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96"/>
  </p:notesMasterIdLst>
  <p:sldIdLst>
    <p:sldId id="257" r:id="rId2"/>
    <p:sldId id="258" r:id="rId3"/>
    <p:sldId id="259" r:id="rId4"/>
    <p:sldId id="260" r:id="rId5"/>
    <p:sldId id="263" r:id="rId6"/>
    <p:sldId id="265" r:id="rId7"/>
    <p:sldId id="267" r:id="rId8"/>
    <p:sldId id="268" r:id="rId9"/>
    <p:sldId id="269" r:id="rId10"/>
    <p:sldId id="270" r:id="rId11"/>
    <p:sldId id="271" r:id="rId12"/>
    <p:sldId id="272" r:id="rId13"/>
    <p:sldId id="273" r:id="rId14"/>
    <p:sldId id="274" r:id="rId15"/>
    <p:sldId id="275" r:id="rId16"/>
    <p:sldId id="276" r:id="rId17"/>
    <p:sldId id="277" r:id="rId18"/>
    <p:sldId id="278" r:id="rId19"/>
    <p:sldId id="279" r:id="rId20"/>
    <p:sldId id="280" r:id="rId21"/>
    <p:sldId id="281" r:id="rId22"/>
    <p:sldId id="283" r:id="rId23"/>
    <p:sldId id="284" r:id="rId24"/>
    <p:sldId id="286" r:id="rId25"/>
    <p:sldId id="287" r:id="rId26"/>
    <p:sldId id="288" r:id="rId27"/>
    <p:sldId id="289" r:id="rId28"/>
    <p:sldId id="290" r:id="rId29"/>
    <p:sldId id="291" r:id="rId30"/>
    <p:sldId id="292" r:id="rId31"/>
    <p:sldId id="294" r:id="rId32"/>
    <p:sldId id="295" r:id="rId33"/>
    <p:sldId id="296" r:id="rId34"/>
    <p:sldId id="297" r:id="rId35"/>
    <p:sldId id="361" r:id="rId36"/>
    <p:sldId id="298" r:id="rId37"/>
    <p:sldId id="299" r:id="rId38"/>
    <p:sldId id="300" r:id="rId39"/>
    <p:sldId id="301" r:id="rId40"/>
    <p:sldId id="302" r:id="rId41"/>
    <p:sldId id="303" r:id="rId42"/>
    <p:sldId id="304" r:id="rId43"/>
    <p:sldId id="305" r:id="rId44"/>
    <p:sldId id="306" r:id="rId45"/>
    <p:sldId id="307" r:id="rId46"/>
    <p:sldId id="308" r:id="rId47"/>
    <p:sldId id="309" r:id="rId48"/>
    <p:sldId id="310" r:id="rId49"/>
    <p:sldId id="311" r:id="rId50"/>
    <p:sldId id="312" r:id="rId51"/>
    <p:sldId id="313" r:id="rId52"/>
    <p:sldId id="314" r:id="rId53"/>
    <p:sldId id="315" r:id="rId54"/>
    <p:sldId id="316" r:id="rId55"/>
    <p:sldId id="317" r:id="rId56"/>
    <p:sldId id="318" r:id="rId57"/>
    <p:sldId id="319" r:id="rId58"/>
    <p:sldId id="322" r:id="rId59"/>
    <p:sldId id="323" r:id="rId60"/>
    <p:sldId id="324" r:id="rId61"/>
    <p:sldId id="326" r:id="rId62"/>
    <p:sldId id="327" r:id="rId63"/>
    <p:sldId id="328" r:id="rId64"/>
    <p:sldId id="329" r:id="rId65"/>
    <p:sldId id="330" r:id="rId66"/>
    <p:sldId id="331" r:id="rId67"/>
    <p:sldId id="332" r:id="rId68"/>
    <p:sldId id="333" r:id="rId69"/>
    <p:sldId id="334" r:id="rId70"/>
    <p:sldId id="335" r:id="rId71"/>
    <p:sldId id="336" r:id="rId72"/>
    <p:sldId id="337" r:id="rId73"/>
    <p:sldId id="338" r:id="rId74"/>
    <p:sldId id="339" r:id="rId75"/>
    <p:sldId id="340" r:id="rId76"/>
    <p:sldId id="341" r:id="rId77"/>
    <p:sldId id="342" r:id="rId78"/>
    <p:sldId id="343" r:id="rId79"/>
    <p:sldId id="344" r:id="rId80"/>
    <p:sldId id="345" r:id="rId81"/>
    <p:sldId id="346" r:id="rId82"/>
    <p:sldId id="347" r:id="rId83"/>
    <p:sldId id="349" r:id="rId84"/>
    <p:sldId id="350" r:id="rId85"/>
    <p:sldId id="351" r:id="rId86"/>
    <p:sldId id="352" r:id="rId87"/>
    <p:sldId id="353" r:id="rId88"/>
    <p:sldId id="354" r:id="rId89"/>
    <p:sldId id="355" r:id="rId90"/>
    <p:sldId id="356" r:id="rId91"/>
    <p:sldId id="357" r:id="rId92"/>
    <p:sldId id="358" r:id="rId93"/>
    <p:sldId id="359" r:id="rId94"/>
    <p:sldId id="360" r:id="rId95"/>
  </p:sldIdLst>
  <p:sldSz cx="9144000" cy="6858000" type="screen4x3"/>
  <p:notesSz cx="7315200" cy="96012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82" d="100"/>
          <a:sy n="82" d="100"/>
        </p:scale>
        <p:origin x="1402" y="67"/>
      </p:cViewPr>
      <p:guideLst>
        <p:guide orient="horz" pos="216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slide" Target="slides/slide88.xml"/><Relationship Id="rId97"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169920" cy="480060"/>
          </a:xfrm>
          <a:prstGeom prst="rect">
            <a:avLst/>
          </a:prstGeom>
        </p:spPr>
        <p:txBody>
          <a:bodyPr vert="horz" lIns="96661" tIns="48331" rIns="96661" bIns="48331" rtlCol="0"/>
          <a:lstStyle>
            <a:lvl1pPr algn="l">
              <a:defRPr sz="1300"/>
            </a:lvl1pPr>
          </a:lstStyle>
          <a:p>
            <a:endParaRPr lang="en-US"/>
          </a:p>
        </p:txBody>
      </p:sp>
      <p:sp>
        <p:nvSpPr>
          <p:cNvPr id="3" name="Date Placeholder 2"/>
          <p:cNvSpPr>
            <a:spLocks noGrp="1"/>
          </p:cNvSpPr>
          <p:nvPr>
            <p:ph type="dt" idx="1"/>
          </p:nvPr>
        </p:nvSpPr>
        <p:spPr>
          <a:xfrm>
            <a:off x="4143587" y="0"/>
            <a:ext cx="3169920" cy="480060"/>
          </a:xfrm>
          <a:prstGeom prst="rect">
            <a:avLst/>
          </a:prstGeom>
        </p:spPr>
        <p:txBody>
          <a:bodyPr vert="horz" lIns="96661" tIns="48331" rIns="96661" bIns="48331" rtlCol="0"/>
          <a:lstStyle>
            <a:lvl1pPr algn="r">
              <a:defRPr sz="1300"/>
            </a:lvl1pPr>
          </a:lstStyle>
          <a:p>
            <a:fld id="{D490A8B6-FAF6-4907-82FA-97FFE2754158}" type="datetimeFigureOut">
              <a:rPr lang="en-US" smtClean="0"/>
              <a:pPr/>
              <a:t>9/13/2023</a:t>
            </a:fld>
            <a:endParaRPr lang="en-US"/>
          </a:p>
        </p:txBody>
      </p:sp>
      <p:sp>
        <p:nvSpPr>
          <p:cNvPr id="4" name="Slide Image Placeholder 3"/>
          <p:cNvSpPr>
            <a:spLocks noGrp="1" noRot="1" noChangeAspect="1"/>
          </p:cNvSpPr>
          <p:nvPr>
            <p:ph type="sldImg" idx="2"/>
          </p:nvPr>
        </p:nvSpPr>
        <p:spPr>
          <a:xfrm>
            <a:off x="1257300" y="720725"/>
            <a:ext cx="4800600" cy="3600450"/>
          </a:xfrm>
          <a:prstGeom prst="rect">
            <a:avLst/>
          </a:prstGeom>
          <a:noFill/>
          <a:ln w="12700">
            <a:solidFill>
              <a:prstClr val="black"/>
            </a:solidFill>
          </a:ln>
        </p:spPr>
        <p:txBody>
          <a:bodyPr vert="horz" lIns="96661" tIns="48331" rIns="96661" bIns="48331" rtlCol="0" anchor="ctr"/>
          <a:lstStyle/>
          <a:p>
            <a:endParaRPr lang="en-US"/>
          </a:p>
        </p:txBody>
      </p:sp>
      <p:sp>
        <p:nvSpPr>
          <p:cNvPr id="5" name="Notes Placeholder 4"/>
          <p:cNvSpPr>
            <a:spLocks noGrp="1"/>
          </p:cNvSpPr>
          <p:nvPr>
            <p:ph type="body" sz="quarter" idx="3"/>
          </p:nvPr>
        </p:nvSpPr>
        <p:spPr>
          <a:xfrm>
            <a:off x="731520" y="4560570"/>
            <a:ext cx="5852160" cy="4320540"/>
          </a:xfrm>
          <a:prstGeom prst="rect">
            <a:avLst/>
          </a:prstGeom>
        </p:spPr>
        <p:txBody>
          <a:bodyPr vert="horz" lIns="96661" tIns="48331" rIns="96661" bIns="48331"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9119474"/>
            <a:ext cx="3169920" cy="480060"/>
          </a:xfrm>
          <a:prstGeom prst="rect">
            <a:avLst/>
          </a:prstGeom>
        </p:spPr>
        <p:txBody>
          <a:bodyPr vert="horz" lIns="96661" tIns="48331" rIns="96661" bIns="48331" rtlCol="0" anchor="b"/>
          <a:lstStyle>
            <a:lvl1pPr algn="l">
              <a:defRPr sz="1300"/>
            </a:lvl1pPr>
          </a:lstStyle>
          <a:p>
            <a:endParaRPr lang="en-US"/>
          </a:p>
        </p:txBody>
      </p:sp>
      <p:sp>
        <p:nvSpPr>
          <p:cNvPr id="7" name="Slide Number Placeholder 6"/>
          <p:cNvSpPr>
            <a:spLocks noGrp="1"/>
          </p:cNvSpPr>
          <p:nvPr>
            <p:ph type="sldNum" sz="quarter" idx="5"/>
          </p:nvPr>
        </p:nvSpPr>
        <p:spPr>
          <a:xfrm>
            <a:off x="4143587" y="9119474"/>
            <a:ext cx="3169920" cy="480060"/>
          </a:xfrm>
          <a:prstGeom prst="rect">
            <a:avLst/>
          </a:prstGeom>
        </p:spPr>
        <p:txBody>
          <a:bodyPr vert="horz" lIns="96661" tIns="48331" rIns="96661" bIns="48331" rtlCol="0" anchor="b"/>
          <a:lstStyle>
            <a:lvl1pPr algn="r">
              <a:defRPr sz="1300"/>
            </a:lvl1pPr>
          </a:lstStyle>
          <a:p>
            <a:fld id="{37564114-10D0-4B60-82E8-B448CBED01F6}" type="slidenum">
              <a:rPr lang="en-US" smtClean="0"/>
              <a:pPr/>
              <a:t>‹#›</a:t>
            </a:fld>
            <a:endParaRPr lang="en-US"/>
          </a:p>
        </p:txBody>
      </p:sp>
    </p:spTree>
    <p:extLst>
      <p:ext uri="{BB962C8B-B14F-4D97-AF65-F5344CB8AC3E}">
        <p14:creationId xmlns:p14="http://schemas.microsoft.com/office/powerpoint/2010/main" val="117917857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en.wikipedia.org/wiki/Fc_region" TargetMode="External"/><Relationship Id="rId2" Type="http://schemas.openxmlformats.org/officeDocument/2006/relationships/slide" Target="../slides/slide33.xml"/><Relationship Id="rId1" Type="http://schemas.openxmlformats.org/officeDocument/2006/relationships/notesMaster" Target="../notesMasters/notesMaster1.xml"/><Relationship Id="rId4" Type="http://schemas.openxmlformats.org/officeDocument/2006/relationships/hyperlink" Target="http://en.wikipedia.org/wiki/Fab_region" TargetMode="Externa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62467" name="Rectangle 3"/>
          <p:cNvSpPr>
            <a:spLocks noGrp="1" noChangeArrowheads="1"/>
          </p:cNvSpPr>
          <p:nvPr>
            <p:ph type="body" idx="1"/>
          </p:nvPr>
        </p:nvSpPr>
        <p:spPr bwMode="auto">
          <a:noFill/>
        </p:spPr>
        <p:txBody>
          <a:bodyPr/>
          <a:lstStyle/>
          <a:p>
            <a:pPr eaLnBrk="1" hangingPunct="1">
              <a:spcBef>
                <a:spcPct val="0"/>
              </a:spcBef>
            </a:pPr>
            <a:endParaRPr lang="de-CH" dirty="0"/>
          </a:p>
        </p:txBody>
      </p:sp>
    </p:spTree>
    <p:extLst>
      <p:ext uri="{BB962C8B-B14F-4D97-AF65-F5344CB8AC3E}">
        <p14:creationId xmlns:p14="http://schemas.microsoft.com/office/powerpoint/2010/main" val="198356261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p:cNvSpPr>
            <a:spLocks noGrp="1" noChangeArrowheads="1"/>
          </p:cNvSpPr>
          <p:nvPr>
            <p:ph type="sldNum" sz="quarter" idx="5"/>
          </p:nvPr>
        </p:nvSpPr>
        <p:spPr bwMode="auto">
          <a:noFill/>
          <a:ln>
            <a:miter lim="800000"/>
            <a:headEnd/>
            <a:tailEnd/>
          </a:ln>
        </p:spPr>
        <p:txBody>
          <a:bodyPr/>
          <a:lstStyle/>
          <a:p>
            <a:fld id="{B1D1CC31-543B-45D0-A0BE-9E0B8E298AB9}" type="slidenum">
              <a:rPr lang="en-US"/>
              <a:pPr/>
              <a:t>41</a:t>
            </a:fld>
            <a:endParaRPr lang="en-US"/>
          </a:p>
        </p:txBody>
      </p:sp>
      <p:sp>
        <p:nvSpPr>
          <p:cNvPr id="25603" name="Rectangle 2"/>
          <p:cNvSpPr>
            <a:spLocks noGrp="1" noRot="1" noChangeAspect="1" noChangeArrowheads="1" noTextEdit="1"/>
          </p:cNvSpPr>
          <p:nvPr>
            <p:ph type="sldImg"/>
          </p:nvPr>
        </p:nvSpPr>
        <p:spPr bwMode="auto">
          <a:xfrm>
            <a:off x="1258888" y="720725"/>
            <a:ext cx="4802187" cy="3602038"/>
          </a:xfrm>
          <a:noFill/>
          <a:ln>
            <a:solidFill>
              <a:srgbClr val="000000"/>
            </a:solidFill>
            <a:miter lim="800000"/>
            <a:headEnd/>
            <a:tailEnd/>
          </a:ln>
        </p:spPr>
      </p:sp>
      <p:sp>
        <p:nvSpPr>
          <p:cNvPr id="25604" name="Rectangle 3"/>
          <p:cNvSpPr>
            <a:spLocks noGrp="1" noChangeArrowheads="1"/>
          </p:cNvSpPr>
          <p:nvPr>
            <p:ph type="body" idx="1"/>
          </p:nvPr>
        </p:nvSpPr>
        <p:spPr bwMode="auto">
          <a:xfrm>
            <a:off x="716281" y="4412219"/>
            <a:ext cx="5850466" cy="4320540"/>
          </a:xfrm>
          <a:noFill/>
        </p:spPr>
        <p:txBody>
          <a:bodyPr lIns="96653" tIns="48326" rIns="96653" bIns="48326"/>
          <a:lstStyle/>
          <a:p>
            <a:pPr marL="119149" indent="-119149">
              <a:lnSpc>
                <a:spcPct val="90000"/>
              </a:lnSpc>
              <a:spcBef>
                <a:spcPct val="0"/>
              </a:spcBef>
            </a:pPr>
            <a:endParaRPr lang="en-US" dirty="0">
              <a:latin typeface="Times" pitchFamily="29" charset="0"/>
              <a:ea typeface="ＭＳ Ｐゴシック" pitchFamily="34" charset="-128"/>
            </a:endParaRPr>
          </a:p>
        </p:txBody>
      </p:sp>
    </p:spTree>
    <p:extLst>
      <p:ext uri="{BB962C8B-B14F-4D97-AF65-F5344CB8AC3E}">
        <p14:creationId xmlns:p14="http://schemas.microsoft.com/office/powerpoint/2010/main" val="176972073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Rot="1" noChangeAspect="1" noChangeArrowheads="1" noTextEdit="1"/>
          </p:cNvSpPr>
          <p:nvPr>
            <p:ph type="sldImg"/>
          </p:nvPr>
        </p:nvSpPr>
        <p:spPr>
          <a:ln/>
        </p:spPr>
      </p:sp>
      <p:sp>
        <p:nvSpPr>
          <p:cNvPr id="32771" name="Rectangle 3"/>
          <p:cNvSpPr>
            <a:spLocks noGrp="1" noChangeArrowheads="1"/>
          </p:cNvSpPr>
          <p:nvPr>
            <p:ph type="body" idx="1"/>
          </p:nvPr>
        </p:nvSpPr>
        <p:spPr>
          <a:noFill/>
          <a:ln/>
        </p:spPr>
        <p:txBody>
          <a:bodyPr/>
          <a:lstStyle/>
          <a:p>
            <a:endParaRPr lang="en-US">
              <a:latin typeface="Arial" pitchFamily="34" charset="0"/>
            </a:endParaRPr>
          </a:p>
        </p:txBody>
      </p:sp>
    </p:spTree>
    <p:extLst>
      <p:ext uri="{BB962C8B-B14F-4D97-AF65-F5344CB8AC3E}">
        <p14:creationId xmlns:p14="http://schemas.microsoft.com/office/powerpoint/2010/main" val="403256918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Rot="1" noChangeAspect="1" noChangeArrowheads="1" noTextEdit="1"/>
          </p:cNvSpPr>
          <p:nvPr>
            <p:ph type="sldImg"/>
          </p:nvPr>
        </p:nvSpPr>
        <p:spPr>
          <a:xfrm>
            <a:off x="1257300" y="722313"/>
            <a:ext cx="4800600" cy="3600450"/>
          </a:xfrm>
          <a:ln/>
        </p:spPr>
      </p:sp>
      <p:sp>
        <p:nvSpPr>
          <p:cNvPr id="36867" name="Rectangle 4"/>
          <p:cNvSpPr>
            <a:spLocks noGrp="1" noChangeArrowheads="1"/>
          </p:cNvSpPr>
          <p:nvPr>
            <p:ph type="body" idx="1"/>
          </p:nvPr>
        </p:nvSpPr>
        <p:spPr>
          <a:noFill/>
          <a:ln/>
        </p:spPr>
        <p:txBody>
          <a:bodyPr/>
          <a:lstStyle/>
          <a:p>
            <a:endParaRPr lang="en-US">
              <a:latin typeface="Arial" pitchFamily="34" charset="0"/>
            </a:endParaRPr>
          </a:p>
        </p:txBody>
      </p:sp>
    </p:spTree>
    <p:extLst>
      <p:ext uri="{BB962C8B-B14F-4D97-AF65-F5344CB8AC3E}">
        <p14:creationId xmlns:p14="http://schemas.microsoft.com/office/powerpoint/2010/main" val="96203290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Grp="1" noRot="1" noChangeAspect="1" noChangeArrowheads="1" noTextEdit="1"/>
          </p:cNvSpPr>
          <p:nvPr>
            <p:ph type="sldImg"/>
          </p:nvPr>
        </p:nvSpPr>
        <p:spPr>
          <a:ln/>
        </p:spPr>
      </p:sp>
      <p:sp>
        <p:nvSpPr>
          <p:cNvPr id="38915" name="Rectangle 3"/>
          <p:cNvSpPr>
            <a:spLocks noGrp="1" noChangeArrowheads="1"/>
          </p:cNvSpPr>
          <p:nvPr>
            <p:ph type="body" idx="1"/>
          </p:nvPr>
        </p:nvSpPr>
        <p:spPr>
          <a:noFill/>
          <a:ln/>
        </p:spPr>
        <p:txBody>
          <a:bodyPr/>
          <a:lstStyle/>
          <a:p>
            <a:endParaRPr lang="en-US" dirty="0">
              <a:latin typeface="Arial" pitchFamily="34" charset="0"/>
            </a:endParaRPr>
          </a:p>
        </p:txBody>
      </p:sp>
    </p:spTree>
    <p:extLst>
      <p:ext uri="{BB962C8B-B14F-4D97-AF65-F5344CB8AC3E}">
        <p14:creationId xmlns:p14="http://schemas.microsoft.com/office/powerpoint/2010/main" val="149468347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8130" name="Rectangle 2"/>
          <p:cNvSpPr>
            <a:spLocks noGrp="1" noRot="1" noChangeAspect="1" noChangeArrowheads="1" noTextEdit="1"/>
          </p:cNvSpPr>
          <p:nvPr>
            <p:ph type="sldImg"/>
          </p:nvPr>
        </p:nvSpPr>
        <p:spPr>
          <a:ln/>
        </p:spPr>
      </p:sp>
      <p:sp>
        <p:nvSpPr>
          <p:cNvPr id="48131" name="Rectangle 3"/>
          <p:cNvSpPr>
            <a:spLocks noGrp="1" noChangeArrowheads="1"/>
          </p:cNvSpPr>
          <p:nvPr>
            <p:ph type="body" idx="1"/>
          </p:nvPr>
        </p:nvSpPr>
        <p:spPr>
          <a:xfrm>
            <a:off x="1056640" y="4560763"/>
            <a:ext cx="5283200" cy="4320157"/>
          </a:xfrm>
          <a:noFill/>
          <a:ln/>
        </p:spPr>
        <p:txBody>
          <a:bodyPr/>
          <a:lstStyle/>
          <a:p>
            <a:pPr marL="201378" indent="-201378"/>
            <a:endParaRPr lang="da-DK">
              <a:latin typeface="Arial" pitchFamily="34" charset="0"/>
            </a:endParaRPr>
          </a:p>
        </p:txBody>
      </p:sp>
    </p:spTree>
    <p:extLst>
      <p:ext uri="{BB962C8B-B14F-4D97-AF65-F5344CB8AC3E}">
        <p14:creationId xmlns:p14="http://schemas.microsoft.com/office/powerpoint/2010/main" val="375631850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a:spLocks noGrp="1" noChangeArrowheads="1"/>
          </p:cNvSpPr>
          <p:nvPr>
            <p:ph type="sldNum" sz="quarter" idx="5"/>
          </p:nvPr>
        </p:nvSpPr>
        <p:spPr>
          <a:noFill/>
        </p:spPr>
        <p:txBody>
          <a:bodyPr/>
          <a:lstStyle/>
          <a:p>
            <a:fld id="{6BB55E78-3D37-49EA-8E8E-46D78074C66B}" type="slidenum">
              <a:rPr lang="en-US" smtClean="0"/>
              <a:pPr/>
              <a:t>52</a:t>
            </a:fld>
            <a:endParaRPr lang="en-US"/>
          </a:p>
        </p:txBody>
      </p:sp>
      <p:sp>
        <p:nvSpPr>
          <p:cNvPr id="134147" name="Rectangle 2"/>
          <p:cNvSpPr>
            <a:spLocks noGrp="1" noRot="1" noChangeAspect="1" noChangeArrowheads="1" noTextEdit="1"/>
          </p:cNvSpPr>
          <p:nvPr>
            <p:ph type="sldImg"/>
          </p:nvPr>
        </p:nvSpPr>
        <p:spPr>
          <a:xfrm>
            <a:off x="1257300" y="720725"/>
            <a:ext cx="4800600" cy="3600450"/>
          </a:xfrm>
          <a:ln/>
        </p:spPr>
      </p:sp>
      <p:sp>
        <p:nvSpPr>
          <p:cNvPr id="134148" name="Rectangle 3"/>
          <p:cNvSpPr>
            <a:spLocks noGrp="1" noChangeArrowheads="1"/>
          </p:cNvSpPr>
          <p:nvPr>
            <p:ph type="body" idx="1"/>
          </p:nvPr>
        </p:nvSpPr>
        <p:spPr>
          <a:xfrm>
            <a:off x="917262" y="4561577"/>
            <a:ext cx="5362954" cy="4318827"/>
          </a:xfrm>
          <a:noFill/>
          <a:ln/>
        </p:spPr>
        <p:txBody>
          <a:bodyPr lIns="95331" tIns="47667" rIns="95331" bIns="47667"/>
          <a:lstStyle/>
          <a:p>
            <a:pPr marL="190483" indent="-190483">
              <a:tabLst>
                <a:tab pos="180959" algn="l"/>
              </a:tabLst>
            </a:pPr>
            <a:r>
              <a:rPr lang="fr-FR" sz="1000" dirty="0" err="1"/>
              <a:t>Ref</a:t>
            </a:r>
            <a:r>
              <a:rPr lang="fr-FR" sz="1000" dirty="0"/>
              <a:t>:</a:t>
            </a:r>
          </a:p>
          <a:p>
            <a:pPr marL="190483" indent="-190483">
              <a:tabLst>
                <a:tab pos="180959" algn="l"/>
              </a:tabLst>
            </a:pPr>
            <a:endParaRPr lang="fr-FR" sz="1000" dirty="0"/>
          </a:p>
          <a:p>
            <a:pPr marL="190483" indent="-190483">
              <a:tabLst>
                <a:tab pos="180959" algn="l"/>
              </a:tabLst>
            </a:pPr>
            <a:r>
              <a:rPr lang="fr-FR" sz="1000" dirty="0" err="1"/>
              <a:t>Spector</a:t>
            </a:r>
            <a:r>
              <a:rPr lang="fr-FR" sz="1000" dirty="0"/>
              <a:t> J Clin </a:t>
            </a:r>
            <a:r>
              <a:rPr lang="fr-FR" sz="1000" dirty="0" err="1"/>
              <a:t>Oncol</a:t>
            </a:r>
            <a:r>
              <a:rPr lang="fr-FR" sz="1000" dirty="0"/>
              <a:t> 2009;27:5838-5847</a:t>
            </a:r>
          </a:p>
        </p:txBody>
      </p:sp>
    </p:spTree>
    <p:extLst>
      <p:ext uri="{BB962C8B-B14F-4D97-AF65-F5344CB8AC3E}">
        <p14:creationId xmlns:p14="http://schemas.microsoft.com/office/powerpoint/2010/main" val="59258636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p:spPr>
        <p:txBody>
          <a:bodyPr/>
          <a:lstStyle/>
          <a:p>
            <a:fld id="{9AD3ACA9-1497-491B-9551-444D49E0A962}" type="slidenum">
              <a:rPr lang="en-US" smtClean="0"/>
              <a:pPr/>
              <a:t>53</a:t>
            </a:fld>
            <a:endParaRPr lang="en-US"/>
          </a:p>
        </p:txBody>
      </p:sp>
      <p:sp>
        <p:nvSpPr>
          <p:cNvPr id="233475" name="Rectangle 2"/>
          <p:cNvSpPr>
            <a:spLocks noGrp="1" noRot="1" noChangeAspect="1" noChangeArrowheads="1" noTextEdit="1"/>
          </p:cNvSpPr>
          <p:nvPr>
            <p:ph type="sldImg"/>
          </p:nvPr>
        </p:nvSpPr>
        <p:spPr>
          <a:solidFill>
            <a:srgbClr val="FFFFFF"/>
          </a:solidFill>
          <a:ln/>
        </p:spPr>
      </p:sp>
      <p:sp>
        <p:nvSpPr>
          <p:cNvPr id="233476" name="Rectangle 3"/>
          <p:cNvSpPr>
            <a:spLocks noGrp="1" noChangeArrowheads="1"/>
          </p:cNvSpPr>
          <p:nvPr>
            <p:ph type="body" idx="1"/>
          </p:nvPr>
        </p:nvSpPr>
        <p:spPr>
          <a:xfrm>
            <a:off x="869845" y="4560086"/>
            <a:ext cx="5851834" cy="4320317"/>
          </a:xfrm>
          <a:solidFill>
            <a:srgbClr val="FFFFFF"/>
          </a:solidFill>
          <a:ln/>
        </p:spPr>
        <p:txBody>
          <a:bodyPr/>
          <a:lstStyle/>
          <a:p>
            <a:pPr eaLnBrk="1" hangingPunct="1"/>
            <a:r>
              <a:rPr lang="nl-BE" sz="1000" dirty="0"/>
              <a:t>Ref:</a:t>
            </a:r>
          </a:p>
          <a:p>
            <a:pPr eaLnBrk="1" hangingPunct="1"/>
            <a:endParaRPr lang="nl-BE" sz="1000" dirty="0"/>
          </a:p>
          <a:p>
            <a:pPr eaLnBrk="1" hangingPunct="1"/>
            <a:r>
              <a:rPr lang="nl-BE" sz="1000" dirty="0"/>
              <a:t>Baselga et al. Nat Rev Cancer 2009;9:463-475</a:t>
            </a:r>
            <a:endParaRPr lang="en-US" sz="1000" dirty="0"/>
          </a:p>
        </p:txBody>
      </p:sp>
    </p:spTree>
    <p:extLst>
      <p:ext uri="{BB962C8B-B14F-4D97-AF65-F5344CB8AC3E}">
        <p14:creationId xmlns:p14="http://schemas.microsoft.com/office/powerpoint/2010/main" val="171845422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EBD164A-AA1F-47BF-8540-839B7BC97BFD}" type="slidenum">
              <a:rPr lang="en-US"/>
              <a:pPr/>
              <a:t>22</a:t>
            </a:fld>
            <a:endParaRPr lang="en-US"/>
          </a:p>
        </p:txBody>
      </p:sp>
      <p:sp>
        <p:nvSpPr>
          <p:cNvPr id="34818" name="Rectangle 2"/>
          <p:cNvSpPr>
            <a:spLocks noGrp="1" noRot="1" noChangeAspect="1" noChangeArrowheads="1" noTextEdit="1"/>
          </p:cNvSpPr>
          <p:nvPr>
            <p:ph type="sldImg"/>
          </p:nvPr>
        </p:nvSpPr>
        <p:spPr>
          <a:ln/>
        </p:spPr>
      </p:sp>
      <p:sp>
        <p:nvSpPr>
          <p:cNvPr id="34819" name="Rectangle 3"/>
          <p:cNvSpPr>
            <a:spLocks noGrp="1" noChangeArrowheads="1"/>
          </p:cNvSpPr>
          <p:nvPr>
            <p:ph type="body" idx="1"/>
          </p:nvPr>
        </p:nvSpPr>
        <p:spPr/>
        <p:txBody>
          <a:bodyPr/>
          <a:lstStyle/>
          <a:p>
            <a:r>
              <a:rPr lang="en-US" sz="1900"/>
              <a:t>Gene Therapy:  Lasting Expression of antigen is achieved by introduction of genetic material into dendritic cell.</a:t>
            </a:r>
          </a:p>
        </p:txBody>
      </p:sp>
    </p:spTree>
    <p:extLst>
      <p:ext uri="{BB962C8B-B14F-4D97-AF65-F5344CB8AC3E}">
        <p14:creationId xmlns:p14="http://schemas.microsoft.com/office/powerpoint/2010/main" val="2081863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5E0BDF3-43A5-410A-A9D9-71DB4337CEF5}" type="slidenum">
              <a:rPr lang="en-US"/>
              <a:pPr/>
              <a:t>26</a:t>
            </a:fld>
            <a:endParaRPr lang="en-US"/>
          </a:p>
        </p:txBody>
      </p:sp>
      <p:sp>
        <p:nvSpPr>
          <p:cNvPr id="41986" name="Rectangle 2"/>
          <p:cNvSpPr>
            <a:spLocks noGrp="1" noRot="1" noChangeAspect="1" noChangeArrowheads="1" noTextEdit="1"/>
          </p:cNvSpPr>
          <p:nvPr>
            <p:ph type="sldImg"/>
          </p:nvPr>
        </p:nvSpPr>
        <p:spPr>
          <a:ln/>
        </p:spPr>
      </p:sp>
      <p:sp>
        <p:nvSpPr>
          <p:cNvPr id="41987" name="Rectangle 3"/>
          <p:cNvSpPr>
            <a:spLocks noGrp="1" noChangeArrowheads="1"/>
          </p:cNvSpPr>
          <p:nvPr>
            <p:ph type="body" idx="1"/>
          </p:nvPr>
        </p:nvSpPr>
        <p:spPr/>
        <p:txBody>
          <a:bodyPr/>
          <a:lstStyle/>
          <a:p>
            <a:endParaRPr lang="en-US" sz="1900" dirty="0"/>
          </a:p>
        </p:txBody>
      </p:sp>
    </p:spTree>
    <p:extLst>
      <p:ext uri="{BB962C8B-B14F-4D97-AF65-F5344CB8AC3E}">
        <p14:creationId xmlns:p14="http://schemas.microsoft.com/office/powerpoint/2010/main" val="16909372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7B365CC-B96F-489B-BEC2-6D1E8B34AE2F}" type="slidenum">
              <a:rPr lang="en-US"/>
              <a:pPr/>
              <a:t>27</a:t>
            </a:fld>
            <a:endParaRPr lang="en-US"/>
          </a:p>
        </p:txBody>
      </p:sp>
      <p:sp>
        <p:nvSpPr>
          <p:cNvPr id="24578" name="Rectangle 2"/>
          <p:cNvSpPr>
            <a:spLocks noGrp="1" noRot="1" noChangeAspect="1" noChangeArrowheads="1" noTextEdit="1"/>
          </p:cNvSpPr>
          <p:nvPr>
            <p:ph type="sldImg"/>
          </p:nvPr>
        </p:nvSpPr>
        <p:spPr>
          <a:ln/>
        </p:spPr>
      </p:sp>
      <p:sp>
        <p:nvSpPr>
          <p:cNvPr id="24579" name="Rectangle 3"/>
          <p:cNvSpPr>
            <a:spLocks noGrp="1" noChangeArrowheads="1"/>
          </p:cNvSpPr>
          <p:nvPr>
            <p:ph type="body" idx="1"/>
          </p:nvPr>
        </p:nvSpPr>
        <p:spPr/>
        <p:txBody>
          <a:bodyPr/>
          <a:lstStyle/>
          <a:p>
            <a:endParaRPr lang="en-US" sz="1900" dirty="0"/>
          </a:p>
        </p:txBody>
      </p:sp>
    </p:spTree>
    <p:extLst>
      <p:ext uri="{BB962C8B-B14F-4D97-AF65-F5344CB8AC3E}">
        <p14:creationId xmlns:p14="http://schemas.microsoft.com/office/powerpoint/2010/main" val="18860055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Overview slide to explain</a:t>
            </a:r>
            <a:r>
              <a:rPr lang="en-GB" baseline="0" dirty="0"/>
              <a:t> complexity only – more detail regarding types of targeted therapy after this</a:t>
            </a:r>
            <a:endParaRPr lang="en-GB" dirty="0"/>
          </a:p>
        </p:txBody>
      </p:sp>
      <p:sp>
        <p:nvSpPr>
          <p:cNvPr id="4" name="Slide Number Placeholder 3"/>
          <p:cNvSpPr>
            <a:spLocks noGrp="1"/>
          </p:cNvSpPr>
          <p:nvPr>
            <p:ph type="sldNum" sz="quarter" idx="10"/>
          </p:nvPr>
        </p:nvSpPr>
        <p:spPr/>
        <p:txBody>
          <a:bodyPr/>
          <a:lstStyle/>
          <a:p>
            <a:fld id="{4662CAC3-6EB4-438B-AB14-3EA58C35B98F}" type="slidenum">
              <a:rPr lang="en-GB" smtClean="0"/>
              <a:pPr/>
              <a:t>29</a:t>
            </a:fld>
            <a:endParaRPr lang="en-GB"/>
          </a:p>
        </p:txBody>
      </p:sp>
    </p:spTree>
    <p:extLst>
      <p:ext uri="{BB962C8B-B14F-4D97-AF65-F5344CB8AC3E}">
        <p14:creationId xmlns:p14="http://schemas.microsoft.com/office/powerpoint/2010/main" val="140587803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300" i="1" dirty="0">
                <a:hlinkClick r:id="rId3"/>
              </a:rPr>
              <a:t>Fc (Fragment, crystallizable) </a:t>
            </a:r>
            <a:endParaRPr lang="en-US" sz="1300" i="1" dirty="0"/>
          </a:p>
          <a:p>
            <a:r>
              <a:rPr lang="en-US" sz="1300" i="1" dirty="0">
                <a:hlinkClick r:id="rId4"/>
              </a:rPr>
              <a:t>Fab (fragment, antigen binding) region</a:t>
            </a:r>
            <a:endParaRPr lang="en-US" dirty="0"/>
          </a:p>
        </p:txBody>
      </p:sp>
      <p:sp>
        <p:nvSpPr>
          <p:cNvPr id="4" name="Slide Number Placeholder 3"/>
          <p:cNvSpPr>
            <a:spLocks noGrp="1"/>
          </p:cNvSpPr>
          <p:nvPr>
            <p:ph type="sldNum" sz="quarter" idx="10"/>
          </p:nvPr>
        </p:nvSpPr>
        <p:spPr/>
        <p:txBody>
          <a:bodyPr/>
          <a:lstStyle/>
          <a:p>
            <a:fld id="{589289AD-AD7C-504E-B4BC-B6A0A2A47F5B}" type="slidenum">
              <a:rPr lang="en-US" smtClean="0"/>
              <a:pPr/>
              <a:t>33</a:t>
            </a:fld>
            <a:endParaRPr lang="en-US"/>
          </a:p>
        </p:txBody>
      </p:sp>
    </p:spTree>
    <p:extLst>
      <p:ext uri="{BB962C8B-B14F-4D97-AF65-F5344CB8AC3E}">
        <p14:creationId xmlns:p14="http://schemas.microsoft.com/office/powerpoint/2010/main" val="277331995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h-TH" dirty="0"/>
              <a:t>ทำให้เซลล์มะเร็งมากขึ้นมองเห็นได้ด้วยระบบภูมิคุ้มกันของร่างกาย</a:t>
            </a:r>
          </a:p>
          <a:p>
            <a:r>
              <a:rPr lang="th-TH" dirty="0"/>
              <a:t>แอนติบอดีสามารถนำไปแนบกับบางส่วนของเซลล์มะเร็ง ด้วยวิธีนี้แอนติบอดีเครื่องหมายของเซลล์มะเร็งและทำให้มันง่ายขึ้นสำหรับระบบภูมิคุ้มกันที่จะหา</a:t>
            </a:r>
            <a:endParaRPr lang="en-US" dirty="0"/>
          </a:p>
        </p:txBody>
      </p:sp>
      <p:sp>
        <p:nvSpPr>
          <p:cNvPr id="4" name="Slide Number Placeholder 3"/>
          <p:cNvSpPr>
            <a:spLocks noGrp="1"/>
          </p:cNvSpPr>
          <p:nvPr>
            <p:ph type="sldNum" sz="quarter" idx="10"/>
          </p:nvPr>
        </p:nvSpPr>
        <p:spPr/>
        <p:txBody>
          <a:bodyPr/>
          <a:lstStyle/>
          <a:p>
            <a:fld id="{589289AD-AD7C-504E-B4BC-B6A0A2A47F5B}" type="slidenum">
              <a:rPr lang="en-US" smtClean="0"/>
              <a:pPr/>
              <a:t>36</a:t>
            </a:fld>
            <a:endParaRPr lang="en-US"/>
          </a:p>
        </p:txBody>
      </p:sp>
    </p:spTree>
    <p:extLst>
      <p:ext uri="{BB962C8B-B14F-4D97-AF65-F5344CB8AC3E}">
        <p14:creationId xmlns:p14="http://schemas.microsoft.com/office/powerpoint/2010/main" val="36830977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300" dirty="0"/>
              <a:t>growth signal (epidermal growth factor).</a:t>
            </a:r>
          </a:p>
          <a:p>
            <a:r>
              <a:rPr lang="th-TH" dirty="0"/>
              <a:t>บล็อกสัญญาณการเจริญเติบโต เซลล์มะเร็งบางอย่างทำให้ชุดพิเศษของตัวรับปัจจัยการเจริญเติบโต นี้ทำให้พวกเขาเติบโตได้เร็วขึ้นกว่าเซลล์ปกติ โมโนโคลนอลแอนติบอดีสามารถปิดกั้นตัวรับเหล่านี้และป้องกันการเจริญเติบโตของสัญญาณจากการผ่าน</a:t>
            </a:r>
            <a:endParaRPr lang="en-US" dirty="0"/>
          </a:p>
        </p:txBody>
      </p:sp>
      <p:sp>
        <p:nvSpPr>
          <p:cNvPr id="4" name="Slide Number Placeholder 3"/>
          <p:cNvSpPr>
            <a:spLocks noGrp="1"/>
          </p:cNvSpPr>
          <p:nvPr>
            <p:ph type="sldNum" sz="quarter" idx="10"/>
          </p:nvPr>
        </p:nvSpPr>
        <p:spPr/>
        <p:txBody>
          <a:bodyPr/>
          <a:lstStyle/>
          <a:p>
            <a:fld id="{589289AD-AD7C-504E-B4BC-B6A0A2A47F5B}" type="slidenum">
              <a:rPr lang="en-US" smtClean="0"/>
              <a:pPr/>
              <a:t>37</a:t>
            </a:fld>
            <a:endParaRPr lang="en-US"/>
          </a:p>
        </p:txBody>
      </p:sp>
    </p:spTree>
    <p:extLst>
      <p:ext uri="{BB962C8B-B14F-4D97-AF65-F5344CB8AC3E}">
        <p14:creationId xmlns:p14="http://schemas.microsoft.com/office/powerpoint/2010/main" val="12793402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lnSpc>
                <a:spcPct val="130000"/>
              </a:lnSpc>
            </a:pPr>
            <a:r>
              <a:rPr lang="th-TH" sz="1300" b="1" dirty="0">
                <a:solidFill>
                  <a:srgbClr val="0000FF"/>
                </a:solidFill>
              </a:rPr>
              <a:t>ส่งรังสีไปยังเซลล์มะเร็ง </a:t>
            </a:r>
          </a:p>
          <a:p>
            <a:pPr marL="362480" indent="-362480" algn="just">
              <a:lnSpc>
                <a:spcPct val="130000"/>
              </a:lnSpc>
              <a:buFont typeface="Arial"/>
              <a:buChar char="•"/>
            </a:pPr>
            <a:r>
              <a:rPr lang="th-TH" sz="1300" dirty="0"/>
              <a:t>โดยการเชื่อมอนุภาคกัมมันตรังสีเข้ากับแอนติบอดี</a:t>
            </a:r>
          </a:p>
          <a:p>
            <a:pPr marL="362480" indent="-362480" algn="just">
              <a:lnSpc>
                <a:spcPct val="130000"/>
              </a:lnSpc>
              <a:buFont typeface="Arial"/>
              <a:buChar char="•"/>
            </a:pPr>
            <a:r>
              <a:rPr lang="th-TH" sz="1300" dirty="0"/>
              <a:t>แพทย์สามารถให้รังสีโดยตรงกับเซลล์มะเร็ง </a:t>
            </a:r>
          </a:p>
          <a:p>
            <a:pPr marL="362480" indent="-362480" algn="just">
              <a:lnSpc>
                <a:spcPct val="130000"/>
              </a:lnSpc>
              <a:buFont typeface="Arial"/>
              <a:buChar char="•"/>
            </a:pPr>
            <a:r>
              <a:rPr lang="th-TH" sz="1300" dirty="0"/>
              <a:t>วิธีนี้ส่วนใหญ่ของเซลล์ที่มีสุขภาพดีโดยรอบจะไม่ได้รับความเสียหาย </a:t>
            </a:r>
          </a:p>
          <a:p>
            <a:pPr marL="362480" indent="-362480" algn="just">
              <a:lnSpc>
                <a:spcPct val="130000"/>
              </a:lnSpc>
              <a:buFont typeface="Arial"/>
              <a:buChar char="•"/>
            </a:pPr>
            <a:r>
              <a:rPr lang="th-TH" sz="1300" dirty="0"/>
              <a:t>รังสีที่เชื่อมโยงกับแอนติบอดีจะส่งรังสีในระดับต่ำแก่เซลล์มะเร็ง ในระยะเวลานานพอสมควร</a:t>
            </a:r>
            <a:r>
              <a:rPr lang="en-GB" sz="1300" dirty="0"/>
              <a:t> </a:t>
            </a:r>
            <a:endParaRPr lang="th-TH" sz="1300" dirty="0"/>
          </a:p>
          <a:p>
            <a:pPr marL="362480" indent="-362480" algn="just">
              <a:lnSpc>
                <a:spcPct val="130000"/>
              </a:lnSpc>
              <a:buFont typeface="Arial"/>
              <a:buChar char="•"/>
            </a:pPr>
            <a:r>
              <a:rPr lang="th-TH" sz="1300" dirty="0"/>
              <a:t>มีประสิทธิภาพสูงกว่าการฉายรังสีจากภายนอกมาทำลายเซลล์มะเร็ง</a:t>
            </a:r>
            <a:endParaRPr lang="en-US" sz="1300" dirty="0"/>
          </a:p>
          <a:p>
            <a:endParaRPr lang="en-US" dirty="0"/>
          </a:p>
        </p:txBody>
      </p:sp>
      <p:sp>
        <p:nvSpPr>
          <p:cNvPr id="4" name="Slide Number Placeholder 3"/>
          <p:cNvSpPr>
            <a:spLocks noGrp="1"/>
          </p:cNvSpPr>
          <p:nvPr>
            <p:ph type="sldNum" sz="quarter" idx="10"/>
          </p:nvPr>
        </p:nvSpPr>
        <p:spPr/>
        <p:txBody>
          <a:bodyPr/>
          <a:lstStyle/>
          <a:p>
            <a:fld id="{589289AD-AD7C-504E-B4BC-B6A0A2A47F5B}" type="slidenum">
              <a:rPr lang="en-US" smtClean="0"/>
              <a:pPr/>
              <a:t>38</a:t>
            </a:fld>
            <a:endParaRPr lang="en-US"/>
          </a:p>
        </p:txBody>
      </p:sp>
    </p:spTree>
    <p:extLst>
      <p:ext uri="{BB962C8B-B14F-4D97-AF65-F5344CB8AC3E}">
        <p14:creationId xmlns:p14="http://schemas.microsoft.com/office/powerpoint/2010/main" val="350414536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9/13/2023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9/13/2023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9/13/2023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Title">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557560" y="2133600"/>
            <a:ext cx="8095785" cy="1143000"/>
          </a:xfrm>
          <a:prstGeom prst="rect">
            <a:avLst/>
          </a:prstGeom>
        </p:spPr>
        <p:txBody>
          <a:bodyPr vert="horz"/>
          <a:lstStyle>
            <a:lvl1pPr algn="l">
              <a:defRPr sz="4200">
                <a:solidFill>
                  <a:srgbClr val="005EB8"/>
                </a:solidFill>
                <a:latin typeface="Arial"/>
                <a:cs typeface="Arial"/>
              </a:defRPr>
            </a:lvl1pPr>
          </a:lstStyle>
          <a:p>
            <a:r>
              <a:rPr lang="en-GB" dirty="0"/>
              <a:t>Click  to edit Master title style</a:t>
            </a:r>
            <a:endParaRPr lang="en-US" dirty="0"/>
          </a:p>
        </p:txBody>
      </p:sp>
    </p:spTree>
    <p:extLst>
      <p:ext uri="{BB962C8B-B14F-4D97-AF65-F5344CB8AC3E}">
        <p14:creationId xmlns:p14="http://schemas.microsoft.com/office/powerpoint/2010/main" val="60698226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9/13/2023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9/13/2023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9/13/2023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9/13/2023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9/13/2023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9/13/2023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9/13/2023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9/13/2023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pPr/>
              <a:t>9/13/2023</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12.png"/><Relationship Id="rId7" Type="http://schemas.openxmlformats.org/officeDocument/2006/relationships/image" Target="../media/image16.png"/><Relationship Id="rId12" Type="http://schemas.openxmlformats.org/officeDocument/2006/relationships/image" Target="../media/image21.png"/><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image" Target="../media/image15.png"/><Relationship Id="rId11" Type="http://schemas.openxmlformats.org/officeDocument/2006/relationships/image" Target="../media/image20.png"/><Relationship Id="rId5" Type="http://schemas.openxmlformats.org/officeDocument/2006/relationships/image" Target="../media/image14.png"/><Relationship Id="rId10" Type="http://schemas.openxmlformats.org/officeDocument/2006/relationships/image" Target="../media/image19.png"/><Relationship Id="rId4" Type="http://schemas.openxmlformats.org/officeDocument/2006/relationships/image" Target="../media/image13.jpeg"/><Relationship Id="rId9" Type="http://schemas.openxmlformats.org/officeDocument/2006/relationships/image" Target="../media/image18.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image" Target="../media/image32.png"/></Relationships>
</file>

<file path=ppt/slides/_rels/slide3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34.png"/></Relationships>
</file>

<file path=ppt/slides/_rels/slide3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8" Type="http://schemas.openxmlformats.org/officeDocument/2006/relationships/image" Target="../media/image42.png"/><Relationship Id="rId13" Type="http://schemas.openxmlformats.org/officeDocument/2006/relationships/image" Target="../media/image46.png"/><Relationship Id="rId18" Type="http://schemas.openxmlformats.org/officeDocument/2006/relationships/image" Target="../media/image51.png"/><Relationship Id="rId3" Type="http://schemas.openxmlformats.org/officeDocument/2006/relationships/image" Target="../media/image37.png"/><Relationship Id="rId21" Type="http://schemas.openxmlformats.org/officeDocument/2006/relationships/image" Target="../media/image54.png"/><Relationship Id="rId7" Type="http://schemas.openxmlformats.org/officeDocument/2006/relationships/image" Target="../media/image41.png"/><Relationship Id="rId12" Type="http://schemas.openxmlformats.org/officeDocument/2006/relationships/image" Target="../media/image45.png"/><Relationship Id="rId17" Type="http://schemas.openxmlformats.org/officeDocument/2006/relationships/image" Target="../media/image50.png"/><Relationship Id="rId2" Type="http://schemas.openxmlformats.org/officeDocument/2006/relationships/notesSlide" Target="../notesSlides/notesSlide10.xml"/><Relationship Id="rId16" Type="http://schemas.openxmlformats.org/officeDocument/2006/relationships/image" Target="../media/image49.png"/><Relationship Id="rId20" Type="http://schemas.openxmlformats.org/officeDocument/2006/relationships/image" Target="../media/image53.png"/><Relationship Id="rId1" Type="http://schemas.openxmlformats.org/officeDocument/2006/relationships/slideLayout" Target="../slideLayouts/slideLayout7.xml"/><Relationship Id="rId6" Type="http://schemas.openxmlformats.org/officeDocument/2006/relationships/image" Target="../media/image40.png"/><Relationship Id="rId11" Type="http://schemas.openxmlformats.org/officeDocument/2006/relationships/image" Target="../media/image44.jpeg"/><Relationship Id="rId5" Type="http://schemas.openxmlformats.org/officeDocument/2006/relationships/image" Target="../media/image39.png"/><Relationship Id="rId15" Type="http://schemas.openxmlformats.org/officeDocument/2006/relationships/image" Target="../media/image48.png"/><Relationship Id="rId10" Type="http://schemas.openxmlformats.org/officeDocument/2006/relationships/hyperlink" Target="http://www.srcf.ucam.org/~jrk33/pov/DNA.png" TargetMode="External"/><Relationship Id="rId19" Type="http://schemas.openxmlformats.org/officeDocument/2006/relationships/image" Target="../media/image52.png"/><Relationship Id="rId4" Type="http://schemas.openxmlformats.org/officeDocument/2006/relationships/image" Target="../media/image38.png"/><Relationship Id="rId9" Type="http://schemas.openxmlformats.org/officeDocument/2006/relationships/image" Target="../media/image43.png"/><Relationship Id="rId14" Type="http://schemas.openxmlformats.org/officeDocument/2006/relationships/image" Target="../media/image47.png"/></Relationships>
</file>

<file path=ppt/slides/_rels/slide42.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1.xml"/><Relationship Id="rId1" Type="http://schemas.openxmlformats.org/officeDocument/2006/relationships/slideLayout" Target="../slideLayouts/slideLayout4.xml"/><Relationship Id="rId4" Type="http://schemas.openxmlformats.org/officeDocument/2006/relationships/image" Target="../media/image59.png"/></Relationships>
</file>

<file path=ppt/slides/_rels/slide46.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image" Target="../media/image66.png"/><Relationship Id="rId7" Type="http://schemas.openxmlformats.org/officeDocument/2006/relationships/hyperlink" Target="http://en.wikipedia.org/wiki/Receptor_(biochemistry)" TargetMode="External"/><Relationship Id="rId2" Type="http://schemas.openxmlformats.org/officeDocument/2006/relationships/image" Target="../media/image65.png"/><Relationship Id="rId1" Type="http://schemas.openxmlformats.org/officeDocument/2006/relationships/slideLayout" Target="../slideLayouts/slideLayout7.xml"/><Relationship Id="rId6" Type="http://schemas.openxmlformats.org/officeDocument/2006/relationships/hyperlink" Target="http://en.wikipedia.org/wiki/Monoclonal_antibody" TargetMode="External"/><Relationship Id="rId5" Type="http://schemas.openxmlformats.org/officeDocument/2006/relationships/hyperlink" Target="http://en.wikipedia.org/wiki/International_Nonproprietary_Name" TargetMode="External"/><Relationship Id="rId4" Type="http://schemas.openxmlformats.org/officeDocument/2006/relationships/image" Target="../media/image67.png"/></Relationships>
</file>

<file path=ppt/slides/_rels/slide52.xml.rels><?xml version="1.0" encoding="UTF-8" standalone="yes"?>
<Relationships xmlns="http://schemas.openxmlformats.org/package/2006/relationships"><Relationship Id="rId8" Type="http://schemas.openxmlformats.org/officeDocument/2006/relationships/image" Target="../media/image73.png"/><Relationship Id="rId3" Type="http://schemas.openxmlformats.org/officeDocument/2006/relationships/image" Target="../media/image68.png"/><Relationship Id="rId7" Type="http://schemas.openxmlformats.org/officeDocument/2006/relationships/image" Target="../media/image72.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71.png"/><Relationship Id="rId5" Type="http://schemas.openxmlformats.org/officeDocument/2006/relationships/image" Target="../media/image70.png"/><Relationship Id="rId4" Type="http://schemas.openxmlformats.org/officeDocument/2006/relationships/image" Target="../media/image69.png"/><Relationship Id="rId9" Type="http://schemas.openxmlformats.org/officeDocument/2006/relationships/image" Target="../media/image74.png"/></Relationships>
</file>

<file path=ppt/slides/_rels/slide53.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78.png"/><Relationship Id="rId5" Type="http://schemas.openxmlformats.org/officeDocument/2006/relationships/image" Target="../media/image77.png"/><Relationship Id="rId4" Type="http://schemas.openxmlformats.org/officeDocument/2006/relationships/image" Target="../media/image76.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12.xml"/></Relationships>
</file>

<file path=ppt/slides/_rels/slide69.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12.xml"/></Relationships>
</file>

<file path=ppt/slides/_rels/slide71.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12.xml"/></Relationships>
</file>

<file path=ppt/slides/_rels/slide72.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1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1.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Layout" Target="../slideLayouts/slideLayout12.xml"/></Relationships>
</file>

<file path=ppt/slides/_rels/slide82.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12.xml"/></Relationships>
</file>

<file path=ppt/slides/_rels/slide83.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12.xml"/></Relationships>
</file>

<file path=ppt/slides/_rels/slide84.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12.xml"/></Relationships>
</file>

<file path=ppt/slides/_rels/slide85.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12.xml"/></Relationships>
</file>

<file path=ppt/slides/_rels/slide86.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12.xml"/></Relationships>
</file>

<file path=ppt/slides/_rels/slide87.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1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5" name="TextBox 4"/>
          <p:cNvSpPr txBox="1">
            <a:spLocks noChangeArrowheads="1"/>
          </p:cNvSpPr>
          <p:nvPr/>
        </p:nvSpPr>
        <p:spPr bwMode="auto">
          <a:xfrm>
            <a:off x="685800" y="1752600"/>
            <a:ext cx="8077200" cy="1323439"/>
          </a:xfrm>
          <a:prstGeom prst="rect">
            <a:avLst/>
          </a:prstGeom>
          <a:noFill/>
          <a:ln w="9525">
            <a:noFill/>
            <a:miter lim="800000"/>
            <a:headEnd/>
            <a:tailEnd/>
          </a:ln>
        </p:spPr>
        <p:txBody>
          <a:bodyPr wrap="square">
            <a:spAutoFit/>
          </a:bodyPr>
          <a:lstStyle/>
          <a:p>
            <a:pPr algn="ctr"/>
            <a:r>
              <a:rPr lang="en-US" sz="4000" dirty="0"/>
              <a:t>LATEST ADVANCES IN MEDICAL ONCOLOGY </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srcRect/>
          <a:stretch>
            <a:fillRect/>
          </a:stretch>
        </p:blipFill>
        <p:spPr bwMode="auto">
          <a:xfrm>
            <a:off x="28575" y="0"/>
            <a:ext cx="9086850" cy="6991350"/>
          </a:xfrm>
          <a:prstGeom prst="rect">
            <a:avLst/>
          </a:prstGeom>
          <a:noFill/>
          <a:ln w="9525">
            <a:noFill/>
            <a:miter lim="800000"/>
            <a:headEnd/>
            <a:tailEnd/>
          </a:ln>
          <a:effectLst/>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srcRect/>
          <a:stretch>
            <a:fillRect/>
          </a:stretch>
        </p:blipFill>
        <p:spPr bwMode="auto">
          <a:xfrm>
            <a:off x="533400" y="533400"/>
            <a:ext cx="8058150" cy="6029325"/>
          </a:xfrm>
          <a:prstGeom prst="rect">
            <a:avLst/>
          </a:prstGeom>
          <a:noFill/>
          <a:ln w="9525">
            <a:noFill/>
            <a:miter lim="800000"/>
            <a:headEnd/>
            <a:tailEnd/>
          </a:ln>
          <a:effectLst/>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Complexity of Immunotherapy</a:t>
            </a:r>
            <a:br>
              <a:rPr lang="en-US" dirty="0"/>
            </a:br>
            <a:r>
              <a:rPr lang="en-US" dirty="0"/>
              <a:t>EGFR Pathway Map</a:t>
            </a:r>
          </a:p>
        </p:txBody>
      </p:sp>
      <p:pic>
        <p:nvPicPr>
          <p:cNvPr id="2050"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0" y="1600924"/>
            <a:ext cx="9144000" cy="426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Oval Callout 4"/>
          <p:cNvSpPr/>
          <p:nvPr/>
        </p:nvSpPr>
        <p:spPr>
          <a:xfrm>
            <a:off x="5867400" y="2819400"/>
            <a:ext cx="1143000" cy="995172"/>
          </a:xfrm>
          <a:prstGeom prst="wedgeEllipseCallou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50756" y="2971800"/>
            <a:ext cx="776287" cy="68652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687082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a:blip r:embed="rId2"/>
          <a:srcRect/>
          <a:stretch>
            <a:fillRect/>
          </a:stretch>
        </p:blipFill>
        <p:spPr bwMode="auto">
          <a:xfrm>
            <a:off x="0" y="533400"/>
            <a:ext cx="9144000" cy="5943600"/>
          </a:xfrm>
          <a:prstGeom prst="rect">
            <a:avLst/>
          </a:prstGeom>
          <a:noFill/>
          <a:ln w="9525">
            <a:noFill/>
            <a:miter lim="800000"/>
            <a:headEnd/>
            <a:tailEnd/>
          </a:ln>
          <a:effectLst/>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13314" name="Picture 2"/>
          <p:cNvPicPr>
            <a:picLocks noGrp="1" noChangeAspect="1" noChangeArrowheads="1"/>
          </p:cNvPicPr>
          <p:nvPr>
            <p:ph idx="1"/>
          </p:nvPr>
        </p:nvPicPr>
        <p:blipFill>
          <a:blip r:embed="rId2"/>
          <a:srcRect/>
          <a:stretch>
            <a:fillRect/>
          </a:stretch>
        </p:blipFill>
        <p:spPr bwMode="auto">
          <a:xfrm>
            <a:off x="0" y="0"/>
            <a:ext cx="9144000" cy="6858000"/>
          </a:xfrm>
          <a:prstGeom prst="rect">
            <a:avLst/>
          </a:prstGeom>
          <a:noFill/>
          <a:ln w="9525">
            <a:noFill/>
            <a:miter lim="800000"/>
            <a:headEnd/>
            <a:tailEnd/>
          </a:ln>
          <a:effectLst/>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p:cNvPicPr>
            <a:picLocks noGrp="1" noChangeAspect="1" noChangeArrowheads="1"/>
          </p:cNvPicPr>
          <p:nvPr>
            <p:ph idx="1"/>
          </p:nvPr>
        </p:nvPicPr>
        <p:blipFill>
          <a:blip r:embed="rId2"/>
          <a:srcRect/>
          <a:stretch>
            <a:fillRect/>
          </a:stretch>
        </p:blipFill>
        <p:spPr bwMode="auto">
          <a:xfrm>
            <a:off x="0" y="304800"/>
            <a:ext cx="9144000" cy="6400800"/>
          </a:xfrm>
          <a:prstGeom prst="rect">
            <a:avLst/>
          </a:prstGeom>
          <a:noFill/>
          <a:ln w="9525">
            <a:noFill/>
            <a:miter lim="800000"/>
            <a:headEnd/>
            <a:tailEnd/>
          </a:ln>
          <a:effectLst/>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err="1"/>
              <a:t>Cytotoxic</a:t>
            </a:r>
            <a:r>
              <a:rPr lang="en-US" dirty="0"/>
              <a:t> T-lymphocyte-associated Protein 4 </a:t>
            </a:r>
            <a:r>
              <a:rPr lang="sr-Latn-RS"/>
              <a:t>- CTLA4 </a:t>
            </a:r>
            <a:endParaRPr lang="en-US" dirty="0"/>
          </a:p>
        </p:txBody>
      </p:sp>
      <p:sp>
        <p:nvSpPr>
          <p:cNvPr id="3" name="Content Placeholder 2"/>
          <p:cNvSpPr>
            <a:spLocks noGrp="1"/>
          </p:cNvSpPr>
          <p:nvPr>
            <p:ph idx="1"/>
          </p:nvPr>
        </p:nvSpPr>
        <p:spPr/>
        <p:txBody>
          <a:bodyPr>
            <a:normAutofit fontScale="92500" lnSpcReduction="20000"/>
          </a:bodyPr>
          <a:lstStyle/>
          <a:p>
            <a:pPr>
              <a:spcBef>
                <a:spcPct val="0"/>
              </a:spcBef>
            </a:pPr>
            <a:endParaRPr lang="sr-Latn-RS" dirty="0"/>
          </a:p>
          <a:p>
            <a:pPr>
              <a:spcBef>
                <a:spcPct val="0"/>
              </a:spcBef>
            </a:pPr>
            <a:r>
              <a:rPr lang="en-US" dirty="0"/>
              <a:t>The interaction of </a:t>
            </a:r>
            <a:r>
              <a:rPr lang="en-US" dirty="0" err="1"/>
              <a:t>B7</a:t>
            </a:r>
            <a:r>
              <a:rPr lang="en-US" dirty="0"/>
              <a:t> and </a:t>
            </a:r>
            <a:r>
              <a:rPr lang="en-US" dirty="0" err="1"/>
              <a:t>CD28</a:t>
            </a:r>
            <a:r>
              <a:rPr lang="en-US" dirty="0"/>
              <a:t> leads to the activation of T cells</a:t>
            </a:r>
          </a:p>
          <a:p>
            <a:pPr>
              <a:spcBef>
                <a:spcPct val="0"/>
              </a:spcBef>
            </a:pPr>
            <a:r>
              <a:rPr lang="en-US" dirty="0" err="1"/>
              <a:t>CTLA4</a:t>
            </a:r>
            <a:r>
              <a:rPr lang="en-US" dirty="0"/>
              <a:t> is not normally expressed on the surface of T lymphocytes.</a:t>
            </a:r>
          </a:p>
          <a:p>
            <a:pPr>
              <a:spcBef>
                <a:spcPct val="0"/>
              </a:spcBef>
            </a:pPr>
            <a:r>
              <a:rPr lang="en-US" dirty="0"/>
              <a:t>48 to 72 hours after </a:t>
            </a:r>
            <a:r>
              <a:rPr lang="en-US" dirty="0" err="1"/>
              <a:t>B7</a:t>
            </a:r>
            <a:r>
              <a:rPr lang="en-US" dirty="0"/>
              <a:t>/</a:t>
            </a:r>
            <a:r>
              <a:rPr lang="en-US" dirty="0" err="1"/>
              <a:t>CD28</a:t>
            </a:r>
            <a:r>
              <a:rPr lang="en-US" dirty="0"/>
              <a:t> interaction, </a:t>
            </a:r>
            <a:r>
              <a:rPr lang="en-US" dirty="0" err="1"/>
              <a:t>CTLA4</a:t>
            </a:r>
            <a:r>
              <a:rPr lang="en-US" dirty="0"/>
              <a:t> begins to be upregulated on the surface of T lymphocytes</a:t>
            </a:r>
          </a:p>
          <a:p>
            <a:pPr>
              <a:spcBef>
                <a:spcPct val="0"/>
              </a:spcBef>
            </a:pPr>
            <a:r>
              <a:rPr lang="en-US" dirty="0" err="1"/>
              <a:t>CTLA4</a:t>
            </a:r>
            <a:r>
              <a:rPr lang="en-US" dirty="0"/>
              <a:t>, which has a higher affinity for </a:t>
            </a:r>
            <a:r>
              <a:rPr lang="en-US" dirty="0" err="1"/>
              <a:t>B7</a:t>
            </a:r>
            <a:r>
              <a:rPr lang="en-US" dirty="0"/>
              <a:t> than </a:t>
            </a:r>
            <a:r>
              <a:rPr lang="en-US" dirty="0" err="1"/>
              <a:t>CD28</a:t>
            </a:r>
            <a:r>
              <a:rPr lang="en-US" dirty="0"/>
              <a:t>, competes with </a:t>
            </a:r>
            <a:r>
              <a:rPr lang="en-US" dirty="0" err="1"/>
              <a:t>CD28</a:t>
            </a:r>
            <a:r>
              <a:rPr lang="en-US" dirty="0"/>
              <a:t> for binding to </a:t>
            </a:r>
            <a:r>
              <a:rPr lang="en-US" dirty="0" err="1"/>
              <a:t>B7</a:t>
            </a:r>
            <a:endParaRPr lang="en-US" dirty="0"/>
          </a:p>
          <a:p>
            <a:pPr>
              <a:spcBef>
                <a:spcPct val="0"/>
              </a:spcBef>
            </a:pPr>
            <a:r>
              <a:rPr lang="en-US" dirty="0"/>
              <a:t>Binding of </a:t>
            </a:r>
            <a:r>
              <a:rPr lang="en-US" dirty="0" err="1"/>
              <a:t>B7</a:t>
            </a:r>
            <a:r>
              <a:rPr lang="en-US" dirty="0"/>
              <a:t> to </a:t>
            </a:r>
            <a:r>
              <a:rPr lang="en-US" dirty="0" err="1"/>
              <a:t>CTLA4</a:t>
            </a:r>
            <a:r>
              <a:rPr lang="en-US" dirty="0"/>
              <a:t> results in reduced activation of T lymphocytes</a:t>
            </a:r>
            <a:endParaRPr lang="sr-Latn-RS" dirty="0" smtClean="0"/>
          </a:p>
          <a:p>
            <a:pPr>
              <a:spcBef>
                <a:spcPct val="0"/>
              </a:spcBef>
            </a:pPr>
            <a:endParaRPr lang="en-US" dirty="0"/>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ChangeArrowheads="1"/>
          </p:cNvSpPr>
          <p:nvPr/>
        </p:nvSpPr>
        <p:spPr bwMode="auto">
          <a:xfrm>
            <a:off x="0" y="5943600"/>
            <a:ext cx="9144000" cy="914400"/>
          </a:xfrm>
          <a:prstGeom prst="rect">
            <a:avLst/>
          </a:prstGeom>
          <a:solidFill>
            <a:schemeClr val="bg1"/>
          </a:solidFill>
          <a:ln w="9525">
            <a:noFill/>
            <a:miter lim="800000"/>
            <a:headEnd/>
            <a:tailEnd/>
          </a:ln>
        </p:spPr>
        <p:txBody>
          <a:bodyPr wrap="none" anchor="ctr"/>
          <a:lstStyle/>
          <a:p>
            <a:pPr algn="ctr"/>
            <a:endParaRPr lang="en-US" b="1">
              <a:latin typeface="Century Schoolbook" pitchFamily="18" charset="0"/>
            </a:endParaRPr>
          </a:p>
        </p:txBody>
      </p:sp>
      <p:sp>
        <p:nvSpPr>
          <p:cNvPr id="64515" name="Rectangle 1209"/>
          <p:cNvSpPr>
            <a:spLocks noGrp="1" noChangeArrowheads="1"/>
          </p:cNvSpPr>
          <p:nvPr>
            <p:ph type="title" idx="4294967295"/>
          </p:nvPr>
        </p:nvSpPr>
        <p:spPr>
          <a:xfrm>
            <a:off x="323850" y="260350"/>
            <a:ext cx="8388350" cy="627063"/>
          </a:xfrm>
        </p:spPr>
        <p:txBody>
          <a:bodyPr anchor="b">
            <a:normAutofit fontScale="90000"/>
          </a:bodyPr>
          <a:lstStyle/>
          <a:p>
            <a:pPr eaLnBrk="1" hangingPunct="1">
              <a:defRPr/>
            </a:pPr>
            <a:r>
              <a:rPr lang="en-US" sz="4600">
                <a:solidFill>
                  <a:schemeClr val="tx1"/>
                </a:solidFill>
              </a:rPr>
              <a:t>IPILIMUMAB</a:t>
            </a:r>
          </a:p>
        </p:txBody>
      </p:sp>
      <p:grpSp>
        <p:nvGrpSpPr>
          <p:cNvPr id="2" name="Gruppo 1"/>
          <p:cNvGrpSpPr>
            <a:grpSpLocks/>
          </p:cNvGrpSpPr>
          <p:nvPr/>
        </p:nvGrpSpPr>
        <p:grpSpPr bwMode="auto">
          <a:xfrm>
            <a:off x="-36513" y="714375"/>
            <a:ext cx="9288463" cy="5235575"/>
            <a:chOff x="-36513" y="908720"/>
            <a:chExt cx="9288464" cy="5235575"/>
          </a:xfrm>
        </p:grpSpPr>
        <p:sp>
          <p:nvSpPr>
            <p:cNvPr id="26631" name="Freeform 3"/>
            <p:cNvSpPr>
              <a:spLocks/>
            </p:cNvSpPr>
            <p:nvPr/>
          </p:nvSpPr>
          <p:spPr bwMode="auto">
            <a:xfrm>
              <a:off x="3346450" y="2042195"/>
              <a:ext cx="1233488" cy="1490662"/>
            </a:xfrm>
            <a:custGeom>
              <a:avLst/>
              <a:gdLst>
                <a:gd name="T0" fmla="*/ 2147483647 w 374"/>
                <a:gd name="T1" fmla="*/ 2147483647 h 452"/>
                <a:gd name="T2" fmla="*/ 2147483647 w 374"/>
                <a:gd name="T3" fmla="*/ 2147483647 h 452"/>
                <a:gd name="T4" fmla="*/ 2147483647 w 374"/>
                <a:gd name="T5" fmla="*/ 2147483647 h 452"/>
                <a:gd name="T6" fmla="*/ 2147483647 w 374"/>
                <a:gd name="T7" fmla="*/ 2147483647 h 452"/>
                <a:gd name="T8" fmla="*/ 2147483647 w 374"/>
                <a:gd name="T9" fmla="*/ 2147483647 h 452"/>
                <a:gd name="T10" fmla="*/ 2147483647 w 374"/>
                <a:gd name="T11" fmla="*/ 2147483647 h 452"/>
                <a:gd name="T12" fmla="*/ 2147483647 w 374"/>
                <a:gd name="T13" fmla="*/ 2147483647 h 452"/>
                <a:gd name="T14" fmla="*/ 2147483647 w 374"/>
                <a:gd name="T15" fmla="*/ 2147483647 h 452"/>
                <a:gd name="T16" fmla="*/ 2147483647 w 374"/>
                <a:gd name="T17" fmla="*/ 2147483647 h 452"/>
                <a:gd name="T18" fmla="*/ 2147483647 w 374"/>
                <a:gd name="T19" fmla="*/ 0 h 452"/>
                <a:gd name="T20" fmla="*/ 2147483647 w 374"/>
                <a:gd name="T21" fmla="*/ 2147483647 h 452"/>
                <a:gd name="T22" fmla="*/ 2147483647 w 374"/>
                <a:gd name="T23" fmla="*/ 2147483647 h 452"/>
                <a:gd name="T24" fmla="*/ 2147483647 w 374"/>
                <a:gd name="T25" fmla="*/ 2147483647 h 4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4"/>
                <a:gd name="T40" fmla="*/ 0 h 452"/>
                <a:gd name="T41" fmla="*/ 374 w 374"/>
                <a:gd name="T42" fmla="*/ 452 h 4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4" h="452">
                  <a:moveTo>
                    <a:pt x="373" y="196"/>
                  </a:moveTo>
                  <a:cubicBezTo>
                    <a:pt x="374" y="205"/>
                    <a:pt x="368" y="254"/>
                    <a:pt x="356" y="300"/>
                  </a:cubicBezTo>
                  <a:cubicBezTo>
                    <a:pt x="343" y="341"/>
                    <a:pt x="322" y="367"/>
                    <a:pt x="296" y="389"/>
                  </a:cubicBezTo>
                  <a:cubicBezTo>
                    <a:pt x="269" y="395"/>
                    <a:pt x="239" y="421"/>
                    <a:pt x="205" y="431"/>
                  </a:cubicBezTo>
                  <a:cubicBezTo>
                    <a:pt x="171" y="422"/>
                    <a:pt x="141" y="452"/>
                    <a:pt x="109" y="404"/>
                  </a:cubicBezTo>
                  <a:cubicBezTo>
                    <a:pt x="80" y="383"/>
                    <a:pt x="57" y="380"/>
                    <a:pt x="36" y="326"/>
                  </a:cubicBezTo>
                  <a:cubicBezTo>
                    <a:pt x="19" y="310"/>
                    <a:pt x="7" y="275"/>
                    <a:pt x="3" y="225"/>
                  </a:cubicBezTo>
                  <a:cubicBezTo>
                    <a:pt x="0" y="187"/>
                    <a:pt x="8" y="179"/>
                    <a:pt x="20" y="123"/>
                  </a:cubicBezTo>
                  <a:cubicBezTo>
                    <a:pt x="33" y="80"/>
                    <a:pt x="55" y="79"/>
                    <a:pt x="80" y="40"/>
                  </a:cubicBezTo>
                  <a:cubicBezTo>
                    <a:pt x="106" y="24"/>
                    <a:pt x="137" y="11"/>
                    <a:pt x="171" y="0"/>
                  </a:cubicBezTo>
                  <a:cubicBezTo>
                    <a:pt x="206" y="14"/>
                    <a:pt x="239" y="23"/>
                    <a:pt x="267" y="25"/>
                  </a:cubicBezTo>
                  <a:cubicBezTo>
                    <a:pt x="293" y="13"/>
                    <a:pt x="319" y="50"/>
                    <a:pt x="339" y="98"/>
                  </a:cubicBezTo>
                  <a:cubicBezTo>
                    <a:pt x="357" y="119"/>
                    <a:pt x="370" y="162"/>
                    <a:pt x="373" y="196"/>
                  </a:cubicBezTo>
                  <a:close/>
                </a:path>
              </a:pathLst>
            </a:custGeom>
            <a:solidFill>
              <a:srgbClr val="8C90C3"/>
            </a:solidFill>
            <a:ln w="9525">
              <a:noFill/>
              <a:round/>
              <a:headEnd/>
              <a:tailEnd/>
            </a:ln>
          </p:spPr>
          <p:txBody>
            <a:bodyPr/>
            <a:lstStyle/>
            <a:p>
              <a:endParaRPr lang="en-US"/>
            </a:p>
          </p:txBody>
        </p:sp>
        <p:sp>
          <p:nvSpPr>
            <p:cNvPr id="26632" name="Freeform 4"/>
            <p:cNvSpPr>
              <a:spLocks/>
            </p:cNvSpPr>
            <p:nvPr/>
          </p:nvSpPr>
          <p:spPr bwMode="auto">
            <a:xfrm>
              <a:off x="3381375" y="2051720"/>
              <a:ext cx="868363" cy="706437"/>
            </a:xfrm>
            <a:custGeom>
              <a:avLst/>
              <a:gdLst>
                <a:gd name="T0" fmla="*/ 2147483647 w 263"/>
                <a:gd name="T1" fmla="*/ 2147483647 h 214"/>
                <a:gd name="T2" fmla="*/ 2147483647 w 263"/>
                <a:gd name="T3" fmla="*/ 2147483647 h 214"/>
                <a:gd name="T4" fmla="*/ 2147483647 w 263"/>
                <a:gd name="T5" fmla="*/ 2147483647 h 214"/>
                <a:gd name="T6" fmla="*/ 2147483647 w 263"/>
                <a:gd name="T7" fmla="*/ 2147483647 h 214"/>
                <a:gd name="T8" fmla="*/ 2147483647 w 263"/>
                <a:gd name="T9" fmla="*/ 2147483647 h 214"/>
                <a:gd name="T10" fmla="*/ 2147483647 w 263"/>
                <a:gd name="T11" fmla="*/ 2147483647 h 214"/>
                <a:gd name="T12" fmla="*/ 2147483647 w 263"/>
                <a:gd name="T13" fmla="*/ 2147483647 h 214"/>
                <a:gd name="T14" fmla="*/ 2147483647 w 263"/>
                <a:gd name="T15" fmla="*/ 2147483647 h 214"/>
                <a:gd name="T16" fmla="*/ 2147483647 w 263"/>
                <a:gd name="T17" fmla="*/ 2147483647 h 2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3"/>
                <a:gd name="T28" fmla="*/ 0 h 214"/>
                <a:gd name="T29" fmla="*/ 263 w 263"/>
                <a:gd name="T30" fmla="*/ 214 h 2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3" h="214">
                  <a:moveTo>
                    <a:pt x="257" y="46"/>
                  </a:moveTo>
                  <a:cubicBezTo>
                    <a:pt x="263" y="83"/>
                    <a:pt x="248" y="62"/>
                    <a:pt x="226" y="73"/>
                  </a:cubicBezTo>
                  <a:cubicBezTo>
                    <a:pt x="202" y="82"/>
                    <a:pt x="168" y="86"/>
                    <a:pt x="130" y="99"/>
                  </a:cubicBezTo>
                  <a:cubicBezTo>
                    <a:pt x="90" y="98"/>
                    <a:pt x="74" y="150"/>
                    <a:pt x="59" y="168"/>
                  </a:cubicBezTo>
                  <a:cubicBezTo>
                    <a:pt x="46" y="196"/>
                    <a:pt x="36" y="214"/>
                    <a:pt x="14" y="190"/>
                  </a:cubicBezTo>
                  <a:cubicBezTo>
                    <a:pt x="0" y="195"/>
                    <a:pt x="0" y="145"/>
                    <a:pt x="15" y="120"/>
                  </a:cubicBezTo>
                  <a:cubicBezTo>
                    <a:pt x="29" y="85"/>
                    <a:pt x="57" y="56"/>
                    <a:pt x="95" y="30"/>
                  </a:cubicBezTo>
                  <a:cubicBezTo>
                    <a:pt x="132" y="0"/>
                    <a:pt x="172" y="12"/>
                    <a:pt x="202" y="10"/>
                  </a:cubicBezTo>
                  <a:cubicBezTo>
                    <a:pt x="232" y="17"/>
                    <a:pt x="254" y="33"/>
                    <a:pt x="257" y="46"/>
                  </a:cubicBezTo>
                  <a:close/>
                </a:path>
              </a:pathLst>
            </a:custGeom>
            <a:solidFill>
              <a:srgbClr val="9498C8"/>
            </a:solidFill>
            <a:ln w="9525">
              <a:noFill/>
              <a:round/>
              <a:headEnd/>
              <a:tailEnd/>
            </a:ln>
          </p:spPr>
          <p:txBody>
            <a:bodyPr/>
            <a:lstStyle/>
            <a:p>
              <a:endParaRPr lang="en-US"/>
            </a:p>
          </p:txBody>
        </p:sp>
        <p:sp>
          <p:nvSpPr>
            <p:cNvPr id="26633" name="Freeform 5"/>
            <p:cNvSpPr>
              <a:spLocks/>
            </p:cNvSpPr>
            <p:nvPr/>
          </p:nvSpPr>
          <p:spPr bwMode="auto">
            <a:xfrm>
              <a:off x="3444875" y="2088232"/>
              <a:ext cx="722313" cy="541338"/>
            </a:xfrm>
            <a:custGeom>
              <a:avLst/>
              <a:gdLst>
                <a:gd name="T0" fmla="*/ 2147483647 w 219"/>
                <a:gd name="T1" fmla="*/ 2147483647 h 164"/>
                <a:gd name="T2" fmla="*/ 2147483647 w 219"/>
                <a:gd name="T3" fmla="*/ 2147483647 h 164"/>
                <a:gd name="T4" fmla="*/ 2147483647 w 219"/>
                <a:gd name="T5" fmla="*/ 2147483647 h 164"/>
                <a:gd name="T6" fmla="*/ 2147483647 w 219"/>
                <a:gd name="T7" fmla="*/ 2147483647 h 164"/>
                <a:gd name="T8" fmla="*/ 2147483647 w 219"/>
                <a:gd name="T9" fmla="*/ 2147483647 h 164"/>
                <a:gd name="T10" fmla="*/ 2147483647 w 219"/>
                <a:gd name="T11" fmla="*/ 2147483647 h 164"/>
                <a:gd name="T12" fmla="*/ 2147483647 w 219"/>
                <a:gd name="T13" fmla="*/ 2147483647 h 164"/>
                <a:gd name="T14" fmla="*/ 2147483647 w 219"/>
                <a:gd name="T15" fmla="*/ 0 h 164"/>
                <a:gd name="T16" fmla="*/ 2147483647 w 219"/>
                <a:gd name="T17" fmla="*/ 2147483647 h 1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9"/>
                <a:gd name="T28" fmla="*/ 0 h 164"/>
                <a:gd name="T29" fmla="*/ 219 w 219"/>
                <a:gd name="T30" fmla="*/ 164 h 1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9" h="164">
                  <a:moveTo>
                    <a:pt x="216" y="25"/>
                  </a:moveTo>
                  <a:cubicBezTo>
                    <a:pt x="219" y="37"/>
                    <a:pt x="207" y="49"/>
                    <a:pt x="185" y="43"/>
                  </a:cubicBezTo>
                  <a:cubicBezTo>
                    <a:pt x="162" y="30"/>
                    <a:pt x="132" y="30"/>
                    <a:pt x="101" y="62"/>
                  </a:cubicBezTo>
                  <a:cubicBezTo>
                    <a:pt x="70" y="100"/>
                    <a:pt x="55" y="113"/>
                    <a:pt x="44" y="122"/>
                  </a:cubicBezTo>
                  <a:cubicBezTo>
                    <a:pt x="33" y="127"/>
                    <a:pt x="27" y="150"/>
                    <a:pt x="10" y="146"/>
                  </a:cubicBezTo>
                  <a:cubicBezTo>
                    <a:pt x="0" y="164"/>
                    <a:pt x="2" y="135"/>
                    <a:pt x="14" y="92"/>
                  </a:cubicBezTo>
                  <a:cubicBezTo>
                    <a:pt x="28" y="78"/>
                    <a:pt x="51" y="35"/>
                    <a:pt x="84" y="20"/>
                  </a:cubicBezTo>
                  <a:cubicBezTo>
                    <a:pt x="117" y="17"/>
                    <a:pt x="149" y="18"/>
                    <a:pt x="172" y="0"/>
                  </a:cubicBezTo>
                  <a:cubicBezTo>
                    <a:pt x="199" y="26"/>
                    <a:pt x="215" y="32"/>
                    <a:pt x="216" y="25"/>
                  </a:cubicBezTo>
                  <a:close/>
                </a:path>
              </a:pathLst>
            </a:custGeom>
            <a:solidFill>
              <a:srgbClr val="A6A7D0"/>
            </a:solidFill>
            <a:ln w="9525">
              <a:noFill/>
              <a:round/>
              <a:headEnd/>
              <a:tailEnd/>
            </a:ln>
          </p:spPr>
          <p:txBody>
            <a:bodyPr/>
            <a:lstStyle/>
            <a:p>
              <a:endParaRPr lang="en-US"/>
            </a:p>
          </p:txBody>
        </p:sp>
        <p:sp>
          <p:nvSpPr>
            <p:cNvPr id="26634" name="Freeform 6"/>
            <p:cNvSpPr>
              <a:spLocks/>
            </p:cNvSpPr>
            <p:nvPr/>
          </p:nvSpPr>
          <p:spPr bwMode="auto">
            <a:xfrm>
              <a:off x="3557588" y="2124745"/>
              <a:ext cx="450850" cy="276225"/>
            </a:xfrm>
            <a:custGeom>
              <a:avLst/>
              <a:gdLst>
                <a:gd name="T0" fmla="*/ 2147483647 w 137"/>
                <a:gd name="T1" fmla="*/ 2147483647 h 84"/>
                <a:gd name="T2" fmla="*/ 2147483647 w 137"/>
                <a:gd name="T3" fmla="*/ 2147483647 h 84"/>
                <a:gd name="T4" fmla="*/ 2147483647 w 137"/>
                <a:gd name="T5" fmla="*/ 2147483647 h 84"/>
                <a:gd name="T6" fmla="*/ 2147483647 w 137"/>
                <a:gd name="T7" fmla="*/ 2147483647 h 84"/>
                <a:gd name="T8" fmla="*/ 2147483647 w 137"/>
                <a:gd name="T9" fmla="*/ 2147483647 h 84"/>
                <a:gd name="T10" fmla="*/ 2147483647 w 137"/>
                <a:gd name="T11" fmla="*/ 2147483647 h 84"/>
                <a:gd name="T12" fmla="*/ 2147483647 w 137"/>
                <a:gd name="T13" fmla="*/ 0 h 84"/>
                <a:gd name="T14" fmla="*/ 2147483647 w 137"/>
                <a:gd name="T15" fmla="*/ 2147483647 h 84"/>
                <a:gd name="T16" fmla="*/ 0 60000 65536"/>
                <a:gd name="T17" fmla="*/ 0 60000 65536"/>
                <a:gd name="T18" fmla="*/ 0 60000 65536"/>
                <a:gd name="T19" fmla="*/ 0 60000 65536"/>
                <a:gd name="T20" fmla="*/ 0 60000 65536"/>
                <a:gd name="T21" fmla="*/ 0 60000 65536"/>
                <a:gd name="T22" fmla="*/ 0 60000 65536"/>
                <a:gd name="T23" fmla="*/ 0 60000 65536"/>
                <a:gd name="T24" fmla="*/ 0 w 137"/>
                <a:gd name="T25" fmla="*/ 0 h 84"/>
                <a:gd name="T26" fmla="*/ 137 w 137"/>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7" h="84">
                  <a:moveTo>
                    <a:pt x="137" y="6"/>
                  </a:moveTo>
                  <a:cubicBezTo>
                    <a:pt x="137" y="27"/>
                    <a:pt x="108" y="6"/>
                    <a:pt x="67" y="33"/>
                  </a:cubicBezTo>
                  <a:cubicBezTo>
                    <a:pt x="46" y="51"/>
                    <a:pt x="37" y="77"/>
                    <a:pt x="27" y="65"/>
                  </a:cubicBezTo>
                  <a:cubicBezTo>
                    <a:pt x="19" y="70"/>
                    <a:pt x="15" y="84"/>
                    <a:pt x="6" y="80"/>
                  </a:cubicBezTo>
                  <a:cubicBezTo>
                    <a:pt x="0" y="82"/>
                    <a:pt x="3" y="67"/>
                    <a:pt x="14" y="57"/>
                  </a:cubicBezTo>
                  <a:cubicBezTo>
                    <a:pt x="23" y="32"/>
                    <a:pt x="40" y="17"/>
                    <a:pt x="62" y="18"/>
                  </a:cubicBezTo>
                  <a:cubicBezTo>
                    <a:pt x="84" y="13"/>
                    <a:pt x="102" y="3"/>
                    <a:pt x="115" y="0"/>
                  </a:cubicBezTo>
                  <a:cubicBezTo>
                    <a:pt x="130" y="7"/>
                    <a:pt x="137" y="1"/>
                    <a:pt x="137" y="6"/>
                  </a:cubicBezTo>
                  <a:close/>
                </a:path>
              </a:pathLst>
            </a:custGeom>
            <a:solidFill>
              <a:srgbClr val="C8C8E2"/>
            </a:solidFill>
            <a:ln w="9525">
              <a:noFill/>
              <a:round/>
              <a:headEnd/>
              <a:tailEnd/>
            </a:ln>
          </p:spPr>
          <p:txBody>
            <a:bodyPr/>
            <a:lstStyle/>
            <a:p>
              <a:endParaRPr lang="en-US"/>
            </a:p>
          </p:txBody>
        </p:sp>
        <p:sp>
          <p:nvSpPr>
            <p:cNvPr id="26635" name="Freeform 7"/>
            <p:cNvSpPr>
              <a:spLocks/>
            </p:cNvSpPr>
            <p:nvPr/>
          </p:nvSpPr>
          <p:spPr bwMode="auto">
            <a:xfrm>
              <a:off x="3606800" y="2608932"/>
              <a:ext cx="946150" cy="871538"/>
            </a:xfrm>
            <a:custGeom>
              <a:avLst/>
              <a:gdLst>
                <a:gd name="T0" fmla="*/ 2147483647 w 287"/>
                <a:gd name="T1" fmla="*/ 2147483647 h 264"/>
                <a:gd name="T2" fmla="*/ 2147483647 w 287"/>
                <a:gd name="T3" fmla="*/ 2147483647 h 264"/>
                <a:gd name="T4" fmla="*/ 2147483647 w 287"/>
                <a:gd name="T5" fmla="*/ 2147483647 h 264"/>
                <a:gd name="T6" fmla="*/ 2147483647 w 287"/>
                <a:gd name="T7" fmla="*/ 2147483647 h 264"/>
                <a:gd name="T8" fmla="*/ 2147483647 w 287"/>
                <a:gd name="T9" fmla="*/ 2147483647 h 264"/>
                <a:gd name="T10" fmla="*/ 2147483647 w 287"/>
                <a:gd name="T11" fmla="*/ 2147483647 h 264"/>
                <a:gd name="T12" fmla="*/ 2147483647 w 287"/>
                <a:gd name="T13" fmla="*/ 2147483647 h 264"/>
                <a:gd name="T14" fmla="*/ 2147483647 w 287"/>
                <a:gd name="T15" fmla="*/ 2147483647 h 264"/>
                <a:gd name="T16" fmla="*/ 2147483647 w 287"/>
                <a:gd name="T17" fmla="*/ 2147483647 h 264"/>
                <a:gd name="T18" fmla="*/ 2147483647 w 287"/>
                <a:gd name="T19" fmla="*/ 2147483647 h 2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7"/>
                <a:gd name="T31" fmla="*/ 0 h 264"/>
                <a:gd name="T32" fmla="*/ 287 w 287"/>
                <a:gd name="T33" fmla="*/ 264 h 2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7" h="264">
                  <a:moveTo>
                    <a:pt x="16" y="195"/>
                  </a:moveTo>
                  <a:cubicBezTo>
                    <a:pt x="30" y="178"/>
                    <a:pt x="42" y="159"/>
                    <a:pt x="60" y="166"/>
                  </a:cubicBezTo>
                  <a:cubicBezTo>
                    <a:pt x="77" y="152"/>
                    <a:pt x="100" y="142"/>
                    <a:pt x="135" y="136"/>
                  </a:cubicBezTo>
                  <a:cubicBezTo>
                    <a:pt x="170" y="118"/>
                    <a:pt x="192" y="93"/>
                    <a:pt x="210" y="53"/>
                  </a:cubicBezTo>
                  <a:cubicBezTo>
                    <a:pt x="229" y="30"/>
                    <a:pt x="245" y="0"/>
                    <a:pt x="271" y="28"/>
                  </a:cubicBezTo>
                  <a:cubicBezTo>
                    <a:pt x="282" y="23"/>
                    <a:pt x="287" y="63"/>
                    <a:pt x="283" y="81"/>
                  </a:cubicBezTo>
                  <a:cubicBezTo>
                    <a:pt x="280" y="108"/>
                    <a:pt x="269" y="135"/>
                    <a:pt x="252" y="162"/>
                  </a:cubicBezTo>
                  <a:cubicBezTo>
                    <a:pt x="234" y="185"/>
                    <a:pt x="210" y="204"/>
                    <a:pt x="179" y="232"/>
                  </a:cubicBezTo>
                  <a:cubicBezTo>
                    <a:pt x="145" y="264"/>
                    <a:pt x="95" y="243"/>
                    <a:pt x="60" y="243"/>
                  </a:cubicBezTo>
                  <a:cubicBezTo>
                    <a:pt x="24" y="229"/>
                    <a:pt x="0" y="204"/>
                    <a:pt x="16" y="195"/>
                  </a:cubicBezTo>
                  <a:close/>
                </a:path>
              </a:pathLst>
            </a:custGeom>
            <a:solidFill>
              <a:srgbClr val="8389C0"/>
            </a:solidFill>
            <a:ln w="9525">
              <a:noFill/>
              <a:round/>
              <a:headEnd/>
              <a:tailEnd/>
            </a:ln>
          </p:spPr>
          <p:txBody>
            <a:bodyPr/>
            <a:lstStyle/>
            <a:p>
              <a:endParaRPr lang="en-US"/>
            </a:p>
          </p:txBody>
        </p:sp>
        <p:sp>
          <p:nvSpPr>
            <p:cNvPr id="26636" name="Freeform 8"/>
            <p:cNvSpPr>
              <a:spLocks/>
            </p:cNvSpPr>
            <p:nvPr/>
          </p:nvSpPr>
          <p:spPr bwMode="auto">
            <a:xfrm>
              <a:off x="3721100" y="2826420"/>
              <a:ext cx="822325" cy="647700"/>
            </a:xfrm>
            <a:custGeom>
              <a:avLst/>
              <a:gdLst>
                <a:gd name="T0" fmla="*/ 2147483647 w 249"/>
                <a:gd name="T1" fmla="*/ 2147483647 h 196"/>
                <a:gd name="T2" fmla="*/ 2147483647 w 249"/>
                <a:gd name="T3" fmla="*/ 2147483647 h 196"/>
                <a:gd name="T4" fmla="*/ 2147483647 w 249"/>
                <a:gd name="T5" fmla="*/ 2147483647 h 196"/>
                <a:gd name="T6" fmla="*/ 2147483647 w 249"/>
                <a:gd name="T7" fmla="*/ 2147483647 h 196"/>
                <a:gd name="T8" fmla="*/ 2147483647 w 249"/>
                <a:gd name="T9" fmla="*/ 2147483647 h 196"/>
                <a:gd name="T10" fmla="*/ 2147483647 w 249"/>
                <a:gd name="T11" fmla="*/ 2147483647 h 196"/>
                <a:gd name="T12" fmla="*/ 2147483647 w 249"/>
                <a:gd name="T13" fmla="*/ 2147483647 h 196"/>
                <a:gd name="T14" fmla="*/ 2147483647 w 249"/>
                <a:gd name="T15" fmla="*/ 2147483647 h 196"/>
                <a:gd name="T16" fmla="*/ 2147483647 w 249"/>
                <a:gd name="T17" fmla="*/ 2147483647 h 1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9"/>
                <a:gd name="T28" fmla="*/ 0 h 196"/>
                <a:gd name="T29" fmla="*/ 249 w 249"/>
                <a:gd name="T30" fmla="*/ 196 h 1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9" h="196">
                  <a:moveTo>
                    <a:pt x="6" y="159"/>
                  </a:moveTo>
                  <a:cubicBezTo>
                    <a:pt x="0" y="134"/>
                    <a:pt x="15" y="123"/>
                    <a:pt x="38" y="128"/>
                  </a:cubicBezTo>
                  <a:cubicBezTo>
                    <a:pt x="62" y="135"/>
                    <a:pt x="96" y="120"/>
                    <a:pt x="128" y="103"/>
                  </a:cubicBezTo>
                  <a:cubicBezTo>
                    <a:pt x="160" y="77"/>
                    <a:pt x="177" y="53"/>
                    <a:pt x="190" y="34"/>
                  </a:cubicBezTo>
                  <a:cubicBezTo>
                    <a:pt x="204" y="18"/>
                    <a:pt x="215" y="0"/>
                    <a:pt x="235" y="11"/>
                  </a:cubicBezTo>
                  <a:cubicBezTo>
                    <a:pt x="249" y="29"/>
                    <a:pt x="249" y="35"/>
                    <a:pt x="235" y="75"/>
                  </a:cubicBezTo>
                  <a:cubicBezTo>
                    <a:pt x="221" y="98"/>
                    <a:pt x="193" y="139"/>
                    <a:pt x="150" y="162"/>
                  </a:cubicBezTo>
                  <a:cubicBezTo>
                    <a:pt x="118" y="189"/>
                    <a:pt x="85" y="193"/>
                    <a:pt x="58" y="186"/>
                  </a:cubicBezTo>
                  <a:cubicBezTo>
                    <a:pt x="31" y="196"/>
                    <a:pt x="11" y="170"/>
                    <a:pt x="6" y="159"/>
                  </a:cubicBezTo>
                  <a:close/>
                </a:path>
              </a:pathLst>
            </a:custGeom>
            <a:solidFill>
              <a:srgbClr val="727AB8"/>
            </a:solidFill>
            <a:ln w="9525">
              <a:noFill/>
              <a:round/>
              <a:headEnd/>
              <a:tailEnd/>
            </a:ln>
          </p:spPr>
          <p:txBody>
            <a:bodyPr/>
            <a:lstStyle/>
            <a:p>
              <a:endParaRPr lang="en-US"/>
            </a:p>
          </p:txBody>
        </p:sp>
        <p:pic>
          <p:nvPicPr>
            <p:cNvPr id="26637" name="Picture 9"/>
            <p:cNvPicPr>
              <a:picLocks noChangeAspect="1" noChangeArrowheads="1"/>
            </p:cNvPicPr>
            <p:nvPr/>
          </p:nvPicPr>
          <p:blipFill>
            <a:blip r:embed="rId3"/>
            <a:srcRect/>
            <a:stretch>
              <a:fillRect/>
            </a:stretch>
          </p:blipFill>
          <p:spPr bwMode="auto">
            <a:xfrm>
              <a:off x="3644900" y="2369220"/>
              <a:ext cx="584200" cy="642937"/>
            </a:xfrm>
            <a:prstGeom prst="rect">
              <a:avLst/>
            </a:prstGeom>
            <a:noFill/>
            <a:ln w="9525">
              <a:noFill/>
              <a:miter lim="800000"/>
              <a:headEnd/>
              <a:tailEnd/>
            </a:ln>
          </p:spPr>
        </p:pic>
        <p:sp>
          <p:nvSpPr>
            <p:cNvPr id="26638" name="Freeform 10"/>
            <p:cNvSpPr>
              <a:spLocks/>
            </p:cNvSpPr>
            <p:nvPr/>
          </p:nvSpPr>
          <p:spPr bwMode="auto">
            <a:xfrm>
              <a:off x="3662363" y="2388270"/>
              <a:ext cx="550862" cy="606425"/>
            </a:xfrm>
            <a:custGeom>
              <a:avLst/>
              <a:gdLst>
                <a:gd name="T0" fmla="*/ 2147483647 w 167"/>
                <a:gd name="T1" fmla="*/ 2147483647 h 184"/>
                <a:gd name="T2" fmla="*/ 2147483647 w 167"/>
                <a:gd name="T3" fmla="*/ 2147483647 h 184"/>
                <a:gd name="T4" fmla="*/ 2147483647 w 167"/>
                <a:gd name="T5" fmla="*/ 2147483647 h 184"/>
                <a:gd name="T6" fmla="*/ 2147483647 w 167"/>
                <a:gd name="T7" fmla="*/ 2147483647 h 184"/>
                <a:gd name="T8" fmla="*/ 2147483647 w 167"/>
                <a:gd name="T9" fmla="*/ 2147483647 h 184"/>
                <a:gd name="T10" fmla="*/ 2147483647 w 167"/>
                <a:gd name="T11" fmla="*/ 2147483647 h 184"/>
                <a:gd name="T12" fmla="*/ 2147483647 w 167"/>
                <a:gd name="T13" fmla="*/ 0 h 184"/>
                <a:gd name="T14" fmla="*/ 2147483647 w 167"/>
                <a:gd name="T15" fmla="*/ 2147483647 h 184"/>
                <a:gd name="T16" fmla="*/ 2147483647 w 167"/>
                <a:gd name="T17" fmla="*/ 2147483647 h 1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
                <a:gd name="T28" fmla="*/ 0 h 184"/>
                <a:gd name="T29" fmla="*/ 167 w 167"/>
                <a:gd name="T30" fmla="*/ 184 h 1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 h="184">
                  <a:moveTo>
                    <a:pt x="164" y="84"/>
                  </a:moveTo>
                  <a:cubicBezTo>
                    <a:pt x="167" y="120"/>
                    <a:pt x="158" y="121"/>
                    <a:pt x="145" y="148"/>
                  </a:cubicBezTo>
                  <a:cubicBezTo>
                    <a:pt x="132" y="163"/>
                    <a:pt x="113" y="181"/>
                    <a:pt x="90" y="181"/>
                  </a:cubicBezTo>
                  <a:cubicBezTo>
                    <a:pt x="68" y="184"/>
                    <a:pt x="47" y="181"/>
                    <a:pt x="30" y="157"/>
                  </a:cubicBezTo>
                  <a:cubicBezTo>
                    <a:pt x="15" y="147"/>
                    <a:pt x="3" y="112"/>
                    <a:pt x="1" y="97"/>
                  </a:cubicBezTo>
                  <a:cubicBezTo>
                    <a:pt x="0" y="80"/>
                    <a:pt x="6" y="42"/>
                    <a:pt x="20" y="33"/>
                  </a:cubicBezTo>
                  <a:cubicBezTo>
                    <a:pt x="34" y="20"/>
                    <a:pt x="54" y="12"/>
                    <a:pt x="76" y="0"/>
                  </a:cubicBezTo>
                  <a:cubicBezTo>
                    <a:pt x="98" y="1"/>
                    <a:pt x="119" y="0"/>
                    <a:pt x="135" y="24"/>
                  </a:cubicBezTo>
                  <a:cubicBezTo>
                    <a:pt x="152" y="51"/>
                    <a:pt x="161" y="47"/>
                    <a:pt x="164" y="84"/>
                  </a:cubicBezTo>
                  <a:close/>
                </a:path>
              </a:pathLst>
            </a:custGeom>
            <a:noFill/>
            <a:ln w="9525">
              <a:solidFill>
                <a:srgbClr val="3F007D"/>
              </a:solidFill>
              <a:miter lim="800000"/>
              <a:headEnd/>
              <a:tailEnd/>
            </a:ln>
          </p:spPr>
          <p:txBody>
            <a:bodyPr/>
            <a:lstStyle/>
            <a:p>
              <a:endParaRPr lang="en-US"/>
            </a:p>
          </p:txBody>
        </p:sp>
        <p:sp>
          <p:nvSpPr>
            <p:cNvPr id="26639" name="Freeform 11"/>
            <p:cNvSpPr>
              <a:spLocks/>
            </p:cNvSpPr>
            <p:nvPr/>
          </p:nvSpPr>
          <p:spPr bwMode="auto">
            <a:xfrm>
              <a:off x="3959225" y="3169320"/>
              <a:ext cx="501650" cy="361950"/>
            </a:xfrm>
            <a:custGeom>
              <a:avLst/>
              <a:gdLst>
                <a:gd name="T0" fmla="*/ 2147483647 w 152"/>
                <a:gd name="T1" fmla="*/ 2147483647 h 110"/>
                <a:gd name="T2" fmla="*/ 2147483647 w 152"/>
                <a:gd name="T3" fmla="*/ 2147483647 h 110"/>
                <a:gd name="T4" fmla="*/ 2147483647 w 152"/>
                <a:gd name="T5" fmla="*/ 2147483647 h 110"/>
                <a:gd name="T6" fmla="*/ 2147483647 w 152"/>
                <a:gd name="T7" fmla="*/ 2147483647 h 110"/>
                <a:gd name="T8" fmla="*/ 2147483647 w 152"/>
                <a:gd name="T9" fmla="*/ 2147483647 h 110"/>
                <a:gd name="T10" fmla="*/ 2147483647 w 152"/>
                <a:gd name="T11" fmla="*/ 2147483647 h 110"/>
                <a:gd name="T12" fmla="*/ 2147483647 w 152"/>
                <a:gd name="T13" fmla="*/ 2147483647 h 110"/>
                <a:gd name="T14" fmla="*/ 2147483647 w 152"/>
                <a:gd name="T15" fmla="*/ 2147483647 h 110"/>
                <a:gd name="T16" fmla="*/ 2147483647 w 152"/>
                <a:gd name="T17" fmla="*/ 2147483647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2"/>
                <a:gd name="T28" fmla="*/ 0 h 110"/>
                <a:gd name="T29" fmla="*/ 152 w 152"/>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2" h="110">
                  <a:moveTo>
                    <a:pt x="1" y="92"/>
                  </a:moveTo>
                  <a:cubicBezTo>
                    <a:pt x="1" y="88"/>
                    <a:pt x="7" y="80"/>
                    <a:pt x="20" y="85"/>
                  </a:cubicBezTo>
                  <a:cubicBezTo>
                    <a:pt x="33" y="91"/>
                    <a:pt x="51" y="75"/>
                    <a:pt x="71" y="64"/>
                  </a:cubicBezTo>
                  <a:cubicBezTo>
                    <a:pt x="91" y="59"/>
                    <a:pt x="106" y="36"/>
                    <a:pt x="117" y="30"/>
                  </a:cubicBezTo>
                  <a:cubicBezTo>
                    <a:pt x="129" y="9"/>
                    <a:pt x="138" y="0"/>
                    <a:pt x="146" y="13"/>
                  </a:cubicBezTo>
                  <a:cubicBezTo>
                    <a:pt x="152" y="10"/>
                    <a:pt x="145" y="33"/>
                    <a:pt x="132" y="38"/>
                  </a:cubicBezTo>
                  <a:cubicBezTo>
                    <a:pt x="119" y="63"/>
                    <a:pt x="99" y="73"/>
                    <a:pt x="79" y="79"/>
                  </a:cubicBezTo>
                  <a:cubicBezTo>
                    <a:pt x="59" y="94"/>
                    <a:pt x="38" y="102"/>
                    <a:pt x="23" y="100"/>
                  </a:cubicBezTo>
                  <a:cubicBezTo>
                    <a:pt x="8" y="110"/>
                    <a:pt x="0" y="108"/>
                    <a:pt x="1" y="92"/>
                  </a:cubicBezTo>
                  <a:close/>
                </a:path>
              </a:pathLst>
            </a:custGeom>
            <a:solidFill>
              <a:srgbClr val="525FAA"/>
            </a:solidFill>
            <a:ln w="9525">
              <a:noFill/>
              <a:round/>
              <a:headEnd/>
              <a:tailEnd/>
            </a:ln>
          </p:spPr>
          <p:txBody>
            <a:bodyPr/>
            <a:lstStyle/>
            <a:p>
              <a:endParaRPr lang="en-US"/>
            </a:p>
          </p:txBody>
        </p:sp>
        <p:sp>
          <p:nvSpPr>
            <p:cNvPr id="26640" name="Freeform 12"/>
            <p:cNvSpPr>
              <a:spLocks/>
            </p:cNvSpPr>
            <p:nvPr/>
          </p:nvSpPr>
          <p:spPr bwMode="auto">
            <a:xfrm>
              <a:off x="3346450" y="2042195"/>
              <a:ext cx="1233488" cy="1490662"/>
            </a:xfrm>
            <a:custGeom>
              <a:avLst/>
              <a:gdLst>
                <a:gd name="T0" fmla="*/ 2147483647 w 374"/>
                <a:gd name="T1" fmla="*/ 2147483647 h 452"/>
                <a:gd name="T2" fmla="*/ 2147483647 w 374"/>
                <a:gd name="T3" fmla="*/ 2147483647 h 452"/>
                <a:gd name="T4" fmla="*/ 2147483647 w 374"/>
                <a:gd name="T5" fmla="*/ 2147483647 h 452"/>
                <a:gd name="T6" fmla="*/ 2147483647 w 374"/>
                <a:gd name="T7" fmla="*/ 2147483647 h 452"/>
                <a:gd name="T8" fmla="*/ 2147483647 w 374"/>
                <a:gd name="T9" fmla="*/ 2147483647 h 452"/>
                <a:gd name="T10" fmla="*/ 2147483647 w 374"/>
                <a:gd name="T11" fmla="*/ 2147483647 h 452"/>
                <a:gd name="T12" fmla="*/ 2147483647 w 374"/>
                <a:gd name="T13" fmla="*/ 2147483647 h 452"/>
                <a:gd name="T14" fmla="*/ 2147483647 w 374"/>
                <a:gd name="T15" fmla="*/ 2147483647 h 452"/>
                <a:gd name="T16" fmla="*/ 2147483647 w 374"/>
                <a:gd name="T17" fmla="*/ 2147483647 h 452"/>
                <a:gd name="T18" fmla="*/ 2147483647 w 374"/>
                <a:gd name="T19" fmla="*/ 0 h 452"/>
                <a:gd name="T20" fmla="*/ 2147483647 w 374"/>
                <a:gd name="T21" fmla="*/ 2147483647 h 452"/>
                <a:gd name="T22" fmla="*/ 2147483647 w 374"/>
                <a:gd name="T23" fmla="*/ 2147483647 h 452"/>
                <a:gd name="T24" fmla="*/ 2147483647 w 374"/>
                <a:gd name="T25" fmla="*/ 2147483647 h 4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4"/>
                <a:gd name="T40" fmla="*/ 0 h 452"/>
                <a:gd name="T41" fmla="*/ 374 w 374"/>
                <a:gd name="T42" fmla="*/ 452 h 4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4" h="452">
                  <a:moveTo>
                    <a:pt x="373" y="196"/>
                  </a:moveTo>
                  <a:cubicBezTo>
                    <a:pt x="374" y="205"/>
                    <a:pt x="368" y="254"/>
                    <a:pt x="356" y="300"/>
                  </a:cubicBezTo>
                  <a:cubicBezTo>
                    <a:pt x="343" y="341"/>
                    <a:pt x="322" y="367"/>
                    <a:pt x="296" y="389"/>
                  </a:cubicBezTo>
                  <a:cubicBezTo>
                    <a:pt x="269" y="395"/>
                    <a:pt x="239" y="421"/>
                    <a:pt x="205" y="431"/>
                  </a:cubicBezTo>
                  <a:cubicBezTo>
                    <a:pt x="171" y="422"/>
                    <a:pt x="141" y="452"/>
                    <a:pt x="109" y="404"/>
                  </a:cubicBezTo>
                  <a:cubicBezTo>
                    <a:pt x="80" y="383"/>
                    <a:pt x="57" y="380"/>
                    <a:pt x="36" y="326"/>
                  </a:cubicBezTo>
                  <a:cubicBezTo>
                    <a:pt x="19" y="310"/>
                    <a:pt x="7" y="275"/>
                    <a:pt x="3" y="225"/>
                  </a:cubicBezTo>
                  <a:cubicBezTo>
                    <a:pt x="0" y="187"/>
                    <a:pt x="8" y="179"/>
                    <a:pt x="20" y="123"/>
                  </a:cubicBezTo>
                  <a:cubicBezTo>
                    <a:pt x="33" y="80"/>
                    <a:pt x="55" y="79"/>
                    <a:pt x="80" y="40"/>
                  </a:cubicBezTo>
                  <a:cubicBezTo>
                    <a:pt x="106" y="24"/>
                    <a:pt x="137" y="11"/>
                    <a:pt x="171" y="0"/>
                  </a:cubicBezTo>
                  <a:cubicBezTo>
                    <a:pt x="206" y="14"/>
                    <a:pt x="239" y="23"/>
                    <a:pt x="267" y="25"/>
                  </a:cubicBezTo>
                  <a:cubicBezTo>
                    <a:pt x="293" y="13"/>
                    <a:pt x="319" y="50"/>
                    <a:pt x="339" y="98"/>
                  </a:cubicBezTo>
                  <a:cubicBezTo>
                    <a:pt x="357" y="119"/>
                    <a:pt x="370" y="162"/>
                    <a:pt x="373" y="196"/>
                  </a:cubicBezTo>
                  <a:close/>
                </a:path>
              </a:pathLst>
            </a:custGeom>
            <a:noFill/>
            <a:ln w="15875">
              <a:solidFill>
                <a:srgbClr val="525FAA"/>
              </a:solidFill>
              <a:miter lim="800000"/>
              <a:headEnd/>
              <a:tailEnd/>
            </a:ln>
          </p:spPr>
          <p:txBody>
            <a:bodyPr/>
            <a:lstStyle/>
            <a:p>
              <a:endParaRPr lang="en-US"/>
            </a:p>
          </p:txBody>
        </p:sp>
        <p:sp>
          <p:nvSpPr>
            <p:cNvPr id="26641" name="Rectangle 13"/>
            <p:cNvSpPr>
              <a:spLocks noChangeArrowheads="1"/>
            </p:cNvSpPr>
            <p:nvPr/>
          </p:nvSpPr>
          <p:spPr bwMode="auto">
            <a:xfrm>
              <a:off x="3109913" y="2142208"/>
              <a:ext cx="352425" cy="168275"/>
            </a:xfrm>
            <a:prstGeom prst="rect">
              <a:avLst/>
            </a:prstGeom>
            <a:noFill/>
            <a:ln w="9525">
              <a:noFill/>
              <a:miter lim="800000"/>
              <a:headEnd/>
              <a:tailEnd/>
            </a:ln>
          </p:spPr>
          <p:txBody>
            <a:bodyPr wrap="none" lIns="0" tIns="0" rIns="0" bIns="0">
              <a:spAutoFit/>
            </a:bodyPr>
            <a:lstStyle/>
            <a:p>
              <a:pPr algn="r"/>
              <a:r>
                <a:rPr lang="en-US" sz="1100">
                  <a:latin typeface="Century Schoolbook" pitchFamily="18" charset="0"/>
                </a:rPr>
                <a:t>T cell</a:t>
              </a:r>
            </a:p>
          </p:txBody>
        </p:sp>
        <p:sp>
          <p:nvSpPr>
            <p:cNvPr id="26642" name="Rectangle 14"/>
            <p:cNvSpPr>
              <a:spLocks noChangeArrowheads="1"/>
            </p:cNvSpPr>
            <p:nvPr/>
          </p:nvSpPr>
          <p:spPr bwMode="auto">
            <a:xfrm>
              <a:off x="3214688" y="3428083"/>
              <a:ext cx="296862" cy="168275"/>
            </a:xfrm>
            <a:prstGeom prst="rect">
              <a:avLst/>
            </a:prstGeom>
            <a:noFill/>
            <a:ln w="9525">
              <a:noFill/>
              <a:miter lim="800000"/>
              <a:headEnd/>
              <a:tailEnd/>
            </a:ln>
          </p:spPr>
          <p:txBody>
            <a:bodyPr wrap="none" lIns="0" tIns="0" rIns="0" bIns="0">
              <a:spAutoFit/>
            </a:bodyPr>
            <a:lstStyle/>
            <a:p>
              <a:pPr algn="r"/>
              <a:r>
                <a:rPr lang="en-US" sz="1100">
                  <a:latin typeface="Century Schoolbook" pitchFamily="18" charset="0"/>
                </a:rPr>
                <a:t>TCR</a:t>
              </a:r>
            </a:p>
          </p:txBody>
        </p:sp>
        <p:sp>
          <p:nvSpPr>
            <p:cNvPr id="26643" name="Freeform 15"/>
            <p:cNvSpPr>
              <a:spLocks/>
            </p:cNvSpPr>
            <p:nvPr/>
          </p:nvSpPr>
          <p:spPr bwMode="auto">
            <a:xfrm>
              <a:off x="3484563" y="3328070"/>
              <a:ext cx="201612" cy="442912"/>
            </a:xfrm>
            <a:custGeom>
              <a:avLst/>
              <a:gdLst>
                <a:gd name="T0" fmla="*/ 2147483647 w 61"/>
                <a:gd name="T1" fmla="*/ 2147483647 h 134"/>
                <a:gd name="T2" fmla="*/ 2147483647 w 61"/>
                <a:gd name="T3" fmla="*/ 2147483647 h 134"/>
                <a:gd name="T4" fmla="*/ 2147483647 w 61"/>
                <a:gd name="T5" fmla="*/ 0 h 134"/>
                <a:gd name="T6" fmla="*/ 2147483647 w 61"/>
                <a:gd name="T7" fmla="*/ 2147483647 h 134"/>
                <a:gd name="T8" fmla="*/ 2147483647 w 61"/>
                <a:gd name="T9" fmla="*/ 2147483647 h 134"/>
                <a:gd name="T10" fmla="*/ 2147483647 w 61"/>
                <a:gd name="T11" fmla="*/ 2147483647 h 134"/>
                <a:gd name="T12" fmla="*/ 0 w 61"/>
                <a:gd name="T13" fmla="*/ 2147483647 h 134"/>
                <a:gd name="T14" fmla="*/ 2147483647 w 61"/>
                <a:gd name="T15" fmla="*/ 2147483647 h 134"/>
                <a:gd name="T16" fmla="*/ 2147483647 w 61"/>
                <a:gd name="T17" fmla="*/ 2147483647 h 134"/>
                <a:gd name="T18" fmla="*/ 2147483647 w 61"/>
                <a:gd name="T19" fmla="*/ 2147483647 h 134"/>
                <a:gd name="T20" fmla="*/ 2147483647 w 61"/>
                <a:gd name="T21" fmla="*/ 2147483647 h 134"/>
                <a:gd name="T22" fmla="*/ 2147483647 w 61"/>
                <a:gd name="T23" fmla="*/ 2147483647 h 134"/>
                <a:gd name="T24" fmla="*/ 2147483647 w 61"/>
                <a:gd name="T25" fmla="*/ 2147483647 h 134"/>
                <a:gd name="T26" fmla="*/ 2147483647 w 61"/>
                <a:gd name="T27" fmla="*/ 2147483647 h 134"/>
                <a:gd name="T28" fmla="*/ 2147483647 w 61"/>
                <a:gd name="T29" fmla="*/ 2147483647 h 1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134"/>
                <a:gd name="T47" fmla="*/ 61 w 61"/>
                <a:gd name="T48" fmla="*/ 134 h 1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134">
                  <a:moveTo>
                    <a:pt x="61" y="48"/>
                  </a:moveTo>
                  <a:cubicBezTo>
                    <a:pt x="60" y="12"/>
                    <a:pt x="60" y="12"/>
                    <a:pt x="60" y="12"/>
                  </a:cubicBezTo>
                  <a:cubicBezTo>
                    <a:pt x="60" y="5"/>
                    <a:pt x="55" y="0"/>
                    <a:pt x="49" y="0"/>
                  </a:cubicBezTo>
                  <a:cubicBezTo>
                    <a:pt x="43" y="0"/>
                    <a:pt x="38" y="6"/>
                    <a:pt x="38" y="12"/>
                  </a:cubicBezTo>
                  <a:cubicBezTo>
                    <a:pt x="38" y="12"/>
                    <a:pt x="38" y="34"/>
                    <a:pt x="38" y="42"/>
                  </a:cubicBezTo>
                  <a:cubicBezTo>
                    <a:pt x="30" y="49"/>
                    <a:pt x="28" y="59"/>
                    <a:pt x="27" y="68"/>
                  </a:cubicBezTo>
                  <a:cubicBezTo>
                    <a:pt x="11" y="79"/>
                    <a:pt x="0" y="101"/>
                    <a:pt x="0" y="122"/>
                  </a:cubicBezTo>
                  <a:cubicBezTo>
                    <a:pt x="0" y="129"/>
                    <a:pt x="6" y="134"/>
                    <a:pt x="12" y="134"/>
                  </a:cubicBezTo>
                  <a:cubicBezTo>
                    <a:pt x="18" y="134"/>
                    <a:pt x="23" y="128"/>
                    <a:pt x="23" y="122"/>
                  </a:cubicBezTo>
                  <a:cubicBezTo>
                    <a:pt x="23" y="107"/>
                    <a:pt x="32" y="90"/>
                    <a:pt x="43" y="84"/>
                  </a:cubicBezTo>
                  <a:cubicBezTo>
                    <a:pt x="48" y="82"/>
                    <a:pt x="48" y="82"/>
                    <a:pt x="48" y="82"/>
                  </a:cubicBezTo>
                  <a:cubicBezTo>
                    <a:pt x="49" y="71"/>
                    <a:pt x="49" y="71"/>
                    <a:pt x="49" y="71"/>
                  </a:cubicBezTo>
                  <a:cubicBezTo>
                    <a:pt x="51" y="61"/>
                    <a:pt x="51" y="60"/>
                    <a:pt x="54" y="59"/>
                  </a:cubicBezTo>
                  <a:cubicBezTo>
                    <a:pt x="61" y="56"/>
                    <a:pt x="61" y="56"/>
                    <a:pt x="61" y="56"/>
                  </a:cubicBezTo>
                  <a:lnTo>
                    <a:pt x="61" y="48"/>
                  </a:lnTo>
                  <a:close/>
                </a:path>
              </a:pathLst>
            </a:custGeom>
            <a:solidFill>
              <a:srgbClr val="2C8026"/>
            </a:solidFill>
            <a:ln w="12700">
              <a:solidFill>
                <a:srgbClr val="000000"/>
              </a:solidFill>
              <a:miter lim="800000"/>
              <a:headEnd/>
              <a:tailEnd/>
            </a:ln>
          </p:spPr>
          <p:txBody>
            <a:bodyPr/>
            <a:lstStyle/>
            <a:p>
              <a:endParaRPr lang="en-US"/>
            </a:p>
          </p:txBody>
        </p:sp>
        <p:sp>
          <p:nvSpPr>
            <p:cNvPr id="26644" name="Freeform 16"/>
            <p:cNvSpPr>
              <a:spLocks/>
            </p:cNvSpPr>
            <p:nvPr/>
          </p:nvSpPr>
          <p:spPr bwMode="auto">
            <a:xfrm>
              <a:off x="3484563" y="3328070"/>
              <a:ext cx="201612" cy="442912"/>
            </a:xfrm>
            <a:custGeom>
              <a:avLst/>
              <a:gdLst>
                <a:gd name="T0" fmla="*/ 2147483647 w 61"/>
                <a:gd name="T1" fmla="*/ 2147483647 h 134"/>
                <a:gd name="T2" fmla="*/ 2147483647 w 61"/>
                <a:gd name="T3" fmla="*/ 2147483647 h 134"/>
                <a:gd name="T4" fmla="*/ 2147483647 w 61"/>
                <a:gd name="T5" fmla="*/ 2147483647 h 134"/>
                <a:gd name="T6" fmla="*/ 2147483647 w 61"/>
                <a:gd name="T7" fmla="*/ 0 h 134"/>
                <a:gd name="T8" fmla="*/ 2147483647 w 61"/>
                <a:gd name="T9" fmla="*/ 2147483647 h 134"/>
                <a:gd name="T10" fmla="*/ 2147483647 w 61"/>
                <a:gd name="T11" fmla="*/ 2147483647 h 134"/>
                <a:gd name="T12" fmla="*/ 2147483647 w 61"/>
                <a:gd name="T13" fmla="*/ 2147483647 h 134"/>
                <a:gd name="T14" fmla="*/ 2147483647 w 61"/>
                <a:gd name="T15" fmla="*/ 2147483647 h 134"/>
                <a:gd name="T16" fmla="*/ 2147483647 w 61"/>
                <a:gd name="T17" fmla="*/ 2147483647 h 134"/>
                <a:gd name="T18" fmla="*/ 2147483647 w 61"/>
                <a:gd name="T19" fmla="*/ 2147483647 h 134"/>
                <a:gd name="T20" fmla="*/ 2147483647 w 61"/>
                <a:gd name="T21" fmla="*/ 2147483647 h 134"/>
                <a:gd name="T22" fmla="*/ 2147483647 w 61"/>
                <a:gd name="T23" fmla="*/ 2147483647 h 134"/>
                <a:gd name="T24" fmla="*/ 0 w 61"/>
                <a:gd name="T25" fmla="*/ 2147483647 h 134"/>
                <a:gd name="T26" fmla="*/ 2147483647 w 61"/>
                <a:gd name="T27" fmla="*/ 2147483647 h 134"/>
                <a:gd name="T28" fmla="*/ 2147483647 w 61"/>
                <a:gd name="T29" fmla="*/ 2147483647 h 134"/>
                <a:gd name="T30" fmla="*/ 2147483647 w 61"/>
                <a:gd name="T31" fmla="*/ 2147483647 h 134"/>
                <a:gd name="T32" fmla="*/ 2147483647 w 61"/>
                <a:gd name="T33" fmla="*/ 2147483647 h 134"/>
                <a:gd name="T34" fmla="*/ 2147483647 w 61"/>
                <a:gd name="T35" fmla="*/ 2147483647 h 134"/>
                <a:gd name="T36" fmla="*/ 2147483647 w 61"/>
                <a:gd name="T37" fmla="*/ 2147483647 h 134"/>
                <a:gd name="T38" fmla="*/ 2147483647 w 61"/>
                <a:gd name="T39" fmla="*/ 2147483647 h 134"/>
                <a:gd name="T40" fmla="*/ 2147483647 w 61"/>
                <a:gd name="T41" fmla="*/ 2147483647 h 134"/>
                <a:gd name="T42" fmla="*/ 2147483647 w 61"/>
                <a:gd name="T43" fmla="*/ 2147483647 h 134"/>
                <a:gd name="T44" fmla="*/ 2147483647 w 61"/>
                <a:gd name="T45" fmla="*/ 2147483647 h 134"/>
                <a:gd name="T46" fmla="*/ 2147483647 w 61"/>
                <a:gd name="T47" fmla="*/ 2147483647 h 134"/>
                <a:gd name="T48" fmla="*/ 2147483647 w 61"/>
                <a:gd name="T49" fmla="*/ 2147483647 h 134"/>
                <a:gd name="T50" fmla="*/ 2147483647 w 61"/>
                <a:gd name="T51" fmla="*/ 2147483647 h 134"/>
                <a:gd name="T52" fmla="*/ 2147483647 w 61"/>
                <a:gd name="T53" fmla="*/ 2147483647 h 134"/>
                <a:gd name="T54" fmla="*/ 2147483647 w 61"/>
                <a:gd name="T55" fmla="*/ 2147483647 h 134"/>
                <a:gd name="T56" fmla="*/ 2147483647 w 61"/>
                <a:gd name="T57" fmla="*/ 2147483647 h 134"/>
                <a:gd name="T58" fmla="*/ 2147483647 w 61"/>
                <a:gd name="T59" fmla="*/ 2147483647 h 1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134"/>
                <a:gd name="T92" fmla="*/ 61 w 61"/>
                <a:gd name="T93" fmla="*/ 134 h 1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134">
                  <a:moveTo>
                    <a:pt x="60" y="12"/>
                  </a:moveTo>
                  <a:cubicBezTo>
                    <a:pt x="60" y="11"/>
                    <a:pt x="60" y="10"/>
                    <a:pt x="60" y="8"/>
                  </a:cubicBezTo>
                  <a:cubicBezTo>
                    <a:pt x="60" y="7"/>
                    <a:pt x="59" y="6"/>
                    <a:pt x="59" y="6"/>
                  </a:cubicBezTo>
                  <a:cubicBezTo>
                    <a:pt x="57" y="2"/>
                    <a:pt x="53" y="0"/>
                    <a:pt x="49" y="0"/>
                  </a:cubicBezTo>
                  <a:cubicBezTo>
                    <a:pt x="43" y="0"/>
                    <a:pt x="38" y="6"/>
                    <a:pt x="38" y="12"/>
                  </a:cubicBezTo>
                  <a:cubicBezTo>
                    <a:pt x="38" y="12"/>
                    <a:pt x="38" y="15"/>
                    <a:pt x="38" y="19"/>
                  </a:cubicBezTo>
                  <a:cubicBezTo>
                    <a:pt x="38" y="25"/>
                    <a:pt x="38" y="35"/>
                    <a:pt x="38" y="41"/>
                  </a:cubicBezTo>
                  <a:cubicBezTo>
                    <a:pt x="38" y="42"/>
                    <a:pt x="38" y="42"/>
                    <a:pt x="38" y="42"/>
                  </a:cubicBezTo>
                  <a:cubicBezTo>
                    <a:pt x="37" y="43"/>
                    <a:pt x="36" y="45"/>
                    <a:pt x="35" y="46"/>
                  </a:cubicBezTo>
                  <a:cubicBezTo>
                    <a:pt x="31" y="51"/>
                    <a:pt x="29" y="57"/>
                    <a:pt x="28" y="62"/>
                  </a:cubicBezTo>
                  <a:cubicBezTo>
                    <a:pt x="27" y="64"/>
                    <a:pt x="27" y="66"/>
                    <a:pt x="27" y="68"/>
                  </a:cubicBezTo>
                  <a:cubicBezTo>
                    <a:pt x="22" y="71"/>
                    <a:pt x="18" y="76"/>
                    <a:pt x="14" y="81"/>
                  </a:cubicBezTo>
                  <a:cubicBezTo>
                    <a:pt x="6" y="92"/>
                    <a:pt x="0" y="108"/>
                    <a:pt x="0" y="122"/>
                  </a:cubicBezTo>
                  <a:cubicBezTo>
                    <a:pt x="0" y="124"/>
                    <a:pt x="1" y="125"/>
                    <a:pt x="1" y="126"/>
                  </a:cubicBezTo>
                  <a:cubicBezTo>
                    <a:pt x="2" y="127"/>
                    <a:pt x="2" y="128"/>
                    <a:pt x="3" y="129"/>
                  </a:cubicBezTo>
                  <a:cubicBezTo>
                    <a:pt x="5" y="132"/>
                    <a:pt x="8" y="134"/>
                    <a:pt x="12" y="134"/>
                  </a:cubicBezTo>
                  <a:cubicBezTo>
                    <a:pt x="18" y="134"/>
                    <a:pt x="23" y="128"/>
                    <a:pt x="23" y="122"/>
                  </a:cubicBezTo>
                  <a:cubicBezTo>
                    <a:pt x="23" y="114"/>
                    <a:pt x="26" y="105"/>
                    <a:pt x="30" y="98"/>
                  </a:cubicBezTo>
                  <a:cubicBezTo>
                    <a:pt x="33" y="92"/>
                    <a:pt x="38" y="87"/>
                    <a:pt x="43" y="84"/>
                  </a:cubicBezTo>
                  <a:cubicBezTo>
                    <a:pt x="43" y="84"/>
                    <a:pt x="48" y="81"/>
                    <a:pt x="48" y="81"/>
                  </a:cubicBezTo>
                  <a:cubicBezTo>
                    <a:pt x="48" y="81"/>
                    <a:pt x="49" y="71"/>
                    <a:pt x="49" y="71"/>
                  </a:cubicBezTo>
                  <a:cubicBezTo>
                    <a:pt x="51" y="62"/>
                    <a:pt x="51" y="60"/>
                    <a:pt x="53" y="59"/>
                  </a:cubicBezTo>
                  <a:cubicBezTo>
                    <a:pt x="53" y="59"/>
                    <a:pt x="54" y="59"/>
                    <a:pt x="54" y="59"/>
                  </a:cubicBezTo>
                  <a:cubicBezTo>
                    <a:pt x="59" y="57"/>
                    <a:pt x="59" y="57"/>
                    <a:pt x="59" y="57"/>
                  </a:cubicBezTo>
                  <a:cubicBezTo>
                    <a:pt x="59" y="57"/>
                    <a:pt x="61" y="56"/>
                    <a:pt x="61" y="56"/>
                  </a:cubicBezTo>
                  <a:cubicBezTo>
                    <a:pt x="61" y="56"/>
                    <a:pt x="61" y="48"/>
                    <a:pt x="61" y="48"/>
                  </a:cubicBezTo>
                  <a:cubicBezTo>
                    <a:pt x="61" y="48"/>
                    <a:pt x="61" y="46"/>
                    <a:pt x="61" y="46"/>
                  </a:cubicBezTo>
                  <a:cubicBezTo>
                    <a:pt x="61" y="46"/>
                    <a:pt x="61" y="46"/>
                    <a:pt x="61" y="46"/>
                  </a:cubicBezTo>
                  <a:cubicBezTo>
                    <a:pt x="61" y="46"/>
                    <a:pt x="61" y="46"/>
                    <a:pt x="61" y="46"/>
                  </a:cubicBezTo>
                  <a:lnTo>
                    <a:pt x="60" y="12"/>
                  </a:lnTo>
                  <a:close/>
                </a:path>
              </a:pathLst>
            </a:custGeom>
            <a:solidFill>
              <a:srgbClr val="2D8026"/>
            </a:solidFill>
            <a:ln w="9525">
              <a:noFill/>
              <a:round/>
              <a:headEnd/>
              <a:tailEnd/>
            </a:ln>
          </p:spPr>
          <p:txBody>
            <a:bodyPr/>
            <a:lstStyle/>
            <a:p>
              <a:endParaRPr lang="en-US"/>
            </a:p>
          </p:txBody>
        </p:sp>
        <p:sp>
          <p:nvSpPr>
            <p:cNvPr id="26645" name="Freeform 17"/>
            <p:cNvSpPr>
              <a:spLocks/>
            </p:cNvSpPr>
            <p:nvPr/>
          </p:nvSpPr>
          <p:spPr bwMode="auto">
            <a:xfrm>
              <a:off x="3484563" y="3328070"/>
              <a:ext cx="201612" cy="442912"/>
            </a:xfrm>
            <a:custGeom>
              <a:avLst/>
              <a:gdLst>
                <a:gd name="T0" fmla="*/ 2147483647 w 61"/>
                <a:gd name="T1" fmla="*/ 2147483647 h 134"/>
                <a:gd name="T2" fmla="*/ 2147483647 w 61"/>
                <a:gd name="T3" fmla="*/ 2147483647 h 134"/>
                <a:gd name="T4" fmla="*/ 2147483647 w 61"/>
                <a:gd name="T5" fmla="*/ 2147483647 h 134"/>
                <a:gd name="T6" fmla="*/ 2147483647 w 61"/>
                <a:gd name="T7" fmla="*/ 2147483647 h 134"/>
                <a:gd name="T8" fmla="*/ 2147483647 w 61"/>
                <a:gd name="T9" fmla="*/ 2147483647 h 134"/>
                <a:gd name="T10" fmla="*/ 2147483647 w 61"/>
                <a:gd name="T11" fmla="*/ 2147483647 h 134"/>
                <a:gd name="T12" fmla="*/ 2147483647 w 61"/>
                <a:gd name="T13" fmla="*/ 2147483647 h 134"/>
                <a:gd name="T14" fmla="*/ 2147483647 w 61"/>
                <a:gd name="T15" fmla="*/ 2147483647 h 134"/>
                <a:gd name="T16" fmla="*/ 2147483647 w 61"/>
                <a:gd name="T17" fmla="*/ 2147483647 h 134"/>
                <a:gd name="T18" fmla="*/ 2147483647 w 61"/>
                <a:gd name="T19" fmla="*/ 2147483647 h 134"/>
                <a:gd name="T20" fmla="*/ 2147483647 w 61"/>
                <a:gd name="T21" fmla="*/ 2147483647 h 134"/>
                <a:gd name="T22" fmla="*/ 2147483647 w 61"/>
                <a:gd name="T23" fmla="*/ 2147483647 h 134"/>
                <a:gd name="T24" fmla="*/ 0 w 61"/>
                <a:gd name="T25" fmla="*/ 2147483647 h 134"/>
                <a:gd name="T26" fmla="*/ 2147483647 w 61"/>
                <a:gd name="T27" fmla="*/ 2147483647 h 134"/>
                <a:gd name="T28" fmla="*/ 2147483647 w 61"/>
                <a:gd name="T29" fmla="*/ 2147483647 h 134"/>
                <a:gd name="T30" fmla="*/ 2147483647 w 61"/>
                <a:gd name="T31" fmla="*/ 2147483647 h 134"/>
                <a:gd name="T32" fmla="*/ 2147483647 w 61"/>
                <a:gd name="T33" fmla="*/ 2147483647 h 134"/>
                <a:gd name="T34" fmla="*/ 2147483647 w 61"/>
                <a:gd name="T35" fmla="*/ 2147483647 h 134"/>
                <a:gd name="T36" fmla="*/ 2147483647 w 61"/>
                <a:gd name="T37" fmla="*/ 2147483647 h 134"/>
                <a:gd name="T38" fmla="*/ 2147483647 w 61"/>
                <a:gd name="T39" fmla="*/ 2147483647 h 134"/>
                <a:gd name="T40" fmla="*/ 2147483647 w 61"/>
                <a:gd name="T41" fmla="*/ 2147483647 h 134"/>
                <a:gd name="T42" fmla="*/ 2147483647 w 61"/>
                <a:gd name="T43" fmla="*/ 2147483647 h 134"/>
                <a:gd name="T44" fmla="*/ 2147483647 w 61"/>
                <a:gd name="T45" fmla="*/ 2147483647 h 134"/>
                <a:gd name="T46" fmla="*/ 2147483647 w 61"/>
                <a:gd name="T47" fmla="*/ 2147483647 h 134"/>
                <a:gd name="T48" fmla="*/ 2147483647 w 61"/>
                <a:gd name="T49" fmla="*/ 2147483647 h 134"/>
                <a:gd name="T50" fmla="*/ 2147483647 w 61"/>
                <a:gd name="T51" fmla="*/ 2147483647 h 134"/>
                <a:gd name="T52" fmla="*/ 2147483647 w 61"/>
                <a:gd name="T53" fmla="*/ 2147483647 h 134"/>
                <a:gd name="T54" fmla="*/ 2147483647 w 61"/>
                <a:gd name="T55" fmla="*/ 2147483647 h 134"/>
                <a:gd name="T56" fmla="*/ 2147483647 w 61"/>
                <a:gd name="T57" fmla="*/ 2147483647 h 134"/>
                <a:gd name="T58" fmla="*/ 2147483647 w 61"/>
                <a:gd name="T59" fmla="*/ 2147483647 h 1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134"/>
                <a:gd name="T92" fmla="*/ 61 w 61"/>
                <a:gd name="T93" fmla="*/ 134 h 1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134">
                  <a:moveTo>
                    <a:pt x="60" y="12"/>
                  </a:moveTo>
                  <a:cubicBezTo>
                    <a:pt x="60" y="11"/>
                    <a:pt x="60" y="9"/>
                    <a:pt x="60" y="8"/>
                  </a:cubicBezTo>
                  <a:cubicBezTo>
                    <a:pt x="60" y="7"/>
                    <a:pt x="59" y="6"/>
                    <a:pt x="59" y="6"/>
                  </a:cubicBezTo>
                  <a:cubicBezTo>
                    <a:pt x="57" y="2"/>
                    <a:pt x="53" y="0"/>
                    <a:pt x="49" y="1"/>
                  </a:cubicBezTo>
                  <a:cubicBezTo>
                    <a:pt x="43" y="1"/>
                    <a:pt x="38" y="6"/>
                    <a:pt x="38" y="12"/>
                  </a:cubicBezTo>
                  <a:cubicBezTo>
                    <a:pt x="38" y="12"/>
                    <a:pt x="38" y="15"/>
                    <a:pt x="38" y="19"/>
                  </a:cubicBezTo>
                  <a:cubicBezTo>
                    <a:pt x="38" y="26"/>
                    <a:pt x="38" y="36"/>
                    <a:pt x="38" y="41"/>
                  </a:cubicBezTo>
                  <a:cubicBezTo>
                    <a:pt x="38" y="42"/>
                    <a:pt x="38" y="42"/>
                    <a:pt x="38" y="43"/>
                  </a:cubicBezTo>
                  <a:cubicBezTo>
                    <a:pt x="37" y="44"/>
                    <a:pt x="36" y="45"/>
                    <a:pt x="35" y="46"/>
                  </a:cubicBezTo>
                  <a:cubicBezTo>
                    <a:pt x="31" y="51"/>
                    <a:pt x="29" y="57"/>
                    <a:pt x="28" y="62"/>
                  </a:cubicBezTo>
                  <a:cubicBezTo>
                    <a:pt x="27" y="64"/>
                    <a:pt x="27" y="66"/>
                    <a:pt x="27" y="68"/>
                  </a:cubicBezTo>
                  <a:cubicBezTo>
                    <a:pt x="22" y="71"/>
                    <a:pt x="18" y="76"/>
                    <a:pt x="14" y="81"/>
                  </a:cubicBezTo>
                  <a:cubicBezTo>
                    <a:pt x="6" y="93"/>
                    <a:pt x="0" y="108"/>
                    <a:pt x="0" y="122"/>
                  </a:cubicBezTo>
                  <a:cubicBezTo>
                    <a:pt x="0" y="124"/>
                    <a:pt x="1" y="125"/>
                    <a:pt x="1" y="126"/>
                  </a:cubicBezTo>
                  <a:cubicBezTo>
                    <a:pt x="2" y="127"/>
                    <a:pt x="2" y="128"/>
                    <a:pt x="3" y="129"/>
                  </a:cubicBezTo>
                  <a:cubicBezTo>
                    <a:pt x="5" y="132"/>
                    <a:pt x="8" y="134"/>
                    <a:pt x="12" y="133"/>
                  </a:cubicBezTo>
                  <a:cubicBezTo>
                    <a:pt x="18" y="133"/>
                    <a:pt x="23" y="128"/>
                    <a:pt x="23" y="122"/>
                  </a:cubicBezTo>
                  <a:cubicBezTo>
                    <a:pt x="23" y="114"/>
                    <a:pt x="26" y="105"/>
                    <a:pt x="30" y="98"/>
                  </a:cubicBezTo>
                  <a:cubicBezTo>
                    <a:pt x="33" y="92"/>
                    <a:pt x="38" y="87"/>
                    <a:pt x="43" y="84"/>
                  </a:cubicBezTo>
                  <a:cubicBezTo>
                    <a:pt x="43" y="84"/>
                    <a:pt x="48" y="81"/>
                    <a:pt x="48" y="81"/>
                  </a:cubicBezTo>
                  <a:cubicBezTo>
                    <a:pt x="48" y="81"/>
                    <a:pt x="49" y="71"/>
                    <a:pt x="49" y="71"/>
                  </a:cubicBezTo>
                  <a:cubicBezTo>
                    <a:pt x="51" y="62"/>
                    <a:pt x="51" y="60"/>
                    <a:pt x="53" y="59"/>
                  </a:cubicBezTo>
                  <a:cubicBezTo>
                    <a:pt x="53" y="59"/>
                    <a:pt x="53" y="59"/>
                    <a:pt x="54" y="59"/>
                  </a:cubicBezTo>
                  <a:cubicBezTo>
                    <a:pt x="59" y="57"/>
                    <a:pt x="59" y="57"/>
                    <a:pt x="59" y="57"/>
                  </a:cubicBezTo>
                  <a:cubicBezTo>
                    <a:pt x="59" y="57"/>
                    <a:pt x="60" y="56"/>
                    <a:pt x="60" y="56"/>
                  </a:cubicBezTo>
                  <a:cubicBezTo>
                    <a:pt x="60" y="56"/>
                    <a:pt x="60" y="48"/>
                    <a:pt x="60" y="48"/>
                  </a:cubicBezTo>
                  <a:cubicBezTo>
                    <a:pt x="60" y="48"/>
                    <a:pt x="60" y="46"/>
                    <a:pt x="60" y="46"/>
                  </a:cubicBezTo>
                  <a:cubicBezTo>
                    <a:pt x="61" y="46"/>
                    <a:pt x="61" y="46"/>
                    <a:pt x="61" y="46"/>
                  </a:cubicBezTo>
                  <a:cubicBezTo>
                    <a:pt x="61" y="46"/>
                    <a:pt x="61" y="46"/>
                    <a:pt x="61" y="46"/>
                  </a:cubicBezTo>
                  <a:lnTo>
                    <a:pt x="60" y="12"/>
                  </a:lnTo>
                  <a:close/>
                </a:path>
              </a:pathLst>
            </a:custGeom>
            <a:solidFill>
              <a:srgbClr val="2E8126"/>
            </a:solidFill>
            <a:ln w="9525">
              <a:noFill/>
              <a:round/>
              <a:headEnd/>
              <a:tailEnd/>
            </a:ln>
          </p:spPr>
          <p:txBody>
            <a:bodyPr/>
            <a:lstStyle/>
            <a:p>
              <a:endParaRPr lang="en-US"/>
            </a:p>
          </p:txBody>
        </p:sp>
        <p:sp>
          <p:nvSpPr>
            <p:cNvPr id="26646" name="Freeform 18"/>
            <p:cNvSpPr>
              <a:spLocks/>
            </p:cNvSpPr>
            <p:nvPr/>
          </p:nvSpPr>
          <p:spPr bwMode="auto">
            <a:xfrm>
              <a:off x="3484563" y="3331245"/>
              <a:ext cx="196850" cy="436562"/>
            </a:xfrm>
            <a:custGeom>
              <a:avLst/>
              <a:gdLst>
                <a:gd name="T0" fmla="*/ 2147483647 w 60"/>
                <a:gd name="T1" fmla="*/ 2147483647 h 132"/>
                <a:gd name="T2" fmla="*/ 2147483647 w 60"/>
                <a:gd name="T3" fmla="*/ 2147483647 h 132"/>
                <a:gd name="T4" fmla="*/ 2147483647 w 60"/>
                <a:gd name="T5" fmla="*/ 2147483647 h 132"/>
                <a:gd name="T6" fmla="*/ 2147483647 w 60"/>
                <a:gd name="T7" fmla="*/ 0 h 132"/>
                <a:gd name="T8" fmla="*/ 2147483647 w 60"/>
                <a:gd name="T9" fmla="*/ 2147483647 h 132"/>
                <a:gd name="T10" fmla="*/ 2147483647 w 60"/>
                <a:gd name="T11" fmla="*/ 2147483647 h 132"/>
                <a:gd name="T12" fmla="*/ 2147483647 w 60"/>
                <a:gd name="T13" fmla="*/ 2147483647 h 132"/>
                <a:gd name="T14" fmla="*/ 2147483647 w 60"/>
                <a:gd name="T15" fmla="*/ 2147483647 h 132"/>
                <a:gd name="T16" fmla="*/ 2147483647 w 60"/>
                <a:gd name="T17" fmla="*/ 2147483647 h 132"/>
                <a:gd name="T18" fmla="*/ 2147483647 w 60"/>
                <a:gd name="T19" fmla="*/ 2147483647 h 132"/>
                <a:gd name="T20" fmla="*/ 2147483647 w 60"/>
                <a:gd name="T21" fmla="*/ 2147483647 h 132"/>
                <a:gd name="T22" fmla="*/ 2147483647 w 60"/>
                <a:gd name="T23" fmla="*/ 2147483647 h 132"/>
                <a:gd name="T24" fmla="*/ 2147483647 w 60"/>
                <a:gd name="T25" fmla="*/ 2147483647 h 132"/>
                <a:gd name="T26" fmla="*/ 2147483647 w 60"/>
                <a:gd name="T27" fmla="*/ 2147483647 h 132"/>
                <a:gd name="T28" fmla="*/ 2147483647 w 60"/>
                <a:gd name="T29" fmla="*/ 2147483647 h 132"/>
                <a:gd name="T30" fmla="*/ 2147483647 w 60"/>
                <a:gd name="T31" fmla="*/ 2147483647 h 132"/>
                <a:gd name="T32" fmla="*/ 2147483647 w 60"/>
                <a:gd name="T33" fmla="*/ 2147483647 h 132"/>
                <a:gd name="T34" fmla="*/ 2147483647 w 60"/>
                <a:gd name="T35" fmla="*/ 2147483647 h 132"/>
                <a:gd name="T36" fmla="*/ 2147483647 w 60"/>
                <a:gd name="T37" fmla="*/ 2147483647 h 132"/>
                <a:gd name="T38" fmla="*/ 2147483647 w 60"/>
                <a:gd name="T39" fmla="*/ 2147483647 h 132"/>
                <a:gd name="T40" fmla="*/ 2147483647 w 60"/>
                <a:gd name="T41" fmla="*/ 2147483647 h 132"/>
                <a:gd name="T42" fmla="*/ 2147483647 w 60"/>
                <a:gd name="T43" fmla="*/ 2147483647 h 132"/>
                <a:gd name="T44" fmla="*/ 2147483647 w 60"/>
                <a:gd name="T45" fmla="*/ 2147483647 h 132"/>
                <a:gd name="T46" fmla="*/ 2147483647 w 60"/>
                <a:gd name="T47" fmla="*/ 2147483647 h 132"/>
                <a:gd name="T48" fmla="*/ 2147483647 w 60"/>
                <a:gd name="T49" fmla="*/ 2147483647 h 132"/>
                <a:gd name="T50" fmla="*/ 2147483647 w 60"/>
                <a:gd name="T51" fmla="*/ 2147483647 h 132"/>
                <a:gd name="T52" fmla="*/ 2147483647 w 60"/>
                <a:gd name="T53" fmla="*/ 2147483647 h 132"/>
                <a:gd name="T54" fmla="*/ 2147483647 w 60"/>
                <a:gd name="T55" fmla="*/ 2147483647 h 132"/>
                <a:gd name="T56" fmla="*/ 2147483647 w 60"/>
                <a:gd name="T57" fmla="*/ 2147483647 h 132"/>
                <a:gd name="T58" fmla="*/ 2147483647 w 60"/>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0"/>
                <a:gd name="T91" fmla="*/ 0 h 132"/>
                <a:gd name="T92" fmla="*/ 60 w 60"/>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0" h="132">
                  <a:moveTo>
                    <a:pt x="60" y="11"/>
                  </a:moveTo>
                  <a:cubicBezTo>
                    <a:pt x="60" y="10"/>
                    <a:pt x="60" y="8"/>
                    <a:pt x="60" y="7"/>
                  </a:cubicBezTo>
                  <a:cubicBezTo>
                    <a:pt x="60" y="6"/>
                    <a:pt x="59" y="5"/>
                    <a:pt x="58" y="5"/>
                  </a:cubicBezTo>
                  <a:cubicBezTo>
                    <a:pt x="56" y="2"/>
                    <a:pt x="53" y="0"/>
                    <a:pt x="49" y="0"/>
                  </a:cubicBezTo>
                  <a:cubicBezTo>
                    <a:pt x="43" y="0"/>
                    <a:pt x="38" y="5"/>
                    <a:pt x="38" y="11"/>
                  </a:cubicBezTo>
                  <a:cubicBezTo>
                    <a:pt x="38" y="11"/>
                    <a:pt x="38" y="14"/>
                    <a:pt x="38" y="18"/>
                  </a:cubicBezTo>
                  <a:cubicBezTo>
                    <a:pt x="38" y="25"/>
                    <a:pt x="38" y="35"/>
                    <a:pt x="38" y="40"/>
                  </a:cubicBezTo>
                  <a:cubicBezTo>
                    <a:pt x="38" y="41"/>
                    <a:pt x="38" y="41"/>
                    <a:pt x="38" y="42"/>
                  </a:cubicBezTo>
                  <a:cubicBezTo>
                    <a:pt x="37" y="43"/>
                    <a:pt x="36" y="44"/>
                    <a:pt x="35" y="45"/>
                  </a:cubicBezTo>
                  <a:cubicBezTo>
                    <a:pt x="31" y="50"/>
                    <a:pt x="29" y="56"/>
                    <a:pt x="28" y="61"/>
                  </a:cubicBezTo>
                  <a:cubicBezTo>
                    <a:pt x="27" y="63"/>
                    <a:pt x="27" y="65"/>
                    <a:pt x="27" y="67"/>
                  </a:cubicBezTo>
                  <a:cubicBezTo>
                    <a:pt x="22" y="70"/>
                    <a:pt x="18" y="75"/>
                    <a:pt x="14" y="80"/>
                  </a:cubicBezTo>
                  <a:cubicBezTo>
                    <a:pt x="6" y="92"/>
                    <a:pt x="0" y="107"/>
                    <a:pt x="1" y="121"/>
                  </a:cubicBezTo>
                  <a:cubicBezTo>
                    <a:pt x="1" y="123"/>
                    <a:pt x="1" y="124"/>
                    <a:pt x="1" y="125"/>
                  </a:cubicBezTo>
                  <a:cubicBezTo>
                    <a:pt x="2" y="126"/>
                    <a:pt x="2" y="127"/>
                    <a:pt x="3" y="128"/>
                  </a:cubicBezTo>
                  <a:cubicBezTo>
                    <a:pt x="5" y="131"/>
                    <a:pt x="8" y="132"/>
                    <a:pt x="12" y="132"/>
                  </a:cubicBezTo>
                  <a:cubicBezTo>
                    <a:pt x="18" y="132"/>
                    <a:pt x="23" y="127"/>
                    <a:pt x="23" y="121"/>
                  </a:cubicBezTo>
                  <a:cubicBezTo>
                    <a:pt x="23" y="113"/>
                    <a:pt x="26" y="104"/>
                    <a:pt x="30" y="97"/>
                  </a:cubicBezTo>
                  <a:cubicBezTo>
                    <a:pt x="33" y="91"/>
                    <a:pt x="38" y="86"/>
                    <a:pt x="43" y="83"/>
                  </a:cubicBezTo>
                  <a:cubicBezTo>
                    <a:pt x="43" y="83"/>
                    <a:pt x="47" y="80"/>
                    <a:pt x="47" y="80"/>
                  </a:cubicBezTo>
                  <a:cubicBezTo>
                    <a:pt x="48" y="80"/>
                    <a:pt x="49" y="70"/>
                    <a:pt x="49" y="70"/>
                  </a:cubicBezTo>
                  <a:cubicBezTo>
                    <a:pt x="50" y="61"/>
                    <a:pt x="51" y="59"/>
                    <a:pt x="53" y="58"/>
                  </a:cubicBezTo>
                  <a:cubicBezTo>
                    <a:pt x="53" y="58"/>
                    <a:pt x="53" y="58"/>
                    <a:pt x="54" y="58"/>
                  </a:cubicBezTo>
                  <a:cubicBezTo>
                    <a:pt x="59" y="56"/>
                    <a:pt x="59" y="56"/>
                    <a:pt x="59" y="56"/>
                  </a:cubicBezTo>
                  <a:cubicBezTo>
                    <a:pt x="59" y="56"/>
                    <a:pt x="60" y="55"/>
                    <a:pt x="60" y="55"/>
                  </a:cubicBezTo>
                  <a:cubicBezTo>
                    <a:pt x="60" y="55"/>
                    <a:pt x="60" y="47"/>
                    <a:pt x="60" y="47"/>
                  </a:cubicBezTo>
                  <a:cubicBezTo>
                    <a:pt x="60" y="47"/>
                    <a:pt x="60" y="45"/>
                    <a:pt x="60" y="45"/>
                  </a:cubicBezTo>
                  <a:cubicBezTo>
                    <a:pt x="60" y="45"/>
                    <a:pt x="60" y="45"/>
                    <a:pt x="60" y="45"/>
                  </a:cubicBezTo>
                  <a:cubicBezTo>
                    <a:pt x="60" y="45"/>
                    <a:pt x="60" y="45"/>
                    <a:pt x="60" y="45"/>
                  </a:cubicBezTo>
                  <a:lnTo>
                    <a:pt x="60" y="11"/>
                  </a:lnTo>
                  <a:close/>
                </a:path>
              </a:pathLst>
            </a:custGeom>
            <a:solidFill>
              <a:srgbClr val="2F8227"/>
            </a:solidFill>
            <a:ln w="9525">
              <a:noFill/>
              <a:round/>
              <a:headEnd/>
              <a:tailEnd/>
            </a:ln>
          </p:spPr>
          <p:txBody>
            <a:bodyPr/>
            <a:lstStyle/>
            <a:p>
              <a:endParaRPr lang="en-US"/>
            </a:p>
          </p:txBody>
        </p:sp>
        <p:sp>
          <p:nvSpPr>
            <p:cNvPr id="26647" name="Freeform 19"/>
            <p:cNvSpPr>
              <a:spLocks/>
            </p:cNvSpPr>
            <p:nvPr/>
          </p:nvSpPr>
          <p:spPr bwMode="auto">
            <a:xfrm>
              <a:off x="3487738"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0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1"/>
                  </a:moveTo>
                  <a:cubicBezTo>
                    <a:pt x="59" y="10"/>
                    <a:pt x="59" y="8"/>
                    <a:pt x="59" y="7"/>
                  </a:cubicBezTo>
                  <a:cubicBezTo>
                    <a:pt x="58" y="6"/>
                    <a:pt x="58" y="5"/>
                    <a:pt x="57" y="5"/>
                  </a:cubicBezTo>
                  <a:cubicBezTo>
                    <a:pt x="55" y="2"/>
                    <a:pt x="52" y="0"/>
                    <a:pt x="48" y="0"/>
                  </a:cubicBezTo>
                  <a:cubicBezTo>
                    <a:pt x="42" y="0"/>
                    <a:pt x="37" y="5"/>
                    <a:pt x="37" y="11"/>
                  </a:cubicBezTo>
                  <a:cubicBezTo>
                    <a:pt x="37" y="11"/>
                    <a:pt x="37" y="14"/>
                    <a:pt x="37" y="18"/>
                  </a:cubicBezTo>
                  <a:cubicBezTo>
                    <a:pt x="37" y="25"/>
                    <a:pt x="37" y="35"/>
                    <a:pt x="37" y="40"/>
                  </a:cubicBezTo>
                  <a:cubicBezTo>
                    <a:pt x="37" y="41"/>
                    <a:pt x="37" y="41"/>
                    <a:pt x="37" y="42"/>
                  </a:cubicBezTo>
                  <a:cubicBezTo>
                    <a:pt x="36" y="43"/>
                    <a:pt x="35" y="44"/>
                    <a:pt x="34" y="45"/>
                  </a:cubicBezTo>
                  <a:cubicBezTo>
                    <a:pt x="30" y="50"/>
                    <a:pt x="28" y="56"/>
                    <a:pt x="27" y="62"/>
                  </a:cubicBezTo>
                  <a:cubicBezTo>
                    <a:pt x="26" y="63"/>
                    <a:pt x="26" y="65"/>
                    <a:pt x="26" y="67"/>
                  </a:cubicBezTo>
                  <a:cubicBezTo>
                    <a:pt x="21" y="70"/>
                    <a:pt x="17" y="75"/>
                    <a:pt x="13" y="80"/>
                  </a:cubicBezTo>
                  <a:cubicBezTo>
                    <a:pt x="5" y="92"/>
                    <a:pt x="0" y="107"/>
                    <a:pt x="0" y="121"/>
                  </a:cubicBezTo>
                  <a:cubicBezTo>
                    <a:pt x="0" y="123"/>
                    <a:pt x="0" y="124"/>
                    <a:pt x="0" y="125"/>
                  </a:cubicBezTo>
                  <a:cubicBezTo>
                    <a:pt x="1" y="126"/>
                    <a:pt x="1" y="127"/>
                    <a:pt x="2" y="128"/>
                  </a:cubicBezTo>
                  <a:cubicBezTo>
                    <a:pt x="4" y="131"/>
                    <a:pt x="7" y="132"/>
                    <a:pt x="11" y="132"/>
                  </a:cubicBezTo>
                  <a:cubicBezTo>
                    <a:pt x="17" y="132"/>
                    <a:pt x="22" y="127"/>
                    <a:pt x="22" y="121"/>
                  </a:cubicBezTo>
                  <a:cubicBezTo>
                    <a:pt x="22" y="113"/>
                    <a:pt x="25" y="104"/>
                    <a:pt x="29" y="96"/>
                  </a:cubicBezTo>
                  <a:cubicBezTo>
                    <a:pt x="32" y="91"/>
                    <a:pt x="37" y="86"/>
                    <a:pt x="42" y="83"/>
                  </a:cubicBezTo>
                  <a:cubicBezTo>
                    <a:pt x="42" y="83"/>
                    <a:pt x="46" y="80"/>
                    <a:pt x="46" y="80"/>
                  </a:cubicBezTo>
                  <a:cubicBezTo>
                    <a:pt x="46" y="80"/>
                    <a:pt x="48" y="70"/>
                    <a:pt x="48" y="70"/>
                  </a:cubicBezTo>
                  <a:cubicBezTo>
                    <a:pt x="49" y="61"/>
                    <a:pt x="50" y="59"/>
                    <a:pt x="52" y="58"/>
                  </a:cubicBezTo>
                  <a:cubicBezTo>
                    <a:pt x="52" y="58"/>
                    <a:pt x="52" y="58"/>
                    <a:pt x="53" y="58"/>
                  </a:cubicBezTo>
                  <a:cubicBezTo>
                    <a:pt x="58" y="56"/>
                    <a:pt x="58" y="56"/>
                    <a:pt x="58" y="56"/>
                  </a:cubicBezTo>
                  <a:cubicBezTo>
                    <a:pt x="58" y="56"/>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1"/>
                  </a:lnTo>
                  <a:close/>
                </a:path>
              </a:pathLst>
            </a:custGeom>
            <a:solidFill>
              <a:srgbClr val="308228"/>
            </a:solidFill>
            <a:ln w="9525">
              <a:noFill/>
              <a:round/>
              <a:headEnd/>
              <a:tailEnd/>
            </a:ln>
          </p:spPr>
          <p:txBody>
            <a:bodyPr/>
            <a:lstStyle/>
            <a:p>
              <a:endParaRPr lang="en-US"/>
            </a:p>
          </p:txBody>
        </p:sp>
        <p:sp>
          <p:nvSpPr>
            <p:cNvPr id="26648" name="Freeform 20"/>
            <p:cNvSpPr>
              <a:spLocks/>
            </p:cNvSpPr>
            <p:nvPr/>
          </p:nvSpPr>
          <p:spPr bwMode="auto">
            <a:xfrm>
              <a:off x="3487738"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0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1"/>
                  </a:moveTo>
                  <a:cubicBezTo>
                    <a:pt x="59" y="10"/>
                    <a:pt x="59" y="8"/>
                    <a:pt x="59" y="7"/>
                  </a:cubicBezTo>
                  <a:cubicBezTo>
                    <a:pt x="58" y="6"/>
                    <a:pt x="58" y="5"/>
                    <a:pt x="57" y="5"/>
                  </a:cubicBezTo>
                  <a:cubicBezTo>
                    <a:pt x="55" y="2"/>
                    <a:pt x="52" y="0"/>
                    <a:pt x="48" y="0"/>
                  </a:cubicBezTo>
                  <a:cubicBezTo>
                    <a:pt x="42" y="0"/>
                    <a:pt x="37" y="5"/>
                    <a:pt x="37" y="11"/>
                  </a:cubicBezTo>
                  <a:cubicBezTo>
                    <a:pt x="37" y="11"/>
                    <a:pt x="37" y="14"/>
                    <a:pt x="37" y="18"/>
                  </a:cubicBezTo>
                  <a:cubicBezTo>
                    <a:pt x="37" y="25"/>
                    <a:pt x="37" y="35"/>
                    <a:pt x="37" y="41"/>
                  </a:cubicBezTo>
                  <a:cubicBezTo>
                    <a:pt x="37" y="41"/>
                    <a:pt x="37" y="41"/>
                    <a:pt x="37" y="42"/>
                  </a:cubicBezTo>
                  <a:cubicBezTo>
                    <a:pt x="36" y="43"/>
                    <a:pt x="35" y="44"/>
                    <a:pt x="34" y="45"/>
                  </a:cubicBezTo>
                  <a:cubicBezTo>
                    <a:pt x="30" y="50"/>
                    <a:pt x="28" y="56"/>
                    <a:pt x="27" y="62"/>
                  </a:cubicBezTo>
                  <a:cubicBezTo>
                    <a:pt x="26" y="63"/>
                    <a:pt x="26" y="65"/>
                    <a:pt x="26" y="67"/>
                  </a:cubicBezTo>
                  <a:cubicBezTo>
                    <a:pt x="21" y="70"/>
                    <a:pt x="17" y="75"/>
                    <a:pt x="13" y="80"/>
                  </a:cubicBezTo>
                  <a:cubicBezTo>
                    <a:pt x="5" y="92"/>
                    <a:pt x="0" y="107"/>
                    <a:pt x="0" y="121"/>
                  </a:cubicBezTo>
                  <a:cubicBezTo>
                    <a:pt x="0" y="123"/>
                    <a:pt x="0" y="124"/>
                    <a:pt x="0" y="125"/>
                  </a:cubicBezTo>
                  <a:cubicBezTo>
                    <a:pt x="1" y="126"/>
                    <a:pt x="1" y="127"/>
                    <a:pt x="2" y="128"/>
                  </a:cubicBezTo>
                  <a:cubicBezTo>
                    <a:pt x="4" y="131"/>
                    <a:pt x="7" y="132"/>
                    <a:pt x="11" y="132"/>
                  </a:cubicBezTo>
                  <a:cubicBezTo>
                    <a:pt x="17" y="132"/>
                    <a:pt x="22" y="127"/>
                    <a:pt x="22" y="121"/>
                  </a:cubicBezTo>
                  <a:cubicBezTo>
                    <a:pt x="22" y="112"/>
                    <a:pt x="25" y="104"/>
                    <a:pt x="29" y="96"/>
                  </a:cubicBezTo>
                  <a:cubicBezTo>
                    <a:pt x="32" y="91"/>
                    <a:pt x="37" y="86"/>
                    <a:pt x="42" y="83"/>
                  </a:cubicBezTo>
                  <a:cubicBezTo>
                    <a:pt x="42" y="83"/>
                    <a:pt x="46" y="80"/>
                    <a:pt x="46" y="80"/>
                  </a:cubicBezTo>
                  <a:cubicBezTo>
                    <a:pt x="46" y="80"/>
                    <a:pt x="48" y="70"/>
                    <a:pt x="48" y="70"/>
                  </a:cubicBezTo>
                  <a:cubicBezTo>
                    <a:pt x="49" y="61"/>
                    <a:pt x="50" y="59"/>
                    <a:pt x="52" y="58"/>
                  </a:cubicBezTo>
                  <a:cubicBezTo>
                    <a:pt x="52" y="58"/>
                    <a:pt x="52" y="58"/>
                    <a:pt x="53" y="58"/>
                  </a:cubicBezTo>
                  <a:cubicBezTo>
                    <a:pt x="58" y="56"/>
                    <a:pt x="58" y="56"/>
                    <a:pt x="58" y="56"/>
                  </a:cubicBezTo>
                  <a:cubicBezTo>
                    <a:pt x="58" y="56"/>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1"/>
                  </a:lnTo>
                  <a:close/>
                </a:path>
              </a:pathLst>
            </a:custGeom>
            <a:solidFill>
              <a:srgbClr val="308228"/>
            </a:solidFill>
            <a:ln w="9525">
              <a:noFill/>
              <a:round/>
              <a:headEnd/>
              <a:tailEnd/>
            </a:ln>
          </p:spPr>
          <p:txBody>
            <a:bodyPr/>
            <a:lstStyle/>
            <a:p>
              <a:endParaRPr lang="en-US"/>
            </a:p>
          </p:txBody>
        </p:sp>
        <p:sp>
          <p:nvSpPr>
            <p:cNvPr id="26649" name="Freeform 21"/>
            <p:cNvSpPr>
              <a:spLocks/>
            </p:cNvSpPr>
            <p:nvPr/>
          </p:nvSpPr>
          <p:spPr bwMode="auto">
            <a:xfrm>
              <a:off x="3487738"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0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1"/>
                  </a:moveTo>
                  <a:cubicBezTo>
                    <a:pt x="59" y="9"/>
                    <a:pt x="59" y="8"/>
                    <a:pt x="59" y="7"/>
                  </a:cubicBezTo>
                  <a:cubicBezTo>
                    <a:pt x="58" y="6"/>
                    <a:pt x="58" y="5"/>
                    <a:pt x="57" y="5"/>
                  </a:cubicBezTo>
                  <a:cubicBezTo>
                    <a:pt x="55" y="2"/>
                    <a:pt x="52" y="0"/>
                    <a:pt x="48" y="0"/>
                  </a:cubicBezTo>
                  <a:cubicBezTo>
                    <a:pt x="42" y="0"/>
                    <a:pt x="37" y="5"/>
                    <a:pt x="37" y="11"/>
                  </a:cubicBezTo>
                  <a:cubicBezTo>
                    <a:pt x="37" y="12"/>
                    <a:pt x="37" y="14"/>
                    <a:pt x="37" y="18"/>
                  </a:cubicBezTo>
                  <a:cubicBezTo>
                    <a:pt x="37" y="25"/>
                    <a:pt x="37" y="35"/>
                    <a:pt x="37" y="41"/>
                  </a:cubicBezTo>
                  <a:cubicBezTo>
                    <a:pt x="37" y="41"/>
                    <a:pt x="37" y="41"/>
                    <a:pt x="37" y="42"/>
                  </a:cubicBezTo>
                  <a:cubicBezTo>
                    <a:pt x="36" y="43"/>
                    <a:pt x="35" y="44"/>
                    <a:pt x="34" y="45"/>
                  </a:cubicBezTo>
                  <a:cubicBezTo>
                    <a:pt x="30" y="50"/>
                    <a:pt x="28" y="56"/>
                    <a:pt x="27" y="62"/>
                  </a:cubicBezTo>
                  <a:cubicBezTo>
                    <a:pt x="26" y="63"/>
                    <a:pt x="26" y="65"/>
                    <a:pt x="26" y="67"/>
                  </a:cubicBezTo>
                  <a:cubicBezTo>
                    <a:pt x="21" y="70"/>
                    <a:pt x="17" y="75"/>
                    <a:pt x="13" y="80"/>
                  </a:cubicBezTo>
                  <a:cubicBezTo>
                    <a:pt x="5" y="92"/>
                    <a:pt x="0" y="107"/>
                    <a:pt x="0" y="121"/>
                  </a:cubicBezTo>
                  <a:cubicBezTo>
                    <a:pt x="0" y="123"/>
                    <a:pt x="0" y="124"/>
                    <a:pt x="0" y="125"/>
                  </a:cubicBezTo>
                  <a:cubicBezTo>
                    <a:pt x="1" y="126"/>
                    <a:pt x="1" y="127"/>
                    <a:pt x="2" y="128"/>
                  </a:cubicBezTo>
                  <a:cubicBezTo>
                    <a:pt x="4" y="131"/>
                    <a:pt x="7" y="132"/>
                    <a:pt x="11" y="132"/>
                  </a:cubicBezTo>
                  <a:cubicBezTo>
                    <a:pt x="17" y="132"/>
                    <a:pt x="22" y="127"/>
                    <a:pt x="22" y="121"/>
                  </a:cubicBezTo>
                  <a:cubicBezTo>
                    <a:pt x="22" y="112"/>
                    <a:pt x="25" y="104"/>
                    <a:pt x="29" y="96"/>
                  </a:cubicBezTo>
                  <a:cubicBezTo>
                    <a:pt x="32" y="91"/>
                    <a:pt x="37" y="86"/>
                    <a:pt x="41" y="83"/>
                  </a:cubicBezTo>
                  <a:cubicBezTo>
                    <a:pt x="41" y="83"/>
                    <a:pt x="46" y="80"/>
                    <a:pt x="46" y="80"/>
                  </a:cubicBezTo>
                  <a:cubicBezTo>
                    <a:pt x="46" y="80"/>
                    <a:pt x="48" y="70"/>
                    <a:pt x="48" y="70"/>
                  </a:cubicBezTo>
                  <a:cubicBezTo>
                    <a:pt x="49" y="61"/>
                    <a:pt x="50" y="59"/>
                    <a:pt x="52" y="58"/>
                  </a:cubicBezTo>
                  <a:cubicBezTo>
                    <a:pt x="52" y="58"/>
                    <a:pt x="52" y="58"/>
                    <a:pt x="53" y="58"/>
                  </a:cubicBezTo>
                  <a:cubicBezTo>
                    <a:pt x="58" y="56"/>
                    <a:pt x="58" y="56"/>
                    <a:pt x="58" y="56"/>
                  </a:cubicBezTo>
                  <a:cubicBezTo>
                    <a:pt x="58" y="55"/>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1"/>
                  </a:lnTo>
                  <a:close/>
                </a:path>
              </a:pathLst>
            </a:custGeom>
            <a:solidFill>
              <a:srgbClr val="318329"/>
            </a:solidFill>
            <a:ln w="9525">
              <a:noFill/>
              <a:round/>
              <a:headEnd/>
              <a:tailEnd/>
            </a:ln>
          </p:spPr>
          <p:txBody>
            <a:bodyPr/>
            <a:lstStyle/>
            <a:p>
              <a:endParaRPr lang="en-US"/>
            </a:p>
          </p:txBody>
        </p:sp>
        <p:sp>
          <p:nvSpPr>
            <p:cNvPr id="26650" name="Freeform 22"/>
            <p:cNvSpPr>
              <a:spLocks/>
            </p:cNvSpPr>
            <p:nvPr/>
          </p:nvSpPr>
          <p:spPr bwMode="auto">
            <a:xfrm>
              <a:off x="3487738"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0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1"/>
                  </a:moveTo>
                  <a:cubicBezTo>
                    <a:pt x="59" y="9"/>
                    <a:pt x="59" y="8"/>
                    <a:pt x="59" y="7"/>
                  </a:cubicBezTo>
                  <a:cubicBezTo>
                    <a:pt x="58" y="6"/>
                    <a:pt x="58" y="5"/>
                    <a:pt x="57" y="5"/>
                  </a:cubicBezTo>
                  <a:cubicBezTo>
                    <a:pt x="55" y="2"/>
                    <a:pt x="52" y="0"/>
                    <a:pt x="48" y="0"/>
                  </a:cubicBezTo>
                  <a:cubicBezTo>
                    <a:pt x="42" y="0"/>
                    <a:pt x="37" y="5"/>
                    <a:pt x="37" y="12"/>
                  </a:cubicBezTo>
                  <a:cubicBezTo>
                    <a:pt x="37" y="12"/>
                    <a:pt x="37" y="15"/>
                    <a:pt x="37" y="18"/>
                  </a:cubicBezTo>
                  <a:cubicBezTo>
                    <a:pt x="37" y="25"/>
                    <a:pt x="37" y="35"/>
                    <a:pt x="37" y="41"/>
                  </a:cubicBezTo>
                  <a:cubicBezTo>
                    <a:pt x="37" y="41"/>
                    <a:pt x="37" y="42"/>
                    <a:pt x="37" y="42"/>
                  </a:cubicBezTo>
                  <a:cubicBezTo>
                    <a:pt x="36" y="43"/>
                    <a:pt x="35" y="44"/>
                    <a:pt x="34" y="45"/>
                  </a:cubicBezTo>
                  <a:cubicBezTo>
                    <a:pt x="30" y="50"/>
                    <a:pt x="28" y="56"/>
                    <a:pt x="27" y="62"/>
                  </a:cubicBezTo>
                  <a:cubicBezTo>
                    <a:pt x="26" y="63"/>
                    <a:pt x="26" y="65"/>
                    <a:pt x="26" y="67"/>
                  </a:cubicBezTo>
                  <a:cubicBezTo>
                    <a:pt x="21" y="70"/>
                    <a:pt x="17" y="75"/>
                    <a:pt x="13" y="80"/>
                  </a:cubicBezTo>
                  <a:cubicBezTo>
                    <a:pt x="5" y="92"/>
                    <a:pt x="0" y="107"/>
                    <a:pt x="0" y="121"/>
                  </a:cubicBezTo>
                  <a:cubicBezTo>
                    <a:pt x="0" y="123"/>
                    <a:pt x="0" y="124"/>
                    <a:pt x="0" y="125"/>
                  </a:cubicBezTo>
                  <a:cubicBezTo>
                    <a:pt x="1" y="126"/>
                    <a:pt x="2" y="127"/>
                    <a:pt x="2" y="128"/>
                  </a:cubicBezTo>
                  <a:cubicBezTo>
                    <a:pt x="4" y="131"/>
                    <a:pt x="7" y="132"/>
                    <a:pt x="11" y="132"/>
                  </a:cubicBezTo>
                  <a:cubicBezTo>
                    <a:pt x="17" y="132"/>
                    <a:pt x="22" y="127"/>
                    <a:pt x="22" y="121"/>
                  </a:cubicBezTo>
                  <a:cubicBezTo>
                    <a:pt x="22" y="112"/>
                    <a:pt x="25" y="104"/>
                    <a:pt x="29" y="96"/>
                  </a:cubicBezTo>
                  <a:cubicBezTo>
                    <a:pt x="32" y="91"/>
                    <a:pt x="37" y="86"/>
                    <a:pt x="41" y="83"/>
                  </a:cubicBezTo>
                  <a:cubicBezTo>
                    <a:pt x="41" y="83"/>
                    <a:pt x="46" y="80"/>
                    <a:pt x="46" y="80"/>
                  </a:cubicBezTo>
                  <a:cubicBezTo>
                    <a:pt x="46" y="80"/>
                    <a:pt x="48" y="70"/>
                    <a:pt x="48" y="70"/>
                  </a:cubicBezTo>
                  <a:cubicBezTo>
                    <a:pt x="49" y="61"/>
                    <a:pt x="50" y="59"/>
                    <a:pt x="52" y="58"/>
                  </a:cubicBezTo>
                  <a:cubicBezTo>
                    <a:pt x="52" y="58"/>
                    <a:pt x="52" y="58"/>
                    <a:pt x="52" y="58"/>
                  </a:cubicBezTo>
                  <a:cubicBezTo>
                    <a:pt x="58" y="56"/>
                    <a:pt x="58" y="56"/>
                    <a:pt x="58" y="56"/>
                  </a:cubicBezTo>
                  <a:cubicBezTo>
                    <a:pt x="58" y="55"/>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1"/>
                  </a:lnTo>
                  <a:close/>
                </a:path>
              </a:pathLst>
            </a:custGeom>
            <a:solidFill>
              <a:srgbClr val="328329"/>
            </a:solidFill>
            <a:ln w="9525">
              <a:noFill/>
              <a:round/>
              <a:headEnd/>
              <a:tailEnd/>
            </a:ln>
          </p:spPr>
          <p:txBody>
            <a:bodyPr/>
            <a:lstStyle/>
            <a:p>
              <a:endParaRPr lang="en-US"/>
            </a:p>
          </p:txBody>
        </p:sp>
        <p:sp>
          <p:nvSpPr>
            <p:cNvPr id="26651" name="Freeform 23"/>
            <p:cNvSpPr>
              <a:spLocks/>
            </p:cNvSpPr>
            <p:nvPr/>
          </p:nvSpPr>
          <p:spPr bwMode="auto">
            <a:xfrm>
              <a:off x="3487738"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2147483647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1"/>
                  </a:moveTo>
                  <a:cubicBezTo>
                    <a:pt x="59" y="9"/>
                    <a:pt x="59" y="8"/>
                    <a:pt x="59" y="7"/>
                  </a:cubicBezTo>
                  <a:cubicBezTo>
                    <a:pt x="58" y="6"/>
                    <a:pt x="58" y="5"/>
                    <a:pt x="57" y="5"/>
                  </a:cubicBezTo>
                  <a:cubicBezTo>
                    <a:pt x="55" y="2"/>
                    <a:pt x="52" y="0"/>
                    <a:pt x="48" y="0"/>
                  </a:cubicBezTo>
                  <a:cubicBezTo>
                    <a:pt x="42" y="0"/>
                    <a:pt x="37" y="5"/>
                    <a:pt x="37" y="12"/>
                  </a:cubicBezTo>
                  <a:cubicBezTo>
                    <a:pt x="37" y="12"/>
                    <a:pt x="37" y="15"/>
                    <a:pt x="37" y="19"/>
                  </a:cubicBezTo>
                  <a:cubicBezTo>
                    <a:pt x="37" y="25"/>
                    <a:pt x="37" y="35"/>
                    <a:pt x="37" y="41"/>
                  </a:cubicBezTo>
                  <a:cubicBezTo>
                    <a:pt x="37" y="41"/>
                    <a:pt x="37" y="42"/>
                    <a:pt x="37" y="42"/>
                  </a:cubicBezTo>
                  <a:cubicBezTo>
                    <a:pt x="36" y="43"/>
                    <a:pt x="35" y="44"/>
                    <a:pt x="34" y="45"/>
                  </a:cubicBezTo>
                  <a:cubicBezTo>
                    <a:pt x="30" y="50"/>
                    <a:pt x="28" y="56"/>
                    <a:pt x="27" y="62"/>
                  </a:cubicBezTo>
                  <a:cubicBezTo>
                    <a:pt x="26" y="63"/>
                    <a:pt x="26" y="65"/>
                    <a:pt x="26" y="67"/>
                  </a:cubicBezTo>
                  <a:cubicBezTo>
                    <a:pt x="21" y="70"/>
                    <a:pt x="17" y="75"/>
                    <a:pt x="13" y="80"/>
                  </a:cubicBezTo>
                  <a:cubicBezTo>
                    <a:pt x="5" y="92"/>
                    <a:pt x="0" y="107"/>
                    <a:pt x="0" y="121"/>
                  </a:cubicBezTo>
                  <a:cubicBezTo>
                    <a:pt x="0" y="123"/>
                    <a:pt x="0" y="124"/>
                    <a:pt x="1" y="125"/>
                  </a:cubicBezTo>
                  <a:cubicBezTo>
                    <a:pt x="1" y="126"/>
                    <a:pt x="2" y="127"/>
                    <a:pt x="2" y="128"/>
                  </a:cubicBezTo>
                  <a:cubicBezTo>
                    <a:pt x="4" y="131"/>
                    <a:pt x="7" y="132"/>
                    <a:pt x="11" y="132"/>
                  </a:cubicBezTo>
                  <a:cubicBezTo>
                    <a:pt x="17" y="132"/>
                    <a:pt x="22" y="127"/>
                    <a:pt x="22" y="121"/>
                  </a:cubicBezTo>
                  <a:cubicBezTo>
                    <a:pt x="22" y="112"/>
                    <a:pt x="25" y="104"/>
                    <a:pt x="29" y="96"/>
                  </a:cubicBezTo>
                  <a:cubicBezTo>
                    <a:pt x="32" y="91"/>
                    <a:pt x="37" y="86"/>
                    <a:pt x="41" y="83"/>
                  </a:cubicBezTo>
                  <a:cubicBezTo>
                    <a:pt x="41" y="83"/>
                    <a:pt x="46" y="80"/>
                    <a:pt x="46" y="80"/>
                  </a:cubicBezTo>
                  <a:cubicBezTo>
                    <a:pt x="46" y="80"/>
                    <a:pt x="48" y="70"/>
                    <a:pt x="48" y="70"/>
                  </a:cubicBezTo>
                  <a:cubicBezTo>
                    <a:pt x="49" y="61"/>
                    <a:pt x="50" y="59"/>
                    <a:pt x="52" y="58"/>
                  </a:cubicBezTo>
                  <a:cubicBezTo>
                    <a:pt x="52" y="58"/>
                    <a:pt x="52" y="58"/>
                    <a:pt x="52" y="58"/>
                  </a:cubicBezTo>
                  <a:cubicBezTo>
                    <a:pt x="58" y="56"/>
                    <a:pt x="58" y="56"/>
                    <a:pt x="58" y="56"/>
                  </a:cubicBezTo>
                  <a:cubicBezTo>
                    <a:pt x="58" y="55"/>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1"/>
                  </a:lnTo>
                  <a:close/>
                </a:path>
              </a:pathLst>
            </a:custGeom>
            <a:solidFill>
              <a:srgbClr val="32842A"/>
            </a:solidFill>
            <a:ln w="9525">
              <a:noFill/>
              <a:round/>
              <a:headEnd/>
              <a:tailEnd/>
            </a:ln>
          </p:spPr>
          <p:txBody>
            <a:bodyPr/>
            <a:lstStyle/>
            <a:p>
              <a:endParaRPr lang="en-US"/>
            </a:p>
          </p:txBody>
        </p:sp>
        <p:sp>
          <p:nvSpPr>
            <p:cNvPr id="26652" name="Freeform 24"/>
            <p:cNvSpPr>
              <a:spLocks/>
            </p:cNvSpPr>
            <p:nvPr/>
          </p:nvSpPr>
          <p:spPr bwMode="auto">
            <a:xfrm>
              <a:off x="3487738"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2147483647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1"/>
                  </a:moveTo>
                  <a:cubicBezTo>
                    <a:pt x="59" y="9"/>
                    <a:pt x="59" y="8"/>
                    <a:pt x="58" y="7"/>
                  </a:cubicBezTo>
                  <a:cubicBezTo>
                    <a:pt x="58" y="6"/>
                    <a:pt x="58" y="5"/>
                    <a:pt x="57" y="5"/>
                  </a:cubicBezTo>
                  <a:cubicBezTo>
                    <a:pt x="55" y="2"/>
                    <a:pt x="52" y="0"/>
                    <a:pt x="48" y="0"/>
                  </a:cubicBezTo>
                  <a:cubicBezTo>
                    <a:pt x="42" y="0"/>
                    <a:pt x="37" y="6"/>
                    <a:pt x="37" y="12"/>
                  </a:cubicBezTo>
                  <a:cubicBezTo>
                    <a:pt x="37" y="12"/>
                    <a:pt x="37" y="15"/>
                    <a:pt x="37" y="19"/>
                  </a:cubicBezTo>
                  <a:cubicBezTo>
                    <a:pt x="37" y="25"/>
                    <a:pt x="37" y="35"/>
                    <a:pt x="37" y="41"/>
                  </a:cubicBezTo>
                  <a:cubicBezTo>
                    <a:pt x="37" y="41"/>
                    <a:pt x="37" y="42"/>
                    <a:pt x="37" y="42"/>
                  </a:cubicBezTo>
                  <a:cubicBezTo>
                    <a:pt x="36" y="43"/>
                    <a:pt x="35" y="44"/>
                    <a:pt x="34" y="45"/>
                  </a:cubicBezTo>
                  <a:cubicBezTo>
                    <a:pt x="30" y="50"/>
                    <a:pt x="28" y="56"/>
                    <a:pt x="27" y="62"/>
                  </a:cubicBezTo>
                  <a:cubicBezTo>
                    <a:pt x="26" y="64"/>
                    <a:pt x="26" y="65"/>
                    <a:pt x="26" y="67"/>
                  </a:cubicBezTo>
                  <a:cubicBezTo>
                    <a:pt x="21" y="71"/>
                    <a:pt x="17" y="75"/>
                    <a:pt x="13" y="80"/>
                  </a:cubicBezTo>
                  <a:cubicBezTo>
                    <a:pt x="5" y="92"/>
                    <a:pt x="0" y="107"/>
                    <a:pt x="0" y="121"/>
                  </a:cubicBezTo>
                  <a:cubicBezTo>
                    <a:pt x="0" y="123"/>
                    <a:pt x="0" y="124"/>
                    <a:pt x="1" y="125"/>
                  </a:cubicBezTo>
                  <a:cubicBezTo>
                    <a:pt x="1" y="126"/>
                    <a:pt x="2" y="127"/>
                    <a:pt x="2" y="128"/>
                  </a:cubicBezTo>
                  <a:cubicBezTo>
                    <a:pt x="4" y="131"/>
                    <a:pt x="8" y="132"/>
                    <a:pt x="11" y="132"/>
                  </a:cubicBezTo>
                  <a:cubicBezTo>
                    <a:pt x="17" y="132"/>
                    <a:pt x="22" y="127"/>
                    <a:pt x="22" y="121"/>
                  </a:cubicBezTo>
                  <a:cubicBezTo>
                    <a:pt x="22" y="112"/>
                    <a:pt x="25" y="104"/>
                    <a:pt x="29" y="96"/>
                  </a:cubicBezTo>
                  <a:cubicBezTo>
                    <a:pt x="32" y="91"/>
                    <a:pt x="36" y="86"/>
                    <a:pt x="41" y="83"/>
                  </a:cubicBezTo>
                  <a:cubicBezTo>
                    <a:pt x="41" y="83"/>
                    <a:pt x="46" y="80"/>
                    <a:pt x="46" y="80"/>
                  </a:cubicBezTo>
                  <a:cubicBezTo>
                    <a:pt x="46" y="80"/>
                    <a:pt x="48" y="70"/>
                    <a:pt x="48" y="70"/>
                  </a:cubicBezTo>
                  <a:cubicBezTo>
                    <a:pt x="49" y="61"/>
                    <a:pt x="50" y="59"/>
                    <a:pt x="52" y="58"/>
                  </a:cubicBezTo>
                  <a:cubicBezTo>
                    <a:pt x="52" y="58"/>
                    <a:pt x="52" y="58"/>
                    <a:pt x="52" y="58"/>
                  </a:cubicBezTo>
                  <a:cubicBezTo>
                    <a:pt x="58" y="56"/>
                    <a:pt x="58" y="56"/>
                    <a:pt x="58" y="56"/>
                  </a:cubicBezTo>
                  <a:cubicBezTo>
                    <a:pt x="58" y="55"/>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1"/>
                  </a:lnTo>
                  <a:close/>
                </a:path>
              </a:pathLst>
            </a:custGeom>
            <a:solidFill>
              <a:srgbClr val="33852A"/>
            </a:solidFill>
            <a:ln w="9525">
              <a:noFill/>
              <a:round/>
              <a:headEnd/>
              <a:tailEnd/>
            </a:ln>
          </p:spPr>
          <p:txBody>
            <a:bodyPr/>
            <a:lstStyle/>
            <a:p>
              <a:endParaRPr lang="en-US"/>
            </a:p>
          </p:txBody>
        </p:sp>
        <p:sp>
          <p:nvSpPr>
            <p:cNvPr id="26653" name="Freeform 25"/>
            <p:cNvSpPr>
              <a:spLocks/>
            </p:cNvSpPr>
            <p:nvPr/>
          </p:nvSpPr>
          <p:spPr bwMode="auto">
            <a:xfrm>
              <a:off x="3487738"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2147483647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1"/>
                  </a:moveTo>
                  <a:cubicBezTo>
                    <a:pt x="59" y="9"/>
                    <a:pt x="59" y="8"/>
                    <a:pt x="58" y="7"/>
                  </a:cubicBezTo>
                  <a:cubicBezTo>
                    <a:pt x="58" y="6"/>
                    <a:pt x="58" y="5"/>
                    <a:pt x="57" y="5"/>
                  </a:cubicBezTo>
                  <a:cubicBezTo>
                    <a:pt x="55" y="2"/>
                    <a:pt x="52" y="0"/>
                    <a:pt x="48" y="0"/>
                  </a:cubicBezTo>
                  <a:cubicBezTo>
                    <a:pt x="42" y="0"/>
                    <a:pt x="37" y="6"/>
                    <a:pt x="37" y="12"/>
                  </a:cubicBezTo>
                  <a:cubicBezTo>
                    <a:pt x="37" y="12"/>
                    <a:pt x="37" y="15"/>
                    <a:pt x="37" y="19"/>
                  </a:cubicBezTo>
                  <a:cubicBezTo>
                    <a:pt x="37" y="25"/>
                    <a:pt x="37" y="35"/>
                    <a:pt x="37" y="41"/>
                  </a:cubicBezTo>
                  <a:cubicBezTo>
                    <a:pt x="37" y="41"/>
                    <a:pt x="37" y="42"/>
                    <a:pt x="37" y="42"/>
                  </a:cubicBezTo>
                  <a:cubicBezTo>
                    <a:pt x="36" y="43"/>
                    <a:pt x="35" y="44"/>
                    <a:pt x="34" y="45"/>
                  </a:cubicBezTo>
                  <a:cubicBezTo>
                    <a:pt x="30" y="50"/>
                    <a:pt x="28" y="56"/>
                    <a:pt x="27" y="62"/>
                  </a:cubicBezTo>
                  <a:cubicBezTo>
                    <a:pt x="26" y="64"/>
                    <a:pt x="26" y="65"/>
                    <a:pt x="26" y="67"/>
                  </a:cubicBezTo>
                  <a:cubicBezTo>
                    <a:pt x="21" y="71"/>
                    <a:pt x="17" y="75"/>
                    <a:pt x="13" y="80"/>
                  </a:cubicBezTo>
                  <a:cubicBezTo>
                    <a:pt x="5" y="92"/>
                    <a:pt x="0" y="107"/>
                    <a:pt x="0" y="121"/>
                  </a:cubicBezTo>
                  <a:cubicBezTo>
                    <a:pt x="0" y="123"/>
                    <a:pt x="0" y="124"/>
                    <a:pt x="1" y="125"/>
                  </a:cubicBezTo>
                  <a:cubicBezTo>
                    <a:pt x="1" y="126"/>
                    <a:pt x="2" y="127"/>
                    <a:pt x="2" y="128"/>
                  </a:cubicBezTo>
                  <a:cubicBezTo>
                    <a:pt x="4" y="131"/>
                    <a:pt x="8" y="132"/>
                    <a:pt x="11" y="132"/>
                  </a:cubicBezTo>
                  <a:cubicBezTo>
                    <a:pt x="17" y="132"/>
                    <a:pt x="22" y="127"/>
                    <a:pt x="22" y="120"/>
                  </a:cubicBezTo>
                  <a:cubicBezTo>
                    <a:pt x="22" y="112"/>
                    <a:pt x="25" y="103"/>
                    <a:pt x="29" y="96"/>
                  </a:cubicBezTo>
                  <a:cubicBezTo>
                    <a:pt x="32" y="90"/>
                    <a:pt x="36" y="86"/>
                    <a:pt x="41" y="83"/>
                  </a:cubicBezTo>
                  <a:cubicBezTo>
                    <a:pt x="41" y="83"/>
                    <a:pt x="46" y="80"/>
                    <a:pt x="46" y="80"/>
                  </a:cubicBezTo>
                  <a:cubicBezTo>
                    <a:pt x="46" y="80"/>
                    <a:pt x="48" y="70"/>
                    <a:pt x="48" y="70"/>
                  </a:cubicBezTo>
                  <a:cubicBezTo>
                    <a:pt x="49" y="61"/>
                    <a:pt x="50" y="60"/>
                    <a:pt x="52" y="58"/>
                  </a:cubicBezTo>
                  <a:cubicBezTo>
                    <a:pt x="52" y="58"/>
                    <a:pt x="52" y="58"/>
                    <a:pt x="52" y="58"/>
                  </a:cubicBezTo>
                  <a:cubicBezTo>
                    <a:pt x="57" y="56"/>
                    <a:pt x="57" y="56"/>
                    <a:pt x="57" y="56"/>
                  </a:cubicBezTo>
                  <a:cubicBezTo>
                    <a:pt x="57" y="55"/>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1"/>
                  </a:lnTo>
                  <a:close/>
                </a:path>
              </a:pathLst>
            </a:custGeom>
            <a:solidFill>
              <a:srgbClr val="34852B"/>
            </a:solidFill>
            <a:ln w="9525">
              <a:noFill/>
              <a:round/>
              <a:headEnd/>
              <a:tailEnd/>
            </a:ln>
          </p:spPr>
          <p:txBody>
            <a:bodyPr/>
            <a:lstStyle/>
            <a:p>
              <a:endParaRPr lang="en-US"/>
            </a:p>
          </p:txBody>
        </p:sp>
        <p:sp>
          <p:nvSpPr>
            <p:cNvPr id="26654" name="Freeform 26"/>
            <p:cNvSpPr>
              <a:spLocks/>
            </p:cNvSpPr>
            <p:nvPr/>
          </p:nvSpPr>
          <p:spPr bwMode="auto">
            <a:xfrm>
              <a:off x="3487738"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2147483647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9" y="8"/>
                    <a:pt x="58" y="7"/>
                  </a:cubicBezTo>
                  <a:cubicBezTo>
                    <a:pt x="58" y="6"/>
                    <a:pt x="58" y="5"/>
                    <a:pt x="57" y="5"/>
                  </a:cubicBezTo>
                  <a:cubicBezTo>
                    <a:pt x="55" y="2"/>
                    <a:pt x="52" y="0"/>
                    <a:pt x="48" y="0"/>
                  </a:cubicBezTo>
                  <a:cubicBezTo>
                    <a:pt x="42" y="0"/>
                    <a:pt x="37" y="6"/>
                    <a:pt x="37" y="12"/>
                  </a:cubicBezTo>
                  <a:cubicBezTo>
                    <a:pt x="37" y="12"/>
                    <a:pt x="37" y="15"/>
                    <a:pt x="37" y="19"/>
                  </a:cubicBezTo>
                  <a:cubicBezTo>
                    <a:pt x="37" y="25"/>
                    <a:pt x="37" y="35"/>
                    <a:pt x="37" y="41"/>
                  </a:cubicBezTo>
                  <a:cubicBezTo>
                    <a:pt x="37" y="41"/>
                    <a:pt x="37" y="42"/>
                    <a:pt x="37" y="42"/>
                  </a:cubicBezTo>
                  <a:cubicBezTo>
                    <a:pt x="36" y="43"/>
                    <a:pt x="35" y="44"/>
                    <a:pt x="34" y="45"/>
                  </a:cubicBezTo>
                  <a:cubicBezTo>
                    <a:pt x="30" y="50"/>
                    <a:pt x="28" y="56"/>
                    <a:pt x="27" y="62"/>
                  </a:cubicBezTo>
                  <a:cubicBezTo>
                    <a:pt x="26" y="64"/>
                    <a:pt x="26" y="65"/>
                    <a:pt x="26" y="67"/>
                  </a:cubicBezTo>
                  <a:cubicBezTo>
                    <a:pt x="21" y="71"/>
                    <a:pt x="17" y="75"/>
                    <a:pt x="13" y="80"/>
                  </a:cubicBezTo>
                  <a:cubicBezTo>
                    <a:pt x="5" y="92"/>
                    <a:pt x="0" y="107"/>
                    <a:pt x="0" y="121"/>
                  </a:cubicBezTo>
                  <a:cubicBezTo>
                    <a:pt x="0" y="123"/>
                    <a:pt x="0" y="124"/>
                    <a:pt x="1" y="125"/>
                  </a:cubicBezTo>
                  <a:cubicBezTo>
                    <a:pt x="1" y="126"/>
                    <a:pt x="2" y="127"/>
                    <a:pt x="3" y="128"/>
                  </a:cubicBezTo>
                  <a:cubicBezTo>
                    <a:pt x="5" y="131"/>
                    <a:pt x="8" y="132"/>
                    <a:pt x="11" y="132"/>
                  </a:cubicBezTo>
                  <a:cubicBezTo>
                    <a:pt x="17" y="132"/>
                    <a:pt x="22" y="127"/>
                    <a:pt x="22" y="120"/>
                  </a:cubicBezTo>
                  <a:cubicBezTo>
                    <a:pt x="22" y="112"/>
                    <a:pt x="25" y="103"/>
                    <a:pt x="29" y="96"/>
                  </a:cubicBezTo>
                  <a:cubicBezTo>
                    <a:pt x="32" y="90"/>
                    <a:pt x="36" y="86"/>
                    <a:pt x="41" y="83"/>
                  </a:cubicBezTo>
                  <a:cubicBezTo>
                    <a:pt x="41" y="83"/>
                    <a:pt x="46" y="80"/>
                    <a:pt x="46" y="80"/>
                  </a:cubicBezTo>
                  <a:cubicBezTo>
                    <a:pt x="46" y="80"/>
                    <a:pt x="48" y="70"/>
                    <a:pt x="48" y="70"/>
                  </a:cubicBezTo>
                  <a:cubicBezTo>
                    <a:pt x="49" y="61"/>
                    <a:pt x="50" y="60"/>
                    <a:pt x="52" y="58"/>
                  </a:cubicBezTo>
                  <a:cubicBezTo>
                    <a:pt x="52" y="58"/>
                    <a:pt x="52" y="58"/>
                    <a:pt x="52" y="58"/>
                  </a:cubicBezTo>
                  <a:cubicBezTo>
                    <a:pt x="57" y="56"/>
                    <a:pt x="57" y="56"/>
                    <a:pt x="57" y="56"/>
                  </a:cubicBezTo>
                  <a:cubicBezTo>
                    <a:pt x="57" y="55"/>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0"/>
                  </a:lnTo>
                  <a:close/>
                </a:path>
              </a:pathLst>
            </a:custGeom>
            <a:solidFill>
              <a:srgbClr val="34852B"/>
            </a:solidFill>
            <a:ln w="9525">
              <a:noFill/>
              <a:round/>
              <a:headEnd/>
              <a:tailEnd/>
            </a:ln>
          </p:spPr>
          <p:txBody>
            <a:bodyPr/>
            <a:lstStyle/>
            <a:p>
              <a:endParaRPr lang="en-US"/>
            </a:p>
          </p:txBody>
        </p:sp>
        <p:sp>
          <p:nvSpPr>
            <p:cNvPr id="26655" name="Freeform 27"/>
            <p:cNvSpPr>
              <a:spLocks/>
            </p:cNvSpPr>
            <p:nvPr/>
          </p:nvSpPr>
          <p:spPr bwMode="auto">
            <a:xfrm>
              <a:off x="3487738"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2147483647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9" y="8"/>
                    <a:pt x="58" y="7"/>
                  </a:cubicBezTo>
                  <a:cubicBezTo>
                    <a:pt x="58" y="6"/>
                    <a:pt x="57" y="5"/>
                    <a:pt x="57" y="5"/>
                  </a:cubicBezTo>
                  <a:cubicBezTo>
                    <a:pt x="55" y="2"/>
                    <a:pt x="52" y="0"/>
                    <a:pt x="48" y="0"/>
                  </a:cubicBezTo>
                  <a:cubicBezTo>
                    <a:pt x="42" y="1"/>
                    <a:pt x="37" y="6"/>
                    <a:pt x="37" y="12"/>
                  </a:cubicBezTo>
                  <a:cubicBezTo>
                    <a:pt x="37" y="12"/>
                    <a:pt x="37" y="15"/>
                    <a:pt x="37" y="19"/>
                  </a:cubicBezTo>
                  <a:cubicBezTo>
                    <a:pt x="37" y="25"/>
                    <a:pt x="37" y="35"/>
                    <a:pt x="37" y="41"/>
                  </a:cubicBezTo>
                  <a:cubicBezTo>
                    <a:pt x="37" y="41"/>
                    <a:pt x="37" y="42"/>
                    <a:pt x="37" y="42"/>
                  </a:cubicBezTo>
                  <a:cubicBezTo>
                    <a:pt x="36" y="43"/>
                    <a:pt x="35" y="44"/>
                    <a:pt x="34" y="45"/>
                  </a:cubicBezTo>
                  <a:cubicBezTo>
                    <a:pt x="30" y="50"/>
                    <a:pt x="28" y="56"/>
                    <a:pt x="27" y="62"/>
                  </a:cubicBezTo>
                  <a:cubicBezTo>
                    <a:pt x="26" y="64"/>
                    <a:pt x="26" y="65"/>
                    <a:pt x="26" y="67"/>
                  </a:cubicBezTo>
                  <a:cubicBezTo>
                    <a:pt x="21" y="71"/>
                    <a:pt x="17" y="75"/>
                    <a:pt x="13" y="80"/>
                  </a:cubicBezTo>
                  <a:cubicBezTo>
                    <a:pt x="5" y="92"/>
                    <a:pt x="0" y="107"/>
                    <a:pt x="0" y="122"/>
                  </a:cubicBezTo>
                  <a:cubicBezTo>
                    <a:pt x="0" y="123"/>
                    <a:pt x="0" y="124"/>
                    <a:pt x="1" y="125"/>
                  </a:cubicBezTo>
                  <a:cubicBezTo>
                    <a:pt x="1" y="126"/>
                    <a:pt x="2" y="127"/>
                    <a:pt x="3" y="128"/>
                  </a:cubicBezTo>
                  <a:cubicBezTo>
                    <a:pt x="5" y="130"/>
                    <a:pt x="8" y="132"/>
                    <a:pt x="11" y="132"/>
                  </a:cubicBezTo>
                  <a:cubicBezTo>
                    <a:pt x="17" y="131"/>
                    <a:pt x="22" y="126"/>
                    <a:pt x="22" y="120"/>
                  </a:cubicBezTo>
                  <a:cubicBezTo>
                    <a:pt x="22" y="112"/>
                    <a:pt x="25" y="103"/>
                    <a:pt x="29" y="96"/>
                  </a:cubicBezTo>
                  <a:cubicBezTo>
                    <a:pt x="32" y="90"/>
                    <a:pt x="36" y="86"/>
                    <a:pt x="41" y="83"/>
                  </a:cubicBezTo>
                  <a:cubicBezTo>
                    <a:pt x="41" y="83"/>
                    <a:pt x="46" y="80"/>
                    <a:pt x="46" y="80"/>
                  </a:cubicBezTo>
                  <a:cubicBezTo>
                    <a:pt x="46" y="80"/>
                    <a:pt x="47" y="70"/>
                    <a:pt x="48" y="70"/>
                  </a:cubicBezTo>
                  <a:cubicBezTo>
                    <a:pt x="49" y="61"/>
                    <a:pt x="50" y="60"/>
                    <a:pt x="51" y="58"/>
                  </a:cubicBezTo>
                  <a:cubicBezTo>
                    <a:pt x="52" y="58"/>
                    <a:pt x="52" y="58"/>
                    <a:pt x="52" y="58"/>
                  </a:cubicBezTo>
                  <a:cubicBezTo>
                    <a:pt x="57" y="55"/>
                    <a:pt x="57" y="55"/>
                    <a:pt x="57" y="55"/>
                  </a:cubicBezTo>
                  <a:cubicBezTo>
                    <a:pt x="57" y="55"/>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0"/>
                  </a:lnTo>
                  <a:close/>
                </a:path>
              </a:pathLst>
            </a:custGeom>
            <a:solidFill>
              <a:srgbClr val="35862C"/>
            </a:solidFill>
            <a:ln w="9525">
              <a:noFill/>
              <a:round/>
              <a:headEnd/>
              <a:tailEnd/>
            </a:ln>
          </p:spPr>
          <p:txBody>
            <a:bodyPr/>
            <a:lstStyle/>
            <a:p>
              <a:endParaRPr lang="en-US"/>
            </a:p>
          </p:txBody>
        </p:sp>
        <p:sp>
          <p:nvSpPr>
            <p:cNvPr id="26656" name="Freeform 28"/>
            <p:cNvSpPr>
              <a:spLocks/>
            </p:cNvSpPr>
            <p:nvPr/>
          </p:nvSpPr>
          <p:spPr bwMode="auto">
            <a:xfrm>
              <a:off x="3487738"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2147483647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9" y="8"/>
                    <a:pt x="58" y="7"/>
                  </a:cubicBezTo>
                  <a:cubicBezTo>
                    <a:pt x="58" y="6"/>
                    <a:pt x="57" y="5"/>
                    <a:pt x="57" y="5"/>
                  </a:cubicBezTo>
                  <a:cubicBezTo>
                    <a:pt x="55" y="2"/>
                    <a:pt x="52" y="0"/>
                    <a:pt x="48" y="0"/>
                  </a:cubicBezTo>
                  <a:cubicBezTo>
                    <a:pt x="42" y="1"/>
                    <a:pt x="37" y="6"/>
                    <a:pt x="37" y="12"/>
                  </a:cubicBezTo>
                  <a:cubicBezTo>
                    <a:pt x="37" y="12"/>
                    <a:pt x="37" y="15"/>
                    <a:pt x="37" y="19"/>
                  </a:cubicBezTo>
                  <a:cubicBezTo>
                    <a:pt x="37" y="26"/>
                    <a:pt x="37" y="35"/>
                    <a:pt x="37" y="41"/>
                  </a:cubicBezTo>
                  <a:cubicBezTo>
                    <a:pt x="37" y="42"/>
                    <a:pt x="37" y="42"/>
                    <a:pt x="37" y="42"/>
                  </a:cubicBezTo>
                  <a:cubicBezTo>
                    <a:pt x="36" y="43"/>
                    <a:pt x="35" y="44"/>
                    <a:pt x="34" y="45"/>
                  </a:cubicBezTo>
                  <a:cubicBezTo>
                    <a:pt x="30" y="50"/>
                    <a:pt x="28" y="56"/>
                    <a:pt x="27" y="62"/>
                  </a:cubicBezTo>
                  <a:cubicBezTo>
                    <a:pt x="26" y="64"/>
                    <a:pt x="26" y="65"/>
                    <a:pt x="26" y="67"/>
                  </a:cubicBezTo>
                  <a:cubicBezTo>
                    <a:pt x="21" y="71"/>
                    <a:pt x="17" y="75"/>
                    <a:pt x="13" y="80"/>
                  </a:cubicBezTo>
                  <a:cubicBezTo>
                    <a:pt x="5" y="92"/>
                    <a:pt x="0" y="107"/>
                    <a:pt x="0" y="122"/>
                  </a:cubicBezTo>
                  <a:cubicBezTo>
                    <a:pt x="0" y="123"/>
                    <a:pt x="0" y="124"/>
                    <a:pt x="1" y="125"/>
                  </a:cubicBezTo>
                  <a:cubicBezTo>
                    <a:pt x="1" y="126"/>
                    <a:pt x="2" y="127"/>
                    <a:pt x="3" y="128"/>
                  </a:cubicBezTo>
                  <a:cubicBezTo>
                    <a:pt x="5" y="130"/>
                    <a:pt x="8" y="132"/>
                    <a:pt x="11" y="132"/>
                  </a:cubicBezTo>
                  <a:cubicBezTo>
                    <a:pt x="17" y="131"/>
                    <a:pt x="22" y="126"/>
                    <a:pt x="22" y="120"/>
                  </a:cubicBezTo>
                  <a:cubicBezTo>
                    <a:pt x="22" y="112"/>
                    <a:pt x="24" y="103"/>
                    <a:pt x="29" y="96"/>
                  </a:cubicBezTo>
                  <a:cubicBezTo>
                    <a:pt x="32" y="90"/>
                    <a:pt x="36" y="86"/>
                    <a:pt x="41" y="83"/>
                  </a:cubicBezTo>
                  <a:cubicBezTo>
                    <a:pt x="41" y="83"/>
                    <a:pt x="46" y="80"/>
                    <a:pt x="46" y="80"/>
                  </a:cubicBezTo>
                  <a:cubicBezTo>
                    <a:pt x="46" y="80"/>
                    <a:pt x="47" y="70"/>
                    <a:pt x="48" y="70"/>
                  </a:cubicBezTo>
                  <a:cubicBezTo>
                    <a:pt x="49" y="61"/>
                    <a:pt x="50" y="60"/>
                    <a:pt x="51" y="59"/>
                  </a:cubicBezTo>
                  <a:cubicBezTo>
                    <a:pt x="52" y="58"/>
                    <a:pt x="52" y="58"/>
                    <a:pt x="52" y="58"/>
                  </a:cubicBezTo>
                  <a:cubicBezTo>
                    <a:pt x="57" y="55"/>
                    <a:pt x="57" y="55"/>
                    <a:pt x="57" y="55"/>
                  </a:cubicBezTo>
                  <a:cubicBezTo>
                    <a:pt x="57" y="55"/>
                    <a:pt x="59" y="55"/>
                    <a:pt x="59" y="55"/>
                  </a:cubicBezTo>
                  <a:cubicBezTo>
                    <a:pt x="59" y="54"/>
                    <a:pt x="59" y="47"/>
                    <a:pt x="59" y="47"/>
                  </a:cubicBezTo>
                  <a:cubicBezTo>
                    <a:pt x="59" y="47"/>
                    <a:pt x="59" y="45"/>
                    <a:pt x="59" y="45"/>
                  </a:cubicBezTo>
                  <a:cubicBezTo>
                    <a:pt x="59" y="45"/>
                    <a:pt x="59" y="45"/>
                    <a:pt x="59" y="45"/>
                  </a:cubicBezTo>
                  <a:cubicBezTo>
                    <a:pt x="59" y="45"/>
                    <a:pt x="59" y="45"/>
                    <a:pt x="59" y="45"/>
                  </a:cubicBezTo>
                  <a:lnTo>
                    <a:pt x="59" y="10"/>
                  </a:lnTo>
                  <a:close/>
                </a:path>
              </a:pathLst>
            </a:custGeom>
            <a:solidFill>
              <a:srgbClr val="37862C"/>
            </a:solidFill>
            <a:ln w="9525">
              <a:noFill/>
              <a:round/>
              <a:headEnd/>
              <a:tailEnd/>
            </a:ln>
          </p:spPr>
          <p:txBody>
            <a:bodyPr/>
            <a:lstStyle/>
            <a:p>
              <a:endParaRPr lang="en-US"/>
            </a:p>
          </p:txBody>
        </p:sp>
        <p:sp>
          <p:nvSpPr>
            <p:cNvPr id="26657" name="Freeform 29"/>
            <p:cNvSpPr>
              <a:spLocks/>
            </p:cNvSpPr>
            <p:nvPr/>
          </p:nvSpPr>
          <p:spPr bwMode="auto">
            <a:xfrm>
              <a:off x="3487738"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2147483647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9" y="8"/>
                    <a:pt x="58" y="7"/>
                  </a:cubicBezTo>
                  <a:cubicBezTo>
                    <a:pt x="58" y="6"/>
                    <a:pt x="57" y="5"/>
                    <a:pt x="57" y="5"/>
                  </a:cubicBezTo>
                  <a:cubicBezTo>
                    <a:pt x="55" y="2"/>
                    <a:pt x="52" y="0"/>
                    <a:pt x="48" y="0"/>
                  </a:cubicBezTo>
                  <a:cubicBezTo>
                    <a:pt x="42" y="1"/>
                    <a:pt x="37" y="6"/>
                    <a:pt x="37" y="12"/>
                  </a:cubicBezTo>
                  <a:cubicBezTo>
                    <a:pt x="37" y="13"/>
                    <a:pt x="37" y="15"/>
                    <a:pt x="37" y="19"/>
                  </a:cubicBezTo>
                  <a:cubicBezTo>
                    <a:pt x="37" y="26"/>
                    <a:pt x="37" y="35"/>
                    <a:pt x="37" y="41"/>
                  </a:cubicBezTo>
                  <a:cubicBezTo>
                    <a:pt x="37" y="42"/>
                    <a:pt x="37" y="42"/>
                    <a:pt x="37" y="42"/>
                  </a:cubicBezTo>
                  <a:cubicBezTo>
                    <a:pt x="36" y="43"/>
                    <a:pt x="35" y="44"/>
                    <a:pt x="34" y="46"/>
                  </a:cubicBezTo>
                  <a:cubicBezTo>
                    <a:pt x="30" y="50"/>
                    <a:pt x="28" y="56"/>
                    <a:pt x="27" y="62"/>
                  </a:cubicBezTo>
                  <a:cubicBezTo>
                    <a:pt x="26" y="64"/>
                    <a:pt x="26" y="65"/>
                    <a:pt x="26" y="67"/>
                  </a:cubicBezTo>
                  <a:cubicBezTo>
                    <a:pt x="21" y="71"/>
                    <a:pt x="17" y="75"/>
                    <a:pt x="13" y="80"/>
                  </a:cubicBezTo>
                  <a:cubicBezTo>
                    <a:pt x="5" y="92"/>
                    <a:pt x="0" y="107"/>
                    <a:pt x="0" y="122"/>
                  </a:cubicBezTo>
                  <a:cubicBezTo>
                    <a:pt x="0" y="123"/>
                    <a:pt x="0" y="124"/>
                    <a:pt x="1" y="125"/>
                  </a:cubicBezTo>
                  <a:cubicBezTo>
                    <a:pt x="1" y="126"/>
                    <a:pt x="2" y="127"/>
                    <a:pt x="3" y="128"/>
                  </a:cubicBezTo>
                  <a:cubicBezTo>
                    <a:pt x="5" y="130"/>
                    <a:pt x="8" y="132"/>
                    <a:pt x="11" y="132"/>
                  </a:cubicBezTo>
                  <a:cubicBezTo>
                    <a:pt x="17" y="131"/>
                    <a:pt x="22" y="126"/>
                    <a:pt x="22" y="120"/>
                  </a:cubicBezTo>
                  <a:cubicBezTo>
                    <a:pt x="22" y="112"/>
                    <a:pt x="24" y="103"/>
                    <a:pt x="29" y="96"/>
                  </a:cubicBezTo>
                  <a:cubicBezTo>
                    <a:pt x="32" y="90"/>
                    <a:pt x="36" y="86"/>
                    <a:pt x="41" y="83"/>
                  </a:cubicBezTo>
                  <a:cubicBezTo>
                    <a:pt x="41" y="83"/>
                    <a:pt x="46" y="80"/>
                    <a:pt x="46" y="80"/>
                  </a:cubicBezTo>
                  <a:cubicBezTo>
                    <a:pt x="46" y="80"/>
                    <a:pt x="47" y="70"/>
                    <a:pt x="47" y="70"/>
                  </a:cubicBezTo>
                  <a:cubicBezTo>
                    <a:pt x="49" y="61"/>
                    <a:pt x="50" y="60"/>
                    <a:pt x="51" y="59"/>
                  </a:cubicBezTo>
                  <a:cubicBezTo>
                    <a:pt x="52" y="58"/>
                    <a:pt x="52" y="58"/>
                    <a:pt x="52" y="58"/>
                  </a:cubicBezTo>
                  <a:cubicBezTo>
                    <a:pt x="57" y="55"/>
                    <a:pt x="57" y="55"/>
                    <a:pt x="57" y="55"/>
                  </a:cubicBezTo>
                  <a:cubicBezTo>
                    <a:pt x="57" y="55"/>
                    <a:pt x="58" y="55"/>
                    <a:pt x="58" y="55"/>
                  </a:cubicBezTo>
                  <a:cubicBezTo>
                    <a:pt x="58" y="54"/>
                    <a:pt x="58" y="47"/>
                    <a:pt x="58" y="47"/>
                  </a:cubicBezTo>
                  <a:cubicBezTo>
                    <a:pt x="59" y="47"/>
                    <a:pt x="59" y="45"/>
                    <a:pt x="59" y="45"/>
                  </a:cubicBezTo>
                  <a:cubicBezTo>
                    <a:pt x="59" y="45"/>
                    <a:pt x="59" y="45"/>
                    <a:pt x="59" y="45"/>
                  </a:cubicBezTo>
                  <a:cubicBezTo>
                    <a:pt x="59" y="44"/>
                    <a:pt x="59" y="44"/>
                    <a:pt x="59" y="44"/>
                  </a:cubicBezTo>
                  <a:lnTo>
                    <a:pt x="59" y="10"/>
                  </a:lnTo>
                  <a:close/>
                </a:path>
              </a:pathLst>
            </a:custGeom>
            <a:solidFill>
              <a:srgbClr val="38872D"/>
            </a:solidFill>
            <a:ln w="9525">
              <a:noFill/>
              <a:round/>
              <a:headEnd/>
              <a:tailEnd/>
            </a:ln>
          </p:spPr>
          <p:txBody>
            <a:bodyPr/>
            <a:lstStyle/>
            <a:p>
              <a:endParaRPr lang="en-US"/>
            </a:p>
          </p:txBody>
        </p:sp>
        <p:sp>
          <p:nvSpPr>
            <p:cNvPr id="26658" name="Freeform 30"/>
            <p:cNvSpPr>
              <a:spLocks/>
            </p:cNvSpPr>
            <p:nvPr/>
          </p:nvSpPr>
          <p:spPr bwMode="auto">
            <a:xfrm>
              <a:off x="3487738"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2147483647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8" y="8"/>
                    <a:pt x="58" y="7"/>
                  </a:cubicBezTo>
                  <a:cubicBezTo>
                    <a:pt x="58" y="6"/>
                    <a:pt x="57" y="5"/>
                    <a:pt x="57" y="5"/>
                  </a:cubicBezTo>
                  <a:cubicBezTo>
                    <a:pt x="55" y="2"/>
                    <a:pt x="52" y="0"/>
                    <a:pt x="48" y="0"/>
                  </a:cubicBezTo>
                  <a:cubicBezTo>
                    <a:pt x="42" y="1"/>
                    <a:pt x="37" y="6"/>
                    <a:pt x="37" y="12"/>
                  </a:cubicBezTo>
                  <a:cubicBezTo>
                    <a:pt x="37" y="13"/>
                    <a:pt x="37" y="15"/>
                    <a:pt x="37" y="19"/>
                  </a:cubicBezTo>
                  <a:cubicBezTo>
                    <a:pt x="37" y="26"/>
                    <a:pt x="37" y="35"/>
                    <a:pt x="37" y="41"/>
                  </a:cubicBezTo>
                  <a:cubicBezTo>
                    <a:pt x="37" y="42"/>
                    <a:pt x="37" y="42"/>
                    <a:pt x="37" y="42"/>
                  </a:cubicBezTo>
                  <a:cubicBezTo>
                    <a:pt x="36" y="43"/>
                    <a:pt x="35" y="45"/>
                    <a:pt x="34" y="46"/>
                  </a:cubicBezTo>
                  <a:cubicBezTo>
                    <a:pt x="30" y="50"/>
                    <a:pt x="28" y="56"/>
                    <a:pt x="27" y="62"/>
                  </a:cubicBezTo>
                  <a:cubicBezTo>
                    <a:pt x="26" y="64"/>
                    <a:pt x="26" y="65"/>
                    <a:pt x="26" y="67"/>
                  </a:cubicBezTo>
                  <a:cubicBezTo>
                    <a:pt x="21" y="71"/>
                    <a:pt x="17" y="75"/>
                    <a:pt x="14" y="80"/>
                  </a:cubicBezTo>
                  <a:cubicBezTo>
                    <a:pt x="5" y="92"/>
                    <a:pt x="0" y="107"/>
                    <a:pt x="0" y="122"/>
                  </a:cubicBezTo>
                  <a:cubicBezTo>
                    <a:pt x="0" y="123"/>
                    <a:pt x="0" y="124"/>
                    <a:pt x="1" y="125"/>
                  </a:cubicBezTo>
                  <a:cubicBezTo>
                    <a:pt x="1" y="126"/>
                    <a:pt x="2" y="127"/>
                    <a:pt x="3" y="128"/>
                  </a:cubicBezTo>
                  <a:cubicBezTo>
                    <a:pt x="5" y="130"/>
                    <a:pt x="8" y="132"/>
                    <a:pt x="11" y="132"/>
                  </a:cubicBezTo>
                  <a:cubicBezTo>
                    <a:pt x="17" y="131"/>
                    <a:pt x="22" y="126"/>
                    <a:pt x="22" y="120"/>
                  </a:cubicBezTo>
                  <a:cubicBezTo>
                    <a:pt x="22" y="112"/>
                    <a:pt x="24" y="103"/>
                    <a:pt x="29" y="96"/>
                  </a:cubicBezTo>
                  <a:cubicBezTo>
                    <a:pt x="32" y="90"/>
                    <a:pt x="36" y="86"/>
                    <a:pt x="41" y="83"/>
                  </a:cubicBezTo>
                  <a:cubicBezTo>
                    <a:pt x="41" y="83"/>
                    <a:pt x="45" y="80"/>
                    <a:pt x="45" y="80"/>
                  </a:cubicBezTo>
                  <a:cubicBezTo>
                    <a:pt x="46" y="80"/>
                    <a:pt x="47" y="70"/>
                    <a:pt x="47" y="70"/>
                  </a:cubicBezTo>
                  <a:cubicBezTo>
                    <a:pt x="49" y="61"/>
                    <a:pt x="50" y="60"/>
                    <a:pt x="51" y="59"/>
                  </a:cubicBezTo>
                  <a:cubicBezTo>
                    <a:pt x="51" y="58"/>
                    <a:pt x="52" y="58"/>
                    <a:pt x="52" y="58"/>
                  </a:cubicBezTo>
                  <a:cubicBezTo>
                    <a:pt x="57" y="55"/>
                    <a:pt x="57" y="55"/>
                    <a:pt x="57" y="55"/>
                  </a:cubicBezTo>
                  <a:cubicBezTo>
                    <a:pt x="57" y="55"/>
                    <a:pt x="58" y="55"/>
                    <a:pt x="58" y="55"/>
                  </a:cubicBezTo>
                  <a:cubicBezTo>
                    <a:pt x="58" y="54"/>
                    <a:pt x="58" y="47"/>
                    <a:pt x="58" y="47"/>
                  </a:cubicBezTo>
                  <a:cubicBezTo>
                    <a:pt x="58" y="47"/>
                    <a:pt x="59" y="45"/>
                    <a:pt x="59" y="45"/>
                  </a:cubicBezTo>
                  <a:cubicBezTo>
                    <a:pt x="59" y="45"/>
                    <a:pt x="59" y="45"/>
                    <a:pt x="59" y="45"/>
                  </a:cubicBezTo>
                  <a:cubicBezTo>
                    <a:pt x="59" y="44"/>
                    <a:pt x="59" y="44"/>
                    <a:pt x="59" y="44"/>
                  </a:cubicBezTo>
                  <a:lnTo>
                    <a:pt x="59" y="10"/>
                  </a:lnTo>
                  <a:close/>
                </a:path>
              </a:pathLst>
            </a:custGeom>
            <a:solidFill>
              <a:srgbClr val="39882D"/>
            </a:solidFill>
            <a:ln w="9525">
              <a:noFill/>
              <a:round/>
              <a:headEnd/>
              <a:tailEnd/>
            </a:ln>
          </p:spPr>
          <p:txBody>
            <a:bodyPr/>
            <a:lstStyle/>
            <a:p>
              <a:endParaRPr lang="en-US"/>
            </a:p>
          </p:txBody>
        </p:sp>
        <p:sp>
          <p:nvSpPr>
            <p:cNvPr id="26659" name="Freeform 31"/>
            <p:cNvSpPr>
              <a:spLocks/>
            </p:cNvSpPr>
            <p:nvPr/>
          </p:nvSpPr>
          <p:spPr bwMode="auto">
            <a:xfrm>
              <a:off x="3487738"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2147483647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8" y="8"/>
                    <a:pt x="58" y="7"/>
                  </a:cubicBezTo>
                  <a:cubicBezTo>
                    <a:pt x="58" y="6"/>
                    <a:pt x="57" y="5"/>
                    <a:pt x="57" y="5"/>
                  </a:cubicBezTo>
                  <a:cubicBezTo>
                    <a:pt x="55" y="2"/>
                    <a:pt x="52" y="0"/>
                    <a:pt x="48" y="0"/>
                  </a:cubicBezTo>
                  <a:cubicBezTo>
                    <a:pt x="42" y="1"/>
                    <a:pt x="37" y="6"/>
                    <a:pt x="37" y="13"/>
                  </a:cubicBezTo>
                  <a:cubicBezTo>
                    <a:pt x="37" y="13"/>
                    <a:pt x="37" y="16"/>
                    <a:pt x="37" y="19"/>
                  </a:cubicBezTo>
                  <a:cubicBezTo>
                    <a:pt x="37" y="26"/>
                    <a:pt x="37" y="35"/>
                    <a:pt x="37" y="41"/>
                  </a:cubicBezTo>
                  <a:cubicBezTo>
                    <a:pt x="37" y="42"/>
                    <a:pt x="37" y="42"/>
                    <a:pt x="37" y="43"/>
                  </a:cubicBezTo>
                  <a:cubicBezTo>
                    <a:pt x="36" y="44"/>
                    <a:pt x="35" y="45"/>
                    <a:pt x="34" y="46"/>
                  </a:cubicBezTo>
                  <a:cubicBezTo>
                    <a:pt x="30" y="50"/>
                    <a:pt x="28" y="56"/>
                    <a:pt x="27" y="62"/>
                  </a:cubicBezTo>
                  <a:cubicBezTo>
                    <a:pt x="26" y="64"/>
                    <a:pt x="26" y="66"/>
                    <a:pt x="26" y="67"/>
                  </a:cubicBezTo>
                  <a:cubicBezTo>
                    <a:pt x="21" y="71"/>
                    <a:pt x="17" y="75"/>
                    <a:pt x="14" y="80"/>
                  </a:cubicBezTo>
                  <a:cubicBezTo>
                    <a:pt x="5" y="92"/>
                    <a:pt x="0" y="107"/>
                    <a:pt x="0" y="122"/>
                  </a:cubicBezTo>
                  <a:cubicBezTo>
                    <a:pt x="0" y="123"/>
                    <a:pt x="1" y="124"/>
                    <a:pt x="1" y="125"/>
                  </a:cubicBezTo>
                  <a:cubicBezTo>
                    <a:pt x="1" y="126"/>
                    <a:pt x="2" y="127"/>
                    <a:pt x="3" y="128"/>
                  </a:cubicBezTo>
                  <a:cubicBezTo>
                    <a:pt x="5" y="130"/>
                    <a:pt x="8" y="132"/>
                    <a:pt x="11" y="131"/>
                  </a:cubicBezTo>
                  <a:cubicBezTo>
                    <a:pt x="17" y="131"/>
                    <a:pt x="22" y="126"/>
                    <a:pt x="22" y="120"/>
                  </a:cubicBezTo>
                  <a:cubicBezTo>
                    <a:pt x="22" y="112"/>
                    <a:pt x="24" y="103"/>
                    <a:pt x="29" y="96"/>
                  </a:cubicBezTo>
                  <a:cubicBezTo>
                    <a:pt x="32" y="90"/>
                    <a:pt x="36" y="86"/>
                    <a:pt x="41" y="83"/>
                  </a:cubicBezTo>
                  <a:cubicBezTo>
                    <a:pt x="41" y="83"/>
                    <a:pt x="45" y="80"/>
                    <a:pt x="45" y="80"/>
                  </a:cubicBezTo>
                  <a:cubicBezTo>
                    <a:pt x="46" y="80"/>
                    <a:pt x="47" y="70"/>
                    <a:pt x="47" y="70"/>
                  </a:cubicBezTo>
                  <a:cubicBezTo>
                    <a:pt x="49" y="61"/>
                    <a:pt x="49" y="60"/>
                    <a:pt x="51" y="59"/>
                  </a:cubicBezTo>
                  <a:cubicBezTo>
                    <a:pt x="51" y="58"/>
                    <a:pt x="52" y="58"/>
                    <a:pt x="52" y="58"/>
                  </a:cubicBezTo>
                  <a:cubicBezTo>
                    <a:pt x="57" y="55"/>
                    <a:pt x="57" y="55"/>
                    <a:pt x="57" y="55"/>
                  </a:cubicBezTo>
                  <a:cubicBezTo>
                    <a:pt x="57" y="55"/>
                    <a:pt x="58" y="55"/>
                    <a:pt x="58" y="55"/>
                  </a:cubicBezTo>
                  <a:cubicBezTo>
                    <a:pt x="58" y="54"/>
                    <a:pt x="58" y="47"/>
                    <a:pt x="58" y="47"/>
                  </a:cubicBezTo>
                  <a:cubicBezTo>
                    <a:pt x="58" y="47"/>
                    <a:pt x="58" y="45"/>
                    <a:pt x="59" y="45"/>
                  </a:cubicBezTo>
                  <a:cubicBezTo>
                    <a:pt x="59" y="45"/>
                    <a:pt x="59" y="45"/>
                    <a:pt x="59" y="45"/>
                  </a:cubicBezTo>
                  <a:cubicBezTo>
                    <a:pt x="59" y="44"/>
                    <a:pt x="59" y="44"/>
                    <a:pt x="59" y="44"/>
                  </a:cubicBezTo>
                  <a:lnTo>
                    <a:pt x="59" y="10"/>
                  </a:lnTo>
                  <a:close/>
                </a:path>
              </a:pathLst>
            </a:custGeom>
            <a:solidFill>
              <a:srgbClr val="3A882E"/>
            </a:solidFill>
            <a:ln w="9525">
              <a:noFill/>
              <a:round/>
              <a:headEnd/>
              <a:tailEnd/>
            </a:ln>
          </p:spPr>
          <p:txBody>
            <a:bodyPr/>
            <a:lstStyle/>
            <a:p>
              <a:endParaRPr lang="en-US"/>
            </a:p>
          </p:txBody>
        </p:sp>
        <p:sp>
          <p:nvSpPr>
            <p:cNvPr id="26660" name="Freeform 32"/>
            <p:cNvSpPr>
              <a:spLocks/>
            </p:cNvSpPr>
            <p:nvPr/>
          </p:nvSpPr>
          <p:spPr bwMode="auto">
            <a:xfrm>
              <a:off x="3487738"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2147483647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2147483647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8" y="8"/>
                    <a:pt x="58" y="7"/>
                  </a:cubicBezTo>
                  <a:cubicBezTo>
                    <a:pt x="58" y="6"/>
                    <a:pt x="57" y="5"/>
                    <a:pt x="57" y="5"/>
                  </a:cubicBezTo>
                  <a:cubicBezTo>
                    <a:pt x="55" y="2"/>
                    <a:pt x="52" y="0"/>
                    <a:pt x="48" y="1"/>
                  </a:cubicBezTo>
                  <a:cubicBezTo>
                    <a:pt x="42" y="1"/>
                    <a:pt x="37" y="6"/>
                    <a:pt x="38" y="13"/>
                  </a:cubicBezTo>
                  <a:cubicBezTo>
                    <a:pt x="38" y="13"/>
                    <a:pt x="38" y="16"/>
                    <a:pt x="38" y="19"/>
                  </a:cubicBezTo>
                  <a:cubicBezTo>
                    <a:pt x="37" y="26"/>
                    <a:pt x="37" y="35"/>
                    <a:pt x="37" y="41"/>
                  </a:cubicBezTo>
                  <a:cubicBezTo>
                    <a:pt x="37" y="42"/>
                    <a:pt x="37" y="42"/>
                    <a:pt x="37" y="43"/>
                  </a:cubicBezTo>
                  <a:cubicBezTo>
                    <a:pt x="36" y="44"/>
                    <a:pt x="35" y="45"/>
                    <a:pt x="34" y="46"/>
                  </a:cubicBezTo>
                  <a:cubicBezTo>
                    <a:pt x="30" y="51"/>
                    <a:pt x="28" y="56"/>
                    <a:pt x="27" y="62"/>
                  </a:cubicBezTo>
                  <a:cubicBezTo>
                    <a:pt x="26" y="64"/>
                    <a:pt x="26" y="66"/>
                    <a:pt x="26" y="67"/>
                  </a:cubicBezTo>
                  <a:cubicBezTo>
                    <a:pt x="21" y="71"/>
                    <a:pt x="17" y="75"/>
                    <a:pt x="14" y="80"/>
                  </a:cubicBezTo>
                  <a:cubicBezTo>
                    <a:pt x="5" y="92"/>
                    <a:pt x="0" y="107"/>
                    <a:pt x="0" y="122"/>
                  </a:cubicBezTo>
                  <a:cubicBezTo>
                    <a:pt x="0" y="123"/>
                    <a:pt x="1" y="124"/>
                    <a:pt x="1" y="125"/>
                  </a:cubicBezTo>
                  <a:cubicBezTo>
                    <a:pt x="2" y="126"/>
                    <a:pt x="2" y="127"/>
                    <a:pt x="3" y="128"/>
                  </a:cubicBezTo>
                  <a:cubicBezTo>
                    <a:pt x="5" y="130"/>
                    <a:pt x="8" y="132"/>
                    <a:pt x="11" y="131"/>
                  </a:cubicBezTo>
                  <a:cubicBezTo>
                    <a:pt x="17" y="131"/>
                    <a:pt x="22" y="126"/>
                    <a:pt x="22" y="120"/>
                  </a:cubicBezTo>
                  <a:cubicBezTo>
                    <a:pt x="22" y="112"/>
                    <a:pt x="24" y="103"/>
                    <a:pt x="29" y="96"/>
                  </a:cubicBezTo>
                  <a:cubicBezTo>
                    <a:pt x="32" y="90"/>
                    <a:pt x="36" y="85"/>
                    <a:pt x="41" y="83"/>
                  </a:cubicBezTo>
                  <a:cubicBezTo>
                    <a:pt x="41" y="83"/>
                    <a:pt x="45" y="80"/>
                    <a:pt x="45" y="80"/>
                  </a:cubicBezTo>
                  <a:cubicBezTo>
                    <a:pt x="45" y="80"/>
                    <a:pt x="47" y="70"/>
                    <a:pt x="47" y="70"/>
                  </a:cubicBezTo>
                  <a:cubicBezTo>
                    <a:pt x="49" y="61"/>
                    <a:pt x="49" y="60"/>
                    <a:pt x="51" y="59"/>
                  </a:cubicBezTo>
                  <a:cubicBezTo>
                    <a:pt x="51" y="58"/>
                    <a:pt x="52" y="58"/>
                    <a:pt x="52" y="58"/>
                  </a:cubicBezTo>
                  <a:cubicBezTo>
                    <a:pt x="57" y="55"/>
                    <a:pt x="57" y="55"/>
                    <a:pt x="57" y="55"/>
                  </a:cubicBezTo>
                  <a:cubicBezTo>
                    <a:pt x="57" y="55"/>
                    <a:pt x="58" y="55"/>
                    <a:pt x="58" y="55"/>
                  </a:cubicBezTo>
                  <a:cubicBezTo>
                    <a:pt x="58" y="54"/>
                    <a:pt x="58" y="47"/>
                    <a:pt x="58" y="47"/>
                  </a:cubicBezTo>
                  <a:cubicBezTo>
                    <a:pt x="58" y="47"/>
                    <a:pt x="58" y="45"/>
                    <a:pt x="59" y="45"/>
                  </a:cubicBezTo>
                  <a:cubicBezTo>
                    <a:pt x="59" y="45"/>
                    <a:pt x="59" y="45"/>
                    <a:pt x="59" y="45"/>
                  </a:cubicBezTo>
                  <a:cubicBezTo>
                    <a:pt x="59" y="44"/>
                    <a:pt x="59" y="44"/>
                    <a:pt x="59" y="44"/>
                  </a:cubicBezTo>
                  <a:lnTo>
                    <a:pt x="59" y="10"/>
                  </a:lnTo>
                  <a:close/>
                </a:path>
              </a:pathLst>
            </a:custGeom>
            <a:solidFill>
              <a:srgbClr val="3A882E"/>
            </a:solidFill>
            <a:ln w="9525">
              <a:noFill/>
              <a:round/>
              <a:headEnd/>
              <a:tailEnd/>
            </a:ln>
          </p:spPr>
          <p:txBody>
            <a:bodyPr/>
            <a:lstStyle/>
            <a:p>
              <a:endParaRPr lang="en-US"/>
            </a:p>
          </p:txBody>
        </p:sp>
        <p:sp>
          <p:nvSpPr>
            <p:cNvPr id="26661" name="Freeform 33"/>
            <p:cNvSpPr>
              <a:spLocks/>
            </p:cNvSpPr>
            <p:nvPr/>
          </p:nvSpPr>
          <p:spPr bwMode="auto">
            <a:xfrm>
              <a:off x="3487738"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2147483647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2147483647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8" y="8"/>
                    <a:pt x="58" y="7"/>
                  </a:cubicBezTo>
                  <a:cubicBezTo>
                    <a:pt x="58" y="6"/>
                    <a:pt x="57" y="5"/>
                    <a:pt x="57" y="5"/>
                  </a:cubicBezTo>
                  <a:cubicBezTo>
                    <a:pt x="55" y="2"/>
                    <a:pt x="51" y="0"/>
                    <a:pt x="48" y="1"/>
                  </a:cubicBezTo>
                  <a:cubicBezTo>
                    <a:pt x="42" y="1"/>
                    <a:pt x="38" y="7"/>
                    <a:pt x="38" y="13"/>
                  </a:cubicBezTo>
                  <a:cubicBezTo>
                    <a:pt x="38" y="13"/>
                    <a:pt x="38" y="16"/>
                    <a:pt x="38" y="20"/>
                  </a:cubicBezTo>
                  <a:cubicBezTo>
                    <a:pt x="37" y="26"/>
                    <a:pt x="37" y="35"/>
                    <a:pt x="37" y="42"/>
                  </a:cubicBezTo>
                  <a:cubicBezTo>
                    <a:pt x="37" y="42"/>
                    <a:pt x="37" y="42"/>
                    <a:pt x="37" y="43"/>
                  </a:cubicBezTo>
                  <a:cubicBezTo>
                    <a:pt x="36" y="44"/>
                    <a:pt x="35" y="45"/>
                    <a:pt x="34" y="46"/>
                  </a:cubicBezTo>
                  <a:cubicBezTo>
                    <a:pt x="30" y="51"/>
                    <a:pt x="28" y="56"/>
                    <a:pt x="27" y="62"/>
                  </a:cubicBezTo>
                  <a:cubicBezTo>
                    <a:pt x="26" y="64"/>
                    <a:pt x="26" y="66"/>
                    <a:pt x="26" y="67"/>
                  </a:cubicBezTo>
                  <a:cubicBezTo>
                    <a:pt x="21" y="71"/>
                    <a:pt x="17" y="75"/>
                    <a:pt x="14" y="80"/>
                  </a:cubicBezTo>
                  <a:cubicBezTo>
                    <a:pt x="5" y="92"/>
                    <a:pt x="0" y="107"/>
                    <a:pt x="0" y="122"/>
                  </a:cubicBezTo>
                  <a:cubicBezTo>
                    <a:pt x="0" y="123"/>
                    <a:pt x="1" y="124"/>
                    <a:pt x="1" y="125"/>
                  </a:cubicBezTo>
                  <a:cubicBezTo>
                    <a:pt x="2" y="126"/>
                    <a:pt x="2" y="127"/>
                    <a:pt x="3" y="128"/>
                  </a:cubicBezTo>
                  <a:cubicBezTo>
                    <a:pt x="5" y="130"/>
                    <a:pt x="8" y="132"/>
                    <a:pt x="11" y="131"/>
                  </a:cubicBezTo>
                  <a:cubicBezTo>
                    <a:pt x="17" y="131"/>
                    <a:pt x="22" y="126"/>
                    <a:pt x="22" y="120"/>
                  </a:cubicBezTo>
                  <a:cubicBezTo>
                    <a:pt x="22" y="112"/>
                    <a:pt x="24" y="103"/>
                    <a:pt x="28" y="96"/>
                  </a:cubicBezTo>
                  <a:cubicBezTo>
                    <a:pt x="32" y="90"/>
                    <a:pt x="36" y="85"/>
                    <a:pt x="41" y="83"/>
                  </a:cubicBezTo>
                  <a:cubicBezTo>
                    <a:pt x="41" y="82"/>
                    <a:pt x="45" y="80"/>
                    <a:pt x="45" y="80"/>
                  </a:cubicBezTo>
                  <a:cubicBezTo>
                    <a:pt x="45" y="80"/>
                    <a:pt x="47" y="70"/>
                    <a:pt x="47" y="70"/>
                  </a:cubicBezTo>
                  <a:cubicBezTo>
                    <a:pt x="49" y="61"/>
                    <a:pt x="49" y="60"/>
                    <a:pt x="51" y="59"/>
                  </a:cubicBezTo>
                  <a:cubicBezTo>
                    <a:pt x="51" y="58"/>
                    <a:pt x="52" y="58"/>
                    <a:pt x="52" y="58"/>
                  </a:cubicBezTo>
                  <a:cubicBezTo>
                    <a:pt x="57" y="55"/>
                    <a:pt x="57" y="55"/>
                    <a:pt x="57" y="55"/>
                  </a:cubicBezTo>
                  <a:cubicBezTo>
                    <a:pt x="57" y="55"/>
                    <a:pt x="58" y="55"/>
                    <a:pt x="58" y="55"/>
                  </a:cubicBezTo>
                  <a:cubicBezTo>
                    <a:pt x="58" y="54"/>
                    <a:pt x="58" y="47"/>
                    <a:pt x="58" y="47"/>
                  </a:cubicBezTo>
                  <a:cubicBezTo>
                    <a:pt x="58" y="47"/>
                    <a:pt x="58" y="45"/>
                    <a:pt x="59" y="45"/>
                  </a:cubicBezTo>
                  <a:cubicBezTo>
                    <a:pt x="59" y="45"/>
                    <a:pt x="59" y="45"/>
                    <a:pt x="59" y="45"/>
                  </a:cubicBezTo>
                  <a:cubicBezTo>
                    <a:pt x="59" y="44"/>
                    <a:pt x="59" y="44"/>
                    <a:pt x="59" y="44"/>
                  </a:cubicBezTo>
                  <a:lnTo>
                    <a:pt x="59" y="10"/>
                  </a:lnTo>
                  <a:close/>
                </a:path>
              </a:pathLst>
            </a:custGeom>
            <a:solidFill>
              <a:srgbClr val="3B892F"/>
            </a:solidFill>
            <a:ln w="9525">
              <a:noFill/>
              <a:round/>
              <a:headEnd/>
              <a:tailEnd/>
            </a:ln>
          </p:spPr>
          <p:txBody>
            <a:bodyPr/>
            <a:lstStyle/>
            <a:p>
              <a:endParaRPr lang="en-US"/>
            </a:p>
          </p:txBody>
        </p:sp>
        <p:sp>
          <p:nvSpPr>
            <p:cNvPr id="26662" name="Freeform 34"/>
            <p:cNvSpPr>
              <a:spLocks/>
            </p:cNvSpPr>
            <p:nvPr/>
          </p:nvSpPr>
          <p:spPr bwMode="auto">
            <a:xfrm>
              <a:off x="3487738" y="3331245"/>
              <a:ext cx="193675"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2147483647 h 131"/>
                <a:gd name="T10" fmla="*/ 2147483647 w 59"/>
                <a:gd name="T11" fmla="*/ 2147483647 h 131"/>
                <a:gd name="T12" fmla="*/ 2147483647 w 59"/>
                <a:gd name="T13" fmla="*/ 2147483647 h 131"/>
                <a:gd name="T14" fmla="*/ 2147483647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0 w 59"/>
                <a:gd name="T25" fmla="*/ 2147483647 h 131"/>
                <a:gd name="T26" fmla="*/ 2147483647 w 59"/>
                <a:gd name="T27" fmla="*/ 2147483647 h 131"/>
                <a:gd name="T28" fmla="*/ 2147483647 w 59"/>
                <a:gd name="T29" fmla="*/ 2147483647 h 131"/>
                <a:gd name="T30" fmla="*/ 2147483647 w 59"/>
                <a:gd name="T31" fmla="*/ 2147483647 h 131"/>
                <a:gd name="T32" fmla="*/ 2147483647 w 59"/>
                <a:gd name="T33" fmla="*/ 2147483647 h 131"/>
                <a:gd name="T34" fmla="*/ 2147483647 w 59"/>
                <a:gd name="T35" fmla="*/ 2147483647 h 131"/>
                <a:gd name="T36" fmla="*/ 2147483647 w 59"/>
                <a:gd name="T37" fmla="*/ 2147483647 h 131"/>
                <a:gd name="T38" fmla="*/ 2147483647 w 59"/>
                <a:gd name="T39" fmla="*/ 2147483647 h 131"/>
                <a:gd name="T40" fmla="*/ 2147483647 w 59"/>
                <a:gd name="T41" fmla="*/ 2147483647 h 131"/>
                <a:gd name="T42" fmla="*/ 2147483647 w 59"/>
                <a:gd name="T43" fmla="*/ 2147483647 h 131"/>
                <a:gd name="T44" fmla="*/ 2147483647 w 59"/>
                <a:gd name="T45" fmla="*/ 2147483647 h 131"/>
                <a:gd name="T46" fmla="*/ 2147483647 w 59"/>
                <a:gd name="T47" fmla="*/ 2147483647 h 131"/>
                <a:gd name="T48" fmla="*/ 2147483647 w 59"/>
                <a:gd name="T49" fmla="*/ 2147483647 h 131"/>
                <a:gd name="T50" fmla="*/ 2147483647 w 59"/>
                <a:gd name="T51" fmla="*/ 2147483647 h 131"/>
                <a:gd name="T52" fmla="*/ 2147483647 w 59"/>
                <a:gd name="T53" fmla="*/ 2147483647 h 131"/>
                <a:gd name="T54" fmla="*/ 2147483647 w 59"/>
                <a:gd name="T55" fmla="*/ 2147483647 h 131"/>
                <a:gd name="T56" fmla="*/ 2147483647 w 59"/>
                <a:gd name="T57" fmla="*/ 2147483647 h 131"/>
                <a:gd name="T58" fmla="*/ 2147483647 w 59"/>
                <a:gd name="T59" fmla="*/ 2147483647 h 13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1"/>
                <a:gd name="T92" fmla="*/ 59 w 59"/>
                <a:gd name="T93" fmla="*/ 131 h 13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1">
                  <a:moveTo>
                    <a:pt x="59" y="10"/>
                  </a:moveTo>
                  <a:cubicBezTo>
                    <a:pt x="59" y="9"/>
                    <a:pt x="58" y="8"/>
                    <a:pt x="58" y="7"/>
                  </a:cubicBezTo>
                  <a:cubicBezTo>
                    <a:pt x="58" y="6"/>
                    <a:pt x="57" y="5"/>
                    <a:pt x="56" y="5"/>
                  </a:cubicBezTo>
                  <a:cubicBezTo>
                    <a:pt x="55" y="2"/>
                    <a:pt x="51" y="0"/>
                    <a:pt x="48" y="1"/>
                  </a:cubicBezTo>
                  <a:cubicBezTo>
                    <a:pt x="42" y="1"/>
                    <a:pt x="38" y="7"/>
                    <a:pt x="38" y="13"/>
                  </a:cubicBezTo>
                  <a:cubicBezTo>
                    <a:pt x="38" y="13"/>
                    <a:pt x="38" y="16"/>
                    <a:pt x="38" y="20"/>
                  </a:cubicBezTo>
                  <a:cubicBezTo>
                    <a:pt x="37" y="26"/>
                    <a:pt x="37" y="35"/>
                    <a:pt x="37" y="42"/>
                  </a:cubicBezTo>
                  <a:cubicBezTo>
                    <a:pt x="37" y="42"/>
                    <a:pt x="37" y="42"/>
                    <a:pt x="37" y="43"/>
                  </a:cubicBezTo>
                  <a:cubicBezTo>
                    <a:pt x="36" y="44"/>
                    <a:pt x="35" y="45"/>
                    <a:pt x="34" y="46"/>
                  </a:cubicBezTo>
                  <a:cubicBezTo>
                    <a:pt x="30" y="51"/>
                    <a:pt x="28" y="56"/>
                    <a:pt x="27" y="62"/>
                  </a:cubicBezTo>
                  <a:cubicBezTo>
                    <a:pt x="26" y="64"/>
                    <a:pt x="26" y="66"/>
                    <a:pt x="26" y="67"/>
                  </a:cubicBezTo>
                  <a:cubicBezTo>
                    <a:pt x="21" y="71"/>
                    <a:pt x="17" y="75"/>
                    <a:pt x="14" y="81"/>
                  </a:cubicBezTo>
                  <a:cubicBezTo>
                    <a:pt x="5" y="92"/>
                    <a:pt x="0" y="107"/>
                    <a:pt x="0" y="122"/>
                  </a:cubicBezTo>
                  <a:cubicBezTo>
                    <a:pt x="0" y="123"/>
                    <a:pt x="1" y="124"/>
                    <a:pt x="1" y="125"/>
                  </a:cubicBezTo>
                  <a:cubicBezTo>
                    <a:pt x="2" y="126"/>
                    <a:pt x="2" y="127"/>
                    <a:pt x="3" y="128"/>
                  </a:cubicBezTo>
                  <a:cubicBezTo>
                    <a:pt x="5" y="130"/>
                    <a:pt x="8" y="131"/>
                    <a:pt x="11" y="131"/>
                  </a:cubicBezTo>
                  <a:cubicBezTo>
                    <a:pt x="17" y="131"/>
                    <a:pt x="22" y="126"/>
                    <a:pt x="22" y="120"/>
                  </a:cubicBezTo>
                  <a:cubicBezTo>
                    <a:pt x="22" y="112"/>
                    <a:pt x="24" y="103"/>
                    <a:pt x="28" y="96"/>
                  </a:cubicBezTo>
                  <a:cubicBezTo>
                    <a:pt x="32" y="90"/>
                    <a:pt x="36" y="85"/>
                    <a:pt x="41" y="83"/>
                  </a:cubicBezTo>
                  <a:cubicBezTo>
                    <a:pt x="41" y="82"/>
                    <a:pt x="45" y="80"/>
                    <a:pt x="45" y="80"/>
                  </a:cubicBezTo>
                  <a:cubicBezTo>
                    <a:pt x="45" y="79"/>
                    <a:pt x="47" y="70"/>
                    <a:pt x="47" y="70"/>
                  </a:cubicBezTo>
                  <a:cubicBezTo>
                    <a:pt x="49" y="61"/>
                    <a:pt x="49" y="60"/>
                    <a:pt x="51" y="59"/>
                  </a:cubicBezTo>
                  <a:cubicBezTo>
                    <a:pt x="51" y="58"/>
                    <a:pt x="52" y="58"/>
                    <a:pt x="52" y="58"/>
                  </a:cubicBezTo>
                  <a:cubicBezTo>
                    <a:pt x="57" y="55"/>
                    <a:pt x="57" y="55"/>
                    <a:pt x="57" y="55"/>
                  </a:cubicBezTo>
                  <a:cubicBezTo>
                    <a:pt x="57" y="55"/>
                    <a:pt x="58" y="55"/>
                    <a:pt x="58" y="55"/>
                  </a:cubicBezTo>
                  <a:cubicBezTo>
                    <a:pt x="58" y="54"/>
                    <a:pt x="58" y="47"/>
                    <a:pt x="58" y="47"/>
                  </a:cubicBezTo>
                  <a:cubicBezTo>
                    <a:pt x="58" y="47"/>
                    <a:pt x="58" y="45"/>
                    <a:pt x="59" y="45"/>
                  </a:cubicBezTo>
                  <a:cubicBezTo>
                    <a:pt x="59" y="45"/>
                    <a:pt x="59" y="45"/>
                    <a:pt x="59" y="45"/>
                  </a:cubicBezTo>
                  <a:cubicBezTo>
                    <a:pt x="59" y="44"/>
                    <a:pt x="59" y="44"/>
                    <a:pt x="59" y="44"/>
                  </a:cubicBezTo>
                  <a:lnTo>
                    <a:pt x="59" y="10"/>
                  </a:lnTo>
                  <a:close/>
                </a:path>
              </a:pathLst>
            </a:custGeom>
            <a:solidFill>
              <a:srgbClr val="3C8A30"/>
            </a:solidFill>
            <a:ln w="9525">
              <a:noFill/>
              <a:round/>
              <a:headEnd/>
              <a:tailEnd/>
            </a:ln>
          </p:spPr>
          <p:txBody>
            <a:bodyPr/>
            <a:lstStyle/>
            <a:p>
              <a:endParaRPr lang="en-US"/>
            </a:p>
          </p:txBody>
        </p:sp>
        <p:sp>
          <p:nvSpPr>
            <p:cNvPr id="26663" name="Freeform 35"/>
            <p:cNvSpPr>
              <a:spLocks/>
            </p:cNvSpPr>
            <p:nvPr/>
          </p:nvSpPr>
          <p:spPr bwMode="auto">
            <a:xfrm>
              <a:off x="3487738" y="3331245"/>
              <a:ext cx="193675"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2147483647 h 131"/>
                <a:gd name="T10" fmla="*/ 2147483647 w 59"/>
                <a:gd name="T11" fmla="*/ 2147483647 h 131"/>
                <a:gd name="T12" fmla="*/ 2147483647 w 59"/>
                <a:gd name="T13" fmla="*/ 2147483647 h 131"/>
                <a:gd name="T14" fmla="*/ 2147483647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0 w 59"/>
                <a:gd name="T25" fmla="*/ 2147483647 h 131"/>
                <a:gd name="T26" fmla="*/ 2147483647 w 59"/>
                <a:gd name="T27" fmla="*/ 2147483647 h 131"/>
                <a:gd name="T28" fmla="*/ 2147483647 w 59"/>
                <a:gd name="T29" fmla="*/ 2147483647 h 131"/>
                <a:gd name="T30" fmla="*/ 2147483647 w 59"/>
                <a:gd name="T31" fmla="*/ 2147483647 h 131"/>
                <a:gd name="T32" fmla="*/ 2147483647 w 59"/>
                <a:gd name="T33" fmla="*/ 2147483647 h 131"/>
                <a:gd name="T34" fmla="*/ 2147483647 w 59"/>
                <a:gd name="T35" fmla="*/ 2147483647 h 131"/>
                <a:gd name="T36" fmla="*/ 2147483647 w 59"/>
                <a:gd name="T37" fmla="*/ 2147483647 h 131"/>
                <a:gd name="T38" fmla="*/ 2147483647 w 59"/>
                <a:gd name="T39" fmla="*/ 2147483647 h 131"/>
                <a:gd name="T40" fmla="*/ 2147483647 w 59"/>
                <a:gd name="T41" fmla="*/ 2147483647 h 131"/>
                <a:gd name="T42" fmla="*/ 2147483647 w 59"/>
                <a:gd name="T43" fmla="*/ 2147483647 h 131"/>
                <a:gd name="T44" fmla="*/ 2147483647 w 59"/>
                <a:gd name="T45" fmla="*/ 2147483647 h 131"/>
                <a:gd name="T46" fmla="*/ 2147483647 w 59"/>
                <a:gd name="T47" fmla="*/ 2147483647 h 131"/>
                <a:gd name="T48" fmla="*/ 2147483647 w 59"/>
                <a:gd name="T49" fmla="*/ 2147483647 h 131"/>
                <a:gd name="T50" fmla="*/ 2147483647 w 59"/>
                <a:gd name="T51" fmla="*/ 2147483647 h 131"/>
                <a:gd name="T52" fmla="*/ 2147483647 w 59"/>
                <a:gd name="T53" fmla="*/ 2147483647 h 131"/>
                <a:gd name="T54" fmla="*/ 2147483647 w 59"/>
                <a:gd name="T55" fmla="*/ 2147483647 h 131"/>
                <a:gd name="T56" fmla="*/ 2147483647 w 59"/>
                <a:gd name="T57" fmla="*/ 2147483647 h 131"/>
                <a:gd name="T58" fmla="*/ 2147483647 w 59"/>
                <a:gd name="T59" fmla="*/ 2147483647 h 13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1"/>
                <a:gd name="T92" fmla="*/ 59 w 59"/>
                <a:gd name="T93" fmla="*/ 131 h 13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1">
                  <a:moveTo>
                    <a:pt x="58" y="10"/>
                  </a:moveTo>
                  <a:cubicBezTo>
                    <a:pt x="58" y="9"/>
                    <a:pt x="58" y="8"/>
                    <a:pt x="58" y="7"/>
                  </a:cubicBezTo>
                  <a:cubicBezTo>
                    <a:pt x="57" y="6"/>
                    <a:pt x="57" y="5"/>
                    <a:pt x="56" y="5"/>
                  </a:cubicBezTo>
                  <a:cubicBezTo>
                    <a:pt x="55" y="2"/>
                    <a:pt x="51" y="0"/>
                    <a:pt x="48" y="1"/>
                  </a:cubicBezTo>
                  <a:cubicBezTo>
                    <a:pt x="42" y="1"/>
                    <a:pt x="38" y="7"/>
                    <a:pt x="38" y="13"/>
                  </a:cubicBezTo>
                  <a:cubicBezTo>
                    <a:pt x="38" y="13"/>
                    <a:pt x="38" y="16"/>
                    <a:pt x="38" y="20"/>
                  </a:cubicBezTo>
                  <a:cubicBezTo>
                    <a:pt x="37" y="26"/>
                    <a:pt x="37" y="35"/>
                    <a:pt x="37" y="42"/>
                  </a:cubicBezTo>
                  <a:cubicBezTo>
                    <a:pt x="37" y="42"/>
                    <a:pt x="37" y="42"/>
                    <a:pt x="37" y="43"/>
                  </a:cubicBezTo>
                  <a:cubicBezTo>
                    <a:pt x="36" y="44"/>
                    <a:pt x="35" y="45"/>
                    <a:pt x="34" y="46"/>
                  </a:cubicBezTo>
                  <a:cubicBezTo>
                    <a:pt x="30" y="51"/>
                    <a:pt x="28" y="57"/>
                    <a:pt x="27" y="62"/>
                  </a:cubicBezTo>
                  <a:cubicBezTo>
                    <a:pt x="26" y="64"/>
                    <a:pt x="26" y="66"/>
                    <a:pt x="26" y="67"/>
                  </a:cubicBezTo>
                  <a:cubicBezTo>
                    <a:pt x="21" y="71"/>
                    <a:pt x="17" y="75"/>
                    <a:pt x="14" y="81"/>
                  </a:cubicBezTo>
                  <a:cubicBezTo>
                    <a:pt x="5" y="92"/>
                    <a:pt x="0" y="107"/>
                    <a:pt x="0" y="122"/>
                  </a:cubicBezTo>
                  <a:cubicBezTo>
                    <a:pt x="0" y="123"/>
                    <a:pt x="1" y="124"/>
                    <a:pt x="1" y="125"/>
                  </a:cubicBezTo>
                  <a:cubicBezTo>
                    <a:pt x="2" y="126"/>
                    <a:pt x="2" y="127"/>
                    <a:pt x="3" y="128"/>
                  </a:cubicBezTo>
                  <a:cubicBezTo>
                    <a:pt x="5" y="130"/>
                    <a:pt x="8" y="131"/>
                    <a:pt x="11" y="131"/>
                  </a:cubicBezTo>
                  <a:cubicBezTo>
                    <a:pt x="17" y="131"/>
                    <a:pt x="21" y="126"/>
                    <a:pt x="22" y="120"/>
                  </a:cubicBezTo>
                  <a:cubicBezTo>
                    <a:pt x="22" y="112"/>
                    <a:pt x="24" y="103"/>
                    <a:pt x="28" y="96"/>
                  </a:cubicBezTo>
                  <a:cubicBezTo>
                    <a:pt x="32" y="90"/>
                    <a:pt x="36" y="85"/>
                    <a:pt x="40" y="83"/>
                  </a:cubicBezTo>
                  <a:cubicBezTo>
                    <a:pt x="41" y="82"/>
                    <a:pt x="45" y="80"/>
                    <a:pt x="45" y="80"/>
                  </a:cubicBezTo>
                  <a:cubicBezTo>
                    <a:pt x="45" y="79"/>
                    <a:pt x="47" y="70"/>
                    <a:pt x="47" y="70"/>
                  </a:cubicBezTo>
                  <a:cubicBezTo>
                    <a:pt x="48" y="62"/>
                    <a:pt x="49" y="60"/>
                    <a:pt x="51" y="59"/>
                  </a:cubicBezTo>
                  <a:cubicBezTo>
                    <a:pt x="51" y="58"/>
                    <a:pt x="52" y="58"/>
                    <a:pt x="52" y="58"/>
                  </a:cubicBezTo>
                  <a:cubicBezTo>
                    <a:pt x="57" y="55"/>
                    <a:pt x="57" y="55"/>
                    <a:pt x="57" y="55"/>
                  </a:cubicBezTo>
                  <a:cubicBezTo>
                    <a:pt x="57" y="55"/>
                    <a:pt x="58" y="55"/>
                    <a:pt x="58" y="55"/>
                  </a:cubicBezTo>
                  <a:cubicBezTo>
                    <a:pt x="58" y="54"/>
                    <a:pt x="58" y="47"/>
                    <a:pt x="58" y="47"/>
                  </a:cubicBezTo>
                  <a:cubicBezTo>
                    <a:pt x="58" y="47"/>
                    <a:pt x="58" y="45"/>
                    <a:pt x="58" y="45"/>
                  </a:cubicBezTo>
                  <a:cubicBezTo>
                    <a:pt x="59" y="45"/>
                    <a:pt x="59" y="45"/>
                    <a:pt x="59" y="45"/>
                  </a:cubicBezTo>
                  <a:cubicBezTo>
                    <a:pt x="59" y="44"/>
                    <a:pt x="59" y="44"/>
                    <a:pt x="59" y="44"/>
                  </a:cubicBezTo>
                  <a:lnTo>
                    <a:pt x="58" y="10"/>
                  </a:lnTo>
                  <a:close/>
                </a:path>
              </a:pathLst>
            </a:custGeom>
            <a:solidFill>
              <a:srgbClr val="3D8A30"/>
            </a:solidFill>
            <a:ln w="9525">
              <a:noFill/>
              <a:round/>
              <a:headEnd/>
              <a:tailEnd/>
            </a:ln>
          </p:spPr>
          <p:txBody>
            <a:bodyPr/>
            <a:lstStyle/>
            <a:p>
              <a:endParaRPr lang="en-US"/>
            </a:p>
          </p:txBody>
        </p:sp>
        <p:sp>
          <p:nvSpPr>
            <p:cNvPr id="26664" name="Freeform 36"/>
            <p:cNvSpPr>
              <a:spLocks/>
            </p:cNvSpPr>
            <p:nvPr/>
          </p:nvSpPr>
          <p:spPr bwMode="auto">
            <a:xfrm>
              <a:off x="3487738" y="3331245"/>
              <a:ext cx="193675"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2147483647 h 131"/>
                <a:gd name="T10" fmla="*/ 2147483647 w 59"/>
                <a:gd name="T11" fmla="*/ 2147483647 h 131"/>
                <a:gd name="T12" fmla="*/ 2147483647 w 59"/>
                <a:gd name="T13" fmla="*/ 2147483647 h 131"/>
                <a:gd name="T14" fmla="*/ 2147483647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0 w 59"/>
                <a:gd name="T25" fmla="*/ 2147483647 h 131"/>
                <a:gd name="T26" fmla="*/ 2147483647 w 59"/>
                <a:gd name="T27" fmla="*/ 2147483647 h 131"/>
                <a:gd name="T28" fmla="*/ 2147483647 w 59"/>
                <a:gd name="T29" fmla="*/ 2147483647 h 131"/>
                <a:gd name="T30" fmla="*/ 2147483647 w 59"/>
                <a:gd name="T31" fmla="*/ 2147483647 h 131"/>
                <a:gd name="T32" fmla="*/ 2147483647 w 59"/>
                <a:gd name="T33" fmla="*/ 2147483647 h 131"/>
                <a:gd name="T34" fmla="*/ 2147483647 w 59"/>
                <a:gd name="T35" fmla="*/ 2147483647 h 131"/>
                <a:gd name="T36" fmla="*/ 2147483647 w 59"/>
                <a:gd name="T37" fmla="*/ 2147483647 h 131"/>
                <a:gd name="T38" fmla="*/ 2147483647 w 59"/>
                <a:gd name="T39" fmla="*/ 2147483647 h 131"/>
                <a:gd name="T40" fmla="*/ 2147483647 w 59"/>
                <a:gd name="T41" fmla="*/ 2147483647 h 131"/>
                <a:gd name="T42" fmla="*/ 2147483647 w 59"/>
                <a:gd name="T43" fmla="*/ 2147483647 h 131"/>
                <a:gd name="T44" fmla="*/ 2147483647 w 59"/>
                <a:gd name="T45" fmla="*/ 2147483647 h 131"/>
                <a:gd name="T46" fmla="*/ 2147483647 w 59"/>
                <a:gd name="T47" fmla="*/ 2147483647 h 131"/>
                <a:gd name="T48" fmla="*/ 2147483647 w 59"/>
                <a:gd name="T49" fmla="*/ 2147483647 h 131"/>
                <a:gd name="T50" fmla="*/ 2147483647 w 59"/>
                <a:gd name="T51" fmla="*/ 2147483647 h 131"/>
                <a:gd name="T52" fmla="*/ 2147483647 w 59"/>
                <a:gd name="T53" fmla="*/ 2147483647 h 131"/>
                <a:gd name="T54" fmla="*/ 2147483647 w 59"/>
                <a:gd name="T55" fmla="*/ 2147483647 h 131"/>
                <a:gd name="T56" fmla="*/ 2147483647 w 59"/>
                <a:gd name="T57" fmla="*/ 2147483647 h 131"/>
                <a:gd name="T58" fmla="*/ 2147483647 w 59"/>
                <a:gd name="T59" fmla="*/ 2147483647 h 13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1"/>
                <a:gd name="T92" fmla="*/ 59 w 59"/>
                <a:gd name="T93" fmla="*/ 131 h 13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1">
                  <a:moveTo>
                    <a:pt x="58" y="10"/>
                  </a:moveTo>
                  <a:cubicBezTo>
                    <a:pt x="58" y="9"/>
                    <a:pt x="58" y="8"/>
                    <a:pt x="58" y="7"/>
                  </a:cubicBezTo>
                  <a:cubicBezTo>
                    <a:pt x="57" y="6"/>
                    <a:pt x="57" y="5"/>
                    <a:pt x="56" y="5"/>
                  </a:cubicBezTo>
                  <a:cubicBezTo>
                    <a:pt x="55" y="2"/>
                    <a:pt x="51" y="0"/>
                    <a:pt x="48" y="1"/>
                  </a:cubicBezTo>
                  <a:cubicBezTo>
                    <a:pt x="42" y="1"/>
                    <a:pt x="38" y="7"/>
                    <a:pt x="38" y="13"/>
                  </a:cubicBezTo>
                  <a:cubicBezTo>
                    <a:pt x="38" y="13"/>
                    <a:pt x="38" y="16"/>
                    <a:pt x="38" y="20"/>
                  </a:cubicBezTo>
                  <a:cubicBezTo>
                    <a:pt x="37" y="26"/>
                    <a:pt x="37" y="36"/>
                    <a:pt x="37" y="42"/>
                  </a:cubicBezTo>
                  <a:cubicBezTo>
                    <a:pt x="37" y="42"/>
                    <a:pt x="37" y="43"/>
                    <a:pt x="37" y="43"/>
                  </a:cubicBezTo>
                  <a:cubicBezTo>
                    <a:pt x="36" y="44"/>
                    <a:pt x="35" y="45"/>
                    <a:pt x="34" y="46"/>
                  </a:cubicBezTo>
                  <a:cubicBezTo>
                    <a:pt x="30" y="51"/>
                    <a:pt x="28" y="57"/>
                    <a:pt x="27" y="62"/>
                  </a:cubicBezTo>
                  <a:cubicBezTo>
                    <a:pt x="26" y="64"/>
                    <a:pt x="26" y="66"/>
                    <a:pt x="26" y="67"/>
                  </a:cubicBezTo>
                  <a:cubicBezTo>
                    <a:pt x="21" y="71"/>
                    <a:pt x="17" y="75"/>
                    <a:pt x="14" y="81"/>
                  </a:cubicBezTo>
                  <a:cubicBezTo>
                    <a:pt x="6" y="92"/>
                    <a:pt x="0" y="108"/>
                    <a:pt x="0" y="122"/>
                  </a:cubicBezTo>
                  <a:cubicBezTo>
                    <a:pt x="0" y="123"/>
                    <a:pt x="1" y="124"/>
                    <a:pt x="1" y="125"/>
                  </a:cubicBezTo>
                  <a:cubicBezTo>
                    <a:pt x="2" y="126"/>
                    <a:pt x="2" y="127"/>
                    <a:pt x="3" y="128"/>
                  </a:cubicBezTo>
                  <a:cubicBezTo>
                    <a:pt x="5" y="130"/>
                    <a:pt x="8" y="131"/>
                    <a:pt x="11" y="131"/>
                  </a:cubicBezTo>
                  <a:cubicBezTo>
                    <a:pt x="17" y="131"/>
                    <a:pt x="21" y="126"/>
                    <a:pt x="22" y="120"/>
                  </a:cubicBezTo>
                  <a:cubicBezTo>
                    <a:pt x="22" y="112"/>
                    <a:pt x="24" y="103"/>
                    <a:pt x="28" y="96"/>
                  </a:cubicBezTo>
                  <a:cubicBezTo>
                    <a:pt x="32" y="90"/>
                    <a:pt x="36" y="85"/>
                    <a:pt x="40" y="82"/>
                  </a:cubicBezTo>
                  <a:cubicBezTo>
                    <a:pt x="41" y="82"/>
                    <a:pt x="45" y="80"/>
                    <a:pt x="45" y="80"/>
                  </a:cubicBezTo>
                  <a:cubicBezTo>
                    <a:pt x="45" y="79"/>
                    <a:pt x="47" y="70"/>
                    <a:pt x="47" y="70"/>
                  </a:cubicBezTo>
                  <a:cubicBezTo>
                    <a:pt x="48" y="62"/>
                    <a:pt x="49" y="60"/>
                    <a:pt x="51" y="59"/>
                  </a:cubicBezTo>
                  <a:cubicBezTo>
                    <a:pt x="51" y="58"/>
                    <a:pt x="51" y="58"/>
                    <a:pt x="52" y="58"/>
                  </a:cubicBezTo>
                  <a:cubicBezTo>
                    <a:pt x="57" y="55"/>
                    <a:pt x="57" y="55"/>
                    <a:pt x="57" y="55"/>
                  </a:cubicBezTo>
                  <a:cubicBezTo>
                    <a:pt x="57" y="55"/>
                    <a:pt x="58" y="55"/>
                    <a:pt x="58" y="55"/>
                  </a:cubicBezTo>
                  <a:cubicBezTo>
                    <a:pt x="58" y="54"/>
                    <a:pt x="58" y="47"/>
                    <a:pt x="58" y="47"/>
                  </a:cubicBezTo>
                  <a:cubicBezTo>
                    <a:pt x="58" y="47"/>
                    <a:pt x="58" y="45"/>
                    <a:pt x="58" y="45"/>
                  </a:cubicBezTo>
                  <a:cubicBezTo>
                    <a:pt x="59" y="45"/>
                    <a:pt x="59" y="45"/>
                    <a:pt x="59" y="45"/>
                  </a:cubicBezTo>
                  <a:cubicBezTo>
                    <a:pt x="59" y="44"/>
                    <a:pt x="59" y="44"/>
                    <a:pt x="59" y="44"/>
                  </a:cubicBezTo>
                  <a:lnTo>
                    <a:pt x="58" y="10"/>
                  </a:lnTo>
                  <a:close/>
                </a:path>
              </a:pathLst>
            </a:custGeom>
            <a:solidFill>
              <a:srgbClr val="3E8B31"/>
            </a:solidFill>
            <a:ln w="9525">
              <a:noFill/>
              <a:round/>
              <a:headEnd/>
              <a:tailEnd/>
            </a:ln>
          </p:spPr>
          <p:txBody>
            <a:bodyPr/>
            <a:lstStyle/>
            <a:p>
              <a:endParaRPr lang="en-US"/>
            </a:p>
          </p:txBody>
        </p:sp>
        <p:sp>
          <p:nvSpPr>
            <p:cNvPr id="26665" name="Freeform 37"/>
            <p:cNvSpPr>
              <a:spLocks/>
            </p:cNvSpPr>
            <p:nvPr/>
          </p:nvSpPr>
          <p:spPr bwMode="auto">
            <a:xfrm>
              <a:off x="3487738" y="3331245"/>
              <a:ext cx="193675"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2147483647 h 131"/>
                <a:gd name="T10" fmla="*/ 2147483647 w 59"/>
                <a:gd name="T11" fmla="*/ 2147483647 h 131"/>
                <a:gd name="T12" fmla="*/ 2147483647 w 59"/>
                <a:gd name="T13" fmla="*/ 2147483647 h 131"/>
                <a:gd name="T14" fmla="*/ 2147483647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2147483647 w 59"/>
                <a:gd name="T31" fmla="*/ 2147483647 h 131"/>
                <a:gd name="T32" fmla="*/ 2147483647 w 59"/>
                <a:gd name="T33" fmla="*/ 2147483647 h 131"/>
                <a:gd name="T34" fmla="*/ 2147483647 w 59"/>
                <a:gd name="T35" fmla="*/ 2147483647 h 131"/>
                <a:gd name="T36" fmla="*/ 2147483647 w 59"/>
                <a:gd name="T37" fmla="*/ 2147483647 h 131"/>
                <a:gd name="T38" fmla="*/ 2147483647 w 59"/>
                <a:gd name="T39" fmla="*/ 2147483647 h 131"/>
                <a:gd name="T40" fmla="*/ 2147483647 w 59"/>
                <a:gd name="T41" fmla="*/ 2147483647 h 131"/>
                <a:gd name="T42" fmla="*/ 2147483647 w 59"/>
                <a:gd name="T43" fmla="*/ 2147483647 h 131"/>
                <a:gd name="T44" fmla="*/ 2147483647 w 59"/>
                <a:gd name="T45" fmla="*/ 2147483647 h 131"/>
                <a:gd name="T46" fmla="*/ 2147483647 w 59"/>
                <a:gd name="T47" fmla="*/ 2147483647 h 131"/>
                <a:gd name="T48" fmla="*/ 2147483647 w 59"/>
                <a:gd name="T49" fmla="*/ 2147483647 h 131"/>
                <a:gd name="T50" fmla="*/ 2147483647 w 59"/>
                <a:gd name="T51" fmla="*/ 2147483647 h 131"/>
                <a:gd name="T52" fmla="*/ 2147483647 w 59"/>
                <a:gd name="T53" fmla="*/ 2147483647 h 131"/>
                <a:gd name="T54" fmla="*/ 2147483647 w 59"/>
                <a:gd name="T55" fmla="*/ 2147483647 h 131"/>
                <a:gd name="T56" fmla="*/ 2147483647 w 59"/>
                <a:gd name="T57" fmla="*/ 2147483647 h 131"/>
                <a:gd name="T58" fmla="*/ 2147483647 w 59"/>
                <a:gd name="T59" fmla="*/ 2147483647 h 13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1"/>
                <a:gd name="T92" fmla="*/ 59 w 59"/>
                <a:gd name="T93" fmla="*/ 131 h 13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1">
                  <a:moveTo>
                    <a:pt x="58" y="10"/>
                  </a:moveTo>
                  <a:cubicBezTo>
                    <a:pt x="58" y="9"/>
                    <a:pt x="58" y="8"/>
                    <a:pt x="58" y="7"/>
                  </a:cubicBezTo>
                  <a:cubicBezTo>
                    <a:pt x="57" y="6"/>
                    <a:pt x="57" y="5"/>
                    <a:pt x="56" y="5"/>
                  </a:cubicBezTo>
                  <a:cubicBezTo>
                    <a:pt x="55" y="2"/>
                    <a:pt x="51" y="0"/>
                    <a:pt x="48" y="1"/>
                  </a:cubicBezTo>
                  <a:cubicBezTo>
                    <a:pt x="42" y="2"/>
                    <a:pt x="38" y="7"/>
                    <a:pt x="38" y="13"/>
                  </a:cubicBezTo>
                  <a:cubicBezTo>
                    <a:pt x="38" y="14"/>
                    <a:pt x="38" y="16"/>
                    <a:pt x="38" y="20"/>
                  </a:cubicBezTo>
                  <a:cubicBezTo>
                    <a:pt x="37" y="26"/>
                    <a:pt x="37" y="36"/>
                    <a:pt x="37" y="42"/>
                  </a:cubicBezTo>
                  <a:cubicBezTo>
                    <a:pt x="37" y="42"/>
                    <a:pt x="37" y="43"/>
                    <a:pt x="37" y="43"/>
                  </a:cubicBezTo>
                  <a:cubicBezTo>
                    <a:pt x="36" y="44"/>
                    <a:pt x="35" y="45"/>
                    <a:pt x="34" y="46"/>
                  </a:cubicBezTo>
                  <a:cubicBezTo>
                    <a:pt x="30" y="51"/>
                    <a:pt x="28" y="57"/>
                    <a:pt x="27" y="62"/>
                  </a:cubicBezTo>
                  <a:cubicBezTo>
                    <a:pt x="26" y="64"/>
                    <a:pt x="26" y="66"/>
                    <a:pt x="26" y="67"/>
                  </a:cubicBezTo>
                  <a:cubicBezTo>
                    <a:pt x="21" y="71"/>
                    <a:pt x="17" y="76"/>
                    <a:pt x="14" y="81"/>
                  </a:cubicBezTo>
                  <a:cubicBezTo>
                    <a:pt x="6" y="93"/>
                    <a:pt x="0" y="108"/>
                    <a:pt x="1" y="122"/>
                  </a:cubicBezTo>
                  <a:cubicBezTo>
                    <a:pt x="1" y="123"/>
                    <a:pt x="1" y="124"/>
                    <a:pt x="1" y="125"/>
                  </a:cubicBezTo>
                  <a:cubicBezTo>
                    <a:pt x="2" y="126"/>
                    <a:pt x="3" y="127"/>
                    <a:pt x="3" y="128"/>
                  </a:cubicBezTo>
                  <a:cubicBezTo>
                    <a:pt x="5" y="130"/>
                    <a:pt x="8" y="131"/>
                    <a:pt x="11" y="131"/>
                  </a:cubicBezTo>
                  <a:cubicBezTo>
                    <a:pt x="17" y="131"/>
                    <a:pt x="21" y="126"/>
                    <a:pt x="22" y="120"/>
                  </a:cubicBezTo>
                  <a:cubicBezTo>
                    <a:pt x="22" y="111"/>
                    <a:pt x="24" y="103"/>
                    <a:pt x="28" y="96"/>
                  </a:cubicBezTo>
                  <a:cubicBezTo>
                    <a:pt x="32" y="90"/>
                    <a:pt x="36" y="85"/>
                    <a:pt x="40" y="82"/>
                  </a:cubicBezTo>
                  <a:cubicBezTo>
                    <a:pt x="40" y="82"/>
                    <a:pt x="45" y="80"/>
                    <a:pt x="45" y="80"/>
                  </a:cubicBezTo>
                  <a:cubicBezTo>
                    <a:pt x="45" y="79"/>
                    <a:pt x="47" y="70"/>
                    <a:pt x="47" y="70"/>
                  </a:cubicBezTo>
                  <a:cubicBezTo>
                    <a:pt x="48" y="62"/>
                    <a:pt x="49" y="60"/>
                    <a:pt x="51" y="59"/>
                  </a:cubicBezTo>
                  <a:cubicBezTo>
                    <a:pt x="51" y="59"/>
                    <a:pt x="51" y="58"/>
                    <a:pt x="52" y="58"/>
                  </a:cubicBezTo>
                  <a:cubicBezTo>
                    <a:pt x="57" y="55"/>
                    <a:pt x="57" y="55"/>
                    <a:pt x="57" y="55"/>
                  </a:cubicBezTo>
                  <a:cubicBezTo>
                    <a:pt x="57" y="55"/>
                    <a:pt x="58" y="55"/>
                    <a:pt x="58" y="55"/>
                  </a:cubicBezTo>
                  <a:cubicBezTo>
                    <a:pt x="58" y="54"/>
                    <a:pt x="58" y="47"/>
                    <a:pt x="58" y="47"/>
                  </a:cubicBezTo>
                  <a:cubicBezTo>
                    <a:pt x="58" y="47"/>
                    <a:pt x="58" y="45"/>
                    <a:pt x="58" y="45"/>
                  </a:cubicBezTo>
                  <a:cubicBezTo>
                    <a:pt x="59" y="44"/>
                    <a:pt x="59" y="44"/>
                    <a:pt x="59" y="44"/>
                  </a:cubicBezTo>
                  <a:cubicBezTo>
                    <a:pt x="59" y="44"/>
                    <a:pt x="59" y="44"/>
                    <a:pt x="59" y="44"/>
                  </a:cubicBezTo>
                  <a:lnTo>
                    <a:pt x="58" y="10"/>
                  </a:lnTo>
                  <a:close/>
                </a:path>
              </a:pathLst>
            </a:custGeom>
            <a:solidFill>
              <a:srgbClr val="3F8B31"/>
            </a:solidFill>
            <a:ln w="9525">
              <a:noFill/>
              <a:round/>
              <a:headEnd/>
              <a:tailEnd/>
            </a:ln>
          </p:spPr>
          <p:txBody>
            <a:bodyPr/>
            <a:lstStyle/>
            <a:p>
              <a:endParaRPr lang="en-US"/>
            </a:p>
          </p:txBody>
        </p:sp>
        <p:sp>
          <p:nvSpPr>
            <p:cNvPr id="26666" name="Freeform 38"/>
            <p:cNvSpPr>
              <a:spLocks/>
            </p:cNvSpPr>
            <p:nvPr/>
          </p:nvSpPr>
          <p:spPr bwMode="auto">
            <a:xfrm>
              <a:off x="3490913"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0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0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7" y="6"/>
                  </a:cubicBezTo>
                  <a:cubicBezTo>
                    <a:pt x="56" y="5"/>
                    <a:pt x="56" y="4"/>
                    <a:pt x="55" y="4"/>
                  </a:cubicBezTo>
                  <a:cubicBezTo>
                    <a:pt x="53" y="1"/>
                    <a:pt x="50" y="0"/>
                    <a:pt x="47" y="0"/>
                  </a:cubicBezTo>
                  <a:cubicBezTo>
                    <a:pt x="41" y="1"/>
                    <a:pt x="37" y="6"/>
                    <a:pt x="37" y="12"/>
                  </a:cubicBezTo>
                  <a:cubicBezTo>
                    <a:pt x="37" y="13"/>
                    <a:pt x="37" y="15"/>
                    <a:pt x="37" y="19"/>
                  </a:cubicBezTo>
                  <a:cubicBezTo>
                    <a:pt x="36" y="26"/>
                    <a:pt x="36" y="35"/>
                    <a:pt x="36" y="41"/>
                  </a:cubicBezTo>
                  <a:cubicBezTo>
                    <a:pt x="36" y="41"/>
                    <a:pt x="36" y="42"/>
                    <a:pt x="36" y="42"/>
                  </a:cubicBezTo>
                  <a:cubicBezTo>
                    <a:pt x="35" y="43"/>
                    <a:pt x="34" y="44"/>
                    <a:pt x="33" y="45"/>
                  </a:cubicBezTo>
                  <a:cubicBezTo>
                    <a:pt x="29" y="50"/>
                    <a:pt x="27" y="56"/>
                    <a:pt x="26" y="61"/>
                  </a:cubicBezTo>
                  <a:cubicBezTo>
                    <a:pt x="25" y="63"/>
                    <a:pt x="25" y="65"/>
                    <a:pt x="25" y="66"/>
                  </a:cubicBezTo>
                  <a:cubicBezTo>
                    <a:pt x="20" y="70"/>
                    <a:pt x="16" y="75"/>
                    <a:pt x="13" y="80"/>
                  </a:cubicBezTo>
                  <a:cubicBezTo>
                    <a:pt x="5" y="92"/>
                    <a:pt x="0" y="107"/>
                    <a:pt x="0" y="121"/>
                  </a:cubicBezTo>
                  <a:cubicBezTo>
                    <a:pt x="0" y="122"/>
                    <a:pt x="0" y="123"/>
                    <a:pt x="0" y="124"/>
                  </a:cubicBezTo>
                  <a:cubicBezTo>
                    <a:pt x="1" y="125"/>
                    <a:pt x="2" y="126"/>
                    <a:pt x="2" y="127"/>
                  </a:cubicBezTo>
                  <a:cubicBezTo>
                    <a:pt x="4" y="129"/>
                    <a:pt x="7" y="130"/>
                    <a:pt x="10" y="130"/>
                  </a:cubicBezTo>
                  <a:cubicBezTo>
                    <a:pt x="16" y="129"/>
                    <a:pt x="20" y="125"/>
                    <a:pt x="20" y="118"/>
                  </a:cubicBezTo>
                  <a:cubicBezTo>
                    <a:pt x="21" y="110"/>
                    <a:pt x="23" y="102"/>
                    <a:pt x="27" y="95"/>
                  </a:cubicBezTo>
                  <a:cubicBezTo>
                    <a:pt x="31" y="89"/>
                    <a:pt x="35" y="84"/>
                    <a:pt x="39" y="81"/>
                  </a:cubicBezTo>
                  <a:cubicBezTo>
                    <a:pt x="39" y="81"/>
                    <a:pt x="44" y="79"/>
                    <a:pt x="44" y="79"/>
                  </a:cubicBezTo>
                  <a:cubicBezTo>
                    <a:pt x="44" y="78"/>
                    <a:pt x="46" y="69"/>
                    <a:pt x="46" y="69"/>
                  </a:cubicBezTo>
                  <a:cubicBezTo>
                    <a:pt x="47" y="61"/>
                    <a:pt x="48" y="59"/>
                    <a:pt x="50" y="58"/>
                  </a:cubicBezTo>
                  <a:cubicBezTo>
                    <a:pt x="50" y="58"/>
                    <a:pt x="50" y="57"/>
                    <a:pt x="51" y="57"/>
                  </a:cubicBezTo>
                  <a:cubicBezTo>
                    <a:pt x="55" y="54"/>
                    <a:pt x="55" y="54"/>
                    <a:pt x="55" y="54"/>
                  </a:cubicBezTo>
                  <a:cubicBezTo>
                    <a:pt x="56" y="54"/>
                    <a:pt x="57" y="54"/>
                    <a:pt x="57" y="54"/>
                  </a:cubicBezTo>
                  <a:cubicBezTo>
                    <a:pt x="57" y="53"/>
                    <a:pt x="57" y="46"/>
                    <a:pt x="57" y="46"/>
                  </a:cubicBezTo>
                  <a:cubicBezTo>
                    <a:pt x="57" y="46"/>
                    <a:pt x="57" y="44"/>
                    <a:pt x="57" y="44"/>
                  </a:cubicBezTo>
                  <a:cubicBezTo>
                    <a:pt x="57" y="43"/>
                    <a:pt x="57" y="43"/>
                    <a:pt x="57" y="43"/>
                  </a:cubicBezTo>
                  <a:cubicBezTo>
                    <a:pt x="57" y="43"/>
                    <a:pt x="57" y="43"/>
                    <a:pt x="57" y="43"/>
                  </a:cubicBezTo>
                  <a:lnTo>
                    <a:pt x="57" y="9"/>
                  </a:lnTo>
                  <a:close/>
                </a:path>
              </a:pathLst>
            </a:custGeom>
            <a:solidFill>
              <a:srgbClr val="3F8B32"/>
            </a:solidFill>
            <a:ln w="9525">
              <a:noFill/>
              <a:round/>
              <a:headEnd/>
              <a:tailEnd/>
            </a:ln>
          </p:spPr>
          <p:txBody>
            <a:bodyPr/>
            <a:lstStyle/>
            <a:p>
              <a:endParaRPr lang="en-US"/>
            </a:p>
          </p:txBody>
        </p:sp>
        <p:sp>
          <p:nvSpPr>
            <p:cNvPr id="26667" name="Freeform 39"/>
            <p:cNvSpPr>
              <a:spLocks/>
            </p:cNvSpPr>
            <p:nvPr/>
          </p:nvSpPr>
          <p:spPr bwMode="auto">
            <a:xfrm>
              <a:off x="3490913"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0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0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7" y="6"/>
                  </a:cubicBezTo>
                  <a:cubicBezTo>
                    <a:pt x="56" y="5"/>
                    <a:pt x="56" y="4"/>
                    <a:pt x="55" y="4"/>
                  </a:cubicBezTo>
                  <a:cubicBezTo>
                    <a:pt x="53" y="1"/>
                    <a:pt x="50" y="0"/>
                    <a:pt x="47" y="0"/>
                  </a:cubicBezTo>
                  <a:cubicBezTo>
                    <a:pt x="41" y="1"/>
                    <a:pt x="37" y="6"/>
                    <a:pt x="37" y="12"/>
                  </a:cubicBezTo>
                  <a:cubicBezTo>
                    <a:pt x="37" y="13"/>
                    <a:pt x="37" y="16"/>
                    <a:pt x="37" y="19"/>
                  </a:cubicBezTo>
                  <a:cubicBezTo>
                    <a:pt x="36" y="26"/>
                    <a:pt x="36" y="35"/>
                    <a:pt x="36" y="41"/>
                  </a:cubicBezTo>
                  <a:cubicBezTo>
                    <a:pt x="36" y="41"/>
                    <a:pt x="36" y="42"/>
                    <a:pt x="36" y="42"/>
                  </a:cubicBezTo>
                  <a:cubicBezTo>
                    <a:pt x="35" y="43"/>
                    <a:pt x="34" y="44"/>
                    <a:pt x="33" y="45"/>
                  </a:cubicBezTo>
                  <a:cubicBezTo>
                    <a:pt x="29" y="50"/>
                    <a:pt x="27" y="56"/>
                    <a:pt x="26" y="61"/>
                  </a:cubicBezTo>
                  <a:cubicBezTo>
                    <a:pt x="25" y="63"/>
                    <a:pt x="25" y="65"/>
                    <a:pt x="25" y="66"/>
                  </a:cubicBezTo>
                  <a:cubicBezTo>
                    <a:pt x="20" y="70"/>
                    <a:pt x="16" y="75"/>
                    <a:pt x="13" y="80"/>
                  </a:cubicBezTo>
                  <a:cubicBezTo>
                    <a:pt x="5" y="92"/>
                    <a:pt x="0" y="107"/>
                    <a:pt x="0" y="121"/>
                  </a:cubicBezTo>
                  <a:cubicBezTo>
                    <a:pt x="0" y="122"/>
                    <a:pt x="0" y="123"/>
                    <a:pt x="0" y="124"/>
                  </a:cubicBezTo>
                  <a:cubicBezTo>
                    <a:pt x="1" y="125"/>
                    <a:pt x="2" y="126"/>
                    <a:pt x="2" y="127"/>
                  </a:cubicBezTo>
                  <a:cubicBezTo>
                    <a:pt x="4" y="129"/>
                    <a:pt x="7" y="130"/>
                    <a:pt x="10" y="130"/>
                  </a:cubicBezTo>
                  <a:cubicBezTo>
                    <a:pt x="16" y="129"/>
                    <a:pt x="20" y="124"/>
                    <a:pt x="20" y="118"/>
                  </a:cubicBezTo>
                  <a:cubicBezTo>
                    <a:pt x="21" y="110"/>
                    <a:pt x="23" y="102"/>
                    <a:pt x="27" y="95"/>
                  </a:cubicBezTo>
                  <a:cubicBezTo>
                    <a:pt x="30" y="89"/>
                    <a:pt x="35" y="84"/>
                    <a:pt x="39" y="81"/>
                  </a:cubicBezTo>
                  <a:cubicBezTo>
                    <a:pt x="39" y="81"/>
                    <a:pt x="44" y="79"/>
                    <a:pt x="44" y="79"/>
                  </a:cubicBezTo>
                  <a:cubicBezTo>
                    <a:pt x="44" y="78"/>
                    <a:pt x="46" y="69"/>
                    <a:pt x="46" y="69"/>
                  </a:cubicBezTo>
                  <a:cubicBezTo>
                    <a:pt x="47" y="61"/>
                    <a:pt x="48" y="59"/>
                    <a:pt x="50" y="58"/>
                  </a:cubicBezTo>
                  <a:cubicBezTo>
                    <a:pt x="50" y="58"/>
                    <a:pt x="50" y="57"/>
                    <a:pt x="51" y="57"/>
                  </a:cubicBezTo>
                  <a:cubicBezTo>
                    <a:pt x="55" y="54"/>
                    <a:pt x="55" y="54"/>
                    <a:pt x="55" y="54"/>
                  </a:cubicBezTo>
                  <a:cubicBezTo>
                    <a:pt x="55" y="54"/>
                    <a:pt x="57" y="54"/>
                    <a:pt x="57" y="54"/>
                  </a:cubicBezTo>
                  <a:cubicBezTo>
                    <a:pt x="57" y="53"/>
                    <a:pt x="57" y="46"/>
                    <a:pt x="57" y="46"/>
                  </a:cubicBezTo>
                  <a:cubicBezTo>
                    <a:pt x="57" y="46"/>
                    <a:pt x="57" y="44"/>
                    <a:pt x="57" y="44"/>
                  </a:cubicBezTo>
                  <a:cubicBezTo>
                    <a:pt x="57" y="43"/>
                    <a:pt x="57" y="43"/>
                    <a:pt x="57" y="43"/>
                  </a:cubicBezTo>
                  <a:cubicBezTo>
                    <a:pt x="57" y="43"/>
                    <a:pt x="57" y="43"/>
                    <a:pt x="57" y="43"/>
                  </a:cubicBezTo>
                  <a:lnTo>
                    <a:pt x="57" y="9"/>
                  </a:lnTo>
                  <a:close/>
                </a:path>
              </a:pathLst>
            </a:custGeom>
            <a:solidFill>
              <a:srgbClr val="408C32"/>
            </a:solidFill>
            <a:ln w="9525">
              <a:noFill/>
              <a:round/>
              <a:headEnd/>
              <a:tailEnd/>
            </a:ln>
          </p:spPr>
          <p:txBody>
            <a:bodyPr/>
            <a:lstStyle/>
            <a:p>
              <a:endParaRPr lang="en-US"/>
            </a:p>
          </p:txBody>
        </p:sp>
        <p:sp>
          <p:nvSpPr>
            <p:cNvPr id="26668" name="Freeform 40"/>
            <p:cNvSpPr>
              <a:spLocks/>
            </p:cNvSpPr>
            <p:nvPr/>
          </p:nvSpPr>
          <p:spPr bwMode="auto">
            <a:xfrm>
              <a:off x="3490913"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0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2147483647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7" y="6"/>
                  </a:cubicBezTo>
                  <a:cubicBezTo>
                    <a:pt x="56" y="5"/>
                    <a:pt x="56" y="4"/>
                    <a:pt x="55" y="4"/>
                  </a:cubicBezTo>
                  <a:cubicBezTo>
                    <a:pt x="53" y="1"/>
                    <a:pt x="50" y="0"/>
                    <a:pt x="47" y="0"/>
                  </a:cubicBezTo>
                  <a:cubicBezTo>
                    <a:pt x="41" y="1"/>
                    <a:pt x="37" y="6"/>
                    <a:pt x="37" y="12"/>
                  </a:cubicBezTo>
                  <a:cubicBezTo>
                    <a:pt x="37" y="13"/>
                    <a:pt x="37" y="16"/>
                    <a:pt x="37" y="19"/>
                  </a:cubicBezTo>
                  <a:cubicBezTo>
                    <a:pt x="36" y="26"/>
                    <a:pt x="36" y="35"/>
                    <a:pt x="36" y="41"/>
                  </a:cubicBezTo>
                  <a:cubicBezTo>
                    <a:pt x="36" y="41"/>
                    <a:pt x="36" y="42"/>
                    <a:pt x="36" y="42"/>
                  </a:cubicBezTo>
                  <a:cubicBezTo>
                    <a:pt x="35" y="43"/>
                    <a:pt x="34" y="44"/>
                    <a:pt x="33" y="45"/>
                  </a:cubicBezTo>
                  <a:cubicBezTo>
                    <a:pt x="29" y="50"/>
                    <a:pt x="27" y="56"/>
                    <a:pt x="26" y="61"/>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2" y="127"/>
                  </a:cubicBezTo>
                  <a:cubicBezTo>
                    <a:pt x="4" y="129"/>
                    <a:pt x="7" y="130"/>
                    <a:pt x="10" y="130"/>
                  </a:cubicBezTo>
                  <a:cubicBezTo>
                    <a:pt x="16" y="129"/>
                    <a:pt x="20" y="124"/>
                    <a:pt x="20" y="118"/>
                  </a:cubicBezTo>
                  <a:cubicBezTo>
                    <a:pt x="21" y="110"/>
                    <a:pt x="23" y="102"/>
                    <a:pt x="27" y="95"/>
                  </a:cubicBezTo>
                  <a:cubicBezTo>
                    <a:pt x="30" y="89"/>
                    <a:pt x="35" y="84"/>
                    <a:pt x="39" y="81"/>
                  </a:cubicBezTo>
                  <a:cubicBezTo>
                    <a:pt x="39" y="81"/>
                    <a:pt x="44" y="79"/>
                    <a:pt x="44" y="78"/>
                  </a:cubicBezTo>
                  <a:cubicBezTo>
                    <a:pt x="44" y="78"/>
                    <a:pt x="46" y="69"/>
                    <a:pt x="46" y="69"/>
                  </a:cubicBezTo>
                  <a:cubicBezTo>
                    <a:pt x="47" y="61"/>
                    <a:pt x="48" y="59"/>
                    <a:pt x="50" y="58"/>
                  </a:cubicBezTo>
                  <a:cubicBezTo>
                    <a:pt x="50" y="58"/>
                    <a:pt x="50" y="57"/>
                    <a:pt x="50" y="57"/>
                  </a:cubicBezTo>
                  <a:cubicBezTo>
                    <a:pt x="55" y="54"/>
                    <a:pt x="55" y="54"/>
                    <a:pt x="55" y="54"/>
                  </a:cubicBezTo>
                  <a:cubicBezTo>
                    <a:pt x="55" y="54"/>
                    <a:pt x="57" y="54"/>
                    <a:pt x="57" y="54"/>
                  </a:cubicBezTo>
                  <a:cubicBezTo>
                    <a:pt x="57" y="53"/>
                    <a:pt x="57" y="46"/>
                    <a:pt x="57" y="46"/>
                  </a:cubicBezTo>
                  <a:cubicBezTo>
                    <a:pt x="57" y="46"/>
                    <a:pt x="57" y="44"/>
                    <a:pt x="57" y="44"/>
                  </a:cubicBezTo>
                  <a:cubicBezTo>
                    <a:pt x="57" y="43"/>
                    <a:pt x="57" y="43"/>
                    <a:pt x="57" y="43"/>
                  </a:cubicBezTo>
                  <a:cubicBezTo>
                    <a:pt x="57" y="43"/>
                    <a:pt x="57" y="43"/>
                    <a:pt x="57" y="43"/>
                  </a:cubicBezTo>
                  <a:lnTo>
                    <a:pt x="57" y="9"/>
                  </a:lnTo>
                  <a:close/>
                </a:path>
              </a:pathLst>
            </a:custGeom>
            <a:solidFill>
              <a:srgbClr val="418D33"/>
            </a:solidFill>
            <a:ln w="9525">
              <a:noFill/>
              <a:round/>
              <a:headEnd/>
              <a:tailEnd/>
            </a:ln>
          </p:spPr>
          <p:txBody>
            <a:bodyPr/>
            <a:lstStyle/>
            <a:p>
              <a:endParaRPr lang="en-US"/>
            </a:p>
          </p:txBody>
        </p:sp>
        <p:sp>
          <p:nvSpPr>
            <p:cNvPr id="26669" name="Freeform 41"/>
            <p:cNvSpPr>
              <a:spLocks/>
            </p:cNvSpPr>
            <p:nvPr/>
          </p:nvSpPr>
          <p:spPr bwMode="auto">
            <a:xfrm>
              <a:off x="3490913"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0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2147483647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6" y="6"/>
                  </a:cubicBezTo>
                  <a:cubicBezTo>
                    <a:pt x="56" y="5"/>
                    <a:pt x="56" y="4"/>
                    <a:pt x="55" y="4"/>
                  </a:cubicBezTo>
                  <a:cubicBezTo>
                    <a:pt x="53" y="1"/>
                    <a:pt x="50" y="0"/>
                    <a:pt x="47" y="0"/>
                  </a:cubicBezTo>
                  <a:cubicBezTo>
                    <a:pt x="41" y="1"/>
                    <a:pt x="37" y="6"/>
                    <a:pt x="37" y="13"/>
                  </a:cubicBezTo>
                  <a:cubicBezTo>
                    <a:pt x="37" y="13"/>
                    <a:pt x="37" y="16"/>
                    <a:pt x="37" y="19"/>
                  </a:cubicBezTo>
                  <a:cubicBezTo>
                    <a:pt x="36" y="26"/>
                    <a:pt x="36" y="35"/>
                    <a:pt x="36" y="41"/>
                  </a:cubicBezTo>
                  <a:cubicBezTo>
                    <a:pt x="36" y="41"/>
                    <a:pt x="36" y="42"/>
                    <a:pt x="36" y="42"/>
                  </a:cubicBezTo>
                  <a:cubicBezTo>
                    <a:pt x="35" y="43"/>
                    <a:pt x="34" y="44"/>
                    <a:pt x="33" y="45"/>
                  </a:cubicBezTo>
                  <a:cubicBezTo>
                    <a:pt x="29" y="50"/>
                    <a:pt x="27" y="56"/>
                    <a:pt x="26" y="61"/>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2" y="127"/>
                  </a:cubicBezTo>
                  <a:cubicBezTo>
                    <a:pt x="4" y="129"/>
                    <a:pt x="7" y="130"/>
                    <a:pt x="10" y="130"/>
                  </a:cubicBezTo>
                  <a:cubicBezTo>
                    <a:pt x="16" y="129"/>
                    <a:pt x="20" y="124"/>
                    <a:pt x="20" y="118"/>
                  </a:cubicBezTo>
                  <a:cubicBezTo>
                    <a:pt x="21" y="110"/>
                    <a:pt x="23" y="102"/>
                    <a:pt x="27" y="95"/>
                  </a:cubicBezTo>
                  <a:cubicBezTo>
                    <a:pt x="30" y="89"/>
                    <a:pt x="35" y="84"/>
                    <a:pt x="39" y="81"/>
                  </a:cubicBezTo>
                  <a:cubicBezTo>
                    <a:pt x="39" y="81"/>
                    <a:pt x="43" y="79"/>
                    <a:pt x="44" y="78"/>
                  </a:cubicBezTo>
                  <a:cubicBezTo>
                    <a:pt x="44" y="78"/>
                    <a:pt x="45" y="69"/>
                    <a:pt x="46" y="69"/>
                  </a:cubicBezTo>
                  <a:cubicBezTo>
                    <a:pt x="47" y="61"/>
                    <a:pt x="48" y="59"/>
                    <a:pt x="50" y="58"/>
                  </a:cubicBezTo>
                  <a:cubicBezTo>
                    <a:pt x="50" y="58"/>
                    <a:pt x="50" y="57"/>
                    <a:pt x="50" y="57"/>
                  </a:cubicBezTo>
                  <a:cubicBezTo>
                    <a:pt x="55" y="54"/>
                    <a:pt x="55" y="54"/>
                    <a:pt x="55" y="54"/>
                  </a:cubicBezTo>
                  <a:cubicBezTo>
                    <a:pt x="55" y="54"/>
                    <a:pt x="56" y="54"/>
                    <a:pt x="56" y="54"/>
                  </a:cubicBezTo>
                  <a:cubicBezTo>
                    <a:pt x="57" y="53"/>
                    <a:pt x="56" y="46"/>
                    <a:pt x="57" y="46"/>
                  </a:cubicBezTo>
                  <a:cubicBezTo>
                    <a:pt x="57" y="46"/>
                    <a:pt x="57" y="44"/>
                    <a:pt x="57" y="44"/>
                  </a:cubicBezTo>
                  <a:cubicBezTo>
                    <a:pt x="57" y="43"/>
                    <a:pt x="57" y="43"/>
                    <a:pt x="57" y="43"/>
                  </a:cubicBezTo>
                  <a:cubicBezTo>
                    <a:pt x="57" y="43"/>
                    <a:pt x="57" y="43"/>
                    <a:pt x="57" y="43"/>
                  </a:cubicBezTo>
                  <a:lnTo>
                    <a:pt x="57" y="9"/>
                  </a:lnTo>
                  <a:close/>
                </a:path>
              </a:pathLst>
            </a:custGeom>
            <a:solidFill>
              <a:srgbClr val="428D33"/>
            </a:solidFill>
            <a:ln w="9525">
              <a:noFill/>
              <a:round/>
              <a:headEnd/>
              <a:tailEnd/>
            </a:ln>
          </p:spPr>
          <p:txBody>
            <a:bodyPr/>
            <a:lstStyle/>
            <a:p>
              <a:endParaRPr lang="en-US"/>
            </a:p>
          </p:txBody>
        </p:sp>
        <p:sp>
          <p:nvSpPr>
            <p:cNvPr id="26670" name="Freeform 42"/>
            <p:cNvSpPr>
              <a:spLocks/>
            </p:cNvSpPr>
            <p:nvPr/>
          </p:nvSpPr>
          <p:spPr bwMode="auto">
            <a:xfrm>
              <a:off x="3490913"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0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2147483647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6" y="6"/>
                  </a:cubicBezTo>
                  <a:cubicBezTo>
                    <a:pt x="56" y="5"/>
                    <a:pt x="55" y="4"/>
                    <a:pt x="55" y="4"/>
                  </a:cubicBezTo>
                  <a:cubicBezTo>
                    <a:pt x="53" y="1"/>
                    <a:pt x="50" y="0"/>
                    <a:pt x="47" y="0"/>
                  </a:cubicBezTo>
                  <a:cubicBezTo>
                    <a:pt x="41" y="1"/>
                    <a:pt x="37" y="7"/>
                    <a:pt x="37" y="13"/>
                  </a:cubicBezTo>
                  <a:cubicBezTo>
                    <a:pt x="37" y="13"/>
                    <a:pt x="37" y="16"/>
                    <a:pt x="37" y="19"/>
                  </a:cubicBezTo>
                  <a:cubicBezTo>
                    <a:pt x="36" y="26"/>
                    <a:pt x="36" y="35"/>
                    <a:pt x="36" y="41"/>
                  </a:cubicBezTo>
                  <a:cubicBezTo>
                    <a:pt x="36" y="42"/>
                    <a:pt x="36" y="42"/>
                    <a:pt x="36" y="42"/>
                  </a:cubicBezTo>
                  <a:cubicBezTo>
                    <a:pt x="35" y="43"/>
                    <a:pt x="34" y="44"/>
                    <a:pt x="33" y="45"/>
                  </a:cubicBezTo>
                  <a:cubicBezTo>
                    <a:pt x="29" y="50"/>
                    <a:pt x="27" y="56"/>
                    <a:pt x="26" y="62"/>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3" y="127"/>
                  </a:cubicBezTo>
                  <a:cubicBezTo>
                    <a:pt x="4" y="129"/>
                    <a:pt x="7" y="130"/>
                    <a:pt x="10" y="130"/>
                  </a:cubicBezTo>
                  <a:cubicBezTo>
                    <a:pt x="16" y="129"/>
                    <a:pt x="20" y="124"/>
                    <a:pt x="20" y="118"/>
                  </a:cubicBezTo>
                  <a:cubicBezTo>
                    <a:pt x="21" y="110"/>
                    <a:pt x="23" y="102"/>
                    <a:pt x="27" y="95"/>
                  </a:cubicBezTo>
                  <a:cubicBezTo>
                    <a:pt x="30" y="89"/>
                    <a:pt x="34" y="84"/>
                    <a:pt x="39" y="81"/>
                  </a:cubicBezTo>
                  <a:cubicBezTo>
                    <a:pt x="39" y="81"/>
                    <a:pt x="43" y="79"/>
                    <a:pt x="44" y="78"/>
                  </a:cubicBezTo>
                  <a:cubicBezTo>
                    <a:pt x="44" y="78"/>
                    <a:pt x="45" y="69"/>
                    <a:pt x="46" y="68"/>
                  </a:cubicBezTo>
                  <a:cubicBezTo>
                    <a:pt x="47" y="61"/>
                    <a:pt x="48" y="59"/>
                    <a:pt x="50" y="58"/>
                  </a:cubicBezTo>
                  <a:cubicBezTo>
                    <a:pt x="50" y="58"/>
                    <a:pt x="50" y="57"/>
                    <a:pt x="50" y="57"/>
                  </a:cubicBezTo>
                  <a:cubicBezTo>
                    <a:pt x="55" y="54"/>
                    <a:pt x="55" y="54"/>
                    <a:pt x="55" y="54"/>
                  </a:cubicBezTo>
                  <a:cubicBezTo>
                    <a:pt x="55" y="54"/>
                    <a:pt x="56" y="54"/>
                    <a:pt x="56" y="54"/>
                  </a:cubicBezTo>
                  <a:cubicBezTo>
                    <a:pt x="56" y="53"/>
                    <a:pt x="56" y="46"/>
                    <a:pt x="56" y="46"/>
                  </a:cubicBezTo>
                  <a:cubicBezTo>
                    <a:pt x="56" y="46"/>
                    <a:pt x="57" y="44"/>
                    <a:pt x="57" y="44"/>
                  </a:cubicBezTo>
                  <a:cubicBezTo>
                    <a:pt x="57" y="43"/>
                    <a:pt x="57" y="43"/>
                    <a:pt x="57" y="43"/>
                  </a:cubicBezTo>
                  <a:cubicBezTo>
                    <a:pt x="57" y="43"/>
                    <a:pt x="57" y="43"/>
                    <a:pt x="57" y="43"/>
                  </a:cubicBezTo>
                  <a:lnTo>
                    <a:pt x="57" y="9"/>
                  </a:lnTo>
                  <a:close/>
                </a:path>
              </a:pathLst>
            </a:custGeom>
            <a:solidFill>
              <a:srgbClr val="438E34"/>
            </a:solidFill>
            <a:ln w="9525">
              <a:noFill/>
              <a:round/>
              <a:headEnd/>
              <a:tailEnd/>
            </a:ln>
          </p:spPr>
          <p:txBody>
            <a:bodyPr/>
            <a:lstStyle/>
            <a:p>
              <a:endParaRPr lang="en-US"/>
            </a:p>
          </p:txBody>
        </p:sp>
        <p:sp>
          <p:nvSpPr>
            <p:cNvPr id="26671" name="Freeform 43"/>
            <p:cNvSpPr>
              <a:spLocks/>
            </p:cNvSpPr>
            <p:nvPr/>
          </p:nvSpPr>
          <p:spPr bwMode="auto">
            <a:xfrm>
              <a:off x="3490913"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0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2147483647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6" y="6"/>
                  </a:cubicBezTo>
                  <a:cubicBezTo>
                    <a:pt x="56" y="5"/>
                    <a:pt x="55" y="4"/>
                    <a:pt x="55" y="4"/>
                  </a:cubicBezTo>
                  <a:cubicBezTo>
                    <a:pt x="53" y="1"/>
                    <a:pt x="50" y="0"/>
                    <a:pt x="47" y="0"/>
                  </a:cubicBezTo>
                  <a:cubicBezTo>
                    <a:pt x="41" y="1"/>
                    <a:pt x="37" y="7"/>
                    <a:pt x="37" y="13"/>
                  </a:cubicBezTo>
                  <a:cubicBezTo>
                    <a:pt x="37" y="13"/>
                    <a:pt x="37" y="16"/>
                    <a:pt x="37" y="20"/>
                  </a:cubicBezTo>
                  <a:cubicBezTo>
                    <a:pt x="36" y="26"/>
                    <a:pt x="36" y="35"/>
                    <a:pt x="36" y="41"/>
                  </a:cubicBezTo>
                  <a:cubicBezTo>
                    <a:pt x="36" y="42"/>
                    <a:pt x="36" y="42"/>
                    <a:pt x="36" y="42"/>
                  </a:cubicBezTo>
                  <a:cubicBezTo>
                    <a:pt x="35" y="43"/>
                    <a:pt x="34" y="45"/>
                    <a:pt x="33" y="46"/>
                  </a:cubicBezTo>
                  <a:cubicBezTo>
                    <a:pt x="29" y="50"/>
                    <a:pt x="27" y="56"/>
                    <a:pt x="26" y="62"/>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3" y="127"/>
                  </a:cubicBezTo>
                  <a:cubicBezTo>
                    <a:pt x="4" y="129"/>
                    <a:pt x="7" y="130"/>
                    <a:pt x="10" y="130"/>
                  </a:cubicBezTo>
                  <a:cubicBezTo>
                    <a:pt x="16" y="129"/>
                    <a:pt x="20" y="124"/>
                    <a:pt x="20" y="118"/>
                  </a:cubicBezTo>
                  <a:cubicBezTo>
                    <a:pt x="21" y="110"/>
                    <a:pt x="23" y="102"/>
                    <a:pt x="27" y="95"/>
                  </a:cubicBezTo>
                  <a:cubicBezTo>
                    <a:pt x="30" y="89"/>
                    <a:pt x="34" y="84"/>
                    <a:pt x="39" y="81"/>
                  </a:cubicBezTo>
                  <a:cubicBezTo>
                    <a:pt x="39" y="81"/>
                    <a:pt x="43" y="79"/>
                    <a:pt x="43" y="78"/>
                  </a:cubicBezTo>
                  <a:cubicBezTo>
                    <a:pt x="44" y="78"/>
                    <a:pt x="45" y="69"/>
                    <a:pt x="46" y="68"/>
                  </a:cubicBezTo>
                  <a:cubicBezTo>
                    <a:pt x="47" y="61"/>
                    <a:pt x="48" y="59"/>
                    <a:pt x="50" y="58"/>
                  </a:cubicBezTo>
                  <a:cubicBezTo>
                    <a:pt x="50" y="58"/>
                    <a:pt x="50" y="57"/>
                    <a:pt x="50" y="57"/>
                  </a:cubicBezTo>
                  <a:cubicBezTo>
                    <a:pt x="55" y="54"/>
                    <a:pt x="55" y="54"/>
                    <a:pt x="55" y="54"/>
                  </a:cubicBezTo>
                  <a:cubicBezTo>
                    <a:pt x="55" y="54"/>
                    <a:pt x="56" y="54"/>
                    <a:pt x="56" y="54"/>
                  </a:cubicBezTo>
                  <a:cubicBezTo>
                    <a:pt x="56" y="53"/>
                    <a:pt x="56" y="46"/>
                    <a:pt x="56" y="46"/>
                  </a:cubicBezTo>
                  <a:cubicBezTo>
                    <a:pt x="56" y="46"/>
                    <a:pt x="57" y="44"/>
                    <a:pt x="57" y="44"/>
                  </a:cubicBezTo>
                  <a:cubicBezTo>
                    <a:pt x="57" y="43"/>
                    <a:pt x="57" y="43"/>
                    <a:pt x="57" y="43"/>
                  </a:cubicBezTo>
                  <a:cubicBezTo>
                    <a:pt x="57" y="43"/>
                    <a:pt x="57" y="43"/>
                    <a:pt x="57" y="43"/>
                  </a:cubicBezTo>
                  <a:lnTo>
                    <a:pt x="57" y="9"/>
                  </a:lnTo>
                  <a:close/>
                </a:path>
              </a:pathLst>
            </a:custGeom>
            <a:solidFill>
              <a:srgbClr val="448E34"/>
            </a:solidFill>
            <a:ln w="9525">
              <a:noFill/>
              <a:round/>
              <a:headEnd/>
              <a:tailEnd/>
            </a:ln>
          </p:spPr>
          <p:txBody>
            <a:bodyPr/>
            <a:lstStyle/>
            <a:p>
              <a:endParaRPr lang="en-US"/>
            </a:p>
          </p:txBody>
        </p:sp>
        <p:sp>
          <p:nvSpPr>
            <p:cNvPr id="26672" name="Freeform 44"/>
            <p:cNvSpPr>
              <a:spLocks/>
            </p:cNvSpPr>
            <p:nvPr/>
          </p:nvSpPr>
          <p:spPr bwMode="auto">
            <a:xfrm>
              <a:off x="3490913"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0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2147483647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6" y="6"/>
                  </a:cubicBezTo>
                  <a:cubicBezTo>
                    <a:pt x="56" y="5"/>
                    <a:pt x="55" y="4"/>
                    <a:pt x="55" y="4"/>
                  </a:cubicBezTo>
                  <a:cubicBezTo>
                    <a:pt x="53" y="1"/>
                    <a:pt x="50" y="0"/>
                    <a:pt x="47" y="0"/>
                  </a:cubicBezTo>
                  <a:cubicBezTo>
                    <a:pt x="41" y="1"/>
                    <a:pt x="37" y="7"/>
                    <a:pt x="37" y="13"/>
                  </a:cubicBezTo>
                  <a:cubicBezTo>
                    <a:pt x="37" y="13"/>
                    <a:pt x="37" y="16"/>
                    <a:pt x="37" y="20"/>
                  </a:cubicBezTo>
                  <a:cubicBezTo>
                    <a:pt x="36" y="26"/>
                    <a:pt x="36" y="35"/>
                    <a:pt x="36" y="41"/>
                  </a:cubicBezTo>
                  <a:cubicBezTo>
                    <a:pt x="36" y="42"/>
                    <a:pt x="36" y="42"/>
                    <a:pt x="36" y="42"/>
                  </a:cubicBezTo>
                  <a:cubicBezTo>
                    <a:pt x="35" y="43"/>
                    <a:pt x="34" y="45"/>
                    <a:pt x="33" y="46"/>
                  </a:cubicBezTo>
                  <a:cubicBezTo>
                    <a:pt x="29" y="50"/>
                    <a:pt x="27" y="56"/>
                    <a:pt x="26" y="62"/>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3" y="127"/>
                  </a:cubicBezTo>
                  <a:cubicBezTo>
                    <a:pt x="4" y="129"/>
                    <a:pt x="7" y="130"/>
                    <a:pt x="10" y="130"/>
                  </a:cubicBezTo>
                  <a:cubicBezTo>
                    <a:pt x="16" y="129"/>
                    <a:pt x="20" y="124"/>
                    <a:pt x="20" y="118"/>
                  </a:cubicBezTo>
                  <a:cubicBezTo>
                    <a:pt x="20" y="110"/>
                    <a:pt x="23" y="102"/>
                    <a:pt x="27" y="94"/>
                  </a:cubicBezTo>
                  <a:cubicBezTo>
                    <a:pt x="30" y="89"/>
                    <a:pt x="34" y="84"/>
                    <a:pt x="39" y="81"/>
                  </a:cubicBezTo>
                  <a:cubicBezTo>
                    <a:pt x="39" y="81"/>
                    <a:pt x="43" y="78"/>
                    <a:pt x="43" y="78"/>
                  </a:cubicBezTo>
                  <a:cubicBezTo>
                    <a:pt x="44" y="78"/>
                    <a:pt x="45" y="69"/>
                    <a:pt x="45" y="68"/>
                  </a:cubicBezTo>
                  <a:cubicBezTo>
                    <a:pt x="47" y="61"/>
                    <a:pt x="48" y="59"/>
                    <a:pt x="50" y="58"/>
                  </a:cubicBezTo>
                  <a:cubicBezTo>
                    <a:pt x="50" y="58"/>
                    <a:pt x="50" y="57"/>
                    <a:pt x="50" y="57"/>
                  </a:cubicBezTo>
                  <a:cubicBezTo>
                    <a:pt x="55" y="54"/>
                    <a:pt x="55" y="54"/>
                    <a:pt x="55" y="54"/>
                  </a:cubicBezTo>
                  <a:cubicBezTo>
                    <a:pt x="55" y="54"/>
                    <a:pt x="56" y="54"/>
                    <a:pt x="56" y="54"/>
                  </a:cubicBezTo>
                  <a:cubicBezTo>
                    <a:pt x="56" y="53"/>
                    <a:pt x="56" y="46"/>
                    <a:pt x="56" y="46"/>
                  </a:cubicBezTo>
                  <a:cubicBezTo>
                    <a:pt x="56" y="46"/>
                    <a:pt x="57" y="44"/>
                    <a:pt x="57" y="43"/>
                  </a:cubicBezTo>
                  <a:cubicBezTo>
                    <a:pt x="57" y="43"/>
                    <a:pt x="57" y="43"/>
                    <a:pt x="57" y="43"/>
                  </a:cubicBezTo>
                  <a:cubicBezTo>
                    <a:pt x="57" y="43"/>
                    <a:pt x="57" y="43"/>
                    <a:pt x="57" y="43"/>
                  </a:cubicBezTo>
                  <a:lnTo>
                    <a:pt x="57" y="9"/>
                  </a:lnTo>
                  <a:close/>
                </a:path>
              </a:pathLst>
            </a:custGeom>
            <a:solidFill>
              <a:srgbClr val="448E35"/>
            </a:solidFill>
            <a:ln w="9525">
              <a:noFill/>
              <a:round/>
              <a:headEnd/>
              <a:tailEnd/>
            </a:ln>
          </p:spPr>
          <p:txBody>
            <a:bodyPr/>
            <a:lstStyle/>
            <a:p>
              <a:endParaRPr lang="en-US"/>
            </a:p>
          </p:txBody>
        </p:sp>
        <p:sp>
          <p:nvSpPr>
            <p:cNvPr id="26673" name="Freeform 45"/>
            <p:cNvSpPr>
              <a:spLocks/>
            </p:cNvSpPr>
            <p:nvPr/>
          </p:nvSpPr>
          <p:spPr bwMode="auto">
            <a:xfrm>
              <a:off x="3490913"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0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2147483647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6" y="6"/>
                  </a:cubicBezTo>
                  <a:cubicBezTo>
                    <a:pt x="56" y="5"/>
                    <a:pt x="55" y="4"/>
                    <a:pt x="55" y="4"/>
                  </a:cubicBezTo>
                  <a:cubicBezTo>
                    <a:pt x="53" y="1"/>
                    <a:pt x="50" y="0"/>
                    <a:pt x="47" y="0"/>
                  </a:cubicBezTo>
                  <a:cubicBezTo>
                    <a:pt x="41" y="1"/>
                    <a:pt x="37" y="7"/>
                    <a:pt x="37" y="13"/>
                  </a:cubicBezTo>
                  <a:cubicBezTo>
                    <a:pt x="37" y="14"/>
                    <a:pt x="37" y="16"/>
                    <a:pt x="37" y="20"/>
                  </a:cubicBezTo>
                  <a:cubicBezTo>
                    <a:pt x="36" y="26"/>
                    <a:pt x="36" y="35"/>
                    <a:pt x="36" y="41"/>
                  </a:cubicBezTo>
                  <a:cubicBezTo>
                    <a:pt x="36" y="42"/>
                    <a:pt x="36" y="42"/>
                    <a:pt x="36" y="43"/>
                  </a:cubicBezTo>
                  <a:cubicBezTo>
                    <a:pt x="35" y="43"/>
                    <a:pt x="34" y="45"/>
                    <a:pt x="34" y="46"/>
                  </a:cubicBezTo>
                  <a:cubicBezTo>
                    <a:pt x="29" y="50"/>
                    <a:pt x="27" y="56"/>
                    <a:pt x="26" y="62"/>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3" y="127"/>
                  </a:cubicBezTo>
                  <a:cubicBezTo>
                    <a:pt x="5" y="129"/>
                    <a:pt x="7" y="130"/>
                    <a:pt x="10" y="129"/>
                  </a:cubicBezTo>
                  <a:cubicBezTo>
                    <a:pt x="16" y="129"/>
                    <a:pt x="20" y="124"/>
                    <a:pt x="20" y="118"/>
                  </a:cubicBezTo>
                  <a:cubicBezTo>
                    <a:pt x="20" y="110"/>
                    <a:pt x="23" y="102"/>
                    <a:pt x="27" y="94"/>
                  </a:cubicBezTo>
                  <a:cubicBezTo>
                    <a:pt x="30" y="89"/>
                    <a:pt x="34" y="84"/>
                    <a:pt x="39" y="81"/>
                  </a:cubicBezTo>
                  <a:cubicBezTo>
                    <a:pt x="39" y="81"/>
                    <a:pt x="43" y="78"/>
                    <a:pt x="43" y="78"/>
                  </a:cubicBezTo>
                  <a:cubicBezTo>
                    <a:pt x="44" y="78"/>
                    <a:pt x="45" y="69"/>
                    <a:pt x="45" y="68"/>
                  </a:cubicBezTo>
                  <a:cubicBezTo>
                    <a:pt x="47" y="61"/>
                    <a:pt x="48" y="59"/>
                    <a:pt x="49" y="58"/>
                  </a:cubicBezTo>
                  <a:cubicBezTo>
                    <a:pt x="50" y="58"/>
                    <a:pt x="50" y="57"/>
                    <a:pt x="50" y="57"/>
                  </a:cubicBezTo>
                  <a:cubicBezTo>
                    <a:pt x="55" y="54"/>
                    <a:pt x="55" y="54"/>
                    <a:pt x="55" y="54"/>
                  </a:cubicBezTo>
                  <a:cubicBezTo>
                    <a:pt x="55" y="54"/>
                    <a:pt x="56" y="54"/>
                    <a:pt x="56" y="54"/>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58E35"/>
            </a:solidFill>
            <a:ln w="9525">
              <a:noFill/>
              <a:round/>
              <a:headEnd/>
              <a:tailEnd/>
            </a:ln>
          </p:spPr>
          <p:txBody>
            <a:bodyPr/>
            <a:lstStyle/>
            <a:p>
              <a:endParaRPr lang="en-US"/>
            </a:p>
          </p:txBody>
        </p:sp>
        <p:sp>
          <p:nvSpPr>
            <p:cNvPr id="26674" name="Freeform 46"/>
            <p:cNvSpPr>
              <a:spLocks/>
            </p:cNvSpPr>
            <p:nvPr/>
          </p:nvSpPr>
          <p:spPr bwMode="auto">
            <a:xfrm>
              <a:off x="3490913"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2147483647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2147483647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6" y="6"/>
                  </a:cubicBezTo>
                  <a:cubicBezTo>
                    <a:pt x="56" y="5"/>
                    <a:pt x="55" y="4"/>
                    <a:pt x="55" y="4"/>
                  </a:cubicBezTo>
                  <a:cubicBezTo>
                    <a:pt x="53" y="1"/>
                    <a:pt x="50" y="0"/>
                    <a:pt x="47" y="1"/>
                  </a:cubicBezTo>
                  <a:cubicBezTo>
                    <a:pt x="41" y="1"/>
                    <a:pt x="37" y="7"/>
                    <a:pt x="37" y="13"/>
                  </a:cubicBezTo>
                  <a:cubicBezTo>
                    <a:pt x="37" y="14"/>
                    <a:pt x="37" y="16"/>
                    <a:pt x="37" y="20"/>
                  </a:cubicBezTo>
                  <a:cubicBezTo>
                    <a:pt x="36" y="26"/>
                    <a:pt x="36" y="35"/>
                    <a:pt x="36" y="41"/>
                  </a:cubicBezTo>
                  <a:cubicBezTo>
                    <a:pt x="36" y="42"/>
                    <a:pt x="36" y="42"/>
                    <a:pt x="36" y="43"/>
                  </a:cubicBezTo>
                  <a:cubicBezTo>
                    <a:pt x="35" y="44"/>
                    <a:pt x="34" y="45"/>
                    <a:pt x="34" y="46"/>
                  </a:cubicBezTo>
                  <a:cubicBezTo>
                    <a:pt x="29" y="50"/>
                    <a:pt x="27" y="56"/>
                    <a:pt x="26" y="62"/>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3" y="127"/>
                  </a:cubicBezTo>
                  <a:cubicBezTo>
                    <a:pt x="5" y="129"/>
                    <a:pt x="7" y="130"/>
                    <a:pt x="10" y="129"/>
                  </a:cubicBezTo>
                  <a:cubicBezTo>
                    <a:pt x="16" y="129"/>
                    <a:pt x="20" y="124"/>
                    <a:pt x="20" y="118"/>
                  </a:cubicBezTo>
                  <a:cubicBezTo>
                    <a:pt x="20" y="110"/>
                    <a:pt x="23" y="101"/>
                    <a:pt x="27" y="94"/>
                  </a:cubicBezTo>
                  <a:cubicBezTo>
                    <a:pt x="30" y="89"/>
                    <a:pt x="34" y="84"/>
                    <a:pt x="39" y="81"/>
                  </a:cubicBezTo>
                  <a:cubicBezTo>
                    <a:pt x="39" y="81"/>
                    <a:pt x="43" y="78"/>
                    <a:pt x="43" y="78"/>
                  </a:cubicBezTo>
                  <a:cubicBezTo>
                    <a:pt x="43" y="78"/>
                    <a:pt x="45" y="69"/>
                    <a:pt x="45" y="68"/>
                  </a:cubicBezTo>
                  <a:cubicBezTo>
                    <a:pt x="47" y="61"/>
                    <a:pt x="48" y="59"/>
                    <a:pt x="49" y="58"/>
                  </a:cubicBezTo>
                  <a:cubicBezTo>
                    <a:pt x="50" y="58"/>
                    <a:pt x="50" y="57"/>
                    <a:pt x="50" y="57"/>
                  </a:cubicBezTo>
                  <a:cubicBezTo>
                    <a:pt x="55" y="54"/>
                    <a:pt x="55" y="54"/>
                    <a:pt x="55" y="54"/>
                  </a:cubicBezTo>
                  <a:cubicBezTo>
                    <a:pt x="55" y="54"/>
                    <a:pt x="56" y="54"/>
                    <a:pt x="56" y="54"/>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69036"/>
            </a:solidFill>
            <a:ln w="9525">
              <a:noFill/>
              <a:round/>
              <a:headEnd/>
              <a:tailEnd/>
            </a:ln>
          </p:spPr>
          <p:txBody>
            <a:bodyPr/>
            <a:lstStyle/>
            <a:p>
              <a:endParaRPr lang="en-US"/>
            </a:p>
          </p:txBody>
        </p:sp>
        <p:sp>
          <p:nvSpPr>
            <p:cNvPr id="26675" name="Freeform 47"/>
            <p:cNvSpPr>
              <a:spLocks/>
            </p:cNvSpPr>
            <p:nvPr/>
          </p:nvSpPr>
          <p:spPr bwMode="auto">
            <a:xfrm>
              <a:off x="3490913"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2147483647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2147483647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6" y="6"/>
                  </a:cubicBezTo>
                  <a:cubicBezTo>
                    <a:pt x="56" y="5"/>
                    <a:pt x="55" y="4"/>
                    <a:pt x="55" y="4"/>
                  </a:cubicBezTo>
                  <a:cubicBezTo>
                    <a:pt x="53" y="1"/>
                    <a:pt x="50" y="0"/>
                    <a:pt x="47" y="1"/>
                  </a:cubicBezTo>
                  <a:cubicBezTo>
                    <a:pt x="41" y="2"/>
                    <a:pt x="37" y="7"/>
                    <a:pt x="37" y="13"/>
                  </a:cubicBezTo>
                  <a:cubicBezTo>
                    <a:pt x="37" y="14"/>
                    <a:pt x="37" y="17"/>
                    <a:pt x="37" y="20"/>
                  </a:cubicBezTo>
                  <a:cubicBezTo>
                    <a:pt x="36" y="26"/>
                    <a:pt x="36" y="35"/>
                    <a:pt x="36" y="42"/>
                  </a:cubicBezTo>
                  <a:cubicBezTo>
                    <a:pt x="36" y="42"/>
                    <a:pt x="36" y="42"/>
                    <a:pt x="36" y="43"/>
                  </a:cubicBezTo>
                  <a:cubicBezTo>
                    <a:pt x="35" y="44"/>
                    <a:pt x="34" y="45"/>
                    <a:pt x="34" y="46"/>
                  </a:cubicBezTo>
                  <a:cubicBezTo>
                    <a:pt x="29" y="50"/>
                    <a:pt x="27" y="56"/>
                    <a:pt x="26" y="62"/>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3" y="127"/>
                  </a:cubicBezTo>
                  <a:cubicBezTo>
                    <a:pt x="5" y="129"/>
                    <a:pt x="7" y="130"/>
                    <a:pt x="10" y="129"/>
                  </a:cubicBezTo>
                  <a:cubicBezTo>
                    <a:pt x="16" y="129"/>
                    <a:pt x="20" y="124"/>
                    <a:pt x="20" y="118"/>
                  </a:cubicBezTo>
                  <a:cubicBezTo>
                    <a:pt x="20" y="110"/>
                    <a:pt x="23" y="101"/>
                    <a:pt x="27" y="94"/>
                  </a:cubicBezTo>
                  <a:cubicBezTo>
                    <a:pt x="30" y="89"/>
                    <a:pt x="34" y="84"/>
                    <a:pt x="39" y="81"/>
                  </a:cubicBezTo>
                  <a:cubicBezTo>
                    <a:pt x="39" y="81"/>
                    <a:pt x="43" y="78"/>
                    <a:pt x="43" y="78"/>
                  </a:cubicBezTo>
                  <a:cubicBezTo>
                    <a:pt x="43" y="78"/>
                    <a:pt x="45" y="69"/>
                    <a:pt x="45" y="68"/>
                  </a:cubicBezTo>
                  <a:cubicBezTo>
                    <a:pt x="47" y="61"/>
                    <a:pt x="48" y="59"/>
                    <a:pt x="49" y="58"/>
                  </a:cubicBezTo>
                  <a:cubicBezTo>
                    <a:pt x="50" y="58"/>
                    <a:pt x="50" y="57"/>
                    <a:pt x="50" y="57"/>
                  </a:cubicBezTo>
                  <a:cubicBezTo>
                    <a:pt x="55" y="54"/>
                    <a:pt x="55" y="54"/>
                    <a:pt x="55" y="54"/>
                  </a:cubicBezTo>
                  <a:cubicBezTo>
                    <a:pt x="55" y="54"/>
                    <a:pt x="56" y="54"/>
                    <a:pt x="56" y="54"/>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79037"/>
            </a:solidFill>
            <a:ln w="9525">
              <a:noFill/>
              <a:round/>
              <a:headEnd/>
              <a:tailEnd/>
            </a:ln>
          </p:spPr>
          <p:txBody>
            <a:bodyPr/>
            <a:lstStyle/>
            <a:p>
              <a:endParaRPr lang="en-US"/>
            </a:p>
          </p:txBody>
        </p:sp>
        <p:sp>
          <p:nvSpPr>
            <p:cNvPr id="26676" name="Freeform 48"/>
            <p:cNvSpPr>
              <a:spLocks/>
            </p:cNvSpPr>
            <p:nvPr/>
          </p:nvSpPr>
          <p:spPr bwMode="auto">
            <a:xfrm>
              <a:off x="3490913"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2147483647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2147483647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6" y="7"/>
                    <a:pt x="56" y="6"/>
                  </a:cubicBezTo>
                  <a:cubicBezTo>
                    <a:pt x="56" y="5"/>
                    <a:pt x="55" y="4"/>
                    <a:pt x="55" y="4"/>
                  </a:cubicBezTo>
                  <a:cubicBezTo>
                    <a:pt x="53" y="1"/>
                    <a:pt x="50" y="0"/>
                    <a:pt x="47" y="1"/>
                  </a:cubicBezTo>
                  <a:cubicBezTo>
                    <a:pt x="41" y="2"/>
                    <a:pt x="37" y="7"/>
                    <a:pt x="37" y="13"/>
                  </a:cubicBezTo>
                  <a:cubicBezTo>
                    <a:pt x="37" y="14"/>
                    <a:pt x="37" y="17"/>
                    <a:pt x="37" y="20"/>
                  </a:cubicBezTo>
                  <a:cubicBezTo>
                    <a:pt x="36" y="26"/>
                    <a:pt x="36" y="35"/>
                    <a:pt x="36" y="42"/>
                  </a:cubicBezTo>
                  <a:cubicBezTo>
                    <a:pt x="36" y="42"/>
                    <a:pt x="36" y="42"/>
                    <a:pt x="36" y="43"/>
                  </a:cubicBezTo>
                  <a:cubicBezTo>
                    <a:pt x="35" y="44"/>
                    <a:pt x="34" y="45"/>
                    <a:pt x="34" y="46"/>
                  </a:cubicBezTo>
                  <a:cubicBezTo>
                    <a:pt x="30" y="50"/>
                    <a:pt x="27" y="56"/>
                    <a:pt x="26" y="62"/>
                  </a:cubicBezTo>
                  <a:cubicBezTo>
                    <a:pt x="25" y="63"/>
                    <a:pt x="25" y="65"/>
                    <a:pt x="25" y="67"/>
                  </a:cubicBezTo>
                  <a:cubicBezTo>
                    <a:pt x="20" y="70"/>
                    <a:pt x="16" y="75"/>
                    <a:pt x="13" y="80"/>
                  </a:cubicBezTo>
                  <a:cubicBezTo>
                    <a:pt x="5" y="92"/>
                    <a:pt x="0" y="107"/>
                    <a:pt x="0" y="121"/>
                  </a:cubicBezTo>
                  <a:cubicBezTo>
                    <a:pt x="0" y="122"/>
                    <a:pt x="0" y="123"/>
                    <a:pt x="1" y="124"/>
                  </a:cubicBezTo>
                  <a:cubicBezTo>
                    <a:pt x="2" y="125"/>
                    <a:pt x="2" y="126"/>
                    <a:pt x="3" y="127"/>
                  </a:cubicBezTo>
                  <a:cubicBezTo>
                    <a:pt x="5" y="129"/>
                    <a:pt x="7" y="130"/>
                    <a:pt x="10" y="129"/>
                  </a:cubicBezTo>
                  <a:cubicBezTo>
                    <a:pt x="16" y="129"/>
                    <a:pt x="20" y="124"/>
                    <a:pt x="20" y="118"/>
                  </a:cubicBezTo>
                  <a:cubicBezTo>
                    <a:pt x="20" y="110"/>
                    <a:pt x="23" y="101"/>
                    <a:pt x="27" y="94"/>
                  </a:cubicBezTo>
                  <a:cubicBezTo>
                    <a:pt x="30" y="89"/>
                    <a:pt x="34" y="84"/>
                    <a:pt x="39" y="81"/>
                  </a:cubicBezTo>
                  <a:cubicBezTo>
                    <a:pt x="39" y="81"/>
                    <a:pt x="43" y="78"/>
                    <a:pt x="43" y="78"/>
                  </a:cubicBezTo>
                  <a:cubicBezTo>
                    <a:pt x="43" y="78"/>
                    <a:pt x="45" y="69"/>
                    <a:pt x="45" y="68"/>
                  </a:cubicBezTo>
                  <a:cubicBezTo>
                    <a:pt x="47" y="61"/>
                    <a:pt x="48" y="59"/>
                    <a:pt x="49" y="58"/>
                  </a:cubicBezTo>
                  <a:cubicBezTo>
                    <a:pt x="50" y="58"/>
                    <a:pt x="50" y="57"/>
                    <a:pt x="50" y="57"/>
                  </a:cubicBezTo>
                  <a:cubicBezTo>
                    <a:pt x="55" y="54"/>
                    <a:pt x="55" y="54"/>
                    <a:pt x="55" y="54"/>
                  </a:cubicBezTo>
                  <a:cubicBezTo>
                    <a:pt x="55" y="54"/>
                    <a:pt x="56" y="54"/>
                    <a:pt x="56" y="53"/>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89037"/>
            </a:solidFill>
            <a:ln w="9525">
              <a:noFill/>
              <a:round/>
              <a:headEnd/>
              <a:tailEnd/>
            </a:ln>
          </p:spPr>
          <p:txBody>
            <a:bodyPr/>
            <a:lstStyle/>
            <a:p>
              <a:endParaRPr lang="en-US"/>
            </a:p>
          </p:txBody>
        </p:sp>
        <p:sp>
          <p:nvSpPr>
            <p:cNvPr id="26677" name="Freeform 49"/>
            <p:cNvSpPr>
              <a:spLocks/>
            </p:cNvSpPr>
            <p:nvPr/>
          </p:nvSpPr>
          <p:spPr bwMode="auto">
            <a:xfrm>
              <a:off x="3490913"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2147483647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2147483647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6" y="7"/>
                    <a:pt x="56" y="6"/>
                  </a:cubicBezTo>
                  <a:cubicBezTo>
                    <a:pt x="56" y="5"/>
                    <a:pt x="55" y="4"/>
                    <a:pt x="55" y="4"/>
                  </a:cubicBezTo>
                  <a:cubicBezTo>
                    <a:pt x="53" y="1"/>
                    <a:pt x="50" y="0"/>
                    <a:pt x="47" y="1"/>
                  </a:cubicBezTo>
                  <a:cubicBezTo>
                    <a:pt x="41" y="2"/>
                    <a:pt x="37" y="7"/>
                    <a:pt x="37" y="13"/>
                  </a:cubicBezTo>
                  <a:cubicBezTo>
                    <a:pt x="37" y="14"/>
                    <a:pt x="37" y="17"/>
                    <a:pt x="37" y="20"/>
                  </a:cubicBezTo>
                  <a:cubicBezTo>
                    <a:pt x="36" y="27"/>
                    <a:pt x="37" y="35"/>
                    <a:pt x="36" y="42"/>
                  </a:cubicBezTo>
                  <a:cubicBezTo>
                    <a:pt x="36" y="42"/>
                    <a:pt x="36" y="42"/>
                    <a:pt x="36" y="43"/>
                  </a:cubicBezTo>
                  <a:cubicBezTo>
                    <a:pt x="35" y="44"/>
                    <a:pt x="34" y="45"/>
                    <a:pt x="34" y="46"/>
                  </a:cubicBezTo>
                  <a:cubicBezTo>
                    <a:pt x="30" y="50"/>
                    <a:pt x="27" y="56"/>
                    <a:pt x="26" y="62"/>
                  </a:cubicBezTo>
                  <a:cubicBezTo>
                    <a:pt x="26" y="64"/>
                    <a:pt x="25" y="65"/>
                    <a:pt x="25" y="67"/>
                  </a:cubicBezTo>
                  <a:cubicBezTo>
                    <a:pt x="20" y="70"/>
                    <a:pt x="16" y="75"/>
                    <a:pt x="13" y="80"/>
                  </a:cubicBezTo>
                  <a:cubicBezTo>
                    <a:pt x="5" y="92"/>
                    <a:pt x="0" y="107"/>
                    <a:pt x="0" y="121"/>
                  </a:cubicBezTo>
                  <a:cubicBezTo>
                    <a:pt x="0" y="122"/>
                    <a:pt x="1" y="123"/>
                    <a:pt x="1" y="124"/>
                  </a:cubicBezTo>
                  <a:cubicBezTo>
                    <a:pt x="2" y="125"/>
                    <a:pt x="2" y="126"/>
                    <a:pt x="3" y="127"/>
                  </a:cubicBezTo>
                  <a:cubicBezTo>
                    <a:pt x="5" y="129"/>
                    <a:pt x="7" y="130"/>
                    <a:pt x="10" y="129"/>
                  </a:cubicBezTo>
                  <a:cubicBezTo>
                    <a:pt x="16" y="128"/>
                    <a:pt x="20" y="124"/>
                    <a:pt x="20" y="118"/>
                  </a:cubicBezTo>
                  <a:cubicBezTo>
                    <a:pt x="20" y="110"/>
                    <a:pt x="23" y="101"/>
                    <a:pt x="27" y="94"/>
                  </a:cubicBezTo>
                  <a:cubicBezTo>
                    <a:pt x="30" y="89"/>
                    <a:pt x="34" y="84"/>
                    <a:pt x="39" y="81"/>
                  </a:cubicBezTo>
                  <a:cubicBezTo>
                    <a:pt x="39" y="81"/>
                    <a:pt x="43" y="78"/>
                    <a:pt x="43" y="78"/>
                  </a:cubicBezTo>
                  <a:cubicBezTo>
                    <a:pt x="43" y="78"/>
                    <a:pt x="45" y="69"/>
                    <a:pt x="45" y="68"/>
                  </a:cubicBezTo>
                  <a:cubicBezTo>
                    <a:pt x="47" y="61"/>
                    <a:pt x="47" y="59"/>
                    <a:pt x="49" y="58"/>
                  </a:cubicBezTo>
                  <a:cubicBezTo>
                    <a:pt x="49" y="58"/>
                    <a:pt x="50" y="58"/>
                    <a:pt x="50" y="57"/>
                  </a:cubicBezTo>
                  <a:cubicBezTo>
                    <a:pt x="55" y="54"/>
                    <a:pt x="55" y="54"/>
                    <a:pt x="55" y="54"/>
                  </a:cubicBezTo>
                  <a:cubicBezTo>
                    <a:pt x="55" y="54"/>
                    <a:pt x="56" y="54"/>
                    <a:pt x="56" y="53"/>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89138"/>
            </a:solidFill>
            <a:ln w="9525">
              <a:noFill/>
              <a:round/>
              <a:headEnd/>
              <a:tailEnd/>
            </a:ln>
          </p:spPr>
          <p:txBody>
            <a:bodyPr/>
            <a:lstStyle/>
            <a:p>
              <a:endParaRPr lang="en-US"/>
            </a:p>
          </p:txBody>
        </p:sp>
        <p:sp>
          <p:nvSpPr>
            <p:cNvPr id="26678" name="Freeform 50"/>
            <p:cNvSpPr>
              <a:spLocks/>
            </p:cNvSpPr>
            <p:nvPr/>
          </p:nvSpPr>
          <p:spPr bwMode="auto">
            <a:xfrm>
              <a:off x="3490913"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2147483647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2147483647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6" y="7"/>
                    <a:pt x="56" y="6"/>
                  </a:cubicBezTo>
                  <a:cubicBezTo>
                    <a:pt x="55" y="5"/>
                    <a:pt x="55" y="4"/>
                    <a:pt x="54" y="4"/>
                  </a:cubicBezTo>
                  <a:cubicBezTo>
                    <a:pt x="53" y="1"/>
                    <a:pt x="50" y="0"/>
                    <a:pt x="47" y="1"/>
                  </a:cubicBezTo>
                  <a:cubicBezTo>
                    <a:pt x="42" y="2"/>
                    <a:pt x="37" y="7"/>
                    <a:pt x="37" y="14"/>
                  </a:cubicBezTo>
                  <a:cubicBezTo>
                    <a:pt x="37" y="14"/>
                    <a:pt x="37" y="17"/>
                    <a:pt x="37" y="20"/>
                  </a:cubicBezTo>
                  <a:cubicBezTo>
                    <a:pt x="36" y="27"/>
                    <a:pt x="37" y="35"/>
                    <a:pt x="36" y="42"/>
                  </a:cubicBezTo>
                  <a:cubicBezTo>
                    <a:pt x="36" y="42"/>
                    <a:pt x="36" y="42"/>
                    <a:pt x="36" y="43"/>
                  </a:cubicBezTo>
                  <a:cubicBezTo>
                    <a:pt x="35" y="44"/>
                    <a:pt x="34" y="45"/>
                    <a:pt x="34" y="46"/>
                  </a:cubicBezTo>
                  <a:cubicBezTo>
                    <a:pt x="30" y="51"/>
                    <a:pt x="27" y="56"/>
                    <a:pt x="26" y="62"/>
                  </a:cubicBezTo>
                  <a:cubicBezTo>
                    <a:pt x="26" y="64"/>
                    <a:pt x="25" y="65"/>
                    <a:pt x="25" y="67"/>
                  </a:cubicBezTo>
                  <a:cubicBezTo>
                    <a:pt x="20" y="71"/>
                    <a:pt x="17" y="75"/>
                    <a:pt x="13" y="80"/>
                  </a:cubicBezTo>
                  <a:cubicBezTo>
                    <a:pt x="5" y="92"/>
                    <a:pt x="0" y="107"/>
                    <a:pt x="0" y="121"/>
                  </a:cubicBezTo>
                  <a:cubicBezTo>
                    <a:pt x="0" y="122"/>
                    <a:pt x="1" y="123"/>
                    <a:pt x="1" y="124"/>
                  </a:cubicBezTo>
                  <a:cubicBezTo>
                    <a:pt x="2" y="125"/>
                    <a:pt x="2" y="126"/>
                    <a:pt x="3" y="127"/>
                  </a:cubicBezTo>
                  <a:cubicBezTo>
                    <a:pt x="5" y="129"/>
                    <a:pt x="7" y="130"/>
                    <a:pt x="10" y="129"/>
                  </a:cubicBezTo>
                  <a:cubicBezTo>
                    <a:pt x="16" y="128"/>
                    <a:pt x="20" y="123"/>
                    <a:pt x="20" y="118"/>
                  </a:cubicBezTo>
                  <a:cubicBezTo>
                    <a:pt x="20" y="110"/>
                    <a:pt x="23" y="101"/>
                    <a:pt x="27" y="94"/>
                  </a:cubicBezTo>
                  <a:cubicBezTo>
                    <a:pt x="30" y="89"/>
                    <a:pt x="34" y="84"/>
                    <a:pt x="38" y="81"/>
                  </a:cubicBezTo>
                  <a:cubicBezTo>
                    <a:pt x="39" y="81"/>
                    <a:pt x="43" y="78"/>
                    <a:pt x="43" y="78"/>
                  </a:cubicBezTo>
                  <a:cubicBezTo>
                    <a:pt x="43" y="78"/>
                    <a:pt x="45" y="69"/>
                    <a:pt x="45" y="68"/>
                  </a:cubicBezTo>
                  <a:cubicBezTo>
                    <a:pt x="47" y="61"/>
                    <a:pt x="47" y="59"/>
                    <a:pt x="49" y="58"/>
                  </a:cubicBezTo>
                  <a:cubicBezTo>
                    <a:pt x="49" y="58"/>
                    <a:pt x="50" y="58"/>
                    <a:pt x="50" y="57"/>
                  </a:cubicBezTo>
                  <a:cubicBezTo>
                    <a:pt x="55" y="54"/>
                    <a:pt x="55" y="54"/>
                    <a:pt x="55" y="54"/>
                  </a:cubicBezTo>
                  <a:cubicBezTo>
                    <a:pt x="55" y="54"/>
                    <a:pt x="56" y="54"/>
                    <a:pt x="56" y="53"/>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99138"/>
            </a:solidFill>
            <a:ln w="9525">
              <a:noFill/>
              <a:round/>
              <a:headEnd/>
              <a:tailEnd/>
            </a:ln>
          </p:spPr>
          <p:txBody>
            <a:bodyPr/>
            <a:lstStyle/>
            <a:p>
              <a:endParaRPr lang="en-US"/>
            </a:p>
          </p:txBody>
        </p:sp>
        <p:sp>
          <p:nvSpPr>
            <p:cNvPr id="26679" name="Freeform 51"/>
            <p:cNvSpPr>
              <a:spLocks/>
            </p:cNvSpPr>
            <p:nvPr/>
          </p:nvSpPr>
          <p:spPr bwMode="auto">
            <a:xfrm>
              <a:off x="3490913" y="3334420"/>
              <a:ext cx="187325" cy="425450"/>
            </a:xfrm>
            <a:custGeom>
              <a:avLst/>
              <a:gdLst>
                <a:gd name="T0" fmla="*/ 2147483647 w 57"/>
                <a:gd name="T1" fmla="*/ 2147483647 h 129"/>
                <a:gd name="T2" fmla="*/ 2147483647 w 57"/>
                <a:gd name="T3" fmla="*/ 2147483647 h 129"/>
                <a:gd name="T4" fmla="*/ 2147483647 w 57"/>
                <a:gd name="T5" fmla="*/ 2147483647 h 129"/>
                <a:gd name="T6" fmla="*/ 2147483647 w 57"/>
                <a:gd name="T7" fmla="*/ 2147483647 h 129"/>
                <a:gd name="T8" fmla="*/ 2147483647 w 57"/>
                <a:gd name="T9" fmla="*/ 2147483647 h 129"/>
                <a:gd name="T10" fmla="*/ 2147483647 w 57"/>
                <a:gd name="T11" fmla="*/ 2147483647 h 129"/>
                <a:gd name="T12" fmla="*/ 2147483647 w 57"/>
                <a:gd name="T13" fmla="*/ 2147483647 h 129"/>
                <a:gd name="T14" fmla="*/ 2147483647 w 57"/>
                <a:gd name="T15" fmla="*/ 2147483647 h 129"/>
                <a:gd name="T16" fmla="*/ 2147483647 w 57"/>
                <a:gd name="T17" fmla="*/ 2147483647 h 129"/>
                <a:gd name="T18" fmla="*/ 2147483647 w 57"/>
                <a:gd name="T19" fmla="*/ 2147483647 h 129"/>
                <a:gd name="T20" fmla="*/ 2147483647 w 57"/>
                <a:gd name="T21" fmla="*/ 2147483647 h 129"/>
                <a:gd name="T22" fmla="*/ 2147483647 w 57"/>
                <a:gd name="T23" fmla="*/ 2147483647 h 129"/>
                <a:gd name="T24" fmla="*/ 0 w 57"/>
                <a:gd name="T25" fmla="*/ 2147483647 h 129"/>
                <a:gd name="T26" fmla="*/ 2147483647 w 57"/>
                <a:gd name="T27" fmla="*/ 2147483647 h 129"/>
                <a:gd name="T28" fmla="*/ 2147483647 w 57"/>
                <a:gd name="T29" fmla="*/ 2147483647 h 129"/>
                <a:gd name="T30" fmla="*/ 2147483647 w 57"/>
                <a:gd name="T31" fmla="*/ 2147483647 h 129"/>
                <a:gd name="T32" fmla="*/ 2147483647 w 57"/>
                <a:gd name="T33" fmla="*/ 2147483647 h 129"/>
                <a:gd name="T34" fmla="*/ 2147483647 w 57"/>
                <a:gd name="T35" fmla="*/ 2147483647 h 129"/>
                <a:gd name="T36" fmla="*/ 2147483647 w 57"/>
                <a:gd name="T37" fmla="*/ 2147483647 h 129"/>
                <a:gd name="T38" fmla="*/ 2147483647 w 57"/>
                <a:gd name="T39" fmla="*/ 2147483647 h 129"/>
                <a:gd name="T40" fmla="*/ 2147483647 w 57"/>
                <a:gd name="T41" fmla="*/ 2147483647 h 129"/>
                <a:gd name="T42" fmla="*/ 2147483647 w 57"/>
                <a:gd name="T43" fmla="*/ 2147483647 h 129"/>
                <a:gd name="T44" fmla="*/ 2147483647 w 57"/>
                <a:gd name="T45" fmla="*/ 2147483647 h 129"/>
                <a:gd name="T46" fmla="*/ 2147483647 w 57"/>
                <a:gd name="T47" fmla="*/ 2147483647 h 129"/>
                <a:gd name="T48" fmla="*/ 2147483647 w 57"/>
                <a:gd name="T49" fmla="*/ 2147483647 h 129"/>
                <a:gd name="T50" fmla="*/ 2147483647 w 57"/>
                <a:gd name="T51" fmla="*/ 2147483647 h 129"/>
                <a:gd name="T52" fmla="*/ 2147483647 w 57"/>
                <a:gd name="T53" fmla="*/ 2147483647 h 129"/>
                <a:gd name="T54" fmla="*/ 2147483647 w 57"/>
                <a:gd name="T55" fmla="*/ 2147483647 h 129"/>
                <a:gd name="T56" fmla="*/ 2147483647 w 57"/>
                <a:gd name="T57" fmla="*/ 2147483647 h 129"/>
                <a:gd name="T58" fmla="*/ 2147483647 w 57"/>
                <a:gd name="T59" fmla="*/ 2147483647 h 1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29"/>
                <a:gd name="T92" fmla="*/ 57 w 57"/>
                <a:gd name="T93" fmla="*/ 129 h 1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29">
                  <a:moveTo>
                    <a:pt x="57" y="9"/>
                  </a:moveTo>
                  <a:cubicBezTo>
                    <a:pt x="57" y="8"/>
                    <a:pt x="56" y="7"/>
                    <a:pt x="56" y="6"/>
                  </a:cubicBezTo>
                  <a:cubicBezTo>
                    <a:pt x="55" y="5"/>
                    <a:pt x="55" y="4"/>
                    <a:pt x="54" y="4"/>
                  </a:cubicBezTo>
                  <a:cubicBezTo>
                    <a:pt x="53" y="1"/>
                    <a:pt x="50" y="0"/>
                    <a:pt x="47" y="1"/>
                  </a:cubicBezTo>
                  <a:cubicBezTo>
                    <a:pt x="42" y="2"/>
                    <a:pt x="37" y="8"/>
                    <a:pt x="37" y="14"/>
                  </a:cubicBezTo>
                  <a:cubicBezTo>
                    <a:pt x="37" y="14"/>
                    <a:pt x="37" y="17"/>
                    <a:pt x="37" y="20"/>
                  </a:cubicBezTo>
                  <a:cubicBezTo>
                    <a:pt x="36" y="27"/>
                    <a:pt x="37" y="35"/>
                    <a:pt x="36" y="42"/>
                  </a:cubicBezTo>
                  <a:cubicBezTo>
                    <a:pt x="36" y="42"/>
                    <a:pt x="36" y="43"/>
                    <a:pt x="36" y="43"/>
                  </a:cubicBezTo>
                  <a:cubicBezTo>
                    <a:pt x="35" y="44"/>
                    <a:pt x="34" y="45"/>
                    <a:pt x="34" y="46"/>
                  </a:cubicBezTo>
                  <a:cubicBezTo>
                    <a:pt x="30" y="51"/>
                    <a:pt x="27" y="56"/>
                    <a:pt x="26" y="62"/>
                  </a:cubicBezTo>
                  <a:cubicBezTo>
                    <a:pt x="26" y="64"/>
                    <a:pt x="25" y="65"/>
                    <a:pt x="25" y="67"/>
                  </a:cubicBezTo>
                  <a:cubicBezTo>
                    <a:pt x="20" y="71"/>
                    <a:pt x="17" y="75"/>
                    <a:pt x="13" y="80"/>
                  </a:cubicBezTo>
                  <a:cubicBezTo>
                    <a:pt x="5" y="92"/>
                    <a:pt x="0" y="107"/>
                    <a:pt x="0" y="121"/>
                  </a:cubicBezTo>
                  <a:cubicBezTo>
                    <a:pt x="0" y="122"/>
                    <a:pt x="1" y="123"/>
                    <a:pt x="1" y="124"/>
                  </a:cubicBezTo>
                  <a:cubicBezTo>
                    <a:pt x="2" y="125"/>
                    <a:pt x="2" y="126"/>
                    <a:pt x="3" y="127"/>
                  </a:cubicBezTo>
                  <a:cubicBezTo>
                    <a:pt x="5" y="128"/>
                    <a:pt x="7" y="129"/>
                    <a:pt x="10" y="129"/>
                  </a:cubicBezTo>
                  <a:cubicBezTo>
                    <a:pt x="16" y="128"/>
                    <a:pt x="20" y="123"/>
                    <a:pt x="20" y="118"/>
                  </a:cubicBezTo>
                  <a:cubicBezTo>
                    <a:pt x="20" y="110"/>
                    <a:pt x="23" y="101"/>
                    <a:pt x="27" y="94"/>
                  </a:cubicBezTo>
                  <a:cubicBezTo>
                    <a:pt x="30" y="89"/>
                    <a:pt x="34" y="84"/>
                    <a:pt x="38" y="81"/>
                  </a:cubicBezTo>
                  <a:cubicBezTo>
                    <a:pt x="39" y="81"/>
                    <a:pt x="43" y="78"/>
                    <a:pt x="43" y="78"/>
                  </a:cubicBezTo>
                  <a:cubicBezTo>
                    <a:pt x="43" y="78"/>
                    <a:pt x="45" y="69"/>
                    <a:pt x="45" y="68"/>
                  </a:cubicBezTo>
                  <a:cubicBezTo>
                    <a:pt x="46" y="61"/>
                    <a:pt x="47" y="59"/>
                    <a:pt x="49" y="58"/>
                  </a:cubicBezTo>
                  <a:cubicBezTo>
                    <a:pt x="49" y="58"/>
                    <a:pt x="50" y="58"/>
                    <a:pt x="50" y="57"/>
                  </a:cubicBezTo>
                  <a:cubicBezTo>
                    <a:pt x="54" y="54"/>
                    <a:pt x="54" y="54"/>
                    <a:pt x="54" y="54"/>
                  </a:cubicBezTo>
                  <a:cubicBezTo>
                    <a:pt x="55" y="54"/>
                    <a:pt x="56" y="54"/>
                    <a:pt x="56" y="53"/>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A9239"/>
            </a:solidFill>
            <a:ln w="9525">
              <a:noFill/>
              <a:round/>
              <a:headEnd/>
              <a:tailEnd/>
            </a:ln>
          </p:spPr>
          <p:txBody>
            <a:bodyPr/>
            <a:lstStyle/>
            <a:p>
              <a:endParaRPr lang="en-US"/>
            </a:p>
          </p:txBody>
        </p:sp>
        <p:sp>
          <p:nvSpPr>
            <p:cNvPr id="26680" name="Freeform 52"/>
            <p:cNvSpPr>
              <a:spLocks/>
            </p:cNvSpPr>
            <p:nvPr/>
          </p:nvSpPr>
          <p:spPr bwMode="auto">
            <a:xfrm>
              <a:off x="3490913" y="3334420"/>
              <a:ext cx="187325" cy="425450"/>
            </a:xfrm>
            <a:custGeom>
              <a:avLst/>
              <a:gdLst>
                <a:gd name="T0" fmla="*/ 2147483647 w 57"/>
                <a:gd name="T1" fmla="*/ 2147483647 h 129"/>
                <a:gd name="T2" fmla="*/ 2147483647 w 57"/>
                <a:gd name="T3" fmla="*/ 2147483647 h 129"/>
                <a:gd name="T4" fmla="*/ 2147483647 w 57"/>
                <a:gd name="T5" fmla="*/ 2147483647 h 129"/>
                <a:gd name="T6" fmla="*/ 2147483647 w 57"/>
                <a:gd name="T7" fmla="*/ 2147483647 h 129"/>
                <a:gd name="T8" fmla="*/ 2147483647 w 57"/>
                <a:gd name="T9" fmla="*/ 2147483647 h 129"/>
                <a:gd name="T10" fmla="*/ 2147483647 w 57"/>
                <a:gd name="T11" fmla="*/ 2147483647 h 129"/>
                <a:gd name="T12" fmla="*/ 2147483647 w 57"/>
                <a:gd name="T13" fmla="*/ 2147483647 h 129"/>
                <a:gd name="T14" fmla="*/ 2147483647 w 57"/>
                <a:gd name="T15" fmla="*/ 2147483647 h 129"/>
                <a:gd name="T16" fmla="*/ 2147483647 w 57"/>
                <a:gd name="T17" fmla="*/ 2147483647 h 129"/>
                <a:gd name="T18" fmla="*/ 2147483647 w 57"/>
                <a:gd name="T19" fmla="*/ 2147483647 h 129"/>
                <a:gd name="T20" fmla="*/ 2147483647 w 57"/>
                <a:gd name="T21" fmla="*/ 2147483647 h 129"/>
                <a:gd name="T22" fmla="*/ 2147483647 w 57"/>
                <a:gd name="T23" fmla="*/ 2147483647 h 129"/>
                <a:gd name="T24" fmla="*/ 0 w 57"/>
                <a:gd name="T25" fmla="*/ 2147483647 h 129"/>
                <a:gd name="T26" fmla="*/ 2147483647 w 57"/>
                <a:gd name="T27" fmla="*/ 2147483647 h 129"/>
                <a:gd name="T28" fmla="*/ 2147483647 w 57"/>
                <a:gd name="T29" fmla="*/ 2147483647 h 129"/>
                <a:gd name="T30" fmla="*/ 2147483647 w 57"/>
                <a:gd name="T31" fmla="*/ 2147483647 h 129"/>
                <a:gd name="T32" fmla="*/ 2147483647 w 57"/>
                <a:gd name="T33" fmla="*/ 2147483647 h 129"/>
                <a:gd name="T34" fmla="*/ 2147483647 w 57"/>
                <a:gd name="T35" fmla="*/ 2147483647 h 129"/>
                <a:gd name="T36" fmla="*/ 2147483647 w 57"/>
                <a:gd name="T37" fmla="*/ 2147483647 h 129"/>
                <a:gd name="T38" fmla="*/ 2147483647 w 57"/>
                <a:gd name="T39" fmla="*/ 2147483647 h 129"/>
                <a:gd name="T40" fmla="*/ 2147483647 w 57"/>
                <a:gd name="T41" fmla="*/ 2147483647 h 129"/>
                <a:gd name="T42" fmla="*/ 2147483647 w 57"/>
                <a:gd name="T43" fmla="*/ 2147483647 h 129"/>
                <a:gd name="T44" fmla="*/ 2147483647 w 57"/>
                <a:gd name="T45" fmla="*/ 2147483647 h 129"/>
                <a:gd name="T46" fmla="*/ 2147483647 w 57"/>
                <a:gd name="T47" fmla="*/ 2147483647 h 129"/>
                <a:gd name="T48" fmla="*/ 2147483647 w 57"/>
                <a:gd name="T49" fmla="*/ 2147483647 h 129"/>
                <a:gd name="T50" fmla="*/ 2147483647 w 57"/>
                <a:gd name="T51" fmla="*/ 2147483647 h 129"/>
                <a:gd name="T52" fmla="*/ 2147483647 w 57"/>
                <a:gd name="T53" fmla="*/ 2147483647 h 129"/>
                <a:gd name="T54" fmla="*/ 2147483647 w 57"/>
                <a:gd name="T55" fmla="*/ 2147483647 h 129"/>
                <a:gd name="T56" fmla="*/ 2147483647 w 57"/>
                <a:gd name="T57" fmla="*/ 2147483647 h 129"/>
                <a:gd name="T58" fmla="*/ 2147483647 w 57"/>
                <a:gd name="T59" fmla="*/ 2147483647 h 1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29"/>
                <a:gd name="T92" fmla="*/ 57 w 57"/>
                <a:gd name="T93" fmla="*/ 129 h 1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29">
                  <a:moveTo>
                    <a:pt x="57" y="9"/>
                  </a:moveTo>
                  <a:cubicBezTo>
                    <a:pt x="57" y="8"/>
                    <a:pt x="56" y="7"/>
                    <a:pt x="56" y="6"/>
                  </a:cubicBezTo>
                  <a:cubicBezTo>
                    <a:pt x="55" y="5"/>
                    <a:pt x="55" y="4"/>
                    <a:pt x="54" y="4"/>
                  </a:cubicBezTo>
                  <a:cubicBezTo>
                    <a:pt x="53" y="1"/>
                    <a:pt x="50" y="0"/>
                    <a:pt x="47" y="1"/>
                  </a:cubicBezTo>
                  <a:cubicBezTo>
                    <a:pt x="42" y="2"/>
                    <a:pt x="37" y="8"/>
                    <a:pt x="37" y="14"/>
                  </a:cubicBezTo>
                  <a:cubicBezTo>
                    <a:pt x="38" y="14"/>
                    <a:pt x="38" y="17"/>
                    <a:pt x="38" y="21"/>
                  </a:cubicBezTo>
                  <a:cubicBezTo>
                    <a:pt x="36" y="27"/>
                    <a:pt x="37" y="35"/>
                    <a:pt x="36" y="42"/>
                  </a:cubicBezTo>
                  <a:cubicBezTo>
                    <a:pt x="36" y="42"/>
                    <a:pt x="36" y="43"/>
                    <a:pt x="36" y="43"/>
                  </a:cubicBezTo>
                  <a:cubicBezTo>
                    <a:pt x="35" y="44"/>
                    <a:pt x="34" y="45"/>
                    <a:pt x="34" y="46"/>
                  </a:cubicBezTo>
                  <a:cubicBezTo>
                    <a:pt x="30" y="51"/>
                    <a:pt x="27" y="56"/>
                    <a:pt x="26" y="62"/>
                  </a:cubicBezTo>
                  <a:cubicBezTo>
                    <a:pt x="26" y="64"/>
                    <a:pt x="25" y="65"/>
                    <a:pt x="25" y="67"/>
                  </a:cubicBezTo>
                  <a:cubicBezTo>
                    <a:pt x="20" y="71"/>
                    <a:pt x="17" y="75"/>
                    <a:pt x="13" y="80"/>
                  </a:cubicBezTo>
                  <a:cubicBezTo>
                    <a:pt x="5" y="92"/>
                    <a:pt x="0" y="107"/>
                    <a:pt x="0" y="121"/>
                  </a:cubicBezTo>
                  <a:cubicBezTo>
                    <a:pt x="0" y="122"/>
                    <a:pt x="1" y="124"/>
                    <a:pt x="1" y="124"/>
                  </a:cubicBezTo>
                  <a:cubicBezTo>
                    <a:pt x="2" y="125"/>
                    <a:pt x="3" y="126"/>
                    <a:pt x="3" y="127"/>
                  </a:cubicBezTo>
                  <a:cubicBezTo>
                    <a:pt x="5" y="128"/>
                    <a:pt x="7" y="129"/>
                    <a:pt x="10" y="129"/>
                  </a:cubicBezTo>
                  <a:cubicBezTo>
                    <a:pt x="16" y="128"/>
                    <a:pt x="20" y="123"/>
                    <a:pt x="20" y="117"/>
                  </a:cubicBezTo>
                  <a:cubicBezTo>
                    <a:pt x="20" y="110"/>
                    <a:pt x="23" y="101"/>
                    <a:pt x="27" y="94"/>
                  </a:cubicBezTo>
                  <a:cubicBezTo>
                    <a:pt x="30" y="89"/>
                    <a:pt x="34" y="84"/>
                    <a:pt x="38" y="81"/>
                  </a:cubicBezTo>
                  <a:cubicBezTo>
                    <a:pt x="38" y="81"/>
                    <a:pt x="43" y="78"/>
                    <a:pt x="43" y="78"/>
                  </a:cubicBezTo>
                  <a:cubicBezTo>
                    <a:pt x="43" y="77"/>
                    <a:pt x="45" y="69"/>
                    <a:pt x="45" y="68"/>
                  </a:cubicBezTo>
                  <a:cubicBezTo>
                    <a:pt x="46" y="61"/>
                    <a:pt x="47" y="59"/>
                    <a:pt x="49" y="58"/>
                  </a:cubicBezTo>
                  <a:cubicBezTo>
                    <a:pt x="49" y="58"/>
                    <a:pt x="50" y="58"/>
                    <a:pt x="50" y="57"/>
                  </a:cubicBezTo>
                  <a:cubicBezTo>
                    <a:pt x="54" y="54"/>
                    <a:pt x="54" y="54"/>
                    <a:pt x="54" y="54"/>
                  </a:cubicBezTo>
                  <a:cubicBezTo>
                    <a:pt x="54" y="54"/>
                    <a:pt x="56" y="54"/>
                    <a:pt x="56" y="53"/>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B933A"/>
            </a:solidFill>
            <a:ln w="9525">
              <a:noFill/>
              <a:round/>
              <a:headEnd/>
              <a:tailEnd/>
            </a:ln>
          </p:spPr>
          <p:txBody>
            <a:bodyPr/>
            <a:lstStyle/>
            <a:p>
              <a:endParaRPr lang="en-US"/>
            </a:p>
          </p:txBody>
        </p:sp>
        <p:sp>
          <p:nvSpPr>
            <p:cNvPr id="26681" name="Freeform 53"/>
            <p:cNvSpPr>
              <a:spLocks/>
            </p:cNvSpPr>
            <p:nvPr/>
          </p:nvSpPr>
          <p:spPr bwMode="auto">
            <a:xfrm>
              <a:off x="3490913" y="3334420"/>
              <a:ext cx="187325" cy="425450"/>
            </a:xfrm>
            <a:custGeom>
              <a:avLst/>
              <a:gdLst>
                <a:gd name="T0" fmla="*/ 2147483647 w 57"/>
                <a:gd name="T1" fmla="*/ 2147483647 h 129"/>
                <a:gd name="T2" fmla="*/ 2147483647 w 57"/>
                <a:gd name="T3" fmla="*/ 2147483647 h 129"/>
                <a:gd name="T4" fmla="*/ 2147483647 w 57"/>
                <a:gd name="T5" fmla="*/ 2147483647 h 129"/>
                <a:gd name="T6" fmla="*/ 2147483647 w 57"/>
                <a:gd name="T7" fmla="*/ 2147483647 h 129"/>
                <a:gd name="T8" fmla="*/ 2147483647 w 57"/>
                <a:gd name="T9" fmla="*/ 2147483647 h 129"/>
                <a:gd name="T10" fmla="*/ 2147483647 w 57"/>
                <a:gd name="T11" fmla="*/ 2147483647 h 129"/>
                <a:gd name="T12" fmla="*/ 2147483647 w 57"/>
                <a:gd name="T13" fmla="*/ 2147483647 h 129"/>
                <a:gd name="T14" fmla="*/ 2147483647 w 57"/>
                <a:gd name="T15" fmla="*/ 2147483647 h 129"/>
                <a:gd name="T16" fmla="*/ 2147483647 w 57"/>
                <a:gd name="T17" fmla="*/ 2147483647 h 129"/>
                <a:gd name="T18" fmla="*/ 2147483647 w 57"/>
                <a:gd name="T19" fmla="*/ 2147483647 h 129"/>
                <a:gd name="T20" fmla="*/ 2147483647 w 57"/>
                <a:gd name="T21" fmla="*/ 2147483647 h 129"/>
                <a:gd name="T22" fmla="*/ 2147483647 w 57"/>
                <a:gd name="T23" fmla="*/ 2147483647 h 129"/>
                <a:gd name="T24" fmla="*/ 0 w 57"/>
                <a:gd name="T25" fmla="*/ 2147483647 h 129"/>
                <a:gd name="T26" fmla="*/ 2147483647 w 57"/>
                <a:gd name="T27" fmla="*/ 2147483647 h 129"/>
                <a:gd name="T28" fmla="*/ 2147483647 w 57"/>
                <a:gd name="T29" fmla="*/ 2147483647 h 129"/>
                <a:gd name="T30" fmla="*/ 2147483647 w 57"/>
                <a:gd name="T31" fmla="*/ 2147483647 h 129"/>
                <a:gd name="T32" fmla="*/ 2147483647 w 57"/>
                <a:gd name="T33" fmla="*/ 2147483647 h 129"/>
                <a:gd name="T34" fmla="*/ 2147483647 w 57"/>
                <a:gd name="T35" fmla="*/ 2147483647 h 129"/>
                <a:gd name="T36" fmla="*/ 2147483647 w 57"/>
                <a:gd name="T37" fmla="*/ 2147483647 h 129"/>
                <a:gd name="T38" fmla="*/ 2147483647 w 57"/>
                <a:gd name="T39" fmla="*/ 2147483647 h 129"/>
                <a:gd name="T40" fmla="*/ 2147483647 w 57"/>
                <a:gd name="T41" fmla="*/ 2147483647 h 129"/>
                <a:gd name="T42" fmla="*/ 2147483647 w 57"/>
                <a:gd name="T43" fmla="*/ 2147483647 h 129"/>
                <a:gd name="T44" fmla="*/ 2147483647 w 57"/>
                <a:gd name="T45" fmla="*/ 2147483647 h 129"/>
                <a:gd name="T46" fmla="*/ 2147483647 w 57"/>
                <a:gd name="T47" fmla="*/ 2147483647 h 129"/>
                <a:gd name="T48" fmla="*/ 2147483647 w 57"/>
                <a:gd name="T49" fmla="*/ 2147483647 h 129"/>
                <a:gd name="T50" fmla="*/ 2147483647 w 57"/>
                <a:gd name="T51" fmla="*/ 2147483647 h 129"/>
                <a:gd name="T52" fmla="*/ 2147483647 w 57"/>
                <a:gd name="T53" fmla="*/ 2147483647 h 129"/>
                <a:gd name="T54" fmla="*/ 2147483647 w 57"/>
                <a:gd name="T55" fmla="*/ 2147483647 h 129"/>
                <a:gd name="T56" fmla="*/ 2147483647 w 57"/>
                <a:gd name="T57" fmla="*/ 2147483647 h 129"/>
                <a:gd name="T58" fmla="*/ 2147483647 w 57"/>
                <a:gd name="T59" fmla="*/ 2147483647 h 1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29"/>
                <a:gd name="T92" fmla="*/ 57 w 57"/>
                <a:gd name="T93" fmla="*/ 129 h 1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29">
                  <a:moveTo>
                    <a:pt x="57" y="9"/>
                  </a:moveTo>
                  <a:cubicBezTo>
                    <a:pt x="57" y="8"/>
                    <a:pt x="56" y="7"/>
                    <a:pt x="56" y="6"/>
                  </a:cubicBezTo>
                  <a:cubicBezTo>
                    <a:pt x="55" y="5"/>
                    <a:pt x="55" y="4"/>
                    <a:pt x="54" y="4"/>
                  </a:cubicBezTo>
                  <a:cubicBezTo>
                    <a:pt x="53" y="1"/>
                    <a:pt x="50" y="0"/>
                    <a:pt x="47" y="1"/>
                  </a:cubicBezTo>
                  <a:cubicBezTo>
                    <a:pt x="42" y="2"/>
                    <a:pt x="38" y="8"/>
                    <a:pt x="38" y="14"/>
                  </a:cubicBezTo>
                  <a:cubicBezTo>
                    <a:pt x="38" y="15"/>
                    <a:pt x="38" y="17"/>
                    <a:pt x="38" y="21"/>
                  </a:cubicBezTo>
                  <a:cubicBezTo>
                    <a:pt x="36" y="27"/>
                    <a:pt x="37" y="35"/>
                    <a:pt x="36" y="42"/>
                  </a:cubicBezTo>
                  <a:cubicBezTo>
                    <a:pt x="36" y="42"/>
                    <a:pt x="36" y="43"/>
                    <a:pt x="36" y="43"/>
                  </a:cubicBezTo>
                  <a:cubicBezTo>
                    <a:pt x="35" y="44"/>
                    <a:pt x="34" y="45"/>
                    <a:pt x="34" y="46"/>
                  </a:cubicBezTo>
                  <a:cubicBezTo>
                    <a:pt x="30" y="51"/>
                    <a:pt x="27" y="56"/>
                    <a:pt x="26" y="62"/>
                  </a:cubicBezTo>
                  <a:cubicBezTo>
                    <a:pt x="26" y="64"/>
                    <a:pt x="25" y="65"/>
                    <a:pt x="25" y="67"/>
                  </a:cubicBezTo>
                  <a:cubicBezTo>
                    <a:pt x="20" y="71"/>
                    <a:pt x="17" y="75"/>
                    <a:pt x="13" y="80"/>
                  </a:cubicBezTo>
                  <a:cubicBezTo>
                    <a:pt x="5" y="92"/>
                    <a:pt x="0" y="107"/>
                    <a:pt x="0" y="121"/>
                  </a:cubicBezTo>
                  <a:cubicBezTo>
                    <a:pt x="0" y="122"/>
                    <a:pt x="1" y="124"/>
                    <a:pt x="1" y="124"/>
                  </a:cubicBezTo>
                  <a:cubicBezTo>
                    <a:pt x="2" y="125"/>
                    <a:pt x="3" y="126"/>
                    <a:pt x="3" y="127"/>
                  </a:cubicBezTo>
                  <a:cubicBezTo>
                    <a:pt x="5" y="128"/>
                    <a:pt x="7" y="129"/>
                    <a:pt x="10" y="129"/>
                  </a:cubicBezTo>
                  <a:cubicBezTo>
                    <a:pt x="16" y="128"/>
                    <a:pt x="20" y="123"/>
                    <a:pt x="20" y="117"/>
                  </a:cubicBezTo>
                  <a:cubicBezTo>
                    <a:pt x="20" y="109"/>
                    <a:pt x="23" y="101"/>
                    <a:pt x="27" y="94"/>
                  </a:cubicBezTo>
                  <a:cubicBezTo>
                    <a:pt x="30" y="89"/>
                    <a:pt x="34" y="84"/>
                    <a:pt x="38" y="81"/>
                  </a:cubicBezTo>
                  <a:cubicBezTo>
                    <a:pt x="38" y="81"/>
                    <a:pt x="42" y="78"/>
                    <a:pt x="43" y="78"/>
                  </a:cubicBezTo>
                  <a:cubicBezTo>
                    <a:pt x="43" y="77"/>
                    <a:pt x="45" y="69"/>
                    <a:pt x="45" y="68"/>
                  </a:cubicBezTo>
                  <a:cubicBezTo>
                    <a:pt x="46" y="61"/>
                    <a:pt x="47" y="59"/>
                    <a:pt x="49" y="58"/>
                  </a:cubicBezTo>
                  <a:cubicBezTo>
                    <a:pt x="49" y="58"/>
                    <a:pt x="50" y="58"/>
                    <a:pt x="50" y="57"/>
                  </a:cubicBezTo>
                  <a:cubicBezTo>
                    <a:pt x="54" y="54"/>
                    <a:pt x="54" y="54"/>
                    <a:pt x="54" y="54"/>
                  </a:cubicBezTo>
                  <a:cubicBezTo>
                    <a:pt x="54" y="54"/>
                    <a:pt x="55" y="54"/>
                    <a:pt x="55" y="53"/>
                  </a:cubicBezTo>
                  <a:cubicBezTo>
                    <a:pt x="56" y="53"/>
                    <a:pt x="55" y="46"/>
                    <a:pt x="56" y="46"/>
                  </a:cubicBezTo>
                  <a:cubicBezTo>
                    <a:pt x="56" y="46"/>
                    <a:pt x="56" y="44"/>
                    <a:pt x="56" y="43"/>
                  </a:cubicBezTo>
                  <a:cubicBezTo>
                    <a:pt x="57" y="43"/>
                    <a:pt x="57" y="43"/>
                    <a:pt x="57" y="43"/>
                  </a:cubicBezTo>
                  <a:cubicBezTo>
                    <a:pt x="57" y="43"/>
                    <a:pt x="57" y="43"/>
                    <a:pt x="57" y="43"/>
                  </a:cubicBezTo>
                  <a:lnTo>
                    <a:pt x="57" y="9"/>
                  </a:lnTo>
                  <a:close/>
                </a:path>
              </a:pathLst>
            </a:custGeom>
            <a:solidFill>
              <a:srgbClr val="4C933A"/>
            </a:solidFill>
            <a:ln w="9525">
              <a:noFill/>
              <a:round/>
              <a:headEnd/>
              <a:tailEnd/>
            </a:ln>
          </p:spPr>
          <p:txBody>
            <a:bodyPr/>
            <a:lstStyle/>
            <a:p>
              <a:endParaRPr lang="en-US"/>
            </a:p>
          </p:txBody>
        </p:sp>
        <p:sp>
          <p:nvSpPr>
            <p:cNvPr id="26682" name="Freeform 54"/>
            <p:cNvSpPr>
              <a:spLocks/>
            </p:cNvSpPr>
            <p:nvPr/>
          </p:nvSpPr>
          <p:spPr bwMode="auto">
            <a:xfrm>
              <a:off x="3490913" y="3334420"/>
              <a:ext cx="187325" cy="425450"/>
            </a:xfrm>
            <a:custGeom>
              <a:avLst/>
              <a:gdLst>
                <a:gd name="T0" fmla="*/ 2147483647 w 57"/>
                <a:gd name="T1" fmla="*/ 2147483647 h 129"/>
                <a:gd name="T2" fmla="*/ 2147483647 w 57"/>
                <a:gd name="T3" fmla="*/ 2147483647 h 129"/>
                <a:gd name="T4" fmla="*/ 2147483647 w 57"/>
                <a:gd name="T5" fmla="*/ 2147483647 h 129"/>
                <a:gd name="T6" fmla="*/ 2147483647 w 57"/>
                <a:gd name="T7" fmla="*/ 2147483647 h 129"/>
                <a:gd name="T8" fmla="*/ 2147483647 w 57"/>
                <a:gd name="T9" fmla="*/ 2147483647 h 129"/>
                <a:gd name="T10" fmla="*/ 2147483647 w 57"/>
                <a:gd name="T11" fmla="*/ 2147483647 h 129"/>
                <a:gd name="T12" fmla="*/ 2147483647 w 57"/>
                <a:gd name="T13" fmla="*/ 2147483647 h 129"/>
                <a:gd name="T14" fmla="*/ 2147483647 w 57"/>
                <a:gd name="T15" fmla="*/ 2147483647 h 129"/>
                <a:gd name="T16" fmla="*/ 2147483647 w 57"/>
                <a:gd name="T17" fmla="*/ 2147483647 h 129"/>
                <a:gd name="T18" fmla="*/ 2147483647 w 57"/>
                <a:gd name="T19" fmla="*/ 2147483647 h 129"/>
                <a:gd name="T20" fmla="*/ 2147483647 w 57"/>
                <a:gd name="T21" fmla="*/ 2147483647 h 129"/>
                <a:gd name="T22" fmla="*/ 2147483647 w 57"/>
                <a:gd name="T23" fmla="*/ 2147483647 h 129"/>
                <a:gd name="T24" fmla="*/ 0 w 57"/>
                <a:gd name="T25" fmla="*/ 2147483647 h 129"/>
                <a:gd name="T26" fmla="*/ 2147483647 w 57"/>
                <a:gd name="T27" fmla="*/ 2147483647 h 129"/>
                <a:gd name="T28" fmla="*/ 2147483647 w 57"/>
                <a:gd name="T29" fmla="*/ 2147483647 h 129"/>
                <a:gd name="T30" fmla="*/ 2147483647 w 57"/>
                <a:gd name="T31" fmla="*/ 2147483647 h 129"/>
                <a:gd name="T32" fmla="*/ 2147483647 w 57"/>
                <a:gd name="T33" fmla="*/ 2147483647 h 129"/>
                <a:gd name="T34" fmla="*/ 2147483647 w 57"/>
                <a:gd name="T35" fmla="*/ 2147483647 h 129"/>
                <a:gd name="T36" fmla="*/ 2147483647 w 57"/>
                <a:gd name="T37" fmla="*/ 2147483647 h 129"/>
                <a:gd name="T38" fmla="*/ 2147483647 w 57"/>
                <a:gd name="T39" fmla="*/ 2147483647 h 129"/>
                <a:gd name="T40" fmla="*/ 2147483647 w 57"/>
                <a:gd name="T41" fmla="*/ 2147483647 h 129"/>
                <a:gd name="T42" fmla="*/ 2147483647 w 57"/>
                <a:gd name="T43" fmla="*/ 2147483647 h 129"/>
                <a:gd name="T44" fmla="*/ 2147483647 w 57"/>
                <a:gd name="T45" fmla="*/ 2147483647 h 129"/>
                <a:gd name="T46" fmla="*/ 2147483647 w 57"/>
                <a:gd name="T47" fmla="*/ 2147483647 h 129"/>
                <a:gd name="T48" fmla="*/ 2147483647 w 57"/>
                <a:gd name="T49" fmla="*/ 2147483647 h 129"/>
                <a:gd name="T50" fmla="*/ 2147483647 w 57"/>
                <a:gd name="T51" fmla="*/ 2147483647 h 129"/>
                <a:gd name="T52" fmla="*/ 2147483647 w 57"/>
                <a:gd name="T53" fmla="*/ 2147483647 h 129"/>
                <a:gd name="T54" fmla="*/ 2147483647 w 57"/>
                <a:gd name="T55" fmla="*/ 2147483647 h 129"/>
                <a:gd name="T56" fmla="*/ 2147483647 w 57"/>
                <a:gd name="T57" fmla="*/ 2147483647 h 129"/>
                <a:gd name="T58" fmla="*/ 2147483647 w 57"/>
                <a:gd name="T59" fmla="*/ 2147483647 h 1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29"/>
                <a:gd name="T92" fmla="*/ 57 w 57"/>
                <a:gd name="T93" fmla="*/ 129 h 1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29">
                  <a:moveTo>
                    <a:pt x="56" y="9"/>
                  </a:moveTo>
                  <a:cubicBezTo>
                    <a:pt x="56" y="8"/>
                    <a:pt x="56" y="7"/>
                    <a:pt x="56" y="6"/>
                  </a:cubicBezTo>
                  <a:cubicBezTo>
                    <a:pt x="55" y="5"/>
                    <a:pt x="55" y="4"/>
                    <a:pt x="54" y="4"/>
                  </a:cubicBezTo>
                  <a:cubicBezTo>
                    <a:pt x="53" y="1"/>
                    <a:pt x="50" y="0"/>
                    <a:pt x="47" y="1"/>
                  </a:cubicBezTo>
                  <a:cubicBezTo>
                    <a:pt x="42" y="2"/>
                    <a:pt x="38" y="8"/>
                    <a:pt x="38" y="14"/>
                  </a:cubicBezTo>
                  <a:cubicBezTo>
                    <a:pt x="38" y="15"/>
                    <a:pt x="38" y="17"/>
                    <a:pt x="38" y="21"/>
                  </a:cubicBezTo>
                  <a:cubicBezTo>
                    <a:pt x="36" y="27"/>
                    <a:pt x="37" y="35"/>
                    <a:pt x="36" y="42"/>
                  </a:cubicBezTo>
                  <a:cubicBezTo>
                    <a:pt x="36" y="42"/>
                    <a:pt x="36" y="43"/>
                    <a:pt x="36" y="43"/>
                  </a:cubicBezTo>
                  <a:cubicBezTo>
                    <a:pt x="35" y="44"/>
                    <a:pt x="35" y="45"/>
                    <a:pt x="34" y="46"/>
                  </a:cubicBezTo>
                  <a:cubicBezTo>
                    <a:pt x="30" y="51"/>
                    <a:pt x="27" y="56"/>
                    <a:pt x="26" y="62"/>
                  </a:cubicBezTo>
                  <a:cubicBezTo>
                    <a:pt x="26" y="64"/>
                    <a:pt x="25" y="65"/>
                    <a:pt x="25" y="67"/>
                  </a:cubicBezTo>
                  <a:cubicBezTo>
                    <a:pt x="21" y="71"/>
                    <a:pt x="17" y="75"/>
                    <a:pt x="13" y="80"/>
                  </a:cubicBezTo>
                  <a:cubicBezTo>
                    <a:pt x="5" y="92"/>
                    <a:pt x="0" y="107"/>
                    <a:pt x="0" y="121"/>
                  </a:cubicBezTo>
                  <a:cubicBezTo>
                    <a:pt x="0" y="122"/>
                    <a:pt x="1" y="124"/>
                    <a:pt x="1" y="124"/>
                  </a:cubicBezTo>
                  <a:cubicBezTo>
                    <a:pt x="2" y="125"/>
                    <a:pt x="3" y="126"/>
                    <a:pt x="3" y="127"/>
                  </a:cubicBezTo>
                  <a:cubicBezTo>
                    <a:pt x="5" y="128"/>
                    <a:pt x="8" y="129"/>
                    <a:pt x="10" y="129"/>
                  </a:cubicBezTo>
                  <a:cubicBezTo>
                    <a:pt x="16" y="128"/>
                    <a:pt x="20" y="123"/>
                    <a:pt x="20" y="117"/>
                  </a:cubicBezTo>
                  <a:cubicBezTo>
                    <a:pt x="20" y="109"/>
                    <a:pt x="23" y="101"/>
                    <a:pt x="27" y="94"/>
                  </a:cubicBezTo>
                  <a:cubicBezTo>
                    <a:pt x="30" y="89"/>
                    <a:pt x="34" y="84"/>
                    <a:pt x="38" y="81"/>
                  </a:cubicBezTo>
                  <a:cubicBezTo>
                    <a:pt x="38" y="81"/>
                    <a:pt x="42" y="78"/>
                    <a:pt x="43" y="78"/>
                  </a:cubicBezTo>
                  <a:cubicBezTo>
                    <a:pt x="43" y="77"/>
                    <a:pt x="45" y="69"/>
                    <a:pt x="45" y="68"/>
                  </a:cubicBezTo>
                  <a:cubicBezTo>
                    <a:pt x="46" y="61"/>
                    <a:pt x="47" y="59"/>
                    <a:pt x="49" y="58"/>
                  </a:cubicBezTo>
                  <a:cubicBezTo>
                    <a:pt x="49" y="58"/>
                    <a:pt x="50" y="58"/>
                    <a:pt x="50" y="57"/>
                  </a:cubicBezTo>
                  <a:cubicBezTo>
                    <a:pt x="54" y="54"/>
                    <a:pt x="54" y="54"/>
                    <a:pt x="54" y="54"/>
                  </a:cubicBezTo>
                  <a:cubicBezTo>
                    <a:pt x="54" y="54"/>
                    <a:pt x="55" y="54"/>
                    <a:pt x="55" y="53"/>
                  </a:cubicBezTo>
                  <a:cubicBezTo>
                    <a:pt x="55" y="53"/>
                    <a:pt x="55" y="46"/>
                    <a:pt x="55" y="46"/>
                  </a:cubicBezTo>
                  <a:cubicBezTo>
                    <a:pt x="56" y="46"/>
                    <a:pt x="56" y="44"/>
                    <a:pt x="56" y="43"/>
                  </a:cubicBezTo>
                  <a:cubicBezTo>
                    <a:pt x="57" y="43"/>
                    <a:pt x="57" y="43"/>
                    <a:pt x="57" y="43"/>
                  </a:cubicBezTo>
                  <a:cubicBezTo>
                    <a:pt x="57" y="43"/>
                    <a:pt x="57" y="43"/>
                    <a:pt x="57" y="43"/>
                  </a:cubicBezTo>
                  <a:lnTo>
                    <a:pt x="56" y="9"/>
                  </a:lnTo>
                  <a:close/>
                </a:path>
              </a:pathLst>
            </a:custGeom>
            <a:solidFill>
              <a:srgbClr val="4D933B"/>
            </a:solidFill>
            <a:ln w="9525">
              <a:noFill/>
              <a:round/>
              <a:headEnd/>
              <a:tailEnd/>
            </a:ln>
          </p:spPr>
          <p:txBody>
            <a:bodyPr/>
            <a:lstStyle/>
            <a:p>
              <a:endParaRPr lang="en-US"/>
            </a:p>
          </p:txBody>
        </p:sp>
        <p:sp>
          <p:nvSpPr>
            <p:cNvPr id="26683" name="Freeform 55"/>
            <p:cNvSpPr>
              <a:spLocks/>
            </p:cNvSpPr>
            <p:nvPr/>
          </p:nvSpPr>
          <p:spPr bwMode="auto">
            <a:xfrm>
              <a:off x="3490913" y="3334420"/>
              <a:ext cx="187325" cy="425450"/>
            </a:xfrm>
            <a:custGeom>
              <a:avLst/>
              <a:gdLst>
                <a:gd name="T0" fmla="*/ 2147483647 w 57"/>
                <a:gd name="T1" fmla="*/ 2147483647 h 129"/>
                <a:gd name="T2" fmla="*/ 2147483647 w 57"/>
                <a:gd name="T3" fmla="*/ 2147483647 h 129"/>
                <a:gd name="T4" fmla="*/ 2147483647 w 57"/>
                <a:gd name="T5" fmla="*/ 2147483647 h 129"/>
                <a:gd name="T6" fmla="*/ 2147483647 w 57"/>
                <a:gd name="T7" fmla="*/ 2147483647 h 129"/>
                <a:gd name="T8" fmla="*/ 2147483647 w 57"/>
                <a:gd name="T9" fmla="*/ 2147483647 h 129"/>
                <a:gd name="T10" fmla="*/ 2147483647 w 57"/>
                <a:gd name="T11" fmla="*/ 2147483647 h 129"/>
                <a:gd name="T12" fmla="*/ 2147483647 w 57"/>
                <a:gd name="T13" fmla="*/ 2147483647 h 129"/>
                <a:gd name="T14" fmla="*/ 2147483647 w 57"/>
                <a:gd name="T15" fmla="*/ 2147483647 h 129"/>
                <a:gd name="T16" fmla="*/ 2147483647 w 57"/>
                <a:gd name="T17" fmla="*/ 2147483647 h 129"/>
                <a:gd name="T18" fmla="*/ 2147483647 w 57"/>
                <a:gd name="T19" fmla="*/ 2147483647 h 129"/>
                <a:gd name="T20" fmla="*/ 2147483647 w 57"/>
                <a:gd name="T21" fmla="*/ 2147483647 h 129"/>
                <a:gd name="T22" fmla="*/ 2147483647 w 57"/>
                <a:gd name="T23" fmla="*/ 2147483647 h 129"/>
                <a:gd name="T24" fmla="*/ 2147483647 w 57"/>
                <a:gd name="T25" fmla="*/ 2147483647 h 129"/>
                <a:gd name="T26" fmla="*/ 2147483647 w 57"/>
                <a:gd name="T27" fmla="*/ 2147483647 h 129"/>
                <a:gd name="T28" fmla="*/ 2147483647 w 57"/>
                <a:gd name="T29" fmla="*/ 2147483647 h 129"/>
                <a:gd name="T30" fmla="*/ 2147483647 w 57"/>
                <a:gd name="T31" fmla="*/ 2147483647 h 129"/>
                <a:gd name="T32" fmla="*/ 2147483647 w 57"/>
                <a:gd name="T33" fmla="*/ 2147483647 h 129"/>
                <a:gd name="T34" fmla="*/ 2147483647 w 57"/>
                <a:gd name="T35" fmla="*/ 2147483647 h 129"/>
                <a:gd name="T36" fmla="*/ 2147483647 w 57"/>
                <a:gd name="T37" fmla="*/ 2147483647 h 129"/>
                <a:gd name="T38" fmla="*/ 2147483647 w 57"/>
                <a:gd name="T39" fmla="*/ 2147483647 h 129"/>
                <a:gd name="T40" fmla="*/ 2147483647 w 57"/>
                <a:gd name="T41" fmla="*/ 2147483647 h 129"/>
                <a:gd name="T42" fmla="*/ 2147483647 w 57"/>
                <a:gd name="T43" fmla="*/ 2147483647 h 129"/>
                <a:gd name="T44" fmla="*/ 2147483647 w 57"/>
                <a:gd name="T45" fmla="*/ 2147483647 h 129"/>
                <a:gd name="T46" fmla="*/ 2147483647 w 57"/>
                <a:gd name="T47" fmla="*/ 2147483647 h 129"/>
                <a:gd name="T48" fmla="*/ 2147483647 w 57"/>
                <a:gd name="T49" fmla="*/ 2147483647 h 129"/>
                <a:gd name="T50" fmla="*/ 2147483647 w 57"/>
                <a:gd name="T51" fmla="*/ 2147483647 h 129"/>
                <a:gd name="T52" fmla="*/ 2147483647 w 57"/>
                <a:gd name="T53" fmla="*/ 2147483647 h 129"/>
                <a:gd name="T54" fmla="*/ 2147483647 w 57"/>
                <a:gd name="T55" fmla="*/ 2147483647 h 129"/>
                <a:gd name="T56" fmla="*/ 2147483647 w 57"/>
                <a:gd name="T57" fmla="*/ 2147483647 h 129"/>
                <a:gd name="T58" fmla="*/ 2147483647 w 57"/>
                <a:gd name="T59" fmla="*/ 2147483647 h 1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29"/>
                <a:gd name="T92" fmla="*/ 57 w 57"/>
                <a:gd name="T93" fmla="*/ 129 h 1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29">
                  <a:moveTo>
                    <a:pt x="56" y="9"/>
                  </a:moveTo>
                  <a:cubicBezTo>
                    <a:pt x="56" y="8"/>
                    <a:pt x="56" y="7"/>
                    <a:pt x="56" y="6"/>
                  </a:cubicBezTo>
                  <a:cubicBezTo>
                    <a:pt x="55" y="5"/>
                    <a:pt x="55" y="4"/>
                    <a:pt x="54" y="4"/>
                  </a:cubicBezTo>
                  <a:cubicBezTo>
                    <a:pt x="53" y="1"/>
                    <a:pt x="50" y="0"/>
                    <a:pt x="47" y="1"/>
                  </a:cubicBezTo>
                  <a:cubicBezTo>
                    <a:pt x="42" y="2"/>
                    <a:pt x="38" y="8"/>
                    <a:pt x="38" y="14"/>
                  </a:cubicBezTo>
                  <a:cubicBezTo>
                    <a:pt x="38" y="15"/>
                    <a:pt x="38" y="18"/>
                    <a:pt x="38" y="21"/>
                  </a:cubicBezTo>
                  <a:cubicBezTo>
                    <a:pt x="36" y="27"/>
                    <a:pt x="37" y="36"/>
                    <a:pt x="36" y="42"/>
                  </a:cubicBezTo>
                  <a:cubicBezTo>
                    <a:pt x="36" y="42"/>
                    <a:pt x="36" y="43"/>
                    <a:pt x="36" y="43"/>
                  </a:cubicBezTo>
                  <a:cubicBezTo>
                    <a:pt x="35" y="44"/>
                    <a:pt x="35" y="45"/>
                    <a:pt x="34" y="46"/>
                  </a:cubicBezTo>
                  <a:cubicBezTo>
                    <a:pt x="30" y="51"/>
                    <a:pt x="28" y="56"/>
                    <a:pt x="26" y="62"/>
                  </a:cubicBezTo>
                  <a:cubicBezTo>
                    <a:pt x="26" y="64"/>
                    <a:pt x="25" y="65"/>
                    <a:pt x="25" y="67"/>
                  </a:cubicBezTo>
                  <a:cubicBezTo>
                    <a:pt x="21" y="71"/>
                    <a:pt x="17" y="75"/>
                    <a:pt x="13" y="80"/>
                  </a:cubicBezTo>
                  <a:cubicBezTo>
                    <a:pt x="5" y="92"/>
                    <a:pt x="0" y="107"/>
                    <a:pt x="1" y="121"/>
                  </a:cubicBezTo>
                  <a:cubicBezTo>
                    <a:pt x="1" y="122"/>
                    <a:pt x="1" y="124"/>
                    <a:pt x="1" y="125"/>
                  </a:cubicBezTo>
                  <a:cubicBezTo>
                    <a:pt x="2" y="125"/>
                    <a:pt x="3" y="126"/>
                    <a:pt x="3" y="127"/>
                  </a:cubicBezTo>
                  <a:cubicBezTo>
                    <a:pt x="5" y="128"/>
                    <a:pt x="8" y="129"/>
                    <a:pt x="10" y="129"/>
                  </a:cubicBezTo>
                  <a:cubicBezTo>
                    <a:pt x="16" y="128"/>
                    <a:pt x="20" y="123"/>
                    <a:pt x="20" y="117"/>
                  </a:cubicBezTo>
                  <a:cubicBezTo>
                    <a:pt x="20" y="109"/>
                    <a:pt x="23" y="101"/>
                    <a:pt x="27" y="94"/>
                  </a:cubicBezTo>
                  <a:cubicBezTo>
                    <a:pt x="30" y="89"/>
                    <a:pt x="34" y="84"/>
                    <a:pt x="38" y="81"/>
                  </a:cubicBezTo>
                  <a:cubicBezTo>
                    <a:pt x="38" y="81"/>
                    <a:pt x="42" y="78"/>
                    <a:pt x="42" y="78"/>
                  </a:cubicBezTo>
                  <a:cubicBezTo>
                    <a:pt x="43" y="77"/>
                    <a:pt x="44" y="69"/>
                    <a:pt x="45" y="68"/>
                  </a:cubicBezTo>
                  <a:cubicBezTo>
                    <a:pt x="46" y="61"/>
                    <a:pt x="47" y="59"/>
                    <a:pt x="49" y="58"/>
                  </a:cubicBezTo>
                  <a:cubicBezTo>
                    <a:pt x="49" y="58"/>
                    <a:pt x="49" y="58"/>
                    <a:pt x="50" y="57"/>
                  </a:cubicBezTo>
                  <a:cubicBezTo>
                    <a:pt x="54" y="54"/>
                    <a:pt x="54" y="54"/>
                    <a:pt x="54" y="54"/>
                  </a:cubicBezTo>
                  <a:cubicBezTo>
                    <a:pt x="54" y="54"/>
                    <a:pt x="55" y="54"/>
                    <a:pt x="55" y="53"/>
                  </a:cubicBezTo>
                  <a:cubicBezTo>
                    <a:pt x="55" y="53"/>
                    <a:pt x="55" y="46"/>
                    <a:pt x="55" y="46"/>
                  </a:cubicBezTo>
                  <a:cubicBezTo>
                    <a:pt x="55" y="46"/>
                    <a:pt x="56" y="43"/>
                    <a:pt x="56" y="43"/>
                  </a:cubicBezTo>
                  <a:cubicBezTo>
                    <a:pt x="57" y="43"/>
                    <a:pt x="57" y="43"/>
                    <a:pt x="57" y="43"/>
                  </a:cubicBezTo>
                  <a:cubicBezTo>
                    <a:pt x="57" y="43"/>
                    <a:pt x="57" y="43"/>
                    <a:pt x="57" y="43"/>
                  </a:cubicBezTo>
                  <a:lnTo>
                    <a:pt x="56" y="9"/>
                  </a:lnTo>
                  <a:close/>
                </a:path>
              </a:pathLst>
            </a:custGeom>
            <a:solidFill>
              <a:srgbClr val="4D933B"/>
            </a:solidFill>
            <a:ln w="9525">
              <a:noFill/>
              <a:round/>
              <a:headEnd/>
              <a:tailEnd/>
            </a:ln>
          </p:spPr>
          <p:txBody>
            <a:bodyPr/>
            <a:lstStyle/>
            <a:p>
              <a:endParaRPr lang="en-US"/>
            </a:p>
          </p:txBody>
        </p:sp>
        <p:sp>
          <p:nvSpPr>
            <p:cNvPr id="26684" name="Freeform 56"/>
            <p:cNvSpPr>
              <a:spLocks/>
            </p:cNvSpPr>
            <p:nvPr/>
          </p:nvSpPr>
          <p:spPr bwMode="auto">
            <a:xfrm>
              <a:off x="3494088" y="3334420"/>
              <a:ext cx="184150" cy="425450"/>
            </a:xfrm>
            <a:custGeom>
              <a:avLst/>
              <a:gdLst>
                <a:gd name="T0" fmla="*/ 2147483647 w 56"/>
                <a:gd name="T1" fmla="*/ 2147483647 h 129"/>
                <a:gd name="T2" fmla="*/ 2147483647 w 56"/>
                <a:gd name="T3" fmla="*/ 2147483647 h 129"/>
                <a:gd name="T4" fmla="*/ 2147483647 w 56"/>
                <a:gd name="T5" fmla="*/ 2147483647 h 129"/>
                <a:gd name="T6" fmla="*/ 2147483647 w 56"/>
                <a:gd name="T7" fmla="*/ 2147483647 h 129"/>
                <a:gd name="T8" fmla="*/ 2147483647 w 56"/>
                <a:gd name="T9" fmla="*/ 2147483647 h 129"/>
                <a:gd name="T10" fmla="*/ 2147483647 w 56"/>
                <a:gd name="T11" fmla="*/ 2147483647 h 129"/>
                <a:gd name="T12" fmla="*/ 2147483647 w 56"/>
                <a:gd name="T13" fmla="*/ 2147483647 h 129"/>
                <a:gd name="T14" fmla="*/ 2147483647 w 56"/>
                <a:gd name="T15" fmla="*/ 2147483647 h 129"/>
                <a:gd name="T16" fmla="*/ 2147483647 w 56"/>
                <a:gd name="T17" fmla="*/ 2147483647 h 129"/>
                <a:gd name="T18" fmla="*/ 2147483647 w 56"/>
                <a:gd name="T19" fmla="*/ 2147483647 h 129"/>
                <a:gd name="T20" fmla="*/ 2147483647 w 56"/>
                <a:gd name="T21" fmla="*/ 2147483647 h 129"/>
                <a:gd name="T22" fmla="*/ 2147483647 w 56"/>
                <a:gd name="T23" fmla="*/ 2147483647 h 129"/>
                <a:gd name="T24" fmla="*/ 0 w 56"/>
                <a:gd name="T25" fmla="*/ 2147483647 h 129"/>
                <a:gd name="T26" fmla="*/ 2147483647 w 56"/>
                <a:gd name="T27" fmla="*/ 2147483647 h 129"/>
                <a:gd name="T28" fmla="*/ 2147483647 w 56"/>
                <a:gd name="T29" fmla="*/ 2147483647 h 129"/>
                <a:gd name="T30" fmla="*/ 2147483647 w 56"/>
                <a:gd name="T31" fmla="*/ 2147483647 h 129"/>
                <a:gd name="T32" fmla="*/ 2147483647 w 56"/>
                <a:gd name="T33" fmla="*/ 2147483647 h 129"/>
                <a:gd name="T34" fmla="*/ 2147483647 w 56"/>
                <a:gd name="T35" fmla="*/ 2147483647 h 129"/>
                <a:gd name="T36" fmla="*/ 2147483647 w 56"/>
                <a:gd name="T37" fmla="*/ 2147483647 h 129"/>
                <a:gd name="T38" fmla="*/ 2147483647 w 56"/>
                <a:gd name="T39" fmla="*/ 2147483647 h 129"/>
                <a:gd name="T40" fmla="*/ 2147483647 w 56"/>
                <a:gd name="T41" fmla="*/ 2147483647 h 129"/>
                <a:gd name="T42" fmla="*/ 2147483647 w 56"/>
                <a:gd name="T43" fmla="*/ 2147483647 h 129"/>
                <a:gd name="T44" fmla="*/ 2147483647 w 56"/>
                <a:gd name="T45" fmla="*/ 2147483647 h 129"/>
                <a:gd name="T46" fmla="*/ 2147483647 w 56"/>
                <a:gd name="T47" fmla="*/ 2147483647 h 129"/>
                <a:gd name="T48" fmla="*/ 2147483647 w 56"/>
                <a:gd name="T49" fmla="*/ 2147483647 h 129"/>
                <a:gd name="T50" fmla="*/ 2147483647 w 56"/>
                <a:gd name="T51" fmla="*/ 2147483647 h 129"/>
                <a:gd name="T52" fmla="*/ 2147483647 w 56"/>
                <a:gd name="T53" fmla="*/ 2147483647 h 129"/>
                <a:gd name="T54" fmla="*/ 2147483647 w 56"/>
                <a:gd name="T55" fmla="*/ 2147483647 h 129"/>
                <a:gd name="T56" fmla="*/ 2147483647 w 56"/>
                <a:gd name="T57" fmla="*/ 2147483647 h 129"/>
                <a:gd name="T58" fmla="*/ 2147483647 w 56"/>
                <a:gd name="T59" fmla="*/ 2147483647 h 1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6"/>
                <a:gd name="T91" fmla="*/ 0 h 129"/>
                <a:gd name="T92" fmla="*/ 56 w 56"/>
                <a:gd name="T93" fmla="*/ 129 h 1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6" h="129">
                  <a:moveTo>
                    <a:pt x="55" y="9"/>
                  </a:moveTo>
                  <a:cubicBezTo>
                    <a:pt x="55" y="8"/>
                    <a:pt x="55" y="7"/>
                    <a:pt x="55" y="6"/>
                  </a:cubicBezTo>
                  <a:cubicBezTo>
                    <a:pt x="54" y="5"/>
                    <a:pt x="54" y="4"/>
                    <a:pt x="53" y="4"/>
                  </a:cubicBezTo>
                  <a:cubicBezTo>
                    <a:pt x="52" y="1"/>
                    <a:pt x="49" y="0"/>
                    <a:pt x="46" y="1"/>
                  </a:cubicBezTo>
                  <a:cubicBezTo>
                    <a:pt x="41" y="2"/>
                    <a:pt x="37" y="8"/>
                    <a:pt x="37" y="14"/>
                  </a:cubicBezTo>
                  <a:cubicBezTo>
                    <a:pt x="37" y="15"/>
                    <a:pt x="37" y="18"/>
                    <a:pt x="37" y="21"/>
                  </a:cubicBezTo>
                  <a:cubicBezTo>
                    <a:pt x="35" y="27"/>
                    <a:pt x="36" y="36"/>
                    <a:pt x="35" y="42"/>
                  </a:cubicBezTo>
                  <a:cubicBezTo>
                    <a:pt x="35" y="43"/>
                    <a:pt x="35" y="43"/>
                    <a:pt x="35" y="43"/>
                  </a:cubicBezTo>
                  <a:cubicBezTo>
                    <a:pt x="34" y="44"/>
                    <a:pt x="34" y="45"/>
                    <a:pt x="33" y="46"/>
                  </a:cubicBezTo>
                  <a:cubicBezTo>
                    <a:pt x="29" y="51"/>
                    <a:pt x="27" y="56"/>
                    <a:pt x="25" y="62"/>
                  </a:cubicBezTo>
                  <a:cubicBezTo>
                    <a:pt x="25" y="64"/>
                    <a:pt x="24" y="65"/>
                    <a:pt x="24" y="67"/>
                  </a:cubicBezTo>
                  <a:cubicBezTo>
                    <a:pt x="20" y="71"/>
                    <a:pt x="16" y="75"/>
                    <a:pt x="12" y="80"/>
                  </a:cubicBezTo>
                  <a:cubicBezTo>
                    <a:pt x="4" y="92"/>
                    <a:pt x="0" y="107"/>
                    <a:pt x="0" y="121"/>
                  </a:cubicBezTo>
                  <a:cubicBezTo>
                    <a:pt x="0" y="122"/>
                    <a:pt x="0" y="124"/>
                    <a:pt x="1" y="125"/>
                  </a:cubicBezTo>
                  <a:cubicBezTo>
                    <a:pt x="1" y="125"/>
                    <a:pt x="2" y="126"/>
                    <a:pt x="2" y="127"/>
                  </a:cubicBezTo>
                  <a:cubicBezTo>
                    <a:pt x="4" y="128"/>
                    <a:pt x="7" y="129"/>
                    <a:pt x="9" y="129"/>
                  </a:cubicBezTo>
                  <a:cubicBezTo>
                    <a:pt x="15" y="128"/>
                    <a:pt x="19" y="123"/>
                    <a:pt x="19" y="117"/>
                  </a:cubicBezTo>
                  <a:cubicBezTo>
                    <a:pt x="19" y="109"/>
                    <a:pt x="22" y="101"/>
                    <a:pt x="26" y="94"/>
                  </a:cubicBezTo>
                  <a:cubicBezTo>
                    <a:pt x="29" y="88"/>
                    <a:pt x="33" y="84"/>
                    <a:pt x="37" y="81"/>
                  </a:cubicBezTo>
                  <a:cubicBezTo>
                    <a:pt x="37" y="80"/>
                    <a:pt x="41" y="78"/>
                    <a:pt x="41" y="78"/>
                  </a:cubicBezTo>
                  <a:cubicBezTo>
                    <a:pt x="42" y="77"/>
                    <a:pt x="43" y="69"/>
                    <a:pt x="44" y="68"/>
                  </a:cubicBezTo>
                  <a:cubicBezTo>
                    <a:pt x="45" y="61"/>
                    <a:pt x="46" y="59"/>
                    <a:pt x="48" y="58"/>
                  </a:cubicBezTo>
                  <a:cubicBezTo>
                    <a:pt x="48" y="58"/>
                    <a:pt x="48" y="58"/>
                    <a:pt x="49" y="58"/>
                  </a:cubicBezTo>
                  <a:cubicBezTo>
                    <a:pt x="53" y="54"/>
                    <a:pt x="53" y="54"/>
                    <a:pt x="53" y="54"/>
                  </a:cubicBezTo>
                  <a:cubicBezTo>
                    <a:pt x="53" y="54"/>
                    <a:pt x="54" y="54"/>
                    <a:pt x="54" y="53"/>
                  </a:cubicBezTo>
                  <a:cubicBezTo>
                    <a:pt x="54" y="53"/>
                    <a:pt x="54" y="46"/>
                    <a:pt x="54" y="46"/>
                  </a:cubicBezTo>
                  <a:cubicBezTo>
                    <a:pt x="54" y="45"/>
                    <a:pt x="55" y="43"/>
                    <a:pt x="55" y="43"/>
                  </a:cubicBezTo>
                  <a:cubicBezTo>
                    <a:pt x="56" y="43"/>
                    <a:pt x="56" y="43"/>
                    <a:pt x="56" y="43"/>
                  </a:cubicBezTo>
                  <a:cubicBezTo>
                    <a:pt x="56" y="43"/>
                    <a:pt x="56" y="43"/>
                    <a:pt x="56" y="43"/>
                  </a:cubicBezTo>
                  <a:lnTo>
                    <a:pt x="55" y="9"/>
                  </a:lnTo>
                  <a:close/>
                </a:path>
              </a:pathLst>
            </a:custGeom>
            <a:solidFill>
              <a:srgbClr val="4E943C"/>
            </a:solidFill>
            <a:ln w="9525">
              <a:noFill/>
              <a:round/>
              <a:headEnd/>
              <a:tailEnd/>
            </a:ln>
          </p:spPr>
          <p:txBody>
            <a:bodyPr/>
            <a:lstStyle/>
            <a:p>
              <a:endParaRPr lang="en-US"/>
            </a:p>
          </p:txBody>
        </p:sp>
        <p:sp>
          <p:nvSpPr>
            <p:cNvPr id="26685" name="Freeform 57"/>
            <p:cNvSpPr>
              <a:spLocks/>
            </p:cNvSpPr>
            <p:nvPr/>
          </p:nvSpPr>
          <p:spPr bwMode="auto">
            <a:xfrm>
              <a:off x="3494088" y="3334420"/>
              <a:ext cx="184150" cy="425450"/>
            </a:xfrm>
            <a:custGeom>
              <a:avLst/>
              <a:gdLst>
                <a:gd name="T0" fmla="*/ 2147483647 w 56"/>
                <a:gd name="T1" fmla="*/ 2147483647 h 129"/>
                <a:gd name="T2" fmla="*/ 2147483647 w 56"/>
                <a:gd name="T3" fmla="*/ 2147483647 h 129"/>
                <a:gd name="T4" fmla="*/ 2147483647 w 56"/>
                <a:gd name="T5" fmla="*/ 2147483647 h 129"/>
                <a:gd name="T6" fmla="*/ 2147483647 w 56"/>
                <a:gd name="T7" fmla="*/ 2147483647 h 129"/>
                <a:gd name="T8" fmla="*/ 2147483647 w 56"/>
                <a:gd name="T9" fmla="*/ 2147483647 h 129"/>
                <a:gd name="T10" fmla="*/ 2147483647 w 56"/>
                <a:gd name="T11" fmla="*/ 2147483647 h 129"/>
                <a:gd name="T12" fmla="*/ 2147483647 w 56"/>
                <a:gd name="T13" fmla="*/ 2147483647 h 129"/>
                <a:gd name="T14" fmla="*/ 2147483647 w 56"/>
                <a:gd name="T15" fmla="*/ 2147483647 h 129"/>
                <a:gd name="T16" fmla="*/ 2147483647 w 56"/>
                <a:gd name="T17" fmla="*/ 2147483647 h 129"/>
                <a:gd name="T18" fmla="*/ 2147483647 w 56"/>
                <a:gd name="T19" fmla="*/ 2147483647 h 129"/>
                <a:gd name="T20" fmla="*/ 2147483647 w 56"/>
                <a:gd name="T21" fmla="*/ 2147483647 h 129"/>
                <a:gd name="T22" fmla="*/ 2147483647 w 56"/>
                <a:gd name="T23" fmla="*/ 2147483647 h 129"/>
                <a:gd name="T24" fmla="*/ 0 w 56"/>
                <a:gd name="T25" fmla="*/ 2147483647 h 129"/>
                <a:gd name="T26" fmla="*/ 2147483647 w 56"/>
                <a:gd name="T27" fmla="*/ 2147483647 h 129"/>
                <a:gd name="T28" fmla="*/ 2147483647 w 56"/>
                <a:gd name="T29" fmla="*/ 2147483647 h 129"/>
                <a:gd name="T30" fmla="*/ 2147483647 w 56"/>
                <a:gd name="T31" fmla="*/ 2147483647 h 129"/>
                <a:gd name="T32" fmla="*/ 2147483647 w 56"/>
                <a:gd name="T33" fmla="*/ 2147483647 h 129"/>
                <a:gd name="T34" fmla="*/ 2147483647 w 56"/>
                <a:gd name="T35" fmla="*/ 2147483647 h 129"/>
                <a:gd name="T36" fmla="*/ 2147483647 w 56"/>
                <a:gd name="T37" fmla="*/ 2147483647 h 129"/>
                <a:gd name="T38" fmla="*/ 2147483647 w 56"/>
                <a:gd name="T39" fmla="*/ 2147483647 h 129"/>
                <a:gd name="T40" fmla="*/ 2147483647 w 56"/>
                <a:gd name="T41" fmla="*/ 2147483647 h 129"/>
                <a:gd name="T42" fmla="*/ 2147483647 w 56"/>
                <a:gd name="T43" fmla="*/ 2147483647 h 129"/>
                <a:gd name="T44" fmla="*/ 2147483647 w 56"/>
                <a:gd name="T45" fmla="*/ 2147483647 h 129"/>
                <a:gd name="T46" fmla="*/ 2147483647 w 56"/>
                <a:gd name="T47" fmla="*/ 2147483647 h 129"/>
                <a:gd name="T48" fmla="*/ 2147483647 w 56"/>
                <a:gd name="T49" fmla="*/ 2147483647 h 129"/>
                <a:gd name="T50" fmla="*/ 2147483647 w 56"/>
                <a:gd name="T51" fmla="*/ 2147483647 h 129"/>
                <a:gd name="T52" fmla="*/ 2147483647 w 56"/>
                <a:gd name="T53" fmla="*/ 2147483647 h 129"/>
                <a:gd name="T54" fmla="*/ 2147483647 w 56"/>
                <a:gd name="T55" fmla="*/ 2147483647 h 129"/>
                <a:gd name="T56" fmla="*/ 2147483647 w 56"/>
                <a:gd name="T57" fmla="*/ 2147483647 h 129"/>
                <a:gd name="T58" fmla="*/ 2147483647 w 56"/>
                <a:gd name="T59" fmla="*/ 2147483647 h 1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6"/>
                <a:gd name="T91" fmla="*/ 0 h 129"/>
                <a:gd name="T92" fmla="*/ 56 w 56"/>
                <a:gd name="T93" fmla="*/ 129 h 1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6" h="129">
                  <a:moveTo>
                    <a:pt x="55" y="9"/>
                  </a:moveTo>
                  <a:cubicBezTo>
                    <a:pt x="55" y="8"/>
                    <a:pt x="55" y="7"/>
                    <a:pt x="55" y="6"/>
                  </a:cubicBezTo>
                  <a:cubicBezTo>
                    <a:pt x="54" y="5"/>
                    <a:pt x="54" y="4"/>
                    <a:pt x="53" y="4"/>
                  </a:cubicBezTo>
                  <a:cubicBezTo>
                    <a:pt x="51" y="1"/>
                    <a:pt x="49" y="0"/>
                    <a:pt x="46" y="1"/>
                  </a:cubicBezTo>
                  <a:cubicBezTo>
                    <a:pt x="41" y="3"/>
                    <a:pt x="37" y="8"/>
                    <a:pt x="37" y="14"/>
                  </a:cubicBezTo>
                  <a:cubicBezTo>
                    <a:pt x="37" y="15"/>
                    <a:pt x="37" y="18"/>
                    <a:pt x="37" y="21"/>
                  </a:cubicBezTo>
                  <a:cubicBezTo>
                    <a:pt x="35" y="27"/>
                    <a:pt x="36" y="36"/>
                    <a:pt x="35" y="42"/>
                  </a:cubicBezTo>
                  <a:cubicBezTo>
                    <a:pt x="35" y="43"/>
                    <a:pt x="35" y="43"/>
                    <a:pt x="35" y="43"/>
                  </a:cubicBezTo>
                  <a:cubicBezTo>
                    <a:pt x="34" y="44"/>
                    <a:pt x="34" y="46"/>
                    <a:pt x="33" y="47"/>
                  </a:cubicBezTo>
                  <a:cubicBezTo>
                    <a:pt x="29" y="51"/>
                    <a:pt x="27" y="57"/>
                    <a:pt x="25" y="62"/>
                  </a:cubicBezTo>
                  <a:cubicBezTo>
                    <a:pt x="25" y="64"/>
                    <a:pt x="24" y="66"/>
                    <a:pt x="24" y="67"/>
                  </a:cubicBezTo>
                  <a:cubicBezTo>
                    <a:pt x="20" y="71"/>
                    <a:pt x="16" y="75"/>
                    <a:pt x="12" y="80"/>
                  </a:cubicBezTo>
                  <a:cubicBezTo>
                    <a:pt x="4" y="92"/>
                    <a:pt x="0" y="107"/>
                    <a:pt x="0" y="121"/>
                  </a:cubicBezTo>
                  <a:cubicBezTo>
                    <a:pt x="0" y="122"/>
                    <a:pt x="0" y="124"/>
                    <a:pt x="1" y="125"/>
                  </a:cubicBezTo>
                  <a:cubicBezTo>
                    <a:pt x="1" y="125"/>
                    <a:pt x="2" y="126"/>
                    <a:pt x="2" y="127"/>
                  </a:cubicBezTo>
                  <a:cubicBezTo>
                    <a:pt x="4" y="128"/>
                    <a:pt x="7" y="129"/>
                    <a:pt x="9" y="129"/>
                  </a:cubicBezTo>
                  <a:cubicBezTo>
                    <a:pt x="15" y="128"/>
                    <a:pt x="19" y="123"/>
                    <a:pt x="19" y="117"/>
                  </a:cubicBezTo>
                  <a:cubicBezTo>
                    <a:pt x="19" y="109"/>
                    <a:pt x="22" y="101"/>
                    <a:pt x="26" y="94"/>
                  </a:cubicBezTo>
                  <a:cubicBezTo>
                    <a:pt x="29" y="88"/>
                    <a:pt x="33" y="84"/>
                    <a:pt x="37" y="81"/>
                  </a:cubicBezTo>
                  <a:cubicBezTo>
                    <a:pt x="37" y="80"/>
                    <a:pt x="41" y="78"/>
                    <a:pt x="41" y="78"/>
                  </a:cubicBezTo>
                  <a:cubicBezTo>
                    <a:pt x="42" y="77"/>
                    <a:pt x="43" y="69"/>
                    <a:pt x="44" y="68"/>
                  </a:cubicBezTo>
                  <a:cubicBezTo>
                    <a:pt x="45" y="61"/>
                    <a:pt x="46" y="59"/>
                    <a:pt x="48" y="58"/>
                  </a:cubicBezTo>
                  <a:cubicBezTo>
                    <a:pt x="48" y="58"/>
                    <a:pt x="48" y="58"/>
                    <a:pt x="49" y="58"/>
                  </a:cubicBezTo>
                  <a:cubicBezTo>
                    <a:pt x="53" y="54"/>
                    <a:pt x="53" y="54"/>
                    <a:pt x="53" y="54"/>
                  </a:cubicBezTo>
                  <a:cubicBezTo>
                    <a:pt x="53" y="54"/>
                    <a:pt x="54" y="54"/>
                    <a:pt x="54" y="53"/>
                  </a:cubicBezTo>
                  <a:cubicBezTo>
                    <a:pt x="54" y="52"/>
                    <a:pt x="54" y="46"/>
                    <a:pt x="54" y="46"/>
                  </a:cubicBezTo>
                  <a:cubicBezTo>
                    <a:pt x="54" y="45"/>
                    <a:pt x="55" y="43"/>
                    <a:pt x="55" y="43"/>
                  </a:cubicBezTo>
                  <a:cubicBezTo>
                    <a:pt x="56" y="43"/>
                    <a:pt x="56" y="43"/>
                    <a:pt x="56" y="43"/>
                  </a:cubicBezTo>
                  <a:cubicBezTo>
                    <a:pt x="56" y="43"/>
                    <a:pt x="56" y="43"/>
                    <a:pt x="56" y="43"/>
                  </a:cubicBezTo>
                  <a:lnTo>
                    <a:pt x="55" y="9"/>
                  </a:lnTo>
                  <a:close/>
                </a:path>
              </a:pathLst>
            </a:custGeom>
            <a:solidFill>
              <a:srgbClr val="4F953C"/>
            </a:solidFill>
            <a:ln w="9525">
              <a:noFill/>
              <a:round/>
              <a:headEnd/>
              <a:tailEnd/>
            </a:ln>
          </p:spPr>
          <p:txBody>
            <a:bodyPr/>
            <a:lstStyle/>
            <a:p>
              <a:endParaRPr lang="en-US"/>
            </a:p>
          </p:txBody>
        </p:sp>
        <p:sp>
          <p:nvSpPr>
            <p:cNvPr id="26686" name="Freeform 58"/>
            <p:cNvSpPr>
              <a:spLocks/>
            </p:cNvSpPr>
            <p:nvPr/>
          </p:nvSpPr>
          <p:spPr bwMode="auto">
            <a:xfrm>
              <a:off x="3494088" y="3337595"/>
              <a:ext cx="180975" cy="422275"/>
            </a:xfrm>
            <a:custGeom>
              <a:avLst/>
              <a:gdLst>
                <a:gd name="T0" fmla="*/ 2147483647 w 55"/>
                <a:gd name="T1" fmla="*/ 2147483647 h 128"/>
                <a:gd name="T2" fmla="*/ 2147483647 w 55"/>
                <a:gd name="T3" fmla="*/ 2147483647 h 128"/>
                <a:gd name="T4" fmla="*/ 2147483647 w 55"/>
                <a:gd name="T5" fmla="*/ 2147483647 h 128"/>
                <a:gd name="T6" fmla="*/ 2147483647 w 55"/>
                <a:gd name="T7" fmla="*/ 0 h 128"/>
                <a:gd name="T8" fmla="*/ 2147483647 w 55"/>
                <a:gd name="T9" fmla="*/ 2147483647 h 128"/>
                <a:gd name="T10" fmla="*/ 2147483647 w 55"/>
                <a:gd name="T11" fmla="*/ 2147483647 h 128"/>
                <a:gd name="T12" fmla="*/ 2147483647 w 55"/>
                <a:gd name="T13" fmla="*/ 2147483647 h 128"/>
                <a:gd name="T14" fmla="*/ 2147483647 w 55"/>
                <a:gd name="T15" fmla="*/ 2147483647 h 128"/>
                <a:gd name="T16" fmla="*/ 2147483647 w 55"/>
                <a:gd name="T17" fmla="*/ 2147483647 h 128"/>
                <a:gd name="T18" fmla="*/ 2147483647 w 55"/>
                <a:gd name="T19" fmla="*/ 2147483647 h 128"/>
                <a:gd name="T20" fmla="*/ 2147483647 w 55"/>
                <a:gd name="T21" fmla="*/ 2147483647 h 128"/>
                <a:gd name="T22" fmla="*/ 2147483647 w 55"/>
                <a:gd name="T23" fmla="*/ 2147483647 h 128"/>
                <a:gd name="T24" fmla="*/ 0 w 55"/>
                <a:gd name="T25" fmla="*/ 2147483647 h 128"/>
                <a:gd name="T26" fmla="*/ 2147483647 w 55"/>
                <a:gd name="T27" fmla="*/ 2147483647 h 128"/>
                <a:gd name="T28" fmla="*/ 2147483647 w 55"/>
                <a:gd name="T29" fmla="*/ 2147483647 h 128"/>
                <a:gd name="T30" fmla="*/ 2147483647 w 55"/>
                <a:gd name="T31" fmla="*/ 2147483647 h 128"/>
                <a:gd name="T32" fmla="*/ 2147483647 w 55"/>
                <a:gd name="T33" fmla="*/ 2147483647 h 128"/>
                <a:gd name="T34" fmla="*/ 2147483647 w 55"/>
                <a:gd name="T35" fmla="*/ 2147483647 h 128"/>
                <a:gd name="T36" fmla="*/ 2147483647 w 55"/>
                <a:gd name="T37" fmla="*/ 2147483647 h 128"/>
                <a:gd name="T38" fmla="*/ 2147483647 w 55"/>
                <a:gd name="T39" fmla="*/ 2147483647 h 128"/>
                <a:gd name="T40" fmla="*/ 2147483647 w 55"/>
                <a:gd name="T41" fmla="*/ 2147483647 h 128"/>
                <a:gd name="T42" fmla="*/ 2147483647 w 55"/>
                <a:gd name="T43" fmla="*/ 2147483647 h 128"/>
                <a:gd name="T44" fmla="*/ 2147483647 w 55"/>
                <a:gd name="T45" fmla="*/ 2147483647 h 128"/>
                <a:gd name="T46" fmla="*/ 2147483647 w 55"/>
                <a:gd name="T47" fmla="*/ 2147483647 h 128"/>
                <a:gd name="T48" fmla="*/ 2147483647 w 55"/>
                <a:gd name="T49" fmla="*/ 2147483647 h 128"/>
                <a:gd name="T50" fmla="*/ 2147483647 w 55"/>
                <a:gd name="T51" fmla="*/ 2147483647 h 128"/>
                <a:gd name="T52" fmla="*/ 2147483647 w 55"/>
                <a:gd name="T53" fmla="*/ 2147483647 h 128"/>
                <a:gd name="T54" fmla="*/ 2147483647 w 55"/>
                <a:gd name="T55" fmla="*/ 2147483647 h 128"/>
                <a:gd name="T56" fmla="*/ 2147483647 w 55"/>
                <a:gd name="T57" fmla="*/ 2147483647 h 128"/>
                <a:gd name="T58" fmla="*/ 2147483647 w 55"/>
                <a:gd name="T59" fmla="*/ 2147483647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7"/>
                    <a:pt x="55" y="6"/>
                    <a:pt x="54" y="5"/>
                  </a:cubicBezTo>
                  <a:cubicBezTo>
                    <a:pt x="54" y="4"/>
                    <a:pt x="53" y="3"/>
                    <a:pt x="53" y="3"/>
                  </a:cubicBezTo>
                  <a:cubicBezTo>
                    <a:pt x="51" y="1"/>
                    <a:pt x="49" y="0"/>
                    <a:pt x="46" y="0"/>
                  </a:cubicBezTo>
                  <a:cubicBezTo>
                    <a:pt x="41" y="2"/>
                    <a:pt x="37" y="7"/>
                    <a:pt x="37" y="13"/>
                  </a:cubicBezTo>
                  <a:cubicBezTo>
                    <a:pt x="37" y="14"/>
                    <a:pt x="37" y="17"/>
                    <a:pt x="37" y="20"/>
                  </a:cubicBezTo>
                  <a:cubicBezTo>
                    <a:pt x="35" y="26"/>
                    <a:pt x="36" y="35"/>
                    <a:pt x="35" y="41"/>
                  </a:cubicBezTo>
                  <a:cubicBezTo>
                    <a:pt x="35" y="42"/>
                    <a:pt x="35" y="42"/>
                    <a:pt x="35" y="42"/>
                  </a:cubicBezTo>
                  <a:cubicBezTo>
                    <a:pt x="34" y="43"/>
                    <a:pt x="34" y="45"/>
                    <a:pt x="33" y="46"/>
                  </a:cubicBezTo>
                  <a:cubicBezTo>
                    <a:pt x="29" y="50"/>
                    <a:pt x="27" y="56"/>
                    <a:pt x="25" y="61"/>
                  </a:cubicBezTo>
                  <a:cubicBezTo>
                    <a:pt x="25" y="63"/>
                    <a:pt x="24" y="65"/>
                    <a:pt x="24" y="66"/>
                  </a:cubicBezTo>
                  <a:cubicBezTo>
                    <a:pt x="20" y="70"/>
                    <a:pt x="16" y="74"/>
                    <a:pt x="12" y="80"/>
                  </a:cubicBezTo>
                  <a:cubicBezTo>
                    <a:pt x="4" y="92"/>
                    <a:pt x="0" y="107"/>
                    <a:pt x="0" y="120"/>
                  </a:cubicBezTo>
                  <a:cubicBezTo>
                    <a:pt x="0" y="121"/>
                    <a:pt x="0" y="123"/>
                    <a:pt x="1" y="124"/>
                  </a:cubicBezTo>
                  <a:cubicBezTo>
                    <a:pt x="1" y="124"/>
                    <a:pt x="2" y="125"/>
                    <a:pt x="2" y="126"/>
                  </a:cubicBezTo>
                  <a:cubicBezTo>
                    <a:pt x="4" y="127"/>
                    <a:pt x="7" y="128"/>
                    <a:pt x="10" y="128"/>
                  </a:cubicBezTo>
                  <a:cubicBezTo>
                    <a:pt x="15" y="127"/>
                    <a:pt x="19" y="122"/>
                    <a:pt x="19" y="116"/>
                  </a:cubicBezTo>
                  <a:cubicBezTo>
                    <a:pt x="19" y="108"/>
                    <a:pt x="22" y="100"/>
                    <a:pt x="26" y="93"/>
                  </a:cubicBezTo>
                  <a:cubicBezTo>
                    <a:pt x="29" y="87"/>
                    <a:pt x="33" y="83"/>
                    <a:pt x="37" y="80"/>
                  </a:cubicBezTo>
                  <a:cubicBezTo>
                    <a:pt x="37" y="79"/>
                    <a:pt x="41" y="77"/>
                    <a:pt x="41" y="77"/>
                  </a:cubicBezTo>
                  <a:cubicBezTo>
                    <a:pt x="42" y="76"/>
                    <a:pt x="43" y="68"/>
                    <a:pt x="44" y="67"/>
                  </a:cubicBezTo>
                  <a:cubicBezTo>
                    <a:pt x="45" y="60"/>
                    <a:pt x="46" y="58"/>
                    <a:pt x="48" y="57"/>
                  </a:cubicBezTo>
                  <a:cubicBezTo>
                    <a:pt x="48" y="57"/>
                    <a:pt x="48" y="57"/>
                    <a:pt x="49" y="57"/>
                  </a:cubicBezTo>
                  <a:cubicBezTo>
                    <a:pt x="53" y="53"/>
                    <a:pt x="53" y="53"/>
                    <a:pt x="53" y="53"/>
                  </a:cubicBezTo>
                  <a:cubicBezTo>
                    <a:pt x="53" y="53"/>
                    <a:pt x="54" y="53"/>
                    <a:pt x="54" y="52"/>
                  </a:cubicBezTo>
                  <a:cubicBezTo>
                    <a:pt x="54" y="51"/>
                    <a:pt x="54" y="45"/>
                    <a:pt x="54" y="45"/>
                  </a:cubicBezTo>
                  <a:cubicBezTo>
                    <a:pt x="54" y="44"/>
                    <a:pt x="55" y="42"/>
                    <a:pt x="55" y="42"/>
                  </a:cubicBezTo>
                  <a:cubicBezTo>
                    <a:pt x="55" y="42"/>
                    <a:pt x="55" y="42"/>
                    <a:pt x="55" y="42"/>
                  </a:cubicBezTo>
                  <a:cubicBezTo>
                    <a:pt x="55" y="42"/>
                    <a:pt x="55" y="42"/>
                    <a:pt x="55" y="42"/>
                  </a:cubicBezTo>
                  <a:lnTo>
                    <a:pt x="55" y="8"/>
                  </a:lnTo>
                  <a:close/>
                </a:path>
              </a:pathLst>
            </a:custGeom>
            <a:solidFill>
              <a:srgbClr val="50953D"/>
            </a:solidFill>
            <a:ln w="9525">
              <a:noFill/>
              <a:round/>
              <a:headEnd/>
              <a:tailEnd/>
            </a:ln>
          </p:spPr>
          <p:txBody>
            <a:bodyPr/>
            <a:lstStyle/>
            <a:p>
              <a:endParaRPr lang="en-US"/>
            </a:p>
          </p:txBody>
        </p:sp>
        <p:sp>
          <p:nvSpPr>
            <p:cNvPr id="26687" name="Freeform 59"/>
            <p:cNvSpPr>
              <a:spLocks/>
            </p:cNvSpPr>
            <p:nvPr/>
          </p:nvSpPr>
          <p:spPr bwMode="auto">
            <a:xfrm>
              <a:off x="3494088" y="3337595"/>
              <a:ext cx="180975" cy="422275"/>
            </a:xfrm>
            <a:custGeom>
              <a:avLst/>
              <a:gdLst>
                <a:gd name="T0" fmla="*/ 2147483647 w 55"/>
                <a:gd name="T1" fmla="*/ 2147483647 h 128"/>
                <a:gd name="T2" fmla="*/ 2147483647 w 55"/>
                <a:gd name="T3" fmla="*/ 2147483647 h 128"/>
                <a:gd name="T4" fmla="*/ 2147483647 w 55"/>
                <a:gd name="T5" fmla="*/ 2147483647 h 128"/>
                <a:gd name="T6" fmla="*/ 2147483647 w 55"/>
                <a:gd name="T7" fmla="*/ 0 h 128"/>
                <a:gd name="T8" fmla="*/ 2147483647 w 55"/>
                <a:gd name="T9" fmla="*/ 2147483647 h 128"/>
                <a:gd name="T10" fmla="*/ 2147483647 w 55"/>
                <a:gd name="T11" fmla="*/ 2147483647 h 128"/>
                <a:gd name="T12" fmla="*/ 2147483647 w 55"/>
                <a:gd name="T13" fmla="*/ 2147483647 h 128"/>
                <a:gd name="T14" fmla="*/ 2147483647 w 55"/>
                <a:gd name="T15" fmla="*/ 2147483647 h 128"/>
                <a:gd name="T16" fmla="*/ 2147483647 w 55"/>
                <a:gd name="T17" fmla="*/ 2147483647 h 128"/>
                <a:gd name="T18" fmla="*/ 2147483647 w 55"/>
                <a:gd name="T19" fmla="*/ 2147483647 h 128"/>
                <a:gd name="T20" fmla="*/ 2147483647 w 55"/>
                <a:gd name="T21" fmla="*/ 2147483647 h 128"/>
                <a:gd name="T22" fmla="*/ 2147483647 w 55"/>
                <a:gd name="T23" fmla="*/ 2147483647 h 128"/>
                <a:gd name="T24" fmla="*/ 0 w 55"/>
                <a:gd name="T25" fmla="*/ 2147483647 h 128"/>
                <a:gd name="T26" fmla="*/ 2147483647 w 55"/>
                <a:gd name="T27" fmla="*/ 2147483647 h 128"/>
                <a:gd name="T28" fmla="*/ 2147483647 w 55"/>
                <a:gd name="T29" fmla="*/ 2147483647 h 128"/>
                <a:gd name="T30" fmla="*/ 2147483647 w 55"/>
                <a:gd name="T31" fmla="*/ 2147483647 h 128"/>
                <a:gd name="T32" fmla="*/ 2147483647 w 55"/>
                <a:gd name="T33" fmla="*/ 2147483647 h 128"/>
                <a:gd name="T34" fmla="*/ 2147483647 w 55"/>
                <a:gd name="T35" fmla="*/ 2147483647 h 128"/>
                <a:gd name="T36" fmla="*/ 2147483647 w 55"/>
                <a:gd name="T37" fmla="*/ 2147483647 h 128"/>
                <a:gd name="T38" fmla="*/ 2147483647 w 55"/>
                <a:gd name="T39" fmla="*/ 2147483647 h 128"/>
                <a:gd name="T40" fmla="*/ 2147483647 w 55"/>
                <a:gd name="T41" fmla="*/ 2147483647 h 128"/>
                <a:gd name="T42" fmla="*/ 2147483647 w 55"/>
                <a:gd name="T43" fmla="*/ 2147483647 h 128"/>
                <a:gd name="T44" fmla="*/ 2147483647 w 55"/>
                <a:gd name="T45" fmla="*/ 2147483647 h 128"/>
                <a:gd name="T46" fmla="*/ 2147483647 w 55"/>
                <a:gd name="T47" fmla="*/ 2147483647 h 128"/>
                <a:gd name="T48" fmla="*/ 2147483647 w 55"/>
                <a:gd name="T49" fmla="*/ 2147483647 h 128"/>
                <a:gd name="T50" fmla="*/ 2147483647 w 55"/>
                <a:gd name="T51" fmla="*/ 2147483647 h 128"/>
                <a:gd name="T52" fmla="*/ 2147483647 w 55"/>
                <a:gd name="T53" fmla="*/ 2147483647 h 128"/>
                <a:gd name="T54" fmla="*/ 2147483647 w 55"/>
                <a:gd name="T55" fmla="*/ 2147483647 h 128"/>
                <a:gd name="T56" fmla="*/ 2147483647 w 55"/>
                <a:gd name="T57" fmla="*/ 2147483647 h 128"/>
                <a:gd name="T58" fmla="*/ 2147483647 w 55"/>
                <a:gd name="T59" fmla="*/ 2147483647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7"/>
                    <a:pt x="55" y="6"/>
                    <a:pt x="54" y="5"/>
                  </a:cubicBezTo>
                  <a:cubicBezTo>
                    <a:pt x="54" y="4"/>
                    <a:pt x="53" y="3"/>
                    <a:pt x="53" y="3"/>
                  </a:cubicBezTo>
                  <a:cubicBezTo>
                    <a:pt x="51" y="1"/>
                    <a:pt x="49" y="0"/>
                    <a:pt x="46" y="0"/>
                  </a:cubicBezTo>
                  <a:cubicBezTo>
                    <a:pt x="41" y="2"/>
                    <a:pt x="37" y="7"/>
                    <a:pt x="37" y="14"/>
                  </a:cubicBezTo>
                  <a:cubicBezTo>
                    <a:pt x="37" y="14"/>
                    <a:pt x="37" y="17"/>
                    <a:pt x="37" y="20"/>
                  </a:cubicBezTo>
                  <a:cubicBezTo>
                    <a:pt x="35" y="26"/>
                    <a:pt x="36" y="35"/>
                    <a:pt x="35" y="41"/>
                  </a:cubicBezTo>
                  <a:cubicBezTo>
                    <a:pt x="35" y="42"/>
                    <a:pt x="35" y="42"/>
                    <a:pt x="35" y="42"/>
                  </a:cubicBezTo>
                  <a:cubicBezTo>
                    <a:pt x="34" y="43"/>
                    <a:pt x="34" y="45"/>
                    <a:pt x="33" y="46"/>
                  </a:cubicBezTo>
                  <a:cubicBezTo>
                    <a:pt x="29" y="50"/>
                    <a:pt x="27" y="56"/>
                    <a:pt x="25" y="61"/>
                  </a:cubicBezTo>
                  <a:cubicBezTo>
                    <a:pt x="25" y="63"/>
                    <a:pt x="24" y="65"/>
                    <a:pt x="24" y="66"/>
                  </a:cubicBezTo>
                  <a:cubicBezTo>
                    <a:pt x="20" y="70"/>
                    <a:pt x="16" y="74"/>
                    <a:pt x="12" y="80"/>
                  </a:cubicBezTo>
                  <a:cubicBezTo>
                    <a:pt x="5" y="92"/>
                    <a:pt x="0" y="107"/>
                    <a:pt x="0" y="120"/>
                  </a:cubicBezTo>
                  <a:cubicBezTo>
                    <a:pt x="0" y="121"/>
                    <a:pt x="0" y="123"/>
                    <a:pt x="1" y="124"/>
                  </a:cubicBezTo>
                  <a:cubicBezTo>
                    <a:pt x="1" y="124"/>
                    <a:pt x="2" y="125"/>
                    <a:pt x="3" y="126"/>
                  </a:cubicBezTo>
                  <a:cubicBezTo>
                    <a:pt x="4" y="127"/>
                    <a:pt x="7" y="128"/>
                    <a:pt x="10" y="127"/>
                  </a:cubicBezTo>
                  <a:cubicBezTo>
                    <a:pt x="14" y="127"/>
                    <a:pt x="19" y="122"/>
                    <a:pt x="19" y="116"/>
                  </a:cubicBezTo>
                  <a:cubicBezTo>
                    <a:pt x="19" y="108"/>
                    <a:pt x="22" y="100"/>
                    <a:pt x="26" y="93"/>
                  </a:cubicBezTo>
                  <a:cubicBezTo>
                    <a:pt x="29" y="87"/>
                    <a:pt x="33" y="83"/>
                    <a:pt x="37" y="80"/>
                  </a:cubicBezTo>
                  <a:cubicBezTo>
                    <a:pt x="37" y="79"/>
                    <a:pt x="41" y="77"/>
                    <a:pt x="41" y="77"/>
                  </a:cubicBezTo>
                  <a:cubicBezTo>
                    <a:pt x="41" y="76"/>
                    <a:pt x="43" y="68"/>
                    <a:pt x="44" y="67"/>
                  </a:cubicBezTo>
                  <a:cubicBezTo>
                    <a:pt x="45" y="60"/>
                    <a:pt x="46" y="58"/>
                    <a:pt x="48" y="57"/>
                  </a:cubicBezTo>
                  <a:cubicBezTo>
                    <a:pt x="48" y="57"/>
                    <a:pt x="48" y="57"/>
                    <a:pt x="48" y="57"/>
                  </a:cubicBezTo>
                  <a:cubicBezTo>
                    <a:pt x="53" y="53"/>
                    <a:pt x="53" y="53"/>
                    <a:pt x="53" y="53"/>
                  </a:cubicBezTo>
                  <a:cubicBezTo>
                    <a:pt x="53" y="53"/>
                    <a:pt x="54" y="53"/>
                    <a:pt x="54" y="52"/>
                  </a:cubicBezTo>
                  <a:cubicBezTo>
                    <a:pt x="54" y="51"/>
                    <a:pt x="54" y="45"/>
                    <a:pt x="54" y="45"/>
                  </a:cubicBezTo>
                  <a:cubicBezTo>
                    <a:pt x="54" y="44"/>
                    <a:pt x="54" y="42"/>
                    <a:pt x="55" y="42"/>
                  </a:cubicBezTo>
                  <a:cubicBezTo>
                    <a:pt x="55" y="42"/>
                    <a:pt x="55" y="42"/>
                    <a:pt x="55" y="42"/>
                  </a:cubicBezTo>
                  <a:cubicBezTo>
                    <a:pt x="55" y="41"/>
                    <a:pt x="55" y="41"/>
                    <a:pt x="55" y="41"/>
                  </a:cubicBezTo>
                  <a:lnTo>
                    <a:pt x="55" y="8"/>
                  </a:lnTo>
                  <a:close/>
                </a:path>
              </a:pathLst>
            </a:custGeom>
            <a:solidFill>
              <a:srgbClr val="51963E"/>
            </a:solidFill>
            <a:ln w="9525">
              <a:noFill/>
              <a:round/>
              <a:headEnd/>
              <a:tailEnd/>
            </a:ln>
          </p:spPr>
          <p:txBody>
            <a:bodyPr/>
            <a:lstStyle/>
            <a:p>
              <a:endParaRPr lang="en-US"/>
            </a:p>
          </p:txBody>
        </p:sp>
        <p:sp>
          <p:nvSpPr>
            <p:cNvPr id="26688" name="Freeform 60"/>
            <p:cNvSpPr>
              <a:spLocks/>
            </p:cNvSpPr>
            <p:nvPr/>
          </p:nvSpPr>
          <p:spPr bwMode="auto">
            <a:xfrm>
              <a:off x="3494088" y="3337595"/>
              <a:ext cx="180975" cy="422275"/>
            </a:xfrm>
            <a:custGeom>
              <a:avLst/>
              <a:gdLst>
                <a:gd name="T0" fmla="*/ 2147483647 w 55"/>
                <a:gd name="T1" fmla="*/ 2147483647 h 128"/>
                <a:gd name="T2" fmla="*/ 2147483647 w 55"/>
                <a:gd name="T3" fmla="*/ 2147483647 h 128"/>
                <a:gd name="T4" fmla="*/ 2147483647 w 55"/>
                <a:gd name="T5" fmla="*/ 2147483647 h 128"/>
                <a:gd name="T6" fmla="*/ 2147483647 w 55"/>
                <a:gd name="T7" fmla="*/ 2147483647 h 128"/>
                <a:gd name="T8" fmla="*/ 2147483647 w 55"/>
                <a:gd name="T9" fmla="*/ 2147483647 h 128"/>
                <a:gd name="T10" fmla="*/ 2147483647 w 55"/>
                <a:gd name="T11" fmla="*/ 2147483647 h 128"/>
                <a:gd name="T12" fmla="*/ 2147483647 w 55"/>
                <a:gd name="T13" fmla="*/ 2147483647 h 128"/>
                <a:gd name="T14" fmla="*/ 2147483647 w 55"/>
                <a:gd name="T15" fmla="*/ 2147483647 h 128"/>
                <a:gd name="T16" fmla="*/ 2147483647 w 55"/>
                <a:gd name="T17" fmla="*/ 2147483647 h 128"/>
                <a:gd name="T18" fmla="*/ 2147483647 w 55"/>
                <a:gd name="T19" fmla="*/ 2147483647 h 128"/>
                <a:gd name="T20" fmla="*/ 2147483647 w 55"/>
                <a:gd name="T21" fmla="*/ 2147483647 h 128"/>
                <a:gd name="T22" fmla="*/ 2147483647 w 55"/>
                <a:gd name="T23" fmla="*/ 2147483647 h 128"/>
                <a:gd name="T24" fmla="*/ 0 w 55"/>
                <a:gd name="T25" fmla="*/ 2147483647 h 128"/>
                <a:gd name="T26" fmla="*/ 2147483647 w 55"/>
                <a:gd name="T27" fmla="*/ 2147483647 h 128"/>
                <a:gd name="T28" fmla="*/ 2147483647 w 55"/>
                <a:gd name="T29" fmla="*/ 2147483647 h 128"/>
                <a:gd name="T30" fmla="*/ 2147483647 w 55"/>
                <a:gd name="T31" fmla="*/ 2147483647 h 128"/>
                <a:gd name="T32" fmla="*/ 2147483647 w 55"/>
                <a:gd name="T33" fmla="*/ 2147483647 h 128"/>
                <a:gd name="T34" fmla="*/ 2147483647 w 55"/>
                <a:gd name="T35" fmla="*/ 2147483647 h 128"/>
                <a:gd name="T36" fmla="*/ 2147483647 w 55"/>
                <a:gd name="T37" fmla="*/ 2147483647 h 128"/>
                <a:gd name="T38" fmla="*/ 2147483647 w 55"/>
                <a:gd name="T39" fmla="*/ 2147483647 h 128"/>
                <a:gd name="T40" fmla="*/ 2147483647 w 55"/>
                <a:gd name="T41" fmla="*/ 2147483647 h 128"/>
                <a:gd name="T42" fmla="*/ 2147483647 w 55"/>
                <a:gd name="T43" fmla="*/ 2147483647 h 128"/>
                <a:gd name="T44" fmla="*/ 2147483647 w 55"/>
                <a:gd name="T45" fmla="*/ 2147483647 h 128"/>
                <a:gd name="T46" fmla="*/ 2147483647 w 55"/>
                <a:gd name="T47" fmla="*/ 2147483647 h 128"/>
                <a:gd name="T48" fmla="*/ 2147483647 w 55"/>
                <a:gd name="T49" fmla="*/ 2147483647 h 128"/>
                <a:gd name="T50" fmla="*/ 2147483647 w 55"/>
                <a:gd name="T51" fmla="*/ 2147483647 h 128"/>
                <a:gd name="T52" fmla="*/ 2147483647 w 55"/>
                <a:gd name="T53" fmla="*/ 2147483647 h 128"/>
                <a:gd name="T54" fmla="*/ 2147483647 w 55"/>
                <a:gd name="T55" fmla="*/ 2147483647 h 128"/>
                <a:gd name="T56" fmla="*/ 2147483647 w 55"/>
                <a:gd name="T57" fmla="*/ 2147483647 h 128"/>
                <a:gd name="T58" fmla="*/ 2147483647 w 55"/>
                <a:gd name="T59" fmla="*/ 2147483647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7"/>
                    <a:pt x="55" y="6"/>
                    <a:pt x="54" y="5"/>
                  </a:cubicBezTo>
                  <a:cubicBezTo>
                    <a:pt x="54" y="4"/>
                    <a:pt x="53" y="3"/>
                    <a:pt x="53" y="3"/>
                  </a:cubicBezTo>
                  <a:cubicBezTo>
                    <a:pt x="51" y="1"/>
                    <a:pt x="49" y="0"/>
                    <a:pt x="46" y="1"/>
                  </a:cubicBezTo>
                  <a:cubicBezTo>
                    <a:pt x="41" y="2"/>
                    <a:pt x="37" y="8"/>
                    <a:pt x="37" y="14"/>
                  </a:cubicBezTo>
                  <a:cubicBezTo>
                    <a:pt x="37" y="14"/>
                    <a:pt x="37" y="17"/>
                    <a:pt x="37" y="20"/>
                  </a:cubicBezTo>
                  <a:cubicBezTo>
                    <a:pt x="35" y="27"/>
                    <a:pt x="36" y="35"/>
                    <a:pt x="35" y="41"/>
                  </a:cubicBezTo>
                  <a:cubicBezTo>
                    <a:pt x="35" y="42"/>
                    <a:pt x="35" y="42"/>
                    <a:pt x="35" y="43"/>
                  </a:cubicBezTo>
                  <a:cubicBezTo>
                    <a:pt x="35" y="44"/>
                    <a:pt x="34" y="45"/>
                    <a:pt x="33" y="46"/>
                  </a:cubicBezTo>
                  <a:cubicBezTo>
                    <a:pt x="29" y="50"/>
                    <a:pt x="27" y="56"/>
                    <a:pt x="25" y="61"/>
                  </a:cubicBezTo>
                  <a:cubicBezTo>
                    <a:pt x="25" y="63"/>
                    <a:pt x="24" y="65"/>
                    <a:pt x="24" y="66"/>
                  </a:cubicBezTo>
                  <a:cubicBezTo>
                    <a:pt x="20" y="70"/>
                    <a:pt x="16" y="74"/>
                    <a:pt x="12" y="80"/>
                  </a:cubicBezTo>
                  <a:cubicBezTo>
                    <a:pt x="5" y="92"/>
                    <a:pt x="0" y="107"/>
                    <a:pt x="0" y="120"/>
                  </a:cubicBezTo>
                  <a:cubicBezTo>
                    <a:pt x="0" y="121"/>
                    <a:pt x="0" y="123"/>
                    <a:pt x="1" y="124"/>
                  </a:cubicBezTo>
                  <a:cubicBezTo>
                    <a:pt x="1" y="124"/>
                    <a:pt x="2" y="125"/>
                    <a:pt x="3" y="126"/>
                  </a:cubicBezTo>
                  <a:cubicBezTo>
                    <a:pt x="4" y="127"/>
                    <a:pt x="7" y="128"/>
                    <a:pt x="10" y="127"/>
                  </a:cubicBezTo>
                  <a:cubicBezTo>
                    <a:pt x="14" y="126"/>
                    <a:pt x="19" y="122"/>
                    <a:pt x="19" y="116"/>
                  </a:cubicBezTo>
                  <a:cubicBezTo>
                    <a:pt x="19" y="108"/>
                    <a:pt x="22" y="100"/>
                    <a:pt x="26" y="93"/>
                  </a:cubicBezTo>
                  <a:cubicBezTo>
                    <a:pt x="29" y="87"/>
                    <a:pt x="32" y="83"/>
                    <a:pt x="37" y="80"/>
                  </a:cubicBezTo>
                  <a:cubicBezTo>
                    <a:pt x="37" y="79"/>
                    <a:pt x="41" y="77"/>
                    <a:pt x="41" y="77"/>
                  </a:cubicBezTo>
                  <a:cubicBezTo>
                    <a:pt x="41" y="76"/>
                    <a:pt x="43" y="68"/>
                    <a:pt x="43" y="67"/>
                  </a:cubicBezTo>
                  <a:cubicBezTo>
                    <a:pt x="45" y="60"/>
                    <a:pt x="46" y="58"/>
                    <a:pt x="48" y="57"/>
                  </a:cubicBezTo>
                  <a:cubicBezTo>
                    <a:pt x="48" y="57"/>
                    <a:pt x="48" y="57"/>
                    <a:pt x="48" y="57"/>
                  </a:cubicBezTo>
                  <a:cubicBezTo>
                    <a:pt x="53" y="53"/>
                    <a:pt x="53" y="53"/>
                    <a:pt x="53" y="53"/>
                  </a:cubicBezTo>
                  <a:cubicBezTo>
                    <a:pt x="53" y="53"/>
                    <a:pt x="54" y="53"/>
                    <a:pt x="54" y="52"/>
                  </a:cubicBezTo>
                  <a:cubicBezTo>
                    <a:pt x="54" y="51"/>
                    <a:pt x="54" y="45"/>
                    <a:pt x="54" y="45"/>
                  </a:cubicBezTo>
                  <a:cubicBezTo>
                    <a:pt x="54" y="44"/>
                    <a:pt x="54" y="42"/>
                    <a:pt x="55" y="42"/>
                  </a:cubicBezTo>
                  <a:cubicBezTo>
                    <a:pt x="55" y="42"/>
                    <a:pt x="55" y="42"/>
                    <a:pt x="55" y="42"/>
                  </a:cubicBezTo>
                  <a:cubicBezTo>
                    <a:pt x="55" y="41"/>
                    <a:pt x="55" y="41"/>
                    <a:pt x="55" y="41"/>
                  </a:cubicBezTo>
                  <a:lnTo>
                    <a:pt x="55" y="8"/>
                  </a:lnTo>
                  <a:close/>
                </a:path>
              </a:pathLst>
            </a:custGeom>
            <a:solidFill>
              <a:srgbClr val="52963E"/>
            </a:solidFill>
            <a:ln w="9525">
              <a:noFill/>
              <a:round/>
              <a:headEnd/>
              <a:tailEnd/>
            </a:ln>
          </p:spPr>
          <p:txBody>
            <a:bodyPr/>
            <a:lstStyle/>
            <a:p>
              <a:endParaRPr lang="en-US"/>
            </a:p>
          </p:txBody>
        </p:sp>
        <p:sp>
          <p:nvSpPr>
            <p:cNvPr id="26689" name="Freeform 61"/>
            <p:cNvSpPr>
              <a:spLocks/>
            </p:cNvSpPr>
            <p:nvPr/>
          </p:nvSpPr>
          <p:spPr bwMode="auto">
            <a:xfrm>
              <a:off x="3494088" y="3337595"/>
              <a:ext cx="180975" cy="422275"/>
            </a:xfrm>
            <a:custGeom>
              <a:avLst/>
              <a:gdLst>
                <a:gd name="T0" fmla="*/ 2147483647 w 55"/>
                <a:gd name="T1" fmla="*/ 2147483647 h 128"/>
                <a:gd name="T2" fmla="*/ 2147483647 w 55"/>
                <a:gd name="T3" fmla="*/ 2147483647 h 128"/>
                <a:gd name="T4" fmla="*/ 2147483647 w 55"/>
                <a:gd name="T5" fmla="*/ 2147483647 h 128"/>
                <a:gd name="T6" fmla="*/ 2147483647 w 55"/>
                <a:gd name="T7" fmla="*/ 2147483647 h 128"/>
                <a:gd name="T8" fmla="*/ 2147483647 w 55"/>
                <a:gd name="T9" fmla="*/ 2147483647 h 128"/>
                <a:gd name="T10" fmla="*/ 2147483647 w 55"/>
                <a:gd name="T11" fmla="*/ 2147483647 h 128"/>
                <a:gd name="T12" fmla="*/ 2147483647 w 55"/>
                <a:gd name="T13" fmla="*/ 2147483647 h 128"/>
                <a:gd name="T14" fmla="*/ 2147483647 w 55"/>
                <a:gd name="T15" fmla="*/ 2147483647 h 128"/>
                <a:gd name="T16" fmla="*/ 2147483647 w 55"/>
                <a:gd name="T17" fmla="*/ 2147483647 h 128"/>
                <a:gd name="T18" fmla="*/ 2147483647 w 55"/>
                <a:gd name="T19" fmla="*/ 2147483647 h 128"/>
                <a:gd name="T20" fmla="*/ 2147483647 w 55"/>
                <a:gd name="T21" fmla="*/ 2147483647 h 128"/>
                <a:gd name="T22" fmla="*/ 2147483647 w 55"/>
                <a:gd name="T23" fmla="*/ 2147483647 h 128"/>
                <a:gd name="T24" fmla="*/ 0 w 55"/>
                <a:gd name="T25" fmla="*/ 2147483647 h 128"/>
                <a:gd name="T26" fmla="*/ 2147483647 w 55"/>
                <a:gd name="T27" fmla="*/ 2147483647 h 128"/>
                <a:gd name="T28" fmla="*/ 2147483647 w 55"/>
                <a:gd name="T29" fmla="*/ 2147483647 h 128"/>
                <a:gd name="T30" fmla="*/ 2147483647 w 55"/>
                <a:gd name="T31" fmla="*/ 2147483647 h 128"/>
                <a:gd name="T32" fmla="*/ 2147483647 w 55"/>
                <a:gd name="T33" fmla="*/ 2147483647 h 128"/>
                <a:gd name="T34" fmla="*/ 2147483647 w 55"/>
                <a:gd name="T35" fmla="*/ 2147483647 h 128"/>
                <a:gd name="T36" fmla="*/ 2147483647 w 55"/>
                <a:gd name="T37" fmla="*/ 2147483647 h 128"/>
                <a:gd name="T38" fmla="*/ 2147483647 w 55"/>
                <a:gd name="T39" fmla="*/ 2147483647 h 128"/>
                <a:gd name="T40" fmla="*/ 2147483647 w 55"/>
                <a:gd name="T41" fmla="*/ 2147483647 h 128"/>
                <a:gd name="T42" fmla="*/ 2147483647 w 55"/>
                <a:gd name="T43" fmla="*/ 2147483647 h 128"/>
                <a:gd name="T44" fmla="*/ 2147483647 w 55"/>
                <a:gd name="T45" fmla="*/ 2147483647 h 128"/>
                <a:gd name="T46" fmla="*/ 2147483647 w 55"/>
                <a:gd name="T47" fmla="*/ 2147483647 h 128"/>
                <a:gd name="T48" fmla="*/ 2147483647 w 55"/>
                <a:gd name="T49" fmla="*/ 2147483647 h 128"/>
                <a:gd name="T50" fmla="*/ 2147483647 w 55"/>
                <a:gd name="T51" fmla="*/ 2147483647 h 128"/>
                <a:gd name="T52" fmla="*/ 2147483647 w 55"/>
                <a:gd name="T53" fmla="*/ 2147483647 h 128"/>
                <a:gd name="T54" fmla="*/ 2147483647 w 55"/>
                <a:gd name="T55" fmla="*/ 2147483647 h 128"/>
                <a:gd name="T56" fmla="*/ 2147483647 w 55"/>
                <a:gd name="T57" fmla="*/ 2147483647 h 128"/>
                <a:gd name="T58" fmla="*/ 2147483647 w 55"/>
                <a:gd name="T59" fmla="*/ 2147483647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7"/>
                    <a:pt x="55" y="6"/>
                    <a:pt x="54" y="5"/>
                  </a:cubicBezTo>
                  <a:cubicBezTo>
                    <a:pt x="54" y="4"/>
                    <a:pt x="53" y="3"/>
                    <a:pt x="53" y="3"/>
                  </a:cubicBezTo>
                  <a:cubicBezTo>
                    <a:pt x="51" y="1"/>
                    <a:pt x="49" y="0"/>
                    <a:pt x="46" y="1"/>
                  </a:cubicBezTo>
                  <a:cubicBezTo>
                    <a:pt x="41" y="2"/>
                    <a:pt x="37" y="8"/>
                    <a:pt x="37" y="14"/>
                  </a:cubicBezTo>
                  <a:cubicBezTo>
                    <a:pt x="37" y="15"/>
                    <a:pt x="37" y="17"/>
                    <a:pt x="37" y="20"/>
                  </a:cubicBezTo>
                  <a:cubicBezTo>
                    <a:pt x="35" y="27"/>
                    <a:pt x="36" y="35"/>
                    <a:pt x="35" y="42"/>
                  </a:cubicBezTo>
                  <a:cubicBezTo>
                    <a:pt x="35" y="42"/>
                    <a:pt x="35" y="42"/>
                    <a:pt x="35" y="43"/>
                  </a:cubicBezTo>
                  <a:cubicBezTo>
                    <a:pt x="35" y="44"/>
                    <a:pt x="34" y="45"/>
                    <a:pt x="33" y="46"/>
                  </a:cubicBezTo>
                  <a:cubicBezTo>
                    <a:pt x="29" y="50"/>
                    <a:pt x="27" y="56"/>
                    <a:pt x="25" y="61"/>
                  </a:cubicBezTo>
                  <a:cubicBezTo>
                    <a:pt x="25" y="63"/>
                    <a:pt x="24" y="65"/>
                    <a:pt x="24" y="66"/>
                  </a:cubicBezTo>
                  <a:cubicBezTo>
                    <a:pt x="20" y="70"/>
                    <a:pt x="16" y="75"/>
                    <a:pt x="12" y="80"/>
                  </a:cubicBezTo>
                  <a:cubicBezTo>
                    <a:pt x="5" y="92"/>
                    <a:pt x="0" y="107"/>
                    <a:pt x="0" y="120"/>
                  </a:cubicBezTo>
                  <a:cubicBezTo>
                    <a:pt x="0" y="121"/>
                    <a:pt x="0" y="123"/>
                    <a:pt x="1" y="124"/>
                  </a:cubicBezTo>
                  <a:cubicBezTo>
                    <a:pt x="1" y="124"/>
                    <a:pt x="2" y="125"/>
                    <a:pt x="3" y="126"/>
                  </a:cubicBezTo>
                  <a:cubicBezTo>
                    <a:pt x="4" y="127"/>
                    <a:pt x="7" y="128"/>
                    <a:pt x="10" y="127"/>
                  </a:cubicBezTo>
                  <a:cubicBezTo>
                    <a:pt x="14" y="126"/>
                    <a:pt x="19" y="122"/>
                    <a:pt x="19" y="116"/>
                  </a:cubicBezTo>
                  <a:cubicBezTo>
                    <a:pt x="19" y="108"/>
                    <a:pt x="22" y="100"/>
                    <a:pt x="25" y="93"/>
                  </a:cubicBezTo>
                  <a:cubicBezTo>
                    <a:pt x="29" y="87"/>
                    <a:pt x="32" y="83"/>
                    <a:pt x="37" y="80"/>
                  </a:cubicBezTo>
                  <a:cubicBezTo>
                    <a:pt x="37" y="79"/>
                    <a:pt x="41" y="77"/>
                    <a:pt x="41" y="77"/>
                  </a:cubicBezTo>
                  <a:cubicBezTo>
                    <a:pt x="41" y="76"/>
                    <a:pt x="43" y="67"/>
                    <a:pt x="43" y="67"/>
                  </a:cubicBezTo>
                  <a:cubicBezTo>
                    <a:pt x="45" y="60"/>
                    <a:pt x="46" y="58"/>
                    <a:pt x="48" y="57"/>
                  </a:cubicBezTo>
                  <a:cubicBezTo>
                    <a:pt x="48" y="57"/>
                    <a:pt x="48" y="57"/>
                    <a:pt x="48" y="57"/>
                  </a:cubicBezTo>
                  <a:cubicBezTo>
                    <a:pt x="53" y="53"/>
                    <a:pt x="53" y="53"/>
                    <a:pt x="53" y="53"/>
                  </a:cubicBezTo>
                  <a:cubicBezTo>
                    <a:pt x="53" y="53"/>
                    <a:pt x="54" y="52"/>
                    <a:pt x="54" y="52"/>
                  </a:cubicBezTo>
                  <a:cubicBezTo>
                    <a:pt x="54" y="51"/>
                    <a:pt x="54" y="45"/>
                    <a:pt x="54" y="45"/>
                  </a:cubicBezTo>
                  <a:cubicBezTo>
                    <a:pt x="54" y="44"/>
                    <a:pt x="54" y="42"/>
                    <a:pt x="55" y="42"/>
                  </a:cubicBezTo>
                  <a:cubicBezTo>
                    <a:pt x="55" y="42"/>
                    <a:pt x="55" y="42"/>
                    <a:pt x="55" y="42"/>
                  </a:cubicBezTo>
                  <a:cubicBezTo>
                    <a:pt x="55" y="41"/>
                    <a:pt x="55" y="41"/>
                    <a:pt x="55" y="41"/>
                  </a:cubicBezTo>
                  <a:lnTo>
                    <a:pt x="55" y="8"/>
                  </a:lnTo>
                  <a:close/>
                </a:path>
              </a:pathLst>
            </a:custGeom>
            <a:solidFill>
              <a:srgbClr val="52963F"/>
            </a:solidFill>
            <a:ln w="9525">
              <a:noFill/>
              <a:round/>
              <a:headEnd/>
              <a:tailEnd/>
            </a:ln>
          </p:spPr>
          <p:txBody>
            <a:bodyPr/>
            <a:lstStyle/>
            <a:p>
              <a:endParaRPr lang="en-US"/>
            </a:p>
          </p:txBody>
        </p:sp>
        <p:sp>
          <p:nvSpPr>
            <p:cNvPr id="26690" name="Freeform 62"/>
            <p:cNvSpPr>
              <a:spLocks/>
            </p:cNvSpPr>
            <p:nvPr/>
          </p:nvSpPr>
          <p:spPr bwMode="auto">
            <a:xfrm>
              <a:off x="3494088" y="3337595"/>
              <a:ext cx="180975" cy="422275"/>
            </a:xfrm>
            <a:custGeom>
              <a:avLst/>
              <a:gdLst>
                <a:gd name="T0" fmla="*/ 2147483647 w 55"/>
                <a:gd name="T1" fmla="*/ 2147483647 h 128"/>
                <a:gd name="T2" fmla="*/ 2147483647 w 55"/>
                <a:gd name="T3" fmla="*/ 2147483647 h 128"/>
                <a:gd name="T4" fmla="*/ 2147483647 w 55"/>
                <a:gd name="T5" fmla="*/ 2147483647 h 128"/>
                <a:gd name="T6" fmla="*/ 2147483647 w 55"/>
                <a:gd name="T7" fmla="*/ 2147483647 h 128"/>
                <a:gd name="T8" fmla="*/ 2147483647 w 55"/>
                <a:gd name="T9" fmla="*/ 2147483647 h 128"/>
                <a:gd name="T10" fmla="*/ 2147483647 w 55"/>
                <a:gd name="T11" fmla="*/ 2147483647 h 128"/>
                <a:gd name="T12" fmla="*/ 2147483647 w 55"/>
                <a:gd name="T13" fmla="*/ 2147483647 h 128"/>
                <a:gd name="T14" fmla="*/ 2147483647 w 55"/>
                <a:gd name="T15" fmla="*/ 2147483647 h 128"/>
                <a:gd name="T16" fmla="*/ 2147483647 w 55"/>
                <a:gd name="T17" fmla="*/ 2147483647 h 128"/>
                <a:gd name="T18" fmla="*/ 2147483647 w 55"/>
                <a:gd name="T19" fmla="*/ 2147483647 h 128"/>
                <a:gd name="T20" fmla="*/ 2147483647 w 55"/>
                <a:gd name="T21" fmla="*/ 2147483647 h 128"/>
                <a:gd name="T22" fmla="*/ 2147483647 w 55"/>
                <a:gd name="T23" fmla="*/ 2147483647 h 128"/>
                <a:gd name="T24" fmla="*/ 0 w 55"/>
                <a:gd name="T25" fmla="*/ 2147483647 h 128"/>
                <a:gd name="T26" fmla="*/ 2147483647 w 55"/>
                <a:gd name="T27" fmla="*/ 2147483647 h 128"/>
                <a:gd name="T28" fmla="*/ 2147483647 w 55"/>
                <a:gd name="T29" fmla="*/ 2147483647 h 128"/>
                <a:gd name="T30" fmla="*/ 2147483647 w 55"/>
                <a:gd name="T31" fmla="*/ 2147483647 h 128"/>
                <a:gd name="T32" fmla="*/ 2147483647 w 55"/>
                <a:gd name="T33" fmla="*/ 2147483647 h 128"/>
                <a:gd name="T34" fmla="*/ 2147483647 w 55"/>
                <a:gd name="T35" fmla="*/ 2147483647 h 128"/>
                <a:gd name="T36" fmla="*/ 2147483647 w 55"/>
                <a:gd name="T37" fmla="*/ 2147483647 h 128"/>
                <a:gd name="T38" fmla="*/ 2147483647 w 55"/>
                <a:gd name="T39" fmla="*/ 2147483647 h 128"/>
                <a:gd name="T40" fmla="*/ 2147483647 w 55"/>
                <a:gd name="T41" fmla="*/ 2147483647 h 128"/>
                <a:gd name="T42" fmla="*/ 2147483647 w 55"/>
                <a:gd name="T43" fmla="*/ 2147483647 h 128"/>
                <a:gd name="T44" fmla="*/ 2147483647 w 55"/>
                <a:gd name="T45" fmla="*/ 2147483647 h 128"/>
                <a:gd name="T46" fmla="*/ 2147483647 w 55"/>
                <a:gd name="T47" fmla="*/ 2147483647 h 128"/>
                <a:gd name="T48" fmla="*/ 2147483647 w 55"/>
                <a:gd name="T49" fmla="*/ 2147483647 h 128"/>
                <a:gd name="T50" fmla="*/ 2147483647 w 55"/>
                <a:gd name="T51" fmla="*/ 2147483647 h 128"/>
                <a:gd name="T52" fmla="*/ 2147483647 w 55"/>
                <a:gd name="T53" fmla="*/ 2147483647 h 128"/>
                <a:gd name="T54" fmla="*/ 2147483647 w 55"/>
                <a:gd name="T55" fmla="*/ 2147483647 h 128"/>
                <a:gd name="T56" fmla="*/ 2147483647 w 55"/>
                <a:gd name="T57" fmla="*/ 2147483647 h 128"/>
                <a:gd name="T58" fmla="*/ 2147483647 w 55"/>
                <a:gd name="T59" fmla="*/ 2147483647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7"/>
                    <a:pt x="55" y="6"/>
                    <a:pt x="54" y="5"/>
                  </a:cubicBezTo>
                  <a:cubicBezTo>
                    <a:pt x="54" y="4"/>
                    <a:pt x="53" y="3"/>
                    <a:pt x="53" y="3"/>
                  </a:cubicBezTo>
                  <a:cubicBezTo>
                    <a:pt x="51" y="1"/>
                    <a:pt x="49" y="0"/>
                    <a:pt x="45" y="1"/>
                  </a:cubicBezTo>
                  <a:cubicBezTo>
                    <a:pt x="41" y="2"/>
                    <a:pt x="37" y="8"/>
                    <a:pt x="37" y="14"/>
                  </a:cubicBezTo>
                  <a:cubicBezTo>
                    <a:pt x="37" y="15"/>
                    <a:pt x="37" y="17"/>
                    <a:pt x="37" y="21"/>
                  </a:cubicBezTo>
                  <a:cubicBezTo>
                    <a:pt x="35" y="27"/>
                    <a:pt x="36" y="35"/>
                    <a:pt x="35" y="42"/>
                  </a:cubicBezTo>
                  <a:cubicBezTo>
                    <a:pt x="35" y="42"/>
                    <a:pt x="35" y="42"/>
                    <a:pt x="35" y="43"/>
                  </a:cubicBezTo>
                  <a:cubicBezTo>
                    <a:pt x="35" y="44"/>
                    <a:pt x="34" y="45"/>
                    <a:pt x="33" y="46"/>
                  </a:cubicBezTo>
                  <a:cubicBezTo>
                    <a:pt x="29" y="50"/>
                    <a:pt x="27" y="56"/>
                    <a:pt x="25" y="61"/>
                  </a:cubicBezTo>
                  <a:cubicBezTo>
                    <a:pt x="25" y="63"/>
                    <a:pt x="24" y="65"/>
                    <a:pt x="24" y="66"/>
                  </a:cubicBezTo>
                  <a:cubicBezTo>
                    <a:pt x="20" y="70"/>
                    <a:pt x="16" y="75"/>
                    <a:pt x="12" y="80"/>
                  </a:cubicBezTo>
                  <a:cubicBezTo>
                    <a:pt x="5" y="92"/>
                    <a:pt x="0" y="107"/>
                    <a:pt x="0" y="120"/>
                  </a:cubicBezTo>
                  <a:cubicBezTo>
                    <a:pt x="0" y="121"/>
                    <a:pt x="0" y="123"/>
                    <a:pt x="1" y="124"/>
                  </a:cubicBezTo>
                  <a:cubicBezTo>
                    <a:pt x="1" y="124"/>
                    <a:pt x="2" y="125"/>
                    <a:pt x="3" y="126"/>
                  </a:cubicBezTo>
                  <a:cubicBezTo>
                    <a:pt x="4" y="127"/>
                    <a:pt x="7" y="128"/>
                    <a:pt x="10" y="127"/>
                  </a:cubicBezTo>
                  <a:cubicBezTo>
                    <a:pt x="14" y="126"/>
                    <a:pt x="18" y="121"/>
                    <a:pt x="19" y="116"/>
                  </a:cubicBezTo>
                  <a:cubicBezTo>
                    <a:pt x="19" y="108"/>
                    <a:pt x="22" y="100"/>
                    <a:pt x="25" y="93"/>
                  </a:cubicBezTo>
                  <a:cubicBezTo>
                    <a:pt x="28" y="87"/>
                    <a:pt x="32" y="83"/>
                    <a:pt x="37" y="80"/>
                  </a:cubicBezTo>
                  <a:cubicBezTo>
                    <a:pt x="37" y="79"/>
                    <a:pt x="41" y="77"/>
                    <a:pt x="41" y="77"/>
                  </a:cubicBezTo>
                  <a:cubicBezTo>
                    <a:pt x="41" y="76"/>
                    <a:pt x="43" y="67"/>
                    <a:pt x="43" y="67"/>
                  </a:cubicBezTo>
                  <a:cubicBezTo>
                    <a:pt x="45" y="60"/>
                    <a:pt x="46" y="58"/>
                    <a:pt x="48" y="57"/>
                  </a:cubicBezTo>
                  <a:cubicBezTo>
                    <a:pt x="48" y="57"/>
                    <a:pt x="48" y="57"/>
                    <a:pt x="48" y="57"/>
                  </a:cubicBezTo>
                  <a:cubicBezTo>
                    <a:pt x="53" y="53"/>
                    <a:pt x="53" y="53"/>
                    <a:pt x="53" y="53"/>
                  </a:cubicBezTo>
                  <a:cubicBezTo>
                    <a:pt x="53" y="53"/>
                    <a:pt x="54" y="52"/>
                    <a:pt x="54" y="52"/>
                  </a:cubicBezTo>
                  <a:cubicBezTo>
                    <a:pt x="54" y="51"/>
                    <a:pt x="54" y="45"/>
                    <a:pt x="54" y="45"/>
                  </a:cubicBezTo>
                  <a:cubicBezTo>
                    <a:pt x="54" y="44"/>
                    <a:pt x="54" y="42"/>
                    <a:pt x="55" y="42"/>
                  </a:cubicBezTo>
                  <a:cubicBezTo>
                    <a:pt x="55" y="42"/>
                    <a:pt x="55" y="42"/>
                    <a:pt x="55" y="42"/>
                  </a:cubicBezTo>
                  <a:cubicBezTo>
                    <a:pt x="55" y="41"/>
                    <a:pt x="55" y="41"/>
                    <a:pt x="55" y="41"/>
                  </a:cubicBezTo>
                  <a:lnTo>
                    <a:pt x="55" y="8"/>
                  </a:lnTo>
                  <a:close/>
                </a:path>
              </a:pathLst>
            </a:custGeom>
            <a:solidFill>
              <a:srgbClr val="539840"/>
            </a:solidFill>
            <a:ln w="9525">
              <a:noFill/>
              <a:round/>
              <a:headEnd/>
              <a:tailEnd/>
            </a:ln>
          </p:spPr>
          <p:txBody>
            <a:bodyPr/>
            <a:lstStyle/>
            <a:p>
              <a:endParaRPr lang="en-US"/>
            </a:p>
          </p:txBody>
        </p:sp>
        <p:sp>
          <p:nvSpPr>
            <p:cNvPr id="26691" name="Freeform 63"/>
            <p:cNvSpPr>
              <a:spLocks/>
            </p:cNvSpPr>
            <p:nvPr/>
          </p:nvSpPr>
          <p:spPr bwMode="auto">
            <a:xfrm>
              <a:off x="3494088" y="3337595"/>
              <a:ext cx="180975" cy="422275"/>
            </a:xfrm>
            <a:custGeom>
              <a:avLst/>
              <a:gdLst>
                <a:gd name="T0" fmla="*/ 2147483647 w 55"/>
                <a:gd name="T1" fmla="*/ 2147483647 h 128"/>
                <a:gd name="T2" fmla="*/ 2147483647 w 55"/>
                <a:gd name="T3" fmla="*/ 2147483647 h 128"/>
                <a:gd name="T4" fmla="*/ 2147483647 w 55"/>
                <a:gd name="T5" fmla="*/ 2147483647 h 128"/>
                <a:gd name="T6" fmla="*/ 2147483647 w 55"/>
                <a:gd name="T7" fmla="*/ 2147483647 h 128"/>
                <a:gd name="T8" fmla="*/ 2147483647 w 55"/>
                <a:gd name="T9" fmla="*/ 2147483647 h 128"/>
                <a:gd name="T10" fmla="*/ 2147483647 w 55"/>
                <a:gd name="T11" fmla="*/ 2147483647 h 128"/>
                <a:gd name="T12" fmla="*/ 2147483647 w 55"/>
                <a:gd name="T13" fmla="*/ 2147483647 h 128"/>
                <a:gd name="T14" fmla="*/ 2147483647 w 55"/>
                <a:gd name="T15" fmla="*/ 2147483647 h 128"/>
                <a:gd name="T16" fmla="*/ 2147483647 w 55"/>
                <a:gd name="T17" fmla="*/ 2147483647 h 128"/>
                <a:gd name="T18" fmla="*/ 2147483647 w 55"/>
                <a:gd name="T19" fmla="*/ 2147483647 h 128"/>
                <a:gd name="T20" fmla="*/ 2147483647 w 55"/>
                <a:gd name="T21" fmla="*/ 2147483647 h 128"/>
                <a:gd name="T22" fmla="*/ 2147483647 w 55"/>
                <a:gd name="T23" fmla="*/ 2147483647 h 128"/>
                <a:gd name="T24" fmla="*/ 0 w 55"/>
                <a:gd name="T25" fmla="*/ 2147483647 h 128"/>
                <a:gd name="T26" fmla="*/ 2147483647 w 55"/>
                <a:gd name="T27" fmla="*/ 2147483647 h 128"/>
                <a:gd name="T28" fmla="*/ 2147483647 w 55"/>
                <a:gd name="T29" fmla="*/ 2147483647 h 128"/>
                <a:gd name="T30" fmla="*/ 2147483647 w 55"/>
                <a:gd name="T31" fmla="*/ 2147483647 h 128"/>
                <a:gd name="T32" fmla="*/ 2147483647 w 55"/>
                <a:gd name="T33" fmla="*/ 2147483647 h 128"/>
                <a:gd name="T34" fmla="*/ 2147483647 w 55"/>
                <a:gd name="T35" fmla="*/ 2147483647 h 128"/>
                <a:gd name="T36" fmla="*/ 2147483647 w 55"/>
                <a:gd name="T37" fmla="*/ 2147483647 h 128"/>
                <a:gd name="T38" fmla="*/ 2147483647 w 55"/>
                <a:gd name="T39" fmla="*/ 2147483647 h 128"/>
                <a:gd name="T40" fmla="*/ 2147483647 w 55"/>
                <a:gd name="T41" fmla="*/ 2147483647 h 128"/>
                <a:gd name="T42" fmla="*/ 2147483647 w 55"/>
                <a:gd name="T43" fmla="*/ 2147483647 h 128"/>
                <a:gd name="T44" fmla="*/ 2147483647 w 55"/>
                <a:gd name="T45" fmla="*/ 2147483647 h 128"/>
                <a:gd name="T46" fmla="*/ 2147483647 w 55"/>
                <a:gd name="T47" fmla="*/ 2147483647 h 128"/>
                <a:gd name="T48" fmla="*/ 2147483647 w 55"/>
                <a:gd name="T49" fmla="*/ 2147483647 h 128"/>
                <a:gd name="T50" fmla="*/ 2147483647 w 55"/>
                <a:gd name="T51" fmla="*/ 2147483647 h 128"/>
                <a:gd name="T52" fmla="*/ 2147483647 w 55"/>
                <a:gd name="T53" fmla="*/ 2147483647 h 128"/>
                <a:gd name="T54" fmla="*/ 2147483647 w 55"/>
                <a:gd name="T55" fmla="*/ 2147483647 h 128"/>
                <a:gd name="T56" fmla="*/ 2147483647 w 55"/>
                <a:gd name="T57" fmla="*/ 2147483647 h 128"/>
                <a:gd name="T58" fmla="*/ 2147483647 w 55"/>
                <a:gd name="T59" fmla="*/ 2147483647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7"/>
                    <a:pt x="55" y="5"/>
                    <a:pt x="54" y="5"/>
                  </a:cubicBezTo>
                  <a:cubicBezTo>
                    <a:pt x="54" y="4"/>
                    <a:pt x="53" y="3"/>
                    <a:pt x="53" y="3"/>
                  </a:cubicBezTo>
                  <a:cubicBezTo>
                    <a:pt x="51" y="1"/>
                    <a:pt x="49" y="0"/>
                    <a:pt x="45" y="1"/>
                  </a:cubicBezTo>
                  <a:cubicBezTo>
                    <a:pt x="41" y="2"/>
                    <a:pt x="37" y="8"/>
                    <a:pt x="37" y="14"/>
                  </a:cubicBezTo>
                  <a:cubicBezTo>
                    <a:pt x="37" y="15"/>
                    <a:pt x="37" y="18"/>
                    <a:pt x="37" y="21"/>
                  </a:cubicBezTo>
                  <a:cubicBezTo>
                    <a:pt x="35" y="27"/>
                    <a:pt x="36" y="35"/>
                    <a:pt x="35" y="42"/>
                  </a:cubicBezTo>
                  <a:cubicBezTo>
                    <a:pt x="35" y="42"/>
                    <a:pt x="35" y="42"/>
                    <a:pt x="35" y="43"/>
                  </a:cubicBezTo>
                  <a:cubicBezTo>
                    <a:pt x="35" y="44"/>
                    <a:pt x="34" y="45"/>
                    <a:pt x="33" y="46"/>
                  </a:cubicBezTo>
                  <a:cubicBezTo>
                    <a:pt x="29" y="50"/>
                    <a:pt x="27" y="56"/>
                    <a:pt x="25" y="61"/>
                  </a:cubicBezTo>
                  <a:cubicBezTo>
                    <a:pt x="25" y="63"/>
                    <a:pt x="24" y="65"/>
                    <a:pt x="24" y="66"/>
                  </a:cubicBezTo>
                  <a:cubicBezTo>
                    <a:pt x="20" y="70"/>
                    <a:pt x="16" y="75"/>
                    <a:pt x="12" y="80"/>
                  </a:cubicBezTo>
                  <a:cubicBezTo>
                    <a:pt x="5" y="92"/>
                    <a:pt x="0" y="107"/>
                    <a:pt x="0" y="120"/>
                  </a:cubicBezTo>
                  <a:cubicBezTo>
                    <a:pt x="0" y="122"/>
                    <a:pt x="0" y="123"/>
                    <a:pt x="1" y="124"/>
                  </a:cubicBezTo>
                  <a:cubicBezTo>
                    <a:pt x="2" y="124"/>
                    <a:pt x="2" y="125"/>
                    <a:pt x="3" y="126"/>
                  </a:cubicBezTo>
                  <a:cubicBezTo>
                    <a:pt x="4" y="127"/>
                    <a:pt x="7" y="128"/>
                    <a:pt x="10" y="127"/>
                  </a:cubicBezTo>
                  <a:cubicBezTo>
                    <a:pt x="14" y="126"/>
                    <a:pt x="18" y="121"/>
                    <a:pt x="19" y="116"/>
                  </a:cubicBezTo>
                  <a:cubicBezTo>
                    <a:pt x="19" y="108"/>
                    <a:pt x="22" y="100"/>
                    <a:pt x="25" y="93"/>
                  </a:cubicBezTo>
                  <a:cubicBezTo>
                    <a:pt x="28" y="87"/>
                    <a:pt x="32" y="83"/>
                    <a:pt x="37" y="80"/>
                  </a:cubicBezTo>
                  <a:cubicBezTo>
                    <a:pt x="37" y="79"/>
                    <a:pt x="41" y="77"/>
                    <a:pt x="41" y="76"/>
                  </a:cubicBezTo>
                  <a:cubicBezTo>
                    <a:pt x="41" y="76"/>
                    <a:pt x="43" y="67"/>
                    <a:pt x="43" y="67"/>
                  </a:cubicBezTo>
                  <a:cubicBezTo>
                    <a:pt x="45" y="60"/>
                    <a:pt x="46" y="58"/>
                    <a:pt x="48" y="57"/>
                  </a:cubicBezTo>
                  <a:cubicBezTo>
                    <a:pt x="48" y="57"/>
                    <a:pt x="48" y="57"/>
                    <a:pt x="48" y="57"/>
                  </a:cubicBezTo>
                  <a:cubicBezTo>
                    <a:pt x="53" y="53"/>
                    <a:pt x="53" y="53"/>
                    <a:pt x="53" y="53"/>
                  </a:cubicBezTo>
                  <a:cubicBezTo>
                    <a:pt x="53" y="53"/>
                    <a:pt x="54" y="52"/>
                    <a:pt x="54" y="52"/>
                  </a:cubicBezTo>
                  <a:cubicBezTo>
                    <a:pt x="54" y="51"/>
                    <a:pt x="54" y="45"/>
                    <a:pt x="54" y="45"/>
                  </a:cubicBezTo>
                  <a:cubicBezTo>
                    <a:pt x="54" y="44"/>
                    <a:pt x="54" y="42"/>
                    <a:pt x="55" y="42"/>
                  </a:cubicBezTo>
                  <a:cubicBezTo>
                    <a:pt x="55" y="42"/>
                    <a:pt x="55" y="42"/>
                    <a:pt x="55" y="42"/>
                  </a:cubicBezTo>
                  <a:cubicBezTo>
                    <a:pt x="55" y="41"/>
                    <a:pt x="55" y="41"/>
                    <a:pt x="55" y="41"/>
                  </a:cubicBezTo>
                  <a:lnTo>
                    <a:pt x="55" y="8"/>
                  </a:lnTo>
                  <a:close/>
                </a:path>
              </a:pathLst>
            </a:custGeom>
            <a:solidFill>
              <a:srgbClr val="549840"/>
            </a:solidFill>
            <a:ln w="9525">
              <a:noFill/>
              <a:round/>
              <a:headEnd/>
              <a:tailEnd/>
            </a:ln>
          </p:spPr>
          <p:txBody>
            <a:bodyPr/>
            <a:lstStyle/>
            <a:p>
              <a:endParaRPr lang="en-US"/>
            </a:p>
          </p:txBody>
        </p:sp>
        <p:sp>
          <p:nvSpPr>
            <p:cNvPr id="26692" name="Freeform 64"/>
            <p:cNvSpPr>
              <a:spLocks/>
            </p:cNvSpPr>
            <p:nvPr/>
          </p:nvSpPr>
          <p:spPr bwMode="auto">
            <a:xfrm>
              <a:off x="3494088" y="3337595"/>
              <a:ext cx="180975" cy="422275"/>
            </a:xfrm>
            <a:custGeom>
              <a:avLst/>
              <a:gdLst>
                <a:gd name="T0" fmla="*/ 2147483647 w 55"/>
                <a:gd name="T1" fmla="*/ 2147483647 h 128"/>
                <a:gd name="T2" fmla="*/ 2147483647 w 55"/>
                <a:gd name="T3" fmla="*/ 2147483647 h 128"/>
                <a:gd name="T4" fmla="*/ 2147483647 w 55"/>
                <a:gd name="T5" fmla="*/ 2147483647 h 128"/>
                <a:gd name="T6" fmla="*/ 2147483647 w 55"/>
                <a:gd name="T7" fmla="*/ 2147483647 h 128"/>
                <a:gd name="T8" fmla="*/ 2147483647 w 55"/>
                <a:gd name="T9" fmla="*/ 2147483647 h 128"/>
                <a:gd name="T10" fmla="*/ 2147483647 w 55"/>
                <a:gd name="T11" fmla="*/ 2147483647 h 128"/>
                <a:gd name="T12" fmla="*/ 2147483647 w 55"/>
                <a:gd name="T13" fmla="*/ 2147483647 h 128"/>
                <a:gd name="T14" fmla="*/ 2147483647 w 55"/>
                <a:gd name="T15" fmla="*/ 2147483647 h 128"/>
                <a:gd name="T16" fmla="*/ 2147483647 w 55"/>
                <a:gd name="T17" fmla="*/ 2147483647 h 128"/>
                <a:gd name="T18" fmla="*/ 2147483647 w 55"/>
                <a:gd name="T19" fmla="*/ 2147483647 h 128"/>
                <a:gd name="T20" fmla="*/ 2147483647 w 55"/>
                <a:gd name="T21" fmla="*/ 2147483647 h 128"/>
                <a:gd name="T22" fmla="*/ 2147483647 w 55"/>
                <a:gd name="T23" fmla="*/ 2147483647 h 128"/>
                <a:gd name="T24" fmla="*/ 0 w 55"/>
                <a:gd name="T25" fmla="*/ 2147483647 h 128"/>
                <a:gd name="T26" fmla="*/ 2147483647 w 55"/>
                <a:gd name="T27" fmla="*/ 2147483647 h 128"/>
                <a:gd name="T28" fmla="*/ 2147483647 w 55"/>
                <a:gd name="T29" fmla="*/ 2147483647 h 128"/>
                <a:gd name="T30" fmla="*/ 2147483647 w 55"/>
                <a:gd name="T31" fmla="*/ 2147483647 h 128"/>
                <a:gd name="T32" fmla="*/ 2147483647 w 55"/>
                <a:gd name="T33" fmla="*/ 2147483647 h 128"/>
                <a:gd name="T34" fmla="*/ 2147483647 w 55"/>
                <a:gd name="T35" fmla="*/ 2147483647 h 128"/>
                <a:gd name="T36" fmla="*/ 2147483647 w 55"/>
                <a:gd name="T37" fmla="*/ 2147483647 h 128"/>
                <a:gd name="T38" fmla="*/ 2147483647 w 55"/>
                <a:gd name="T39" fmla="*/ 2147483647 h 128"/>
                <a:gd name="T40" fmla="*/ 2147483647 w 55"/>
                <a:gd name="T41" fmla="*/ 2147483647 h 128"/>
                <a:gd name="T42" fmla="*/ 2147483647 w 55"/>
                <a:gd name="T43" fmla="*/ 2147483647 h 128"/>
                <a:gd name="T44" fmla="*/ 2147483647 w 55"/>
                <a:gd name="T45" fmla="*/ 2147483647 h 128"/>
                <a:gd name="T46" fmla="*/ 2147483647 w 55"/>
                <a:gd name="T47" fmla="*/ 2147483647 h 128"/>
                <a:gd name="T48" fmla="*/ 2147483647 w 55"/>
                <a:gd name="T49" fmla="*/ 2147483647 h 128"/>
                <a:gd name="T50" fmla="*/ 2147483647 w 55"/>
                <a:gd name="T51" fmla="*/ 2147483647 h 128"/>
                <a:gd name="T52" fmla="*/ 2147483647 w 55"/>
                <a:gd name="T53" fmla="*/ 2147483647 h 128"/>
                <a:gd name="T54" fmla="*/ 2147483647 w 55"/>
                <a:gd name="T55" fmla="*/ 2147483647 h 128"/>
                <a:gd name="T56" fmla="*/ 2147483647 w 55"/>
                <a:gd name="T57" fmla="*/ 2147483647 h 128"/>
                <a:gd name="T58" fmla="*/ 2147483647 w 55"/>
                <a:gd name="T59" fmla="*/ 2147483647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6"/>
                    <a:pt x="55" y="5"/>
                    <a:pt x="54" y="5"/>
                  </a:cubicBezTo>
                  <a:cubicBezTo>
                    <a:pt x="54" y="4"/>
                    <a:pt x="53" y="3"/>
                    <a:pt x="53" y="3"/>
                  </a:cubicBezTo>
                  <a:cubicBezTo>
                    <a:pt x="51" y="1"/>
                    <a:pt x="48" y="0"/>
                    <a:pt x="45" y="1"/>
                  </a:cubicBezTo>
                  <a:cubicBezTo>
                    <a:pt x="41" y="2"/>
                    <a:pt x="37" y="8"/>
                    <a:pt x="37" y="14"/>
                  </a:cubicBezTo>
                  <a:cubicBezTo>
                    <a:pt x="37" y="15"/>
                    <a:pt x="37" y="18"/>
                    <a:pt x="37" y="21"/>
                  </a:cubicBezTo>
                  <a:cubicBezTo>
                    <a:pt x="35" y="27"/>
                    <a:pt x="36" y="35"/>
                    <a:pt x="36" y="42"/>
                  </a:cubicBezTo>
                  <a:cubicBezTo>
                    <a:pt x="36" y="42"/>
                    <a:pt x="35" y="42"/>
                    <a:pt x="35" y="43"/>
                  </a:cubicBezTo>
                  <a:cubicBezTo>
                    <a:pt x="35" y="44"/>
                    <a:pt x="34" y="45"/>
                    <a:pt x="33" y="46"/>
                  </a:cubicBezTo>
                  <a:cubicBezTo>
                    <a:pt x="29" y="50"/>
                    <a:pt x="27" y="56"/>
                    <a:pt x="25" y="61"/>
                  </a:cubicBezTo>
                  <a:cubicBezTo>
                    <a:pt x="25" y="63"/>
                    <a:pt x="24" y="65"/>
                    <a:pt x="24" y="66"/>
                  </a:cubicBezTo>
                  <a:cubicBezTo>
                    <a:pt x="20" y="70"/>
                    <a:pt x="16" y="75"/>
                    <a:pt x="13" y="80"/>
                  </a:cubicBezTo>
                  <a:cubicBezTo>
                    <a:pt x="5" y="92"/>
                    <a:pt x="0" y="107"/>
                    <a:pt x="0" y="120"/>
                  </a:cubicBezTo>
                  <a:cubicBezTo>
                    <a:pt x="0" y="122"/>
                    <a:pt x="0" y="123"/>
                    <a:pt x="1" y="124"/>
                  </a:cubicBezTo>
                  <a:cubicBezTo>
                    <a:pt x="2" y="124"/>
                    <a:pt x="2" y="125"/>
                    <a:pt x="3" y="126"/>
                  </a:cubicBezTo>
                  <a:cubicBezTo>
                    <a:pt x="4" y="127"/>
                    <a:pt x="7" y="128"/>
                    <a:pt x="10" y="127"/>
                  </a:cubicBezTo>
                  <a:cubicBezTo>
                    <a:pt x="14" y="126"/>
                    <a:pt x="18" y="121"/>
                    <a:pt x="19" y="116"/>
                  </a:cubicBezTo>
                  <a:cubicBezTo>
                    <a:pt x="19" y="108"/>
                    <a:pt x="22" y="100"/>
                    <a:pt x="25" y="93"/>
                  </a:cubicBezTo>
                  <a:cubicBezTo>
                    <a:pt x="28" y="87"/>
                    <a:pt x="32" y="83"/>
                    <a:pt x="36" y="80"/>
                  </a:cubicBezTo>
                  <a:cubicBezTo>
                    <a:pt x="37" y="79"/>
                    <a:pt x="40" y="77"/>
                    <a:pt x="41" y="76"/>
                  </a:cubicBezTo>
                  <a:cubicBezTo>
                    <a:pt x="41" y="76"/>
                    <a:pt x="43" y="67"/>
                    <a:pt x="43" y="67"/>
                  </a:cubicBezTo>
                  <a:cubicBezTo>
                    <a:pt x="45" y="60"/>
                    <a:pt x="46" y="58"/>
                    <a:pt x="47" y="57"/>
                  </a:cubicBezTo>
                  <a:cubicBezTo>
                    <a:pt x="48" y="57"/>
                    <a:pt x="48" y="57"/>
                    <a:pt x="48" y="57"/>
                  </a:cubicBezTo>
                  <a:cubicBezTo>
                    <a:pt x="52" y="53"/>
                    <a:pt x="52" y="53"/>
                    <a:pt x="52" y="53"/>
                  </a:cubicBezTo>
                  <a:cubicBezTo>
                    <a:pt x="53" y="53"/>
                    <a:pt x="54" y="52"/>
                    <a:pt x="54" y="52"/>
                  </a:cubicBezTo>
                  <a:cubicBezTo>
                    <a:pt x="54" y="51"/>
                    <a:pt x="54" y="45"/>
                    <a:pt x="54" y="45"/>
                  </a:cubicBezTo>
                  <a:cubicBezTo>
                    <a:pt x="54" y="44"/>
                    <a:pt x="54" y="42"/>
                    <a:pt x="55" y="42"/>
                  </a:cubicBezTo>
                  <a:cubicBezTo>
                    <a:pt x="55" y="42"/>
                    <a:pt x="55" y="42"/>
                    <a:pt x="55" y="42"/>
                  </a:cubicBezTo>
                  <a:cubicBezTo>
                    <a:pt x="55" y="41"/>
                    <a:pt x="55" y="41"/>
                    <a:pt x="55" y="41"/>
                  </a:cubicBezTo>
                  <a:lnTo>
                    <a:pt x="55" y="8"/>
                  </a:lnTo>
                  <a:close/>
                </a:path>
              </a:pathLst>
            </a:custGeom>
            <a:solidFill>
              <a:srgbClr val="559841"/>
            </a:solidFill>
            <a:ln w="9525">
              <a:noFill/>
              <a:round/>
              <a:headEnd/>
              <a:tailEnd/>
            </a:ln>
          </p:spPr>
          <p:txBody>
            <a:bodyPr/>
            <a:lstStyle/>
            <a:p>
              <a:endParaRPr lang="en-US"/>
            </a:p>
          </p:txBody>
        </p:sp>
        <p:sp>
          <p:nvSpPr>
            <p:cNvPr id="26693" name="Freeform 65"/>
            <p:cNvSpPr>
              <a:spLocks/>
            </p:cNvSpPr>
            <p:nvPr/>
          </p:nvSpPr>
          <p:spPr bwMode="auto">
            <a:xfrm>
              <a:off x="3494088" y="3337595"/>
              <a:ext cx="180975" cy="422275"/>
            </a:xfrm>
            <a:custGeom>
              <a:avLst/>
              <a:gdLst>
                <a:gd name="T0" fmla="*/ 2147483647 w 55"/>
                <a:gd name="T1" fmla="*/ 2147483647 h 128"/>
                <a:gd name="T2" fmla="*/ 2147483647 w 55"/>
                <a:gd name="T3" fmla="*/ 2147483647 h 128"/>
                <a:gd name="T4" fmla="*/ 2147483647 w 55"/>
                <a:gd name="T5" fmla="*/ 2147483647 h 128"/>
                <a:gd name="T6" fmla="*/ 2147483647 w 55"/>
                <a:gd name="T7" fmla="*/ 2147483647 h 128"/>
                <a:gd name="T8" fmla="*/ 2147483647 w 55"/>
                <a:gd name="T9" fmla="*/ 2147483647 h 128"/>
                <a:gd name="T10" fmla="*/ 2147483647 w 55"/>
                <a:gd name="T11" fmla="*/ 2147483647 h 128"/>
                <a:gd name="T12" fmla="*/ 2147483647 w 55"/>
                <a:gd name="T13" fmla="*/ 2147483647 h 128"/>
                <a:gd name="T14" fmla="*/ 2147483647 w 55"/>
                <a:gd name="T15" fmla="*/ 2147483647 h 128"/>
                <a:gd name="T16" fmla="*/ 2147483647 w 55"/>
                <a:gd name="T17" fmla="*/ 2147483647 h 128"/>
                <a:gd name="T18" fmla="*/ 2147483647 w 55"/>
                <a:gd name="T19" fmla="*/ 2147483647 h 128"/>
                <a:gd name="T20" fmla="*/ 2147483647 w 55"/>
                <a:gd name="T21" fmla="*/ 2147483647 h 128"/>
                <a:gd name="T22" fmla="*/ 2147483647 w 55"/>
                <a:gd name="T23" fmla="*/ 2147483647 h 128"/>
                <a:gd name="T24" fmla="*/ 0 w 55"/>
                <a:gd name="T25" fmla="*/ 2147483647 h 128"/>
                <a:gd name="T26" fmla="*/ 2147483647 w 55"/>
                <a:gd name="T27" fmla="*/ 2147483647 h 128"/>
                <a:gd name="T28" fmla="*/ 2147483647 w 55"/>
                <a:gd name="T29" fmla="*/ 2147483647 h 128"/>
                <a:gd name="T30" fmla="*/ 2147483647 w 55"/>
                <a:gd name="T31" fmla="*/ 2147483647 h 128"/>
                <a:gd name="T32" fmla="*/ 2147483647 w 55"/>
                <a:gd name="T33" fmla="*/ 2147483647 h 128"/>
                <a:gd name="T34" fmla="*/ 2147483647 w 55"/>
                <a:gd name="T35" fmla="*/ 2147483647 h 128"/>
                <a:gd name="T36" fmla="*/ 2147483647 w 55"/>
                <a:gd name="T37" fmla="*/ 2147483647 h 128"/>
                <a:gd name="T38" fmla="*/ 2147483647 w 55"/>
                <a:gd name="T39" fmla="*/ 2147483647 h 128"/>
                <a:gd name="T40" fmla="*/ 2147483647 w 55"/>
                <a:gd name="T41" fmla="*/ 2147483647 h 128"/>
                <a:gd name="T42" fmla="*/ 2147483647 w 55"/>
                <a:gd name="T43" fmla="*/ 2147483647 h 128"/>
                <a:gd name="T44" fmla="*/ 2147483647 w 55"/>
                <a:gd name="T45" fmla="*/ 2147483647 h 128"/>
                <a:gd name="T46" fmla="*/ 2147483647 w 55"/>
                <a:gd name="T47" fmla="*/ 2147483647 h 128"/>
                <a:gd name="T48" fmla="*/ 2147483647 w 55"/>
                <a:gd name="T49" fmla="*/ 2147483647 h 128"/>
                <a:gd name="T50" fmla="*/ 2147483647 w 55"/>
                <a:gd name="T51" fmla="*/ 2147483647 h 128"/>
                <a:gd name="T52" fmla="*/ 2147483647 w 55"/>
                <a:gd name="T53" fmla="*/ 2147483647 h 128"/>
                <a:gd name="T54" fmla="*/ 2147483647 w 55"/>
                <a:gd name="T55" fmla="*/ 2147483647 h 128"/>
                <a:gd name="T56" fmla="*/ 2147483647 w 55"/>
                <a:gd name="T57" fmla="*/ 2147483647 h 128"/>
                <a:gd name="T58" fmla="*/ 2147483647 w 55"/>
                <a:gd name="T59" fmla="*/ 2147483647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6"/>
                    <a:pt x="55" y="5"/>
                    <a:pt x="54" y="5"/>
                  </a:cubicBezTo>
                  <a:cubicBezTo>
                    <a:pt x="54" y="4"/>
                    <a:pt x="53" y="3"/>
                    <a:pt x="53" y="3"/>
                  </a:cubicBezTo>
                  <a:cubicBezTo>
                    <a:pt x="51" y="1"/>
                    <a:pt x="48" y="0"/>
                    <a:pt x="45" y="1"/>
                  </a:cubicBezTo>
                  <a:cubicBezTo>
                    <a:pt x="41" y="2"/>
                    <a:pt x="37" y="8"/>
                    <a:pt x="37" y="14"/>
                  </a:cubicBezTo>
                  <a:cubicBezTo>
                    <a:pt x="37" y="15"/>
                    <a:pt x="37" y="18"/>
                    <a:pt x="37" y="21"/>
                  </a:cubicBezTo>
                  <a:cubicBezTo>
                    <a:pt x="35" y="27"/>
                    <a:pt x="36" y="35"/>
                    <a:pt x="36" y="42"/>
                  </a:cubicBezTo>
                  <a:cubicBezTo>
                    <a:pt x="36" y="42"/>
                    <a:pt x="36" y="43"/>
                    <a:pt x="35" y="43"/>
                  </a:cubicBezTo>
                  <a:cubicBezTo>
                    <a:pt x="35" y="44"/>
                    <a:pt x="34" y="45"/>
                    <a:pt x="33" y="46"/>
                  </a:cubicBezTo>
                  <a:cubicBezTo>
                    <a:pt x="29" y="50"/>
                    <a:pt x="27" y="56"/>
                    <a:pt x="25" y="62"/>
                  </a:cubicBezTo>
                  <a:cubicBezTo>
                    <a:pt x="25" y="63"/>
                    <a:pt x="24" y="65"/>
                    <a:pt x="24" y="66"/>
                  </a:cubicBezTo>
                  <a:cubicBezTo>
                    <a:pt x="20" y="70"/>
                    <a:pt x="16" y="75"/>
                    <a:pt x="13" y="80"/>
                  </a:cubicBezTo>
                  <a:cubicBezTo>
                    <a:pt x="5" y="92"/>
                    <a:pt x="0" y="107"/>
                    <a:pt x="0" y="120"/>
                  </a:cubicBezTo>
                  <a:cubicBezTo>
                    <a:pt x="0" y="122"/>
                    <a:pt x="0" y="123"/>
                    <a:pt x="1" y="124"/>
                  </a:cubicBezTo>
                  <a:cubicBezTo>
                    <a:pt x="2" y="124"/>
                    <a:pt x="2" y="125"/>
                    <a:pt x="3" y="126"/>
                  </a:cubicBezTo>
                  <a:cubicBezTo>
                    <a:pt x="5" y="127"/>
                    <a:pt x="7" y="128"/>
                    <a:pt x="10" y="127"/>
                  </a:cubicBezTo>
                  <a:cubicBezTo>
                    <a:pt x="14" y="126"/>
                    <a:pt x="18" y="121"/>
                    <a:pt x="19" y="115"/>
                  </a:cubicBezTo>
                  <a:cubicBezTo>
                    <a:pt x="19" y="108"/>
                    <a:pt x="22" y="100"/>
                    <a:pt x="25" y="93"/>
                  </a:cubicBezTo>
                  <a:cubicBezTo>
                    <a:pt x="28" y="87"/>
                    <a:pt x="32" y="83"/>
                    <a:pt x="36" y="79"/>
                  </a:cubicBezTo>
                  <a:cubicBezTo>
                    <a:pt x="37" y="79"/>
                    <a:pt x="40" y="77"/>
                    <a:pt x="41" y="76"/>
                  </a:cubicBezTo>
                  <a:cubicBezTo>
                    <a:pt x="41" y="76"/>
                    <a:pt x="43" y="67"/>
                    <a:pt x="43" y="67"/>
                  </a:cubicBezTo>
                  <a:cubicBezTo>
                    <a:pt x="45" y="60"/>
                    <a:pt x="46" y="58"/>
                    <a:pt x="47" y="57"/>
                  </a:cubicBezTo>
                  <a:cubicBezTo>
                    <a:pt x="48" y="57"/>
                    <a:pt x="48" y="57"/>
                    <a:pt x="48" y="57"/>
                  </a:cubicBezTo>
                  <a:cubicBezTo>
                    <a:pt x="52" y="53"/>
                    <a:pt x="52" y="53"/>
                    <a:pt x="52" y="53"/>
                  </a:cubicBezTo>
                  <a:cubicBezTo>
                    <a:pt x="52" y="53"/>
                    <a:pt x="53" y="52"/>
                    <a:pt x="53" y="52"/>
                  </a:cubicBezTo>
                  <a:cubicBezTo>
                    <a:pt x="54" y="51"/>
                    <a:pt x="53" y="45"/>
                    <a:pt x="54" y="45"/>
                  </a:cubicBezTo>
                  <a:cubicBezTo>
                    <a:pt x="54" y="44"/>
                    <a:pt x="54" y="42"/>
                    <a:pt x="55" y="42"/>
                  </a:cubicBezTo>
                  <a:cubicBezTo>
                    <a:pt x="55" y="42"/>
                    <a:pt x="55" y="42"/>
                    <a:pt x="55" y="42"/>
                  </a:cubicBezTo>
                  <a:cubicBezTo>
                    <a:pt x="55" y="41"/>
                    <a:pt x="55" y="41"/>
                    <a:pt x="55" y="41"/>
                  </a:cubicBezTo>
                  <a:lnTo>
                    <a:pt x="55" y="8"/>
                  </a:lnTo>
                  <a:close/>
                </a:path>
              </a:pathLst>
            </a:custGeom>
            <a:solidFill>
              <a:srgbClr val="569941"/>
            </a:solidFill>
            <a:ln w="9525">
              <a:noFill/>
              <a:round/>
              <a:headEnd/>
              <a:tailEnd/>
            </a:ln>
          </p:spPr>
          <p:txBody>
            <a:bodyPr/>
            <a:lstStyle/>
            <a:p>
              <a:endParaRPr lang="en-US"/>
            </a:p>
          </p:txBody>
        </p:sp>
        <p:sp>
          <p:nvSpPr>
            <p:cNvPr id="26694" name="Freeform 66"/>
            <p:cNvSpPr>
              <a:spLocks/>
            </p:cNvSpPr>
            <p:nvPr/>
          </p:nvSpPr>
          <p:spPr bwMode="auto">
            <a:xfrm>
              <a:off x="3494088" y="3337595"/>
              <a:ext cx="180975" cy="422275"/>
            </a:xfrm>
            <a:custGeom>
              <a:avLst/>
              <a:gdLst>
                <a:gd name="T0" fmla="*/ 2147483647 w 55"/>
                <a:gd name="T1" fmla="*/ 2147483647 h 128"/>
                <a:gd name="T2" fmla="*/ 2147483647 w 55"/>
                <a:gd name="T3" fmla="*/ 2147483647 h 128"/>
                <a:gd name="T4" fmla="*/ 2147483647 w 55"/>
                <a:gd name="T5" fmla="*/ 2147483647 h 128"/>
                <a:gd name="T6" fmla="*/ 2147483647 w 55"/>
                <a:gd name="T7" fmla="*/ 2147483647 h 128"/>
                <a:gd name="T8" fmla="*/ 2147483647 w 55"/>
                <a:gd name="T9" fmla="*/ 2147483647 h 128"/>
                <a:gd name="T10" fmla="*/ 2147483647 w 55"/>
                <a:gd name="T11" fmla="*/ 2147483647 h 128"/>
                <a:gd name="T12" fmla="*/ 2147483647 w 55"/>
                <a:gd name="T13" fmla="*/ 2147483647 h 128"/>
                <a:gd name="T14" fmla="*/ 2147483647 w 55"/>
                <a:gd name="T15" fmla="*/ 2147483647 h 128"/>
                <a:gd name="T16" fmla="*/ 2147483647 w 55"/>
                <a:gd name="T17" fmla="*/ 2147483647 h 128"/>
                <a:gd name="T18" fmla="*/ 2147483647 w 55"/>
                <a:gd name="T19" fmla="*/ 2147483647 h 128"/>
                <a:gd name="T20" fmla="*/ 2147483647 w 55"/>
                <a:gd name="T21" fmla="*/ 2147483647 h 128"/>
                <a:gd name="T22" fmla="*/ 2147483647 w 55"/>
                <a:gd name="T23" fmla="*/ 2147483647 h 128"/>
                <a:gd name="T24" fmla="*/ 0 w 55"/>
                <a:gd name="T25" fmla="*/ 2147483647 h 128"/>
                <a:gd name="T26" fmla="*/ 2147483647 w 55"/>
                <a:gd name="T27" fmla="*/ 2147483647 h 128"/>
                <a:gd name="T28" fmla="*/ 2147483647 w 55"/>
                <a:gd name="T29" fmla="*/ 2147483647 h 128"/>
                <a:gd name="T30" fmla="*/ 2147483647 w 55"/>
                <a:gd name="T31" fmla="*/ 2147483647 h 128"/>
                <a:gd name="T32" fmla="*/ 2147483647 w 55"/>
                <a:gd name="T33" fmla="*/ 2147483647 h 128"/>
                <a:gd name="T34" fmla="*/ 2147483647 w 55"/>
                <a:gd name="T35" fmla="*/ 2147483647 h 128"/>
                <a:gd name="T36" fmla="*/ 2147483647 w 55"/>
                <a:gd name="T37" fmla="*/ 2147483647 h 128"/>
                <a:gd name="T38" fmla="*/ 2147483647 w 55"/>
                <a:gd name="T39" fmla="*/ 2147483647 h 128"/>
                <a:gd name="T40" fmla="*/ 2147483647 w 55"/>
                <a:gd name="T41" fmla="*/ 2147483647 h 128"/>
                <a:gd name="T42" fmla="*/ 2147483647 w 55"/>
                <a:gd name="T43" fmla="*/ 2147483647 h 128"/>
                <a:gd name="T44" fmla="*/ 2147483647 w 55"/>
                <a:gd name="T45" fmla="*/ 2147483647 h 128"/>
                <a:gd name="T46" fmla="*/ 2147483647 w 55"/>
                <a:gd name="T47" fmla="*/ 2147483647 h 128"/>
                <a:gd name="T48" fmla="*/ 2147483647 w 55"/>
                <a:gd name="T49" fmla="*/ 2147483647 h 128"/>
                <a:gd name="T50" fmla="*/ 2147483647 w 55"/>
                <a:gd name="T51" fmla="*/ 2147483647 h 128"/>
                <a:gd name="T52" fmla="*/ 2147483647 w 55"/>
                <a:gd name="T53" fmla="*/ 2147483647 h 128"/>
                <a:gd name="T54" fmla="*/ 2147483647 w 55"/>
                <a:gd name="T55" fmla="*/ 2147483647 h 128"/>
                <a:gd name="T56" fmla="*/ 2147483647 w 55"/>
                <a:gd name="T57" fmla="*/ 2147483647 h 128"/>
                <a:gd name="T58" fmla="*/ 2147483647 w 55"/>
                <a:gd name="T59" fmla="*/ 2147483647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6"/>
                    <a:pt x="54" y="5"/>
                    <a:pt x="54" y="5"/>
                  </a:cubicBezTo>
                  <a:cubicBezTo>
                    <a:pt x="53" y="4"/>
                    <a:pt x="53" y="3"/>
                    <a:pt x="52" y="3"/>
                  </a:cubicBezTo>
                  <a:cubicBezTo>
                    <a:pt x="51" y="1"/>
                    <a:pt x="48" y="0"/>
                    <a:pt x="45" y="1"/>
                  </a:cubicBezTo>
                  <a:cubicBezTo>
                    <a:pt x="41" y="2"/>
                    <a:pt x="37" y="8"/>
                    <a:pt x="37" y="14"/>
                  </a:cubicBezTo>
                  <a:cubicBezTo>
                    <a:pt x="37" y="15"/>
                    <a:pt x="37" y="18"/>
                    <a:pt x="37" y="21"/>
                  </a:cubicBezTo>
                  <a:cubicBezTo>
                    <a:pt x="35" y="27"/>
                    <a:pt x="36" y="35"/>
                    <a:pt x="36" y="42"/>
                  </a:cubicBezTo>
                  <a:cubicBezTo>
                    <a:pt x="36" y="42"/>
                    <a:pt x="36" y="43"/>
                    <a:pt x="36" y="43"/>
                  </a:cubicBezTo>
                  <a:cubicBezTo>
                    <a:pt x="35" y="44"/>
                    <a:pt x="34" y="45"/>
                    <a:pt x="33" y="46"/>
                  </a:cubicBezTo>
                  <a:cubicBezTo>
                    <a:pt x="29" y="50"/>
                    <a:pt x="27" y="56"/>
                    <a:pt x="25" y="62"/>
                  </a:cubicBezTo>
                  <a:cubicBezTo>
                    <a:pt x="25" y="63"/>
                    <a:pt x="24" y="65"/>
                    <a:pt x="24" y="66"/>
                  </a:cubicBezTo>
                  <a:cubicBezTo>
                    <a:pt x="20" y="70"/>
                    <a:pt x="16" y="75"/>
                    <a:pt x="13" y="80"/>
                  </a:cubicBezTo>
                  <a:cubicBezTo>
                    <a:pt x="5" y="92"/>
                    <a:pt x="0" y="107"/>
                    <a:pt x="0" y="120"/>
                  </a:cubicBezTo>
                  <a:cubicBezTo>
                    <a:pt x="0" y="122"/>
                    <a:pt x="1" y="123"/>
                    <a:pt x="1" y="124"/>
                  </a:cubicBezTo>
                  <a:cubicBezTo>
                    <a:pt x="2" y="124"/>
                    <a:pt x="2" y="125"/>
                    <a:pt x="3" y="126"/>
                  </a:cubicBezTo>
                  <a:cubicBezTo>
                    <a:pt x="5" y="127"/>
                    <a:pt x="7" y="128"/>
                    <a:pt x="10" y="127"/>
                  </a:cubicBezTo>
                  <a:cubicBezTo>
                    <a:pt x="14" y="126"/>
                    <a:pt x="18" y="121"/>
                    <a:pt x="19" y="115"/>
                  </a:cubicBezTo>
                  <a:cubicBezTo>
                    <a:pt x="19" y="108"/>
                    <a:pt x="22" y="100"/>
                    <a:pt x="25" y="93"/>
                  </a:cubicBezTo>
                  <a:cubicBezTo>
                    <a:pt x="28" y="87"/>
                    <a:pt x="32" y="82"/>
                    <a:pt x="36" y="79"/>
                  </a:cubicBezTo>
                  <a:cubicBezTo>
                    <a:pt x="37" y="79"/>
                    <a:pt x="40" y="77"/>
                    <a:pt x="41" y="76"/>
                  </a:cubicBezTo>
                  <a:cubicBezTo>
                    <a:pt x="41" y="76"/>
                    <a:pt x="43" y="67"/>
                    <a:pt x="43" y="67"/>
                  </a:cubicBezTo>
                  <a:cubicBezTo>
                    <a:pt x="45" y="60"/>
                    <a:pt x="46" y="58"/>
                    <a:pt x="47" y="57"/>
                  </a:cubicBezTo>
                  <a:cubicBezTo>
                    <a:pt x="48" y="57"/>
                    <a:pt x="48" y="57"/>
                    <a:pt x="48" y="57"/>
                  </a:cubicBezTo>
                  <a:cubicBezTo>
                    <a:pt x="52" y="53"/>
                    <a:pt x="52" y="53"/>
                    <a:pt x="52" y="53"/>
                  </a:cubicBezTo>
                  <a:cubicBezTo>
                    <a:pt x="52" y="53"/>
                    <a:pt x="53" y="52"/>
                    <a:pt x="53" y="52"/>
                  </a:cubicBezTo>
                  <a:cubicBezTo>
                    <a:pt x="53" y="51"/>
                    <a:pt x="53" y="45"/>
                    <a:pt x="53" y="45"/>
                  </a:cubicBezTo>
                  <a:cubicBezTo>
                    <a:pt x="54" y="44"/>
                    <a:pt x="54" y="42"/>
                    <a:pt x="55" y="42"/>
                  </a:cubicBezTo>
                  <a:cubicBezTo>
                    <a:pt x="55" y="42"/>
                    <a:pt x="55" y="42"/>
                    <a:pt x="55" y="42"/>
                  </a:cubicBezTo>
                  <a:cubicBezTo>
                    <a:pt x="55" y="41"/>
                    <a:pt x="55" y="41"/>
                    <a:pt x="55" y="41"/>
                  </a:cubicBezTo>
                  <a:lnTo>
                    <a:pt x="55" y="8"/>
                  </a:lnTo>
                  <a:close/>
                </a:path>
              </a:pathLst>
            </a:custGeom>
            <a:solidFill>
              <a:srgbClr val="579942"/>
            </a:solidFill>
            <a:ln w="9525">
              <a:noFill/>
              <a:round/>
              <a:headEnd/>
              <a:tailEnd/>
            </a:ln>
          </p:spPr>
          <p:txBody>
            <a:bodyPr/>
            <a:lstStyle/>
            <a:p>
              <a:endParaRPr lang="en-US"/>
            </a:p>
          </p:txBody>
        </p:sp>
        <p:sp>
          <p:nvSpPr>
            <p:cNvPr id="26695" name="Freeform 67"/>
            <p:cNvSpPr>
              <a:spLocks/>
            </p:cNvSpPr>
            <p:nvPr/>
          </p:nvSpPr>
          <p:spPr bwMode="auto">
            <a:xfrm>
              <a:off x="3494088" y="3337595"/>
              <a:ext cx="180975" cy="419100"/>
            </a:xfrm>
            <a:custGeom>
              <a:avLst/>
              <a:gdLst>
                <a:gd name="T0" fmla="*/ 2147483647 w 55"/>
                <a:gd name="T1" fmla="*/ 2147483647 h 127"/>
                <a:gd name="T2" fmla="*/ 2147483647 w 55"/>
                <a:gd name="T3" fmla="*/ 2147483647 h 127"/>
                <a:gd name="T4" fmla="*/ 2147483647 w 55"/>
                <a:gd name="T5" fmla="*/ 2147483647 h 127"/>
                <a:gd name="T6" fmla="*/ 2147483647 w 55"/>
                <a:gd name="T7" fmla="*/ 2147483647 h 127"/>
                <a:gd name="T8" fmla="*/ 2147483647 w 55"/>
                <a:gd name="T9" fmla="*/ 2147483647 h 127"/>
                <a:gd name="T10" fmla="*/ 2147483647 w 55"/>
                <a:gd name="T11" fmla="*/ 2147483647 h 127"/>
                <a:gd name="T12" fmla="*/ 2147483647 w 55"/>
                <a:gd name="T13" fmla="*/ 2147483647 h 127"/>
                <a:gd name="T14" fmla="*/ 2147483647 w 55"/>
                <a:gd name="T15" fmla="*/ 2147483647 h 127"/>
                <a:gd name="T16" fmla="*/ 2147483647 w 55"/>
                <a:gd name="T17" fmla="*/ 2147483647 h 127"/>
                <a:gd name="T18" fmla="*/ 2147483647 w 55"/>
                <a:gd name="T19" fmla="*/ 2147483647 h 127"/>
                <a:gd name="T20" fmla="*/ 2147483647 w 55"/>
                <a:gd name="T21" fmla="*/ 2147483647 h 127"/>
                <a:gd name="T22" fmla="*/ 2147483647 w 55"/>
                <a:gd name="T23" fmla="*/ 2147483647 h 127"/>
                <a:gd name="T24" fmla="*/ 0 w 55"/>
                <a:gd name="T25" fmla="*/ 2147483647 h 127"/>
                <a:gd name="T26" fmla="*/ 2147483647 w 55"/>
                <a:gd name="T27" fmla="*/ 2147483647 h 127"/>
                <a:gd name="T28" fmla="*/ 2147483647 w 55"/>
                <a:gd name="T29" fmla="*/ 2147483647 h 127"/>
                <a:gd name="T30" fmla="*/ 2147483647 w 55"/>
                <a:gd name="T31" fmla="*/ 2147483647 h 127"/>
                <a:gd name="T32" fmla="*/ 2147483647 w 55"/>
                <a:gd name="T33" fmla="*/ 2147483647 h 127"/>
                <a:gd name="T34" fmla="*/ 2147483647 w 55"/>
                <a:gd name="T35" fmla="*/ 2147483647 h 127"/>
                <a:gd name="T36" fmla="*/ 2147483647 w 55"/>
                <a:gd name="T37" fmla="*/ 2147483647 h 127"/>
                <a:gd name="T38" fmla="*/ 2147483647 w 55"/>
                <a:gd name="T39" fmla="*/ 2147483647 h 127"/>
                <a:gd name="T40" fmla="*/ 2147483647 w 55"/>
                <a:gd name="T41" fmla="*/ 2147483647 h 127"/>
                <a:gd name="T42" fmla="*/ 2147483647 w 55"/>
                <a:gd name="T43" fmla="*/ 2147483647 h 127"/>
                <a:gd name="T44" fmla="*/ 2147483647 w 55"/>
                <a:gd name="T45" fmla="*/ 2147483647 h 127"/>
                <a:gd name="T46" fmla="*/ 2147483647 w 55"/>
                <a:gd name="T47" fmla="*/ 2147483647 h 127"/>
                <a:gd name="T48" fmla="*/ 2147483647 w 55"/>
                <a:gd name="T49" fmla="*/ 2147483647 h 127"/>
                <a:gd name="T50" fmla="*/ 2147483647 w 55"/>
                <a:gd name="T51" fmla="*/ 2147483647 h 127"/>
                <a:gd name="T52" fmla="*/ 2147483647 w 55"/>
                <a:gd name="T53" fmla="*/ 2147483647 h 127"/>
                <a:gd name="T54" fmla="*/ 2147483647 w 55"/>
                <a:gd name="T55" fmla="*/ 2147483647 h 127"/>
                <a:gd name="T56" fmla="*/ 2147483647 w 55"/>
                <a:gd name="T57" fmla="*/ 2147483647 h 127"/>
                <a:gd name="T58" fmla="*/ 2147483647 w 55"/>
                <a:gd name="T59" fmla="*/ 2147483647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5" y="8"/>
                  </a:moveTo>
                  <a:cubicBezTo>
                    <a:pt x="55" y="6"/>
                    <a:pt x="54" y="5"/>
                    <a:pt x="54" y="5"/>
                  </a:cubicBezTo>
                  <a:cubicBezTo>
                    <a:pt x="53" y="4"/>
                    <a:pt x="53" y="3"/>
                    <a:pt x="52" y="3"/>
                  </a:cubicBezTo>
                  <a:cubicBezTo>
                    <a:pt x="51" y="1"/>
                    <a:pt x="48" y="0"/>
                    <a:pt x="45" y="1"/>
                  </a:cubicBezTo>
                  <a:cubicBezTo>
                    <a:pt x="41" y="3"/>
                    <a:pt x="37" y="8"/>
                    <a:pt x="37" y="14"/>
                  </a:cubicBezTo>
                  <a:cubicBezTo>
                    <a:pt x="37" y="15"/>
                    <a:pt x="37" y="18"/>
                    <a:pt x="37" y="21"/>
                  </a:cubicBezTo>
                  <a:cubicBezTo>
                    <a:pt x="35" y="27"/>
                    <a:pt x="36" y="35"/>
                    <a:pt x="36" y="42"/>
                  </a:cubicBezTo>
                  <a:cubicBezTo>
                    <a:pt x="36" y="42"/>
                    <a:pt x="36" y="43"/>
                    <a:pt x="36" y="43"/>
                  </a:cubicBezTo>
                  <a:cubicBezTo>
                    <a:pt x="35" y="44"/>
                    <a:pt x="34" y="45"/>
                    <a:pt x="33" y="46"/>
                  </a:cubicBezTo>
                  <a:cubicBezTo>
                    <a:pt x="29" y="51"/>
                    <a:pt x="27" y="56"/>
                    <a:pt x="25" y="62"/>
                  </a:cubicBezTo>
                  <a:cubicBezTo>
                    <a:pt x="25" y="63"/>
                    <a:pt x="24" y="65"/>
                    <a:pt x="24" y="66"/>
                  </a:cubicBezTo>
                  <a:cubicBezTo>
                    <a:pt x="20" y="70"/>
                    <a:pt x="16" y="75"/>
                    <a:pt x="13" y="80"/>
                  </a:cubicBezTo>
                  <a:cubicBezTo>
                    <a:pt x="5" y="92"/>
                    <a:pt x="0" y="107"/>
                    <a:pt x="0" y="120"/>
                  </a:cubicBezTo>
                  <a:cubicBezTo>
                    <a:pt x="0" y="122"/>
                    <a:pt x="1" y="123"/>
                    <a:pt x="1" y="124"/>
                  </a:cubicBezTo>
                  <a:cubicBezTo>
                    <a:pt x="2" y="125"/>
                    <a:pt x="2" y="125"/>
                    <a:pt x="3" y="126"/>
                  </a:cubicBezTo>
                  <a:cubicBezTo>
                    <a:pt x="5" y="127"/>
                    <a:pt x="7" y="127"/>
                    <a:pt x="10" y="127"/>
                  </a:cubicBezTo>
                  <a:cubicBezTo>
                    <a:pt x="14" y="126"/>
                    <a:pt x="18" y="121"/>
                    <a:pt x="19" y="115"/>
                  </a:cubicBezTo>
                  <a:cubicBezTo>
                    <a:pt x="19" y="108"/>
                    <a:pt x="21" y="100"/>
                    <a:pt x="25" y="93"/>
                  </a:cubicBezTo>
                  <a:cubicBezTo>
                    <a:pt x="28" y="87"/>
                    <a:pt x="32" y="82"/>
                    <a:pt x="36" y="79"/>
                  </a:cubicBezTo>
                  <a:cubicBezTo>
                    <a:pt x="36" y="79"/>
                    <a:pt x="40" y="77"/>
                    <a:pt x="40" y="76"/>
                  </a:cubicBezTo>
                  <a:cubicBezTo>
                    <a:pt x="41" y="76"/>
                    <a:pt x="43" y="67"/>
                    <a:pt x="43" y="67"/>
                  </a:cubicBezTo>
                  <a:cubicBezTo>
                    <a:pt x="44" y="60"/>
                    <a:pt x="45" y="58"/>
                    <a:pt x="47" y="57"/>
                  </a:cubicBezTo>
                  <a:cubicBezTo>
                    <a:pt x="47" y="57"/>
                    <a:pt x="48" y="57"/>
                    <a:pt x="48" y="57"/>
                  </a:cubicBezTo>
                  <a:cubicBezTo>
                    <a:pt x="52" y="53"/>
                    <a:pt x="52" y="53"/>
                    <a:pt x="52" y="53"/>
                  </a:cubicBezTo>
                  <a:cubicBezTo>
                    <a:pt x="52" y="53"/>
                    <a:pt x="53" y="52"/>
                    <a:pt x="53" y="52"/>
                  </a:cubicBezTo>
                  <a:cubicBezTo>
                    <a:pt x="53" y="51"/>
                    <a:pt x="53" y="45"/>
                    <a:pt x="53" y="45"/>
                  </a:cubicBezTo>
                  <a:cubicBezTo>
                    <a:pt x="54" y="44"/>
                    <a:pt x="54" y="42"/>
                    <a:pt x="55" y="42"/>
                  </a:cubicBezTo>
                  <a:cubicBezTo>
                    <a:pt x="55" y="42"/>
                    <a:pt x="55" y="42"/>
                    <a:pt x="55" y="42"/>
                  </a:cubicBezTo>
                  <a:cubicBezTo>
                    <a:pt x="55" y="41"/>
                    <a:pt x="55" y="41"/>
                    <a:pt x="55" y="41"/>
                  </a:cubicBezTo>
                  <a:lnTo>
                    <a:pt x="55" y="8"/>
                  </a:lnTo>
                  <a:close/>
                </a:path>
              </a:pathLst>
            </a:custGeom>
            <a:solidFill>
              <a:srgbClr val="579942"/>
            </a:solidFill>
            <a:ln w="9525">
              <a:noFill/>
              <a:round/>
              <a:headEnd/>
              <a:tailEnd/>
            </a:ln>
          </p:spPr>
          <p:txBody>
            <a:bodyPr/>
            <a:lstStyle/>
            <a:p>
              <a:endParaRPr lang="en-US"/>
            </a:p>
          </p:txBody>
        </p:sp>
        <p:sp>
          <p:nvSpPr>
            <p:cNvPr id="26696" name="Freeform 68"/>
            <p:cNvSpPr>
              <a:spLocks/>
            </p:cNvSpPr>
            <p:nvPr/>
          </p:nvSpPr>
          <p:spPr bwMode="auto">
            <a:xfrm>
              <a:off x="3494088" y="3337595"/>
              <a:ext cx="180975" cy="419100"/>
            </a:xfrm>
            <a:custGeom>
              <a:avLst/>
              <a:gdLst>
                <a:gd name="T0" fmla="*/ 2147483647 w 55"/>
                <a:gd name="T1" fmla="*/ 2147483647 h 127"/>
                <a:gd name="T2" fmla="*/ 2147483647 w 55"/>
                <a:gd name="T3" fmla="*/ 2147483647 h 127"/>
                <a:gd name="T4" fmla="*/ 2147483647 w 55"/>
                <a:gd name="T5" fmla="*/ 2147483647 h 127"/>
                <a:gd name="T6" fmla="*/ 2147483647 w 55"/>
                <a:gd name="T7" fmla="*/ 2147483647 h 127"/>
                <a:gd name="T8" fmla="*/ 2147483647 w 55"/>
                <a:gd name="T9" fmla="*/ 2147483647 h 127"/>
                <a:gd name="T10" fmla="*/ 2147483647 w 55"/>
                <a:gd name="T11" fmla="*/ 2147483647 h 127"/>
                <a:gd name="T12" fmla="*/ 2147483647 w 55"/>
                <a:gd name="T13" fmla="*/ 2147483647 h 127"/>
                <a:gd name="T14" fmla="*/ 2147483647 w 55"/>
                <a:gd name="T15" fmla="*/ 2147483647 h 127"/>
                <a:gd name="T16" fmla="*/ 2147483647 w 55"/>
                <a:gd name="T17" fmla="*/ 2147483647 h 127"/>
                <a:gd name="T18" fmla="*/ 2147483647 w 55"/>
                <a:gd name="T19" fmla="*/ 2147483647 h 127"/>
                <a:gd name="T20" fmla="*/ 2147483647 w 55"/>
                <a:gd name="T21" fmla="*/ 2147483647 h 127"/>
                <a:gd name="T22" fmla="*/ 2147483647 w 55"/>
                <a:gd name="T23" fmla="*/ 2147483647 h 127"/>
                <a:gd name="T24" fmla="*/ 0 w 55"/>
                <a:gd name="T25" fmla="*/ 2147483647 h 127"/>
                <a:gd name="T26" fmla="*/ 2147483647 w 55"/>
                <a:gd name="T27" fmla="*/ 2147483647 h 127"/>
                <a:gd name="T28" fmla="*/ 2147483647 w 55"/>
                <a:gd name="T29" fmla="*/ 2147483647 h 127"/>
                <a:gd name="T30" fmla="*/ 2147483647 w 55"/>
                <a:gd name="T31" fmla="*/ 2147483647 h 127"/>
                <a:gd name="T32" fmla="*/ 2147483647 w 55"/>
                <a:gd name="T33" fmla="*/ 2147483647 h 127"/>
                <a:gd name="T34" fmla="*/ 2147483647 w 55"/>
                <a:gd name="T35" fmla="*/ 2147483647 h 127"/>
                <a:gd name="T36" fmla="*/ 2147483647 w 55"/>
                <a:gd name="T37" fmla="*/ 2147483647 h 127"/>
                <a:gd name="T38" fmla="*/ 2147483647 w 55"/>
                <a:gd name="T39" fmla="*/ 2147483647 h 127"/>
                <a:gd name="T40" fmla="*/ 2147483647 w 55"/>
                <a:gd name="T41" fmla="*/ 2147483647 h 127"/>
                <a:gd name="T42" fmla="*/ 2147483647 w 55"/>
                <a:gd name="T43" fmla="*/ 2147483647 h 127"/>
                <a:gd name="T44" fmla="*/ 2147483647 w 55"/>
                <a:gd name="T45" fmla="*/ 2147483647 h 127"/>
                <a:gd name="T46" fmla="*/ 2147483647 w 55"/>
                <a:gd name="T47" fmla="*/ 2147483647 h 127"/>
                <a:gd name="T48" fmla="*/ 2147483647 w 55"/>
                <a:gd name="T49" fmla="*/ 2147483647 h 127"/>
                <a:gd name="T50" fmla="*/ 2147483647 w 55"/>
                <a:gd name="T51" fmla="*/ 2147483647 h 127"/>
                <a:gd name="T52" fmla="*/ 2147483647 w 55"/>
                <a:gd name="T53" fmla="*/ 2147483647 h 127"/>
                <a:gd name="T54" fmla="*/ 2147483647 w 55"/>
                <a:gd name="T55" fmla="*/ 2147483647 h 127"/>
                <a:gd name="T56" fmla="*/ 2147483647 w 55"/>
                <a:gd name="T57" fmla="*/ 2147483647 h 127"/>
                <a:gd name="T58" fmla="*/ 2147483647 w 55"/>
                <a:gd name="T59" fmla="*/ 2147483647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5" y="8"/>
                  </a:moveTo>
                  <a:cubicBezTo>
                    <a:pt x="55" y="6"/>
                    <a:pt x="54" y="5"/>
                    <a:pt x="54" y="5"/>
                  </a:cubicBezTo>
                  <a:cubicBezTo>
                    <a:pt x="53" y="4"/>
                    <a:pt x="53" y="3"/>
                    <a:pt x="52" y="3"/>
                  </a:cubicBezTo>
                  <a:cubicBezTo>
                    <a:pt x="51" y="1"/>
                    <a:pt x="48" y="0"/>
                    <a:pt x="45" y="1"/>
                  </a:cubicBezTo>
                  <a:cubicBezTo>
                    <a:pt x="41" y="3"/>
                    <a:pt x="37" y="8"/>
                    <a:pt x="37" y="15"/>
                  </a:cubicBezTo>
                  <a:cubicBezTo>
                    <a:pt x="37" y="15"/>
                    <a:pt x="37" y="18"/>
                    <a:pt x="37" y="21"/>
                  </a:cubicBezTo>
                  <a:cubicBezTo>
                    <a:pt x="35" y="27"/>
                    <a:pt x="36" y="35"/>
                    <a:pt x="36" y="42"/>
                  </a:cubicBezTo>
                  <a:cubicBezTo>
                    <a:pt x="36" y="42"/>
                    <a:pt x="36" y="43"/>
                    <a:pt x="36" y="43"/>
                  </a:cubicBezTo>
                  <a:cubicBezTo>
                    <a:pt x="35" y="44"/>
                    <a:pt x="34" y="45"/>
                    <a:pt x="33" y="46"/>
                  </a:cubicBezTo>
                  <a:cubicBezTo>
                    <a:pt x="29" y="51"/>
                    <a:pt x="27" y="56"/>
                    <a:pt x="25" y="62"/>
                  </a:cubicBezTo>
                  <a:cubicBezTo>
                    <a:pt x="25" y="63"/>
                    <a:pt x="24" y="65"/>
                    <a:pt x="24" y="67"/>
                  </a:cubicBezTo>
                  <a:cubicBezTo>
                    <a:pt x="20" y="70"/>
                    <a:pt x="16" y="75"/>
                    <a:pt x="13" y="80"/>
                  </a:cubicBezTo>
                  <a:cubicBezTo>
                    <a:pt x="5" y="92"/>
                    <a:pt x="0" y="107"/>
                    <a:pt x="0" y="120"/>
                  </a:cubicBezTo>
                  <a:cubicBezTo>
                    <a:pt x="0" y="122"/>
                    <a:pt x="1" y="123"/>
                    <a:pt x="1" y="124"/>
                  </a:cubicBezTo>
                  <a:cubicBezTo>
                    <a:pt x="2" y="125"/>
                    <a:pt x="3" y="125"/>
                    <a:pt x="3" y="125"/>
                  </a:cubicBezTo>
                  <a:cubicBezTo>
                    <a:pt x="5" y="127"/>
                    <a:pt x="7" y="127"/>
                    <a:pt x="10" y="127"/>
                  </a:cubicBezTo>
                  <a:cubicBezTo>
                    <a:pt x="14" y="126"/>
                    <a:pt x="18" y="121"/>
                    <a:pt x="19" y="115"/>
                  </a:cubicBezTo>
                  <a:cubicBezTo>
                    <a:pt x="19" y="108"/>
                    <a:pt x="21" y="99"/>
                    <a:pt x="25" y="93"/>
                  </a:cubicBezTo>
                  <a:cubicBezTo>
                    <a:pt x="28" y="87"/>
                    <a:pt x="32" y="82"/>
                    <a:pt x="36" y="79"/>
                  </a:cubicBezTo>
                  <a:cubicBezTo>
                    <a:pt x="36" y="79"/>
                    <a:pt x="40" y="77"/>
                    <a:pt x="40" y="76"/>
                  </a:cubicBezTo>
                  <a:cubicBezTo>
                    <a:pt x="41" y="76"/>
                    <a:pt x="42" y="67"/>
                    <a:pt x="43" y="67"/>
                  </a:cubicBezTo>
                  <a:cubicBezTo>
                    <a:pt x="44" y="60"/>
                    <a:pt x="45" y="58"/>
                    <a:pt x="47" y="57"/>
                  </a:cubicBezTo>
                  <a:cubicBezTo>
                    <a:pt x="47" y="57"/>
                    <a:pt x="48" y="57"/>
                    <a:pt x="48" y="57"/>
                  </a:cubicBezTo>
                  <a:cubicBezTo>
                    <a:pt x="52" y="53"/>
                    <a:pt x="52" y="53"/>
                    <a:pt x="52" y="53"/>
                  </a:cubicBezTo>
                  <a:cubicBezTo>
                    <a:pt x="52" y="53"/>
                    <a:pt x="53" y="52"/>
                    <a:pt x="53" y="52"/>
                  </a:cubicBezTo>
                  <a:cubicBezTo>
                    <a:pt x="53" y="51"/>
                    <a:pt x="53" y="45"/>
                    <a:pt x="53" y="45"/>
                  </a:cubicBezTo>
                  <a:cubicBezTo>
                    <a:pt x="53" y="44"/>
                    <a:pt x="54" y="42"/>
                    <a:pt x="55" y="42"/>
                  </a:cubicBezTo>
                  <a:cubicBezTo>
                    <a:pt x="55" y="42"/>
                    <a:pt x="55" y="42"/>
                    <a:pt x="55" y="42"/>
                  </a:cubicBezTo>
                  <a:cubicBezTo>
                    <a:pt x="55" y="41"/>
                    <a:pt x="55" y="41"/>
                    <a:pt x="55" y="41"/>
                  </a:cubicBezTo>
                  <a:lnTo>
                    <a:pt x="55" y="8"/>
                  </a:lnTo>
                  <a:close/>
                </a:path>
              </a:pathLst>
            </a:custGeom>
            <a:solidFill>
              <a:srgbClr val="589A43"/>
            </a:solidFill>
            <a:ln w="9525">
              <a:noFill/>
              <a:round/>
              <a:headEnd/>
              <a:tailEnd/>
            </a:ln>
          </p:spPr>
          <p:txBody>
            <a:bodyPr/>
            <a:lstStyle/>
            <a:p>
              <a:endParaRPr lang="en-US"/>
            </a:p>
          </p:txBody>
        </p:sp>
        <p:sp>
          <p:nvSpPr>
            <p:cNvPr id="26697" name="Freeform 69"/>
            <p:cNvSpPr>
              <a:spLocks/>
            </p:cNvSpPr>
            <p:nvPr/>
          </p:nvSpPr>
          <p:spPr bwMode="auto">
            <a:xfrm>
              <a:off x="3494088" y="3337595"/>
              <a:ext cx="180975" cy="419100"/>
            </a:xfrm>
            <a:custGeom>
              <a:avLst/>
              <a:gdLst>
                <a:gd name="T0" fmla="*/ 2147483647 w 55"/>
                <a:gd name="T1" fmla="*/ 2147483647 h 127"/>
                <a:gd name="T2" fmla="*/ 2147483647 w 55"/>
                <a:gd name="T3" fmla="*/ 2147483647 h 127"/>
                <a:gd name="T4" fmla="*/ 2147483647 w 55"/>
                <a:gd name="T5" fmla="*/ 2147483647 h 127"/>
                <a:gd name="T6" fmla="*/ 2147483647 w 55"/>
                <a:gd name="T7" fmla="*/ 2147483647 h 127"/>
                <a:gd name="T8" fmla="*/ 2147483647 w 55"/>
                <a:gd name="T9" fmla="*/ 2147483647 h 127"/>
                <a:gd name="T10" fmla="*/ 2147483647 w 55"/>
                <a:gd name="T11" fmla="*/ 2147483647 h 127"/>
                <a:gd name="T12" fmla="*/ 2147483647 w 55"/>
                <a:gd name="T13" fmla="*/ 2147483647 h 127"/>
                <a:gd name="T14" fmla="*/ 2147483647 w 55"/>
                <a:gd name="T15" fmla="*/ 2147483647 h 127"/>
                <a:gd name="T16" fmla="*/ 2147483647 w 55"/>
                <a:gd name="T17" fmla="*/ 2147483647 h 127"/>
                <a:gd name="T18" fmla="*/ 2147483647 w 55"/>
                <a:gd name="T19" fmla="*/ 2147483647 h 127"/>
                <a:gd name="T20" fmla="*/ 2147483647 w 55"/>
                <a:gd name="T21" fmla="*/ 2147483647 h 127"/>
                <a:gd name="T22" fmla="*/ 2147483647 w 55"/>
                <a:gd name="T23" fmla="*/ 2147483647 h 127"/>
                <a:gd name="T24" fmla="*/ 0 w 55"/>
                <a:gd name="T25" fmla="*/ 2147483647 h 127"/>
                <a:gd name="T26" fmla="*/ 2147483647 w 55"/>
                <a:gd name="T27" fmla="*/ 2147483647 h 127"/>
                <a:gd name="T28" fmla="*/ 2147483647 w 55"/>
                <a:gd name="T29" fmla="*/ 2147483647 h 127"/>
                <a:gd name="T30" fmla="*/ 2147483647 w 55"/>
                <a:gd name="T31" fmla="*/ 2147483647 h 127"/>
                <a:gd name="T32" fmla="*/ 2147483647 w 55"/>
                <a:gd name="T33" fmla="*/ 2147483647 h 127"/>
                <a:gd name="T34" fmla="*/ 2147483647 w 55"/>
                <a:gd name="T35" fmla="*/ 2147483647 h 127"/>
                <a:gd name="T36" fmla="*/ 2147483647 w 55"/>
                <a:gd name="T37" fmla="*/ 2147483647 h 127"/>
                <a:gd name="T38" fmla="*/ 2147483647 w 55"/>
                <a:gd name="T39" fmla="*/ 2147483647 h 127"/>
                <a:gd name="T40" fmla="*/ 2147483647 w 55"/>
                <a:gd name="T41" fmla="*/ 2147483647 h 127"/>
                <a:gd name="T42" fmla="*/ 2147483647 w 55"/>
                <a:gd name="T43" fmla="*/ 2147483647 h 127"/>
                <a:gd name="T44" fmla="*/ 2147483647 w 55"/>
                <a:gd name="T45" fmla="*/ 2147483647 h 127"/>
                <a:gd name="T46" fmla="*/ 2147483647 w 55"/>
                <a:gd name="T47" fmla="*/ 2147483647 h 127"/>
                <a:gd name="T48" fmla="*/ 2147483647 w 55"/>
                <a:gd name="T49" fmla="*/ 2147483647 h 127"/>
                <a:gd name="T50" fmla="*/ 2147483647 w 55"/>
                <a:gd name="T51" fmla="*/ 2147483647 h 127"/>
                <a:gd name="T52" fmla="*/ 2147483647 w 55"/>
                <a:gd name="T53" fmla="*/ 2147483647 h 127"/>
                <a:gd name="T54" fmla="*/ 2147483647 w 55"/>
                <a:gd name="T55" fmla="*/ 2147483647 h 127"/>
                <a:gd name="T56" fmla="*/ 2147483647 w 55"/>
                <a:gd name="T57" fmla="*/ 2147483647 h 127"/>
                <a:gd name="T58" fmla="*/ 2147483647 w 55"/>
                <a:gd name="T59" fmla="*/ 2147483647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5" y="7"/>
                  </a:moveTo>
                  <a:cubicBezTo>
                    <a:pt x="55" y="6"/>
                    <a:pt x="54" y="5"/>
                    <a:pt x="54" y="5"/>
                  </a:cubicBezTo>
                  <a:cubicBezTo>
                    <a:pt x="53" y="4"/>
                    <a:pt x="53" y="3"/>
                    <a:pt x="52" y="3"/>
                  </a:cubicBezTo>
                  <a:cubicBezTo>
                    <a:pt x="51" y="1"/>
                    <a:pt x="48" y="0"/>
                    <a:pt x="45" y="1"/>
                  </a:cubicBezTo>
                  <a:cubicBezTo>
                    <a:pt x="41" y="3"/>
                    <a:pt x="37" y="9"/>
                    <a:pt x="37" y="15"/>
                  </a:cubicBezTo>
                  <a:cubicBezTo>
                    <a:pt x="37" y="16"/>
                    <a:pt x="37" y="18"/>
                    <a:pt x="37" y="21"/>
                  </a:cubicBezTo>
                  <a:cubicBezTo>
                    <a:pt x="35" y="27"/>
                    <a:pt x="36" y="35"/>
                    <a:pt x="36" y="42"/>
                  </a:cubicBezTo>
                  <a:cubicBezTo>
                    <a:pt x="36" y="42"/>
                    <a:pt x="36" y="43"/>
                    <a:pt x="36" y="43"/>
                  </a:cubicBezTo>
                  <a:cubicBezTo>
                    <a:pt x="35" y="44"/>
                    <a:pt x="34" y="45"/>
                    <a:pt x="33" y="46"/>
                  </a:cubicBezTo>
                  <a:cubicBezTo>
                    <a:pt x="29" y="51"/>
                    <a:pt x="27" y="56"/>
                    <a:pt x="25" y="62"/>
                  </a:cubicBezTo>
                  <a:cubicBezTo>
                    <a:pt x="25" y="63"/>
                    <a:pt x="24" y="65"/>
                    <a:pt x="24" y="67"/>
                  </a:cubicBezTo>
                  <a:cubicBezTo>
                    <a:pt x="20" y="70"/>
                    <a:pt x="16" y="75"/>
                    <a:pt x="13" y="80"/>
                  </a:cubicBezTo>
                  <a:cubicBezTo>
                    <a:pt x="5" y="92"/>
                    <a:pt x="0" y="107"/>
                    <a:pt x="0" y="120"/>
                  </a:cubicBezTo>
                  <a:cubicBezTo>
                    <a:pt x="0" y="122"/>
                    <a:pt x="1" y="123"/>
                    <a:pt x="1" y="124"/>
                  </a:cubicBezTo>
                  <a:cubicBezTo>
                    <a:pt x="2" y="125"/>
                    <a:pt x="3" y="125"/>
                    <a:pt x="3" y="125"/>
                  </a:cubicBezTo>
                  <a:cubicBezTo>
                    <a:pt x="5" y="127"/>
                    <a:pt x="7" y="127"/>
                    <a:pt x="10" y="127"/>
                  </a:cubicBezTo>
                  <a:cubicBezTo>
                    <a:pt x="14" y="126"/>
                    <a:pt x="18" y="121"/>
                    <a:pt x="19" y="115"/>
                  </a:cubicBezTo>
                  <a:cubicBezTo>
                    <a:pt x="19" y="108"/>
                    <a:pt x="21" y="99"/>
                    <a:pt x="25" y="93"/>
                  </a:cubicBezTo>
                  <a:cubicBezTo>
                    <a:pt x="28" y="87"/>
                    <a:pt x="32" y="82"/>
                    <a:pt x="36" y="79"/>
                  </a:cubicBezTo>
                  <a:cubicBezTo>
                    <a:pt x="36" y="79"/>
                    <a:pt x="40" y="77"/>
                    <a:pt x="40" y="76"/>
                  </a:cubicBezTo>
                  <a:cubicBezTo>
                    <a:pt x="41" y="76"/>
                    <a:pt x="42" y="67"/>
                    <a:pt x="43" y="67"/>
                  </a:cubicBezTo>
                  <a:cubicBezTo>
                    <a:pt x="44" y="60"/>
                    <a:pt x="45" y="58"/>
                    <a:pt x="47" y="57"/>
                  </a:cubicBezTo>
                  <a:cubicBezTo>
                    <a:pt x="47" y="57"/>
                    <a:pt x="48" y="57"/>
                    <a:pt x="48" y="57"/>
                  </a:cubicBezTo>
                  <a:cubicBezTo>
                    <a:pt x="52" y="53"/>
                    <a:pt x="52" y="53"/>
                    <a:pt x="52" y="53"/>
                  </a:cubicBezTo>
                  <a:cubicBezTo>
                    <a:pt x="52" y="53"/>
                    <a:pt x="53" y="52"/>
                    <a:pt x="53" y="52"/>
                  </a:cubicBezTo>
                  <a:cubicBezTo>
                    <a:pt x="53" y="51"/>
                    <a:pt x="53" y="45"/>
                    <a:pt x="53" y="45"/>
                  </a:cubicBezTo>
                  <a:cubicBezTo>
                    <a:pt x="53" y="44"/>
                    <a:pt x="54" y="42"/>
                    <a:pt x="55" y="42"/>
                  </a:cubicBezTo>
                  <a:cubicBezTo>
                    <a:pt x="55" y="42"/>
                    <a:pt x="55" y="42"/>
                    <a:pt x="55" y="42"/>
                  </a:cubicBezTo>
                  <a:cubicBezTo>
                    <a:pt x="55" y="41"/>
                    <a:pt x="55" y="41"/>
                    <a:pt x="55" y="41"/>
                  </a:cubicBezTo>
                  <a:lnTo>
                    <a:pt x="55" y="7"/>
                  </a:lnTo>
                  <a:close/>
                </a:path>
              </a:pathLst>
            </a:custGeom>
            <a:solidFill>
              <a:srgbClr val="599B44"/>
            </a:solidFill>
            <a:ln w="9525">
              <a:noFill/>
              <a:round/>
              <a:headEnd/>
              <a:tailEnd/>
            </a:ln>
          </p:spPr>
          <p:txBody>
            <a:bodyPr/>
            <a:lstStyle/>
            <a:p>
              <a:endParaRPr lang="en-US"/>
            </a:p>
          </p:txBody>
        </p:sp>
        <p:sp>
          <p:nvSpPr>
            <p:cNvPr id="26698" name="Freeform 70"/>
            <p:cNvSpPr>
              <a:spLocks/>
            </p:cNvSpPr>
            <p:nvPr/>
          </p:nvSpPr>
          <p:spPr bwMode="auto">
            <a:xfrm>
              <a:off x="3494088" y="3337595"/>
              <a:ext cx="180975" cy="419100"/>
            </a:xfrm>
            <a:custGeom>
              <a:avLst/>
              <a:gdLst>
                <a:gd name="T0" fmla="*/ 2147483647 w 55"/>
                <a:gd name="T1" fmla="*/ 2147483647 h 127"/>
                <a:gd name="T2" fmla="*/ 2147483647 w 55"/>
                <a:gd name="T3" fmla="*/ 2147483647 h 127"/>
                <a:gd name="T4" fmla="*/ 2147483647 w 55"/>
                <a:gd name="T5" fmla="*/ 2147483647 h 127"/>
                <a:gd name="T6" fmla="*/ 2147483647 w 55"/>
                <a:gd name="T7" fmla="*/ 2147483647 h 127"/>
                <a:gd name="T8" fmla="*/ 2147483647 w 55"/>
                <a:gd name="T9" fmla="*/ 2147483647 h 127"/>
                <a:gd name="T10" fmla="*/ 2147483647 w 55"/>
                <a:gd name="T11" fmla="*/ 2147483647 h 127"/>
                <a:gd name="T12" fmla="*/ 2147483647 w 55"/>
                <a:gd name="T13" fmla="*/ 2147483647 h 127"/>
                <a:gd name="T14" fmla="*/ 2147483647 w 55"/>
                <a:gd name="T15" fmla="*/ 2147483647 h 127"/>
                <a:gd name="T16" fmla="*/ 2147483647 w 55"/>
                <a:gd name="T17" fmla="*/ 2147483647 h 127"/>
                <a:gd name="T18" fmla="*/ 2147483647 w 55"/>
                <a:gd name="T19" fmla="*/ 2147483647 h 127"/>
                <a:gd name="T20" fmla="*/ 2147483647 w 55"/>
                <a:gd name="T21" fmla="*/ 2147483647 h 127"/>
                <a:gd name="T22" fmla="*/ 2147483647 w 55"/>
                <a:gd name="T23" fmla="*/ 2147483647 h 127"/>
                <a:gd name="T24" fmla="*/ 0 w 55"/>
                <a:gd name="T25" fmla="*/ 2147483647 h 127"/>
                <a:gd name="T26" fmla="*/ 2147483647 w 55"/>
                <a:gd name="T27" fmla="*/ 2147483647 h 127"/>
                <a:gd name="T28" fmla="*/ 2147483647 w 55"/>
                <a:gd name="T29" fmla="*/ 2147483647 h 127"/>
                <a:gd name="T30" fmla="*/ 2147483647 w 55"/>
                <a:gd name="T31" fmla="*/ 2147483647 h 127"/>
                <a:gd name="T32" fmla="*/ 2147483647 w 55"/>
                <a:gd name="T33" fmla="*/ 2147483647 h 127"/>
                <a:gd name="T34" fmla="*/ 2147483647 w 55"/>
                <a:gd name="T35" fmla="*/ 2147483647 h 127"/>
                <a:gd name="T36" fmla="*/ 2147483647 w 55"/>
                <a:gd name="T37" fmla="*/ 2147483647 h 127"/>
                <a:gd name="T38" fmla="*/ 2147483647 w 55"/>
                <a:gd name="T39" fmla="*/ 2147483647 h 127"/>
                <a:gd name="T40" fmla="*/ 2147483647 w 55"/>
                <a:gd name="T41" fmla="*/ 2147483647 h 127"/>
                <a:gd name="T42" fmla="*/ 2147483647 w 55"/>
                <a:gd name="T43" fmla="*/ 2147483647 h 127"/>
                <a:gd name="T44" fmla="*/ 2147483647 w 55"/>
                <a:gd name="T45" fmla="*/ 2147483647 h 127"/>
                <a:gd name="T46" fmla="*/ 2147483647 w 55"/>
                <a:gd name="T47" fmla="*/ 2147483647 h 127"/>
                <a:gd name="T48" fmla="*/ 2147483647 w 55"/>
                <a:gd name="T49" fmla="*/ 2147483647 h 127"/>
                <a:gd name="T50" fmla="*/ 2147483647 w 55"/>
                <a:gd name="T51" fmla="*/ 2147483647 h 127"/>
                <a:gd name="T52" fmla="*/ 2147483647 w 55"/>
                <a:gd name="T53" fmla="*/ 2147483647 h 127"/>
                <a:gd name="T54" fmla="*/ 2147483647 w 55"/>
                <a:gd name="T55" fmla="*/ 2147483647 h 127"/>
                <a:gd name="T56" fmla="*/ 2147483647 w 55"/>
                <a:gd name="T57" fmla="*/ 2147483647 h 127"/>
                <a:gd name="T58" fmla="*/ 2147483647 w 55"/>
                <a:gd name="T59" fmla="*/ 2147483647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5" y="7"/>
                  </a:moveTo>
                  <a:cubicBezTo>
                    <a:pt x="55" y="6"/>
                    <a:pt x="54" y="5"/>
                    <a:pt x="54" y="5"/>
                  </a:cubicBezTo>
                  <a:cubicBezTo>
                    <a:pt x="53" y="4"/>
                    <a:pt x="53" y="3"/>
                    <a:pt x="52" y="3"/>
                  </a:cubicBezTo>
                  <a:cubicBezTo>
                    <a:pt x="51" y="1"/>
                    <a:pt x="48" y="0"/>
                    <a:pt x="45" y="1"/>
                  </a:cubicBezTo>
                  <a:cubicBezTo>
                    <a:pt x="41" y="3"/>
                    <a:pt x="37" y="9"/>
                    <a:pt x="37" y="15"/>
                  </a:cubicBezTo>
                  <a:cubicBezTo>
                    <a:pt x="37" y="16"/>
                    <a:pt x="37" y="18"/>
                    <a:pt x="37" y="21"/>
                  </a:cubicBezTo>
                  <a:cubicBezTo>
                    <a:pt x="35" y="27"/>
                    <a:pt x="36" y="35"/>
                    <a:pt x="36" y="42"/>
                  </a:cubicBezTo>
                  <a:cubicBezTo>
                    <a:pt x="36" y="43"/>
                    <a:pt x="36" y="43"/>
                    <a:pt x="36" y="43"/>
                  </a:cubicBezTo>
                  <a:cubicBezTo>
                    <a:pt x="35" y="44"/>
                    <a:pt x="34" y="45"/>
                    <a:pt x="33" y="46"/>
                  </a:cubicBezTo>
                  <a:cubicBezTo>
                    <a:pt x="29" y="51"/>
                    <a:pt x="27" y="56"/>
                    <a:pt x="25" y="62"/>
                  </a:cubicBezTo>
                  <a:cubicBezTo>
                    <a:pt x="25" y="63"/>
                    <a:pt x="24" y="65"/>
                    <a:pt x="24" y="67"/>
                  </a:cubicBezTo>
                  <a:cubicBezTo>
                    <a:pt x="20" y="70"/>
                    <a:pt x="16" y="75"/>
                    <a:pt x="13" y="80"/>
                  </a:cubicBezTo>
                  <a:cubicBezTo>
                    <a:pt x="5" y="92"/>
                    <a:pt x="0" y="107"/>
                    <a:pt x="0" y="120"/>
                  </a:cubicBezTo>
                  <a:cubicBezTo>
                    <a:pt x="0" y="122"/>
                    <a:pt x="1" y="123"/>
                    <a:pt x="1" y="124"/>
                  </a:cubicBezTo>
                  <a:cubicBezTo>
                    <a:pt x="2" y="125"/>
                    <a:pt x="3" y="125"/>
                    <a:pt x="3" y="125"/>
                  </a:cubicBezTo>
                  <a:cubicBezTo>
                    <a:pt x="5" y="127"/>
                    <a:pt x="7" y="127"/>
                    <a:pt x="10" y="127"/>
                  </a:cubicBezTo>
                  <a:cubicBezTo>
                    <a:pt x="14" y="126"/>
                    <a:pt x="18" y="121"/>
                    <a:pt x="18" y="115"/>
                  </a:cubicBezTo>
                  <a:cubicBezTo>
                    <a:pt x="19" y="107"/>
                    <a:pt x="21" y="99"/>
                    <a:pt x="25" y="92"/>
                  </a:cubicBezTo>
                  <a:cubicBezTo>
                    <a:pt x="28" y="87"/>
                    <a:pt x="32" y="82"/>
                    <a:pt x="36" y="79"/>
                  </a:cubicBezTo>
                  <a:cubicBezTo>
                    <a:pt x="36" y="79"/>
                    <a:pt x="40" y="77"/>
                    <a:pt x="40" y="76"/>
                  </a:cubicBezTo>
                  <a:cubicBezTo>
                    <a:pt x="41" y="75"/>
                    <a:pt x="42" y="67"/>
                    <a:pt x="43" y="67"/>
                  </a:cubicBezTo>
                  <a:cubicBezTo>
                    <a:pt x="44" y="60"/>
                    <a:pt x="45" y="58"/>
                    <a:pt x="47" y="57"/>
                  </a:cubicBezTo>
                  <a:cubicBezTo>
                    <a:pt x="47" y="57"/>
                    <a:pt x="48" y="57"/>
                    <a:pt x="48" y="57"/>
                  </a:cubicBezTo>
                  <a:cubicBezTo>
                    <a:pt x="52" y="53"/>
                    <a:pt x="52" y="53"/>
                    <a:pt x="52" y="53"/>
                  </a:cubicBezTo>
                  <a:cubicBezTo>
                    <a:pt x="52" y="53"/>
                    <a:pt x="53" y="52"/>
                    <a:pt x="53" y="52"/>
                  </a:cubicBezTo>
                  <a:cubicBezTo>
                    <a:pt x="53" y="51"/>
                    <a:pt x="53" y="45"/>
                    <a:pt x="53" y="45"/>
                  </a:cubicBezTo>
                  <a:cubicBezTo>
                    <a:pt x="53" y="44"/>
                    <a:pt x="54" y="42"/>
                    <a:pt x="55" y="42"/>
                  </a:cubicBezTo>
                  <a:cubicBezTo>
                    <a:pt x="55" y="42"/>
                    <a:pt x="55" y="42"/>
                    <a:pt x="55" y="42"/>
                  </a:cubicBezTo>
                  <a:cubicBezTo>
                    <a:pt x="55" y="41"/>
                    <a:pt x="55" y="41"/>
                    <a:pt x="55" y="41"/>
                  </a:cubicBezTo>
                  <a:lnTo>
                    <a:pt x="55" y="7"/>
                  </a:lnTo>
                  <a:close/>
                </a:path>
              </a:pathLst>
            </a:custGeom>
            <a:solidFill>
              <a:srgbClr val="5A9B44"/>
            </a:solidFill>
            <a:ln w="9525">
              <a:noFill/>
              <a:round/>
              <a:headEnd/>
              <a:tailEnd/>
            </a:ln>
          </p:spPr>
          <p:txBody>
            <a:bodyPr/>
            <a:lstStyle/>
            <a:p>
              <a:endParaRPr lang="en-US"/>
            </a:p>
          </p:txBody>
        </p:sp>
        <p:sp>
          <p:nvSpPr>
            <p:cNvPr id="26699" name="Freeform 71"/>
            <p:cNvSpPr>
              <a:spLocks/>
            </p:cNvSpPr>
            <p:nvPr/>
          </p:nvSpPr>
          <p:spPr bwMode="auto">
            <a:xfrm>
              <a:off x="3494088" y="3337595"/>
              <a:ext cx="180975" cy="419100"/>
            </a:xfrm>
            <a:custGeom>
              <a:avLst/>
              <a:gdLst>
                <a:gd name="T0" fmla="*/ 2147483647 w 55"/>
                <a:gd name="T1" fmla="*/ 2147483647 h 127"/>
                <a:gd name="T2" fmla="*/ 2147483647 w 55"/>
                <a:gd name="T3" fmla="*/ 2147483647 h 127"/>
                <a:gd name="T4" fmla="*/ 2147483647 w 55"/>
                <a:gd name="T5" fmla="*/ 2147483647 h 127"/>
                <a:gd name="T6" fmla="*/ 2147483647 w 55"/>
                <a:gd name="T7" fmla="*/ 2147483647 h 127"/>
                <a:gd name="T8" fmla="*/ 2147483647 w 55"/>
                <a:gd name="T9" fmla="*/ 2147483647 h 127"/>
                <a:gd name="T10" fmla="*/ 2147483647 w 55"/>
                <a:gd name="T11" fmla="*/ 2147483647 h 127"/>
                <a:gd name="T12" fmla="*/ 2147483647 w 55"/>
                <a:gd name="T13" fmla="*/ 2147483647 h 127"/>
                <a:gd name="T14" fmla="*/ 2147483647 w 55"/>
                <a:gd name="T15" fmla="*/ 2147483647 h 127"/>
                <a:gd name="T16" fmla="*/ 2147483647 w 55"/>
                <a:gd name="T17" fmla="*/ 2147483647 h 127"/>
                <a:gd name="T18" fmla="*/ 2147483647 w 55"/>
                <a:gd name="T19" fmla="*/ 2147483647 h 127"/>
                <a:gd name="T20" fmla="*/ 2147483647 w 55"/>
                <a:gd name="T21" fmla="*/ 2147483647 h 127"/>
                <a:gd name="T22" fmla="*/ 2147483647 w 55"/>
                <a:gd name="T23" fmla="*/ 2147483647 h 127"/>
                <a:gd name="T24" fmla="*/ 0 w 55"/>
                <a:gd name="T25" fmla="*/ 2147483647 h 127"/>
                <a:gd name="T26" fmla="*/ 2147483647 w 55"/>
                <a:gd name="T27" fmla="*/ 2147483647 h 127"/>
                <a:gd name="T28" fmla="*/ 2147483647 w 55"/>
                <a:gd name="T29" fmla="*/ 2147483647 h 127"/>
                <a:gd name="T30" fmla="*/ 2147483647 w 55"/>
                <a:gd name="T31" fmla="*/ 2147483647 h 127"/>
                <a:gd name="T32" fmla="*/ 2147483647 w 55"/>
                <a:gd name="T33" fmla="*/ 2147483647 h 127"/>
                <a:gd name="T34" fmla="*/ 2147483647 w 55"/>
                <a:gd name="T35" fmla="*/ 2147483647 h 127"/>
                <a:gd name="T36" fmla="*/ 2147483647 w 55"/>
                <a:gd name="T37" fmla="*/ 2147483647 h 127"/>
                <a:gd name="T38" fmla="*/ 2147483647 w 55"/>
                <a:gd name="T39" fmla="*/ 2147483647 h 127"/>
                <a:gd name="T40" fmla="*/ 2147483647 w 55"/>
                <a:gd name="T41" fmla="*/ 2147483647 h 127"/>
                <a:gd name="T42" fmla="*/ 2147483647 w 55"/>
                <a:gd name="T43" fmla="*/ 2147483647 h 127"/>
                <a:gd name="T44" fmla="*/ 2147483647 w 55"/>
                <a:gd name="T45" fmla="*/ 2147483647 h 127"/>
                <a:gd name="T46" fmla="*/ 2147483647 w 55"/>
                <a:gd name="T47" fmla="*/ 2147483647 h 127"/>
                <a:gd name="T48" fmla="*/ 2147483647 w 55"/>
                <a:gd name="T49" fmla="*/ 2147483647 h 127"/>
                <a:gd name="T50" fmla="*/ 2147483647 w 55"/>
                <a:gd name="T51" fmla="*/ 2147483647 h 127"/>
                <a:gd name="T52" fmla="*/ 2147483647 w 55"/>
                <a:gd name="T53" fmla="*/ 2147483647 h 127"/>
                <a:gd name="T54" fmla="*/ 2147483647 w 55"/>
                <a:gd name="T55" fmla="*/ 2147483647 h 127"/>
                <a:gd name="T56" fmla="*/ 2147483647 w 55"/>
                <a:gd name="T57" fmla="*/ 2147483647 h 127"/>
                <a:gd name="T58" fmla="*/ 2147483647 w 55"/>
                <a:gd name="T59" fmla="*/ 2147483647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5" y="7"/>
                  </a:moveTo>
                  <a:cubicBezTo>
                    <a:pt x="55" y="6"/>
                    <a:pt x="54" y="5"/>
                    <a:pt x="54" y="5"/>
                  </a:cubicBezTo>
                  <a:cubicBezTo>
                    <a:pt x="53" y="4"/>
                    <a:pt x="53" y="3"/>
                    <a:pt x="52" y="3"/>
                  </a:cubicBezTo>
                  <a:cubicBezTo>
                    <a:pt x="51" y="1"/>
                    <a:pt x="48" y="0"/>
                    <a:pt x="45" y="1"/>
                  </a:cubicBezTo>
                  <a:cubicBezTo>
                    <a:pt x="41" y="3"/>
                    <a:pt x="37" y="9"/>
                    <a:pt x="37" y="15"/>
                  </a:cubicBezTo>
                  <a:cubicBezTo>
                    <a:pt x="37" y="16"/>
                    <a:pt x="37" y="19"/>
                    <a:pt x="37" y="22"/>
                  </a:cubicBezTo>
                  <a:cubicBezTo>
                    <a:pt x="35" y="28"/>
                    <a:pt x="36" y="35"/>
                    <a:pt x="36" y="42"/>
                  </a:cubicBezTo>
                  <a:cubicBezTo>
                    <a:pt x="36" y="43"/>
                    <a:pt x="36" y="43"/>
                    <a:pt x="36" y="43"/>
                  </a:cubicBezTo>
                  <a:cubicBezTo>
                    <a:pt x="35" y="44"/>
                    <a:pt x="34" y="46"/>
                    <a:pt x="33" y="47"/>
                  </a:cubicBezTo>
                  <a:cubicBezTo>
                    <a:pt x="29" y="51"/>
                    <a:pt x="27" y="56"/>
                    <a:pt x="25" y="62"/>
                  </a:cubicBezTo>
                  <a:cubicBezTo>
                    <a:pt x="25" y="63"/>
                    <a:pt x="24" y="65"/>
                    <a:pt x="24" y="67"/>
                  </a:cubicBezTo>
                  <a:cubicBezTo>
                    <a:pt x="20" y="70"/>
                    <a:pt x="16" y="75"/>
                    <a:pt x="13" y="80"/>
                  </a:cubicBezTo>
                  <a:cubicBezTo>
                    <a:pt x="5" y="92"/>
                    <a:pt x="0" y="107"/>
                    <a:pt x="0" y="120"/>
                  </a:cubicBezTo>
                  <a:cubicBezTo>
                    <a:pt x="0" y="122"/>
                    <a:pt x="1" y="123"/>
                    <a:pt x="1" y="124"/>
                  </a:cubicBezTo>
                  <a:cubicBezTo>
                    <a:pt x="2" y="125"/>
                    <a:pt x="3" y="125"/>
                    <a:pt x="3" y="125"/>
                  </a:cubicBezTo>
                  <a:cubicBezTo>
                    <a:pt x="5" y="127"/>
                    <a:pt x="7" y="127"/>
                    <a:pt x="10" y="127"/>
                  </a:cubicBezTo>
                  <a:cubicBezTo>
                    <a:pt x="14" y="125"/>
                    <a:pt x="18" y="121"/>
                    <a:pt x="18" y="115"/>
                  </a:cubicBezTo>
                  <a:cubicBezTo>
                    <a:pt x="19" y="107"/>
                    <a:pt x="21" y="99"/>
                    <a:pt x="25" y="92"/>
                  </a:cubicBezTo>
                  <a:cubicBezTo>
                    <a:pt x="28" y="87"/>
                    <a:pt x="32" y="82"/>
                    <a:pt x="36" y="79"/>
                  </a:cubicBezTo>
                  <a:cubicBezTo>
                    <a:pt x="36" y="79"/>
                    <a:pt x="40" y="77"/>
                    <a:pt x="40" y="76"/>
                  </a:cubicBezTo>
                  <a:cubicBezTo>
                    <a:pt x="41" y="75"/>
                    <a:pt x="42" y="67"/>
                    <a:pt x="43" y="67"/>
                  </a:cubicBezTo>
                  <a:cubicBezTo>
                    <a:pt x="44" y="60"/>
                    <a:pt x="45" y="58"/>
                    <a:pt x="47" y="57"/>
                  </a:cubicBezTo>
                  <a:cubicBezTo>
                    <a:pt x="47" y="57"/>
                    <a:pt x="48" y="57"/>
                    <a:pt x="48" y="57"/>
                  </a:cubicBezTo>
                  <a:cubicBezTo>
                    <a:pt x="52" y="53"/>
                    <a:pt x="52" y="53"/>
                    <a:pt x="52" y="53"/>
                  </a:cubicBezTo>
                  <a:cubicBezTo>
                    <a:pt x="52" y="53"/>
                    <a:pt x="53" y="52"/>
                    <a:pt x="53" y="52"/>
                  </a:cubicBezTo>
                  <a:cubicBezTo>
                    <a:pt x="53" y="51"/>
                    <a:pt x="53" y="45"/>
                    <a:pt x="53" y="45"/>
                  </a:cubicBezTo>
                  <a:cubicBezTo>
                    <a:pt x="53" y="44"/>
                    <a:pt x="54" y="42"/>
                    <a:pt x="54" y="42"/>
                  </a:cubicBezTo>
                  <a:cubicBezTo>
                    <a:pt x="55" y="42"/>
                    <a:pt x="55" y="42"/>
                    <a:pt x="55" y="42"/>
                  </a:cubicBezTo>
                  <a:cubicBezTo>
                    <a:pt x="55" y="41"/>
                    <a:pt x="55" y="41"/>
                    <a:pt x="55" y="41"/>
                  </a:cubicBezTo>
                  <a:lnTo>
                    <a:pt x="55" y="7"/>
                  </a:lnTo>
                  <a:close/>
                </a:path>
              </a:pathLst>
            </a:custGeom>
            <a:solidFill>
              <a:srgbClr val="5B9C45"/>
            </a:solidFill>
            <a:ln w="9525">
              <a:noFill/>
              <a:round/>
              <a:headEnd/>
              <a:tailEnd/>
            </a:ln>
          </p:spPr>
          <p:txBody>
            <a:bodyPr/>
            <a:lstStyle/>
            <a:p>
              <a:endParaRPr lang="en-US"/>
            </a:p>
          </p:txBody>
        </p:sp>
        <p:sp>
          <p:nvSpPr>
            <p:cNvPr id="26700" name="Freeform 72"/>
            <p:cNvSpPr>
              <a:spLocks/>
            </p:cNvSpPr>
            <p:nvPr/>
          </p:nvSpPr>
          <p:spPr bwMode="auto">
            <a:xfrm>
              <a:off x="3494088" y="3337595"/>
              <a:ext cx="180975" cy="419100"/>
            </a:xfrm>
            <a:custGeom>
              <a:avLst/>
              <a:gdLst>
                <a:gd name="T0" fmla="*/ 2147483647 w 55"/>
                <a:gd name="T1" fmla="*/ 2147483647 h 127"/>
                <a:gd name="T2" fmla="*/ 2147483647 w 55"/>
                <a:gd name="T3" fmla="*/ 2147483647 h 127"/>
                <a:gd name="T4" fmla="*/ 2147483647 w 55"/>
                <a:gd name="T5" fmla="*/ 2147483647 h 127"/>
                <a:gd name="T6" fmla="*/ 2147483647 w 55"/>
                <a:gd name="T7" fmla="*/ 2147483647 h 127"/>
                <a:gd name="T8" fmla="*/ 2147483647 w 55"/>
                <a:gd name="T9" fmla="*/ 2147483647 h 127"/>
                <a:gd name="T10" fmla="*/ 2147483647 w 55"/>
                <a:gd name="T11" fmla="*/ 2147483647 h 127"/>
                <a:gd name="T12" fmla="*/ 2147483647 w 55"/>
                <a:gd name="T13" fmla="*/ 2147483647 h 127"/>
                <a:gd name="T14" fmla="*/ 2147483647 w 55"/>
                <a:gd name="T15" fmla="*/ 2147483647 h 127"/>
                <a:gd name="T16" fmla="*/ 2147483647 w 55"/>
                <a:gd name="T17" fmla="*/ 2147483647 h 127"/>
                <a:gd name="T18" fmla="*/ 2147483647 w 55"/>
                <a:gd name="T19" fmla="*/ 2147483647 h 127"/>
                <a:gd name="T20" fmla="*/ 2147483647 w 55"/>
                <a:gd name="T21" fmla="*/ 2147483647 h 127"/>
                <a:gd name="T22" fmla="*/ 2147483647 w 55"/>
                <a:gd name="T23" fmla="*/ 2147483647 h 127"/>
                <a:gd name="T24" fmla="*/ 0 w 55"/>
                <a:gd name="T25" fmla="*/ 2147483647 h 127"/>
                <a:gd name="T26" fmla="*/ 2147483647 w 55"/>
                <a:gd name="T27" fmla="*/ 2147483647 h 127"/>
                <a:gd name="T28" fmla="*/ 2147483647 w 55"/>
                <a:gd name="T29" fmla="*/ 2147483647 h 127"/>
                <a:gd name="T30" fmla="*/ 2147483647 w 55"/>
                <a:gd name="T31" fmla="*/ 2147483647 h 127"/>
                <a:gd name="T32" fmla="*/ 2147483647 w 55"/>
                <a:gd name="T33" fmla="*/ 2147483647 h 127"/>
                <a:gd name="T34" fmla="*/ 2147483647 w 55"/>
                <a:gd name="T35" fmla="*/ 2147483647 h 127"/>
                <a:gd name="T36" fmla="*/ 2147483647 w 55"/>
                <a:gd name="T37" fmla="*/ 2147483647 h 127"/>
                <a:gd name="T38" fmla="*/ 2147483647 w 55"/>
                <a:gd name="T39" fmla="*/ 2147483647 h 127"/>
                <a:gd name="T40" fmla="*/ 2147483647 w 55"/>
                <a:gd name="T41" fmla="*/ 2147483647 h 127"/>
                <a:gd name="T42" fmla="*/ 2147483647 w 55"/>
                <a:gd name="T43" fmla="*/ 2147483647 h 127"/>
                <a:gd name="T44" fmla="*/ 2147483647 w 55"/>
                <a:gd name="T45" fmla="*/ 2147483647 h 127"/>
                <a:gd name="T46" fmla="*/ 2147483647 w 55"/>
                <a:gd name="T47" fmla="*/ 2147483647 h 127"/>
                <a:gd name="T48" fmla="*/ 2147483647 w 55"/>
                <a:gd name="T49" fmla="*/ 2147483647 h 127"/>
                <a:gd name="T50" fmla="*/ 2147483647 w 55"/>
                <a:gd name="T51" fmla="*/ 2147483647 h 127"/>
                <a:gd name="T52" fmla="*/ 2147483647 w 55"/>
                <a:gd name="T53" fmla="*/ 2147483647 h 127"/>
                <a:gd name="T54" fmla="*/ 2147483647 w 55"/>
                <a:gd name="T55" fmla="*/ 2147483647 h 127"/>
                <a:gd name="T56" fmla="*/ 2147483647 w 55"/>
                <a:gd name="T57" fmla="*/ 2147483647 h 127"/>
                <a:gd name="T58" fmla="*/ 2147483647 w 55"/>
                <a:gd name="T59" fmla="*/ 2147483647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5" y="7"/>
                  </a:moveTo>
                  <a:cubicBezTo>
                    <a:pt x="55" y="6"/>
                    <a:pt x="54" y="5"/>
                    <a:pt x="54" y="5"/>
                  </a:cubicBezTo>
                  <a:cubicBezTo>
                    <a:pt x="53" y="4"/>
                    <a:pt x="53" y="3"/>
                    <a:pt x="52" y="3"/>
                  </a:cubicBezTo>
                  <a:cubicBezTo>
                    <a:pt x="51" y="1"/>
                    <a:pt x="48" y="0"/>
                    <a:pt x="45" y="1"/>
                  </a:cubicBezTo>
                  <a:cubicBezTo>
                    <a:pt x="41" y="3"/>
                    <a:pt x="37" y="9"/>
                    <a:pt x="37" y="15"/>
                  </a:cubicBezTo>
                  <a:cubicBezTo>
                    <a:pt x="37" y="16"/>
                    <a:pt x="38" y="19"/>
                    <a:pt x="38" y="22"/>
                  </a:cubicBezTo>
                  <a:cubicBezTo>
                    <a:pt x="35" y="28"/>
                    <a:pt x="36" y="35"/>
                    <a:pt x="36" y="42"/>
                  </a:cubicBezTo>
                  <a:cubicBezTo>
                    <a:pt x="36" y="43"/>
                    <a:pt x="36" y="43"/>
                    <a:pt x="36" y="43"/>
                  </a:cubicBezTo>
                  <a:cubicBezTo>
                    <a:pt x="35" y="44"/>
                    <a:pt x="34" y="46"/>
                    <a:pt x="33" y="47"/>
                  </a:cubicBezTo>
                  <a:cubicBezTo>
                    <a:pt x="29" y="51"/>
                    <a:pt x="27" y="56"/>
                    <a:pt x="25" y="62"/>
                  </a:cubicBezTo>
                  <a:cubicBezTo>
                    <a:pt x="25" y="63"/>
                    <a:pt x="24" y="65"/>
                    <a:pt x="24" y="67"/>
                  </a:cubicBezTo>
                  <a:cubicBezTo>
                    <a:pt x="20" y="70"/>
                    <a:pt x="16" y="75"/>
                    <a:pt x="13" y="80"/>
                  </a:cubicBezTo>
                  <a:cubicBezTo>
                    <a:pt x="5" y="92"/>
                    <a:pt x="0" y="107"/>
                    <a:pt x="0" y="120"/>
                  </a:cubicBezTo>
                  <a:cubicBezTo>
                    <a:pt x="0" y="122"/>
                    <a:pt x="1" y="123"/>
                    <a:pt x="1" y="124"/>
                  </a:cubicBezTo>
                  <a:cubicBezTo>
                    <a:pt x="2" y="125"/>
                    <a:pt x="3" y="125"/>
                    <a:pt x="3" y="125"/>
                  </a:cubicBezTo>
                  <a:cubicBezTo>
                    <a:pt x="5" y="127"/>
                    <a:pt x="7" y="127"/>
                    <a:pt x="10" y="126"/>
                  </a:cubicBezTo>
                  <a:cubicBezTo>
                    <a:pt x="14" y="125"/>
                    <a:pt x="18" y="121"/>
                    <a:pt x="18" y="115"/>
                  </a:cubicBezTo>
                  <a:cubicBezTo>
                    <a:pt x="19" y="107"/>
                    <a:pt x="21" y="99"/>
                    <a:pt x="25" y="92"/>
                  </a:cubicBezTo>
                  <a:cubicBezTo>
                    <a:pt x="28" y="87"/>
                    <a:pt x="32" y="82"/>
                    <a:pt x="36" y="79"/>
                  </a:cubicBezTo>
                  <a:cubicBezTo>
                    <a:pt x="36" y="79"/>
                    <a:pt x="40" y="76"/>
                    <a:pt x="40" y="76"/>
                  </a:cubicBezTo>
                  <a:cubicBezTo>
                    <a:pt x="41" y="75"/>
                    <a:pt x="42" y="67"/>
                    <a:pt x="43" y="67"/>
                  </a:cubicBezTo>
                  <a:cubicBezTo>
                    <a:pt x="44" y="60"/>
                    <a:pt x="45" y="58"/>
                    <a:pt x="47" y="57"/>
                  </a:cubicBezTo>
                  <a:cubicBezTo>
                    <a:pt x="47" y="57"/>
                    <a:pt x="48" y="57"/>
                    <a:pt x="48" y="57"/>
                  </a:cubicBezTo>
                  <a:cubicBezTo>
                    <a:pt x="52" y="53"/>
                    <a:pt x="52" y="53"/>
                    <a:pt x="52" y="53"/>
                  </a:cubicBezTo>
                  <a:cubicBezTo>
                    <a:pt x="52" y="53"/>
                    <a:pt x="53" y="52"/>
                    <a:pt x="53" y="52"/>
                  </a:cubicBezTo>
                  <a:cubicBezTo>
                    <a:pt x="53" y="51"/>
                    <a:pt x="53" y="45"/>
                    <a:pt x="53" y="45"/>
                  </a:cubicBezTo>
                  <a:cubicBezTo>
                    <a:pt x="53" y="44"/>
                    <a:pt x="53" y="42"/>
                    <a:pt x="54" y="42"/>
                  </a:cubicBezTo>
                  <a:cubicBezTo>
                    <a:pt x="55" y="42"/>
                    <a:pt x="55" y="42"/>
                    <a:pt x="55" y="42"/>
                  </a:cubicBezTo>
                  <a:cubicBezTo>
                    <a:pt x="55" y="41"/>
                    <a:pt x="55" y="41"/>
                    <a:pt x="55" y="41"/>
                  </a:cubicBezTo>
                  <a:lnTo>
                    <a:pt x="55" y="7"/>
                  </a:lnTo>
                  <a:close/>
                </a:path>
              </a:pathLst>
            </a:custGeom>
            <a:solidFill>
              <a:srgbClr val="5B9C46"/>
            </a:solidFill>
            <a:ln w="9525">
              <a:noFill/>
              <a:round/>
              <a:headEnd/>
              <a:tailEnd/>
            </a:ln>
          </p:spPr>
          <p:txBody>
            <a:bodyPr/>
            <a:lstStyle/>
            <a:p>
              <a:endParaRPr lang="en-US"/>
            </a:p>
          </p:txBody>
        </p:sp>
        <p:sp>
          <p:nvSpPr>
            <p:cNvPr id="26701" name="Freeform 73"/>
            <p:cNvSpPr>
              <a:spLocks/>
            </p:cNvSpPr>
            <p:nvPr/>
          </p:nvSpPr>
          <p:spPr bwMode="auto">
            <a:xfrm>
              <a:off x="3494088" y="3337595"/>
              <a:ext cx="180975" cy="419100"/>
            </a:xfrm>
            <a:custGeom>
              <a:avLst/>
              <a:gdLst>
                <a:gd name="T0" fmla="*/ 2147483647 w 55"/>
                <a:gd name="T1" fmla="*/ 2147483647 h 127"/>
                <a:gd name="T2" fmla="*/ 2147483647 w 55"/>
                <a:gd name="T3" fmla="*/ 2147483647 h 127"/>
                <a:gd name="T4" fmla="*/ 2147483647 w 55"/>
                <a:gd name="T5" fmla="*/ 2147483647 h 127"/>
                <a:gd name="T6" fmla="*/ 2147483647 w 55"/>
                <a:gd name="T7" fmla="*/ 2147483647 h 127"/>
                <a:gd name="T8" fmla="*/ 2147483647 w 55"/>
                <a:gd name="T9" fmla="*/ 2147483647 h 127"/>
                <a:gd name="T10" fmla="*/ 2147483647 w 55"/>
                <a:gd name="T11" fmla="*/ 2147483647 h 127"/>
                <a:gd name="T12" fmla="*/ 2147483647 w 55"/>
                <a:gd name="T13" fmla="*/ 2147483647 h 127"/>
                <a:gd name="T14" fmla="*/ 2147483647 w 55"/>
                <a:gd name="T15" fmla="*/ 2147483647 h 127"/>
                <a:gd name="T16" fmla="*/ 2147483647 w 55"/>
                <a:gd name="T17" fmla="*/ 2147483647 h 127"/>
                <a:gd name="T18" fmla="*/ 2147483647 w 55"/>
                <a:gd name="T19" fmla="*/ 2147483647 h 127"/>
                <a:gd name="T20" fmla="*/ 2147483647 w 55"/>
                <a:gd name="T21" fmla="*/ 2147483647 h 127"/>
                <a:gd name="T22" fmla="*/ 2147483647 w 55"/>
                <a:gd name="T23" fmla="*/ 2147483647 h 127"/>
                <a:gd name="T24" fmla="*/ 0 w 55"/>
                <a:gd name="T25" fmla="*/ 2147483647 h 127"/>
                <a:gd name="T26" fmla="*/ 2147483647 w 55"/>
                <a:gd name="T27" fmla="*/ 2147483647 h 127"/>
                <a:gd name="T28" fmla="*/ 2147483647 w 55"/>
                <a:gd name="T29" fmla="*/ 2147483647 h 127"/>
                <a:gd name="T30" fmla="*/ 2147483647 w 55"/>
                <a:gd name="T31" fmla="*/ 2147483647 h 127"/>
                <a:gd name="T32" fmla="*/ 2147483647 w 55"/>
                <a:gd name="T33" fmla="*/ 2147483647 h 127"/>
                <a:gd name="T34" fmla="*/ 2147483647 w 55"/>
                <a:gd name="T35" fmla="*/ 2147483647 h 127"/>
                <a:gd name="T36" fmla="*/ 2147483647 w 55"/>
                <a:gd name="T37" fmla="*/ 2147483647 h 127"/>
                <a:gd name="T38" fmla="*/ 2147483647 w 55"/>
                <a:gd name="T39" fmla="*/ 2147483647 h 127"/>
                <a:gd name="T40" fmla="*/ 2147483647 w 55"/>
                <a:gd name="T41" fmla="*/ 2147483647 h 127"/>
                <a:gd name="T42" fmla="*/ 2147483647 w 55"/>
                <a:gd name="T43" fmla="*/ 2147483647 h 127"/>
                <a:gd name="T44" fmla="*/ 2147483647 w 55"/>
                <a:gd name="T45" fmla="*/ 2147483647 h 127"/>
                <a:gd name="T46" fmla="*/ 2147483647 w 55"/>
                <a:gd name="T47" fmla="*/ 2147483647 h 127"/>
                <a:gd name="T48" fmla="*/ 2147483647 w 55"/>
                <a:gd name="T49" fmla="*/ 2147483647 h 127"/>
                <a:gd name="T50" fmla="*/ 2147483647 w 55"/>
                <a:gd name="T51" fmla="*/ 2147483647 h 127"/>
                <a:gd name="T52" fmla="*/ 2147483647 w 55"/>
                <a:gd name="T53" fmla="*/ 2147483647 h 127"/>
                <a:gd name="T54" fmla="*/ 2147483647 w 55"/>
                <a:gd name="T55" fmla="*/ 2147483647 h 127"/>
                <a:gd name="T56" fmla="*/ 2147483647 w 55"/>
                <a:gd name="T57" fmla="*/ 2147483647 h 127"/>
                <a:gd name="T58" fmla="*/ 2147483647 w 55"/>
                <a:gd name="T59" fmla="*/ 2147483647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4" y="7"/>
                  </a:moveTo>
                  <a:cubicBezTo>
                    <a:pt x="54" y="6"/>
                    <a:pt x="54" y="5"/>
                    <a:pt x="54" y="5"/>
                  </a:cubicBezTo>
                  <a:cubicBezTo>
                    <a:pt x="53" y="4"/>
                    <a:pt x="52" y="3"/>
                    <a:pt x="52" y="3"/>
                  </a:cubicBezTo>
                  <a:cubicBezTo>
                    <a:pt x="51" y="1"/>
                    <a:pt x="48" y="0"/>
                    <a:pt x="45" y="1"/>
                  </a:cubicBezTo>
                  <a:cubicBezTo>
                    <a:pt x="41" y="3"/>
                    <a:pt x="37" y="9"/>
                    <a:pt x="38" y="15"/>
                  </a:cubicBezTo>
                  <a:cubicBezTo>
                    <a:pt x="38" y="16"/>
                    <a:pt x="38" y="19"/>
                    <a:pt x="38" y="22"/>
                  </a:cubicBezTo>
                  <a:cubicBezTo>
                    <a:pt x="35" y="28"/>
                    <a:pt x="36" y="35"/>
                    <a:pt x="36" y="42"/>
                  </a:cubicBezTo>
                  <a:cubicBezTo>
                    <a:pt x="36" y="43"/>
                    <a:pt x="36" y="43"/>
                    <a:pt x="36" y="43"/>
                  </a:cubicBezTo>
                  <a:cubicBezTo>
                    <a:pt x="35" y="44"/>
                    <a:pt x="34" y="46"/>
                    <a:pt x="33" y="47"/>
                  </a:cubicBezTo>
                  <a:cubicBezTo>
                    <a:pt x="29" y="51"/>
                    <a:pt x="27" y="56"/>
                    <a:pt x="25" y="62"/>
                  </a:cubicBezTo>
                  <a:cubicBezTo>
                    <a:pt x="25" y="63"/>
                    <a:pt x="24" y="65"/>
                    <a:pt x="24" y="67"/>
                  </a:cubicBezTo>
                  <a:cubicBezTo>
                    <a:pt x="20" y="70"/>
                    <a:pt x="16" y="75"/>
                    <a:pt x="13" y="80"/>
                  </a:cubicBezTo>
                  <a:cubicBezTo>
                    <a:pt x="5" y="92"/>
                    <a:pt x="0" y="107"/>
                    <a:pt x="0" y="120"/>
                  </a:cubicBezTo>
                  <a:cubicBezTo>
                    <a:pt x="0" y="122"/>
                    <a:pt x="1" y="123"/>
                    <a:pt x="2" y="124"/>
                  </a:cubicBezTo>
                  <a:cubicBezTo>
                    <a:pt x="2" y="125"/>
                    <a:pt x="3" y="125"/>
                    <a:pt x="3" y="125"/>
                  </a:cubicBezTo>
                  <a:cubicBezTo>
                    <a:pt x="5" y="127"/>
                    <a:pt x="7" y="127"/>
                    <a:pt x="10" y="126"/>
                  </a:cubicBezTo>
                  <a:cubicBezTo>
                    <a:pt x="14" y="125"/>
                    <a:pt x="18" y="121"/>
                    <a:pt x="18" y="115"/>
                  </a:cubicBezTo>
                  <a:cubicBezTo>
                    <a:pt x="19" y="107"/>
                    <a:pt x="21" y="99"/>
                    <a:pt x="25" y="92"/>
                  </a:cubicBezTo>
                  <a:cubicBezTo>
                    <a:pt x="28" y="87"/>
                    <a:pt x="32" y="82"/>
                    <a:pt x="36" y="79"/>
                  </a:cubicBezTo>
                  <a:cubicBezTo>
                    <a:pt x="36" y="79"/>
                    <a:pt x="40" y="76"/>
                    <a:pt x="40" y="76"/>
                  </a:cubicBezTo>
                  <a:cubicBezTo>
                    <a:pt x="40" y="75"/>
                    <a:pt x="42" y="67"/>
                    <a:pt x="43" y="67"/>
                  </a:cubicBezTo>
                  <a:cubicBezTo>
                    <a:pt x="44" y="60"/>
                    <a:pt x="45" y="58"/>
                    <a:pt x="47" y="57"/>
                  </a:cubicBezTo>
                  <a:cubicBezTo>
                    <a:pt x="47" y="57"/>
                    <a:pt x="48" y="57"/>
                    <a:pt x="48" y="57"/>
                  </a:cubicBezTo>
                  <a:cubicBezTo>
                    <a:pt x="52" y="53"/>
                    <a:pt x="52" y="53"/>
                    <a:pt x="52" y="53"/>
                  </a:cubicBezTo>
                  <a:cubicBezTo>
                    <a:pt x="52" y="53"/>
                    <a:pt x="53" y="52"/>
                    <a:pt x="53" y="52"/>
                  </a:cubicBezTo>
                  <a:cubicBezTo>
                    <a:pt x="53" y="51"/>
                    <a:pt x="53" y="45"/>
                    <a:pt x="53" y="45"/>
                  </a:cubicBezTo>
                  <a:cubicBezTo>
                    <a:pt x="53" y="44"/>
                    <a:pt x="53" y="42"/>
                    <a:pt x="54" y="42"/>
                  </a:cubicBezTo>
                  <a:cubicBezTo>
                    <a:pt x="55" y="42"/>
                    <a:pt x="55" y="42"/>
                    <a:pt x="55" y="42"/>
                  </a:cubicBezTo>
                  <a:cubicBezTo>
                    <a:pt x="55" y="41"/>
                    <a:pt x="55" y="41"/>
                    <a:pt x="55" y="41"/>
                  </a:cubicBezTo>
                  <a:lnTo>
                    <a:pt x="54" y="7"/>
                  </a:lnTo>
                  <a:close/>
                </a:path>
              </a:pathLst>
            </a:custGeom>
            <a:solidFill>
              <a:srgbClr val="5C9D46"/>
            </a:solidFill>
            <a:ln w="9525">
              <a:noFill/>
              <a:round/>
              <a:headEnd/>
              <a:tailEnd/>
            </a:ln>
          </p:spPr>
          <p:txBody>
            <a:bodyPr/>
            <a:lstStyle/>
            <a:p>
              <a:endParaRPr lang="en-US"/>
            </a:p>
          </p:txBody>
        </p:sp>
        <p:sp>
          <p:nvSpPr>
            <p:cNvPr id="26702" name="Freeform 74"/>
            <p:cNvSpPr>
              <a:spLocks/>
            </p:cNvSpPr>
            <p:nvPr/>
          </p:nvSpPr>
          <p:spPr bwMode="auto">
            <a:xfrm>
              <a:off x="3494088" y="3337595"/>
              <a:ext cx="180975" cy="419100"/>
            </a:xfrm>
            <a:custGeom>
              <a:avLst/>
              <a:gdLst>
                <a:gd name="T0" fmla="*/ 2147483647 w 55"/>
                <a:gd name="T1" fmla="*/ 2147483647 h 127"/>
                <a:gd name="T2" fmla="*/ 2147483647 w 55"/>
                <a:gd name="T3" fmla="*/ 2147483647 h 127"/>
                <a:gd name="T4" fmla="*/ 2147483647 w 55"/>
                <a:gd name="T5" fmla="*/ 2147483647 h 127"/>
                <a:gd name="T6" fmla="*/ 2147483647 w 55"/>
                <a:gd name="T7" fmla="*/ 2147483647 h 127"/>
                <a:gd name="T8" fmla="*/ 2147483647 w 55"/>
                <a:gd name="T9" fmla="*/ 2147483647 h 127"/>
                <a:gd name="T10" fmla="*/ 2147483647 w 55"/>
                <a:gd name="T11" fmla="*/ 2147483647 h 127"/>
                <a:gd name="T12" fmla="*/ 2147483647 w 55"/>
                <a:gd name="T13" fmla="*/ 2147483647 h 127"/>
                <a:gd name="T14" fmla="*/ 2147483647 w 55"/>
                <a:gd name="T15" fmla="*/ 2147483647 h 127"/>
                <a:gd name="T16" fmla="*/ 2147483647 w 55"/>
                <a:gd name="T17" fmla="*/ 2147483647 h 127"/>
                <a:gd name="T18" fmla="*/ 2147483647 w 55"/>
                <a:gd name="T19" fmla="*/ 2147483647 h 127"/>
                <a:gd name="T20" fmla="*/ 2147483647 w 55"/>
                <a:gd name="T21" fmla="*/ 2147483647 h 127"/>
                <a:gd name="T22" fmla="*/ 2147483647 w 55"/>
                <a:gd name="T23" fmla="*/ 2147483647 h 127"/>
                <a:gd name="T24" fmla="*/ 2147483647 w 55"/>
                <a:gd name="T25" fmla="*/ 2147483647 h 127"/>
                <a:gd name="T26" fmla="*/ 2147483647 w 55"/>
                <a:gd name="T27" fmla="*/ 2147483647 h 127"/>
                <a:gd name="T28" fmla="*/ 2147483647 w 55"/>
                <a:gd name="T29" fmla="*/ 2147483647 h 127"/>
                <a:gd name="T30" fmla="*/ 2147483647 w 55"/>
                <a:gd name="T31" fmla="*/ 2147483647 h 127"/>
                <a:gd name="T32" fmla="*/ 2147483647 w 55"/>
                <a:gd name="T33" fmla="*/ 2147483647 h 127"/>
                <a:gd name="T34" fmla="*/ 2147483647 w 55"/>
                <a:gd name="T35" fmla="*/ 2147483647 h 127"/>
                <a:gd name="T36" fmla="*/ 2147483647 w 55"/>
                <a:gd name="T37" fmla="*/ 2147483647 h 127"/>
                <a:gd name="T38" fmla="*/ 2147483647 w 55"/>
                <a:gd name="T39" fmla="*/ 2147483647 h 127"/>
                <a:gd name="T40" fmla="*/ 2147483647 w 55"/>
                <a:gd name="T41" fmla="*/ 2147483647 h 127"/>
                <a:gd name="T42" fmla="*/ 2147483647 w 55"/>
                <a:gd name="T43" fmla="*/ 2147483647 h 127"/>
                <a:gd name="T44" fmla="*/ 2147483647 w 55"/>
                <a:gd name="T45" fmla="*/ 2147483647 h 127"/>
                <a:gd name="T46" fmla="*/ 2147483647 w 55"/>
                <a:gd name="T47" fmla="*/ 2147483647 h 127"/>
                <a:gd name="T48" fmla="*/ 2147483647 w 55"/>
                <a:gd name="T49" fmla="*/ 2147483647 h 127"/>
                <a:gd name="T50" fmla="*/ 2147483647 w 55"/>
                <a:gd name="T51" fmla="*/ 2147483647 h 127"/>
                <a:gd name="T52" fmla="*/ 2147483647 w 55"/>
                <a:gd name="T53" fmla="*/ 2147483647 h 127"/>
                <a:gd name="T54" fmla="*/ 2147483647 w 55"/>
                <a:gd name="T55" fmla="*/ 2147483647 h 127"/>
                <a:gd name="T56" fmla="*/ 2147483647 w 55"/>
                <a:gd name="T57" fmla="*/ 2147483647 h 127"/>
                <a:gd name="T58" fmla="*/ 2147483647 w 55"/>
                <a:gd name="T59" fmla="*/ 2147483647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4" y="7"/>
                  </a:moveTo>
                  <a:cubicBezTo>
                    <a:pt x="54" y="6"/>
                    <a:pt x="54" y="5"/>
                    <a:pt x="54" y="5"/>
                  </a:cubicBezTo>
                  <a:cubicBezTo>
                    <a:pt x="53" y="4"/>
                    <a:pt x="52" y="3"/>
                    <a:pt x="52" y="3"/>
                  </a:cubicBezTo>
                  <a:cubicBezTo>
                    <a:pt x="51" y="1"/>
                    <a:pt x="48" y="0"/>
                    <a:pt x="45" y="1"/>
                  </a:cubicBezTo>
                  <a:cubicBezTo>
                    <a:pt x="41" y="3"/>
                    <a:pt x="38" y="9"/>
                    <a:pt x="38" y="15"/>
                  </a:cubicBezTo>
                  <a:cubicBezTo>
                    <a:pt x="38" y="16"/>
                    <a:pt x="38" y="19"/>
                    <a:pt x="38" y="22"/>
                  </a:cubicBezTo>
                  <a:cubicBezTo>
                    <a:pt x="35" y="28"/>
                    <a:pt x="36" y="36"/>
                    <a:pt x="36" y="42"/>
                  </a:cubicBezTo>
                  <a:cubicBezTo>
                    <a:pt x="36" y="43"/>
                    <a:pt x="36" y="43"/>
                    <a:pt x="36" y="44"/>
                  </a:cubicBezTo>
                  <a:cubicBezTo>
                    <a:pt x="35" y="44"/>
                    <a:pt x="34" y="46"/>
                    <a:pt x="33" y="47"/>
                  </a:cubicBezTo>
                  <a:cubicBezTo>
                    <a:pt x="29" y="51"/>
                    <a:pt x="27" y="56"/>
                    <a:pt x="25" y="62"/>
                  </a:cubicBezTo>
                  <a:cubicBezTo>
                    <a:pt x="25" y="64"/>
                    <a:pt x="24" y="65"/>
                    <a:pt x="24" y="67"/>
                  </a:cubicBezTo>
                  <a:cubicBezTo>
                    <a:pt x="20" y="70"/>
                    <a:pt x="16" y="75"/>
                    <a:pt x="13" y="80"/>
                  </a:cubicBezTo>
                  <a:cubicBezTo>
                    <a:pt x="5" y="92"/>
                    <a:pt x="0" y="107"/>
                    <a:pt x="1" y="120"/>
                  </a:cubicBezTo>
                  <a:cubicBezTo>
                    <a:pt x="1" y="122"/>
                    <a:pt x="1" y="123"/>
                    <a:pt x="2" y="124"/>
                  </a:cubicBezTo>
                  <a:cubicBezTo>
                    <a:pt x="2" y="125"/>
                    <a:pt x="3" y="125"/>
                    <a:pt x="3" y="125"/>
                  </a:cubicBezTo>
                  <a:cubicBezTo>
                    <a:pt x="5" y="127"/>
                    <a:pt x="7" y="127"/>
                    <a:pt x="10" y="126"/>
                  </a:cubicBezTo>
                  <a:cubicBezTo>
                    <a:pt x="14" y="125"/>
                    <a:pt x="18" y="120"/>
                    <a:pt x="18" y="115"/>
                  </a:cubicBezTo>
                  <a:cubicBezTo>
                    <a:pt x="19" y="107"/>
                    <a:pt x="21" y="99"/>
                    <a:pt x="25" y="92"/>
                  </a:cubicBezTo>
                  <a:cubicBezTo>
                    <a:pt x="28" y="87"/>
                    <a:pt x="32" y="82"/>
                    <a:pt x="36" y="79"/>
                  </a:cubicBezTo>
                  <a:cubicBezTo>
                    <a:pt x="36" y="79"/>
                    <a:pt x="40" y="76"/>
                    <a:pt x="40" y="76"/>
                  </a:cubicBezTo>
                  <a:cubicBezTo>
                    <a:pt x="40" y="75"/>
                    <a:pt x="42" y="67"/>
                    <a:pt x="43" y="67"/>
                  </a:cubicBezTo>
                  <a:cubicBezTo>
                    <a:pt x="44" y="60"/>
                    <a:pt x="45" y="58"/>
                    <a:pt x="47" y="57"/>
                  </a:cubicBezTo>
                  <a:cubicBezTo>
                    <a:pt x="47" y="57"/>
                    <a:pt x="47" y="57"/>
                    <a:pt x="48" y="57"/>
                  </a:cubicBezTo>
                  <a:cubicBezTo>
                    <a:pt x="52" y="53"/>
                    <a:pt x="52" y="53"/>
                    <a:pt x="52" y="53"/>
                  </a:cubicBezTo>
                  <a:cubicBezTo>
                    <a:pt x="52" y="53"/>
                    <a:pt x="53" y="52"/>
                    <a:pt x="53" y="52"/>
                  </a:cubicBezTo>
                  <a:cubicBezTo>
                    <a:pt x="53" y="51"/>
                    <a:pt x="53" y="45"/>
                    <a:pt x="53" y="44"/>
                  </a:cubicBezTo>
                  <a:cubicBezTo>
                    <a:pt x="53" y="44"/>
                    <a:pt x="53" y="42"/>
                    <a:pt x="54" y="42"/>
                  </a:cubicBezTo>
                  <a:cubicBezTo>
                    <a:pt x="55" y="41"/>
                    <a:pt x="55" y="41"/>
                    <a:pt x="55" y="41"/>
                  </a:cubicBezTo>
                  <a:cubicBezTo>
                    <a:pt x="55" y="41"/>
                    <a:pt x="55" y="41"/>
                    <a:pt x="55" y="41"/>
                  </a:cubicBezTo>
                  <a:lnTo>
                    <a:pt x="54" y="7"/>
                  </a:lnTo>
                  <a:close/>
                </a:path>
              </a:pathLst>
            </a:custGeom>
            <a:solidFill>
              <a:srgbClr val="5D9D47"/>
            </a:solidFill>
            <a:ln w="9525">
              <a:noFill/>
              <a:round/>
              <a:headEnd/>
              <a:tailEnd/>
            </a:ln>
          </p:spPr>
          <p:txBody>
            <a:bodyPr/>
            <a:lstStyle/>
            <a:p>
              <a:endParaRPr lang="en-US"/>
            </a:p>
          </p:txBody>
        </p:sp>
        <p:sp>
          <p:nvSpPr>
            <p:cNvPr id="26703" name="Freeform 75"/>
            <p:cNvSpPr>
              <a:spLocks/>
            </p:cNvSpPr>
            <p:nvPr/>
          </p:nvSpPr>
          <p:spPr bwMode="auto">
            <a:xfrm>
              <a:off x="3497263" y="3337595"/>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2147483647 h 127"/>
                <a:gd name="T12" fmla="*/ 2147483647 w 54"/>
                <a:gd name="T13" fmla="*/ 2147483647 h 127"/>
                <a:gd name="T14" fmla="*/ 2147483647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0 w 54"/>
                <a:gd name="T25" fmla="*/ 2147483647 h 127"/>
                <a:gd name="T26" fmla="*/ 2147483647 w 54"/>
                <a:gd name="T27" fmla="*/ 2147483647 h 127"/>
                <a:gd name="T28" fmla="*/ 2147483647 w 54"/>
                <a:gd name="T29" fmla="*/ 2147483647 h 127"/>
                <a:gd name="T30" fmla="*/ 2147483647 w 54"/>
                <a:gd name="T31" fmla="*/ 2147483647 h 127"/>
                <a:gd name="T32" fmla="*/ 2147483647 w 54"/>
                <a:gd name="T33" fmla="*/ 2147483647 h 127"/>
                <a:gd name="T34" fmla="*/ 2147483647 w 54"/>
                <a:gd name="T35" fmla="*/ 2147483647 h 127"/>
                <a:gd name="T36" fmla="*/ 2147483647 w 54"/>
                <a:gd name="T37" fmla="*/ 2147483647 h 127"/>
                <a:gd name="T38" fmla="*/ 2147483647 w 54"/>
                <a:gd name="T39" fmla="*/ 2147483647 h 127"/>
                <a:gd name="T40" fmla="*/ 2147483647 w 54"/>
                <a:gd name="T41" fmla="*/ 2147483647 h 127"/>
                <a:gd name="T42" fmla="*/ 2147483647 w 54"/>
                <a:gd name="T43" fmla="*/ 2147483647 h 127"/>
                <a:gd name="T44" fmla="*/ 2147483647 w 54"/>
                <a:gd name="T45" fmla="*/ 2147483647 h 127"/>
                <a:gd name="T46" fmla="*/ 2147483647 w 54"/>
                <a:gd name="T47" fmla="*/ 2147483647 h 127"/>
                <a:gd name="T48" fmla="*/ 2147483647 w 54"/>
                <a:gd name="T49" fmla="*/ 2147483647 h 127"/>
                <a:gd name="T50" fmla="*/ 2147483647 w 54"/>
                <a:gd name="T51" fmla="*/ 2147483647 h 127"/>
                <a:gd name="T52" fmla="*/ 2147483647 w 54"/>
                <a:gd name="T53" fmla="*/ 2147483647 h 127"/>
                <a:gd name="T54" fmla="*/ 2147483647 w 54"/>
                <a:gd name="T55" fmla="*/ 2147483647 h 127"/>
                <a:gd name="T56" fmla="*/ 2147483647 w 54"/>
                <a:gd name="T57" fmla="*/ 2147483647 h 127"/>
                <a:gd name="T58" fmla="*/ 2147483647 w 54"/>
                <a:gd name="T59" fmla="*/ 2147483647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127"/>
                <a:gd name="T92" fmla="*/ 54 w 54"/>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127">
                  <a:moveTo>
                    <a:pt x="53" y="7"/>
                  </a:moveTo>
                  <a:cubicBezTo>
                    <a:pt x="53" y="6"/>
                    <a:pt x="53" y="5"/>
                    <a:pt x="52" y="5"/>
                  </a:cubicBezTo>
                  <a:cubicBezTo>
                    <a:pt x="52" y="4"/>
                    <a:pt x="51" y="3"/>
                    <a:pt x="51" y="3"/>
                  </a:cubicBezTo>
                  <a:cubicBezTo>
                    <a:pt x="50" y="1"/>
                    <a:pt x="47" y="0"/>
                    <a:pt x="44" y="2"/>
                  </a:cubicBezTo>
                  <a:cubicBezTo>
                    <a:pt x="40" y="3"/>
                    <a:pt x="37" y="9"/>
                    <a:pt x="37" y="15"/>
                  </a:cubicBezTo>
                  <a:cubicBezTo>
                    <a:pt x="37" y="16"/>
                    <a:pt x="37" y="19"/>
                    <a:pt x="37" y="22"/>
                  </a:cubicBezTo>
                  <a:cubicBezTo>
                    <a:pt x="34" y="28"/>
                    <a:pt x="35" y="36"/>
                    <a:pt x="35" y="43"/>
                  </a:cubicBezTo>
                  <a:cubicBezTo>
                    <a:pt x="35" y="43"/>
                    <a:pt x="35" y="43"/>
                    <a:pt x="35" y="44"/>
                  </a:cubicBezTo>
                  <a:cubicBezTo>
                    <a:pt x="34" y="45"/>
                    <a:pt x="33" y="46"/>
                    <a:pt x="32" y="47"/>
                  </a:cubicBezTo>
                  <a:cubicBezTo>
                    <a:pt x="28" y="51"/>
                    <a:pt x="26" y="56"/>
                    <a:pt x="24" y="62"/>
                  </a:cubicBezTo>
                  <a:cubicBezTo>
                    <a:pt x="24" y="64"/>
                    <a:pt x="23" y="65"/>
                    <a:pt x="23" y="67"/>
                  </a:cubicBezTo>
                  <a:cubicBezTo>
                    <a:pt x="19" y="71"/>
                    <a:pt x="15" y="75"/>
                    <a:pt x="12" y="80"/>
                  </a:cubicBezTo>
                  <a:cubicBezTo>
                    <a:pt x="4" y="92"/>
                    <a:pt x="0" y="107"/>
                    <a:pt x="0" y="120"/>
                  </a:cubicBezTo>
                  <a:cubicBezTo>
                    <a:pt x="0" y="122"/>
                    <a:pt x="0" y="123"/>
                    <a:pt x="1" y="124"/>
                  </a:cubicBezTo>
                  <a:cubicBezTo>
                    <a:pt x="1" y="125"/>
                    <a:pt x="2" y="125"/>
                    <a:pt x="3" y="125"/>
                  </a:cubicBezTo>
                  <a:cubicBezTo>
                    <a:pt x="4" y="126"/>
                    <a:pt x="6" y="127"/>
                    <a:pt x="9" y="126"/>
                  </a:cubicBezTo>
                  <a:cubicBezTo>
                    <a:pt x="13" y="125"/>
                    <a:pt x="17" y="120"/>
                    <a:pt x="17" y="115"/>
                  </a:cubicBezTo>
                  <a:cubicBezTo>
                    <a:pt x="18" y="107"/>
                    <a:pt x="20" y="99"/>
                    <a:pt x="24" y="92"/>
                  </a:cubicBezTo>
                  <a:cubicBezTo>
                    <a:pt x="27" y="87"/>
                    <a:pt x="31" y="82"/>
                    <a:pt x="35" y="79"/>
                  </a:cubicBezTo>
                  <a:cubicBezTo>
                    <a:pt x="35" y="79"/>
                    <a:pt x="39" y="76"/>
                    <a:pt x="39" y="76"/>
                  </a:cubicBezTo>
                  <a:cubicBezTo>
                    <a:pt x="39" y="75"/>
                    <a:pt x="41" y="67"/>
                    <a:pt x="42" y="67"/>
                  </a:cubicBezTo>
                  <a:cubicBezTo>
                    <a:pt x="43" y="60"/>
                    <a:pt x="44" y="58"/>
                    <a:pt x="46" y="57"/>
                  </a:cubicBezTo>
                  <a:cubicBezTo>
                    <a:pt x="46" y="57"/>
                    <a:pt x="46" y="57"/>
                    <a:pt x="47" y="57"/>
                  </a:cubicBezTo>
                  <a:cubicBezTo>
                    <a:pt x="51" y="53"/>
                    <a:pt x="51" y="53"/>
                    <a:pt x="51" y="53"/>
                  </a:cubicBezTo>
                  <a:cubicBezTo>
                    <a:pt x="51" y="53"/>
                    <a:pt x="52" y="52"/>
                    <a:pt x="52" y="52"/>
                  </a:cubicBezTo>
                  <a:cubicBezTo>
                    <a:pt x="52" y="51"/>
                    <a:pt x="52" y="45"/>
                    <a:pt x="52" y="44"/>
                  </a:cubicBezTo>
                  <a:cubicBezTo>
                    <a:pt x="52" y="44"/>
                    <a:pt x="52" y="42"/>
                    <a:pt x="53" y="42"/>
                  </a:cubicBezTo>
                  <a:cubicBezTo>
                    <a:pt x="54" y="41"/>
                    <a:pt x="54" y="41"/>
                    <a:pt x="54" y="41"/>
                  </a:cubicBezTo>
                  <a:cubicBezTo>
                    <a:pt x="54" y="41"/>
                    <a:pt x="54" y="41"/>
                    <a:pt x="54" y="41"/>
                  </a:cubicBezTo>
                  <a:lnTo>
                    <a:pt x="53" y="7"/>
                  </a:lnTo>
                  <a:close/>
                </a:path>
              </a:pathLst>
            </a:custGeom>
            <a:solidFill>
              <a:srgbClr val="5E9E48"/>
            </a:solidFill>
            <a:ln w="9525">
              <a:noFill/>
              <a:round/>
              <a:headEnd/>
              <a:tailEnd/>
            </a:ln>
          </p:spPr>
          <p:txBody>
            <a:bodyPr/>
            <a:lstStyle/>
            <a:p>
              <a:endParaRPr lang="en-US"/>
            </a:p>
          </p:txBody>
        </p:sp>
        <p:sp>
          <p:nvSpPr>
            <p:cNvPr id="26704" name="Freeform 76"/>
            <p:cNvSpPr>
              <a:spLocks/>
            </p:cNvSpPr>
            <p:nvPr/>
          </p:nvSpPr>
          <p:spPr bwMode="auto">
            <a:xfrm>
              <a:off x="3497263" y="3337595"/>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2147483647 h 127"/>
                <a:gd name="T12" fmla="*/ 2147483647 w 54"/>
                <a:gd name="T13" fmla="*/ 2147483647 h 127"/>
                <a:gd name="T14" fmla="*/ 2147483647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0 w 54"/>
                <a:gd name="T25" fmla="*/ 2147483647 h 127"/>
                <a:gd name="T26" fmla="*/ 2147483647 w 54"/>
                <a:gd name="T27" fmla="*/ 2147483647 h 127"/>
                <a:gd name="T28" fmla="*/ 2147483647 w 54"/>
                <a:gd name="T29" fmla="*/ 2147483647 h 127"/>
                <a:gd name="T30" fmla="*/ 2147483647 w 54"/>
                <a:gd name="T31" fmla="*/ 2147483647 h 127"/>
                <a:gd name="T32" fmla="*/ 2147483647 w 54"/>
                <a:gd name="T33" fmla="*/ 2147483647 h 127"/>
                <a:gd name="T34" fmla="*/ 2147483647 w 54"/>
                <a:gd name="T35" fmla="*/ 2147483647 h 127"/>
                <a:gd name="T36" fmla="*/ 2147483647 w 54"/>
                <a:gd name="T37" fmla="*/ 2147483647 h 127"/>
                <a:gd name="T38" fmla="*/ 2147483647 w 54"/>
                <a:gd name="T39" fmla="*/ 2147483647 h 127"/>
                <a:gd name="T40" fmla="*/ 2147483647 w 54"/>
                <a:gd name="T41" fmla="*/ 2147483647 h 127"/>
                <a:gd name="T42" fmla="*/ 2147483647 w 54"/>
                <a:gd name="T43" fmla="*/ 2147483647 h 127"/>
                <a:gd name="T44" fmla="*/ 2147483647 w 54"/>
                <a:gd name="T45" fmla="*/ 2147483647 h 127"/>
                <a:gd name="T46" fmla="*/ 2147483647 w 54"/>
                <a:gd name="T47" fmla="*/ 2147483647 h 127"/>
                <a:gd name="T48" fmla="*/ 2147483647 w 54"/>
                <a:gd name="T49" fmla="*/ 2147483647 h 127"/>
                <a:gd name="T50" fmla="*/ 2147483647 w 54"/>
                <a:gd name="T51" fmla="*/ 2147483647 h 127"/>
                <a:gd name="T52" fmla="*/ 2147483647 w 54"/>
                <a:gd name="T53" fmla="*/ 2147483647 h 127"/>
                <a:gd name="T54" fmla="*/ 2147483647 w 54"/>
                <a:gd name="T55" fmla="*/ 2147483647 h 127"/>
                <a:gd name="T56" fmla="*/ 2147483647 w 54"/>
                <a:gd name="T57" fmla="*/ 2147483647 h 127"/>
                <a:gd name="T58" fmla="*/ 2147483647 w 54"/>
                <a:gd name="T59" fmla="*/ 2147483647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127"/>
                <a:gd name="T92" fmla="*/ 54 w 54"/>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127">
                  <a:moveTo>
                    <a:pt x="53" y="7"/>
                  </a:moveTo>
                  <a:cubicBezTo>
                    <a:pt x="53" y="6"/>
                    <a:pt x="53" y="5"/>
                    <a:pt x="52" y="4"/>
                  </a:cubicBezTo>
                  <a:cubicBezTo>
                    <a:pt x="52" y="4"/>
                    <a:pt x="51" y="3"/>
                    <a:pt x="51" y="3"/>
                  </a:cubicBezTo>
                  <a:cubicBezTo>
                    <a:pt x="49" y="1"/>
                    <a:pt x="47" y="0"/>
                    <a:pt x="44" y="2"/>
                  </a:cubicBezTo>
                  <a:cubicBezTo>
                    <a:pt x="40" y="3"/>
                    <a:pt x="37" y="9"/>
                    <a:pt x="37" y="15"/>
                  </a:cubicBezTo>
                  <a:cubicBezTo>
                    <a:pt x="37" y="16"/>
                    <a:pt x="37" y="19"/>
                    <a:pt x="37" y="22"/>
                  </a:cubicBezTo>
                  <a:cubicBezTo>
                    <a:pt x="34" y="28"/>
                    <a:pt x="35" y="36"/>
                    <a:pt x="35" y="43"/>
                  </a:cubicBezTo>
                  <a:cubicBezTo>
                    <a:pt x="35" y="43"/>
                    <a:pt x="35" y="43"/>
                    <a:pt x="35" y="44"/>
                  </a:cubicBezTo>
                  <a:cubicBezTo>
                    <a:pt x="34" y="45"/>
                    <a:pt x="33" y="46"/>
                    <a:pt x="32" y="47"/>
                  </a:cubicBezTo>
                  <a:cubicBezTo>
                    <a:pt x="28" y="51"/>
                    <a:pt x="26" y="56"/>
                    <a:pt x="24" y="62"/>
                  </a:cubicBezTo>
                  <a:cubicBezTo>
                    <a:pt x="24" y="64"/>
                    <a:pt x="23" y="65"/>
                    <a:pt x="23" y="67"/>
                  </a:cubicBezTo>
                  <a:cubicBezTo>
                    <a:pt x="19" y="71"/>
                    <a:pt x="15" y="75"/>
                    <a:pt x="12" y="80"/>
                  </a:cubicBezTo>
                  <a:cubicBezTo>
                    <a:pt x="4" y="92"/>
                    <a:pt x="0" y="107"/>
                    <a:pt x="0" y="121"/>
                  </a:cubicBezTo>
                  <a:cubicBezTo>
                    <a:pt x="0" y="122"/>
                    <a:pt x="0" y="123"/>
                    <a:pt x="1" y="124"/>
                  </a:cubicBezTo>
                  <a:cubicBezTo>
                    <a:pt x="1" y="125"/>
                    <a:pt x="2" y="125"/>
                    <a:pt x="3" y="125"/>
                  </a:cubicBezTo>
                  <a:cubicBezTo>
                    <a:pt x="4" y="126"/>
                    <a:pt x="6" y="127"/>
                    <a:pt x="9" y="126"/>
                  </a:cubicBezTo>
                  <a:cubicBezTo>
                    <a:pt x="13" y="125"/>
                    <a:pt x="17" y="120"/>
                    <a:pt x="17" y="115"/>
                  </a:cubicBezTo>
                  <a:cubicBezTo>
                    <a:pt x="18" y="107"/>
                    <a:pt x="20" y="99"/>
                    <a:pt x="24" y="92"/>
                  </a:cubicBezTo>
                  <a:cubicBezTo>
                    <a:pt x="27" y="87"/>
                    <a:pt x="31" y="82"/>
                    <a:pt x="35" y="79"/>
                  </a:cubicBezTo>
                  <a:cubicBezTo>
                    <a:pt x="35" y="79"/>
                    <a:pt x="38" y="76"/>
                    <a:pt x="39" y="76"/>
                  </a:cubicBezTo>
                  <a:cubicBezTo>
                    <a:pt x="39" y="75"/>
                    <a:pt x="41" y="67"/>
                    <a:pt x="41" y="67"/>
                  </a:cubicBezTo>
                  <a:cubicBezTo>
                    <a:pt x="43" y="60"/>
                    <a:pt x="44" y="58"/>
                    <a:pt x="46" y="57"/>
                  </a:cubicBezTo>
                  <a:cubicBezTo>
                    <a:pt x="46" y="57"/>
                    <a:pt x="46" y="57"/>
                    <a:pt x="47" y="57"/>
                  </a:cubicBezTo>
                  <a:cubicBezTo>
                    <a:pt x="51" y="53"/>
                    <a:pt x="51" y="53"/>
                    <a:pt x="51" y="53"/>
                  </a:cubicBezTo>
                  <a:cubicBezTo>
                    <a:pt x="51" y="53"/>
                    <a:pt x="52" y="52"/>
                    <a:pt x="52" y="52"/>
                  </a:cubicBezTo>
                  <a:cubicBezTo>
                    <a:pt x="52" y="51"/>
                    <a:pt x="51" y="45"/>
                    <a:pt x="52" y="44"/>
                  </a:cubicBezTo>
                  <a:cubicBezTo>
                    <a:pt x="52" y="44"/>
                    <a:pt x="52" y="42"/>
                    <a:pt x="53" y="42"/>
                  </a:cubicBezTo>
                  <a:cubicBezTo>
                    <a:pt x="54" y="41"/>
                    <a:pt x="54" y="41"/>
                    <a:pt x="54" y="41"/>
                  </a:cubicBezTo>
                  <a:cubicBezTo>
                    <a:pt x="54" y="41"/>
                    <a:pt x="54" y="41"/>
                    <a:pt x="54" y="41"/>
                  </a:cubicBezTo>
                  <a:lnTo>
                    <a:pt x="53" y="7"/>
                  </a:lnTo>
                  <a:close/>
                </a:path>
              </a:pathLst>
            </a:custGeom>
            <a:solidFill>
              <a:srgbClr val="5F9E48"/>
            </a:solidFill>
            <a:ln w="9525">
              <a:noFill/>
              <a:round/>
              <a:headEnd/>
              <a:tailEnd/>
            </a:ln>
          </p:spPr>
          <p:txBody>
            <a:bodyPr/>
            <a:lstStyle/>
            <a:p>
              <a:endParaRPr lang="en-US"/>
            </a:p>
          </p:txBody>
        </p:sp>
        <p:sp>
          <p:nvSpPr>
            <p:cNvPr id="26705" name="Freeform 77"/>
            <p:cNvSpPr>
              <a:spLocks/>
            </p:cNvSpPr>
            <p:nvPr/>
          </p:nvSpPr>
          <p:spPr bwMode="auto">
            <a:xfrm>
              <a:off x="3497263" y="3337595"/>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2147483647 h 127"/>
                <a:gd name="T12" fmla="*/ 2147483647 w 54"/>
                <a:gd name="T13" fmla="*/ 2147483647 h 127"/>
                <a:gd name="T14" fmla="*/ 2147483647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0 w 54"/>
                <a:gd name="T25" fmla="*/ 2147483647 h 127"/>
                <a:gd name="T26" fmla="*/ 2147483647 w 54"/>
                <a:gd name="T27" fmla="*/ 2147483647 h 127"/>
                <a:gd name="T28" fmla="*/ 2147483647 w 54"/>
                <a:gd name="T29" fmla="*/ 2147483647 h 127"/>
                <a:gd name="T30" fmla="*/ 2147483647 w 54"/>
                <a:gd name="T31" fmla="*/ 2147483647 h 127"/>
                <a:gd name="T32" fmla="*/ 2147483647 w 54"/>
                <a:gd name="T33" fmla="*/ 2147483647 h 127"/>
                <a:gd name="T34" fmla="*/ 2147483647 w 54"/>
                <a:gd name="T35" fmla="*/ 2147483647 h 127"/>
                <a:gd name="T36" fmla="*/ 2147483647 w 54"/>
                <a:gd name="T37" fmla="*/ 2147483647 h 127"/>
                <a:gd name="T38" fmla="*/ 2147483647 w 54"/>
                <a:gd name="T39" fmla="*/ 2147483647 h 127"/>
                <a:gd name="T40" fmla="*/ 2147483647 w 54"/>
                <a:gd name="T41" fmla="*/ 2147483647 h 127"/>
                <a:gd name="T42" fmla="*/ 2147483647 w 54"/>
                <a:gd name="T43" fmla="*/ 2147483647 h 127"/>
                <a:gd name="T44" fmla="*/ 2147483647 w 54"/>
                <a:gd name="T45" fmla="*/ 2147483647 h 127"/>
                <a:gd name="T46" fmla="*/ 2147483647 w 54"/>
                <a:gd name="T47" fmla="*/ 2147483647 h 127"/>
                <a:gd name="T48" fmla="*/ 2147483647 w 54"/>
                <a:gd name="T49" fmla="*/ 2147483647 h 127"/>
                <a:gd name="T50" fmla="*/ 2147483647 w 54"/>
                <a:gd name="T51" fmla="*/ 2147483647 h 127"/>
                <a:gd name="T52" fmla="*/ 2147483647 w 54"/>
                <a:gd name="T53" fmla="*/ 2147483647 h 127"/>
                <a:gd name="T54" fmla="*/ 2147483647 w 54"/>
                <a:gd name="T55" fmla="*/ 2147483647 h 127"/>
                <a:gd name="T56" fmla="*/ 2147483647 w 54"/>
                <a:gd name="T57" fmla="*/ 2147483647 h 127"/>
                <a:gd name="T58" fmla="*/ 2147483647 w 54"/>
                <a:gd name="T59" fmla="*/ 2147483647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127"/>
                <a:gd name="T92" fmla="*/ 54 w 54"/>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127">
                  <a:moveTo>
                    <a:pt x="53" y="7"/>
                  </a:moveTo>
                  <a:cubicBezTo>
                    <a:pt x="53" y="6"/>
                    <a:pt x="53" y="5"/>
                    <a:pt x="52" y="4"/>
                  </a:cubicBezTo>
                  <a:cubicBezTo>
                    <a:pt x="52" y="4"/>
                    <a:pt x="51" y="3"/>
                    <a:pt x="51" y="3"/>
                  </a:cubicBezTo>
                  <a:cubicBezTo>
                    <a:pt x="49" y="1"/>
                    <a:pt x="47" y="0"/>
                    <a:pt x="44" y="2"/>
                  </a:cubicBezTo>
                  <a:cubicBezTo>
                    <a:pt x="40" y="4"/>
                    <a:pt x="37" y="9"/>
                    <a:pt x="37" y="15"/>
                  </a:cubicBezTo>
                  <a:cubicBezTo>
                    <a:pt x="37" y="17"/>
                    <a:pt x="37" y="19"/>
                    <a:pt x="37" y="22"/>
                  </a:cubicBezTo>
                  <a:cubicBezTo>
                    <a:pt x="34" y="28"/>
                    <a:pt x="35" y="36"/>
                    <a:pt x="35" y="43"/>
                  </a:cubicBezTo>
                  <a:cubicBezTo>
                    <a:pt x="35" y="43"/>
                    <a:pt x="35" y="43"/>
                    <a:pt x="35" y="44"/>
                  </a:cubicBezTo>
                  <a:cubicBezTo>
                    <a:pt x="34" y="45"/>
                    <a:pt x="33" y="46"/>
                    <a:pt x="32" y="47"/>
                  </a:cubicBezTo>
                  <a:cubicBezTo>
                    <a:pt x="28" y="51"/>
                    <a:pt x="26" y="56"/>
                    <a:pt x="24" y="62"/>
                  </a:cubicBezTo>
                  <a:cubicBezTo>
                    <a:pt x="24" y="64"/>
                    <a:pt x="23" y="65"/>
                    <a:pt x="23" y="67"/>
                  </a:cubicBezTo>
                  <a:cubicBezTo>
                    <a:pt x="19" y="71"/>
                    <a:pt x="15" y="75"/>
                    <a:pt x="12" y="80"/>
                  </a:cubicBezTo>
                  <a:cubicBezTo>
                    <a:pt x="4" y="92"/>
                    <a:pt x="0" y="107"/>
                    <a:pt x="0" y="121"/>
                  </a:cubicBezTo>
                  <a:cubicBezTo>
                    <a:pt x="0" y="122"/>
                    <a:pt x="0" y="123"/>
                    <a:pt x="1" y="124"/>
                  </a:cubicBezTo>
                  <a:cubicBezTo>
                    <a:pt x="1" y="125"/>
                    <a:pt x="2" y="125"/>
                    <a:pt x="3" y="125"/>
                  </a:cubicBezTo>
                  <a:cubicBezTo>
                    <a:pt x="4" y="126"/>
                    <a:pt x="6" y="127"/>
                    <a:pt x="9" y="126"/>
                  </a:cubicBezTo>
                  <a:cubicBezTo>
                    <a:pt x="13" y="125"/>
                    <a:pt x="17" y="120"/>
                    <a:pt x="17" y="115"/>
                  </a:cubicBezTo>
                  <a:cubicBezTo>
                    <a:pt x="18" y="107"/>
                    <a:pt x="20" y="99"/>
                    <a:pt x="24" y="92"/>
                  </a:cubicBezTo>
                  <a:cubicBezTo>
                    <a:pt x="27" y="87"/>
                    <a:pt x="31" y="82"/>
                    <a:pt x="35" y="79"/>
                  </a:cubicBezTo>
                  <a:cubicBezTo>
                    <a:pt x="35" y="79"/>
                    <a:pt x="38" y="76"/>
                    <a:pt x="39" y="76"/>
                  </a:cubicBezTo>
                  <a:cubicBezTo>
                    <a:pt x="39" y="75"/>
                    <a:pt x="41" y="67"/>
                    <a:pt x="41" y="67"/>
                  </a:cubicBezTo>
                  <a:cubicBezTo>
                    <a:pt x="43" y="60"/>
                    <a:pt x="44" y="58"/>
                    <a:pt x="46" y="57"/>
                  </a:cubicBezTo>
                  <a:cubicBezTo>
                    <a:pt x="46" y="57"/>
                    <a:pt x="46" y="57"/>
                    <a:pt x="46" y="57"/>
                  </a:cubicBezTo>
                  <a:cubicBezTo>
                    <a:pt x="50" y="53"/>
                    <a:pt x="50" y="53"/>
                    <a:pt x="50" y="53"/>
                  </a:cubicBezTo>
                  <a:cubicBezTo>
                    <a:pt x="51" y="53"/>
                    <a:pt x="51" y="52"/>
                    <a:pt x="51" y="52"/>
                  </a:cubicBezTo>
                  <a:cubicBezTo>
                    <a:pt x="52" y="51"/>
                    <a:pt x="51" y="45"/>
                    <a:pt x="52" y="44"/>
                  </a:cubicBezTo>
                  <a:cubicBezTo>
                    <a:pt x="52" y="44"/>
                    <a:pt x="52" y="42"/>
                    <a:pt x="53" y="42"/>
                  </a:cubicBezTo>
                  <a:cubicBezTo>
                    <a:pt x="54" y="41"/>
                    <a:pt x="54" y="41"/>
                    <a:pt x="54" y="41"/>
                  </a:cubicBezTo>
                  <a:cubicBezTo>
                    <a:pt x="54" y="41"/>
                    <a:pt x="54" y="41"/>
                    <a:pt x="54" y="41"/>
                  </a:cubicBezTo>
                  <a:lnTo>
                    <a:pt x="53" y="7"/>
                  </a:lnTo>
                  <a:close/>
                </a:path>
              </a:pathLst>
            </a:custGeom>
            <a:solidFill>
              <a:srgbClr val="609F49"/>
            </a:solidFill>
            <a:ln w="9525">
              <a:noFill/>
              <a:round/>
              <a:headEnd/>
              <a:tailEnd/>
            </a:ln>
          </p:spPr>
          <p:txBody>
            <a:bodyPr/>
            <a:lstStyle/>
            <a:p>
              <a:endParaRPr lang="en-US"/>
            </a:p>
          </p:txBody>
        </p:sp>
        <p:sp>
          <p:nvSpPr>
            <p:cNvPr id="26706" name="Freeform 78"/>
            <p:cNvSpPr>
              <a:spLocks/>
            </p:cNvSpPr>
            <p:nvPr/>
          </p:nvSpPr>
          <p:spPr bwMode="auto">
            <a:xfrm>
              <a:off x="3497263" y="3342357"/>
              <a:ext cx="174625" cy="414338"/>
            </a:xfrm>
            <a:custGeom>
              <a:avLst/>
              <a:gdLst>
                <a:gd name="T0" fmla="*/ 2147483647 w 53"/>
                <a:gd name="T1" fmla="*/ 2147483647 h 126"/>
                <a:gd name="T2" fmla="*/ 2147483647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2147483647 h 126"/>
                <a:gd name="T12" fmla="*/ 2147483647 w 53"/>
                <a:gd name="T13" fmla="*/ 2147483647 h 126"/>
                <a:gd name="T14" fmla="*/ 2147483647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0 w 53"/>
                <a:gd name="T25" fmla="*/ 2147483647 h 126"/>
                <a:gd name="T26" fmla="*/ 2147483647 w 53"/>
                <a:gd name="T27" fmla="*/ 2147483647 h 126"/>
                <a:gd name="T28" fmla="*/ 2147483647 w 53"/>
                <a:gd name="T29" fmla="*/ 2147483647 h 126"/>
                <a:gd name="T30" fmla="*/ 2147483647 w 53"/>
                <a:gd name="T31" fmla="*/ 2147483647 h 126"/>
                <a:gd name="T32" fmla="*/ 2147483647 w 53"/>
                <a:gd name="T33" fmla="*/ 2147483647 h 126"/>
                <a:gd name="T34" fmla="*/ 2147483647 w 53"/>
                <a:gd name="T35" fmla="*/ 2147483647 h 126"/>
                <a:gd name="T36" fmla="*/ 2147483647 w 53"/>
                <a:gd name="T37" fmla="*/ 2147483647 h 126"/>
                <a:gd name="T38" fmla="*/ 2147483647 w 53"/>
                <a:gd name="T39" fmla="*/ 2147483647 h 126"/>
                <a:gd name="T40" fmla="*/ 2147483647 w 53"/>
                <a:gd name="T41" fmla="*/ 2147483647 h 126"/>
                <a:gd name="T42" fmla="*/ 2147483647 w 53"/>
                <a:gd name="T43" fmla="*/ 2147483647 h 126"/>
                <a:gd name="T44" fmla="*/ 2147483647 w 53"/>
                <a:gd name="T45" fmla="*/ 2147483647 h 126"/>
                <a:gd name="T46" fmla="*/ 2147483647 w 53"/>
                <a:gd name="T47" fmla="*/ 2147483647 h 126"/>
                <a:gd name="T48" fmla="*/ 2147483647 w 53"/>
                <a:gd name="T49" fmla="*/ 2147483647 h 126"/>
                <a:gd name="T50" fmla="*/ 2147483647 w 53"/>
                <a:gd name="T51" fmla="*/ 2147483647 h 126"/>
                <a:gd name="T52" fmla="*/ 2147483647 w 53"/>
                <a:gd name="T53" fmla="*/ 2147483647 h 126"/>
                <a:gd name="T54" fmla="*/ 2147483647 w 53"/>
                <a:gd name="T55" fmla="*/ 2147483647 h 126"/>
                <a:gd name="T56" fmla="*/ 2147483647 w 53"/>
                <a:gd name="T57" fmla="*/ 2147483647 h 126"/>
                <a:gd name="T58" fmla="*/ 2147483647 w 53"/>
                <a:gd name="T59" fmla="*/ 2147483647 h 1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6"/>
                <a:gd name="T92" fmla="*/ 53 w 53"/>
                <a:gd name="T93" fmla="*/ 126 h 1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6">
                  <a:moveTo>
                    <a:pt x="53" y="6"/>
                  </a:moveTo>
                  <a:cubicBezTo>
                    <a:pt x="53" y="5"/>
                    <a:pt x="53" y="4"/>
                    <a:pt x="52" y="3"/>
                  </a:cubicBezTo>
                  <a:cubicBezTo>
                    <a:pt x="52" y="3"/>
                    <a:pt x="51" y="2"/>
                    <a:pt x="51" y="2"/>
                  </a:cubicBezTo>
                  <a:cubicBezTo>
                    <a:pt x="49" y="0"/>
                    <a:pt x="47" y="0"/>
                    <a:pt x="44" y="1"/>
                  </a:cubicBezTo>
                  <a:cubicBezTo>
                    <a:pt x="40" y="3"/>
                    <a:pt x="37" y="9"/>
                    <a:pt x="37" y="15"/>
                  </a:cubicBezTo>
                  <a:cubicBezTo>
                    <a:pt x="37" y="16"/>
                    <a:pt x="37" y="18"/>
                    <a:pt x="37" y="21"/>
                  </a:cubicBezTo>
                  <a:cubicBezTo>
                    <a:pt x="34" y="27"/>
                    <a:pt x="35" y="35"/>
                    <a:pt x="35" y="42"/>
                  </a:cubicBezTo>
                  <a:cubicBezTo>
                    <a:pt x="35" y="42"/>
                    <a:pt x="35" y="42"/>
                    <a:pt x="35" y="43"/>
                  </a:cubicBezTo>
                  <a:cubicBezTo>
                    <a:pt x="34" y="44"/>
                    <a:pt x="33" y="45"/>
                    <a:pt x="32" y="46"/>
                  </a:cubicBezTo>
                  <a:cubicBezTo>
                    <a:pt x="28" y="50"/>
                    <a:pt x="26" y="55"/>
                    <a:pt x="24" y="61"/>
                  </a:cubicBezTo>
                  <a:cubicBezTo>
                    <a:pt x="24" y="63"/>
                    <a:pt x="23" y="64"/>
                    <a:pt x="23" y="66"/>
                  </a:cubicBezTo>
                  <a:cubicBezTo>
                    <a:pt x="19" y="70"/>
                    <a:pt x="15" y="74"/>
                    <a:pt x="12" y="79"/>
                  </a:cubicBezTo>
                  <a:cubicBezTo>
                    <a:pt x="4" y="92"/>
                    <a:pt x="0" y="106"/>
                    <a:pt x="0" y="120"/>
                  </a:cubicBezTo>
                  <a:cubicBezTo>
                    <a:pt x="0" y="121"/>
                    <a:pt x="0" y="122"/>
                    <a:pt x="1" y="123"/>
                  </a:cubicBezTo>
                  <a:cubicBezTo>
                    <a:pt x="1" y="124"/>
                    <a:pt x="2" y="124"/>
                    <a:pt x="3" y="124"/>
                  </a:cubicBezTo>
                  <a:cubicBezTo>
                    <a:pt x="4" y="125"/>
                    <a:pt x="6" y="126"/>
                    <a:pt x="9" y="125"/>
                  </a:cubicBezTo>
                  <a:cubicBezTo>
                    <a:pt x="13" y="124"/>
                    <a:pt x="17" y="119"/>
                    <a:pt x="17" y="114"/>
                  </a:cubicBezTo>
                  <a:cubicBezTo>
                    <a:pt x="18" y="106"/>
                    <a:pt x="20" y="98"/>
                    <a:pt x="24" y="91"/>
                  </a:cubicBezTo>
                  <a:cubicBezTo>
                    <a:pt x="27" y="86"/>
                    <a:pt x="30" y="81"/>
                    <a:pt x="34" y="78"/>
                  </a:cubicBezTo>
                  <a:cubicBezTo>
                    <a:pt x="35" y="78"/>
                    <a:pt x="38" y="75"/>
                    <a:pt x="39" y="75"/>
                  </a:cubicBezTo>
                  <a:cubicBezTo>
                    <a:pt x="39" y="74"/>
                    <a:pt x="41" y="66"/>
                    <a:pt x="41" y="66"/>
                  </a:cubicBezTo>
                  <a:cubicBezTo>
                    <a:pt x="43" y="59"/>
                    <a:pt x="44" y="57"/>
                    <a:pt x="46" y="56"/>
                  </a:cubicBezTo>
                  <a:cubicBezTo>
                    <a:pt x="46" y="56"/>
                    <a:pt x="46" y="56"/>
                    <a:pt x="46" y="56"/>
                  </a:cubicBezTo>
                  <a:cubicBezTo>
                    <a:pt x="50" y="52"/>
                    <a:pt x="50" y="52"/>
                    <a:pt x="50" y="52"/>
                  </a:cubicBezTo>
                  <a:cubicBezTo>
                    <a:pt x="50" y="52"/>
                    <a:pt x="51" y="51"/>
                    <a:pt x="51" y="51"/>
                  </a:cubicBezTo>
                  <a:cubicBezTo>
                    <a:pt x="52" y="50"/>
                    <a:pt x="51" y="44"/>
                    <a:pt x="52" y="43"/>
                  </a:cubicBezTo>
                  <a:cubicBezTo>
                    <a:pt x="52" y="43"/>
                    <a:pt x="52" y="41"/>
                    <a:pt x="53" y="41"/>
                  </a:cubicBezTo>
                  <a:cubicBezTo>
                    <a:pt x="53" y="40"/>
                    <a:pt x="53" y="40"/>
                    <a:pt x="53" y="40"/>
                  </a:cubicBezTo>
                  <a:cubicBezTo>
                    <a:pt x="53" y="40"/>
                    <a:pt x="53" y="40"/>
                    <a:pt x="53" y="40"/>
                  </a:cubicBezTo>
                  <a:lnTo>
                    <a:pt x="53" y="6"/>
                  </a:lnTo>
                  <a:close/>
                </a:path>
              </a:pathLst>
            </a:custGeom>
            <a:solidFill>
              <a:srgbClr val="609F49"/>
            </a:solidFill>
            <a:ln w="9525">
              <a:noFill/>
              <a:round/>
              <a:headEnd/>
              <a:tailEnd/>
            </a:ln>
          </p:spPr>
          <p:txBody>
            <a:bodyPr/>
            <a:lstStyle/>
            <a:p>
              <a:endParaRPr lang="en-US"/>
            </a:p>
          </p:txBody>
        </p:sp>
        <p:sp>
          <p:nvSpPr>
            <p:cNvPr id="26707" name="Freeform 79"/>
            <p:cNvSpPr>
              <a:spLocks/>
            </p:cNvSpPr>
            <p:nvPr/>
          </p:nvSpPr>
          <p:spPr bwMode="auto">
            <a:xfrm>
              <a:off x="3497263" y="3342357"/>
              <a:ext cx="174625" cy="414338"/>
            </a:xfrm>
            <a:custGeom>
              <a:avLst/>
              <a:gdLst>
                <a:gd name="T0" fmla="*/ 2147483647 w 53"/>
                <a:gd name="T1" fmla="*/ 2147483647 h 126"/>
                <a:gd name="T2" fmla="*/ 2147483647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2147483647 h 126"/>
                <a:gd name="T12" fmla="*/ 2147483647 w 53"/>
                <a:gd name="T13" fmla="*/ 2147483647 h 126"/>
                <a:gd name="T14" fmla="*/ 2147483647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0 w 53"/>
                <a:gd name="T25" fmla="*/ 2147483647 h 126"/>
                <a:gd name="T26" fmla="*/ 2147483647 w 53"/>
                <a:gd name="T27" fmla="*/ 2147483647 h 126"/>
                <a:gd name="T28" fmla="*/ 2147483647 w 53"/>
                <a:gd name="T29" fmla="*/ 2147483647 h 126"/>
                <a:gd name="T30" fmla="*/ 2147483647 w 53"/>
                <a:gd name="T31" fmla="*/ 2147483647 h 126"/>
                <a:gd name="T32" fmla="*/ 2147483647 w 53"/>
                <a:gd name="T33" fmla="*/ 2147483647 h 126"/>
                <a:gd name="T34" fmla="*/ 2147483647 w 53"/>
                <a:gd name="T35" fmla="*/ 2147483647 h 126"/>
                <a:gd name="T36" fmla="*/ 2147483647 w 53"/>
                <a:gd name="T37" fmla="*/ 2147483647 h 126"/>
                <a:gd name="T38" fmla="*/ 2147483647 w 53"/>
                <a:gd name="T39" fmla="*/ 2147483647 h 126"/>
                <a:gd name="T40" fmla="*/ 2147483647 w 53"/>
                <a:gd name="T41" fmla="*/ 2147483647 h 126"/>
                <a:gd name="T42" fmla="*/ 2147483647 w 53"/>
                <a:gd name="T43" fmla="*/ 2147483647 h 126"/>
                <a:gd name="T44" fmla="*/ 2147483647 w 53"/>
                <a:gd name="T45" fmla="*/ 2147483647 h 126"/>
                <a:gd name="T46" fmla="*/ 2147483647 w 53"/>
                <a:gd name="T47" fmla="*/ 2147483647 h 126"/>
                <a:gd name="T48" fmla="*/ 2147483647 w 53"/>
                <a:gd name="T49" fmla="*/ 2147483647 h 126"/>
                <a:gd name="T50" fmla="*/ 2147483647 w 53"/>
                <a:gd name="T51" fmla="*/ 2147483647 h 126"/>
                <a:gd name="T52" fmla="*/ 2147483647 w 53"/>
                <a:gd name="T53" fmla="*/ 2147483647 h 126"/>
                <a:gd name="T54" fmla="*/ 2147483647 w 53"/>
                <a:gd name="T55" fmla="*/ 2147483647 h 126"/>
                <a:gd name="T56" fmla="*/ 2147483647 w 53"/>
                <a:gd name="T57" fmla="*/ 2147483647 h 126"/>
                <a:gd name="T58" fmla="*/ 2147483647 w 53"/>
                <a:gd name="T59" fmla="*/ 2147483647 h 1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6"/>
                <a:gd name="T92" fmla="*/ 53 w 53"/>
                <a:gd name="T93" fmla="*/ 126 h 1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6">
                  <a:moveTo>
                    <a:pt x="53" y="6"/>
                  </a:moveTo>
                  <a:cubicBezTo>
                    <a:pt x="53" y="5"/>
                    <a:pt x="53" y="4"/>
                    <a:pt x="52" y="3"/>
                  </a:cubicBezTo>
                  <a:cubicBezTo>
                    <a:pt x="52" y="3"/>
                    <a:pt x="51" y="2"/>
                    <a:pt x="51" y="2"/>
                  </a:cubicBezTo>
                  <a:cubicBezTo>
                    <a:pt x="49" y="0"/>
                    <a:pt x="47" y="0"/>
                    <a:pt x="44" y="1"/>
                  </a:cubicBezTo>
                  <a:cubicBezTo>
                    <a:pt x="40" y="3"/>
                    <a:pt x="37" y="9"/>
                    <a:pt x="37" y="15"/>
                  </a:cubicBezTo>
                  <a:cubicBezTo>
                    <a:pt x="37" y="16"/>
                    <a:pt x="37" y="18"/>
                    <a:pt x="37" y="21"/>
                  </a:cubicBezTo>
                  <a:cubicBezTo>
                    <a:pt x="34" y="27"/>
                    <a:pt x="35" y="35"/>
                    <a:pt x="35" y="42"/>
                  </a:cubicBezTo>
                  <a:cubicBezTo>
                    <a:pt x="35" y="42"/>
                    <a:pt x="35" y="42"/>
                    <a:pt x="35" y="43"/>
                  </a:cubicBezTo>
                  <a:cubicBezTo>
                    <a:pt x="34" y="44"/>
                    <a:pt x="33" y="45"/>
                    <a:pt x="32" y="46"/>
                  </a:cubicBezTo>
                  <a:cubicBezTo>
                    <a:pt x="28" y="50"/>
                    <a:pt x="26" y="56"/>
                    <a:pt x="24" y="61"/>
                  </a:cubicBezTo>
                  <a:cubicBezTo>
                    <a:pt x="24" y="63"/>
                    <a:pt x="23" y="64"/>
                    <a:pt x="23" y="66"/>
                  </a:cubicBezTo>
                  <a:cubicBezTo>
                    <a:pt x="19" y="70"/>
                    <a:pt x="15" y="74"/>
                    <a:pt x="12" y="79"/>
                  </a:cubicBezTo>
                  <a:cubicBezTo>
                    <a:pt x="4" y="92"/>
                    <a:pt x="0" y="107"/>
                    <a:pt x="0" y="120"/>
                  </a:cubicBezTo>
                  <a:cubicBezTo>
                    <a:pt x="0" y="121"/>
                    <a:pt x="0" y="122"/>
                    <a:pt x="1" y="123"/>
                  </a:cubicBezTo>
                  <a:cubicBezTo>
                    <a:pt x="2" y="124"/>
                    <a:pt x="2" y="124"/>
                    <a:pt x="3" y="124"/>
                  </a:cubicBezTo>
                  <a:cubicBezTo>
                    <a:pt x="4" y="125"/>
                    <a:pt x="6" y="126"/>
                    <a:pt x="9" y="125"/>
                  </a:cubicBezTo>
                  <a:cubicBezTo>
                    <a:pt x="13" y="124"/>
                    <a:pt x="17" y="119"/>
                    <a:pt x="17" y="113"/>
                  </a:cubicBezTo>
                  <a:cubicBezTo>
                    <a:pt x="18" y="106"/>
                    <a:pt x="20" y="98"/>
                    <a:pt x="24" y="91"/>
                  </a:cubicBezTo>
                  <a:cubicBezTo>
                    <a:pt x="27" y="86"/>
                    <a:pt x="30" y="81"/>
                    <a:pt x="34" y="78"/>
                  </a:cubicBezTo>
                  <a:cubicBezTo>
                    <a:pt x="35" y="77"/>
                    <a:pt x="38" y="75"/>
                    <a:pt x="38" y="75"/>
                  </a:cubicBezTo>
                  <a:cubicBezTo>
                    <a:pt x="39" y="74"/>
                    <a:pt x="41" y="66"/>
                    <a:pt x="41" y="66"/>
                  </a:cubicBezTo>
                  <a:cubicBezTo>
                    <a:pt x="43" y="59"/>
                    <a:pt x="44" y="57"/>
                    <a:pt x="46" y="56"/>
                  </a:cubicBezTo>
                  <a:cubicBezTo>
                    <a:pt x="46" y="56"/>
                    <a:pt x="46" y="56"/>
                    <a:pt x="46" y="56"/>
                  </a:cubicBezTo>
                  <a:cubicBezTo>
                    <a:pt x="50" y="52"/>
                    <a:pt x="50" y="52"/>
                    <a:pt x="50" y="52"/>
                  </a:cubicBezTo>
                  <a:cubicBezTo>
                    <a:pt x="50" y="52"/>
                    <a:pt x="51" y="51"/>
                    <a:pt x="51" y="51"/>
                  </a:cubicBezTo>
                  <a:cubicBezTo>
                    <a:pt x="51" y="50"/>
                    <a:pt x="51" y="44"/>
                    <a:pt x="51" y="43"/>
                  </a:cubicBezTo>
                  <a:cubicBezTo>
                    <a:pt x="52" y="43"/>
                    <a:pt x="52" y="41"/>
                    <a:pt x="53" y="41"/>
                  </a:cubicBezTo>
                  <a:cubicBezTo>
                    <a:pt x="53" y="40"/>
                    <a:pt x="53" y="40"/>
                    <a:pt x="53" y="40"/>
                  </a:cubicBezTo>
                  <a:cubicBezTo>
                    <a:pt x="53" y="40"/>
                    <a:pt x="53" y="40"/>
                    <a:pt x="53" y="40"/>
                  </a:cubicBezTo>
                  <a:lnTo>
                    <a:pt x="53" y="6"/>
                  </a:lnTo>
                  <a:close/>
                </a:path>
              </a:pathLst>
            </a:custGeom>
            <a:solidFill>
              <a:srgbClr val="61A04A"/>
            </a:solidFill>
            <a:ln w="9525">
              <a:noFill/>
              <a:round/>
              <a:headEnd/>
              <a:tailEnd/>
            </a:ln>
          </p:spPr>
          <p:txBody>
            <a:bodyPr/>
            <a:lstStyle/>
            <a:p>
              <a:endParaRPr lang="en-US"/>
            </a:p>
          </p:txBody>
        </p:sp>
        <p:sp>
          <p:nvSpPr>
            <p:cNvPr id="26708" name="Freeform 80"/>
            <p:cNvSpPr>
              <a:spLocks/>
            </p:cNvSpPr>
            <p:nvPr/>
          </p:nvSpPr>
          <p:spPr bwMode="auto">
            <a:xfrm>
              <a:off x="3497263" y="3342357"/>
              <a:ext cx="174625" cy="414338"/>
            </a:xfrm>
            <a:custGeom>
              <a:avLst/>
              <a:gdLst>
                <a:gd name="T0" fmla="*/ 2147483647 w 53"/>
                <a:gd name="T1" fmla="*/ 2147483647 h 126"/>
                <a:gd name="T2" fmla="*/ 2147483647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2147483647 h 126"/>
                <a:gd name="T12" fmla="*/ 2147483647 w 53"/>
                <a:gd name="T13" fmla="*/ 2147483647 h 126"/>
                <a:gd name="T14" fmla="*/ 2147483647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0 w 53"/>
                <a:gd name="T25" fmla="*/ 2147483647 h 126"/>
                <a:gd name="T26" fmla="*/ 2147483647 w 53"/>
                <a:gd name="T27" fmla="*/ 2147483647 h 126"/>
                <a:gd name="T28" fmla="*/ 2147483647 w 53"/>
                <a:gd name="T29" fmla="*/ 2147483647 h 126"/>
                <a:gd name="T30" fmla="*/ 2147483647 w 53"/>
                <a:gd name="T31" fmla="*/ 2147483647 h 126"/>
                <a:gd name="T32" fmla="*/ 2147483647 w 53"/>
                <a:gd name="T33" fmla="*/ 2147483647 h 126"/>
                <a:gd name="T34" fmla="*/ 2147483647 w 53"/>
                <a:gd name="T35" fmla="*/ 2147483647 h 126"/>
                <a:gd name="T36" fmla="*/ 2147483647 w 53"/>
                <a:gd name="T37" fmla="*/ 2147483647 h 126"/>
                <a:gd name="T38" fmla="*/ 2147483647 w 53"/>
                <a:gd name="T39" fmla="*/ 2147483647 h 126"/>
                <a:gd name="T40" fmla="*/ 2147483647 w 53"/>
                <a:gd name="T41" fmla="*/ 2147483647 h 126"/>
                <a:gd name="T42" fmla="*/ 2147483647 w 53"/>
                <a:gd name="T43" fmla="*/ 2147483647 h 126"/>
                <a:gd name="T44" fmla="*/ 2147483647 w 53"/>
                <a:gd name="T45" fmla="*/ 2147483647 h 126"/>
                <a:gd name="T46" fmla="*/ 2147483647 w 53"/>
                <a:gd name="T47" fmla="*/ 2147483647 h 126"/>
                <a:gd name="T48" fmla="*/ 2147483647 w 53"/>
                <a:gd name="T49" fmla="*/ 2147483647 h 126"/>
                <a:gd name="T50" fmla="*/ 2147483647 w 53"/>
                <a:gd name="T51" fmla="*/ 2147483647 h 126"/>
                <a:gd name="T52" fmla="*/ 2147483647 w 53"/>
                <a:gd name="T53" fmla="*/ 2147483647 h 126"/>
                <a:gd name="T54" fmla="*/ 2147483647 w 53"/>
                <a:gd name="T55" fmla="*/ 2147483647 h 126"/>
                <a:gd name="T56" fmla="*/ 2147483647 w 53"/>
                <a:gd name="T57" fmla="*/ 2147483647 h 126"/>
                <a:gd name="T58" fmla="*/ 2147483647 w 53"/>
                <a:gd name="T59" fmla="*/ 2147483647 h 1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6"/>
                <a:gd name="T92" fmla="*/ 53 w 53"/>
                <a:gd name="T93" fmla="*/ 126 h 1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6">
                  <a:moveTo>
                    <a:pt x="53" y="6"/>
                  </a:moveTo>
                  <a:cubicBezTo>
                    <a:pt x="53" y="5"/>
                    <a:pt x="53" y="4"/>
                    <a:pt x="52" y="3"/>
                  </a:cubicBezTo>
                  <a:cubicBezTo>
                    <a:pt x="52" y="3"/>
                    <a:pt x="51" y="2"/>
                    <a:pt x="51" y="2"/>
                  </a:cubicBezTo>
                  <a:cubicBezTo>
                    <a:pt x="49" y="0"/>
                    <a:pt x="47" y="0"/>
                    <a:pt x="44" y="1"/>
                  </a:cubicBezTo>
                  <a:cubicBezTo>
                    <a:pt x="40" y="3"/>
                    <a:pt x="37" y="9"/>
                    <a:pt x="37" y="15"/>
                  </a:cubicBezTo>
                  <a:cubicBezTo>
                    <a:pt x="37" y="16"/>
                    <a:pt x="37" y="19"/>
                    <a:pt x="37" y="21"/>
                  </a:cubicBezTo>
                  <a:cubicBezTo>
                    <a:pt x="34" y="27"/>
                    <a:pt x="35" y="35"/>
                    <a:pt x="35" y="42"/>
                  </a:cubicBezTo>
                  <a:cubicBezTo>
                    <a:pt x="35" y="42"/>
                    <a:pt x="35" y="43"/>
                    <a:pt x="35" y="43"/>
                  </a:cubicBezTo>
                  <a:cubicBezTo>
                    <a:pt x="34" y="44"/>
                    <a:pt x="33" y="45"/>
                    <a:pt x="32" y="46"/>
                  </a:cubicBezTo>
                  <a:cubicBezTo>
                    <a:pt x="28" y="50"/>
                    <a:pt x="26" y="56"/>
                    <a:pt x="24" y="61"/>
                  </a:cubicBezTo>
                  <a:cubicBezTo>
                    <a:pt x="24" y="63"/>
                    <a:pt x="23" y="64"/>
                    <a:pt x="23" y="66"/>
                  </a:cubicBezTo>
                  <a:cubicBezTo>
                    <a:pt x="19" y="70"/>
                    <a:pt x="15" y="74"/>
                    <a:pt x="12" y="79"/>
                  </a:cubicBezTo>
                  <a:cubicBezTo>
                    <a:pt x="4" y="92"/>
                    <a:pt x="0" y="107"/>
                    <a:pt x="0" y="120"/>
                  </a:cubicBezTo>
                  <a:cubicBezTo>
                    <a:pt x="0" y="121"/>
                    <a:pt x="0" y="122"/>
                    <a:pt x="1" y="123"/>
                  </a:cubicBezTo>
                  <a:cubicBezTo>
                    <a:pt x="2" y="124"/>
                    <a:pt x="2" y="124"/>
                    <a:pt x="3" y="124"/>
                  </a:cubicBezTo>
                  <a:cubicBezTo>
                    <a:pt x="4" y="125"/>
                    <a:pt x="6" y="126"/>
                    <a:pt x="9" y="125"/>
                  </a:cubicBezTo>
                  <a:cubicBezTo>
                    <a:pt x="13" y="124"/>
                    <a:pt x="17" y="119"/>
                    <a:pt x="17" y="113"/>
                  </a:cubicBezTo>
                  <a:cubicBezTo>
                    <a:pt x="18" y="106"/>
                    <a:pt x="20" y="98"/>
                    <a:pt x="24" y="91"/>
                  </a:cubicBezTo>
                  <a:cubicBezTo>
                    <a:pt x="27" y="86"/>
                    <a:pt x="30" y="81"/>
                    <a:pt x="34" y="78"/>
                  </a:cubicBezTo>
                  <a:cubicBezTo>
                    <a:pt x="35" y="77"/>
                    <a:pt x="38" y="75"/>
                    <a:pt x="38" y="75"/>
                  </a:cubicBezTo>
                  <a:cubicBezTo>
                    <a:pt x="39" y="74"/>
                    <a:pt x="41" y="66"/>
                    <a:pt x="41" y="66"/>
                  </a:cubicBezTo>
                  <a:cubicBezTo>
                    <a:pt x="43" y="59"/>
                    <a:pt x="44" y="57"/>
                    <a:pt x="46" y="56"/>
                  </a:cubicBezTo>
                  <a:cubicBezTo>
                    <a:pt x="46" y="56"/>
                    <a:pt x="46" y="56"/>
                    <a:pt x="46" y="56"/>
                  </a:cubicBezTo>
                  <a:cubicBezTo>
                    <a:pt x="50" y="52"/>
                    <a:pt x="50" y="52"/>
                    <a:pt x="50" y="52"/>
                  </a:cubicBezTo>
                  <a:cubicBezTo>
                    <a:pt x="50" y="52"/>
                    <a:pt x="51" y="51"/>
                    <a:pt x="51" y="51"/>
                  </a:cubicBezTo>
                  <a:cubicBezTo>
                    <a:pt x="51" y="50"/>
                    <a:pt x="51" y="44"/>
                    <a:pt x="51" y="43"/>
                  </a:cubicBezTo>
                  <a:cubicBezTo>
                    <a:pt x="52" y="43"/>
                    <a:pt x="52" y="41"/>
                    <a:pt x="53" y="41"/>
                  </a:cubicBezTo>
                  <a:cubicBezTo>
                    <a:pt x="53" y="40"/>
                    <a:pt x="53" y="40"/>
                    <a:pt x="53" y="40"/>
                  </a:cubicBezTo>
                  <a:cubicBezTo>
                    <a:pt x="53" y="40"/>
                    <a:pt x="53" y="40"/>
                    <a:pt x="53" y="40"/>
                  </a:cubicBezTo>
                  <a:lnTo>
                    <a:pt x="53" y="6"/>
                  </a:lnTo>
                  <a:close/>
                </a:path>
              </a:pathLst>
            </a:custGeom>
            <a:solidFill>
              <a:srgbClr val="62A04B"/>
            </a:solidFill>
            <a:ln w="9525">
              <a:noFill/>
              <a:round/>
              <a:headEnd/>
              <a:tailEnd/>
            </a:ln>
          </p:spPr>
          <p:txBody>
            <a:bodyPr/>
            <a:lstStyle/>
            <a:p>
              <a:endParaRPr lang="en-US"/>
            </a:p>
          </p:txBody>
        </p:sp>
        <p:sp>
          <p:nvSpPr>
            <p:cNvPr id="26709" name="Freeform 81"/>
            <p:cNvSpPr>
              <a:spLocks/>
            </p:cNvSpPr>
            <p:nvPr/>
          </p:nvSpPr>
          <p:spPr bwMode="auto">
            <a:xfrm>
              <a:off x="3497263" y="3342357"/>
              <a:ext cx="174625" cy="414338"/>
            </a:xfrm>
            <a:custGeom>
              <a:avLst/>
              <a:gdLst>
                <a:gd name="T0" fmla="*/ 2147483647 w 53"/>
                <a:gd name="T1" fmla="*/ 2147483647 h 126"/>
                <a:gd name="T2" fmla="*/ 2147483647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2147483647 h 126"/>
                <a:gd name="T12" fmla="*/ 2147483647 w 53"/>
                <a:gd name="T13" fmla="*/ 2147483647 h 126"/>
                <a:gd name="T14" fmla="*/ 2147483647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0 w 53"/>
                <a:gd name="T25" fmla="*/ 2147483647 h 126"/>
                <a:gd name="T26" fmla="*/ 2147483647 w 53"/>
                <a:gd name="T27" fmla="*/ 2147483647 h 126"/>
                <a:gd name="T28" fmla="*/ 2147483647 w 53"/>
                <a:gd name="T29" fmla="*/ 2147483647 h 126"/>
                <a:gd name="T30" fmla="*/ 2147483647 w 53"/>
                <a:gd name="T31" fmla="*/ 2147483647 h 126"/>
                <a:gd name="T32" fmla="*/ 2147483647 w 53"/>
                <a:gd name="T33" fmla="*/ 2147483647 h 126"/>
                <a:gd name="T34" fmla="*/ 2147483647 w 53"/>
                <a:gd name="T35" fmla="*/ 2147483647 h 126"/>
                <a:gd name="T36" fmla="*/ 2147483647 w 53"/>
                <a:gd name="T37" fmla="*/ 2147483647 h 126"/>
                <a:gd name="T38" fmla="*/ 2147483647 w 53"/>
                <a:gd name="T39" fmla="*/ 2147483647 h 126"/>
                <a:gd name="T40" fmla="*/ 2147483647 w 53"/>
                <a:gd name="T41" fmla="*/ 2147483647 h 126"/>
                <a:gd name="T42" fmla="*/ 2147483647 w 53"/>
                <a:gd name="T43" fmla="*/ 2147483647 h 126"/>
                <a:gd name="T44" fmla="*/ 2147483647 w 53"/>
                <a:gd name="T45" fmla="*/ 2147483647 h 126"/>
                <a:gd name="T46" fmla="*/ 2147483647 w 53"/>
                <a:gd name="T47" fmla="*/ 2147483647 h 126"/>
                <a:gd name="T48" fmla="*/ 2147483647 w 53"/>
                <a:gd name="T49" fmla="*/ 2147483647 h 126"/>
                <a:gd name="T50" fmla="*/ 2147483647 w 53"/>
                <a:gd name="T51" fmla="*/ 2147483647 h 126"/>
                <a:gd name="T52" fmla="*/ 2147483647 w 53"/>
                <a:gd name="T53" fmla="*/ 2147483647 h 126"/>
                <a:gd name="T54" fmla="*/ 2147483647 w 53"/>
                <a:gd name="T55" fmla="*/ 2147483647 h 126"/>
                <a:gd name="T56" fmla="*/ 2147483647 w 53"/>
                <a:gd name="T57" fmla="*/ 2147483647 h 126"/>
                <a:gd name="T58" fmla="*/ 2147483647 w 53"/>
                <a:gd name="T59" fmla="*/ 2147483647 h 1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6"/>
                <a:gd name="T92" fmla="*/ 53 w 53"/>
                <a:gd name="T93" fmla="*/ 126 h 1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6">
                  <a:moveTo>
                    <a:pt x="53" y="6"/>
                  </a:moveTo>
                  <a:cubicBezTo>
                    <a:pt x="53" y="5"/>
                    <a:pt x="53" y="4"/>
                    <a:pt x="52" y="3"/>
                  </a:cubicBezTo>
                  <a:cubicBezTo>
                    <a:pt x="52" y="3"/>
                    <a:pt x="51" y="2"/>
                    <a:pt x="51" y="2"/>
                  </a:cubicBezTo>
                  <a:cubicBezTo>
                    <a:pt x="49" y="0"/>
                    <a:pt x="47" y="0"/>
                    <a:pt x="44" y="1"/>
                  </a:cubicBezTo>
                  <a:cubicBezTo>
                    <a:pt x="40" y="3"/>
                    <a:pt x="37" y="9"/>
                    <a:pt x="37" y="15"/>
                  </a:cubicBezTo>
                  <a:cubicBezTo>
                    <a:pt x="37" y="16"/>
                    <a:pt x="37" y="19"/>
                    <a:pt x="37" y="22"/>
                  </a:cubicBezTo>
                  <a:cubicBezTo>
                    <a:pt x="34" y="27"/>
                    <a:pt x="35" y="35"/>
                    <a:pt x="35" y="42"/>
                  </a:cubicBezTo>
                  <a:cubicBezTo>
                    <a:pt x="35" y="42"/>
                    <a:pt x="35" y="43"/>
                    <a:pt x="35" y="43"/>
                  </a:cubicBezTo>
                  <a:cubicBezTo>
                    <a:pt x="34" y="44"/>
                    <a:pt x="33" y="45"/>
                    <a:pt x="33" y="46"/>
                  </a:cubicBezTo>
                  <a:cubicBezTo>
                    <a:pt x="29" y="50"/>
                    <a:pt x="26" y="56"/>
                    <a:pt x="24" y="61"/>
                  </a:cubicBezTo>
                  <a:cubicBezTo>
                    <a:pt x="24" y="63"/>
                    <a:pt x="23" y="64"/>
                    <a:pt x="23" y="66"/>
                  </a:cubicBezTo>
                  <a:cubicBezTo>
                    <a:pt x="19" y="70"/>
                    <a:pt x="15" y="74"/>
                    <a:pt x="12" y="79"/>
                  </a:cubicBezTo>
                  <a:cubicBezTo>
                    <a:pt x="5" y="92"/>
                    <a:pt x="0" y="107"/>
                    <a:pt x="0" y="120"/>
                  </a:cubicBezTo>
                  <a:cubicBezTo>
                    <a:pt x="0" y="121"/>
                    <a:pt x="0" y="122"/>
                    <a:pt x="1" y="123"/>
                  </a:cubicBezTo>
                  <a:cubicBezTo>
                    <a:pt x="2" y="124"/>
                    <a:pt x="2" y="124"/>
                    <a:pt x="3" y="124"/>
                  </a:cubicBezTo>
                  <a:cubicBezTo>
                    <a:pt x="4" y="125"/>
                    <a:pt x="6" y="126"/>
                    <a:pt x="9" y="125"/>
                  </a:cubicBezTo>
                  <a:cubicBezTo>
                    <a:pt x="13" y="124"/>
                    <a:pt x="17" y="119"/>
                    <a:pt x="17" y="113"/>
                  </a:cubicBezTo>
                  <a:cubicBezTo>
                    <a:pt x="18" y="106"/>
                    <a:pt x="20" y="98"/>
                    <a:pt x="24" y="91"/>
                  </a:cubicBezTo>
                  <a:cubicBezTo>
                    <a:pt x="27" y="86"/>
                    <a:pt x="30" y="81"/>
                    <a:pt x="34" y="78"/>
                  </a:cubicBezTo>
                  <a:cubicBezTo>
                    <a:pt x="35" y="77"/>
                    <a:pt x="38" y="75"/>
                    <a:pt x="38" y="75"/>
                  </a:cubicBezTo>
                  <a:cubicBezTo>
                    <a:pt x="39" y="74"/>
                    <a:pt x="41" y="66"/>
                    <a:pt x="41" y="66"/>
                  </a:cubicBezTo>
                  <a:cubicBezTo>
                    <a:pt x="43" y="59"/>
                    <a:pt x="44" y="57"/>
                    <a:pt x="46" y="56"/>
                  </a:cubicBezTo>
                  <a:cubicBezTo>
                    <a:pt x="46" y="56"/>
                    <a:pt x="46" y="56"/>
                    <a:pt x="46" y="56"/>
                  </a:cubicBezTo>
                  <a:cubicBezTo>
                    <a:pt x="50" y="52"/>
                    <a:pt x="50" y="52"/>
                    <a:pt x="50" y="52"/>
                  </a:cubicBezTo>
                  <a:cubicBezTo>
                    <a:pt x="50" y="52"/>
                    <a:pt x="51" y="51"/>
                    <a:pt x="51" y="51"/>
                  </a:cubicBezTo>
                  <a:cubicBezTo>
                    <a:pt x="51" y="50"/>
                    <a:pt x="51" y="44"/>
                    <a:pt x="51" y="43"/>
                  </a:cubicBezTo>
                  <a:cubicBezTo>
                    <a:pt x="51" y="43"/>
                    <a:pt x="52" y="41"/>
                    <a:pt x="53" y="41"/>
                  </a:cubicBezTo>
                  <a:cubicBezTo>
                    <a:pt x="53" y="40"/>
                    <a:pt x="53" y="40"/>
                    <a:pt x="53" y="40"/>
                  </a:cubicBezTo>
                  <a:cubicBezTo>
                    <a:pt x="53" y="40"/>
                    <a:pt x="53" y="40"/>
                    <a:pt x="53" y="40"/>
                  </a:cubicBezTo>
                  <a:lnTo>
                    <a:pt x="53" y="6"/>
                  </a:lnTo>
                  <a:close/>
                </a:path>
              </a:pathLst>
            </a:custGeom>
            <a:solidFill>
              <a:srgbClr val="63A14B"/>
            </a:solidFill>
            <a:ln w="9525">
              <a:noFill/>
              <a:round/>
              <a:headEnd/>
              <a:tailEnd/>
            </a:ln>
          </p:spPr>
          <p:txBody>
            <a:bodyPr/>
            <a:lstStyle/>
            <a:p>
              <a:endParaRPr lang="en-US"/>
            </a:p>
          </p:txBody>
        </p:sp>
        <p:sp>
          <p:nvSpPr>
            <p:cNvPr id="26710" name="Freeform 82"/>
            <p:cNvSpPr>
              <a:spLocks/>
            </p:cNvSpPr>
            <p:nvPr/>
          </p:nvSpPr>
          <p:spPr bwMode="auto">
            <a:xfrm>
              <a:off x="3497263" y="3342357"/>
              <a:ext cx="174625" cy="414338"/>
            </a:xfrm>
            <a:custGeom>
              <a:avLst/>
              <a:gdLst>
                <a:gd name="T0" fmla="*/ 2147483647 w 53"/>
                <a:gd name="T1" fmla="*/ 2147483647 h 126"/>
                <a:gd name="T2" fmla="*/ 2147483647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2147483647 h 126"/>
                <a:gd name="T12" fmla="*/ 2147483647 w 53"/>
                <a:gd name="T13" fmla="*/ 2147483647 h 126"/>
                <a:gd name="T14" fmla="*/ 2147483647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0 w 53"/>
                <a:gd name="T25" fmla="*/ 2147483647 h 126"/>
                <a:gd name="T26" fmla="*/ 2147483647 w 53"/>
                <a:gd name="T27" fmla="*/ 2147483647 h 126"/>
                <a:gd name="T28" fmla="*/ 2147483647 w 53"/>
                <a:gd name="T29" fmla="*/ 2147483647 h 126"/>
                <a:gd name="T30" fmla="*/ 2147483647 w 53"/>
                <a:gd name="T31" fmla="*/ 2147483647 h 126"/>
                <a:gd name="T32" fmla="*/ 2147483647 w 53"/>
                <a:gd name="T33" fmla="*/ 2147483647 h 126"/>
                <a:gd name="T34" fmla="*/ 2147483647 w 53"/>
                <a:gd name="T35" fmla="*/ 2147483647 h 126"/>
                <a:gd name="T36" fmla="*/ 2147483647 w 53"/>
                <a:gd name="T37" fmla="*/ 2147483647 h 126"/>
                <a:gd name="T38" fmla="*/ 2147483647 w 53"/>
                <a:gd name="T39" fmla="*/ 2147483647 h 126"/>
                <a:gd name="T40" fmla="*/ 2147483647 w 53"/>
                <a:gd name="T41" fmla="*/ 2147483647 h 126"/>
                <a:gd name="T42" fmla="*/ 2147483647 w 53"/>
                <a:gd name="T43" fmla="*/ 2147483647 h 126"/>
                <a:gd name="T44" fmla="*/ 2147483647 w 53"/>
                <a:gd name="T45" fmla="*/ 2147483647 h 126"/>
                <a:gd name="T46" fmla="*/ 2147483647 w 53"/>
                <a:gd name="T47" fmla="*/ 2147483647 h 126"/>
                <a:gd name="T48" fmla="*/ 2147483647 w 53"/>
                <a:gd name="T49" fmla="*/ 2147483647 h 126"/>
                <a:gd name="T50" fmla="*/ 2147483647 w 53"/>
                <a:gd name="T51" fmla="*/ 2147483647 h 126"/>
                <a:gd name="T52" fmla="*/ 2147483647 w 53"/>
                <a:gd name="T53" fmla="*/ 2147483647 h 126"/>
                <a:gd name="T54" fmla="*/ 2147483647 w 53"/>
                <a:gd name="T55" fmla="*/ 2147483647 h 126"/>
                <a:gd name="T56" fmla="*/ 2147483647 w 53"/>
                <a:gd name="T57" fmla="*/ 2147483647 h 126"/>
                <a:gd name="T58" fmla="*/ 2147483647 w 53"/>
                <a:gd name="T59" fmla="*/ 2147483647 h 1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6"/>
                <a:gd name="T92" fmla="*/ 53 w 53"/>
                <a:gd name="T93" fmla="*/ 126 h 1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6">
                  <a:moveTo>
                    <a:pt x="53" y="6"/>
                  </a:moveTo>
                  <a:cubicBezTo>
                    <a:pt x="53" y="5"/>
                    <a:pt x="53" y="4"/>
                    <a:pt x="52" y="3"/>
                  </a:cubicBezTo>
                  <a:cubicBezTo>
                    <a:pt x="51" y="3"/>
                    <a:pt x="51" y="2"/>
                    <a:pt x="51" y="2"/>
                  </a:cubicBezTo>
                  <a:cubicBezTo>
                    <a:pt x="49" y="0"/>
                    <a:pt x="47" y="0"/>
                    <a:pt x="44" y="1"/>
                  </a:cubicBezTo>
                  <a:cubicBezTo>
                    <a:pt x="40" y="3"/>
                    <a:pt x="37" y="9"/>
                    <a:pt x="37" y="15"/>
                  </a:cubicBezTo>
                  <a:cubicBezTo>
                    <a:pt x="37" y="16"/>
                    <a:pt x="37" y="19"/>
                    <a:pt x="37" y="22"/>
                  </a:cubicBezTo>
                  <a:cubicBezTo>
                    <a:pt x="34" y="28"/>
                    <a:pt x="35" y="35"/>
                    <a:pt x="35" y="42"/>
                  </a:cubicBezTo>
                  <a:cubicBezTo>
                    <a:pt x="35" y="42"/>
                    <a:pt x="35" y="43"/>
                    <a:pt x="35" y="43"/>
                  </a:cubicBezTo>
                  <a:cubicBezTo>
                    <a:pt x="34" y="44"/>
                    <a:pt x="33" y="45"/>
                    <a:pt x="33" y="46"/>
                  </a:cubicBezTo>
                  <a:cubicBezTo>
                    <a:pt x="29" y="50"/>
                    <a:pt x="26" y="56"/>
                    <a:pt x="24" y="61"/>
                  </a:cubicBezTo>
                  <a:cubicBezTo>
                    <a:pt x="24" y="63"/>
                    <a:pt x="23" y="64"/>
                    <a:pt x="23" y="66"/>
                  </a:cubicBezTo>
                  <a:cubicBezTo>
                    <a:pt x="19" y="70"/>
                    <a:pt x="15" y="74"/>
                    <a:pt x="12" y="80"/>
                  </a:cubicBezTo>
                  <a:cubicBezTo>
                    <a:pt x="5" y="92"/>
                    <a:pt x="0" y="107"/>
                    <a:pt x="0" y="120"/>
                  </a:cubicBezTo>
                  <a:cubicBezTo>
                    <a:pt x="0" y="121"/>
                    <a:pt x="0" y="122"/>
                    <a:pt x="1" y="123"/>
                  </a:cubicBezTo>
                  <a:cubicBezTo>
                    <a:pt x="2" y="124"/>
                    <a:pt x="2" y="124"/>
                    <a:pt x="3" y="124"/>
                  </a:cubicBezTo>
                  <a:cubicBezTo>
                    <a:pt x="4" y="125"/>
                    <a:pt x="6" y="126"/>
                    <a:pt x="9" y="125"/>
                  </a:cubicBezTo>
                  <a:cubicBezTo>
                    <a:pt x="13" y="123"/>
                    <a:pt x="17" y="119"/>
                    <a:pt x="17" y="113"/>
                  </a:cubicBezTo>
                  <a:cubicBezTo>
                    <a:pt x="18" y="106"/>
                    <a:pt x="20" y="98"/>
                    <a:pt x="24" y="91"/>
                  </a:cubicBezTo>
                  <a:cubicBezTo>
                    <a:pt x="27" y="86"/>
                    <a:pt x="30" y="81"/>
                    <a:pt x="34" y="78"/>
                  </a:cubicBezTo>
                  <a:cubicBezTo>
                    <a:pt x="34" y="77"/>
                    <a:pt x="38" y="75"/>
                    <a:pt x="38" y="75"/>
                  </a:cubicBezTo>
                  <a:cubicBezTo>
                    <a:pt x="39" y="74"/>
                    <a:pt x="40" y="66"/>
                    <a:pt x="41" y="66"/>
                  </a:cubicBezTo>
                  <a:cubicBezTo>
                    <a:pt x="43" y="59"/>
                    <a:pt x="44" y="57"/>
                    <a:pt x="45" y="56"/>
                  </a:cubicBezTo>
                  <a:cubicBezTo>
                    <a:pt x="46" y="56"/>
                    <a:pt x="46" y="56"/>
                    <a:pt x="46" y="56"/>
                  </a:cubicBezTo>
                  <a:cubicBezTo>
                    <a:pt x="50" y="52"/>
                    <a:pt x="50" y="52"/>
                    <a:pt x="50" y="52"/>
                  </a:cubicBezTo>
                  <a:cubicBezTo>
                    <a:pt x="50" y="52"/>
                    <a:pt x="51" y="51"/>
                    <a:pt x="51" y="51"/>
                  </a:cubicBezTo>
                  <a:cubicBezTo>
                    <a:pt x="51" y="50"/>
                    <a:pt x="51" y="44"/>
                    <a:pt x="51" y="43"/>
                  </a:cubicBezTo>
                  <a:cubicBezTo>
                    <a:pt x="51" y="43"/>
                    <a:pt x="52" y="41"/>
                    <a:pt x="53" y="41"/>
                  </a:cubicBezTo>
                  <a:cubicBezTo>
                    <a:pt x="53" y="40"/>
                    <a:pt x="53" y="40"/>
                    <a:pt x="53" y="40"/>
                  </a:cubicBezTo>
                  <a:cubicBezTo>
                    <a:pt x="53" y="40"/>
                    <a:pt x="53" y="40"/>
                    <a:pt x="53" y="40"/>
                  </a:cubicBezTo>
                  <a:lnTo>
                    <a:pt x="53" y="6"/>
                  </a:lnTo>
                  <a:close/>
                </a:path>
              </a:pathLst>
            </a:custGeom>
            <a:solidFill>
              <a:srgbClr val="64A14C"/>
            </a:solidFill>
            <a:ln w="9525">
              <a:noFill/>
              <a:round/>
              <a:headEnd/>
              <a:tailEnd/>
            </a:ln>
          </p:spPr>
          <p:txBody>
            <a:bodyPr/>
            <a:lstStyle/>
            <a:p>
              <a:endParaRPr lang="en-US"/>
            </a:p>
          </p:txBody>
        </p:sp>
        <p:sp>
          <p:nvSpPr>
            <p:cNvPr id="26711" name="Freeform 83"/>
            <p:cNvSpPr>
              <a:spLocks/>
            </p:cNvSpPr>
            <p:nvPr/>
          </p:nvSpPr>
          <p:spPr bwMode="auto">
            <a:xfrm>
              <a:off x="3497263" y="3342357"/>
              <a:ext cx="174625" cy="411163"/>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0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2147483647 h 125"/>
                <a:gd name="T48" fmla="*/ 2147483647 w 53"/>
                <a:gd name="T49" fmla="*/ 2147483647 h 125"/>
                <a:gd name="T50" fmla="*/ 2147483647 w 53"/>
                <a:gd name="T51" fmla="*/ 2147483647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3" y="4"/>
                    <a:pt x="52" y="3"/>
                  </a:cubicBezTo>
                  <a:cubicBezTo>
                    <a:pt x="51" y="3"/>
                    <a:pt x="51" y="2"/>
                    <a:pt x="50" y="2"/>
                  </a:cubicBezTo>
                  <a:cubicBezTo>
                    <a:pt x="49" y="0"/>
                    <a:pt x="47" y="0"/>
                    <a:pt x="44" y="1"/>
                  </a:cubicBezTo>
                  <a:cubicBezTo>
                    <a:pt x="40" y="3"/>
                    <a:pt x="37" y="9"/>
                    <a:pt x="37" y="15"/>
                  </a:cubicBezTo>
                  <a:cubicBezTo>
                    <a:pt x="37" y="16"/>
                    <a:pt x="37" y="19"/>
                    <a:pt x="37" y="22"/>
                  </a:cubicBezTo>
                  <a:cubicBezTo>
                    <a:pt x="34" y="28"/>
                    <a:pt x="35" y="35"/>
                    <a:pt x="35" y="42"/>
                  </a:cubicBezTo>
                  <a:cubicBezTo>
                    <a:pt x="35" y="42"/>
                    <a:pt x="35" y="43"/>
                    <a:pt x="35" y="43"/>
                  </a:cubicBezTo>
                  <a:cubicBezTo>
                    <a:pt x="34" y="44"/>
                    <a:pt x="33" y="45"/>
                    <a:pt x="33" y="46"/>
                  </a:cubicBezTo>
                  <a:cubicBezTo>
                    <a:pt x="29" y="50"/>
                    <a:pt x="26" y="56"/>
                    <a:pt x="24" y="61"/>
                  </a:cubicBezTo>
                  <a:cubicBezTo>
                    <a:pt x="24" y="63"/>
                    <a:pt x="23" y="64"/>
                    <a:pt x="23" y="66"/>
                  </a:cubicBezTo>
                  <a:cubicBezTo>
                    <a:pt x="19" y="70"/>
                    <a:pt x="15" y="74"/>
                    <a:pt x="12" y="80"/>
                  </a:cubicBezTo>
                  <a:cubicBezTo>
                    <a:pt x="5" y="92"/>
                    <a:pt x="0" y="107"/>
                    <a:pt x="0" y="120"/>
                  </a:cubicBezTo>
                  <a:cubicBezTo>
                    <a:pt x="0" y="121"/>
                    <a:pt x="0" y="122"/>
                    <a:pt x="1" y="123"/>
                  </a:cubicBezTo>
                  <a:cubicBezTo>
                    <a:pt x="2" y="124"/>
                    <a:pt x="3" y="124"/>
                    <a:pt x="3" y="124"/>
                  </a:cubicBezTo>
                  <a:cubicBezTo>
                    <a:pt x="4" y="125"/>
                    <a:pt x="6" y="125"/>
                    <a:pt x="9" y="125"/>
                  </a:cubicBezTo>
                  <a:cubicBezTo>
                    <a:pt x="13" y="123"/>
                    <a:pt x="17" y="119"/>
                    <a:pt x="17" y="113"/>
                  </a:cubicBezTo>
                  <a:cubicBezTo>
                    <a:pt x="18" y="106"/>
                    <a:pt x="20" y="98"/>
                    <a:pt x="24" y="91"/>
                  </a:cubicBezTo>
                  <a:cubicBezTo>
                    <a:pt x="27" y="86"/>
                    <a:pt x="30" y="81"/>
                    <a:pt x="34" y="78"/>
                  </a:cubicBezTo>
                  <a:cubicBezTo>
                    <a:pt x="34" y="77"/>
                    <a:pt x="38" y="75"/>
                    <a:pt x="38" y="75"/>
                  </a:cubicBezTo>
                  <a:cubicBezTo>
                    <a:pt x="39" y="74"/>
                    <a:pt x="40" y="66"/>
                    <a:pt x="41" y="66"/>
                  </a:cubicBezTo>
                  <a:cubicBezTo>
                    <a:pt x="43" y="59"/>
                    <a:pt x="44" y="57"/>
                    <a:pt x="45" y="56"/>
                  </a:cubicBezTo>
                  <a:cubicBezTo>
                    <a:pt x="46" y="56"/>
                    <a:pt x="46" y="56"/>
                    <a:pt x="46" y="56"/>
                  </a:cubicBezTo>
                  <a:cubicBezTo>
                    <a:pt x="50" y="52"/>
                    <a:pt x="50" y="52"/>
                    <a:pt x="50" y="52"/>
                  </a:cubicBezTo>
                  <a:cubicBezTo>
                    <a:pt x="50" y="52"/>
                    <a:pt x="51" y="51"/>
                    <a:pt x="51" y="51"/>
                  </a:cubicBezTo>
                  <a:cubicBezTo>
                    <a:pt x="51" y="50"/>
                    <a:pt x="51" y="44"/>
                    <a:pt x="51" y="43"/>
                  </a:cubicBezTo>
                  <a:cubicBezTo>
                    <a:pt x="51" y="43"/>
                    <a:pt x="52" y="41"/>
                    <a:pt x="53" y="40"/>
                  </a:cubicBezTo>
                  <a:cubicBezTo>
                    <a:pt x="53" y="40"/>
                    <a:pt x="53" y="40"/>
                    <a:pt x="53" y="40"/>
                  </a:cubicBezTo>
                  <a:cubicBezTo>
                    <a:pt x="53" y="40"/>
                    <a:pt x="53" y="40"/>
                    <a:pt x="53" y="40"/>
                  </a:cubicBezTo>
                  <a:lnTo>
                    <a:pt x="53" y="6"/>
                  </a:lnTo>
                  <a:close/>
                </a:path>
              </a:pathLst>
            </a:custGeom>
            <a:solidFill>
              <a:srgbClr val="65A24D"/>
            </a:solidFill>
            <a:ln w="9525">
              <a:noFill/>
              <a:round/>
              <a:headEnd/>
              <a:tailEnd/>
            </a:ln>
          </p:spPr>
          <p:txBody>
            <a:bodyPr/>
            <a:lstStyle/>
            <a:p>
              <a:endParaRPr lang="en-US"/>
            </a:p>
          </p:txBody>
        </p:sp>
        <p:sp>
          <p:nvSpPr>
            <p:cNvPr id="26712" name="Freeform 84"/>
            <p:cNvSpPr>
              <a:spLocks/>
            </p:cNvSpPr>
            <p:nvPr/>
          </p:nvSpPr>
          <p:spPr bwMode="auto">
            <a:xfrm>
              <a:off x="3497263" y="3342357"/>
              <a:ext cx="174625" cy="411163"/>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0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2147483647 h 125"/>
                <a:gd name="T48" fmla="*/ 2147483647 w 53"/>
                <a:gd name="T49" fmla="*/ 2147483647 h 125"/>
                <a:gd name="T50" fmla="*/ 2147483647 w 53"/>
                <a:gd name="T51" fmla="*/ 2147483647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2" y="3"/>
                  </a:cubicBezTo>
                  <a:cubicBezTo>
                    <a:pt x="51" y="3"/>
                    <a:pt x="51" y="2"/>
                    <a:pt x="50" y="2"/>
                  </a:cubicBezTo>
                  <a:cubicBezTo>
                    <a:pt x="49" y="0"/>
                    <a:pt x="47" y="0"/>
                    <a:pt x="44" y="1"/>
                  </a:cubicBezTo>
                  <a:cubicBezTo>
                    <a:pt x="40" y="3"/>
                    <a:pt x="37" y="9"/>
                    <a:pt x="37" y="15"/>
                  </a:cubicBezTo>
                  <a:cubicBezTo>
                    <a:pt x="37" y="16"/>
                    <a:pt x="37" y="19"/>
                    <a:pt x="37" y="22"/>
                  </a:cubicBezTo>
                  <a:cubicBezTo>
                    <a:pt x="34" y="28"/>
                    <a:pt x="35" y="35"/>
                    <a:pt x="35" y="42"/>
                  </a:cubicBezTo>
                  <a:cubicBezTo>
                    <a:pt x="35" y="43"/>
                    <a:pt x="35" y="43"/>
                    <a:pt x="35" y="43"/>
                  </a:cubicBezTo>
                  <a:cubicBezTo>
                    <a:pt x="34" y="44"/>
                    <a:pt x="33" y="45"/>
                    <a:pt x="33" y="46"/>
                  </a:cubicBezTo>
                  <a:cubicBezTo>
                    <a:pt x="29" y="50"/>
                    <a:pt x="26" y="56"/>
                    <a:pt x="24" y="61"/>
                  </a:cubicBezTo>
                  <a:cubicBezTo>
                    <a:pt x="24" y="63"/>
                    <a:pt x="23" y="65"/>
                    <a:pt x="23" y="66"/>
                  </a:cubicBezTo>
                  <a:cubicBezTo>
                    <a:pt x="19" y="70"/>
                    <a:pt x="15" y="74"/>
                    <a:pt x="12" y="80"/>
                  </a:cubicBezTo>
                  <a:cubicBezTo>
                    <a:pt x="5" y="92"/>
                    <a:pt x="0" y="107"/>
                    <a:pt x="0" y="120"/>
                  </a:cubicBezTo>
                  <a:cubicBezTo>
                    <a:pt x="0" y="121"/>
                    <a:pt x="1" y="122"/>
                    <a:pt x="1" y="123"/>
                  </a:cubicBezTo>
                  <a:cubicBezTo>
                    <a:pt x="2" y="124"/>
                    <a:pt x="3" y="124"/>
                    <a:pt x="3" y="124"/>
                  </a:cubicBezTo>
                  <a:cubicBezTo>
                    <a:pt x="4" y="125"/>
                    <a:pt x="7" y="125"/>
                    <a:pt x="9" y="125"/>
                  </a:cubicBezTo>
                  <a:cubicBezTo>
                    <a:pt x="13" y="123"/>
                    <a:pt x="17" y="119"/>
                    <a:pt x="17" y="113"/>
                  </a:cubicBezTo>
                  <a:cubicBezTo>
                    <a:pt x="18" y="106"/>
                    <a:pt x="20" y="98"/>
                    <a:pt x="24" y="91"/>
                  </a:cubicBezTo>
                  <a:cubicBezTo>
                    <a:pt x="27" y="86"/>
                    <a:pt x="30" y="81"/>
                    <a:pt x="34" y="78"/>
                  </a:cubicBezTo>
                  <a:cubicBezTo>
                    <a:pt x="34" y="77"/>
                    <a:pt x="38" y="75"/>
                    <a:pt x="38" y="75"/>
                  </a:cubicBezTo>
                  <a:cubicBezTo>
                    <a:pt x="39" y="74"/>
                    <a:pt x="40" y="66"/>
                    <a:pt x="41" y="66"/>
                  </a:cubicBezTo>
                  <a:cubicBezTo>
                    <a:pt x="42" y="59"/>
                    <a:pt x="44" y="57"/>
                    <a:pt x="45" y="56"/>
                  </a:cubicBezTo>
                  <a:cubicBezTo>
                    <a:pt x="46" y="56"/>
                    <a:pt x="46" y="56"/>
                    <a:pt x="46" y="56"/>
                  </a:cubicBezTo>
                  <a:cubicBezTo>
                    <a:pt x="50" y="52"/>
                    <a:pt x="50" y="52"/>
                    <a:pt x="50" y="52"/>
                  </a:cubicBezTo>
                  <a:cubicBezTo>
                    <a:pt x="50" y="52"/>
                    <a:pt x="51" y="51"/>
                    <a:pt x="51" y="51"/>
                  </a:cubicBezTo>
                  <a:cubicBezTo>
                    <a:pt x="51" y="50"/>
                    <a:pt x="51" y="44"/>
                    <a:pt x="51" y="43"/>
                  </a:cubicBezTo>
                  <a:cubicBezTo>
                    <a:pt x="51" y="43"/>
                    <a:pt x="52" y="41"/>
                    <a:pt x="53" y="40"/>
                  </a:cubicBezTo>
                  <a:cubicBezTo>
                    <a:pt x="53" y="40"/>
                    <a:pt x="53" y="40"/>
                    <a:pt x="53" y="40"/>
                  </a:cubicBezTo>
                  <a:cubicBezTo>
                    <a:pt x="53" y="40"/>
                    <a:pt x="53" y="40"/>
                    <a:pt x="53" y="40"/>
                  </a:cubicBezTo>
                  <a:lnTo>
                    <a:pt x="53" y="6"/>
                  </a:lnTo>
                  <a:close/>
                </a:path>
              </a:pathLst>
            </a:custGeom>
            <a:solidFill>
              <a:srgbClr val="65A24D"/>
            </a:solidFill>
            <a:ln w="9525">
              <a:noFill/>
              <a:round/>
              <a:headEnd/>
              <a:tailEnd/>
            </a:ln>
          </p:spPr>
          <p:txBody>
            <a:bodyPr/>
            <a:lstStyle/>
            <a:p>
              <a:endParaRPr lang="en-US"/>
            </a:p>
          </p:txBody>
        </p:sp>
        <p:sp>
          <p:nvSpPr>
            <p:cNvPr id="26713" name="Freeform 85"/>
            <p:cNvSpPr>
              <a:spLocks/>
            </p:cNvSpPr>
            <p:nvPr/>
          </p:nvSpPr>
          <p:spPr bwMode="auto">
            <a:xfrm>
              <a:off x="3497263" y="3342357"/>
              <a:ext cx="174625" cy="411163"/>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0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2147483647 h 125"/>
                <a:gd name="T48" fmla="*/ 2147483647 w 53"/>
                <a:gd name="T49" fmla="*/ 2147483647 h 125"/>
                <a:gd name="T50" fmla="*/ 2147483647 w 53"/>
                <a:gd name="T51" fmla="*/ 2147483647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2" y="3"/>
                  </a:cubicBezTo>
                  <a:cubicBezTo>
                    <a:pt x="51" y="3"/>
                    <a:pt x="51" y="2"/>
                    <a:pt x="50" y="2"/>
                  </a:cubicBezTo>
                  <a:cubicBezTo>
                    <a:pt x="49" y="0"/>
                    <a:pt x="47" y="0"/>
                    <a:pt x="44" y="1"/>
                  </a:cubicBezTo>
                  <a:cubicBezTo>
                    <a:pt x="40" y="3"/>
                    <a:pt x="37" y="9"/>
                    <a:pt x="37" y="15"/>
                  </a:cubicBezTo>
                  <a:cubicBezTo>
                    <a:pt x="37" y="17"/>
                    <a:pt x="37" y="19"/>
                    <a:pt x="37" y="22"/>
                  </a:cubicBezTo>
                  <a:cubicBezTo>
                    <a:pt x="34" y="28"/>
                    <a:pt x="35" y="35"/>
                    <a:pt x="35" y="42"/>
                  </a:cubicBezTo>
                  <a:cubicBezTo>
                    <a:pt x="35" y="43"/>
                    <a:pt x="35" y="43"/>
                    <a:pt x="35" y="43"/>
                  </a:cubicBezTo>
                  <a:cubicBezTo>
                    <a:pt x="34" y="44"/>
                    <a:pt x="33" y="46"/>
                    <a:pt x="33" y="47"/>
                  </a:cubicBezTo>
                  <a:cubicBezTo>
                    <a:pt x="29" y="51"/>
                    <a:pt x="26" y="56"/>
                    <a:pt x="24" y="61"/>
                  </a:cubicBezTo>
                  <a:cubicBezTo>
                    <a:pt x="24" y="63"/>
                    <a:pt x="23" y="65"/>
                    <a:pt x="23" y="66"/>
                  </a:cubicBezTo>
                  <a:cubicBezTo>
                    <a:pt x="19" y="70"/>
                    <a:pt x="15" y="75"/>
                    <a:pt x="12" y="80"/>
                  </a:cubicBezTo>
                  <a:cubicBezTo>
                    <a:pt x="5" y="92"/>
                    <a:pt x="0" y="107"/>
                    <a:pt x="0" y="120"/>
                  </a:cubicBezTo>
                  <a:cubicBezTo>
                    <a:pt x="0" y="121"/>
                    <a:pt x="1" y="122"/>
                    <a:pt x="1" y="123"/>
                  </a:cubicBezTo>
                  <a:cubicBezTo>
                    <a:pt x="2" y="124"/>
                    <a:pt x="3" y="124"/>
                    <a:pt x="3" y="124"/>
                  </a:cubicBezTo>
                  <a:cubicBezTo>
                    <a:pt x="5" y="125"/>
                    <a:pt x="7" y="125"/>
                    <a:pt x="9" y="125"/>
                  </a:cubicBezTo>
                  <a:cubicBezTo>
                    <a:pt x="13" y="123"/>
                    <a:pt x="17" y="119"/>
                    <a:pt x="17" y="113"/>
                  </a:cubicBezTo>
                  <a:cubicBezTo>
                    <a:pt x="18" y="106"/>
                    <a:pt x="20" y="98"/>
                    <a:pt x="24" y="91"/>
                  </a:cubicBezTo>
                  <a:cubicBezTo>
                    <a:pt x="26" y="86"/>
                    <a:pt x="30" y="81"/>
                    <a:pt x="34" y="78"/>
                  </a:cubicBezTo>
                  <a:cubicBezTo>
                    <a:pt x="34" y="77"/>
                    <a:pt x="38" y="75"/>
                    <a:pt x="38" y="75"/>
                  </a:cubicBezTo>
                  <a:cubicBezTo>
                    <a:pt x="39" y="74"/>
                    <a:pt x="40" y="66"/>
                    <a:pt x="41" y="66"/>
                  </a:cubicBezTo>
                  <a:cubicBezTo>
                    <a:pt x="42" y="59"/>
                    <a:pt x="43" y="57"/>
                    <a:pt x="45" y="56"/>
                  </a:cubicBezTo>
                  <a:cubicBezTo>
                    <a:pt x="45" y="56"/>
                    <a:pt x="46" y="56"/>
                    <a:pt x="46" y="56"/>
                  </a:cubicBezTo>
                  <a:cubicBezTo>
                    <a:pt x="50" y="52"/>
                    <a:pt x="50" y="52"/>
                    <a:pt x="50" y="52"/>
                  </a:cubicBezTo>
                  <a:cubicBezTo>
                    <a:pt x="50" y="52"/>
                    <a:pt x="51" y="51"/>
                    <a:pt x="51" y="51"/>
                  </a:cubicBezTo>
                  <a:cubicBezTo>
                    <a:pt x="51" y="50"/>
                    <a:pt x="51" y="44"/>
                    <a:pt x="51" y="43"/>
                  </a:cubicBezTo>
                  <a:cubicBezTo>
                    <a:pt x="51" y="43"/>
                    <a:pt x="52" y="41"/>
                    <a:pt x="53" y="40"/>
                  </a:cubicBezTo>
                  <a:cubicBezTo>
                    <a:pt x="53" y="40"/>
                    <a:pt x="53" y="40"/>
                    <a:pt x="53" y="40"/>
                  </a:cubicBezTo>
                  <a:cubicBezTo>
                    <a:pt x="53" y="40"/>
                    <a:pt x="53" y="40"/>
                    <a:pt x="53" y="40"/>
                  </a:cubicBezTo>
                  <a:lnTo>
                    <a:pt x="53" y="6"/>
                  </a:lnTo>
                  <a:close/>
                </a:path>
              </a:pathLst>
            </a:custGeom>
            <a:solidFill>
              <a:srgbClr val="66A34E"/>
            </a:solidFill>
            <a:ln w="9525">
              <a:noFill/>
              <a:round/>
              <a:headEnd/>
              <a:tailEnd/>
            </a:ln>
          </p:spPr>
          <p:txBody>
            <a:bodyPr/>
            <a:lstStyle/>
            <a:p>
              <a:endParaRPr lang="en-US"/>
            </a:p>
          </p:txBody>
        </p:sp>
        <p:sp>
          <p:nvSpPr>
            <p:cNvPr id="26714" name="Freeform 86"/>
            <p:cNvSpPr>
              <a:spLocks/>
            </p:cNvSpPr>
            <p:nvPr/>
          </p:nvSpPr>
          <p:spPr bwMode="auto">
            <a:xfrm>
              <a:off x="3497263" y="3342357"/>
              <a:ext cx="174625" cy="411163"/>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0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2147483647 h 125"/>
                <a:gd name="T48" fmla="*/ 2147483647 w 53"/>
                <a:gd name="T49" fmla="*/ 2147483647 h 125"/>
                <a:gd name="T50" fmla="*/ 2147483647 w 53"/>
                <a:gd name="T51" fmla="*/ 2147483647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2" y="3"/>
                  </a:cubicBezTo>
                  <a:cubicBezTo>
                    <a:pt x="51" y="3"/>
                    <a:pt x="51" y="2"/>
                    <a:pt x="50" y="2"/>
                  </a:cubicBezTo>
                  <a:cubicBezTo>
                    <a:pt x="49" y="0"/>
                    <a:pt x="47" y="0"/>
                    <a:pt x="44" y="1"/>
                  </a:cubicBezTo>
                  <a:cubicBezTo>
                    <a:pt x="40" y="3"/>
                    <a:pt x="37" y="9"/>
                    <a:pt x="37" y="15"/>
                  </a:cubicBezTo>
                  <a:cubicBezTo>
                    <a:pt x="37" y="17"/>
                    <a:pt x="37" y="19"/>
                    <a:pt x="37" y="22"/>
                  </a:cubicBezTo>
                  <a:cubicBezTo>
                    <a:pt x="34" y="28"/>
                    <a:pt x="35" y="35"/>
                    <a:pt x="35" y="42"/>
                  </a:cubicBezTo>
                  <a:cubicBezTo>
                    <a:pt x="35" y="43"/>
                    <a:pt x="35" y="43"/>
                    <a:pt x="35" y="43"/>
                  </a:cubicBezTo>
                  <a:cubicBezTo>
                    <a:pt x="34" y="44"/>
                    <a:pt x="33" y="46"/>
                    <a:pt x="33" y="47"/>
                  </a:cubicBezTo>
                  <a:cubicBezTo>
                    <a:pt x="29" y="51"/>
                    <a:pt x="26" y="56"/>
                    <a:pt x="24" y="61"/>
                  </a:cubicBezTo>
                  <a:cubicBezTo>
                    <a:pt x="24" y="63"/>
                    <a:pt x="23" y="65"/>
                    <a:pt x="23" y="66"/>
                  </a:cubicBezTo>
                  <a:cubicBezTo>
                    <a:pt x="19" y="70"/>
                    <a:pt x="15" y="75"/>
                    <a:pt x="12" y="80"/>
                  </a:cubicBezTo>
                  <a:cubicBezTo>
                    <a:pt x="5" y="92"/>
                    <a:pt x="0" y="107"/>
                    <a:pt x="0" y="120"/>
                  </a:cubicBezTo>
                  <a:cubicBezTo>
                    <a:pt x="0" y="121"/>
                    <a:pt x="1" y="122"/>
                    <a:pt x="1" y="123"/>
                  </a:cubicBezTo>
                  <a:cubicBezTo>
                    <a:pt x="2" y="124"/>
                    <a:pt x="3" y="124"/>
                    <a:pt x="3" y="124"/>
                  </a:cubicBezTo>
                  <a:cubicBezTo>
                    <a:pt x="5" y="125"/>
                    <a:pt x="7" y="125"/>
                    <a:pt x="9" y="124"/>
                  </a:cubicBezTo>
                  <a:cubicBezTo>
                    <a:pt x="13" y="123"/>
                    <a:pt x="17" y="118"/>
                    <a:pt x="17" y="113"/>
                  </a:cubicBezTo>
                  <a:cubicBezTo>
                    <a:pt x="18" y="105"/>
                    <a:pt x="20" y="98"/>
                    <a:pt x="24" y="91"/>
                  </a:cubicBezTo>
                  <a:cubicBezTo>
                    <a:pt x="26" y="86"/>
                    <a:pt x="30" y="81"/>
                    <a:pt x="34" y="78"/>
                  </a:cubicBezTo>
                  <a:cubicBezTo>
                    <a:pt x="34" y="77"/>
                    <a:pt x="38" y="75"/>
                    <a:pt x="38" y="74"/>
                  </a:cubicBezTo>
                  <a:cubicBezTo>
                    <a:pt x="39" y="74"/>
                    <a:pt x="40" y="66"/>
                    <a:pt x="41" y="65"/>
                  </a:cubicBezTo>
                  <a:cubicBezTo>
                    <a:pt x="42" y="59"/>
                    <a:pt x="43" y="57"/>
                    <a:pt x="45" y="56"/>
                  </a:cubicBezTo>
                  <a:cubicBezTo>
                    <a:pt x="45" y="56"/>
                    <a:pt x="46" y="56"/>
                    <a:pt x="46" y="56"/>
                  </a:cubicBezTo>
                  <a:cubicBezTo>
                    <a:pt x="50" y="52"/>
                    <a:pt x="50" y="52"/>
                    <a:pt x="50" y="52"/>
                  </a:cubicBezTo>
                  <a:cubicBezTo>
                    <a:pt x="50" y="52"/>
                    <a:pt x="51" y="51"/>
                    <a:pt x="51" y="51"/>
                  </a:cubicBezTo>
                  <a:cubicBezTo>
                    <a:pt x="51" y="49"/>
                    <a:pt x="51" y="44"/>
                    <a:pt x="51" y="43"/>
                  </a:cubicBezTo>
                  <a:cubicBezTo>
                    <a:pt x="51" y="43"/>
                    <a:pt x="51" y="41"/>
                    <a:pt x="53" y="40"/>
                  </a:cubicBezTo>
                  <a:cubicBezTo>
                    <a:pt x="53" y="40"/>
                    <a:pt x="53" y="40"/>
                    <a:pt x="53" y="40"/>
                  </a:cubicBezTo>
                  <a:cubicBezTo>
                    <a:pt x="53" y="40"/>
                    <a:pt x="53" y="40"/>
                    <a:pt x="53" y="40"/>
                  </a:cubicBezTo>
                  <a:lnTo>
                    <a:pt x="53" y="6"/>
                  </a:lnTo>
                  <a:close/>
                </a:path>
              </a:pathLst>
            </a:custGeom>
            <a:solidFill>
              <a:srgbClr val="67A34F"/>
            </a:solidFill>
            <a:ln w="9525">
              <a:noFill/>
              <a:round/>
              <a:headEnd/>
              <a:tailEnd/>
            </a:ln>
          </p:spPr>
          <p:txBody>
            <a:bodyPr/>
            <a:lstStyle/>
            <a:p>
              <a:endParaRPr lang="en-US"/>
            </a:p>
          </p:txBody>
        </p:sp>
        <p:sp>
          <p:nvSpPr>
            <p:cNvPr id="26715" name="Freeform 87"/>
            <p:cNvSpPr>
              <a:spLocks/>
            </p:cNvSpPr>
            <p:nvPr/>
          </p:nvSpPr>
          <p:spPr bwMode="auto">
            <a:xfrm>
              <a:off x="3497263" y="3342357"/>
              <a:ext cx="174625" cy="411163"/>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0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2147483647 h 125"/>
                <a:gd name="T48" fmla="*/ 2147483647 w 53"/>
                <a:gd name="T49" fmla="*/ 2147483647 h 125"/>
                <a:gd name="T50" fmla="*/ 2147483647 w 53"/>
                <a:gd name="T51" fmla="*/ 2147483647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2" y="3"/>
                  </a:cubicBezTo>
                  <a:cubicBezTo>
                    <a:pt x="51" y="3"/>
                    <a:pt x="51" y="2"/>
                    <a:pt x="50" y="2"/>
                  </a:cubicBezTo>
                  <a:cubicBezTo>
                    <a:pt x="49" y="0"/>
                    <a:pt x="47" y="0"/>
                    <a:pt x="44" y="1"/>
                  </a:cubicBezTo>
                  <a:cubicBezTo>
                    <a:pt x="40" y="4"/>
                    <a:pt x="37" y="10"/>
                    <a:pt x="37" y="16"/>
                  </a:cubicBezTo>
                  <a:cubicBezTo>
                    <a:pt x="37" y="17"/>
                    <a:pt x="37" y="19"/>
                    <a:pt x="37" y="22"/>
                  </a:cubicBezTo>
                  <a:cubicBezTo>
                    <a:pt x="34" y="28"/>
                    <a:pt x="35" y="35"/>
                    <a:pt x="35" y="42"/>
                  </a:cubicBezTo>
                  <a:cubicBezTo>
                    <a:pt x="35" y="43"/>
                    <a:pt x="35" y="43"/>
                    <a:pt x="35" y="43"/>
                  </a:cubicBezTo>
                  <a:cubicBezTo>
                    <a:pt x="34" y="44"/>
                    <a:pt x="33" y="46"/>
                    <a:pt x="33" y="47"/>
                  </a:cubicBezTo>
                  <a:cubicBezTo>
                    <a:pt x="29" y="51"/>
                    <a:pt x="26" y="56"/>
                    <a:pt x="24" y="61"/>
                  </a:cubicBezTo>
                  <a:cubicBezTo>
                    <a:pt x="24" y="63"/>
                    <a:pt x="23" y="65"/>
                    <a:pt x="23" y="66"/>
                  </a:cubicBezTo>
                  <a:cubicBezTo>
                    <a:pt x="19" y="70"/>
                    <a:pt x="15" y="75"/>
                    <a:pt x="12" y="80"/>
                  </a:cubicBezTo>
                  <a:cubicBezTo>
                    <a:pt x="5" y="92"/>
                    <a:pt x="0" y="107"/>
                    <a:pt x="0" y="120"/>
                  </a:cubicBezTo>
                  <a:cubicBezTo>
                    <a:pt x="0" y="121"/>
                    <a:pt x="1" y="122"/>
                    <a:pt x="1" y="123"/>
                  </a:cubicBezTo>
                  <a:cubicBezTo>
                    <a:pt x="2" y="124"/>
                    <a:pt x="3" y="124"/>
                    <a:pt x="3" y="124"/>
                  </a:cubicBezTo>
                  <a:cubicBezTo>
                    <a:pt x="5" y="125"/>
                    <a:pt x="7" y="125"/>
                    <a:pt x="9" y="124"/>
                  </a:cubicBezTo>
                  <a:cubicBezTo>
                    <a:pt x="13" y="123"/>
                    <a:pt x="17" y="118"/>
                    <a:pt x="17" y="113"/>
                  </a:cubicBezTo>
                  <a:cubicBezTo>
                    <a:pt x="18" y="105"/>
                    <a:pt x="20" y="98"/>
                    <a:pt x="24" y="91"/>
                  </a:cubicBezTo>
                  <a:cubicBezTo>
                    <a:pt x="26" y="85"/>
                    <a:pt x="30" y="81"/>
                    <a:pt x="34" y="78"/>
                  </a:cubicBezTo>
                  <a:cubicBezTo>
                    <a:pt x="34" y="77"/>
                    <a:pt x="38" y="75"/>
                    <a:pt x="38" y="74"/>
                  </a:cubicBezTo>
                  <a:cubicBezTo>
                    <a:pt x="38" y="74"/>
                    <a:pt x="40" y="66"/>
                    <a:pt x="41" y="65"/>
                  </a:cubicBezTo>
                  <a:cubicBezTo>
                    <a:pt x="42" y="59"/>
                    <a:pt x="43" y="57"/>
                    <a:pt x="45" y="56"/>
                  </a:cubicBezTo>
                  <a:cubicBezTo>
                    <a:pt x="45" y="56"/>
                    <a:pt x="46" y="56"/>
                    <a:pt x="46" y="56"/>
                  </a:cubicBezTo>
                  <a:cubicBezTo>
                    <a:pt x="50" y="52"/>
                    <a:pt x="50" y="52"/>
                    <a:pt x="50" y="52"/>
                  </a:cubicBezTo>
                  <a:cubicBezTo>
                    <a:pt x="50" y="52"/>
                    <a:pt x="51" y="51"/>
                    <a:pt x="51" y="51"/>
                  </a:cubicBezTo>
                  <a:cubicBezTo>
                    <a:pt x="51" y="49"/>
                    <a:pt x="51" y="44"/>
                    <a:pt x="51" y="43"/>
                  </a:cubicBezTo>
                  <a:cubicBezTo>
                    <a:pt x="51" y="43"/>
                    <a:pt x="51" y="41"/>
                    <a:pt x="53" y="40"/>
                  </a:cubicBezTo>
                  <a:cubicBezTo>
                    <a:pt x="53" y="40"/>
                    <a:pt x="53" y="40"/>
                    <a:pt x="53" y="40"/>
                  </a:cubicBezTo>
                  <a:cubicBezTo>
                    <a:pt x="53" y="40"/>
                    <a:pt x="53" y="40"/>
                    <a:pt x="53" y="40"/>
                  </a:cubicBezTo>
                  <a:lnTo>
                    <a:pt x="53" y="6"/>
                  </a:lnTo>
                  <a:close/>
                </a:path>
              </a:pathLst>
            </a:custGeom>
            <a:solidFill>
              <a:srgbClr val="68A44F"/>
            </a:solidFill>
            <a:ln w="9525">
              <a:noFill/>
              <a:round/>
              <a:headEnd/>
              <a:tailEnd/>
            </a:ln>
          </p:spPr>
          <p:txBody>
            <a:bodyPr/>
            <a:lstStyle/>
            <a:p>
              <a:endParaRPr lang="en-US"/>
            </a:p>
          </p:txBody>
        </p:sp>
        <p:sp>
          <p:nvSpPr>
            <p:cNvPr id="26716" name="Freeform 88"/>
            <p:cNvSpPr>
              <a:spLocks/>
            </p:cNvSpPr>
            <p:nvPr/>
          </p:nvSpPr>
          <p:spPr bwMode="auto">
            <a:xfrm>
              <a:off x="3497263" y="3342357"/>
              <a:ext cx="174625" cy="411163"/>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0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2147483647 h 125"/>
                <a:gd name="T48" fmla="*/ 2147483647 w 53"/>
                <a:gd name="T49" fmla="*/ 2147483647 h 125"/>
                <a:gd name="T50" fmla="*/ 2147483647 w 53"/>
                <a:gd name="T51" fmla="*/ 2147483647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2" y="3"/>
                  </a:cubicBezTo>
                  <a:cubicBezTo>
                    <a:pt x="51" y="3"/>
                    <a:pt x="50" y="2"/>
                    <a:pt x="50" y="2"/>
                  </a:cubicBezTo>
                  <a:cubicBezTo>
                    <a:pt x="49" y="0"/>
                    <a:pt x="47" y="0"/>
                    <a:pt x="44" y="1"/>
                  </a:cubicBezTo>
                  <a:cubicBezTo>
                    <a:pt x="40" y="4"/>
                    <a:pt x="37" y="10"/>
                    <a:pt x="37" y="16"/>
                  </a:cubicBezTo>
                  <a:cubicBezTo>
                    <a:pt x="37" y="17"/>
                    <a:pt x="37" y="20"/>
                    <a:pt x="37" y="22"/>
                  </a:cubicBezTo>
                  <a:cubicBezTo>
                    <a:pt x="34" y="28"/>
                    <a:pt x="35" y="35"/>
                    <a:pt x="35" y="43"/>
                  </a:cubicBezTo>
                  <a:cubicBezTo>
                    <a:pt x="35" y="43"/>
                    <a:pt x="35" y="43"/>
                    <a:pt x="35" y="43"/>
                  </a:cubicBezTo>
                  <a:cubicBezTo>
                    <a:pt x="34" y="44"/>
                    <a:pt x="33" y="46"/>
                    <a:pt x="33" y="47"/>
                  </a:cubicBezTo>
                  <a:cubicBezTo>
                    <a:pt x="29" y="51"/>
                    <a:pt x="26" y="56"/>
                    <a:pt x="24" y="62"/>
                  </a:cubicBezTo>
                  <a:cubicBezTo>
                    <a:pt x="24" y="63"/>
                    <a:pt x="23" y="65"/>
                    <a:pt x="23" y="66"/>
                  </a:cubicBezTo>
                  <a:cubicBezTo>
                    <a:pt x="19" y="70"/>
                    <a:pt x="15" y="75"/>
                    <a:pt x="12" y="80"/>
                  </a:cubicBezTo>
                  <a:cubicBezTo>
                    <a:pt x="5" y="92"/>
                    <a:pt x="0" y="107"/>
                    <a:pt x="0" y="120"/>
                  </a:cubicBezTo>
                  <a:cubicBezTo>
                    <a:pt x="0" y="121"/>
                    <a:pt x="1" y="122"/>
                    <a:pt x="1" y="123"/>
                  </a:cubicBezTo>
                  <a:cubicBezTo>
                    <a:pt x="2" y="124"/>
                    <a:pt x="3" y="124"/>
                    <a:pt x="3" y="124"/>
                  </a:cubicBezTo>
                  <a:cubicBezTo>
                    <a:pt x="5" y="125"/>
                    <a:pt x="7" y="125"/>
                    <a:pt x="9" y="124"/>
                  </a:cubicBezTo>
                  <a:cubicBezTo>
                    <a:pt x="13" y="123"/>
                    <a:pt x="17" y="118"/>
                    <a:pt x="17" y="113"/>
                  </a:cubicBezTo>
                  <a:cubicBezTo>
                    <a:pt x="17" y="105"/>
                    <a:pt x="20" y="98"/>
                    <a:pt x="24" y="91"/>
                  </a:cubicBezTo>
                  <a:cubicBezTo>
                    <a:pt x="26" y="85"/>
                    <a:pt x="30" y="81"/>
                    <a:pt x="34" y="78"/>
                  </a:cubicBezTo>
                  <a:cubicBezTo>
                    <a:pt x="34" y="77"/>
                    <a:pt x="37" y="75"/>
                    <a:pt x="38" y="74"/>
                  </a:cubicBezTo>
                  <a:cubicBezTo>
                    <a:pt x="38" y="73"/>
                    <a:pt x="40" y="66"/>
                    <a:pt x="41" y="65"/>
                  </a:cubicBezTo>
                  <a:cubicBezTo>
                    <a:pt x="42" y="59"/>
                    <a:pt x="43" y="57"/>
                    <a:pt x="45" y="56"/>
                  </a:cubicBezTo>
                  <a:cubicBezTo>
                    <a:pt x="45" y="56"/>
                    <a:pt x="46" y="56"/>
                    <a:pt x="46" y="56"/>
                  </a:cubicBezTo>
                  <a:cubicBezTo>
                    <a:pt x="50" y="52"/>
                    <a:pt x="50" y="52"/>
                    <a:pt x="50" y="52"/>
                  </a:cubicBezTo>
                  <a:cubicBezTo>
                    <a:pt x="50" y="52"/>
                    <a:pt x="51" y="51"/>
                    <a:pt x="51" y="51"/>
                  </a:cubicBezTo>
                  <a:cubicBezTo>
                    <a:pt x="51" y="49"/>
                    <a:pt x="50" y="44"/>
                    <a:pt x="51" y="43"/>
                  </a:cubicBezTo>
                  <a:cubicBezTo>
                    <a:pt x="51" y="43"/>
                    <a:pt x="51" y="41"/>
                    <a:pt x="53" y="40"/>
                  </a:cubicBezTo>
                  <a:cubicBezTo>
                    <a:pt x="53" y="40"/>
                    <a:pt x="53" y="40"/>
                    <a:pt x="53" y="40"/>
                  </a:cubicBezTo>
                  <a:cubicBezTo>
                    <a:pt x="53" y="40"/>
                    <a:pt x="53" y="40"/>
                    <a:pt x="53" y="40"/>
                  </a:cubicBezTo>
                  <a:lnTo>
                    <a:pt x="53" y="6"/>
                  </a:lnTo>
                  <a:close/>
                </a:path>
              </a:pathLst>
            </a:custGeom>
            <a:solidFill>
              <a:srgbClr val="69A450"/>
            </a:solidFill>
            <a:ln w="9525">
              <a:noFill/>
              <a:round/>
              <a:headEnd/>
              <a:tailEnd/>
            </a:ln>
          </p:spPr>
          <p:txBody>
            <a:bodyPr/>
            <a:lstStyle/>
            <a:p>
              <a:endParaRPr lang="en-US"/>
            </a:p>
          </p:txBody>
        </p:sp>
        <p:sp>
          <p:nvSpPr>
            <p:cNvPr id="26717" name="Freeform 89"/>
            <p:cNvSpPr>
              <a:spLocks/>
            </p:cNvSpPr>
            <p:nvPr/>
          </p:nvSpPr>
          <p:spPr bwMode="auto">
            <a:xfrm>
              <a:off x="3497263" y="3342357"/>
              <a:ext cx="174625" cy="411163"/>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0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2147483647 h 125"/>
                <a:gd name="T48" fmla="*/ 2147483647 w 53"/>
                <a:gd name="T49" fmla="*/ 2147483647 h 125"/>
                <a:gd name="T50" fmla="*/ 2147483647 w 53"/>
                <a:gd name="T51" fmla="*/ 2147483647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2" y="3"/>
                  </a:cubicBezTo>
                  <a:cubicBezTo>
                    <a:pt x="51" y="3"/>
                    <a:pt x="50" y="2"/>
                    <a:pt x="50" y="2"/>
                  </a:cubicBezTo>
                  <a:cubicBezTo>
                    <a:pt x="49" y="0"/>
                    <a:pt x="47" y="0"/>
                    <a:pt x="44" y="2"/>
                  </a:cubicBezTo>
                  <a:cubicBezTo>
                    <a:pt x="40" y="4"/>
                    <a:pt x="37" y="10"/>
                    <a:pt x="37" y="16"/>
                  </a:cubicBezTo>
                  <a:cubicBezTo>
                    <a:pt x="37" y="17"/>
                    <a:pt x="37" y="20"/>
                    <a:pt x="37" y="22"/>
                  </a:cubicBezTo>
                  <a:cubicBezTo>
                    <a:pt x="34" y="28"/>
                    <a:pt x="35" y="35"/>
                    <a:pt x="35" y="43"/>
                  </a:cubicBezTo>
                  <a:cubicBezTo>
                    <a:pt x="35" y="43"/>
                    <a:pt x="35" y="43"/>
                    <a:pt x="35" y="44"/>
                  </a:cubicBezTo>
                  <a:cubicBezTo>
                    <a:pt x="34" y="44"/>
                    <a:pt x="33" y="46"/>
                    <a:pt x="33" y="47"/>
                  </a:cubicBezTo>
                  <a:cubicBezTo>
                    <a:pt x="29" y="51"/>
                    <a:pt x="26" y="56"/>
                    <a:pt x="24" y="62"/>
                  </a:cubicBezTo>
                  <a:cubicBezTo>
                    <a:pt x="24" y="63"/>
                    <a:pt x="23" y="65"/>
                    <a:pt x="23" y="66"/>
                  </a:cubicBezTo>
                  <a:cubicBezTo>
                    <a:pt x="19" y="70"/>
                    <a:pt x="15" y="75"/>
                    <a:pt x="12" y="80"/>
                  </a:cubicBezTo>
                  <a:cubicBezTo>
                    <a:pt x="5" y="92"/>
                    <a:pt x="0" y="107"/>
                    <a:pt x="0" y="120"/>
                  </a:cubicBezTo>
                  <a:cubicBezTo>
                    <a:pt x="0" y="121"/>
                    <a:pt x="1" y="122"/>
                    <a:pt x="1" y="123"/>
                  </a:cubicBezTo>
                  <a:cubicBezTo>
                    <a:pt x="2" y="124"/>
                    <a:pt x="3" y="124"/>
                    <a:pt x="3" y="124"/>
                  </a:cubicBezTo>
                  <a:cubicBezTo>
                    <a:pt x="5" y="125"/>
                    <a:pt x="7" y="125"/>
                    <a:pt x="9" y="124"/>
                  </a:cubicBezTo>
                  <a:cubicBezTo>
                    <a:pt x="13" y="123"/>
                    <a:pt x="17" y="118"/>
                    <a:pt x="17" y="113"/>
                  </a:cubicBezTo>
                  <a:cubicBezTo>
                    <a:pt x="17" y="105"/>
                    <a:pt x="20" y="97"/>
                    <a:pt x="23" y="91"/>
                  </a:cubicBezTo>
                  <a:cubicBezTo>
                    <a:pt x="26" y="85"/>
                    <a:pt x="30" y="81"/>
                    <a:pt x="34" y="78"/>
                  </a:cubicBezTo>
                  <a:cubicBezTo>
                    <a:pt x="34" y="77"/>
                    <a:pt x="37" y="75"/>
                    <a:pt x="38" y="74"/>
                  </a:cubicBezTo>
                  <a:cubicBezTo>
                    <a:pt x="38" y="73"/>
                    <a:pt x="40" y="66"/>
                    <a:pt x="41" y="65"/>
                  </a:cubicBezTo>
                  <a:cubicBezTo>
                    <a:pt x="42" y="59"/>
                    <a:pt x="43" y="57"/>
                    <a:pt x="45" y="56"/>
                  </a:cubicBezTo>
                  <a:cubicBezTo>
                    <a:pt x="45" y="56"/>
                    <a:pt x="46" y="56"/>
                    <a:pt x="46" y="56"/>
                  </a:cubicBezTo>
                  <a:cubicBezTo>
                    <a:pt x="50" y="52"/>
                    <a:pt x="50" y="52"/>
                    <a:pt x="50" y="52"/>
                  </a:cubicBezTo>
                  <a:cubicBezTo>
                    <a:pt x="50" y="52"/>
                    <a:pt x="50" y="51"/>
                    <a:pt x="50" y="51"/>
                  </a:cubicBezTo>
                  <a:cubicBezTo>
                    <a:pt x="51" y="49"/>
                    <a:pt x="50" y="44"/>
                    <a:pt x="51" y="43"/>
                  </a:cubicBezTo>
                  <a:cubicBezTo>
                    <a:pt x="51" y="43"/>
                    <a:pt x="51" y="41"/>
                    <a:pt x="52" y="40"/>
                  </a:cubicBezTo>
                  <a:cubicBezTo>
                    <a:pt x="53" y="40"/>
                    <a:pt x="53" y="40"/>
                    <a:pt x="53" y="40"/>
                  </a:cubicBezTo>
                  <a:cubicBezTo>
                    <a:pt x="53" y="40"/>
                    <a:pt x="53" y="40"/>
                    <a:pt x="53" y="40"/>
                  </a:cubicBezTo>
                  <a:lnTo>
                    <a:pt x="53" y="6"/>
                  </a:lnTo>
                  <a:close/>
                </a:path>
              </a:pathLst>
            </a:custGeom>
            <a:solidFill>
              <a:srgbClr val="6AA551"/>
            </a:solidFill>
            <a:ln w="9525">
              <a:noFill/>
              <a:round/>
              <a:headEnd/>
              <a:tailEnd/>
            </a:ln>
          </p:spPr>
          <p:txBody>
            <a:bodyPr/>
            <a:lstStyle/>
            <a:p>
              <a:endParaRPr lang="en-US"/>
            </a:p>
          </p:txBody>
        </p:sp>
        <p:sp>
          <p:nvSpPr>
            <p:cNvPr id="26718" name="Freeform 90"/>
            <p:cNvSpPr>
              <a:spLocks/>
            </p:cNvSpPr>
            <p:nvPr/>
          </p:nvSpPr>
          <p:spPr bwMode="auto">
            <a:xfrm>
              <a:off x="3497263" y="3342357"/>
              <a:ext cx="174625" cy="411163"/>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0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2147483647 h 125"/>
                <a:gd name="T48" fmla="*/ 2147483647 w 53"/>
                <a:gd name="T49" fmla="*/ 2147483647 h 125"/>
                <a:gd name="T50" fmla="*/ 2147483647 w 53"/>
                <a:gd name="T51" fmla="*/ 2147483647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2" y="3"/>
                  </a:cubicBezTo>
                  <a:cubicBezTo>
                    <a:pt x="51" y="3"/>
                    <a:pt x="50" y="2"/>
                    <a:pt x="50" y="2"/>
                  </a:cubicBezTo>
                  <a:cubicBezTo>
                    <a:pt x="49" y="0"/>
                    <a:pt x="47" y="0"/>
                    <a:pt x="44" y="2"/>
                  </a:cubicBezTo>
                  <a:cubicBezTo>
                    <a:pt x="40" y="4"/>
                    <a:pt x="37" y="10"/>
                    <a:pt x="37" y="16"/>
                  </a:cubicBezTo>
                  <a:cubicBezTo>
                    <a:pt x="37" y="17"/>
                    <a:pt x="37" y="20"/>
                    <a:pt x="37" y="22"/>
                  </a:cubicBezTo>
                  <a:cubicBezTo>
                    <a:pt x="34" y="28"/>
                    <a:pt x="35" y="35"/>
                    <a:pt x="35" y="43"/>
                  </a:cubicBezTo>
                  <a:cubicBezTo>
                    <a:pt x="35" y="43"/>
                    <a:pt x="35" y="43"/>
                    <a:pt x="35" y="44"/>
                  </a:cubicBezTo>
                  <a:cubicBezTo>
                    <a:pt x="34" y="45"/>
                    <a:pt x="33" y="46"/>
                    <a:pt x="33" y="47"/>
                  </a:cubicBezTo>
                  <a:cubicBezTo>
                    <a:pt x="29" y="51"/>
                    <a:pt x="26" y="56"/>
                    <a:pt x="24" y="62"/>
                  </a:cubicBezTo>
                  <a:cubicBezTo>
                    <a:pt x="24" y="63"/>
                    <a:pt x="23" y="65"/>
                    <a:pt x="23" y="66"/>
                  </a:cubicBezTo>
                  <a:cubicBezTo>
                    <a:pt x="19" y="70"/>
                    <a:pt x="15" y="75"/>
                    <a:pt x="12" y="80"/>
                  </a:cubicBezTo>
                  <a:cubicBezTo>
                    <a:pt x="5" y="92"/>
                    <a:pt x="0" y="107"/>
                    <a:pt x="0" y="120"/>
                  </a:cubicBezTo>
                  <a:cubicBezTo>
                    <a:pt x="0" y="121"/>
                    <a:pt x="1" y="122"/>
                    <a:pt x="2" y="123"/>
                  </a:cubicBezTo>
                  <a:cubicBezTo>
                    <a:pt x="2" y="124"/>
                    <a:pt x="3" y="124"/>
                    <a:pt x="3" y="124"/>
                  </a:cubicBezTo>
                  <a:cubicBezTo>
                    <a:pt x="5" y="125"/>
                    <a:pt x="7" y="125"/>
                    <a:pt x="9" y="124"/>
                  </a:cubicBezTo>
                  <a:cubicBezTo>
                    <a:pt x="13" y="123"/>
                    <a:pt x="16" y="118"/>
                    <a:pt x="17" y="113"/>
                  </a:cubicBezTo>
                  <a:cubicBezTo>
                    <a:pt x="17" y="105"/>
                    <a:pt x="20" y="97"/>
                    <a:pt x="23" y="91"/>
                  </a:cubicBezTo>
                  <a:cubicBezTo>
                    <a:pt x="26" y="85"/>
                    <a:pt x="30" y="81"/>
                    <a:pt x="34" y="78"/>
                  </a:cubicBezTo>
                  <a:cubicBezTo>
                    <a:pt x="34" y="77"/>
                    <a:pt x="37" y="75"/>
                    <a:pt x="38" y="74"/>
                  </a:cubicBezTo>
                  <a:cubicBezTo>
                    <a:pt x="38" y="73"/>
                    <a:pt x="40" y="66"/>
                    <a:pt x="41" y="65"/>
                  </a:cubicBezTo>
                  <a:cubicBezTo>
                    <a:pt x="42" y="59"/>
                    <a:pt x="43" y="57"/>
                    <a:pt x="45" y="56"/>
                  </a:cubicBezTo>
                  <a:cubicBezTo>
                    <a:pt x="45" y="56"/>
                    <a:pt x="46" y="56"/>
                    <a:pt x="46" y="56"/>
                  </a:cubicBezTo>
                  <a:cubicBezTo>
                    <a:pt x="49" y="52"/>
                    <a:pt x="49" y="52"/>
                    <a:pt x="49" y="52"/>
                  </a:cubicBezTo>
                  <a:cubicBezTo>
                    <a:pt x="50" y="52"/>
                    <a:pt x="50" y="51"/>
                    <a:pt x="50" y="51"/>
                  </a:cubicBezTo>
                  <a:cubicBezTo>
                    <a:pt x="51" y="49"/>
                    <a:pt x="50" y="44"/>
                    <a:pt x="51" y="43"/>
                  </a:cubicBezTo>
                  <a:cubicBezTo>
                    <a:pt x="51" y="43"/>
                    <a:pt x="51" y="41"/>
                    <a:pt x="52" y="40"/>
                  </a:cubicBezTo>
                  <a:cubicBezTo>
                    <a:pt x="53" y="40"/>
                    <a:pt x="53" y="40"/>
                    <a:pt x="53" y="40"/>
                  </a:cubicBezTo>
                  <a:cubicBezTo>
                    <a:pt x="53" y="39"/>
                    <a:pt x="53" y="39"/>
                    <a:pt x="53" y="39"/>
                  </a:cubicBezTo>
                  <a:lnTo>
                    <a:pt x="53" y="6"/>
                  </a:lnTo>
                  <a:close/>
                </a:path>
              </a:pathLst>
            </a:custGeom>
            <a:solidFill>
              <a:srgbClr val="6AA552"/>
            </a:solidFill>
            <a:ln w="9525">
              <a:noFill/>
              <a:round/>
              <a:headEnd/>
              <a:tailEnd/>
            </a:ln>
          </p:spPr>
          <p:txBody>
            <a:bodyPr/>
            <a:lstStyle/>
            <a:p>
              <a:endParaRPr lang="en-US"/>
            </a:p>
          </p:txBody>
        </p:sp>
        <p:sp>
          <p:nvSpPr>
            <p:cNvPr id="26719" name="Freeform 91"/>
            <p:cNvSpPr>
              <a:spLocks/>
            </p:cNvSpPr>
            <p:nvPr/>
          </p:nvSpPr>
          <p:spPr bwMode="auto">
            <a:xfrm>
              <a:off x="3497263" y="3342357"/>
              <a:ext cx="174625" cy="411163"/>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0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2147483647 h 125"/>
                <a:gd name="T48" fmla="*/ 2147483647 w 53"/>
                <a:gd name="T49" fmla="*/ 2147483647 h 125"/>
                <a:gd name="T50" fmla="*/ 2147483647 w 53"/>
                <a:gd name="T51" fmla="*/ 2147483647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1" y="3"/>
                  </a:cubicBezTo>
                  <a:cubicBezTo>
                    <a:pt x="51" y="3"/>
                    <a:pt x="50" y="2"/>
                    <a:pt x="50" y="2"/>
                  </a:cubicBezTo>
                  <a:cubicBezTo>
                    <a:pt x="49" y="0"/>
                    <a:pt x="47" y="0"/>
                    <a:pt x="44" y="2"/>
                  </a:cubicBezTo>
                  <a:cubicBezTo>
                    <a:pt x="40" y="4"/>
                    <a:pt x="37" y="10"/>
                    <a:pt x="37" y="16"/>
                  </a:cubicBezTo>
                  <a:cubicBezTo>
                    <a:pt x="37" y="17"/>
                    <a:pt x="37" y="20"/>
                    <a:pt x="37" y="23"/>
                  </a:cubicBezTo>
                  <a:cubicBezTo>
                    <a:pt x="34" y="28"/>
                    <a:pt x="35" y="35"/>
                    <a:pt x="35" y="43"/>
                  </a:cubicBezTo>
                  <a:cubicBezTo>
                    <a:pt x="35" y="43"/>
                    <a:pt x="35" y="43"/>
                    <a:pt x="35" y="44"/>
                  </a:cubicBezTo>
                  <a:cubicBezTo>
                    <a:pt x="34" y="45"/>
                    <a:pt x="33" y="46"/>
                    <a:pt x="33" y="47"/>
                  </a:cubicBezTo>
                  <a:cubicBezTo>
                    <a:pt x="29" y="51"/>
                    <a:pt x="26" y="56"/>
                    <a:pt x="24" y="62"/>
                  </a:cubicBezTo>
                  <a:cubicBezTo>
                    <a:pt x="24" y="63"/>
                    <a:pt x="23" y="65"/>
                    <a:pt x="23" y="66"/>
                  </a:cubicBezTo>
                  <a:cubicBezTo>
                    <a:pt x="19" y="70"/>
                    <a:pt x="15" y="75"/>
                    <a:pt x="12" y="80"/>
                  </a:cubicBezTo>
                  <a:cubicBezTo>
                    <a:pt x="5" y="92"/>
                    <a:pt x="0" y="107"/>
                    <a:pt x="0" y="120"/>
                  </a:cubicBezTo>
                  <a:cubicBezTo>
                    <a:pt x="0" y="121"/>
                    <a:pt x="1" y="122"/>
                    <a:pt x="2" y="123"/>
                  </a:cubicBezTo>
                  <a:cubicBezTo>
                    <a:pt x="2" y="124"/>
                    <a:pt x="3" y="124"/>
                    <a:pt x="3" y="124"/>
                  </a:cubicBezTo>
                  <a:cubicBezTo>
                    <a:pt x="5" y="125"/>
                    <a:pt x="7" y="125"/>
                    <a:pt x="9" y="124"/>
                  </a:cubicBezTo>
                  <a:cubicBezTo>
                    <a:pt x="13" y="123"/>
                    <a:pt x="16" y="118"/>
                    <a:pt x="17" y="113"/>
                  </a:cubicBezTo>
                  <a:cubicBezTo>
                    <a:pt x="17" y="105"/>
                    <a:pt x="20" y="97"/>
                    <a:pt x="23" y="91"/>
                  </a:cubicBezTo>
                  <a:cubicBezTo>
                    <a:pt x="26" y="85"/>
                    <a:pt x="30" y="81"/>
                    <a:pt x="34" y="78"/>
                  </a:cubicBezTo>
                  <a:cubicBezTo>
                    <a:pt x="34" y="77"/>
                    <a:pt x="37" y="75"/>
                    <a:pt x="37" y="74"/>
                  </a:cubicBezTo>
                  <a:cubicBezTo>
                    <a:pt x="38" y="73"/>
                    <a:pt x="40" y="66"/>
                    <a:pt x="40" y="65"/>
                  </a:cubicBezTo>
                  <a:cubicBezTo>
                    <a:pt x="42" y="59"/>
                    <a:pt x="43" y="57"/>
                    <a:pt x="45" y="56"/>
                  </a:cubicBezTo>
                  <a:cubicBezTo>
                    <a:pt x="45" y="56"/>
                    <a:pt x="46" y="56"/>
                    <a:pt x="46" y="56"/>
                  </a:cubicBezTo>
                  <a:cubicBezTo>
                    <a:pt x="49" y="52"/>
                    <a:pt x="49" y="52"/>
                    <a:pt x="49" y="52"/>
                  </a:cubicBezTo>
                  <a:cubicBezTo>
                    <a:pt x="49" y="52"/>
                    <a:pt x="50" y="51"/>
                    <a:pt x="50" y="51"/>
                  </a:cubicBezTo>
                  <a:cubicBezTo>
                    <a:pt x="50" y="49"/>
                    <a:pt x="50" y="44"/>
                    <a:pt x="50" y="43"/>
                  </a:cubicBezTo>
                  <a:cubicBezTo>
                    <a:pt x="51" y="43"/>
                    <a:pt x="51" y="41"/>
                    <a:pt x="52" y="40"/>
                  </a:cubicBezTo>
                  <a:cubicBezTo>
                    <a:pt x="53" y="40"/>
                    <a:pt x="53" y="40"/>
                    <a:pt x="53" y="40"/>
                  </a:cubicBezTo>
                  <a:cubicBezTo>
                    <a:pt x="53" y="39"/>
                    <a:pt x="53" y="39"/>
                    <a:pt x="53" y="39"/>
                  </a:cubicBezTo>
                  <a:lnTo>
                    <a:pt x="53" y="6"/>
                  </a:lnTo>
                  <a:close/>
                </a:path>
              </a:pathLst>
            </a:custGeom>
            <a:solidFill>
              <a:srgbClr val="6BA652"/>
            </a:solidFill>
            <a:ln w="9525">
              <a:noFill/>
              <a:round/>
              <a:headEnd/>
              <a:tailEnd/>
            </a:ln>
          </p:spPr>
          <p:txBody>
            <a:bodyPr/>
            <a:lstStyle/>
            <a:p>
              <a:endParaRPr lang="en-US"/>
            </a:p>
          </p:txBody>
        </p:sp>
        <p:sp>
          <p:nvSpPr>
            <p:cNvPr id="26720" name="Freeform 92"/>
            <p:cNvSpPr>
              <a:spLocks/>
            </p:cNvSpPr>
            <p:nvPr/>
          </p:nvSpPr>
          <p:spPr bwMode="auto">
            <a:xfrm>
              <a:off x="3497263" y="3342357"/>
              <a:ext cx="174625" cy="411163"/>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0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2147483647 h 125"/>
                <a:gd name="T48" fmla="*/ 2147483647 w 53"/>
                <a:gd name="T49" fmla="*/ 2147483647 h 125"/>
                <a:gd name="T50" fmla="*/ 2147483647 w 53"/>
                <a:gd name="T51" fmla="*/ 2147483647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2" y="6"/>
                  </a:moveTo>
                  <a:cubicBezTo>
                    <a:pt x="52" y="5"/>
                    <a:pt x="52" y="4"/>
                    <a:pt x="51" y="3"/>
                  </a:cubicBezTo>
                  <a:cubicBezTo>
                    <a:pt x="51" y="3"/>
                    <a:pt x="50" y="2"/>
                    <a:pt x="50" y="2"/>
                  </a:cubicBezTo>
                  <a:cubicBezTo>
                    <a:pt x="49" y="0"/>
                    <a:pt x="47" y="0"/>
                    <a:pt x="44" y="2"/>
                  </a:cubicBezTo>
                  <a:cubicBezTo>
                    <a:pt x="40" y="4"/>
                    <a:pt x="37" y="10"/>
                    <a:pt x="37" y="16"/>
                  </a:cubicBezTo>
                  <a:cubicBezTo>
                    <a:pt x="37" y="17"/>
                    <a:pt x="38" y="20"/>
                    <a:pt x="38" y="23"/>
                  </a:cubicBezTo>
                  <a:cubicBezTo>
                    <a:pt x="34" y="28"/>
                    <a:pt x="35" y="35"/>
                    <a:pt x="35" y="43"/>
                  </a:cubicBezTo>
                  <a:cubicBezTo>
                    <a:pt x="35" y="43"/>
                    <a:pt x="35" y="43"/>
                    <a:pt x="35" y="44"/>
                  </a:cubicBezTo>
                  <a:cubicBezTo>
                    <a:pt x="34" y="45"/>
                    <a:pt x="33" y="46"/>
                    <a:pt x="33" y="47"/>
                  </a:cubicBezTo>
                  <a:cubicBezTo>
                    <a:pt x="29" y="51"/>
                    <a:pt x="26" y="56"/>
                    <a:pt x="24" y="62"/>
                  </a:cubicBezTo>
                  <a:cubicBezTo>
                    <a:pt x="24" y="63"/>
                    <a:pt x="23" y="65"/>
                    <a:pt x="23" y="66"/>
                  </a:cubicBezTo>
                  <a:cubicBezTo>
                    <a:pt x="19" y="70"/>
                    <a:pt x="15" y="75"/>
                    <a:pt x="12" y="80"/>
                  </a:cubicBezTo>
                  <a:cubicBezTo>
                    <a:pt x="5" y="92"/>
                    <a:pt x="0" y="107"/>
                    <a:pt x="0" y="120"/>
                  </a:cubicBezTo>
                  <a:cubicBezTo>
                    <a:pt x="1" y="121"/>
                    <a:pt x="1" y="122"/>
                    <a:pt x="2" y="123"/>
                  </a:cubicBezTo>
                  <a:cubicBezTo>
                    <a:pt x="2" y="124"/>
                    <a:pt x="3" y="124"/>
                    <a:pt x="4" y="124"/>
                  </a:cubicBezTo>
                  <a:cubicBezTo>
                    <a:pt x="5" y="125"/>
                    <a:pt x="7" y="125"/>
                    <a:pt x="9" y="124"/>
                  </a:cubicBezTo>
                  <a:cubicBezTo>
                    <a:pt x="13" y="123"/>
                    <a:pt x="16" y="118"/>
                    <a:pt x="17" y="112"/>
                  </a:cubicBezTo>
                  <a:cubicBezTo>
                    <a:pt x="17" y="105"/>
                    <a:pt x="20" y="97"/>
                    <a:pt x="23" y="91"/>
                  </a:cubicBezTo>
                  <a:cubicBezTo>
                    <a:pt x="26" y="85"/>
                    <a:pt x="30" y="81"/>
                    <a:pt x="34" y="78"/>
                  </a:cubicBezTo>
                  <a:cubicBezTo>
                    <a:pt x="34" y="77"/>
                    <a:pt x="37" y="75"/>
                    <a:pt x="37" y="74"/>
                  </a:cubicBezTo>
                  <a:cubicBezTo>
                    <a:pt x="38" y="73"/>
                    <a:pt x="40" y="66"/>
                    <a:pt x="40" y="65"/>
                  </a:cubicBezTo>
                  <a:cubicBezTo>
                    <a:pt x="42" y="59"/>
                    <a:pt x="43" y="57"/>
                    <a:pt x="45" y="56"/>
                  </a:cubicBezTo>
                  <a:cubicBezTo>
                    <a:pt x="45" y="56"/>
                    <a:pt x="46" y="56"/>
                    <a:pt x="46" y="56"/>
                  </a:cubicBezTo>
                  <a:cubicBezTo>
                    <a:pt x="49" y="52"/>
                    <a:pt x="49" y="52"/>
                    <a:pt x="49" y="52"/>
                  </a:cubicBezTo>
                  <a:cubicBezTo>
                    <a:pt x="49" y="52"/>
                    <a:pt x="50" y="51"/>
                    <a:pt x="50" y="51"/>
                  </a:cubicBezTo>
                  <a:cubicBezTo>
                    <a:pt x="50" y="49"/>
                    <a:pt x="50" y="44"/>
                    <a:pt x="50" y="43"/>
                  </a:cubicBezTo>
                  <a:cubicBezTo>
                    <a:pt x="51" y="43"/>
                    <a:pt x="51" y="41"/>
                    <a:pt x="52" y="40"/>
                  </a:cubicBezTo>
                  <a:cubicBezTo>
                    <a:pt x="53" y="40"/>
                    <a:pt x="53" y="40"/>
                    <a:pt x="53" y="40"/>
                  </a:cubicBezTo>
                  <a:cubicBezTo>
                    <a:pt x="53" y="39"/>
                    <a:pt x="53" y="39"/>
                    <a:pt x="53" y="39"/>
                  </a:cubicBezTo>
                  <a:lnTo>
                    <a:pt x="52" y="6"/>
                  </a:lnTo>
                  <a:close/>
                </a:path>
              </a:pathLst>
            </a:custGeom>
            <a:solidFill>
              <a:srgbClr val="6CA653"/>
            </a:solidFill>
            <a:ln w="9525">
              <a:noFill/>
              <a:round/>
              <a:headEnd/>
              <a:tailEnd/>
            </a:ln>
          </p:spPr>
          <p:txBody>
            <a:bodyPr/>
            <a:lstStyle/>
            <a:p>
              <a:endParaRPr lang="en-US"/>
            </a:p>
          </p:txBody>
        </p:sp>
        <p:sp>
          <p:nvSpPr>
            <p:cNvPr id="26721" name="Freeform 93"/>
            <p:cNvSpPr>
              <a:spLocks/>
            </p:cNvSpPr>
            <p:nvPr/>
          </p:nvSpPr>
          <p:spPr bwMode="auto">
            <a:xfrm>
              <a:off x="3500438" y="3342357"/>
              <a:ext cx="171450" cy="411163"/>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2147483647 h 125"/>
                <a:gd name="T12" fmla="*/ 2147483647 w 52"/>
                <a:gd name="T13" fmla="*/ 2147483647 h 125"/>
                <a:gd name="T14" fmla="*/ 2147483647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0 w 52"/>
                <a:gd name="T25" fmla="*/ 2147483647 h 125"/>
                <a:gd name="T26" fmla="*/ 2147483647 w 52"/>
                <a:gd name="T27" fmla="*/ 2147483647 h 125"/>
                <a:gd name="T28" fmla="*/ 2147483647 w 52"/>
                <a:gd name="T29" fmla="*/ 2147483647 h 125"/>
                <a:gd name="T30" fmla="*/ 2147483647 w 52"/>
                <a:gd name="T31" fmla="*/ 2147483647 h 125"/>
                <a:gd name="T32" fmla="*/ 2147483647 w 52"/>
                <a:gd name="T33" fmla="*/ 2147483647 h 125"/>
                <a:gd name="T34" fmla="*/ 2147483647 w 52"/>
                <a:gd name="T35" fmla="*/ 2147483647 h 125"/>
                <a:gd name="T36" fmla="*/ 2147483647 w 52"/>
                <a:gd name="T37" fmla="*/ 2147483647 h 125"/>
                <a:gd name="T38" fmla="*/ 2147483647 w 52"/>
                <a:gd name="T39" fmla="*/ 2147483647 h 125"/>
                <a:gd name="T40" fmla="*/ 2147483647 w 52"/>
                <a:gd name="T41" fmla="*/ 2147483647 h 125"/>
                <a:gd name="T42" fmla="*/ 2147483647 w 52"/>
                <a:gd name="T43" fmla="*/ 2147483647 h 125"/>
                <a:gd name="T44" fmla="*/ 2147483647 w 52"/>
                <a:gd name="T45" fmla="*/ 2147483647 h 125"/>
                <a:gd name="T46" fmla="*/ 2147483647 w 52"/>
                <a:gd name="T47" fmla="*/ 2147483647 h 125"/>
                <a:gd name="T48" fmla="*/ 2147483647 w 52"/>
                <a:gd name="T49" fmla="*/ 2147483647 h 125"/>
                <a:gd name="T50" fmla="*/ 2147483647 w 52"/>
                <a:gd name="T51" fmla="*/ 2147483647 h 125"/>
                <a:gd name="T52" fmla="*/ 2147483647 w 52"/>
                <a:gd name="T53" fmla="*/ 2147483647 h 125"/>
                <a:gd name="T54" fmla="*/ 2147483647 w 52"/>
                <a:gd name="T55" fmla="*/ 2147483647 h 125"/>
                <a:gd name="T56" fmla="*/ 2147483647 w 52"/>
                <a:gd name="T57" fmla="*/ 2147483647 h 125"/>
                <a:gd name="T58" fmla="*/ 2147483647 w 52"/>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2"/>
                <a:gd name="T91" fmla="*/ 0 h 125"/>
                <a:gd name="T92" fmla="*/ 52 w 52"/>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2" h="125">
                  <a:moveTo>
                    <a:pt x="51" y="6"/>
                  </a:moveTo>
                  <a:cubicBezTo>
                    <a:pt x="51" y="5"/>
                    <a:pt x="51" y="4"/>
                    <a:pt x="50" y="3"/>
                  </a:cubicBezTo>
                  <a:cubicBezTo>
                    <a:pt x="50" y="3"/>
                    <a:pt x="49" y="2"/>
                    <a:pt x="49" y="2"/>
                  </a:cubicBezTo>
                  <a:cubicBezTo>
                    <a:pt x="48" y="0"/>
                    <a:pt x="46" y="0"/>
                    <a:pt x="43" y="2"/>
                  </a:cubicBezTo>
                  <a:cubicBezTo>
                    <a:pt x="39" y="4"/>
                    <a:pt x="36" y="10"/>
                    <a:pt x="37" y="16"/>
                  </a:cubicBezTo>
                  <a:cubicBezTo>
                    <a:pt x="37" y="18"/>
                    <a:pt x="37" y="20"/>
                    <a:pt x="37" y="23"/>
                  </a:cubicBezTo>
                  <a:cubicBezTo>
                    <a:pt x="33" y="29"/>
                    <a:pt x="35" y="36"/>
                    <a:pt x="34" y="43"/>
                  </a:cubicBezTo>
                  <a:cubicBezTo>
                    <a:pt x="34" y="43"/>
                    <a:pt x="34" y="43"/>
                    <a:pt x="34" y="44"/>
                  </a:cubicBezTo>
                  <a:cubicBezTo>
                    <a:pt x="33" y="45"/>
                    <a:pt x="32" y="46"/>
                    <a:pt x="32" y="47"/>
                  </a:cubicBezTo>
                  <a:cubicBezTo>
                    <a:pt x="28" y="51"/>
                    <a:pt x="25" y="56"/>
                    <a:pt x="23" y="62"/>
                  </a:cubicBezTo>
                  <a:cubicBezTo>
                    <a:pt x="23" y="63"/>
                    <a:pt x="22" y="65"/>
                    <a:pt x="22" y="66"/>
                  </a:cubicBezTo>
                  <a:cubicBezTo>
                    <a:pt x="18" y="70"/>
                    <a:pt x="14" y="75"/>
                    <a:pt x="11" y="80"/>
                  </a:cubicBezTo>
                  <a:cubicBezTo>
                    <a:pt x="4" y="92"/>
                    <a:pt x="0" y="107"/>
                    <a:pt x="0" y="120"/>
                  </a:cubicBezTo>
                  <a:cubicBezTo>
                    <a:pt x="0" y="121"/>
                    <a:pt x="0" y="122"/>
                    <a:pt x="1" y="123"/>
                  </a:cubicBezTo>
                  <a:cubicBezTo>
                    <a:pt x="1" y="124"/>
                    <a:pt x="2" y="124"/>
                    <a:pt x="3" y="124"/>
                  </a:cubicBezTo>
                  <a:cubicBezTo>
                    <a:pt x="4" y="125"/>
                    <a:pt x="6" y="125"/>
                    <a:pt x="8" y="124"/>
                  </a:cubicBezTo>
                  <a:cubicBezTo>
                    <a:pt x="12" y="122"/>
                    <a:pt x="15" y="118"/>
                    <a:pt x="16" y="112"/>
                  </a:cubicBezTo>
                  <a:cubicBezTo>
                    <a:pt x="16" y="105"/>
                    <a:pt x="19" y="97"/>
                    <a:pt x="22" y="91"/>
                  </a:cubicBezTo>
                  <a:cubicBezTo>
                    <a:pt x="25" y="85"/>
                    <a:pt x="29" y="81"/>
                    <a:pt x="32" y="77"/>
                  </a:cubicBezTo>
                  <a:cubicBezTo>
                    <a:pt x="33" y="77"/>
                    <a:pt x="36" y="75"/>
                    <a:pt x="36" y="74"/>
                  </a:cubicBezTo>
                  <a:cubicBezTo>
                    <a:pt x="37" y="73"/>
                    <a:pt x="39" y="66"/>
                    <a:pt x="39" y="65"/>
                  </a:cubicBezTo>
                  <a:cubicBezTo>
                    <a:pt x="41" y="59"/>
                    <a:pt x="42" y="57"/>
                    <a:pt x="44" y="56"/>
                  </a:cubicBezTo>
                  <a:cubicBezTo>
                    <a:pt x="44" y="56"/>
                    <a:pt x="44" y="56"/>
                    <a:pt x="45" y="56"/>
                  </a:cubicBezTo>
                  <a:cubicBezTo>
                    <a:pt x="48" y="52"/>
                    <a:pt x="48" y="52"/>
                    <a:pt x="48" y="52"/>
                  </a:cubicBezTo>
                  <a:cubicBezTo>
                    <a:pt x="48" y="52"/>
                    <a:pt x="49" y="51"/>
                    <a:pt x="49" y="51"/>
                  </a:cubicBezTo>
                  <a:cubicBezTo>
                    <a:pt x="49" y="49"/>
                    <a:pt x="49" y="44"/>
                    <a:pt x="49" y="43"/>
                  </a:cubicBezTo>
                  <a:cubicBezTo>
                    <a:pt x="49" y="43"/>
                    <a:pt x="50" y="41"/>
                    <a:pt x="51" y="40"/>
                  </a:cubicBezTo>
                  <a:cubicBezTo>
                    <a:pt x="52" y="40"/>
                    <a:pt x="52" y="40"/>
                    <a:pt x="52" y="40"/>
                  </a:cubicBezTo>
                  <a:cubicBezTo>
                    <a:pt x="52" y="39"/>
                    <a:pt x="52" y="39"/>
                    <a:pt x="52" y="39"/>
                  </a:cubicBezTo>
                  <a:lnTo>
                    <a:pt x="51" y="6"/>
                  </a:lnTo>
                  <a:close/>
                </a:path>
              </a:pathLst>
            </a:custGeom>
            <a:solidFill>
              <a:srgbClr val="6DA754"/>
            </a:solidFill>
            <a:ln w="9525">
              <a:noFill/>
              <a:round/>
              <a:headEnd/>
              <a:tailEnd/>
            </a:ln>
          </p:spPr>
          <p:txBody>
            <a:bodyPr/>
            <a:lstStyle/>
            <a:p>
              <a:endParaRPr lang="en-US"/>
            </a:p>
          </p:txBody>
        </p:sp>
        <p:sp>
          <p:nvSpPr>
            <p:cNvPr id="26722" name="Freeform 94"/>
            <p:cNvSpPr>
              <a:spLocks/>
            </p:cNvSpPr>
            <p:nvPr/>
          </p:nvSpPr>
          <p:spPr bwMode="auto">
            <a:xfrm>
              <a:off x="3500438" y="3342357"/>
              <a:ext cx="171450" cy="411163"/>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2147483647 h 125"/>
                <a:gd name="T12" fmla="*/ 2147483647 w 52"/>
                <a:gd name="T13" fmla="*/ 2147483647 h 125"/>
                <a:gd name="T14" fmla="*/ 2147483647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0 w 52"/>
                <a:gd name="T25" fmla="*/ 2147483647 h 125"/>
                <a:gd name="T26" fmla="*/ 2147483647 w 52"/>
                <a:gd name="T27" fmla="*/ 2147483647 h 125"/>
                <a:gd name="T28" fmla="*/ 2147483647 w 52"/>
                <a:gd name="T29" fmla="*/ 2147483647 h 125"/>
                <a:gd name="T30" fmla="*/ 2147483647 w 52"/>
                <a:gd name="T31" fmla="*/ 2147483647 h 125"/>
                <a:gd name="T32" fmla="*/ 2147483647 w 52"/>
                <a:gd name="T33" fmla="*/ 2147483647 h 125"/>
                <a:gd name="T34" fmla="*/ 2147483647 w 52"/>
                <a:gd name="T35" fmla="*/ 2147483647 h 125"/>
                <a:gd name="T36" fmla="*/ 2147483647 w 52"/>
                <a:gd name="T37" fmla="*/ 2147483647 h 125"/>
                <a:gd name="T38" fmla="*/ 2147483647 w 52"/>
                <a:gd name="T39" fmla="*/ 2147483647 h 125"/>
                <a:gd name="T40" fmla="*/ 2147483647 w 52"/>
                <a:gd name="T41" fmla="*/ 2147483647 h 125"/>
                <a:gd name="T42" fmla="*/ 2147483647 w 52"/>
                <a:gd name="T43" fmla="*/ 2147483647 h 125"/>
                <a:gd name="T44" fmla="*/ 2147483647 w 52"/>
                <a:gd name="T45" fmla="*/ 2147483647 h 125"/>
                <a:gd name="T46" fmla="*/ 2147483647 w 52"/>
                <a:gd name="T47" fmla="*/ 2147483647 h 125"/>
                <a:gd name="T48" fmla="*/ 2147483647 w 52"/>
                <a:gd name="T49" fmla="*/ 2147483647 h 125"/>
                <a:gd name="T50" fmla="*/ 2147483647 w 52"/>
                <a:gd name="T51" fmla="*/ 2147483647 h 125"/>
                <a:gd name="T52" fmla="*/ 2147483647 w 52"/>
                <a:gd name="T53" fmla="*/ 2147483647 h 125"/>
                <a:gd name="T54" fmla="*/ 2147483647 w 52"/>
                <a:gd name="T55" fmla="*/ 2147483647 h 125"/>
                <a:gd name="T56" fmla="*/ 2147483647 w 52"/>
                <a:gd name="T57" fmla="*/ 2147483647 h 125"/>
                <a:gd name="T58" fmla="*/ 2147483647 w 52"/>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2"/>
                <a:gd name="T91" fmla="*/ 0 h 125"/>
                <a:gd name="T92" fmla="*/ 52 w 52"/>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2" h="125">
                  <a:moveTo>
                    <a:pt x="51" y="6"/>
                  </a:moveTo>
                  <a:cubicBezTo>
                    <a:pt x="51" y="5"/>
                    <a:pt x="51" y="4"/>
                    <a:pt x="50" y="3"/>
                  </a:cubicBezTo>
                  <a:cubicBezTo>
                    <a:pt x="50" y="3"/>
                    <a:pt x="49" y="2"/>
                    <a:pt x="49" y="2"/>
                  </a:cubicBezTo>
                  <a:cubicBezTo>
                    <a:pt x="48" y="0"/>
                    <a:pt x="46" y="0"/>
                    <a:pt x="43" y="2"/>
                  </a:cubicBezTo>
                  <a:cubicBezTo>
                    <a:pt x="40" y="4"/>
                    <a:pt x="37" y="10"/>
                    <a:pt x="37" y="16"/>
                  </a:cubicBezTo>
                  <a:cubicBezTo>
                    <a:pt x="37" y="18"/>
                    <a:pt x="37" y="20"/>
                    <a:pt x="37" y="23"/>
                  </a:cubicBezTo>
                  <a:cubicBezTo>
                    <a:pt x="33" y="29"/>
                    <a:pt x="35" y="36"/>
                    <a:pt x="34" y="43"/>
                  </a:cubicBezTo>
                  <a:cubicBezTo>
                    <a:pt x="34" y="43"/>
                    <a:pt x="34" y="44"/>
                    <a:pt x="34" y="44"/>
                  </a:cubicBezTo>
                  <a:cubicBezTo>
                    <a:pt x="33" y="45"/>
                    <a:pt x="32" y="46"/>
                    <a:pt x="32" y="47"/>
                  </a:cubicBezTo>
                  <a:cubicBezTo>
                    <a:pt x="28" y="51"/>
                    <a:pt x="25" y="56"/>
                    <a:pt x="23" y="62"/>
                  </a:cubicBezTo>
                  <a:cubicBezTo>
                    <a:pt x="23" y="63"/>
                    <a:pt x="22" y="65"/>
                    <a:pt x="22" y="66"/>
                  </a:cubicBezTo>
                  <a:cubicBezTo>
                    <a:pt x="18" y="70"/>
                    <a:pt x="14" y="75"/>
                    <a:pt x="11" y="80"/>
                  </a:cubicBezTo>
                  <a:cubicBezTo>
                    <a:pt x="4" y="92"/>
                    <a:pt x="0" y="107"/>
                    <a:pt x="0" y="120"/>
                  </a:cubicBezTo>
                  <a:cubicBezTo>
                    <a:pt x="0" y="121"/>
                    <a:pt x="0" y="122"/>
                    <a:pt x="1" y="123"/>
                  </a:cubicBezTo>
                  <a:cubicBezTo>
                    <a:pt x="1" y="124"/>
                    <a:pt x="2" y="124"/>
                    <a:pt x="3" y="124"/>
                  </a:cubicBezTo>
                  <a:cubicBezTo>
                    <a:pt x="4" y="125"/>
                    <a:pt x="6" y="125"/>
                    <a:pt x="8" y="124"/>
                  </a:cubicBezTo>
                  <a:cubicBezTo>
                    <a:pt x="12" y="122"/>
                    <a:pt x="15" y="118"/>
                    <a:pt x="16" y="112"/>
                  </a:cubicBezTo>
                  <a:cubicBezTo>
                    <a:pt x="16" y="105"/>
                    <a:pt x="19" y="97"/>
                    <a:pt x="22" y="91"/>
                  </a:cubicBezTo>
                  <a:cubicBezTo>
                    <a:pt x="25" y="85"/>
                    <a:pt x="29" y="81"/>
                    <a:pt x="32" y="77"/>
                  </a:cubicBezTo>
                  <a:cubicBezTo>
                    <a:pt x="33" y="77"/>
                    <a:pt x="36" y="75"/>
                    <a:pt x="36" y="74"/>
                  </a:cubicBezTo>
                  <a:cubicBezTo>
                    <a:pt x="37" y="73"/>
                    <a:pt x="39" y="66"/>
                    <a:pt x="39" y="65"/>
                  </a:cubicBezTo>
                  <a:cubicBezTo>
                    <a:pt x="41" y="59"/>
                    <a:pt x="42" y="57"/>
                    <a:pt x="44" y="56"/>
                  </a:cubicBezTo>
                  <a:cubicBezTo>
                    <a:pt x="44" y="56"/>
                    <a:pt x="44" y="56"/>
                    <a:pt x="45" y="56"/>
                  </a:cubicBezTo>
                  <a:cubicBezTo>
                    <a:pt x="48" y="52"/>
                    <a:pt x="48" y="52"/>
                    <a:pt x="48" y="52"/>
                  </a:cubicBezTo>
                  <a:cubicBezTo>
                    <a:pt x="48" y="52"/>
                    <a:pt x="49" y="51"/>
                    <a:pt x="49" y="51"/>
                  </a:cubicBezTo>
                  <a:cubicBezTo>
                    <a:pt x="49" y="49"/>
                    <a:pt x="49" y="44"/>
                    <a:pt x="49" y="43"/>
                  </a:cubicBezTo>
                  <a:cubicBezTo>
                    <a:pt x="49" y="43"/>
                    <a:pt x="50" y="41"/>
                    <a:pt x="51" y="40"/>
                  </a:cubicBezTo>
                  <a:cubicBezTo>
                    <a:pt x="52" y="40"/>
                    <a:pt x="52" y="40"/>
                    <a:pt x="52" y="40"/>
                  </a:cubicBezTo>
                  <a:cubicBezTo>
                    <a:pt x="52" y="39"/>
                    <a:pt x="52" y="39"/>
                    <a:pt x="52" y="39"/>
                  </a:cubicBezTo>
                  <a:lnTo>
                    <a:pt x="51" y="6"/>
                  </a:lnTo>
                  <a:close/>
                </a:path>
              </a:pathLst>
            </a:custGeom>
            <a:solidFill>
              <a:srgbClr val="6EA754"/>
            </a:solidFill>
            <a:ln w="9525">
              <a:noFill/>
              <a:round/>
              <a:headEnd/>
              <a:tailEnd/>
            </a:ln>
          </p:spPr>
          <p:txBody>
            <a:bodyPr/>
            <a:lstStyle/>
            <a:p>
              <a:endParaRPr lang="en-US"/>
            </a:p>
          </p:txBody>
        </p:sp>
        <p:sp>
          <p:nvSpPr>
            <p:cNvPr id="26723" name="Freeform 95"/>
            <p:cNvSpPr>
              <a:spLocks/>
            </p:cNvSpPr>
            <p:nvPr/>
          </p:nvSpPr>
          <p:spPr bwMode="auto">
            <a:xfrm>
              <a:off x="3500438" y="3342357"/>
              <a:ext cx="171450" cy="411163"/>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2147483647 h 125"/>
                <a:gd name="T12" fmla="*/ 2147483647 w 52"/>
                <a:gd name="T13" fmla="*/ 2147483647 h 125"/>
                <a:gd name="T14" fmla="*/ 2147483647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0 w 52"/>
                <a:gd name="T25" fmla="*/ 2147483647 h 125"/>
                <a:gd name="T26" fmla="*/ 2147483647 w 52"/>
                <a:gd name="T27" fmla="*/ 2147483647 h 125"/>
                <a:gd name="T28" fmla="*/ 2147483647 w 52"/>
                <a:gd name="T29" fmla="*/ 2147483647 h 125"/>
                <a:gd name="T30" fmla="*/ 2147483647 w 52"/>
                <a:gd name="T31" fmla="*/ 2147483647 h 125"/>
                <a:gd name="T32" fmla="*/ 2147483647 w 52"/>
                <a:gd name="T33" fmla="*/ 2147483647 h 125"/>
                <a:gd name="T34" fmla="*/ 2147483647 w 52"/>
                <a:gd name="T35" fmla="*/ 2147483647 h 125"/>
                <a:gd name="T36" fmla="*/ 2147483647 w 52"/>
                <a:gd name="T37" fmla="*/ 2147483647 h 125"/>
                <a:gd name="T38" fmla="*/ 2147483647 w 52"/>
                <a:gd name="T39" fmla="*/ 2147483647 h 125"/>
                <a:gd name="T40" fmla="*/ 2147483647 w 52"/>
                <a:gd name="T41" fmla="*/ 2147483647 h 125"/>
                <a:gd name="T42" fmla="*/ 2147483647 w 52"/>
                <a:gd name="T43" fmla="*/ 2147483647 h 125"/>
                <a:gd name="T44" fmla="*/ 2147483647 w 52"/>
                <a:gd name="T45" fmla="*/ 2147483647 h 125"/>
                <a:gd name="T46" fmla="*/ 2147483647 w 52"/>
                <a:gd name="T47" fmla="*/ 2147483647 h 125"/>
                <a:gd name="T48" fmla="*/ 2147483647 w 52"/>
                <a:gd name="T49" fmla="*/ 2147483647 h 125"/>
                <a:gd name="T50" fmla="*/ 2147483647 w 52"/>
                <a:gd name="T51" fmla="*/ 2147483647 h 125"/>
                <a:gd name="T52" fmla="*/ 2147483647 w 52"/>
                <a:gd name="T53" fmla="*/ 2147483647 h 125"/>
                <a:gd name="T54" fmla="*/ 2147483647 w 52"/>
                <a:gd name="T55" fmla="*/ 2147483647 h 125"/>
                <a:gd name="T56" fmla="*/ 2147483647 w 52"/>
                <a:gd name="T57" fmla="*/ 2147483647 h 125"/>
                <a:gd name="T58" fmla="*/ 2147483647 w 52"/>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2"/>
                <a:gd name="T91" fmla="*/ 0 h 125"/>
                <a:gd name="T92" fmla="*/ 52 w 52"/>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2" h="125">
                  <a:moveTo>
                    <a:pt x="51" y="6"/>
                  </a:moveTo>
                  <a:cubicBezTo>
                    <a:pt x="51" y="5"/>
                    <a:pt x="51" y="4"/>
                    <a:pt x="50" y="3"/>
                  </a:cubicBezTo>
                  <a:cubicBezTo>
                    <a:pt x="50" y="3"/>
                    <a:pt x="49" y="2"/>
                    <a:pt x="49" y="2"/>
                  </a:cubicBezTo>
                  <a:cubicBezTo>
                    <a:pt x="47" y="0"/>
                    <a:pt x="45" y="0"/>
                    <a:pt x="43" y="2"/>
                  </a:cubicBezTo>
                  <a:cubicBezTo>
                    <a:pt x="40" y="4"/>
                    <a:pt x="37" y="10"/>
                    <a:pt x="37" y="16"/>
                  </a:cubicBezTo>
                  <a:cubicBezTo>
                    <a:pt x="37" y="18"/>
                    <a:pt x="37" y="20"/>
                    <a:pt x="37" y="23"/>
                  </a:cubicBezTo>
                  <a:cubicBezTo>
                    <a:pt x="33" y="29"/>
                    <a:pt x="35" y="36"/>
                    <a:pt x="34" y="43"/>
                  </a:cubicBezTo>
                  <a:cubicBezTo>
                    <a:pt x="34" y="43"/>
                    <a:pt x="34" y="44"/>
                    <a:pt x="34" y="44"/>
                  </a:cubicBezTo>
                  <a:cubicBezTo>
                    <a:pt x="33" y="45"/>
                    <a:pt x="32" y="46"/>
                    <a:pt x="32" y="47"/>
                  </a:cubicBezTo>
                  <a:cubicBezTo>
                    <a:pt x="28" y="51"/>
                    <a:pt x="25" y="56"/>
                    <a:pt x="23" y="62"/>
                  </a:cubicBezTo>
                  <a:cubicBezTo>
                    <a:pt x="23" y="63"/>
                    <a:pt x="22" y="65"/>
                    <a:pt x="22" y="66"/>
                  </a:cubicBezTo>
                  <a:cubicBezTo>
                    <a:pt x="18" y="70"/>
                    <a:pt x="14" y="75"/>
                    <a:pt x="11" y="80"/>
                  </a:cubicBezTo>
                  <a:cubicBezTo>
                    <a:pt x="4" y="92"/>
                    <a:pt x="0" y="107"/>
                    <a:pt x="0" y="120"/>
                  </a:cubicBezTo>
                  <a:cubicBezTo>
                    <a:pt x="0" y="121"/>
                    <a:pt x="0" y="122"/>
                    <a:pt x="1" y="123"/>
                  </a:cubicBezTo>
                  <a:cubicBezTo>
                    <a:pt x="2" y="124"/>
                    <a:pt x="2" y="124"/>
                    <a:pt x="3" y="124"/>
                  </a:cubicBezTo>
                  <a:cubicBezTo>
                    <a:pt x="4" y="125"/>
                    <a:pt x="6" y="125"/>
                    <a:pt x="8" y="124"/>
                  </a:cubicBezTo>
                  <a:cubicBezTo>
                    <a:pt x="12" y="122"/>
                    <a:pt x="15" y="118"/>
                    <a:pt x="16" y="112"/>
                  </a:cubicBezTo>
                  <a:cubicBezTo>
                    <a:pt x="16" y="105"/>
                    <a:pt x="19" y="97"/>
                    <a:pt x="22" y="90"/>
                  </a:cubicBezTo>
                  <a:cubicBezTo>
                    <a:pt x="25" y="85"/>
                    <a:pt x="29" y="81"/>
                    <a:pt x="32" y="77"/>
                  </a:cubicBezTo>
                  <a:cubicBezTo>
                    <a:pt x="33" y="77"/>
                    <a:pt x="36" y="75"/>
                    <a:pt x="36" y="74"/>
                  </a:cubicBezTo>
                  <a:cubicBezTo>
                    <a:pt x="37" y="73"/>
                    <a:pt x="39" y="66"/>
                    <a:pt x="39" y="65"/>
                  </a:cubicBezTo>
                  <a:cubicBezTo>
                    <a:pt x="41" y="59"/>
                    <a:pt x="42" y="57"/>
                    <a:pt x="44" y="56"/>
                  </a:cubicBezTo>
                  <a:cubicBezTo>
                    <a:pt x="44" y="56"/>
                    <a:pt x="44" y="56"/>
                    <a:pt x="45" y="56"/>
                  </a:cubicBezTo>
                  <a:cubicBezTo>
                    <a:pt x="48" y="52"/>
                    <a:pt x="48" y="52"/>
                    <a:pt x="48" y="52"/>
                  </a:cubicBezTo>
                  <a:cubicBezTo>
                    <a:pt x="48" y="52"/>
                    <a:pt x="49" y="51"/>
                    <a:pt x="49" y="51"/>
                  </a:cubicBezTo>
                  <a:cubicBezTo>
                    <a:pt x="49" y="49"/>
                    <a:pt x="49" y="44"/>
                    <a:pt x="49" y="43"/>
                  </a:cubicBezTo>
                  <a:cubicBezTo>
                    <a:pt x="49" y="43"/>
                    <a:pt x="50" y="41"/>
                    <a:pt x="51" y="40"/>
                  </a:cubicBezTo>
                  <a:cubicBezTo>
                    <a:pt x="52" y="40"/>
                    <a:pt x="52" y="40"/>
                    <a:pt x="52" y="40"/>
                  </a:cubicBezTo>
                  <a:cubicBezTo>
                    <a:pt x="52" y="39"/>
                    <a:pt x="52" y="39"/>
                    <a:pt x="52" y="39"/>
                  </a:cubicBezTo>
                  <a:lnTo>
                    <a:pt x="51" y="6"/>
                  </a:lnTo>
                  <a:close/>
                </a:path>
              </a:pathLst>
            </a:custGeom>
            <a:solidFill>
              <a:srgbClr val="6EA755"/>
            </a:solidFill>
            <a:ln w="9525">
              <a:noFill/>
              <a:round/>
              <a:headEnd/>
              <a:tailEnd/>
            </a:ln>
          </p:spPr>
          <p:txBody>
            <a:bodyPr/>
            <a:lstStyle/>
            <a:p>
              <a:endParaRPr lang="en-US"/>
            </a:p>
          </p:txBody>
        </p:sp>
        <p:sp>
          <p:nvSpPr>
            <p:cNvPr id="26724" name="Freeform 96"/>
            <p:cNvSpPr>
              <a:spLocks/>
            </p:cNvSpPr>
            <p:nvPr/>
          </p:nvSpPr>
          <p:spPr bwMode="auto">
            <a:xfrm>
              <a:off x="3500438" y="3342357"/>
              <a:ext cx="171450" cy="411163"/>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2147483647 h 125"/>
                <a:gd name="T12" fmla="*/ 2147483647 w 52"/>
                <a:gd name="T13" fmla="*/ 2147483647 h 125"/>
                <a:gd name="T14" fmla="*/ 2147483647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0 w 52"/>
                <a:gd name="T25" fmla="*/ 2147483647 h 125"/>
                <a:gd name="T26" fmla="*/ 2147483647 w 52"/>
                <a:gd name="T27" fmla="*/ 2147483647 h 125"/>
                <a:gd name="T28" fmla="*/ 2147483647 w 52"/>
                <a:gd name="T29" fmla="*/ 2147483647 h 125"/>
                <a:gd name="T30" fmla="*/ 2147483647 w 52"/>
                <a:gd name="T31" fmla="*/ 2147483647 h 125"/>
                <a:gd name="T32" fmla="*/ 2147483647 w 52"/>
                <a:gd name="T33" fmla="*/ 2147483647 h 125"/>
                <a:gd name="T34" fmla="*/ 2147483647 w 52"/>
                <a:gd name="T35" fmla="*/ 2147483647 h 125"/>
                <a:gd name="T36" fmla="*/ 2147483647 w 52"/>
                <a:gd name="T37" fmla="*/ 2147483647 h 125"/>
                <a:gd name="T38" fmla="*/ 2147483647 w 52"/>
                <a:gd name="T39" fmla="*/ 2147483647 h 125"/>
                <a:gd name="T40" fmla="*/ 2147483647 w 52"/>
                <a:gd name="T41" fmla="*/ 2147483647 h 125"/>
                <a:gd name="T42" fmla="*/ 2147483647 w 52"/>
                <a:gd name="T43" fmla="*/ 2147483647 h 125"/>
                <a:gd name="T44" fmla="*/ 2147483647 w 52"/>
                <a:gd name="T45" fmla="*/ 2147483647 h 125"/>
                <a:gd name="T46" fmla="*/ 2147483647 w 52"/>
                <a:gd name="T47" fmla="*/ 2147483647 h 125"/>
                <a:gd name="T48" fmla="*/ 2147483647 w 52"/>
                <a:gd name="T49" fmla="*/ 2147483647 h 125"/>
                <a:gd name="T50" fmla="*/ 2147483647 w 52"/>
                <a:gd name="T51" fmla="*/ 2147483647 h 125"/>
                <a:gd name="T52" fmla="*/ 2147483647 w 52"/>
                <a:gd name="T53" fmla="*/ 2147483647 h 125"/>
                <a:gd name="T54" fmla="*/ 2147483647 w 52"/>
                <a:gd name="T55" fmla="*/ 2147483647 h 125"/>
                <a:gd name="T56" fmla="*/ 2147483647 w 52"/>
                <a:gd name="T57" fmla="*/ 2147483647 h 125"/>
                <a:gd name="T58" fmla="*/ 2147483647 w 52"/>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2"/>
                <a:gd name="T91" fmla="*/ 0 h 125"/>
                <a:gd name="T92" fmla="*/ 52 w 52"/>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2" h="125">
                  <a:moveTo>
                    <a:pt x="51" y="6"/>
                  </a:moveTo>
                  <a:cubicBezTo>
                    <a:pt x="51" y="5"/>
                    <a:pt x="51" y="4"/>
                    <a:pt x="50" y="3"/>
                  </a:cubicBezTo>
                  <a:cubicBezTo>
                    <a:pt x="50" y="3"/>
                    <a:pt x="49" y="2"/>
                    <a:pt x="49" y="2"/>
                  </a:cubicBezTo>
                  <a:cubicBezTo>
                    <a:pt x="47" y="0"/>
                    <a:pt x="45" y="0"/>
                    <a:pt x="43" y="2"/>
                  </a:cubicBezTo>
                  <a:cubicBezTo>
                    <a:pt x="40" y="4"/>
                    <a:pt x="37" y="11"/>
                    <a:pt x="37" y="17"/>
                  </a:cubicBezTo>
                  <a:cubicBezTo>
                    <a:pt x="37" y="18"/>
                    <a:pt x="37" y="21"/>
                    <a:pt x="37" y="23"/>
                  </a:cubicBezTo>
                  <a:cubicBezTo>
                    <a:pt x="33" y="29"/>
                    <a:pt x="35" y="36"/>
                    <a:pt x="34" y="43"/>
                  </a:cubicBezTo>
                  <a:cubicBezTo>
                    <a:pt x="34" y="43"/>
                    <a:pt x="34" y="44"/>
                    <a:pt x="34" y="44"/>
                  </a:cubicBezTo>
                  <a:cubicBezTo>
                    <a:pt x="33" y="45"/>
                    <a:pt x="33" y="46"/>
                    <a:pt x="32" y="47"/>
                  </a:cubicBezTo>
                  <a:cubicBezTo>
                    <a:pt x="28" y="51"/>
                    <a:pt x="25" y="56"/>
                    <a:pt x="23" y="62"/>
                  </a:cubicBezTo>
                  <a:cubicBezTo>
                    <a:pt x="23" y="63"/>
                    <a:pt x="22" y="65"/>
                    <a:pt x="22" y="67"/>
                  </a:cubicBezTo>
                  <a:cubicBezTo>
                    <a:pt x="18" y="70"/>
                    <a:pt x="14" y="75"/>
                    <a:pt x="11" y="80"/>
                  </a:cubicBezTo>
                  <a:cubicBezTo>
                    <a:pt x="4" y="92"/>
                    <a:pt x="0" y="107"/>
                    <a:pt x="0" y="120"/>
                  </a:cubicBezTo>
                  <a:cubicBezTo>
                    <a:pt x="0" y="121"/>
                    <a:pt x="0" y="122"/>
                    <a:pt x="1" y="123"/>
                  </a:cubicBezTo>
                  <a:cubicBezTo>
                    <a:pt x="2" y="124"/>
                    <a:pt x="2" y="124"/>
                    <a:pt x="3" y="124"/>
                  </a:cubicBezTo>
                  <a:cubicBezTo>
                    <a:pt x="4" y="125"/>
                    <a:pt x="6" y="125"/>
                    <a:pt x="8" y="124"/>
                  </a:cubicBezTo>
                  <a:cubicBezTo>
                    <a:pt x="12" y="122"/>
                    <a:pt x="15" y="118"/>
                    <a:pt x="16" y="112"/>
                  </a:cubicBezTo>
                  <a:cubicBezTo>
                    <a:pt x="16" y="105"/>
                    <a:pt x="19" y="97"/>
                    <a:pt x="22" y="90"/>
                  </a:cubicBezTo>
                  <a:cubicBezTo>
                    <a:pt x="25" y="85"/>
                    <a:pt x="28" y="81"/>
                    <a:pt x="32" y="77"/>
                  </a:cubicBezTo>
                  <a:cubicBezTo>
                    <a:pt x="33" y="77"/>
                    <a:pt x="36" y="75"/>
                    <a:pt x="36" y="74"/>
                  </a:cubicBezTo>
                  <a:cubicBezTo>
                    <a:pt x="37" y="73"/>
                    <a:pt x="38" y="66"/>
                    <a:pt x="39" y="65"/>
                  </a:cubicBezTo>
                  <a:cubicBezTo>
                    <a:pt x="41" y="59"/>
                    <a:pt x="42" y="58"/>
                    <a:pt x="44" y="56"/>
                  </a:cubicBezTo>
                  <a:cubicBezTo>
                    <a:pt x="44" y="56"/>
                    <a:pt x="44" y="56"/>
                    <a:pt x="44" y="56"/>
                  </a:cubicBezTo>
                  <a:cubicBezTo>
                    <a:pt x="48" y="52"/>
                    <a:pt x="48" y="52"/>
                    <a:pt x="48" y="52"/>
                  </a:cubicBezTo>
                  <a:cubicBezTo>
                    <a:pt x="48" y="52"/>
                    <a:pt x="49" y="51"/>
                    <a:pt x="49" y="51"/>
                  </a:cubicBezTo>
                  <a:cubicBezTo>
                    <a:pt x="49" y="49"/>
                    <a:pt x="49" y="44"/>
                    <a:pt x="49" y="43"/>
                  </a:cubicBezTo>
                  <a:cubicBezTo>
                    <a:pt x="49" y="43"/>
                    <a:pt x="50" y="41"/>
                    <a:pt x="51" y="40"/>
                  </a:cubicBezTo>
                  <a:cubicBezTo>
                    <a:pt x="52" y="40"/>
                    <a:pt x="52" y="40"/>
                    <a:pt x="52" y="40"/>
                  </a:cubicBezTo>
                  <a:cubicBezTo>
                    <a:pt x="52" y="39"/>
                    <a:pt x="52" y="39"/>
                    <a:pt x="52" y="39"/>
                  </a:cubicBezTo>
                  <a:lnTo>
                    <a:pt x="51" y="6"/>
                  </a:lnTo>
                  <a:close/>
                </a:path>
              </a:pathLst>
            </a:custGeom>
            <a:solidFill>
              <a:srgbClr val="6FA856"/>
            </a:solidFill>
            <a:ln w="9525">
              <a:noFill/>
              <a:round/>
              <a:headEnd/>
              <a:tailEnd/>
            </a:ln>
          </p:spPr>
          <p:txBody>
            <a:bodyPr/>
            <a:lstStyle/>
            <a:p>
              <a:endParaRPr lang="en-US"/>
            </a:p>
          </p:txBody>
        </p:sp>
        <p:sp>
          <p:nvSpPr>
            <p:cNvPr id="26725" name="Freeform 97"/>
            <p:cNvSpPr>
              <a:spLocks/>
            </p:cNvSpPr>
            <p:nvPr/>
          </p:nvSpPr>
          <p:spPr bwMode="auto">
            <a:xfrm>
              <a:off x="3500438" y="3342357"/>
              <a:ext cx="171450" cy="411163"/>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2147483647 h 125"/>
                <a:gd name="T12" fmla="*/ 2147483647 w 52"/>
                <a:gd name="T13" fmla="*/ 2147483647 h 125"/>
                <a:gd name="T14" fmla="*/ 2147483647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0 w 52"/>
                <a:gd name="T25" fmla="*/ 2147483647 h 125"/>
                <a:gd name="T26" fmla="*/ 2147483647 w 52"/>
                <a:gd name="T27" fmla="*/ 2147483647 h 125"/>
                <a:gd name="T28" fmla="*/ 2147483647 w 52"/>
                <a:gd name="T29" fmla="*/ 2147483647 h 125"/>
                <a:gd name="T30" fmla="*/ 2147483647 w 52"/>
                <a:gd name="T31" fmla="*/ 2147483647 h 125"/>
                <a:gd name="T32" fmla="*/ 2147483647 w 52"/>
                <a:gd name="T33" fmla="*/ 2147483647 h 125"/>
                <a:gd name="T34" fmla="*/ 2147483647 w 52"/>
                <a:gd name="T35" fmla="*/ 2147483647 h 125"/>
                <a:gd name="T36" fmla="*/ 2147483647 w 52"/>
                <a:gd name="T37" fmla="*/ 2147483647 h 125"/>
                <a:gd name="T38" fmla="*/ 2147483647 w 52"/>
                <a:gd name="T39" fmla="*/ 2147483647 h 125"/>
                <a:gd name="T40" fmla="*/ 2147483647 w 52"/>
                <a:gd name="T41" fmla="*/ 2147483647 h 125"/>
                <a:gd name="T42" fmla="*/ 2147483647 w 52"/>
                <a:gd name="T43" fmla="*/ 2147483647 h 125"/>
                <a:gd name="T44" fmla="*/ 2147483647 w 52"/>
                <a:gd name="T45" fmla="*/ 2147483647 h 125"/>
                <a:gd name="T46" fmla="*/ 2147483647 w 52"/>
                <a:gd name="T47" fmla="*/ 2147483647 h 125"/>
                <a:gd name="T48" fmla="*/ 2147483647 w 52"/>
                <a:gd name="T49" fmla="*/ 2147483647 h 125"/>
                <a:gd name="T50" fmla="*/ 2147483647 w 52"/>
                <a:gd name="T51" fmla="*/ 2147483647 h 125"/>
                <a:gd name="T52" fmla="*/ 2147483647 w 52"/>
                <a:gd name="T53" fmla="*/ 2147483647 h 125"/>
                <a:gd name="T54" fmla="*/ 2147483647 w 52"/>
                <a:gd name="T55" fmla="*/ 2147483647 h 125"/>
                <a:gd name="T56" fmla="*/ 2147483647 w 52"/>
                <a:gd name="T57" fmla="*/ 2147483647 h 125"/>
                <a:gd name="T58" fmla="*/ 2147483647 w 52"/>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2"/>
                <a:gd name="T91" fmla="*/ 0 h 125"/>
                <a:gd name="T92" fmla="*/ 52 w 52"/>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2" h="125">
                  <a:moveTo>
                    <a:pt x="51" y="6"/>
                  </a:moveTo>
                  <a:cubicBezTo>
                    <a:pt x="51" y="5"/>
                    <a:pt x="51" y="4"/>
                    <a:pt x="50" y="3"/>
                  </a:cubicBezTo>
                  <a:cubicBezTo>
                    <a:pt x="50" y="3"/>
                    <a:pt x="49" y="2"/>
                    <a:pt x="49" y="2"/>
                  </a:cubicBezTo>
                  <a:cubicBezTo>
                    <a:pt x="47" y="0"/>
                    <a:pt x="45" y="0"/>
                    <a:pt x="43" y="2"/>
                  </a:cubicBezTo>
                  <a:cubicBezTo>
                    <a:pt x="40" y="4"/>
                    <a:pt x="37" y="11"/>
                    <a:pt x="37" y="17"/>
                  </a:cubicBezTo>
                  <a:cubicBezTo>
                    <a:pt x="37" y="18"/>
                    <a:pt x="37" y="21"/>
                    <a:pt x="37" y="23"/>
                  </a:cubicBezTo>
                  <a:cubicBezTo>
                    <a:pt x="33" y="29"/>
                    <a:pt x="35" y="36"/>
                    <a:pt x="34" y="43"/>
                  </a:cubicBezTo>
                  <a:cubicBezTo>
                    <a:pt x="34" y="43"/>
                    <a:pt x="34" y="44"/>
                    <a:pt x="34" y="44"/>
                  </a:cubicBezTo>
                  <a:cubicBezTo>
                    <a:pt x="33" y="45"/>
                    <a:pt x="33" y="46"/>
                    <a:pt x="32" y="47"/>
                  </a:cubicBezTo>
                  <a:cubicBezTo>
                    <a:pt x="28" y="51"/>
                    <a:pt x="25" y="56"/>
                    <a:pt x="23" y="62"/>
                  </a:cubicBezTo>
                  <a:cubicBezTo>
                    <a:pt x="23" y="63"/>
                    <a:pt x="22" y="65"/>
                    <a:pt x="22" y="67"/>
                  </a:cubicBezTo>
                  <a:cubicBezTo>
                    <a:pt x="18" y="70"/>
                    <a:pt x="15" y="75"/>
                    <a:pt x="12" y="80"/>
                  </a:cubicBezTo>
                  <a:cubicBezTo>
                    <a:pt x="4" y="92"/>
                    <a:pt x="0" y="107"/>
                    <a:pt x="0" y="120"/>
                  </a:cubicBezTo>
                  <a:cubicBezTo>
                    <a:pt x="0" y="121"/>
                    <a:pt x="0" y="122"/>
                    <a:pt x="1" y="123"/>
                  </a:cubicBezTo>
                  <a:cubicBezTo>
                    <a:pt x="2" y="124"/>
                    <a:pt x="2" y="124"/>
                    <a:pt x="3" y="124"/>
                  </a:cubicBezTo>
                  <a:cubicBezTo>
                    <a:pt x="4" y="125"/>
                    <a:pt x="6" y="125"/>
                    <a:pt x="8" y="124"/>
                  </a:cubicBezTo>
                  <a:cubicBezTo>
                    <a:pt x="12" y="122"/>
                    <a:pt x="15" y="117"/>
                    <a:pt x="16" y="112"/>
                  </a:cubicBezTo>
                  <a:cubicBezTo>
                    <a:pt x="16" y="105"/>
                    <a:pt x="19" y="97"/>
                    <a:pt x="22" y="90"/>
                  </a:cubicBezTo>
                  <a:cubicBezTo>
                    <a:pt x="25" y="85"/>
                    <a:pt x="28" y="81"/>
                    <a:pt x="32" y="77"/>
                  </a:cubicBezTo>
                  <a:cubicBezTo>
                    <a:pt x="33" y="77"/>
                    <a:pt x="36" y="75"/>
                    <a:pt x="36" y="74"/>
                  </a:cubicBezTo>
                  <a:cubicBezTo>
                    <a:pt x="37" y="73"/>
                    <a:pt x="38" y="66"/>
                    <a:pt x="39" y="65"/>
                  </a:cubicBezTo>
                  <a:cubicBezTo>
                    <a:pt x="41" y="59"/>
                    <a:pt x="42" y="58"/>
                    <a:pt x="44" y="56"/>
                  </a:cubicBezTo>
                  <a:cubicBezTo>
                    <a:pt x="44" y="56"/>
                    <a:pt x="44" y="56"/>
                    <a:pt x="44" y="56"/>
                  </a:cubicBezTo>
                  <a:cubicBezTo>
                    <a:pt x="48" y="52"/>
                    <a:pt x="48" y="52"/>
                    <a:pt x="48" y="52"/>
                  </a:cubicBezTo>
                  <a:cubicBezTo>
                    <a:pt x="48" y="52"/>
                    <a:pt x="49" y="51"/>
                    <a:pt x="49" y="51"/>
                  </a:cubicBezTo>
                  <a:cubicBezTo>
                    <a:pt x="49" y="49"/>
                    <a:pt x="49" y="44"/>
                    <a:pt x="49" y="43"/>
                  </a:cubicBezTo>
                  <a:cubicBezTo>
                    <a:pt x="49" y="42"/>
                    <a:pt x="50" y="41"/>
                    <a:pt x="51" y="40"/>
                  </a:cubicBezTo>
                  <a:cubicBezTo>
                    <a:pt x="52" y="40"/>
                    <a:pt x="52" y="40"/>
                    <a:pt x="52" y="40"/>
                  </a:cubicBezTo>
                  <a:cubicBezTo>
                    <a:pt x="52" y="39"/>
                    <a:pt x="52" y="39"/>
                    <a:pt x="52" y="39"/>
                  </a:cubicBezTo>
                  <a:lnTo>
                    <a:pt x="51" y="6"/>
                  </a:lnTo>
                  <a:close/>
                </a:path>
              </a:pathLst>
            </a:custGeom>
            <a:solidFill>
              <a:srgbClr val="70A956"/>
            </a:solidFill>
            <a:ln w="9525">
              <a:noFill/>
              <a:round/>
              <a:headEnd/>
              <a:tailEnd/>
            </a:ln>
          </p:spPr>
          <p:txBody>
            <a:bodyPr/>
            <a:lstStyle/>
            <a:p>
              <a:endParaRPr lang="en-US"/>
            </a:p>
          </p:txBody>
        </p:sp>
        <p:sp>
          <p:nvSpPr>
            <p:cNvPr id="26726" name="Freeform 98"/>
            <p:cNvSpPr>
              <a:spLocks/>
            </p:cNvSpPr>
            <p:nvPr/>
          </p:nvSpPr>
          <p:spPr bwMode="auto">
            <a:xfrm>
              <a:off x="3500438" y="3345532"/>
              <a:ext cx="168275" cy="407988"/>
            </a:xfrm>
            <a:custGeom>
              <a:avLst/>
              <a:gdLst>
                <a:gd name="T0" fmla="*/ 2147483647 w 51"/>
                <a:gd name="T1" fmla="*/ 2147483647 h 124"/>
                <a:gd name="T2" fmla="*/ 2147483647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2147483647 h 124"/>
                <a:gd name="T12" fmla="*/ 2147483647 w 51"/>
                <a:gd name="T13" fmla="*/ 2147483647 h 124"/>
                <a:gd name="T14" fmla="*/ 2147483647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0 w 51"/>
                <a:gd name="T25" fmla="*/ 2147483647 h 124"/>
                <a:gd name="T26" fmla="*/ 2147483647 w 51"/>
                <a:gd name="T27" fmla="*/ 2147483647 h 124"/>
                <a:gd name="T28" fmla="*/ 2147483647 w 51"/>
                <a:gd name="T29" fmla="*/ 2147483647 h 124"/>
                <a:gd name="T30" fmla="*/ 2147483647 w 51"/>
                <a:gd name="T31" fmla="*/ 2147483647 h 124"/>
                <a:gd name="T32" fmla="*/ 2147483647 w 51"/>
                <a:gd name="T33" fmla="*/ 2147483647 h 124"/>
                <a:gd name="T34" fmla="*/ 2147483647 w 51"/>
                <a:gd name="T35" fmla="*/ 2147483647 h 124"/>
                <a:gd name="T36" fmla="*/ 2147483647 w 51"/>
                <a:gd name="T37" fmla="*/ 2147483647 h 124"/>
                <a:gd name="T38" fmla="*/ 2147483647 w 51"/>
                <a:gd name="T39" fmla="*/ 2147483647 h 124"/>
                <a:gd name="T40" fmla="*/ 2147483647 w 51"/>
                <a:gd name="T41" fmla="*/ 2147483647 h 124"/>
                <a:gd name="T42" fmla="*/ 2147483647 w 51"/>
                <a:gd name="T43" fmla="*/ 2147483647 h 124"/>
                <a:gd name="T44" fmla="*/ 2147483647 w 51"/>
                <a:gd name="T45" fmla="*/ 2147483647 h 124"/>
                <a:gd name="T46" fmla="*/ 2147483647 w 51"/>
                <a:gd name="T47" fmla="*/ 2147483647 h 124"/>
                <a:gd name="T48" fmla="*/ 2147483647 w 51"/>
                <a:gd name="T49" fmla="*/ 2147483647 h 124"/>
                <a:gd name="T50" fmla="*/ 2147483647 w 51"/>
                <a:gd name="T51" fmla="*/ 2147483647 h 124"/>
                <a:gd name="T52" fmla="*/ 2147483647 w 51"/>
                <a:gd name="T53" fmla="*/ 2147483647 h 124"/>
                <a:gd name="T54" fmla="*/ 2147483647 w 51"/>
                <a:gd name="T55" fmla="*/ 2147483647 h 124"/>
                <a:gd name="T56" fmla="*/ 2147483647 w 51"/>
                <a:gd name="T57" fmla="*/ 2147483647 h 124"/>
                <a:gd name="T58" fmla="*/ 2147483647 w 51"/>
                <a:gd name="T59" fmla="*/ 2147483647 h 1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4"/>
                <a:gd name="T92" fmla="*/ 51 w 51"/>
                <a:gd name="T93" fmla="*/ 124 h 1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4">
                  <a:moveTo>
                    <a:pt x="51" y="5"/>
                  </a:moveTo>
                  <a:cubicBezTo>
                    <a:pt x="51" y="4"/>
                    <a:pt x="51" y="3"/>
                    <a:pt x="50" y="2"/>
                  </a:cubicBezTo>
                  <a:cubicBezTo>
                    <a:pt x="49" y="2"/>
                    <a:pt x="49" y="1"/>
                    <a:pt x="49" y="1"/>
                  </a:cubicBezTo>
                  <a:cubicBezTo>
                    <a:pt x="47" y="0"/>
                    <a:pt x="45" y="0"/>
                    <a:pt x="43" y="1"/>
                  </a:cubicBezTo>
                  <a:cubicBezTo>
                    <a:pt x="40" y="4"/>
                    <a:pt x="37" y="10"/>
                    <a:pt x="37" y="16"/>
                  </a:cubicBezTo>
                  <a:cubicBezTo>
                    <a:pt x="37" y="17"/>
                    <a:pt x="37" y="20"/>
                    <a:pt x="37" y="22"/>
                  </a:cubicBezTo>
                  <a:cubicBezTo>
                    <a:pt x="33" y="28"/>
                    <a:pt x="35" y="35"/>
                    <a:pt x="34" y="42"/>
                  </a:cubicBezTo>
                  <a:cubicBezTo>
                    <a:pt x="34" y="42"/>
                    <a:pt x="34" y="43"/>
                    <a:pt x="34" y="43"/>
                  </a:cubicBezTo>
                  <a:cubicBezTo>
                    <a:pt x="33" y="44"/>
                    <a:pt x="33" y="46"/>
                    <a:pt x="32" y="46"/>
                  </a:cubicBezTo>
                  <a:cubicBezTo>
                    <a:pt x="28" y="50"/>
                    <a:pt x="25" y="55"/>
                    <a:pt x="23" y="61"/>
                  </a:cubicBezTo>
                  <a:cubicBezTo>
                    <a:pt x="23" y="62"/>
                    <a:pt x="22" y="64"/>
                    <a:pt x="22" y="66"/>
                  </a:cubicBezTo>
                  <a:cubicBezTo>
                    <a:pt x="18" y="69"/>
                    <a:pt x="15" y="74"/>
                    <a:pt x="12" y="79"/>
                  </a:cubicBezTo>
                  <a:cubicBezTo>
                    <a:pt x="4" y="92"/>
                    <a:pt x="0" y="106"/>
                    <a:pt x="0" y="119"/>
                  </a:cubicBezTo>
                  <a:cubicBezTo>
                    <a:pt x="0" y="120"/>
                    <a:pt x="0" y="121"/>
                    <a:pt x="1" y="122"/>
                  </a:cubicBezTo>
                  <a:cubicBezTo>
                    <a:pt x="2" y="123"/>
                    <a:pt x="2" y="123"/>
                    <a:pt x="3" y="123"/>
                  </a:cubicBezTo>
                  <a:cubicBezTo>
                    <a:pt x="4" y="123"/>
                    <a:pt x="6" y="124"/>
                    <a:pt x="8" y="123"/>
                  </a:cubicBezTo>
                  <a:cubicBezTo>
                    <a:pt x="12" y="121"/>
                    <a:pt x="15" y="116"/>
                    <a:pt x="16" y="111"/>
                  </a:cubicBezTo>
                  <a:cubicBezTo>
                    <a:pt x="16" y="104"/>
                    <a:pt x="19" y="96"/>
                    <a:pt x="22" y="89"/>
                  </a:cubicBezTo>
                  <a:cubicBezTo>
                    <a:pt x="25" y="84"/>
                    <a:pt x="28" y="80"/>
                    <a:pt x="32" y="76"/>
                  </a:cubicBezTo>
                  <a:cubicBezTo>
                    <a:pt x="32" y="76"/>
                    <a:pt x="36" y="74"/>
                    <a:pt x="36" y="73"/>
                  </a:cubicBezTo>
                  <a:cubicBezTo>
                    <a:pt x="37" y="72"/>
                    <a:pt x="38" y="65"/>
                    <a:pt x="39" y="64"/>
                  </a:cubicBezTo>
                  <a:cubicBezTo>
                    <a:pt x="41" y="58"/>
                    <a:pt x="42" y="57"/>
                    <a:pt x="44" y="55"/>
                  </a:cubicBezTo>
                  <a:cubicBezTo>
                    <a:pt x="44" y="55"/>
                    <a:pt x="44" y="55"/>
                    <a:pt x="44" y="55"/>
                  </a:cubicBezTo>
                  <a:cubicBezTo>
                    <a:pt x="48" y="51"/>
                    <a:pt x="48" y="51"/>
                    <a:pt x="48" y="51"/>
                  </a:cubicBezTo>
                  <a:cubicBezTo>
                    <a:pt x="48" y="51"/>
                    <a:pt x="49" y="50"/>
                    <a:pt x="49" y="50"/>
                  </a:cubicBezTo>
                  <a:cubicBezTo>
                    <a:pt x="49" y="48"/>
                    <a:pt x="49" y="43"/>
                    <a:pt x="49" y="42"/>
                  </a:cubicBezTo>
                  <a:cubicBezTo>
                    <a:pt x="49" y="41"/>
                    <a:pt x="50" y="40"/>
                    <a:pt x="51" y="39"/>
                  </a:cubicBezTo>
                  <a:cubicBezTo>
                    <a:pt x="51" y="39"/>
                    <a:pt x="51" y="39"/>
                    <a:pt x="51" y="39"/>
                  </a:cubicBezTo>
                  <a:cubicBezTo>
                    <a:pt x="51" y="38"/>
                    <a:pt x="51" y="38"/>
                    <a:pt x="51" y="38"/>
                  </a:cubicBezTo>
                  <a:lnTo>
                    <a:pt x="51" y="5"/>
                  </a:lnTo>
                  <a:close/>
                </a:path>
              </a:pathLst>
            </a:custGeom>
            <a:solidFill>
              <a:srgbClr val="71A957"/>
            </a:solidFill>
            <a:ln w="9525">
              <a:noFill/>
              <a:round/>
              <a:headEnd/>
              <a:tailEnd/>
            </a:ln>
          </p:spPr>
          <p:txBody>
            <a:bodyPr/>
            <a:lstStyle/>
            <a:p>
              <a:endParaRPr lang="en-US"/>
            </a:p>
          </p:txBody>
        </p:sp>
        <p:sp>
          <p:nvSpPr>
            <p:cNvPr id="26727" name="Freeform 99"/>
            <p:cNvSpPr>
              <a:spLocks/>
            </p:cNvSpPr>
            <p:nvPr/>
          </p:nvSpPr>
          <p:spPr bwMode="auto">
            <a:xfrm>
              <a:off x="3500438" y="3345532"/>
              <a:ext cx="168275" cy="407988"/>
            </a:xfrm>
            <a:custGeom>
              <a:avLst/>
              <a:gdLst>
                <a:gd name="T0" fmla="*/ 2147483647 w 51"/>
                <a:gd name="T1" fmla="*/ 2147483647 h 124"/>
                <a:gd name="T2" fmla="*/ 2147483647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2147483647 h 124"/>
                <a:gd name="T12" fmla="*/ 2147483647 w 51"/>
                <a:gd name="T13" fmla="*/ 2147483647 h 124"/>
                <a:gd name="T14" fmla="*/ 2147483647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0 w 51"/>
                <a:gd name="T25" fmla="*/ 2147483647 h 124"/>
                <a:gd name="T26" fmla="*/ 2147483647 w 51"/>
                <a:gd name="T27" fmla="*/ 2147483647 h 124"/>
                <a:gd name="T28" fmla="*/ 2147483647 w 51"/>
                <a:gd name="T29" fmla="*/ 2147483647 h 124"/>
                <a:gd name="T30" fmla="*/ 2147483647 w 51"/>
                <a:gd name="T31" fmla="*/ 2147483647 h 124"/>
                <a:gd name="T32" fmla="*/ 2147483647 w 51"/>
                <a:gd name="T33" fmla="*/ 2147483647 h 124"/>
                <a:gd name="T34" fmla="*/ 2147483647 w 51"/>
                <a:gd name="T35" fmla="*/ 2147483647 h 124"/>
                <a:gd name="T36" fmla="*/ 2147483647 w 51"/>
                <a:gd name="T37" fmla="*/ 2147483647 h 124"/>
                <a:gd name="T38" fmla="*/ 2147483647 w 51"/>
                <a:gd name="T39" fmla="*/ 2147483647 h 124"/>
                <a:gd name="T40" fmla="*/ 2147483647 w 51"/>
                <a:gd name="T41" fmla="*/ 2147483647 h 124"/>
                <a:gd name="T42" fmla="*/ 2147483647 w 51"/>
                <a:gd name="T43" fmla="*/ 2147483647 h 124"/>
                <a:gd name="T44" fmla="*/ 2147483647 w 51"/>
                <a:gd name="T45" fmla="*/ 2147483647 h 124"/>
                <a:gd name="T46" fmla="*/ 2147483647 w 51"/>
                <a:gd name="T47" fmla="*/ 2147483647 h 124"/>
                <a:gd name="T48" fmla="*/ 2147483647 w 51"/>
                <a:gd name="T49" fmla="*/ 2147483647 h 124"/>
                <a:gd name="T50" fmla="*/ 2147483647 w 51"/>
                <a:gd name="T51" fmla="*/ 2147483647 h 124"/>
                <a:gd name="T52" fmla="*/ 2147483647 w 51"/>
                <a:gd name="T53" fmla="*/ 2147483647 h 124"/>
                <a:gd name="T54" fmla="*/ 2147483647 w 51"/>
                <a:gd name="T55" fmla="*/ 2147483647 h 124"/>
                <a:gd name="T56" fmla="*/ 2147483647 w 51"/>
                <a:gd name="T57" fmla="*/ 2147483647 h 124"/>
                <a:gd name="T58" fmla="*/ 2147483647 w 51"/>
                <a:gd name="T59" fmla="*/ 2147483647 h 1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4"/>
                <a:gd name="T92" fmla="*/ 51 w 51"/>
                <a:gd name="T93" fmla="*/ 124 h 1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4">
                  <a:moveTo>
                    <a:pt x="51" y="5"/>
                  </a:moveTo>
                  <a:cubicBezTo>
                    <a:pt x="51" y="4"/>
                    <a:pt x="51" y="3"/>
                    <a:pt x="50" y="2"/>
                  </a:cubicBezTo>
                  <a:cubicBezTo>
                    <a:pt x="49" y="2"/>
                    <a:pt x="49" y="1"/>
                    <a:pt x="48" y="1"/>
                  </a:cubicBezTo>
                  <a:cubicBezTo>
                    <a:pt x="47" y="0"/>
                    <a:pt x="45" y="0"/>
                    <a:pt x="43" y="1"/>
                  </a:cubicBezTo>
                  <a:cubicBezTo>
                    <a:pt x="40" y="4"/>
                    <a:pt x="37" y="10"/>
                    <a:pt x="37" y="16"/>
                  </a:cubicBezTo>
                  <a:cubicBezTo>
                    <a:pt x="37" y="17"/>
                    <a:pt x="37" y="20"/>
                    <a:pt x="37" y="22"/>
                  </a:cubicBezTo>
                  <a:cubicBezTo>
                    <a:pt x="33" y="28"/>
                    <a:pt x="35" y="35"/>
                    <a:pt x="34" y="42"/>
                  </a:cubicBezTo>
                  <a:cubicBezTo>
                    <a:pt x="34" y="43"/>
                    <a:pt x="34" y="43"/>
                    <a:pt x="34" y="43"/>
                  </a:cubicBezTo>
                  <a:cubicBezTo>
                    <a:pt x="33" y="44"/>
                    <a:pt x="33" y="46"/>
                    <a:pt x="32" y="47"/>
                  </a:cubicBezTo>
                  <a:cubicBezTo>
                    <a:pt x="28" y="50"/>
                    <a:pt x="25" y="55"/>
                    <a:pt x="23" y="61"/>
                  </a:cubicBezTo>
                  <a:cubicBezTo>
                    <a:pt x="23" y="63"/>
                    <a:pt x="22" y="64"/>
                    <a:pt x="22" y="66"/>
                  </a:cubicBezTo>
                  <a:cubicBezTo>
                    <a:pt x="18" y="69"/>
                    <a:pt x="15" y="74"/>
                    <a:pt x="12" y="79"/>
                  </a:cubicBezTo>
                  <a:cubicBezTo>
                    <a:pt x="4" y="92"/>
                    <a:pt x="0" y="106"/>
                    <a:pt x="0" y="119"/>
                  </a:cubicBezTo>
                  <a:cubicBezTo>
                    <a:pt x="0" y="120"/>
                    <a:pt x="0" y="121"/>
                    <a:pt x="1" y="122"/>
                  </a:cubicBezTo>
                  <a:cubicBezTo>
                    <a:pt x="2" y="123"/>
                    <a:pt x="3" y="123"/>
                    <a:pt x="3" y="123"/>
                  </a:cubicBezTo>
                  <a:cubicBezTo>
                    <a:pt x="4" y="123"/>
                    <a:pt x="6" y="124"/>
                    <a:pt x="8" y="123"/>
                  </a:cubicBezTo>
                  <a:cubicBezTo>
                    <a:pt x="12" y="121"/>
                    <a:pt x="15" y="116"/>
                    <a:pt x="16" y="111"/>
                  </a:cubicBezTo>
                  <a:cubicBezTo>
                    <a:pt x="16" y="104"/>
                    <a:pt x="19" y="96"/>
                    <a:pt x="22" y="89"/>
                  </a:cubicBezTo>
                  <a:cubicBezTo>
                    <a:pt x="25" y="84"/>
                    <a:pt x="28" y="80"/>
                    <a:pt x="32" y="76"/>
                  </a:cubicBezTo>
                  <a:cubicBezTo>
                    <a:pt x="32" y="76"/>
                    <a:pt x="35" y="74"/>
                    <a:pt x="36" y="73"/>
                  </a:cubicBezTo>
                  <a:cubicBezTo>
                    <a:pt x="37" y="72"/>
                    <a:pt x="38" y="65"/>
                    <a:pt x="39" y="64"/>
                  </a:cubicBezTo>
                  <a:cubicBezTo>
                    <a:pt x="41" y="58"/>
                    <a:pt x="42" y="57"/>
                    <a:pt x="44" y="56"/>
                  </a:cubicBezTo>
                  <a:cubicBezTo>
                    <a:pt x="44" y="55"/>
                    <a:pt x="44" y="55"/>
                    <a:pt x="44" y="55"/>
                  </a:cubicBezTo>
                  <a:cubicBezTo>
                    <a:pt x="48" y="51"/>
                    <a:pt x="48" y="51"/>
                    <a:pt x="48" y="51"/>
                  </a:cubicBezTo>
                  <a:cubicBezTo>
                    <a:pt x="48" y="51"/>
                    <a:pt x="49" y="50"/>
                    <a:pt x="49" y="50"/>
                  </a:cubicBezTo>
                  <a:cubicBezTo>
                    <a:pt x="49" y="48"/>
                    <a:pt x="49" y="43"/>
                    <a:pt x="49" y="42"/>
                  </a:cubicBezTo>
                  <a:cubicBezTo>
                    <a:pt x="49" y="41"/>
                    <a:pt x="50" y="40"/>
                    <a:pt x="51" y="39"/>
                  </a:cubicBezTo>
                  <a:cubicBezTo>
                    <a:pt x="51" y="39"/>
                    <a:pt x="51" y="39"/>
                    <a:pt x="51" y="39"/>
                  </a:cubicBezTo>
                  <a:cubicBezTo>
                    <a:pt x="51" y="38"/>
                    <a:pt x="51" y="38"/>
                    <a:pt x="51" y="38"/>
                  </a:cubicBezTo>
                  <a:lnTo>
                    <a:pt x="51" y="5"/>
                  </a:lnTo>
                  <a:close/>
                </a:path>
              </a:pathLst>
            </a:custGeom>
            <a:solidFill>
              <a:srgbClr val="72AA58"/>
            </a:solidFill>
            <a:ln w="9525">
              <a:noFill/>
              <a:round/>
              <a:headEnd/>
              <a:tailEnd/>
            </a:ln>
          </p:spPr>
          <p:txBody>
            <a:bodyPr/>
            <a:lstStyle/>
            <a:p>
              <a:endParaRPr lang="en-US"/>
            </a:p>
          </p:txBody>
        </p:sp>
        <p:sp>
          <p:nvSpPr>
            <p:cNvPr id="26728" name="Freeform 100"/>
            <p:cNvSpPr>
              <a:spLocks/>
            </p:cNvSpPr>
            <p:nvPr/>
          </p:nvSpPr>
          <p:spPr bwMode="auto">
            <a:xfrm>
              <a:off x="3500438"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0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4"/>
                    <a:pt x="51" y="3"/>
                    <a:pt x="50" y="2"/>
                  </a:cubicBezTo>
                  <a:cubicBezTo>
                    <a:pt x="49" y="2"/>
                    <a:pt x="49" y="1"/>
                    <a:pt x="48" y="1"/>
                  </a:cubicBezTo>
                  <a:cubicBezTo>
                    <a:pt x="47" y="0"/>
                    <a:pt x="45" y="0"/>
                    <a:pt x="43" y="1"/>
                  </a:cubicBezTo>
                  <a:cubicBezTo>
                    <a:pt x="40" y="4"/>
                    <a:pt x="37" y="10"/>
                    <a:pt x="37" y="16"/>
                  </a:cubicBezTo>
                  <a:cubicBezTo>
                    <a:pt x="37" y="17"/>
                    <a:pt x="37" y="20"/>
                    <a:pt x="37" y="23"/>
                  </a:cubicBezTo>
                  <a:cubicBezTo>
                    <a:pt x="33" y="28"/>
                    <a:pt x="35" y="35"/>
                    <a:pt x="34" y="42"/>
                  </a:cubicBezTo>
                  <a:cubicBezTo>
                    <a:pt x="34" y="43"/>
                    <a:pt x="34" y="43"/>
                    <a:pt x="34" y="43"/>
                  </a:cubicBezTo>
                  <a:cubicBezTo>
                    <a:pt x="33" y="44"/>
                    <a:pt x="33" y="46"/>
                    <a:pt x="32" y="47"/>
                  </a:cubicBezTo>
                  <a:cubicBezTo>
                    <a:pt x="28" y="50"/>
                    <a:pt x="25" y="56"/>
                    <a:pt x="23" y="61"/>
                  </a:cubicBezTo>
                  <a:cubicBezTo>
                    <a:pt x="23" y="63"/>
                    <a:pt x="22" y="64"/>
                    <a:pt x="22" y="66"/>
                  </a:cubicBezTo>
                  <a:cubicBezTo>
                    <a:pt x="18" y="70"/>
                    <a:pt x="15" y="74"/>
                    <a:pt x="12" y="79"/>
                  </a:cubicBezTo>
                  <a:cubicBezTo>
                    <a:pt x="4" y="92"/>
                    <a:pt x="0" y="106"/>
                    <a:pt x="0" y="119"/>
                  </a:cubicBezTo>
                  <a:cubicBezTo>
                    <a:pt x="0" y="120"/>
                    <a:pt x="0" y="121"/>
                    <a:pt x="1" y="122"/>
                  </a:cubicBezTo>
                  <a:cubicBezTo>
                    <a:pt x="2" y="123"/>
                    <a:pt x="3" y="123"/>
                    <a:pt x="3" y="123"/>
                  </a:cubicBezTo>
                  <a:cubicBezTo>
                    <a:pt x="4" y="123"/>
                    <a:pt x="6" y="123"/>
                    <a:pt x="8" y="122"/>
                  </a:cubicBezTo>
                  <a:cubicBezTo>
                    <a:pt x="12" y="121"/>
                    <a:pt x="15" y="116"/>
                    <a:pt x="16" y="111"/>
                  </a:cubicBezTo>
                  <a:cubicBezTo>
                    <a:pt x="16" y="104"/>
                    <a:pt x="19" y="96"/>
                    <a:pt x="22" y="89"/>
                  </a:cubicBezTo>
                  <a:cubicBezTo>
                    <a:pt x="25" y="84"/>
                    <a:pt x="28" y="79"/>
                    <a:pt x="32" y="76"/>
                  </a:cubicBezTo>
                  <a:cubicBezTo>
                    <a:pt x="32" y="76"/>
                    <a:pt x="35" y="73"/>
                    <a:pt x="36" y="73"/>
                  </a:cubicBezTo>
                  <a:cubicBezTo>
                    <a:pt x="36" y="72"/>
                    <a:pt x="38" y="65"/>
                    <a:pt x="39" y="64"/>
                  </a:cubicBezTo>
                  <a:cubicBezTo>
                    <a:pt x="40" y="58"/>
                    <a:pt x="42" y="57"/>
                    <a:pt x="44" y="56"/>
                  </a:cubicBezTo>
                  <a:cubicBezTo>
                    <a:pt x="44" y="55"/>
                    <a:pt x="44" y="55"/>
                    <a:pt x="44" y="55"/>
                  </a:cubicBezTo>
                  <a:cubicBezTo>
                    <a:pt x="48" y="51"/>
                    <a:pt x="48" y="51"/>
                    <a:pt x="48" y="51"/>
                  </a:cubicBezTo>
                  <a:cubicBezTo>
                    <a:pt x="48" y="51"/>
                    <a:pt x="49" y="50"/>
                    <a:pt x="49" y="50"/>
                  </a:cubicBezTo>
                  <a:cubicBezTo>
                    <a:pt x="49" y="48"/>
                    <a:pt x="48" y="43"/>
                    <a:pt x="49" y="42"/>
                  </a:cubicBezTo>
                  <a:cubicBezTo>
                    <a:pt x="49" y="41"/>
                    <a:pt x="49" y="40"/>
                    <a:pt x="51" y="39"/>
                  </a:cubicBezTo>
                  <a:cubicBezTo>
                    <a:pt x="51" y="39"/>
                    <a:pt x="51" y="39"/>
                    <a:pt x="51" y="39"/>
                  </a:cubicBezTo>
                  <a:cubicBezTo>
                    <a:pt x="51" y="38"/>
                    <a:pt x="51" y="38"/>
                    <a:pt x="51" y="38"/>
                  </a:cubicBezTo>
                  <a:lnTo>
                    <a:pt x="51" y="5"/>
                  </a:lnTo>
                  <a:close/>
                </a:path>
              </a:pathLst>
            </a:custGeom>
            <a:solidFill>
              <a:srgbClr val="73AA58"/>
            </a:solidFill>
            <a:ln w="9525">
              <a:noFill/>
              <a:round/>
              <a:headEnd/>
              <a:tailEnd/>
            </a:ln>
          </p:spPr>
          <p:txBody>
            <a:bodyPr/>
            <a:lstStyle/>
            <a:p>
              <a:endParaRPr lang="en-US"/>
            </a:p>
          </p:txBody>
        </p:sp>
        <p:sp>
          <p:nvSpPr>
            <p:cNvPr id="26729" name="Freeform 101"/>
            <p:cNvSpPr>
              <a:spLocks/>
            </p:cNvSpPr>
            <p:nvPr/>
          </p:nvSpPr>
          <p:spPr bwMode="auto">
            <a:xfrm>
              <a:off x="3500438"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0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4"/>
                    <a:pt x="51" y="3"/>
                    <a:pt x="50" y="2"/>
                  </a:cubicBezTo>
                  <a:cubicBezTo>
                    <a:pt x="49" y="2"/>
                    <a:pt x="49" y="1"/>
                    <a:pt x="48" y="1"/>
                  </a:cubicBezTo>
                  <a:cubicBezTo>
                    <a:pt x="47" y="0"/>
                    <a:pt x="45" y="0"/>
                    <a:pt x="43" y="1"/>
                  </a:cubicBezTo>
                  <a:cubicBezTo>
                    <a:pt x="40" y="4"/>
                    <a:pt x="37" y="10"/>
                    <a:pt x="37" y="16"/>
                  </a:cubicBezTo>
                  <a:cubicBezTo>
                    <a:pt x="37" y="18"/>
                    <a:pt x="37" y="20"/>
                    <a:pt x="37" y="23"/>
                  </a:cubicBezTo>
                  <a:cubicBezTo>
                    <a:pt x="33" y="28"/>
                    <a:pt x="35" y="35"/>
                    <a:pt x="34" y="42"/>
                  </a:cubicBezTo>
                  <a:cubicBezTo>
                    <a:pt x="34" y="43"/>
                    <a:pt x="34" y="43"/>
                    <a:pt x="34" y="43"/>
                  </a:cubicBezTo>
                  <a:cubicBezTo>
                    <a:pt x="33" y="44"/>
                    <a:pt x="33" y="46"/>
                    <a:pt x="32" y="47"/>
                  </a:cubicBezTo>
                  <a:cubicBezTo>
                    <a:pt x="28" y="50"/>
                    <a:pt x="25" y="56"/>
                    <a:pt x="23" y="61"/>
                  </a:cubicBezTo>
                  <a:cubicBezTo>
                    <a:pt x="23" y="63"/>
                    <a:pt x="22" y="64"/>
                    <a:pt x="22" y="66"/>
                  </a:cubicBezTo>
                  <a:cubicBezTo>
                    <a:pt x="18" y="70"/>
                    <a:pt x="15" y="74"/>
                    <a:pt x="12" y="79"/>
                  </a:cubicBezTo>
                  <a:cubicBezTo>
                    <a:pt x="4" y="92"/>
                    <a:pt x="0" y="107"/>
                    <a:pt x="0" y="119"/>
                  </a:cubicBezTo>
                  <a:cubicBezTo>
                    <a:pt x="0" y="120"/>
                    <a:pt x="0" y="121"/>
                    <a:pt x="1" y="122"/>
                  </a:cubicBezTo>
                  <a:cubicBezTo>
                    <a:pt x="2" y="123"/>
                    <a:pt x="3" y="123"/>
                    <a:pt x="3" y="123"/>
                  </a:cubicBezTo>
                  <a:cubicBezTo>
                    <a:pt x="4" y="123"/>
                    <a:pt x="6" y="123"/>
                    <a:pt x="8" y="122"/>
                  </a:cubicBezTo>
                  <a:cubicBezTo>
                    <a:pt x="12" y="121"/>
                    <a:pt x="15" y="116"/>
                    <a:pt x="16" y="111"/>
                  </a:cubicBezTo>
                  <a:cubicBezTo>
                    <a:pt x="16" y="104"/>
                    <a:pt x="19" y="96"/>
                    <a:pt x="22" y="89"/>
                  </a:cubicBezTo>
                  <a:cubicBezTo>
                    <a:pt x="25" y="84"/>
                    <a:pt x="28" y="79"/>
                    <a:pt x="32" y="76"/>
                  </a:cubicBezTo>
                  <a:cubicBezTo>
                    <a:pt x="32" y="76"/>
                    <a:pt x="35" y="73"/>
                    <a:pt x="36" y="73"/>
                  </a:cubicBezTo>
                  <a:cubicBezTo>
                    <a:pt x="36" y="72"/>
                    <a:pt x="38" y="65"/>
                    <a:pt x="39" y="64"/>
                  </a:cubicBezTo>
                  <a:cubicBezTo>
                    <a:pt x="40" y="58"/>
                    <a:pt x="42" y="57"/>
                    <a:pt x="43" y="56"/>
                  </a:cubicBezTo>
                  <a:cubicBezTo>
                    <a:pt x="44" y="55"/>
                    <a:pt x="44" y="55"/>
                    <a:pt x="44" y="55"/>
                  </a:cubicBezTo>
                  <a:cubicBezTo>
                    <a:pt x="48" y="51"/>
                    <a:pt x="48" y="51"/>
                    <a:pt x="48" y="51"/>
                  </a:cubicBezTo>
                  <a:cubicBezTo>
                    <a:pt x="48" y="51"/>
                    <a:pt x="48" y="50"/>
                    <a:pt x="49" y="50"/>
                  </a:cubicBezTo>
                  <a:cubicBezTo>
                    <a:pt x="49" y="48"/>
                    <a:pt x="48" y="43"/>
                    <a:pt x="49" y="42"/>
                  </a:cubicBezTo>
                  <a:cubicBezTo>
                    <a:pt x="49" y="41"/>
                    <a:pt x="49" y="40"/>
                    <a:pt x="51" y="39"/>
                  </a:cubicBezTo>
                  <a:cubicBezTo>
                    <a:pt x="51" y="39"/>
                    <a:pt x="51" y="39"/>
                    <a:pt x="51" y="39"/>
                  </a:cubicBezTo>
                  <a:cubicBezTo>
                    <a:pt x="51" y="38"/>
                    <a:pt x="51" y="38"/>
                    <a:pt x="51" y="38"/>
                  </a:cubicBezTo>
                  <a:lnTo>
                    <a:pt x="51" y="5"/>
                  </a:lnTo>
                  <a:close/>
                </a:path>
              </a:pathLst>
            </a:custGeom>
            <a:solidFill>
              <a:srgbClr val="73AB59"/>
            </a:solidFill>
            <a:ln w="9525">
              <a:noFill/>
              <a:round/>
              <a:headEnd/>
              <a:tailEnd/>
            </a:ln>
          </p:spPr>
          <p:txBody>
            <a:bodyPr/>
            <a:lstStyle/>
            <a:p>
              <a:endParaRPr lang="en-US"/>
            </a:p>
          </p:txBody>
        </p:sp>
        <p:sp>
          <p:nvSpPr>
            <p:cNvPr id="26730" name="Freeform 102"/>
            <p:cNvSpPr>
              <a:spLocks/>
            </p:cNvSpPr>
            <p:nvPr/>
          </p:nvSpPr>
          <p:spPr bwMode="auto">
            <a:xfrm>
              <a:off x="3500438"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0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4"/>
                    <a:pt x="50" y="3"/>
                    <a:pt x="50" y="2"/>
                  </a:cubicBezTo>
                  <a:cubicBezTo>
                    <a:pt x="49" y="2"/>
                    <a:pt x="49" y="1"/>
                    <a:pt x="48" y="1"/>
                  </a:cubicBezTo>
                  <a:cubicBezTo>
                    <a:pt x="47" y="0"/>
                    <a:pt x="45" y="0"/>
                    <a:pt x="43" y="1"/>
                  </a:cubicBezTo>
                  <a:cubicBezTo>
                    <a:pt x="40" y="4"/>
                    <a:pt x="37" y="10"/>
                    <a:pt x="37" y="16"/>
                  </a:cubicBezTo>
                  <a:cubicBezTo>
                    <a:pt x="37" y="18"/>
                    <a:pt x="37" y="20"/>
                    <a:pt x="37" y="23"/>
                  </a:cubicBezTo>
                  <a:cubicBezTo>
                    <a:pt x="33" y="28"/>
                    <a:pt x="35" y="35"/>
                    <a:pt x="34" y="43"/>
                  </a:cubicBezTo>
                  <a:cubicBezTo>
                    <a:pt x="34" y="43"/>
                    <a:pt x="34" y="43"/>
                    <a:pt x="34" y="43"/>
                  </a:cubicBezTo>
                  <a:cubicBezTo>
                    <a:pt x="33" y="44"/>
                    <a:pt x="33" y="46"/>
                    <a:pt x="32" y="47"/>
                  </a:cubicBezTo>
                  <a:cubicBezTo>
                    <a:pt x="28" y="51"/>
                    <a:pt x="25" y="56"/>
                    <a:pt x="23" y="61"/>
                  </a:cubicBezTo>
                  <a:cubicBezTo>
                    <a:pt x="23" y="63"/>
                    <a:pt x="22" y="64"/>
                    <a:pt x="22" y="66"/>
                  </a:cubicBezTo>
                  <a:cubicBezTo>
                    <a:pt x="18" y="70"/>
                    <a:pt x="15" y="74"/>
                    <a:pt x="12" y="79"/>
                  </a:cubicBezTo>
                  <a:cubicBezTo>
                    <a:pt x="4" y="92"/>
                    <a:pt x="0" y="107"/>
                    <a:pt x="0" y="119"/>
                  </a:cubicBezTo>
                  <a:cubicBezTo>
                    <a:pt x="0" y="120"/>
                    <a:pt x="1" y="121"/>
                    <a:pt x="1" y="122"/>
                  </a:cubicBezTo>
                  <a:cubicBezTo>
                    <a:pt x="2" y="123"/>
                    <a:pt x="3" y="123"/>
                    <a:pt x="3" y="123"/>
                  </a:cubicBezTo>
                  <a:cubicBezTo>
                    <a:pt x="4" y="123"/>
                    <a:pt x="6" y="123"/>
                    <a:pt x="8" y="122"/>
                  </a:cubicBezTo>
                  <a:cubicBezTo>
                    <a:pt x="12" y="121"/>
                    <a:pt x="15" y="116"/>
                    <a:pt x="16" y="111"/>
                  </a:cubicBezTo>
                  <a:cubicBezTo>
                    <a:pt x="16" y="104"/>
                    <a:pt x="19" y="96"/>
                    <a:pt x="22" y="89"/>
                  </a:cubicBezTo>
                  <a:cubicBezTo>
                    <a:pt x="25" y="84"/>
                    <a:pt x="28" y="79"/>
                    <a:pt x="32" y="76"/>
                  </a:cubicBezTo>
                  <a:cubicBezTo>
                    <a:pt x="32" y="76"/>
                    <a:pt x="35" y="73"/>
                    <a:pt x="36" y="73"/>
                  </a:cubicBezTo>
                  <a:cubicBezTo>
                    <a:pt x="36" y="72"/>
                    <a:pt x="38" y="65"/>
                    <a:pt x="39" y="64"/>
                  </a:cubicBezTo>
                  <a:cubicBezTo>
                    <a:pt x="40" y="58"/>
                    <a:pt x="42" y="57"/>
                    <a:pt x="43" y="56"/>
                  </a:cubicBezTo>
                  <a:cubicBezTo>
                    <a:pt x="44" y="55"/>
                    <a:pt x="44" y="55"/>
                    <a:pt x="44" y="55"/>
                  </a:cubicBezTo>
                  <a:cubicBezTo>
                    <a:pt x="48" y="51"/>
                    <a:pt x="48" y="51"/>
                    <a:pt x="48" y="51"/>
                  </a:cubicBezTo>
                  <a:cubicBezTo>
                    <a:pt x="48" y="51"/>
                    <a:pt x="48" y="50"/>
                    <a:pt x="48" y="50"/>
                  </a:cubicBezTo>
                  <a:cubicBezTo>
                    <a:pt x="49" y="48"/>
                    <a:pt x="48" y="43"/>
                    <a:pt x="49" y="42"/>
                  </a:cubicBezTo>
                  <a:cubicBezTo>
                    <a:pt x="49" y="41"/>
                    <a:pt x="49" y="40"/>
                    <a:pt x="51" y="39"/>
                  </a:cubicBezTo>
                  <a:cubicBezTo>
                    <a:pt x="51" y="39"/>
                    <a:pt x="51" y="39"/>
                    <a:pt x="51" y="39"/>
                  </a:cubicBezTo>
                  <a:cubicBezTo>
                    <a:pt x="51" y="38"/>
                    <a:pt x="51" y="38"/>
                    <a:pt x="51" y="38"/>
                  </a:cubicBezTo>
                  <a:lnTo>
                    <a:pt x="51" y="5"/>
                  </a:lnTo>
                  <a:close/>
                </a:path>
              </a:pathLst>
            </a:custGeom>
            <a:solidFill>
              <a:srgbClr val="74AB5A"/>
            </a:solidFill>
            <a:ln w="9525">
              <a:noFill/>
              <a:round/>
              <a:headEnd/>
              <a:tailEnd/>
            </a:ln>
          </p:spPr>
          <p:txBody>
            <a:bodyPr/>
            <a:lstStyle/>
            <a:p>
              <a:endParaRPr lang="en-US"/>
            </a:p>
          </p:txBody>
        </p:sp>
        <p:sp>
          <p:nvSpPr>
            <p:cNvPr id="26731" name="Freeform 103"/>
            <p:cNvSpPr>
              <a:spLocks/>
            </p:cNvSpPr>
            <p:nvPr/>
          </p:nvSpPr>
          <p:spPr bwMode="auto">
            <a:xfrm>
              <a:off x="3500438"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0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4"/>
                    <a:pt x="50" y="3"/>
                    <a:pt x="50" y="2"/>
                  </a:cubicBezTo>
                  <a:cubicBezTo>
                    <a:pt x="49" y="1"/>
                    <a:pt x="48" y="1"/>
                    <a:pt x="48" y="1"/>
                  </a:cubicBezTo>
                  <a:cubicBezTo>
                    <a:pt x="47" y="0"/>
                    <a:pt x="45" y="0"/>
                    <a:pt x="43" y="1"/>
                  </a:cubicBezTo>
                  <a:cubicBezTo>
                    <a:pt x="40" y="4"/>
                    <a:pt x="37" y="10"/>
                    <a:pt x="37" y="16"/>
                  </a:cubicBezTo>
                  <a:cubicBezTo>
                    <a:pt x="37" y="18"/>
                    <a:pt x="37" y="20"/>
                    <a:pt x="37" y="23"/>
                  </a:cubicBezTo>
                  <a:cubicBezTo>
                    <a:pt x="33" y="28"/>
                    <a:pt x="35" y="35"/>
                    <a:pt x="34" y="43"/>
                  </a:cubicBezTo>
                  <a:cubicBezTo>
                    <a:pt x="34" y="43"/>
                    <a:pt x="34" y="43"/>
                    <a:pt x="34" y="44"/>
                  </a:cubicBezTo>
                  <a:cubicBezTo>
                    <a:pt x="33" y="44"/>
                    <a:pt x="33" y="46"/>
                    <a:pt x="32" y="47"/>
                  </a:cubicBezTo>
                  <a:cubicBezTo>
                    <a:pt x="28" y="51"/>
                    <a:pt x="25" y="56"/>
                    <a:pt x="23" y="61"/>
                  </a:cubicBezTo>
                  <a:cubicBezTo>
                    <a:pt x="23" y="63"/>
                    <a:pt x="22" y="64"/>
                    <a:pt x="22" y="66"/>
                  </a:cubicBezTo>
                  <a:cubicBezTo>
                    <a:pt x="18" y="70"/>
                    <a:pt x="15" y="74"/>
                    <a:pt x="12" y="79"/>
                  </a:cubicBezTo>
                  <a:cubicBezTo>
                    <a:pt x="5" y="92"/>
                    <a:pt x="0" y="107"/>
                    <a:pt x="0" y="119"/>
                  </a:cubicBezTo>
                  <a:cubicBezTo>
                    <a:pt x="0" y="120"/>
                    <a:pt x="1" y="121"/>
                    <a:pt x="1" y="122"/>
                  </a:cubicBezTo>
                  <a:cubicBezTo>
                    <a:pt x="2" y="123"/>
                    <a:pt x="3" y="123"/>
                    <a:pt x="3" y="123"/>
                  </a:cubicBezTo>
                  <a:cubicBezTo>
                    <a:pt x="4" y="123"/>
                    <a:pt x="6" y="123"/>
                    <a:pt x="8" y="122"/>
                  </a:cubicBezTo>
                  <a:cubicBezTo>
                    <a:pt x="12" y="121"/>
                    <a:pt x="15" y="116"/>
                    <a:pt x="15" y="111"/>
                  </a:cubicBezTo>
                  <a:cubicBezTo>
                    <a:pt x="16" y="103"/>
                    <a:pt x="19" y="96"/>
                    <a:pt x="22" y="89"/>
                  </a:cubicBezTo>
                  <a:cubicBezTo>
                    <a:pt x="25" y="84"/>
                    <a:pt x="28" y="79"/>
                    <a:pt x="32" y="76"/>
                  </a:cubicBezTo>
                  <a:cubicBezTo>
                    <a:pt x="32" y="75"/>
                    <a:pt x="35" y="73"/>
                    <a:pt x="36" y="73"/>
                  </a:cubicBezTo>
                  <a:cubicBezTo>
                    <a:pt x="36" y="72"/>
                    <a:pt x="38" y="65"/>
                    <a:pt x="39" y="64"/>
                  </a:cubicBezTo>
                  <a:cubicBezTo>
                    <a:pt x="40" y="58"/>
                    <a:pt x="42" y="57"/>
                    <a:pt x="43" y="56"/>
                  </a:cubicBezTo>
                  <a:cubicBezTo>
                    <a:pt x="43" y="55"/>
                    <a:pt x="44" y="55"/>
                    <a:pt x="44" y="55"/>
                  </a:cubicBezTo>
                  <a:cubicBezTo>
                    <a:pt x="47" y="51"/>
                    <a:pt x="47" y="51"/>
                    <a:pt x="47" y="51"/>
                  </a:cubicBezTo>
                  <a:cubicBezTo>
                    <a:pt x="48" y="51"/>
                    <a:pt x="48" y="50"/>
                    <a:pt x="48" y="50"/>
                  </a:cubicBezTo>
                  <a:cubicBezTo>
                    <a:pt x="48" y="48"/>
                    <a:pt x="48" y="43"/>
                    <a:pt x="48" y="42"/>
                  </a:cubicBezTo>
                  <a:cubicBezTo>
                    <a:pt x="49" y="41"/>
                    <a:pt x="49" y="40"/>
                    <a:pt x="51" y="39"/>
                  </a:cubicBezTo>
                  <a:cubicBezTo>
                    <a:pt x="51" y="39"/>
                    <a:pt x="51" y="39"/>
                    <a:pt x="51" y="39"/>
                  </a:cubicBezTo>
                  <a:cubicBezTo>
                    <a:pt x="51" y="38"/>
                    <a:pt x="51" y="38"/>
                    <a:pt x="51" y="38"/>
                  </a:cubicBezTo>
                  <a:lnTo>
                    <a:pt x="51" y="5"/>
                  </a:lnTo>
                  <a:close/>
                </a:path>
              </a:pathLst>
            </a:custGeom>
            <a:solidFill>
              <a:srgbClr val="75AC5B"/>
            </a:solidFill>
            <a:ln w="9525">
              <a:noFill/>
              <a:round/>
              <a:headEnd/>
              <a:tailEnd/>
            </a:ln>
          </p:spPr>
          <p:txBody>
            <a:bodyPr/>
            <a:lstStyle/>
            <a:p>
              <a:endParaRPr lang="en-US"/>
            </a:p>
          </p:txBody>
        </p:sp>
        <p:sp>
          <p:nvSpPr>
            <p:cNvPr id="26732" name="Freeform 104"/>
            <p:cNvSpPr>
              <a:spLocks/>
            </p:cNvSpPr>
            <p:nvPr/>
          </p:nvSpPr>
          <p:spPr bwMode="auto">
            <a:xfrm>
              <a:off x="3500438"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0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4"/>
                    <a:pt x="50" y="3"/>
                    <a:pt x="50" y="2"/>
                  </a:cubicBezTo>
                  <a:cubicBezTo>
                    <a:pt x="49" y="1"/>
                    <a:pt x="48" y="1"/>
                    <a:pt x="48" y="1"/>
                  </a:cubicBezTo>
                  <a:cubicBezTo>
                    <a:pt x="47" y="0"/>
                    <a:pt x="45" y="0"/>
                    <a:pt x="43" y="2"/>
                  </a:cubicBezTo>
                  <a:cubicBezTo>
                    <a:pt x="40" y="4"/>
                    <a:pt x="37" y="10"/>
                    <a:pt x="37" y="16"/>
                  </a:cubicBezTo>
                  <a:cubicBezTo>
                    <a:pt x="37" y="18"/>
                    <a:pt x="37" y="21"/>
                    <a:pt x="37" y="23"/>
                  </a:cubicBezTo>
                  <a:cubicBezTo>
                    <a:pt x="33" y="29"/>
                    <a:pt x="35" y="35"/>
                    <a:pt x="34" y="43"/>
                  </a:cubicBezTo>
                  <a:cubicBezTo>
                    <a:pt x="34" y="43"/>
                    <a:pt x="34" y="43"/>
                    <a:pt x="34" y="44"/>
                  </a:cubicBezTo>
                  <a:cubicBezTo>
                    <a:pt x="33" y="45"/>
                    <a:pt x="33" y="46"/>
                    <a:pt x="32" y="47"/>
                  </a:cubicBezTo>
                  <a:cubicBezTo>
                    <a:pt x="28" y="51"/>
                    <a:pt x="25" y="56"/>
                    <a:pt x="23" y="61"/>
                  </a:cubicBezTo>
                  <a:cubicBezTo>
                    <a:pt x="23" y="63"/>
                    <a:pt x="22" y="64"/>
                    <a:pt x="22" y="66"/>
                  </a:cubicBezTo>
                  <a:cubicBezTo>
                    <a:pt x="18" y="70"/>
                    <a:pt x="15" y="74"/>
                    <a:pt x="12" y="79"/>
                  </a:cubicBezTo>
                  <a:cubicBezTo>
                    <a:pt x="5" y="92"/>
                    <a:pt x="0" y="107"/>
                    <a:pt x="0" y="119"/>
                  </a:cubicBezTo>
                  <a:cubicBezTo>
                    <a:pt x="0" y="120"/>
                    <a:pt x="1" y="121"/>
                    <a:pt x="1" y="122"/>
                  </a:cubicBezTo>
                  <a:cubicBezTo>
                    <a:pt x="2" y="123"/>
                    <a:pt x="3" y="123"/>
                    <a:pt x="3" y="123"/>
                  </a:cubicBezTo>
                  <a:cubicBezTo>
                    <a:pt x="4" y="123"/>
                    <a:pt x="6" y="123"/>
                    <a:pt x="8" y="122"/>
                  </a:cubicBezTo>
                  <a:cubicBezTo>
                    <a:pt x="12" y="120"/>
                    <a:pt x="15" y="116"/>
                    <a:pt x="15" y="111"/>
                  </a:cubicBezTo>
                  <a:cubicBezTo>
                    <a:pt x="16" y="103"/>
                    <a:pt x="19" y="96"/>
                    <a:pt x="22" y="89"/>
                  </a:cubicBezTo>
                  <a:cubicBezTo>
                    <a:pt x="25" y="84"/>
                    <a:pt x="28" y="79"/>
                    <a:pt x="32" y="76"/>
                  </a:cubicBezTo>
                  <a:cubicBezTo>
                    <a:pt x="32" y="75"/>
                    <a:pt x="35" y="73"/>
                    <a:pt x="35" y="73"/>
                  </a:cubicBezTo>
                  <a:cubicBezTo>
                    <a:pt x="36" y="72"/>
                    <a:pt x="38" y="65"/>
                    <a:pt x="39"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9" y="41"/>
                    <a:pt x="49" y="40"/>
                    <a:pt x="51" y="39"/>
                  </a:cubicBezTo>
                  <a:cubicBezTo>
                    <a:pt x="51" y="39"/>
                    <a:pt x="51" y="39"/>
                    <a:pt x="51" y="39"/>
                  </a:cubicBezTo>
                  <a:cubicBezTo>
                    <a:pt x="51" y="38"/>
                    <a:pt x="51" y="38"/>
                    <a:pt x="51" y="38"/>
                  </a:cubicBezTo>
                  <a:lnTo>
                    <a:pt x="51" y="5"/>
                  </a:lnTo>
                  <a:close/>
                </a:path>
              </a:pathLst>
            </a:custGeom>
            <a:solidFill>
              <a:srgbClr val="76AC5B"/>
            </a:solidFill>
            <a:ln w="9525">
              <a:noFill/>
              <a:round/>
              <a:headEnd/>
              <a:tailEnd/>
            </a:ln>
          </p:spPr>
          <p:txBody>
            <a:bodyPr/>
            <a:lstStyle/>
            <a:p>
              <a:endParaRPr lang="en-US"/>
            </a:p>
          </p:txBody>
        </p:sp>
        <p:sp>
          <p:nvSpPr>
            <p:cNvPr id="26733" name="Freeform 105"/>
            <p:cNvSpPr>
              <a:spLocks/>
            </p:cNvSpPr>
            <p:nvPr/>
          </p:nvSpPr>
          <p:spPr bwMode="auto">
            <a:xfrm>
              <a:off x="3500438"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0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4"/>
                    <a:pt x="50" y="3"/>
                    <a:pt x="50" y="2"/>
                  </a:cubicBezTo>
                  <a:cubicBezTo>
                    <a:pt x="49" y="1"/>
                    <a:pt x="48" y="1"/>
                    <a:pt x="48" y="1"/>
                  </a:cubicBezTo>
                  <a:cubicBezTo>
                    <a:pt x="47" y="0"/>
                    <a:pt x="45" y="0"/>
                    <a:pt x="43" y="2"/>
                  </a:cubicBezTo>
                  <a:cubicBezTo>
                    <a:pt x="40" y="4"/>
                    <a:pt x="37" y="11"/>
                    <a:pt x="37" y="16"/>
                  </a:cubicBezTo>
                  <a:cubicBezTo>
                    <a:pt x="37" y="18"/>
                    <a:pt x="37" y="21"/>
                    <a:pt x="37" y="23"/>
                  </a:cubicBezTo>
                  <a:cubicBezTo>
                    <a:pt x="33" y="29"/>
                    <a:pt x="35" y="35"/>
                    <a:pt x="34" y="43"/>
                  </a:cubicBezTo>
                  <a:cubicBezTo>
                    <a:pt x="34" y="43"/>
                    <a:pt x="34" y="43"/>
                    <a:pt x="34" y="44"/>
                  </a:cubicBezTo>
                  <a:cubicBezTo>
                    <a:pt x="33" y="45"/>
                    <a:pt x="33" y="46"/>
                    <a:pt x="32" y="47"/>
                  </a:cubicBezTo>
                  <a:cubicBezTo>
                    <a:pt x="28" y="51"/>
                    <a:pt x="25" y="56"/>
                    <a:pt x="23" y="61"/>
                  </a:cubicBezTo>
                  <a:cubicBezTo>
                    <a:pt x="23" y="63"/>
                    <a:pt x="22" y="64"/>
                    <a:pt x="22" y="66"/>
                  </a:cubicBezTo>
                  <a:cubicBezTo>
                    <a:pt x="18" y="70"/>
                    <a:pt x="15" y="74"/>
                    <a:pt x="12" y="79"/>
                  </a:cubicBezTo>
                  <a:cubicBezTo>
                    <a:pt x="5" y="92"/>
                    <a:pt x="0" y="107"/>
                    <a:pt x="0" y="119"/>
                  </a:cubicBezTo>
                  <a:cubicBezTo>
                    <a:pt x="0" y="120"/>
                    <a:pt x="1" y="121"/>
                    <a:pt x="1" y="122"/>
                  </a:cubicBezTo>
                  <a:cubicBezTo>
                    <a:pt x="2" y="123"/>
                    <a:pt x="3" y="123"/>
                    <a:pt x="3" y="123"/>
                  </a:cubicBezTo>
                  <a:cubicBezTo>
                    <a:pt x="4" y="123"/>
                    <a:pt x="6" y="123"/>
                    <a:pt x="8" y="122"/>
                  </a:cubicBezTo>
                  <a:cubicBezTo>
                    <a:pt x="12" y="120"/>
                    <a:pt x="15" y="116"/>
                    <a:pt x="15" y="111"/>
                  </a:cubicBezTo>
                  <a:cubicBezTo>
                    <a:pt x="16" y="103"/>
                    <a:pt x="18" y="96"/>
                    <a:pt x="22" y="89"/>
                  </a:cubicBezTo>
                  <a:cubicBezTo>
                    <a:pt x="25" y="84"/>
                    <a:pt x="28" y="79"/>
                    <a:pt x="32" y="76"/>
                  </a:cubicBezTo>
                  <a:cubicBezTo>
                    <a:pt x="32" y="75"/>
                    <a:pt x="35" y="73"/>
                    <a:pt x="35" y="73"/>
                  </a:cubicBezTo>
                  <a:cubicBezTo>
                    <a:pt x="36" y="72"/>
                    <a:pt x="38" y="65"/>
                    <a:pt x="39"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9" y="41"/>
                    <a:pt x="49" y="40"/>
                    <a:pt x="51" y="39"/>
                  </a:cubicBezTo>
                  <a:cubicBezTo>
                    <a:pt x="51" y="39"/>
                    <a:pt x="51" y="39"/>
                    <a:pt x="51" y="39"/>
                  </a:cubicBezTo>
                  <a:cubicBezTo>
                    <a:pt x="51" y="38"/>
                    <a:pt x="51" y="38"/>
                    <a:pt x="51" y="38"/>
                  </a:cubicBezTo>
                  <a:lnTo>
                    <a:pt x="51" y="5"/>
                  </a:lnTo>
                  <a:close/>
                </a:path>
              </a:pathLst>
            </a:custGeom>
            <a:solidFill>
              <a:srgbClr val="77AD5C"/>
            </a:solidFill>
            <a:ln w="9525">
              <a:noFill/>
              <a:round/>
              <a:headEnd/>
              <a:tailEnd/>
            </a:ln>
          </p:spPr>
          <p:txBody>
            <a:bodyPr/>
            <a:lstStyle/>
            <a:p>
              <a:endParaRPr lang="en-US"/>
            </a:p>
          </p:txBody>
        </p:sp>
        <p:sp>
          <p:nvSpPr>
            <p:cNvPr id="26734" name="Freeform 106"/>
            <p:cNvSpPr>
              <a:spLocks/>
            </p:cNvSpPr>
            <p:nvPr/>
          </p:nvSpPr>
          <p:spPr bwMode="auto">
            <a:xfrm>
              <a:off x="3500438"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0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4"/>
                    <a:pt x="50" y="3"/>
                    <a:pt x="50" y="2"/>
                  </a:cubicBezTo>
                  <a:cubicBezTo>
                    <a:pt x="49" y="1"/>
                    <a:pt x="48" y="1"/>
                    <a:pt x="48" y="1"/>
                  </a:cubicBezTo>
                  <a:cubicBezTo>
                    <a:pt x="47" y="0"/>
                    <a:pt x="45" y="0"/>
                    <a:pt x="43" y="2"/>
                  </a:cubicBezTo>
                  <a:cubicBezTo>
                    <a:pt x="40" y="4"/>
                    <a:pt x="37" y="11"/>
                    <a:pt x="37" y="17"/>
                  </a:cubicBezTo>
                  <a:cubicBezTo>
                    <a:pt x="37" y="18"/>
                    <a:pt x="37" y="21"/>
                    <a:pt x="37" y="23"/>
                  </a:cubicBezTo>
                  <a:cubicBezTo>
                    <a:pt x="33" y="29"/>
                    <a:pt x="35" y="35"/>
                    <a:pt x="34" y="43"/>
                  </a:cubicBezTo>
                  <a:cubicBezTo>
                    <a:pt x="34" y="43"/>
                    <a:pt x="34" y="43"/>
                    <a:pt x="34" y="44"/>
                  </a:cubicBezTo>
                  <a:cubicBezTo>
                    <a:pt x="33" y="45"/>
                    <a:pt x="33" y="46"/>
                    <a:pt x="32" y="47"/>
                  </a:cubicBezTo>
                  <a:cubicBezTo>
                    <a:pt x="28" y="51"/>
                    <a:pt x="26" y="56"/>
                    <a:pt x="23" y="61"/>
                  </a:cubicBezTo>
                  <a:cubicBezTo>
                    <a:pt x="23" y="63"/>
                    <a:pt x="22" y="64"/>
                    <a:pt x="22" y="66"/>
                  </a:cubicBezTo>
                  <a:cubicBezTo>
                    <a:pt x="18" y="70"/>
                    <a:pt x="15" y="74"/>
                    <a:pt x="12" y="80"/>
                  </a:cubicBezTo>
                  <a:cubicBezTo>
                    <a:pt x="5" y="92"/>
                    <a:pt x="0" y="107"/>
                    <a:pt x="0" y="119"/>
                  </a:cubicBezTo>
                  <a:cubicBezTo>
                    <a:pt x="0" y="120"/>
                    <a:pt x="1" y="121"/>
                    <a:pt x="2" y="122"/>
                  </a:cubicBezTo>
                  <a:cubicBezTo>
                    <a:pt x="2" y="123"/>
                    <a:pt x="3" y="123"/>
                    <a:pt x="3" y="123"/>
                  </a:cubicBezTo>
                  <a:cubicBezTo>
                    <a:pt x="5" y="123"/>
                    <a:pt x="6" y="123"/>
                    <a:pt x="8" y="122"/>
                  </a:cubicBezTo>
                  <a:cubicBezTo>
                    <a:pt x="12" y="120"/>
                    <a:pt x="15" y="116"/>
                    <a:pt x="15" y="110"/>
                  </a:cubicBezTo>
                  <a:cubicBezTo>
                    <a:pt x="16" y="103"/>
                    <a:pt x="18" y="96"/>
                    <a:pt x="22" y="89"/>
                  </a:cubicBezTo>
                  <a:cubicBezTo>
                    <a:pt x="25" y="84"/>
                    <a:pt x="28" y="79"/>
                    <a:pt x="32" y="76"/>
                  </a:cubicBezTo>
                  <a:cubicBezTo>
                    <a:pt x="32" y="75"/>
                    <a:pt x="35" y="73"/>
                    <a:pt x="35" y="73"/>
                  </a:cubicBezTo>
                  <a:cubicBezTo>
                    <a:pt x="36" y="71"/>
                    <a:pt x="38" y="65"/>
                    <a:pt x="39"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8" y="41"/>
                    <a:pt x="49" y="40"/>
                    <a:pt x="51" y="39"/>
                  </a:cubicBezTo>
                  <a:cubicBezTo>
                    <a:pt x="51" y="39"/>
                    <a:pt x="51" y="39"/>
                    <a:pt x="51" y="39"/>
                  </a:cubicBezTo>
                  <a:cubicBezTo>
                    <a:pt x="51" y="38"/>
                    <a:pt x="51" y="38"/>
                    <a:pt x="51" y="38"/>
                  </a:cubicBezTo>
                  <a:lnTo>
                    <a:pt x="51" y="5"/>
                  </a:lnTo>
                  <a:close/>
                </a:path>
              </a:pathLst>
            </a:custGeom>
            <a:solidFill>
              <a:srgbClr val="78AD5D"/>
            </a:solidFill>
            <a:ln w="9525">
              <a:noFill/>
              <a:round/>
              <a:headEnd/>
              <a:tailEnd/>
            </a:ln>
          </p:spPr>
          <p:txBody>
            <a:bodyPr/>
            <a:lstStyle/>
            <a:p>
              <a:endParaRPr lang="en-US"/>
            </a:p>
          </p:txBody>
        </p:sp>
        <p:sp>
          <p:nvSpPr>
            <p:cNvPr id="26735" name="Freeform 107"/>
            <p:cNvSpPr>
              <a:spLocks/>
            </p:cNvSpPr>
            <p:nvPr/>
          </p:nvSpPr>
          <p:spPr bwMode="auto">
            <a:xfrm>
              <a:off x="3500438"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0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3"/>
                    <a:pt x="50" y="3"/>
                    <a:pt x="50" y="2"/>
                  </a:cubicBezTo>
                  <a:cubicBezTo>
                    <a:pt x="49" y="1"/>
                    <a:pt x="48" y="1"/>
                    <a:pt x="48" y="1"/>
                  </a:cubicBezTo>
                  <a:cubicBezTo>
                    <a:pt x="47" y="0"/>
                    <a:pt x="45" y="0"/>
                    <a:pt x="43" y="2"/>
                  </a:cubicBezTo>
                  <a:cubicBezTo>
                    <a:pt x="40" y="4"/>
                    <a:pt x="37" y="11"/>
                    <a:pt x="37" y="17"/>
                  </a:cubicBezTo>
                  <a:cubicBezTo>
                    <a:pt x="37" y="18"/>
                    <a:pt x="37" y="21"/>
                    <a:pt x="37" y="23"/>
                  </a:cubicBezTo>
                  <a:cubicBezTo>
                    <a:pt x="33" y="29"/>
                    <a:pt x="35" y="35"/>
                    <a:pt x="34" y="43"/>
                  </a:cubicBezTo>
                  <a:cubicBezTo>
                    <a:pt x="34" y="43"/>
                    <a:pt x="34" y="43"/>
                    <a:pt x="34" y="44"/>
                  </a:cubicBezTo>
                  <a:cubicBezTo>
                    <a:pt x="33" y="45"/>
                    <a:pt x="33" y="46"/>
                    <a:pt x="32" y="47"/>
                  </a:cubicBezTo>
                  <a:cubicBezTo>
                    <a:pt x="28" y="51"/>
                    <a:pt x="26" y="56"/>
                    <a:pt x="23" y="61"/>
                  </a:cubicBezTo>
                  <a:cubicBezTo>
                    <a:pt x="23" y="63"/>
                    <a:pt x="22" y="64"/>
                    <a:pt x="22" y="66"/>
                  </a:cubicBezTo>
                  <a:cubicBezTo>
                    <a:pt x="18" y="70"/>
                    <a:pt x="15" y="74"/>
                    <a:pt x="12" y="80"/>
                  </a:cubicBezTo>
                  <a:cubicBezTo>
                    <a:pt x="5" y="92"/>
                    <a:pt x="0" y="107"/>
                    <a:pt x="0" y="119"/>
                  </a:cubicBezTo>
                  <a:cubicBezTo>
                    <a:pt x="0" y="120"/>
                    <a:pt x="1" y="121"/>
                    <a:pt x="2" y="122"/>
                  </a:cubicBezTo>
                  <a:cubicBezTo>
                    <a:pt x="2" y="123"/>
                    <a:pt x="3" y="123"/>
                    <a:pt x="3" y="123"/>
                  </a:cubicBezTo>
                  <a:cubicBezTo>
                    <a:pt x="5" y="123"/>
                    <a:pt x="6" y="123"/>
                    <a:pt x="8" y="122"/>
                  </a:cubicBezTo>
                  <a:cubicBezTo>
                    <a:pt x="12" y="120"/>
                    <a:pt x="15" y="116"/>
                    <a:pt x="15" y="110"/>
                  </a:cubicBezTo>
                  <a:cubicBezTo>
                    <a:pt x="16" y="103"/>
                    <a:pt x="18" y="96"/>
                    <a:pt x="22" y="89"/>
                  </a:cubicBezTo>
                  <a:cubicBezTo>
                    <a:pt x="25" y="84"/>
                    <a:pt x="28" y="79"/>
                    <a:pt x="31" y="76"/>
                  </a:cubicBezTo>
                  <a:cubicBezTo>
                    <a:pt x="32" y="75"/>
                    <a:pt x="35" y="73"/>
                    <a:pt x="35" y="73"/>
                  </a:cubicBezTo>
                  <a:cubicBezTo>
                    <a:pt x="36" y="71"/>
                    <a:pt x="38" y="65"/>
                    <a:pt x="38"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8" y="41"/>
                    <a:pt x="49" y="40"/>
                    <a:pt x="50" y="39"/>
                  </a:cubicBezTo>
                  <a:cubicBezTo>
                    <a:pt x="51" y="39"/>
                    <a:pt x="51" y="39"/>
                    <a:pt x="51" y="39"/>
                  </a:cubicBezTo>
                  <a:cubicBezTo>
                    <a:pt x="51" y="38"/>
                    <a:pt x="51" y="38"/>
                    <a:pt x="51" y="38"/>
                  </a:cubicBezTo>
                  <a:lnTo>
                    <a:pt x="51" y="5"/>
                  </a:lnTo>
                  <a:close/>
                </a:path>
              </a:pathLst>
            </a:custGeom>
            <a:solidFill>
              <a:srgbClr val="78AE5E"/>
            </a:solidFill>
            <a:ln w="9525">
              <a:noFill/>
              <a:round/>
              <a:headEnd/>
              <a:tailEnd/>
            </a:ln>
          </p:spPr>
          <p:txBody>
            <a:bodyPr/>
            <a:lstStyle/>
            <a:p>
              <a:endParaRPr lang="en-US"/>
            </a:p>
          </p:txBody>
        </p:sp>
        <p:sp>
          <p:nvSpPr>
            <p:cNvPr id="26736" name="Freeform 108"/>
            <p:cNvSpPr>
              <a:spLocks/>
            </p:cNvSpPr>
            <p:nvPr/>
          </p:nvSpPr>
          <p:spPr bwMode="auto">
            <a:xfrm>
              <a:off x="3500438"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0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3"/>
                    <a:pt x="50" y="3"/>
                    <a:pt x="49" y="2"/>
                  </a:cubicBezTo>
                  <a:cubicBezTo>
                    <a:pt x="49" y="1"/>
                    <a:pt x="48" y="1"/>
                    <a:pt x="48" y="1"/>
                  </a:cubicBezTo>
                  <a:cubicBezTo>
                    <a:pt x="47" y="0"/>
                    <a:pt x="45" y="0"/>
                    <a:pt x="43" y="2"/>
                  </a:cubicBezTo>
                  <a:cubicBezTo>
                    <a:pt x="40" y="5"/>
                    <a:pt x="37" y="11"/>
                    <a:pt x="37" y="17"/>
                  </a:cubicBezTo>
                  <a:cubicBezTo>
                    <a:pt x="37" y="18"/>
                    <a:pt x="37" y="21"/>
                    <a:pt x="37" y="23"/>
                  </a:cubicBezTo>
                  <a:cubicBezTo>
                    <a:pt x="33" y="29"/>
                    <a:pt x="35" y="35"/>
                    <a:pt x="34" y="43"/>
                  </a:cubicBezTo>
                  <a:cubicBezTo>
                    <a:pt x="34" y="43"/>
                    <a:pt x="34" y="44"/>
                    <a:pt x="34" y="44"/>
                  </a:cubicBezTo>
                  <a:cubicBezTo>
                    <a:pt x="33" y="45"/>
                    <a:pt x="33" y="46"/>
                    <a:pt x="32" y="47"/>
                  </a:cubicBezTo>
                  <a:cubicBezTo>
                    <a:pt x="28" y="51"/>
                    <a:pt x="26" y="56"/>
                    <a:pt x="23" y="61"/>
                  </a:cubicBezTo>
                  <a:cubicBezTo>
                    <a:pt x="23" y="63"/>
                    <a:pt x="22" y="64"/>
                    <a:pt x="22" y="66"/>
                  </a:cubicBezTo>
                  <a:cubicBezTo>
                    <a:pt x="18" y="70"/>
                    <a:pt x="15" y="75"/>
                    <a:pt x="12" y="80"/>
                  </a:cubicBezTo>
                  <a:cubicBezTo>
                    <a:pt x="5" y="92"/>
                    <a:pt x="0" y="107"/>
                    <a:pt x="0" y="119"/>
                  </a:cubicBezTo>
                  <a:cubicBezTo>
                    <a:pt x="0" y="120"/>
                    <a:pt x="1" y="121"/>
                    <a:pt x="2" y="122"/>
                  </a:cubicBezTo>
                  <a:cubicBezTo>
                    <a:pt x="2" y="123"/>
                    <a:pt x="3" y="123"/>
                    <a:pt x="4" y="123"/>
                  </a:cubicBezTo>
                  <a:cubicBezTo>
                    <a:pt x="5" y="123"/>
                    <a:pt x="6" y="123"/>
                    <a:pt x="8" y="122"/>
                  </a:cubicBezTo>
                  <a:cubicBezTo>
                    <a:pt x="12" y="120"/>
                    <a:pt x="15" y="116"/>
                    <a:pt x="15" y="110"/>
                  </a:cubicBezTo>
                  <a:cubicBezTo>
                    <a:pt x="16" y="103"/>
                    <a:pt x="18" y="96"/>
                    <a:pt x="22" y="89"/>
                  </a:cubicBezTo>
                  <a:cubicBezTo>
                    <a:pt x="24" y="84"/>
                    <a:pt x="28" y="79"/>
                    <a:pt x="31" y="76"/>
                  </a:cubicBezTo>
                  <a:cubicBezTo>
                    <a:pt x="32" y="75"/>
                    <a:pt x="35" y="73"/>
                    <a:pt x="35" y="73"/>
                  </a:cubicBezTo>
                  <a:cubicBezTo>
                    <a:pt x="36" y="71"/>
                    <a:pt x="38" y="65"/>
                    <a:pt x="38"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8" y="41"/>
                    <a:pt x="49" y="40"/>
                    <a:pt x="50" y="39"/>
                  </a:cubicBezTo>
                  <a:cubicBezTo>
                    <a:pt x="51" y="39"/>
                    <a:pt x="51" y="39"/>
                    <a:pt x="51" y="39"/>
                  </a:cubicBezTo>
                  <a:cubicBezTo>
                    <a:pt x="51" y="38"/>
                    <a:pt x="51" y="38"/>
                    <a:pt x="51" y="38"/>
                  </a:cubicBezTo>
                  <a:lnTo>
                    <a:pt x="51" y="5"/>
                  </a:lnTo>
                  <a:close/>
                </a:path>
              </a:pathLst>
            </a:custGeom>
            <a:solidFill>
              <a:srgbClr val="79AE5E"/>
            </a:solidFill>
            <a:ln w="9525">
              <a:noFill/>
              <a:round/>
              <a:headEnd/>
              <a:tailEnd/>
            </a:ln>
          </p:spPr>
          <p:txBody>
            <a:bodyPr/>
            <a:lstStyle/>
            <a:p>
              <a:endParaRPr lang="en-US"/>
            </a:p>
          </p:txBody>
        </p:sp>
        <p:sp>
          <p:nvSpPr>
            <p:cNvPr id="26737" name="Freeform 109"/>
            <p:cNvSpPr>
              <a:spLocks/>
            </p:cNvSpPr>
            <p:nvPr/>
          </p:nvSpPr>
          <p:spPr bwMode="auto">
            <a:xfrm>
              <a:off x="3500438"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0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3"/>
                    <a:pt x="50" y="2"/>
                    <a:pt x="49" y="2"/>
                  </a:cubicBezTo>
                  <a:cubicBezTo>
                    <a:pt x="49" y="1"/>
                    <a:pt x="48" y="1"/>
                    <a:pt x="48" y="1"/>
                  </a:cubicBezTo>
                  <a:cubicBezTo>
                    <a:pt x="47" y="0"/>
                    <a:pt x="45" y="0"/>
                    <a:pt x="43" y="2"/>
                  </a:cubicBezTo>
                  <a:cubicBezTo>
                    <a:pt x="40" y="5"/>
                    <a:pt x="37" y="11"/>
                    <a:pt x="37" y="17"/>
                  </a:cubicBezTo>
                  <a:cubicBezTo>
                    <a:pt x="37" y="19"/>
                    <a:pt x="37" y="21"/>
                    <a:pt x="37" y="23"/>
                  </a:cubicBezTo>
                  <a:cubicBezTo>
                    <a:pt x="33" y="29"/>
                    <a:pt x="35" y="35"/>
                    <a:pt x="34" y="43"/>
                  </a:cubicBezTo>
                  <a:cubicBezTo>
                    <a:pt x="34" y="43"/>
                    <a:pt x="34" y="44"/>
                    <a:pt x="34" y="44"/>
                  </a:cubicBezTo>
                  <a:cubicBezTo>
                    <a:pt x="33" y="45"/>
                    <a:pt x="33" y="46"/>
                    <a:pt x="32" y="47"/>
                  </a:cubicBezTo>
                  <a:cubicBezTo>
                    <a:pt x="28" y="51"/>
                    <a:pt x="26" y="56"/>
                    <a:pt x="23" y="61"/>
                  </a:cubicBezTo>
                  <a:cubicBezTo>
                    <a:pt x="23" y="63"/>
                    <a:pt x="22" y="64"/>
                    <a:pt x="22" y="66"/>
                  </a:cubicBezTo>
                  <a:cubicBezTo>
                    <a:pt x="18" y="70"/>
                    <a:pt x="15" y="75"/>
                    <a:pt x="12" y="80"/>
                  </a:cubicBezTo>
                  <a:cubicBezTo>
                    <a:pt x="5" y="92"/>
                    <a:pt x="0" y="107"/>
                    <a:pt x="0" y="119"/>
                  </a:cubicBezTo>
                  <a:cubicBezTo>
                    <a:pt x="0" y="120"/>
                    <a:pt x="1" y="121"/>
                    <a:pt x="2" y="122"/>
                  </a:cubicBezTo>
                  <a:cubicBezTo>
                    <a:pt x="2" y="123"/>
                    <a:pt x="3" y="123"/>
                    <a:pt x="4" y="123"/>
                  </a:cubicBezTo>
                  <a:cubicBezTo>
                    <a:pt x="5" y="123"/>
                    <a:pt x="6" y="123"/>
                    <a:pt x="8" y="122"/>
                  </a:cubicBezTo>
                  <a:cubicBezTo>
                    <a:pt x="12" y="120"/>
                    <a:pt x="15" y="115"/>
                    <a:pt x="15" y="110"/>
                  </a:cubicBezTo>
                  <a:cubicBezTo>
                    <a:pt x="16" y="103"/>
                    <a:pt x="18" y="96"/>
                    <a:pt x="22" y="89"/>
                  </a:cubicBezTo>
                  <a:cubicBezTo>
                    <a:pt x="24" y="84"/>
                    <a:pt x="28" y="79"/>
                    <a:pt x="31" y="76"/>
                  </a:cubicBezTo>
                  <a:cubicBezTo>
                    <a:pt x="32" y="75"/>
                    <a:pt x="35" y="73"/>
                    <a:pt x="35" y="73"/>
                  </a:cubicBezTo>
                  <a:cubicBezTo>
                    <a:pt x="36" y="71"/>
                    <a:pt x="37" y="65"/>
                    <a:pt x="38"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8" y="41"/>
                    <a:pt x="49" y="40"/>
                    <a:pt x="50" y="39"/>
                  </a:cubicBezTo>
                  <a:cubicBezTo>
                    <a:pt x="51" y="39"/>
                    <a:pt x="51" y="39"/>
                    <a:pt x="51" y="39"/>
                  </a:cubicBezTo>
                  <a:cubicBezTo>
                    <a:pt x="51" y="38"/>
                    <a:pt x="51" y="38"/>
                    <a:pt x="51" y="38"/>
                  </a:cubicBezTo>
                  <a:lnTo>
                    <a:pt x="51" y="5"/>
                  </a:lnTo>
                  <a:close/>
                </a:path>
              </a:pathLst>
            </a:custGeom>
            <a:solidFill>
              <a:srgbClr val="7AAF5F"/>
            </a:solidFill>
            <a:ln w="9525">
              <a:noFill/>
              <a:round/>
              <a:headEnd/>
              <a:tailEnd/>
            </a:ln>
          </p:spPr>
          <p:txBody>
            <a:bodyPr/>
            <a:lstStyle/>
            <a:p>
              <a:endParaRPr lang="en-US"/>
            </a:p>
          </p:txBody>
        </p:sp>
        <p:sp>
          <p:nvSpPr>
            <p:cNvPr id="26738" name="Freeform 110"/>
            <p:cNvSpPr>
              <a:spLocks/>
            </p:cNvSpPr>
            <p:nvPr/>
          </p:nvSpPr>
          <p:spPr bwMode="auto">
            <a:xfrm>
              <a:off x="3500438"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0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3"/>
                    <a:pt x="50" y="2"/>
                    <a:pt x="49" y="2"/>
                  </a:cubicBezTo>
                  <a:cubicBezTo>
                    <a:pt x="49" y="1"/>
                    <a:pt x="48" y="1"/>
                    <a:pt x="48" y="1"/>
                  </a:cubicBezTo>
                  <a:cubicBezTo>
                    <a:pt x="47" y="0"/>
                    <a:pt x="45" y="0"/>
                    <a:pt x="43" y="2"/>
                  </a:cubicBezTo>
                  <a:cubicBezTo>
                    <a:pt x="40" y="5"/>
                    <a:pt x="37" y="11"/>
                    <a:pt x="37" y="17"/>
                  </a:cubicBezTo>
                  <a:cubicBezTo>
                    <a:pt x="37" y="19"/>
                    <a:pt x="37" y="21"/>
                    <a:pt x="37" y="24"/>
                  </a:cubicBezTo>
                  <a:cubicBezTo>
                    <a:pt x="33" y="29"/>
                    <a:pt x="35" y="35"/>
                    <a:pt x="34" y="43"/>
                  </a:cubicBezTo>
                  <a:cubicBezTo>
                    <a:pt x="34" y="43"/>
                    <a:pt x="34" y="44"/>
                    <a:pt x="34" y="44"/>
                  </a:cubicBezTo>
                  <a:cubicBezTo>
                    <a:pt x="34" y="45"/>
                    <a:pt x="33" y="46"/>
                    <a:pt x="32" y="47"/>
                  </a:cubicBezTo>
                  <a:cubicBezTo>
                    <a:pt x="28" y="51"/>
                    <a:pt x="26" y="56"/>
                    <a:pt x="23" y="61"/>
                  </a:cubicBezTo>
                  <a:cubicBezTo>
                    <a:pt x="23" y="63"/>
                    <a:pt x="22" y="64"/>
                    <a:pt x="22" y="66"/>
                  </a:cubicBezTo>
                  <a:cubicBezTo>
                    <a:pt x="18" y="70"/>
                    <a:pt x="15" y="75"/>
                    <a:pt x="12" y="80"/>
                  </a:cubicBezTo>
                  <a:cubicBezTo>
                    <a:pt x="5" y="92"/>
                    <a:pt x="0" y="107"/>
                    <a:pt x="0" y="119"/>
                  </a:cubicBezTo>
                  <a:cubicBezTo>
                    <a:pt x="0" y="120"/>
                    <a:pt x="1" y="121"/>
                    <a:pt x="2" y="122"/>
                  </a:cubicBezTo>
                  <a:cubicBezTo>
                    <a:pt x="2" y="123"/>
                    <a:pt x="3" y="123"/>
                    <a:pt x="4" y="123"/>
                  </a:cubicBezTo>
                  <a:cubicBezTo>
                    <a:pt x="5" y="123"/>
                    <a:pt x="6" y="123"/>
                    <a:pt x="8" y="122"/>
                  </a:cubicBezTo>
                  <a:cubicBezTo>
                    <a:pt x="12" y="120"/>
                    <a:pt x="15" y="115"/>
                    <a:pt x="15" y="110"/>
                  </a:cubicBezTo>
                  <a:cubicBezTo>
                    <a:pt x="16" y="103"/>
                    <a:pt x="18" y="96"/>
                    <a:pt x="22" y="89"/>
                  </a:cubicBezTo>
                  <a:cubicBezTo>
                    <a:pt x="24" y="84"/>
                    <a:pt x="28" y="79"/>
                    <a:pt x="31" y="76"/>
                  </a:cubicBezTo>
                  <a:cubicBezTo>
                    <a:pt x="32" y="75"/>
                    <a:pt x="35" y="73"/>
                    <a:pt x="35" y="72"/>
                  </a:cubicBezTo>
                  <a:cubicBezTo>
                    <a:pt x="36" y="71"/>
                    <a:pt x="37" y="65"/>
                    <a:pt x="38"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8" y="41"/>
                    <a:pt x="49" y="40"/>
                    <a:pt x="50" y="39"/>
                  </a:cubicBezTo>
                  <a:cubicBezTo>
                    <a:pt x="51" y="38"/>
                    <a:pt x="51" y="38"/>
                    <a:pt x="51" y="38"/>
                  </a:cubicBezTo>
                  <a:cubicBezTo>
                    <a:pt x="51" y="38"/>
                    <a:pt x="51" y="38"/>
                    <a:pt x="51" y="38"/>
                  </a:cubicBezTo>
                  <a:lnTo>
                    <a:pt x="51" y="5"/>
                  </a:lnTo>
                  <a:close/>
                </a:path>
              </a:pathLst>
            </a:custGeom>
            <a:solidFill>
              <a:srgbClr val="7BAF60"/>
            </a:solidFill>
            <a:ln w="9525">
              <a:noFill/>
              <a:round/>
              <a:headEnd/>
              <a:tailEnd/>
            </a:ln>
          </p:spPr>
          <p:txBody>
            <a:bodyPr/>
            <a:lstStyle/>
            <a:p>
              <a:endParaRPr lang="en-US"/>
            </a:p>
          </p:txBody>
        </p:sp>
        <p:sp>
          <p:nvSpPr>
            <p:cNvPr id="26739" name="Freeform 111"/>
            <p:cNvSpPr>
              <a:spLocks/>
            </p:cNvSpPr>
            <p:nvPr/>
          </p:nvSpPr>
          <p:spPr bwMode="auto">
            <a:xfrm>
              <a:off x="3500438"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2147483647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0" y="4"/>
                  </a:moveTo>
                  <a:cubicBezTo>
                    <a:pt x="50" y="3"/>
                    <a:pt x="50" y="2"/>
                    <a:pt x="49" y="2"/>
                  </a:cubicBezTo>
                  <a:cubicBezTo>
                    <a:pt x="49" y="1"/>
                    <a:pt x="48" y="1"/>
                    <a:pt x="48" y="1"/>
                  </a:cubicBezTo>
                  <a:cubicBezTo>
                    <a:pt x="47" y="0"/>
                    <a:pt x="45" y="0"/>
                    <a:pt x="43" y="2"/>
                  </a:cubicBezTo>
                  <a:cubicBezTo>
                    <a:pt x="40" y="5"/>
                    <a:pt x="37" y="11"/>
                    <a:pt x="37" y="17"/>
                  </a:cubicBezTo>
                  <a:cubicBezTo>
                    <a:pt x="37" y="19"/>
                    <a:pt x="37" y="21"/>
                    <a:pt x="37" y="24"/>
                  </a:cubicBezTo>
                  <a:cubicBezTo>
                    <a:pt x="33" y="29"/>
                    <a:pt x="35" y="35"/>
                    <a:pt x="34" y="43"/>
                  </a:cubicBezTo>
                  <a:cubicBezTo>
                    <a:pt x="34" y="43"/>
                    <a:pt x="34" y="44"/>
                    <a:pt x="34" y="44"/>
                  </a:cubicBezTo>
                  <a:cubicBezTo>
                    <a:pt x="34" y="45"/>
                    <a:pt x="33" y="46"/>
                    <a:pt x="32" y="47"/>
                  </a:cubicBezTo>
                  <a:cubicBezTo>
                    <a:pt x="28" y="51"/>
                    <a:pt x="26" y="56"/>
                    <a:pt x="23" y="62"/>
                  </a:cubicBezTo>
                  <a:cubicBezTo>
                    <a:pt x="23" y="63"/>
                    <a:pt x="22" y="65"/>
                    <a:pt x="22" y="66"/>
                  </a:cubicBezTo>
                  <a:cubicBezTo>
                    <a:pt x="18" y="70"/>
                    <a:pt x="15" y="75"/>
                    <a:pt x="12" y="80"/>
                  </a:cubicBezTo>
                  <a:cubicBezTo>
                    <a:pt x="5" y="92"/>
                    <a:pt x="0" y="107"/>
                    <a:pt x="1" y="119"/>
                  </a:cubicBezTo>
                  <a:cubicBezTo>
                    <a:pt x="1" y="120"/>
                    <a:pt x="1" y="121"/>
                    <a:pt x="2" y="122"/>
                  </a:cubicBezTo>
                  <a:cubicBezTo>
                    <a:pt x="3" y="123"/>
                    <a:pt x="3" y="123"/>
                    <a:pt x="4" y="123"/>
                  </a:cubicBezTo>
                  <a:cubicBezTo>
                    <a:pt x="5" y="123"/>
                    <a:pt x="6" y="123"/>
                    <a:pt x="8" y="122"/>
                  </a:cubicBezTo>
                  <a:cubicBezTo>
                    <a:pt x="12" y="120"/>
                    <a:pt x="15" y="115"/>
                    <a:pt x="15" y="110"/>
                  </a:cubicBezTo>
                  <a:cubicBezTo>
                    <a:pt x="16" y="103"/>
                    <a:pt x="18" y="95"/>
                    <a:pt x="22" y="89"/>
                  </a:cubicBezTo>
                  <a:cubicBezTo>
                    <a:pt x="24" y="84"/>
                    <a:pt x="28" y="79"/>
                    <a:pt x="31" y="76"/>
                  </a:cubicBezTo>
                  <a:cubicBezTo>
                    <a:pt x="32" y="75"/>
                    <a:pt x="34" y="73"/>
                    <a:pt x="35" y="72"/>
                  </a:cubicBezTo>
                  <a:cubicBezTo>
                    <a:pt x="36" y="71"/>
                    <a:pt x="37" y="65"/>
                    <a:pt x="38"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8" y="41"/>
                    <a:pt x="49" y="39"/>
                    <a:pt x="50" y="39"/>
                  </a:cubicBezTo>
                  <a:cubicBezTo>
                    <a:pt x="51" y="38"/>
                    <a:pt x="51" y="38"/>
                    <a:pt x="51" y="38"/>
                  </a:cubicBezTo>
                  <a:cubicBezTo>
                    <a:pt x="51" y="38"/>
                    <a:pt x="51" y="38"/>
                    <a:pt x="51" y="38"/>
                  </a:cubicBezTo>
                  <a:lnTo>
                    <a:pt x="50" y="4"/>
                  </a:lnTo>
                  <a:close/>
                </a:path>
              </a:pathLst>
            </a:custGeom>
            <a:solidFill>
              <a:srgbClr val="7BB060"/>
            </a:solidFill>
            <a:ln w="9525">
              <a:noFill/>
              <a:round/>
              <a:headEnd/>
              <a:tailEnd/>
            </a:ln>
          </p:spPr>
          <p:txBody>
            <a:bodyPr/>
            <a:lstStyle/>
            <a:p>
              <a:endParaRPr lang="en-US"/>
            </a:p>
          </p:txBody>
        </p:sp>
        <p:sp>
          <p:nvSpPr>
            <p:cNvPr id="26740" name="Freeform 112"/>
            <p:cNvSpPr>
              <a:spLocks/>
            </p:cNvSpPr>
            <p:nvPr/>
          </p:nvSpPr>
          <p:spPr bwMode="auto">
            <a:xfrm>
              <a:off x="3503613" y="3345532"/>
              <a:ext cx="165100" cy="404813"/>
            </a:xfrm>
            <a:custGeom>
              <a:avLst/>
              <a:gdLst>
                <a:gd name="T0" fmla="*/ 2147483647 w 50"/>
                <a:gd name="T1" fmla="*/ 2147483647 h 123"/>
                <a:gd name="T2" fmla="*/ 2147483647 w 50"/>
                <a:gd name="T3" fmla="*/ 2147483647 h 123"/>
                <a:gd name="T4" fmla="*/ 2147483647 w 50"/>
                <a:gd name="T5" fmla="*/ 2147483647 h 123"/>
                <a:gd name="T6" fmla="*/ 2147483647 w 50"/>
                <a:gd name="T7" fmla="*/ 2147483647 h 123"/>
                <a:gd name="T8" fmla="*/ 2147483647 w 50"/>
                <a:gd name="T9" fmla="*/ 2147483647 h 123"/>
                <a:gd name="T10" fmla="*/ 2147483647 w 50"/>
                <a:gd name="T11" fmla="*/ 2147483647 h 123"/>
                <a:gd name="T12" fmla="*/ 2147483647 w 50"/>
                <a:gd name="T13" fmla="*/ 2147483647 h 123"/>
                <a:gd name="T14" fmla="*/ 2147483647 w 50"/>
                <a:gd name="T15" fmla="*/ 2147483647 h 123"/>
                <a:gd name="T16" fmla="*/ 2147483647 w 50"/>
                <a:gd name="T17" fmla="*/ 2147483647 h 123"/>
                <a:gd name="T18" fmla="*/ 2147483647 w 50"/>
                <a:gd name="T19" fmla="*/ 2147483647 h 123"/>
                <a:gd name="T20" fmla="*/ 2147483647 w 50"/>
                <a:gd name="T21" fmla="*/ 2147483647 h 123"/>
                <a:gd name="T22" fmla="*/ 2147483647 w 50"/>
                <a:gd name="T23" fmla="*/ 2147483647 h 123"/>
                <a:gd name="T24" fmla="*/ 0 w 50"/>
                <a:gd name="T25" fmla="*/ 2147483647 h 123"/>
                <a:gd name="T26" fmla="*/ 2147483647 w 50"/>
                <a:gd name="T27" fmla="*/ 2147483647 h 123"/>
                <a:gd name="T28" fmla="*/ 2147483647 w 50"/>
                <a:gd name="T29" fmla="*/ 2147483647 h 123"/>
                <a:gd name="T30" fmla="*/ 2147483647 w 50"/>
                <a:gd name="T31" fmla="*/ 2147483647 h 123"/>
                <a:gd name="T32" fmla="*/ 2147483647 w 50"/>
                <a:gd name="T33" fmla="*/ 2147483647 h 123"/>
                <a:gd name="T34" fmla="*/ 2147483647 w 50"/>
                <a:gd name="T35" fmla="*/ 2147483647 h 123"/>
                <a:gd name="T36" fmla="*/ 2147483647 w 50"/>
                <a:gd name="T37" fmla="*/ 2147483647 h 123"/>
                <a:gd name="T38" fmla="*/ 2147483647 w 50"/>
                <a:gd name="T39" fmla="*/ 2147483647 h 123"/>
                <a:gd name="T40" fmla="*/ 2147483647 w 50"/>
                <a:gd name="T41" fmla="*/ 2147483647 h 123"/>
                <a:gd name="T42" fmla="*/ 2147483647 w 50"/>
                <a:gd name="T43" fmla="*/ 2147483647 h 123"/>
                <a:gd name="T44" fmla="*/ 2147483647 w 50"/>
                <a:gd name="T45" fmla="*/ 2147483647 h 123"/>
                <a:gd name="T46" fmla="*/ 2147483647 w 50"/>
                <a:gd name="T47" fmla="*/ 2147483647 h 123"/>
                <a:gd name="T48" fmla="*/ 2147483647 w 50"/>
                <a:gd name="T49" fmla="*/ 2147483647 h 123"/>
                <a:gd name="T50" fmla="*/ 2147483647 w 50"/>
                <a:gd name="T51" fmla="*/ 2147483647 h 123"/>
                <a:gd name="T52" fmla="*/ 2147483647 w 50"/>
                <a:gd name="T53" fmla="*/ 2147483647 h 123"/>
                <a:gd name="T54" fmla="*/ 2147483647 w 50"/>
                <a:gd name="T55" fmla="*/ 2147483647 h 123"/>
                <a:gd name="T56" fmla="*/ 2147483647 w 50"/>
                <a:gd name="T57" fmla="*/ 2147483647 h 123"/>
                <a:gd name="T58" fmla="*/ 2147483647 w 50"/>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123"/>
                <a:gd name="T92" fmla="*/ 50 w 5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123">
                  <a:moveTo>
                    <a:pt x="49" y="4"/>
                  </a:moveTo>
                  <a:cubicBezTo>
                    <a:pt x="49" y="3"/>
                    <a:pt x="49" y="2"/>
                    <a:pt x="48" y="2"/>
                  </a:cubicBezTo>
                  <a:cubicBezTo>
                    <a:pt x="48" y="1"/>
                    <a:pt x="47" y="1"/>
                    <a:pt x="47" y="1"/>
                  </a:cubicBezTo>
                  <a:cubicBezTo>
                    <a:pt x="46" y="0"/>
                    <a:pt x="44" y="0"/>
                    <a:pt x="42" y="2"/>
                  </a:cubicBezTo>
                  <a:cubicBezTo>
                    <a:pt x="39" y="5"/>
                    <a:pt x="36" y="11"/>
                    <a:pt x="36" y="17"/>
                  </a:cubicBezTo>
                  <a:cubicBezTo>
                    <a:pt x="36" y="19"/>
                    <a:pt x="37" y="22"/>
                    <a:pt x="37" y="24"/>
                  </a:cubicBezTo>
                  <a:cubicBezTo>
                    <a:pt x="32" y="29"/>
                    <a:pt x="34" y="36"/>
                    <a:pt x="33" y="43"/>
                  </a:cubicBezTo>
                  <a:cubicBezTo>
                    <a:pt x="33" y="43"/>
                    <a:pt x="33" y="44"/>
                    <a:pt x="33" y="44"/>
                  </a:cubicBezTo>
                  <a:cubicBezTo>
                    <a:pt x="33" y="45"/>
                    <a:pt x="32" y="47"/>
                    <a:pt x="31" y="47"/>
                  </a:cubicBezTo>
                  <a:cubicBezTo>
                    <a:pt x="27" y="51"/>
                    <a:pt x="25" y="56"/>
                    <a:pt x="22" y="62"/>
                  </a:cubicBezTo>
                  <a:cubicBezTo>
                    <a:pt x="22" y="63"/>
                    <a:pt x="21" y="65"/>
                    <a:pt x="21" y="66"/>
                  </a:cubicBezTo>
                  <a:cubicBezTo>
                    <a:pt x="17" y="70"/>
                    <a:pt x="14" y="75"/>
                    <a:pt x="11" y="80"/>
                  </a:cubicBezTo>
                  <a:cubicBezTo>
                    <a:pt x="4" y="92"/>
                    <a:pt x="0" y="107"/>
                    <a:pt x="0" y="119"/>
                  </a:cubicBezTo>
                  <a:cubicBezTo>
                    <a:pt x="0" y="120"/>
                    <a:pt x="0" y="122"/>
                    <a:pt x="1" y="122"/>
                  </a:cubicBezTo>
                  <a:cubicBezTo>
                    <a:pt x="2" y="123"/>
                    <a:pt x="2" y="123"/>
                    <a:pt x="3" y="123"/>
                  </a:cubicBezTo>
                  <a:cubicBezTo>
                    <a:pt x="4" y="123"/>
                    <a:pt x="5" y="123"/>
                    <a:pt x="7" y="122"/>
                  </a:cubicBezTo>
                  <a:cubicBezTo>
                    <a:pt x="11" y="120"/>
                    <a:pt x="14" y="115"/>
                    <a:pt x="14" y="110"/>
                  </a:cubicBezTo>
                  <a:cubicBezTo>
                    <a:pt x="15" y="103"/>
                    <a:pt x="17" y="95"/>
                    <a:pt x="21" y="89"/>
                  </a:cubicBezTo>
                  <a:cubicBezTo>
                    <a:pt x="23" y="84"/>
                    <a:pt x="27" y="79"/>
                    <a:pt x="30" y="76"/>
                  </a:cubicBezTo>
                  <a:cubicBezTo>
                    <a:pt x="31" y="75"/>
                    <a:pt x="33" y="73"/>
                    <a:pt x="34" y="72"/>
                  </a:cubicBezTo>
                  <a:cubicBezTo>
                    <a:pt x="35" y="71"/>
                    <a:pt x="36" y="65"/>
                    <a:pt x="37" y="64"/>
                  </a:cubicBezTo>
                  <a:cubicBezTo>
                    <a:pt x="39" y="58"/>
                    <a:pt x="40" y="57"/>
                    <a:pt x="42" y="56"/>
                  </a:cubicBezTo>
                  <a:cubicBezTo>
                    <a:pt x="42" y="56"/>
                    <a:pt x="42" y="55"/>
                    <a:pt x="43" y="55"/>
                  </a:cubicBezTo>
                  <a:cubicBezTo>
                    <a:pt x="46" y="51"/>
                    <a:pt x="46" y="51"/>
                    <a:pt x="46" y="51"/>
                  </a:cubicBezTo>
                  <a:cubicBezTo>
                    <a:pt x="46" y="51"/>
                    <a:pt x="47" y="50"/>
                    <a:pt x="47" y="50"/>
                  </a:cubicBezTo>
                  <a:cubicBezTo>
                    <a:pt x="47" y="48"/>
                    <a:pt x="46" y="43"/>
                    <a:pt x="47" y="42"/>
                  </a:cubicBezTo>
                  <a:cubicBezTo>
                    <a:pt x="47" y="41"/>
                    <a:pt x="48" y="39"/>
                    <a:pt x="49" y="39"/>
                  </a:cubicBezTo>
                  <a:cubicBezTo>
                    <a:pt x="50" y="38"/>
                    <a:pt x="50" y="38"/>
                    <a:pt x="50" y="38"/>
                  </a:cubicBezTo>
                  <a:cubicBezTo>
                    <a:pt x="50" y="38"/>
                    <a:pt x="50" y="38"/>
                    <a:pt x="50" y="38"/>
                  </a:cubicBezTo>
                  <a:lnTo>
                    <a:pt x="49" y="4"/>
                  </a:lnTo>
                  <a:close/>
                </a:path>
              </a:pathLst>
            </a:custGeom>
            <a:solidFill>
              <a:srgbClr val="7CB061"/>
            </a:solidFill>
            <a:ln w="9525">
              <a:noFill/>
              <a:round/>
              <a:headEnd/>
              <a:tailEnd/>
            </a:ln>
          </p:spPr>
          <p:txBody>
            <a:bodyPr/>
            <a:lstStyle/>
            <a:p>
              <a:endParaRPr lang="en-US"/>
            </a:p>
          </p:txBody>
        </p:sp>
        <p:sp>
          <p:nvSpPr>
            <p:cNvPr id="26741" name="Freeform 113"/>
            <p:cNvSpPr>
              <a:spLocks/>
            </p:cNvSpPr>
            <p:nvPr/>
          </p:nvSpPr>
          <p:spPr bwMode="auto">
            <a:xfrm>
              <a:off x="3503613" y="3345532"/>
              <a:ext cx="165100" cy="404813"/>
            </a:xfrm>
            <a:custGeom>
              <a:avLst/>
              <a:gdLst>
                <a:gd name="T0" fmla="*/ 2147483647 w 50"/>
                <a:gd name="T1" fmla="*/ 2147483647 h 123"/>
                <a:gd name="T2" fmla="*/ 2147483647 w 50"/>
                <a:gd name="T3" fmla="*/ 2147483647 h 123"/>
                <a:gd name="T4" fmla="*/ 2147483647 w 50"/>
                <a:gd name="T5" fmla="*/ 2147483647 h 123"/>
                <a:gd name="T6" fmla="*/ 2147483647 w 50"/>
                <a:gd name="T7" fmla="*/ 2147483647 h 123"/>
                <a:gd name="T8" fmla="*/ 2147483647 w 50"/>
                <a:gd name="T9" fmla="*/ 2147483647 h 123"/>
                <a:gd name="T10" fmla="*/ 2147483647 w 50"/>
                <a:gd name="T11" fmla="*/ 2147483647 h 123"/>
                <a:gd name="T12" fmla="*/ 2147483647 w 50"/>
                <a:gd name="T13" fmla="*/ 2147483647 h 123"/>
                <a:gd name="T14" fmla="*/ 2147483647 w 50"/>
                <a:gd name="T15" fmla="*/ 2147483647 h 123"/>
                <a:gd name="T16" fmla="*/ 2147483647 w 50"/>
                <a:gd name="T17" fmla="*/ 2147483647 h 123"/>
                <a:gd name="T18" fmla="*/ 2147483647 w 50"/>
                <a:gd name="T19" fmla="*/ 2147483647 h 123"/>
                <a:gd name="T20" fmla="*/ 2147483647 w 50"/>
                <a:gd name="T21" fmla="*/ 2147483647 h 123"/>
                <a:gd name="T22" fmla="*/ 2147483647 w 50"/>
                <a:gd name="T23" fmla="*/ 2147483647 h 123"/>
                <a:gd name="T24" fmla="*/ 0 w 50"/>
                <a:gd name="T25" fmla="*/ 2147483647 h 123"/>
                <a:gd name="T26" fmla="*/ 2147483647 w 50"/>
                <a:gd name="T27" fmla="*/ 2147483647 h 123"/>
                <a:gd name="T28" fmla="*/ 2147483647 w 50"/>
                <a:gd name="T29" fmla="*/ 2147483647 h 123"/>
                <a:gd name="T30" fmla="*/ 2147483647 w 50"/>
                <a:gd name="T31" fmla="*/ 2147483647 h 123"/>
                <a:gd name="T32" fmla="*/ 2147483647 w 50"/>
                <a:gd name="T33" fmla="*/ 2147483647 h 123"/>
                <a:gd name="T34" fmla="*/ 2147483647 w 50"/>
                <a:gd name="T35" fmla="*/ 2147483647 h 123"/>
                <a:gd name="T36" fmla="*/ 2147483647 w 50"/>
                <a:gd name="T37" fmla="*/ 2147483647 h 123"/>
                <a:gd name="T38" fmla="*/ 2147483647 w 50"/>
                <a:gd name="T39" fmla="*/ 2147483647 h 123"/>
                <a:gd name="T40" fmla="*/ 2147483647 w 50"/>
                <a:gd name="T41" fmla="*/ 2147483647 h 123"/>
                <a:gd name="T42" fmla="*/ 2147483647 w 50"/>
                <a:gd name="T43" fmla="*/ 2147483647 h 123"/>
                <a:gd name="T44" fmla="*/ 2147483647 w 50"/>
                <a:gd name="T45" fmla="*/ 2147483647 h 123"/>
                <a:gd name="T46" fmla="*/ 2147483647 w 50"/>
                <a:gd name="T47" fmla="*/ 2147483647 h 123"/>
                <a:gd name="T48" fmla="*/ 2147483647 w 50"/>
                <a:gd name="T49" fmla="*/ 2147483647 h 123"/>
                <a:gd name="T50" fmla="*/ 2147483647 w 50"/>
                <a:gd name="T51" fmla="*/ 2147483647 h 123"/>
                <a:gd name="T52" fmla="*/ 2147483647 w 50"/>
                <a:gd name="T53" fmla="*/ 2147483647 h 123"/>
                <a:gd name="T54" fmla="*/ 2147483647 w 50"/>
                <a:gd name="T55" fmla="*/ 2147483647 h 123"/>
                <a:gd name="T56" fmla="*/ 2147483647 w 50"/>
                <a:gd name="T57" fmla="*/ 2147483647 h 123"/>
                <a:gd name="T58" fmla="*/ 2147483647 w 50"/>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123"/>
                <a:gd name="T92" fmla="*/ 50 w 5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123">
                  <a:moveTo>
                    <a:pt x="49" y="4"/>
                  </a:moveTo>
                  <a:cubicBezTo>
                    <a:pt x="49" y="3"/>
                    <a:pt x="49" y="2"/>
                    <a:pt x="48" y="2"/>
                  </a:cubicBezTo>
                  <a:cubicBezTo>
                    <a:pt x="47" y="1"/>
                    <a:pt x="47" y="1"/>
                    <a:pt x="47" y="1"/>
                  </a:cubicBezTo>
                  <a:cubicBezTo>
                    <a:pt x="46" y="0"/>
                    <a:pt x="44" y="0"/>
                    <a:pt x="42" y="2"/>
                  </a:cubicBezTo>
                  <a:cubicBezTo>
                    <a:pt x="39" y="5"/>
                    <a:pt x="36" y="11"/>
                    <a:pt x="37" y="17"/>
                  </a:cubicBezTo>
                  <a:cubicBezTo>
                    <a:pt x="37" y="19"/>
                    <a:pt x="37" y="22"/>
                    <a:pt x="37" y="24"/>
                  </a:cubicBezTo>
                  <a:cubicBezTo>
                    <a:pt x="32" y="29"/>
                    <a:pt x="34" y="36"/>
                    <a:pt x="33" y="43"/>
                  </a:cubicBezTo>
                  <a:cubicBezTo>
                    <a:pt x="33" y="44"/>
                    <a:pt x="33" y="44"/>
                    <a:pt x="33" y="44"/>
                  </a:cubicBezTo>
                  <a:cubicBezTo>
                    <a:pt x="33" y="45"/>
                    <a:pt x="32" y="47"/>
                    <a:pt x="31" y="48"/>
                  </a:cubicBezTo>
                  <a:cubicBezTo>
                    <a:pt x="27" y="51"/>
                    <a:pt x="25" y="56"/>
                    <a:pt x="22" y="62"/>
                  </a:cubicBezTo>
                  <a:cubicBezTo>
                    <a:pt x="22" y="63"/>
                    <a:pt x="21" y="65"/>
                    <a:pt x="21" y="66"/>
                  </a:cubicBezTo>
                  <a:cubicBezTo>
                    <a:pt x="17" y="70"/>
                    <a:pt x="14" y="75"/>
                    <a:pt x="11" y="80"/>
                  </a:cubicBezTo>
                  <a:cubicBezTo>
                    <a:pt x="4" y="92"/>
                    <a:pt x="0" y="107"/>
                    <a:pt x="0" y="119"/>
                  </a:cubicBezTo>
                  <a:cubicBezTo>
                    <a:pt x="0" y="120"/>
                    <a:pt x="0" y="122"/>
                    <a:pt x="1" y="122"/>
                  </a:cubicBezTo>
                  <a:cubicBezTo>
                    <a:pt x="2" y="123"/>
                    <a:pt x="2" y="123"/>
                    <a:pt x="3" y="123"/>
                  </a:cubicBezTo>
                  <a:cubicBezTo>
                    <a:pt x="4" y="123"/>
                    <a:pt x="5" y="123"/>
                    <a:pt x="7" y="122"/>
                  </a:cubicBezTo>
                  <a:cubicBezTo>
                    <a:pt x="11" y="120"/>
                    <a:pt x="14" y="115"/>
                    <a:pt x="14" y="110"/>
                  </a:cubicBezTo>
                  <a:cubicBezTo>
                    <a:pt x="15" y="103"/>
                    <a:pt x="17" y="95"/>
                    <a:pt x="21" y="89"/>
                  </a:cubicBezTo>
                  <a:cubicBezTo>
                    <a:pt x="23" y="84"/>
                    <a:pt x="26" y="79"/>
                    <a:pt x="30" y="76"/>
                  </a:cubicBezTo>
                  <a:cubicBezTo>
                    <a:pt x="30" y="75"/>
                    <a:pt x="33" y="73"/>
                    <a:pt x="34" y="72"/>
                  </a:cubicBezTo>
                  <a:cubicBezTo>
                    <a:pt x="35" y="71"/>
                    <a:pt x="36" y="65"/>
                    <a:pt x="37" y="64"/>
                  </a:cubicBezTo>
                  <a:cubicBezTo>
                    <a:pt x="39" y="59"/>
                    <a:pt x="40" y="57"/>
                    <a:pt x="42" y="56"/>
                  </a:cubicBezTo>
                  <a:cubicBezTo>
                    <a:pt x="42" y="56"/>
                    <a:pt x="42" y="55"/>
                    <a:pt x="43" y="55"/>
                  </a:cubicBezTo>
                  <a:cubicBezTo>
                    <a:pt x="46" y="51"/>
                    <a:pt x="46" y="51"/>
                    <a:pt x="46" y="51"/>
                  </a:cubicBezTo>
                  <a:cubicBezTo>
                    <a:pt x="46" y="51"/>
                    <a:pt x="46" y="50"/>
                    <a:pt x="47" y="50"/>
                  </a:cubicBezTo>
                  <a:cubicBezTo>
                    <a:pt x="47" y="48"/>
                    <a:pt x="46" y="43"/>
                    <a:pt x="47" y="42"/>
                  </a:cubicBezTo>
                  <a:cubicBezTo>
                    <a:pt x="47" y="41"/>
                    <a:pt x="48" y="39"/>
                    <a:pt x="49" y="39"/>
                  </a:cubicBezTo>
                  <a:cubicBezTo>
                    <a:pt x="50" y="38"/>
                    <a:pt x="50" y="38"/>
                    <a:pt x="50" y="38"/>
                  </a:cubicBezTo>
                  <a:cubicBezTo>
                    <a:pt x="50" y="38"/>
                    <a:pt x="50" y="38"/>
                    <a:pt x="50" y="38"/>
                  </a:cubicBezTo>
                  <a:lnTo>
                    <a:pt x="49" y="4"/>
                  </a:lnTo>
                  <a:close/>
                </a:path>
              </a:pathLst>
            </a:custGeom>
            <a:solidFill>
              <a:srgbClr val="7CB162"/>
            </a:solidFill>
            <a:ln w="9525">
              <a:noFill/>
              <a:round/>
              <a:headEnd/>
              <a:tailEnd/>
            </a:ln>
          </p:spPr>
          <p:txBody>
            <a:bodyPr/>
            <a:lstStyle/>
            <a:p>
              <a:endParaRPr lang="en-US"/>
            </a:p>
          </p:txBody>
        </p:sp>
        <p:sp>
          <p:nvSpPr>
            <p:cNvPr id="26742" name="Freeform 114"/>
            <p:cNvSpPr>
              <a:spLocks/>
            </p:cNvSpPr>
            <p:nvPr/>
          </p:nvSpPr>
          <p:spPr bwMode="auto">
            <a:xfrm>
              <a:off x="3503613" y="3345532"/>
              <a:ext cx="165100" cy="404813"/>
            </a:xfrm>
            <a:custGeom>
              <a:avLst/>
              <a:gdLst>
                <a:gd name="T0" fmla="*/ 2147483647 w 50"/>
                <a:gd name="T1" fmla="*/ 2147483647 h 123"/>
                <a:gd name="T2" fmla="*/ 2147483647 w 50"/>
                <a:gd name="T3" fmla="*/ 2147483647 h 123"/>
                <a:gd name="T4" fmla="*/ 2147483647 w 50"/>
                <a:gd name="T5" fmla="*/ 2147483647 h 123"/>
                <a:gd name="T6" fmla="*/ 2147483647 w 50"/>
                <a:gd name="T7" fmla="*/ 2147483647 h 123"/>
                <a:gd name="T8" fmla="*/ 2147483647 w 50"/>
                <a:gd name="T9" fmla="*/ 2147483647 h 123"/>
                <a:gd name="T10" fmla="*/ 2147483647 w 50"/>
                <a:gd name="T11" fmla="*/ 2147483647 h 123"/>
                <a:gd name="T12" fmla="*/ 2147483647 w 50"/>
                <a:gd name="T13" fmla="*/ 2147483647 h 123"/>
                <a:gd name="T14" fmla="*/ 2147483647 w 50"/>
                <a:gd name="T15" fmla="*/ 2147483647 h 123"/>
                <a:gd name="T16" fmla="*/ 2147483647 w 50"/>
                <a:gd name="T17" fmla="*/ 2147483647 h 123"/>
                <a:gd name="T18" fmla="*/ 2147483647 w 50"/>
                <a:gd name="T19" fmla="*/ 2147483647 h 123"/>
                <a:gd name="T20" fmla="*/ 2147483647 w 50"/>
                <a:gd name="T21" fmla="*/ 2147483647 h 123"/>
                <a:gd name="T22" fmla="*/ 2147483647 w 50"/>
                <a:gd name="T23" fmla="*/ 2147483647 h 123"/>
                <a:gd name="T24" fmla="*/ 0 w 50"/>
                <a:gd name="T25" fmla="*/ 2147483647 h 123"/>
                <a:gd name="T26" fmla="*/ 2147483647 w 50"/>
                <a:gd name="T27" fmla="*/ 2147483647 h 123"/>
                <a:gd name="T28" fmla="*/ 2147483647 w 50"/>
                <a:gd name="T29" fmla="*/ 2147483647 h 123"/>
                <a:gd name="T30" fmla="*/ 2147483647 w 50"/>
                <a:gd name="T31" fmla="*/ 2147483647 h 123"/>
                <a:gd name="T32" fmla="*/ 2147483647 w 50"/>
                <a:gd name="T33" fmla="*/ 2147483647 h 123"/>
                <a:gd name="T34" fmla="*/ 2147483647 w 50"/>
                <a:gd name="T35" fmla="*/ 2147483647 h 123"/>
                <a:gd name="T36" fmla="*/ 2147483647 w 50"/>
                <a:gd name="T37" fmla="*/ 2147483647 h 123"/>
                <a:gd name="T38" fmla="*/ 2147483647 w 50"/>
                <a:gd name="T39" fmla="*/ 2147483647 h 123"/>
                <a:gd name="T40" fmla="*/ 2147483647 w 50"/>
                <a:gd name="T41" fmla="*/ 2147483647 h 123"/>
                <a:gd name="T42" fmla="*/ 2147483647 w 50"/>
                <a:gd name="T43" fmla="*/ 2147483647 h 123"/>
                <a:gd name="T44" fmla="*/ 2147483647 w 50"/>
                <a:gd name="T45" fmla="*/ 2147483647 h 123"/>
                <a:gd name="T46" fmla="*/ 2147483647 w 50"/>
                <a:gd name="T47" fmla="*/ 2147483647 h 123"/>
                <a:gd name="T48" fmla="*/ 2147483647 w 50"/>
                <a:gd name="T49" fmla="*/ 2147483647 h 123"/>
                <a:gd name="T50" fmla="*/ 2147483647 w 50"/>
                <a:gd name="T51" fmla="*/ 2147483647 h 123"/>
                <a:gd name="T52" fmla="*/ 2147483647 w 50"/>
                <a:gd name="T53" fmla="*/ 2147483647 h 123"/>
                <a:gd name="T54" fmla="*/ 2147483647 w 50"/>
                <a:gd name="T55" fmla="*/ 2147483647 h 123"/>
                <a:gd name="T56" fmla="*/ 2147483647 w 50"/>
                <a:gd name="T57" fmla="*/ 2147483647 h 123"/>
                <a:gd name="T58" fmla="*/ 2147483647 w 50"/>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123"/>
                <a:gd name="T92" fmla="*/ 50 w 5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123">
                  <a:moveTo>
                    <a:pt x="49" y="4"/>
                  </a:moveTo>
                  <a:cubicBezTo>
                    <a:pt x="49" y="3"/>
                    <a:pt x="49" y="2"/>
                    <a:pt x="48" y="2"/>
                  </a:cubicBezTo>
                  <a:cubicBezTo>
                    <a:pt x="47" y="1"/>
                    <a:pt x="47" y="1"/>
                    <a:pt x="47" y="1"/>
                  </a:cubicBezTo>
                  <a:cubicBezTo>
                    <a:pt x="46" y="0"/>
                    <a:pt x="44" y="0"/>
                    <a:pt x="42" y="2"/>
                  </a:cubicBezTo>
                  <a:cubicBezTo>
                    <a:pt x="39" y="5"/>
                    <a:pt x="36" y="12"/>
                    <a:pt x="37" y="17"/>
                  </a:cubicBezTo>
                  <a:cubicBezTo>
                    <a:pt x="37" y="19"/>
                    <a:pt x="37" y="22"/>
                    <a:pt x="37" y="24"/>
                  </a:cubicBezTo>
                  <a:cubicBezTo>
                    <a:pt x="32" y="29"/>
                    <a:pt x="34" y="36"/>
                    <a:pt x="33" y="43"/>
                  </a:cubicBezTo>
                  <a:cubicBezTo>
                    <a:pt x="33" y="44"/>
                    <a:pt x="33" y="44"/>
                    <a:pt x="33" y="44"/>
                  </a:cubicBezTo>
                  <a:cubicBezTo>
                    <a:pt x="33" y="45"/>
                    <a:pt x="32" y="47"/>
                    <a:pt x="31" y="48"/>
                  </a:cubicBezTo>
                  <a:cubicBezTo>
                    <a:pt x="28" y="51"/>
                    <a:pt x="25" y="56"/>
                    <a:pt x="22" y="62"/>
                  </a:cubicBezTo>
                  <a:cubicBezTo>
                    <a:pt x="22" y="63"/>
                    <a:pt x="21" y="65"/>
                    <a:pt x="21" y="66"/>
                  </a:cubicBezTo>
                  <a:cubicBezTo>
                    <a:pt x="17" y="70"/>
                    <a:pt x="14" y="75"/>
                    <a:pt x="11" y="80"/>
                  </a:cubicBezTo>
                  <a:cubicBezTo>
                    <a:pt x="4" y="92"/>
                    <a:pt x="0" y="107"/>
                    <a:pt x="0" y="119"/>
                  </a:cubicBezTo>
                  <a:cubicBezTo>
                    <a:pt x="0" y="120"/>
                    <a:pt x="0" y="122"/>
                    <a:pt x="1" y="122"/>
                  </a:cubicBezTo>
                  <a:cubicBezTo>
                    <a:pt x="2" y="123"/>
                    <a:pt x="2" y="123"/>
                    <a:pt x="3" y="123"/>
                  </a:cubicBezTo>
                  <a:cubicBezTo>
                    <a:pt x="4" y="123"/>
                    <a:pt x="5" y="123"/>
                    <a:pt x="7" y="121"/>
                  </a:cubicBezTo>
                  <a:cubicBezTo>
                    <a:pt x="11" y="119"/>
                    <a:pt x="14" y="115"/>
                    <a:pt x="14" y="110"/>
                  </a:cubicBezTo>
                  <a:cubicBezTo>
                    <a:pt x="15" y="103"/>
                    <a:pt x="17" y="95"/>
                    <a:pt x="21" y="89"/>
                  </a:cubicBezTo>
                  <a:cubicBezTo>
                    <a:pt x="23" y="84"/>
                    <a:pt x="26" y="79"/>
                    <a:pt x="30" y="76"/>
                  </a:cubicBezTo>
                  <a:cubicBezTo>
                    <a:pt x="30" y="75"/>
                    <a:pt x="33" y="73"/>
                    <a:pt x="34" y="72"/>
                  </a:cubicBezTo>
                  <a:cubicBezTo>
                    <a:pt x="34" y="71"/>
                    <a:pt x="36" y="65"/>
                    <a:pt x="37" y="64"/>
                  </a:cubicBezTo>
                  <a:cubicBezTo>
                    <a:pt x="39" y="59"/>
                    <a:pt x="40" y="57"/>
                    <a:pt x="42" y="56"/>
                  </a:cubicBezTo>
                  <a:cubicBezTo>
                    <a:pt x="42" y="56"/>
                    <a:pt x="42" y="55"/>
                    <a:pt x="43" y="55"/>
                  </a:cubicBezTo>
                  <a:cubicBezTo>
                    <a:pt x="46" y="51"/>
                    <a:pt x="46" y="51"/>
                    <a:pt x="46" y="51"/>
                  </a:cubicBezTo>
                  <a:cubicBezTo>
                    <a:pt x="46" y="51"/>
                    <a:pt x="46" y="50"/>
                    <a:pt x="46" y="50"/>
                  </a:cubicBezTo>
                  <a:cubicBezTo>
                    <a:pt x="47" y="47"/>
                    <a:pt x="46" y="43"/>
                    <a:pt x="47" y="42"/>
                  </a:cubicBezTo>
                  <a:cubicBezTo>
                    <a:pt x="47" y="41"/>
                    <a:pt x="47" y="39"/>
                    <a:pt x="49" y="39"/>
                  </a:cubicBezTo>
                  <a:cubicBezTo>
                    <a:pt x="50" y="38"/>
                    <a:pt x="50" y="38"/>
                    <a:pt x="50" y="38"/>
                  </a:cubicBezTo>
                  <a:cubicBezTo>
                    <a:pt x="50" y="38"/>
                    <a:pt x="50" y="38"/>
                    <a:pt x="50" y="38"/>
                  </a:cubicBezTo>
                  <a:lnTo>
                    <a:pt x="49" y="4"/>
                  </a:lnTo>
                  <a:close/>
                </a:path>
              </a:pathLst>
            </a:custGeom>
            <a:solidFill>
              <a:srgbClr val="7DB163"/>
            </a:solidFill>
            <a:ln w="9525">
              <a:noFill/>
              <a:round/>
              <a:headEnd/>
              <a:tailEnd/>
            </a:ln>
          </p:spPr>
          <p:txBody>
            <a:bodyPr/>
            <a:lstStyle/>
            <a:p>
              <a:endParaRPr lang="en-US"/>
            </a:p>
          </p:txBody>
        </p:sp>
        <p:sp>
          <p:nvSpPr>
            <p:cNvPr id="26743" name="Freeform 115"/>
            <p:cNvSpPr>
              <a:spLocks/>
            </p:cNvSpPr>
            <p:nvPr/>
          </p:nvSpPr>
          <p:spPr bwMode="auto">
            <a:xfrm>
              <a:off x="3503613" y="3345532"/>
              <a:ext cx="165100" cy="404813"/>
            </a:xfrm>
            <a:custGeom>
              <a:avLst/>
              <a:gdLst>
                <a:gd name="T0" fmla="*/ 2147483647 w 50"/>
                <a:gd name="T1" fmla="*/ 2147483647 h 123"/>
                <a:gd name="T2" fmla="*/ 2147483647 w 50"/>
                <a:gd name="T3" fmla="*/ 2147483647 h 123"/>
                <a:gd name="T4" fmla="*/ 2147483647 w 50"/>
                <a:gd name="T5" fmla="*/ 2147483647 h 123"/>
                <a:gd name="T6" fmla="*/ 2147483647 w 50"/>
                <a:gd name="T7" fmla="*/ 2147483647 h 123"/>
                <a:gd name="T8" fmla="*/ 2147483647 w 50"/>
                <a:gd name="T9" fmla="*/ 2147483647 h 123"/>
                <a:gd name="T10" fmla="*/ 2147483647 w 50"/>
                <a:gd name="T11" fmla="*/ 2147483647 h 123"/>
                <a:gd name="T12" fmla="*/ 2147483647 w 50"/>
                <a:gd name="T13" fmla="*/ 2147483647 h 123"/>
                <a:gd name="T14" fmla="*/ 2147483647 w 50"/>
                <a:gd name="T15" fmla="*/ 2147483647 h 123"/>
                <a:gd name="T16" fmla="*/ 2147483647 w 50"/>
                <a:gd name="T17" fmla="*/ 2147483647 h 123"/>
                <a:gd name="T18" fmla="*/ 2147483647 w 50"/>
                <a:gd name="T19" fmla="*/ 2147483647 h 123"/>
                <a:gd name="T20" fmla="*/ 2147483647 w 50"/>
                <a:gd name="T21" fmla="*/ 2147483647 h 123"/>
                <a:gd name="T22" fmla="*/ 2147483647 w 50"/>
                <a:gd name="T23" fmla="*/ 2147483647 h 123"/>
                <a:gd name="T24" fmla="*/ 0 w 50"/>
                <a:gd name="T25" fmla="*/ 2147483647 h 123"/>
                <a:gd name="T26" fmla="*/ 2147483647 w 50"/>
                <a:gd name="T27" fmla="*/ 2147483647 h 123"/>
                <a:gd name="T28" fmla="*/ 2147483647 w 50"/>
                <a:gd name="T29" fmla="*/ 2147483647 h 123"/>
                <a:gd name="T30" fmla="*/ 2147483647 w 50"/>
                <a:gd name="T31" fmla="*/ 2147483647 h 123"/>
                <a:gd name="T32" fmla="*/ 2147483647 w 50"/>
                <a:gd name="T33" fmla="*/ 2147483647 h 123"/>
                <a:gd name="T34" fmla="*/ 2147483647 w 50"/>
                <a:gd name="T35" fmla="*/ 2147483647 h 123"/>
                <a:gd name="T36" fmla="*/ 2147483647 w 50"/>
                <a:gd name="T37" fmla="*/ 2147483647 h 123"/>
                <a:gd name="T38" fmla="*/ 2147483647 w 50"/>
                <a:gd name="T39" fmla="*/ 2147483647 h 123"/>
                <a:gd name="T40" fmla="*/ 2147483647 w 50"/>
                <a:gd name="T41" fmla="*/ 2147483647 h 123"/>
                <a:gd name="T42" fmla="*/ 2147483647 w 50"/>
                <a:gd name="T43" fmla="*/ 2147483647 h 123"/>
                <a:gd name="T44" fmla="*/ 2147483647 w 50"/>
                <a:gd name="T45" fmla="*/ 2147483647 h 123"/>
                <a:gd name="T46" fmla="*/ 2147483647 w 50"/>
                <a:gd name="T47" fmla="*/ 2147483647 h 123"/>
                <a:gd name="T48" fmla="*/ 2147483647 w 50"/>
                <a:gd name="T49" fmla="*/ 2147483647 h 123"/>
                <a:gd name="T50" fmla="*/ 2147483647 w 50"/>
                <a:gd name="T51" fmla="*/ 2147483647 h 123"/>
                <a:gd name="T52" fmla="*/ 2147483647 w 50"/>
                <a:gd name="T53" fmla="*/ 2147483647 h 123"/>
                <a:gd name="T54" fmla="*/ 2147483647 w 50"/>
                <a:gd name="T55" fmla="*/ 2147483647 h 123"/>
                <a:gd name="T56" fmla="*/ 2147483647 w 50"/>
                <a:gd name="T57" fmla="*/ 2147483647 h 123"/>
                <a:gd name="T58" fmla="*/ 2147483647 w 50"/>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123"/>
                <a:gd name="T92" fmla="*/ 50 w 5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123">
                  <a:moveTo>
                    <a:pt x="49" y="4"/>
                  </a:moveTo>
                  <a:cubicBezTo>
                    <a:pt x="49" y="3"/>
                    <a:pt x="49" y="2"/>
                    <a:pt x="48" y="2"/>
                  </a:cubicBezTo>
                  <a:cubicBezTo>
                    <a:pt x="47" y="1"/>
                    <a:pt x="47" y="1"/>
                    <a:pt x="46" y="1"/>
                  </a:cubicBezTo>
                  <a:cubicBezTo>
                    <a:pt x="45" y="0"/>
                    <a:pt x="44" y="0"/>
                    <a:pt x="42" y="2"/>
                  </a:cubicBezTo>
                  <a:cubicBezTo>
                    <a:pt x="39" y="5"/>
                    <a:pt x="37" y="12"/>
                    <a:pt x="37" y="18"/>
                  </a:cubicBezTo>
                  <a:cubicBezTo>
                    <a:pt x="37" y="19"/>
                    <a:pt x="37" y="22"/>
                    <a:pt x="37" y="24"/>
                  </a:cubicBezTo>
                  <a:cubicBezTo>
                    <a:pt x="32" y="30"/>
                    <a:pt x="34" y="36"/>
                    <a:pt x="33" y="43"/>
                  </a:cubicBezTo>
                  <a:cubicBezTo>
                    <a:pt x="33" y="44"/>
                    <a:pt x="33" y="44"/>
                    <a:pt x="33" y="44"/>
                  </a:cubicBezTo>
                  <a:cubicBezTo>
                    <a:pt x="33" y="45"/>
                    <a:pt x="32" y="47"/>
                    <a:pt x="31" y="48"/>
                  </a:cubicBezTo>
                  <a:cubicBezTo>
                    <a:pt x="28" y="51"/>
                    <a:pt x="25" y="56"/>
                    <a:pt x="22" y="62"/>
                  </a:cubicBezTo>
                  <a:cubicBezTo>
                    <a:pt x="22" y="63"/>
                    <a:pt x="21" y="65"/>
                    <a:pt x="21" y="66"/>
                  </a:cubicBezTo>
                  <a:cubicBezTo>
                    <a:pt x="17" y="70"/>
                    <a:pt x="14" y="75"/>
                    <a:pt x="11" y="80"/>
                  </a:cubicBezTo>
                  <a:cubicBezTo>
                    <a:pt x="4" y="92"/>
                    <a:pt x="0" y="107"/>
                    <a:pt x="0" y="119"/>
                  </a:cubicBezTo>
                  <a:cubicBezTo>
                    <a:pt x="0" y="120"/>
                    <a:pt x="0" y="122"/>
                    <a:pt x="1" y="122"/>
                  </a:cubicBezTo>
                  <a:cubicBezTo>
                    <a:pt x="2" y="123"/>
                    <a:pt x="3" y="123"/>
                    <a:pt x="3" y="123"/>
                  </a:cubicBezTo>
                  <a:cubicBezTo>
                    <a:pt x="4" y="123"/>
                    <a:pt x="6" y="123"/>
                    <a:pt x="7" y="121"/>
                  </a:cubicBezTo>
                  <a:cubicBezTo>
                    <a:pt x="11" y="119"/>
                    <a:pt x="14" y="115"/>
                    <a:pt x="14" y="110"/>
                  </a:cubicBezTo>
                  <a:cubicBezTo>
                    <a:pt x="15" y="103"/>
                    <a:pt x="17" y="95"/>
                    <a:pt x="21" y="89"/>
                  </a:cubicBezTo>
                  <a:cubicBezTo>
                    <a:pt x="23" y="84"/>
                    <a:pt x="26" y="79"/>
                    <a:pt x="30" y="76"/>
                  </a:cubicBezTo>
                  <a:cubicBezTo>
                    <a:pt x="30" y="75"/>
                    <a:pt x="33" y="73"/>
                    <a:pt x="34" y="72"/>
                  </a:cubicBezTo>
                  <a:cubicBezTo>
                    <a:pt x="34" y="71"/>
                    <a:pt x="36" y="65"/>
                    <a:pt x="37" y="64"/>
                  </a:cubicBezTo>
                  <a:cubicBezTo>
                    <a:pt x="39" y="59"/>
                    <a:pt x="40" y="57"/>
                    <a:pt x="42" y="56"/>
                  </a:cubicBezTo>
                  <a:cubicBezTo>
                    <a:pt x="42" y="56"/>
                    <a:pt x="42" y="55"/>
                    <a:pt x="42" y="55"/>
                  </a:cubicBezTo>
                  <a:cubicBezTo>
                    <a:pt x="46" y="51"/>
                    <a:pt x="46" y="51"/>
                    <a:pt x="46" y="51"/>
                  </a:cubicBezTo>
                  <a:cubicBezTo>
                    <a:pt x="46" y="51"/>
                    <a:pt x="46" y="50"/>
                    <a:pt x="46" y="50"/>
                  </a:cubicBezTo>
                  <a:cubicBezTo>
                    <a:pt x="47" y="47"/>
                    <a:pt x="46" y="43"/>
                    <a:pt x="47" y="42"/>
                  </a:cubicBezTo>
                  <a:cubicBezTo>
                    <a:pt x="47" y="41"/>
                    <a:pt x="47" y="39"/>
                    <a:pt x="49" y="39"/>
                  </a:cubicBezTo>
                  <a:cubicBezTo>
                    <a:pt x="50" y="38"/>
                    <a:pt x="50" y="38"/>
                    <a:pt x="50" y="38"/>
                  </a:cubicBezTo>
                  <a:cubicBezTo>
                    <a:pt x="50" y="38"/>
                    <a:pt x="50" y="38"/>
                    <a:pt x="50" y="38"/>
                  </a:cubicBezTo>
                  <a:lnTo>
                    <a:pt x="49" y="4"/>
                  </a:lnTo>
                  <a:close/>
                </a:path>
              </a:pathLst>
            </a:custGeom>
            <a:solidFill>
              <a:srgbClr val="7EB263"/>
            </a:solidFill>
            <a:ln w="9525">
              <a:noFill/>
              <a:round/>
              <a:headEnd/>
              <a:tailEnd/>
            </a:ln>
          </p:spPr>
          <p:txBody>
            <a:bodyPr/>
            <a:lstStyle/>
            <a:p>
              <a:endParaRPr lang="en-US"/>
            </a:p>
          </p:txBody>
        </p:sp>
        <p:sp>
          <p:nvSpPr>
            <p:cNvPr id="26744" name="Freeform 116"/>
            <p:cNvSpPr>
              <a:spLocks/>
            </p:cNvSpPr>
            <p:nvPr/>
          </p:nvSpPr>
          <p:spPr bwMode="auto">
            <a:xfrm>
              <a:off x="3503613" y="3345532"/>
              <a:ext cx="165100" cy="404813"/>
            </a:xfrm>
            <a:custGeom>
              <a:avLst/>
              <a:gdLst>
                <a:gd name="T0" fmla="*/ 2147483647 w 50"/>
                <a:gd name="T1" fmla="*/ 2147483647 h 123"/>
                <a:gd name="T2" fmla="*/ 2147483647 w 50"/>
                <a:gd name="T3" fmla="*/ 2147483647 h 123"/>
                <a:gd name="T4" fmla="*/ 2147483647 w 50"/>
                <a:gd name="T5" fmla="*/ 2147483647 h 123"/>
                <a:gd name="T6" fmla="*/ 2147483647 w 50"/>
                <a:gd name="T7" fmla="*/ 2147483647 h 123"/>
                <a:gd name="T8" fmla="*/ 2147483647 w 50"/>
                <a:gd name="T9" fmla="*/ 2147483647 h 123"/>
                <a:gd name="T10" fmla="*/ 2147483647 w 50"/>
                <a:gd name="T11" fmla="*/ 2147483647 h 123"/>
                <a:gd name="T12" fmla="*/ 2147483647 w 50"/>
                <a:gd name="T13" fmla="*/ 2147483647 h 123"/>
                <a:gd name="T14" fmla="*/ 2147483647 w 50"/>
                <a:gd name="T15" fmla="*/ 2147483647 h 123"/>
                <a:gd name="T16" fmla="*/ 2147483647 w 50"/>
                <a:gd name="T17" fmla="*/ 2147483647 h 123"/>
                <a:gd name="T18" fmla="*/ 2147483647 w 50"/>
                <a:gd name="T19" fmla="*/ 2147483647 h 123"/>
                <a:gd name="T20" fmla="*/ 2147483647 w 50"/>
                <a:gd name="T21" fmla="*/ 2147483647 h 123"/>
                <a:gd name="T22" fmla="*/ 2147483647 w 50"/>
                <a:gd name="T23" fmla="*/ 2147483647 h 123"/>
                <a:gd name="T24" fmla="*/ 0 w 50"/>
                <a:gd name="T25" fmla="*/ 2147483647 h 123"/>
                <a:gd name="T26" fmla="*/ 2147483647 w 50"/>
                <a:gd name="T27" fmla="*/ 2147483647 h 123"/>
                <a:gd name="T28" fmla="*/ 2147483647 w 50"/>
                <a:gd name="T29" fmla="*/ 2147483647 h 123"/>
                <a:gd name="T30" fmla="*/ 2147483647 w 50"/>
                <a:gd name="T31" fmla="*/ 2147483647 h 123"/>
                <a:gd name="T32" fmla="*/ 2147483647 w 50"/>
                <a:gd name="T33" fmla="*/ 2147483647 h 123"/>
                <a:gd name="T34" fmla="*/ 2147483647 w 50"/>
                <a:gd name="T35" fmla="*/ 2147483647 h 123"/>
                <a:gd name="T36" fmla="*/ 2147483647 w 50"/>
                <a:gd name="T37" fmla="*/ 2147483647 h 123"/>
                <a:gd name="T38" fmla="*/ 2147483647 w 50"/>
                <a:gd name="T39" fmla="*/ 2147483647 h 123"/>
                <a:gd name="T40" fmla="*/ 2147483647 w 50"/>
                <a:gd name="T41" fmla="*/ 2147483647 h 123"/>
                <a:gd name="T42" fmla="*/ 2147483647 w 50"/>
                <a:gd name="T43" fmla="*/ 2147483647 h 123"/>
                <a:gd name="T44" fmla="*/ 2147483647 w 50"/>
                <a:gd name="T45" fmla="*/ 2147483647 h 123"/>
                <a:gd name="T46" fmla="*/ 2147483647 w 50"/>
                <a:gd name="T47" fmla="*/ 2147483647 h 123"/>
                <a:gd name="T48" fmla="*/ 2147483647 w 50"/>
                <a:gd name="T49" fmla="*/ 2147483647 h 123"/>
                <a:gd name="T50" fmla="*/ 2147483647 w 50"/>
                <a:gd name="T51" fmla="*/ 2147483647 h 123"/>
                <a:gd name="T52" fmla="*/ 2147483647 w 50"/>
                <a:gd name="T53" fmla="*/ 2147483647 h 123"/>
                <a:gd name="T54" fmla="*/ 2147483647 w 50"/>
                <a:gd name="T55" fmla="*/ 2147483647 h 123"/>
                <a:gd name="T56" fmla="*/ 2147483647 w 50"/>
                <a:gd name="T57" fmla="*/ 2147483647 h 123"/>
                <a:gd name="T58" fmla="*/ 2147483647 w 50"/>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123"/>
                <a:gd name="T92" fmla="*/ 50 w 5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123">
                  <a:moveTo>
                    <a:pt x="49" y="4"/>
                  </a:moveTo>
                  <a:cubicBezTo>
                    <a:pt x="49" y="3"/>
                    <a:pt x="49" y="2"/>
                    <a:pt x="48" y="2"/>
                  </a:cubicBezTo>
                  <a:cubicBezTo>
                    <a:pt x="47" y="1"/>
                    <a:pt x="47" y="1"/>
                    <a:pt x="46" y="1"/>
                  </a:cubicBezTo>
                  <a:cubicBezTo>
                    <a:pt x="45" y="0"/>
                    <a:pt x="44" y="0"/>
                    <a:pt x="42" y="2"/>
                  </a:cubicBezTo>
                  <a:cubicBezTo>
                    <a:pt x="39" y="5"/>
                    <a:pt x="37" y="12"/>
                    <a:pt x="37" y="18"/>
                  </a:cubicBezTo>
                  <a:cubicBezTo>
                    <a:pt x="37" y="19"/>
                    <a:pt x="37" y="22"/>
                    <a:pt x="37" y="24"/>
                  </a:cubicBezTo>
                  <a:cubicBezTo>
                    <a:pt x="32" y="30"/>
                    <a:pt x="34" y="36"/>
                    <a:pt x="33" y="44"/>
                  </a:cubicBezTo>
                  <a:cubicBezTo>
                    <a:pt x="33" y="44"/>
                    <a:pt x="33" y="44"/>
                    <a:pt x="33" y="44"/>
                  </a:cubicBezTo>
                  <a:cubicBezTo>
                    <a:pt x="33" y="45"/>
                    <a:pt x="32" y="47"/>
                    <a:pt x="31" y="48"/>
                  </a:cubicBezTo>
                  <a:cubicBezTo>
                    <a:pt x="28" y="51"/>
                    <a:pt x="25" y="56"/>
                    <a:pt x="22" y="62"/>
                  </a:cubicBezTo>
                  <a:cubicBezTo>
                    <a:pt x="22" y="63"/>
                    <a:pt x="21" y="65"/>
                    <a:pt x="21" y="66"/>
                  </a:cubicBezTo>
                  <a:cubicBezTo>
                    <a:pt x="17" y="70"/>
                    <a:pt x="14" y="75"/>
                    <a:pt x="11" y="80"/>
                  </a:cubicBezTo>
                  <a:cubicBezTo>
                    <a:pt x="4" y="92"/>
                    <a:pt x="0" y="107"/>
                    <a:pt x="0" y="119"/>
                  </a:cubicBezTo>
                  <a:cubicBezTo>
                    <a:pt x="0" y="121"/>
                    <a:pt x="0" y="122"/>
                    <a:pt x="1" y="122"/>
                  </a:cubicBezTo>
                  <a:cubicBezTo>
                    <a:pt x="2" y="123"/>
                    <a:pt x="3" y="123"/>
                    <a:pt x="3" y="123"/>
                  </a:cubicBezTo>
                  <a:cubicBezTo>
                    <a:pt x="4" y="123"/>
                    <a:pt x="6" y="122"/>
                    <a:pt x="7" y="121"/>
                  </a:cubicBezTo>
                  <a:cubicBezTo>
                    <a:pt x="11" y="119"/>
                    <a:pt x="14" y="115"/>
                    <a:pt x="14" y="110"/>
                  </a:cubicBezTo>
                  <a:cubicBezTo>
                    <a:pt x="15" y="103"/>
                    <a:pt x="17" y="95"/>
                    <a:pt x="21" y="89"/>
                  </a:cubicBezTo>
                  <a:cubicBezTo>
                    <a:pt x="23" y="84"/>
                    <a:pt x="26" y="79"/>
                    <a:pt x="30" y="76"/>
                  </a:cubicBezTo>
                  <a:cubicBezTo>
                    <a:pt x="30" y="75"/>
                    <a:pt x="33" y="73"/>
                    <a:pt x="33" y="72"/>
                  </a:cubicBezTo>
                  <a:cubicBezTo>
                    <a:pt x="34" y="71"/>
                    <a:pt x="36" y="65"/>
                    <a:pt x="37" y="64"/>
                  </a:cubicBezTo>
                  <a:cubicBezTo>
                    <a:pt x="38" y="59"/>
                    <a:pt x="40" y="57"/>
                    <a:pt x="42" y="56"/>
                  </a:cubicBezTo>
                  <a:cubicBezTo>
                    <a:pt x="42" y="56"/>
                    <a:pt x="42" y="55"/>
                    <a:pt x="42" y="55"/>
                  </a:cubicBezTo>
                  <a:cubicBezTo>
                    <a:pt x="45" y="51"/>
                    <a:pt x="45" y="51"/>
                    <a:pt x="45" y="51"/>
                  </a:cubicBezTo>
                  <a:cubicBezTo>
                    <a:pt x="46" y="51"/>
                    <a:pt x="46" y="50"/>
                    <a:pt x="46" y="50"/>
                  </a:cubicBezTo>
                  <a:cubicBezTo>
                    <a:pt x="46" y="47"/>
                    <a:pt x="46" y="43"/>
                    <a:pt x="46" y="42"/>
                  </a:cubicBezTo>
                  <a:cubicBezTo>
                    <a:pt x="47" y="41"/>
                    <a:pt x="47" y="39"/>
                    <a:pt x="49" y="39"/>
                  </a:cubicBezTo>
                  <a:cubicBezTo>
                    <a:pt x="50" y="38"/>
                    <a:pt x="50" y="38"/>
                    <a:pt x="50" y="38"/>
                  </a:cubicBezTo>
                  <a:cubicBezTo>
                    <a:pt x="50" y="38"/>
                    <a:pt x="50" y="38"/>
                    <a:pt x="50" y="38"/>
                  </a:cubicBezTo>
                  <a:lnTo>
                    <a:pt x="49" y="4"/>
                  </a:lnTo>
                  <a:close/>
                </a:path>
              </a:pathLst>
            </a:custGeom>
            <a:solidFill>
              <a:srgbClr val="7FB264"/>
            </a:solidFill>
            <a:ln w="9525">
              <a:noFill/>
              <a:round/>
              <a:headEnd/>
              <a:tailEnd/>
            </a:ln>
          </p:spPr>
          <p:txBody>
            <a:bodyPr/>
            <a:lstStyle/>
            <a:p>
              <a:endParaRPr lang="en-US"/>
            </a:p>
          </p:txBody>
        </p:sp>
        <p:sp>
          <p:nvSpPr>
            <p:cNvPr id="26745" name="Freeform 117"/>
            <p:cNvSpPr>
              <a:spLocks/>
            </p:cNvSpPr>
            <p:nvPr/>
          </p:nvSpPr>
          <p:spPr bwMode="auto">
            <a:xfrm>
              <a:off x="3503613" y="3345532"/>
              <a:ext cx="165100" cy="404813"/>
            </a:xfrm>
            <a:custGeom>
              <a:avLst/>
              <a:gdLst>
                <a:gd name="T0" fmla="*/ 2147483647 w 50"/>
                <a:gd name="T1" fmla="*/ 2147483647 h 123"/>
                <a:gd name="T2" fmla="*/ 2147483647 w 50"/>
                <a:gd name="T3" fmla="*/ 2147483647 h 123"/>
                <a:gd name="T4" fmla="*/ 2147483647 w 50"/>
                <a:gd name="T5" fmla="*/ 2147483647 h 123"/>
                <a:gd name="T6" fmla="*/ 2147483647 w 50"/>
                <a:gd name="T7" fmla="*/ 2147483647 h 123"/>
                <a:gd name="T8" fmla="*/ 2147483647 w 50"/>
                <a:gd name="T9" fmla="*/ 2147483647 h 123"/>
                <a:gd name="T10" fmla="*/ 2147483647 w 50"/>
                <a:gd name="T11" fmla="*/ 2147483647 h 123"/>
                <a:gd name="T12" fmla="*/ 2147483647 w 50"/>
                <a:gd name="T13" fmla="*/ 2147483647 h 123"/>
                <a:gd name="T14" fmla="*/ 2147483647 w 50"/>
                <a:gd name="T15" fmla="*/ 2147483647 h 123"/>
                <a:gd name="T16" fmla="*/ 2147483647 w 50"/>
                <a:gd name="T17" fmla="*/ 2147483647 h 123"/>
                <a:gd name="T18" fmla="*/ 2147483647 w 50"/>
                <a:gd name="T19" fmla="*/ 2147483647 h 123"/>
                <a:gd name="T20" fmla="*/ 2147483647 w 50"/>
                <a:gd name="T21" fmla="*/ 2147483647 h 123"/>
                <a:gd name="T22" fmla="*/ 2147483647 w 50"/>
                <a:gd name="T23" fmla="*/ 2147483647 h 123"/>
                <a:gd name="T24" fmla="*/ 0 w 50"/>
                <a:gd name="T25" fmla="*/ 2147483647 h 123"/>
                <a:gd name="T26" fmla="*/ 2147483647 w 50"/>
                <a:gd name="T27" fmla="*/ 2147483647 h 123"/>
                <a:gd name="T28" fmla="*/ 2147483647 w 50"/>
                <a:gd name="T29" fmla="*/ 2147483647 h 123"/>
                <a:gd name="T30" fmla="*/ 2147483647 w 50"/>
                <a:gd name="T31" fmla="*/ 2147483647 h 123"/>
                <a:gd name="T32" fmla="*/ 2147483647 w 50"/>
                <a:gd name="T33" fmla="*/ 2147483647 h 123"/>
                <a:gd name="T34" fmla="*/ 2147483647 w 50"/>
                <a:gd name="T35" fmla="*/ 2147483647 h 123"/>
                <a:gd name="T36" fmla="*/ 2147483647 w 50"/>
                <a:gd name="T37" fmla="*/ 2147483647 h 123"/>
                <a:gd name="T38" fmla="*/ 2147483647 w 50"/>
                <a:gd name="T39" fmla="*/ 2147483647 h 123"/>
                <a:gd name="T40" fmla="*/ 2147483647 w 50"/>
                <a:gd name="T41" fmla="*/ 2147483647 h 123"/>
                <a:gd name="T42" fmla="*/ 2147483647 w 50"/>
                <a:gd name="T43" fmla="*/ 2147483647 h 123"/>
                <a:gd name="T44" fmla="*/ 2147483647 w 50"/>
                <a:gd name="T45" fmla="*/ 2147483647 h 123"/>
                <a:gd name="T46" fmla="*/ 2147483647 w 50"/>
                <a:gd name="T47" fmla="*/ 2147483647 h 123"/>
                <a:gd name="T48" fmla="*/ 2147483647 w 50"/>
                <a:gd name="T49" fmla="*/ 2147483647 h 123"/>
                <a:gd name="T50" fmla="*/ 2147483647 w 50"/>
                <a:gd name="T51" fmla="*/ 2147483647 h 123"/>
                <a:gd name="T52" fmla="*/ 2147483647 w 50"/>
                <a:gd name="T53" fmla="*/ 2147483647 h 123"/>
                <a:gd name="T54" fmla="*/ 2147483647 w 50"/>
                <a:gd name="T55" fmla="*/ 2147483647 h 123"/>
                <a:gd name="T56" fmla="*/ 2147483647 w 50"/>
                <a:gd name="T57" fmla="*/ 2147483647 h 123"/>
                <a:gd name="T58" fmla="*/ 2147483647 w 50"/>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123"/>
                <a:gd name="T92" fmla="*/ 50 w 5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123">
                  <a:moveTo>
                    <a:pt x="49" y="4"/>
                  </a:moveTo>
                  <a:cubicBezTo>
                    <a:pt x="49" y="3"/>
                    <a:pt x="49" y="2"/>
                    <a:pt x="48" y="2"/>
                  </a:cubicBezTo>
                  <a:cubicBezTo>
                    <a:pt x="47" y="1"/>
                    <a:pt x="47" y="1"/>
                    <a:pt x="46" y="1"/>
                  </a:cubicBezTo>
                  <a:cubicBezTo>
                    <a:pt x="45" y="0"/>
                    <a:pt x="44" y="0"/>
                    <a:pt x="42" y="2"/>
                  </a:cubicBezTo>
                  <a:cubicBezTo>
                    <a:pt x="39" y="5"/>
                    <a:pt x="37" y="12"/>
                    <a:pt x="37" y="18"/>
                  </a:cubicBezTo>
                  <a:cubicBezTo>
                    <a:pt x="37" y="20"/>
                    <a:pt x="37" y="22"/>
                    <a:pt x="37" y="24"/>
                  </a:cubicBezTo>
                  <a:cubicBezTo>
                    <a:pt x="32" y="30"/>
                    <a:pt x="34" y="36"/>
                    <a:pt x="33" y="44"/>
                  </a:cubicBezTo>
                  <a:cubicBezTo>
                    <a:pt x="33" y="44"/>
                    <a:pt x="33" y="44"/>
                    <a:pt x="33" y="44"/>
                  </a:cubicBezTo>
                  <a:cubicBezTo>
                    <a:pt x="33" y="45"/>
                    <a:pt x="32" y="47"/>
                    <a:pt x="32" y="48"/>
                  </a:cubicBezTo>
                  <a:cubicBezTo>
                    <a:pt x="28" y="51"/>
                    <a:pt x="25" y="56"/>
                    <a:pt x="22" y="62"/>
                  </a:cubicBezTo>
                  <a:cubicBezTo>
                    <a:pt x="22" y="63"/>
                    <a:pt x="21" y="65"/>
                    <a:pt x="21" y="66"/>
                  </a:cubicBezTo>
                  <a:cubicBezTo>
                    <a:pt x="17" y="70"/>
                    <a:pt x="14" y="75"/>
                    <a:pt x="11" y="80"/>
                  </a:cubicBezTo>
                  <a:cubicBezTo>
                    <a:pt x="4" y="92"/>
                    <a:pt x="0" y="107"/>
                    <a:pt x="0" y="119"/>
                  </a:cubicBezTo>
                  <a:cubicBezTo>
                    <a:pt x="0" y="121"/>
                    <a:pt x="0" y="122"/>
                    <a:pt x="1" y="122"/>
                  </a:cubicBezTo>
                  <a:cubicBezTo>
                    <a:pt x="2" y="123"/>
                    <a:pt x="3" y="123"/>
                    <a:pt x="3" y="123"/>
                  </a:cubicBezTo>
                  <a:cubicBezTo>
                    <a:pt x="4" y="123"/>
                    <a:pt x="6" y="122"/>
                    <a:pt x="7" y="121"/>
                  </a:cubicBezTo>
                  <a:cubicBezTo>
                    <a:pt x="11" y="119"/>
                    <a:pt x="13" y="115"/>
                    <a:pt x="14" y="110"/>
                  </a:cubicBezTo>
                  <a:cubicBezTo>
                    <a:pt x="15" y="103"/>
                    <a:pt x="17" y="95"/>
                    <a:pt x="20" y="89"/>
                  </a:cubicBezTo>
                  <a:cubicBezTo>
                    <a:pt x="23" y="84"/>
                    <a:pt x="26" y="79"/>
                    <a:pt x="30" y="76"/>
                  </a:cubicBezTo>
                  <a:cubicBezTo>
                    <a:pt x="30" y="75"/>
                    <a:pt x="33" y="73"/>
                    <a:pt x="33" y="72"/>
                  </a:cubicBezTo>
                  <a:cubicBezTo>
                    <a:pt x="34" y="71"/>
                    <a:pt x="36" y="65"/>
                    <a:pt x="37" y="64"/>
                  </a:cubicBezTo>
                  <a:cubicBezTo>
                    <a:pt x="38" y="59"/>
                    <a:pt x="40" y="57"/>
                    <a:pt x="42" y="56"/>
                  </a:cubicBezTo>
                  <a:cubicBezTo>
                    <a:pt x="42" y="56"/>
                    <a:pt x="42" y="55"/>
                    <a:pt x="42" y="55"/>
                  </a:cubicBezTo>
                  <a:cubicBezTo>
                    <a:pt x="45" y="51"/>
                    <a:pt x="45" y="51"/>
                    <a:pt x="45" y="51"/>
                  </a:cubicBezTo>
                  <a:cubicBezTo>
                    <a:pt x="45" y="51"/>
                    <a:pt x="46" y="50"/>
                    <a:pt x="46" y="50"/>
                  </a:cubicBezTo>
                  <a:cubicBezTo>
                    <a:pt x="46" y="47"/>
                    <a:pt x="46" y="43"/>
                    <a:pt x="46" y="42"/>
                  </a:cubicBezTo>
                  <a:cubicBezTo>
                    <a:pt x="47" y="41"/>
                    <a:pt x="47" y="39"/>
                    <a:pt x="49" y="39"/>
                  </a:cubicBezTo>
                  <a:cubicBezTo>
                    <a:pt x="50" y="38"/>
                    <a:pt x="50" y="38"/>
                    <a:pt x="50" y="38"/>
                  </a:cubicBezTo>
                  <a:cubicBezTo>
                    <a:pt x="50" y="38"/>
                    <a:pt x="50" y="38"/>
                    <a:pt x="50" y="38"/>
                  </a:cubicBezTo>
                  <a:lnTo>
                    <a:pt x="49" y="4"/>
                  </a:lnTo>
                  <a:close/>
                </a:path>
              </a:pathLst>
            </a:custGeom>
            <a:solidFill>
              <a:srgbClr val="80B365"/>
            </a:solidFill>
            <a:ln w="9525">
              <a:noFill/>
              <a:round/>
              <a:headEnd/>
              <a:tailEnd/>
            </a:ln>
          </p:spPr>
          <p:txBody>
            <a:bodyPr/>
            <a:lstStyle/>
            <a:p>
              <a:endParaRPr lang="en-US"/>
            </a:p>
          </p:txBody>
        </p:sp>
        <p:sp>
          <p:nvSpPr>
            <p:cNvPr id="26746" name="Freeform 118"/>
            <p:cNvSpPr>
              <a:spLocks/>
            </p:cNvSpPr>
            <p:nvPr/>
          </p:nvSpPr>
          <p:spPr bwMode="auto">
            <a:xfrm>
              <a:off x="3503613"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9" y="2"/>
                    <a:pt x="48" y="2"/>
                  </a:cubicBezTo>
                  <a:cubicBezTo>
                    <a:pt x="47" y="1"/>
                    <a:pt x="47" y="1"/>
                    <a:pt x="46" y="1"/>
                  </a:cubicBezTo>
                  <a:cubicBezTo>
                    <a:pt x="45" y="0"/>
                    <a:pt x="44" y="1"/>
                    <a:pt x="42" y="3"/>
                  </a:cubicBezTo>
                  <a:cubicBezTo>
                    <a:pt x="39" y="6"/>
                    <a:pt x="37" y="12"/>
                    <a:pt x="37" y="18"/>
                  </a:cubicBezTo>
                  <a:cubicBezTo>
                    <a:pt x="37" y="20"/>
                    <a:pt x="37" y="22"/>
                    <a:pt x="37" y="24"/>
                  </a:cubicBezTo>
                  <a:cubicBezTo>
                    <a:pt x="32" y="30"/>
                    <a:pt x="34" y="36"/>
                    <a:pt x="33" y="44"/>
                  </a:cubicBezTo>
                  <a:cubicBezTo>
                    <a:pt x="33" y="44"/>
                    <a:pt x="33" y="44"/>
                    <a:pt x="33" y="45"/>
                  </a:cubicBezTo>
                  <a:cubicBezTo>
                    <a:pt x="33" y="45"/>
                    <a:pt x="32" y="47"/>
                    <a:pt x="32" y="48"/>
                  </a:cubicBezTo>
                  <a:cubicBezTo>
                    <a:pt x="28" y="51"/>
                    <a:pt x="25" y="56"/>
                    <a:pt x="22" y="62"/>
                  </a:cubicBezTo>
                  <a:cubicBezTo>
                    <a:pt x="22" y="63"/>
                    <a:pt x="21" y="65"/>
                    <a:pt x="21" y="66"/>
                  </a:cubicBezTo>
                  <a:cubicBezTo>
                    <a:pt x="17" y="70"/>
                    <a:pt x="14" y="75"/>
                    <a:pt x="11" y="80"/>
                  </a:cubicBezTo>
                  <a:cubicBezTo>
                    <a:pt x="4" y="93"/>
                    <a:pt x="0" y="107"/>
                    <a:pt x="0" y="119"/>
                  </a:cubicBezTo>
                  <a:cubicBezTo>
                    <a:pt x="0" y="121"/>
                    <a:pt x="0" y="122"/>
                    <a:pt x="1" y="122"/>
                  </a:cubicBezTo>
                  <a:cubicBezTo>
                    <a:pt x="2" y="123"/>
                    <a:pt x="3" y="123"/>
                    <a:pt x="3" y="123"/>
                  </a:cubicBezTo>
                  <a:cubicBezTo>
                    <a:pt x="4" y="123"/>
                    <a:pt x="6" y="122"/>
                    <a:pt x="7" y="121"/>
                  </a:cubicBezTo>
                  <a:cubicBezTo>
                    <a:pt x="11" y="119"/>
                    <a:pt x="13" y="115"/>
                    <a:pt x="14" y="110"/>
                  </a:cubicBezTo>
                  <a:cubicBezTo>
                    <a:pt x="15" y="103"/>
                    <a:pt x="17" y="95"/>
                    <a:pt x="20" y="89"/>
                  </a:cubicBezTo>
                  <a:cubicBezTo>
                    <a:pt x="23" y="83"/>
                    <a:pt x="26" y="79"/>
                    <a:pt x="30" y="76"/>
                  </a:cubicBezTo>
                  <a:cubicBezTo>
                    <a:pt x="30" y="75"/>
                    <a:pt x="33" y="73"/>
                    <a:pt x="33" y="72"/>
                  </a:cubicBezTo>
                  <a:cubicBezTo>
                    <a:pt x="34" y="71"/>
                    <a:pt x="36" y="65"/>
                    <a:pt x="37" y="64"/>
                  </a:cubicBezTo>
                  <a:cubicBezTo>
                    <a:pt x="38" y="59"/>
                    <a:pt x="40" y="57"/>
                    <a:pt x="42" y="56"/>
                  </a:cubicBezTo>
                  <a:cubicBezTo>
                    <a:pt x="42" y="56"/>
                    <a:pt x="42" y="55"/>
                    <a:pt x="42" y="55"/>
                  </a:cubicBezTo>
                  <a:cubicBezTo>
                    <a:pt x="45" y="51"/>
                    <a:pt x="45" y="51"/>
                    <a:pt x="45" y="51"/>
                  </a:cubicBezTo>
                  <a:cubicBezTo>
                    <a:pt x="45" y="51"/>
                    <a:pt x="46" y="50"/>
                    <a:pt x="46" y="50"/>
                  </a:cubicBezTo>
                  <a:cubicBezTo>
                    <a:pt x="46" y="47"/>
                    <a:pt x="46" y="43"/>
                    <a:pt x="46" y="42"/>
                  </a:cubicBezTo>
                  <a:cubicBezTo>
                    <a:pt x="47" y="41"/>
                    <a:pt x="47" y="39"/>
                    <a:pt x="49" y="39"/>
                  </a:cubicBezTo>
                  <a:cubicBezTo>
                    <a:pt x="49" y="38"/>
                    <a:pt x="49" y="38"/>
                    <a:pt x="49" y="38"/>
                  </a:cubicBezTo>
                  <a:cubicBezTo>
                    <a:pt x="49" y="38"/>
                    <a:pt x="49" y="38"/>
                    <a:pt x="49" y="38"/>
                  </a:cubicBezTo>
                  <a:lnTo>
                    <a:pt x="49" y="4"/>
                  </a:lnTo>
                  <a:close/>
                </a:path>
              </a:pathLst>
            </a:custGeom>
            <a:solidFill>
              <a:srgbClr val="81B466"/>
            </a:solidFill>
            <a:ln w="9525">
              <a:noFill/>
              <a:round/>
              <a:headEnd/>
              <a:tailEnd/>
            </a:ln>
          </p:spPr>
          <p:txBody>
            <a:bodyPr/>
            <a:lstStyle/>
            <a:p>
              <a:endParaRPr lang="en-US"/>
            </a:p>
          </p:txBody>
        </p:sp>
        <p:sp>
          <p:nvSpPr>
            <p:cNvPr id="26747" name="Freeform 119"/>
            <p:cNvSpPr>
              <a:spLocks/>
            </p:cNvSpPr>
            <p:nvPr/>
          </p:nvSpPr>
          <p:spPr bwMode="auto">
            <a:xfrm>
              <a:off x="3503613"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9" y="2"/>
                    <a:pt x="48" y="2"/>
                  </a:cubicBezTo>
                  <a:cubicBezTo>
                    <a:pt x="47" y="1"/>
                    <a:pt x="46" y="1"/>
                    <a:pt x="46" y="1"/>
                  </a:cubicBezTo>
                  <a:cubicBezTo>
                    <a:pt x="45" y="0"/>
                    <a:pt x="44" y="1"/>
                    <a:pt x="42" y="3"/>
                  </a:cubicBezTo>
                  <a:cubicBezTo>
                    <a:pt x="39" y="6"/>
                    <a:pt x="37" y="12"/>
                    <a:pt x="37" y="18"/>
                  </a:cubicBezTo>
                  <a:cubicBezTo>
                    <a:pt x="37" y="20"/>
                    <a:pt x="37" y="22"/>
                    <a:pt x="37" y="24"/>
                  </a:cubicBezTo>
                  <a:cubicBezTo>
                    <a:pt x="32" y="30"/>
                    <a:pt x="34" y="36"/>
                    <a:pt x="33" y="44"/>
                  </a:cubicBezTo>
                  <a:cubicBezTo>
                    <a:pt x="33" y="44"/>
                    <a:pt x="33" y="44"/>
                    <a:pt x="33" y="45"/>
                  </a:cubicBezTo>
                  <a:cubicBezTo>
                    <a:pt x="33" y="46"/>
                    <a:pt x="32" y="47"/>
                    <a:pt x="32" y="48"/>
                  </a:cubicBezTo>
                  <a:cubicBezTo>
                    <a:pt x="28" y="51"/>
                    <a:pt x="25" y="56"/>
                    <a:pt x="23" y="62"/>
                  </a:cubicBezTo>
                  <a:cubicBezTo>
                    <a:pt x="22" y="63"/>
                    <a:pt x="21" y="65"/>
                    <a:pt x="21" y="66"/>
                  </a:cubicBezTo>
                  <a:cubicBezTo>
                    <a:pt x="17" y="70"/>
                    <a:pt x="14" y="75"/>
                    <a:pt x="11" y="80"/>
                  </a:cubicBezTo>
                  <a:cubicBezTo>
                    <a:pt x="4" y="93"/>
                    <a:pt x="0" y="107"/>
                    <a:pt x="0" y="119"/>
                  </a:cubicBezTo>
                  <a:cubicBezTo>
                    <a:pt x="0" y="121"/>
                    <a:pt x="1" y="122"/>
                    <a:pt x="1" y="122"/>
                  </a:cubicBezTo>
                  <a:cubicBezTo>
                    <a:pt x="2" y="123"/>
                    <a:pt x="3" y="123"/>
                    <a:pt x="3" y="123"/>
                  </a:cubicBezTo>
                  <a:cubicBezTo>
                    <a:pt x="4" y="123"/>
                    <a:pt x="6" y="122"/>
                    <a:pt x="7" y="121"/>
                  </a:cubicBezTo>
                  <a:cubicBezTo>
                    <a:pt x="11" y="119"/>
                    <a:pt x="13" y="115"/>
                    <a:pt x="14" y="109"/>
                  </a:cubicBezTo>
                  <a:cubicBezTo>
                    <a:pt x="15" y="102"/>
                    <a:pt x="17" y="95"/>
                    <a:pt x="20" y="89"/>
                  </a:cubicBezTo>
                  <a:cubicBezTo>
                    <a:pt x="23" y="83"/>
                    <a:pt x="26" y="79"/>
                    <a:pt x="30" y="76"/>
                  </a:cubicBezTo>
                  <a:cubicBezTo>
                    <a:pt x="30" y="75"/>
                    <a:pt x="33" y="73"/>
                    <a:pt x="33" y="72"/>
                  </a:cubicBezTo>
                  <a:cubicBezTo>
                    <a:pt x="34" y="71"/>
                    <a:pt x="36" y="65"/>
                    <a:pt x="37" y="64"/>
                  </a:cubicBezTo>
                  <a:cubicBezTo>
                    <a:pt x="38" y="59"/>
                    <a:pt x="40" y="57"/>
                    <a:pt x="41" y="56"/>
                  </a:cubicBezTo>
                  <a:cubicBezTo>
                    <a:pt x="42" y="56"/>
                    <a:pt x="42" y="55"/>
                    <a:pt x="42" y="55"/>
                  </a:cubicBezTo>
                  <a:cubicBezTo>
                    <a:pt x="45" y="51"/>
                    <a:pt x="45" y="51"/>
                    <a:pt x="45" y="51"/>
                  </a:cubicBezTo>
                  <a:cubicBezTo>
                    <a:pt x="45" y="51"/>
                    <a:pt x="46" y="50"/>
                    <a:pt x="46" y="50"/>
                  </a:cubicBezTo>
                  <a:cubicBezTo>
                    <a:pt x="46" y="47"/>
                    <a:pt x="46" y="43"/>
                    <a:pt x="46" y="42"/>
                  </a:cubicBezTo>
                  <a:cubicBezTo>
                    <a:pt x="46" y="41"/>
                    <a:pt x="47" y="39"/>
                    <a:pt x="49" y="39"/>
                  </a:cubicBezTo>
                  <a:cubicBezTo>
                    <a:pt x="49" y="38"/>
                    <a:pt x="49" y="38"/>
                    <a:pt x="49" y="38"/>
                  </a:cubicBezTo>
                  <a:cubicBezTo>
                    <a:pt x="49" y="38"/>
                    <a:pt x="49" y="38"/>
                    <a:pt x="49" y="38"/>
                  </a:cubicBezTo>
                  <a:lnTo>
                    <a:pt x="49" y="4"/>
                  </a:lnTo>
                  <a:close/>
                </a:path>
              </a:pathLst>
            </a:custGeom>
            <a:solidFill>
              <a:srgbClr val="81B467"/>
            </a:solidFill>
            <a:ln w="9525">
              <a:noFill/>
              <a:round/>
              <a:headEnd/>
              <a:tailEnd/>
            </a:ln>
          </p:spPr>
          <p:txBody>
            <a:bodyPr/>
            <a:lstStyle/>
            <a:p>
              <a:endParaRPr lang="en-US"/>
            </a:p>
          </p:txBody>
        </p:sp>
        <p:sp>
          <p:nvSpPr>
            <p:cNvPr id="26748" name="Freeform 120"/>
            <p:cNvSpPr>
              <a:spLocks/>
            </p:cNvSpPr>
            <p:nvPr/>
          </p:nvSpPr>
          <p:spPr bwMode="auto">
            <a:xfrm>
              <a:off x="3503613"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8" y="2"/>
                  </a:cubicBezTo>
                  <a:cubicBezTo>
                    <a:pt x="47" y="1"/>
                    <a:pt x="46" y="1"/>
                    <a:pt x="46" y="2"/>
                  </a:cubicBezTo>
                  <a:cubicBezTo>
                    <a:pt x="45" y="0"/>
                    <a:pt x="44" y="1"/>
                    <a:pt x="42" y="3"/>
                  </a:cubicBezTo>
                  <a:cubicBezTo>
                    <a:pt x="39" y="6"/>
                    <a:pt x="37" y="12"/>
                    <a:pt x="37" y="18"/>
                  </a:cubicBezTo>
                  <a:cubicBezTo>
                    <a:pt x="37" y="20"/>
                    <a:pt x="37" y="23"/>
                    <a:pt x="37" y="25"/>
                  </a:cubicBezTo>
                  <a:cubicBezTo>
                    <a:pt x="32" y="30"/>
                    <a:pt x="34" y="36"/>
                    <a:pt x="33" y="44"/>
                  </a:cubicBezTo>
                  <a:cubicBezTo>
                    <a:pt x="33" y="44"/>
                    <a:pt x="33" y="44"/>
                    <a:pt x="33" y="45"/>
                  </a:cubicBezTo>
                  <a:cubicBezTo>
                    <a:pt x="33" y="46"/>
                    <a:pt x="32" y="47"/>
                    <a:pt x="32" y="48"/>
                  </a:cubicBezTo>
                  <a:cubicBezTo>
                    <a:pt x="28" y="52"/>
                    <a:pt x="25" y="56"/>
                    <a:pt x="23" y="62"/>
                  </a:cubicBezTo>
                  <a:cubicBezTo>
                    <a:pt x="22" y="63"/>
                    <a:pt x="21" y="65"/>
                    <a:pt x="21" y="66"/>
                  </a:cubicBezTo>
                  <a:cubicBezTo>
                    <a:pt x="17" y="70"/>
                    <a:pt x="14" y="75"/>
                    <a:pt x="11" y="80"/>
                  </a:cubicBezTo>
                  <a:cubicBezTo>
                    <a:pt x="4" y="93"/>
                    <a:pt x="0" y="107"/>
                    <a:pt x="0" y="119"/>
                  </a:cubicBezTo>
                  <a:cubicBezTo>
                    <a:pt x="0" y="121"/>
                    <a:pt x="1" y="122"/>
                    <a:pt x="1" y="122"/>
                  </a:cubicBezTo>
                  <a:cubicBezTo>
                    <a:pt x="2" y="123"/>
                    <a:pt x="3" y="123"/>
                    <a:pt x="3" y="123"/>
                  </a:cubicBezTo>
                  <a:cubicBezTo>
                    <a:pt x="4" y="123"/>
                    <a:pt x="6" y="122"/>
                    <a:pt x="8" y="121"/>
                  </a:cubicBezTo>
                  <a:cubicBezTo>
                    <a:pt x="11" y="119"/>
                    <a:pt x="13" y="115"/>
                    <a:pt x="14" y="109"/>
                  </a:cubicBezTo>
                  <a:cubicBezTo>
                    <a:pt x="15" y="102"/>
                    <a:pt x="17" y="95"/>
                    <a:pt x="20" y="89"/>
                  </a:cubicBezTo>
                  <a:cubicBezTo>
                    <a:pt x="23" y="83"/>
                    <a:pt x="26" y="79"/>
                    <a:pt x="30" y="76"/>
                  </a:cubicBezTo>
                  <a:cubicBezTo>
                    <a:pt x="30" y="75"/>
                    <a:pt x="33" y="73"/>
                    <a:pt x="33" y="72"/>
                  </a:cubicBezTo>
                  <a:cubicBezTo>
                    <a:pt x="34" y="71"/>
                    <a:pt x="36" y="65"/>
                    <a:pt x="37" y="64"/>
                  </a:cubicBezTo>
                  <a:cubicBezTo>
                    <a:pt x="38" y="59"/>
                    <a:pt x="40" y="57"/>
                    <a:pt x="41" y="56"/>
                  </a:cubicBezTo>
                  <a:cubicBezTo>
                    <a:pt x="42" y="56"/>
                    <a:pt x="42" y="55"/>
                    <a:pt x="42" y="55"/>
                  </a:cubicBezTo>
                  <a:cubicBezTo>
                    <a:pt x="45" y="51"/>
                    <a:pt x="45" y="51"/>
                    <a:pt x="45" y="51"/>
                  </a:cubicBezTo>
                  <a:cubicBezTo>
                    <a:pt x="45" y="51"/>
                    <a:pt x="46" y="50"/>
                    <a:pt x="46" y="50"/>
                  </a:cubicBezTo>
                  <a:cubicBezTo>
                    <a:pt x="46" y="47"/>
                    <a:pt x="46" y="43"/>
                    <a:pt x="46" y="42"/>
                  </a:cubicBezTo>
                  <a:cubicBezTo>
                    <a:pt x="46" y="41"/>
                    <a:pt x="47" y="39"/>
                    <a:pt x="49" y="39"/>
                  </a:cubicBezTo>
                  <a:cubicBezTo>
                    <a:pt x="49" y="38"/>
                    <a:pt x="49" y="38"/>
                    <a:pt x="49" y="38"/>
                  </a:cubicBezTo>
                  <a:cubicBezTo>
                    <a:pt x="49" y="37"/>
                    <a:pt x="49" y="37"/>
                    <a:pt x="49" y="37"/>
                  </a:cubicBezTo>
                  <a:lnTo>
                    <a:pt x="49" y="4"/>
                  </a:lnTo>
                  <a:close/>
                </a:path>
              </a:pathLst>
            </a:custGeom>
            <a:solidFill>
              <a:srgbClr val="82B467"/>
            </a:solidFill>
            <a:ln w="9525">
              <a:noFill/>
              <a:round/>
              <a:headEnd/>
              <a:tailEnd/>
            </a:ln>
          </p:spPr>
          <p:txBody>
            <a:bodyPr/>
            <a:lstStyle/>
            <a:p>
              <a:endParaRPr lang="en-US"/>
            </a:p>
          </p:txBody>
        </p:sp>
        <p:sp>
          <p:nvSpPr>
            <p:cNvPr id="26749" name="Freeform 121"/>
            <p:cNvSpPr>
              <a:spLocks/>
            </p:cNvSpPr>
            <p:nvPr/>
          </p:nvSpPr>
          <p:spPr bwMode="auto">
            <a:xfrm>
              <a:off x="3503613"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8" y="2"/>
                  </a:cubicBezTo>
                  <a:cubicBezTo>
                    <a:pt x="47" y="1"/>
                    <a:pt x="46" y="1"/>
                    <a:pt x="46" y="2"/>
                  </a:cubicBezTo>
                  <a:cubicBezTo>
                    <a:pt x="45" y="0"/>
                    <a:pt x="44" y="1"/>
                    <a:pt x="42" y="3"/>
                  </a:cubicBezTo>
                  <a:cubicBezTo>
                    <a:pt x="39" y="6"/>
                    <a:pt x="37" y="12"/>
                    <a:pt x="37" y="18"/>
                  </a:cubicBezTo>
                  <a:cubicBezTo>
                    <a:pt x="37" y="20"/>
                    <a:pt x="37" y="23"/>
                    <a:pt x="37" y="25"/>
                  </a:cubicBezTo>
                  <a:cubicBezTo>
                    <a:pt x="32" y="30"/>
                    <a:pt x="34" y="36"/>
                    <a:pt x="33" y="44"/>
                  </a:cubicBezTo>
                  <a:cubicBezTo>
                    <a:pt x="33" y="44"/>
                    <a:pt x="33" y="44"/>
                    <a:pt x="33" y="45"/>
                  </a:cubicBezTo>
                  <a:cubicBezTo>
                    <a:pt x="33" y="46"/>
                    <a:pt x="32" y="47"/>
                    <a:pt x="32" y="48"/>
                  </a:cubicBezTo>
                  <a:cubicBezTo>
                    <a:pt x="28" y="52"/>
                    <a:pt x="25" y="56"/>
                    <a:pt x="23" y="62"/>
                  </a:cubicBezTo>
                  <a:cubicBezTo>
                    <a:pt x="22" y="63"/>
                    <a:pt x="21" y="65"/>
                    <a:pt x="21" y="66"/>
                  </a:cubicBezTo>
                  <a:cubicBezTo>
                    <a:pt x="17" y="70"/>
                    <a:pt x="14" y="75"/>
                    <a:pt x="11" y="80"/>
                  </a:cubicBezTo>
                  <a:cubicBezTo>
                    <a:pt x="4" y="93"/>
                    <a:pt x="0" y="107"/>
                    <a:pt x="0" y="119"/>
                  </a:cubicBezTo>
                  <a:cubicBezTo>
                    <a:pt x="0" y="121"/>
                    <a:pt x="1" y="122"/>
                    <a:pt x="1" y="122"/>
                  </a:cubicBezTo>
                  <a:cubicBezTo>
                    <a:pt x="2" y="123"/>
                    <a:pt x="3" y="123"/>
                    <a:pt x="3" y="123"/>
                  </a:cubicBezTo>
                  <a:cubicBezTo>
                    <a:pt x="4" y="123"/>
                    <a:pt x="6" y="122"/>
                    <a:pt x="8" y="121"/>
                  </a:cubicBezTo>
                  <a:cubicBezTo>
                    <a:pt x="11" y="119"/>
                    <a:pt x="13" y="114"/>
                    <a:pt x="14" y="109"/>
                  </a:cubicBezTo>
                  <a:cubicBezTo>
                    <a:pt x="15" y="102"/>
                    <a:pt x="17" y="95"/>
                    <a:pt x="20" y="88"/>
                  </a:cubicBezTo>
                  <a:cubicBezTo>
                    <a:pt x="23" y="83"/>
                    <a:pt x="26" y="79"/>
                    <a:pt x="29" y="75"/>
                  </a:cubicBezTo>
                  <a:cubicBezTo>
                    <a:pt x="30" y="75"/>
                    <a:pt x="33" y="73"/>
                    <a:pt x="33" y="72"/>
                  </a:cubicBezTo>
                  <a:cubicBezTo>
                    <a:pt x="34" y="71"/>
                    <a:pt x="36" y="65"/>
                    <a:pt x="37" y="64"/>
                  </a:cubicBezTo>
                  <a:cubicBezTo>
                    <a:pt x="38" y="59"/>
                    <a:pt x="40" y="57"/>
                    <a:pt x="41" y="56"/>
                  </a:cubicBezTo>
                  <a:cubicBezTo>
                    <a:pt x="41" y="56"/>
                    <a:pt x="42" y="55"/>
                    <a:pt x="42" y="55"/>
                  </a:cubicBezTo>
                  <a:cubicBezTo>
                    <a:pt x="45" y="51"/>
                    <a:pt x="45" y="51"/>
                    <a:pt x="45" y="51"/>
                  </a:cubicBezTo>
                  <a:cubicBezTo>
                    <a:pt x="45" y="51"/>
                    <a:pt x="46" y="50"/>
                    <a:pt x="46" y="50"/>
                  </a:cubicBezTo>
                  <a:cubicBezTo>
                    <a:pt x="46" y="47"/>
                    <a:pt x="46" y="43"/>
                    <a:pt x="46" y="42"/>
                  </a:cubicBezTo>
                  <a:cubicBezTo>
                    <a:pt x="46" y="41"/>
                    <a:pt x="47" y="39"/>
                    <a:pt x="49" y="39"/>
                  </a:cubicBezTo>
                  <a:cubicBezTo>
                    <a:pt x="49" y="38"/>
                    <a:pt x="49" y="38"/>
                    <a:pt x="49" y="38"/>
                  </a:cubicBezTo>
                  <a:cubicBezTo>
                    <a:pt x="49" y="37"/>
                    <a:pt x="49" y="37"/>
                    <a:pt x="49" y="37"/>
                  </a:cubicBezTo>
                  <a:lnTo>
                    <a:pt x="49" y="4"/>
                  </a:lnTo>
                  <a:close/>
                </a:path>
              </a:pathLst>
            </a:custGeom>
            <a:solidFill>
              <a:srgbClr val="83B568"/>
            </a:solidFill>
            <a:ln w="9525">
              <a:noFill/>
              <a:round/>
              <a:headEnd/>
              <a:tailEnd/>
            </a:ln>
          </p:spPr>
          <p:txBody>
            <a:bodyPr/>
            <a:lstStyle/>
            <a:p>
              <a:endParaRPr lang="en-US"/>
            </a:p>
          </p:txBody>
        </p:sp>
        <p:sp>
          <p:nvSpPr>
            <p:cNvPr id="26750" name="Freeform 122"/>
            <p:cNvSpPr>
              <a:spLocks/>
            </p:cNvSpPr>
            <p:nvPr/>
          </p:nvSpPr>
          <p:spPr bwMode="auto">
            <a:xfrm>
              <a:off x="3503613"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8" y="2"/>
                  </a:cubicBezTo>
                  <a:cubicBezTo>
                    <a:pt x="47" y="1"/>
                    <a:pt x="46" y="1"/>
                    <a:pt x="46" y="2"/>
                  </a:cubicBezTo>
                  <a:cubicBezTo>
                    <a:pt x="45" y="0"/>
                    <a:pt x="44" y="1"/>
                    <a:pt x="42" y="3"/>
                  </a:cubicBezTo>
                  <a:cubicBezTo>
                    <a:pt x="39" y="6"/>
                    <a:pt x="37" y="12"/>
                    <a:pt x="37" y="18"/>
                  </a:cubicBezTo>
                  <a:cubicBezTo>
                    <a:pt x="37" y="20"/>
                    <a:pt x="37" y="23"/>
                    <a:pt x="37" y="25"/>
                  </a:cubicBezTo>
                  <a:cubicBezTo>
                    <a:pt x="32" y="30"/>
                    <a:pt x="34" y="36"/>
                    <a:pt x="33" y="44"/>
                  </a:cubicBezTo>
                  <a:cubicBezTo>
                    <a:pt x="33" y="44"/>
                    <a:pt x="33" y="44"/>
                    <a:pt x="33" y="45"/>
                  </a:cubicBezTo>
                  <a:cubicBezTo>
                    <a:pt x="33" y="46"/>
                    <a:pt x="32" y="47"/>
                    <a:pt x="32" y="48"/>
                  </a:cubicBezTo>
                  <a:cubicBezTo>
                    <a:pt x="28" y="52"/>
                    <a:pt x="25" y="57"/>
                    <a:pt x="23" y="62"/>
                  </a:cubicBezTo>
                  <a:cubicBezTo>
                    <a:pt x="22" y="63"/>
                    <a:pt x="21" y="65"/>
                    <a:pt x="21" y="66"/>
                  </a:cubicBezTo>
                  <a:cubicBezTo>
                    <a:pt x="17" y="70"/>
                    <a:pt x="14" y="75"/>
                    <a:pt x="11" y="80"/>
                  </a:cubicBezTo>
                  <a:cubicBezTo>
                    <a:pt x="4" y="93"/>
                    <a:pt x="0" y="108"/>
                    <a:pt x="0" y="119"/>
                  </a:cubicBezTo>
                  <a:cubicBezTo>
                    <a:pt x="0" y="121"/>
                    <a:pt x="1" y="122"/>
                    <a:pt x="1" y="122"/>
                  </a:cubicBezTo>
                  <a:cubicBezTo>
                    <a:pt x="2" y="123"/>
                    <a:pt x="3" y="123"/>
                    <a:pt x="3" y="123"/>
                  </a:cubicBezTo>
                  <a:cubicBezTo>
                    <a:pt x="4" y="123"/>
                    <a:pt x="6" y="122"/>
                    <a:pt x="8" y="121"/>
                  </a:cubicBezTo>
                  <a:cubicBezTo>
                    <a:pt x="11" y="119"/>
                    <a:pt x="13" y="114"/>
                    <a:pt x="14" y="109"/>
                  </a:cubicBezTo>
                  <a:cubicBezTo>
                    <a:pt x="15" y="102"/>
                    <a:pt x="17" y="95"/>
                    <a:pt x="20" y="88"/>
                  </a:cubicBezTo>
                  <a:cubicBezTo>
                    <a:pt x="23" y="83"/>
                    <a:pt x="26" y="79"/>
                    <a:pt x="29" y="75"/>
                  </a:cubicBezTo>
                  <a:cubicBezTo>
                    <a:pt x="30" y="75"/>
                    <a:pt x="32" y="73"/>
                    <a:pt x="33" y="72"/>
                  </a:cubicBezTo>
                  <a:cubicBezTo>
                    <a:pt x="34" y="71"/>
                    <a:pt x="36" y="65"/>
                    <a:pt x="36" y="64"/>
                  </a:cubicBezTo>
                  <a:cubicBezTo>
                    <a:pt x="38" y="59"/>
                    <a:pt x="39" y="57"/>
                    <a:pt x="41" y="56"/>
                  </a:cubicBezTo>
                  <a:cubicBezTo>
                    <a:pt x="41" y="56"/>
                    <a:pt x="42" y="55"/>
                    <a:pt x="42" y="55"/>
                  </a:cubicBezTo>
                  <a:cubicBezTo>
                    <a:pt x="45" y="51"/>
                    <a:pt x="45" y="51"/>
                    <a:pt x="45" y="51"/>
                  </a:cubicBezTo>
                  <a:cubicBezTo>
                    <a:pt x="45" y="51"/>
                    <a:pt x="46" y="50"/>
                    <a:pt x="46" y="50"/>
                  </a:cubicBezTo>
                  <a:cubicBezTo>
                    <a:pt x="46" y="47"/>
                    <a:pt x="46" y="43"/>
                    <a:pt x="46" y="42"/>
                  </a:cubicBezTo>
                  <a:cubicBezTo>
                    <a:pt x="46" y="41"/>
                    <a:pt x="47" y="39"/>
                    <a:pt x="49" y="39"/>
                  </a:cubicBezTo>
                  <a:cubicBezTo>
                    <a:pt x="49" y="38"/>
                    <a:pt x="49" y="38"/>
                    <a:pt x="49" y="38"/>
                  </a:cubicBezTo>
                  <a:cubicBezTo>
                    <a:pt x="49" y="37"/>
                    <a:pt x="49" y="37"/>
                    <a:pt x="49" y="37"/>
                  </a:cubicBezTo>
                  <a:lnTo>
                    <a:pt x="49" y="4"/>
                  </a:lnTo>
                  <a:close/>
                </a:path>
              </a:pathLst>
            </a:custGeom>
            <a:solidFill>
              <a:srgbClr val="84B569"/>
            </a:solidFill>
            <a:ln w="9525">
              <a:noFill/>
              <a:round/>
              <a:headEnd/>
              <a:tailEnd/>
            </a:ln>
          </p:spPr>
          <p:txBody>
            <a:bodyPr/>
            <a:lstStyle/>
            <a:p>
              <a:endParaRPr lang="en-US"/>
            </a:p>
          </p:txBody>
        </p:sp>
        <p:sp>
          <p:nvSpPr>
            <p:cNvPr id="26751" name="Freeform 123"/>
            <p:cNvSpPr>
              <a:spLocks/>
            </p:cNvSpPr>
            <p:nvPr/>
          </p:nvSpPr>
          <p:spPr bwMode="auto">
            <a:xfrm>
              <a:off x="3503613"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8" y="2"/>
                  </a:cubicBezTo>
                  <a:cubicBezTo>
                    <a:pt x="47" y="1"/>
                    <a:pt x="46" y="1"/>
                    <a:pt x="46" y="2"/>
                  </a:cubicBezTo>
                  <a:cubicBezTo>
                    <a:pt x="45" y="0"/>
                    <a:pt x="44" y="1"/>
                    <a:pt x="42" y="3"/>
                  </a:cubicBezTo>
                  <a:cubicBezTo>
                    <a:pt x="39" y="6"/>
                    <a:pt x="37" y="13"/>
                    <a:pt x="37" y="18"/>
                  </a:cubicBezTo>
                  <a:cubicBezTo>
                    <a:pt x="37" y="20"/>
                    <a:pt x="37" y="23"/>
                    <a:pt x="37" y="25"/>
                  </a:cubicBezTo>
                  <a:cubicBezTo>
                    <a:pt x="32" y="30"/>
                    <a:pt x="34" y="36"/>
                    <a:pt x="33" y="44"/>
                  </a:cubicBezTo>
                  <a:cubicBezTo>
                    <a:pt x="33" y="44"/>
                    <a:pt x="33" y="45"/>
                    <a:pt x="33" y="45"/>
                  </a:cubicBezTo>
                  <a:cubicBezTo>
                    <a:pt x="33" y="46"/>
                    <a:pt x="32" y="47"/>
                    <a:pt x="32" y="48"/>
                  </a:cubicBezTo>
                  <a:cubicBezTo>
                    <a:pt x="28" y="52"/>
                    <a:pt x="25" y="57"/>
                    <a:pt x="23" y="62"/>
                  </a:cubicBezTo>
                  <a:cubicBezTo>
                    <a:pt x="22" y="63"/>
                    <a:pt x="21" y="65"/>
                    <a:pt x="21" y="66"/>
                  </a:cubicBezTo>
                  <a:cubicBezTo>
                    <a:pt x="17" y="70"/>
                    <a:pt x="14" y="75"/>
                    <a:pt x="11" y="80"/>
                  </a:cubicBezTo>
                  <a:cubicBezTo>
                    <a:pt x="4" y="93"/>
                    <a:pt x="0" y="108"/>
                    <a:pt x="0" y="119"/>
                  </a:cubicBezTo>
                  <a:cubicBezTo>
                    <a:pt x="0" y="121"/>
                    <a:pt x="1" y="122"/>
                    <a:pt x="2" y="122"/>
                  </a:cubicBezTo>
                  <a:cubicBezTo>
                    <a:pt x="2" y="123"/>
                    <a:pt x="3" y="123"/>
                    <a:pt x="3" y="123"/>
                  </a:cubicBezTo>
                  <a:cubicBezTo>
                    <a:pt x="4" y="123"/>
                    <a:pt x="6" y="122"/>
                    <a:pt x="8" y="121"/>
                  </a:cubicBezTo>
                  <a:cubicBezTo>
                    <a:pt x="11" y="119"/>
                    <a:pt x="13" y="114"/>
                    <a:pt x="14" y="109"/>
                  </a:cubicBezTo>
                  <a:cubicBezTo>
                    <a:pt x="15" y="102"/>
                    <a:pt x="17" y="95"/>
                    <a:pt x="20" y="88"/>
                  </a:cubicBezTo>
                  <a:cubicBezTo>
                    <a:pt x="23" y="83"/>
                    <a:pt x="26" y="79"/>
                    <a:pt x="29" y="75"/>
                  </a:cubicBezTo>
                  <a:cubicBezTo>
                    <a:pt x="30" y="75"/>
                    <a:pt x="32" y="73"/>
                    <a:pt x="33" y="72"/>
                  </a:cubicBezTo>
                  <a:cubicBezTo>
                    <a:pt x="34" y="71"/>
                    <a:pt x="35" y="65"/>
                    <a:pt x="36" y="64"/>
                  </a:cubicBezTo>
                  <a:cubicBezTo>
                    <a:pt x="38" y="59"/>
                    <a:pt x="39" y="57"/>
                    <a:pt x="41" y="56"/>
                  </a:cubicBezTo>
                  <a:cubicBezTo>
                    <a:pt x="41" y="56"/>
                    <a:pt x="42" y="55"/>
                    <a:pt x="42" y="55"/>
                  </a:cubicBezTo>
                  <a:cubicBezTo>
                    <a:pt x="45" y="51"/>
                    <a:pt x="45" y="51"/>
                    <a:pt x="45" y="51"/>
                  </a:cubicBezTo>
                  <a:cubicBezTo>
                    <a:pt x="45" y="51"/>
                    <a:pt x="46" y="50"/>
                    <a:pt x="46" y="49"/>
                  </a:cubicBezTo>
                  <a:cubicBezTo>
                    <a:pt x="46" y="47"/>
                    <a:pt x="46" y="43"/>
                    <a:pt x="46" y="42"/>
                  </a:cubicBezTo>
                  <a:cubicBezTo>
                    <a:pt x="46" y="41"/>
                    <a:pt x="47" y="39"/>
                    <a:pt x="49" y="38"/>
                  </a:cubicBezTo>
                  <a:cubicBezTo>
                    <a:pt x="49" y="38"/>
                    <a:pt x="49" y="38"/>
                    <a:pt x="49" y="38"/>
                  </a:cubicBezTo>
                  <a:cubicBezTo>
                    <a:pt x="49" y="37"/>
                    <a:pt x="49" y="37"/>
                    <a:pt x="49" y="37"/>
                  </a:cubicBezTo>
                  <a:lnTo>
                    <a:pt x="49" y="4"/>
                  </a:lnTo>
                  <a:close/>
                </a:path>
              </a:pathLst>
            </a:custGeom>
            <a:solidFill>
              <a:srgbClr val="85B669"/>
            </a:solidFill>
            <a:ln w="9525">
              <a:noFill/>
              <a:round/>
              <a:headEnd/>
              <a:tailEnd/>
            </a:ln>
          </p:spPr>
          <p:txBody>
            <a:bodyPr/>
            <a:lstStyle/>
            <a:p>
              <a:endParaRPr lang="en-US"/>
            </a:p>
          </p:txBody>
        </p:sp>
        <p:sp>
          <p:nvSpPr>
            <p:cNvPr id="26752" name="Freeform 124"/>
            <p:cNvSpPr>
              <a:spLocks/>
            </p:cNvSpPr>
            <p:nvPr/>
          </p:nvSpPr>
          <p:spPr bwMode="auto">
            <a:xfrm>
              <a:off x="3503613"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8" y="2"/>
                  </a:cubicBezTo>
                  <a:cubicBezTo>
                    <a:pt x="47" y="1"/>
                    <a:pt x="46" y="1"/>
                    <a:pt x="46" y="2"/>
                  </a:cubicBezTo>
                  <a:cubicBezTo>
                    <a:pt x="45" y="0"/>
                    <a:pt x="44" y="1"/>
                    <a:pt x="42" y="3"/>
                  </a:cubicBezTo>
                  <a:cubicBezTo>
                    <a:pt x="39" y="6"/>
                    <a:pt x="37" y="13"/>
                    <a:pt x="37" y="19"/>
                  </a:cubicBezTo>
                  <a:cubicBezTo>
                    <a:pt x="37" y="20"/>
                    <a:pt x="37" y="23"/>
                    <a:pt x="37" y="25"/>
                  </a:cubicBezTo>
                  <a:cubicBezTo>
                    <a:pt x="32" y="30"/>
                    <a:pt x="34" y="36"/>
                    <a:pt x="33" y="44"/>
                  </a:cubicBezTo>
                  <a:cubicBezTo>
                    <a:pt x="33" y="44"/>
                    <a:pt x="33" y="45"/>
                    <a:pt x="33" y="45"/>
                  </a:cubicBezTo>
                  <a:cubicBezTo>
                    <a:pt x="33" y="46"/>
                    <a:pt x="32" y="47"/>
                    <a:pt x="32" y="48"/>
                  </a:cubicBezTo>
                  <a:cubicBezTo>
                    <a:pt x="28" y="52"/>
                    <a:pt x="25" y="57"/>
                    <a:pt x="23" y="62"/>
                  </a:cubicBezTo>
                  <a:cubicBezTo>
                    <a:pt x="22" y="64"/>
                    <a:pt x="21" y="65"/>
                    <a:pt x="21" y="66"/>
                  </a:cubicBezTo>
                  <a:cubicBezTo>
                    <a:pt x="17" y="70"/>
                    <a:pt x="14" y="75"/>
                    <a:pt x="11" y="80"/>
                  </a:cubicBezTo>
                  <a:cubicBezTo>
                    <a:pt x="4" y="93"/>
                    <a:pt x="0" y="108"/>
                    <a:pt x="0" y="119"/>
                  </a:cubicBezTo>
                  <a:cubicBezTo>
                    <a:pt x="0" y="121"/>
                    <a:pt x="1" y="122"/>
                    <a:pt x="2" y="122"/>
                  </a:cubicBezTo>
                  <a:cubicBezTo>
                    <a:pt x="2" y="123"/>
                    <a:pt x="3" y="123"/>
                    <a:pt x="3" y="123"/>
                  </a:cubicBezTo>
                  <a:cubicBezTo>
                    <a:pt x="4" y="123"/>
                    <a:pt x="6" y="122"/>
                    <a:pt x="8" y="121"/>
                  </a:cubicBezTo>
                  <a:cubicBezTo>
                    <a:pt x="11" y="119"/>
                    <a:pt x="13" y="114"/>
                    <a:pt x="14" y="109"/>
                  </a:cubicBezTo>
                  <a:cubicBezTo>
                    <a:pt x="15" y="102"/>
                    <a:pt x="17" y="95"/>
                    <a:pt x="20" y="88"/>
                  </a:cubicBezTo>
                  <a:cubicBezTo>
                    <a:pt x="23" y="83"/>
                    <a:pt x="26" y="79"/>
                    <a:pt x="29" y="75"/>
                  </a:cubicBezTo>
                  <a:cubicBezTo>
                    <a:pt x="30" y="75"/>
                    <a:pt x="32" y="73"/>
                    <a:pt x="33" y="72"/>
                  </a:cubicBezTo>
                  <a:cubicBezTo>
                    <a:pt x="34" y="70"/>
                    <a:pt x="35" y="65"/>
                    <a:pt x="36" y="64"/>
                  </a:cubicBezTo>
                  <a:cubicBezTo>
                    <a:pt x="38" y="59"/>
                    <a:pt x="39" y="57"/>
                    <a:pt x="41" y="56"/>
                  </a:cubicBezTo>
                  <a:cubicBezTo>
                    <a:pt x="41" y="56"/>
                    <a:pt x="42" y="55"/>
                    <a:pt x="42" y="55"/>
                  </a:cubicBezTo>
                  <a:cubicBezTo>
                    <a:pt x="45" y="51"/>
                    <a:pt x="45" y="51"/>
                    <a:pt x="45" y="51"/>
                  </a:cubicBezTo>
                  <a:cubicBezTo>
                    <a:pt x="45" y="51"/>
                    <a:pt x="46" y="50"/>
                    <a:pt x="46" y="49"/>
                  </a:cubicBezTo>
                  <a:cubicBezTo>
                    <a:pt x="46" y="47"/>
                    <a:pt x="45" y="43"/>
                    <a:pt x="46" y="42"/>
                  </a:cubicBezTo>
                  <a:cubicBezTo>
                    <a:pt x="46" y="41"/>
                    <a:pt x="47" y="39"/>
                    <a:pt x="49" y="38"/>
                  </a:cubicBezTo>
                  <a:cubicBezTo>
                    <a:pt x="49" y="38"/>
                    <a:pt x="49" y="38"/>
                    <a:pt x="49" y="38"/>
                  </a:cubicBezTo>
                  <a:cubicBezTo>
                    <a:pt x="49" y="37"/>
                    <a:pt x="49" y="37"/>
                    <a:pt x="49" y="37"/>
                  </a:cubicBezTo>
                  <a:lnTo>
                    <a:pt x="49" y="4"/>
                  </a:lnTo>
                  <a:close/>
                </a:path>
              </a:pathLst>
            </a:custGeom>
            <a:solidFill>
              <a:srgbClr val="85B66A"/>
            </a:solidFill>
            <a:ln w="9525">
              <a:noFill/>
              <a:round/>
              <a:headEnd/>
              <a:tailEnd/>
            </a:ln>
          </p:spPr>
          <p:txBody>
            <a:bodyPr/>
            <a:lstStyle/>
            <a:p>
              <a:endParaRPr lang="en-US"/>
            </a:p>
          </p:txBody>
        </p:sp>
        <p:sp>
          <p:nvSpPr>
            <p:cNvPr id="26753" name="Freeform 125"/>
            <p:cNvSpPr>
              <a:spLocks/>
            </p:cNvSpPr>
            <p:nvPr/>
          </p:nvSpPr>
          <p:spPr bwMode="auto">
            <a:xfrm>
              <a:off x="3503613"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7" y="2"/>
                  </a:cubicBezTo>
                  <a:cubicBezTo>
                    <a:pt x="47" y="1"/>
                    <a:pt x="46" y="1"/>
                    <a:pt x="46" y="2"/>
                  </a:cubicBezTo>
                  <a:cubicBezTo>
                    <a:pt x="45" y="0"/>
                    <a:pt x="43" y="1"/>
                    <a:pt x="42" y="3"/>
                  </a:cubicBezTo>
                  <a:cubicBezTo>
                    <a:pt x="39" y="6"/>
                    <a:pt x="37" y="13"/>
                    <a:pt x="37" y="19"/>
                  </a:cubicBezTo>
                  <a:cubicBezTo>
                    <a:pt x="37" y="21"/>
                    <a:pt x="37" y="23"/>
                    <a:pt x="37" y="25"/>
                  </a:cubicBezTo>
                  <a:cubicBezTo>
                    <a:pt x="32" y="30"/>
                    <a:pt x="34" y="36"/>
                    <a:pt x="33" y="44"/>
                  </a:cubicBezTo>
                  <a:cubicBezTo>
                    <a:pt x="33" y="44"/>
                    <a:pt x="33" y="45"/>
                    <a:pt x="33" y="45"/>
                  </a:cubicBezTo>
                  <a:cubicBezTo>
                    <a:pt x="33" y="46"/>
                    <a:pt x="32" y="47"/>
                    <a:pt x="32" y="48"/>
                  </a:cubicBezTo>
                  <a:cubicBezTo>
                    <a:pt x="28" y="52"/>
                    <a:pt x="25" y="57"/>
                    <a:pt x="23" y="62"/>
                  </a:cubicBezTo>
                  <a:cubicBezTo>
                    <a:pt x="22" y="64"/>
                    <a:pt x="21" y="65"/>
                    <a:pt x="21" y="67"/>
                  </a:cubicBezTo>
                  <a:cubicBezTo>
                    <a:pt x="17" y="71"/>
                    <a:pt x="14" y="75"/>
                    <a:pt x="11" y="80"/>
                  </a:cubicBezTo>
                  <a:cubicBezTo>
                    <a:pt x="5" y="93"/>
                    <a:pt x="0" y="108"/>
                    <a:pt x="0" y="120"/>
                  </a:cubicBezTo>
                  <a:cubicBezTo>
                    <a:pt x="0" y="121"/>
                    <a:pt x="1" y="122"/>
                    <a:pt x="2" y="122"/>
                  </a:cubicBezTo>
                  <a:cubicBezTo>
                    <a:pt x="2" y="123"/>
                    <a:pt x="3" y="123"/>
                    <a:pt x="4" y="123"/>
                  </a:cubicBezTo>
                  <a:cubicBezTo>
                    <a:pt x="4" y="123"/>
                    <a:pt x="6" y="122"/>
                    <a:pt x="8" y="121"/>
                  </a:cubicBezTo>
                  <a:cubicBezTo>
                    <a:pt x="10" y="118"/>
                    <a:pt x="13" y="114"/>
                    <a:pt x="14" y="109"/>
                  </a:cubicBezTo>
                  <a:cubicBezTo>
                    <a:pt x="15" y="102"/>
                    <a:pt x="17" y="95"/>
                    <a:pt x="20" y="88"/>
                  </a:cubicBezTo>
                  <a:cubicBezTo>
                    <a:pt x="23" y="83"/>
                    <a:pt x="26" y="79"/>
                    <a:pt x="29" y="75"/>
                  </a:cubicBezTo>
                  <a:cubicBezTo>
                    <a:pt x="30" y="75"/>
                    <a:pt x="32" y="73"/>
                    <a:pt x="33" y="72"/>
                  </a:cubicBezTo>
                  <a:cubicBezTo>
                    <a:pt x="34" y="70"/>
                    <a:pt x="35" y="65"/>
                    <a:pt x="36" y="64"/>
                  </a:cubicBezTo>
                  <a:cubicBezTo>
                    <a:pt x="38" y="59"/>
                    <a:pt x="39" y="57"/>
                    <a:pt x="41" y="56"/>
                  </a:cubicBezTo>
                  <a:cubicBezTo>
                    <a:pt x="41" y="56"/>
                    <a:pt x="42" y="56"/>
                    <a:pt x="42" y="55"/>
                  </a:cubicBezTo>
                  <a:cubicBezTo>
                    <a:pt x="45" y="51"/>
                    <a:pt x="45" y="51"/>
                    <a:pt x="45" y="51"/>
                  </a:cubicBezTo>
                  <a:cubicBezTo>
                    <a:pt x="45" y="51"/>
                    <a:pt x="45" y="50"/>
                    <a:pt x="46" y="49"/>
                  </a:cubicBezTo>
                  <a:cubicBezTo>
                    <a:pt x="46" y="47"/>
                    <a:pt x="45" y="43"/>
                    <a:pt x="46" y="42"/>
                  </a:cubicBezTo>
                  <a:cubicBezTo>
                    <a:pt x="46" y="41"/>
                    <a:pt x="47" y="39"/>
                    <a:pt x="48" y="38"/>
                  </a:cubicBezTo>
                  <a:cubicBezTo>
                    <a:pt x="49" y="38"/>
                    <a:pt x="49" y="38"/>
                    <a:pt x="49" y="38"/>
                  </a:cubicBezTo>
                  <a:cubicBezTo>
                    <a:pt x="49" y="37"/>
                    <a:pt x="49" y="37"/>
                    <a:pt x="49" y="37"/>
                  </a:cubicBezTo>
                  <a:lnTo>
                    <a:pt x="49" y="4"/>
                  </a:lnTo>
                  <a:close/>
                </a:path>
              </a:pathLst>
            </a:custGeom>
            <a:solidFill>
              <a:srgbClr val="86B76B"/>
            </a:solidFill>
            <a:ln w="9525">
              <a:noFill/>
              <a:round/>
              <a:headEnd/>
              <a:tailEnd/>
            </a:ln>
          </p:spPr>
          <p:txBody>
            <a:bodyPr/>
            <a:lstStyle/>
            <a:p>
              <a:endParaRPr lang="en-US"/>
            </a:p>
          </p:txBody>
        </p:sp>
        <p:sp>
          <p:nvSpPr>
            <p:cNvPr id="26754" name="Freeform 126"/>
            <p:cNvSpPr>
              <a:spLocks/>
            </p:cNvSpPr>
            <p:nvPr/>
          </p:nvSpPr>
          <p:spPr bwMode="auto">
            <a:xfrm>
              <a:off x="3503613"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7" y="2"/>
                  </a:cubicBezTo>
                  <a:cubicBezTo>
                    <a:pt x="47" y="1"/>
                    <a:pt x="46" y="1"/>
                    <a:pt x="46" y="2"/>
                  </a:cubicBezTo>
                  <a:cubicBezTo>
                    <a:pt x="45" y="0"/>
                    <a:pt x="43" y="1"/>
                    <a:pt x="42" y="3"/>
                  </a:cubicBezTo>
                  <a:cubicBezTo>
                    <a:pt x="39" y="6"/>
                    <a:pt x="37" y="13"/>
                    <a:pt x="37" y="19"/>
                  </a:cubicBezTo>
                  <a:cubicBezTo>
                    <a:pt x="37" y="21"/>
                    <a:pt x="37" y="23"/>
                    <a:pt x="37" y="25"/>
                  </a:cubicBezTo>
                  <a:cubicBezTo>
                    <a:pt x="32" y="31"/>
                    <a:pt x="34" y="36"/>
                    <a:pt x="33" y="44"/>
                  </a:cubicBezTo>
                  <a:cubicBezTo>
                    <a:pt x="33" y="44"/>
                    <a:pt x="33" y="45"/>
                    <a:pt x="33" y="45"/>
                  </a:cubicBezTo>
                  <a:cubicBezTo>
                    <a:pt x="33" y="46"/>
                    <a:pt x="32" y="48"/>
                    <a:pt x="32" y="48"/>
                  </a:cubicBezTo>
                  <a:cubicBezTo>
                    <a:pt x="28" y="52"/>
                    <a:pt x="25" y="57"/>
                    <a:pt x="23" y="62"/>
                  </a:cubicBezTo>
                  <a:cubicBezTo>
                    <a:pt x="22" y="64"/>
                    <a:pt x="21" y="65"/>
                    <a:pt x="21" y="67"/>
                  </a:cubicBezTo>
                  <a:cubicBezTo>
                    <a:pt x="17" y="71"/>
                    <a:pt x="14" y="75"/>
                    <a:pt x="11" y="80"/>
                  </a:cubicBezTo>
                  <a:cubicBezTo>
                    <a:pt x="5" y="93"/>
                    <a:pt x="0" y="108"/>
                    <a:pt x="0" y="120"/>
                  </a:cubicBezTo>
                  <a:cubicBezTo>
                    <a:pt x="0" y="121"/>
                    <a:pt x="1" y="122"/>
                    <a:pt x="2" y="122"/>
                  </a:cubicBezTo>
                  <a:cubicBezTo>
                    <a:pt x="2" y="123"/>
                    <a:pt x="3" y="123"/>
                    <a:pt x="4" y="123"/>
                  </a:cubicBezTo>
                  <a:cubicBezTo>
                    <a:pt x="4" y="122"/>
                    <a:pt x="6" y="122"/>
                    <a:pt x="8" y="121"/>
                  </a:cubicBezTo>
                  <a:cubicBezTo>
                    <a:pt x="10" y="118"/>
                    <a:pt x="13" y="114"/>
                    <a:pt x="14" y="109"/>
                  </a:cubicBezTo>
                  <a:cubicBezTo>
                    <a:pt x="15" y="102"/>
                    <a:pt x="17" y="95"/>
                    <a:pt x="20" y="88"/>
                  </a:cubicBezTo>
                  <a:cubicBezTo>
                    <a:pt x="23" y="83"/>
                    <a:pt x="26" y="79"/>
                    <a:pt x="29" y="75"/>
                  </a:cubicBezTo>
                  <a:cubicBezTo>
                    <a:pt x="30" y="74"/>
                    <a:pt x="32" y="73"/>
                    <a:pt x="33" y="72"/>
                  </a:cubicBezTo>
                  <a:cubicBezTo>
                    <a:pt x="34" y="70"/>
                    <a:pt x="35" y="65"/>
                    <a:pt x="36" y="64"/>
                  </a:cubicBezTo>
                  <a:cubicBezTo>
                    <a:pt x="38" y="59"/>
                    <a:pt x="39" y="57"/>
                    <a:pt x="41" y="56"/>
                  </a:cubicBezTo>
                  <a:cubicBezTo>
                    <a:pt x="41" y="56"/>
                    <a:pt x="42" y="56"/>
                    <a:pt x="42" y="55"/>
                  </a:cubicBezTo>
                  <a:cubicBezTo>
                    <a:pt x="45" y="51"/>
                    <a:pt x="45" y="51"/>
                    <a:pt x="45" y="51"/>
                  </a:cubicBezTo>
                  <a:cubicBezTo>
                    <a:pt x="45" y="51"/>
                    <a:pt x="45" y="50"/>
                    <a:pt x="45" y="49"/>
                  </a:cubicBezTo>
                  <a:cubicBezTo>
                    <a:pt x="46" y="47"/>
                    <a:pt x="45" y="43"/>
                    <a:pt x="46" y="42"/>
                  </a:cubicBezTo>
                  <a:cubicBezTo>
                    <a:pt x="46" y="41"/>
                    <a:pt x="47" y="39"/>
                    <a:pt x="48" y="38"/>
                  </a:cubicBezTo>
                  <a:cubicBezTo>
                    <a:pt x="49" y="38"/>
                    <a:pt x="49" y="38"/>
                    <a:pt x="49" y="38"/>
                  </a:cubicBezTo>
                  <a:cubicBezTo>
                    <a:pt x="49" y="37"/>
                    <a:pt x="49" y="37"/>
                    <a:pt x="49" y="37"/>
                  </a:cubicBezTo>
                  <a:lnTo>
                    <a:pt x="49" y="4"/>
                  </a:lnTo>
                  <a:close/>
                </a:path>
              </a:pathLst>
            </a:custGeom>
            <a:solidFill>
              <a:srgbClr val="87B76C"/>
            </a:solidFill>
            <a:ln w="9525">
              <a:noFill/>
              <a:round/>
              <a:headEnd/>
              <a:tailEnd/>
            </a:ln>
          </p:spPr>
          <p:txBody>
            <a:bodyPr/>
            <a:lstStyle/>
            <a:p>
              <a:endParaRPr lang="en-US"/>
            </a:p>
          </p:txBody>
        </p:sp>
        <p:sp>
          <p:nvSpPr>
            <p:cNvPr id="26755" name="Freeform 127"/>
            <p:cNvSpPr>
              <a:spLocks/>
            </p:cNvSpPr>
            <p:nvPr/>
          </p:nvSpPr>
          <p:spPr bwMode="auto">
            <a:xfrm>
              <a:off x="3503613"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7" y="2"/>
                  </a:cubicBezTo>
                  <a:cubicBezTo>
                    <a:pt x="47" y="1"/>
                    <a:pt x="46" y="1"/>
                    <a:pt x="46" y="2"/>
                  </a:cubicBezTo>
                  <a:cubicBezTo>
                    <a:pt x="45" y="0"/>
                    <a:pt x="43" y="1"/>
                    <a:pt x="42" y="3"/>
                  </a:cubicBezTo>
                  <a:cubicBezTo>
                    <a:pt x="39" y="6"/>
                    <a:pt x="37" y="13"/>
                    <a:pt x="37" y="19"/>
                  </a:cubicBezTo>
                  <a:cubicBezTo>
                    <a:pt x="37" y="21"/>
                    <a:pt x="37" y="23"/>
                    <a:pt x="37" y="25"/>
                  </a:cubicBezTo>
                  <a:cubicBezTo>
                    <a:pt x="32" y="31"/>
                    <a:pt x="34" y="36"/>
                    <a:pt x="33" y="44"/>
                  </a:cubicBezTo>
                  <a:cubicBezTo>
                    <a:pt x="33" y="45"/>
                    <a:pt x="33" y="45"/>
                    <a:pt x="33" y="45"/>
                  </a:cubicBezTo>
                  <a:cubicBezTo>
                    <a:pt x="33" y="46"/>
                    <a:pt x="32" y="48"/>
                    <a:pt x="32" y="49"/>
                  </a:cubicBezTo>
                  <a:cubicBezTo>
                    <a:pt x="28" y="52"/>
                    <a:pt x="25" y="57"/>
                    <a:pt x="23" y="62"/>
                  </a:cubicBezTo>
                  <a:cubicBezTo>
                    <a:pt x="22" y="64"/>
                    <a:pt x="21" y="65"/>
                    <a:pt x="21" y="67"/>
                  </a:cubicBezTo>
                  <a:cubicBezTo>
                    <a:pt x="17" y="71"/>
                    <a:pt x="14" y="75"/>
                    <a:pt x="11" y="80"/>
                  </a:cubicBezTo>
                  <a:cubicBezTo>
                    <a:pt x="5" y="93"/>
                    <a:pt x="0" y="108"/>
                    <a:pt x="0" y="120"/>
                  </a:cubicBezTo>
                  <a:cubicBezTo>
                    <a:pt x="0" y="121"/>
                    <a:pt x="1" y="122"/>
                    <a:pt x="2" y="122"/>
                  </a:cubicBezTo>
                  <a:cubicBezTo>
                    <a:pt x="3" y="123"/>
                    <a:pt x="3" y="123"/>
                    <a:pt x="4" y="123"/>
                  </a:cubicBezTo>
                  <a:cubicBezTo>
                    <a:pt x="5" y="122"/>
                    <a:pt x="6" y="122"/>
                    <a:pt x="8" y="121"/>
                  </a:cubicBezTo>
                  <a:cubicBezTo>
                    <a:pt x="10" y="118"/>
                    <a:pt x="13" y="114"/>
                    <a:pt x="14" y="109"/>
                  </a:cubicBezTo>
                  <a:cubicBezTo>
                    <a:pt x="15" y="102"/>
                    <a:pt x="17" y="95"/>
                    <a:pt x="20" y="88"/>
                  </a:cubicBezTo>
                  <a:cubicBezTo>
                    <a:pt x="23" y="83"/>
                    <a:pt x="26" y="79"/>
                    <a:pt x="29" y="75"/>
                  </a:cubicBezTo>
                  <a:cubicBezTo>
                    <a:pt x="30" y="74"/>
                    <a:pt x="32" y="73"/>
                    <a:pt x="33" y="72"/>
                  </a:cubicBezTo>
                  <a:cubicBezTo>
                    <a:pt x="33" y="70"/>
                    <a:pt x="35" y="65"/>
                    <a:pt x="36" y="64"/>
                  </a:cubicBezTo>
                  <a:cubicBezTo>
                    <a:pt x="38" y="59"/>
                    <a:pt x="39" y="57"/>
                    <a:pt x="41" y="56"/>
                  </a:cubicBezTo>
                  <a:cubicBezTo>
                    <a:pt x="41" y="56"/>
                    <a:pt x="42" y="56"/>
                    <a:pt x="42" y="55"/>
                  </a:cubicBezTo>
                  <a:cubicBezTo>
                    <a:pt x="45" y="51"/>
                    <a:pt x="45" y="51"/>
                    <a:pt x="45" y="51"/>
                  </a:cubicBezTo>
                  <a:cubicBezTo>
                    <a:pt x="45" y="51"/>
                    <a:pt x="45" y="50"/>
                    <a:pt x="45" y="49"/>
                  </a:cubicBezTo>
                  <a:cubicBezTo>
                    <a:pt x="46" y="47"/>
                    <a:pt x="45" y="43"/>
                    <a:pt x="46" y="42"/>
                  </a:cubicBezTo>
                  <a:cubicBezTo>
                    <a:pt x="46" y="41"/>
                    <a:pt x="47" y="39"/>
                    <a:pt x="48" y="38"/>
                  </a:cubicBezTo>
                  <a:cubicBezTo>
                    <a:pt x="49" y="38"/>
                    <a:pt x="49" y="38"/>
                    <a:pt x="49" y="38"/>
                  </a:cubicBezTo>
                  <a:cubicBezTo>
                    <a:pt x="49" y="37"/>
                    <a:pt x="49" y="37"/>
                    <a:pt x="49" y="37"/>
                  </a:cubicBezTo>
                  <a:lnTo>
                    <a:pt x="49" y="4"/>
                  </a:lnTo>
                  <a:close/>
                </a:path>
              </a:pathLst>
            </a:custGeom>
            <a:solidFill>
              <a:srgbClr val="88B86D"/>
            </a:solidFill>
            <a:ln w="9525">
              <a:noFill/>
              <a:round/>
              <a:headEnd/>
              <a:tailEnd/>
            </a:ln>
          </p:spPr>
          <p:txBody>
            <a:bodyPr/>
            <a:lstStyle/>
            <a:p>
              <a:endParaRPr lang="en-US"/>
            </a:p>
          </p:txBody>
        </p:sp>
        <p:sp>
          <p:nvSpPr>
            <p:cNvPr id="26756" name="Freeform 128"/>
            <p:cNvSpPr>
              <a:spLocks/>
            </p:cNvSpPr>
            <p:nvPr/>
          </p:nvSpPr>
          <p:spPr bwMode="auto">
            <a:xfrm>
              <a:off x="3503613"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7" y="2"/>
                  </a:cubicBezTo>
                  <a:cubicBezTo>
                    <a:pt x="47" y="1"/>
                    <a:pt x="46" y="1"/>
                    <a:pt x="46" y="2"/>
                  </a:cubicBezTo>
                  <a:cubicBezTo>
                    <a:pt x="45" y="0"/>
                    <a:pt x="43" y="1"/>
                    <a:pt x="42" y="3"/>
                  </a:cubicBezTo>
                  <a:cubicBezTo>
                    <a:pt x="39" y="7"/>
                    <a:pt x="37" y="13"/>
                    <a:pt x="37" y="19"/>
                  </a:cubicBezTo>
                  <a:cubicBezTo>
                    <a:pt x="37" y="21"/>
                    <a:pt x="37" y="23"/>
                    <a:pt x="37" y="25"/>
                  </a:cubicBezTo>
                  <a:cubicBezTo>
                    <a:pt x="32" y="31"/>
                    <a:pt x="34" y="36"/>
                    <a:pt x="33" y="44"/>
                  </a:cubicBezTo>
                  <a:cubicBezTo>
                    <a:pt x="33" y="45"/>
                    <a:pt x="33" y="45"/>
                    <a:pt x="33" y="45"/>
                  </a:cubicBezTo>
                  <a:cubicBezTo>
                    <a:pt x="33" y="46"/>
                    <a:pt x="32" y="48"/>
                    <a:pt x="32" y="49"/>
                  </a:cubicBezTo>
                  <a:cubicBezTo>
                    <a:pt x="28" y="52"/>
                    <a:pt x="25" y="57"/>
                    <a:pt x="23" y="62"/>
                  </a:cubicBezTo>
                  <a:cubicBezTo>
                    <a:pt x="22" y="64"/>
                    <a:pt x="21" y="65"/>
                    <a:pt x="21" y="67"/>
                  </a:cubicBezTo>
                  <a:cubicBezTo>
                    <a:pt x="17" y="71"/>
                    <a:pt x="14" y="75"/>
                    <a:pt x="11" y="80"/>
                  </a:cubicBezTo>
                  <a:cubicBezTo>
                    <a:pt x="5" y="93"/>
                    <a:pt x="0" y="108"/>
                    <a:pt x="0" y="120"/>
                  </a:cubicBezTo>
                  <a:cubicBezTo>
                    <a:pt x="0" y="121"/>
                    <a:pt x="1" y="122"/>
                    <a:pt x="2" y="122"/>
                  </a:cubicBezTo>
                  <a:cubicBezTo>
                    <a:pt x="3" y="123"/>
                    <a:pt x="3" y="123"/>
                    <a:pt x="4" y="122"/>
                  </a:cubicBezTo>
                  <a:cubicBezTo>
                    <a:pt x="5" y="122"/>
                    <a:pt x="6" y="122"/>
                    <a:pt x="8" y="120"/>
                  </a:cubicBezTo>
                  <a:cubicBezTo>
                    <a:pt x="10" y="118"/>
                    <a:pt x="13" y="114"/>
                    <a:pt x="14" y="109"/>
                  </a:cubicBezTo>
                  <a:cubicBezTo>
                    <a:pt x="15" y="102"/>
                    <a:pt x="17" y="95"/>
                    <a:pt x="20" y="88"/>
                  </a:cubicBezTo>
                  <a:cubicBezTo>
                    <a:pt x="23" y="83"/>
                    <a:pt x="26" y="79"/>
                    <a:pt x="29" y="75"/>
                  </a:cubicBezTo>
                  <a:cubicBezTo>
                    <a:pt x="29" y="74"/>
                    <a:pt x="32" y="72"/>
                    <a:pt x="32" y="72"/>
                  </a:cubicBezTo>
                  <a:cubicBezTo>
                    <a:pt x="33" y="70"/>
                    <a:pt x="35" y="65"/>
                    <a:pt x="36" y="64"/>
                  </a:cubicBezTo>
                  <a:cubicBezTo>
                    <a:pt x="38" y="59"/>
                    <a:pt x="39" y="57"/>
                    <a:pt x="41" y="56"/>
                  </a:cubicBezTo>
                  <a:cubicBezTo>
                    <a:pt x="41" y="56"/>
                    <a:pt x="42" y="56"/>
                    <a:pt x="42" y="55"/>
                  </a:cubicBezTo>
                  <a:cubicBezTo>
                    <a:pt x="45" y="51"/>
                    <a:pt x="45" y="51"/>
                    <a:pt x="45" y="51"/>
                  </a:cubicBezTo>
                  <a:cubicBezTo>
                    <a:pt x="45" y="51"/>
                    <a:pt x="45" y="50"/>
                    <a:pt x="45" y="49"/>
                  </a:cubicBezTo>
                  <a:cubicBezTo>
                    <a:pt x="45" y="47"/>
                    <a:pt x="45" y="43"/>
                    <a:pt x="45" y="42"/>
                  </a:cubicBezTo>
                  <a:cubicBezTo>
                    <a:pt x="46" y="41"/>
                    <a:pt x="46" y="39"/>
                    <a:pt x="48" y="38"/>
                  </a:cubicBezTo>
                  <a:cubicBezTo>
                    <a:pt x="49" y="38"/>
                    <a:pt x="49" y="38"/>
                    <a:pt x="49" y="38"/>
                  </a:cubicBezTo>
                  <a:cubicBezTo>
                    <a:pt x="49" y="37"/>
                    <a:pt x="49" y="37"/>
                    <a:pt x="49" y="37"/>
                  </a:cubicBezTo>
                  <a:lnTo>
                    <a:pt x="49" y="4"/>
                  </a:lnTo>
                  <a:close/>
                </a:path>
              </a:pathLst>
            </a:custGeom>
            <a:solidFill>
              <a:srgbClr val="89B86D"/>
            </a:solidFill>
            <a:ln w="9525">
              <a:noFill/>
              <a:round/>
              <a:headEnd/>
              <a:tailEnd/>
            </a:ln>
          </p:spPr>
          <p:txBody>
            <a:bodyPr/>
            <a:lstStyle/>
            <a:p>
              <a:endParaRPr lang="en-US"/>
            </a:p>
          </p:txBody>
        </p:sp>
        <p:sp>
          <p:nvSpPr>
            <p:cNvPr id="26757" name="Freeform 129"/>
            <p:cNvSpPr>
              <a:spLocks/>
            </p:cNvSpPr>
            <p:nvPr/>
          </p:nvSpPr>
          <p:spPr bwMode="auto">
            <a:xfrm>
              <a:off x="3503613"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7" y="2"/>
                  </a:cubicBezTo>
                  <a:cubicBezTo>
                    <a:pt x="46" y="1"/>
                    <a:pt x="46" y="1"/>
                    <a:pt x="46" y="2"/>
                  </a:cubicBezTo>
                  <a:cubicBezTo>
                    <a:pt x="45" y="0"/>
                    <a:pt x="43" y="1"/>
                    <a:pt x="42" y="3"/>
                  </a:cubicBezTo>
                  <a:cubicBezTo>
                    <a:pt x="39" y="7"/>
                    <a:pt x="37" y="13"/>
                    <a:pt x="37" y="19"/>
                  </a:cubicBezTo>
                  <a:cubicBezTo>
                    <a:pt x="37" y="21"/>
                    <a:pt x="37" y="24"/>
                    <a:pt x="37" y="26"/>
                  </a:cubicBezTo>
                  <a:cubicBezTo>
                    <a:pt x="32" y="31"/>
                    <a:pt x="34" y="36"/>
                    <a:pt x="33" y="45"/>
                  </a:cubicBezTo>
                  <a:cubicBezTo>
                    <a:pt x="33" y="45"/>
                    <a:pt x="33" y="45"/>
                    <a:pt x="33" y="45"/>
                  </a:cubicBezTo>
                  <a:cubicBezTo>
                    <a:pt x="33" y="46"/>
                    <a:pt x="32" y="48"/>
                    <a:pt x="32" y="49"/>
                  </a:cubicBezTo>
                  <a:cubicBezTo>
                    <a:pt x="28" y="52"/>
                    <a:pt x="25" y="57"/>
                    <a:pt x="23" y="62"/>
                  </a:cubicBezTo>
                  <a:cubicBezTo>
                    <a:pt x="22" y="64"/>
                    <a:pt x="21" y="65"/>
                    <a:pt x="21" y="67"/>
                  </a:cubicBezTo>
                  <a:cubicBezTo>
                    <a:pt x="17" y="71"/>
                    <a:pt x="14" y="75"/>
                    <a:pt x="11" y="80"/>
                  </a:cubicBezTo>
                  <a:cubicBezTo>
                    <a:pt x="5" y="93"/>
                    <a:pt x="0" y="108"/>
                    <a:pt x="0" y="120"/>
                  </a:cubicBezTo>
                  <a:cubicBezTo>
                    <a:pt x="0" y="121"/>
                    <a:pt x="1" y="122"/>
                    <a:pt x="2" y="122"/>
                  </a:cubicBezTo>
                  <a:cubicBezTo>
                    <a:pt x="3" y="123"/>
                    <a:pt x="3" y="123"/>
                    <a:pt x="4" y="122"/>
                  </a:cubicBezTo>
                  <a:cubicBezTo>
                    <a:pt x="5" y="122"/>
                    <a:pt x="6" y="122"/>
                    <a:pt x="8" y="120"/>
                  </a:cubicBezTo>
                  <a:cubicBezTo>
                    <a:pt x="10" y="118"/>
                    <a:pt x="13" y="114"/>
                    <a:pt x="14" y="109"/>
                  </a:cubicBezTo>
                  <a:cubicBezTo>
                    <a:pt x="15" y="102"/>
                    <a:pt x="17" y="95"/>
                    <a:pt x="20" y="88"/>
                  </a:cubicBezTo>
                  <a:cubicBezTo>
                    <a:pt x="23" y="83"/>
                    <a:pt x="26" y="79"/>
                    <a:pt x="29" y="75"/>
                  </a:cubicBezTo>
                  <a:cubicBezTo>
                    <a:pt x="29" y="74"/>
                    <a:pt x="32" y="72"/>
                    <a:pt x="32" y="72"/>
                  </a:cubicBezTo>
                  <a:cubicBezTo>
                    <a:pt x="33" y="70"/>
                    <a:pt x="35" y="65"/>
                    <a:pt x="36" y="64"/>
                  </a:cubicBezTo>
                  <a:cubicBezTo>
                    <a:pt x="38" y="59"/>
                    <a:pt x="39" y="57"/>
                    <a:pt x="41" y="56"/>
                  </a:cubicBezTo>
                  <a:cubicBezTo>
                    <a:pt x="41" y="56"/>
                    <a:pt x="42" y="56"/>
                    <a:pt x="42" y="56"/>
                  </a:cubicBezTo>
                  <a:cubicBezTo>
                    <a:pt x="44" y="51"/>
                    <a:pt x="44" y="51"/>
                    <a:pt x="44" y="51"/>
                  </a:cubicBezTo>
                  <a:cubicBezTo>
                    <a:pt x="45" y="51"/>
                    <a:pt x="45" y="50"/>
                    <a:pt x="45" y="49"/>
                  </a:cubicBezTo>
                  <a:cubicBezTo>
                    <a:pt x="45" y="47"/>
                    <a:pt x="45" y="43"/>
                    <a:pt x="45" y="42"/>
                  </a:cubicBezTo>
                  <a:cubicBezTo>
                    <a:pt x="46" y="41"/>
                    <a:pt x="46" y="39"/>
                    <a:pt x="48" y="38"/>
                  </a:cubicBezTo>
                  <a:cubicBezTo>
                    <a:pt x="49" y="38"/>
                    <a:pt x="49" y="38"/>
                    <a:pt x="49" y="38"/>
                  </a:cubicBezTo>
                  <a:cubicBezTo>
                    <a:pt x="49" y="37"/>
                    <a:pt x="49" y="37"/>
                    <a:pt x="49" y="37"/>
                  </a:cubicBezTo>
                  <a:lnTo>
                    <a:pt x="49" y="4"/>
                  </a:lnTo>
                  <a:close/>
                </a:path>
              </a:pathLst>
            </a:custGeom>
            <a:solidFill>
              <a:srgbClr val="8AB96E"/>
            </a:solidFill>
            <a:ln w="9525">
              <a:noFill/>
              <a:round/>
              <a:headEnd/>
              <a:tailEnd/>
            </a:ln>
          </p:spPr>
          <p:txBody>
            <a:bodyPr/>
            <a:lstStyle/>
            <a:p>
              <a:endParaRPr lang="en-US"/>
            </a:p>
          </p:txBody>
        </p:sp>
        <p:sp>
          <p:nvSpPr>
            <p:cNvPr id="26758" name="Freeform 130"/>
            <p:cNvSpPr>
              <a:spLocks/>
            </p:cNvSpPr>
            <p:nvPr/>
          </p:nvSpPr>
          <p:spPr bwMode="auto">
            <a:xfrm>
              <a:off x="3503613"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2147483647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7" y="2"/>
                  </a:cubicBezTo>
                  <a:cubicBezTo>
                    <a:pt x="46" y="1"/>
                    <a:pt x="46" y="1"/>
                    <a:pt x="46" y="2"/>
                  </a:cubicBezTo>
                  <a:cubicBezTo>
                    <a:pt x="45" y="0"/>
                    <a:pt x="43" y="1"/>
                    <a:pt x="42" y="3"/>
                  </a:cubicBezTo>
                  <a:cubicBezTo>
                    <a:pt x="39" y="7"/>
                    <a:pt x="37" y="13"/>
                    <a:pt x="37" y="19"/>
                  </a:cubicBezTo>
                  <a:cubicBezTo>
                    <a:pt x="37" y="21"/>
                    <a:pt x="37" y="24"/>
                    <a:pt x="37" y="26"/>
                  </a:cubicBezTo>
                  <a:cubicBezTo>
                    <a:pt x="32" y="31"/>
                    <a:pt x="34" y="36"/>
                    <a:pt x="34" y="45"/>
                  </a:cubicBezTo>
                  <a:cubicBezTo>
                    <a:pt x="34" y="45"/>
                    <a:pt x="33" y="45"/>
                    <a:pt x="33" y="45"/>
                  </a:cubicBezTo>
                  <a:cubicBezTo>
                    <a:pt x="33" y="46"/>
                    <a:pt x="32" y="48"/>
                    <a:pt x="32" y="49"/>
                  </a:cubicBezTo>
                  <a:cubicBezTo>
                    <a:pt x="28" y="52"/>
                    <a:pt x="25" y="57"/>
                    <a:pt x="23" y="62"/>
                  </a:cubicBezTo>
                  <a:cubicBezTo>
                    <a:pt x="22" y="64"/>
                    <a:pt x="21" y="65"/>
                    <a:pt x="21" y="67"/>
                  </a:cubicBezTo>
                  <a:cubicBezTo>
                    <a:pt x="17" y="71"/>
                    <a:pt x="14" y="75"/>
                    <a:pt x="11" y="81"/>
                  </a:cubicBezTo>
                  <a:cubicBezTo>
                    <a:pt x="5" y="93"/>
                    <a:pt x="0" y="108"/>
                    <a:pt x="1" y="120"/>
                  </a:cubicBezTo>
                  <a:cubicBezTo>
                    <a:pt x="1" y="121"/>
                    <a:pt x="1" y="122"/>
                    <a:pt x="2" y="122"/>
                  </a:cubicBezTo>
                  <a:cubicBezTo>
                    <a:pt x="3" y="123"/>
                    <a:pt x="4" y="123"/>
                    <a:pt x="4" y="122"/>
                  </a:cubicBezTo>
                  <a:cubicBezTo>
                    <a:pt x="5" y="122"/>
                    <a:pt x="6" y="122"/>
                    <a:pt x="8" y="120"/>
                  </a:cubicBezTo>
                  <a:cubicBezTo>
                    <a:pt x="10" y="118"/>
                    <a:pt x="13" y="114"/>
                    <a:pt x="14" y="109"/>
                  </a:cubicBezTo>
                  <a:cubicBezTo>
                    <a:pt x="15" y="102"/>
                    <a:pt x="17" y="95"/>
                    <a:pt x="20" y="88"/>
                  </a:cubicBezTo>
                  <a:cubicBezTo>
                    <a:pt x="23" y="83"/>
                    <a:pt x="26" y="79"/>
                    <a:pt x="29" y="75"/>
                  </a:cubicBezTo>
                  <a:cubicBezTo>
                    <a:pt x="29" y="74"/>
                    <a:pt x="32" y="72"/>
                    <a:pt x="32" y="72"/>
                  </a:cubicBezTo>
                  <a:cubicBezTo>
                    <a:pt x="33" y="70"/>
                    <a:pt x="35" y="65"/>
                    <a:pt x="36" y="63"/>
                  </a:cubicBezTo>
                  <a:cubicBezTo>
                    <a:pt x="38" y="59"/>
                    <a:pt x="39" y="57"/>
                    <a:pt x="41" y="56"/>
                  </a:cubicBezTo>
                  <a:cubicBezTo>
                    <a:pt x="41" y="56"/>
                    <a:pt x="42" y="56"/>
                    <a:pt x="42" y="56"/>
                  </a:cubicBezTo>
                  <a:cubicBezTo>
                    <a:pt x="44" y="51"/>
                    <a:pt x="44" y="51"/>
                    <a:pt x="44" y="51"/>
                  </a:cubicBezTo>
                  <a:cubicBezTo>
                    <a:pt x="44" y="51"/>
                    <a:pt x="45" y="50"/>
                    <a:pt x="45" y="49"/>
                  </a:cubicBezTo>
                  <a:cubicBezTo>
                    <a:pt x="45" y="47"/>
                    <a:pt x="45" y="43"/>
                    <a:pt x="45" y="42"/>
                  </a:cubicBezTo>
                  <a:cubicBezTo>
                    <a:pt x="46" y="41"/>
                    <a:pt x="46" y="39"/>
                    <a:pt x="48" y="38"/>
                  </a:cubicBezTo>
                  <a:cubicBezTo>
                    <a:pt x="49" y="38"/>
                    <a:pt x="49" y="38"/>
                    <a:pt x="49" y="38"/>
                  </a:cubicBezTo>
                  <a:cubicBezTo>
                    <a:pt x="49" y="37"/>
                    <a:pt x="49" y="37"/>
                    <a:pt x="49" y="37"/>
                  </a:cubicBezTo>
                  <a:lnTo>
                    <a:pt x="49" y="4"/>
                  </a:lnTo>
                  <a:close/>
                </a:path>
              </a:pathLst>
            </a:custGeom>
            <a:solidFill>
              <a:srgbClr val="8AB96F"/>
            </a:solidFill>
            <a:ln w="9525">
              <a:noFill/>
              <a:round/>
              <a:headEnd/>
              <a:tailEnd/>
            </a:ln>
          </p:spPr>
          <p:txBody>
            <a:bodyPr/>
            <a:lstStyle/>
            <a:p>
              <a:endParaRPr lang="en-US"/>
            </a:p>
          </p:txBody>
        </p:sp>
        <p:sp>
          <p:nvSpPr>
            <p:cNvPr id="26759" name="Freeform 131"/>
            <p:cNvSpPr>
              <a:spLocks/>
            </p:cNvSpPr>
            <p:nvPr/>
          </p:nvSpPr>
          <p:spPr bwMode="auto">
            <a:xfrm>
              <a:off x="3506788" y="3345532"/>
              <a:ext cx="158750" cy="404813"/>
            </a:xfrm>
            <a:custGeom>
              <a:avLst/>
              <a:gdLst>
                <a:gd name="T0" fmla="*/ 2147483647 w 48"/>
                <a:gd name="T1" fmla="*/ 2147483647 h 123"/>
                <a:gd name="T2" fmla="*/ 2147483647 w 48"/>
                <a:gd name="T3" fmla="*/ 2147483647 h 123"/>
                <a:gd name="T4" fmla="*/ 2147483647 w 48"/>
                <a:gd name="T5" fmla="*/ 2147483647 h 123"/>
                <a:gd name="T6" fmla="*/ 2147483647 w 48"/>
                <a:gd name="T7" fmla="*/ 2147483647 h 123"/>
                <a:gd name="T8" fmla="*/ 2147483647 w 48"/>
                <a:gd name="T9" fmla="*/ 2147483647 h 123"/>
                <a:gd name="T10" fmla="*/ 2147483647 w 48"/>
                <a:gd name="T11" fmla="*/ 2147483647 h 123"/>
                <a:gd name="T12" fmla="*/ 2147483647 w 48"/>
                <a:gd name="T13" fmla="*/ 2147483647 h 123"/>
                <a:gd name="T14" fmla="*/ 2147483647 w 48"/>
                <a:gd name="T15" fmla="*/ 2147483647 h 123"/>
                <a:gd name="T16" fmla="*/ 2147483647 w 48"/>
                <a:gd name="T17" fmla="*/ 2147483647 h 123"/>
                <a:gd name="T18" fmla="*/ 2147483647 w 48"/>
                <a:gd name="T19" fmla="*/ 2147483647 h 123"/>
                <a:gd name="T20" fmla="*/ 2147483647 w 48"/>
                <a:gd name="T21" fmla="*/ 2147483647 h 123"/>
                <a:gd name="T22" fmla="*/ 2147483647 w 48"/>
                <a:gd name="T23" fmla="*/ 2147483647 h 123"/>
                <a:gd name="T24" fmla="*/ 0 w 48"/>
                <a:gd name="T25" fmla="*/ 2147483647 h 123"/>
                <a:gd name="T26" fmla="*/ 2147483647 w 48"/>
                <a:gd name="T27" fmla="*/ 2147483647 h 123"/>
                <a:gd name="T28" fmla="*/ 2147483647 w 48"/>
                <a:gd name="T29" fmla="*/ 2147483647 h 123"/>
                <a:gd name="T30" fmla="*/ 2147483647 w 48"/>
                <a:gd name="T31" fmla="*/ 2147483647 h 123"/>
                <a:gd name="T32" fmla="*/ 2147483647 w 48"/>
                <a:gd name="T33" fmla="*/ 2147483647 h 123"/>
                <a:gd name="T34" fmla="*/ 2147483647 w 48"/>
                <a:gd name="T35" fmla="*/ 2147483647 h 123"/>
                <a:gd name="T36" fmla="*/ 2147483647 w 48"/>
                <a:gd name="T37" fmla="*/ 2147483647 h 123"/>
                <a:gd name="T38" fmla="*/ 2147483647 w 48"/>
                <a:gd name="T39" fmla="*/ 2147483647 h 123"/>
                <a:gd name="T40" fmla="*/ 2147483647 w 48"/>
                <a:gd name="T41" fmla="*/ 2147483647 h 123"/>
                <a:gd name="T42" fmla="*/ 2147483647 w 48"/>
                <a:gd name="T43" fmla="*/ 2147483647 h 123"/>
                <a:gd name="T44" fmla="*/ 2147483647 w 48"/>
                <a:gd name="T45" fmla="*/ 2147483647 h 123"/>
                <a:gd name="T46" fmla="*/ 2147483647 w 48"/>
                <a:gd name="T47" fmla="*/ 2147483647 h 123"/>
                <a:gd name="T48" fmla="*/ 2147483647 w 48"/>
                <a:gd name="T49" fmla="*/ 2147483647 h 123"/>
                <a:gd name="T50" fmla="*/ 2147483647 w 48"/>
                <a:gd name="T51" fmla="*/ 2147483647 h 123"/>
                <a:gd name="T52" fmla="*/ 2147483647 w 48"/>
                <a:gd name="T53" fmla="*/ 2147483647 h 123"/>
                <a:gd name="T54" fmla="*/ 2147483647 w 48"/>
                <a:gd name="T55" fmla="*/ 2147483647 h 123"/>
                <a:gd name="T56" fmla="*/ 2147483647 w 48"/>
                <a:gd name="T57" fmla="*/ 2147483647 h 123"/>
                <a:gd name="T58" fmla="*/ 2147483647 w 48"/>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23"/>
                <a:gd name="T92" fmla="*/ 48 w 48"/>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23">
                  <a:moveTo>
                    <a:pt x="47" y="4"/>
                  </a:moveTo>
                  <a:cubicBezTo>
                    <a:pt x="47" y="3"/>
                    <a:pt x="47" y="2"/>
                    <a:pt x="46" y="2"/>
                  </a:cubicBezTo>
                  <a:cubicBezTo>
                    <a:pt x="45" y="1"/>
                    <a:pt x="45" y="1"/>
                    <a:pt x="44" y="2"/>
                  </a:cubicBezTo>
                  <a:cubicBezTo>
                    <a:pt x="44" y="0"/>
                    <a:pt x="42" y="1"/>
                    <a:pt x="41" y="3"/>
                  </a:cubicBezTo>
                  <a:cubicBezTo>
                    <a:pt x="38" y="7"/>
                    <a:pt x="36" y="13"/>
                    <a:pt x="36" y="19"/>
                  </a:cubicBezTo>
                  <a:cubicBezTo>
                    <a:pt x="36" y="21"/>
                    <a:pt x="36" y="24"/>
                    <a:pt x="36" y="26"/>
                  </a:cubicBezTo>
                  <a:cubicBezTo>
                    <a:pt x="31" y="31"/>
                    <a:pt x="33" y="37"/>
                    <a:pt x="33" y="45"/>
                  </a:cubicBezTo>
                  <a:cubicBezTo>
                    <a:pt x="33" y="45"/>
                    <a:pt x="33" y="45"/>
                    <a:pt x="32" y="45"/>
                  </a:cubicBezTo>
                  <a:cubicBezTo>
                    <a:pt x="32" y="46"/>
                    <a:pt x="31" y="48"/>
                    <a:pt x="31" y="49"/>
                  </a:cubicBezTo>
                  <a:cubicBezTo>
                    <a:pt x="27" y="52"/>
                    <a:pt x="24" y="57"/>
                    <a:pt x="22" y="62"/>
                  </a:cubicBezTo>
                  <a:cubicBezTo>
                    <a:pt x="21" y="64"/>
                    <a:pt x="20" y="65"/>
                    <a:pt x="20" y="67"/>
                  </a:cubicBezTo>
                  <a:cubicBezTo>
                    <a:pt x="16" y="71"/>
                    <a:pt x="13" y="75"/>
                    <a:pt x="11" y="81"/>
                  </a:cubicBezTo>
                  <a:cubicBezTo>
                    <a:pt x="4" y="93"/>
                    <a:pt x="0" y="108"/>
                    <a:pt x="0" y="120"/>
                  </a:cubicBezTo>
                  <a:cubicBezTo>
                    <a:pt x="0" y="121"/>
                    <a:pt x="0" y="122"/>
                    <a:pt x="1" y="122"/>
                  </a:cubicBezTo>
                  <a:cubicBezTo>
                    <a:pt x="2" y="123"/>
                    <a:pt x="3" y="123"/>
                    <a:pt x="3" y="122"/>
                  </a:cubicBezTo>
                  <a:cubicBezTo>
                    <a:pt x="4" y="122"/>
                    <a:pt x="5" y="122"/>
                    <a:pt x="7" y="120"/>
                  </a:cubicBezTo>
                  <a:cubicBezTo>
                    <a:pt x="9" y="118"/>
                    <a:pt x="12" y="114"/>
                    <a:pt x="13" y="109"/>
                  </a:cubicBezTo>
                  <a:cubicBezTo>
                    <a:pt x="14" y="102"/>
                    <a:pt x="16" y="95"/>
                    <a:pt x="19" y="88"/>
                  </a:cubicBezTo>
                  <a:cubicBezTo>
                    <a:pt x="21" y="83"/>
                    <a:pt x="24" y="79"/>
                    <a:pt x="28" y="75"/>
                  </a:cubicBezTo>
                  <a:cubicBezTo>
                    <a:pt x="28" y="74"/>
                    <a:pt x="31" y="72"/>
                    <a:pt x="31" y="72"/>
                  </a:cubicBezTo>
                  <a:cubicBezTo>
                    <a:pt x="32" y="70"/>
                    <a:pt x="34" y="65"/>
                    <a:pt x="35" y="63"/>
                  </a:cubicBezTo>
                  <a:cubicBezTo>
                    <a:pt x="37" y="59"/>
                    <a:pt x="38" y="57"/>
                    <a:pt x="40" y="56"/>
                  </a:cubicBezTo>
                  <a:cubicBezTo>
                    <a:pt x="40" y="56"/>
                    <a:pt x="40" y="56"/>
                    <a:pt x="41" y="56"/>
                  </a:cubicBezTo>
                  <a:cubicBezTo>
                    <a:pt x="43" y="51"/>
                    <a:pt x="43" y="51"/>
                    <a:pt x="43" y="51"/>
                  </a:cubicBezTo>
                  <a:cubicBezTo>
                    <a:pt x="43" y="51"/>
                    <a:pt x="44" y="50"/>
                    <a:pt x="44" y="49"/>
                  </a:cubicBezTo>
                  <a:cubicBezTo>
                    <a:pt x="44" y="47"/>
                    <a:pt x="44" y="43"/>
                    <a:pt x="44" y="42"/>
                  </a:cubicBezTo>
                  <a:cubicBezTo>
                    <a:pt x="45" y="41"/>
                    <a:pt x="45" y="39"/>
                    <a:pt x="47" y="38"/>
                  </a:cubicBezTo>
                  <a:cubicBezTo>
                    <a:pt x="48" y="38"/>
                    <a:pt x="48" y="38"/>
                    <a:pt x="48" y="38"/>
                  </a:cubicBezTo>
                  <a:cubicBezTo>
                    <a:pt x="48" y="37"/>
                    <a:pt x="48" y="37"/>
                    <a:pt x="48" y="37"/>
                  </a:cubicBezTo>
                  <a:lnTo>
                    <a:pt x="47" y="4"/>
                  </a:lnTo>
                  <a:close/>
                </a:path>
              </a:pathLst>
            </a:custGeom>
            <a:solidFill>
              <a:srgbClr val="8BBA70"/>
            </a:solidFill>
            <a:ln w="9525">
              <a:noFill/>
              <a:round/>
              <a:headEnd/>
              <a:tailEnd/>
            </a:ln>
          </p:spPr>
          <p:txBody>
            <a:bodyPr/>
            <a:lstStyle/>
            <a:p>
              <a:endParaRPr lang="en-US"/>
            </a:p>
          </p:txBody>
        </p:sp>
        <p:sp>
          <p:nvSpPr>
            <p:cNvPr id="26760" name="Freeform 132"/>
            <p:cNvSpPr>
              <a:spLocks/>
            </p:cNvSpPr>
            <p:nvPr/>
          </p:nvSpPr>
          <p:spPr bwMode="auto">
            <a:xfrm>
              <a:off x="3506788" y="3345532"/>
              <a:ext cx="158750" cy="404813"/>
            </a:xfrm>
            <a:custGeom>
              <a:avLst/>
              <a:gdLst>
                <a:gd name="T0" fmla="*/ 2147483647 w 48"/>
                <a:gd name="T1" fmla="*/ 2147483647 h 123"/>
                <a:gd name="T2" fmla="*/ 2147483647 w 48"/>
                <a:gd name="T3" fmla="*/ 2147483647 h 123"/>
                <a:gd name="T4" fmla="*/ 2147483647 w 48"/>
                <a:gd name="T5" fmla="*/ 2147483647 h 123"/>
                <a:gd name="T6" fmla="*/ 2147483647 w 48"/>
                <a:gd name="T7" fmla="*/ 2147483647 h 123"/>
                <a:gd name="T8" fmla="*/ 2147483647 w 48"/>
                <a:gd name="T9" fmla="*/ 2147483647 h 123"/>
                <a:gd name="T10" fmla="*/ 2147483647 w 48"/>
                <a:gd name="T11" fmla="*/ 2147483647 h 123"/>
                <a:gd name="T12" fmla="*/ 2147483647 w 48"/>
                <a:gd name="T13" fmla="*/ 2147483647 h 123"/>
                <a:gd name="T14" fmla="*/ 2147483647 w 48"/>
                <a:gd name="T15" fmla="*/ 2147483647 h 123"/>
                <a:gd name="T16" fmla="*/ 2147483647 w 48"/>
                <a:gd name="T17" fmla="*/ 2147483647 h 123"/>
                <a:gd name="T18" fmla="*/ 2147483647 w 48"/>
                <a:gd name="T19" fmla="*/ 2147483647 h 123"/>
                <a:gd name="T20" fmla="*/ 2147483647 w 48"/>
                <a:gd name="T21" fmla="*/ 2147483647 h 123"/>
                <a:gd name="T22" fmla="*/ 2147483647 w 48"/>
                <a:gd name="T23" fmla="*/ 2147483647 h 123"/>
                <a:gd name="T24" fmla="*/ 0 w 48"/>
                <a:gd name="T25" fmla="*/ 2147483647 h 123"/>
                <a:gd name="T26" fmla="*/ 2147483647 w 48"/>
                <a:gd name="T27" fmla="*/ 2147483647 h 123"/>
                <a:gd name="T28" fmla="*/ 2147483647 w 48"/>
                <a:gd name="T29" fmla="*/ 2147483647 h 123"/>
                <a:gd name="T30" fmla="*/ 2147483647 w 48"/>
                <a:gd name="T31" fmla="*/ 2147483647 h 123"/>
                <a:gd name="T32" fmla="*/ 2147483647 w 48"/>
                <a:gd name="T33" fmla="*/ 2147483647 h 123"/>
                <a:gd name="T34" fmla="*/ 2147483647 w 48"/>
                <a:gd name="T35" fmla="*/ 2147483647 h 123"/>
                <a:gd name="T36" fmla="*/ 2147483647 w 48"/>
                <a:gd name="T37" fmla="*/ 2147483647 h 123"/>
                <a:gd name="T38" fmla="*/ 2147483647 w 48"/>
                <a:gd name="T39" fmla="*/ 2147483647 h 123"/>
                <a:gd name="T40" fmla="*/ 2147483647 w 48"/>
                <a:gd name="T41" fmla="*/ 2147483647 h 123"/>
                <a:gd name="T42" fmla="*/ 2147483647 w 48"/>
                <a:gd name="T43" fmla="*/ 2147483647 h 123"/>
                <a:gd name="T44" fmla="*/ 2147483647 w 48"/>
                <a:gd name="T45" fmla="*/ 2147483647 h 123"/>
                <a:gd name="T46" fmla="*/ 2147483647 w 48"/>
                <a:gd name="T47" fmla="*/ 2147483647 h 123"/>
                <a:gd name="T48" fmla="*/ 2147483647 w 48"/>
                <a:gd name="T49" fmla="*/ 2147483647 h 123"/>
                <a:gd name="T50" fmla="*/ 2147483647 w 48"/>
                <a:gd name="T51" fmla="*/ 2147483647 h 123"/>
                <a:gd name="T52" fmla="*/ 2147483647 w 48"/>
                <a:gd name="T53" fmla="*/ 2147483647 h 123"/>
                <a:gd name="T54" fmla="*/ 2147483647 w 48"/>
                <a:gd name="T55" fmla="*/ 2147483647 h 123"/>
                <a:gd name="T56" fmla="*/ 2147483647 w 48"/>
                <a:gd name="T57" fmla="*/ 2147483647 h 123"/>
                <a:gd name="T58" fmla="*/ 2147483647 w 48"/>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23"/>
                <a:gd name="T92" fmla="*/ 48 w 48"/>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23">
                  <a:moveTo>
                    <a:pt x="47" y="4"/>
                  </a:moveTo>
                  <a:cubicBezTo>
                    <a:pt x="47" y="3"/>
                    <a:pt x="47" y="2"/>
                    <a:pt x="46" y="2"/>
                  </a:cubicBezTo>
                  <a:cubicBezTo>
                    <a:pt x="45" y="1"/>
                    <a:pt x="45" y="1"/>
                    <a:pt x="44" y="2"/>
                  </a:cubicBezTo>
                  <a:cubicBezTo>
                    <a:pt x="44" y="0"/>
                    <a:pt x="42" y="1"/>
                    <a:pt x="41" y="4"/>
                  </a:cubicBezTo>
                  <a:cubicBezTo>
                    <a:pt x="38" y="7"/>
                    <a:pt x="36" y="14"/>
                    <a:pt x="36" y="19"/>
                  </a:cubicBezTo>
                  <a:cubicBezTo>
                    <a:pt x="36" y="21"/>
                    <a:pt x="37" y="24"/>
                    <a:pt x="37" y="26"/>
                  </a:cubicBezTo>
                  <a:cubicBezTo>
                    <a:pt x="31" y="31"/>
                    <a:pt x="33" y="37"/>
                    <a:pt x="33" y="45"/>
                  </a:cubicBezTo>
                  <a:cubicBezTo>
                    <a:pt x="33" y="45"/>
                    <a:pt x="33" y="45"/>
                    <a:pt x="32" y="46"/>
                  </a:cubicBezTo>
                  <a:cubicBezTo>
                    <a:pt x="32" y="46"/>
                    <a:pt x="31" y="48"/>
                    <a:pt x="31" y="49"/>
                  </a:cubicBezTo>
                  <a:cubicBezTo>
                    <a:pt x="27" y="52"/>
                    <a:pt x="24" y="57"/>
                    <a:pt x="22" y="62"/>
                  </a:cubicBezTo>
                  <a:cubicBezTo>
                    <a:pt x="21" y="64"/>
                    <a:pt x="20" y="65"/>
                    <a:pt x="20" y="67"/>
                  </a:cubicBezTo>
                  <a:cubicBezTo>
                    <a:pt x="16" y="71"/>
                    <a:pt x="13" y="76"/>
                    <a:pt x="11" y="81"/>
                  </a:cubicBezTo>
                  <a:cubicBezTo>
                    <a:pt x="4" y="93"/>
                    <a:pt x="0" y="108"/>
                    <a:pt x="0" y="120"/>
                  </a:cubicBezTo>
                  <a:cubicBezTo>
                    <a:pt x="0" y="121"/>
                    <a:pt x="0" y="122"/>
                    <a:pt x="1" y="122"/>
                  </a:cubicBezTo>
                  <a:cubicBezTo>
                    <a:pt x="2" y="123"/>
                    <a:pt x="3" y="123"/>
                    <a:pt x="3" y="122"/>
                  </a:cubicBezTo>
                  <a:cubicBezTo>
                    <a:pt x="4" y="122"/>
                    <a:pt x="5" y="122"/>
                    <a:pt x="7" y="120"/>
                  </a:cubicBezTo>
                  <a:cubicBezTo>
                    <a:pt x="9" y="118"/>
                    <a:pt x="12" y="114"/>
                    <a:pt x="13" y="109"/>
                  </a:cubicBezTo>
                  <a:cubicBezTo>
                    <a:pt x="13" y="102"/>
                    <a:pt x="16" y="94"/>
                    <a:pt x="19" y="88"/>
                  </a:cubicBezTo>
                  <a:cubicBezTo>
                    <a:pt x="21" y="83"/>
                    <a:pt x="24" y="79"/>
                    <a:pt x="28" y="75"/>
                  </a:cubicBezTo>
                  <a:cubicBezTo>
                    <a:pt x="28" y="74"/>
                    <a:pt x="31" y="72"/>
                    <a:pt x="31" y="72"/>
                  </a:cubicBezTo>
                  <a:cubicBezTo>
                    <a:pt x="32" y="70"/>
                    <a:pt x="34" y="65"/>
                    <a:pt x="35" y="63"/>
                  </a:cubicBezTo>
                  <a:cubicBezTo>
                    <a:pt x="37" y="59"/>
                    <a:pt x="38" y="57"/>
                    <a:pt x="40" y="56"/>
                  </a:cubicBezTo>
                  <a:cubicBezTo>
                    <a:pt x="40" y="56"/>
                    <a:pt x="40" y="56"/>
                    <a:pt x="41" y="56"/>
                  </a:cubicBezTo>
                  <a:cubicBezTo>
                    <a:pt x="43" y="51"/>
                    <a:pt x="43" y="51"/>
                    <a:pt x="43" y="51"/>
                  </a:cubicBezTo>
                  <a:cubicBezTo>
                    <a:pt x="43" y="51"/>
                    <a:pt x="44" y="50"/>
                    <a:pt x="44" y="49"/>
                  </a:cubicBezTo>
                  <a:cubicBezTo>
                    <a:pt x="44" y="47"/>
                    <a:pt x="44" y="43"/>
                    <a:pt x="44" y="42"/>
                  </a:cubicBezTo>
                  <a:cubicBezTo>
                    <a:pt x="44" y="41"/>
                    <a:pt x="45" y="39"/>
                    <a:pt x="47" y="38"/>
                  </a:cubicBezTo>
                  <a:cubicBezTo>
                    <a:pt x="48" y="38"/>
                    <a:pt x="48" y="38"/>
                    <a:pt x="48" y="38"/>
                  </a:cubicBezTo>
                  <a:cubicBezTo>
                    <a:pt x="48" y="37"/>
                    <a:pt x="48" y="37"/>
                    <a:pt x="48" y="37"/>
                  </a:cubicBezTo>
                  <a:lnTo>
                    <a:pt x="47" y="4"/>
                  </a:lnTo>
                  <a:close/>
                </a:path>
              </a:pathLst>
            </a:custGeom>
            <a:solidFill>
              <a:srgbClr val="8CBA71"/>
            </a:solidFill>
            <a:ln w="9525">
              <a:noFill/>
              <a:round/>
              <a:headEnd/>
              <a:tailEnd/>
            </a:ln>
          </p:spPr>
          <p:txBody>
            <a:bodyPr/>
            <a:lstStyle/>
            <a:p>
              <a:endParaRPr lang="en-US"/>
            </a:p>
          </p:txBody>
        </p:sp>
        <p:sp>
          <p:nvSpPr>
            <p:cNvPr id="26761" name="Freeform 133"/>
            <p:cNvSpPr>
              <a:spLocks/>
            </p:cNvSpPr>
            <p:nvPr/>
          </p:nvSpPr>
          <p:spPr bwMode="auto">
            <a:xfrm>
              <a:off x="3506788" y="3345532"/>
              <a:ext cx="158750" cy="404813"/>
            </a:xfrm>
            <a:custGeom>
              <a:avLst/>
              <a:gdLst>
                <a:gd name="T0" fmla="*/ 2147483647 w 48"/>
                <a:gd name="T1" fmla="*/ 2147483647 h 123"/>
                <a:gd name="T2" fmla="*/ 2147483647 w 48"/>
                <a:gd name="T3" fmla="*/ 2147483647 h 123"/>
                <a:gd name="T4" fmla="*/ 2147483647 w 48"/>
                <a:gd name="T5" fmla="*/ 2147483647 h 123"/>
                <a:gd name="T6" fmla="*/ 2147483647 w 48"/>
                <a:gd name="T7" fmla="*/ 2147483647 h 123"/>
                <a:gd name="T8" fmla="*/ 2147483647 w 48"/>
                <a:gd name="T9" fmla="*/ 2147483647 h 123"/>
                <a:gd name="T10" fmla="*/ 2147483647 w 48"/>
                <a:gd name="T11" fmla="*/ 2147483647 h 123"/>
                <a:gd name="T12" fmla="*/ 2147483647 w 48"/>
                <a:gd name="T13" fmla="*/ 2147483647 h 123"/>
                <a:gd name="T14" fmla="*/ 2147483647 w 48"/>
                <a:gd name="T15" fmla="*/ 2147483647 h 123"/>
                <a:gd name="T16" fmla="*/ 2147483647 w 48"/>
                <a:gd name="T17" fmla="*/ 2147483647 h 123"/>
                <a:gd name="T18" fmla="*/ 2147483647 w 48"/>
                <a:gd name="T19" fmla="*/ 2147483647 h 123"/>
                <a:gd name="T20" fmla="*/ 2147483647 w 48"/>
                <a:gd name="T21" fmla="*/ 2147483647 h 123"/>
                <a:gd name="T22" fmla="*/ 2147483647 w 48"/>
                <a:gd name="T23" fmla="*/ 2147483647 h 123"/>
                <a:gd name="T24" fmla="*/ 0 w 48"/>
                <a:gd name="T25" fmla="*/ 2147483647 h 123"/>
                <a:gd name="T26" fmla="*/ 2147483647 w 48"/>
                <a:gd name="T27" fmla="*/ 2147483647 h 123"/>
                <a:gd name="T28" fmla="*/ 2147483647 w 48"/>
                <a:gd name="T29" fmla="*/ 2147483647 h 123"/>
                <a:gd name="T30" fmla="*/ 2147483647 w 48"/>
                <a:gd name="T31" fmla="*/ 2147483647 h 123"/>
                <a:gd name="T32" fmla="*/ 2147483647 w 48"/>
                <a:gd name="T33" fmla="*/ 2147483647 h 123"/>
                <a:gd name="T34" fmla="*/ 2147483647 w 48"/>
                <a:gd name="T35" fmla="*/ 2147483647 h 123"/>
                <a:gd name="T36" fmla="*/ 2147483647 w 48"/>
                <a:gd name="T37" fmla="*/ 2147483647 h 123"/>
                <a:gd name="T38" fmla="*/ 2147483647 w 48"/>
                <a:gd name="T39" fmla="*/ 2147483647 h 123"/>
                <a:gd name="T40" fmla="*/ 2147483647 w 48"/>
                <a:gd name="T41" fmla="*/ 2147483647 h 123"/>
                <a:gd name="T42" fmla="*/ 2147483647 w 48"/>
                <a:gd name="T43" fmla="*/ 2147483647 h 123"/>
                <a:gd name="T44" fmla="*/ 2147483647 w 48"/>
                <a:gd name="T45" fmla="*/ 2147483647 h 123"/>
                <a:gd name="T46" fmla="*/ 2147483647 w 48"/>
                <a:gd name="T47" fmla="*/ 2147483647 h 123"/>
                <a:gd name="T48" fmla="*/ 2147483647 w 48"/>
                <a:gd name="T49" fmla="*/ 2147483647 h 123"/>
                <a:gd name="T50" fmla="*/ 2147483647 w 48"/>
                <a:gd name="T51" fmla="*/ 2147483647 h 123"/>
                <a:gd name="T52" fmla="*/ 2147483647 w 48"/>
                <a:gd name="T53" fmla="*/ 2147483647 h 123"/>
                <a:gd name="T54" fmla="*/ 2147483647 w 48"/>
                <a:gd name="T55" fmla="*/ 2147483647 h 123"/>
                <a:gd name="T56" fmla="*/ 2147483647 w 48"/>
                <a:gd name="T57" fmla="*/ 2147483647 h 123"/>
                <a:gd name="T58" fmla="*/ 2147483647 w 48"/>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23"/>
                <a:gd name="T92" fmla="*/ 48 w 48"/>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23">
                  <a:moveTo>
                    <a:pt x="47" y="4"/>
                  </a:moveTo>
                  <a:cubicBezTo>
                    <a:pt x="47" y="3"/>
                    <a:pt x="47" y="2"/>
                    <a:pt x="46" y="2"/>
                  </a:cubicBezTo>
                  <a:cubicBezTo>
                    <a:pt x="45" y="1"/>
                    <a:pt x="45" y="1"/>
                    <a:pt x="44" y="2"/>
                  </a:cubicBezTo>
                  <a:cubicBezTo>
                    <a:pt x="44" y="0"/>
                    <a:pt x="42" y="1"/>
                    <a:pt x="41" y="4"/>
                  </a:cubicBezTo>
                  <a:cubicBezTo>
                    <a:pt x="38" y="7"/>
                    <a:pt x="36" y="14"/>
                    <a:pt x="36" y="19"/>
                  </a:cubicBezTo>
                  <a:cubicBezTo>
                    <a:pt x="37" y="22"/>
                    <a:pt x="37" y="24"/>
                    <a:pt x="37" y="26"/>
                  </a:cubicBezTo>
                  <a:cubicBezTo>
                    <a:pt x="31" y="31"/>
                    <a:pt x="33" y="37"/>
                    <a:pt x="33" y="45"/>
                  </a:cubicBezTo>
                  <a:cubicBezTo>
                    <a:pt x="33" y="45"/>
                    <a:pt x="33" y="45"/>
                    <a:pt x="33" y="46"/>
                  </a:cubicBezTo>
                  <a:cubicBezTo>
                    <a:pt x="32" y="47"/>
                    <a:pt x="31" y="48"/>
                    <a:pt x="31" y="49"/>
                  </a:cubicBezTo>
                  <a:cubicBezTo>
                    <a:pt x="27" y="52"/>
                    <a:pt x="24" y="57"/>
                    <a:pt x="22" y="62"/>
                  </a:cubicBezTo>
                  <a:cubicBezTo>
                    <a:pt x="21" y="64"/>
                    <a:pt x="20" y="65"/>
                    <a:pt x="20" y="67"/>
                  </a:cubicBezTo>
                  <a:cubicBezTo>
                    <a:pt x="16" y="71"/>
                    <a:pt x="13" y="76"/>
                    <a:pt x="11" y="81"/>
                  </a:cubicBezTo>
                  <a:cubicBezTo>
                    <a:pt x="4" y="93"/>
                    <a:pt x="0" y="108"/>
                    <a:pt x="0" y="120"/>
                  </a:cubicBezTo>
                  <a:cubicBezTo>
                    <a:pt x="0" y="121"/>
                    <a:pt x="0" y="122"/>
                    <a:pt x="1" y="122"/>
                  </a:cubicBezTo>
                  <a:cubicBezTo>
                    <a:pt x="2" y="123"/>
                    <a:pt x="3" y="123"/>
                    <a:pt x="3" y="122"/>
                  </a:cubicBezTo>
                  <a:cubicBezTo>
                    <a:pt x="4" y="122"/>
                    <a:pt x="5" y="121"/>
                    <a:pt x="7" y="120"/>
                  </a:cubicBezTo>
                  <a:cubicBezTo>
                    <a:pt x="9" y="118"/>
                    <a:pt x="12" y="113"/>
                    <a:pt x="13" y="108"/>
                  </a:cubicBezTo>
                  <a:cubicBezTo>
                    <a:pt x="13" y="102"/>
                    <a:pt x="16" y="94"/>
                    <a:pt x="19" y="88"/>
                  </a:cubicBezTo>
                  <a:cubicBezTo>
                    <a:pt x="21" y="83"/>
                    <a:pt x="24" y="79"/>
                    <a:pt x="28" y="75"/>
                  </a:cubicBezTo>
                  <a:cubicBezTo>
                    <a:pt x="28" y="74"/>
                    <a:pt x="31" y="72"/>
                    <a:pt x="31" y="71"/>
                  </a:cubicBezTo>
                  <a:cubicBezTo>
                    <a:pt x="32" y="70"/>
                    <a:pt x="34" y="65"/>
                    <a:pt x="35" y="63"/>
                  </a:cubicBezTo>
                  <a:cubicBezTo>
                    <a:pt x="36" y="59"/>
                    <a:pt x="38" y="57"/>
                    <a:pt x="40" y="56"/>
                  </a:cubicBezTo>
                  <a:cubicBezTo>
                    <a:pt x="40" y="56"/>
                    <a:pt x="40" y="56"/>
                    <a:pt x="40" y="56"/>
                  </a:cubicBezTo>
                  <a:cubicBezTo>
                    <a:pt x="43" y="51"/>
                    <a:pt x="43" y="51"/>
                    <a:pt x="43" y="51"/>
                  </a:cubicBezTo>
                  <a:cubicBezTo>
                    <a:pt x="43" y="51"/>
                    <a:pt x="44" y="50"/>
                    <a:pt x="44" y="49"/>
                  </a:cubicBezTo>
                  <a:cubicBezTo>
                    <a:pt x="44" y="47"/>
                    <a:pt x="44" y="43"/>
                    <a:pt x="44" y="41"/>
                  </a:cubicBezTo>
                  <a:cubicBezTo>
                    <a:pt x="44" y="41"/>
                    <a:pt x="45" y="39"/>
                    <a:pt x="47" y="38"/>
                  </a:cubicBezTo>
                  <a:cubicBezTo>
                    <a:pt x="48" y="38"/>
                    <a:pt x="48" y="38"/>
                    <a:pt x="48" y="38"/>
                  </a:cubicBezTo>
                  <a:cubicBezTo>
                    <a:pt x="48" y="37"/>
                    <a:pt x="48" y="37"/>
                    <a:pt x="48" y="37"/>
                  </a:cubicBezTo>
                  <a:lnTo>
                    <a:pt x="47" y="4"/>
                  </a:lnTo>
                  <a:close/>
                </a:path>
              </a:pathLst>
            </a:custGeom>
            <a:solidFill>
              <a:srgbClr val="8DBB71"/>
            </a:solidFill>
            <a:ln w="9525">
              <a:noFill/>
              <a:round/>
              <a:headEnd/>
              <a:tailEnd/>
            </a:ln>
          </p:spPr>
          <p:txBody>
            <a:bodyPr/>
            <a:lstStyle/>
            <a:p>
              <a:endParaRPr lang="en-US"/>
            </a:p>
          </p:txBody>
        </p:sp>
        <p:sp>
          <p:nvSpPr>
            <p:cNvPr id="26762" name="Freeform 134"/>
            <p:cNvSpPr>
              <a:spLocks/>
            </p:cNvSpPr>
            <p:nvPr/>
          </p:nvSpPr>
          <p:spPr bwMode="auto">
            <a:xfrm>
              <a:off x="3506788" y="3345532"/>
              <a:ext cx="158750" cy="404813"/>
            </a:xfrm>
            <a:custGeom>
              <a:avLst/>
              <a:gdLst>
                <a:gd name="T0" fmla="*/ 2147483647 w 48"/>
                <a:gd name="T1" fmla="*/ 2147483647 h 123"/>
                <a:gd name="T2" fmla="*/ 2147483647 w 48"/>
                <a:gd name="T3" fmla="*/ 2147483647 h 123"/>
                <a:gd name="T4" fmla="*/ 2147483647 w 48"/>
                <a:gd name="T5" fmla="*/ 2147483647 h 123"/>
                <a:gd name="T6" fmla="*/ 2147483647 w 48"/>
                <a:gd name="T7" fmla="*/ 2147483647 h 123"/>
                <a:gd name="T8" fmla="*/ 2147483647 w 48"/>
                <a:gd name="T9" fmla="*/ 2147483647 h 123"/>
                <a:gd name="T10" fmla="*/ 2147483647 w 48"/>
                <a:gd name="T11" fmla="*/ 2147483647 h 123"/>
                <a:gd name="T12" fmla="*/ 2147483647 w 48"/>
                <a:gd name="T13" fmla="*/ 2147483647 h 123"/>
                <a:gd name="T14" fmla="*/ 2147483647 w 48"/>
                <a:gd name="T15" fmla="*/ 2147483647 h 123"/>
                <a:gd name="T16" fmla="*/ 2147483647 w 48"/>
                <a:gd name="T17" fmla="*/ 2147483647 h 123"/>
                <a:gd name="T18" fmla="*/ 2147483647 w 48"/>
                <a:gd name="T19" fmla="*/ 2147483647 h 123"/>
                <a:gd name="T20" fmla="*/ 2147483647 w 48"/>
                <a:gd name="T21" fmla="*/ 2147483647 h 123"/>
                <a:gd name="T22" fmla="*/ 2147483647 w 48"/>
                <a:gd name="T23" fmla="*/ 2147483647 h 123"/>
                <a:gd name="T24" fmla="*/ 0 w 48"/>
                <a:gd name="T25" fmla="*/ 2147483647 h 123"/>
                <a:gd name="T26" fmla="*/ 2147483647 w 48"/>
                <a:gd name="T27" fmla="*/ 2147483647 h 123"/>
                <a:gd name="T28" fmla="*/ 2147483647 w 48"/>
                <a:gd name="T29" fmla="*/ 2147483647 h 123"/>
                <a:gd name="T30" fmla="*/ 2147483647 w 48"/>
                <a:gd name="T31" fmla="*/ 2147483647 h 123"/>
                <a:gd name="T32" fmla="*/ 2147483647 w 48"/>
                <a:gd name="T33" fmla="*/ 2147483647 h 123"/>
                <a:gd name="T34" fmla="*/ 2147483647 w 48"/>
                <a:gd name="T35" fmla="*/ 2147483647 h 123"/>
                <a:gd name="T36" fmla="*/ 2147483647 w 48"/>
                <a:gd name="T37" fmla="*/ 2147483647 h 123"/>
                <a:gd name="T38" fmla="*/ 2147483647 w 48"/>
                <a:gd name="T39" fmla="*/ 2147483647 h 123"/>
                <a:gd name="T40" fmla="*/ 2147483647 w 48"/>
                <a:gd name="T41" fmla="*/ 2147483647 h 123"/>
                <a:gd name="T42" fmla="*/ 2147483647 w 48"/>
                <a:gd name="T43" fmla="*/ 2147483647 h 123"/>
                <a:gd name="T44" fmla="*/ 2147483647 w 48"/>
                <a:gd name="T45" fmla="*/ 2147483647 h 123"/>
                <a:gd name="T46" fmla="*/ 2147483647 w 48"/>
                <a:gd name="T47" fmla="*/ 2147483647 h 123"/>
                <a:gd name="T48" fmla="*/ 2147483647 w 48"/>
                <a:gd name="T49" fmla="*/ 2147483647 h 123"/>
                <a:gd name="T50" fmla="*/ 2147483647 w 48"/>
                <a:gd name="T51" fmla="*/ 2147483647 h 123"/>
                <a:gd name="T52" fmla="*/ 2147483647 w 48"/>
                <a:gd name="T53" fmla="*/ 2147483647 h 123"/>
                <a:gd name="T54" fmla="*/ 2147483647 w 48"/>
                <a:gd name="T55" fmla="*/ 2147483647 h 123"/>
                <a:gd name="T56" fmla="*/ 2147483647 w 48"/>
                <a:gd name="T57" fmla="*/ 2147483647 h 123"/>
                <a:gd name="T58" fmla="*/ 2147483647 w 48"/>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23"/>
                <a:gd name="T92" fmla="*/ 48 w 48"/>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23">
                  <a:moveTo>
                    <a:pt x="47" y="4"/>
                  </a:moveTo>
                  <a:cubicBezTo>
                    <a:pt x="47" y="3"/>
                    <a:pt x="47" y="2"/>
                    <a:pt x="46" y="2"/>
                  </a:cubicBezTo>
                  <a:cubicBezTo>
                    <a:pt x="45" y="1"/>
                    <a:pt x="44" y="1"/>
                    <a:pt x="44" y="2"/>
                  </a:cubicBezTo>
                  <a:cubicBezTo>
                    <a:pt x="43" y="0"/>
                    <a:pt x="42" y="1"/>
                    <a:pt x="41" y="4"/>
                  </a:cubicBezTo>
                  <a:cubicBezTo>
                    <a:pt x="38" y="7"/>
                    <a:pt x="36" y="14"/>
                    <a:pt x="37" y="20"/>
                  </a:cubicBezTo>
                  <a:cubicBezTo>
                    <a:pt x="37" y="22"/>
                    <a:pt x="37" y="24"/>
                    <a:pt x="37" y="26"/>
                  </a:cubicBezTo>
                  <a:cubicBezTo>
                    <a:pt x="31" y="31"/>
                    <a:pt x="33" y="37"/>
                    <a:pt x="33" y="45"/>
                  </a:cubicBezTo>
                  <a:cubicBezTo>
                    <a:pt x="33" y="45"/>
                    <a:pt x="33" y="45"/>
                    <a:pt x="33" y="46"/>
                  </a:cubicBezTo>
                  <a:cubicBezTo>
                    <a:pt x="32" y="47"/>
                    <a:pt x="31" y="48"/>
                    <a:pt x="31" y="49"/>
                  </a:cubicBezTo>
                  <a:cubicBezTo>
                    <a:pt x="27" y="52"/>
                    <a:pt x="24" y="57"/>
                    <a:pt x="22" y="63"/>
                  </a:cubicBezTo>
                  <a:cubicBezTo>
                    <a:pt x="21" y="64"/>
                    <a:pt x="20" y="65"/>
                    <a:pt x="20" y="67"/>
                  </a:cubicBezTo>
                  <a:cubicBezTo>
                    <a:pt x="16" y="71"/>
                    <a:pt x="13" y="76"/>
                    <a:pt x="11" y="81"/>
                  </a:cubicBezTo>
                  <a:cubicBezTo>
                    <a:pt x="4" y="93"/>
                    <a:pt x="0" y="108"/>
                    <a:pt x="0" y="120"/>
                  </a:cubicBezTo>
                  <a:cubicBezTo>
                    <a:pt x="0" y="121"/>
                    <a:pt x="0" y="122"/>
                    <a:pt x="1" y="122"/>
                  </a:cubicBezTo>
                  <a:cubicBezTo>
                    <a:pt x="2" y="123"/>
                    <a:pt x="3" y="123"/>
                    <a:pt x="3" y="122"/>
                  </a:cubicBezTo>
                  <a:cubicBezTo>
                    <a:pt x="4" y="122"/>
                    <a:pt x="5" y="121"/>
                    <a:pt x="7" y="120"/>
                  </a:cubicBezTo>
                  <a:cubicBezTo>
                    <a:pt x="9" y="118"/>
                    <a:pt x="12" y="113"/>
                    <a:pt x="13" y="108"/>
                  </a:cubicBezTo>
                  <a:cubicBezTo>
                    <a:pt x="13" y="102"/>
                    <a:pt x="16" y="94"/>
                    <a:pt x="19" y="88"/>
                  </a:cubicBezTo>
                  <a:cubicBezTo>
                    <a:pt x="21" y="83"/>
                    <a:pt x="24" y="78"/>
                    <a:pt x="28" y="75"/>
                  </a:cubicBezTo>
                  <a:cubicBezTo>
                    <a:pt x="28" y="74"/>
                    <a:pt x="30" y="72"/>
                    <a:pt x="31" y="71"/>
                  </a:cubicBezTo>
                  <a:cubicBezTo>
                    <a:pt x="32" y="70"/>
                    <a:pt x="34" y="65"/>
                    <a:pt x="35" y="63"/>
                  </a:cubicBezTo>
                  <a:cubicBezTo>
                    <a:pt x="36" y="59"/>
                    <a:pt x="38" y="57"/>
                    <a:pt x="40" y="56"/>
                  </a:cubicBezTo>
                  <a:cubicBezTo>
                    <a:pt x="40" y="56"/>
                    <a:pt x="40" y="56"/>
                    <a:pt x="40" y="56"/>
                  </a:cubicBezTo>
                  <a:cubicBezTo>
                    <a:pt x="43" y="51"/>
                    <a:pt x="43" y="51"/>
                    <a:pt x="43" y="51"/>
                  </a:cubicBezTo>
                  <a:cubicBezTo>
                    <a:pt x="43" y="51"/>
                    <a:pt x="44" y="50"/>
                    <a:pt x="44" y="49"/>
                  </a:cubicBezTo>
                  <a:cubicBezTo>
                    <a:pt x="44" y="47"/>
                    <a:pt x="44" y="43"/>
                    <a:pt x="44" y="41"/>
                  </a:cubicBezTo>
                  <a:cubicBezTo>
                    <a:pt x="44" y="41"/>
                    <a:pt x="45" y="39"/>
                    <a:pt x="47" y="38"/>
                  </a:cubicBezTo>
                  <a:cubicBezTo>
                    <a:pt x="48" y="38"/>
                    <a:pt x="48" y="38"/>
                    <a:pt x="48" y="38"/>
                  </a:cubicBezTo>
                  <a:cubicBezTo>
                    <a:pt x="48" y="37"/>
                    <a:pt x="48" y="37"/>
                    <a:pt x="48" y="37"/>
                  </a:cubicBezTo>
                  <a:lnTo>
                    <a:pt x="47" y="4"/>
                  </a:lnTo>
                  <a:close/>
                </a:path>
              </a:pathLst>
            </a:custGeom>
            <a:solidFill>
              <a:srgbClr val="8EBB72"/>
            </a:solidFill>
            <a:ln w="9525">
              <a:noFill/>
              <a:round/>
              <a:headEnd/>
              <a:tailEnd/>
            </a:ln>
          </p:spPr>
          <p:txBody>
            <a:bodyPr/>
            <a:lstStyle/>
            <a:p>
              <a:endParaRPr lang="en-US"/>
            </a:p>
          </p:txBody>
        </p:sp>
        <p:sp>
          <p:nvSpPr>
            <p:cNvPr id="26763" name="Freeform 135"/>
            <p:cNvSpPr>
              <a:spLocks/>
            </p:cNvSpPr>
            <p:nvPr/>
          </p:nvSpPr>
          <p:spPr bwMode="auto">
            <a:xfrm>
              <a:off x="3506788" y="3345532"/>
              <a:ext cx="158750" cy="404813"/>
            </a:xfrm>
            <a:custGeom>
              <a:avLst/>
              <a:gdLst>
                <a:gd name="T0" fmla="*/ 2147483647 w 48"/>
                <a:gd name="T1" fmla="*/ 2147483647 h 123"/>
                <a:gd name="T2" fmla="*/ 2147483647 w 48"/>
                <a:gd name="T3" fmla="*/ 2147483647 h 123"/>
                <a:gd name="T4" fmla="*/ 2147483647 w 48"/>
                <a:gd name="T5" fmla="*/ 2147483647 h 123"/>
                <a:gd name="T6" fmla="*/ 2147483647 w 48"/>
                <a:gd name="T7" fmla="*/ 2147483647 h 123"/>
                <a:gd name="T8" fmla="*/ 2147483647 w 48"/>
                <a:gd name="T9" fmla="*/ 2147483647 h 123"/>
                <a:gd name="T10" fmla="*/ 2147483647 w 48"/>
                <a:gd name="T11" fmla="*/ 2147483647 h 123"/>
                <a:gd name="T12" fmla="*/ 2147483647 w 48"/>
                <a:gd name="T13" fmla="*/ 2147483647 h 123"/>
                <a:gd name="T14" fmla="*/ 2147483647 w 48"/>
                <a:gd name="T15" fmla="*/ 2147483647 h 123"/>
                <a:gd name="T16" fmla="*/ 2147483647 w 48"/>
                <a:gd name="T17" fmla="*/ 2147483647 h 123"/>
                <a:gd name="T18" fmla="*/ 2147483647 w 48"/>
                <a:gd name="T19" fmla="*/ 2147483647 h 123"/>
                <a:gd name="T20" fmla="*/ 2147483647 w 48"/>
                <a:gd name="T21" fmla="*/ 2147483647 h 123"/>
                <a:gd name="T22" fmla="*/ 2147483647 w 48"/>
                <a:gd name="T23" fmla="*/ 2147483647 h 123"/>
                <a:gd name="T24" fmla="*/ 0 w 48"/>
                <a:gd name="T25" fmla="*/ 2147483647 h 123"/>
                <a:gd name="T26" fmla="*/ 2147483647 w 48"/>
                <a:gd name="T27" fmla="*/ 2147483647 h 123"/>
                <a:gd name="T28" fmla="*/ 2147483647 w 48"/>
                <a:gd name="T29" fmla="*/ 2147483647 h 123"/>
                <a:gd name="T30" fmla="*/ 2147483647 w 48"/>
                <a:gd name="T31" fmla="*/ 2147483647 h 123"/>
                <a:gd name="T32" fmla="*/ 2147483647 w 48"/>
                <a:gd name="T33" fmla="*/ 2147483647 h 123"/>
                <a:gd name="T34" fmla="*/ 2147483647 w 48"/>
                <a:gd name="T35" fmla="*/ 2147483647 h 123"/>
                <a:gd name="T36" fmla="*/ 2147483647 w 48"/>
                <a:gd name="T37" fmla="*/ 2147483647 h 123"/>
                <a:gd name="T38" fmla="*/ 2147483647 w 48"/>
                <a:gd name="T39" fmla="*/ 2147483647 h 123"/>
                <a:gd name="T40" fmla="*/ 2147483647 w 48"/>
                <a:gd name="T41" fmla="*/ 2147483647 h 123"/>
                <a:gd name="T42" fmla="*/ 2147483647 w 48"/>
                <a:gd name="T43" fmla="*/ 2147483647 h 123"/>
                <a:gd name="T44" fmla="*/ 2147483647 w 48"/>
                <a:gd name="T45" fmla="*/ 2147483647 h 123"/>
                <a:gd name="T46" fmla="*/ 2147483647 w 48"/>
                <a:gd name="T47" fmla="*/ 2147483647 h 123"/>
                <a:gd name="T48" fmla="*/ 2147483647 w 48"/>
                <a:gd name="T49" fmla="*/ 2147483647 h 123"/>
                <a:gd name="T50" fmla="*/ 2147483647 w 48"/>
                <a:gd name="T51" fmla="*/ 2147483647 h 123"/>
                <a:gd name="T52" fmla="*/ 2147483647 w 48"/>
                <a:gd name="T53" fmla="*/ 2147483647 h 123"/>
                <a:gd name="T54" fmla="*/ 2147483647 w 48"/>
                <a:gd name="T55" fmla="*/ 2147483647 h 123"/>
                <a:gd name="T56" fmla="*/ 2147483647 w 48"/>
                <a:gd name="T57" fmla="*/ 2147483647 h 123"/>
                <a:gd name="T58" fmla="*/ 2147483647 w 48"/>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23"/>
                <a:gd name="T92" fmla="*/ 48 w 48"/>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23">
                  <a:moveTo>
                    <a:pt x="47" y="4"/>
                  </a:moveTo>
                  <a:cubicBezTo>
                    <a:pt x="47" y="3"/>
                    <a:pt x="47" y="2"/>
                    <a:pt x="46" y="2"/>
                  </a:cubicBezTo>
                  <a:cubicBezTo>
                    <a:pt x="45" y="1"/>
                    <a:pt x="44" y="1"/>
                    <a:pt x="44" y="2"/>
                  </a:cubicBezTo>
                  <a:cubicBezTo>
                    <a:pt x="43" y="0"/>
                    <a:pt x="42" y="1"/>
                    <a:pt x="41" y="4"/>
                  </a:cubicBezTo>
                  <a:cubicBezTo>
                    <a:pt x="38" y="7"/>
                    <a:pt x="37" y="14"/>
                    <a:pt x="37" y="20"/>
                  </a:cubicBezTo>
                  <a:cubicBezTo>
                    <a:pt x="37" y="22"/>
                    <a:pt x="37" y="24"/>
                    <a:pt x="37" y="26"/>
                  </a:cubicBezTo>
                  <a:cubicBezTo>
                    <a:pt x="31" y="31"/>
                    <a:pt x="33" y="37"/>
                    <a:pt x="33" y="45"/>
                  </a:cubicBezTo>
                  <a:cubicBezTo>
                    <a:pt x="33" y="45"/>
                    <a:pt x="33" y="45"/>
                    <a:pt x="33" y="46"/>
                  </a:cubicBezTo>
                  <a:cubicBezTo>
                    <a:pt x="32" y="47"/>
                    <a:pt x="31" y="48"/>
                    <a:pt x="31" y="49"/>
                  </a:cubicBezTo>
                  <a:cubicBezTo>
                    <a:pt x="27" y="52"/>
                    <a:pt x="24" y="57"/>
                    <a:pt x="22" y="63"/>
                  </a:cubicBezTo>
                  <a:cubicBezTo>
                    <a:pt x="21" y="64"/>
                    <a:pt x="20" y="65"/>
                    <a:pt x="20" y="67"/>
                  </a:cubicBezTo>
                  <a:cubicBezTo>
                    <a:pt x="16" y="71"/>
                    <a:pt x="13" y="76"/>
                    <a:pt x="11" y="81"/>
                  </a:cubicBezTo>
                  <a:cubicBezTo>
                    <a:pt x="4" y="93"/>
                    <a:pt x="0" y="108"/>
                    <a:pt x="0" y="120"/>
                  </a:cubicBezTo>
                  <a:cubicBezTo>
                    <a:pt x="0" y="121"/>
                    <a:pt x="0" y="122"/>
                    <a:pt x="1" y="122"/>
                  </a:cubicBezTo>
                  <a:cubicBezTo>
                    <a:pt x="2" y="123"/>
                    <a:pt x="3" y="123"/>
                    <a:pt x="3" y="122"/>
                  </a:cubicBezTo>
                  <a:cubicBezTo>
                    <a:pt x="4" y="122"/>
                    <a:pt x="5" y="121"/>
                    <a:pt x="7" y="120"/>
                  </a:cubicBezTo>
                  <a:cubicBezTo>
                    <a:pt x="9" y="118"/>
                    <a:pt x="12" y="113"/>
                    <a:pt x="12" y="108"/>
                  </a:cubicBezTo>
                  <a:cubicBezTo>
                    <a:pt x="13" y="102"/>
                    <a:pt x="16" y="94"/>
                    <a:pt x="19" y="88"/>
                  </a:cubicBezTo>
                  <a:cubicBezTo>
                    <a:pt x="21" y="83"/>
                    <a:pt x="24" y="78"/>
                    <a:pt x="28" y="75"/>
                  </a:cubicBezTo>
                  <a:cubicBezTo>
                    <a:pt x="28" y="74"/>
                    <a:pt x="30" y="72"/>
                    <a:pt x="31" y="71"/>
                  </a:cubicBezTo>
                  <a:cubicBezTo>
                    <a:pt x="32" y="70"/>
                    <a:pt x="34" y="65"/>
                    <a:pt x="35" y="63"/>
                  </a:cubicBezTo>
                  <a:cubicBezTo>
                    <a:pt x="36" y="59"/>
                    <a:pt x="38" y="57"/>
                    <a:pt x="40" y="56"/>
                  </a:cubicBezTo>
                  <a:cubicBezTo>
                    <a:pt x="40" y="56"/>
                    <a:pt x="40" y="56"/>
                    <a:pt x="40" y="56"/>
                  </a:cubicBezTo>
                  <a:cubicBezTo>
                    <a:pt x="43" y="51"/>
                    <a:pt x="43" y="51"/>
                    <a:pt x="43" y="51"/>
                  </a:cubicBezTo>
                  <a:cubicBezTo>
                    <a:pt x="43" y="51"/>
                    <a:pt x="44" y="50"/>
                    <a:pt x="44" y="49"/>
                  </a:cubicBezTo>
                  <a:cubicBezTo>
                    <a:pt x="44" y="47"/>
                    <a:pt x="44" y="43"/>
                    <a:pt x="44" y="41"/>
                  </a:cubicBezTo>
                  <a:cubicBezTo>
                    <a:pt x="44" y="41"/>
                    <a:pt x="45" y="39"/>
                    <a:pt x="47" y="38"/>
                  </a:cubicBezTo>
                  <a:cubicBezTo>
                    <a:pt x="48" y="38"/>
                    <a:pt x="48" y="38"/>
                    <a:pt x="48" y="38"/>
                  </a:cubicBezTo>
                  <a:cubicBezTo>
                    <a:pt x="48" y="37"/>
                    <a:pt x="48" y="37"/>
                    <a:pt x="48" y="37"/>
                  </a:cubicBezTo>
                  <a:lnTo>
                    <a:pt x="47" y="4"/>
                  </a:lnTo>
                  <a:close/>
                </a:path>
              </a:pathLst>
            </a:custGeom>
            <a:solidFill>
              <a:srgbClr val="8FBC73"/>
            </a:solidFill>
            <a:ln w="9525">
              <a:noFill/>
              <a:round/>
              <a:headEnd/>
              <a:tailEnd/>
            </a:ln>
          </p:spPr>
          <p:txBody>
            <a:bodyPr/>
            <a:lstStyle/>
            <a:p>
              <a:endParaRPr lang="en-US"/>
            </a:p>
          </p:txBody>
        </p:sp>
        <p:sp>
          <p:nvSpPr>
            <p:cNvPr id="26764" name="Freeform 136"/>
            <p:cNvSpPr>
              <a:spLocks/>
            </p:cNvSpPr>
            <p:nvPr/>
          </p:nvSpPr>
          <p:spPr bwMode="auto">
            <a:xfrm>
              <a:off x="3506788" y="3345532"/>
              <a:ext cx="158750" cy="404813"/>
            </a:xfrm>
            <a:custGeom>
              <a:avLst/>
              <a:gdLst>
                <a:gd name="T0" fmla="*/ 2147483647 w 48"/>
                <a:gd name="T1" fmla="*/ 2147483647 h 123"/>
                <a:gd name="T2" fmla="*/ 2147483647 w 48"/>
                <a:gd name="T3" fmla="*/ 2147483647 h 123"/>
                <a:gd name="T4" fmla="*/ 2147483647 w 48"/>
                <a:gd name="T5" fmla="*/ 2147483647 h 123"/>
                <a:gd name="T6" fmla="*/ 2147483647 w 48"/>
                <a:gd name="T7" fmla="*/ 2147483647 h 123"/>
                <a:gd name="T8" fmla="*/ 2147483647 w 48"/>
                <a:gd name="T9" fmla="*/ 2147483647 h 123"/>
                <a:gd name="T10" fmla="*/ 2147483647 w 48"/>
                <a:gd name="T11" fmla="*/ 2147483647 h 123"/>
                <a:gd name="T12" fmla="*/ 2147483647 w 48"/>
                <a:gd name="T13" fmla="*/ 2147483647 h 123"/>
                <a:gd name="T14" fmla="*/ 2147483647 w 48"/>
                <a:gd name="T15" fmla="*/ 2147483647 h 123"/>
                <a:gd name="T16" fmla="*/ 2147483647 w 48"/>
                <a:gd name="T17" fmla="*/ 2147483647 h 123"/>
                <a:gd name="T18" fmla="*/ 2147483647 w 48"/>
                <a:gd name="T19" fmla="*/ 2147483647 h 123"/>
                <a:gd name="T20" fmla="*/ 2147483647 w 48"/>
                <a:gd name="T21" fmla="*/ 2147483647 h 123"/>
                <a:gd name="T22" fmla="*/ 2147483647 w 48"/>
                <a:gd name="T23" fmla="*/ 2147483647 h 123"/>
                <a:gd name="T24" fmla="*/ 0 w 48"/>
                <a:gd name="T25" fmla="*/ 2147483647 h 123"/>
                <a:gd name="T26" fmla="*/ 2147483647 w 48"/>
                <a:gd name="T27" fmla="*/ 2147483647 h 123"/>
                <a:gd name="T28" fmla="*/ 2147483647 w 48"/>
                <a:gd name="T29" fmla="*/ 2147483647 h 123"/>
                <a:gd name="T30" fmla="*/ 2147483647 w 48"/>
                <a:gd name="T31" fmla="*/ 2147483647 h 123"/>
                <a:gd name="T32" fmla="*/ 2147483647 w 48"/>
                <a:gd name="T33" fmla="*/ 2147483647 h 123"/>
                <a:gd name="T34" fmla="*/ 2147483647 w 48"/>
                <a:gd name="T35" fmla="*/ 2147483647 h 123"/>
                <a:gd name="T36" fmla="*/ 2147483647 w 48"/>
                <a:gd name="T37" fmla="*/ 2147483647 h 123"/>
                <a:gd name="T38" fmla="*/ 2147483647 w 48"/>
                <a:gd name="T39" fmla="*/ 2147483647 h 123"/>
                <a:gd name="T40" fmla="*/ 2147483647 w 48"/>
                <a:gd name="T41" fmla="*/ 2147483647 h 123"/>
                <a:gd name="T42" fmla="*/ 2147483647 w 48"/>
                <a:gd name="T43" fmla="*/ 2147483647 h 123"/>
                <a:gd name="T44" fmla="*/ 2147483647 w 48"/>
                <a:gd name="T45" fmla="*/ 2147483647 h 123"/>
                <a:gd name="T46" fmla="*/ 2147483647 w 48"/>
                <a:gd name="T47" fmla="*/ 2147483647 h 123"/>
                <a:gd name="T48" fmla="*/ 2147483647 w 48"/>
                <a:gd name="T49" fmla="*/ 2147483647 h 123"/>
                <a:gd name="T50" fmla="*/ 2147483647 w 48"/>
                <a:gd name="T51" fmla="*/ 2147483647 h 123"/>
                <a:gd name="T52" fmla="*/ 2147483647 w 48"/>
                <a:gd name="T53" fmla="*/ 2147483647 h 123"/>
                <a:gd name="T54" fmla="*/ 2147483647 w 48"/>
                <a:gd name="T55" fmla="*/ 2147483647 h 123"/>
                <a:gd name="T56" fmla="*/ 2147483647 w 48"/>
                <a:gd name="T57" fmla="*/ 2147483647 h 123"/>
                <a:gd name="T58" fmla="*/ 2147483647 w 48"/>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23"/>
                <a:gd name="T92" fmla="*/ 48 w 48"/>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23">
                  <a:moveTo>
                    <a:pt x="47" y="4"/>
                  </a:moveTo>
                  <a:cubicBezTo>
                    <a:pt x="47" y="3"/>
                    <a:pt x="47" y="2"/>
                    <a:pt x="46" y="2"/>
                  </a:cubicBezTo>
                  <a:cubicBezTo>
                    <a:pt x="45" y="1"/>
                    <a:pt x="44" y="1"/>
                    <a:pt x="44" y="2"/>
                  </a:cubicBezTo>
                  <a:cubicBezTo>
                    <a:pt x="43" y="0"/>
                    <a:pt x="42" y="1"/>
                    <a:pt x="41" y="4"/>
                  </a:cubicBezTo>
                  <a:cubicBezTo>
                    <a:pt x="38" y="7"/>
                    <a:pt x="37" y="14"/>
                    <a:pt x="37" y="20"/>
                  </a:cubicBezTo>
                  <a:cubicBezTo>
                    <a:pt x="37" y="22"/>
                    <a:pt x="37" y="24"/>
                    <a:pt x="37" y="26"/>
                  </a:cubicBezTo>
                  <a:cubicBezTo>
                    <a:pt x="31" y="31"/>
                    <a:pt x="33" y="37"/>
                    <a:pt x="33" y="45"/>
                  </a:cubicBezTo>
                  <a:cubicBezTo>
                    <a:pt x="33" y="45"/>
                    <a:pt x="33" y="45"/>
                    <a:pt x="33" y="46"/>
                  </a:cubicBezTo>
                  <a:cubicBezTo>
                    <a:pt x="32" y="47"/>
                    <a:pt x="31" y="48"/>
                    <a:pt x="31" y="49"/>
                  </a:cubicBezTo>
                  <a:cubicBezTo>
                    <a:pt x="27" y="52"/>
                    <a:pt x="24" y="57"/>
                    <a:pt x="22" y="63"/>
                  </a:cubicBezTo>
                  <a:cubicBezTo>
                    <a:pt x="21" y="64"/>
                    <a:pt x="20" y="65"/>
                    <a:pt x="20" y="67"/>
                  </a:cubicBezTo>
                  <a:cubicBezTo>
                    <a:pt x="16" y="71"/>
                    <a:pt x="13" y="76"/>
                    <a:pt x="11" y="81"/>
                  </a:cubicBezTo>
                  <a:cubicBezTo>
                    <a:pt x="4" y="93"/>
                    <a:pt x="0" y="108"/>
                    <a:pt x="0" y="120"/>
                  </a:cubicBezTo>
                  <a:cubicBezTo>
                    <a:pt x="0" y="121"/>
                    <a:pt x="0" y="122"/>
                    <a:pt x="1" y="122"/>
                  </a:cubicBezTo>
                  <a:cubicBezTo>
                    <a:pt x="2" y="123"/>
                    <a:pt x="3" y="123"/>
                    <a:pt x="3" y="122"/>
                  </a:cubicBezTo>
                  <a:cubicBezTo>
                    <a:pt x="4" y="122"/>
                    <a:pt x="5" y="121"/>
                    <a:pt x="7" y="120"/>
                  </a:cubicBezTo>
                  <a:cubicBezTo>
                    <a:pt x="9" y="118"/>
                    <a:pt x="12" y="113"/>
                    <a:pt x="12" y="108"/>
                  </a:cubicBezTo>
                  <a:cubicBezTo>
                    <a:pt x="13" y="101"/>
                    <a:pt x="16" y="94"/>
                    <a:pt x="19" y="88"/>
                  </a:cubicBezTo>
                  <a:cubicBezTo>
                    <a:pt x="21" y="83"/>
                    <a:pt x="24" y="78"/>
                    <a:pt x="27" y="75"/>
                  </a:cubicBezTo>
                  <a:cubicBezTo>
                    <a:pt x="28" y="74"/>
                    <a:pt x="30" y="72"/>
                    <a:pt x="31" y="71"/>
                  </a:cubicBezTo>
                  <a:cubicBezTo>
                    <a:pt x="32" y="70"/>
                    <a:pt x="34" y="65"/>
                    <a:pt x="35" y="63"/>
                  </a:cubicBezTo>
                  <a:cubicBezTo>
                    <a:pt x="36" y="59"/>
                    <a:pt x="38" y="57"/>
                    <a:pt x="40" y="56"/>
                  </a:cubicBezTo>
                  <a:cubicBezTo>
                    <a:pt x="40" y="56"/>
                    <a:pt x="40" y="56"/>
                    <a:pt x="40" y="56"/>
                  </a:cubicBezTo>
                  <a:cubicBezTo>
                    <a:pt x="43" y="51"/>
                    <a:pt x="43" y="51"/>
                    <a:pt x="43" y="51"/>
                  </a:cubicBezTo>
                  <a:cubicBezTo>
                    <a:pt x="43" y="51"/>
                    <a:pt x="44" y="50"/>
                    <a:pt x="44" y="49"/>
                  </a:cubicBezTo>
                  <a:cubicBezTo>
                    <a:pt x="44" y="47"/>
                    <a:pt x="43" y="43"/>
                    <a:pt x="44" y="41"/>
                  </a:cubicBezTo>
                  <a:cubicBezTo>
                    <a:pt x="44" y="41"/>
                    <a:pt x="45" y="39"/>
                    <a:pt x="47" y="38"/>
                  </a:cubicBezTo>
                  <a:cubicBezTo>
                    <a:pt x="48" y="38"/>
                    <a:pt x="48" y="38"/>
                    <a:pt x="48" y="38"/>
                  </a:cubicBezTo>
                  <a:cubicBezTo>
                    <a:pt x="48" y="37"/>
                    <a:pt x="48" y="37"/>
                    <a:pt x="48" y="37"/>
                  </a:cubicBezTo>
                  <a:lnTo>
                    <a:pt x="47" y="4"/>
                  </a:lnTo>
                  <a:close/>
                </a:path>
              </a:pathLst>
            </a:custGeom>
            <a:solidFill>
              <a:srgbClr val="8FBC74"/>
            </a:solidFill>
            <a:ln w="9525">
              <a:noFill/>
              <a:round/>
              <a:headEnd/>
              <a:tailEnd/>
            </a:ln>
          </p:spPr>
          <p:txBody>
            <a:bodyPr/>
            <a:lstStyle/>
            <a:p>
              <a:endParaRPr lang="en-US"/>
            </a:p>
          </p:txBody>
        </p:sp>
        <p:sp>
          <p:nvSpPr>
            <p:cNvPr id="26765" name="Freeform 137"/>
            <p:cNvSpPr>
              <a:spLocks/>
            </p:cNvSpPr>
            <p:nvPr/>
          </p:nvSpPr>
          <p:spPr bwMode="auto">
            <a:xfrm>
              <a:off x="3506788" y="3348707"/>
              <a:ext cx="158750" cy="401638"/>
            </a:xfrm>
            <a:custGeom>
              <a:avLst/>
              <a:gdLst>
                <a:gd name="T0" fmla="*/ 2147483647 w 48"/>
                <a:gd name="T1" fmla="*/ 2147483647 h 122"/>
                <a:gd name="T2" fmla="*/ 2147483647 w 48"/>
                <a:gd name="T3" fmla="*/ 0 h 122"/>
                <a:gd name="T4" fmla="*/ 2147483647 w 48"/>
                <a:gd name="T5" fmla="*/ 2147483647 h 122"/>
                <a:gd name="T6" fmla="*/ 2147483647 w 48"/>
                <a:gd name="T7" fmla="*/ 2147483647 h 122"/>
                <a:gd name="T8" fmla="*/ 2147483647 w 48"/>
                <a:gd name="T9" fmla="*/ 2147483647 h 122"/>
                <a:gd name="T10" fmla="*/ 2147483647 w 48"/>
                <a:gd name="T11" fmla="*/ 2147483647 h 122"/>
                <a:gd name="T12" fmla="*/ 2147483647 w 48"/>
                <a:gd name="T13" fmla="*/ 2147483647 h 122"/>
                <a:gd name="T14" fmla="*/ 2147483647 w 48"/>
                <a:gd name="T15" fmla="*/ 2147483647 h 122"/>
                <a:gd name="T16" fmla="*/ 2147483647 w 48"/>
                <a:gd name="T17" fmla="*/ 2147483647 h 122"/>
                <a:gd name="T18" fmla="*/ 2147483647 w 48"/>
                <a:gd name="T19" fmla="*/ 2147483647 h 122"/>
                <a:gd name="T20" fmla="*/ 2147483647 w 48"/>
                <a:gd name="T21" fmla="*/ 2147483647 h 122"/>
                <a:gd name="T22" fmla="*/ 2147483647 w 48"/>
                <a:gd name="T23" fmla="*/ 2147483647 h 122"/>
                <a:gd name="T24" fmla="*/ 0 w 48"/>
                <a:gd name="T25" fmla="*/ 2147483647 h 122"/>
                <a:gd name="T26" fmla="*/ 2147483647 w 48"/>
                <a:gd name="T27" fmla="*/ 2147483647 h 122"/>
                <a:gd name="T28" fmla="*/ 2147483647 w 48"/>
                <a:gd name="T29" fmla="*/ 2147483647 h 122"/>
                <a:gd name="T30" fmla="*/ 2147483647 w 48"/>
                <a:gd name="T31" fmla="*/ 2147483647 h 122"/>
                <a:gd name="T32" fmla="*/ 2147483647 w 48"/>
                <a:gd name="T33" fmla="*/ 2147483647 h 122"/>
                <a:gd name="T34" fmla="*/ 2147483647 w 48"/>
                <a:gd name="T35" fmla="*/ 2147483647 h 122"/>
                <a:gd name="T36" fmla="*/ 2147483647 w 48"/>
                <a:gd name="T37" fmla="*/ 2147483647 h 122"/>
                <a:gd name="T38" fmla="*/ 2147483647 w 48"/>
                <a:gd name="T39" fmla="*/ 2147483647 h 122"/>
                <a:gd name="T40" fmla="*/ 2147483647 w 48"/>
                <a:gd name="T41" fmla="*/ 2147483647 h 122"/>
                <a:gd name="T42" fmla="*/ 2147483647 w 48"/>
                <a:gd name="T43" fmla="*/ 2147483647 h 122"/>
                <a:gd name="T44" fmla="*/ 2147483647 w 48"/>
                <a:gd name="T45" fmla="*/ 2147483647 h 122"/>
                <a:gd name="T46" fmla="*/ 2147483647 w 48"/>
                <a:gd name="T47" fmla="*/ 2147483647 h 122"/>
                <a:gd name="T48" fmla="*/ 2147483647 w 48"/>
                <a:gd name="T49" fmla="*/ 2147483647 h 122"/>
                <a:gd name="T50" fmla="*/ 2147483647 w 48"/>
                <a:gd name="T51" fmla="*/ 2147483647 h 122"/>
                <a:gd name="T52" fmla="*/ 2147483647 w 48"/>
                <a:gd name="T53" fmla="*/ 2147483647 h 122"/>
                <a:gd name="T54" fmla="*/ 2147483647 w 48"/>
                <a:gd name="T55" fmla="*/ 2147483647 h 122"/>
                <a:gd name="T56" fmla="*/ 2147483647 w 48"/>
                <a:gd name="T57" fmla="*/ 2147483647 h 122"/>
                <a:gd name="T58" fmla="*/ 2147483647 w 48"/>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22"/>
                <a:gd name="T92" fmla="*/ 48 w 48"/>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22">
                  <a:moveTo>
                    <a:pt x="47" y="3"/>
                  </a:moveTo>
                  <a:cubicBezTo>
                    <a:pt x="47" y="2"/>
                    <a:pt x="47" y="1"/>
                    <a:pt x="46" y="0"/>
                  </a:cubicBezTo>
                  <a:cubicBezTo>
                    <a:pt x="45" y="0"/>
                    <a:pt x="44" y="0"/>
                    <a:pt x="44" y="1"/>
                  </a:cubicBezTo>
                  <a:cubicBezTo>
                    <a:pt x="43" y="0"/>
                    <a:pt x="42" y="0"/>
                    <a:pt x="41" y="3"/>
                  </a:cubicBezTo>
                  <a:cubicBezTo>
                    <a:pt x="38" y="6"/>
                    <a:pt x="37" y="13"/>
                    <a:pt x="37" y="19"/>
                  </a:cubicBezTo>
                  <a:cubicBezTo>
                    <a:pt x="37" y="21"/>
                    <a:pt x="37" y="24"/>
                    <a:pt x="37" y="25"/>
                  </a:cubicBezTo>
                  <a:cubicBezTo>
                    <a:pt x="32" y="31"/>
                    <a:pt x="34" y="36"/>
                    <a:pt x="33" y="44"/>
                  </a:cubicBezTo>
                  <a:cubicBezTo>
                    <a:pt x="33" y="44"/>
                    <a:pt x="33" y="45"/>
                    <a:pt x="33" y="45"/>
                  </a:cubicBezTo>
                  <a:cubicBezTo>
                    <a:pt x="32" y="46"/>
                    <a:pt x="31" y="47"/>
                    <a:pt x="31" y="48"/>
                  </a:cubicBezTo>
                  <a:cubicBezTo>
                    <a:pt x="27" y="51"/>
                    <a:pt x="24" y="56"/>
                    <a:pt x="22" y="62"/>
                  </a:cubicBezTo>
                  <a:cubicBezTo>
                    <a:pt x="21" y="63"/>
                    <a:pt x="20" y="65"/>
                    <a:pt x="20" y="66"/>
                  </a:cubicBezTo>
                  <a:cubicBezTo>
                    <a:pt x="16" y="70"/>
                    <a:pt x="13" y="75"/>
                    <a:pt x="11" y="80"/>
                  </a:cubicBezTo>
                  <a:cubicBezTo>
                    <a:pt x="4" y="92"/>
                    <a:pt x="0" y="107"/>
                    <a:pt x="0" y="119"/>
                  </a:cubicBezTo>
                  <a:cubicBezTo>
                    <a:pt x="0" y="120"/>
                    <a:pt x="1" y="121"/>
                    <a:pt x="1" y="121"/>
                  </a:cubicBezTo>
                  <a:cubicBezTo>
                    <a:pt x="2" y="122"/>
                    <a:pt x="3" y="122"/>
                    <a:pt x="3" y="121"/>
                  </a:cubicBezTo>
                  <a:cubicBezTo>
                    <a:pt x="4" y="121"/>
                    <a:pt x="5" y="120"/>
                    <a:pt x="7" y="119"/>
                  </a:cubicBezTo>
                  <a:cubicBezTo>
                    <a:pt x="9" y="116"/>
                    <a:pt x="12" y="112"/>
                    <a:pt x="12" y="107"/>
                  </a:cubicBezTo>
                  <a:cubicBezTo>
                    <a:pt x="13" y="100"/>
                    <a:pt x="16" y="93"/>
                    <a:pt x="19" y="87"/>
                  </a:cubicBezTo>
                  <a:cubicBezTo>
                    <a:pt x="21" y="82"/>
                    <a:pt x="24" y="77"/>
                    <a:pt x="27" y="74"/>
                  </a:cubicBezTo>
                  <a:cubicBezTo>
                    <a:pt x="28" y="73"/>
                    <a:pt x="30" y="71"/>
                    <a:pt x="31" y="70"/>
                  </a:cubicBezTo>
                  <a:cubicBezTo>
                    <a:pt x="32" y="69"/>
                    <a:pt x="33" y="64"/>
                    <a:pt x="35" y="62"/>
                  </a:cubicBezTo>
                  <a:cubicBezTo>
                    <a:pt x="36" y="58"/>
                    <a:pt x="38" y="56"/>
                    <a:pt x="40" y="55"/>
                  </a:cubicBezTo>
                  <a:cubicBezTo>
                    <a:pt x="40" y="55"/>
                    <a:pt x="40" y="55"/>
                    <a:pt x="40" y="55"/>
                  </a:cubicBezTo>
                  <a:cubicBezTo>
                    <a:pt x="43" y="50"/>
                    <a:pt x="43" y="50"/>
                    <a:pt x="43" y="50"/>
                  </a:cubicBezTo>
                  <a:cubicBezTo>
                    <a:pt x="43" y="49"/>
                    <a:pt x="43" y="49"/>
                    <a:pt x="44" y="48"/>
                  </a:cubicBezTo>
                  <a:cubicBezTo>
                    <a:pt x="44" y="46"/>
                    <a:pt x="43" y="42"/>
                    <a:pt x="44" y="40"/>
                  </a:cubicBezTo>
                  <a:cubicBezTo>
                    <a:pt x="44" y="40"/>
                    <a:pt x="45" y="38"/>
                    <a:pt x="47" y="37"/>
                  </a:cubicBezTo>
                  <a:cubicBezTo>
                    <a:pt x="48" y="37"/>
                    <a:pt x="48" y="37"/>
                    <a:pt x="48" y="37"/>
                  </a:cubicBezTo>
                  <a:cubicBezTo>
                    <a:pt x="48" y="36"/>
                    <a:pt x="48" y="36"/>
                    <a:pt x="48" y="36"/>
                  </a:cubicBezTo>
                  <a:lnTo>
                    <a:pt x="47" y="3"/>
                  </a:lnTo>
                  <a:close/>
                </a:path>
              </a:pathLst>
            </a:custGeom>
            <a:solidFill>
              <a:srgbClr val="90BD75"/>
            </a:solidFill>
            <a:ln w="9525">
              <a:noFill/>
              <a:round/>
              <a:headEnd/>
              <a:tailEnd/>
            </a:ln>
          </p:spPr>
          <p:txBody>
            <a:bodyPr/>
            <a:lstStyle/>
            <a:p>
              <a:endParaRPr lang="en-US"/>
            </a:p>
          </p:txBody>
        </p:sp>
        <p:sp>
          <p:nvSpPr>
            <p:cNvPr id="26766" name="Freeform 138"/>
            <p:cNvSpPr>
              <a:spLocks/>
            </p:cNvSpPr>
            <p:nvPr/>
          </p:nvSpPr>
          <p:spPr bwMode="auto">
            <a:xfrm>
              <a:off x="3506788" y="3348707"/>
              <a:ext cx="155575" cy="401638"/>
            </a:xfrm>
            <a:custGeom>
              <a:avLst/>
              <a:gdLst>
                <a:gd name="T0" fmla="*/ 2147483647 w 47"/>
                <a:gd name="T1" fmla="*/ 2147483647 h 122"/>
                <a:gd name="T2" fmla="*/ 2147483647 w 47"/>
                <a:gd name="T3" fmla="*/ 0 h 122"/>
                <a:gd name="T4" fmla="*/ 2147483647 w 47"/>
                <a:gd name="T5" fmla="*/ 2147483647 h 122"/>
                <a:gd name="T6" fmla="*/ 2147483647 w 47"/>
                <a:gd name="T7" fmla="*/ 2147483647 h 122"/>
                <a:gd name="T8" fmla="*/ 2147483647 w 47"/>
                <a:gd name="T9" fmla="*/ 2147483647 h 122"/>
                <a:gd name="T10" fmla="*/ 2147483647 w 47"/>
                <a:gd name="T11" fmla="*/ 2147483647 h 122"/>
                <a:gd name="T12" fmla="*/ 2147483647 w 47"/>
                <a:gd name="T13" fmla="*/ 2147483647 h 122"/>
                <a:gd name="T14" fmla="*/ 2147483647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0 w 47"/>
                <a:gd name="T25" fmla="*/ 2147483647 h 122"/>
                <a:gd name="T26" fmla="*/ 2147483647 w 47"/>
                <a:gd name="T27" fmla="*/ 2147483647 h 122"/>
                <a:gd name="T28" fmla="*/ 2147483647 w 47"/>
                <a:gd name="T29" fmla="*/ 2147483647 h 122"/>
                <a:gd name="T30" fmla="*/ 2147483647 w 47"/>
                <a:gd name="T31" fmla="*/ 2147483647 h 122"/>
                <a:gd name="T32" fmla="*/ 2147483647 w 47"/>
                <a:gd name="T33" fmla="*/ 2147483647 h 122"/>
                <a:gd name="T34" fmla="*/ 2147483647 w 47"/>
                <a:gd name="T35" fmla="*/ 2147483647 h 122"/>
                <a:gd name="T36" fmla="*/ 2147483647 w 47"/>
                <a:gd name="T37" fmla="*/ 2147483647 h 122"/>
                <a:gd name="T38" fmla="*/ 2147483647 w 47"/>
                <a:gd name="T39" fmla="*/ 2147483647 h 122"/>
                <a:gd name="T40" fmla="*/ 2147483647 w 47"/>
                <a:gd name="T41" fmla="*/ 2147483647 h 122"/>
                <a:gd name="T42" fmla="*/ 2147483647 w 47"/>
                <a:gd name="T43" fmla="*/ 2147483647 h 122"/>
                <a:gd name="T44" fmla="*/ 2147483647 w 47"/>
                <a:gd name="T45" fmla="*/ 2147483647 h 122"/>
                <a:gd name="T46" fmla="*/ 2147483647 w 47"/>
                <a:gd name="T47" fmla="*/ 2147483647 h 122"/>
                <a:gd name="T48" fmla="*/ 2147483647 w 47"/>
                <a:gd name="T49" fmla="*/ 2147483647 h 122"/>
                <a:gd name="T50" fmla="*/ 2147483647 w 47"/>
                <a:gd name="T51" fmla="*/ 2147483647 h 122"/>
                <a:gd name="T52" fmla="*/ 2147483647 w 47"/>
                <a:gd name="T53" fmla="*/ 2147483647 h 122"/>
                <a:gd name="T54" fmla="*/ 2147483647 w 47"/>
                <a:gd name="T55" fmla="*/ 2147483647 h 122"/>
                <a:gd name="T56" fmla="*/ 2147483647 w 47"/>
                <a:gd name="T57" fmla="*/ 2147483647 h 122"/>
                <a:gd name="T58" fmla="*/ 2147483647 w 47"/>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6" y="0"/>
                  </a:cubicBezTo>
                  <a:cubicBezTo>
                    <a:pt x="45" y="0"/>
                    <a:pt x="44" y="0"/>
                    <a:pt x="44" y="1"/>
                  </a:cubicBezTo>
                  <a:cubicBezTo>
                    <a:pt x="43" y="0"/>
                    <a:pt x="42" y="1"/>
                    <a:pt x="41" y="3"/>
                  </a:cubicBezTo>
                  <a:cubicBezTo>
                    <a:pt x="38" y="6"/>
                    <a:pt x="37" y="13"/>
                    <a:pt x="37" y="19"/>
                  </a:cubicBezTo>
                  <a:cubicBezTo>
                    <a:pt x="37" y="21"/>
                    <a:pt x="37" y="24"/>
                    <a:pt x="37" y="25"/>
                  </a:cubicBezTo>
                  <a:cubicBezTo>
                    <a:pt x="32" y="31"/>
                    <a:pt x="34" y="36"/>
                    <a:pt x="33" y="44"/>
                  </a:cubicBezTo>
                  <a:cubicBezTo>
                    <a:pt x="33" y="44"/>
                    <a:pt x="33" y="45"/>
                    <a:pt x="33" y="45"/>
                  </a:cubicBezTo>
                  <a:cubicBezTo>
                    <a:pt x="32" y="46"/>
                    <a:pt x="32" y="47"/>
                    <a:pt x="31" y="48"/>
                  </a:cubicBezTo>
                  <a:cubicBezTo>
                    <a:pt x="27" y="52"/>
                    <a:pt x="24" y="56"/>
                    <a:pt x="22" y="62"/>
                  </a:cubicBezTo>
                  <a:cubicBezTo>
                    <a:pt x="21" y="63"/>
                    <a:pt x="20" y="65"/>
                    <a:pt x="20" y="66"/>
                  </a:cubicBezTo>
                  <a:cubicBezTo>
                    <a:pt x="16" y="70"/>
                    <a:pt x="13" y="75"/>
                    <a:pt x="11" y="80"/>
                  </a:cubicBezTo>
                  <a:cubicBezTo>
                    <a:pt x="4" y="93"/>
                    <a:pt x="0" y="107"/>
                    <a:pt x="0" y="119"/>
                  </a:cubicBezTo>
                  <a:cubicBezTo>
                    <a:pt x="0" y="120"/>
                    <a:pt x="1" y="121"/>
                    <a:pt x="1" y="121"/>
                  </a:cubicBezTo>
                  <a:cubicBezTo>
                    <a:pt x="2" y="122"/>
                    <a:pt x="3" y="122"/>
                    <a:pt x="3" y="121"/>
                  </a:cubicBezTo>
                  <a:cubicBezTo>
                    <a:pt x="4" y="121"/>
                    <a:pt x="5" y="120"/>
                    <a:pt x="7" y="119"/>
                  </a:cubicBezTo>
                  <a:cubicBezTo>
                    <a:pt x="9" y="116"/>
                    <a:pt x="12" y="112"/>
                    <a:pt x="12" y="107"/>
                  </a:cubicBezTo>
                  <a:cubicBezTo>
                    <a:pt x="13" y="100"/>
                    <a:pt x="16" y="93"/>
                    <a:pt x="19" y="87"/>
                  </a:cubicBezTo>
                  <a:cubicBezTo>
                    <a:pt x="21" y="82"/>
                    <a:pt x="24" y="77"/>
                    <a:pt x="27" y="74"/>
                  </a:cubicBezTo>
                  <a:cubicBezTo>
                    <a:pt x="28" y="73"/>
                    <a:pt x="30" y="71"/>
                    <a:pt x="31" y="70"/>
                  </a:cubicBezTo>
                  <a:cubicBezTo>
                    <a:pt x="32" y="69"/>
                    <a:pt x="33" y="64"/>
                    <a:pt x="34" y="62"/>
                  </a:cubicBezTo>
                  <a:cubicBezTo>
                    <a:pt x="36" y="58"/>
                    <a:pt x="38" y="56"/>
                    <a:pt x="39" y="55"/>
                  </a:cubicBezTo>
                  <a:cubicBezTo>
                    <a:pt x="40" y="55"/>
                    <a:pt x="40" y="55"/>
                    <a:pt x="40" y="55"/>
                  </a:cubicBezTo>
                  <a:cubicBezTo>
                    <a:pt x="43" y="50"/>
                    <a:pt x="43" y="50"/>
                    <a:pt x="43" y="50"/>
                  </a:cubicBezTo>
                  <a:cubicBezTo>
                    <a:pt x="43" y="49"/>
                    <a:pt x="43" y="49"/>
                    <a:pt x="43" y="48"/>
                  </a:cubicBezTo>
                  <a:cubicBezTo>
                    <a:pt x="44" y="46"/>
                    <a:pt x="43" y="42"/>
                    <a:pt x="44" y="40"/>
                  </a:cubicBezTo>
                  <a:cubicBezTo>
                    <a:pt x="44" y="39"/>
                    <a:pt x="45" y="38"/>
                    <a:pt x="47" y="37"/>
                  </a:cubicBezTo>
                  <a:cubicBezTo>
                    <a:pt x="47" y="37"/>
                    <a:pt x="47" y="37"/>
                    <a:pt x="47" y="37"/>
                  </a:cubicBezTo>
                  <a:cubicBezTo>
                    <a:pt x="47" y="36"/>
                    <a:pt x="47" y="36"/>
                    <a:pt x="47" y="36"/>
                  </a:cubicBezTo>
                  <a:lnTo>
                    <a:pt x="47" y="3"/>
                  </a:lnTo>
                  <a:close/>
                </a:path>
              </a:pathLst>
            </a:custGeom>
            <a:solidFill>
              <a:srgbClr val="91BD76"/>
            </a:solidFill>
            <a:ln w="9525">
              <a:noFill/>
              <a:round/>
              <a:headEnd/>
              <a:tailEnd/>
            </a:ln>
          </p:spPr>
          <p:txBody>
            <a:bodyPr/>
            <a:lstStyle/>
            <a:p>
              <a:endParaRPr lang="en-US"/>
            </a:p>
          </p:txBody>
        </p:sp>
        <p:sp>
          <p:nvSpPr>
            <p:cNvPr id="26767" name="Freeform 139"/>
            <p:cNvSpPr>
              <a:spLocks/>
            </p:cNvSpPr>
            <p:nvPr/>
          </p:nvSpPr>
          <p:spPr bwMode="auto">
            <a:xfrm>
              <a:off x="3506788" y="3348707"/>
              <a:ext cx="155575" cy="401638"/>
            </a:xfrm>
            <a:custGeom>
              <a:avLst/>
              <a:gdLst>
                <a:gd name="T0" fmla="*/ 2147483647 w 47"/>
                <a:gd name="T1" fmla="*/ 2147483647 h 122"/>
                <a:gd name="T2" fmla="*/ 2147483647 w 47"/>
                <a:gd name="T3" fmla="*/ 0 h 122"/>
                <a:gd name="T4" fmla="*/ 2147483647 w 47"/>
                <a:gd name="T5" fmla="*/ 2147483647 h 122"/>
                <a:gd name="T6" fmla="*/ 2147483647 w 47"/>
                <a:gd name="T7" fmla="*/ 2147483647 h 122"/>
                <a:gd name="T8" fmla="*/ 2147483647 w 47"/>
                <a:gd name="T9" fmla="*/ 2147483647 h 122"/>
                <a:gd name="T10" fmla="*/ 2147483647 w 47"/>
                <a:gd name="T11" fmla="*/ 2147483647 h 122"/>
                <a:gd name="T12" fmla="*/ 2147483647 w 47"/>
                <a:gd name="T13" fmla="*/ 2147483647 h 122"/>
                <a:gd name="T14" fmla="*/ 2147483647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0 w 47"/>
                <a:gd name="T25" fmla="*/ 2147483647 h 122"/>
                <a:gd name="T26" fmla="*/ 2147483647 w 47"/>
                <a:gd name="T27" fmla="*/ 2147483647 h 122"/>
                <a:gd name="T28" fmla="*/ 2147483647 w 47"/>
                <a:gd name="T29" fmla="*/ 2147483647 h 122"/>
                <a:gd name="T30" fmla="*/ 2147483647 w 47"/>
                <a:gd name="T31" fmla="*/ 2147483647 h 122"/>
                <a:gd name="T32" fmla="*/ 2147483647 w 47"/>
                <a:gd name="T33" fmla="*/ 2147483647 h 122"/>
                <a:gd name="T34" fmla="*/ 2147483647 w 47"/>
                <a:gd name="T35" fmla="*/ 2147483647 h 122"/>
                <a:gd name="T36" fmla="*/ 2147483647 w 47"/>
                <a:gd name="T37" fmla="*/ 2147483647 h 122"/>
                <a:gd name="T38" fmla="*/ 2147483647 w 47"/>
                <a:gd name="T39" fmla="*/ 2147483647 h 122"/>
                <a:gd name="T40" fmla="*/ 2147483647 w 47"/>
                <a:gd name="T41" fmla="*/ 2147483647 h 122"/>
                <a:gd name="T42" fmla="*/ 2147483647 w 47"/>
                <a:gd name="T43" fmla="*/ 2147483647 h 122"/>
                <a:gd name="T44" fmla="*/ 2147483647 w 47"/>
                <a:gd name="T45" fmla="*/ 2147483647 h 122"/>
                <a:gd name="T46" fmla="*/ 2147483647 w 47"/>
                <a:gd name="T47" fmla="*/ 2147483647 h 122"/>
                <a:gd name="T48" fmla="*/ 2147483647 w 47"/>
                <a:gd name="T49" fmla="*/ 2147483647 h 122"/>
                <a:gd name="T50" fmla="*/ 2147483647 w 47"/>
                <a:gd name="T51" fmla="*/ 2147483647 h 122"/>
                <a:gd name="T52" fmla="*/ 2147483647 w 47"/>
                <a:gd name="T53" fmla="*/ 2147483647 h 122"/>
                <a:gd name="T54" fmla="*/ 2147483647 w 47"/>
                <a:gd name="T55" fmla="*/ 2147483647 h 122"/>
                <a:gd name="T56" fmla="*/ 2147483647 w 47"/>
                <a:gd name="T57" fmla="*/ 2147483647 h 122"/>
                <a:gd name="T58" fmla="*/ 2147483647 w 47"/>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6" y="0"/>
                  </a:cubicBezTo>
                  <a:cubicBezTo>
                    <a:pt x="45" y="0"/>
                    <a:pt x="44" y="0"/>
                    <a:pt x="44" y="1"/>
                  </a:cubicBezTo>
                  <a:cubicBezTo>
                    <a:pt x="43" y="0"/>
                    <a:pt x="42" y="1"/>
                    <a:pt x="41" y="3"/>
                  </a:cubicBezTo>
                  <a:cubicBezTo>
                    <a:pt x="39" y="7"/>
                    <a:pt x="37" y="13"/>
                    <a:pt x="37" y="19"/>
                  </a:cubicBezTo>
                  <a:cubicBezTo>
                    <a:pt x="37" y="21"/>
                    <a:pt x="37" y="24"/>
                    <a:pt x="37" y="26"/>
                  </a:cubicBezTo>
                  <a:cubicBezTo>
                    <a:pt x="32" y="31"/>
                    <a:pt x="34" y="36"/>
                    <a:pt x="33" y="44"/>
                  </a:cubicBezTo>
                  <a:cubicBezTo>
                    <a:pt x="33" y="44"/>
                    <a:pt x="33" y="45"/>
                    <a:pt x="33" y="45"/>
                  </a:cubicBezTo>
                  <a:cubicBezTo>
                    <a:pt x="32" y="46"/>
                    <a:pt x="32" y="47"/>
                    <a:pt x="31" y="48"/>
                  </a:cubicBezTo>
                  <a:cubicBezTo>
                    <a:pt x="27" y="52"/>
                    <a:pt x="24" y="56"/>
                    <a:pt x="22" y="62"/>
                  </a:cubicBezTo>
                  <a:cubicBezTo>
                    <a:pt x="21" y="63"/>
                    <a:pt x="20" y="65"/>
                    <a:pt x="20" y="66"/>
                  </a:cubicBezTo>
                  <a:cubicBezTo>
                    <a:pt x="17" y="70"/>
                    <a:pt x="13" y="75"/>
                    <a:pt x="11" y="80"/>
                  </a:cubicBezTo>
                  <a:cubicBezTo>
                    <a:pt x="4" y="93"/>
                    <a:pt x="0" y="107"/>
                    <a:pt x="0" y="119"/>
                  </a:cubicBezTo>
                  <a:cubicBezTo>
                    <a:pt x="0" y="120"/>
                    <a:pt x="1" y="121"/>
                    <a:pt x="1" y="121"/>
                  </a:cubicBezTo>
                  <a:cubicBezTo>
                    <a:pt x="2" y="122"/>
                    <a:pt x="3" y="122"/>
                    <a:pt x="3" y="121"/>
                  </a:cubicBezTo>
                  <a:cubicBezTo>
                    <a:pt x="4" y="121"/>
                    <a:pt x="5" y="120"/>
                    <a:pt x="7" y="119"/>
                  </a:cubicBezTo>
                  <a:cubicBezTo>
                    <a:pt x="9" y="116"/>
                    <a:pt x="12" y="112"/>
                    <a:pt x="12" y="107"/>
                  </a:cubicBezTo>
                  <a:cubicBezTo>
                    <a:pt x="13" y="100"/>
                    <a:pt x="16" y="93"/>
                    <a:pt x="19" y="87"/>
                  </a:cubicBezTo>
                  <a:cubicBezTo>
                    <a:pt x="21" y="82"/>
                    <a:pt x="24" y="77"/>
                    <a:pt x="27" y="74"/>
                  </a:cubicBezTo>
                  <a:cubicBezTo>
                    <a:pt x="28" y="73"/>
                    <a:pt x="30" y="71"/>
                    <a:pt x="31" y="70"/>
                  </a:cubicBezTo>
                  <a:cubicBezTo>
                    <a:pt x="32" y="69"/>
                    <a:pt x="33" y="63"/>
                    <a:pt x="34" y="62"/>
                  </a:cubicBezTo>
                  <a:cubicBezTo>
                    <a:pt x="36" y="58"/>
                    <a:pt x="38" y="56"/>
                    <a:pt x="39" y="55"/>
                  </a:cubicBezTo>
                  <a:cubicBezTo>
                    <a:pt x="39" y="55"/>
                    <a:pt x="40" y="55"/>
                    <a:pt x="40" y="55"/>
                  </a:cubicBezTo>
                  <a:cubicBezTo>
                    <a:pt x="43" y="50"/>
                    <a:pt x="43" y="50"/>
                    <a:pt x="43" y="50"/>
                  </a:cubicBezTo>
                  <a:cubicBezTo>
                    <a:pt x="43" y="49"/>
                    <a:pt x="43" y="49"/>
                    <a:pt x="43" y="48"/>
                  </a:cubicBezTo>
                  <a:cubicBezTo>
                    <a:pt x="44" y="46"/>
                    <a:pt x="43" y="42"/>
                    <a:pt x="44" y="40"/>
                  </a:cubicBezTo>
                  <a:cubicBezTo>
                    <a:pt x="44" y="39"/>
                    <a:pt x="45" y="38"/>
                    <a:pt x="47" y="37"/>
                  </a:cubicBezTo>
                  <a:cubicBezTo>
                    <a:pt x="47" y="37"/>
                    <a:pt x="47" y="37"/>
                    <a:pt x="47" y="37"/>
                  </a:cubicBezTo>
                  <a:cubicBezTo>
                    <a:pt x="47" y="36"/>
                    <a:pt x="47" y="36"/>
                    <a:pt x="47" y="36"/>
                  </a:cubicBezTo>
                  <a:lnTo>
                    <a:pt x="47" y="3"/>
                  </a:lnTo>
                  <a:close/>
                </a:path>
              </a:pathLst>
            </a:custGeom>
            <a:solidFill>
              <a:srgbClr val="92BE76"/>
            </a:solidFill>
            <a:ln w="9525">
              <a:noFill/>
              <a:round/>
              <a:headEnd/>
              <a:tailEnd/>
            </a:ln>
          </p:spPr>
          <p:txBody>
            <a:bodyPr/>
            <a:lstStyle/>
            <a:p>
              <a:endParaRPr lang="en-US"/>
            </a:p>
          </p:txBody>
        </p:sp>
        <p:sp>
          <p:nvSpPr>
            <p:cNvPr id="26768" name="Freeform 140"/>
            <p:cNvSpPr>
              <a:spLocks/>
            </p:cNvSpPr>
            <p:nvPr/>
          </p:nvSpPr>
          <p:spPr bwMode="auto">
            <a:xfrm>
              <a:off x="3506788" y="3348707"/>
              <a:ext cx="155575" cy="401638"/>
            </a:xfrm>
            <a:custGeom>
              <a:avLst/>
              <a:gdLst>
                <a:gd name="T0" fmla="*/ 2147483647 w 47"/>
                <a:gd name="T1" fmla="*/ 2147483647 h 122"/>
                <a:gd name="T2" fmla="*/ 2147483647 w 47"/>
                <a:gd name="T3" fmla="*/ 0 h 122"/>
                <a:gd name="T4" fmla="*/ 2147483647 w 47"/>
                <a:gd name="T5" fmla="*/ 2147483647 h 122"/>
                <a:gd name="T6" fmla="*/ 2147483647 w 47"/>
                <a:gd name="T7" fmla="*/ 2147483647 h 122"/>
                <a:gd name="T8" fmla="*/ 2147483647 w 47"/>
                <a:gd name="T9" fmla="*/ 2147483647 h 122"/>
                <a:gd name="T10" fmla="*/ 2147483647 w 47"/>
                <a:gd name="T11" fmla="*/ 2147483647 h 122"/>
                <a:gd name="T12" fmla="*/ 2147483647 w 47"/>
                <a:gd name="T13" fmla="*/ 2147483647 h 122"/>
                <a:gd name="T14" fmla="*/ 2147483647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0 w 47"/>
                <a:gd name="T25" fmla="*/ 2147483647 h 122"/>
                <a:gd name="T26" fmla="*/ 2147483647 w 47"/>
                <a:gd name="T27" fmla="*/ 2147483647 h 122"/>
                <a:gd name="T28" fmla="*/ 2147483647 w 47"/>
                <a:gd name="T29" fmla="*/ 2147483647 h 122"/>
                <a:gd name="T30" fmla="*/ 2147483647 w 47"/>
                <a:gd name="T31" fmla="*/ 2147483647 h 122"/>
                <a:gd name="T32" fmla="*/ 2147483647 w 47"/>
                <a:gd name="T33" fmla="*/ 2147483647 h 122"/>
                <a:gd name="T34" fmla="*/ 2147483647 w 47"/>
                <a:gd name="T35" fmla="*/ 2147483647 h 122"/>
                <a:gd name="T36" fmla="*/ 2147483647 w 47"/>
                <a:gd name="T37" fmla="*/ 2147483647 h 122"/>
                <a:gd name="T38" fmla="*/ 2147483647 w 47"/>
                <a:gd name="T39" fmla="*/ 2147483647 h 122"/>
                <a:gd name="T40" fmla="*/ 2147483647 w 47"/>
                <a:gd name="T41" fmla="*/ 2147483647 h 122"/>
                <a:gd name="T42" fmla="*/ 2147483647 w 47"/>
                <a:gd name="T43" fmla="*/ 2147483647 h 122"/>
                <a:gd name="T44" fmla="*/ 2147483647 w 47"/>
                <a:gd name="T45" fmla="*/ 2147483647 h 122"/>
                <a:gd name="T46" fmla="*/ 2147483647 w 47"/>
                <a:gd name="T47" fmla="*/ 2147483647 h 122"/>
                <a:gd name="T48" fmla="*/ 2147483647 w 47"/>
                <a:gd name="T49" fmla="*/ 2147483647 h 122"/>
                <a:gd name="T50" fmla="*/ 2147483647 w 47"/>
                <a:gd name="T51" fmla="*/ 2147483647 h 122"/>
                <a:gd name="T52" fmla="*/ 2147483647 w 47"/>
                <a:gd name="T53" fmla="*/ 2147483647 h 122"/>
                <a:gd name="T54" fmla="*/ 2147483647 w 47"/>
                <a:gd name="T55" fmla="*/ 2147483647 h 122"/>
                <a:gd name="T56" fmla="*/ 2147483647 w 47"/>
                <a:gd name="T57" fmla="*/ 2147483647 h 122"/>
                <a:gd name="T58" fmla="*/ 2147483647 w 47"/>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6" y="0"/>
                  </a:cubicBezTo>
                  <a:cubicBezTo>
                    <a:pt x="45" y="0"/>
                    <a:pt x="44" y="0"/>
                    <a:pt x="44" y="1"/>
                  </a:cubicBezTo>
                  <a:cubicBezTo>
                    <a:pt x="43" y="0"/>
                    <a:pt x="42" y="1"/>
                    <a:pt x="41" y="3"/>
                  </a:cubicBezTo>
                  <a:cubicBezTo>
                    <a:pt x="39" y="7"/>
                    <a:pt x="37" y="13"/>
                    <a:pt x="37" y="19"/>
                  </a:cubicBezTo>
                  <a:cubicBezTo>
                    <a:pt x="37" y="21"/>
                    <a:pt x="37" y="24"/>
                    <a:pt x="37" y="26"/>
                  </a:cubicBezTo>
                  <a:cubicBezTo>
                    <a:pt x="32" y="31"/>
                    <a:pt x="34" y="36"/>
                    <a:pt x="33" y="44"/>
                  </a:cubicBezTo>
                  <a:cubicBezTo>
                    <a:pt x="33" y="44"/>
                    <a:pt x="33" y="45"/>
                    <a:pt x="33" y="45"/>
                  </a:cubicBezTo>
                  <a:cubicBezTo>
                    <a:pt x="32" y="46"/>
                    <a:pt x="32" y="48"/>
                    <a:pt x="31" y="48"/>
                  </a:cubicBezTo>
                  <a:cubicBezTo>
                    <a:pt x="27" y="52"/>
                    <a:pt x="24" y="56"/>
                    <a:pt x="22" y="62"/>
                  </a:cubicBezTo>
                  <a:cubicBezTo>
                    <a:pt x="21" y="63"/>
                    <a:pt x="20" y="65"/>
                    <a:pt x="20" y="66"/>
                  </a:cubicBezTo>
                  <a:cubicBezTo>
                    <a:pt x="17" y="70"/>
                    <a:pt x="13" y="75"/>
                    <a:pt x="11" y="80"/>
                  </a:cubicBezTo>
                  <a:cubicBezTo>
                    <a:pt x="4" y="93"/>
                    <a:pt x="0" y="107"/>
                    <a:pt x="0" y="119"/>
                  </a:cubicBezTo>
                  <a:cubicBezTo>
                    <a:pt x="0" y="120"/>
                    <a:pt x="1" y="121"/>
                    <a:pt x="2" y="121"/>
                  </a:cubicBezTo>
                  <a:cubicBezTo>
                    <a:pt x="2" y="122"/>
                    <a:pt x="3" y="122"/>
                    <a:pt x="3" y="121"/>
                  </a:cubicBezTo>
                  <a:cubicBezTo>
                    <a:pt x="4" y="121"/>
                    <a:pt x="5" y="120"/>
                    <a:pt x="7" y="119"/>
                  </a:cubicBezTo>
                  <a:cubicBezTo>
                    <a:pt x="9" y="116"/>
                    <a:pt x="12" y="112"/>
                    <a:pt x="12" y="107"/>
                  </a:cubicBezTo>
                  <a:cubicBezTo>
                    <a:pt x="13" y="100"/>
                    <a:pt x="16" y="93"/>
                    <a:pt x="19" y="87"/>
                  </a:cubicBezTo>
                  <a:cubicBezTo>
                    <a:pt x="21" y="82"/>
                    <a:pt x="24" y="77"/>
                    <a:pt x="27" y="74"/>
                  </a:cubicBezTo>
                  <a:cubicBezTo>
                    <a:pt x="28" y="73"/>
                    <a:pt x="30" y="71"/>
                    <a:pt x="30" y="70"/>
                  </a:cubicBezTo>
                  <a:cubicBezTo>
                    <a:pt x="32" y="69"/>
                    <a:pt x="33" y="63"/>
                    <a:pt x="34" y="62"/>
                  </a:cubicBezTo>
                  <a:cubicBezTo>
                    <a:pt x="36" y="58"/>
                    <a:pt x="37" y="56"/>
                    <a:pt x="39" y="55"/>
                  </a:cubicBezTo>
                  <a:cubicBezTo>
                    <a:pt x="39" y="55"/>
                    <a:pt x="40" y="55"/>
                    <a:pt x="40" y="55"/>
                  </a:cubicBezTo>
                  <a:cubicBezTo>
                    <a:pt x="43" y="50"/>
                    <a:pt x="43" y="50"/>
                    <a:pt x="43" y="50"/>
                  </a:cubicBezTo>
                  <a:cubicBezTo>
                    <a:pt x="43" y="49"/>
                    <a:pt x="43" y="49"/>
                    <a:pt x="43" y="48"/>
                  </a:cubicBezTo>
                  <a:cubicBezTo>
                    <a:pt x="43" y="46"/>
                    <a:pt x="43" y="42"/>
                    <a:pt x="43" y="40"/>
                  </a:cubicBezTo>
                  <a:cubicBezTo>
                    <a:pt x="44" y="39"/>
                    <a:pt x="45" y="38"/>
                    <a:pt x="47" y="37"/>
                  </a:cubicBezTo>
                  <a:cubicBezTo>
                    <a:pt x="47" y="37"/>
                    <a:pt x="47" y="37"/>
                    <a:pt x="47" y="37"/>
                  </a:cubicBezTo>
                  <a:cubicBezTo>
                    <a:pt x="47" y="36"/>
                    <a:pt x="47" y="36"/>
                    <a:pt x="47" y="36"/>
                  </a:cubicBezTo>
                  <a:lnTo>
                    <a:pt x="47" y="3"/>
                  </a:lnTo>
                  <a:close/>
                </a:path>
              </a:pathLst>
            </a:custGeom>
            <a:solidFill>
              <a:srgbClr val="93BF77"/>
            </a:solidFill>
            <a:ln w="9525">
              <a:noFill/>
              <a:round/>
              <a:headEnd/>
              <a:tailEnd/>
            </a:ln>
          </p:spPr>
          <p:txBody>
            <a:bodyPr/>
            <a:lstStyle/>
            <a:p>
              <a:endParaRPr lang="en-US"/>
            </a:p>
          </p:txBody>
        </p:sp>
        <p:sp>
          <p:nvSpPr>
            <p:cNvPr id="26769" name="Freeform 141"/>
            <p:cNvSpPr>
              <a:spLocks/>
            </p:cNvSpPr>
            <p:nvPr/>
          </p:nvSpPr>
          <p:spPr bwMode="auto">
            <a:xfrm>
              <a:off x="3506788" y="3348707"/>
              <a:ext cx="155575" cy="401638"/>
            </a:xfrm>
            <a:custGeom>
              <a:avLst/>
              <a:gdLst>
                <a:gd name="T0" fmla="*/ 2147483647 w 47"/>
                <a:gd name="T1" fmla="*/ 2147483647 h 122"/>
                <a:gd name="T2" fmla="*/ 2147483647 w 47"/>
                <a:gd name="T3" fmla="*/ 0 h 122"/>
                <a:gd name="T4" fmla="*/ 2147483647 w 47"/>
                <a:gd name="T5" fmla="*/ 2147483647 h 122"/>
                <a:gd name="T6" fmla="*/ 2147483647 w 47"/>
                <a:gd name="T7" fmla="*/ 2147483647 h 122"/>
                <a:gd name="T8" fmla="*/ 2147483647 w 47"/>
                <a:gd name="T9" fmla="*/ 2147483647 h 122"/>
                <a:gd name="T10" fmla="*/ 2147483647 w 47"/>
                <a:gd name="T11" fmla="*/ 2147483647 h 122"/>
                <a:gd name="T12" fmla="*/ 2147483647 w 47"/>
                <a:gd name="T13" fmla="*/ 2147483647 h 122"/>
                <a:gd name="T14" fmla="*/ 2147483647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0 w 47"/>
                <a:gd name="T25" fmla="*/ 2147483647 h 122"/>
                <a:gd name="T26" fmla="*/ 2147483647 w 47"/>
                <a:gd name="T27" fmla="*/ 2147483647 h 122"/>
                <a:gd name="T28" fmla="*/ 2147483647 w 47"/>
                <a:gd name="T29" fmla="*/ 2147483647 h 122"/>
                <a:gd name="T30" fmla="*/ 2147483647 w 47"/>
                <a:gd name="T31" fmla="*/ 2147483647 h 122"/>
                <a:gd name="T32" fmla="*/ 2147483647 w 47"/>
                <a:gd name="T33" fmla="*/ 2147483647 h 122"/>
                <a:gd name="T34" fmla="*/ 2147483647 w 47"/>
                <a:gd name="T35" fmla="*/ 2147483647 h 122"/>
                <a:gd name="T36" fmla="*/ 2147483647 w 47"/>
                <a:gd name="T37" fmla="*/ 2147483647 h 122"/>
                <a:gd name="T38" fmla="*/ 2147483647 w 47"/>
                <a:gd name="T39" fmla="*/ 2147483647 h 122"/>
                <a:gd name="T40" fmla="*/ 2147483647 w 47"/>
                <a:gd name="T41" fmla="*/ 2147483647 h 122"/>
                <a:gd name="T42" fmla="*/ 2147483647 w 47"/>
                <a:gd name="T43" fmla="*/ 2147483647 h 122"/>
                <a:gd name="T44" fmla="*/ 2147483647 w 47"/>
                <a:gd name="T45" fmla="*/ 2147483647 h 122"/>
                <a:gd name="T46" fmla="*/ 2147483647 w 47"/>
                <a:gd name="T47" fmla="*/ 2147483647 h 122"/>
                <a:gd name="T48" fmla="*/ 2147483647 w 47"/>
                <a:gd name="T49" fmla="*/ 2147483647 h 122"/>
                <a:gd name="T50" fmla="*/ 2147483647 w 47"/>
                <a:gd name="T51" fmla="*/ 2147483647 h 122"/>
                <a:gd name="T52" fmla="*/ 2147483647 w 47"/>
                <a:gd name="T53" fmla="*/ 2147483647 h 122"/>
                <a:gd name="T54" fmla="*/ 2147483647 w 47"/>
                <a:gd name="T55" fmla="*/ 2147483647 h 122"/>
                <a:gd name="T56" fmla="*/ 2147483647 w 47"/>
                <a:gd name="T57" fmla="*/ 2147483647 h 122"/>
                <a:gd name="T58" fmla="*/ 2147483647 w 47"/>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6" y="0"/>
                  </a:cubicBezTo>
                  <a:cubicBezTo>
                    <a:pt x="45" y="0"/>
                    <a:pt x="44" y="0"/>
                    <a:pt x="44" y="1"/>
                  </a:cubicBezTo>
                  <a:cubicBezTo>
                    <a:pt x="43" y="0"/>
                    <a:pt x="42" y="1"/>
                    <a:pt x="41" y="3"/>
                  </a:cubicBezTo>
                  <a:cubicBezTo>
                    <a:pt x="39" y="7"/>
                    <a:pt x="37" y="14"/>
                    <a:pt x="37" y="19"/>
                  </a:cubicBezTo>
                  <a:cubicBezTo>
                    <a:pt x="37" y="22"/>
                    <a:pt x="37" y="24"/>
                    <a:pt x="37" y="26"/>
                  </a:cubicBezTo>
                  <a:cubicBezTo>
                    <a:pt x="32" y="31"/>
                    <a:pt x="34" y="36"/>
                    <a:pt x="33" y="44"/>
                  </a:cubicBezTo>
                  <a:cubicBezTo>
                    <a:pt x="33" y="45"/>
                    <a:pt x="33" y="45"/>
                    <a:pt x="33" y="45"/>
                  </a:cubicBezTo>
                  <a:cubicBezTo>
                    <a:pt x="32" y="46"/>
                    <a:pt x="32" y="48"/>
                    <a:pt x="31" y="49"/>
                  </a:cubicBezTo>
                  <a:cubicBezTo>
                    <a:pt x="27" y="52"/>
                    <a:pt x="24" y="56"/>
                    <a:pt x="22" y="62"/>
                  </a:cubicBezTo>
                  <a:cubicBezTo>
                    <a:pt x="21" y="63"/>
                    <a:pt x="20" y="65"/>
                    <a:pt x="20" y="66"/>
                  </a:cubicBezTo>
                  <a:cubicBezTo>
                    <a:pt x="17" y="70"/>
                    <a:pt x="13" y="75"/>
                    <a:pt x="11" y="80"/>
                  </a:cubicBezTo>
                  <a:cubicBezTo>
                    <a:pt x="4" y="93"/>
                    <a:pt x="0" y="107"/>
                    <a:pt x="0" y="119"/>
                  </a:cubicBezTo>
                  <a:cubicBezTo>
                    <a:pt x="0" y="120"/>
                    <a:pt x="1" y="121"/>
                    <a:pt x="2" y="121"/>
                  </a:cubicBezTo>
                  <a:cubicBezTo>
                    <a:pt x="2" y="122"/>
                    <a:pt x="3" y="122"/>
                    <a:pt x="3" y="121"/>
                  </a:cubicBezTo>
                  <a:cubicBezTo>
                    <a:pt x="4" y="121"/>
                    <a:pt x="5" y="120"/>
                    <a:pt x="7" y="118"/>
                  </a:cubicBezTo>
                  <a:cubicBezTo>
                    <a:pt x="9" y="116"/>
                    <a:pt x="12" y="112"/>
                    <a:pt x="12" y="107"/>
                  </a:cubicBezTo>
                  <a:cubicBezTo>
                    <a:pt x="13" y="100"/>
                    <a:pt x="16" y="93"/>
                    <a:pt x="19" y="87"/>
                  </a:cubicBezTo>
                  <a:cubicBezTo>
                    <a:pt x="21" y="82"/>
                    <a:pt x="24" y="77"/>
                    <a:pt x="27" y="74"/>
                  </a:cubicBezTo>
                  <a:cubicBezTo>
                    <a:pt x="28" y="73"/>
                    <a:pt x="30" y="71"/>
                    <a:pt x="30" y="70"/>
                  </a:cubicBezTo>
                  <a:cubicBezTo>
                    <a:pt x="31" y="69"/>
                    <a:pt x="33" y="63"/>
                    <a:pt x="34" y="62"/>
                  </a:cubicBezTo>
                  <a:cubicBezTo>
                    <a:pt x="36" y="58"/>
                    <a:pt x="37" y="56"/>
                    <a:pt x="39" y="55"/>
                  </a:cubicBezTo>
                  <a:cubicBezTo>
                    <a:pt x="39" y="55"/>
                    <a:pt x="40" y="55"/>
                    <a:pt x="40" y="55"/>
                  </a:cubicBezTo>
                  <a:cubicBezTo>
                    <a:pt x="43" y="50"/>
                    <a:pt x="43" y="50"/>
                    <a:pt x="43" y="50"/>
                  </a:cubicBezTo>
                  <a:cubicBezTo>
                    <a:pt x="43" y="49"/>
                    <a:pt x="43" y="49"/>
                    <a:pt x="43" y="48"/>
                  </a:cubicBezTo>
                  <a:cubicBezTo>
                    <a:pt x="43" y="46"/>
                    <a:pt x="43" y="41"/>
                    <a:pt x="43" y="40"/>
                  </a:cubicBezTo>
                  <a:cubicBezTo>
                    <a:pt x="44" y="39"/>
                    <a:pt x="45" y="38"/>
                    <a:pt x="47" y="37"/>
                  </a:cubicBezTo>
                  <a:cubicBezTo>
                    <a:pt x="47" y="37"/>
                    <a:pt x="47" y="37"/>
                    <a:pt x="47" y="37"/>
                  </a:cubicBezTo>
                  <a:cubicBezTo>
                    <a:pt x="47" y="36"/>
                    <a:pt x="47" y="36"/>
                    <a:pt x="47" y="36"/>
                  </a:cubicBezTo>
                  <a:lnTo>
                    <a:pt x="47" y="3"/>
                  </a:lnTo>
                  <a:close/>
                </a:path>
              </a:pathLst>
            </a:custGeom>
            <a:solidFill>
              <a:srgbClr val="94BF78"/>
            </a:solidFill>
            <a:ln w="9525">
              <a:noFill/>
              <a:round/>
              <a:headEnd/>
              <a:tailEnd/>
            </a:ln>
          </p:spPr>
          <p:txBody>
            <a:bodyPr/>
            <a:lstStyle/>
            <a:p>
              <a:endParaRPr lang="en-US"/>
            </a:p>
          </p:txBody>
        </p:sp>
        <p:sp>
          <p:nvSpPr>
            <p:cNvPr id="26770" name="Freeform 142"/>
            <p:cNvSpPr>
              <a:spLocks/>
            </p:cNvSpPr>
            <p:nvPr/>
          </p:nvSpPr>
          <p:spPr bwMode="auto">
            <a:xfrm>
              <a:off x="3506788" y="3348707"/>
              <a:ext cx="155575" cy="401638"/>
            </a:xfrm>
            <a:custGeom>
              <a:avLst/>
              <a:gdLst>
                <a:gd name="T0" fmla="*/ 2147483647 w 47"/>
                <a:gd name="T1" fmla="*/ 2147483647 h 122"/>
                <a:gd name="T2" fmla="*/ 2147483647 w 47"/>
                <a:gd name="T3" fmla="*/ 0 h 122"/>
                <a:gd name="T4" fmla="*/ 2147483647 w 47"/>
                <a:gd name="T5" fmla="*/ 2147483647 h 122"/>
                <a:gd name="T6" fmla="*/ 2147483647 w 47"/>
                <a:gd name="T7" fmla="*/ 2147483647 h 122"/>
                <a:gd name="T8" fmla="*/ 2147483647 w 47"/>
                <a:gd name="T9" fmla="*/ 2147483647 h 122"/>
                <a:gd name="T10" fmla="*/ 2147483647 w 47"/>
                <a:gd name="T11" fmla="*/ 2147483647 h 122"/>
                <a:gd name="T12" fmla="*/ 2147483647 w 47"/>
                <a:gd name="T13" fmla="*/ 2147483647 h 122"/>
                <a:gd name="T14" fmla="*/ 2147483647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0 w 47"/>
                <a:gd name="T25" fmla="*/ 2147483647 h 122"/>
                <a:gd name="T26" fmla="*/ 2147483647 w 47"/>
                <a:gd name="T27" fmla="*/ 2147483647 h 122"/>
                <a:gd name="T28" fmla="*/ 2147483647 w 47"/>
                <a:gd name="T29" fmla="*/ 2147483647 h 122"/>
                <a:gd name="T30" fmla="*/ 2147483647 w 47"/>
                <a:gd name="T31" fmla="*/ 2147483647 h 122"/>
                <a:gd name="T32" fmla="*/ 2147483647 w 47"/>
                <a:gd name="T33" fmla="*/ 2147483647 h 122"/>
                <a:gd name="T34" fmla="*/ 2147483647 w 47"/>
                <a:gd name="T35" fmla="*/ 2147483647 h 122"/>
                <a:gd name="T36" fmla="*/ 2147483647 w 47"/>
                <a:gd name="T37" fmla="*/ 2147483647 h 122"/>
                <a:gd name="T38" fmla="*/ 2147483647 w 47"/>
                <a:gd name="T39" fmla="*/ 2147483647 h 122"/>
                <a:gd name="T40" fmla="*/ 2147483647 w 47"/>
                <a:gd name="T41" fmla="*/ 2147483647 h 122"/>
                <a:gd name="T42" fmla="*/ 2147483647 w 47"/>
                <a:gd name="T43" fmla="*/ 2147483647 h 122"/>
                <a:gd name="T44" fmla="*/ 2147483647 w 47"/>
                <a:gd name="T45" fmla="*/ 2147483647 h 122"/>
                <a:gd name="T46" fmla="*/ 2147483647 w 47"/>
                <a:gd name="T47" fmla="*/ 2147483647 h 122"/>
                <a:gd name="T48" fmla="*/ 2147483647 w 47"/>
                <a:gd name="T49" fmla="*/ 2147483647 h 122"/>
                <a:gd name="T50" fmla="*/ 2147483647 w 47"/>
                <a:gd name="T51" fmla="*/ 2147483647 h 122"/>
                <a:gd name="T52" fmla="*/ 2147483647 w 47"/>
                <a:gd name="T53" fmla="*/ 2147483647 h 122"/>
                <a:gd name="T54" fmla="*/ 2147483647 w 47"/>
                <a:gd name="T55" fmla="*/ 2147483647 h 122"/>
                <a:gd name="T56" fmla="*/ 2147483647 w 47"/>
                <a:gd name="T57" fmla="*/ 2147483647 h 122"/>
                <a:gd name="T58" fmla="*/ 2147483647 w 47"/>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5" y="0"/>
                  </a:cubicBezTo>
                  <a:cubicBezTo>
                    <a:pt x="45" y="0"/>
                    <a:pt x="44" y="0"/>
                    <a:pt x="44" y="1"/>
                  </a:cubicBezTo>
                  <a:cubicBezTo>
                    <a:pt x="43" y="0"/>
                    <a:pt x="42" y="1"/>
                    <a:pt x="41" y="3"/>
                  </a:cubicBezTo>
                  <a:cubicBezTo>
                    <a:pt x="39" y="7"/>
                    <a:pt x="37" y="14"/>
                    <a:pt x="37" y="19"/>
                  </a:cubicBezTo>
                  <a:cubicBezTo>
                    <a:pt x="37" y="22"/>
                    <a:pt x="37" y="24"/>
                    <a:pt x="37" y="26"/>
                  </a:cubicBezTo>
                  <a:cubicBezTo>
                    <a:pt x="32" y="31"/>
                    <a:pt x="34" y="36"/>
                    <a:pt x="33" y="44"/>
                  </a:cubicBezTo>
                  <a:cubicBezTo>
                    <a:pt x="33" y="45"/>
                    <a:pt x="33" y="45"/>
                    <a:pt x="33" y="45"/>
                  </a:cubicBezTo>
                  <a:cubicBezTo>
                    <a:pt x="32" y="46"/>
                    <a:pt x="32" y="48"/>
                    <a:pt x="31" y="49"/>
                  </a:cubicBezTo>
                  <a:cubicBezTo>
                    <a:pt x="27" y="52"/>
                    <a:pt x="24" y="56"/>
                    <a:pt x="22" y="62"/>
                  </a:cubicBezTo>
                  <a:cubicBezTo>
                    <a:pt x="21" y="63"/>
                    <a:pt x="20" y="65"/>
                    <a:pt x="20" y="66"/>
                  </a:cubicBezTo>
                  <a:cubicBezTo>
                    <a:pt x="17" y="70"/>
                    <a:pt x="13" y="75"/>
                    <a:pt x="11" y="80"/>
                  </a:cubicBezTo>
                  <a:cubicBezTo>
                    <a:pt x="4" y="93"/>
                    <a:pt x="0" y="107"/>
                    <a:pt x="0" y="119"/>
                  </a:cubicBezTo>
                  <a:cubicBezTo>
                    <a:pt x="0" y="120"/>
                    <a:pt x="1" y="121"/>
                    <a:pt x="2" y="121"/>
                  </a:cubicBezTo>
                  <a:cubicBezTo>
                    <a:pt x="3" y="122"/>
                    <a:pt x="3" y="122"/>
                    <a:pt x="4" y="121"/>
                  </a:cubicBezTo>
                  <a:cubicBezTo>
                    <a:pt x="4" y="121"/>
                    <a:pt x="5" y="120"/>
                    <a:pt x="7" y="118"/>
                  </a:cubicBezTo>
                  <a:cubicBezTo>
                    <a:pt x="9" y="116"/>
                    <a:pt x="12" y="112"/>
                    <a:pt x="12" y="107"/>
                  </a:cubicBezTo>
                  <a:cubicBezTo>
                    <a:pt x="13" y="100"/>
                    <a:pt x="16" y="93"/>
                    <a:pt x="19" y="87"/>
                  </a:cubicBezTo>
                  <a:cubicBezTo>
                    <a:pt x="21" y="82"/>
                    <a:pt x="24" y="77"/>
                    <a:pt x="27" y="74"/>
                  </a:cubicBezTo>
                  <a:cubicBezTo>
                    <a:pt x="28" y="73"/>
                    <a:pt x="30" y="71"/>
                    <a:pt x="30" y="70"/>
                  </a:cubicBezTo>
                  <a:cubicBezTo>
                    <a:pt x="31" y="68"/>
                    <a:pt x="33" y="63"/>
                    <a:pt x="34" y="62"/>
                  </a:cubicBezTo>
                  <a:cubicBezTo>
                    <a:pt x="36" y="58"/>
                    <a:pt x="37" y="56"/>
                    <a:pt x="39" y="55"/>
                  </a:cubicBezTo>
                  <a:cubicBezTo>
                    <a:pt x="39" y="55"/>
                    <a:pt x="40" y="55"/>
                    <a:pt x="40" y="55"/>
                  </a:cubicBezTo>
                  <a:cubicBezTo>
                    <a:pt x="42" y="50"/>
                    <a:pt x="42" y="50"/>
                    <a:pt x="42" y="50"/>
                  </a:cubicBezTo>
                  <a:cubicBezTo>
                    <a:pt x="43" y="49"/>
                    <a:pt x="43" y="49"/>
                    <a:pt x="43" y="48"/>
                  </a:cubicBezTo>
                  <a:cubicBezTo>
                    <a:pt x="43" y="46"/>
                    <a:pt x="43" y="41"/>
                    <a:pt x="43" y="40"/>
                  </a:cubicBezTo>
                  <a:cubicBezTo>
                    <a:pt x="44" y="39"/>
                    <a:pt x="44" y="38"/>
                    <a:pt x="47" y="37"/>
                  </a:cubicBezTo>
                  <a:cubicBezTo>
                    <a:pt x="47" y="37"/>
                    <a:pt x="47" y="37"/>
                    <a:pt x="47" y="37"/>
                  </a:cubicBezTo>
                  <a:cubicBezTo>
                    <a:pt x="47" y="36"/>
                    <a:pt x="47" y="36"/>
                    <a:pt x="47" y="36"/>
                  </a:cubicBezTo>
                  <a:lnTo>
                    <a:pt x="47" y="3"/>
                  </a:lnTo>
                  <a:close/>
                </a:path>
              </a:pathLst>
            </a:custGeom>
            <a:solidFill>
              <a:srgbClr val="94BF79"/>
            </a:solidFill>
            <a:ln w="9525">
              <a:noFill/>
              <a:round/>
              <a:headEnd/>
              <a:tailEnd/>
            </a:ln>
          </p:spPr>
          <p:txBody>
            <a:bodyPr/>
            <a:lstStyle/>
            <a:p>
              <a:endParaRPr lang="en-US"/>
            </a:p>
          </p:txBody>
        </p:sp>
        <p:sp>
          <p:nvSpPr>
            <p:cNvPr id="26771" name="Freeform 143"/>
            <p:cNvSpPr>
              <a:spLocks/>
            </p:cNvSpPr>
            <p:nvPr/>
          </p:nvSpPr>
          <p:spPr bwMode="auto">
            <a:xfrm>
              <a:off x="3506788" y="3348707"/>
              <a:ext cx="155575" cy="401638"/>
            </a:xfrm>
            <a:custGeom>
              <a:avLst/>
              <a:gdLst>
                <a:gd name="T0" fmla="*/ 2147483647 w 47"/>
                <a:gd name="T1" fmla="*/ 2147483647 h 122"/>
                <a:gd name="T2" fmla="*/ 2147483647 w 47"/>
                <a:gd name="T3" fmla="*/ 0 h 122"/>
                <a:gd name="T4" fmla="*/ 2147483647 w 47"/>
                <a:gd name="T5" fmla="*/ 2147483647 h 122"/>
                <a:gd name="T6" fmla="*/ 2147483647 w 47"/>
                <a:gd name="T7" fmla="*/ 2147483647 h 122"/>
                <a:gd name="T8" fmla="*/ 2147483647 w 47"/>
                <a:gd name="T9" fmla="*/ 2147483647 h 122"/>
                <a:gd name="T10" fmla="*/ 2147483647 w 47"/>
                <a:gd name="T11" fmla="*/ 2147483647 h 122"/>
                <a:gd name="T12" fmla="*/ 2147483647 w 47"/>
                <a:gd name="T13" fmla="*/ 2147483647 h 122"/>
                <a:gd name="T14" fmla="*/ 2147483647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0 w 47"/>
                <a:gd name="T25" fmla="*/ 2147483647 h 122"/>
                <a:gd name="T26" fmla="*/ 2147483647 w 47"/>
                <a:gd name="T27" fmla="*/ 2147483647 h 122"/>
                <a:gd name="T28" fmla="*/ 2147483647 w 47"/>
                <a:gd name="T29" fmla="*/ 2147483647 h 122"/>
                <a:gd name="T30" fmla="*/ 2147483647 w 47"/>
                <a:gd name="T31" fmla="*/ 2147483647 h 122"/>
                <a:gd name="T32" fmla="*/ 2147483647 w 47"/>
                <a:gd name="T33" fmla="*/ 2147483647 h 122"/>
                <a:gd name="T34" fmla="*/ 2147483647 w 47"/>
                <a:gd name="T35" fmla="*/ 2147483647 h 122"/>
                <a:gd name="T36" fmla="*/ 2147483647 w 47"/>
                <a:gd name="T37" fmla="*/ 2147483647 h 122"/>
                <a:gd name="T38" fmla="*/ 2147483647 w 47"/>
                <a:gd name="T39" fmla="*/ 2147483647 h 122"/>
                <a:gd name="T40" fmla="*/ 2147483647 w 47"/>
                <a:gd name="T41" fmla="*/ 2147483647 h 122"/>
                <a:gd name="T42" fmla="*/ 2147483647 w 47"/>
                <a:gd name="T43" fmla="*/ 2147483647 h 122"/>
                <a:gd name="T44" fmla="*/ 2147483647 w 47"/>
                <a:gd name="T45" fmla="*/ 2147483647 h 122"/>
                <a:gd name="T46" fmla="*/ 2147483647 w 47"/>
                <a:gd name="T47" fmla="*/ 2147483647 h 122"/>
                <a:gd name="T48" fmla="*/ 2147483647 w 47"/>
                <a:gd name="T49" fmla="*/ 2147483647 h 122"/>
                <a:gd name="T50" fmla="*/ 2147483647 w 47"/>
                <a:gd name="T51" fmla="*/ 2147483647 h 122"/>
                <a:gd name="T52" fmla="*/ 2147483647 w 47"/>
                <a:gd name="T53" fmla="*/ 2147483647 h 122"/>
                <a:gd name="T54" fmla="*/ 2147483647 w 47"/>
                <a:gd name="T55" fmla="*/ 2147483647 h 122"/>
                <a:gd name="T56" fmla="*/ 2147483647 w 47"/>
                <a:gd name="T57" fmla="*/ 2147483647 h 122"/>
                <a:gd name="T58" fmla="*/ 2147483647 w 47"/>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5" y="0"/>
                  </a:cubicBezTo>
                  <a:cubicBezTo>
                    <a:pt x="45" y="0"/>
                    <a:pt x="44" y="0"/>
                    <a:pt x="44" y="1"/>
                  </a:cubicBezTo>
                  <a:cubicBezTo>
                    <a:pt x="43" y="0"/>
                    <a:pt x="42" y="1"/>
                    <a:pt x="41" y="3"/>
                  </a:cubicBezTo>
                  <a:cubicBezTo>
                    <a:pt x="39" y="7"/>
                    <a:pt x="37" y="14"/>
                    <a:pt x="37" y="20"/>
                  </a:cubicBezTo>
                  <a:cubicBezTo>
                    <a:pt x="37" y="22"/>
                    <a:pt x="37" y="24"/>
                    <a:pt x="37" y="26"/>
                  </a:cubicBezTo>
                  <a:cubicBezTo>
                    <a:pt x="32" y="31"/>
                    <a:pt x="34" y="36"/>
                    <a:pt x="33" y="45"/>
                  </a:cubicBezTo>
                  <a:cubicBezTo>
                    <a:pt x="33" y="45"/>
                    <a:pt x="33" y="45"/>
                    <a:pt x="33" y="45"/>
                  </a:cubicBezTo>
                  <a:cubicBezTo>
                    <a:pt x="32" y="46"/>
                    <a:pt x="32" y="48"/>
                    <a:pt x="31" y="49"/>
                  </a:cubicBezTo>
                  <a:cubicBezTo>
                    <a:pt x="27" y="52"/>
                    <a:pt x="24" y="57"/>
                    <a:pt x="22" y="62"/>
                  </a:cubicBezTo>
                  <a:cubicBezTo>
                    <a:pt x="21" y="63"/>
                    <a:pt x="20" y="65"/>
                    <a:pt x="20" y="66"/>
                  </a:cubicBezTo>
                  <a:cubicBezTo>
                    <a:pt x="17" y="70"/>
                    <a:pt x="14" y="75"/>
                    <a:pt x="11" y="80"/>
                  </a:cubicBezTo>
                  <a:cubicBezTo>
                    <a:pt x="4" y="93"/>
                    <a:pt x="0" y="108"/>
                    <a:pt x="0" y="119"/>
                  </a:cubicBezTo>
                  <a:cubicBezTo>
                    <a:pt x="0" y="120"/>
                    <a:pt x="1" y="121"/>
                    <a:pt x="2" y="121"/>
                  </a:cubicBezTo>
                  <a:cubicBezTo>
                    <a:pt x="3" y="122"/>
                    <a:pt x="3" y="122"/>
                    <a:pt x="4" y="121"/>
                  </a:cubicBezTo>
                  <a:cubicBezTo>
                    <a:pt x="4" y="121"/>
                    <a:pt x="5" y="120"/>
                    <a:pt x="7" y="118"/>
                  </a:cubicBezTo>
                  <a:cubicBezTo>
                    <a:pt x="9" y="116"/>
                    <a:pt x="12" y="112"/>
                    <a:pt x="12" y="107"/>
                  </a:cubicBezTo>
                  <a:cubicBezTo>
                    <a:pt x="13" y="100"/>
                    <a:pt x="16" y="93"/>
                    <a:pt x="19" y="87"/>
                  </a:cubicBezTo>
                  <a:cubicBezTo>
                    <a:pt x="21" y="82"/>
                    <a:pt x="24" y="77"/>
                    <a:pt x="27" y="74"/>
                  </a:cubicBezTo>
                  <a:cubicBezTo>
                    <a:pt x="27" y="73"/>
                    <a:pt x="30" y="71"/>
                    <a:pt x="30" y="70"/>
                  </a:cubicBezTo>
                  <a:cubicBezTo>
                    <a:pt x="31" y="68"/>
                    <a:pt x="33" y="63"/>
                    <a:pt x="34" y="62"/>
                  </a:cubicBezTo>
                  <a:cubicBezTo>
                    <a:pt x="36" y="58"/>
                    <a:pt x="37" y="56"/>
                    <a:pt x="39" y="55"/>
                  </a:cubicBezTo>
                  <a:cubicBezTo>
                    <a:pt x="39" y="55"/>
                    <a:pt x="40" y="55"/>
                    <a:pt x="40" y="55"/>
                  </a:cubicBezTo>
                  <a:cubicBezTo>
                    <a:pt x="42" y="50"/>
                    <a:pt x="42" y="50"/>
                    <a:pt x="42" y="50"/>
                  </a:cubicBezTo>
                  <a:cubicBezTo>
                    <a:pt x="42" y="49"/>
                    <a:pt x="43" y="49"/>
                    <a:pt x="43" y="48"/>
                  </a:cubicBezTo>
                  <a:cubicBezTo>
                    <a:pt x="43" y="45"/>
                    <a:pt x="43" y="41"/>
                    <a:pt x="43" y="40"/>
                  </a:cubicBezTo>
                  <a:cubicBezTo>
                    <a:pt x="44" y="39"/>
                    <a:pt x="44" y="38"/>
                    <a:pt x="46" y="37"/>
                  </a:cubicBezTo>
                  <a:cubicBezTo>
                    <a:pt x="47" y="37"/>
                    <a:pt x="47" y="37"/>
                    <a:pt x="47" y="37"/>
                  </a:cubicBezTo>
                  <a:cubicBezTo>
                    <a:pt x="47" y="36"/>
                    <a:pt x="47" y="36"/>
                    <a:pt x="47" y="36"/>
                  </a:cubicBezTo>
                  <a:lnTo>
                    <a:pt x="47" y="3"/>
                  </a:lnTo>
                  <a:close/>
                </a:path>
              </a:pathLst>
            </a:custGeom>
            <a:solidFill>
              <a:srgbClr val="95C07A"/>
            </a:solidFill>
            <a:ln w="9525">
              <a:noFill/>
              <a:round/>
              <a:headEnd/>
              <a:tailEnd/>
            </a:ln>
          </p:spPr>
          <p:txBody>
            <a:bodyPr/>
            <a:lstStyle/>
            <a:p>
              <a:endParaRPr lang="en-US"/>
            </a:p>
          </p:txBody>
        </p:sp>
        <p:sp>
          <p:nvSpPr>
            <p:cNvPr id="26772" name="Freeform 144"/>
            <p:cNvSpPr>
              <a:spLocks/>
            </p:cNvSpPr>
            <p:nvPr/>
          </p:nvSpPr>
          <p:spPr bwMode="auto">
            <a:xfrm>
              <a:off x="3506788" y="3348707"/>
              <a:ext cx="155575" cy="401638"/>
            </a:xfrm>
            <a:custGeom>
              <a:avLst/>
              <a:gdLst>
                <a:gd name="T0" fmla="*/ 2147483647 w 47"/>
                <a:gd name="T1" fmla="*/ 2147483647 h 122"/>
                <a:gd name="T2" fmla="*/ 2147483647 w 47"/>
                <a:gd name="T3" fmla="*/ 0 h 122"/>
                <a:gd name="T4" fmla="*/ 2147483647 w 47"/>
                <a:gd name="T5" fmla="*/ 2147483647 h 122"/>
                <a:gd name="T6" fmla="*/ 2147483647 w 47"/>
                <a:gd name="T7" fmla="*/ 2147483647 h 122"/>
                <a:gd name="T8" fmla="*/ 2147483647 w 47"/>
                <a:gd name="T9" fmla="*/ 2147483647 h 122"/>
                <a:gd name="T10" fmla="*/ 2147483647 w 47"/>
                <a:gd name="T11" fmla="*/ 2147483647 h 122"/>
                <a:gd name="T12" fmla="*/ 2147483647 w 47"/>
                <a:gd name="T13" fmla="*/ 2147483647 h 122"/>
                <a:gd name="T14" fmla="*/ 2147483647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0 w 47"/>
                <a:gd name="T25" fmla="*/ 2147483647 h 122"/>
                <a:gd name="T26" fmla="*/ 2147483647 w 47"/>
                <a:gd name="T27" fmla="*/ 2147483647 h 122"/>
                <a:gd name="T28" fmla="*/ 2147483647 w 47"/>
                <a:gd name="T29" fmla="*/ 2147483647 h 122"/>
                <a:gd name="T30" fmla="*/ 2147483647 w 47"/>
                <a:gd name="T31" fmla="*/ 2147483647 h 122"/>
                <a:gd name="T32" fmla="*/ 2147483647 w 47"/>
                <a:gd name="T33" fmla="*/ 2147483647 h 122"/>
                <a:gd name="T34" fmla="*/ 2147483647 w 47"/>
                <a:gd name="T35" fmla="*/ 2147483647 h 122"/>
                <a:gd name="T36" fmla="*/ 2147483647 w 47"/>
                <a:gd name="T37" fmla="*/ 2147483647 h 122"/>
                <a:gd name="T38" fmla="*/ 2147483647 w 47"/>
                <a:gd name="T39" fmla="*/ 2147483647 h 122"/>
                <a:gd name="T40" fmla="*/ 2147483647 w 47"/>
                <a:gd name="T41" fmla="*/ 2147483647 h 122"/>
                <a:gd name="T42" fmla="*/ 2147483647 w 47"/>
                <a:gd name="T43" fmla="*/ 2147483647 h 122"/>
                <a:gd name="T44" fmla="*/ 2147483647 w 47"/>
                <a:gd name="T45" fmla="*/ 2147483647 h 122"/>
                <a:gd name="T46" fmla="*/ 2147483647 w 47"/>
                <a:gd name="T47" fmla="*/ 2147483647 h 122"/>
                <a:gd name="T48" fmla="*/ 2147483647 w 47"/>
                <a:gd name="T49" fmla="*/ 2147483647 h 122"/>
                <a:gd name="T50" fmla="*/ 2147483647 w 47"/>
                <a:gd name="T51" fmla="*/ 2147483647 h 122"/>
                <a:gd name="T52" fmla="*/ 2147483647 w 47"/>
                <a:gd name="T53" fmla="*/ 2147483647 h 122"/>
                <a:gd name="T54" fmla="*/ 2147483647 w 47"/>
                <a:gd name="T55" fmla="*/ 2147483647 h 122"/>
                <a:gd name="T56" fmla="*/ 2147483647 w 47"/>
                <a:gd name="T57" fmla="*/ 2147483647 h 122"/>
                <a:gd name="T58" fmla="*/ 2147483647 w 47"/>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5" y="0"/>
                  </a:cubicBezTo>
                  <a:cubicBezTo>
                    <a:pt x="45" y="0"/>
                    <a:pt x="44" y="0"/>
                    <a:pt x="44" y="1"/>
                  </a:cubicBezTo>
                  <a:cubicBezTo>
                    <a:pt x="43" y="0"/>
                    <a:pt x="42" y="1"/>
                    <a:pt x="41" y="3"/>
                  </a:cubicBezTo>
                  <a:cubicBezTo>
                    <a:pt x="39" y="7"/>
                    <a:pt x="37" y="14"/>
                    <a:pt x="37" y="20"/>
                  </a:cubicBezTo>
                  <a:cubicBezTo>
                    <a:pt x="37" y="22"/>
                    <a:pt x="37" y="24"/>
                    <a:pt x="37" y="26"/>
                  </a:cubicBezTo>
                  <a:cubicBezTo>
                    <a:pt x="32" y="31"/>
                    <a:pt x="34" y="36"/>
                    <a:pt x="33" y="45"/>
                  </a:cubicBezTo>
                  <a:cubicBezTo>
                    <a:pt x="33" y="45"/>
                    <a:pt x="33" y="45"/>
                    <a:pt x="33" y="45"/>
                  </a:cubicBezTo>
                  <a:cubicBezTo>
                    <a:pt x="32" y="46"/>
                    <a:pt x="32" y="48"/>
                    <a:pt x="31" y="49"/>
                  </a:cubicBezTo>
                  <a:cubicBezTo>
                    <a:pt x="27" y="52"/>
                    <a:pt x="24" y="57"/>
                    <a:pt x="22" y="62"/>
                  </a:cubicBezTo>
                  <a:cubicBezTo>
                    <a:pt x="21" y="63"/>
                    <a:pt x="20" y="65"/>
                    <a:pt x="20" y="66"/>
                  </a:cubicBezTo>
                  <a:cubicBezTo>
                    <a:pt x="17" y="70"/>
                    <a:pt x="14" y="75"/>
                    <a:pt x="11" y="80"/>
                  </a:cubicBezTo>
                  <a:cubicBezTo>
                    <a:pt x="4" y="93"/>
                    <a:pt x="0" y="108"/>
                    <a:pt x="0" y="119"/>
                  </a:cubicBezTo>
                  <a:cubicBezTo>
                    <a:pt x="0" y="120"/>
                    <a:pt x="1" y="121"/>
                    <a:pt x="2" y="121"/>
                  </a:cubicBezTo>
                  <a:cubicBezTo>
                    <a:pt x="3" y="122"/>
                    <a:pt x="3" y="122"/>
                    <a:pt x="4" y="121"/>
                  </a:cubicBezTo>
                  <a:cubicBezTo>
                    <a:pt x="4" y="121"/>
                    <a:pt x="5" y="120"/>
                    <a:pt x="7" y="118"/>
                  </a:cubicBezTo>
                  <a:cubicBezTo>
                    <a:pt x="9" y="116"/>
                    <a:pt x="11" y="111"/>
                    <a:pt x="12" y="107"/>
                  </a:cubicBezTo>
                  <a:cubicBezTo>
                    <a:pt x="13" y="100"/>
                    <a:pt x="15" y="93"/>
                    <a:pt x="19" y="87"/>
                  </a:cubicBezTo>
                  <a:cubicBezTo>
                    <a:pt x="21" y="82"/>
                    <a:pt x="24" y="77"/>
                    <a:pt x="27" y="74"/>
                  </a:cubicBezTo>
                  <a:cubicBezTo>
                    <a:pt x="27" y="73"/>
                    <a:pt x="30" y="71"/>
                    <a:pt x="30" y="70"/>
                  </a:cubicBezTo>
                  <a:cubicBezTo>
                    <a:pt x="31" y="68"/>
                    <a:pt x="33" y="63"/>
                    <a:pt x="34" y="62"/>
                  </a:cubicBezTo>
                  <a:cubicBezTo>
                    <a:pt x="36" y="58"/>
                    <a:pt x="37" y="56"/>
                    <a:pt x="39" y="55"/>
                  </a:cubicBezTo>
                  <a:cubicBezTo>
                    <a:pt x="39" y="55"/>
                    <a:pt x="40" y="55"/>
                    <a:pt x="40" y="55"/>
                  </a:cubicBezTo>
                  <a:cubicBezTo>
                    <a:pt x="42" y="50"/>
                    <a:pt x="42" y="50"/>
                    <a:pt x="42" y="50"/>
                  </a:cubicBezTo>
                  <a:cubicBezTo>
                    <a:pt x="42" y="49"/>
                    <a:pt x="43" y="49"/>
                    <a:pt x="43" y="48"/>
                  </a:cubicBezTo>
                  <a:cubicBezTo>
                    <a:pt x="43" y="45"/>
                    <a:pt x="43" y="41"/>
                    <a:pt x="43" y="40"/>
                  </a:cubicBezTo>
                  <a:cubicBezTo>
                    <a:pt x="43" y="39"/>
                    <a:pt x="44" y="38"/>
                    <a:pt x="46" y="37"/>
                  </a:cubicBezTo>
                  <a:cubicBezTo>
                    <a:pt x="47" y="37"/>
                    <a:pt x="47" y="37"/>
                    <a:pt x="47" y="37"/>
                  </a:cubicBezTo>
                  <a:cubicBezTo>
                    <a:pt x="47" y="36"/>
                    <a:pt x="47" y="36"/>
                    <a:pt x="47" y="36"/>
                  </a:cubicBezTo>
                  <a:lnTo>
                    <a:pt x="47" y="3"/>
                  </a:lnTo>
                  <a:close/>
                </a:path>
              </a:pathLst>
            </a:custGeom>
            <a:solidFill>
              <a:srgbClr val="96C07A"/>
            </a:solidFill>
            <a:ln w="9525">
              <a:noFill/>
              <a:round/>
              <a:headEnd/>
              <a:tailEnd/>
            </a:ln>
          </p:spPr>
          <p:txBody>
            <a:bodyPr/>
            <a:lstStyle/>
            <a:p>
              <a:endParaRPr lang="en-US"/>
            </a:p>
          </p:txBody>
        </p:sp>
        <p:sp>
          <p:nvSpPr>
            <p:cNvPr id="26773" name="Freeform 145"/>
            <p:cNvSpPr>
              <a:spLocks/>
            </p:cNvSpPr>
            <p:nvPr/>
          </p:nvSpPr>
          <p:spPr bwMode="auto">
            <a:xfrm>
              <a:off x="3506788" y="3348707"/>
              <a:ext cx="155575" cy="401638"/>
            </a:xfrm>
            <a:custGeom>
              <a:avLst/>
              <a:gdLst>
                <a:gd name="T0" fmla="*/ 2147483647 w 47"/>
                <a:gd name="T1" fmla="*/ 2147483647 h 122"/>
                <a:gd name="T2" fmla="*/ 2147483647 w 47"/>
                <a:gd name="T3" fmla="*/ 0 h 122"/>
                <a:gd name="T4" fmla="*/ 2147483647 w 47"/>
                <a:gd name="T5" fmla="*/ 2147483647 h 122"/>
                <a:gd name="T6" fmla="*/ 2147483647 w 47"/>
                <a:gd name="T7" fmla="*/ 2147483647 h 122"/>
                <a:gd name="T8" fmla="*/ 2147483647 w 47"/>
                <a:gd name="T9" fmla="*/ 2147483647 h 122"/>
                <a:gd name="T10" fmla="*/ 2147483647 w 47"/>
                <a:gd name="T11" fmla="*/ 2147483647 h 122"/>
                <a:gd name="T12" fmla="*/ 2147483647 w 47"/>
                <a:gd name="T13" fmla="*/ 2147483647 h 122"/>
                <a:gd name="T14" fmla="*/ 2147483647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0 w 47"/>
                <a:gd name="T25" fmla="*/ 2147483647 h 122"/>
                <a:gd name="T26" fmla="*/ 2147483647 w 47"/>
                <a:gd name="T27" fmla="*/ 2147483647 h 122"/>
                <a:gd name="T28" fmla="*/ 2147483647 w 47"/>
                <a:gd name="T29" fmla="*/ 2147483647 h 122"/>
                <a:gd name="T30" fmla="*/ 2147483647 w 47"/>
                <a:gd name="T31" fmla="*/ 2147483647 h 122"/>
                <a:gd name="T32" fmla="*/ 2147483647 w 47"/>
                <a:gd name="T33" fmla="*/ 2147483647 h 122"/>
                <a:gd name="T34" fmla="*/ 2147483647 w 47"/>
                <a:gd name="T35" fmla="*/ 2147483647 h 122"/>
                <a:gd name="T36" fmla="*/ 2147483647 w 47"/>
                <a:gd name="T37" fmla="*/ 2147483647 h 122"/>
                <a:gd name="T38" fmla="*/ 2147483647 w 47"/>
                <a:gd name="T39" fmla="*/ 2147483647 h 122"/>
                <a:gd name="T40" fmla="*/ 2147483647 w 47"/>
                <a:gd name="T41" fmla="*/ 2147483647 h 122"/>
                <a:gd name="T42" fmla="*/ 2147483647 w 47"/>
                <a:gd name="T43" fmla="*/ 2147483647 h 122"/>
                <a:gd name="T44" fmla="*/ 2147483647 w 47"/>
                <a:gd name="T45" fmla="*/ 2147483647 h 122"/>
                <a:gd name="T46" fmla="*/ 2147483647 w 47"/>
                <a:gd name="T47" fmla="*/ 2147483647 h 122"/>
                <a:gd name="T48" fmla="*/ 2147483647 w 47"/>
                <a:gd name="T49" fmla="*/ 2147483647 h 122"/>
                <a:gd name="T50" fmla="*/ 2147483647 w 47"/>
                <a:gd name="T51" fmla="*/ 2147483647 h 122"/>
                <a:gd name="T52" fmla="*/ 2147483647 w 47"/>
                <a:gd name="T53" fmla="*/ 2147483647 h 122"/>
                <a:gd name="T54" fmla="*/ 2147483647 w 47"/>
                <a:gd name="T55" fmla="*/ 2147483647 h 122"/>
                <a:gd name="T56" fmla="*/ 2147483647 w 47"/>
                <a:gd name="T57" fmla="*/ 2147483647 h 122"/>
                <a:gd name="T58" fmla="*/ 2147483647 w 47"/>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5" y="0"/>
                  </a:cubicBezTo>
                  <a:cubicBezTo>
                    <a:pt x="44" y="0"/>
                    <a:pt x="44" y="0"/>
                    <a:pt x="44" y="1"/>
                  </a:cubicBezTo>
                  <a:cubicBezTo>
                    <a:pt x="43" y="0"/>
                    <a:pt x="42" y="1"/>
                    <a:pt x="41" y="3"/>
                  </a:cubicBezTo>
                  <a:cubicBezTo>
                    <a:pt x="39" y="7"/>
                    <a:pt x="37" y="14"/>
                    <a:pt x="37" y="20"/>
                  </a:cubicBezTo>
                  <a:cubicBezTo>
                    <a:pt x="37" y="22"/>
                    <a:pt x="37" y="25"/>
                    <a:pt x="37" y="26"/>
                  </a:cubicBezTo>
                  <a:cubicBezTo>
                    <a:pt x="32" y="31"/>
                    <a:pt x="34" y="36"/>
                    <a:pt x="33" y="45"/>
                  </a:cubicBezTo>
                  <a:cubicBezTo>
                    <a:pt x="33" y="45"/>
                    <a:pt x="33" y="45"/>
                    <a:pt x="33" y="45"/>
                  </a:cubicBezTo>
                  <a:cubicBezTo>
                    <a:pt x="32" y="46"/>
                    <a:pt x="32" y="48"/>
                    <a:pt x="31" y="49"/>
                  </a:cubicBezTo>
                  <a:cubicBezTo>
                    <a:pt x="27" y="52"/>
                    <a:pt x="24" y="57"/>
                    <a:pt x="22" y="62"/>
                  </a:cubicBezTo>
                  <a:cubicBezTo>
                    <a:pt x="21" y="63"/>
                    <a:pt x="20" y="65"/>
                    <a:pt x="20" y="66"/>
                  </a:cubicBezTo>
                  <a:cubicBezTo>
                    <a:pt x="17" y="70"/>
                    <a:pt x="14" y="75"/>
                    <a:pt x="11" y="80"/>
                  </a:cubicBezTo>
                  <a:cubicBezTo>
                    <a:pt x="4" y="93"/>
                    <a:pt x="0" y="108"/>
                    <a:pt x="0" y="119"/>
                  </a:cubicBezTo>
                  <a:cubicBezTo>
                    <a:pt x="0" y="120"/>
                    <a:pt x="1" y="121"/>
                    <a:pt x="2" y="121"/>
                  </a:cubicBezTo>
                  <a:cubicBezTo>
                    <a:pt x="3" y="122"/>
                    <a:pt x="3" y="122"/>
                    <a:pt x="4" y="121"/>
                  </a:cubicBezTo>
                  <a:cubicBezTo>
                    <a:pt x="4" y="121"/>
                    <a:pt x="6" y="120"/>
                    <a:pt x="7" y="118"/>
                  </a:cubicBezTo>
                  <a:cubicBezTo>
                    <a:pt x="9" y="116"/>
                    <a:pt x="11" y="111"/>
                    <a:pt x="12" y="107"/>
                  </a:cubicBezTo>
                  <a:cubicBezTo>
                    <a:pt x="13" y="100"/>
                    <a:pt x="15" y="93"/>
                    <a:pt x="18" y="87"/>
                  </a:cubicBezTo>
                  <a:cubicBezTo>
                    <a:pt x="21" y="82"/>
                    <a:pt x="24" y="77"/>
                    <a:pt x="27" y="74"/>
                  </a:cubicBezTo>
                  <a:cubicBezTo>
                    <a:pt x="27" y="73"/>
                    <a:pt x="29" y="71"/>
                    <a:pt x="30" y="70"/>
                  </a:cubicBezTo>
                  <a:cubicBezTo>
                    <a:pt x="31" y="68"/>
                    <a:pt x="33" y="63"/>
                    <a:pt x="34" y="62"/>
                  </a:cubicBezTo>
                  <a:cubicBezTo>
                    <a:pt x="36" y="58"/>
                    <a:pt x="37" y="56"/>
                    <a:pt x="39" y="55"/>
                  </a:cubicBezTo>
                  <a:cubicBezTo>
                    <a:pt x="39" y="55"/>
                    <a:pt x="40" y="55"/>
                    <a:pt x="40" y="55"/>
                  </a:cubicBezTo>
                  <a:cubicBezTo>
                    <a:pt x="42" y="50"/>
                    <a:pt x="42" y="50"/>
                    <a:pt x="42" y="50"/>
                  </a:cubicBezTo>
                  <a:cubicBezTo>
                    <a:pt x="42" y="49"/>
                    <a:pt x="43" y="49"/>
                    <a:pt x="43" y="48"/>
                  </a:cubicBezTo>
                  <a:cubicBezTo>
                    <a:pt x="43" y="45"/>
                    <a:pt x="43" y="41"/>
                    <a:pt x="43" y="40"/>
                  </a:cubicBezTo>
                  <a:cubicBezTo>
                    <a:pt x="43" y="39"/>
                    <a:pt x="44" y="38"/>
                    <a:pt x="46" y="37"/>
                  </a:cubicBezTo>
                  <a:cubicBezTo>
                    <a:pt x="47" y="37"/>
                    <a:pt x="47" y="37"/>
                    <a:pt x="47" y="37"/>
                  </a:cubicBezTo>
                  <a:cubicBezTo>
                    <a:pt x="47" y="36"/>
                    <a:pt x="47" y="36"/>
                    <a:pt x="47" y="36"/>
                  </a:cubicBezTo>
                  <a:lnTo>
                    <a:pt x="47" y="3"/>
                  </a:lnTo>
                  <a:close/>
                </a:path>
              </a:pathLst>
            </a:custGeom>
            <a:solidFill>
              <a:srgbClr val="97C07B"/>
            </a:solidFill>
            <a:ln w="9525">
              <a:noFill/>
              <a:round/>
              <a:headEnd/>
              <a:tailEnd/>
            </a:ln>
          </p:spPr>
          <p:txBody>
            <a:bodyPr/>
            <a:lstStyle/>
            <a:p>
              <a:endParaRPr lang="en-US"/>
            </a:p>
          </p:txBody>
        </p:sp>
        <p:sp>
          <p:nvSpPr>
            <p:cNvPr id="26774" name="Freeform 146"/>
            <p:cNvSpPr>
              <a:spLocks/>
            </p:cNvSpPr>
            <p:nvPr/>
          </p:nvSpPr>
          <p:spPr bwMode="auto">
            <a:xfrm>
              <a:off x="3506788" y="3348707"/>
              <a:ext cx="155575" cy="401638"/>
            </a:xfrm>
            <a:custGeom>
              <a:avLst/>
              <a:gdLst>
                <a:gd name="T0" fmla="*/ 2147483647 w 47"/>
                <a:gd name="T1" fmla="*/ 2147483647 h 122"/>
                <a:gd name="T2" fmla="*/ 2147483647 w 47"/>
                <a:gd name="T3" fmla="*/ 0 h 122"/>
                <a:gd name="T4" fmla="*/ 2147483647 w 47"/>
                <a:gd name="T5" fmla="*/ 2147483647 h 122"/>
                <a:gd name="T6" fmla="*/ 2147483647 w 47"/>
                <a:gd name="T7" fmla="*/ 2147483647 h 122"/>
                <a:gd name="T8" fmla="*/ 2147483647 w 47"/>
                <a:gd name="T9" fmla="*/ 2147483647 h 122"/>
                <a:gd name="T10" fmla="*/ 2147483647 w 47"/>
                <a:gd name="T11" fmla="*/ 2147483647 h 122"/>
                <a:gd name="T12" fmla="*/ 2147483647 w 47"/>
                <a:gd name="T13" fmla="*/ 2147483647 h 122"/>
                <a:gd name="T14" fmla="*/ 2147483647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0 w 47"/>
                <a:gd name="T25" fmla="*/ 2147483647 h 122"/>
                <a:gd name="T26" fmla="*/ 2147483647 w 47"/>
                <a:gd name="T27" fmla="*/ 2147483647 h 122"/>
                <a:gd name="T28" fmla="*/ 2147483647 w 47"/>
                <a:gd name="T29" fmla="*/ 2147483647 h 122"/>
                <a:gd name="T30" fmla="*/ 2147483647 w 47"/>
                <a:gd name="T31" fmla="*/ 2147483647 h 122"/>
                <a:gd name="T32" fmla="*/ 2147483647 w 47"/>
                <a:gd name="T33" fmla="*/ 2147483647 h 122"/>
                <a:gd name="T34" fmla="*/ 2147483647 w 47"/>
                <a:gd name="T35" fmla="*/ 2147483647 h 122"/>
                <a:gd name="T36" fmla="*/ 2147483647 w 47"/>
                <a:gd name="T37" fmla="*/ 2147483647 h 122"/>
                <a:gd name="T38" fmla="*/ 2147483647 w 47"/>
                <a:gd name="T39" fmla="*/ 2147483647 h 122"/>
                <a:gd name="T40" fmla="*/ 2147483647 w 47"/>
                <a:gd name="T41" fmla="*/ 2147483647 h 122"/>
                <a:gd name="T42" fmla="*/ 2147483647 w 47"/>
                <a:gd name="T43" fmla="*/ 2147483647 h 122"/>
                <a:gd name="T44" fmla="*/ 2147483647 w 47"/>
                <a:gd name="T45" fmla="*/ 2147483647 h 122"/>
                <a:gd name="T46" fmla="*/ 2147483647 w 47"/>
                <a:gd name="T47" fmla="*/ 2147483647 h 122"/>
                <a:gd name="T48" fmla="*/ 2147483647 w 47"/>
                <a:gd name="T49" fmla="*/ 2147483647 h 122"/>
                <a:gd name="T50" fmla="*/ 2147483647 w 47"/>
                <a:gd name="T51" fmla="*/ 2147483647 h 122"/>
                <a:gd name="T52" fmla="*/ 2147483647 w 47"/>
                <a:gd name="T53" fmla="*/ 2147483647 h 122"/>
                <a:gd name="T54" fmla="*/ 2147483647 w 47"/>
                <a:gd name="T55" fmla="*/ 2147483647 h 122"/>
                <a:gd name="T56" fmla="*/ 2147483647 w 47"/>
                <a:gd name="T57" fmla="*/ 2147483647 h 122"/>
                <a:gd name="T58" fmla="*/ 2147483647 w 47"/>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5" y="0"/>
                  </a:cubicBezTo>
                  <a:cubicBezTo>
                    <a:pt x="44" y="0"/>
                    <a:pt x="44" y="0"/>
                    <a:pt x="44" y="1"/>
                  </a:cubicBezTo>
                  <a:cubicBezTo>
                    <a:pt x="43" y="0"/>
                    <a:pt x="42" y="1"/>
                    <a:pt x="41" y="3"/>
                  </a:cubicBezTo>
                  <a:cubicBezTo>
                    <a:pt x="39" y="7"/>
                    <a:pt x="37" y="14"/>
                    <a:pt x="37" y="20"/>
                  </a:cubicBezTo>
                  <a:cubicBezTo>
                    <a:pt x="37" y="22"/>
                    <a:pt x="37" y="25"/>
                    <a:pt x="37" y="26"/>
                  </a:cubicBezTo>
                  <a:cubicBezTo>
                    <a:pt x="32" y="31"/>
                    <a:pt x="34" y="36"/>
                    <a:pt x="33" y="45"/>
                  </a:cubicBezTo>
                  <a:cubicBezTo>
                    <a:pt x="33" y="45"/>
                    <a:pt x="33" y="45"/>
                    <a:pt x="33" y="45"/>
                  </a:cubicBezTo>
                  <a:cubicBezTo>
                    <a:pt x="32" y="46"/>
                    <a:pt x="32" y="48"/>
                    <a:pt x="31" y="49"/>
                  </a:cubicBezTo>
                  <a:cubicBezTo>
                    <a:pt x="27" y="52"/>
                    <a:pt x="24" y="57"/>
                    <a:pt x="22" y="62"/>
                  </a:cubicBezTo>
                  <a:cubicBezTo>
                    <a:pt x="21" y="63"/>
                    <a:pt x="20" y="65"/>
                    <a:pt x="20" y="66"/>
                  </a:cubicBezTo>
                  <a:cubicBezTo>
                    <a:pt x="17" y="70"/>
                    <a:pt x="14" y="75"/>
                    <a:pt x="11" y="80"/>
                  </a:cubicBezTo>
                  <a:cubicBezTo>
                    <a:pt x="4" y="93"/>
                    <a:pt x="0" y="108"/>
                    <a:pt x="0" y="119"/>
                  </a:cubicBezTo>
                  <a:cubicBezTo>
                    <a:pt x="0" y="120"/>
                    <a:pt x="1" y="121"/>
                    <a:pt x="2" y="121"/>
                  </a:cubicBezTo>
                  <a:cubicBezTo>
                    <a:pt x="3" y="122"/>
                    <a:pt x="4" y="122"/>
                    <a:pt x="4" y="121"/>
                  </a:cubicBezTo>
                  <a:cubicBezTo>
                    <a:pt x="4" y="121"/>
                    <a:pt x="6" y="120"/>
                    <a:pt x="7" y="118"/>
                  </a:cubicBezTo>
                  <a:cubicBezTo>
                    <a:pt x="9" y="116"/>
                    <a:pt x="11" y="111"/>
                    <a:pt x="12" y="106"/>
                  </a:cubicBezTo>
                  <a:cubicBezTo>
                    <a:pt x="13" y="100"/>
                    <a:pt x="15" y="93"/>
                    <a:pt x="18" y="87"/>
                  </a:cubicBezTo>
                  <a:cubicBezTo>
                    <a:pt x="21" y="82"/>
                    <a:pt x="24" y="77"/>
                    <a:pt x="27" y="74"/>
                  </a:cubicBezTo>
                  <a:cubicBezTo>
                    <a:pt x="27" y="73"/>
                    <a:pt x="29" y="71"/>
                    <a:pt x="30" y="70"/>
                  </a:cubicBezTo>
                  <a:cubicBezTo>
                    <a:pt x="31" y="68"/>
                    <a:pt x="33" y="63"/>
                    <a:pt x="34" y="62"/>
                  </a:cubicBezTo>
                  <a:cubicBezTo>
                    <a:pt x="36" y="58"/>
                    <a:pt x="37" y="56"/>
                    <a:pt x="39" y="55"/>
                  </a:cubicBezTo>
                  <a:cubicBezTo>
                    <a:pt x="39" y="55"/>
                    <a:pt x="40" y="55"/>
                    <a:pt x="40" y="55"/>
                  </a:cubicBezTo>
                  <a:cubicBezTo>
                    <a:pt x="42" y="50"/>
                    <a:pt x="42" y="50"/>
                    <a:pt x="42" y="50"/>
                  </a:cubicBezTo>
                  <a:cubicBezTo>
                    <a:pt x="42" y="49"/>
                    <a:pt x="43" y="49"/>
                    <a:pt x="43" y="48"/>
                  </a:cubicBezTo>
                  <a:cubicBezTo>
                    <a:pt x="43" y="45"/>
                    <a:pt x="43" y="41"/>
                    <a:pt x="43" y="40"/>
                  </a:cubicBezTo>
                  <a:cubicBezTo>
                    <a:pt x="43" y="39"/>
                    <a:pt x="44" y="38"/>
                    <a:pt x="46" y="37"/>
                  </a:cubicBezTo>
                  <a:cubicBezTo>
                    <a:pt x="47" y="37"/>
                    <a:pt x="47" y="37"/>
                    <a:pt x="47" y="37"/>
                  </a:cubicBezTo>
                  <a:cubicBezTo>
                    <a:pt x="47" y="36"/>
                    <a:pt x="47" y="36"/>
                    <a:pt x="47" y="36"/>
                  </a:cubicBezTo>
                  <a:lnTo>
                    <a:pt x="47" y="3"/>
                  </a:lnTo>
                  <a:close/>
                </a:path>
              </a:pathLst>
            </a:custGeom>
            <a:solidFill>
              <a:srgbClr val="98C27C"/>
            </a:solidFill>
            <a:ln w="9525">
              <a:noFill/>
              <a:round/>
              <a:headEnd/>
              <a:tailEnd/>
            </a:ln>
          </p:spPr>
          <p:txBody>
            <a:bodyPr/>
            <a:lstStyle/>
            <a:p>
              <a:endParaRPr lang="en-US"/>
            </a:p>
          </p:txBody>
        </p:sp>
        <p:sp>
          <p:nvSpPr>
            <p:cNvPr id="26775" name="Freeform 147"/>
            <p:cNvSpPr>
              <a:spLocks/>
            </p:cNvSpPr>
            <p:nvPr/>
          </p:nvSpPr>
          <p:spPr bwMode="auto">
            <a:xfrm>
              <a:off x="3506788" y="3348707"/>
              <a:ext cx="155575" cy="401638"/>
            </a:xfrm>
            <a:custGeom>
              <a:avLst/>
              <a:gdLst>
                <a:gd name="T0" fmla="*/ 2147483647 w 47"/>
                <a:gd name="T1" fmla="*/ 2147483647 h 122"/>
                <a:gd name="T2" fmla="*/ 2147483647 w 47"/>
                <a:gd name="T3" fmla="*/ 0 h 122"/>
                <a:gd name="T4" fmla="*/ 2147483647 w 47"/>
                <a:gd name="T5" fmla="*/ 2147483647 h 122"/>
                <a:gd name="T6" fmla="*/ 2147483647 w 47"/>
                <a:gd name="T7" fmla="*/ 2147483647 h 122"/>
                <a:gd name="T8" fmla="*/ 2147483647 w 47"/>
                <a:gd name="T9" fmla="*/ 2147483647 h 122"/>
                <a:gd name="T10" fmla="*/ 2147483647 w 47"/>
                <a:gd name="T11" fmla="*/ 2147483647 h 122"/>
                <a:gd name="T12" fmla="*/ 2147483647 w 47"/>
                <a:gd name="T13" fmla="*/ 2147483647 h 122"/>
                <a:gd name="T14" fmla="*/ 2147483647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0 w 47"/>
                <a:gd name="T25" fmla="*/ 2147483647 h 122"/>
                <a:gd name="T26" fmla="*/ 2147483647 w 47"/>
                <a:gd name="T27" fmla="*/ 2147483647 h 122"/>
                <a:gd name="T28" fmla="*/ 2147483647 w 47"/>
                <a:gd name="T29" fmla="*/ 2147483647 h 122"/>
                <a:gd name="T30" fmla="*/ 2147483647 w 47"/>
                <a:gd name="T31" fmla="*/ 2147483647 h 122"/>
                <a:gd name="T32" fmla="*/ 2147483647 w 47"/>
                <a:gd name="T33" fmla="*/ 2147483647 h 122"/>
                <a:gd name="T34" fmla="*/ 2147483647 w 47"/>
                <a:gd name="T35" fmla="*/ 2147483647 h 122"/>
                <a:gd name="T36" fmla="*/ 2147483647 w 47"/>
                <a:gd name="T37" fmla="*/ 2147483647 h 122"/>
                <a:gd name="T38" fmla="*/ 2147483647 w 47"/>
                <a:gd name="T39" fmla="*/ 2147483647 h 122"/>
                <a:gd name="T40" fmla="*/ 2147483647 w 47"/>
                <a:gd name="T41" fmla="*/ 2147483647 h 122"/>
                <a:gd name="T42" fmla="*/ 2147483647 w 47"/>
                <a:gd name="T43" fmla="*/ 2147483647 h 122"/>
                <a:gd name="T44" fmla="*/ 2147483647 w 47"/>
                <a:gd name="T45" fmla="*/ 2147483647 h 122"/>
                <a:gd name="T46" fmla="*/ 2147483647 w 47"/>
                <a:gd name="T47" fmla="*/ 2147483647 h 122"/>
                <a:gd name="T48" fmla="*/ 2147483647 w 47"/>
                <a:gd name="T49" fmla="*/ 2147483647 h 122"/>
                <a:gd name="T50" fmla="*/ 2147483647 w 47"/>
                <a:gd name="T51" fmla="*/ 2147483647 h 122"/>
                <a:gd name="T52" fmla="*/ 2147483647 w 47"/>
                <a:gd name="T53" fmla="*/ 2147483647 h 122"/>
                <a:gd name="T54" fmla="*/ 2147483647 w 47"/>
                <a:gd name="T55" fmla="*/ 2147483647 h 122"/>
                <a:gd name="T56" fmla="*/ 2147483647 w 47"/>
                <a:gd name="T57" fmla="*/ 2147483647 h 122"/>
                <a:gd name="T58" fmla="*/ 2147483647 w 47"/>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5" y="0"/>
                  </a:cubicBezTo>
                  <a:cubicBezTo>
                    <a:pt x="44" y="0"/>
                    <a:pt x="44" y="0"/>
                    <a:pt x="43" y="1"/>
                  </a:cubicBezTo>
                  <a:cubicBezTo>
                    <a:pt x="43" y="0"/>
                    <a:pt x="42" y="1"/>
                    <a:pt x="41" y="4"/>
                  </a:cubicBezTo>
                  <a:cubicBezTo>
                    <a:pt x="39" y="7"/>
                    <a:pt x="37" y="14"/>
                    <a:pt x="37" y="20"/>
                  </a:cubicBezTo>
                  <a:cubicBezTo>
                    <a:pt x="37" y="22"/>
                    <a:pt x="37" y="25"/>
                    <a:pt x="37" y="26"/>
                  </a:cubicBezTo>
                  <a:cubicBezTo>
                    <a:pt x="32" y="32"/>
                    <a:pt x="34" y="36"/>
                    <a:pt x="33" y="45"/>
                  </a:cubicBezTo>
                  <a:cubicBezTo>
                    <a:pt x="33" y="45"/>
                    <a:pt x="33" y="45"/>
                    <a:pt x="33" y="46"/>
                  </a:cubicBezTo>
                  <a:cubicBezTo>
                    <a:pt x="32" y="46"/>
                    <a:pt x="32" y="48"/>
                    <a:pt x="31" y="49"/>
                  </a:cubicBezTo>
                  <a:cubicBezTo>
                    <a:pt x="28" y="52"/>
                    <a:pt x="24" y="57"/>
                    <a:pt x="22" y="62"/>
                  </a:cubicBezTo>
                  <a:cubicBezTo>
                    <a:pt x="21" y="63"/>
                    <a:pt x="20" y="65"/>
                    <a:pt x="20" y="66"/>
                  </a:cubicBezTo>
                  <a:cubicBezTo>
                    <a:pt x="17" y="70"/>
                    <a:pt x="14" y="75"/>
                    <a:pt x="11" y="80"/>
                  </a:cubicBezTo>
                  <a:cubicBezTo>
                    <a:pt x="5" y="93"/>
                    <a:pt x="0" y="108"/>
                    <a:pt x="0" y="119"/>
                  </a:cubicBezTo>
                  <a:cubicBezTo>
                    <a:pt x="0" y="120"/>
                    <a:pt x="1" y="121"/>
                    <a:pt x="2" y="121"/>
                  </a:cubicBezTo>
                  <a:cubicBezTo>
                    <a:pt x="3" y="122"/>
                    <a:pt x="4" y="122"/>
                    <a:pt x="4" y="121"/>
                  </a:cubicBezTo>
                  <a:cubicBezTo>
                    <a:pt x="4" y="121"/>
                    <a:pt x="6" y="120"/>
                    <a:pt x="7" y="118"/>
                  </a:cubicBezTo>
                  <a:cubicBezTo>
                    <a:pt x="9" y="116"/>
                    <a:pt x="11" y="111"/>
                    <a:pt x="12" y="106"/>
                  </a:cubicBezTo>
                  <a:cubicBezTo>
                    <a:pt x="13" y="100"/>
                    <a:pt x="15" y="93"/>
                    <a:pt x="18" y="86"/>
                  </a:cubicBezTo>
                  <a:cubicBezTo>
                    <a:pt x="21" y="82"/>
                    <a:pt x="24" y="77"/>
                    <a:pt x="27" y="74"/>
                  </a:cubicBezTo>
                  <a:cubicBezTo>
                    <a:pt x="27" y="73"/>
                    <a:pt x="29" y="71"/>
                    <a:pt x="30" y="70"/>
                  </a:cubicBezTo>
                  <a:cubicBezTo>
                    <a:pt x="31" y="68"/>
                    <a:pt x="33" y="63"/>
                    <a:pt x="34" y="62"/>
                  </a:cubicBezTo>
                  <a:cubicBezTo>
                    <a:pt x="36" y="58"/>
                    <a:pt x="37" y="56"/>
                    <a:pt x="39" y="55"/>
                  </a:cubicBezTo>
                  <a:cubicBezTo>
                    <a:pt x="39" y="55"/>
                    <a:pt x="40" y="55"/>
                    <a:pt x="40" y="55"/>
                  </a:cubicBezTo>
                  <a:cubicBezTo>
                    <a:pt x="42" y="50"/>
                    <a:pt x="42" y="50"/>
                    <a:pt x="42" y="50"/>
                  </a:cubicBezTo>
                  <a:cubicBezTo>
                    <a:pt x="42" y="49"/>
                    <a:pt x="43" y="49"/>
                    <a:pt x="43" y="48"/>
                  </a:cubicBezTo>
                  <a:cubicBezTo>
                    <a:pt x="43" y="45"/>
                    <a:pt x="43" y="41"/>
                    <a:pt x="43" y="40"/>
                  </a:cubicBezTo>
                  <a:cubicBezTo>
                    <a:pt x="43" y="39"/>
                    <a:pt x="44" y="38"/>
                    <a:pt x="46" y="37"/>
                  </a:cubicBezTo>
                  <a:cubicBezTo>
                    <a:pt x="47" y="36"/>
                    <a:pt x="47" y="36"/>
                    <a:pt x="47" y="36"/>
                  </a:cubicBezTo>
                  <a:cubicBezTo>
                    <a:pt x="47" y="36"/>
                    <a:pt x="47" y="36"/>
                    <a:pt x="47" y="36"/>
                  </a:cubicBezTo>
                  <a:lnTo>
                    <a:pt x="47" y="3"/>
                  </a:lnTo>
                  <a:close/>
                </a:path>
              </a:pathLst>
            </a:custGeom>
            <a:solidFill>
              <a:srgbClr val="98C27C"/>
            </a:solidFill>
            <a:ln w="9525">
              <a:noFill/>
              <a:round/>
              <a:headEnd/>
              <a:tailEnd/>
            </a:ln>
          </p:spPr>
          <p:txBody>
            <a:bodyPr/>
            <a:lstStyle/>
            <a:p>
              <a:endParaRPr lang="en-US"/>
            </a:p>
          </p:txBody>
        </p:sp>
        <p:sp>
          <p:nvSpPr>
            <p:cNvPr id="26776" name="Freeform 148"/>
            <p:cNvSpPr>
              <a:spLocks/>
            </p:cNvSpPr>
            <p:nvPr/>
          </p:nvSpPr>
          <p:spPr bwMode="auto">
            <a:xfrm>
              <a:off x="3506788" y="3348707"/>
              <a:ext cx="155575" cy="401638"/>
            </a:xfrm>
            <a:custGeom>
              <a:avLst/>
              <a:gdLst>
                <a:gd name="T0" fmla="*/ 2147483647 w 47"/>
                <a:gd name="T1" fmla="*/ 2147483647 h 122"/>
                <a:gd name="T2" fmla="*/ 2147483647 w 47"/>
                <a:gd name="T3" fmla="*/ 0 h 122"/>
                <a:gd name="T4" fmla="*/ 2147483647 w 47"/>
                <a:gd name="T5" fmla="*/ 2147483647 h 122"/>
                <a:gd name="T6" fmla="*/ 2147483647 w 47"/>
                <a:gd name="T7" fmla="*/ 2147483647 h 122"/>
                <a:gd name="T8" fmla="*/ 2147483647 w 47"/>
                <a:gd name="T9" fmla="*/ 2147483647 h 122"/>
                <a:gd name="T10" fmla="*/ 2147483647 w 47"/>
                <a:gd name="T11" fmla="*/ 2147483647 h 122"/>
                <a:gd name="T12" fmla="*/ 2147483647 w 47"/>
                <a:gd name="T13" fmla="*/ 2147483647 h 122"/>
                <a:gd name="T14" fmla="*/ 2147483647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0 w 47"/>
                <a:gd name="T25" fmla="*/ 2147483647 h 122"/>
                <a:gd name="T26" fmla="*/ 2147483647 w 47"/>
                <a:gd name="T27" fmla="*/ 2147483647 h 122"/>
                <a:gd name="T28" fmla="*/ 2147483647 w 47"/>
                <a:gd name="T29" fmla="*/ 2147483647 h 122"/>
                <a:gd name="T30" fmla="*/ 2147483647 w 47"/>
                <a:gd name="T31" fmla="*/ 2147483647 h 122"/>
                <a:gd name="T32" fmla="*/ 2147483647 w 47"/>
                <a:gd name="T33" fmla="*/ 2147483647 h 122"/>
                <a:gd name="T34" fmla="*/ 2147483647 w 47"/>
                <a:gd name="T35" fmla="*/ 2147483647 h 122"/>
                <a:gd name="T36" fmla="*/ 2147483647 w 47"/>
                <a:gd name="T37" fmla="*/ 2147483647 h 122"/>
                <a:gd name="T38" fmla="*/ 2147483647 w 47"/>
                <a:gd name="T39" fmla="*/ 2147483647 h 122"/>
                <a:gd name="T40" fmla="*/ 2147483647 w 47"/>
                <a:gd name="T41" fmla="*/ 2147483647 h 122"/>
                <a:gd name="T42" fmla="*/ 2147483647 w 47"/>
                <a:gd name="T43" fmla="*/ 2147483647 h 122"/>
                <a:gd name="T44" fmla="*/ 2147483647 w 47"/>
                <a:gd name="T45" fmla="*/ 2147483647 h 122"/>
                <a:gd name="T46" fmla="*/ 2147483647 w 47"/>
                <a:gd name="T47" fmla="*/ 2147483647 h 122"/>
                <a:gd name="T48" fmla="*/ 2147483647 w 47"/>
                <a:gd name="T49" fmla="*/ 2147483647 h 122"/>
                <a:gd name="T50" fmla="*/ 2147483647 w 47"/>
                <a:gd name="T51" fmla="*/ 2147483647 h 122"/>
                <a:gd name="T52" fmla="*/ 2147483647 w 47"/>
                <a:gd name="T53" fmla="*/ 2147483647 h 122"/>
                <a:gd name="T54" fmla="*/ 2147483647 w 47"/>
                <a:gd name="T55" fmla="*/ 2147483647 h 122"/>
                <a:gd name="T56" fmla="*/ 2147483647 w 47"/>
                <a:gd name="T57" fmla="*/ 2147483647 h 122"/>
                <a:gd name="T58" fmla="*/ 2147483647 w 47"/>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5" y="0"/>
                  </a:cubicBezTo>
                  <a:cubicBezTo>
                    <a:pt x="44" y="0"/>
                    <a:pt x="44" y="0"/>
                    <a:pt x="43" y="1"/>
                  </a:cubicBezTo>
                  <a:cubicBezTo>
                    <a:pt x="43" y="0"/>
                    <a:pt x="42" y="1"/>
                    <a:pt x="41" y="4"/>
                  </a:cubicBezTo>
                  <a:cubicBezTo>
                    <a:pt x="39" y="7"/>
                    <a:pt x="37" y="14"/>
                    <a:pt x="37" y="20"/>
                  </a:cubicBezTo>
                  <a:cubicBezTo>
                    <a:pt x="37" y="22"/>
                    <a:pt x="37" y="25"/>
                    <a:pt x="37" y="27"/>
                  </a:cubicBezTo>
                  <a:cubicBezTo>
                    <a:pt x="32" y="32"/>
                    <a:pt x="34" y="36"/>
                    <a:pt x="33" y="45"/>
                  </a:cubicBezTo>
                  <a:cubicBezTo>
                    <a:pt x="33" y="45"/>
                    <a:pt x="33" y="45"/>
                    <a:pt x="33" y="46"/>
                  </a:cubicBezTo>
                  <a:cubicBezTo>
                    <a:pt x="32" y="47"/>
                    <a:pt x="32" y="48"/>
                    <a:pt x="31" y="49"/>
                  </a:cubicBezTo>
                  <a:cubicBezTo>
                    <a:pt x="28" y="52"/>
                    <a:pt x="24" y="57"/>
                    <a:pt x="22" y="62"/>
                  </a:cubicBezTo>
                  <a:cubicBezTo>
                    <a:pt x="21" y="64"/>
                    <a:pt x="20" y="65"/>
                    <a:pt x="20" y="66"/>
                  </a:cubicBezTo>
                  <a:cubicBezTo>
                    <a:pt x="17" y="70"/>
                    <a:pt x="14" y="75"/>
                    <a:pt x="11" y="80"/>
                  </a:cubicBezTo>
                  <a:cubicBezTo>
                    <a:pt x="5" y="93"/>
                    <a:pt x="0" y="108"/>
                    <a:pt x="0" y="119"/>
                  </a:cubicBezTo>
                  <a:cubicBezTo>
                    <a:pt x="1" y="120"/>
                    <a:pt x="1" y="121"/>
                    <a:pt x="2" y="121"/>
                  </a:cubicBezTo>
                  <a:cubicBezTo>
                    <a:pt x="3" y="122"/>
                    <a:pt x="4" y="122"/>
                    <a:pt x="4" y="121"/>
                  </a:cubicBezTo>
                  <a:cubicBezTo>
                    <a:pt x="4" y="121"/>
                    <a:pt x="6" y="120"/>
                    <a:pt x="7" y="118"/>
                  </a:cubicBezTo>
                  <a:cubicBezTo>
                    <a:pt x="9" y="115"/>
                    <a:pt x="11" y="111"/>
                    <a:pt x="12" y="106"/>
                  </a:cubicBezTo>
                  <a:cubicBezTo>
                    <a:pt x="13" y="100"/>
                    <a:pt x="15" y="93"/>
                    <a:pt x="18" y="86"/>
                  </a:cubicBezTo>
                  <a:cubicBezTo>
                    <a:pt x="21" y="82"/>
                    <a:pt x="24" y="77"/>
                    <a:pt x="27" y="74"/>
                  </a:cubicBezTo>
                  <a:cubicBezTo>
                    <a:pt x="27" y="73"/>
                    <a:pt x="29" y="71"/>
                    <a:pt x="30" y="70"/>
                  </a:cubicBezTo>
                  <a:cubicBezTo>
                    <a:pt x="31" y="68"/>
                    <a:pt x="33" y="63"/>
                    <a:pt x="34" y="62"/>
                  </a:cubicBezTo>
                  <a:cubicBezTo>
                    <a:pt x="36" y="58"/>
                    <a:pt x="37" y="56"/>
                    <a:pt x="39" y="55"/>
                  </a:cubicBezTo>
                  <a:cubicBezTo>
                    <a:pt x="39" y="55"/>
                    <a:pt x="40" y="55"/>
                    <a:pt x="40" y="55"/>
                  </a:cubicBezTo>
                  <a:cubicBezTo>
                    <a:pt x="42" y="50"/>
                    <a:pt x="42" y="50"/>
                    <a:pt x="42" y="50"/>
                  </a:cubicBezTo>
                  <a:cubicBezTo>
                    <a:pt x="42" y="49"/>
                    <a:pt x="43" y="49"/>
                    <a:pt x="43" y="48"/>
                  </a:cubicBezTo>
                  <a:cubicBezTo>
                    <a:pt x="43" y="45"/>
                    <a:pt x="42" y="41"/>
                    <a:pt x="43" y="40"/>
                  </a:cubicBezTo>
                  <a:cubicBezTo>
                    <a:pt x="43" y="39"/>
                    <a:pt x="44" y="38"/>
                    <a:pt x="46" y="37"/>
                  </a:cubicBezTo>
                  <a:cubicBezTo>
                    <a:pt x="47" y="36"/>
                    <a:pt x="47" y="36"/>
                    <a:pt x="47" y="36"/>
                  </a:cubicBezTo>
                  <a:cubicBezTo>
                    <a:pt x="47" y="36"/>
                    <a:pt x="47" y="36"/>
                    <a:pt x="47" y="36"/>
                  </a:cubicBezTo>
                  <a:lnTo>
                    <a:pt x="47" y="3"/>
                  </a:lnTo>
                  <a:close/>
                </a:path>
              </a:pathLst>
            </a:custGeom>
            <a:solidFill>
              <a:srgbClr val="99C27D"/>
            </a:solidFill>
            <a:ln w="9525">
              <a:noFill/>
              <a:round/>
              <a:headEnd/>
              <a:tailEnd/>
            </a:ln>
          </p:spPr>
          <p:txBody>
            <a:bodyPr/>
            <a:lstStyle/>
            <a:p>
              <a:endParaRPr lang="en-US"/>
            </a:p>
          </p:txBody>
        </p:sp>
        <p:sp>
          <p:nvSpPr>
            <p:cNvPr id="26777" name="Freeform 149"/>
            <p:cNvSpPr>
              <a:spLocks/>
            </p:cNvSpPr>
            <p:nvPr/>
          </p:nvSpPr>
          <p:spPr bwMode="auto">
            <a:xfrm>
              <a:off x="3509963" y="3348707"/>
              <a:ext cx="152400" cy="401638"/>
            </a:xfrm>
            <a:custGeom>
              <a:avLst/>
              <a:gdLst>
                <a:gd name="T0" fmla="*/ 2147483647 w 46"/>
                <a:gd name="T1" fmla="*/ 2147483647 h 122"/>
                <a:gd name="T2" fmla="*/ 2147483647 w 46"/>
                <a:gd name="T3" fmla="*/ 0 h 122"/>
                <a:gd name="T4" fmla="*/ 2147483647 w 46"/>
                <a:gd name="T5" fmla="*/ 2147483647 h 122"/>
                <a:gd name="T6" fmla="*/ 2147483647 w 46"/>
                <a:gd name="T7" fmla="*/ 2147483647 h 122"/>
                <a:gd name="T8" fmla="*/ 2147483647 w 46"/>
                <a:gd name="T9" fmla="*/ 2147483647 h 122"/>
                <a:gd name="T10" fmla="*/ 2147483647 w 46"/>
                <a:gd name="T11" fmla="*/ 2147483647 h 122"/>
                <a:gd name="T12" fmla="*/ 2147483647 w 46"/>
                <a:gd name="T13" fmla="*/ 2147483647 h 122"/>
                <a:gd name="T14" fmla="*/ 2147483647 w 46"/>
                <a:gd name="T15" fmla="*/ 2147483647 h 122"/>
                <a:gd name="T16" fmla="*/ 2147483647 w 46"/>
                <a:gd name="T17" fmla="*/ 2147483647 h 122"/>
                <a:gd name="T18" fmla="*/ 2147483647 w 46"/>
                <a:gd name="T19" fmla="*/ 2147483647 h 122"/>
                <a:gd name="T20" fmla="*/ 2147483647 w 46"/>
                <a:gd name="T21" fmla="*/ 2147483647 h 122"/>
                <a:gd name="T22" fmla="*/ 2147483647 w 46"/>
                <a:gd name="T23" fmla="*/ 2147483647 h 122"/>
                <a:gd name="T24" fmla="*/ 0 w 46"/>
                <a:gd name="T25" fmla="*/ 2147483647 h 122"/>
                <a:gd name="T26" fmla="*/ 2147483647 w 46"/>
                <a:gd name="T27" fmla="*/ 2147483647 h 122"/>
                <a:gd name="T28" fmla="*/ 2147483647 w 46"/>
                <a:gd name="T29" fmla="*/ 2147483647 h 122"/>
                <a:gd name="T30" fmla="*/ 2147483647 w 46"/>
                <a:gd name="T31" fmla="*/ 2147483647 h 122"/>
                <a:gd name="T32" fmla="*/ 2147483647 w 46"/>
                <a:gd name="T33" fmla="*/ 2147483647 h 122"/>
                <a:gd name="T34" fmla="*/ 2147483647 w 46"/>
                <a:gd name="T35" fmla="*/ 2147483647 h 122"/>
                <a:gd name="T36" fmla="*/ 2147483647 w 46"/>
                <a:gd name="T37" fmla="*/ 2147483647 h 122"/>
                <a:gd name="T38" fmla="*/ 2147483647 w 46"/>
                <a:gd name="T39" fmla="*/ 2147483647 h 122"/>
                <a:gd name="T40" fmla="*/ 2147483647 w 46"/>
                <a:gd name="T41" fmla="*/ 2147483647 h 122"/>
                <a:gd name="T42" fmla="*/ 2147483647 w 46"/>
                <a:gd name="T43" fmla="*/ 2147483647 h 122"/>
                <a:gd name="T44" fmla="*/ 2147483647 w 46"/>
                <a:gd name="T45" fmla="*/ 2147483647 h 122"/>
                <a:gd name="T46" fmla="*/ 2147483647 w 46"/>
                <a:gd name="T47" fmla="*/ 2147483647 h 122"/>
                <a:gd name="T48" fmla="*/ 2147483647 w 46"/>
                <a:gd name="T49" fmla="*/ 2147483647 h 122"/>
                <a:gd name="T50" fmla="*/ 2147483647 w 46"/>
                <a:gd name="T51" fmla="*/ 2147483647 h 122"/>
                <a:gd name="T52" fmla="*/ 2147483647 w 46"/>
                <a:gd name="T53" fmla="*/ 2147483647 h 122"/>
                <a:gd name="T54" fmla="*/ 2147483647 w 46"/>
                <a:gd name="T55" fmla="*/ 2147483647 h 122"/>
                <a:gd name="T56" fmla="*/ 2147483647 w 46"/>
                <a:gd name="T57" fmla="*/ 2147483647 h 122"/>
                <a:gd name="T58" fmla="*/ 2147483647 w 46"/>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6" y="3"/>
                  </a:moveTo>
                  <a:cubicBezTo>
                    <a:pt x="46" y="2"/>
                    <a:pt x="45" y="1"/>
                    <a:pt x="44" y="0"/>
                  </a:cubicBezTo>
                  <a:cubicBezTo>
                    <a:pt x="43" y="0"/>
                    <a:pt x="42" y="0"/>
                    <a:pt x="42" y="1"/>
                  </a:cubicBezTo>
                  <a:cubicBezTo>
                    <a:pt x="42" y="0"/>
                    <a:pt x="41" y="1"/>
                    <a:pt x="39" y="4"/>
                  </a:cubicBezTo>
                  <a:cubicBezTo>
                    <a:pt x="38" y="8"/>
                    <a:pt x="36" y="15"/>
                    <a:pt x="36" y="20"/>
                  </a:cubicBezTo>
                  <a:cubicBezTo>
                    <a:pt x="36" y="22"/>
                    <a:pt x="36" y="25"/>
                    <a:pt x="36" y="27"/>
                  </a:cubicBezTo>
                  <a:cubicBezTo>
                    <a:pt x="31" y="32"/>
                    <a:pt x="33" y="37"/>
                    <a:pt x="32" y="45"/>
                  </a:cubicBezTo>
                  <a:cubicBezTo>
                    <a:pt x="32" y="45"/>
                    <a:pt x="32" y="45"/>
                    <a:pt x="32" y="46"/>
                  </a:cubicBezTo>
                  <a:cubicBezTo>
                    <a:pt x="31" y="47"/>
                    <a:pt x="31" y="48"/>
                    <a:pt x="30" y="49"/>
                  </a:cubicBezTo>
                  <a:cubicBezTo>
                    <a:pt x="27" y="52"/>
                    <a:pt x="23" y="57"/>
                    <a:pt x="21" y="62"/>
                  </a:cubicBezTo>
                  <a:cubicBezTo>
                    <a:pt x="20" y="64"/>
                    <a:pt x="19" y="65"/>
                    <a:pt x="19" y="66"/>
                  </a:cubicBezTo>
                  <a:cubicBezTo>
                    <a:pt x="16" y="70"/>
                    <a:pt x="13" y="75"/>
                    <a:pt x="10" y="80"/>
                  </a:cubicBezTo>
                  <a:cubicBezTo>
                    <a:pt x="4" y="93"/>
                    <a:pt x="0" y="108"/>
                    <a:pt x="0" y="119"/>
                  </a:cubicBezTo>
                  <a:cubicBezTo>
                    <a:pt x="0" y="120"/>
                    <a:pt x="0" y="121"/>
                    <a:pt x="1" y="121"/>
                  </a:cubicBezTo>
                  <a:cubicBezTo>
                    <a:pt x="2" y="122"/>
                    <a:pt x="3" y="122"/>
                    <a:pt x="3" y="121"/>
                  </a:cubicBezTo>
                  <a:cubicBezTo>
                    <a:pt x="4" y="120"/>
                    <a:pt x="5" y="120"/>
                    <a:pt x="6" y="118"/>
                  </a:cubicBezTo>
                  <a:cubicBezTo>
                    <a:pt x="8" y="115"/>
                    <a:pt x="10" y="111"/>
                    <a:pt x="11" y="106"/>
                  </a:cubicBezTo>
                  <a:cubicBezTo>
                    <a:pt x="12" y="100"/>
                    <a:pt x="14" y="93"/>
                    <a:pt x="17" y="86"/>
                  </a:cubicBezTo>
                  <a:cubicBezTo>
                    <a:pt x="20" y="82"/>
                    <a:pt x="22" y="77"/>
                    <a:pt x="26" y="73"/>
                  </a:cubicBezTo>
                  <a:cubicBezTo>
                    <a:pt x="26" y="72"/>
                    <a:pt x="28" y="71"/>
                    <a:pt x="29" y="70"/>
                  </a:cubicBezTo>
                  <a:cubicBezTo>
                    <a:pt x="30" y="68"/>
                    <a:pt x="32" y="63"/>
                    <a:pt x="33" y="62"/>
                  </a:cubicBezTo>
                  <a:cubicBezTo>
                    <a:pt x="34" y="58"/>
                    <a:pt x="36" y="56"/>
                    <a:pt x="38" y="55"/>
                  </a:cubicBezTo>
                  <a:cubicBezTo>
                    <a:pt x="38" y="55"/>
                    <a:pt x="39" y="55"/>
                    <a:pt x="39" y="55"/>
                  </a:cubicBezTo>
                  <a:cubicBezTo>
                    <a:pt x="41" y="50"/>
                    <a:pt x="41" y="50"/>
                    <a:pt x="41" y="50"/>
                  </a:cubicBezTo>
                  <a:cubicBezTo>
                    <a:pt x="41" y="49"/>
                    <a:pt x="41" y="49"/>
                    <a:pt x="42" y="48"/>
                  </a:cubicBezTo>
                  <a:cubicBezTo>
                    <a:pt x="42" y="45"/>
                    <a:pt x="41" y="41"/>
                    <a:pt x="42" y="40"/>
                  </a:cubicBezTo>
                  <a:cubicBezTo>
                    <a:pt x="42" y="39"/>
                    <a:pt x="43" y="38"/>
                    <a:pt x="45" y="37"/>
                  </a:cubicBezTo>
                  <a:cubicBezTo>
                    <a:pt x="46" y="36"/>
                    <a:pt x="46" y="36"/>
                    <a:pt x="46" y="36"/>
                  </a:cubicBezTo>
                  <a:cubicBezTo>
                    <a:pt x="46" y="36"/>
                    <a:pt x="46" y="36"/>
                    <a:pt x="46" y="36"/>
                  </a:cubicBezTo>
                  <a:lnTo>
                    <a:pt x="46" y="3"/>
                  </a:lnTo>
                  <a:close/>
                </a:path>
              </a:pathLst>
            </a:custGeom>
            <a:solidFill>
              <a:srgbClr val="9AC37E"/>
            </a:solidFill>
            <a:ln w="9525">
              <a:noFill/>
              <a:round/>
              <a:headEnd/>
              <a:tailEnd/>
            </a:ln>
          </p:spPr>
          <p:txBody>
            <a:bodyPr/>
            <a:lstStyle/>
            <a:p>
              <a:endParaRPr lang="en-US"/>
            </a:p>
          </p:txBody>
        </p:sp>
        <p:sp>
          <p:nvSpPr>
            <p:cNvPr id="26778" name="Freeform 150"/>
            <p:cNvSpPr>
              <a:spLocks/>
            </p:cNvSpPr>
            <p:nvPr/>
          </p:nvSpPr>
          <p:spPr bwMode="auto">
            <a:xfrm>
              <a:off x="3509963" y="3348707"/>
              <a:ext cx="152400" cy="401638"/>
            </a:xfrm>
            <a:custGeom>
              <a:avLst/>
              <a:gdLst>
                <a:gd name="T0" fmla="*/ 2147483647 w 46"/>
                <a:gd name="T1" fmla="*/ 2147483647 h 122"/>
                <a:gd name="T2" fmla="*/ 2147483647 w 46"/>
                <a:gd name="T3" fmla="*/ 0 h 122"/>
                <a:gd name="T4" fmla="*/ 2147483647 w 46"/>
                <a:gd name="T5" fmla="*/ 2147483647 h 122"/>
                <a:gd name="T6" fmla="*/ 2147483647 w 46"/>
                <a:gd name="T7" fmla="*/ 2147483647 h 122"/>
                <a:gd name="T8" fmla="*/ 2147483647 w 46"/>
                <a:gd name="T9" fmla="*/ 2147483647 h 122"/>
                <a:gd name="T10" fmla="*/ 2147483647 w 46"/>
                <a:gd name="T11" fmla="*/ 2147483647 h 122"/>
                <a:gd name="T12" fmla="*/ 2147483647 w 46"/>
                <a:gd name="T13" fmla="*/ 2147483647 h 122"/>
                <a:gd name="T14" fmla="*/ 2147483647 w 46"/>
                <a:gd name="T15" fmla="*/ 2147483647 h 122"/>
                <a:gd name="T16" fmla="*/ 2147483647 w 46"/>
                <a:gd name="T17" fmla="*/ 2147483647 h 122"/>
                <a:gd name="T18" fmla="*/ 2147483647 w 46"/>
                <a:gd name="T19" fmla="*/ 2147483647 h 122"/>
                <a:gd name="T20" fmla="*/ 2147483647 w 46"/>
                <a:gd name="T21" fmla="*/ 2147483647 h 122"/>
                <a:gd name="T22" fmla="*/ 2147483647 w 46"/>
                <a:gd name="T23" fmla="*/ 2147483647 h 122"/>
                <a:gd name="T24" fmla="*/ 0 w 46"/>
                <a:gd name="T25" fmla="*/ 2147483647 h 122"/>
                <a:gd name="T26" fmla="*/ 2147483647 w 46"/>
                <a:gd name="T27" fmla="*/ 2147483647 h 122"/>
                <a:gd name="T28" fmla="*/ 2147483647 w 46"/>
                <a:gd name="T29" fmla="*/ 2147483647 h 122"/>
                <a:gd name="T30" fmla="*/ 2147483647 w 46"/>
                <a:gd name="T31" fmla="*/ 2147483647 h 122"/>
                <a:gd name="T32" fmla="*/ 2147483647 w 46"/>
                <a:gd name="T33" fmla="*/ 2147483647 h 122"/>
                <a:gd name="T34" fmla="*/ 2147483647 w 46"/>
                <a:gd name="T35" fmla="*/ 2147483647 h 122"/>
                <a:gd name="T36" fmla="*/ 2147483647 w 46"/>
                <a:gd name="T37" fmla="*/ 2147483647 h 122"/>
                <a:gd name="T38" fmla="*/ 2147483647 w 46"/>
                <a:gd name="T39" fmla="*/ 2147483647 h 122"/>
                <a:gd name="T40" fmla="*/ 2147483647 w 46"/>
                <a:gd name="T41" fmla="*/ 2147483647 h 122"/>
                <a:gd name="T42" fmla="*/ 2147483647 w 46"/>
                <a:gd name="T43" fmla="*/ 2147483647 h 122"/>
                <a:gd name="T44" fmla="*/ 2147483647 w 46"/>
                <a:gd name="T45" fmla="*/ 2147483647 h 122"/>
                <a:gd name="T46" fmla="*/ 2147483647 w 46"/>
                <a:gd name="T47" fmla="*/ 2147483647 h 122"/>
                <a:gd name="T48" fmla="*/ 2147483647 w 46"/>
                <a:gd name="T49" fmla="*/ 2147483647 h 122"/>
                <a:gd name="T50" fmla="*/ 2147483647 w 46"/>
                <a:gd name="T51" fmla="*/ 2147483647 h 122"/>
                <a:gd name="T52" fmla="*/ 2147483647 w 46"/>
                <a:gd name="T53" fmla="*/ 2147483647 h 122"/>
                <a:gd name="T54" fmla="*/ 2147483647 w 46"/>
                <a:gd name="T55" fmla="*/ 2147483647 h 122"/>
                <a:gd name="T56" fmla="*/ 2147483647 w 46"/>
                <a:gd name="T57" fmla="*/ 2147483647 h 122"/>
                <a:gd name="T58" fmla="*/ 2147483647 w 46"/>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3"/>
                  </a:moveTo>
                  <a:cubicBezTo>
                    <a:pt x="45" y="2"/>
                    <a:pt x="45" y="1"/>
                    <a:pt x="44" y="0"/>
                  </a:cubicBezTo>
                  <a:cubicBezTo>
                    <a:pt x="43" y="0"/>
                    <a:pt x="42" y="0"/>
                    <a:pt x="42" y="1"/>
                  </a:cubicBezTo>
                  <a:cubicBezTo>
                    <a:pt x="42" y="0"/>
                    <a:pt x="41" y="1"/>
                    <a:pt x="39" y="4"/>
                  </a:cubicBezTo>
                  <a:cubicBezTo>
                    <a:pt x="38" y="8"/>
                    <a:pt x="36" y="15"/>
                    <a:pt x="36" y="20"/>
                  </a:cubicBezTo>
                  <a:cubicBezTo>
                    <a:pt x="36" y="23"/>
                    <a:pt x="36" y="25"/>
                    <a:pt x="36" y="27"/>
                  </a:cubicBezTo>
                  <a:cubicBezTo>
                    <a:pt x="31" y="32"/>
                    <a:pt x="33" y="37"/>
                    <a:pt x="32" y="45"/>
                  </a:cubicBezTo>
                  <a:cubicBezTo>
                    <a:pt x="32" y="45"/>
                    <a:pt x="32" y="45"/>
                    <a:pt x="32" y="46"/>
                  </a:cubicBezTo>
                  <a:cubicBezTo>
                    <a:pt x="31" y="47"/>
                    <a:pt x="31" y="48"/>
                    <a:pt x="30" y="49"/>
                  </a:cubicBezTo>
                  <a:cubicBezTo>
                    <a:pt x="27" y="52"/>
                    <a:pt x="23" y="57"/>
                    <a:pt x="21" y="62"/>
                  </a:cubicBezTo>
                  <a:cubicBezTo>
                    <a:pt x="20" y="64"/>
                    <a:pt x="19" y="65"/>
                    <a:pt x="19" y="66"/>
                  </a:cubicBezTo>
                  <a:cubicBezTo>
                    <a:pt x="16" y="71"/>
                    <a:pt x="13" y="75"/>
                    <a:pt x="10" y="80"/>
                  </a:cubicBezTo>
                  <a:cubicBezTo>
                    <a:pt x="4" y="93"/>
                    <a:pt x="0" y="108"/>
                    <a:pt x="0" y="119"/>
                  </a:cubicBezTo>
                  <a:cubicBezTo>
                    <a:pt x="0" y="120"/>
                    <a:pt x="0" y="121"/>
                    <a:pt x="1" y="121"/>
                  </a:cubicBezTo>
                  <a:cubicBezTo>
                    <a:pt x="2" y="122"/>
                    <a:pt x="3" y="122"/>
                    <a:pt x="3" y="121"/>
                  </a:cubicBezTo>
                  <a:cubicBezTo>
                    <a:pt x="4" y="120"/>
                    <a:pt x="5" y="119"/>
                    <a:pt x="6" y="118"/>
                  </a:cubicBezTo>
                  <a:cubicBezTo>
                    <a:pt x="8" y="115"/>
                    <a:pt x="10" y="111"/>
                    <a:pt x="11" y="106"/>
                  </a:cubicBezTo>
                  <a:cubicBezTo>
                    <a:pt x="12" y="100"/>
                    <a:pt x="14" y="93"/>
                    <a:pt x="17" y="86"/>
                  </a:cubicBezTo>
                  <a:cubicBezTo>
                    <a:pt x="20" y="81"/>
                    <a:pt x="22" y="77"/>
                    <a:pt x="25" y="73"/>
                  </a:cubicBezTo>
                  <a:cubicBezTo>
                    <a:pt x="26" y="72"/>
                    <a:pt x="28" y="71"/>
                    <a:pt x="29" y="70"/>
                  </a:cubicBezTo>
                  <a:cubicBezTo>
                    <a:pt x="30" y="68"/>
                    <a:pt x="31" y="63"/>
                    <a:pt x="33" y="62"/>
                  </a:cubicBezTo>
                  <a:cubicBezTo>
                    <a:pt x="34" y="58"/>
                    <a:pt x="36" y="56"/>
                    <a:pt x="38" y="55"/>
                  </a:cubicBezTo>
                  <a:cubicBezTo>
                    <a:pt x="38" y="55"/>
                    <a:pt x="39" y="55"/>
                    <a:pt x="39" y="55"/>
                  </a:cubicBezTo>
                  <a:cubicBezTo>
                    <a:pt x="41" y="50"/>
                    <a:pt x="41" y="50"/>
                    <a:pt x="41" y="50"/>
                  </a:cubicBezTo>
                  <a:cubicBezTo>
                    <a:pt x="41" y="49"/>
                    <a:pt x="41" y="49"/>
                    <a:pt x="41" y="48"/>
                  </a:cubicBezTo>
                  <a:cubicBezTo>
                    <a:pt x="42" y="45"/>
                    <a:pt x="41" y="41"/>
                    <a:pt x="42" y="40"/>
                  </a:cubicBezTo>
                  <a:cubicBezTo>
                    <a:pt x="42" y="39"/>
                    <a:pt x="43" y="38"/>
                    <a:pt x="45" y="37"/>
                  </a:cubicBezTo>
                  <a:cubicBezTo>
                    <a:pt x="46" y="36"/>
                    <a:pt x="46" y="36"/>
                    <a:pt x="46" y="36"/>
                  </a:cubicBezTo>
                  <a:cubicBezTo>
                    <a:pt x="46" y="35"/>
                    <a:pt x="46" y="35"/>
                    <a:pt x="46" y="35"/>
                  </a:cubicBezTo>
                  <a:lnTo>
                    <a:pt x="45" y="3"/>
                  </a:lnTo>
                  <a:close/>
                </a:path>
              </a:pathLst>
            </a:custGeom>
            <a:solidFill>
              <a:srgbClr val="9BC37F"/>
            </a:solidFill>
            <a:ln w="9525">
              <a:noFill/>
              <a:round/>
              <a:headEnd/>
              <a:tailEnd/>
            </a:ln>
          </p:spPr>
          <p:txBody>
            <a:bodyPr/>
            <a:lstStyle/>
            <a:p>
              <a:endParaRPr lang="en-US"/>
            </a:p>
          </p:txBody>
        </p:sp>
        <p:sp>
          <p:nvSpPr>
            <p:cNvPr id="26779" name="Freeform 151"/>
            <p:cNvSpPr>
              <a:spLocks/>
            </p:cNvSpPr>
            <p:nvPr/>
          </p:nvSpPr>
          <p:spPr bwMode="auto">
            <a:xfrm>
              <a:off x="3509963" y="3348707"/>
              <a:ext cx="152400" cy="401638"/>
            </a:xfrm>
            <a:custGeom>
              <a:avLst/>
              <a:gdLst>
                <a:gd name="T0" fmla="*/ 2147483647 w 46"/>
                <a:gd name="T1" fmla="*/ 2147483647 h 122"/>
                <a:gd name="T2" fmla="*/ 2147483647 w 46"/>
                <a:gd name="T3" fmla="*/ 0 h 122"/>
                <a:gd name="T4" fmla="*/ 2147483647 w 46"/>
                <a:gd name="T5" fmla="*/ 2147483647 h 122"/>
                <a:gd name="T6" fmla="*/ 2147483647 w 46"/>
                <a:gd name="T7" fmla="*/ 2147483647 h 122"/>
                <a:gd name="T8" fmla="*/ 2147483647 w 46"/>
                <a:gd name="T9" fmla="*/ 2147483647 h 122"/>
                <a:gd name="T10" fmla="*/ 2147483647 w 46"/>
                <a:gd name="T11" fmla="*/ 2147483647 h 122"/>
                <a:gd name="T12" fmla="*/ 2147483647 w 46"/>
                <a:gd name="T13" fmla="*/ 2147483647 h 122"/>
                <a:gd name="T14" fmla="*/ 2147483647 w 46"/>
                <a:gd name="T15" fmla="*/ 2147483647 h 122"/>
                <a:gd name="T16" fmla="*/ 2147483647 w 46"/>
                <a:gd name="T17" fmla="*/ 2147483647 h 122"/>
                <a:gd name="T18" fmla="*/ 2147483647 w 46"/>
                <a:gd name="T19" fmla="*/ 2147483647 h 122"/>
                <a:gd name="T20" fmla="*/ 2147483647 w 46"/>
                <a:gd name="T21" fmla="*/ 2147483647 h 122"/>
                <a:gd name="T22" fmla="*/ 2147483647 w 46"/>
                <a:gd name="T23" fmla="*/ 2147483647 h 122"/>
                <a:gd name="T24" fmla="*/ 0 w 46"/>
                <a:gd name="T25" fmla="*/ 2147483647 h 122"/>
                <a:gd name="T26" fmla="*/ 2147483647 w 46"/>
                <a:gd name="T27" fmla="*/ 2147483647 h 122"/>
                <a:gd name="T28" fmla="*/ 2147483647 w 46"/>
                <a:gd name="T29" fmla="*/ 2147483647 h 122"/>
                <a:gd name="T30" fmla="*/ 2147483647 w 46"/>
                <a:gd name="T31" fmla="*/ 2147483647 h 122"/>
                <a:gd name="T32" fmla="*/ 2147483647 w 46"/>
                <a:gd name="T33" fmla="*/ 2147483647 h 122"/>
                <a:gd name="T34" fmla="*/ 2147483647 w 46"/>
                <a:gd name="T35" fmla="*/ 2147483647 h 122"/>
                <a:gd name="T36" fmla="*/ 2147483647 w 46"/>
                <a:gd name="T37" fmla="*/ 2147483647 h 122"/>
                <a:gd name="T38" fmla="*/ 2147483647 w 46"/>
                <a:gd name="T39" fmla="*/ 2147483647 h 122"/>
                <a:gd name="T40" fmla="*/ 2147483647 w 46"/>
                <a:gd name="T41" fmla="*/ 2147483647 h 122"/>
                <a:gd name="T42" fmla="*/ 2147483647 w 46"/>
                <a:gd name="T43" fmla="*/ 2147483647 h 122"/>
                <a:gd name="T44" fmla="*/ 2147483647 w 46"/>
                <a:gd name="T45" fmla="*/ 2147483647 h 122"/>
                <a:gd name="T46" fmla="*/ 2147483647 w 46"/>
                <a:gd name="T47" fmla="*/ 2147483647 h 122"/>
                <a:gd name="T48" fmla="*/ 2147483647 w 46"/>
                <a:gd name="T49" fmla="*/ 2147483647 h 122"/>
                <a:gd name="T50" fmla="*/ 2147483647 w 46"/>
                <a:gd name="T51" fmla="*/ 2147483647 h 122"/>
                <a:gd name="T52" fmla="*/ 2147483647 w 46"/>
                <a:gd name="T53" fmla="*/ 2147483647 h 122"/>
                <a:gd name="T54" fmla="*/ 2147483647 w 46"/>
                <a:gd name="T55" fmla="*/ 2147483647 h 122"/>
                <a:gd name="T56" fmla="*/ 2147483647 w 46"/>
                <a:gd name="T57" fmla="*/ 2147483647 h 122"/>
                <a:gd name="T58" fmla="*/ 2147483647 w 46"/>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3"/>
                  </a:moveTo>
                  <a:cubicBezTo>
                    <a:pt x="45" y="1"/>
                    <a:pt x="45" y="1"/>
                    <a:pt x="44" y="0"/>
                  </a:cubicBezTo>
                  <a:cubicBezTo>
                    <a:pt x="43" y="0"/>
                    <a:pt x="42" y="0"/>
                    <a:pt x="42" y="1"/>
                  </a:cubicBezTo>
                  <a:cubicBezTo>
                    <a:pt x="42" y="0"/>
                    <a:pt x="41" y="1"/>
                    <a:pt x="39" y="4"/>
                  </a:cubicBezTo>
                  <a:cubicBezTo>
                    <a:pt x="38" y="8"/>
                    <a:pt x="36" y="15"/>
                    <a:pt x="36" y="20"/>
                  </a:cubicBezTo>
                  <a:cubicBezTo>
                    <a:pt x="36" y="23"/>
                    <a:pt x="36" y="25"/>
                    <a:pt x="36" y="27"/>
                  </a:cubicBezTo>
                  <a:cubicBezTo>
                    <a:pt x="31" y="32"/>
                    <a:pt x="33" y="37"/>
                    <a:pt x="32" y="45"/>
                  </a:cubicBezTo>
                  <a:cubicBezTo>
                    <a:pt x="32" y="45"/>
                    <a:pt x="32" y="45"/>
                    <a:pt x="32" y="46"/>
                  </a:cubicBezTo>
                  <a:cubicBezTo>
                    <a:pt x="31" y="47"/>
                    <a:pt x="31" y="48"/>
                    <a:pt x="30" y="49"/>
                  </a:cubicBezTo>
                  <a:cubicBezTo>
                    <a:pt x="27" y="52"/>
                    <a:pt x="23" y="57"/>
                    <a:pt x="21" y="62"/>
                  </a:cubicBezTo>
                  <a:cubicBezTo>
                    <a:pt x="20" y="64"/>
                    <a:pt x="19" y="65"/>
                    <a:pt x="19" y="66"/>
                  </a:cubicBezTo>
                  <a:cubicBezTo>
                    <a:pt x="16" y="71"/>
                    <a:pt x="13" y="75"/>
                    <a:pt x="10" y="80"/>
                  </a:cubicBezTo>
                  <a:cubicBezTo>
                    <a:pt x="4" y="93"/>
                    <a:pt x="0" y="108"/>
                    <a:pt x="0" y="119"/>
                  </a:cubicBezTo>
                  <a:cubicBezTo>
                    <a:pt x="0" y="120"/>
                    <a:pt x="0" y="121"/>
                    <a:pt x="1" y="122"/>
                  </a:cubicBezTo>
                  <a:cubicBezTo>
                    <a:pt x="2" y="122"/>
                    <a:pt x="3" y="122"/>
                    <a:pt x="3" y="121"/>
                  </a:cubicBezTo>
                  <a:cubicBezTo>
                    <a:pt x="4" y="120"/>
                    <a:pt x="5" y="119"/>
                    <a:pt x="6" y="118"/>
                  </a:cubicBezTo>
                  <a:cubicBezTo>
                    <a:pt x="8" y="115"/>
                    <a:pt x="10" y="111"/>
                    <a:pt x="11" y="106"/>
                  </a:cubicBezTo>
                  <a:cubicBezTo>
                    <a:pt x="12" y="100"/>
                    <a:pt x="14" y="93"/>
                    <a:pt x="17" y="86"/>
                  </a:cubicBezTo>
                  <a:cubicBezTo>
                    <a:pt x="20" y="81"/>
                    <a:pt x="22" y="77"/>
                    <a:pt x="25" y="73"/>
                  </a:cubicBezTo>
                  <a:cubicBezTo>
                    <a:pt x="26" y="72"/>
                    <a:pt x="28" y="71"/>
                    <a:pt x="29" y="70"/>
                  </a:cubicBezTo>
                  <a:cubicBezTo>
                    <a:pt x="30" y="68"/>
                    <a:pt x="31" y="63"/>
                    <a:pt x="33" y="62"/>
                  </a:cubicBezTo>
                  <a:cubicBezTo>
                    <a:pt x="34" y="58"/>
                    <a:pt x="36" y="56"/>
                    <a:pt x="38" y="55"/>
                  </a:cubicBezTo>
                  <a:cubicBezTo>
                    <a:pt x="38" y="55"/>
                    <a:pt x="38" y="55"/>
                    <a:pt x="39" y="55"/>
                  </a:cubicBezTo>
                  <a:cubicBezTo>
                    <a:pt x="41" y="50"/>
                    <a:pt x="41" y="50"/>
                    <a:pt x="41" y="50"/>
                  </a:cubicBezTo>
                  <a:cubicBezTo>
                    <a:pt x="41" y="49"/>
                    <a:pt x="41" y="49"/>
                    <a:pt x="41" y="48"/>
                  </a:cubicBezTo>
                  <a:cubicBezTo>
                    <a:pt x="42" y="45"/>
                    <a:pt x="41" y="41"/>
                    <a:pt x="42" y="40"/>
                  </a:cubicBezTo>
                  <a:cubicBezTo>
                    <a:pt x="42" y="39"/>
                    <a:pt x="43" y="38"/>
                    <a:pt x="45" y="37"/>
                  </a:cubicBezTo>
                  <a:cubicBezTo>
                    <a:pt x="46" y="36"/>
                    <a:pt x="46" y="36"/>
                    <a:pt x="46" y="36"/>
                  </a:cubicBezTo>
                  <a:cubicBezTo>
                    <a:pt x="46" y="35"/>
                    <a:pt x="46" y="35"/>
                    <a:pt x="46" y="35"/>
                  </a:cubicBezTo>
                  <a:lnTo>
                    <a:pt x="45" y="3"/>
                  </a:lnTo>
                  <a:close/>
                </a:path>
              </a:pathLst>
            </a:custGeom>
            <a:solidFill>
              <a:srgbClr val="9CC380"/>
            </a:solidFill>
            <a:ln w="9525">
              <a:noFill/>
              <a:round/>
              <a:headEnd/>
              <a:tailEnd/>
            </a:ln>
          </p:spPr>
          <p:txBody>
            <a:bodyPr/>
            <a:lstStyle/>
            <a:p>
              <a:endParaRPr lang="en-US"/>
            </a:p>
          </p:txBody>
        </p:sp>
        <p:sp>
          <p:nvSpPr>
            <p:cNvPr id="26780" name="Freeform 152"/>
            <p:cNvSpPr>
              <a:spLocks/>
            </p:cNvSpPr>
            <p:nvPr/>
          </p:nvSpPr>
          <p:spPr bwMode="auto">
            <a:xfrm>
              <a:off x="3509963" y="3348707"/>
              <a:ext cx="152400" cy="401638"/>
            </a:xfrm>
            <a:custGeom>
              <a:avLst/>
              <a:gdLst>
                <a:gd name="T0" fmla="*/ 2147483647 w 46"/>
                <a:gd name="T1" fmla="*/ 2147483647 h 122"/>
                <a:gd name="T2" fmla="*/ 2147483647 w 46"/>
                <a:gd name="T3" fmla="*/ 0 h 122"/>
                <a:gd name="T4" fmla="*/ 2147483647 w 46"/>
                <a:gd name="T5" fmla="*/ 2147483647 h 122"/>
                <a:gd name="T6" fmla="*/ 2147483647 w 46"/>
                <a:gd name="T7" fmla="*/ 2147483647 h 122"/>
                <a:gd name="T8" fmla="*/ 2147483647 w 46"/>
                <a:gd name="T9" fmla="*/ 2147483647 h 122"/>
                <a:gd name="T10" fmla="*/ 2147483647 w 46"/>
                <a:gd name="T11" fmla="*/ 2147483647 h 122"/>
                <a:gd name="T12" fmla="*/ 2147483647 w 46"/>
                <a:gd name="T13" fmla="*/ 2147483647 h 122"/>
                <a:gd name="T14" fmla="*/ 2147483647 w 46"/>
                <a:gd name="T15" fmla="*/ 2147483647 h 122"/>
                <a:gd name="T16" fmla="*/ 2147483647 w 46"/>
                <a:gd name="T17" fmla="*/ 2147483647 h 122"/>
                <a:gd name="T18" fmla="*/ 2147483647 w 46"/>
                <a:gd name="T19" fmla="*/ 2147483647 h 122"/>
                <a:gd name="T20" fmla="*/ 2147483647 w 46"/>
                <a:gd name="T21" fmla="*/ 2147483647 h 122"/>
                <a:gd name="T22" fmla="*/ 2147483647 w 46"/>
                <a:gd name="T23" fmla="*/ 2147483647 h 122"/>
                <a:gd name="T24" fmla="*/ 0 w 46"/>
                <a:gd name="T25" fmla="*/ 2147483647 h 122"/>
                <a:gd name="T26" fmla="*/ 2147483647 w 46"/>
                <a:gd name="T27" fmla="*/ 2147483647 h 122"/>
                <a:gd name="T28" fmla="*/ 2147483647 w 46"/>
                <a:gd name="T29" fmla="*/ 2147483647 h 122"/>
                <a:gd name="T30" fmla="*/ 2147483647 w 46"/>
                <a:gd name="T31" fmla="*/ 2147483647 h 122"/>
                <a:gd name="T32" fmla="*/ 2147483647 w 46"/>
                <a:gd name="T33" fmla="*/ 2147483647 h 122"/>
                <a:gd name="T34" fmla="*/ 2147483647 w 46"/>
                <a:gd name="T35" fmla="*/ 2147483647 h 122"/>
                <a:gd name="T36" fmla="*/ 2147483647 w 46"/>
                <a:gd name="T37" fmla="*/ 2147483647 h 122"/>
                <a:gd name="T38" fmla="*/ 2147483647 w 46"/>
                <a:gd name="T39" fmla="*/ 2147483647 h 122"/>
                <a:gd name="T40" fmla="*/ 2147483647 w 46"/>
                <a:gd name="T41" fmla="*/ 2147483647 h 122"/>
                <a:gd name="T42" fmla="*/ 2147483647 w 46"/>
                <a:gd name="T43" fmla="*/ 2147483647 h 122"/>
                <a:gd name="T44" fmla="*/ 2147483647 w 46"/>
                <a:gd name="T45" fmla="*/ 2147483647 h 122"/>
                <a:gd name="T46" fmla="*/ 2147483647 w 46"/>
                <a:gd name="T47" fmla="*/ 2147483647 h 122"/>
                <a:gd name="T48" fmla="*/ 2147483647 w 46"/>
                <a:gd name="T49" fmla="*/ 2147483647 h 122"/>
                <a:gd name="T50" fmla="*/ 2147483647 w 46"/>
                <a:gd name="T51" fmla="*/ 2147483647 h 122"/>
                <a:gd name="T52" fmla="*/ 2147483647 w 46"/>
                <a:gd name="T53" fmla="*/ 2147483647 h 122"/>
                <a:gd name="T54" fmla="*/ 2147483647 w 46"/>
                <a:gd name="T55" fmla="*/ 2147483647 h 122"/>
                <a:gd name="T56" fmla="*/ 2147483647 w 46"/>
                <a:gd name="T57" fmla="*/ 2147483647 h 122"/>
                <a:gd name="T58" fmla="*/ 2147483647 w 46"/>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3"/>
                  </a:moveTo>
                  <a:cubicBezTo>
                    <a:pt x="45" y="1"/>
                    <a:pt x="45" y="1"/>
                    <a:pt x="44" y="0"/>
                  </a:cubicBezTo>
                  <a:cubicBezTo>
                    <a:pt x="43" y="0"/>
                    <a:pt x="42" y="0"/>
                    <a:pt x="42" y="1"/>
                  </a:cubicBezTo>
                  <a:cubicBezTo>
                    <a:pt x="42" y="0"/>
                    <a:pt x="41" y="1"/>
                    <a:pt x="39" y="4"/>
                  </a:cubicBezTo>
                  <a:cubicBezTo>
                    <a:pt x="38" y="8"/>
                    <a:pt x="36" y="15"/>
                    <a:pt x="36" y="21"/>
                  </a:cubicBezTo>
                  <a:cubicBezTo>
                    <a:pt x="36" y="23"/>
                    <a:pt x="37" y="25"/>
                    <a:pt x="37" y="27"/>
                  </a:cubicBezTo>
                  <a:cubicBezTo>
                    <a:pt x="31" y="32"/>
                    <a:pt x="33" y="37"/>
                    <a:pt x="32" y="45"/>
                  </a:cubicBezTo>
                  <a:cubicBezTo>
                    <a:pt x="32" y="45"/>
                    <a:pt x="32" y="46"/>
                    <a:pt x="32" y="46"/>
                  </a:cubicBezTo>
                  <a:cubicBezTo>
                    <a:pt x="31" y="47"/>
                    <a:pt x="31" y="48"/>
                    <a:pt x="30" y="49"/>
                  </a:cubicBezTo>
                  <a:cubicBezTo>
                    <a:pt x="27" y="52"/>
                    <a:pt x="23" y="57"/>
                    <a:pt x="21" y="62"/>
                  </a:cubicBezTo>
                  <a:cubicBezTo>
                    <a:pt x="20" y="64"/>
                    <a:pt x="19" y="65"/>
                    <a:pt x="19" y="66"/>
                  </a:cubicBezTo>
                  <a:cubicBezTo>
                    <a:pt x="16" y="71"/>
                    <a:pt x="13" y="75"/>
                    <a:pt x="10" y="80"/>
                  </a:cubicBezTo>
                  <a:cubicBezTo>
                    <a:pt x="4" y="93"/>
                    <a:pt x="0" y="108"/>
                    <a:pt x="0" y="119"/>
                  </a:cubicBezTo>
                  <a:cubicBezTo>
                    <a:pt x="0" y="120"/>
                    <a:pt x="0" y="121"/>
                    <a:pt x="1" y="122"/>
                  </a:cubicBezTo>
                  <a:cubicBezTo>
                    <a:pt x="2" y="122"/>
                    <a:pt x="3" y="122"/>
                    <a:pt x="3" y="121"/>
                  </a:cubicBezTo>
                  <a:cubicBezTo>
                    <a:pt x="4" y="120"/>
                    <a:pt x="5" y="119"/>
                    <a:pt x="6" y="118"/>
                  </a:cubicBezTo>
                  <a:cubicBezTo>
                    <a:pt x="8" y="115"/>
                    <a:pt x="10" y="111"/>
                    <a:pt x="11" y="106"/>
                  </a:cubicBezTo>
                  <a:cubicBezTo>
                    <a:pt x="12" y="99"/>
                    <a:pt x="14" y="93"/>
                    <a:pt x="17" y="86"/>
                  </a:cubicBezTo>
                  <a:cubicBezTo>
                    <a:pt x="20" y="81"/>
                    <a:pt x="22" y="77"/>
                    <a:pt x="25" y="73"/>
                  </a:cubicBezTo>
                  <a:cubicBezTo>
                    <a:pt x="26" y="72"/>
                    <a:pt x="28" y="71"/>
                    <a:pt x="29" y="70"/>
                  </a:cubicBezTo>
                  <a:cubicBezTo>
                    <a:pt x="30" y="68"/>
                    <a:pt x="31" y="63"/>
                    <a:pt x="33" y="62"/>
                  </a:cubicBezTo>
                  <a:cubicBezTo>
                    <a:pt x="34" y="58"/>
                    <a:pt x="36" y="56"/>
                    <a:pt x="38" y="55"/>
                  </a:cubicBezTo>
                  <a:cubicBezTo>
                    <a:pt x="38" y="55"/>
                    <a:pt x="38" y="55"/>
                    <a:pt x="38" y="55"/>
                  </a:cubicBezTo>
                  <a:cubicBezTo>
                    <a:pt x="41" y="50"/>
                    <a:pt x="41" y="50"/>
                    <a:pt x="41" y="50"/>
                  </a:cubicBezTo>
                  <a:cubicBezTo>
                    <a:pt x="41" y="49"/>
                    <a:pt x="41" y="49"/>
                    <a:pt x="41" y="48"/>
                  </a:cubicBezTo>
                  <a:cubicBezTo>
                    <a:pt x="42" y="45"/>
                    <a:pt x="41" y="41"/>
                    <a:pt x="42" y="40"/>
                  </a:cubicBezTo>
                  <a:cubicBezTo>
                    <a:pt x="42" y="39"/>
                    <a:pt x="43" y="38"/>
                    <a:pt x="45" y="37"/>
                  </a:cubicBezTo>
                  <a:cubicBezTo>
                    <a:pt x="46" y="36"/>
                    <a:pt x="46" y="36"/>
                    <a:pt x="46" y="36"/>
                  </a:cubicBezTo>
                  <a:cubicBezTo>
                    <a:pt x="46" y="35"/>
                    <a:pt x="46" y="35"/>
                    <a:pt x="46" y="35"/>
                  </a:cubicBezTo>
                  <a:lnTo>
                    <a:pt x="45" y="3"/>
                  </a:lnTo>
                  <a:close/>
                </a:path>
              </a:pathLst>
            </a:custGeom>
            <a:solidFill>
              <a:srgbClr val="9DC581"/>
            </a:solidFill>
            <a:ln w="9525">
              <a:noFill/>
              <a:round/>
              <a:headEnd/>
              <a:tailEnd/>
            </a:ln>
          </p:spPr>
          <p:txBody>
            <a:bodyPr/>
            <a:lstStyle/>
            <a:p>
              <a:endParaRPr lang="en-US"/>
            </a:p>
          </p:txBody>
        </p:sp>
        <p:sp>
          <p:nvSpPr>
            <p:cNvPr id="26781" name="Freeform 153"/>
            <p:cNvSpPr>
              <a:spLocks/>
            </p:cNvSpPr>
            <p:nvPr/>
          </p:nvSpPr>
          <p:spPr bwMode="auto">
            <a:xfrm>
              <a:off x="3509963" y="3348707"/>
              <a:ext cx="152400" cy="401638"/>
            </a:xfrm>
            <a:custGeom>
              <a:avLst/>
              <a:gdLst>
                <a:gd name="T0" fmla="*/ 2147483647 w 46"/>
                <a:gd name="T1" fmla="*/ 2147483647 h 122"/>
                <a:gd name="T2" fmla="*/ 2147483647 w 46"/>
                <a:gd name="T3" fmla="*/ 0 h 122"/>
                <a:gd name="T4" fmla="*/ 2147483647 w 46"/>
                <a:gd name="T5" fmla="*/ 2147483647 h 122"/>
                <a:gd name="T6" fmla="*/ 2147483647 w 46"/>
                <a:gd name="T7" fmla="*/ 2147483647 h 122"/>
                <a:gd name="T8" fmla="*/ 2147483647 w 46"/>
                <a:gd name="T9" fmla="*/ 2147483647 h 122"/>
                <a:gd name="T10" fmla="*/ 2147483647 w 46"/>
                <a:gd name="T11" fmla="*/ 2147483647 h 122"/>
                <a:gd name="T12" fmla="*/ 2147483647 w 46"/>
                <a:gd name="T13" fmla="*/ 2147483647 h 122"/>
                <a:gd name="T14" fmla="*/ 2147483647 w 46"/>
                <a:gd name="T15" fmla="*/ 2147483647 h 122"/>
                <a:gd name="T16" fmla="*/ 2147483647 w 46"/>
                <a:gd name="T17" fmla="*/ 2147483647 h 122"/>
                <a:gd name="T18" fmla="*/ 2147483647 w 46"/>
                <a:gd name="T19" fmla="*/ 2147483647 h 122"/>
                <a:gd name="T20" fmla="*/ 2147483647 w 46"/>
                <a:gd name="T21" fmla="*/ 2147483647 h 122"/>
                <a:gd name="T22" fmla="*/ 2147483647 w 46"/>
                <a:gd name="T23" fmla="*/ 2147483647 h 122"/>
                <a:gd name="T24" fmla="*/ 0 w 46"/>
                <a:gd name="T25" fmla="*/ 2147483647 h 122"/>
                <a:gd name="T26" fmla="*/ 2147483647 w 46"/>
                <a:gd name="T27" fmla="*/ 2147483647 h 122"/>
                <a:gd name="T28" fmla="*/ 2147483647 w 46"/>
                <a:gd name="T29" fmla="*/ 2147483647 h 122"/>
                <a:gd name="T30" fmla="*/ 2147483647 w 46"/>
                <a:gd name="T31" fmla="*/ 2147483647 h 122"/>
                <a:gd name="T32" fmla="*/ 2147483647 w 46"/>
                <a:gd name="T33" fmla="*/ 2147483647 h 122"/>
                <a:gd name="T34" fmla="*/ 2147483647 w 46"/>
                <a:gd name="T35" fmla="*/ 2147483647 h 122"/>
                <a:gd name="T36" fmla="*/ 2147483647 w 46"/>
                <a:gd name="T37" fmla="*/ 2147483647 h 122"/>
                <a:gd name="T38" fmla="*/ 2147483647 w 46"/>
                <a:gd name="T39" fmla="*/ 2147483647 h 122"/>
                <a:gd name="T40" fmla="*/ 2147483647 w 46"/>
                <a:gd name="T41" fmla="*/ 2147483647 h 122"/>
                <a:gd name="T42" fmla="*/ 2147483647 w 46"/>
                <a:gd name="T43" fmla="*/ 2147483647 h 122"/>
                <a:gd name="T44" fmla="*/ 2147483647 w 46"/>
                <a:gd name="T45" fmla="*/ 2147483647 h 122"/>
                <a:gd name="T46" fmla="*/ 2147483647 w 46"/>
                <a:gd name="T47" fmla="*/ 2147483647 h 122"/>
                <a:gd name="T48" fmla="*/ 2147483647 w 46"/>
                <a:gd name="T49" fmla="*/ 2147483647 h 122"/>
                <a:gd name="T50" fmla="*/ 2147483647 w 46"/>
                <a:gd name="T51" fmla="*/ 2147483647 h 122"/>
                <a:gd name="T52" fmla="*/ 2147483647 w 46"/>
                <a:gd name="T53" fmla="*/ 2147483647 h 122"/>
                <a:gd name="T54" fmla="*/ 2147483647 w 46"/>
                <a:gd name="T55" fmla="*/ 2147483647 h 122"/>
                <a:gd name="T56" fmla="*/ 2147483647 w 46"/>
                <a:gd name="T57" fmla="*/ 2147483647 h 122"/>
                <a:gd name="T58" fmla="*/ 2147483647 w 46"/>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3"/>
                  </a:moveTo>
                  <a:cubicBezTo>
                    <a:pt x="45" y="1"/>
                    <a:pt x="45" y="1"/>
                    <a:pt x="44" y="0"/>
                  </a:cubicBezTo>
                  <a:cubicBezTo>
                    <a:pt x="43" y="0"/>
                    <a:pt x="42" y="0"/>
                    <a:pt x="42" y="1"/>
                  </a:cubicBezTo>
                  <a:cubicBezTo>
                    <a:pt x="41" y="0"/>
                    <a:pt x="41" y="1"/>
                    <a:pt x="39" y="4"/>
                  </a:cubicBezTo>
                  <a:cubicBezTo>
                    <a:pt x="38" y="8"/>
                    <a:pt x="36" y="15"/>
                    <a:pt x="36" y="21"/>
                  </a:cubicBezTo>
                  <a:cubicBezTo>
                    <a:pt x="37" y="23"/>
                    <a:pt x="37" y="26"/>
                    <a:pt x="37" y="27"/>
                  </a:cubicBezTo>
                  <a:cubicBezTo>
                    <a:pt x="31" y="32"/>
                    <a:pt x="33" y="37"/>
                    <a:pt x="32" y="45"/>
                  </a:cubicBezTo>
                  <a:cubicBezTo>
                    <a:pt x="32" y="45"/>
                    <a:pt x="32" y="46"/>
                    <a:pt x="32" y="46"/>
                  </a:cubicBezTo>
                  <a:cubicBezTo>
                    <a:pt x="31" y="47"/>
                    <a:pt x="31" y="49"/>
                    <a:pt x="31" y="49"/>
                  </a:cubicBezTo>
                  <a:cubicBezTo>
                    <a:pt x="27" y="52"/>
                    <a:pt x="23" y="57"/>
                    <a:pt x="21" y="62"/>
                  </a:cubicBezTo>
                  <a:cubicBezTo>
                    <a:pt x="20" y="64"/>
                    <a:pt x="19" y="65"/>
                    <a:pt x="19" y="67"/>
                  </a:cubicBezTo>
                  <a:cubicBezTo>
                    <a:pt x="16" y="71"/>
                    <a:pt x="13" y="75"/>
                    <a:pt x="10" y="80"/>
                  </a:cubicBezTo>
                  <a:cubicBezTo>
                    <a:pt x="4" y="93"/>
                    <a:pt x="0" y="108"/>
                    <a:pt x="0" y="119"/>
                  </a:cubicBezTo>
                  <a:cubicBezTo>
                    <a:pt x="0" y="120"/>
                    <a:pt x="0" y="121"/>
                    <a:pt x="1" y="122"/>
                  </a:cubicBezTo>
                  <a:cubicBezTo>
                    <a:pt x="2" y="122"/>
                    <a:pt x="3" y="122"/>
                    <a:pt x="3" y="121"/>
                  </a:cubicBezTo>
                  <a:cubicBezTo>
                    <a:pt x="4" y="120"/>
                    <a:pt x="5" y="119"/>
                    <a:pt x="6" y="118"/>
                  </a:cubicBezTo>
                  <a:cubicBezTo>
                    <a:pt x="8" y="115"/>
                    <a:pt x="10" y="111"/>
                    <a:pt x="11" y="106"/>
                  </a:cubicBezTo>
                  <a:cubicBezTo>
                    <a:pt x="12" y="99"/>
                    <a:pt x="14" y="93"/>
                    <a:pt x="17" y="86"/>
                  </a:cubicBezTo>
                  <a:cubicBezTo>
                    <a:pt x="20" y="81"/>
                    <a:pt x="22" y="77"/>
                    <a:pt x="25" y="73"/>
                  </a:cubicBezTo>
                  <a:cubicBezTo>
                    <a:pt x="26" y="72"/>
                    <a:pt x="28" y="71"/>
                    <a:pt x="28" y="70"/>
                  </a:cubicBezTo>
                  <a:cubicBezTo>
                    <a:pt x="30" y="68"/>
                    <a:pt x="31" y="63"/>
                    <a:pt x="32" y="62"/>
                  </a:cubicBezTo>
                  <a:cubicBezTo>
                    <a:pt x="34" y="58"/>
                    <a:pt x="36" y="56"/>
                    <a:pt x="38" y="55"/>
                  </a:cubicBezTo>
                  <a:cubicBezTo>
                    <a:pt x="38" y="55"/>
                    <a:pt x="38" y="55"/>
                    <a:pt x="38" y="55"/>
                  </a:cubicBezTo>
                  <a:cubicBezTo>
                    <a:pt x="41" y="50"/>
                    <a:pt x="41" y="50"/>
                    <a:pt x="41" y="50"/>
                  </a:cubicBezTo>
                  <a:cubicBezTo>
                    <a:pt x="41" y="49"/>
                    <a:pt x="41" y="49"/>
                    <a:pt x="41" y="48"/>
                  </a:cubicBezTo>
                  <a:cubicBezTo>
                    <a:pt x="41" y="45"/>
                    <a:pt x="41" y="41"/>
                    <a:pt x="41" y="40"/>
                  </a:cubicBezTo>
                  <a:cubicBezTo>
                    <a:pt x="42" y="39"/>
                    <a:pt x="43" y="38"/>
                    <a:pt x="45" y="37"/>
                  </a:cubicBezTo>
                  <a:cubicBezTo>
                    <a:pt x="46" y="36"/>
                    <a:pt x="46" y="36"/>
                    <a:pt x="46" y="36"/>
                  </a:cubicBezTo>
                  <a:cubicBezTo>
                    <a:pt x="46" y="35"/>
                    <a:pt x="46" y="35"/>
                    <a:pt x="46" y="35"/>
                  </a:cubicBezTo>
                  <a:lnTo>
                    <a:pt x="45" y="3"/>
                  </a:lnTo>
                  <a:close/>
                </a:path>
              </a:pathLst>
            </a:custGeom>
            <a:solidFill>
              <a:srgbClr val="9DC581"/>
            </a:solidFill>
            <a:ln w="9525">
              <a:noFill/>
              <a:round/>
              <a:headEnd/>
              <a:tailEnd/>
            </a:ln>
          </p:spPr>
          <p:txBody>
            <a:bodyPr/>
            <a:lstStyle/>
            <a:p>
              <a:endParaRPr lang="en-US"/>
            </a:p>
          </p:txBody>
        </p:sp>
        <p:sp>
          <p:nvSpPr>
            <p:cNvPr id="26782" name="Freeform 154"/>
            <p:cNvSpPr>
              <a:spLocks/>
            </p:cNvSpPr>
            <p:nvPr/>
          </p:nvSpPr>
          <p:spPr bwMode="auto">
            <a:xfrm>
              <a:off x="3509963" y="3348707"/>
              <a:ext cx="152400" cy="401638"/>
            </a:xfrm>
            <a:custGeom>
              <a:avLst/>
              <a:gdLst>
                <a:gd name="T0" fmla="*/ 2147483647 w 46"/>
                <a:gd name="T1" fmla="*/ 2147483647 h 122"/>
                <a:gd name="T2" fmla="*/ 2147483647 w 46"/>
                <a:gd name="T3" fmla="*/ 0 h 122"/>
                <a:gd name="T4" fmla="*/ 2147483647 w 46"/>
                <a:gd name="T5" fmla="*/ 2147483647 h 122"/>
                <a:gd name="T6" fmla="*/ 2147483647 w 46"/>
                <a:gd name="T7" fmla="*/ 2147483647 h 122"/>
                <a:gd name="T8" fmla="*/ 2147483647 w 46"/>
                <a:gd name="T9" fmla="*/ 2147483647 h 122"/>
                <a:gd name="T10" fmla="*/ 2147483647 w 46"/>
                <a:gd name="T11" fmla="*/ 2147483647 h 122"/>
                <a:gd name="T12" fmla="*/ 2147483647 w 46"/>
                <a:gd name="T13" fmla="*/ 2147483647 h 122"/>
                <a:gd name="T14" fmla="*/ 2147483647 w 46"/>
                <a:gd name="T15" fmla="*/ 2147483647 h 122"/>
                <a:gd name="T16" fmla="*/ 2147483647 w 46"/>
                <a:gd name="T17" fmla="*/ 2147483647 h 122"/>
                <a:gd name="T18" fmla="*/ 2147483647 w 46"/>
                <a:gd name="T19" fmla="*/ 2147483647 h 122"/>
                <a:gd name="T20" fmla="*/ 2147483647 w 46"/>
                <a:gd name="T21" fmla="*/ 2147483647 h 122"/>
                <a:gd name="T22" fmla="*/ 2147483647 w 46"/>
                <a:gd name="T23" fmla="*/ 2147483647 h 122"/>
                <a:gd name="T24" fmla="*/ 0 w 46"/>
                <a:gd name="T25" fmla="*/ 2147483647 h 122"/>
                <a:gd name="T26" fmla="*/ 2147483647 w 46"/>
                <a:gd name="T27" fmla="*/ 2147483647 h 122"/>
                <a:gd name="T28" fmla="*/ 2147483647 w 46"/>
                <a:gd name="T29" fmla="*/ 2147483647 h 122"/>
                <a:gd name="T30" fmla="*/ 2147483647 w 46"/>
                <a:gd name="T31" fmla="*/ 2147483647 h 122"/>
                <a:gd name="T32" fmla="*/ 2147483647 w 46"/>
                <a:gd name="T33" fmla="*/ 2147483647 h 122"/>
                <a:gd name="T34" fmla="*/ 2147483647 w 46"/>
                <a:gd name="T35" fmla="*/ 2147483647 h 122"/>
                <a:gd name="T36" fmla="*/ 2147483647 w 46"/>
                <a:gd name="T37" fmla="*/ 2147483647 h 122"/>
                <a:gd name="T38" fmla="*/ 2147483647 w 46"/>
                <a:gd name="T39" fmla="*/ 2147483647 h 122"/>
                <a:gd name="T40" fmla="*/ 2147483647 w 46"/>
                <a:gd name="T41" fmla="*/ 2147483647 h 122"/>
                <a:gd name="T42" fmla="*/ 2147483647 w 46"/>
                <a:gd name="T43" fmla="*/ 2147483647 h 122"/>
                <a:gd name="T44" fmla="*/ 2147483647 w 46"/>
                <a:gd name="T45" fmla="*/ 2147483647 h 122"/>
                <a:gd name="T46" fmla="*/ 2147483647 w 46"/>
                <a:gd name="T47" fmla="*/ 2147483647 h 122"/>
                <a:gd name="T48" fmla="*/ 2147483647 w 46"/>
                <a:gd name="T49" fmla="*/ 2147483647 h 122"/>
                <a:gd name="T50" fmla="*/ 2147483647 w 46"/>
                <a:gd name="T51" fmla="*/ 2147483647 h 122"/>
                <a:gd name="T52" fmla="*/ 2147483647 w 46"/>
                <a:gd name="T53" fmla="*/ 2147483647 h 122"/>
                <a:gd name="T54" fmla="*/ 2147483647 w 46"/>
                <a:gd name="T55" fmla="*/ 2147483647 h 122"/>
                <a:gd name="T56" fmla="*/ 2147483647 w 46"/>
                <a:gd name="T57" fmla="*/ 2147483647 h 122"/>
                <a:gd name="T58" fmla="*/ 2147483647 w 46"/>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2"/>
                  </a:moveTo>
                  <a:cubicBezTo>
                    <a:pt x="45" y="1"/>
                    <a:pt x="45" y="0"/>
                    <a:pt x="44" y="0"/>
                  </a:cubicBezTo>
                  <a:cubicBezTo>
                    <a:pt x="43" y="0"/>
                    <a:pt x="42" y="0"/>
                    <a:pt x="42" y="1"/>
                  </a:cubicBezTo>
                  <a:cubicBezTo>
                    <a:pt x="41" y="0"/>
                    <a:pt x="41" y="1"/>
                    <a:pt x="39" y="4"/>
                  </a:cubicBezTo>
                  <a:cubicBezTo>
                    <a:pt x="38" y="8"/>
                    <a:pt x="36" y="15"/>
                    <a:pt x="37" y="21"/>
                  </a:cubicBezTo>
                  <a:cubicBezTo>
                    <a:pt x="37" y="23"/>
                    <a:pt x="37" y="26"/>
                    <a:pt x="37" y="27"/>
                  </a:cubicBezTo>
                  <a:cubicBezTo>
                    <a:pt x="31" y="32"/>
                    <a:pt x="33" y="37"/>
                    <a:pt x="32" y="45"/>
                  </a:cubicBezTo>
                  <a:cubicBezTo>
                    <a:pt x="32" y="45"/>
                    <a:pt x="32" y="46"/>
                    <a:pt x="32" y="46"/>
                  </a:cubicBezTo>
                  <a:cubicBezTo>
                    <a:pt x="31" y="47"/>
                    <a:pt x="31" y="49"/>
                    <a:pt x="31" y="49"/>
                  </a:cubicBezTo>
                  <a:cubicBezTo>
                    <a:pt x="27" y="52"/>
                    <a:pt x="24" y="57"/>
                    <a:pt x="21" y="62"/>
                  </a:cubicBezTo>
                  <a:cubicBezTo>
                    <a:pt x="20" y="64"/>
                    <a:pt x="19" y="65"/>
                    <a:pt x="19" y="67"/>
                  </a:cubicBezTo>
                  <a:cubicBezTo>
                    <a:pt x="16" y="71"/>
                    <a:pt x="13" y="75"/>
                    <a:pt x="10" y="81"/>
                  </a:cubicBezTo>
                  <a:cubicBezTo>
                    <a:pt x="4" y="93"/>
                    <a:pt x="0" y="108"/>
                    <a:pt x="0" y="119"/>
                  </a:cubicBezTo>
                  <a:cubicBezTo>
                    <a:pt x="0" y="120"/>
                    <a:pt x="1" y="121"/>
                    <a:pt x="1" y="122"/>
                  </a:cubicBezTo>
                  <a:cubicBezTo>
                    <a:pt x="2" y="122"/>
                    <a:pt x="3" y="122"/>
                    <a:pt x="3" y="121"/>
                  </a:cubicBezTo>
                  <a:cubicBezTo>
                    <a:pt x="4" y="120"/>
                    <a:pt x="5" y="119"/>
                    <a:pt x="6" y="118"/>
                  </a:cubicBezTo>
                  <a:cubicBezTo>
                    <a:pt x="8" y="115"/>
                    <a:pt x="10" y="111"/>
                    <a:pt x="11" y="106"/>
                  </a:cubicBezTo>
                  <a:cubicBezTo>
                    <a:pt x="12" y="99"/>
                    <a:pt x="14" y="92"/>
                    <a:pt x="17" y="86"/>
                  </a:cubicBezTo>
                  <a:cubicBezTo>
                    <a:pt x="19" y="81"/>
                    <a:pt x="22" y="77"/>
                    <a:pt x="25" y="73"/>
                  </a:cubicBezTo>
                  <a:cubicBezTo>
                    <a:pt x="26" y="72"/>
                    <a:pt x="28" y="71"/>
                    <a:pt x="28" y="70"/>
                  </a:cubicBezTo>
                  <a:cubicBezTo>
                    <a:pt x="30" y="68"/>
                    <a:pt x="31" y="63"/>
                    <a:pt x="32" y="62"/>
                  </a:cubicBezTo>
                  <a:cubicBezTo>
                    <a:pt x="34" y="58"/>
                    <a:pt x="36" y="56"/>
                    <a:pt x="38" y="55"/>
                  </a:cubicBezTo>
                  <a:cubicBezTo>
                    <a:pt x="38" y="55"/>
                    <a:pt x="38" y="55"/>
                    <a:pt x="38" y="55"/>
                  </a:cubicBezTo>
                  <a:cubicBezTo>
                    <a:pt x="41" y="50"/>
                    <a:pt x="41" y="50"/>
                    <a:pt x="41" y="50"/>
                  </a:cubicBezTo>
                  <a:cubicBezTo>
                    <a:pt x="41" y="49"/>
                    <a:pt x="41" y="49"/>
                    <a:pt x="41" y="48"/>
                  </a:cubicBezTo>
                  <a:cubicBezTo>
                    <a:pt x="41" y="45"/>
                    <a:pt x="41" y="41"/>
                    <a:pt x="41" y="40"/>
                  </a:cubicBezTo>
                  <a:cubicBezTo>
                    <a:pt x="42" y="39"/>
                    <a:pt x="43" y="38"/>
                    <a:pt x="45" y="37"/>
                  </a:cubicBezTo>
                  <a:cubicBezTo>
                    <a:pt x="46" y="36"/>
                    <a:pt x="46" y="36"/>
                    <a:pt x="46" y="36"/>
                  </a:cubicBezTo>
                  <a:cubicBezTo>
                    <a:pt x="46" y="35"/>
                    <a:pt x="46" y="35"/>
                    <a:pt x="46" y="35"/>
                  </a:cubicBezTo>
                  <a:lnTo>
                    <a:pt x="45" y="2"/>
                  </a:lnTo>
                  <a:close/>
                </a:path>
              </a:pathLst>
            </a:custGeom>
            <a:solidFill>
              <a:srgbClr val="9EC582"/>
            </a:solidFill>
            <a:ln w="9525">
              <a:noFill/>
              <a:round/>
              <a:headEnd/>
              <a:tailEnd/>
            </a:ln>
          </p:spPr>
          <p:txBody>
            <a:bodyPr/>
            <a:lstStyle/>
            <a:p>
              <a:endParaRPr lang="en-US"/>
            </a:p>
          </p:txBody>
        </p:sp>
        <p:sp>
          <p:nvSpPr>
            <p:cNvPr id="26783" name="Freeform 155"/>
            <p:cNvSpPr>
              <a:spLocks/>
            </p:cNvSpPr>
            <p:nvPr/>
          </p:nvSpPr>
          <p:spPr bwMode="auto">
            <a:xfrm>
              <a:off x="3509963" y="3348707"/>
              <a:ext cx="152400" cy="401638"/>
            </a:xfrm>
            <a:custGeom>
              <a:avLst/>
              <a:gdLst>
                <a:gd name="T0" fmla="*/ 2147483647 w 46"/>
                <a:gd name="T1" fmla="*/ 2147483647 h 122"/>
                <a:gd name="T2" fmla="*/ 2147483647 w 46"/>
                <a:gd name="T3" fmla="*/ 0 h 122"/>
                <a:gd name="T4" fmla="*/ 2147483647 w 46"/>
                <a:gd name="T5" fmla="*/ 2147483647 h 122"/>
                <a:gd name="T6" fmla="*/ 2147483647 w 46"/>
                <a:gd name="T7" fmla="*/ 2147483647 h 122"/>
                <a:gd name="T8" fmla="*/ 2147483647 w 46"/>
                <a:gd name="T9" fmla="*/ 2147483647 h 122"/>
                <a:gd name="T10" fmla="*/ 2147483647 w 46"/>
                <a:gd name="T11" fmla="*/ 2147483647 h 122"/>
                <a:gd name="T12" fmla="*/ 2147483647 w 46"/>
                <a:gd name="T13" fmla="*/ 2147483647 h 122"/>
                <a:gd name="T14" fmla="*/ 2147483647 w 46"/>
                <a:gd name="T15" fmla="*/ 2147483647 h 122"/>
                <a:gd name="T16" fmla="*/ 2147483647 w 46"/>
                <a:gd name="T17" fmla="*/ 2147483647 h 122"/>
                <a:gd name="T18" fmla="*/ 2147483647 w 46"/>
                <a:gd name="T19" fmla="*/ 2147483647 h 122"/>
                <a:gd name="T20" fmla="*/ 2147483647 w 46"/>
                <a:gd name="T21" fmla="*/ 2147483647 h 122"/>
                <a:gd name="T22" fmla="*/ 2147483647 w 46"/>
                <a:gd name="T23" fmla="*/ 2147483647 h 122"/>
                <a:gd name="T24" fmla="*/ 0 w 46"/>
                <a:gd name="T25" fmla="*/ 2147483647 h 122"/>
                <a:gd name="T26" fmla="*/ 2147483647 w 46"/>
                <a:gd name="T27" fmla="*/ 2147483647 h 122"/>
                <a:gd name="T28" fmla="*/ 2147483647 w 46"/>
                <a:gd name="T29" fmla="*/ 2147483647 h 122"/>
                <a:gd name="T30" fmla="*/ 2147483647 w 46"/>
                <a:gd name="T31" fmla="*/ 2147483647 h 122"/>
                <a:gd name="T32" fmla="*/ 2147483647 w 46"/>
                <a:gd name="T33" fmla="*/ 2147483647 h 122"/>
                <a:gd name="T34" fmla="*/ 2147483647 w 46"/>
                <a:gd name="T35" fmla="*/ 2147483647 h 122"/>
                <a:gd name="T36" fmla="*/ 2147483647 w 46"/>
                <a:gd name="T37" fmla="*/ 2147483647 h 122"/>
                <a:gd name="T38" fmla="*/ 2147483647 w 46"/>
                <a:gd name="T39" fmla="*/ 2147483647 h 122"/>
                <a:gd name="T40" fmla="*/ 2147483647 w 46"/>
                <a:gd name="T41" fmla="*/ 2147483647 h 122"/>
                <a:gd name="T42" fmla="*/ 2147483647 w 46"/>
                <a:gd name="T43" fmla="*/ 2147483647 h 122"/>
                <a:gd name="T44" fmla="*/ 2147483647 w 46"/>
                <a:gd name="T45" fmla="*/ 2147483647 h 122"/>
                <a:gd name="T46" fmla="*/ 2147483647 w 46"/>
                <a:gd name="T47" fmla="*/ 2147483647 h 122"/>
                <a:gd name="T48" fmla="*/ 2147483647 w 46"/>
                <a:gd name="T49" fmla="*/ 2147483647 h 122"/>
                <a:gd name="T50" fmla="*/ 2147483647 w 46"/>
                <a:gd name="T51" fmla="*/ 2147483647 h 122"/>
                <a:gd name="T52" fmla="*/ 2147483647 w 46"/>
                <a:gd name="T53" fmla="*/ 2147483647 h 122"/>
                <a:gd name="T54" fmla="*/ 2147483647 w 46"/>
                <a:gd name="T55" fmla="*/ 2147483647 h 122"/>
                <a:gd name="T56" fmla="*/ 2147483647 w 46"/>
                <a:gd name="T57" fmla="*/ 2147483647 h 122"/>
                <a:gd name="T58" fmla="*/ 2147483647 w 46"/>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2"/>
                  </a:moveTo>
                  <a:cubicBezTo>
                    <a:pt x="45" y="1"/>
                    <a:pt x="45" y="0"/>
                    <a:pt x="44" y="0"/>
                  </a:cubicBezTo>
                  <a:cubicBezTo>
                    <a:pt x="43" y="0"/>
                    <a:pt x="42" y="0"/>
                    <a:pt x="42" y="1"/>
                  </a:cubicBezTo>
                  <a:cubicBezTo>
                    <a:pt x="41" y="0"/>
                    <a:pt x="41" y="1"/>
                    <a:pt x="39" y="4"/>
                  </a:cubicBezTo>
                  <a:cubicBezTo>
                    <a:pt x="38" y="8"/>
                    <a:pt x="37" y="15"/>
                    <a:pt x="37" y="21"/>
                  </a:cubicBezTo>
                  <a:cubicBezTo>
                    <a:pt x="37" y="23"/>
                    <a:pt x="37" y="26"/>
                    <a:pt x="37" y="27"/>
                  </a:cubicBezTo>
                  <a:cubicBezTo>
                    <a:pt x="31" y="32"/>
                    <a:pt x="33" y="37"/>
                    <a:pt x="32" y="45"/>
                  </a:cubicBezTo>
                  <a:cubicBezTo>
                    <a:pt x="32" y="46"/>
                    <a:pt x="32" y="46"/>
                    <a:pt x="32" y="46"/>
                  </a:cubicBezTo>
                  <a:cubicBezTo>
                    <a:pt x="31" y="47"/>
                    <a:pt x="31" y="49"/>
                    <a:pt x="31" y="50"/>
                  </a:cubicBezTo>
                  <a:cubicBezTo>
                    <a:pt x="27" y="53"/>
                    <a:pt x="24" y="57"/>
                    <a:pt x="21" y="62"/>
                  </a:cubicBezTo>
                  <a:cubicBezTo>
                    <a:pt x="20" y="64"/>
                    <a:pt x="19" y="65"/>
                    <a:pt x="19" y="67"/>
                  </a:cubicBezTo>
                  <a:cubicBezTo>
                    <a:pt x="16" y="71"/>
                    <a:pt x="13" y="75"/>
                    <a:pt x="10" y="81"/>
                  </a:cubicBezTo>
                  <a:cubicBezTo>
                    <a:pt x="4" y="93"/>
                    <a:pt x="0" y="108"/>
                    <a:pt x="0" y="119"/>
                  </a:cubicBezTo>
                  <a:cubicBezTo>
                    <a:pt x="0" y="120"/>
                    <a:pt x="1" y="121"/>
                    <a:pt x="1" y="122"/>
                  </a:cubicBezTo>
                  <a:cubicBezTo>
                    <a:pt x="2" y="122"/>
                    <a:pt x="3" y="122"/>
                    <a:pt x="3" y="121"/>
                  </a:cubicBezTo>
                  <a:cubicBezTo>
                    <a:pt x="4" y="120"/>
                    <a:pt x="5" y="119"/>
                    <a:pt x="6" y="117"/>
                  </a:cubicBezTo>
                  <a:cubicBezTo>
                    <a:pt x="8" y="115"/>
                    <a:pt x="10" y="111"/>
                    <a:pt x="11" y="106"/>
                  </a:cubicBezTo>
                  <a:cubicBezTo>
                    <a:pt x="12" y="99"/>
                    <a:pt x="14" y="92"/>
                    <a:pt x="17" y="86"/>
                  </a:cubicBezTo>
                  <a:cubicBezTo>
                    <a:pt x="19" y="81"/>
                    <a:pt x="22" y="77"/>
                    <a:pt x="25" y="73"/>
                  </a:cubicBezTo>
                  <a:cubicBezTo>
                    <a:pt x="26" y="72"/>
                    <a:pt x="28" y="70"/>
                    <a:pt x="28" y="70"/>
                  </a:cubicBezTo>
                  <a:cubicBezTo>
                    <a:pt x="29" y="68"/>
                    <a:pt x="31" y="63"/>
                    <a:pt x="32" y="62"/>
                  </a:cubicBezTo>
                  <a:cubicBezTo>
                    <a:pt x="34" y="58"/>
                    <a:pt x="36" y="56"/>
                    <a:pt x="38" y="55"/>
                  </a:cubicBezTo>
                  <a:cubicBezTo>
                    <a:pt x="38" y="55"/>
                    <a:pt x="38" y="55"/>
                    <a:pt x="38" y="55"/>
                  </a:cubicBezTo>
                  <a:cubicBezTo>
                    <a:pt x="40" y="50"/>
                    <a:pt x="40" y="50"/>
                    <a:pt x="40" y="50"/>
                  </a:cubicBezTo>
                  <a:cubicBezTo>
                    <a:pt x="41" y="49"/>
                    <a:pt x="41" y="49"/>
                    <a:pt x="41" y="48"/>
                  </a:cubicBezTo>
                  <a:cubicBezTo>
                    <a:pt x="41" y="45"/>
                    <a:pt x="41" y="41"/>
                    <a:pt x="41" y="40"/>
                  </a:cubicBezTo>
                  <a:cubicBezTo>
                    <a:pt x="42" y="39"/>
                    <a:pt x="43" y="38"/>
                    <a:pt x="45" y="37"/>
                  </a:cubicBezTo>
                  <a:cubicBezTo>
                    <a:pt x="46" y="36"/>
                    <a:pt x="46" y="36"/>
                    <a:pt x="46" y="36"/>
                  </a:cubicBezTo>
                  <a:cubicBezTo>
                    <a:pt x="46" y="35"/>
                    <a:pt x="46" y="35"/>
                    <a:pt x="46" y="35"/>
                  </a:cubicBezTo>
                  <a:lnTo>
                    <a:pt x="45" y="2"/>
                  </a:lnTo>
                  <a:close/>
                </a:path>
              </a:pathLst>
            </a:custGeom>
            <a:solidFill>
              <a:srgbClr val="9FC583"/>
            </a:solidFill>
            <a:ln w="9525">
              <a:noFill/>
              <a:round/>
              <a:headEnd/>
              <a:tailEnd/>
            </a:ln>
          </p:spPr>
          <p:txBody>
            <a:bodyPr/>
            <a:lstStyle/>
            <a:p>
              <a:endParaRPr lang="en-US"/>
            </a:p>
          </p:txBody>
        </p:sp>
        <p:sp>
          <p:nvSpPr>
            <p:cNvPr id="26784" name="Freeform 156"/>
            <p:cNvSpPr>
              <a:spLocks/>
            </p:cNvSpPr>
            <p:nvPr/>
          </p:nvSpPr>
          <p:spPr bwMode="auto">
            <a:xfrm>
              <a:off x="3509963" y="3348707"/>
              <a:ext cx="152400" cy="401638"/>
            </a:xfrm>
            <a:custGeom>
              <a:avLst/>
              <a:gdLst>
                <a:gd name="T0" fmla="*/ 2147483647 w 46"/>
                <a:gd name="T1" fmla="*/ 2147483647 h 122"/>
                <a:gd name="T2" fmla="*/ 2147483647 w 46"/>
                <a:gd name="T3" fmla="*/ 0 h 122"/>
                <a:gd name="T4" fmla="*/ 2147483647 w 46"/>
                <a:gd name="T5" fmla="*/ 2147483647 h 122"/>
                <a:gd name="T6" fmla="*/ 2147483647 w 46"/>
                <a:gd name="T7" fmla="*/ 2147483647 h 122"/>
                <a:gd name="T8" fmla="*/ 2147483647 w 46"/>
                <a:gd name="T9" fmla="*/ 2147483647 h 122"/>
                <a:gd name="T10" fmla="*/ 2147483647 w 46"/>
                <a:gd name="T11" fmla="*/ 2147483647 h 122"/>
                <a:gd name="T12" fmla="*/ 2147483647 w 46"/>
                <a:gd name="T13" fmla="*/ 2147483647 h 122"/>
                <a:gd name="T14" fmla="*/ 2147483647 w 46"/>
                <a:gd name="T15" fmla="*/ 2147483647 h 122"/>
                <a:gd name="T16" fmla="*/ 2147483647 w 46"/>
                <a:gd name="T17" fmla="*/ 2147483647 h 122"/>
                <a:gd name="T18" fmla="*/ 2147483647 w 46"/>
                <a:gd name="T19" fmla="*/ 2147483647 h 122"/>
                <a:gd name="T20" fmla="*/ 2147483647 w 46"/>
                <a:gd name="T21" fmla="*/ 2147483647 h 122"/>
                <a:gd name="T22" fmla="*/ 2147483647 w 46"/>
                <a:gd name="T23" fmla="*/ 2147483647 h 122"/>
                <a:gd name="T24" fmla="*/ 0 w 46"/>
                <a:gd name="T25" fmla="*/ 2147483647 h 122"/>
                <a:gd name="T26" fmla="*/ 2147483647 w 46"/>
                <a:gd name="T27" fmla="*/ 2147483647 h 122"/>
                <a:gd name="T28" fmla="*/ 2147483647 w 46"/>
                <a:gd name="T29" fmla="*/ 2147483647 h 122"/>
                <a:gd name="T30" fmla="*/ 2147483647 w 46"/>
                <a:gd name="T31" fmla="*/ 2147483647 h 122"/>
                <a:gd name="T32" fmla="*/ 2147483647 w 46"/>
                <a:gd name="T33" fmla="*/ 2147483647 h 122"/>
                <a:gd name="T34" fmla="*/ 2147483647 w 46"/>
                <a:gd name="T35" fmla="*/ 2147483647 h 122"/>
                <a:gd name="T36" fmla="*/ 2147483647 w 46"/>
                <a:gd name="T37" fmla="*/ 2147483647 h 122"/>
                <a:gd name="T38" fmla="*/ 2147483647 w 46"/>
                <a:gd name="T39" fmla="*/ 2147483647 h 122"/>
                <a:gd name="T40" fmla="*/ 2147483647 w 46"/>
                <a:gd name="T41" fmla="*/ 2147483647 h 122"/>
                <a:gd name="T42" fmla="*/ 2147483647 w 46"/>
                <a:gd name="T43" fmla="*/ 2147483647 h 122"/>
                <a:gd name="T44" fmla="*/ 2147483647 w 46"/>
                <a:gd name="T45" fmla="*/ 2147483647 h 122"/>
                <a:gd name="T46" fmla="*/ 2147483647 w 46"/>
                <a:gd name="T47" fmla="*/ 2147483647 h 122"/>
                <a:gd name="T48" fmla="*/ 2147483647 w 46"/>
                <a:gd name="T49" fmla="*/ 2147483647 h 122"/>
                <a:gd name="T50" fmla="*/ 2147483647 w 46"/>
                <a:gd name="T51" fmla="*/ 2147483647 h 122"/>
                <a:gd name="T52" fmla="*/ 2147483647 w 46"/>
                <a:gd name="T53" fmla="*/ 2147483647 h 122"/>
                <a:gd name="T54" fmla="*/ 2147483647 w 46"/>
                <a:gd name="T55" fmla="*/ 2147483647 h 122"/>
                <a:gd name="T56" fmla="*/ 2147483647 w 46"/>
                <a:gd name="T57" fmla="*/ 2147483647 h 122"/>
                <a:gd name="T58" fmla="*/ 2147483647 w 46"/>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2"/>
                  </a:moveTo>
                  <a:cubicBezTo>
                    <a:pt x="45" y="1"/>
                    <a:pt x="44" y="0"/>
                    <a:pt x="44" y="0"/>
                  </a:cubicBezTo>
                  <a:cubicBezTo>
                    <a:pt x="43" y="0"/>
                    <a:pt x="42" y="0"/>
                    <a:pt x="42" y="1"/>
                  </a:cubicBezTo>
                  <a:cubicBezTo>
                    <a:pt x="41" y="0"/>
                    <a:pt x="40" y="1"/>
                    <a:pt x="39" y="4"/>
                  </a:cubicBezTo>
                  <a:cubicBezTo>
                    <a:pt x="38" y="8"/>
                    <a:pt x="37" y="15"/>
                    <a:pt x="37" y="21"/>
                  </a:cubicBezTo>
                  <a:cubicBezTo>
                    <a:pt x="37" y="23"/>
                    <a:pt x="37" y="26"/>
                    <a:pt x="37" y="27"/>
                  </a:cubicBezTo>
                  <a:cubicBezTo>
                    <a:pt x="31" y="32"/>
                    <a:pt x="33" y="37"/>
                    <a:pt x="32" y="45"/>
                  </a:cubicBezTo>
                  <a:cubicBezTo>
                    <a:pt x="32" y="46"/>
                    <a:pt x="32" y="46"/>
                    <a:pt x="32" y="46"/>
                  </a:cubicBezTo>
                  <a:cubicBezTo>
                    <a:pt x="31" y="47"/>
                    <a:pt x="31" y="49"/>
                    <a:pt x="31" y="50"/>
                  </a:cubicBezTo>
                  <a:cubicBezTo>
                    <a:pt x="27" y="53"/>
                    <a:pt x="24" y="57"/>
                    <a:pt x="21" y="62"/>
                  </a:cubicBezTo>
                  <a:cubicBezTo>
                    <a:pt x="20" y="64"/>
                    <a:pt x="19" y="65"/>
                    <a:pt x="19" y="67"/>
                  </a:cubicBezTo>
                  <a:cubicBezTo>
                    <a:pt x="16" y="71"/>
                    <a:pt x="13" y="76"/>
                    <a:pt x="10" y="81"/>
                  </a:cubicBezTo>
                  <a:cubicBezTo>
                    <a:pt x="4" y="93"/>
                    <a:pt x="0" y="108"/>
                    <a:pt x="0" y="119"/>
                  </a:cubicBezTo>
                  <a:cubicBezTo>
                    <a:pt x="0" y="120"/>
                    <a:pt x="1" y="121"/>
                    <a:pt x="2" y="122"/>
                  </a:cubicBezTo>
                  <a:cubicBezTo>
                    <a:pt x="2" y="122"/>
                    <a:pt x="3" y="122"/>
                    <a:pt x="3" y="121"/>
                  </a:cubicBezTo>
                  <a:cubicBezTo>
                    <a:pt x="4" y="120"/>
                    <a:pt x="5" y="119"/>
                    <a:pt x="6" y="117"/>
                  </a:cubicBezTo>
                  <a:cubicBezTo>
                    <a:pt x="8" y="115"/>
                    <a:pt x="10" y="110"/>
                    <a:pt x="11" y="106"/>
                  </a:cubicBezTo>
                  <a:cubicBezTo>
                    <a:pt x="12" y="99"/>
                    <a:pt x="14" y="92"/>
                    <a:pt x="17" y="86"/>
                  </a:cubicBezTo>
                  <a:cubicBezTo>
                    <a:pt x="19" y="81"/>
                    <a:pt x="22" y="77"/>
                    <a:pt x="25" y="73"/>
                  </a:cubicBezTo>
                  <a:cubicBezTo>
                    <a:pt x="26" y="72"/>
                    <a:pt x="28" y="70"/>
                    <a:pt x="28" y="70"/>
                  </a:cubicBezTo>
                  <a:cubicBezTo>
                    <a:pt x="29" y="68"/>
                    <a:pt x="31" y="63"/>
                    <a:pt x="32" y="62"/>
                  </a:cubicBezTo>
                  <a:cubicBezTo>
                    <a:pt x="34" y="58"/>
                    <a:pt x="36" y="56"/>
                    <a:pt x="37" y="55"/>
                  </a:cubicBezTo>
                  <a:cubicBezTo>
                    <a:pt x="38" y="55"/>
                    <a:pt x="38" y="55"/>
                    <a:pt x="38" y="55"/>
                  </a:cubicBezTo>
                  <a:cubicBezTo>
                    <a:pt x="40" y="50"/>
                    <a:pt x="40" y="50"/>
                    <a:pt x="40" y="50"/>
                  </a:cubicBezTo>
                  <a:cubicBezTo>
                    <a:pt x="40" y="49"/>
                    <a:pt x="41" y="49"/>
                    <a:pt x="41" y="48"/>
                  </a:cubicBezTo>
                  <a:cubicBezTo>
                    <a:pt x="41" y="45"/>
                    <a:pt x="41" y="41"/>
                    <a:pt x="41" y="40"/>
                  </a:cubicBezTo>
                  <a:cubicBezTo>
                    <a:pt x="42" y="39"/>
                    <a:pt x="42" y="38"/>
                    <a:pt x="45" y="37"/>
                  </a:cubicBezTo>
                  <a:cubicBezTo>
                    <a:pt x="46" y="36"/>
                    <a:pt x="46" y="36"/>
                    <a:pt x="46" y="36"/>
                  </a:cubicBezTo>
                  <a:cubicBezTo>
                    <a:pt x="46" y="35"/>
                    <a:pt x="46" y="35"/>
                    <a:pt x="46" y="35"/>
                  </a:cubicBezTo>
                  <a:lnTo>
                    <a:pt x="45" y="2"/>
                  </a:lnTo>
                  <a:close/>
                </a:path>
              </a:pathLst>
            </a:custGeom>
            <a:solidFill>
              <a:srgbClr val="A0C684"/>
            </a:solidFill>
            <a:ln w="9525">
              <a:noFill/>
              <a:round/>
              <a:headEnd/>
              <a:tailEnd/>
            </a:ln>
          </p:spPr>
          <p:txBody>
            <a:bodyPr/>
            <a:lstStyle/>
            <a:p>
              <a:endParaRPr lang="en-US"/>
            </a:p>
          </p:txBody>
        </p:sp>
        <p:sp>
          <p:nvSpPr>
            <p:cNvPr id="26785" name="Freeform 157"/>
            <p:cNvSpPr>
              <a:spLocks/>
            </p:cNvSpPr>
            <p:nvPr/>
          </p:nvSpPr>
          <p:spPr bwMode="auto">
            <a:xfrm>
              <a:off x="3509963" y="3348707"/>
              <a:ext cx="152400" cy="401638"/>
            </a:xfrm>
            <a:custGeom>
              <a:avLst/>
              <a:gdLst>
                <a:gd name="T0" fmla="*/ 2147483647 w 46"/>
                <a:gd name="T1" fmla="*/ 2147483647 h 122"/>
                <a:gd name="T2" fmla="*/ 2147483647 w 46"/>
                <a:gd name="T3" fmla="*/ 0 h 122"/>
                <a:gd name="T4" fmla="*/ 2147483647 w 46"/>
                <a:gd name="T5" fmla="*/ 2147483647 h 122"/>
                <a:gd name="T6" fmla="*/ 2147483647 w 46"/>
                <a:gd name="T7" fmla="*/ 2147483647 h 122"/>
                <a:gd name="T8" fmla="*/ 2147483647 w 46"/>
                <a:gd name="T9" fmla="*/ 2147483647 h 122"/>
                <a:gd name="T10" fmla="*/ 2147483647 w 46"/>
                <a:gd name="T11" fmla="*/ 2147483647 h 122"/>
                <a:gd name="T12" fmla="*/ 2147483647 w 46"/>
                <a:gd name="T13" fmla="*/ 2147483647 h 122"/>
                <a:gd name="T14" fmla="*/ 2147483647 w 46"/>
                <a:gd name="T15" fmla="*/ 2147483647 h 122"/>
                <a:gd name="T16" fmla="*/ 2147483647 w 46"/>
                <a:gd name="T17" fmla="*/ 2147483647 h 122"/>
                <a:gd name="T18" fmla="*/ 2147483647 w 46"/>
                <a:gd name="T19" fmla="*/ 2147483647 h 122"/>
                <a:gd name="T20" fmla="*/ 2147483647 w 46"/>
                <a:gd name="T21" fmla="*/ 2147483647 h 122"/>
                <a:gd name="T22" fmla="*/ 2147483647 w 46"/>
                <a:gd name="T23" fmla="*/ 2147483647 h 122"/>
                <a:gd name="T24" fmla="*/ 0 w 46"/>
                <a:gd name="T25" fmla="*/ 2147483647 h 122"/>
                <a:gd name="T26" fmla="*/ 2147483647 w 46"/>
                <a:gd name="T27" fmla="*/ 2147483647 h 122"/>
                <a:gd name="T28" fmla="*/ 2147483647 w 46"/>
                <a:gd name="T29" fmla="*/ 2147483647 h 122"/>
                <a:gd name="T30" fmla="*/ 2147483647 w 46"/>
                <a:gd name="T31" fmla="*/ 2147483647 h 122"/>
                <a:gd name="T32" fmla="*/ 2147483647 w 46"/>
                <a:gd name="T33" fmla="*/ 2147483647 h 122"/>
                <a:gd name="T34" fmla="*/ 2147483647 w 46"/>
                <a:gd name="T35" fmla="*/ 2147483647 h 122"/>
                <a:gd name="T36" fmla="*/ 2147483647 w 46"/>
                <a:gd name="T37" fmla="*/ 2147483647 h 122"/>
                <a:gd name="T38" fmla="*/ 2147483647 w 46"/>
                <a:gd name="T39" fmla="*/ 2147483647 h 122"/>
                <a:gd name="T40" fmla="*/ 2147483647 w 46"/>
                <a:gd name="T41" fmla="*/ 2147483647 h 122"/>
                <a:gd name="T42" fmla="*/ 2147483647 w 46"/>
                <a:gd name="T43" fmla="*/ 2147483647 h 122"/>
                <a:gd name="T44" fmla="*/ 2147483647 w 46"/>
                <a:gd name="T45" fmla="*/ 2147483647 h 122"/>
                <a:gd name="T46" fmla="*/ 2147483647 w 46"/>
                <a:gd name="T47" fmla="*/ 2147483647 h 122"/>
                <a:gd name="T48" fmla="*/ 2147483647 w 46"/>
                <a:gd name="T49" fmla="*/ 2147483647 h 122"/>
                <a:gd name="T50" fmla="*/ 2147483647 w 46"/>
                <a:gd name="T51" fmla="*/ 2147483647 h 122"/>
                <a:gd name="T52" fmla="*/ 2147483647 w 46"/>
                <a:gd name="T53" fmla="*/ 2147483647 h 122"/>
                <a:gd name="T54" fmla="*/ 2147483647 w 46"/>
                <a:gd name="T55" fmla="*/ 2147483647 h 122"/>
                <a:gd name="T56" fmla="*/ 2147483647 w 46"/>
                <a:gd name="T57" fmla="*/ 2147483647 h 122"/>
                <a:gd name="T58" fmla="*/ 2147483647 w 46"/>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2"/>
                  </a:moveTo>
                  <a:cubicBezTo>
                    <a:pt x="45" y="1"/>
                    <a:pt x="44" y="0"/>
                    <a:pt x="44" y="0"/>
                  </a:cubicBezTo>
                  <a:cubicBezTo>
                    <a:pt x="43" y="0"/>
                    <a:pt x="42" y="0"/>
                    <a:pt x="42" y="1"/>
                  </a:cubicBezTo>
                  <a:cubicBezTo>
                    <a:pt x="41" y="0"/>
                    <a:pt x="40" y="1"/>
                    <a:pt x="39" y="4"/>
                  </a:cubicBezTo>
                  <a:cubicBezTo>
                    <a:pt x="38" y="8"/>
                    <a:pt x="37" y="15"/>
                    <a:pt x="37" y="21"/>
                  </a:cubicBezTo>
                  <a:cubicBezTo>
                    <a:pt x="37" y="23"/>
                    <a:pt x="37" y="26"/>
                    <a:pt x="37" y="27"/>
                  </a:cubicBezTo>
                  <a:cubicBezTo>
                    <a:pt x="31" y="32"/>
                    <a:pt x="33" y="37"/>
                    <a:pt x="32" y="46"/>
                  </a:cubicBezTo>
                  <a:cubicBezTo>
                    <a:pt x="32" y="46"/>
                    <a:pt x="32" y="46"/>
                    <a:pt x="32" y="46"/>
                  </a:cubicBezTo>
                  <a:cubicBezTo>
                    <a:pt x="31" y="47"/>
                    <a:pt x="31" y="49"/>
                    <a:pt x="31" y="50"/>
                  </a:cubicBezTo>
                  <a:cubicBezTo>
                    <a:pt x="27" y="53"/>
                    <a:pt x="24" y="57"/>
                    <a:pt x="21" y="63"/>
                  </a:cubicBezTo>
                  <a:cubicBezTo>
                    <a:pt x="20" y="64"/>
                    <a:pt x="19" y="65"/>
                    <a:pt x="19" y="67"/>
                  </a:cubicBezTo>
                  <a:cubicBezTo>
                    <a:pt x="16" y="71"/>
                    <a:pt x="13" y="76"/>
                    <a:pt x="10" y="81"/>
                  </a:cubicBezTo>
                  <a:cubicBezTo>
                    <a:pt x="4" y="93"/>
                    <a:pt x="0" y="108"/>
                    <a:pt x="0" y="119"/>
                  </a:cubicBezTo>
                  <a:cubicBezTo>
                    <a:pt x="0" y="120"/>
                    <a:pt x="1" y="121"/>
                    <a:pt x="2" y="122"/>
                  </a:cubicBezTo>
                  <a:cubicBezTo>
                    <a:pt x="2" y="122"/>
                    <a:pt x="3" y="122"/>
                    <a:pt x="3" y="121"/>
                  </a:cubicBezTo>
                  <a:cubicBezTo>
                    <a:pt x="4" y="120"/>
                    <a:pt x="5" y="119"/>
                    <a:pt x="6" y="117"/>
                  </a:cubicBezTo>
                  <a:cubicBezTo>
                    <a:pt x="8" y="115"/>
                    <a:pt x="10" y="110"/>
                    <a:pt x="11" y="106"/>
                  </a:cubicBezTo>
                  <a:cubicBezTo>
                    <a:pt x="12" y="99"/>
                    <a:pt x="14" y="92"/>
                    <a:pt x="17" y="86"/>
                  </a:cubicBezTo>
                  <a:cubicBezTo>
                    <a:pt x="19" y="81"/>
                    <a:pt x="22" y="77"/>
                    <a:pt x="25" y="73"/>
                  </a:cubicBezTo>
                  <a:cubicBezTo>
                    <a:pt x="26" y="72"/>
                    <a:pt x="27" y="70"/>
                    <a:pt x="28" y="69"/>
                  </a:cubicBezTo>
                  <a:cubicBezTo>
                    <a:pt x="29" y="68"/>
                    <a:pt x="31" y="63"/>
                    <a:pt x="32" y="62"/>
                  </a:cubicBezTo>
                  <a:cubicBezTo>
                    <a:pt x="34" y="58"/>
                    <a:pt x="36" y="56"/>
                    <a:pt x="37" y="55"/>
                  </a:cubicBezTo>
                  <a:cubicBezTo>
                    <a:pt x="37" y="55"/>
                    <a:pt x="38" y="55"/>
                    <a:pt x="38" y="55"/>
                  </a:cubicBezTo>
                  <a:cubicBezTo>
                    <a:pt x="40" y="50"/>
                    <a:pt x="40" y="50"/>
                    <a:pt x="40" y="50"/>
                  </a:cubicBezTo>
                  <a:cubicBezTo>
                    <a:pt x="40" y="49"/>
                    <a:pt x="41" y="49"/>
                    <a:pt x="41" y="48"/>
                  </a:cubicBezTo>
                  <a:cubicBezTo>
                    <a:pt x="41" y="45"/>
                    <a:pt x="41" y="41"/>
                    <a:pt x="41" y="40"/>
                  </a:cubicBezTo>
                  <a:cubicBezTo>
                    <a:pt x="41" y="39"/>
                    <a:pt x="42" y="38"/>
                    <a:pt x="45" y="37"/>
                  </a:cubicBezTo>
                  <a:cubicBezTo>
                    <a:pt x="46" y="36"/>
                    <a:pt x="46" y="36"/>
                    <a:pt x="46" y="36"/>
                  </a:cubicBezTo>
                  <a:cubicBezTo>
                    <a:pt x="46" y="35"/>
                    <a:pt x="46" y="35"/>
                    <a:pt x="46" y="35"/>
                  </a:cubicBezTo>
                  <a:lnTo>
                    <a:pt x="45" y="2"/>
                  </a:lnTo>
                  <a:close/>
                </a:path>
              </a:pathLst>
            </a:custGeom>
            <a:solidFill>
              <a:srgbClr val="A1C785"/>
            </a:solidFill>
            <a:ln w="9525">
              <a:noFill/>
              <a:round/>
              <a:headEnd/>
              <a:tailEnd/>
            </a:ln>
          </p:spPr>
          <p:txBody>
            <a:bodyPr/>
            <a:lstStyle/>
            <a:p>
              <a:endParaRPr lang="en-US"/>
            </a:p>
          </p:txBody>
        </p:sp>
        <p:sp>
          <p:nvSpPr>
            <p:cNvPr id="26786" name="Freeform 158"/>
            <p:cNvSpPr>
              <a:spLocks/>
            </p:cNvSpPr>
            <p:nvPr/>
          </p:nvSpPr>
          <p:spPr bwMode="auto">
            <a:xfrm>
              <a:off x="3509963" y="3348707"/>
              <a:ext cx="149225" cy="401638"/>
            </a:xfrm>
            <a:custGeom>
              <a:avLst/>
              <a:gdLst>
                <a:gd name="T0" fmla="*/ 2147483647 w 45"/>
                <a:gd name="T1" fmla="*/ 2147483647 h 122"/>
                <a:gd name="T2" fmla="*/ 2147483647 w 45"/>
                <a:gd name="T3" fmla="*/ 0 h 122"/>
                <a:gd name="T4" fmla="*/ 2147483647 w 45"/>
                <a:gd name="T5" fmla="*/ 2147483647 h 122"/>
                <a:gd name="T6" fmla="*/ 2147483647 w 45"/>
                <a:gd name="T7" fmla="*/ 2147483647 h 122"/>
                <a:gd name="T8" fmla="*/ 2147483647 w 45"/>
                <a:gd name="T9" fmla="*/ 2147483647 h 122"/>
                <a:gd name="T10" fmla="*/ 2147483647 w 45"/>
                <a:gd name="T11" fmla="*/ 2147483647 h 122"/>
                <a:gd name="T12" fmla="*/ 2147483647 w 45"/>
                <a:gd name="T13" fmla="*/ 2147483647 h 122"/>
                <a:gd name="T14" fmla="*/ 2147483647 w 45"/>
                <a:gd name="T15" fmla="*/ 2147483647 h 122"/>
                <a:gd name="T16" fmla="*/ 2147483647 w 45"/>
                <a:gd name="T17" fmla="*/ 2147483647 h 122"/>
                <a:gd name="T18" fmla="*/ 2147483647 w 45"/>
                <a:gd name="T19" fmla="*/ 2147483647 h 122"/>
                <a:gd name="T20" fmla="*/ 2147483647 w 45"/>
                <a:gd name="T21" fmla="*/ 2147483647 h 122"/>
                <a:gd name="T22" fmla="*/ 2147483647 w 45"/>
                <a:gd name="T23" fmla="*/ 2147483647 h 122"/>
                <a:gd name="T24" fmla="*/ 0 w 45"/>
                <a:gd name="T25" fmla="*/ 2147483647 h 122"/>
                <a:gd name="T26" fmla="*/ 2147483647 w 45"/>
                <a:gd name="T27" fmla="*/ 2147483647 h 122"/>
                <a:gd name="T28" fmla="*/ 2147483647 w 45"/>
                <a:gd name="T29" fmla="*/ 2147483647 h 122"/>
                <a:gd name="T30" fmla="*/ 2147483647 w 45"/>
                <a:gd name="T31" fmla="*/ 2147483647 h 122"/>
                <a:gd name="T32" fmla="*/ 2147483647 w 45"/>
                <a:gd name="T33" fmla="*/ 2147483647 h 122"/>
                <a:gd name="T34" fmla="*/ 2147483647 w 45"/>
                <a:gd name="T35" fmla="*/ 2147483647 h 122"/>
                <a:gd name="T36" fmla="*/ 2147483647 w 45"/>
                <a:gd name="T37" fmla="*/ 2147483647 h 122"/>
                <a:gd name="T38" fmla="*/ 2147483647 w 45"/>
                <a:gd name="T39" fmla="*/ 2147483647 h 122"/>
                <a:gd name="T40" fmla="*/ 2147483647 w 45"/>
                <a:gd name="T41" fmla="*/ 2147483647 h 122"/>
                <a:gd name="T42" fmla="*/ 2147483647 w 45"/>
                <a:gd name="T43" fmla="*/ 2147483647 h 122"/>
                <a:gd name="T44" fmla="*/ 2147483647 w 45"/>
                <a:gd name="T45" fmla="*/ 2147483647 h 122"/>
                <a:gd name="T46" fmla="*/ 2147483647 w 45"/>
                <a:gd name="T47" fmla="*/ 2147483647 h 122"/>
                <a:gd name="T48" fmla="*/ 2147483647 w 45"/>
                <a:gd name="T49" fmla="*/ 2147483647 h 122"/>
                <a:gd name="T50" fmla="*/ 2147483647 w 45"/>
                <a:gd name="T51" fmla="*/ 2147483647 h 122"/>
                <a:gd name="T52" fmla="*/ 2147483647 w 45"/>
                <a:gd name="T53" fmla="*/ 2147483647 h 122"/>
                <a:gd name="T54" fmla="*/ 2147483647 w 45"/>
                <a:gd name="T55" fmla="*/ 2147483647 h 122"/>
                <a:gd name="T56" fmla="*/ 2147483647 w 45"/>
                <a:gd name="T57" fmla="*/ 2147483647 h 122"/>
                <a:gd name="T58" fmla="*/ 2147483647 w 45"/>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4" y="0"/>
                  </a:cubicBezTo>
                  <a:cubicBezTo>
                    <a:pt x="43" y="0"/>
                    <a:pt x="42" y="0"/>
                    <a:pt x="42" y="1"/>
                  </a:cubicBezTo>
                  <a:cubicBezTo>
                    <a:pt x="41" y="0"/>
                    <a:pt x="40" y="2"/>
                    <a:pt x="39" y="4"/>
                  </a:cubicBezTo>
                  <a:cubicBezTo>
                    <a:pt x="38" y="8"/>
                    <a:pt x="37" y="16"/>
                    <a:pt x="37" y="21"/>
                  </a:cubicBezTo>
                  <a:cubicBezTo>
                    <a:pt x="37" y="24"/>
                    <a:pt x="37" y="26"/>
                    <a:pt x="37" y="28"/>
                  </a:cubicBezTo>
                  <a:cubicBezTo>
                    <a:pt x="31" y="33"/>
                    <a:pt x="33" y="37"/>
                    <a:pt x="32" y="46"/>
                  </a:cubicBezTo>
                  <a:cubicBezTo>
                    <a:pt x="32" y="46"/>
                    <a:pt x="32" y="46"/>
                    <a:pt x="32" y="46"/>
                  </a:cubicBezTo>
                  <a:cubicBezTo>
                    <a:pt x="31" y="47"/>
                    <a:pt x="31" y="49"/>
                    <a:pt x="31" y="50"/>
                  </a:cubicBezTo>
                  <a:cubicBezTo>
                    <a:pt x="27" y="53"/>
                    <a:pt x="24" y="57"/>
                    <a:pt x="21" y="63"/>
                  </a:cubicBezTo>
                  <a:cubicBezTo>
                    <a:pt x="20" y="64"/>
                    <a:pt x="19" y="65"/>
                    <a:pt x="19" y="67"/>
                  </a:cubicBezTo>
                  <a:cubicBezTo>
                    <a:pt x="16" y="71"/>
                    <a:pt x="13" y="76"/>
                    <a:pt x="10" y="81"/>
                  </a:cubicBezTo>
                  <a:cubicBezTo>
                    <a:pt x="4" y="94"/>
                    <a:pt x="0" y="108"/>
                    <a:pt x="0" y="119"/>
                  </a:cubicBezTo>
                  <a:cubicBezTo>
                    <a:pt x="0" y="120"/>
                    <a:pt x="1" y="121"/>
                    <a:pt x="2" y="122"/>
                  </a:cubicBezTo>
                  <a:cubicBezTo>
                    <a:pt x="3" y="122"/>
                    <a:pt x="3" y="122"/>
                    <a:pt x="4" y="121"/>
                  </a:cubicBezTo>
                  <a:cubicBezTo>
                    <a:pt x="4" y="120"/>
                    <a:pt x="5" y="119"/>
                    <a:pt x="6" y="117"/>
                  </a:cubicBezTo>
                  <a:cubicBezTo>
                    <a:pt x="8" y="115"/>
                    <a:pt x="10" y="110"/>
                    <a:pt x="11" y="106"/>
                  </a:cubicBezTo>
                  <a:cubicBezTo>
                    <a:pt x="12" y="99"/>
                    <a:pt x="14" y="92"/>
                    <a:pt x="17" y="86"/>
                  </a:cubicBezTo>
                  <a:cubicBezTo>
                    <a:pt x="19" y="81"/>
                    <a:pt x="22" y="77"/>
                    <a:pt x="25" y="73"/>
                  </a:cubicBezTo>
                  <a:cubicBezTo>
                    <a:pt x="26" y="72"/>
                    <a:pt x="27" y="70"/>
                    <a:pt x="28" y="69"/>
                  </a:cubicBezTo>
                  <a:cubicBezTo>
                    <a:pt x="29" y="68"/>
                    <a:pt x="31" y="63"/>
                    <a:pt x="32" y="62"/>
                  </a:cubicBezTo>
                  <a:cubicBezTo>
                    <a:pt x="34" y="58"/>
                    <a:pt x="35" y="56"/>
                    <a:pt x="37" y="55"/>
                  </a:cubicBezTo>
                  <a:cubicBezTo>
                    <a:pt x="37" y="55"/>
                    <a:pt x="38" y="55"/>
                    <a:pt x="38" y="55"/>
                  </a:cubicBezTo>
                  <a:cubicBezTo>
                    <a:pt x="40" y="50"/>
                    <a:pt x="40" y="50"/>
                    <a:pt x="40" y="50"/>
                  </a:cubicBezTo>
                  <a:cubicBezTo>
                    <a:pt x="40" y="49"/>
                    <a:pt x="41" y="49"/>
                    <a:pt x="41" y="48"/>
                  </a:cubicBezTo>
                  <a:cubicBezTo>
                    <a:pt x="41" y="45"/>
                    <a:pt x="41" y="41"/>
                    <a:pt x="41" y="40"/>
                  </a:cubicBezTo>
                  <a:cubicBezTo>
                    <a:pt x="41" y="39"/>
                    <a:pt x="42" y="38"/>
                    <a:pt x="45" y="37"/>
                  </a:cubicBezTo>
                  <a:cubicBezTo>
                    <a:pt x="45" y="36"/>
                    <a:pt x="45" y="36"/>
                    <a:pt x="45" y="36"/>
                  </a:cubicBezTo>
                  <a:cubicBezTo>
                    <a:pt x="45" y="35"/>
                    <a:pt x="45" y="35"/>
                    <a:pt x="45" y="35"/>
                  </a:cubicBezTo>
                  <a:lnTo>
                    <a:pt x="45" y="2"/>
                  </a:lnTo>
                  <a:close/>
                </a:path>
              </a:pathLst>
            </a:custGeom>
            <a:solidFill>
              <a:srgbClr val="A2C886"/>
            </a:solidFill>
            <a:ln w="9525">
              <a:noFill/>
              <a:round/>
              <a:headEnd/>
              <a:tailEnd/>
            </a:ln>
          </p:spPr>
          <p:txBody>
            <a:bodyPr/>
            <a:lstStyle/>
            <a:p>
              <a:endParaRPr lang="en-US"/>
            </a:p>
          </p:txBody>
        </p:sp>
        <p:sp>
          <p:nvSpPr>
            <p:cNvPr id="26787" name="Freeform 159"/>
            <p:cNvSpPr>
              <a:spLocks/>
            </p:cNvSpPr>
            <p:nvPr/>
          </p:nvSpPr>
          <p:spPr bwMode="auto">
            <a:xfrm>
              <a:off x="3509963" y="3348707"/>
              <a:ext cx="149225" cy="401638"/>
            </a:xfrm>
            <a:custGeom>
              <a:avLst/>
              <a:gdLst>
                <a:gd name="T0" fmla="*/ 2147483647 w 45"/>
                <a:gd name="T1" fmla="*/ 2147483647 h 122"/>
                <a:gd name="T2" fmla="*/ 2147483647 w 45"/>
                <a:gd name="T3" fmla="*/ 0 h 122"/>
                <a:gd name="T4" fmla="*/ 2147483647 w 45"/>
                <a:gd name="T5" fmla="*/ 2147483647 h 122"/>
                <a:gd name="T6" fmla="*/ 2147483647 w 45"/>
                <a:gd name="T7" fmla="*/ 2147483647 h 122"/>
                <a:gd name="T8" fmla="*/ 2147483647 w 45"/>
                <a:gd name="T9" fmla="*/ 2147483647 h 122"/>
                <a:gd name="T10" fmla="*/ 2147483647 w 45"/>
                <a:gd name="T11" fmla="*/ 2147483647 h 122"/>
                <a:gd name="T12" fmla="*/ 2147483647 w 45"/>
                <a:gd name="T13" fmla="*/ 2147483647 h 122"/>
                <a:gd name="T14" fmla="*/ 2147483647 w 45"/>
                <a:gd name="T15" fmla="*/ 2147483647 h 122"/>
                <a:gd name="T16" fmla="*/ 2147483647 w 45"/>
                <a:gd name="T17" fmla="*/ 2147483647 h 122"/>
                <a:gd name="T18" fmla="*/ 2147483647 w 45"/>
                <a:gd name="T19" fmla="*/ 2147483647 h 122"/>
                <a:gd name="T20" fmla="*/ 2147483647 w 45"/>
                <a:gd name="T21" fmla="*/ 2147483647 h 122"/>
                <a:gd name="T22" fmla="*/ 2147483647 w 45"/>
                <a:gd name="T23" fmla="*/ 2147483647 h 122"/>
                <a:gd name="T24" fmla="*/ 0 w 45"/>
                <a:gd name="T25" fmla="*/ 2147483647 h 122"/>
                <a:gd name="T26" fmla="*/ 2147483647 w 45"/>
                <a:gd name="T27" fmla="*/ 2147483647 h 122"/>
                <a:gd name="T28" fmla="*/ 2147483647 w 45"/>
                <a:gd name="T29" fmla="*/ 2147483647 h 122"/>
                <a:gd name="T30" fmla="*/ 2147483647 w 45"/>
                <a:gd name="T31" fmla="*/ 2147483647 h 122"/>
                <a:gd name="T32" fmla="*/ 2147483647 w 45"/>
                <a:gd name="T33" fmla="*/ 2147483647 h 122"/>
                <a:gd name="T34" fmla="*/ 2147483647 w 45"/>
                <a:gd name="T35" fmla="*/ 2147483647 h 122"/>
                <a:gd name="T36" fmla="*/ 2147483647 w 45"/>
                <a:gd name="T37" fmla="*/ 2147483647 h 122"/>
                <a:gd name="T38" fmla="*/ 2147483647 w 45"/>
                <a:gd name="T39" fmla="*/ 2147483647 h 122"/>
                <a:gd name="T40" fmla="*/ 2147483647 w 45"/>
                <a:gd name="T41" fmla="*/ 2147483647 h 122"/>
                <a:gd name="T42" fmla="*/ 2147483647 w 45"/>
                <a:gd name="T43" fmla="*/ 2147483647 h 122"/>
                <a:gd name="T44" fmla="*/ 2147483647 w 45"/>
                <a:gd name="T45" fmla="*/ 2147483647 h 122"/>
                <a:gd name="T46" fmla="*/ 2147483647 w 45"/>
                <a:gd name="T47" fmla="*/ 2147483647 h 122"/>
                <a:gd name="T48" fmla="*/ 2147483647 w 45"/>
                <a:gd name="T49" fmla="*/ 2147483647 h 122"/>
                <a:gd name="T50" fmla="*/ 2147483647 w 45"/>
                <a:gd name="T51" fmla="*/ 2147483647 h 122"/>
                <a:gd name="T52" fmla="*/ 2147483647 w 45"/>
                <a:gd name="T53" fmla="*/ 2147483647 h 122"/>
                <a:gd name="T54" fmla="*/ 2147483647 w 45"/>
                <a:gd name="T55" fmla="*/ 2147483647 h 122"/>
                <a:gd name="T56" fmla="*/ 2147483647 w 45"/>
                <a:gd name="T57" fmla="*/ 2147483647 h 122"/>
                <a:gd name="T58" fmla="*/ 2147483647 w 45"/>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3" y="0"/>
                    <a:pt x="42" y="0"/>
                    <a:pt x="42" y="1"/>
                  </a:cubicBezTo>
                  <a:cubicBezTo>
                    <a:pt x="41" y="0"/>
                    <a:pt x="40" y="2"/>
                    <a:pt x="39" y="4"/>
                  </a:cubicBezTo>
                  <a:cubicBezTo>
                    <a:pt x="38" y="9"/>
                    <a:pt x="37" y="16"/>
                    <a:pt x="37" y="21"/>
                  </a:cubicBezTo>
                  <a:cubicBezTo>
                    <a:pt x="37" y="24"/>
                    <a:pt x="37" y="26"/>
                    <a:pt x="37" y="28"/>
                  </a:cubicBezTo>
                  <a:cubicBezTo>
                    <a:pt x="31" y="33"/>
                    <a:pt x="33" y="37"/>
                    <a:pt x="32" y="46"/>
                  </a:cubicBezTo>
                  <a:cubicBezTo>
                    <a:pt x="32" y="46"/>
                    <a:pt x="32" y="46"/>
                    <a:pt x="32" y="46"/>
                  </a:cubicBezTo>
                  <a:cubicBezTo>
                    <a:pt x="31" y="47"/>
                    <a:pt x="31" y="49"/>
                    <a:pt x="31" y="50"/>
                  </a:cubicBezTo>
                  <a:cubicBezTo>
                    <a:pt x="27" y="53"/>
                    <a:pt x="24" y="57"/>
                    <a:pt x="21" y="63"/>
                  </a:cubicBezTo>
                  <a:cubicBezTo>
                    <a:pt x="20" y="64"/>
                    <a:pt x="19" y="65"/>
                    <a:pt x="19" y="67"/>
                  </a:cubicBezTo>
                  <a:cubicBezTo>
                    <a:pt x="16" y="71"/>
                    <a:pt x="13" y="76"/>
                    <a:pt x="10" y="81"/>
                  </a:cubicBezTo>
                  <a:cubicBezTo>
                    <a:pt x="4" y="94"/>
                    <a:pt x="0" y="108"/>
                    <a:pt x="0" y="119"/>
                  </a:cubicBezTo>
                  <a:cubicBezTo>
                    <a:pt x="0" y="120"/>
                    <a:pt x="1" y="121"/>
                    <a:pt x="2" y="122"/>
                  </a:cubicBezTo>
                  <a:cubicBezTo>
                    <a:pt x="3" y="122"/>
                    <a:pt x="3" y="121"/>
                    <a:pt x="4" y="121"/>
                  </a:cubicBezTo>
                  <a:cubicBezTo>
                    <a:pt x="4" y="120"/>
                    <a:pt x="5" y="119"/>
                    <a:pt x="6" y="117"/>
                  </a:cubicBezTo>
                  <a:cubicBezTo>
                    <a:pt x="8" y="114"/>
                    <a:pt x="10" y="110"/>
                    <a:pt x="11" y="106"/>
                  </a:cubicBezTo>
                  <a:cubicBezTo>
                    <a:pt x="12" y="99"/>
                    <a:pt x="14" y="92"/>
                    <a:pt x="17" y="86"/>
                  </a:cubicBezTo>
                  <a:cubicBezTo>
                    <a:pt x="19" y="81"/>
                    <a:pt x="22" y="77"/>
                    <a:pt x="25" y="73"/>
                  </a:cubicBezTo>
                  <a:cubicBezTo>
                    <a:pt x="25" y="72"/>
                    <a:pt x="27" y="70"/>
                    <a:pt x="28" y="69"/>
                  </a:cubicBezTo>
                  <a:cubicBezTo>
                    <a:pt x="29" y="68"/>
                    <a:pt x="31" y="63"/>
                    <a:pt x="32" y="62"/>
                  </a:cubicBezTo>
                  <a:cubicBezTo>
                    <a:pt x="34" y="58"/>
                    <a:pt x="35" y="56"/>
                    <a:pt x="37" y="55"/>
                  </a:cubicBezTo>
                  <a:cubicBezTo>
                    <a:pt x="37" y="55"/>
                    <a:pt x="38" y="55"/>
                    <a:pt x="38" y="55"/>
                  </a:cubicBezTo>
                  <a:cubicBezTo>
                    <a:pt x="40" y="50"/>
                    <a:pt x="40" y="50"/>
                    <a:pt x="40" y="50"/>
                  </a:cubicBezTo>
                  <a:cubicBezTo>
                    <a:pt x="40" y="49"/>
                    <a:pt x="41" y="49"/>
                    <a:pt x="41" y="48"/>
                  </a:cubicBezTo>
                  <a:cubicBezTo>
                    <a:pt x="41" y="45"/>
                    <a:pt x="41" y="41"/>
                    <a:pt x="41" y="40"/>
                  </a:cubicBezTo>
                  <a:cubicBezTo>
                    <a:pt x="41" y="39"/>
                    <a:pt x="42" y="38"/>
                    <a:pt x="45" y="37"/>
                  </a:cubicBezTo>
                  <a:cubicBezTo>
                    <a:pt x="45" y="36"/>
                    <a:pt x="45" y="36"/>
                    <a:pt x="45" y="36"/>
                  </a:cubicBezTo>
                  <a:cubicBezTo>
                    <a:pt x="45" y="35"/>
                    <a:pt x="45" y="35"/>
                    <a:pt x="45" y="35"/>
                  </a:cubicBezTo>
                  <a:lnTo>
                    <a:pt x="45" y="2"/>
                  </a:lnTo>
                  <a:close/>
                </a:path>
              </a:pathLst>
            </a:custGeom>
            <a:solidFill>
              <a:srgbClr val="A2C887"/>
            </a:solidFill>
            <a:ln w="9525">
              <a:noFill/>
              <a:round/>
              <a:headEnd/>
              <a:tailEnd/>
            </a:ln>
          </p:spPr>
          <p:txBody>
            <a:bodyPr/>
            <a:lstStyle/>
            <a:p>
              <a:endParaRPr lang="en-US"/>
            </a:p>
          </p:txBody>
        </p:sp>
        <p:sp>
          <p:nvSpPr>
            <p:cNvPr id="26788" name="Freeform 160"/>
            <p:cNvSpPr>
              <a:spLocks/>
            </p:cNvSpPr>
            <p:nvPr/>
          </p:nvSpPr>
          <p:spPr bwMode="auto">
            <a:xfrm>
              <a:off x="3509963" y="3348707"/>
              <a:ext cx="149225" cy="401638"/>
            </a:xfrm>
            <a:custGeom>
              <a:avLst/>
              <a:gdLst>
                <a:gd name="T0" fmla="*/ 2147483647 w 45"/>
                <a:gd name="T1" fmla="*/ 2147483647 h 122"/>
                <a:gd name="T2" fmla="*/ 2147483647 w 45"/>
                <a:gd name="T3" fmla="*/ 0 h 122"/>
                <a:gd name="T4" fmla="*/ 2147483647 w 45"/>
                <a:gd name="T5" fmla="*/ 2147483647 h 122"/>
                <a:gd name="T6" fmla="*/ 2147483647 w 45"/>
                <a:gd name="T7" fmla="*/ 2147483647 h 122"/>
                <a:gd name="T8" fmla="*/ 2147483647 w 45"/>
                <a:gd name="T9" fmla="*/ 2147483647 h 122"/>
                <a:gd name="T10" fmla="*/ 2147483647 w 45"/>
                <a:gd name="T11" fmla="*/ 2147483647 h 122"/>
                <a:gd name="T12" fmla="*/ 2147483647 w 45"/>
                <a:gd name="T13" fmla="*/ 2147483647 h 122"/>
                <a:gd name="T14" fmla="*/ 2147483647 w 45"/>
                <a:gd name="T15" fmla="*/ 2147483647 h 122"/>
                <a:gd name="T16" fmla="*/ 2147483647 w 45"/>
                <a:gd name="T17" fmla="*/ 2147483647 h 122"/>
                <a:gd name="T18" fmla="*/ 2147483647 w 45"/>
                <a:gd name="T19" fmla="*/ 2147483647 h 122"/>
                <a:gd name="T20" fmla="*/ 2147483647 w 45"/>
                <a:gd name="T21" fmla="*/ 2147483647 h 122"/>
                <a:gd name="T22" fmla="*/ 2147483647 w 45"/>
                <a:gd name="T23" fmla="*/ 2147483647 h 122"/>
                <a:gd name="T24" fmla="*/ 0 w 45"/>
                <a:gd name="T25" fmla="*/ 2147483647 h 122"/>
                <a:gd name="T26" fmla="*/ 2147483647 w 45"/>
                <a:gd name="T27" fmla="*/ 2147483647 h 122"/>
                <a:gd name="T28" fmla="*/ 2147483647 w 45"/>
                <a:gd name="T29" fmla="*/ 2147483647 h 122"/>
                <a:gd name="T30" fmla="*/ 2147483647 w 45"/>
                <a:gd name="T31" fmla="*/ 2147483647 h 122"/>
                <a:gd name="T32" fmla="*/ 2147483647 w 45"/>
                <a:gd name="T33" fmla="*/ 2147483647 h 122"/>
                <a:gd name="T34" fmla="*/ 2147483647 w 45"/>
                <a:gd name="T35" fmla="*/ 2147483647 h 122"/>
                <a:gd name="T36" fmla="*/ 2147483647 w 45"/>
                <a:gd name="T37" fmla="*/ 2147483647 h 122"/>
                <a:gd name="T38" fmla="*/ 2147483647 w 45"/>
                <a:gd name="T39" fmla="*/ 2147483647 h 122"/>
                <a:gd name="T40" fmla="*/ 2147483647 w 45"/>
                <a:gd name="T41" fmla="*/ 2147483647 h 122"/>
                <a:gd name="T42" fmla="*/ 2147483647 w 45"/>
                <a:gd name="T43" fmla="*/ 2147483647 h 122"/>
                <a:gd name="T44" fmla="*/ 2147483647 w 45"/>
                <a:gd name="T45" fmla="*/ 2147483647 h 122"/>
                <a:gd name="T46" fmla="*/ 2147483647 w 45"/>
                <a:gd name="T47" fmla="*/ 2147483647 h 122"/>
                <a:gd name="T48" fmla="*/ 2147483647 w 45"/>
                <a:gd name="T49" fmla="*/ 2147483647 h 122"/>
                <a:gd name="T50" fmla="*/ 2147483647 w 45"/>
                <a:gd name="T51" fmla="*/ 2147483647 h 122"/>
                <a:gd name="T52" fmla="*/ 2147483647 w 45"/>
                <a:gd name="T53" fmla="*/ 2147483647 h 122"/>
                <a:gd name="T54" fmla="*/ 2147483647 w 45"/>
                <a:gd name="T55" fmla="*/ 2147483647 h 122"/>
                <a:gd name="T56" fmla="*/ 2147483647 w 45"/>
                <a:gd name="T57" fmla="*/ 2147483647 h 122"/>
                <a:gd name="T58" fmla="*/ 2147483647 w 45"/>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3" y="0"/>
                    <a:pt x="42" y="0"/>
                    <a:pt x="42" y="1"/>
                  </a:cubicBezTo>
                  <a:cubicBezTo>
                    <a:pt x="41" y="0"/>
                    <a:pt x="40" y="2"/>
                    <a:pt x="39" y="4"/>
                  </a:cubicBezTo>
                  <a:cubicBezTo>
                    <a:pt x="38" y="9"/>
                    <a:pt x="37" y="16"/>
                    <a:pt x="37" y="21"/>
                  </a:cubicBezTo>
                  <a:cubicBezTo>
                    <a:pt x="37" y="24"/>
                    <a:pt x="37" y="26"/>
                    <a:pt x="37" y="28"/>
                  </a:cubicBezTo>
                  <a:cubicBezTo>
                    <a:pt x="31" y="33"/>
                    <a:pt x="33" y="37"/>
                    <a:pt x="32" y="46"/>
                  </a:cubicBezTo>
                  <a:cubicBezTo>
                    <a:pt x="32" y="46"/>
                    <a:pt x="32" y="46"/>
                    <a:pt x="32" y="46"/>
                  </a:cubicBezTo>
                  <a:cubicBezTo>
                    <a:pt x="32" y="47"/>
                    <a:pt x="31" y="49"/>
                    <a:pt x="31" y="50"/>
                  </a:cubicBezTo>
                  <a:cubicBezTo>
                    <a:pt x="27" y="53"/>
                    <a:pt x="24" y="57"/>
                    <a:pt x="21" y="63"/>
                  </a:cubicBezTo>
                  <a:cubicBezTo>
                    <a:pt x="20" y="64"/>
                    <a:pt x="19" y="65"/>
                    <a:pt x="19" y="67"/>
                  </a:cubicBezTo>
                  <a:cubicBezTo>
                    <a:pt x="16" y="71"/>
                    <a:pt x="13" y="76"/>
                    <a:pt x="10" y="81"/>
                  </a:cubicBezTo>
                  <a:cubicBezTo>
                    <a:pt x="4" y="94"/>
                    <a:pt x="0" y="108"/>
                    <a:pt x="0" y="119"/>
                  </a:cubicBezTo>
                  <a:cubicBezTo>
                    <a:pt x="0" y="120"/>
                    <a:pt x="1" y="121"/>
                    <a:pt x="2" y="122"/>
                  </a:cubicBezTo>
                  <a:cubicBezTo>
                    <a:pt x="3" y="122"/>
                    <a:pt x="3" y="121"/>
                    <a:pt x="4" y="121"/>
                  </a:cubicBezTo>
                  <a:cubicBezTo>
                    <a:pt x="4" y="120"/>
                    <a:pt x="5" y="119"/>
                    <a:pt x="6" y="117"/>
                  </a:cubicBezTo>
                  <a:cubicBezTo>
                    <a:pt x="8" y="114"/>
                    <a:pt x="10" y="110"/>
                    <a:pt x="11" y="105"/>
                  </a:cubicBezTo>
                  <a:cubicBezTo>
                    <a:pt x="12" y="99"/>
                    <a:pt x="14" y="92"/>
                    <a:pt x="17" y="86"/>
                  </a:cubicBezTo>
                  <a:cubicBezTo>
                    <a:pt x="19" y="81"/>
                    <a:pt x="22" y="77"/>
                    <a:pt x="25" y="73"/>
                  </a:cubicBezTo>
                  <a:cubicBezTo>
                    <a:pt x="25" y="72"/>
                    <a:pt x="27" y="70"/>
                    <a:pt x="28" y="69"/>
                  </a:cubicBezTo>
                  <a:cubicBezTo>
                    <a:pt x="29" y="67"/>
                    <a:pt x="31" y="63"/>
                    <a:pt x="32" y="62"/>
                  </a:cubicBezTo>
                  <a:cubicBezTo>
                    <a:pt x="34" y="58"/>
                    <a:pt x="35" y="56"/>
                    <a:pt x="37" y="55"/>
                  </a:cubicBezTo>
                  <a:cubicBezTo>
                    <a:pt x="37" y="55"/>
                    <a:pt x="38" y="55"/>
                    <a:pt x="38" y="55"/>
                  </a:cubicBezTo>
                  <a:cubicBezTo>
                    <a:pt x="40" y="50"/>
                    <a:pt x="40" y="50"/>
                    <a:pt x="40" y="50"/>
                  </a:cubicBezTo>
                  <a:cubicBezTo>
                    <a:pt x="40" y="49"/>
                    <a:pt x="41" y="49"/>
                    <a:pt x="41" y="48"/>
                  </a:cubicBezTo>
                  <a:cubicBezTo>
                    <a:pt x="41" y="45"/>
                    <a:pt x="40" y="41"/>
                    <a:pt x="41" y="40"/>
                  </a:cubicBezTo>
                  <a:cubicBezTo>
                    <a:pt x="41" y="39"/>
                    <a:pt x="42" y="38"/>
                    <a:pt x="45" y="37"/>
                  </a:cubicBezTo>
                  <a:cubicBezTo>
                    <a:pt x="45" y="36"/>
                    <a:pt x="45" y="36"/>
                    <a:pt x="45" y="36"/>
                  </a:cubicBezTo>
                  <a:cubicBezTo>
                    <a:pt x="45" y="35"/>
                    <a:pt x="45" y="35"/>
                    <a:pt x="45" y="35"/>
                  </a:cubicBezTo>
                  <a:lnTo>
                    <a:pt x="45" y="2"/>
                  </a:lnTo>
                  <a:close/>
                </a:path>
              </a:pathLst>
            </a:custGeom>
            <a:solidFill>
              <a:srgbClr val="A3C888"/>
            </a:solidFill>
            <a:ln w="9525">
              <a:noFill/>
              <a:round/>
              <a:headEnd/>
              <a:tailEnd/>
            </a:ln>
          </p:spPr>
          <p:txBody>
            <a:bodyPr/>
            <a:lstStyle/>
            <a:p>
              <a:endParaRPr lang="en-US"/>
            </a:p>
          </p:txBody>
        </p:sp>
        <p:sp>
          <p:nvSpPr>
            <p:cNvPr id="26789" name="Freeform 161"/>
            <p:cNvSpPr>
              <a:spLocks/>
            </p:cNvSpPr>
            <p:nvPr/>
          </p:nvSpPr>
          <p:spPr bwMode="auto">
            <a:xfrm>
              <a:off x="3509963" y="3348707"/>
              <a:ext cx="149225" cy="401638"/>
            </a:xfrm>
            <a:custGeom>
              <a:avLst/>
              <a:gdLst>
                <a:gd name="T0" fmla="*/ 2147483647 w 45"/>
                <a:gd name="T1" fmla="*/ 2147483647 h 122"/>
                <a:gd name="T2" fmla="*/ 2147483647 w 45"/>
                <a:gd name="T3" fmla="*/ 0 h 122"/>
                <a:gd name="T4" fmla="*/ 2147483647 w 45"/>
                <a:gd name="T5" fmla="*/ 2147483647 h 122"/>
                <a:gd name="T6" fmla="*/ 2147483647 w 45"/>
                <a:gd name="T7" fmla="*/ 2147483647 h 122"/>
                <a:gd name="T8" fmla="*/ 2147483647 w 45"/>
                <a:gd name="T9" fmla="*/ 2147483647 h 122"/>
                <a:gd name="T10" fmla="*/ 2147483647 w 45"/>
                <a:gd name="T11" fmla="*/ 2147483647 h 122"/>
                <a:gd name="T12" fmla="*/ 2147483647 w 45"/>
                <a:gd name="T13" fmla="*/ 2147483647 h 122"/>
                <a:gd name="T14" fmla="*/ 2147483647 w 45"/>
                <a:gd name="T15" fmla="*/ 2147483647 h 122"/>
                <a:gd name="T16" fmla="*/ 2147483647 w 45"/>
                <a:gd name="T17" fmla="*/ 2147483647 h 122"/>
                <a:gd name="T18" fmla="*/ 2147483647 w 45"/>
                <a:gd name="T19" fmla="*/ 2147483647 h 122"/>
                <a:gd name="T20" fmla="*/ 2147483647 w 45"/>
                <a:gd name="T21" fmla="*/ 2147483647 h 122"/>
                <a:gd name="T22" fmla="*/ 2147483647 w 45"/>
                <a:gd name="T23" fmla="*/ 2147483647 h 122"/>
                <a:gd name="T24" fmla="*/ 0 w 45"/>
                <a:gd name="T25" fmla="*/ 2147483647 h 122"/>
                <a:gd name="T26" fmla="*/ 2147483647 w 45"/>
                <a:gd name="T27" fmla="*/ 2147483647 h 122"/>
                <a:gd name="T28" fmla="*/ 2147483647 w 45"/>
                <a:gd name="T29" fmla="*/ 2147483647 h 122"/>
                <a:gd name="T30" fmla="*/ 2147483647 w 45"/>
                <a:gd name="T31" fmla="*/ 2147483647 h 122"/>
                <a:gd name="T32" fmla="*/ 2147483647 w 45"/>
                <a:gd name="T33" fmla="*/ 2147483647 h 122"/>
                <a:gd name="T34" fmla="*/ 2147483647 w 45"/>
                <a:gd name="T35" fmla="*/ 2147483647 h 122"/>
                <a:gd name="T36" fmla="*/ 2147483647 w 45"/>
                <a:gd name="T37" fmla="*/ 2147483647 h 122"/>
                <a:gd name="T38" fmla="*/ 2147483647 w 45"/>
                <a:gd name="T39" fmla="*/ 2147483647 h 122"/>
                <a:gd name="T40" fmla="*/ 2147483647 w 45"/>
                <a:gd name="T41" fmla="*/ 2147483647 h 122"/>
                <a:gd name="T42" fmla="*/ 2147483647 w 45"/>
                <a:gd name="T43" fmla="*/ 2147483647 h 122"/>
                <a:gd name="T44" fmla="*/ 2147483647 w 45"/>
                <a:gd name="T45" fmla="*/ 2147483647 h 122"/>
                <a:gd name="T46" fmla="*/ 2147483647 w 45"/>
                <a:gd name="T47" fmla="*/ 2147483647 h 122"/>
                <a:gd name="T48" fmla="*/ 2147483647 w 45"/>
                <a:gd name="T49" fmla="*/ 2147483647 h 122"/>
                <a:gd name="T50" fmla="*/ 2147483647 w 45"/>
                <a:gd name="T51" fmla="*/ 2147483647 h 122"/>
                <a:gd name="T52" fmla="*/ 2147483647 w 45"/>
                <a:gd name="T53" fmla="*/ 2147483647 h 122"/>
                <a:gd name="T54" fmla="*/ 2147483647 w 45"/>
                <a:gd name="T55" fmla="*/ 2147483647 h 122"/>
                <a:gd name="T56" fmla="*/ 2147483647 w 45"/>
                <a:gd name="T57" fmla="*/ 2147483647 h 122"/>
                <a:gd name="T58" fmla="*/ 2147483647 w 45"/>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2" y="0"/>
                    <a:pt x="42" y="0"/>
                    <a:pt x="42" y="1"/>
                  </a:cubicBezTo>
                  <a:cubicBezTo>
                    <a:pt x="41" y="0"/>
                    <a:pt x="40" y="2"/>
                    <a:pt x="39" y="5"/>
                  </a:cubicBezTo>
                  <a:cubicBezTo>
                    <a:pt x="38" y="9"/>
                    <a:pt x="37" y="16"/>
                    <a:pt x="37" y="21"/>
                  </a:cubicBezTo>
                  <a:cubicBezTo>
                    <a:pt x="37" y="24"/>
                    <a:pt x="37" y="27"/>
                    <a:pt x="37" y="28"/>
                  </a:cubicBezTo>
                  <a:cubicBezTo>
                    <a:pt x="31" y="33"/>
                    <a:pt x="33" y="37"/>
                    <a:pt x="32" y="46"/>
                  </a:cubicBezTo>
                  <a:cubicBezTo>
                    <a:pt x="32" y="46"/>
                    <a:pt x="32" y="46"/>
                    <a:pt x="32" y="47"/>
                  </a:cubicBezTo>
                  <a:cubicBezTo>
                    <a:pt x="32" y="47"/>
                    <a:pt x="31" y="49"/>
                    <a:pt x="31" y="50"/>
                  </a:cubicBezTo>
                  <a:cubicBezTo>
                    <a:pt x="27" y="53"/>
                    <a:pt x="24" y="57"/>
                    <a:pt x="21" y="63"/>
                  </a:cubicBezTo>
                  <a:cubicBezTo>
                    <a:pt x="20" y="64"/>
                    <a:pt x="20" y="65"/>
                    <a:pt x="19" y="67"/>
                  </a:cubicBezTo>
                  <a:cubicBezTo>
                    <a:pt x="16" y="71"/>
                    <a:pt x="13" y="76"/>
                    <a:pt x="10" y="81"/>
                  </a:cubicBezTo>
                  <a:cubicBezTo>
                    <a:pt x="4" y="94"/>
                    <a:pt x="0" y="108"/>
                    <a:pt x="0" y="119"/>
                  </a:cubicBezTo>
                  <a:cubicBezTo>
                    <a:pt x="0" y="120"/>
                    <a:pt x="1" y="121"/>
                    <a:pt x="2" y="122"/>
                  </a:cubicBezTo>
                  <a:cubicBezTo>
                    <a:pt x="3" y="122"/>
                    <a:pt x="3" y="121"/>
                    <a:pt x="4" y="121"/>
                  </a:cubicBezTo>
                  <a:cubicBezTo>
                    <a:pt x="4" y="120"/>
                    <a:pt x="5" y="119"/>
                    <a:pt x="6" y="117"/>
                  </a:cubicBezTo>
                  <a:cubicBezTo>
                    <a:pt x="8" y="114"/>
                    <a:pt x="10" y="110"/>
                    <a:pt x="11" y="105"/>
                  </a:cubicBezTo>
                  <a:cubicBezTo>
                    <a:pt x="12" y="99"/>
                    <a:pt x="14" y="92"/>
                    <a:pt x="17" y="86"/>
                  </a:cubicBezTo>
                  <a:cubicBezTo>
                    <a:pt x="19" y="81"/>
                    <a:pt x="22" y="77"/>
                    <a:pt x="25" y="73"/>
                  </a:cubicBezTo>
                  <a:cubicBezTo>
                    <a:pt x="25" y="72"/>
                    <a:pt x="27" y="70"/>
                    <a:pt x="28" y="69"/>
                  </a:cubicBezTo>
                  <a:cubicBezTo>
                    <a:pt x="29" y="67"/>
                    <a:pt x="31" y="63"/>
                    <a:pt x="32" y="62"/>
                  </a:cubicBezTo>
                  <a:cubicBezTo>
                    <a:pt x="34" y="58"/>
                    <a:pt x="35" y="56"/>
                    <a:pt x="37" y="55"/>
                  </a:cubicBezTo>
                  <a:cubicBezTo>
                    <a:pt x="37" y="55"/>
                    <a:pt x="38" y="55"/>
                    <a:pt x="38" y="55"/>
                  </a:cubicBezTo>
                  <a:cubicBezTo>
                    <a:pt x="40" y="50"/>
                    <a:pt x="40" y="50"/>
                    <a:pt x="40" y="50"/>
                  </a:cubicBezTo>
                  <a:cubicBezTo>
                    <a:pt x="40" y="49"/>
                    <a:pt x="40" y="49"/>
                    <a:pt x="41" y="48"/>
                  </a:cubicBezTo>
                  <a:cubicBezTo>
                    <a:pt x="41" y="45"/>
                    <a:pt x="40" y="41"/>
                    <a:pt x="41" y="40"/>
                  </a:cubicBezTo>
                  <a:cubicBezTo>
                    <a:pt x="41" y="39"/>
                    <a:pt x="42" y="38"/>
                    <a:pt x="44" y="37"/>
                  </a:cubicBezTo>
                  <a:cubicBezTo>
                    <a:pt x="45" y="36"/>
                    <a:pt x="45" y="36"/>
                    <a:pt x="45" y="36"/>
                  </a:cubicBezTo>
                  <a:cubicBezTo>
                    <a:pt x="45" y="35"/>
                    <a:pt x="45" y="35"/>
                    <a:pt x="45" y="35"/>
                  </a:cubicBezTo>
                  <a:lnTo>
                    <a:pt x="45" y="2"/>
                  </a:lnTo>
                  <a:close/>
                </a:path>
              </a:pathLst>
            </a:custGeom>
            <a:solidFill>
              <a:srgbClr val="A4C888"/>
            </a:solidFill>
            <a:ln w="9525">
              <a:noFill/>
              <a:round/>
              <a:headEnd/>
              <a:tailEnd/>
            </a:ln>
          </p:spPr>
          <p:txBody>
            <a:bodyPr/>
            <a:lstStyle/>
            <a:p>
              <a:endParaRPr lang="en-US"/>
            </a:p>
          </p:txBody>
        </p:sp>
        <p:sp>
          <p:nvSpPr>
            <p:cNvPr id="26790" name="Freeform 162"/>
            <p:cNvSpPr>
              <a:spLocks/>
            </p:cNvSpPr>
            <p:nvPr/>
          </p:nvSpPr>
          <p:spPr bwMode="auto">
            <a:xfrm>
              <a:off x="3509963" y="3348707"/>
              <a:ext cx="149225" cy="401638"/>
            </a:xfrm>
            <a:custGeom>
              <a:avLst/>
              <a:gdLst>
                <a:gd name="T0" fmla="*/ 2147483647 w 45"/>
                <a:gd name="T1" fmla="*/ 2147483647 h 122"/>
                <a:gd name="T2" fmla="*/ 2147483647 w 45"/>
                <a:gd name="T3" fmla="*/ 0 h 122"/>
                <a:gd name="T4" fmla="*/ 2147483647 w 45"/>
                <a:gd name="T5" fmla="*/ 2147483647 h 122"/>
                <a:gd name="T6" fmla="*/ 2147483647 w 45"/>
                <a:gd name="T7" fmla="*/ 2147483647 h 122"/>
                <a:gd name="T8" fmla="*/ 2147483647 w 45"/>
                <a:gd name="T9" fmla="*/ 2147483647 h 122"/>
                <a:gd name="T10" fmla="*/ 2147483647 w 45"/>
                <a:gd name="T11" fmla="*/ 2147483647 h 122"/>
                <a:gd name="T12" fmla="*/ 2147483647 w 45"/>
                <a:gd name="T13" fmla="*/ 2147483647 h 122"/>
                <a:gd name="T14" fmla="*/ 2147483647 w 45"/>
                <a:gd name="T15" fmla="*/ 2147483647 h 122"/>
                <a:gd name="T16" fmla="*/ 2147483647 w 45"/>
                <a:gd name="T17" fmla="*/ 2147483647 h 122"/>
                <a:gd name="T18" fmla="*/ 2147483647 w 45"/>
                <a:gd name="T19" fmla="*/ 2147483647 h 122"/>
                <a:gd name="T20" fmla="*/ 2147483647 w 45"/>
                <a:gd name="T21" fmla="*/ 2147483647 h 122"/>
                <a:gd name="T22" fmla="*/ 2147483647 w 45"/>
                <a:gd name="T23" fmla="*/ 2147483647 h 122"/>
                <a:gd name="T24" fmla="*/ 0 w 45"/>
                <a:gd name="T25" fmla="*/ 2147483647 h 122"/>
                <a:gd name="T26" fmla="*/ 2147483647 w 45"/>
                <a:gd name="T27" fmla="*/ 2147483647 h 122"/>
                <a:gd name="T28" fmla="*/ 2147483647 w 45"/>
                <a:gd name="T29" fmla="*/ 2147483647 h 122"/>
                <a:gd name="T30" fmla="*/ 2147483647 w 45"/>
                <a:gd name="T31" fmla="*/ 2147483647 h 122"/>
                <a:gd name="T32" fmla="*/ 2147483647 w 45"/>
                <a:gd name="T33" fmla="*/ 2147483647 h 122"/>
                <a:gd name="T34" fmla="*/ 2147483647 w 45"/>
                <a:gd name="T35" fmla="*/ 2147483647 h 122"/>
                <a:gd name="T36" fmla="*/ 2147483647 w 45"/>
                <a:gd name="T37" fmla="*/ 2147483647 h 122"/>
                <a:gd name="T38" fmla="*/ 2147483647 w 45"/>
                <a:gd name="T39" fmla="*/ 2147483647 h 122"/>
                <a:gd name="T40" fmla="*/ 2147483647 w 45"/>
                <a:gd name="T41" fmla="*/ 2147483647 h 122"/>
                <a:gd name="T42" fmla="*/ 2147483647 w 45"/>
                <a:gd name="T43" fmla="*/ 2147483647 h 122"/>
                <a:gd name="T44" fmla="*/ 2147483647 w 45"/>
                <a:gd name="T45" fmla="*/ 2147483647 h 122"/>
                <a:gd name="T46" fmla="*/ 2147483647 w 45"/>
                <a:gd name="T47" fmla="*/ 2147483647 h 122"/>
                <a:gd name="T48" fmla="*/ 2147483647 w 45"/>
                <a:gd name="T49" fmla="*/ 2147483647 h 122"/>
                <a:gd name="T50" fmla="*/ 2147483647 w 45"/>
                <a:gd name="T51" fmla="*/ 2147483647 h 122"/>
                <a:gd name="T52" fmla="*/ 2147483647 w 45"/>
                <a:gd name="T53" fmla="*/ 2147483647 h 122"/>
                <a:gd name="T54" fmla="*/ 2147483647 w 45"/>
                <a:gd name="T55" fmla="*/ 2147483647 h 122"/>
                <a:gd name="T56" fmla="*/ 2147483647 w 45"/>
                <a:gd name="T57" fmla="*/ 2147483647 h 122"/>
                <a:gd name="T58" fmla="*/ 2147483647 w 45"/>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2" y="0"/>
                    <a:pt x="42" y="0"/>
                    <a:pt x="42" y="1"/>
                  </a:cubicBezTo>
                  <a:cubicBezTo>
                    <a:pt x="41" y="0"/>
                    <a:pt x="40" y="2"/>
                    <a:pt x="39" y="5"/>
                  </a:cubicBezTo>
                  <a:cubicBezTo>
                    <a:pt x="38" y="9"/>
                    <a:pt x="37" y="16"/>
                    <a:pt x="37" y="22"/>
                  </a:cubicBezTo>
                  <a:cubicBezTo>
                    <a:pt x="37" y="24"/>
                    <a:pt x="37" y="27"/>
                    <a:pt x="37" y="28"/>
                  </a:cubicBezTo>
                  <a:cubicBezTo>
                    <a:pt x="31" y="33"/>
                    <a:pt x="33" y="37"/>
                    <a:pt x="32" y="46"/>
                  </a:cubicBezTo>
                  <a:cubicBezTo>
                    <a:pt x="32" y="46"/>
                    <a:pt x="32" y="46"/>
                    <a:pt x="32" y="47"/>
                  </a:cubicBezTo>
                  <a:cubicBezTo>
                    <a:pt x="32" y="48"/>
                    <a:pt x="31" y="49"/>
                    <a:pt x="31" y="50"/>
                  </a:cubicBezTo>
                  <a:cubicBezTo>
                    <a:pt x="27" y="53"/>
                    <a:pt x="24" y="57"/>
                    <a:pt x="21" y="63"/>
                  </a:cubicBezTo>
                  <a:cubicBezTo>
                    <a:pt x="20" y="64"/>
                    <a:pt x="20" y="65"/>
                    <a:pt x="19" y="67"/>
                  </a:cubicBezTo>
                  <a:cubicBezTo>
                    <a:pt x="16" y="71"/>
                    <a:pt x="13" y="76"/>
                    <a:pt x="10" y="81"/>
                  </a:cubicBezTo>
                  <a:cubicBezTo>
                    <a:pt x="4" y="94"/>
                    <a:pt x="0" y="108"/>
                    <a:pt x="0" y="119"/>
                  </a:cubicBezTo>
                  <a:cubicBezTo>
                    <a:pt x="0" y="120"/>
                    <a:pt x="1" y="121"/>
                    <a:pt x="2" y="122"/>
                  </a:cubicBezTo>
                  <a:cubicBezTo>
                    <a:pt x="3" y="122"/>
                    <a:pt x="4" y="121"/>
                    <a:pt x="4" y="121"/>
                  </a:cubicBezTo>
                  <a:cubicBezTo>
                    <a:pt x="4" y="120"/>
                    <a:pt x="5" y="119"/>
                    <a:pt x="6" y="117"/>
                  </a:cubicBezTo>
                  <a:cubicBezTo>
                    <a:pt x="8" y="114"/>
                    <a:pt x="10" y="110"/>
                    <a:pt x="11" y="105"/>
                  </a:cubicBezTo>
                  <a:cubicBezTo>
                    <a:pt x="12" y="99"/>
                    <a:pt x="14" y="92"/>
                    <a:pt x="17" y="86"/>
                  </a:cubicBezTo>
                  <a:cubicBezTo>
                    <a:pt x="19" y="81"/>
                    <a:pt x="22" y="77"/>
                    <a:pt x="25" y="73"/>
                  </a:cubicBezTo>
                  <a:cubicBezTo>
                    <a:pt x="25" y="72"/>
                    <a:pt x="27" y="70"/>
                    <a:pt x="28" y="69"/>
                  </a:cubicBezTo>
                  <a:cubicBezTo>
                    <a:pt x="29" y="67"/>
                    <a:pt x="31" y="63"/>
                    <a:pt x="32" y="62"/>
                  </a:cubicBezTo>
                  <a:cubicBezTo>
                    <a:pt x="34" y="58"/>
                    <a:pt x="35" y="56"/>
                    <a:pt x="37" y="55"/>
                  </a:cubicBezTo>
                  <a:cubicBezTo>
                    <a:pt x="37" y="55"/>
                    <a:pt x="38" y="55"/>
                    <a:pt x="38" y="55"/>
                  </a:cubicBezTo>
                  <a:cubicBezTo>
                    <a:pt x="40" y="50"/>
                    <a:pt x="40" y="50"/>
                    <a:pt x="40" y="50"/>
                  </a:cubicBezTo>
                  <a:cubicBezTo>
                    <a:pt x="40" y="49"/>
                    <a:pt x="40" y="49"/>
                    <a:pt x="40" y="48"/>
                  </a:cubicBezTo>
                  <a:cubicBezTo>
                    <a:pt x="41" y="45"/>
                    <a:pt x="40" y="41"/>
                    <a:pt x="41" y="40"/>
                  </a:cubicBezTo>
                  <a:cubicBezTo>
                    <a:pt x="41" y="39"/>
                    <a:pt x="42" y="38"/>
                    <a:pt x="44" y="36"/>
                  </a:cubicBezTo>
                  <a:cubicBezTo>
                    <a:pt x="45" y="36"/>
                    <a:pt x="45" y="36"/>
                    <a:pt x="45" y="36"/>
                  </a:cubicBezTo>
                  <a:cubicBezTo>
                    <a:pt x="45" y="35"/>
                    <a:pt x="45" y="35"/>
                    <a:pt x="45" y="35"/>
                  </a:cubicBezTo>
                  <a:lnTo>
                    <a:pt x="45" y="2"/>
                  </a:lnTo>
                  <a:close/>
                </a:path>
              </a:pathLst>
            </a:custGeom>
            <a:solidFill>
              <a:srgbClr val="A5C989"/>
            </a:solidFill>
            <a:ln w="9525">
              <a:noFill/>
              <a:round/>
              <a:headEnd/>
              <a:tailEnd/>
            </a:ln>
          </p:spPr>
          <p:txBody>
            <a:bodyPr/>
            <a:lstStyle/>
            <a:p>
              <a:endParaRPr lang="en-US"/>
            </a:p>
          </p:txBody>
        </p:sp>
        <p:sp>
          <p:nvSpPr>
            <p:cNvPr id="26791" name="Freeform 163"/>
            <p:cNvSpPr>
              <a:spLocks/>
            </p:cNvSpPr>
            <p:nvPr/>
          </p:nvSpPr>
          <p:spPr bwMode="auto">
            <a:xfrm>
              <a:off x="3509963" y="3348707"/>
              <a:ext cx="149225" cy="401638"/>
            </a:xfrm>
            <a:custGeom>
              <a:avLst/>
              <a:gdLst>
                <a:gd name="T0" fmla="*/ 2147483647 w 45"/>
                <a:gd name="T1" fmla="*/ 2147483647 h 122"/>
                <a:gd name="T2" fmla="*/ 2147483647 w 45"/>
                <a:gd name="T3" fmla="*/ 0 h 122"/>
                <a:gd name="T4" fmla="*/ 2147483647 w 45"/>
                <a:gd name="T5" fmla="*/ 2147483647 h 122"/>
                <a:gd name="T6" fmla="*/ 2147483647 w 45"/>
                <a:gd name="T7" fmla="*/ 2147483647 h 122"/>
                <a:gd name="T8" fmla="*/ 2147483647 w 45"/>
                <a:gd name="T9" fmla="*/ 2147483647 h 122"/>
                <a:gd name="T10" fmla="*/ 2147483647 w 45"/>
                <a:gd name="T11" fmla="*/ 2147483647 h 122"/>
                <a:gd name="T12" fmla="*/ 2147483647 w 45"/>
                <a:gd name="T13" fmla="*/ 2147483647 h 122"/>
                <a:gd name="T14" fmla="*/ 2147483647 w 45"/>
                <a:gd name="T15" fmla="*/ 2147483647 h 122"/>
                <a:gd name="T16" fmla="*/ 2147483647 w 45"/>
                <a:gd name="T17" fmla="*/ 2147483647 h 122"/>
                <a:gd name="T18" fmla="*/ 2147483647 w 45"/>
                <a:gd name="T19" fmla="*/ 2147483647 h 122"/>
                <a:gd name="T20" fmla="*/ 2147483647 w 45"/>
                <a:gd name="T21" fmla="*/ 2147483647 h 122"/>
                <a:gd name="T22" fmla="*/ 2147483647 w 45"/>
                <a:gd name="T23" fmla="*/ 2147483647 h 122"/>
                <a:gd name="T24" fmla="*/ 0 w 45"/>
                <a:gd name="T25" fmla="*/ 2147483647 h 122"/>
                <a:gd name="T26" fmla="*/ 2147483647 w 45"/>
                <a:gd name="T27" fmla="*/ 2147483647 h 122"/>
                <a:gd name="T28" fmla="*/ 2147483647 w 45"/>
                <a:gd name="T29" fmla="*/ 2147483647 h 122"/>
                <a:gd name="T30" fmla="*/ 2147483647 w 45"/>
                <a:gd name="T31" fmla="*/ 2147483647 h 122"/>
                <a:gd name="T32" fmla="*/ 2147483647 w 45"/>
                <a:gd name="T33" fmla="*/ 2147483647 h 122"/>
                <a:gd name="T34" fmla="*/ 2147483647 w 45"/>
                <a:gd name="T35" fmla="*/ 2147483647 h 122"/>
                <a:gd name="T36" fmla="*/ 2147483647 w 45"/>
                <a:gd name="T37" fmla="*/ 2147483647 h 122"/>
                <a:gd name="T38" fmla="*/ 2147483647 w 45"/>
                <a:gd name="T39" fmla="*/ 2147483647 h 122"/>
                <a:gd name="T40" fmla="*/ 2147483647 w 45"/>
                <a:gd name="T41" fmla="*/ 2147483647 h 122"/>
                <a:gd name="T42" fmla="*/ 2147483647 w 45"/>
                <a:gd name="T43" fmla="*/ 2147483647 h 122"/>
                <a:gd name="T44" fmla="*/ 2147483647 w 45"/>
                <a:gd name="T45" fmla="*/ 2147483647 h 122"/>
                <a:gd name="T46" fmla="*/ 2147483647 w 45"/>
                <a:gd name="T47" fmla="*/ 2147483647 h 122"/>
                <a:gd name="T48" fmla="*/ 2147483647 w 45"/>
                <a:gd name="T49" fmla="*/ 2147483647 h 122"/>
                <a:gd name="T50" fmla="*/ 2147483647 w 45"/>
                <a:gd name="T51" fmla="*/ 2147483647 h 122"/>
                <a:gd name="T52" fmla="*/ 2147483647 w 45"/>
                <a:gd name="T53" fmla="*/ 2147483647 h 122"/>
                <a:gd name="T54" fmla="*/ 2147483647 w 45"/>
                <a:gd name="T55" fmla="*/ 2147483647 h 122"/>
                <a:gd name="T56" fmla="*/ 2147483647 w 45"/>
                <a:gd name="T57" fmla="*/ 2147483647 h 122"/>
                <a:gd name="T58" fmla="*/ 2147483647 w 45"/>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2" y="0"/>
                    <a:pt x="42" y="0"/>
                    <a:pt x="41" y="1"/>
                  </a:cubicBezTo>
                  <a:cubicBezTo>
                    <a:pt x="41" y="0"/>
                    <a:pt x="40" y="2"/>
                    <a:pt x="39" y="5"/>
                  </a:cubicBezTo>
                  <a:cubicBezTo>
                    <a:pt x="38" y="9"/>
                    <a:pt x="37" y="16"/>
                    <a:pt x="37" y="22"/>
                  </a:cubicBezTo>
                  <a:cubicBezTo>
                    <a:pt x="37" y="24"/>
                    <a:pt x="37" y="27"/>
                    <a:pt x="37" y="28"/>
                  </a:cubicBezTo>
                  <a:cubicBezTo>
                    <a:pt x="31" y="33"/>
                    <a:pt x="33" y="37"/>
                    <a:pt x="32" y="46"/>
                  </a:cubicBezTo>
                  <a:cubicBezTo>
                    <a:pt x="32" y="46"/>
                    <a:pt x="32" y="46"/>
                    <a:pt x="32" y="47"/>
                  </a:cubicBezTo>
                  <a:cubicBezTo>
                    <a:pt x="32" y="48"/>
                    <a:pt x="31" y="49"/>
                    <a:pt x="31" y="50"/>
                  </a:cubicBezTo>
                  <a:cubicBezTo>
                    <a:pt x="27" y="53"/>
                    <a:pt x="24" y="57"/>
                    <a:pt x="21" y="63"/>
                  </a:cubicBezTo>
                  <a:cubicBezTo>
                    <a:pt x="20" y="64"/>
                    <a:pt x="20" y="65"/>
                    <a:pt x="19" y="67"/>
                  </a:cubicBezTo>
                  <a:cubicBezTo>
                    <a:pt x="16" y="71"/>
                    <a:pt x="13" y="76"/>
                    <a:pt x="10" y="81"/>
                  </a:cubicBezTo>
                  <a:cubicBezTo>
                    <a:pt x="4" y="94"/>
                    <a:pt x="0" y="108"/>
                    <a:pt x="0" y="119"/>
                  </a:cubicBezTo>
                  <a:cubicBezTo>
                    <a:pt x="0" y="120"/>
                    <a:pt x="1" y="121"/>
                    <a:pt x="2" y="122"/>
                  </a:cubicBezTo>
                  <a:cubicBezTo>
                    <a:pt x="3" y="122"/>
                    <a:pt x="4" y="121"/>
                    <a:pt x="4" y="121"/>
                  </a:cubicBezTo>
                  <a:cubicBezTo>
                    <a:pt x="4" y="120"/>
                    <a:pt x="5" y="119"/>
                    <a:pt x="6" y="117"/>
                  </a:cubicBezTo>
                  <a:cubicBezTo>
                    <a:pt x="8" y="114"/>
                    <a:pt x="10" y="110"/>
                    <a:pt x="11" y="105"/>
                  </a:cubicBezTo>
                  <a:cubicBezTo>
                    <a:pt x="12" y="99"/>
                    <a:pt x="14" y="92"/>
                    <a:pt x="17" y="86"/>
                  </a:cubicBezTo>
                  <a:cubicBezTo>
                    <a:pt x="19" y="81"/>
                    <a:pt x="22" y="77"/>
                    <a:pt x="25" y="73"/>
                  </a:cubicBezTo>
                  <a:cubicBezTo>
                    <a:pt x="25" y="72"/>
                    <a:pt x="27" y="70"/>
                    <a:pt x="28" y="69"/>
                  </a:cubicBezTo>
                  <a:cubicBezTo>
                    <a:pt x="29" y="67"/>
                    <a:pt x="31" y="63"/>
                    <a:pt x="32" y="62"/>
                  </a:cubicBezTo>
                  <a:cubicBezTo>
                    <a:pt x="34" y="58"/>
                    <a:pt x="35" y="56"/>
                    <a:pt x="37" y="55"/>
                  </a:cubicBezTo>
                  <a:cubicBezTo>
                    <a:pt x="37" y="55"/>
                    <a:pt x="38" y="55"/>
                    <a:pt x="38" y="55"/>
                  </a:cubicBezTo>
                  <a:cubicBezTo>
                    <a:pt x="40" y="50"/>
                    <a:pt x="40" y="50"/>
                    <a:pt x="40" y="50"/>
                  </a:cubicBezTo>
                  <a:cubicBezTo>
                    <a:pt x="40" y="49"/>
                    <a:pt x="40" y="49"/>
                    <a:pt x="40" y="48"/>
                  </a:cubicBezTo>
                  <a:cubicBezTo>
                    <a:pt x="41" y="45"/>
                    <a:pt x="40" y="41"/>
                    <a:pt x="41" y="40"/>
                  </a:cubicBezTo>
                  <a:cubicBezTo>
                    <a:pt x="41" y="39"/>
                    <a:pt x="42" y="38"/>
                    <a:pt x="44" y="36"/>
                  </a:cubicBezTo>
                  <a:cubicBezTo>
                    <a:pt x="45" y="36"/>
                    <a:pt x="45" y="36"/>
                    <a:pt x="45" y="36"/>
                  </a:cubicBezTo>
                  <a:cubicBezTo>
                    <a:pt x="45" y="35"/>
                    <a:pt x="45" y="35"/>
                    <a:pt x="45" y="35"/>
                  </a:cubicBezTo>
                  <a:lnTo>
                    <a:pt x="45" y="2"/>
                  </a:lnTo>
                  <a:close/>
                </a:path>
              </a:pathLst>
            </a:custGeom>
            <a:solidFill>
              <a:srgbClr val="A6CA8A"/>
            </a:solidFill>
            <a:ln w="9525">
              <a:noFill/>
              <a:round/>
              <a:headEnd/>
              <a:tailEnd/>
            </a:ln>
          </p:spPr>
          <p:txBody>
            <a:bodyPr/>
            <a:lstStyle/>
            <a:p>
              <a:endParaRPr lang="en-US"/>
            </a:p>
          </p:txBody>
        </p:sp>
        <p:sp>
          <p:nvSpPr>
            <p:cNvPr id="26792" name="Freeform 164"/>
            <p:cNvSpPr>
              <a:spLocks/>
            </p:cNvSpPr>
            <p:nvPr/>
          </p:nvSpPr>
          <p:spPr bwMode="auto">
            <a:xfrm>
              <a:off x="3509963" y="3348707"/>
              <a:ext cx="149225" cy="401638"/>
            </a:xfrm>
            <a:custGeom>
              <a:avLst/>
              <a:gdLst>
                <a:gd name="T0" fmla="*/ 2147483647 w 45"/>
                <a:gd name="T1" fmla="*/ 2147483647 h 122"/>
                <a:gd name="T2" fmla="*/ 2147483647 w 45"/>
                <a:gd name="T3" fmla="*/ 0 h 122"/>
                <a:gd name="T4" fmla="*/ 2147483647 w 45"/>
                <a:gd name="T5" fmla="*/ 2147483647 h 122"/>
                <a:gd name="T6" fmla="*/ 2147483647 w 45"/>
                <a:gd name="T7" fmla="*/ 2147483647 h 122"/>
                <a:gd name="T8" fmla="*/ 2147483647 w 45"/>
                <a:gd name="T9" fmla="*/ 2147483647 h 122"/>
                <a:gd name="T10" fmla="*/ 2147483647 w 45"/>
                <a:gd name="T11" fmla="*/ 2147483647 h 122"/>
                <a:gd name="T12" fmla="*/ 2147483647 w 45"/>
                <a:gd name="T13" fmla="*/ 2147483647 h 122"/>
                <a:gd name="T14" fmla="*/ 2147483647 w 45"/>
                <a:gd name="T15" fmla="*/ 2147483647 h 122"/>
                <a:gd name="T16" fmla="*/ 2147483647 w 45"/>
                <a:gd name="T17" fmla="*/ 2147483647 h 122"/>
                <a:gd name="T18" fmla="*/ 2147483647 w 45"/>
                <a:gd name="T19" fmla="*/ 2147483647 h 122"/>
                <a:gd name="T20" fmla="*/ 2147483647 w 45"/>
                <a:gd name="T21" fmla="*/ 2147483647 h 122"/>
                <a:gd name="T22" fmla="*/ 2147483647 w 45"/>
                <a:gd name="T23" fmla="*/ 2147483647 h 122"/>
                <a:gd name="T24" fmla="*/ 0 w 45"/>
                <a:gd name="T25" fmla="*/ 2147483647 h 122"/>
                <a:gd name="T26" fmla="*/ 2147483647 w 45"/>
                <a:gd name="T27" fmla="*/ 2147483647 h 122"/>
                <a:gd name="T28" fmla="*/ 2147483647 w 45"/>
                <a:gd name="T29" fmla="*/ 2147483647 h 122"/>
                <a:gd name="T30" fmla="*/ 2147483647 w 45"/>
                <a:gd name="T31" fmla="*/ 2147483647 h 122"/>
                <a:gd name="T32" fmla="*/ 2147483647 w 45"/>
                <a:gd name="T33" fmla="*/ 2147483647 h 122"/>
                <a:gd name="T34" fmla="*/ 2147483647 w 45"/>
                <a:gd name="T35" fmla="*/ 2147483647 h 122"/>
                <a:gd name="T36" fmla="*/ 2147483647 w 45"/>
                <a:gd name="T37" fmla="*/ 2147483647 h 122"/>
                <a:gd name="T38" fmla="*/ 2147483647 w 45"/>
                <a:gd name="T39" fmla="*/ 2147483647 h 122"/>
                <a:gd name="T40" fmla="*/ 2147483647 w 45"/>
                <a:gd name="T41" fmla="*/ 2147483647 h 122"/>
                <a:gd name="T42" fmla="*/ 2147483647 w 45"/>
                <a:gd name="T43" fmla="*/ 2147483647 h 122"/>
                <a:gd name="T44" fmla="*/ 2147483647 w 45"/>
                <a:gd name="T45" fmla="*/ 2147483647 h 122"/>
                <a:gd name="T46" fmla="*/ 2147483647 w 45"/>
                <a:gd name="T47" fmla="*/ 2147483647 h 122"/>
                <a:gd name="T48" fmla="*/ 2147483647 w 45"/>
                <a:gd name="T49" fmla="*/ 2147483647 h 122"/>
                <a:gd name="T50" fmla="*/ 2147483647 w 45"/>
                <a:gd name="T51" fmla="*/ 2147483647 h 122"/>
                <a:gd name="T52" fmla="*/ 2147483647 w 45"/>
                <a:gd name="T53" fmla="*/ 2147483647 h 122"/>
                <a:gd name="T54" fmla="*/ 2147483647 w 45"/>
                <a:gd name="T55" fmla="*/ 2147483647 h 122"/>
                <a:gd name="T56" fmla="*/ 2147483647 w 45"/>
                <a:gd name="T57" fmla="*/ 2147483647 h 122"/>
                <a:gd name="T58" fmla="*/ 2147483647 w 45"/>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2" y="0"/>
                    <a:pt x="42" y="0"/>
                    <a:pt x="41" y="1"/>
                  </a:cubicBezTo>
                  <a:cubicBezTo>
                    <a:pt x="41" y="0"/>
                    <a:pt x="40" y="2"/>
                    <a:pt x="39" y="5"/>
                  </a:cubicBezTo>
                  <a:cubicBezTo>
                    <a:pt x="38" y="9"/>
                    <a:pt x="37" y="16"/>
                    <a:pt x="37" y="22"/>
                  </a:cubicBezTo>
                  <a:cubicBezTo>
                    <a:pt x="37" y="24"/>
                    <a:pt x="37" y="27"/>
                    <a:pt x="37" y="28"/>
                  </a:cubicBezTo>
                  <a:cubicBezTo>
                    <a:pt x="31" y="33"/>
                    <a:pt x="33" y="37"/>
                    <a:pt x="32" y="46"/>
                  </a:cubicBezTo>
                  <a:cubicBezTo>
                    <a:pt x="32" y="46"/>
                    <a:pt x="32" y="46"/>
                    <a:pt x="32" y="47"/>
                  </a:cubicBezTo>
                  <a:cubicBezTo>
                    <a:pt x="32" y="48"/>
                    <a:pt x="31" y="49"/>
                    <a:pt x="31" y="50"/>
                  </a:cubicBezTo>
                  <a:cubicBezTo>
                    <a:pt x="27" y="53"/>
                    <a:pt x="24" y="57"/>
                    <a:pt x="21" y="63"/>
                  </a:cubicBezTo>
                  <a:cubicBezTo>
                    <a:pt x="20" y="64"/>
                    <a:pt x="20" y="66"/>
                    <a:pt x="19" y="67"/>
                  </a:cubicBezTo>
                  <a:cubicBezTo>
                    <a:pt x="16" y="71"/>
                    <a:pt x="13" y="76"/>
                    <a:pt x="11" y="81"/>
                  </a:cubicBezTo>
                  <a:cubicBezTo>
                    <a:pt x="4" y="94"/>
                    <a:pt x="0" y="108"/>
                    <a:pt x="0" y="119"/>
                  </a:cubicBezTo>
                  <a:cubicBezTo>
                    <a:pt x="0" y="120"/>
                    <a:pt x="1" y="121"/>
                    <a:pt x="2" y="122"/>
                  </a:cubicBezTo>
                  <a:cubicBezTo>
                    <a:pt x="3" y="122"/>
                    <a:pt x="4" y="121"/>
                    <a:pt x="4" y="121"/>
                  </a:cubicBezTo>
                  <a:cubicBezTo>
                    <a:pt x="4" y="120"/>
                    <a:pt x="5" y="119"/>
                    <a:pt x="6" y="117"/>
                  </a:cubicBezTo>
                  <a:cubicBezTo>
                    <a:pt x="8" y="114"/>
                    <a:pt x="10" y="110"/>
                    <a:pt x="11" y="105"/>
                  </a:cubicBezTo>
                  <a:cubicBezTo>
                    <a:pt x="12" y="99"/>
                    <a:pt x="14" y="92"/>
                    <a:pt x="17" y="86"/>
                  </a:cubicBezTo>
                  <a:cubicBezTo>
                    <a:pt x="19" y="81"/>
                    <a:pt x="22" y="77"/>
                    <a:pt x="24" y="73"/>
                  </a:cubicBezTo>
                  <a:cubicBezTo>
                    <a:pt x="25" y="72"/>
                    <a:pt x="27" y="70"/>
                    <a:pt x="28" y="69"/>
                  </a:cubicBezTo>
                  <a:cubicBezTo>
                    <a:pt x="29" y="67"/>
                    <a:pt x="30" y="63"/>
                    <a:pt x="32" y="62"/>
                  </a:cubicBezTo>
                  <a:cubicBezTo>
                    <a:pt x="34" y="58"/>
                    <a:pt x="35" y="56"/>
                    <a:pt x="37" y="55"/>
                  </a:cubicBezTo>
                  <a:cubicBezTo>
                    <a:pt x="37" y="55"/>
                    <a:pt x="38" y="55"/>
                    <a:pt x="38" y="55"/>
                  </a:cubicBezTo>
                  <a:cubicBezTo>
                    <a:pt x="40" y="50"/>
                    <a:pt x="40" y="50"/>
                    <a:pt x="40" y="50"/>
                  </a:cubicBezTo>
                  <a:cubicBezTo>
                    <a:pt x="40" y="49"/>
                    <a:pt x="40" y="49"/>
                    <a:pt x="40" y="48"/>
                  </a:cubicBezTo>
                  <a:cubicBezTo>
                    <a:pt x="41" y="45"/>
                    <a:pt x="40" y="41"/>
                    <a:pt x="41" y="40"/>
                  </a:cubicBezTo>
                  <a:cubicBezTo>
                    <a:pt x="41" y="39"/>
                    <a:pt x="42" y="38"/>
                    <a:pt x="44" y="36"/>
                  </a:cubicBezTo>
                  <a:cubicBezTo>
                    <a:pt x="45" y="36"/>
                    <a:pt x="45" y="36"/>
                    <a:pt x="45" y="36"/>
                  </a:cubicBezTo>
                  <a:cubicBezTo>
                    <a:pt x="45" y="35"/>
                    <a:pt x="45" y="35"/>
                    <a:pt x="45" y="35"/>
                  </a:cubicBezTo>
                  <a:lnTo>
                    <a:pt x="45" y="2"/>
                  </a:lnTo>
                  <a:close/>
                </a:path>
              </a:pathLst>
            </a:custGeom>
            <a:solidFill>
              <a:srgbClr val="A7CB8B"/>
            </a:solidFill>
            <a:ln w="9525">
              <a:noFill/>
              <a:round/>
              <a:headEnd/>
              <a:tailEnd/>
            </a:ln>
          </p:spPr>
          <p:txBody>
            <a:bodyPr/>
            <a:lstStyle/>
            <a:p>
              <a:endParaRPr lang="en-US"/>
            </a:p>
          </p:txBody>
        </p:sp>
        <p:sp>
          <p:nvSpPr>
            <p:cNvPr id="26793" name="Freeform 165"/>
            <p:cNvSpPr>
              <a:spLocks/>
            </p:cNvSpPr>
            <p:nvPr/>
          </p:nvSpPr>
          <p:spPr bwMode="auto">
            <a:xfrm>
              <a:off x="3509963" y="3348707"/>
              <a:ext cx="149225" cy="401638"/>
            </a:xfrm>
            <a:custGeom>
              <a:avLst/>
              <a:gdLst>
                <a:gd name="T0" fmla="*/ 2147483647 w 45"/>
                <a:gd name="T1" fmla="*/ 2147483647 h 122"/>
                <a:gd name="T2" fmla="*/ 2147483647 w 45"/>
                <a:gd name="T3" fmla="*/ 0 h 122"/>
                <a:gd name="T4" fmla="*/ 2147483647 w 45"/>
                <a:gd name="T5" fmla="*/ 2147483647 h 122"/>
                <a:gd name="T6" fmla="*/ 2147483647 w 45"/>
                <a:gd name="T7" fmla="*/ 2147483647 h 122"/>
                <a:gd name="T8" fmla="*/ 2147483647 w 45"/>
                <a:gd name="T9" fmla="*/ 2147483647 h 122"/>
                <a:gd name="T10" fmla="*/ 2147483647 w 45"/>
                <a:gd name="T11" fmla="*/ 2147483647 h 122"/>
                <a:gd name="T12" fmla="*/ 2147483647 w 45"/>
                <a:gd name="T13" fmla="*/ 2147483647 h 122"/>
                <a:gd name="T14" fmla="*/ 2147483647 w 45"/>
                <a:gd name="T15" fmla="*/ 2147483647 h 122"/>
                <a:gd name="T16" fmla="*/ 2147483647 w 45"/>
                <a:gd name="T17" fmla="*/ 2147483647 h 122"/>
                <a:gd name="T18" fmla="*/ 2147483647 w 45"/>
                <a:gd name="T19" fmla="*/ 2147483647 h 122"/>
                <a:gd name="T20" fmla="*/ 2147483647 w 45"/>
                <a:gd name="T21" fmla="*/ 2147483647 h 122"/>
                <a:gd name="T22" fmla="*/ 2147483647 w 45"/>
                <a:gd name="T23" fmla="*/ 2147483647 h 122"/>
                <a:gd name="T24" fmla="*/ 0 w 45"/>
                <a:gd name="T25" fmla="*/ 2147483647 h 122"/>
                <a:gd name="T26" fmla="*/ 2147483647 w 45"/>
                <a:gd name="T27" fmla="*/ 2147483647 h 122"/>
                <a:gd name="T28" fmla="*/ 2147483647 w 45"/>
                <a:gd name="T29" fmla="*/ 2147483647 h 122"/>
                <a:gd name="T30" fmla="*/ 2147483647 w 45"/>
                <a:gd name="T31" fmla="*/ 2147483647 h 122"/>
                <a:gd name="T32" fmla="*/ 2147483647 w 45"/>
                <a:gd name="T33" fmla="*/ 2147483647 h 122"/>
                <a:gd name="T34" fmla="*/ 2147483647 w 45"/>
                <a:gd name="T35" fmla="*/ 2147483647 h 122"/>
                <a:gd name="T36" fmla="*/ 2147483647 w 45"/>
                <a:gd name="T37" fmla="*/ 2147483647 h 122"/>
                <a:gd name="T38" fmla="*/ 2147483647 w 45"/>
                <a:gd name="T39" fmla="*/ 2147483647 h 122"/>
                <a:gd name="T40" fmla="*/ 2147483647 w 45"/>
                <a:gd name="T41" fmla="*/ 2147483647 h 122"/>
                <a:gd name="T42" fmla="*/ 2147483647 w 45"/>
                <a:gd name="T43" fmla="*/ 2147483647 h 122"/>
                <a:gd name="T44" fmla="*/ 2147483647 w 45"/>
                <a:gd name="T45" fmla="*/ 2147483647 h 122"/>
                <a:gd name="T46" fmla="*/ 2147483647 w 45"/>
                <a:gd name="T47" fmla="*/ 2147483647 h 122"/>
                <a:gd name="T48" fmla="*/ 2147483647 w 45"/>
                <a:gd name="T49" fmla="*/ 2147483647 h 122"/>
                <a:gd name="T50" fmla="*/ 2147483647 w 45"/>
                <a:gd name="T51" fmla="*/ 2147483647 h 122"/>
                <a:gd name="T52" fmla="*/ 2147483647 w 45"/>
                <a:gd name="T53" fmla="*/ 2147483647 h 122"/>
                <a:gd name="T54" fmla="*/ 2147483647 w 45"/>
                <a:gd name="T55" fmla="*/ 2147483647 h 122"/>
                <a:gd name="T56" fmla="*/ 2147483647 w 45"/>
                <a:gd name="T57" fmla="*/ 2147483647 h 122"/>
                <a:gd name="T58" fmla="*/ 2147483647 w 45"/>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2" y="0"/>
                    <a:pt x="41" y="0"/>
                    <a:pt x="41" y="1"/>
                  </a:cubicBezTo>
                  <a:cubicBezTo>
                    <a:pt x="41" y="0"/>
                    <a:pt x="40" y="2"/>
                    <a:pt x="39" y="5"/>
                  </a:cubicBezTo>
                  <a:cubicBezTo>
                    <a:pt x="38" y="9"/>
                    <a:pt x="37" y="16"/>
                    <a:pt x="37" y="22"/>
                  </a:cubicBezTo>
                  <a:cubicBezTo>
                    <a:pt x="37" y="24"/>
                    <a:pt x="37" y="27"/>
                    <a:pt x="37" y="28"/>
                  </a:cubicBezTo>
                  <a:cubicBezTo>
                    <a:pt x="31" y="33"/>
                    <a:pt x="33" y="37"/>
                    <a:pt x="32" y="46"/>
                  </a:cubicBezTo>
                  <a:cubicBezTo>
                    <a:pt x="32" y="46"/>
                    <a:pt x="32" y="46"/>
                    <a:pt x="32" y="47"/>
                  </a:cubicBezTo>
                  <a:cubicBezTo>
                    <a:pt x="32" y="48"/>
                    <a:pt x="31" y="49"/>
                    <a:pt x="31" y="50"/>
                  </a:cubicBezTo>
                  <a:cubicBezTo>
                    <a:pt x="27" y="53"/>
                    <a:pt x="24" y="58"/>
                    <a:pt x="21" y="63"/>
                  </a:cubicBezTo>
                  <a:cubicBezTo>
                    <a:pt x="20" y="64"/>
                    <a:pt x="20" y="66"/>
                    <a:pt x="19" y="67"/>
                  </a:cubicBezTo>
                  <a:cubicBezTo>
                    <a:pt x="16" y="71"/>
                    <a:pt x="13" y="76"/>
                    <a:pt x="11" y="81"/>
                  </a:cubicBezTo>
                  <a:cubicBezTo>
                    <a:pt x="4" y="94"/>
                    <a:pt x="0" y="109"/>
                    <a:pt x="0" y="119"/>
                  </a:cubicBezTo>
                  <a:cubicBezTo>
                    <a:pt x="0" y="120"/>
                    <a:pt x="1" y="121"/>
                    <a:pt x="2" y="122"/>
                  </a:cubicBezTo>
                  <a:cubicBezTo>
                    <a:pt x="3" y="122"/>
                    <a:pt x="4" y="121"/>
                    <a:pt x="4" y="121"/>
                  </a:cubicBezTo>
                  <a:cubicBezTo>
                    <a:pt x="4" y="120"/>
                    <a:pt x="5" y="119"/>
                    <a:pt x="6" y="117"/>
                  </a:cubicBezTo>
                  <a:cubicBezTo>
                    <a:pt x="8" y="114"/>
                    <a:pt x="10" y="110"/>
                    <a:pt x="11" y="105"/>
                  </a:cubicBezTo>
                  <a:cubicBezTo>
                    <a:pt x="12" y="99"/>
                    <a:pt x="14" y="92"/>
                    <a:pt x="17" y="86"/>
                  </a:cubicBezTo>
                  <a:cubicBezTo>
                    <a:pt x="19" y="81"/>
                    <a:pt x="22" y="77"/>
                    <a:pt x="24" y="73"/>
                  </a:cubicBezTo>
                  <a:cubicBezTo>
                    <a:pt x="25" y="72"/>
                    <a:pt x="27" y="70"/>
                    <a:pt x="27" y="69"/>
                  </a:cubicBezTo>
                  <a:cubicBezTo>
                    <a:pt x="29" y="67"/>
                    <a:pt x="30" y="63"/>
                    <a:pt x="32" y="62"/>
                  </a:cubicBezTo>
                  <a:cubicBezTo>
                    <a:pt x="33" y="58"/>
                    <a:pt x="35" y="56"/>
                    <a:pt x="37" y="55"/>
                  </a:cubicBezTo>
                  <a:cubicBezTo>
                    <a:pt x="37" y="55"/>
                    <a:pt x="38" y="55"/>
                    <a:pt x="38" y="55"/>
                  </a:cubicBezTo>
                  <a:cubicBezTo>
                    <a:pt x="40" y="50"/>
                    <a:pt x="40" y="50"/>
                    <a:pt x="40" y="50"/>
                  </a:cubicBezTo>
                  <a:cubicBezTo>
                    <a:pt x="40" y="49"/>
                    <a:pt x="40" y="49"/>
                    <a:pt x="40" y="48"/>
                  </a:cubicBezTo>
                  <a:cubicBezTo>
                    <a:pt x="40" y="45"/>
                    <a:pt x="40" y="41"/>
                    <a:pt x="40" y="40"/>
                  </a:cubicBezTo>
                  <a:cubicBezTo>
                    <a:pt x="41" y="39"/>
                    <a:pt x="42" y="38"/>
                    <a:pt x="44" y="36"/>
                  </a:cubicBezTo>
                  <a:cubicBezTo>
                    <a:pt x="45" y="36"/>
                    <a:pt x="45" y="36"/>
                    <a:pt x="45" y="36"/>
                  </a:cubicBezTo>
                  <a:cubicBezTo>
                    <a:pt x="45" y="35"/>
                    <a:pt x="45" y="35"/>
                    <a:pt x="45" y="35"/>
                  </a:cubicBezTo>
                  <a:lnTo>
                    <a:pt x="45" y="2"/>
                  </a:lnTo>
                  <a:close/>
                </a:path>
              </a:pathLst>
            </a:custGeom>
            <a:solidFill>
              <a:srgbClr val="A7CB8C"/>
            </a:solidFill>
            <a:ln w="9525">
              <a:noFill/>
              <a:round/>
              <a:headEnd/>
              <a:tailEnd/>
            </a:ln>
          </p:spPr>
          <p:txBody>
            <a:bodyPr/>
            <a:lstStyle/>
            <a:p>
              <a:endParaRPr lang="en-US"/>
            </a:p>
          </p:txBody>
        </p:sp>
        <p:sp>
          <p:nvSpPr>
            <p:cNvPr id="26794" name="Freeform 166"/>
            <p:cNvSpPr>
              <a:spLocks/>
            </p:cNvSpPr>
            <p:nvPr/>
          </p:nvSpPr>
          <p:spPr bwMode="auto">
            <a:xfrm>
              <a:off x="3509963" y="3348707"/>
              <a:ext cx="149225" cy="401638"/>
            </a:xfrm>
            <a:custGeom>
              <a:avLst/>
              <a:gdLst>
                <a:gd name="T0" fmla="*/ 2147483647 w 45"/>
                <a:gd name="T1" fmla="*/ 2147483647 h 122"/>
                <a:gd name="T2" fmla="*/ 2147483647 w 45"/>
                <a:gd name="T3" fmla="*/ 0 h 122"/>
                <a:gd name="T4" fmla="*/ 2147483647 w 45"/>
                <a:gd name="T5" fmla="*/ 2147483647 h 122"/>
                <a:gd name="T6" fmla="*/ 2147483647 w 45"/>
                <a:gd name="T7" fmla="*/ 2147483647 h 122"/>
                <a:gd name="T8" fmla="*/ 2147483647 w 45"/>
                <a:gd name="T9" fmla="*/ 2147483647 h 122"/>
                <a:gd name="T10" fmla="*/ 2147483647 w 45"/>
                <a:gd name="T11" fmla="*/ 2147483647 h 122"/>
                <a:gd name="T12" fmla="*/ 2147483647 w 45"/>
                <a:gd name="T13" fmla="*/ 2147483647 h 122"/>
                <a:gd name="T14" fmla="*/ 2147483647 w 45"/>
                <a:gd name="T15" fmla="*/ 2147483647 h 122"/>
                <a:gd name="T16" fmla="*/ 2147483647 w 45"/>
                <a:gd name="T17" fmla="*/ 2147483647 h 122"/>
                <a:gd name="T18" fmla="*/ 2147483647 w 45"/>
                <a:gd name="T19" fmla="*/ 2147483647 h 122"/>
                <a:gd name="T20" fmla="*/ 2147483647 w 45"/>
                <a:gd name="T21" fmla="*/ 2147483647 h 122"/>
                <a:gd name="T22" fmla="*/ 2147483647 w 45"/>
                <a:gd name="T23" fmla="*/ 2147483647 h 122"/>
                <a:gd name="T24" fmla="*/ 0 w 45"/>
                <a:gd name="T25" fmla="*/ 2147483647 h 122"/>
                <a:gd name="T26" fmla="*/ 2147483647 w 45"/>
                <a:gd name="T27" fmla="*/ 2147483647 h 122"/>
                <a:gd name="T28" fmla="*/ 2147483647 w 45"/>
                <a:gd name="T29" fmla="*/ 2147483647 h 122"/>
                <a:gd name="T30" fmla="*/ 2147483647 w 45"/>
                <a:gd name="T31" fmla="*/ 2147483647 h 122"/>
                <a:gd name="T32" fmla="*/ 2147483647 w 45"/>
                <a:gd name="T33" fmla="*/ 2147483647 h 122"/>
                <a:gd name="T34" fmla="*/ 2147483647 w 45"/>
                <a:gd name="T35" fmla="*/ 2147483647 h 122"/>
                <a:gd name="T36" fmla="*/ 2147483647 w 45"/>
                <a:gd name="T37" fmla="*/ 2147483647 h 122"/>
                <a:gd name="T38" fmla="*/ 2147483647 w 45"/>
                <a:gd name="T39" fmla="*/ 2147483647 h 122"/>
                <a:gd name="T40" fmla="*/ 2147483647 w 45"/>
                <a:gd name="T41" fmla="*/ 2147483647 h 122"/>
                <a:gd name="T42" fmla="*/ 2147483647 w 45"/>
                <a:gd name="T43" fmla="*/ 2147483647 h 122"/>
                <a:gd name="T44" fmla="*/ 2147483647 w 45"/>
                <a:gd name="T45" fmla="*/ 2147483647 h 122"/>
                <a:gd name="T46" fmla="*/ 2147483647 w 45"/>
                <a:gd name="T47" fmla="*/ 2147483647 h 122"/>
                <a:gd name="T48" fmla="*/ 2147483647 w 45"/>
                <a:gd name="T49" fmla="*/ 2147483647 h 122"/>
                <a:gd name="T50" fmla="*/ 2147483647 w 45"/>
                <a:gd name="T51" fmla="*/ 2147483647 h 122"/>
                <a:gd name="T52" fmla="*/ 2147483647 w 45"/>
                <a:gd name="T53" fmla="*/ 2147483647 h 122"/>
                <a:gd name="T54" fmla="*/ 2147483647 w 45"/>
                <a:gd name="T55" fmla="*/ 2147483647 h 122"/>
                <a:gd name="T56" fmla="*/ 2147483647 w 45"/>
                <a:gd name="T57" fmla="*/ 2147483647 h 122"/>
                <a:gd name="T58" fmla="*/ 2147483647 w 45"/>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2" y="0"/>
                    <a:pt x="41" y="0"/>
                    <a:pt x="41" y="1"/>
                  </a:cubicBezTo>
                  <a:cubicBezTo>
                    <a:pt x="41" y="0"/>
                    <a:pt x="40" y="2"/>
                    <a:pt x="39" y="5"/>
                  </a:cubicBezTo>
                  <a:cubicBezTo>
                    <a:pt x="38" y="9"/>
                    <a:pt x="37" y="16"/>
                    <a:pt x="37" y="22"/>
                  </a:cubicBezTo>
                  <a:cubicBezTo>
                    <a:pt x="37" y="25"/>
                    <a:pt x="37" y="27"/>
                    <a:pt x="37" y="28"/>
                  </a:cubicBezTo>
                  <a:cubicBezTo>
                    <a:pt x="31" y="33"/>
                    <a:pt x="33" y="37"/>
                    <a:pt x="32" y="46"/>
                  </a:cubicBezTo>
                  <a:cubicBezTo>
                    <a:pt x="32" y="46"/>
                    <a:pt x="32" y="47"/>
                    <a:pt x="32" y="47"/>
                  </a:cubicBezTo>
                  <a:cubicBezTo>
                    <a:pt x="32" y="48"/>
                    <a:pt x="31" y="49"/>
                    <a:pt x="31" y="50"/>
                  </a:cubicBezTo>
                  <a:cubicBezTo>
                    <a:pt x="27" y="53"/>
                    <a:pt x="24" y="58"/>
                    <a:pt x="21" y="63"/>
                  </a:cubicBezTo>
                  <a:cubicBezTo>
                    <a:pt x="20" y="64"/>
                    <a:pt x="20" y="66"/>
                    <a:pt x="19" y="67"/>
                  </a:cubicBezTo>
                  <a:cubicBezTo>
                    <a:pt x="16" y="71"/>
                    <a:pt x="13" y="76"/>
                    <a:pt x="11" y="81"/>
                  </a:cubicBezTo>
                  <a:cubicBezTo>
                    <a:pt x="4" y="94"/>
                    <a:pt x="0" y="109"/>
                    <a:pt x="0" y="119"/>
                  </a:cubicBezTo>
                  <a:cubicBezTo>
                    <a:pt x="0" y="120"/>
                    <a:pt x="1" y="121"/>
                    <a:pt x="2" y="122"/>
                  </a:cubicBezTo>
                  <a:cubicBezTo>
                    <a:pt x="3" y="122"/>
                    <a:pt x="4" y="121"/>
                    <a:pt x="4" y="121"/>
                  </a:cubicBezTo>
                  <a:cubicBezTo>
                    <a:pt x="4" y="120"/>
                    <a:pt x="5" y="118"/>
                    <a:pt x="6" y="117"/>
                  </a:cubicBezTo>
                  <a:cubicBezTo>
                    <a:pt x="8" y="114"/>
                    <a:pt x="10" y="110"/>
                    <a:pt x="11" y="105"/>
                  </a:cubicBezTo>
                  <a:cubicBezTo>
                    <a:pt x="12" y="99"/>
                    <a:pt x="14" y="92"/>
                    <a:pt x="17" y="86"/>
                  </a:cubicBezTo>
                  <a:cubicBezTo>
                    <a:pt x="19" y="81"/>
                    <a:pt x="22" y="77"/>
                    <a:pt x="24" y="73"/>
                  </a:cubicBezTo>
                  <a:cubicBezTo>
                    <a:pt x="25" y="72"/>
                    <a:pt x="27" y="70"/>
                    <a:pt x="27" y="69"/>
                  </a:cubicBezTo>
                  <a:cubicBezTo>
                    <a:pt x="29" y="67"/>
                    <a:pt x="30" y="63"/>
                    <a:pt x="32" y="62"/>
                  </a:cubicBezTo>
                  <a:cubicBezTo>
                    <a:pt x="33" y="58"/>
                    <a:pt x="35" y="57"/>
                    <a:pt x="37" y="55"/>
                  </a:cubicBezTo>
                  <a:cubicBezTo>
                    <a:pt x="37" y="55"/>
                    <a:pt x="38" y="55"/>
                    <a:pt x="38" y="55"/>
                  </a:cubicBezTo>
                  <a:cubicBezTo>
                    <a:pt x="40" y="50"/>
                    <a:pt x="40" y="50"/>
                    <a:pt x="40" y="50"/>
                  </a:cubicBezTo>
                  <a:cubicBezTo>
                    <a:pt x="40" y="49"/>
                    <a:pt x="40" y="49"/>
                    <a:pt x="40" y="48"/>
                  </a:cubicBezTo>
                  <a:cubicBezTo>
                    <a:pt x="40" y="45"/>
                    <a:pt x="40" y="41"/>
                    <a:pt x="40" y="40"/>
                  </a:cubicBezTo>
                  <a:cubicBezTo>
                    <a:pt x="41" y="39"/>
                    <a:pt x="42" y="37"/>
                    <a:pt x="44" y="36"/>
                  </a:cubicBezTo>
                  <a:cubicBezTo>
                    <a:pt x="45" y="36"/>
                    <a:pt x="45" y="36"/>
                    <a:pt x="45" y="36"/>
                  </a:cubicBezTo>
                  <a:cubicBezTo>
                    <a:pt x="45" y="35"/>
                    <a:pt x="45" y="35"/>
                    <a:pt x="45" y="35"/>
                  </a:cubicBezTo>
                  <a:lnTo>
                    <a:pt x="45" y="2"/>
                  </a:lnTo>
                  <a:close/>
                </a:path>
              </a:pathLst>
            </a:custGeom>
            <a:solidFill>
              <a:srgbClr val="A8CB8D"/>
            </a:solidFill>
            <a:ln w="9525">
              <a:noFill/>
              <a:round/>
              <a:headEnd/>
              <a:tailEnd/>
            </a:ln>
          </p:spPr>
          <p:txBody>
            <a:bodyPr/>
            <a:lstStyle/>
            <a:p>
              <a:endParaRPr lang="en-US"/>
            </a:p>
          </p:txBody>
        </p:sp>
        <p:sp>
          <p:nvSpPr>
            <p:cNvPr id="26795" name="Freeform 167"/>
            <p:cNvSpPr>
              <a:spLocks/>
            </p:cNvSpPr>
            <p:nvPr/>
          </p:nvSpPr>
          <p:spPr bwMode="auto">
            <a:xfrm>
              <a:off x="3509963" y="3348707"/>
              <a:ext cx="149225" cy="401638"/>
            </a:xfrm>
            <a:custGeom>
              <a:avLst/>
              <a:gdLst>
                <a:gd name="T0" fmla="*/ 2147483647 w 45"/>
                <a:gd name="T1" fmla="*/ 2147483647 h 122"/>
                <a:gd name="T2" fmla="*/ 2147483647 w 45"/>
                <a:gd name="T3" fmla="*/ 0 h 122"/>
                <a:gd name="T4" fmla="*/ 2147483647 w 45"/>
                <a:gd name="T5" fmla="*/ 2147483647 h 122"/>
                <a:gd name="T6" fmla="*/ 2147483647 w 45"/>
                <a:gd name="T7" fmla="*/ 2147483647 h 122"/>
                <a:gd name="T8" fmla="*/ 2147483647 w 45"/>
                <a:gd name="T9" fmla="*/ 2147483647 h 122"/>
                <a:gd name="T10" fmla="*/ 2147483647 w 45"/>
                <a:gd name="T11" fmla="*/ 2147483647 h 122"/>
                <a:gd name="T12" fmla="*/ 2147483647 w 45"/>
                <a:gd name="T13" fmla="*/ 2147483647 h 122"/>
                <a:gd name="T14" fmla="*/ 2147483647 w 45"/>
                <a:gd name="T15" fmla="*/ 2147483647 h 122"/>
                <a:gd name="T16" fmla="*/ 2147483647 w 45"/>
                <a:gd name="T17" fmla="*/ 2147483647 h 122"/>
                <a:gd name="T18" fmla="*/ 2147483647 w 45"/>
                <a:gd name="T19" fmla="*/ 2147483647 h 122"/>
                <a:gd name="T20" fmla="*/ 2147483647 w 45"/>
                <a:gd name="T21" fmla="*/ 2147483647 h 122"/>
                <a:gd name="T22" fmla="*/ 2147483647 w 45"/>
                <a:gd name="T23" fmla="*/ 2147483647 h 122"/>
                <a:gd name="T24" fmla="*/ 2147483647 w 45"/>
                <a:gd name="T25" fmla="*/ 2147483647 h 122"/>
                <a:gd name="T26" fmla="*/ 2147483647 w 45"/>
                <a:gd name="T27" fmla="*/ 2147483647 h 122"/>
                <a:gd name="T28" fmla="*/ 2147483647 w 45"/>
                <a:gd name="T29" fmla="*/ 2147483647 h 122"/>
                <a:gd name="T30" fmla="*/ 2147483647 w 45"/>
                <a:gd name="T31" fmla="*/ 2147483647 h 122"/>
                <a:gd name="T32" fmla="*/ 2147483647 w 45"/>
                <a:gd name="T33" fmla="*/ 2147483647 h 122"/>
                <a:gd name="T34" fmla="*/ 2147483647 w 45"/>
                <a:gd name="T35" fmla="*/ 2147483647 h 122"/>
                <a:gd name="T36" fmla="*/ 2147483647 w 45"/>
                <a:gd name="T37" fmla="*/ 2147483647 h 122"/>
                <a:gd name="T38" fmla="*/ 2147483647 w 45"/>
                <a:gd name="T39" fmla="*/ 2147483647 h 122"/>
                <a:gd name="T40" fmla="*/ 2147483647 w 45"/>
                <a:gd name="T41" fmla="*/ 2147483647 h 122"/>
                <a:gd name="T42" fmla="*/ 2147483647 w 45"/>
                <a:gd name="T43" fmla="*/ 2147483647 h 122"/>
                <a:gd name="T44" fmla="*/ 2147483647 w 45"/>
                <a:gd name="T45" fmla="*/ 2147483647 h 122"/>
                <a:gd name="T46" fmla="*/ 2147483647 w 45"/>
                <a:gd name="T47" fmla="*/ 2147483647 h 122"/>
                <a:gd name="T48" fmla="*/ 2147483647 w 45"/>
                <a:gd name="T49" fmla="*/ 2147483647 h 122"/>
                <a:gd name="T50" fmla="*/ 2147483647 w 45"/>
                <a:gd name="T51" fmla="*/ 2147483647 h 122"/>
                <a:gd name="T52" fmla="*/ 2147483647 w 45"/>
                <a:gd name="T53" fmla="*/ 2147483647 h 122"/>
                <a:gd name="T54" fmla="*/ 2147483647 w 45"/>
                <a:gd name="T55" fmla="*/ 2147483647 h 122"/>
                <a:gd name="T56" fmla="*/ 2147483647 w 45"/>
                <a:gd name="T57" fmla="*/ 2147483647 h 122"/>
                <a:gd name="T58" fmla="*/ 2147483647 w 45"/>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2" y="0"/>
                    <a:pt x="41" y="0"/>
                    <a:pt x="41" y="1"/>
                  </a:cubicBezTo>
                  <a:cubicBezTo>
                    <a:pt x="41" y="0"/>
                    <a:pt x="40" y="2"/>
                    <a:pt x="39" y="5"/>
                  </a:cubicBezTo>
                  <a:cubicBezTo>
                    <a:pt x="38" y="9"/>
                    <a:pt x="37" y="17"/>
                    <a:pt x="37" y="22"/>
                  </a:cubicBezTo>
                  <a:cubicBezTo>
                    <a:pt x="37" y="25"/>
                    <a:pt x="37" y="27"/>
                    <a:pt x="37" y="28"/>
                  </a:cubicBezTo>
                  <a:cubicBezTo>
                    <a:pt x="31" y="33"/>
                    <a:pt x="33" y="37"/>
                    <a:pt x="32" y="46"/>
                  </a:cubicBezTo>
                  <a:cubicBezTo>
                    <a:pt x="32" y="46"/>
                    <a:pt x="32" y="47"/>
                    <a:pt x="32" y="47"/>
                  </a:cubicBezTo>
                  <a:cubicBezTo>
                    <a:pt x="32" y="48"/>
                    <a:pt x="31" y="50"/>
                    <a:pt x="31" y="50"/>
                  </a:cubicBezTo>
                  <a:cubicBezTo>
                    <a:pt x="27" y="53"/>
                    <a:pt x="24" y="58"/>
                    <a:pt x="21" y="63"/>
                  </a:cubicBezTo>
                  <a:cubicBezTo>
                    <a:pt x="20" y="64"/>
                    <a:pt x="20" y="66"/>
                    <a:pt x="19" y="67"/>
                  </a:cubicBezTo>
                  <a:cubicBezTo>
                    <a:pt x="16" y="71"/>
                    <a:pt x="13" y="76"/>
                    <a:pt x="11" y="81"/>
                  </a:cubicBezTo>
                  <a:cubicBezTo>
                    <a:pt x="4" y="94"/>
                    <a:pt x="0" y="109"/>
                    <a:pt x="1" y="119"/>
                  </a:cubicBezTo>
                  <a:cubicBezTo>
                    <a:pt x="1" y="120"/>
                    <a:pt x="1" y="121"/>
                    <a:pt x="2" y="122"/>
                  </a:cubicBezTo>
                  <a:cubicBezTo>
                    <a:pt x="3" y="122"/>
                    <a:pt x="4" y="121"/>
                    <a:pt x="4" y="121"/>
                  </a:cubicBezTo>
                  <a:cubicBezTo>
                    <a:pt x="4" y="120"/>
                    <a:pt x="5" y="118"/>
                    <a:pt x="6" y="117"/>
                  </a:cubicBezTo>
                  <a:cubicBezTo>
                    <a:pt x="8" y="114"/>
                    <a:pt x="10" y="110"/>
                    <a:pt x="10" y="105"/>
                  </a:cubicBezTo>
                  <a:cubicBezTo>
                    <a:pt x="12" y="99"/>
                    <a:pt x="14" y="92"/>
                    <a:pt x="17" y="86"/>
                  </a:cubicBezTo>
                  <a:cubicBezTo>
                    <a:pt x="19" y="81"/>
                    <a:pt x="21" y="76"/>
                    <a:pt x="24" y="73"/>
                  </a:cubicBezTo>
                  <a:cubicBezTo>
                    <a:pt x="25" y="72"/>
                    <a:pt x="27" y="70"/>
                    <a:pt x="27" y="69"/>
                  </a:cubicBezTo>
                  <a:cubicBezTo>
                    <a:pt x="29" y="67"/>
                    <a:pt x="30" y="63"/>
                    <a:pt x="32" y="62"/>
                  </a:cubicBezTo>
                  <a:cubicBezTo>
                    <a:pt x="33" y="58"/>
                    <a:pt x="35" y="57"/>
                    <a:pt x="37" y="55"/>
                  </a:cubicBezTo>
                  <a:cubicBezTo>
                    <a:pt x="37" y="55"/>
                    <a:pt x="38" y="55"/>
                    <a:pt x="38" y="55"/>
                  </a:cubicBezTo>
                  <a:cubicBezTo>
                    <a:pt x="40" y="50"/>
                    <a:pt x="40" y="50"/>
                    <a:pt x="40" y="50"/>
                  </a:cubicBezTo>
                  <a:cubicBezTo>
                    <a:pt x="40" y="49"/>
                    <a:pt x="40" y="48"/>
                    <a:pt x="40" y="48"/>
                  </a:cubicBezTo>
                  <a:cubicBezTo>
                    <a:pt x="40" y="45"/>
                    <a:pt x="40" y="41"/>
                    <a:pt x="40" y="40"/>
                  </a:cubicBezTo>
                  <a:cubicBezTo>
                    <a:pt x="41" y="39"/>
                    <a:pt x="42" y="37"/>
                    <a:pt x="44" y="36"/>
                  </a:cubicBezTo>
                  <a:cubicBezTo>
                    <a:pt x="45" y="36"/>
                    <a:pt x="45" y="36"/>
                    <a:pt x="45" y="36"/>
                  </a:cubicBezTo>
                  <a:cubicBezTo>
                    <a:pt x="45" y="35"/>
                    <a:pt x="45" y="35"/>
                    <a:pt x="45" y="35"/>
                  </a:cubicBezTo>
                  <a:lnTo>
                    <a:pt x="45" y="2"/>
                  </a:lnTo>
                  <a:close/>
                </a:path>
              </a:pathLst>
            </a:custGeom>
            <a:solidFill>
              <a:srgbClr val="A9CB8E"/>
            </a:solidFill>
            <a:ln w="9525">
              <a:noFill/>
              <a:round/>
              <a:headEnd/>
              <a:tailEnd/>
            </a:ln>
          </p:spPr>
          <p:txBody>
            <a:bodyPr/>
            <a:lstStyle/>
            <a:p>
              <a:endParaRPr lang="en-US"/>
            </a:p>
          </p:txBody>
        </p:sp>
        <p:sp>
          <p:nvSpPr>
            <p:cNvPr id="26796" name="Freeform 168"/>
            <p:cNvSpPr>
              <a:spLocks/>
            </p:cNvSpPr>
            <p:nvPr/>
          </p:nvSpPr>
          <p:spPr bwMode="auto">
            <a:xfrm>
              <a:off x="3514725" y="3348707"/>
              <a:ext cx="144463" cy="401638"/>
            </a:xfrm>
            <a:custGeom>
              <a:avLst/>
              <a:gdLst>
                <a:gd name="T0" fmla="*/ 2147483647 w 44"/>
                <a:gd name="T1" fmla="*/ 2147483647 h 122"/>
                <a:gd name="T2" fmla="*/ 2147483647 w 44"/>
                <a:gd name="T3" fmla="*/ 0 h 122"/>
                <a:gd name="T4" fmla="*/ 2147483647 w 44"/>
                <a:gd name="T5" fmla="*/ 2147483647 h 122"/>
                <a:gd name="T6" fmla="*/ 2147483647 w 44"/>
                <a:gd name="T7" fmla="*/ 2147483647 h 122"/>
                <a:gd name="T8" fmla="*/ 2147483647 w 44"/>
                <a:gd name="T9" fmla="*/ 2147483647 h 122"/>
                <a:gd name="T10" fmla="*/ 2147483647 w 44"/>
                <a:gd name="T11" fmla="*/ 2147483647 h 122"/>
                <a:gd name="T12" fmla="*/ 2147483647 w 44"/>
                <a:gd name="T13" fmla="*/ 2147483647 h 122"/>
                <a:gd name="T14" fmla="*/ 2147483647 w 44"/>
                <a:gd name="T15" fmla="*/ 2147483647 h 122"/>
                <a:gd name="T16" fmla="*/ 2147483647 w 44"/>
                <a:gd name="T17" fmla="*/ 2147483647 h 122"/>
                <a:gd name="T18" fmla="*/ 2147483647 w 44"/>
                <a:gd name="T19" fmla="*/ 2147483647 h 122"/>
                <a:gd name="T20" fmla="*/ 2147483647 w 44"/>
                <a:gd name="T21" fmla="*/ 2147483647 h 122"/>
                <a:gd name="T22" fmla="*/ 2147483647 w 44"/>
                <a:gd name="T23" fmla="*/ 2147483647 h 122"/>
                <a:gd name="T24" fmla="*/ 0 w 44"/>
                <a:gd name="T25" fmla="*/ 2147483647 h 122"/>
                <a:gd name="T26" fmla="*/ 2147483647 w 44"/>
                <a:gd name="T27" fmla="*/ 2147483647 h 122"/>
                <a:gd name="T28" fmla="*/ 2147483647 w 44"/>
                <a:gd name="T29" fmla="*/ 2147483647 h 122"/>
                <a:gd name="T30" fmla="*/ 2147483647 w 44"/>
                <a:gd name="T31" fmla="*/ 2147483647 h 122"/>
                <a:gd name="T32" fmla="*/ 2147483647 w 44"/>
                <a:gd name="T33" fmla="*/ 2147483647 h 122"/>
                <a:gd name="T34" fmla="*/ 2147483647 w 44"/>
                <a:gd name="T35" fmla="*/ 2147483647 h 122"/>
                <a:gd name="T36" fmla="*/ 2147483647 w 44"/>
                <a:gd name="T37" fmla="*/ 2147483647 h 122"/>
                <a:gd name="T38" fmla="*/ 2147483647 w 44"/>
                <a:gd name="T39" fmla="*/ 2147483647 h 122"/>
                <a:gd name="T40" fmla="*/ 2147483647 w 44"/>
                <a:gd name="T41" fmla="*/ 2147483647 h 122"/>
                <a:gd name="T42" fmla="*/ 2147483647 w 44"/>
                <a:gd name="T43" fmla="*/ 2147483647 h 122"/>
                <a:gd name="T44" fmla="*/ 2147483647 w 44"/>
                <a:gd name="T45" fmla="*/ 2147483647 h 122"/>
                <a:gd name="T46" fmla="*/ 2147483647 w 44"/>
                <a:gd name="T47" fmla="*/ 2147483647 h 122"/>
                <a:gd name="T48" fmla="*/ 2147483647 w 44"/>
                <a:gd name="T49" fmla="*/ 2147483647 h 122"/>
                <a:gd name="T50" fmla="*/ 2147483647 w 44"/>
                <a:gd name="T51" fmla="*/ 2147483647 h 122"/>
                <a:gd name="T52" fmla="*/ 2147483647 w 44"/>
                <a:gd name="T53" fmla="*/ 2147483647 h 122"/>
                <a:gd name="T54" fmla="*/ 2147483647 w 44"/>
                <a:gd name="T55" fmla="*/ 2147483647 h 122"/>
                <a:gd name="T56" fmla="*/ 2147483647 w 44"/>
                <a:gd name="T57" fmla="*/ 2147483647 h 122"/>
                <a:gd name="T58" fmla="*/ 2147483647 w 44"/>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4" y="2"/>
                  </a:moveTo>
                  <a:cubicBezTo>
                    <a:pt x="44" y="1"/>
                    <a:pt x="43" y="0"/>
                    <a:pt x="42" y="0"/>
                  </a:cubicBezTo>
                  <a:cubicBezTo>
                    <a:pt x="41" y="0"/>
                    <a:pt x="40" y="0"/>
                    <a:pt x="40" y="1"/>
                  </a:cubicBezTo>
                  <a:cubicBezTo>
                    <a:pt x="40" y="0"/>
                    <a:pt x="39" y="2"/>
                    <a:pt x="38" y="5"/>
                  </a:cubicBezTo>
                  <a:cubicBezTo>
                    <a:pt x="37" y="9"/>
                    <a:pt x="36" y="17"/>
                    <a:pt x="36" y="22"/>
                  </a:cubicBezTo>
                  <a:cubicBezTo>
                    <a:pt x="36" y="25"/>
                    <a:pt x="36" y="27"/>
                    <a:pt x="36" y="29"/>
                  </a:cubicBezTo>
                  <a:cubicBezTo>
                    <a:pt x="30" y="33"/>
                    <a:pt x="32" y="38"/>
                    <a:pt x="31" y="46"/>
                  </a:cubicBezTo>
                  <a:cubicBezTo>
                    <a:pt x="31" y="46"/>
                    <a:pt x="31" y="47"/>
                    <a:pt x="31" y="47"/>
                  </a:cubicBezTo>
                  <a:cubicBezTo>
                    <a:pt x="31" y="48"/>
                    <a:pt x="30" y="50"/>
                    <a:pt x="30" y="50"/>
                  </a:cubicBezTo>
                  <a:cubicBezTo>
                    <a:pt x="26" y="53"/>
                    <a:pt x="23" y="58"/>
                    <a:pt x="20" y="63"/>
                  </a:cubicBezTo>
                  <a:cubicBezTo>
                    <a:pt x="19" y="64"/>
                    <a:pt x="19" y="66"/>
                    <a:pt x="18" y="67"/>
                  </a:cubicBezTo>
                  <a:cubicBezTo>
                    <a:pt x="15" y="71"/>
                    <a:pt x="12" y="76"/>
                    <a:pt x="10" y="81"/>
                  </a:cubicBezTo>
                  <a:cubicBezTo>
                    <a:pt x="3" y="94"/>
                    <a:pt x="0" y="109"/>
                    <a:pt x="0" y="119"/>
                  </a:cubicBezTo>
                  <a:cubicBezTo>
                    <a:pt x="0" y="121"/>
                    <a:pt x="0" y="121"/>
                    <a:pt x="1" y="122"/>
                  </a:cubicBezTo>
                  <a:cubicBezTo>
                    <a:pt x="2" y="122"/>
                    <a:pt x="3" y="121"/>
                    <a:pt x="3" y="121"/>
                  </a:cubicBezTo>
                  <a:cubicBezTo>
                    <a:pt x="3" y="120"/>
                    <a:pt x="4" y="118"/>
                    <a:pt x="5" y="117"/>
                  </a:cubicBezTo>
                  <a:cubicBezTo>
                    <a:pt x="7" y="114"/>
                    <a:pt x="9" y="109"/>
                    <a:pt x="9" y="105"/>
                  </a:cubicBezTo>
                  <a:cubicBezTo>
                    <a:pt x="11" y="99"/>
                    <a:pt x="13" y="92"/>
                    <a:pt x="16" y="86"/>
                  </a:cubicBezTo>
                  <a:cubicBezTo>
                    <a:pt x="18" y="81"/>
                    <a:pt x="20" y="76"/>
                    <a:pt x="23" y="73"/>
                  </a:cubicBezTo>
                  <a:cubicBezTo>
                    <a:pt x="24" y="72"/>
                    <a:pt x="26" y="70"/>
                    <a:pt x="26" y="69"/>
                  </a:cubicBezTo>
                  <a:cubicBezTo>
                    <a:pt x="27" y="67"/>
                    <a:pt x="29" y="63"/>
                    <a:pt x="31" y="62"/>
                  </a:cubicBezTo>
                  <a:cubicBezTo>
                    <a:pt x="32" y="58"/>
                    <a:pt x="34" y="57"/>
                    <a:pt x="36" y="55"/>
                  </a:cubicBezTo>
                  <a:cubicBezTo>
                    <a:pt x="36" y="55"/>
                    <a:pt x="37" y="55"/>
                    <a:pt x="37" y="55"/>
                  </a:cubicBezTo>
                  <a:cubicBezTo>
                    <a:pt x="38" y="50"/>
                    <a:pt x="38" y="50"/>
                    <a:pt x="38" y="50"/>
                  </a:cubicBezTo>
                  <a:cubicBezTo>
                    <a:pt x="39" y="49"/>
                    <a:pt x="39" y="48"/>
                    <a:pt x="39" y="48"/>
                  </a:cubicBezTo>
                  <a:cubicBezTo>
                    <a:pt x="39" y="45"/>
                    <a:pt x="39" y="41"/>
                    <a:pt x="39" y="40"/>
                  </a:cubicBezTo>
                  <a:cubicBezTo>
                    <a:pt x="40" y="39"/>
                    <a:pt x="41" y="37"/>
                    <a:pt x="43" y="36"/>
                  </a:cubicBezTo>
                  <a:cubicBezTo>
                    <a:pt x="44" y="36"/>
                    <a:pt x="44" y="36"/>
                    <a:pt x="44" y="36"/>
                  </a:cubicBezTo>
                  <a:cubicBezTo>
                    <a:pt x="44" y="35"/>
                    <a:pt x="44" y="35"/>
                    <a:pt x="44" y="35"/>
                  </a:cubicBezTo>
                  <a:lnTo>
                    <a:pt x="44" y="2"/>
                  </a:lnTo>
                  <a:close/>
                </a:path>
              </a:pathLst>
            </a:custGeom>
            <a:solidFill>
              <a:srgbClr val="AACD8F"/>
            </a:solidFill>
            <a:ln w="9525">
              <a:noFill/>
              <a:round/>
              <a:headEnd/>
              <a:tailEnd/>
            </a:ln>
          </p:spPr>
          <p:txBody>
            <a:bodyPr/>
            <a:lstStyle/>
            <a:p>
              <a:endParaRPr lang="en-US"/>
            </a:p>
          </p:txBody>
        </p:sp>
        <p:sp>
          <p:nvSpPr>
            <p:cNvPr id="26797" name="Freeform 169"/>
            <p:cNvSpPr>
              <a:spLocks/>
            </p:cNvSpPr>
            <p:nvPr/>
          </p:nvSpPr>
          <p:spPr bwMode="auto">
            <a:xfrm>
              <a:off x="3514725" y="3348707"/>
              <a:ext cx="144463" cy="401638"/>
            </a:xfrm>
            <a:custGeom>
              <a:avLst/>
              <a:gdLst>
                <a:gd name="T0" fmla="*/ 2147483647 w 44"/>
                <a:gd name="T1" fmla="*/ 2147483647 h 122"/>
                <a:gd name="T2" fmla="*/ 2147483647 w 44"/>
                <a:gd name="T3" fmla="*/ 0 h 122"/>
                <a:gd name="T4" fmla="*/ 2147483647 w 44"/>
                <a:gd name="T5" fmla="*/ 2147483647 h 122"/>
                <a:gd name="T6" fmla="*/ 2147483647 w 44"/>
                <a:gd name="T7" fmla="*/ 2147483647 h 122"/>
                <a:gd name="T8" fmla="*/ 2147483647 w 44"/>
                <a:gd name="T9" fmla="*/ 2147483647 h 122"/>
                <a:gd name="T10" fmla="*/ 2147483647 w 44"/>
                <a:gd name="T11" fmla="*/ 2147483647 h 122"/>
                <a:gd name="T12" fmla="*/ 2147483647 w 44"/>
                <a:gd name="T13" fmla="*/ 2147483647 h 122"/>
                <a:gd name="T14" fmla="*/ 2147483647 w 44"/>
                <a:gd name="T15" fmla="*/ 2147483647 h 122"/>
                <a:gd name="T16" fmla="*/ 2147483647 w 44"/>
                <a:gd name="T17" fmla="*/ 2147483647 h 122"/>
                <a:gd name="T18" fmla="*/ 2147483647 w 44"/>
                <a:gd name="T19" fmla="*/ 2147483647 h 122"/>
                <a:gd name="T20" fmla="*/ 2147483647 w 44"/>
                <a:gd name="T21" fmla="*/ 2147483647 h 122"/>
                <a:gd name="T22" fmla="*/ 2147483647 w 44"/>
                <a:gd name="T23" fmla="*/ 2147483647 h 122"/>
                <a:gd name="T24" fmla="*/ 0 w 44"/>
                <a:gd name="T25" fmla="*/ 2147483647 h 122"/>
                <a:gd name="T26" fmla="*/ 2147483647 w 44"/>
                <a:gd name="T27" fmla="*/ 2147483647 h 122"/>
                <a:gd name="T28" fmla="*/ 2147483647 w 44"/>
                <a:gd name="T29" fmla="*/ 2147483647 h 122"/>
                <a:gd name="T30" fmla="*/ 2147483647 w 44"/>
                <a:gd name="T31" fmla="*/ 2147483647 h 122"/>
                <a:gd name="T32" fmla="*/ 2147483647 w 44"/>
                <a:gd name="T33" fmla="*/ 2147483647 h 122"/>
                <a:gd name="T34" fmla="*/ 2147483647 w 44"/>
                <a:gd name="T35" fmla="*/ 2147483647 h 122"/>
                <a:gd name="T36" fmla="*/ 2147483647 w 44"/>
                <a:gd name="T37" fmla="*/ 2147483647 h 122"/>
                <a:gd name="T38" fmla="*/ 2147483647 w 44"/>
                <a:gd name="T39" fmla="*/ 2147483647 h 122"/>
                <a:gd name="T40" fmla="*/ 2147483647 w 44"/>
                <a:gd name="T41" fmla="*/ 2147483647 h 122"/>
                <a:gd name="T42" fmla="*/ 2147483647 w 44"/>
                <a:gd name="T43" fmla="*/ 2147483647 h 122"/>
                <a:gd name="T44" fmla="*/ 2147483647 w 44"/>
                <a:gd name="T45" fmla="*/ 2147483647 h 122"/>
                <a:gd name="T46" fmla="*/ 2147483647 w 44"/>
                <a:gd name="T47" fmla="*/ 2147483647 h 122"/>
                <a:gd name="T48" fmla="*/ 2147483647 w 44"/>
                <a:gd name="T49" fmla="*/ 2147483647 h 122"/>
                <a:gd name="T50" fmla="*/ 2147483647 w 44"/>
                <a:gd name="T51" fmla="*/ 2147483647 h 122"/>
                <a:gd name="T52" fmla="*/ 2147483647 w 44"/>
                <a:gd name="T53" fmla="*/ 2147483647 h 122"/>
                <a:gd name="T54" fmla="*/ 2147483647 w 44"/>
                <a:gd name="T55" fmla="*/ 2147483647 h 122"/>
                <a:gd name="T56" fmla="*/ 2147483647 w 44"/>
                <a:gd name="T57" fmla="*/ 2147483647 h 122"/>
                <a:gd name="T58" fmla="*/ 2147483647 w 44"/>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3" y="0"/>
                    <a:pt x="42" y="0"/>
                  </a:cubicBezTo>
                  <a:cubicBezTo>
                    <a:pt x="41" y="0"/>
                    <a:pt x="40" y="0"/>
                    <a:pt x="40" y="1"/>
                  </a:cubicBezTo>
                  <a:cubicBezTo>
                    <a:pt x="40" y="0"/>
                    <a:pt x="39" y="2"/>
                    <a:pt x="38" y="5"/>
                  </a:cubicBezTo>
                  <a:cubicBezTo>
                    <a:pt x="37" y="9"/>
                    <a:pt x="36" y="17"/>
                    <a:pt x="36" y="22"/>
                  </a:cubicBezTo>
                  <a:cubicBezTo>
                    <a:pt x="36" y="25"/>
                    <a:pt x="36" y="28"/>
                    <a:pt x="36" y="29"/>
                  </a:cubicBezTo>
                  <a:cubicBezTo>
                    <a:pt x="30" y="34"/>
                    <a:pt x="32" y="38"/>
                    <a:pt x="31" y="46"/>
                  </a:cubicBezTo>
                  <a:cubicBezTo>
                    <a:pt x="31" y="47"/>
                    <a:pt x="31" y="47"/>
                    <a:pt x="31" y="47"/>
                  </a:cubicBezTo>
                  <a:cubicBezTo>
                    <a:pt x="31" y="48"/>
                    <a:pt x="30" y="50"/>
                    <a:pt x="30" y="51"/>
                  </a:cubicBezTo>
                  <a:cubicBezTo>
                    <a:pt x="26" y="53"/>
                    <a:pt x="23" y="58"/>
                    <a:pt x="20" y="63"/>
                  </a:cubicBezTo>
                  <a:cubicBezTo>
                    <a:pt x="19" y="64"/>
                    <a:pt x="19" y="66"/>
                    <a:pt x="18" y="67"/>
                  </a:cubicBezTo>
                  <a:cubicBezTo>
                    <a:pt x="15" y="71"/>
                    <a:pt x="12" y="76"/>
                    <a:pt x="10" y="81"/>
                  </a:cubicBezTo>
                  <a:cubicBezTo>
                    <a:pt x="4" y="94"/>
                    <a:pt x="0" y="109"/>
                    <a:pt x="0" y="119"/>
                  </a:cubicBezTo>
                  <a:cubicBezTo>
                    <a:pt x="0" y="121"/>
                    <a:pt x="0" y="121"/>
                    <a:pt x="1" y="122"/>
                  </a:cubicBezTo>
                  <a:cubicBezTo>
                    <a:pt x="2" y="122"/>
                    <a:pt x="3" y="121"/>
                    <a:pt x="3" y="121"/>
                  </a:cubicBezTo>
                  <a:cubicBezTo>
                    <a:pt x="4" y="120"/>
                    <a:pt x="4" y="118"/>
                    <a:pt x="5" y="116"/>
                  </a:cubicBezTo>
                  <a:cubicBezTo>
                    <a:pt x="7" y="114"/>
                    <a:pt x="9" y="109"/>
                    <a:pt x="9" y="105"/>
                  </a:cubicBezTo>
                  <a:cubicBezTo>
                    <a:pt x="11" y="98"/>
                    <a:pt x="13" y="92"/>
                    <a:pt x="16" y="86"/>
                  </a:cubicBezTo>
                  <a:cubicBezTo>
                    <a:pt x="18" y="81"/>
                    <a:pt x="20" y="76"/>
                    <a:pt x="23" y="73"/>
                  </a:cubicBezTo>
                  <a:cubicBezTo>
                    <a:pt x="24" y="72"/>
                    <a:pt x="25" y="70"/>
                    <a:pt x="26" y="69"/>
                  </a:cubicBezTo>
                  <a:cubicBezTo>
                    <a:pt x="27" y="67"/>
                    <a:pt x="29" y="63"/>
                    <a:pt x="30" y="62"/>
                  </a:cubicBezTo>
                  <a:cubicBezTo>
                    <a:pt x="32" y="58"/>
                    <a:pt x="34" y="57"/>
                    <a:pt x="36" y="55"/>
                  </a:cubicBezTo>
                  <a:cubicBezTo>
                    <a:pt x="36" y="55"/>
                    <a:pt x="37" y="55"/>
                    <a:pt x="37" y="55"/>
                  </a:cubicBezTo>
                  <a:cubicBezTo>
                    <a:pt x="38" y="50"/>
                    <a:pt x="38" y="50"/>
                    <a:pt x="38" y="50"/>
                  </a:cubicBezTo>
                  <a:cubicBezTo>
                    <a:pt x="38" y="49"/>
                    <a:pt x="39" y="48"/>
                    <a:pt x="39" y="48"/>
                  </a:cubicBezTo>
                  <a:cubicBezTo>
                    <a:pt x="39" y="45"/>
                    <a:pt x="39" y="41"/>
                    <a:pt x="39" y="40"/>
                  </a:cubicBezTo>
                  <a:cubicBezTo>
                    <a:pt x="40" y="39"/>
                    <a:pt x="41" y="37"/>
                    <a:pt x="43" y="36"/>
                  </a:cubicBezTo>
                  <a:cubicBezTo>
                    <a:pt x="44" y="36"/>
                    <a:pt x="44" y="36"/>
                    <a:pt x="44" y="36"/>
                  </a:cubicBezTo>
                  <a:cubicBezTo>
                    <a:pt x="44" y="35"/>
                    <a:pt x="44" y="35"/>
                    <a:pt x="44" y="35"/>
                  </a:cubicBezTo>
                  <a:lnTo>
                    <a:pt x="43" y="2"/>
                  </a:lnTo>
                  <a:close/>
                </a:path>
              </a:pathLst>
            </a:custGeom>
            <a:solidFill>
              <a:srgbClr val="ABCD90"/>
            </a:solidFill>
            <a:ln w="9525">
              <a:noFill/>
              <a:round/>
              <a:headEnd/>
              <a:tailEnd/>
            </a:ln>
          </p:spPr>
          <p:txBody>
            <a:bodyPr/>
            <a:lstStyle/>
            <a:p>
              <a:endParaRPr lang="en-US"/>
            </a:p>
          </p:txBody>
        </p:sp>
        <p:sp>
          <p:nvSpPr>
            <p:cNvPr id="26798" name="Freeform 170"/>
            <p:cNvSpPr>
              <a:spLocks/>
            </p:cNvSpPr>
            <p:nvPr/>
          </p:nvSpPr>
          <p:spPr bwMode="auto">
            <a:xfrm>
              <a:off x="3514725" y="3348707"/>
              <a:ext cx="144463" cy="401638"/>
            </a:xfrm>
            <a:custGeom>
              <a:avLst/>
              <a:gdLst>
                <a:gd name="T0" fmla="*/ 2147483647 w 44"/>
                <a:gd name="T1" fmla="*/ 2147483647 h 122"/>
                <a:gd name="T2" fmla="*/ 2147483647 w 44"/>
                <a:gd name="T3" fmla="*/ 0 h 122"/>
                <a:gd name="T4" fmla="*/ 2147483647 w 44"/>
                <a:gd name="T5" fmla="*/ 2147483647 h 122"/>
                <a:gd name="T6" fmla="*/ 2147483647 w 44"/>
                <a:gd name="T7" fmla="*/ 2147483647 h 122"/>
                <a:gd name="T8" fmla="*/ 2147483647 w 44"/>
                <a:gd name="T9" fmla="*/ 2147483647 h 122"/>
                <a:gd name="T10" fmla="*/ 2147483647 w 44"/>
                <a:gd name="T11" fmla="*/ 2147483647 h 122"/>
                <a:gd name="T12" fmla="*/ 2147483647 w 44"/>
                <a:gd name="T13" fmla="*/ 2147483647 h 122"/>
                <a:gd name="T14" fmla="*/ 2147483647 w 44"/>
                <a:gd name="T15" fmla="*/ 2147483647 h 122"/>
                <a:gd name="T16" fmla="*/ 2147483647 w 44"/>
                <a:gd name="T17" fmla="*/ 2147483647 h 122"/>
                <a:gd name="T18" fmla="*/ 2147483647 w 44"/>
                <a:gd name="T19" fmla="*/ 2147483647 h 122"/>
                <a:gd name="T20" fmla="*/ 2147483647 w 44"/>
                <a:gd name="T21" fmla="*/ 2147483647 h 122"/>
                <a:gd name="T22" fmla="*/ 2147483647 w 44"/>
                <a:gd name="T23" fmla="*/ 2147483647 h 122"/>
                <a:gd name="T24" fmla="*/ 0 w 44"/>
                <a:gd name="T25" fmla="*/ 2147483647 h 122"/>
                <a:gd name="T26" fmla="*/ 2147483647 w 44"/>
                <a:gd name="T27" fmla="*/ 2147483647 h 122"/>
                <a:gd name="T28" fmla="*/ 2147483647 w 44"/>
                <a:gd name="T29" fmla="*/ 2147483647 h 122"/>
                <a:gd name="T30" fmla="*/ 2147483647 w 44"/>
                <a:gd name="T31" fmla="*/ 2147483647 h 122"/>
                <a:gd name="T32" fmla="*/ 2147483647 w 44"/>
                <a:gd name="T33" fmla="*/ 2147483647 h 122"/>
                <a:gd name="T34" fmla="*/ 2147483647 w 44"/>
                <a:gd name="T35" fmla="*/ 2147483647 h 122"/>
                <a:gd name="T36" fmla="*/ 2147483647 w 44"/>
                <a:gd name="T37" fmla="*/ 2147483647 h 122"/>
                <a:gd name="T38" fmla="*/ 2147483647 w 44"/>
                <a:gd name="T39" fmla="*/ 2147483647 h 122"/>
                <a:gd name="T40" fmla="*/ 2147483647 w 44"/>
                <a:gd name="T41" fmla="*/ 2147483647 h 122"/>
                <a:gd name="T42" fmla="*/ 2147483647 w 44"/>
                <a:gd name="T43" fmla="*/ 2147483647 h 122"/>
                <a:gd name="T44" fmla="*/ 2147483647 w 44"/>
                <a:gd name="T45" fmla="*/ 2147483647 h 122"/>
                <a:gd name="T46" fmla="*/ 2147483647 w 44"/>
                <a:gd name="T47" fmla="*/ 2147483647 h 122"/>
                <a:gd name="T48" fmla="*/ 2147483647 w 44"/>
                <a:gd name="T49" fmla="*/ 2147483647 h 122"/>
                <a:gd name="T50" fmla="*/ 2147483647 w 44"/>
                <a:gd name="T51" fmla="*/ 2147483647 h 122"/>
                <a:gd name="T52" fmla="*/ 2147483647 w 44"/>
                <a:gd name="T53" fmla="*/ 2147483647 h 122"/>
                <a:gd name="T54" fmla="*/ 2147483647 w 44"/>
                <a:gd name="T55" fmla="*/ 2147483647 h 122"/>
                <a:gd name="T56" fmla="*/ 2147483647 w 44"/>
                <a:gd name="T57" fmla="*/ 2147483647 h 122"/>
                <a:gd name="T58" fmla="*/ 2147483647 w 44"/>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3" y="0"/>
                    <a:pt x="42" y="0"/>
                  </a:cubicBezTo>
                  <a:cubicBezTo>
                    <a:pt x="41" y="0"/>
                    <a:pt x="40" y="0"/>
                    <a:pt x="40" y="1"/>
                  </a:cubicBezTo>
                  <a:cubicBezTo>
                    <a:pt x="40" y="0"/>
                    <a:pt x="39" y="2"/>
                    <a:pt x="38" y="5"/>
                  </a:cubicBezTo>
                  <a:cubicBezTo>
                    <a:pt x="37" y="10"/>
                    <a:pt x="36" y="17"/>
                    <a:pt x="36" y="22"/>
                  </a:cubicBezTo>
                  <a:cubicBezTo>
                    <a:pt x="36" y="25"/>
                    <a:pt x="36" y="28"/>
                    <a:pt x="36" y="29"/>
                  </a:cubicBezTo>
                  <a:cubicBezTo>
                    <a:pt x="30" y="34"/>
                    <a:pt x="32" y="38"/>
                    <a:pt x="31" y="46"/>
                  </a:cubicBezTo>
                  <a:cubicBezTo>
                    <a:pt x="31" y="47"/>
                    <a:pt x="31" y="47"/>
                    <a:pt x="31" y="47"/>
                  </a:cubicBezTo>
                  <a:cubicBezTo>
                    <a:pt x="31" y="48"/>
                    <a:pt x="30" y="50"/>
                    <a:pt x="30" y="51"/>
                  </a:cubicBezTo>
                  <a:cubicBezTo>
                    <a:pt x="26" y="53"/>
                    <a:pt x="23" y="58"/>
                    <a:pt x="20" y="63"/>
                  </a:cubicBezTo>
                  <a:cubicBezTo>
                    <a:pt x="19" y="64"/>
                    <a:pt x="19" y="66"/>
                    <a:pt x="18" y="67"/>
                  </a:cubicBezTo>
                  <a:cubicBezTo>
                    <a:pt x="15" y="71"/>
                    <a:pt x="12" y="76"/>
                    <a:pt x="10" y="81"/>
                  </a:cubicBezTo>
                  <a:cubicBezTo>
                    <a:pt x="4" y="94"/>
                    <a:pt x="0" y="109"/>
                    <a:pt x="0" y="119"/>
                  </a:cubicBezTo>
                  <a:cubicBezTo>
                    <a:pt x="0" y="121"/>
                    <a:pt x="0" y="121"/>
                    <a:pt x="1" y="122"/>
                  </a:cubicBezTo>
                  <a:cubicBezTo>
                    <a:pt x="2" y="122"/>
                    <a:pt x="3" y="121"/>
                    <a:pt x="3" y="121"/>
                  </a:cubicBezTo>
                  <a:cubicBezTo>
                    <a:pt x="4" y="120"/>
                    <a:pt x="4" y="118"/>
                    <a:pt x="5" y="116"/>
                  </a:cubicBezTo>
                  <a:cubicBezTo>
                    <a:pt x="7" y="113"/>
                    <a:pt x="9" y="109"/>
                    <a:pt x="9" y="105"/>
                  </a:cubicBezTo>
                  <a:cubicBezTo>
                    <a:pt x="11" y="98"/>
                    <a:pt x="13" y="92"/>
                    <a:pt x="16" y="86"/>
                  </a:cubicBezTo>
                  <a:cubicBezTo>
                    <a:pt x="18" y="81"/>
                    <a:pt x="20" y="76"/>
                    <a:pt x="23" y="73"/>
                  </a:cubicBezTo>
                  <a:cubicBezTo>
                    <a:pt x="24" y="72"/>
                    <a:pt x="25" y="70"/>
                    <a:pt x="26" y="69"/>
                  </a:cubicBezTo>
                  <a:cubicBezTo>
                    <a:pt x="27" y="67"/>
                    <a:pt x="29" y="63"/>
                    <a:pt x="30" y="62"/>
                  </a:cubicBezTo>
                  <a:cubicBezTo>
                    <a:pt x="32" y="58"/>
                    <a:pt x="34" y="57"/>
                    <a:pt x="36" y="55"/>
                  </a:cubicBezTo>
                  <a:cubicBezTo>
                    <a:pt x="36" y="55"/>
                    <a:pt x="36" y="55"/>
                    <a:pt x="37" y="55"/>
                  </a:cubicBezTo>
                  <a:cubicBezTo>
                    <a:pt x="38" y="50"/>
                    <a:pt x="38" y="50"/>
                    <a:pt x="38" y="50"/>
                  </a:cubicBezTo>
                  <a:cubicBezTo>
                    <a:pt x="38" y="49"/>
                    <a:pt x="39" y="48"/>
                    <a:pt x="39" y="48"/>
                  </a:cubicBezTo>
                  <a:cubicBezTo>
                    <a:pt x="39" y="45"/>
                    <a:pt x="39" y="41"/>
                    <a:pt x="39" y="40"/>
                  </a:cubicBezTo>
                  <a:cubicBezTo>
                    <a:pt x="39" y="39"/>
                    <a:pt x="40" y="37"/>
                    <a:pt x="43" y="36"/>
                  </a:cubicBezTo>
                  <a:cubicBezTo>
                    <a:pt x="44" y="36"/>
                    <a:pt x="44" y="36"/>
                    <a:pt x="44" y="36"/>
                  </a:cubicBezTo>
                  <a:cubicBezTo>
                    <a:pt x="44" y="35"/>
                    <a:pt x="44" y="35"/>
                    <a:pt x="44" y="35"/>
                  </a:cubicBezTo>
                  <a:lnTo>
                    <a:pt x="43" y="2"/>
                  </a:lnTo>
                  <a:close/>
                </a:path>
              </a:pathLst>
            </a:custGeom>
            <a:solidFill>
              <a:srgbClr val="ABCD91"/>
            </a:solidFill>
            <a:ln w="9525">
              <a:noFill/>
              <a:round/>
              <a:headEnd/>
              <a:tailEnd/>
            </a:ln>
          </p:spPr>
          <p:txBody>
            <a:bodyPr/>
            <a:lstStyle/>
            <a:p>
              <a:endParaRPr lang="en-US"/>
            </a:p>
          </p:txBody>
        </p:sp>
        <p:sp>
          <p:nvSpPr>
            <p:cNvPr id="26799" name="Freeform 171"/>
            <p:cNvSpPr>
              <a:spLocks/>
            </p:cNvSpPr>
            <p:nvPr/>
          </p:nvSpPr>
          <p:spPr bwMode="auto">
            <a:xfrm>
              <a:off x="3514725" y="3348707"/>
              <a:ext cx="144463" cy="401638"/>
            </a:xfrm>
            <a:custGeom>
              <a:avLst/>
              <a:gdLst>
                <a:gd name="T0" fmla="*/ 2147483647 w 44"/>
                <a:gd name="T1" fmla="*/ 2147483647 h 122"/>
                <a:gd name="T2" fmla="*/ 2147483647 w 44"/>
                <a:gd name="T3" fmla="*/ 0 h 122"/>
                <a:gd name="T4" fmla="*/ 2147483647 w 44"/>
                <a:gd name="T5" fmla="*/ 2147483647 h 122"/>
                <a:gd name="T6" fmla="*/ 2147483647 w 44"/>
                <a:gd name="T7" fmla="*/ 2147483647 h 122"/>
                <a:gd name="T8" fmla="*/ 2147483647 w 44"/>
                <a:gd name="T9" fmla="*/ 2147483647 h 122"/>
                <a:gd name="T10" fmla="*/ 2147483647 w 44"/>
                <a:gd name="T11" fmla="*/ 2147483647 h 122"/>
                <a:gd name="T12" fmla="*/ 2147483647 w 44"/>
                <a:gd name="T13" fmla="*/ 2147483647 h 122"/>
                <a:gd name="T14" fmla="*/ 2147483647 w 44"/>
                <a:gd name="T15" fmla="*/ 2147483647 h 122"/>
                <a:gd name="T16" fmla="*/ 2147483647 w 44"/>
                <a:gd name="T17" fmla="*/ 2147483647 h 122"/>
                <a:gd name="T18" fmla="*/ 2147483647 w 44"/>
                <a:gd name="T19" fmla="*/ 2147483647 h 122"/>
                <a:gd name="T20" fmla="*/ 2147483647 w 44"/>
                <a:gd name="T21" fmla="*/ 2147483647 h 122"/>
                <a:gd name="T22" fmla="*/ 2147483647 w 44"/>
                <a:gd name="T23" fmla="*/ 2147483647 h 122"/>
                <a:gd name="T24" fmla="*/ 0 w 44"/>
                <a:gd name="T25" fmla="*/ 2147483647 h 122"/>
                <a:gd name="T26" fmla="*/ 2147483647 w 44"/>
                <a:gd name="T27" fmla="*/ 2147483647 h 122"/>
                <a:gd name="T28" fmla="*/ 2147483647 w 44"/>
                <a:gd name="T29" fmla="*/ 2147483647 h 122"/>
                <a:gd name="T30" fmla="*/ 2147483647 w 44"/>
                <a:gd name="T31" fmla="*/ 2147483647 h 122"/>
                <a:gd name="T32" fmla="*/ 2147483647 w 44"/>
                <a:gd name="T33" fmla="*/ 2147483647 h 122"/>
                <a:gd name="T34" fmla="*/ 2147483647 w 44"/>
                <a:gd name="T35" fmla="*/ 2147483647 h 122"/>
                <a:gd name="T36" fmla="*/ 2147483647 w 44"/>
                <a:gd name="T37" fmla="*/ 2147483647 h 122"/>
                <a:gd name="T38" fmla="*/ 2147483647 w 44"/>
                <a:gd name="T39" fmla="*/ 2147483647 h 122"/>
                <a:gd name="T40" fmla="*/ 2147483647 w 44"/>
                <a:gd name="T41" fmla="*/ 2147483647 h 122"/>
                <a:gd name="T42" fmla="*/ 2147483647 w 44"/>
                <a:gd name="T43" fmla="*/ 2147483647 h 122"/>
                <a:gd name="T44" fmla="*/ 2147483647 w 44"/>
                <a:gd name="T45" fmla="*/ 2147483647 h 122"/>
                <a:gd name="T46" fmla="*/ 2147483647 w 44"/>
                <a:gd name="T47" fmla="*/ 2147483647 h 122"/>
                <a:gd name="T48" fmla="*/ 2147483647 w 44"/>
                <a:gd name="T49" fmla="*/ 2147483647 h 122"/>
                <a:gd name="T50" fmla="*/ 2147483647 w 44"/>
                <a:gd name="T51" fmla="*/ 2147483647 h 122"/>
                <a:gd name="T52" fmla="*/ 2147483647 w 44"/>
                <a:gd name="T53" fmla="*/ 2147483647 h 122"/>
                <a:gd name="T54" fmla="*/ 2147483647 w 44"/>
                <a:gd name="T55" fmla="*/ 2147483647 h 122"/>
                <a:gd name="T56" fmla="*/ 2147483647 w 44"/>
                <a:gd name="T57" fmla="*/ 2147483647 h 122"/>
                <a:gd name="T58" fmla="*/ 2147483647 w 44"/>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3" y="0"/>
                    <a:pt x="42" y="0"/>
                  </a:cubicBezTo>
                  <a:cubicBezTo>
                    <a:pt x="41" y="0"/>
                    <a:pt x="40" y="0"/>
                    <a:pt x="40" y="1"/>
                  </a:cubicBezTo>
                  <a:cubicBezTo>
                    <a:pt x="40" y="0"/>
                    <a:pt x="39" y="2"/>
                    <a:pt x="38" y="5"/>
                  </a:cubicBezTo>
                  <a:cubicBezTo>
                    <a:pt x="37" y="10"/>
                    <a:pt x="36" y="17"/>
                    <a:pt x="36" y="23"/>
                  </a:cubicBezTo>
                  <a:cubicBezTo>
                    <a:pt x="36" y="25"/>
                    <a:pt x="36" y="28"/>
                    <a:pt x="36" y="29"/>
                  </a:cubicBezTo>
                  <a:cubicBezTo>
                    <a:pt x="30" y="34"/>
                    <a:pt x="32" y="38"/>
                    <a:pt x="31" y="47"/>
                  </a:cubicBezTo>
                  <a:cubicBezTo>
                    <a:pt x="31" y="47"/>
                    <a:pt x="31" y="47"/>
                    <a:pt x="31" y="47"/>
                  </a:cubicBezTo>
                  <a:cubicBezTo>
                    <a:pt x="31" y="48"/>
                    <a:pt x="30" y="50"/>
                    <a:pt x="30" y="51"/>
                  </a:cubicBezTo>
                  <a:cubicBezTo>
                    <a:pt x="26" y="53"/>
                    <a:pt x="23" y="58"/>
                    <a:pt x="20" y="63"/>
                  </a:cubicBezTo>
                  <a:cubicBezTo>
                    <a:pt x="19" y="64"/>
                    <a:pt x="19" y="66"/>
                    <a:pt x="18" y="67"/>
                  </a:cubicBezTo>
                  <a:cubicBezTo>
                    <a:pt x="15" y="71"/>
                    <a:pt x="12" y="76"/>
                    <a:pt x="10" y="81"/>
                  </a:cubicBezTo>
                  <a:cubicBezTo>
                    <a:pt x="4" y="94"/>
                    <a:pt x="0" y="109"/>
                    <a:pt x="0" y="119"/>
                  </a:cubicBezTo>
                  <a:cubicBezTo>
                    <a:pt x="0" y="121"/>
                    <a:pt x="0" y="121"/>
                    <a:pt x="1" y="122"/>
                  </a:cubicBezTo>
                  <a:cubicBezTo>
                    <a:pt x="2" y="122"/>
                    <a:pt x="3" y="121"/>
                    <a:pt x="3" y="121"/>
                  </a:cubicBezTo>
                  <a:cubicBezTo>
                    <a:pt x="4" y="120"/>
                    <a:pt x="4" y="118"/>
                    <a:pt x="5" y="116"/>
                  </a:cubicBezTo>
                  <a:cubicBezTo>
                    <a:pt x="7" y="113"/>
                    <a:pt x="8" y="109"/>
                    <a:pt x="9" y="105"/>
                  </a:cubicBezTo>
                  <a:cubicBezTo>
                    <a:pt x="11" y="98"/>
                    <a:pt x="13" y="92"/>
                    <a:pt x="16" y="86"/>
                  </a:cubicBezTo>
                  <a:cubicBezTo>
                    <a:pt x="18" y="81"/>
                    <a:pt x="20" y="76"/>
                    <a:pt x="23" y="73"/>
                  </a:cubicBezTo>
                  <a:cubicBezTo>
                    <a:pt x="24" y="72"/>
                    <a:pt x="25" y="70"/>
                    <a:pt x="26" y="69"/>
                  </a:cubicBezTo>
                  <a:cubicBezTo>
                    <a:pt x="27" y="67"/>
                    <a:pt x="29" y="63"/>
                    <a:pt x="30" y="62"/>
                  </a:cubicBezTo>
                  <a:cubicBezTo>
                    <a:pt x="32" y="58"/>
                    <a:pt x="34" y="57"/>
                    <a:pt x="36" y="56"/>
                  </a:cubicBezTo>
                  <a:cubicBezTo>
                    <a:pt x="36" y="55"/>
                    <a:pt x="36" y="55"/>
                    <a:pt x="36" y="55"/>
                  </a:cubicBezTo>
                  <a:cubicBezTo>
                    <a:pt x="38" y="50"/>
                    <a:pt x="38" y="50"/>
                    <a:pt x="38" y="50"/>
                  </a:cubicBezTo>
                  <a:cubicBezTo>
                    <a:pt x="38" y="49"/>
                    <a:pt x="39" y="48"/>
                    <a:pt x="39" y="48"/>
                  </a:cubicBezTo>
                  <a:cubicBezTo>
                    <a:pt x="39" y="45"/>
                    <a:pt x="39" y="41"/>
                    <a:pt x="39" y="40"/>
                  </a:cubicBezTo>
                  <a:cubicBezTo>
                    <a:pt x="39" y="39"/>
                    <a:pt x="40" y="37"/>
                    <a:pt x="43" y="36"/>
                  </a:cubicBezTo>
                  <a:cubicBezTo>
                    <a:pt x="44" y="36"/>
                    <a:pt x="44" y="36"/>
                    <a:pt x="44" y="36"/>
                  </a:cubicBezTo>
                  <a:cubicBezTo>
                    <a:pt x="44" y="35"/>
                    <a:pt x="44" y="35"/>
                    <a:pt x="44" y="35"/>
                  </a:cubicBezTo>
                  <a:lnTo>
                    <a:pt x="43" y="2"/>
                  </a:lnTo>
                  <a:close/>
                </a:path>
              </a:pathLst>
            </a:custGeom>
            <a:solidFill>
              <a:srgbClr val="ACCD92"/>
            </a:solidFill>
            <a:ln w="9525">
              <a:noFill/>
              <a:round/>
              <a:headEnd/>
              <a:tailEnd/>
            </a:ln>
          </p:spPr>
          <p:txBody>
            <a:bodyPr/>
            <a:lstStyle/>
            <a:p>
              <a:endParaRPr lang="en-US"/>
            </a:p>
          </p:txBody>
        </p:sp>
        <p:sp>
          <p:nvSpPr>
            <p:cNvPr id="26800" name="Freeform 172"/>
            <p:cNvSpPr>
              <a:spLocks/>
            </p:cNvSpPr>
            <p:nvPr/>
          </p:nvSpPr>
          <p:spPr bwMode="auto">
            <a:xfrm>
              <a:off x="3514725" y="3348707"/>
              <a:ext cx="144463" cy="401638"/>
            </a:xfrm>
            <a:custGeom>
              <a:avLst/>
              <a:gdLst>
                <a:gd name="T0" fmla="*/ 2147483647 w 44"/>
                <a:gd name="T1" fmla="*/ 2147483647 h 122"/>
                <a:gd name="T2" fmla="*/ 2147483647 w 44"/>
                <a:gd name="T3" fmla="*/ 0 h 122"/>
                <a:gd name="T4" fmla="*/ 2147483647 w 44"/>
                <a:gd name="T5" fmla="*/ 2147483647 h 122"/>
                <a:gd name="T6" fmla="*/ 2147483647 w 44"/>
                <a:gd name="T7" fmla="*/ 2147483647 h 122"/>
                <a:gd name="T8" fmla="*/ 2147483647 w 44"/>
                <a:gd name="T9" fmla="*/ 2147483647 h 122"/>
                <a:gd name="T10" fmla="*/ 2147483647 w 44"/>
                <a:gd name="T11" fmla="*/ 2147483647 h 122"/>
                <a:gd name="T12" fmla="*/ 2147483647 w 44"/>
                <a:gd name="T13" fmla="*/ 2147483647 h 122"/>
                <a:gd name="T14" fmla="*/ 2147483647 w 44"/>
                <a:gd name="T15" fmla="*/ 2147483647 h 122"/>
                <a:gd name="T16" fmla="*/ 2147483647 w 44"/>
                <a:gd name="T17" fmla="*/ 2147483647 h 122"/>
                <a:gd name="T18" fmla="*/ 2147483647 w 44"/>
                <a:gd name="T19" fmla="*/ 2147483647 h 122"/>
                <a:gd name="T20" fmla="*/ 2147483647 w 44"/>
                <a:gd name="T21" fmla="*/ 2147483647 h 122"/>
                <a:gd name="T22" fmla="*/ 2147483647 w 44"/>
                <a:gd name="T23" fmla="*/ 2147483647 h 122"/>
                <a:gd name="T24" fmla="*/ 0 w 44"/>
                <a:gd name="T25" fmla="*/ 2147483647 h 122"/>
                <a:gd name="T26" fmla="*/ 2147483647 w 44"/>
                <a:gd name="T27" fmla="*/ 2147483647 h 122"/>
                <a:gd name="T28" fmla="*/ 2147483647 w 44"/>
                <a:gd name="T29" fmla="*/ 2147483647 h 122"/>
                <a:gd name="T30" fmla="*/ 2147483647 w 44"/>
                <a:gd name="T31" fmla="*/ 2147483647 h 122"/>
                <a:gd name="T32" fmla="*/ 2147483647 w 44"/>
                <a:gd name="T33" fmla="*/ 2147483647 h 122"/>
                <a:gd name="T34" fmla="*/ 2147483647 w 44"/>
                <a:gd name="T35" fmla="*/ 2147483647 h 122"/>
                <a:gd name="T36" fmla="*/ 2147483647 w 44"/>
                <a:gd name="T37" fmla="*/ 2147483647 h 122"/>
                <a:gd name="T38" fmla="*/ 2147483647 w 44"/>
                <a:gd name="T39" fmla="*/ 2147483647 h 122"/>
                <a:gd name="T40" fmla="*/ 2147483647 w 44"/>
                <a:gd name="T41" fmla="*/ 2147483647 h 122"/>
                <a:gd name="T42" fmla="*/ 2147483647 w 44"/>
                <a:gd name="T43" fmla="*/ 2147483647 h 122"/>
                <a:gd name="T44" fmla="*/ 2147483647 w 44"/>
                <a:gd name="T45" fmla="*/ 2147483647 h 122"/>
                <a:gd name="T46" fmla="*/ 2147483647 w 44"/>
                <a:gd name="T47" fmla="*/ 2147483647 h 122"/>
                <a:gd name="T48" fmla="*/ 2147483647 w 44"/>
                <a:gd name="T49" fmla="*/ 2147483647 h 122"/>
                <a:gd name="T50" fmla="*/ 2147483647 w 44"/>
                <a:gd name="T51" fmla="*/ 2147483647 h 122"/>
                <a:gd name="T52" fmla="*/ 2147483647 w 44"/>
                <a:gd name="T53" fmla="*/ 2147483647 h 122"/>
                <a:gd name="T54" fmla="*/ 2147483647 w 44"/>
                <a:gd name="T55" fmla="*/ 2147483647 h 122"/>
                <a:gd name="T56" fmla="*/ 2147483647 w 44"/>
                <a:gd name="T57" fmla="*/ 2147483647 h 122"/>
                <a:gd name="T58" fmla="*/ 2147483647 w 44"/>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3" y="0"/>
                    <a:pt x="42" y="0"/>
                  </a:cubicBezTo>
                  <a:cubicBezTo>
                    <a:pt x="41" y="0"/>
                    <a:pt x="40" y="0"/>
                    <a:pt x="40" y="1"/>
                  </a:cubicBezTo>
                  <a:cubicBezTo>
                    <a:pt x="40" y="0"/>
                    <a:pt x="39" y="2"/>
                    <a:pt x="38" y="5"/>
                  </a:cubicBezTo>
                  <a:cubicBezTo>
                    <a:pt x="37" y="10"/>
                    <a:pt x="36" y="17"/>
                    <a:pt x="36" y="23"/>
                  </a:cubicBezTo>
                  <a:cubicBezTo>
                    <a:pt x="36" y="25"/>
                    <a:pt x="37" y="28"/>
                    <a:pt x="37" y="29"/>
                  </a:cubicBezTo>
                  <a:cubicBezTo>
                    <a:pt x="30" y="34"/>
                    <a:pt x="32" y="38"/>
                    <a:pt x="31" y="47"/>
                  </a:cubicBezTo>
                  <a:cubicBezTo>
                    <a:pt x="31" y="47"/>
                    <a:pt x="31" y="47"/>
                    <a:pt x="31" y="47"/>
                  </a:cubicBezTo>
                  <a:cubicBezTo>
                    <a:pt x="31" y="48"/>
                    <a:pt x="30" y="50"/>
                    <a:pt x="30" y="51"/>
                  </a:cubicBezTo>
                  <a:cubicBezTo>
                    <a:pt x="26" y="53"/>
                    <a:pt x="23" y="58"/>
                    <a:pt x="20" y="63"/>
                  </a:cubicBezTo>
                  <a:cubicBezTo>
                    <a:pt x="19" y="64"/>
                    <a:pt x="19" y="66"/>
                    <a:pt x="18" y="67"/>
                  </a:cubicBezTo>
                  <a:cubicBezTo>
                    <a:pt x="15" y="71"/>
                    <a:pt x="12" y="76"/>
                    <a:pt x="10" y="81"/>
                  </a:cubicBezTo>
                  <a:cubicBezTo>
                    <a:pt x="4" y="94"/>
                    <a:pt x="0" y="109"/>
                    <a:pt x="0" y="119"/>
                  </a:cubicBezTo>
                  <a:cubicBezTo>
                    <a:pt x="0" y="121"/>
                    <a:pt x="1" y="122"/>
                    <a:pt x="1" y="122"/>
                  </a:cubicBezTo>
                  <a:cubicBezTo>
                    <a:pt x="2" y="122"/>
                    <a:pt x="3" y="121"/>
                    <a:pt x="3" y="121"/>
                  </a:cubicBezTo>
                  <a:cubicBezTo>
                    <a:pt x="4" y="120"/>
                    <a:pt x="4" y="118"/>
                    <a:pt x="5" y="116"/>
                  </a:cubicBezTo>
                  <a:cubicBezTo>
                    <a:pt x="7" y="113"/>
                    <a:pt x="8" y="109"/>
                    <a:pt x="9" y="105"/>
                  </a:cubicBezTo>
                  <a:cubicBezTo>
                    <a:pt x="11" y="98"/>
                    <a:pt x="13" y="92"/>
                    <a:pt x="16" y="85"/>
                  </a:cubicBezTo>
                  <a:cubicBezTo>
                    <a:pt x="18" y="81"/>
                    <a:pt x="20" y="76"/>
                    <a:pt x="23" y="73"/>
                  </a:cubicBezTo>
                  <a:cubicBezTo>
                    <a:pt x="24" y="71"/>
                    <a:pt x="25" y="70"/>
                    <a:pt x="26" y="69"/>
                  </a:cubicBezTo>
                  <a:cubicBezTo>
                    <a:pt x="27" y="67"/>
                    <a:pt x="29" y="63"/>
                    <a:pt x="30" y="62"/>
                  </a:cubicBezTo>
                  <a:cubicBezTo>
                    <a:pt x="32" y="58"/>
                    <a:pt x="34" y="57"/>
                    <a:pt x="36" y="56"/>
                  </a:cubicBezTo>
                  <a:cubicBezTo>
                    <a:pt x="36" y="56"/>
                    <a:pt x="36" y="55"/>
                    <a:pt x="36" y="55"/>
                  </a:cubicBezTo>
                  <a:cubicBezTo>
                    <a:pt x="38" y="50"/>
                    <a:pt x="38" y="50"/>
                    <a:pt x="38" y="50"/>
                  </a:cubicBezTo>
                  <a:cubicBezTo>
                    <a:pt x="38" y="49"/>
                    <a:pt x="39" y="48"/>
                    <a:pt x="39" y="48"/>
                  </a:cubicBezTo>
                  <a:cubicBezTo>
                    <a:pt x="39" y="44"/>
                    <a:pt x="38" y="41"/>
                    <a:pt x="39" y="40"/>
                  </a:cubicBezTo>
                  <a:cubicBezTo>
                    <a:pt x="39" y="39"/>
                    <a:pt x="40" y="37"/>
                    <a:pt x="43" y="36"/>
                  </a:cubicBezTo>
                  <a:cubicBezTo>
                    <a:pt x="44" y="36"/>
                    <a:pt x="44" y="36"/>
                    <a:pt x="44" y="36"/>
                  </a:cubicBezTo>
                  <a:cubicBezTo>
                    <a:pt x="44" y="35"/>
                    <a:pt x="44" y="35"/>
                    <a:pt x="44" y="35"/>
                  </a:cubicBezTo>
                  <a:lnTo>
                    <a:pt x="43" y="2"/>
                  </a:lnTo>
                  <a:close/>
                </a:path>
              </a:pathLst>
            </a:custGeom>
            <a:solidFill>
              <a:srgbClr val="ADCE92"/>
            </a:solidFill>
            <a:ln w="9525">
              <a:noFill/>
              <a:round/>
              <a:headEnd/>
              <a:tailEnd/>
            </a:ln>
          </p:spPr>
          <p:txBody>
            <a:bodyPr/>
            <a:lstStyle/>
            <a:p>
              <a:endParaRPr lang="en-US"/>
            </a:p>
          </p:txBody>
        </p:sp>
        <p:sp>
          <p:nvSpPr>
            <p:cNvPr id="26801" name="Freeform 173"/>
            <p:cNvSpPr>
              <a:spLocks/>
            </p:cNvSpPr>
            <p:nvPr/>
          </p:nvSpPr>
          <p:spPr bwMode="auto">
            <a:xfrm>
              <a:off x="3514725" y="3348707"/>
              <a:ext cx="144463" cy="401638"/>
            </a:xfrm>
            <a:custGeom>
              <a:avLst/>
              <a:gdLst>
                <a:gd name="T0" fmla="*/ 2147483647 w 44"/>
                <a:gd name="T1" fmla="*/ 2147483647 h 122"/>
                <a:gd name="T2" fmla="*/ 2147483647 w 44"/>
                <a:gd name="T3" fmla="*/ 0 h 122"/>
                <a:gd name="T4" fmla="*/ 2147483647 w 44"/>
                <a:gd name="T5" fmla="*/ 2147483647 h 122"/>
                <a:gd name="T6" fmla="*/ 2147483647 w 44"/>
                <a:gd name="T7" fmla="*/ 2147483647 h 122"/>
                <a:gd name="T8" fmla="*/ 2147483647 w 44"/>
                <a:gd name="T9" fmla="*/ 2147483647 h 122"/>
                <a:gd name="T10" fmla="*/ 2147483647 w 44"/>
                <a:gd name="T11" fmla="*/ 2147483647 h 122"/>
                <a:gd name="T12" fmla="*/ 2147483647 w 44"/>
                <a:gd name="T13" fmla="*/ 2147483647 h 122"/>
                <a:gd name="T14" fmla="*/ 2147483647 w 44"/>
                <a:gd name="T15" fmla="*/ 2147483647 h 122"/>
                <a:gd name="T16" fmla="*/ 2147483647 w 44"/>
                <a:gd name="T17" fmla="*/ 2147483647 h 122"/>
                <a:gd name="T18" fmla="*/ 2147483647 w 44"/>
                <a:gd name="T19" fmla="*/ 2147483647 h 122"/>
                <a:gd name="T20" fmla="*/ 2147483647 w 44"/>
                <a:gd name="T21" fmla="*/ 2147483647 h 122"/>
                <a:gd name="T22" fmla="*/ 2147483647 w 44"/>
                <a:gd name="T23" fmla="*/ 2147483647 h 122"/>
                <a:gd name="T24" fmla="*/ 0 w 44"/>
                <a:gd name="T25" fmla="*/ 2147483647 h 122"/>
                <a:gd name="T26" fmla="*/ 2147483647 w 44"/>
                <a:gd name="T27" fmla="*/ 2147483647 h 122"/>
                <a:gd name="T28" fmla="*/ 2147483647 w 44"/>
                <a:gd name="T29" fmla="*/ 2147483647 h 122"/>
                <a:gd name="T30" fmla="*/ 2147483647 w 44"/>
                <a:gd name="T31" fmla="*/ 2147483647 h 122"/>
                <a:gd name="T32" fmla="*/ 2147483647 w 44"/>
                <a:gd name="T33" fmla="*/ 2147483647 h 122"/>
                <a:gd name="T34" fmla="*/ 2147483647 w 44"/>
                <a:gd name="T35" fmla="*/ 2147483647 h 122"/>
                <a:gd name="T36" fmla="*/ 2147483647 w 44"/>
                <a:gd name="T37" fmla="*/ 2147483647 h 122"/>
                <a:gd name="T38" fmla="*/ 2147483647 w 44"/>
                <a:gd name="T39" fmla="*/ 2147483647 h 122"/>
                <a:gd name="T40" fmla="*/ 2147483647 w 44"/>
                <a:gd name="T41" fmla="*/ 2147483647 h 122"/>
                <a:gd name="T42" fmla="*/ 2147483647 w 44"/>
                <a:gd name="T43" fmla="*/ 2147483647 h 122"/>
                <a:gd name="T44" fmla="*/ 2147483647 w 44"/>
                <a:gd name="T45" fmla="*/ 2147483647 h 122"/>
                <a:gd name="T46" fmla="*/ 2147483647 w 44"/>
                <a:gd name="T47" fmla="*/ 2147483647 h 122"/>
                <a:gd name="T48" fmla="*/ 2147483647 w 44"/>
                <a:gd name="T49" fmla="*/ 2147483647 h 122"/>
                <a:gd name="T50" fmla="*/ 2147483647 w 44"/>
                <a:gd name="T51" fmla="*/ 2147483647 h 122"/>
                <a:gd name="T52" fmla="*/ 2147483647 w 44"/>
                <a:gd name="T53" fmla="*/ 2147483647 h 122"/>
                <a:gd name="T54" fmla="*/ 2147483647 w 44"/>
                <a:gd name="T55" fmla="*/ 2147483647 h 122"/>
                <a:gd name="T56" fmla="*/ 2147483647 w 44"/>
                <a:gd name="T57" fmla="*/ 2147483647 h 122"/>
                <a:gd name="T58" fmla="*/ 2147483647 w 44"/>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3" y="0"/>
                    <a:pt x="42" y="0"/>
                  </a:cubicBezTo>
                  <a:cubicBezTo>
                    <a:pt x="41" y="0"/>
                    <a:pt x="40" y="0"/>
                    <a:pt x="40" y="1"/>
                  </a:cubicBezTo>
                  <a:cubicBezTo>
                    <a:pt x="39" y="0"/>
                    <a:pt x="39" y="2"/>
                    <a:pt x="38" y="5"/>
                  </a:cubicBezTo>
                  <a:cubicBezTo>
                    <a:pt x="37" y="10"/>
                    <a:pt x="36" y="17"/>
                    <a:pt x="36" y="23"/>
                  </a:cubicBezTo>
                  <a:cubicBezTo>
                    <a:pt x="37" y="25"/>
                    <a:pt x="37" y="28"/>
                    <a:pt x="37" y="29"/>
                  </a:cubicBezTo>
                  <a:cubicBezTo>
                    <a:pt x="30" y="34"/>
                    <a:pt x="32" y="38"/>
                    <a:pt x="31" y="47"/>
                  </a:cubicBezTo>
                  <a:cubicBezTo>
                    <a:pt x="31" y="47"/>
                    <a:pt x="31" y="47"/>
                    <a:pt x="31" y="47"/>
                  </a:cubicBezTo>
                  <a:cubicBezTo>
                    <a:pt x="31" y="48"/>
                    <a:pt x="30" y="50"/>
                    <a:pt x="30" y="51"/>
                  </a:cubicBezTo>
                  <a:cubicBezTo>
                    <a:pt x="26" y="54"/>
                    <a:pt x="23" y="58"/>
                    <a:pt x="20" y="63"/>
                  </a:cubicBezTo>
                  <a:cubicBezTo>
                    <a:pt x="19" y="65"/>
                    <a:pt x="19" y="66"/>
                    <a:pt x="18" y="67"/>
                  </a:cubicBezTo>
                  <a:cubicBezTo>
                    <a:pt x="15" y="71"/>
                    <a:pt x="12" y="76"/>
                    <a:pt x="10" y="81"/>
                  </a:cubicBezTo>
                  <a:cubicBezTo>
                    <a:pt x="4" y="94"/>
                    <a:pt x="0" y="109"/>
                    <a:pt x="0" y="120"/>
                  </a:cubicBezTo>
                  <a:cubicBezTo>
                    <a:pt x="0" y="121"/>
                    <a:pt x="1" y="122"/>
                    <a:pt x="2" y="122"/>
                  </a:cubicBezTo>
                  <a:cubicBezTo>
                    <a:pt x="2" y="122"/>
                    <a:pt x="3" y="121"/>
                    <a:pt x="3" y="121"/>
                  </a:cubicBezTo>
                  <a:cubicBezTo>
                    <a:pt x="4" y="120"/>
                    <a:pt x="4" y="118"/>
                    <a:pt x="5" y="116"/>
                  </a:cubicBezTo>
                  <a:cubicBezTo>
                    <a:pt x="7" y="113"/>
                    <a:pt x="8" y="109"/>
                    <a:pt x="9" y="104"/>
                  </a:cubicBezTo>
                  <a:cubicBezTo>
                    <a:pt x="11" y="98"/>
                    <a:pt x="13" y="92"/>
                    <a:pt x="16" y="85"/>
                  </a:cubicBezTo>
                  <a:cubicBezTo>
                    <a:pt x="18" y="81"/>
                    <a:pt x="20" y="76"/>
                    <a:pt x="23" y="73"/>
                  </a:cubicBezTo>
                  <a:cubicBezTo>
                    <a:pt x="24" y="71"/>
                    <a:pt x="25" y="70"/>
                    <a:pt x="26" y="69"/>
                  </a:cubicBezTo>
                  <a:cubicBezTo>
                    <a:pt x="27" y="67"/>
                    <a:pt x="29" y="63"/>
                    <a:pt x="30" y="62"/>
                  </a:cubicBezTo>
                  <a:cubicBezTo>
                    <a:pt x="32" y="58"/>
                    <a:pt x="34" y="57"/>
                    <a:pt x="36" y="56"/>
                  </a:cubicBezTo>
                  <a:cubicBezTo>
                    <a:pt x="36" y="56"/>
                    <a:pt x="36" y="55"/>
                    <a:pt x="36" y="55"/>
                  </a:cubicBezTo>
                  <a:cubicBezTo>
                    <a:pt x="38" y="50"/>
                    <a:pt x="38" y="50"/>
                    <a:pt x="38" y="50"/>
                  </a:cubicBezTo>
                  <a:cubicBezTo>
                    <a:pt x="38" y="49"/>
                    <a:pt x="38" y="48"/>
                    <a:pt x="39" y="48"/>
                  </a:cubicBezTo>
                  <a:cubicBezTo>
                    <a:pt x="39" y="44"/>
                    <a:pt x="38" y="41"/>
                    <a:pt x="39" y="40"/>
                  </a:cubicBezTo>
                  <a:cubicBezTo>
                    <a:pt x="39" y="39"/>
                    <a:pt x="40" y="37"/>
                    <a:pt x="43" y="36"/>
                  </a:cubicBezTo>
                  <a:cubicBezTo>
                    <a:pt x="44" y="36"/>
                    <a:pt x="44" y="36"/>
                    <a:pt x="44" y="36"/>
                  </a:cubicBezTo>
                  <a:cubicBezTo>
                    <a:pt x="44" y="35"/>
                    <a:pt x="44" y="35"/>
                    <a:pt x="44" y="35"/>
                  </a:cubicBezTo>
                  <a:lnTo>
                    <a:pt x="43" y="2"/>
                  </a:lnTo>
                  <a:close/>
                </a:path>
              </a:pathLst>
            </a:custGeom>
            <a:solidFill>
              <a:srgbClr val="AECE93"/>
            </a:solidFill>
            <a:ln w="9525">
              <a:noFill/>
              <a:round/>
              <a:headEnd/>
              <a:tailEnd/>
            </a:ln>
          </p:spPr>
          <p:txBody>
            <a:bodyPr/>
            <a:lstStyle/>
            <a:p>
              <a:endParaRPr lang="en-US"/>
            </a:p>
          </p:txBody>
        </p:sp>
        <p:sp>
          <p:nvSpPr>
            <p:cNvPr id="26802" name="Freeform 174"/>
            <p:cNvSpPr>
              <a:spLocks/>
            </p:cNvSpPr>
            <p:nvPr/>
          </p:nvSpPr>
          <p:spPr bwMode="auto">
            <a:xfrm>
              <a:off x="3514725" y="3348707"/>
              <a:ext cx="144463" cy="401638"/>
            </a:xfrm>
            <a:custGeom>
              <a:avLst/>
              <a:gdLst>
                <a:gd name="T0" fmla="*/ 2147483647 w 44"/>
                <a:gd name="T1" fmla="*/ 2147483647 h 122"/>
                <a:gd name="T2" fmla="*/ 2147483647 w 44"/>
                <a:gd name="T3" fmla="*/ 0 h 122"/>
                <a:gd name="T4" fmla="*/ 2147483647 w 44"/>
                <a:gd name="T5" fmla="*/ 2147483647 h 122"/>
                <a:gd name="T6" fmla="*/ 2147483647 w 44"/>
                <a:gd name="T7" fmla="*/ 2147483647 h 122"/>
                <a:gd name="T8" fmla="*/ 2147483647 w 44"/>
                <a:gd name="T9" fmla="*/ 2147483647 h 122"/>
                <a:gd name="T10" fmla="*/ 2147483647 w 44"/>
                <a:gd name="T11" fmla="*/ 2147483647 h 122"/>
                <a:gd name="T12" fmla="*/ 2147483647 w 44"/>
                <a:gd name="T13" fmla="*/ 2147483647 h 122"/>
                <a:gd name="T14" fmla="*/ 2147483647 w 44"/>
                <a:gd name="T15" fmla="*/ 2147483647 h 122"/>
                <a:gd name="T16" fmla="*/ 2147483647 w 44"/>
                <a:gd name="T17" fmla="*/ 2147483647 h 122"/>
                <a:gd name="T18" fmla="*/ 2147483647 w 44"/>
                <a:gd name="T19" fmla="*/ 2147483647 h 122"/>
                <a:gd name="T20" fmla="*/ 2147483647 w 44"/>
                <a:gd name="T21" fmla="*/ 2147483647 h 122"/>
                <a:gd name="T22" fmla="*/ 2147483647 w 44"/>
                <a:gd name="T23" fmla="*/ 2147483647 h 122"/>
                <a:gd name="T24" fmla="*/ 0 w 44"/>
                <a:gd name="T25" fmla="*/ 2147483647 h 122"/>
                <a:gd name="T26" fmla="*/ 2147483647 w 44"/>
                <a:gd name="T27" fmla="*/ 2147483647 h 122"/>
                <a:gd name="T28" fmla="*/ 2147483647 w 44"/>
                <a:gd name="T29" fmla="*/ 2147483647 h 122"/>
                <a:gd name="T30" fmla="*/ 2147483647 w 44"/>
                <a:gd name="T31" fmla="*/ 2147483647 h 122"/>
                <a:gd name="T32" fmla="*/ 2147483647 w 44"/>
                <a:gd name="T33" fmla="*/ 2147483647 h 122"/>
                <a:gd name="T34" fmla="*/ 2147483647 w 44"/>
                <a:gd name="T35" fmla="*/ 2147483647 h 122"/>
                <a:gd name="T36" fmla="*/ 2147483647 w 44"/>
                <a:gd name="T37" fmla="*/ 2147483647 h 122"/>
                <a:gd name="T38" fmla="*/ 2147483647 w 44"/>
                <a:gd name="T39" fmla="*/ 2147483647 h 122"/>
                <a:gd name="T40" fmla="*/ 2147483647 w 44"/>
                <a:gd name="T41" fmla="*/ 2147483647 h 122"/>
                <a:gd name="T42" fmla="*/ 2147483647 w 44"/>
                <a:gd name="T43" fmla="*/ 2147483647 h 122"/>
                <a:gd name="T44" fmla="*/ 2147483647 w 44"/>
                <a:gd name="T45" fmla="*/ 2147483647 h 122"/>
                <a:gd name="T46" fmla="*/ 2147483647 w 44"/>
                <a:gd name="T47" fmla="*/ 2147483647 h 122"/>
                <a:gd name="T48" fmla="*/ 2147483647 w 44"/>
                <a:gd name="T49" fmla="*/ 2147483647 h 122"/>
                <a:gd name="T50" fmla="*/ 2147483647 w 44"/>
                <a:gd name="T51" fmla="*/ 2147483647 h 122"/>
                <a:gd name="T52" fmla="*/ 2147483647 w 44"/>
                <a:gd name="T53" fmla="*/ 2147483647 h 122"/>
                <a:gd name="T54" fmla="*/ 2147483647 w 44"/>
                <a:gd name="T55" fmla="*/ 2147483647 h 122"/>
                <a:gd name="T56" fmla="*/ 2147483647 w 44"/>
                <a:gd name="T57" fmla="*/ 2147483647 h 122"/>
                <a:gd name="T58" fmla="*/ 2147483647 w 44"/>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2" y="0"/>
                    <a:pt x="42" y="0"/>
                  </a:cubicBezTo>
                  <a:cubicBezTo>
                    <a:pt x="41" y="0"/>
                    <a:pt x="40" y="0"/>
                    <a:pt x="40" y="1"/>
                  </a:cubicBezTo>
                  <a:cubicBezTo>
                    <a:pt x="39" y="0"/>
                    <a:pt x="39" y="2"/>
                    <a:pt x="38" y="5"/>
                  </a:cubicBezTo>
                  <a:cubicBezTo>
                    <a:pt x="37" y="10"/>
                    <a:pt x="36" y="17"/>
                    <a:pt x="37" y="23"/>
                  </a:cubicBezTo>
                  <a:cubicBezTo>
                    <a:pt x="37" y="26"/>
                    <a:pt x="37" y="28"/>
                    <a:pt x="37" y="29"/>
                  </a:cubicBezTo>
                  <a:cubicBezTo>
                    <a:pt x="30" y="34"/>
                    <a:pt x="32" y="38"/>
                    <a:pt x="31" y="47"/>
                  </a:cubicBezTo>
                  <a:cubicBezTo>
                    <a:pt x="31" y="47"/>
                    <a:pt x="31" y="47"/>
                    <a:pt x="31" y="47"/>
                  </a:cubicBezTo>
                  <a:cubicBezTo>
                    <a:pt x="31" y="48"/>
                    <a:pt x="30" y="50"/>
                    <a:pt x="30" y="51"/>
                  </a:cubicBezTo>
                  <a:cubicBezTo>
                    <a:pt x="26" y="54"/>
                    <a:pt x="23" y="58"/>
                    <a:pt x="20" y="63"/>
                  </a:cubicBezTo>
                  <a:cubicBezTo>
                    <a:pt x="19" y="65"/>
                    <a:pt x="19" y="66"/>
                    <a:pt x="18" y="67"/>
                  </a:cubicBezTo>
                  <a:cubicBezTo>
                    <a:pt x="15" y="71"/>
                    <a:pt x="12" y="76"/>
                    <a:pt x="10" y="81"/>
                  </a:cubicBezTo>
                  <a:cubicBezTo>
                    <a:pt x="4" y="94"/>
                    <a:pt x="0" y="109"/>
                    <a:pt x="0" y="120"/>
                  </a:cubicBezTo>
                  <a:cubicBezTo>
                    <a:pt x="0" y="121"/>
                    <a:pt x="1" y="122"/>
                    <a:pt x="2" y="122"/>
                  </a:cubicBezTo>
                  <a:cubicBezTo>
                    <a:pt x="3" y="122"/>
                    <a:pt x="3" y="121"/>
                    <a:pt x="3" y="121"/>
                  </a:cubicBezTo>
                  <a:cubicBezTo>
                    <a:pt x="4" y="120"/>
                    <a:pt x="4" y="118"/>
                    <a:pt x="5" y="116"/>
                  </a:cubicBezTo>
                  <a:cubicBezTo>
                    <a:pt x="7" y="113"/>
                    <a:pt x="8" y="109"/>
                    <a:pt x="9" y="104"/>
                  </a:cubicBezTo>
                  <a:cubicBezTo>
                    <a:pt x="11" y="98"/>
                    <a:pt x="13" y="92"/>
                    <a:pt x="15" y="85"/>
                  </a:cubicBezTo>
                  <a:cubicBezTo>
                    <a:pt x="18" y="81"/>
                    <a:pt x="20" y="76"/>
                    <a:pt x="23" y="73"/>
                  </a:cubicBezTo>
                  <a:cubicBezTo>
                    <a:pt x="23" y="71"/>
                    <a:pt x="25" y="70"/>
                    <a:pt x="26" y="69"/>
                  </a:cubicBezTo>
                  <a:cubicBezTo>
                    <a:pt x="27" y="67"/>
                    <a:pt x="29" y="63"/>
                    <a:pt x="30" y="62"/>
                  </a:cubicBezTo>
                  <a:cubicBezTo>
                    <a:pt x="32" y="58"/>
                    <a:pt x="34" y="57"/>
                    <a:pt x="36" y="56"/>
                  </a:cubicBezTo>
                  <a:cubicBezTo>
                    <a:pt x="36" y="56"/>
                    <a:pt x="36" y="55"/>
                    <a:pt x="36" y="55"/>
                  </a:cubicBezTo>
                  <a:cubicBezTo>
                    <a:pt x="38" y="50"/>
                    <a:pt x="38" y="50"/>
                    <a:pt x="38" y="50"/>
                  </a:cubicBezTo>
                  <a:cubicBezTo>
                    <a:pt x="38" y="49"/>
                    <a:pt x="38" y="48"/>
                    <a:pt x="38" y="48"/>
                  </a:cubicBezTo>
                  <a:cubicBezTo>
                    <a:pt x="39" y="44"/>
                    <a:pt x="38" y="41"/>
                    <a:pt x="39" y="40"/>
                  </a:cubicBezTo>
                  <a:cubicBezTo>
                    <a:pt x="39" y="39"/>
                    <a:pt x="40" y="37"/>
                    <a:pt x="43" y="36"/>
                  </a:cubicBezTo>
                  <a:cubicBezTo>
                    <a:pt x="44" y="36"/>
                    <a:pt x="44" y="36"/>
                    <a:pt x="44" y="36"/>
                  </a:cubicBezTo>
                  <a:cubicBezTo>
                    <a:pt x="44" y="35"/>
                    <a:pt x="44" y="35"/>
                    <a:pt x="44" y="35"/>
                  </a:cubicBezTo>
                  <a:lnTo>
                    <a:pt x="43" y="2"/>
                  </a:lnTo>
                  <a:close/>
                </a:path>
              </a:pathLst>
            </a:custGeom>
            <a:solidFill>
              <a:srgbClr val="AFD094"/>
            </a:solidFill>
            <a:ln w="9525">
              <a:noFill/>
              <a:round/>
              <a:headEnd/>
              <a:tailEnd/>
            </a:ln>
          </p:spPr>
          <p:txBody>
            <a:bodyPr/>
            <a:lstStyle/>
            <a:p>
              <a:endParaRPr lang="en-US"/>
            </a:p>
          </p:txBody>
        </p:sp>
        <p:sp>
          <p:nvSpPr>
            <p:cNvPr id="26803" name="Freeform 175"/>
            <p:cNvSpPr>
              <a:spLocks/>
            </p:cNvSpPr>
            <p:nvPr/>
          </p:nvSpPr>
          <p:spPr bwMode="auto">
            <a:xfrm>
              <a:off x="3514725" y="3348707"/>
              <a:ext cx="144463" cy="401638"/>
            </a:xfrm>
            <a:custGeom>
              <a:avLst/>
              <a:gdLst>
                <a:gd name="T0" fmla="*/ 2147483647 w 44"/>
                <a:gd name="T1" fmla="*/ 2147483647 h 122"/>
                <a:gd name="T2" fmla="*/ 2147483647 w 44"/>
                <a:gd name="T3" fmla="*/ 0 h 122"/>
                <a:gd name="T4" fmla="*/ 2147483647 w 44"/>
                <a:gd name="T5" fmla="*/ 2147483647 h 122"/>
                <a:gd name="T6" fmla="*/ 2147483647 w 44"/>
                <a:gd name="T7" fmla="*/ 2147483647 h 122"/>
                <a:gd name="T8" fmla="*/ 2147483647 w 44"/>
                <a:gd name="T9" fmla="*/ 2147483647 h 122"/>
                <a:gd name="T10" fmla="*/ 2147483647 w 44"/>
                <a:gd name="T11" fmla="*/ 2147483647 h 122"/>
                <a:gd name="T12" fmla="*/ 2147483647 w 44"/>
                <a:gd name="T13" fmla="*/ 2147483647 h 122"/>
                <a:gd name="T14" fmla="*/ 2147483647 w 44"/>
                <a:gd name="T15" fmla="*/ 2147483647 h 122"/>
                <a:gd name="T16" fmla="*/ 2147483647 w 44"/>
                <a:gd name="T17" fmla="*/ 2147483647 h 122"/>
                <a:gd name="T18" fmla="*/ 2147483647 w 44"/>
                <a:gd name="T19" fmla="*/ 2147483647 h 122"/>
                <a:gd name="T20" fmla="*/ 2147483647 w 44"/>
                <a:gd name="T21" fmla="*/ 2147483647 h 122"/>
                <a:gd name="T22" fmla="*/ 2147483647 w 44"/>
                <a:gd name="T23" fmla="*/ 2147483647 h 122"/>
                <a:gd name="T24" fmla="*/ 0 w 44"/>
                <a:gd name="T25" fmla="*/ 2147483647 h 122"/>
                <a:gd name="T26" fmla="*/ 2147483647 w 44"/>
                <a:gd name="T27" fmla="*/ 2147483647 h 122"/>
                <a:gd name="T28" fmla="*/ 2147483647 w 44"/>
                <a:gd name="T29" fmla="*/ 2147483647 h 122"/>
                <a:gd name="T30" fmla="*/ 2147483647 w 44"/>
                <a:gd name="T31" fmla="*/ 2147483647 h 122"/>
                <a:gd name="T32" fmla="*/ 2147483647 w 44"/>
                <a:gd name="T33" fmla="*/ 2147483647 h 122"/>
                <a:gd name="T34" fmla="*/ 2147483647 w 44"/>
                <a:gd name="T35" fmla="*/ 2147483647 h 122"/>
                <a:gd name="T36" fmla="*/ 2147483647 w 44"/>
                <a:gd name="T37" fmla="*/ 2147483647 h 122"/>
                <a:gd name="T38" fmla="*/ 2147483647 w 44"/>
                <a:gd name="T39" fmla="*/ 2147483647 h 122"/>
                <a:gd name="T40" fmla="*/ 2147483647 w 44"/>
                <a:gd name="T41" fmla="*/ 2147483647 h 122"/>
                <a:gd name="T42" fmla="*/ 2147483647 w 44"/>
                <a:gd name="T43" fmla="*/ 2147483647 h 122"/>
                <a:gd name="T44" fmla="*/ 2147483647 w 44"/>
                <a:gd name="T45" fmla="*/ 2147483647 h 122"/>
                <a:gd name="T46" fmla="*/ 2147483647 w 44"/>
                <a:gd name="T47" fmla="*/ 2147483647 h 122"/>
                <a:gd name="T48" fmla="*/ 2147483647 w 44"/>
                <a:gd name="T49" fmla="*/ 2147483647 h 122"/>
                <a:gd name="T50" fmla="*/ 2147483647 w 44"/>
                <a:gd name="T51" fmla="*/ 2147483647 h 122"/>
                <a:gd name="T52" fmla="*/ 2147483647 w 44"/>
                <a:gd name="T53" fmla="*/ 2147483647 h 122"/>
                <a:gd name="T54" fmla="*/ 2147483647 w 44"/>
                <a:gd name="T55" fmla="*/ 2147483647 h 122"/>
                <a:gd name="T56" fmla="*/ 2147483647 w 44"/>
                <a:gd name="T57" fmla="*/ 2147483647 h 122"/>
                <a:gd name="T58" fmla="*/ 2147483647 w 44"/>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2" y="0"/>
                    <a:pt x="42" y="0"/>
                  </a:cubicBezTo>
                  <a:cubicBezTo>
                    <a:pt x="41" y="0"/>
                    <a:pt x="40" y="0"/>
                    <a:pt x="40" y="1"/>
                  </a:cubicBezTo>
                  <a:cubicBezTo>
                    <a:pt x="39" y="0"/>
                    <a:pt x="39" y="2"/>
                    <a:pt x="38" y="6"/>
                  </a:cubicBezTo>
                  <a:cubicBezTo>
                    <a:pt x="37" y="10"/>
                    <a:pt x="36" y="17"/>
                    <a:pt x="37" y="23"/>
                  </a:cubicBezTo>
                  <a:cubicBezTo>
                    <a:pt x="37" y="26"/>
                    <a:pt x="37" y="28"/>
                    <a:pt x="37" y="29"/>
                  </a:cubicBezTo>
                  <a:cubicBezTo>
                    <a:pt x="30" y="34"/>
                    <a:pt x="32" y="38"/>
                    <a:pt x="31" y="47"/>
                  </a:cubicBezTo>
                  <a:cubicBezTo>
                    <a:pt x="31" y="47"/>
                    <a:pt x="31" y="47"/>
                    <a:pt x="31" y="47"/>
                  </a:cubicBezTo>
                  <a:cubicBezTo>
                    <a:pt x="31" y="48"/>
                    <a:pt x="30" y="50"/>
                    <a:pt x="30" y="51"/>
                  </a:cubicBezTo>
                  <a:cubicBezTo>
                    <a:pt x="26" y="54"/>
                    <a:pt x="23" y="58"/>
                    <a:pt x="20" y="63"/>
                  </a:cubicBezTo>
                  <a:cubicBezTo>
                    <a:pt x="19" y="65"/>
                    <a:pt x="19" y="66"/>
                    <a:pt x="18" y="67"/>
                  </a:cubicBezTo>
                  <a:cubicBezTo>
                    <a:pt x="15" y="71"/>
                    <a:pt x="12" y="76"/>
                    <a:pt x="10" y="81"/>
                  </a:cubicBezTo>
                  <a:cubicBezTo>
                    <a:pt x="4" y="94"/>
                    <a:pt x="0" y="109"/>
                    <a:pt x="0" y="120"/>
                  </a:cubicBezTo>
                  <a:cubicBezTo>
                    <a:pt x="0" y="121"/>
                    <a:pt x="1" y="122"/>
                    <a:pt x="2" y="122"/>
                  </a:cubicBezTo>
                  <a:cubicBezTo>
                    <a:pt x="3" y="122"/>
                    <a:pt x="3" y="121"/>
                    <a:pt x="4" y="121"/>
                  </a:cubicBezTo>
                  <a:cubicBezTo>
                    <a:pt x="4" y="119"/>
                    <a:pt x="5" y="118"/>
                    <a:pt x="5" y="116"/>
                  </a:cubicBezTo>
                  <a:cubicBezTo>
                    <a:pt x="7" y="113"/>
                    <a:pt x="8" y="109"/>
                    <a:pt x="9" y="104"/>
                  </a:cubicBezTo>
                  <a:cubicBezTo>
                    <a:pt x="11" y="98"/>
                    <a:pt x="13" y="91"/>
                    <a:pt x="15" y="85"/>
                  </a:cubicBezTo>
                  <a:cubicBezTo>
                    <a:pt x="18" y="81"/>
                    <a:pt x="20" y="76"/>
                    <a:pt x="23" y="73"/>
                  </a:cubicBezTo>
                  <a:cubicBezTo>
                    <a:pt x="23" y="71"/>
                    <a:pt x="25" y="70"/>
                    <a:pt x="26" y="69"/>
                  </a:cubicBezTo>
                  <a:cubicBezTo>
                    <a:pt x="27" y="67"/>
                    <a:pt x="29" y="63"/>
                    <a:pt x="30" y="61"/>
                  </a:cubicBezTo>
                  <a:cubicBezTo>
                    <a:pt x="32" y="58"/>
                    <a:pt x="34" y="57"/>
                    <a:pt x="35" y="56"/>
                  </a:cubicBezTo>
                  <a:cubicBezTo>
                    <a:pt x="35" y="56"/>
                    <a:pt x="36" y="55"/>
                    <a:pt x="36" y="55"/>
                  </a:cubicBezTo>
                  <a:cubicBezTo>
                    <a:pt x="38" y="50"/>
                    <a:pt x="38" y="50"/>
                    <a:pt x="38" y="50"/>
                  </a:cubicBezTo>
                  <a:cubicBezTo>
                    <a:pt x="38" y="49"/>
                    <a:pt x="38" y="48"/>
                    <a:pt x="38" y="48"/>
                  </a:cubicBezTo>
                  <a:cubicBezTo>
                    <a:pt x="39" y="44"/>
                    <a:pt x="38" y="41"/>
                    <a:pt x="39" y="40"/>
                  </a:cubicBezTo>
                  <a:cubicBezTo>
                    <a:pt x="39" y="39"/>
                    <a:pt x="40" y="37"/>
                    <a:pt x="43" y="36"/>
                  </a:cubicBezTo>
                  <a:cubicBezTo>
                    <a:pt x="44" y="36"/>
                    <a:pt x="44" y="36"/>
                    <a:pt x="44" y="36"/>
                  </a:cubicBezTo>
                  <a:cubicBezTo>
                    <a:pt x="44" y="35"/>
                    <a:pt x="44" y="35"/>
                    <a:pt x="44" y="35"/>
                  </a:cubicBezTo>
                  <a:lnTo>
                    <a:pt x="43" y="2"/>
                  </a:lnTo>
                  <a:close/>
                </a:path>
              </a:pathLst>
            </a:custGeom>
            <a:solidFill>
              <a:srgbClr val="B0D095"/>
            </a:solidFill>
            <a:ln w="9525">
              <a:noFill/>
              <a:round/>
              <a:headEnd/>
              <a:tailEnd/>
            </a:ln>
          </p:spPr>
          <p:txBody>
            <a:bodyPr/>
            <a:lstStyle/>
            <a:p>
              <a:endParaRPr lang="en-US"/>
            </a:p>
          </p:txBody>
        </p:sp>
        <p:sp>
          <p:nvSpPr>
            <p:cNvPr id="26804" name="Freeform 176"/>
            <p:cNvSpPr>
              <a:spLocks/>
            </p:cNvSpPr>
            <p:nvPr/>
          </p:nvSpPr>
          <p:spPr bwMode="auto">
            <a:xfrm>
              <a:off x="3514725" y="3348707"/>
              <a:ext cx="144463" cy="401638"/>
            </a:xfrm>
            <a:custGeom>
              <a:avLst/>
              <a:gdLst>
                <a:gd name="T0" fmla="*/ 2147483647 w 44"/>
                <a:gd name="T1" fmla="*/ 2147483647 h 122"/>
                <a:gd name="T2" fmla="*/ 2147483647 w 44"/>
                <a:gd name="T3" fmla="*/ 0 h 122"/>
                <a:gd name="T4" fmla="*/ 2147483647 w 44"/>
                <a:gd name="T5" fmla="*/ 2147483647 h 122"/>
                <a:gd name="T6" fmla="*/ 2147483647 w 44"/>
                <a:gd name="T7" fmla="*/ 2147483647 h 122"/>
                <a:gd name="T8" fmla="*/ 2147483647 w 44"/>
                <a:gd name="T9" fmla="*/ 2147483647 h 122"/>
                <a:gd name="T10" fmla="*/ 2147483647 w 44"/>
                <a:gd name="T11" fmla="*/ 2147483647 h 122"/>
                <a:gd name="T12" fmla="*/ 2147483647 w 44"/>
                <a:gd name="T13" fmla="*/ 2147483647 h 122"/>
                <a:gd name="T14" fmla="*/ 2147483647 w 44"/>
                <a:gd name="T15" fmla="*/ 2147483647 h 122"/>
                <a:gd name="T16" fmla="*/ 2147483647 w 44"/>
                <a:gd name="T17" fmla="*/ 2147483647 h 122"/>
                <a:gd name="T18" fmla="*/ 2147483647 w 44"/>
                <a:gd name="T19" fmla="*/ 2147483647 h 122"/>
                <a:gd name="T20" fmla="*/ 2147483647 w 44"/>
                <a:gd name="T21" fmla="*/ 2147483647 h 122"/>
                <a:gd name="T22" fmla="*/ 2147483647 w 44"/>
                <a:gd name="T23" fmla="*/ 2147483647 h 122"/>
                <a:gd name="T24" fmla="*/ 0 w 44"/>
                <a:gd name="T25" fmla="*/ 2147483647 h 122"/>
                <a:gd name="T26" fmla="*/ 2147483647 w 44"/>
                <a:gd name="T27" fmla="*/ 2147483647 h 122"/>
                <a:gd name="T28" fmla="*/ 2147483647 w 44"/>
                <a:gd name="T29" fmla="*/ 2147483647 h 122"/>
                <a:gd name="T30" fmla="*/ 2147483647 w 44"/>
                <a:gd name="T31" fmla="*/ 2147483647 h 122"/>
                <a:gd name="T32" fmla="*/ 2147483647 w 44"/>
                <a:gd name="T33" fmla="*/ 2147483647 h 122"/>
                <a:gd name="T34" fmla="*/ 2147483647 w 44"/>
                <a:gd name="T35" fmla="*/ 2147483647 h 122"/>
                <a:gd name="T36" fmla="*/ 2147483647 w 44"/>
                <a:gd name="T37" fmla="*/ 2147483647 h 122"/>
                <a:gd name="T38" fmla="*/ 2147483647 w 44"/>
                <a:gd name="T39" fmla="*/ 2147483647 h 122"/>
                <a:gd name="T40" fmla="*/ 2147483647 w 44"/>
                <a:gd name="T41" fmla="*/ 2147483647 h 122"/>
                <a:gd name="T42" fmla="*/ 2147483647 w 44"/>
                <a:gd name="T43" fmla="*/ 2147483647 h 122"/>
                <a:gd name="T44" fmla="*/ 2147483647 w 44"/>
                <a:gd name="T45" fmla="*/ 2147483647 h 122"/>
                <a:gd name="T46" fmla="*/ 2147483647 w 44"/>
                <a:gd name="T47" fmla="*/ 2147483647 h 122"/>
                <a:gd name="T48" fmla="*/ 2147483647 w 44"/>
                <a:gd name="T49" fmla="*/ 2147483647 h 122"/>
                <a:gd name="T50" fmla="*/ 2147483647 w 44"/>
                <a:gd name="T51" fmla="*/ 2147483647 h 122"/>
                <a:gd name="T52" fmla="*/ 2147483647 w 44"/>
                <a:gd name="T53" fmla="*/ 2147483647 h 122"/>
                <a:gd name="T54" fmla="*/ 2147483647 w 44"/>
                <a:gd name="T55" fmla="*/ 2147483647 h 122"/>
                <a:gd name="T56" fmla="*/ 2147483647 w 44"/>
                <a:gd name="T57" fmla="*/ 2147483647 h 122"/>
                <a:gd name="T58" fmla="*/ 2147483647 w 44"/>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2" y="0"/>
                    <a:pt x="41" y="0"/>
                  </a:cubicBezTo>
                  <a:cubicBezTo>
                    <a:pt x="41" y="0"/>
                    <a:pt x="40" y="0"/>
                    <a:pt x="40" y="1"/>
                  </a:cubicBezTo>
                  <a:cubicBezTo>
                    <a:pt x="39" y="0"/>
                    <a:pt x="39" y="2"/>
                    <a:pt x="38" y="6"/>
                  </a:cubicBezTo>
                  <a:cubicBezTo>
                    <a:pt x="37" y="10"/>
                    <a:pt x="37" y="18"/>
                    <a:pt x="37" y="23"/>
                  </a:cubicBezTo>
                  <a:cubicBezTo>
                    <a:pt x="37" y="26"/>
                    <a:pt x="37" y="28"/>
                    <a:pt x="37" y="29"/>
                  </a:cubicBezTo>
                  <a:cubicBezTo>
                    <a:pt x="30" y="34"/>
                    <a:pt x="32" y="38"/>
                    <a:pt x="31" y="47"/>
                  </a:cubicBezTo>
                  <a:cubicBezTo>
                    <a:pt x="31" y="47"/>
                    <a:pt x="31" y="47"/>
                    <a:pt x="31" y="48"/>
                  </a:cubicBezTo>
                  <a:cubicBezTo>
                    <a:pt x="31" y="48"/>
                    <a:pt x="30" y="50"/>
                    <a:pt x="30" y="51"/>
                  </a:cubicBezTo>
                  <a:cubicBezTo>
                    <a:pt x="26" y="54"/>
                    <a:pt x="23" y="58"/>
                    <a:pt x="20" y="63"/>
                  </a:cubicBezTo>
                  <a:cubicBezTo>
                    <a:pt x="19" y="65"/>
                    <a:pt x="19" y="66"/>
                    <a:pt x="18" y="67"/>
                  </a:cubicBezTo>
                  <a:cubicBezTo>
                    <a:pt x="15" y="72"/>
                    <a:pt x="12" y="76"/>
                    <a:pt x="10" y="81"/>
                  </a:cubicBezTo>
                  <a:cubicBezTo>
                    <a:pt x="4" y="94"/>
                    <a:pt x="0" y="109"/>
                    <a:pt x="0" y="120"/>
                  </a:cubicBezTo>
                  <a:cubicBezTo>
                    <a:pt x="0" y="121"/>
                    <a:pt x="1" y="122"/>
                    <a:pt x="2" y="122"/>
                  </a:cubicBezTo>
                  <a:cubicBezTo>
                    <a:pt x="3" y="122"/>
                    <a:pt x="3" y="121"/>
                    <a:pt x="4" y="121"/>
                  </a:cubicBezTo>
                  <a:cubicBezTo>
                    <a:pt x="4" y="119"/>
                    <a:pt x="5" y="118"/>
                    <a:pt x="5" y="116"/>
                  </a:cubicBezTo>
                  <a:cubicBezTo>
                    <a:pt x="7" y="113"/>
                    <a:pt x="8" y="109"/>
                    <a:pt x="9" y="104"/>
                  </a:cubicBezTo>
                  <a:cubicBezTo>
                    <a:pt x="10" y="98"/>
                    <a:pt x="13" y="91"/>
                    <a:pt x="15" y="85"/>
                  </a:cubicBezTo>
                  <a:cubicBezTo>
                    <a:pt x="18" y="81"/>
                    <a:pt x="20" y="76"/>
                    <a:pt x="23" y="73"/>
                  </a:cubicBezTo>
                  <a:cubicBezTo>
                    <a:pt x="23" y="71"/>
                    <a:pt x="25" y="70"/>
                    <a:pt x="26" y="69"/>
                  </a:cubicBezTo>
                  <a:cubicBezTo>
                    <a:pt x="27" y="67"/>
                    <a:pt x="29" y="63"/>
                    <a:pt x="30" y="61"/>
                  </a:cubicBezTo>
                  <a:cubicBezTo>
                    <a:pt x="32" y="58"/>
                    <a:pt x="34" y="57"/>
                    <a:pt x="35" y="56"/>
                  </a:cubicBezTo>
                  <a:cubicBezTo>
                    <a:pt x="35" y="56"/>
                    <a:pt x="36" y="55"/>
                    <a:pt x="36" y="55"/>
                  </a:cubicBezTo>
                  <a:cubicBezTo>
                    <a:pt x="38" y="50"/>
                    <a:pt x="38" y="50"/>
                    <a:pt x="38" y="50"/>
                  </a:cubicBezTo>
                  <a:cubicBezTo>
                    <a:pt x="38" y="49"/>
                    <a:pt x="38" y="48"/>
                    <a:pt x="38" y="48"/>
                  </a:cubicBezTo>
                  <a:cubicBezTo>
                    <a:pt x="39" y="44"/>
                    <a:pt x="38" y="41"/>
                    <a:pt x="39" y="40"/>
                  </a:cubicBezTo>
                  <a:cubicBezTo>
                    <a:pt x="39" y="39"/>
                    <a:pt x="40" y="37"/>
                    <a:pt x="43" y="36"/>
                  </a:cubicBezTo>
                  <a:cubicBezTo>
                    <a:pt x="44" y="36"/>
                    <a:pt x="44" y="36"/>
                    <a:pt x="44" y="36"/>
                  </a:cubicBezTo>
                  <a:cubicBezTo>
                    <a:pt x="44" y="35"/>
                    <a:pt x="44" y="35"/>
                    <a:pt x="44" y="35"/>
                  </a:cubicBezTo>
                  <a:lnTo>
                    <a:pt x="43" y="2"/>
                  </a:lnTo>
                  <a:close/>
                </a:path>
              </a:pathLst>
            </a:custGeom>
            <a:solidFill>
              <a:srgbClr val="B0D096"/>
            </a:solidFill>
            <a:ln w="9525">
              <a:noFill/>
              <a:round/>
              <a:headEnd/>
              <a:tailEnd/>
            </a:ln>
          </p:spPr>
          <p:txBody>
            <a:bodyPr/>
            <a:lstStyle/>
            <a:p>
              <a:endParaRPr lang="en-US"/>
            </a:p>
          </p:txBody>
        </p:sp>
        <p:sp>
          <p:nvSpPr>
            <p:cNvPr id="26805" name="Freeform 177"/>
            <p:cNvSpPr>
              <a:spLocks/>
            </p:cNvSpPr>
            <p:nvPr/>
          </p:nvSpPr>
          <p:spPr bwMode="auto">
            <a:xfrm>
              <a:off x="3514725" y="3348707"/>
              <a:ext cx="144463" cy="401638"/>
            </a:xfrm>
            <a:custGeom>
              <a:avLst/>
              <a:gdLst>
                <a:gd name="T0" fmla="*/ 2147483647 w 44"/>
                <a:gd name="T1" fmla="*/ 2147483647 h 122"/>
                <a:gd name="T2" fmla="*/ 2147483647 w 44"/>
                <a:gd name="T3" fmla="*/ 0 h 122"/>
                <a:gd name="T4" fmla="*/ 2147483647 w 44"/>
                <a:gd name="T5" fmla="*/ 2147483647 h 122"/>
                <a:gd name="T6" fmla="*/ 2147483647 w 44"/>
                <a:gd name="T7" fmla="*/ 2147483647 h 122"/>
                <a:gd name="T8" fmla="*/ 2147483647 w 44"/>
                <a:gd name="T9" fmla="*/ 2147483647 h 122"/>
                <a:gd name="T10" fmla="*/ 2147483647 w 44"/>
                <a:gd name="T11" fmla="*/ 2147483647 h 122"/>
                <a:gd name="T12" fmla="*/ 2147483647 w 44"/>
                <a:gd name="T13" fmla="*/ 2147483647 h 122"/>
                <a:gd name="T14" fmla="*/ 2147483647 w 44"/>
                <a:gd name="T15" fmla="*/ 2147483647 h 122"/>
                <a:gd name="T16" fmla="*/ 2147483647 w 44"/>
                <a:gd name="T17" fmla="*/ 2147483647 h 122"/>
                <a:gd name="T18" fmla="*/ 2147483647 w 44"/>
                <a:gd name="T19" fmla="*/ 2147483647 h 122"/>
                <a:gd name="T20" fmla="*/ 2147483647 w 44"/>
                <a:gd name="T21" fmla="*/ 2147483647 h 122"/>
                <a:gd name="T22" fmla="*/ 2147483647 w 44"/>
                <a:gd name="T23" fmla="*/ 2147483647 h 122"/>
                <a:gd name="T24" fmla="*/ 0 w 44"/>
                <a:gd name="T25" fmla="*/ 2147483647 h 122"/>
                <a:gd name="T26" fmla="*/ 2147483647 w 44"/>
                <a:gd name="T27" fmla="*/ 2147483647 h 122"/>
                <a:gd name="T28" fmla="*/ 2147483647 w 44"/>
                <a:gd name="T29" fmla="*/ 2147483647 h 122"/>
                <a:gd name="T30" fmla="*/ 2147483647 w 44"/>
                <a:gd name="T31" fmla="*/ 2147483647 h 122"/>
                <a:gd name="T32" fmla="*/ 2147483647 w 44"/>
                <a:gd name="T33" fmla="*/ 2147483647 h 122"/>
                <a:gd name="T34" fmla="*/ 2147483647 w 44"/>
                <a:gd name="T35" fmla="*/ 2147483647 h 122"/>
                <a:gd name="T36" fmla="*/ 2147483647 w 44"/>
                <a:gd name="T37" fmla="*/ 2147483647 h 122"/>
                <a:gd name="T38" fmla="*/ 2147483647 w 44"/>
                <a:gd name="T39" fmla="*/ 2147483647 h 122"/>
                <a:gd name="T40" fmla="*/ 2147483647 w 44"/>
                <a:gd name="T41" fmla="*/ 2147483647 h 122"/>
                <a:gd name="T42" fmla="*/ 2147483647 w 44"/>
                <a:gd name="T43" fmla="*/ 2147483647 h 122"/>
                <a:gd name="T44" fmla="*/ 2147483647 w 44"/>
                <a:gd name="T45" fmla="*/ 2147483647 h 122"/>
                <a:gd name="T46" fmla="*/ 2147483647 w 44"/>
                <a:gd name="T47" fmla="*/ 2147483647 h 122"/>
                <a:gd name="T48" fmla="*/ 2147483647 w 44"/>
                <a:gd name="T49" fmla="*/ 2147483647 h 122"/>
                <a:gd name="T50" fmla="*/ 2147483647 w 44"/>
                <a:gd name="T51" fmla="*/ 2147483647 h 122"/>
                <a:gd name="T52" fmla="*/ 2147483647 w 44"/>
                <a:gd name="T53" fmla="*/ 2147483647 h 122"/>
                <a:gd name="T54" fmla="*/ 2147483647 w 44"/>
                <a:gd name="T55" fmla="*/ 2147483647 h 122"/>
                <a:gd name="T56" fmla="*/ 2147483647 w 44"/>
                <a:gd name="T57" fmla="*/ 2147483647 h 122"/>
                <a:gd name="T58" fmla="*/ 2147483647 w 44"/>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2" y="0"/>
                    <a:pt x="41" y="0"/>
                  </a:cubicBezTo>
                  <a:cubicBezTo>
                    <a:pt x="40" y="0"/>
                    <a:pt x="40" y="0"/>
                    <a:pt x="40" y="1"/>
                  </a:cubicBezTo>
                  <a:cubicBezTo>
                    <a:pt x="39" y="1"/>
                    <a:pt x="39" y="2"/>
                    <a:pt x="38" y="6"/>
                  </a:cubicBezTo>
                  <a:cubicBezTo>
                    <a:pt x="37" y="10"/>
                    <a:pt x="37" y="18"/>
                    <a:pt x="37" y="23"/>
                  </a:cubicBezTo>
                  <a:cubicBezTo>
                    <a:pt x="37" y="26"/>
                    <a:pt x="37" y="28"/>
                    <a:pt x="37" y="30"/>
                  </a:cubicBezTo>
                  <a:cubicBezTo>
                    <a:pt x="30" y="34"/>
                    <a:pt x="32" y="38"/>
                    <a:pt x="31" y="47"/>
                  </a:cubicBezTo>
                  <a:cubicBezTo>
                    <a:pt x="31" y="47"/>
                    <a:pt x="31" y="47"/>
                    <a:pt x="31" y="48"/>
                  </a:cubicBezTo>
                  <a:cubicBezTo>
                    <a:pt x="31" y="49"/>
                    <a:pt x="30" y="50"/>
                    <a:pt x="30" y="51"/>
                  </a:cubicBezTo>
                  <a:cubicBezTo>
                    <a:pt x="26" y="54"/>
                    <a:pt x="23" y="58"/>
                    <a:pt x="20" y="63"/>
                  </a:cubicBezTo>
                  <a:cubicBezTo>
                    <a:pt x="19" y="65"/>
                    <a:pt x="19" y="66"/>
                    <a:pt x="18" y="67"/>
                  </a:cubicBezTo>
                  <a:cubicBezTo>
                    <a:pt x="15" y="72"/>
                    <a:pt x="12" y="76"/>
                    <a:pt x="10" y="81"/>
                  </a:cubicBezTo>
                  <a:cubicBezTo>
                    <a:pt x="4" y="94"/>
                    <a:pt x="0" y="109"/>
                    <a:pt x="0" y="120"/>
                  </a:cubicBezTo>
                  <a:cubicBezTo>
                    <a:pt x="0" y="121"/>
                    <a:pt x="1" y="122"/>
                    <a:pt x="2" y="122"/>
                  </a:cubicBezTo>
                  <a:cubicBezTo>
                    <a:pt x="3" y="122"/>
                    <a:pt x="4" y="121"/>
                    <a:pt x="4" y="121"/>
                  </a:cubicBezTo>
                  <a:cubicBezTo>
                    <a:pt x="4" y="119"/>
                    <a:pt x="5" y="118"/>
                    <a:pt x="5" y="116"/>
                  </a:cubicBezTo>
                  <a:cubicBezTo>
                    <a:pt x="7" y="113"/>
                    <a:pt x="8" y="109"/>
                    <a:pt x="9" y="104"/>
                  </a:cubicBezTo>
                  <a:cubicBezTo>
                    <a:pt x="10" y="98"/>
                    <a:pt x="13" y="91"/>
                    <a:pt x="15" y="85"/>
                  </a:cubicBezTo>
                  <a:cubicBezTo>
                    <a:pt x="17" y="81"/>
                    <a:pt x="20" y="76"/>
                    <a:pt x="23" y="72"/>
                  </a:cubicBezTo>
                  <a:cubicBezTo>
                    <a:pt x="23" y="71"/>
                    <a:pt x="25" y="70"/>
                    <a:pt x="25" y="69"/>
                  </a:cubicBezTo>
                  <a:cubicBezTo>
                    <a:pt x="27" y="67"/>
                    <a:pt x="29" y="63"/>
                    <a:pt x="30" y="61"/>
                  </a:cubicBezTo>
                  <a:cubicBezTo>
                    <a:pt x="32" y="58"/>
                    <a:pt x="33" y="57"/>
                    <a:pt x="35" y="56"/>
                  </a:cubicBezTo>
                  <a:cubicBezTo>
                    <a:pt x="35" y="56"/>
                    <a:pt x="36" y="55"/>
                    <a:pt x="36" y="55"/>
                  </a:cubicBezTo>
                  <a:cubicBezTo>
                    <a:pt x="38" y="50"/>
                    <a:pt x="38" y="50"/>
                    <a:pt x="38" y="50"/>
                  </a:cubicBezTo>
                  <a:cubicBezTo>
                    <a:pt x="38" y="49"/>
                    <a:pt x="38" y="48"/>
                    <a:pt x="38" y="48"/>
                  </a:cubicBezTo>
                  <a:cubicBezTo>
                    <a:pt x="38" y="44"/>
                    <a:pt x="38" y="41"/>
                    <a:pt x="38" y="40"/>
                  </a:cubicBezTo>
                  <a:cubicBezTo>
                    <a:pt x="39" y="39"/>
                    <a:pt x="40" y="37"/>
                    <a:pt x="43" y="36"/>
                  </a:cubicBezTo>
                  <a:cubicBezTo>
                    <a:pt x="44" y="36"/>
                    <a:pt x="44" y="36"/>
                    <a:pt x="44" y="36"/>
                  </a:cubicBezTo>
                  <a:cubicBezTo>
                    <a:pt x="44" y="35"/>
                    <a:pt x="44" y="35"/>
                    <a:pt x="44" y="35"/>
                  </a:cubicBezTo>
                  <a:lnTo>
                    <a:pt x="43" y="2"/>
                  </a:lnTo>
                  <a:close/>
                </a:path>
              </a:pathLst>
            </a:custGeom>
            <a:solidFill>
              <a:srgbClr val="B1D097"/>
            </a:solidFill>
            <a:ln w="9525">
              <a:noFill/>
              <a:round/>
              <a:headEnd/>
              <a:tailEnd/>
            </a:ln>
          </p:spPr>
          <p:txBody>
            <a:bodyPr/>
            <a:lstStyle/>
            <a:p>
              <a:endParaRPr lang="en-US"/>
            </a:p>
          </p:txBody>
        </p:sp>
        <p:sp>
          <p:nvSpPr>
            <p:cNvPr id="26806" name="Freeform 178"/>
            <p:cNvSpPr>
              <a:spLocks/>
            </p:cNvSpPr>
            <p:nvPr/>
          </p:nvSpPr>
          <p:spPr bwMode="auto">
            <a:xfrm>
              <a:off x="3514725" y="3348707"/>
              <a:ext cx="141288" cy="401638"/>
            </a:xfrm>
            <a:custGeom>
              <a:avLst/>
              <a:gdLst>
                <a:gd name="T0" fmla="*/ 2147483647 w 43"/>
                <a:gd name="T1" fmla="*/ 2147483647 h 122"/>
                <a:gd name="T2" fmla="*/ 2147483647 w 43"/>
                <a:gd name="T3" fmla="*/ 0 h 122"/>
                <a:gd name="T4" fmla="*/ 2147483647 w 43"/>
                <a:gd name="T5" fmla="*/ 2147483647 h 122"/>
                <a:gd name="T6" fmla="*/ 2147483647 w 43"/>
                <a:gd name="T7" fmla="*/ 2147483647 h 122"/>
                <a:gd name="T8" fmla="*/ 2147483647 w 43"/>
                <a:gd name="T9" fmla="*/ 2147483647 h 122"/>
                <a:gd name="T10" fmla="*/ 2147483647 w 43"/>
                <a:gd name="T11" fmla="*/ 2147483647 h 122"/>
                <a:gd name="T12" fmla="*/ 2147483647 w 43"/>
                <a:gd name="T13" fmla="*/ 2147483647 h 122"/>
                <a:gd name="T14" fmla="*/ 2147483647 w 43"/>
                <a:gd name="T15" fmla="*/ 2147483647 h 122"/>
                <a:gd name="T16" fmla="*/ 2147483647 w 43"/>
                <a:gd name="T17" fmla="*/ 2147483647 h 122"/>
                <a:gd name="T18" fmla="*/ 2147483647 w 43"/>
                <a:gd name="T19" fmla="*/ 2147483647 h 122"/>
                <a:gd name="T20" fmla="*/ 2147483647 w 43"/>
                <a:gd name="T21" fmla="*/ 2147483647 h 122"/>
                <a:gd name="T22" fmla="*/ 2147483647 w 43"/>
                <a:gd name="T23" fmla="*/ 2147483647 h 122"/>
                <a:gd name="T24" fmla="*/ 0 w 43"/>
                <a:gd name="T25" fmla="*/ 2147483647 h 122"/>
                <a:gd name="T26" fmla="*/ 2147483647 w 43"/>
                <a:gd name="T27" fmla="*/ 2147483647 h 122"/>
                <a:gd name="T28" fmla="*/ 2147483647 w 43"/>
                <a:gd name="T29" fmla="*/ 2147483647 h 122"/>
                <a:gd name="T30" fmla="*/ 2147483647 w 43"/>
                <a:gd name="T31" fmla="*/ 2147483647 h 122"/>
                <a:gd name="T32" fmla="*/ 2147483647 w 43"/>
                <a:gd name="T33" fmla="*/ 2147483647 h 122"/>
                <a:gd name="T34" fmla="*/ 2147483647 w 43"/>
                <a:gd name="T35" fmla="*/ 2147483647 h 122"/>
                <a:gd name="T36" fmla="*/ 2147483647 w 43"/>
                <a:gd name="T37" fmla="*/ 2147483647 h 122"/>
                <a:gd name="T38" fmla="*/ 2147483647 w 43"/>
                <a:gd name="T39" fmla="*/ 2147483647 h 122"/>
                <a:gd name="T40" fmla="*/ 2147483647 w 43"/>
                <a:gd name="T41" fmla="*/ 2147483647 h 122"/>
                <a:gd name="T42" fmla="*/ 2147483647 w 43"/>
                <a:gd name="T43" fmla="*/ 2147483647 h 122"/>
                <a:gd name="T44" fmla="*/ 2147483647 w 43"/>
                <a:gd name="T45" fmla="*/ 2147483647 h 122"/>
                <a:gd name="T46" fmla="*/ 2147483647 w 43"/>
                <a:gd name="T47" fmla="*/ 2147483647 h 122"/>
                <a:gd name="T48" fmla="*/ 2147483647 w 43"/>
                <a:gd name="T49" fmla="*/ 2147483647 h 122"/>
                <a:gd name="T50" fmla="*/ 2147483647 w 43"/>
                <a:gd name="T51" fmla="*/ 2147483647 h 122"/>
                <a:gd name="T52" fmla="*/ 2147483647 w 43"/>
                <a:gd name="T53" fmla="*/ 2147483647 h 122"/>
                <a:gd name="T54" fmla="*/ 2147483647 w 43"/>
                <a:gd name="T55" fmla="*/ 2147483647 h 122"/>
                <a:gd name="T56" fmla="*/ 2147483647 w 43"/>
                <a:gd name="T57" fmla="*/ 2147483647 h 122"/>
                <a:gd name="T58" fmla="*/ 2147483647 w 43"/>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40" y="0"/>
                    <a:pt x="40" y="1"/>
                  </a:cubicBezTo>
                  <a:cubicBezTo>
                    <a:pt x="39" y="1"/>
                    <a:pt x="39" y="2"/>
                    <a:pt x="38" y="6"/>
                  </a:cubicBezTo>
                  <a:cubicBezTo>
                    <a:pt x="37" y="10"/>
                    <a:pt x="37" y="18"/>
                    <a:pt x="37" y="23"/>
                  </a:cubicBezTo>
                  <a:cubicBezTo>
                    <a:pt x="37" y="26"/>
                    <a:pt x="37" y="29"/>
                    <a:pt x="37" y="30"/>
                  </a:cubicBezTo>
                  <a:cubicBezTo>
                    <a:pt x="30" y="34"/>
                    <a:pt x="32" y="38"/>
                    <a:pt x="31" y="47"/>
                  </a:cubicBezTo>
                  <a:cubicBezTo>
                    <a:pt x="31" y="47"/>
                    <a:pt x="31" y="47"/>
                    <a:pt x="31" y="48"/>
                  </a:cubicBezTo>
                  <a:cubicBezTo>
                    <a:pt x="31" y="49"/>
                    <a:pt x="30" y="50"/>
                    <a:pt x="30" y="51"/>
                  </a:cubicBezTo>
                  <a:cubicBezTo>
                    <a:pt x="26" y="54"/>
                    <a:pt x="23" y="58"/>
                    <a:pt x="20" y="63"/>
                  </a:cubicBezTo>
                  <a:cubicBezTo>
                    <a:pt x="19" y="65"/>
                    <a:pt x="19" y="66"/>
                    <a:pt x="18" y="67"/>
                  </a:cubicBezTo>
                  <a:cubicBezTo>
                    <a:pt x="15" y="72"/>
                    <a:pt x="12" y="76"/>
                    <a:pt x="10" y="82"/>
                  </a:cubicBezTo>
                  <a:cubicBezTo>
                    <a:pt x="4" y="95"/>
                    <a:pt x="0" y="109"/>
                    <a:pt x="0" y="120"/>
                  </a:cubicBezTo>
                  <a:cubicBezTo>
                    <a:pt x="0" y="121"/>
                    <a:pt x="1" y="122"/>
                    <a:pt x="2" y="122"/>
                  </a:cubicBezTo>
                  <a:cubicBezTo>
                    <a:pt x="3" y="122"/>
                    <a:pt x="4" y="121"/>
                    <a:pt x="4" y="121"/>
                  </a:cubicBezTo>
                  <a:cubicBezTo>
                    <a:pt x="4" y="119"/>
                    <a:pt x="5" y="118"/>
                    <a:pt x="5" y="116"/>
                  </a:cubicBezTo>
                  <a:cubicBezTo>
                    <a:pt x="7" y="113"/>
                    <a:pt x="8" y="109"/>
                    <a:pt x="9" y="104"/>
                  </a:cubicBezTo>
                  <a:cubicBezTo>
                    <a:pt x="10" y="98"/>
                    <a:pt x="13" y="91"/>
                    <a:pt x="15" y="85"/>
                  </a:cubicBezTo>
                  <a:cubicBezTo>
                    <a:pt x="17" y="81"/>
                    <a:pt x="20" y="76"/>
                    <a:pt x="23" y="72"/>
                  </a:cubicBezTo>
                  <a:cubicBezTo>
                    <a:pt x="23" y="71"/>
                    <a:pt x="25" y="70"/>
                    <a:pt x="25" y="69"/>
                  </a:cubicBezTo>
                  <a:cubicBezTo>
                    <a:pt x="27" y="66"/>
                    <a:pt x="28" y="63"/>
                    <a:pt x="30" y="61"/>
                  </a:cubicBezTo>
                  <a:cubicBezTo>
                    <a:pt x="32" y="58"/>
                    <a:pt x="33" y="57"/>
                    <a:pt x="35" y="56"/>
                  </a:cubicBezTo>
                  <a:cubicBezTo>
                    <a:pt x="35" y="56"/>
                    <a:pt x="36" y="55"/>
                    <a:pt x="36" y="55"/>
                  </a:cubicBezTo>
                  <a:cubicBezTo>
                    <a:pt x="38" y="50"/>
                    <a:pt x="38" y="50"/>
                    <a:pt x="38" y="50"/>
                  </a:cubicBezTo>
                  <a:cubicBezTo>
                    <a:pt x="38" y="49"/>
                    <a:pt x="38" y="48"/>
                    <a:pt x="38" y="48"/>
                  </a:cubicBezTo>
                  <a:cubicBezTo>
                    <a:pt x="38" y="44"/>
                    <a:pt x="38" y="41"/>
                    <a:pt x="38" y="40"/>
                  </a:cubicBezTo>
                  <a:cubicBezTo>
                    <a:pt x="39" y="39"/>
                    <a:pt x="40" y="37"/>
                    <a:pt x="43" y="36"/>
                  </a:cubicBezTo>
                  <a:cubicBezTo>
                    <a:pt x="43" y="36"/>
                    <a:pt x="43" y="36"/>
                    <a:pt x="43" y="36"/>
                  </a:cubicBezTo>
                  <a:cubicBezTo>
                    <a:pt x="43" y="35"/>
                    <a:pt x="43" y="35"/>
                    <a:pt x="43" y="35"/>
                  </a:cubicBezTo>
                  <a:lnTo>
                    <a:pt x="43" y="2"/>
                  </a:lnTo>
                  <a:close/>
                </a:path>
              </a:pathLst>
            </a:custGeom>
            <a:solidFill>
              <a:srgbClr val="B2D198"/>
            </a:solidFill>
            <a:ln w="9525">
              <a:noFill/>
              <a:round/>
              <a:headEnd/>
              <a:tailEnd/>
            </a:ln>
          </p:spPr>
          <p:txBody>
            <a:bodyPr/>
            <a:lstStyle/>
            <a:p>
              <a:endParaRPr lang="en-US"/>
            </a:p>
          </p:txBody>
        </p:sp>
        <p:sp>
          <p:nvSpPr>
            <p:cNvPr id="26807" name="Freeform 179"/>
            <p:cNvSpPr>
              <a:spLocks/>
            </p:cNvSpPr>
            <p:nvPr/>
          </p:nvSpPr>
          <p:spPr bwMode="auto">
            <a:xfrm>
              <a:off x="3514725" y="3348707"/>
              <a:ext cx="141288" cy="401638"/>
            </a:xfrm>
            <a:custGeom>
              <a:avLst/>
              <a:gdLst>
                <a:gd name="T0" fmla="*/ 2147483647 w 43"/>
                <a:gd name="T1" fmla="*/ 2147483647 h 122"/>
                <a:gd name="T2" fmla="*/ 2147483647 w 43"/>
                <a:gd name="T3" fmla="*/ 0 h 122"/>
                <a:gd name="T4" fmla="*/ 2147483647 w 43"/>
                <a:gd name="T5" fmla="*/ 2147483647 h 122"/>
                <a:gd name="T6" fmla="*/ 2147483647 w 43"/>
                <a:gd name="T7" fmla="*/ 2147483647 h 122"/>
                <a:gd name="T8" fmla="*/ 2147483647 w 43"/>
                <a:gd name="T9" fmla="*/ 2147483647 h 122"/>
                <a:gd name="T10" fmla="*/ 2147483647 w 43"/>
                <a:gd name="T11" fmla="*/ 2147483647 h 122"/>
                <a:gd name="T12" fmla="*/ 2147483647 w 43"/>
                <a:gd name="T13" fmla="*/ 2147483647 h 122"/>
                <a:gd name="T14" fmla="*/ 2147483647 w 43"/>
                <a:gd name="T15" fmla="*/ 2147483647 h 122"/>
                <a:gd name="T16" fmla="*/ 2147483647 w 43"/>
                <a:gd name="T17" fmla="*/ 2147483647 h 122"/>
                <a:gd name="T18" fmla="*/ 2147483647 w 43"/>
                <a:gd name="T19" fmla="*/ 2147483647 h 122"/>
                <a:gd name="T20" fmla="*/ 2147483647 w 43"/>
                <a:gd name="T21" fmla="*/ 2147483647 h 122"/>
                <a:gd name="T22" fmla="*/ 2147483647 w 43"/>
                <a:gd name="T23" fmla="*/ 2147483647 h 122"/>
                <a:gd name="T24" fmla="*/ 0 w 43"/>
                <a:gd name="T25" fmla="*/ 2147483647 h 122"/>
                <a:gd name="T26" fmla="*/ 2147483647 w 43"/>
                <a:gd name="T27" fmla="*/ 2147483647 h 122"/>
                <a:gd name="T28" fmla="*/ 2147483647 w 43"/>
                <a:gd name="T29" fmla="*/ 2147483647 h 122"/>
                <a:gd name="T30" fmla="*/ 2147483647 w 43"/>
                <a:gd name="T31" fmla="*/ 2147483647 h 122"/>
                <a:gd name="T32" fmla="*/ 2147483647 w 43"/>
                <a:gd name="T33" fmla="*/ 2147483647 h 122"/>
                <a:gd name="T34" fmla="*/ 2147483647 w 43"/>
                <a:gd name="T35" fmla="*/ 2147483647 h 122"/>
                <a:gd name="T36" fmla="*/ 2147483647 w 43"/>
                <a:gd name="T37" fmla="*/ 2147483647 h 122"/>
                <a:gd name="T38" fmla="*/ 2147483647 w 43"/>
                <a:gd name="T39" fmla="*/ 2147483647 h 122"/>
                <a:gd name="T40" fmla="*/ 2147483647 w 43"/>
                <a:gd name="T41" fmla="*/ 2147483647 h 122"/>
                <a:gd name="T42" fmla="*/ 2147483647 w 43"/>
                <a:gd name="T43" fmla="*/ 2147483647 h 122"/>
                <a:gd name="T44" fmla="*/ 2147483647 w 43"/>
                <a:gd name="T45" fmla="*/ 2147483647 h 122"/>
                <a:gd name="T46" fmla="*/ 2147483647 w 43"/>
                <a:gd name="T47" fmla="*/ 2147483647 h 122"/>
                <a:gd name="T48" fmla="*/ 2147483647 w 43"/>
                <a:gd name="T49" fmla="*/ 2147483647 h 122"/>
                <a:gd name="T50" fmla="*/ 2147483647 w 43"/>
                <a:gd name="T51" fmla="*/ 2147483647 h 122"/>
                <a:gd name="T52" fmla="*/ 2147483647 w 43"/>
                <a:gd name="T53" fmla="*/ 2147483647 h 122"/>
                <a:gd name="T54" fmla="*/ 2147483647 w 43"/>
                <a:gd name="T55" fmla="*/ 2147483647 h 122"/>
                <a:gd name="T56" fmla="*/ 2147483647 w 43"/>
                <a:gd name="T57" fmla="*/ 2147483647 h 122"/>
                <a:gd name="T58" fmla="*/ 2147483647 w 43"/>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40" y="0"/>
                    <a:pt x="39" y="1"/>
                  </a:cubicBezTo>
                  <a:cubicBezTo>
                    <a:pt x="39" y="1"/>
                    <a:pt x="39" y="3"/>
                    <a:pt x="38" y="6"/>
                  </a:cubicBezTo>
                  <a:cubicBezTo>
                    <a:pt x="37" y="10"/>
                    <a:pt x="37" y="18"/>
                    <a:pt x="37" y="23"/>
                  </a:cubicBezTo>
                  <a:cubicBezTo>
                    <a:pt x="37" y="26"/>
                    <a:pt x="37" y="29"/>
                    <a:pt x="37" y="30"/>
                  </a:cubicBezTo>
                  <a:cubicBezTo>
                    <a:pt x="30" y="34"/>
                    <a:pt x="32" y="38"/>
                    <a:pt x="31" y="47"/>
                  </a:cubicBezTo>
                  <a:cubicBezTo>
                    <a:pt x="31" y="47"/>
                    <a:pt x="31" y="47"/>
                    <a:pt x="31" y="48"/>
                  </a:cubicBezTo>
                  <a:cubicBezTo>
                    <a:pt x="31" y="49"/>
                    <a:pt x="30" y="50"/>
                    <a:pt x="30" y="51"/>
                  </a:cubicBezTo>
                  <a:cubicBezTo>
                    <a:pt x="26" y="54"/>
                    <a:pt x="23" y="58"/>
                    <a:pt x="20" y="63"/>
                  </a:cubicBezTo>
                  <a:cubicBezTo>
                    <a:pt x="19" y="65"/>
                    <a:pt x="19" y="66"/>
                    <a:pt x="18" y="67"/>
                  </a:cubicBezTo>
                  <a:cubicBezTo>
                    <a:pt x="15" y="72"/>
                    <a:pt x="12" y="76"/>
                    <a:pt x="10" y="82"/>
                  </a:cubicBezTo>
                  <a:cubicBezTo>
                    <a:pt x="4" y="95"/>
                    <a:pt x="0" y="109"/>
                    <a:pt x="0" y="120"/>
                  </a:cubicBezTo>
                  <a:cubicBezTo>
                    <a:pt x="0" y="121"/>
                    <a:pt x="1" y="122"/>
                    <a:pt x="2" y="122"/>
                  </a:cubicBezTo>
                  <a:cubicBezTo>
                    <a:pt x="3" y="122"/>
                    <a:pt x="4" y="121"/>
                    <a:pt x="4" y="121"/>
                  </a:cubicBezTo>
                  <a:cubicBezTo>
                    <a:pt x="4" y="119"/>
                    <a:pt x="5" y="118"/>
                    <a:pt x="5" y="116"/>
                  </a:cubicBezTo>
                  <a:cubicBezTo>
                    <a:pt x="7" y="113"/>
                    <a:pt x="8" y="109"/>
                    <a:pt x="9" y="104"/>
                  </a:cubicBezTo>
                  <a:cubicBezTo>
                    <a:pt x="10" y="98"/>
                    <a:pt x="13" y="91"/>
                    <a:pt x="15" y="85"/>
                  </a:cubicBezTo>
                  <a:cubicBezTo>
                    <a:pt x="17" y="81"/>
                    <a:pt x="20" y="76"/>
                    <a:pt x="22" y="72"/>
                  </a:cubicBezTo>
                  <a:cubicBezTo>
                    <a:pt x="23" y="71"/>
                    <a:pt x="25" y="70"/>
                    <a:pt x="25" y="69"/>
                  </a:cubicBezTo>
                  <a:cubicBezTo>
                    <a:pt x="27" y="66"/>
                    <a:pt x="28" y="63"/>
                    <a:pt x="30" y="61"/>
                  </a:cubicBezTo>
                  <a:cubicBezTo>
                    <a:pt x="32" y="58"/>
                    <a:pt x="33" y="57"/>
                    <a:pt x="35" y="56"/>
                  </a:cubicBezTo>
                  <a:cubicBezTo>
                    <a:pt x="35" y="56"/>
                    <a:pt x="36" y="55"/>
                    <a:pt x="36" y="55"/>
                  </a:cubicBezTo>
                  <a:cubicBezTo>
                    <a:pt x="38" y="50"/>
                    <a:pt x="38" y="50"/>
                    <a:pt x="38" y="50"/>
                  </a:cubicBezTo>
                  <a:cubicBezTo>
                    <a:pt x="38" y="49"/>
                    <a:pt x="38" y="48"/>
                    <a:pt x="38" y="48"/>
                  </a:cubicBezTo>
                  <a:cubicBezTo>
                    <a:pt x="38" y="44"/>
                    <a:pt x="38" y="41"/>
                    <a:pt x="38" y="40"/>
                  </a:cubicBezTo>
                  <a:cubicBezTo>
                    <a:pt x="39" y="38"/>
                    <a:pt x="40" y="37"/>
                    <a:pt x="42" y="36"/>
                  </a:cubicBezTo>
                  <a:cubicBezTo>
                    <a:pt x="43" y="36"/>
                    <a:pt x="43" y="36"/>
                    <a:pt x="43" y="36"/>
                  </a:cubicBezTo>
                  <a:cubicBezTo>
                    <a:pt x="43" y="35"/>
                    <a:pt x="43" y="35"/>
                    <a:pt x="43" y="35"/>
                  </a:cubicBezTo>
                  <a:lnTo>
                    <a:pt x="43" y="2"/>
                  </a:lnTo>
                  <a:close/>
                </a:path>
              </a:pathLst>
            </a:custGeom>
            <a:solidFill>
              <a:srgbClr val="B3D299"/>
            </a:solidFill>
            <a:ln w="9525">
              <a:noFill/>
              <a:round/>
              <a:headEnd/>
              <a:tailEnd/>
            </a:ln>
          </p:spPr>
          <p:txBody>
            <a:bodyPr/>
            <a:lstStyle/>
            <a:p>
              <a:endParaRPr lang="en-US"/>
            </a:p>
          </p:txBody>
        </p:sp>
        <p:sp>
          <p:nvSpPr>
            <p:cNvPr id="26808" name="Freeform 180"/>
            <p:cNvSpPr>
              <a:spLocks/>
            </p:cNvSpPr>
            <p:nvPr/>
          </p:nvSpPr>
          <p:spPr bwMode="auto">
            <a:xfrm>
              <a:off x="3514725" y="3348707"/>
              <a:ext cx="141288" cy="401638"/>
            </a:xfrm>
            <a:custGeom>
              <a:avLst/>
              <a:gdLst>
                <a:gd name="T0" fmla="*/ 2147483647 w 43"/>
                <a:gd name="T1" fmla="*/ 2147483647 h 122"/>
                <a:gd name="T2" fmla="*/ 2147483647 w 43"/>
                <a:gd name="T3" fmla="*/ 0 h 122"/>
                <a:gd name="T4" fmla="*/ 2147483647 w 43"/>
                <a:gd name="T5" fmla="*/ 2147483647 h 122"/>
                <a:gd name="T6" fmla="*/ 2147483647 w 43"/>
                <a:gd name="T7" fmla="*/ 2147483647 h 122"/>
                <a:gd name="T8" fmla="*/ 2147483647 w 43"/>
                <a:gd name="T9" fmla="*/ 2147483647 h 122"/>
                <a:gd name="T10" fmla="*/ 2147483647 w 43"/>
                <a:gd name="T11" fmla="*/ 2147483647 h 122"/>
                <a:gd name="T12" fmla="*/ 2147483647 w 43"/>
                <a:gd name="T13" fmla="*/ 2147483647 h 122"/>
                <a:gd name="T14" fmla="*/ 2147483647 w 43"/>
                <a:gd name="T15" fmla="*/ 2147483647 h 122"/>
                <a:gd name="T16" fmla="*/ 2147483647 w 43"/>
                <a:gd name="T17" fmla="*/ 2147483647 h 122"/>
                <a:gd name="T18" fmla="*/ 2147483647 w 43"/>
                <a:gd name="T19" fmla="*/ 2147483647 h 122"/>
                <a:gd name="T20" fmla="*/ 2147483647 w 43"/>
                <a:gd name="T21" fmla="*/ 2147483647 h 122"/>
                <a:gd name="T22" fmla="*/ 2147483647 w 43"/>
                <a:gd name="T23" fmla="*/ 2147483647 h 122"/>
                <a:gd name="T24" fmla="*/ 0 w 43"/>
                <a:gd name="T25" fmla="*/ 2147483647 h 122"/>
                <a:gd name="T26" fmla="*/ 2147483647 w 43"/>
                <a:gd name="T27" fmla="*/ 2147483647 h 122"/>
                <a:gd name="T28" fmla="*/ 2147483647 w 43"/>
                <a:gd name="T29" fmla="*/ 2147483647 h 122"/>
                <a:gd name="T30" fmla="*/ 2147483647 w 43"/>
                <a:gd name="T31" fmla="*/ 2147483647 h 122"/>
                <a:gd name="T32" fmla="*/ 2147483647 w 43"/>
                <a:gd name="T33" fmla="*/ 2147483647 h 122"/>
                <a:gd name="T34" fmla="*/ 2147483647 w 43"/>
                <a:gd name="T35" fmla="*/ 2147483647 h 122"/>
                <a:gd name="T36" fmla="*/ 2147483647 w 43"/>
                <a:gd name="T37" fmla="*/ 2147483647 h 122"/>
                <a:gd name="T38" fmla="*/ 2147483647 w 43"/>
                <a:gd name="T39" fmla="*/ 2147483647 h 122"/>
                <a:gd name="T40" fmla="*/ 2147483647 w 43"/>
                <a:gd name="T41" fmla="*/ 2147483647 h 122"/>
                <a:gd name="T42" fmla="*/ 2147483647 w 43"/>
                <a:gd name="T43" fmla="*/ 2147483647 h 122"/>
                <a:gd name="T44" fmla="*/ 2147483647 w 43"/>
                <a:gd name="T45" fmla="*/ 2147483647 h 122"/>
                <a:gd name="T46" fmla="*/ 2147483647 w 43"/>
                <a:gd name="T47" fmla="*/ 2147483647 h 122"/>
                <a:gd name="T48" fmla="*/ 2147483647 w 43"/>
                <a:gd name="T49" fmla="*/ 2147483647 h 122"/>
                <a:gd name="T50" fmla="*/ 2147483647 w 43"/>
                <a:gd name="T51" fmla="*/ 2147483647 h 122"/>
                <a:gd name="T52" fmla="*/ 2147483647 w 43"/>
                <a:gd name="T53" fmla="*/ 2147483647 h 122"/>
                <a:gd name="T54" fmla="*/ 2147483647 w 43"/>
                <a:gd name="T55" fmla="*/ 2147483647 h 122"/>
                <a:gd name="T56" fmla="*/ 2147483647 w 43"/>
                <a:gd name="T57" fmla="*/ 2147483647 h 122"/>
                <a:gd name="T58" fmla="*/ 2147483647 w 43"/>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39" y="0"/>
                    <a:pt x="39" y="1"/>
                  </a:cubicBezTo>
                  <a:cubicBezTo>
                    <a:pt x="39" y="1"/>
                    <a:pt x="39" y="3"/>
                    <a:pt x="38" y="6"/>
                  </a:cubicBezTo>
                  <a:cubicBezTo>
                    <a:pt x="37" y="11"/>
                    <a:pt x="37" y="18"/>
                    <a:pt x="37" y="24"/>
                  </a:cubicBezTo>
                  <a:cubicBezTo>
                    <a:pt x="37" y="26"/>
                    <a:pt x="37" y="29"/>
                    <a:pt x="37" y="30"/>
                  </a:cubicBezTo>
                  <a:cubicBezTo>
                    <a:pt x="30" y="35"/>
                    <a:pt x="33" y="38"/>
                    <a:pt x="31" y="47"/>
                  </a:cubicBezTo>
                  <a:cubicBezTo>
                    <a:pt x="31" y="47"/>
                    <a:pt x="31" y="48"/>
                    <a:pt x="31" y="48"/>
                  </a:cubicBezTo>
                  <a:cubicBezTo>
                    <a:pt x="31" y="49"/>
                    <a:pt x="31" y="50"/>
                    <a:pt x="30" y="51"/>
                  </a:cubicBezTo>
                  <a:cubicBezTo>
                    <a:pt x="27" y="54"/>
                    <a:pt x="23" y="58"/>
                    <a:pt x="20" y="64"/>
                  </a:cubicBezTo>
                  <a:cubicBezTo>
                    <a:pt x="19" y="65"/>
                    <a:pt x="19" y="66"/>
                    <a:pt x="18" y="67"/>
                  </a:cubicBezTo>
                  <a:cubicBezTo>
                    <a:pt x="15" y="72"/>
                    <a:pt x="12" y="77"/>
                    <a:pt x="10" y="82"/>
                  </a:cubicBezTo>
                  <a:cubicBezTo>
                    <a:pt x="4" y="95"/>
                    <a:pt x="0" y="109"/>
                    <a:pt x="0" y="120"/>
                  </a:cubicBezTo>
                  <a:cubicBezTo>
                    <a:pt x="0" y="121"/>
                    <a:pt x="1" y="122"/>
                    <a:pt x="2" y="122"/>
                  </a:cubicBezTo>
                  <a:cubicBezTo>
                    <a:pt x="3" y="122"/>
                    <a:pt x="4" y="121"/>
                    <a:pt x="4" y="121"/>
                  </a:cubicBezTo>
                  <a:cubicBezTo>
                    <a:pt x="4" y="119"/>
                    <a:pt x="5" y="118"/>
                    <a:pt x="5" y="116"/>
                  </a:cubicBezTo>
                  <a:cubicBezTo>
                    <a:pt x="7" y="113"/>
                    <a:pt x="8" y="108"/>
                    <a:pt x="9" y="104"/>
                  </a:cubicBezTo>
                  <a:cubicBezTo>
                    <a:pt x="10" y="98"/>
                    <a:pt x="13" y="91"/>
                    <a:pt x="15" y="85"/>
                  </a:cubicBezTo>
                  <a:cubicBezTo>
                    <a:pt x="17" y="81"/>
                    <a:pt x="20" y="76"/>
                    <a:pt x="22" y="72"/>
                  </a:cubicBezTo>
                  <a:cubicBezTo>
                    <a:pt x="23" y="71"/>
                    <a:pt x="24" y="70"/>
                    <a:pt x="25" y="68"/>
                  </a:cubicBezTo>
                  <a:cubicBezTo>
                    <a:pt x="27" y="66"/>
                    <a:pt x="28" y="63"/>
                    <a:pt x="30" y="61"/>
                  </a:cubicBezTo>
                  <a:cubicBezTo>
                    <a:pt x="32" y="58"/>
                    <a:pt x="33" y="57"/>
                    <a:pt x="35" y="56"/>
                  </a:cubicBezTo>
                  <a:cubicBezTo>
                    <a:pt x="35" y="56"/>
                    <a:pt x="36" y="55"/>
                    <a:pt x="36" y="55"/>
                  </a:cubicBezTo>
                  <a:cubicBezTo>
                    <a:pt x="38" y="50"/>
                    <a:pt x="38" y="50"/>
                    <a:pt x="38" y="50"/>
                  </a:cubicBezTo>
                  <a:cubicBezTo>
                    <a:pt x="38" y="49"/>
                    <a:pt x="38" y="48"/>
                    <a:pt x="38" y="48"/>
                  </a:cubicBezTo>
                  <a:cubicBezTo>
                    <a:pt x="38" y="44"/>
                    <a:pt x="38" y="41"/>
                    <a:pt x="38" y="40"/>
                  </a:cubicBezTo>
                  <a:cubicBezTo>
                    <a:pt x="39" y="38"/>
                    <a:pt x="40" y="37"/>
                    <a:pt x="42" y="36"/>
                  </a:cubicBezTo>
                  <a:cubicBezTo>
                    <a:pt x="43" y="36"/>
                    <a:pt x="43" y="36"/>
                    <a:pt x="43" y="36"/>
                  </a:cubicBezTo>
                  <a:cubicBezTo>
                    <a:pt x="43" y="35"/>
                    <a:pt x="43" y="35"/>
                    <a:pt x="43" y="35"/>
                  </a:cubicBezTo>
                  <a:lnTo>
                    <a:pt x="43" y="2"/>
                  </a:lnTo>
                  <a:close/>
                </a:path>
              </a:pathLst>
            </a:custGeom>
            <a:solidFill>
              <a:srgbClr val="B4D39A"/>
            </a:solidFill>
            <a:ln w="9525">
              <a:noFill/>
              <a:round/>
              <a:headEnd/>
              <a:tailEnd/>
            </a:ln>
          </p:spPr>
          <p:txBody>
            <a:bodyPr/>
            <a:lstStyle/>
            <a:p>
              <a:endParaRPr lang="en-US"/>
            </a:p>
          </p:txBody>
        </p:sp>
        <p:sp>
          <p:nvSpPr>
            <p:cNvPr id="26809" name="Freeform 181"/>
            <p:cNvSpPr>
              <a:spLocks/>
            </p:cNvSpPr>
            <p:nvPr/>
          </p:nvSpPr>
          <p:spPr bwMode="auto">
            <a:xfrm>
              <a:off x="3514725" y="3348707"/>
              <a:ext cx="141288" cy="401638"/>
            </a:xfrm>
            <a:custGeom>
              <a:avLst/>
              <a:gdLst>
                <a:gd name="T0" fmla="*/ 2147483647 w 43"/>
                <a:gd name="T1" fmla="*/ 2147483647 h 122"/>
                <a:gd name="T2" fmla="*/ 2147483647 w 43"/>
                <a:gd name="T3" fmla="*/ 0 h 122"/>
                <a:gd name="T4" fmla="*/ 2147483647 w 43"/>
                <a:gd name="T5" fmla="*/ 2147483647 h 122"/>
                <a:gd name="T6" fmla="*/ 2147483647 w 43"/>
                <a:gd name="T7" fmla="*/ 2147483647 h 122"/>
                <a:gd name="T8" fmla="*/ 2147483647 w 43"/>
                <a:gd name="T9" fmla="*/ 2147483647 h 122"/>
                <a:gd name="T10" fmla="*/ 2147483647 w 43"/>
                <a:gd name="T11" fmla="*/ 2147483647 h 122"/>
                <a:gd name="T12" fmla="*/ 2147483647 w 43"/>
                <a:gd name="T13" fmla="*/ 2147483647 h 122"/>
                <a:gd name="T14" fmla="*/ 2147483647 w 43"/>
                <a:gd name="T15" fmla="*/ 2147483647 h 122"/>
                <a:gd name="T16" fmla="*/ 2147483647 w 43"/>
                <a:gd name="T17" fmla="*/ 2147483647 h 122"/>
                <a:gd name="T18" fmla="*/ 2147483647 w 43"/>
                <a:gd name="T19" fmla="*/ 2147483647 h 122"/>
                <a:gd name="T20" fmla="*/ 2147483647 w 43"/>
                <a:gd name="T21" fmla="*/ 2147483647 h 122"/>
                <a:gd name="T22" fmla="*/ 2147483647 w 43"/>
                <a:gd name="T23" fmla="*/ 2147483647 h 122"/>
                <a:gd name="T24" fmla="*/ 0 w 43"/>
                <a:gd name="T25" fmla="*/ 2147483647 h 122"/>
                <a:gd name="T26" fmla="*/ 2147483647 w 43"/>
                <a:gd name="T27" fmla="*/ 2147483647 h 122"/>
                <a:gd name="T28" fmla="*/ 2147483647 w 43"/>
                <a:gd name="T29" fmla="*/ 2147483647 h 122"/>
                <a:gd name="T30" fmla="*/ 2147483647 w 43"/>
                <a:gd name="T31" fmla="*/ 2147483647 h 122"/>
                <a:gd name="T32" fmla="*/ 2147483647 w 43"/>
                <a:gd name="T33" fmla="*/ 2147483647 h 122"/>
                <a:gd name="T34" fmla="*/ 2147483647 w 43"/>
                <a:gd name="T35" fmla="*/ 2147483647 h 122"/>
                <a:gd name="T36" fmla="*/ 2147483647 w 43"/>
                <a:gd name="T37" fmla="*/ 2147483647 h 122"/>
                <a:gd name="T38" fmla="*/ 2147483647 w 43"/>
                <a:gd name="T39" fmla="*/ 2147483647 h 122"/>
                <a:gd name="T40" fmla="*/ 2147483647 w 43"/>
                <a:gd name="T41" fmla="*/ 2147483647 h 122"/>
                <a:gd name="T42" fmla="*/ 2147483647 w 43"/>
                <a:gd name="T43" fmla="*/ 2147483647 h 122"/>
                <a:gd name="T44" fmla="*/ 2147483647 w 43"/>
                <a:gd name="T45" fmla="*/ 2147483647 h 122"/>
                <a:gd name="T46" fmla="*/ 2147483647 w 43"/>
                <a:gd name="T47" fmla="*/ 2147483647 h 122"/>
                <a:gd name="T48" fmla="*/ 2147483647 w 43"/>
                <a:gd name="T49" fmla="*/ 2147483647 h 122"/>
                <a:gd name="T50" fmla="*/ 2147483647 w 43"/>
                <a:gd name="T51" fmla="*/ 2147483647 h 122"/>
                <a:gd name="T52" fmla="*/ 2147483647 w 43"/>
                <a:gd name="T53" fmla="*/ 2147483647 h 122"/>
                <a:gd name="T54" fmla="*/ 2147483647 w 43"/>
                <a:gd name="T55" fmla="*/ 2147483647 h 122"/>
                <a:gd name="T56" fmla="*/ 2147483647 w 43"/>
                <a:gd name="T57" fmla="*/ 2147483647 h 122"/>
                <a:gd name="T58" fmla="*/ 2147483647 w 43"/>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39" y="0"/>
                    <a:pt x="39" y="1"/>
                  </a:cubicBezTo>
                  <a:cubicBezTo>
                    <a:pt x="39" y="1"/>
                    <a:pt x="39" y="3"/>
                    <a:pt x="38" y="6"/>
                  </a:cubicBezTo>
                  <a:cubicBezTo>
                    <a:pt x="37" y="11"/>
                    <a:pt x="37" y="18"/>
                    <a:pt x="37" y="24"/>
                  </a:cubicBezTo>
                  <a:cubicBezTo>
                    <a:pt x="37" y="26"/>
                    <a:pt x="37" y="29"/>
                    <a:pt x="37" y="30"/>
                  </a:cubicBezTo>
                  <a:cubicBezTo>
                    <a:pt x="30" y="35"/>
                    <a:pt x="33" y="38"/>
                    <a:pt x="31" y="47"/>
                  </a:cubicBezTo>
                  <a:cubicBezTo>
                    <a:pt x="31" y="47"/>
                    <a:pt x="31" y="48"/>
                    <a:pt x="31" y="48"/>
                  </a:cubicBezTo>
                  <a:cubicBezTo>
                    <a:pt x="31" y="49"/>
                    <a:pt x="31" y="51"/>
                    <a:pt x="30" y="51"/>
                  </a:cubicBezTo>
                  <a:cubicBezTo>
                    <a:pt x="27" y="54"/>
                    <a:pt x="23" y="58"/>
                    <a:pt x="20" y="64"/>
                  </a:cubicBezTo>
                  <a:cubicBezTo>
                    <a:pt x="19" y="65"/>
                    <a:pt x="19" y="66"/>
                    <a:pt x="18" y="68"/>
                  </a:cubicBezTo>
                  <a:cubicBezTo>
                    <a:pt x="15" y="72"/>
                    <a:pt x="12" y="77"/>
                    <a:pt x="10" y="82"/>
                  </a:cubicBezTo>
                  <a:cubicBezTo>
                    <a:pt x="4" y="95"/>
                    <a:pt x="0" y="109"/>
                    <a:pt x="0" y="120"/>
                  </a:cubicBezTo>
                  <a:cubicBezTo>
                    <a:pt x="0" y="121"/>
                    <a:pt x="1" y="122"/>
                    <a:pt x="2" y="122"/>
                  </a:cubicBezTo>
                  <a:cubicBezTo>
                    <a:pt x="3" y="122"/>
                    <a:pt x="4" y="121"/>
                    <a:pt x="4" y="121"/>
                  </a:cubicBezTo>
                  <a:cubicBezTo>
                    <a:pt x="4" y="119"/>
                    <a:pt x="5" y="118"/>
                    <a:pt x="5" y="116"/>
                  </a:cubicBezTo>
                  <a:cubicBezTo>
                    <a:pt x="7" y="112"/>
                    <a:pt x="8" y="108"/>
                    <a:pt x="9" y="104"/>
                  </a:cubicBezTo>
                  <a:cubicBezTo>
                    <a:pt x="10" y="98"/>
                    <a:pt x="13" y="91"/>
                    <a:pt x="15" y="85"/>
                  </a:cubicBezTo>
                  <a:cubicBezTo>
                    <a:pt x="17" y="80"/>
                    <a:pt x="20" y="76"/>
                    <a:pt x="22" y="72"/>
                  </a:cubicBezTo>
                  <a:cubicBezTo>
                    <a:pt x="23" y="71"/>
                    <a:pt x="24" y="70"/>
                    <a:pt x="25" y="68"/>
                  </a:cubicBezTo>
                  <a:cubicBezTo>
                    <a:pt x="27" y="66"/>
                    <a:pt x="28" y="63"/>
                    <a:pt x="30" y="61"/>
                  </a:cubicBezTo>
                  <a:cubicBezTo>
                    <a:pt x="31" y="58"/>
                    <a:pt x="33" y="57"/>
                    <a:pt x="35" y="56"/>
                  </a:cubicBezTo>
                  <a:cubicBezTo>
                    <a:pt x="35" y="56"/>
                    <a:pt x="36" y="55"/>
                    <a:pt x="36" y="55"/>
                  </a:cubicBezTo>
                  <a:cubicBezTo>
                    <a:pt x="37" y="50"/>
                    <a:pt x="37" y="50"/>
                    <a:pt x="37" y="50"/>
                  </a:cubicBezTo>
                  <a:cubicBezTo>
                    <a:pt x="38" y="49"/>
                    <a:pt x="38" y="48"/>
                    <a:pt x="38" y="48"/>
                  </a:cubicBezTo>
                  <a:cubicBezTo>
                    <a:pt x="38" y="44"/>
                    <a:pt x="38" y="41"/>
                    <a:pt x="38" y="40"/>
                  </a:cubicBezTo>
                  <a:cubicBezTo>
                    <a:pt x="39" y="38"/>
                    <a:pt x="40" y="37"/>
                    <a:pt x="42" y="36"/>
                  </a:cubicBezTo>
                  <a:cubicBezTo>
                    <a:pt x="43" y="36"/>
                    <a:pt x="43" y="36"/>
                    <a:pt x="43" y="36"/>
                  </a:cubicBezTo>
                  <a:cubicBezTo>
                    <a:pt x="43" y="34"/>
                    <a:pt x="43" y="34"/>
                    <a:pt x="43" y="34"/>
                  </a:cubicBezTo>
                  <a:lnTo>
                    <a:pt x="43" y="2"/>
                  </a:lnTo>
                  <a:close/>
                </a:path>
              </a:pathLst>
            </a:custGeom>
            <a:solidFill>
              <a:srgbClr val="B5D39B"/>
            </a:solidFill>
            <a:ln w="9525">
              <a:noFill/>
              <a:round/>
              <a:headEnd/>
              <a:tailEnd/>
            </a:ln>
          </p:spPr>
          <p:txBody>
            <a:bodyPr/>
            <a:lstStyle/>
            <a:p>
              <a:endParaRPr lang="en-US"/>
            </a:p>
          </p:txBody>
        </p:sp>
        <p:sp>
          <p:nvSpPr>
            <p:cNvPr id="26810" name="Freeform 182"/>
            <p:cNvSpPr>
              <a:spLocks/>
            </p:cNvSpPr>
            <p:nvPr/>
          </p:nvSpPr>
          <p:spPr bwMode="auto">
            <a:xfrm>
              <a:off x="3514725" y="3348707"/>
              <a:ext cx="141288" cy="401638"/>
            </a:xfrm>
            <a:custGeom>
              <a:avLst/>
              <a:gdLst>
                <a:gd name="T0" fmla="*/ 2147483647 w 43"/>
                <a:gd name="T1" fmla="*/ 2147483647 h 122"/>
                <a:gd name="T2" fmla="*/ 2147483647 w 43"/>
                <a:gd name="T3" fmla="*/ 0 h 122"/>
                <a:gd name="T4" fmla="*/ 2147483647 w 43"/>
                <a:gd name="T5" fmla="*/ 2147483647 h 122"/>
                <a:gd name="T6" fmla="*/ 2147483647 w 43"/>
                <a:gd name="T7" fmla="*/ 2147483647 h 122"/>
                <a:gd name="T8" fmla="*/ 2147483647 w 43"/>
                <a:gd name="T9" fmla="*/ 2147483647 h 122"/>
                <a:gd name="T10" fmla="*/ 2147483647 w 43"/>
                <a:gd name="T11" fmla="*/ 2147483647 h 122"/>
                <a:gd name="T12" fmla="*/ 2147483647 w 43"/>
                <a:gd name="T13" fmla="*/ 2147483647 h 122"/>
                <a:gd name="T14" fmla="*/ 2147483647 w 43"/>
                <a:gd name="T15" fmla="*/ 2147483647 h 122"/>
                <a:gd name="T16" fmla="*/ 2147483647 w 43"/>
                <a:gd name="T17" fmla="*/ 2147483647 h 122"/>
                <a:gd name="T18" fmla="*/ 2147483647 w 43"/>
                <a:gd name="T19" fmla="*/ 2147483647 h 122"/>
                <a:gd name="T20" fmla="*/ 2147483647 w 43"/>
                <a:gd name="T21" fmla="*/ 2147483647 h 122"/>
                <a:gd name="T22" fmla="*/ 2147483647 w 43"/>
                <a:gd name="T23" fmla="*/ 2147483647 h 122"/>
                <a:gd name="T24" fmla="*/ 0 w 43"/>
                <a:gd name="T25" fmla="*/ 2147483647 h 122"/>
                <a:gd name="T26" fmla="*/ 2147483647 w 43"/>
                <a:gd name="T27" fmla="*/ 2147483647 h 122"/>
                <a:gd name="T28" fmla="*/ 2147483647 w 43"/>
                <a:gd name="T29" fmla="*/ 2147483647 h 122"/>
                <a:gd name="T30" fmla="*/ 2147483647 w 43"/>
                <a:gd name="T31" fmla="*/ 2147483647 h 122"/>
                <a:gd name="T32" fmla="*/ 2147483647 w 43"/>
                <a:gd name="T33" fmla="*/ 2147483647 h 122"/>
                <a:gd name="T34" fmla="*/ 2147483647 w 43"/>
                <a:gd name="T35" fmla="*/ 2147483647 h 122"/>
                <a:gd name="T36" fmla="*/ 2147483647 w 43"/>
                <a:gd name="T37" fmla="*/ 2147483647 h 122"/>
                <a:gd name="T38" fmla="*/ 2147483647 w 43"/>
                <a:gd name="T39" fmla="*/ 2147483647 h 122"/>
                <a:gd name="T40" fmla="*/ 2147483647 w 43"/>
                <a:gd name="T41" fmla="*/ 2147483647 h 122"/>
                <a:gd name="T42" fmla="*/ 2147483647 w 43"/>
                <a:gd name="T43" fmla="*/ 2147483647 h 122"/>
                <a:gd name="T44" fmla="*/ 2147483647 w 43"/>
                <a:gd name="T45" fmla="*/ 2147483647 h 122"/>
                <a:gd name="T46" fmla="*/ 2147483647 w 43"/>
                <a:gd name="T47" fmla="*/ 2147483647 h 122"/>
                <a:gd name="T48" fmla="*/ 2147483647 w 43"/>
                <a:gd name="T49" fmla="*/ 2147483647 h 122"/>
                <a:gd name="T50" fmla="*/ 2147483647 w 43"/>
                <a:gd name="T51" fmla="*/ 2147483647 h 122"/>
                <a:gd name="T52" fmla="*/ 2147483647 w 43"/>
                <a:gd name="T53" fmla="*/ 2147483647 h 122"/>
                <a:gd name="T54" fmla="*/ 2147483647 w 43"/>
                <a:gd name="T55" fmla="*/ 2147483647 h 122"/>
                <a:gd name="T56" fmla="*/ 2147483647 w 43"/>
                <a:gd name="T57" fmla="*/ 2147483647 h 122"/>
                <a:gd name="T58" fmla="*/ 2147483647 w 43"/>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39" y="0"/>
                    <a:pt x="39" y="1"/>
                  </a:cubicBezTo>
                  <a:cubicBezTo>
                    <a:pt x="39" y="1"/>
                    <a:pt x="39" y="3"/>
                    <a:pt x="38" y="6"/>
                  </a:cubicBezTo>
                  <a:cubicBezTo>
                    <a:pt x="37" y="11"/>
                    <a:pt x="37" y="18"/>
                    <a:pt x="37" y="24"/>
                  </a:cubicBezTo>
                  <a:cubicBezTo>
                    <a:pt x="37" y="27"/>
                    <a:pt x="37" y="29"/>
                    <a:pt x="37" y="30"/>
                  </a:cubicBezTo>
                  <a:cubicBezTo>
                    <a:pt x="30" y="35"/>
                    <a:pt x="33" y="38"/>
                    <a:pt x="31" y="47"/>
                  </a:cubicBezTo>
                  <a:cubicBezTo>
                    <a:pt x="31" y="47"/>
                    <a:pt x="31" y="48"/>
                    <a:pt x="31" y="48"/>
                  </a:cubicBezTo>
                  <a:cubicBezTo>
                    <a:pt x="31" y="49"/>
                    <a:pt x="31" y="51"/>
                    <a:pt x="30" y="51"/>
                  </a:cubicBezTo>
                  <a:cubicBezTo>
                    <a:pt x="27" y="54"/>
                    <a:pt x="23" y="58"/>
                    <a:pt x="20" y="64"/>
                  </a:cubicBezTo>
                  <a:cubicBezTo>
                    <a:pt x="19" y="65"/>
                    <a:pt x="19" y="66"/>
                    <a:pt x="18" y="68"/>
                  </a:cubicBezTo>
                  <a:cubicBezTo>
                    <a:pt x="15" y="72"/>
                    <a:pt x="12" y="77"/>
                    <a:pt x="10" y="82"/>
                  </a:cubicBezTo>
                  <a:cubicBezTo>
                    <a:pt x="4" y="95"/>
                    <a:pt x="0" y="109"/>
                    <a:pt x="0" y="120"/>
                  </a:cubicBezTo>
                  <a:cubicBezTo>
                    <a:pt x="0" y="121"/>
                    <a:pt x="1" y="122"/>
                    <a:pt x="2" y="122"/>
                  </a:cubicBezTo>
                  <a:cubicBezTo>
                    <a:pt x="3" y="122"/>
                    <a:pt x="4" y="121"/>
                    <a:pt x="4" y="121"/>
                  </a:cubicBezTo>
                  <a:cubicBezTo>
                    <a:pt x="4" y="119"/>
                    <a:pt x="5" y="118"/>
                    <a:pt x="6" y="116"/>
                  </a:cubicBezTo>
                  <a:cubicBezTo>
                    <a:pt x="7" y="112"/>
                    <a:pt x="8" y="108"/>
                    <a:pt x="9" y="104"/>
                  </a:cubicBezTo>
                  <a:cubicBezTo>
                    <a:pt x="10" y="98"/>
                    <a:pt x="12" y="91"/>
                    <a:pt x="15" y="85"/>
                  </a:cubicBezTo>
                  <a:cubicBezTo>
                    <a:pt x="17" y="80"/>
                    <a:pt x="20" y="76"/>
                    <a:pt x="22" y="72"/>
                  </a:cubicBezTo>
                  <a:cubicBezTo>
                    <a:pt x="23" y="71"/>
                    <a:pt x="24" y="70"/>
                    <a:pt x="25" y="68"/>
                  </a:cubicBezTo>
                  <a:cubicBezTo>
                    <a:pt x="26" y="66"/>
                    <a:pt x="28" y="63"/>
                    <a:pt x="30" y="61"/>
                  </a:cubicBezTo>
                  <a:cubicBezTo>
                    <a:pt x="31" y="58"/>
                    <a:pt x="33" y="57"/>
                    <a:pt x="35" y="56"/>
                  </a:cubicBezTo>
                  <a:cubicBezTo>
                    <a:pt x="35" y="56"/>
                    <a:pt x="36" y="55"/>
                    <a:pt x="36" y="55"/>
                  </a:cubicBezTo>
                  <a:cubicBezTo>
                    <a:pt x="37" y="50"/>
                    <a:pt x="37" y="50"/>
                    <a:pt x="37" y="50"/>
                  </a:cubicBezTo>
                  <a:cubicBezTo>
                    <a:pt x="37" y="49"/>
                    <a:pt x="38" y="48"/>
                    <a:pt x="38" y="48"/>
                  </a:cubicBezTo>
                  <a:cubicBezTo>
                    <a:pt x="38" y="44"/>
                    <a:pt x="38" y="41"/>
                    <a:pt x="38" y="40"/>
                  </a:cubicBezTo>
                  <a:cubicBezTo>
                    <a:pt x="38" y="38"/>
                    <a:pt x="40" y="37"/>
                    <a:pt x="42" y="36"/>
                  </a:cubicBezTo>
                  <a:cubicBezTo>
                    <a:pt x="43" y="36"/>
                    <a:pt x="43" y="36"/>
                    <a:pt x="43" y="36"/>
                  </a:cubicBezTo>
                  <a:cubicBezTo>
                    <a:pt x="43" y="34"/>
                    <a:pt x="43" y="34"/>
                    <a:pt x="43" y="34"/>
                  </a:cubicBezTo>
                  <a:lnTo>
                    <a:pt x="43" y="2"/>
                  </a:lnTo>
                  <a:close/>
                </a:path>
              </a:pathLst>
            </a:custGeom>
            <a:solidFill>
              <a:srgbClr val="B5D39C"/>
            </a:solidFill>
            <a:ln w="9525">
              <a:noFill/>
              <a:round/>
              <a:headEnd/>
              <a:tailEnd/>
            </a:ln>
          </p:spPr>
          <p:txBody>
            <a:bodyPr/>
            <a:lstStyle/>
            <a:p>
              <a:endParaRPr lang="en-US"/>
            </a:p>
          </p:txBody>
        </p:sp>
        <p:sp>
          <p:nvSpPr>
            <p:cNvPr id="26811" name="Freeform 183"/>
            <p:cNvSpPr>
              <a:spLocks/>
            </p:cNvSpPr>
            <p:nvPr/>
          </p:nvSpPr>
          <p:spPr bwMode="auto">
            <a:xfrm>
              <a:off x="3514725" y="3348707"/>
              <a:ext cx="141288" cy="401638"/>
            </a:xfrm>
            <a:custGeom>
              <a:avLst/>
              <a:gdLst>
                <a:gd name="T0" fmla="*/ 2147483647 w 43"/>
                <a:gd name="T1" fmla="*/ 2147483647 h 122"/>
                <a:gd name="T2" fmla="*/ 2147483647 w 43"/>
                <a:gd name="T3" fmla="*/ 0 h 122"/>
                <a:gd name="T4" fmla="*/ 2147483647 w 43"/>
                <a:gd name="T5" fmla="*/ 2147483647 h 122"/>
                <a:gd name="T6" fmla="*/ 2147483647 w 43"/>
                <a:gd name="T7" fmla="*/ 2147483647 h 122"/>
                <a:gd name="T8" fmla="*/ 2147483647 w 43"/>
                <a:gd name="T9" fmla="*/ 2147483647 h 122"/>
                <a:gd name="T10" fmla="*/ 2147483647 w 43"/>
                <a:gd name="T11" fmla="*/ 2147483647 h 122"/>
                <a:gd name="T12" fmla="*/ 2147483647 w 43"/>
                <a:gd name="T13" fmla="*/ 2147483647 h 122"/>
                <a:gd name="T14" fmla="*/ 2147483647 w 43"/>
                <a:gd name="T15" fmla="*/ 2147483647 h 122"/>
                <a:gd name="T16" fmla="*/ 2147483647 w 43"/>
                <a:gd name="T17" fmla="*/ 2147483647 h 122"/>
                <a:gd name="T18" fmla="*/ 2147483647 w 43"/>
                <a:gd name="T19" fmla="*/ 2147483647 h 122"/>
                <a:gd name="T20" fmla="*/ 2147483647 w 43"/>
                <a:gd name="T21" fmla="*/ 2147483647 h 122"/>
                <a:gd name="T22" fmla="*/ 2147483647 w 43"/>
                <a:gd name="T23" fmla="*/ 2147483647 h 122"/>
                <a:gd name="T24" fmla="*/ 0 w 43"/>
                <a:gd name="T25" fmla="*/ 2147483647 h 122"/>
                <a:gd name="T26" fmla="*/ 2147483647 w 43"/>
                <a:gd name="T27" fmla="*/ 2147483647 h 122"/>
                <a:gd name="T28" fmla="*/ 2147483647 w 43"/>
                <a:gd name="T29" fmla="*/ 2147483647 h 122"/>
                <a:gd name="T30" fmla="*/ 2147483647 w 43"/>
                <a:gd name="T31" fmla="*/ 2147483647 h 122"/>
                <a:gd name="T32" fmla="*/ 2147483647 w 43"/>
                <a:gd name="T33" fmla="*/ 2147483647 h 122"/>
                <a:gd name="T34" fmla="*/ 2147483647 w 43"/>
                <a:gd name="T35" fmla="*/ 2147483647 h 122"/>
                <a:gd name="T36" fmla="*/ 2147483647 w 43"/>
                <a:gd name="T37" fmla="*/ 2147483647 h 122"/>
                <a:gd name="T38" fmla="*/ 2147483647 w 43"/>
                <a:gd name="T39" fmla="*/ 2147483647 h 122"/>
                <a:gd name="T40" fmla="*/ 2147483647 w 43"/>
                <a:gd name="T41" fmla="*/ 2147483647 h 122"/>
                <a:gd name="T42" fmla="*/ 2147483647 w 43"/>
                <a:gd name="T43" fmla="*/ 2147483647 h 122"/>
                <a:gd name="T44" fmla="*/ 2147483647 w 43"/>
                <a:gd name="T45" fmla="*/ 2147483647 h 122"/>
                <a:gd name="T46" fmla="*/ 2147483647 w 43"/>
                <a:gd name="T47" fmla="*/ 2147483647 h 122"/>
                <a:gd name="T48" fmla="*/ 2147483647 w 43"/>
                <a:gd name="T49" fmla="*/ 2147483647 h 122"/>
                <a:gd name="T50" fmla="*/ 2147483647 w 43"/>
                <a:gd name="T51" fmla="*/ 2147483647 h 122"/>
                <a:gd name="T52" fmla="*/ 2147483647 w 43"/>
                <a:gd name="T53" fmla="*/ 2147483647 h 122"/>
                <a:gd name="T54" fmla="*/ 2147483647 w 43"/>
                <a:gd name="T55" fmla="*/ 2147483647 h 122"/>
                <a:gd name="T56" fmla="*/ 2147483647 w 43"/>
                <a:gd name="T57" fmla="*/ 2147483647 h 122"/>
                <a:gd name="T58" fmla="*/ 2147483647 w 43"/>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39" y="0"/>
                    <a:pt x="39" y="1"/>
                  </a:cubicBezTo>
                  <a:cubicBezTo>
                    <a:pt x="39" y="1"/>
                    <a:pt x="39" y="3"/>
                    <a:pt x="38" y="6"/>
                  </a:cubicBezTo>
                  <a:cubicBezTo>
                    <a:pt x="37" y="11"/>
                    <a:pt x="37" y="18"/>
                    <a:pt x="37" y="24"/>
                  </a:cubicBezTo>
                  <a:cubicBezTo>
                    <a:pt x="37" y="27"/>
                    <a:pt x="37" y="29"/>
                    <a:pt x="37" y="30"/>
                  </a:cubicBezTo>
                  <a:cubicBezTo>
                    <a:pt x="30" y="35"/>
                    <a:pt x="33" y="38"/>
                    <a:pt x="31" y="47"/>
                  </a:cubicBezTo>
                  <a:cubicBezTo>
                    <a:pt x="31" y="47"/>
                    <a:pt x="31" y="48"/>
                    <a:pt x="31" y="48"/>
                  </a:cubicBezTo>
                  <a:cubicBezTo>
                    <a:pt x="31" y="49"/>
                    <a:pt x="31" y="51"/>
                    <a:pt x="30" y="52"/>
                  </a:cubicBezTo>
                  <a:cubicBezTo>
                    <a:pt x="27" y="54"/>
                    <a:pt x="23" y="58"/>
                    <a:pt x="20" y="64"/>
                  </a:cubicBezTo>
                  <a:cubicBezTo>
                    <a:pt x="19" y="65"/>
                    <a:pt x="19" y="66"/>
                    <a:pt x="18" y="68"/>
                  </a:cubicBezTo>
                  <a:cubicBezTo>
                    <a:pt x="15" y="72"/>
                    <a:pt x="12" y="77"/>
                    <a:pt x="10" y="82"/>
                  </a:cubicBezTo>
                  <a:cubicBezTo>
                    <a:pt x="4" y="95"/>
                    <a:pt x="0" y="109"/>
                    <a:pt x="0" y="120"/>
                  </a:cubicBezTo>
                  <a:cubicBezTo>
                    <a:pt x="0" y="121"/>
                    <a:pt x="1" y="122"/>
                    <a:pt x="2" y="122"/>
                  </a:cubicBezTo>
                  <a:cubicBezTo>
                    <a:pt x="3" y="122"/>
                    <a:pt x="4" y="121"/>
                    <a:pt x="4" y="121"/>
                  </a:cubicBezTo>
                  <a:cubicBezTo>
                    <a:pt x="4" y="119"/>
                    <a:pt x="5" y="117"/>
                    <a:pt x="6" y="115"/>
                  </a:cubicBezTo>
                  <a:cubicBezTo>
                    <a:pt x="7" y="112"/>
                    <a:pt x="8" y="108"/>
                    <a:pt x="9" y="104"/>
                  </a:cubicBezTo>
                  <a:cubicBezTo>
                    <a:pt x="10" y="98"/>
                    <a:pt x="12" y="91"/>
                    <a:pt x="15" y="85"/>
                  </a:cubicBezTo>
                  <a:cubicBezTo>
                    <a:pt x="17" y="80"/>
                    <a:pt x="20" y="76"/>
                    <a:pt x="22" y="72"/>
                  </a:cubicBezTo>
                  <a:cubicBezTo>
                    <a:pt x="23" y="71"/>
                    <a:pt x="24" y="69"/>
                    <a:pt x="25" y="68"/>
                  </a:cubicBezTo>
                  <a:cubicBezTo>
                    <a:pt x="26" y="66"/>
                    <a:pt x="28" y="63"/>
                    <a:pt x="30" y="61"/>
                  </a:cubicBezTo>
                  <a:cubicBezTo>
                    <a:pt x="31" y="58"/>
                    <a:pt x="33" y="57"/>
                    <a:pt x="35" y="56"/>
                  </a:cubicBezTo>
                  <a:cubicBezTo>
                    <a:pt x="35" y="56"/>
                    <a:pt x="36" y="55"/>
                    <a:pt x="36" y="55"/>
                  </a:cubicBezTo>
                  <a:cubicBezTo>
                    <a:pt x="37" y="50"/>
                    <a:pt x="37" y="50"/>
                    <a:pt x="37" y="50"/>
                  </a:cubicBezTo>
                  <a:cubicBezTo>
                    <a:pt x="37" y="49"/>
                    <a:pt x="38" y="48"/>
                    <a:pt x="38" y="48"/>
                  </a:cubicBezTo>
                  <a:cubicBezTo>
                    <a:pt x="38" y="44"/>
                    <a:pt x="38" y="41"/>
                    <a:pt x="38" y="40"/>
                  </a:cubicBezTo>
                  <a:cubicBezTo>
                    <a:pt x="38" y="38"/>
                    <a:pt x="39" y="37"/>
                    <a:pt x="42" y="36"/>
                  </a:cubicBezTo>
                  <a:cubicBezTo>
                    <a:pt x="43" y="36"/>
                    <a:pt x="43" y="36"/>
                    <a:pt x="43" y="36"/>
                  </a:cubicBezTo>
                  <a:cubicBezTo>
                    <a:pt x="43" y="34"/>
                    <a:pt x="43" y="34"/>
                    <a:pt x="43" y="34"/>
                  </a:cubicBezTo>
                  <a:lnTo>
                    <a:pt x="43" y="2"/>
                  </a:lnTo>
                  <a:close/>
                </a:path>
              </a:pathLst>
            </a:custGeom>
            <a:solidFill>
              <a:srgbClr val="B6D39D"/>
            </a:solidFill>
            <a:ln w="9525">
              <a:noFill/>
              <a:round/>
              <a:headEnd/>
              <a:tailEnd/>
            </a:ln>
          </p:spPr>
          <p:txBody>
            <a:bodyPr/>
            <a:lstStyle/>
            <a:p>
              <a:endParaRPr lang="en-US"/>
            </a:p>
          </p:txBody>
        </p:sp>
        <p:sp>
          <p:nvSpPr>
            <p:cNvPr id="26812" name="Freeform 184"/>
            <p:cNvSpPr>
              <a:spLocks/>
            </p:cNvSpPr>
            <p:nvPr/>
          </p:nvSpPr>
          <p:spPr bwMode="auto">
            <a:xfrm>
              <a:off x="3514725" y="3348707"/>
              <a:ext cx="141288" cy="401638"/>
            </a:xfrm>
            <a:custGeom>
              <a:avLst/>
              <a:gdLst>
                <a:gd name="T0" fmla="*/ 2147483647 w 43"/>
                <a:gd name="T1" fmla="*/ 2147483647 h 122"/>
                <a:gd name="T2" fmla="*/ 2147483647 w 43"/>
                <a:gd name="T3" fmla="*/ 0 h 122"/>
                <a:gd name="T4" fmla="*/ 2147483647 w 43"/>
                <a:gd name="T5" fmla="*/ 2147483647 h 122"/>
                <a:gd name="T6" fmla="*/ 2147483647 w 43"/>
                <a:gd name="T7" fmla="*/ 2147483647 h 122"/>
                <a:gd name="T8" fmla="*/ 2147483647 w 43"/>
                <a:gd name="T9" fmla="*/ 2147483647 h 122"/>
                <a:gd name="T10" fmla="*/ 2147483647 w 43"/>
                <a:gd name="T11" fmla="*/ 2147483647 h 122"/>
                <a:gd name="T12" fmla="*/ 2147483647 w 43"/>
                <a:gd name="T13" fmla="*/ 2147483647 h 122"/>
                <a:gd name="T14" fmla="*/ 2147483647 w 43"/>
                <a:gd name="T15" fmla="*/ 2147483647 h 122"/>
                <a:gd name="T16" fmla="*/ 2147483647 w 43"/>
                <a:gd name="T17" fmla="*/ 2147483647 h 122"/>
                <a:gd name="T18" fmla="*/ 2147483647 w 43"/>
                <a:gd name="T19" fmla="*/ 2147483647 h 122"/>
                <a:gd name="T20" fmla="*/ 2147483647 w 43"/>
                <a:gd name="T21" fmla="*/ 2147483647 h 122"/>
                <a:gd name="T22" fmla="*/ 2147483647 w 43"/>
                <a:gd name="T23" fmla="*/ 2147483647 h 122"/>
                <a:gd name="T24" fmla="*/ 0 w 43"/>
                <a:gd name="T25" fmla="*/ 2147483647 h 122"/>
                <a:gd name="T26" fmla="*/ 2147483647 w 43"/>
                <a:gd name="T27" fmla="*/ 2147483647 h 122"/>
                <a:gd name="T28" fmla="*/ 2147483647 w 43"/>
                <a:gd name="T29" fmla="*/ 2147483647 h 122"/>
                <a:gd name="T30" fmla="*/ 2147483647 w 43"/>
                <a:gd name="T31" fmla="*/ 2147483647 h 122"/>
                <a:gd name="T32" fmla="*/ 2147483647 w 43"/>
                <a:gd name="T33" fmla="*/ 2147483647 h 122"/>
                <a:gd name="T34" fmla="*/ 2147483647 w 43"/>
                <a:gd name="T35" fmla="*/ 2147483647 h 122"/>
                <a:gd name="T36" fmla="*/ 2147483647 w 43"/>
                <a:gd name="T37" fmla="*/ 2147483647 h 122"/>
                <a:gd name="T38" fmla="*/ 2147483647 w 43"/>
                <a:gd name="T39" fmla="*/ 2147483647 h 122"/>
                <a:gd name="T40" fmla="*/ 2147483647 w 43"/>
                <a:gd name="T41" fmla="*/ 2147483647 h 122"/>
                <a:gd name="T42" fmla="*/ 2147483647 w 43"/>
                <a:gd name="T43" fmla="*/ 2147483647 h 122"/>
                <a:gd name="T44" fmla="*/ 2147483647 w 43"/>
                <a:gd name="T45" fmla="*/ 2147483647 h 122"/>
                <a:gd name="T46" fmla="*/ 2147483647 w 43"/>
                <a:gd name="T47" fmla="*/ 2147483647 h 122"/>
                <a:gd name="T48" fmla="*/ 2147483647 w 43"/>
                <a:gd name="T49" fmla="*/ 2147483647 h 122"/>
                <a:gd name="T50" fmla="*/ 2147483647 w 43"/>
                <a:gd name="T51" fmla="*/ 2147483647 h 122"/>
                <a:gd name="T52" fmla="*/ 2147483647 w 43"/>
                <a:gd name="T53" fmla="*/ 2147483647 h 122"/>
                <a:gd name="T54" fmla="*/ 2147483647 w 43"/>
                <a:gd name="T55" fmla="*/ 2147483647 h 122"/>
                <a:gd name="T56" fmla="*/ 2147483647 w 43"/>
                <a:gd name="T57" fmla="*/ 2147483647 h 122"/>
                <a:gd name="T58" fmla="*/ 2147483647 w 43"/>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39" y="0"/>
                    <a:pt x="39" y="1"/>
                  </a:cubicBezTo>
                  <a:cubicBezTo>
                    <a:pt x="39" y="1"/>
                    <a:pt x="39" y="3"/>
                    <a:pt x="38" y="6"/>
                  </a:cubicBezTo>
                  <a:cubicBezTo>
                    <a:pt x="37" y="11"/>
                    <a:pt x="37" y="18"/>
                    <a:pt x="37" y="24"/>
                  </a:cubicBezTo>
                  <a:cubicBezTo>
                    <a:pt x="37" y="27"/>
                    <a:pt x="37" y="29"/>
                    <a:pt x="37" y="30"/>
                  </a:cubicBezTo>
                  <a:cubicBezTo>
                    <a:pt x="30" y="35"/>
                    <a:pt x="33" y="38"/>
                    <a:pt x="31" y="48"/>
                  </a:cubicBezTo>
                  <a:cubicBezTo>
                    <a:pt x="31" y="48"/>
                    <a:pt x="31" y="48"/>
                    <a:pt x="31" y="48"/>
                  </a:cubicBezTo>
                  <a:cubicBezTo>
                    <a:pt x="31" y="49"/>
                    <a:pt x="31" y="51"/>
                    <a:pt x="30" y="52"/>
                  </a:cubicBezTo>
                  <a:cubicBezTo>
                    <a:pt x="27" y="54"/>
                    <a:pt x="23" y="58"/>
                    <a:pt x="20" y="64"/>
                  </a:cubicBezTo>
                  <a:cubicBezTo>
                    <a:pt x="19" y="65"/>
                    <a:pt x="19" y="66"/>
                    <a:pt x="18" y="68"/>
                  </a:cubicBezTo>
                  <a:cubicBezTo>
                    <a:pt x="15" y="72"/>
                    <a:pt x="12" y="77"/>
                    <a:pt x="10" y="82"/>
                  </a:cubicBezTo>
                  <a:cubicBezTo>
                    <a:pt x="4" y="95"/>
                    <a:pt x="0" y="109"/>
                    <a:pt x="0" y="120"/>
                  </a:cubicBezTo>
                  <a:cubicBezTo>
                    <a:pt x="0" y="121"/>
                    <a:pt x="1" y="122"/>
                    <a:pt x="2" y="122"/>
                  </a:cubicBezTo>
                  <a:cubicBezTo>
                    <a:pt x="3" y="122"/>
                    <a:pt x="4" y="121"/>
                    <a:pt x="4" y="121"/>
                  </a:cubicBezTo>
                  <a:cubicBezTo>
                    <a:pt x="4" y="119"/>
                    <a:pt x="5" y="117"/>
                    <a:pt x="6" y="115"/>
                  </a:cubicBezTo>
                  <a:cubicBezTo>
                    <a:pt x="7" y="112"/>
                    <a:pt x="8" y="108"/>
                    <a:pt x="9" y="104"/>
                  </a:cubicBezTo>
                  <a:cubicBezTo>
                    <a:pt x="10" y="98"/>
                    <a:pt x="12" y="91"/>
                    <a:pt x="15" y="85"/>
                  </a:cubicBezTo>
                  <a:cubicBezTo>
                    <a:pt x="17" y="80"/>
                    <a:pt x="20" y="76"/>
                    <a:pt x="22" y="72"/>
                  </a:cubicBezTo>
                  <a:cubicBezTo>
                    <a:pt x="23" y="71"/>
                    <a:pt x="24" y="69"/>
                    <a:pt x="25" y="68"/>
                  </a:cubicBezTo>
                  <a:cubicBezTo>
                    <a:pt x="26" y="66"/>
                    <a:pt x="28" y="63"/>
                    <a:pt x="29" y="61"/>
                  </a:cubicBezTo>
                  <a:cubicBezTo>
                    <a:pt x="31" y="58"/>
                    <a:pt x="33" y="57"/>
                    <a:pt x="35" y="56"/>
                  </a:cubicBezTo>
                  <a:cubicBezTo>
                    <a:pt x="35" y="56"/>
                    <a:pt x="36" y="55"/>
                    <a:pt x="36" y="55"/>
                  </a:cubicBezTo>
                  <a:cubicBezTo>
                    <a:pt x="37" y="50"/>
                    <a:pt x="37" y="50"/>
                    <a:pt x="37" y="50"/>
                  </a:cubicBezTo>
                  <a:cubicBezTo>
                    <a:pt x="37" y="49"/>
                    <a:pt x="38" y="48"/>
                    <a:pt x="38" y="48"/>
                  </a:cubicBezTo>
                  <a:cubicBezTo>
                    <a:pt x="38" y="44"/>
                    <a:pt x="37" y="41"/>
                    <a:pt x="38" y="40"/>
                  </a:cubicBezTo>
                  <a:cubicBezTo>
                    <a:pt x="38" y="38"/>
                    <a:pt x="39" y="37"/>
                    <a:pt x="42" y="36"/>
                  </a:cubicBezTo>
                  <a:cubicBezTo>
                    <a:pt x="43" y="35"/>
                    <a:pt x="43" y="35"/>
                    <a:pt x="43" y="35"/>
                  </a:cubicBezTo>
                  <a:cubicBezTo>
                    <a:pt x="43" y="34"/>
                    <a:pt x="43" y="34"/>
                    <a:pt x="43" y="34"/>
                  </a:cubicBezTo>
                  <a:lnTo>
                    <a:pt x="43" y="2"/>
                  </a:lnTo>
                  <a:close/>
                </a:path>
              </a:pathLst>
            </a:custGeom>
            <a:solidFill>
              <a:srgbClr val="B7D49E"/>
            </a:solidFill>
            <a:ln w="9525">
              <a:noFill/>
              <a:round/>
              <a:headEnd/>
              <a:tailEnd/>
            </a:ln>
          </p:spPr>
          <p:txBody>
            <a:bodyPr/>
            <a:lstStyle/>
            <a:p>
              <a:endParaRPr lang="en-US"/>
            </a:p>
          </p:txBody>
        </p:sp>
        <p:sp>
          <p:nvSpPr>
            <p:cNvPr id="26813" name="Freeform 185"/>
            <p:cNvSpPr>
              <a:spLocks/>
            </p:cNvSpPr>
            <p:nvPr/>
          </p:nvSpPr>
          <p:spPr bwMode="auto">
            <a:xfrm>
              <a:off x="3514725" y="3348707"/>
              <a:ext cx="141288" cy="401638"/>
            </a:xfrm>
            <a:custGeom>
              <a:avLst/>
              <a:gdLst>
                <a:gd name="T0" fmla="*/ 2147483647 w 43"/>
                <a:gd name="T1" fmla="*/ 2147483647 h 122"/>
                <a:gd name="T2" fmla="*/ 2147483647 w 43"/>
                <a:gd name="T3" fmla="*/ 0 h 122"/>
                <a:gd name="T4" fmla="*/ 2147483647 w 43"/>
                <a:gd name="T5" fmla="*/ 2147483647 h 122"/>
                <a:gd name="T6" fmla="*/ 2147483647 w 43"/>
                <a:gd name="T7" fmla="*/ 2147483647 h 122"/>
                <a:gd name="T8" fmla="*/ 2147483647 w 43"/>
                <a:gd name="T9" fmla="*/ 2147483647 h 122"/>
                <a:gd name="T10" fmla="*/ 2147483647 w 43"/>
                <a:gd name="T11" fmla="*/ 2147483647 h 122"/>
                <a:gd name="T12" fmla="*/ 2147483647 w 43"/>
                <a:gd name="T13" fmla="*/ 2147483647 h 122"/>
                <a:gd name="T14" fmla="*/ 2147483647 w 43"/>
                <a:gd name="T15" fmla="*/ 2147483647 h 122"/>
                <a:gd name="T16" fmla="*/ 2147483647 w 43"/>
                <a:gd name="T17" fmla="*/ 2147483647 h 122"/>
                <a:gd name="T18" fmla="*/ 2147483647 w 43"/>
                <a:gd name="T19" fmla="*/ 2147483647 h 122"/>
                <a:gd name="T20" fmla="*/ 2147483647 w 43"/>
                <a:gd name="T21" fmla="*/ 2147483647 h 122"/>
                <a:gd name="T22" fmla="*/ 2147483647 w 43"/>
                <a:gd name="T23" fmla="*/ 2147483647 h 122"/>
                <a:gd name="T24" fmla="*/ 0 w 43"/>
                <a:gd name="T25" fmla="*/ 2147483647 h 122"/>
                <a:gd name="T26" fmla="*/ 2147483647 w 43"/>
                <a:gd name="T27" fmla="*/ 2147483647 h 122"/>
                <a:gd name="T28" fmla="*/ 2147483647 w 43"/>
                <a:gd name="T29" fmla="*/ 2147483647 h 122"/>
                <a:gd name="T30" fmla="*/ 2147483647 w 43"/>
                <a:gd name="T31" fmla="*/ 2147483647 h 122"/>
                <a:gd name="T32" fmla="*/ 2147483647 w 43"/>
                <a:gd name="T33" fmla="*/ 2147483647 h 122"/>
                <a:gd name="T34" fmla="*/ 2147483647 w 43"/>
                <a:gd name="T35" fmla="*/ 2147483647 h 122"/>
                <a:gd name="T36" fmla="*/ 2147483647 w 43"/>
                <a:gd name="T37" fmla="*/ 2147483647 h 122"/>
                <a:gd name="T38" fmla="*/ 2147483647 w 43"/>
                <a:gd name="T39" fmla="*/ 2147483647 h 122"/>
                <a:gd name="T40" fmla="*/ 2147483647 w 43"/>
                <a:gd name="T41" fmla="*/ 2147483647 h 122"/>
                <a:gd name="T42" fmla="*/ 2147483647 w 43"/>
                <a:gd name="T43" fmla="*/ 2147483647 h 122"/>
                <a:gd name="T44" fmla="*/ 2147483647 w 43"/>
                <a:gd name="T45" fmla="*/ 2147483647 h 122"/>
                <a:gd name="T46" fmla="*/ 2147483647 w 43"/>
                <a:gd name="T47" fmla="*/ 2147483647 h 122"/>
                <a:gd name="T48" fmla="*/ 2147483647 w 43"/>
                <a:gd name="T49" fmla="*/ 2147483647 h 122"/>
                <a:gd name="T50" fmla="*/ 2147483647 w 43"/>
                <a:gd name="T51" fmla="*/ 2147483647 h 122"/>
                <a:gd name="T52" fmla="*/ 2147483647 w 43"/>
                <a:gd name="T53" fmla="*/ 2147483647 h 122"/>
                <a:gd name="T54" fmla="*/ 2147483647 w 43"/>
                <a:gd name="T55" fmla="*/ 2147483647 h 122"/>
                <a:gd name="T56" fmla="*/ 2147483647 w 43"/>
                <a:gd name="T57" fmla="*/ 2147483647 h 122"/>
                <a:gd name="T58" fmla="*/ 2147483647 w 43"/>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39" y="0"/>
                    <a:pt x="39" y="1"/>
                  </a:cubicBezTo>
                  <a:cubicBezTo>
                    <a:pt x="39" y="1"/>
                    <a:pt x="38" y="3"/>
                    <a:pt x="38" y="6"/>
                  </a:cubicBezTo>
                  <a:cubicBezTo>
                    <a:pt x="37" y="11"/>
                    <a:pt x="37" y="19"/>
                    <a:pt x="37" y="24"/>
                  </a:cubicBezTo>
                  <a:cubicBezTo>
                    <a:pt x="37" y="27"/>
                    <a:pt x="37" y="29"/>
                    <a:pt x="37" y="30"/>
                  </a:cubicBezTo>
                  <a:cubicBezTo>
                    <a:pt x="30" y="35"/>
                    <a:pt x="33" y="38"/>
                    <a:pt x="31" y="48"/>
                  </a:cubicBezTo>
                  <a:cubicBezTo>
                    <a:pt x="31" y="48"/>
                    <a:pt x="31" y="48"/>
                    <a:pt x="31" y="48"/>
                  </a:cubicBezTo>
                  <a:cubicBezTo>
                    <a:pt x="31" y="49"/>
                    <a:pt x="31" y="51"/>
                    <a:pt x="30" y="52"/>
                  </a:cubicBezTo>
                  <a:cubicBezTo>
                    <a:pt x="27" y="54"/>
                    <a:pt x="23" y="58"/>
                    <a:pt x="20" y="64"/>
                  </a:cubicBezTo>
                  <a:cubicBezTo>
                    <a:pt x="19" y="65"/>
                    <a:pt x="19" y="66"/>
                    <a:pt x="18" y="68"/>
                  </a:cubicBezTo>
                  <a:cubicBezTo>
                    <a:pt x="15" y="72"/>
                    <a:pt x="12" y="77"/>
                    <a:pt x="10" y="82"/>
                  </a:cubicBezTo>
                  <a:cubicBezTo>
                    <a:pt x="4" y="95"/>
                    <a:pt x="0" y="109"/>
                    <a:pt x="0" y="120"/>
                  </a:cubicBezTo>
                  <a:cubicBezTo>
                    <a:pt x="0" y="121"/>
                    <a:pt x="1" y="122"/>
                    <a:pt x="2" y="122"/>
                  </a:cubicBezTo>
                  <a:cubicBezTo>
                    <a:pt x="3" y="122"/>
                    <a:pt x="4" y="121"/>
                    <a:pt x="4" y="121"/>
                  </a:cubicBezTo>
                  <a:cubicBezTo>
                    <a:pt x="4" y="119"/>
                    <a:pt x="5" y="117"/>
                    <a:pt x="6" y="115"/>
                  </a:cubicBezTo>
                  <a:cubicBezTo>
                    <a:pt x="7" y="112"/>
                    <a:pt x="8" y="108"/>
                    <a:pt x="9" y="104"/>
                  </a:cubicBezTo>
                  <a:cubicBezTo>
                    <a:pt x="10" y="97"/>
                    <a:pt x="12" y="91"/>
                    <a:pt x="15" y="85"/>
                  </a:cubicBezTo>
                  <a:cubicBezTo>
                    <a:pt x="17" y="80"/>
                    <a:pt x="19" y="76"/>
                    <a:pt x="22" y="72"/>
                  </a:cubicBezTo>
                  <a:cubicBezTo>
                    <a:pt x="23" y="71"/>
                    <a:pt x="24" y="69"/>
                    <a:pt x="25" y="68"/>
                  </a:cubicBezTo>
                  <a:cubicBezTo>
                    <a:pt x="26" y="66"/>
                    <a:pt x="28" y="63"/>
                    <a:pt x="29" y="61"/>
                  </a:cubicBezTo>
                  <a:cubicBezTo>
                    <a:pt x="31" y="58"/>
                    <a:pt x="33" y="57"/>
                    <a:pt x="35" y="56"/>
                  </a:cubicBezTo>
                  <a:cubicBezTo>
                    <a:pt x="35" y="56"/>
                    <a:pt x="36" y="55"/>
                    <a:pt x="36" y="55"/>
                  </a:cubicBezTo>
                  <a:cubicBezTo>
                    <a:pt x="37" y="50"/>
                    <a:pt x="37" y="50"/>
                    <a:pt x="37" y="50"/>
                  </a:cubicBezTo>
                  <a:cubicBezTo>
                    <a:pt x="37" y="49"/>
                    <a:pt x="37" y="48"/>
                    <a:pt x="38" y="48"/>
                  </a:cubicBezTo>
                  <a:cubicBezTo>
                    <a:pt x="38" y="44"/>
                    <a:pt x="37" y="41"/>
                    <a:pt x="38" y="40"/>
                  </a:cubicBezTo>
                  <a:cubicBezTo>
                    <a:pt x="38" y="38"/>
                    <a:pt x="39" y="37"/>
                    <a:pt x="42" y="36"/>
                  </a:cubicBezTo>
                  <a:cubicBezTo>
                    <a:pt x="43" y="35"/>
                    <a:pt x="43" y="35"/>
                    <a:pt x="43" y="35"/>
                  </a:cubicBezTo>
                  <a:cubicBezTo>
                    <a:pt x="43" y="34"/>
                    <a:pt x="43" y="34"/>
                    <a:pt x="43" y="34"/>
                  </a:cubicBezTo>
                  <a:lnTo>
                    <a:pt x="43" y="2"/>
                  </a:lnTo>
                  <a:close/>
                </a:path>
              </a:pathLst>
            </a:custGeom>
            <a:solidFill>
              <a:srgbClr val="B8D59F"/>
            </a:solidFill>
            <a:ln w="9525">
              <a:noFill/>
              <a:round/>
              <a:headEnd/>
              <a:tailEnd/>
            </a:ln>
          </p:spPr>
          <p:txBody>
            <a:bodyPr/>
            <a:lstStyle/>
            <a:p>
              <a:endParaRPr lang="en-US"/>
            </a:p>
          </p:txBody>
        </p:sp>
        <p:sp>
          <p:nvSpPr>
            <p:cNvPr id="26814" name="Freeform 186"/>
            <p:cNvSpPr>
              <a:spLocks/>
            </p:cNvSpPr>
            <p:nvPr/>
          </p:nvSpPr>
          <p:spPr bwMode="auto">
            <a:xfrm>
              <a:off x="3517900" y="3348707"/>
              <a:ext cx="138113" cy="401638"/>
            </a:xfrm>
            <a:custGeom>
              <a:avLst/>
              <a:gdLst>
                <a:gd name="T0" fmla="*/ 2147483647 w 42"/>
                <a:gd name="T1" fmla="*/ 2147483647 h 122"/>
                <a:gd name="T2" fmla="*/ 2147483647 w 42"/>
                <a:gd name="T3" fmla="*/ 0 h 122"/>
                <a:gd name="T4" fmla="*/ 2147483647 w 42"/>
                <a:gd name="T5" fmla="*/ 2147483647 h 122"/>
                <a:gd name="T6" fmla="*/ 2147483647 w 42"/>
                <a:gd name="T7" fmla="*/ 2147483647 h 122"/>
                <a:gd name="T8" fmla="*/ 2147483647 w 42"/>
                <a:gd name="T9" fmla="*/ 2147483647 h 122"/>
                <a:gd name="T10" fmla="*/ 2147483647 w 42"/>
                <a:gd name="T11" fmla="*/ 2147483647 h 122"/>
                <a:gd name="T12" fmla="*/ 2147483647 w 42"/>
                <a:gd name="T13" fmla="*/ 2147483647 h 122"/>
                <a:gd name="T14" fmla="*/ 2147483647 w 42"/>
                <a:gd name="T15" fmla="*/ 2147483647 h 122"/>
                <a:gd name="T16" fmla="*/ 2147483647 w 42"/>
                <a:gd name="T17" fmla="*/ 2147483647 h 122"/>
                <a:gd name="T18" fmla="*/ 2147483647 w 42"/>
                <a:gd name="T19" fmla="*/ 2147483647 h 122"/>
                <a:gd name="T20" fmla="*/ 2147483647 w 42"/>
                <a:gd name="T21" fmla="*/ 2147483647 h 122"/>
                <a:gd name="T22" fmla="*/ 2147483647 w 42"/>
                <a:gd name="T23" fmla="*/ 2147483647 h 122"/>
                <a:gd name="T24" fmla="*/ 0 w 42"/>
                <a:gd name="T25" fmla="*/ 2147483647 h 122"/>
                <a:gd name="T26" fmla="*/ 2147483647 w 42"/>
                <a:gd name="T27" fmla="*/ 2147483647 h 122"/>
                <a:gd name="T28" fmla="*/ 2147483647 w 42"/>
                <a:gd name="T29" fmla="*/ 2147483647 h 122"/>
                <a:gd name="T30" fmla="*/ 2147483647 w 42"/>
                <a:gd name="T31" fmla="*/ 2147483647 h 122"/>
                <a:gd name="T32" fmla="*/ 2147483647 w 42"/>
                <a:gd name="T33" fmla="*/ 2147483647 h 122"/>
                <a:gd name="T34" fmla="*/ 2147483647 w 42"/>
                <a:gd name="T35" fmla="*/ 2147483647 h 122"/>
                <a:gd name="T36" fmla="*/ 2147483647 w 42"/>
                <a:gd name="T37" fmla="*/ 2147483647 h 122"/>
                <a:gd name="T38" fmla="*/ 2147483647 w 42"/>
                <a:gd name="T39" fmla="*/ 2147483647 h 122"/>
                <a:gd name="T40" fmla="*/ 2147483647 w 42"/>
                <a:gd name="T41" fmla="*/ 2147483647 h 122"/>
                <a:gd name="T42" fmla="*/ 2147483647 w 42"/>
                <a:gd name="T43" fmla="*/ 2147483647 h 122"/>
                <a:gd name="T44" fmla="*/ 2147483647 w 42"/>
                <a:gd name="T45" fmla="*/ 2147483647 h 122"/>
                <a:gd name="T46" fmla="*/ 2147483647 w 42"/>
                <a:gd name="T47" fmla="*/ 2147483647 h 122"/>
                <a:gd name="T48" fmla="*/ 2147483647 w 42"/>
                <a:gd name="T49" fmla="*/ 2147483647 h 122"/>
                <a:gd name="T50" fmla="*/ 2147483647 w 42"/>
                <a:gd name="T51" fmla="*/ 2147483647 h 122"/>
                <a:gd name="T52" fmla="*/ 2147483647 w 42"/>
                <a:gd name="T53" fmla="*/ 2147483647 h 122"/>
                <a:gd name="T54" fmla="*/ 2147483647 w 42"/>
                <a:gd name="T55" fmla="*/ 2147483647 h 122"/>
                <a:gd name="T56" fmla="*/ 2147483647 w 42"/>
                <a:gd name="T57" fmla="*/ 2147483647 h 122"/>
                <a:gd name="T58" fmla="*/ 2147483647 w 42"/>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2" y="2"/>
                  </a:moveTo>
                  <a:cubicBezTo>
                    <a:pt x="42" y="1"/>
                    <a:pt x="41" y="0"/>
                    <a:pt x="40" y="0"/>
                  </a:cubicBezTo>
                  <a:cubicBezTo>
                    <a:pt x="39" y="0"/>
                    <a:pt x="38" y="0"/>
                    <a:pt x="38" y="1"/>
                  </a:cubicBezTo>
                  <a:cubicBezTo>
                    <a:pt x="38" y="1"/>
                    <a:pt x="37" y="3"/>
                    <a:pt x="37" y="6"/>
                  </a:cubicBezTo>
                  <a:cubicBezTo>
                    <a:pt x="36" y="11"/>
                    <a:pt x="36" y="19"/>
                    <a:pt x="36" y="24"/>
                  </a:cubicBezTo>
                  <a:cubicBezTo>
                    <a:pt x="36" y="27"/>
                    <a:pt x="36" y="30"/>
                    <a:pt x="36" y="30"/>
                  </a:cubicBezTo>
                  <a:cubicBezTo>
                    <a:pt x="29" y="35"/>
                    <a:pt x="32" y="38"/>
                    <a:pt x="30" y="48"/>
                  </a:cubicBezTo>
                  <a:cubicBezTo>
                    <a:pt x="30" y="48"/>
                    <a:pt x="30" y="48"/>
                    <a:pt x="30" y="48"/>
                  </a:cubicBezTo>
                  <a:cubicBezTo>
                    <a:pt x="30" y="49"/>
                    <a:pt x="30" y="51"/>
                    <a:pt x="29" y="52"/>
                  </a:cubicBezTo>
                  <a:cubicBezTo>
                    <a:pt x="26" y="54"/>
                    <a:pt x="22" y="59"/>
                    <a:pt x="19" y="64"/>
                  </a:cubicBezTo>
                  <a:cubicBezTo>
                    <a:pt x="18" y="65"/>
                    <a:pt x="18" y="66"/>
                    <a:pt x="17" y="68"/>
                  </a:cubicBezTo>
                  <a:cubicBezTo>
                    <a:pt x="14" y="72"/>
                    <a:pt x="11" y="77"/>
                    <a:pt x="9" y="82"/>
                  </a:cubicBezTo>
                  <a:cubicBezTo>
                    <a:pt x="3" y="95"/>
                    <a:pt x="0" y="110"/>
                    <a:pt x="0" y="120"/>
                  </a:cubicBezTo>
                  <a:cubicBezTo>
                    <a:pt x="0" y="121"/>
                    <a:pt x="0" y="122"/>
                    <a:pt x="1" y="122"/>
                  </a:cubicBezTo>
                  <a:cubicBezTo>
                    <a:pt x="2" y="122"/>
                    <a:pt x="3" y="121"/>
                    <a:pt x="3" y="121"/>
                  </a:cubicBezTo>
                  <a:cubicBezTo>
                    <a:pt x="3" y="119"/>
                    <a:pt x="4" y="117"/>
                    <a:pt x="5" y="115"/>
                  </a:cubicBezTo>
                  <a:cubicBezTo>
                    <a:pt x="6" y="112"/>
                    <a:pt x="7" y="108"/>
                    <a:pt x="8" y="104"/>
                  </a:cubicBezTo>
                  <a:cubicBezTo>
                    <a:pt x="9" y="97"/>
                    <a:pt x="11" y="91"/>
                    <a:pt x="14" y="85"/>
                  </a:cubicBezTo>
                  <a:cubicBezTo>
                    <a:pt x="16" y="80"/>
                    <a:pt x="18" y="76"/>
                    <a:pt x="21" y="72"/>
                  </a:cubicBezTo>
                  <a:cubicBezTo>
                    <a:pt x="22" y="71"/>
                    <a:pt x="23" y="69"/>
                    <a:pt x="24" y="68"/>
                  </a:cubicBezTo>
                  <a:cubicBezTo>
                    <a:pt x="25" y="66"/>
                    <a:pt x="27" y="63"/>
                    <a:pt x="28" y="61"/>
                  </a:cubicBezTo>
                  <a:cubicBezTo>
                    <a:pt x="30" y="58"/>
                    <a:pt x="32" y="57"/>
                    <a:pt x="34" y="56"/>
                  </a:cubicBezTo>
                  <a:cubicBezTo>
                    <a:pt x="34" y="56"/>
                    <a:pt x="35" y="55"/>
                    <a:pt x="35" y="55"/>
                  </a:cubicBezTo>
                  <a:cubicBezTo>
                    <a:pt x="36" y="50"/>
                    <a:pt x="36" y="50"/>
                    <a:pt x="36" y="50"/>
                  </a:cubicBezTo>
                  <a:cubicBezTo>
                    <a:pt x="36" y="49"/>
                    <a:pt x="36" y="48"/>
                    <a:pt x="36" y="48"/>
                  </a:cubicBezTo>
                  <a:cubicBezTo>
                    <a:pt x="37" y="44"/>
                    <a:pt x="36" y="41"/>
                    <a:pt x="37" y="40"/>
                  </a:cubicBezTo>
                  <a:cubicBezTo>
                    <a:pt x="37" y="38"/>
                    <a:pt x="38" y="37"/>
                    <a:pt x="41" y="36"/>
                  </a:cubicBezTo>
                  <a:cubicBezTo>
                    <a:pt x="42" y="35"/>
                    <a:pt x="42" y="35"/>
                    <a:pt x="42" y="35"/>
                  </a:cubicBezTo>
                  <a:cubicBezTo>
                    <a:pt x="42" y="34"/>
                    <a:pt x="42" y="34"/>
                    <a:pt x="42" y="34"/>
                  </a:cubicBezTo>
                  <a:lnTo>
                    <a:pt x="42" y="2"/>
                  </a:lnTo>
                  <a:close/>
                </a:path>
              </a:pathLst>
            </a:custGeom>
            <a:solidFill>
              <a:srgbClr val="B9D5A0"/>
            </a:solidFill>
            <a:ln w="9525">
              <a:noFill/>
              <a:round/>
              <a:headEnd/>
              <a:tailEnd/>
            </a:ln>
          </p:spPr>
          <p:txBody>
            <a:bodyPr/>
            <a:lstStyle/>
            <a:p>
              <a:endParaRPr lang="en-US"/>
            </a:p>
          </p:txBody>
        </p:sp>
        <p:sp>
          <p:nvSpPr>
            <p:cNvPr id="26815" name="Freeform 187"/>
            <p:cNvSpPr>
              <a:spLocks/>
            </p:cNvSpPr>
            <p:nvPr/>
          </p:nvSpPr>
          <p:spPr bwMode="auto">
            <a:xfrm>
              <a:off x="3517900" y="3348707"/>
              <a:ext cx="138113" cy="401638"/>
            </a:xfrm>
            <a:custGeom>
              <a:avLst/>
              <a:gdLst>
                <a:gd name="T0" fmla="*/ 2147483647 w 42"/>
                <a:gd name="T1" fmla="*/ 2147483647 h 122"/>
                <a:gd name="T2" fmla="*/ 2147483647 w 42"/>
                <a:gd name="T3" fmla="*/ 0 h 122"/>
                <a:gd name="T4" fmla="*/ 2147483647 w 42"/>
                <a:gd name="T5" fmla="*/ 2147483647 h 122"/>
                <a:gd name="T6" fmla="*/ 2147483647 w 42"/>
                <a:gd name="T7" fmla="*/ 2147483647 h 122"/>
                <a:gd name="T8" fmla="*/ 2147483647 w 42"/>
                <a:gd name="T9" fmla="*/ 2147483647 h 122"/>
                <a:gd name="T10" fmla="*/ 2147483647 w 42"/>
                <a:gd name="T11" fmla="*/ 2147483647 h 122"/>
                <a:gd name="T12" fmla="*/ 2147483647 w 42"/>
                <a:gd name="T13" fmla="*/ 2147483647 h 122"/>
                <a:gd name="T14" fmla="*/ 2147483647 w 42"/>
                <a:gd name="T15" fmla="*/ 2147483647 h 122"/>
                <a:gd name="T16" fmla="*/ 2147483647 w 42"/>
                <a:gd name="T17" fmla="*/ 2147483647 h 122"/>
                <a:gd name="T18" fmla="*/ 2147483647 w 42"/>
                <a:gd name="T19" fmla="*/ 2147483647 h 122"/>
                <a:gd name="T20" fmla="*/ 2147483647 w 42"/>
                <a:gd name="T21" fmla="*/ 2147483647 h 122"/>
                <a:gd name="T22" fmla="*/ 2147483647 w 42"/>
                <a:gd name="T23" fmla="*/ 2147483647 h 122"/>
                <a:gd name="T24" fmla="*/ 0 w 42"/>
                <a:gd name="T25" fmla="*/ 2147483647 h 122"/>
                <a:gd name="T26" fmla="*/ 2147483647 w 42"/>
                <a:gd name="T27" fmla="*/ 2147483647 h 122"/>
                <a:gd name="T28" fmla="*/ 2147483647 w 42"/>
                <a:gd name="T29" fmla="*/ 2147483647 h 122"/>
                <a:gd name="T30" fmla="*/ 2147483647 w 42"/>
                <a:gd name="T31" fmla="*/ 2147483647 h 122"/>
                <a:gd name="T32" fmla="*/ 2147483647 w 42"/>
                <a:gd name="T33" fmla="*/ 2147483647 h 122"/>
                <a:gd name="T34" fmla="*/ 2147483647 w 42"/>
                <a:gd name="T35" fmla="*/ 2147483647 h 122"/>
                <a:gd name="T36" fmla="*/ 2147483647 w 42"/>
                <a:gd name="T37" fmla="*/ 2147483647 h 122"/>
                <a:gd name="T38" fmla="*/ 2147483647 w 42"/>
                <a:gd name="T39" fmla="*/ 2147483647 h 122"/>
                <a:gd name="T40" fmla="*/ 2147483647 w 42"/>
                <a:gd name="T41" fmla="*/ 2147483647 h 122"/>
                <a:gd name="T42" fmla="*/ 2147483647 w 42"/>
                <a:gd name="T43" fmla="*/ 2147483647 h 122"/>
                <a:gd name="T44" fmla="*/ 2147483647 w 42"/>
                <a:gd name="T45" fmla="*/ 2147483647 h 122"/>
                <a:gd name="T46" fmla="*/ 2147483647 w 42"/>
                <a:gd name="T47" fmla="*/ 2147483647 h 122"/>
                <a:gd name="T48" fmla="*/ 2147483647 w 42"/>
                <a:gd name="T49" fmla="*/ 2147483647 h 122"/>
                <a:gd name="T50" fmla="*/ 2147483647 w 42"/>
                <a:gd name="T51" fmla="*/ 2147483647 h 122"/>
                <a:gd name="T52" fmla="*/ 2147483647 w 42"/>
                <a:gd name="T53" fmla="*/ 2147483647 h 122"/>
                <a:gd name="T54" fmla="*/ 2147483647 w 42"/>
                <a:gd name="T55" fmla="*/ 2147483647 h 122"/>
                <a:gd name="T56" fmla="*/ 2147483647 w 42"/>
                <a:gd name="T57" fmla="*/ 2147483647 h 122"/>
                <a:gd name="T58" fmla="*/ 2147483647 w 42"/>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2" y="2"/>
                  </a:moveTo>
                  <a:cubicBezTo>
                    <a:pt x="42" y="1"/>
                    <a:pt x="41" y="0"/>
                    <a:pt x="40" y="0"/>
                  </a:cubicBezTo>
                  <a:cubicBezTo>
                    <a:pt x="39" y="0"/>
                    <a:pt x="38" y="0"/>
                    <a:pt x="38" y="1"/>
                  </a:cubicBezTo>
                  <a:cubicBezTo>
                    <a:pt x="38" y="1"/>
                    <a:pt x="37" y="3"/>
                    <a:pt x="37" y="6"/>
                  </a:cubicBezTo>
                  <a:cubicBezTo>
                    <a:pt x="37" y="11"/>
                    <a:pt x="36" y="19"/>
                    <a:pt x="36" y="24"/>
                  </a:cubicBezTo>
                  <a:cubicBezTo>
                    <a:pt x="36" y="27"/>
                    <a:pt x="36" y="30"/>
                    <a:pt x="36" y="31"/>
                  </a:cubicBezTo>
                  <a:cubicBezTo>
                    <a:pt x="29" y="35"/>
                    <a:pt x="32" y="39"/>
                    <a:pt x="30" y="48"/>
                  </a:cubicBezTo>
                  <a:cubicBezTo>
                    <a:pt x="30" y="48"/>
                    <a:pt x="30" y="48"/>
                    <a:pt x="30" y="48"/>
                  </a:cubicBezTo>
                  <a:cubicBezTo>
                    <a:pt x="30" y="49"/>
                    <a:pt x="30" y="51"/>
                    <a:pt x="29" y="52"/>
                  </a:cubicBezTo>
                  <a:cubicBezTo>
                    <a:pt x="26" y="54"/>
                    <a:pt x="22" y="59"/>
                    <a:pt x="19" y="64"/>
                  </a:cubicBezTo>
                  <a:cubicBezTo>
                    <a:pt x="18" y="65"/>
                    <a:pt x="18" y="66"/>
                    <a:pt x="17" y="68"/>
                  </a:cubicBezTo>
                  <a:cubicBezTo>
                    <a:pt x="14" y="72"/>
                    <a:pt x="11" y="77"/>
                    <a:pt x="9" y="82"/>
                  </a:cubicBezTo>
                  <a:cubicBezTo>
                    <a:pt x="3" y="95"/>
                    <a:pt x="0" y="110"/>
                    <a:pt x="0" y="120"/>
                  </a:cubicBezTo>
                  <a:cubicBezTo>
                    <a:pt x="0" y="121"/>
                    <a:pt x="0" y="122"/>
                    <a:pt x="1" y="122"/>
                  </a:cubicBezTo>
                  <a:cubicBezTo>
                    <a:pt x="2" y="122"/>
                    <a:pt x="3" y="121"/>
                    <a:pt x="3" y="121"/>
                  </a:cubicBezTo>
                  <a:cubicBezTo>
                    <a:pt x="3" y="119"/>
                    <a:pt x="4" y="117"/>
                    <a:pt x="5" y="115"/>
                  </a:cubicBezTo>
                  <a:cubicBezTo>
                    <a:pt x="6" y="112"/>
                    <a:pt x="7" y="108"/>
                    <a:pt x="8" y="103"/>
                  </a:cubicBezTo>
                  <a:cubicBezTo>
                    <a:pt x="9" y="97"/>
                    <a:pt x="11" y="91"/>
                    <a:pt x="14" y="85"/>
                  </a:cubicBezTo>
                  <a:cubicBezTo>
                    <a:pt x="16" y="80"/>
                    <a:pt x="18" y="76"/>
                    <a:pt x="21" y="72"/>
                  </a:cubicBezTo>
                  <a:cubicBezTo>
                    <a:pt x="22" y="71"/>
                    <a:pt x="23" y="69"/>
                    <a:pt x="24" y="68"/>
                  </a:cubicBezTo>
                  <a:cubicBezTo>
                    <a:pt x="25" y="66"/>
                    <a:pt x="27" y="63"/>
                    <a:pt x="28" y="61"/>
                  </a:cubicBezTo>
                  <a:cubicBezTo>
                    <a:pt x="30" y="58"/>
                    <a:pt x="32" y="57"/>
                    <a:pt x="34" y="56"/>
                  </a:cubicBezTo>
                  <a:cubicBezTo>
                    <a:pt x="34" y="56"/>
                    <a:pt x="35" y="55"/>
                    <a:pt x="35" y="55"/>
                  </a:cubicBezTo>
                  <a:cubicBezTo>
                    <a:pt x="36" y="50"/>
                    <a:pt x="36" y="50"/>
                    <a:pt x="36" y="50"/>
                  </a:cubicBezTo>
                  <a:cubicBezTo>
                    <a:pt x="36" y="49"/>
                    <a:pt x="36" y="48"/>
                    <a:pt x="36" y="48"/>
                  </a:cubicBezTo>
                  <a:cubicBezTo>
                    <a:pt x="37" y="44"/>
                    <a:pt x="36" y="41"/>
                    <a:pt x="37" y="40"/>
                  </a:cubicBezTo>
                  <a:cubicBezTo>
                    <a:pt x="37" y="38"/>
                    <a:pt x="38" y="37"/>
                    <a:pt x="41" y="36"/>
                  </a:cubicBezTo>
                  <a:cubicBezTo>
                    <a:pt x="42" y="35"/>
                    <a:pt x="42" y="35"/>
                    <a:pt x="42" y="35"/>
                  </a:cubicBezTo>
                  <a:cubicBezTo>
                    <a:pt x="42" y="34"/>
                    <a:pt x="42" y="34"/>
                    <a:pt x="42" y="34"/>
                  </a:cubicBezTo>
                  <a:lnTo>
                    <a:pt x="42" y="2"/>
                  </a:lnTo>
                  <a:close/>
                </a:path>
              </a:pathLst>
            </a:custGeom>
            <a:solidFill>
              <a:srgbClr val="BAD6A1"/>
            </a:solidFill>
            <a:ln w="9525">
              <a:noFill/>
              <a:round/>
              <a:headEnd/>
              <a:tailEnd/>
            </a:ln>
          </p:spPr>
          <p:txBody>
            <a:bodyPr/>
            <a:lstStyle/>
            <a:p>
              <a:endParaRPr lang="en-US"/>
            </a:p>
          </p:txBody>
        </p:sp>
        <p:sp>
          <p:nvSpPr>
            <p:cNvPr id="26816" name="Freeform 188"/>
            <p:cNvSpPr>
              <a:spLocks/>
            </p:cNvSpPr>
            <p:nvPr/>
          </p:nvSpPr>
          <p:spPr bwMode="auto">
            <a:xfrm>
              <a:off x="3517900" y="3348707"/>
              <a:ext cx="138113" cy="401638"/>
            </a:xfrm>
            <a:custGeom>
              <a:avLst/>
              <a:gdLst>
                <a:gd name="T0" fmla="*/ 2147483647 w 42"/>
                <a:gd name="T1" fmla="*/ 2147483647 h 122"/>
                <a:gd name="T2" fmla="*/ 2147483647 w 42"/>
                <a:gd name="T3" fmla="*/ 0 h 122"/>
                <a:gd name="T4" fmla="*/ 2147483647 w 42"/>
                <a:gd name="T5" fmla="*/ 2147483647 h 122"/>
                <a:gd name="T6" fmla="*/ 2147483647 w 42"/>
                <a:gd name="T7" fmla="*/ 2147483647 h 122"/>
                <a:gd name="T8" fmla="*/ 2147483647 w 42"/>
                <a:gd name="T9" fmla="*/ 2147483647 h 122"/>
                <a:gd name="T10" fmla="*/ 2147483647 w 42"/>
                <a:gd name="T11" fmla="*/ 2147483647 h 122"/>
                <a:gd name="T12" fmla="*/ 2147483647 w 42"/>
                <a:gd name="T13" fmla="*/ 2147483647 h 122"/>
                <a:gd name="T14" fmla="*/ 2147483647 w 42"/>
                <a:gd name="T15" fmla="*/ 2147483647 h 122"/>
                <a:gd name="T16" fmla="*/ 2147483647 w 42"/>
                <a:gd name="T17" fmla="*/ 2147483647 h 122"/>
                <a:gd name="T18" fmla="*/ 2147483647 w 42"/>
                <a:gd name="T19" fmla="*/ 2147483647 h 122"/>
                <a:gd name="T20" fmla="*/ 2147483647 w 42"/>
                <a:gd name="T21" fmla="*/ 2147483647 h 122"/>
                <a:gd name="T22" fmla="*/ 2147483647 w 42"/>
                <a:gd name="T23" fmla="*/ 2147483647 h 122"/>
                <a:gd name="T24" fmla="*/ 0 w 42"/>
                <a:gd name="T25" fmla="*/ 2147483647 h 122"/>
                <a:gd name="T26" fmla="*/ 2147483647 w 42"/>
                <a:gd name="T27" fmla="*/ 2147483647 h 122"/>
                <a:gd name="T28" fmla="*/ 2147483647 w 42"/>
                <a:gd name="T29" fmla="*/ 2147483647 h 122"/>
                <a:gd name="T30" fmla="*/ 2147483647 w 42"/>
                <a:gd name="T31" fmla="*/ 2147483647 h 122"/>
                <a:gd name="T32" fmla="*/ 2147483647 w 42"/>
                <a:gd name="T33" fmla="*/ 2147483647 h 122"/>
                <a:gd name="T34" fmla="*/ 2147483647 w 42"/>
                <a:gd name="T35" fmla="*/ 2147483647 h 122"/>
                <a:gd name="T36" fmla="*/ 2147483647 w 42"/>
                <a:gd name="T37" fmla="*/ 2147483647 h 122"/>
                <a:gd name="T38" fmla="*/ 2147483647 w 42"/>
                <a:gd name="T39" fmla="*/ 2147483647 h 122"/>
                <a:gd name="T40" fmla="*/ 2147483647 w 42"/>
                <a:gd name="T41" fmla="*/ 2147483647 h 122"/>
                <a:gd name="T42" fmla="*/ 2147483647 w 42"/>
                <a:gd name="T43" fmla="*/ 2147483647 h 122"/>
                <a:gd name="T44" fmla="*/ 2147483647 w 42"/>
                <a:gd name="T45" fmla="*/ 2147483647 h 122"/>
                <a:gd name="T46" fmla="*/ 2147483647 w 42"/>
                <a:gd name="T47" fmla="*/ 2147483647 h 122"/>
                <a:gd name="T48" fmla="*/ 2147483647 w 42"/>
                <a:gd name="T49" fmla="*/ 2147483647 h 122"/>
                <a:gd name="T50" fmla="*/ 2147483647 w 42"/>
                <a:gd name="T51" fmla="*/ 2147483647 h 122"/>
                <a:gd name="T52" fmla="*/ 2147483647 w 42"/>
                <a:gd name="T53" fmla="*/ 2147483647 h 122"/>
                <a:gd name="T54" fmla="*/ 2147483647 w 42"/>
                <a:gd name="T55" fmla="*/ 2147483647 h 122"/>
                <a:gd name="T56" fmla="*/ 2147483647 w 42"/>
                <a:gd name="T57" fmla="*/ 2147483647 h 122"/>
                <a:gd name="T58" fmla="*/ 2147483647 w 42"/>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1" y="2"/>
                  </a:moveTo>
                  <a:cubicBezTo>
                    <a:pt x="41" y="1"/>
                    <a:pt x="41" y="0"/>
                    <a:pt x="40" y="0"/>
                  </a:cubicBezTo>
                  <a:cubicBezTo>
                    <a:pt x="39" y="0"/>
                    <a:pt x="38" y="0"/>
                    <a:pt x="38" y="1"/>
                  </a:cubicBezTo>
                  <a:cubicBezTo>
                    <a:pt x="38" y="1"/>
                    <a:pt x="37" y="3"/>
                    <a:pt x="37" y="6"/>
                  </a:cubicBezTo>
                  <a:cubicBezTo>
                    <a:pt x="37" y="11"/>
                    <a:pt x="36" y="19"/>
                    <a:pt x="36" y="24"/>
                  </a:cubicBezTo>
                  <a:cubicBezTo>
                    <a:pt x="36" y="27"/>
                    <a:pt x="36" y="30"/>
                    <a:pt x="36" y="31"/>
                  </a:cubicBezTo>
                  <a:cubicBezTo>
                    <a:pt x="29" y="35"/>
                    <a:pt x="32" y="39"/>
                    <a:pt x="30" y="48"/>
                  </a:cubicBezTo>
                  <a:cubicBezTo>
                    <a:pt x="30" y="48"/>
                    <a:pt x="30" y="48"/>
                    <a:pt x="30" y="48"/>
                  </a:cubicBezTo>
                  <a:cubicBezTo>
                    <a:pt x="30" y="49"/>
                    <a:pt x="30" y="51"/>
                    <a:pt x="30" y="52"/>
                  </a:cubicBezTo>
                  <a:cubicBezTo>
                    <a:pt x="26" y="54"/>
                    <a:pt x="22" y="59"/>
                    <a:pt x="19" y="64"/>
                  </a:cubicBezTo>
                  <a:cubicBezTo>
                    <a:pt x="18" y="65"/>
                    <a:pt x="18" y="66"/>
                    <a:pt x="17" y="68"/>
                  </a:cubicBezTo>
                  <a:cubicBezTo>
                    <a:pt x="14" y="72"/>
                    <a:pt x="12" y="77"/>
                    <a:pt x="9" y="82"/>
                  </a:cubicBezTo>
                  <a:cubicBezTo>
                    <a:pt x="3" y="95"/>
                    <a:pt x="0" y="110"/>
                    <a:pt x="0" y="120"/>
                  </a:cubicBezTo>
                  <a:cubicBezTo>
                    <a:pt x="0" y="121"/>
                    <a:pt x="0" y="122"/>
                    <a:pt x="1" y="122"/>
                  </a:cubicBezTo>
                  <a:cubicBezTo>
                    <a:pt x="2" y="122"/>
                    <a:pt x="3" y="121"/>
                    <a:pt x="3" y="120"/>
                  </a:cubicBezTo>
                  <a:cubicBezTo>
                    <a:pt x="3" y="119"/>
                    <a:pt x="4" y="117"/>
                    <a:pt x="5" y="115"/>
                  </a:cubicBezTo>
                  <a:cubicBezTo>
                    <a:pt x="6" y="112"/>
                    <a:pt x="7" y="108"/>
                    <a:pt x="8" y="103"/>
                  </a:cubicBezTo>
                  <a:cubicBezTo>
                    <a:pt x="9" y="97"/>
                    <a:pt x="11" y="91"/>
                    <a:pt x="14" y="85"/>
                  </a:cubicBezTo>
                  <a:cubicBezTo>
                    <a:pt x="16" y="80"/>
                    <a:pt x="18" y="76"/>
                    <a:pt x="21" y="72"/>
                  </a:cubicBezTo>
                  <a:cubicBezTo>
                    <a:pt x="22" y="71"/>
                    <a:pt x="23" y="69"/>
                    <a:pt x="24" y="68"/>
                  </a:cubicBezTo>
                  <a:cubicBezTo>
                    <a:pt x="25" y="66"/>
                    <a:pt x="27" y="63"/>
                    <a:pt x="28" y="61"/>
                  </a:cubicBezTo>
                  <a:cubicBezTo>
                    <a:pt x="30" y="58"/>
                    <a:pt x="32" y="57"/>
                    <a:pt x="34" y="56"/>
                  </a:cubicBezTo>
                  <a:cubicBezTo>
                    <a:pt x="34" y="56"/>
                    <a:pt x="35" y="55"/>
                    <a:pt x="35" y="55"/>
                  </a:cubicBezTo>
                  <a:cubicBezTo>
                    <a:pt x="36" y="50"/>
                    <a:pt x="36" y="50"/>
                    <a:pt x="36" y="50"/>
                  </a:cubicBezTo>
                  <a:cubicBezTo>
                    <a:pt x="36" y="49"/>
                    <a:pt x="36" y="48"/>
                    <a:pt x="36" y="48"/>
                  </a:cubicBezTo>
                  <a:cubicBezTo>
                    <a:pt x="37" y="44"/>
                    <a:pt x="36" y="41"/>
                    <a:pt x="37" y="40"/>
                  </a:cubicBezTo>
                  <a:cubicBezTo>
                    <a:pt x="37" y="38"/>
                    <a:pt x="38" y="37"/>
                    <a:pt x="41" y="36"/>
                  </a:cubicBezTo>
                  <a:cubicBezTo>
                    <a:pt x="42" y="35"/>
                    <a:pt x="42" y="35"/>
                    <a:pt x="42" y="35"/>
                  </a:cubicBezTo>
                  <a:cubicBezTo>
                    <a:pt x="42" y="34"/>
                    <a:pt x="42" y="34"/>
                    <a:pt x="42" y="34"/>
                  </a:cubicBezTo>
                  <a:lnTo>
                    <a:pt x="41" y="2"/>
                  </a:lnTo>
                  <a:close/>
                </a:path>
              </a:pathLst>
            </a:custGeom>
            <a:solidFill>
              <a:srgbClr val="BAD6A2"/>
            </a:solidFill>
            <a:ln w="9525">
              <a:noFill/>
              <a:round/>
              <a:headEnd/>
              <a:tailEnd/>
            </a:ln>
          </p:spPr>
          <p:txBody>
            <a:bodyPr/>
            <a:lstStyle/>
            <a:p>
              <a:endParaRPr lang="en-US"/>
            </a:p>
          </p:txBody>
        </p:sp>
        <p:sp>
          <p:nvSpPr>
            <p:cNvPr id="26817" name="Freeform 189"/>
            <p:cNvSpPr>
              <a:spLocks/>
            </p:cNvSpPr>
            <p:nvPr/>
          </p:nvSpPr>
          <p:spPr bwMode="auto">
            <a:xfrm>
              <a:off x="3517900" y="3348707"/>
              <a:ext cx="138113" cy="401638"/>
            </a:xfrm>
            <a:custGeom>
              <a:avLst/>
              <a:gdLst>
                <a:gd name="T0" fmla="*/ 2147483647 w 42"/>
                <a:gd name="T1" fmla="*/ 2147483647 h 122"/>
                <a:gd name="T2" fmla="*/ 2147483647 w 42"/>
                <a:gd name="T3" fmla="*/ 0 h 122"/>
                <a:gd name="T4" fmla="*/ 2147483647 w 42"/>
                <a:gd name="T5" fmla="*/ 2147483647 h 122"/>
                <a:gd name="T6" fmla="*/ 2147483647 w 42"/>
                <a:gd name="T7" fmla="*/ 2147483647 h 122"/>
                <a:gd name="T8" fmla="*/ 2147483647 w 42"/>
                <a:gd name="T9" fmla="*/ 2147483647 h 122"/>
                <a:gd name="T10" fmla="*/ 2147483647 w 42"/>
                <a:gd name="T11" fmla="*/ 2147483647 h 122"/>
                <a:gd name="T12" fmla="*/ 2147483647 w 42"/>
                <a:gd name="T13" fmla="*/ 2147483647 h 122"/>
                <a:gd name="T14" fmla="*/ 2147483647 w 42"/>
                <a:gd name="T15" fmla="*/ 2147483647 h 122"/>
                <a:gd name="T16" fmla="*/ 2147483647 w 42"/>
                <a:gd name="T17" fmla="*/ 2147483647 h 122"/>
                <a:gd name="T18" fmla="*/ 2147483647 w 42"/>
                <a:gd name="T19" fmla="*/ 2147483647 h 122"/>
                <a:gd name="T20" fmla="*/ 2147483647 w 42"/>
                <a:gd name="T21" fmla="*/ 2147483647 h 122"/>
                <a:gd name="T22" fmla="*/ 2147483647 w 42"/>
                <a:gd name="T23" fmla="*/ 2147483647 h 122"/>
                <a:gd name="T24" fmla="*/ 0 w 42"/>
                <a:gd name="T25" fmla="*/ 2147483647 h 122"/>
                <a:gd name="T26" fmla="*/ 2147483647 w 42"/>
                <a:gd name="T27" fmla="*/ 2147483647 h 122"/>
                <a:gd name="T28" fmla="*/ 2147483647 w 42"/>
                <a:gd name="T29" fmla="*/ 2147483647 h 122"/>
                <a:gd name="T30" fmla="*/ 2147483647 w 42"/>
                <a:gd name="T31" fmla="*/ 2147483647 h 122"/>
                <a:gd name="T32" fmla="*/ 2147483647 w 42"/>
                <a:gd name="T33" fmla="*/ 2147483647 h 122"/>
                <a:gd name="T34" fmla="*/ 2147483647 w 42"/>
                <a:gd name="T35" fmla="*/ 2147483647 h 122"/>
                <a:gd name="T36" fmla="*/ 2147483647 w 42"/>
                <a:gd name="T37" fmla="*/ 2147483647 h 122"/>
                <a:gd name="T38" fmla="*/ 2147483647 w 42"/>
                <a:gd name="T39" fmla="*/ 2147483647 h 122"/>
                <a:gd name="T40" fmla="*/ 2147483647 w 42"/>
                <a:gd name="T41" fmla="*/ 2147483647 h 122"/>
                <a:gd name="T42" fmla="*/ 2147483647 w 42"/>
                <a:gd name="T43" fmla="*/ 2147483647 h 122"/>
                <a:gd name="T44" fmla="*/ 2147483647 w 42"/>
                <a:gd name="T45" fmla="*/ 2147483647 h 122"/>
                <a:gd name="T46" fmla="*/ 2147483647 w 42"/>
                <a:gd name="T47" fmla="*/ 2147483647 h 122"/>
                <a:gd name="T48" fmla="*/ 2147483647 w 42"/>
                <a:gd name="T49" fmla="*/ 2147483647 h 122"/>
                <a:gd name="T50" fmla="*/ 2147483647 w 42"/>
                <a:gd name="T51" fmla="*/ 2147483647 h 122"/>
                <a:gd name="T52" fmla="*/ 2147483647 w 42"/>
                <a:gd name="T53" fmla="*/ 2147483647 h 122"/>
                <a:gd name="T54" fmla="*/ 2147483647 w 42"/>
                <a:gd name="T55" fmla="*/ 2147483647 h 122"/>
                <a:gd name="T56" fmla="*/ 2147483647 w 42"/>
                <a:gd name="T57" fmla="*/ 2147483647 h 122"/>
                <a:gd name="T58" fmla="*/ 2147483647 w 42"/>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1" y="2"/>
                  </a:moveTo>
                  <a:cubicBezTo>
                    <a:pt x="41" y="1"/>
                    <a:pt x="41" y="0"/>
                    <a:pt x="40" y="0"/>
                  </a:cubicBezTo>
                  <a:cubicBezTo>
                    <a:pt x="39" y="0"/>
                    <a:pt x="38" y="0"/>
                    <a:pt x="38" y="1"/>
                  </a:cubicBezTo>
                  <a:cubicBezTo>
                    <a:pt x="38" y="1"/>
                    <a:pt x="37" y="3"/>
                    <a:pt x="37" y="6"/>
                  </a:cubicBezTo>
                  <a:cubicBezTo>
                    <a:pt x="37" y="11"/>
                    <a:pt x="36" y="19"/>
                    <a:pt x="36" y="24"/>
                  </a:cubicBezTo>
                  <a:cubicBezTo>
                    <a:pt x="36" y="27"/>
                    <a:pt x="36" y="30"/>
                    <a:pt x="36" y="31"/>
                  </a:cubicBezTo>
                  <a:cubicBezTo>
                    <a:pt x="29" y="35"/>
                    <a:pt x="32" y="39"/>
                    <a:pt x="30" y="48"/>
                  </a:cubicBezTo>
                  <a:cubicBezTo>
                    <a:pt x="30" y="48"/>
                    <a:pt x="30" y="48"/>
                    <a:pt x="30" y="48"/>
                  </a:cubicBezTo>
                  <a:cubicBezTo>
                    <a:pt x="30" y="49"/>
                    <a:pt x="30" y="51"/>
                    <a:pt x="30" y="52"/>
                  </a:cubicBezTo>
                  <a:cubicBezTo>
                    <a:pt x="26" y="54"/>
                    <a:pt x="22" y="59"/>
                    <a:pt x="19" y="64"/>
                  </a:cubicBezTo>
                  <a:cubicBezTo>
                    <a:pt x="18" y="65"/>
                    <a:pt x="18" y="66"/>
                    <a:pt x="17" y="68"/>
                  </a:cubicBezTo>
                  <a:cubicBezTo>
                    <a:pt x="14" y="72"/>
                    <a:pt x="12" y="77"/>
                    <a:pt x="9" y="82"/>
                  </a:cubicBezTo>
                  <a:cubicBezTo>
                    <a:pt x="3" y="95"/>
                    <a:pt x="0" y="110"/>
                    <a:pt x="0" y="120"/>
                  </a:cubicBezTo>
                  <a:cubicBezTo>
                    <a:pt x="0" y="121"/>
                    <a:pt x="0" y="122"/>
                    <a:pt x="1" y="122"/>
                  </a:cubicBezTo>
                  <a:cubicBezTo>
                    <a:pt x="2" y="122"/>
                    <a:pt x="3" y="121"/>
                    <a:pt x="3" y="120"/>
                  </a:cubicBezTo>
                  <a:cubicBezTo>
                    <a:pt x="4" y="119"/>
                    <a:pt x="4" y="117"/>
                    <a:pt x="5" y="115"/>
                  </a:cubicBezTo>
                  <a:cubicBezTo>
                    <a:pt x="6" y="112"/>
                    <a:pt x="7" y="108"/>
                    <a:pt x="8" y="103"/>
                  </a:cubicBezTo>
                  <a:cubicBezTo>
                    <a:pt x="9" y="97"/>
                    <a:pt x="11" y="91"/>
                    <a:pt x="14" y="85"/>
                  </a:cubicBezTo>
                  <a:cubicBezTo>
                    <a:pt x="16" y="80"/>
                    <a:pt x="18" y="76"/>
                    <a:pt x="21" y="72"/>
                  </a:cubicBezTo>
                  <a:cubicBezTo>
                    <a:pt x="21" y="71"/>
                    <a:pt x="23" y="69"/>
                    <a:pt x="23" y="68"/>
                  </a:cubicBezTo>
                  <a:cubicBezTo>
                    <a:pt x="25" y="66"/>
                    <a:pt x="27" y="63"/>
                    <a:pt x="28" y="61"/>
                  </a:cubicBezTo>
                  <a:cubicBezTo>
                    <a:pt x="30" y="58"/>
                    <a:pt x="32" y="57"/>
                    <a:pt x="34" y="56"/>
                  </a:cubicBezTo>
                  <a:cubicBezTo>
                    <a:pt x="34" y="56"/>
                    <a:pt x="34" y="55"/>
                    <a:pt x="34" y="55"/>
                  </a:cubicBezTo>
                  <a:cubicBezTo>
                    <a:pt x="36" y="50"/>
                    <a:pt x="36" y="50"/>
                    <a:pt x="36" y="50"/>
                  </a:cubicBezTo>
                  <a:cubicBezTo>
                    <a:pt x="36" y="49"/>
                    <a:pt x="36" y="48"/>
                    <a:pt x="36" y="48"/>
                  </a:cubicBezTo>
                  <a:cubicBezTo>
                    <a:pt x="37" y="44"/>
                    <a:pt x="36" y="41"/>
                    <a:pt x="37" y="40"/>
                  </a:cubicBezTo>
                  <a:cubicBezTo>
                    <a:pt x="37" y="38"/>
                    <a:pt x="38" y="37"/>
                    <a:pt x="41" y="36"/>
                  </a:cubicBezTo>
                  <a:cubicBezTo>
                    <a:pt x="42" y="35"/>
                    <a:pt x="42" y="35"/>
                    <a:pt x="42" y="35"/>
                  </a:cubicBezTo>
                  <a:cubicBezTo>
                    <a:pt x="42" y="34"/>
                    <a:pt x="42" y="34"/>
                    <a:pt x="42" y="34"/>
                  </a:cubicBezTo>
                  <a:lnTo>
                    <a:pt x="41" y="2"/>
                  </a:lnTo>
                  <a:close/>
                </a:path>
              </a:pathLst>
            </a:custGeom>
            <a:solidFill>
              <a:srgbClr val="BBD6A3"/>
            </a:solidFill>
            <a:ln w="9525">
              <a:noFill/>
              <a:round/>
              <a:headEnd/>
              <a:tailEnd/>
            </a:ln>
          </p:spPr>
          <p:txBody>
            <a:bodyPr/>
            <a:lstStyle/>
            <a:p>
              <a:endParaRPr lang="en-US"/>
            </a:p>
          </p:txBody>
        </p:sp>
        <p:sp>
          <p:nvSpPr>
            <p:cNvPr id="26818" name="Freeform 190"/>
            <p:cNvSpPr>
              <a:spLocks/>
            </p:cNvSpPr>
            <p:nvPr/>
          </p:nvSpPr>
          <p:spPr bwMode="auto">
            <a:xfrm>
              <a:off x="3517900" y="3348707"/>
              <a:ext cx="138113" cy="401638"/>
            </a:xfrm>
            <a:custGeom>
              <a:avLst/>
              <a:gdLst>
                <a:gd name="T0" fmla="*/ 2147483647 w 42"/>
                <a:gd name="T1" fmla="*/ 2147483647 h 122"/>
                <a:gd name="T2" fmla="*/ 2147483647 w 42"/>
                <a:gd name="T3" fmla="*/ 0 h 122"/>
                <a:gd name="T4" fmla="*/ 2147483647 w 42"/>
                <a:gd name="T5" fmla="*/ 2147483647 h 122"/>
                <a:gd name="T6" fmla="*/ 2147483647 w 42"/>
                <a:gd name="T7" fmla="*/ 2147483647 h 122"/>
                <a:gd name="T8" fmla="*/ 2147483647 w 42"/>
                <a:gd name="T9" fmla="*/ 2147483647 h 122"/>
                <a:gd name="T10" fmla="*/ 2147483647 w 42"/>
                <a:gd name="T11" fmla="*/ 2147483647 h 122"/>
                <a:gd name="T12" fmla="*/ 2147483647 w 42"/>
                <a:gd name="T13" fmla="*/ 2147483647 h 122"/>
                <a:gd name="T14" fmla="*/ 2147483647 w 42"/>
                <a:gd name="T15" fmla="*/ 2147483647 h 122"/>
                <a:gd name="T16" fmla="*/ 2147483647 w 42"/>
                <a:gd name="T17" fmla="*/ 2147483647 h 122"/>
                <a:gd name="T18" fmla="*/ 2147483647 w 42"/>
                <a:gd name="T19" fmla="*/ 2147483647 h 122"/>
                <a:gd name="T20" fmla="*/ 2147483647 w 42"/>
                <a:gd name="T21" fmla="*/ 2147483647 h 122"/>
                <a:gd name="T22" fmla="*/ 2147483647 w 42"/>
                <a:gd name="T23" fmla="*/ 2147483647 h 122"/>
                <a:gd name="T24" fmla="*/ 0 w 42"/>
                <a:gd name="T25" fmla="*/ 2147483647 h 122"/>
                <a:gd name="T26" fmla="*/ 2147483647 w 42"/>
                <a:gd name="T27" fmla="*/ 2147483647 h 122"/>
                <a:gd name="T28" fmla="*/ 2147483647 w 42"/>
                <a:gd name="T29" fmla="*/ 2147483647 h 122"/>
                <a:gd name="T30" fmla="*/ 2147483647 w 42"/>
                <a:gd name="T31" fmla="*/ 2147483647 h 122"/>
                <a:gd name="T32" fmla="*/ 2147483647 w 42"/>
                <a:gd name="T33" fmla="*/ 2147483647 h 122"/>
                <a:gd name="T34" fmla="*/ 2147483647 w 42"/>
                <a:gd name="T35" fmla="*/ 2147483647 h 122"/>
                <a:gd name="T36" fmla="*/ 2147483647 w 42"/>
                <a:gd name="T37" fmla="*/ 2147483647 h 122"/>
                <a:gd name="T38" fmla="*/ 2147483647 w 42"/>
                <a:gd name="T39" fmla="*/ 2147483647 h 122"/>
                <a:gd name="T40" fmla="*/ 2147483647 w 42"/>
                <a:gd name="T41" fmla="*/ 2147483647 h 122"/>
                <a:gd name="T42" fmla="*/ 2147483647 w 42"/>
                <a:gd name="T43" fmla="*/ 2147483647 h 122"/>
                <a:gd name="T44" fmla="*/ 2147483647 w 42"/>
                <a:gd name="T45" fmla="*/ 2147483647 h 122"/>
                <a:gd name="T46" fmla="*/ 2147483647 w 42"/>
                <a:gd name="T47" fmla="*/ 2147483647 h 122"/>
                <a:gd name="T48" fmla="*/ 2147483647 w 42"/>
                <a:gd name="T49" fmla="*/ 2147483647 h 122"/>
                <a:gd name="T50" fmla="*/ 2147483647 w 42"/>
                <a:gd name="T51" fmla="*/ 2147483647 h 122"/>
                <a:gd name="T52" fmla="*/ 2147483647 w 42"/>
                <a:gd name="T53" fmla="*/ 2147483647 h 122"/>
                <a:gd name="T54" fmla="*/ 2147483647 w 42"/>
                <a:gd name="T55" fmla="*/ 2147483647 h 122"/>
                <a:gd name="T56" fmla="*/ 2147483647 w 42"/>
                <a:gd name="T57" fmla="*/ 2147483647 h 122"/>
                <a:gd name="T58" fmla="*/ 2147483647 w 42"/>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1" y="2"/>
                  </a:moveTo>
                  <a:cubicBezTo>
                    <a:pt x="41" y="1"/>
                    <a:pt x="41" y="0"/>
                    <a:pt x="40" y="0"/>
                  </a:cubicBezTo>
                  <a:cubicBezTo>
                    <a:pt x="39" y="0"/>
                    <a:pt x="38" y="0"/>
                    <a:pt x="38" y="1"/>
                  </a:cubicBezTo>
                  <a:cubicBezTo>
                    <a:pt x="38" y="1"/>
                    <a:pt x="37" y="3"/>
                    <a:pt x="37" y="7"/>
                  </a:cubicBezTo>
                  <a:cubicBezTo>
                    <a:pt x="37" y="12"/>
                    <a:pt x="36" y="19"/>
                    <a:pt x="36" y="25"/>
                  </a:cubicBezTo>
                  <a:cubicBezTo>
                    <a:pt x="36" y="28"/>
                    <a:pt x="36" y="30"/>
                    <a:pt x="36" y="31"/>
                  </a:cubicBezTo>
                  <a:cubicBezTo>
                    <a:pt x="29" y="35"/>
                    <a:pt x="32" y="39"/>
                    <a:pt x="30" y="48"/>
                  </a:cubicBezTo>
                  <a:cubicBezTo>
                    <a:pt x="30" y="48"/>
                    <a:pt x="30" y="48"/>
                    <a:pt x="30" y="49"/>
                  </a:cubicBezTo>
                  <a:cubicBezTo>
                    <a:pt x="30" y="49"/>
                    <a:pt x="30" y="51"/>
                    <a:pt x="30" y="52"/>
                  </a:cubicBezTo>
                  <a:cubicBezTo>
                    <a:pt x="26" y="54"/>
                    <a:pt x="22" y="59"/>
                    <a:pt x="19" y="64"/>
                  </a:cubicBezTo>
                  <a:cubicBezTo>
                    <a:pt x="18" y="65"/>
                    <a:pt x="18" y="66"/>
                    <a:pt x="17" y="68"/>
                  </a:cubicBezTo>
                  <a:cubicBezTo>
                    <a:pt x="14" y="72"/>
                    <a:pt x="12" y="77"/>
                    <a:pt x="9" y="82"/>
                  </a:cubicBezTo>
                  <a:cubicBezTo>
                    <a:pt x="4" y="95"/>
                    <a:pt x="0" y="110"/>
                    <a:pt x="0" y="120"/>
                  </a:cubicBezTo>
                  <a:cubicBezTo>
                    <a:pt x="0" y="121"/>
                    <a:pt x="1" y="122"/>
                    <a:pt x="2" y="122"/>
                  </a:cubicBezTo>
                  <a:cubicBezTo>
                    <a:pt x="3" y="122"/>
                    <a:pt x="3" y="121"/>
                    <a:pt x="3" y="120"/>
                  </a:cubicBezTo>
                  <a:cubicBezTo>
                    <a:pt x="4" y="119"/>
                    <a:pt x="4" y="117"/>
                    <a:pt x="5" y="115"/>
                  </a:cubicBezTo>
                  <a:cubicBezTo>
                    <a:pt x="6" y="112"/>
                    <a:pt x="7" y="108"/>
                    <a:pt x="8" y="103"/>
                  </a:cubicBezTo>
                  <a:cubicBezTo>
                    <a:pt x="9" y="97"/>
                    <a:pt x="11" y="91"/>
                    <a:pt x="14" y="85"/>
                  </a:cubicBezTo>
                  <a:cubicBezTo>
                    <a:pt x="16" y="80"/>
                    <a:pt x="18" y="76"/>
                    <a:pt x="21" y="72"/>
                  </a:cubicBezTo>
                  <a:cubicBezTo>
                    <a:pt x="21" y="71"/>
                    <a:pt x="23" y="69"/>
                    <a:pt x="23" y="68"/>
                  </a:cubicBezTo>
                  <a:cubicBezTo>
                    <a:pt x="25" y="66"/>
                    <a:pt x="27" y="63"/>
                    <a:pt x="28" y="61"/>
                  </a:cubicBezTo>
                  <a:cubicBezTo>
                    <a:pt x="30" y="58"/>
                    <a:pt x="32" y="57"/>
                    <a:pt x="34" y="56"/>
                  </a:cubicBezTo>
                  <a:cubicBezTo>
                    <a:pt x="34" y="56"/>
                    <a:pt x="34" y="55"/>
                    <a:pt x="34" y="55"/>
                  </a:cubicBezTo>
                  <a:cubicBezTo>
                    <a:pt x="36" y="50"/>
                    <a:pt x="36" y="50"/>
                    <a:pt x="36" y="50"/>
                  </a:cubicBezTo>
                  <a:cubicBezTo>
                    <a:pt x="36" y="49"/>
                    <a:pt x="36" y="48"/>
                    <a:pt x="36" y="48"/>
                  </a:cubicBezTo>
                  <a:cubicBezTo>
                    <a:pt x="36" y="44"/>
                    <a:pt x="36" y="41"/>
                    <a:pt x="36" y="40"/>
                  </a:cubicBezTo>
                  <a:cubicBezTo>
                    <a:pt x="37" y="38"/>
                    <a:pt x="38" y="37"/>
                    <a:pt x="41" y="36"/>
                  </a:cubicBezTo>
                  <a:cubicBezTo>
                    <a:pt x="42" y="35"/>
                    <a:pt x="42" y="35"/>
                    <a:pt x="42" y="35"/>
                  </a:cubicBezTo>
                  <a:cubicBezTo>
                    <a:pt x="42" y="34"/>
                    <a:pt x="42" y="34"/>
                    <a:pt x="42" y="34"/>
                  </a:cubicBezTo>
                  <a:lnTo>
                    <a:pt x="41" y="2"/>
                  </a:lnTo>
                  <a:close/>
                </a:path>
              </a:pathLst>
            </a:custGeom>
            <a:solidFill>
              <a:srgbClr val="BCD7A4"/>
            </a:solidFill>
            <a:ln w="9525">
              <a:noFill/>
              <a:round/>
              <a:headEnd/>
              <a:tailEnd/>
            </a:ln>
          </p:spPr>
          <p:txBody>
            <a:bodyPr/>
            <a:lstStyle/>
            <a:p>
              <a:endParaRPr lang="en-US"/>
            </a:p>
          </p:txBody>
        </p:sp>
        <p:sp>
          <p:nvSpPr>
            <p:cNvPr id="26819" name="Freeform 191"/>
            <p:cNvSpPr>
              <a:spLocks/>
            </p:cNvSpPr>
            <p:nvPr/>
          </p:nvSpPr>
          <p:spPr bwMode="auto">
            <a:xfrm>
              <a:off x="3517900" y="3348707"/>
              <a:ext cx="138113" cy="401638"/>
            </a:xfrm>
            <a:custGeom>
              <a:avLst/>
              <a:gdLst>
                <a:gd name="T0" fmla="*/ 2147483647 w 42"/>
                <a:gd name="T1" fmla="*/ 2147483647 h 122"/>
                <a:gd name="T2" fmla="*/ 2147483647 w 42"/>
                <a:gd name="T3" fmla="*/ 0 h 122"/>
                <a:gd name="T4" fmla="*/ 2147483647 w 42"/>
                <a:gd name="T5" fmla="*/ 2147483647 h 122"/>
                <a:gd name="T6" fmla="*/ 2147483647 w 42"/>
                <a:gd name="T7" fmla="*/ 2147483647 h 122"/>
                <a:gd name="T8" fmla="*/ 2147483647 w 42"/>
                <a:gd name="T9" fmla="*/ 2147483647 h 122"/>
                <a:gd name="T10" fmla="*/ 2147483647 w 42"/>
                <a:gd name="T11" fmla="*/ 2147483647 h 122"/>
                <a:gd name="T12" fmla="*/ 2147483647 w 42"/>
                <a:gd name="T13" fmla="*/ 2147483647 h 122"/>
                <a:gd name="T14" fmla="*/ 2147483647 w 42"/>
                <a:gd name="T15" fmla="*/ 2147483647 h 122"/>
                <a:gd name="T16" fmla="*/ 2147483647 w 42"/>
                <a:gd name="T17" fmla="*/ 2147483647 h 122"/>
                <a:gd name="T18" fmla="*/ 2147483647 w 42"/>
                <a:gd name="T19" fmla="*/ 2147483647 h 122"/>
                <a:gd name="T20" fmla="*/ 2147483647 w 42"/>
                <a:gd name="T21" fmla="*/ 2147483647 h 122"/>
                <a:gd name="T22" fmla="*/ 2147483647 w 42"/>
                <a:gd name="T23" fmla="*/ 2147483647 h 122"/>
                <a:gd name="T24" fmla="*/ 0 w 42"/>
                <a:gd name="T25" fmla="*/ 2147483647 h 122"/>
                <a:gd name="T26" fmla="*/ 2147483647 w 42"/>
                <a:gd name="T27" fmla="*/ 2147483647 h 122"/>
                <a:gd name="T28" fmla="*/ 2147483647 w 42"/>
                <a:gd name="T29" fmla="*/ 2147483647 h 122"/>
                <a:gd name="T30" fmla="*/ 2147483647 w 42"/>
                <a:gd name="T31" fmla="*/ 2147483647 h 122"/>
                <a:gd name="T32" fmla="*/ 2147483647 w 42"/>
                <a:gd name="T33" fmla="*/ 2147483647 h 122"/>
                <a:gd name="T34" fmla="*/ 2147483647 w 42"/>
                <a:gd name="T35" fmla="*/ 2147483647 h 122"/>
                <a:gd name="T36" fmla="*/ 2147483647 w 42"/>
                <a:gd name="T37" fmla="*/ 2147483647 h 122"/>
                <a:gd name="T38" fmla="*/ 2147483647 w 42"/>
                <a:gd name="T39" fmla="*/ 2147483647 h 122"/>
                <a:gd name="T40" fmla="*/ 2147483647 w 42"/>
                <a:gd name="T41" fmla="*/ 2147483647 h 122"/>
                <a:gd name="T42" fmla="*/ 2147483647 w 42"/>
                <a:gd name="T43" fmla="*/ 2147483647 h 122"/>
                <a:gd name="T44" fmla="*/ 2147483647 w 42"/>
                <a:gd name="T45" fmla="*/ 2147483647 h 122"/>
                <a:gd name="T46" fmla="*/ 2147483647 w 42"/>
                <a:gd name="T47" fmla="*/ 2147483647 h 122"/>
                <a:gd name="T48" fmla="*/ 2147483647 w 42"/>
                <a:gd name="T49" fmla="*/ 2147483647 h 122"/>
                <a:gd name="T50" fmla="*/ 2147483647 w 42"/>
                <a:gd name="T51" fmla="*/ 2147483647 h 122"/>
                <a:gd name="T52" fmla="*/ 2147483647 w 42"/>
                <a:gd name="T53" fmla="*/ 2147483647 h 122"/>
                <a:gd name="T54" fmla="*/ 2147483647 w 42"/>
                <a:gd name="T55" fmla="*/ 2147483647 h 122"/>
                <a:gd name="T56" fmla="*/ 2147483647 w 42"/>
                <a:gd name="T57" fmla="*/ 2147483647 h 122"/>
                <a:gd name="T58" fmla="*/ 2147483647 w 42"/>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1" y="2"/>
                  </a:moveTo>
                  <a:cubicBezTo>
                    <a:pt x="41" y="1"/>
                    <a:pt x="41" y="0"/>
                    <a:pt x="40" y="0"/>
                  </a:cubicBezTo>
                  <a:cubicBezTo>
                    <a:pt x="39" y="0"/>
                    <a:pt x="38" y="0"/>
                    <a:pt x="38" y="1"/>
                  </a:cubicBezTo>
                  <a:cubicBezTo>
                    <a:pt x="38" y="1"/>
                    <a:pt x="37" y="3"/>
                    <a:pt x="37" y="7"/>
                  </a:cubicBezTo>
                  <a:cubicBezTo>
                    <a:pt x="37" y="12"/>
                    <a:pt x="36" y="19"/>
                    <a:pt x="36" y="25"/>
                  </a:cubicBezTo>
                  <a:cubicBezTo>
                    <a:pt x="36" y="28"/>
                    <a:pt x="36" y="30"/>
                    <a:pt x="36" y="31"/>
                  </a:cubicBezTo>
                  <a:cubicBezTo>
                    <a:pt x="29" y="36"/>
                    <a:pt x="32" y="39"/>
                    <a:pt x="30" y="48"/>
                  </a:cubicBezTo>
                  <a:cubicBezTo>
                    <a:pt x="30" y="48"/>
                    <a:pt x="30" y="48"/>
                    <a:pt x="30" y="49"/>
                  </a:cubicBezTo>
                  <a:cubicBezTo>
                    <a:pt x="30" y="50"/>
                    <a:pt x="30" y="51"/>
                    <a:pt x="30" y="52"/>
                  </a:cubicBezTo>
                  <a:cubicBezTo>
                    <a:pt x="26" y="55"/>
                    <a:pt x="22" y="59"/>
                    <a:pt x="19" y="64"/>
                  </a:cubicBezTo>
                  <a:cubicBezTo>
                    <a:pt x="18" y="65"/>
                    <a:pt x="18" y="67"/>
                    <a:pt x="17" y="68"/>
                  </a:cubicBezTo>
                  <a:cubicBezTo>
                    <a:pt x="14" y="72"/>
                    <a:pt x="12" y="77"/>
                    <a:pt x="9" y="82"/>
                  </a:cubicBezTo>
                  <a:cubicBezTo>
                    <a:pt x="4" y="95"/>
                    <a:pt x="0" y="110"/>
                    <a:pt x="0" y="120"/>
                  </a:cubicBezTo>
                  <a:cubicBezTo>
                    <a:pt x="0" y="121"/>
                    <a:pt x="1" y="122"/>
                    <a:pt x="2" y="122"/>
                  </a:cubicBezTo>
                  <a:cubicBezTo>
                    <a:pt x="3" y="122"/>
                    <a:pt x="3" y="121"/>
                    <a:pt x="4" y="120"/>
                  </a:cubicBezTo>
                  <a:cubicBezTo>
                    <a:pt x="4" y="119"/>
                    <a:pt x="4" y="117"/>
                    <a:pt x="5" y="115"/>
                  </a:cubicBezTo>
                  <a:cubicBezTo>
                    <a:pt x="6" y="112"/>
                    <a:pt x="7" y="107"/>
                    <a:pt x="8" y="103"/>
                  </a:cubicBezTo>
                  <a:cubicBezTo>
                    <a:pt x="9" y="97"/>
                    <a:pt x="11" y="91"/>
                    <a:pt x="14" y="85"/>
                  </a:cubicBezTo>
                  <a:cubicBezTo>
                    <a:pt x="16" y="80"/>
                    <a:pt x="18" y="76"/>
                    <a:pt x="21" y="72"/>
                  </a:cubicBezTo>
                  <a:cubicBezTo>
                    <a:pt x="21" y="71"/>
                    <a:pt x="23" y="69"/>
                    <a:pt x="23" y="68"/>
                  </a:cubicBezTo>
                  <a:cubicBezTo>
                    <a:pt x="25" y="66"/>
                    <a:pt x="26" y="63"/>
                    <a:pt x="28" y="61"/>
                  </a:cubicBezTo>
                  <a:cubicBezTo>
                    <a:pt x="30" y="59"/>
                    <a:pt x="32" y="57"/>
                    <a:pt x="34" y="56"/>
                  </a:cubicBezTo>
                  <a:cubicBezTo>
                    <a:pt x="34" y="56"/>
                    <a:pt x="34" y="55"/>
                    <a:pt x="34" y="55"/>
                  </a:cubicBezTo>
                  <a:cubicBezTo>
                    <a:pt x="36" y="50"/>
                    <a:pt x="36" y="50"/>
                    <a:pt x="36" y="50"/>
                  </a:cubicBezTo>
                  <a:cubicBezTo>
                    <a:pt x="36" y="49"/>
                    <a:pt x="36" y="48"/>
                    <a:pt x="36" y="48"/>
                  </a:cubicBezTo>
                  <a:cubicBezTo>
                    <a:pt x="36" y="44"/>
                    <a:pt x="36" y="41"/>
                    <a:pt x="36" y="40"/>
                  </a:cubicBezTo>
                  <a:cubicBezTo>
                    <a:pt x="37" y="38"/>
                    <a:pt x="38" y="37"/>
                    <a:pt x="41" y="36"/>
                  </a:cubicBezTo>
                  <a:cubicBezTo>
                    <a:pt x="42" y="35"/>
                    <a:pt x="42" y="35"/>
                    <a:pt x="42" y="35"/>
                  </a:cubicBezTo>
                  <a:cubicBezTo>
                    <a:pt x="42" y="34"/>
                    <a:pt x="42" y="34"/>
                    <a:pt x="42" y="34"/>
                  </a:cubicBezTo>
                  <a:lnTo>
                    <a:pt x="41" y="2"/>
                  </a:lnTo>
                  <a:close/>
                </a:path>
              </a:pathLst>
            </a:custGeom>
            <a:solidFill>
              <a:srgbClr val="BDD8A5"/>
            </a:solidFill>
            <a:ln w="9525">
              <a:noFill/>
              <a:round/>
              <a:headEnd/>
              <a:tailEnd/>
            </a:ln>
          </p:spPr>
          <p:txBody>
            <a:bodyPr/>
            <a:lstStyle/>
            <a:p>
              <a:endParaRPr lang="en-US"/>
            </a:p>
          </p:txBody>
        </p:sp>
        <p:sp>
          <p:nvSpPr>
            <p:cNvPr id="26820" name="Freeform 192"/>
            <p:cNvSpPr>
              <a:spLocks/>
            </p:cNvSpPr>
            <p:nvPr/>
          </p:nvSpPr>
          <p:spPr bwMode="auto">
            <a:xfrm>
              <a:off x="3517900" y="3348707"/>
              <a:ext cx="138113" cy="401638"/>
            </a:xfrm>
            <a:custGeom>
              <a:avLst/>
              <a:gdLst>
                <a:gd name="T0" fmla="*/ 2147483647 w 42"/>
                <a:gd name="T1" fmla="*/ 2147483647 h 122"/>
                <a:gd name="T2" fmla="*/ 2147483647 w 42"/>
                <a:gd name="T3" fmla="*/ 0 h 122"/>
                <a:gd name="T4" fmla="*/ 2147483647 w 42"/>
                <a:gd name="T5" fmla="*/ 2147483647 h 122"/>
                <a:gd name="T6" fmla="*/ 2147483647 w 42"/>
                <a:gd name="T7" fmla="*/ 2147483647 h 122"/>
                <a:gd name="T8" fmla="*/ 2147483647 w 42"/>
                <a:gd name="T9" fmla="*/ 2147483647 h 122"/>
                <a:gd name="T10" fmla="*/ 2147483647 w 42"/>
                <a:gd name="T11" fmla="*/ 2147483647 h 122"/>
                <a:gd name="T12" fmla="*/ 2147483647 w 42"/>
                <a:gd name="T13" fmla="*/ 2147483647 h 122"/>
                <a:gd name="T14" fmla="*/ 2147483647 w 42"/>
                <a:gd name="T15" fmla="*/ 2147483647 h 122"/>
                <a:gd name="T16" fmla="*/ 2147483647 w 42"/>
                <a:gd name="T17" fmla="*/ 2147483647 h 122"/>
                <a:gd name="T18" fmla="*/ 2147483647 w 42"/>
                <a:gd name="T19" fmla="*/ 2147483647 h 122"/>
                <a:gd name="T20" fmla="*/ 2147483647 w 42"/>
                <a:gd name="T21" fmla="*/ 2147483647 h 122"/>
                <a:gd name="T22" fmla="*/ 2147483647 w 42"/>
                <a:gd name="T23" fmla="*/ 2147483647 h 122"/>
                <a:gd name="T24" fmla="*/ 0 w 42"/>
                <a:gd name="T25" fmla="*/ 2147483647 h 122"/>
                <a:gd name="T26" fmla="*/ 2147483647 w 42"/>
                <a:gd name="T27" fmla="*/ 2147483647 h 122"/>
                <a:gd name="T28" fmla="*/ 2147483647 w 42"/>
                <a:gd name="T29" fmla="*/ 2147483647 h 122"/>
                <a:gd name="T30" fmla="*/ 2147483647 w 42"/>
                <a:gd name="T31" fmla="*/ 2147483647 h 122"/>
                <a:gd name="T32" fmla="*/ 2147483647 w 42"/>
                <a:gd name="T33" fmla="*/ 2147483647 h 122"/>
                <a:gd name="T34" fmla="*/ 2147483647 w 42"/>
                <a:gd name="T35" fmla="*/ 2147483647 h 122"/>
                <a:gd name="T36" fmla="*/ 2147483647 w 42"/>
                <a:gd name="T37" fmla="*/ 2147483647 h 122"/>
                <a:gd name="T38" fmla="*/ 2147483647 w 42"/>
                <a:gd name="T39" fmla="*/ 2147483647 h 122"/>
                <a:gd name="T40" fmla="*/ 2147483647 w 42"/>
                <a:gd name="T41" fmla="*/ 2147483647 h 122"/>
                <a:gd name="T42" fmla="*/ 2147483647 w 42"/>
                <a:gd name="T43" fmla="*/ 2147483647 h 122"/>
                <a:gd name="T44" fmla="*/ 2147483647 w 42"/>
                <a:gd name="T45" fmla="*/ 2147483647 h 122"/>
                <a:gd name="T46" fmla="*/ 2147483647 w 42"/>
                <a:gd name="T47" fmla="*/ 2147483647 h 122"/>
                <a:gd name="T48" fmla="*/ 2147483647 w 42"/>
                <a:gd name="T49" fmla="*/ 2147483647 h 122"/>
                <a:gd name="T50" fmla="*/ 2147483647 w 42"/>
                <a:gd name="T51" fmla="*/ 2147483647 h 122"/>
                <a:gd name="T52" fmla="*/ 2147483647 w 42"/>
                <a:gd name="T53" fmla="*/ 2147483647 h 122"/>
                <a:gd name="T54" fmla="*/ 2147483647 w 42"/>
                <a:gd name="T55" fmla="*/ 2147483647 h 122"/>
                <a:gd name="T56" fmla="*/ 2147483647 w 42"/>
                <a:gd name="T57" fmla="*/ 2147483647 h 122"/>
                <a:gd name="T58" fmla="*/ 2147483647 w 42"/>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1" y="2"/>
                  </a:moveTo>
                  <a:cubicBezTo>
                    <a:pt x="41" y="1"/>
                    <a:pt x="40" y="0"/>
                    <a:pt x="39" y="0"/>
                  </a:cubicBezTo>
                  <a:cubicBezTo>
                    <a:pt x="38" y="0"/>
                    <a:pt x="38" y="0"/>
                    <a:pt x="38" y="1"/>
                  </a:cubicBezTo>
                  <a:cubicBezTo>
                    <a:pt x="37" y="1"/>
                    <a:pt x="37" y="3"/>
                    <a:pt x="37" y="7"/>
                  </a:cubicBezTo>
                  <a:cubicBezTo>
                    <a:pt x="37" y="12"/>
                    <a:pt x="36" y="19"/>
                    <a:pt x="36" y="25"/>
                  </a:cubicBezTo>
                  <a:cubicBezTo>
                    <a:pt x="36" y="28"/>
                    <a:pt x="36" y="30"/>
                    <a:pt x="37" y="31"/>
                  </a:cubicBezTo>
                  <a:cubicBezTo>
                    <a:pt x="29" y="36"/>
                    <a:pt x="32" y="39"/>
                    <a:pt x="30" y="48"/>
                  </a:cubicBezTo>
                  <a:cubicBezTo>
                    <a:pt x="30" y="48"/>
                    <a:pt x="30" y="48"/>
                    <a:pt x="30" y="49"/>
                  </a:cubicBezTo>
                  <a:cubicBezTo>
                    <a:pt x="30" y="50"/>
                    <a:pt x="30" y="51"/>
                    <a:pt x="30" y="52"/>
                  </a:cubicBezTo>
                  <a:cubicBezTo>
                    <a:pt x="26" y="55"/>
                    <a:pt x="22" y="59"/>
                    <a:pt x="19" y="64"/>
                  </a:cubicBezTo>
                  <a:cubicBezTo>
                    <a:pt x="18" y="65"/>
                    <a:pt x="18" y="67"/>
                    <a:pt x="17" y="68"/>
                  </a:cubicBezTo>
                  <a:cubicBezTo>
                    <a:pt x="14" y="72"/>
                    <a:pt x="12" y="77"/>
                    <a:pt x="9" y="82"/>
                  </a:cubicBezTo>
                  <a:cubicBezTo>
                    <a:pt x="4" y="95"/>
                    <a:pt x="0" y="110"/>
                    <a:pt x="0" y="120"/>
                  </a:cubicBezTo>
                  <a:cubicBezTo>
                    <a:pt x="0" y="121"/>
                    <a:pt x="1" y="122"/>
                    <a:pt x="2" y="122"/>
                  </a:cubicBezTo>
                  <a:cubicBezTo>
                    <a:pt x="3" y="122"/>
                    <a:pt x="3" y="121"/>
                    <a:pt x="4" y="120"/>
                  </a:cubicBezTo>
                  <a:cubicBezTo>
                    <a:pt x="4" y="119"/>
                    <a:pt x="4" y="117"/>
                    <a:pt x="5" y="115"/>
                  </a:cubicBezTo>
                  <a:cubicBezTo>
                    <a:pt x="6" y="111"/>
                    <a:pt x="7" y="107"/>
                    <a:pt x="8" y="103"/>
                  </a:cubicBezTo>
                  <a:cubicBezTo>
                    <a:pt x="9" y="97"/>
                    <a:pt x="11" y="91"/>
                    <a:pt x="14" y="85"/>
                  </a:cubicBezTo>
                  <a:cubicBezTo>
                    <a:pt x="16" y="80"/>
                    <a:pt x="18" y="76"/>
                    <a:pt x="21" y="72"/>
                  </a:cubicBezTo>
                  <a:cubicBezTo>
                    <a:pt x="21" y="71"/>
                    <a:pt x="22" y="69"/>
                    <a:pt x="23" y="68"/>
                  </a:cubicBezTo>
                  <a:cubicBezTo>
                    <a:pt x="25" y="66"/>
                    <a:pt x="26" y="63"/>
                    <a:pt x="28" y="61"/>
                  </a:cubicBezTo>
                  <a:cubicBezTo>
                    <a:pt x="30" y="59"/>
                    <a:pt x="32" y="57"/>
                    <a:pt x="34" y="56"/>
                  </a:cubicBezTo>
                  <a:cubicBezTo>
                    <a:pt x="34" y="56"/>
                    <a:pt x="34" y="55"/>
                    <a:pt x="34" y="55"/>
                  </a:cubicBezTo>
                  <a:cubicBezTo>
                    <a:pt x="36" y="50"/>
                    <a:pt x="36" y="50"/>
                    <a:pt x="36" y="50"/>
                  </a:cubicBezTo>
                  <a:cubicBezTo>
                    <a:pt x="36" y="49"/>
                    <a:pt x="36" y="48"/>
                    <a:pt x="36" y="48"/>
                  </a:cubicBezTo>
                  <a:cubicBezTo>
                    <a:pt x="36" y="44"/>
                    <a:pt x="36" y="41"/>
                    <a:pt x="36" y="40"/>
                  </a:cubicBezTo>
                  <a:cubicBezTo>
                    <a:pt x="37" y="38"/>
                    <a:pt x="38" y="37"/>
                    <a:pt x="41" y="36"/>
                  </a:cubicBezTo>
                  <a:cubicBezTo>
                    <a:pt x="42" y="35"/>
                    <a:pt x="42" y="35"/>
                    <a:pt x="42" y="35"/>
                  </a:cubicBezTo>
                  <a:cubicBezTo>
                    <a:pt x="42" y="34"/>
                    <a:pt x="42" y="34"/>
                    <a:pt x="42" y="34"/>
                  </a:cubicBezTo>
                  <a:lnTo>
                    <a:pt x="41" y="2"/>
                  </a:lnTo>
                  <a:close/>
                </a:path>
              </a:pathLst>
            </a:custGeom>
            <a:solidFill>
              <a:srgbClr val="BED8A6"/>
            </a:solidFill>
            <a:ln w="9525">
              <a:noFill/>
              <a:round/>
              <a:headEnd/>
              <a:tailEnd/>
            </a:ln>
          </p:spPr>
          <p:txBody>
            <a:bodyPr/>
            <a:lstStyle/>
            <a:p>
              <a:endParaRPr lang="en-US"/>
            </a:p>
          </p:txBody>
        </p:sp>
        <p:sp>
          <p:nvSpPr>
            <p:cNvPr id="26821" name="Freeform 193"/>
            <p:cNvSpPr>
              <a:spLocks/>
            </p:cNvSpPr>
            <p:nvPr/>
          </p:nvSpPr>
          <p:spPr bwMode="auto">
            <a:xfrm>
              <a:off x="3517900" y="3348707"/>
              <a:ext cx="138113" cy="401638"/>
            </a:xfrm>
            <a:custGeom>
              <a:avLst/>
              <a:gdLst>
                <a:gd name="T0" fmla="*/ 2147483647 w 42"/>
                <a:gd name="T1" fmla="*/ 2147483647 h 122"/>
                <a:gd name="T2" fmla="*/ 2147483647 w 42"/>
                <a:gd name="T3" fmla="*/ 0 h 122"/>
                <a:gd name="T4" fmla="*/ 2147483647 w 42"/>
                <a:gd name="T5" fmla="*/ 2147483647 h 122"/>
                <a:gd name="T6" fmla="*/ 2147483647 w 42"/>
                <a:gd name="T7" fmla="*/ 2147483647 h 122"/>
                <a:gd name="T8" fmla="*/ 2147483647 w 42"/>
                <a:gd name="T9" fmla="*/ 2147483647 h 122"/>
                <a:gd name="T10" fmla="*/ 2147483647 w 42"/>
                <a:gd name="T11" fmla="*/ 2147483647 h 122"/>
                <a:gd name="T12" fmla="*/ 2147483647 w 42"/>
                <a:gd name="T13" fmla="*/ 2147483647 h 122"/>
                <a:gd name="T14" fmla="*/ 2147483647 w 42"/>
                <a:gd name="T15" fmla="*/ 2147483647 h 122"/>
                <a:gd name="T16" fmla="*/ 2147483647 w 42"/>
                <a:gd name="T17" fmla="*/ 2147483647 h 122"/>
                <a:gd name="T18" fmla="*/ 2147483647 w 42"/>
                <a:gd name="T19" fmla="*/ 2147483647 h 122"/>
                <a:gd name="T20" fmla="*/ 2147483647 w 42"/>
                <a:gd name="T21" fmla="*/ 2147483647 h 122"/>
                <a:gd name="T22" fmla="*/ 2147483647 w 42"/>
                <a:gd name="T23" fmla="*/ 2147483647 h 122"/>
                <a:gd name="T24" fmla="*/ 0 w 42"/>
                <a:gd name="T25" fmla="*/ 2147483647 h 122"/>
                <a:gd name="T26" fmla="*/ 2147483647 w 42"/>
                <a:gd name="T27" fmla="*/ 2147483647 h 122"/>
                <a:gd name="T28" fmla="*/ 2147483647 w 42"/>
                <a:gd name="T29" fmla="*/ 2147483647 h 122"/>
                <a:gd name="T30" fmla="*/ 2147483647 w 42"/>
                <a:gd name="T31" fmla="*/ 2147483647 h 122"/>
                <a:gd name="T32" fmla="*/ 2147483647 w 42"/>
                <a:gd name="T33" fmla="*/ 2147483647 h 122"/>
                <a:gd name="T34" fmla="*/ 2147483647 w 42"/>
                <a:gd name="T35" fmla="*/ 2147483647 h 122"/>
                <a:gd name="T36" fmla="*/ 2147483647 w 42"/>
                <a:gd name="T37" fmla="*/ 2147483647 h 122"/>
                <a:gd name="T38" fmla="*/ 2147483647 w 42"/>
                <a:gd name="T39" fmla="*/ 2147483647 h 122"/>
                <a:gd name="T40" fmla="*/ 2147483647 w 42"/>
                <a:gd name="T41" fmla="*/ 2147483647 h 122"/>
                <a:gd name="T42" fmla="*/ 2147483647 w 42"/>
                <a:gd name="T43" fmla="*/ 2147483647 h 122"/>
                <a:gd name="T44" fmla="*/ 2147483647 w 42"/>
                <a:gd name="T45" fmla="*/ 2147483647 h 122"/>
                <a:gd name="T46" fmla="*/ 2147483647 w 42"/>
                <a:gd name="T47" fmla="*/ 2147483647 h 122"/>
                <a:gd name="T48" fmla="*/ 2147483647 w 42"/>
                <a:gd name="T49" fmla="*/ 2147483647 h 122"/>
                <a:gd name="T50" fmla="*/ 2147483647 w 42"/>
                <a:gd name="T51" fmla="*/ 2147483647 h 122"/>
                <a:gd name="T52" fmla="*/ 2147483647 w 42"/>
                <a:gd name="T53" fmla="*/ 2147483647 h 122"/>
                <a:gd name="T54" fmla="*/ 2147483647 w 42"/>
                <a:gd name="T55" fmla="*/ 2147483647 h 122"/>
                <a:gd name="T56" fmla="*/ 2147483647 w 42"/>
                <a:gd name="T57" fmla="*/ 2147483647 h 122"/>
                <a:gd name="T58" fmla="*/ 2147483647 w 42"/>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1" y="2"/>
                  </a:moveTo>
                  <a:cubicBezTo>
                    <a:pt x="41" y="1"/>
                    <a:pt x="40" y="0"/>
                    <a:pt x="39" y="0"/>
                  </a:cubicBezTo>
                  <a:cubicBezTo>
                    <a:pt x="38" y="0"/>
                    <a:pt x="38" y="0"/>
                    <a:pt x="38" y="1"/>
                  </a:cubicBezTo>
                  <a:cubicBezTo>
                    <a:pt x="37" y="1"/>
                    <a:pt x="37" y="3"/>
                    <a:pt x="37" y="7"/>
                  </a:cubicBezTo>
                  <a:cubicBezTo>
                    <a:pt x="37" y="12"/>
                    <a:pt x="36" y="19"/>
                    <a:pt x="36" y="25"/>
                  </a:cubicBezTo>
                  <a:cubicBezTo>
                    <a:pt x="37" y="28"/>
                    <a:pt x="37" y="30"/>
                    <a:pt x="37" y="31"/>
                  </a:cubicBezTo>
                  <a:cubicBezTo>
                    <a:pt x="29" y="36"/>
                    <a:pt x="32" y="39"/>
                    <a:pt x="30" y="48"/>
                  </a:cubicBezTo>
                  <a:cubicBezTo>
                    <a:pt x="30" y="48"/>
                    <a:pt x="30" y="48"/>
                    <a:pt x="30" y="49"/>
                  </a:cubicBezTo>
                  <a:cubicBezTo>
                    <a:pt x="30" y="50"/>
                    <a:pt x="30" y="51"/>
                    <a:pt x="30" y="52"/>
                  </a:cubicBezTo>
                  <a:cubicBezTo>
                    <a:pt x="26" y="55"/>
                    <a:pt x="22" y="59"/>
                    <a:pt x="19" y="64"/>
                  </a:cubicBezTo>
                  <a:cubicBezTo>
                    <a:pt x="18" y="65"/>
                    <a:pt x="18" y="67"/>
                    <a:pt x="17" y="68"/>
                  </a:cubicBezTo>
                  <a:cubicBezTo>
                    <a:pt x="14" y="72"/>
                    <a:pt x="12" y="77"/>
                    <a:pt x="9" y="82"/>
                  </a:cubicBezTo>
                  <a:cubicBezTo>
                    <a:pt x="4" y="95"/>
                    <a:pt x="0" y="110"/>
                    <a:pt x="0" y="120"/>
                  </a:cubicBezTo>
                  <a:cubicBezTo>
                    <a:pt x="0" y="121"/>
                    <a:pt x="1" y="122"/>
                    <a:pt x="2" y="122"/>
                  </a:cubicBezTo>
                  <a:cubicBezTo>
                    <a:pt x="3" y="122"/>
                    <a:pt x="4" y="121"/>
                    <a:pt x="4" y="120"/>
                  </a:cubicBezTo>
                  <a:cubicBezTo>
                    <a:pt x="4" y="119"/>
                    <a:pt x="4" y="117"/>
                    <a:pt x="5" y="115"/>
                  </a:cubicBezTo>
                  <a:cubicBezTo>
                    <a:pt x="6" y="111"/>
                    <a:pt x="7" y="107"/>
                    <a:pt x="8" y="103"/>
                  </a:cubicBezTo>
                  <a:cubicBezTo>
                    <a:pt x="9" y="97"/>
                    <a:pt x="11" y="91"/>
                    <a:pt x="14" y="85"/>
                  </a:cubicBezTo>
                  <a:cubicBezTo>
                    <a:pt x="16" y="80"/>
                    <a:pt x="18" y="76"/>
                    <a:pt x="20" y="72"/>
                  </a:cubicBezTo>
                  <a:cubicBezTo>
                    <a:pt x="21" y="71"/>
                    <a:pt x="22" y="69"/>
                    <a:pt x="23" y="68"/>
                  </a:cubicBezTo>
                  <a:cubicBezTo>
                    <a:pt x="25" y="66"/>
                    <a:pt x="26" y="63"/>
                    <a:pt x="28" y="61"/>
                  </a:cubicBezTo>
                  <a:cubicBezTo>
                    <a:pt x="30" y="59"/>
                    <a:pt x="32" y="57"/>
                    <a:pt x="33" y="56"/>
                  </a:cubicBezTo>
                  <a:cubicBezTo>
                    <a:pt x="33" y="56"/>
                    <a:pt x="34" y="55"/>
                    <a:pt x="34" y="55"/>
                  </a:cubicBezTo>
                  <a:cubicBezTo>
                    <a:pt x="36" y="50"/>
                    <a:pt x="36" y="50"/>
                    <a:pt x="36" y="50"/>
                  </a:cubicBezTo>
                  <a:cubicBezTo>
                    <a:pt x="36" y="49"/>
                    <a:pt x="36" y="48"/>
                    <a:pt x="36" y="48"/>
                  </a:cubicBezTo>
                  <a:cubicBezTo>
                    <a:pt x="36" y="44"/>
                    <a:pt x="36" y="41"/>
                    <a:pt x="36" y="39"/>
                  </a:cubicBezTo>
                  <a:cubicBezTo>
                    <a:pt x="37" y="38"/>
                    <a:pt x="38" y="37"/>
                    <a:pt x="41" y="36"/>
                  </a:cubicBezTo>
                  <a:cubicBezTo>
                    <a:pt x="42" y="35"/>
                    <a:pt x="42" y="35"/>
                    <a:pt x="42" y="35"/>
                  </a:cubicBezTo>
                  <a:cubicBezTo>
                    <a:pt x="42" y="34"/>
                    <a:pt x="42" y="34"/>
                    <a:pt x="42" y="34"/>
                  </a:cubicBezTo>
                  <a:lnTo>
                    <a:pt x="41" y="2"/>
                  </a:lnTo>
                  <a:close/>
                </a:path>
              </a:pathLst>
            </a:custGeom>
            <a:solidFill>
              <a:srgbClr val="BFD9A7"/>
            </a:solidFill>
            <a:ln w="9525">
              <a:noFill/>
              <a:round/>
              <a:headEnd/>
              <a:tailEnd/>
            </a:ln>
          </p:spPr>
          <p:txBody>
            <a:bodyPr/>
            <a:lstStyle/>
            <a:p>
              <a:endParaRPr lang="en-US"/>
            </a:p>
          </p:txBody>
        </p:sp>
        <p:sp>
          <p:nvSpPr>
            <p:cNvPr id="26822" name="Freeform 194"/>
            <p:cNvSpPr>
              <a:spLocks/>
            </p:cNvSpPr>
            <p:nvPr/>
          </p:nvSpPr>
          <p:spPr bwMode="auto">
            <a:xfrm>
              <a:off x="3517900" y="3345532"/>
              <a:ext cx="138113" cy="404813"/>
            </a:xfrm>
            <a:custGeom>
              <a:avLst/>
              <a:gdLst>
                <a:gd name="T0" fmla="*/ 2147483647 w 42"/>
                <a:gd name="T1" fmla="*/ 2147483647 h 123"/>
                <a:gd name="T2" fmla="*/ 2147483647 w 42"/>
                <a:gd name="T3" fmla="*/ 2147483647 h 123"/>
                <a:gd name="T4" fmla="*/ 2147483647 w 42"/>
                <a:gd name="T5" fmla="*/ 2147483647 h 123"/>
                <a:gd name="T6" fmla="*/ 2147483647 w 42"/>
                <a:gd name="T7" fmla="*/ 2147483647 h 123"/>
                <a:gd name="T8" fmla="*/ 2147483647 w 42"/>
                <a:gd name="T9" fmla="*/ 2147483647 h 123"/>
                <a:gd name="T10" fmla="*/ 2147483647 w 42"/>
                <a:gd name="T11" fmla="*/ 2147483647 h 123"/>
                <a:gd name="T12" fmla="*/ 2147483647 w 42"/>
                <a:gd name="T13" fmla="*/ 2147483647 h 123"/>
                <a:gd name="T14" fmla="*/ 2147483647 w 42"/>
                <a:gd name="T15" fmla="*/ 2147483647 h 123"/>
                <a:gd name="T16" fmla="*/ 2147483647 w 42"/>
                <a:gd name="T17" fmla="*/ 2147483647 h 123"/>
                <a:gd name="T18" fmla="*/ 2147483647 w 42"/>
                <a:gd name="T19" fmla="*/ 2147483647 h 123"/>
                <a:gd name="T20" fmla="*/ 2147483647 w 42"/>
                <a:gd name="T21" fmla="*/ 2147483647 h 123"/>
                <a:gd name="T22" fmla="*/ 2147483647 w 42"/>
                <a:gd name="T23" fmla="*/ 2147483647 h 123"/>
                <a:gd name="T24" fmla="*/ 0 w 42"/>
                <a:gd name="T25" fmla="*/ 2147483647 h 123"/>
                <a:gd name="T26" fmla="*/ 2147483647 w 42"/>
                <a:gd name="T27" fmla="*/ 2147483647 h 123"/>
                <a:gd name="T28" fmla="*/ 2147483647 w 42"/>
                <a:gd name="T29" fmla="*/ 2147483647 h 123"/>
                <a:gd name="T30" fmla="*/ 2147483647 w 42"/>
                <a:gd name="T31" fmla="*/ 2147483647 h 123"/>
                <a:gd name="T32" fmla="*/ 2147483647 w 42"/>
                <a:gd name="T33" fmla="*/ 2147483647 h 123"/>
                <a:gd name="T34" fmla="*/ 2147483647 w 42"/>
                <a:gd name="T35" fmla="*/ 2147483647 h 123"/>
                <a:gd name="T36" fmla="*/ 2147483647 w 42"/>
                <a:gd name="T37" fmla="*/ 2147483647 h 123"/>
                <a:gd name="T38" fmla="*/ 2147483647 w 42"/>
                <a:gd name="T39" fmla="*/ 2147483647 h 123"/>
                <a:gd name="T40" fmla="*/ 2147483647 w 42"/>
                <a:gd name="T41" fmla="*/ 2147483647 h 123"/>
                <a:gd name="T42" fmla="*/ 2147483647 w 42"/>
                <a:gd name="T43" fmla="*/ 2147483647 h 123"/>
                <a:gd name="T44" fmla="*/ 2147483647 w 42"/>
                <a:gd name="T45" fmla="*/ 2147483647 h 123"/>
                <a:gd name="T46" fmla="*/ 2147483647 w 42"/>
                <a:gd name="T47" fmla="*/ 2147483647 h 123"/>
                <a:gd name="T48" fmla="*/ 2147483647 w 42"/>
                <a:gd name="T49" fmla="*/ 2147483647 h 123"/>
                <a:gd name="T50" fmla="*/ 2147483647 w 42"/>
                <a:gd name="T51" fmla="*/ 2147483647 h 123"/>
                <a:gd name="T52" fmla="*/ 2147483647 w 42"/>
                <a:gd name="T53" fmla="*/ 2147483647 h 123"/>
                <a:gd name="T54" fmla="*/ 2147483647 w 42"/>
                <a:gd name="T55" fmla="*/ 2147483647 h 123"/>
                <a:gd name="T56" fmla="*/ 2147483647 w 42"/>
                <a:gd name="T57" fmla="*/ 2147483647 h 123"/>
                <a:gd name="T58" fmla="*/ 2147483647 w 42"/>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3"/>
                <a:gd name="T92" fmla="*/ 42 w 4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3">
                  <a:moveTo>
                    <a:pt x="41" y="3"/>
                  </a:moveTo>
                  <a:cubicBezTo>
                    <a:pt x="41" y="1"/>
                    <a:pt x="40" y="1"/>
                    <a:pt x="39" y="1"/>
                  </a:cubicBezTo>
                  <a:cubicBezTo>
                    <a:pt x="38" y="0"/>
                    <a:pt x="38" y="1"/>
                    <a:pt x="38" y="2"/>
                  </a:cubicBezTo>
                  <a:cubicBezTo>
                    <a:pt x="37" y="2"/>
                    <a:pt x="37" y="4"/>
                    <a:pt x="37" y="8"/>
                  </a:cubicBezTo>
                  <a:cubicBezTo>
                    <a:pt x="37" y="13"/>
                    <a:pt x="36" y="21"/>
                    <a:pt x="37" y="26"/>
                  </a:cubicBezTo>
                  <a:cubicBezTo>
                    <a:pt x="37" y="29"/>
                    <a:pt x="37" y="32"/>
                    <a:pt x="37" y="32"/>
                  </a:cubicBezTo>
                  <a:cubicBezTo>
                    <a:pt x="29" y="37"/>
                    <a:pt x="32" y="40"/>
                    <a:pt x="30" y="49"/>
                  </a:cubicBezTo>
                  <a:cubicBezTo>
                    <a:pt x="30" y="49"/>
                    <a:pt x="30" y="49"/>
                    <a:pt x="30" y="50"/>
                  </a:cubicBezTo>
                  <a:cubicBezTo>
                    <a:pt x="30" y="51"/>
                    <a:pt x="30" y="52"/>
                    <a:pt x="30" y="53"/>
                  </a:cubicBezTo>
                  <a:cubicBezTo>
                    <a:pt x="26" y="56"/>
                    <a:pt x="22" y="60"/>
                    <a:pt x="19" y="65"/>
                  </a:cubicBezTo>
                  <a:cubicBezTo>
                    <a:pt x="18" y="66"/>
                    <a:pt x="18" y="68"/>
                    <a:pt x="17" y="69"/>
                  </a:cubicBezTo>
                  <a:cubicBezTo>
                    <a:pt x="14" y="73"/>
                    <a:pt x="12" y="78"/>
                    <a:pt x="9" y="83"/>
                  </a:cubicBezTo>
                  <a:cubicBezTo>
                    <a:pt x="4" y="96"/>
                    <a:pt x="0" y="111"/>
                    <a:pt x="0" y="121"/>
                  </a:cubicBezTo>
                  <a:cubicBezTo>
                    <a:pt x="0" y="122"/>
                    <a:pt x="1" y="123"/>
                    <a:pt x="2" y="123"/>
                  </a:cubicBezTo>
                  <a:cubicBezTo>
                    <a:pt x="3" y="123"/>
                    <a:pt x="4" y="122"/>
                    <a:pt x="4" y="121"/>
                  </a:cubicBezTo>
                  <a:cubicBezTo>
                    <a:pt x="4" y="120"/>
                    <a:pt x="4" y="118"/>
                    <a:pt x="5" y="116"/>
                  </a:cubicBezTo>
                  <a:cubicBezTo>
                    <a:pt x="6" y="112"/>
                    <a:pt x="7" y="108"/>
                    <a:pt x="8" y="104"/>
                  </a:cubicBezTo>
                  <a:cubicBezTo>
                    <a:pt x="9" y="98"/>
                    <a:pt x="11" y="92"/>
                    <a:pt x="14" y="86"/>
                  </a:cubicBezTo>
                  <a:cubicBezTo>
                    <a:pt x="16" y="81"/>
                    <a:pt x="18" y="77"/>
                    <a:pt x="20" y="73"/>
                  </a:cubicBezTo>
                  <a:cubicBezTo>
                    <a:pt x="21" y="72"/>
                    <a:pt x="22" y="70"/>
                    <a:pt x="23" y="69"/>
                  </a:cubicBezTo>
                  <a:cubicBezTo>
                    <a:pt x="25" y="67"/>
                    <a:pt x="26" y="64"/>
                    <a:pt x="28" y="62"/>
                  </a:cubicBezTo>
                  <a:cubicBezTo>
                    <a:pt x="30" y="60"/>
                    <a:pt x="32" y="58"/>
                    <a:pt x="33" y="57"/>
                  </a:cubicBezTo>
                  <a:cubicBezTo>
                    <a:pt x="33" y="57"/>
                    <a:pt x="34" y="56"/>
                    <a:pt x="34" y="56"/>
                  </a:cubicBezTo>
                  <a:cubicBezTo>
                    <a:pt x="35" y="51"/>
                    <a:pt x="35" y="51"/>
                    <a:pt x="35" y="51"/>
                  </a:cubicBezTo>
                  <a:cubicBezTo>
                    <a:pt x="36" y="50"/>
                    <a:pt x="36" y="49"/>
                    <a:pt x="36" y="49"/>
                  </a:cubicBezTo>
                  <a:cubicBezTo>
                    <a:pt x="36" y="45"/>
                    <a:pt x="36" y="42"/>
                    <a:pt x="36" y="40"/>
                  </a:cubicBezTo>
                  <a:cubicBezTo>
                    <a:pt x="37" y="39"/>
                    <a:pt x="38" y="38"/>
                    <a:pt x="41" y="37"/>
                  </a:cubicBezTo>
                  <a:cubicBezTo>
                    <a:pt x="42" y="36"/>
                    <a:pt x="42" y="36"/>
                    <a:pt x="42" y="36"/>
                  </a:cubicBezTo>
                  <a:cubicBezTo>
                    <a:pt x="42" y="35"/>
                    <a:pt x="42" y="35"/>
                    <a:pt x="42" y="35"/>
                  </a:cubicBezTo>
                  <a:lnTo>
                    <a:pt x="41" y="3"/>
                  </a:lnTo>
                  <a:close/>
                </a:path>
              </a:pathLst>
            </a:custGeom>
            <a:solidFill>
              <a:srgbClr val="BFD9A8"/>
            </a:solidFill>
            <a:ln w="9525">
              <a:noFill/>
              <a:round/>
              <a:headEnd/>
              <a:tailEnd/>
            </a:ln>
          </p:spPr>
          <p:txBody>
            <a:bodyPr/>
            <a:lstStyle/>
            <a:p>
              <a:endParaRPr lang="en-US"/>
            </a:p>
          </p:txBody>
        </p:sp>
        <p:sp>
          <p:nvSpPr>
            <p:cNvPr id="26823" name="Freeform 195"/>
            <p:cNvSpPr>
              <a:spLocks/>
            </p:cNvSpPr>
            <p:nvPr/>
          </p:nvSpPr>
          <p:spPr bwMode="auto">
            <a:xfrm>
              <a:off x="3517900" y="3345532"/>
              <a:ext cx="138113" cy="404813"/>
            </a:xfrm>
            <a:custGeom>
              <a:avLst/>
              <a:gdLst>
                <a:gd name="T0" fmla="*/ 2147483647 w 42"/>
                <a:gd name="T1" fmla="*/ 2147483647 h 123"/>
                <a:gd name="T2" fmla="*/ 2147483647 w 42"/>
                <a:gd name="T3" fmla="*/ 2147483647 h 123"/>
                <a:gd name="T4" fmla="*/ 2147483647 w 42"/>
                <a:gd name="T5" fmla="*/ 2147483647 h 123"/>
                <a:gd name="T6" fmla="*/ 2147483647 w 42"/>
                <a:gd name="T7" fmla="*/ 2147483647 h 123"/>
                <a:gd name="T8" fmla="*/ 2147483647 w 42"/>
                <a:gd name="T9" fmla="*/ 2147483647 h 123"/>
                <a:gd name="T10" fmla="*/ 2147483647 w 42"/>
                <a:gd name="T11" fmla="*/ 2147483647 h 123"/>
                <a:gd name="T12" fmla="*/ 2147483647 w 42"/>
                <a:gd name="T13" fmla="*/ 2147483647 h 123"/>
                <a:gd name="T14" fmla="*/ 2147483647 w 42"/>
                <a:gd name="T15" fmla="*/ 2147483647 h 123"/>
                <a:gd name="T16" fmla="*/ 2147483647 w 42"/>
                <a:gd name="T17" fmla="*/ 2147483647 h 123"/>
                <a:gd name="T18" fmla="*/ 2147483647 w 42"/>
                <a:gd name="T19" fmla="*/ 2147483647 h 123"/>
                <a:gd name="T20" fmla="*/ 2147483647 w 42"/>
                <a:gd name="T21" fmla="*/ 2147483647 h 123"/>
                <a:gd name="T22" fmla="*/ 2147483647 w 42"/>
                <a:gd name="T23" fmla="*/ 2147483647 h 123"/>
                <a:gd name="T24" fmla="*/ 0 w 42"/>
                <a:gd name="T25" fmla="*/ 2147483647 h 123"/>
                <a:gd name="T26" fmla="*/ 2147483647 w 42"/>
                <a:gd name="T27" fmla="*/ 2147483647 h 123"/>
                <a:gd name="T28" fmla="*/ 2147483647 w 42"/>
                <a:gd name="T29" fmla="*/ 2147483647 h 123"/>
                <a:gd name="T30" fmla="*/ 2147483647 w 42"/>
                <a:gd name="T31" fmla="*/ 2147483647 h 123"/>
                <a:gd name="T32" fmla="*/ 2147483647 w 42"/>
                <a:gd name="T33" fmla="*/ 2147483647 h 123"/>
                <a:gd name="T34" fmla="*/ 2147483647 w 42"/>
                <a:gd name="T35" fmla="*/ 2147483647 h 123"/>
                <a:gd name="T36" fmla="*/ 2147483647 w 42"/>
                <a:gd name="T37" fmla="*/ 2147483647 h 123"/>
                <a:gd name="T38" fmla="*/ 2147483647 w 42"/>
                <a:gd name="T39" fmla="*/ 2147483647 h 123"/>
                <a:gd name="T40" fmla="*/ 2147483647 w 42"/>
                <a:gd name="T41" fmla="*/ 2147483647 h 123"/>
                <a:gd name="T42" fmla="*/ 2147483647 w 42"/>
                <a:gd name="T43" fmla="*/ 2147483647 h 123"/>
                <a:gd name="T44" fmla="*/ 2147483647 w 42"/>
                <a:gd name="T45" fmla="*/ 2147483647 h 123"/>
                <a:gd name="T46" fmla="*/ 2147483647 w 42"/>
                <a:gd name="T47" fmla="*/ 2147483647 h 123"/>
                <a:gd name="T48" fmla="*/ 2147483647 w 42"/>
                <a:gd name="T49" fmla="*/ 2147483647 h 123"/>
                <a:gd name="T50" fmla="*/ 2147483647 w 42"/>
                <a:gd name="T51" fmla="*/ 2147483647 h 123"/>
                <a:gd name="T52" fmla="*/ 2147483647 w 42"/>
                <a:gd name="T53" fmla="*/ 2147483647 h 123"/>
                <a:gd name="T54" fmla="*/ 2147483647 w 42"/>
                <a:gd name="T55" fmla="*/ 2147483647 h 123"/>
                <a:gd name="T56" fmla="*/ 2147483647 w 42"/>
                <a:gd name="T57" fmla="*/ 2147483647 h 123"/>
                <a:gd name="T58" fmla="*/ 2147483647 w 42"/>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3"/>
                <a:gd name="T92" fmla="*/ 42 w 4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3">
                  <a:moveTo>
                    <a:pt x="41" y="3"/>
                  </a:moveTo>
                  <a:cubicBezTo>
                    <a:pt x="41" y="1"/>
                    <a:pt x="40" y="1"/>
                    <a:pt x="39" y="1"/>
                  </a:cubicBezTo>
                  <a:cubicBezTo>
                    <a:pt x="38" y="0"/>
                    <a:pt x="37" y="1"/>
                    <a:pt x="37" y="2"/>
                  </a:cubicBezTo>
                  <a:cubicBezTo>
                    <a:pt x="37" y="2"/>
                    <a:pt x="37" y="4"/>
                    <a:pt x="37" y="8"/>
                  </a:cubicBezTo>
                  <a:cubicBezTo>
                    <a:pt x="37" y="13"/>
                    <a:pt x="36" y="21"/>
                    <a:pt x="37" y="26"/>
                  </a:cubicBezTo>
                  <a:cubicBezTo>
                    <a:pt x="37" y="29"/>
                    <a:pt x="37" y="32"/>
                    <a:pt x="37" y="32"/>
                  </a:cubicBezTo>
                  <a:cubicBezTo>
                    <a:pt x="29" y="37"/>
                    <a:pt x="32" y="40"/>
                    <a:pt x="30" y="49"/>
                  </a:cubicBezTo>
                  <a:cubicBezTo>
                    <a:pt x="30" y="49"/>
                    <a:pt x="30" y="50"/>
                    <a:pt x="30" y="50"/>
                  </a:cubicBezTo>
                  <a:cubicBezTo>
                    <a:pt x="30" y="51"/>
                    <a:pt x="30" y="53"/>
                    <a:pt x="30" y="53"/>
                  </a:cubicBezTo>
                  <a:cubicBezTo>
                    <a:pt x="26" y="56"/>
                    <a:pt x="22" y="60"/>
                    <a:pt x="19" y="65"/>
                  </a:cubicBezTo>
                  <a:cubicBezTo>
                    <a:pt x="18" y="66"/>
                    <a:pt x="18" y="68"/>
                    <a:pt x="17" y="69"/>
                  </a:cubicBezTo>
                  <a:cubicBezTo>
                    <a:pt x="14" y="73"/>
                    <a:pt x="12" y="78"/>
                    <a:pt x="9" y="83"/>
                  </a:cubicBezTo>
                  <a:cubicBezTo>
                    <a:pt x="4" y="96"/>
                    <a:pt x="0" y="111"/>
                    <a:pt x="0" y="121"/>
                  </a:cubicBezTo>
                  <a:cubicBezTo>
                    <a:pt x="0" y="122"/>
                    <a:pt x="1" y="123"/>
                    <a:pt x="2" y="123"/>
                  </a:cubicBezTo>
                  <a:cubicBezTo>
                    <a:pt x="3" y="123"/>
                    <a:pt x="4" y="122"/>
                    <a:pt x="4" y="121"/>
                  </a:cubicBezTo>
                  <a:cubicBezTo>
                    <a:pt x="4" y="120"/>
                    <a:pt x="4" y="118"/>
                    <a:pt x="5" y="116"/>
                  </a:cubicBezTo>
                  <a:cubicBezTo>
                    <a:pt x="6" y="112"/>
                    <a:pt x="7" y="108"/>
                    <a:pt x="8" y="104"/>
                  </a:cubicBezTo>
                  <a:cubicBezTo>
                    <a:pt x="9" y="98"/>
                    <a:pt x="11" y="92"/>
                    <a:pt x="14" y="86"/>
                  </a:cubicBezTo>
                  <a:cubicBezTo>
                    <a:pt x="16" y="81"/>
                    <a:pt x="18" y="77"/>
                    <a:pt x="20" y="73"/>
                  </a:cubicBezTo>
                  <a:cubicBezTo>
                    <a:pt x="21" y="72"/>
                    <a:pt x="22" y="70"/>
                    <a:pt x="23" y="69"/>
                  </a:cubicBezTo>
                  <a:cubicBezTo>
                    <a:pt x="25" y="67"/>
                    <a:pt x="26" y="64"/>
                    <a:pt x="28" y="62"/>
                  </a:cubicBezTo>
                  <a:cubicBezTo>
                    <a:pt x="30" y="60"/>
                    <a:pt x="31" y="58"/>
                    <a:pt x="33" y="57"/>
                  </a:cubicBezTo>
                  <a:cubicBezTo>
                    <a:pt x="33" y="57"/>
                    <a:pt x="34" y="56"/>
                    <a:pt x="34" y="56"/>
                  </a:cubicBezTo>
                  <a:cubicBezTo>
                    <a:pt x="35" y="51"/>
                    <a:pt x="35" y="51"/>
                    <a:pt x="35" y="51"/>
                  </a:cubicBezTo>
                  <a:cubicBezTo>
                    <a:pt x="35" y="50"/>
                    <a:pt x="36" y="49"/>
                    <a:pt x="36" y="49"/>
                  </a:cubicBezTo>
                  <a:cubicBezTo>
                    <a:pt x="36" y="45"/>
                    <a:pt x="36" y="42"/>
                    <a:pt x="36" y="40"/>
                  </a:cubicBezTo>
                  <a:cubicBezTo>
                    <a:pt x="36" y="39"/>
                    <a:pt x="38" y="38"/>
                    <a:pt x="41" y="37"/>
                  </a:cubicBezTo>
                  <a:cubicBezTo>
                    <a:pt x="42" y="36"/>
                    <a:pt x="42" y="36"/>
                    <a:pt x="42" y="36"/>
                  </a:cubicBezTo>
                  <a:cubicBezTo>
                    <a:pt x="42" y="35"/>
                    <a:pt x="42" y="35"/>
                    <a:pt x="42" y="35"/>
                  </a:cubicBezTo>
                  <a:lnTo>
                    <a:pt x="41" y="3"/>
                  </a:lnTo>
                  <a:close/>
                </a:path>
              </a:pathLst>
            </a:custGeom>
            <a:solidFill>
              <a:srgbClr val="C0D9A9"/>
            </a:solidFill>
            <a:ln w="9525">
              <a:noFill/>
              <a:round/>
              <a:headEnd/>
              <a:tailEnd/>
            </a:ln>
          </p:spPr>
          <p:txBody>
            <a:bodyPr/>
            <a:lstStyle/>
            <a:p>
              <a:endParaRPr lang="en-US"/>
            </a:p>
          </p:txBody>
        </p:sp>
        <p:sp>
          <p:nvSpPr>
            <p:cNvPr id="26824" name="Freeform 196"/>
            <p:cNvSpPr>
              <a:spLocks/>
            </p:cNvSpPr>
            <p:nvPr/>
          </p:nvSpPr>
          <p:spPr bwMode="auto">
            <a:xfrm>
              <a:off x="3517900" y="3345532"/>
              <a:ext cx="138113" cy="404813"/>
            </a:xfrm>
            <a:custGeom>
              <a:avLst/>
              <a:gdLst>
                <a:gd name="T0" fmla="*/ 2147483647 w 42"/>
                <a:gd name="T1" fmla="*/ 2147483647 h 123"/>
                <a:gd name="T2" fmla="*/ 2147483647 w 42"/>
                <a:gd name="T3" fmla="*/ 2147483647 h 123"/>
                <a:gd name="T4" fmla="*/ 2147483647 w 42"/>
                <a:gd name="T5" fmla="*/ 2147483647 h 123"/>
                <a:gd name="T6" fmla="*/ 2147483647 w 42"/>
                <a:gd name="T7" fmla="*/ 2147483647 h 123"/>
                <a:gd name="T8" fmla="*/ 2147483647 w 42"/>
                <a:gd name="T9" fmla="*/ 2147483647 h 123"/>
                <a:gd name="T10" fmla="*/ 2147483647 w 42"/>
                <a:gd name="T11" fmla="*/ 2147483647 h 123"/>
                <a:gd name="T12" fmla="*/ 2147483647 w 42"/>
                <a:gd name="T13" fmla="*/ 2147483647 h 123"/>
                <a:gd name="T14" fmla="*/ 2147483647 w 42"/>
                <a:gd name="T15" fmla="*/ 2147483647 h 123"/>
                <a:gd name="T16" fmla="*/ 2147483647 w 42"/>
                <a:gd name="T17" fmla="*/ 2147483647 h 123"/>
                <a:gd name="T18" fmla="*/ 2147483647 w 42"/>
                <a:gd name="T19" fmla="*/ 2147483647 h 123"/>
                <a:gd name="T20" fmla="*/ 2147483647 w 42"/>
                <a:gd name="T21" fmla="*/ 2147483647 h 123"/>
                <a:gd name="T22" fmla="*/ 2147483647 w 42"/>
                <a:gd name="T23" fmla="*/ 2147483647 h 123"/>
                <a:gd name="T24" fmla="*/ 0 w 42"/>
                <a:gd name="T25" fmla="*/ 2147483647 h 123"/>
                <a:gd name="T26" fmla="*/ 2147483647 w 42"/>
                <a:gd name="T27" fmla="*/ 2147483647 h 123"/>
                <a:gd name="T28" fmla="*/ 2147483647 w 42"/>
                <a:gd name="T29" fmla="*/ 2147483647 h 123"/>
                <a:gd name="T30" fmla="*/ 2147483647 w 42"/>
                <a:gd name="T31" fmla="*/ 2147483647 h 123"/>
                <a:gd name="T32" fmla="*/ 2147483647 w 42"/>
                <a:gd name="T33" fmla="*/ 2147483647 h 123"/>
                <a:gd name="T34" fmla="*/ 2147483647 w 42"/>
                <a:gd name="T35" fmla="*/ 2147483647 h 123"/>
                <a:gd name="T36" fmla="*/ 2147483647 w 42"/>
                <a:gd name="T37" fmla="*/ 2147483647 h 123"/>
                <a:gd name="T38" fmla="*/ 2147483647 w 42"/>
                <a:gd name="T39" fmla="*/ 2147483647 h 123"/>
                <a:gd name="T40" fmla="*/ 2147483647 w 42"/>
                <a:gd name="T41" fmla="*/ 2147483647 h 123"/>
                <a:gd name="T42" fmla="*/ 2147483647 w 42"/>
                <a:gd name="T43" fmla="*/ 2147483647 h 123"/>
                <a:gd name="T44" fmla="*/ 2147483647 w 42"/>
                <a:gd name="T45" fmla="*/ 2147483647 h 123"/>
                <a:gd name="T46" fmla="*/ 2147483647 w 42"/>
                <a:gd name="T47" fmla="*/ 2147483647 h 123"/>
                <a:gd name="T48" fmla="*/ 2147483647 w 42"/>
                <a:gd name="T49" fmla="*/ 2147483647 h 123"/>
                <a:gd name="T50" fmla="*/ 2147483647 w 42"/>
                <a:gd name="T51" fmla="*/ 2147483647 h 123"/>
                <a:gd name="T52" fmla="*/ 2147483647 w 42"/>
                <a:gd name="T53" fmla="*/ 2147483647 h 123"/>
                <a:gd name="T54" fmla="*/ 2147483647 w 42"/>
                <a:gd name="T55" fmla="*/ 2147483647 h 123"/>
                <a:gd name="T56" fmla="*/ 2147483647 w 42"/>
                <a:gd name="T57" fmla="*/ 2147483647 h 123"/>
                <a:gd name="T58" fmla="*/ 2147483647 w 42"/>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3"/>
                <a:gd name="T92" fmla="*/ 42 w 4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3">
                  <a:moveTo>
                    <a:pt x="41" y="3"/>
                  </a:moveTo>
                  <a:cubicBezTo>
                    <a:pt x="41" y="1"/>
                    <a:pt x="40" y="1"/>
                    <a:pt x="39" y="1"/>
                  </a:cubicBezTo>
                  <a:cubicBezTo>
                    <a:pt x="38" y="0"/>
                    <a:pt x="37" y="1"/>
                    <a:pt x="37" y="2"/>
                  </a:cubicBezTo>
                  <a:cubicBezTo>
                    <a:pt x="37" y="2"/>
                    <a:pt x="37" y="4"/>
                    <a:pt x="37" y="8"/>
                  </a:cubicBezTo>
                  <a:cubicBezTo>
                    <a:pt x="37" y="13"/>
                    <a:pt x="37" y="21"/>
                    <a:pt x="37" y="26"/>
                  </a:cubicBezTo>
                  <a:cubicBezTo>
                    <a:pt x="37" y="29"/>
                    <a:pt x="37" y="32"/>
                    <a:pt x="37" y="32"/>
                  </a:cubicBezTo>
                  <a:cubicBezTo>
                    <a:pt x="29" y="37"/>
                    <a:pt x="32" y="40"/>
                    <a:pt x="31" y="49"/>
                  </a:cubicBezTo>
                  <a:cubicBezTo>
                    <a:pt x="31" y="49"/>
                    <a:pt x="30" y="50"/>
                    <a:pt x="30" y="50"/>
                  </a:cubicBezTo>
                  <a:cubicBezTo>
                    <a:pt x="30" y="51"/>
                    <a:pt x="30" y="53"/>
                    <a:pt x="30" y="53"/>
                  </a:cubicBezTo>
                  <a:cubicBezTo>
                    <a:pt x="26" y="56"/>
                    <a:pt x="22" y="60"/>
                    <a:pt x="19" y="65"/>
                  </a:cubicBezTo>
                  <a:cubicBezTo>
                    <a:pt x="18" y="66"/>
                    <a:pt x="18" y="68"/>
                    <a:pt x="17" y="69"/>
                  </a:cubicBezTo>
                  <a:cubicBezTo>
                    <a:pt x="14" y="73"/>
                    <a:pt x="12" y="78"/>
                    <a:pt x="9" y="83"/>
                  </a:cubicBezTo>
                  <a:cubicBezTo>
                    <a:pt x="4" y="96"/>
                    <a:pt x="0" y="111"/>
                    <a:pt x="0" y="121"/>
                  </a:cubicBezTo>
                  <a:cubicBezTo>
                    <a:pt x="0" y="122"/>
                    <a:pt x="1" y="123"/>
                    <a:pt x="2" y="123"/>
                  </a:cubicBezTo>
                  <a:cubicBezTo>
                    <a:pt x="3" y="123"/>
                    <a:pt x="4" y="122"/>
                    <a:pt x="4" y="121"/>
                  </a:cubicBezTo>
                  <a:cubicBezTo>
                    <a:pt x="4" y="120"/>
                    <a:pt x="4" y="118"/>
                    <a:pt x="5" y="116"/>
                  </a:cubicBezTo>
                  <a:cubicBezTo>
                    <a:pt x="6" y="112"/>
                    <a:pt x="7" y="108"/>
                    <a:pt x="8" y="104"/>
                  </a:cubicBezTo>
                  <a:cubicBezTo>
                    <a:pt x="9" y="98"/>
                    <a:pt x="11" y="92"/>
                    <a:pt x="14" y="86"/>
                  </a:cubicBezTo>
                  <a:cubicBezTo>
                    <a:pt x="16" y="81"/>
                    <a:pt x="18" y="77"/>
                    <a:pt x="20" y="73"/>
                  </a:cubicBezTo>
                  <a:cubicBezTo>
                    <a:pt x="21" y="71"/>
                    <a:pt x="22" y="70"/>
                    <a:pt x="23" y="69"/>
                  </a:cubicBezTo>
                  <a:cubicBezTo>
                    <a:pt x="24" y="66"/>
                    <a:pt x="26" y="64"/>
                    <a:pt x="28" y="62"/>
                  </a:cubicBezTo>
                  <a:cubicBezTo>
                    <a:pt x="30" y="60"/>
                    <a:pt x="31" y="58"/>
                    <a:pt x="33" y="57"/>
                  </a:cubicBezTo>
                  <a:cubicBezTo>
                    <a:pt x="33" y="57"/>
                    <a:pt x="34" y="56"/>
                    <a:pt x="34" y="56"/>
                  </a:cubicBezTo>
                  <a:cubicBezTo>
                    <a:pt x="35" y="51"/>
                    <a:pt x="35" y="51"/>
                    <a:pt x="35" y="51"/>
                  </a:cubicBezTo>
                  <a:cubicBezTo>
                    <a:pt x="35" y="50"/>
                    <a:pt x="36" y="49"/>
                    <a:pt x="36" y="49"/>
                  </a:cubicBezTo>
                  <a:cubicBezTo>
                    <a:pt x="36" y="45"/>
                    <a:pt x="35" y="42"/>
                    <a:pt x="36" y="40"/>
                  </a:cubicBezTo>
                  <a:cubicBezTo>
                    <a:pt x="36" y="39"/>
                    <a:pt x="38" y="38"/>
                    <a:pt x="41" y="37"/>
                  </a:cubicBezTo>
                  <a:cubicBezTo>
                    <a:pt x="42" y="36"/>
                    <a:pt x="42" y="36"/>
                    <a:pt x="42" y="36"/>
                  </a:cubicBezTo>
                  <a:cubicBezTo>
                    <a:pt x="42" y="35"/>
                    <a:pt x="42" y="35"/>
                    <a:pt x="42" y="35"/>
                  </a:cubicBezTo>
                  <a:lnTo>
                    <a:pt x="41" y="3"/>
                  </a:lnTo>
                  <a:close/>
                </a:path>
              </a:pathLst>
            </a:custGeom>
            <a:solidFill>
              <a:srgbClr val="C1DAAA"/>
            </a:solidFill>
            <a:ln w="9525">
              <a:noFill/>
              <a:round/>
              <a:headEnd/>
              <a:tailEnd/>
            </a:ln>
          </p:spPr>
          <p:txBody>
            <a:bodyPr/>
            <a:lstStyle/>
            <a:p>
              <a:endParaRPr lang="en-US"/>
            </a:p>
          </p:txBody>
        </p:sp>
        <p:sp>
          <p:nvSpPr>
            <p:cNvPr id="26825" name="Freeform 197"/>
            <p:cNvSpPr>
              <a:spLocks/>
            </p:cNvSpPr>
            <p:nvPr/>
          </p:nvSpPr>
          <p:spPr bwMode="auto">
            <a:xfrm>
              <a:off x="3517900" y="3345532"/>
              <a:ext cx="138113" cy="404813"/>
            </a:xfrm>
            <a:custGeom>
              <a:avLst/>
              <a:gdLst>
                <a:gd name="T0" fmla="*/ 2147483647 w 42"/>
                <a:gd name="T1" fmla="*/ 2147483647 h 123"/>
                <a:gd name="T2" fmla="*/ 2147483647 w 42"/>
                <a:gd name="T3" fmla="*/ 2147483647 h 123"/>
                <a:gd name="T4" fmla="*/ 2147483647 w 42"/>
                <a:gd name="T5" fmla="*/ 2147483647 h 123"/>
                <a:gd name="T6" fmla="*/ 2147483647 w 42"/>
                <a:gd name="T7" fmla="*/ 2147483647 h 123"/>
                <a:gd name="T8" fmla="*/ 2147483647 w 42"/>
                <a:gd name="T9" fmla="*/ 2147483647 h 123"/>
                <a:gd name="T10" fmla="*/ 2147483647 w 42"/>
                <a:gd name="T11" fmla="*/ 2147483647 h 123"/>
                <a:gd name="T12" fmla="*/ 2147483647 w 42"/>
                <a:gd name="T13" fmla="*/ 2147483647 h 123"/>
                <a:gd name="T14" fmla="*/ 2147483647 w 42"/>
                <a:gd name="T15" fmla="*/ 2147483647 h 123"/>
                <a:gd name="T16" fmla="*/ 2147483647 w 42"/>
                <a:gd name="T17" fmla="*/ 2147483647 h 123"/>
                <a:gd name="T18" fmla="*/ 2147483647 w 42"/>
                <a:gd name="T19" fmla="*/ 2147483647 h 123"/>
                <a:gd name="T20" fmla="*/ 2147483647 w 42"/>
                <a:gd name="T21" fmla="*/ 2147483647 h 123"/>
                <a:gd name="T22" fmla="*/ 2147483647 w 42"/>
                <a:gd name="T23" fmla="*/ 2147483647 h 123"/>
                <a:gd name="T24" fmla="*/ 0 w 42"/>
                <a:gd name="T25" fmla="*/ 2147483647 h 123"/>
                <a:gd name="T26" fmla="*/ 2147483647 w 42"/>
                <a:gd name="T27" fmla="*/ 2147483647 h 123"/>
                <a:gd name="T28" fmla="*/ 2147483647 w 42"/>
                <a:gd name="T29" fmla="*/ 2147483647 h 123"/>
                <a:gd name="T30" fmla="*/ 2147483647 w 42"/>
                <a:gd name="T31" fmla="*/ 2147483647 h 123"/>
                <a:gd name="T32" fmla="*/ 2147483647 w 42"/>
                <a:gd name="T33" fmla="*/ 2147483647 h 123"/>
                <a:gd name="T34" fmla="*/ 2147483647 w 42"/>
                <a:gd name="T35" fmla="*/ 2147483647 h 123"/>
                <a:gd name="T36" fmla="*/ 2147483647 w 42"/>
                <a:gd name="T37" fmla="*/ 2147483647 h 123"/>
                <a:gd name="T38" fmla="*/ 2147483647 w 42"/>
                <a:gd name="T39" fmla="*/ 2147483647 h 123"/>
                <a:gd name="T40" fmla="*/ 2147483647 w 42"/>
                <a:gd name="T41" fmla="*/ 2147483647 h 123"/>
                <a:gd name="T42" fmla="*/ 2147483647 w 42"/>
                <a:gd name="T43" fmla="*/ 2147483647 h 123"/>
                <a:gd name="T44" fmla="*/ 2147483647 w 42"/>
                <a:gd name="T45" fmla="*/ 2147483647 h 123"/>
                <a:gd name="T46" fmla="*/ 2147483647 w 42"/>
                <a:gd name="T47" fmla="*/ 2147483647 h 123"/>
                <a:gd name="T48" fmla="*/ 2147483647 w 42"/>
                <a:gd name="T49" fmla="*/ 2147483647 h 123"/>
                <a:gd name="T50" fmla="*/ 2147483647 w 42"/>
                <a:gd name="T51" fmla="*/ 2147483647 h 123"/>
                <a:gd name="T52" fmla="*/ 2147483647 w 42"/>
                <a:gd name="T53" fmla="*/ 2147483647 h 123"/>
                <a:gd name="T54" fmla="*/ 2147483647 w 42"/>
                <a:gd name="T55" fmla="*/ 2147483647 h 123"/>
                <a:gd name="T56" fmla="*/ 2147483647 w 42"/>
                <a:gd name="T57" fmla="*/ 2147483647 h 123"/>
                <a:gd name="T58" fmla="*/ 2147483647 w 42"/>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3"/>
                <a:gd name="T92" fmla="*/ 42 w 4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3">
                  <a:moveTo>
                    <a:pt x="41" y="2"/>
                  </a:moveTo>
                  <a:cubicBezTo>
                    <a:pt x="41" y="1"/>
                    <a:pt x="40" y="1"/>
                    <a:pt x="39" y="1"/>
                  </a:cubicBezTo>
                  <a:cubicBezTo>
                    <a:pt x="38" y="0"/>
                    <a:pt x="37" y="1"/>
                    <a:pt x="37" y="2"/>
                  </a:cubicBezTo>
                  <a:cubicBezTo>
                    <a:pt x="37" y="2"/>
                    <a:pt x="37" y="4"/>
                    <a:pt x="37" y="8"/>
                  </a:cubicBezTo>
                  <a:cubicBezTo>
                    <a:pt x="37" y="13"/>
                    <a:pt x="37" y="21"/>
                    <a:pt x="37" y="26"/>
                  </a:cubicBezTo>
                  <a:cubicBezTo>
                    <a:pt x="37" y="29"/>
                    <a:pt x="37" y="32"/>
                    <a:pt x="37" y="33"/>
                  </a:cubicBezTo>
                  <a:cubicBezTo>
                    <a:pt x="29" y="37"/>
                    <a:pt x="32" y="40"/>
                    <a:pt x="31" y="49"/>
                  </a:cubicBezTo>
                  <a:cubicBezTo>
                    <a:pt x="31" y="49"/>
                    <a:pt x="30" y="50"/>
                    <a:pt x="30" y="50"/>
                  </a:cubicBezTo>
                  <a:cubicBezTo>
                    <a:pt x="30" y="51"/>
                    <a:pt x="30" y="53"/>
                    <a:pt x="30" y="54"/>
                  </a:cubicBezTo>
                  <a:cubicBezTo>
                    <a:pt x="26" y="56"/>
                    <a:pt x="22" y="60"/>
                    <a:pt x="19" y="65"/>
                  </a:cubicBezTo>
                  <a:cubicBezTo>
                    <a:pt x="18" y="66"/>
                    <a:pt x="18" y="68"/>
                    <a:pt x="17" y="69"/>
                  </a:cubicBezTo>
                  <a:cubicBezTo>
                    <a:pt x="14" y="73"/>
                    <a:pt x="12" y="78"/>
                    <a:pt x="9" y="83"/>
                  </a:cubicBezTo>
                  <a:cubicBezTo>
                    <a:pt x="4" y="96"/>
                    <a:pt x="0" y="111"/>
                    <a:pt x="0" y="121"/>
                  </a:cubicBezTo>
                  <a:cubicBezTo>
                    <a:pt x="0" y="122"/>
                    <a:pt x="1" y="123"/>
                    <a:pt x="2" y="123"/>
                  </a:cubicBezTo>
                  <a:cubicBezTo>
                    <a:pt x="3" y="123"/>
                    <a:pt x="4" y="122"/>
                    <a:pt x="4" y="121"/>
                  </a:cubicBezTo>
                  <a:cubicBezTo>
                    <a:pt x="4" y="120"/>
                    <a:pt x="4" y="118"/>
                    <a:pt x="5" y="115"/>
                  </a:cubicBezTo>
                  <a:cubicBezTo>
                    <a:pt x="5" y="112"/>
                    <a:pt x="7" y="108"/>
                    <a:pt x="8" y="104"/>
                  </a:cubicBezTo>
                  <a:cubicBezTo>
                    <a:pt x="9" y="98"/>
                    <a:pt x="11" y="91"/>
                    <a:pt x="14" y="86"/>
                  </a:cubicBezTo>
                  <a:cubicBezTo>
                    <a:pt x="16" y="81"/>
                    <a:pt x="18" y="77"/>
                    <a:pt x="20" y="73"/>
                  </a:cubicBezTo>
                  <a:cubicBezTo>
                    <a:pt x="21" y="71"/>
                    <a:pt x="22" y="70"/>
                    <a:pt x="23" y="69"/>
                  </a:cubicBezTo>
                  <a:cubicBezTo>
                    <a:pt x="24" y="66"/>
                    <a:pt x="26" y="64"/>
                    <a:pt x="28" y="62"/>
                  </a:cubicBezTo>
                  <a:cubicBezTo>
                    <a:pt x="30" y="60"/>
                    <a:pt x="31" y="58"/>
                    <a:pt x="33" y="57"/>
                  </a:cubicBezTo>
                  <a:cubicBezTo>
                    <a:pt x="33" y="57"/>
                    <a:pt x="34" y="56"/>
                    <a:pt x="34" y="56"/>
                  </a:cubicBezTo>
                  <a:cubicBezTo>
                    <a:pt x="35" y="51"/>
                    <a:pt x="35" y="51"/>
                    <a:pt x="35" y="51"/>
                  </a:cubicBezTo>
                  <a:cubicBezTo>
                    <a:pt x="35" y="50"/>
                    <a:pt x="35" y="49"/>
                    <a:pt x="36" y="49"/>
                  </a:cubicBezTo>
                  <a:cubicBezTo>
                    <a:pt x="36" y="45"/>
                    <a:pt x="35" y="42"/>
                    <a:pt x="36" y="40"/>
                  </a:cubicBezTo>
                  <a:cubicBezTo>
                    <a:pt x="36" y="39"/>
                    <a:pt x="37" y="38"/>
                    <a:pt x="40" y="37"/>
                  </a:cubicBezTo>
                  <a:cubicBezTo>
                    <a:pt x="42" y="36"/>
                    <a:pt x="42" y="36"/>
                    <a:pt x="42" y="36"/>
                  </a:cubicBezTo>
                  <a:cubicBezTo>
                    <a:pt x="42" y="35"/>
                    <a:pt x="42" y="35"/>
                    <a:pt x="42" y="35"/>
                  </a:cubicBezTo>
                  <a:lnTo>
                    <a:pt x="41" y="2"/>
                  </a:lnTo>
                  <a:close/>
                </a:path>
              </a:pathLst>
            </a:custGeom>
            <a:solidFill>
              <a:srgbClr val="C2DBAB"/>
            </a:solidFill>
            <a:ln w="9525">
              <a:noFill/>
              <a:round/>
              <a:headEnd/>
              <a:tailEnd/>
            </a:ln>
          </p:spPr>
          <p:txBody>
            <a:bodyPr/>
            <a:lstStyle/>
            <a:p>
              <a:endParaRPr lang="en-US"/>
            </a:p>
          </p:txBody>
        </p:sp>
        <p:sp>
          <p:nvSpPr>
            <p:cNvPr id="26826" name="Freeform 198"/>
            <p:cNvSpPr>
              <a:spLocks/>
            </p:cNvSpPr>
            <p:nvPr/>
          </p:nvSpPr>
          <p:spPr bwMode="auto">
            <a:xfrm>
              <a:off x="3517900" y="3345532"/>
              <a:ext cx="138113" cy="404813"/>
            </a:xfrm>
            <a:custGeom>
              <a:avLst/>
              <a:gdLst>
                <a:gd name="T0" fmla="*/ 2147483647 w 42"/>
                <a:gd name="T1" fmla="*/ 2147483647 h 123"/>
                <a:gd name="T2" fmla="*/ 2147483647 w 42"/>
                <a:gd name="T3" fmla="*/ 0 h 123"/>
                <a:gd name="T4" fmla="*/ 2147483647 w 42"/>
                <a:gd name="T5" fmla="*/ 2147483647 h 123"/>
                <a:gd name="T6" fmla="*/ 2147483647 w 42"/>
                <a:gd name="T7" fmla="*/ 2147483647 h 123"/>
                <a:gd name="T8" fmla="*/ 2147483647 w 42"/>
                <a:gd name="T9" fmla="*/ 2147483647 h 123"/>
                <a:gd name="T10" fmla="*/ 2147483647 w 42"/>
                <a:gd name="T11" fmla="*/ 2147483647 h 123"/>
                <a:gd name="T12" fmla="*/ 2147483647 w 42"/>
                <a:gd name="T13" fmla="*/ 2147483647 h 123"/>
                <a:gd name="T14" fmla="*/ 2147483647 w 42"/>
                <a:gd name="T15" fmla="*/ 2147483647 h 123"/>
                <a:gd name="T16" fmla="*/ 2147483647 w 42"/>
                <a:gd name="T17" fmla="*/ 2147483647 h 123"/>
                <a:gd name="T18" fmla="*/ 2147483647 w 42"/>
                <a:gd name="T19" fmla="*/ 2147483647 h 123"/>
                <a:gd name="T20" fmla="*/ 2147483647 w 42"/>
                <a:gd name="T21" fmla="*/ 2147483647 h 123"/>
                <a:gd name="T22" fmla="*/ 2147483647 w 42"/>
                <a:gd name="T23" fmla="*/ 2147483647 h 123"/>
                <a:gd name="T24" fmla="*/ 0 w 42"/>
                <a:gd name="T25" fmla="*/ 2147483647 h 123"/>
                <a:gd name="T26" fmla="*/ 2147483647 w 42"/>
                <a:gd name="T27" fmla="*/ 2147483647 h 123"/>
                <a:gd name="T28" fmla="*/ 2147483647 w 42"/>
                <a:gd name="T29" fmla="*/ 2147483647 h 123"/>
                <a:gd name="T30" fmla="*/ 2147483647 w 42"/>
                <a:gd name="T31" fmla="*/ 2147483647 h 123"/>
                <a:gd name="T32" fmla="*/ 2147483647 w 42"/>
                <a:gd name="T33" fmla="*/ 2147483647 h 123"/>
                <a:gd name="T34" fmla="*/ 2147483647 w 42"/>
                <a:gd name="T35" fmla="*/ 2147483647 h 123"/>
                <a:gd name="T36" fmla="*/ 2147483647 w 42"/>
                <a:gd name="T37" fmla="*/ 2147483647 h 123"/>
                <a:gd name="T38" fmla="*/ 2147483647 w 42"/>
                <a:gd name="T39" fmla="*/ 2147483647 h 123"/>
                <a:gd name="T40" fmla="*/ 2147483647 w 42"/>
                <a:gd name="T41" fmla="*/ 2147483647 h 123"/>
                <a:gd name="T42" fmla="*/ 2147483647 w 42"/>
                <a:gd name="T43" fmla="*/ 2147483647 h 123"/>
                <a:gd name="T44" fmla="*/ 2147483647 w 42"/>
                <a:gd name="T45" fmla="*/ 2147483647 h 123"/>
                <a:gd name="T46" fmla="*/ 2147483647 w 42"/>
                <a:gd name="T47" fmla="*/ 2147483647 h 123"/>
                <a:gd name="T48" fmla="*/ 2147483647 w 42"/>
                <a:gd name="T49" fmla="*/ 2147483647 h 123"/>
                <a:gd name="T50" fmla="*/ 2147483647 w 42"/>
                <a:gd name="T51" fmla="*/ 2147483647 h 123"/>
                <a:gd name="T52" fmla="*/ 2147483647 w 42"/>
                <a:gd name="T53" fmla="*/ 2147483647 h 123"/>
                <a:gd name="T54" fmla="*/ 2147483647 w 42"/>
                <a:gd name="T55" fmla="*/ 2147483647 h 123"/>
                <a:gd name="T56" fmla="*/ 2147483647 w 42"/>
                <a:gd name="T57" fmla="*/ 2147483647 h 123"/>
                <a:gd name="T58" fmla="*/ 2147483647 w 42"/>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3"/>
                <a:gd name="T92" fmla="*/ 42 w 4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3">
                  <a:moveTo>
                    <a:pt x="41" y="2"/>
                  </a:moveTo>
                  <a:cubicBezTo>
                    <a:pt x="41" y="1"/>
                    <a:pt x="40" y="1"/>
                    <a:pt x="39" y="0"/>
                  </a:cubicBezTo>
                  <a:cubicBezTo>
                    <a:pt x="38" y="0"/>
                    <a:pt x="37" y="1"/>
                    <a:pt x="37" y="2"/>
                  </a:cubicBezTo>
                  <a:cubicBezTo>
                    <a:pt x="37" y="2"/>
                    <a:pt x="37" y="4"/>
                    <a:pt x="37" y="8"/>
                  </a:cubicBezTo>
                  <a:cubicBezTo>
                    <a:pt x="37" y="13"/>
                    <a:pt x="37" y="21"/>
                    <a:pt x="37" y="26"/>
                  </a:cubicBezTo>
                  <a:cubicBezTo>
                    <a:pt x="37" y="30"/>
                    <a:pt x="37" y="32"/>
                    <a:pt x="37" y="33"/>
                  </a:cubicBezTo>
                  <a:cubicBezTo>
                    <a:pt x="29" y="37"/>
                    <a:pt x="32" y="40"/>
                    <a:pt x="31" y="50"/>
                  </a:cubicBezTo>
                  <a:cubicBezTo>
                    <a:pt x="31" y="50"/>
                    <a:pt x="31" y="50"/>
                    <a:pt x="30" y="50"/>
                  </a:cubicBezTo>
                  <a:cubicBezTo>
                    <a:pt x="30" y="51"/>
                    <a:pt x="30" y="53"/>
                    <a:pt x="30" y="54"/>
                  </a:cubicBezTo>
                  <a:cubicBezTo>
                    <a:pt x="26" y="56"/>
                    <a:pt x="22" y="60"/>
                    <a:pt x="19" y="65"/>
                  </a:cubicBezTo>
                  <a:cubicBezTo>
                    <a:pt x="18" y="67"/>
                    <a:pt x="18" y="68"/>
                    <a:pt x="17" y="69"/>
                  </a:cubicBezTo>
                  <a:cubicBezTo>
                    <a:pt x="14" y="73"/>
                    <a:pt x="12" y="78"/>
                    <a:pt x="10" y="83"/>
                  </a:cubicBezTo>
                  <a:cubicBezTo>
                    <a:pt x="4" y="97"/>
                    <a:pt x="0" y="111"/>
                    <a:pt x="0" y="121"/>
                  </a:cubicBezTo>
                  <a:cubicBezTo>
                    <a:pt x="0" y="122"/>
                    <a:pt x="1" y="123"/>
                    <a:pt x="2" y="123"/>
                  </a:cubicBezTo>
                  <a:cubicBezTo>
                    <a:pt x="3" y="123"/>
                    <a:pt x="4" y="122"/>
                    <a:pt x="4" y="121"/>
                  </a:cubicBezTo>
                  <a:cubicBezTo>
                    <a:pt x="4" y="120"/>
                    <a:pt x="4" y="118"/>
                    <a:pt x="5" y="115"/>
                  </a:cubicBezTo>
                  <a:cubicBezTo>
                    <a:pt x="5" y="112"/>
                    <a:pt x="7" y="108"/>
                    <a:pt x="8" y="104"/>
                  </a:cubicBezTo>
                  <a:cubicBezTo>
                    <a:pt x="9" y="98"/>
                    <a:pt x="11" y="91"/>
                    <a:pt x="14" y="85"/>
                  </a:cubicBezTo>
                  <a:cubicBezTo>
                    <a:pt x="16" y="81"/>
                    <a:pt x="18" y="77"/>
                    <a:pt x="20" y="73"/>
                  </a:cubicBezTo>
                  <a:cubicBezTo>
                    <a:pt x="21" y="71"/>
                    <a:pt x="22" y="70"/>
                    <a:pt x="23" y="69"/>
                  </a:cubicBezTo>
                  <a:cubicBezTo>
                    <a:pt x="24" y="66"/>
                    <a:pt x="26" y="64"/>
                    <a:pt x="28" y="62"/>
                  </a:cubicBezTo>
                  <a:cubicBezTo>
                    <a:pt x="29" y="60"/>
                    <a:pt x="31" y="58"/>
                    <a:pt x="33" y="57"/>
                  </a:cubicBezTo>
                  <a:cubicBezTo>
                    <a:pt x="33" y="57"/>
                    <a:pt x="34" y="56"/>
                    <a:pt x="34" y="56"/>
                  </a:cubicBezTo>
                  <a:cubicBezTo>
                    <a:pt x="35" y="51"/>
                    <a:pt x="35" y="51"/>
                    <a:pt x="35" y="51"/>
                  </a:cubicBezTo>
                  <a:cubicBezTo>
                    <a:pt x="35" y="50"/>
                    <a:pt x="35" y="49"/>
                    <a:pt x="35" y="48"/>
                  </a:cubicBezTo>
                  <a:cubicBezTo>
                    <a:pt x="36" y="45"/>
                    <a:pt x="35" y="42"/>
                    <a:pt x="36" y="40"/>
                  </a:cubicBezTo>
                  <a:cubicBezTo>
                    <a:pt x="36" y="39"/>
                    <a:pt x="37" y="38"/>
                    <a:pt x="40" y="37"/>
                  </a:cubicBezTo>
                  <a:cubicBezTo>
                    <a:pt x="42" y="36"/>
                    <a:pt x="42" y="36"/>
                    <a:pt x="42" y="36"/>
                  </a:cubicBezTo>
                  <a:cubicBezTo>
                    <a:pt x="42" y="35"/>
                    <a:pt x="42" y="35"/>
                    <a:pt x="42" y="35"/>
                  </a:cubicBezTo>
                  <a:lnTo>
                    <a:pt x="41" y="2"/>
                  </a:lnTo>
                  <a:close/>
                </a:path>
              </a:pathLst>
            </a:custGeom>
            <a:solidFill>
              <a:srgbClr val="C3DBAC"/>
            </a:solidFill>
            <a:ln w="9525">
              <a:noFill/>
              <a:round/>
              <a:headEnd/>
              <a:tailEnd/>
            </a:ln>
          </p:spPr>
          <p:txBody>
            <a:bodyPr/>
            <a:lstStyle/>
            <a:p>
              <a:endParaRPr lang="en-US"/>
            </a:p>
          </p:txBody>
        </p:sp>
        <p:sp>
          <p:nvSpPr>
            <p:cNvPr id="26827" name="Freeform 199"/>
            <p:cNvSpPr>
              <a:spLocks/>
            </p:cNvSpPr>
            <p:nvPr/>
          </p:nvSpPr>
          <p:spPr bwMode="auto">
            <a:xfrm>
              <a:off x="3517900" y="3345532"/>
              <a:ext cx="134938" cy="404813"/>
            </a:xfrm>
            <a:custGeom>
              <a:avLst/>
              <a:gdLst>
                <a:gd name="T0" fmla="*/ 2147483647 w 41"/>
                <a:gd name="T1" fmla="*/ 2147483647 h 123"/>
                <a:gd name="T2" fmla="*/ 2147483647 w 41"/>
                <a:gd name="T3" fmla="*/ 0 h 123"/>
                <a:gd name="T4" fmla="*/ 2147483647 w 41"/>
                <a:gd name="T5" fmla="*/ 2147483647 h 123"/>
                <a:gd name="T6" fmla="*/ 2147483647 w 41"/>
                <a:gd name="T7" fmla="*/ 2147483647 h 123"/>
                <a:gd name="T8" fmla="*/ 2147483647 w 41"/>
                <a:gd name="T9" fmla="*/ 2147483647 h 123"/>
                <a:gd name="T10" fmla="*/ 2147483647 w 41"/>
                <a:gd name="T11" fmla="*/ 2147483647 h 123"/>
                <a:gd name="T12" fmla="*/ 2147483647 w 41"/>
                <a:gd name="T13" fmla="*/ 2147483647 h 123"/>
                <a:gd name="T14" fmla="*/ 2147483647 w 41"/>
                <a:gd name="T15" fmla="*/ 2147483647 h 123"/>
                <a:gd name="T16" fmla="*/ 2147483647 w 41"/>
                <a:gd name="T17" fmla="*/ 2147483647 h 123"/>
                <a:gd name="T18" fmla="*/ 2147483647 w 41"/>
                <a:gd name="T19" fmla="*/ 2147483647 h 123"/>
                <a:gd name="T20" fmla="*/ 2147483647 w 41"/>
                <a:gd name="T21" fmla="*/ 2147483647 h 123"/>
                <a:gd name="T22" fmla="*/ 2147483647 w 41"/>
                <a:gd name="T23" fmla="*/ 2147483647 h 123"/>
                <a:gd name="T24" fmla="*/ 0 w 41"/>
                <a:gd name="T25" fmla="*/ 2147483647 h 123"/>
                <a:gd name="T26" fmla="*/ 2147483647 w 41"/>
                <a:gd name="T27" fmla="*/ 2147483647 h 123"/>
                <a:gd name="T28" fmla="*/ 2147483647 w 41"/>
                <a:gd name="T29" fmla="*/ 2147483647 h 123"/>
                <a:gd name="T30" fmla="*/ 2147483647 w 41"/>
                <a:gd name="T31" fmla="*/ 2147483647 h 123"/>
                <a:gd name="T32" fmla="*/ 2147483647 w 41"/>
                <a:gd name="T33" fmla="*/ 2147483647 h 123"/>
                <a:gd name="T34" fmla="*/ 2147483647 w 41"/>
                <a:gd name="T35" fmla="*/ 2147483647 h 123"/>
                <a:gd name="T36" fmla="*/ 2147483647 w 41"/>
                <a:gd name="T37" fmla="*/ 2147483647 h 123"/>
                <a:gd name="T38" fmla="*/ 2147483647 w 41"/>
                <a:gd name="T39" fmla="*/ 2147483647 h 123"/>
                <a:gd name="T40" fmla="*/ 2147483647 w 41"/>
                <a:gd name="T41" fmla="*/ 2147483647 h 123"/>
                <a:gd name="T42" fmla="*/ 2147483647 w 41"/>
                <a:gd name="T43" fmla="*/ 2147483647 h 123"/>
                <a:gd name="T44" fmla="*/ 2147483647 w 41"/>
                <a:gd name="T45" fmla="*/ 2147483647 h 123"/>
                <a:gd name="T46" fmla="*/ 2147483647 w 41"/>
                <a:gd name="T47" fmla="*/ 2147483647 h 123"/>
                <a:gd name="T48" fmla="*/ 2147483647 w 41"/>
                <a:gd name="T49" fmla="*/ 2147483647 h 123"/>
                <a:gd name="T50" fmla="*/ 2147483647 w 41"/>
                <a:gd name="T51" fmla="*/ 2147483647 h 123"/>
                <a:gd name="T52" fmla="*/ 2147483647 w 41"/>
                <a:gd name="T53" fmla="*/ 2147483647 h 123"/>
                <a:gd name="T54" fmla="*/ 2147483647 w 41"/>
                <a:gd name="T55" fmla="*/ 2147483647 h 123"/>
                <a:gd name="T56" fmla="*/ 2147483647 w 41"/>
                <a:gd name="T57" fmla="*/ 2147483647 h 123"/>
                <a:gd name="T58" fmla="*/ 2147483647 w 4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123"/>
                <a:gd name="T92" fmla="*/ 41 w 4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123">
                  <a:moveTo>
                    <a:pt x="41" y="2"/>
                  </a:moveTo>
                  <a:cubicBezTo>
                    <a:pt x="41" y="1"/>
                    <a:pt x="40" y="1"/>
                    <a:pt x="39" y="0"/>
                  </a:cubicBezTo>
                  <a:cubicBezTo>
                    <a:pt x="38" y="0"/>
                    <a:pt x="37" y="1"/>
                    <a:pt x="37" y="2"/>
                  </a:cubicBezTo>
                  <a:cubicBezTo>
                    <a:pt x="37" y="2"/>
                    <a:pt x="37" y="5"/>
                    <a:pt x="37" y="8"/>
                  </a:cubicBezTo>
                  <a:cubicBezTo>
                    <a:pt x="37" y="13"/>
                    <a:pt x="37" y="21"/>
                    <a:pt x="37" y="27"/>
                  </a:cubicBezTo>
                  <a:cubicBezTo>
                    <a:pt x="37" y="30"/>
                    <a:pt x="37" y="32"/>
                    <a:pt x="37" y="33"/>
                  </a:cubicBezTo>
                  <a:cubicBezTo>
                    <a:pt x="29" y="37"/>
                    <a:pt x="32" y="40"/>
                    <a:pt x="31" y="50"/>
                  </a:cubicBezTo>
                  <a:cubicBezTo>
                    <a:pt x="31" y="50"/>
                    <a:pt x="31" y="50"/>
                    <a:pt x="30" y="50"/>
                  </a:cubicBezTo>
                  <a:cubicBezTo>
                    <a:pt x="30" y="51"/>
                    <a:pt x="30" y="53"/>
                    <a:pt x="30" y="54"/>
                  </a:cubicBezTo>
                  <a:cubicBezTo>
                    <a:pt x="26" y="56"/>
                    <a:pt x="22" y="60"/>
                    <a:pt x="19" y="65"/>
                  </a:cubicBezTo>
                  <a:cubicBezTo>
                    <a:pt x="18" y="67"/>
                    <a:pt x="18" y="68"/>
                    <a:pt x="17" y="69"/>
                  </a:cubicBezTo>
                  <a:cubicBezTo>
                    <a:pt x="14" y="73"/>
                    <a:pt x="12" y="78"/>
                    <a:pt x="10" y="83"/>
                  </a:cubicBezTo>
                  <a:cubicBezTo>
                    <a:pt x="4" y="97"/>
                    <a:pt x="0" y="111"/>
                    <a:pt x="0" y="121"/>
                  </a:cubicBezTo>
                  <a:cubicBezTo>
                    <a:pt x="0" y="122"/>
                    <a:pt x="1" y="123"/>
                    <a:pt x="2" y="123"/>
                  </a:cubicBezTo>
                  <a:cubicBezTo>
                    <a:pt x="3" y="123"/>
                    <a:pt x="4" y="122"/>
                    <a:pt x="4" y="121"/>
                  </a:cubicBezTo>
                  <a:cubicBezTo>
                    <a:pt x="4" y="120"/>
                    <a:pt x="4" y="118"/>
                    <a:pt x="5" y="115"/>
                  </a:cubicBezTo>
                  <a:cubicBezTo>
                    <a:pt x="5" y="112"/>
                    <a:pt x="6" y="108"/>
                    <a:pt x="8" y="104"/>
                  </a:cubicBezTo>
                  <a:cubicBezTo>
                    <a:pt x="9" y="98"/>
                    <a:pt x="11" y="91"/>
                    <a:pt x="14" y="85"/>
                  </a:cubicBezTo>
                  <a:cubicBezTo>
                    <a:pt x="16" y="81"/>
                    <a:pt x="18" y="77"/>
                    <a:pt x="20" y="73"/>
                  </a:cubicBezTo>
                  <a:cubicBezTo>
                    <a:pt x="21" y="71"/>
                    <a:pt x="22" y="70"/>
                    <a:pt x="23" y="69"/>
                  </a:cubicBezTo>
                  <a:cubicBezTo>
                    <a:pt x="24" y="66"/>
                    <a:pt x="26" y="64"/>
                    <a:pt x="28" y="62"/>
                  </a:cubicBezTo>
                  <a:cubicBezTo>
                    <a:pt x="29" y="60"/>
                    <a:pt x="31" y="58"/>
                    <a:pt x="33" y="57"/>
                  </a:cubicBezTo>
                  <a:cubicBezTo>
                    <a:pt x="33" y="57"/>
                    <a:pt x="34" y="56"/>
                    <a:pt x="34" y="56"/>
                  </a:cubicBezTo>
                  <a:cubicBezTo>
                    <a:pt x="35" y="51"/>
                    <a:pt x="35" y="51"/>
                    <a:pt x="35" y="51"/>
                  </a:cubicBezTo>
                  <a:cubicBezTo>
                    <a:pt x="35" y="50"/>
                    <a:pt x="35" y="49"/>
                    <a:pt x="35" y="48"/>
                  </a:cubicBezTo>
                  <a:cubicBezTo>
                    <a:pt x="36" y="45"/>
                    <a:pt x="35" y="42"/>
                    <a:pt x="36" y="40"/>
                  </a:cubicBezTo>
                  <a:cubicBezTo>
                    <a:pt x="36" y="39"/>
                    <a:pt x="37" y="38"/>
                    <a:pt x="40" y="37"/>
                  </a:cubicBezTo>
                  <a:cubicBezTo>
                    <a:pt x="41" y="36"/>
                    <a:pt x="41" y="36"/>
                    <a:pt x="41" y="36"/>
                  </a:cubicBezTo>
                  <a:cubicBezTo>
                    <a:pt x="41" y="35"/>
                    <a:pt x="41" y="35"/>
                    <a:pt x="41" y="35"/>
                  </a:cubicBezTo>
                  <a:lnTo>
                    <a:pt x="41" y="2"/>
                  </a:lnTo>
                  <a:close/>
                </a:path>
              </a:pathLst>
            </a:custGeom>
            <a:solidFill>
              <a:srgbClr val="C3DBAD"/>
            </a:solidFill>
            <a:ln w="9525">
              <a:noFill/>
              <a:round/>
              <a:headEnd/>
              <a:tailEnd/>
            </a:ln>
          </p:spPr>
          <p:txBody>
            <a:bodyPr/>
            <a:lstStyle/>
            <a:p>
              <a:endParaRPr lang="en-US"/>
            </a:p>
          </p:txBody>
        </p:sp>
        <p:sp>
          <p:nvSpPr>
            <p:cNvPr id="26828" name="Freeform 200"/>
            <p:cNvSpPr>
              <a:spLocks/>
            </p:cNvSpPr>
            <p:nvPr/>
          </p:nvSpPr>
          <p:spPr bwMode="auto">
            <a:xfrm>
              <a:off x="3517900" y="3345532"/>
              <a:ext cx="134938" cy="404813"/>
            </a:xfrm>
            <a:custGeom>
              <a:avLst/>
              <a:gdLst>
                <a:gd name="T0" fmla="*/ 2147483647 w 41"/>
                <a:gd name="T1" fmla="*/ 2147483647 h 123"/>
                <a:gd name="T2" fmla="*/ 2147483647 w 41"/>
                <a:gd name="T3" fmla="*/ 0 h 123"/>
                <a:gd name="T4" fmla="*/ 2147483647 w 41"/>
                <a:gd name="T5" fmla="*/ 2147483647 h 123"/>
                <a:gd name="T6" fmla="*/ 2147483647 w 41"/>
                <a:gd name="T7" fmla="*/ 2147483647 h 123"/>
                <a:gd name="T8" fmla="*/ 2147483647 w 41"/>
                <a:gd name="T9" fmla="*/ 2147483647 h 123"/>
                <a:gd name="T10" fmla="*/ 2147483647 w 41"/>
                <a:gd name="T11" fmla="*/ 2147483647 h 123"/>
                <a:gd name="T12" fmla="*/ 2147483647 w 41"/>
                <a:gd name="T13" fmla="*/ 2147483647 h 123"/>
                <a:gd name="T14" fmla="*/ 2147483647 w 41"/>
                <a:gd name="T15" fmla="*/ 2147483647 h 123"/>
                <a:gd name="T16" fmla="*/ 2147483647 w 41"/>
                <a:gd name="T17" fmla="*/ 2147483647 h 123"/>
                <a:gd name="T18" fmla="*/ 2147483647 w 41"/>
                <a:gd name="T19" fmla="*/ 2147483647 h 123"/>
                <a:gd name="T20" fmla="*/ 2147483647 w 41"/>
                <a:gd name="T21" fmla="*/ 2147483647 h 123"/>
                <a:gd name="T22" fmla="*/ 2147483647 w 41"/>
                <a:gd name="T23" fmla="*/ 2147483647 h 123"/>
                <a:gd name="T24" fmla="*/ 0 w 41"/>
                <a:gd name="T25" fmla="*/ 2147483647 h 123"/>
                <a:gd name="T26" fmla="*/ 2147483647 w 41"/>
                <a:gd name="T27" fmla="*/ 2147483647 h 123"/>
                <a:gd name="T28" fmla="*/ 2147483647 w 41"/>
                <a:gd name="T29" fmla="*/ 2147483647 h 123"/>
                <a:gd name="T30" fmla="*/ 2147483647 w 41"/>
                <a:gd name="T31" fmla="*/ 2147483647 h 123"/>
                <a:gd name="T32" fmla="*/ 2147483647 w 41"/>
                <a:gd name="T33" fmla="*/ 2147483647 h 123"/>
                <a:gd name="T34" fmla="*/ 2147483647 w 41"/>
                <a:gd name="T35" fmla="*/ 2147483647 h 123"/>
                <a:gd name="T36" fmla="*/ 2147483647 w 41"/>
                <a:gd name="T37" fmla="*/ 2147483647 h 123"/>
                <a:gd name="T38" fmla="*/ 2147483647 w 41"/>
                <a:gd name="T39" fmla="*/ 2147483647 h 123"/>
                <a:gd name="T40" fmla="*/ 2147483647 w 41"/>
                <a:gd name="T41" fmla="*/ 2147483647 h 123"/>
                <a:gd name="T42" fmla="*/ 2147483647 w 41"/>
                <a:gd name="T43" fmla="*/ 2147483647 h 123"/>
                <a:gd name="T44" fmla="*/ 2147483647 w 41"/>
                <a:gd name="T45" fmla="*/ 2147483647 h 123"/>
                <a:gd name="T46" fmla="*/ 2147483647 w 41"/>
                <a:gd name="T47" fmla="*/ 2147483647 h 123"/>
                <a:gd name="T48" fmla="*/ 2147483647 w 41"/>
                <a:gd name="T49" fmla="*/ 2147483647 h 123"/>
                <a:gd name="T50" fmla="*/ 2147483647 w 41"/>
                <a:gd name="T51" fmla="*/ 2147483647 h 123"/>
                <a:gd name="T52" fmla="*/ 2147483647 w 41"/>
                <a:gd name="T53" fmla="*/ 2147483647 h 123"/>
                <a:gd name="T54" fmla="*/ 2147483647 w 41"/>
                <a:gd name="T55" fmla="*/ 2147483647 h 123"/>
                <a:gd name="T56" fmla="*/ 2147483647 w 41"/>
                <a:gd name="T57" fmla="*/ 2147483647 h 123"/>
                <a:gd name="T58" fmla="*/ 2147483647 w 4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123"/>
                <a:gd name="T92" fmla="*/ 41 w 4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123">
                  <a:moveTo>
                    <a:pt x="41" y="2"/>
                  </a:moveTo>
                  <a:cubicBezTo>
                    <a:pt x="41" y="1"/>
                    <a:pt x="40" y="0"/>
                    <a:pt x="39" y="0"/>
                  </a:cubicBezTo>
                  <a:cubicBezTo>
                    <a:pt x="38" y="0"/>
                    <a:pt x="37" y="1"/>
                    <a:pt x="37" y="2"/>
                  </a:cubicBezTo>
                  <a:cubicBezTo>
                    <a:pt x="37" y="2"/>
                    <a:pt x="37" y="5"/>
                    <a:pt x="37" y="8"/>
                  </a:cubicBezTo>
                  <a:cubicBezTo>
                    <a:pt x="37" y="14"/>
                    <a:pt x="37" y="21"/>
                    <a:pt x="37" y="27"/>
                  </a:cubicBezTo>
                  <a:cubicBezTo>
                    <a:pt x="37" y="30"/>
                    <a:pt x="37" y="32"/>
                    <a:pt x="37" y="33"/>
                  </a:cubicBezTo>
                  <a:cubicBezTo>
                    <a:pt x="29" y="37"/>
                    <a:pt x="32" y="40"/>
                    <a:pt x="31" y="50"/>
                  </a:cubicBezTo>
                  <a:cubicBezTo>
                    <a:pt x="31" y="50"/>
                    <a:pt x="31" y="50"/>
                    <a:pt x="30" y="50"/>
                  </a:cubicBezTo>
                  <a:cubicBezTo>
                    <a:pt x="30" y="51"/>
                    <a:pt x="30" y="53"/>
                    <a:pt x="30" y="54"/>
                  </a:cubicBezTo>
                  <a:cubicBezTo>
                    <a:pt x="26" y="56"/>
                    <a:pt x="23" y="60"/>
                    <a:pt x="19" y="65"/>
                  </a:cubicBezTo>
                  <a:cubicBezTo>
                    <a:pt x="18" y="67"/>
                    <a:pt x="18" y="68"/>
                    <a:pt x="17" y="69"/>
                  </a:cubicBezTo>
                  <a:cubicBezTo>
                    <a:pt x="14" y="73"/>
                    <a:pt x="12" y="78"/>
                    <a:pt x="10" y="83"/>
                  </a:cubicBezTo>
                  <a:cubicBezTo>
                    <a:pt x="4" y="97"/>
                    <a:pt x="0" y="111"/>
                    <a:pt x="0" y="121"/>
                  </a:cubicBezTo>
                  <a:cubicBezTo>
                    <a:pt x="0" y="122"/>
                    <a:pt x="1" y="123"/>
                    <a:pt x="2" y="123"/>
                  </a:cubicBezTo>
                  <a:cubicBezTo>
                    <a:pt x="3" y="123"/>
                    <a:pt x="4" y="122"/>
                    <a:pt x="4" y="121"/>
                  </a:cubicBezTo>
                  <a:cubicBezTo>
                    <a:pt x="4" y="120"/>
                    <a:pt x="4" y="117"/>
                    <a:pt x="5" y="115"/>
                  </a:cubicBezTo>
                  <a:cubicBezTo>
                    <a:pt x="5" y="112"/>
                    <a:pt x="6" y="108"/>
                    <a:pt x="7" y="103"/>
                  </a:cubicBezTo>
                  <a:cubicBezTo>
                    <a:pt x="9" y="98"/>
                    <a:pt x="11" y="91"/>
                    <a:pt x="14" y="85"/>
                  </a:cubicBezTo>
                  <a:cubicBezTo>
                    <a:pt x="15" y="81"/>
                    <a:pt x="18" y="77"/>
                    <a:pt x="20" y="73"/>
                  </a:cubicBezTo>
                  <a:cubicBezTo>
                    <a:pt x="21" y="71"/>
                    <a:pt x="22" y="70"/>
                    <a:pt x="23" y="69"/>
                  </a:cubicBezTo>
                  <a:cubicBezTo>
                    <a:pt x="24" y="66"/>
                    <a:pt x="26" y="64"/>
                    <a:pt x="27" y="62"/>
                  </a:cubicBezTo>
                  <a:cubicBezTo>
                    <a:pt x="29" y="60"/>
                    <a:pt x="31" y="58"/>
                    <a:pt x="33" y="57"/>
                  </a:cubicBezTo>
                  <a:cubicBezTo>
                    <a:pt x="33" y="57"/>
                    <a:pt x="34" y="56"/>
                    <a:pt x="34" y="56"/>
                  </a:cubicBezTo>
                  <a:cubicBezTo>
                    <a:pt x="35" y="51"/>
                    <a:pt x="35" y="51"/>
                    <a:pt x="35" y="51"/>
                  </a:cubicBezTo>
                  <a:cubicBezTo>
                    <a:pt x="35" y="50"/>
                    <a:pt x="35" y="49"/>
                    <a:pt x="35" y="48"/>
                  </a:cubicBezTo>
                  <a:cubicBezTo>
                    <a:pt x="36" y="45"/>
                    <a:pt x="35" y="42"/>
                    <a:pt x="36" y="40"/>
                  </a:cubicBezTo>
                  <a:cubicBezTo>
                    <a:pt x="36" y="39"/>
                    <a:pt x="37" y="38"/>
                    <a:pt x="40" y="37"/>
                  </a:cubicBezTo>
                  <a:cubicBezTo>
                    <a:pt x="41" y="36"/>
                    <a:pt x="41" y="36"/>
                    <a:pt x="41" y="36"/>
                  </a:cubicBezTo>
                  <a:cubicBezTo>
                    <a:pt x="41" y="35"/>
                    <a:pt x="41" y="35"/>
                    <a:pt x="41" y="35"/>
                  </a:cubicBezTo>
                  <a:lnTo>
                    <a:pt x="41" y="2"/>
                  </a:lnTo>
                  <a:close/>
                </a:path>
              </a:pathLst>
            </a:custGeom>
            <a:solidFill>
              <a:srgbClr val="C4DCAE"/>
            </a:solidFill>
            <a:ln w="9525">
              <a:noFill/>
              <a:round/>
              <a:headEnd/>
              <a:tailEnd/>
            </a:ln>
          </p:spPr>
          <p:txBody>
            <a:bodyPr/>
            <a:lstStyle/>
            <a:p>
              <a:endParaRPr lang="en-US"/>
            </a:p>
          </p:txBody>
        </p:sp>
        <p:sp>
          <p:nvSpPr>
            <p:cNvPr id="26829" name="Freeform 201"/>
            <p:cNvSpPr>
              <a:spLocks/>
            </p:cNvSpPr>
            <p:nvPr/>
          </p:nvSpPr>
          <p:spPr bwMode="auto">
            <a:xfrm>
              <a:off x="3517900" y="3345532"/>
              <a:ext cx="134938" cy="404813"/>
            </a:xfrm>
            <a:custGeom>
              <a:avLst/>
              <a:gdLst>
                <a:gd name="T0" fmla="*/ 2147483647 w 41"/>
                <a:gd name="T1" fmla="*/ 2147483647 h 123"/>
                <a:gd name="T2" fmla="*/ 2147483647 w 41"/>
                <a:gd name="T3" fmla="*/ 0 h 123"/>
                <a:gd name="T4" fmla="*/ 2147483647 w 41"/>
                <a:gd name="T5" fmla="*/ 2147483647 h 123"/>
                <a:gd name="T6" fmla="*/ 2147483647 w 41"/>
                <a:gd name="T7" fmla="*/ 2147483647 h 123"/>
                <a:gd name="T8" fmla="*/ 2147483647 w 41"/>
                <a:gd name="T9" fmla="*/ 2147483647 h 123"/>
                <a:gd name="T10" fmla="*/ 2147483647 w 41"/>
                <a:gd name="T11" fmla="*/ 2147483647 h 123"/>
                <a:gd name="T12" fmla="*/ 2147483647 w 41"/>
                <a:gd name="T13" fmla="*/ 2147483647 h 123"/>
                <a:gd name="T14" fmla="*/ 2147483647 w 41"/>
                <a:gd name="T15" fmla="*/ 2147483647 h 123"/>
                <a:gd name="T16" fmla="*/ 2147483647 w 41"/>
                <a:gd name="T17" fmla="*/ 2147483647 h 123"/>
                <a:gd name="T18" fmla="*/ 2147483647 w 41"/>
                <a:gd name="T19" fmla="*/ 2147483647 h 123"/>
                <a:gd name="T20" fmla="*/ 2147483647 w 41"/>
                <a:gd name="T21" fmla="*/ 2147483647 h 123"/>
                <a:gd name="T22" fmla="*/ 2147483647 w 41"/>
                <a:gd name="T23" fmla="*/ 2147483647 h 123"/>
                <a:gd name="T24" fmla="*/ 0 w 41"/>
                <a:gd name="T25" fmla="*/ 2147483647 h 123"/>
                <a:gd name="T26" fmla="*/ 2147483647 w 41"/>
                <a:gd name="T27" fmla="*/ 2147483647 h 123"/>
                <a:gd name="T28" fmla="*/ 2147483647 w 41"/>
                <a:gd name="T29" fmla="*/ 2147483647 h 123"/>
                <a:gd name="T30" fmla="*/ 2147483647 w 41"/>
                <a:gd name="T31" fmla="*/ 2147483647 h 123"/>
                <a:gd name="T32" fmla="*/ 2147483647 w 41"/>
                <a:gd name="T33" fmla="*/ 2147483647 h 123"/>
                <a:gd name="T34" fmla="*/ 2147483647 w 41"/>
                <a:gd name="T35" fmla="*/ 2147483647 h 123"/>
                <a:gd name="T36" fmla="*/ 2147483647 w 41"/>
                <a:gd name="T37" fmla="*/ 2147483647 h 123"/>
                <a:gd name="T38" fmla="*/ 2147483647 w 41"/>
                <a:gd name="T39" fmla="*/ 2147483647 h 123"/>
                <a:gd name="T40" fmla="*/ 2147483647 w 41"/>
                <a:gd name="T41" fmla="*/ 2147483647 h 123"/>
                <a:gd name="T42" fmla="*/ 2147483647 w 41"/>
                <a:gd name="T43" fmla="*/ 2147483647 h 123"/>
                <a:gd name="T44" fmla="*/ 2147483647 w 41"/>
                <a:gd name="T45" fmla="*/ 2147483647 h 123"/>
                <a:gd name="T46" fmla="*/ 2147483647 w 41"/>
                <a:gd name="T47" fmla="*/ 2147483647 h 123"/>
                <a:gd name="T48" fmla="*/ 2147483647 w 41"/>
                <a:gd name="T49" fmla="*/ 2147483647 h 123"/>
                <a:gd name="T50" fmla="*/ 2147483647 w 41"/>
                <a:gd name="T51" fmla="*/ 2147483647 h 123"/>
                <a:gd name="T52" fmla="*/ 2147483647 w 41"/>
                <a:gd name="T53" fmla="*/ 2147483647 h 123"/>
                <a:gd name="T54" fmla="*/ 2147483647 w 41"/>
                <a:gd name="T55" fmla="*/ 2147483647 h 123"/>
                <a:gd name="T56" fmla="*/ 2147483647 w 41"/>
                <a:gd name="T57" fmla="*/ 2147483647 h 123"/>
                <a:gd name="T58" fmla="*/ 2147483647 w 4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123"/>
                <a:gd name="T92" fmla="*/ 41 w 4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123">
                  <a:moveTo>
                    <a:pt x="41" y="2"/>
                  </a:moveTo>
                  <a:cubicBezTo>
                    <a:pt x="41" y="1"/>
                    <a:pt x="40" y="0"/>
                    <a:pt x="39" y="0"/>
                  </a:cubicBezTo>
                  <a:cubicBezTo>
                    <a:pt x="38" y="0"/>
                    <a:pt x="37" y="1"/>
                    <a:pt x="37" y="2"/>
                  </a:cubicBezTo>
                  <a:cubicBezTo>
                    <a:pt x="37" y="2"/>
                    <a:pt x="37" y="5"/>
                    <a:pt x="37" y="8"/>
                  </a:cubicBezTo>
                  <a:cubicBezTo>
                    <a:pt x="37" y="14"/>
                    <a:pt x="37" y="21"/>
                    <a:pt x="37" y="27"/>
                  </a:cubicBezTo>
                  <a:cubicBezTo>
                    <a:pt x="37" y="30"/>
                    <a:pt x="37" y="32"/>
                    <a:pt x="37" y="33"/>
                  </a:cubicBezTo>
                  <a:cubicBezTo>
                    <a:pt x="29" y="37"/>
                    <a:pt x="32" y="40"/>
                    <a:pt x="31" y="50"/>
                  </a:cubicBezTo>
                  <a:cubicBezTo>
                    <a:pt x="31" y="50"/>
                    <a:pt x="31" y="50"/>
                    <a:pt x="31" y="50"/>
                  </a:cubicBezTo>
                  <a:cubicBezTo>
                    <a:pt x="30" y="51"/>
                    <a:pt x="30" y="53"/>
                    <a:pt x="30" y="54"/>
                  </a:cubicBezTo>
                  <a:cubicBezTo>
                    <a:pt x="26" y="56"/>
                    <a:pt x="23" y="60"/>
                    <a:pt x="19" y="65"/>
                  </a:cubicBezTo>
                  <a:cubicBezTo>
                    <a:pt x="18" y="67"/>
                    <a:pt x="18" y="68"/>
                    <a:pt x="17" y="69"/>
                  </a:cubicBezTo>
                  <a:cubicBezTo>
                    <a:pt x="14" y="74"/>
                    <a:pt x="12" y="78"/>
                    <a:pt x="10" y="84"/>
                  </a:cubicBezTo>
                  <a:cubicBezTo>
                    <a:pt x="4" y="97"/>
                    <a:pt x="0" y="111"/>
                    <a:pt x="0" y="121"/>
                  </a:cubicBezTo>
                  <a:cubicBezTo>
                    <a:pt x="0" y="122"/>
                    <a:pt x="1" y="123"/>
                    <a:pt x="2" y="123"/>
                  </a:cubicBezTo>
                  <a:cubicBezTo>
                    <a:pt x="3" y="123"/>
                    <a:pt x="4" y="122"/>
                    <a:pt x="4" y="121"/>
                  </a:cubicBezTo>
                  <a:cubicBezTo>
                    <a:pt x="4" y="119"/>
                    <a:pt x="4" y="117"/>
                    <a:pt x="5" y="115"/>
                  </a:cubicBezTo>
                  <a:cubicBezTo>
                    <a:pt x="5" y="112"/>
                    <a:pt x="6" y="108"/>
                    <a:pt x="7" y="103"/>
                  </a:cubicBezTo>
                  <a:cubicBezTo>
                    <a:pt x="9" y="98"/>
                    <a:pt x="11" y="91"/>
                    <a:pt x="14" y="85"/>
                  </a:cubicBezTo>
                  <a:cubicBezTo>
                    <a:pt x="15" y="81"/>
                    <a:pt x="18" y="76"/>
                    <a:pt x="20" y="73"/>
                  </a:cubicBezTo>
                  <a:cubicBezTo>
                    <a:pt x="21" y="71"/>
                    <a:pt x="22" y="70"/>
                    <a:pt x="22" y="69"/>
                  </a:cubicBezTo>
                  <a:cubicBezTo>
                    <a:pt x="24" y="66"/>
                    <a:pt x="26" y="64"/>
                    <a:pt x="27" y="62"/>
                  </a:cubicBezTo>
                  <a:cubicBezTo>
                    <a:pt x="29" y="60"/>
                    <a:pt x="31" y="58"/>
                    <a:pt x="33" y="57"/>
                  </a:cubicBezTo>
                  <a:cubicBezTo>
                    <a:pt x="33" y="57"/>
                    <a:pt x="34" y="56"/>
                    <a:pt x="34" y="56"/>
                  </a:cubicBezTo>
                  <a:cubicBezTo>
                    <a:pt x="35" y="51"/>
                    <a:pt x="35" y="51"/>
                    <a:pt x="35" y="51"/>
                  </a:cubicBezTo>
                  <a:cubicBezTo>
                    <a:pt x="35" y="50"/>
                    <a:pt x="35" y="49"/>
                    <a:pt x="35" y="48"/>
                  </a:cubicBezTo>
                  <a:cubicBezTo>
                    <a:pt x="36" y="44"/>
                    <a:pt x="35" y="42"/>
                    <a:pt x="36" y="40"/>
                  </a:cubicBezTo>
                  <a:cubicBezTo>
                    <a:pt x="36" y="39"/>
                    <a:pt x="37" y="38"/>
                    <a:pt x="40" y="37"/>
                  </a:cubicBezTo>
                  <a:cubicBezTo>
                    <a:pt x="41" y="36"/>
                    <a:pt x="41" y="36"/>
                    <a:pt x="41" y="36"/>
                  </a:cubicBezTo>
                  <a:cubicBezTo>
                    <a:pt x="41" y="35"/>
                    <a:pt x="41" y="35"/>
                    <a:pt x="41" y="35"/>
                  </a:cubicBezTo>
                  <a:lnTo>
                    <a:pt x="41" y="2"/>
                  </a:lnTo>
                  <a:close/>
                </a:path>
              </a:pathLst>
            </a:custGeom>
            <a:solidFill>
              <a:srgbClr val="C5DCAF"/>
            </a:solidFill>
            <a:ln w="9525">
              <a:noFill/>
              <a:round/>
              <a:headEnd/>
              <a:tailEnd/>
            </a:ln>
          </p:spPr>
          <p:txBody>
            <a:bodyPr/>
            <a:lstStyle/>
            <a:p>
              <a:endParaRPr lang="en-US"/>
            </a:p>
          </p:txBody>
        </p:sp>
        <p:sp>
          <p:nvSpPr>
            <p:cNvPr id="26830" name="Freeform 202"/>
            <p:cNvSpPr>
              <a:spLocks/>
            </p:cNvSpPr>
            <p:nvPr/>
          </p:nvSpPr>
          <p:spPr bwMode="auto">
            <a:xfrm>
              <a:off x="3517900" y="3345532"/>
              <a:ext cx="134938" cy="404813"/>
            </a:xfrm>
            <a:custGeom>
              <a:avLst/>
              <a:gdLst>
                <a:gd name="T0" fmla="*/ 2147483647 w 41"/>
                <a:gd name="T1" fmla="*/ 2147483647 h 123"/>
                <a:gd name="T2" fmla="*/ 2147483647 w 41"/>
                <a:gd name="T3" fmla="*/ 0 h 123"/>
                <a:gd name="T4" fmla="*/ 2147483647 w 41"/>
                <a:gd name="T5" fmla="*/ 2147483647 h 123"/>
                <a:gd name="T6" fmla="*/ 2147483647 w 41"/>
                <a:gd name="T7" fmla="*/ 2147483647 h 123"/>
                <a:gd name="T8" fmla="*/ 2147483647 w 41"/>
                <a:gd name="T9" fmla="*/ 2147483647 h 123"/>
                <a:gd name="T10" fmla="*/ 2147483647 w 41"/>
                <a:gd name="T11" fmla="*/ 2147483647 h 123"/>
                <a:gd name="T12" fmla="*/ 2147483647 w 41"/>
                <a:gd name="T13" fmla="*/ 2147483647 h 123"/>
                <a:gd name="T14" fmla="*/ 2147483647 w 41"/>
                <a:gd name="T15" fmla="*/ 2147483647 h 123"/>
                <a:gd name="T16" fmla="*/ 2147483647 w 41"/>
                <a:gd name="T17" fmla="*/ 2147483647 h 123"/>
                <a:gd name="T18" fmla="*/ 2147483647 w 41"/>
                <a:gd name="T19" fmla="*/ 2147483647 h 123"/>
                <a:gd name="T20" fmla="*/ 2147483647 w 41"/>
                <a:gd name="T21" fmla="*/ 2147483647 h 123"/>
                <a:gd name="T22" fmla="*/ 2147483647 w 41"/>
                <a:gd name="T23" fmla="*/ 2147483647 h 123"/>
                <a:gd name="T24" fmla="*/ 0 w 41"/>
                <a:gd name="T25" fmla="*/ 2147483647 h 123"/>
                <a:gd name="T26" fmla="*/ 2147483647 w 41"/>
                <a:gd name="T27" fmla="*/ 2147483647 h 123"/>
                <a:gd name="T28" fmla="*/ 2147483647 w 41"/>
                <a:gd name="T29" fmla="*/ 2147483647 h 123"/>
                <a:gd name="T30" fmla="*/ 2147483647 w 41"/>
                <a:gd name="T31" fmla="*/ 2147483647 h 123"/>
                <a:gd name="T32" fmla="*/ 2147483647 w 41"/>
                <a:gd name="T33" fmla="*/ 2147483647 h 123"/>
                <a:gd name="T34" fmla="*/ 2147483647 w 41"/>
                <a:gd name="T35" fmla="*/ 2147483647 h 123"/>
                <a:gd name="T36" fmla="*/ 2147483647 w 41"/>
                <a:gd name="T37" fmla="*/ 2147483647 h 123"/>
                <a:gd name="T38" fmla="*/ 2147483647 w 41"/>
                <a:gd name="T39" fmla="*/ 2147483647 h 123"/>
                <a:gd name="T40" fmla="*/ 2147483647 w 41"/>
                <a:gd name="T41" fmla="*/ 2147483647 h 123"/>
                <a:gd name="T42" fmla="*/ 2147483647 w 41"/>
                <a:gd name="T43" fmla="*/ 2147483647 h 123"/>
                <a:gd name="T44" fmla="*/ 2147483647 w 41"/>
                <a:gd name="T45" fmla="*/ 2147483647 h 123"/>
                <a:gd name="T46" fmla="*/ 2147483647 w 41"/>
                <a:gd name="T47" fmla="*/ 2147483647 h 123"/>
                <a:gd name="T48" fmla="*/ 2147483647 w 41"/>
                <a:gd name="T49" fmla="*/ 2147483647 h 123"/>
                <a:gd name="T50" fmla="*/ 2147483647 w 41"/>
                <a:gd name="T51" fmla="*/ 2147483647 h 123"/>
                <a:gd name="T52" fmla="*/ 2147483647 w 41"/>
                <a:gd name="T53" fmla="*/ 2147483647 h 123"/>
                <a:gd name="T54" fmla="*/ 2147483647 w 41"/>
                <a:gd name="T55" fmla="*/ 2147483647 h 123"/>
                <a:gd name="T56" fmla="*/ 2147483647 w 41"/>
                <a:gd name="T57" fmla="*/ 2147483647 h 123"/>
                <a:gd name="T58" fmla="*/ 2147483647 w 4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123"/>
                <a:gd name="T92" fmla="*/ 41 w 4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123">
                  <a:moveTo>
                    <a:pt x="41" y="2"/>
                  </a:moveTo>
                  <a:cubicBezTo>
                    <a:pt x="41" y="1"/>
                    <a:pt x="40" y="0"/>
                    <a:pt x="39" y="0"/>
                  </a:cubicBezTo>
                  <a:cubicBezTo>
                    <a:pt x="38" y="0"/>
                    <a:pt x="37" y="1"/>
                    <a:pt x="37" y="2"/>
                  </a:cubicBezTo>
                  <a:cubicBezTo>
                    <a:pt x="37" y="2"/>
                    <a:pt x="37" y="5"/>
                    <a:pt x="37" y="8"/>
                  </a:cubicBezTo>
                  <a:cubicBezTo>
                    <a:pt x="37" y="14"/>
                    <a:pt x="37" y="21"/>
                    <a:pt x="37" y="27"/>
                  </a:cubicBezTo>
                  <a:cubicBezTo>
                    <a:pt x="37" y="30"/>
                    <a:pt x="37" y="33"/>
                    <a:pt x="37" y="33"/>
                  </a:cubicBezTo>
                  <a:cubicBezTo>
                    <a:pt x="29" y="38"/>
                    <a:pt x="32" y="40"/>
                    <a:pt x="31" y="50"/>
                  </a:cubicBezTo>
                  <a:cubicBezTo>
                    <a:pt x="31" y="50"/>
                    <a:pt x="31" y="50"/>
                    <a:pt x="31" y="50"/>
                  </a:cubicBezTo>
                  <a:cubicBezTo>
                    <a:pt x="30" y="51"/>
                    <a:pt x="30" y="53"/>
                    <a:pt x="30" y="54"/>
                  </a:cubicBezTo>
                  <a:cubicBezTo>
                    <a:pt x="26" y="56"/>
                    <a:pt x="23" y="60"/>
                    <a:pt x="19" y="65"/>
                  </a:cubicBezTo>
                  <a:cubicBezTo>
                    <a:pt x="18" y="67"/>
                    <a:pt x="18" y="68"/>
                    <a:pt x="17" y="69"/>
                  </a:cubicBezTo>
                  <a:cubicBezTo>
                    <a:pt x="14" y="74"/>
                    <a:pt x="12" y="78"/>
                    <a:pt x="10" y="84"/>
                  </a:cubicBezTo>
                  <a:cubicBezTo>
                    <a:pt x="4" y="97"/>
                    <a:pt x="0" y="111"/>
                    <a:pt x="0" y="121"/>
                  </a:cubicBezTo>
                  <a:cubicBezTo>
                    <a:pt x="0" y="122"/>
                    <a:pt x="1" y="123"/>
                    <a:pt x="2" y="123"/>
                  </a:cubicBezTo>
                  <a:cubicBezTo>
                    <a:pt x="3" y="123"/>
                    <a:pt x="4" y="122"/>
                    <a:pt x="4" y="121"/>
                  </a:cubicBezTo>
                  <a:cubicBezTo>
                    <a:pt x="4" y="119"/>
                    <a:pt x="4" y="117"/>
                    <a:pt x="5" y="115"/>
                  </a:cubicBezTo>
                  <a:cubicBezTo>
                    <a:pt x="5" y="112"/>
                    <a:pt x="6" y="108"/>
                    <a:pt x="7" y="103"/>
                  </a:cubicBezTo>
                  <a:cubicBezTo>
                    <a:pt x="9" y="97"/>
                    <a:pt x="11" y="91"/>
                    <a:pt x="13" y="85"/>
                  </a:cubicBezTo>
                  <a:cubicBezTo>
                    <a:pt x="15" y="81"/>
                    <a:pt x="18" y="76"/>
                    <a:pt x="20" y="73"/>
                  </a:cubicBezTo>
                  <a:cubicBezTo>
                    <a:pt x="21" y="71"/>
                    <a:pt x="22" y="70"/>
                    <a:pt x="22" y="69"/>
                  </a:cubicBezTo>
                  <a:cubicBezTo>
                    <a:pt x="24" y="66"/>
                    <a:pt x="26" y="64"/>
                    <a:pt x="27" y="62"/>
                  </a:cubicBezTo>
                  <a:cubicBezTo>
                    <a:pt x="29" y="60"/>
                    <a:pt x="31" y="58"/>
                    <a:pt x="33" y="57"/>
                  </a:cubicBezTo>
                  <a:cubicBezTo>
                    <a:pt x="33" y="57"/>
                    <a:pt x="34" y="57"/>
                    <a:pt x="34" y="56"/>
                  </a:cubicBezTo>
                  <a:cubicBezTo>
                    <a:pt x="35" y="51"/>
                    <a:pt x="35" y="51"/>
                    <a:pt x="35" y="51"/>
                  </a:cubicBezTo>
                  <a:cubicBezTo>
                    <a:pt x="35" y="50"/>
                    <a:pt x="35" y="49"/>
                    <a:pt x="35" y="48"/>
                  </a:cubicBezTo>
                  <a:cubicBezTo>
                    <a:pt x="35" y="44"/>
                    <a:pt x="35" y="42"/>
                    <a:pt x="35" y="40"/>
                  </a:cubicBezTo>
                  <a:cubicBezTo>
                    <a:pt x="36" y="39"/>
                    <a:pt x="37" y="38"/>
                    <a:pt x="40" y="36"/>
                  </a:cubicBezTo>
                  <a:cubicBezTo>
                    <a:pt x="41" y="36"/>
                    <a:pt x="41" y="36"/>
                    <a:pt x="41" y="36"/>
                  </a:cubicBezTo>
                  <a:cubicBezTo>
                    <a:pt x="41" y="35"/>
                    <a:pt x="41" y="35"/>
                    <a:pt x="41" y="35"/>
                  </a:cubicBezTo>
                  <a:lnTo>
                    <a:pt x="41" y="2"/>
                  </a:lnTo>
                  <a:close/>
                </a:path>
              </a:pathLst>
            </a:custGeom>
            <a:solidFill>
              <a:srgbClr val="C6DDB0"/>
            </a:solidFill>
            <a:ln w="9525">
              <a:noFill/>
              <a:round/>
              <a:headEnd/>
              <a:tailEnd/>
            </a:ln>
          </p:spPr>
          <p:txBody>
            <a:bodyPr/>
            <a:lstStyle/>
            <a:p>
              <a:endParaRPr lang="en-US"/>
            </a:p>
          </p:txBody>
        </p:sp>
        <p:sp>
          <p:nvSpPr>
            <p:cNvPr id="26831" name="Freeform 203"/>
            <p:cNvSpPr>
              <a:spLocks/>
            </p:cNvSpPr>
            <p:nvPr/>
          </p:nvSpPr>
          <p:spPr bwMode="auto">
            <a:xfrm>
              <a:off x="3517900" y="3345532"/>
              <a:ext cx="134938" cy="404813"/>
            </a:xfrm>
            <a:custGeom>
              <a:avLst/>
              <a:gdLst>
                <a:gd name="T0" fmla="*/ 2147483647 w 41"/>
                <a:gd name="T1" fmla="*/ 2147483647 h 123"/>
                <a:gd name="T2" fmla="*/ 2147483647 w 41"/>
                <a:gd name="T3" fmla="*/ 0 h 123"/>
                <a:gd name="T4" fmla="*/ 2147483647 w 41"/>
                <a:gd name="T5" fmla="*/ 2147483647 h 123"/>
                <a:gd name="T6" fmla="*/ 2147483647 w 41"/>
                <a:gd name="T7" fmla="*/ 2147483647 h 123"/>
                <a:gd name="T8" fmla="*/ 2147483647 w 41"/>
                <a:gd name="T9" fmla="*/ 2147483647 h 123"/>
                <a:gd name="T10" fmla="*/ 2147483647 w 41"/>
                <a:gd name="T11" fmla="*/ 2147483647 h 123"/>
                <a:gd name="T12" fmla="*/ 2147483647 w 41"/>
                <a:gd name="T13" fmla="*/ 2147483647 h 123"/>
                <a:gd name="T14" fmla="*/ 2147483647 w 41"/>
                <a:gd name="T15" fmla="*/ 2147483647 h 123"/>
                <a:gd name="T16" fmla="*/ 2147483647 w 41"/>
                <a:gd name="T17" fmla="*/ 2147483647 h 123"/>
                <a:gd name="T18" fmla="*/ 2147483647 w 41"/>
                <a:gd name="T19" fmla="*/ 2147483647 h 123"/>
                <a:gd name="T20" fmla="*/ 2147483647 w 41"/>
                <a:gd name="T21" fmla="*/ 2147483647 h 123"/>
                <a:gd name="T22" fmla="*/ 2147483647 w 41"/>
                <a:gd name="T23" fmla="*/ 2147483647 h 123"/>
                <a:gd name="T24" fmla="*/ 0 w 41"/>
                <a:gd name="T25" fmla="*/ 2147483647 h 123"/>
                <a:gd name="T26" fmla="*/ 2147483647 w 41"/>
                <a:gd name="T27" fmla="*/ 2147483647 h 123"/>
                <a:gd name="T28" fmla="*/ 2147483647 w 41"/>
                <a:gd name="T29" fmla="*/ 2147483647 h 123"/>
                <a:gd name="T30" fmla="*/ 2147483647 w 41"/>
                <a:gd name="T31" fmla="*/ 2147483647 h 123"/>
                <a:gd name="T32" fmla="*/ 2147483647 w 41"/>
                <a:gd name="T33" fmla="*/ 2147483647 h 123"/>
                <a:gd name="T34" fmla="*/ 2147483647 w 41"/>
                <a:gd name="T35" fmla="*/ 2147483647 h 123"/>
                <a:gd name="T36" fmla="*/ 2147483647 w 41"/>
                <a:gd name="T37" fmla="*/ 2147483647 h 123"/>
                <a:gd name="T38" fmla="*/ 2147483647 w 41"/>
                <a:gd name="T39" fmla="*/ 2147483647 h 123"/>
                <a:gd name="T40" fmla="*/ 2147483647 w 41"/>
                <a:gd name="T41" fmla="*/ 2147483647 h 123"/>
                <a:gd name="T42" fmla="*/ 2147483647 w 41"/>
                <a:gd name="T43" fmla="*/ 2147483647 h 123"/>
                <a:gd name="T44" fmla="*/ 2147483647 w 41"/>
                <a:gd name="T45" fmla="*/ 2147483647 h 123"/>
                <a:gd name="T46" fmla="*/ 2147483647 w 41"/>
                <a:gd name="T47" fmla="*/ 2147483647 h 123"/>
                <a:gd name="T48" fmla="*/ 2147483647 w 41"/>
                <a:gd name="T49" fmla="*/ 2147483647 h 123"/>
                <a:gd name="T50" fmla="*/ 2147483647 w 41"/>
                <a:gd name="T51" fmla="*/ 2147483647 h 123"/>
                <a:gd name="T52" fmla="*/ 2147483647 w 41"/>
                <a:gd name="T53" fmla="*/ 2147483647 h 123"/>
                <a:gd name="T54" fmla="*/ 2147483647 w 41"/>
                <a:gd name="T55" fmla="*/ 2147483647 h 123"/>
                <a:gd name="T56" fmla="*/ 2147483647 w 41"/>
                <a:gd name="T57" fmla="*/ 2147483647 h 123"/>
                <a:gd name="T58" fmla="*/ 2147483647 w 4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123"/>
                <a:gd name="T92" fmla="*/ 41 w 4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123">
                  <a:moveTo>
                    <a:pt x="41" y="2"/>
                  </a:moveTo>
                  <a:cubicBezTo>
                    <a:pt x="41" y="1"/>
                    <a:pt x="40" y="0"/>
                    <a:pt x="39" y="0"/>
                  </a:cubicBezTo>
                  <a:cubicBezTo>
                    <a:pt x="38" y="0"/>
                    <a:pt x="37" y="1"/>
                    <a:pt x="37" y="2"/>
                  </a:cubicBezTo>
                  <a:cubicBezTo>
                    <a:pt x="37" y="2"/>
                    <a:pt x="37" y="5"/>
                    <a:pt x="37" y="8"/>
                  </a:cubicBezTo>
                  <a:cubicBezTo>
                    <a:pt x="37" y="14"/>
                    <a:pt x="37" y="22"/>
                    <a:pt x="37" y="27"/>
                  </a:cubicBezTo>
                  <a:cubicBezTo>
                    <a:pt x="37" y="30"/>
                    <a:pt x="37" y="33"/>
                    <a:pt x="37" y="33"/>
                  </a:cubicBezTo>
                  <a:cubicBezTo>
                    <a:pt x="29" y="38"/>
                    <a:pt x="32" y="40"/>
                    <a:pt x="31" y="50"/>
                  </a:cubicBezTo>
                  <a:cubicBezTo>
                    <a:pt x="31" y="50"/>
                    <a:pt x="31" y="50"/>
                    <a:pt x="31" y="50"/>
                  </a:cubicBezTo>
                  <a:cubicBezTo>
                    <a:pt x="30" y="51"/>
                    <a:pt x="30" y="53"/>
                    <a:pt x="30" y="54"/>
                  </a:cubicBezTo>
                  <a:cubicBezTo>
                    <a:pt x="26" y="56"/>
                    <a:pt x="23" y="60"/>
                    <a:pt x="19" y="66"/>
                  </a:cubicBezTo>
                  <a:cubicBezTo>
                    <a:pt x="18" y="67"/>
                    <a:pt x="18" y="68"/>
                    <a:pt x="17" y="69"/>
                  </a:cubicBezTo>
                  <a:cubicBezTo>
                    <a:pt x="14" y="74"/>
                    <a:pt x="12" y="78"/>
                    <a:pt x="10" y="84"/>
                  </a:cubicBezTo>
                  <a:cubicBezTo>
                    <a:pt x="4" y="97"/>
                    <a:pt x="0" y="111"/>
                    <a:pt x="0" y="121"/>
                  </a:cubicBezTo>
                  <a:cubicBezTo>
                    <a:pt x="0" y="122"/>
                    <a:pt x="1" y="123"/>
                    <a:pt x="2" y="123"/>
                  </a:cubicBezTo>
                  <a:cubicBezTo>
                    <a:pt x="3" y="123"/>
                    <a:pt x="4" y="122"/>
                    <a:pt x="4" y="121"/>
                  </a:cubicBezTo>
                  <a:cubicBezTo>
                    <a:pt x="4" y="119"/>
                    <a:pt x="4" y="117"/>
                    <a:pt x="5" y="115"/>
                  </a:cubicBezTo>
                  <a:cubicBezTo>
                    <a:pt x="5" y="111"/>
                    <a:pt x="6" y="107"/>
                    <a:pt x="7" y="103"/>
                  </a:cubicBezTo>
                  <a:cubicBezTo>
                    <a:pt x="9" y="97"/>
                    <a:pt x="11" y="91"/>
                    <a:pt x="13" y="85"/>
                  </a:cubicBezTo>
                  <a:cubicBezTo>
                    <a:pt x="15" y="81"/>
                    <a:pt x="17" y="76"/>
                    <a:pt x="20" y="73"/>
                  </a:cubicBezTo>
                  <a:cubicBezTo>
                    <a:pt x="21" y="71"/>
                    <a:pt x="21" y="70"/>
                    <a:pt x="22" y="68"/>
                  </a:cubicBezTo>
                  <a:cubicBezTo>
                    <a:pt x="24" y="66"/>
                    <a:pt x="26" y="64"/>
                    <a:pt x="27" y="62"/>
                  </a:cubicBezTo>
                  <a:cubicBezTo>
                    <a:pt x="29" y="60"/>
                    <a:pt x="31" y="58"/>
                    <a:pt x="33" y="57"/>
                  </a:cubicBezTo>
                  <a:cubicBezTo>
                    <a:pt x="33" y="57"/>
                    <a:pt x="34" y="57"/>
                    <a:pt x="34" y="57"/>
                  </a:cubicBezTo>
                  <a:cubicBezTo>
                    <a:pt x="35" y="51"/>
                    <a:pt x="35" y="51"/>
                    <a:pt x="35" y="51"/>
                  </a:cubicBezTo>
                  <a:cubicBezTo>
                    <a:pt x="35" y="50"/>
                    <a:pt x="35" y="49"/>
                    <a:pt x="35" y="48"/>
                  </a:cubicBezTo>
                  <a:cubicBezTo>
                    <a:pt x="35" y="44"/>
                    <a:pt x="35" y="42"/>
                    <a:pt x="35" y="40"/>
                  </a:cubicBezTo>
                  <a:cubicBezTo>
                    <a:pt x="36" y="39"/>
                    <a:pt x="37" y="38"/>
                    <a:pt x="40" y="36"/>
                  </a:cubicBezTo>
                  <a:cubicBezTo>
                    <a:pt x="41" y="36"/>
                    <a:pt x="41" y="36"/>
                    <a:pt x="41" y="36"/>
                  </a:cubicBezTo>
                  <a:cubicBezTo>
                    <a:pt x="41" y="35"/>
                    <a:pt x="41" y="35"/>
                    <a:pt x="41" y="35"/>
                  </a:cubicBezTo>
                  <a:lnTo>
                    <a:pt x="41" y="2"/>
                  </a:lnTo>
                  <a:close/>
                </a:path>
              </a:pathLst>
            </a:custGeom>
            <a:solidFill>
              <a:srgbClr val="C7DEB1"/>
            </a:solidFill>
            <a:ln w="9525">
              <a:noFill/>
              <a:round/>
              <a:headEnd/>
              <a:tailEnd/>
            </a:ln>
          </p:spPr>
          <p:txBody>
            <a:bodyPr/>
            <a:lstStyle/>
            <a:p>
              <a:endParaRPr lang="en-US"/>
            </a:p>
          </p:txBody>
        </p:sp>
        <p:sp>
          <p:nvSpPr>
            <p:cNvPr id="26832" name="Freeform 204"/>
            <p:cNvSpPr>
              <a:spLocks/>
            </p:cNvSpPr>
            <p:nvPr/>
          </p:nvSpPr>
          <p:spPr bwMode="auto">
            <a:xfrm>
              <a:off x="3517900" y="3345532"/>
              <a:ext cx="134938" cy="404813"/>
            </a:xfrm>
            <a:custGeom>
              <a:avLst/>
              <a:gdLst>
                <a:gd name="T0" fmla="*/ 2147483647 w 41"/>
                <a:gd name="T1" fmla="*/ 2147483647 h 123"/>
                <a:gd name="T2" fmla="*/ 2147483647 w 41"/>
                <a:gd name="T3" fmla="*/ 0 h 123"/>
                <a:gd name="T4" fmla="*/ 2147483647 w 41"/>
                <a:gd name="T5" fmla="*/ 2147483647 h 123"/>
                <a:gd name="T6" fmla="*/ 2147483647 w 41"/>
                <a:gd name="T7" fmla="*/ 2147483647 h 123"/>
                <a:gd name="T8" fmla="*/ 2147483647 w 41"/>
                <a:gd name="T9" fmla="*/ 2147483647 h 123"/>
                <a:gd name="T10" fmla="*/ 2147483647 w 41"/>
                <a:gd name="T11" fmla="*/ 2147483647 h 123"/>
                <a:gd name="T12" fmla="*/ 2147483647 w 41"/>
                <a:gd name="T13" fmla="*/ 2147483647 h 123"/>
                <a:gd name="T14" fmla="*/ 2147483647 w 41"/>
                <a:gd name="T15" fmla="*/ 2147483647 h 123"/>
                <a:gd name="T16" fmla="*/ 2147483647 w 41"/>
                <a:gd name="T17" fmla="*/ 2147483647 h 123"/>
                <a:gd name="T18" fmla="*/ 2147483647 w 41"/>
                <a:gd name="T19" fmla="*/ 2147483647 h 123"/>
                <a:gd name="T20" fmla="*/ 2147483647 w 41"/>
                <a:gd name="T21" fmla="*/ 2147483647 h 123"/>
                <a:gd name="T22" fmla="*/ 2147483647 w 41"/>
                <a:gd name="T23" fmla="*/ 2147483647 h 123"/>
                <a:gd name="T24" fmla="*/ 2147483647 w 41"/>
                <a:gd name="T25" fmla="*/ 2147483647 h 123"/>
                <a:gd name="T26" fmla="*/ 2147483647 w 41"/>
                <a:gd name="T27" fmla="*/ 2147483647 h 123"/>
                <a:gd name="T28" fmla="*/ 2147483647 w 41"/>
                <a:gd name="T29" fmla="*/ 2147483647 h 123"/>
                <a:gd name="T30" fmla="*/ 2147483647 w 41"/>
                <a:gd name="T31" fmla="*/ 2147483647 h 123"/>
                <a:gd name="T32" fmla="*/ 2147483647 w 41"/>
                <a:gd name="T33" fmla="*/ 2147483647 h 123"/>
                <a:gd name="T34" fmla="*/ 2147483647 w 41"/>
                <a:gd name="T35" fmla="*/ 2147483647 h 123"/>
                <a:gd name="T36" fmla="*/ 2147483647 w 41"/>
                <a:gd name="T37" fmla="*/ 2147483647 h 123"/>
                <a:gd name="T38" fmla="*/ 2147483647 w 41"/>
                <a:gd name="T39" fmla="*/ 2147483647 h 123"/>
                <a:gd name="T40" fmla="*/ 2147483647 w 41"/>
                <a:gd name="T41" fmla="*/ 2147483647 h 123"/>
                <a:gd name="T42" fmla="*/ 2147483647 w 41"/>
                <a:gd name="T43" fmla="*/ 2147483647 h 123"/>
                <a:gd name="T44" fmla="*/ 2147483647 w 41"/>
                <a:gd name="T45" fmla="*/ 2147483647 h 123"/>
                <a:gd name="T46" fmla="*/ 2147483647 w 41"/>
                <a:gd name="T47" fmla="*/ 2147483647 h 123"/>
                <a:gd name="T48" fmla="*/ 2147483647 w 41"/>
                <a:gd name="T49" fmla="*/ 2147483647 h 123"/>
                <a:gd name="T50" fmla="*/ 2147483647 w 41"/>
                <a:gd name="T51" fmla="*/ 2147483647 h 123"/>
                <a:gd name="T52" fmla="*/ 2147483647 w 41"/>
                <a:gd name="T53" fmla="*/ 2147483647 h 123"/>
                <a:gd name="T54" fmla="*/ 2147483647 w 41"/>
                <a:gd name="T55" fmla="*/ 2147483647 h 123"/>
                <a:gd name="T56" fmla="*/ 2147483647 w 41"/>
                <a:gd name="T57" fmla="*/ 2147483647 h 123"/>
                <a:gd name="T58" fmla="*/ 2147483647 w 4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123"/>
                <a:gd name="T92" fmla="*/ 41 w 4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123">
                  <a:moveTo>
                    <a:pt x="41" y="2"/>
                  </a:moveTo>
                  <a:cubicBezTo>
                    <a:pt x="41" y="1"/>
                    <a:pt x="40" y="0"/>
                    <a:pt x="39" y="0"/>
                  </a:cubicBezTo>
                  <a:cubicBezTo>
                    <a:pt x="38" y="0"/>
                    <a:pt x="37" y="1"/>
                    <a:pt x="37" y="2"/>
                  </a:cubicBezTo>
                  <a:cubicBezTo>
                    <a:pt x="37" y="2"/>
                    <a:pt x="37" y="5"/>
                    <a:pt x="37" y="9"/>
                  </a:cubicBezTo>
                  <a:cubicBezTo>
                    <a:pt x="37" y="14"/>
                    <a:pt x="37" y="22"/>
                    <a:pt x="37" y="27"/>
                  </a:cubicBezTo>
                  <a:cubicBezTo>
                    <a:pt x="37" y="30"/>
                    <a:pt x="37" y="33"/>
                    <a:pt x="37" y="33"/>
                  </a:cubicBezTo>
                  <a:cubicBezTo>
                    <a:pt x="29" y="38"/>
                    <a:pt x="32" y="40"/>
                    <a:pt x="31" y="50"/>
                  </a:cubicBezTo>
                  <a:cubicBezTo>
                    <a:pt x="31" y="50"/>
                    <a:pt x="31" y="50"/>
                    <a:pt x="31" y="50"/>
                  </a:cubicBezTo>
                  <a:cubicBezTo>
                    <a:pt x="30" y="51"/>
                    <a:pt x="30" y="53"/>
                    <a:pt x="30" y="54"/>
                  </a:cubicBezTo>
                  <a:cubicBezTo>
                    <a:pt x="26" y="56"/>
                    <a:pt x="23" y="60"/>
                    <a:pt x="19" y="66"/>
                  </a:cubicBezTo>
                  <a:cubicBezTo>
                    <a:pt x="18" y="67"/>
                    <a:pt x="18" y="68"/>
                    <a:pt x="17" y="69"/>
                  </a:cubicBezTo>
                  <a:cubicBezTo>
                    <a:pt x="14" y="74"/>
                    <a:pt x="12" y="79"/>
                    <a:pt x="10" y="84"/>
                  </a:cubicBezTo>
                  <a:cubicBezTo>
                    <a:pt x="4" y="97"/>
                    <a:pt x="0" y="111"/>
                    <a:pt x="1" y="121"/>
                  </a:cubicBezTo>
                  <a:cubicBezTo>
                    <a:pt x="1" y="122"/>
                    <a:pt x="1" y="123"/>
                    <a:pt x="2" y="123"/>
                  </a:cubicBezTo>
                  <a:cubicBezTo>
                    <a:pt x="3" y="123"/>
                    <a:pt x="4" y="122"/>
                    <a:pt x="4" y="121"/>
                  </a:cubicBezTo>
                  <a:cubicBezTo>
                    <a:pt x="4" y="119"/>
                    <a:pt x="5" y="117"/>
                    <a:pt x="5" y="115"/>
                  </a:cubicBezTo>
                  <a:cubicBezTo>
                    <a:pt x="5" y="111"/>
                    <a:pt x="6" y="107"/>
                    <a:pt x="7" y="103"/>
                  </a:cubicBezTo>
                  <a:cubicBezTo>
                    <a:pt x="9" y="97"/>
                    <a:pt x="11" y="91"/>
                    <a:pt x="13" y="85"/>
                  </a:cubicBezTo>
                  <a:cubicBezTo>
                    <a:pt x="15" y="81"/>
                    <a:pt x="17" y="76"/>
                    <a:pt x="20" y="73"/>
                  </a:cubicBezTo>
                  <a:cubicBezTo>
                    <a:pt x="21" y="71"/>
                    <a:pt x="21" y="70"/>
                    <a:pt x="22" y="68"/>
                  </a:cubicBezTo>
                  <a:cubicBezTo>
                    <a:pt x="24" y="66"/>
                    <a:pt x="26" y="64"/>
                    <a:pt x="27" y="62"/>
                  </a:cubicBezTo>
                  <a:cubicBezTo>
                    <a:pt x="29" y="60"/>
                    <a:pt x="31" y="58"/>
                    <a:pt x="33" y="57"/>
                  </a:cubicBezTo>
                  <a:cubicBezTo>
                    <a:pt x="33" y="57"/>
                    <a:pt x="34" y="57"/>
                    <a:pt x="34" y="57"/>
                  </a:cubicBezTo>
                  <a:cubicBezTo>
                    <a:pt x="35" y="51"/>
                    <a:pt x="35" y="51"/>
                    <a:pt x="35" y="51"/>
                  </a:cubicBezTo>
                  <a:cubicBezTo>
                    <a:pt x="35" y="50"/>
                    <a:pt x="35" y="49"/>
                    <a:pt x="35" y="48"/>
                  </a:cubicBezTo>
                  <a:cubicBezTo>
                    <a:pt x="35" y="44"/>
                    <a:pt x="35" y="42"/>
                    <a:pt x="35" y="40"/>
                  </a:cubicBezTo>
                  <a:cubicBezTo>
                    <a:pt x="36" y="39"/>
                    <a:pt x="37" y="38"/>
                    <a:pt x="40" y="36"/>
                  </a:cubicBezTo>
                  <a:cubicBezTo>
                    <a:pt x="41" y="36"/>
                    <a:pt x="41" y="36"/>
                    <a:pt x="41" y="36"/>
                  </a:cubicBezTo>
                  <a:cubicBezTo>
                    <a:pt x="41" y="35"/>
                    <a:pt x="41" y="35"/>
                    <a:pt x="41" y="35"/>
                  </a:cubicBezTo>
                  <a:lnTo>
                    <a:pt x="41" y="2"/>
                  </a:lnTo>
                  <a:close/>
                </a:path>
              </a:pathLst>
            </a:custGeom>
            <a:solidFill>
              <a:srgbClr val="C8DEB2"/>
            </a:solidFill>
            <a:ln w="9525">
              <a:noFill/>
              <a:round/>
              <a:headEnd/>
              <a:tailEnd/>
            </a:ln>
          </p:spPr>
          <p:txBody>
            <a:bodyPr/>
            <a:lstStyle/>
            <a:p>
              <a:endParaRPr lang="en-US"/>
            </a:p>
          </p:txBody>
        </p:sp>
        <p:sp>
          <p:nvSpPr>
            <p:cNvPr id="26833" name="Freeform 205"/>
            <p:cNvSpPr>
              <a:spLocks/>
            </p:cNvSpPr>
            <p:nvPr/>
          </p:nvSpPr>
          <p:spPr bwMode="auto">
            <a:xfrm>
              <a:off x="3521075" y="3345532"/>
              <a:ext cx="131763" cy="404813"/>
            </a:xfrm>
            <a:custGeom>
              <a:avLst/>
              <a:gdLst>
                <a:gd name="T0" fmla="*/ 2147483647 w 40"/>
                <a:gd name="T1" fmla="*/ 2147483647 h 123"/>
                <a:gd name="T2" fmla="*/ 2147483647 w 40"/>
                <a:gd name="T3" fmla="*/ 0 h 123"/>
                <a:gd name="T4" fmla="*/ 2147483647 w 40"/>
                <a:gd name="T5" fmla="*/ 2147483647 h 123"/>
                <a:gd name="T6" fmla="*/ 2147483647 w 40"/>
                <a:gd name="T7" fmla="*/ 2147483647 h 123"/>
                <a:gd name="T8" fmla="*/ 2147483647 w 40"/>
                <a:gd name="T9" fmla="*/ 2147483647 h 123"/>
                <a:gd name="T10" fmla="*/ 2147483647 w 40"/>
                <a:gd name="T11" fmla="*/ 2147483647 h 123"/>
                <a:gd name="T12" fmla="*/ 2147483647 w 40"/>
                <a:gd name="T13" fmla="*/ 2147483647 h 123"/>
                <a:gd name="T14" fmla="*/ 2147483647 w 40"/>
                <a:gd name="T15" fmla="*/ 2147483647 h 123"/>
                <a:gd name="T16" fmla="*/ 2147483647 w 40"/>
                <a:gd name="T17" fmla="*/ 2147483647 h 123"/>
                <a:gd name="T18" fmla="*/ 2147483647 w 40"/>
                <a:gd name="T19" fmla="*/ 2147483647 h 123"/>
                <a:gd name="T20" fmla="*/ 2147483647 w 40"/>
                <a:gd name="T21" fmla="*/ 2147483647 h 123"/>
                <a:gd name="T22" fmla="*/ 2147483647 w 40"/>
                <a:gd name="T23" fmla="*/ 2147483647 h 123"/>
                <a:gd name="T24" fmla="*/ 0 w 40"/>
                <a:gd name="T25" fmla="*/ 2147483647 h 123"/>
                <a:gd name="T26" fmla="*/ 2147483647 w 40"/>
                <a:gd name="T27" fmla="*/ 2147483647 h 123"/>
                <a:gd name="T28" fmla="*/ 2147483647 w 40"/>
                <a:gd name="T29" fmla="*/ 2147483647 h 123"/>
                <a:gd name="T30" fmla="*/ 2147483647 w 40"/>
                <a:gd name="T31" fmla="*/ 2147483647 h 123"/>
                <a:gd name="T32" fmla="*/ 2147483647 w 40"/>
                <a:gd name="T33" fmla="*/ 2147483647 h 123"/>
                <a:gd name="T34" fmla="*/ 2147483647 w 40"/>
                <a:gd name="T35" fmla="*/ 2147483647 h 123"/>
                <a:gd name="T36" fmla="*/ 2147483647 w 40"/>
                <a:gd name="T37" fmla="*/ 2147483647 h 123"/>
                <a:gd name="T38" fmla="*/ 2147483647 w 40"/>
                <a:gd name="T39" fmla="*/ 2147483647 h 123"/>
                <a:gd name="T40" fmla="*/ 2147483647 w 40"/>
                <a:gd name="T41" fmla="*/ 2147483647 h 123"/>
                <a:gd name="T42" fmla="*/ 2147483647 w 40"/>
                <a:gd name="T43" fmla="*/ 2147483647 h 123"/>
                <a:gd name="T44" fmla="*/ 2147483647 w 40"/>
                <a:gd name="T45" fmla="*/ 2147483647 h 123"/>
                <a:gd name="T46" fmla="*/ 2147483647 w 40"/>
                <a:gd name="T47" fmla="*/ 2147483647 h 123"/>
                <a:gd name="T48" fmla="*/ 2147483647 w 40"/>
                <a:gd name="T49" fmla="*/ 2147483647 h 123"/>
                <a:gd name="T50" fmla="*/ 2147483647 w 40"/>
                <a:gd name="T51" fmla="*/ 2147483647 h 123"/>
                <a:gd name="T52" fmla="*/ 2147483647 w 40"/>
                <a:gd name="T53" fmla="*/ 2147483647 h 123"/>
                <a:gd name="T54" fmla="*/ 2147483647 w 40"/>
                <a:gd name="T55" fmla="*/ 2147483647 h 123"/>
                <a:gd name="T56" fmla="*/ 2147483647 w 40"/>
                <a:gd name="T57" fmla="*/ 2147483647 h 123"/>
                <a:gd name="T58" fmla="*/ 2147483647 w 40"/>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0"/>
                <a:gd name="T91" fmla="*/ 0 h 123"/>
                <a:gd name="T92" fmla="*/ 40 w 4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0" h="123">
                  <a:moveTo>
                    <a:pt x="40" y="2"/>
                  </a:moveTo>
                  <a:cubicBezTo>
                    <a:pt x="40" y="1"/>
                    <a:pt x="39" y="0"/>
                    <a:pt x="38" y="0"/>
                  </a:cubicBezTo>
                  <a:cubicBezTo>
                    <a:pt x="37" y="0"/>
                    <a:pt x="36" y="1"/>
                    <a:pt x="36" y="2"/>
                  </a:cubicBezTo>
                  <a:cubicBezTo>
                    <a:pt x="36" y="2"/>
                    <a:pt x="36" y="5"/>
                    <a:pt x="36" y="9"/>
                  </a:cubicBezTo>
                  <a:cubicBezTo>
                    <a:pt x="36" y="14"/>
                    <a:pt x="36" y="22"/>
                    <a:pt x="36" y="27"/>
                  </a:cubicBezTo>
                  <a:cubicBezTo>
                    <a:pt x="36" y="30"/>
                    <a:pt x="36" y="33"/>
                    <a:pt x="36" y="33"/>
                  </a:cubicBezTo>
                  <a:cubicBezTo>
                    <a:pt x="28" y="38"/>
                    <a:pt x="31" y="40"/>
                    <a:pt x="30" y="50"/>
                  </a:cubicBezTo>
                  <a:cubicBezTo>
                    <a:pt x="30" y="50"/>
                    <a:pt x="30" y="50"/>
                    <a:pt x="30" y="51"/>
                  </a:cubicBezTo>
                  <a:cubicBezTo>
                    <a:pt x="29" y="51"/>
                    <a:pt x="29" y="53"/>
                    <a:pt x="29" y="54"/>
                  </a:cubicBezTo>
                  <a:cubicBezTo>
                    <a:pt x="25" y="56"/>
                    <a:pt x="22" y="60"/>
                    <a:pt x="18" y="66"/>
                  </a:cubicBezTo>
                  <a:cubicBezTo>
                    <a:pt x="17" y="67"/>
                    <a:pt x="17" y="68"/>
                    <a:pt x="16" y="69"/>
                  </a:cubicBezTo>
                  <a:cubicBezTo>
                    <a:pt x="13" y="74"/>
                    <a:pt x="11" y="79"/>
                    <a:pt x="9" y="84"/>
                  </a:cubicBezTo>
                  <a:cubicBezTo>
                    <a:pt x="3" y="97"/>
                    <a:pt x="0" y="111"/>
                    <a:pt x="0" y="121"/>
                  </a:cubicBezTo>
                  <a:cubicBezTo>
                    <a:pt x="0" y="122"/>
                    <a:pt x="0" y="123"/>
                    <a:pt x="1" y="123"/>
                  </a:cubicBezTo>
                  <a:cubicBezTo>
                    <a:pt x="2" y="123"/>
                    <a:pt x="3" y="122"/>
                    <a:pt x="3" y="121"/>
                  </a:cubicBezTo>
                  <a:cubicBezTo>
                    <a:pt x="3" y="119"/>
                    <a:pt x="4" y="117"/>
                    <a:pt x="4" y="115"/>
                  </a:cubicBezTo>
                  <a:cubicBezTo>
                    <a:pt x="4" y="111"/>
                    <a:pt x="5" y="107"/>
                    <a:pt x="6" y="103"/>
                  </a:cubicBezTo>
                  <a:cubicBezTo>
                    <a:pt x="8" y="97"/>
                    <a:pt x="10" y="91"/>
                    <a:pt x="12" y="85"/>
                  </a:cubicBezTo>
                  <a:cubicBezTo>
                    <a:pt x="14" y="81"/>
                    <a:pt x="16" y="76"/>
                    <a:pt x="19" y="72"/>
                  </a:cubicBezTo>
                  <a:cubicBezTo>
                    <a:pt x="19" y="71"/>
                    <a:pt x="20" y="70"/>
                    <a:pt x="21" y="68"/>
                  </a:cubicBezTo>
                  <a:cubicBezTo>
                    <a:pt x="23" y="66"/>
                    <a:pt x="24" y="64"/>
                    <a:pt x="26" y="62"/>
                  </a:cubicBezTo>
                  <a:cubicBezTo>
                    <a:pt x="28" y="60"/>
                    <a:pt x="30" y="58"/>
                    <a:pt x="32" y="57"/>
                  </a:cubicBezTo>
                  <a:cubicBezTo>
                    <a:pt x="32" y="57"/>
                    <a:pt x="33" y="57"/>
                    <a:pt x="33" y="57"/>
                  </a:cubicBezTo>
                  <a:cubicBezTo>
                    <a:pt x="34" y="51"/>
                    <a:pt x="34" y="51"/>
                    <a:pt x="34" y="51"/>
                  </a:cubicBezTo>
                  <a:cubicBezTo>
                    <a:pt x="34" y="50"/>
                    <a:pt x="34" y="49"/>
                    <a:pt x="34" y="48"/>
                  </a:cubicBezTo>
                  <a:cubicBezTo>
                    <a:pt x="34" y="44"/>
                    <a:pt x="34" y="42"/>
                    <a:pt x="34" y="40"/>
                  </a:cubicBezTo>
                  <a:cubicBezTo>
                    <a:pt x="35" y="39"/>
                    <a:pt x="36" y="38"/>
                    <a:pt x="39" y="36"/>
                  </a:cubicBezTo>
                  <a:cubicBezTo>
                    <a:pt x="40" y="36"/>
                    <a:pt x="40" y="36"/>
                    <a:pt x="40" y="36"/>
                  </a:cubicBezTo>
                  <a:cubicBezTo>
                    <a:pt x="40" y="35"/>
                    <a:pt x="40" y="35"/>
                    <a:pt x="40" y="35"/>
                  </a:cubicBezTo>
                  <a:lnTo>
                    <a:pt x="40" y="2"/>
                  </a:lnTo>
                  <a:close/>
                </a:path>
              </a:pathLst>
            </a:custGeom>
            <a:solidFill>
              <a:srgbClr val="C8DEB3"/>
            </a:solidFill>
            <a:ln w="9525">
              <a:noFill/>
              <a:round/>
              <a:headEnd/>
              <a:tailEnd/>
            </a:ln>
          </p:spPr>
          <p:txBody>
            <a:bodyPr/>
            <a:lstStyle/>
            <a:p>
              <a:endParaRPr lang="en-US"/>
            </a:p>
          </p:txBody>
        </p:sp>
        <p:sp>
          <p:nvSpPr>
            <p:cNvPr id="26834" name="Freeform 206"/>
            <p:cNvSpPr>
              <a:spLocks/>
            </p:cNvSpPr>
            <p:nvPr/>
          </p:nvSpPr>
          <p:spPr bwMode="auto">
            <a:xfrm>
              <a:off x="3521075" y="3345532"/>
              <a:ext cx="131763" cy="404813"/>
            </a:xfrm>
            <a:custGeom>
              <a:avLst/>
              <a:gdLst>
                <a:gd name="T0" fmla="*/ 2147483647 w 40"/>
                <a:gd name="T1" fmla="*/ 2147483647 h 123"/>
                <a:gd name="T2" fmla="*/ 2147483647 w 40"/>
                <a:gd name="T3" fmla="*/ 0 h 123"/>
                <a:gd name="T4" fmla="*/ 2147483647 w 40"/>
                <a:gd name="T5" fmla="*/ 2147483647 h 123"/>
                <a:gd name="T6" fmla="*/ 2147483647 w 40"/>
                <a:gd name="T7" fmla="*/ 2147483647 h 123"/>
                <a:gd name="T8" fmla="*/ 2147483647 w 40"/>
                <a:gd name="T9" fmla="*/ 2147483647 h 123"/>
                <a:gd name="T10" fmla="*/ 2147483647 w 40"/>
                <a:gd name="T11" fmla="*/ 2147483647 h 123"/>
                <a:gd name="T12" fmla="*/ 2147483647 w 40"/>
                <a:gd name="T13" fmla="*/ 2147483647 h 123"/>
                <a:gd name="T14" fmla="*/ 2147483647 w 40"/>
                <a:gd name="T15" fmla="*/ 2147483647 h 123"/>
                <a:gd name="T16" fmla="*/ 2147483647 w 40"/>
                <a:gd name="T17" fmla="*/ 2147483647 h 123"/>
                <a:gd name="T18" fmla="*/ 2147483647 w 40"/>
                <a:gd name="T19" fmla="*/ 2147483647 h 123"/>
                <a:gd name="T20" fmla="*/ 2147483647 w 40"/>
                <a:gd name="T21" fmla="*/ 2147483647 h 123"/>
                <a:gd name="T22" fmla="*/ 2147483647 w 40"/>
                <a:gd name="T23" fmla="*/ 2147483647 h 123"/>
                <a:gd name="T24" fmla="*/ 0 w 40"/>
                <a:gd name="T25" fmla="*/ 2147483647 h 123"/>
                <a:gd name="T26" fmla="*/ 2147483647 w 40"/>
                <a:gd name="T27" fmla="*/ 2147483647 h 123"/>
                <a:gd name="T28" fmla="*/ 2147483647 w 40"/>
                <a:gd name="T29" fmla="*/ 2147483647 h 123"/>
                <a:gd name="T30" fmla="*/ 2147483647 w 40"/>
                <a:gd name="T31" fmla="*/ 2147483647 h 123"/>
                <a:gd name="T32" fmla="*/ 2147483647 w 40"/>
                <a:gd name="T33" fmla="*/ 2147483647 h 123"/>
                <a:gd name="T34" fmla="*/ 2147483647 w 40"/>
                <a:gd name="T35" fmla="*/ 2147483647 h 123"/>
                <a:gd name="T36" fmla="*/ 2147483647 w 40"/>
                <a:gd name="T37" fmla="*/ 2147483647 h 123"/>
                <a:gd name="T38" fmla="*/ 2147483647 w 40"/>
                <a:gd name="T39" fmla="*/ 2147483647 h 123"/>
                <a:gd name="T40" fmla="*/ 2147483647 w 40"/>
                <a:gd name="T41" fmla="*/ 2147483647 h 123"/>
                <a:gd name="T42" fmla="*/ 2147483647 w 40"/>
                <a:gd name="T43" fmla="*/ 2147483647 h 123"/>
                <a:gd name="T44" fmla="*/ 2147483647 w 40"/>
                <a:gd name="T45" fmla="*/ 2147483647 h 123"/>
                <a:gd name="T46" fmla="*/ 2147483647 w 40"/>
                <a:gd name="T47" fmla="*/ 2147483647 h 123"/>
                <a:gd name="T48" fmla="*/ 2147483647 w 40"/>
                <a:gd name="T49" fmla="*/ 2147483647 h 123"/>
                <a:gd name="T50" fmla="*/ 2147483647 w 40"/>
                <a:gd name="T51" fmla="*/ 2147483647 h 123"/>
                <a:gd name="T52" fmla="*/ 2147483647 w 40"/>
                <a:gd name="T53" fmla="*/ 2147483647 h 123"/>
                <a:gd name="T54" fmla="*/ 2147483647 w 40"/>
                <a:gd name="T55" fmla="*/ 2147483647 h 123"/>
                <a:gd name="T56" fmla="*/ 2147483647 w 40"/>
                <a:gd name="T57" fmla="*/ 2147483647 h 123"/>
                <a:gd name="T58" fmla="*/ 2147483647 w 40"/>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0"/>
                <a:gd name="T91" fmla="*/ 0 h 123"/>
                <a:gd name="T92" fmla="*/ 40 w 4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0" h="123">
                  <a:moveTo>
                    <a:pt x="40" y="2"/>
                  </a:moveTo>
                  <a:cubicBezTo>
                    <a:pt x="40" y="1"/>
                    <a:pt x="39" y="0"/>
                    <a:pt x="38" y="0"/>
                  </a:cubicBezTo>
                  <a:cubicBezTo>
                    <a:pt x="37" y="0"/>
                    <a:pt x="36" y="1"/>
                    <a:pt x="36" y="2"/>
                  </a:cubicBezTo>
                  <a:cubicBezTo>
                    <a:pt x="36" y="2"/>
                    <a:pt x="36" y="5"/>
                    <a:pt x="36" y="9"/>
                  </a:cubicBezTo>
                  <a:cubicBezTo>
                    <a:pt x="36" y="14"/>
                    <a:pt x="36" y="22"/>
                    <a:pt x="36" y="27"/>
                  </a:cubicBezTo>
                  <a:cubicBezTo>
                    <a:pt x="36" y="31"/>
                    <a:pt x="36" y="33"/>
                    <a:pt x="36" y="34"/>
                  </a:cubicBezTo>
                  <a:cubicBezTo>
                    <a:pt x="28" y="38"/>
                    <a:pt x="31" y="41"/>
                    <a:pt x="30" y="50"/>
                  </a:cubicBezTo>
                  <a:cubicBezTo>
                    <a:pt x="30" y="50"/>
                    <a:pt x="30" y="50"/>
                    <a:pt x="30" y="51"/>
                  </a:cubicBezTo>
                  <a:cubicBezTo>
                    <a:pt x="29" y="52"/>
                    <a:pt x="29" y="53"/>
                    <a:pt x="29" y="54"/>
                  </a:cubicBezTo>
                  <a:cubicBezTo>
                    <a:pt x="25" y="56"/>
                    <a:pt x="22" y="60"/>
                    <a:pt x="18" y="66"/>
                  </a:cubicBezTo>
                  <a:cubicBezTo>
                    <a:pt x="17" y="67"/>
                    <a:pt x="17" y="68"/>
                    <a:pt x="16" y="69"/>
                  </a:cubicBezTo>
                  <a:cubicBezTo>
                    <a:pt x="13" y="74"/>
                    <a:pt x="11" y="79"/>
                    <a:pt x="9" y="84"/>
                  </a:cubicBezTo>
                  <a:cubicBezTo>
                    <a:pt x="3" y="97"/>
                    <a:pt x="0" y="111"/>
                    <a:pt x="0" y="121"/>
                  </a:cubicBezTo>
                  <a:cubicBezTo>
                    <a:pt x="0" y="122"/>
                    <a:pt x="0" y="123"/>
                    <a:pt x="2" y="123"/>
                  </a:cubicBezTo>
                  <a:cubicBezTo>
                    <a:pt x="3" y="123"/>
                    <a:pt x="3" y="122"/>
                    <a:pt x="3" y="121"/>
                  </a:cubicBezTo>
                  <a:cubicBezTo>
                    <a:pt x="3" y="119"/>
                    <a:pt x="4" y="117"/>
                    <a:pt x="4" y="115"/>
                  </a:cubicBezTo>
                  <a:cubicBezTo>
                    <a:pt x="4" y="111"/>
                    <a:pt x="5" y="107"/>
                    <a:pt x="6" y="103"/>
                  </a:cubicBezTo>
                  <a:cubicBezTo>
                    <a:pt x="8" y="97"/>
                    <a:pt x="10" y="91"/>
                    <a:pt x="12" y="85"/>
                  </a:cubicBezTo>
                  <a:cubicBezTo>
                    <a:pt x="14" y="81"/>
                    <a:pt x="16" y="76"/>
                    <a:pt x="19" y="72"/>
                  </a:cubicBezTo>
                  <a:cubicBezTo>
                    <a:pt x="19" y="71"/>
                    <a:pt x="20" y="70"/>
                    <a:pt x="21" y="68"/>
                  </a:cubicBezTo>
                  <a:cubicBezTo>
                    <a:pt x="23" y="66"/>
                    <a:pt x="24" y="64"/>
                    <a:pt x="26" y="62"/>
                  </a:cubicBezTo>
                  <a:cubicBezTo>
                    <a:pt x="28" y="60"/>
                    <a:pt x="30" y="58"/>
                    <a:pt x="32" y="57"/>
                  </a:cubicBezTo>
                  <a:cubicBezTo>
                    <a:pt x="32" y="57"/>
                    <a:pt x="33" y="57"/>
                    <a:pt x="33" y="57"/>
                  </a:cubicBezTo>
                  <a:cubicBezTo>
                    <a:pt x="34" y="51"/>
                    <a:pt x="34" y="51"/>
                    <a:pt x="34" y="51"/>
                  </a:cubicBezTo>
                  <a:cubicBezTo>
                    <a:pt x="34" y="50"/>
                    <a:pt x="34" y="49"/>
                    <a:pt x="34" y="48"/>
                  </a:cubicBezTo>
                  <a:cubicBezTo>
                    <a:pt x="34" y="44"/>
                    <a:pt x="34" y="42"/>
                    <a:pt x="34" y="40"/>
                  </a:cubicBezTo>
                  <a:cubicBezTo>
                    <a:pt x="35" y="39"/>
                    <a:pt x="36" y="38"/>
                    <a:pt x="39" y="36"/>
                  </a:cubicBezTo>
                  <a:cubicBezTo>
                    <a:pt x="40" y="36"/>
                    <a:pt x="40" y="36"/>
                    <a:pt x="40" y="36"/>
                  </a:cubicBezTo>
                  <a:cubicBezTo>
                    <a:pt x="40" y="35"/>
                    <a:pt x="40" y="35"/>
                    <a:pt x="40" y="35"/>
                  </a:cubicBezTo>
                  <a:lnTo>
                    <a:pt x="40" y="2"/>
                  </a:lnTo>
                  <a:close/>
                </a:path>
              </a:pathLst>
            </a:custGeom>
            <a:solidFill>
              <a:srgbClr val="C9DFB4"/>
            </a:solidFill>
            <a:ln w="9525">
              <a:noFill/>
              <a:round/>
              <a:headEnd/>
              <a:tailEnd/>
            </a:ln>
          </p:spPr>
          <p:txBody>
            <a:bodyPr/>
            <a:lstStyle/>
            <a:p>
              <a:endParaRPr lang="en-US"/>
            </a:p>
          </p:txBody>
        </p:sp>
        <p:sp>
          <p:nvSpPr>
            <p:cNvPr id="26835" name="Freeform 207"/>
            <p:cNvSpPr>
              <a:spLocks/>
            </p:cNvSpPr>
            <p:nvPr/>
          </p:nvSpPr>
          <p:spPr bwMode="auto">
            <a:xfrm>
              <a:off x="3521075" y="3345532"/>
              <a:ext cx="131763" cy="404813"/>
            </a:xfrm>
            <a:custGeom>
              <a:avLst/>
              <a:gdLst>
                <a:gd name="T0" fmla="*/ 2147483647 w 40"/>
                <a:gd name="T1" fmla="*/ 2147483647 h 123"/>
                <a:gd name="T2" fmla="*/ 2147483647 w 40"/>
                <a:gd name="T3" fmla="*/ 2147483647 h 123"/>
                <a:gd name="T4" fmla="*/ 2147483647 w 40"/>
                <a:gd name="T5" fmla="*/ 0 h 123"/>
                <a:gd name="T6" fmla="*/ 2147483647 w 40"/>
                <a:gd name="T7" fmla="*/ 2147483647 h 123"/>
                <a:gd name="T8" fmla="*/ 2147483647 w 40"/>
                <a:gd name="T9" fmla="*/ 2147483647 h 123"/>
                <a:gd name="T10" fmla="*/ 2147483647 w 40"/>
                <a:gd name="T11" fmla="*/ 2147483647 h 123"/>
                <a:gd name="T12" fmla="*/ 2147483647 w 40"/>
                <a:gd name="T13" fmla="*/ 2147483647 h 123"/>
                <a:gd name="T14" fmla="*/ 2147483647 w 40"/>
                <a:gd name="T15" fmla="*/ 2147483647 h 123"/>
                <a:gd name="T16" fmla="*/ 2147483647 w 40"/>
                <a:gd name="T17" fmla="*/ 2147483647 h 123"/>
                <a:gd name="T18" fmla="*/ 0 w 40"/>
                <a:gd name="T19" fmla="*/ 2147483647 h 123"/>
                <a:gd name="T20" fmla="*/ 2147483647 w 40"/>
                <a:gd name="T21" fmla="*/ 2147483647 h 123"/>
                <a:gd name="T22" fmla="*/ 2147483647 w 40"/>
                <a:gd name="T23" fmla="*/ 2147483647 h 123"/>
                <a:gd name="T24" fmla="*/ 2147483647 w 40"/>
                <a:gd name="T25" fmla="*/ 2147483647 h 123"/>
                <a:gd name="T26" fmla="*/ 2147483647 w 40"/>
                <a:gd name="T27" fmla="*/ 2147483647 h 123"/>
                <a:gd name="T28" fmla="*/ 2147483647 w 40"/>
                <a:gd name="T29" fmla="*/ 2147483647 h 123"/>
                <a:gd name="T30" fmla="*/ 2147483647 w 40"/>
                <a:gd name="T31" fmla="*/ 2147483647 h 123"/>
                <a:gd name="T32" fmla="*/ 2147483647 w 40"/>
                <a:gd name="T33" fmla="*/ 2147483647 h 123"/>
                <a:gd name="T34" fmla="*/ 2147483647 w 40"/>
                <a:gd name="T35" fmla="*/ 2147483647 h 123"/>
                <a:gd name="T36" fmla="*/ 2147483647 w 40"/>
                <a:gd name="T37" fmla="*/ 2147483647 h 1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0"/>
                <a:gd name="T58" fmla="*/ 0 h 123"/>
                <a:gd name="T59" fmla="*/ 40 w 40"/>
                <a:gd name="T60" fmla="*/ 123 h 12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0" h="123">
                  <a:moveTo>
                    <a:pt x="40" y="35"/>
                  </a:moveTo>
                  <a:cubicBezTo>
                    <a:pt x="40" y="2"/>
                    <a:pt x="40" y="2"/>
                    <a:pt x="40" y="2"/>
                  </a:cubicBezTo>
                  <a:cubicBezTo>
                    <a:pt x="39" y="1"/>
                    <a:pt x="39" y="0"/>
                    <a:pt x="38" y="0"/>
                  </a:cubicBezTo>
                  <a:cubicBezTo>
                    <a:pt x="37" y="0"/>
                    <a:pt x="36" y="1"/>
                    <a:pt x="36" y="2"/>
                  </a:cubicBezTo>
                  <a:cubicBezTo>
                    <a:pt x="36" y="2"/>
                    <a:pt x="36" y="32"/>
                    <a:pt x="36" y="34"/>
                  </a:cubicBezTo>
                  <a:cubicBezTo>
                    <a:pt x="28" y="38"/>
                    <a:pt x="31" y="41"/>
                    <a:pt x="30" y="50"/>
                  </a:cubicBezTo>
                  <a:cubicBezTo>
                    <a:pt x="30" y="50"/>
                    <a:pt x="29" y="53"/>
                    <a:pt x="29" y="54"/>
                  </a:cubicBezTo>
                  <a:cubicBezTo>
                    <a:pt x="25" y="56"/>
                    <a:pt x="22" y="61"/>
                    <a:pt x="18" y="66"/>
                  </a:cubicBezTo>
                  <a:cubicBezTo>
                    <a:pt x="15" y="71"/>
                    <a:pt x="12" y="77"/>
                    <a:pt x="9" y="84"/>
                  </a:cubicBezTo>
                  <a:cubicBezTo>
                    <a:pt x="3" y="97"/>
                    <a:pt x="0" y="111"/>
                    <a:pt x="0" y="121"/>
                  </a:cubicBezTo>
                  <a:cubicBezTo>
                    <a:pt x="0" y="122"/>
                    <a:pt x="1" y="123"/>
                    <a:pt x="2" y="123"/>
                  </a:cubicBezTo>
                  <a:cubicBezTo>
                    <a:pt x="3" y="123"/>
                    <a:pt x="3" y="122"/>
                    <a:pt x="3" y="121"/>
                  </a:cubicBezTo>
                  <a:cubicBezTo>
                    <a:pt x="3" y="112"/>
                    <a:pt x="7" y="98"/>
                    <a:pt x="12" y="85"/>
                  </a:cubicBezTo>
                  <a:cubicBezTo>
                    <a:pt x="18" y="72"/>
                    <a:pt x="25" y="61"/>
                    <a:pt x="32" y="57"/>
                  </a:cubicBezTo>
                  <a:cubicBezTo>
                    <a:pt x="33" y="57"/>
                    <a:pt x="33" y="57"/>
                    <a:pt x="33" y="57"/>
                  </a:cubicBezTo>
                  <a:cubicBezTo>
                    <a:pt x="33" y="51"/>
                    <a:pt x="33" y="51"/>
                    <a:pt x="33" y="51"/>
                  </a:cubicBezTo>
                  <a:cubicBezTo>
                    <a:pt x="35" y="41"/>
                    <a:pt x="31" y="40"/>
                    <a:pt x="39" y="36"/>
                  </a:cubicBezTo>
                  <a:cubicBezTo>
                    <a:pt x="40" y="36"/>
                    <a:pt x="40" y="36"/>
                    <a:pt x="40" y="36"/>
                  </a:cubicBezTo>
                  <a:lnTo>
                    <a:pt x="40" y="35"/>
                  </a:lnTo>
                  <a:close/>
                </a:path>
              </a:pathLst>
            </a:custGeom>
            <a:solidFill>
              <a:srgbClr val="CAE0B5"/>
            </a:solidFill>
            <a:ln w="9525">
              <a:noFill/>
              <a:round/>
              <a:headEnd/>
              <a:tailEnd/>
            </a:ln>
          </p:spPr>
          <p:txBody>
            <a:bodyPr/>
            <a:lstStyle/>
            <a:p>
              <a:endParaRPr lang="en-US"/>
            </a:p>
          </p:txBody>
        </p:sp>
        <p:sp>
          <p:nvSpPr>
            <p:cNvPr id="26836" name="Freeform 208"/>
            <p:cNvSpPr>
              <a:spLocks/>
            </p:cNvSpPr>
            <p:nvPr/>
          </p:nvSpPr>
          <p:spPr bwMode="auto">
            <a:xfrm>
              <a:off x="3702050" y="3321720"/>
              <a:ext cx="201613" cy="438150"/>
            </a:xfrm>
            <a:custGeom>
              <a:avLst/>
              <a:gdLst>
                <a:gd name="T0" fmla="*/ 2147483647 w 61"/>
                <a:gd name="T1" fmla="*/ 2147483647 h 133"/>
                <a:gd name="T2" fmla="*/ 2147483647 w 61"/>
                <a:gd name="T3" fmla="*/ 2147483647 h 133"/>
                <a:gd name="T4" fmla="*/ 2147483647 w 61"/>
                <a:gd name="T5" fmla="*/ 2147483647 h 133"/>
                <a:gd name="T6" fmla="*/ 2147483647 w 61"/>
                <a:gd name="T7" fmla="*/ 2147483647 h 133"/>
                <a:gd name="T8" fmla="*/ 2147483647 w 61"/>
                <a:gd name="T9" fmla="*/ 0 h 133"/>
                <a:gd name="T10" fmla="*/ 2147483647 w 61"/>
                <a:gd name="T11" fmla="*/ 0 h 133"/>
                <a:gd name="T12" fmla="*/ 0 w 61"/>
                <a:gd name="T13" fmla="*/ 2147483647 h 133"/>
                <a:gd name="T14" fmla="*/ 0 w 61"/>
                <a:gd name="T15" fmla="*/ 2147483647 h 133"/>
                <a:gd name="T16" fmla="*/ 2147483647 w 61"/>
                <a:gd name="T17" fmla="*/ 2147483647 h 133"/>
                <a:gd name="T18" fmla="*/ 2147483647 w 61"/>
                <a:gd name="T19" fmla="*/ 2147483647 h 133"/>
                <a:gd name="T20" fmla="*/ 2147483647 w 61"/>
                <a:gd name="T21" fmla="*/ 2147483647 h 133"/>
                <a:gd name="T22" fmla="*/ 2147483647 w 61"/>
                <a:gd name="T23" fmla="*/ 2147483647 h 133"/>
                <a:gd name="T24" fmla="*/ 2147483647 w 61"/>
                <a:gd name="T25" fmla="*/ 2147483647 h 133"/>
                <a:gd name="T26" fmla="*/ 2147483647 w 61"/>
                <a:gd name="T27" fmla="*/ 2147483647 h 133"/>
                <a:gd name="T28" fmla="*/ 2147483647 w 61"/>
                <a:gd name="T29" fmla="*/ 2147483647 h 1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133"/>
                <a:gd name="T47" fmla="*/ 61 w 61"/>
                <a:gd name="T48" fmla="*/ 133 h 1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133">
                  <a:moveTo>
                    <a:pt x="61" y="122"/>
                  </a:moveTo>
                  <a:cubicBezTo>
                    <a:pt x="61" y="100"/>
                    <a:pt x="50" y="78"/>
                    <a:pt x="34" y="67"/>
                  </a:cubicBezTo>
                  <a:cubicBezTo>
                    <a:pt x="33" y="58"/>
                    <a:pt x="31" y="49"/>
                    <a:pt x="23" y="42"/>
                  </a:cubicBezTo>
                  <a:cubicBezTo>
                    <a:pt x="23" y="34"/>
                    <a:pt x="23" y="12"/>
                    <a:pt x="23" y="12"/>
                  </a:cubicBezTo>
                  <a:cubicBezTo>
                    <a:pt x="23" y="6"/>
                    <a:pt x="18" y="1"/>
                    <a:pt x="12" y="0"/>
                  </a:cubicBezTo>
                  <a:cubicBezTo>
                    <a:pt x="12" y="0"/>
                    <a:pt x="11" y="0"/>
                    <a:pt x="11" y="0"/>
                  </a:cubicBezTo>
                  <a:cubicBezTo>
                    <a:pt x="5" y="0"/>
                    <a:pt x="0" y="6"/>
                    <a:pt x="0" y="12"/>
                  </a:cubicBezTo>
                  <a:cubicBezTo>
                    <a:pt x="0" y="56"/>
                    <a:pt x="0" y="56"/>
                    <a:pt x="0" y="56"/>
                  </a:cubicBezTo>
                  <a:cubicBezTo>
                    <a:pt x="7" y="59"/>
                    <a:pt x="7" y="59"/>
                    <a:pt x="7" y="59"/>
                  </a:cubicBezTo>
                  <a:cubicBezTo>
                    <a:pt x="10" y="60"/>
                    <a:pt x="10" y="61"/>
                    <a:pt x="12" y="72"/>
                  </a:cubicBezTo>
                  <a:cubicBezTo>
                    <a:pt x="14" y="81"/>
                    <a:pt x="14" y="81"/>
                    <a:pt x="14" y="81"/>
                  </a:cubicBezTo>
                  <a:cubicBezTo>
                    <a:pt x="18" y="84"/>
                    <a:pt x="18" y="84"/>
                    <a:pt x="18" y="84"/>
                  </a:cubicBezTo>
                  <a:cubicBezTo>
                    <a:pt x="29" y="90"/>
                    <a:pt x="38" y="106"/>
                    <a:pt x="38" y="122"/>
                  </a:cubicBezTo>
                  <a:cubicBezTo>
                    <a:pt x="38" y="128"/>
                    <a:pt x="43" y="133"/>
                    <a:pt x="49" y="133"/>
                  </a:cubicBezTo>
                  <a:cubicBezTo>
                    <a:pt x="56" y="133"/>
                    <a:pt x="61" y="128"/>
                    <a:pt x="61" y="122"/>
                  </a:cubicBezTo>
                  <a:close/>
                </a:path>
              </a:pathLst>
            </a:custGeom>
            <a:solidFill>
              <a:srgbClr val="2C8026"/>
            </a:solidFill>
            <a:ln w="12700">
              <a:solidFill>
                <a:srgbClr val="000000"/>
              </a:solidFill>
              <a:miter lim="800000"/>
              <a:headEnd/>
              <a:tailEnd/>
            </a:ln>
          </p:spPr>
          <p:txBody>
            <a:bodyPr/>
            <a:lstStyle/>
            <a:p>
              <a:endParaRPr lang="en-US"/>
            </a:p>
          </p:txBody>
        </p:sp>
        <p:sp>
          <p:nvSpPr>
            <p:cNvPr id="26837" name="Freeform 209"/>
            <p:cNvSpPr>
              <a:spLocks/>
            </p:cNvSpPr>
            <p:nvPr/>
          </p:nvSpPr>
          <p:spPr bwMode="auto">
            <a:xfrm>
              <a:off x="3702050" y="3321720"/>
              <a:ext cx="201613" cy="438150"/>
            </a:xfrm>
            <a:custGeom>
              <a:avLst/>
              <a:gdLst>
                <a:gd name="T0" fmla="*/ 2147483647 w 61"/>
                <a:gd name="T1" fmla="*/ 2147483647 h 133"/>
                <a:gd name="T2" fmla="*/ 2147483647 w 61"/>
                <a:gd name="T3" fmla="*/ 2147483647 h 133"/>
                <a:gd name="T4" fmla="*/ 2147483647 w 61"/>
                <a:gd name="T5" fmla="*/ 2147483647 h 133"/>
                <a:gd name="T6" fmla="*/ 2147483647 w 61"/>
                <a:gd name="T7" fmla="*/ 2147483647 h 133"/>
                <a:gd name="T8" fmla="*/ 2147483647 w 61"/>
                <a:gd name="T9" fmla="*/ 2147483647 h 133"/>
                <a:gd name="T10" fmla="*/ 2147483647 w 61"/>
                <a:gd name="T11" fmla="*/ 0 h 133"/>
                <a:gd name="T12" fmla="*/ 0 w 61"/>
                <a:gd name="T13" fmla="*/ 2147483647 h 133"/>
                <a:gd name="T14" fmla="*/ 0 w 61"/>
                <a:gd name="T15" fmla="*/ 2147483647 h 133"/>
                <a:gd name="T16" fmla="*/ 2147483647 w 61"/>
                <a:gd name="T17" fmla="*/ 2147483647 h 133"/>
                <a:gd name="T18" fmla="*/ 2147483647 w 61"/>
                <a:gd name="T19" fmla="*/ 2147483647 h 133"/>
                <a:gd name="T20" fmla="*/ 2147483647 w 61"/>
                <a:gd name="T21" fmla="*/ 2147483647 h 133"/>
                <a:gd name="T22" fmla="*/ 2147483647 w 61"/>
                <a:gd name="T23" fmla="*/ 2147483647 h 133"/>
                <a:gd name="T24" fmla="*/ 2147483647 w 61"/>
                <a:gd name="T25" fmla="*/ 2147483647 h 133"/>
                <a:gd name="T26" fmla="*/ 2147483647 w 61"/>
                <a:gd name="T27" fmla="*/ 2147483647 h 133"/>
                <a:gd name="T28" fmla="*/ 2147483647 w 61"/>
                <a:gd name="T29" fmla="*/ 2147483647 h 1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133"/>
                <a:gd name="T47" fmla="*/ 61 w 61"/>
                <a:gd name="T48" fmla="*/ 133 h 1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133">
                  <a:moveTo>
                    <a:pt x="61" y="122"/>
                  </a:moveTo>
                  <a:cubicBezTo>
                    <a:pt x="61" y="100"/>
                    <a:pt x="50" y="78"/>
                    <a:pt x="34" y="67"/>
                  </a:cubicBezTo>
                  <a:cubicBezTo>
                    <a:pt x="33" y="58"/>
                    <a:pt x="31" y="49"/>
                    <a:pt x="23" y="43"/>
                  </a:cubicBezTo>
                  <a:cubicBezTo>
                    <a:pt x="23" y="34"/>
                    <a:pt x="23" y="12"/>
                    <a:pt x="23" y="12"/>
                  </a:cubicBezTo>
                  <a:cubicBezTo>
                    <a:pt x="23" y="6"/>
                    <a:pt x="18" y="1"/>
                    <a:pt x="12" y="1"/>
                  </a:cubicBezTo>
                  <a:cubicBezTo>
                    <a:pt x="12" y="1"/>
                    <a:pt x="11" y="0"/>
                    <a:pt x="11" y="0"/>
                  </a:cubicBezTo>
                  <a:cubicBezTo>
                    <a:pt x="5" y="0"/>
                    <a:pt x="0" y="6"/>
                    <a:pt x="0" y="12"/>
                  </a:cubicBezTo>
                  <a:cubicBezTo>
                    <a:pt x="0" y="56"/>
                    <a:pt x="0" y="56"/>
                    <a:pt x="0" y="56"/>
                  </a:cubicBezTo>
                  <a:cubicBezTo>
                    <a:pt x="7" y="59"/>
                    <a:pt x="7" y="59"/>
                    <a:pt x="7" y="59"/>
                  </a:cubicBezTo>
                  <a:cubicBezTo>
                    <a:pt x="10" y="60"/>
                    <a:pt x="10" y="61"/>
                    <a:pt x="12" y="72"/>
                  </a:cubicBezTo>
                  <a:cubicBezTo>
                    <a:pt x="14" y="81"/>
                    <a:pt x="14" y="81"/>
                    <a:pt x="14" y="81"/>
                  </a:cubicBezTo>
                  <a:cubicBezTo>
                    <a:pt x="18" y="84"/>
                    <a:pt x="18" y="84"/>
                    <a:pt x="18" y="84"/>
                  </a:cubicBezTo>
                  <a:cubicBezTo>
                    <a:pt x="29" y="90"/>
                    <a:pt x="38" y="106"/>
                    <a:pt x="38" y="122"/>
                  </a:cubicBezTo>
                  <a:cubicBezTo>
                    <a:pt x="38" y="128"/>
                    <a:pt x="43" y="133"/>
                    <a:pt x="49" y="133"/>
                  </a:cubicBezTo>
                  <a:cubicBezTo>
                    <a:pt x="56" y="133"/>
                    <a:pt x="61" y="128"/>
                    <a:pt x="61" y="122"/>
                  </a:cubicBezTo>
                  <a:close/>
                </a:path>
              </a:pathLst>
            </a:custGeom>
            <a:solidFill>
              <a:srgbClr val="2D8026"/>
            </a:solidFill>
            <a:ln w="9525">
              <a:noFill/>
              <a:round/>
              <a:headEnd/>
              <a:tailEnd/>
            </a:ln>
          </p:spPr>
          <p:txBody>
            <a:bodyPr/>
            <a:lstStyle/>
            <a:p>
              <a:endParaRPr lang="en-US"/>
            </a:p>
          </p:txBody>
        </p:sp>
        <p:sp>
          <p:nvSpPr>
            <p:cNvPr id="26838" name="Freeform 210"/>
            <p:cNvSpPr>
              <a:spLocks/>
            </p:cNvSpPr>
            <p:nvPr/>
          </p:nvSpPr>
          <p:spPr bwMode="auto">
            <a:xfrm>
              <a:off x="3702050" y="3324895"/>
              <a:ext cx="201613" cy="434975"/>
            </a:xfrm>
            <a:custGeom>
              <a:avLst/>
              <a:gdLst>
                <a:gd name="T0" fmla="*/ 2147483647 w 61"/>
                <a:gd name="T1" fmla="*/ 2147483647 h 132"/>
                <a:gd name="T2" fmla="*/ 2147483647 w 61"/>
                <a:gd name="T3" fmla="*/ 2147483647 h 132"/>
                <a:gd name="T4" fmla="*/ 2147483647 w 61"/>
                <a:gd name="T5" fmla="*/ 2147483647 h 132"/>
                <a:gd name="T6" fmla="*/ 2147483647 w 61"/>
                <a:gd name="T7" fmla="*/ 2147483647 h 132"/>
                <a:gd name="T8" fmla="*/ 2147483647 w 61"/>
                <a:gd name="T9" fmla="*/ 0 h 132"/>
                <a:gd name="T10" fmla="*/ 2147483647 w 61"/>
                <a:gd name="T11" fmla="*/ 0 h 132"/>
                <a:gd name="T12" fmla="*/ 0 w 61"/>
                <a:gd name="T13" fmla="*/ 2147483647 h 132"/>
                <a:gd name="T14" fmla="*/ 0 w 61"/>
                <a:gd name="T15" fmla="*/ 2147483647 h 132"/>
                <a:gd name="T16" fmla="*/ 2147483647 w 61"/>
                <a:gd name="T17" fmla="*/ 2147483647 h 132"/>
                <a:gd name="T18" fmla="*/ 2147483647 w 61"/>
                <a:gd name="T19" fmla="*/ 2147483647 h 132"/>
                <a:gd name="T20" fmla="*/ 2147483647 w 61"/>
                <a:gd name="T21" fmla="*/ 2147483647 h 132"/>
                <a:gd name="T22" fmla="*/ 2147483647 w 61"/>
                <a:gd name="T23" fmla="*/ 2147483647 h 132"/>
                <a:gd name="T24" fmla="*/ 2147483647 w 61"/>
                <a:gd name="T25" fmla="*/ 2147483647 h 132"/>
                <a:gd name="T26" fmla="*/ 2147483647 w 61"/>
                <a:gd name="T27" fmla="*/ 2147483647 h 132"/>
                <a:gd name="T28" fmla="*/ 2147483647 w 61"/>
                <a:gd name="T29" fmla="*/ 2147483647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132"/>
                <a:gd name="T47" fmla="*/ 61 w 61"/>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132">
                  <a:moveTo>
                    <a:pt x="61" y="121"/>
                  </a:moveTo>
                  <a:cubicBezTo>
                    <a:pt x="61" y="99"/>
                    <a:pt x="50" y="77"/>
                    <a:pt x="34" y="66"/>
                  </a:cubicBezTo>
                  <a:cubicBezTo>
                    <a:pt x="33" y="57"/>
                    <a:pt x="31" y="48"/>
                    <a:pt x="23" y="42"/>
                  </a:cubicBezTo>
                  <a:cubicBezTo>
                    <a:pt x="23" y="33"/>
                    <a:pt x="23" y="11"/>
                    <a:pt x="23" y="11"/>
                  </a:cubicBezTo>
                  <a:cubicBezTo>
                    <a:pt x="23" y="5"/>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0" y="60"/>
                    <a:pt x="12" y="71"/>
                  </a:cubicBezTo>
                  <a:cubicBezTo>
                    <a:pt x="14" y="80"/>
                    <a:pt x="14" y="80"/>
                    <a:pt x="14" y="80"/>
                  </a:cubicBezTo>
                  <a:cubicBezTo>
                    <a:pt x="18" y="83"/>
                    <a:pt x="18" y="83"/>
                    <a:pt x="18" y="83"/>
                  </a:cubicBezTo>
                  <a:cubicBezTo>
                    <a:pt x="29" y="89"/>
                    <a:pt x="38" y="105"/>
                    <a:pt x="38" y="121"/>
                  </a:cubicBezTo>
                  <a:cubicBezTo>
                    <a:pt x="38" y="127"/>
                    <a:pt x="43" y="132"/>
                    <a:pt x="49" y="132"/>
                  </a:cubicBezTo>
                  <a:cubicBezTo>
                    <a:pt x="56" y="132"/>
                    <a:pt x="61" y="127"/>
                    <a:pt x="61" y="121"/>
                  </a:cubicBezTo>
                  <a:close/>
                </a:path>
              </a:pathLst>
            </a:custGeom>
            <a:solidFill>
              <a:srgbClr val="2E8126"/>
            </a:solidFill>
            <a:ln w="9525">
              <a:noFill/>
              <a:round/>
              <a:headEnd/>
              <a:tailEnd/>
            </a:ln>
          </p:spPr>
          <p:txBody>
            <a:bodyPr/>
            <a:lstStyle/>
            <a:p>
              <a:endParaRPr lang="en-US"/>
            </a:p>
          </p:txBody>
        </p:sp>
        <p:sp>
          <p:nvSpPr>
            <p:cNvPr id="26839" name="Freeform 211"/>
            <p:cNvSpPr>
              <a:spLocks/>
            </p:cNvSpPr>
            <p:nvPr/>
          </p:nvSpPr>
          <p:spPr bwMode="auto">
            <a:xfrm>
              <a:off x="3702050" y="3324895"/>
              <a:ext cx="201613" cy="434975"/>
            </a:xfrm>
            <a:custGeom>
              <a:avLst/>
              <a:gdLst>
                <a:gd name="T0" fmla="*/ 2147483647 w 61"/>
                <a:gd name="T1" fmla="*/ 2147483647 h 132"/>
                <a:gd name="T2" fmla="*/ 2147483647 w 61"/>
                <a:gd name="T3" fmla="*/ 2147483647 h 132"/>
                <a:gd name="T4" fmla="*/ 2147483647 w 61"/>
                <a:gd name="T5" fmla="*/ 2147483647 h 132"/>
                <a:gd name="T6" fmla="*/ 2147483647 w 61"/>
                <a:gd name="T7" fmla="*/ 2147483647 h 132"/>
                <a:gd name="T8" fmla="*/ 2147483647 w 61"/>
                <a:gd name="T9" fmla="*/ 0 h 132"/>
                <a:gd name="T10" fmla="*/ 2147483647 w 61"/>
                <a:gd name="T11" fmla="*/ 0 h 132"/>
                <a:gd name="T12" fmla="*/ 0 w 61"/>
                <a:gd name="T13" fmla="*/ 2147483647 h 132"/>
                <a:gd name="T14" fmla="*/ 0 w 61"/>
                <a:gd name="T15" fmla="*/ 2147483647 h 132"/>
                <a:gd name="T16" fmla="*/ 2147483647 w 61"/>
                <a:gd name="T17" fmla="*/ 2147483647 h 132"/>
                <a:gd name="T18" fmla="*/ 2147483647 w 61"/>
                <a:gd name="T19" fmla="*/ 2147483647 h 132"/>
                <a:gd name="T20" fmla="*/ 2147483647 w 61"/>
                <a:gd name="T21" fmla="*/ 2147483647 h 132"/>
                <a:gd name="T22" fmla="*/ 2147483647 w 61"/>
                <a:gd name="T23" fmla="*/ 2147483647 h 132"/>
                <a:gd name="T24" fmla="*/ 2147483647 w 61"/>
                <a:gd name="T25" fmla="*/ 2147483647 h 132"/>
                <a:gd name="T26" fmla="*/ 2147483647 w 61"/>
                <a:gd name="T27" fmla="*/ 2147483647 h 132"/>
                <a:gd name="T28" fmla="*/ 2147483647 w 61"/>
                <a:gd name="T29" fmla="*/ 2147483647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132"/>
                <a:gd name="T47" fmla="*/ 61 w 61"/>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132">
                  <a:moveTo>
                    <a:pt x="61" y="121"/>
                  </a:moveTo>
                  <a:cubicBezTo>
                    <a:pt x="60" y="99"/>
                    <a:pt x="50" y="78"/>
                    <a:pt x="34" y="66"/>
                  </a:cubicBezTo>
                  <a:cubicBezTo>
                    <a:pt x="33" y="58"/>
                    <a:pt x="31" y="48"/>
                    <a:pt x="23" y="42"/>
                  </a:cubicBezTo>
                  <a:cubicBezTo>
                    <a:pt x="23" y="33"/>
                    <a:pt x="23" y="12"/>
                    <a:pt x="22" y="11"/>
                  </a:cubicBezTo>
                  <a:cubicBezTo>
                    <a:pt x="22" y="5"/>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0" y="60"/>
                    <a:pt x="12" y="71"/>
                  </a:cubicBezTo>
                  <a:cubicBezTo>
                    <a:pt x="14" y="80"/>
                    <a:pt x="14" y="80"/>
                    <a:pt x="14" y="80"/>
                  </a:cubicBezTo>
                  <a:cubicBezTo>
                    <a:pt x="18" y="83"/>
                    <a:pt x="18" y="83"/>
                    <a:pt x="18" y="83"/>
                  </a:cubicBezTo>
                  <a:cubicBezTo>
                    <a:pt x="29" y="89"/>
                    <a:pt x="38" y="105"/>
                    <a:pt x="38" y="121"/>
                  </a:cubicBezTo>
                  <a:cubicBezTo>
                    <a:pt x="38" y="127"/>
                    <a:pt x="43" y="132"/>
                    <a:pt x="49" y="132"/>
                  </a:cubicBezTo>
                  <a:cubicBezTo>
                    <a:pt x="56" y="132"/>
                    <a:pt x="61" y="127"/>
                    <a:pt x="61" y="121"/>
                  </a:cubicBezTo>
                  <a:close/>
                </a:path>
              </a:pathLst>
            </a:custGeom>
            <a:solidFill>
              <a:srgbClr val="2F8227"/>
            </a:solidFill>
            <a:ln w="9525">
              <a:noFill/>
              <a:round/>
              <a:headEnd/>
              <a:tailEnd/>
            </a:ln>
          </p:spPr>
          <p:txBody>
            <a:bodyPr/>
            <a:lstStyle/>
            <a:p>
              <a:endParaRPr lang="en-US"/>
            </a:p>
          </p:txBody>
        </p:sp>
        <p:sp>
          <p:nvSpPr>
            <p:cNvPr id="26840" name="Freeform 212"/>
            <p:cNvSpPr>
              <a:spLocks/>
            </p:cNvSpPr>
            <p:nvPr/>
          </p:nvSpPr>
          <p:spPr bwMode="auto">
            <a:xfrm>
              <a:off x="3702050" y="3324895"/>
              <a:ext cx="201613" cy="434975"/>
            </a:xfrm>
            <a:custGeom>
              <a:avLst/>
              <a:gdLst>
                <a:gd name="T0" fmla="*/ 2147483647 w 61"/>
                <a:gd name="T1" fmla="*/ 2147483647 h 132"/>
                <a:gd name="T2" fmla="*/ 2147483647 w 61"/>
                <a:gd name="T3" fmla="*/ 2147483647 h 132"/>
                <a:gd name="T4" fmla="*/ 2147483647 w 61"/>
                <a:gd name="T5" fmla="*/ 2147483647 h 132"/>
                <a:gd name="T6" fmla="*/ 2147483647 w 61"/>
                <a:gd name="T7" fmla="*/ 2147483647 h 132"/>
                <a:gd name="T8" fmla="*/ 2147483647 w 61"/>
                <a:gd name="T9" fmla="*/ 0 h 132"/>
                <a:gd name="T10" fmla="*/ 2147483647 w 61"/>
                <a:gd name="T11" fmla="*/ 0 h 132"/>
                <a:gd name="T12" fmla="*/ 0 w 61"/>
                <a:gd name="T13" fmla="*/ 2147483647 h 132"/>
                <a:gd name="T14" fmla="*/ 0 w 61"/>
                <a:gd name="T15" fmla="*/ 2147483647 h 132"/>
                <a:gd name="T16" fmla="*/ 2147483647 w 61"/>
                <a:gd name="T17" fmla="*/ 2147483647 h 132"/>
                <a:gd name="T18" fmla="*/ 2147483647 w 61"/>
                <a:gd name="T19" fmla="*/ 2147483647 h 132"/>
                <a:gd name="T20" fmla="*/ 2147483647 w 61"/>
                <a:gd name="T21" fmla="*/ 2147483647 h 132"/>
                <a:gd name="T22" fmla="*/ 2147483647 w 61"/>
                <a:gd name="T23" fmla="*/ 2147483647 h 132"/>
                <a:gd name="T24" fmla="*/ 2147483647 w 61"/>
                <a:gd name="T25" fmla="*/ 2147483647 h 132"/>
                <a:gd name="T26" fmla="*/ 2147483647 w 61"/>
                <a:gd name="T27" fmla="*/ 2147483647 h 132"/>
                <a:gd name="T28" fmla="*/ 2147483647 w 61"/>
                <a:gd name="T29" fmla="*/ 2147483647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132"/>
                <a:gd name="T47" fmla="*/ 61 w 61"/>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132">
                  <a:moveTo>
                    <a:pt x="61" y="121"/>
                  </a:moveTo>
                  <a:cubicBezTo>
                    <a:pt x="60" y="99"/>
                    <a:pt x="50" y="78"/>
                    <a:pt x="34" y="66"/>
                  </a:cubicBezTo>
                  <a:cubicBezTo>
                    <a:pt x="33" y="58"/>
                    <a:pt x="31" y="48"/>
                    <a:pt x="23" y="42"/>
                  </a:cubicBezTo>
                  <a:cubicBezTo>
                    <a:pt x="23" y="33"/>
                    <a:pt x="23" y="12"/>
                    <a:pt x="22" y="12"/>
                  </a:cubicBezTo>
                  <a:cubicBezTo>
                    <a:pt x="22" y="6"/>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0" y="60"/>
                    <a:pt x="12" y="71"/>
                  </a:cubicBezTo>
                  <a:cubicBezTo>
                    <a:pt x="14" y="80"/>
                    <a:pt x="14" y="80"/>
                    <a:pt x="14" y="80"/>
                  </a:cubicBezTo>
                  <a:cubicBezTo>
                    <a:pt x="19" y="83"/>
                    <a:pt x="19" y="83"/>
                    <a:pt x="19" y="83"/>
                  </a:cubicBezTo>
                  <a:cubicBezTo>
                    <a:pt x="29" y="89"/>
                    <a:pt x="38" y="105"/>
                    <a:pt x="38" y="121"/>
                  </a:cubicBezTo>
                  <a:cubicBezTo>
                    <a:pt x="38" y="127"/>
                    <a:pt x="43" y="132"/>
                    <a:pt x="49" y="132"/>
                  </a:cubicBezTo>
                  <a:cubicBezTo>
                    <a:pt x="56" y="132"/>
                    <a:pt x="61" y="127"/>
                    <a:pt x="61" y="121"/>
                  </a:cubicBezTo>
                  <a:close/>
                </a:path>
              </a:pathLst>
            </a:custGeom>
            <a:solidFill>
              <a:srgbClr val="308228"/>
            </a:solidFill>
            <a:ln w="9525">
              <a:noFill/>
              <a:round/>
              <a:headEnd/>
              <a:tailEnd/>
            </a:ln>
          </p:spPr>
          <p:txBody>
            <a:bodyPr/>
            <a:lstStyle/>
            <a:p>
              <a:endParaRPr lang="en-US"/>
            </a:p>
          </p:txBody>
        </p:sp>
        <p:sp>
          <p:nvSpPr>
            <p:cNvPr id="26841" name="Freeform 213"/>
            <p:cNvSpPr>
              <a:spLocks/>
            </p:cNvSpPr>
            <p:nvPr/>
          </p:nvSpPr>
          <p:spPr bwMode="auto">
            <a:xfrm>
              <a:off x="3702050" y="3324895"/>
              <a:ext cx="201613" cy="434975"/>
            </a:xfrm>
            <a:custGeom>
              <a:avLst/>
              <a:gdLst>
                <a:gd name="T0" fmla="*/ 2147483647 w 61"/>
                <a:gd name="T1" fmla="*/ 2147483647 h 132"/>
                <a:gd name="T2" fmla="*/ 2147483647 w 61"/>
                <a:gd name="T3" fmla="*/ 2147483647 h 132"/>
                <a:gd name="T4" fmla="*/ 2147483647 w 61"/>
                <a:gd name="T5" fmla="*/ 2147483647 h 132"/>
                <a:gd name="T6" fmla="*/ 2147483647 w 61"/>
                <a:gd name="T7" fmla="*/ 2147483647 h 132"/>
                <a:gd name="T8" fmla="*/ 2147483647 w 61"/>
                <a:gd name="T9" fmla="*/ 0 h 132"/>
                <a:gd name="T10" fmla="*/ 2147483647 w 61"/>
                <a:gd name="T11" fmla="*/ 0 h 132"/>
                <a:gd name="T12" fmla="*/ 0 w 61"/>
                <a:gd name="T13" fmla="*/ 2147483647 h 132"/>
                <a:gd name="T14" fmla="*/ 0 w 61"/>
                <a:gd name="T15" fmla="*/ 2147483647 h 132"/>
                <a:gd name="T16" fmla="*/ 2147483647 w 61"/>
                <a:gd name="T17" fmla="*/ 2147483647 h 132"/>
                <a:gd name="T18" fmla="*/ 2147483647 w 61"/>
                <a:gd name="T19" fmla="*/ 2147483647 h 132"/>
                <a:gd name="T20" fmla="*/ 2147483647 w 61"/>
                <a:gd name="T21" fmla="*/ 2147483647 h 132"/>
                <a:gd name="T22" fmla="*/ 2147483647 w 61"/>
                <a:gd name="T23" fmla="*/ 2147483647 h 132"/>
                <a:gd name="T24" fmla="*/ 2147483647 w 61"/>
                <a:gd name="T25" fmla="*/ 2147483647 h 132"/>
                <a:gd name="T26" fmla="*/ 2147483647 w 61"/>
                <a:gd name="T27" fmla="*/ 2147483647 h 132"/>
                <a:gd name="T28" fmla="*/ 2147483647 w 61"/>
                <a:gd name="T29" fmla="*/ 2147483647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132"/>
                <a:gd name="T47" fmla="*/ 61 w 61"/>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132">
                  <a:moveTo>
                    <a:pt x="60" y="121"/>
                  </a:moveTo>
                  <a:cubicBezTo>
                    <a:pt x="60" y="99"/>
                    <a:pt x="50" y="78"/>
                    <a:pt x="34" y="66"/>
                  </a:cubicBezTo>
                  <a:cubicBezTo>
                    <a:pt x="33" y="58"/>
                    <a:pt x="31" y="48"/>
                    <a:pt x="23" y="42"/>
                  </a:cubicBezTo>
                  <a:cubicBezTo>
                    <a:pt x="23" y="33"/>
                    <a:pt x="23" y="12"/>
                    <a:pt x="22" y="12"/>
                  </a:cubicBezTo>
                  <a:cubicBezTo>
                    <a:pt x="22" y="6"/>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2" y="71"/>
                  </a:cubicBezTo>
                  <a:cubicBezTo>
                    <a:pt x="14" y="80"/>
                    <a:pt x="14" y="80"/>
                    <a:pt x="14" y="80"/>
                  </a:cubicBezTo>
                  <a:cubicBezTo>
                    <a:pt x="19" y="83"/>
                    <a:pt x="19" y="83"/>
                    <a:pt x="19" y="83"/>
                  </a:cubicBezTo>
                  <a:cubicBezTo>
                    <a:pt x="29" y="89"/>
                    <a:pt x="38" y="105"/>
                    <a:pt x="38" y="121"/>
                  </a:cubicBezTo>
                  <a:cubicBezTo>
                    <a:pt x="38" y="127"/>
                    <a:pt x="43" y="132"/>
                    <a:pt x="49" y="132"/>
                  </a:cubicBezTo>
                  <a:cubicBezTo>
                    <a:pt x="56" y="132"/>
                    <a:pt x="61" y="127"/>
                    <a:pt x="60" y="121"/>
                  </a:cubicBezTo>
                  <a:close/>
                </a:path>
              </a:pathLst>
            </a:custGeom>
            <a:solidFill>
              <a:srgbClr val="308228"/>
            </a:solidFill>
            <a:ln w="9525">
              <a:noFill/>
              <a:round/>
              <a:headEnd/>
              <a:tailEnd/>
            </a:ln>
          </p:spPr>
          <p:txBody>
            <a:bodyPr/>
            <a:lstStyle/>
            <a:p>
              <a:endParaRPr lang="en-US"/>
            </a:p>
          </p:txBody>
        </p:sp>
        <p:sp>
          <p:nvSpPr>
            <p:cNvPr id="26842" name="Freeform 214"/>
            <p:cNvSpPr>
              <a:spLocks/>
            </p:cNvSpPr>
            <p:nvPr/>
          </p:nvSpPr>
          <p:spPr bwMode="auto">
            <a:xfrm>
              <a:off x="3702050" y="3324895"/>
              <a:ext cx="198438" cy="434975"/>
            </a:xfrm>
            <a:custGeom>
              <a:avLst/>
              <a:gdLst>
                <a:gd name="T0" fmla="*/ 2147483647 w 60"/>
                <a:gd name="T1" fmla="*/ 2147483647 h 132"/>
                <a:gd name="T2" fmla="*/ 2147483647 w 60"/>
                <a:gd name="T3" fmla="*/ 2147483647 h 132"/>
                <a:gd name="T4" fmla="*/ 2147483647 w 60"/>
                <a:gd name="T5" fmla="*/ 2147483647 h 132"/>
                <a:gd name="T6" fmla="*/ 2147483647 w 60"/>
                <a:gd name="T7" fmla="*/ 2147483647 h 132"/>
                <a:gd name="T8" fmla="*/ 2147483647 w 60"/>
                <a:gd name="T9" fmla="*/ 0 h 132"/>
                <a:gd name="T10" fmla="*/ 2147483647 w 60"/>
                <a:gd name="T11" fmla="*/ 0 h 132"/>
                <a:gd name="T12" fmla="*/ 0 w 60"/>
                <a:gd name="T13" fmla="*/ 2147483647 h 132"/>
                <a:gd name="T14" fmla="*/ 0 w 60"/>
                <a:gd name="T15" fmla="*/ 2147483647 h 132"/>
                <a:gd name="T16" fmla="*/ 2147483647 w 60"/>
                <a:gd name="T17" fmla="*/ 2147483647 h 132"/>
                <a:gd name="T18" fmla="*/ 2147483647 w 60"/>
                <a:gd name="T19" fmla="*/ 2147483647 h 132"/>
                <a:gd name="T20" fmla="*/ 2147483647 w 60"/>
                <a:gd name="T21" fmla="*/ 2147483647 h 132"/>
                <a:gd name="T22" fmla="*/ 2147483647 w 60"/>
                <a:gd name="T23" fmla="*/ 2147483647 h 132"/>
                <a:gd name="T24" fmla="*/ 2147483647 w 60"/>
                <a:gd name="T25" fmla="*/ 2147483647 h 132"/>
                <a:gd name="T26" fmla="*/ 2147483647 w 60"/>
                <a:gd name="T27" fmla="*/ 2147483647 h 132"/>
                <a:gd name="T28" fmla="*/ 2147483647 w 60"/>
                <a:gd name="T29" fmla="*/ 2147483647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2"/>
                <a:gd name="T47" fmla="*/ 60 w 60"/>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2">
                  <a:moveTo>
                    <a:pt x="60" y="121"/>
                  </a:moveTo>
                  <a:cubicBezTo>
                    <a:pt x="60" y="99"/>
                    <a:pt x="50" y="78"/>
                    <a:pt x="34" y="66"/>
                  </a:cubicBezTo>
                  <a:cubicBezTo>
                    <a:pt x="33" y="58"/>
                    <a:pt x="31" y="49"/>
                    <a:pt x="23" y="42"/>
                  </a:cubicBezTo>
                  <a:cubicBezTo>
                    <a:pt x="23" y="34"/>
                    <a:pt x="23" y="12"/>
                    <a:pt x="22" y="12"/>
                  </a:cubicBezTo>
                  <a:cubicBezTo>
                    <a:pt x="22" y="6"/>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2" y="71"/>
                  </a:cubicBezTo>
                  <a:cubicBezTo>
                    <a:pt x="14" y="80"/>
                    <a:pt x="14" y="80"/>
                    <a:pt x="14" y="80"/>
                  </a:cubicBezTo>
                  <a:cubicBezTo>
                    <a:pt x="19" y="83"/>
                    <a:pt x="19" y="83"/>
                    <a:pt x="19" y="83"/>
                  </a:cubicBezTo>
                  <a:cubicBezTo>
                    <a:pt x="30" y="89"/>
                    <a:pt x="38" y="105"/>
                    <a:pt x="38" y="121"/>
                  </a:cubicBezTo>
                  <a:cubicBezTo>
                    <a:pt x="38" y="127"/>
                    <a:pt x="43" y="132"/>
                    <a:pt x="49" y="132"/>
                  </a:cubicBezTo>
                  <a:cubicBezTo>
                    <a:pt x="55" y="132"/>
                    <a:pt x="60" y="127"/>
                    <a:pt x="60" y="121"/>
                  </a:cubicBezTo>
                  <a:close/>
                </a:path>
              </a:pathLst>
            </a:custGeom>
            <a:solidFill>
              <a:srgbClr val="318329"/>
            </a:solidFill>
            <a:ln w="9525">
              <a:noFill/>
              <a:round/>
              <a:headEnd/>
              <a:tailEnd/>
            </a:ln>
          </p:spPr>
          <p:txBody>
            <a:bodyPr/>
            <a:lstStyle/>
            <a:p>
              <a:endParaRPr lang="en-US"/>
            </a:p>
          </p:txBody>
        </p:sp>
        <p:sp>
          <p:nvSpPr>
            <p:cNvPr id="26843" name="Freeform 215"/>
            <p:cNvSpPr>
              <a:spLocks/>
            </p:cNvSpPr>
            <p:nvPr/>
          </p:nvSpPr>
          <p:spPr bwMode="auto">
            <a:xfrm>
              <a:off x="3702050" y="3324895"/>
              <a:ext cx="198438" cy="434975"/>
            </a:xfrm>
            <a:custGeom>
              <a:avLst/>
              <a:gdLst>
                <a:gd name="T0" fmla="*/ 2147483647 w 60"/>
                <a:gd name="T1" fmla="*/ 2147483647 h 132"/>
                <a:gd name="T2" fmla="*/ 2147483647 w 60"/>
                <a:gd name="T3" fmla="*/ 2147483647 h 132"/>
                <a:gd name="T4" fmla="*/ 2147483647 w 60"/>
                <a:gd name="T5" fmla="*/ 2147483647 h 132"/>
                <a:gd name="T6" fmla="*/ 2147483647 w 60"/>
                <a:gd name="T7" fmla="*/ 2147483647 h 132"/>
                <a:gd name="T8" fmla="*/ 2147483647 w 60"/>
                <a:gd name="T9" fmla="*/ 0 h 132"/>
                <a:gd name="T10" fmla="*/ 2147483647 w 60"/>
                <a:gd name="T11" fmla="*/ 0 h 132"/>
                <a:gd name="T12" fmla="*/ 0 w 60"/>
                <a:gd name="T13" fmla="*/ 2147483647 h 132"/>
                <a:gd name="T14" fmla="*/ 0 w 60"/>
                <a:gd name="T15" fmla="*/ 2147483647 h 132"/>
                <a:gd name="T16" fmla="*/ 2147483647 w 60"/>
                <a:gd name="T17" fmla="*/ 2147483647 h 132"/>
                <a:gd name="T18" fmla="*/ 2147483647 w 60"/>
                <a:gd name="T19" fmla="*/ 2147483647 h 132"/>
                <a:gd name="T20" fmla="*/ 2147483647 w 60"/>
                <a:gd name="T21" fmla="*/ 2147483647 h 132"/>
                <a:gd name="T22" fmla="*/ 2147483647 w 60"/>
                <a:gd name="T23" fmla="*/ 2147483647 h 132"/>
                <a:gd name="T24" fmla="*/ 2147483647 w 60"/>
                <a:gd name="T25" fmla="*/ 2147483647 h 132"/>
                <a:gd name="T26" fmla="*/ 2147483647 w 60"/>
                <a:gd name="T27" fmla="*/ 2147483647 h 132"/>
                <a:gd name="T28" fmla="*/ 2147483647 w 60"/>
                <a:gd name="T29" fmla="*/ 2147483647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2"/>
                <a:gd name="T47" fmla="*/ 60 w 60"/>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2">
                  <a:moveTo>
                    <a:pt x="60" y="121"/>
                  </a:moveTo>
                  <a:cubicBezTo>
                    <a:pt x="60" y="99"/>
                    <a:pt x="50" y="78"/>
                    <a:pt x="34" y="66"/>
                  </a:cubicBezTo>
                  <a:cubicBezTo>
                    <a:pt x="33" y="58"/>
                    <a:pt x="31" y="49"/>
                    <a:pt x="23" y="42"/>
                  </a:cubicBezTo>
                  <a:cubicBezTo>
                    <a:pt x="23" y="34"/>
                    <a:pt x="23" y="12"/>
                    <a:pt x="22" y="12"/>
                  </a:cubicBezTo>
                  <a:cubicBezTo>
                    <a:pt x="22" y="6"/>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2" y="71"/>
                  </a:cubicBezTo>
                  <a:cubicBezTo>
                    <a:pt x="14" y="80"/>
                    <a:pt x="14" y="80"/>
                    <a:pt x="14" y="80"/>
                  </a:cubicBezTo>
                  <a:cubicBezTo>
                    <a:pt x="19" y="83"/>
                    <a:pt x="19" y="83"/>
                    <a:pt x="19" y="83"/>
                  </a:cubicBezTo>
                  <a:cubicBezTo>
                    <a:pt x="30" y="89"/>
                    <a:pt x="38" y="105"/>
                    <a:pt x="38" y="121"/>
                  </a:cubicBezTo>
                  <a:cubicBezTo>
                    <a:pt x="38" y="127"/>
                    <a:pt x="43" y="132"/>
                    <a:pt x="49" y="132"/>
                  </a:cubicBezTo>
                  <a:cubicBezTo>
                    <a:pt x="55" y="132"/>
                    <a:pt x="60" y="127"/>
                    <a:pt x="60" y="121"/>
                  </a:cubicBezTo>
                  <a:close/>
                </a:path>
              </a:pathLst>
            </a:custGeom>
            <a:solidFill>
              <a:srgbClr val="328329"/>
            </a:solidFill>
            <a:ln w="9525">
              <a:noFill/>
              <a:round/>
              <a:headEnd/>
              <a:tailEnd/>
            </a:ln>
          </p:spPr>
          <p:txBody>
            <a:bodyPr/>
            <a:lstStyle/>
            <a:p>
              <a:endParaRPr lang="en-US"/>
            </a:p>
          </p:txBody>
        </p:sp>
        <p:sp>
          <p:nvSpPr>
            <p:cNvPr id="26844" name="Freeform 216"/>
            <p:cNvSpPr>
              <a:spLocks/>
            </p:cNvSpPr>
            <p:nvPr/>
          </p:nvSpPr>
          <p:spPr bwMode="auto">
            <a:xfrm>
              <a:off x="3702050" y="3324895"/>
              <a:ext cx="198438" cy="434975"/>
            </a:xfrm>
            <a:custGeom>
              <a:avLst/>
              <a:gdLst>
                <a:gd name="T0" fmla="*/ 2147483647 w 60"/>
                <a:gd name="T1" fmla="*/ 2147483647 h 132"/>
                <a:gd name="T2" fmla="*/ 2147483647 w 60"/>
                <a:gd name="T3" fmla="*/ 2147483647 h 132"/>
                <a:gd name="T4" fmla="*/ 2147483647 w 60"/>
                <a:gd name="T5" fmla="*/ 2147483647 h 132"/>
                <a:gd name="T6" fmla="*/ 2147483647 w 60"/>
                <a:gd name="T7" fmla="*/ 2147483647 h 132"/>
                <a:gd name="T8" fmla="*/ 2147483647 w 60"/>
                <a:gd name="T9" fmla="*/ 0 h 132"/>
                <a:gd name="T10" fmla="*/ 2147483647 w 60"/>
                <a:gd name="T11" fmla="*/ 0 h 132"/>
                <a:gd name="T12" fmla="*/ 0 w 60"/>
                <a:gd name="T13" fmla="*/ 2147483647 h 132"/>
                <a:gd name="T14" fmla="*/ 0 w 60"/>
                <a:gd name="T15" fmla="*/ 2147483647 h 132"/>
                <a:gd name="T16" fmla="*/ 2147483647 w 60"/>
                <a:gd name="T17" fmla="*/ 2147483647 h 132"/>
                <a:gd name="T18" fmla="*/ 2147483647 w 60"/>
                <a:gd name="T19" fmla="*/ 2147483647 h 132"/>
                <a:gd name="T20" fmla="*/ 2147483647 w 60"/>
                <a:gd name="T21" fmla="*/ 2147483647 h 132"/>
                <a:gd name="T22" fmla="*/ 2147483647 w 60"/>
                <a:gd name="T23" fmla="*/ 2147483647 h 132"/>
                <a:gd name="T24" fmla="*/ 2147483647 w 60"/>
                <a:gd name="T25" fmla="*/ 2147483647 h 132"/>
                <a:gd name="T26" fmla="*/ 2147483647 w 60"/>
                <a:gd name="T27" fmla="*/ 2147483647 h 132"/>
                <a:gd name="T28" fmla="*/ 2147483647 w 60"/>
                <a:gd name="T29" fmla="*/ 2147483647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2"/>
                <a:gd name="T47" fmla="*/ 60 w 60"/>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2">
                  <a:moveTo>
                    <a:pt x="60" y="121"/>
                  </a:moveTo>
                  <a:cubicBezTo>
                    <a:pt x="60" y="99"/>
                    <a:pt x="50" y="78"/>
                    <a:pt x="34" y="66"/>
                  </a:cubicBezTo>
                  <a:cubicBezTo>
                    <a:pt x="33" y="58"/>
                    <a:pt x="31" y="49"/>
                    <a:pt x="23" y="43"/>
                  </a:cubicBezTo>
                  <a:cubicBezTo>
                    <a:pt x="23" y="34"/>
                    <a:pt x="23" y="13"/>
                    <a:pt x="22" y="12"/>
                  </a:cubicBezTo>
                  <a:cubicBezTo>
                    <a:pt x="22" y="7"/>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2" y="71"/>
                  </a:cubicBezTo>
                  <a:cubicBezTo>
                    <a:pt x="14" y="80"/>
                    <a:pt x="14" y="80"/>
                    <a:pt x="14" y="80"/>
                  </a:cubicBezTo>
                  <a:cubicBezTo>
                    <a:pt x="19" y="82"/>
                    <a:pt x="19" y="82"/>
                    <a:pt x="19" y="82"/>
                  </a:cubicBezTo>
                  <a:cubicBezTo>
                    <a:pt x="30" y="89"/>
                    <a:pt x="38" y="105"/>
                    <a:pt x="38" y="121"/>
                  </a:cubicBezTo>
                  <a:cubicBezTo>
                    <a:pt x="38" y="127"/>
                    <a:pt x="43" y="132"/>
                    <a:pt x="49" y="132"/>
                  </a:cubicBezTo>
                  <a:cubicBezTo>
                    <a:pt x="55" y="132"/>
                    <a:pt x="60" y="127"/>
                    <a:pt x="60" y="121"/>
                  </a:cubicBezTo>
                  <a:close/>
                </a:path>
              </a:pathLst>
            </a:custGeom>
            <a:solidFill>
              <a:srgbClr val="32842A"/>
            </a:solidFill>
            <a:ln w="9525">
              <a:noFill/>
              <a:round/>
              <a:headEnd/>
              <a:tailEnd/>
            </a:ln>
          </p:spPr>
          <p:txBody>
            <a:bodyPr/>
            <a:lstStyle/>
            <a:p>
              <a:endParaRPr lang="en-US"/>
            </a:p>
          </p:txBody>
        </p:sp>
        <p:sp>
          <p:nvSpPr>
            <p:cNvPr id="26845" name="Freeform 217"/>
            <p:cNvSpPr>
              <a:spLocks/>
            </p:cNvSpPr>
            <p:nvPr/>
          </p:nvSpPr>
          <p:spPr bwMode="auto">
            <a:xfrm>
              <a:off x="3702050" y="3324895"/>
              <a:ext cx="198438" cy="434975"/>
            </a:xfrm>
            <a:custGeom>
              <a:avLst/>
              <a:gdLst>
                <a:gd name="T0" fmla="*/ 2147483647 w 60"/>
                <a:gd name="T1" fmla="*/ 2147483647 h 132"/>
                <a:gd name="T2" fmla="*/ 2147483647 w 60"/>
                <a:gd name="T3" fmla="*/ 2147483647 h 132"/>
                <a:gd name="T4" fmla="*/ 2147483647 w 60"/>
                <a:gd name="T5" fmla="*/ 2147483647 h 132"/>
                <a:gd name="T6" fmla="*/ 2147483647 w 60"/>
                <a:gd name="T7" fmla="*/ 2147483647 h 132"/>
                <a:gd name="T8" fmla="*/ 2147483647 w 60"/>
                <a:gd name="T9" fmla="*/ 0 h 132"/>
                <a:gd name="T10" fmla="*/ 2147483647 w 60"/>
                <a:gd name="T11" fmla="*/ 0 h 132"/>
                <a:gd name="T12" fmla="*/ 0 w 60"/>
                <a:gd name="T13" fmla="*/ 2147483647 h 132"/>
                <a:gd name="T14" fmla="*/ 0 w 60"/>
                <a:gd name="T15" fmla="*/ 2147483647 h 132"/>
                <a:gd name="T16" fmla="*/ 2147483647 w 60"/>
                <a:gd name="T17" fmla="*/ 2147483647 h 132"/>
                <a:gd name="T18" fmla="*/ 2147483647 w 60"/>
                <a:gd name="T19" fmla="*/ 2147483647 h 132"/>
                <a:gd name="T20" fmla="*/ 2147483647 w 60"/>
                <a:gd name="T21" fmla="*/ 2147483647 h 132"/>
                <a:gd name="T22" fmla="*/ 2147483647 w 60"/>
                <a:gd name="T23" fmla="*/ 2147483647 h 132"/>
                <a:gd name="T24" fmla="*/ 2147483647 w 60"/>
                <a:gd name="T25" fmla="*/ 2147483647 h 132"/>
                <a:gd name="T26" fmla="*/ 2147483647 w 60"/>
                <a:gd name="T27" fmla="*/ 2147483647 h 132"/>
                <a:gd name="T28" fmla="*/ 2147483647 w 60"/>
                <a:gd name="T29" fmla="*/ 2147483647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2"/>
                <a:gd name="T47" fmla="*/ 60 w 60"/>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2">
                  <a:moveTo>
                    <a:pt x="60" y="121"/>
                  </a:moveTo>
                  <a:cubicBezTo>
                    <a:pt x="60" y="99"/>
                    <a:pt x="50" y="78"/>
                    <a:pt x="34" y="66"/>
                  </a:cubicBezTo>
                  <a:cubicBezTo>
                    <a:pt x="33" y="58"/>
                    <a:pt x="31" y="49"/>
                    <a:pt x="23" y="43"/>
                  </a:cubicBezTo>
                  <a:cubicBezTo>
                    <a:pt x="23" y="34"/>
                    <a:pt x="23" y="13"/>
                    <a:pt x="22" y="13"/>
                  </a:cubicBezTo>
                  <a:cubicBezTo>
                    <a:pt x="22" y="7"/>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3" y="71"/>
                  </a:cubicBezTo>
                  <a:cubicBezTo>
                    <a:pt x="14" y="80"/>
                    <a:pt x="14" y="80"/>
                    <a:pt x="14" y="80"/>
                  </a:cubicBezTo>
                  <a:cubicBezTo>
                    <a:pt x="19" y="82"/>
                    <a:pt x="19" y="82"/>
                    <a:pt x="19" y="82"/>
                  </a:cubicBezTo>
                  <a:cubicBezTo>
                    <a:pt x="30" y="88"/>
                    <a:pt x="38" y="105"/>
                    <a:pt x="38" y="121"/>
                  </a:cubicBezTo>
                  <a:cubicBezTo>
                    <a:pt x="38" y="127"/>
                    <a:pt x="43" y="132"/>
                    <a:pt x="49" y="132"/>
                  </a:cubicBezTo>
                  <a:cubicBezTo>
                    <a:pt x="55" y="132"/>
                    <a:pt x="60" y="127"/>
                    <a:pt x="60" y="121"/>
                  </a:cubicBezTo>
                  <a:close/>
                </a:path>
              </a:pathLst>
            </a:custGeom>
            <a:solidFill>
              <a:srgbClr val="33852A"/>
            </a:solidFill>
            <a:ln w="9525">
              <a:noFill/>
              <a:round/>
              <a:headEnd/>
              <a:tailEnd/>
            </a:ln>
          </p:spPr>
          <p:txBody>
            <a:bodyPr/>
            <a:lstStyle/>
            <a:p>
              <a:endParaRPr lang="en-US"/>
            </a:p>
          </p:txBody>
        </p:sp>
        <p:sp>
          <p:nvSpPr>
            <p:cNvPr id="26846" name="Freeform 218"/>
            <p:cNvSpPr>
              <a:spLocks/>
            </p:cNvSpPr>
            <p:nvPr/>
          </p:nvSpPr>
          <p:spPr bwMode="auto">
            <a:xfrm>
              <a:off x="3702050" y="3324895"/>
              <a:ext cx="198438" cy="434975"/>
            </a:xfrm>
            <a:custGeom>
              <a:avLst/>
              <a:gdLst>
                <a:gd name="T0" fmla="*/ 2147483647 w 60"/>
                <a:gd name="T1" fmla="*/ 2147483647 h 132"/>
                <a:gd name="T2" fmla="*/ 2147483647 w 60"/>
                <a:gd name="T3" fmla="*/ 2147483647 h 132"/>
                <a:gd name="T4" fmla="*/ 2147483647 w 60"/>
                <a:gd name="T5" fmla="*/ 2147483647 h 132"/>
                <a:gd name="T6" fmla="*/ 2147483647 w 60"/>
                <a:gd name="T7" fmla="*/ 2147483647 h 132"/>
                <a:gd name="T8" fmla="*/ 2147483647 w 60"/>
                <a:gd name="T9" fmla="*/ 0 h 132"/>
                <a:gd name="T10" fmla="*/ 2147483647 w 60"/>
                <a:gd name="T11" fmla="*/ 0 h 132"/>
                <a:gd name="T12" fmla="*/ 0 w 60"/>
                <a:gd name="T13" fmla="*/ 2147483647 h 132"/>
                <a:gd name="T14" fmla="*/ 0 w 60"/>
                <a:gd name="T15" fmla="*/ 2147483647 h 132"/>
                <a:gd name="T16" fmla="*/ 2147483647 w 60"/>
                <a:gd name="T17" fmla="*/ 2147483647 h 132"/>
                <a:gd name="T18" fmla="*/ 2147483647 w 60"/>
                <a:gd name="T19" fmla="*/ 2147483647 h 132"/>
                <a:gd name="T20" fmla="*/ 2147483647 w 60"/>
                <a:gd name="T21" fmla="*/ 2147483647 h 132"/>
                <a:gd name="T22" fmla="*/ 2147483647 w 60"/>
                <a:gd name="T23" fmla="*/ 2147483647 h 132"/>
                <a:gd name="T24" fmla="*/ 2147483647 w 60"/>
                <a:gd name="T25" fmla="*/ 2147483647 h 132"/>
                <a:gd name="T26" fmla="*/ 2147483647 w 60"/>
                <a:gd name="T27" fmla="*/ 2147483647 h 132"/>
                <a:gd name="T28" fmla="*/ 2147483647 w 60"/>
                <a:gd name="T29" fmla="*/ 2147483647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2"/>
                <a:gd name="T47" fmla="*/ 60 w 60"/>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2">
                  <a:moveTo>
                    <a:pt x="60" y="121"/>
                  </a:moveTo>
                  <a:cubicBezTo>
                    <a:pt x="60" y="99"/>
                    <a:pt x="49" y="78"/>
                    <a:pt x="34" y="66"/>
                  </a:cubicBezTo>
                  <a:cubicBezTo>
                    <a:pt x="33" y="58"/>
                    <a:pt x="31" y="49"/>
                    <a:pt x="23" y="43"/>
                  </a:cubicBezTo>
                  <a:cubicBezTo>
                    <a:pt x="23" y="34"/>
                    <a:pt x="23" y="13"/>
                    <a:pt x="22" y="13"/>
                  </a:cubicBezTo>
                  <a:cubicBezTo>
                    <a:pt x="22" y="7"/>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3" y="71"/>
                  </a:cubicBezTo>
                  <a:cubicBezTo>
                    <a:pt x="14" y="80"/>
                    <a:pt x="14" y="80"/>
                    <a:pt x="14" y="80"/>
                  </a:cubicBezTo>
                  <a:cubicBezTo>
                    <a:pt x="19" y="82"/>
                    <a:pt x="19" y="82"/>
                    <a:pt x="19" y="82"/>
                  </a:cubicBezTo>
                  <a:cubicBezTo>
                    <a:pt x="30" y="88"/>
                    <a:pt x="38" y="105"/>
                    <a:pt x="38" y="121"/>
                  </a:cubicBezTo>
                  <a:cubicBezTo>
                    <a:pt x="38" y="127"/>
                    <a:pt x="43" y="132"/>
                    <a:pt x="49" y="131"/>
                  </a:cubicBezTo>
                  <a:cubicBezTo>
                    <a:pt x="55" y="131"/>
                    <a:pt x="60" y="127"/>
                    <a:pt x="60" y="121"/>
                  </a:cubicBezTo>
                  <a:close/>
                </a:path>
              </a:pathLst>
            </a:custGeom>
            <a:solidFill>
              <a:srgbClr val="34852B"/>
            </a:solidFill>
            <a:ln w="9525">
              <a:noFill/>
              <a:round/>
              <a:headEnd/>
              <a:tailEnd/>
            </a:ln>
          </p:spPr>
          <p:txBody>
            <a:bodyPr/>
            <a:lstStyle/>
            <a:p>
              <a:endParaRPr lang="en-US"/>
            </a:p>
          </p:txBody>
        </p:sp>
        <p:sp>
          <p:nvSpPr>
            <p:cNvPr id="26847" name="Freeform 219"/>
            <p:cNvSpPr>
              <a:spLocks/>
            </p:cNvSpPr>
            <p:nvPr/>
          </p:nvSpPr>
          <p:spPr bwMode="auto">
            <a:xfrm>
              <a:off x="3702050" y="3324895"/>
              <a:ext cx="198438" cy="431800"/>
            </a:xfrm>
            <a:custGeom>
              <a:avLst/>
              <a:gdLst>
                <a:gd name="T0" fmla="*/ 2147483647 w 60"/>
                <a:gd name="T1" fmla="*/ 2147483647 h 131"/>
                <a:gd name="T2" fmla="*/ 2147483647 w 60"/>
                <a:gd name="T3" fmla="*/ 2147483647 h 131"/>
                <a:gd name="T4" fmla="*/ 2147483647 w 60"/>
                <a:gd name="T5" fmla="*/ 2147483647 h 131"/>
                <a:gd name="T6" fmla="*/ 2147483647 w 60"/>
                <a:gd name="T7" fmla="*/ 2147483647 h 131"/>
                <a:gd name="T8" fmla="*/ 2147483647 w 60"/>
                <a:gd name="T9" fmla="*/ 0 h 131"/>
                <a:gd name="T10" fmla="*/ 2147483647 w 60"/>
                <a:gd name="T11" fmla="*/ 0 h 131"/>
                <a:gd name="T12" fmla="*/ 0 w 60"/>
                <a:gd name="T13" fmla="*/ 2147483647 h 131"/>
                <a:gd name="T14" fmla="*/ 0 w 60"/>
                <a:gd name="T15" fmla="*/ 2147483647 h 131"/>
                <a:gd name="T16" fmla="*/ 2147483647 w 60"/>
                <a:gd name="T17" fmla="*/ 2147483647 h 131"/>
                <a:gd name="T18" fmla="*/ 2147483647 w 60"/>
                <a:gd name="T19" fmla="*/ 2147483647 h 131"/>
                <a:gd name="T20" fmla="*/ 2147483647 w 60"/>
                <a:gd name="T21" fmla="*/ 2147483647 h 131"/>
                <a:gd name="T22" fmla="*/ 2147483647 w 60"/>
                <a:gd name="T23" fmla="*/ 2147483647 h 131"/>
                <a:gd name="T24" fmla="*/ 2147483647 w 60"/>
                <a:gd name="T25" fmla="*/ 2147483647 h 131"/>
                <a:gd name="T26" fmla="*/ 2147483647 w 60"/>
                <a:gd name="T27" fmla="*/ 2147483647 h 131"/>
                <a:gd name="T28" fmla="*/ 2147483647 w 60"/>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1"/>
                <a:gd name="T47" fmla="*/ 60 w 60"/>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1">
                  <a:moveTo>
                    <a:pt x="60" y="121"/>
                  </a:moveTo>
                  <a:cubicBezTo>
                    <a:pt x="60" y="99"/>
                    <a:pt x="49" y="78"/>
                    <a:pt x="34" y="66"/>
                  </a:cubicBezTo>
                  <a:cubicBezTo>
                    <a:pt x="32" y="58"/>
                    <a:pt x="31" y="49"/>
                    <a:pt x="23" y="43"/>
                  </a:cubicBezTo>
                  <a:cubicBezTo>
                    <a:pt x="23" y="34"/>
                    <a:pt x="22" y="13"/>
                    <a:pt x="22" y="13"/>
                  </a:cubicBezTo>
                  <a:cubicBezTo>
                    <a:pt x="22" y="7"/>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3" y="71"/>
                  </a:cubicBezTo>
                  <a:cubicBezTo>
                    <a:pt x="14" y="80"/>
                    <a:pt x="14" y="80"/>
                    <a:pt x="14" y="80"/>
                  </a:cubicBezTo>
                  <a:cubicBezTo>
                    <a:pt x="19" y="82"/>
                    <a:pt x="19" y="82"/>
                    <a:pt x="19" y="82"/>
                  </a:cubicBezTo>
                  <a:cubicBezTo>
                    <a:pt x="30" y="88"/>
                    <a:pt x="38" y="105"/>
                    <a:pt x="38" y="121"/>
                  </a:cubicBezTo>
                  <a:cubicBezTo>
                    <a:pt x="38" y="127"/>
                    <a:pt x="43" y="131"/>
                    <a:pt x="49" y="131"/>
                  </a:cubicBezTo>
                  <a:cubicBezTo>
                    <a:pt x="55" y="131"/>
                    <a:pt x="60" y="127"/>
                    <a:pt x="60" y="121"/>
                  </a:cubicBezTo>
                  <a:close/>
                </a:path>
              </a:pathLst>
            </a:custGeom>
            <a:solidFill>
              <a:srgbClr val="34852B"/>
            </a:solidFill>
            <a:ln w="9525">
              <a:noFill/>
              <a:round/>
              <a:headEnd/>
              <a:tailEnd/>
            </a:ln>
          </p:spPr>
          <p:txBody>
            <a:bodyPr/>
            <a:lstStyle/>
            <a:p>
              <a:endParaRPr lang="en-US"/>
            </a:p>
          </p:txBody>
        </p:sp>
        <p:sp>
          <p:nvSpPr>
            <p:cNvPr id="26848" name="Freeform 220"/>
            <p:cNvSpPr>
              <a:spLocks/>
            </p:cNvSpPr>
            <p:nvPr/>
          </p:nvSpPr>
          <p:spPr bwMode="auto">
            <a:xfrm>
              <a:off x="3702050" y="3324895"/>
              <a:ext cx="198438" cy="431800"/>
            </a:xfrm>
            <a:custGeom>
              <a:avLst/>
              <a:gdLst>
                <a:gd name="T0" fmla="*/ 2147483647 w 60"/>
                <a:gd name="T1" fmla="*/ 2147483647 h 131"/>
                <a:gd name="T2" fmla="*/ 2147483647 w 60"/>
                <a:gd name="T3" fmla="*/ 2147483647 h 131"/>
                <a:gd name="T4" fmla="*/ 2147483647 w 60"/>
                <a:gd name="T5" fmla="*/ 2147483647 h 131"/>
                <a:gd name="T6" fmla="*/ 2147483647 w 60"/>
                <a:gd name="T7" fmla="*/ 2147483647 h 131"/>
                <a:gd name="T8" fmla="*/ 2147483647 w 60"/>
                <a:gd name="T9" fmla="*/ 0 h 131"/>
                <a:gd name="T10" fmla="*/ 2147483647 w 60"/>
                <a:gd name="T11" fmla="*/ 0 h 131"/>
                <a:gd name="T12" fmla="*/ 0 w 60"/>
                <a:gd name="T13" fmla="*/ 2147483647 h 131"/>
                <a:gd name="T14" fmla="*/ 0 w 60"/>
                <a:gd name="T15" fmla="*/ 2147483647 h 131"/>
                <a:gd name="T16" fmla="*/ 2147483647 w 60"/>
                <a:gd name="T17" fmla="*/ 2147483647 h 131"/>
                <a:gd name="T18" fmla="*/ 2147483647 w 60"/>
                <a:gd name="T19" fmla="*/ 2147483647 h 131"/>
                <a:gd name="T20" fmla="*/ 2147483647 w 60"/>
                <a:gd name="T21" fmla="*/ 2147483647 h 131"/>
                <a:gd name="T22" fmla="*/ 2147483647 w 60"/>
                <a:gd name="T23" fmla="*/ 2147483647 h 131"/>
                <a:gd name="T24" fmla="*/ 2147483647 w 60"/>
                <a:gd name="T25" fmla="*/ 2147483647 h 131"/>
                <a:gd name="T26" fmla="*/ 2147483647 w 60"/>
                <a:gd name="T27" fmla="*/ 2147483647 h 131"/>
                <a:gd name="T28" fmla="*/ 2147483647 w 60"/>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1"/>
                <a:gd name="T47" fmla="*/ 60 w 60"/>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1">
                  <a:moveTo>
                    <a:pt x="60" y="121"/>
                  </a:moveTo>
                  <a:cubicBezTo>
                    <a:pt x="60" y="99"/>
                    <a:pt x="49" y="78"/>
                    <a:pt x="34" y="66"/>
                  </a:cubicBezTo>
                  <a:cubicBezTo>
                    <a:pt x="32" y="58"/>
                    <a:pt x="31" y="49"/>
                    <a:pt x="23" y="43"/>
                  </a:cubicBezTo>
                  <a:cubicBezTo>
                    <a:pt x="23" y="34"/>
                    <a:pt x="22" y="14"/>
                    <a:pt x="22" y="13"/>
                  </a:cubicBezTo>
                  <a:cubicBezTo>
                    <a:pt x="22" y="7"/>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3" y="71"/>
                  </a:cubicBezTo>
                  <a:cubicBezTo>
                    <a:pt x="14" y="80"/>
                    <a:pt x="14" y="80"/>
                    <a:pt x="14" y="80"/>
                  </a:cubicBezTo>
                  <a:cubicBezTo>
                    <a:pt x="19" y="82"/>
                    <a:pt x="19" y="82"/>
                    <a:pt x="19" y="82"/>
                  </a:cubicBezTo>
                  <a:cubicBezTo>
                    <a:pt x="30" y="88"/>
                    <a:pt x="38" y="105"/>
                    <a:pt x="38" y="121"/>
                  </a:cubicBezTo>
                  <a:cubicBezTo>
                    <a:pt x="39" y="127"/>
                    <a:pt x="43" y="131"/>
                    <a:pt x="49" y="131"/>
                  </a:cubicBezTo>
                  <a:cubicBezTo>
                    <a:pt x="55" y="131"/>
                    <a:pt x="60" y="126"/>
                    <a:pt x="60" y="121"/>
                  </a:cubicBezTo>
                  <a:close/>
                </a:path>
              </a:pathLst>
            </a:custGeom>
            <a:solidFill>
              <a:srgbClr val="35862C"/>
            </a:solidFill>
            <a:ln w="9525">
              <a:noFill/>
              <a:round/>
              <a:headEnd/>
              <a:tailEnd/>
            </a:ln>
          </p:spPr>
          <p:txBody>
            <a:bodyPr/>
            <a:lstStyle/>
            <a:p>
              <a:endParaRPr lang="en-US"/>
            </a:p>
          </p:txBody>
        </p:sp>
        <p:sp>
          <p:nvSpPr>
            <p:cNvPr id="26849" name="Freeform 221"/>
            <p:cNvSpPr>
              <a:spLocks/>
            </p:cNvSpPr>
            <p:nvPr/>
          </p:nvSpPr>
          <p:spPr bwMode="auto">
            <a:xfrm>
              <a:off x="3702050" y="3324895"/>
              <a:ext cx="198438" cy="431800"/>
            </a:xfrm>
            <a:custGeom>
              <a:avLst/>
              <a:gdLst>
                <a:gd name="T0" fmla="*/ 2147483647 w 60"/>
                <a:gd name="T1" fmla="*/ 2147483647 h 131"/>
                <a:gd name="T2" fmla="*/ 2147483647 w 60"/>
                <a:gd name="T3" fmla="*/ 2147483647 h 131"/>
                <a:gd name="T4" fmla="*/ 2147483647 w 60"/>
                <a:gd name="T5" fmla="*/ 2147483647 h 131"/>
                <a:gd name="T6" fmla="*/ 2147483647 w 60"/>
                <a:gd name="T7" fmla="*/ 2147483647 h 131"/>
                <a:gd name="T8" fmla="*/ 2147483647 w 60"/>
                <a:gd name="T9" fmla="*/ 0 h 131"/>
                <a:gd name="T10" fmla="*/ 2147483647 w 60"/>
                <a:gd name="T11" fmla="*/ 0 h 131"/>
                <a:gd name="T12" fmla="*/ 0 w 60"/>
                <a:gd name="T13" fmla="*/ 2147483647 h 131"/>
                <a:gd name="T14" fmla="*/ 0 w 60"/>
                <a:gd name="T15" fmla="*/ 2147483647 h 131"/>
                <a:gd name="T16" fmla="*/ 2147483647 w 60"/>
                <a:gd name="T17" fmla="*/ 2147483647 h 131"/>
                <a:gd name="T18" fmla="*/ 2147483647 w 60"/>
                <a:gd name="T19" fmla="*/ 2147483647 h 131"/>
                <a:gd name="T20" fmla="*/ 2147483647 w 60"/>
                <a:gd name="T21" fmla="*/ 2147483647 h 131"/>
                <a:gd name="T22" fmla="*/ 2147483647 w 60"/>
                <a:gd name="T23" fmla="*/ 2147483647 h 131"/>
                <a:gd name="T24" fmla="*/ 2147483647 w 60"/>
                <a:gd name="T25" fmla="*/ 2147483647 h 131"/>
                <a:gd name="T26" fmla="*/ 2147483647 w 60"/>
                <a:gd name="T27" fmla="*/ 2147483647 h 131"/>
                <a:gd name="T28" fmla="*/ 2147483647 w 60"/>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1"/>
                <a:gd name="T47" fmla="*/ 60 w 60"/>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1">
                  <a:moveTo>
                    <a:pt x="60" y="121"/>
                  </a:moveTo>
                  <a:cubicBezTo>
                    <a:pt x="60" y="99"/>
                    <a:pt x="49" y="78"/>
                    <a:pt x="34" y="66"/>
                  </a:cubicBezTo>
                  <a:cubicBezTo>
                    <a:pt x="32" y="58"/>
                    <a:pt x="30" y="49"/>
                    <a:pt x="23" y="43"/>
                  </a:cubicBezTo>
                  <a:cubicBezTo>
                    <a:pt x="23" y="35"/>
                    <a:pt x="22" y="14"/>
                    <a:pt x="22" y="13"/>
                  </a:cubicBezTo>
                  <a:cubicBezTo>
                    <a:pt x="22" y="8"/>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3" y="71"/>
                  </a:cubicBezTo>
                  <a:cubicBezTo>
                    <a:pt x="14" y="80"/>
                    <a:pt x="14" y="80"/>
                    <a:pt x="14" y="80"/>
                  </a:cubicBezTo>
                  <a:cubicBezTo>
                    <a:pt x="19" y="82"/>
                    <a:pt x="19" y="82"/>
                    <a:pt x="19" y="82"/>
                  </a:cubicBezTo>
                  <a:cubicBezTo>
                    <a:pt x="30" y="88"/>
                    <a:pt x="38" y="105"/>
                    <a:pt x="39" y="121"/>
                  </a:cubicBezTo>
                  <a:cubicBezTo>
                    <a:pt x="39" y="127"/>
                    <a:pt x="43" y="131"/>
                    <a:pt x="49" y="131"/>
                  </a:cubicBezTo>
                  <a:cubicBezTo>
                    <a:pt x="55" y="131"/>
                    <a:pt x="60" y="126"/>
                    <a:pt x="60" y="121"/>
                  </a:cubicBezTo>
                  <a:close/>
                </a:path>
              </a:pathLst>
            </a:custGeom>
            <a:solidFill>
              <a:srgbClr val="37862C"/>
            </a:solidFill>
            <a:ln w="9525">
              <a:noFill/>
              <a:round/>
              <a:headEnd/>
              <a:tailEnd/>
            </a:ln>
          </p:spPr>
          <p:txBody>
            <a:bodyPr/>
            <a:lstStyle/>
            <a:p>
              <a:endParaRPr lang="en-US"/>
            </a:p>
          </p:txBody>
        </p:sp>
        <p:sp>
          <p:nvSpPr>
            <p:cNvPr id="26850" name="Freeform 222"/>
            <p:cNvSpPr>
              <a:spLocks/>
            </p:cNvSpPr>
            <p:nvPr/>
          </p:nvSpPr>
          <p:spPr bwMode="auto">
            <a:xfrm>
              <a:off x="3702050" y="3324895"/>
              <a:ext cx="198438" cy="431800"/>
            </a:xfrm>
            <a:custGeom>
              <a:avLst/>
              <a:gdLst>
                <a:gd name="T0" fmla="*/ 2147483647 w 60"/>
                <a:gd name="T1" fmla="*/ 2147483647 h 131"/>
                <a:gd name="T2" fmla="*/ 2147483647 w 60"/>
                <a:gd name="T3" fmla="*/ 2147483647 h 131"/>
                <a:gd name="T4" fmla="*/ 2147483647 w 60"/>
                <a:gd name="T5" fmla="*/ 2147483647 h 131"/>
                <a:gd name="T6" fmla="*/ 2147483647 w 60"/>
                <a:gd name="T7" fmla="*/ 2147483647 h 131"/>
                <a:gd name="T8" fmla="*/ 2147483647 w 60"/>
                <a:gd name="T9" fmla="*/ 0 h 131"/>
                <a:gd name="T10" fmla="*/ 2147483647 w 60"/>
                <a:gd name="T11" fmla="*/ 0 h 131"/>
                <a:gd name="T12" fmla="*/ 2147483647 w 60"/>
                <a:gd name="T13" fmla="*/ 2147483647 h 131"/>
                <a:gd name="T14" fmla="*/ 0 w 60"/>
                <a:gd name="T15" fmla="*/ 2147483647 h 131"/>
                <a:gd name="T16" fmla="*/ 2147483647 w 60"/>
                <a:gd name="T17" fmla="*/ 2147483647 h 131"/>
                <a:gd name="T18" fmla="*/ 2147483647 w 60"/>
                <a:gd name="T19" fmla="*/ 2147483647 h 131"/>
                <a:gd name="T20" fmla="*/ 2147483647 w 60"/>
                <a:gd name="T21" fmla="*/ 2147483647 h 131"/>
                <a:gd name="T22" fmla="*/ 2147483647 w 60"/>
                <a:gd name="T23" fmla="*/ 2147483647 h 131"/>
                <a:gd name="T24" fmla="*/ 2147483647 w 60"/>
                <a:gd name="T25" fmla="*/ 2147483647 h 131"/>
                <a:gd name="T26" fmla="*/ 2147483647 w 60"/>
                <a:gd name="T27" fmla="*/ 2147483647 h 131"/>
                <a:gd name="T28" fmla="*/ 2147483647 w 60"/>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1"/>
                <a:gd name="T47" fmla="*/ 60 w 60"/>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1">
                  <a:moveTo>
                    <a:pt x="60" y="121"/>
                  </a:moveTo>
                  <a:cubicBezTo>
                    <a:pt x="60" y="99"/>
                    <a:pt x="49" y="78"/>
                    <a:pt x="34" y="67"/>
                  </a:cubicBezTo>
                  <a:cubicBezTo>
                    <a:pt x="32" y="58"/>
                    <a:pt x="30" y="49"/>
                    <a:pt x="23" y="43"/>
                  </a:cubicBezTo>
                  <a:cubicBezTo>
                    <a:pt x="23" y="35"/>
                    <a:pt x="22" y="14"/>
                    <a:pt x="22" y="14"/>
                  </a:cubicBezTo>
                  <a:cubicBezTo>
                    <a:pt x="22" y="8"/>
                    <a:pt x="17" y="0"/>
                    <a:pt x="12" y="0"/>
                  </a:cubicBezTo>
                  <a:cubicBezTo>
                    <a:pt x="12" y="0"/>
                    <a:pt x="11" y="0"/>
                    <a:pt x="11" y="0"/>
                  </a:cubicBezTo>
                  <a:cubicBezTo>
                    <a:pt x="5" y="0"/>
                    <a:pt x="0" y="5"/>
                    <a:pt x="1" y="11"/>
                  </a:cubicBezTo>
                  <a:cubicBezTo>
                    <a:pt x="0" y="55"/>
                    <a:pt x="0" y="55"/>
                    <a:pt x="0" y="55"/>
                  </a:cubicBezTo>
                  <a:cubicBezTo>
                    <a:pt x="7" y="58"/>
                    <a:pt x="7" y="58"/>
                    <a:pt x="7" y="58"/>
                  </a:cubicBezTo>
                  <a:cubicBezTo>
                    <a:pt x="10" y="59"/>
                    <a:pt x="11" y="60"/>
                    <a:pt x="13" y="71"/>
                  </a:cubicBezTo>
                  <a:cubicBezTo>
                    <a:pt x="14" y="80"/>
                    <a:pt x="14" y="80"/>
                    <a:pt x="14" y="80"/>
                  </a:cubicBezTo>
                  <a:cubicBezTo>
                    <a:pt x="19" y="82"/>
                    <a:pt x="19" y="82"/>
                    <a:pt x="19" y="82"/>
                  </a:cubicBezTo>
                  <a:cubicBezTo>
                    <a:pt x="30" y="88"/>
                    <a:pt x="39" y="105"/>
                    <a:pt x="39" y="121"/>
                  </a:cubicBezTo>
                  <a:cubicBezTo>
                    <a:pt x="39" y="127"/>
                    <a:pt x="43" y="131"/>
                    <a:pt x="49" y="131"/>
                  </a:cubicBezTo>
                  <a:cubicBezTo>
                    <a:pt x="55" y="131"/>
                    <a:pt x="60" y="126"/>
                    <a:pt x="60" y="121"/>
                  </a:cubicBezTo>
                  <a:close/>
                </a:path>
              </a:pathLst>
            </a:custGeom>
            <a:solidFill>
              <a:srgbClr val="38872D"/>
            </a:solidFill>
            <a:ln w="9525">
              <a:noFill/>
              <a:round/>
              <a:headEnd/>
              <a:tailEnd/>
            </a:ln>
          </p:spPr>
          <p:txBody>
            <a:bodyPr/>
            <a:lstStyle/>
            <a:p>
              <a:endParaRPr lang="en-US"/>
            </a:p>
          </p:txBody>
        </p:sp>
        <p:sp>
          <p:nvSpPr>
            <p:cNvPr id="26851" name="Freeform 223"/>
            <p:cNvSpPr>
              <a:spLocks/>
            </p:cNvSpPr>
            <p:nvPr/>
          </p:nvSpPr>
          <p:spPr bwMode="auto">
            <a:xfrm>
              <a:off x="3705225" y="3324895"/>
              <a:ext cx="195263"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0 h 131"/>
                <a:gd name="T10" fmla="*/ 2147483647 w 59"/>
                <a:gd name="T11" fmla="*/ 0 h 131"/>
                <a:gd name="T12" fmla="*/ 0 w 59"/>
                <a:gd name="T13" fmla="*/ 2147483647 h 131"/>
                <a:gd name="T14" fmla="*/ 0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3" y="67"/>
                  </a:cubicBezTo>
                  <a:cubicBezTo>
                    <a:pt x="31" y="58"/>
                    <a:pt x="29" y="50"/>
                    <a:pt x="22" y="44"/>
                  </a:cubicBezTo>
                  <a:cubicBezTo>
                    <a:pt x="22" y="35"/>
                    <a:pt x="21" y="14"/>
                    <a:pt x="21" y="14"/>
                  </a:cubicBezTo>
                  <a:cubicBezTo>
                    <a:pt x="21" y="8"/>
                    <a:pt x="16" y="0"/>
                    <a:pt x="11" y="0"/>
                  </a:cubicBezTo>
                  <a:cubicBezTo>
                    <a:pt x="11" y="0"/>
                    <a:pt x="10" y="0"/>
                    <a:pt x="10" y="0"/>
                  </a:cubicBezTo>
                  <a:cubicBezTo>
                    <a:pt x="4" y="0"/>
                    <a:pt x="0" y="5"/>
                    <a:pt x="0" y="11"/>
                  </a:cubicBezTo>
                  <a:cubicBezTo>
                    <a:pt x="0" y="55"/>
                    <a:pt x="0" y="55"/>
                    <a:pt x="0" y="55"/>
                  </a:cubicBezTo>
                  <a:cubicBezTo>
                    <a:pt x="6" y="58"/>
                    <a:pt x="6" y="58"/>
                    <a:pt x="6" y="58"/>
                  </a:cubicBezTo>
                  <a:cubicBezTo>
                    <a:pt x="9" y="59"/>
                    <a:pt x="10" y="60"/>
                    <a:pt x="12" y="71"/>
                  </a:cubicBezTo>
                  <a:cubicBezTo>
                    <a:pt x="13" y="80"/>
                    <a:pt x="13" y="80"/>
                    <a:pt x="13" y="80"/>
                  </a:cubicBezTo>
                  <a:cubicBezTo>
                    <a:pt x="18" y="82"/>
                    <a:pt x="18" y="82"/>
                    <a:pt x="18" y="82"/>
                  </a:cubicBezTo>
                  <a:cubicBezTo>
                    <a:pt x="29" y="88"/>
                    <a:pt x="38" y="105"/>
                    <a:pt x="38" y="121"/>
                  </a:cubicBezTo>
                  <a:cubicBezTo>
                    <a:pt x="38" y="127"/>
                    <a:pt x="42" y="131"/>
                    <a:pt x="48" y="131"/>
                  </a:cubicBezTo>
                  <a:cubicBezTo>
                    <a:pt x="54" y="131"/>
                    <a:pt x="59" y="126"/>
                    <a:pt x="59" y="121"/>
                  </a:cubicBezTo>
                  <a:close/>
                </a:path>
              </a:pathLst>
            </a:custGeom>
            <a:solidFill>
              <a:srgbClr val="39882D"/>
            </a:solidFill>
            <a:ln w="9525">
              <a:noFill/>
              <a:round/>
              <a:headEnd/>
              <a:tailEnd/>
            </a:ln>
          </p:spPr>
          <p:txBody>
            <a:bodyPr/>
            <a:lstStyle/>
            <a:p>
              <a:endParaRPr lang="en-US"/>
            </a:p>
          </p:txBody>
        </p:sp>
        <p:sp>
          <p:nvSpPr>
            <p:cNvPr id="26852" name="Freeform 224"/>
            <p:cNvSpPr>
              <a:spLocks/>
            </p:cNvSpPr>
            <p:nvPr/>
          </p:nvSpPr>
          <p:spPr bwMode="auto">
            <a:xfrm>
              <a:off x="3705225" y="3324895"/>
              <a:ext cx="195263"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0 h 131"/>
                <a:gd name="T10" fmla="*/ 2147483647 w 59"/>
                <a:gd name="T11" fmla="*/ 0 h 131"/>
                <a:gd name="T12" fmla="*/ 0 w 59"/>
                <a:gd name="T13" fmla="*/ 2147483647 h 131"/>
                <a:gd name="T14" fmla="*/ 0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3" y="67"/>
                  </a:cubicBezTo>
                  <a:cubicBezTo>
                    <a:pt x="31" y="58"/>
                    <a:pt x="29" y="50"/>
                    <a:pt x="22" y="44"/>
                  </a:cubicBezTo>
                  <a:cubicBezTo>
                    <a:pt x="22" y="35"/>
                    <a:pt x="21" y="14"/>
                    <a:pt x="21" y="14"/>
                  </a:cubicBezTo>
                  <a:cubicBezTo>
                    <a:pt x="21" y="8"/>
                    <a:pt x="16" y="0"/>
                    <a:pt x="11" y="0"/>
                  </a:cubicBezTo>
                  <a:cubicBezTo>
                    <a:pt x="11" y="0"/>
                    <a:pt x="10" y="0"/>
                    <a:pt x="10" y="0"/>
                  </a:cubicBezTo>
                  <a:cubicBezTo>
                    <a:pt x="4" y="0"/>
                    <a:pt x="0" y="5"/>
                    <a:pt x="0" y="11"/>
                  </a:cubicBezTo>
                  <a:cubicBezTo>
                    <a:pt x="0" y="55"/>
                    <a:pt x="0" y="55"/>
                    <a:pt x="0" y="55"/>
                  </a:cubicBezTo>
                  <a:cubicBezTo>
                    <a:pt x="6" y="58"/>
                    <a:pt x="6" y="58"/>
                    <a:pt x="6" y="58"/>
                  </a:cubicBezTo>
                  <a:cubicBezTo>
                    <a:pt x="9" y="59"/>
                    <a:pt x="10" y="60"/>
                    <a:pt x="12" y="71"/>
                  </a:cubicBezTo>
                  <a:cubicBezTo>
                    <a:pt x="13" y="80"/>
                    <a:pt x="13" y="80"/>
                    <a:pt x="13" y="80"/>
                  </a:cubicBezTo>
                  <a:cubicBezTo>
                    <a:pt x="18" y="82"/>
                    <a:pt x="18" y="82"/>
                    <a:pt x="18" y="82"/>
                  </a:cubicBezTo>
                  <a:cubicBezTo>
                    <a:pt x="29" y="88"/>
                    <a:pt x="38" y="105"/>
                    <a:pt x="38" y="121"/>
                  </a:cubicBezTo>
                  <a:cubicBezTo>
                    <a:pt x="38" y="126"/>
                    <a:pt x="42" y="131"/>
                    <a:pt x="48" y="131"/>
                  </a:cubicBezTo>
                  <a:cubicBezTo>
                    <a:pt x="54" y="131"/>
                    <a:pt x="59" y="126"/>
                    <a:pt x="59" y="121"/>
                  </a:cubicBezTo>
                  <a:close/>
                </a:path>
              </a:pathLst>
            </a:custGeom>
            <a:solidFill>
              <a:srgbClr val="3A882E"/>
            </a:solidFill>
            <a:ln w="9525">
              <a:noFill/>
              <a:round/>
              <a:headEnd/>
              <a:tailEnd/>
            </a:ln>
          </p:spPr>
          <p:txBody>
            <a:bodyPr/>
            <a:lstStyle/>
            <a:p>
              <a:endParaRPr lang="en-US"/>
            </a:p>
          </p:txBody>
        </p:sp>
        <p:sp>
          <p:nvSpPr>
            <p:cNvPr id="26853" name="Freeform 225"/>
            <p:cNvSpPr>
              <a:spLocks/>
            </p:cNvSpPr>
            <p:nvPr/>
          </p:nvSpPr>
          <p:spPr bwMode="auto">
            <a:xfrm>
              <a:off x="3705225" y="3324895"/>
              <a:ext cx="195263"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0 h 131"/>
                <a:gd name="T10" fmla="*/ 2147483647 w 59"/>
                <a:gd name="T11" fmla="*/ 0 h 131"/>
                <a:gd name="T12" fmla="*/ 0 w 59"/>
                <a:gd name="T13" fmla="*/ 2147483647 h 131"/>
                <a:gd name="T14" fmla="*/ 0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3" y="67"/>
                  </a:cubicBezTo>
                  <a:cubicBezTo>
                    <a:pt x="31" y="59"/>
                    <a:pt x="29" y="50"/>
                    <a:pt x="22" y="44"/>
                  </a:cubicBezTo>
                  <a:cubicBezTo>
                    <a:pt x="22" y="35"/>
                    <a:pt x="21" y="15"/>
                    <a:pt x="21" y="14"/>
                  </a:cubicBezTo>
                  <a:cubicBezTo>
                    <a:pt x="21" y="9"/>
                    <a:pt x="16" y="0"/>
                    <a:pt x="11" y="0"/>
                  </a:cubicBezTo>
                  <a:cubicBezTo>
                    <a:pt x="11" y="0"/>
                    <a:pt x="10" y="0"/>
                    <a:pt x="10" y="0"/>
                  </a:cubicBezTo>
                  <a:cubicBezTo>
                    <a:pt x="4" y="0"/>
                    <a:pt x="0" y="5"/>
                    <a:pt x="0" y="11"/>
                  </a:cubicBezTo>
                  <a:cubicBezTo>
                    <a:pt x="0" y="55"/>
                    <a:pt x="0" y="55"/>
                    <a:pt x="0" y="55"/>
                  </a:cubicBezTo>
                  <a:cubicBezTo>
                    <a:pt x="6" y="58"/>
                    <a:pt x="6" y="58"/>
                    <a:pt x="6" y="58"/>
                  </a:cubicBezTo>
                  <a:cubicBezTo>
                    <a:pt x="9" y="59"/>
                    <a:pt x="10" y="60"/>
                    <a:pt x="12" y="71"/>
                  </a:cubicBezTo>
                  <a:cubicBezTo>
                    <a:pt x="13" y="80"/>
                    <a:pt x="13" y="80"/>
                    <a:pt x="13" y="80"/>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3A882E"/>
            </a:solidFill>
            <a:ln w="9525">
              <a:noFill/>
              <a:round/>
              <a:headEnd/>
              <a:tailEnd/>
            </a:ln>
          </p:spPr>
          <p:txBody>
            <a:bodyPr/>
            <a:lstStyle/>
            <a:p>
              <a:endParaRPr lang="en-US"/>
            </a:p>
          </p:txBody>
        </p:sp>
        <p:sp>
          <p:nvSpPr>
            <p:cNvPr id="26854" name="Freeform 226"/>
            <p:cNvSpPr>
              <a:spLocks/>
            </p:cNvSpPr>
            <p:nvPr/>
          </p:nvSpPr>
          <p:spPr bwMode="auto">
            <a:xfrm>
              <a:off x="3705225" y="3324895"/>
              <a:ext cx="195263"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0 h 131"/>
                <a:gd name="T10" fmla="*/ 2147483647 w 59"/>
                <a:gd name="T11" fmla="*/ 0 h 131"/>
                <a:gd name="T12" fmla="*/ 0 w 59"/>
                <a:gd name="T13" fmla="*/ 2147483647 h 131"/>
                <a:gd name="T14" fmla="*/ 0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3" y="67"/>
                  </a:cubicBezTo>
                  <a:cubicBezTo>
                    <a:pt x="31" y="59"/>
                    <a:pt x="29" y="50"/>
                    <a:pt x="22" y="44"/>
                  </a:cubicBezTo>
                  <a:cubicBezTo>
                    <a:pt x="22" y="35"/>
                    <a:pt x="21" y="15"/>
                    <a:pt x="21" y="14"/>
                  </a:cubicBezTo>
                  <a:cubicBezTo>
                    <a:pt x="21" y="9"/>
                    <a:pt x="16" y="0"/>
                    <a:pt x="11" y="0"/>
                  </a:cubicBezTo>
                  <a:cubicBezTo>
                    <a:pt x="11" y="0"/>
                    <a:pt x="10" y="0"/>
                    <a:pt x="10" y="0"/>
                  </a:cubicBezTo>
                  <a:cubicBezTo>
                    <a:pt x="4" y="0"/>
                    <a:pt x="0" y="5"/>
                    <a:pt x="0" y="10"/>
                  </a:cubicBezTo>
                  <a:cubicBezTo>
                    <a:pt x="0" y="55"/>
                    <a:pt x="0" y="55"/>
                    <a:pt x="0" y="55"/>
                  </a:cubicBezTo>
                  <a:cubicBezTo>
                    <a:pt x="6" y="58"/>
                    <a:pt x="6" y="58"/>
                    <a:pt x="6" y="58"/>
                  </a:cubicBezTo>
                  <a:cubicBezTo>
                    <a:pt x="9" y="59"/>
                    <a:pt x="10" y="60"/>
                    <a:pt x="12" y="71"/>
                  </a:cubicBezTo>
                  <a:cubicBezTo>
                    <a:pt x="13" y="80"/>
                    <a:pt x="13" y="80"/>
                    <a:pt x="13" y="80"/>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3B892F"/>
            </a:solidFill>
            <a:ln w="9525">
              <a:noFill/>
              <a:round/>
              <a:headEnd/>
              <a:tailEnd/>
            </a:ln>
          </p:spPr>
          <p:txBody>
            <a:bodyPr/>
            <a:lstStyle/>
            <a:p>
              <a:endParaRPr lang="en-US"/>
            </a:p>
          </p:txBody>
        </p:sp>
        <p:sp>
          <p:nvSpPr>
            <p:cNvPr id="26855" name="Freeform 227"/>
            <p:cNvSpPr>
              <a:spLocks/>
            </p:cNvSpPr>
            <p:nvPr/>
          </p:nvSpPr>
          <p:spPr bwMode="auto">
            <a:xfrm>
              <a:off x="3705225" y="3324895"/>
              <a:ext cx="195263"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0 h 131"/>
                <a:gd name="T10" fmla="*/ 2147483647 w 59"/>
                <a:gd name="T11" fmla="*/ 0 h 131"/>
                <a:gd name="T12" fmla="*/ 0 w 59"/>
                <a:gd name="T13" fmla="*/ 2147483647 h 131"/>
                <a:gd name="T14" fmla="*/ 0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3" y="67"/>
                  </a:cubicBezTo>
                  <a:cubicBezTo>
                    <a:pt x="31" y="59"/>
                    <a:pt x="29" y="50"/>
                    <a:pt x="22" y="44"/>
                  </a:cubicBezTo>
                  <a:cubicBezTo>
                    <a:pt x="22" y="35"/>
                    <a:pt x="21" y="15"/>
                    <a:pt x="21" y="15"/>
                  </a:cubicBezTo>
                  <a:cubicBezTo>
                    <a:pt x="20" y="9"/>
                    <a:pt x="16" y="0"/>
                    <a:pt x="11" y="0"/>
                  </a:cubicBezTo>
                  <a:cubicBezTo>
                    <a:pt x="11" y="0"/>
                    <a:pt x="10" y="0"/>
                    <a:pt x="10" y="0"/>
                  </a:cubicBezTo>
                  <a:cubicBezTo>
                    <a:pt x="5" y="0"/>
                    <a:pt x="0" y="5"/>
                    <a:pt x="0" y="10"/>
                  </a:cubicBezTo>
                  <a:cubicBezTo>
                    <a:pt x="0" y="55"/>
                    <a:pt x="0" y="55"/>
                    <a:pt x="0" y="55"/>
                  </a:cubicBezTo>
                  <a:cubicBezTo>
                    <a:pt x="6" y="57"/>
                    <a:pt x="6" y="57"/>
                    <a:pt x="6" y="57"/>
                  </a:cubicBezTo>
                  <a:cubicBezTo>
                    <a:pt x="9" y="59"/>
                    <a:pt x="10" y="60"/>
                    <a:pt x="12" y="71"/>
                  </a:cubicBezTo>
                  <a:cubicBezTo>
                    <a:pt x="13" y="80"/>
                    <a:pt x="13" y="80"/>
                    <a:pt x="13" y="80"/>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3C8A30"/>
            </a:solidFill>
            <a:ln w="9525">
              <a:noFill/>
              <a:round/>
              <a:headEnd/>
              <a:tailEnd/>
            </a:ln>
          </p:spPr>
          <p:txBody>
            <a:bodyPr/>
            <a:lstStyle/>
            <a:p>
              <a:endParaRPr lang="en-US"/>
            </a:p>
          </p:txBody>
        </p:sp>
        <p:sp>
          <p:nvSpPr>
            <p:cNvPr id="26856" name="Freeform 228"/>
            <p:cNvSpPr>
              <a:spLocks/>
            </p:cNvSpPr>
            <p:nvPr/>
          </p:nvSpPr>
          <p:spPr bwMode="auto">
            <a:xfrm>
              <a:off x="3705225" y="3324895"/>
              <a:ext cx="195263"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0 h 131"/>
                <a:gd name="T10" fmla="*/ 2147483647 w 59"/>
                <a:gd name="T11" fmla="*/ 0 h 131"/>
                <a:gd name="T12" fmla="*/ 0 w 59"/>
                <a:gd name="T13" fmla="*/ 2147483647 h 131"/>
                <a:gd name="T14" fmla="*/ 0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2" y="67"/>
                  </a:cubicBezTo>
                  <a:cubicBezTo>
                    <a:pt x="31" y="59"/>
                    <a:pt x="29" y="50"/>
                    <a:pt x="22" y="44"/>
                  </a:cubicBezTo>
                  <a:cubicBezTo>
                    <a:pt x="22" y="36"/>
                    <a:pt x="21" y="15"/>
                    <a:pt x="20" y="15"/>
                  </a:cubicBezTo>
                  <a:cubicBezTo>
                    <a:pt x="20" y="9"/>
                    <a:pt x="16" y="0"/>
                    <a:pt x="11" y="0"/>
                  </a:cubicBezTo>
                  <a:cubicBezTo>
                    <a:pt x="11" y="0"/>
                    <a:pt x="10" y="0"/>
                    <a:pt x="10" y="0"/>
                  </a:cubicBezTo>
                  <a:cubicBezTo>
                    <a:pt x="5" y="0"/>
                    <a:pt x="0" y="5"/>
                    <a:pt x="0" y="10"/>
                  </a:cubicBezTo>
                  <a:cubicBezTo>
                    <a:pt x="0" y="55"/>
                    <a:pt x="0" y="55"/>
                    <a:pt x="0" y="55"/>
                  </a:cubicBezTo>
                  <a:cubicBezTo>
                    <a:pt x="6" y="57"/>
                    <a:pt x="6" y="57"/>
                    <a:pt x="6" y="57"/>
                  </a:cubicBezTo>
                  <a:cubicBezTo>
                    <a:pt x="9" y="59"/>
                    <a:pt x="10" y="60"/>
                    <a:pt x="12" y="71"/>
                  </a:cubicBezTo>
                  <a:cubicBezTo>
                    <a:pt x="14" y="80"/>
                    <a:pt x="14" y="80"/>
                    <a:pt x="14" y="80"/>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3D8A30"/>
            </a:solidFill>
            <a:ln w="9525">
              <a:noFill/>
              <a:round/>
              <a:headEnd/>
              <a:tailEnd/>
            </a:ln>
          </p:spPr>
          <p:txBody>
            <a:bodyPr/>
            <a:lstStyle/>
            <a:p>
              <a:endParaRPr lang="en-US"/>
            </a:p>
          </p:txBody>
        </p:sp>
        <p:sp>
          <p:nvSpPr>
            <p:cNvPr id="26857" name="Freeform 229"/>
            <p:cNvSpPr>
              <a:spLocks/>
            </p:cNvSpPr>
            <p:nvPr/>
          </p:nvSpPr>
          <p:spPr bwMode="auto">
            <a:xfrm>
              <a:off x="3705225" y="3324895"/>
              <a:ext cx="195263"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0 h 131"/>
                <a:gd name="T10" fmla="*/ 2147483647 w 59"/>
                <a:gd name="T11" fmla="*/ 0 h 131"/>
                <a:gd name="T12" fmla="*/ 0 w 59"/>
                <a:gd name="T13" fmla="*/ 2147483647 h 131"/>
                <a:gd name="T14" fmla="*/ 0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2" y="67"/>
                  </a:cubicBezTo>
                  <a:cubicBezTo>
                    <a:pt x="31" y="59"/>
                    <a:pt x="29" y="50"/>
                    <a:pt x="22" y="44"/>
                  </a:cubicBezTo>
                  <a:cubicBezTo>
                    <a:pt x="22" y="36"/>
                    <a:pt x="21" y="16"/>
                    <a:pt x="20" y="15"/>
                  </a:cubicBezTo>
                  <a:cubicBezTo>
                    <a:pt x="20" y="9"/>
                    <a:pt x="16" y="1"/>
                    <a:pt x="11" y="0"/>
                  </a:cubicBezTo>
                  <a:cubicBezTo>
                    <a:pt x="11" y="0"/>
                    <a:pt x="10" y="0"/>
                    <a:pt x="10" y="0"/>
                  </a:cubicBezTo>
                  <a:cubicBezTo>
                    <a:pt x="5" y="0"/>
                    <a:pt x="0" y="5"/>
                    <a:pt x="0" y="10"/>
                  </a:cubicBezTo>
                  <a:cubicBezTo>
                    <a:pt x="0" y="55"/>
                    <a:pt x="0" y="55"/>
                    <a:pt x="0" y="55"/>
                  </a:cubicBezTo>
                  <a:cubicBezTo>
                    <a:pt x="6" y="57"/>
                    <a:pt x="6" y="57"/>
                    <a:pt x="6" y="57"/>
                  </a:cubicBezTo>
                  <a:cubicBezTo>
                    <a:pt x="9" y="59"/>
                    <a:pt x="10" y="60"/>
                    <a:pt x="12" y="71"/>
                  </a:cubicBezTo>
                  <a:cubicBezTo>
                    <a:pt x="14" y="80"/>
                    <a:pt x="14" y="80"/>
                    <a:pt x="14" y="80"/>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3E8B31"/>
            </a:solidFill>
            <a:ln w="9525">
              <a:noFill/>
              <a:round/>
              <a:headEnd/>
              <a:tailEnd/>
            </a:ln>
          </p:spPr>
          <p:txBody>
            <a:bodyPr/>
            <a:lstStyle/>
            <a:p>
              <a:endParaRPr lang="en-US"/>
            </a:p>
          </p:txBody>
        </p:sp>
        <p:sp>
          <p:nvSpPr>
            <p:cNvPr id="26858" name="Freeform 230"/>
            <p:cNvSpPr>
              <a:spLocks/>
            </p:cNvSpPr>
            <p:nvPr/>
          </p:nvSpPr>
          <p:spPr bwMode="auto">
            <a:xfrm>
              <a:off x="3705225" y="3324895"/>
              <a:ext cx="195263"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0 h 131"/>
                <a:gd name="T10" fmla="*/ 2147483647 w 59"/>
                <a:gd name="T11" fmla="*/ 0 h 131"/>
                <a:gd name="T12" fmla="*/ 0 w 59"/>
                <a:gd name="T13" fmla="*/ 2147483647 h 131"/>
                <a:gd name="T14" fmla="*/ 0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2" y="67"/>
                  </a:cubicBezTo>
                  <a:cubicBezTo>
                    <a:pt x="31" y="59"/>
                    <a:pt x="29" y="50"/>
                    <a:pt x="22" y="45"/>
                  </a:cubicBezTo>
                  <a:cubicBezTo>
                    <a:pt x="22" y="36"/>
                    <a:pt x="21" y="16"/>
                    <a:pt x="20" y="15"/>
                  </a:cubicBezTo>
                  <a:cubicBezTo>
                    <a:pt x="20" y="10"/>
                    <a:pt x="16" y="1"/>
                    <a:pt x="11" y="0"/>
                  </a:cubicBezTo>
                  <a:cubicBezTo>
                    <a:pt x="11" y="0"/>
                    <a:pt x="10" y="0"/>
                    <a:pt x="10" y="0"/>
                  </a:cubicBezTo>
                  <a:cubicBezTo>
                    <a:pt x="5" y="0"/>
                    <a:pt x="0" y="5"/>
                    <a:pt x="0" y="10"/>
                  </a:cubicBezTo>
                  <a:cubicBezTo>
                    <a:pt x="0" y="55"/>
                    <a:pt x="0" y="55"/>
                    <a:pt x="0" y="55"/>
                  </a:cubicBezTo>
                  <a:cubicBezTo>
                    <a:pt x="6" y="57"/>
                    <a:pt x="6" y="57"/>
                    <a:pt x="6" y="57"/>
                  </a:cubicBezTo>
                  <a:cubicBezTo>
                    <a:pt x="9" y="59"/>
                    <a:pt x="10" y="60"/>
                    <a:pt x="12" y="71"/>
                  </a:cubicBezTo>
                  <a:cubicBezTo>
                    <a:pt x="14" y="80"/>
                    <a:pt x="14" y="80"/>
                    <a:pt x="14" y="80"/>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3F8B31"/>
            </a:solidFill>
            <a:ln w="9525">
              <a:noFill/>
              <a:round/>
              <a:headEnd/>
              <a:tailEnd/>
            </a:ln>
          </p:spPr>
          <p:txBody>
            <a:bodyPr/>
            <a:lstStyle/>
            <a:p>
              <a:endParaRPr lang="en-US"/>
            </a:p>
          </p:txBody>
        </p:sp>
        <p:sp>
          <p:nvSpPr>
            <p:cNvPr id="26859" name="Freeform 231"/>
            <p:cNvSpPr>
              <a:spLocks/>
            </p:cNvSpPr>
            <p:nvPr/>
          </p:nvSpPr>
          <p:spPr bwMode="auto">
            <a:xfrm>
              <a:off x="3705225" y="3324895"/>
              <a:ext cx="195263"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0 h 131"/>
                <a:gd name="T10" fmla="*/ 2147483647 w 59"/>
                <a:gd name="T11" fmla="*/ 0 h 131"/>
                <a:gd name="T12" fmla="*/ 0 w 59"/>
                <a:gd name="T13" fmla="*/ 2147483647 h 131"/>
                <a:gd name="T14" fmla="*/ 0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8" y="99"/>
                    <a:pt x="48" y="78"/>
                    <a:pt x="32" y="67"/>
                  </a:cubicBezTo>
                  <a:cubicBezTo>
                    <a:pt x="31" y="59"/>
                    <a:pt x="29" y="50"/>
                    <a:pt x="22" y="45"/>
                  </a:cubicBezTo>
                  <a:cubicBezTo>
                    <a:pt x="22" y="36"/>
                    <a:pt x="21" y="16"/>
                    <a:pt x="20" y="15"/>
                  </a:cubicBezTo>
                  <a:cubicBezTo>
                    <a:pt x="20" y="10"/>
                    <a:pt x="16" y="1"/>
                    <a:pt x="11" y="0"/>
                  </a:cubicBezTo>
                  <a:cubicBezTo>
                    <a:pt x="11" y="0"/>
                    <a:pt x="10" y="0"/>
                    <a:pt x="10" y="0"/>
                  </a:cubicBezTo>
                  <a:cubicBezTo>
                    <a:pt x="5" y="0"/>
                    <a:pt x="0" y="5"/>
                    <a:pt x="0" y="10"/>
                  </a:cubicBezTo>
                  <a:cubicBezTo>
                    <a:pt x="0" y="55"/>
                    <a:pt x="0" y="55"/>
                    <a:pt x="0" y="55"/>
                  </a:cubicBezTo>
                  <a:cubicBezTo>
                    <a:pt x="6" y="57"/>
                    <a:pt x="6" y="57"/>
                    <a:pt x="6" y="57"/>
                  </a:cubicBezTo>
                  <a:cubicBezTo>
                    <a:pt x="9" y="59"/>
                    <a:pt x="10" y="60"/>
                    <a:pt x="12" y="71"/>
                  </a:cubicBezTo>
                  <a:cubicBezTo>
                    <a:pt x="14" y="79"/>
                    <a:pt x="14" y="79"/>
                    <a:pt x="14" y="79"/>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3F8B32"/>
            </a:solidFill>
            <a:ln w="9525">
              <a:noFill/>
              <a:round/>
              <a:headEnd/>
              <a:tailEnd/>
            </a:ln>
          </p:spPr>
          <p:txBody>
            <a:bodyPr/>
            <a:lstStyle/>
            <a:p>
              <a:endParaRPr lang="en-US"/>
            </a:p>
          </p:txBody>
        </p:sp>
        <p:sp>
          <p:nvSpPr>
            <p:cNvPr id="26860" name="Freeform 232"/>
            <p:cNvSpPr>
              <a:spLocks/>
            </p:cNvSpPr>
            <p:nvPr/>
          </p:nvSpPr>
          <p:spPr bwMode="auto">
            <a:xfrm>
              <a:off x="3705225" y="3324895"/>
              <a:ext cx="195263"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0 h 131"/>
                <a:gd name="T10" fmla="*/ 2147483647 w 59"/>
                <a:gd name="T11" fmla="*/ 0 h 131"/>
                <a:gd name="T12" fmla="*/ 0 w 59"/>
                <a:gd name="T13" fmla="*/ 2147483647 h 131"/>
                <a:gd name="T14" fmla="*/ 0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8" y="99"/>
                    <a:pt x="48" y="78"/>
                    <a:pt x="32" y="67"/>
                  </a:cubicBezTo>
                  <a:cubicBezTo>
                    <a:pt x="31" y="59"/>
                    <a:pt x="29" y="51"/>
                    <a:pt x="22" y="45"/>
                  </a:cubicBezTo>
                  <a:cubicBezTo>
                    <a:pt x="22" y="36"/>
                    <a:pt x="21" y="16"/>
                    <a:pt x="20" y="16"/>
                  </a:cubicBezTo>
                  <a:cubicBezTo>
                    <a:pt x="20" y="10"/>
                    <a:pt x="16" y="1"/>
                    <a:pt x="11" y="0"/>
                  </a:cubicBezTo>
                  <a:cubicBezTo>
                    <a:pt x="11" y="0"/>
                    <a:pt x="10" y="0"/>
                    <a:pt x="10" y="0"/>
                  </a:cubicBezTo>
                  <a:cubicBezTo>
                    <a:pt x="5" y="0"/>
                    <a:pt x="0" y="5"/>
                    <a:pt x="0" y="10"/>
                  </a:cubicBezTo>
                  <a:cubicBezTo>
                    <a:pt x="0" y="55"/>
                    <a:pt x="0" y="55"/>
                    <a:pt x="0" y="55"/>
                  </a:cubicBezTo>
                  <a:cubicBezTo>
                    <a:pt x="6" y="57"/>
                    <a:pt x="6" y="57"/>
                    <a:pt x="6" y="57"/>
                  </a:cubicBezTo>
                  <a:cubicBezTo>
                    <a:pt x="9" y="59"/>
                    <a:pt x="10" y="60"/>
                    <a:pt x="12" y="71"/>
                  </a:cubicBezTo>
                  <a:cubicBezTo>
                    <a:pt x="14" y="79"/>
                    <a:pt x="14" y="79"/>
                    <a:pt x="14" y="79"/>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408C32"/>
            </a:solidFill>
            <a:ln w="9525">
              <a:noFill/>
              <a:round/>
              <a:headEnd/>
              <a:tailEnd/>
            </a:ln>
          </p:spPr>
          <p:txBody>
            <a:bodyPr/>
            <a:lstStyle/>
            <a:p>
              <a:endParaRPr lang="en-US"/>
            </a:p>
          </p:txBody>
        </p:sp>
        <p:sp>
          <p:nvSpPr>
            <p:cNvPr id="26861" name="Freeform 233"/>
            <p:cNvSpPr>
              <a:spLocks/>
            </p:cNvSpPr>
            <p:nvPr/>
          </p:nvSpPr>
          <p:spPr bwMode="auto">
            <a:xfrm>
              <a:off x="3705225" y="3324895"/>
              <a:ext cx="195263"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0 h 131"/>
                <a:gd name="T10" fmla="*/ 2147483647 w 59"/>
                <a:gd name="T11" fmla="*/ 0 h 131"/>
                <a:gd name="T12" fmla="*/ 0 w 59"/>
                <a:gd name="T13" fmla="*/ 2147483647 h 131"/>
                <a:gd name="T14" fmla="*/ 0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8" y="121"/>
                  </a:moveTo>
                  <a:cubicBezTo>
                    <a:pt x="58" y="99"/>
                    <a:pt x="48" y="78"/>
                    <a:pt x="32" y="67"/>
                  </a:cubicBezTo>
                  <a:cubicBezTo>
                    <a:pt x="31" y="59"/>
                    <a:pt x="29" y="51"/>
                    <a:pt x="22" y="45"/>
                  </a:cubicBezTo>
                  <a:cubicBezTo>
                    <a:pt x="22" y="36"/>
                    <a:pt x="21" y="16"/>
                    <a:pt x="20" y="16"/>
                  </a:cubicBezTo>
                  <a:cubicBezTo>
                    <a:pt x="20" y="10"/>
                    <a:pt x="16" y="1"/>
                    <a:pt x="11" y="0"/>
                  </a:cubicBezTo>
                  <a:cubicBezTo>
                    <a:pt x="11" y="0"/>
                    <a:pt x="10" y="0"/>
                    <a:pt x="10" y="0"/>
                  </a:cubicBezTo>
                  <a:cubicBezTo>
                    <a:pt x="5" y="0"/>
                    <a:pt x="0" y="5"/>
                    <a:pt x="0" y="10"/>
                  </a:cubicBezTo>
                  <a:cubicBezTo>
                    <a:pt x="0" y="55"/>
                    <a:pt x="0" y="55"/>
                    <a:pt x="0" y="55"/>
                  </a:cubicBezTo>
                  <a:cubicBezTo>
                    <a:pt x="6" y="57"/>
                    <a:pt x="6" y="57"/>
                    <a:pt x="6" y="57"/>
                  </a:cubicBezTo>
                  <a:cubicBezTo>
                    <a:pt x="9" y="59"/>
                    <a:pt x="11" y="60"/>
                    <a:pt x="12" y="71"/>
                  </a:cubicBezTo>
                  <a:cubicBezTo>
                    <a:pt x="14" y="79"/>
                    <a:pt x="14" y="79"/>
                    <a:pt x="14" y="79"/>
                  </a:cubicBezTo>
                  <a:cubicBezTo>
                    <a:pt x="18" y="82"/>
                    <a:pt x="18" y="82"/>
                    <a:pt x="18" y="82"/>
                  </a:cubicBezTo>
                  <a:cubicBezTo>
                    <a:pt x="29" y="88"/>
                    <a:pt x="38" y="105"/>
                    <a:pt x="38" y="121"/>
                  </a:cubicBezTo>
                  <a:cubicBezTo>
                    <a:pt x="38" y="126"/>
                    <a:pt x="43" y="131"/>
                    <a:pt x="48" y="131"/>
                  </a:cubicBezTo>
                  <a:cubicBezTo>
                    <a:pt x="54" y="131"/>
                    <a:pt x="59" y="126"/>
                    <a:pt x="58" y="121"/>
                  </a:cubicBezTo>
                  <a:close/>
                </a:path>
              </a:pathLst>
            </a:custGeom>
            <a:solidFill>
              <a:srgbClr val="418D33"/>
            </a:solidFill>
            <a:ln w="9525">
              <a:noFill/>
              <a:round/>
              <a:headEnd/>
              <a:tailEnd/>
            </a:ln>
          </p:spPr>
          <p:txBody>
            <a:bodyPr/>
            <a:lstStyle/>
            <a:p>
              <a:endParaRPr lang="en-US"/>
            </a:p>
          </p:txBody>
        </p:sp>
        <p:sp>
          <p:nvSpPr>
            <p:cNvPr id="26862" name="Freeform 234"/>
            <p:cNvSpPr>
              <a:spLocks/>
            </p:cNvSpPr>
            <p:nvPr/>
          </p:nvSpPr>
          <p:spPr bwMode="auto">
            <a:xfrm>
              <a:off x="3705225" y="3324895"/>
              <a:ext cx="192088" cy="431800"/>
            </a:xfrm>
            <a:custGeom>
              <a:avLst/>
              <a:gdLst>
                <a:gd name="T0" fmla="*/ 2147483647 w 58"/>
                <a:gd name="T1" fmla="*/ 2147483647 h 131"/>
                <a:gd name="T2" fmla="*/ 2147483647 w 58"/>
                <a:gd name="T3" fmla="*/ 2147483647 h 131"/>
                <a:gd name="T4" fmla="*/ 2147483647 w 58"/>
                <a:gd name="T5" fmla="*/ 2147483647 h 131"/>
                <a:gd name="T6" fmla="*/ 2147483647 w 58"/>
                <a:gd name="T7" fmla="*/ 2147483647 h 131"/>
                <a:gd name="T8" fmla="*/ 2147483647 w 58"/>
                <a:gd name="T9" fmla="*/ 0 h 131"/>
                <a:gd name="T10" fmla="*/ 2147483647 w 58"/>
                <a:gd name="T11" fmla="*/ 0 h 131"/>
                <a:gd name="T12" fmla="*/ 0 w 58"/>
                <a:gd name="T13" fmla="*/ 2147483647 h 131"/>
                <a:gd name="T14" fmla="*/ 0 w 58"/>
                <a:gd name="T15" fmla="*/ 2147483647 h 131"/>
                <a:gd name="T16" fmla="*/ 2147483647 w 58"/>
                <a:gd name="T17" fmla="*/ 2147483647 h 131"/>
                <a:gd name="T18" fmla="*/ 2147483647 w 58"/>
                <a:gd name="T19" fmla="*/ 2147483647 h 131"/>
                <a:gd name="T20" fmla="*/ 2147483647 w 58"/>
                <a:gd name="T21" fmla="*/ 2147483647 h 131"/>
                <a:gd name="T22" fmla="*/ 2147483647 w 58"/>
                <a:gd name="T23" fmla="*/ 2147483647 h 131"/>
                <a:gd name="T24" fmla="*/ 2147483647 w 58"/>
                <a:gd name="T25" fmla="*/ 2147483647 h 131"/>
                <a:gd name="T26" fmla="*/ 2147483647 w 58"/>
                <a:gd name="T27" fmla="*/ 2147483647 h 131"/>
                <a:gd name="T28" fmla="*/ 2147483647 w 58"/>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1"/>
                <a:gd name="T47" fmla="*/ 58 w 58"/>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1">
                  <a:moveTo>
                    <a:pt x="58" y="121"/>
                  </a:moveTo>
                  <a:cubicBezTo>
                    <a:pt x="58" y="99"/>
                    <a:pt x="48" y="78"/>
                    <a:pt x="32" y="67"/>
                  </a:cubicBezTo>
                  <a:cubicBezTo>
                    <a:pt x="31" y="59"/>
                    <a:pt x="29" y="51"/>
                    <a:pt x="22" y="45"/>
                  </a:cubicBezTo>
                  <a:cubicBezTo>
                    <a:pt x="22" y="36"/>
                    <a:pt x="21" y="17"/>
                    <a:pt x="20" y="16"/>
                  </a:cubicBezTo>
                  <a:cubicBezTo>
                    <a:pt x="20" y="11"/>
                    <a:pt x="16" y="1"/>
                    <a:pt x="11" y="0"/>
                  </a:cubicBezTo>
                  <a:cubicBezTo>
                    <a:pt x="11" y="0"/>
                    <a:pt x="10" y="0"/>
                    <a:pt x="10" y="0"/>
                  </a:cubicBezTo>
                  <a:cubicBezTo>
                    <a:pt x="5" y="0"/>
                    <a:pt x="0" y="5"/>
                    <a:pt x="0" y="10"/>
                  </a:cubicBezTo>
                  <a:cubicBezTo>
                    <a:pt x="0" y="55"/>
                    <a:pt x="0" y="55"/>
                    <a:pt x="0" y="55"/>
                  </a:cubicBezTo>
                  <a:cubicBezTo>
                    <a:pt x="6" y="57"/>
                    <a:pt x="6" y="57"/>
                    <a:pt x="6" y="57"/>
                  </a:cubicBezTo>
                  <a:cubicBezTo>
                    <a:pt x="10" y="59"/>
                    <a:pt x="11" y="60"/>
                    <a:pt x="12" y="71"/>
                  </a:cubicBezTo>
                  <a:cubicBezTo>
                    <a:pt x="14" y="79"/>
                    <a:pt x="14" y="79"/>
                    <a:pt x="14" y="79"/>
                  </a:cubicBezTo>
                  <a:cubicBezTo>
                    <a:pt x="18" y="82"/>
                    <a:pt x="18" y="82"/>
                    <a:pt x="18" y="82"/>
                  </a:cubicBezTo>
                  <a:cubicBezTo>
                    <a:pt x="29" y="88"/>
                    <a:pt x="38" y="105"/>
                    <a:pt x="38" y="121"/>
                  </a:cubicBezTo>
                  <a:cubicBezTo>
                    <a:pt x="38" y="126"/>
                    <a:pt x="43" y="131"/>
                    <a:pt x="48" y="131"/>
                  </a:cubicBezTo>
                  <a:cubicBezTo>
                    <a:pt x="54" y="131"/>
                    <a:pt x="58" y="126"/>
                    <a:pt x="58" y="121"/>
                  </a:cubicBezTo>
                  <a:close/>
                </a:path>
              </a:pathLst>
            </a:custGeom>
            <a:solidFill>
              <a:srgbClr val="428D33"/>
            </a:solidFill>
            <a:ln w="9525">
              <a:noFill/>
              <a:round/>
              <a:headEnd/>
              <a:tailEnd/>
            </a:ln>
          </p:spPr>
          <p:txBody>
            <a:bodyPr/>
            <a:lstStyle/>
            <a:p>
              <a:endParaRPr lang="en-US"/>
            </a:p>
          </p:txBody>
        </p:sp>
        <p:sp>
          <p:nvSpPr>
            <p:cNvPr id="26863" name="Freeform 235"/>
            <p:cNvSpPr>
              <a:spLocks/>
            </p:cNvSpPr>
            <p:nvPr/>
          </p:nvSpPr>
          <p:spPr bwMode="auto">
            <a:xfrm>
              <a:off x="3705225" y="3324895"/>
              <a:ext cx="192088" cy="431800"/>
            </a:xfrm>
            <a:custGeom>
              <a:avLst/>
              <a:gdLst>
                <a:gd name="T0" fmla="*/ 2147483647 w 58"/>
                <a:gd name="T1" fmla="*/ 2147483647 h 131"/>
                <a:gd name="T2" fmla="*/ 2147483647 w 58"/>
                <a:gd name="T3" fmla="*/ 2147483647 h 131"/>
                <a:gd name="T4" fmla="*/ 2147483647 w 58"/>
                <a:gd name="T5" fmla="*/ 2147483647 h 131"/>
                <a:gd name="T6" fmla="*/ 2147483647 w 58"/>
                <a:gd name="T7" fmla="*/ 2147483647 h 131"/>
                <a:gd name="T8" fmla="*/ 2147483647 w 58"/>
                <a:gd name="T9" fmla="*/ 0 h 131"/>
                <a:gd name="T10" fmla="*/ 2147483647 w 58"/>
                <a:gd name="T11" fmla="*/ 0 h 131"/>
                <a:gd name="T12" fmla="*/ 0 w 58"/>
                <a:gd name="T13" fmla="*/ 2147483647 h 131"/>
                <a:gd name="T14" fmla="*/ 0 w 58"/>
                <a:gd name="T15" fmla="*/ 2147483647 h 131"/>
                <a:gd name="T16" fmla="*/ 2147483647 w 58"/>
                <a:gd name="T17" fmla="*/ 2147483647 h 131"/>
                <a:gd name="T18" fmla="*/ 2147483647 w 58"/>
                <a:gd name="T19" fmla="*/ 2147483647 h 131"/>
                <a:gd name="T20" fmla="*/ 2147483647 w 58"/>
                <a:gd name="T21" fmla="*/ 2147483647 h 131"/>
                <a:gd name="T22" fmla="*/ 2147483647 w 58"/>
                <a:gd name="T23" fmla="*/ 2147483647 h 131"/>
                <a:gd name="T24" fmla="*/ 2147483647 w 58"/>
                <a:gd name="T25" fmla="*/ 2147483647 h 131"/>
                <a:gd name="T26" fmla="*/ 2147483647 w 58"/>
                <a:gd name="T27" fmla="*/ 2147483647 h 131"/>
                <a:gd name="T28" fmla="*/ 2147483647 w 58"/>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1"/>
                <a:gd name="T47" fmla="*/ 58 w 58"/>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1">
                  <a:moveTo>
                    <a:pt x="58" y="121"/>
                  </a:moveTo>
                  <a:cubicBezTo>
                    <a:pt x="58" y="99"/>
                    <a:pt x="48" y="78"/>
                    <a:pt x="32" y="67"/>
                  </a:cubicBezTo>
                  <a:cubicBezTo>
                    <a:pt x="31" y="59"/>
                    <a:pt x="29" y="51"/>
                    <a:pt x="22" y="45"/>
                  </a:cubicBezTo>
                  <a:cubicBezTo>
                    <a:pt x="22" y="36"/>
                    <a:pt x="21" y="17"/>
                    <a:pt x="20" y="16"/>
                  </a:cubicBezTo>
                  <a:cubicBezTo>
                    <a:pt x="20" y="11"/>
                    <a:pt x="16" y="1"/>
                    <a:pt x="11" y="0"/>
                  </a:cubicBezTo>
                  <a:cubicBezTo>
                    <a:pt x="11" y="0"/>
                    <a:pt x="10" y="0"/>
                    <a:pt x="10" y="0"/>
                  </a:cubicBezTo>
                  <a:cubicBezTo>
                    <a:pt x="5" y="0"/>
                    <a:pt x="0" y="5"/>
                    <a:pt x="0" y="10"/>
                  </a:cubicBezTo>
                  <a:cubicBezTo>
                    <a:pt x="0" y="55"/>
                    <a:pt x="0" y="55"/>
                    <a:pt x="0" y="55"/>
                  </a:cubicBezTo>
                  <a:cubicBezTo>
                    <a:pt x="6" y="57"/>
                    <a:pt x="6" y="57"/>
                    <a:pt x="6" y="57"/>
                  </a:cubicBezTo>
                  <a:cubicBezTo>
                    <a:pt x="10" y="59"/>
                    <a:pt x="11" y="60"/>
                    <a:pt x="12" y="71"/>
                  </a:cubicBezTo>
                  <a:cubicBezTo>
                    <a:pt x="14" y="79"/>
                    <a:pt x="14" y="79"/>
                    <a:pt x="14" y="79"/>
                  </a:cubicBezTo>
                  <a:cubicBezTo>
                    <a:pt x="18" y="82"/>
                    <a:pt x="18" y="82"/>
                    <a:pt x="18" y="82"/>
                  </a:cubicBezTo>
                  <a:cubicBezTo>
                    <a:pt x="29" y="88"/>
                    <a:pt x="38" y="105"/>
                    <a:pt x="38" y="121"/>
                  </a:cubicBezTo>
                  <a:cubicBezTo>
                    <a:pt x="38" y="126"/>
                    <a:pt x="43" y="131"/>
                    <a:pt x="48" y="131"/>
                  </a:cubicBezTo>
                  <a:cubicBezTo>
                    <a:pt x="54" y="131"/>
                    <a:pt x="58" y="126"/>
                    <a:pt x="58" y="121"/>
                  </a:cubicBezTo>
                  <a:close/>
                </a:path>
              </a:pathLst>
            </a:custGeom>
            <a:solidFill>
              <a:srgbClr val="438E34"/>
            </a:solidFill>
            <a:ln w="9525">
              <a:noFill/>
              <a:round/>
              <a:headEnd/>
              <a:tailEnd/>
            </a:ln>
          </p:spPr>
          <p:txBody>
            <a:bodyPr/>
            <a:lstStyle/>
            <a:p>
              <a:endParaRPr lang="en-US"/>
            </a:p>
          </p:txBody>
        </p:sp>
        <p:sp>
          <p:nvSpPr>
            <p:cNvPr id="26864" name="Freeform 236"/>
            <p:cNvSpPr>
              <a:spLocks/>
            </p:cNvSpPr>
            <p:nvPr/>
          </p:nvSpPr>
          <p:spPr bwMode="auto">
            <a:xfrm>
              <a:off x="3705225" y="3324895"/>
              <a:ext cx="192088" cy="431800"/>
            </a:xfrm>
            <a:custGeom>
              <a:avLst/>
              <a:gdLst>
                <a:gd name="T0" fmla="*/ 2147483647 w 58"/>
                <a:gd name="T1" fmla="*/ 2147483647 h 131"/>
                <a:gd name="T2" fmla="*/ 2147483647 w 58"/>
                <a:gd name="T3" fmla="*/ 2147483647 h 131"/>
                <a:gd name="T4" fmla="*/ 2147483647 w 58"/>
                <a:gd name="T5" fmla="*/ 2147483647 h 131"/>
                <a:gd name="T6" fmla="*/ 2147483647 w 58"/>
                <a:gd name="T7" fmla="*/ 2147483647 h 131"/>
                <a:gd name="T8" fmla="*/ 2147483647 w 58"/>
                <a:gd name="T9" fmla="*/ 0 h 131"/>
                <a:gd name="T10" fmla="*/ 2147483647 w 58"/>
                <a:gd name="T11" fmla="*/ 0 h 131"/>
                <a:gd name="T12" fmla="*/ 0 w 58"/>
                <a:gd name="T13" fmla="*/ 2147483647 h 131"/>
                <a:gd name="T14" fmla="*/ 0 w 58"/>
                <a:gd name="T15" fmla="*/ 2147483647 h 131"/>
                <a:gd name="T16" fmla="*/ 2147483647 w 58"/>
                <a:gd name="T17" fmla="*/ 2147483647 h 131"/>
                <a:gd name="T18" fmla="*/ 2147483647 w 58"/>
                <a:gd name="T19" fmla="*/ 2147483647 h 131"/>
                <a:gd name="T20" fmla="*/ 2147483647 w 58"/>
                <a:gd name="T21" fmla="*/ 2147483647 h 131"/>
                <a:gd name="T22" fmla="*/ 2147483647 w 58"/>
                <a:gd name="T23" fmla="*/ 2147483647 h 131"/>
                <a:gd name="T24" fmla="*/ 2147483647 w 58"/>
                <a:gd name="T25" fmla="*/ 2147483647 h 131"/>
                <a:gd name="T26" fmla="*/ 2147483647 w 58"/>
                <a:gd name="T27" fmla="*/ 2147483647 h 131"/>
                <a:gd name="T28" fmla="*/ 2147483647 w 58"/>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1"/>
                <a:gd name="T47" fmla="*/ 58 w 58"/>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1">
                  <a:moveTo>
                    <a:pt x="58" y="121"/>
                  </a:moveTo>
                  <a:cubicBezTo>
                    <a:pt x="58" y="99"/>
                    <a:pt x="48" y="78"/>
                    <a:pt x="32" y="67"/>
                  </a:cubicBezTo>
                  <a:cubicBezTo>
                    <a:pt x="31" y="59"/>
                    <a:pt x="29" y="51"/>
                    <a:pt x="22" y="45"/>
                  </a:cubicBezTo>
                  <a:cubicBezTo>
                    <a:pt x="22" y="37"/>
                    <a:pt x="21" y="17"/>
                    <a:pt x="20" y="16"/>
                  </a:cubicBezTo>
                  <a:cubicBezTo>
                    <a:pt x="20" y="11"/>
                    <a:pt x="16" y="1"/>
                    <a:pt x="11" y="0"/>
                  </a:cubicBezTo>
                  <a:cubicBezTo>
                    <a:pt x="11" y="0"/>
                    <a:pt x="10" y="0"/>
                    <a:pt x="10" y="0"/>
                  </a:cubicBezTo>
                  <a:cubicBezTo>
                    <a:pt x="5" y="0"/>
                    <a:pt x="0" y="5"/>
                    <a:pt x="0" y="10"/>
                  </a:cubicBezTo>
                  <a:cubicBezTo>
                    <a:pt x="0" y="55"/>
                    <a:pt x="0" y="55"/>
                    <a:pt x="0" y="55"/>
                  </a:cubicBezTo>
                  <a:cubicBezTo>
                    <a:pt x="6" y="57"/>
                    <a:pt x="6" y="57"/>
                    <a:pt x="6" y="57"/>
                  </a:cubicBezTo>
                  <a:cubicBezTo>
                    <a:pt x="10" y="59"/>
                    <a:pt x="11" y="60"/>
                    <a:pt x="12" y="71"/>
                  </a:cubicBezTo>
                  <a:cubicBezTo>
                    <a:pt x="14" y="79"/>
                    <a:pt x="14" y="79"/>
                    <a:pt x="14" y="79"/>
                  </a:cubicBezTo>
                  <a:cubicBezTo>
                    <a:pt x="18" y="82"/>
                    <a:pt x="18" y="82"/>
                    <a:pt x="18" y="82"/>
                  </a:cubicBezTo>
                  <a:cubicBezTo>
                    <a:pt x="29" y="88"/>
                    <a:pt x="38" y="105"/>
                    <a:pt x="38" y="121"/>
                  </a:cubicBezTo>
                  <a:cubicBezTo>
                    <a:pt x="38" y="126"/>
                    <a:pt x="43" y="131"/>
                    <a:pt x="48" y="131"/>
                  </a:cubicBezTo>
                  <a:cubicBezTo>
                    <a:pt x="54" y="131"/>
                    <a:pt x="58" y="126"/>
                    <a:pt x="58" y="121"/>
                  </a:cubicBezTo>
                  <a:close/>
                </a:path>
              </a:pathLst>
            </a:custGeom>
            <a:solidFill>
              <a:srgbClr val="448E34"/>
            </a:solidFill>
            <a:ln w="9525">
              <a:noFill/>
              <a:round/>
              <a:headEnd/>
              <a:tailEnd/>
            </a:ln>
          </p:spPr>
          <p:txBody>
            <a:bodyPr/>
            <a:lstStyle/>
            <a:p>
              <a:endParaRPr lang="en-US"/>
            </a:p>
          </p:txBody>
        </p:sp>
        <p:sp>
          <p:nvSpPr>
            <p:cNvPr id="26865" name="Freeform 237"/>
            <p:cNvSpPr>
              <a:spLocks/>
            </p:cNvSpPr>
            <p:nvPr/>
          </p:nvSpPr>
          <p:spPr bwMode="auto">
            <a:xfrm>
              <a:off x="3705225" y="3324895"/>
              <a:ext cx="192088" cy="431800"/>
            </a:xfrm>
            <a:custGeom>
              <a:avLst/>
              <a:gdLst>
                <a:gd name="T0" fmla="*/ 2147483647 w 58"/>
                <a:gd name="T1" fmla="*/ 2147483647 h 131"/>
                <a:gd name="T2" fmla="*/ 2147483647 w 58"/>
                <a:gd name="T3" fmla="*/ 2147483647 h 131"/>
                <a:gd name="T4" fmla="*/ 2147483647 w 58"/>
                <a:gd name="T5" fmla="*/ 2147483647 h 131"/>
                <a:gd name="T6" fmla="*/ 2147483647 w 58"/>
                <a:gd name="T7" fmla="*/ 2147483647 h 131"/>
                <a:gd name="T8" fmla="*/ 2147483647 w 58"/>
                <a:gd name="T9" fmla="*/ 2147483647 h 131"/>
                <a:gd name="T10" fmla="*/ 2147483647 w 58"/>
                <a:gd name="T11" fmla="*/ 0 h 131"/>
                <a:gd name="T12" fmla="*/ 0 w 58"/>
                <a:gd name="T13" fmla="*/ 2147483647 h 131"/>
                <a:gd name="T14" fmla="*/ 0 w 58"/>
                <a:gd name="T15" fmla="*/ 2147483647 h 131"/>
                <a:gd name="T16" fmla="*/ 2147483647 w 58"/>
                <a:gd name="T17" fmla="*/ 2147483647 h 131"/>
                <a:gd name="T18" fmla="*/ 2147483647 w 58"/>
                <a:gd name="T19" fmla="*/ 2147483647 h 131"/>
                <a:gd name="T20" fmla="*/ 2147483647 w 58"/>
                <a:gd name="T21" fmla="*/ 2147483647 h 131"/>
                <a:gd name="T22" fmla="*/ 2147483647 w 58"/>
                <a:gd name="T23" fmla="*/ 2147483647 h 131"/>
                <a:gd name="T24" fmla="*/ 2147483647 w 58"/>
                <a:gd name="T25" fmla="*/ 2147483647 h 131"/>
                <a:gd name="T26" fmla="*/ 2147483647 w 58"/>
                <a:gd name="T27" fmla="*/ 2147483647 h 131"/>
                <a:gd name="T28" fmla="*/ 2147483647 w 58"/>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1"/>
                <a:gd name="T47" fmla="*/ 58 w 58"/>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1">
                  <a:moveTo>
                    <a:pt x="58" y="121"/>
                  </a:moveTo>
                  <a:cubicBezTo>
                    <a:pt x="58" y="99"/>
                    <a:pt x="48" y="78"/>
                    <a:pt x="32" y="67"/>
                  </a:cubicBezTo>
                  <a:cubicBezTo>
                    <a:pt x="31" y="59"/>
                    <a:pt x="29" y="51"/>
                    <a:pt x="22" y="46"/>
                  </a:cubicBezTo>
                  <a:cubicBezTo>
                    <a:pt x="22" y="37"/>
                    <a:pt x="21" y="17"/>
                    <a:pt x="20" y="17"/>
                  </a:cubicBezTo>
                  <a:cubicBezTo>
                    <a:pt x="20" y="11"/>
                    <a:pt x="16" y="1"/>
                    <a:pt x="11" y="1"/>
                  </a:cubicBezTo>
                  <a:cubicBezTo>
                    <a:pt x="11" y="0"/>
                    <a:pt x="10" y="0"/>
                    <a:pt x="10" y="0"/>
                  </a:cubicBezTo>
                  <a:cubicBezTo>
                    <a:pt x="5" y="0"/>
                    <a:pt x="0" y="5"/>
                    <a:pt x="0" y="10"/>
                  </a:cubicBezTo>
                  <a:cubicBezTo>
                    <a:pt x="0" y="55"/>
                    <a:pt x="0" y="55"/>
                    <a:pt x="0" y="55"/>
                  </a:cubicBezTo>
                  <a:cubicBezTo>
                    <a:pt x="6" y="57"/>
                    <a:pt x="6" y="57"/>
                    <a:pt x="6" y="57"/>
                  </a:cubicBezTo>
                  <a:cubicBezTo>
                    <a:pt x="10" y="59"/>
                    <a:pt x="11" y="60"/>
                    <a:pt x="13" y="71"/>
                  </a:cubicBezTo>
                  <a:cubicBezTo>
                    <a:pt x="14" y="79"/>
                    <a:pt x="14" y="79"/>
                    <a:pt x="14" y="79"/>
                  </a:cubicBezTo>
                  <a:cubicBezTo>
                    <a:pt x="18" y="82"/>
                    <a:pt x="18" y="82"/>
                    <a:pt x="18" y="82"/>
                  </a:cubicBezTo>
                  <a:cubicBezTo>
                    <a:pt x="29" y="88"/>
                    <a:pt x="38" y="105"/>
                    <a:pt x="38" y="121"/>
                  </a:cubicBezTo>
                  <a:cubicBezTo>
                    <a:pt x="38" y="126"/>
                    <a:pt x="43" y="131"/>
                    <a:pt x="48" y="131"/>
                  </a:cubicBezTo>
                  <a:cubicBezTo>
                    <a:pt x="54" y="131"/>
                    <a:pt x="58" y="126"/>
                    <a:pt x="58" y="121"/>
                  </a:cubicBezTo>
                  <a:close/>
                </a:path>
              </a:pathLst>
            </a:custGeom>
            <a:solidFill>
              <a:srgbClr val="448E35"/>
            </a:solidFill>
            <a:ln w="9525">
              <a:noFill/>
              <a:round/>
              <a:headEnd/>
              <a:tailEnd/>
            </a:ln>
          </p:spPr>
          <p:txBody>
            <a:bodyPr/>
            <a:lstStyle/>
            <a:p>
              <a:endParaRPr lang="en-US"/>
            </a:p>
          </p:txBody>
        </p:sp>
        <p:sp>
          <p:nvSpPr>
            <p:cNvPr id="26866" name="Freeform 238"/>
            <p:cNvSpPr>
              <a:spLocks/>
            </p:cNvSpPr>
            <p:nvPr/>
          </p:nvSpPr>
          <p:spPr bwMode="auto">
            <a:xfrm>
              <a:off x="3705225" y="3324895"/>
              <a:ext cx="192088" cy="431800"/>
            </a:xfrm>
            <a:custGeom>
              <a:avLst/>
              <a:gdLst>
                <a:gd name="T0" fmla="*/ 2147483647 w 58"/>
                <a:gd name="T1" fmla="*/ 2147483647 h 131"/>
                <a:gd name="T2" fmla="*/ 2147483647 w 58"/>
                <a:gd name="T3" fmla="*/ 2147483647 h 131"/>
                <a:gd name="T4" fmla="*/ 2147483647 w 58"/>
                <a:gd name="T5" fmla="*/ 2147483647 h 131"/>
                <a:gd name="T6" fmla="*/ 2147483647 w 58"/>
                <a:gd name="T7" fmla="*/ 2147483647 h 131"/>
                <a:gd name="T8" fmla="*/ 2147483647 w 58"/>
                <a:gd name="T9" fmla="*/ 2147483647 h 131"/>
                <a:gd name="T10" fmla="*/ 2147483647 w 58"/>
                <a:gd name="T11" fmla="*/ 0 h 131"/>
                <a:gd name="T12" fmla="*/ 0 w 58"/>
                <a:gd name="T13" fmla="*/ 2147483647 h 131"/>
                <a:gd name="T14" fmla="*/ 0 w 58"/>
                <a:gd name="T15" fmla="*/ 2147483647 h 131"/>
                <a:gd name="T16" fmla="*/ 2147483647 w 58"/>
                <a:gd name="T17" fmla="*/ 2147483647 h 131"/>
                <a:gd name="T18" fmla="*/ 2147483647 w 58"/>
                <a:gd name="T19" fmla="*/ 2147483647 h 131"/>
                <a:gd name="T20" fmla="*/ 2147483647 w 58"/>
                <a:gd name="T21" fmla="*/ 2147483647 h 131"/>
                <a:gd name="T22" fmla="*/ 2147483647 w 58"/>
                <a:gd name="T23" fmla="*/ 2147483647 h 131"/>
                <a:gd name="T24" fmla="*/ 2147483647 w 58"/>
                <a:gd name="T25" fmla="*/ 2147483647 h 131"/>
                <a:gd name="T26" fmla="*/ 2147483647 w 58"/>
                <a:gd name="T27" fmla="*/ 2147483647 h 131"/>
                <a:gd name="T28" fmla="*/ 2147483647 w 58"/>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1"/>
                <a:gd name="T47" fmla="*/ 58 w 58"/>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1">
                  <a:moveTo>
                    <a:pt x="58" y="121"/>
                  </a:moveTo>
                  <a:cubicBezTo>
                    <a:pt x="58" y="99"/>
                    <a:pt x="48" y="78"/>
                    <a:pt x="32" y="67"/>
                  </a:cubicBezTo>
                  <a:cubicBezTo>
                    <a:pt x="31" y="59"/>
                    <a:pt x="29" y="51"/>
                    <a:pt x="22" y="46"/>
                  </a:cubicBezTo>
                  <a:cubicBezTo>
                    <a:pt x="22" y="37"/>
                    <a:pt x="21" y="18"/>
                    <a:pt x="20" y="17"/>
                  </a:cubicBezTo>
                  <a:cubicBezTo>
                    <a:pt x="20" y="11"/>
                    <a:pt x="16" y="1"/>
                    <a:pt x="11" y="1"/>
                  </a:cubicBezTo>
                  <a:cubicBezTo>
                    <a:pt x="11" y="0"/>
                    <a:pt x="10" y="0"/>
                    <a:pt x="10" y="0"/>
                  </a:cubicBezTo>
                  <a:cubicBezTo>
                    <a:pt x="5" y="0"/>
                    <a:pt x="0" y="5"/>
                    <a:pt x="0" y="10"/>
                  </a:cubicBezTo>
                  <a:cubicBezTo>
                    <a:pt x="0" y="55"/>
                    <a:pt x="0" y="55"/>
                    <a:pt x="0" y="55"/>
                  </a:cubicBezTo>
                  <a:cubicBezTo>
                    <a:pt x="6" y="57"/>
                    <a:pt x="6" y="57"/>
                    <a:pt x="6" y="57"/>
                  </a:cubicBezTo>
                  <a:cubicBezTo>
                    <a:pt x="10" y="59"/>
                    <a:pt x="11" y="60"/>
                    <a:pt x="13" y="71"/>
                  </a:cubicBezTo>
                  <a:cubicBezTo>
                    <a:pt x="14" y="79"/>
                    <a:pt x="14" y="79"/>
                    <a:pt x="14" y="79"/>
                  </a:cubicBezTo>
                  <a:cubicBezTo>
                    <a:pt x="18" y="82"/>
                    <a:pt x="18" y="82"/>
                    <a:pt x="18" y="82"/>
                  </a:cubicBezTo>
                  <a:cubicBezTo>
                    <a:pt x="29" y="88"/>
                    <a:pt x="38" y="105"/>
                    <a:pt x="38" y="121"/>
                  </a:cubicBezTo>
                  <a:cubicBezTo>
                    <a:pt x="38" y="126"/>
                    <a:pt x="43" y="131"/>
                    <a:pt x="48" y="130"/>
                  </a:cubicBezTo>
                  <a:cubicBezTo>
                    <a:pt x="54" y="130"/>
                    <a:pt x="58" y="126"/>
                    <a:pt x="58" y="121"/>
                  </a:cubicBezTo>
                  <a:close/>
                </a:path>
              </a:pathLst>
            </a:custGeom>
            <a:solidFill>
              <a:srgbClr val="458E35"/>
            </a:solidFill>
            <a:ln w="9525">
              <a:noFill/>
              <a:round/>
              <a:headEnd/>
              <a:tailEnd/>
            </a:ln>
          </p:spPr>
          <p:txBody>
            <a:bodyPr/>
            <a:lstStyle/>
            <a:p>
              <a:endParaRPr lang="en-US"/>
            </a:p>
          </p:txBody>
        </p:sp>
        <p:sp>
          <p:nvSpPr>
            <p:cNvPr id="26867" name="Freeform 239"/>
            <p:cNvSpPr>
              <a:spLocks/>
            </p:cNvSpPr>
            <p:nvPr/>
          </p:nvSpPr>
          <p:spPr bwMode="auto">
            <a:xfrm>
              <a:off x="3705225" y="3324895"/>
              <a:ext cx="192088" cy="428625"/>
            </a:xfrm>
            <a:custGeom>
              <a:avLst/>
              <a:gdLst>
                <a:gd name="T0" fmla="*/ 2147483647 w 58"/>
                <a:gd name="T1" fmla="*/ 2147483647 h 130"/>
                <a:gd name="T2" fmla="*/ 2147483647 w 58"/>
                <a:gd name="T3" fmla="*/ 2147483647 h 130"/>
                <a:gd name="T4" fmla="*/ 2147483647 w 58"/>
                <a:gd name="T5" fmla="*/ 2147483647 h 130"/>
                <a:gd name="T6" fmla="*/ 2147483647 w 58"/>
                <a:gd name="T7" fmla="*/ 2147483647 h 130"/>
                <a:gd name="T8" fmla="*/ 2147483647 w 58"/>
                <a:gd name="T9" fmla="*/ 2147483647 h 130"/>
                <a:gd name="T10" fmla="*/ 2147483647 w 58"/>
                <a:gd name="T11" fmla="*/ 0 h 130"/>
                <a:gd name="T12" fmla="*/ 0 w 58"/>
                <a:gd name="T13" fmla="*/ 2147483647 h 130"/>
                <a:gd name="T14" fmla="*/ 0 w 58"/>
                <a:gd name="T15" fmla="*/ 2147483647 h 130"/>
                <a:gd name="T16" fmla="*/ 2147483647 w 58"/>
                <a:gd name="T17" fmla="*/ 2147483647 h 130"/>
                <a:gd name="T18" fmla="*/ 2147483647 w 58"/>
                <a:gd name="T19" fmla="*/ 2147483647 h 130"/>
                <a:gd name="T20" fmla="*/ 2147483647 w 58"/>
                <a:gd name="T21" fmla="*/ 2147483647 h 130"/>
                <a:gd name="T22" fmla="*/ 2147483647 w 58"/>
                <a:gd name="T23" fmla="*/ 2147483647 h 130"/>
                <a:gd name="T24" fmla="*/ 2147483647 w 58"/>
                <a:gd name="T25" fmla="*/ 2147483647 h 130"/>
                <a:gd name="T26" fmla="*/ 2147483647 w 58"/>
                <a:gd name="T27" fmla="*/ 2147483647 h 130"/>
                <a:gd name="T28" fmla="*/ 2147483647 w 58"/>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1" y="60"/>
                    <a:pt x="29" y="51"/>
                    <a:pt x="22" y="46"/>
                  </a:cubicBezTo>
                  <a:cubicBezTo>
                    <a:pt x="22" y="37"/>
                    <a:pt x="21" y="18"/>
                    <a:pt x="20" y="17"/>
                  </a:cubicBezTo>
                  <a:cubicBezTo>
                    <a:pt x="20" y="12"/>
                    <a:pt x="16" y="1"/>
                    <a:pt x="11" y="1"/>
                  </a:cubicBezTo>
                  <a:cubicBezTo>
                    <a:pt x="11" y="0"/>
                    <a:pt x="10" y="0"/>
                    <a:pt x="10" y="0"/>
                  </a:cubicBezTo>
                  <a:cubicBezTo>
                    <a:pt x="5" y="0"/>
                    <a:pt x="0" y="5"/>
                    <a:pt x="0" y="10"/>
                  </a:cubicBezTo>
                  <a:cubicBezTo>
                    <a:pt x="0" y="55"/>
                    <a:pt x="0" y="55"/>
                    <a:pt x="0" y="55"/>
                  </a:cubicBezTo>
                  <a:cubicBezTo>
                    <a:pt x="6" y="57"/>
                    <a:pt x="6" y="57"/>
                    <a:pt x="6" y="57"/>
                  </a:cubicBezTo>
                  <a:cubicBezTo>
                    <a:pt x="10" y="59"/>
                    <a:pt x="11" y="60"/>
                    <a:pt x="13" y="71"/>
                  </a:cubicBezTo>
                  <a:cubicBezTo>
                    <a:pt x="14" y="79"/>
                    <a:pt x="14" y="79"/>
                    <a:pt x="14" y="79"/>
                  </a:cubicBezTo>
                  <a:cubicBezTo>
                    <a:pt x="18" y="81"/>
                    <a:pt x="18" y="81"/>
                    <a:pt x="18" y="81"/>
                  </a:cubicBezTo>
                  <a:cubicBezTo>
                    <a:pt x="29" y="88"/>
                    <a:pt x="38" y="105"/>
                    <a:pt x="38" y="121"/>
                  </a:cubicBezTo>
                  <a:cubicBezTo>
                    <a:pt x="38" y="126"/>
                    <a:pt x="43" y="130"/>
                    <a:pt x="48" y="130"/>
                  </a:cubicBezTo>
                  <a:cubicBezTo>
                    <a:pt x="54" y="130"/>
                    <a:pt x="58" y="126"/>
                    <a:pt x="58" y="121"/>
                  </a:cubicBezTo>
                  <a:close/>
                </a:path>
              </a:pathLst>
            </a:custGeom>
            <a:solidFill>
              <a:srgbClr val="469036"/>
            </a:solidFill>
            <a:ln w="9525">
              <a:noFill/>
              <a:round/>
              <a:headEnd/>
              <a:tailEnd/>
            </a:ln>
          </p:spPr>
          <p:txBody>
            <a:bodyPr/>
            <a:lstStyle/>
            <a:p>
              <a:endParaRPr lang="en-US"/>
            </a:p>
          </p:txBody>
        </p:sp>
        <p:sp>
          <p:nvSpPr>
            <p:cNvPr id="26868" name="Freeform 240"/>
            <p:cNvSpPr>
              <a:spLocks/>
            </p:cNvSpPr>
            <p:nvPr/>
          </p:nvSpPr>
          <p:spPr bwMode="auto">
            <a:xfrm>
              <a:off x="3705225" y="3324895"/>
              <a:ext cx="192088" cy="428625"/>
            </a:xfrm>
            <a:custGeom>
              <a:avLst/>
              <a:gdLst>
                <a:gd name="T0" fmla="*/ 2147483647 w 58"/>
                <a:gd name="T1" fmla="*/ 2147483647 h 130"/>
                <a:gd name="T2" fmla="*/ 2147483647 w 58"/>
                <a:gd name="T3" fmla="*/ 2147483647 h 130"/>
                <a:gd name="T4" fmla="*/ 2147483647 w 58"/>
                <a:gd name="T5" fmla="*/ 2147483647 h 130"/>
                <a:gd name="T6" fmla="*/ 2147483647 w 58"/>
                <a:gd name="T7" fmla="*/ 2147483647 h 130"/>
                <a:gd name="T8" fmla="*/ 2147483647 w 58"/>
                <a:gd name="T9" fmla="*/ 2147483647 h 130"/>
                <a:gd name="T10" fmla="*/ 2147483647 w 58"/>
                <a:gd name="T11" fmla="*/ 0 h 130"/>
                <a:gd name="T12" fmla="*/ 0 w 58"/>
                <a:gd name="T13" fmla="*/ 2147483647 h 130"/>
                <a:gd name="T14" fmla="*/ 0 w 58"/>
                <a:gd name="T15" fmla="*/ 2147483647 h 130"/>
                <a:gd name="T16" fmla="*/ 2147483647 w 58"/>
                <a:gd name="T17" fmla="*/ 2147483647 h 130"/>
                <a:gd name="T18" fmla="*/ 2147483647 w 58"/>
                <a:gd name="T19" fmla="*/ 2147483647 h 130"/>
                <a:gd name="T20" fmla="*/ 2147483647 w 58"/>
                <a:gd name="T21" fmla="*/ 2147483647 h 130"/>
                <a:gd name="T22" fmla="*/ 2147483647 w 58"/>
                <a:gd name="T23" fmla="*/ 2147483647 h 130"/>
                <a:gd name="T24" fmla="*/ 2147483647 w 58"/>
                <a:gd name="T25" fmla="*/ 2147483647 h 130"/>
                <a:gd name="T26" fmla="*/ 2147483647 w 58"/>
                <a:gd name="T27" fmla="*/ 2147483647 h 130"/>
                <a:gd name="T28" fmla="*/ 2147483647 w 58"/>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1" y="60"/>
                    <a:pt x="29" y="51"/>
                    <a:pt x="22" y="46"/>
                  </a:cubicBezTo>
                  <a:cubicBezTo>
                    <a:pt x="22" y="37"/>
                    <a:pt x="21" y="18"/>
                    <a:pt x="20" y="17"/>
                  </a:cubicBezTo>
                  <a:cubicBezTo>
                    <a:pt x="20" y="12"/>
                    <a:pt x="16" y="1"/>
                    <a:pt x="11" y="1"/>
                  </a:cubicBezTo>
                  <a:cubicBezTo>
                    <a:pt x="11" y="0"/>
                    <a:pt x="10" y="0"/>
                    <a:pt x="10" y="0"/>
                  </a:cubicBezTo>
                  <a:cubicBezTo>
                    <a:pt x="5" y="0"/>
                    <a:pt x="0" y="5"/>
                    <a:pt x="0" y="10"/>
                  </a:cubicBezTo>
                  <a:cubicBezTo>
                    <a:pt x="0" y="55"/>
                    <a:pt x="0" y="55"/>
                    <a:pt x="0" y="55"/>
                  </a:cubicBezTo>
                  <a:cubicBezTo>
                    <a:pt x="6" y="57"/>
                    <a:pt x="6" y="57"/>
                    <a:pt x="6" y="57"/>
                  </a:cubicBezTo>
                  <a:cubicBezTo>
                    <a:pt x="10" y="59"/>
                    <a:pt x="11" y="60"/>
                    <a:pt x="13" y="71"/>
                  </a:cubicBezTo>
                  <a:cubicBezTo>
                    <a:pt x="14" y="79"/>
                    <a:pt x="14" y="79"/>
                    <a:pt x="14" y="79"/>
                  </a:cubicBezTo>
                  <a:cubicBezTo>
                    <a:pt x="18" y="81"/>
                    <a:pt x="18" y="81"/>
                    <a:pt x="18" y="81"/>
                  </a:cubicBezTo>
                  <a:cubicBezTo>
                    <a:pt x="30" y="88"/>
                    <a:pt x="38" y="105"/>
                    <a:pt x="38" y="121"/>
                  </a:cubicBezTo>
                  <a:cubicBezTo>
                    <a:pt x="39" y="126"/>
                    <a:pt x="43" y="130"/>
                    <a:pt x="48" y="130"/>
                  </a:cubicBezTo>
                  <a:cubicBezTo>
                    <a:pt x="54" y="130"/>
                    <a:pt x="58" y="126"/>
                    <a:pt x="58" y="121"/>
                  </a:cubicBezTo>
                  <a:close/>
                </a:path>
              </a:pathLst>
            </a:custGeom>
            <a:solidFill>
              <a:srgbClr val="479037"/>
            </a:solidFill>
            <a:ln w="9525">
              <a:noFill/>
              <a:round/>
              <a:headEnd/>
              <a:tailEnd/>
            </a:ln>
          </p:spPr>
          <p:txBody>
            <a:bodyPr/>
            <a:lstStyle/>
            <a:p>
              <a:endParaRPr lang="en-US"/>
            </a:p>
          </p:txBody>
        </p:sp>
        <p:sp>
          <p:nvSpPr>
            <p:cNvPr id="26869" name="Freeform 241"/>
            <p:cNvSpPr>
              <a:spLocks/>
            </p:cNvSpPr>
            <p:nvPr/>
          </p:nvSpPr>
          <p:spPr bwMode="auto">
            <a:xfrm>
              <a:off x="3705225" y="3324895"/>
              <a:ext cx="192088" cy="428625"/>
            </a:xfrm>
            <a:custGeom>
              <a:avLst/>
              <a:gdLst>
                <a:gd name="T0" fmla="*/ 2147483647 w 58"/>
                <a:gd name="T1" fmla="*/ 2147483647 h 130"/>
                <a:gd name="T2" fmla="*/ 2147483647 w 58"/>
                <a:gd name="T3" fmla="*/ 2147483647 h 130"/>
                <a:gd name="T4" fmla="*/ 2147483647 w 58"/>
                <a:gd name="T5" fmla="*/ 2147483647 h 130"/>
                <a:gd name="T6" fmla="*/ 2147483647 w 58"/>
                <a:gd name="T7" fmla="*/ 2147483647 h 130"/>
                <a:gd name="T8" fmla="*/ 2147483647 w 58"/>
                <a:gd name="T9" fmla="*/ 2147483647 h 130"/>
                <a:gd name="T10" fmla="*/ 2147483647 w 58"/>
                <a:gd name="T11" fmla="*/ 0 h 130"/>
                <a:gd name="T12" fmla="*/ 0 w 58"/>
                <a:gd name="T13" fmla="*/ 2147483647 h 130"/>
                <a:gd name="T14" fmla="*/ 0 w 58"/>
                <a:gd name="T15" fmla="*/ 2147483647 h 130"/>
                <a:gd name="T16" fmla="*/ 2147483647 w 58"/>
                <a:gd name="T17" fmla="*/ 2147483647 h 130"/>
                <a:gd name="T18" fmla="*/ 2147483647 w 58"/>
                <a:gd name="T19" fmla="*/ 2147483647 h 130"/>
                <a:gd name="T20" fmla="*/ 2147483647 w 58"/>
                <a:gd name="T21" fmla="*/ 2147483647 h 130"/>
                <a:gd name="T22" fmla="*/ 2147483647 w 58"/>
                <a:gd name="T23" fmla="*/ 2147483647 h 130"/>
                <a:gd name="T24" fmla="*/ 2147483647 w 58"/>
                <a:gd name="T25" fmla="*/ 2147483647 h 130"/>
                <a:gd name="T26" fmla="*/ 2147483647 w 58"/>
                <a:gd name="T27" fmla="*/ 2147483647 h 130"/>
                <a:gd name="T28" fmla="*/ 2147483647 w 58"/>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1" y="60"/>
                    <a:pt x="29" y="52"/>
                    <a:pt x="22" y="46"/>
                  </a:cubicBezTo>
                  <a:cubicBezTo>
                    <a:pt x="22" y="37"/>
                    <a:pt x="21" y="18"/>
                    <a:pt x="20" y="17"/>
                  </a:cubicBezTo>
                  <a:cubicBezTo>
                    <a:pt x="20" y="12"/>
                    <a:pt x="16" y="1"/>
                    <a:pt x="11" y="1"/>
                  </a:cubicBezTo>
                  <a:cubicBezTo>
                    <a:pt x="11" y="0"/>
                    <a:pt x="11" y="0"/>
                    <a:pt x="10" y="0"/>
                  </a:cubicBezTo>
                  <a:cubicBezTo>
                    <a:pt x="5" y="0"/>
                    <a:pt x="0" y="5"/>
                    <a:pt x="0" y="10"/>
                  </a:cubicBezTo>
                  <a:cubicBezTo>
                    <a:pt x="0" y="54"/>
                    <a:pt x="0" y="54"/>
                    <a:pt x="0" y="54"/>
                  </a:cubicBezTo>
                  <a:cubicBezTo>
                    <a:pt x="6" y="57"/>
                    <a:pt x="6" y="57"/>
                    <a:pt x="6" y="57"/>
                  </a:cubicBezTo>
                  <a:cubicBezTo>
                    <a:pt x="10" y="59"/>
                    <a:pt x="11" y="60"/>
                    <a:pt x="13" y="71"/>
                  </a:cubicBezTo>
                  <a:cubicBezTo>
                    <a:pt x="14" y="79"/>
                    <a:pt x="14" y="79"/>
                    <a:pt x="14" y="79"/>
                  </a:cubicBezTo>
                  <a:cubicBezTo>
                    <a:pt x="18" y="81"/>
                    <a:pt x="18" y="81"/>
                    <a:pt x="18" y="81"/>
                  </a:cubicBezTo>
                  <a:cubicBezTo>
                    <a:pt x="30" y="88"/>
                    <a:pt x="38" y="105"/>
                    <a:pt x="39" y="121"/>
                  </a:cubicBezTo>
                  <a:cubicBezTo>
                    <a:pt x="39" y="126"/>
                    <a:pt x="43" y="130"/>
                    <a:pt x="48" y="130"/>
                  </a:cubicBezTo>
                  <a:cubicBezTo>
                    <a:pt x="54" y="130"/>
                    <a:pt x="58" y="126"/>
                    <a:pt x="58" y="121"/>
                  </a:cubicBezTo>
                  <a:close/>
                </a:path>
              </a:pathLst>
            </a:custGeom>
            <a:solidFill>
              <a:srgbClr val="489037"/>
            </a:solidFill>
            <a:ln w="9525">
              <a:noFill/>
              <a:round/>
              <a:headEnd/>
              <a:tailEnd/>
            </a:ln>
          </p:spPr>
          <p:txBody>
            <a:bodyPr/>
            <a:lstStyle/>
            <a:p>
              <a:endParaRPr lang="en-US"/>
            </a:p>
          </p:txBody>
        </p:sp>
        <p:sp>
          <p:nvSpPr>
            <p:cNvPr id="26870" name="Freeform 242"/>
            <p:cNvSpPr>
              <a:spLocks/>
            </p:cNvSpPr>
            <p:nvPr/>
          </p:nvSpPr>
          <p:spPr bwMode="auto">
            <a:xfrm>
              <a:off x="3705225" y="3324895"/>
              <a:ext cx="192088" cy="428625"/>
            </a:xfrm>
            <a:custGeom>
              <a:avLst/>
              <a:gdLst>
                <a:gd name="T0" fmla="*/ 2147483647 w 58"/>
                <a:gd name="T1" fmla="*/ 2147483647 h 130"/>
                <a:gd name="T2" fmla="*/ 2147483647 w 58"/>
                <a:gd name="T3" fmla="*/ 2147483647 h 130"/>
                <a:gd name="T4" fmla="*/ 2147483647 w 58"/>
                <a:gd name="T5" fmla="*/ 2147483647 h 130"/>
                <a:gd name="T6" fmla="*/ 2147483647 w 58"/>
                <a:gd name="T7" fmla="*/ 2147483647 h 130"/>
                <a:gd name="T8" fmla="*/ 2147483647 w 58"/>
                <a:gd name="T9" fmla="*/ 2147483647 h 130"/>
                <a:gd name="T10" fmla="*/ 2147483647 w 58"/>
                <a:gd name="T11" fmla="*/ 0 h 130"/>
                <a:gd name="T12" fmla="*/ 0 w 58"/>
                <a:gd name="T13" fmla="*/ 2147483647 h 130"/>
                <a:gd name="T14" fmla="*/ 0 w 58"/>
                <a:gd name="T15" fmla="*/ 2147483647 h 130"/>
                <a:gd name="T16" fmla="*/ 2147483647 w 58"/>
                <a:gd name="T17" fmla="*/ 2147483647 h 130"/>
                <a:gd name="T18" fmla="*/ 2147483647 w 58"/>
                <a:gd name="T19" fmla="*/ 2147483647 h 130"/>
                <a:gd name="T20" fmla="*/ 2147483647 w 58"/>
                <a:gd name="T21" fmla="*/ 2147483647 h 130"/>
                <a:gd name="T22" fmla="*/ 2147483647 w 58"/>
                <a:gd name="T23" fmla="*/ 2147483647 h 130"/>
                <a:gd name="T24" fmla="*/ 2147483647 w 58"/>
                <a:gd name="T25" fmla="*/ 2147483647 h 130"/>
                <a:gd name="T26" fmla="*/ 2147483647 w 58"/>
                <a:gd name="T27" fmla="*/ 2147483647 h 130"/>
                <a:gd name="T28" fmla="*/ 2147483647 w 58"/>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1" y="60"/>
                    <a:pt x="29" y="52"/>
                    <a:pt x="22" y="46"/>
                  </a:cubicBezTo>
                  <a:cubicBezTo>
                    <a:pt x="22" y="37"/>
                    <a:pt x="21" y="18"/>
                    <a:pt x="20" y="18"/>
                  </a:cubicBezTo>
                  <a:cubicBezTo>
                    <a:pt x="20" y="12"/>
                    <a:pt x="16" y="1"/>
                    <a:pt x="11" y="1"/>
                  </a:cubicBezTo>
                  <a:cubicBezTo>
                    <a:pt x="11" y="1"/>
                    <a:pt x="11" y="0"/>
                    <a:pt x="10" y="0"/>
                  </a:cubicBezTo>
                  <a:cubicBezTo>
                    <a:pt x="5" y="0"/>
                    <a:pt x="0" y="5"/>
                    <a:pt x="0" y="10"/>
                  </a:cubicBezTo>
                  <a:cubicBezTo>
                    <a:pt x="0" y="54"/>
                    <a:pt x="0" y="54"/>
                    <a:pt x="0" y="54"/>
                  </a:cubicBezTo>
                  <a:cubicBezTo>
                    <a:pt x="6" y="57"/>
                    <a:pt x="6" y="57"/>
                    <a:pt x="6" y="57"/>
                  </a:cubicBezTo>
                  <a:cubicBezTo>
                    <a:pt x="10" y="59"/>
                    <a:pt x="11" y="60"/>
                    <a:pt x="13" y="71"/>
                  </a:cubicBezTo>
                  <a:cubicBezTo>
                    <a:pt x="14" y="79"/>
                    <a:pt x="14" y="79"/>
                    <a:pt x="14" y="79"/>
                  </a:cubicBezTo>
                  <a:cubicBezTo>
                    <a:pt x="18" y="81"/>
                    <a:pt x="18" y="81"/>
                    <a:pt x="18" y="81"/>
                  </a:cubicBezTo>
                  <a:cubicBezTo>
                    <a:pt x="30" y="88"/>
                    <a:pt x="39" y="105"/>
                    <a:pt x="39" y="121"/>
                  </a:cubicBezTo>
                  <a:cubicBezTo>
                    <a:pt x="39" y="126"/>
                    <a:pt x="43" y="130"/>
                    <a:pt x="48" y="130"/>
                  </a:cubicBezTo>
                  <a:cubicBezTo>
                    <a:pt x="54" y="130"/>
                    <a:pt x="58" y="126"/>
                    <a:pt x="58" y="121"/>
                  </a:cubicBezTo>
                  <a:close/>
                </a:path>
              </a:pathLst>
            </a:custGeom>
            <a:solidFill>
              <a:srgbClr val="489138"/>
            </a:solidFill>
            <a:ln w="9525">
              <a:noFill/>
              <a:round/>
              <a:headEnd/>
              <a:tailEnd/>
            </a:ln>
          </p:spPr>
          <p:txBody>
            <a:bodyPr/>
            <a:lstStyle/>
            <a:p>
              <a:endParaRPr lang="en-US"/>
            </a:p>
          </p:txBody>
        </p:sp>
        <p:sp>
          <p:nvSpPr>
            <p:cNvPr id="26871" name="Freeform 243"/>
            <p:cNvSpPr>
              <a:spLocks/>
            </p:cNvSpPr>
            <p:nvPr/>
          </p:nvSpPr>
          <p:spPr bwMode="auto">
            <a:xfrm>
              <a:off x="3705225" y="3324895"/>
              <a:ext cx="192088" cy="428625"/>
            </a:xfrm>
            <a:custGeom>
              <a:avLst/>
              <a:gdLst>
                <a:gd name="T0" fmla="*/ 2147483647 w 58"/>
                <a:gd name="T1" fmla="*/ 2147483647 h 130"/>
                <a:gd name="T2" fmla="*/ 2147483647 w 58"/>
                <a:gd name="T3" fmla="*/ 2147483647 h 130"/>
                <a:gd name="T4" fmla="*/ 2147483647 w 58"/>
                <a:gd name="T5" fmla="*/ 2147483647 h 130"/>
                <a:gd name="T6" fmla="*/ 2147483647 w 58"/>
                <a:gd name="T7" fmla="*/ 2147483647 h 130"/>
                <a:gd name="T8" fmla="*/ 2147483647 w 58"/>
                <a:gd name="T9" fmla="*/ 2147483647 h 130"/>
                <a:gd name="T10" fmla="*/ 2147483647 w 58"/>
                <a:gd name="T11" fmla="*/ 0 h 130"/>
                <a:gd name="T12" fmla="*/ 0 w 58"/>
                <a:gd name="T13" fmla="*/ 2147483647 h 130"/>
                <a:gd name="T14" fmla="*/ 0 w 58"/>
                <a:gd name="T15" fmla="*/ 2147483647 h 130"/>
                <a:gd name="T16" fmla="*/ 2147483647 w 58"/>
                <a:gd name="T17" fmla="*/ 2147483647 h 130"/>
                <a:gd name="T18" fmla="*/ 2147483647 w 58"/>
                <a:gd name="T19" fmla="*/ 2147483647 h 130"/>
                <a:gd name="T20" fmla="*/ 2147483647 w 58"/>
                <a:gd name="T21" fmla="*/ 2147483647 h 130"/>
                <a:gd name="T22" fmla="*/ 2147483647 w 58"/>
                <a:gd name="T23" fmla="*/ 2147483647 h 130"/>
                <a:gd name="T24" fmla="*/ 2147483647 w 58"/>
                <a:gd name="T25" fmla="*/ 2147483647 h 130"/>
                <a:gd name="T26" fmla="*/ 2147483647 w 58"/>
                <a:gd name="T27" fmla="*/ 2147483647 h 130"/>
                <a:gd name="T28" fmla="*/ 2147483647 w 58"/>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1" y="60"/>
                    <a:pt x="29" y="52"/>
                    <a:pt x="22" y="46"/>
                  </a:cubicBezTo>
                  <a:cubicBezTo>
                    <a:pt x="22" y="38"/>
                    <a:pt x="21" y="19"/>
                    <a:pt x="20" y="18"/>
                  </a:cubicBezTo>
                  <a:cubicBezTo>
                    <a:pt x="20" y="13"/>
                    <a:pt x="16" y="1"/>
                    <a:pt x="11" y="1"/>
                  </a:cubicBezTo>
                  <a:cubicBezTo>
                    <a:pt x="11" y="1"/>
                    <a:pt x="11" y="0"/>
                    <a:pt x="10" y="0"/>
                  </a:cubicBezTo>
                  <a:cubicBezTo>
                    <a:pt x="5" y="0"/>
                    <a:pt x="0" y="5"/>
                    <a:pt x="0" y="10"/>
                  </a:cubicBezTo>
                  <a:cubicBezTo>
                    <a:pt x="0" y="54"/>
                    <a:pt x="0" y="54"/>
                    <a:pt x="0" y="54"/>
                  </a:cubicBezTo>
                  <a:cubicBezTo>
                    <a:pt x="6" y="57"/>
                    <a:pt x="6" y="57"/>
                    <a:pt x="6" y="57"/>
                  </a:cubicBezTo>
                  <a:cubicBezTo>
                    <a:pt x="10" y="59"/>
                    <a:pt x="11" y="60"/>
                    <a:pt x="13" y="71"/>
                  </a:cubicBezTo>
                  <a:cubicBezTo>
                    <a:pt x="14" y="79"/>
                    <a:pt x="14" y="79"/>
                    <a:pt x="14" y="79"/>
                  </a:cubicBezTo>
                  <a:cubicBezTo>
                    <a:pt x="18" y="81"/>
                    <a:pt x="18" y="81"/>
                    <a:pt x="18" y="81"/>
                  </a:cubicBezTo>
                  <a:cubicBezTo>
                    <a:pt x="30" y="88"/>
                    <a:pt x="39" y="105"/>
                    <a:pt x="39" y="121"/>
                  </a:cubicBezTo>
                  <a:cubicBezTo>
                    <a:pt x="39" y="126"/>
                    <a:pt x="43" y="130"/>
                    <a:pt x="48" y="130"/>
                  </a:cubicBezTo>
                  <a:cubicBezTo>
                    <a:pt x="54" y="130"/>
                    <a:pt x="58" y="126"/>
                    <a:pt x="58" y="121"/>
                  </a:cubicBezTo>
                  <a:close/>
                </a:path>
              </a:pathLst>
            </a:custGeom>
            <a:solidFill>
              <a:srgbClr val="499138"/>
            </a:solidFill>
            <a:ln w="9525">
              <a:noFill/>
              <a:round/>
              <a:headEnd/>
              <a:tailEnd/>
            </a:ln>
          </p:spPr>
          <p:txBody>
            <a:bodyPr/>
            <a:lstStyle/>
            <a:p>
              <a:endParaRPr lang="en-US"/>
            </a:p>
          </p:txBody>
        </p:sp>
        <p:sp>
          <p:nvSpPr>
            <p:cNvPr id="26872" name="Freeform 244"/>
            <p:cNvSpPr>
              <a:spLocks/>
            </p:cNvSpPr>
            <p:nvPr/>
          </p:nvSpPr>
          <p:spPr bwMode="auto">
            <a:xfrm>
              <a:off x="3705225" y="3324895"/>
              <a:ext cx="192088" cy="428625"/>
            </a:xfrm>
            <a:custGeom>
              <a:avLst/>
              <a:gdLst>
                <a:gd name="T0" fmla="*/ 2147483647 w 58"/>
                <a:gd name="T1" fmla="*/ 2147483647 h 130"/>
                <a:gd name="T2" fmla="*/ 2147483647 w 58"/>
                <a:gd name="T3" fmla="*/ 2147483647 h 130"/>
                <a:gd name="T4" fmla="*/ 2147483647 w 58"/>
                <a:gd name="T5" fmla="*/ 2147483647 h 130"/>
                <a:gd name="T6" fmla="*/ 2147483647 w 58"/>
                <a:gd name="T7" fmla="*/ 2147483647 h 130"/>
                <a:gd name="T8" fmla="*/ 2147483647 w 58"/>
                <a:gd name="T9" fmla="*/ 2147483647 h 130"/>
                <a:gd name="T10" fmla="*/ 2147483647 w 58"/>
                <a:gd name="T11" fmla="*/ 0 h 130"/>
                <a:gd name="T12" fmla="*/ 2147483647 w 58"/>
                <a:gd name="T13" fmla="*/ 2147483647 h 130"/>
                <a:gd name="T14" fmla="*/ 0 w 58"/>
                <a:gd name="T15" fmla="*/ 2147483647 h 130"/>
                <a:gd name="T16" fmla="*/ 2147483647 w 58"/>
                <a:gd name="T17" fmla="*/ 2147483647 h 130"/>
                <a:gd name="T18" fmla="*/ 2147483647 w 58"/>
                <a:gd name="T19" fmla="*/ 2147483647 h 130"/>
                <a:gd name="T20" fmla="*/ 2147483647 w 58"/>
                <a:gd name="T21" fmla="*/ 2147483647 h 130"/>
                <a:gd name="T22" fmla="*/ 2147483647 w 58"/>
                <a:gd name="T23" fmla="*/ 2147483647 h 130"/>
                <a:gd name="T24" fmla="*/ 2147483647 w 58"/>
                <a:gd name="T25" fmla="*/ 2147483647 h 130"/>
                <a:gd name="T26" fmla="*/ 2147483647 w 58"/>
                <a:gd name="T27" fmla="*/ 2147483647 h 130"/>
                <a:gd name="T28" fmla="*/ 2147483647 w 58"/>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1" y="60"/>
                    <a:pt x="29" y="52"/>
                    <a:pt x="22" y="47"/>
                  </a:cubicBezTo>
                  <a:cubicBezTo>
                    <a:pt x="22" y="38"/>
                    <a:pt x="21" y="19"/>
                    <a:pt x="19" y="18"/>
                  </a:cubicBezTo>
                  <a:cubicBezTo>
                    <a:pt x="19" y="13"/>
                    <a:pt x="16" y="1"/>
                    <a:pt x="11" y="1"/>
                  </a:cubicBezTo>
                  <a:cubicBezTo>
                    <a:pt x="11" y="1"/>
                    <a:pt x="11" y="0"/>
                    <a:pt x="10" y="0"/>
                  </a:cubicBezTo>
                  <a:cubicBezTo>
                    <a:pt x="5" y="0"/>
                    <a:pt x="1" y="5"/>
                    <a:pt x="1" y="10"/>
                  </a:cubicBezTo>
                  <a:cubicBezTo>
                    <a:pt x="0" y="54"/>
                    <a:pt x="0" y="54"/>
                    <a:pt x="0" y="54"/>
                  </a:cubicBezTo>
                  <a:cubicBezTo>
                    <a:pt x="6" y="57"/>
                    <a:pt x="6" y="57"/>
                    <a:pt x="6" y="57"/>
                  </a:cubicBezTo>
                  <a:cubicBezTo>
                    <a:pt x="10" y="59"/>
                    <a:pt x="11" y="60"/>
                    <a:pt x="13" y="71"/>
                  </a:cubicBezTo>
                  <a:cubicBezTo>
                    <a:pt x="14" y="79"/>
                    <a:pt x="14" y="79"/>
                    <a:pt x="14" y="79"/>
                  </a:cubicBezTo>
                  <a:cubicBezTo>
                    <a:pt x="18" y="81"/>
                    <a:pt x="18" y="81"/>
                    <a:pt x="18" y="81"/>
                  </a:cubicBezTo>
                  <a:cubicBezTo>
                    <a:pt x="30" y="88"/>
                    <a:pt x="39" y="105"/>
                    <a:pt x="39" y="121"/>
                  </a:cubicBezTo>
                  <a:cubicBezTo>
                    <a:pt x="39" y="126"/>
                    <a:pt x="43" y="130"/>
                    <a:pt x="48" y="130"/>
                  </a:cubicBezTo>
                  <a:cubicBezTo>
                    <a:pt x="54" y="130"/>
                    <a:pt x="58" y="126"/>
                    <a:pt x="58" y="121"/>
                  </a:cubicBezTo>
                  <a:close/>
                </a:path>
              </a:pathLst>
            </a:custGeom>
            <a:solidFill>
              <a:srgbClr val="4A9239"/>
            </a:solidFill>
            <a:ln w="9525">
              <a:noFill/>
              <a:round/>
              <a:headEnd/>
              <a:tailEnd/>
            </a:ln>
          </p:spPr>
          <p:txBody>
            <a:bodyPr/>
            <a:lstStyle/>
            <a:p>
              <a:endParaRPr lang="en-US"/>
            </a:p>
          </p:txBody>
        </p:sp>
        <p:sp>
          <p:nvSpPr>
            <p:cNvPr id="26873" name="Freeform 245"/>
            <p:cNvSpPr>
              <a:spLocks/>
            </p:cNvSpPr>
            <p:nvPr/>
          </p:nvSpPr>
          <p:spPr bwMode="auto">
            <a:xfrm>
              <a:off x="3705225" y="3324895"/>
              <a:ext cx="192088" cy="428625"/>
            </a:xfrm>
            <a:custGeom>
              <a:avLst/>
              <a:gdLst>
                <a:gd name="T0" fmla="*/ 2147483647 w 58"/>
                <a:gd name="T1" fmla="*/ 2147483647 h 130"/>
                <a:gd name="T2" fmla="*/ 2147483647 w 58"/>
                <a:gd name="T3" fmla="*/ 2147483647 h 130"/>
                <a:gd name="T4" fmla="*/ 2147483647 w 58"/>
                <a:gd name="T5" fmla="*/ 2147483647 h 130"/>
                <a:gd name="T6" fmla="*/ 2147483647 w 58"/>
                <a:gd name="T7" fmla="*/ 2147483647 h 130"/>
                <a:gd name="T8" fmla="*/ 2147483647 w 58"/>
                <a:gd name="T9" fmla="*/ 2147483647 h 130"/>
                <a:gd name="T10" fmla="*/ 2147483647 w 58"/>
                <a:gd name="T11" fmla="*/ 0 h 130"/>
                <a:gd name="T12" fmla="*/ 2147483647 w 58"/>
                <a:gd name="T13" fmla="*/ 2147483647 h 130"/>
                <a:gd name="T14" fmla="*/ 0 w 58"/>
                <a:gd name="T15" fmla="*/ 2147483647 h 130"/>
                <a:gd name="T16" fmla="*/ 2147483647 w 58"/>
                <a:gd name="T17" fmla="*/ 2147483647 h 130"/>
                <a:gd name="T18" fmla="*/ 2147483647 w 58"/>
                <a:gd name="T19" fmla="*/ 2147483647 h 130"/>
                <a:gd name="T20" fmla="*/ 2147483647 w 58"/>
                <a:gd name="T21" fmla="*/ 2147483647 h 130"/>
                <a:gd name="T22" fmla="*/ 2147483647 w 58"/>
                <a:gd name="T23" fmla="*/ 2147483647 h 130"/>
                <a:gd name="T24" fmla="*/ 2147483647 w 58"/>
                <a:gd name="T25" fmla="*/ 2147483647 h 130"/>
                <a:gd name="T26" fmla="*/ 2147483647 w 58"/>
                <a:gd name="T27" fmla="*/ 2147483647 h 130"/>
                <a:gd name="T28" fmla="*/ 2147483647 w 58"/>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0" y="60"/>
                    <a:pt x="29" y="52"/>
                    <a:pt x="22" y="47"/>
                  </a:cubicBezTo>
                  <a:cubicBezTo>
                    <a:pt x="22" y="38"/>
                    <a:pt x="21" y="19"/>
                    <a:pt x="19" y="18"/>
                  </a:cubicBezTo>
                  <a:cubicBezTo>
                    <a:pt x="19" y="13"/>
                    <a:pt x="16" y="1"/>
                    <a:pt x="11" y="1"/>
                  </a:cubicBezTo>
                  <a:cubicBezTo>
                    <a:pt x="11" y="1"/>
                    <a:pt x="11" y="0"/>
                    <a:pt x="10" y="0"/>
                  </a:cubicBezTo>
                  <a:cubicBezTo>
                    <a:pt x="5" y="0"/>
                    <a:pt x="1" y="5"/>
                    <a:pt x="1" y="10"/>
                  </a:cubicBezTo>
                  <a:cubicBezTo>
                    <a:pt x="0" y="54"/>
                    <a:pt x="0" y="54"/>
                    <a:pt x="0" y="54"/>
                  </a:cubicBezTo>
                  <a:cubicBezTo>
                    <a:pt x="6" y="57"/>
                    <a:pt x="6" y="57"/>
                    <a:pt x="6" y="57"/>
                  </a:cubicBezTo>
                  <a:cubicBezTo>
                    <a:pt x="10" y="59"/>
                    <a:pt x="11" y="60"/>
                    <a:pt x="13" y="71"/>
                  </a:cubicBezTo>
                  <a:cubicBezTo>
                    <a:pt x="14" y="79"/>
                    <a:pt x="14" y="79"/>
                    <a:pt x="14" y="79"/>
                  </a:cubicBezTo>
                  <a:cubicBezTo>
                    <a:pt x="18" y="81"/>
                    <a:pt x="18" y="81"/>
                    <a:pt x="18" y="81"/>
                  </a:cubicBezTo>
                  <a:cubicBezTo>
                    <a:pt x="30" y="88"/>
                    <a:pt x="39" y="105"/>
                    <a:pt x="39" y="121"/>
                  </a:cubicBezTo>
                  <a:cubicBezTo>
                    <a:pt x="39" y="126"/>
                    <a:pt x="43" y="130"/>
                    <a:pt x="48" y="130"/>
                  </a:cubicBezTo>
                  <a:cubicBezTo>
                    <a:pt x="54" y="130"/>
                    <a:pt x="58" y="126"/>
                    <a:pt x="58" y="121"/>
                  </a:cubicBezTo>
                  <a:close/>
                </a:path>
              </a:pathLst>
            </a:custGeom>
            <a:solidFill>
              <a:srgbClr val="4B933A"/>
            </a:solidFill>
            <a:ln w="9525">
              <a:noFill/>
              <a:round/>
              <a:headEnd/>
              <a:tailEnd/>
            </a:ln>
          </p:spPr>
          <p:txBody>
            <a:bodyPr/>
            <a:lstStyle/>
            <a:p>
              <a:endParaRPr lang="en-US"/>
            </a:p>
          </p:txBody>
        </p:sp>
        <p:sp>
          <p:nvSpPr>
            <p:cNvPr id="26874" name="Freeform 246"/>
            <p:cNvSpPr>
              <a:spLocks/>
            </p:cNvSpPr>
            <p:nvPr/>
          </p:nvSpPr>
          <p:spPr bwMode="auto">
            <a:xfrm>
              <a:off x="3705225" y="3324895"/>
              <a:ext cx="192088" cy="428625"/>
            </a:xfrm>
            <a:custGeom>
              <a:avLst/>
              <a:gdLst>
                <a:gd name="T0" fmla="*/ 2147483647 w 58"/>
                <a:gd name="T1" fmla="*/ 2147483647 h 130"/>
                <a:gd name="T2" fmla="*/ 2147483647 w 58"/>
                <a:gd name="T3" fmla="*/ 2147483647 h 130"/>
                <a:gd name="T4" fmla="*/ 2147483647 w 58"/>
                <a:gd name="T5" fmla="*/ 2147483647 h 130"/>
                <a:gd name="T6" fmla="*/ 2147483647 w 58"/>
                <a:gd name="T7" fmla="*/ 2147483647 h 130"/>
                <a:gd name="T8" fmla="*/ 2147483647 w 58"/>
                <a:gd name="T9" fmla="*/ 2147483647 h 130"/>
                <a:gd name="T10" fmla="*/ 2147483647 w 58"/>
                <a:gd name="T11" fmla="*/ 0 h 130"/>
                <a:gd name="T12" fmla="*/ 2147483647 w 58"/>
                <a:gd name="T13" fmla="*/ 2147483647 h 130"/>
                <a:gd name="T14" fmla="*/ 0 w 58"/>
                <a:gd name="T15" fmla="*/ 2147483647 h 130"/>
                <a:gd name="T16" fmla="*/ 2147483647 w 58"/>
                <a:gd name="T17" fmla="*/ 2147483647 h 130"/>
                <a:gd name="T18" fmla="*/ 2147483647 w 58"/>
                <a:gd name="T19" fmla="*/ 2147483647 h 130"/>
                <a:gd name="T20" fmla="*/ 2147483647 w 58"/>
                <a:gd name="T21" fmla="*/ 2147483647 h 130"/>
                <a:gd name="T22" fmla="*/ 2147483647 w 58"/>
                <a:gd name="T23" fmla="*/ 2147483647 h 130"/>
                <a:gd name="T24" fmla="*/ 2147483647 w 58"/>
                <a:gd name="T25" fmla="*/ 2147483647 h 130"/>
                <a:gd name="T26" fmla="*/ 2147483647 w 58"/>
                <a:gd name="T27" fmla="*/ 2147483647 h 130"/>
                <a:gd name="T28" fmla="*/ 2147483647 w 58"/>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0" y="60"/>
                    <a:pt x="29" y="52"/>
                    <a:pt x="22" y="47"/>
                  </a:cubicBezTo>
                  <a:cubicBezTo>
                    <a:pt x="22" y="38"/>
                    <a:pt x="21" y="19"/>
                    <a:pt x="19" y="18"/>
                  </a:cubicBezTo>
                  <a:cubicBezTo>
                    <a:pt x="19" y="13"/>
                    <a:pt x="16" y="1"/>
                    <a:pt x="11" y="1"/>
                  </a:cubicBezTo>
                  <a:cubicBezTo>
                    <a:pt x="11" y="1"/>
                    <a:pt x="11" y="0"/>
                    <a:pt x="10" y="0"/>
                  </a:cubicBezTo>
                  <a:cubicBezTo>
                    <a:pt x="5" y="0"/>
                    <a:pt x="1" y="5"/>
                    <a:pt x="1" y="10"/>
                  </a:cubicBezTo>
                  <a:cubicBezTo>
                    <a:pt x="0" y="54"/>
                    <a:pt x="0" y="54"/>
                    <a:pt x="0" y="54"/>
                  </a:cubicBezTo>
                  <a:cubicBezTo>
                    <a:pt x="6" y="57"/>
                    <a:pt x="6" y="57"/>
                    <a:pt x="6" y="57"/>
                  </a:cubicBezTo>
                  <a:cubicBezTo>
                    <a:pt x="10" y="59"/>
                    <a:pt x="11" y="60"/>
                    <a:pt x="13" y="71"/>
                  </a:cubicBezTo>
                  <a:cubicBezTo>
                    <a:pt x="14" y="79"/>
                    <a:pt x="14" y="79"/>
                    <a:pt x="14" y="79"/>
                  </a:cubicBezTo>
                  <a:cubicBezTo>
                    <a:pt x="18" y="81"/>
                    <a:pt x="18" y="81"/>
                    <a:pt x="18" y="81"/>
                  </a:cubicBezTo>
                  <a:cubicBezTo>
                    <a:pt x="30" y="87"/>
                    <a:pt x="39" y="105"/>
                    <a:pt x="39" y="121"/>
                  </a:cubicBezTo>
                  <a:cubicBezTo>
                    <a:pt x="39" y="126"/>
                    <a:pt x="43" y="130"/>
                    <a:pt x="48" y="130"/>
                  </a:cubicBezTo>
                  <a:cubicBezTo>
                    <a:pt x="54" y="130"/>
                    <a:pt x="58" y="126"/>
                    <a:pt x="58" y="121"/>
                  </a:cubicBezTo>
                  <a:close/>
                </a:path>
              </a:pathLst>
            </a:custGeom>
            <a:solidFill>
              <a:srgbClr val="4C933A"/>
            </a:solidFill>
            <a:ln w="9525">
              <a:noFill/>
              <a:round/>
              <a:headEnd/>
              <a:tailEnd/>
            </a:ln>
          </p:spPr>
          <p:txBody>
            <a:bodyPr/>
            <a:lstStyle/>
            <a:p>
              <a:endParaRPr lang="en-US"/>
            </a:p>
          </p:txBody>
        </p:sp>
        <p:sp>
          <p:nvSpPr>
            <p:cNvPr id="26875" name="Freeform 247"/>
            <p:cNvSpPr>
              <a:spLocks/>
            </p:cNvSpPr>
            <p:nvPr/>
          </p:nvSpPr>
          <p:spPr bwMode="auto">
            <a:xfrm>
              <a:off x="3705225" y="3324895"/>
              <a:ext cx="192088" cy="428625"/>
            </a:xfrm>
            <a:custGeom>
              <a:avLst/>
              <a:gdLst>
                <a:gd name="T0" fmla="*/ 2147483647 w 58"/>
                <a:gd name="T1" fmla="*/ 2147483647 h 130"/>
                <a:gd name="T2" fmla="*/ 2147483647 w 58"/>
                <a:gd name="T3" fmla="*/ 2147483647 h 130"/>
                <a:gd name="T4" fmla="*/ 2147483647 w 58"/>
                <a:gd name="T5" fmla="*/ 2147483647 h 130"/>
                <a:gd name="T6" fmla="*/ 2147483647 w 58"/>
                <a:gd name="T7" fmla="*/ 2147483647 h 130"/>
                <a:gd name="T8" fmla="*/ 2147483647 w 58"/>
                <a:gd name="T9" fmla="*/ 2147483647 h 130"/>
                <a:gd name="T10" fmla="*/ 2147483647 w 58"/>
                <a:gd name="T11" fmla="*/ 0 h 130"/>
                <a:gd name="T12" fmla="*/ 2147483647 w 58"/>
                <a:gd name="T13" fmla="*/ 2147483647 h 130"/>
                <a:gd name="T14" fmla="*/ 0 w 58"/>
                <a:gd name="T15" fmla="*/ 2147483647 h 130"/>
                <a:gd name="T16" fmla="*/ 2147483647 w 58"/>
                <a:gd name="T17" fmla="*/ 2147483647 h 130"/>
                <a:gd name="T18" fmla="*/ 2147483647 w 58"/>
                <a:gd name="T19" fmla="*/ 2147483647 h 130"/>
                <a:gd name="T20" fmla="*/ 2147483647 w 58"/>
                <a:gd name="T21" fmla="*/ 2147483647 h 130"/>
                <a:gd name="T22" fmla="*/ 2147483647 w 58"/>
                <a:gd name="T23" fmla="*/ 2147483647 h 130"/>
                <a:gd name="T24" fmla="*/ 2147483647 w 58"/>
                <a:gd name="T25" fmla="*/ 2147483647 h 130"/>
                <a:gd name="T26" fmla="*/ 2147483647 w 58"/>
                <a:gd name="T27" fmla="*/ 2147483647 h 130"/>
                <a:gd name="T28" fmla="*/ 2147483647 w 58"/>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0" y="60"/>
                    <a:pt x="29" y="52"/>
                    <a:pt x="22" y="47"/>
                  </a:cubicBezTo>
                  <a:cubicBezTo>
                    <a:pt x="22" y="38"/>
                    <a:pt x="21" y="20"/>
                    <a:pt x="19" y="19"/>
                  </a:cubicBezTo>
                  <a:cubicBezTo>
                    <a:pt x="19" y="13"/>
                    <a:pt x="16" y="1"/>
                    <a:pt x="11" y="1"/>
                  </a:cubicBezTo>
                  <a:cubicBezTo>
                    <a:pt x="11" y="1"/>
                    <a:pt x="11" y="0"/>
                    <a:pt x="10" y="0"/>
                  </a:cubicBezTo>
                  <a:cubicBezTo>
                    <a:pt x="5" y="0"/>
                    <a:pt x="1" y="5"/>
                    <a:pt x="1" y="10"/>
                  </a:cubicBezTo>
                  <a:cubicBezTo>
                    <a:pt x="0" y="54"/>
                    <a:pt x="0" y="54"/>
                    <a:pt x="0" y="54"/>
                  </a:cubicBezTo>
                  <a:cubicBezTo>
                    <a:pt x="6" y="57"/>
                    <a:pt x="6" y="57"/>
                    <a:pt x="6" y="57"/>
                  </a:cubicBezTo>
                  <a:cubicBezTo>
                    <a:pt x="10" y="59"/>
                    <a:pt x="11" y="60"/>
                    <a:pt x="13" y="71"/>
                  </a:cubicBezTo>
                  <a:cubicBezTo>
                    <a:pt x="14" y="79"/>
                    <a:pt x="14" y="79"/>
                    <a:pt x="14" y="79"/>
                  </a:cubicBezTo>
                  <a:cubicBezTo>
                    <a:pt x="18" y="81"/>
                    <a:pt x="18" y="81"/>
                    <a:pt x="18" y="81"/>
                  </a:cubicBezTo>
                  <a:cubicBezTo>
                    <a:pt x="30" y="87"/>
                    <a:pt x="39" y="105"/>
                    <a:pt x="39" y="121"/>
                  </a:cubicBezTo>
                  <a:cubicBezTo>
                    <a:pt x="39" y="126"/>
                    <a:pt x="43" y="130"/>
                    <a:pt x="48" y="130"/>
                  </a:cubicBezTo>
                  <a:cubicBezTo>
                    <a:pt x="54" y="130"/>
                    <a:pt x="58" y="126"/>
                    <a:pt x="58" y="121"/>
                  </a:cubicBezTo>
                  <a:close/>
                </a:path>
              </a:pathLst>
            </a:custGeom>
            <a:solidFill>
              <a:srgbClr val="4D933B"/>
            </a:solidFill>
            <a:ln w="9525">
              <a:noFill/>
              <a:round/>
              <a:headEnd/>
              <a:tailEnd/>
            </a:ln>
          </p:spPr>
          <p:txBody>
            <a:bodyPr/>
            <a:lstStyle/>
            <a:p>
              <a:endParaRPr lang="en-US"/>
            </a:p>
          </p:txBody>
        </p:sp>
        <p:sp>
          <p:nvSpPr>
            <p:cNvPr id="26876" name="Freeform 248"/>
            <p:cNvSpPr>
              <a:spLocks/>
            </p:cNvSpPr>
            <p:nvPr/>
          </p:nvSpPr>
          <p:spPr bwMode="auto">
            <a:xfrm>
              <a:off x="3705225" y="3324895"/>
              <a:ext cx="192088" cy="428625"/>
            </a:xfrm>
            <a:custGeom>
              <a:avLst/>
              <a:gdLst>
                <a:gd name="T0" fmla="*/ 2147483647 w 58"/>
                <a:gd name="T1" fmla="*/ 2147483647 h 130"/>
                <a:gd name="T2" fmla="*/ 2147483647 w 58"/>
                <a:gd name="T3" fmla="*/ 2147483647 h 130"/>
                <a:gd name="T4" fmla="*/ 2147483647 w 58"/>
                <a:gd name="T5" fmla="*/ 2147483647 h 130"/>
                <a:gd name="T6" fmla="*/ 2147483647 w 58"/>
                <a:gd name="T7" fmla="*/ 2147483647 h 130"/>
                <a:gd name="T8" fmla="*/ 2147483647 w 58"/>
                <a:gd name="T9" fmla="*/ 2147483647 h 130"/>
                <a:gd name="T10" fmla="*/ 2147483647 w 58"/>
                <a:gd name="T11" fmla="*/ 2147483647 h 130"/>
                <a:gd name="T12" fmla="*/ 2147483647 w 58"/>
                <a:gd name="T13" fmla="*/ 2147483647 h 130"/>
                <a:gd name="T14" fmla="*/ 0 w 58"/>
                <a:gd name="T15" fmla="*/ 2147483647 h 130"/>
                <a:gd name="T16" fmla="*/ 2147483647 w 58"/>
                <a:gd name="T17" fmla="*/ 2147483647 h 130"/>
                <a:gd name="T18" fmla="*/ 2147483647 w 58"/>
                <a:gd name="T19" fmla="*/ 2147483647 h 130"/>
                <a:gd name="T20" fmla="*/ 2147483647 w 58"/>
                <a:gd name="T21" fmla="*/ 2147483647 h 130"/>
                <a:gd name="T22" fmla="*/ 2147483647 w 58"/>
                <a:gd name="T23" fmla="*/ 2147483647 h 130"/>
                <a:gd name="T24" fmla="*/ 2147483647 w 58"/>
                <a:gd name="T25" fmla="*/ 2147483647 h 130"/>
                <a:gd name="T26" fmla="*/ 2147483647 w 58"/>
                <a:gd name="T27" fmla="*/ 2147483647 h 130"/>
                <a:gd name="T28" fmla="*/ 2147483647 w 58"/>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0" y="60"/>
                    <a:pt x="29" y="52"/>
                    <a:pt x="22" y="47"/>
                  </a:cubicBezTo>
                  <a:cubicBezTo>
                    <a:pt x="22" y="38"/>
                    <a:pt x="21" y="20"/>
                    <a:pt x="19" y="19"/>
                  </a:cubicBezTo>
                  <a:cubicBezTo>
                    <a:pt x="19" y="14"/>
                    <a:pt x="16" y="1"/>
                    <a:pt x="11" y="1"/>
                  </a:cubicBezTo>
                  <a:cubicBezTo>
                    <a:pt x="11" y="1"/>
                    <a:pt x="11" y="1"/>
                    <a:pt x="10" y="1"/>
                  </a:cubicBezTo>
                  <a:cubicBezTo>
                    <a:pt x="5" y="0"/>
                    <a:pt x="1" y="5"/>
                    <a:pt x="1" y="10"/>
                  </a:cubicBezTo>
                  <a:cubicBezTo>
                    <a:pt x="0" y="54"/>
                    <a:pt x="0" y="54"/>
                    <a:pt x="0" y="54"/>
                  </a:cubicBezTo>
                  <a:cubicBezTo>
                    <a:pt x="6" y="57"/>
                    <a:pt x="6" y="57"/>
                    <a:pt x="6" y="57"/>
                  </a:cubicBezTo>
                  <a:cubicBezTo>
                    <a:pt x="10" y="58"/>
                    <a:pt x="11" y="60"/>
                    <a:pt x="13" y="71"/>
                  </a:cubicBezTo>
                  <a:cubicBezTo>
                    <a:pt x="14" y="79"/>
                    <a:pt x="14" y="79"/>
                    <a:pt x="14" y="79"/>
                  </a:cubicBezTo>
                  <a:cubicBezTo>
                    <a:pt x="18" y="81"/>
                    <a:pt x="18" y="81"/>
                    <a:pt x="18" y="81"/>
                  </a:cubicBezTo>
                  <a:cubicBezTo>
                    <a:pt x="30" y="87"/>
                    <a:pt x="39" y="105"/>
                    <a:pt x="39" y="121"/>
                  </a:cubicBezTo>
                  <a:cubicBezTo>
                    <a:pt x="39" y="126"/>
                    <a:pt x="43" y="130"/>
                    <a:pt x="48" y="130"/>
                  </a:cubicBezTo>
                  <a:cubicBezTo>
                    <a:pt x="54" y="130"/>
                    <a:pt x="58" y="126"/>
                    <a:pt x="58" y="121"/>
                  </a:cubicBezTo>
                  <a:close/>
                </a:path>
              </a:pathLst>
            </a:custGeom>
            <a:solidFill>
              <a:srgbClr val="4D933B"/>
            </a:solidFill>
            <a:ln w="9525">
              <a:noFill/>
              <a:round/>
              <a:headEnd/>
              <a:tailEnd/>
            </a:ln>
          </p:spPr>
          <p:txBody>
            <a:bodyPr/>
            <a:lstStyle/>
            <a:p>
              <a:endParaRPr lang="en-US"/>
            </a:p>
          </p:txBody>
        </p:sp>
        <p:sp>
          <p:nvSpPr>
            <p:cNvPr id="26877" name="Freeform 249"/>
            <p:cNvSpPr>
              <a:spLocks/>
            </p:cNvSpPr>
            <p:nvPr/>
          </p:nvSpPr>
          <p:spPr bwMode="auto">
            <a:xfrm>
              <a:off x="3705225" y="3324895"/>
              <a:ext cx="192088" cy="428625"/>
            </a:xfrm>
            <a:custGeom>
              <a:avLst/>
              <a:gdLst>
                <a:gd name="T0" fmla="*/ 2147483647 w 58"/>
                <a:gd name="T1" fmla="*/ 2147483647 h 130"/>
                <a:gd name="T2" fmla="*/ 2147483647 w 58"/>
                <a:gd name="T3" fmla="*/ 2147483647 h 130"/>
                <a:gd name="T4" fmla="*/ 2147483647 w 58"/>
                <a:gd name="T5" fmla="*/ 2147483647 h 130"/>
                <a:gd name="T6" fmla="*/ 2147483647 w 58"/>
                <a:gd name="T7" fmla="*/ 2147483647 h 130"/>
                <a:gd name="T8" fmla="*/ 2147483647 w 58"/>
                <a:gd name="T9" fmla="*/ 2147483647 h 130"/>
                <a:gd name="T10" fmla="*/ 2147483647 w 58"/>
                <a:gd name="T11" fmla="*/ 2147483647 h 130"/>
                <a:gd name="T12" fmla="*/ 2147483647 w 58"/>
                <a:gd name="T13" fmla="*/ 2147483647 h 130"/>
                <a:gd name="T14" fmla="*/ 0 w 58"/>
                <a:gd name="T15" fmla="*/ 2147483647 h 130"/>
                <a:gd name="T16" fmla="*/ 2147483647 w 58"/>
                <a:gd name="T17" fmla="*/ 2147483647 h 130"/>
                <a:gd name="T18" fmla="*/ 2147483647 w 58"/>
                <a:gd name="T19" fmla="*/ 2147483647 h 130"/>
                <a:gd name="T20" fmla="*/ 2147483647 w 58"/>
                <a:gd name="T21" fmla="*/ 2147483647 h 130"/>
                <a:gd name="T22" fmla="*/ 2147483647 w 58"/>
                <a:gd name="T23" fmla="*/ 2147483647 h 130"/>
                <a:gd name="T24" fmla="*/ 2147483647 w 58"/>
                <a:gd name="T25" fmla="*/ 2147483647 h 130"/>
                <a:gd name="T26" fmla="*/ 2147483647 w 58"/>
                <a:gd name="T27" fmla="*/ 2147483647 h 130"/>
                <a:gd name="T28" fmla="*/ 2147483647 w 58"/>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0" y="60"/>
                    <a:pt x="29" y="52"/>
                    <a:pt x="22" y="47"/>
                  </a:cubicBezTo>
                  <a:cubicBezTo>
                    <a:pt x="22" y="38"/>
                    <a:pt x="21" y="20"/>
                    <a:pt x="19" y="19"/>
                  </a:cubicBezTo>
                  <a:cubicBezTo>
                    <a:pt x="19" y="14"/>
                    <a:pt x="16" y="1"/>
                    <a:pt x="11" y="1"/>
                  </a:cubicBezTo>
                  <a:cubicBezTo>
                    <a:pt x="11" y="1"/>
                    <a:pt x="11" y="1"/>
                    <a:pt x="10" y="1"/>
                  </a:cubicBezTo>
                  <a:cubicBezTo>
                    <a:pt x="5" y="0"/>
                    <a:pt x="1" y="5"/>
                    <a:pt x="1" y="10"/>
                  </a:cubicBezTo>
                  <a:cubicBezTo>
                    <a:pt x="0" y="54"/>
                    <a:pt x="0" y="54"/>
                    <a:pt x="0" y="54"/>
                  </a:cubicBezTo>
                  <a:cubicBezTo>
                    <a:pt x="6" y="57"/>
                    <a:pt x="6" y="57"/>
                    <a:pt x="6" y="57"/>
                  </a:cubicBezTo>
                  <a:cubicBezTo>
                    <a:pt x="10" y="58"/>
                    <a:pt x="11" y="60"/>
                    <a:pt x="13" y="71"/>
                  </a:cubicBezTo>
                  <a:cubicBezTo>
                    <a:pt x="14" y="79"/>
                    <a:pt x="14" y="79"/>
                    <a:pt x="14" y="79"/>
                  </a:cubicBezTo>
                  <a:cubicBezTo>
                    <a:pt x="18" y="81"/>
                    <a:pt x="18" y="81"/>
                    <a:pt x="18" y="81"/>
                  </a:cubicBezTo>
                  <a:cubicBezTo>
                    <a:pt x="30" y="87"/>
                    <a:pt x="39" y="105"/>
                    <a:pt x="39" y="121"/>
                  </a:cubicBezTo>
                  <a:cubicBezTo>
                    <a:pt x="39" y="126"/>
                    <a:pt x="43" y="130"/>
                    <a:pt x="48" y="130"/>
                  </a:cubicBezTo>
                  <a:cubicBezTo>
                    <a:pt x="54" y="130"/>
                    <a:pt x="58" y="126"/>
                    <a:pt x="58" y="121"/>
                  </a:cubicBezTo>
                  <a:close/>
                </a:path>
              </a:pathLst>
            </a:custGeom>
            <a:solidFill>
              <a:srgbClr val="4E943C"/>
            </a:solidFill>
            <a:ln w="9525">
              <a:noFill/>
              <a:round/>
              <a:headEnd/>
              <a:tailEnd/>
            </a:ln>
          </p:spPr>
          <p:txBody>
            <a:bodyPr/>
            <a:lstStyle/>
            <a:p>
              <a:endParaRPr lang="en-US"/>
            </a:p>
          </p:txBody>
        </p:sp>
        <p:sp>
          <p:nvSpPr>
            <p:cNvPr id="26878" name="Freeform 250"/>
            <p:cNvSpPr>
              <a:spLocks/>
            </p:cNvSpPr>
            <p:nvPr/>
          </p:nvSpPr>
          <p:spPr bwMode="auto">
            <a:xfrm>
              <a:off x="3708400" y="3324895"/>
              <a:ext cx="188913"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2147483647 h 130"/>
                <a:gd name="T8" fmla="*/ 2147483647 w 57"/>
                <a:gd name="T9" fmla="*/ 2147483647 h 130"/>
                <a:gd name="T10" fmla="*/ 2147483647 w 57"/>
                <a:gd name="T11" fmla="*/ 2147483647 h 130"/>
                <a:gd name="T12" fmla="*/ 0 w 57"/>
                <a:gd name="T13" fmla="*/ 2147483647 h 130"/>
                <a:gd name="T14" fmla="*/ 0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2147483647 w 57"/>
                <a:gd name="T25" fmla="*/ 2147483647 h 130"/>
                <a:gd name="T26" fmla="*/ 2147483647 w 57"/>
                <a:gd name="T27" fmla="*/ 2147483647 h 130"/>
                <a:gd name="T28" fmla="*/ 2147483647 w 57"/>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130"/>
                <a:gd name="T47" fmla="*/ 57 w 57"/>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130">
                  <a:moveTo>
                    <a:pt x="57" y="121"/>
                  </a:moveTo>
                  <a:cubicBezTo>
                    <a:pt x="57" y="99"/>
                    <a:pt x="46" y="78"/>
                    <a:pt x="30" y="67"/>
                  </a:cubicBezTo>
                  <a:cubicBezTo>
                    <a:pt x="29" y="60"/>
                    <a:pt x="28" y="53"/>
                    <a:pt x="21" y="47"/>
                  </a:cubicBezTo>
                  <a:cubicBezTo>
                    <a:pt x="21" y="39"/>
                    <a:pt x="20" y="20"/>
                    <a:pt x="18" y="19"/>
                  </a:cubicBezTo>
                  <a:cubicBezTo>
                    <a:pt x="18" y="14"/>
                    <a:pt x="15" y="1"/>
                    <a:pt x="10" y="1"/>
                  </a:cubicBezTo>
                  <a:cubicBezTo>
                    <a:pt x="10" y="1"/>
                    <a:pt x="10" y="1"/>
                    <a:pt x="9" y="1"/>
                  </a:cubicBezTo>
                  <a:cubicBezTo>
                    <a:pt x="4" y="0"/>
                    <a:pt x="0" y="5"/>
                    <a:pt x="0" y="10"/>
                  </a:cubicBezTo>
                  <a:cubicBezTo>
                    <a:pt x="0" y="54"/>
                    <a:pt x="0" y="54"/>
                    <a:pt x="0" y="54"/>
                  </a:cubicBezTo>
                  <a:cubicBezTo>
                    <a:pt x="5" y="57"/>
                    <a:pt x="5" y="57"/>
                    <a:pt x="5" y="57"/>
                  </a:cubicBezTo>
                  <a:cubicBezTo>
                    <a:pt x="9" y="58"/>
                    <a:pt x="10" y="60"/>
                    <a:pt x="12" y="71"/>
                  </a:cubicBezTo>
                  <a:cubicBezTo>
                    <a:pt x="14" y="79"/>
                    <a:pt x="14" y="79"/>
                    <a:pt x="14" y="79"/>
                  </a:cubicBezTo>
                  <a:cubicBezTo>
                    <a:pt x="17" y="81"/>
                    <a:pt x="17" y="81"/>
                    <a:pt x="17" y="81"/>
                  </a:cubicBezTo>
                  <a:cubicBezTo>
                    <a:pt x="29" y="87"/>
                    <a:pt x="38" y="105"/>
                    <a:pt x="38" y="121"/>
                  </a:cubicBezTo>
                  <a:cubicBezTo>
                    <a:pt x="38" y="126"/>
                    <a:pt x="42" y="130"/>
                    <a:pt x="47" y="130"/>
                  </a:cubicBezTo>
                  <a:cubicBezTo>
                    <a:pt x="53" y="130"/>
                    <a:pt x="57" y="126"/>
                    <a:pt x="57" y="121"/>
                  </a:cubicBezTo>
                  <a:close/>
                </a:path>
              </a:pathLst>
            </a:custGeom>
            <a:solidFill>
              <a:srgbClr val="4F953C"/>
            </a:solidFill>
            <a:ln w="9525">
              <a:noFill/>
              <a:round/>
              <a:headEnd/>
              <a:tailEnd/>
            </a:ln>
          </p:spPr>
          <p:txBody>
            <a:bodyPr/>
            <a:lstStyle/>
            <a:p>
              <a:endParaRPr lang="en-US"/>
            </a:p>
          </p:txBody>
        </p:sp>
        <p:sp>
          <p:nvSpPr>
            <p:cNvPr id="26879" name="Freeform 251"/>
            <p:cNvSpPr>
              <a:spLocks/>
            </p:cNvSpPr>
            <p:nvPr/>
          </p:nvSpPr>
          <p:spPr bwMode="auto">
            <a:xfrm>
              <a:off x="3708400" y="3328070"/>
              <a:ext cx="188913" cy="425450"/>
            </a:xfrm>
            <a:custGeom>
              <a:avLst/>
              <a:gdLst>
                <a:gd name="T0" fmla="*/ 2147483647 w 57"/>
                <a:gd name="T1" fmla="*/ 2147483647 h 129"/>
                <a:gd name="T2" fmla="*/ 2147483647 w 57"/>
                <a:gd name="T3" fmla="*/ 2147483647 h 129"/>
                <a:gd name="T4" fmla="*/ 2147483647 w 57"/>
                <a:gd name="T5" fmla="*/ 2147483647 h 129"/>
                <a:gd name="T6" fmla="*/ 2147483647 w 57"/>
                <a:gd name="T7" fmla="*/ 2147483647 h 129"/>
                <a:gd name="T8" fmla="*/ 2147483647 w 57"/>
                <a:gd name="T9" fmla="*/ 0 h 129"/>
                <a:gd name="T10" fmla="*/ 2147483647 w 57"/>
                <a:gd name="T11" fmla="*/ 0 h 129"/>
                <a:gd name="T12" fmla="*/ 0 w 57"/>
                <a:gd name="T13" fmla="*/ 2147483647 h 129"/>
                <a:gd name="T14" fmla="*/ 0 w 57"/>
                <a:gd name="T15" fmla="*/ 2147483647 h 129"/>
                <a:gd name="T16" fmla="*/ 2147483647 w 57"/>
                <a:gd name="T17" fmla="*/ 2147483647 h 129"/>
                <a:gd name="T18" fmla="*/ 2147483647 w 57"/>
                <a:gd name="T19" fmla="*/ 2147483647 h 129"/>
                <a:gd name="T20" fmla="*/ 2147483647 w 57"/>
                <a:gd name="T21" fmla="*/ 2147483647 h 129"/>
                <a:gd name="T22" fmla="*/ 2147483647 w 57"/>
                <a:gd name="T23" fmla="*/ 2147483647 h 129"/>
                <a:gd name="T24" fmla="*/ 2147483647 w 57"/>
                <a:gd name="T25" fmla="*/ 2147483647 h 129"/>
                <a:gd name="T26" fmla="*/ 2147483647 w 57"/>
                <a:gd name="T27" fmla="*/ 2147483647 h 129"/>
                <a:gd name="T28" fmla="*/ 2147483647 w 57"/>
                <a:gd name="T29" fmla="*/ 2147483647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129"/>
                <a:gd name="T47" fmla="*/ 57 w 57"/>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129">
                  <a:moveTo>
                    <a:pt x="57" y="120"/>
                  </a:moveTo>
                  <a:cubicBezTo>
                    <a:pt x="57" y="98"/>
                    <a:pt x="46" y="77"/>
                    <a:pt x="30" y="66"/>
                  </a:cubicBezTo>
                  <a:cubicBezTo>
                    <a:pt x="29" y="59"/>
                    <a:pt x="28" y="52"/>
                    <a:pt x="21" y="47"/>
                  </a:cubicBezTo>
                  <a:cubicBezTo>
                    <a:pt x="21" y="38"/>
                    <a:pt x="20" y="19"/>
                    <a:pt x="18" y="18"/>
                  </a:cubicBezTo>
                  <a:cubicBezTo>
                    <a:pt x="18" y="13"/>
                    <a:pt x="15" y="0"/>
                    <a:pt x="10" y="0"/>
                  </a:cubicBezTo>
                  <a:cubicBezTo>
                    <a:pt x="10" y="0"/>
                    <a:pt x="10" y="0"/>
                    <a:pt x="9" y="0"/>
                  </a:cubicBezTo>
                  <a:cubicBezTo>
                    <a:pt x="4" y="0"/>
                    <a:pt x="0" y="4"/>
                    <a:pt x="0" y="9"/>
                  </a:cubicBezTo>
                  <a:cubicBezTo>
                    <a:pt x="0" y="53"/>
                    <a:pt x="0" y="53"/>
                    <a:pt x="0" y="53"/>
                  </a:cubicBezTo>
                  <a:cubicBezTo>
                    <a:pt x="5" y="56"/>
                    <a:pt x="5" y="56"/>
                    <a:pt x="5" y="56"/>
                  </a:cubicBezTo>
                  <a:cubicBezTo>
                    <a:pt x="9" y="57"/>
                    <a:pt x="10" y="59"/>
                    <a:pt x="12" y="70"/>
                  </a:cubicBezTo>
                  <a:cubicBezTo>
                    <a:pt x="14" y="78"/>
                    <a:pt x="14" y="78"/>
                    <a:pt x="14" y="78"/>
                  </a:cubicBezTo>
                  <a:cubicBezTo>
                    <a:pt x="17" y="80"/>
                    <a:pt x="17" y="80"/>
                    <a:pt x="17" y="80"/>
                  </a:cubicBezTo>
                  <a:cubicBezTo>
                    <a:pt x="29" y="86"/>
                    <a:pt x="38" y="104"/>
                    <a:pt x="38" y="120"/>
                  </a:cubicBezTo>
                  <a:cubicBezTo>
                    <a:pt x="38" y="125"/>
                    <a:pt x="42" y="129"/>
                    <a:pt x="47" y="129"/>
                  </a:cubicBezTo>
                  <a:cubicBezTo>
                    <a:pt x="52" y="129"/>
                    <a:pt x="57" y="125"/>
                    <a:pt x="57" y="120"/>
                  </a:cubicBezTo>
                  <a:close/>
                </a:path>
              </a:pathLst>
            </a:custGeom>
            <a:solidFill>
              <a:srgbClr val="50953D"/>
            </a:solidFill>
            <a:ln w="9525">
              <a:noFill/>
              <a:round/>
              <a:headEnd/>
              <a:tailEnd/>
            </a:ln>
          </p:spPr>
          <p:txBody>
            <a:bodyPr/>
            <a:lstStyle/>
            <a:p>
              <a:endParaRPr lang="en-US"/>
            </a:p>
          </p:txBody>
        </p:sp>
        <p:sp>
          <p:nvSpPr>
            <p:cNvPr id="26880" name="Freeform 252"/>
            <p:cNvSpPr>
              <a:spLocks/>
            </p:cNvSpPr>
            <p:nvPr/>
          </p:nvSpPr>
          <p:spPr bwMode="auto">
            <a:xfrm>
              <a:off x="3708400" y="3328070"/>
              <a:ext cx="188913" cy="425450"/>
            </a:xfrm>
            <a:custGeom>
              <a:avLst/>
              <a:gdLst>
                <a:gd name="T0" fmla="*/ 2147483647 w 57"/>
                <a:gd name="T1" fmla="*/ 2147483647 h 129"/>
                <a:gd name="T2" fmla="*/ 2147483647 w 57"/>
                <a:gd name="T3" fmla="*/ 2147483647 h 129"/>
                <a:gd name="T4" fmla="*/ 2147483647 w 57"/>
                <a:gd name="T5" fmla="*/ 2147483647 h 129"/>
                <a:gd name="T6" fmla="*/ 2147483647 w 57"/>
                <a:gd name="T7" fmla="*/ 2147483647 h 129"/>
                <a:gd name="T8" fmla="*/ 2147483647 w 57"/>
                <a:gd name="T9" fmla="*/ 0 h 129"/>
                <a:gd name="T10" fmla="*/ 2147483647 w 57"/>
                <a:gd name="T11" fmla="*/ 0 h 129"/>
                <a:gd name="T12" fmla="*/ 0 w 57"/>
                <a:gd name="T13" fmla="*/ 2147483647 h 129"/>
                <a:gd name="T14" fmla="*/ 0 w 57"/>
                <a:gd name="T15" fmla="*/ 2147483647 h 129"/>
                <a:gd name="T16" fmla="*/ 2147483647 w 57"/>
                <a:gd name="T17" fmla="*/ 2147483647 h 129"/>
                <a:gd name="T18" fmla="*/ 2147483647 w 57"/>
                <a:gd name="T19" fmla="*/ 2147483647 h 129"/>
                <a:gd name="T20" fmla="*/ 2147483647 w 57"/>
                <a:gd name="T21" fmla="*/ 2147483647 h 129"/>
                <a:gd name="T22" fmla="*/ 2147483647 w 57"/>
                <a:gd name="T23" fmla="*/ 2147483647 h 129"/>
                <a:gd name="T24" fmla="*/ 2147483647 w 57"/>
                <a:gd name="T25" fmla="*/ 2147483647 h 129"/>
                <a:gd name="T26" fmla="*/ 2147483647 w 57"/>
                <a:gd name="T27" fmla="*/ 2147483647 h 129"/>
                <a:gd name="T28" fmla="*/ 2147483647 w 57"/>
                <a:gd name="T29" fmla="*/ 2147483647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129"/>
                <a:gd name="T47" fmla="*/ 57 w 57"/>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129">
                  <a:moveTo>
                    <a:pt x="57" y="120"/>
                  </a:moveTo>
                  <a:cubicBezTo>
                    <a:pt x="56" y="98"/>
                    <a:pt x="46" y="77"/>
                    <a:pt x="30" y="66"/>
                  </a:cubicBezTo>
                  <a:cubicBezTo>
                    <a:pt x="29" y="59"/>
                    <a:pt x="28" y="52"/>
                    <a:pt x="21" y="47"/>
                  </a:cubicBezTo>
                  <a:cubicBezTo>
                    <a:pt x="21" y="38"/>
                    <a:pt x="20" y="20"/>
                    <a:pt x="18" y="19"/>
                  </a:cubicBezTo>
                  <a:cubicBezTo>
                    <a:pt x="18" y="14"/>
                    <a:pt x="15" y="0"/>
                    <a:pt x="10" y="0"/>
                  </a:cubicBezTo>
                  <a:cubicBezTo>
                    <a:pt x="10" y="0"/>
                    <a:pt x="10" y="0"/>
                    <a:pt x="9" y="0"/>
                  </a:cubicBezTo>
                  <a:cubicBezTo>
                    <a:pt x="4" y="0"/>
                    <a:pt x="0" y="4"/>
                    <a:pt x="0" y="9"/>
                  </a:cubicBezTo>
                  <a:cubicBezTo>
                    <a:pt x="0" y="53"/>
                    <a:pt x="0" y="53"/>
                    <a:pt x="0" y="53"/>
                  </a:cubicBezTo>
                  <a:cubicBezTo>
                    <a:pt x="5" y="56"/>
                    <a:pt x="5" y="56"/>
                    <a:pt x="5" y="56"/>
                  </a:cubicBezTo>
                  <a:cubicBezTo>
                    <a:pt x="9" y="57"/>
                    <a:pt x="10" y="59"/>
                    <a:pt x="12" y="70"/>
                  </a:cubicBezTo>
                  <a:cubicBezTo>
                    <a:pt x="14" y="78"/>
                    <a:pt x="14" y="78"/>
                    <a:pt x="14" y="78"/>
                  </a:cubicBezTo>
                  <a:cubicBezTo>
                    <a:pt x="17" y="80"/>
                    <a:pt x="17" y="80"/>
                    <a:pt x="17" y="80"/>
                  </a:cubicBezTo>
                  <a:cubicBezTo>
                    <a:pt x="29" y="86"/>
                    <a:pt x="38" y="104"/>
                    <a:pt x="38" y="120"/>
                  </a:cubicBezTo>
                  <a:cubicBezTo>
                    <a:pt x="38" y="125"/>
                    <a:pt x="42" y="129"/>
                    <a:pt x="47" y="129"/>
                  </a:cubicBezTo>
                  <a:cubicBezTo>
                    <a:pt x="52" y="129"/>
                    <a:pt x="57" y="125"/>
                    <a:pt x="57" y="120"/>
                  </a:cubicBezTo>
                  <a:close/>
                </a:path>
              </a:pathLst>
            </a:custGeom>
            <a:solidFill>
              <a:srgbClr val="51963E"/>
            </a:solidFill>
            <a:ln w="9525">
              <a:noFill/>
              <a:round/>
              <a:headEnd/>
              <a:tailEnd/>
            </a:ln>
          </p:spPr>
          <p:txBody>
            <a:bodyPr/>
            <a:lstStyle/>
            <a:p>
              <a:endParaRPr lang="en-US"/>
            </a:p>
          </p:txBody>
        </p:sp>
        <p:sp>
          <p:nvSpPr>
            <p:cNvPr id="26881" name="Freeform 253"/>
            <p:cNvSpPr>
              <a:spLocks/>
            </p:cNvSpPr>
            <p:nvPr/>
          </p:nvSpPr>
          <p:spPr bwMode="auto">
            <a:xfrm>
              <a:off x="3708400" y="3328070"/>
              <a:ext cx="188913" cy="425450"/>
            </a:xfrm>
            <a:custGeom>
              <a:avLst/>
              <a:gdLst>
                <a:gd name="T0" fmla="*/ 2147483647 w 57"/>
                <a:gd name="T1" fmla="*/ 2147483647 h 129"/>
                <a:gd name="T2" fmla="*/ 2147483647 w 57"/>
                <a:gd name="T3" fmla="*/ 2147483647 h 129"/>
                <a:gd name="T4" fmla="*/ 2147483647 w 57"/>
                <a:gd name="T5" fmla="*/ 2147483647 h 129"/>
                <a:gd name="T6" fmla="*/ 2147483647 w 57"/>
                <a:gd name="T7" fmla="*/ 2147483647 h 129"/>
                <a:gd name="T8" fmla="*/ 2147483647 w 57"/>
                <a:gd name="T9" fmla="*/ 0 h 129"/>
                <a:gd name="T10" fmla="*/ 2147483647 w 57"/>
                <a:gd name="T11" fmla="*/ 0 h 129"/>
                <a:gd name="T12" fmla="*/ 0 w 57"/>
                <a:gd name="T13" fmla="*/ 2147483647 h 129"/>
                <a:gd name="T14" fmla="*/ 0 w 57"/>
                <a:gd name="T15" fmla="*/ 2147483647 h 129"/>
                <a:gd name="T16" fmla="*/ 2147483647 w 57"/>
                <a:gd name="T17" fmla="*/ 2147483647 h 129"/>
                <a:gd name="T18" fmla="*/ 2147483647 w 57"/>
                <a:gd name="T19" fmla="*/ 2147483647 h 129"/>
                <a:gd name="T20" fmla="*/ 2147483647 w 57"/>
                <a:gd name="T21" fmla="*/ 2147483647 h 129"/>
                <a:gd name="T22" fmla="*/ 2147483647 w 57"/>
                <a:gd name="T23" fmla="*/ 2147483647 h 129"/>
                <a:gd name="T24" fmla="*/ 2147483647 w 57"/>
                <a:gd name="T25" fmla="*/ 2147483647 h 129"/>
                <a:gd name="T26" fmla="*/ 2147483647 w 57"/>
                <a:gd name="T27" fmla="*/ 2147483647 h 129"/>
                <a:gd name="T28" fmla="*/ 2147483647 w 57"/>
                <a:gd name="T29" fmla="*/ 2147483647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129"/>
                <a:gd name="T47" fmla="*/ 57 w 57"/>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129">
                  <a:moveTo>
                    <a:pt x="56" y="120"/>
                  </a:moveTo>
                  <a:cubicBezTo>
                    <a:pt x="56" y="98"/>
                    <a:pt x="46" y="77"/>
                    <a:pt x="30" y="66"/>
                  </a:cubicBezTo>
                  <a:cubicBezTo>
                    <a:pt x="29" y="59"/>
                    <a:pt x="28" y="52"/>
                    <a:pt x="21" y="47"/>
                  </a:cubicBezTo>
                  <a:cubicBezTo>
                    <a:pt x="21" y="38"/>
                    <a:pt x="20" y="20"/>
                    <a:pt x="18" y="19"/>
                  </a:cubicBezTo>
                  <a:cubicBezTo>
                    <a:pt x="18" y="14"/>
                    <a:pt x="15" y="0"/>
                    <a:pt x="10" y="0"/>
                  </a:cubicBezTo>
                  <a:cubicBezTo>
                    <a:pt x="10" y="0"/>
                    <a:pt x="10" y="0"/>
                    <a:pt x="9" y="0"/>
                  </a:cubicBezTo>
                  <a:cubicBezTo>
                    <a:pt x="4" y="0"/>
                    <a:pt x="0" y="4"/>
                    <a:pt x="0" y="9"/>
                  </a:cubicBezTo>
                  <a:cubicBezTo>
                    <a:pt x="0" y="53"/>
                    <a:pt x="0" y="53"/>
                    <a:pt x="0" y="53"/>
                  </a:cubicBezTo>
                  <a:cubicBezTo>
                    <a:pt x="5" y="56"/>
                    <a:pt x="5" y="56"/>
                    <a:pt x="5" y="56"/>
                  </a:cubicBezTo>
                  <a:cubicBezTo>
                    <a:pt x="9" y="57"/>
                    <a:pt x="11" y="59"/>
                    <a:pt x="12" y="70"/>
                  </a:cubicBezTo>
                  <a:cubicBezTo>
                    <a:pt x="14" y="78"/>
                    <a:pt x="14" y="78"/>
                    <a:pt x="14" y="78"/>
                  </a:cubicBezTo>
                  <a:cubicBezTo>
                    <a:pt x="18" y="80"/>
                    <a:pt x="18" y="80"/>
                    <a:pt x="18" y="80"/>
                  </a:cubicBezTo>
                  <a:cubicBezTo>
                    <a:pt x="29" y="86"/>
                    <a:pt x="38" y="104"/>
                    <a:pt x="38" y="120"/>
                  </a:cubicBezTo>
                  <a:cubicBezTo>
                    <a:pt x="38" y="125"/>
                    <a:pt x="42" y="129"/>
                    <a:pt x="47" y="129"/>
                  </a:cubicBezTo>
                  <a:cubicBezTo>
                    <a:pt x="52" y="129"/>
                    <a:pt x="57" y="125"/>
                    <a:pt x="56" y="120"/>
                  </a:cubicBezTo>
                  <a:close/>
                </a:path>
              </a:pathLst>
            </a:custGeom>
            <a:solidFill>
              <a:srgbClr val="52963E"/>
            </a:solidFill>
            <a:ln w="9525">
              <a:noFill/>
              <a:round/>
              <a:headEnd/>
              <a:tailEnd/>
            </a:ln>
          </p:spPr>
          <p:txBody>
            <a:bodyPr/>
            <a:lstStyle/>
            <a:p>
              <a:endParaRPr lang="en-US"/>
            </a:p>
          </p:txBody>
        </p:sp>
        <p:sp>
          <p:nvSpPr>
            <p:cNvPr id="26882" name="Freeform 254"/>
            <p:cNvSpPr>
              <a:spLocks/>
            </p:cNvSpPr>
            <p:nvPr/>
          </p:nvSpPr>
          <p:spPr bwMode="auto">
            <a:xfrm>
              <a:off x="3708400" y="3328070"/>
              <a:ext cx="184150" cy="425450"/>
            </a:xfrm>
            <a:custGeom>
              <a:avLst/>
              <a:gdLst>
                <a:gd name="T0" fmla="*/ 2147483647 w 56"/>
                <a:gd name="T1" fmla="*/ 2147483647 h 129"/>
                <a:gd name="T2" fmla="*/ 2147483647 w 56"/>
                <a:gd name="T3" fmla="*/ 2147483647 h 129"/>
                <a:gd name="T4" fmla="*/ 2147483647 w 56"/>
                <a:gd name="T5" fmla="*/ 2147483647 h 129"/>
                <a:gd name="T6" fmla="*/ 2147483647 w 56"/>
                <a:gd name="T7" fmla="*/ 2147483647 h 129"/>
                <a:gd name="T8" fmla="*/ 2147483647 w 56"/>
                <a:gd name="T9" fmla="*/ 0 h 129"/>
                <a:gd name="T10" fmla="*/ 2147483647 w 56"/>
                <a:gd name="T11" fmla="*/ 0 h 129"/>
                <a:gd name="T12" fmla="*/ 0 w 56"/>
                <a:gd name="T13" fmla="*/ 2147483647 h 129"/>
                <a:gd name="T14" fmla="*/ 0 w 56"/>
                <a:gd name="T15" fmla="*/ 2147483647 h 129"/>
                <a:gd name="T16" fmla="*/ 2147483647 w 56"/>
                <a:gd name="T17" fmla="*/ 2147483647 h 129"/>
                <a:gd name="T18" fmla="*/ 2147483647 w 56"/>
                <a:gd name="T19" fmla="*/ 2147483647 h 129"/>
                <a:gd name="T20" fmla="*/ 2147483647 w 56"/>
                <a:gd name="T21" fmla="*/ 2147483647 h 129"/>
                <a:gd name="T22" fmla="*/ 2147483647 w 56"/>
                <a:gd name="T23" fmla="*/ 2147483647 h 129"/>
                <a:gd name="T24" fmla="*/ 2147483647 w 56"/>
                <a:gd name="T25" fmla="*/ 2147483647 h 129"/>
                <a:gd name="T26" fmla="*/ 2147483647 w 56"/>
                <a:gd name="T27" fmla="*/ 2147483647 h 129"/>
                <a:gd name="T28" fmla="*/ 2147483647 w 56"/>
                <a:gd name="T29" fmla="*/ 2147483647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9"/>
                <a:gd name="T47" fmla="*/ 56 w 56"/>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9">
                  <a:moveTo>
                    <a:pt x="56" y="120"/>
                  </a:moveTo>
                  <a:cubicBezTo>
                    <a:pt x="56" y="98"/>
                    <a:pt x="46" y="77"/>
                    <a:pt x="30" y="66"/>
                  </a:cubicBezTo>
                  <a:cubicBezTo>
                    <a:pt x="29" y="60"/>
                    <a:pt x="28" y="52"/>
                    <a:pt x="21" y="47"/>
                  </a:cubicBezTo>
                  <a:cubicBezTo>
                    <a:pt x="21" y="38"/>
                    <a:pt x="20" y="20"/>
                    <a:pt x="18" y="19"/>
                  </a:cubicBezTo>
                  <a:cubicBezTo>
                    <a:pt x="18" y="14"/>
                    <a:pt x="15" y="0"/>
                    <a:pt x="10" y="0"/>
                  </a:cubicBezTo>
                  <a:cubicBezTo>
                    <a:pt x="10" y="0"/>
                    <a:pt x="10" y="0"/>
                    <a:pt x="9" y="0"/>
                  </a:cubicBezTo>
                  <a:cubicBezTo>
                    <a:pt x="4" y="0"/>
                    <a:pt x="0" y="4"/>
                    <a:pt x="0" y="9"/>
                  </a:cubicBezTo>
                  <a:cubicBezTo>
                    <a:pt x="0" y="53"/>
                    <a:pt x="0" y="53"/>
                    <a:pt x="0" y="53"/>
                  </a:cubicBezTo>
                  <a:cubicBezTo>
                    <a:pt x="5" y="56"/>
                    <a:pt x="5" y="56"/>
                    <a:pt x="5" y="56"/>
                  </a:cubicBezTo>
                  <a:cubicBezTo>
                    <a:pt x="9" y="57"/>
                    <a:pt x="11" y="59"/>
                    <a:pt x="12" y="70"/>
                  </a:cubicBezTo>
                  <a:cubicBezTo>
                    <a:pt x="14" y="78"/>
                    <a:pt x="14" y="78"/>
                    <a:pt x="14" y="78"/>
                  </a:cubicBezTo>
                  <a:cubicBezTo>
                    <a:pt x="18" y="80"/>
                    <a:pt x="18" y="80"/>
                    <a:pt x="18" y="80"/>
                  </a:cubicBezTo>
                  <a:cubicBezTo>
                    <a:pt x="29" y="86"/>
                    <a:pt x="38" y="104"/>
                    <a:pt x="38" y="120"/>
                  </a:cubicBezTo>
                  <a:cubicBezTo>
                    <a:pt x="38" y="125"/>
                    <a:pt x="42" y="129"/>
                    <a:pt x="47" y="129"/>
                  </a:cubicBezTo>
                  <a:cubicBezTo>
                    <a:pt x="52" y="129"/>
                    <a:pt x="56" y="125"/>
                    <a:pt x="56" y="120"/>
                  </a:cubicBezTo>
                  <a:close/>
                </a:path>
              </a:pathLst>
            </a:custGeom>
            <a:solidFill>
              <a:srgbClr val="52963F"/>
            </a:solidFill>
            <a:ln w="9525">
              <a:noFill/>
              <a:round/>
              <a:headEnd/>
              <a:tailEnd/>
            </a:ln>
          </p:spPr>
          <p:txBody>
            <a:bodyPr/>
            <a:lstStyle/>
            <a:p>
              <a:endParaRPr lang="en-US"/>
            </a:p>
          </p:txBody>
        </p:sp>
        <p:sp>
          <p:nvSpPr>
            <p:cNvPr id="26883" name="Freeform 255"/>
            <p:cNvSpPr>
              <a:spLocks/>
            </p:cNvSpPr>
            <p:nvPr/>
          </p:nvSpPr>
          <p:spPr bwMode="auto">
            <a:xfrm>
              <a:off x="3708400" y="3328070"/>
              <a:ext cx="184150" cy="425450"/>
            </a:xfrm>
            <a:custGeom>
              <a:avLst/>
              <a:gdLst>
                <a:gd name="T0" fmla="*/ 2147483647 w 56"/>
                <a:gd name="T1" fmla="*/ 2147483647 h 129"/>
                <a:gd name="T2" fmla="*/ 2147483647 w 56"/>
                <a:gd name="T3" fmla="*/ 2147483647 h 129"/>
                <a:gd name="T4" fmla="*/ 2147483647 w 56"/>
                <a:gd name="T5" fmla="*/ 2147483647 h 129"/>
                <a:gd name="T6" fmla="*/ 2147483647 w 56"/>
                <a:gd name="T7" fmla="*/ 2147483647 h 129"/>
                <a:gd name="T8" fmla="*/ 2147483647 w 56"/>
                <a:gd name="T9" fmla="*/ 0 h 129"/>
                <a:gd name="T10" fmla="*/ 2147483647 w 56"/>
                <a:gd name="T11" fmla="*/ 0 h 129"/>
                <a:gd name="T12" fmla="*/ 0 w 56"/>
                <a:gd name="T13" fmla="*/ 2147483647 h 129"/>
                <a:gd name="T14" fmla="*/ 0 w 56"/>
                <a:gd name="T15" fmla="*/ 2147483647 h 129"/>
                <a:gd name="T16" fmla="*/ 2147483647 w 56"/>
                <a:gd name="T17" fmla="*/ 2147483647 h 129"/>
                <a:gd name="T18" fmla="*/ 2147483647 w 56"/>
                <a:gd name="T19" fmla="*/ 2147483647 h 129"/>
                <a:gd name="T20" fmla="*/ 2147483647 w 56"/>
                <a:gd name="T21" fmla="*/ 2147483647 h 129"/>
                <a:gd name="T22" fmla="*/ 2147483647 w 56"/>
                <a:gd name="T23" fmla="*/ 2147483647 h 129"/>
                <a:gd name="T24" fmla="*/ 2147483647 w 56"/>
                <a:gd name="T25" fmla="*/ 2147483647 h 129"/>
                <a:gd name="T26" fmla="*/ 2147483647 w 56"/>
                <a:gd name="T27" fmla="*/ 2147483647 h 129"/>
                <a:gd name="T28" fmla="*/ 2147483647 w 56"/>
                <a:gd name="T29" fmla="*/ 2147483647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9"/>
                <a:gd name="T47" fmla="*/ 56 w 56"/>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9">
                  <a:moveTo>
                    <a:pt x="56" y="120"/>
                  </a:moveTo>
                  <a:cubicBezTo>
                    <a:pt x="56" y="98"/>
                    <a:pt x="46" y="77"/>
                    <a:pt x="30" y="66"/>
                  </a:cubicBezTo>
                  <a:cubicBezTo>
                    <a:pt x="29" y="60"/>
                    <a:pt x="27" y="52"/>
                    <a:pt x="21" y="47"/>
                  </a:cubicBezTo>
                  <a:cubicBezTo>
                    <a:pt x="21" y="38"/>
                    <a:pt x="20" y="20"/>
                    <a:pt x="18" y="19"/>
                  </a:cubicBezTo>
                  <a:cubicBezTo>
                    <a:pt x="18" y="14"/>
                    <a:pt x="15" y="0"/>
                    <a:pt x="10" y="0"/>
                  </a:cubicBezTo>
                  <a:cubicBezTo>
                    <a:pt x="10" y="0"/>
                    <a:pt x="10" y="0"/>
                    <a:pt x="9" y="0"/>
                  </a:cubicBezTo>
                  <a:cubicBezTo>
                    <a:pt x="4" y="0"/>
                    <a:pt x="0" y="4"/>
                    <a:pt x="0" y="9"/>
                  </a:cubicBezTo>
                  <a:cubicBezTo>
                    <a:pt x="0" y="53"/>
                    <a:pt x="0" y="53"/>
                    <a:pt x="0" y="53"/>
                  </a:cubicBezTo>
                  <a:cubicBezTo>
                    <a:pt x="5" y="56"/>
                    <a:pt x="5" y="56"/>
                    <a:pt x="5" y="56"/>
                  </a:cubicBezTo>
                  <a:cubicBezTo>
                    <a:pt x="9" y="57"/>
                    <a:pt x="11" y="59"/>
                    <a:pt x="12" y="70"/>
                  </a:cubicBezTo>
                  <a:cubicBezTo>
                    <a:pt x="14" y="78"/>
                    <a:pt x="14" y="78"/>
                    <a:pt x="14" y="78"/>
                  </a:cubicBezTo>
                  <a:cubicBezTo>
                    <a:pt x="18" y="80"/>
                    <a:pt x="18" y="80"/>
                    <a:pt x="18" y="80"/>
                  </a:cubicBezTo>
                  <a:cubicBezTo>
                    <a:pt x="29" y="86"/>
                    <a:pt x="38" y="104"/>
                    <a:pt x="38" y="120"/>
                  </a:cubicBezTo>
                  <a:cubicBezTo>
                    <a:pt x="38" y="125"/>
                    <a:pt x="42" y="129"/>
                    <a:pt x="47" y="129"/>
                  </a:cubicBezTo>
                  <a:cubicBezTo>
                    <a:pt x="52" y="129"/>
                    <a:pt x="56" y="125"/>
                    <a:pt x="56" y="120"/>
                  </a:cubicBezTo>
                  <a:close/>
                </a:path>
              </a:pathLst>
            </a:custGeom>
            <a:solidFill>
              <a:srgbClr val="539840"/>
            </a:solidFill>
            <a:ln w="9525">
              <a:noFill/>
              <a:round/>
              <a:headEnd/>
              <a:tailEnd/>
            </a:ln>
          </p:spPr>
          <p:txBody>
            <a:bodyPr/>
            <a:lstStyle/>
            <a:p>
              <a:endParaRPr lang="en-US"/>
            </a:p>
          </p:txBody>
        </p:sp>
        <p:sp>
          <p:nvSpPr>
            <p:cNvPr id="26884" name="Freeform 256"/>
            <p:cNvSpPr>
              <a:spLocks/>
            </p:cNvSpPr>
            <p:nvPr/>
          </p:nvSpPr>
          <p:spPr bwMode="auto">
            <a:xfrm>
              <a:off x="3708400" y="3328070"/>
              <a:ext cx="184150" cy="425450"/>
            </a:xfrm>
            <a:custGeom>
              <a:avLst/>
              <a:gdLst>
                <a:gd name="T0" fmla="*/ 2147483647 w 56"/>
                <a:gd name="T1" fmla="*/ 2147483647 h 129"/>
                <a:gd name="T2" fmla="*/ 2147483647 w 56"/>
                <a:gd name="T3" fmla="*/ 2147483647 h 129"/>
                <a:gd name="T4" fmla="*/ 2147483647 w 56"/>
                <a:gd name="T5" fmla="*/ 2147483647 h 129"/>
                <a:gd name="T6" fmla="*/ 2147483647 w 56"/>
                <a:gd name="T7" fmla="*/ 2147483647 h 129"/>
                <a:gd name="T8" fmla="*/ 2147483647 w 56"/>
                <a:gd name="T9" fmla="*/ 0 h 129"/>
                <a:gd name="T10" fmla="*/ 2147483647 w 56"/>
                <a:gd name="T11" fmla="*/ 0 h 129"/>
                <a:gd name="T12" fmla="*/ 0 w 56"/>
                <a:gd name="T13" fmla="*/ 2147483647 h 129"/>
                <a:gd name="T14" fmla="*/ 0 w 56"/>
                <a:gd name="T15" fmla="*/ 2147483647 h 129"/>
                <a:gd name="T16" fmla="*/ 2147483647 w 56"/>
                <a:gd name="T17" fmla="*/ 2147483647 h 129"/>
                <a:gd name="T18" fmla="*/ 2147483647 w 56"/>
                <a:gd name="T19" fmla="*/ 2147483647 h 129"/>
                <a:gd name="T20" fmla="*/ 2147483647 w 56"/>
                <a:gd name="T21" fmla="*/ 2147483647 h 129"/>
                <a:gd name="T22" fmla="*/ 2147483647 w 56"/>
                <a:gd name="T23" fmla="*/ 2147483647 h 129"/>
                <a:gd name="T24" fmla="*/ 2147483647 w 56"/>
                <a:gd name="T25" fmla="*/ 2147483647 h 129"/>
                <a:gd name="T26" fmla="*/ 2147483647 w 56"/>
                <a:gd name="T27" fmla="*/ 2147483647 h 129"/>
                <a:gd name="T28" fmla="*/ 2147483647 w 56"/>
                <a:gd name="T29" fmla="*/ 2147483647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9"/>
                <a:gd name="T47" fmla="*/ 56 w 56"/>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9">
                  <a:moveTo>
                    <a:pt x="56" y="120"/>
                  </a:moveTo>
                  <a:cubicBezTo>
                    <a:pt x="56" y="98"/>
                    <a:pt x="46" y="77"/>
                    <a:pt x="30" y="67"/>
                  </a:cubicBezTo>
                  <a:cubicBezTo>
                    <a:pt x="29" y="60"/>
                    <a:pt x="27" y="52"/>
                    <a:pt x="21" y="47"/>
                  </a:cubicBezTo>
                  <a:cubicBezTo>
                    <a:pt x="21" y="38"/>
                    <a:pt x="20" y="21"/>
                    <a:pt x="18" y="19"/>
                  </a:cubicBezTo>
                  <a:cubicBezTo>
                    <a:pt x="18" y="14"/>
                    <a:pt x="15" y="0"/>
                    <a:pt x="10" y="0"/>
                  </a:cubicBezTo>
                  <a:cubicBezTo>
                    <a:pt x="10" y="0"/>
                    <a:pt x="10" y="0"/>
                    <a:pt x="9" y="0"/>
                  </a:cubicBezTo>
                  <a:cubicBezTo>
                    <a:pt x="4" y="0"/>
                    <a:pt x="0" y="4"/>
                    <a:pt x="0" y="9"/>
                  </a:cubicBezTo>
                  <a:cubicBezTo>
                    <a:pt x="0" y="53"/>
                    <a:pt x="0" y="53"/>
                    <a:pt x="0" y="53"/>
                  </a:cubicBezTo>
                  <a:cubicBezTo>
                    <a:pt x="5" y="56"/>
                    <a:pt x="5" y="56"/>
                    <a:pt x="5" y="56"/>
                  </a:cubicBezTo>
                  <a:cubicBezTo>
                    <a:pt x="9" y="57"/>
                    <a:pt x="11" y="59"/>
                    <a:pt x="12" y="70"/>
                  </a:cubicBezTo>
                  <a:cubicBezTo>
                    <a:pt x="14" y="78"/>
                    <a:pt x="14" y="78"/>
                    <a:pt x="14" y="78"/>
                  </a:cubicBezTo>
                  <a:cubicBezTo>
                    <a:pt x="18" y="80"/>
                    <a:pt x="18" y="80"/>
                    <a:pt x="18" y="80"/>
                  </a:cubicBezTo>
                  <a:cubicBezTo>
                    <a:pt x="29" y="86"/>
                    <a:pt x="38" y="104"/>
                    <a:pt x="38" y="120"/>
                  </a:cubicBezTo>
                  <a:cubicBezTo>
                    <a:pt x="38" y="125"/>
                    <a:pt x="42" y="129"/>
                    <a:pt x="47" y="129"/>
                  </a:cubicBezTo>
                  <a:cubicBezTo>
                    <a:pt x="52" y="129"/>
                    <a:pt x="56" y="125"/>
                    <a:pt x="56" y="120"/>
                  </a:cubicBezTo>
                  <a:close/>
                </a:path>
              </a:pathLst>
            </a:custGeom>
            <a:solidFill>
              <a:srgbClr val="549840"/>
            </a:solidFill>
            <a:ln w="9525">
              <a:noFill/>
              <a:round/>
              <a:headEnd/>
              <a:tailEnd/>
            </a:ln>
          </p:spPr>
          <p:txBody>
            <a:bodyPr/>
            <a:lstStyle/>
            <a:p>
              <a:endParaRPr lang="en-US"/>
            </a:p>
          </p:txBody>
        </p:sp>
        <p:sp>
          <p:nvSpPr>
            <p:cNvPr id="26885" name="Freeform 257"/>
            <p:cNvSpPr>
              <a:spLocks/>
            </p:cNvSpPr>
            <p:nvPr/>
          </p:nvSpPr>
          <p:spPr bwMode="auto">
            <a:xfrm>
              <a:off x="3708400" y="3328070"/>
              <a:ext cx="184150" cy="425450"/>
            </a:xfrm>
            <a:custGeom>
              <a:avLst/>
              <a:gdLst>
                <a:gd name="T0" fmla="*/ 2147483647 w 56"/>
                <a:gd name="T1" fmla="*/ 2147483647 h 129"/>
                <a:gd name="T2" fmla="*/ 2147483647 w 56"/>
                <a:gd name="T3" fmla="*/ 2147483647 h 129"/>
                <a:gd name="T4" fmla="*/ 2147483647 w 56"/>
                <a:gd name="T5" fmla="*/ 2147483647 h 129"/>
                <a:gd name="T6" fmla="*/ 2147483647 w 56"/>
                <a:gd name="T7" fmla="*/ 2147483647 h 129"/>
                <a:gd name="T8" fmla="*/ 2147483647 w 56"/>
                <a:gd name="T9" fmla="*/ 0 h 129"/>
                <a:gd name="T10" fmla="*/ 2147483647 w 56"/>
                <a:gd name="T11" fmla="*/ 0 h 129"/>
                <a:gd name="T12" fmla="*/ 0 w 56"/>
                <a:gd name="T13" fmla="*/ 2147483647 h 129"/>
                <a:gd name="T14" fmla="*/ 0 w 56"/>
                <a:gd name="T15" fmla="*/ 2147483647 h 129"/>
                <a:gd name="T16" fmla="*/ 2147483647 w 56"/>
                <a:gd name="T17" fmla="*/ 2147483647 h 129"/>
                <a:gd name="T18" fmla="*/ 2147483647 w 56"/>
                <a:gd name="T19" fmla="*/ 2147483647 h 129"/>
                <a:gd name="T20" fmla="*/ 2147483647 w 56"/>
                <a:gd name="T21" fmla="*/ 2147483647 h 129"/>
                <a:gd name="T22" fmla="*/ 2147483647 w 56"/>
                <a:gd name="T23" fmla="*/ 2147483647 h 129"/>
                <a:gd name="T24" fmla="*/ 2147483647 w 56"/>
                <a:gd name="T25" fmla="*/ 2147483647 h 129"/>
                <a:gd name="T26" fmla="*/ 2147483647 w 56"/>
                <a:gd name="T27" fmla="*/ 2147483647 h 129"/>
                <a:gd name="T28" fmla="*/ 2147483647 w 56"/>
                <a:gd name="T29" fmla="*/ 2147483647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9"/>
                <a:gd name="T47" fmla="*/ 56 w 56"/>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9">
                  <a:moveTo>
                    <a:pt x="56" y="120"/>
                  </a:moveTo>
                  <a:cubicBezTo>
                    <a:pt x="56" y="98"/>
                    <a:pt x="46" y="77"/>
                    <a:pt x="30" y="67"/>
                  </a:cubicBezTo>
                  <a:cubicBezTo>
                    <a:pt x="29" y="60"/>
                    <a:pt x="27" y="52"/>
                    <a:pt x="21" y="47"/>
                  </a:cubicBezTo>
                  <a:cubicBezTo>
                    <a:pt x="21" y="38"/>
                    <a:pt x="20" y="21"/>
                    <a:pt x="18" y="20"/>
                  </a:cubicBezTo>
                  <a:cubicBezTo>
                    <a:pt x="18" y="15"/>
                    <a:pt x="15" y="0"/>
                    <a:pt x="10" y="0"/>
                  </a:cubicBezTo>
                  <a:cubicBezTo>
                    <a:pt x="10" y="0"/>
                    <a:pt x="10" y="0"/>
                    <a:pt x="9" y="0"/>
                  </a:cubicBezTo>
                  <a:cubicBezTo>
                    <a:pt x="4" y="0"/>
                    <a:pt x="0" y="4"/>
                    <a:pt x="0" y="9"/>
                  </a:cubicBezTo>
                  <a:cubicBezTo>
                    <a:pt x="0" y="53"/>
                    <a:pt x="0" y="53"/>
                    <a:pt x="0" y="53"/>
                  </a:cubicBezTo>
                  <a:cubicBezTo>
                    <a:pt x="5" y="56"/>
                    <a:pt x="5" y="56"/>
                    <a:pt x="5" y="56"/>
                  </a:cubicBezTo>
                  <a:cubicBezTo>
                    <a:pt x="9" y="57"/>
                    <a:pt x="11" y="59"/>
                    <a:pt x="12" y="70"/>
                  </a:cubicBezTo>
                  <a:cubicBezTo>
                    <a:pt x="14" y="78"/>
                    <a:pt x="14" y="78"/>
                    <a:pt x="14" y="78"/>
                  </a:cubicBezTo>
                  <a:cubicBezTo>
                    <a:pt x="18" y="80"/>
                    <a:pt x="18" y="80"/>
                    <a:pt x="18" y="80"/>
                  </a:cubicBezTo>
                  <a:cubicBezTo>
                    <a:pt x="29" y="86"/>
                    <a:pt x="38" y="104"/>
                    <a:pt x="38" y="120"/>
                  </a:cubicBezTo>
                  <a:cubicBezTo>
                    <a:pt x="38" y="125"/>
                    <a:pt x="42" y="129"/>
                    <a:pt x="47" y="129"/>
                  </a:cubicBezTo>
                  <a:cubicBezTo>
                    <a:pt x="52" y="129"/>
                    <a:pt x="56" y="124"/>
                    <a:pt x="56" y="120"/>
                  </a:cubicBezTo>
                  <a:close/>
                </a:path>
              </a:pathLst>
            </a:custGeom>
            <a:solidFill>
              <a:srgbClr val="559841"/>
            </a:solidFill>
            <a:ln w="9525">
              <a:noFill/>
              <a:round/>
              <a:headEnd/>
              <a:tailEnd/>
            </a:ln>
          </p:spPr>
          <p:txBody>
            <a:bodyPr/>
            <a:lstStyle/>
            <a:p>
              <a:endParaRPr lang="en-US"/>
            </a:p>
          </p:txBody>
        </p:sp>
        <p:sp>
          <p:nvSpPr>
            <p:cNvPr id="26886" name="Freeform 258"/>
            <p:cNvSpPr>
              <a:spLocks/>
            </p:cNvSpPr>
            <p:nvPr/>
          </p:nvSpPr>
          <p:spPr bwMode="auto">
            <a:xfrm>
              <a:off x="3708400" y="3328070"/>
              <a:ext cx="184150" cy="425450"/>
            </a:xfrm>
            <a:custGeom>
              <a:avLst/>
              <a:gdLst>
                <a:gd name="T0" fmla="*/ 2147483647 w 56"/>
                <a:gd name="T1" fmla="*/ 2147483647 h 129"/>
                <a:gd name="T2" fmla="*/ 2147483647 w 56"/>
                <a:gd name="T3" fmla="*/ 2147483647 h 129"/>
                <a:gd name="T4" fmla="*/ 2147483647 w 56"/>
                <a:gd name="T5" fmla="*/ 2147483647 h 129"/>
                <a:gd name="T6" fmla="*/ 2147483647 w 56"/>
                <a:gd name="T7" fmla="*/ 2147483647 h 129"/>
                <a:gd name="T8" fmla="*/ 2147483647 w 56"/>
                <a:gd name="T9" fmla="*/ 0 h 129"/>
                <a:gd name="T10" fmla="*/ 2147483647 w 56"/>
                <a:gd name="T11" fmla="*/ 0 h 129"/>
                <a:gd name="T12" fmla="*/ 0 w 56"/>
                <a:gd name="T13" fmla="*/ 2147483647 h 129"/>
                <a:gd name="T14" fmla="*/ 0 w 56"/>
                <a:gd name="T15" fmla="*/ 2147483647 h 129"/>
                <a:gd name="T16" fmla="*/ 2147483647 w 56"/>
                <a:gd name="T17" fmla="*/ 2147483647 h 129"/>
                <a:gd name="T18" fmla="*/ 2147483647 w 56"/>
                <a:gd name="T19" fmla="*/ 2147483647 h 129"/>
                <a:gd name="T20" fmla="*/ 2147483647 w 56"/>
                <a:gd name="T21" fmla="*/ 2147483647 h 129"/>
                <a:gd name="T22" fmla="*/ 2147483647 w 56"/>
                <a:gd name="T23" fmla="*/ 2147483647 h 129"/>
                <a:gd name="T24" fmla="*/ 2147483647 w 56"/>
                <a:gd name="T25" fmla="*/ 2147483647 h 129"/>
                <a:gd name="T26" fmla="*/ 2147483647 w 56"/>
                <a:gd name="T27" fmla="*/ 2147483647 h 129"/>
                <a:gd name="T28" fmla="*/ 2147483647 w 56"/>
                <a:gd name="T29" fmla="*/ 2147483647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9"/>
                <a:gd name="T47" fmla="*/ 56 w 56"/>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9">
                  <a:moveTo>
                    <a:pt x="56" y="120"/>
                  </a:moveTo>
                  <a:cubicBezTo>
                    <a:pt x="56" y="98"/>
                    <a:pt x="46" y="77"/>
                    <a:pt x="30" y="67"/>
                  </a:cubicBezTo>
                  <a:cubicBezTo>
                    <a:pt x="29" y="60"/>
                    <a:pt x="27" y="52"/>
                    <a:pt x="21" y="48"/>
                  </a:cubicBezTo>
                  <a:cubicBezTo>
                    <a:pt x="21" y="39"/>
                    <a:pt x="20" y="21"/>
                    <a:pt x="18" y="20"/>
                  </a:cubicBezTo>
                  <a:cubicBezTo>
                    <a:pt x="18" y="15"/>
                    <a:pt x="15" y="0"/>
                    <a:pt x="10" y="0"/>
                  </a:cubicBezTo>
                  <a:cubicBezTo>
                    <a:pt x="10" y="0"/>
                    <a:pt x="10" y="0"/>
                    <a:pt x="9" y="0"/>
                  </a:cubicBezTo>
                  <a:cubicBezTo>
                    <a:pt x="4" y="0"/>
                    <a:pt x="0" y="4"/>
                    <a:pt x="0" y="9"/>
                  </a:cubicBezTo>
                  <a:cubicBezTo>
                    <a:pt x="0" y="53"/>
                    <a:pt x="0" y="53"/>
                    <a:pt x="0" y="53"/>
                  </a:cubicBezTo>
                  <a:cubicBezTo>
                    <a:pt x="5" y="55"/>
                    <a:pt x="5" y="55"/>
                    <a:pt x="5" y="55"/>
                  </a:cubicBezTo>
                  <a:cubicBezTo>
                    <a:pt x="9" y="57"/>
                    <a:pt x="11" y="59"/>
                    <a:pt x="13" y="70"/>
                  </a:cubicBezTo>
                  <a:cubicBezTo>
                    <a:pt x="14" y="78"/>
                    <a:pt x="14" y="78"/>
                    <a:pt x="14" y="78"/>
                  </a:cubicBezTo>
                  <a:cubicBezTo>
                    <a:pt x="18" y="80"/>
                    <a:pt x="18" y="80"/>
                    <a:pt x="18" y="80"/>
                  </a:cubicBezTo>
                  <a:cubicBezTo>
                    <a:pt x="29" y="86"/>
                    <a:pt x="38" y="103"/>
                    <a:pt x="38" y="120"/>
                  </a:cubicBezTo>
                  <a:cubicBezTo>
                    <a:pt x="38" y="125"/>
                    <a:pt x="42" y="129"/>
                    <a:pt x="47" y="129"/>
                  </a:cubicBezTo>
                  <a:cubicBezTo>
                    <a:pt x="52" y="128"/>
                    <a:pt x="56" y="124"/>
                    <a:pt x="56" y="120"/>
                  </a:cubicBezTo>
                  <a:close/>
                </a:path>
              </a:pathLst>
            </a:custGeom>
            <a:solidFill>
              <a:srgbClr val="569941"/>
            </a:solidFill>
            <a:ln w="9525">
              <a:noFill/>
              <a:round/>
              <a:headEnd/>
              <a:tailEnd/>
            </a:ln>
          </p:spPr>
          <p:txBody>
            <a:bodyPr/>
            <a:lstStyle/>
            <a:p>
              <a:endParaRPr lang="en-US"/>
            </a:p>
          </p:txBody>
        </p:sp>
        <p:sp>
          <p:nvSpPr>
            <p:cNvPr id="26887" name="Freeform 259"/>
            <p:cNvSpPr>
              <a:spLocks/>
            </p:cNvSpPr>
            <p:nvPr/>
          </p:nvSpPr>
          <p:spPr bwMode="auto">
            <a:xfrm>
              <a:off x="3708400"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0 h 128"/>
                <a:gd name="T10" fmla="*/ 2147483647 w 56"/>
                <a:gd name="T11" fmla="*/ 0 h 128"/>
                <a:gd name="T12" fmla="*/ 0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1" y="48"/>
                  </a:cubicBezTo>
                  <a:cubicBezTo>
                    <a:pt x="21" y="39"/>
                    <a:pt x="20" y="21"/>
                    <a:pt x="18" y="20"/>
                  </a:cubicBezTo>
                  <a:cubicBezTo>
                    <a:pt x="18" y="15"/>
                    <a:pt x="14" y="1"/>
                    <a:pt x="10" y="0"/>
                  </a:cubicBezTo>
                  <a:cubicBezTo>
                    <a:pt x="10" y="0"/>
                    <a:pt x="10" y="0"/>
                    <a:pt x="9" y="0"/>
                  </a:cubicBezTo>
                  <a:cubicBezTo>
                    <a:pt x="4" y="0"/>
                    <a:pt x="0" y="4"/>
                    <a:pt x="0" y="9"/>
                  </a:cubicBezTo>
                  <a:cubicBezTo>
                    <a:pt x="0" y="53"/>
                    <a:pt x="0" y="53"/>
                    <a:pt x="0" y="53"/>
                  </a:cubicBezTo>
                  <a:cubicBezTo>
                    <a:pt x="5" y="55"/>
                    <a:pt x="5" y="55"/>
                    <a:pt x="5" y="55"/>
                  </a:cubicBezTo>
                  <a:cubicBezTo>
                    <a:pt x="9" y="57"/>
                    <a:pt x="11" y="59"/>
                    <a:pt x="13" y="70"/>
                  </a:cubicBezTo>
                  <a:cubicBezTo>
                    <a:pt x="14" y="78"/>
                    <a:pt x="14" y="78"/>
                    <a:pt x="14" y="78"/>
                  </a:cubicBezTo>
                  <a:cubicBezTo>
                    <a:pt x="18" y="80"/>
                    <a:pt x="18" y="80"/>
                    <a:pt x="18" y="80"/>
                  </a:cubicBezTo>
                  <a:cubicBezTo>
                    <a:pt x="29" y="86"/>
                    <a:pt x="38" y="103"/>
                    <a:pt x="38" y="120"/>
                  </a:cubicBezTo>
                  <a:cubicBezTo>
                    <a:pt x="38" y="125"/>
                    <a:pt x="42" y="128"/>
                    <a:pt x="47" y="128"/>
                  </a:cubicBezTo>
                  <a:cubicBezTo>
                    <a:pt x="52" y="128"/>
                    <a:pt x="56" y="124"/>
                    <a:pt x="56" y="120"/>
                  </a:cubicBezTo>
                  <a:close/>
                </a:path>
              </a:pathLst>
            </a:custGeom>
            <a:solidFill>
              <a:srgbClr val="579942"/>
            </a:solidFill>
            <a:ln w="9525">
              <a:noFill/>
              <a:round/>
              <a:headEnd/>
              <a:tailEnd/>
            </a:ln>
          </p:spPr>
          <p:txBody>
            <a:bodyPr/>
            <a:lstStyle/>
            <a:p>
              <a:endParaRPr lang="en-US"/>
            </a:p>
          </p:txBody>
        </p:sp>
        <p:sp>
          <p:nvSpPr>
            <p:cNvPr id="26888" name="Freeform 260"/>
            <p:cNvSpPr>
              <a:spLocks/>
            </p:cNvSpPr>
            <p:nvPr/>
          </p:nvSpPr>
          <p:spPr bwMode="auto">
            <a:xfrm>
              <a:off x="3708400"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0 h 128"/>
                <a:gd name="T10" fmla="*/ 2147483647 w 56"/>
                <a:gd name="T11" fmla="*/ 0 h 128"/>
                <a:gd name="T12" fmla="*/ 0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1" y="48"/>
                  </a:cubicBezTo>
                  <a:cubicBezTo>
                    <a:pt x="21" y="39"/>
                    <a:pt x="20" y="21"/>
                    <a:pt x="17" y="20"/>
                  </a:cubicBezTo>
                  <a:cubicBezTo>
                    <a:pt x="17" y="15"/>
                    <a:pt x="14" y="1"/>
                    <a:pt x="10" y="0"/>
                  </a:cubicBezTo>
                  <a:cubicBezTo>
                    <a:pt x="10" y="0"/>
                    <a:pt x="10" y="0"/>
                    <a:pt x="9" y="0"/>
                  </a:cubicBezTo>
                  <a:cubicBezTo>
                    <a:pt x="5" y="0"/>
                    <a:pt x="0" y="4"/>
                    <a:pt x="0" y="9"/>
                  </a:cubicBezTo>
                  <a:cubicBezTo>
                    <a:pt x="0" y="53"/>
                    <a:pt x="0" y="53"/>
                    <a:pt x="0" y="53"/>
                  </a:cubicBezTo>
                  <a:cubicBezTo>
                    <a:pt x="5" y="55"/>
                    <a:pt x="5" y="55"/>
                    <a:pt x="5" y="55"/>
                  </a:cubicBezTo>
                  <a:cubicBezTo>
                    <a:pt x="9" y="57"/>
                    <a:pt x="11" y="59"/>
                    <a:pt x="13" y="70"/>
                  </a:cubicBezTo>
                  <a:cubicBezTo>
                    <a:pt x="14" y="78"/>
                    <a:pt x="14" y="78"/>
                    <a:pt x="14" y="78"/>
                  </a:cubicBezTo>
                  <a:cubicBezTo>
                    <a:pt x="18" y="80"/>
                    <a:pt x="18" y="80"/>
                    <a:pt x="18" y="80"/>
                  </a:cubicBezTo>
                  <a:cubicBezTo>
                    <a:pt x="29" y="86"/>
                    <a:pt x="38" y="103"/>
                    <a:pt x="38" y="120"/>
                  </a:cubicBezTo>
                  <a:cubicBezTo>
                    <a:pt x="38" y="124"/>
                    <a:pt x="42" y="128"/>
                    <a:pt x="47" y="128"/>
                  </a:cubicBezTo>
                  <a:cubicBezTo>
                    <a:pt x="52" y="128"/>
                    <a:pt x="56" y="124"/>
                    <a:pt x="56" y="120"/>
                  </a:cubicBezTo>
                  <a:close/>
                </a:path>
              </a:pathLst>
            </a:custGeom>
            <a:solidFill>
              <a:srgbClr val="579942"/>
            </a:solidFill>
            <a:ln w="9525">
              <a:noFill/>
              <a:round/>
              <a:headEnd/>
              <a:tailEnd/>
            </a:ln>
          </p:spPr>
          <p:txBody>
            <a:bodyPr/>
            <a:lstStyle/>
            <a:p>
              <a:endParaRPr lang="en-US"/>
            </a:p>
          </p:txBody>
        </p:sp>
        <p:sp>
          <p:nvSpPr>
            <p:cNvPr id="26889" name="Freeform 261"/>
            <p:cNvSpPr>
              <a:spLocks/>
            </p:cNvSpPr>
            <p:nvPr/>
          </p:nvSpPr>
          <p:spPr bwMode="auto">
            <a:xfrm>
              <a:off x="3708400"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0 h 128"/>
                <a:gd name="T10" fmla="*/ 2147483647 w 56"/>
                <a:gd name="T11" fmla="*/ 0 h 128"/>
                <a:gd name="T12" fmla="*/ 0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1" y="48"/>
                  </a:cubicBezTo>
                  <a:cubicBezTo>
                    <a:pt x="21" y="39"/>
                    <a:pt x="20" y="22"/>
                    <a:pt x="17" y="20"/>
                  </a:cubicBezTo>
                  <a:cubicBezTo>
                    <a:pt x="17" y="16"/>
                    <a:pt x="14" y="1"/>
                    <a:pt x="10" y="0"/>
                  </a:cubicBezTo>
                  <a:cubicBezTo>
                    <a:pt x="10" y="0"/>
                    <a:pt x="10" y="0"/>
                    <a:pt x="9" y="0"/>
                  </a:cubicBezTo>
                  <a:cubicBezTo>
                    <a:pt x="5" y="0"/>
                    <a:pt x="0" y="4"/>
                    <a:pt x="0" y="9"/>
                  </a:cubicBezTo>
                  <a:cubicBezTo>
                    <a:pt x="0" y="53"/>
                    <a:pt x="0" y="53"/>
                    <a:pt x="0" y="53"/>
                  </a:cubicBezTo>
                  <a:cubicBezTo>
                    <a:pt x="5" y="55"/>
                    <a:pt x="5" y="55"/>
                    <a:pt x="5" y="55"/>
                  </a:cubicBezTo>
                  <a:cubicBezTo>
                    <a:pt x="9" y="57"/>
                    <a:pt x="11" y="59"/>
                    <a:pt x="13" y="70"/>
                  </a:cubicBezTo>
                  <a:cubicBezTo>
                    <a:pt x="14" y="78"/>
                    <a:pt x="14" y="78"/>
                    <a:pt x="14" y="78"/>
                  </a:cubicBezTo>
                  <a:cubicBezTo>
                    <a:pt x="18" y="80"/>
                    <a:pt x="18" y="80"/>
                    <a:pt x="18" y="80"/>
                  </a:cubicBezTo>
                  <a:cubicBezTo>
                    <a:pt x="29" y="86"/>
                    <a:pt x="38" y="103"/>
                    <a:pt x="39" y="120"/>
                  </a:cubicBezTo>
                  <a:cubicBezTo>
                    <a:pt x="39" y="124"/>
                    <a:pt x="42" y="128"/>
                    <a:pt x="47" y="128"/>
                  </a:cubicBezTo>
                  <a:cubicBezTo>
                    <a:pt x="52" y="128"/>
                    <a:pt x="56" y="124"/>
                    <a:pt x="56" y="120"/>
                  </a:cubicBezTo>
                  <a:close/>
                </a:path>
              </a:pathLst>
            </a:custGeom>
            <a:solidFill>
              <a:srgbClr val="589A43"/>
            </a:solidFill>
            <a:ln w="9525">
              <a:noFill/>
              <a:round/>
              <a:headEnd/>
              <a:tailEnd/>
            </a:ln>
          </p:spPr>
          <p:txBody>
            <a:bodyPr/>
            <a:lstStyle/>
            <a:p>
              <a:endParaRPr lang="en-US"/>
            </a:p>
          </p:txBody>
        </p:sp>
        <p:sp>
          <p:nvSpPr>
            <p:cNvPr id="26890" name="Freeform 262"/>
            <p:cNvSpPr>
              <a:spLocks/>
            </p:cNvSpPr>
            <p:nvPr/>
          </p:nvSpPr>
          <p:spPr bwMode="auto">
            <a:xfrm>
              <a:off x="3708400"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0 h 128"/>
                <a:gd name="T10" fmla="*/ 2147483647 w 56"/>
                <a:gd name="T11" fmla="*/ 0 h 128"/>
                <a:gd name="T12" fmla="*/ 0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1" y="48"/>
                  </a:cubicBezTo>
                  <a:cubicBezTo>
                    <a:pt x="21" y="39"/>
                    <a:pt x="20" y="22"/>
                    <a:pt x="17" y="21"/>
                  </a:cubicBezTo>
                  <a:cubicBezTo>
                    <a:pt x="17" y="16"/>
                    <a:pt x="14" y="1"/>
                    <a:pt x="10" y="0"/>
                  </a:cubicBezTo>
                  <a:cubicBezTo>
                    <a:pt x="10" y="0"/>
                    <a:pt x="10" y="0"/>
                    <a:pt x="9" y="0"/>
                  </a:cubicBezTo>
                  <a:cubicBezTo>
                    <a:pt x="5" y="0"/>
                    <a:pt x="0" y="4"/>
                    <a:pt x="0" y="9"/>
                  </a:cubicBezTo>
                  <a:cubicBezTo>
                    <a:pt x="0" y="53"/>
                    <a:pt x="0" y="53"/>
                    <a:pt x="0" y="53"/>
                  </a:cubicBezTo>
                  <a:cubicBezTo>
                    <a:pt x="5" y="55"/>
                    <a:pt x="5" y="55"/>
                    <a:pt x="5" y="55"/>
                  </a:cubicBezTo>
                  <a:cubicBezTo>
                    <a:pt x="9" y="57"/>
                    <a:pt x="11" y="59"/>
                    <a:pt x="13" y="70"/>
                  </a:cubicBezTo>
                  <a:cubicBezTo>
                    <a:pt x="14" y="77"/>
                    <a:pt x="14" y="77"/>
                    <a:pt x="14" y="77"/>
                  </a:cubicBezTo>
                  <a:cubicBezTo>
                    <a:pt x="18" y="79"/>
                    <a:pt x="18" y="79"/>
                    <a:pt x="18" y="79"/>
                  </a:cubicBezTo>
                  <a:cubicBezTo>
                    <a:pt x="29" y="86"/>
                    <a:pt x="39" y="103"/>
                    <a:pt x="39" y="120"/>
                  </a:cubicBezTo>
                  <a:cubicBezTo>
                    <a:pt x="39" y="124"/>
                    <a:pt x="43" y="128"/>
                    <a:pt x="47" y="128"/>
                  </a:cubicBezTo>
                  <a:cubicBezTo>
                    <a:pt x="52" y="128"/>
                    <a:pt x="56" y="124"/>
                    <a:pt x="56" y="120"/>
                  </a:cubicBezTo>
                  <a:close/>
                </a:path>
              </a:pathLst>
            </a:custGeom>
            <a:solidFill>
              <a:srgbClr val="599B44"/>
            </a:solidFill>
            <a:ln w="9525">
              <a:noFill/>
              <a:round/>
              <a:headEnd/>
              <a:tailEnd/>
            </a:ln>
          </p:spPr>
          <p:txBody>
            <a:bodyPr/>
            <a:lstStyle/>
            <a:p>
              <a:endParaRPr lang="en-US"/>
            </a:p>
          </p:txBody>
        </p:sp>
        <p:sp>
          <p:nvSpPr>
            <p:cNvPr id="26891" name="Freeform 263"/>
            <p:cNvSpPr>
              <a:spLocks/>
            </p:cNvSpPr>
            <p:nvPr/>
          </p:nvSpPr>
          <p:spPr bwMode="auto">
            <a:xfrm>
              <a:off x="3708400"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0 h 128"/>
                <a:gd name="T10" fmla="*/ 2147483647 w 56"/>
                <a:gd name="T11" fmla="*/ 0 h 128"/>
                <a:gd name="T12" fmla="*/ 0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1" y="48"/>
                  </a:cubicBezTo>
                  <a:cubicBezTo>
                    <a:pt x="21" y="39"/>
                    <a:pt x="20" y="22"/>
                    <a:pt x="17" y="21"/>
                  </a:cubicBezTo>
                  <a:cubicBezTo>
                    <a:pt x="17" y="16"/>
                    <a:pt x="14" y="1"/>
                    <a:pt x="10" y="0"/>
                  </a:cubicBezTo>
                  <a:cubicBezTo>
                    <a:pt x="10" y="0"/>
                    <a:pt x="10" y="0"/>
                    <a:pt x="9" y="0"/>
                  </a:cubicBezTo>
                  <a:cubicBezTo>
                    <a:pt x="5" y="0"/>
                    <a:pt x="0" y="4"/>
                    <a:pt x="0" y="9"/>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29" y="86"/>
                    <a:pt x="39" y="103"/>
                    <a:pt x="39" y="120"/>
                  </a:cubicBezTo>
                  <a:cubicBezTo>
                    <a:pt x="39" y="124"/>
                    <a:pt x="43" y="128"/>
                    <a:pt x="47" y="128"/>
                  </a:cubicBezTo>
                  <a:cubicBezTo>
                    <a:pt x="52" y="128"/>
                    <a:pt x="56" y="124"/>
                    <a:pt x="56" y="120"/>
                  </a:cubicBezTo>
                  <a:close/>
                </a:path>
              </a:pathLst>
            </a:custGeom>
            <a:solidFill>
              <a:srgbClr val="5A9B44"/>
            </a:solidFill>
            <a:ln w="9525">
              <a:noFill/>
              <a:round/>
              <a:headEnd/>
              <a:tailEnd/>
            </a:ln>
          </p:spPr>
          <p:txBody>
            <a:bodyPr/>
            <a:lstStyle/>
            <a:p>
              <a:endParaRPr lang="en-US"/>
            </a:p>
          </p:txBody>
        </p:sp>
        <p:sp>
          <p:nvSpPr>
            <p:cNvPr id="26892" name="Freeform 264"/>
            <p:cNvSpPr>
              <a:spLocks/>
            </p:cNvSpPr>
            <p:nvPr/>
          </p:nvSpPr>
          <p:spPr bwMode="auto">
            <a:xfrm>
              <a:off x="3708400"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0 h 128"/>
                <a:gd name="T10" fmla="*/ 2147483647 w 56"/>
                <a:gd name="T11" fmla="*/ 0 h 128"/>
                <a:gd name="T12" fmla="*/ 0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1" y="48"/>
                  </a:cubicBezTo>
                  <a:cubicBezTo>
                    <a:pt x="21" y="39"/>
                    <a:pt x="20" y="22"/>
                    <a:pt x="17" y="21"/>
                  </a:cubicBezTo>
                  <a:cubicBezTo>
                    <a:pt x="17" y="16"/>
                    <a:pt x="14" y="1"/>
                    <a:pt x="10" y="0"/>
                  </a:cubicBezTo>
                  <a:cubicBezTo>
                    <a:pt x="10" y="0"/>
                    <a:pt x="10" y="0"/>
                    <a:pt x="9" y="0"/>
                  </a:cubicBezTo>
                  <a:cubicBezTo>
                    <a:pt x="5" y="0"/>
                    <a:pt x="0" y="4"/>
                    <a:pt x="0" y="9"/>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29" y="86"/>
                    <a:pt x="39" y="103"/>
                    <a:pt x="39" y="120"/>
                  </a:cubicBezTo>
                  <a:cubicBezTo>
                    <a:pt x="39" y="124"/>
                    <a:pt x="43" y="128"/>
                    <a:pt x="47" y="128"/>
                  </a:cubicBezTo>
                  <a:cubicBezTo>
                    <a:pt x="52" y="128"/>
                    <a:pt x="56" y="124"/>
                    <a:pt x="56" y="120"/>
                  </a:cubicBezTo>
                  <a:close/>
                </a:path>
              </a:pathLst>
            </a:custGeom>
            <a:solidFill>
              <a:srgbClr val="5B9C45"/>
            </a:solidFill>
            <a:ln w="9525">
              <a:noFill/>
              <a:round/>
              <a:headEnd/>
              <a:tailEnd/>
            </a:ln>
          </p:spPr>
          <p:txBody>
            <a:bodyPr/>
            <a:lstStyle/>
            <a:p>
              <a:endParaRPr lang="en-US"/>
            </a:p>
          </p:txBody>
        </p:sp>
        <p:sp>
          <p:nvSpPr>
            <p:cNvPr id="26893" name="Freeform 265"/>
            <p:cNvSpPr>
              <a:spLocks/>
            </p:cNvSpPr>
            <p:nvPr/>
          </p:nvSpPr>
          <p:spPr bwMode="auto">
            <a:xfrm>
              <a:off x="3708400"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2147483647 h 128"/>
                <a:gd name="T10" fmla="*/ 2147483647 w 56"/>
                <a:gd name="T11" fmla="*/ 0 h 128"/>
                <a:gd name="T12" fmla="*/ 2147483647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1" y="49"/>
                  </a:cubicBezTo>
                  <a:cubicBezTo>
                    <a:pt x="21" y="40"/>
                    <a:pt x="20" y="23"/>
                    <a:pt x="17" y="21"/>
                  </a:cubicBezTo>
                  <a:cubicBezTo>
                    <a:pt x="17" y="16"/>
                    <a:pt x="14" y="1"/>
                    <a:pt x="10" y="1"/>
                  </a:cubicBezTo>
                  <a:cubicBezTo>
                    <a:pt x="10" y="0"/>
                    <a:pt x="10" y="0"/>
                    <a:pt x="9" y="0"/>
                  </a:cubicBezTo>
                  <a:cubicBezTo>
                    <a:pt x="5" y="0"/>
                    <a:pt x="1" y="4"/>
                    <a:pt x="1" y="9"/>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5B9C46"/>
            </a:solidFill>
            <a:ln w="9525">
              <a:noFill/>
              <a:round/>
              <a:headEnd/>
              <a:tailEnd/>
            </a:ln>
          </p:spPr>
          <p:txBody>
            <a:bodyPr/>
            <a:lstStyle/>
            <a:p>
              <a:endParaRPr lang="en-US"/>
            </a:p>
          </p:txBody>
        </p:sp>
        <p:sp>
          <p:nvSpPr>
            <p:cNvPr id="26894" name="Freeform 266"/>
            <p:cNvSpPr>
              <a:spLocks/>
            </p:cNvSpPr>
            <p:nvPr/>
          </p:nvSpPr>
          <p:spPr bwMode="auto">
            <a:xfrm>
              <a:off x="3708400"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2147483647 h 128"/>
                <a:gd name="T10" fmla="*/ 2147483647 w 56"/>
                <a:gd name="T11" fmla="*/ 0 h 128"/>
                <a:gd name="T12" fmla="*/ 2147483647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2" y="49"/>
                  </a:cubicBezTo>
                  <a:cubicBezTo>
                    <a:pt x="21" y="40"/>
                    <a:pt x="20" y="23"/>
                    <a:pt x="17" y="21"/>
                  </a:cubicBezTo>
                  <a:cubicBezTo>
                    <a:pt x="17" y="17"/>
                    <a:pt x="14" y="1"/>
                    <a:pt x="10" y="1"/>
                  </a:cubicBezTo>
                  <a:cubicBezTo>
                    <a:pt x="10" y="0"/>
                    <a:pt x="10" y="0"/>
                    <a:pt x="9" y="0"/>
                  </a:cubicBezTo>
                  <a:cubicBezTo>
                    <a:pt x="5" y="0"/>
                    <a:pt x="1" y="4"/>
                    <a:pt x="1" y="9"/>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5C9D46"/>
            </a:solidFill>
            <a:ln w="9525">
              <a:noFill/>
              <a:round/>
              <a:headEnd/>
              <a:tailEnd/>
            </a:ln>
          </p:spPr>
          <p:txBody>
            <a:bodyPr/>
            <a:lstStyle/>
            <a:p>
              <a:endParaRPr lang="en-US"/>
            </a:p>
          </p:txBody>
        </p:sp>
        <p:sp>
          <p:nvSpPr>
            <p:cNvPr id="26895" name="Freeform 267"/>
            <p:cNvSpPr>
              <a:spLocks/>
            </p:cNvSpPr>
            <p:nvPr/>
          </p:nvSpPr>
          <p:spPr bwMode="auto">
            <a:xfrm>
              <a:off x="3708400"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2147483647 h 128"/>
                <a:gd name="T10" fmla="*/ 2147483647 w 56"/>
                <a:gd name="T11" fmla="*/ 0 h 128"/>
                <a:gd name="T12" fmla="*/ 2147483647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2" y="49"/>
                  </a:cubicBezTo>
                  <a:cubicBezTo>
                    <a:pt x="21" y="40"/>
                    <a:pt x="20" y="23"/>
                    <a:pt x="17" y="22"/>
                  </a:cubicBezTo>
                  <a:cubicBezTo>
                    <a:pt x="17" y="17"/>
                    <a:pt x="14" y="1"/>
                    <a:pt x="10" y="1"/>
                  </a:cubicBezTo>
                  <a:cubicBezTo>
                    <a:pt x="10" y="0"/>
                    <a:pt x="10" y="0"/>
                    <a:pt x="9" y="0"/>
                  </a:cubicBezTo>
                  <a:cubicBezTo>
                    <a:pt x="5" y="0"/>
                    <a:pt x="1" y="4"/>
                    <a:pt x="1" y="9"/>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5D9D47"/>
            </a:solidFill>
            <a:ln w="9525">
              <a:noFill/>
              <a:round/>
              <a:headEnd/>
              <a:tailEnd/>
            </a:ln>
          </p:spPr>
          <p:txBody>
            <a:bodyPr/>
            <a:lstStyle/>
            <a:p>
              <a:endParaRPr lang="en-US"/>
            </a:p>
          </p:txBody>
        </p:sp>
        <p:sp>
          <p:nvSpPr>
            <p:cNvPr id="26896" name="Freeform 268"/>
            <p:cNvSpPr>
              <a:spLocks/>
            </p:cNvSpPr>
            <p:nvPr/>
          </p:nvSpPr>
          <p:spPr bwMode="auto">
            <a:xfrm>
              <a:off x="3708400"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2147483647 h 128"/>
                <a:gd name="T10" fmla="*/ 2147483647 w 56"/>
                <a:gd name="T11" fmla="*/ 0 h 128"/>
                <a:gd name="T12" fmla="*/ 2147483647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1"/>
                    <a:pt x="27" y="54"/>
                    <a:pt x="22" y="49"/>
                  </a:cubicBezTo>
                  <a:cubicBezTo>
                    <a:pt x="21" y="40"/>
                    <a:pt x="20" y="23"/>
                    <a:pt x="17" y="22"/>
                  </a:cubicBezTo>
                  <a:cubicBezTo>
                    <a:pt x="17" y="17"/>
                    <a:pt x="14" y="1"/>
                    <a:pt x="10" y="1"/>
                  </a:cubicBezTo>
                  <a:cubicBezTo>
                    <a:pt x="10" y="0"/>
                    <a:pt x="10" y="0"/>
                    <a:pt x="9" y="0"/>
                  </a:cubicBezTo>
                  <a:cubicBezTo>
                    <a:pt x="5" y="0"/>
                    <a:pt x="1" y="4"/>
                    <a:pt x="1" y="8"/>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5E9E48"/>
            </a:solidFill>
            <a:ln w="9525">
              <a:noFill/>
              <a:round/>
              <a:headEnd/>
              <a:tailEnd/>
            </a:ln>
          </p:spPr>
          <p:txBody>
            <a:bodyPr/>
            <a:lstStyle/>
            <a:p>
              <a:endParaRPr lang="en-US"/>
            </a:p>
          </p:txBody>
        </p:sp>
        <p:sp>
          <p:nvSpPr>
            <p:cNvPr id="26897" name="Freeform 269"/>
            <p:cNvSpPr>
              <a:spLocks/>
            </p:cNvSpPr>
            <p:nvPr/>
          </p:nvSpPr>
          <p:spPr bwMode="auto">
            <a:xfrm>
              <a:off x="3708400"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2147483647 h 128"/>
                <a:gd name="T10" fmla="*/ 2147483647 w 56"/>
                <a:gd name="T11" fmla="*/ 0 h 128"/>
                <a:gd name="T12" fmla="*/ 2147483647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1"/>
                    <a:pt x="27" y="54"/>
                    <a:pt x="22" y="49"/>
                  </a:cubicBezTo>
                  <a:cubicBezTo>
                    <a:pt x="21" y="40"/>
                    <a:pt x="20" y="23"/>
                    <a:pt x="17" y="22"/>
                  </a:cubicBezTo>
                  <a:cubicBezTo>
                    <a:pt x="17" y="17"/>
                    <a:pt x="14" y="1"/>
                    <a:pt x="10" y="1"/>
                  </a:cubicBezTo>
                  <a:cubicBezTo>
                    <a:pt x="10" y="0"/>
                    <a:pt x="10" y="0"/>
                    <a:pt x="9" y="0"/>
                  </a:cubicBezTo>
                  <a:cubicBezTo>
                    <a:pt x="5" y="0"/>
                    <a:pt x="1" y="4"/>
                    <a:pt x="1" y="8"/>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5F9E48"/>
            </a:solidFill>
            <a:ln w="9525">
              <a:noFill/>
              <a:round/>
              <a:headEnd/>
              <a:tailEnd/>
            </a:ln>
          </p:spPr>
          <p:txBody>
            <a:bodyPr/>
            <a:lstStyle/>
            <a:p>
              <a:endParaRPr lang="en-US"/>
            </a:p>
          </p:txBody>
        </p:sp>
        <p:sp>
          <p:nvSpPr>
            <p:cNvPr id="26898" name="Freeform 270"/>
            <p:cNvSpPr>
              <a:spLocks/>
            </p:cNvSpPr>
            <p:nvPr/>
          </p:nvSpPr>
          <p:spPr bwMode="auto">
            <a:xfrm>
              <a:off x="3708400"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2147483647 h 128"/>
                <a:gd name="T10" fmla="*/ 2147483647 w 56"/>
                <a:gd name="T11" fmla="*/ 0 h 128"/>
                <a:gd name="T12" fmla="*/ 2147483647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1"/>
                    <a:pt x="27" y="54"/>
                    <a:pt x="22" y="49"/>
                  </a:cubicBezTo>
                  <a:cubicBezTo>
                    <a:pt x="21" y="40"/>
                    <a:pt x="20" y="24"/>
                    <a:pt x="17" y="22"/>
                  </a:cubicBezTo>
                  <a:cubicBezTo>
                    <a:pt x="17" y="18"/>
                    <a:pt x="14" y="1"/>
                    <a:pt x="10" y="1"/>
                  </a:cubicBezTo>
                  <a:cubicBezTo>
                    <a:pt x="10" y="0"/>
                    <a:pt x="10" y="0"/>
                    <a:pt x="9" y="0"/>
                  </a:cubicBezTo>
                  <a:cubicBezTo>
                    <a:pt x="5" y="0"/>
                    <a:pt x="1" y="4"/>
                    <a:pt x="1" y="8"/>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609F49"/>
            </a:solidFill>
            <a:ln w="9525">
              <a:noFill/>
              <a:round/>
              <a:headEnd/>
              <a:tailEnd/>
            </a:ln>
          </p:spPr>
          <p:txBody>
            <a:bodyPr/>
            <a:lstStyle/>
            <a:p>
              <a:endParaRPr lang="en-US"/>
            </a:p>
          </p:txBody>
        </p:sp>
        <p:sp>
          <p:nvSpPr>
            <p:cNvPr id="26899" name="Freeform 271"/>
            <p:cNvSpPr>
              <a:spLocks/>
            </p:cNvSpPr>
            <p:nvPr/>
          </p:nvSpPr>
          <p:spPr bwMode="auto">
            <a:xfrm>
              <a:off x="3708400"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2147483647 h 128"/>
                <a:gd name="T10" fmla="*/ 2147483647 w 56"/>
                <a:gd name="T11" fmla="*/ 0 h 128"/>
                <a:gd name="T12" fmla="*/ 2147483647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8" y="61"/>
                    <a:pt x="27" y="54"/>
                    <a:pt x="22" y="49"/>
                  </a:cubicBezTo>
                  <a:cubicBezTo>
                    <a:pt x="21" y="40"/>
                    <a:pt x="20" y="24"/>
                    <a:pt x="17" y="22"/>
                  </a:cubicBezTo>
                  <a:cubicBezTo>
                    <a:pt x="17" y="18"/>
                    <a:pt x="14" y="1"/>
                    <a:pt x="10" y="1"/>
                  </a:cubicBezTo>
                  <a:cubicBezTo>
                    <a:pt x="10" y="0"/>
                    <a:pt x="10" y="0"/>
                    <a:pt x="9" y="0"/>
                  </a:cubicBezTo>
                  <a:cubicBezTo>
                    <a:pt x="5" y="0"/>
                    <a:pt x="1" y="4"/>
                    <a:pt x="1" y="8"/>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609F49"/>
            </a:solidFill>
            <a:ln w="9525">
              <a:noFill/>
              <a:round/>
              <a:headEnd/>
              <a:tailEnd/>
            </a:ln>
          </p:spPr>
          <p:txBody>
            <a:bodyPr/>
            <a:lstStyle/>
            <a:p>
              <a:endParaRPr lang="en-US"/>
            </a:p>
          </p:txBody>
        </p:sp>
        <p:sp>
          <p:nvSpPr>
            <p:cNvPr id="26900" name="Freeform 272"/>
            <p:cNvSpPr>
              <a:spLocks/>
            </p:cNvSpPr>
            <p:nvPr/>
          </p:nvSpPr>
          <p:spPr bwMode="auto">
            <a:xfrm>
              <a:off x="3708400"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2147483647 h 128"/>
                <a:gd name="T10" fmla="*/ 2147483647 w 56"/>
                <a:gd name="T11" fmla="*/ 0 h 128"/>
                <a:gd name="T12" fmla="*/ 2147483647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5" y="98"/>
                    <a:pt x="45" y="77"/>
                    <a:pt x="29" y="67"/>
                  </a:cubicBezTo>
                  <a:cubicBezTo>
                    <a:pt x="28" y="61"/>
                    <a:pt x="27" y="54"/>
                    <a:pt x="22" y="50"/>
                  </a:cubicBezTo>
                  <a:cubicBezTo>
                    <a:pt x="21" y="41"/>
                    <a:pt x="20" y="24"/>
                    <a:pt x="17" y="23"/>
                  </a:cubicBezTo>
                  <a:cubicBezTo>
                    <a:pt x="17" y="18"/>
                    <a:pt x="14" y="1"/>
                    <a:pt x="10" y="1"/>
                  </a:cubicBezTo>
                  <a:cubicBezTo>
                    <a:pt x="10" y="0"/>
                    <a:pt x="10" y="0"/>
                    <a:pt x="9" y="0"/>
                  </a:cubicBezTo>
                  <a:cubicBezTo>
                    <a:pt x="5" y="0"/>
                    <a:pt x="1" y="4"/>
                    <a:pt x="1" y="8"/>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61A04A"/>
            </a:solidFill>
            <a:ln w="9525">
              <a:noFill/>
              <a:round/>
              <a:headEnd/>
              <a:tailEnd/>
            </a:ln>
          </p:spPr>
          <p:txBody>
            <a:bodyPr/>
            <a:lstStyle/>
            <a:p>
              <a:endParaRPr lang="en-US"/>
            </a:p>
          </p:txBody>
        </p:sp>
        <p:sp>
          <p:nvSpPr>
            <p:cNvPr id="26901" name="Freeform 273"/>
            <p:cNvSpPr>
              <a:spLocks/>
            </p:cNvSpPr>
            <p:nvPr/>
          </p:nvSpPr>
          <p:spPr bwMode="auto">
            <a:xfrm>
              <a:off x="3708400"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2147483647 h 128"/>
                <a:gd name="T10" fmla="*/ 2147483647 w 56"/>
                <a:gd name="T11" fmla="*/ 0 h 128"/>
                <a:gd name="T12" fmla="*/ 2147483647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5" y="98"/>
                    <a:pt x="45" y="77"/>
                    <a:pt x="29" y="67"/>
                  </a:cubicBezTo>
                  <a:cubicBezTo>
                    <a:pt x="28" y="61"/>
                    <a:pt x="27" y="54"/>
                    <a:pt x="22" y="50"/>
                  </a:cubicBezTo>
                  <a:cubicBezTo>
                    <a:pt x="21" y="41"/>
                    <a:pt x="20" y="24"/>
                    <a:pt x="17" y="23"/>
                  </a:cubicBezTo>
                  <a:cubicBezTo>
                    <a:pt x="17" y="18"/>
                    <a:pt x="14" y="1"/>
                    <a:pt x="10" y="1"/>
                  </a:cubicBezTo>
                  <a:cubicBezTo>
                    <a:pt x="10" y="0"/>
                    <a:pt x="10" y="0"/>
                    <a:pt x="9" y="0"/>
                  </a:cubicBezTo>
                  <a:cubicBezTo>
                    <a:pt x="5" y="0"/>
                    <a:pt x="1" y="4"/>
                    <a:pt x="1" y="8"/>
                  </a:cubicBezTo>
                  <a:cubicBezTo>
                    <a:pt x="0" y="53"/>
                    <a:pt x="0" y="53"/>
                    <a:pt x="0" y="53"/>
                  </a:cubicBezTo>
                  <a:cubicBezTo>
                    <a:pt x="5" y="55"/>
                    <a:pt x="5" y="55"/>
                    <a:pt x="5" y="55"/>
                  </a:cubicBezTo>
                  <a:cubicBezTo>
                    <a:pt x="10" y="57"/>
                    <a:pt x="12" y="59"/>
                    <a:pt x="13" y="70"/>
                  </a:cubicBezTo>
                  <a:cubicBezTo>
                    <a:pt x="15" y="77"/>
                    <a:pt x="15" y="77"/>
                    <a:pt x="15"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62A04B"/>
            </a:solidFill>
            <a:ln w="9525">
              <a:noFill/>
              <a:round/>
              <a:headEnd/>
              <a:tailEnd/>
            </a:ln>
          </p:spPr>
          <p:txBody>
            <a:bodyPr/>
            <a:lstStyle/>
            <a:p>
              <a:endParaRPr lang="en-US"/>
            </a:p>
          </p:txBody>
        </p:sp>
        <p:sp>
          <p:nvSpPr>
            <p:cNvPr id="26902" name="Freeform 274"/>
            <p:cNvSpPr>
              <a:spLocks/>
            </p:cNvSpPr>
            <p:nvPr/>
          </p:nvSpPr>
          <p:spPr bwMode="auto">
            <a:xfrm>
              <a:off x="3708400" y="3328070"/>
              <a:ext cx="180975" cy="422275"/>
            </a:xfrm>
            <a:custGeom>
              <a:avLst/>
              <a:gdLst>
                <a:gd name="T0" fmla="*/ 2147483647 w 55"/>
                <a:gd name="T1" fmla="*/ 2147483647 h 128"/>
                <a:gd name="T2" fmla="*/ 2147483647 w 55"/>
                <a:gd name="T3" fmla="*/ 2147483647 h 128"/>
                <a:gd name="T4" fmla="*/ 2147483647 w 55"/>
                <a:gd name="T5" fmla="*/ 2147483647 h 128"/>
                <a:gd name="T6" fmla="*/ 2147483647 w 55"/>
                <a:gd name="T7" fmla="*/ 2147483647 h 128"/>
                <a:gd name="T8" fmla="*/ 2147483647 w 55"/>
                <a:gd name="T9" fmla="*/ 2147483647 h 128"/>
                <a:gd name="T10" fmla="*/ 2147483647 w 55"/>
                <a:gd name="T11" fmla="*/ 0 h 128"/>
                <a:gd name="T12" fmla="*/ 2147483647 w 55"/>
                <a:gd name="T13" fmla="*/ 2147483647 h 128"/>
                <a:gd name="T14" fmla="*/ 0 w 55"/>
                <a:gd name="T15" fmla="*/ 2147483647 h 128"/>
                <a:gd name="T16" fmla="*/ 2147483647 w 55"/>
                <a:gd name="T17" fmla="*/ 2147483647 h 128"/>
                <a:gd name="T18" fmla="*/ 2147483647 w 55"/>
                <a:gd name="T19" fmla="*/ 2147483647 h 128"/>
                <a:gd name="T20" fmla="*/ 2147483647 w 55"/>
                <a:gd name="T21" fmla="*/ 2147483647 h 128"/>
                <a:gd name="T22" fmla="*/ 2147483647 w 55"/>
                <a:gd name="T23" fmla="*/ 2147483647 h 128"/>
                <a:gd name="T24" fmla="*/ 2147483647 w 55"/>
                <a:gd name="T25" fmla="*/ 2147483647 h 128"/>
                <a:gd name="T26" fmla="*/ 2147483647 w 55"/>
                <a:gd name="T27" fmla="*/ 2147483647 h 128"/>
                <a:gd name="T28" fmla="*/ 2147483647 w 55"/>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28"/>
                <a:gd name="T47" fmla="*/ 55 w 55"/>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28">
                  <a:moveTo>
                    <a:pt x="55" y="120"/>
                  </a:moveTo>
                  <a:cubicBezTo>
                    <a:pt x="55" y="98"/>
                    <a:pt x="45" y="77"/>
                    <a:pt x="29" y="67"/>
                  </a:cubicBezTo>
                  <a:cubicBezTo>
                    <a:pt x="28" y="61"/>
                    <a:pt x="27" y="54"/>
                    <a:pt x="22" y="50"/>
                  </a:cubicBezTo>
                  <a:cubicBezTo>
                    <a:pt x="21" y="41"/>
                    <a:pt x="20" y="25"/>
                    <a:pt x="17" y="23"/>
                  </a:cubicBezTo>
                  <a:cubicBezTo>
                    <a:pt x="17" y="18"/>
                    <a:pt x="14" y="1"/>
                    <a:pt x="10" y="1"/>
                  </a:cubicBezTo>
                  <a:cubicBezTo>
                    <a:pt x="10" y="0"/>
                    <a:pt x="10" y="0"/>
                    <a:pt x="9" y="0"/>
                  </a:cubicBezTo>
                  <a:cubicBezTo>
                    <a:pt x="5" y="0"/>
                    <a:pt x="1" y="4"/>
                    <a:pt x="1" y="8"/>
                  </a:cubicBezTo>
                  <a:cubicBezTo>
                    <a:pt x="0" y="53"/>
                    <a:pt x="0" y="53"/>
                    <a:pt x="0" y="53"/>
                  </a:cubicBezTo>
                  <a:cubicBezTo>
                    <a:pt x="5" y="55"/>
                    <a:pt x="5" y="55"/>
                    <a:pt x="5" y="55"/>
                  </a:cubicBezTo>
                  <a:cubicBezTo>
                    <a:pt x="10" y="57"/>
                    <a:pt x="12" y="59"/>
                    <a:pt x="13" y="70"/>
                  </a:cubicBezTo>
                  <a:cubicBezTo>
                    <a:pt x="15" y="77"/>
                    <a:pt x="15" y="77"/>
                    <a:pt x="15" y="77"/>
                  </a:cubicBezTo>
                  <a:cubicBezTo>
                    <a:pt x="18" y="79"/>
                    <a:pt x="18" y="79"/>
                    <a:pt x="18" y="79"/>
                  </a:cubicBezTo>
                  <a:cubicBezTo>
                    <a:pt x="30" y="85"/>
                    <a:pt x="39" y="103"/>
                    <a:pt x="39" y="120"/>
                  </a:cubicBezTo>
                  <a:cubicBezTo>
                    <a:pt x="39" y="124"/>
                    <a:pt x="43" y="128"/>
                    <a:pt x="47" y="128"/>
                  </a:cubicBezTo>
                  <a:cubicBezTo>
                    <a:pt x="52" y="128"/>
                    <a:pt x="55" y="124"/>
                    <a:pt x="55" y="120"/>
                  </a:cubicBezTo>
                  <a:close/>
                </a:path>
              </a:pathLst>
            </a:custGeom>
            <a:solidFill>
              <a:srgbClr val="63A14B"/>
            </a:solidFill>
            <a:ln w="9525">
              <a:noFill/>
              <a:round/>
              <a:headEnd/>
              <a:tailEnd/>
            </a:ln>
          </p:spPr>
          <p:txBody>
            <a:bodyPr/>
            <a:lstStyle/>
            <a:p>
              <a:endParaRPr lang="en-US"/>
            </a:p>
          </p:txBody>
        </p:sp>
        <p:sp>
          <p:nvSpPr>
            <p:cNvPr id="26903" name="Freeform 275"/>
            <p:cNvSpPr>
              <a:spLocks/>
            </p:cNvSpPr>
            <p:nvPr/>
          </p:nvSpPr>
          <p:spPr bwMode="auto">
            <a:xfrm>
              <a:off x="3708400" y="3328070"/>
              <a:ext cx="180975" cy="422275"/>
            </a:xfrm>
            <a:custGeom>
              <a:avLst/>
              <a:gdLst>
                <a:gd name="T0" fmla="*/ 2147483647 w 55"/>
                <a:gd name="T1" fmla="*/ 2147483647 h 128"/>
                <a:gd name="T2" fmla="*/ 2147483647 w 55"/>
                <a:gd name="T3" fmla="*/ 2147483647 h 128"/>
                <a:gd name="T4" fmla="*/ 2147483647 w 55"/>
                <a:gd name="T5" fmla="*/ 2147483647 h 128"/>
                <a:gd name="T6" fmla="*/ 2147483647 w 55"/>
                <a:gd name="T7" fmla="*/ 2147483647 h 128"/>
                <a:gd name="T8" fmla="*/ 2147483647 w 55"/>
                <a:gd name="T9" fmla="*/ 2147483647 h 128"/>
                <a:gd name="T10" fmla="*/ 2147483647 w 55"/>
                <a:gd name="T11" fmla="*/ 0 h 128"/>
                <a:gd name="T12" fmla="*/ 2147483647 w 55"/>
                <a:gd name="T13" fmla="*/ 2147483647 h 128"/>
                <a:gd name="T14" fmla="*/ 0 w 55"/>
                <a:gd name="T15" fmla="*/ 2147483647 h 128"/>
                <a:gd name="T16" fmla="*/ 2147483647 w 55"/>
                <a:gd name="T17" fmla="*/ 2147483647 h 128"/>
                <a:gd name="T18" fmla="*/ 2147483647 w 55"/>
                <a:gd name="T19" fmla="*/ 2147483647 h 128"/>
                <a:gd name="T20" fmla="*/ 2147483647 w 55"/>
                <a:gd name="T21" fmla="*/ 2147483647 h 128"/>
                <a:gd name="T22" fmla="*/ 2147483647 w 55"/>
                <a:gd name="T23" fmla="*/ 2147483647 h 128"/>
                <a:gd name="T24" fmla="*/ 2147483647 w 55"/>
                <a:gd name="T25" fmla="*/ 2147483647 h 128"/>
                <a:gd name="T26" fmla="*/ 2147483647 w 55"/>
                <a:gd name="T27" fmla="*/ 2147483647 h 128"/>
                <a:gd name="T28" fmla="*/ 2147483647 w 55"/>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28"/>
                <a:gd name="T47" fmla="*/ 55 w 55"/>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28">
                  <a:moveTo>
                    <a:pt x="55" y="120"/>
                  </a:moveTo>
                  <a:cubicBezTo>
                    <a:pt x="55" y="99"/>
                    <a:pt x="45" y="77"/>
                    <a:pt x="29" y="67"/>
                  </a:cubicBezTo>
                  <a:cubicBezTo>
                    <a:pt x="28" y="61"/>
                    <a:pt x="27" y="54"/>
                    <a:pt x="22" y="50"/>
                  </a:cubicBezTo>
                  <a:cubicBezTo>
                    <a:pt x="21" y="41"/>
                    <a:pt x="20" y="25"/>
                    <a:pt x="17" y="23"/>
                  </a:cubicBezTo>
                  <a:cubicBezTo>
                    <a:pt x="17" y="19"/>
                    <a:pt x="14" y="1"/>
                    <a:pt x="10" y="1"/>
                  </a:cubicBezTo>
                  <a:cubicBezTo>
                    <a:pt x="10" y="1"/>
                    <a:pt x="10" y="0"/>
                    <a:pt x="9" y="0"/>
                  </a:cubicBezTo>
                  <a:cubicBezTo>
                    <a:pt x="5" y="0"/>
                    <a:pt x="1" y="4"/>
                    <a:pt x="1" y="8"/>
                  </a:cubicBezTo>
                  <a:cubicBezTo>
                    <a:pt x="0" y="53"/>
                    <a:pt x="0" y="53"/>
                    <a:pt x="0" y="53"/>
                  </a:cubicBezTo>
                  <a:cubicBezTo>
                    <a:pt x="5" y="55"/>
                    <a:pt x="5" y="55"/>
                    <a:pt x="5" y="55"/>
                  </a:cubicBezTo>
                  <a:cubicBezTo>
                    <a:pt x="10" y="57"/>
                    <a:pt x="12" y="59"/>
                    <a:pt x="13" y="70"/>
                  </a:cubicBezTo>
                  <a:cubicBezTo>
                    <a:pt x="15" y="77"/>
                    <a:pt x="15" y="77"/>
                    <a:pt x="15" y="77"/>
                  </a:cubicBezTo>
                  <a:cubicBezTo>
                    <a:pt x="18" y="79"/>
                    <a:pt x="18" y="79"/>
                    <a:pt x="18" y="79"/>
                  </a:cubicBezTo>
                  <a:cubicBezTo>
                    <a:pt x="30" y="85"/>
                    <a:pt x="39" y="103"/>
                    <a:pt x="39" y="120"/>
                  </a:cubicBezTo>
                  <a:cubicBezTo>
                    <a:pt x="39" y="124"/>
                    <a:pt x="43" y="128"/>
                    <a:pt x="47" y="128"/>
                  </a:cubicBezTo>
                  <a:cubicBezTo>
                    <a:pt x="52" y="128"/>
                    <a:pt x="55" y="124"/>
                    <a:pt x="55" y="120"/>
                  </a:cubicBezTo>
                  <a:close/>
                </a:path>
              </a:pathLst>
            </a:custGeom>
            <a:solidFill>
              <a:srgbClr val="64A14C"/>
            </a:solidFill>
            <a:ln w="9525">
              <a:noFill/>
              <a:round/>
              <a:headEnd/>
              <a:tailEnd/>
            </a:ln>
          </p:spPr>
          <p:txBody>
            <a:bodyPr/>
            <a:lstStyle/>
            <a:p>
              <a:endParaRPr lang="en-US"/>
            </a:p>
          </p:txBody>
        </p:sp>
        <p:sp>
          <p:nvSpPr>
            <p:cNvPr id="26904" name="Freeform 276"/>
            <p:cNvSpPr>
              <a:spLocks/>
            </p:cNvSpPr>
            <p:nvPr/>
          </p:nvSpPr>
          <p:spPr bwMode="auto">
            <a:xfrm>
              <a:off x="3711575" y="3328070"/>
              <a:ext cx="177800" cy="422275"/>
            </a:xfrm>
            <a:custGeom>
              <a:avLst/>
              <a:gdLst>
                <a:gd name="T0" fmla="*/ 2147483647 w 54"/>
                <a:gd name="T1" fmla="*/ 2147483647 h 128"/>
                <a:gd name="T2" fmla="*/ 2147483647 w 54"/>
                <a:gd name="T3" fmla="*/ 2147483647 h 128"/>
                <a:gd name="T4" fmla="*/ 2147483647 w 54"/>
                <a:gd name="T5" fmla="*/ 2147483647 h 128"/>
                <a:gd name="T6" fmla="*/ 2147483647 w 54"/>
                <a:gd name="T7" fmla="*/ 2147483647 h 128"/>
                <a:gd name="T8" fmla="*/ 2147483647 w 54"/>
                <a:gd name="T9" fmla="*/ 2147483647 h 128"/>
                <a:gd name="T10" fmla="*/ 2147483647 w 54"/>
                <a:gd name="T11" fmla="*/ 0 h 128"/>
                <a:gd name="T12" fmla="*/ 0 w 54"/>
                <a:gd name="T13" fmla="*/ 2147483647 h 128"/>
                <a:gd name="T14" fmla="*/ 0 w 54"/>
                <a:gd name="T15" fmla="*/ 2147483647 h 128"/>
                <a:gd name="T16" fmla="*/ 2147483647 w 54"/>
                <a:gd name="T17" fmla="*/ 2147483647 h 128"/>
                <a:gd name="T18" fmla="*/ 2147483647 w 54"/>
                <a:gd name="T19" fmla="*/ 2147483647 h 128"/>
                <a:gd name="T20" fmla="*/ 2147483647 w 54"/>
                <a:gd name="T21" fmla="*/ 2147483647 h 128"/>
                <a:gd name="T22" fmla="*/ 2147483647 w 54"/>
                <a:gd name="T23" fmla="*/ 2147483647 h 128"/>
                <a:gd name="T24" fmla="*/ 2147483647 w 54"/>
                <a:gd name="T25" fmla="*/ 2147483647 h 128"/>
                <a:gd name="T26" fmla="*/ 2147483647 w 54"/>
                <a:gd name="T27" fmla="*/ 2147483647 h 128"/>
                <a:gd name="T28" fmla="*/ 2147483647 w 54"/>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8"/>
                <a:gd name="T47" fmla="*/ 54 w 54"/>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8">
                  <a:moveTo>
                    <a:pt x="54" y="120"/>
                  </a:moveTo>
                  <a:cubicBezTo>
                    <a:pt x="54" y="99"/>
                    <a:pt x="44" y="77"/>
                    <a:pt x="28" y="67"/>
                  </a:cubicBezTo>
                  <a:cubicBezTo>
                    <a:pt x="27" y="61"/>
                    <a:pt x="26" y="54"/>
                    <a:pt x="21" y="50"/>
                  </a:cubicBezTo>
                  <a:cubicBezTo>
                    <a:pt x="20" y="41"/>
                    <a:pt x="19" y="25"/>
                    <a:pt x="16" y="23"/>
                  </a:cubicBezTo>
                  <a:cubicBezTo>
                    <a:pt x="15" y="19"/>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2" y="70"/>
                  </a:cubicBezTo>
                  <a:cubicBezTo>
                    <a:pt x="14" y="77"/>
                    <a:pt x="14" y="77"/>
                    <a:pt x="14" y="77"/>
                  </a:cubicBezTo>
                  <a:cubicBezTo>
                    <a:pt x="17" y="79"/>
                    <a:pt x="17" y="79"/>
                    <a:pt x="17" y="79"/>
                  </a:cubicBezTo>
                  <a:cubicBezTo>
                    <a:pt x="29" y="85"/>
                    <a:pt x="38" y="103"/>
                    <a:pt x="38" y="120"/>
                  </a:cubicBezTo>
                  <a:cubicBezTo>
                    <a:pt x="38" y="124"/>
                    <a:pt x="42" y="128"/>
                    <a:pt x="46" y="128"/>
                  </a:cubicBezTo>
                  <a:cubicBezTo>
                    <a:pt x="51" y="128"/>
                    <a:pt x="54" y="124"/>
                    <a:pt x="54" y="120"/>
                  </a:cubicBezTo>
                  <a:close/>
                </a:path>
              </a:pathLst>
            </a:custGeom>
            <a:solidFill>
              <a:srgbClr val="65A24D"/>
            </a:solidFill>
            <a:ln w="9525">
              <a:noFill/>
              <a:round/>
              <a:headEnd/>
              <a:tailEnd/>
            </a:ln>
          </p:spPr>
          <p:txBody>
            <a:bodyPr/>
            <a:lstStyle/>
            <a:p>
              <a:endParaRPr lang="en-US"/>
            </a:p>
          </p:txBody>
        </p:sp>
        <p:sp>
          <p:nvSpPr>
            <p:cNvPr id="26905" name="Freeform 277"/>
            <p:cNvSpPr>
              <a:spLocks/>
            </p:cNvSpPr>
            <p:nvPr/>
          </p:nvSpPr>
          <p:spPr bwMode="auto">
            <a:xfrm>
              <a:off x="3711575" y="3328070"/>
              <a:ext cx="177800" cy="422275"/>
            </a:xfrm>
            <a:custGeom>
              <a:avLst/>
              <a:gdLst>
                <a:gd name="T0" fmla="*/ 2147483647 w 54"/>
                <a:gd name="T1" fmla="*/ 2147483647 h 128"/>
                <a:gd name="T2" fmla="*/ 2147483647 w 54"/>
                <a:gd name="T3" fmla="*/ 2147483647 h 128"/>
                <a:gd name="T4" fmla="*/ 2147483647 w 54"/>
                <a:gd name="T5" fmla="*/ 2147483647 h 128"/>
                <a:gd name="T6" fmla="*/ 2147483647 w 54"/>
                <a:gd name="T7" fmla="*/ 2147483647 h 128"/>
                <a:gd name="T8" fmla="*/ 2147483647 w 54"/>
                <a:gd name="T9" fmla="*/ 2147483647 h 128"/>
                <a:gd name="T10" fmla="*/ 2147483647 w 54"/>
                <a:gd name="T11" fmla="*/ 0 h 128"/>
                <a:gd name="T12" fmla="*/ 0 w 54"/>
                <a:gd name="T13" fmla="*/ 2147483647 h 128"/>
                <a:gd name="T14" fmla="*/ 0 w 54"/>
                <a:gd name="T15" fmla="*/ 2147483647 h 128"/>
                <a:gd name="T16" fmla="*/ 2147483647 w 54"/>
                <a:gd name="T17" fmla="*/ 2147483647 h 128"/>
                <a:gd name="T18" fmla="*/ 2147483647 w 54"/>
                <a:gd name="T19" fmla="*/ 2147483647 h 128"/>
                <a:gd name="T20" fmla="*/ 2147483647 w 54"/>
                <a:gd name="T21" fmla="*/ 2147483647 h 128"/>
                <a:gd name="T22" fmla="*/ 2147483647 w 54"/>
                <a:gd name="T23" fmla="*/ 2147483647 h 128"/>
                <a:gd name="T24" fmla="*/ 2147483647 w 54"/>
                <a:gd name="T25" fmla="*/ 2147483647 h 128"/>
                <a:gd name="T26" fmla="*/ 2147483647 w 54"/>
                <a:gd name="T27" fmla="*/ 2147483647 h 128"/>
                <a:gd name="T28" fmla="*/ 2147483647 w 54"/>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8"/>
                <a:gd name="T47" fmla="*/ 54 w 54"/>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8">
                  <a:moveTo>
                    <a:pt x="54" y="120"/>
                  </a:moveTo>
                  <a:cubicBezTo>
                    <a:pt x="54" y="99"/>
                    <a:pt x="44" y="78"/>
                    <a:pt x="28" y="67"/>
                  </a:cubicBezTo>
                  <a:cubicBezTo>
                    <a:pt x="27" y="61"/>
                    <a:pt x="26" y="55"/>
                    <a:pt x="21" y="50"/>
                  </a:cubicBezTo>
                  <a:cubicBezTo>
                    <a:pt x="20" y="41"/>
                    <a:pt x="19" y="25"/>
                    <a:pt x="15" y="24"/>
                  </a:cubicBezTo>
                  <a:cubicBezTo>
                    <a:pt x="15" y="19"/>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2" y="70"/>
                  </a:cubicBezTo>
                  <a:cubicBezTo>
                    <a:pt x="14" y="77"/>
                    <a:pt x="14" y="77"/>
                    <a:pt x="14" y="77"/>
                  </a:cubicBezTo>
                  <a:cubicBezTo>
                    <a:pt x="17" y="79"/>
                    <a:pt x="17" y="79"/>
                    <a:pt x="17" y="79"/>
                  </a:cubicBezTo>
                  <a:cubicBezTo>
                    <a:pt x="29" y="85"/>
                    <a:pt x="38" y="103"/>
                    <a:pt x="38" y="120"/>
                  </a:cubicBezTo>
                  <a:cubicBezTo>
                    <a:pt x="38" y="124"/>
                    <a:pt x="42" y="128"/>
                    <a:pt x="46" y="128"/>
                  </a:cubicBezTo>
                  <a:cubicBezTo>
                    <a:pt x="51" y="128"/>
                    <a:pt x="54" y="124"/>
                    <a:pt x="54" y="120"/>
                  </a:cubicBezTo>
                  <a:close/>
                </a:path>
              </a:pathLst>
            </a:custGeom>
            <a:solidFill>
              <a:srgbClr val="65A24D"/>
            </a:solidFill>
            <a:ln w="9525">
              <a:noFill/>
              <a:round/>
              <a:headEnd/>
              <a:tailEnd/>
            </a:ln>
          </p:spPr>
          <p:txBody>
            <a:bodyPr/>
            <a:lstStyle/>
            <a:p>
              <a:endParaRPr lang="en-US"/>
            </a:p>
          </p:txBody>
        </p:sp>
        <p:sp>
          <p:nvSpPr>
            <p:cNvPr id="26906" name="Freeform 278"/>
            <p:cNvSpPr>
              <a:spLocks/>
            </p:cNvSpPr>
            <p:nvPr/>
          </p:nvSpPr>
          <p:spPr bwMode="auto">
            <a:xfrm>
              <a:off x="3711575" y="3328070"/>
              <a:ext cx="177800" cy="422275"/>
            </a:xfrm>
            <a:custGeom>
              <a:avLst/>
              <a:gdLst>
                <a:gd name="T0" fmla="*/ 2147483647 w 54"/>
                <a:gd name="T1" fmla="*/ 2147483647 h 128"/>
                <a:gd name="T2" fmla="*/ 2147483647 w 54"/>
                <a:gd name="T3" fmla="*/ 2147483647 h 128"/>
                <a:gd name="T4" fmla="*/ 2147483647 w 54"/>
                <a:gd name="T5" fmla="*/ 2147483647 h 128"/>
                <a:gd name="T6" fmla="*/ 2147483647 w 54"/>
                <a:gd name="T7" fmla="*/ 2147483647 h 128"/>
                <a:gd name="T8" fmla="*/ 2147483647 w 54"/>
                <a:gd name="T9" fmla="*/ 2147483647 h 128"/>
                <a:gd name="T10" fmla="*/ 2147483647 w 54"/>
                <a:gd name="T11" fmla="*/ 0 h 128"/>
                <a:gd name="T12" fmla="*/ 0 w 54"/>
                <a:gd name="T13" fmla="*/ 2147483647 h 128"/>
                <a:gd name="T14" fmla="*/ 0 w 54"/>
                <a:gd name="T15" fmla="*/ 2147483647 h 128"/>
                <a:gd name="T16" fmla="*/ 2147483647 w 54"/>
                <a:gd name="T17" fmla="*/ 2147483647 h 128"/>
                <a:gd name="T18" fmla="*/ 2147483647 w 54"/>
                <a:gd name="T19" fmla="*/ 2147483647 h 128"/>
                <a:gd name="T20" fmla="*/ 2147483647 w 54"/>
                <a:gd name="T21" fmla="*/ 2147483647 h 128"/>
                <a:gd name="T22" fmla="*/ 2147483647 w 54"/>
                <a:gd name="T23" fmla="*/ 2147483647 h 128"/>
                <a:gd name="T24" fmla="*/ 2147483647 w 54"/>
                <a:gd name="T25" fmla="*/ 2147483647 h 128"/>
                <a:gd name="T26" fmla="*/ 2147483647 w 54"/>
                <a:gd name="T27" fmla="*/ 2147483647 h 128"/>
                <a:gd name="T28" fmla="*/ 2147483647 w 54"/>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8"/>
                <a:gd name="T47" fmla="*/ 54 w 54"/>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8">
                  <a:moveTo>
                    <a:pt x="54" y="120"/>
                  </a:moveTo>
                  <a:cubicBezTo>
                    <a:pt x="54" y="99"/>
                    <a:pt x="44" y="78"/>
                    <a:pt x="28" y="67"/>
                  </a:cubicBezTo>
                  <a:cubicBezTo>
                    <a:pt x="27" y="61"/>
                    <a:pt x="26" y="55"/>
                    <a:pt x="21" y="50"/>
                  </a:cubicBezTo>
                  <a:cubicBezTo>
                    <a:pt x="20" y="41"/>
                    <a:pt x="19" y="25"/>
                    <a:pt x="15" y="24"/>
                  </a:cubicBezTo>
                  <a:cubicBezTo>
                    <a:pt x="15" y="19"/>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9"/>
                    <a:pt x="17" y="79"/>
                    <a:pt x="17" y="79"/>
                  </a:cubicBezTo>
                  <a:cubicBezTo>
                    <a:pt x="29" y="85"/>
                    <a:pt x="38" y="103"/>
                    <a:pt x="38" y="120"/>
                  </a:cubicBezTo>
                  <a:cubicBezTo>
                    <a:pt x="38" y="124"/>
                    <a:pt x="42" y="128"/>
                    <a:pt x="46" y="128"/>
                  </a:cubicBezTo>
                  <a:cubicBezTo>
                    <a:pt x="51" y="127"/>
                    <a:pt x="54" y="124"/>
                    <a:pt x="54" y="120"/>
                  </a:cubicBezTo>
                  <a:close/>
                </a:path>
              </a:pathLst>
            </a:custGeom>
            <a:solidFill>
              <a:srgbClr val="66A34E"/>
            </a:solidFill>
            <a:ln w="9525">
              <a:noFill/>
              <a:round/>
              <a:headEnd/>
              <a:tailEnd/>
            </a:ln>
          </p:spPr>
          <p:txBody>
            <a:bodyPr/>
            <a:lstStyle/>
            <a:p>
              <a:endParaRPr lang="en-US"/>
            </a:p>
          </p:txBody>
        </p:sp>
        <p:sp>
          <p:nvSpPr>
            <p:cNvPr id="26907" name="Freeform 279"/>
            <p:cNvSpPr>
              <a:spLocks/>
            </p:cNvSpPr>
            <p:nvPr/>
          </p:nvSpPr>
          <p:spPr bwMode="auto">
            <a:xfrm>
              <a:off x="3711575" y="3328070"/>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0 h 127"/>
                <a:gd name="T12" fmla="*/ 0 w 54"/>
                <a:gd name="T13" fmla="*/ 2147483647 h 127"/>
                <a:gd name="T14" fmla="*/ 0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2147483647 w 54"/>
                <a:gd name="T25" fmla="*/ 2147483647 h 127"/>
                <a:gd name="T26" fmla="*/ 2147483647 w 54"/>
                <a:gd name="T27" fmla="*/ 2147483647 h 127"/>
                <a:gd name="T28" fmla="*/ 2147483647 w 54"/>
                <a:gd name="T29" fmla="*/ 214748364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1"/>
                    <a:pt x="26" y="55"/>
                    <a:pt x="21" y="51"/>
                  </a:cubicBezTo>
                  <a:cubicBezTo>
                    <a:pt x="20" y="41"/>
                    <a:pt x="19" y="26"/>
                    <a:pt x="15" y="24"/>
                  </a:cubicBezTo>
                  <a:cubicBezTo>
                    <a:pt x="15" y="19"/>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9"/>
                    <a:pt x="17" y="79"/>
                    <a:pt x="17" y="79"/>
                  </a:cubicBezTo>
                  <a:cubicBezTo>
                    <a:pt x="29" y="85"/>
                    <a:pt x="38" y="103"/>
                    <a:pt x="38" y="120"/>
                  </a:cubicBezTo>
                  <a:cubicBezTo>
                    <a:pt x="38" y="124"/>
                    <a:pt x="42" y="127"/>
                    <a:pt x="46" y="127"/>
                  </a:cubicBezTo>
                  <a:cubicBezTo>
                    <a:pt x="51" y="127"/>
                    <a:pt x="54" y="124"/>
                    <a:pt x="54" y="120"/>
                  </a:cubicBezTo>
                  <a:close/>
                </a:path>
              </a:pathLst>
            </a:custGeom>
            <a:solidFill>
              <a:srgbClr val="67A34F"/>
            </a:solidFill>
            <a:ln w="9525">
              <a:noFill/>
              <a:round/>
              <a:headEnd/>
              <a:tailEnd/>
            </a:ln>
          </p:spPr>
          <p:txBody>
            <a:bodyPr/>
            <a:lstStyle/>
            <a:p>
              <a:endParaRPr lang="en-US"/>
            </a:p>
          </p:txBody>
        </p:sp>
        <p:sp>
          <p:nvSpPr>
            <p:cNvPr id="26908" name="Freeform 280"/>
            <p:cNvSpPr>
              <a:spLocks/>
            </p:cNvSpPr>
            <p:nvPr/>
          </p:nvSpPr>
          <p:spPr bwMode="auto">
            <a:xfrm>
              <a:off x="3711575" y="3328070"/>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0 h 127"/>
                <a:gd name="T12" fmla="*/ 0 w 54"/>
                <a:gd name="T13" fmla="*/ 2147483647 h 127"/>
                <a:gd name="T14" fmla="*/ 0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2147483647 w 54"/>
                <a:gd name="T25" fmla="*/ 2147483647 h 127"/>
                <a:gd name="T26" fmla="*/ 2147483647 w 54"/>
                <a:gd name="T27" fmla="*/ 2147483647 h 127"/>
                <a:gd name="T28" fmla="*/ 2147483647 w 54"/>
                <a:gd name="T29" fmla="*/ 214748364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1"/>
                    <a:pt x="26" y="55"/>
                    <a:pt x="21" y="51"/>
                  </a:cubicBezTo>
                  <a:cubicBezTo>
                    <a:pt x="20" y="42"/>
                    <a:pt x="19" y="26"/>
                    <a:pt x="15" y="24"/>
                  </a:cubicBezTo>
                  <a:cubicBezTo>
                    <a:pt x="15" y="20"/>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9"/>
                    <a:pt x="17" y="79"/>
                    <a:pt x="17" y="79"/>
                  </a:cubicBezTo>
                  <a:cubicBezTo>
                    <a:pt x="29" y="85"/>
                    <a:pt x="38" y="103"/>
                    <a:pt x="38" y="120"/>
                  </a:cubicBezTo>
                  <a:cubicBezTo>
                    <a:pt x="38" y="124"/>
                    <a:pt x="42" y="127"/>
                    <a:pt x="46" y="127"/>
                  </a:cubicBezTo>
                  <a:cubicBezTo>
                    <a:pt x="51" y="127"/>
                    <a:pt x="54" y="124"/>
                    <a:pt x="54" y="120"/>
                  </a:cubicBezTo>
                  <a:close/>
                </a:path>
              </a:pathLst>
            </a:custGeom>
            <a:solidFill>
              <a:srgbClr val="68A44F"/>
            </a:solidFill>
            <a:ln w="9525">
              <a:noFill/>
              <a:round/>
              <a:headEnd/>
              <a:tailEnd/>
            </a:ln>
          </p:spPr>
          <p:txBody>
            <a:bodyPr/>
            <a:lstStyle/>
            <a:p>
              <a:endParaRPr lang="en-US"/>
            </a:p>
          </p:txBody>
        </p:sp>
        <p:sp>
          <p:nvSpPr>
            <p:cNvPr id="26909" name="Freeform 281"/>
            <p:cNvSpPr>
              <a:spLocks/>
            </p:cNvSpPr>
            <p:nvPr/>
          </p:nvSpPr>
          <p:spPr bwMode="auto">
            <a:xfrm>
              <a:off x="3711575" y="3328070"/>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0 h 127"/>
                <a:gd name="T12" fmla="*/ 0 w 54"/>
                <a:gd name="T13" fmla="*/ 2147483647 h 127"/>
                <a:gd name="T14" fmla="*/ 0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2147483647 w 54"/>
                <a:gd name="T25" fmla="*/ 2147483647 h 127"/>
                <a:gd name="T26" fmla="*/ 2147483647 w 54"/>
                <a:gd name="T27" fmla="*/ 2147483647 h 127"/>
                <a:gd name="T28" fmla="*/ 2147483647 w 54"/>
                <a:gd name="T29" fmla="*/ 214748364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1"/>
                    <a:pt x="26" y="55"/>
                    <a:pt x="21" y="51"/>
                  </a:cubicBezTo>
                  <a:cubicBezTo>
                    <a:pt x="20" y="42"/>
                    <a:pt x="19" y="26"/>
                    <a:pt x="15" y="24"/>
                  </a:cubicBezTo>
                  <a:cubicBezTo>
                    <a:pt x="15" y="20"/>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9"/>
                    <a:pt x="17" y="79"/>
                    <a:pt x="17" y="79"/>
                  </a:cubicBezTo>
                  <a:cubicBezTo>
                    <a:pt x="29" y="85"/>
                    <a:pt x="38" y="103"/>
                    <a:pt x="39" y="120"/>
                  </a:cubicBezTo>
                  <a:cubicBezTo>
                    <a:pt x="39" y="124"/>
                    <a:pt x="42" y="127"/>
                    <a:pt x="46" y="127"/>
                  </a:cubicBezTo>
                  <a:cubicBezTo>
                    <a:pt x="51" y="127"/>
                    <a:pt x="54" y="124"/>
                    <a:pt x="54" y="120"/>
                  </a:cubicBezTo>
                  <a:close/>
                </a:path>
              </a:pathLst>
            </a:custGeom>
            <a:solidFill>
              <a:srgbClr val="69A450"/>
            </a:solidFill>
            <a:ln w="9525">
              <a:noFill/>
              <a:round/>
              <a:headEnd/>
              <a:tailEnd/>
            </a:ln>
          </p:spPr>
          <p:txBody>
            <a:bodyPr/>
            <a:lstStyle/>
            <a:p>
              <a:endParaRPr lang="en-US"/>
            </a:p>
          </p:txBody>
        </p:sp>
        <p:sp>
          <p:nvSpPr>
            <p:cNvPr id="26910" name="Freeform 282"/>
            <p:cNvSpPr>
              <a:spLocks/>
            </p:cNvSpPr>
            <p:nvPr/>
          </p:nvSpPr>
          <p:spPr bwMode="auto">
            <a:xfrm>
              <a:off x="3711575" y="3328070"/>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0 h 127"/>
                <a:gd name="T12" fmla="*/ 0 w 54"/>
                <a:gd name="T13" fmla="*/ 2147483647 h 127"/>
                <a:gd name="T14" fmla="*/ 0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2147483647 w 54"/>
                <a:gd name="T25" fmla="*/ 2147483647 h 127"/>
                <a:gd name="T26" fmla="*/ 2147483647 w 54"/>
                <a:gd name="T27" fmla="*/ 2147483647 h 127"/>
                <a:gd name="T28" fmla="*/ 2147483647 w 54"/>
                <a:gd name="T29" fmla="*/ 214748364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2"/>
                    <a:pt x="26" y="55"/>
                    <a:pt x="21" y="51"/>
                  </a:cubicBezTo>
                  <a:cubicBezTo>
                    <a:pt x="20" y="42"/>
                    <a:pt x="19" y="26"/>
                    <a:pt x="15" y="25"/>
                  </a:cubicBezTo>
                  <a:cubicBezTo>
                    <a:pt x="15" y="20"/>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9"/>
                    <a:pt x="17" y="79"/>
                    <a:pt x="17" y="79"/>
                  </a:cubicBezTo>
                  <a:cubicBezTo>
                    <a:pt x="29" y="85"/>
                    <a:pt x="38" y="103"/>
                    <a:pt x="39" y="120"/>
                  </a:cubicBezTo>
                  <a:cubicBezTo>
                    <a:pt x="39" y="124"/>
                    <a:pt x="42" y="127"/>
                    <a:pt x="46" y="127"/>
                  </a:cubicBezTo>
                  <a:cubicBezTo>
                    <a:pt x="51" y="127"/>
                    <a:pt x="54" y="124"/>
                    <a:pt x="54" y="120"/>
                  </a:cubicBezTo>
                  <a:close/>
                </a:path>
              </a:pathLst>
            </a:custGeom>
            <a:solidFill>
              <a:srgbClr val="6AA551"/>
            </a:solidFill>
            <a:ln w="9525">
              <a:noFill/>
              <a:round/>
              <a:headEnd/>
              <a:tailEnd/>
            </a:ln>
          </p:spPr>
          <p:txBody>
            <a:bodyPr/>
            <a:lstStyle/>
            <a:p>
              <a:endParaRPr lang="en-US"/>
            </a:p>
          </p:txBody>
        </p:sp>
        <p:sp>
          <p:nvSpPr>
            <p:cNvPr id="26911" name="Freeform 283"/>
            <p:cNvSpPr>
              <a:spLocks/>
            </p:cNvSpPr>
            <p:nvPr/>
          </p:nvSpPr>
          <p:spPr bwMode="auto">
            <a:xfrm>
              <a:off x="3711575" y="3328070"/>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0 h 127"/>
                <a:gd name="T12" fmla="*/ 0 w 54"/>
                <a:gd name="T13" fmla="*/ 2147483647 h 127"/>
                <a:gd name="T14" fmla="*/ 0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2147483647 w 54"/>
                <a:gd name="T25" fmla="*/ 2147483647 h 127"/>
                <a:gd name="T26" fmla="*/ 2147483647 w 54"/>
                <a:gd name="T27" fmla="*/ 2147483647 h 127"/>
                <a:gd name="T28" fmla="*/ 2147483647 w 54"/>
                <a:gd name="T29" fmla="*/ 214748364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2"/>
                    <a:pt x="26" y="55"/>
                    <a:pt x="21" y="51"/>
                  </a:cubicBezTo>
                  <a:cubicBezTo>
                    <a:pt x="20" y="42"/>
                    <a:pt x="18" y="27"/>
                    <a:pt x="15" y="25"/>
                  </a:cubicBezTo>
                  <a:cubicBezTo>
                    <a:pt x="15" y="20"/>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9"/>
                    <a:pt x="17" y="79"/>
                    <a:pt x="17" y="79"/>
                  </a:cubicBezTo>
                  <a:cubicBezTo>
                    <a:pt x="29" y="85"/>
                    <a:pt x="39" y="103"/>
                    <a:pt x="39" y="120"/>
                  </a:cubicBezTo>
                  <a:cubicBezTo>
                    <a:pt x="39" y="124"/>
                    <a:pt x="42" y="127"/>
                    <a:pt x="46" y="127"/>
                  </a:cubicBezTo>
                  <a:cubicBezTo>
                    <a:pt x="51" y="127"/>
                    <a:pt x="54" y="124"/>
                    <a:pt x="54" y="120"/>
                  </a:cubicBezTo>
                  <a:close/>
                </a:path>
              </a:pathLst>
            </a:custGeom>
            <a:solidFill>
              <a:srgbClr val="6AA552"/>
            </a:solidFill>
            <a:ln w="9525">
              <a:noFill/>
              <a:round/>
              <a:headEnd/>
              <a:tailEnd/>
            </a:ln>
          </p:spPr>
          <p:txBody>
            <a:bodyPr/>
            <a:lstStyle/>
            <a:p>
              <a:endParaRPr lang="en-US"/>
            </a:p>
          </p:txBody>
        </p:sp>
        <p:sp>
          <p:nvSpPr>
            <p:cNvPr id="26912" name="Freeform 284"/>
            <p:cNvSpPr>
              <a:spLocks/>
            </p:cNvSpPr>
            <p:nvPr/>
          </p:nvSpPr>
          <p:spPr bwMode="auto">
            <a:xfrm>
              <a:off x="3711575" y="3328070"/>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0 h 127"/>
                <a:gd name="T12" fmla="*/ 0 w 54"/>
                <a:gd name="T13" fmla="*/ 2147483647 h 127"/>
                <a:gd name="T14" fmla="*/ 0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2147483647 w 54"/>
                <a:gd name="T25" fmla="*/ 2147483647 h 127"/>
                <a:gd name="T26" fmla="*/ 2147483647 w 54"/>
                <a:gd name="T27" fmla="*/ 2147483647 h 127"/>
                <a:gd name="T28" fmla="*/ 2147483647 w 54"/>
                <a:gd name="T29" fmla="*/ 214748364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2"/>
                    <a:pt x="26" y="55"/>
                    <a:pt x="21" y="51"/>
                  </a:cubicBezTo>
                  <a:cubicBezTo>
                    <a:pt x="20" y="42"/>
                    <a:pt x="18" y="27"/>
                    <a:pt x="15" y="25"/>
                  </a:cubicBezTo>
                  <a:cubicBezTo>
                    <a:pt x="15" y="21"/>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9"/>
                    <a:pt x="17" y="79"/>
                    <a:pt x="17" y="79"/>
                  </a:cubicBezTo>
                  <a:cubicBezTo>
                    <a:pt x="29" y="85"/>
                    <a:pt x="39" y="103"/>
                    <a:pt x="39" y="120"/>
                  </a:cubicBezTo>
                  <a:cubicBezTo>
                    <a:pt x="39" y="124"/>
                    <a:pt x="42" y="127"/>
                    <a:pt x="46" y="127"/>
                  </a:cubicBezTo>
                  <a:cubicBezTo>
                    <a:pt x="51" y="127"/>
                    <a:pt x="54" y="124"/>
                    <a:pt x="54" y="120"/>
                  </a:cubicBezTo>
                  <a:close/>
                </a:path>
              </a:pathLst>
            </a:custGeom>
            <a:solidFill>
              <a:srgbClr val="6BA652"/>
            </a:solidFill>
            <a:ln w="9525">
              <a:noFill/>
              <a:round/>
              <a:headEnd/>
              <a:tailEnd/>
            </a:ln>
          </p:spPr>
          <p:txBody>
            <a:bodyPr/>
            <a:lstStyle/>
            <a:p>
              <a:endParaRPr lang="en-US"/>
            </a:p>
          </p:txBody>
        </p:sp>
        <p:sp>
          <p:nvSpPr>
            <p:cNvPr id="26913" name="Freeform 285"/>
            <p:cNvSpPr>
              <a:spLocks/>
            </p:cNvSpPr>
            <p:nvPr/>
          </p:nvSpPr>
          <p:spPr bwMode="auto">
            <a:xfrm>
              <a:off x="3711575" y="3328070"/>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0 h 127"/>
                <a:gd name="T12" fmla="*/ 0 w 54"/>
                <a:gd name="T13" fmla="*/ 2147483647 h 127"/>
                <a:gd name="T14" fmla="*/ 0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2147483647 w 54"/>
                <a:gd name="T25" fmla="*/ 2147483647 h 127"/>
                <a:gd name="T26" fmla="*/ 2147483647 w 54"/>
                <a:gd name="T27" fmla="*/ 2147483647 h 127"/>
                <a:gd name="T28" fmla="*/ 2147483647 w 54"/>
                <a:gd name="T29" fmla="*/ 214748364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2"/>
                    <a:pt x="26" y="55"/>
                    <a:pt x="21" y="51"/>
                  </a:cubicBezTo>
                  <a:cubicBezTo>
                    <a:pt x="20" y="42"/>
                    <a:pt x="18" y="27"/>
                    <a:pt x="15" y="25"/>
                  </a:cubicBezTo>
                  <a:cubicBezTo>
                    <a:pt x="15" y="21"/>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8"/>
                    <a:pt x="17" y="78"/>
                    <a:pt x="17" y="78"/>
                  </a:cubicBezTo>
                  <a:cubicBezTo>
                    <a:pt x="29" y="85"/>
                    <a:pt x="39" y="103"/>
                    <a:pt x="39" y="120"/>
                  </a:cubicBezTo>
                  <a:cubicBezTo>
                    <a:pt x="39" y="124"/>
                    <a:pt x="42" y="127"/>
                    <a:pt x="46" y="127"/>
                  </a:cubicBezTo>
                  <a:cubicBezTo>
                    <a:pt x="51" y="127"/>
                    <a:pt x="54" y="124"/>
                    <a:pt x="54" y="120"/>
                  </a:cubicBezTo>
                  <a:close/>
                </a:path>
              </a:pathLst>
            </a:custGeom>
            <a:solidFill>
              <a:srgbClr val="6CA653"/>
            </a:solidFill>
            <a:ln w="9525">
              <a:noFill/>
              <a:round/>
              <a:headEnd/>
              <a:tailEnd/>
            </a:ln>
          </p:spPr>
          <p:txBody>
            <a:bodyPr/>
            <a:lstStyle/>
            <a:p>
              <a:endParaRPr lang="en-US"/>
            </a:p>
          </p:txBody>
        </p:sp>
        <p:sp>
          <p:nvSpPr>
            <p:cNvPr id="26914" name="Freeform 286"/>
            <p:cNvSpPr>
              <a:spLocks/>
            </p:cNvSpPr>
            <p:nvPr/>
          </p:nvSpPr>
          <p:spPr bwMode="auto">
            <a:xfrm>
              <a:off x="3711575" y="3328070"/>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0 h 127"/>
                <a:gd name="T12" fmla="*/ 2147483647 w 54"/>
                <a:gd name="T13" fmla="*/ 2147483647 h 127"/>
                <a:gd name="T14" fmla="*/ 0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2147483647 w 54"/>
                <a:gd name="T25" fmla="*/ 2147483647 h 127"/>
                <a:gd name="T26" fmla="*/ 2147483647 w 54"/>
                <a:gd name="T27" fmla="*/ 2147483647 h 127"/>
                <a:gd name="T28" fmla="*/ 2147483647 w 54"/>
                <a:gd name="T29" fmla="*/ 214748364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2"/>
                    <a:pt x="26" y="55"/>
                    <a:pt x="21" y="52"/>
                  </a:cubicBezTo>
                  <a:cubicBezTo>
                    <a:pt x="20" y="42"/>
                    <a:pt x="18" y="27"/>
                    <a:pt x="15" y="25"/>
                  </a:cubicBezTo>
                  <a:cubicBezTo>
                    <a:pt x="15" y="21"/>
                    <a:pt x="13" y="1"/>
                    <a:pt x="9" y="1"/>
                  </a:cubicBezTo>
                  <a:cubicBezTo>
                    <a:pt x="9" y="1"/>
                    <a:pt x="9" y="1"/>
                    <a:pt x="8" y="0"/>
                  </a:cubicBezTo>
                  <a:cubicBezTo>
                    <a:pt x="4" y="0"/>
                    <a:pt x="0" y="4"/>
                    <a:pt x="1" y="8"/>
                  </a:cubicBezTo>
                  <a:cubicBezTo>
                    <a:pt x="0" y="53"/>
                    <a:pt x="0" y="53"/>
                    <a:pt x="0" y="53"/>
                  </a:cubicBezTo>
                  <a:cubicBezTo>
                    <a:pt x="4" y="55"/>
                    <a:pt x="4" y="55"/>
                    <a:pt x="4" y="55"/>
                  </a:cubicBezTo>
                  <a:cubicBezTo>
                    <a:pt x="9" y="57"/>
                    <a:pt x="11" y="59"/>
                    <a:pt x="13" y="70"/>
                  </a:cubicBezTo>
                  <a:cubicBezTo>
                    <a:pt x="14" y="77"/>
                    <a:pt x="14" y="77"/>
                    <a:pt x="14" y="77"/>
                  </a:cubicBezTo>
                  <a:cubicBezTo>
                    <a:pt x="17" y="78"/>
                    <a:pt x="17" y="78"/>
                    <a:pt x="17" y="78"/>
                  </a:cubicBezTo>
                  <a:cubicBezTo>
                    <a:pt x="29" y="85"/>
                    <a:pt x="39" y="103"/>
                    <a:pt x="39" y="120"/>
                  </a:cubicBezTo>
                  <a:cubicBezTo>
                    <a:pt x="39" y="124"/>
                    <a:pt x="42" y="127"/>
                    <a:pt x="46" y="127"/>
                  </a:cubicBezTo>
                  <a:cubicBezTo>
                    <a:pt x="51" y="127"/>
                    <a:pt x="54" y="124"/>
                    <a:pt x="54" y="120"/>
                  </a:cubicBezTo>
                  <a:close/>
                </a:path>
              </a:pathLst>
            </a:custGeom>
            <a:solidFill>
              <a:srgbClr val="6DA754"/>
            </a:solidFill>
            <a:ln w="9525">
              <a:noFill/>
              <a:round/>
              <a:headEnd/>
              <a:tailEnd/>
            </a:ln>
          </p:spPr>
          <p:txBody>
            <a:bodyPr/>
            <a:lstStyle/>
            <a:p>
              <a:endParaRPr lang="en-US"/>
            </a:p>
          </p:txBody>
        </p:sp>
        <p:sp>
          <p:nvSpPr>
            <p:cNvPr id="26915" name="Freeform 287"/>
            <p:cNvSpPr>
              <a:spLocks/>
            </p:cNvSpPr>
            <p:nvPr/>
          </p:nvSpPr>
          <p:spPr bwMode="auto">
            <a:xfrm>
              <a:off x="3711575" y="3328070"/>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2147483647 h 127"/>
                <a:gd name="T12" fmla="*/ 2147483647 w 54"/>
                <a:gd name="T13" fmla="*/ 2147483647 h 127"/>
                <a:gd name="T14" fmla="*/ 0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2147483647 w 54"/>
                <a:gd name="T25" fmla="*/ 2147483647 h 127"/>
                <a:gd name="T26" fmla="*/ 2147483647 w 54"/>
                <a:gd name="T27" fmla="*/ 2147483647 h 127"/>
                <a:gd name="T28" fmla="*/ 2147483647 w 54"/>
                <a:gd name="T29" fmla="*/ 214748364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2"/>
                    <a:pt x="26" y="56"/>
                    <a:pt x="21" y="52"/>
                  </a:cubicBezTo>
                  <a:cubicBezTo>
                    <a:pt x="20" y="43"/>
                    <a:pt x="18" y="27"/>
                    <a:pt x="15" y="26"/>
                  </a:cubicBezTo>
                  <a:cubicBezTo>
                    <a:pt x="15" y="21"/>
                    <a:pt x="13" y="1"/>
                    <a:pt x="9" y="1"/>
                  </a:cubicBezTo>
                  <a:cubicBezTo>
                    <a:pt x="9" y="1"/>
                    <a:pt x="9" y="1"/>
                    <a:pt x="8" y="1"/>
                  </a:cubicBezTo>
                  <a:cubicBezTo>
                    <a:pt x="4" y="0"/>
                    <a:pt x="1" y="4"/>
                    <a:pt x="1" y="8"/>
                  </a:cubicBezTo>
                  <a:cubicBezTo>
                    <a:pt x="0" y="53"/>
                    <a:pt x="0" y="53"/>
                    <a:pt x="0" y="53"/>
                  </a:cubicBezTo>
                  <a:cubicBezTo>
                    <a:pt x="4" y="55"/>
                    <a:pt x="4" y="55"/>
                    <a:pt x="4" y="55"/>
                  </a:cubicBezTo>
                  <a:cubicBezTo>
                    <a:pt x="9" y="57"/>
                    <a:pt x="11" y="59"/>
                    <a:pt x="13" y="70"/>
                  </a:cubicBezTo>
                  <a:cubicBezTo>
                    <a:pt x="14" y="77"/>
                    <a:pt x="14" y="77"/>
                    <a:pt x="14" y="77"/>
                  </a:cubicBezTo>
                  <a:cubicBezTo>
                    <a:pt x="17" y="78"/>
                    <a:pt x="17" y="78"/>
                    <a:pt x="17" y="78"/>
                  </a:cubicBezTo>
                  <a:cubicBezTo>
                    <a:pt x="29" y="85"/>
                    <a:pt x="39" y="103"/>
                    <a:pt x="39" y="120"/>
                  </a:cubicBezTo>
                  <a:cubicBezTo>
                    <a:pt x="39" y="124"/>
                    <a:pt x="42" y="127"/>
                    <a:pt x="46" y="127"/>
                  </a:cubicBezTo>
                  <a:cubicBezTo>
                    <a:pt x="50" y="127"/>
                    <a:pt x="54" y="124"/>
                    <a:pt x="54" y="120"/>
                  </a:cubicBezTo>
                  <a:close/>
                </a:path>
              </a:pathLst>
            </a:custGeom>
            <a:solidFill>
              <a:srgbClr val="6EA754"/>
            </a:solidFill>
            <a:ln w="9525">
              <a:noFill/>
              <a:round/>
              <a:headEnd/>
              <a:tailEnd/>
            </a:ln>
          </p:spPr>
          <p:txBody>
            <a:bodyPr/>
            <a:lstStyle/>
            <a:p>
              <a:endParaRPr lang="en-US"/>
            </a:p>
          </p:txBody>
        </p:sp>
        <p:sp>
          <p:nvSpPr>
            <p:cNvPr id="26916" name="Freeform 288"/>
            <p:cNvSpPr>
              <a:spLocks/>
            </p:cNvSpPr>
            <p:nvPr/>
          </p:nvSpPr>
          <p:spPr bwMode="auto">
            <a:xfrm>
              <a:off x="3711575" y="3328070"/>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2147483647 h 127"/>
                <a:gd name="T12" fmla="*/ 2147483647 w 54"/>
                <a:gd name="T13" fmla="*/ 2147483647 h 127"/>
                <a:gd name="T14" fmla="*/ 0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2147483647 w 54"/>
                <a:gd name="T25" fmla="*/ 2147483647 h 127"/>
                <a:gd name="T26" fmla="*/ 2147483647 w 54"/>
                <a:gd name="T27" fmla="*/ 2147483647 h 127"/>
                <a:gd name="T28" fmla="*/ 2147483647 w 54"/>
                <a:gd name="T29" fmla="*/ 214748364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2"/>
                    <a:pt x="26" y="56"/>
                    <a:pt x="21" y="52"/>
                  </a:cubicBezTo>
                  <a:cubicBezTo>
                    <a:pt x="20" y="43"/>
                    <a:pt x="18" y="28"/>
                    <a:pt x="15" y="26"/>
                  </a:cubicBezTo>
                  <a:cubicBezTo>
                    <a:pt x="15" y="21"/>
                    <a:pt x="13" y="2"/>
                    <a:pt x="9" y="1"/>
                  </a:cubicBezTo>
                  <a:cubicBezTo>
                    <a:pt x="9" y="1"/>
                    <a:pt x="9" y="1"/>
                    <a:pt x="8" y="1"/>
                  </a:cubicBezTo>
                  <a:cubicBezTo>
                    <a:pt x="4" y="0"/>
                    <a:pt x="1" y="4"/>
                    <a:pt x="1" y="8"/>
                  </a:cubicBezTo>
                  <a:cubicBezTo>
                    <a:pt x="0" y="53"/>
                    <a:pt x="0" y="53"/>
                    <a:pt x="0" y="53"/>
                  </a:cubicBezTo>
                  <a:cubicBezTo>
                    <a:pt x="4" y="55"/>
                    <a:pt x="4" y="55"/>
                    <a:pt x="4" y="55"/>
                  </a:cubicBezTo>
                  <a:cubicBezTo>
                    <a:pt x="9" y="57"/>
                    <a:pt x="11" y="59"/>
                    <a:pt x="13" y="70"/>
                  </a:cubicBezTo>
                  <a:cubicBezTo>
                    <a:pt x="14" y="77"/>
                    <a:pt x="14" y="77"/>
                    <a:pt x="14" y="77"/>
                  </a:cubicBezTo>
                  <a:cubicBezTo>
                    <a:pt x="17" y="78"/>
                    <a:pt x="17" y="78"/>
                    <a:pt x="17" y="78"/>
                  </a:cubicBezTo>
                  <a:cubicBezTo>
                    <a:pt x="29" y="85"/>
                    <a:pt x="39" y="103"/>
                    <a:pt x="39" y="120"/>
                  </a:cubicBezTo>
                  <a:cubicBezTo>
                    <a:pt x="39" y="124"/>
                    <a:pt x="42" y="127"/>
                    <a:pt x="46" y="127"/>
                  </a:cubicBezTo>
                  <a:cubicBezTo>
                    <a:pt x="50" y="127"/>
                    <a:pt x="54" y="124"/>
                    <a:pt x="54" y="120"/>
                  </a:cubicBezTo>
                  <a:close/>
                </a:path>
              </a:pathLst>
            </a:custGeom>
            <a:solidFill>
              <a:srgbClr val="6EA755"/>
            </a:solidFill>
            <a:ln w="9525">
              <a:noFill/>
              <a:round/>
              <a:headEnd/>
              <a:tailEnd/>
            </a:ln>
          </p:spPr>
          <p:txBody>
            <a:bodyPr/>
            <a:lstStyle/>
            <a:p>
              <a:endParaRPr lang="en-US"/>
            </a:p>
          </p:txBody>
        </p:sp>
        <p:sp>
          <p:nvSpPr>
            <p:cNvPr id="26917" name="Freeform 289"/>
            <p:cNvSpPr>
              <a:spLocks/>
            </p:cNvSpPr>
            <p:nvPr/>
          </p:nvSpPr>
          <p:spPr bwMode="auto">
            <a:xfrm>
              <a:off x="3711575" y="3331245"/>
              <a:ext cx="177800" cy="415925"/>
            </a:xfrm>
            <a:custGeom>
              <a:avLst/>
              <a:gdLst>
                <a:gd name="T0" fmla="*/ 2147483647 w 54"/>
                <a:gd name="T1" fmla="*/ 2147483647 h 126"/>
                <a:gd name="T2" fmla="*/ 2147483647 w 54"/>
                <a:gd name="T3" fmla="*/ 2147483647 h 126"/>
                <a:gd name="T4" fmla="*/ 2147483647 w 54"/>
                <a:gd name="T5" fmla="*/ 2147483647 h 126"/>
                <a:gd name="T6" fmla="*/ 2147483647 w 54"/>
                <a:gd name="T7" fmla="*/ 2147483647 h 126"/>
                <a:gd name="T8" fmla="*/ 2147483647 w 54"/>
                <a:gd name="T9" fmla="*/ 0 h 126"/>
                <a:gd name="T10" fmla="*/ 2147483647 w 54"/>
                <a:gd name="T11" fmla="*/ 0 h 126"/>
                <a:gd name="T12" fmla="*/ 2147483647 w 54"/>
                <a:gd name="T13" fmla="*/ 2147483647 h 126"/>
                <a:gd name="T14" fmla="*/ 0 w 54"/>
                <a:gd name="T15" fmla="*/ 2147483647 h 126"/>
                <a:gd name="T16" fmla="*/ 2147483647 w 54"/>
                <a:gd name="T17" fmla="*/ 2147483647 h 126"/>
                <a:gd name="T18" fmla="*/ 2147483647 w 54"/>
                <a:gd name="T19" fmla="*/ 2147483647 h 126"/>
                <a:gd name="T20" fmla="*/ 2147483647 w 54"/>
                <a:gd name="T21" fmla="*/ 2147483647 h 126"/>
                <a:gd name="T22" fmla="*/ 2147483647 w 54"/>
                <a:gd name="T23" fmla="*/ 2147483647 h 126"/>
                <a:gd name="T24" fmla="*/ 2147483647 w 54"/>
                <a:gd name="T25" fmla="*/ 2147483647 h 126"/>
                <a:gd name="T26" fmla="*/ 2147483647 w 54"/>
                <a:gd name="T27" fmla="*/ 2147483647 h 126"/>
                <a:gd name="T28" fmla="*/ 2147483647 w 54"/>
                <a:gd name="T29" fmla="*/ 2147483647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6"/>
                <a:gd name="T47" fmla="*/ 54 w 54"/>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6">
                  <a:moveTo>
                    <a:pt x="54" y="119"/>
                  </a:moveTo>
                  <a:cubicBezTo>
                    <a:pt x="54" y="98"/>
                    <a:pt x="43" y="77"/>
                    <a:pt x="28" y="66"/>
                  </a:cubicBezTo>
                  <a:cubicBezTo>
                    <a:pt x="27" y="61"/>
                    <a:pt x="25" y="55"/>
                    <a:pt x="21" y="51"/>
                  </a:cubicBezTo>
                  <a:cubicBezTo>
                    <a:pt x="20" y="42"/>
                    <a:pt x="18" y="27"/>
                    <a:pt x="15" y="25"/>
                  </a:cubicBezTo>
                  <a:cubicBezTo>
                    <a:pt x="15" y="21"/>
                    <a:pt x="13" y="1"/>
                    <a:pt x="9" y="0"/>
                  </a:cubicBezTo>
                  <a:cubicBezTo>
                    <a:pt x="9" y="0"/>
                    <a:pt x="9" y="0"/>
                    <a:pt x="8" y="0"/>
                  </a:cubicBezTo>
                  <a:cubicBezTo>
                    <a:pt x="4" y="0"/>
                    <a:pt x="1" y="3"/>
                    <a:pt x="1" y="7"/>
                  </a:cubicBezTo>
                  <a:cubicBezTo>
                    <a:pt x="0" y="52"/>
                    <a:pt x="0" y="52"/>
                    <a:pt x="0" y="52"/>
                  </a:cubicBezTo>
                  <a:cubicBezTo>
                    <a:pt x="4" y="53"/>
                    <a:pt x="4" y="53"/>
                    <a:pt x="4" y="53"/>
                  </a:cubicBezTo>
                  <a:cubicBezTo>
                    <a:pt x="9" y="56"/>
                    <a:pt x="11" y="58"/>
                    <a:pt x="13" y="69"/>
                  </a:cubicBezTo>
                  <a:cubicBezTo>
                    <a:pt x="14" y="76"/>
                    <a:pt x="14" y="76"/>
                    <a:pt x="14" y="76"/>
                  </a:cubicBezTo>
                  <a:cubicBezTo>
                    <a:pt x="17" y="77"/>
                    <a:pt x="17" y="77"/>
                    <a:pt x="17" y="77"/>
                  </a:cubicBezTo>
                  <a:cubicBezTo>
                    <a:pt x="29" y="84"/>
                    <a:pt x="39" y="102"/>
                    <a:pt x="39" y="119"/>
                  </a:cubicBezTo>
                  <a:cubicBezTo>
                    <a:pt x="39" y="123"/>
                    <a:pt x="42" y="126"/>
                    <a:pt x="46" y="126"/>
                  </a:cubicBezTo>
                  <a:cubicBezTo>
                    <a:pt x="50" y="126"/>
                    <a:pt x="54" y="123"/>
                    <a:pt x="54" y="119"/>
                  </a:cubicBezTo>
                  <a:close/>
                </a:path>
              </a:pathLst>
            </a:custGeom>
            <a:solidFill>
              <a:srgbClr val="6FA856"/>
            </a:solidFill>
            <a:ln w="9525">
              <a:noFill/>
              <a:round/>
              <a:headEnd/>
              <a:tailEnd/>
            </a:ln>
          </p:spPr>
          <p:txBody>
            <a:bodyPr/>
            <a:lstStyle/>
            <a:p>
              <a:endParaRPr lang="en-US"/>
            </a:p>
          </p:txBody>
        </p:sp>
        <p:sp>
          <p:nvSpPr>
            <p:cNvPr id="26918" name="Freeform 290"/>
            <p:cNvSpPr>
              <a:spLocks/>
            </p:cNvSpPr>
            <p:nvPr/>
          </p:nvSpPr>
          <p:spPr bwMode="auto">
            <a:xfrm>
              <a:off x="3711575" y="3331245"/>
              <a:ext cx="177800" cy="415925"/>
            </a:xfrm>
            <a:custGeom>
              <a:avLst/>
              <a:gdLst>
                <a:gd name="T0" fmla="*/ 2147483647 w 54"/>
                <a:gd name="T1" fmla="*/ 2147483647 h 126"/>
                <a:gd name="T2" fmla="*/ 2147483647 w 54"/>
                <a:gd name="T3" fmla="*/ 2147483647 h 126"/>
                <a:gd name="T4" fmla="*/ 2147483647 w 54"/>
                <a:gd name="T5" fmla="*/ 2147483647 h 126"/>
                <a:gd name="T6" fmla="*/ 2147483647 w 54"/>
                <a:gd name="T7" fmla="*/ 2147483647 h 126"/>
                <a:gd name="T8" fmla="*/ 2147483647 w 54"/>
                <a:gd name="T9" fmla="*/ 0 h 126"/>
                <a:gd name="T10" fmla="*/ 2147483647 w 54"/>
                <a:gd name="T11" fmla="*/ 0 h 126"/>
                <a:gd name="T12" fmla="*/ 2147483647 w 54"/>
                <a:gd name="T13" fmla="*/ 2147483647 h 126"/>
                <a:gd name="T14" fmla="*/ 0 w 54"/>
                <a:gd name="T15" fmla="*/ 2147483647 h 126"/>
                <a:gd name="T16" fmla="*/ 2147483647 w 54"/>
                <a:gd name="T17" fmla="*/ 2147483647 h 126"/>
                <a:gd name="T18" fmla="*/ 2147483647 w 54"/>
                <a:gd name="T19" fmla="*/ 2147483647 h 126"/>
                <a:gd name="T20" fmla="*/ 2147483647 w 54"/>
                <a:gd name="T21" fmla="*/ 2147483647 h 126"/>
                <a:gd name="T22" fmla="*/ 2147483647 w 54"/>
                <a:gd name="T23" fmla="*/ 2147483647 h 126"/>
                <a:gd name="T24" fmla="*/ 2147483647 w 54"/>
                <a:gd name="T25" fmla="*/ 2147483647 h 126"/>
                <a:gd name="T26" fmla="*/ 2147483647 w 54"/>
                <a:gd name="T27" fmla="*/ 2147483647 h 126"/>
                <a:gd name="T28" fmla="*/ 2147483647 w 54"/>
                <a:gd name="T29" fmla="*/ 2147483647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6"/>
                <a:gd name="T47" fmla="*/ 54 w 54"/>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6">
                  <a:moveTo>
                    <a:pt x="54" y="119"/>
                  </a:moveTo>
                  <a:cubicBezTo>
                    <a:pt x="54" y="98"/>
                    <a:pt x="43" y="77"/>
                    <a:pt x="28" y="66"/>
                  </a:cubicBezTo>
                  <a:cubicBezTo>
                    <a:pt x="27" y="61"/>
                    <a:pt x="25" y="55"/>
                    <a:pt x="21" y="51"/>
                  </a:cubicBezTo>
                  <a:cubicBezTo>
                    <a:pt x="20" y="42"/>
                    <a:pt x="18" y="27"/>
                    <a:pt x="15" y="25"/>
                  </a:cubicBezTo>
                  <a:cubicBezTo>
                    <a:pt x="15" y="21"/>
                    <a:pt x="13" y="1"/>
                    <a:pt x="9" y="0"/>
                  </a:cubicBezTo>
                  <a:cubicBezTo>
                    <a:pt x="9" y="0"/>
                    <a:pt x="9" y="0"/>
                    <a:pt x="8" y="0"/>
                  </a:cubicBezTo>
                  <a:cubicBezTo>
                    <a:pt x="4" y="0"/>
                    <a:pt x="1" y="3"/>
                    <a:pt x="1" y="7"/>
                  </a:cubicBezTo>
                  <a:cubicBezTo>
                    <a:pt x="0" y="52"/>
                    <a:pt x="0" y="52"/>
                    <a:pt x="0" y="52"/>
                  </a:cubicBezTo>
                  <a:cubicBezTo>
                    <a:pt x="4" y="53"/>
                    <a:pt x="4" y="53"/>
                    <a:pt x="4" y="53"/>
                  </a:cubicBezTo>
                  <a:cubicBezTo>
                    <a:pt x="9" y="56"/>
                    <a:pt x="11" y="58"/>
                    <a:pt x="13" y="69"/>
                  </a:cubicBezTo>
                  <a:cubicBezTo>
                    <a:pt x="14" y="76"/>
                    <a:pt x="14" y="76"/>
                    <a:pt x="14" y="76"/>
                  </a:cubicBezTo>
                  <a:cubicBezTo>
                    <a:pt x="17" y="77"/>
                    <a:pt x="17" y="77"/>
                    <a:pt x="17" y="77"/>
                  </a:cubicBezTo>
                  <a:cubicBezTo>
                    <a:pt x="30" y="84"/>
                    <a:pt x="39" y="102"/>
                    <a:pt x="39" y="119"/>
                  </a:cubicBezTo>
                  <a:cubicBezTo>
                    <a:pt x="39" y="123"/>
                    <a:pt x="42" y="126"/>
                    <a:pt x="46" y="126"/>
                  </a:cubicBezTo>
                  <a:cubicBezTo>
                    <a:pt x="50" y="126"/>
                    <a:pt x="54" y="123"/>
                    <a:pt x="54" y="119"/>
                  </a:cubicBezTo>
                  <a:close/>
                </a:path>
              </a:pathLst>
            </a:custGeom>
            <a:solidFill>
              <a:srgbClr val="70A956"/>
            </a:solidFill>
            <a:ln w="9525">
              <a:noFill/>
              <a:round/>
              <a:headEnd/>
              <a:tailEnd/>
            </a:ln>
          </p:spPr>
          <p:txBody>
            <a:bodyPr/>
            <a:lstStyle/>
            <a:p>
              <a:endParaRPr lang="en-US"/>
            </a:p>
          </p:txBody>
        </p:sp>
        <p:sp>
          <p:nvSpPr>
            <p:cNvPr id="26919" name="Freeform 291"/>
            <p:cNvSpPr>
              <a:spLocks/>
            </p:cNvSpPr>
            <p:nvPr/>
          </p:nvSpPr>
          <p:spPr bwMode="auto">
            <a:xfrm>
              <a:off x="3711575" y="3331245"/>
              <a:ext cx="177800" cy="415925"/>
            </a:xfrm>
            <a:custGeom>
              <a:avLst/>
              <a:gdLst>
                <a:gd name="T0" fmla="*/ 2147483647 w 54"/>
                <a:gd name="T1" fmla="*/ 2147483647 h 126"/>
                <a:gd name="T2" fmla="*/ 2147483647 w 54"/>
                <a:gd name="T3" fmla="*/ 2147483647 h 126"/>
                <a:gd name="T4" fmla="*/ 2147483647 w 54"/>
                <a:gd name="T5" fmla="*/ 2147483647 h 126"/>
                <a:gd name="T6" fmla="*/ 2147483647 w 54"/>
                <a:gd name="T7" fmla="*/ 2147483647 h 126"/>
                <a:gd name="T8" fmla="*/ 2147483647 w 54"/>
                <a:gd name="T9" fmla="*/ 0 h 126"/>
                <a:gd name="T10" fmla="*/ 2147483647 w 54"/>
                <a:gd name="T11" fmla="*/ 0 h 126"/>
                <a:gd name="T12" fmla="*/ 2147483647 w 54"/>
                <a:gd name="T13" fmla="*/ 2147483647 h 126"/>
                <a:gd name="T14" fmla="*/ 0 w 54"/>
                <a:gd name="T15" fmla="*/ 2147483647 h 126"/>
                <a:gd name="T16" fmla="*/ 2147483647 w 54"/>
                <a:gd name="T17" fmla="*/ 2147483647 h 126"/>
                <a:gd name="T18" fmla="*/ 2147483647 w 54"/>
                <a:gd name="T19" fmla="*/ 2147483647 h 126"/>
                <a:gd name="T20" fmla="*/ 2147483647 w 54"/>
                <a:gd name="T21" fmla="*/ 2147483647 h 126"/>
                <a:gd name="T22" fmla="*/ 2147483647 w 54"/>
                <a:gd name="T23" fmla="*/ 2147483647 h 126"/>
                <a:gd name="T24" fmla="*/ 2147483647 w 54"/>
                <a:gd name="T25" fmla="*/ 2147483647 h 126"/>
                <a:gd name="T26" fmla="*/ 2147483647 w 54"/>
                <a:gd name="T27" fmla="*/ 2147483647 h 126"/>
                <a:gd name="T28" fmla="*/ 2147483647 w 54"/>
                <a:gd name="T29" fmla="*/ 2147483647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6"/>
                <a:gd name="T47" fmla="*/ 54 w 54"/>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6">
                  <a:moveTo>
                    <a:pt x="54" y="119"/>
                  </a:moveTo>
                  <a:cubicBezTo>
                    <a:pt x="54" y="98"/>
                    <a:pt x="43" y="77"/>
                    <a:pt x="28" y="67"/>
                  </a:cubicBezTo>
                  <a:cubicBezTo>
                    <a:pt x="27" y="61"/>
                    <a:pt x="25" y="55"/>
                    <a:pt x="21" y="51"/>
                  </a:cubicBezTo>
                  <a:cubicBezTo>
                    <a:pt x="20" y="42"/>
                    <a:pt x="18" y="27"/>
                    <a:pt x="15" y="25"/>
                  </a:cubicBezTo>
                  <a:cubicBezTo>
                    <a:pt x="15" y="21"/>
                    <a:pt x="13" y="1"/>
                    <a:pt x="9" y="0"/>
                  </a:cubicBezTo>
                  <a:cubicBezTo>
                    <a:pt x="9" y="0"/>
                    <a:pt x="9" y="0"/>
                    <a:pt x="8" y="0"/>
                  </a:cubicBezTo>
                  <a:cubicBezTo>
                    <a:pt x="4" y="0"/>
                    <a:pt x="1" y="3"/>
                    <a:pt x="1" y="7"/>
                  </a:cubicBezTo>
                  <a:cubicBezTo>
                    <a:pt x="0" y="52"/>
                    <a:pt x="0" y="52"/>
                    <a:pt x="0" y="52"/>
                  </a:cubicBezTo>
                  <a:cubicBezTo>
                    <a:pt x="4" y="53"/>
                    <a:pt x="4" y="53"/>
                    <a:pt x="4" y="53"/>
                  </a:cubicBezTo>
                  <a:cubicBezTo>
                    <a:pt x="10" y="56"/>
                    <a:pt x="11" y="58"/>
                    <a:pt x="13" y="69"/>
                  </a:cubicBezTo>
                  <a:cubicBezTo>
                    <a:pt x="14" y="76"/>
                    <a:pt x="14" y="76"/>
                    <a:pt x="14" y="76"/>
                  </a:cubicBezTo>
                  <a:cubicBezTo>
                    <a:pt x="17" y="77"/>
                    <a:pt x="17" y="77"/>
                    <a:pt x="17" y="77"/>
                  </a:cubicBezTo>
                  <a:cubicBezTo>
                    <a:pt x="30" y="84"/>
                    <a:pt x="39" y="102"/>
                    <a:pt x="39" y="119"/>
                  </a:cubicBezTo>
                  <a:cubicBezTo>
                    <a:pt x="39" y="123"/>
                    <a:pt x="42" y="126"/>
                    <a:pt x="46" y="126"/>
                  </a:cubicBezTo>
                  <a:cubicBezTo>
                    <a:pt x="50" y="126"/>
                    <a:pt x="54" y="123"/>
                    <a:pt x="54" y="119"/>
                  </a:cubicBezTo>
                  <a:close/>
                </a:path>
              </a:pathLst>
            </a:custGeom>
            <a:solidFill>
              <a:srgbClr val="71A957"/>
            </a:solidFill>
            <a:ln w="9525">
              <a:noFill/>
              <a:round/>
              <a:headEnd/>
              <a:tailEnd/>
            </a:ln>
          </p:spPr>
          <p:txBody>
            <a:bodyPr/>
            <a:lstStyle/>
            <a:p>
              <a:endParaRPr lang="en-US"/>
            </a:p>
          </p:txBody>
        </p:sp>
        <p:sp>
          <p:nvSpPr>
            <p:cNvPr id="26920" name="Freeform 292"/>
            <p:cNvSpPr>
              <a:spLocks/>
            </p:cNvSpPr>
            <p:nvPr/>
          </p:nvSpPr>
          <p:spPr bwMode="auto">
            <a:xfrm>
              <a:off x="3711575" y="3331245"/>
              <a:ext cx="177800" cy="415925"/>
            </a:xfrm>
            <a:custGeom>
              <a:avLst/>
              <a:gdLst>
                <a:gd name="T0" fmla="*/ 2147483647 w 54"/>
                <a:gd name="T1" fmla="*/ 2147483647 h 126"/>
                <a:gd name="T2" fmla="*/ 2147483647 w 54"/>
                <a:gd name="T3" fmla="*/ 2147483647 h 126"/>
                <a:gd name="T4" fmla="*/ 2147483647 w 54"/>
                <a:gd name="T5" fmla="*/ 2147483647 h 126"/>
                <a:gd name="T6" fmla="*/ 2147483647 w 54"/>
                <a:gd name="T7" fmla="*/ 2147483647 h 126"/>
                <a:gd name="T8" fmla="*/ 2147483647 w 54"/>
                <a:gd name="T9" fmla="*/ 0 h 126"/>
                <a:gd name="T10" fmla="*/ 2147483647 w 54"/>
                <a:gd name="T11" fmla="*/ 0 h 126"/>
                <a:gd name="T12" fmla="*/ 2147483647 w 54"/>
                <a:gd name="T13" fmla="*/ 2147483647 h 126"/>
                <a:gd name="T14" fmla="*/ 0 w 54"/>
                <a:gd name="T15" fmla="*/ 2147483647 h 126"/>
                <a:gd name="T16" fmla="*/ 2147483647 w 54"/>
                <a:gd name="T17" fmla="*/ 2147483647 h 126"/>
                <a:gd name="T18" fmla="*/ 2147483647 w 54"/>
                <a:gd name="T19" fmla="*/ 2147483647 h 126"/>
                <a:gd name="T20" fmla="*/ 2147483647 w 54"/>
                <a:gd name="T21" fmla="*/ 2147483647 h 126"/>
                <a:gd name="T22" fmla="*/ 2147483647 w 54"/>
                <a:gd name="T23" fmla="*/ 2147483647 h 126"/>
                <a:gd name="T24" fmla="*/ 2147483647 w 54"/>
                <a:gd name="T25" fmla="*/ 2147483647 h 126"/>
                <a:gd name="T26" fmla="*/ 2147483647 w 54"/>
                <a:gd name="T27" fmla="*/ 2147483647 h 126"/>
                <a:gd name="T28" fmla="*/ 2147483647 w 54"/>
                <a:gd name="T29" fmla="*/ 2147483647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6"/>
                <a:gd name="T47" fmla="*/ 54 w 54"/>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6">
                  <a:moveTo>
                    <a:pt x="54" y="119"/>
                  </a:moveTo>
                  <a:cubicBezTo>
                    <a:pt x="53" y="98"/>
                    <a:pt x="43" y="77"/>
                    <a:pt x="28" y="67"/>
                  </a:cubicBezTo>
                  <a:cubicBezTo>
                    <a:pt x="27" y="61"/>
                    <a:pt x="25" y="55"/>
                    <a:pt x="21" y="51"/>
                  </a:cubicBezTo>
                  <a:cubicBezTo>
                    <a:pt x="20" y="42"/>
                    <a:pt x="18" y="28"/>
                    <a:pt x="15" y="26"/>
                  </a:cubicBezTo>
                  <a:cubicBezTo>
                    <a:pt x="15" y="21"/>
                    <a:pt x="13" y="1"/>
                    <a:pt x="9" y="0"/>
                  </a:cubicBezTo>
                  <a:cubicBezTo>
                    <a:pt x="9" y="0"/>
                    <a:pt x="9" y="0"/>
                    <a:pt x="8" y="0"/>
                  </a:cubicBezTo>
                  <a:cubicBezTo>
                    <a:pt x="5" y="0"/>
                    <a:pt x="1" y="3"/>
                    <a:pt x="1" y="7"/>
                  </a:cubicBezTo>
                  <a:cubicBezTo>
                    <a:pt x="0" y="52"/>
                    <a:pt x="0" y="52"/>
                    <a:pt x="0" y="52"/>
                  </a:cubicBezTo>
                  <a:cubicBezTo>
                    <a:pt x="4" y="53"/>
                    <a:pt x="4" y="53"/>
                    <a:pt x="4" y="53"/>
                  </a:cubicBezTo>
                  <a:cubicBezTo>
                    <a:pt x="10" y="56"/>
                    <a:pt x="11" y="58"/>
                    <a:pt x="13" y="69"/>
                  </a:cubicBezTo>
                  <a:cubicBezTo>
                    <a:pt x="14" y="76"/>
                    <a:pt x="14" y="76"/>
                    <a:pt x="14" y="76"/>
                  </a:cubicBezTo>
                  <a:cubicBezTo>
                    <a:pt x="17" y="77"/>
                    <a:pt x="17" y="77"/>
                    <a:pt x="17" y="77"/>
                  </a:cubicBezTo>
                  <a:cubicBezTo>
                    <a:pt x="30" y="84"/>
                    <a:pt x="39" y="102"/>
                    <a:pt x="39" y="119"/>
                  </a:cubicBezTo>
                  <a:cubicBezTo>
                    <a:pt x="39" y="123"/>
                    <a:pt x="42" y="126"/>
                    <a:pt x="46" y="126"/>
                  </a:cubicBezTo>
                  <a:cubicBezTo>
                    <a:pt x="50" y="126"/>
                    <a:pt x="54" y="123"/>
                    <a:pt x="54" y="119"/>
                  </a:cubicBezTo>
                  <a:close/>
                </a:path>
              </a:pathLst>
            </a:custGeom>
            <a:solidFill>
              <a:srgbClr val="72AA58"/>
            </a:solidFill>
            <a:ln w="9525">
              <a:noFill/>
              <a:round/>
              <a:headEnd/>
              <a:tailEnd/>
            </a:ln>
          </p:spPr>
          <p:txBody>
            <a:bodyPr/>
            <a:lstStyle/>
            <a:p>
              <a:endParaRPr lang="en-US"/>
            </a:p>
          </p:txBody>
        </p:sp>
        <p:sp>
          <p:nvSpPr>
            <p:cNvPr id="26921" name="Freeform 293"/>
            <p:cNvSpPr>
              <a:spLocks/>
            </p:cNvSpPr>
            <p:nvPr/>
          </p:nvSpPr>
          <p:spPr bwMode="auto">
            <a:xfrm>
              <a:off x="3711575" y="3331245"/>
              <a:ext cx="177800" cy="415925"/>
            </a:xfrm>
            <a:custGeom>
              <a:avLst/>
              <a:gdLst>
                <a:gd name="T0" fmla="*/ 2147483647 w 54"/>
                <a:gd name="T1" fmla="*/ 2147483647 h 126"/>
                <a:gd name="T2" fmla="*/ 2147483647 w 54"/>
                <a:gd name="T3" fmla="*/ 2147483647 h 126"/>
                <a:gd name="T4" fmla="*/ 2147483647 w 54"/>
                <a:gd name="T5" fmla="*/ 2147483647 h 126"/>
                <a:gd name="T6" fmla="*/ 2147483647 w 54"/>
                <a:gd name="T7" fmla="*/ 2147483647 h 126"/>
                <a:gd name="T8" fmla="*/ 2147483647 w 54"/>
                <a:gd name="T9" fmla="*/ 2147483647 h 126"/>
                <a:gd name="T10" fmla="*/ 2147483647 w 54"/>
                <a:gd name="T11" fmla="*/ 0 h 126"/>
                <a:gd name="T12" fmla="*/ 2147483647 w 54"/>
                <a:gd name="T13" fmla="*/ 2147483647 h 126"/>
                <a:gd name="T14" fmla="*/ 0 w 54"/>
                <a:gd name="T15" fmla="*/ 2147483647 h 126"/>
                <a:gd name="T16" fmla="*/ 2147483647 w 54"/>
                <a:gd name="T17" fmla="*/ 2147483647 h 126"/>
                <a:gd name="T18" fmla="*/ 2147483647 w 54"/>
                <a:gd name="T19" fmla="*/ 2147483647 h 126"/>
                <a:gd name="T20" fmla="*/ 2147483647 w 54"/>
                <a:gd name="T21" fmla="*/ 2147483647 h 126"/>
                <a:gd name="T22" fmla="*/ 2147483647 w 54"/>
                <a:gd name="T23" fmla="*/ 2147483647 h 126"/>
                <a:gd name="T24" fmla="*/ 2147483647 w 54"/>
                <a:gd name="T25" fmla="*/ 2147483647 h 126"/>
                <a:gd name="T26" fmla="*/ 2147483647 w 54"/>
                <a:gd name="T27" fmla="*/ 2147483647 h 126"/>
                <a:gd name="T28" fmla="*/ 2147483647 w 54"/>
                <a:gd name="T29" fmla="*/ 2147483647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6"/>
                <a:gd name="T47" fmla="*/ 54 w 54"/>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6">
                  <a:moveTo>
                    <a:pt x="54" y="119"/>
                  </a:moveTo>
                  <a:cubicBezTo>
                    <a:pt x="53" y="98"/>
                    <a:pt x="43" y="77"/>
                    <a:pt x="28" y="67"/>
                  </a:cubicBezTo>
                  <a:cubicBezTo>
                    <a:pt x="27" y="61"/>
                    <a:pt x="25" y="55"/>
                    <a:pt x="21" y="52"/>
                  </a:cubicBezTo>
                  <a:cubicBezTo>
                    <a:pt x="20" y="42"/>
                    <a:pt x="18" y="28"/>
                    <a:pt x="14" y="26"/>
                  </a:cubicBezTo>
                  <a:cubicBezTo>
                    <a:pt x="14" y="22"/>
                    <a:pt x="13" y="1"/>
                    <a:pt x="9" y="1"/>
                  </a:cubicBezTo>
                  <a:cubicBezTo>
                    <a:pt x="9" y="0"/>
                    <a:pt x="9" y="0"/>
                    <a:pt x="8" y="0"/>
                  </a:cubicBezTo>
                  <a:cubicBezTo>
                    <a:pt x="5" y="0"/>
                    <a:pt x="1" y="3"/>
                    <a:pt x="1" y="7"/>
                  </a:cubicBezTo>
                  <a:cubicBezTo>
                    <a:pt x="0" y="51"/>
                    <a:pt x="0" y="51"/>
                    <a:pt x="0" y="51"/>
                  </a:cubicBezTo>
                  <a:cubicBezTo>
                    <a:pt x="4" y="53"/>
                    <a:pt x="4" y="53"/>
                    <a:pt x="4" y="53"/>
                  </a:cubicBezTo>
                  <a:cubicBezTo>
                    <a:pt x="10" y="56"/>
                    <a:pt x="11" y="58"/>
                    <a:pt x="13" y="69"/>
                  </a:cubicBezTo>
                  <a:cubicBezTo>
                    <a:pt x="14" y="75"/>
                    <a:pt x="14" y="75"/>
                    <a:pt x="14" y="75"/>
                  </a:cubicBezTo>
                  <a:cubicBezTo>
                    <a:pt x="17" y="77"/>
                    <a:pt x="17" y="77"/>
                    <a:pt x="17" y="77"/>
                  </a:cubicBezTo>
                  <a:cubicBezTo>
                    <a:pt x="30" y="84"/>
                    <a:pt x="39" y="102"/>
                    <a:pt x="39" y="119"/>
                  </a:cubicBezTo>
                  <a:cubicBezTo>
                    <a:pt x="39" y="123"/>
                    <a:pt x="42" y="126"/>
                    <a:pt x="46" y="126"/>
                  </a:cubicBezTo>
                  <a:cubicBezTo>
                    <a:pt x="50" y="126"/>
                    <a:pt x="54" y="123"/>
                    <a:pt x="54" y="119"/>
                  </a:cubicBezTo>
                  <a:close/>
                </a:path>
              </a:pathLst>
            </a:custGeom>
            <a:solidFill>
              <a:srgbClr val="73AA58"/>
            </a:solidFill>
            <a:ln w="9525">
              <a:noFill/>
              <a:round/>
              <a:headEnd/>
              <a:tailEnd/>
            </a:ln>
          </p:spPr>
          <p:txBody>
            <a:bodyPr/>
            <a:lstStyle/>
            <a:p>
              <a:endParaRPr lang="en-US"/>
            </a:p>
          </p:txBody>
        </p:sp>
        <p:sp>
          <p:nvSpPr>
            <p:cNvPr id="26922" name="Freeform 294"/>
            <p:cNvSpPr>
              <a:spLocks/>
            </p:cNvSpPr>
            <p:nvPr/>
          </p:nvSpPr>
          <p:spPr bwMode="auto">
            <a:xfrm>
              <a:off x="3711575" y="3331245"/>
              <a:ext cx="174625" cy="415925"/>
            </a:xfrm>
            <a:custGeom>
              <a:avLst/>
              <a:gdLst>
                <a:gd name="T0" fmla="*/ 2147483647 w 53"/>
                <a:gd name="T1" fmla="*/ 2147483647 h 126"/>
                <a:gd name="T2" fmla="*/ 2147483647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0 h 126"/>
                <a:gd name="T12" fmla="*/ 2147483647 w 53"/>
                <a:gd name="T13" fmla="*/ 2147483647 h 126"/>
                <a:gd name="T14" fmla="*/ 0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2147483647 w 53"/>
                <a:gd name="T25" fmla="*/ 2147483647 h 126"/>
                <a:gd name="T26" fmla="*/ 2147483647 w 53"/>
                <a:gd name="T27" fmla="*/ 2147483647 h 126"/>
                <a:gd name="T28" fmla="*/ 2147483647 w 53"/>
                <a:gd name="T29" fmla="*/ 2147483647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6"/>
                <a:gd name="T47" fmla="*/ 53 w 53"/>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6">
                  <a:moveTo>
                    <a:pt x="53" y="119"/>
                  </a:moveTo>
                  <a:cubicBezTo>
                    <a:pt x="53" y="98"/>
                    <a:pt x="43" y="77"/>
                    <a:pt x="27" y="67"/>
                  </a:cubicBezTo>
                  <a:cubicBezTo>
                    <a:pt x="27" y="61"/>
                    <a:pt x="25" y="55"/>
                    <a:pt x="21" y="52"/>
                  </a:cubicBezTo>
                  <a:cubicBezTo>
                    <a:pt x="20" y="43"/>
                    <a:pt x="18" y="28"/>
                    <a:pt x="14" y="26"/>
                  </a:cubicBezTo>
                  <a:cubicBezTo>
                    <a:pt x="14" y="22"/>
                    <a:pt x="13" y="1"/>
                    <a:pt x="9" y="1"/>
                  </a:cubicBezTo>
                  <a:cubicBezTo>
                    <a:pt x="9" y="0"/>
                    <a:pt x="9" y="0"/>
                    <a:pt x="8" y="0"/>
                  </a:cubicBezTo>
                  <a:cubicBezTo>
                    <a:pt x="5" y="0"/>
                    <a:pt x="1" y="3"/>
                    <a:pt x="1" y="7"/>
                  </a:cubicBezTo>
                  <a:cubicBezTo>
                    <a:pt x="0" y="51"/>
                    <a:pt x="0" y="51"/>
                    <a:pt x="0" y="51"/>
                  </a:cubicBezTo>
                  <a:cubicBezTo>
                    <a:pt x="4" y="53"/>
                    <a:pt x="4" y="53"/>
                    <a:pt x="4" y="53"/>
                  </a:cubicBezTo>
                  <a:cubicBezTo>
                    <a:pt x="10" y="56"/>
                    <a:pt x="12" y="58"/>
                    <a:pt x="13" y="69"/>
                  </a:cubicBezTo>
                  <a:cubicBezTo>
                    <a:pt x="14" y="75"/>
                    <a:pt x="14" y="75"/>
                    <a:pt x="14" y="75"/>
                  </a:cubicBezTo>
                  <a:cubicBezTo>
                    <a:pt x="17" y="77"/>
                    <a:pt x="17" y="77"/>
                    <a:pt x="17" y="77"/>
                  </a:cubicBezTo>
                  <a:cubicBezTo>
                    <a:pt x="30" y="84"/>
                    <a:pt x="39" y="102"/>
                    <a:pt x="39" y="119"/>
                  </a:cubicBezTo>
                  <a:cubicBezTo>
                    <a:pt x="39" y="123"/>
                    <a:pt x="42" y="126"/>
                    <a:pt x="46" y="126"/>
                  </a:cubicBezTo>
                  <a:cubicBezTo>
                    <a:pt x="50" y="126"/>
                    <a:pt x="53" y="122"/>
                    <a:pt x="53" y="119"/>
                  </a:cubicBezTo>
                  <a:close/>
                </a:path>
              </a:pathLst>
            </a:custGeom>
            <a:solidFill>
              <a:srgbClr val="73AB59"/>
            </a:solidFill>
            <a:ln w="9525">
              <a:noFill/>
              <a:round/>
              <a:headEnd/>
              <a:tailEnd/>
            </a:ln>
          </p:spPr>
          <p:txBody>
            <a:bodyPr/>
            <a:lstStyle/>
            <a:p>
              <a:endParaRPr lang="en-US"/>
            </a:p>
          </p:txBody>
        </p:sp>
        <p:sp>
          <p:nvSpPr>
            <p:cNvPr id="26923" name="Freeform 295"/>
            <p:cNvSpPr>
              <a:spLocks/>
            </p:cNvSpPr>
            <p:nvPr/>
          </p:nvSpPr>
          <p:spPr bwMode="auto">
            <a:xfrm>
              <a:off x="3711575" y="3331245"/>
              <a:ext cx="174625" cy="415925"/>
            </a:xfrm>
            <a:custGeom>
              <a:avLst/>
              <a:gdLst>
                <a:gd name="T0" fmla="*/ 2147483647 w 53"/>
                <a:gd name="T1" fmla="*/ 2147483647 h 126"/>
                <a:gd name="T2" fmla="*/ 2147483647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0 h 126"/>
                <a:gd name="T12" fmla="*/ 2147483647 w 53"/>
                <a:gd name="T13" fmla="*/ 2147483647 h 126"/>
                <a:gd name="T14" fmla="*/ 0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2147483647 w 53"/>
                <a:gd name="T25" fmla="*/ 2147483647 h 126"/>
                <a:gd name="T26" fmla="*/ 2147483647 w 53"/>
                <a:gd name="T27" fmla="*/ 2147483647 h 126"/>
                <a:gd name="T28" fmla="*/ 2147483647 w 53"/>
                <a:gd name="T29" fmla="*/ 2147483647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6"/>
                <a:gd name="T47" fmla="*/ 53 w 53"/>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6">
                  <a:moveTo>
                    <a:pt x="53" y="119"/>
                  </a:moveTo>
                  <a:cubicBezTo>
                    <a:pt x="53" y="98"/>
                    <a:pt x="43" y="77"/>
                    <a:pt x="27" y="67"/>
                  </a:cubicBezTo>
                  <a:cubicBezTo>
                    <a:pt x="27" y="61"/>
                    <a:pt x="25" y="55"/>
                    <a:pt x="21" y="52"/>
                  </a:cubicBezTo>
                  <a:cubicBezTo>
                    <a:pt x="20" y="43"/>
                    <a:pt x="18" y="28"/>
                    <a:pt x="14" y="26"/>
                  </a:cubicBezTo>
                  <a:cubicBezTo>
                    <a:pt x="14" y="22"/>
                    <a:pt x="13" y="1"/>
                    <a:pt x="9" y="1"/>
                  </a:cubicBezTo>
                  <a:cubicBezTo>
                    <a:pt x="9" y="0"/>
                    <a:pt x="9" y="0"/>
                    <a:pt x="8" y="0"/>
                  </a:cubicBezTo>
                  <a:cubicBezTo>
                    <a:pt x="5" y="0"/>
                    <a:pt x="1" y="3"/>
                    <a:pt x="1" y="7"/>
                  </a:cubicBezTo>
                  <a:cubicBezTo>
                    <a:pt x="0" y="51"/>
                    <a:pt x="0" y="51"/>
                    <a:pt x="0" y="51"/>
                  </a:cubicBezTo>
                  <a:cubicBezTo>
                    <a:pt x="4" y="53"/>
                    <a:pt x="4" y="53"/>
                    <a:pt x="4" y="53"/>
                  </a:cubicBezTo>
                  <a:cubicBezTo>
                    <a:pt x="10" y="56"/>
                    <a:pt x="12" y="58"/>
                    <a:pt x="13" y="69"/>
                  </a:cubicBezTo>
                  <a:cubicBezTo>
                    <a:pt x="15" y="75"/>
                    <a:pt x="15" y="75"/>
                    <a:pt x="15" y="75"/>
                  </a:cubicBezTo>
                  <a:cubicBezTo>
                    <a:pt x="18" y="77"/>
                    <a:pt x="18" y="77"/>
                    <a:pt x="18" y="77"/>
                  </a:cubicBezTo>
                  <a:cubicBezTo>
                    <a:pt x="30" y="84"/>
                    <a:pt x="39" y="102"/>
                    <a:pt x="39" y="119"/>
                  </a:cubicBezTo>
                  <a:cubicBezTo>
                    <a:pt x="39" y="123"/>
                    <a:pt x="42" y="126"/>
                    <a:pt x="46" y="126"/>
                  </a:cubicBezTo>
                  <a:cubicBezTo>
                    <a:pt x="50" y="126"/>
                    <a:pt x="53" y="122"/>
                    <a:pt x="53" y="119"/>
                  </a:cubicBezTo>
                  <a:close/>
                </a:path>
              </a:pathLst>
            </a:custGeom>
            <a:solidFill>
              <a:srgbClr val="74AB5A"/>
            </a:solidFill>
            <a:ln w="9525">
              <a:noFill/>
              <a:round/>
              <a:headEnd/>
              <a:tailEnd/>
            </a:ln>
          </p:spPr>
          <p:txBody>
            <a:bodyPr/>
            <a:lstStyle/>
            <a:p>
              <a:endParaRPr lang="en-US"/>
            </a:p>
          </p:txBody>
        </p:sp>
        <p:sp>
          <p:nvSpPr>
            <p:cNvPr id="26924" name="Freeform 296"/>
            <p:cNvSpPr>
              <a:spLocks/>
            </p:cNvSpPr>
            <p:nvPr/>
          </p:nvSpPr>
          <p:spPr bwMode="auto">
            <a:xfrm>
              <a:off x="3711575" y="3331245"/>
              <a:ext cx="174625" cy="415925"/>
            </a:xfrm>
            <a:custGeom>
              <a:avLst/>
              <a:gdLst>
                <a:gd name="T0" fmla="*/ 2147483647 w 53"/>
                <a:gd name="T1" fmla="*/ 2147483647 h 126"/>
                <a:gd name="T2" fmla="*/ 2147483647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0 h 126"/>
                <a:gd name="T12" fmla="*/ 2147483647 w 53"/>
                <a:gd name="T13" fmla="*/ 2147483647 h 126"/>
                <a:gd name="T14" fmla="*/ 0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2147483647 w 53"/>
                <a:gd name="T25" fmla="*/ 2147483647 h 126"/>
                <a:gd name="T26" fmla="*/ 2147483647 w 53"/>
                <a:gd name="T27" fmla="*/ 2147483647 h 126"/>
                <a:gd name="T28" fmla="*/ 2147483647 w 53"/>
                <a:gd name="T29" fmla="*/ 2147483647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6"/>
                <a:gd name="T47" fmla="*/ 53 w 53"/>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6">
                  <a:moveTo>
                    <a:pt x="53" y="119"/>
                  </a:moveTo>
                  <a:cubicBezTo>
                    <a:pt x="53" y="98"/>
                    <a:pt x="43" y="77"/>
                    <a:pt x="27" y="67"/>
                  </a:cubicBezTo>
                  <a:cubicBezTo>
                    <a:pt x="27" y="61"/>
                    <a:pt x="25" y="56"/>
                    <a:pt x="21" y="52"/>
                  </a:cubicBezTo>
                  <a:cubicBezTo>
                    <a:pt x="20" y="43"/>
                    <a:pt x="18" y="28"/>
                    <a:pt x="14" y="26"/>
                  </a:cubicBezTo>
                  <a:cubicBezTo>
                    <a:pt x="14" y="22"/>
                    <a:pt x="12" y="1"/>
                    <a:pt x="9" y="1"/>
                  </a:cubicBezTo>
                  <a:cubicBezTo>
                    <a:pt x="9" y="0"/>
                    <a:pt x="9" y="0"/>
                    <a:pt x="8" y="0"/>
                  </a:cubicBezTo>
                  <a:cubicBezTo>
                    <a:pt x="5" y="0"/>
                    <a:pt x="1" y="3"/>
                    <a:pt x="1" y="7"/>
                  </a:cubicBezTo>
                  <a:cubicBezTo>
                    <a:pt x="0" y="51"/>
                    <a:pt x="0" y="51"/>
                    <a:pt x="0" y="51"/>
                  </a:cubicBezTo>
                  <a:cubicBezTo>
                    <a:pt x="4" y="53"/>
                    <a:pt x="4" y="53"/>
                    <a:pt x="4" y="53"/>
                  </a:cubicBezTo>
                  <a:cubicBezTo>
                    <a:pt x="10" y="56"/>
                    <a:pt x="12" y="58"/>
                    <a:pt x="13" y="68"/>
                  </a:cubicBezTo>
                  <a:cubicBezTo>
                    <a:pt x="15" y="75"/>
                    <a:pt x="15" y="75"/>
                    <a:pt x="15" y="75"/>
                  </a:cubicBezTo>
                  <a:cubicBezTo>
                    <a:pt x="18" y="77"/>
                    <a:pt x="18" y="77"/>
                    <a:pt x="18" y="77"/>
                  </a:cubicBezTo>
                  <a:cubicBezTo>
                    <a:pt x="30" y="84"/>
                    <a:pt x="39" y="102"/>
                    <a:pt x="39" y="119"/>
                  </a:cubicBezTo>
                  <a:cubicBezTo>
                    <a:pt x="39" y="122"/>
                    <a:pt x="42" y="126"/>
                    <a:pt x="46" y="126"/>
                  </a:cubicBezTo>
                  <a:cubicBezTo>
                    <a:pt x="50" y="126"/>
                    <a:pt x="53" y="122"/>
                    <a:pt x="53" y="119"/>
                  </a:cubicBezTo>
                  <a:close/>
                </a:path>
              </a:pathLst>
            </a:custGeom>
            <a:solidFill>
              <a:srgbClr val="75AC5B"/>
            </a:solidFill>
            <a:ln w="9525">
              <a:noFill/>
              <a:round/>
              <a:headEnd/>
              <a:tailEnd/>
            </a:ln>
          </p:spPr>
          <p:txBody>
            <a:bodyPr/>
            <a:lstStyle/>
            <a:p>
              <a:endParaRPr lang="en-US"/>
            </a:p>
          </p:txBody>
        </p:sp>
        <p:sp>
          <p:nvSpPr>
            <p:cNvPr id="26925" name="Freeform 297"/>
            <p:cNvSpPr>
              <a:spLocks/>
            </p:cNvSpPr>
            <p:nvPr/>
          </p:nvSpPr>
          <p:spPr bwMode="auto">
            <a:xfrm>
              <a:off x="3711575" y="3331245"/>
              <a:ext cx="174625" cy="415925"/>
            </a:xfrm>
            <a:custGeom>
              <a:avLst/>
              <a:gdLst>
                <a:gd name="T0" fmla="*/ 2147483647 w 53"/>
                <a:gd name="T1" fmla="*/ 2147483647 h 126"/>
                <a:gd name="T2" fmla="*/ 2147483647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0 h 126"/>
                <a:gd name="T12" fmla="*/ 2147483647 w 53"/>
                <a:gd name="T13" fmla="*/ 2147483647 h 126"/>
                <a:gd name="T14" fmla="*/ 0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2147483647 w 53"/>
                <a:gd name="T25" fmla="*/ 2147483647 h 126"/>
                <a:gd name="T26" fmla="*/ 2147483647 w 53"/>
                <a:gd name="T27" fmla="*/ 2147483647 h 126"/>
                <a:gd name="T28" fmla="*/ 2147483647 w 53"/>
                <a:gd name="T29" fmla="*/ 2147483647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6"/>
                <a:gd name="T47" fmla="*/ 53 w 53"/>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6">
                  <a:moveTo>
                    <a:pt x="53" y="119"/>
                  </a:moveTo>
                  <a:cubicBezTo>
                    <a:pt x="53" y="98"/>
                    <a:pt x="43" y="77"/>
                    <a:pt x="27" y="67"/>
                  </a:cubicBezTo>
                  <a:cubicBezTo>
                    <a:pt x="26" y="62"/>
                    <a:pt x="25" y="56"/>
                    <a:pt x="21" y="52"/>
                  </a:cubicBezTo>
                  <a:cubicBezTo>
                    <a:pt x="20" y="43"/>
                    <a:pt x="18" y="29"/>
                    <a:pt x="14" y="27"/>
                  </a:cubicBezTo>
                  <a:cubicBezTo>
                    <a:pt x="14" y="22"/>
                    <a:pt x="12" y="1"/>
                    <a:pt x="9" y="1"/>
                  </a:cubicBezTo>
                  <a:cubicBezTo>
                    <a:pt x="9" y="0"/>
                    <a:pt x="9" y="0"/>
                    <a:pt x="8" y="0"/>
                  </a:cubicBezTo>
                  <a:cubicBezTo>
                    <a:pt x="5" y="0"/>
                    <a:pt x="1" y="3"/>
                    <a:pt x="1" y="7"/>
                  </a:cubicBezTo>
                  <a:cubicBezTo>
                    <a:pt x="0" y="51"/>
                    <a:pt x="0" y="51"/>
                    <a:pt x="0" y="51"/>
                  </a:cubicBezTo>
                  <a:cubicBezTo>
                    <a:pt x="4" y="53"/>
                    <a:pt x="4" y="53"/>
                    <a:pt x="4" y="53"/>
                  </a:cubicBezTo>
                  <a:cubicBezTo>
                    <a:pt x="10" y="56"/>
                    <a:pt x="12" y="58"/>
                    <a:pt x="13" y="68"/>
                  </a:cubicBezTo>
                  <a:cubicBezTo>
                    <a:pt x="15" y="75"/>
                    <a:pt x="15" y="75"/>
                    <a:pt x="15" y="75"/>
                  </a:cubicBezTo>
                  <a:cubicBezTo>
                    <a:pt x="18" y="77"/>
                    <a:pt x="18" y="77"/>
                    <a:pt x="18" y="77"/>
                  </a:cubicBezTo>
                  <a:cubicBezTo>
                    <a:pt x="30" y="84"/>
                    <a:pt x="39" y="102"/>
                    <a:pt x="39" y="119"/>
                  </a:cubicBezTo>
                  <a:cubicBezTo>
                    <a:pt x="39" y="122"/>
                    <a:pt x="42" y="126"/>
                    <a:pt x="46" y="126"/>
                  </a:cubicBezTo>
                  <a:cubicBezTo>
                    <a:pt x="50" y="126"/>
                    <a:pt x="53" y="122"/>
                    <a:pt x="53" y="119"/>
                  </a:cubicBezTo>
                  <a:close/>
                </a:path>
              </a:pathLst>
            </a:custGeom>
            <a:solidFill>
              <a:srgbClr val="76AC5B"/>
            </a:solidFill>
            <a:ln w="9525">
              <a:noFill/>
              <a:round/>
              <a:headEnd/>
              <a:tailEnd/>
            </a:ln>
          </p:spPr>
          <p:txBody>
            <a:bodyPr/>
            <a:lstStyle/>
            <a:p>
              <a:endParaRPr lang="en-US"/>
            </a:p>
          </p:txBody>
        </p:sp>
        <p:sp>
          <p:nvSpPr>
            <p:cNvPr id="26926" name="Freeform 298"/>
            <p:cNvSpPr>
              <a:spLocks/>
            </p:cNvSpPr>
            <p:nvPr/>
          </p:nvSpPr>
          <p:spPr bwMode="auto">
            <a:xfrm>
              <a:off x="3711575" y="3331245"/>
              <a:ext cx="174625" cy="415925"/>
            </a:xfrm>
            <a:custGeom>
              <a:avLst/>
              <a:gdLst>
                <a:gd name="T0" fmla="*/ 2147483647 w 53"/>
                <a:gd name="T1" fmla="*/ 2147483647 h 126"/>
                <a:gd name="T2" fmla="*/ 2147483647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0 h 126"/>
                <a:gd name="T12" fmla="*/ 2147483647 w 53"/>
                <a:gd name="T13" fmla="*/ 2147483647 h 126"/>
                <a:gd name="T14" fmla="*/ 0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2147483647 w 53"/>
                <a:gd name="T25" fmla="*/ 2147483647 h 126"/>
                <a:gd name="T26" fmla="*/ 2147483647 w 53"/>
                <a:gd name="T27" fmla="*/ 2147483647 h 126"/>
                <a:gd name="T28" fmla="*/ 2147483647 w 53"/>
                <a:gd name="T29" fmla="*/ 2147483647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6"/>
                <a:gd name="T47" fmla="*/ 53 w 53"/>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6">
                  <a:moveTo>
                    <a:pt x="53" y="119"/>
                  </a:moveTo>
                  <a:cubicBezTo>
                    <a:pt x="53" y="98"/>
                    <a:pt x="43" y="77"/>
                    <a:pt x="27" y="67"/>
                  </a:cubicBezTo>
                  <a:cubicBezTo>
                    <a:pt x="26" y="62"/>
                    <a:pt x="25" y="56"/>
                    <a:pt x="21" y="52"/>
                  </a:cubicBezTo>
                  <a:cubicBezTo>
                    <a:pt x="20" y="43"/>
                    <a:pt x="18" y="29"/>
                    <a:pt x="14" y="27"/>
                  </a:cubicBezTo>
                  <a:cubicBezTo>
                    <a:pt x="14" y="23"/>
                    <a:pt x="12" y="1"/>
                    <a:pt x="9" y="1"/>
                  </a:cubicBezTo>
                  <a:cubicBezTo>
                    <a:pt x="9" y="0"/>
                    <a:pt x="9" y="0"/>
                    <a:pt x="8" y="0"/>
                  </a:cubicBezTo>
                  <a:cubicBezTo>
                    <a:pt x="5" y="0"/>
                    <a:pt x="1" y="3"/>
                    <a:pt x="1" y="7"/>
                  </a:cubicBezTo>
                  <a:cubicBezTo>
                    <a:pt x="0" y="51"/>
                    <a:pt x="0" y="51"/>
                    <a:pt x="0" y="51"/>
                  </a:cubicBezTo>
                  <a:cubicBezTo>
                    <a:pt x="5" y="53"/>
                    <a:pt x="5" y="53"/>
                    <a:pt x="5" y="53"/>
                  </a:cubicBezTo>
                  <a:cubicBezTo>
                    <a:pt x="10" y="55"/>
                    <a:pt x="12" y="58"/>
                    <a:pt x="13" y="68"/>
                  </a:cubicBezTo>
                  <a:cubicBezTo>
                    <a:pt x="15" y="75"/>
                    <a:pt x="15" y="75"/>
                    <a:pt x="15" y="75"/>
                  </a:cubicBezTo>
                  <a:cubicBezTo>
                    <a:pt x="18" y="77"/>
                    <a:pt x="18" y="77"/>
                    <a:pt x="18" y="77"/>
                  </a:cubicBezTo>
                  <a:cubicBezTo>
                    <a:pt x="30" y="84"/>
                    <a:pt x="39" y="102"/>
                    <a:pt x="39" y="119"/>
                  </a:cubicBezTo>
                  <a:cubicBezTo>
                    <a:pt x="39" y="122"/>
                    <a:pt x="43" y="126"/>
                    <a:pt x="46" y="126"/>
                  </a:cubicBezTo>
                  <a:cubicBezTo>
                    <a:pt x="50" y="126"/>
                    <a:pt x="53" y="122"/>
                    <a:pt x="53" y="119"/>
                  </a:cubicBezTo>
                  <a:close/>
                </a:path>
              </a:pathLst>
            </a:custGeom>
            <a:solidFill>
              <a:srgbClr val="77AD5C"/>
            </a:solidFill>
            <a:ln w="9525">
              <a:noFill/>
              <a:round/>
              <a:headEnd/>
              <a:tailEnd/>
            </a:ln>
          </p:spPr>
          <p:txBody>
            <a:bodyPr/>
            <a:lstStyle/>
            <a:p>
              <a:endParaRPr lang="en-US"/>
            </a:p>
          </p:txBody>
        </p:sp>
        <p:sp>
          <p:nvSpPr>
            <p:cNvPr id="26927" name="Freeform 299"/>
            <p:cNvSpPr>
              <a:spLocks/>
            </p:cNvSpPr>
            <p:nvPr/>
          </p:nvSpPr>
          <p:spPr bwMode="auto">
            <a:xfrm>
              <a:off x="3711575" y="3331245"/>
              <a:ext cx="174625" cy="412750"/>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0 h 125"/>
                <a:gd name="T12" fmla="*/ 2147483647 w 53"/>
                <a:gd name="T13" fmla="*/ 2147483647 h 125"/>
                <a:gd name="T14" fmla="*/ 0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2147483647 w 53"/>
                <a:gd name="T25" fmla="*/ 2147483647 h 125"/>
                <a:gd name="T26" fmla="*/ 2147483647 w 53"/>
                <a:gd name="T27" fmla="*/ 2147483647 h 125"/>
                <a:gd name="T28" fmla="*/ 2147483647 w 53"/>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5"/>
                <a:gd name="T47" fmla="*/ 53 w 53"/>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5">
                  <a:moveTo>
                    <a:pt x="53" y="119"/>
                  </a:moveTo>
                  <a:cubicBezTo>
                    <a:pt x="53" y="98"/>
                    <a:pt x="42" y="77"/>
                    <a:pt x="27" y="67"/>
                  </a:cubicBezTo>
                  <a:cubicBezTo>
                    <a:pt x="26" y="62"/>
                    <a:pt x="25" y="56"/>
                    <a:pt x="21" y="52"/>
                  </a:cubicBezTo>
                  <a:cubicBezTo>
                    <a:pt x="20" y="43"/>
                    <a:pt x="18" y="29"/>
                    <a:pt x="14" y="27"/>
                  </a:cubicBezTo>
                  <a:cubicBezTo>
                    <a:pt x="14" y="23"/>
                    <a:pt x="12" y="1"/>
                    <a:pt x="9" y="1"/>
                  </a:cubicBezTo>
                  <a:cubicBezTo>
                    <a:pt x="9" y="0"/>
                    <a:pt x="9" y="0"/>
                    <a:pt x="8" y="0"/>
                  </a:cubicBezTo>
                  <a:cubicBezTo>
                    <a:pt x="5" y="0"/>
                    <a:pt x="1" y="3"/>
                    <a:pt x="1" y="7"/>
                  </a:cubicBezTo>
                  <a:cubicBezTo>
                    <a:pt x="0" y="51"/>
                    <a:pt x="0" y="51"/>
                    <a:pt x="0" y="51"/>
                  </a:cubicBezTo>
                  <a:cubicBezTo>
                    <a:pt x="5" y="53"/>
                    <a:pt x="5" y="53"/>
                    <a:pt x="5" y="53"/>
                  </a:cubicBezTo>
                  <a:cubicBezTo>
                    <a:pt x="10" y="55"/>
                    <a:pt x="12" y="58"/>
                    <a:pt x="14" y="68"/>
                  </a:cubicBezTo>
                  <a:cubicBezTo>
                    <a:pt x="15" y="75"/>
                    <a:pt x="15" y="75"/>
                    <a:pt x="15" y="75"/>
                  </a:cubicBezTo>
                  <a:cubicBezTo>
                    <a:pt x="18" y="77"/>
                    <a:pt x="18" y="77"/>
                    <a:pt x="18" y="77"/>
                  </a:cubicBezTo>
                  <a:cubicBezTo>
                    <a:pt x="30" y="84"/>
                    <a:pt x="39" y="102"/>
                    <a:pt x="39" y="119"/>
                  </a:cubicBezTo>
                  <a:cubicBezTo>
                    <a:pt x="39" y="122"/>
                    <a:pt x="43" y="125"/>
                    <a:pt x="46" y="125"/>
                  </a:cubicBezTo>
                  <a:cubicBezTo>
                    <a:pt x="50" y="125"/>
                    <a:pt x="53" y="122"/>
                    <a:pt x="53" y="119"/>
                  </a:cubicBezTo>
                  <a:close/>
                </a:path>
              </a:pathLst>
            </a:custGeom>
            <a:solidFill>
              <a:srgbClr val="78AD5D"/>
            </a:solidFill>
            <a:ln w="9525">
              <a:noFill/>
              <a:round/>
              <a:headEnd/>
              <a:tailEnd/>
            </a:ln>
          </p:spPr>
          <p:txBody>
            <a:bodyPr/>
            <a:lstStyle/>
            <a:p>
              <a:endParaRPr lang="en-US"/>
            </a:p>
          </p:txBody>
        </p:sp>
        <p:sp>
          <p:nvSpPr>
            <p:cNvPr id="26928" name="Freeform 300"/>
            <p:cNvSpPr>
              <a:spLocks/>
            </p:cNvSpPr>
            <p:nvPr/>
          </p:nvSpPr>
          <p:spPr bwMode="auto">
            <a:xfrm>
              <a:off x="3711575" y="3331245"/>
              <a:ext cx="174625" cy="412750"/>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0 h 125"/>
                <a:gd name="T12" fmla="*/ 2147483647 w 53"/>
                <a:gd name="T13" fmla="*/ 2147483647 h 125"/>
                <a:gd name="T14" fmla="*/ 0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2147483647 w 53"/>
                <a:gd name="T25" fmla="*/ 2147483647 h 125"/>
                <a:gd name="T26" fmla="*/ 2147483647 w 53"/>
                <a:gd name="T27" fmla="*/ 2147483647 h 125"/>
                <a:gd name="T28" fmla="*/ 2147483647 w 53"/>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5"/>
                <a:gd name="T47" fmla="*/ 53 w 53"/>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5">
                  <a:moveTo>
                    <a:pt x="53" y="119"/>
                  </a:moveTo>
                  <a:cubicBezTo>
                    <a:pt x="53" y="98"/>
                    <a:pt x="42" y="77"/>
                    <a:pt x="27" y="67"/>
                  </a:cubicBezTo>
                  <a:cubicBezTo>
                    <a:pt x="26" y="62"/>
                    <a:pt x="25" y="56"/>
                    <a:pt x="21" y="53"/>
                  </a:cubicBezTo>
                  <a:cubicBezTo>
                    <a:pt x="20" y="43"/>
                    <a:pt x="18" y="29"/>
                    <a:pt x="14" y="27"/>
                  </a:cubicBezTo>
                  <a:cubicBezTo>
                    <a:pt x="14" y="23"/>
                    <a:pt x="12" y="1"/>
                    <a:pt x="9" y="1"/>
                  </a:cubicBezTo>
                  <a:cubicBezTo>
                    <a:pt x="9" y="0"/>
                    <a:pt x="9" y="0"/>
                    <a:pt x="8" y="0"/>
                  </a:cubicBezTo>
                  <a:cubicBezTo>
                    <a:pt x="5" y="0"/>
                    <a:pt x="1" y="3"/>
                    <a:pt x="1" y="7"/>
                  </a:cubicBezTo>
                  <a:cubicBezTo>
                    <a:pt x="0" y="51"/>
                    <a:pt x="0" y="51"/>
                    <a:pt x="0" y="51"/>
                  </a:cubicBezTo>
                  <a:cubicBezTo>
                    <a:pt x="5" y="53"/>
                    <a:pt x="5" y="53"/>
                    <a:pt x="5" y="53"/>
                  </a:cubicBezTo>
                  <a:cubicBezTo>
                    <a:pt x="10" y="55"/>
                    <a:pt x="12" y="58"/>
                    <a:pt x="14" y="68"/>
                  </a:cubicBezTo>
                  <a:cubicBezTo>
                    <a:pt x="15" y="75"/>
                    <a:pt x="15" y="75"/>
                    <a:pt x="15" y="75"/>
                  </a:cubicBezTo>
                  <a:cubicBezTo>
                    <a:pt x="18" y="77"/>
                    <a:pt x="18" y="77"/>
                    <a:pt x="18" y="77"/>
                  </a:cubicBezTo>
                  <a:cubicBezTo>
                    <a:pt x="30" y="84"/>
                    <a:pt x="39" y="102"/>
                    <a:pt x="39" y="119"/>
                  </a:cubicBezTo>
                  <a:cubicBezTo>
                    <a:pt x="39" y="122"/>
                    <a:pt x="43" y="125"/>
                    <a:pt x="46" y="125"/>
                  </a:cubicBezTo>
                  <a:cubicBezTo>
                    <a:pt x="50" y="125"/>
                    <a:pt x="53" y="122"/>
                    <a:pt x="53" y="119"/>
                  </a:cubicBezTo>
                  <a:close/>
                </a:path>
              </a:pathLst>
            </a:custGeom>
            <a:solidFill>
              <a:srgbClr val="78AE5E"/>
            </a:solidFill>
            <a:ln w="9525">
              <a:noFill/>
              <a:round/>
              <a:headEnd/>
              <a:tailEnd/>
            </a:ln>
          </p:spPr>
          <p:txBody>
            <a:bodyPr/>
            <a:lstStyle/>
            <a:p>
              <a:endParaRPr lang="en-US"/>
            </a:p>
          </p:txBody>
        </p:sp>
        <p:sp>
          <p:nvSpPr>
            <p:cNvPr id="26929" name="Freeform 301"/>
            <p:cNvSpPr>
              <a:spLocks/>
            </p:cNvSpPr>
            <p:nvPr/>
          </p:nvSpPr>
          <p:spPr bwMode="auto">
            <a:xfrm>
              <a:off x="3711575" y="3331245"/>
              <a:ext cx="174625" cy="412750"/>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0 h 125"/>
                <a:gd name="T12" fmla="*/ 2147483647 w 53"/>
                <a:gd name="T13" fmla="*/ 2147483647 h 125"/>
                <a:gd name="T14" fmla="*/ 0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2147483647 w 53"/>
                <a:gd name="T25" fmla="*/ 2147483647 h 125"/>
                <a:gd name="T26" fmla="*/ 2147483647 w 53"/>
                <a:gd name="T27" fmla="*/ 2147483647 h 125"/>
                <a:gd name="T28" fmla="*/ 2147483647 w 53"/>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5"/>
                <a:gd name="T47" fmla="*/ 53 w 53"/>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5">
                  <a:moveTo>
                    <a:pt x="53" y="119"/>
                  </a:moveTo>
                  <a:cubicBezTo>
                    <a:pt x="53" y="98"/>
                    <a:pt x="42" y="77"/>
                    <a:pt x="27" y="67"/>
                  </a:cubicBezTo>
                  <a:cubicBezTo>
                    <a:pt x="26" y="62"/>
                    <a:pt x="25" y="56"/>
                    <a:pt x="21" y="53"/>
                  </a:cubicBezTo>
                  <a:cubicBezTo>
                    <a:pt x="20" y="43"/>
                    <a:pt x="18" y="30"/>
                    <a:pt x="14" y="27"/>
                  </a:cubicBezTo>
                  <a:cubicBezTo>
                    <a:pt x="14" y="23"/>
                    <a:pt x="12" y="1"/>
                    <a:pt x="9" y="1"/>
                  </a:cubicBezTo>
                  <a:cubicBezTo>
                    <a:pt x="9" y="0"/>
                    <a:pt x="9" y="0"/>
                    <a:pt x="8" y="0"/>
                  </a:cubicBezTo>
                  <a:cubicBezTo>
                    <a:pt x="5" y="0"/>
                    <a:pt x="1" y="3"/>
                    <a:pt x="1" y="7"/>
                  </a:cubicBezTo>
                  <a:cubicBezTo>
                    <a:pt x="0" y="51"/>
                    <a:pt x="0" y="51"/>
                    <a:pt x="0" y="51"/>
                  </a:cubicBezTo>
                  <a:cubicBezTo>
                    <a:pt x="5" y="53"/>
                    <a:pt x="5" y="53"/>
                    <a:pt x="5" y="53"/>
                  </a:cubicBezTo>
                  <a:cubicBezTo>
                    <a:pt x="10" y="55"/>
                    <a:pt x="12" y="58"/>
                    <a:pt x="14" y="68"/>
                  </a:cubicBezTo>
                  <a:cubicBezTo>
                    <a:pt x="15" y="75"/>
                    <a:pt x="15" y="75"/>
                    <a:pt x="15" y="75"/>
                  </a:cubicBezTo>
                  <a:cubicBezTo>
                    <a:pt x="18" y="77"/>
                    <a:pt x="18" y="77"/>
                    <a:pt x="18" y="77"/>
                  </a:cubicBezTo>
                  <a:cubicBezTo>
                    <a:pt x="30" y="84"/>
                    <a:pt x="39" y="102"/>
                    <a:pt x="40" y="119"/>
                  </a:cubicBezTo>
                  <a:cubicBezTo>
                    <a:pt x="40" y="122"/>
                    <a:pt x="43" y="125"/>
                    <a:pt x="46" y="125"/>
                  </a:cubicBezTo>
                  <a:cubicBezTo>
                    <a:pt x="50" y="125"/>
                    <a:pt x="53" y="122"/>
                    <a:pt x="53" y="119"/>
                  </a:cubicBezTo>
                  <a:close/>
                </a:path>
              </a:pathLst>
            </a:custGeom>
            <a:solidFill>
              <a:srgbClr val="79AE5E"/>
            </a:solidFill>
            <a:ln w="9525">
              <a:noFill/>
              <a:round/>
              <a:headEnd/>
              <a:tailEnd/>
            </a:ln>
          </p:spPr>
          <p:txBody>
            <a:bodyPr/>
            <a:lstStyle/>
            <a:p>
              <a:endParaRPr lang="en-US"/>
            </a:p>
          </p:txBody>
        </p:sp>
        <p:sp>
          <p:nvSpPr>
            <p:cNvPr id="26930" name="Freeform 302"/>
            <p:cNvSpPr>
              <a:spLocks/>
            </p:cNvSpPr>
            <p:nvPr/>
          </p:nvSpPr>
          <p:spPr bwMode="auto">
            <a:xfrm>
              <a:off x="3711575" y="3331245"/>
              <a:ext cx="174625" cy="412750"/>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0 h 125"/>
                <a:gd name="T12" fmla="*/ 2147483647 w 53"/>
                <a:gd name="T13" fmla="*/ 2147483647 h 125"/>
                <a:gd name="T14" fmla="*/ 0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2147483647 w 53"/>
                <a:gd name="T25" fmla="*/ 2147483647 h 125"/>
                <a:gd name="T26" fmla="*/ 2147483647 w 53"/>
                <a:gd name="T27" fmla="*/ 2147483647 h 125"/>
                <a:gd name="T28" fmla="*/ 2147483647 w 53"/>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5"/>
                <a:gd name="T47" fmla="*/ 53 w 53"/>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5">
                  <a:moveTo>
                    <a:pt x="53" y="119"/>
                  </a:moveTo>
                  <a:cubicBezTo>
                    <a:pt x="53" y="98"/>
                    <a:pt x="42" y="77"/>
                    <a:pt x="27" y="67"/>
                  </a:cubicBezTo>
                  <a:cubicBezTo>
                    <a:pt x="26" y="62"/>
                    <a:pt x="25" y="56"/>
                    <a:pt x="21" y="53"/>
                  </a:cubicBezTo>
                  <a:cubicBezTo>
                    <a:pt x="20" y="44"/>
                    <a:pt x="18" y="30"/>
                    <a:pt x="14" y="28"/>
                  </a:cubicBezTo>
                  <a:cubicBezTo>
                    <a:pt x="14" y="24"/>
                    <a:pt x="12" y="1"/>
                    <a:pt x="9" y="1"/>
                  </a:cubicBezTo>
                  <a:cubicBezTo>
                    <a:pt x="9" y="0"/>
                    <a:pt x="9" y="0"/>
                    <a:pt x="8" y="0"/>
                  </a:cubicBezTo>
                  <a:cubicBezTo>
                    <a:pt x="5" y="0"/>
                    <a:pt x="1" y="3"/>
                    <a:pt x="1" y="7"/>
                  </a:cubicBezTo>
                  <a:cubicBezTo>
                    <a:pt x="0" y="51"/>
                    <a:pt x="0" y="51"/>
                    <a:pt x="0" y="51"/>
                  </a:cubicBezTo>
                  <a:cubicBezTo>
                    <a:pt x="5" y="53"/>
                    <a:pt x="5" y="53"/>
                    <a:pt x="5" y="53"/>
                  </a:cubicBezTo>
                  <a:cubicBezTo>
                    <a:pt x="10" y="55"/>
                    <a:pt x="12" y="58"/>
                    <a:pt x="14" y="68"/>
                  </a:cubicBezTo>
                  <a:cubicBezTo>
                    <a:pt x="15" y="75"/>
                    <a:pt x="15" y="75"/>
                    <a:pt x="15" y="75"/>
                  </a:cubicBezTo>
                  <a:cubicBezTo>
                    <a:pt x="18" y="77"/>
                    <a:pt x="18" y="77"/>
                    <a:pt x="18" y="77"/>
                  </a:cubicBezTo>
                  <a:cubicBezTo>
                    <a:pt x="30" y="84"/>
                    <a:pt x="39" y="102"/>
                    <a:pt x="40" y="119"/>
                  </a:cubicBezTo>
                  <a:cubicBezTo>
                    <a:pt x="40" y="122"/>
                    <a:pt x="43" y="125"/>
                    <a:pt x="46" y="125"/>
                  </a:cubicBezTo>
                  <a:cubicBezTo>
                    <a:pt x="50" y="125"/>
                    <a:pt x="53" y="122"/>
                    <a:pt x="53" y="119"/>
                  </a:cubicBezTo>
                  <a:close/>
                </a:path>
              </a:pathLst>
            </a:custGeom>
            <a:solidFill>
              <a:srgbClr val="7AAF5F"/>
            </a:solidFill>
            <a:ln w="9525">
              <a:noFill/>
              <a:round/>
              <a:headEnd/>
              <a:tailEnd/>
            </a:ln>
          </p:spPr>
          <p:txBody>
            <a:bodyPr/>
            <a:lstStyle/>
            <a:p>
              <a:endParaRPr lang="en-US"/>
            </a:p>
          </p:txBody>
        </p:sp>
        <p:sp>
          <p:nvSpPr>
            <p:cNvPr id="26931" name="Freeform 303"/>
            <p:cNvSpPr>
              <a:spLocks/>
            </p:cNvSpPr>
            <p:nvPr/>
          </p:nvSpPr>
          <p:spPr bwMode="auto">
            <a:xfrm>
              <a:off x="3714750" y="3331245"/>
              <a:ext cx="171450" cy="412750"/>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0 h 125"/>
                <a:gd name="T12" fmla="*/ 0 w 52"/>
                <a:gd name="T13" fmla="*/ 2147483647 h 125"/>
                <a:gd name="T14" fmla="*/ 0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6"/>
                    <a:pt x="20" y="53"/>
                  </a:cubicBezTo>
                  <a:cubicBezTo>
                    <a:pt x="19" y="44"/>
                    <a:pt x="17" y="30"/>
                    <a:pt x="13" y="28"/>
                  </a:cubicBezTo>
                  <a:cubicBezTo>
                    <a:pt x="13" y="24"/>
                    <a:pt x="11" y="1"/>
                    <a:pt x="8" y="1"/>
                  </a:cubicBezTo>
                  <a:cubicBezTo>
                    <a:pt x="8" y="0"/>
                    <a:pt x="8" y="0"/>
                    <a:pt x="7" y="0"/>
                  </a:cubicBezTo>
                  <a:cubicBezTo>
                    <a:pt x="4" y="0"/>
                    <a:pt x="0" y="3"/>
                    <a:pt x="0" y="7"/>
                  </a:cubicBezTo>
                  <a:cubicBezTo>
                    <a:pt x="0" y="51"/>
                    <a:pt x="0" y="51"/>
                    <a:pt x="0" y="51"/>
                  </a:cubicBezTo>
                  <a:cubicBezTo>
                    <a:pt x="4" y="53"/>
                    <a:pt x="4" y="53"/>
                    <a:pt x="4" y="53"/>
                  </a:cubicBezTo>
                  <a:cubicBezTo>
                    <a:pt x="9" y="55"/>
                    <a:pt x="11" y="58"/>
                    <a:pt x="13" y="68"/>
                  </a:cubicBezTo>
                  <a:cubicBezTo>
                    <a:pt x="14" y="75"/>
                    <a:pt x="14" y="75"/>
                    <a:pt x="14" y="75"/>
                  </a:cubicBezTo>
                  <a:cubicBezTo>
                    <a:pt x="17" y="77"/>
                    <a:pt x="17" y="77"/>
                    <a:pt x="17" y="77"/>
                  </a:cubicBezTo>
                  <a:cubicBezTo>
                    <a:pt x="29" y="83"/>
                    <a:pt x="39" y="102"/>
                    <a:pt x="39" y="119"/>
                  </a:cubicBezTo>
                  <a:cubicBezTo>
                    <a:pt x="39" y="122"/>
                    <a:pt x="42" y="125"/>
                    <a:pt x="45" y="125"/>
                  </a:cubicBezTo>
                  <a:cubicBezTo>
                    <a:pt x="49" y="125"/>
                    <a:pt x="52" y="122"/>
                    <a:pt x="52" y="119"/>
                  </a:cubicBezTo>
                  <a:close/>
                </a:path>
              </a:pathLst>
            </a:custGeom>
            <a:solidFill>
              <a:srgbClr val="7BAF60"/>
            </a:solidFill>
            <a:ln w="9525">
              <a:noFill/>
              <a:round/>
              <a:headEnd/>
              <a:tailEnd/>
            </a:ln>
          </p:spPr>
          <p:txBody>
            <a:bodyPr/>
            <a:lstStyle/>
            <a:p>
              <a:endParaRPr lang="en-US"/>
            </a:p>
          </p:txBody>
        </p:sp>
        <p:sp>
          <p:nvSpPr>
            <p:cNvPr id="26932" name="Freeform 304"/>
            <p:cNvSpPr>
              <a:spLocks/>
            </p:cNvSpPr>
            <p:nvPr/>
          </p:nvSpPr>
          <p:spPr bwMode="auto">
            <a:xfrm>
              <a:off x="3714750" y="3331245"/>
              <a:ext cx="171450" cy="412750"/>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0 h 125"/>
                <a:gd name="T12" fmla="*/ 0 w 52"/>
                <a:gd name="T13" fmla="*/ 2147483647 h 125"/>
                <a:gd name="T14" fmla="*/ 0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6"/>
                    <a:pt x="20" y="53"/>
                  </a:cubicBezTo>
                  <a:cubicBezTo>
                    <a:pt x="19" y="44"/>
                    <a:pt x="17" y="30"/>
                    <a:pt x="13" y="28"/>
                  </a:cubicBezTo>
                  <a:cubicBezTo>
                    <a:pt x="13" y="24"/>
                    <a:pt x="11" y="1"/>
                    <a:pt x="8" y="1"/>
                  </a:cubicBezTo>
                  <a:cubicBezTo>
                    <a:pt x="8" y="0"/>
                    <a:pt x="8" y="0"/>
                    <a:pt x="7" y="0"/>
                  </a:cubicBezTo>
                  <a:cubicBezTo>
                    <a:pt x="4" y="0"/>
                    <a:pt x="0" y="3"/>
                    <a:pt x="0" y="7"/>
                  </a:cubicBezTo>
                  <a:cubicBezTo>
                    <a:pt x="0" y="51"/>
                    <a:pt x="0" y="51"/>
                    <a:pt x="0" y="51"/>
                  </a:cubicBezTo>
                  <a:cubicBezTo>
                    <a:pt x="4" y="53"/>
                    <a:pt x="4" y="53"/>
                    <a:pt x="4" y="53"/>
                  </a:cubicBezTo>
                  <a:cubicBezTo>
                    <a:pt x="9" y="55"/>
                    <a:pt x="11" y="58"/>
                    <a:pt x="13" y="68"/>
                  </a:cubicBezTo>
                  <a:cubicBezTo>
                    <a:pt x="14" y="75"/>
                    <a:pt x="14" y="75"/>
                    <a:pt x="14" y="75"/>
                  </a:cubicBezTo>
                  <a:cubicBezTo>
                    <a:pt x="17" y="77"/>
                    <a:pt x="17" y="77"/>
                    <a:pt x="17" y="77"/>
                  </a:cubicBezTo>
                  <a:cubicBezTo>
                    <a:pt x="29" y="83"/>
                    <a:pt x="39" y="102"/>
                    <a:pt x="39" y="119"/>
                  </a:cubicBezTo>
                  <a:cubicBezTo>
                    <a:pt x="39" y="122"/>
                    <a:pt x="42" y="125"/>
                    <a:pt x="45" y="125"/>
                  </a:cubicBezTo>
                  <a:cubicBezTo>
                    <a:pt x="49" y="125"/>
                    <a:pt x="52" y="122"/>
                    <a:pt x="52" y="119"/>
                  </a:cubicBezTo>
                  <a:close/>
                </a:path>
              </a:pathLst>
            </a:custGeom>
            <a:solidFill>
              <a:srgbClr val="7BB060"/>
            </a:solidFill>
            <a:ln w="9525">
              <a:noFill/>
              <a:round/>
              <a:headEnd/>
              <a:tailEnd/>
            </a:ln>
          </p:spPr>
          <p:txBody>
            <a:bodyPr/>
            <a:lstStyle/>
            <a:p>
              <a:endParaRPr lang="en-US"/>
            </a:p>
          </p:txBody>
        </p:sp>
        <p:sp>
          <p:nvSpPr>
            <p:cNvPr id="26933" name="Freeform 305"/>
            <p:cNvSpPr>
              <a:spLocks/>
            </p:cNvSpPr>
            <p:nvPr/>
          </p:nvSpPr>
          <p:spPr bwMode="auto">
            <a:xfrm>
              <a:off x="3714750" y="3331245"/>
              <a:ext cx="171450" cy="412750"/>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0 h 125"/>
                <a:gd name="T12" fmla="*/ 0 w 52"/>
                <a:gd name="T13" fmla="*/ 2147483647 h 125"/>
                <a:gd name="T14" fmla="*/ 0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7"/>
                    <a:pt x="20" y="53"/>
                  </a:cubicBezTo>
                  <a:cubicBezTo>
                    <a:pt x="19" y="44"/>
                    <a:pt x="17" y="30"/>
                    <a:pt x="13" y="28"/>
                  </a:cubicBezTo>
                  <a:cubicBezTo>
                    <a:pt x="13" y="24"/>
                    <a:pt x="11" y="1"/>
                    <a:pt x="8" y="1"/>
                  </a:cubicBezTo>
                  <a:cubicBezTo>
                    <a:pt x="8" y="0"/>
                    <a:pt x="8" y="0"/>
                    <a:pt x="7" y="0"/>
                  </a:cubicBezTo>
                  <a:cubicBezTo>
                    <a:pt x="4" y="0"/>
                    <a:pt x="0" y="3"/>
                    <a:pt x="0" y="7"/>
                  </a:cubicBezTo>
                  <a:cubicBezTo>
                    <a:pt x="0" y="51"/>
                    <a:pt x="0" y="51"/>
                    <a:pt x="0" y="51"/>
                  </a:cubicBezTo>
                  <a:cubicBezTo>
                    <a:pt x="4" y="53"/>
                    <a:pt x="4" y="53"/>
                    <a:pt x="4" y="53"/>
                  </a:cubicBezTo>
                  <a:cubicBezTo>
                    <a:pt x="9" y="55"/>
                    <a:pt x="11" y="58"/>
                    <a:pt x="13" y="68"/>
                  </a:cubicBezTo>
                  <a:cubicBezTo>
                    <a:pt x="14" y="75"/>
                    <a:pt x="14" y="75"/>
                    <a:pt x="14" y="75"/>
                  </a:cubicBezTo>
                  <a:cubicBezTo>
                    <a:pt x="17" y="77"/>
                    <a:pt x="17" y="77"/>
                    <a:pt x="17" y="77"/>
                  </a:cubicBezTo>
                  <a:cubicBezTo>
                    <a:pt x="29" y="83"/>
                    <a:pt x="39" y="102"/>
                    <a:pt x="39" y="119"/>
                  </a:cubicBezTo>
                  <a:cubicBezTo>
                    <a:pt x="39" y="122"/>
                    <a:pt x="42" y="125"/>
                    <a:pt x="45" y="125"/>
                  </a:cubicBezTo>
                  <a:cubicBezTo>
                    <a:pt x="49" y="125"/>
                    <a:pt x="52" y="122"/>
                    <a:pt x="52" y="119"/>
                  </a:cubicBezTo>
                  <a:close/>
                </a:path>
              </a:pathLst>
            </a:custGeom>
            <a:solidFill>
              <a:srgbClr val="7CB061"/>
            </a:solidFill>
            <a:ln w="9525">
              <a:noFill/>
              <a:round/>
              <a:headEnd/>
              <a:tailEnd/>
            </a:ln>
          </p:spPr>
          <p:txBody>
            <a:bodyPr/>
            <a:lstStyle/>
            <a:p>
              <a:endParaRPr lang="en-US"/>
            </a:p>
          </p:txBody>
        </p:sp>
        <p:sp>
          <p:nvSpPr>
            <p:cNvPr id="26934" name="Freeform 306"/>
            <p:cNvSpPr>
              <a:spLocks/>
            </p:cNvSpPr>
            <p:nvPr/>
          </p:nvSpPr>
          <p:spPr bwMode="auto">
            <a:xfrm>
              <a:off x="3714750" y="3331245"/>
              <a:ext cx="171450" cy="412750"/>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0 h 125"/>
                <a:gd name="T12" fmla="*/ 0 w 52"/>
                <a:gd name="T13" fmla="*/ 2147483647 h 125"/>
                <a:gd name="T14" fmla="*/ 0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7"/>
                    <a:pt x="20" y="53"/>
                  </a:cubicBezTo>
                  <a:cubicBezTo>
                    <a:pt x="19" y="44"/>
                    <a:pt x="17" y="31"/>
                    <a:pt x="13" y="28"/>
                  </a:cubicBezTo>
                  <a:cubicBezTo>
                    <a:pt x="13" y="24"/>
                    <a:pt x="11" y="1"/>
                    <a:pt x="8" y="1"/>
                  </a:cubicBezTo>
                  <a:cubicBezTo>
                    <a:pt x="8" y="0"/>
                    <a:pt x="8" y="0"/>
                    <a:pt x="7" y="0"/>
                  </a:cubicBezTo>
                  <a:cubicBezTo>
                    <a:pt x="4" y="0"/>
                    <a:pt x="0" y="3"/>
                    <a:pt x="0" y="7"/>
                  </a:cubicBezTo>
                  <a:cubicBezTo>
                    <a:pt x="0" y="51"/>
                    <a:pt x="0" y="51"/>
                    <a:pt x="0" y="51"/>
                  </a:cubicBezTo>
                  <a:cubicBezTo>
                    <a:pt x="4" y="53"/>
                    <a:pt x="4" y="53"/>
                    <a:pt x="4" y="53"/>
                  </a:cubicBezTo>
                  <a:cubicBezTo>
                    <a:pt x="9" y="55"/>
                    <a:pt x="11" y="58"/>
                    <a:pt x="13" y="68"/>
                  </a:cubicBezTo>
                  <a:cubicBezTo>
                    <a:pt x="14" y="75"/>
                    <a:pt x="14" y="75"/>
                    <a:pt x="14" y="75"/>
                  </a:cubicBezTo>
                  <a:cubicBezTo>
                    <a:pt x="17" y="77"/>
                    <a:pt x="17" y="77"/>
                    <a:pt x="17" y="77"/>
                  </a:cubicBezTo>
                  <a:cubicBezTo>
                    <a:pt x="29" y="83"/>
                    <a:pt x="39" y="102"/>
                    <a:pt x="39" y="119"/>
                  </a:cubicBezTo>
                  <a:cubicBezTo>
                    <a:pt x="39" y="122"/>
                    <a:pt x="42" y="125"/>
                    <a:pt x="45" y="125"/>
                  </a:cubicBezTo>
                  <a:cubicBezTo>
                    <a:pt x="49" y="125"/>
                    <a:pt x="52" y="122"/>
                    <a:pt x="52" y="119"/>
                  </a:cubicBezTo>
                  <a:close/>
                </a:path>
              </a:pathLst>
            </a:custGeom>
            <a:solidFill>
              <a:srgbClr val="7CB162"/>
            </a:solidFill>
            <a:ln w="9525">
              <a:noFill/>
              <a:round/>
              <a:headEnd/>
              <a:tailEnd/>
            </a:ln>
          </p:spPr>
          <p:txBody>
            <a:bodyPr/>
            <a:lstStyle/>
            <a:p>
              <a:endParaRPr lang="en-US"/>
            </a:p>
          </p:txBody>
        </p:sp>
        <p:sp>
          <p:nvSpPr>
            <p:cNvPr id="26935" name="Freeform 307"/>
            <p:cNvSpPr>
              <a:spLocks/>
            </p:cNvSpPr>
            <p:nvPr/>
          </p:nvSpPr>
          <p:spPr bwMode="auto">
            <a:xfrm>
              <a:off x="3714750" y="3331245"/>
              <a:ext cx="171450" cy="412750"/>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0 h 125"/>
                <a:gd name="T12" fmla="*/ 0 w 52"/>
                <a:gd name="T13" fmla="*/ 2147483647 h 125"/>
                <a:gd name="T14" fmla="*/ 0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7"/>
                    <a:pt x="20" y="54"/>
                  </a:cubicBezTo>
                  <a:cubicBezTo>
                    <a:pt x="19" y="44"/>
                    <a:pt x="17" y="31"/>
                    <a:pt x="13" y="29"/>
                  </a:cubicBezTo>
                  <a:cubicBezTo>
                    <a:pt x="13" y="25"/>
                    <a:pt x="11" y="1"/>
                    <a:pt x="8" y="1"/>
                  </a:cubicBezTo>
                  <a:cubicBezTo>
                    <a:pt x="8" y="0"/>
                    <a:pt x="8" y="0"/>
                    <a:pt x="7" y="0"/>
                  </a:cubicBezTo>
                  <a:cubicBezTo>
                    <a:pt x="4" y="0"/>
                    <a:pt x="0" y="3"/>
                    <a:pt x="0" y="7"/>
                  </a:cubicBezTo>
                  <a:cubicBezTo>
                    <a:pt x="0" y="51"/>
                    <a:pt x="0" y="51"/>
                    <a:pt x="0" y="51"/>
                  </a:cubicBezTo>
                  <a:cubicBezTo>
                    <a:pt x="4" y="53"/>
                    <a:pt x="4" y="53"/>
                    <a:pt x="4" y="53"/>
                  </a:cubicBezTo>
                  <a:cubicBezTo>
                    <a:pt x="9" y="55"/>
                    <a:pt x="11" y="58"/>
                    <a:pt x="13" y="68"/>
                  </a:cubicBezTo>
                  <a:cubicBezTo>
                    <a:pt x="14" y="75"/>
                    <a:pt x="14" y="75"/>
                    <a:pt x="14" y="75"/>
                  </a:cubicBezTo>
                  <a:cubicBezTo>
                    <a:pt x="17" y="77"/>
                    <a:pt x="17" y="77"/>
                    <a:pt x="17" y="77"/>
                  </a:cubicBezTo>
                  <a:cubicBezTo>
                    <a:pt x="29" y="83"/>
                    <a:pt x="39" y="102"/>
                    <a:pt x="39" y="119"/>
                  </a:cubicBezTo>
                  <a:cubicBezTo>
                    <a:pt x="39" y="122"/>
                    <a:pt x="42" y="125"/>
                    <a:pt x="45" y="125"/>
                  </a:cubicBezTo>
                  <a:cubicBezTo>
                    <a:pt x="49" y="125"/>
                    <a:pt x="52" y="122"/>
                    <a:pt x="52" y="119"/>
                  </a:cubicBezTo>
                  <a:close/>
                </a:path>
              </a:pathLst>
            </a:custGeom>
            <a:solidFill>
              <a:srgbClr val="7DB163"/>
            </a:solidFill>
            <a:ln w="9525">
              <a:noFill/>
              <a:round/>
              <a:headEnd/>
              <a:tailEnd/>
            </a:ln>
          </p:spPr>
          <p:txBody>
            <a:bodyPr/>
            <a:lstStyle/>
            <a:p>
              <a:endParaRPr lang="en-US"/>
            </a:p>
          </p:txBody>
        </p:sp>
        <p:sp>
          <p:nvSpPr>
            <p:cNvPr id="26936" name="Freeform 308"/>
            <p:cNvSpPr>
              <a:spLocks/>
            </p:cNvSpPr>
            <p:nvPr/>
          </p:nvSpPr>
          <p:spPr bwMode="auto">
            <a:xfrm>
              <a:off x="3714750" y="3331245"/>
              <a:ext cx="171450" cy="412750"/>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0 h 125"/>
                <a:gd name="T12" fmla="*/ 2147483647 w 52"/>
                <a:gd name="T13" fmla="*/ 2147483647 h 125"/>
                <a:gd name="T14" fmla="*/ 0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7"/>
                    <a:pt x="20" y="54"/>
                  </a:cubicBezTo>
                  <a:cubicBezTo>
                    <a:pt x="19" y="44"/>
                    <a:pt x="17" y="31"/>
                    <a:pt x="13" y="29"/>
                  </a:cubicBezTo>
                  <a:cubicBezTo>
                    <a:pt x="13" y="25"/>
                    <a:pt x="11" y="1"/>
                    <a:pt x="8" y="1"/>
                  </a:cubicBezTo>
                  <a:cubicBezTo>
                    <a:pt x="8" y="1"/>
                    <a:pt x="8" y="0"/>
                    <a:pt x="7" y="0"/>
                  </a:cubicBezTo>
                  <a:cubicBezTo>
                    <a:pt x="4" y="0"/>
                    <a:pt x="1" y="3"/>
                    <a:pt x="1" y="7"/>
                  </a:cubicBezTo>
                  <a:cubicBezTo>
                    <a:pt x="0" y="51"/>
                    <a:pt x="0" y="51"/>
                    <a:pt x="0" y="51"/>
                  </a:cubicBezTo>
                  <a:cubicBezTo>
                    <a:pt x="4" y="53"/>
                    <a:pt x="4" y="53"/>
                    <a:pt x="4" y="53"/>
                  </a:cubicBezTo>
                  <a:cubicBezTo>
                    <a:pt x="9" y="55"/>
                    <a:pt x="11" y="58"/>
                    <a:pt x="13" y="68"/>
                  </a:cubicBezTo>
                  <a:cubicBezTo>
                    <a:pt x="14" y="75"/>
                    <a:pt x="14" y="75"/>
                    <a:pt x="14" y="75"/>
                  </a:cubicBezTo>
                  <a:cubicBezTo>
                    <a:pt x="17" y="76"/>
                    <a:pt x="17" y="76"/>
                    <a:pt x="17" y="76"/>
                  </a:cubicBezTo>
                  <a:cubicBezTo>
                    <a:pt x="29" y="83"/>
                    <a:pt x="39" y="102"/>
                    <a:pt x="39" y="119"/>
                  </a:cubicBezTo>
                  <a:cubicBezTo>
                    <a:pt x="39" y="122"/>
                    <a:pt x="42" y="125"/>
                    <a:pt x="45" y="125"/>
                  </a:cubicBezTo>
                  <a:cubicBezTo>
                    <a:pt x="49" y="125"/>
                    <a:pt x="52" y="122"/>
                    <a:pt x="52" y="119"/>
                  </a:cubicBezTo>
                  <a:close/>
                </a:path>
              </a:pathLst>
            </a:custGeom>
            <a:solidFill>
              <a:srgbClr val="7EB263"/>
            </a:solidFill>
            <a:ln w="9525">
              <a:noFill/>
              <a:round/>
              <a:headEnd/>
              <a:tailEnd/>
            </a:ln>
          </p:spPr>
          <p:txBody>
            <a:bodyPr/>
            <a:lstStyle/>
            <a:p>
              <a:endParaRPr lang="en-US"/>
            </a:p>
          </p:txBody>
        </p:sp>
        <p:sp>
          <p:nvSpPr>
            <p:cNvPr id="26937" name="Freeform 309"/>
            <p:cNvSpPr>
              <a:spLocks/>
            </p:cNvSpPr>
            <p:nvPr/>
          </p:nvSpPr>
          <p:spPr bwMode="auto">
            <a:xfrm>
              <a:off x="3714750" y="3331245"/>
              <a:ext cx="171450" cy="412750"/>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0 h 125"/>
                <a:gd name="T12" fmla="*/ 2147483647 w 52"/>
                <a:gd name="T13" fmla="*/ 2147483647 h 125"/>
                <a:gd name="T14" fmla="*/ 0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7"/>
                    <a:pt x="20" y="54"/>
                  </a:cubicBezTo>
                  <a:cubicBezTo>
                    <a:pt x="19" y="45"/>
                    <a:pt x="17" y="31"/>
                    <a:pt x="12" y="29"/>
                  </a:cubicBezTo>
                  <a:cubicBezTo>
                    <a:pt x="12" y="25"/>
                    <a:pt x="11" y="1"/>
                    <a:pt x="8" y="1"/>
                  </a:cubicBezTo>
                  <a:cubicBezTo>
                    <a:pt x="8" y="1"/>
                    <a:pt x="8" y="0"/>
                    <a:pt x="7" y="0"/>
                  </a:cubicBezTo>
                  <a:cubicBezTo>
                    <a:pt x="4" y="0"/>
                    <a:pt x="1" y="3"/>
                    <a:pt x="1" y="7"/>
                  </a:cubicBezTo>
                  <a:cubicBezTo>
                    <a:pt x="0" y="51"/>
                    <a:pt x="0" y="51"/>
                    <a:pt x="0" y="51"/>
                  </a:cubicBezTo>
                  <a:cubicBezTo>
                    <a:pt x="4" y="53"/>
                    <a:pt x="4" y="53"/>
                    <a:pt x="4" y="53"/>
                  </a:cubicBezTo>
                  <a:cubicBezTo>
                    <a:pt x="9" y="55"/>
                    <a:pt x="11" y="58"/>
                    <a:pt x="13" y="68"/>
                  </a:cubicBezTo>
                  <a:cubicBezTo>
                    <a:pt x="14" y="75"/>
                    <a:pt x="14" y="75"/>
                    <a:pt x="14" y="75"/>
                  </a:cubicBezTo>
                  <a:cubicBezTo>
                    <a:pt x="17" y="76"/>
                    <a:pt x="17" y="76"/>
                    <a:pt x="17" y="76"/>
                  </a:cubicBezTo>
                  <a:cubicBezTo>
                    <a:pt x="29" y="83"/>
                    <a:pt x="39" y="102"/>
                    <a:pt x="39" y="119"/>
                  </a:cubicBezTo>
                  <a:cubicBezTo>
                    <a:pt x="39" y="122"/>
                    <a:pt x="42" y="125"/>
                    <a:pt x="45" y="125"/>
                  </a:cubicBezTo>
                  <a:cubicBezTo>
                    <a:pt x="49" y="125"/>
                    <a:pt x="52" y="122"/>
                    <a:pt x="52" y="119"/>
                  </a:cubicBezTo>
                  <a:close/>
                </a:path>
              </a:pathLst>
            </a:custGeom>
            <a:solidFill>
              <a:srgbClr val="7FB264"/>
            </a:solidFill>
            <a:ln w="9525">
              <a:noFill/>
              <a:round/>
              <a:headEnd/>
              <a:tailEnd/>
            </a:ln>
          </p:spPr>
          <p:txBody>
            <a:bodyPr/>
            <a:lstStyle/>
            <a:p>
              <a:endParaRPr lang="en-US"/>
            </a:p>
          </p:txBody>
        </p:sp>
        <p:sp>
          <p:nvSpPr>
            <p:cNvPr id="26938" name="Freeform 310"/>
            <p:cNvSpPr>
              <a:spLocks/>
            </p:cNvSpPr>
            <p:nvPr/>
          </p:nvSpPr>
          <p:spPr bwMode="auto">
            <a:xfrm>
              <a:off x="3714750" y="3331245"/>
              <a:ext cx="171450" cy="412750"/>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0 h 125"/>
                <a:gd name="T12" fmla="*/ 2147483647 w 52"/>
                <a:gd name="T13" fmla="*/ 2147483647 h 125"/>
                <a:gd name="T14" fmla="*/ 0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7"/>
                    <a:pt x="20" y="54"/>
                  </a:cubicBezTo>
                  <a:cubicBezTo>
                    <a:pt x="19" y="45"/>
                    <a:pt x="17" y="32"/>
                    <a:pt x="12" y="29"/>
                  </a:cubicBezTo>
                  <a:cubicBezTo>
                    <a:pt x="12" y="25"/>
                    <a:pt x="11" y="1"/>
                    <a:pt x="8" y="1"/>
                  </a:cubicBezTo>
                  <a:cubicBezTo>
                    <a:pt x="8" y="1"/>
                    <a:pt x="8" y="0"/>
                    <a:pt x="7" y="0"/>
                  </a:cubicBezTo>
                  <a:cubicBezTo>
                    <a:pt x="4" y="0"/>
                    <a:pt x="1" y="3"/>
                    <a:pt x="1" y="6"/>
                  </a:cubicBezTo>
                  <a:cubicBezTo>
                    <a:pt x="0" y="51"/>
                    <a:pt x="0" y="51"/>
                    <a:pt x="0" y="51"/>
                  </a:cubicBezTo>
                  <a:cubicBezTo>
                    <a:pt x="4" y="53"/>
                    <a:pt x="4" y="53"/>
                    <a:pt x="4" y="53"/>
                  </a:cubicBezTo>
                  <a:cubicBezTo>
                    <a:pt x="9" y="55"/>
                    <a:pt x="11" y="58"/>
                    <a:pt x="13" y="68"/>
                  </a:cubicBezTo>
                  <a:cubicBezTo>
                    <a:pt x="14" y="75"/>
                    <a:pt x="14" y="75"/>
                    <a:pt x="14" y="75"/>
                  </a:cubicBezTo>
                  <a:cubicBezTo>
                    <a:pt x="17" y="76"/>
                    <a:pt x="17" y="76"/>
                    <a:pt x="17" y="76"/>
                  </a:cubicBezTo>
                  <a:cubicBezTo>
                    <a:pt x="29" y="83"/>
                    <a:pt x="39" y="102"/>
                    <a:pt x="39" y="119"/>
                  </a:cubicBezTo>
                  <a:cubicBezTo>
                    <a:pt x="39" y="122"/>
                    <a:pt x="42" y="125"/>
                    <a:pt x="45" y="125"/>
                  </a:cubicBezTo>
                  <a:cubicBezTo>
                    <a:pt x="49" y="125"/>
                    <a:pt x="52" y="122"/>
                    <a:pt x="52" y="119"/>
                  </a:cubicBezTo>
                  <a:close/>
                </a:path>
              </a:pathLst>
            </a:custGeom>
            <a:solidFill>
              <a:srgbClr val="80B365"/>
            </a:solidFill>
            <a:ln w="9525">
              <a:noFill/>
              <a:round/>
              <a:headEnd/>
              <a:tailEnd/>
            </a:ln>
          </p:spPr>
          <p:txBody>
            <a:bodyPr/>
            <a:lstStyle/>
            <a:p>
              <a:endParaRPr lang="en-US"/>
            </a:p>
          </p:txBody>
        </p:sp>
        <p:sp>
          <p:nvSpPr>
            <p:cNvPr id="26939" name="Freeform 311"/>
            <p:cNvSpPr>
              <a:spLocks/>
            </p:cNvSpPr>
            <p:nvPr/>
          </p:nvSpPr>
          <p:spPr bwMode="auto">
            <a:xfrm>
              <a:off x="3714750" y="3331245"/>
              <a:ext cx="171450" cy="412750"/>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0 h 125"/>
                <a:gd name="T12" fmla="*/ 2147483647 w 52"/>
                <a:gd name="T13" fmla="*/ 2147483647 h 125"/>
                <a:gd name="T14" fmla="*/ 0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3"/>
                    <a:pt x="24" y="57"/>
                    <a:pt x="20" y="54"/>
                  </a:cubicBezTo>
                  <a:cubicBezTo>
                    <a:pt x="19" y="45"/>
                    <a:pt x="17" y="32"/>
                    <a:pt x="12" y="29"/>
                  </a:cubicBezTo>
                  <a:cubicBezTo>
                    <a:pt x="12" y="26"/>
                    <a:pt x="11" y="1"/>
                    <a:pt x="8" y="1"/>
                  </a:cubicBezTo>
                  <a:cubicBezTo>
                    <a:pt x="8" y="1"/>
                    <a:pt x="8" y="0"/>
                    <a:pt x="7" y="0"/>
                  </a:cubicBezTo>
                  <a:cubicBezTo>
                    <a:pt x="4" y="0"/>
                    <a:pt x="1" y="3"/>
                    <a:pt x="1" y="6"/>
                  </a:cubicBezTo>
                  <a:cubicBezTo>
                    <a:pt x="0" y="51"/>
                    <a:pt x="0" y="51"/>
                    <a:pt x="0" y="51"/>
                  </a:cubicBezTo>
                  <a:cubicBezTo>
                    <a:pt x="4" y="53"/>
                    <a:pt x="4" y="53"/>
                    <a:pt x="4" y="53"/>
                  </a:cubicBezTo>
                  <a:cubicBezTo>
                    <a:pt x="9" y="55"/>
                    <a:pt x="11" y="58"/>
                    <a:pt x="13" y="68"/>
                  </a:cubicBezTo>
                  <a:cubicBezTo>
                    <a:pt x="14" y="75"/>
                    <a:pt x="14" y="75"/>
                    <a:pt x="14" y="75"/>
                  </a:cubicBezTo>
                  <a:cubicBezTo>
                    <a:pt x="17" y="76"/>
                    <a:pt x="17" y="76"/>
                    <a:pt x="17" y="76"/>
                  </a:cubicBezTo>
                  <a:cubicBezTo>
                    <a:pt x="29" y="83"/>
                    <a:pt x="39" y="102"/>
                    <a:pt x="39" y="119"/>
                  </a:cubicBezTo>
                  <a:cubicBezTo>
                    <a:pt x="39" y="122"/>
                    <a:pt x="42" y="125"/>
                    <a:pt x="45" y="125"/>
                  </a:cubicBezTo>
                  <a:cubicBezTo>
                    <a:pt x="49" y="125"/>
                    <a:pt x="52" y="122"/>
                    <a:pt x="52" y="119"/>
                  </a:cubicBezTo>
                  <a:close/>
                </a:path>
              </a:pathLst>
            </a:custGeom>
            <a:solidFill>
              <a:srgbClr val="81B466"/>
            </a:solidFill>
            <a:ln w="9525">
              <a:noFill/>
              <a:round/>
              <a:headEnd/>
              <a:tailEnd/>
            </a:ln>
          </p:spPr>
          <p:txBody>
            <a:bodyPr/>
            <a:lstStyle/>
            <a:p>
              <a:endParaRPr lang="en-US"/>
            </a:p>
          </p:txBody>
        </p:sp>
        <p:sp>
          <p:nvSpPr>
            <p:cNvPr id="26940" name="Freeform 312"/>
            <p:cNvSpPr>
              <a:spLocks/>
            </p:cNvSpPr>
            <p:nvPr/>
          </p:nvSpPr>
          <p:spPr bwMode="auto">
            <a:xfrm>
              <a:off x="3714750" y="3331245"/>
              <a:ext cx="171450" cy="412750"/>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0 h 125"/>
                <a:gd name="T12" fmla="*/ 2147483647 w 52"/>
                <a:gd name="T13" fmla="*/ 2147483647 h 125"/>
                <a:gd name="T14" fmla="*/ 0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1" y="98"/>
                    <a:pt x="41" y="77"/>
                    <a:pt x="26" y="67"/>
                  </a:cubicBezTo>
                  <a:cubicBezTo>
                    <a:pt x="25" y="63"/>
                    <a:pt x="24" y="57"/>
                    <a:pt x="20" y="54"/>
                  </a:cubicBezTo>
                  <a:cubicBezTo>
                    <a:pt x="19" y="45"/>
                    <a:pt x="17" y="32"/>
                    <a:pt x="12" y="30"/>
                  </a:cubicBezTo>
                  <a:cubicBezTo>
                    <a:pt x="12" y="26"/>
                    <a:pt x="11" y="1"/>
                    <a:pt x="8" y="1"/>
                  </a:cubicBezTo>
                  <a:cubicBezTo>
                    <a:pt x="8" y="1"/>
                    <a:pt x="8" y="0"/>
                    <a:pt x="7" y="0"/>
                  </a:cubicBezTo>
                  <a:cubicBezTo>
                    <a:pt x="4" y="0"/>
                    <a:pt x="1" y="3"/>
                    <a:pt x="1" y="6"/>
                  </a:cubicBezTo>
                  <a:cubicBezTo>
                    <a:pt x="0" y="51"/>
                    <a:pt x="0" y="51"/>
                    <a:pt x="0" y="51"/>
                  </a:cubicBezTo>
                  <a:cubicBezTo>
                    <a:pt x="4" y="53"/>
                    <a:pt x="4" y="53"/>
                    <a:pt x="4" y="53"/>
                  </a:cubicBezTo>
                  <a:cubicBezTo>
                    <a:pt x="9" y="55"/>
                    <a:pt x="11" y="58"/>
                    <a:pt x="13" y="68"/>
                  </a:cubicBezTo>
                  <a:cubicBezTo>
                    <a:pt x="14" y="75"/>
                    <a:pt x="14" y="75"/>
                    <a:pt x="14" y="75"/>
                  </a:cubicBezTo>
                  <a:cubicBezTo>
                    <a:pt x="17" y="76"/>
                    <a:pt x="17" y="76"/>
                    <a:pt x="17" y="76"/>
                  </a:cubicBezTo>
                  <a:cubicBezTo>
                    <a:pt x="29" y="83"/>
                    <a:pt x="39" y="102"/>
                    <a:pt x="39" y="119"/>
                  </a:cubicBezTo>
                  <a:cubicBezTo>
                    <a:pt x="39" y="122"/>
                    <a:pt x="42" y="125"/>
                    <a:pt x="45" y="125"/>
                  </a:cubicBezTo>
                  <a:cubicBezTo>
                    <a:pt x="49" y="125"/>
                    <a:pt x="52" y="122"/>
                    <a:pt x="52" y="119"/>
                  </a:cubicBezTo>
                  <a:close/>
                </a:path>
              </a:pathLst>
            </a:custGeom>
            <a:solidFill>
              <a:srgbClr val="81B467"/>
            </a:solidFill>
            <a:ln w="9525">
              <a:noFill/>
              <a:round/>
              <a:headEnd/>
              <a:tailEnd/>
            </a:ln>
          </p:spPr>
          <p:txBody>
            <a:bodyPr/>
            <a:lstStyle/>
            <a:p>
              <a:endParaRPr lang="en-US"/>
            </a:p>
          </p:txBody>
        </p:sp>
        <p:sp>
          <p:nvSpPr>
            <p:cNvPr id="26941" name="Freeform 313"/>
            <p:cNvSpPr>
              <a:spLocks/>
            </p:cNvSpPr>
            <p:nvPr/>
          </p:nvSpPr>
          <p:spPr bwMode="auto">
            <a:xfrm>
              <a:off x="3714750" y="3331245"/>
              <a:ext cx="171450" cy="412750"/>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0 h 125"/>
                <a:gd name="T12" fmla="*/ 2147483647 w 52"/>
                <a:gd name="T13" fmla="*/ 2147483647 h 125"/>
                <a:gd name="T14" fmla="*/ 0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1" y="98"/>
                    <a:pt x="41" y="77"/>
                    <a:pt x="26" y="67"/>
                  </a:cubicBezTo>
                  <a:cubicBezTo>
                    <a:pt x="25" y="63"/>
                    <a:pt x="24" y="57"/>
                    <a:pt x="20" y="54"/>
                  </a:cubicBezTo>
                  <a:cubicBezTo>
                    <a:pt x="19" y="45"/>
                    <a:pt x="17" y="32"/>
                    <a:pt x="12" y="30"/>
                  </a:cubicBezTo>
                  <a:cubicBezTo>
                    <a:pt x="12" y="26"/>
                    <a:pt x="11" y="1"/>
                    <a:pt x="8" y="1"/>
                  </a:cubicBezTo>
                  <a:cubicBezTo>
                    <a:pt x="8" y="1"/>
                    <a:pt x="8" y="0"/>
                    <a:pt x="7" y="0"/>
                  </a:cubicBezTo>
                  <a:cubicBezTo>
                    <a:pt x="4" y="0"/>
                    <a:pt x="1" y="3"/>
                    <a:pt x="1" y="6"/>
                  </a:cubicBezTo>
                  <a:cubicBezTo>
                    <a:pt x="0" y="51"/>
                    <a:pt x="0" y="51"/>
                    <a:pt x="0" y="51"/>
                  </a:cubicBezTo>
                  <a:cubicBezTo>
                    <a:pt x="4" y="53"/>
                    <a:pt x="4" y="53"/>
                    <a:pt x="4" y="53"/>
                  </a:cubicBezTo>
                  <a:cubicBezTo>
                    <a:pt x="9" y="55"/>
                    <a:pt x="11" y="58"/>
                    <a:pt x="13" y="68"/>
                  </a:cubicBezTo>
                  <a:cubicBezTo>
                    <a:pt x="14" y="75"/>
                    <a:pt x="14" y="75"/>
                    <a:pt x="14" y="75"/>
                  </a:cubicBezTo>
                  <a:cubicBezTo>
                    <a:pt x="17" y="76"/>
                    <a:pt x="17" y="76"/>
                    <a:pt x="17" y="76"/>
                  </a:cubicBezTo>
                  <a:cubicBezTo>
                    <a:pt x="29" y="83"/>
                    <a:pt x="39" y="102"/>
                    <a:pt x="39" y="119"/>
                  </a:cubicBezTo>
                  <a:cubicBezTo>
                    <a:pt x="39" y="122"/>
                    <a:pt x="42" y="125"/>
                    <a:pt x="45" y="125"/>
                  </a:cubicBezTo>
                  <a:cubicBezTo>
                    <a:pt x="49" y="125"/>
                    <a:pt x="52" y="122"/>
                    <a:pt x="52" y="119"/>
                  </a:cubicBezTo>
                  <a:close/>
                </a:path>
              </a:pathLst>
            </a:custGeom>
            <a:solidFill>
              <a:srgbClr val="82B467"/>
            </a:solidFill>
            <a:ln w="9525">
              <a:noFill/>
              <a:round/>
              <a:headEnd/>
              <a:tailEnd/>
            </a:ln>
          </p:spPr>
          <p:txBody>
            <a:bodyPr/>
            <a:lstStyle/>
            <a:p>
              <a:endParaRPr lang="en-US"/>
            </a:p>
          </p:txBody>
        </p:sp>
        <p:sp>
          <p:nvSpPr>
            <p:cNvPr id="26942" name="Freeform 314"/>
            <p:cNvSpPr>
              <a:spLocks/>
            </p:cNvSpPr>
            <p:nvPr/>
          </p:nvSpPr>
          <p:spPr bwMode="auto">
            <a:xfrm>
              <a:off x="3714750" y="3331245"/>
              <a:ext cx="168275" cy="412750"/>
            </a:xfrm>
            <a:custGeom>
              <a:avLst/>
              <a:gdLst>
                <a:gd name="T0" fmla="*/ 2147483647 w 51"/>
                <a:gd name="T1" fmla="*/ 2147483647 h 125"/>
                <a:gd name="T2" fmla="*/ 2147483647 w 51"/>
                <a:gd name="T3" fmla="*/ 2147483647 h 125"/>
                <a:gd name="T4" fmla="*/ 2147483647 w 51"/>
                <a:gd name="T5" fmla="*/ 2147483647 h 125"/>
                <a:gd name="T6" fmla="*/ 2147483647 w 51"/>
                <a:gd name="T7" fmla="*/ 2147483647 h 125"/>
                <a:gd name="T8" fmla="*/ 2147483647 w 51"/>
                <a:gd name="T9" fmla="*/ 2147483647 h 125"/>
                <a:gd name="T10" fmla="*/ 2147483647 w 51"/>
                <a:gd name="T11" fmla="*/ 0 h 125"/>
                <a:gd name="T12" fmla="*/ 2147483647 w 51"/>
                <a:gd name="T13" fmla="*/ 2147483647 h 125"/>
                <a:gd name="T14" fmla="*/ 0 w 51"/>
                <a:gd name="T15" fmla="*/ 2147483647 h 125"/>
                <a:gd name="T16" fmla="*/ 2147483647 w 51"/>
                <a:gd name="T17" fmla="*/ 2147483647 h 125"/>
                <a:gd name="T18" fmla="*/ 2147483647 w 51"/>
                <a:gd name="T19" fmla="*/ 2147483647 h 125"/>
                <a:gd name="T20" fmla="*/ 2147483647 w 51"/>
                <a:gd name="T21" fmla="*/ 2147483647 h 125"/>
                <a:gd name="T22" fmla="*/ 2147483647 w 51"/>
                <a:gd name="T23" fmla="*/ 2147483647 h 125"/>
                <a:gd name="T24" fmla="*/ 2147483647 w 51"/>
                <a:gd name="T25" fmla="*/ 2147483647 h 125"/>
                <a:gd name="T26" fmla="*/ 2147483647 w 51"/>
                <a:gd name="T27" fmla="*/ 2147483647 h 125"/>
                <a:gd name="T28" fmla="*/ 2147483647 w 51"/>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5"/>
                <a:gd name="T47" fmla="*/ 51 w 51"/>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5">
                  <a:moveTo>
                    <a:pt x="51" y="119"/>
                  </a:moveTo>
                  <a:cubicBezTo>
                    <a:pt x="51" y="98"/>
                    <a:pt x="41" y="77"/>
                    <a:pt x="26" y="67"/>
                  </a:cubicBezTo>
                  <a:cubicBezTo>
                    <a:pt x="25" y="63"/>
                    <a:pt x="24" y="58"/>
                    <a:pt x="20" y="55"/>
                  </a:cubicBezTo>
                  <a:cubicBezTo>
                    <a:pt x="19" y="45"/>
                    <a:pt x="17" y="32"/>
                    <a:pt x="12" y="30"/>
                  </a:cubicBezTo>
                  <a:cubicBezTo>
                    <a:pt x="12" y="26"/>
                    <a:pt x="11" y="1"/>
                    <a:pt x="8" y="1"/>
                  </a:cubicBezTo>
                  <a:cubicBezTo>
                    <a:pt x="8" y="1"/>
                    <a:pt x="8" y="0"/>
                    <a:pt x="7" y="0"/>
                  </a:cubicBezTo>
                  <a:cubicBezTo>
                    <a:pt x="4" y="0"/>
                    <a:pt x="1" y="3"/>
                    <a:pt x="1" y="6"/>
                  </a:cubicBezTo>
                  <a:cubicBezTo>
                    <a:pt x="0" y="51"/>
                    <a:pt x="0" y="51"/>
                    <a:pt x="0" y="51"/>
                  </a:cubicBezTo>
                  <a:cubicBezTo>
                    <a:pt x="4" y="53"/>
                    <a:pt x="4" y="53"/>
                    <a:pt x="4" y="53"/>
                  </a:cubicBezTo>
                  <a:cubicBezTo>
                    <a:pt x="9" y="55"/>
                    <a:pt x="12" y="58"/>
                    <a:pt x="13" y="68"/>
                  </a:cubicBezTo>
                  <a:cubicBezTo>
                    <a:pt x="14" y="75"/>
                    <a:pt x="14" y="75"/>
                    <a:pt x="14" y="75"/>
                  </a:cubicBezTo>
                  <a:cubicBezTo>
                    <a:pt x="17" y="76"/>
                    <a:pt x="17" y="76"/>
                    <a:pt x="17" y="76"/>
                  </a:cubicBezTo>
                  <a:cubicBezTo>
                    <a:pt x="29" y="83"/>
                    <a:pt x="39" y="101"/>
                    <a:pt x="39" y="119"/>
                  </a:cubicBezTo>
                  <a:cubicBezTo>
                    <a:pt x="39" y="122"/>
                    <a:pt x="42" y="125"/>
                    <a:pt x="45" y="125"/>
                  </a:cubicBezTo>
                  <a:cubicBezTo>
                    <a:pt x="49" y="125"/>
                    <a:pt x="51" y="122"/>
                    <a:pt x="51" y="119"/>
                  </a:cubicBezTo>
                  <a:close/>
                </a:path>
              </a:pathLst>
            </a:custGeom>
            <a:solidFill>
              <a:srgbClr val="83B568"/>
            </a:solidFill>
            <a:ln w="9525">
              <a:noFill/>
              <a:round/>
              <a:headEnd/>
              <a:tailEnd/>
            </a:ln>
          </p:spPr>
          <p:txBody>
            <a:bodyPr/>
            <a:lstStyle/>
            <a:p>
              <a:endParaRPr lang="en-US"/>
            </a:p>
          </p:txBody>
        </p:sp>
        <p:sp>
          <p:nvSpPr>
            <p:cNvPr id="26943" name="Freeform 315"/>
            <p:cNvSpPr>
              <a:spLocks/>
            </p:cNvSpPr>
            <p:nvPr/>
          </p:nvSpPr>
          <p:spPr bwMode="auto">
            <a:xfrm>
              <a:off x="3714750" y="3331245"/>
              <a:ext cx="168275" cy="412750"/>
            </a:xfrm>
            <a:custGeom>
              <a:avLst/>
              <a:gdLst>
                <a:gd name="T0" fmla="*/ 2147483647 w 51"/>
                <a:gd name="T1" fmla="*/ 2147483647 h 125"/>
                <a:gd name="T2" fmla="*/ 2147483647 w 51"/>
                <a:gd name="T3" fmla="*/ 2147483647 h 125"/>
                <a:gd name="T4" fmla="*/ 2147483647 w 51"/>
                <a:gd name="T5" fmla="*/ 2147483647 h 125"/>
                <a:gd name="T6" fmla="*/ 2147483647 w 51"/>
                <a:gd name="T7" fmla="*/ 2147483647 h 125"/>
                <a:gd name="T8" fmla="*/ 2147483647 w 51"/>
                <a:gd name="T9" fmla="*/ 2147483647 h 125"/>
                <a:gd name="T10" fmla="*/ 2147483647 w 51"/>
                <a:gd name="T11" fmla="*/ 0 h 125"/>
                <a:gd name="T12" fmla="*/ 2147483647 w 51"/>
                <a:gd name="T13" fmla="*/ 2147483647 h 125"/>
                <a:gd name="T14" fmla="*/ 0 w 51"/>
                <a:gd name="T15" fmla="*/ 2147483647 h 125"/>
                <a:gd name="T16" fmla="*/ 2147483647 w 51"/>
                <a:gd name="T17" fmla="*/ 2147483647 h 125"/>
                <a:gd name="T18" fmla="*/ 2147483647 w 51"/>
                <a:gd name="T19" fmla="*/ 2147483647 h 125"/>
                <a:gd name="T20" fmla="*/ 2147483647 w 51"/>
                <a:gd name="T21" fmla="*/ 2147483647 h 125"/>
                <a:gd name="T22" fmla="*/ 2147483647 w 51"/>
                <a:gd name="T23" fmla="*/ 2147483647 h 125"/>
                <a:gd name="T24" fmla="*/ 2147483647 w 51"/>
                <a:gd name="T25" fmla="*/ 2147483647 h 125"/>
                <a:gd name="T26" fmla="*/ 2147483647 w 51"/>
                <a:gd name="T27" fmla="*/ 2147483647 h 125"/>
                <a:gd name="T28" fmla="*/ 2147483647 w 51"/>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5"/>
                <a:gd name="T47" fmla="*/ 51 w 51"/>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5">
                  <a:moveTo>
                    <a:pt x="51" y="119"/>
                  </a:moveTo>
                  <a:cubicBezTo>
                    <a:pt x="51" y="98"/>
                    <a:pt x="41" y="77"/>
                    <a:pt x="26" y="67"/>
                  </a:cubicBezTo>
                  <a:cubicBezTo>
                    <a:pt x="25" y="63"/>
                    <a:pt x="24" y="58"/>
                    <a:pt x="20" y="55"/>
                  </a:cubicBezTo>
                  <a:cubicBezTo>
                    <a:pt x="19" y="45"/>
                    <a:pt x="17" y="33"/>
                    <a:pt x="12" y="30"/>
                  </a:cubicBezTo>
                  <a:cubicBezTo>
                    <a:pt x="12" y="26"/>
                    <a:pt x="11" y="1"/>
                    <a:pt x="8" y="1"/>
                  </a:cubicBezTo>
                  <a:cubicBezTo>
                    <a:pt x="8" y="1"/>
                    <a:pt x="8" y="0"/>
                    <a:pt x="7" y="0"/>
                  </a:cubicBezTo>
                  <a:cubicBezTo>
                    <a:pt x="4" y="0"/>
                    <a:pt x="1" y="3"/>
                    <a:pt x="1" y="6"/>
                  </a:cubicBezTo>
                  <a:cubicBezTo>
                    <a:pt x="0" y="51"/>
                    <a:pt x="0" y="51"/>
                    <a:pt x="0" y="51"/>
                  </a:cubicBezTo>
                  <a:cubicBezTo>
                    <a:pt x="4" y="53"/>
                    <a:pt x="4" y="53"/>
                    <a:pt x="4" y="53"/>
                  </a:cubicBezTo>
                  <a:cubicBezTo>
                    <a:pt x="9" y="55"/>
                    <a:pt x="12" y="58"/>
                    <a:pt x="13" y="68"/>
                  </a:cubicBezTo>
                  <a:cubicBezTo>
                    <a:pt x="14" y="75"/>
                    <a:pt x="14" y="75"/>
                    <a:pt x="14" y="75"/>
                  </a:cubicBezTo>
                  <a:cubicBezTo>
                    <a:pt x="17" y="76"/>
                    <a:pt x="17" y="76"/>
                    <a:pt x="17" y="76"/>
                  </a:cubicBezTo>
                  <a:cubicBezTo>
                    <a:pt x="29" y="83"/>
                    <a:pt x="39" y="101"/>
                    <a:pt x="39" y="119"/>
                  </a:cubicBezTo>
                  <a:cubicBezTo>
                    <a:pt x="39" y="122"/>
                    <a:pt x="42" y="125"/>
                    <a:pt x="45" y="125"/>
                  </a:cubicBezTo>
                  <a:cubicBezTo>
                    <a:pt x="49" y="125"/>
                    <a:pt x="51" y="122"/>
                    <a:pt x="51" y="119"/>
                  </a:cubicBezTo>
                  <a:close/>
                </a:path>
              </a:pathLst>
            </a:custGeom>
            <a:solidFill>
              <a:srgbClr val="84B569"/>
            </a:solidFill>
            <a:ln w="9525">
              <a:noFill/>
              <a:round/>
              <a:headEnd/>
              <a:tailEnd/>
            </a:ln>
          </p:spPr>
          <p:txBody>
            <a:bodyPr/>
            <a:lstStyle/>
            <a:p>
              <a:endParaRPr lang="en-US"/>
            </a:p>
          </p:txBody>
        </p:sp>
        <p:sp>
          <p:nvSpPr>
            <p:cNvPr id="26944" name="Freeform 316"/>
            <p:cNvSpPr>
              <a:spLocks/>
            </p:cNvSpPr>
            <p:nvPr/>
          </p:nvSpPr>
          <p:spPr bwMode="auto">
            <a:xfrm>
              <a:off x="3714750" y="3331245"/>
              <a:ext cx="168275" cy="412750"/>
            </a:xfrm>
            <a:custGeom>
              <a:avLst/>
              <a:gdLst>
                <a:gd name="T0" fmla="*/ 2147483647 w 51"/>
                <a:gd name="T1" fmla="*/ 2147483647 h 125"/>
                <a:gd name="T2" fmla="*/ 2147483647 w 51"/>
                <a:gd name="T3" fmla="*/ 2147483647 h 125"/>
                <a:gd name="T4" fmla="*/ 2147483647 w 51"/>
                <a:gd name="T5" fmla="*/ 2147483647 h 125"/>
                <a:gd name="T6" fmla="*/ 2147483647 w 51"/>
                <a:gd name="T7" fmla="*/ 2147483647 h 125"/>
                <a:gd name="T8" fmla="*/ 2147483647 w 51"/>
                <a:gd name="T9" fmla="*/ 2147483647 h 125"/>
                <a:gd name="T10" fmla="*/ 2147483647 w 51"/>
                <a:gd name="T11" fmla="*/ 0 h 125"/>
                <a:gd name="T12" fmla="*/ 2147483647 w 51"/>
                <a:gd name="T13" fmla="*/ 2147483647 h 125"/>
                <a:gd name="T14" fmla="*/ 0 w 51"/>
                <a:gd name="T15" fmla="*/ 2147483647 h 125"/>
                <a:gd name="T16" fmla="*/ 2147483647 w 51"/>
                <a:gd name="T17" fmla="*/ 2147483647 h 125"/>
                <a:gd name="T18" fmla="*/ 2147483647 w 51"/>
                <a:gd name="T19" fmla="*/ 2147483647 h 125"/>
                <a:gd name="T20" fmla="*/ 2147483647 w 51"/>
                <a:gd name="T21" fmla="*/ 2147483647 h 125"/>
                <a:gd name="T22" fmla="*/ 2147483647 w 51"/>
                <a:gd name="T23" fmla="*/ 2147483647 h 125"/>
                <a:gd name="T24" fmla="*/ 2147483647 w 51"/>
                <a:gd name="T25" fmla="*/ 2147483647 h 125"/>
                <a:gd name="T26" fmla="*/ 2147483647 w 51"/>
                <a:gd name="T27" fmla="*/ 2147483647 h 125"/>
                <a:gd name="T28" fmla="*/ 2147483647 w 51"/>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5"/>
                <a:gd name="T47" fmla="*/ 51 w 51"/>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5">
                  <a:moveTo>
                    <a:pt x="51" y="119"/>
                  </a:moveTo>
                  <a:cubicBezTo>
                    <a:pt x="51" y="98"/>
                    <a:pt x="41" y="77"/>
                    <a:pt x="25" y="67"/>
                  </a:cubicBezTo>
                  <a:cubicBezTo>
                    <a:pt x="25" y="63"/>
                    <a:pt x="24" y="58"/>
                    <a:pt x="20" y="55"/>
                  </a:cubicBezTo>
                  <a:cubicBezTo>
                    <a:pt x="19" y="46"/>
                    <a:pt x="17" y="33"/>
                    <a:pt x="12" y="30"/>
                  </a:cubicBezTo>
                  <a:cubicBezTo>
                    <a:pt x="12" y="27"/>
                    <a:pt x="11" y="1"/>
                    <a:pt x="8" y="1"/>
                  </a:cubicBezTo>
                  <a:cubicBezTo>
                    <a:pt x="8" y="1"/>
                    <a:pt x="8" y="0"/>
                    <a:pt x="7" y="0"/>
                  </a:cubicBezTo>
                  <a:cubicBezTo>
                    <a:pt x="4" y="0"/>
                    <a:pt x="1" y="3"/>
                    <a:pt x="1" y="6"/>
                  </a:cubicBezTo>
                  <a:cubicBezTo>
                    <a:pt x="0" y="51"/>
                    <a:pt x="0" y="51"/>
                    <a:pt x="0" y="51"/>
                  </a:cubicBezTo>
                  <a:cubicBezTo>
                    <a:pt x="4" y="53"/>
                    <a:pt x="4" y="53"/>
                    <a:pt x="4" y="53"/>
                  </a:cubicBezTo>
                  <a:cubicBezTo>
                    <a:pt x="9" y="55"/>
                    <a:pt x="12" y="58"/>
                    <a:pt x="13" y="68"/>
                  </a:cubicBezTo>
                  <a:cubicBezTo>
                    <a:pt x="14" y="75"/>
                    <a:pt x="14" y="75"/>
                    <a:pt x="14" y="75"/>
                  </a:cubicBezTo>
                  <a:cubicBezTo>
                    <a:pt x="17" y="76"/>
                    <a:pt x="17" y="76"/>
                    <a:pt x="17" y="76"/>
                  </a:cubicBezTo>
                  <a:cubicBezTo>
                    <a:pt x="30" y="83"/>
                    <a:pt x="39" y="101"/>
                    <a:pt x="39" y="119"/>
                  </a:cubicBezTo>
                  <a:cubicBezTo>
                    <a:pt x="39" y="122"/>
                    <a:pt x="42" y="125"/>
                    <a:pt x="45" y="125"/>
                  </a:cubicBezTo>
                  <a:cubicBezTo>
                    <a:pt x="49" y="125"/>
                    <a:pt x="51" y="122"/>
                    <a:pt x="51" y="119"/>
                  </a:cubicBezTo>
                  <a:close/>
                </a:path>
              </a:pathLst>
            </a:custGeom>
            <a:solidFill>
              <a:srgbClr val="85B669"/>
            </a:solidFill>
            <a:ln w="9525">
              <a:noFill/>
              <a:round/>
              <a:headEnd/>
              <a:tailEnd/>
            </a:ln>
          </p:spPr>
          <p:txBody>
            <a:bodyPr/>
            <a:lstStyle/>
            <a:p>
              <a:endParaRPr lang="en-US"/>
            </a:p>
          </p:txBody>
        </p:sp>
        <p:sp>
          <p:nvSpPr>
            <p:cNvPr id="26945" name="Freeform 317"/>
            <p:cNvSpPr>
              <a:spLocks/>
            </p:cNvSpPr>
            <p:nvPr/>
          </p:nvSpPr>
          <p:spPr bwMode="auto">
            <a:xfrm>
              <a:off x="3714750" y="3331245"/>
              <a:ext cx="168275" cy="412750"/>
            </a:xfrm>
            <a:custGeom>
              <a:avLst/>
              <a:gdLst>
                <a:gd name="T0" fmla="*/ 2147483647 w 51"/>
                <a:gd name="T1" fmla="*/ 2147483647 h 125"/>
                <a:gd name="T2" fmla="*/ 2147483647 w 51"/>
                <a:gd name="T3" fmla="*/ 2147483647 h 125"/>
                <a:gd name="T4" fmla="*/ 2147483647 w 51"/>
                <a:gd name="T5" fmla="*/ 2147483647 h 125"/>
                <a:gd name="T6" fmla="*/ 2147483647 w 51"/>
                <a:gd name="T7" fmla="*/ 2147483647 h 125"/>
                <a:gd name="T8" fmla="*/ 2147483647 w 51"/>
                <a:gd name="T9" fmla="*/ 2147483647 h 125"/>
                <a:gd name="T10" fmla="*/ 2147483647 w 51"/>
                <a:gd name="T11" fmla="*/ 0 h 125"/>
                <a:gd name="T12" fmla="*/ 2147483647 w 51"/>
                <a:gd name="T13" fmla="*/ 2147483647 h 125"/>
                <a:gd name="T14" fmla="*/ 0 w 51"/>
                <a:gd name="T15" fmla="*/ 2147483647 h 125"/>
                <a:gd name="T16" fmla="*/ 2147483647 w 51"/>
                <a:gd name="T17" fmla="*/ 2147483647 h 125"/>
                <a:gd name="T18" fmla="*/ 2147483647 w 51"/>
                <a:gd name="T19" fmla="*/ 2147483647 h 125"/>
                <a:gd name="T20" fmla="*/ 2147483647 w 51"/>
                <a:gd name="T21" fmla="*/ 2147483647 h 125"/>
                <a:gd name="T22" fmla="*/ 2147483647 w 51"/>
                <a:gd name="T23" fmla="*/ 2147483647 h 125"/>
                <a:gd name="T24" fmla="*/ 2147483647 w 51"/>
                <a:gd name="T25" fmla="*/ 2147483647 h 125"/>
                <a:gd name="T26" fmla="*/ 2147483647 w 51"/>
                <a:gd name="T27" fmla="*/ 2147483647 h 125"/>
                <a:gd name="T28" fmla="*/ 2147483647 w 51"/>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5"/>
                <a:gd name="T47" fmla="*/ 51 w 51"/>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5">
                  <a:moveTo>
                    <a:pt x="51" y="119"/>
                  </a:moveTo>
                  <a:cubicBezTo>
                    <a:pt x="51" y="98"/>
                    <a:pt x="41" y="77"/>
                    <a:pt x="25" y="67"/>
                  </a:cubicBezTo>
                  <a:cubicBezTo>
                    <a:pt x="25" y="63"/>
                    <a:pt x="24" y="58"/>
                    <a:pt x="20" y="55"/>
                  </a:cubicBezTo>
                  <a:cubicBezTo>
                    <a:pt x="19" y="46"/>
                    <a:pt x="17" y="33"/>
                    <a:pt x="12" y="31"/>
                  </a:cubicBezTo>
                  <a:cubicBezTo>
                    <a:pt x="12" y="27"/>
                    <a:pt x="11" y="2"/>
                    <a:pt x="8" y="1"/>
                  </a:cubicBezTo>
                  <a:cubicBezTo>
                    <a:pt x="8" y="1"/>
                    <a:pt x="8" y="0"/>
                    <a:pt x="7" y="0"/>
                  </a:cubicBezTo>
                  <a:cubicBezTo>
                    <a:pt x="4" y="0"/>
                    <a:pt x="1" y="3"/>
                    <a:pt x="1" y="6"/>
                  </a:cubicBezTo>
                  <a:cubicBezTo>
                    <a:pt x="0" y="51"/>
                    <a:pt x="0" y="51"/>
                    <a:pt x="0" y="51"/>
                  </a:cubicBezTo>
                  <a:cubicBezTo>
                    <a:pt x="4" y="53"/>
                    <a:pt x="4" y="53"/>
                    <a:pt x="4" y="53"/>
                  </a:cubicBezTo>
                  <a:cubicBezTo>
                    <a:pt x="9" y="55"/>
                    <a:pt x="12" y="58"/>
                    <a:pt x="13" y="68"/>
                  </a:cubicBezTo>
                  <a:cubicBezTo>
                    <a:pt x="15" y="75"/>
                    <a:pt x="15" y="75"/>
                    <a:pt x="15" y="75"/>
                  </a:cubicBezTo>
                  <a:cubicBezTo>
                    <a:pt x="17" y="76"/>
                    <a:pt x="17" y="76"/>
                    <a:pt x="17" y="76"/>
                  </a:cubicBezTo>
                  <a:cubicBezTo>
                    <a:pt x="30" y="83"/>
                    <a:pt x="39" y="101"/>
                    <a:pt x="39" y="119"/>
                  </a:cubicBezTo>
                  <a:cubicBezTo>
                    <a:pt x="39" y="122"/>
                    <a:pt x="42" y="125"/>
                    <a:pt x="45" y="125"/>
                  </a:cubicBezTo>
                  <a:cubicBezTo>
                    <a:pt x="49" y="125"/>
                    <a:pt x="51" y="122"/>
                    <a:pt x="51" y="119"/>
                  </a:cubicBezTo>
                  <a:close/>
                </a:path>
              </a:pathLst>
            </a:custGeom>
            <a:solidFill>
              <a:srgbClr val="85B66A"/>
            </a:solidFill>
            <a:ln w="9525">
              <a:noFill/>
              <a:round/>
              <a:headEnd/>
              <a:tailEnd/>
            </a:ln>
          </p:spPr>
          <p:txBody>
            <a:bodyPr/>
            <a:lstStyle/>
            <a:p>
              <a:endParaRPr lang="en-US"/>
            </a:p>
          </p:txBody>
        </p:sp>
        <p:sp>
          <p:nvSpPr>
            <p:cNvPr id="26946" name="Freeform 318"/>
            <p:cNvSpPr>
              <a:spLocks/>
            </p:cNvSpPr>
            <p:nvPr/>
          </p:nvSpPr>
          <p:spPr bwMode="auto">
            <a:xfrm>
              <a:off x="3714750" y="3331245"/>
              <a:ext cx="168275" cy="412750"/>
            </a:xfrm>
            <a:custGeom>
              <a:avLst/>
              <a:gdLst>
                <a:gd name="T0" fmla="*/ 2147483647 w 51"/>
                <a:gd name="T1" fmla="*/ 2147483647 h 125"/>
                <a:gd name="T2" fmla="*/ 2147483647 w 51"/>
                <a:gd name="T3" fmla="*/ 2147483647 h 125"/>
                <a:gd name="T4" fmla="*/ 2147483647 w 51"/>
                <a:gd name="T5" fmla="*/ 2147483647 h 125"/>
                <a:gd name="T6" fmla="*/ 2147483647 w 51"/>
                <a:gd name="T7" fmla="*/ 2147483647 h 125"/>
                <a:gd name="T8" fmla="*/ 2147483647 w 51"/>
                <a:gd name="T9" fmla="*/ 2147483647 h 125"/>
                <a:gd name="T10" fmla="*/ 2147483647 w 51"/>
                <a:gd name="T11" fmla="*/ 0 h 125"/>
                <a:gd name="T12" fmla="*/ 2147483647 w 51"/>
                <a:gd name="T13" fmla="*/ 2147483647 h 125"/>
                <a:gd name="T14" fmla="*/ 0 w 51"/>
                <a:gd name="T15" fmla="*/ 2147483647 h 125"/>
                <a:gd name="T16" fmla="*/ 2147483647 w 51"/>
                <a:gd name="T17" fmla="*/ 2147483647 h 125"/>
                <a:gd name="T18" fmla="*/ 2147483647 w 51"/>
                <a:gd name="T19" fmla="*/ 2147483647 h 125"/>
                <a:gd name="T20" fmla="*/ 2147483647 w 51"/>
                <a:gd name="T21" fmla="*/ 2147483647 h 125"/>
                <a:gd name="T22" fmla="*/ 2147483647 w 51"/>
                <a:gd name="T23" fmla="*/ 2147483647 h 125"/>
                <a:gd name="T24" fmla="*/ 2147483647 w 51"/>
                <a:gd name="T25" fmla="*/ 2147483647 h 125"/>
                <a:gd name="T26" fmla="*/ 2147483647 w 51"/>
                <a:gd name="T27" fmla="*/ 2147483647 h 125"/>
                <a:gd name="T28" fmla="*/ 2147483647 w 51"/>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5"/>
                <a:gd name="T47" fmla="*/ 51 w 51"/>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5">
                  <a:moveTo>
                    <a:pt x="51" y="119"/>
                  </a:moveTo>
                  <a:cubicBezTo>
                    <a:pt x="51" y="98"/>
                    <a:pt x="41" y="77"/>
                    <a:pt x="25" y="67"/>
                  </a:cubicBezTo>
                  <a:cubicBezTo>
                    <a:pt x="25" y="63"/>
                    <a:pt x="24" y="58"/>
                    <a:pt x="20" y="55"/>
                  </a:cubicBezTo>
                  <a:cubicBezTo>
                    <a:pt x="19" y="46"/>
                    <a:pt x="17" y="33"/>
                    <a:pt x="12" y="31"/>
                  </a:cubicBezTo>
                  <a:cubicBezTo>
                    <a:pt x="12" y="27"/>
                    <a:pt x="11" y="2"/>
                    <a:pt x="8" y="1"/>
                  </a:cubicBezTo>
                  <a:cubicBezTo>
                    <a:pt x="8" y="1"/>
                    <a:pt x="8" y="0"/>
                    <a:pt x="7" y="0"/>
                  </a:cubicBezTo>
                  <a:cubicBezTo>
                    <a:pt x="4" y="0"/>
                    <a:pt x="1" y="3"/>
                    <a:pt x="1" y="6"/>
                  </a:cubicBezTo>
                  <a:cubicBezTo>
                    <a:pt x="0" y="51"/>
                    <a:pt x="0" y="51"/>
                    <a:pt x="0" y="51"/>
                  </a:cubicBezTo>
                  <a:cubicBezTo>
                    <a:pt x="4" y="53"/>
                    <a:pt x="4" y="53"/>
                    <a:pt x="4" y="53"/>
                  </a:cubicBezTo>
                  <a:cubicBezTo>
                    <a:pt x="9" y="55"/>
                    <a:pt x="12" y="58"/>
                    <a:pt x="13" y="68"/>
                  </a:cubicBezTo>
                  <a:cubicBezTo>
                    <a:pt x="15" y="75"/>
                    <a:pt x="15" y="75"/>
                    <a:pt x="15" y="75"/>
                  </a:cubicBezTo>
                  <a:cubicBezTo>
                    <a:pt x="17" y="76"/>
                    <a:pt x="17" y="76"/>
                    <a:pt x="17" y="76"/>
                  </a:cubicBezTo>
                  <a:cubicBezTo>
                    <a:pt x="30" y="83"/>
                    <a:pt x="39" y="101"/>
                    <a:pt x="39" y="119"/>
                  </a:cubicBezTo>
                  <a:cubicBezTo>
                    <a:pt x="39" y="122"/>
                    <a:pt x="42" y="125"/>
                    <a:pt x="45" y="125"/>
                  </a:cubicBezTo>
                  <a:cubicBezTo>
                    <a:pt x="49" y="125"/>
                    <a:pt x="51" y="122"/>
                    <a:pt x="51" y="119"/>
                  </a:cubicBezTo>
                  <a:close/>
                </a:path>
              </a:pathLst>
            </a:custGeom>
            <a:solidFill>
              <a:srgbClr val="86B76B"/>
            </a:solidFill>
            <a:ln w="9525">
              <a:noFill/>
              <a:round/>
              <a:headEnd/>
              <a:tailEnd/>
            </a:ln>
          </p:spPr>
          <p:txBody>
            <a:bodyPr/>
            <a:lstStyle/>
            <a:p>
              <a:endParaRPr lang="en-US"/>
            </a:p>
          </p:txBody>
        </p:sp>
        <p:sp>
          <p:nvSpPr>
            <p:cNvPr id="26947" name="Freeform 319"/>
            <p:cNvSpPr>
              <a:spLocks/>
            </p:cNvSpPr>
            <p:nvPr/>
          </p:nvSpPr>
          <p:spPr bwMode="auto">
            <a:xfrm>
              <a:off x="3714750" y="3331245"/>
              <a:ext cx="168275" cy="409575"/>
            </a:xfrm>
            <a:custGeom>
              <a:avLst/>
              <a:gdLst>
                <a:gd name="T0" fmla="*/ 2147483647 w 51"/>
                <a:gd name="T1" fmla="*/ 2147483647 h 124"/>
                <a:gd name="T2" fmla="*/ 2147483647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0 h 124"/>
                <a:gd name="T12" fmla="*/ 2147483647 w 51"/>
                <a:gd name="T13" fmla="*/ 2147483647 h 124"/>
                <a:gd name="T14" fmla="*/ 0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2147483647 w 51"/>
                <a:gd name="T25" fmla="*/ 2147483647 h 124"/>
                <a:gd name="T26" fmla="*/ 2147483647 w 51"/>
                <a:gd name="T27" fmla="*/ 2147483647 h 124"/>
                <a:gd name="T28" fmla="*/ 2147483647 w 51"/>
                <a:gd name="T29" fmla="*/ 2147483647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7"/>
                  </a:cubicBezTo>
                  <a:cubicBezTo>
                    <a:pt x="25" y="63"/>
                    <a:pt x="24" y="58"/>
                    <a:pt x="20" y="55"/>
                  </a:cubicBezTo>
                  <a:cubicBezTo>
                    <a:pt x="19" y="46"/>
                    <a:pt x="17" y="34"/>
                    <a:pt x="12" y="31"/>
                  </a:cubicBezTo>
                  <a:cubicBezTo>
                    <a:pt x="12" y="27"/>
                    <a:pt x="11" y="2"/>
                    <a:pt x="8" y="1"/>
                  </a:cubicBezTo>
                  <a:cubicBezTo>
                    <a:pt x="8" y="1"/>
                    <a:pt x="8" y="0"/>
                    <a:pt x="7" y="0"/>
                  </a:cubicBezTo>
                  <a:cubicBezTo>
                    <a:pt x="4" y="0"/>
                    <a:pt x="1" y="3"/>
                    <a:pt x="1" y="6"/>
                  </a:cubicBezTo>
                  <a:cubicBezTo>
                    <a:pt x="0" y="51"/>
                    <a:pt x="0" y="51"/>
                    <a:pt x="0" y="51"/>
                  </a:cubicBezTo>
                  <a:cubicBezTo>
                    <a:pt x="4" y="53"/>
                    <a:pt x="4" y="53"/>
                    <a:pt x="4" y="53"/>
                  </a:cubicBezTo>
                  <a:cubicBezTo>
                    <a:pt x="9" y="55"/>
                    <a:pt x="12" y="58"/>
                    <a:pt x="14" y="68"/>
                  </a:cubicBezTo>
                  <a:cubicBezTo>
                    <a:pt x="15" y="75"/>
                    <a:pt x="15" y="75"/>
                    <a:pt x="15" y="75"/>
                  </a:cubicBezTo>
                  <a:cubicBezTo>
                    <a:pt x="17" y="76"/>
                    <a:pt x="17" y="76"/>
                    <a:pt x="17" y="76"/>
                  </a:cubicBezTo>
                  <a:cubicBezTo>
                    <a:pt x="30" y="83"/>
                    <a:pt x="39" y="101"/>
                    <a:pt x="39" y="119"/>
                  </a:cubicBezTo>
                  <a:cubicBezTo>
                    <a:pt x="39" y="122"/>
                    <a:pt x="42" y="124"/>
                    <a:pt x="45" y="124"/>
                  </a:cubicBezTo>
                  <a:cubicBezTo>
                    <a:pt x="49" y="124"/>
                    <a:pt x="51" y="122"/>
                    <a:pt x="51" y="119"/>
                  </a:cubicBezTo>
                  <a:close/>
                </a:path>
              </a:pathLst>
            </a:custGeom>
            <a:solidFill>
              <a:srgbClr val="87B76C"/>
            </a:solidFill>
            <a:ln w="9525">
              <a:noFill/>
              <a:round/>
              <a:headEnd/>
              <a:tailEnd/>
            </a:ln>
          </p:spPr>
          <p:txBody>
            <a:bodyPr/>
            <a:lstStyle/>
            <a:p>
              <a:endParaRPr lang="en-US"/>
            </a:p>
          </p:txBody>
        </p:sp>
        <p:sp>
          <p:nvSpPr>
            <p:cNvPr id="26948" name="Freeform 320"/>
            <p:cNvSpPr>
              <a:spLocks/>
            </p:cNvSpPr>
            <p:nvPr/>
          </p:nvSpPr>
          <p:spPr bwMode="auto">
            <a:xfrm>
              <a:off x="3714750" y="3331245"/>
              <a:ext cx="168275" cy="409575"/>
            </a:xfrm>
            <a:custGeom>
              <a:avLst/>
              <a:gdLst>
                <a:gd name="T0" fmla="*/ 2147483647 w 51"/>
                <a:gd name="T1" fmla="*/ 2147483647 h 124"/>
                <a:gd name="T2" fmla="*/ 2147483647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0 h 124"/>
                <a:gd name="T12" fmla="*/ 2147483647 w 51"/>
                <a:gd name="T13" fmla="*/ 2147483647 h 124"/>
                <a:gd name="T14" fmla="*/ 0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2147483647 w 51"/>
                <a:gd name="T25" fmla="*/ 2147483647 h 124"/>
                <a:gd name="T26" fmla="*/ 2147483647 w 51"/>
                <a:gd name="T27" fmla="*/ 2147483647 h 124"/>
                <a:gd name="T28" fmla="*/ 2147483647 w 51"/>
                <a:gd name="T29" fmla="*/ 2147483647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7"/>
                  </a:cubicBezTo>
                  <a:cubicBezTo>
                    <a:pt x="25" y="63"/>
                    <a:pt x="24" y="58"/>
                    <a:pt x="20" y="56"/>
                  </a:cubicBezTo>
                  <a:cubicBezTo>
                    <a:pt x="19" y="46"/>
                    <a:pt x="17" y="34"/>
                    <a:pt x="12" y="31"/>
                  </a:cubicBezTo>
                  <a:cubicBezTo>
                    <a:pt x="12" y="28"/>
                    <a:pt x="11" y="2"/>
                    <a:pt x="8" y="1"/>
                  </a:cubicBezTo>
                  <a:cubicBezTo>
                    <a:pt x="8" y="1"/>
                    <a:pt x="8" y="0"/>
                    <a:pt x="7" y="0"/>
                  </a:cubicBezTo>
                  <a:cubicBezTo>
                    <a:pt x="4" y="0"/>
                    <a:pt x="1" y="3"/>
                    <a:pt x="1" y="6"/>
                  </a:cubicBezTo>
                  <a:cubicBezTo>
                    <a:pt x="0" y="51"/>
                    <a:pt x="0" y="51"/>
                    <a:pt x="0" y="51"/>
                  </a:cubicBezTo>
                  <a:cubicBezTo>
                    <a:pt x="4" y="52"/>
                    <a:pt x="4" y="52"/>
                    <a:pt x="4" y="52"/>
                  </a:cubicBezTo>
                  <a:cubicBezTo>
                    <a:pt x="10" y="55"/>
                    <a:pt x="12" y="58"/>
                    <a:pt x="14" y="68"/>
                  </a:cubicBezTo>
                  <a:cubicBezTo>
                    <a:pt x="15" y="75"/>
                    <a:pt x="15" y="75"/>
                    <a:pt x="15" y="75"/>
                  </a:cubicBezTo>
                  <a:cubicBezTo>
                    <a:pt x="17" y="76"/>
                    <a:pt x="17" y="76"/>
                    <a:pt x="17" y="76"/>
                  </a:cubicBezTo>
                  <a:cubicBezTo>
                    <a:pt x="30" y="83"/>
                    <a:pt x="39" y="101"/>
                    <a:pt x="39" y="119"/>
                  </a:cubicBezTo>
                  <a:cubicBezTo>
                    <a:pt x="39" y="122"/>
                    <a:pt x="42" y="124"/>
                    <a:pt x="45" y="124"/>
                  </a:cubicBezTo>
                  <a:cubicBezTo>
                    <a:pt x="49" y="124"/>
                    <a:pt x="51" y="122"/>
                    <a:pt x="51" y="119"/>
                  </a:cubicBezTo>
                  <a:close/>
                </a:path>
              </a:pathLst>
            </a:custGeom>
            <a:solidFill>
              <a:srgbClr val="88B86D"/>
            </a:solidFill>
            <a:ln w="9525">
              <a:noFill/>
              <a:round/>
              <a:headEnd/>
              <a:tailEnd/>
            </a:ln>
          </p:spPr>
          <p:txBody>
            <a:bodyPr/>
            <a:lstStyle/>
            <a:p>
              <a:endParaRPr lang="en-US"/>
            </a:p>
          </p:txBody>
        </p:sp>
        <p:sp>
          <p:nvSpPr>
            <p:cNvPr id="26949" name="Freeform 321"/>
            <p:cNvSpPr>
              <a:spLocks/>
            </p:cNvSpPr>
            <p:nvPr/>
          </p:nvSpPr>
          <p:spPr bwMode="auto">
            <a:xfrm>
              <a:off x="3714750" y="3331245"/>
              <a:ext cx="168275" cy="409575"/>
            </a:xfrm>
            <a:custGeom>
              <a:avLst/>
              <a:gdLst>
                <a:gd name="T0" fmla="*/ 2147483647 w 51"/>
                <a:gd name="T1" fmla="*/ 2147483647 h 124"/>
                <a:gd name="T2" fmla="*/ 2147483647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0 h 124"/>
                <a:gd name="T12" fmla="*/ 2147483647 w 51"/>
                <a:gd name="T13" fmla="*/ 2147483647 h 124"/>
                <a:gd name="T14" fmla="*/ 0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2147483647 w 51"/>
                <a:gd name="T25" fmla="*/ 2147483647 h 124"/>
                <a:gd name="T26" fmla="*/ 2147483647 w 51"/>
                <a:gd name="T27" fmla="*/ 2147483647 h 124"/>
                <a:gd name="T28" fmla="*/ 2147483647 w 51"/>
                <a:gd name="T29" fmla="*/ 2147483647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7"/>
                  </a:cubicBezTo>
                  <a:cubicBezTo>
                    <a:pt x="25" y="63"/>
                    <a:pt x="24" y="58"/>
                    <a:pt x="20" y="56"/>
                  </a:cubicBezTo>
                  <a:cubicBezTo>
                    <a:pt x="19" y="46"/>
                    <a:pt x="17" y="34"/>
                    <a:pt x="12" y="31"/>
                  </a:cubicBezTo>
                  <a:cubicBezTo>
                    <a:pt x="12" y="28"/>
                    <a:pt x="11" y="2"/>
                    <a:pt x="8" y="2"/>
                  </a:cubicBezTo>
                  <a:cubicBezTo>
                    <a:pt x="8" y="1"/>
                    <a:pt x="8" y="0"/>
                    <a:pt x="7" y="0"/>
                  </a:cubicBezTo>
                  <a:cubicBezTo>
                    <a:pt x="4" y="0"/>
                    <a:pt x="1" y="3"/>
                    <a:pt x="1" y="6"/>
                  </a:cubicBezTo>
                  <a:cubicBezTo>
                    <a:pt x="0" y="51"/>
                    <a:pt x="0" y="51"/>
                    <a:pt x="0" y="51"/>
                  </a:cubicBezTo>
                  <a:cubicBezTo>
                    <a:pt x="4" y="52"/>
                    <a:pt x="4" y="52"/>
                    <a:pt x="4" y="52"/>
                  </a:cubicBezTo>
                  <a:cubicBezTo>
                    <a:pt x="10" y="55"/>
                    <a:pt x="12" y="58"/>
                    <a:pt x="14" y="68"/>
                  </a:cubicBezTo>
                  <a:cubicBezTo>
                    <a:pt x="15" y="75"/>
                    <a:pt x="15" y="75"/>
                    <a:pt x="15" y="75"/>
                  </a:cubicBezTo>
                  <a:cubicBezTo>
                    <a:pt x="17" y="76"/>
                    <a:pt x="17" y="76"/>
                    <a:pt x="17" y="76"/>
                  </a:cubicBezTo>
                  <a:cubicBezTo>
                    <a:pt x="30" y="83"/>
                    <a:pt x="39" y="101"/>
                    <a:pt x="39" y="119"/>
                  </a:cubicBezTo>
                  <a:cubicBezTo>
                    <a:pt x="40" y="122"/>
                    <a:pt x="42" y="124"/>
                    <a:pt x="45" y="124"/>
                  </a:cubicBezTo>
                  <a:cubicBezTo>
                    <a:pt x="49" y="124"/>
                    <a:pt x="51" y="122"/>
                    <a:pt x="51" y="119"/>
                  </a:cubicBezTo>
                  <a:close/>
                </a:path>
              </a:pathLst>
            </a:custGeom>
            <a:solidFill>
              <a:srgbClr val="89B86D"/>
            </a:solidFill>
            <a:ln w="9525">
              <a:noFill/>
              <a:round/>
              <a:headEnd/>
              <a:tailEnd/>
            </a:ln>
          </p:spPr>
          <p:txBody>
            <a:bodyPr/>
            <a:lstStyle/>
            <a:p>
              <a:endParaRPr lang="en-US"/>
            </a:p>
          </p:txBody>
        </p:sp>
        <p:sp>
          <p:nvSpPr>
            <p:cNvPr id="26950" name="Freeform 322"/>
            <p:cNvSpPr>
              <a:spLocks/>
            </p:cNvSpPr>
            <p:nvPr/>
          </p:nvSpPr>
          <p:spPr bwMode="auto">
            <a:xfrm>
              <a:off x="3714750" y="3331245"/>
              <a:ext cx="168275" cy="409575"/>
            </a:xfrm>
            <a:custGeom>
              <a:avLst/>
              <a:gdLst>
                <a:gd name="T0" fmla="*/ 2147483647 w 51"/>
                <a:gd name="T1" fmla="*/ 2147483647 h 124"/>
                <a:gd name="T2" fmla="*/ 2147483647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0 h 124"/>
                <a:gd name="T12" fmla="*/ 2147483647 w 51"/>
                <a:gd name="T13" fmla="*/ 2147483647 h 124"/>
                <a:gd name="T14" fmla="*/ 0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2147483647 w 51"/>
                <a:gd name="T25" fmla="*/ 2147483647 h 124"/>
                <a:gd name="T26" fmla="*/ 2147483647 w 51"/>
                <a:gd name="T27" fmla="*/ 2147483647 h 124"/>
                <a:gd name="T28" fmla="*/ 2147483647 w 51"/>
                <a:gd name="T29" fmla="*/ 2147483647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7"/>
                  </a:cubicBezTo>
                  <a:cubicBezTo>
                    <a:pt x="25" y="63"/>
                    <a:pt x="24" y="58"/>
                    <a:pt x="20" y="56"/>
                  </a:cubicBezTo>
                  <a:cubicBezTo>
                    <a:pt x="19" y="46"/>
                    <a:pt x="17" y="34"/>
                    <a:pt x="12" y="32"/>
                  </a:cubicBezTo>
                  <a:cubicBezTo>
                    <a:pt x="12" y="28"/>
                    <a:pt x="11" y="2"/>
                    <a:pt x="8" y="2"/>
                  </a:cubicBezTo>
                  <a:cubicBezTo>
                    <a:pt x="8" y="1"/>
                    <a:pt x="8" y="0"/>
                    <a:pt x="7" y="0"/>
                  </a:cubicBezTo>
                  <a:cubicBezTo>
                    <a:pt x="4" y="0"/>
                    <a:pt x="1" y="3"/>
                    <a:pt x="1" y="6"/>
                  </a:cubicBezTo>
                  <a:cubicBezTo>
                    <a:pt x="0" y="51"/>
                    <a:pt x="0" y="51"/>
                    <a:pt x="0" y="51"/>
                  </a:cubicBezTo>
                  <a:cubicBezTo>
                    <a:pt x="4" y="52"/>
                    <a:pt x="4" y="52"/>
                    <a:pt x="4" y="52"/>
                  </a:cubicBezTo>
                  <a:cubicBezTo>
                    <a:pt x="10" y="55"/>
                    <a:pt x="12" y="58"/>
                    <a:pt x="14" y="68"/>
                  </a:cubicBezTo>
                  <a:cubicBezTo>
                    <a:pt x="15" y="75"/>
                    <a:pt x="15" y="75"/>
                    <a:pt x="15" y="75"/>
                  </a:cubicBezTo>
                  <a:cubicBezTo>
                    <a:pt x="17" y="76"/>
                    <a:pt x="17" y="76"/>
                    <a:pt x="17" y="76"/>
                  </a:cubicBezTo>
                  <a:cubicBezTo>
                    <a:pt x="30" y="83"/>
                    <a:pt x="39" y="101"/>
                    <a:pt x="40" y="119"/>
                  </a:cubicBezTo>
                  <a:cubicBezTo>
                    <a:pt x="40" y="122"/>
                    <a:pt x="42" y="124"/>
                    <a:pt x="45" y="124"/>
                  </a:cubicBezTo>
                  <a:cubicBezTo>
                    <a:pt x="49" y="124"/>
                    <a:pt x="51" y="122"/>
                    <a:pt x="51" y="119"/>
                  </a:cubicBezTo>
                  <a:close/>
                </a:path>
              </a:pathLst>
            </a:custGeom>
            <a:solidFill>
              <a:srgbClr val="8AB96E"/>
            </a:solidFill>
            <a:ln w="9525">
              <a:noFill/>
              <a:round/>
              <a:headEnd/>
              <a:tailEnd/>
            </a:ln>
          </p:spPr>
          <p:txBody>
            <a:bodyPr/>
            <a:lstStyle/>
            <a:p>
              <a:endParaRPr lang="en-US"/>
            </a:p>
          </p:txBody>
        </p:sp>
        <p:sp>
          <p:nvSpPr>
            <p:cNvPr id="26951" name="Freeform 323"/>
            <p:cNvSpPr>
              <a:spLocks/>
            </p:cNvSpPr>
            <p:nvPr/>
          </p:nvSpPr>
          <p:spPr bwMode="auto">
            <a:xfrm>
              <a:off x="3714750" y="3331245"/>
              <a:ext cx="168275" cy="409575"/>
            </a:xfrm>
            <a:custGeom>
              <a:avLst/>
              <a:gdLst>
                <a:gd name="T0" fmla="*/ 2147483647 w 51"/>
                <a:gd name="T1" fmla="*/ 2147483647 h 124"/>
                <a:gd name="T2" fmla="*/ 2147483647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0 h 124"/>
                <a:gd name="T12" fmla="*/ 2147483647 w 51"/>
                <a:gd name="T13" fmla="*/ 2147483647 h 124"/>
                <a:gd name="T14" fmla="*/ 0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2147483647 w 51"/>
                <a:gd name="T25" fmla="*/ 2147483647 h 124"/>
                <a:gd name="T26" fmla="*/ 2147483647 w 51"/>
                <a:gd name="T27" fmla="*/ 2147483647 h 124"/>
                <a:gd name="T28" fmla="*/ 2147483647 w 51"/>
                <a:gd name="T29" fmla="*/ 2147483647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7"/>
                  </a:cubicBezTo>
                  <a:cubicBezTo>
                    <a:pt x="24" y="63"/>
                    <a:pt x="23" y="59"/>
                    <a:pt x="20" y="56"/>
                  </a:cubicBezTo>
                  <a:cubicBezTo>
                    <a:pt x="19" y="46"/>
                    <a:pt x="17" y="34"/>
                    <a:pt x="12" y="32"/>
                  </a:cubicBezTo>
                  <a:cubicBezTo>
                    <a:pt x="12" y="28"/>
                    <a:pt x="11" y="2"/>
                    <a:pt x="8" y="2"/>
                  </a:cubicBezTo>
                  <a:cubicBezTo>
                    <a:pt x="8" y="1"/>
                    <a:pt x="8" y="0"/>
                    <a:pt x="7" y="0"/>
                  </a:cubicBezTo>
                  <a:cubicBezTo>
                    <a:pt x="4" y="0"/>
                    <a:pt x="1" y="3"/>
                    <a:pt x="1" y="6"/>
                  </a:cubicBezTo>
                  <a:cubicBezTo>
                    <a:pt x="0" y="51"/>
                    <a:pt x="0" y="51"/>
                    <a:pt x="0" y="51"/>
                  </a:cubicBezTo>
                  <a:cubicBezTo>
                    <a:pt x="4" y="52"/>
                    <a:pt x="4" y="52"/>
                    <a:pt x="4" y="52"/>
                  </a:cubicBezTo>
                  <a:cubicBezTo>
                    <a:pt x="10" y="55"/>
                    <a:pt x="12" y="58"/>
                    <a:pt x="14" y="68"/>
                  </a:cubicBezTo>
                  <a:cubicBezTo>
                    <a:pt x="15" y="75"/>
                    <a:pt x="15" y="75"/>
                    <a:pt x="15" y="75"/>
                  </a:cubicBezTo>
                  <a:cubicBezTo>
                    <a:pt x="17" y="76"/>
                    <a:pt x="17" y="76"/>
                    <a:pt x="17" y="76"/>
                  </a:cubicBezTo>
                  <a:cubicBezTo>
                    <a:pt x="30" y="83"/>
                    <a:pt x="40" y="101"/>
                    <a:pt x="40" y="119"/>
                  </a:cubicBezTo>
                  <a:cubicBezTo>
                    <a:pt x="40" y="122"/>
                    <a:pt x="42" y="124"/>
                    <a:pt x="45" y="124"/>
                  </a:cubicBezTo>
                  <a:cubicBezTo>
                    <a:pt x="48" y="124"/>
                    <a:pt x="51" y="122"/>
                    <a:pt x="51" y="119"/>
                  </a:cubicBezTo>
                  <a:close/>
                </a:path>
              </a:pathLst>
            </a:custGeom>
            <a:solidFill>
              <a:srgbClr val="8AB96F"/>
            </a:solidFill>
            <a:ln w="9525">
              <a:noFill/>
              <a:round/>
              <a:headEnd/>
              <a:tailEnd/>
            </a:ln>
          </p:spPr>
          <p:txBody>
            <a:bodyPr/>
            <a:lstStyle/>
            <a:p>
              <a:endParaRPr lang="en-US"/>
            </a:p>
          </p:txBody>
        </p:sp>
        <p:sp>
          <p:nvSpPr>
            <p:cNvPr id="26952" name="Freeform 324"/>
            <p:cNvSpPr>
              <a:spLocks/>
            </p:cNvSpPr>
            <p:nvPr/>
          </p:nvSpPr>
          <p:spPr bwMode="auto">
            <a:xfrm>
              <a:off x="3714750" y="3331245"/>
              <a:ext cx="168275" cy="409575"/>
            </a:xfrm>
            <a:custGeom>
              <a:avLst/>
              <a:gdLst>
                <a:gd name="T0" fmla="*/ 2147483647 w 51"/>
                <a:gd name="T1" fmla="*/ 2147483647 h 124"/>
                <a:gd name="T2" fmla="*/ 2147483647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0 h 124"/>
                <a:gd name="T12" fmla="*/ 2147483647 w 51"/>
                <a:gd name="T13" fmla="*/ 2147483647 h 124"/>
                <a:gd name="T14" fmla="*/ 0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2147483647 w 51"/>
                <a:gd name="T25" fmla="*/ 2147483647 h 124"/>
                <a:gd name="T26" fmla="*/ 2147483647 w 51"/>
                <a:gd name="T27" fmla="*/ 2147483647 h 124"/>
                <a:gd name="T28" fmla="*/ 2147483647 w 51"/>
                <a:gd name="T29" fmla="*/ 2147483647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7"/>
                  </a:cubicBezTo>
                  <a:cubicBezTo>
                    <a:pt x="24" y="63"/>
                    <a:pt x="23" y="59"/>
                    <a:pt x="20" y="56"/>
                  </a:cubicBezTo>
                  <a:cubicBezTo>
                    <a:pt x="19" y="47"/>
                    <a:pt x="17" y="35"/>
                    <a:pt x="12" y="32"/>
                  </a:cubicBezTo>
                  <a:cubicBezTo>
                    <a:pt x="12" y="28"/>
                    <a:pt x="11" y="2"/>
                    <a:pt x="8" y="2"/>
                  </a:cubicBezTo>
                  <a:cubicBezTo>
                    <a:pt x="8" y="1"/>
                    <a:pt x="8" y="0"/>
                    <a:pt x="7" y="0"/>
                  </a:cubicBezTo>
                  <a:cubicBezTo>
                    <a:pt x="4" y="0"/>
                    <a:pt x="1" y="3"/>
                    <a:pt x="1" y="6"/>
                  </a:cubicBezTo>
                  <a:cubicBezTo>
                    <a:pt x="0" y="51"/>
                    <a:pt x="0" y="51"/>
                    <a:pt x="0" y="51"/>
                  </a:cubicBezTo>
                  <a:cubicBezTo>
                    <a:pt x="4" y="52"/>
                    <a:pt x="4" y="52"/>
                    <a:pt x="4" y="52"/>
                  </a:cubicBezTo>
                  <a:cubicBezTo>
                    <a:pt x="10" y="55"/>
                    <a:pt x="12" y="58"/>
                    <a:pt x="14" y="68"/>
                  </a:cubicBezTo>
                  <a:cubicBezTo>
                    <a:pt x="15" y="74"/>
                    <a:pt x="15" y="74"/>
                    <a:pt x="15" y="74"/>
                  </a:cubicBezTo>
                  <a:cubicBezTo>
                    <a:pt x="17" y="76"/>
                    <a:pt x="17" y="76"/>
                    <a:pt x="17" y="76"/>
                  </a:cubicBezTo>
                  <a:cubicBezTo>
                    <a:pt x="30" y="83"/>
                    <a:pt x="40" y="101"/>
                    <a:pt x="40" y="119"/>
                  </a:cubicBezTo>
                  <a:cubicBezTo>
                    <a:pt x="40" y="122"/>
                    <a:pt x="42" y="124"/>
                    <a:pt x="45" y="124"/>
                  </a:cubicBezTo>
                  <a:cubicBezTo>
                    <a:pt x="48" y="124"/>
                    <a:pt x="51" y="122"/>
                    <a:pt x="51" y="119"/>
                  </a:cubicBezTo>
                  <a:close/>
                </a:path>
              </a:pathLst>
            </a:custGeom>
            <a:solidFill>
              <a:srgbClr val="8BBA70"/>
            </a:solidFill>
            <a:ln w="9525">
              <a:noFill/>
              <a:round/>
              <a:headEnd/>
              <a:tailEnd/>
            </a:ln>
          </p:spPr>
          <p:txBody>
            <a:bodyPr/>
            <a:lstStyle/>
            <a:p>
              <a:endParaRPr lang="en-US"/>
            </a:p>
          </p:txBody>
        </p:sp>
        <p:sp>
          <p:nvSpPr>
            <p:cNvPr id="26953" name="Freeform 325"/>
            <p:cNvSpPr>
              <a:spLocks/>
            </p:cNvSpPr>
            <p:nvPr/>
          </p:nvSpPr>
          <p:spPr bwMode="auto">
            <a:xfrm>
              <a:off x="3714750" y="3331245"/>
              <a:ext cx="168275" cy="409575"/>
            </a:xfrm>
            <a:custGeom>
              <a:avLst/>
              <a:gdLst>
                <a:gd name="T0" fmla="*/ 2147483647 w 51"/>
                <a:gd name="T1" fmla="*/ 2147483647 h 124"/>
                <a:gd name="T2" fmla="*/ 2147483647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2147483647 h 124"/>
                <a:gd name="T12" fmla="*/ 2147483647 w 51"/>
                <a:gd name="T13" fmla="*/ 2147483647 h 124"/>
                <a:gd name="T14" fmla="*/ 0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2147483647 w 51"/>
                <a:gd name="T25" fmla="*/ 2147483647 h 124"/>
                <a:gd name="T26" fmla="*/ 2147483647 w 51"/>
                <a:gd name="T27" fmla="*/ 2147483647 h 124"/>
                <a:gd name="T28" fmla="*/ 2147483647 w 51"/>
                <a:gd name="T29" fmla="*/ 2147483647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8"/>
                  </a:cubicBezTo>
                  <a:cubicBezTo>
                    <a:pt x="24" y="64"/>
                    <a:pt x="23" y="59"/>
                    <a:pt x="20" y="56"/>
                  </a:cubicBezTo>
                  <a:cubicBezTo>
                    <a:pt x="19" y="47"/>
                    <a:pt x="17" y="35"/>
                    <a:pt x="12" y="32"/>
                  </a:cubicBezTo>
                  <a:cubicBezTo>
                    <a:pt x="12" y="29"/>
                    <a:pt x="11" y="2"/>
                    <a:pt x="8" y="2"/>
                  </a:cubicBezTo>
                  <a:cubicBezTo>
                    <a:pt x="8" y="1"/>
                    <a:pt x="8" y="1"/>
                    <a:pt x="7" y="1"/>
                  </a:cubicBezTo>
                  <a:cubicBezTo>
                    <a:pt x="5" y="0"/>
                    <a:pt x="1" y="3"/>
                    <a:pt x="1" y="6"/>
                  </a:cubicBezTo>
                  <a:cubicBezTo>
                    <a:pt x="0" y="51"/>
                    <a:pt x="0" y="51"/>
                    <a:pt x="0" y="51"/>
                  </a:cubicBezTo>
                  <a:cubicBezTo>
                    <a:pt x="4" y="52"/>
                    <a:pt x="4" y="52"/>
                    <a:pt x="4" y="52"/>
                  </a:cubicBezTo>
                  <a:cubicBezTo>
                    <a:pt x="10" y="55"/>
                    <a:pt x="12" y="58"/>
                    <a:pt x="14" y="68"/>
                  </a:cubicBezTo>
                  <a:cubicBezTo>
                    <a:pt x="15" y="74"/>
                    <a:pt x="15" y="74"/>
                    <a:pt x="15" y="74"/>
                  </a:cubicBezTo>
                  <a:cubicBezTo>
                    <a:pt x="17" y="76"/>
                    <a:pt x="17" y="76"/>
                    <a:pt x="17" y="76"/>
                  </a:cubicBezTo>
                  <a:cubicBezTo>
                    <a:pt x="30" y="83"/>
                    <a:pt x="40" y="101"/>
                    <a:pt x="40" y="119"/>
                  </a:cubicBezTo>
                  <a:cubicBezTo>
                    <a:pt x="40" y="122"/>
                    <a:pt x="42" y="124"/>
                    <a:pt x="45" y="124"/>
                  </a:cubicBezTo>
                  <a:cubicBezTo>
                    <a:pt x="48" y="124"/>
                    <a:pt x="51" y="122"/>
                    <a:pt x="51" y="119"/>
                  </a:cubicBezTo>
                  <a:close/>
                </a:path>
              </a:pathLst>
            </a:custGeom>
            <a:solidFill>
              <a:srgbClr val="8CBA71"/>
            </a:solidFill>
            <a:ln w="9525">
              <a:noFill/>
              <a:round/>
              <a:headEnd/>
              <a:tailEnd/>
            </a:ln>
          </p:spPr>
          <p:txBody>
            <a:bodyPr/>
            <a:lstStyle/>
            <a:p>
              <a:endParaRPr lang="en-US"/>
            </a:p>
          </p:txBody>
        </p:sp>
        <p:sp>
          <p:nvSpPr>
            <p:cNvPr id="26954" name="Freeform 326"/>
            <p:cNvSpPr>
              <a:spLocks/>
            </p:cNvSpPr>
            <p:nvPr/>
          </p:nvSpPr>
          <p:spPr bwMode="auto">
            <a:xfrm>
              <a:off x="3714750" y="3331245"/>
              <a:ext cx="168275" cy="409575"/>
            </a:xfrm>
            <a:custGeom>
              <a:avLst/>
              <a:gdLst>
                <a:gd name="T0" fmla="*/ 2147483647 w 51"/>
                <a:gd name="T1" fmla="*/ 2147483647 h 124"/>
                <a:gd name="T2" fmla="*/ 2147483647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2147483647 h 124"/>
                <a:gd name="T12" fmla="*/ 2147483647 w 51"/>
                <a:gd name="T13" fmla="*/ 2147483647 h 124"/>
                <a:gd name="T14" fmla="*/ 0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2147483647 w 51"/>
                <a:gd name="T25" fmla="*/ 2147483647 h 124"/>
                <a:gd name="T26" fmla="*/ 2147483647 w 51"/>
                <a:gd name="T27" fmla="*/ 2147483647 h 124"/>
                <a:gd name="T28" fmla="*/ 2147483647 w 51"/>
                <a:gd name="T29" fmla="*/ 2147483647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8"/>
                  </a:cubicBezTo>
                  <a:cubicBezTo>
                    <a:pt x="24" y="64"/>
                    <a:pt x="23" y="59"/>
                    <a:pt x="20" y="56"/>
                  </a:cubicBezTo>
                  <a:cubicBezTo>
                    <a:pt x="19" y="47"/>
                    <a:pt x="17" y="35"/>
                    <a:pt x="11" y="32"/>
                  </a:cubicBezTo>
                  <a:cubicBezTo>
                    <a:pt x="11" y="29"/>
                    <a:pt x="11" y="2"/>
                    <a:pt x="8" y="2"/>
                  </a:cubicBezTo>
                  <a:cubicBezTo>
                    <a:pt x="8" y="1"/>
                    <a:pt x="8" y="1"/>
                    <a:pt x="7" y="1"/>
                  </a:cubicBezTo>
                  <a:cubicBezTo>
                    <a:pt x="5" y="0"/>
                    <a:pt x="1" y="3"/>
                    <a:pt x="1" y="6"/>
                  </a:cubicBezTo>
                  <a:cubicBezTo>
                    <a:pt x="0" y="51"/>
                    <a:pt x="0" y="51"/>
                    <a:pt x="0" y="51"/>
                  </a:cubicBezTo>
                  <a:cubicBezTo>
                    <a:pt x="4" y="52"/>
                    <a:pt x="4" y="52"/>
                    <a:pt x="4" y="52"/>
                  </a:cubicBezTo>
                  <a:cubicBezTo>
                    <a:pt x="10" y="55"/>
                    <a:pt x="12" y="58"/>
                    <a:pt x="14" y="68"/>
                  </a:cubicBezTo>
                  <a:cubicBezTo>
                    <a:pt x="15" y="74"/>
                    <a:pt x="15" y="74"/>
                    <a:pt x="15" y="74"/>
                  </a:cubicBezTo>
                  <a:cubicBezTo>
                    <a:pt x="17" y="76"/>
                    <a:pt x="17" y="76"/>
                    <a:pt x="17" y="76"/>
                  </a:cubicBezTo>
                  <a:cubicBezTo>
                    <a:pt x="30" y="83"/>
                    <a:pt x="40" y="101"/>
                    <a:pt x="40" y="119"/>
                  </a:cubicBezTo>
                  <a:cubicBezTo>
                    <a:pt x="40" y="122"/>
                    <a:pt x="42" y="124"/>
                    <a:pt x="45" y="124"/>
                  </a:cubicBezTo>
                  <a:cubicBezTo>
                    <a:pt x="48" y="124"/>
                    <a:pt x="51" y="122"/>
                    <a:pt x="51" y="119"/>
                  </a:cubicBezTo>
                  <a:close/>
                </a:path>
              </a:pathLst>
            </a:custGeom>
            <a:solidFill>
              <a:srgbClr val="8DBB71"/>
            </a:solidFill>
            <a:ln w="9525">
              <a:noFill/>
              <a:round/>
              <a:headEnd/>
              <a:tailEnd/>
            </a:ln>
          </p:spPr>
          <p:txBody>
            <a:bodyPr/>
            <a:lstStyle/>
            <a:p>
              <a:endParaRPr lang="en-US"/>
            </a:p>
          </p:txBody>
        </p:sp>
        <p:sp>
          <p:nvSpPr>
            <p:cNvPr id="26955" name="Freeform 327"/>
            <p:cNvSpPr>
              <a:spLocks/>
            </p:cNvSpPr>
            <p:nvPr/>
          </p:nvSpPr>
          <p:spPr bwMode="auto">
            <a:xfrm>
              <a:off x="3714750" y="3334420"/>
              <a:ext cx="168275" cy="406400"/>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0 h 123"/>
                <a:gd name="T12" fmla="*/ 2147483647 w 51"/>
                <a:gd name="T13" fmla="*/ 2147483647 h 123"/>
                <a:gd name="T14" fmla="*/ 0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2147483647 w 51"/>
                <a:gd name="T25" fmla="*/ 2147483647 h 123"/>
                <a:gd name="T26" fmla="*/ 2147483647 w 51"/>
                <a:gd name="T27" fmla="*/ 2147483647 h 123"/>
                <a:gd name="T28" fmla="*/ 2147483647 w 51"/>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3"/>
                <a:gd name="T47" fmla="*/ 51 w 51"/>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3">
                  <a:moveTo>
                    <a:pt x="51" y="118"/>
                  </a:moveTo>
                  <a:cubicBezTo>
                    <a:pt x="51" y="97"/>
                    <a:pt x="40" y="76"/>
                    <a:pt x="25" y="67"/>
                  </a:cubicBezTo>
                  <a:cubicBezTo>
                    <a:pt x="24" y="63"/>
                    <a:pt x="23" y="58"/>
                    <a:pt x="20" y="56"/>
                  </a:cubicBezTo>
                  <a:cubicBezTo>
                    <a:pt x="19" y="46"/>
                    <a:pt x="17" y="34"/>
                    <a:pt x="11" y="32"/>
                  </a:cubicBezTo>
                  <a:cubicBezTo>
                    <a:pt x="11" y="28"/>
                    <a:pt x="11" y="1"/>
                    <a:pt x="8" y="1"/>
                  </a:cubicBezTo>
                  <a:cubicBezTo>
                    <a:pt x="8" y="0"/>
                    <a:pt x="8" y="0"/>
                    <a:pt x="7" y="0"/>
                  </a:cubicBezTo>
                  <a:cubicBezTo>
                    <a:pt x="5" y="0"/>
                    <a:pt x="1" y="2"/>
                    <a:pt x="1" y="5"/>
                  </a:cubicBezTo>
                  <a:cubicBezTo>
                    <a:pt x="0" y="50"/>
                    <a:pt x="0" y="50"/>
                    <a:pt x="0" y="50"/>
                  </a:cubicBezTo>
                  <a:cubicBezTo>
                    <a:pt x="4" y="51"/>
                    <a:pt x="4" y="51"/>
                    <a:pt x="4" y="51"/>
                  </a:cubicBezTo>
                  <a:cubicBezTo>
                    <a:pt x="10" y="54"/>
                    <a:pt x="12" y="57"/>
                    <a:pt x="14" y="67"/>
                  </a:cubicBezTo>
                  <a:cubicBezTo>
                    <a:pt x="15" y="73"/>
                    <a:pt x="15" y="73"/>
                    <a:pt x="15" y="73"/>
                  </a:cubicBezTo>
                  <a:cubicBezTo>
                    <a:pt x="17" y="75"/>
                    <a:pt x="17" y="75"/>
                    <a:pt x="17" y="75"/>
                  </a:cubicBezTo>
                  <a:cubicBezTo>
                    <a:pt x="30" y="82"/>
                    <a:pt x="40" y="100"/>
                    <a:pt x="40" y="118"/>
                  </a:cubicBezTo>
                  <a:cubicBezTo>
                    <a:pt x="40" y="121"/>
                    <a:pt x="42" y="123"/>
                    <a:pt x="45" y="123"/>
                  </a:cubicBezTo>
                  <a:cubicBezTo>
                    <a:pt x="48" y="123"/>
                    <a:pt x="51" y="121"/>
                    <a:pt x="51" y="118"/>
                  </a:cubicBezTo>
                  <a:close/>
                </a:path>
              </a:pathLst>
            </a:custGeom>
            <a:solidFill>
              <a:srgbClr val="8EBB72"/>
            </a:solidFill>
            <a:ln w="9525">
              <a:noFill/>
              <a:round/>
              <a:headEnd/>
              <a:tailEnd/>
            </a:ln>
          </p:spPr>
          <p:txBody>
            <a:bodyPr/>
            <a:lstStyle/>
            <a:p>
              <a:endParaRPr lang="en-US"/>
            </a:p>
          </p:txBody>
        </p:sp>
        <p:sp>
          <p:nvSpPr>
            <p:cNvPr id="26956" name="Freeform 328"/>
            <p:cNvSpPr>
              <a:spLocks/>
            </p:cNvSpPr>
            <p:nvPr/>
          </p:nvSpPr>
          <p:spPr bwMode="auto">
            <a:xfrm>
              <a:off x="3714750" y="3334420"/>
              <a:ext cx="168275" cy="406400"/>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0 h 123"/>
                <a:gd name="T12" fmla="*/ 2147483647 w 51"/>
                <a:gd name="T13" fmla="*/ 2147483647 h 123"/>
                <a:gd name="T14" fmla="*/ 0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2147483647 w 51"/>
                <a:gd name="T25" fmla="*/ 2147483647 h 123"/>
                <a:gd name="T26" fmla="*/ 2147483647 w 51"/>
                <a:gd name="T27" fmla="*/ 2147483647 h 123"/>
                <a:gd name="T28" fmla="*/ 2147483647 w 51"/>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3"/>
                <a:gd name="T47" fmla="*/ 51 w 51"/>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3">
                  <a:moveTo>
                    <a:pt x="51" y="118"/>
                  </a:moveTo>
                  <a:cubicBezTo>
                    <a:pt x="51" y="97"/>
                    <a:pt x="40" y="76"/>
                    <a:pt x="25" y="67"/>
                  </a:cubicBezTo>
                  <a:cubicBezTo>
                    <a:pt x="24" y="63"/>
                    <a:pt x="23" y="58"/>
                    <a:pt x="20" y="56"/>
                  </a:cubicBezTo>
                  <a:cubicBezTo>
                    <a:pt x="19" y="46"/>
                    <a:pt x="17" y="35"/>
                    <a:pt x="11" y="32"/>
                  </a:cubicBezTo>
                  <a:cubicBezTo>
                    <a:pt x="11" y="28"/>
                    <a:pt x="11" y="1"/>
                    <a:pt x="8" y="1"/>
                  </a:cubicBezTo>
                  <a:cubicBezTo>
                    <a:pt x="8" y="0"/>
                    <a:pt x="8" y="0"/>
                    <a:pt x="7" y="0"/>
                  </a:cubicBezTo>
                  <a:cubicBezTo>
                    <a:pt x="5" y="0"/>
                    <a:pt x="1" y="2"/>
                    <a:pt x="1" y="5"/>
                  </a:cubicBezTo>
                  <a:cubicBezTo>
                    <a:pt x="0" y="50"/>
                    <a:pt x="0" y="50"/>
                    <a:pt x="0" y="50"/>
                  </a:cubicBezTo>
                  <a:cubicBezTo>
                    <a:pt x="4" y="51"/>
                    <a:pt x="4" y="51"/>
                    <a:pt x="4" y="51"/>
                  </a:cubicBezTo>
                  <a:cubicBezTo>
                    <a:pt x="10" y="54"/>
                    <a:pt x="12" y="57"/>
                    <a:pt x="14" y="67"/>
                  </a:cubicBezTo>
                  <a:cubicBezTo>
                    <a:pt x="15" y="73"/>
                    <a:pt x="15" y="73"/>
                    <a:pt x="15" y="73"/>
                  </a:cubicBezTo>
                  <a:cubicBezTo>
                    <a:pt x="17" y="75"/>
                    <a:pt x="17" y="75"/>
                    <a:pt x="17" y="75"/>
                  </a:cubicBezTo>
                  <a:cubicBezTo>
                    <a:pt x="30" y="82"/>
                    <a:pt x="40" y="100"/>
                    <a:pt x="40" y="118"/>
                  </a:cubicBezTo>
                  <a:cubicBezTo>
                    <a:pt x="40" y="121"/>
                    <a:pt x="42" y="123"/>
                    <a:pt x="45" y="123"/>
                  </a:cubicBezTo>
                  <a:cubicBezTo>
                    <a:pt x="48" y="123"/>
                    <a:pt x="51" y="121"/>
                    <a:pt x="51" y="118"/>
                  </a:cubicBezTo>
                  <a:close/>
                </a:path>
              </a:pathLst>
            </a:custGeom>
            <a:solidFill>
              <a:srgbClr val="8FBC73"/>
            </a:solidFill>
            <a:ln w="9525">
              <a:noFill/>
              <a:round/>
              <a:headEnd/>
              <a:tailEnd/>
            </a:ln>
          </p:spPr>
          <p:txBody>
            <a:bodyPr/>
            <a:lstStyle/>
            <a:p>
              <a:endParaRPr lang="en-US"/>
            </a:p>
          </p:txBody>
        </p:sp>
        <p:sp>
          <p:nvSpPr>
            <p:cNvPr id="26957" name="Freeform 329"/>
            <p:cNvSpPr>
              <a:spLocks/>
            </p:cNvSpPr>
            <p:nvPr/>
          </p:nvSpPr>
          <p:spPr bwMode="auto">
            <a:xfrm>
              <a:off x="3714750" y="3334420"/>
              <a:ext cx="168275" cy="406400"/>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0 h 123"/>
                <a:gd name="T12" fmla="*/ 2147483647 w 51"/>
                <a:gd name="T13" fmla="*/ 2147483647 h 123"/>
                <a:gd name="T14" fmla="*/ 0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2147483647 w 51"/>
                <a:gd name="T25" fmla="*/ 2147483647 h 123"/>
                <a:gd name="T26" fmla="*/ 2147483647 w 51"/>
                <a:gd name="T27" fmla="*/ 2147483647 h 123"/>
                <a:gd name="T28" fmla="*/ 2147483647 w 51"/>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3"/>
                <a:gd name="T47" fmla="*/ 51 w 51"/>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3">
                  <a:moveTo>
                    <a:pt x="51" y="118"/>
                  </a:moveTo>
                  <a:cubicBezTo>
                    <a:pt x="51" y="97"/>
                    <a:pt x="40" y="76"/>
                    <a:pt x="25" y="67"/>
                  </a:cubicBezTo>
                  <a:cubicBezTo>
                    <a:pt x="24" y="63"/>
                    <a:pt x="23" y="58"/>
                    <a:pt x="20" y="56"/>
                  </a:cubicBezTo>
                  <a:cubicBezTo>
                    <a:pt x="19" y="46"/>
                    <a:pt x="17" y="35"/>
                    <a:pt x="11" y="32"/>
                  </a:cubicBezTo>
                  <a:cubicBezTo>
                    <a:pt x="11" y="29"/>
                    <a:pt x="11" y="1"/>
                    <a:pt x="8" y="1"/>
                  </a:cubicBezTo>
                  <a:cubicBezTo>
                    <a:pt x="8" y="0"/>
                    <a:pt x="8" y="0"/>
                    <a:pt x="7" y="0"/>
                  </a:cubicBezTo>
                  <a:cubicBezTo>
                    <a:pt x="5" y="0"/>
                    <a:pt x="2" y="2"/>
                    <a:pt x="2" y="5"/>
                  </a:cubicBezTo>
                  <a:cubicBezTo>
                    <a:pt x="0" y="50"/>
                    <a:pt x="0" y="50"/>
                    <a:pt x="0" y="50"/>
                  </a:cubicBezTo>
                  <a:cubicBezTo>
                    <a:pt x="4" y="51"/>
                    <a:pt x="4" y="51"/>
                    <a:pt x="4" y="51"/>
                  </a:cubicBezTo>
                  <a:cubicBezTo>
                    <a:pt x="10" y="54"/>
                    <a:pt x="12" y="57"/>
                    <a:pt x="14" y="67"/>
                  </a:cubicBezTo>
                  <a:cubicBezTo>
                    <a:pt x="15" y="73"/>
                    <a:pt x="15" y="73"/>
                    <a:pt x="15" y="73"/>
                  </a:cubicBezTo>
                  <a:cubicBezTo>
                    <a:pt x="17" y="75"/>
                    <a:pt x="17" y="75"/>
                    <a:pt x="17" y="75"/>
                  </a:cubicBezTo>
                  <a:cubicBezTo>
                    <a:pt x="30" y="82"/>
                    <a:pt x="40" y="100"/>
                    <a:pt x="40" y="118"/>
                  </a:cubicBezTo>
                  <a:cubicBezTo>
                    <a:pt x="40" y="121"/>
                    <a:pt x="42" y="123"/>
                    <a:pt x="45" y="123"/>
                  </a:cubicBezTo>
                  <a:cubicBezTo>
                    <a:pt x="48" y="123"/>
                    <a:pt x="51" y="121"/>
                    <a:pt x="51" y="118"/>
                  </a:cubicBezTo>
                  <a:close/>
                </a:path>
              </a:pathLst>
            </a:custGeom>
            <a:solidFill>
              <a:srgbClr val="8FBC74"/>
            </a:solidFill>
            <a:ln w="9525">
              <a:noFill/>
              <a:round/>
              <a:headEnd/>
              <a:tailEnd/>
            </a:ln>
          </p:spPr>
          <p:txBody>
            <a:bodyPr/>
            <a:lstStyle/>
            <a:p>
              <a:endParaRPr lang="en-US"/>
            </a:p>
          </p:txBody>
        </p:sp>
        <p:sp>
          <p:nvSpPr>
            <p:cNvPr id="26958" name="Freeform 330"/>
            <p:cNvSpPr>
              <a:spLocks/>
            </p:cNvSpPr>
            <p:nvPr/>
          </p:nvSpPr>
          <p:spPr bwMode="auto">
            <a:xfrm>
              <a:off x="3717925" y="3334420"/>
              <a:ext cx="165100" cy="406400"/>
            </a:xfrm>
            <a:custGeom>
              <a:avLst/>
              <a:gdLst>
                <a:gd name="T0" fmla="*/ 2147483647 w 50"/>
                <a:gd name="T1" fmla="*/ 2147483647 h 123"/>
                <a:gd name="T2" fmla="*/ 2147483647 w 50"/>
                <a:gd name="T3" fmla="*/ 2147483647 h 123"/>
                <a:gd name="T4" fmla="*/ 2147483647 w 50"/>
                <a:gd name="T5" fmla="*/ 2147483647 h 123"/>
                <a:gd name="T6" fmla="*/ 2147483647 w 50"/>
                <a:gd name="T7" fmla="*/ 2147483647 h 123"/>
                <a:gd name="T8" fmla="*/ 2147483647 w 50"/>
                <a:gd name="T9" fmla="*/ 2147483647 h 123"/>
                <a:gd name="T10" fmla="*/ 2147483647 w 50"/>
                <a:gd name="T11" fmla="*/ 0 h 123"/>
                <a:gd name="T12" fmla="*/ 2147483647 w 50"/>
                <a:gd name="T13" fmla="*/ 2147483647 h 123"/>
                <a:gd name="T14" fmla="*/ 0 w 50"/>
                <a:gd name="T15" fmla="*/ 2147483647 h 123"/>
                <a:gd name="T16" fmla="*/ 2147483647 w 50"/>
                <a:gd name="T17" fmla="*/ 2147483647 h 123"/>
                <a:gd name="T18" fmla="*/ 2147483647 w 50"/>
                <a:gd name="T19" fmla="*/ 2147483647 h 123"/>
                <a:gd name="T20" fmla="*/ 2147483647 w 50"/>
                <a:gd name="T21" fmla="*/ 2147483647 h 123"/>
                <a:gd name="T22" fmla="*/ 2147483647 w 50"/>
                <a:gd name="T23" fmla="*/ 2147483647 h 123"/>
                <a:gd name="T24" fmla="*/ 2147483647 w 50"/>
                <a:gd name="T25" fmla="*/ 2147483647 h 123"/>
                <a:gd name="T26" fmla="*/ 2147483647 w 50"/>
                <a:gd name="T27" fmla="*/ 2147483647 h 123"/>
                <a:gd name="T28" fmla="*/ 2147483647 w 50"/>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0"/>
                <a:gd name="T46" fmla="*/ 0 h 123"/>
                <a:gd name="T47" fmla="*/ 50 w 50"/>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0" h="123">
                  <a:moveTo>
                    <a:pt x="50" y="118"/>
                  </a:moveTo>
                  <a:cubicBezTo>
                    <a:pt x="50" y="97"/>
                    <a:pt x="39" y="76"/>
                    <a:pt x="24" y="67"/>
                  </a:cubicBezTo>
                  <a:cubicBezTo>
                    <a:pt x="23" y="63"/>
                    <a:pt x="22" y="58"/>
                    <a:pt x="19" y="56"/>
                  </a:cubicBezTo>
                  <a:cubicBezTo>
                    <a:pt x="18" y="46"/>
                    <a:pt x="16" y="35"/>
                    <a:pt x="10" y="32"/>
                  </a:cubicBezTo>
                  <a:cubicBezTo>
                    <a:pt x="10" y="29"/>
                    <a:pt x="10" y="1"/>
                    <a:pt x="7" y="1"/>
                  </a:cubicBezTo>
                  <a:cubicBezTo>
                    <a:pt x="7" y="0"/>
                    <a:pt x="7" y="0"/>
                    <a:pt x="6" y="0"/>
                  </a:cubicBezTo>
                  <a:cubicBezTo>
                    <a:pt x="4" y="0"/>
                    <a:pt x="1" y="2"/>
                    <a:pt x="1" y="5"/>
                  </a:cubicBezTo>
                  <a:cubicBezTo>
                    <a:pt x="0" y="50"/>
                    <a:pt x="0" y="50"/>
                    <a:pt x="0" y="50"/>
                  </a:cubicBezTo>
                  <a:cubicBezTo>
                    <a:pt x="3" y="51"/>
                    <a:pt x="3" y="51"/>
                    <a:pt x="3" y="51"/>
                  </a:cubicBezTo>
                  <a:cubicBezTo>
                    <a:pt x="9" y="54"/>
                    <a:pt x="11" y="57"/>
                    <a:pt x="13" y="67"/>
                  </a:cubicBezTo>
                  <a:cubicBezTo>
                    <a:pt x="14" y="73"/>
                    <a:pt x="14" y="73"/>
                    <a:pt x="14" y="73"/>
                  </a:cubicBezTo>
                  <a:cubicBezTo>
                    <a:pt x="16" y="75"/>
                    <a:pt x="16" y="75"/>
                    <a:pt x="16" y="75"/>
                  </a:cubicBezTo>
                  <a:cubicBezTo>
                    <a:pt x="29" y="82"/>
                    <a:pt x="39" y="100"/>
                    <a:pt x="39" y="118"/>
                  </a:cubicBezTo>
                  <a:cubicBezTo>
                    <a:pt x="39" y="121"/>
                    <a:pt x="41" y="123"/>
                    <a:pt x="44" y="123"/>
                  </a:cubicBezTo>
                  <a:cubicBezTo>
                    <a:pt x="47" y="123"/>
                    <a:pt x="50" y="121"/>
                    <a:pt x="50" y="118"/>
                  </a:cubicBezTo>
                  <a:close/>
                </a:path>
              </a:pathLst>
            </a:custGeom>
            <a:solidFill>
              <a:srgbClr val="90BD75"/>
            </a:solidFill>
            <a:ln w="9525">
              <a:noFill/>
              <a:round/>
              <a:headEnd/>
              <a:tailEnd/>
            </a:ln>
          </p:spPr>
          <p:txBody>
            <a:bodyPr/>
            <a:lstStyle/>
            <a:p>
              <a:endParaRPr lang="en-US"/>
            </a:p>
          </p:txBody>
        </p:sp>
        <p:sp>
          <p:nvSpPr>
            <p:cNvPr id="26959" name="Freeform 331"/>
            <p:cNvSpPr>
              <a:spLocks/>
            </p:cNvSpPr>
            <p:nvPr/>
          </p:nvSpPr>
          <p:spPr bwMode="auto">
            <a:xfrm>
              <a:off x="3717925" y="3334420"/>
              <a:ext cx="165100" cy="406400"/>
            </a:xfrm>
            <a:custGeom>
              <a:avLst/>
              <a:gdLst>
                <a:gd name="T0" fmla="*/ 2147483647 w 50"/>
                <a:gd name="T1" fmla="*/ 2147483647 h 123"/>
                <a:gd name="T2" fmla="*/ 2147483647 w 50"/>
                <a:gd name="T3" fmla="*/ 2147483647 h 123"/>
                <a:gd name="T4" fmla="*/ 2147483647 w 50"/>
                <a:gd name="T5" fmla="*/ 2147483647 h 123"/>
                <a:gd name="T6" fmla="*/ 2147483647 w 50"/>
                <a:gd name="T7" fmla="*/ 2147483647 h 123"/>
                <a:gd name="T8" fmla="*/ 2147483647 w 50"/>
                <a:gd name="T9" fmla="*/ 2147483647 h 123"/>
                <a:gd name="T10" fmla="*/ 2147483647 w 50"/>
                <a:gd name="T11" fmla="*/ 0 h 123"/>
                <a:gd name="T12" fmla="*/ 2147483647 w 50"/>
                <a:gd name="T13" fmla="*/ 2147483647 h 123"/>
                <a:gd name="T14" fmla="*/ 0 w 50"/>
                <a:gd name="T15" fmla="*/ 2147483647 h 123"/>
                <a:gd name="T16" fmla="*/ 2147483647 w 50"/>
                <a:gd name="T17" fmla="*/ 2147483647 h 123"/>
                <a:gd name="T18" fmla="*/ 2147483647 w 50"/>
                <a:gd name="T19" fmla="*/ 2147483647 h 123"/>
                <a:gd name="T20" fmla="*/ 2147483647 w 50"/>
                <a:gd name="T21" fmla="*/ 2147483647 h 123"/>
                <a:gd name="T22" fmla="*/ 2147483647 w 50"/>
                <a:gd name="T23" fmla="*/ 2147483647 h 123"/>
                <a:gd name="T24" fmla="*/ 2147483647 w 50"/>
                <a:gd name="T25" fmla="*/ 2147483647 h 123"/>
                <a:gd name="T26" fmla="*/ 2147483647 w 50"/>
                <a:gd name="T27" fmla="*/ 2147483647 h 123"/>
                <a:gd name="T28" fmla="*/ 2147483647 w 50"/>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0"/>
                <a:gd name="T46" fmla="*/ 0 h 123"/>
                <a:gd name="T47" fmla="*/ 50 w 50"/>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0" h="123">
                  <a:moveTo>
                    <a:pt x="50" y="118"/>
                  </a:moveTo>
                  <a:cubicBezTo>
                    <a:pt x="50" y="97"/>
                    <a:pt x="39" y="76"/>
                    <a:pt x="24" y="67"/>
                  </a:cubicBezTo>
                  <a:cubicBezTo>
                    <a:pt x="23" y="63"/>
                    <a:pt x="22" y="58"/>
                    <a:pt x="19" y="56"/>
                  </a:cubicBezTo>
                  <a:cubicBezTo>
                    <a:pt x="18" y="47"/>
                    <a:pt x="16" y="35"/>
                    <a:pt x="10" y="32"/>
                  </a:cubicBezTo>
                  <a:cubicBezTo>
                    <a:pt x="10" y="29"/>
                    <a:pt x="10" y="1"/>
                    <a:pt x="7" y="1"/>
                  </a:cubicBezTo>
                  <a:cubicBezTo>
                    <a:pt x="7" y="0"/>
                    <a:pt x="7" y="0"/>
                    <a:pt x="6" y="0"/>
                  </a:cubicBezTo>
                  <a:cubicBezTo>
                    <a:pt x="4" y="0"/>
                    <a:pt x="1" y="2"/>
                    <a:pt x="1" y="5"/>
                  </a:cubicBezTo>
                  <a:cubicBezTo>
                    <a:pt x="0" y="50"/>
                    <a:pt x="0" y="50"/>
                    <a:pt x="0" y="50"/>
                  </a:cubicBezTo>
                  <a:cubicBezTo>
                    <a:pt x="3" y="51"/>
                    <a:pt x="3" y="51"/>
                    <a:pt x="3" y="51"/>
                  </a:cubicBezTo>
                  <a:cubicBezTo>
                    <a:pt x="9" y="54"/>
                    <a:pt x="11" y="57"/>
                    <a:pt x="13" y="67"/>
                  </a:cubicBezTo>
                  <a:cubicBezTo>
                    <a:pt x="14" y="73"/>
                    <a:pt x="14" y="73"/>
                    <a:pt x="14" y="73"/>
                  </a:cubicBezTo>
                  <a:cubicBezTo>
                    <a:pt x="16" y="74"/>
                    <a:pt x="16" y="74"/>
                    <a:pt x="16" y="74"/>
                  </a:cubicBezTo>
                  <a:cubicBezTo>
                    <a:pt x="29" y="82"/>
                    <a:pt x="39" y="100"/>
                    <a:pt x="39" y="118"/>
                  </a:cubicBezTo>
                  <a:cubicBezTo>
                    <a:pt x="39" y="121"/>
                    <a:pt x="41" y="123"/>
                    <a:pt x="44" y="123"/>
                  </a:cubicBezTo>
                  <a:cubicBezTo>
                    <a:pt x="47" y="123"/>
                    <a:pt x="50" y="120"/>
                    <a:pt x="50" y="118"/>
                  </a:cubicBezTo>
                  <a:close/>
                </a:path>
              </a:pathLst>
            </a:custGeom>
            <a:solidFill>
              <a:srgbClr val="91BD76"/>
            </a:solidFill>
            <a:ln w="9525">
              <a:noFill/>
              <a:round/>
              <a:headEnd/>
              <a:tailEnd/>
            </a:ln>
          </p:spPr>
          <p:txBody>
            <a:bodyPr/>
            <a:lstStyle/>
            <a:p>
              <a:endParaRPr lang="en-US"/>
            </a:p>
          </p:txBody>
        </p:sp>
        <p:sp>
          <p:nvSpPr>
            <p:cNvPr id="26960" name="Freeform 332"/>
            <p:cNvSpPr>
              <a:spLocks/>
            </p:cNvSpPr>
            <p:nvPr/>
          </p:nvSpPr>
          <p:spPr bwMode="auto">
            <a:xfrm>
              <a:off x="3717925" y="3334420"/>
              <a:ext cx="165100" cy="406400"/>
            </a:xfrm>
            <a:custGeom>
              <a:avLst/>
              <a:gdLst>
                <a:gd name="T0" fmla="*/ 2147483647 w 50"/>
                <a:gd name="T1" fmla="*/ 2147483647 h 123"/>
                <a:gd name="T2" fmla="*/ 2147483647 w 50"/>
                <a:gd name="T3" fmla="*/ 2147483647 h 123"/>
                <a:gd name="T4" fmla="*/ 2147483647 w 50"/>
                <a:gd name="T5" fmla="*/ 2147483647 h 123"/>
                <a:gd name="T6" fmla="*/ 2147483647 w 50"/>
                <a:gd name="T7" fmla="*/ 2147483647 h 123"/>
                <a:gd name="T8" fmla="*/ 2147483647 w 50"/>
                <a:gd name="T9" fmla="*/ 2147483647 h 123"/>
                <a:gd name="T10" fmla="*/ 2147483647 w 50"/>
                <a:gd name="T11" fmla="*/ 0 h 123"/>
                <a:gd name="T12" fmla="*/ 2147483647 w 50"/>
                <a:gd name="T13" fmla="*/ 2147483647 h 123"/>
                <a:gd name="T14" fmla="*/ 0 w 50"/>
                <a:gd name="T15" fmla="*/ 2147483647 h 123"/>
                <a:gd name="T16" fmla="*/ 2147483647 w 50"/>
                <a:gd name="T17" fmla="*/ 2147483647 h 123"/>
                <a:gd name="T18" fmla="*/ 2147483647 w 50"/>
                <a:gd name="T19" fmla="*/ 2147483647 h 123"/>
                <a:gd name="T20" fmla="*/ 2147483647 w 50"/>
                <a:gd name="T21" fmla="*/ 2147483647 h 123"/>
                <a:gd name="T22" fmla="*/ 2147483647 w 50"/>
                <a:gd name="T23" fmla="*/ 2147483647 h 123"/>
                <a:gd name="T24" fmla="*/ 2147483647 w 50"/>
                <a:gd name="T25" fmla="*/ 2147483647 h 123"/>
                <a:gd name="T26" fmla="*/ 2147483647 w 50"/>
                <a:gd name="T27" fmla="*/ 2147483647 h 123"/>
                <a:gd name="T28" fmla="*/ 2147483647 w 50"/>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0"/>
                <a:gd name="T46" fmla="*/ 0 h 123"/>
                <a:gd name="T47" fmla="*/ 50 w 50"/>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0" h="123">
                  <a:moveTo>
                    <a:pt x="50" y="118"/>
                  </a:moveTo>
                  <a:cubicBezTo>
                    <a:pt x="49" y="97"/>
                    <a:pt x="39" y="76"/>
                    <a:pt x="24" y="67"/>
                  </a:cubicBezTo>
                  <a:cubicBezTo>
                    <a:pt x="23" y="63"/>
                    <a:pt x="22" y="59"/>
                    <a:pt x="19" y="56"/>
                  </a:cubicBezTo>
                  <a:cubicBezTo>
                    <a:pt x="18" y="47"/>
                    <a:pt x="16" y="36"/>
                    <a:pt x="10" y="33"/>
                  </a:cubicBezTo>
                  <a:cubicBezTo>
                    <a:pt x="10" y="29"/>
                    <a:pt x="10" y="1"/>
                    <a:pt x="7" y="1"/>
                  </a:cubicBezTo>
                  <a:cubicBezTo>
                    <a:pt x="7" y="0"/>
                    <a:pt x="7" y="0"/>
                    <a:pt x="6" y="0"/>
                  </a:cubicBezTo>
                  <a:cubicBezTo>
                    <a:pt x="4" y="0"/>
                    <a:pt x="1" y="2"/>
                    <a:pt x="1" y="5"/>
                  </a:cubicBezTo>
                  <a:cubicBezTo>
                    <a:pt x="0" y="50"/>
                    <a:pt x="0" y="50"/>
                    <a:pt x="0" y="50"/>
                  </a:cubicBezTo>
                  <a:cubicBezTo>
                    <a:pt x="3" y="51"/>
                    <a:pt x="3" y="51"/>
                    <a:pt x="3" y="51"/>
                  </a:cubicBezTo>
                  <a:cubicBezTo>
                    <a:pt x="9" y="54"/>
                    <a:pt x="11" y="57"/>
                    <a:pt x="13" y="67"/>
                  </a:cubicBezTo>
                  <a:cubicBezTo>
                    <a:pt x="14" y="73"/>
                    <a:pt x="14" y="73"/>
                    <a:pt x="14" y="73"/>
                  </a:cubicBezTo>
                  <a:cubicBezTo>
                    <a:pt x="16" y="74"/>
                    <a:pt x="16" y="74"/>
                    <a:pt x="16" y="74"/>
                  </a:cubicBezTo>
                  <a:cubicBezTo>
                    <a:pt x="29" y="81"/>
                    <a:pt x="39" y="100"/>
                    <a:pt x="39" y="118"/>
                  </a:cubicBezTo>
                  <a:cubicBezTo>
                    <a:pt x="39" y="120"/>
                    <a:pt x="41" y="123"/>
                    <a:pt x="44" y="123"/>
                  </a:cubicBezTo>
                  <a:cubicBezTo>
                    <a:pt x="47" y="123"/>
                    <a:pt x="50" y="120"/>
                    <a:pt x="50" y="118"/>
                  </a:cubicBezTo>
                  <a:close/>
                </a:path>
              </a:pathLst>
            </a:custGeom>
            <a:solidFill>
              <a:srgbClr val="92BE76"/>
            </a:solidFill>
            <a:ln w="9525">
              <a:noFill/>
              <a:round/>
              <a:headEnd/>
              <a:tailEnd/>
            </a:ln>
          </p:spPr>
          <p:txBody>
            <a:bodyPr/>
            <a:lstStyle/>
            <a:p>
              <a:endParaRPr lang="en-US"/>
            </a:p>
          </p:txBody>
        </p:sp>
        <p:sp>
          <p:nvSpPr>
            <p:cNvPr id="26961" name="Freeform 333"/>
            <p:cNvSpPr>
              <a:spLocks/>
            </p:cNvSpPr>
            <p:nvPr/>
          </p:nvSpPr>
          <p:spPr bwMode="auto">
            <a:xfrm>
              <a:off x="3717925" y="3334420"/>
              <a:ext cx="165100" cy="406400"/>
            </a:xfrm>
            <a:custGeom>
              <a:avLst/>
              <a:gdLst>
                <a:gd name="T0" fmla="*/ 2147483647 w 50"/>
                <a:gd name="T1" fmla="*/ 2147483647 h 123"/>
                <a:gd name="T2" fmla="*/ 2147483647 w 50"/>
                <a:gd name="T3" fmla="*/ 2147483647 h 123"/>
                <a:gd name="T4" fmla="*/ 2147483647 w 50"/>
                <a:gd name="T5" fmla="*/ 2147483647 h 123"/>
                <a:gd name="T6" fmla="*/ 2147483647 w 50"/>
                <a:gd name="T7" fmla="*/ 2147483647 h 123"/>
                <a:gd name="T8" fmla="*/ 2147483647 w 50"/>
                <a:gd name="T9" fmla="*/ 2147483647 h 123"/>
                <a:gd name="T10" fmla="*/ 2147483647 w 50"/>
                <a:gd name="T11" fmla="*/ 0 h 123"/>
                <a:gd name="T12" fmla="*/ 2147483647 w 50"/>
                <a:gd name="T13" fmla="*/ 2147483647 h 123"/>
                <a:gd name="T14" fmla="*/ 0 w 50"/>
                <a:gd name="T15" fmla="*/ 2147483647 h 123"/>
                <a:gd name="T16" fmla="*/ 2147483647 w 50"/>
                <a:gd name="T17" fmla="*/ 2147483647 h 123"/>
                <a:gd name="T18" fmla="*/ 2147483647 w 50"/>
                <a:gd name="T19" fmla="*/ 2147483647 h 123"/>
                <a:gd name="T20" fmla="*/ 2147483647 w 50"/>
                <a:gd name="T21" fmla="*/ 2147483647 h 123"/>
                <a:gd name="T22" fmla="*/ 2147483647 w 50"/>
                <a:gd name="T23" fmla="*/ 2147483647 h 123"/>
                <a:gd name="T24" fmla="*/ 2147483647 w 50"/>
                <a:gd name="T25" fmla="*/ 2147483647 h 123"/>
                <a:gd name="T26" fmla="*/ 2147483647 w 50"/>
                <a:gd name="T27" fmla="*/ 2147483647 h 123"/>
                <a:gd name="T28" fmla="*/ 2147483647 w 50"/>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0"/>
                <a:gd name="T46" fmla="*/ 0 h 123"/>
                <a:gd name="T47" fmla="*/ 50 w 50"/>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0" h="123">
                  <a:moveTo>
                    <a:pt x="50" y="118"/>
                  </a:moveTo>
                  <a:cubicBezTo>
                    <a:pt x="49" y="97"/>
                    <a:pt x="39" y="76"/>
                    <a:pt x="24" y="67"/>
                  </a:cubicBezTo>
                  <a:cubicBezTo>
                    <a:pt x="23" y="63"/>
                    <a:pt x="22" y="59"/>
                    <a:pt x="19" y="56"/>
                  </a:cubicBezTo>
                  <a:cubicBezTo>
                    <a:pt x="18" y="47"/>
                    <a:pt x="16" y="36"/>
                    <a:pt x="10" y="33"/>
                  </a:cubicBezTo>
                  <a:cubicBezTo>
                    <a:pt x="10" y="29"/>
                    <a:pt x="9" y="1"/>
                    <a:pt x="7" y="1"/>
                  </a:cubicBezTo>
                  <a:cubicBezTo>
                    <a:pt x="7" y="0"/>
                    <a:pt x="7" y="0"/>
                    <a:pt x="6" y="0"/>
                  </a:cubicBezTo>
                  <a:cubicBezTo>
                    <a:pt x="4" y="0"/>
                    <a:pt x="1" y="2"/>
                    <a:pt x="1" y="5"/>
                  </a:cubicBezTo>
                  <a:cubicBezTo>
                    <a:pt x="0" y="50"/>
                    <a:pt x="0" y="50"/>
                    <a:pt x="0" y="50"/>
                  </a:cubicBezTo>
                  <a:cubicBezTo>
                    <a:pt x="3" y="51"/>
                    <a:pt x="3" y="51"/>
                    <a:pt x="3" y="51"/>
                  </a:cubicBezTo>
                  <a:cubicBezTo>
                    <a:pt x="9" y="54"/>
                    <a:pt x="11" y="57"/>
                    <a:pt x="13" y="67"/>
                  </a:cubicBezTo>
                  <a:cubicBezTo>
                    <a:pt x="14" y="73"/>
                    <a:pt x="14" y="73"/>
                    <a:pt x="14" y="73"/>
                  </a:cubicBezTo>
                  <a:cubicBezTo>
                    <a:pt x="16" y="74"/>
                    <a:pt x="16" y="74"/>
                    <a:pt x="16" y="74"/>
                  </a:cubicBezTo>
                  <a:cubicBezTo>
                    <a:pt x="29" y="81"/>
                    <a:pt x="39" y="100"/>
                    <a:pt x="39" y="118"/>
                  </a:cubicBezTo>
                  <a:cubicBezTo>
                    <a:pt x="39" y="120"/>
                    <a:pt x="41" y="123"/>
                    <a:pt x="44" y="123"/>
                  </a:cubicBezTo>
                  <a:cubicBezTo>
                    <a:pt x="47" y="123"/>
                    <a:pt x="50" y="120"/>
                    <a:pt x="50" y="118"/>
                  </a:cubicBezTo>
                  <a:close/>
                </a:path>
              </a:pathLst>
            </a:custGeom>
            <a:solidFill>
              <a:srgbClr val="93BF77"/>
            </a:solidFill>
            <a:ln w="9525">
              <a:noFill/>
              <a:round/>
              <a:headEnd/>
              <a:tailEnd/>
            </a:ln>
          </p:spPr>
          <p:txBody>
            <a:bodyPr/>
            <a:lstStyle/>
            <a:p>
              <a:endParaRPr lang="en-US"/>
            </a:p>
          </p:txBody>
        </p:sp>
        <p:sp>
          <p:nvSpPr>
            <p:cNvPr id="26962" name="Freeform 334"/>
            <p:cNvSpPr>
              <a:spLocks/>
            </p:cNvSpPr>
            <p:nvPr/>
          </p:nvSpPr>
          <p:spPr bwMode="auto">
            <a:xfrm>
              <a:off x="3717925" y="3334420"/>
              <a:ext cx="161925" cy="406400"/>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0 h 123"/>
                <a:gd name="T12" fmla="*/ 2147483647 w 49"/>
                <a:gd name="T13" fmla="*/ 2147483647 h 123"/>
                <a:gd name="T14" fmla="*/ 0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2147483647 w 49"/>
                <a:gd name="T25" fmla="*/ 2147483647 h 123"/>
                <a:gd name="T26" fmla="*/ 2147483647 w 49"/>
                <a:gd name="T27" fmla="*/ 2147483647 h 123"/>
                <a:gd name="T28" fmla="*/ 2147483647 w 49"/>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3"/>
                <a:gd name="T47" fmla="*/ 49 w 49"/>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3">
                  <a:moveTo>
                    <a:pt x="49" y="118"/>
                  </a:moveTo>
                  <a:cubicBezTo>
                    <a:pt x="49" y="97"/>
                    <a:pt x="39" y="76"/>
                    <a:pt x="24" y="67"/>
                  </a:cubicBezTo>
                  <a:cubicBezTo>
                    <a:pt x="23" y="63"/>
                    <a:pt x="22" y="59"/>
                    <a:pt x="19" y="57"/>
                  </a:cubicBezTo>
                  <a:cubicBezTo>
                    <a:pt x="18" y="47"/>
                    <a:pt x="16" y="36"/>
                    <a:pt x="10" y="33"/>
                  </a:cubicBezTo>
                  <a:cubicBezTo>
                    <a:pt x="10" y="30"/>
                    <a:pt x="9" y="1"/>
                    <a:pt x="7" y="1"/>
                  </a:cubicBezTo>
                  <a:cubicBezTo>
                    <a:pt x="7" y="0"/>
                    <a:pt x="7" y="0"/>
                    <a:pt x="6" y="0"/>
                  </a:cubicBezTo>
                  <a:cubicBezTo>
                    <a:pt x="4" y="0"/>
                    <a:pt x="1" y="2"/>
                    <a:pt x="1" y="5"/>
                  </a:cubicBezTo>
                  <a:cubicBezTo>
                    <a:pt x="0" y="50"/>
                    <a:pt x="0" y="50"/>
                    <a:pt x="0" y="50"/>
                  </a:cubicBezTo>
                  <a:cubicBezTo>
                    <a:pt x="3" y="51"/>
                    <a:pt x="3" y="51"/>
                    <a:pt x="3" y="51"/>
                  </a:cubicBezTo>
                  <a:cubicBezTo>
                    <a:pt x="9" y="54"/>
                    <a:pt x="12" y="57"/>
                    <a:pt x="13" y="67"/>
                  </a:cubicBezTo>
                  <a:cubicBezTo>
                    <a:pt x="14" y="73"/>
                    <a:pt x="14" y="73"/>
                    <a:pt x="14" y="73"/>
                  </a:cubicBezTo>
                  <a:cubicBezTo>
                    <a:pt x="16" y="74"/>
                    <a:pt x="16" y="74"/>
                    <a:pt x="16" y="74"/>
                  </a:cubicBezTo>
                  <a:cubicBezTo>
                    <a:pt x="29" y="81"/>
                    <a:pt x="39" y="100"/>
                    <a:pt x="39" y="118"/>
                  </a:cubicBezTo>
                  <a:cubicBezTo>
                    <a:pt x="39" y="120"/>
                    <a:pt x="41" y="123"/>
                    <a:pt x="44" y="123"/>
                  </a:cubicBezTo>
                  <a:cubicBezTo>
                    <a:pt x="47" y="123"/>
                    <a:pt x="49" y="120"/>
                    <a:pt x="49" y="118"/>
                  </a:cubicBezTo>
                  <a:close/>
                </a:path>
              </a:pathLst>
            </a:custGeom>
            <a:solidFill>
              <a:srgbClr val="94BF78"/>
            </a:solidFill>
            <a:ln w="9525">
              <a:noFill/>
              <a:round/>
              <a:headEnd/>
              <a:tailEnd/>
            </a:ln>
          </p:spPr>
          <p:txBody>
            <a:bodyPr/>
            <a:lstStyle/>
            <a:p>
              <a:endParaRPr lang="en-US"/>
            </a:p>
          </p:txBody>
        </p:sp>
        <p:sp>
          <p:nvSpPr>
            <p:cNvPr id="26963" name="Freeform 335"/>
            <p:cNvSpPr>
              <a:spLocks/>
            </p:cNvSpPr>
            <p:nvPr/>
          </p:nvSpPr>
          <p:spPr bwMode="auto">
            <a:xfrm>
              <a:off x="3717925" y="3334420"/>
              <a:ext cx="161925" cy="406400"/>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0 h 123"/>
                <a:gd name="T12" fmla="*/ 2147483647 w 49"/>
                <a:gd name="T13" fmla="*/ 2147483647 h 123"/>
                <a:gd name="T14" fmla="*/ 0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2147483647 w 49"/>
                <a:gd name="T25" fmla="*/ 2147483647 h 123"/>
                <a:gd name="T26" fmla="*/ 2147483647 w 49"/>
                <a:gd name="T27" fmla="*/ 2147483647 h 123"/>
                <a:gd name="T28" fmla="*/ 2147483647 w 49"/>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3"/>
                <a:gd name="T47" fmla="*/ 49 w 49"/>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3">
                  <a:moveTo>
                    <a:pt x="49" y="118"/>
                  </a:moveTo>
                  <a:cubicBezTo>
                    <a:pt x="49" y="97"/>
                    <a:pt x="39" y="76"/>
                    <a:pt x="24" y="67"/>
                  </a:cubicBezTo>
                  <a:cubicBezTo>
                    <a:pt x="23" y="63"/>
                    <a:pt x="22" y="59"/>
                    <a:pt x="19" y="57"/>
                  </a:cubicBezTo>
                  <a:cubicBezTo>
                    <a:pt x="18" y="47"/>
                    <a:pt x="16" y="36"/>
                    <a:pt x="10" y="33"/>
                  </a:cubicBezTo>
                  <a:cubicBezTo>
                    <a:pt x="10" y="30"/>
                    <a:pt x="9" y="1"/>
                    <a:pt x="7" y="1"/>
                  </a:cubicBezTo>
                  <a:cubicBezTo>
                    <a:pt x="7" y="0"/>
                    <a:pt x="7" y="0"/>
                    <a:pt x="6" y="0"/>
                  </a:cubicBezTo>
                  <a:cubicBezTo>
                    <a:pt x="4" y="0"/>
                    <a:pt x="1" y="2"/>
                    <a:pt x="1" y="5"/>
                  </a:cubicBezTo>
                  <a:cubicBezTo>
                    <a:pt x="0" y="50"/>
                    <a:pt x="0" y="50"/>
                    <a:pt x="0" y="50"/>
                  </a:cubicBezTo>
                  <a:cubicBezTo>
                    <a:pt x="3" y="51"/>
                    <a:pt x="3" y="51"/>
                    <a:pt x="3" y="51"/>
                  </a:cubicBezTo>
                  <a:cubicBezTo>
                    <a:pt x="9" y="54"/>
                    <a:pt x="12" y="57"/>
                    <a:pt x="13" y="67"/>
                  </a:cubicBezTo>
                  <a:cubicBezTo>
                    <a:pt x="14" y="73"/>
                    <a:pt x="14" y="73"/>
                    <a:pt x="14" y="73"/>
                  </a:cubicBezTo>
                  <a:cubicBezTo>
                    <a:pt x="16" y="74"/>
                    <a:pt x="16" y="74"/>
                    <a:pt x="16" y="74"/>
                  </a:cubicBezTo>
                  <a:cubicBezTo>
                    <a:pt x="29" y="81"/>
                    <a:pt x="39" y="100"/>
                    <a:pt x="39" y="118"/>
                  </a:cubicBezTo>
                  <a:cubicBezTo>
                    <a:pt x="39" y="120"/>
                    <a:pt x="42" y="123"/>
                    <a:pt x="44" y="123"/>
                  </a:cubicBezTo>
                  <a:cubicBezTo>
                    <a:pt x="47" y="123"/>
                    <a:pt x="49" y="120"/>
                    <a:pt x="49" y="118"/>
                  </a:cubicBezTo>
                  <a:close/>
                </a:path>
              </a:pathLst>
            </a:custGeom>
            <a:solidFill>
              <a:srgbClr val="94BF79"/>
            </a:solidFill>
            <a:ln w="9525">
              <a:noFill/>
              <a:round/>
              <a:headEnd/>
              <a:tailEnd/>
            </a:ln>
          </p:spPr>
          <p:txBody>
            <a:bodyPr/>
            <a:lstStyle/>
            <a:p>
              <a:endParaRPr lang="en-US"/>
            </a:p>
          </p:txBody>
        </p:sp>
        <p:sp>
          <p:nvSpPr>
            <p:cNvPr id="26964" name="Freeform 336"/>
            <p:cNvSpPr>
              <a:spLocks/>
            </p:cNvSpPr>
            <p:nvPr/>
          </p:nvSpPr>
          <p:spPr bwMode="auto">
            <a:xfrm>
              <a:off x="3717925" y="3334420"/>
              <a:ext cx="161925" cy="406400"/>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0 h 123"/>
                <a:gd name="T12" fmla="*/ 2147483647 w 49"/>
                <a:gd name="T13" fmla="*/ 2147483647 h 123"/>
                <a:gd name="T14" fmla="*/ 0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2147483647 w 49"/>
                <a:gd name="T25" fmla="*/ 2147483647 h 123"/>
                <a:gd name="T26" fmla="*/ 2147483647 w 49"/>
                <a:gd name="T27" fmla="*/ 2147483647 h 123"/>
                <a:gd name="T28" fmla="*/ 2147483647 w 49"/>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3"/>
                <a:gd name="T47" fmla="*/ 49 w 49"/>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3">
                  <a:moveTo>
                    <a:pt x="49" y="118"/>
                  </a:moveTo>
                  <a:cubicBezTo>
                    <a:pt x="49" y="97"/>
                    <a:pt x="39" y="76"/>
                    <a:pt x="24" y="67"/>
                  </a:cubicBezTo>
                  <a:cubicBezTo>
                    <a:pt x="23" y="63"/>
                    <a:pt x="22" y="59"/>
                    <a:pt x="19" y="57"/>
                  </a:cubicBezTo>
                  <a:cubicBezTo>
                    <a:pt x="18" y="47"/>
                    <a:pt x="16" y="36"/>
                    <a:pt x="10" y="33"/>
                  </a:cubicBezTo>
                  <a:cubicBezTo>
                    <a:pt x="10" y="30"/>
                    <a:pt x="9" y="1"/>
                    <a:pt x="7" y="1"/>
                  </a:cubicBezTo>
                  <a:cubicBezTo>
                    <a:pt x="7" y="0"/>
                    <a:pt x="7" y="0"/>
                    <a:pt x="6" y="0"/>
                  </a:cubicBezTo>
                  <a:cubicBezTo>
                    <a:pt x="4" y="0"/>
                    <a:pt x="1" y="2"/>
                    <a:pt x="1" y="5"/>
                  </a:cubicBezTo>
                  <a:cubicBezTo>
                    <a:pt x="0" y="50"/>
                    <a:pt x="0" y="50"/>
                    <a:pt x="0" y="50"/>
                  </a:cubicBezTo>
                  <a:cubicBezTo>
                    <a:pt x="3" y="51"/>
                    <a:pt x="3" y="51"/>
                    <a:pt x="3" y="51"/>
                  </a:cubicBezTo>
                  <a:cubicBezTo>
                    <a:pt x="9" y="54"/>
                    <a:pt x="12" y="57"/>
                    <a:pt x="13" y="67"/>
                  </a:cubicBezTo>
                  <a:cubicBezTo>
                    <a:pt x="14" y="73"/>
                    <a:pt x="14" y="73"/>
                    <a:pt x="14" y="73"/>
                  </a:cubicBezTo>
                  <a:cubicBezTo>
                    <a:pt x="16" y="74"/>
                    <a:pt x="16" y="74"/>
                    <a:pt x="16" y="74"/>
                  </a:cubicBezTo>
                  <a:cubicBezTo>
                    <a:pt x="29" y="81"/>
                    <a:pt x="39" y="100"/>
                    <a:pt x="39" y="118"/>
                  </a:cubicBezTo>
                  <a:cubicBezTo>
                    <a:pt x="39" y="120"/>
                    <a:pt x="42" y="123"/>
                    <a:pt x="44" y="123"/>
                  </a:cubicBezTo>
                  <a:cubicBezTo>
                    <a:pt x="47" y="123"/>
                    <a:pt x="49" y="120"/>
                    <a:pt x="49" y="118"/>
                  </a:cubicBezTo>
                  <a:close/>
                </a:path>
              </a:pathLst>
            </a:custGeom>
            <a:solidFill>
              <a:srgbClr val="95C07A"/>
            </a:solidFill>
            <a:ln w="9525">
              <a:noFill/>
              <a:round/>
              <a:headEnd/>
              <a:tailEnd/>
            </a:ln>
          </p:spPr>
          <p:txBody>
            <a:bodyPr/>
            <a:lstStyle/>
            <a:p>
              <a:endParaRPr lang="en-US"/>
            </a:p>
          </p:txBody>
        </p:sp>
        <p:sp>
          <p:nvSpPr>
            <p:cNvPr id="26965" name="Freeform 337"/>
            <p:cNvSpPr>
              <a:spLocks/>
            </p:cNvSpPr>
            <p:nvPr/>
          </p:nvSpPr>
          <p:spPr bwMode="auto">
            <a:xfrm>
              <a:off x="3717925" y="3334420"/>
              <a:ext cx="161925" cy="406400"/>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0 h 123"/>
                <a:gd name="T12" fmla="*/ 2147483647 w 49"/>
                <a:gd name="T13" fmla="*/ 2147483647 h 123"/>
                <a:gd name="T14" fmla="*/ 0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2147483647 w 49"/>
                <a:gd name="T25" fmla="*/ 2147483647 h 123"/>
                <a:gd name="T26" fmla="*/ 2147483647 w 49"/>
                <a:gd name="T27" fmla="*/ 2147483647 h 123"/>
                <a:gd name="T28" fmla="*/ 2147483647 w 49"/>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3"/>
                <a:gd name="T47" fmla="*/ 49 w 49"/>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3">
                  <a:moveTo>
                    <a:pt x="49" y="118"/>
                  </a:moveTo>
                  <a:cubicBezTo>
                    <a:pt x="49" y="97"/>
                    <a:pt x="39" y="76"/>
                    <a:pt x="24" y="67"/>
                  </a:cubicBezTo>
                  <a:cubicBezTo>
                    <a:pt x="23" y="63"/>
                    <a:pt x="22" y="59"/>
                    <a:pt x="19" y="57"/>
                  </a:cubicBezTo>
                  <a:cubicBezTo>
                    <a:pt x="18" y="47"/>
                    <a:pt x="16" y="37"/>
                    <a:pt x="10" y="34"/>
                  </a:cubicBezTo>
                  <a:cubicBezTo>
                    <a:pt x="10" y="30"/>
                    <a:pt x="9" y="1"/>
                    <a:pt x="7" y="1"/>
                  </a:cubicBezTo>
                  <a:cubicBezTo>
                    <a:pt x="7" y="0"/>
                    <a:pt x="7" y="0"/>
                    <a:pt x="6" y="0"/>
                  </a:cubicBezTo>
                  <a:cubicBezTo>
                    <a:pt x="4" y="0"/>
                    <a:pt x="1" y="2"/>
                    <a:pt x="1" y="5"/>
                  </a:cubicBezTo>
                  <a:cubicBezTo>
                    <a:pt x="0" y="50"/>
                    <a:pt x="0" y="50"/>
                    <a:pt x="0" y="50"/>
                  </a:cubicBezTo>
                  <a:cubicBezTo>
                    <a:pt x="3" y="51"/>
                    <a:pt x="3" y="51"/>
                    <a:pt x="3" y="51"/>
                  </a:cubicBezTo>
                  <a:cubicBezTo>
                    <a:pt x="9" y="54"/>
                    <a:pt x="12" y="57"/>
                    <a:pt x="13" y="67"/>
                  </a:cubicBezTo>
                  <a:cubicBezTo>
                    <a:pt x="14" y="73"/>
                    <a:pt x="14" y="73"/>
                    <a:pt x="14" y="73"/>
                  </a:cubicBezTo>
                  <a:cubicBezTo>
                    <a:pt x="17" y="74"/>
                    <a:pt x="17" y="74"/>
                    <a:pt x="17" y="74"/>
                  </a:cubicBezTo>
                  <a:cubicBezTo>
                    <a:pt x="29" y="81"/>
                    <a:pt x="39" y="100"/>
                    <a:pt x="39" y="118"/>
                  </a:cubicBezTo>
                  <a:cubicBezTo>
                    <a:pt x="39" y="120"/>
                    <a:pt x="42" y="123"/>
                    <a:pt x="44" y="123"/>
                  </a:cubicBezTo>
                  <a:cubicBezTo>
                    <a:pt x="47" y="123"/>
                    <a:pt x="49" y="120"/>
                    <a:pt x="49" y="118"/>
                  </a:cubicBezTo>
                  <a:close/>
                </a:path>
              </a:pathLst>
            </a:custGeom>
            <a:solidFill>
              <a:srgbClr val="96C07A"/>
            </a:solidFill>
            <a:ln w="9525">
              <a:noFill/>
              <a:round/>
              <a:headEnd/>
              <a:tailEnd/>
            </a:ln>
          </p:spPr>
          <p:txBody>
            <a:bodyPr/>
            <a:lstStyle/>
            <a:p>
              <a:endParaRPr lang="en-US"/>
            </a:p>
          </p:txBody>
        </p:sp>
        <p:sp>
          <p:nvSpPr>
            <p:cNvPr id="26966" name="Freeform 338"/>
            <p:cNvSpPr>
              <a:spLocks/>
            </p:cNvSpPr>
            <p:nvPr/>
          </p:nvSpPr>
          <p:spPr bwMode="auto">
            <a:xfrm>
              <a:off x="3717925" y="3334420"/>
              <a:ext cx="161925" cy="406400"/>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0 h 123"/>
                <a:gd name="T12" fmla="*/ 2147483647 w 49"/>
                <a:gd name="T13" fmla="*/ 2147483647 h 123"/>
                <a:gd name="T14" fmla="*/ 0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2147483647 w 49"/>
                <a:gd name="T25" fmla="*/ 2147483647 h 123"/>
                <a:gd name="T26" fmla="*/ 2147483647 w 49"/>
                <a:gd name="T27" fmla="*/ 2147483647 h 123"/>
                <a:gd name="T28" fmla="*/ 2147483647 w 49"/>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3"/>
                <a:gd name="T47" fmla="*/ 49 w 49"/>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3">
                  <a:moveTo>
                    <a:pt x="49" y="118"/>
                  </a:moveTo>
                  <a:cubicBezTo>
                    <a:pt x="49" y="97"/>
                    <a:pt x="39" y="76"/>
                    <a:pt x="23" y="67"/>
                  </a:cubicBezTo>
                  <a:cubicBezTo>
                    <a:pt x="23" y="63"/>
                    <a:pt x="22" y="59"/>
                    <a:pt x="19" y="57"/>
                  </a:cubicBezTo>
                  <a:cubicBezTo>
                    <a:pt x="18" y="48"/>
                    <a:pt x="16" y="37"/>
                    <a:pt x="10" y="34"/>
                  </a:cubicBezTo>
                  <a:cubicBezTo>
                    <a:pt x="10" y="31"/>
                    <a:pt x="9" y="1"/>
                    <a:pt x="7" y="1"/>
                  </a:cubicBezTo>
                  <a:cubicBezTo>
                    <a:pt x="7" y="0"/>
                    <a:pt x="7" y="0"/>
                    <a:pt x="6" y="0"/>
                  </a:cubicBezTo>
                  <a:cubicBezTo>
                    <a:pt x="4" y="0"/>
                    <a:pt x="1" y="2"/>
                    <a:pt x="1" y="5"/>
                  </a:cubicBezTo>
                  <a:cubicBezTo>
                    <a:pt x="0" y="50"/>
                    <a:pt x="0" y="50"/>
                    <a:pt x="0" y="50"/>
                  </a:cubicBezTo>
                  <a:cubicBezTo>
                    <a:pt x="3" y="51"/>
                    <a:pt x="3" y="51"/>
                    <a:pt x="3" y="51"/>
                  </a:cubicBezTo>
                  <a:cubicBezTo>
                    <a:pt x="9" y="54"/>
                    <a:pt x="12" y="57"/>
                    <a:pt x="13" y="67"/>
                  </a:cubicBezTo>
                  <a:cubicBezTo>
                    <a:pt x="14" y="73"/>
                    <a:pt x="14" y="73"/>
                    <a:pt x="14" y="73"/>
                  </a:cubicBezTo>
                  <a:cubicBezTo>
                    <a:pt x="17" y="74"/>
                    <a:pt x="17" y="74"/>
                    <a:pt x="17" y="74"/>
                  </a:cubicBezTo>
                  <a:cubicBezTo>
                    <a:pt x="29" y="81"/>
                    <a:pt x="39" y="100"/>
                    <a:pt x="39" y="118"/>
                  </a:cubicBezTo>
                  <a:cubicBezTo>
                    <a:pt x="39" y="120"/>
                    <a:pt x="42" y="123"/>
                    <a:pt x="44" y="123"/>
                  </a:cubicBezTo>
                  <a:cubicBezTo>
                    <a:pt x="47" y="123"/>
                    <a:pt x="49" y="120"/>
                    <a:pt x="49" y="118"/>
                  </a:cubicBezTo>
                  <a:close/>
                </a:path>
              </a:pathLst>
            </a:custGeom>
            <a:solidFill>
              <a:srgbClr val="97C07B"/>
            </a:solidFill>
            <a:ln w="9525">
              <a:noFill/>
              <a:round/>
              <a:headEnd/>
              <a:tailEnd/>
            </a:ln>
          </p:spPr>
          <p:txBody>
            <a:bodyPr/>
            <a:lstStyle/>
            <a:p>
              <a:endParaRPr lang="en-US"/>
            </a:p>
          </p:txBody>
        </p:sp>
        <p:sp>
          <p:nvSpPr>
            <p:cNvPr id="26967" name="Freeform 339"/>
            <p:cNvSpPr>
              <a:spLocks/>
            </p:cNvSpPr>
            <p:nvPr/>
          </p:nvSpPr>
          <p:spPr bwMode="auto">
            <a:xfrm>
              <a:off x="3717925" y="3334420"/>
              <a:ext cx="161925" cy="406400"/>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0 h 123"/>
                <a:gd name="T12" fmla="*/ 2147483647 w 49"/>
                <a:gd name="T13" fmla="*/ 2147483647 h 123"/>
                <a:gd name="T14" fmla="*/ 0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2147483647 w 49"/>
                <a:gd name="T25" fmla="*/ 2147483647 h 123"/>
                <a:gd name="T26" fmla="*/ 2147483647 w 49"/>
                <a:gd name="T27" fmla="*/ 2147483647 h 123"/>
                <a:gd name="T28" fmla="*/ 2147483647 w 49"/>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3"/>
                <a:gd name="T47" fmla="*/ 49 w 49"/>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3">
                  <a:moveTo>
                    <a:pt x="49" y="118"/>
                  </a:moveTo>
                  <a:cubicBezTo>
                    <a:pt x="49" y="97"/>
                    <a:pt x="38" y="76"/>
                    <a:pt x="23" y="67"/>
                  </a:cubicBezTo>
                  <a:cubicBezTo>
                    <a:pt x="23" y="63"/>
                    <a:pt x="22" y="59"/>
                    <a:pt x="19" y="57"/>
                  </a:cubicBezTo>
                  <a:cubicBezTo>
                    <a:pt x="18" y="48"/>
                    <a:pt x="16" y="37"/>
                    <a:pt x="10" y="34"/>
                  </a:cubicBezTo>
                  <a:cubicBezTo>
                    <a:pt x="10" y="31"/>
                    <a:pt x="9" y="1"/>
                    <a:pt x="7" y="1"/>
                  </a:cubicBezTo>
                  <a:cubicBezTo>
                    <a:pt x="7" y="0"/>
                    <a:pt x="7" y="0"/>
                    <a:pt x="6" y="0"/>
                  </a:cubicBezTo>
                  <a:cubicBezTo>
                    <a:pt x="4" y="0"/>
                    <a:pt x="1" y="2"/>
                    <a:pt x="1" y="5"/>
                  </a:cubicBezTo>
                  <a:cubicBezTo>
                    <a:pt x="0" y="50"/>
                    <a:pt x="0" y="50"/>
                    <a:pt x="0" y="50"/>
                  </a:cubicBezTo>
                  <a:cubicBezTo>
                    <a:pt x="3" y="51"/>
                    <a:pt x="3" y="51"/>
                    <a:pt x="3" y="51"/>
                  </a:cubicBezTo>
                  <a:cubicBezTo>
                    <a:pt x="9" y="54"/>
                    <a:pt x="12" y="57"/>
                    <a:pt x="13" y="67"/>
                  </a:cubicBezTo>
                  <a:cubicBezTo>
                    <a:pt x="14" y="73"/>
                    <a:pt x="14" y="73"/>
                    <a:pt x="14" y="73"/>
                  </a:cubicBezTo>
                  <a:cubicBezTo>
                    <a:pt x="17" y="74"/>
                    <a:pt x="17" y="74"/>
                    <a:pt x="17" y="74"/>
                  </a:cubicBezTo>
                  <a:cubicBezTo>
                    <a:pt x="29" y="81"/>
                    <a:pt x="39" y="100"/>
                    <a:pt x="39" y="118"/>
                  </a:cubicBezTo>
                  <a:cubicBezTo>
                    <a:pt x="39" y="120"/>
                    <a:pt x="42" y="123"/>
                    <a:pt x="44" y="122"/>
                  </a:cubicBezTo>
                  <a:cubicBezTo>
                    <a:pt x="47" y="122"/>
                    <a:pt x="49" y="120"/>
                    <a:pt x="49" y="118"/>
                  </a:cubicBezTo>
                  <a:close/>
                </a:path>
              </a:pathLst>
            </a:custGeom>
            <a:solidFill>
              <a:srgbClr val="98C27C"/>
            </a:solidFill>
            <a:ln w="9525">
              <a:noFill/>
              <a:round/>
              <a:headEnd/>
              <a:tailEnd/>
            </a:ln>
          </p:spPr>
          <p:txBody>
            <a:bodyPr/>
            <a:lstStyle/>
            <a:p>
              <a:endParaRPr lang="en-US"/>
            </a:p>
          </p:txBody>
        </p:sp>
        <p:sp>
          <p:nvSpPr>
            <p:cNvPr id="26968" name="Freeform 340"/>
            <p:cNvSpPr>
              <a:spLocks/>
            </p:cNvSpPr>
            <p:nvPr/>
          </p:nvSpPr>
          <p:spPr bwMode="auto">
            <a:xfrm>
              <a:off x="3717925"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6"/>
                    <a:pt x="23" y="67"/>
                  </a:cubicBezTo>
                  <a:cubicBezTo>
                    <a:pt x="23" y="64"/>
                    <a:pt x="22" y="59"/>
                    <a:pt x="19" y="57"/>
                  </a:cubicBezTo>
                  <a:cubicBezTo>
                    <a:pt x="18" y="48"/>
                    <a:pt x="16" y="37"/>
                    <a:pt x="10" y="34"/>
                  </a:cubicBezTo>
                  <a:cubicBezTo>
                    <a:pt x="10" y="31"/>
                    <a:pt x="9" y="1"/>
                    <a:pt x="7" y="1"/>
                  </a:cubicBezTo>
                  <a:cubicBezTo>
                    <a:pt x="7" y="1"/>
                    <a:pt x="7" y="0"/>
                    <a:pt x="6" y="0"/>
                  </a:cubicBezTo>
                  <a:cubicBezTo>
                    <a:pt x="4" y="0"/>
                    <a:pt x="1" y="2"/>
                    <a:pt x="1" y="5"/>
                  </a:cubicBezTo>
                  <a:cubicBezTo>
                    <a:pt x="0" y="50"/>
                    <a:pt x="0" y="50"/>
                    <a:pt x="0" y="50"/>
                  </a:cubicBezTo>
                  <a:cubicBezTo>
                    <a:pt x="3" y="51"/>
                    <a:pt x="3" y="51"/>
                    <a:pt x="3" y="51"/>
                  </a:cubicBezTo>
                  <a:cubicBezTo>
                    <a:pt x="9" y="54"/>
                    <a:pt x="12" y="57"/>
                    <a:pt x="14" y="67"/>
                  </a:cubicBezTo>
                  <a:cubicBezTo>
                    <a:pt x="15" y="73"/>
                    <a:pt x="15" y="73"/>
                    <a:pt x="15" y="73"/>
                  </a:cubicBezTo>
                  <a:cubicBezTo>
                    <a:pt x="17" y="74"/>
                    <a:pt x="17" y="74"/>
                    <a:pt x="17" y="74"/>
                  </a:cubicBezTo>
                  <a:cubicBezTo>
                    <a:pt x="29" y="81"/>
                    <a:pt x="39" y="100"/>
                    <a:pt x="39" y="118"/>
                  </a:cubicBezTo>
                  <a:cubicBezTo>
                    <a:pt x="39" y="120"/>
                    <a:pt x="42" y="122"/>
                    <a:pt x="44" y="122"/>
                  </a:cubicBezTo>
                  <a:cubicBezTo>
                    <a:pt x="47" y="122"/>
                    <a:pt x="49" y="120"/>
                    <a:pt x="49" y="118"/>
                  </a:cubicBezTo>
                  <a:close/>
                </a:path>
              </a:pathLst>
            </a:custGeom>
            <a:solidFill>
              <a:srgbClr val="98C27C"/>
            </a:solidFill>
            <a:ln w="9525">
              <a:noFill/>
              <a:round/>
              <a:headEnd/>
              <a:tailEnd/>
            </a:ln>
          </p:spPr>
          <p:txBody>
            <a:bodyPr/>
            <a:lstStyle/>
            <a:p>
              <a:endParaRPr lang="en-US"/>
            </a:p>
          </p:txBody>
        </p:sp>
        <p:sp>
          <p:nvSpPr>
            <p:cNvPr id="26969" name="Freeform 341"/>
            <p:cNvSpPr>
              <a:spLocks/>
            </p:cNvSpPr>
            <p:nvPr/>
          </p:nvSpPr>
          <p:spPr bwMode="auto">
            <a:xfrm>
              <a:off x="3717925"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6"/>
                    <a:pt x="23" y="67"/>
                  </a:cubicBezTo>
                  <a:cubicBezTo>
                    <a:pt x="23" y="64"/>
                    <a:pt x="22" y="60"/>
                    <a:pt x="19" y="58"/>
                  </a:cubicBezTo>
                  <a:cubicBezTo>
                    <a:pt x="18" y="48"/>
                    <a:pt x="16" y="38"/>
                    <a:pt x="10" y="34"/>
                  </a:cubicBezTo>
                  <a:cubicBezTo>
                    <a:pt x="10" y="31"/>
                    <a:pt x="9" y="1"/>
                    <a:pt x="7" y="1"/>
                  </a:cubicBezTo>
                  <a:cubicBezTo>
                    <a:pt x="7" y="1"/>
                    <a:pt x="7" y="0"/>
                    <a:pt x="6" y="0"/>
                  </a:cubicBezTo>
                  <a:cubicBezTo>
                    <a:pt x="4" y="0"/>
                    <a:pt x="1" y="2"/>
                    <a:pt x="1" y="5"/>
                  </a:cubicBezTo>
                  <a:cubicBezTo>
                    <a:pt x="0" y="50"/>
                    <a:pt x="0" y="50"/>
                    <a:pt x="0" y="50"/>
                  </a:cubicBezTo>
                  <a:cubicBezTo>
                    <a:pt x="3" y="51"/>
                    <a:pt x="3" y="51"/>
                    <a:pt x="3" y="51"/>
                  </a:cubicBezTo>
                  <a:cubicBezTo>
                    <a:pt x="9" y="54"/>
                    <a:pt x="12" y="57"/>
                    <a:pt x="14" y="67"/>
                  </a:cubicBezTo>
                  <a:cubicBezTo>
                    <a:pt x="15" y="73"/>
                    <a:pt x="15" y="73"/>
                    <a:pt x="15" y="73"/>
                  </a:cubicBezTo>
                  <a:cubicBezTo>
                    <a:pt x="17" y="74"/>
                    <a:pt x="17" y="74"/>
                    <a:pt x="17" y="74"/>
                  </a:cubicBezTo>
                  <a:cubicBezTo>
                    <a:pt x="30" y="81"/>
                    <a:pt x="39" y="100"/>
                    <a:pt x="39" y="118"/>
                  </a:cubicBezTo>
                  <a:cubicBezTo>
                    <a:pt x="39" y="120"/>
                    <a:pt x="42" y="122"/>
                    <a:pt x="44" y="122"/>
                  </a:cubicBezTo>
                  <a:cubicBezTo>
                    <a:pt x="47" y="122"/>
                    <a:pt x="49" y="120"/>
                    <a:pt x="49" y="118"/>
                  </a:cubicBezTo>
                  <a:close/>
                </a:path>
              </a:pathLst>
            </a:custGeom>
            <a:solidFill>
              <a:srgbClr val="99C27D"/>
            </a:solidFill>
            <a:ln w="9525">
              <a:noFill/>
              <a:round/>
              <a:headEnd/>
              <a:tailEnd/>
            </a:ln>
          </p:spPr>
          <p:txBody>
            <a:bodyPr/>
            <a:lstStyle/>
            <a:p>
              <a:endParaRPr lang="en-US"/>
            </a:p>
          </p:txBody>
        </p:sp>
        <p:sp>
          <p:nvSpPr>
            <p:cNvPr id="26970" name="Freeform 342"/>
            <p:cNvSpPr>
              <a:spLocks/>
            </p:cNvSpPr>
            <p:nvPr/>
          </p:nvSpPr>
          <p:spPr bwMode="auto">
            <a:xfrm>
              <a:off x="3717925"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6"/>
                    <a:pt x="23" y="67"/>
                  </a:cubicBezTo>
                  <a:cubicBezTo>
                    <a:pt x="23" y="64"/>
                    <a:pt x="22" y="60"/>
                    <a:pt x="19" y="58"/>
                  </a:cubicBezTo>
                  <a:cubicBezTo>
                    <a:pt x="18" y="48"/>
                    <a:pt x="16" y="38"/>
                    <a:pt x="9" y="35"/>
                  </a:cubicBezTo>
                  <a:cubicBezTo>
                    <a:pt x="9" y="31"/>
                    <a:pt x="9" y="1"/>
                    <a:pt x="7" y="1"/>
                  </a:cubicBezTo>
                  <a:cubicBezTo>
                    <a:pt x="7" y="1"/>
                    <a:pt x="7" y="0"/>
                    <a:pt x="6" y="0"/>
                  </a:cubicBezTo>
                  <a:cubicBezTo>
                    <a:pt x="4" y="0"/>
                    <a:pt x="1" y="2"/>
                    <a:pt x="1" y="5"/>
                  </a:cubicBezTo>
                  <a:cubicBezTo>
                    <a:pt x="0" y="50"/>
                    <a:pt x="0" y="50"/>
                    <a:pt x="0" y="50"/>
                  </a:cubicBezTo>
                  <a:cubicBezTo>
                    <a:pt x="3" y="51"/>
                    <a:pt x="3" y="51"/>
                    <a:pt x="3" y="51"/>
                  </a:cubicBezTo>
                  <a:cubicBezTo>
                    <a:pt x="9" y="54"/>
                    <a:pt x="12" y="57"/>
                    <a:pt x="14" y="67"/>
                  </a:cubicBezTo>
                  <a:cubicBezTo>
                    <a:pt x="15" y="73"/>
                    <a:pt x="15" y="73"/>
                    <a:pt x="15" y="73"/>
                  </a:cubicBezTo>
                  <a:cubicBezTo>
                    <a:pt x="17" y="74"/>
                    <a:pt x="17" y="74"/>
                    <a:pt x="17" y="74"/>
                  </a:cubicBezTo>
                  <a:cubicBezTo>
                    <a:pt x="30" y="81"/>
                    <a:pt x="39" y="100"/>
                    <a:pt x="40" y="118"/>
                  </a:cubicBezTo>
                  <a:cubicBezTo>
                    <a:pt x="40" y="120"/>
                    <a:pt x="42" y="122"/>
                    <a:pt x="44" y="122"/>
                  </a:cubicBezTo>
                  <a:cubicBezTo>
                    <a:pt x="47" y="122"/>
                    <a:pt x="49" y="120"/>
                    <a:pt x="49" y="118"/>
                  </a:cubicBezTo>
                  <a:close/>
                </a:path>
              </a:pathLst>
            </a:custGeom>
            <a:solidFill>
              <a:srgbClr val="9AC37E"/>
            </a:solidFill>
            <a:ln w="9525">
              <a:noFill/>
              <a:round/>
              <a:headEnd/>
              <a:tailEnd/>
            </a:ln>
          </p:spPr>
          <p:txBody>
            <a:bodyPr/>
            <a:lstStyle/>
            <a:p>
              <a:endParaRPr lang="en-US"/>
            </a:p>
          </p:txBody>
        </p:sp>
        <p:sp>
          <p:nvSpPr>
            <p:cNvPr id="26971" name="Freeform 343"/>
            <p:cNvSpPr>
              <a:spLocks/>
            </p:cNvSpPr>
            <p:nvPr/>
          </p:nvSpPr>
          <p:spPr bwMode="auto">
            <a:xfrm>
              <a:off x="3717925"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3" y="64"/>
                    <a:pt x="22" y="60"/>
                    <a:pt x="19" y="58"/>
                  </a:cubicBezTo>
                  <a:cubicBezTo>
                    <a:pt x="18" y="48"/>
                    <a:pt x="16" y="38"/>
                    <a:pt x="9" y="35"/>
                  </a:cubicBezTo>
                  <a:cubicBezTo>
                    <a:pt x="9" y="32"/>
                    <a:pt x="9" y="1"/>
                    <a:pt x="7" y="1"/>
                  </a:cubicBezTo>
                  <a:cubicBezTo>
                    <a:pt x="7" y="1"/>
                    <a:pt x="7" y="0"/>
                    <a:pt x="6" y="0"/>
                  </a:cubicBezTo>
                  <a:cubicBezTo>
                    <a:pt x="4" y="0"/>
                    <a:pt x="1" y="2"/>
                    <a:pt x="1" y="5"/>
                  </a:cubicBezTo>
                  <a:cubicBezTo>
                    <a:pt x="0" y="50"/>
                    <a:pt x="0" y="50"/>
                    <a:pt x="0" y="50"/>
                  </a:cubicBezTo>
                  <a:cubicBezTo>
                    <a:pt x="3" y="51"/>
                    <a:pt x="3" y="51"/>
                    <a:pt x="3" y="51"/>
                  </a:cubicBezTo>
                  <a:cubicBezTo>
                    <a:pt x="9" y="54"/>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9BC37F"/>
            </a:solidFill>
            <a:ln w="9525">
              <a:noFill/>
              <a:round/>
              <a:headEnd/>
              <a:tailEnd/>
            </a:ln>
          </p:spPr>
          <p:txBody>
            <a:bodyPr/>
            <a:lstStyle/>
            <a:p>
              <a:endParaRPr lang="en-US"/>
            </a:p>
          </p:txBody>
        </p:sp>
        <p:sp>
          <p:nvSpPr>
            <p:cNvPr id="26972" name="Freeform 344"/>
            <p:cNvSpPr>
              <a:spLocks/>
            </p:cNvSpPr>
            <p:nvPr/>
          </p:nvSpPr>
          <p:spPr bwMode="auto">
            <a:xfrm>
              <a:off x="3717925"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3" y="64"/>
                    <a:pt x="22" y="60"/>
                    <a:pt x="20" y="58"/>
                  </a:cubicBezTo>
                  <a:cubicBezTo>
                    <a:pt x="18" y="48"/>
                    <a:pt x="16" y="38"/>
                    <a:pt x="9" y="35"/>
                  </a:cubicBezTo>
                  <a:cubicBezTo>
                    <a:pt x="9" y="32"/>
                    <a:pt x="9" y="1"/>
                    <a:pt x="7" y="1"/>
                  </a:cubicBezTo>
                  <a:cubicBezTo>
                    <a:pt x="7" y="1"/>
                    <a:pt x="7" y="0"/>
                    <a:pt x="6" y="0"/>
                  </a:cubicBezTo>
                  <a:cubicBezTo>
                    <a:pt x="4" y="0"/>
                    <a:pt x="1" y="2"/>
                    <a:pt x="1" y="5"/>
                  </a:cubicBezTo>
                  <a:cubicBezTo>
                    <a:pt x="0" y="50"/>
                    <a:pt x="0" y="50"/>
                    <a:pt x="0" y="50"/>
                  </a:cubicBezTo>
                  <a:cubicBezTo>
                    <a:pt x="3" y="51"/>
                    <a:pt x="3" y="51"/>
                    <a:pt x="3" y="51"/>
                  </a:cubicBezTo>
                  <a:cubicBezTo>
                    <a:pt x="9" y="54"/>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9CC380"/>
            </a:solidFill>
            <a:ln w="9525">
              <a:noFill/>
              <a:round/>
              <a:headEnd/>
              <a:tailEnd/>
            </a:ln>
          </p:spPr>
          <p:txBody>
            <a:bodyPr/>
            <a:lstStyle/>
            <a:p>
              <a:endParaRPr lang="en-US"/>
            </a:p>
          </p:txBody>
        </p:sp>
        <p:sp>
          <p:nvSpPr>
            <p:cNvPr id="26973" name="Freeform 345"/>
            <p:cNvSpPr>
              <a:spLocks/>
            </p:cNvSpPr>
            <p:nvPr/>
          </p:nvSpPr>
          <p:spPr bwMode="auto">
            <a:xfrm>
              <a:off x="3717925"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3" y="64"/>
                    <a:pt x="22" y="60"/>
                    <a:pt x="20" y="58"/>
                  </a:cubicBezTo>
                  <a:cubicBezTo>
                    <a:pt x="18" y="48"/>
                    <a:pt x="16" y="38"/>
                    <a:pt x="9" y="35"/>
                  </a:cubicBezTo>
                  <a:cubicBezTo>
                    <a:pt x="9" y="32"/>
                    <a:pt x="9" y="1"/>
                    <a:pt x="7" y="1"/>
                  </a:cubicBezTo>
                  <a:cubicBezTo>
                    <a:pt x="7" y="1"/>
                    <a:pt x="7" y="0"/>
                    <a:pt x="6" y="0"/>
                  </a:cubicBezTo>
                  <a:cubicBezTo>
                    <a:pt x="4" y="0"/>
                    <a:pt x="1" y="2"/>
                    <a:pt x="1" y="5"/>
                  </a:cubicBezTo>
                  <a:cubicBezTo>
                    <a:pt x="0" y="49"/>
                    <a:pt x="0" y="49"/>
                    <a:pt x="0" y="49"/>
                  </a:cubicBezTo>
                  <a:cubicBezTo>
                    <a:pt x="3" y="51"/>
                    <a:pt x="3" y="51"/>
                    <a:pt x="3" y="51"/>
                  </a:cubicBezTo>
                  <a:cubicBezTo>
                    <a:pt x="9" y="54"/>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9DC581"/>
            </a:solidFill>
            <a:ln w="9525">
              <a:noFill/>
              <a:round/>
              <a:headEnd/>
              <a:tailEnd/>
            </a:ln>
          </p:spPr>
          <p:txBody>
            <a:bodyPr/>
            <a:lstStyle/>
            <a:p>
              <a:endParaRPr lang="en-US"/>
            </a:p>
          </p:txBody>
        </p:sp>
        <p:sp>
          <p:nvSpPr>
            <p:cNvPr id="26974" name="Freeform 346"/>
            <p:cNvSpPr>
              <a:spLocks/>
            </p:cNvSpPr>
            <p:nvPr/>
          </p:nvSpPr>
          <p:spPr bwMode="auto">
            <a:xfrm>
              <a:off x="3717925"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3" y="64"/>
                    <a:pt x="22" y="60"/>
                    <a:pt x="20" y="58"/>
                  </a:cubicBezTo>
                  <a:cubicBezTo>
                    <a:pt x="18" y="49"/>
                    <a:pt x="16" y="39"/>
                    <a:pt x="9" y="35"/>
                  </a:cubicBezTo>
                  <a:cubicBezTo>
                    <a:pt x="9" y="32"/>
                    <a:pt x="9" y="2"/>
                    <a:pt x="7" y="1"/>
                  </a:cubicBezTo>
                  <a:cubicBezTo>
                    <a:pt x="7" y="1"/>
                    <a:pt x="7" y="0"/>
                    <a:pt x="6" y="0"/>
                  </a:cubicBezTo>
                  <a:cubicBezTo>
                    <a:pt x="4" y="0"/>
                    <a:pt x="1" y="2"/>
                    <a:pt x="1" y="5"/>
                  </a:cubicBezTo>
                  <a:cubicBezTo>
                    <a:pt x="0" y="49"/>
                    <a:pt x="0" y="49"/>
                    <a:pt x="0" y="49"/>
                  </a:cubicBezTo>
                  <a:cubicBezTo>
                    <a:pt x="3" y="51"/>
                    <a:pt x="3" y="51"/>
                    <a:pt x="3" y="51"/>
                  </a:cubicBezTo>
                  <a:cubicBezTo>
                    <a:pt x="9" y="54"/>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9DC581"/>
            </a:solidFill>
            <a:ln w="9525">
              <a:noFill/>
              <a:round/>
              <a:headEnd/>
              <a:tailEnd/>
            </a:ln>
          </p:spPr>
          <p:txBody>
            <a:bodyPr/>
            <a:lstStyle/>
            <a:p>
              <a:endParaRPr lang="en-US"/>
            </a:p>
          </p:txBody>
        </p:sp>
        <p:sp>
          <p:nvSpPr>
            <p:cNvPr id="26975" name="Freeform 347"/>
            <p:cNvSpPr>
              <a:spLocks/>
            </p:cNvSpPr>
            <p:nvPr/>
          </p:nvSpPr>
          <p:spPr bwMode="auto">
            <a:xfrm>
              <a:off x="3717925"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3" y="64"/>
                    <a:pt x="22" y="60"/>
                    <a:pt x="20" y="58"/>
                  </a:cubicBezTo>
                  <a:cubicBezTo>
                    <a:pt x="18" y="49"/>
                    <a:pt x="15" y="39"/>
                    <a:pt x="9" y="36"/>
                  </a:cubicBezTo>
                  <a:cubicBezTo>
                    <a:pt x="9" y="33"/>
                    <a:pt x="9" y="2"/>
                    <a:pt x="7" y="1"/>
                  </a:cubicBezTo>
                  <a:cubicBezTo>
                    <a:pt x="7" y="1"/>
                    <a:pt x="7" y="0"/>
                    <a:pt x="6" y="0"/>
                  </a:cubicBezTo>
                  <a:cubicBezTo>
                    <a:pt x="4" y="0"/>
                    <a:pt x="1" y="2"/>
                    <a:pt x="1" y="5"/>
                  </a:cubicBezTo>
                  <a:cubicBezTo>
                    <a:pt x="0" y="49"/>
                    <a:pt x="0" y="49"/>
                    <a:pt x="0" y="49"/>
                  </a:cubicBezTo>
                  <a:cubicBezTo>
                    <a:pt x="3" y="51"/>
                    <a:pt x="3" y="51"/>
                    <a:pt x="3" y="51"/>
                  </a:cubicBezTo>
                  <a:cubicBezTo>
                    <a:pt x="9" y="53"/>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9EC582"/>
            </a:solidFill>
            <a:ln w="9525">
              <a:noFill/>
              <a:round/>
              <a:headEnd/>
              <a:tailEnd/>
            </a:ln>
          </p:spPr>
          <p:txBody>
            <a:bodyPr/>
            <a:lstStyle/>
            <a:p>
              <a:endParaRPr lang="en-US"/>
            </a:p>
          </p:txBody>
        </p:sp>
        <p:sp>
          <p:nvSpPr>
            <p:cNvPr id="26976" name="Freeform 348"/>
            <p:cNvSpPr>
              <a:spLocks/>
            </p:cNvSpPr>
            <p:nvPr/>
          </p:nvSpPr>
          <p:spPr bwMode="auto">
            <a:xfrm>
              <a:off x="3717925"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3" y="64"/>
                    <a:pt x="22" y="60"/>
                    <a:pt x="20" y="59"/>
                  </a:cubicBezTo>
                  <a:cubicBezTo>
                    <a:pt x="18" y="49"/>
                    <a:pt x="15" y="39"/>
                    <a:pt x="9" y="36"/>
                  </a:cubicBezTo>
                  <a:cubicBezTo>
                    <a:pt x="9" y="33"/>
                    <a:pt x="9" y="2"/>
                    <a:pt x="7" y="1"/>
                  </a:cubicBezTo>
                  <a:cubicBezTo>
                    <a:pt x="7" y="1"/>
                    <a:pt x="7" y="0"/>
                    <a:pt x="6" y="0"/>
                  </a:cubicBezTo>
                  <a:cubicBezTo>
                    <a:pt x="4" y="0"/>
                    <a:pt x="1" y="2"/>
                    <a:pt x="1" y="5"/>
                  </a:cubicBezTo>
                  <a:cubicBezTo>
                    <a:pt x="0" y="49"/>
                    <a:pt x="0" y="49"/>
                    <a:pt x="0" y="49"/>
                  </a:cubicBezTo>
                  <a:cubicBezTo>
                    <a:pt x="3" y="51"/>
                    <a:pt x="3" y="51"/>
                    <a:pt x="3" y="51"/>
                  </a:cubicBezTo>
                  <a:cubicBezTo>
                    <a:pt x="10" y="53"/>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9FC583"/>
            </a:solidFill>
            <a:ln w="9525">
              <a:noFill/>
              <a:round/>
              <a:headEnd/>
              <a:tailEnd/>
            </a:ln>
          </p:spPr>
          <p:txBody>
            <a:bodyPr/>
            <a:lstStyle/>
            <a:p>
              <a:endParaRPr lang="en-US"/>
            </a:p>
          </p:txBody>
        </p:sp>
        <p:sp>
          <p:nvSpPr>
            <p:cNvPr id="26977" name="Freeform 349"/>
            <p:cNvSpPr>
              <a:spLocks/>
            </p:cNvSpPr>
            <p:nvPr/>
          </p:nvSpPr>
          <p:spPr bwMode="auto">
            <a:xfrm>
              <a:off x="3717925"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2" y="64"/>
                    <a:pt x="22" y="60"/>
                    <a:pt x="20" y="59"/>
                  </a:cubicBezTo>
                  <a:cubicBezTo>
                    <a:pt x="18" y="49"/>
                    <a:pt x="15" y="39"/>
                    <a:pt x="9" y="36"/>
                  </a:cubicBezTo>
                  <a:cubicBezTo>
                    <a:pt x="9" y="33"/>
                    <a:pt x="9" y="2"/>
                    <a:pt x="7" y="2"/>
                  </a:cubicBezTo>
                  <a:cubicBezTo>
                    <a:pt x="7" y="1"/>
                    <a:pt x="7" y="0"/>
                    <a:pt x="6" y="0"/>
                  </a:cubicBezTo>
                  <a:cubicBezTo>
                    <a:pt x="4" y="0"/>
                    <a:pt x="1" y="2"/>
                    <a:pt x="1" y="5"/>
                  </a:cubicBezTo>
                  <a:cubicBezTo>
                    <a:pt x="0" y="49"/>
                    <a:pt x="0" y="49"/>
                    <a:pt x="0" y="49"/>
                  </a:cubicBezTo>
                  <a:cubicBezTo>
                    <a:pt x="3" y="51"/>
                    <a:pt x="3" y="51"/>
                    <a:pt x="3" y="51"/>
                  </a:cubicBezTo>
                  <a:cubicBezTo>
                    <a:pt x="10" y="53"/>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A0C684"/>
            </a:solidFill>
            <a:ln w="9525">
              <a:noFill/>
              <a:round/>
              <a:headEnd/>
              <a:tailEnd/>
            </a:ln>
          </p:spPr>
          <p:txBody>
            <a:bodyPr/>
            <a:lstStyle/>
            <a:p>
              <a:endParaRPr lang="en-US"/>
            </a:p>
          </p:txBody>
        </p:sp>
        <p:sp>
          <p:nvSpPr>
            <p:cNvPr id="26978" name="Freeform 350"/>
            <p:cNvSpPr>
              <a:spLocks/>
            </p:cNvSpPr>
            <p:nvPr/>
          </p:nvSpPr>
          <p:spPr bwMode="auto">
            <a:xfrm>
              <a:off x="3717925"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2" y="64"/>
                    <a:pt x="22" y="61"/>
                    <a:pt x="20" y="59"/>
                  </a:cubicBezTo>
                  <a:cubicBezTo>
                    <a:pt x="18" y="49"/>
                    <a:pt x="15" y="40"/>
                    <a:pt x="9" y="36"/>
                  </a:cubicBezTo>
                  <a:cubicBezTo>
                    <a:pt x="9" y="33"/>
                    <a:pt x="9" y="2"/>
                    <a:pt x="7" y="2"/>
                  </a:cubicBezTo>
                  <a:cubicBezTo>
                    <a:pt x="7" y="1"/>
                    <a:pt x="7" y="0"/>
                    <a:pt x="6" y="0"/>
                  </a:cubicBezTo>
                  <a:cubicBezTo>
                    <a:pt x="4" y="0"/>
                    <a:pt x="2" y="2"/>
                    <a:pt x="2" y="5"/>
                  </a:cubicBezTo>
                  <a:cubicBezTo>
                    <a:pt x="0" y="49"/>
                    <a:pt x="0" y="49"/>
                    <a:pt x="0" y="49"/>
                  </a:cubicBezTo>
                  <a:cubicBezTo>
                    <a:pt x="3" y="51"/>
                    <a:pt x="3" y="51"/>
                    <a:pt x="3" y="51"/>
                  </a:cubicBezTo>
                  <a:cubicBezTo>
                    <a:pt x="10" y="53"/>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A1C785"/>
            </a:solidFill>
            <a:ln w="9525">
              <a:noFill/>
              <a:round/>
              <a:headEnd/>
              <a:tailEnd/>
            </a:ln>
          </p:spPr>
          <p:txBody>
            <a:bodyPr/>
            <a:lstStyle/>
            <a:p>
              <a:endParaRPr lang="en-US"/>
            </a:p>
          </p:txBody>
        </p:sp>
        <p:sp>
          <p:nvSpPr>
            <p:cNvPr id="26979" name="Freeform 351"/>
            <p:cNvSpPr>
              <a:spLocks/>
            </p:cNvSpPr>
            <p:nvPr/>
          </p:nvSpPr>
          <p:spPr bwMode="auto">
            <a:xfrm>
              <a:off x="3717925"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2" y="64"/>
                    <a:pt x="22" y="61"/>
                    <a:pt x="20" y="59"/>
                  </a:cubicBezTo>
                  <a:cubicBezTo>
                    <a:pt x="18" y="49"/>
                    <a:pt x="15" y="40"/>
                    <a:pt x="9" y="36"/>
                  </a:cubicBezTo>
                  <a:cubicBezTo>
                    <a:pt x="9" y="33"/>
                    <a:pt x="9" y="2"/>
                    <a:pt x="7" y="2"/>
                  </a:cubicBezTo>
                  <a:cubicBezTo>
                    <a:pt x="7" y="1"/>
                    <a:pt x="7" y="0"/>
                    <a:pt x="6" y="0"/>
                  </a:cubicBezTo>
                  <a:cubicBezTo>
                    <a:pt x="4" y="0"/>
                    <a:pt x="2" y="2"/>
                    <a:pt x="2" y="5"/>
                  </a:cubicBezTo>
                  <a:cubicBezTo>
                    <a:pt x="0" y="49"/>
                    <a:pt x="0" y="49"/>
                    <a:pt x="0" y="49"/>
                  </a:cubicBezTo>
                  <a:cubicBezTo>
                    <a:pt x="3" y="51"/>
                    <a:pt x="3" y="51"/>
                    <a:pt x="3" y="51"/>
                  </a:cubicBezTo>
                  <a:cubicBezTo>
                    <a:pt x="10" y="53"/>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A2C886"/>
            </a:solidFill>
            <a:ln w="9525">
              <a:noFill/>
              <a:round/>
              <a:headEnd/>
              <a:tailEnd/>
            </a:ln>
          </p:spPr>
          <p:txBody>
            <a:bodyPr/>
            <a:lstStyle/>
            <a:p>
              <a:endParaRPr lang="en-US"/>
            </a:p>
          </p:txBody>
        </p:sp>
        <p:sp>
          <p:nvSpPr>
            <p:cNvPr id="26980" name="Freeform 352"/>
            <p:cNvSpPr>
              <a:spLocks/>
            </p:cNvSpPr>
            <p:nvPr/>
          </p:nvSpPr>
          <p:spPr bwMode="auto">
            <a:xfrm>
              <a:off x="3717925"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2" y="64"/>
                    <a:pt x="22" y="61"/>
                    <a:pt x="20" y="59"/>
                  </a:cubicBezTo>
                  <a:cubicBezTo>
                    <a:pt x="18" y="49"/>
                    <a:pt x="15" y="40"/>
                    <a:pt x="9" y="37"/>
                  </a:cubicBezTo>
                  <a:cubicBezTo>
                    <a:pt x="9" y="34"/>
                    <a:pt x="9" y="2"/>
                    <a:pt x="7" y="2"/>
                  </a:cubicBezTo>
                  <a:cubicBezTo>
                    <a:pt x="7" y="1"/>
                    <a:pt x="7" y="0"/>
                    <a:pt x="6" y="0"/>
                  </a:cubicBezTo>
                  <a:cubicBezTo>
                    <a:pt x="4" y="0"/>
                    <a:pt x="2" y="2"/>
                    <a:pt x="2" y="4"/>
                  </a:cubicBezTo>
                  <a:cubicBezTo>
                    <a:pt x="0" y="49"/>
                    <a:pt x="0" y="49"/>
                    <a:pt x="0" y="49"/>
                  </a:cubicBezTo>
                  <a:cubicBezTo>
                    <a:pt x="3" y="50"/>
                    <a:pt x="3" y="50"/>
                    <a:pt x="3" y="50"/>
                  </a:cubicBezTo>
                  <a:cubicBezTo>
                    <a:pt x="10" y="53"/>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A2C887"/>
            </a:solidFill>
            <a:ln w="9525">
              <a:noFill/>
              <a:round/>
              <a:headEnd/>
              <a:tailEnd/>
            </a:ln>
          </p:spPr>
          <p:txBody>
            <a:bodyPr/>
            <a:lstStyle/>
            <a:p>
              <a:endParaRPr lang="en-US"/>
            </a:p>
          </p:txBody>
        </p:sp>
        <p:sp>
          <p:nvSpPr>
            <p:cNvPr id="26981" name="Freeform 353"/>
            <p:cNvSpPr>
              <a:spLocks/>
            </p:cNvSpPr>
            <p:nvPr/>
          </p:nvSpPr>
          <p:spPr bwMode="auto">
            <a:xfrm>
              <a:off x="3717925"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8" y="97"/>
                    <a:pt x="38" y="77"/>
                    <a:pt x="23" y="67"/>
                  </a:cubicBezTo>
                  <a:cubicBezTo>
                    <a:pt x="22" y="64"/>
                    <a:pt x="22" y="61"/>
                    <a:pt x="20" y="59"/>
                  </a:cubicBezTo>
                  <a:cubicBezTo>
                    <a:pt x="18" y="50"/>
                    <a:pt x="15" y="40"/>
                    <a:pt x="9" y="37"/>
                  </a:cubicBezTo>
                  <a:cubicBezTo>
                    <a:pt x="9" y="34"/>
                    <a:pt x="9" y="2"/>
                    <a:pt x="7" y="2"/>
                  </a:cubicBezTo>
                  <a:cubicBezTo>
                    <a:pt x="7" y="1"/>
                    <a:pt x="7" y="0"/>
                    <a:pt x="6" y="0"/>
                  </a:cubicBezTo>
                  <a:cubicBezTo>
                    <a:pt x="4" y="0"/>
                    <a:pt x="2" y="2"/>
                    <a:pt x="2" y="4"/>
                  </a:cubicBezTo>
                  <a:cubicBezTo>
                    <a:pt x="0" y="49"/>
                    <a:pt x="0" y="49"/>
                    <a:pt x="0" y="49"/>
                  </a:cubicBezTo>
                  <a:cubicBezTo>
                    <a:pt x="3" y="50"/>
                    <a:pt x="3" y="50"/>
                    <a:pt x="3" y="50"/>
                  </a:cubicBezTo>
                  <a:cubicBezTo>
                    <a:pt x="10" y="53"/>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A3C888"/>
            </a:solidFill>
            <a:ln w="9525">
              <a:noFill/>
              <a:round/>
              <a:headEnd/>
              <a:tailEnd/>
            </a:ln>
          </p:spPr>
          <p:txBody>
            <a:bodyPr/>
            <a:lstStyle/>
            <a:p>
              <a:endParaRPr lang="en-US"/>
            </a:p>
          </p:txBody>
        </p:sp>
        <p:sp>
          <p:nvSpPr>
            <p:cNvPr id="26982" name="Freeform 354"/>
            <p:cNvSpPr>
              <a:spLocks/>
            </p:cNvSpPr>
            <p:nvPr/>
          </p:nvSpPr>
          <p:spPr bwMode="auto">
            <a:xfrm>
              <a:off x="3717925"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8" y="118"/>
                  </a:moveTo>
                  <a:cubicBezTo>
                    <a:pt x="48" y="97"/>
                    <a:pt x="38" y="77"/>
                    <a:pt x="23" y="67"/>
                  </a:cubicBezTo>
                  <a:cubicBezTo>
                    <a:pt x="22" y="65"/>
                    <a:pt x="22" y="61"/>
                    <a:pt x="20" y="59"/>
                  </a:cubicBezTo>
                  <a:cubicBezTo>
                    <a:pt x="18" y="50"/>
                    <a:pt x="15" y="40"/>
                    <a:pt x="9" y="37"/>
                  </a:cubicBezTo>
                  <a:cubicBezTo>
                    <a:pt x="9" y="34"/>
                    <a:pt x="9" y="2"/>
                    <a:pt x="7" y="2"/>
                  </a:cubicBezTo>
                  <a:cubicBezTo>
                    <a:pt x="7" y="1"/>
                    <a:pt x="7" y="0"/>
                    <a:pt x="6" y="0"/>
                  </a:cubicBezTo>
                  <a:cubicBezTo>
                    <a:pt x="4" y="0"/>
                    <a:pt x="2" y="2"/>
                    <a:pt x="2" y="4"/>
                  </a:cubicBezTo>
                  <a:cubicBezTo>
                    <a:pt x="0" y="49"/>
                    <a:pt x="0" y="49"/>
                    <a:pt x="0" y="49"/>
                  </a:cubicBezTo>
                  <a:cubicBezTo>
                    <a:pt x="3" y="50"/>
                    <a:pt x="3" y="50"/>
                    <a:pt x="3" y="50"/>
                  </a:cubicBezTo>
                  <a:cubicBezTo>
                    <a:pt x="10" y="53"/>
                    <a:pt x="13" y="57"/>
                    <a:pt x="14" y="67"/>
                  </a:cubicBezTo>
                  <a:cubicBezTo>
                    <a:pt x="15" y="73"/>
                    <a:pt x="15" y="73"/>
                    <a:pt x="15" y="73"/>
                  </a:cubicBezTo>
                  <a:cubicBezTo>
                    <a:pt x="17" y="73"/>
                    <a:pt x="17" y="73"/>
                    <a:pt x="17" y="73"/>
                  </a:cubicBezTo>
                  <a:cubicBezTo>
                    <a:pt x="30" y="81"/>
                    <a:pt x="40" y="100"/>
                    <a:pt x="40" y="118"/>
                  </a:cubicBezTo>
                  <a:cubicBezTo>
                    <a:pt x="40" y="120"/>
                    <a:pt x="42" y="122"/>
                    <a:pt x="44" y="122"/>
                  </a:cubicBezTo>
                  <a:cubicBezTo>
                    <a:pt x="47" y="122"/>
                    <a:pt x="49" y="120"/>
                    <a:pt x="48" y="118"/>
                  </a:cubicBezTo>
                  <a:close/>
                </a:path>
              </a:pathLst>
            </a:custGeom>
            <a:solidFill>
              <a:srgbClr val="A4C888"/>
            </a:solidFill>
            <a:ln w="9525">
              <a:noFill/>
              <a:round/>
              <a:headEnd/>
              <a:tailEnd/>
            </a:ln>
          </p:spPr>
          <p:txBody>
            <a:bodyPr/>
            <a:lstStyle/>
            <a:p>
              <a:endParaRPr lang="en-US"/>
            </a:p>
          </p:txBody>
        </p:sp>
        <p:sp>
          <p:nvSpPr>
            <p:cNvPr id="26983" name="Freeform 355"/>
            <p:cNvSpPr>
              <a:spLocks/>
            </p:cNvSpPr>
            <p:nvPr/>
          </p:nvSpPr>
          <p:spPr bwMode="auto">
            <a:xfrm>
              <a:off x="3717925" y="3334420"/>
              <a:ext cx="158750" cy="403225"/>
            </a:xfrm>
            <a:custGeom>
              <a:avLst/>
              <a:gdLst>
                <a:gd name="T0" fmla="*/ 2147483647 w 48"/>
                <a:gd name="T1" fmla="*/ 2147483647 h 122"/>
                <a:gd name="T2" fmla="*/ 2147483647 w 48"/>
                <a:gd name="T3" fmla="*/ 2147483647 h 122"/>
                <a:gd name="T4" fmla="*/ 2147483647 w 48"/>
                <a:gd name="T5" fmla="*/ 2147483647 h 122"/>
                <a:gd name="T6" fmla="*/ 2147483647 w 48"/>
                <a:gd name="T7" fmla="*/ 2147483647 h 122"/>
                <a:gd name="T8" fmla="*/ 2147483647 w 48"/>
                <a:gd name="T9" fmla="*/ 2147483647 h 122"/>
                <a:gd name="T10" fmla="*/ 2147483647 w 48"/>
                <a:gd name="T11" fmla="*/ 0 h 122"/>
                <a:gd name="T12" fmla="*/ 2147483647 w 48"/>
                <a:gd name="T13" fmla="*/ 2147483647 h 122"/>
                <a:gd name="T14" fmla="*/ 0 w 48"/>
                <a:gd name="T15" fmla="*/ 2147483647 h 122"/>
                <a:gd name="T16" fmla="*/ 2147483647 w 48"/>
                <a:gd name="T17" fmla="*/ 2147483647 h 122"/>
                <a:gd name="T18" fmla="*/ 2147483647 w 48"/>
                <a:gd name="T19" fmla="*/ 2147483647 h 122"/>
                <a:gd name="T20" fmla="*/ 2147483647 w 48"/>
                <a:gd name="T21" fmla="*/ 2147483647 h 122"/>
                <a:gd name="T22" fmla="*/ 2147483647 w 48"/>
                <a:gd name="T23" fmla="*/ 2147483647 h 122"/>
                <a:gd name="T24" fmla="*/ 2147483647 w 48"/>
                <a:gd name="T25" fmla="*/ 2147483647 h 122"/>
                <a:gd name="T26" fmla="*/ 2147483647 w 48"/>
                <a:gd name="T27" fmla="*/ 2147483647 h 122"/>
                <a:gd name="T28" fmla="*/ 2147483647 w 48"/>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8"/>
                <a:gd name="T46" fmla="*/ 0 h 122"/>
                <a:gd name="T47" fmla="*/ 48 w 48"/>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8" h="122">
                  <a:moveTo>
                    <a:pt x="48" y="118"/>
                  </a:moveTo>
                  <a:cubicBezTo>
                    <a:pt x="48" y="97"/>
                    <a:pt x="38" y="77"/>
                    <a:pt x="23" y="67"/>
                  </a:cubicBezTo>
                  <a:cubicBezTo>
                    <a:pt x="22" y="65"/>
                    <a:pt x="22" y="61"/>
                    <a:pt x="20" y="60"/>
                  </a:cubicBezTo>
                  <a:cubicBezTo>
                    <a:pt x="18" y="50"/>
                    <a:pt x="15" y="41"/>
                    <a:pt x="9" y="37"/>
                  </a:cubicBezTo>
                  <a:cubicBezTo>
                    <a:pt x="9" y="34"/>
                    <a:pt x="9" y="2"/>
                    <a:pt x="7" y="2"/>
                  </a:cubicBezTo>
                  <a:cubicBezTo>
                    <a:pt x="7" y="1"/>
                    <a:pt x="7" y="0"/>
                    <a:pt x="6" y="0"/>
                  </a:cubicBezTo>
                  <a:cubicBezTo>
                    <a:pt x="4" y="0"/>
                    <a:pt x="2" y="2"/>
                    <a:pt x="2" y="4"/>
                  </a:cubicBezTo>
                  <a:cubicBezTo>
                    <a:pt x="0" y="49"/>
                    <a:pt x="0" y="49"/>
                    <a:pt x="0" y="49"/>
                  </a:cubicBezTo>
                  <a:cubicBezTo>
                    <a:pt x="3" y="50"/>
                    <a:pt x="3" y="50"/>
                    <a:pt x="3" y="50"/>
                  </a:cubicBezTo>
                  <a:cubicBezTo>
                    <a:pt x="10" y="53"/>
                    <a:pt x="13" y="57"/>
                    <a:pt x="14" y="67"/>
                  </a:cubicBezTo>
                  <a:cubicBezTo>
                    <a:pt x="15" y="72"/>
                    <a:pt x="15" y="72"/>
                    <a:pt x="15" y="72"/>
                  </a:cubicBezTo>
                  <a:cubicBezTo>
                    <a:pt x="17" y="73"/>
                    <a:pt x="17" y="73"/>
                    <a:pt x="17" y="73"/>
                  </a:cubicBezTo>
                  <a:cubicBezTo>
                    <a:pt x="30" y="81"/>
                    <a:pt x="40" y="100"/>
                    <a:pt x="40" y="118"/>
                  </a:cubicBezTo>
                  <a:cubicBezTo>
                    <a:pt x="40" y="120"/>
                    <a:pt x="42" y="122"/>
                    <a:pt x="44" y="122"/>
                  </a:cubicBezTo>
                  <a:cubicBezTo>
                    <a:pt x="47" y="122"/>
                    <a:pt x="48" y="120"/>
                    <a:pt x="48" y="118"/>
                  </a:cubicBezTo>
                  <a:close/>
                </a:path>
              </a:pathLst>
            </a:custGeom>
            <a:solidFill>
              <a:srgbClr val="A5C989"/>
            </a:solidFill>
            <a:ln w="9525">
              <a:noFill/>
              <a:round/>
              <a:headEnd/>
              <a:tailEnd/>
            </a:ln>
          </p:spPr>
          <p:txBody>
            <a:bodyPr/>
            <a:lstStyle/>
            <a:p>
              <a:endParaRPr lang="en-US"/>
            </a:p>
          </p:txBody>
        </p:sp>
        <p:sp>
          <p:nvSpPr>
            <p:cNvPr id="26984" name="Freeform 356"/>
            <p:cNvSpPr>
              <a:spLocks/>
            </p:cNvSpPr>
            <p:nvPr/>
          </p:nvSpPr>
          <p:spPr bwMode="auto">
            <a:xfrm>
              <a:off x="3717925" y="3334420"/>
              <a:ext cx="158750" cy="403225"/>
            </a:xfrm>
            <a:custGeom>
              <a:avLst/>
              <a:gdLst>
                <a:gd name="T0" fmla="*/ 2147483647 w 48"/>
                <a:gd name="T1" fmla="*/ 2147483647 h 122"/>
                <a:gd name="T2" fmla="*/ 2147483647 w 48"/>
                <a:gd name="T3" fmla="*/ 2147483647 h 122"/>
                <a:gd name="T4" fmla="*/ 2147483647 w 48"/>
                <a:gd name="T5" fmla="*/ 2147483647 h 122"/>
                <a:gd name="T6" fmla="*/ 2147483647 w 48"/>
                <a:gd name="T7" fmla="*/ 2147483647 h 122"/>
                <a:gd name="T8" fmla="*/ 2147483647 w 48"/>
                <a:gd name="T9" fmla="*/ 2147483647 h 122"/>
                <a:gd name="T10" fmla="*/ 2147483647 w 48"/>
                <a:gd name="T11" fmla="*/ 0 h 122"/>
                <a:gd name="T12" fmla="*/ 2147483647 w 48"/>
                <a:gd name="T13" fmla="*/ 2147483647 h 122"/>
                <a:gd name="T14" fmla="*/ 0 w 48"/>
                <a:gd name="T15" fmla="*/ 2147483647 h 122"/>
                <a:gd name="T16" fmla="*/ 2147483647 w 48"/>
                <a:gd name="T17" fmla="*/ 2147483647 h 122"/>
                <a:gd name="T18" fmla="*/ 2147483647 w 48"/>
                <a:gd name="T19" fmla="*/ 2147483647 h 122"/>
                <a:gd name="T20" fmla="*/ 2147483647 w 48"/>
                <a:gd name="T21" fmla="*/ 2147483647 h 122"/>
                <a:gd name="T22" fmla="*/ 2147483647 w 48"/>
                <a:gd name="T23" fmla="*/ 2147483647 h 122"/>
                <a:gd name="T24" fmla="*/ 2147483647 w 48"/>
                <a:gd name="T25" fmla="*/ 2147483647 h 122"/>
                <a:gd name="T26" fmla="*/ 2147483647 w 48"/>
                <a:gd name="T27" fmla="*/ 2147483647 h 122"/>
                <a:gd name="T28" fmla="*/ 2147483647 w 48"/>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8"/>
                <a:gd name="T46" fmla="*/ 0 h 122"/>
                <a:gd name="T47" fmla="*/ 48 w 48"/>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8" h="122">
                  <a:moveTo>
                    <a:pt x="48" y="118"/>
                  </a:moveTo>
                  <a:cubicBezTo>
                    <a:pt x="48" y="97"/>
                    <a:pt x="38" y="77"/>
                    <a:pt x="23" y="67"/>
                  </a:cubicBezTo>
                  <a:cubicBezTo>
                    <a:pt x="22" y="65"/>
                    <a:pt x="22" y="61"/>
                    <a:pt x="20" y="60"/>
                  </a:cubicBezTo>
                  <a:cubicBezTo>
                    <a:pt x="18" y="50"/>
                    <a:pt x="15" y="41"/>
                    <a:pt x="9" y="37"/>
                  </a:cubicBezTo>
                  <a:cubicBezTo>
                    <a:pt x="9" y="35"/>
                    <a:pt x="9" y="2"/>
                    <a:pt x="7" y="2"/>
                  </a:cubicBezTo>
                  <a:cubicBezTo>
                    <a:pt x="7" y="1"/>
                    <a:pt x="7" y="0"/>
                    <a:pt x="6" y="0"/>
                  </a:cubicBezTo>
                  <a:cubicBezTo>
                    <a:pt x="4" y="0"/>
                    <a:pt x="2" y="2"/>
                    <a:pt x="2" y="4"/>
                  </a:cubicBezTo>
                  <a:cubicBezTo>
                    <a:pt x="0" y="49"/>
                    <a:pt x="0" y="49"/>
                    <a:pt x="0" y="49"/>
                  </a:cubicBezTo>
                  <a:cubicBezTo>
                    <a:pt x="3" y="50"/>
                    <a:pt x="3" y="50"/>
                    <a:pt x="3" y="50"/>
                  </a:cubicBezTo>
                  <a:cubicBezTo>
                    <a:pt x="10" y="53"/>
                    <a:pt x="13" y="57"/>
                    <a:pt x="14" y="67"/>
                  </a:cubicBezTo>
                  <a:cubicBezTo>
                    <a:pt x="15" y="72"/>
                    <a:pt x="15" y="72"/>
                    <a:pt x="15" y="72"/>
                  </a:cubicBezTo>
                  <a:cubicBezTo>
                    <a:pt x="17" y="73"/>
                    <a:pt x="17" y="73"/>
                    <a:pt x="17" y="73"/>
                  </a:cubicBezTo>
                  <a:cubicBezTo>
                    <a:pt x="30" y="81"/>
                    <a:pt x="40" y="100"/>
                    <a:pt x="40" y="118"/>
                  </a:cubicBezTo>
                  <a:cubicBezTo>
                    <a:pt x="40" y="120"/>
                    <a:pt x="42" y="122"/>
                    <a:pt x="44" y="122"/>
                  </a:cubicBezTo>
                  <a:cubicBezTo>
                    <a:pt x="47" y="122"/>
                    <a:pt x="48" y="120"/>
                    <a:pt x="48" y="118"/>
                  </a:cubicBezTo>
                  <a:close/>
                </a:path>
              </a:pathLst>
            </a:custGeom>
            <a:solidFill>
              <a:srgbClr val="A6CA8A"/>
            </a:solidFill>
            <a:ln w="9525">
              <a:noFill/>
              <a:round/>
              <a:headEnd/>
              <a:tailEnd/>
            </a:ln>
          </p:spPr>
          <p:txBody>
            <a:bodyPr/>
            <a:lstStyle/>
            <a:p>
              <a:endParaRPr lang="en-US"/>
            </a:p>
          </p:txBody>
        </p:sp>
        <p:sp>
          <p:nvSpPr>
            <p:cNvPr id="26985" name="Freeform 357"/>
            <p:cNvSpPr>
              <a:spLocks/>
            </p:cNvSpPr>
            <p:nvPr/>
          </p:nvSpPr>
          <p:spPr bwMode="auto">
            <a:xfrm>
              <a:off x="3721100" y="3334420"/>
              <a:ext cx="155575" cy="403225"/>
            </a:xfrm>
            <a:custGeom>
              <a:avLst/>
              <a:gdLst>
                <a:gd name="T0" fmla="*/ 2147483647 w 47"/>
                <a:gd name="T1" fmla="*/ 2147483647 h 122"/>
                <a:gd name="T2" fmla="*/ 2147483647 w 47"/>
                <a:gd name="T3" fmla="*/ 2147483647 h 122"/>
                <a:gd name="T4" fmla="*/ 2147483647 w 47"/>
                <a:gd name="T5" fmla="*/ 2147483647 h 122"/>
                <a:gd name="T6" fmla="*/ 2147483647 w 47"/>
                <a:gd name="T7" fmla="*/ 2147483647 h 122"/>
                <a:gd name="T8" fmla="*/ 2147483647 w 47"/>
                <a:gd name="T9" fmla="*/ 2147483647 h 122"/>
                <a:gd name="T10" fmla="*/ 2147483647 w 47"/>
                <a:gd name="T11" fmla="*/ 0 h 122"/>
                <a:gd name="T12" fmla="*/ 2147483647 w 47"/>
                <a:gd name="T13" fmla="*/ 2147483647 h 122"/>
                <a:gd name="T14" fmla="*/ 0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2147483647 w 47"/>
                <a:gd name="T25" fmla="*/ 2147483647 h 122"/>
                <a:gd name="T26" fmla="*/ 2147483647 w 47"/>
                <a:gd name="T27" fmla="*/ 2147483647 h 122"/>
                <a:gd name="T28" fmla="*/ 2147483647 w 47"/>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2"/>
                <a:gd name="T47" fmla="*/ 47 w 47"/>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2">
                  <a:moveTo>
                    <a:pt x="47" y="118"/>
                  </a:moveTo>
                  <a:cubicBezTo>
                    <a:pt x="47" y="97"/>
                    <a:pt x="37" y="77"/>
                    <a:pt x="22" y="67"/>
                  </a:cubicBezTo>
                  <a:cubicBezTo>
                    <a:pt x="21" y="65"/>
                    <a:pt x="20" y="61"/>
                    <a:pt x="19" y="60"/>
                  </a:cubicBezTo>
                  <a:cubicBezTo>
                    <a:pt x="17" y="50"/>
                    <a:pt x="14" y="41"/>
                    <a:pt x="8" y="38"/>
                  </a:cubicBezTo>
                  <a:cubicBezTo>
                    <a:pt x="8" y="35"/>
                    <a:pt x="8" y="2"/>
                    <a:pt x="6" y="2"/>
                  </a:cubicBezTo>
                  <a:cubicBezTo>
                    <a:pt x="6" y="1"/>
                    <a:pt x="6" y="0"/>
                    <a:pt x="5" y="0"/>
                  </a:cubicBezTo>
                  <a:cubicBezTo>
                    <a:pt x="4" y="0"/>
                    <a:pt x="1" y="2"/>
                    <a:pt x="1" y="4"/>
                  </a:cubicBezTo>
                  <a:cubicBezTo>
                    <a:pt x="0" y="49"/>
                    <a:pt x="0" y="49"/>
                    <a:pt x="0" y="49"/>
                  </a:cubicBezTo>
                  <a:cubicBezTo>
                    <a:pt x="2" y="50"/>
                    <a:pt x="2" y="50"/>
                    <a:pt x="2" y="50"/>
                  </a:cubicBezTo>
                  <a:cubicBezTo>
                    <a:pt x="9" y="53"/>
                    <a:pt x="12" y="57"/>
                    <a:pt x="13" y="67"/>
                  </a:cubicBezTo>
                  <a:cubicBezTo>
                    <a:pt x="14" y="72"/>
                    <a:pt x="14" y="72"/>
                    <a:pt x="14" y="72"/>
                  </a:cubicBezTo>
                  <a:cubicBezTo>
                    <a:pt x="16" y="73"/>
                    <a:pt x="16" y="73"/>
                    <a:pt x="16" y="73"/>
                  </a:cubicBezTo>
                  <a:cubicBezTo>
                    <a:pt x="29" y="81"/>
                    <a:pt x="39" y="100"/>
                    <a:pt x="39" y="118"/>
                  </a:cubicBezTo>
                  <a:cubicBezTo>
                    <a:pt x="39" y="120"/>
                    <a:pt x="41" y="122"/>
                    <a:pt x="43" y="122"/>
                  </a:cubicBezTo>
                  <a:cubicBezTo>
                    <a:pt x="46" y="122"/>
                    <a:pt x="47" y="120"/>
                    <a:pt x="47" y="118"/>
                  </a:cubicBezTo>
                  <a:close/>
                </a:path>
              </a:pathLst>
            </a:custGeom>
            <a:solidFill>
              <a:srgbClr val="A7CB8B"/>
            </a:solidFill>
            <a:ln w="9525">
              <a:noFill/>
              <a:round/>
              <a:headEnd/>
              <a:tailEnd/>
            </a:ln>
          </p:spPr>
          <p:txBody>
            <a:bodyPr/>
            <a:lstStyle/>
            <a:p>
              <a:endParaRPr lang="en-US"/>
            </a:p>
          </p:txBody>
        </p:sp>
        <p:sp>
          <p:nvSpPr>
            <p:cNvPr id="26986" name="Freeform 358"/>
            <p:cNvSpPr>
              <a:spLocks/>
            </p:cNvSpPr>
            <p:nvPr/>
          </p:nvSpPr>
          <p:spPr bwMode="auto">
            <a:xfrm>
              <a:off x="3721100" y="3334420"/>
              <a:ext cx="155575" cy="403225"/>
            </a:xfrm>
            <a:custGeom>
              <a:avLst/>
              <a:gdLst>
                <a:gd name="T0" fmla="*/ 2147483647 w 47"/>
                <a:gd name="T1" fmla="*/ 2147483647 h 122"/>
                <a:gd name="T2" fmla="*/ 2147483647 w 47"/>
                <a:gd name="T3" fmla="*/ 2147483647 h 122"/>
                <a:gd name="T4" fmla="*/ 2147483647 w 47"/>
                <a:gd name="T5" fmla="*/ 2147483647 h 122"/>
                <a:gd name="T6" fmla="*/ 2147483647 w 47"/>
                <a:gd name="T7" fmla="*/ 2147483647 h 122"/>
                <a:gd name="T8" fmla="*/ 2147483647 w 47"/>
                <a:gd name="T9" fmla="*/ 2147483647 h 122"/>
                <a:gd name="T10" fmla="*/ 2147483647 w 47"/>
                <a:gd name="T11" fmla="*/ 0 h 122"/>
                <a:gd name="T12" fmla="*/ 2147483647 w 47"/>
                <a:gd name="T13" fmla="*/ 2147483647 h 122"/>
                <a:gd name="T14" fmla="*/ 0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2147483647 w 47"/>
                <a:gd name="T25" fmla="*/ 2147483647 h 122"/>
                <a:gd name="T26" fmla="*/ 2147483647 w 47"/>
                <a:gd name="T27" fmla="*/ 2147483647 h 122"/>
                <a:gd name="T28" fmla="*/ 2147483647 w 47"/>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2"/>
                <a:gd name="T47" fmla="*/ 47 w 47"/>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2">
                  <a:moveTo>
                    <a:pt x="47" y="118"/>
                  </a:moveTo>
                  <a:cubicBezTo>
                    <a:pt x="47" y="97"/>
                    <a:pt x="37" y="77"/>
                    <a:pt x="22" y="67"/>
                  </a:cubicBezTo>
                  <a:cubicBezTo>
                    <a:pt x="21" y="65"/>
                    <a:pt x="20" y="61"/>
                    <a:pt x="19" y="60"/>
                  </a:cubicBezTo>
                  <a:cubicBezTo>
                    <a:pt x="17" y="50"/>
                    <a:pt x="14" y="41"/>
                    <a:pt x="7" y="38"/>
                  </a:cubicBezTo>
                  <a:cubicBezTo>
                    <a:pt x="7" y="35"/>
                    <a:pt x="8" y="2"/>
                    <a:pt x="6" y="2"/>
                  </a:cubicBezTo>
                  <a:cubicBezTo>
                    <a:pt x="6" y="1"/>
                    <a:pt x="6" y="0"/>
                    <a:pt x="5" y="0"/>
                  </a:cubicBezTo>
                  <a:cubicBezTo>
                    <a:pt x="4" y="0"/>
                    <a:pt x="1" y="2"/>
                    <a:pt x="1" y="4"/>
                  </a:cubicBezTo>
                  <a:cubicBezTo>
                    <a:pt x="0" y="49"/>
                    <a:pt x="0" y="49"/>
                    <a:pt x="0" y="49"/>
                  </a:cubicBezTo>
                  <a:cubicBezTo>
                    <a:pt x="2" y="50"/>
                    <a:pt x="2" y="50"/>
                    <a:pt x="2" y="50"/>
                  </a:cubicBezTo>
                  <a:cubicBezTo>
                    <a:pt x="9" y="53"/>
                    <a:pt x="12" y="57"/>
                    <a:pt x="13" y="67"/>
                  </a:cubicBezTo>
                  <a:cubicBezTo>
                    <a:pt x="14" y="72"/>
                    <a:pt x="14" y="72"/>
                    <a:pt x="14" y="72"/>
                  </a:cubicBezTo>
                  <a:cubicBezTo>
                    <a:pt x="16" y="73"/>
                    <a:pt x="16" y="73"/>
                    <a:pt x="16" y="73"/>
                  </a:cubicBezTo>
                  <a:cubicBezTo>
                    <a:pt x="29" y="81"/>
                    <a:pt x="39" y="100"/>
                    <a:pt x="39" y="118"/>
                  </a:cubicBezTo>
                  <a:cubicBezTo>
                    <a:pt x="39" y="120"/>
                    <a:pt x="41" y="122"/>
                    <a:pt x="43" y="122"/>
                  </a:cubicBezTo>
                  <a:cubicBezTo>
                    <a:pt x="46" y="122"/>
                    <a:pt x="47" y="120"/>
                    <a:pt x="47" y="118"/>
                  </a:cubicBezTo>
                  <a:close/>
                </a:path>
              </a:pathLst>
            </a:custGeom>
            <a:solidFill>
              <a:srgbClr val="A7CB8C"/>
            </a:solidFill>
            <a:ln w="9525">
              <a:noFill/>
              <a:round/>
              <a:headEnd/>
              <a:tailEnd/>
            </a:ln>
          </p:spPr>
          <p:txBody>
            <a:bodyPr/>
            <a:lstStyle/>
            <a:p>
              <a:endParaRPr lang="en-US"/>
            </a:p>
          </p:txBody>
        </p:sp>
        <p:sp>
          <p:nvSpPr>
            <p:cNvPr id="26987" name="Freeform 359"/>
            <p:cNvSpPr>
              <a:spLocks/>
            </p:cNvSpPr>
            <p:nvPr/>
          </p:nvSpPr>
          <p:spPr bwMode="auto">
            <a:xfrm>
              <a:off x="3721100" y="3334420"/>
              <a:ext cx="155575" cy="403225"/>
            </a:xfrm>
            <a:custGeom>
              <a:avLst/>
              <a:gdLst>
                <a:gd name="T0" fmla="*/ 2147483647 w 47"/>
                <a:gd name="T1" fmla="*/ 2147483647 h 122"/>
                <a:gd name="T2" fmla="*/ 2147483647 w 47"/>
                <a:gd name="T3" fmla="*/ 2147483647 h 122"/>
                <a:gd name="T4" fmla="*/ 2147483647 w 47"/>
                <a:gd name="T5" fmla="*/ 2147483647 h 122"/>
                <a:gd name="T6" fmla="*/ 2147483647 w 47"/>
                <a:gd name="T7" fmla="*/ 2147483647 h 122"/>
                <a:gd name="T8" fmla="*/ 2147483647 w 47"/>
                <a:gd name="T9" fmla="*/ 2147483647 h 122"/>
                <a:gd name="T10" fmla="*/ 2147483647 w 47"/>
                <a:gd name="T11" fmla="*/ 0 h 122"/>
                <a:gd name="T12" fmla="*/ 2147483647 w 47"/>
                <a:gd name="T13" fmla="*/ 2147483647 h 122"/>
                <a:gd name="T14" fmla="*/ 0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2147483647 w 47"/>
                <a:gd name="T25" fmla="*/ 2147483647 h 122"/>
                <a:gd name="T26" fmla="*/ 2147483647 w 47"/>
                <a:gd name="T27" fmla="*/ 2147483647 h 122"/>
                <a:gd name="T28" fmla="*/ 2147483647 w 47"/>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2"/>
                <a:gd name="T47" fmla="*/ 47 w 47"/>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2">
                  <a:moveTo>
                    <a:pt x="47" y="118"/>
                  </a:moveTo>
                  <a:cubicBezTo>
                    <a:pt x="47" y="97"/>
                    <a:pt x="36" y="77"/>
                    <a:pt x="22" y="68"/>
                  </a:cubicBezTo>
                  <a:cubicBezTo>
                    <a:pt x="21" y="65"/>
                    <a:pt x="20" y="62"/>
                    <a:pt x="19" y="60"/>
                  </a:cubicBezTo>
                  <a:cubicBezTo>
                    <a:pt x="17" y="50"/>
                    <a:pt x="14" y="42"/>
                    <a:pt x="7" y="38"/>
                  </a:cubicBezTo>
                  <a:cubicBezTo>
                    <a:pt x="7" y="35"/>
                    <a:pt x="8" y="2"/>
                    <a:pt x="6" y="2"/>
                  </a:cubicBezTo>
                  <a:cubicBezTo>
                    <a:pt x="6" y="1"/>
                    <a:pt x="6" y="0"/>
                    <a:pt x="5" y="0"/>
                  </a:cubicBezTo>
                  <a:cubicBezTo>
                    <a:pt x="4" y="0"/>
                    <a:pt x="1" y="2"/>
                    <a:pt x="1" y="4"/>
                  </a:cubicBezTo>
                  <a:cubicBezTo>
                    <a:pt x="0" y="49"/>
                    <a:pt x="0" y="49"/>
                    <a:pt x="0" y="49"/>
                  </a:cubicBezTo>
                  <a:cubicBezTo>
                    <a:pt x="2" y="50"/>
                    <a:pt x="2" y="50"/>
                    <a:pt x="2" y="50"/>
                  </a:cubicBezTo>
                  <a:cubicBezTo>
                    <a:pt x="9" y="53"/>
                    <a:pt x="12" y="57"/>
                    <a:pt x="13" y="67"/>
                  </a:cubicBezTo>
                  <a:cubicBezTo>
                    <a:pt x="14" y="72"/>
                    <a:pt x="14" y="72"/>
                    <a:pt x="14" y="72"/>
                  </a:cubicBezTo>
                  <a:cubicBezTo>
                    <a:pt x="16" y="73"/>
                    <a:pt x="16" y="73"/>
                    <a:pt x="16" y="73"/>
                  </a:cubicBezTo>
                  <a:cubicBezTo>
                    <a:pt x="29" y="81"/>
                    <a:pt x="39" y="100"/>
                    <a:pt x="39" y="118"/>
                  </a:cubicBezTo>
                  <a:cubicBezTo>
                    <a:pt x="39" y="120"/>
                    <a:pt x="41" y="122"/>
                    <a:pt x="43" y="122"/>
                  </a:cubicBezTo>
                  <a:cubicBezTo>
                    <a:pt x="46" y="121"/>
                    <a:pt x="47" y="120"/>
                    <a:pt x="47" y="118"/>
                  </a:cubicBezTo>
                  <a:close/>
                </a:path>
              </a:pathLst>
            </a:custGeom>
            <a:solidFill>
              <a:srgbClr val="A8CB8D"/>
            </a:solidFill>
            <a:ln w="9525">
              <a:noFill/>
              <a:round/>
              <a:headEnd/>
              <a:tailEnd/>
            </a:ln>
          </p:spPr>
          <p:txBody>
            <a:bodyPr/>
            <a:lstStyle/>
            <a:p>
              <a:endParaRPr lang="en-US"/>
            </a:p>
          </p:txBody>
        </p:sp>
        <p:sp>
          <p:nvSpPr>
            <p:cNvPr id="26988" name="Freeform 360"/>
            <p:cNvSpPr>
              <a:spLocks/>
            </p:cNvSpPr>
            <p:nvPr/>
          </p:nvSpPr>
          <p:spPr bwMode="auto">
            <a:xfrm>
              <a:off x="3721100" y="3334420"/>
              <a:ext cx="155575" cy="400050"/>
            </a:xfrm>
            <a:custGeom>
              <a:avLst/>
              <a:gdLst>
                <a:gd name="T0" fmla="*/ 2147483647 w 47"/>
                <a:gd name="T1" fmla="*/ 2147483647 h 121"/>
                <a:gd name="T2" fmla="*/ 2147483647 w 47"/>
                <a:gd name="T3" fmla="*/ 2147483647 h 121"/>
                <a:gd name="T4" fmla="*/ 2147483647 w 47"/>
                <a:gd name="T5" fmla="*/ 2147483647 h 121"/>
                <a:gd name="T6" fmla="*/ 2147483647 w 47"/>
                <a:gd name="T7" fmla="*/ 2147483647 h 121"/>
                <a:gd name="T8" fmla="*/ 2147483647 w 47"/>
                <a:gd name="T9" fmla="*/ 2147483647 h 121"/>
                <a:gd name="T10" fmla="*/ 2147483647 w 47"/>
                <a:gd name="T11" fmla="*/ 0 h 121"/>
                <a:gd name="T12" fmla="*/ 2147483647 w 47"/>
                <a:gd name="T13" fmla="*/ 2147483647 h 121"/>
                <a:gd name="T14" fmla="*/ 0 w 47"/>
                <a:gd name="T15" fmla="*/ 2147483647 h 121"/>
                <a:gd name="T16" fmla="*/ 2147483647 w 47"/>
                <a:gd name="T17" fmla="*/ 2147483647 h 121"/>
                <a:gd name="T18" fmla="*/ 2147483647 w 47"/>
                <a:gd name="T19" fmla="*/ 2147483647 h 121"/>
                <a:gd name="T20" fmla="*/ 2147483647 w 47"/>
                <a:gd name="T21" fmla="*/ 2147483647 h 121"/>
                <a:gd name="T22" fmla="*/ 2147483647 w 47"/>
                <a:gd name="T23" fmla="*/ 2147483647 h 121"/>
                <a:gd name="T24" fmla="*/ 2147483647 w 47"/>
                <a:gd name="T25" fmla="*/ 2147483647 h 121"/>
                <a:gd name="T26" fmla="*/ 2147483647 w 47"/>
                <a:gd name="T27" fmla="*/ 2147483647 h 121"/>
                <a:gd name="T28" fmla="*/ 2147483647 w 47"/>
                <a:gd name="T29" fmla="*/ 2147483647 h 1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1"/>
                <a:gd name="T47" fmla="*/ 47 w 47"/>
                <a:gd name="T48" fmla="*/ 121 h 1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1">
                  <a:moveTo>
                    <a:pt x="47" y="118"/>
                  </a:moveTo>
                  <a:cubicBezTo>
                    <a:pt x="47" y="97"/>
                    <a:pt x="36" y="77"/>
                    <a:pt x="21" y="68"/>
                  </a:cubicBezTo>
                  <a:cubicBezTo>
                    <a:pt x="21" y="65"/>
                    <a:pt x="20" y="62"/>
                    <a:pt x="19" y="60"/>
                  </a:cubicBezTo>
                  <a:cubicBezTo>
                    <a:pt x="17" y="51"/>
                    <a:pt x="14" y="42"/>
                    <a:pt x="7" y="38"/>
                  </a:cubicBezTo>
                  <a:cubicBezTo>
                    <a:pt x="7" y="35"/>
                    <a:pt x="8" y="2"/>
                    <a:pt x="7" y="2"/>
                  </a:cubicBezTo>
                  <a:cubicBezTo>
                    <a:pt x="6" y="1"/>
                    <a:pt x="6" y="0"/>
                    <a:pt x="5" y="0"/>
                  </a:cubicBezTo>
                  <a:cubicBezTo>
                    <a:pt x="4" y="0"/>
                    <a:pt x="1" y="2"/>
                    <a:pt x="1" y="4"/>
                  </a:cubicBezTo>
                  <a:cubicBezTo>
                    <a:pt x="0" y="49"/>
                    <a:pt x="0" y="49"/>
                    <a:pt x="0" y="49"/>
                  </a:cubicBezTo>
                  <a:cubicBezTo>
                    <a:pt x="2" y="50"/>
                    <a:pt x="2" y="50"/>
                    <a:pt x="2" y="50"/>
                  </a:cubicBezTo>
                  <a:cubicBezTo>
                    <a:pt x="9" y="53"/>
                    <a:pt x="12" y="57"/>
                    <a:pt x="14" y="67"/>
                  </a:cubicBezTo>
                  <a:cubicBezTo>
                    <a:pt x="14" y="72"/>
                    <a:pt x="14" y="72"/>
                    <a:pt x="14" y="72"/>
                  </a:cubicBezTo>
                  <a:cubicBezTo>
                    <a:pt x="16" y="73"/>
                    <a:pt x="16" y="73"/>
                    <a:pt x="16" y="73"/>
                  </a:cubicBezTo>
                  <a:cubicBezTo>
                    <a:pt x="29" y="81"/>
                    <a:pt x="39" y="100"/>
                    <a:pt x="39" y="118"/>
                  </a:cubicBezTo>
                  <a:cubicBezTo>
                    <a:pt x="39" y="120"/>
                    <a:pt x="41" y="121"/>
                    <a:pt x="43" y="121"/>
                  </a:cubicBezTo>
                  <a:cubicBezTo>
                    <a:pt x="45" y="121"/>
                    <a:pt x="47" y="120"/>
                    <a:pt x="47" y="118"/>
                  </a:cubicBezTo>
                  <a:close/>
                </a:path>
              </a:pathLst>
            </a:custGeom>
            <a:solidFill>
              <a:srgbClr val="A9CB8E"/>
            </a:solidFill>
            <a:ln w="9525">
              <a:noFill/>
              <a:round/>
              <a:headEnd/>
              <a:tailEnd/>
            </a:ln>
          </p:spPr>
          <p:txBody>
            <a:bodyPr/>
            <a:lstStyle/>
            <a:p>
              <a:endParaRPr lang="en-US"/>
            </a:p>
          </p:txBody>
        </p:sp>
        <p:sp>
          <p:nvSpPr>
            <p:cNvPr id="26989" name="Freeform 361"/>
            <p:cNvSpPr>
              <a:spLocks/>
            </p:cNvSpPr>
            <p:nvPr/>
          </p:nvSpPr>
          <p:spPr bwMode="auto">
            <a:xfrm>
              <a:off x="3721100" y="3334420"/>
              <a:ext cx="155575" cy="400050"/>
            </a:xfrm>
            <a:custGeom>
              <a:avLst/>
              <a:gdLst>
                <a:gd name="T0" fmla="*/ 2147483647 w 47"/>
                <a:gd name="T1" fmla="*/ 2147483647 h 121"/>
                <a:gd name="T2" fmla="*/ 2147483647 w 47"/>
                <a:gd name="T3" fmla="*/ 2147483647 h 121"/>
                <a:gd name="T4" fmla="*/ 2147483647 w 47"/>
                <a:gd name="T5" fmla="*/ 2147483647 h 121"/>
                <a:gd name="T6" fmla="*/ 2147483647 w 47"/>
                <a:gd name="T7" fmla="*/ 2147483647 h 121"/>
                <a:gd name="T8" fmla="*/ 2147483647 w 47"/>
                <a:gd name="T9" fmla="*/ 2147483647 h 121"/>
                <a:gd name="T10" fmla="*/ 2147483647 w 47"/>
                <a:gd name="T11" fmla="*/ 0 h 121"/>
                <a:gd name="T12" fmla="*/ 2147483647 w 47"/>
                <a:gd name="T13" fmla="*/ 2147483647 h 121"/>
                <a:gd name="T14" fmla="*/ 0 w 47"/>
                <a:gd name="T15" fmla="*/ 2147483647 h 121"/>
                <a:gd name="T16" fmla="*/ 2147483647 w 47"/>
                <a:gd name="T17" fmla="*/ 2147483647 h 121"/>
                <a:gd name="T18" fmla="*/ 2147483647 w 47"/>
                <a:gd name="T19" fmla="*/ 2147483647 h 121"/>
                <a:gd name="T20" fmla="*/ 2147483647 w 47"/>
                <a:gd name="T21" fmla="*/ 2147483647 h 121"/>
                <a:gd name="T22" fmla="*/ 2147483647 w 47"/>
                <a:gd name="T23" fmla="*/ 2147483647 h 121"/>
                <a:gd name="T24" fmla="*/ 2147483647 w 47"/>
                <a:gd name="T25" fmla="*/ 2147483647 h 121"/>
                <a:gd name="T26" fmla="*/ 2147483647 w 47"/>
                <a:gd name="T27" fmla="*/ 2147483647 h 121"/>
                <a:gd name="T28" fmla="*/ 2147483647 w 47"/>
                <a:gd name="T29" fmla="*/ 2147483647 h 1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1"/>
                <a:gd name="T47" fmla="*/ 47 w 47"/>
                <a:gd name="T48" fmla="*/ 121 h 1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1">
                  <a:moveTo>
                    <a:pt x="47" y="118"/>
                  </a:moveTo>
                  <a:cubicBezTo>
                    <a:pt x="47" y="97"/>
                    <a:pt x="36" y="77"/>
                    <a:pt x="21" y="68"/>
                  </a:cubicBezTo>
                  <a:cubicBezTo>
                    <a:pt x="21" y="65"/>
                    <a:pt x="20" y="62"/>
                    <a:pt x="19" y="60"/>
                  </a:cubicBezTo>
                  <a:cubicBezTo>
                    <a:pt x="17" y="51"/>
                    <a:pt x="14" y="42"/>
                    <a:pt x="7" y="38"/>
                  </a:cubicBezTo>
                  <a:cubicBezTo>
                    <a:pt x="7" y="36"/>
                    <a:pt x="8" y="2"/>
                    <a:pt x="7" y="2"/>
                  </a:cubicBezTo>
                  <a:cubicBezTo>
                    <a:pt x="6" y="1"/>
                    <a:pt x="6" y="0"/>
                    <a:pt x="5" y="0"/>
                  </a:cubicBezTo>
                  <a:cubicBezTo>
                    <a:pt x="4" y="0"/>
                    <a:pt x="1" y="2"/>
                    <a:pt x="1" y="4"/>
                  </a:cubicBezTo>
                  <a:cubicBezTo>
                    <a:pt x="0" y="49"/>
                    <a:pt x="0" y="49"/>
                    <a:pt x="0" y="49"/>
                  </a:cubicBezTo>
                  <a:cubicBezTo>
                    <a:pt x="2" y="50"/>
                    <a:pt x="2" y="50"/>
                    <a:pt x="2" y="50"/>
                  </a:cubicBezTo>
                  <a:cubicBezTo>
                    <a:pt x="9" y="53"/>
                    <a:pt x="12" y="57"/>
                    <a:pt x="14" y="67"/>
                  </a:cubicBezTo>
                  <a:cubicBezTo>
                    <a:pt x="14" y="72"/>
                    <a:pt x="14" y="72"/>
                    <a:pt x="14" y="72"/>
                  </a:cubicBezTo>
                  <a:cubicBezTo>
                    <a:pt x="16" y="73"/>
                    <a:pt x="16" y="73"/>
                    <a:pt x="16" y="73"/>
                  </a:cubicBezTo>
                  <a:cubicBezTo>
                    <a:pt x="29" y="80"/>
                    <a:pt x="39" y="100"/>
                    <a:pt x="39" y="118"/>
                  </a:cubicBezTo>
                  <a:cubicBezTo>
                    <a:pt x="39" y="120"/>
                    <a:pt x="41" y="121"/>
                    <a:pt x="43" y="121"/>
                  </a:cubicBezTo>
                  <a:cubicBezTo>
                    <a:pt x="45" y="121"/>
                    <a:pt x="47" y="120"/>
                    <a:pt x="47" y="118"/>
                  </a:cubicBezTo>
                  <a:close/>
                </a:path>
              </a:pathLst>
            </a:custGeom>
            <a:solidFill>
              <a:srgbClr val="AACD8F"/>
            </a:solidFill>
            <a:ln w="9525">
              <a:noFill/>
              <a:round/>
              <a:headEnd/>
              <a:tailEnd/>
            </a:ln>
          </p:spPr>
          <p:txBody>
            <a:bodyPr/>
            <a:lstStyle/>
            <a:p>
              <a:endParaRPr lang="en-US"/>
            </a:p>
          </p:txBody>
        </p:sp>
        <p:sp>
          <p:nvSpPr>
            <p:cNvPr id="26990" name="Freeform 362"/>
            <p:cNvSpPr>
              <a:spLocks/>
            </p:cNvSpPr>
            <p:nvPr/>
          </p:nvSpPr>
          <p:spPr bwMode="auto">
            <a:xfrm>
              <a:off x="3721100" y="3334420"/>
              <a:ext cx="155575" cy="400050"/>
            </a:xfrm>
            <a:custGeom>
              <a:avLst/>
              <a:gdLst>
                <a:gd name="T0" fmla="*/ 2147483647 w 47"/>
                <a:gd name="T1" fmla="*/ 2147483647 h 121"/>
                <a:gd name="T2" fmla="*/ 2147483647 w 47"/>
                <a:gd name="T3" fmla="*/ 2147483647 h 121"/>
                <a:gd name="T4" fmla="*/ 2147483647 w 47"/>
                <a:gd name="T5" fmla="*/ 2147483647 h 121"/>
                <a:gd name="T6" fmla="*/ 2147483647 w 47"/>
                <a:gd name="T7" fmla="*/ 2147483647 h 121"/>
                <a:gd name="T8" fmla="*/ 2147483647 w 47"/>
                <a:gd name="T9" fmla="*/ 2147483647 h 121"/>
                <a:gd name="T10" fmla="*/ 2147483647 w 47"/>
                <a:gd name="T11" fmla="*/ 0 h 121"/>
                <a:gd name="T12" fmla="*/ 2147483647 w 47"/>
                <a:gd name="T13" fmla="*/ 2147483647 h 121"/>
                <a:gd name="T14" fmla="*/ 0 w 47"/>
                <a:gd name="T15" fmla="*/ 2147483647 h 121"/>
                <a:gd name="T16" fmla="*/ 2147483647 w 47"/>
                <a:gd name="T17" fmla="*/ 2147483647 h 121"/>
                <a:gd name="T18" fmla="*/ 2147483647 w 47"/>
                <a:gd name="T19" fmla="*/ 2147483647 h 121"/>
                <a:gd name="T20" fmla="*/ 2147483647 w 47"/>
                <a:gd name="T21" fmla="*/ 2147483647 h 121"/>
                <a:gd name="T22" fmla="*/ 2147483647 w 47"/>
                <a:gd name="T23" fmla="*/ 2147483647 h 121"/>
                <a:gd name="T24" fmla="*/ 2147483647 w 47"/>
                <a:gd name="T25" fmla="*/ 2147483647 h 121"/>
                <a:gd name="T26" fmla="*/ 2147483647 w 47"/>
                <a:gd name="T27" fmla="*/ 2147483647 h 121"/>
                <a:gd name="T28" fmla="*/ 2147483647 w 47"/>
                <a:gd name="T29" fmla="*/ 2147483647 h 1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1"/>
                <a:gd name="T47" fmla="*/ 47 w 47"/>
                <a:gd name="T48" fmla="*/ 121 h 1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1">
                  <a:moveTo>
                    <a:pt x="47" y="118"/>
                  </a:moveTo>
                  <a:cubicBezTo>
                    <a:pt x="47" y="97"/>
                    <a:pt x="36" y="77"/>
                    <a:pt x="21" y="68"/>
                  </a:cubicBezTo>
                  <a:cubicBezTo>
                    <a:pt x="21" y="65"/>
                    <a:pt x="20" y="62"/>
                    <a:pt x="19" y="61"/>
                  </a:cubicBezTo>
                  <a:cubicBezTo>
                    <a:pt x="17" y="51"/>
                    <a:pt x="14" y="42"/>
                    <a:pt x="7" y="39"/>
                  </a:cubicBezTo>
                  <a:cubicBezTo>
                    <a:pt x="7" y="36"/>
                    <a:pt x="8" y="2"/>
                    <a:pt x="7" y="2"/>
                  </a:cubicBezTo>
                  <a:cubicBezTo>
                    <a:pt x="6" y="1"/>
                    <a:pt x="6" y="0"/>
                    <a:pt x="5" y="0"/>
                  </a:cubicBezTo>
                  <a:cubicBezTo>
                    <a:pt x="4" y="0"/>
                    <a:pt x="1" y="2"/>
                    <a:pt x="1" y="4"/>
                  </a:cubicBezTo>
                  <a:cubicBezTo>
                    <a:pt x="0" y="49"/>
                    <a:pt x="0" y="49"/>
                    <a:pt x="0" y="49"/>
                  </a:cubicBezTo>
                  <a:cubicBezTo>
                    <a:pt x="2" y="50"/>
                    <a:pt x="2" y="50"/>
                    <a:pt x="2" y="50"/>
                  </a:cubicBezTo>
                  <a:cubicBezTo>
                    <a:pt x="9" y="53"/>
                    <a:pt x="12" y="57"/>
                    <a:pt x="14" y="67"/>
                  </a:cubicBezTo>
                  <a:cubicBezTo>
                    <a:pt x="15" y="72"/>
                    <a:pt x="15" y="72"/>
                    <a:pt x="15" y="72"/>
                  </a:cubicBezTo>
                  <a:cubicBezTo>
                    <a:pt x="16" y="73"/>
                    <a:pt x="16" y="73"/>
                    <a:pt x="16" y="73"/>
                  </a:cubicBezTo>
                  <a:cubicBezTo>
                    <a:pt x="29" y="80"/>
                    <a:pt x="39" y="100"/>
                    <a:pt x="40" y="118"/>
                  </a:cubicBezTo>
                  <a:cubicBezTo>
                    <a:pt x="40" y="120"/>
                    <a:pt x="41" y="121"/>
                    <a:pt x="43" y="121"/>
                  </a:cubicBezTo>
                  <a:cubicBezTo>
                    <a:pt x="45" y="121"/>
                    <a:pt x="47" y="120"/>
                    <a:pt x="47" y="118"/>
                  </a:cubicBezTo>
                  <a:close/>
                </a:path>
              </a:pathLst>
            </a:custGeom>
            <a:solidFill>
              <a:srgbClr val="ABCD90"/>
            </a:solidFill>
            <a:ln w="9525">
              <a:noFill/>
              <a:round/>
              <a:headEnd/>
              <a:tailEnd/>
            </a:ln>
          </p:spPr>
          <p:txBody>
            <a:bodyPr/>
            <a:lstStyle/>
            <a:p>
              <a:endParaRPr lang="en-US"/>
            </a:p>
          </p:txBody>
        </p:sp>
        <p:sp>
          <p:nvSpPr>
            <p:cNvPr id="26991" name="Freeform 363"/>
            <p:cNvSpPr>
              <a:spLocks/>
            </p:cNvSpPr>
            <p:nvPr/>
          </p:nvSpPr>
          <p:spPr bwMode="auto">
            <a:xfrm>
              <a:off x="3721100" y="3334420"/>
              <a:ext cx="155575" cy="400050"/>
            </a:xfrm>
            <a:custGeom>
              <a:avLst/>
              <a:gdLst>
                <a:gd name="T0" fmla="*/ 2147483647 w 47"/>
                <a:gd name="T1" fmla="*/ 2147483647 h 121"/>
                <a:gd name="T2" fmla="*/ 2147483647 w 47"/>
                <a:gd name="T3" fmla="*/ 2147483647 h 121"/>
                <a:gd name="T4" fmla="*/ 2147483647 w 47"/>
                <a:gd name="T5" fmla="*/ 2147483647 h 121"/>
                <a:gd name="T6" fmla="*/ 2147483647 w 47"/>
                <a:gd name="T7" fmla="*/ 2147483647 h 121"/>
                <a:gd name="T8" fmla="*/ 2147483647 w 47"/>
                <a:gd name="T9" fmla="*/ 2147483647 h 121"/>
                <a:gd name="T10" fmla="*/ 2147483647 w 47"/>
                <a:gd name="T11" fmla="*/ 0 h 121"/>
                <a:gd name="T12" fmla="*/ 2147483647 w 47"/>
                <a:gd name="T13" fmla="*/ 2147483647 h 121"/>
                <a:gd name="T14" fmla="*/ 0 w 47"/>
                <a:gd name="T15" fmla="*/ 2147483647 h 121"/>
                <a:gd name="T16" fmla="*/ 2147483647 w 47"/>
                <a:gd name="T17" fmla="*/ 2147483647 h 121"/>
                <a:gd name="T18" fmla="*/ 2147483647 w 47"/>
                <a:gd name="T19" fmla="*/ 2147483647 h 121"/>
                <a:gd name="T20" fmla="*/ 2147483647 w 47"/>
                <a:gd name="T21" fmla="*/ 2147483647 h 121"/>
                <a:gd name="T22" fmla="*/ 2147483647 w 47"/>
                <a:gd name="T23" fmla="*/ 2147483647 h 121"/>
                <a:gd name="T24" fmla="*/ 2147483647 w 47"/>
                <a:gd name="T25" fmla="*/ 2147483647 h 121"/>
                <a:gd name="T26" fmla="*/ 2147483647 w 47"/>
                <a:gd name="T27" fmla="*/ 2147483647 h 121"/>
                <a:gd name="T28" fmla="*/ 2147483647 w 47"/>
                <a:gd name="T29" fmla="*/ 2147483647 h 1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1"/>
                <a:gd name="T47" fmla="*/ 47 w 47"/>
                <a:gd name="T48" fmla="*/ 121 h 1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1">
                  <a:moveTo>
                    <a:pt x="47" y="118"/>
                  </a:moveTo>
                  <a:cubicBezTo>
                    <a:pt x="47" y="97"/>
                    <a:pt x="36" y="77"/>
                    <a:pt x="21" y="68"/>
                  </a:cubicBezTo>
                  <a:cubicBezTo>
                    <a:pt x="21" y="65"/>
                    <a:pt x="20" y="62"/>
                    <a:pt x="19" y="61"/>
                  </a:cubicBezTo>
                  <a:cubicBezTo>
                    <a:pt x="17" y="51"/>
                    <a:pt x="14" y="42"/>
                    <a:pt x="7" y="39"/>
                  </a:cubicBezTo>
                  <a:cubicBezTo>
                    <a:pt x="7" y="36"/>
                    <a:pt x="8" y="2"/>
                    <a:pt x="7" y="2"/>
                  </a:cubicBezTo>
                  <a:cubicBezTo>
                    <a:pt x="6" y="1"/>
                    <a:pt x="6" y="1"/>
                    <a:pt x="5" y="0"/>
                  </a:cubicBezTo>
                  <a:cubicBezTo>
                    <a:pt x="4" y="0"/>
                    <a:pt x="1" y="2"/>
                    <a:pt x="1" y="4"/>
                  </a:cubicBezTo>
                  <a:cubicBezTo>
                    <a:pt x="0" y="49"/>
                    <a:pt x="0" y="49"/>
                    <a:pt x="0" y="49"/>
                  </a:cubicBezTo>
                  <a:cubicBezTo>
                    <a:pt x="2" y="50"/>
                    <a:pt x="2" y="50"/>
                    <a:pt x="2" y="50"/>
                  </a:cubicBezTo>
                  <a:cubicBezTo>
                    <a:pt x="9" y="53"/>
                    <a:pt x="12" y="57"/>
                    <a:pt x="14" y="67"/>
                  </a:cubicBezTo>
                  <a:cubicBezTo>
                    <a:pt x="15" y="72"/>
                    <a:pt x="15" y="72"/>
                    <a:pt x="15" y="72"/>
                  </a:cubicBezTo>
                  <a:cubicBezTo>
                    <a:pt x="16" y="73"/>
                    <a:pt x="16" y="73"/>
                    <a:pt x="16" y="73"/>
                  </a:cubicBezTo>
                  <a:cubicBezTo>
                    <a:pt x="29" y="80"/>
                    <a:pt x="39" y="100"/>
                    <a:pt x="40" y="118"/>
                  </a:cubicBezTo>
                  <a:cubicBezTo>
                    <a:pt x="40" y="120"/>
                    <a:pt x="41" y="121"/>
                    <a:pt x="43" y="121"/>
                  </a:cubicBezTo>
                  <a:cubicBezTo>
                    <a:pt x="45" y="121"/>
                    <a:pt x="47" y="120"/>
                    <a:pt x="47" y="118"/>
                  </a:cubicBezTo>
                  <a:close/>
                </a:path>
              </a:pathLst>
            </a:custGeom>
            <a:solidFill>
              <a:srgbClr val="ABCD91"/>
            </a:solidFill>
            <a:ln w="9525">
              <a:noFill/>
              <a:round/>
              <a:headEnd/>
              <a:tailEnd/>
            </a:ln>
          </p:spPr>
          <p:txBody>
            <a:bodyPr/>
            <a:lstStyle/>
            <a:p>
              <a:endParaRPr lang="en-US"/>
            </a:p>
          </p:txBody>
        </p:sp>
        <p:sp>
          <p:nvSpPr>
            <p:cNvPr id="26992" name="Freeform 364"/>
            <p:cNvSpPr>
              <a:spLocks/>
            </p:cNvSpPr>
            <p:nvPr/>
          </p:nvSpPr>
          <p:spPr bwMode="auto">
            <a:xfrm>
              <a:off x="3721100" y="3334420"/>
              <a:ext cx="155575" cy="400050"/>
            </a:xfrm>
            <a:custGeom>
              <a:avLst/>
              <a:gdLst>
                <a:gd name="T0" fmla="*/ 2147483647 w 47"/>
                <a:gd name="T1" fmla="*/ 2147483647 h 121"/>
                <a:gd name="T2" fmla="*/ 2147483647 w 47"/>
                <a:gd name="T3" fmla="*/ 2147483647 h 121"/>
                <a:gd name="T4" fmla="*/ 2147483647 w 47"/>
                <a:gd name="T5" fmla="*/ 2147483647 h 121"/>
                <a:gd name="T6" fmla="*/ 2147483647 w 47"/>
                <a:gd name="T7" fmla="*/ 2147483647 h 121"/>
                <a:gd name="T8" fmla="*/ 2147483647 w 47"/>
                <a:gd name="T9" fmla="*/ 2147483647 h 121"/>
                <a:gd name="T10" fmla="*/ 2147483647 w 47"/>
                <a:gd name="T11" fmla="*/ 2147483647 h 121"/>
                <a:gd name="T12" fmla="*/ 2147483647 w 47"/>
                <a:gd name="T13" fmla="*/ 2147483647 h 121"/>
                <a:gd name="T14" fmla="*/ 0 w 47"/>
                <a:gd name="T15" fmla="*/ 2147483647 h 121"/>
                <a:gd name="T16" fmla="*/ 2147483647 w 47"/>
                <a:gd name="T17" fmla="*/ 2147483647 h 121"/>
                <a:gd name="T18" fmla="*/ 2147483647 w 47"/>
                <a:gd name="T19" fmla="*/ 2147483647 h 121"/>
                <a:gd name="T20" fmla="*/ 2147483647 w 47"/>
                <a:gd name="T21" fmla="*/ 2147483647 h 121"/>
                <a:gd name="T22" fmla="*/ 2147483647 w 47"/>
                <a:gd name="T23" fmla="*/ 2147483647 h 121"/>
                <a:gd name="T24" fmla="*/ 2147483647 w 47"/>
                <a:gd name="T25" fmla="*/ 2147483647 h 121"/>
                <a:gd name="T26" fmla="*/ 2147483647 w 47"/>
                <a:gd name="T27" fmla="*/ 2147483647 h 121"/>
                <a:gd name="T28" fmla="*/ 2147483647 w 47"/>
                <a:gd name="T29" fmla="*/ 2147483647 h 1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1"/>
                <a:gd name="T47" fmla="*/ 47 w 47"/>
                <a:gd name="T48" fmla="*/ 121 h 1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1">
                  <a:moveTo>
                    <a:pt x="47" y="118"/>
                  </a:moveTo>
                  <a:cubicBezTo>
                    <a:pt x="47" y="97"/>
                    <a:pt x="36" y="77"/>
                    <a:pt x="21" y="68"/>
                  </a:cubicBezTo>
                  <a:cubicBezTo>
                    <a:pt x="21" y="65"/>
                    <a:pt x="20" y="62"/>
                    <a:pt x="19" y="61"/>
                  </a:cubicBezTo>
                  <a:cubicBezTo>
                    <a:pt x="17" y="51"/>
                    <a:pt x="14" y="43"/>
                    <a:pt x="7" y="39"/>
                  </a:cubicBezTo>
                  <a:cubicBezTo>
                    <a:pt x="7" y="36"/>
                    <a:pt x="8" y="2"/>
                    <a:pt x="7" y="2"/>
                  </a:cubicBezTo>
                  <a:cubicBezTo>
                    <a:pt x="6" y="1"/>
                    <a:pt x="6" y="1"/>
                    <a:pt x="5" y="1"/>
                  </a:cubicBezTo>
                  <a:cubicBezTo>
                    <a:pt x="4" y="0"/>
                    <a:pt x="1" y="2"/>
                    <a:pt x="1" y="4"/>
                  </a:cubicBezTo>
                  <a:cubicBezTo>
                    <a:pt x="0" y="49"/>
                    <a:pt x="0" y="49"/>
                    <a:pt x="0" y="49"/>
                  </a:cubicBezTo>
                  <a:cubicBezTo>
                    <a:pt x="2" y="50"/>
                    <a:pt x="2" y="50"/>
                    <a:pt x="2" y="50"/>
                  </a:cubicBezTo>
                  <a:cubicBezTo>
                    <a:pt x="9" y="53"/>
                    <a:pt x="12" y="57"/>
                    <a:pt x="14" y="67"/>
                  </a:cubicBezTo>
                  <a:cubicBezTo>
                    <a:pt x="15" y="72"/>
                    <a:pt x="15" y="72"/>
                    <a:pt x="15" y="72"/>
                  </a:cubicBezTo>
                  <a:cubicBezTo>
                    <a:pt x="16" y="73"/>
                    <a:pt x="16" y="73"/>
                    <a:pt x="16" y="73"/>
                  </a:cubicBezTo>
                  <a:cubicBezTo>
                    <a:pt x="29" y="80"/>
                    <a:pt x="40" y="100"/>
                    <a:pt x="40" y="118"/>
                  </a:cubicBezTo>
                  <a:cubicBezTo>
                    <a:pt x="40" y="120"/>
                    <a:pt x="41" y="121"/>
                    <a:pt x="43" y="121"/>
                  </a:cubicBezTo>
                  <a:cubicBezTo>
                    <a:pt x="45" y="121"/>
                    <a:pt x="47" y="120"/>
                    <a:pt x="47" y="118"/>
                  </a:cubicBezTo>
                  <a:close/>
                </a:path>
              </a:pathLst>
            </a:custGeom>
            <a:solidFill>
              <a:srgbClr val="ACCD92"/>
            </a:solidFill>
            <a:ln w="9525">
              <a:noFill/>
              <a:round/>
              <a:headEnd/>
              <a:tailEnd/>
            </a:ln>
          </p:spPr>
          <p:txBody>
            <a:bodyPr/>
            <a:lstStyle/>
            <a:p>
              <a:endParaRPr lang="en-US"/>
            </a:p>
          </p:txBody>
        </p:sp>
        <p:sp>
          <p:nvSpPr>
            <p:cNvPr id="26993" name="Freeform 365"/>
            <p:cNvSpPr>
              <a:spLocks/>
            </p:cNvSpPr>
            <p:nvPr/>
          </p:nvSpPr>
          <p:spPr bwMode="auto">
            <a:xfrm>
              <a:off x="3721100" y="3337595"/>
              <a:ext cx="155575" cy="396875"/>
            </a:xfrm>
            <a:custGeom>
              <a:avLst/>
              <a:gdLst>
                <a:gd name="T0" fmla="*/ 2147483647 w 47"/>
                <a:gd name="T1" fmla="*/ 2147483647 h 120"/>
                <a:gd name="T2" fmla="*/ 2147483647 w 47"/>
                <a:gd name="T3" fmla="*/ 2147483647 h 120"/>
                <a:gd name="T4" fmla="*/ 2147483647 w 47"/>
                <a:gd name="T5" fmla="*/ 2147483647 h 120"/>
                <a:gd name="T6" fmla="*/ 2147483647 w 47"/>
                <a:gd name="T7" fmla="*/ 2147483647 h 120"/>
                <a:gd name="T8" fmla="*/ 2147483647 w 47"/>
                <a:gd name="T9" fmla="*/ 2147483647 h 120"/>
                <a:gd name="T10" fmla="*/ 2147483647 w 47"/>
                <a:gd name="T11" fmla="*/ 0 h 120"/>
                <a:gd name="T12" fmla="*/ 2147483647 w 47"/>
                <a:gd name="T13" fmla="*/ 2147483647 h 120"/>
                <a:gd name="T14" fmla="*/ 0 w 47"/>
                <a:gd name="T15" fmla="*/ 2147483647 h 120"/>
                <a:gd name="T16" fmla="*/ 2147483647 w 47"/>
                <a:gd name="T17" fmla="*/ 2147483647 h 120"/>
                <a:gd name="T18" fmla="*/ 2147483647 w 47"/>
                <a:gd name="T19" fmla="*/ 2147483647 h 120"/>
                <a:gd name="T20" fmla="*/ 2147483647 w 47"/>
                <a:gd name="T21" fmla="*/ 2147483647 h 120"/>
                <a:gd name="T22" fmla="*/ 2147483647 w 47"/>
                <a:gd name="T23" fmla="*/ 2147483647 h 120"/>
                <a:gd name="T24" fmla="*/ 2147483647 w 47"/>
                <a:gd name="T25" fmla="*/ 2147483647 h 120"/>
                <a:gd name="T26" fmla="*/ 2147483647 w 47"/>
                <a:gd name="T27" fmla="*/ 2147483647 h 120"/>
                <a:gd name="T28" fmla="*/ 2147483647 w 47"/>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4"/>
                    <a:pt x="20" y="61"/>
                    <a:pt x="19" y="60"/>
                  </a:cubicBezTo>
                  <a:cubicBezTo>
                    <a:pt x="17" y="50"/>
                    <a:pt x="14" y="42"/>
                    <a:pt x="7" y="38"/>
                  </a:cubicBezTo>
                  <a:cubicBezTo>
                    <a:pt x="7" y="36"/>
                    <a:pt x="8" y="1"/>
                    <a:pt x="7" y="1"/>
                  </a:cubicBezTo>
                  <a:cubicBezTo>
                    <a:pt x="6" y="0"/>
                    <a:pt x="6" y="0"/>
                    <a:pt x="5" y="0"/>
                  </a:cubicBezTo>
                  <a:cubicBezTo>
                    <a:pt x="4" y="0"/>
                    <a:pt x="1" y="1"/>
                    <a:pt x="1"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29" y="79"/>
                    <a:pt x="40" y="99"/>
                    <a:pt x="40" y="117"/>
                  </a:cubicBezTo>
                  <a:cubicBezTo>
                    <a:pt x="40" y="119"/>
                    <a:pt x="41" y="120"/>
                    <a:pt x="43" y="120"/>
                  </a:cubicBezTo>
                  <a:cubicBezTo>
                    <a:pt x="45" y="120"/>
                    <a:pt x="47" y="119"/>
                    <a:pt x="47" y="117"/>
                  </a:cubicBezTo>
                  <a:close/>
                </a:path>
              </a:pathLst>
            </a:custGeom>
            <a:solidFill>
              <a:srgbClr val="ADCE92"/>
            </a:solidFill>
            <a:ln w="9525">
              <a:noFill/>
              <a:round/>
              <a:headEnd/>
              <a:tailEnd/>
            </a:ln>
          </p:spPr>
          <p:txBody>
            <a:bodyPr/>
            <a:lstStyle/>
            <a:p>
              <a:endParaRPr lang="en-US"/>
            </a:p>
          </p:txBody>
        </p:sp>
        <p:sp>
          <p:nvSpPr>
            <p:cNvPr id="26994" name="Freeform 366"/>
            <p:cNvSpPr>
              <a:spLocks/>
            </p:cNvSpPr>
            <p:nvPr/>
          </p:nvSpPr>
          <p:spPr bwMode="auto">
            <a:xfrm>
              <a:off x="3721100" y="3337595"/>
              <a:ext cx="155575" cy="396875"/>
            </a:xfrm>
            <a:custGeom>
              <a:avLst/>
              <a:gdLst>
                <a:gd name="T0" fmla="*/ 2147483647 w 47"/>
                <a:gd name="T1" fmla="*/ 2147483647 h 120"/>
                <a:gd name="T2" fmla="*/ 2147483647 w 47"/>
                <a:gd name="T3" fmla="*/ 2147483647 h 120"/>
                <a:gd name="T4" fmla="*/ 2147483647 w 47"/>
                <a:gd name="T5" fmla="*/ 2147483647 h 120"/>
                <a:gd name="T6" fmla="*/ 2147483647 w 47"/>
                <a:gd name="T7" fmla="*/ 2147483647 h 120"/>
                <a:gd name="T8" fmla="*/ 2147483647 w 47"/>
                <a:gd name="T9" fmla="*/ 2147483647 h 120"/>
                <a:gd name="T10" fmla="*/ 2147483647 w 47"/>
                <a:gd name="T11" fmla="*/ 0 h 120"/>
                <a:gd name="T12" fmla="*/ 2147483647 w 47"/>
                <a:gd name="T13" fmla="*/ 2147483647 h 120"/>
                <a:gd name="T14" fmla="*/ 0 w 47"/>
                <a:gd name="T15" fmla="*/ 2147483647 h 120"/>
                <a:gd name="T16" fmla="*/ 2147483647 w 47"/>
                <a:gd name="T17" fmla="*/ 2147483647 h 120"/>
                <a:gd name="T18" fmla="*/ 2147483647 w 47"/>
                <a:gd name="T19" fmla="*/ 2147483647 h 120"/>
                <a:gd name="T20" fmla="*/ 2147483647 w 47"/>
                <a:gd name="T21" fmla="*/ 2147483647 h 120"/>
                <a:gd name="T22" fmla="*/ 2147483647 w 47"/>
                <a:gd name="T23" fmla="*/ 2147483647 h 120"/>
                <a:gd name="T24" fmla="*/ 2147483647 w 47"/>
                <a:gd name="T25" fmla="*/ 2147483647 h 120"/>
                <a:gd name="T26" fmla="*/ 2147483647 w 47"/>
                <a:gd name="T27" fmla="*/ 2147483647 h 120"/>
                <a:gd name="T28" fmla="*/ 2147483647 w 47"/>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4"/>
                    <a:pt x="20" y="61"/>
                    <a:pt x="19" y="60"/>
                  </a:cubicBezTo>
                  <a:cubicBezTo>
                    <a:pt x="17" y="50"/>
                    <a:pt x="14" y="42"/>
                    <a:pt x="7" y="38"/>
                  </a:cubicBezTo>
                  <a:cubicBezTo>
                    <a:pt x="7" y="36"/>
                    <a:pt x="8" y="1"/>
                    <a:pt x="7" y="1"/>
                  </a:cubicBezTo>
                  <a:cubicBezTo>
                    <a:pt x="6" y="0"/>
                    <a:pt x="6" y="0"/>
                    <a:pt x="5" y="0"/>
                  </a:cubicBezTo>
                  <a:cubicBezTo>
                    <a:pt x="4" y="0"/>
                    <a:pt x="1" y="1"/>
                    <a:pt x="1"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9"/>
                    <a:pt x="40" y="117"/>
                  </a:cubicBezTo>
                  <a:cubicBezTo>
                    <a:pt x="40" y="119"/>
                    <a:pt x="41" y="120"/>
                    <a:pt x="43" y="120"/>
                  </a:cubicBezTo>
                  <a:cubicBezTo>
                    <a:pt x="45" y="120"/>
                    <a:pt x="47" y="119"/>
                    <a:pt x="47" y="117"/>
                  </a:cubicBezTo>
                  <a:close/>
                </a:path>
              </a:pathLst>
            </a:custGeom>
            <a:solidFill>
              <a:srgbClr val="AECE93"/>
            </a:solidFill>
            <a:ln w="9525">
              <a:noFill/>
              <a:round/>
              <a:headEnd/>
              <a:tailEnd/>
            </a:ln>
          </p:spPr>
          <p:txBody>
            <a:bodyPr/>
            <a:lstStyle/>
            <a:p>
              <a:endParaRPr lang="en-US"/>
            </a:p>
          </p:txBody>
        </p:sp>
        <p:sp>
          <p:nvSpPr>
            <p:cNvPr id="26995" name="Freeform 367"/>
            <p:cNvSpPr>
              <a:spLocks/>
            </p:cNvSpPr>
            <p:nvPr/>
          </p:nvSpPr>
          <p:spPr bwMode="auto">
            <a:xfrm>
              <a:off x="3721100" y="3337595"/>
              <a:ext cx="155575" cy="396875"/>
            </a:xfrm>
            <a:custGeom>
              <a:avLst/>
              <a:gdLst>
                <a:gd name="T0" fmla="*/ 2147483647 w 47"/>
                <a:gd name="T1" fmla="*/ 2147483647 h 120"/>
                <a:gd name="T2" fmla="*/ 2147483647 w 47"/>
                <a:gd name="T3" fmla="*/ 2147483647 h 120"/>
                <a:gd name="T4" fmla="*/ 2147483647 w 47"/>
                <a:gd name="T5" fmla="*/ 2147483647 h 120"/>
                <a:gd name="T6" fmla="*/ 2147483647 w 47"/>
                <a:gd name="T7" fmla="*/ 2147483647 h 120"/>
                <a:gd name="T8" fmla="*/ 2147483647 w 47"/>
                <a:gd name="T9" fmla="*/ 2147483647 h 120"/>
                <a:gd name="T10" fmla="*/ 2147483647 w 47"/>
                <a:gd name="T11" fmla="*/ 0 h 120"/>
                <a:gd name="T12" fmla="*/ 2147483647 w 47"/>
                <a:gd name="T13" fmla="*/ 2147483647 h 120"/>
                <a:gd name="T14" fmla="*/ 0 w 47"/>
                <a:gd name="T15" fmla="*/ 2147483647 h 120"/>
                <a:gd name="T16" fmla="*/ 2147483647 w 47"/>
                <a:gd name="T17" fmla="*/ 2147483647 h 120"/>
                <a:gd name="T18" fmla="*/ 2147483647 w 47"/>
                <a:gd name="T19" fmla="*/ 2147483647 h 120"/>
                <a:gd name="T20" fmla="*/ 2147483647 w 47"/>
                <a:gd name="T21" fmla="*/ 2147483647 h 120"/>
                <a:gd name="T22" fmla="*/ 2147483647 w 47"/>
                <a:gd name="T23" fmla="*/ 2147483647 h 120"/>
                <a:gd name="T24" fmla="*/ 2147483647 w 47"/>
                <a:gd name="T25" fmla="*/ 2147483647 h 120"/>
                <a:gd name="T26" fmla="*/ 2147483647 w 47"/>
                <a:gd name="T27" fmla="*/ 2147483647 h 120"/>
                <a:gd name="T28" fmla="*/ 2147483647 w 47"/>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4"/>
                    <a:pt x="20" y="61"/>
                    <a:pt x="19" y="60"/>
                  </a:cubicBezTo>
                  <a:cubicBezTo>
                    <a:pt x="17" y="51"/>
                    <a:pt x="14" y="42"/>
                    <a:pt x="7" y="39"/>
                  </a:cubicBezTo>
                  <a:cubicBezTo>
                    <a:pt x="7" y="36"/>
                    <a:pt x="8" y="1"/>
                    <a:pt x="7" y="1"/>
                  </a:cubicBezTo>
                  <a:cubicBezTo>
                    <a:pt x="6" y="0"/>
                    <a:pt x="6" y="0"/>
                    <a:pt x="5" y="0"/>
                  </a:cubicBezTo>
                  <a:cubicBezTo>
                    <a:pt x="4" y="0"/>
                    <a:pt x="1" y="1"/>
                    <a:pt x="1"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9"/>
                    <a:pt x="40" y="117"/>
                  </a:cubicBezTo>
                  <a:cubicBezTo>
                    <a:pt x="40" y="119"/>
                    <a:pt x="41" y="120"/>
                    <a:pt x="43" y="120"/>
                  </a:cubicBezTo>
                  <a:cubicBezTo>
                    <a:pt x="45" y="120"/>
                    <a:pt x="47" y="119"/>
                    <a:pt x="47" y="117"/>
                  </a:cubicBezTo>
                  <a:close/>
                </a:path>
              </a:pathLst>
            </a:custGeom>
            <a:solidFill>
              <a:srgbClr val="AFD094"/>
            </a:solidFill>
            <a:ln w="9525">
              <a:noFill/>
              <a:round/>
              <a:headEnd/>
              <a:tailEnd/>
            </a:ln>
          </p:spPr>
          <p:txBody>
            <a:bodyPr/>
            <a:lstStyle/>
            <a:p>
              <a:endParaRPr lang="en-US"/>
            </a:p>
          </p:txBody>
        </p:sp>
        <p:sp>
          <p:nvSpPr>
            <p:cNvPr id="26996" name="Freeform 368"/>
            <p:cNvSpPr>
              <a:spLocks/>
            </p:cNvSpPr>
            <p:nvPr/>
          </p:nvSpPr>
          <p:spPr bwMode="auto">
            <a:xfrm>
              <a:off x="3721100" y="3337595"/>
              <a:ext cx="155575" cy="396875"/>
            </a:xfrm>
            <a:custGeom>
              <a:avLst/>
              <a:gdLst>
                <a:gd name="T0" fmla="*/ 2147483647 w 47"/>
                <a:gd name="T1" fmla="*/ 2147483647 h 120"/>
                <a:gd name="T2" fmla="*/ 2147483647 w 47"/>
                <a:gd name="T3" fmla="*/ 2147483647 h 120"/>
                <a:gd name="T4" fmla="*/ 2147483647 w 47"/>
                <a:gd name="T5" fmla="*/ 2147483647 h 120"/>
                <a:gd name="T6" fmla="*/ 2147483647 w 47"/>
                <a:gd name="T7" fmla="*/ 2147483647 h 120"/>
                <a:gd name="T8" fmla="*/ 2147483647 w 47"/>
                <a:gd name="T9" fmla="*/ 2147483647 h 120"/>
                <a:gd name="T10" fmla="*/ 2147483647 w 47"/>
                <a:gd name="T11" fmla="*/ 0 h 120"/>
                <a:gd name="T12" fmla="*/ 2147483647 w 47"/>
                <a:gd name="T13" fmla="*/ 2147483647 h 120"/>
                <a:gd name="T14" fmla="*/ 0 w 47"/>
                <a:gd name="T15" fmla="*/ 2147483647 h 120"/>
                <a:gd name="T16" fmla="*/ 2147483647 w 47"/>
                <a:gd name="T17" fmla="*/ 2147483647 h 120"/>
                <a:gd name="T18" fmla="*/ 2147483647 w 47"/>
                <a:gd name="T19" fmla="*/ 2147483647 h 120"/>
                <a:gd name="T20" fmla="*/ 2147483647 w 47"/>
                <a:gd name="T21" fmla="*/ 2147483647 h 120"/>
                <a:gd name="T22" fmla="*/ 2147483647 w 47"/>
                <a:gd name="T23" fmla="*/ 2147483647 h 120"/>
                <a:gd name="T24" fmla="*/ 2147483647 w 47"/>
                <a:gd name="T25" fmla="*/ 2147483647 h 120"/>
                <a:gd name="T26" fmla="*/ 2147483647 w 47"/>
                <a:gd name="T27" fmla="*/ 2147483647 h 120"/>
                <a:gd name="T28" fmla="*/ 2147483647 w 47"/>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5"/>
                    <a:pt x="20" y="62"/>
                    <a:pt x="19" y="60"/>
                  </a:cubicBezTo>
                  <a:cubicBezTo>
                    <a:pt x="17" y="51"/>
                    <a:pt x="14" y="43"/>
                    <a:pt x="7" y="39"/>
                  </a:cubicBezTo>
                  <a:cubicBezTo>
                    <a:pt x="7" y="36"/>
                    <a:pt x="8" y="1"/>
                    <a:pt x="7" y="1"/>
                  </a:cubicBezTo>
                  <a:cubicBezTo>
                    <a:pt x="7" y="0"/>
                    <a:pt x="6" y="0"/>
                    <a:pt x="5" y="0"/>
                  </a:cubicBezTo>
                  <a:cubicBezTo>
                    <a:pt x="4" y="0"/>
                    <a:pt x="1" y="1"/>
                    <a:pt x="1"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9"/>
                    <a:pt x="40" y="117"/>
                  </a:cubicBezTo>
                  <a:cubicBezTo>
                    <a:pt x="40" y="119"/>
                    <a:pt x="41" y="120"/>
                    <a:pt x="43" y="120"/>
                  </a:cubicBezTo>
                  <a:cubicBezTo>
                    <a:pt x="45" y="120"/>
                    <a:pt x="47" y="118"/>
                    <a:pt x="47" y="117"/>
                  </a:cubicBezTo>
                  <a:close/>
                </a:path>
              </a:pathLst>
            </a:custGeom>
            <a:solidFill>
              <a:srgbClr val="B0D095"/>
            </a:solidFill>
            <a:ln w="9525">
              <a:noFill/>
              <a:round/>
              <a:headEnd/>
              <a:tailEnd/>
            </a:ln>
          </p:spPr>
          <p:txBody>
            <a:bodyPr/>
            <a:lstStyle/>
            <a:p>
              <a:endParaRPr lang="en-US"/>
            </a:p>
          </p:txBody>
        </p:sp>
        <p:sp>
          <p:nvSpPr>
            <p:cNvPr id="26997" name="Freeform 369"/>
            <p:cNvSpPr>
              <a:spLocks/>
            </p:cNvSpPr>
            <p:nvPr/>
          </p:nvSpPr>
          <p:spPr bwMode="auto">
            <a:xfrm>
              <a:off x="3721100" y="3337595"/>
              <a:ext cx="155575" cy="396875"/>
            </a:xfrm>
            <a:custGeom>
              <a:avLst/>
              <a:gdLst>
                <a:gd name="T0" fmla="*/ 2147483647 w 47"/>
                <a:gd name="T1" fmla="*/ 2147483647 h 120"/>
                <a:gd name="T2" fmla="*/ 2147483647 w 47"/>
                <a:gd name="T3" fmla="*/ 2147483647 h 120"/>
                <a:gd name="T4" fmla="*/ 2147483647 w 47"/>
                <a:gd name="T5" fmla="*/ 2147483647 h 120"/>
                <a:gd name="T6" fmla="*/ 2147483647 w 47"/>
                <a:gd name="T7" fmla="*/ 2147483647 h 120"/>
                <a:gd name="T8" fmla="*/ 2147483647 w 47"/>
                <a:gd name="T9" fmla="*/ 2147483647 h 120"/>
                <a:gd name="T10" fmla="*/ 2147483647 w 47"/>
                <a:gd name="T11" fmla="*/ 0 h 120"/>
                <a:gd name="T12" fmla="*/ 2147483647 w 47"/>
                <a:gd name="T13" fmla="*/ 2147483647 h 120"/>
                <a:gd name="T14" fmla="*/ 0 w 47"/>
                <a:gd name="T15" fmla="*/ 2147483647 h 120"/>
                <a:gd name="T16" fmla="*/ 2147483647 w 47"/>
                <a:gd name="T17" fmla="*/ 2147483647 h 120"/>
                <a:gd name="T18" fmla="*/ 2147483647 w 47"/>
                <a:gd name="T19" fmla="*/ 2147483647 h 120"/>
                <a:gd name="T20" fmla="*/ 2147483647 w 47"/>
                <a:gd name="T21" fmla="*/ 2147483647 h 120"/>
                <a:gd name="T22" fmla="*/ 2147483647 w 47"/>
                <a:gd name="T23" fmla="*/ 2147483647 h 120"/>
                <a:gd name="T24" fmla="*/ 2147483647 w 47"/>
                <a:gd name="T25" fmla="*/ 2147483647 h 120"/>
                <a:gd name="T26" fmla="*/ 2147483647 w 47"/>
                <a:gd name="T27" fmla="*/ 2147483647 h 120"/>
                <a:gd name="T28" fmla="*/ 2147483647 w 47"/>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5"/>
                    <a:pt x="20" y="62"/>
                    <a:pt x="19" y="61"/>
                  </a:cubicBezTo>
                  <a:cubicBezTo>
                    <a:pt x="17" y="51"/>
                    <a:pt x="14" y="43"/>
                    <a:pt x="7" y="39"/>
                  </a:cubicBezTo>
                  <a:cubicBezTo>
                    <a:pt x="7" y="36"/>
                    <a:pt x="8" y="1"/>
                    <a:pt x="7" y="1"/>
                  </a:cubicBezTo>
                  <a:cubicBezTo>
                    <a:pt x="7" y="0"/>
                    <a:pt x="6" y="0"/>
                    <a:pt x="5" y="0"/>
                  </a:cubicBezTo>
                  <a:cubicBezTo>
                    <a:pt x="4" y="0"/>
                    <a:pt x="1" y="1"/>
                    <a:pt x="1"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8"/>
                    <a:pt x="40" y="117"/>
                  </a:cubicBezTo>
                  <a:cubicBezTo>
                    <a:pt x="40" y="118"/>
                    <a:pt x="41" y="120"/>
                    <a:pt x="43" y="120"/>
                  </a:cubicBezTo>
                  <a:cubicBezTo>
                    <a:pt x="45" y="120"/>
                    <a:pt x="47" y="118"/>
                    <a:pt x="47" y="117"/>
                  </a:cubicBezTo>
                  <a:close/>
                </a:path>
              </a:pathLst>
            </a:custGeom>
            <a:solidFill>
              <a:srgbClr val="B0D096"/>
            </a:solidFill>
            <a:ln w="9525">
              <a:noFill/>
              <a:round/>
              <a:headEnd/>
              <a:tailEnd/>
            </a:ln>
          </p:spPr>
          <p:txBody>
            <a:bodyPr/>
            <a:lstStyle/>
            <a:p>
              <a:endParaRPr lang="en-US"/>
            </a:p>
          </p:txBody>
        </p:sp>
        <p:sp>
          <p:nvSpPr>
            <p:cNvPr id="26998" name="Freeform 370"/>
            <p:cNvSpPr>
              <a:spLocks/>
            </p:cNvSpPr>
            <p:nvPr/>
          </p:nvSpPr>
          <p:spPr bwMode="auto">
            <a:xfrm>
              <a:off x="3721100" y="3337595"/>
              <a:ext cx="155575" cy="396875"/>
            </a:xfrm>
            <a:custGeom>
              <a:avLst/>
              <a:gdLst>
                <a:gd name="T0" fmla="*/ 2147483647 w 47"/>
                <a:gd name="T1" fmla="*/ 2147483647 h 120"/>
                <a:gd name="T2" fmla="*/ 2147483647 w 47"/>
                <a:gd name="T3" fmla="*/ 2147483647 h 120"/>
                <a:gd name="T4" fmla="*/ 2147483647 w 47"/>
                <a:gd name="T5" fmla="*/ 2147483647 h 120"/>
                <a:gd name="T6" fmla="*/ 2147483647 w 47"/>
                <a:gd name="T7" fmla="*/ 2147483647 h 120"/>
                <a:gd name="T8" fmla="*/ 2147483647 w 47"/>
                <a:gd name="T9" fmla="*/ 2147483647 h 120"/>
                <a:gd name="T10" fmla="*/ 2147483647 w 47"/>
                <a:gd name="T11" fmla="*/ 0 h 120"/>
                <a:gd name="T12" fmla="*/ 2147483647 w 47"/>
                <a:gd name="T13" fmla="*/ 2147483647 h 120"/>
                <a:gd name="T14" fmla="*/ 0 w 47"/>
                <a:gd name="T15" fmla="*/ 2147483647 h 120"/>
                <a:gd name="T16" fmla="*/ 2147483647 w 47"/>
                <a:gd name="T17" fmla="*/ 2147483647 h 120"/>
                <a:gd name="T18" fmla="*/ 2147483647 w 47"/>
                <a:gd name="T19" fmla="*/ 2147483647 h 120"/>
                <a:gd name="T20" fmla="*/ 2147483647 w 47"/>
                <a:gd name="T21" fmla="*/ 2147483647 h 120"/>
                <a:gd name="T22" fmla="*/ 2147483647 w 47"/>
                <a:gd name="T23" fmla="*/ 2147483647 h 120"/>
                <a:gd name="T24" fmla="*/ 2147483647 w 47"/>
                <a:gd name="T25" fmla="*/ 2147483647 h 120"/>
                <a:gd name="T26" fmla="*/ 2147483647 w 47"/>
                <a:gd name="T27" fmla="*/ 2147483647 h 120"/>
                <a:gd name="T28" fmla="*/ 2147483647 w 47"/>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5"/>
                    <a:pt x="20" y="62"/>
                    <a:pt x="19" y="61"/>
                  </a:cubicBezTo>
                  <a:cubicBezTo>
                    <a:pt x="17" y="51"/>
                    <a:pt x="14" y="43"/>
                    <a:pt x="7" y="39"/>
                  </a:cubicBezTo>
                  <a:cubicBezTo>
                    <a:pt x="7" y="37"/>
                    <a:pt x="7" y="1"/>
                    <a:pt x="7" y="1"/>
                  </a:cubicBezTo>
                  <a:cubicBezTo>
                    <a:pt x="7" y="0"/>
                    <a:pt x="6" y="0"/>
                    <a:pt x="5" y="0"/>
                  </a:cubicBezTo>
                  <a:cubicBezTo>
                    <a:pt x="4" y="0"/>
                    <a:pt x="1" y="1"/>
                    <a:pt x="1"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8"/>
                    <a:pt x="40" y="117"/>
                  </a:cubicBezTo>
                  <a:cubicBezTo>
                    <a:pt x="40" y="118"/>
                    <a:pt x="41" y="120"/>
                    <a:pt x="43" y="120"/>
                  </a:cubicBezTo>
                  <a:cubicBezTo>
                    <a:pt x="45" y="120"/>
                    <a:pt x="47" y="118"/>
                    <a:pt x="47" y="117"/>
                  </a:cubicBezTo>
                  <a:close/>
                </a:path>
              </a:pathLst>
            </a:custGeom>
            <a:solidFill>
              <a:srgbClr val="B1D097"/>
            </a:solidFill>
            <a:ln w="9525">
              <a:noFill/>
              <a:round/>
              <a:headEnd/>
              <a:tailEnd/>
            </a:ln>
          </p:spPr>
          <p:txBody>
            <a:bodyPr/>
            <a:lstStyle/>
            <a:p>
              <a:endParaRPr lang="en-US"/>
            </a:p>
          </p:txBody>
        </p:sp>
        <p:sp>
          <p:nvSpPr>
            <p:cNvPr id="26999" name="Freeform 371"/>
            <p:cNvSpPr>
              <a:spLocks/>
            </p:cNvSpPr>
            <p:nvPr/>
          </p:nvSpPr>
          <p:spPr bwMode="auto">
            <a:xfrm>
              <a:off x="3721100" y="3337595"/>
              <a:ext cx="155575" cy="396875"/>
            </a:xfrm>
            <a:custGeom>
              <a:avLst/>
              <a:gdLst>
                <a:gd name="T0" fmla="*/ 2147483647 w 47"/>
                <a:gd name="T1" fmla="*/ 2147483647 h 120"/>
                <a:gd name="T2" fmla="*/ 2147483647 w 47"/>
                <a:gd name="T3" fmla="*/ 2147483647 h 120"/>
                <a:gd name="T4" fmla="*/ 2147483647 w 47"/>
                <a:gd name="T5" fmla="*/ 2147483647 h 120"/>
                <a:gd name="T6" fmla="*/ 2147483647 w 47"/>
                <a:gd name="T7" fmla="*/ 2147483647 h 120"/>
                <a:gd name="T8" fmla="*/ 2147483647 w 47"/>
                <a:gd name="T9" fmla="*/ 2147483647 h 120"/>
                <a:gd name="T10" fmla="*/ 2147483647 w 47"/>
                <a:gd name="T11" fmla="*/ 0 h 120"/>
                <a:gd name="T12" fmla="*/ 2147483647 w 47"/>
                <a:gd name="T13" fmla="*/ 2147483647 h 120"/>
                <a:gd name="T14" fmla="*/ 0 w 47"/>
                <a:gd name="T15" fmla="*/ 2147483647 h 120"/>
                <a:gd name="T16" fmla="*/ 2147483647 w 47"/>
                <a:gd name="T17" fmla="*/ 2147483647 h 120"/>
                <a:gd name="T18" fmla="*/ 2147483647 w 47"/>
                <a:gd name="T19" fmla="*/ 2147483647 h 120"/>
                <a:gd name="T20" fmla="*/ 2147483647 w 47"/>
                <a:gd name="T21" fmla="*/ 2147483647 h 120"/>
                <a:gd name="T22" fmla="*/ 2147483647 w 47"/>
                <a:gd name="T23" fmla="*/ 2147483647 h 120"/>
                <a:gd name="T24" fmla="*/ 2147483647 w 47"/>
                <a:gd name="T25" fmla="*/ 2147483647 h 120"/>
                <a:gd name="T26" fmla="*/ 2147483647 w 47"/>
                <a:gd name="T27" fmla="*/ 2147483647 h 120"/>
                <a:gd name="T28" fmla="*/ 2147483647 w 47"/>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5"/>
                    <a:pt x="20" y="62"/>
                    <a:pt x="19" y="61"/>
                  </a:cubicBezTo>
                  <a:cubicBezTo>
                    <a:pt x="17" y="51"/>
                    <a:pt x="14" y="43"/>
                    <a:pt x="7" y="39"/>
                  </a:cubicBezTo>
                  <a:cubicBezTo>
                    <a:pt x="7" y="37"/>
                    <a:pt x="7" y="1"/>
                    <a:pt x="7" y="1"/>
                  </a:cubicBezTo>
                  <a:cubicBezTo>
                    <a:pt x="7" y="0"/>
                    <a:pt x="6" y="0"/>
                    <a:pt x="5" y="0"/>
                  </a:cubicBezTo>
                  <a:cubicBezTo>
                    <a:pt x="4" y="0"/>
                    <a:pt x="2" y="1"/>
                    <a:pt x="2"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8"/>
                    <a:pt x="40" y="117"/>
                  </a:cubicBezTo>
                  <a:cubicBezTo>
                    <a:pt x="40" y="118"/>
                    <a:pt x="41" y="120"/>
                    <a:pt x="43" y="120"/>
                  </a:cubicBezTo>
                  <a:cubicBezTo>
                    <a:pt x="45" y="120"/>
                    <a:pt x="47" y="118"/>
                    <a:pt x="47" y="117"/>
                  </a:cubicBezTo>
                  <a:close/>
                </a:path>
              </a:pathLst>
            </a:custGeom>
            <a:solidFill>
              <a:srgbClr val="B2D198"/>
            </a:solidFill>
            <a:ln w="9525">
              <a:noFill/>
              <a:round/>
              <a:headEnd/>
              <a:tailEnd/>
            </a:ln>
          </p:spPr>
          <p:txBody>
            <a:bodyPr/>
            <a:lstStyle/>
            <a:p>
              <a:endParaRPr lang="en-US"/>
            </a:p>
          </p:txBody>
        </p:sp>
        <p:sp>
          <p:nvSpPr>
            <p:cNvPr id="27000" name="Freeform 372"/>
            <p:cNvSpPr>
              <a:spLocks/>
            </p:cNvSpPr>
            <p:nvPr/>
          </p:nvSpPr>
          <p:spPr bwMode="auto">
            <a:xfrm>
              <a:off x="3721100" y="3337595"/>
              <a:ext cx="155575" cy="396875"/>
            </a:xfrm>
            <a:custGeom>
              <a:avLst/>
              <a:gdLst>
                <a:gd name="T0" fmla="*/ 2147483647 w 47"/>
                <a:gd name="T1" fmla="*/ 2147483647 h 120"/>
                <a:gd name="T2" fmla="*/ 2147483647 w 47"/>
                <a:gd name="T3" fmla="*/ 2147483647 h 120"/>
                <a:gd name="T4" fmla="*/ 2147483647 w 47"/>
                <a:gd name="T5" fmla="*/ 2147483647 h 120"/>
                <a:gd name="T6" fmla="*/ 2147483647 w 47"/>
                <a:gd name="T7" fmla="*/ 2147483647 h 120"/>
                <a:gd name="T8" fmla="*/ 2147483647 w 47"/>
                <a:gd name="T9" fmla="*/ 2147483647 h 120"/>
                <a:gd name="T10" fmla="*/ 2147483647 w 47"/>
                <a:gd name="T11" fmla="*/ 0 h 120"/>
                <a:gd name="T12" fmla="*/ 2147483647 w 47"/>
                <a:gd name="T13" fmla="*/ 2147483647 h 120"/>
                <a:gd name="T14" fmla="*/ 0 w 47"/>
                <a:gd name="T15" fmla="*/ 2147483647 h 120"/>
                <a:gd name="T16" fmla="*/ 2147483647 w 47"/>
                <a:gd name="T17" fmla="*/ 2147483647 h 120"/>
                <a:gd name="T18" fmla="*/ 2147483647 w 47"/>
                <a:gd name="T19" fmla="*/ 2147483647 h 120"/>
                <a:gd name="T20" fmla="*/ 2147483647 w 47"/>
                <a:gd name="T21" fmla="*/ 2147483647 h 120"/>
                <a:gd name="T22" fmla="*/ 2147483647 w 47"/>
                <a:gd name="T23" fmla="*/ 2147483647 h 120"/>
                <a:gd name="T24" fmla="*/ 2147483647 w 47"/>
                <a:gd name="T25" fmla="*/ 2147483647 h 120"/>
                <a:gd name="T26" fmla="*/ 2147483647 w 47"/>
                <a:gd name="T27" fmla="*/ 2147483647 h 120"/>
                <a:gd name="T28" fmla="*/ 2147483647 w 47"/>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5"/>
                    <a:pt x="20" y="62"/>
                    <a:pt x="19" y="61"/>
                  </a:cubicBezTo>
                  <a:cubicBezTo>
                    <a:pt x="17" y="51"/>
                    <a:pt x="14" y="43"/>
                    <a:pt x="7" y="40"/>
                  </a:cubicBezTo>
                  <a:cubicBezTo>
                    <a:pt x="7" y="37"/>
                    <a:pt x="7" y="1"/>
                    <a:pt x="7" y="1"/>
                  </a:cubicBezTo>
                  <a:cubicBezTo>
                    <a:pt x="7" y="0"/>
                    <a:pt x="6" y="0"/>
                    <a:pt x="5" y="0"/>
                  </a:cubicBezTo>
                  <a:cubicBezTo>
                    <a:pt x="4" y="0"/>
                    <a:pt x="2" y="1"/>
                    <a:pt x="2"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8"/>
                    <a:pt x="40" y="117"/>
                  </a:cubicBezTo>
                  <a:cubicBezTo>
                    <a:pt x="40" y="118"/>
                    <a:pt x="42" y="120"/>
                    <a:pt x="43" y="120"/>
                  </a:cubicBezTo>
                  <a:cubicBezTo>
                    <a:pt x="45" y="120"/>
                    <a:pt x="47" y="118"/>
                    <a:pt x="47" y="117"/>
                  </a:cubicBezTo>
                  <a:close/>
                </a:path>
              </a:pathLst>
            </a:custGeom>
            <a:solidFill>
              <a:srgbClr val="B3D299"/>
            </a:solidFill>
            <a:ln w="9525">
              <a:noFill/>
              <a:round/>
              <a:headEnd/>
              <a:tailEnd/>
            </a:ln>
          </p:spPr>
          <p:txBody>
            <a:bodyPr/>
            <a:lstStyle/>
            <a:p>
              <a:endParaRPr lang="en-US"/>
            </a:p>
          </p:txBody>
        </p:sp>
        <p:sp>
          <p:nvSpPr>
            <p:cNvPr id="27001" name="Freeform 373"/>
            <p:cNvSpPr>
              <a:spLocks/>
            </p:cNvSpPr>
            <p:nvPr/>
          </p:nvSpPr>
          <p:spPr bwMode="auto">
            <a:xfrm>
              <a:off x="3721100" y="3337595"/>
              <a:ext cx="155575" cy="396875"/>
            </a:xfrm>
            <a:custGeom>
              <a:avLst/>
              <a:gdLst>
                <a:gd name="T0" fmla="*/ 2147483647 w 47"/>
                <a:gd name="T1" fmla="*/ 2147483647 h 120"/>
                <a:gd name="T2" fmla="*/ 2147483647 w 47"/>
                <a:gd name="T3" fmla="*/ 2147483647 h 120"/>
                <a:gd name="T4" fmla="*/ 2147483647 w 47"/>
                <a:gd name="T5" fmla="*/ 2147483647 h 120"/>
                <a:gd name="T6" fmla="*/ 2147483647 w 47"/>
                <a:gd name="T7" fmla="*/ 2147483647 h 120"/>
                <a:gd name="T8" fmla="*/ 2147483647 w 47"/>
                <a:gd name="T9" fmla="*/ 2147483647 h 120"/>
                <a:gd name="T10" fmla="*/ 2147483647 w 47"/>
                <a:gd name="T11" fmla="*/ 0 h 120"/>
                <a:gd name="T12" fmla="*/ 2147483647 w 47"/>
                <a:gd name="T13" fmla="*/ 2147483647 h 120"/>
                <a:gd name="T14" fmla="*/ 0 w 47"/>
                <a:gd name="T15" fmla="*/ 2147483647 h 120"/>
                <a:gd name="T16" fmla="*/ 2147483647 w 47"/>
                <a:gd name="T17" fmla="*/ 2147483647 h 120"/>
                <a:gd name="T18" fmla="*/ 2147483647 w 47"/>
                <a:gd name="T19" fmla="*/ 2147483647 h 120"/>
                <a:gd name="T20" fmla="*/ 2147483647 w 47"/>
                <a:gd name="T21" fmla="*/ 2147483647 h 120"/>
                <a:gd name="T22" fmla="*/ 2147483647 w 47"/>
                <a:gd name="T23" fmla="*/ 2147483647 h 120"/>
                <a:gd name="T24" fmla="*/ 2147483647 w 47"/>
                <a:gd name="T25" fmla="*/ 2147483647 h 120"/>
                <a:gd name="T26" fmla="*/ 2147483647 w 47"/>
                <a:gd name="T27" fmla="*/ 2147483647 h 120"/>
                <a:gd name="T28" fmla="*/ 2147483647 w 47"/>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6" y="96"/>
                    <a:pt x="36" y="76"/>
                    <a:pt x="21" y="67"/>
                  </a:cubicBezTo>
                  <a:cubicBezTo>
                    <a:pt x="21" y="65"/>
                    <a:pt x="20" y="62"/>
                    <a:pt x="19" y="61"/>
                  </a:cubicBezTo>
                  <a:cubicBezTo>
                    <a:pt x="17" y="51"/>
                    <a:pt x="14" y="44"/>
                    <a:pt x="7" y="40"/>
                  </a:cubicBezTo>
                  <a:cubicBezTo>
                    <a:pt x="7" y="37"/>
                    <a:pt x="7" y="1"/>
                    <a:pt x="7" y="1"/>
                  </a:cubicBezTo>
                  <a:cubicBezTo>
                    <a:pt x="7" y="1"/>
                    <a:pt x="6" y="0"/>
                    <a:pt x="5" y="0"/>
                  </a:cubicBezTo>
                  <a:cubicBezTo>
                    <a:pt x="4" y="0"/>
                    <a:pt x="2" y="1"/>
                    <a:pt x="2"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8"/>
                    <a:pt x="40" y="117"/>
                  </a:cubicBezTo>
                  <a:cubicBezTo>
                    <a:pt x="40" y="118"/>
                    <a:pt x="42" y="120"/>
                    <a:pt x="43" y="120"/>
                  </a:cubicBezTo>
                  <a:cubicBezTo>
                    <a:pt x="45" y="120"/>
                    <a:pt x="47" y="118"/>
                    <a:pt x="47" y="117"/>
                  </a:cubicBezTo>
                  <a:close/>
                </a:path>
              </a:pathLst>
            </a:custGeom>
            <a:solidFill>
              <a:srgbClr val="B4D39A"/>
            </a:solidFill>
            <a:ln w="9525">
              <a:noFill/>
              <a:round/>
              <a:headEnd/>
              <a:tailEnd/>
            </a:ln>
          </p:spPr>
          <p:txBody>
            <a:bodyPr/>
            <a:lstStyle/>
            <a:p>
              <a:endParaRPr lang="en-US"/>
            </a:p>
          </p:txBody>
        </p:sp>
        <p:sp>
          <p:nvSpPr>
            <p:cNvPr id="27002" name="Freeform 374"/>
            <p:cNvSpPr>
              <a:spLocks/>
            </p:cNvSpPr>
            <p:nvPr/>
          </p:nvSpPr>
          <p:spPr bwMode="auto">
            <a:xfrm>
              <a:off x="3721100" y="3337595"/>
              <a:ext cx="155575" cy="396875"/>
            </a:xfrm>
            <a:custGeom>
              <a:avLst/>
              <a:gdLst>
                <a:gd name="T0" fmla="*/ 2147483647 w 47"/>
                <a:gd name="T1" fmla="*/ 2147483647 h 120"/>
                <a:gd name="T2" fmla="*/ 2147483647 w 47"/>
                <a:gd name="T3" fmla="*/ 2147483647 h 120"/>
                <a:gd name="T4" fmla="*/ 2147483647 w 47"/>
                <a:gd name="T5" fmla="*/ 2147483647 h 120"/>
                <a:gd name="T6" fmla="*/ 2147483647 w 47"/>
                <a:gd name="T7" fmla="*/ 2147483647 h 120"/>
                <a:gd name="T8" fmla="*/ 2147483647 w 47"/>
                <a:gd name="T9" fmla="*/ 2147483647 h 120"/>
                <a:gd name="T10" fmla="*/ 2147483647 w 47"/>
                <a:gd name="T11" fmla="*/ 0 h 120"/>
                <a:gd name="T12" fmla="*/ 2147483647 w 47"/>
                <a:gd name="T13" fmla="*/ 2147483647 h 120"/>
                <a:gd name="T14" fmla="*/ 0 w 47"/>
                <a:gd name="T15" fmla="*/ 2147483647 h 120"/>
                <a:gd name="T16" fmla="*/ 2147483647 w 47"/>
                <a:gd name="T17" fmla="*/ 2147483647 h 120"/>
                <a:gd name="T18" fmla="*/ 2147483647 w 47"/>
                <a:gd name="T19" fmla="*/ 2147483647 h 120"/>
                <a:gd name="T20" fmla="*/ 2147483647 w 47"/>
                <a:gd name="T21" fmla="*/ 2147483647 h 120"/>
                <a:gd name="T22" fmla="*/ 2147483647 w 47"/>
                <a:gd name="T23" fmla="*/ 2147483647 h 120"/>
                <a:gd name="T24" fmla="*/ 2147483647 w 47"/>
                <a:gd name="T25" fmla="*/ 2147483647 h 120"/>
                <a:gd name="T26" fmla="*/ 2147483647 w 47"/>
                <a:gd name="T27" fmla="*/ 2147483647 h 120"/>
                <a:gd name="T28" fmla="*/ 2147483647 w 47"/>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6" y="96"/>
                    <a:pt x="36" y="76"/>
                    <a:pt x="21" y="67"/>
                  </a:cubicBezTo>
                  <a:cubicBezTo>
                    <a:pt x="21" y="65"/>
                    <a:pt x="20" y="62"/>
                    <a:pt x="19" y="61"/>
                  </a:cubicBezTo>
                  <a:cubicBezTo>
                    <a:pt x="17" y="51"/>
                    <a:pt x="14" y="44"/>
                    <a:pt x="7" y="40"/>
                  </a:cubicBezTo>
                  <a:cubicBezTo>
                    <a:pt x="7" y="38"/>
                    <a:pt x="7" y="1"/>
                    <a:pt x="7" y="1"/>
                  </a:cubicBezTo>
                  <a:cubicBezTo>
                    <a:pt x="7" y="1"/>
                    <a:pt x="6" y="0"/>
                    <a:pt x="5" y="0"/>
                  </a:cubicBezTo>
                  <a:cubicBezTo>
                    <a:pt x="4" y="0"/>
                    <a:pt x="2" y="1"/>
                    <a:pt x="2"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8"/>
                    <a:pt x="40" y="117"/>
                  </a:cubicBezTo>
                  <a:cubicBezTo>
                    <a:pt x="40" y="118"/>
                    <a:pt x="42" y="120"/>
                    <a:pt x="43" y="120"/>
                  </a:cubicBezTo>
                  <a:cubicBezTo>
                    <a:pt x="45" y="120"/>
                    <a:pt x="47" y="118"/>
                    <a:pt x="47" y="117"/>
                  </a:cubicBezTo>
                  <a:close/>
                </a:path>
              </a:pathLst>
            </a:custGeom>
            <a:solidFill>
              <a:srgbClr val="B5D39B"/>
            </a:solidFill>
            <a:ln w="9525">
              <a:noFill/>
              <a:round/>
              <a:headEnd/>
              <a:tailEnd/>
            </a:ln>
          </p:spPr>
          <p:txBody>
            <a:bodyPr/>
            <a:lstStyle/>
            <a:p>
              <a:endParaRPr lang="en-US"/>
            </a:p>
          </p:txBody>
        </p:sp>
        <p:sp>
          <p:nvSpPr>
            <p:cNvPr id="27003" name="Freeform 375"/>
            <p:cNvSpPr>
              <a:spLocks/>
            </p:cNvSpPr>
            <p:nvPr/>
          </p:nvSpPr>
          <p:spPr bwMode="auto">
            <a:xfrm>
              <a:off x="3721100" y="3337595"/>
              <a:ext cx="152400" cy="396875"/>
            </a:xfrm>
            <a:custGeom>
              <a:avLst/>
              <a:gdLst>
                <a:gd name="T0" fmla="*/ 2147483647 w 46"/>
                <a:gd name="T1" fmla="*/ 2147483647 h 120"/>
                <a:gd name="T2" fmla="*/ 2147483647 w 46"/>
                <a:gd name="T3" fmla="*/ 2147483647 h 120"/>
                <a:gd name="T4" fmla="*/ 2147483647 w 46"/>
                <a:gd name="T5" fmla="*/ 2147483647 h 120"/>
                <a:gd name="T6" fmla="*/ 2147483647 w 46"/>
                <a:gd name="T7" fmla="*/ 2147483647 h 120"/>
                <a:gd name="T8" fmla="*/ 2147483647 w 46"/>
                <a:gd name="T9" fmla="*/ 2147483647 h 120"/>
                <a:gd name="T10" fmla="*/ 2147483647 w 46"/>
                <a:gd name="T11" fmla="*/ 0 h 120"/>
                <a:gd name="T12" fmla="*/ 2147483647 w 46"/>
                <a:gd name="T13" fmla="*/ 2147483647 h 120"/>
                <a:gd name="T14" fmla="*/ 0 w 46"/>
                <a:gd name="T15" fmla="*/ 2147483647 h 120"/>
                <a:gd name="T16" fmla="*/ 2147483647 w 46"/>
                <a:gd name="T17" fmla="*/ 2147483647 h 120"/>
                <a:gd name="T18" fmla="*/ 2147483647 w 46"/>
                <a:gd name="T19" fmla="*/ 2147483647 h 120"/>
                <a:gd name="T20" fmla="*/ 2147483647 w 46"/>
                <a:gd name="T21" fmla="*/ 2147483647 h 120"/>
                <a:gd name="T22" fmla="*/ 2147483647 w 46"/>
                <a:gd name="T23" fmla="*/ 2147483647 h 120"/>
                <a:gd name="T24" fmla="*/ 2147483647 w 46"/>
                <a:gd name="T25" fmla="*/ 2147483647 h 120"/>
                <a:gd name="T26" fmla="*/ 2147483647 w 46"/>
                <a:gd name="T27" fmla="*/ 2147483647 h 120"/>
                <a:gd name="T28" fmla="*/ 2147483647 w 46"/>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20"/>
                <a:gd name="T47" fmla="*/ 46 w 46"/>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20">
                  <a:moveTo>
                    <a:pt x="46" y="117"/>
                  </a:moveTo>
                  <a:cubicBezTo>
                    <a:pt x="46" y="96"/>
                    <a:pt x="36" y="76"/>
                    <a:pt x="21" y="67"/>
                  </a:cubicBezTo>
                  <a:cubicBezTo>
                    <a:pt x="20" y="65"/>
                    <a:pt x="20" y="62"/>
                    <a:pt x="19" y="61"/>
                  </a:cubicBezTo>
                  <a:cubicBezTo>
                    <a:pt x="17" y="52"/>
                    <a:pt x="14" y="44"/>
                    <a:pt x="6" y="40"/>
                  </a:cubicBezTo>
                  <a:cubicBezTo>
                    <a:pt x="6" y="38"/>
                    <a:pt x="7" y="1"/>
                    <a:pt x="7" y="1"/>
                  </a:cubicBezTo>
                  <a:cubicBezTo>
                    <a:pt x="7" y="1"/>
                    <a:pt x="6" y="0"/>
                    <a:pt x="5" y="0"/>
                  </a:cubicBezTo>
                  <a:cubicBezTo>
                    <a:pt x="4" y="0"/>
                    <a:pt x="2" y="1"/>
                    <a:pt x="2" y="3"/>
                  </a:cubicBezTo>
                  <a:cubicBezTo>
                    <a:pt x="0" y="48"/>
                    <a:pt x="0" y="48"/>
                    <a:pt x="0" y="48"/>
                  </a:cubicBezTo>
                  <a:cubicBezTo>
                    <a:pt x="2" y="49"/>
                    <a:pt x="2" y="49"/>
                    <a:pt x="2" y="49"/>
                  </a:cubicBezTo>
                  <a:cubicBezTo>
                    <a:pt x="9" y="52"/>
                    <a:pt x="13" y="56"/>
                    <a:pt x="14" y="66"/>
                  </a:cubicBezTo>
                  <a:cubicBezTo>
                    <a:pt x="15" y="71"/>
                    <a:pt x="15" y="71"/>
                    <a:pt x="15" y="71"/>
                  </a:cubicBezTo>
                  <a:cubicBezTo>
                    <a:pt x="16" y="72"/>
                    <a:pt x="16" y="72"/>
                    <a:pt x="16" y="72"/>
                  </a:cubicBezTo>
                  <a:cubicBezTo>
                    <a:pt x="30" y="79"/>
                    <a:pt x="40" y="98"/>
                    <a:pt x="40" y="117"/>
                  </a:cubicBezTo>
                  <a:cubicBezTo>
                    <a:pt x="40" y="118"/>
                    <a:pt x="42" y="120"/>
                    <a:pt x="43" y="120"/>
                  </a:cubicBezTo>
                  <a:cubicBezTo>
                    <a:pt x="45" y="120"/>
                    <a:pt x="46" y="118"/>
                    <a:pt x="46" y="117"/>
                  </a:cubicBezTo>
                  <a:close/>
                </a:path>
              </a:pathLst>
            </a:custGeom>
            <a:solidFill>
              <a:srgbClr val="B5D39C"/>
            </a:solidFill>
            <a:ln w="9525">
              <a:noFill/>
              <a:round/>
              <a:headEnd/>
              <a:tailEnd/>
            </a:ln>
          </p:spPr>
          <p:txBody>
            <a:bodyPr/>
            <a:lstStyle/>
            <a:p>
              <a:endParaRPr lang="en-US"/>
            </a:p>
          </p:txBody>
        </p:sp>
        <p:sp>
          <p:nvSpPr>
            <p:cNvPr id="27004" name="Freeform 376"/>
            <p:cNvSpPr>
              <a:spLocks/>
            </p:cNvSpPr>
            <p:nvPr/>
          </p:nvSpPr>
          <p:spPr bwMode="auto">
            <a:xfrm>
              <a:off x="3721100" y="3337595"/>
              <a:ext cx="152400" cy="396875"/>
            </a:xfrm>
            <a:custGeom>
              <a:avLst/>
              <a:gdLst>
                <a:gd name="T0" fmla="*/ 2147483647 w 46"/>
                <a:gd name="T1" fmla="*/ 2147483647 h 120"/>
                <a:gd name="T2" fmla="*/ 2147483647 w 46"/>
                <a:gd name="T3" fmla="*/ 2147483647 h 120"/>
                <a:gd name="T4" fmla="*/ 2147483647 w 46"/>
                <a:gd name="T5" fmla="*/ 2147483647 h 120"/>
                <a:gd name="T6" fmla="*/ 2147483647 w 46"/>
                <a:gd name="T7" fmla="*/ 2147483647 h 120"/>
                <a:gd name="T8" fmla="*/ 2147483647 w 46"/>
                <a:gd name="T9" fmla="*/ 2147483647 h 120"/>
                <a:gd name="T10" fmla="*/ 2147483647 w 46"/>
                <a:gd name="T11" fmla="*/ 0 h 120"/>
                <a:gd name="T12" fmla="*/ 2147483647 w 46"/>
                <a:gd name="T13" fmla="*/ 2147483647 h 120"/>
                <a:gd name="T14" fmla="*/ 0 w 46"/>
                <a:gd name="T15" fmla="*/ 2147483647 h 120"/>
                <a:gd name="T16" fmla="*/ 2147483647 w 46"/>
                <a:gd name="T17" fmla="*/ 2147483647 h 120"/>
                <a:gd name="T18" fmla="*/ 2147483647 w 46"/>
                <a:gd name="T19" fmla="*/ 2147483647 h 120"/>
                <a:gd name="T20" fmla="*/ 2147483647 w 46"/>
                <a:gd name="T21" fmla="*/ 2147483647 h 120"/>
                <a:gd name="T22" fmla="*/ 2147483647 w 46"/>
                <a:gd name="T23" fmla="*/ 2147483647 h 120"/>
                <a:gd name="T24" fmla="*/ 2147483647 w 46"/>
                <a:gd name="T25" fmla="*/ 2147483647 h 120"/>
                <a:gd name="T26" fmla="*/ 2147483647 w 46"/>
                <a:gd name="T27" fmla="*/ 2147483647 h 120"/>
                <a:gd name="T28" fmla="*/ 2147483647 w 46"/>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20"/>
                <a:gd name="T47" fmla="*/ 46 w 46"/>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20">
                  <a:moveTo>
                    <a:pt x="46" y="117"/>
                  </a:moveTo>
                  <a:cubicBezTo>
                    <a:pt x="46" y="96"/>
                    <a:pt x="36" y="76"/>
                    <a:pt x="21" y="67"/>
                  </a:cubicBezTo>
                  <a:cubicBezTo>
                    <a:pt x="20" y="65"/>
                    <a:pt x="20" y="62"/>
                    <a:pt x="19" y="62"/>
                  </a:cubicBezTo>
                  <a:cubicBezTo>
                    <a:pt x="17" y="52"/>
                    <a:pt x="14" y="44"/>
                    <a:pt x="6" y="40"/>
                  </a:cubicBezTo>
                  <a:cubicBezTo>
                    <a:pt x="6" y="38"/>
                    <a:pt x="7" y="2"/>
                    <a:pt x="7" y="1"/>
                  </a:cubicBezTo>
                  <a:cubicBezTo>
                    <a:pt x="7" y="1"/>
                    <a:pt x="6" y="0"/>
                    <a:pt x="5" y="0"/>
                  </a:cubicBezTo>
                  <a:cubicBezTo>
                    <a:pt x="4" y="0"/>
                    <a:pt x="2" y="1"/>
                    <a:pt x="2" y="3"/>
                  </a:cubicBezTo>
                  <a:cubicBezTo>
                    <a:pt x="0" y="48"/>
                    <a:pt x="0" y="48"/>
                    <a:pt x="0" y="48"/>
                  </a:cubicBezTo>
                  <a:cubicBezTo>
                    <a:pt x="2" y="49"/>
                    <a:pt x="2" y="49"/>
                    <a:pt x="2" y="49"/>
                  </a:cubicBezTo>
                  <a:cubicBezTo>
                    <a:pt x="9" y="52"/>
                    <a:pt x="13" y="56"/>
                    <a:pt x="14" y="66"/>
                  </a:cubicBezTo>
                  <a:cubicBezTo>
                    <a:pt x="15" y="71"/>
                    <a:pt x="15" y="71"/>
                    <a:pt x="15" y="71"/>
                  </a:cubicBezTo>
                  <a:cubicBezTo>
                    <a:pt x="16" y="72"/>
                    <a:pt x="16" y="72"/>
                    <a:pt x="16" y="72"/>
                  </a:cubicBezTo>
                  <a:cubicBezTo>
                    <a:pt x="30" y="79"/>
                    <a:pt x="40" y="98"/>
                    <a:pt x="40" y="117"/>
                  </a:cubicBezTo>
                  <a:cubicBezTo>
                    <a:pt x="40" y="118"/>
                    <a:pt x="42" y="120"/>
                    <a:pt x="43" y="120"/>
                  </a:cubicBezTo>
                  <a:cubicBezTo>
                    <a:pt x="45" y="120"/>
                    <a:pt x="46" y="118"/>
                    <a:pt x="46" y="117"/>
                  </a:cubicBezTo>
                  <a:close/>
                </a:path>
              </a:pathLst>
            </a:custGeom>
            <a:solidFill>
              <a:srgbClr val="B6D39D"/>
            </a:solidFill>
            <a:ln w="9525">
              <a:noFill/>
              <a:round/>
              <a:headEnd/>
              <a:tailEnd/>
            </a:ln>
          </p:spPr>
          <p:txBody>
            <a:bodyPr/>
            <a:lstStyle/>
            <a:p>
              <a:endParaRPr lang="en-US"/>
            </a:p>
          </p:txBody>
        </p:sp>
        <p:sp>
          <p:nvSpPr>
            <p:cNvPr id="27005" name="Freeform 377"/>
            <p:cNvSpPr>
              <a:spLocks/>
            </p:cNvSpPr>
            <p:nvPr/>
          </p:nvSpPr>
          <p:spPr bwMode="auto">
            <a:xfrm>
              <a:off x="3721100" y="3337595"/>
              <a:ext cx="152400" cy="396875"/>
            </a:xfrm>
            <a:custGeom>
              <a:avLst/>
              <a:gdLst>
                <a:gd name="T0" fmla="*/ 2147483647 w 46"/>
                <a:gd name="T1" fmla="*/ 2147483647 h 120"/>
                <a:gd name="T2" fmla="*/ 2147483647 w 46"/>
                <a:gd name="T3" fmla="*/ 2147483647 h 120"/>
                <a:gd name="T4" fmla="*/ 2147483647 w 46"/>
                <a:gd name="T5" fmla="*/ 2147483647 h 120"/>
                <a:gd name="T6" fmla="*/ 2147483647 w 46"/>
                <a:gd name="T7" fmla="*/ 2147483647 h 120"/>
                <a:gd name="T8" fmla="*/ 2147483647 w 46"/>
                <a:gd name="T9" fmla="*/ 2147483647 h 120"/>
                <a:gd name="T10" fmla="*/ 2147483647 w 46"/>
                <a:gd name="T11" fmla="*/ 0 h 120"/>
                <a:gd name="T12" fmla="*/ 2147483647 w 46"/>
                <a:gd name="T13" fmla="*/ 2147483647 h 120"/>
                <a:gd name="T14" fmla="*/ 0 w 46"/>
                <a:gd name="T15" fmla="*/ 2147483647 h 120"/>
                <a:gd name="T16" fmla="*/ 2147483647 w 46"/>
                <a:gd name="T17" fmla="*/ 2147483647 h 120"/>
                <a:gd name="T18" fmla="*/ 2147483647 w 46"/>
                <a:gd name="T19" fmla="*/ 2147483647 h 120"/>
                <a:gd name="T20" fmla="*/ 2147483647 w 46"/>
                <a:gd name="T21" fmla="*/ 2147483647 h 120"/>
                <a:gd name="T22" fmla="*/ 2147483647 w 46"/>
                <a:gd name="T23" fmla="*/ 2147483647 h 120"/>
                <a:gd name="T24" fmla="*/ 2147483647 w 46"/>
                <a:gd name="T25" fmla="*/ 2147483647 h 120"/>
                <a:gd name="T26" fmla="*/ 2147483647 w 46"/>
                <a:gd name="T27" fmla="*/ 2147483647 h 120"/>
                <a:gd name="T28" fmla="*/ 2147483647 w 46"/>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20"/>
                <a:gd name="T47" fmla="*/ 46 w 46"/>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20">
                  <a:moveTo>
                    <a:pt x="46" y="117"/>
                  </a:moveTo>
                  <a:cubicBezTo>
                    <a:pt x="46" y="96"/>
                    <a:pt x="36" y="76"/>
                    <a:pt x="21" y="67"/>
                  </a:cubicBezTo>
                  <a:cubicBezTo>
                    <a:pt x="20" y="65"/>
                    <a:pt x="20" y="62"/>
                    <a:pt x="19" y="62"/>
                  </a:cubicBezTo>
                  <a:cubicBezTo>
                    <a:pt x="17" y="52"/>
                    <a:pt x="14" y="45"/>
                    <a:pt x="6" y="41"/>
                  </a:cubicBezTo>
                  <a:cubicBezTo>
                    <a:pt x="6" y="38"/>
                    <a:pt x="7" y="2"/>
                    <a:pt x="7" y="2"/>
                  </a:cubicBezTo>
                  <a:cubicBezTo>
                    <a:pt x="7" y="1"/>
                    <a:pt x="6" y="0"/>
                    <a:pt x="5" y="0"/>
                  </a:cubicBezTo>
                  <a:cubicBezTo>
                    <a:pt x="4" y="0"/>
                    <a:pt x="2" y="1"/>
                    <a:pt x="2" y="3"/>
                  </a:cubicBezTo>
                  <a:cubicBezTo>
                    <a:pt x="0" y="48"/>
                    <a:pt x="0" y="48"/>
                    <a:pt x="0" y="48"/>
                  </a:cubicBezTo>
                  <a:cubicBezTo>
                    <a:pt x="2" y="49"/>
                    <a:pt x="2" y="49"/>
                    <a:pt x="2" y="49"/>
                  </a:cubicBezTo>
                  <a:cubicBezTo>
                    <a:pt x="10" y="52"/>
                    <a:pt x="13" y="56"/>
                    <a:pt x="14" y="66"/>
                  </a:cubicBezTo>
                  <a:cubicBezTo>
                    <a:pt x="15" y="71"/>
                    <a:pt x="15" y="71"/>
                    <a:pt x="15" y="71"/>
                  </a:cubicBezTo>
                  <a:cubicBezTo>
                    <a:pt x="16" y="71"/>
                    <a:pt x="16" y="71"/>
                    <a:pt x="16" y="71"/>
                  </a:cubicBezTo>
                  <a:cubicBezTo>
                    <a:pt x="30" y="79"/>
                    <a:pt x="40" y="98"/>
                    <a:pt x="40" y="117"/>
                  </a:cubicBezTo>
                  <a:cubicBezTo>
                    <a:pt x="40" y="118"/>
                    <a:pt x="42" y="120"/>
                    <a:pt x="43" y="120"/>
                  </a:cubicBezTo>
                  <a:cubicBezTo>
                    <a:pt x="45" y="120"/>
                    <a:pt x="46" y="118"/>
                    <a:pt x="46" y="117"/>
                  </a:cubicBezTo>
                  <a:close/>
                </a:path>
              </a:pathLst>
            </a:custGeom>
            <a:solidFill>
              <a:srgbClr val="B7D49E"/>
            </a:solidFill>
            <a:ln w="9525">
              <a:noFill/>
              <a:round/>
              <a:headEnd/>
              <a:tailEnd/>
            </a:ln>
          </p:spPr>
          <p:txBody>
            <a:bodyPr/>
            <a:lstStyle/>
            <a:p>
              <a:endParaRPr lang="en-US"/>
            </a:p>
          </p:txBody>
        </p:sp>
        <p:sp>
          <p:nvSpPr>
            <p:cNvPr id="27006" name="Freeform 378"/>
            <p:cNvSpPr>
              <a:spLocks/>
            </p:cNvSpPr>
            <p:nvPr/>
          </p:nvSpPr>
          <p:spPr bwMode="auto">
            <a:xfrm>
              <a:off x="3721100" y="3337595"/>
              <a:ext cx="152400" cy="396875"/>
            </a:xfrm>
            <a:custGeom>
              <a:avLst/>
              <a:gdLst>
                <a:gd name="T0" fmla="*/ 2147483647 w 46"/>
                <a:gd name="T1" fmla="*/ 2147483647 h 120"/>
                <a:gd name="T2" fmla="*/ 2147483647 w 46"/>
                <a:gd name="T3" fmla="*/ 2147483647 h 120"/>
                <a:gd name="T4" fmla="*/ 2147483647 w 46"/>
                <a:gd name="T5" fmla="*/ 2147483647 h 120"/>
                <a:gd name="T6" fmla="*/ 2147483647 w 46"/>
                <a:gd name="T7" fmla="*/ 2147483647 h 120"/>
                <a:gd name="T8" fmla="*/ 2147483647 w 46"/>
                <a:gd name="T9" fmla="*/ 2147483647 h 120"/>
                <a:gd name="T10" fmla="*/ 2147483647 w 46"/>
                <a:gd name="T11" fmla="*/ 0 h 120"/>
                <a:gd name="T12" fmla="*/ 2147483647 w 46"/>
                <a:gd name="T13" fmla="*/ 2147483647 h 120"/>
                <a:gd name="T14" fmla="*/ 0 w 46"/>
                <a:gd name="T15" fmla="*/ 2147483647 h 120"/>
                <a:gd name="T16" fmla="*/ 2147483647 w 46"/>
                <a:gd name="T17" fmla="*/ 2147483647 h 120"/>
                <a:gd name="T18" fmla="*/ 2147483647 w 46"/>
                <a:gd name="T19" fmla="*/ 2147483647 h 120"/>
                <a:gd name="T20" fmla="*/ 2147483647 w 46"/>
                <a:gd name="T21" fmla="*/ 2147483647 h 120"/>
                <a:gd name="T22" fmla="*/ 2147483647 w 46"/>
                <a:gd name="T23" fmla="*/ 2147483647 h 120"/>
                <a:gd name="T24" fmla="*/ 2147483647 w 46"/>
                <a:gd name="T25" fmla="*/ 2147483647 h 120"/>
                <a:gd name="T26" fmla="*/ 2147483647 w 46"/>
                <a:gd name="T27" fmla="*/ 2147483647 h 120"/>
                <a:gd name="T28" fmla="*/ 2147483647 w 46"/>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20"/>
                <a:gd name="T47" fmla="*/ 46 w 46"/>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20">
                  <a:moveTo>
                    <a:pt x="46" y="117"/>
                  </a:moveTo>
                  <a:cubicBezTo>
                    <a:pt x="46" y="96"/>
                    <a:pt x="36" y="76"/>
                    <a:pt x="21" y="67"/>
                  </a:cubicBezTo>
                  <a:cubicBezTo>
                    <a:pt x="20" y="65"/>
                    <a:pt x="20" y="63"/>
                    <a:pt x="19" y="62"/>
                  </a:cubicBezTo>
                  <a:cubicBezTo>
                    <a:pt x="17" y="52"/>
                    <a:pt x="14" y="45"/>
                    <a:pt x="6" y="41"/>
                  </a:cubicBezTo>
                  <a:cubicBezTo>
                    <a:pt x="6" y="38"/>
                    <a:pt x="7" y="2"/>
                    <a:pt x="7" y="2"/>
                  </a:cubicBezTo>
                  <a:cubicBezTo>
                    <a:pt x="7" y="1"/>
                    <a:pt x="6" y="0"/>
                    <a:pt x="5" y="0"/>
                  </a:cubicBezTo>
                  <a:cubicBezTo>
                    <a:pt x="4" y="0"/>
                    <a:pt x="2" y="1"/>
                    <a:pt x="2" y="3"/>
                  </a:cubicBezTo>
                  <a:cubicBezTo>
                    <a:pt x="0" y="48"/>
                    <a:pt x="0" y="48"/>
                    <a:pt x="0" y="48"/>
                  </a:cubicBezTo>
                  <a:cubicBezTo>
                    <a:pt x="2" y="49"/>
                    <a:pt x="2" y="49"/>
                    <a:pt x="2" y="49"/>
                  </a:cubicBezTo>
                  <a:cubicBezTo>
                    <a:pt x="10" y="52"/>
                    <a:pt x="13" y="56"/>
                    <a:pt x="14" y="66"/>
                  </a:cubicBezTo>
                  <a:cubicBezTo>
                    <a:pt x="15" y="71"/>
                    <a:pt x="15" y="71"/>
                    <a:pt x="15" y="71"/>
                  </a:cubicBezTo>
                  <a:cubicBezTo>
                    <a:pt x="16" y="71"/>
                    <a:pt x="16" y="71"/>
                    <a:pt x="16" y="71"/>
                  </a:cubicBezTo>
                  <a:cubicBezTo>
                    <a:pt x="30" y="79"/>
                    <a:pt x="40" y="98"/>
                    <a:pt x="40" y="117"/>
                  </a:cubicBezTo>
                  <a:cubicBezTo>
                    <a:pt x="40" y="118"/>
                    <a:pt x="42" y="120"/>
                    <a:pt x="43" y="120"/>
                  </a:cubicBezTo>
                  <a:cubicBezTo>
                    <a:pt x="45" y="120"/>
                    <a:pt x="46" y="118"/>
                    <a:pt x="46" y="117"/>
                  </a:cubicBezTo>
                  <a:close/>
                </a:path>
              </a:pathLst>
            </a:custGeom>
            <a:solidFill>
              <a:srgbClr val="B8D59F"/>
            </a:solidFill>
            <a:ln w="9525">
              <a:noFill/>
              <a:round/>
              <a:headEnd/>
              <a:tailEnd/>
            </a:ln>
          </p:spPr>
          <p:txBody>
            <a:bodyPr/>
            <a:lstStyle/>
            <a:p>
              <a:endParaRPr lang="en-US"/>
            </a:p>
          </p:txBody>
        </p:sp>
        <p:sp>
          <p:nvSpPr>
            <p:cNvPr id="27007" name="Freeform 379"/>
            <p:cNvSpPr>
              <a:spLocks/>
            </p:cNvSpPr>
            <p:nvPr/>
          </p:nvSpPr>
          <p:spPr bwMode="auto">
            <a:xfrm>
              <a:off x="3721100" y="3337595"/>
              <a:ext cx="152400" cy="396875"/>
            </a:xfrm>
            <a:custGeom>
              <a:avLst/>
              <a:gdLst>
                <a:gd name="T0" fmla="*/ 2147483647 w 46"/>
                <a:gd name="T1" fmla="*/ 2147483647 h 120"/>
                <a:gd name="T2" fmla="*/ 2147483647 w 46"/>
                <a:gd name="T3" fmla="*/ 2147483647 h 120"/>
                <a:gd name="T4" fmla="*/ 2147483647 w 46"/>
                <a:gd name="T5" fmla="*/ 2147483647 h 120"/>
                <a:gd name="T6" fmla="*/ 2147483647 w 46"/>
                <a:gd name="T7" fmla="*/ 2147483647 h 120"/>
                <a:gd name="T8" fmla="*/ 2147483647 w 46"/>
                <a:gd name="T9" fmla="*/ 2147483647 h 120"/>
                <a:gd name="T10" fmla="*/ 2147483647 w 46"/>
                <a:gd name="T11" fmla="*/ 0 h 120"/>
                <a:gd name="T12" fmla="*/ 2147483647 w 46"/>
                <a:gd name="T13" fmla="*/ 2147483647 h 120"/>
                <a:gd name="T14" fmla="*/ 0 w 46"/>
                <a:gd name="T15" fmla="*/ 2147483647 h 120"/>
                <a:gd name="T16" fmla="*/ 2147483647 w 46"/>
                <a:gd name="T17" fmla="*/ 2147483647 h 120"/>
                <a:gd name="T18" fmla="*/ 2147483647 w 46"/>
                <a:gd name="T19" fmla="*/ 2147483647 h 120"/>
                <a:gd name="T20" fmla="*/ 2147483647 w 46"/>
                <a:gd name="T21" fmla="*/ 2147483647 h 120"/>
                <a:gd name="T22" fmla="*/ 2147483647 w 46"/>
                <a:gd name="T23" fmla="*/ 2147483647 h 120"/>
                <a:gd name="T24" fmla="*/ 2147483647 w 46"/>
                <a:gd name="T25" fmla="*/ 2147483647 h 120"/>
                <a:gd name="T26" fmla="*/ 2147483647 w 46"/>
                <a:gd name="T27" fmla="*/ 2147483647 h 120"/>
                <a:gd name="T28" fmla="*/ 2147483647 w 46"/>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20"/>
                <a:gd name="T47" fmla="*/ 46 w 46"/>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20">
                  <a:moveTo>
                    <a:pt x="46" y="117"/>
                  </a:moveTo>
                  <a:cubicBezTo>
                    <a:pt x="46" y="96"/>
                    <a:pt x="35" y="76"/>
                    <a:pt x="21" y="67"/>
                  </a:cubicBezTo>
                  <a:cubicBezTo>
                    <a:pt x="20" y="65"/>
                    <a:pt x="20" y="63"/>
                    <a:pt x="19" y="62"/>
                  </a:cubicBezTo>
                  <a:cubicBezTo>
                    <a:pt x="17" y="52"/>
                    <a:pt x="14" y="45"/>
                    <a:pt x="6" y="41"/>
                  </a:cubicBezTo>
                  <a:cubicBezTo>
                    <a:pt x="6" y="39"/>
                    <a:pt x="7" y="2"/>
                    <a:pt x="7" y="2"/>
                  </a:cubicBezTo>
                  <a:cubicBezTo>
                    <a:pt x="7" y="1"/>
                    <a:pt x="6" y="0"/>
                    <a:pt x="5" y="0"/>
                  </a:cubicBezTo>
                  <a:cubicBezTo>
                    <a:pt x="4" y="0"/>
                    <a:pt x="2" y="1"/>
                    <a:pt x="2" y="3"/>
                  </a:cubicBezTo>
                  <a:cubicBezTo>
                    <a:pt x="0" y="48"/>
                    <a:pt x="0" y="48"/>
                    <a:pt x="0" y="48"/>
                  </a:cubicBezTo>
                  <a:cubicBezTo>
                    <a:pt x="2" y="49"/>
                    <a:pt x="2" y="49"/>
                    <a:pt x="2" y="49"/>
                  </a:cubicBezTo>
                  <a:cubicBezTo>
                    <a:pt x="10" y="52"/>
                    <a:pt x="13" y="56"/>
                    <a:pt x="14" y="66"/>
                  </a:cubicBezTo>
                  <a:cubicBezTo>
                    <a:pt x="15" y="71"/>
                    <a:pt x="15" y="71"/>
                    <a:pt x="15" y="71"/>
                  </a:cubicBezTo>
                  <a:cubicBezTo>
                    <a:pt x="17" y="71"/>
                    <a:pt x="17" y="71"/>
                    <a:pt x="17" y="71"/>
                  </a:cubicBezTo>
                  <a:cubicBezTo>
                    <a:pt x="30" y="79"/>
                    <a:pt x="40" y="98"/>
                    <a:pt x="40" y="117"/>
                  </a:cubicBezTo>
                  <a:cubicBezTo>
                    <a:pt x="40" y="118"/>
                    <a:pt x="42" y="120"/>
                    <a:pt x="43" y="120"/>
                  </a:cubicBezTo>
                  <a:cubicBezTo>
                    <a:pt x="45" y="120"/>
                    <a:pt x="46" y="118"/>
                    <a:pt x="46" y="117"/>
                  </a:cubicBezTo>
                  <a:close/>
                </a:path>
              </a:pathLst>
            </a:custGeom>
            <a:solidFill>
              <a:srgbClr val="B9D5A0"/>
            </a:solidFill>
            <a:ln w="9525">
              <a:noFill/>
              <a:round/>
              <a:headEnd/>
              <a:tailEnd/>
            </a:ln>
          </p:spPr>
          <p:txBody>
            <a:bodyPr/>
            <a:lstStyle/>
            <a:p>
              <a:endParaRPr lang="en-US"/>
            </a:p>
          </p:txBody>
        </p:sp>
        <p:sp>
          <p:nvSpPr>
            <p:cNvPr id="27008" name="Freeform 380"/>
            <p:cNvSpPr>
              <a:spLocks/>
            </p:cNvSpPr>
            <p:nvPr/>
          </p:nvSpPr>
          <p:spPr bwMode="auto">
            <a:xfrm>
              <a:off x="3721100" y="3337595"/>
              <a:ext cx="152400" cy="393700"/>
            </a:xfrm>
            <a:custGeom>
              <a:avLst/>
              <a:gdLst>
                <a:gd name="T0" fmla="*/ 2147483647 w 46"/>
                <a:gd name="T1" fmla="*/ 2147483647 h 119"/>
                <a:gd name="T2" fmla="*/ 2147483647 w 46"/>
                <a:gd name="T3" fmla="*/ 2147483647 h 119"/>
                <a:gd name="T4" fmla="*/ 2147483647 w 46"/>
                <a:gd name="T5" fmla="*/ 2147483647 h 119"/>
                <a:gd name="T6" fmla="*/ 2147483647 w 46"/>
                <a:gd name="T7" fmla="*/ 2147483647 h 119"/>
                <a:gd name="T8" fmla="*/ 2147483647 w 46"/>
                <a:gd name="T9" fmla="*/ 2147483647 h 119"/>
                <a:gd name="T10" fmla="*/ 2147483647 w 46"/>
                <a:gd name="T11" fmla="*/ 0 h 119"/>
                <a:gd name="T12" fmla="*/ 2147483647 w 46"/>
                <a:gd name="T13" fmla="*/ 2147483647 h 119"/>
                <a:gd name="T14" fmla="*/ 0 w 46"/>
                <a:gd name="T15" fmla="*/ 2147483647 h 119"/>
                <a:gd name="T16" fmla="*/ 2147483647 w 46"/>
                <a:gd name="T17" fmla="*/ 2147483647 h 119"/>
                <a:gd name="T18" fmla="*/ 2147483647 w 46"/>
                <a:gd name="T19" fmla="*/ 2147483647 h 119"/>
                <a:gd name="T20" fmla="*/ 2147483647 w 46"/>
                <a:gd name="T21" fmla="*/ 2147483647 h 119"/>
                <a:gd name="T22" fmla="*/ 2147483647 w 46"/>
                <a:gd name="T23" fmla="*/ 2147483647 h 119"/>
                <a:gd name="T24" fmla="*/ 2147483647 w 46"/>
                <a:gd name="T25" fmla="*/ 2147483647 h 119"/>
                <a:gd name="T26" fmla="*/ 2147483647 w 46"/>
                <a:gd name="T27" fmla="*/ 2147483647 h 119"/>
                <a:gd name="T28" fmla="*/ 2147483647 w 46"/>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9"/>
                <a:gd name="T47" fmla="*/ 46 w 46"/>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9">
                  <a:moveTo>
                    <a:pt x="46" y="117"/>
                  </a:moveTo>
                  <a:cubicBezTo>
                    <a:pt x="46" y="96"/>
                    <a:pt x="35" y="76"/>
                    <a:pt x="21" y="67"/>
                  </a:cubicBezTo>
                  <a:cubicBezTo>
                    <a:pt x="20" y="65"/>
                    <a:pt x="20" y="63"/>
                    <a:pt x="19" y="62"/>
                  </a:cubicBezTo>
                  <a:cubicBezTo>
                    <a:pt x="17" y="52"/>
                    <a:pt x="14" y="45"/>
                    <a:pt x="6" y="41"/>
                  </a:cubicBezTo>
                  <a:cubicBezTo>
                    <a:pt x="6" y="39"/>
                    <a:pt x="7" y="2"/>
                    <a:pt x="7" y="2"/>
                  </a:cubicBezTo>
                  <a:cubicBezTo>
                    <a:pt x="7" y="1"/>
                    <a:pt x="6" y="0"/>
                    <a:pt x="5" y="0"/>
                  </a:cubicBezTo>
                  <a:cubicBezTo>
                    <a:pt x="4" y="0"/>
                    <a:pt x="2" y="1"/>
                    <a:pt x="2" y="3"/>
                  </a:cubicBezTo>
                  <a:cubicBezTo>
                    <a:pt x="0" y="48"/>
                    <a:pt x="0" y="48"/>
                    <a:pt x="0" y="48"/>
                  </a:cubicBezTo>
                  <a:cubicBezTo>
                    <a:pt x="2" y="49"/>
                    <a:pt x="2" y="49"/>
                    <a:pt x="2" y="49"/>
                  </a:cubicBezTo>
                  <a:cubicBezTo>
                    <a:pt x="10" y="52"/>
                    <a:pt x="13" y="56"/>
                    <a:pt x="14" y="66"/>
                  </a:cubicBezTo>
                  <a:cubicBezTo>
                    <a:pt x="15" y="71"/>
                    <a:pt x="15" y="71"/>
                    <a:pt x="15" y="71"/>
                  </a:cubicBezTo>
                  <a:cubicBezTo>
                    <a:pt x="17" y="71"/>
                    <a:pt x="17" y="71"/>
                    <a:pt x="17" y="71"/>
                  </a:cubicBezTo>
                  <a:cubicBezTo>
                    <a:pt x="30" y="79"/>
                    <a:pt x="40" y="98"/>
                    <a:pt x="40" y="117"/>
                  </a:cubicBezTo>
                  <a:cubicBezTo>
                    <a:pt x="40" y="118"/>
                    <a:pt x="42" y="119"/>
                    <a:pt x="43" y="119"/>
                  </a:cubicBezTo>
                  <a:cubicBezTo>
                    <a:pt x="45" y="119"/>
                    <a:pt x="46" y="118"/>
                    <a:pt x="46" y="117"/>
                  </a:cubicBezTo>
                  <a:close/>
                </a:path>
              </a:pathLst>
            </a:custGeom>
            <a:solidFill>
              <a:srgbClr val="BAD6A1"/>
            </a:solidFill>
            <a:ln w="9525">
              <a:noFill/>
              <a:round/>
              <a:headEnd/>
              <a:tailEnd/>
            </a:ln>
          </p:spPr>
          <p:txBody>
            <a:bodyPr/>
            <a:lstStyle/>
            <a:p>
              <a:endParaRPr lang="en-US"/>
            </a:p>
          </p:txBody>
        </p:sp>
        <p:sp>
          <p:nvSpPr>
            <p:cNvPr id="27009" name="Freeform 381"/>
            <p:cNvSpPr>
              <a:spLocks/>
            </p:cNvSpPr>
            <p:nvPr/>
          </p:nvSpPr>
          <p:spPr bwMode="auto">
            <a:xfrm>
              <a:off x="3721100" y="3337595"/>
              <a:ext cx="152400" cy="393700"/>
            </a:xfrm>
            <a:custGeom>
              <a:avLst/>
              <a:gdLst>
                <a:gd name="T0" fmla="*/ 2147483647 w 46"/>
                <a:gd name="T1" fmla="*/ 2147483647 h 119"/>
                <a:gd name="T2" fmla="*/ 2147483647 w 46"/>
                <a:gd name="T3" fmla="*/ 2147483647 h 119"/>
                <a:gd name="T4" fmla="*/ 2147483647 w 46"/>
                <a:gd name="T5" fmla="*/ 2147483647 h 119"/>
                <a:gd name="T6" fmla="*/ 2147483647 w 46"/>
                <a:gd name="T7" fmla="*/ 2147483647 h 119"/>
                <a:gd name="T8" fmla="*/ 2147483647 w 46"/>
                <a:gd name="T9" fmla="*/ 2147483647 h 119"/>
                <a:gd name="T10" fmla="*/ 2147483647 w 46"/>
                <a:gd name="T11" fmla="*/ 0 h 119"/>
                <a:gd name="T12" fmla="*/ 2147483647 w 46"/>
                <a:gd name="T13" fmla="*/ 2147483647 h 119"/>
                <a:gd name="T14" fmla="*/ 0 w 46"/>
                <a:gd name="T15" fmla="*/ 2147483647 h 119"/>
                <a:gd name="T16" fmla="*/ 2147483647 w 46"/>
                <a:gd name="T17" fmla="*/ 2147483647 h 119"/>
                <a:gd name="T18" fmla="*/ 2147483647 w 46"/>
                <a:gd name="T19" fmla="*/ 2147483647 h 119"/>
                <a:gd name="T20" fmla="*/ 2147483647 w 46"/>
                <a:gd name="T21" fmla="*/ 2147483647 h 119"/>
                <a:gd name="T22" fmla="*/ 2147483647 w 46"/>
                <a:gd name="T23" fmla="*/ 2147483647 h 119"/>
                <a:gd name="T24" fmla="*/ 2147483647 w 46"/>
                <a:gd name="T25" fmla="*/ 2147483647 h 119"/>
                <a:gd name="T26" fmla="*/ 2147483647 w 46"/>
                <a:gd name="T27" fmla="*/ 2147483647 h 119"/>
                <a:gd name="T28" fmla="*/ 2147483647 w 46"/>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9"/>
                <a:gd name="T47" fmla="*/ 46 w 46"/>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9">
                  <a:moveTo>
                    <a:pt x="46" y="117"/>
                  </a:moveTo>
                  <a:cubicBezTo>
                    <a:pt x="46" y="97"/>
                    <a:pt x="35" y="76"/>
                    <a:pt x="21" y="67"/>
                  </a:cubicBezTo>
                  <a:cubicBezTo>
                    <a:pt x="20" y="65"/>
                    <a:pt x="20" y="63"/>
                    <a:pt x="19" y="62"/>
                  </a:cubicBezTo>
                  <a:cubicBezTo>
                    <a:pt x="17" y="52"/>
                    <a:pt x="14" y="45"/>
                    <a:pt x="6" y="41"/>
                  </a:cubicBezTo>
                  <a:cubicBezTo>
                    <a:pt x="6" y="39"/>
                    <a:pt x="7" y="2"/>
                    <a:pt x="7" y="2"/>
                  </a:cubicBezTo>
                  <a:cubicBezTo>
                    <a:pt x="7" y="1"/>
                    <a:pt x="6" y="0"/>
                    <a:pt x="5" y="0"/>
                  </a:cubicBezTo>
                  <a:cubicBezTo>
                    <a:pt x="4" y="0"/>
                    <a:pt x="2" y="1"/>
                    <a:pt x="2" y="3"/>
                  </a:cubicBezTo>
                  <a:cubicBezTo>
                    <a:pt x="0" y="48"/>
                    <a:pt x="0" y="48"/>
                    <a:pt x="0" y="48"/>
                  </a:cubicBezTo>
                  <a:cubicBezTo>
                    <a:pt x="2" y="49"/>
                    <a:pt x="2" y="49"/>
                    <a:pt x="2" y="49"/>
                  </a:cubicBezTo>
                  <a:cubicBezTo>
                    <a:pt x="10" y="52"/>
                    <a:pt x="13" y="56"/>
                    <a:pt x="15" y="66"/>
                  </a:cubicBezTo>
                  <a:cubicBezTo>
                    <a:pt x="15" y="71"/>
                    <a:pt x="15" y="71"/>
                    <a:pt x="15" y="71"/>
                  </a:cubicBezTo>
                  <a:cubicBezTo>
                    <a:pt x="17" y="71"/>
                    <a:pt x="17" y="71"/>
                    <a:pt x="17" y="71"/>
                  </a:cubicBezTo>
                  <a:cubicBezTo>
                    <a:pt x="30" y="79"/>
                    <a:pt x="40" y="98"/>
                    <a:pt x="40" y="117"/>
                  </a:cubicBezTo>
                  <a:cubicBezTo>
                    <a:pt x="40" y="118"/>
                    <a:pt x="42" y="119"/>
                    <a:pt x="43" y="119"/>
                  </a:cubicBezTo>
                  <a:cubicBezTo>
                    <a:pt x="45" y="119"/>
                    <a:pt x="46" y="118"/>
                    <a:pt x="46" y="117"/>
                  </a:cubicBezTo>
                  <a:close/>
                </a:path>
              </a:pathLst>
            </a:custGeom>
            <a:solidFill>
              <a:srgbClr val="BAD6A2"/>
            </a:solidFill>
            <a:ln w="9525">
              <a:noFill/>
              <a:round/>
              <a:headEnd/>
              <a:tailEnd/>
            </a:ln>
          </p:spPr>
          <p:txBody>
            <a:bodyPr/>
            <a:lstStyle/>
            <a:p>
              <a:endParaRPr lang="en-US"/>
            </a:p>
          </p:txBody>
        </p:sp>
        <p:sp>
          <p:nvSpPr>
            <p:cNvPr id="27010" name="Freeform 382"/>
            <p:cNvSpPr>
              <a:spLocks/>
            </p:cNvSpPr>
            <p:nvPr/>
          </p:nvSpPr>
          <p:spPr bwMode="auto">
            <a:xfrm>
              <a:off x="3721100" y="3337595"/>
              <a:ext cx="152400" cy="393700"/>
            </a:xfrm>
            <a:custGeom>
              <a:avLst/>
              <a:gdLst>
                <a:gd name="T0" fmla="*/ 2147483647 w 46"/>
                <a:gd name="T1" fmla="*/ 2147483647 h 119"/>
                <a:gd name="T2" fmla="*/ 2147483647 w 46"/>
                <a:gd name="T3" fmla="*/ 2147483647 h 119"/>
                <a:gd name="T4" fmla="*/ 2147483647 w 46"/>
                <a:gd name="T5" fmla="*/ 2147483647 h 119"/>
                <a:gd name="T6" fmla="*/ 2147483647 w 46"/>
                <a:gd name="T7" fmla="*/ 2147483647 h 119"/>
                <a:gd name="T8" fmla="*/ 2147483647 w 46"/>
                <a:gd name="T9" fmla="*/ 2147483647 h 119"/>
                <a:gd name="T10" fmla="*/ 2147483647 w 46"/>
                <a:gd name="T11" fmla="*/ 0 h 119"/>
                <a:gd name="T12" fmla="*/ 2147483647 w 46"/>
                <a:gd name="T13" fmla="*/ 2147483647 h 119"/>
                <a:gd name="T14" fmla="*/ 0 w 46"/>
                <a:gd name="T15" fmla="*/ 2147483647 h 119"/>
                <a:gd name="T16" fmla="*/ 2147483647 w 46"/>
                <a:gd name="T17" fmla="*/ 2147483647 h 119"/>
                <a:gd name="T18" fmla="*/ 2147483647 w 46"/>
                <a:gd name="T19" fmla="*/ 2147483647 h 119"/>
                <a:gd name="T20" fmla="*/ 2147483647 w 46"/>
                <a:gd name="T21" fmla="*/ 2147483647 h 119"/>
                <a:gd name="T22" fmla="*/ 2147483647 w 46"/>
                <a:gd name="T23" fmla="*/ 2147483647 h 119"/>
                <a:gd name="T24" fmla="*/ 2147483647 w 46"/>
                <a:gd name="T25" fmla="*/ 2147483647 h 119"/>
                <a:gd name="T26" fmla="*/ 2147483647 w 46"/>
                <a:gd name="T27" fmla="*/ 2147483647 h 119"/>
                <a:gd name="T28" fmla="*/ 2147483647 w 46"/>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9"/>
                <a:gd name="T47" fmla="*/ 46 w 46"/>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9">
                  <a:moveTo>
                    <a:pt x="46" y="117"/>
                  </a:moveTo>
                  <a:cubicBezTo>
                    <a:pt x="46" y="97"/>
                    <a:pt x="35" y="76"/>
                    <a:pt x="20" y="67"/>
                  </a:cubicBezTo>
                  <a:cubicBezTo>
                    <a:pt x="20" y="66"/>
                    <a:pt x="20" y="63"/>
                    <a:pt x="19" y="62"/>
                  </a:cubicBezTo>
                  <a:cubicBezTo>
                    <a:pt x="17" y="53"/>
                    <a:pt x="14" y="46"/>
                    <a:pt x="6" y="42"/>
                  </a:cubicBezTo>
                  <a:cubicBezTo>
                    <a:pt x="6" y="39"/>
                    <a:pt x="7" y="2"/>
                    <a:pt x="7" y="2"/>
                  </a:cubicBezTo>
                  <a:cubicBezTo>
                    <a:pt x="7" y="1"/>
                    <a:pt x="6" y="0"/>
                    <a:pt x="5" y="0"/>
                  </a:cubicBezTo>
                  <a:cubicBezTo>
                    <a:pt x="4" y="0"/>
                    <a:pt x="2" y="1"/>
                    <a:pt x="2" y="3"/>
                  </a:cubicBezTo>
                  <a:cubicBezTo>
                    <a:pt x="0" y="48"/>
                    <a:pt x="0" y="48"/>
                    <a:pt x="0" y="48"/>
                  </a:cubicBezTo>
                  <a:cubicBezTo>
                    <a:pt x="2" y="49"/>
                    <a:pt x="2" y="49"/>
                    <a:pt x="2" y="49"/>
                  </a:cubicBezTo>
                  <a:cubicBezTo>
                    <a:pt x="10" y="52"/>
                    <a:pt x="13" y="56"/>
                    <a:pt x="15" y="66"/>
                  </a:cubicBezTo>
                  <a:cubicBezTo>
                    <a:pt x="15" y="71"/>
                    <a:pt x="15" y="71"/>
                    <a:pt x="15" y="71"/>
                  </a:cubicBezTo>
                  <a:cubicBezTo>
                    <a:pt x="17" y="71"/>
                    <a:pt x="17" y="71"/>
                    <a:pt x="17" y="71"/>
                  </a:cubicBezTo>
                  <a:cubicBezTo>
                    <a:pt x="30" y="79"/>
                    <a:pt x="40" y="98"/>
                    <a:pt x="41" y="117"/>
                  </a:cubicBezTo>
                  <a:cubicBezTo>
                    <a:pt x="41" y="118"/>
                    <a:pt x="42" y="119"/>
                    <a:pt x="43" y="119"/>
                  </a:cubicBezTo>
                  <a:cubicBezTo>
                    <a:pt x="45" y="119"/>
                    <a:pt x="46" y="118"/>
                    <a:pt x="46" y="117"/>
                  </a:cubicBezTo>
                  <a:close/>
                </a:path>
              </a:pathLst>
            </a:custGeom>
            <a:solidFill>
              <a:srgbClr val="BBD6A3"/>
            </a:solidFill>
            <a:ln w="9525">
              <a:noFill/>
              <a:round/>
              <a:headEnd/>
              <a:tailEnd/>
            </a:ln>
          </p:spPr>
          <p:txBody>
            <a:bodyPr/>
            <a:lstStyle/>
            <a:p>
              <a:endParaRPr lang="en-US"/>
            </a:p>
          </p:txBody>
        </p:sp>
        <p:sp>
          <p:nvSpPr>
            <p:cNvPr id="27011" name="Freeform 383"/>
            <p:cNvSpPr>
              <a:spLocks/>
            </p:cNvSpPr>
            <p:nvPr/>
          </p:nvSpPr>
          <p:spPr bwMode="auto">
            <a:xfrm>
              <a:off x="3721100" y="3337595"/>
              <a:ext cx="152400" cy="393700"/>
            </a:xfrm>
            <a:custGeom>
              <a:avLst/>
              <a:gdLst>
                <a:gd name="T0" fmla="*/ 2147483647 w 46"/>
                <a:gd name="T1" fmla="*/ 2147483647 h 119"/>
                <a:gd name="T2" fmla="*/ 2147483647 w 46"/>
                <a:gd name="T3" fmla="*/ 2147483647 h 119"/>
                <a:gd name="T4" fmla="*/ 2147483647 w 46"/>
                <a:gd name="T5" fmla="*/ 2147483647 h 119"/>
                <a:gd name="T6" fmla="*/ 2147483647 w 46"/>
                <a:gd name="T7" fmla="*/ 2147483647 h 119"/>
                <a:gd name="T8" fmla="*/ 2147483647 w 46"/>
                <a:gd name="T9" fmla="*/ 2147483647 h 119"/>
                <a:gd name="T10" fmla="*/ 2147483647 w 46"/>
                <a:gd name="T11" fmla="*/ 0 h 119"/>
                <a:gd name="T12" fmla="*/ 2147483647 w 46"/>
                <a:gd name="T13" fmla="*/ 2147483647 h 119"/>
                <a:gd name="T14" fmla="*/ 0 w 46"/>
                <a:gd name="T15" fmla="*/ 2147483647 h 119"/>
                <a:gd name="T16" fmla="*/ 2147483647 w 46"/>
                <a:gd name="T17" fmla="*/ 2147483647 h 119"/>
                <a:gd name="T18" fmla="*/ 2147483647 w 46"/>
                <a:gd name="T19" fmla="*/ 2147483647 h 119"/>
                <a:gd name="T20" fmla="*/ 2147483647 w 46"/>
                <a:gd name="T21" fmla="*/ 2147483647 h 119"/>
                <a:gd name="T22" fmla="*/ 2147483647 w 46"/>
                <a:gd name="T23" fmla="*/ 2147483647 h 119"/>
                <a:gd name="T24" fmla="*/ 2147483647 w 46"/>
                <a:gd name="T25" fmla="*/ 2147483647 h 119"/>
                <a:gd name="T26" fmla="*/ 2147483647 w 46"/>
                <a:gd name="T27" fmla="*/ 2147483647 h 119"/>
                <a:gd name="T28" fmla="*/ 2147483647 w 46"/>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9"/>
                <a:gd name="T47" fmla="*/ 46 w 46"/>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9">
                  <a:moveTo>
                    <a:pt x="46" y="117"/>
                  </a:moveTo>
                  <a:cubicBezTo>
                    <a:pt x="46" y="97"/>
                    <a:pt x="35" y="76"/>
                    <a:pt x="20" y="67"/>
                  </a:cubicBezTo>
                  <a:cubicBezTo>
                    <a:pt x="20" y="66"/>
                    <a:pt x="20" y="63"/>
                    <a:pt x="19" y="63"/>
                  </a:cubicBezTo>
                  <a:cubicBezTo>
                    <a:pt x="17" y="53"/>
                    <a:pt x="14" y="46"/>
                    <a:pt x="6" y="42"/>
                  </a:cubicBezTo>
                  <a:cubicBezTo>
                    <a:pt x="6" y="40"/>
                    <a:pt x="7" y="2"/>
                    <a:pt x="7" y="2"/>
                  </a:cubicBezTo>
                  <a:cubicBezTo>
                    <a:pt x="7" y="1"/>
                    <a:pt x="6" y="0"/>
                    <a:pt x="5" y="0"/>
                  </a:cubicBezTo>
                  <a:cubicBezTo>
                    <a:pt x="4" y="0"/>
                    <a:pt x="2" y="1"/>
                    <a:pt x="2" y="3"/>
                  </a:cubicBezTo>
                  <a:cubicBezTo>
                    <a:pt x="0" y="48"/>
                    <a:pt x="0" y="48"/>
                    <a:pt x="0" y="48"/>
                  </a:cubicBezTo>
                  <a:cubicBezTo>
                    <a:pt x="2" y="48"/>
                    <a:pt x="2" y="48"/>
                    <a:pt x="2" y="48"/>
                  </a:cubicBezTo>
                  <a:cubicBezTo>
                    <a:pt x="10" y="52"/>
                    <a:pt x="13" y="56"/>
                    <a:pt x="15" y="66"/>
                  </a:cubicBezTo>
                  <a:cubicBezTo>
                    <a:pt x="15" y="71"/>
                    <a:pt x="15" y="71"/>
                    <a:pt x="15" y="71"/>
                  </a:cubicBezTo>
                  <a:cubicBezTo>
                    <a:pt x="17" y="71"/>
                    <a:pt x="17" y="71"/>
                    <a:pt x="17" y="71"/>
                  </a:cubicBezTo>
                  <a:cubicBezTo>
                    <a:pt x="30" y="79"/>
                    <a:pt x="40" y="98"/>
                    <a:pt x="41" y="117"/>
                  </a:cubicBezTo>
                  <a:cubicBezTo>
                    <a:pt x="41" y="118"/>
                    <a:pt x="42" y="119"/>
                    <a:pt x="43" y="119"/>
                  </a:cubicBezTo>
                  <a:cubicBezTo>
                    <a:pt x="45" y="119"/>
                    <a:pt x="46" y="118"/>
                    <a:pt x="46" y="117"/>
                  </a:cubicBezTo>
                  <a:close/>
                </a:path>
              </a:pathLst>
            </a:custGeom>
            <a:solidFill>
              <a:srgbClr val="BCD7A4"/>
            </a:solidFill>
            <a:ln w="9525">
              <a:noFill/>
              <a:round/>
              <a:headEnd/>
              <a:tailEnd/>
            </a:ln>
          </p:spPr>
          <p:txBody>
            <a:bodyPr/>
            <a:lstStyle/>
            <a:p>
              <a:endParaRPr lang="en-US"/>
            </a:p>
          </p:txBody>
        </p:sp>
        <p:sp>
          <p:nvSpPr>
            <p:cNvPr id="27012" name="Freeform 384"/>
            <p:cNvSpPr>
              <a:spLocks/>
            </p:cNvSpPr>
            <p:nvPr/>
          </p:nvSpPr>
          <p:spPr bwMode="auto">
            <a:xfrm>
              <a:off x="3724275" y="3337595"/>
              <a:ext cx="149225" cy="393700"/>
            </a:xfrm>
            <a:custGeom>
              <a:avLst/>
              <a:gdLst>
                <a:gd name="T0" fmla="*/ 2147483647 w 45"/>
                <a:gd name="T1" fmla="*/ 2147483647 h 119"/>
                <a:gd name="T2" fmla="*/ 2147483647 w 45"/>
                <a:gd name="T3" fmla="*/ 2147483647 h 119"/>
                <a:gd name="T4" fmla="*/ 2147483647 w 45"/>
                <a:gd name="T5" fmla="*/ 2147483647 h 119"/>
                <a:gd name="T6" fmla="*/ 2147483647 w 45"/>
                <a:gd name="T7" fmla="*/ 2147483647 h 119"/>
                <a:gd name="T8" fmla="*/ 2147483647 w 45"/>
                <a:gd name="T9" fmla="*/ 2147483647 h 119"/>
                <a:gd name="T10" fmla="*/ 2147483647 w 45"/>
                <a:gd name="T11" fmla="*/ 0 h 119"/>
                <a:gd name="T12" fmla="*/ 2147483647 w 45"/>
                <a:gd name="T13" fmla="*/ 2147483647 h 119"/>
                <a:gd name="T14" fmla="*/ 0 w 45"/>
                <a:gd name="T15" fmla="*/ 2147483647 h 119"/>
                <a:gd name="T16" fmla="*/ 2147483647 w 45"/>
                <a:gd name="T17" fmla="*/ 2147483647 h 119"/>
                <a:gd name="T18" fmla="*/ 2147483647 w 45"/>
                <a:gd name="T19" fmla="*/ 2147483647 h 119"/>
                <a:gd name="T20" fmla="*/ 2147483647 w 45"/>
                <a:gd name="T21" fmla="*/ 2147483647 h 119"/>
                <a:gd name="T22" fmla="*/ 2147483647 w 45"/>
                <a:gd name="T23" fmla="*/ 2147483647 h 119"/>
                <a:gd name="T24" fmla="*/ 2147483647 w 45"/>
                <a:gd name="T25" fmla="*/ 2147483647 h 119"/>
                <a:gd name="T26" fmla="*/ 2147483647 w 45"/>
                <a:gd name="T27" fmla="*/ 2147483647 h 119"/>
                <a:gd name="T28" fmla="*/ 2147483647 w 45"/>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9" y="63"/>
                    <a:pt x="18" y="63"/>
                  </a:cubicBezTo>
                  <a:cubicBezTo>
                    <a:pt x="16" y="53"/>
                    <a:pt x="13" y="46"/>
                    <a:pt x="5" y="42"/>
                  </a:cubicBezTo>
                  <a:cubicBezTo>
                    <a:pt x="5" y="40"/>
                    <a:pt x="6" y="2"/>
                    <a:pt x="6" y="2"/>
                  </a:cubicBezTo>
                  <a:cubicBezTo>
                    <a:pt x="6" y="1"/>
                    <a:pt x="5" y="0"/>
                    <a:pt x="4" y="0"/>
                  </a:cubicBezTo>
                  <a:cubicBezTo>
                    <a:pt x="3" y="0"/>
                    <a:pt x="1" y="1"/>
                    <a:pt x="1" y="3"/>
                  </a:cubicBezTo>
                  <a:cubicBezTo>
                    <a:pt x="0" y="48"/>
                    <a:pt x="0" y="48"/>
                    <a:pt x="0" y="48"/>
                  </a:cubicBezTo>
                  <a:cubicBezTo>
                    <a:pt x="1" y="48"/>
                    <a:pt x="1" y="48"/>
                    <a:pt x="1" y="48"/>
                  </a:cubicBezTo>
                  <a:cubicBezTo>
                    <a:pt x="9" y="52"/>
                    <a:pt x="12" y="56"/>
                    <a:pt x="14" y="66"/>
                  </a:cubicBezTo>
                  <a:cubicBezTo>
                    <a:pt x="15" y="71"/>
                    <a:pt x="15" y="71"/>
                    <a:pt x="15" y="71"/>
                  </a:cubicBezTo>
                  <a:cubicBezTo>
                    <a:pt x="16" y="71"/>
                    <a:pt x="16" y="71"/>
                    <a:pt x="16" y="71"/>
                  </a:cubicBezTo>
                  <a:cubicBezTo>
                    <a:pt x="29" y="79"/>
                    <a:pt x="40" y="98"/>
                    <a:pt x="40" y="117"/>
                  </a:cubicBezTo>
                  <a:cubicBezTo>
                    <a:pt x="40" y="118"/>
                    <a:pt x="41" y="119"/>
                    <a:pt x="42" y="119"/>
                  </a:cubicBezTo>
                  <a:cubicBezTo>
                    <a:pt x="44" y="119"/>
                    <a:pt x="45" y="118"/>
                    <a:pt x="45" y="117"/>
                  </a:cubicBezTo>
                  <a:close/>
                </a:path>
              </a:pathLst>
            </a:custGeom>
            <a:solidFill>
              <a:srgbClr val="BDD8A5"/>
            </a:solidFill>
            <a:ln w="9525">
              <a:noFill/>
              <a:round/>
              <a:headEnd/>
              <a:tailEnd/>
            </a:ln>
          </p:spPr>
          <p:txBody>
            <a:bodyPr/>
            <a:lstStyle/>
            <a:p>
              <a:endParaRPr lang="en-US"/>
            </a:p>
          </p:txBody>
        </p:sp>
        <p:sp>
          <p:nvSpPr>
            <p:cNvPr id="27013" name="Freeform 385"/>
            <p:cNvSpPr>
              <a:spLocks/>
            </p:cNvSpPr>
            <p:nvPr/>
          </p:nvSpPr>
          <p:spPr bwMode="auto">
            <a:xfrm>
              <a:off x="3724275" y="3337595"/>
              <a:ext cx="149225" cy="393700"/>
            </a:xfrm>
            <a:custGeom>
              <a:avLst/>
              <a:gdLst>
                <a:gd name="T0" fmla="*/ 2147483647 w 45"/>
                <a:gd name="T1" fmla="*/ 2147483647 h 119"/>
                <a:gd name="T2" fmla="*/ 2147483647 w 45"/>
                <a:gd name="T3" fmla="*/ 2147483647 h 119"/>
                <a:gd name="T4" fmla="*/ 2147483647 w 45"/>
                <a:gd name="T5" fmla="*/ 2147483647 h 119"/>
                <a:gd name="T6" fmla="*/ 2147483647 w 45"/>
                <a:gd name="T7" fmla="*/ 2147483647 h 119"/>
                <a:gd name="T8" fmla="*/ 2147483647 w 45"/>
                <a:gd name="T9" fmla="*/ 2147483647 h 119"/>
                <a:gd name="T10" fmla="*/ 2147483647 w 45"/>
                <a:gd name="T11" fmla="*/ 0 h 119"/>
                <a:gd name="T12" fmla="*/ 2147483647 w 45"/>
                <a:gd name="T13" fmla="*/ 2147483647 h 119"/>
                <a:gd name="T14" fmla="*/ 0 w 45"/>
                <a:gd name="T15" fmla="*/ 2147483647 h 119"/>
                <a:gd name="T16" fmla="*/ 2147483647 w 45"/>
                <a:gd name="T17" fmla="*/ 2147483647 h 119"/>
                <a:gd name="T18" fmla="*/ 2147483647 w 45"/>
                <a:gd name="T19" fmla="*/ 2147483647 h 119"/>
                <a:gd name="T20" fmla="*/ 2147483647 w 45"/>
                <a:gd name="T21" fmla="*/ 2147483647 h 119"/>
                <a:gd name="T22" fmla="*/ 2147483647 w 45"/>
                <a:gd name="T23" fmla="*/ 2147483647 h 119"/>
                <a:gd name="T24" fmla="*/ 2147483647 w 45"/>
                <a:gd name="T25" fmla="*/ 2147483647 h 119"/>
                <a:gd name="T26" fmla="*/ 2147483647 w 45"/>
                <a:gd name="T27" fmla="*/ 2147483647 h 119"/>
                <a:gd name="T28" fmla="*/ 2147483647 w 45"/>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9" y="63"/>
                    <a:pt x="18" y="63"/>
                  </a:cubicBezTo>
                  <a:cubicBezTo>
                    <a:pt x="16" y="53"/>
                    <a:pt x="13" y="46"/>
                    <a:pt x="5" y="42"/>
                  </a:cubicBezTo>
                  <a:cubicBezTo>
                    <a:pt x="5" y="40"/>
                    <a:pt x="6" y="2"/>
                    <a:pt x="6" y="2"/>
                  </a:cubicBezTo>
                  <a:cubicBezTo>
                    <a:pt x="6" y="1"/>
                    <a:pt x="5" y="0"/>
                    <a:pt x="4" y="0"/>
                  </a:cubicBezTo>
                  <a:cubicBezTo>
                    <a:pt x="3" y="0"/>
                    <a:pt x="1" y="1"/>
                    <a:pt x="1" y="3"/>
                  </a:cubicBezTo>
                  <a:cubicBezTo>
                    <a:pt x="0" y="48"/>
                    <a:pt x="0" y="48"/>
                    <a:pt x="0" y="48"/>
                  </a:cubicBezTo>
                  <a:cubicBezTo>
                    <a:pt x="1" y="48"/>
                    <a:pt x="1" y="48"/>
                    <a:pt x="1" y="48"/>
                  </a:cubicBezTo>
                  <a:cubicBezTo>
                    <a:pt x="9" y="52"/>
                    <a:pt x="12" y="56"/>
                    <a:pt x="14" y="66"/>
                  </a:cubicBezTo>
                  <a:cubicBezTo>
                    <a:pt x="15" y="71"/>
                    <a:pt x="15" y="71"/>
                    <a:pt x="15" y="71"/>
                  </a:cubicBezTo>
                  <a:cubicBezTo>
                    <a:pt x="16" y="71"/>
                    <a:pt x="16" y="71"/>
                    <a:pt x="16" y="71"/>
                  </a:cubicBezTo>
                  <a:cubicBezTo>
                    <a:pt x="29" y="79"/>
                    <a:pt x="40" y="98"/>
                    <a:pt x="40" y="117"/>
                  </a:cubicBezTo>
                  <a:cubicBezTo>
                    <a:pt x="40" y="118"/>
                    <a:pt x="41" y="119"/>
                    <a:pt x="42" y="119"/>
                  </a:cubicBezTo>
                  <a:cubicBezTo>
                    <a:pt x="44" y="119"/>
                    <a:pt x="45" y="118"/>
                    <a:pt x="45" y="117"/>
                  </a:cubicBezTo>
                  <a:close/>
                </a:path>
              </a:pathLst>
            </a:custGeom>
            <a:solidFill>
              <a:srgbClr val="BED8A6"/>
            </a:solidFill>
            <a:ln w="9525">
              <a:noFill/>
              <a:round/>
              <a:headEnd/>
              <a:tailEnd/>
            </a:ln>
          </p:spPr>
          <p:txBody>
            <a:bodyPr/>
            <a:lstStyle/>
            <a:p>
              <a:endParaRPr lang="en-US"/>
            </a:p>
          </p:txBody>
        </p:sp>
        <p:sp>
          <p:nvSpPr>
            <p:cNvPr id="27014" name="Freeform 386"/>
            <p:cNvSpPr>
              <a:spLocks/>
            </p:cNvSpPr>
            <p:nvPr/>
          </p:nvSpPr>
          <p:spPr bwMode="auto">
            <a:xfrm>
              <a:off x="3724275" y="3337595"/>
              <a:ext cx="149225" cy="393700"/>
            </a:xfrm>
            <a:custGeom>
              <a:avLst/>
              <a:gdLst>
                <a:gd name="T0" fmla="*/ 2147483647 w 45"/>
                <a:gd name="T1" fmla="*/ 2147483647 h 119"/>
                <a:gd name="T2" fmla="*/ 2147483647 w 45"/>
                <a:gd name="T3" fmla="*/ 2147483647 h 119"/>
                <a:gd name="T4" fmla="*/ 2147483647 w 45"/>
                <a:gd name="T5" fmla="*/ 2147483647 h 119"/>
                <a:gd name="T6" fmla="*/ 2147483647 w 45"/>
                <a:gd name="T7" fmla="*/ 2147483647 h 119"/>
                <a:gd name="T8" fmla="*/ 2147483647 w 45"/>
                <a:gd name="T9" fmla="*/ 2147483647 h 119"/>
                <a:gd name="T10" fmla="*/ 2147483647 w 45"/>
                <a:gd name="T11" fmla="*/ 0 h 119"/>
                <a:gd name="T12" fmla="*/ 2147483647 w 45"/>
                <a:gd name="T13" fmla="*/ 2147483647 h 119"/>
                <a:gd name="T14" fmla="*/ 0 w 45"/>
                <a:gd name="T15" fmla="*/ 2147483647 h 119"/>
                <a:gd name="T16" fmla="*/ 2147483647 w 45"/>
                <a:gd name="T17" fmla="*/ 2147483647 h 119"/>
                <a:gd name="T18" fmla="*/ 2147483647 w 45"/>
                <a:gd name="T19" fmla="*/ 2147483647 h 119"/>
                <a:gd name="T20" fmla="*/ 2147483647 w 45"/>
                <a:gd name="T21" fmla="*/ 2147483647 h 119"/>
                <a:gd name="T22" fmla="*/ 2147483647 w 45"/>
                <a:gd name="T23" fmla="*/ 2147483647 h 119"/>
                <a:gd name="T24" fmla="*/ 2147483647 w 45"/>
                <a:gd name="T25" fmla="*/ 2147483647 h 119"/>
                <a:gd name="T26" fmla="*/ 2147483647 w 45"/>
                <a:gd name="T27" fmla="*/ 2147483647 h 119"/>
                <a:gd name="T28" fmla="*/ 2147483647 w 45"/>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9" y="63"/>
                    <a:pt x="18" y="63"/>
                  </a:cubicBezTo>
                  <a:cubicBezTo>
                    <a:pt x="16" y="53"/>
                    <a:pt x="13" y="47"/>
                    <a:pt x="5" y="42"/>
                  </a:cubicBezTo>
                  <a:cubicBezTo>
                    <a:pt x="5" y="40"/>
                    <a:pt x="6" y="2"/>
                    <a:pt x="6" y="2"/>
                  </a:cubicBezTo>
                  <a:cubicBezTo>
                    <a:pt x="6" y="1"/>
                    <a:pt x="5" y="0"/>
                    <a:pt x="4" y="0"/>
                  </a:cubicBezTo>
                  <a:cubicBezTo>
                    <a:pt x="3" y="0"/>
                    <a:pt x="1" y="1"/>
                    <a:pt x="1"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29" y="79"/>
                    <a:pt x="40" y="98"/>
                    <a:pt x="40" y="117"/>
                  </a:cubicBezTo>
                  <a:cubicBezTo>
                    <a:pt x="40" y="118"/>
                    <a:pt x="41" y="119"/>
                    <a:pt x="42" y="119"/>
                  </a:cubicBezTo>
                  <a:cubicBezTo>
                    <a:pt x="44" y="119"/>
                    <a:pt x="45" y="118"/>
                    <a:pt x="45" y="117"/>
                  </a:cubicBezTo>
                  <a:close/>
                </a:path>
              </a:pathLst>
            </a:custGeom>
            <a:solidFill>
              <a:srgbClr val="BFD9A7"/>
            </a:solidFill>
            <a:ln w="9525">
              <a:noFill/>
              <a:round/>
              <a:headEnd/>
              <a:tailEnd/>
            </a:ln>
          </p:spPr>
          <p:txBody>
            <a:bodyPr/>
            <a:lstStyle/>
            <a:p>
              <a:endParaRPr lang="en-US"/>
            </a:p>
          </p:txBody>
        </p:sp>
        <p:sp>
          <p:nvSpPr>
            <p:cNvPr id="27015" name="Freeform 387"/>
            <p:cNvSpPr>
              <a:spLocks/>
            </p:cNvSpPr>
            <p:nvPr/>
          </p:nvSpPr>
          <p:spPr bwMode="auto">
            <a:xfrm>
              <a:off x="3724275" y="3337595"/>
              <a:ext cx="149225" cy="393700"/>
            </a:xfrm>
            <a:custGeom>
              <a:avLst/>
              <a:gdLst>
                <a:gd name="T0" fmla="*/ 2147483647 w 45"/>
                <a:gd name="T1" fmla="*/ 2147483647 h 119"/>
                <a:gd name="T2" fmla="*/ 2147483647 w 45"/>
                <a:gd name="T3" fmla="*/ 2147483647 h 119"/>
                <a:gd name="T4" fmla="*/ 2147483647 w 45"/>
                <a:gd name="T5" fmla="*/ 2147483647 h 119"/>
                <a:gd name="T6" fmla="*/ 2147483647 w 45"/>
                <a:gd name="T7" fmla="*/ 2147483647 h 119"/>
                <a:gd name="T8" fmla="*/ 2147483647 w 45"/>
                <a:gd name="T9" fmla="*/ 2147483647 h 119"/>
                <a:gd name="T10" fmla="*/ 2147483647 w 45"/>
                <a:gd name="T11" fmla="*/ 0 h 119"/>
                <a:gd name="T12" fmla="*/ 2147483647 w 45"/>
                <a:gd name="T13" fmla="*/ 2147483647 h 119"/>
                <a:gd name="T14" fmla="*/ 0 w 45"/>
                <a:gd name="T15" fmla="*/ 2147483647 h 119"/>
                <a:gd name="T16" fmla="*/ 2147483647 w 45"/>
                <a:gd name="T17" fmla="*/ 2147483647 h 119"/>
                <a:gd name="T18" fmla="*/ 2147483647 w 45"/>
                <a:gd name="T19" fmla="*/ 2147483647 h 119"/>
                <a:gd name="T20" fmla="*/ 2147483647 w 45"/>
                <a:gd name="T21" fmla="*/ 2147483647 h 119"/>
                <a:gd name="T22" fmla="*/ 2147483647 w 45"/>
                <a:gd name="T23" fmla="*/ 2147483647 h 119"/>
                <a:gd name="T24" fmla="*/ 2147483647 w 45"/>
                <a:gd name="T25" fmla="*/ 2147483647 h 119"/>
                <a:gd name="T26" fmla="*/ 2147483647 w 45"/>
                <a:gd name="T27" fmla="*/ 2147483647 h 119"/>
                <a:gd name="T28" fmla="*/ 2147483647 w 45"/>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9" y="64"/>
                    <a:pt x="18" y="63"/>
                  </a:cubicBezTo>
                  <a:cubicBezTo>
                    <a:pt x="16" y="53"/>
                    <a:pt x="13" y="47"/>
                    <a:pt x="5" y="43"/>
                  </a:cubicBezTo>
                  <a:cubicBezTo>
                    <a:pt x="5" y="40"/>
                    <a:pt x="6" y="2"/>
                    <a:pt x="6" y="2"/>
                  </a:cubicBezTo>
                  <a:cubicBezTo>
                    <a:pt x="6" y="1"/>
                    <a:pt x="5" y="0"/>
                    <a:pt x="4" y="0"/>
                  </a:cubicBezTo>
                  <a:cubicBezTo>
                    <a:pt x="3" y="0"/>
                    <a:pt x="1" y="1"/>
                    <a:pt x="1"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29" y="79"/>
                    <a:pt x="40" y="98"/>
                    <a:pt x="40" y="117"/>
                  </a:cubicBezTo>
                  <a:cubicBezTo>
                    <a:pt x="40" y="118"/>
                    <a:pt x="41" y="119"/>
                    <a:pt x="42" y="119"/>
                  </a:cubicBezTo>
                  <a:cubicBezTo>
                    <a:pt x="44" y="119"/>
                    <a:pt x="45" y="118"/>
                    <a:pt x="45" y="117"/>
                  </a:cubicBezTo>
                  <a:close/>
                </a:path>
              </a:pathLst>
            </a:custGeom>
            <a:solidFill>
              <a:srgbClr val="BFD9A8"/>
            </a:solidFill>
            <a:ln w="9525">
              <a:noFill/>
              <a:round/>
              <a:headEnd/>
              <a:tailEnd/>
            </a:ln>
          </p:spPr>
          <p:txBody>
            <a:bodyPr/>
            <a:lstStyle/>
            <a:p>
              <a:endParaRPr lang="en-US"/>
            </a:p>
          </p:txBody>
        </p:sp>
        <p:sp>
          <p:nvSpPr>
            <p:cNvPr id="27016" name="Freeform 388"/>
            <p:cNvSpPr>
              <a:spLocks/>
            </p:cNvSpPr>
            <p:nvPr/>
          </p:nvSpPr>
          <p:spPr bwMode="auto">
            <a:xfrm>
              <a:off x="3724275" y="3337595"/>
              <a:ext cx="149225" cy="393700"/>
            </a:xfrm>
            <a:custGeom>
              <a:avLst/>
              <a:gdLst>
                <a:gd name="T0" fmla="*/ 2147483647 w 45"/>
                <a:gd name="T1" fmla="*/ 2147483647 h 119"/>
                <a:gd name="T2" fmla="*/ 2147483647 w 45"/>
                <a:gd name="T3" fmla="*/ 2147483647 h 119"/>
                <a:gd name="T4" fmla="*/ 2147483647 w 45"/>
                <a:gd name="T5" fmla="*/ 2147483647 h 119"/>
                <a:gd name="T6" fmla="*/ 2147483647 w 45"/>
                <a:gd name="T7" fmla="*/ 2147483647 h 119"/>
                <a:gd name="T8" fmla="*/ 2147483647 w 45"/>
                <a:gd name="T9" fmla="*/ 2147483647 h 119"/>
                <a:gd name="T10" fmla="*/ 2147483647 w 45"/>
                <a:gd name="T11" fmla="*/ 0 h 119"/>
                <a:gd name="T12" fmla="*/ 2147483647 w 45"/>
                <a:gd name="T13" fmla="*/ 2147483647 h 119"/>
                <a:gd name="T14" fmla="*/ 0 w 45"/>
                <a:gd name="T15" fmla="*/ 2147483647 h 119"/>
                <a:gd name="T16" fmla="*/ 2147483647 w 45"/>
                <a:gd name="T17" fmla="*/ 2147483647 h 119"/>
                <a:gd name="T18" fmla="*/ 2147483647 w 45"/>
                <a:gd name="T19" fmla="*/ 2147483647 h 119"/>
                <a:gd name="T20" fmla="*/ 2147483647 w 45"/>
                <a:gd name="T21" fmla="*/ 2147483647 h 119"/>
                <a:gd name="T22" fmla="*/ 2147483647 w 45"/>
                <a:gd name="T23" fmla="*/ 2147483647 h 119"/>
                <a:gd name="T24" fmla="*/ 2147483647 w 45"/>
                <a:gd name="T25" fmla="*/ 2147483647 h 119"/>
                <a:gd name="T26" fmla="*/ 2147483647 w 45"/>
                <a:gd name="T27" fmla="*/ 2147483647 h 119"/>
                <a:gd name="T28" fmla="*/ 2147483647 w 45"/>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9" y="64"/>
                    <a:pt x="18" y="63"/>
                  </a:cubicBezTo>
                  <a:cubicBezTo>
                    <a:pt x="17" y="53"/>
                    <a:pt x="13" y="47"/>
                    <a:pt x="5" y="43"/>
                  </a:cubicBezTo>
                  <a:cubicBezTo>
                    <a:pt x="5" y="41"/>
                    <a:pt x="6" y="2"/>
                    <a:pt x="6" y="2"/>
                  </a:cubicBezTo>
                  <a:cubicBezTo>
                    <a:pt x="6" y="1"/>
                    <a:pt x="5" y="0"/>
                    <a:pt x="4" y="0"/>
                  </a:cubicBezTo>
                  <a:cubicBezTo>
                    <a:pt x="3" y="0"/>
                    <a:pt x="1" y="1"/>
                    <a:pt x="1"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29" y="79"/>
                    <a:pt x="40" y="98"/>
                    <a:pt x="40" y="117"/>
                  </a:cubicBezTo>
                  <a:cubicBezTo>
                    <a:pt x="40" y="118"/>
                    <a:pt x="41" y="119"/>
                    <a:pt x="42" y="119"/>
                  </a:cubicBezTo>
                  <a:cubicBezTo>
                    <a:pt x="44" y="119"/>
                    <a:pt x="45" y="118"/>
                    <a:pt x="45" y="117"/>
                  </a:cubicBezTo>
                  <a:close/>
                </a:path>
              </a:pathLst>
            </a:custGeom>
            <a:solidFill>
              <a:srgbClr val="C0D9A9"/>
            </a:solidFill>
            <a:ln w="9525">
              <a:noFill/>
              <a:round/>
              <a:headEnd/>
              <a:tailEnd/>
            </a:ln>
          </p:spPr>
          <p:txBody>
            <a:bodyPr/>
            <a:lstStyle/>
            <a:p>
              <a:endParaRPr lang="en-US"/>
            </a:p>
          </p:txBody>
        </p:sp>
        <p:sp>
          <p:nvSpPr>
            <p:cNvPr id="27017" name="Freeform 389"/>
            <p:cNvSpPr>
              <a:spLocks/>
            </p:cNvSpPr>
            <p:nvPr/>
          </p:nvSpPr>
          <p:spPr bwMode="auto">
            <a:xfrm>
              <a:off x="3724275" y="3337595"/>
              <a:ext cx="149225" cy="393700"/>
            </a:xfrm>
            <a:custGeom>
              <a:avLst/>
              <a:gdLst>
                <a:gd name="T0" fmla="*/ 2147483647 w 45"/>
                <a:gd name="T1" fmla="*/ 2147483647 h 119"/>
                <a:gd name="T2" fmla="*/ 2147483647 w 45"/>
                <a:gd name="T3" fmla="*/ 2147483647 h 119"/>
                <a:gd name="T4" fmla="*/ 2147483647 w 45"/>
                <a:gd name="T5" fmla="*/ 2147483647 h 119"/>
                <a:gd name="T6" fmla="*/ 2147483647 w 45"/>
                <a:gd name="T7" fmla="*/ 2147483647 h 119"/>
                <a:gd name="T8" fmla="*/ 2147483647 w 45"/>
                <a:gd name="T9" fmla="*/ 2147483647 h 119"/>
                <a:gd name="T10" fmla="*/ 2147483647 w 45"/>
                <a:gd name="T11" fmla="*/ 0 h 119"/>
                <a:gd name="T12" fmla="*/ 2147483647 w 45"/>
                <a:gd name="T13" fmla="*/ 2147483647 h 119"/>
                <a:gd name="T14" fmla="*/ 0 w 45"/>
                <a:gd name="T15" fmla="*/ 2147483647 h 119"/>
                <a:gd name="T16" fmla="*/ 2147483647 w 45"/>
                <a:gd name="T17" fmla="*/ 2147483647 h 119"/>
                <a:gd name="T18" fmla="*/ 2147483647 w 45"/>
                <a:gd name="T19" fmla="*/ 2147483647 h 119"/>
                <a:gd name="T20" fmla="*/ 2147483647 w 45"/>
                <a:gd name="T21" fmla="*/ 2147483647 h 119"/>
                <a:gd name="T22" fmla="*/ 2147483647 w 45"/>
                <a:gd name="T23" fmla="*/ 2147483647 h 119"/>
                <a:gd name="T24" fmla="*/ 2147483647 w 45"/>
                <a:gd name="T25" fmla="*/ 2147483647 h 119"/>
                <a:gd name="T26" fmla="*/ 2147483647 w 45"/>
                <a:gd name="T27" fmla="*/ 2147483647 h 119"/>
                <a:gd name="T28" fmla="*/ 2147483647 w 45"/>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9" y="64"/>
                    <a:pt x="18" y="63"/>
                  </a:cubicBezTo>
                  <a:cubicBezTo>
                    <a:pt x="17" y="54"/>
                    <a:pt x="13" y="47"/>
                    <a:pt x="5" y="43"/>
                  </a:cubicBezTo>
                  <a:cubicBezTo>
                    <a:pt x="5" y="41"/>
                    <a:pt x="6" y="2"/>
                    <a:pt x="6" y="2"/>
                  </a:cubicBezTo>
                  <a:cubicBezTo>
                    <a:pt x="6" y="1"/>
                    <a:pt x="5" y="0"/>
                    <a:pt x="4" y="0"/>
                  </a:cubicBezTo>
                  <a:cubicBezTo>
                    <a:pt x="3" y="0"/>
                    <a:pt x="1" y="1"/>
                    <a:pt x="1"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29" y="78"/>
                    <a:pt x="40" y="98"/>
                    <a:pt x="40" y="117"/>
                  </a:cubicBezTo>
                  <a:cubicBezTo>
                    <a:pt x="40" y="118"/>
                    <a:pt x="41" y="119"/>
                    <a:pt x="42" y="119"/>
                  </a:cubicBezTo>
                  <a:cubicBezTo>
                    <a:pt x="44" y="119"/>
                    <a:pt x="45" y="118"/>
                    <a:pt x="45" y="117"/>
                  </a:cubicBezTo>
                  <a:close/>
                </a:path>
              </a:pathLst>
            </a:custGeom>
            <a:solidFill>
              <a:srgbClr val="C1DAAA"/>
            </a:solidFill>
            <a:ln w="9525">
              <a:noFill/>
              <a:round/>
              <a:headEnd/>
              <a:tailEnd/>
            </a:ln>
          </p:spPr>
          <p:txBody>
            <a:bodyPr/>
            <a:lstStyle/>
            <a:p>
              <a:endParaRPr lang="en-US"/>
            </a:p>
          </p:txBody>
        </p:sp>
        <p:sp>
          <p:nvSpPr>
            <p:cNvPr id="27018" name="Freeform 390"/>
            <p:cNvSpPr>
              <a:spLocks/>
            </p:cNvSpPr>
            <p:nvPr/>
          </p:nvSpPr>
          <p:spPr bwMode="auto">
            <a:xfrm>
              <a:off x="3724275" y="3337595"/>
              <a:ext cx="149225" cy="393700"/>
            </a:xfrm>
            <a:custGeom>
              <a:avLst/>
              <a:gdLst>
                <a:gd name="T0" fmla="*/ 2147483647 w 45"/>
                <a:gd name="T1" fmla="*/ 2147483647 h 119"/>
                <a:gd name="T2" fmla="*/ 2147483647 w 45"/>
                <a:gd name="T3" fmla="*/ 2147483647 h 119"/>
                <a:gd name="T4" fmla="*/ 2147483647 w 45"/>
                <a:gd name="T5" fmla="*/ 2147483647 h 119"/>
                <a:gd name="T6" fmla="*/ 2147483647 w 45"/>
                <a:gd name="T7" fmla="*/ 2147483647 h 119"/>
                <a:gd name="T8" fmla="*/ 2147483647 w 45"/>
                <a:gd name="T9" fmla="*/ 2147483647 h 119"/>
                <a:gd name="T10" fmla="*/ 2147483647 w 45"/>
                <a:gd name="T11" fmla="*/ 0 h 119"/>
                <a:gd name="T12" fmla="*/ 2147483647 w 45"/>
                <a:gd name="T13" fmla="*/ 2147483647 h 119"/>
                <a:gd name="T14" fmla="*/ 0 w 45"/>
                <a:gd name="T15" fmla="*/ 2147483647 h 119"/>
                <a:gd name="T16" fmla="*/ 2147483647 w 45"/>
                <a:gd name="T17" fmla="*/ 2147483647 h 119"/>
                <a:gd name="T18" fmla="*/ 2147483647 w 45"/>
                <a:gd name="T19" fmla="*/ 2147483647 h 119"/>
                <a:gd name="T20" fmla="*/ 2147483647 w 45"/>
                <a:gd name="T21" fmla="*/ 2147483647 h 119"/>
                <a:gd name="T22" fmla="*/ 2147483647 w 45"/>
                <a:gd name="T23" fmla="*/ 2147483647 h 119"/>
                <a:gd name="T24" fmla="*/ 2147483647 w 45"/>
                <a:gd name="T25" fmla="*/ 2147483647 h 119"/>
                <a:gd name="T26" fmla="*/ 2147483647 w 45"/>
                <a:gd name="T27" fmla="*/ 2147483647 h 119"/>
                <a:gd name="T28" fmla="*/ 2147483647 w 45"/>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9" y="64"/>
                    <a:pt x="18" y="64"/>
                  </a:cubicBezTo>
                  <a:cubicBezTo>
                    <a:pt x="17" y="54"/>
                    <a:pt x="13" y="47"/>
                    <a:pt x="5" y="43"/>
                  </a:cubicBezTo>
                  <a:cubicBezTo>
                    <a:pt x="5" y="41"/>
                    <a:pt x="6" y="2"/>
                    <a:pt x="6" y="2"/>
                  </a:cubicBezTo>
                  <a:cubicBezTo>
                    <a:pt x="6" y="1"/>
                    <a:pt x="5" y="0"/>
                    <a:pt x="4" y="0"/>
                  </a:cubicBezTo>
                  <a:cubicBezTo>
                    <a:pt x="4" y="0"/>
                    <a:pt x="1" y="1"/>
                    <a:pt x="1"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29" y="78"/>
                    <a:pt x="40" y="98"/>
                    <a:pt x="40" y="117"/>
                  </a:cubicBezTo>
                  <a:cubicBezTo>
                    <a:pt x="40" y="118"/>
                    <a:pt x="41" y="119"/>
                    <a:pt x="42" y="119"/>
                  </a:cubicBezTo>
                  <a:cubicBezTo>
                    <a:pt x="44" y="119"/>
                    <a:pt x="45" y="118"/>
                    <a:pt x="45" y="117"/>
                  </a:cubicBezTo>
                  <a:close/>
                </a:path>
              </a:pathLst>
            </a:custGeom>
            <a:solidFill>
              <a:srgbClr val="C2DBAB"/>
            </a:solidFill>
            <a:ln w="9525">
              <a:noFill/>
              <a:round/>
              <a:headEnd/>
              <a:tailEnd/>
            </a:ln>
          </p:spPr>
          <p:txBody>
            <a:bodyPr/>
            <a:lstStyle/>
            <a:p>
              <a:endParaRPr lang="en-US"/>
            </a:p>
          </p:txBody>
        </p:sp>
        <p:sp>
          <p:nvSpPr>
            <p:cNvPr id="27019" name="Freeform 391"/>
            <p:cNvSpPr>
              <a:spLocks/>
            </p:cNvSpPr>
            <p:nvPr/>
          </p:nvSpPr>
          <p:spPr bwMode="auto">
            <a:xfrm>
              <a:off x="3724275" y="3337595"/>
              <a:ext cx="149225" cy="393700"/>
            </a:xfrm>
            <a:custGeom>
              <a:avLst/>
              <a:gdLst>
                <a:gd name="T0" fmla="*/ 2147483647 w 45"/>
                <a:gd name="T1" fmla="*/ 2147483647 h 119"/>
                <a:gd name="T2" fmla="*/ 2147483647 w 45"/>
                <a:gd name="T3" fmla="*/ 2147483647 h 119"/>
                <a:gd name="T4" fmla="*/ 2147483647 w 45"/>
                <a:gd name="T5" fmla="*/ 2147483647 h 119"/>
                <a:gd name="T6" fmla="*/ 2147483647 w 45"/>
                <a:gd name="T7" fmla="*/ 2147483647 h 119"/>
                <a:gd name="T8" fmla="*/ 2147483647 w 45"/>
                <a:gd name="T9" fmla="*/ 2147483647 h 119"/>
                <a:gd name="T10" fmla="*/ 2147483647 w 45"/>
                <a:gd name="T11" fmla="*/ 0 h 119"/>
                <a:gd name="T12" fmla="*/ 2147483647 w 45"/>
                <a:gd name="T13" fmla="*/ 2147483647 h 119"/>
                <a:gd name="T14" fmla="*/ 0 w 45"/>
                <a:gd name="T15" fmla="*/ 2147483647 h 119"/>
                <a:gd name="T16" fmla="*/ 2147483647 w 45"/>
                <a:gd name="T17" fmla="*/ 2147483647 h 119"/>
                <a:gd name="T18" fmla="*/ 2147483647 w 45"/>
                <a:gd name="T19" fmla="*/ 2147483647 h 119"/>
                <a:gd name="T20" fmla="*/ 2147483647 w 45"/>
                <a:gd name="T21" fmla="*/ 2147483647 h 119"/>
                <a:gd name="T22" fmla="*/ 2147483647 w 45"/>
                <a:gd name="T23" fmla="*/ 2147483647 h 119"/>
                <a:gd name="T24" fmla="*/ 2147483647 w 45"/>
                <a:gd name="T25" fmla="*/ 2147483647 h 119"/>
                <a:gd name="T26" fmla="*/ 2147483647 w 45"/>
                <a:gd name="T27" fmla="*/ 2147483647 h 119"/>
                <a:gd name="T28" fmla="*/ 2147483647 w 45"/>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8" y="64"/>
                    <a:pt x="18" y="64"/>
                  </a:cubicBezTo>
                  <a:cubicBezTo>
                    <a:pt x="17" y="54"/>
                    <a:pt x="13" y="48"/>
                    <a:pt x="4" y="43"/>
                  </a:cubicBezTo>
                  <a:cubicBezTo>
                    <a:pt x="4" y="41"/>
                    <a:pt x="6" y="2"/>
                    <a:pt x="6" y="2"/>
                  </a:cubicBezTo>
                  <a:cubicBezTo>
                    <a:pt x="6" y="1"/>
                    <a:pt x="5" y="0"/>
                    <a:pt x="4" y="0"/>
                  </a:cubicBezTo>
                  <a:cubicBezTo>
                    <a:pt x="4" y="0"/>
                    <a:pt x="1" y="1"/>
                    <a:pt x="1"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29" y="78"/>
                    <a:pt x="40" y="98"/>
                    <a:pt x="40" y="117"/>
                  </a:cubicBezTo>
                  <a:cubicBezTo>
                    <a:pt x="40" y="118"/>
                    <a:pt x="41" y="119"/>
                    <a:pt x="42" y="119"/>
                  </a:cubicBezTo>
                  <a:cubicBezTo>
                    <a:pt x="44" y="119"/>
                    <a:pt x="45" y="118"/>
                    <a:pt x="45" y="117"/>
                  </a:cubicBezTo>
                  <a:close/>
                </a:path>
              </a:pathLst>
            </a:custGeom>
            <a:solidFill>
              <a:srgbClr val="C3DBAC"/>
            </a:solidFill>
            <a:ln w="9525">
              <a:noFill/>
              <a:round/>
              <a:headEnd/>
              <a:tailEnd/>
            </a:ln>
          </p:spPr>
          <p:txBody>
            <a:bodyPr/>
            <a:lstStyle/>
            <a:p>
              <a:endParaRPr lang="en-US"/>
            </a:p>
          </p:txBody>
        </p:sp>
        <p:sp>
          <p:nvSpPr>
            <p:cNvPr id="27020" name="Freeform 392"/>
            <p:cNvSpPr>
              <a:spLocks/>
            </p:cNvSpPr>
            <p:nvPr/>
          </p:nvSpPr>
          <p:spPr bwMode="auto">
            <a:xfrm>
              <a:off x="3724275" y="3337595"/>
              <a:ext cx="149225" cy="393700"/>
            </a:xfrm>
            <a:custGeom>
              <a:avLst/>
              <a:gdLst>
                <a:gd name="T0" fmla="*/ 2147483647 w 45"/>
                <a:gd name="T1" fmla="*/ 2147483647 h 119"/>
                <a:gd name="T2" fmla="*/ 2147483647 w 45"/>
                <a:gd name="T3" fmla="*/ 2147483647 h 119"/>
                <a:gd name="T4" fmla="*/ 2147483647 w 45"/>
                <a:gd name="T5" fmla="*/ 2147483647 h 119"/>
                <a:gd name="T6" fmla="*/ 2147483647 w 45"/>
                <a:gd name="T7" fmla="*/ 2147483647 h 119"/>
                <a:gd name="T8" fmla="*/ 2147483647 w 45"/>
                <a:gd name="T9" fmla="*/ 2147483647 h 119"/>
                <a:gd name="T10" fmla="*/ 2147483647 w 45"/>
                <a:gd name="T11" fmla="*/ 0 h 119"/>
                <a:gd name="T12" fmla="*/ 2147483647 w 45"/>
                <a:gd name="T13" fmla="*/ 2147483647 h 119"/>
                <a:gd name="T14" fmla="*/ 0 w 45"/>
                <a:gd name="T15" fmla="*/ 2147483647 h 119"/>
                <a:gd name="T16" fmla="*/ 2147483647 w 45"/>
                <a:gd name="T17" fmla="*/ 2147483647 h 119"/>
                <a:gd name="T18" fmla="*/ 2147483647 w 45"/>
                <a:gd name="T19" fmla="*/ 2147483647 h 119"/>
                <a:gd name="T20" fmla="*/ 2147483647 w 45"/>
                <a:gd name="T21" fmla="*/ 2147483647 h 119"/>
                <a:gd name="T22" fmla="*/ 2147483647 w 45"/>
                <a:gd name="T23" fmla="*/ 2147483647 h 119"/>
                <a:gd name="T24" fmla="*/ 2147483647 w 45"/>
                <a:gd name="T25" fmla="*/ 2147483647 h 119"/>
                <a:gd name="T26" fmla="*/ 2147483647 w 45"/>
                <a:gd name="T27" fmla="*/ 2147483647 h 119"/>
                <a:gd name="T28" fmla="*/ 2147483647 w 45"/>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8" y="64"/>
                    <a:pt x="18" y="64"/>
                  </a:cubicBezTo>
                  <a:cubicBezTo>
                    <a:pt x="17" y="54"/>
                    <a:pt x="13" y="48"/>
                    <a:pt x="4" y="44"/>
                  </a:cubicBezTo>
                  <a:cubicBezTo>
                    <a:pt x="4" y="42"/>
                    <a:pt x="6" y="2"/>
                    <a:pt x="6" y="2"/>
                  </a:cubicBezTo>
                  <a:cubicBezTo>
                    <a:pt x="6" y="1"/>
                    <a:pt x="5" y="0"/>
                    <a:pt x="4" y="0"/>
                  </a:cubicBezTo>
                  <a:cubicBezTo>
                    <a:pt x="4" y="0"/>
                    <a:pt x="1" y="1"/>
                    <a:pt x="1"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4" y="119"/>
                    <a:pt x="45" y="118"/>
                    <a:pt x="45" y="117"/>
                  </a:cubicBezTo>
                  <a:close/>
                </a:path>
              </a:pathLst>
            </a:custGeom>
            <a:solidFill>
              <a:srgbClr val="C3DBAD"/>
            </a:solidFill>
            <a:ln w="9525">
              <a:noFill/>
              <a:round/>
              <a:headEnd/>
              <a:tailEnd/>
            </a:ln>
          </p:spPr>
          <p:txBody>
            <a:bodyPr/>
            <a:lstStyle/>
            <a:p>
              <a:endParaRPr lang="en-US"/>
            </a:p>
          </p:txBody>
        </p:sp>
        <p:sp>
          <p:nvSpPr>
            <p:cNvPr id="27021" name="Freeform 393"/>
            <p:cNvSpPr>
              <a:spLocks/>
            </p:cNvSpPr>
            <p:nvPr/>
          </p:nvSpPr>
          <p:spPr bwMode="auto">
            <a:xfrm>
              <a:off x="3724275" y="3337595"/>
              <a:ext cx="149225" cy="393700"/>
            </a:xfrm>
            <a:custGeom>
              <a:avLst/>
              <a:gdLst>
                <a:gd name="T0" fmla="*/ 2147483647 w 45"/>
                <a:gd name="T1" fmla="*/ 2147483647 h 119"/>
                <a:gd name="T2" fmla="*/ 2147483647 w 45"/>
                <a:gd name="T3" fmla="*/ 2147483647 h 119"/>
                <a:gd name="T4" fmla="*/ 2147483647 w 45"/>
                <a:gd name="T5" fmla="*/ 2147483647 h 119"/>
                <a:gd name="T6" fmla="*/ 2147483647 w 45"/>
                <a:gd name="T7" fmla="*/ 2147483647 h 119"/>
                <a:gd name="T8" fmla="*/ 2147483647 w 45"/>
                <a:gd name="T9" fmla="*/ 2147483647 h 119"/>
                <a:gd name="T10" fmla="*/ 2147483647 w 45"/>
                <a:gd name="T11" fmla="*/ 0 h 119"/>
                <a:gd name="T12" fmla="*/ 2147483647 w 45"/>
                <a:gd name="T13" fmla="*/ 2147483647 h 119"/>
                <a:gd name="T14" fmla="*/ 0 w 45"/>
                <a:gd name="T15" fmla="*/ 2147483647 h 119"/>
                <a:gd name="T16" fmla="*/ 2147483647 w 45"/>
                <a:gd name="T17" fmla="*/ 2147483647 h 119"/>
                <a:gd name="T18" fmla="*/ 2147483647 w 45"/>
                <a:gd name="T19" fmla="*/ 2147483647 h 119"/>
                <a:gd name="T20" fmla="*/ 2147483647 w 45"/>
                <a:gd name="T21" fmla="*/ 2147483647 h 119"/>
                <a:gd name="T22" fmla="*/ 2147483647 w 45"/>
                <a:gd name="T23" fmla="*/ 2147483647 h 119"/>
                <a:gd name="T24" fmla="*/ 2147483647 w 45"/>
                <a:gd name="T25" fmla="*/ 2147483647 h 119"/>
                <a:gd name="T26" fmla="*/ 2147483647 w 45"/>
                <a:gd name="T27" fmla="*/ 2147483647 h 119"/>
                <a:gd name="T28" fmla="*/ 2147483647 w 45"/>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4" y="97"/>
                    <a:pt x="34" y="76"/>
                    <a:pt x="19" y="68"/>
                  </a:cubicBezTo>
                  <a:cubicBezTo>
                    <a:pt x="19" y="66"/>
                    <a:pt x="18" y="64"/>
                    <a:pt x="18" y="64"/>
                  </a:cubicBezTo>
                  <a:cubicBezTo>
                    <a:pt x="17" y="54"/>
                    <a:pt x="13" y="48"/>
                    <a:pt x="4" y="44"/>
                  </a:cubicBezTo>
                  <a:cubicBezTo>
                    <a:pt x="4" y="42"/>
                    <a:pt x="6" y="2"/>
                    <a:pt x="6" y="2"/>
                  </a:cubicBezTo>
                  <a:cubicBezTo>
                    <a:pt x="6" y="1"/>
                    <a:pt x="5" y="0"/>
                    <a:pt x="4" y="0"/>
                  </a:cubicBezTo>
                  <a:cubicBezTo>
                    <a:pt x="4" y="0"/>
                    <a:pt x="2" y="1"/>
                    <a:pt x="2"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4" y="119"/>
                    <a:pt x="45" y="118"/>
                    <a:pt x="45" y="117"/>
                  </a:cubicBezTo>
                  <a:close/>
                </a:path>
              </a:pathLst>
            </a:custGeom>
            <a:solidFill>
              <a:srgbClr val="C4DCAE"/>
            </a:solidFill>
            <a:ln w="9525">
              <a:noFill/>
              <a:round/>
              <a:headEnd/>
              <a:tailEnd/>
            </a:ln>
          </p:spPr>
          <p:txBody>
            <a:bodyPr/>
            <a:lstStyle/>
            <a:p>
              <a:endParaRPr lang="en-US"/>
            </a:p>
          </p:txBody>
        </p:sp>
        <p:sp>
          <p:nvSpPr>
            <p:cNvPr id="27022" name="Freeform 394"/>
            <p:cNvSpPr>
              <a:spLocks/>
            </p:cNvSpPr>
            <p:nvPr/>
          </p:nvSpPr>
          <p:spPr bwMode="auto">
            <a:xfrm>
              <a:off x="3724275" y="3337595"/>
              <a:ext cx="149225" cy="393700"/>
            </a:xfrm>
            <a:custGeom>
              <a:avLst/>
              <a:gdLst>
                <a:gd name="T0" fmla="*/ 2147483647 w 45"/>
                <a:gd name="T1" fmla="*/ 2147483647 h 119"/>
                <a:gd name="T2" fmla="*/ 2147483647 w 45"/>
                <a:gd name="T3" fmla="*/ 2147483647 h 119"/>
                <a:gd name="T4" fmla="*/ 2147483647 w 45"/>
                <a:gd name="T5" fmla="*/ 2147483647 h 119"/>
                <a:gd name="T6" fmla="*/ 2147483647 w 45"/>
                <a:gd name="T7" fmla="*/ 2147483647 h 119"/>
                <a:gd name="T8" fmla="*/ 2147483647 w 45"/>
                <a:gd name="T9" fmla="*/ 2147483647 h 119"/>
                <a:gd name="T10" fmla="*/ 2147483647 w 45"/>
                <a:gd name="T11" fmla="*/ 0 h 119"/>
                <a:gd name="T12" fmla="*/ 2147483647 w 45"/>
                <a:gd name="T13" fmla="*/ 2147483647 h 119"/>
                <a:gd name="T14" fmla="*/ 0 w 45"/>
                <a:gd name="T15" fmla="*/ 2147483647 h 119"/>
                <a:gd name="T16" fmla="*/ 2147483647 w 45"/>
                <a:gd name="T17" fmla="*/ 2147483647 h 119"/>
                <a:gd name="T18" fmla="*/ 2147483647 w 45"/>
                <a:gd name="T19" fmla="*/ 2147483647 h 119"/>
                <a:gd name="T20" fmla="*/ 2147483647 w 45"/>
                <a:gd name="T21" fmla="*/ 2147483647 h 119"/>
                <a:gd name="T22" fmla="*/ 2147483647 w 45"/>
                <a:gd name="T23" fmla="*/ 2147483647 h 119"/>
                <a:gd name="T24" fmla="*/ 2147483647 w 45"/>
                <a:gd name="T25" fmla="*/ 2147483647 h 119"/>
                <a:gd name="T26" fmla="*/ 2147483647 w 45"/>
                <a:gd name="T27" fmla="*/ 2147483647 h 119"/>
                <a:gd name="T28" fmla="*/ 2147483647 w 45"/>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4" y="97"/>
                    <a:pt x="34" y="76"/>
                    <a:pt x="19" y="68"/>
                  </a:cubicBezTo>
                  <a:cubicBezTo>
                    <a:pt x="19" y="66"/>
                    <a:pt x="18" y="64"/>
                    <a:pt x="18" y="64"/>
                  </a:cubicBezTo>
                  <a:cubicBezTo>
                    <a:pt x="17" y="54"/>
                    <a:pt x="13" y="48"/>
                    <a:pt x="4" y="44"/>
                  </a:cubicBezTo>
                  <a:cubicBezTo>
                    <a:pt x="4" y="42"/>
                    <a:pt x="6" y="2"/>
                    <a:pt x="6" y="2"/>
                  </a:cubicBezTo>
                  <a:cubicBezTo>
                    <a:pt x="6" y="1"/>
                    <a:pt x="5" y="0"/>
                    <a:pt x="4" y="0"/>
                  </a:cubicBezTo>
                  <a:cubicBezTo>
                    <a:pt x="4" y="0"/>
                    <a:pt x="2" y="1"/>
                    <a:pt x="2"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4" y="119"/>
                    <a:pt x="45" y="118"/>
                    <a:pt x="45" y="117"/>
                  </a:cubicBezTo>
                  <a:close/>
                </a:path>
              </a:pathLst>
            </a:custGeom>
            <a:solidFill>
              <a:srgbClr val="C5DCAF"/>
            </a:solidFill>
            <a:ln w="9525">
              <a:noFill/>
              <a:round/>
              <a:headEnd/>
              <a:tailEnd/>
            </a:ln>
          </p:spPr>
          <p:txBody>
            <a:bodyPr/>
            <a:lstStyle/>
            <a:p>
              <a:endParaRPr lang="en-US"/>
            </a:p>
          </p:txBody>
        </p:sp>
        <p:sp>
          <p:nvSpPr>
            <p:cNvPr id="27023" name="Freeform 395"/>
            <p:cNvSpPr>
              <a:spLocks/>
            </p:cNvSpPr>
            <p:nvPr/>
          </p:nvSpPr>
          <p:spPr bwMode="auto">
            <a:xfrm>
              <a:off x="3724275" y="3337595"/>
              <a:ext cx="146050" cy="393700"/>
            </a:xfrm>
            <a:custGeom>
              <a:avLst/>
              <a:gdLst>
                <a:gd name="T0" fmla="*/ 2147483647 w 44"/>
                <a:gd name="T1" fmla="*/ 2147483647 h 119"/>
                <a:gd name="T2" fmla="*/ 2147483647 w 44"/>
                <a:gd name="T3" fmla="*/ 2147483647 h 119"/>
                <a:gd name="T4" fmla="*/ 2147483647 w 44"/>
                <a:gd name="T5" fmla="*/ 2147483647 h 119"/>
                <a:gd name="T6" fmla="*/ 2147483647 w 44"/>
                <a:gd name="T7" fmla="*/ 2147483647 h 119"/>
                <a:gd name="T8" fmla="*/ 2147483647 w 44"/>
                <a:gd name="T9" fmla="*/ 2147483647 h 119"/>
                <a:gd name="T10" fmla="*/ 2147483647 w 44"/>
                <a:gd name="T11" fmla="*/ 0 h 119"/>
                <a:gd name="T12" fmla="*/ 2147483647 w 44"/>
                <a:gd name="T13" fmla="*/ 2147483647 h 119"/>
                <a:gd name="T14" fmla="*/ 0 w 44"/>
                <a:gd name="T15" fmla="*/ 2147483647 h 119"/>
                <a:gd name="T16" fmla="*/ 2147483647 w 44"/>
                <a:gd name="T17" fmla="*/ 2147483647 h 119"/>
                <a:gd name="T18" fmla="*/ 2147483647 w 44"/>
                <a:gd name="T19" fmla="*/ 2147483647 h 119"/>
                <a:gd name="T20" fmla="*/ 2147483647 w 44"/>
                <a:gd name="T21" fmla="*/ 2147483647 h 119"/>
                <a:gd name="T22" fmla="*/ 2147483647 w 44"/>
                <a:gd name="T23" fmla="*/ 2147483647 h 119"/>
                <a:gd name="T24" fmla="*/ 2147483647 w 44"/>
                <a:gd name="T25" fmla="*/ 2147483647 h 119"/>
                <a:gd name="T26" fmla="*/ 2147483647 w 44"/>
                <a:gd name="T27" fmla="*/ 2147483647 h 119"/>
                <a:gd name="T28" fmla="*/ 2147483647 w 44"/>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19"/>
                <a:gd name="T47" fmla="*/ 44 w 44"/>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19">
                  <a:moveTo>
                    <a:pt x="44" y="117"/>
                  </a:moveTo>
                  <a:cubicBezTo>
                    <a:pt x="44" y="97"/>
                    <a:pt x="34" y="76"/>
                    <a:pt x="19" y="68"/>
                  </a:cubicBezTo>
                  <a:cubicBezTo>
                    <a:pt x="19" y="66"/>
                    <a:pt x="18" y="64"/>
                    <a:pt x="18" y="64"/>
                  </a:cubicBezTo>
                  <a:cubicBezTo>
                    <a:pt x="17" y="54"/>
                    <a:pt x="13" y="49"/>
                    <a:pt x="4" y="44"/>
                  </a:cubicBezTo>
                  <a:cubicBezTo>
                    <a:pt x="4" y="42"/>
                    <a:pt x="6" y="2"/>
                    <a:pt x="6" y="2"/>
                  </a:cubicBezTo>
                  <a:cubicBezTo>
                    <a:pt x="6" y="1"/>
                    <a:pt x="5" y="0"/>
                    <a:pt x="4" y="0"/>
                  </a:cubicBezTo>
                  <a:cubicBezTo>
                    <a:pt x="4" y="0"/>
                    <a:pt x="2" y="1"/>
                    <a:pt x="2" y="2"/>
                  </a:cubicBezTo>
                  <a:cubicBezTo>
                    <a:pt x="0" y="48"/>
                    <a:pt x="0" y="48"/>
                    <a:pt x="0" y="48"/>
                  </a:cubicBezTo>
                  <a:cubicBezTo>
                    <a:pt x="1" y="48"/>
                    <a:pt x="1" y="48"/>
                    <a:pt x="1" y="48"/>
                  </a:cubicBezTo>
                  <a:cubicBezTo>
                    <a:pt x="9" y="52"/>
                    <a:pt x="13"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4" y="119"/>
                    <a:pt x="44" y="118"/>
                    <a:pt x="44" y="117"/>
                  </a:cubicBezTo>
                  <a:close/>
                </a:path>
              </a:pathLst>
            </a:custGeom>
            <a:solidFill>
              <a:srgbClr val="C6DDB0"/>
            </a:solidFill>
            <a:ln w="9525">
              <a:noFill/>
              <a:round/>
              <a:headEnd/>
              <a:tailEnd/>
            </a:ln>
          </p:spPr>
          <p:txBody>
            <a:bodyPr/>
            <a:lstStyle/>
            <a:p>
              <a:endParaRPr lang="en-US"/>
            </a:p>
          </p:txBody>
        </p:sp>
        <p:sp>
          <p:nvSpPr>
            <p:cNvPr id="27024" name="Freeform 396"/>
            <p:cNvSpPr>
              <a:spLocks/>
            </p:cNvSpPr>
            <p:nvPr/>
          </p:nvSpPr>
          <p:spPr bwMode="auto">
            <a:xfrm>
              <a:off x="3724275" y="3337595"/>
              <a:ext cx="146050" cy="393700"/>
            </a:xfrm>
            <a:custGeom>
              <a:avLst/>
              <a:gdLst>
                <a:gd name="T0" fmla="*/ 2147483647 w 44"/>
                <a:gd name="T1" fmla="*/ 2147483647 h 119"/>
                <a:gd name="T2" fmla="*/ 2147483647 w 44"/>
                <a:gd name="T3" fmla="*/ 2147483647 h 119"/>
                <a:gd name="T4" fmla="*/ 2147483647 w 44"/>
                <a:gd name="T5" fmla="*/ 2147483647 h 119"/>
                <a:gd name="T6" fmla="*/ 2147483647 w 44"/>
                <a:gd name="T7" fmla="*/ 2147483647 h 119"/>
                <a:gd name="T8" fmla="*/ 2147483647 w 44"/>
                <a:gd name="T9" fmla="*/ 2147483647 h 119"/>
                <a:gd name="T10" fmla="*/ 2147483647 w 44"/>
                <a:gd name="T11" fmla="*/ 0 h 119"/>
                <a:gd name="T12" fmla="*/ 2147483647 w 44"/>
                <a:gd name="T13" fmla="*/ 2147483647 h 119"/>
                <a:gd name="T14" fmla="*/ 0 w 44"/>
                <a:gd name="T15" fmla="*/ 2147483647 h 119"/>
                <a:gd name="T16" fmla="*/ 2147483647 w 44"/>
                <a:gd name="T17" fmla="*/ 2147483647 h 119"/>
                <a:gd name="T18" fmla="*/ 2147483647 w 44"/>
                <a:gd name="T19" fmla="*/ 2147483647 h 119"/>
                <a:gd name="T20" fmla="*/ 2147483647 w 44"/>
                <a:gd name="T21" fmla="*/ 2147483647 h 119"/>
                <a:gd name="T22" fmla="*/ 2147483647 w 44"/>
                <a:gd name="T23" fmla="*/ 2147483647 h 119"/>
                <a:gd name="T24" fmla="*/ 2147483647 w 44"/>
                <a:gd name="T25" fmla="*/ 2147483647 h 119"/>
                <a:gd name="T26" fmla="*/ 2147483647 w 44"/>
                <a:gd name="T27" fmla="*/ 2147483647 h 119"/>
                <a:gd name="T28" fmla="*/ 2147483647 w 44"/>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19"/>
                <a:gd name="T47" fmla="*/ 44 w 44"/>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19">
                  <a:moveTo>
                    <a:pt x="44" y="117"/>
                  </a:moveTo>
                  <a:cubicBezTo>
                    <a:pt x="44" y="97"/>
                    <a:pt x="34" y="76"/>
                    <a:pt x="19" y="68"/>
                  </a:cubicBezTo>
                  <a:cubicBezTo>
                    <a:pt x="19" y="66"/>
                    <a:pt x="18" y="65"/>
                    <a:pt x="18" y="64"/>
                  </a:cubicBezTo>
                  <a:cubicBezTo>
                    <a:pt x="17" y="54"/>
                    <a:pt x="13" y="49"/>
                    <a:pt x="4" y="44"/>
                  </a:cubicBezTo>
                  <a:cubicBezTo>
                    <a:pt x="4" y="42"/>
                    <a:pt x="6" y="2"/>
                    <a:pt x="6" y="2"/>
                  </a:cubicBezTo>
                  <a:cubicBezTo>
                    <a:pt x="6" y="1"/>
                    <a:pt x="5" y="0"/>
                    <a:pt x="4" y="0"/>
                  </a:cubicBezTo>
                  <a:cubicBezTo>
                    <a:pt x="4" y="0"/>
                    <a:pt x="2" y="1"/>
                    <a:pt x="2" y="2"/>
                  </a:cubicBezTo>
                  <a:cubicBezTo>
                    <a:pt x="0" y="48"/>
                    <a:pt x="0" y="48"/>
                    <a:pt x="0" y="48"/>
                  </a:cubicBezTo>
                  <a:cubicBezTo>
                    <a:pt x="1" y="48"/>
                    <a:pt x="1" y="48"/>
                    <a:pt x="1" y="48"/>
                  </a:cubicBezTo>
                  <a:cubicBezTo>
                    <a:pt x="9" y="52"/>
                    <a:pt x="13"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3" y="119"/>
                    <a:pt x="44" y="118"/>
                    <a:pt x="44" y="117"/>
                  </a:cubicBezTo>
                  <a:close/>
                </a:path>
              </a:pathLst>
            </a:custGeom>
            <a:solidFill>
              <a:srgbClr val="C7DEB1"/>
            </a:solidFill>
            <a:ln w="9525">
              <a:noFill/>
              <a:round/>
              <a:headEnd/>
              <a:tailEnd/>
            </a:ln>
          </p:spPr>
          <p:txBody>
            <a:bodyPr/>
            <a:lstStyle/>
            <a:p>
              <a:endParaRPr lang="en-US"/>
            </a:p>
          </p:txBody>
        </p:sp>
        <p:sp>
          <p:nvSpPr>
            <p:cNvPr id="27025" name="Freeform 397"/>
            <p:cNvSpPr>
              <a:spLocks/>
            </p:cNvSpPr>
            <p:nvPr/>
          </p:nvSpPr>
          <p:spPr bwMode="auto">
            <a:xfrm>
              <a:off x="3724275" y="3337595"/>
              <a:ext cx="146050" cy="393700"/>
            </a:xfrm>
            <a:custGeom>
              <a:avLst/>
              <a:gdLst>
                <a:gd name="T0" fmla="*/ 2147483647 w 44"/>
                <a:gd name="T1" fmla="*/ 2147483647 h 119"/>
                <a:gd name="T2" fmla="*/ 2147483647 w 44"/>
                <a:gd name="T3" fmla="*/ 2147483647 h 119"/>
                <a:gd name="T4" fmla="*/ 2147483647 w 44"/>
                <a:gd name="T5" fmla="*/ 2147483647 h 119"/>
                <a:gd name="T6" fmla="*/ 2147483647 w 44"/>
                <a:gd name="T7" fmla="*/ 2147483647 h 119"/>
                <a:gd name="T8" fmla="*/ 2147483647 w 44"/>
                <a:gd name="T9" fmla="*/ 2147483647 h 119"/>
                <a:gd name="T10" fmla="*/ 2147483647 w 44"/>
                <a:gd name="T11" fmla="*/ 0 h 119"/>
                <a:gd name="T12" fmla="*/ 2147483647 w 44"/>
                <a:gd name="T13" fmla="*/ 2147483647 h 119"/>
                <a:gd name="T14" fmla="*/ 0 w 44"/>
                <a:gd name="T15" fmla="*/ 2147483647 h 119"/>
                <a:gd name="T16" fmla="*/ 2147483647 w 44"/>
                <a:gd name="T17" fmla="*/ 2147483647 h 119"/>
                <a:gd name="T18" fmla="*/ 2147483647 w 44"/>
                <a:gd name="T19" fmla="*/ 2147483647 h 119"/>
                <a:gd name="T20" fmla="*/ 2147483647 w 44"/>
                <a:gd name="T21" fmla="*/ 2147483647 h 119"/>
                <a:gd name="T22" fmla="*/ 2147483647 w 44"/>
                <a:gd name="T23" fmla="*/ 2147483647 h 119"/>
                <a:gd name="T24" fmla="*/ 2147483647 w 44"/>
                <a:gd name="T25" fmla="*/ 2147483647 h 119"/>
                <a:gd name="T26" fmla="*/ 2147483647 w 44"/>
                <a:gd name="T27" fmla="*/ 2147483647 h 119"/>
                <a:gd name="T28" fmla="*/ 2147483647 w 44"/>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19"/>
                <a:gd name="T47" fmla="*/ 44 w 44"/>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19">
                  <a:moveTo>
                    <a:pt x="44" y="117"/>
                  </a:moveTo>
                  <a:cubicBezTo>
                    <a:pt x="44" y="97"/>
                    <a:pt x="34" y="76"/>
                    <a:pt x="19" y="68"/>
                  </a:cubicBezTo>
                  <a:cubicBezTo>
                    <a:pt x="19" y="67"/>
                    <a:pt x="18" y="65"/>
                    <a:pt x="18" y="65"/>
                  </a:cubicBezTo>
                  <a:cubicBezTo>
                    <a:pt x="17" y="55"/>
                    <a:pt x="13" y="49"/>
                    <a:pt x="4" y="45"/>
                  </a:cubicBezTo>
                  <a:cubicBezTo>
                    <a:pt x="4" y="43"/>
                    <a:pt x="6" y="2"/>
                    <a:pt x="6" y="2"/>
                  </a:cubicBezTo>
                  <a:cubicBezTo>
                    <a:pt x="6" y="1"/>
                    <a:pt x="5" y="0"/>
                    <a:pt x="4" y="0"/>
                  </a:cubicBezTo>
                  <a:cubicBezTo>
                    <a:pt x="4" y="0"/>
                    <a:pt x="2" y="1"/>
                    <a:pt x="2" y="2"/>
                  </a:cubicBezTo>
                  <a:cubicBezTo>
                    <a:pt x="0" y="47"/>
                    <a:pt x="0" y="47"/>
                    <a:pt x="0" y="47"/>
                  </a:cubicBezTo>
                  <a:cubicBezTo>
                    <a:pt x="1" y="48"/>
                    <a:pt x="1" y="48"/>
                    <a:pt x="1" y="48"/>
                  </a:cubicBezTo>
                  <a:cubicBezTo>
                    <a:pt x="9" y="51"/>
                    <a:pt x="13"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3" y="119"/>
                    <a:pt x="44" y="118"/>
                    <a:pt x="44" y="117"/>
                  </a:cubicBezTo>
                  <a:close/>
                </a:path>
              </a:pathLst>
            </a:custGeom>
            <a:solidFill>
              <a:srgbClr val="C8DEB2"/>
            </a:solidFill>
            <a:ln w="9525">
              <a:noFill/>
              <a:round/>
              <a:headEnd/>
              <a:tailEnd/>
            </a:ln>
          </p:spPr>
          <p:txBody>
            <a:bodyPr/>
            <a:lstStyle/>
            <a:p>
              <a:endParaRPr lang="en-US"/>
            </a:p>
          </p:txBody>
        </p:sp>
        <p:sp>
          <p:nvSpPr>
            <p:cNvPr id="27026" name="Freeform 398"/>
            <p:cNvSpPr>
              <a:spLocks/>
            </p:cNvSpPr>
            <p:nvPr/>
          </p:nvSpPr>
          <p:spPr bwMode="auto">
            <a:xfrm>
              <a:off x="3724275" y="3337595"/>
              <a:ext cx="146050" cy="393700"/>
            </a:xfrm>
            <a:custGeom>
              <a:avLst/>
              <a:gdLst>
                <a:gd name="T0" fmla="*/ 2147483647 w 44"/>
                <a:gd name="T1" fmla="*/ 2147483647 h 119"/>
                <a:gd name="T2" fmla="*/ 2147483647 w 44"/>
                <a:gd name="T3" fmla="*/ 2147483647 h 119"/>
                <a:gd name="T4" fmla="*/ 2147483647 w 44"/>
                <a:gd name="T5" fmla="*/ 2147483647 h 119"/>
                <a:gd name="T6" fmla="*/ 2147483647 w 44"/>
                <a:gd name="T7" fmla="*/ 2147483647 h 119"/>
                <a:gd name="T8" fmla="*/ 2147483647 w 44"/>
                <a:gd name="T9" fmla="*/ 2147483647 h 119"/>
                <a:gd name="T10" fmla="*/ 2147483647 w 44"/>
                <a:gd name="T11" fmla="*/ 0 h 119"/>
                <a:gd name="T12" fmla="*/ 2147483647 w 44"/>
                <a:gd name="T13" fmla="*/ 2147483647 h 119"/>
                <a:gd name="T14" fmla="*/ 0 w 44"/>
                <a:gd name="T15" fmla="*/ 2147483647 h 119"/>
                <a:gd name="T16" fmla="*/ 2147483647 w 44"/>
                <a:gd name="T17" fmla="*/ 2147483647 h 119"/>
                <a:gd name="T18" fmla="*/ 2147483647 w 44"/>
                <a:gd name="T19" fmla="*/ 2147483647 h 119"/>
                <a:gd name="T20" fmla="*/ 2147483647 w 44"/>
                <a:gd name="T21" fmla="*/ 2147483647 h 119"/>
                <a:gd name="T22" fmla="*/ 2147483647 w 44"/>
                <a:gd name="T23" fmla="*/ 2147483647 h 119"/>
                <a:gd name="T24" fmla="*/ 2147483647 w 44"/>
                <a:gd name="T25" fmla="*/ 2147483647 h 119"/>
                <a:gd name="T26" fmla="*/ 2147483647 w 44"/>
                <a:gd name="T27" fmla="*/ 2147483647 h 119"/>
                <a:gd name="T28" fmla="*/ 2147483647 w 44"/>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19"/>
                <a:gd name="T47" fmla="*/ 44 w 44"/>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19">
                  <a:moveTo>
                    <a:pt x="44" y="117"/>
                  </a:moveTo>
                  <a:cubicBezTo>
                    <a:pt x="44" y="97"/>
                    <a:pt x="34" y="76"/>
                    <a:pt x="19" y="68"/>
                  </a:cubicBezTo>
                  <a:cubicBezTo>
                    <a:pt x="19" y="67"/>
                    <a:pt x="18" y="65"/>
                    <a:pt x="18" y="65"/>
                  </a:cubicBezTo>
                  <a:cubicBezTo>
                    <a:pt x="17" y="55"/>
                    <a:pt x="13" y="49"/>
                    <a:pt x="4" y="45"/>
                  </a:cubicBezTo>
                  <a:cubicBezTo>
                    <a:pt x="4" y="43"/>
                    <a:pt x="6" y="2"/>
                    <a:pt x="6" y="2"/>
                  </a:cubicBezTo>
                  <a:cubicBezTo>
                    <a:pt x="6" y="1"/>
                    <a:pt x="5" y="0"/>
                    <a:pt x="4" y="0"/>
                  </a:cubicBezTo>
                  <a:cubicBezTo>
                    <a:pt x="4" y="0"/>
                    <a:pt x="2" y="1"/>
                    <a:pt x="2" y="2"/>
                  </a:cubicBezTo>
                  <a:cubicBezTo>
                    <a:pt x="0" y="47"/>
                    <a:pt x="0" y="47"/>
                    <a:pt x="0" y="47"/>
                  </a:cubicBezTo>
                  <a:cubicBezTo>
                    <a:pt x="1" y="48"/>
                    <a:pt x="1" y="48"/>
                    <a:pt x="1" y="48"/>
                  </a:cubicBezTo>
                  <a:cubicBezTo>
                    <a:pt x="9" y="51"/>
                    <a:pt x="13"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3" y="119"/>
                    <a:pt x="44" y="118"/>
                    <a:pt x="44" y="117"/>
                  </a:cubicBezTo>
                  <a:close/>
                </a:path>
              </a:pathLst>
            </a:custGeom>
            <a:solidFill>
              <a:srgbClr val="C8DEB3"/>
            </a:solidFill>
            <a:ln w="9525">
              <a:noFill/>
              <a:round/>
              <a:headEnd/>
              <a:tailEnd/>
            </a:ln>
          </p:spPr>
          <p:txBody>
            <a:bodyPr/>
            <a:lstStyle/>
            <a:p>
              <a:endParaRPr lang="en-US"/>
            </a:p>
          </p:txBody>
        </p:sp>
        <p:sp>
          <p:nvSpPr>
            <p:cNvPr id="27027" name="Freeform 399"/>
            <p:cNvSpPr>
              <a:spLocks/>
            </p:cNvSpPr>
            <p:nvPr/>
          </p:nvSpPr>
          <p:spPr bwMode="auto">
            <a:xfrm>
              <a:off x="3724275" y="3337595"/>
              <a:ext cx="146050" cy="393700"/>
            </a:xfrm>
            <a:custGeom>
              <a:avLst/>
              <a:gdLst>
                <a:gd name="T0" fmla="*/ 2147483647 w 44"/>
                <a:gd name="T1" fmla="*/ 2147483647 h 119"/>
                <a:gd name="T2" fmla="*/ 2147483647 w 44"/>
                <a:gd name="T3" fmla="*/ 2147483647 h 119"/>
                <a:gd name="T4" fmla="*/ 2147483647 w 44"/>
                <a:gd name="T5" fmla="*/ 2147483647 h 119"/>
                <a:gd name="T6" fmla="*/ 2147483647 w 44"/>
                <a:gd name="T7" fmla="*/ 2147483647 h 119"/>
                <a:gd name="T8" fmla="*/ 2147483647 w 44"/>
                <a:gd name="T9" fmla="*/ 2147483647 h 119"/>
                <a:gd name="T10" fmla="*/ 2147483647 w 44"/>
                <a:gd name="T11" fmla="*/ 0 h 119"/>
                <a:gd name="T12" fmla="*/ 2147483647 w 44"/>
                <a:gd name="T13" fmla="*/ 2147483647 h 119"/>
                <a:gd name="T14" fmla="*/ 0 w 44"/>
                <a:gd name="T15" fmla="*/ 2147483647 h 119"/>
                <a:gd name="T16" fmla="*/ 2147483647 w 44"/>
                <a:gd name="T17" fmla="*/ 2147483647 h 119"/>
                <a:gd name="T18" fmla="*/ 2147483647 w 44"/>
                <a:gd name="T19" fmla="*/ 2147483647 h 119"/>
                <a:gd name="T20" fmla="*/ 2147483647 w 44"/>
                <a:gd name="T21" fmla="*/ 2147483647 h 119"/>
                <a:gd name="T22" fmla="*/ 2147483647 w 44"/>
                <a:gd name="T23" fmla="*/ 2147483647 h 119"/>
                <a:gd name="T24" fmla="*/ 2147483647 w 44"/>
                <a:gd name="T25" fmla="*/ 2147483647 h 119"/>
                <a:gd name="T26" fmla="*/ 2147483647 w 44"/>
                <a:gd name="T27" fmla="*/ 2147483647 h 119"/>
                <a:gd name="T28" fmla="*/ 2147483647 w 44"/>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19"/>
                <a:gd name="T47" fmla="*/ 44 w 44"/>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19">
                  <a:moveTo>
                    <a:pt x="44" y="117"/>
                  </a:moveTo>
                  <a:cubicBezTo>
                    <a:pt x="44" y="97"/>
                    <a:pt x="33" y="76"/>
                    <a:pt x="19" y="68"/>
                  </a:cubicBezTo>
                  <a:cubicBezTo>
                    <a:pt x="19" y="67"/>
                    <a:pt x="18" y="65"/>
                    <a:pt x="18" y="65"/>
                  </a:cubicBezTo>
                  <a:cubicBezTo>
                    <a:pt x="17" y="55"/>
                    <a:pt x="13" y="49"/>
                    <a:pt x="4" y="45"/>
                  </a:cubicBezTo>
                  <a:cubicBezTo>
                    <a:pt x="4" y="43"/>
                    <a:pt x="6" y="2"/>
                    <a:pt x="6" y="2"/>
                  </a:cubicBezTo>
                  <a:cubicBezTo>
                    <a:pt x="6" y="1"/>
                    <a:pt x="5" y="0"/>
                    <a:pt x="4" y="0"/>
                  </a:cubicBezTo>
                  <a:cubicBezTo>
                    <a:pt x="4" y="0"/>
                    <a:pt x="2" y="1"/>
                    <a:pt x="2" y="2"/>
                  </a:cubicBezTo>
                  <a:cubicBezTo>
                    <a:pt x="0" y="47"/>
                    <a:pt x="0" y="47"/>
                    <a:pt x="0" y="47"/>
                  </a:cubicBezTo>
                  <a:cubicBezTo>
                    <a:pt x="1" y="48"/>
                    <a:pt x="1" y="48"/>
                    <a:pt x="1" y="48"/>
                  </a:cubicBezTo>
                  <a:cubicBezTo>
                    <a:pt x="9" y="51"/>
                    <a:pt x="13"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3" y="119"/>
                    <a:pt x="44" y="118"/>
                    <a:pt x="44" y="117"/>
                  </a:cubicBezTo>
                  <a:close/>
                </a:path>
              </a:pathLst>
            </a:custGeom>
            <a:solidFill>
              <a:srgbClr val="C9DFB4"/>
            </a:solidFill>
            <a:ln w="9525">
              <a:noFill/>
              <a:round/>
              <a:headEnd/>
              <a:tailEnd/>
            </a:ln>
          </p:spPr>
          <p:txBody>
            <a:bodyPr/>
            <a:lstStyle/>
            <a:p>
              <a:endParaRPr lang="en-US"/>
            </a:p>
          </p:txBody>
        </p:sp>
        <p:sp>
          <p:nvSpPr>
            <p:cNvPr id="27028" name="Freeform 400"/>
            <p:cNvSpPr>
              <a:spLocks/>
            </p:cNvSpPr>
            <p:nvPr/>
          </p:nvSpPr>
          <p:spPr bwMode="auto">
            <a:xfrm>
              <a:off x="3724275" y="3337595"/>
              <a:ext cx="146050" cy="390525"/>
            </a:xfrm>
            <a:custGeom>
              <a:avLst/>
              <a:gdLst>
                <a:gd name="T0" fmla="*/ 2147483647 w 44"/>
                <a:gd name="T1" fmla="*/ 2147483647 h 118"/>
                <a:gd name="T2" fmla="*/ 2147483647 w 44"/>
                <a:gd name="T3" fmla="*/ 2147483647 h 118"/>
                <a:gd name="T4" fmla="*/ 2147483647 w 44"/>
                <a:gd name="T5" fmla="*/ 2147483647 h 118"/>
                <a:gd name="T6" fmla="*/ 2147483647 w 44"/>
                <a:gd name="T7" fmla="*/ 2147483647 h 118"/>
                <a:gd name="T8" fmla="*/ 2147483647 w 44"/>
                <a:gd name="T9" fmla="*/ 2147483647 h 118"/>
                <a:gd name="T10" fmla="*/ 2147483647 w 44"/>
                <a:gd name="T11" fmla="*/ 0 h 118"/>
                <a:gd name="T12" fmla="*/ 2147483647 w 44"/>
                <a:gd name="T13" fmla="*/ 2147483647 h 118"/>
                <a:gd name="T14" fmla="*/ 0 w 44"/>
                <a:gd name="T15" fmla="*/ 2147483647 h 118"/>
                <a:gd name="T16" fmla="*/ 2147483647 w 44"/>
                <a:gd name="T17" fmla="*/ 2147483647 h 118"/>
                <a:gd name="T18" fmla="*/ 2147483647 w 44"/>
                <a:gd name="T19" fmla="*/ 2147483647 h 118"/>
                <a:gd name="T20" fmla="*/ 2147483647 w 44"/>
                <a:gd name="T21" fmla="*/ 2147483647 h 118"/>
                <a:gd name="T22" fmla="*/ 2147483647 w 44"/>
                <a:gd name="T23" fmla="*/ 2147483647 h 118"/>
                <a:gd name="T24" fmla="*/ 2147483647 w 44"/>
                <a:gd name="T25" fmla="*/ 2147483647 h 118"/>
                <a:gd name="T26" fmla="*/ 2147483647 w 44"/>
                <a:gd name="T27" fmla="*/ 2147483647 h 118"/>
                <a:gd name="T28" fmla="*/ 2147483647 w 44"/>
                <a:gd name="T29" fmla="*/ 2147483647 h 1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18"/>
                <a:gd name="T47" fmla="*/ 44 w 44"/>
                <a:gd name="T48" fmla="*/ 118 h 1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18">
                  <a:moveTo>
                    <a:pt x="44" y="117"/>
                  </a:moveTo>
                  <a:cubicBezTo>
                    <a:pt x="44" y="97"/>
                    <a:pt x="33" y="76"/>
                    <a:pt x="19" y="68"/>
                  </a:cubicBezTo>
                  <a:cubicBezTo>
                    <a:pt x="19" y="67"/>
                    <a:pt x="18" y="65"/>
                    <a:pt x="18" y="65"/>
                  </a:cubicBezTo>
                  <a:cubicBezTo>
                    <a:pt x="17" y="55"/>
                    <a:pt x="13" y="50"/>
                    <a:pt x="4" y="45"/>
                  </a:cubicBezTo>
                  <a:cubicBezTo>
                    <a:pt x="4" y="43"/>
                    <a:pt x="6" y="2"/>
                    <a:pt x="6" y="2"/>
                  </a:cubicBezTo>
                  <a:cubicBezTo>
                    <a:pt x="6" y="1"/>
                    <a:pt x="5" y="1"/>
                    <a:pt x="4" y="0"/>
                  </a:cubicBezTo>
                  <a:cubicBezTo>
                    <a:pt x="4" y="0"/>
                    <a:pt x="2" y="1"/>
                    <a:pt x="2" y="2"/>
                  </a:cubicBezTo>
                  <a:cubicBezTo>
                    <a:pt x="0" y="47"/>
                    <a:pt x="0" y="47"/>
                    <a:pt x="0" y="47"/>
                  </a:cubicBezTo>
                  <a:cubicBezTo>
                    <a:pt x="1" y="48"/>
                    <a:pt x="1" y="48"/>
                    <a:pt x="1" y="48"/>
                  </a:cubicBezTo>
                  <a:cubicBezTo>
                    <a:pt x="9" y="51"/>
                    <a:pt x="13" y="56"/>
                    <a:pt x="14" y="66"/>
                  </a:cubicBezTo>
                  <a:cubicBezTo>
                    <a:pt x="15" y="70"/>
                    <a:pt x="15" y="70"/>
                    <a:pt x="15" y="70"/>
                  </a:cubicBezTo>
                  <a:cubicBezTo>
                    <a:pt x="16" y="70"/>
                    <a:pt x="16" y="70"/>
                    <a:pt x="16" y="70"/>
                  </a:cubicBezTo>
                  <a:cubicBezTo>
                    <a:pt x="30" y="78"/>
                    <a:pt x="40" y="98"/>
                    <a:pt x="40" y="117"/>
                  </a:cubicBezTo>
                  <a:cubicBezTo>
                    <a:pt x="40" y="118"/>
                    <a:pt x="41" y="118"/>
                    <a:pt x="42" y="118"/>
                  </a:cubicBezTo>
                  <a:cubicBezTo>
                    <a:pt x="43" y="118"/>
                    <a:pt x="44" y="118"/>
                    <a:pt x="44" y="117"/>
                  </a:cubicBezTo>
                  <a:close/>
                </a:path>
              </a:pathLst>
            </a:custGeom>
            <a:solidFill>
              <a:srgbClr val="CAE0B5"/>
            </a:solidFill>
            <a:ln w="9525">
              <a:noFill/>
              <a:round/>
              <a:headEnd/>
              <a:tailEnd/>
            </a:ln>
          </p:spPr>
          <p:txBody>
            <a:bodyPr/>
            <a:lstStyle/>
            <a:p>
              <a:endParaRPr lang="en-US"/>
            </a:p>
          </p:txBody>
        </p:sp>
        <p:sp>
          <p:nvSpPr>
            <p:cNvPr id="27029" name="Rectangle 401"/>
            <p:cNvSpPr>
              <a:spLocks noChangeArrowheads="1"/>
            </p:cNvSpPr>
            <p:nvPr/>
          </p:nvSpPr>
          <p:spPr bwMode="auto">
            <a:xfrm>
              <a:off x="4602163" y="3199483"/>
              <a:ext cx="468312" cy="168275"/>
            </a:xfrm>
            <a:prstGeom prst="rect">
              <a:avLst/>
            </a:prstGeom>
            <a:noFill/>
            <a:ln w="9525">
              <a:noFill/>
              <a:miter lim="800000"/>
              <a:headEnd/>
              <a:tailEnd/>
            </a:ln>
          </p:spPr>
          <p:txBody>
            <a:bodyPr wrap="none" lIns="0" tIns="0" rIns="0" bIns="0">
              <a:spAutoFit/>
            </a:bodyPr>
            <a:lstStyle/>
            <a:p>
              <a:r>
                <a:rPr lang="en-US" sz="1100" dirty="0">
                  <a:latin typeface="Century Schoolbook" pitchFamily="18" charset="0"/>
                </a:rPr>
                <a:t>CTLA4</a:t>
              </a:r>
            </a:p>
          </p:txBody>
        </p:sp>
        <p:sp>
          <p:nvSpPr>
            <p:cNvPr id="27030" name="Freeform 402"/>
            <p:cNvSpPr>
              <a:spLocks/>
            </p:cNvSpPr>
            <p:nvPr/>
          </p:nvSpPr>
          <p:spPr bwMode="auto">
            <a:xfrm>
              <a:off x="3068638" y="4109120"/>
              <a:ext cx="1790700" cy="1774825"/>
            </a:xfrm>
            <a:custGeom>
              <a:avLst/>
              <a:gdLst>
                <a:gd name="T0" fmla="*/ 2147483647 w 543"/>
                <a:gd name="T1" fmla="*/ 2147483647 h 538"/>
                <a:gd name="T2" fmla="*/ 2147483647 w 543"/>
                <a:gd name="T3" fmla="*/ 2147483647 h 538"/>
                <a:gd name="T4" fmla="*/ 2147483647 w 543"/>
                <a:gd name="T5" fmla="*/ 2147483647 h 538"/>
                <a:gd name="T6" fmla="*/ 2147483647 w 543"/>
                <a:gd name="T7" fmla="*/ 2147483647 h 538"/>
                <a:gd name="T8" fmla="*/ 2147483647 w 543"/>
                <a:gd name="T9" fmla="*/ 2147483647 h 538"/>
                <a:gd name="T10" fmla="*/ 2147483647 w 543"/>
                <a:gd name="T11" fmla="*/ 2147483647 h 538"/>
                <a:gd name="T12" fmla="*/ 2147483647 w 543"/>
                <a:gd name="T13" fmla="*/ 2147483647 h 538"/>
                <a:gd name="T14" fmla="*/ 2147483647 w 543"/>
                <a:gd name="T15" fmla="*/ 2147483647 h 538"/>
                <a:gd name="T16" fmla="*/ 2147483647 w 543"/>
                <a:gd name="T17" fmla="*/ 2147483647 h 538"/>
                <a:gd name="T18" fmla="*/ 2147483647 w 543"/>
                <a:gd name="T19" fmla="*/ 2147483647 h 538"/>
                <a:gd name="T20" fmla="*/ 2147483647 w 543"/>
                <a:gd name="T21" fmla="*/ 2147483647 h 538"/>
                <a:gd name="T22" fmla="*/ 2147483647 w 543"/>
                <a:gd name="T23" fmla="*/ 2147483647 h 538"/>
                <a:gd name="T24" fmla="*/ 2147483647 w 543"/>
                <a:gd name="T25" fmla="*/ 2147483647 h 538"/>
                <a:gd name="T26" fmla="*/ 2147483647 w 543"/>
                <a:gd name="T27" fmla="*/ 2147483647 h 538"/>
                <a:gd name="T28" fmla="*/ 2147483647 w 543"/>
                <a:gd name="T29" fmla="*/ 2147483647 h 538"/>
                <a:gd name="T30" fmla="*/ 2147483647 w 543"/>
                <a:gd name="T31" fmla="*/ 2147483647 h 538"/>
                <a:gd name="T32" fmla="*/ 2147483647 w 543"/>
                <a:gd name="T33" fmla="*/ 2147483647 h 538"/>
                <a:gd name="T34" fmla="*/ 2147483647 w 543"/>
                <a:gd name="T35" fmla="*/ 2147483647 h 538"/>
                <a:gd name="T36" fmla="*/ 2147483647 w 543"/>
                <a:gd name="T37" fmla="*/ 2147483647 h 538"/>
                <a:gd name="T38" fmla="*/ 2147483647 w 543"/>
                <a:gd name="T39" fmla="*/ 2147483647 h 538"/>
                <a:gd name="T40" fmla="*/ 2147483647 w 543"/>
                <a:gd name="T41" fmla="*/ 2147483647 h 538"/>
                <a:gd name="T42" fmla="*/ 2147483647 w 543"/>
                <a:gd name="T43" fmla="*/ 2147483647 h 538"/>
                <a:gd name="T44" fmla="*/ 2147483647 w 543"/>
                <a:gd name="T45" fmla="*/ 2147483647 h 538"/>
                <a:gd name="T46" fmla="*/ 2147483647 w 543"/>
                <a:gd name="T47" fmla="*/ 2147483647 h 538"/>
                <a:gd name="T48" fmla="*/ 2147483647 w 543"/>
                <a:gd name="T49" fmla="*/ 2147483647 h 538"/>
                <a:gd name="T50" fmla="*/ 2147483647 w 543"/>
                <a:gd name="T51" fmla="*/ 2147483647 h 538"/>
                <a:gd name="T52" fmla="*/ 2147483647 w 543"/>
                <a:gd name="T53" fmla="*/ 2147483647 h 538"/>
                <a:gd name="T54" fmla="*/ 2147483647 w 543"/>
                <a:gd name="T55" fmla="*/ 2147483647 h 538"/>
                <a:gd name="T56" fmla="*/ 2147483647 w 543"/>
                <a:gd name="T57" fmla="*/ 2147483647 h 5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43"/>
                <a:gd name="T88" fmla="*/ 0 h 538"/>
                <a:gd name="T89" fmla="*/ 543 w 543"/>
                <a:gd name="T90" fmla="*/ 538 h 5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43" h="538">
                  <a:moveTo>
                    <a:pt x="398" y="509"/>
                  </a:moveTo>
                  <a:cubicBezTo>
                    <a:pt x="415" y="500"/>
                    <a:pt x="422" y="474"/>
                    <a:pt x="436" y="462"/>
                  </a:cubicBezTo>
                  <a:cubicBezTo>
                    <a:pt x="451" y="449"/>
                    <a:pt x="475" y="446"/>
                    <a:pt x="487" y="431"/>
                  </a:cubicBezTo>
                  <a:cubicBezTo>
                    <a:pt x="498" y="416"/>
                    <a:pt x="510" y="398"/>
                    <a:pt x="518" y="381"/>
                  </a:cubicBezTo>
                  <a:cubicBezTo>
                    <a:pt x="526" y="364"/>
                    <a:pt x="509" y="338"/>
                    <a:pt x="513" y="319"/>
                  </a:cubicBezTo>
                  <a:cubicBezTo>
                    <a:pt x="517" y="300"/>
                    <a:pt x="531" y="284"/>
                    <a:pt x="530" y="264"/>
                  </a:cubicBezTo>
                  <a:cubicBezTo>
                    <a:pt x="530" y="245"/>
                    <a:pt x="543" y="223"/>
                    <a:pt x="538" y="204"/>
                  </a:cubicBezTo>
                  <a:cubicBezTo>
                    <a:pt x="533" y="185"/>
                    <a:pt x="519" y="169"/>
                    <a:pt x="511" y="152"/>
                  </a:cubicBezTo>
                  <a:cubicBezTo>
                    <a:pt x="502" y="135"/>
                    <a:pt x="492" y="117"/>
                    <a:pt x="480" y="102"/>
                  </a:cubicBezTo>
                  <a:cubicBezTo>
                    <a:pt x="468" y="87"/>
                    <a:pt x="452" y="74"/>
                    <a:pt x="436" y="63"/>
                  </a:cubicBezTo>
                  <a:cubicBezTo>
                    <a:pt x="421" y="51"/>
                    <a:pt x="401" y="47"/>
                    <a:pt x="383" y="39"/>
                  </a:cubicBezTo>
                  <a:cubicBezTo>
                    <a:pt x="366" y="31"/>
                    <a:pt x="352" y="8"/>
                    <a:pt x="333" y="4"/>
                  </a:cubicBezTo>
                  <a:cubicBezTo>
                    <a:pt x="314" y="0"/>
                    <a:pt x="291" y="0"/>
                    <a:pt x="271" y="1"/>
                  </a:cubicBezTo>
                  <a:cubicBezTo>
                    <a:pt x="252" y="1"/>
                    <a:pt x="237" y="31"/>
                    <a:pt x="218" y="36"/>
                  </a:cubicBezTo>
                  <a:cubicBezTo>
                    <a:pt x="199" y="40"/>
                    <a:pt x="179" y="36"/>
                    <a:pt x="163" y="44"/>
                  </a:cubicBezTo>
                  <a:cubicBezTo>
                    <a:pt x="146" y="53"/>
                    <a:pt x="111" y="42"/>
                    <a:pt x="97" y="54"/>
                  </a:cubicBezTo>
                  <a:cubicBezTo>
                    <a:pt x="82" y="66"/>
                    <a:pt x="90" y="103"/>
                    <a:pt x="78" y="118"/>
                  </a:cubicBezTo>
                  <a:cubicBezTo>
                    <a:pt x="67" y="133"/>
                    <a:pt x="52" y="146"/>
                    <a:pt x="44" y="163"/>
                  </a:cubicBezTo>
                  <a:cubicBezTo>
                    <a:pt x="36" y="181"/>
                    <a:pt x="32" y="199"/>
                    <a:pt x="28" y="218"/>
                  </a:cubicBezTo>
                  <a:cubicBezTo>
                    <a:pt x="24" y="237"/>
                    <a:pt x="0" y="257"/>
                    <a:pt x="1" y="277"/>
                  </a:cubicBezTo>
                  <a:cubicBezTo>
                    <a:pt x="1" y="296"/>
                    <a:pt x="17" y="316"/>
                    <a:pt x="22" y="335"/>
                  </a:cubicBezTo>
                  <a:cubicBezTo>
                    <a:pt x="26" y="354"/>
                    <a:pt x="42" y="369"/>
                    <a:pt x="51" y="385"/>
                  </a:cubicBezTo>
                  <a:cubicBezTo>
                    <a:pt x="59" y="403"/>
                    <a:pt x="62" y="424"/>
                    <a:pt x="74" y="439"/>
                  </a:cubicBezTo>
                  <a:cubicBezTo>
                    <a:pt x="86" y="454"/>
                    <a:pt x="94" y="479"/>
                    <a:pt x="109" y="490"/>
                  </a:cubicBezTo>
                  <a:cubicBezTo>
                    <a:pt x="124" y="502"/>
                    <a:pt x="157" y="486"/>
                    <a:pt x="174" y="494"/>
                  </a:cubicBezTo>
                  <a:cubicBezTo>
                    <a:pt x="192" y="502"/>
                    <a:pt x="203" y="530"/>
                    <a:pt x="222" y="534"/>
                  </a:cubicBezTo>
                  <a:cubicBezTo>
                    <a:pt x="241" y="538"/>
                    <a:pt x="263" y="525"/>
                    <a:pt x="283" y="525"/>
                  </a:cubicBezTo>
                  <a:cubicBezTo>
                    <a:pt x="302" y="524"/>
                    <a:pt x="317" y="508"/>
                    <a:pt x="337" y="503"/>
                  </a:cubicBezTo>
                  <a:cubicBezTo>
                    <a:pt x="355" y="499"/>
                    <a:pt x="381" y="517"/>
                    <a:pt x="398" y="509"/>
                  </a:cubicBezTo>
                  <a:close/>
                </a:path>
              </a:pathLst>
            </a:custGeom>
            <a:solidFill>
              <a:srgbClr val="CAB2D6"/>
            </a:solidFill>
            <a:ln w="15875">
              <a:solidFill>
                <a:srgbClr val="996EB3"/>
              </a:solidFill>
              <a:miter lim="800000"/>
              <a:headEnd/>
              <a:tailEnd/>
            </a:ln>
          </p:spPr>
          <p:txBody>
            <a:bodyPr/>
            <a:lstStyle/>
            <a:p>
              <a:endParaRPr lang="en-US"/>
            </a:p>
          </p:txBody>
        </p:sp>
        <p:sp>
          <p:nvSpPr>
            <p:cNvPr id="27031" name="Freeform 403"/>
            <p:cNvSpPr>
              <a:spLocks/>
            </p:cNvSpPr>
            <p:nvPr/>
          </p:nvSpPr>
          <p:spPr bwMode="auto">
            <a:xfrm>
              <a:off x="3821113" y="4320257"/>
              <a:ext cx="876300" cy="777875"/>
            </a:xfrm>
            <a:custGeom>
              <a:avLst/>
              <a:gdLst>
                <a:gd name="T0" fmla="*/ 2147483647 w 266"/>
                <a:gd name="T1" fmla="*/ 2147483647 h 236"/>
                <a:gd name="T2" fmla="*/ 2147483647 w 266"/>
                <a:gd name="T3" fmla="*/ 2147483647 h 236"/>
                <a:gd name="T4" fmla="*/ 2147483647 w 266"/>
                <a:gd name="T5" fmla="*/ 2147483647 h 236"/>
                <a:gd name="T6" fmla="*/ 2147483647 w 266"/>
                <a:gd name="T7" fmla="*/ 2147483647 h 236"/>
                <a:gd name="T8" fmla="*/ 2147483647 w 266"/>
                <a:gd name="T9" fmla="*/ 2147483647 h 236"/>
                <a:gd name="T10" fmla="*/ 2147483647 w 266"/>
                <a:gd name="T11" fmla="*/ 2147483647 h 236"/>
                <a:gd name="T12" fmla="*/ 2147483647 w 266"/>
                <a:gd name="T13" fmla="*/ 2147483647 h 236"/>
                <a:gd name="T14" fmla="*/ 2147483647 w 266"/>
                <a:gd name="T15" fmla="*/ 2147483647 h 236"/>
                <a:gd name="T16" fmla="*/ 2147483647 w 266"/>
                <a:gd name="T17" fmla="*/ 2147483647 h 236"/>
                <a:gd name="T18" fmla="*/ 2147483647 w 266"/>
                <a:gd name="T19" fmla="*/ 2147483647 h 236"/>
                <a:gd name="T20" fmla="*/ 2147483647 w 266"/>
                <a:gd name="T21" fmla="*/ 2147483647 h 236"/>
                <a:gd name="T22" fmla="*/ 2147483647 w 266"/>
                <a:gd name="T23" fmla="*/ 2147483647 h 236"/>
                <a:gd name="T24" fmla="*/ 2147483647 w 266"/>
                <a:gd name="T25" fmla="*/ 2147483647 h 236"/>
                <a:gd name="T26" fmla="*/ 2147483647 w 266"/>
                <a:gd name="T27" fmla="*/ 2147483647 h 236"/>
                <a:gd name="T28" fmla="*/ 2147483647 w 266"/>
                <a:gd name="T29" fmla="*/ 2147483647 h 236"/>
                <a:gd name="T30" fmla="*/ 2147483647 w 266"/>
                <a:gd name="T31" fmla="*/ 2147483647 h 236"/>
                <a:gd name="T32" fmla="*/ 2147483647 w 266"/>
                <a:gd name="T33" fmla="*/ 2147483647 h 236"/>
                <a:gd name="T34" fmla="*/ 2147483647 w 266"/>
                <a:gd name="T35" fmla="*/ 2147483647 h 236"/>
                <a:gd name="T36" fmla="*/ 2147483647 w 266"/>
                <a:gd name="T37" fmla="*/ 2147483647 h 236"/>
                <a:gd name="T38" fmla="*/ 2147483647 w 266"/>
                <a:gd name="T39" fmla="*/ 2147483647 h 236"/>
                <a:gd name="T40" fmla="*/ 2147483647 w 266"/>
                <a:gd name="T41" fmla="*/ 2147483647 h 2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6"/>
                <a:gd name="T64" fmla="*/ 0 h 236"/>
                <a:gd name="T65" fmla="*/ 266 w 266"/>
                <a:gd name="T66" fmla="*/ 236 h 2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6" h="236">
                  <a:moveTo>
                    <a:pt x="259" y="93"/>
                  </a:moveTo>
                  <a:cubicBezTo>
                    <a:pt x="252" y="74"/>
                    <a:pt x="239" y="84"/>
                    <a:pt x="225" y="65"/>
                  </a:cubicBezTo>
                  <a:cubicBezTo>
                    <a:pt x="218" y="56"/>
                    <a:pt x="208" y="48"/>
                    <a:pt x="198" y="39"/>
                  </a:cubicBezTo>
                  <a:cubicBezTo>
                    <a:pt x="188" y="30"/>
                    <a:pt x="184" y="13"/>
                    <a:pt x="173" y="8"/>
                  </a:cubicBezTo>
                  <a:cubicBezTo>
                    <a:pt x="161" y="2"/>
                    <a:pt x="147" y="0"/>
                    <a:pt x="135" y="2"/>
                  </a:cubicBezTo>
                  <a:cubicBezTo>
                    <a:pt x="122" y="4"/>
                    <a:pt x="110" y="8"/>
                    <a:pt x="99" y="12"/>
                  </a:cubicBezTo>
                  <a:cubicBezTo>
                    <a:pt x="86" y="16"/>
                    <a:pt x="77" y="26"/>
                    <a:pt x="66" y="32"/>
                  </a:cubicBezTo>
                  <a:cubicBezTo>
                    <a:pt x="55" y="38"/>
                    <a:pt x="48" y="47"/>
                    <a:pt x="39" y="54"/>
                  </a:cubicBezTo>
                  <a:cubicBezTo>
                    <a:pt x="28" y="63"/>
                    <a:pt x="11" y="62"/>
                    <a:pt x="6" y="70"/>
                  </a:cubicBezTo>
                  <a:cubicBezTo>
                    <a:pt x="0" y="80"/>
                    <a:pt x="9" y="98"/>
                    <a:pt x="16" y="115"/>
                  </a:cubicBezTo>
                  <a:cubicBezTo>
                    <a:pt x="22" y="128"/>
                    <a:pt x="28" y="141"/>
                    <a:pt x="42" y="148"/>
                  </a:cubicBezTo>
                  <a:cubicBezTo>
                    <a:pt x="54" y="153"/>
                    <a:pt x="68" y="159"/>
                    <a:pt x="85" y="154"/>
                  </a:cubicBezTo>
                  <a:cubicBezTo>
                    <a:pt x="100" y="148"/>
                    <a:pt x="112" y="149"/>
                    <a:pt x="124" y="149"/>
                  </a:cubicBezTo>
                  <a:cubicBezTo>
                    <a:pt x="138" y="149"/>
                    <a:pt x="156" y="137"/>
                    <a:pt x="167" y="145"/>
                  </a:cubicBezTo>
                  <a:cubicBezTo>
                    <a:pt x="176" y="151"/>
                    <a:pt x="179" y="170"/>
                    <a:pt x="188" y="183"/>
                  </a:cubicBezTo>
                  <a:cubicBezTo>
                    <a:pt x="194" y="192"/>
                    <a:pt x="200" y="204"/>
                    <a:pt x="207" y="217"/>
                  </a:cubicBezTo>
                  <a:cubicBezTo>
                    <a:pt x="216" y="236"/>
                    <a:pt x="224" y="235"/>
                    <a:pt x="233" y="234"/>
                  </a:cubicBezTo>
                  <a:cubicBezTo>
                    <a:pt x="241" y="232"/>
                    <a:pt x="240" y="226"/>
                    <a:pt x="245" y="208"/>
                  </a:cubicBezTo>
                  <a:cubicBezTo>
                    <a:pt x="248" y="197"/>
                    <a:pt x="265" y="186"/>
                    <a:pt x="266" y="171"/>
                  </a:cubicBezTo>
                  <a:cubicBezTo>
                    <a:pt x="266" y="159"/>
                    <a:pt x="260" y="146"/>
                    <a:pt x="259" y="132"/>
                  </a:cubicBezTo>
                  <a:cubicBezTo>
                    <a:pt x="258" y="120"/>
                    <a:pt x="262" y="105"/>
                    <a:pt x="259" y="93"/>
                  </a:cubicBezTo>
                  <a:close/>
                </a:path>
              </a:pathLst>
            </a:custGeom>
            <a:solidFill>
              <a:srgbClr val="CAB2D6"/>
            </a:solidFill>
            <a:ln w="9525">
              <a:noFill/>
              <a:round/>
              <a:headEnd/>
              <a:tailEnd/>
            </a:ln>
          </p:spPr>
          <p:txBody>
            <a:bodyPr/>
            <a:lstStyle/>
            <a:p>
              <a:endParaRPr lang="en-US"/>
            </a:p>
          </p:txBody>
        </p:sp>
        <p:sp>
          <p:nvSpPr>
            <p:cNvPr id="27032" name="Freeform 404"/>
            <p:cNvSpPr>
              <a:spLocks/>
            </p:cNvSpPr>
            <p:nvPr/>
          </p:nvSpPr>
          <p:spPr bwMode="auto">
            <a:xfrm>
              <a:off x="3824288" y="4323432"/>
              <a:ext cx="873125" cy="771525"/>
            </a:xfrm>
            <a:custGeom>
              <a:avLst/>
              <a:gdLst>
                <a:gd name="T0" fmla="*/ 2147483647 w 265"/>
                <a:gd name="T1" fmla="*/ 2147483647 h 234"/>
                <a:gd name="T2" fmla="*/ 2147483647 w 265"/>
                <a:gd name="T3" fmla="*/ 2147483647 h 234"/>
                <a:gd name="T4" fmla="*/ 2147483647 w 265"/>
                <a:gd name="T5" fmla="*/ 2147483647 h 234"/>
                <a:gd name="T6" fmla="*/ 2147483647 w 265"/>
                <a:gd name="T7" fmla="*/ 2147483647 h 234"/>
                <a:gd name="T8" fmla="*/ 2147483647 w 265"/>
                <a:gd name="T9" fmla="*/ 2147483647 h 234"/>
                <a:gd name="T10" fmla="*/ 2147483647 w 265"/>
                <a:gd name="T11" fmla="*/ 2147483647 h 234"/>
                <a:gd name="T12" fmla="*/ 2147483647 w 265"/>
                <a:gd name="T13" fmla="*/ 2147483647 h 234"/>
                <a:gd name="T14" fmla="*/ 2147483647 w 265"/>
                <a:gd name="T15" fmla="*/ 2147483647 h 234"/>
                <a:gd name="T16" fmla="*/ 2147483647 w 265"/>
                <a:gd name="T17" fmla="*/ 2147483647 h 234"/>
                <a:gd name="T18" fmla="*/ 2147483647 w 265"/>
                <a:gd name="T19" fmla="*/ 2147483647 h 234"/>
                <a:gd name="T20" fmla="*/ 2147483647 w 265"/>
                <a:gd name="T21" fmla="*/ 2147483647 h 234"/>
                <a:gd name="T22" fmla="*/ 2147483647 w 265"/>
                <a:gd name="T23" fmla="*/ 2147483647 h 234"/>
                <a:gd name="T24" fmla="*/ 2147483647 w 265"/>
                <a:gd name="T25" fmla="*/ 2147483647 h 234"/>
                <a:gd name="T26" fmla="*/ 2147483647 w 265"/>
                <a:gd name="T27" fmla="*/ 2147483647 h 234"/>
                <a:gd name="T28" fmla="*/ 2147483647 w 265"/>
                <a:gd name="T29" fmla="*/ 2147483647 h 234"/>
                <a:gd name="T30" fmla="*/ 2147483647 w 265"/>
                <a:gd name="T31" fmla="*/ 2147483647 h 234"/>
                <a:gd name="T32" fmla="*/ 2147483647 w 265"/>
                <a:gd name="T33" fmla="*/ 2147483647 h 234"/>
                <a:gd name="T34" fmla="*/ 2147483647 w 265"/>
                <a:gd name="T35" fmla="*/ 2147483647 h 234"/>
                <a:gd name="T36" fmla="*/ 2147483647 w 265"/>
                <a:gd name="T37" fmla="*/ 2147483647 h 234"/>
                <a:gd name="T38" fmla="*/ 2147483647 w 265"/>
                <a:gd name="T39" fmla="*/ 2147483647 h 234"/>
                <a:gd name="T40" fmla="*/ 2147483647 w 265"/>
                <a:gd name="T41" fmla="*/ 2147483647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5"/>
                <a:gd name="T64" fmla="*/ 0 h 234"/>
                <a:gd name="T65" fmla="*/ 265 w 265"/>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5" h="234">
                  <a:moveTo>
                    <a:pt x="258" y="92"/>
                  </a:moveTo>
                  <a:cubicBezTo>
                    <a:pt x="252" y="72"/>
                    <a:pt x="238" y="83"/>
                    <a:pt x="224" y="65"/>
                  </a:cubicBezTo>
                  <a:cubicBezTo>
                    <a:pt x="216" y="55"/>
                    <a:pt x="207" y="48"/>
                    <a:pt x="197" y="38"/>
                  </a:cubicBezTo>
                  <a:cubicBezTo>
                    <a:pt x="187" y="29"/>
                    <a:pt x="183" y="13"/>
                    <a:pt x="172" y="7"/>
                  </a:cubicBezTo>
                  <a:cubicBezTo>
                    <a:pt x="160" y="2"/>
                    <a:pt x="147" y="0"/>
                    <a:pt x="134" y="2"/>
                  </a:cubicBezTo>
                  <a:cubicBezTo>
                    <a:pt x="122" y="4"/>
                    <a:pt x="110" y="8"/>
                    <a:pt x="98" y="12"/>
                  </a:cubicBezTo>
                  <a:cubicBezTo>
                    <a:pt x="86" y="16"/>
                    <a:pt x="77" y="26"/>
                    <a:pt x="66" y="31"/>
                  </a:cubicBezTo>
                  <a:cubicBezTo>
                    <a:pt x="54" y="37"/>
                    <a:pt x="47" y="46"/>
                    <a:pt x="39" y="53"/>
                  </a:cubicBezTo>
                  <a:cubicBezTo>
                    <a:pt x="28" y="62"/>
                    <a:pt x="11" y="61"/>
                    <a:pt x="6" y="69"/>
                  </a:cubicBezTo>
                  <a:cubicBezTo>
                    <a:pt x="0" y="79"/>
                    <a:pt x="9" y="97"/>
                    <a:pt x="16" y="114"/>
                  </a:cubicBezTo>
                  <a:cubicBezTo>
                    <a:pt x="22" y="127"/>
                    <a:pt x="28" y="140"/>
                    <a:pt x="42" y="147"/>
                  </a:cubicBezTo>
                  <a:cubicBezTo>
                    <a:pt x="53" y="152"/>
                    <a:pt x="68" y="158"/>
                    <a:pt x="84" y="152"/>
                  </a:cubicBezTo>
                  <a:cubicBezTo>
                    <a:pt x="99" y="147"/>
                    <a:pt x="111" y="148"/>
                    <a:pt x="123" y="147"/>
                  </a:cubicBezTo>
                  <a:cubicBezTo>
                    <a:pt x="137" y="147"/>
                    <a:pt x="155" y="136"/>
                    <a:pt x="166" y="143"/>
                  </a:cubicBezTo>
                  <a:cubicBezTo>
                    <a:pt x="176" y="150"/>
                    <a:pt x="178" y="168"/>
                    <a:pt x="187" y="181"/>
                  </a:cubicBezTo>
                  <a:cubicBezTo>
                    <a:pt x="193" y="191"/>
                    <a:pt x="200" y="202"/>
                    <a:pt x="206" y="215"/>
                  </a:cubicBezTo>
                  <a:cubicBezTo>
                    <a:pt x="215" y="234"/>
                    <a:pt x="223" y="234"/>
                    <a:pt x="231" y="232"/>
                  </a:cubicBezTo>
                  <a:cubicBezTo>
                    <a:pt x="240" y="230"/>
                    <a:pt x="239" y="225"/>
                    <a:pt x="244" y="206"/>
                  </a:cubicBezTo>
                  <a:cubicBezTo>
                    <a:pt x="246" y="196"/>
                    <a:pt x="264" y="185"/>
                    <a:pt x="264" y="170"/>
                  </a:cubicBezTo>
                  <a:cubicBezTo>
                    <a:pt x="265" y="158"/>
                    <a:pt x="259" y="145"/>
                    <a:pt x="257" y="131"/>
                  </a:cubicBezTo>
                  <a:cubicBezTo>
                    <a:pt x="256" y="119"/>
                    <a:pt x="262" y="104"/>
                    <a:pt x="258" y="92"/>
                  </a:cubicBezTo>
                  <a:close/>
                </a:path>
              </a:pathLst>
            </a:custGeom>
            <a:solidFill>
              <a:srgbClr val="C9B1D6"/>
            </a:solidFill>
            <a:ln w="9525">
              <a:noFill/>
              <a:round/>
              <a:headEnd/>
              <a:tailEnd/>
            </a:ln>
          </p:spPr>
          <p:txBody>
            <a:bodyPr/>
            <a:lstStyle/>
            <a:p>
              <a:endParaRPr lang="en-US"/>
            </a:p>
          </p:txBody>
        </p:sp>
        <p:sp>
          <p:nvSpPr>
            <p:cNvPr id="27033" name="Freeform 405"/>
            <p:cNvSpPr>
              <a:spLocks/>
            </p:cNvSpPr>
            <p:nvPr/>
          </p:nvSpPr>
          <p:spPr bwMode="auto">
            <a:xfrm>
              <a:off x="3827463" y="4326607"/>
              <a:ext cx="866775" cy="768350"/>
            </a:xfrm>
            <a:custGeom>
              <a:avLst/>
              <a:gdLst>
                <a:gd name="T0" fmla="*/ 2147483647 w 263"/>
                <a:gd name="T1" fmla="*/ 2147483647 h 233"/>
                <a:gd name="T2" fmla="*/ 2147483647 w 263"/>
                <a:gd name="T3" fmla="*/ 2147483647 h 233"/>
                <a:gd name="T4" fmla="*/ 2147483647 w 263"/>
                <a:gd name="T5" fmla="*/ 2147483647 h 233"/>
                <a:gd name="T6" fmla="*/ 2147483647 w 263"/>
                <a:gd name="T7" fmla="*/ 2147483647 h 233"/>
                <a:gd name="T8" fmla="*/ 2147483647 w 263"/>
                <a:gd name="T9" fmla="*/ 2147483647 h 233"/>
                <a:gd name="T10" fmla="*/ 2147483647 w 263"/>
                <a:gd name="T11" fmla="*/ 2147483647 h 233"/>
                <a:gd name="T12" fmla="*/ 2147483647 w 263"/>
                <a:gd name="T13" fmla="*/ 2147483647 h 233"/>
                <a:gd name="T14" fmla="*/ 2147483647 w 263"/>
                <a:gd name="T15" fmla="*/ 2147483647 h 233"/>
                <a:gd name="T16" fmla="*/ 2147483647 w 263"/>
                <a:gd name="T17" fmla="*/ 2147483647 h 233"/>
                <a:gd name="T18" fmla="*/ 2147483647 w 263"/>
                <a:gd name="T19" fmla="*/ 2147483647 h 233"/>
                <a:gd name="T20" fmla="*/ 2147483647 w 263"/>
                <a:gd name="T21" fmla="*/ 2147483647 h 233"/>
                <a:gd name="T22" fmla="*/ 2147483647 w 263"/>
                <a:gd name="T23" fmla="*/ 2147483647 h 233"/>
                <a:gd name="T24" fmla="*/ 2147483647 w 263"/>
                <a:gd name="T25" fmla="*/ 2147483647 h 233"/>
                <a:gd name="T26" fmla="*/ 2147483647 w 263"/>
                <a:gd name="T27" fmla="*/ 2147483647 h 233"/>
                <a:gd name="T28" fmla="*/ 2147483647 w 263"/>
                <a:gd name="T29" fmla="*/ 2147483647 h 233"/>
                <a:gd name="T30" fmla="*/ 2147483647 w 263"/>
                <a:gd name="T31" fmla="*/ 2147483647 h 233"/>
                <a:gd name="T32" fmla="*/ 2147483647 w 263"/>
                <a:gd name="T33" fmla="*/ 2147483647 h 233"/>
                <a:gd name="T34" fmla="*/ 2147483647 w 263"/>
                <a:gd name="T35" fmla="*/ 2147483647 h 233"/>
                <a:gd name="T36" fmla="*/ 2147483647 w 263"/>
                <a:gd name="T37" fmla="*/ 2147483647 h 233"/>
                <a:gd name="T38" fmla="*/ 2147483647 w 263"/>
                <a:gd name="T39" fmla="*/ 2147483647 h 233"/>
                <a:gd name="T40" fmla="*/ 2147483647 w 263"/>
                <a:gd name="T41" fmla="*/ 2147483647 h 2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3"/>
                <a:gd name="T64" fmla="*/ 0 h 233"/>
                <a:gd name="T65" fmla="*/ 263 w 263"/>
                <a:gd name="T66" fmla="*/ 233 h 2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3" h="233">
                  <a:moveTo>
                    <a:pt x="257" y="91"/>
                  </a:moveTo>
                  <a:cubicBezTo>
                    <a:pt x="251" y="71"/>
                    <a:pt x="236" y="82"/>
                    <a:pt x="222" y="64"/>
                  </a:cubicBezTo>
                  <a:cubicBezTo>
                    <a:pt x="215" y="55"/>
                    <a:pt x="205" y="47"/>
                    <a:pt x="195" y="38"/>
                  </a:cubicBezTo>
                  <a:cubicBezTo>
                    <a:pt x="186" y="29"/>
                    <a:pt x="182" y="12"/>
                    <a:pt x="170" y="7"/>
                  </a:cubicBezTo>
                  <a:cubicBezTo>
                    <a:pt x="159" y="1"/>
                    <a:pt x="146" y="0"/>
                    <a:pt x="133" y="2"/>
                  </a:cubicBezTo>
                  <a:cubicBezTo>
                    <a:pt x="121" y="4"/>
                    <a:pt x="109" y="8"/>
                    <a:pt x="98" y="11"/>
                  </a:cubicBezTo>
                  <a:cubicBezTo>
                    <a:pt x="85" y="15"/>
                    <a:pt x="76" y="25"/>
                    <a:pt x="66" y="30"/>
                  </a:cubicBezTo>
                  <a:cubicBezTo>
                    <a:pt x="54" y="36"/>
                    <a:pt x="47" y="46"/>
                    <a:pt x="39" y="52"/>
                  </a:cubicBezTo>
                  <a:cubicBezTo>
                    <a:pt x="28" y="61"/>
                    <a:pt x="11" y="61"/>
                    <a:pt x="6" y="68"/>
                  </a:cubicBezTo>
                  <a:cubicBezTo>
                    <a:pt x="0" y="78"/>
                    <a:pt x="9" y="96"/>
                    <a:pt x="16" y="113"/>
                  </a:cubicBezTo>
                  <a:cubicBezTo>
                    <a:pt x="22" y="126"/>
                    <a:pt x="28" y="139"/>
                    <a:pt x="42" y="145"/>
                  </a:cubicBezTo>
                  <a:cubicBezTo>
                    <a:pt x="53" y="151"/>
                    <a:pt x="67" y="156"/>
                    <a:pt x="84" y="150"/>
                  </a:cubicBezTo>
                  <a:cubicBezTo>
                    <a:pt x="98" y="145"/>
                    <a:pt x="111" y="146"/>
                    <a:pt x="122" y="146"/>
                  </a:cubicBezTo>
                  <a:cubicBezTo>
                    <a:pt x="137" y="145"/>
                    <a:pt x="154" y="134"/>
                    <a:pt x="165" y="142"/>
                  </a:cubicBezTo>
                  <a:cubicBezTo>
                    <a:pt x="175" y="148"/>
                    <a:pt x="178" y="167"/>
                    <a:pt x="186" y="180"/>
                  </a:cubicBezTo>
                  <a:cubicBezTo>
                    <a:pt x="193" y="189"/>
                    <a:pt x="199" y="201"/>
                    <a:pt x="205" y="214"/>
                  </a:cubicBezTo>
                  <a:cubicBezTo>
                    <a:pt x="214" y="233"/>
                    <a:pt x="222" y="232"/>
                    <a:pt x="230" y="230"/>
                  </a:cubicBezTo>
                  <a:cubicBezTo>
                    <a:pt x="239" y="229"/>
                    <a:pt x="238" y="223"/>
                    <a:pt x="242" y="205"/>
                  </a:cubicBezTo>
                  <a:cubicBezTo>
                    <a:pt x="245" y="194"/>
                    <a:pt x="262" y="184"/>
                    <a:pt x="263" y="169"/>
                  </a:cubicBezTo>
                  <a:cubicBezTo>
                    <a:pt x="263" y="157"/>
                    <a:pt x="257" y="143"/>
                    <a:pt x="256" y="130"/>
                  </a:cubicBezTo>
                  <a:cubicBezTo>
                    <a:pt x="255" y="118"/>
                    <a:pt x="260" y="103"/>
                    <a:pt x="257" y="91"/>
                  </a:cubicBezTo>
                  <a:close/>
                </a:path>
              </a:pathLst>
            </a:custGeom>
            <a:solidFill>
              <a:srgbClr val="C8B1D6"/>
            </a:solidFill>
            <a:ln w="9525">
              <a:noFill/>
              <a:round/>
              <a:headEnd/>
              <a:tailEnd/>
            </a:ln>
          </p:spPr>
          <p:txBody>
            <a:bodyPr/>
            <a:lstStyle/>
            <a:p>
              <a:endParaRPr lang="en-US"/>
            </a:p>
          </p:txBody>
        </p:sp>
        <p:sp>
          <p:nvSpPr>
            <p:cNvPr id="27034" name="Freeform 406"/>
            <p:cNvSpPr>
              <a:spLocks/>
            </p:cNvSpPr>
            <p:nvPr/>
          </p:nvSpPr>
          <p:spPr bwMode="auto">
            <a:xfrm>
              <a:off x="3830638" y="4326607"/>
              <a:ext cx="863600" cy="765175"/>
            </a:xfrm>
            <a:custGeom>
              <a:avLst/>
              <a:gdLst>
                <a:gd name="T0" fmla="*/ 2147483647 w 262"/>
                <a:gd name="T1" fmla="*/ 2147483647 h 232"/>
                <a:gd name="T2" fmla="*/ 2147483647 w 262"/>
                <a:gd name="T3" fmla="*/ 2147483647 h 232"/>
                <a:gd name="T4" fmla="*/ 2147483647 w 262"/>
                <a:gd name="T5" fmla="*/ 2147483647 h 232"/>
                <a:gd name="T6" fmla="*/ 2147483647 w 262"/>
                <a:gd name="T7" fmla="*/ 2147483647 h 232"/>
                <a:gd name="T8" fmla="*/ 2147483647 w 262"/>
                <a:gd name="T9" fmla="*/ 2147483647 h 232"/>
                <a:gd name="T10" fmla="*/ 2147483647 w 262"/>
                <a:gd name="T11" fmla="*/ 2147483647 h 232"/>
                <a:gd name="T12" fmla="*/ 2147483647 w 262"/>
                <a:gd name="T13" fmla="*/ 2147483647 h 232"/>
                <a:gd name="T14" fmla="*/ 2147483647 w 262"/>
                <a:gd name="T15" fmla="*/ 2147483647 h 232"/>
                <a:gd name="T16" fmla="*/ 2147483647 w 262"/>
                <a:gd name="T17" fmla="*/ 2147483647 h 232"/>
                <a:gd name="T18" fmla="*/ 2147483647 w 262"/>
                <a:gd name="T19" fmla="*/ 2147483647 h 232"/>
                <a:gd name="T20" fmla="*/ 2147483647 w 262"/>
                <a:gd name="T21" fmla="*/ 2147483647 h 232"/>
                <a:gd name="T22" fmla="*/ 2147483647 w 262"/>
                <a:gd name="T23" fmla="*/ 2147483647 h 232"/>
                <a:gd name="T24" fmla="*/ 2147483647 w 262"/>
                <a:gd name="T25" fmla="*/ 2147483647 h 232"/>
                <a:gd name="T26" fmla="*/ 2147483647 w 262"/>
                <a:gd name="T27" fmla="*/ 2147483647 h 232"/>
                <a:gd name="T28" fmla="*/ 2147483647 w 262"/>
                <a:gd name="T29" fmla="*/ 2147483647 h 232"/>
                <a:gd name="T30" fmla="*/ 2147483647 w 262"/>
                <a:gd name="T31" fmla="*/ 2147483647 h 232"/>
                <a:gd name="T32" fmla="*/ 2147483647 w 262"/>
                <a:gd name="T33" fmla="*/ 2147483647 h 232"/>
                <a:gd name="T34" fmla="*/ 2147483647 w 262"/>
                <a:gd name="T35" fmla="*/ 2147483647 h 232"/>
                <a:gd name="T36" fmla="*/ 2147483647 w 262"/>
                <a:gd name="T37" fmla="*/ 2147483647 h 232"/>
                <a:gd name="T38" fmla="*/ 2147483647 w 262"/>
                <a:gd name="T39" fmla="*/ 2147483647 h 232"/>
                <a:gd name="T40" fmla="*/ 2147483647 w 262"/>
                <a:gd name="T41" fmla="*/ 2147483647 h 2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2"/>
                <a:gd name="T64" fmla="*/ 0 h 232"/>
                <a:gd name="T65" fmla="*/ 262 w 262"/>
                <a:gd name="T66" fmla="*/ 232 h 2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2" h="232">
                  <a:moveTo>
                    <a:pt x="256" y="91"/>
                  </a:moveTo>
                  <a:cubicBezTo>
                    <a:pt x="250" y="71"/>
                    <a:pt x="235" y="82"/>
                    <a:pt x="221" y="64"/>
                  </a:cubicBezTo>
                  <a:cubicBezTo>
                    <a:pt x="214" y="55"/>
                    <a:pt x="204" y="47"/>
                    <a:pt x="194" y="38"/>
                  </a:cubicBezTo>
                  <a:cubicBezTo>
                    <a:pt x="184" y="29"/>
                    <a:pt x="181" y="13"/>
                    <a:pt x="169" y="7"/>
                  </a:cubicBezTo>
                  <a:cubicBezTo>
                    <a:pt x="158" y="2"/>
                    <a:pt x="145" y="0"/>
                    <a:pt x="132" y="2"/>
                  </a:cubicBezTo>
                  <a:cubicBezTo>
                    <a:pt x="120" y="4"/>
                    <a:pt x="108" y="8"/>
                    <a:pt x="97" y="12"/>
                  </a:cubicBezTo>
                  <a:cubicBezTo>
                    <a:pt x="85" y="16"/>
                    <a:pt x="76" y="25"/>
                    <a:pt x="65" y="31"/>
                  </a:cubicBezTo>
                  <a:cubicBezTo>
                    <a:pt x="54" y="37"/>
                    <a:pt x="47" y="46"/>
                    <a:pt x="38" y="52"/>
                  </a:cubicBezTo>
                  <a:cubicBezTo>
                    <a:pt x="27" y="61"/>
                    <a:pt x="11" y="61"/>
                    <a:pt x="6" y="69"/>
                  </a:cubicBezTo>
                  <a:cubicBezTo>
                    <a:pt x="0" y="79"/>
                    <a:pt x="8" y="96"/>
                    <a:pt x="16" y="112"/>
                  </a:cubicBezTo>
                  <a:cubicBezTo>
                    <a:pt x="21" y="126"/>
                    <a:pt x="27" y="139"/>
                    <a:pt x="41" y="145"/>
                  </a:cubicBezTo>
                  <a:cubicBezTo>
                    <a:pt x="53" y="151"/>
                    <a:pt x="67" y="155"/>
                    <a:pt x="83" y="149"/>
                  </a:cubicBezTo>
                  <a:cubicBezTo>
                    <a:pt x="98" y="144"/>
                    <a:pt x="110" y="145"/>
                    <a:pt x="122" y="145"/>
                  </a:cubicBezTo>
                  <a:cubicBezTo>
                    <a:pt x="136" y="145"/>
                    <a:pt x="154" y="134"/>
                    <a:pt x="165" y="141"/>
                  </a:cubicBezTo>
                  <a:cubicBezTo>
                    <a:pt x="175" y="148"/>
                    <a:pt x="177" y="167"/>
                    <a:pt x="185" y="179"/>
                  </a:cubicBezTo>
                  <a:cubicBezTo>
                    <a:pt x="192" y="189"/>
                    <a:pt x="198" y="200"/>
                    <a:pt x="204" y="213"/>
                  </a:cubicBezTo>
                  <a:cubicBezTo>
                    <a:pt x="213" y="232"/>
                    <a:pt x="221" y="231"/>
                    <a:pt x="229" y="230"/>
                  </a:cubicBezTo>
                  <a:cubicBezTo>
                    <a:pt x="237" y="228"/>
                    <a:pt x="237" y="222"/>
                    <a:pt x="241" y="204"/>
                  </a:cubicBezTo>
                  <a:cubicBezTo>
                    <a:pt x="244" y="194"/>
                    <a:pt x="261" y="183"/>
                    <a:pt x="262" y="168"/>
                  </a:cubicBezTo>
                  <a:cubicBezTo>
                    <a:pt x="262" y="156"/>
                    <a:pt x="256" y="143"/>
                    <a:pt x="255" y="129"/>
                  </a:cubicBezTo>
                  <a:cubicBezTo>
                    <a:pt x="254" y="118"/>
                    <a:pt x="259" y="103"/>
                    <a:pt x="256" y="91"/>
                  </a:cubicBezTo>
                  <a:close/>
                </a:path>
              </a:pathLst>
            </a:custGeom>
            <a:solidFill>
              <a:srgbClr val="C7B1D6"/>
            </a:solidFill>
            <a:ln w="9525">
              <a:noFill/>
              <a:round/>
              <a:headEnd/>
              <a:tailEnd/>
            </a:ln>
          </p:spPr>
          <p:txBody>
            <a:bodyPr/>
            <a:lstStyle/>
            <a:p>
              <a:endParaRPr lang="en-US"/>
            </a:p>
          </p:txBody>
        </p:sp>
        <p:sp>
          <p:nvSpPr>
            <p:cNvPr id="27035" name="Freeform 407"/>
            <p:cNvSpPr>
              <a:spLocks/>
            </p:cNvSpPr>
            <p:nvPr/>
          </p:nvSpPr>
          <p:spPr bwMode="auto">
            <a:xfrm>
              <a:off x="3833813" y="4329782"/>
              <a:ext cx="860425" cy="758825"/>
            </a:xfrm>
            <a:custGeom>
              <a:avLst/>
              <a:gdLst>
                <a:gd name="T0" fmla="*/ 2147483647 w 261"/>
                <a:gd name="T1" fmla="*/ 2147483647 h 230"/>
                <a:gd name="T2" fmla="*/ 2147483647 w 261"/>
                <a:gd name="T3" fmla="*/ 2147483647 h 230"/>
                <a:gd name="T4" fmla="*/ 2147483647 w 261"/>
                <a:gd name="T5" fmla="*/ 2147483647 h 230"/>
                <a:gd name="T6" fmla="*/ 2147483647 w 261"/>
                <a:gd name="T7" fmla="*/ 2147483647 h 230"/>
                <a:gd name="T8" fmla="*/ 2147483647 w 261"/>
                <a:gd name="T9" fmla="*/ 2147483647 h 230"/>
                <a:gd name="T10" fmla="*/ 2147483647 w 261"/>
                <a:gd name="T11" fmla="*/ 2147483647 h 230"/>
                <a:gd name="T12" fmla="*/ 2147483647 w 261"/>
                <a:gd name="T13" fmla="*/ 2147483647 h 230"/>
                <a:gd name="T14" fmla="*/ 2147483647 w 261"/>
                <a:gd name="T15" fmla="*/ 2147483647 h 230"/>
                <a:gd name="T16" fmla="*/ 2147483647 w 261"/>
                <a:gd name="T17" fmla="*/ 2147483647 h 230"/>
                <a:gd name="T18" fmla="*/ 2147483647 w 261"/>
                <a:gd name="T19" fmla="*/ 2147483647 h 230"/>
                <a:gd name="T20" fmla="*/ 2147483647 w 261"/>
                <a:gd name="T21" fmla="*/ 2147483647 h 230"/>
                <a:gd name="T22" fmla="*/ 2147483647 w 261"/>
                <a:gd name="T23" fmla="*/ 2147483647 h 230"/>
                <a:gd name="T24" fmla="*/ 2147483647 w 261"/>
                <a:gd name="T25" fmla="*/ 2147483647 h 230"/>
                <a:gd name="T26" fmla="*/ 2147483647 w 261"/>
                <a:gd name="T27" fmla="*/ 2147483647 h 230"/>
                <a:gd name="T28" fmla="*/ 2147483647 w 261"/>
                <a:gd name="T29" fmla="*/ 2147483647 h 230"/>
                <a:gd name="T30" fmla="*/ 2147483647 w 261"/>
                <a:gd name="T31" fmla="*/ 2147483647 h 230"/>
                <a:gd name="T32" fmla="*/ 2147483647 w 261"/>
                <a:gd name="T33" fmla="*/ 2147483647 h 230"/>
                <a:gd name="T34" fmla="*/ 2147483647 w 261"/>
                <a:gd name="T35" fmla="*/ 2147483647 h 230"/>
                <a:gd name="T36" fmla="*/ 2147483647 w 261"/>
                <a:gd name="T37" fmla="*/ 2147483647 h 230"/>
                <a:gd name="T38" fmla="*/ 2147483647 w 261"/>
                <a:gd name="T39" fmla="*/ 2147483647 h 230"/>
                <a:gd name="T40" fmla="*/ 2147483647 w 261"/>
                <a:gd name="T41" fmla="*/ 2147483647 h 2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1"/>
                <a:gd name="T64" fmla="*/ 0 h 230"/>
                <a:gd name="T65" fmla="*/ 261 w 261"/>
                <a:gd name="T66" fmla="*/ 230 h 2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1" h="230">
                  <a:moveTo>
                    <a:pt x="254" y="90"/>
                  </a:moveTo>
                  <a:cubicBezTo>
                    <a:pt x="249" y="70"/>
                    <a:pt x="233" y="82"/>
                    <a:pt x="220" y="64"/>
                  </a:cubicBezTo>
                  <a:cubicBezTo>
                    <a:pt x="212" y="54"/>
                    <a:pt x="202" y="47"/>
                    <a:pt x="193" y="38"/>
                  </a:cubicBezTo>
                  <a:cubicBezTo>
                    <a:pt x="183" y="29"/>
                    <a:pt x="180" y="12"/>
                    <a:pt x="168" y="7"/>
                  </a:cubicBezTo>
                  <a:cubicBezTo>
                    <a:pt x="157" y="2"/>
                    <a:pt x="144" y="0"/>
                    <a:pt x="132" y="2"/>
                  </a:cubicBezTo>
                  <a:cubicBezTo>
                    <a:pt x="119" y="4"/>
                    <a:pt x="108" y="8"/>
                    <a:pt x="96" y="11"/>
                  </a:cubicBezTo>
                  <a:cubicBezTo>
                    <a:pt x="84" y="15"/>
                    <a:pt x="75" y="24"/>
                    <a:pt x="65" y="30"/>
                  </a:cubicBezTo>
                  <a:cubicBezTo>
                    <a:pt x="53" y="36"/>
                    <a:pt x="46" y="45"/>
                    <a:pt x="38" y="52"/>
                  </a:cubicBezTo>
                  <a:cubicBezTo>
                    <a:pt x="27" y="60"/>
                    <a:pt x="10" y="60"/>
                    <a:pt x="6" y="68"/>
                  </a:cubicBezTo>
                  <a:cubicBezTo>
                    <a:pt x="0" y="78"/>
                    <a:pt x="8" y="95"/>
                    <a:pt x="15" y="111"/>
                  </a:cubicBezTo>
                  <a:cubicBezTo>
                    <a:pt x="21" y="125"/>
                    <a:pt x="27" y="137"/>
                    <a:pt x="41" y="144"/>
                  </a:cubicBezTo>
                  <a:cubicBezTo>
                    <a:pt x="52" y="149"/>
                    <a:pt x="66" y="153"/>
                    <a:pt x="82" y="148"/>
                  </a:cubicBezTo>
                  <a:cubicBezTo>
                    <a:pt x="97" y="142"/>
                    <a:pt x="109" y="144"/>
                    <a:pt x="121" y="143"/>
                  </a:cubicBezTo>
                  <a:cubicBezTo>
                    <a:pt x="135" y="143"/>
                    <a:pt x="153" y="133"/>
                    <a:pt x="164" y="140"/>
                  </a:cubicBezTo>
                  <a:cubicBezTo>
                    <a:pt x="174" y="146"/>
                    <a:pt x="176" y="165"/>
                    <a:pt x="185" y="178"/>
                  </a:cubicBezTo>
                  <a:cubicBezTo>
                    <a:pt x="191" y="187"/>
                    <a:pt x="197" y="199"/>
                    <a:pt x="203" y="212"/>
                  </a:cubicBezTo>
                  <a:cubicBezTo>
                    <a:pt x="212" y="230"/>
                    <a:pt x="220" y="230"/>
                    <a:pt x="228" y="228"/>
                  </a:cubicBezTo>
                  <a:cubicBezTo>
                    <a:pt x="236" y="227"/>
                    <a:pt x="235" y="221"/>
                    <a:pt x="240" y="203"/>
                  </a:cubicBezTo>
                  <a:cubicBezTo>
                    <a:pt x="243" y="192"/>
                    <a:pt x="260" y="182"/>
                    <a:pt x="260" y="167"/>
                  </a:cubicBezTo>
                  <a:cubicBezTo>
                    <a:pt x="261" y="155"/>
                    <a:pt x="255" y="142"/>
                    <a:pt x="253" y="128"/>
                  </a:cubicBezTo>
                  <a:cubicBezTo>
                    <a:pt x="252" y="117"/>
                    <a:pt x="258" y="102"/>
                    <a:pt x="254" y="90"/>
                  </a:cubicBezTo>
                  <a:close/>
                </a:path>
              </a:pathLst>
            </a:custGeom>
            <a:solidFill>
              <a:srgbClr val="C6B0D5"/>
            </a:solidFill>
            <a:ln w="9525">
              <a:noFill/>
              <a:round/>
              <a:headEnd/>
              <a:tailEnd/>
            </a:ln>
          </p:spPr>
          <p:txBody>
            <a:bodyPr/>
            <a:lstStyle/>
            <a:p>
              <a:endParaRPr lang="en-US"/>
            </a:p>
          </p:txBody>
        </p:sp>
        <p:sp>
          <p:nvSpPr>
            <p:cNvPr id="27036" name="Freeform 408"/>
            <p:cNvSpPr>
              <a:spLocks/>
            </p:cNvSpPr>
            <p:nvPr/>
          </p:nvSpPr>
          <p:spPr bwMode="auto">
            <a:xfrm>
              <a:off x="3836988" y="4334545"/>
              <a:ext cx="854075" cy="754062"/>
            </a:xfrm>
            <a:custGeom>
              <a:avLst/>
              <a:gdLst>
                <a:gd name="T0" fmla="*/ 2147483647 w 259"/>
                <a:gd name="T1" fmla="*/ 2147483647 h 229"/>
                <a:gd name="T2" fmla="*/ 2147483647 w 259"/>
                <a:gd name="T3" fmla="*/ 2147483647 h 229"/>
                <a:gd name="T4" fmla="*/ 2147483647 w 259"/>
                <a:gd name="T5" fmla="*/ 2147483647 h 229"/>
                <a:gd name="T6" fmla="*/ 2147483647 w 259"/>
                <a:gd name="T7" fmla="*/ 2147483647 h 229"/>
                <a:gd name="T8" fmla="*/ 2147483647 w 259"/>
                <a:gd name="T9" fmla="*/ 2147483647 h 229"/>
                <a:gd name="T10" fmla="*/ 2147483647 w 259"/>
                <a:gd name="T11" fmla="*/ 2147483647 h 229"/>
                <a:gd name="T12" fmla="*/ 2147483647 w 259"/>
                <a:gd name="T13" fmla="*/ 2147483647 h 229"/>
                <a:gd name="T14" fmla="*/ 2147483647 w 259"/>
                <a:gd name="T15" fmla="*/ 2147483647 h 229"/>
                <a:gd name="T16" fmla="*/ 2147483647 w 259"/>
                <a:gd name="T17" fmla="*/ 2147483647 h 229"/>
                <a:gd name="T18" fmla="*/ 2147483647 w 259"/>
                <a:gd name="T19" fmla="*/ 2147483647 h 229"/>
                <a:gd name="T20" fmla="*/ 2147483647 w 259"/>
                <a:gd name="T21" fmla="*/ 2147483647 h 229"/>
                <a:gd name="T22" fmla="*/ 2147483647 w 259"/>
                <a:gd name="T23" fmla="*/ 2147483647 h 229"/>
                <a:gd name="T24" fmla="*/ 2147483647 w 259"/>
                <a:gd name="T25" fmla="*/ 2147483647 h 229"/>
                <a:gd name="T26" fmla="*/ 2147483647 w 259"/>
                <a:gd name="T27" fmla="*/ 2147483647 h 229"/>
                <a:gd name="T28" fmla="*/ 2147483647 w 259"/>
                <a:gd name="T29" fmla="*/ 2147483647 h 229"/>
                <a:gd name="T30" fmla="*/ 2147483647 w 259"/>
                <a:gd name="T31" fmla="*/ 2147483647 h 229"/>
                <a:gd name="T32" fmla="*/ 2147483647 w 259"/>
                <a:gd name="T33" fmla="*/ 2147483647 h 229"/>
                <a:gd name="T34" fmla="*/ 2147483647 w 259"/>
                <a:gd name="T35" fmla="*/ 2147483647 h 229"/>
                <a:gd name="T36" fmla="*/ 2147483647 w 259"/>
                <a:gd name="T37" fmla="*/ 2147483647 h 229"/>
                <a:gd name="T38" fmla="*/ 2147483647 w 259"/>
                <a:gd name="T39" fmla="*/ 2147483647 h 229"/>
                <a:gd name="T40" fmla="*/ 2147483647 w 259"/>
                <a:gd name="T41" fmla="*/ 2147483647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9"/>
                <a:gd name="T64" fmla="*/ 0 h 229"/>
                <a:gd name="T65" fmla="*/ 259 w 259"/>
                <a:gd name="T66" fmla="*/ 229 h 2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9" h="229">
                  <a:moveTo>
                    <a:pt x="253" y="89"/>
                  </a:moveTo>
                  <a:cubicBezTo>
                    <a:pt x="247" y="70"/>
                    <a:pt x="232" y="81"/>
                    <a:pt x="218" y="63"/>
                  </a:cubicBezTo>
                  <a:cubicBezTo>
                    <a:pt x="211" y="54"/>
                    <a:pt x="201" y="46"/>
                    <a:pt x="191" y="37"/>
                  </a:cubicBezTo>
                  <a:cubicBezTo>
                    <a:pt x="182" y="28"/>
                    <a:pt x="178" y="12"/>
                    <a:pt x="167" y="7"/>
                  </a:cubicBezTo>
                  <a:cubicBezTo>
                    <a:pt x="156" y="1"/>
                    <a:pt x="143" y="0"/>
                    <a:pt x="131" y="2"/>
                  </a:cubicBezTo>
                  <a:cubicBezTo>
                    <a:pt x="118" y="3"/>
                    <a:pt x="107" y="7"/>
                    <a:pt x="96" y="11"/>
                  </a:cubicBezTo>
                  <a:cubicBezTo>
                    <a:pt x="83" y="15"/>
                    <a:pt x="75" y="24"/>
                    <a:pt x="64" y="29"/>
                  </a:cubicBezTo>
                  <a:cubicBezTo>
                    <a:pt x="53" y="35"/>
                    <a:pt x="46" y="44"/>
                    <a:pt x="37" y="51"/>
                  </a:cubicBezTo>
                  <a:cubicBezTo>
                    <a:pt x="27" y="59"/>
                    <a:pt x="10" y="59"/>
                    <a:pt x="5" y="67"/>
                  </a:cubicBezTo>
                  <a:cubicBezTo>
                    <a:pt x="0" y="77"/>
                    <a:pt x="8" y="94"/>
                    <a:pt x="15" y="110"/>
                  </a:cubicBezTo>
                  <a:cubicBezTo>
                    <a:pt x="21" y="124"/>
                    <a:pt x="27" y="136"/>
                    <a:pt x="40" y="143"/>
                  </a:cubicBezTo>
                  <a:cubicBezTo>
                    <a:pt x="52" y="148"/>
                    <a:pt x="65" y="152"/>
                    <a:pt x="82" y="146"/>
                  </a:cubicBezTo>
                  <a:cubicBezTo>
                    <a:pt x="96" y="141"/>
                    <a:pt x="109" y="142"/>
                    <a:pt x="120" y="142"/>
                  </a:cubicBezTo>
                  <a:cubicBezTo>
                    <a:pt x="134" y="141"/>
                    <a:pt x="153" y="131"/>
                    <a:pt x="164" y="138"/>
                  </a:cubicBezTo>
                  <a:cubicBezTo>
                    <a:pt x="173" y="145"/>
                    <a:pt x="176" y="164"/>
                    <a:pt x="184" y="177"/>
                  </a:cubicBezTo>
                  <a:cubicBezTo>
                    <a:pt x="190" y="186"/>
                    <a:pt x="196" y="197"/>
                    <a:pt x="202" y="210"/>
                  </a:cubicBezTo>
                  <a:cubicBezTo>
                    <a:pt x="211" y="229"/>
                    <a:pt x="219" y="228"/>
                    <a:pt x="227" y="227"/>
                  </a:cubicBezTo>
                  <a:cubicBezTo>
                    <a:pt x="235" y="225"/>
                    <a:pt x="234" y="219"/>
                    <a:pt x="239" y="201"/>
                  </a:cubicBezTo>
                  <a:cubicBezTo>
                    <a:pt x="241" y="191"/>
                    <a:pt x="258" y="180"/>
                    <a:pt x="259" y="166"/>
                  </a:cubicBezTo>
                  <a:cubicBezTo>
                    <a:pt x="259" y="154"/>
                    <a:pt x="253" y="141"/>
                    <a:pt x="252" y="127"/>
                  </a:cubicBezTo>
                  <a:cubicBezTo>
                    <a:pt x="251" y="116"/>
                    <a:pt x="256" y="101"/>
                    <a:pt x="253" y="89"/>
                  </a:cubicBezTo>
                  <a:close/>
                </a:path>
              </a:pathLst>
            </a:custGeom>
            <a:solidFill>
              <a:srgbClr val="C5AFD5"/>
            </a:solidFill>
            <a:ln w="9525">
              <a:noFill/>
              <a:round/>
              <a:headEnd/>
              <a:tailEnd/>
            </a:ln>
          </p:spPr>
          <p:txBody>
            <a:bodyPr/>
            <a:lstStyle/>
            <a:p>
              <a:endParaRPr lang="en-US"/>
            </a:p>
          </p:txBody>
        </p:sp>
        <p:sp>
          <p:nvSpPr>
            <p:cNvPr id="27037" name="Freeform 409"/>
            <p:cNvSpPr>
              <a:spLocks/>
            </p:cNvSpPr>
            <p:nvPr/>
          </p:nvSpPr>
          <p:spPr bwMode="auto">
            <a:xfrm>
              <a:off x="3836988" y="4334545"/>
              <a:ext cx="854075" cy="750887"/>
            </a:xfrm>
            <a:custGeom>
              <a:avLst/>
              <a:gdLst>
                <a:gd name="T0" fmla="*/ 2147483647 w 259"/>
                <a:gd name="T1" fmla="*/ 2147483647 h 228"/>
                <a:gd name="T2" fmla="*/ 2147483647 w 259"/>
                <a:gd name="T3" fmla="*/ 2147483647 h 228"/>
                <a:gd name="T4" fmla="*/ 2147483647 w 259"/>
                <a:gd name="T5" fmla="*/ 2147483647 h 228"/>
                <a:gd name="T6" fmla="*/ 2147483647 w 259"/>
                <a:gd name="T7" fmla="*/ 2147483647 h 228"/>
                <a:gd name="T8" fmla="*/ 2147483647 w 259"/>
                <a:gd name="T9" fmla="*/ 2147483647 h 228"/>
                <a:gd name="T10" fmla="*/ 2147483647 w 259"/>
                <a:gd name="T11" fmla="*/ 2147483647 h 228"/>
                <a:gd name="T12" fmla="*/ 2147483647 w 259"/>
                <a:gd name="T13" fmla="*/ 2147483647 h 228"/>
                <a:gd name="T14" fmla="*/ 2147483647 w 259"/>
                <a:gd name="T15" fmla="*/ 2147483647 h 228"/>
                <a:gd name="T16" fmla="*/ 2147483647 w 259"/>
                <a:gd name="T17" fmla="*/ 2147483647 h 228"/>
                <a:gd name="T18" fmla="*/ 2147483647 w 259"/>
                <a:gd name="T19" fmla="*/ 2147483647 h 228"/>
                <a:gd name="T20" fmla="*/ 2147483647 w 259"/>
                <a:gd name="T21" fmla="*/ 2147483647 h 228"/>
                <a:gd name="T22" fmla="*/ 2147483647 w 259"/>
                <a:gd name="T23" fmla="*/ 2147483647 h 228"/>
                <a:gd name="T24" fmla="*/ 2147483647 w 259"/>
                <a:gd name="T25" fmla="*/ 2147483647 h 228"/>
                <a:gd name="T26" fmla="*/ 2147483647 w 259"/>
                <a:gd name="T27" fmla="*/ 2147483647 h 228"/>
                <a:gd name="T28" fmla="*/ 2147483647 w 259"/>
                <a:gd name="T29" fmla="*/ 2147483647 h 228"/>
                <a:gd name="T30" fmla="*/ 2147483647 w 259"/>
                <a:gd name="T31" fmla="*/ 2147483647 h 228"/>
                <a:gd name="T32" fmla="*/ 2147483647 w 259"/>
                <a:gd name="T33" fmla="*/ 2147483647 h 228"/>
                <a:gd name="T34" fmla="*/ 2147483647 w 259"/>
                <a:gd name="T35" fmla="*/ 2147483647 h 228"/>
                <a:gd name="T36" fmla="*/ 2147483647 w 259"/>
                <a:gd name="T37" fmla="*/ 2147483647 h 228"/>
                <a:gd name="T38" fmla="*/ 2147483647 w 259"/>
                <a:gd name="T39" fmla="*/ 2147483647 h 228"/>
                <a:gd name="T40" fmla="*/ 2147483647 w 259"/>
                <a:gd name="T41" fmla="*/ 2147483647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9"/>
                <a:gd name="T64" fmla="*/ 0 h 228"/>
                <a:gd name="T65" fmla="*/ 259 w 259"/>
                <a:gd name="T66" fmla="*/ 228 h 2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9" h="228">
                  <a:moveTo>
                    <a:pt x="253" y="89"/>
                  </a:moveTo>
                  <a:cubicBezTo>
                    <a:pt x="247" y="70"/>
                    <a:pt x="232" y="81"/>
                    <a:pt x="218" y="63"/>
                  </a:cubicBezTo>
                  <a:cubicBezTo>
                    <a:pt x="211" y="54"/>
                    <a:pt x="201" y="47"/>
                    <a:pt x="191" y="38"/>
                  </a:cubicBezTo>
                  <a:cubicBezTo>
                    <a:pt x="181" y="29"/>
                    <a:pt x="178" y="12"/>
                    <a:pt x="167" y="7"/>
                  </a:cubicBezTo>
                  <a:cubicBezTo>
                    <a:pt x="155" y="2"/>
                    <a:pt x="143" y="0"/>
                    <a:pt x="131" y="2"/>
                  </a:cubicBezTo>
                  <a:cubicBezTo>
                    <a:pt x="119" y="4"/>
                    <a:pt x="107" y="8"/>
                    <a:pt x="96" y="11"/>
                  </a:cubicBezTo>
                  <a:cubicBezTo>
                    <a:pt x="84" y="15"/>
                    <a:pt x="75" y="24"/>
                    <a:pt x="65" y="29"/>
                  </a:cubicBezTo>
                  <a:cubicBezTo>
                    <a:pt x="53" y="35"/>
                    <a:pt x="46" y="44"/>
                    <a:pt x="38" y="51"/>
                  </a:cubicBezTo>
                  <a:cubicBezTo>
                    <a:pt x="27" y="59"/>
                    <a:pt x="11" y="59"/>
                    <a:pt x="6" y="67"/>
                  </a:cubicBezTo>
                  <a:cubicBezTo>
                    <a:pt x="0" y="77"/>
                    <a:pt x="9" y="94"/>
                    <a:pt x="16" y="110"/>
                  </a:cubicBezTo>
                  <a:cubicBezTo>
                    <a:pt x="22" y="123"/>
                    <a:pt x="28" y="136"/>
                    <a:pt x="41" y="142"/>
                  </a:cubicBezTo>
                  <a:cubicBezTo>
                    <a:pt x="52" y="148"/>
                    <a:pt x="66" y="151"/>
                    <a:pt x="82" y="145"/>
                  </a:cubicBezTo>
                  <a:cubicBezTo>
                    <a:pt x="96" y="140"/>
                    <a:pt x="109" y="141"/>
                    <a:pt x="120" y="141"/>
                  </a:cubicBezTo>
                  <a:cubicBezTo>
                    <a:pt x="134" y="141"/>
                    <a:pt x="153" y="131"/>
                    <a:pt x="164" y="138"/>
                  </a:cubicBezTo>
                  <a:cubicBezTo>
                    <a:pt x="174" y="144"/>
                    <a:pt x="176" y="163"/>
                    <a:pt x="184" y="176"/>
                  </a:cubicBezTo>
                  <a:cubicBezTo>
                    <a:pt x="190" y="186"/>
                    <a:pt x="196" y="197"/>
                    <a:pt x="202" y="209"/>
                  </a:cubicBezTo>
                  <a:cubicBezTo>
                    <a:pt x="211" y="228"/>
                    <a:pt x="218" y="227"/>
                    <a:pt x="226" y="226"/>
                  </a:cubicBezTo>
                  <a:cubicBezTo>
                    <a:pt x="235" y="224"/>
                    <a:pt x="234" y="219"/>
                    <a:pt x="238" y="201"/>
                  </a:cubicBezTo>
                  <a:cubicBezTo>
                    <a:pt x="241" y="190"/>
                    <a:pt x="258" y="180"/>
                    <a:pt x="258" y="165"/>
                  </a:cubicBezTo>
                  <a:cubicBezTo>
                    <a:pt x="259" y="154"/>
                    <a:pt x="253" y="141"/>
                    <a:pt x="252" y="127"/>
                  </a:cubicBezTo>
                  <a:cubicBezTo>
                    <a:pt x="251" y="116"/>
                    <a:pt x="256" y="101"/>
                    <a:pt x="253" y="89"/>
                  </a:cubicBezTo>
                  <a:close/>
                </a:path>
              </a:pathLst>
            </a:custGeom>
            <a:solidFill>
              <a:srgbClr val="C4AFD5"/>
            </a:solidFill>
            <a:ln w="9525">
              <a:noFill/>
              <a:round/>
              <a:headEnd/>
              <a:tailEnd/>
            </a:ln>
          </p:spPr>
          <p:txBody>
            <a:bodyPr/>
            <a:lstStyle/>
            <a:p>
              <a:endParaRPr lang="en-US"/>
            </a:p>
          </p:txBody>
        </p:sp>
        <p:sp>
          <p:nvSpPr>
            <p:cNvPr id="27038" name="Freeform 410"/>
            <p:cNvSpPr>
              <a:spLocks/>
            </p:cNvSpPr>
            <p:nvPr/>
          </p:nvSpPr>
          <p:spPr bwMode="auto">
            <a:xfrm>
              <a:off x="3840163" y="4337720"/>
              <a:ext cx="850900" cy="744537"/>
            </a:xfrm>
            <a:custGeom>
              <a:avLst/>
              <a:gdLst>
                <a:gd name="T0" fmla="*/ 2147483647 w 258"/>
                <a:gd name="T1" fmla="*/ 2147483647 h 226"/>
                <a:gd name="T2" fmla="*/ 2147483647 w 258"/>
                <a:gd name="T3" fmla="*/ 2147483647 h 226"/>
                <a:gd name="T4" fmla="*/ 2147483647 w 258"/>
                <a:gd name="T5" fmla="*/ 2147483647 h 226"/>
                <a:gd name="T6" fmla="*/ 2147483647 w 258"/>
                <a:gd name="T7" fmla="*/ 2147483647 h 226"/>
                <a:gd name="T8" fmla="*/ 2147483647 w 258"/>
                <a:gd name="T9" fmla="*/ 2147483647 h 226"/>
                <a:gd name="T10" fmla="*/ 2147483647 w 258"/>
                <a:gd name="T11" fmla="*/ 2147483647 h 226"/>
                <a:gd name="T12" fmla="*/ 2147483647 w 258"/>
                <a:gd name="T13" fmla="*/ 2147483647 h 226"/>
                <a:gd name="T14" fmla="*/ 2147483647 w 258"/>
                <a:gd name="T15" fmla="*/ 2147483647 h 226"/>
                <a:gd name="T16" fmla="*/ 2147483647 w 258"/>
                <a:gd name="T17" fmla="*/ 2147483647 h 226"/>
                <a:gd name="T18" fmla="*/ 2147483647 w 258"/>
                <a:gd name="T19" fmla="*/ 2147483647 h 226"/>
                <a:gd name="T20" fmla="*/ 2147483647 w 258"/>
                <a:gd name="T21" fmla="*/ 2147483647 h 226"/>
                <a:gd name="T22" fmla="*/ 2147483647 w 258"/>
                <a:gd name="T23" fmla="*/ 2147483647 h 226"/>
                <a:gd name="T24" fmla="*/ 2147483647 w 258"/>
                <a:gd name="T25" fmla="*/ 2147483647 h 226"/>
                <a:gd name="T26" fmla="*/ 2147483647 w 258"/>
                <a:gd name="T27" fmla="*/ 2147483647 h 226"/>
                <a:gd name="T28" fmla="*/ 2147483647 w 258"/>
                <a:gd name="T29" fmla="*/ 2147483647 h 226"/>
                <a:gd name="T30" fmla="*/ 2147483647 w 258"/>
                <a:gd name="T31" fmla="*/ 2147483647 h 226"/>
                <a:gd name="T32" fmla="*/ 2147483647 w 258"/>
                <a:gd name="T33" fmla="*/ 2147483647 h 226"/>
                <a:gd name="T34" fmla="*/ 2147483647 w 258"/>
                <a:gd name="T35" fmla="*/ 2147483647 h 226"/>
                <a:gd name="T36" fmla="*/ 2147483647 w 258"/>
                <a:gd name="T37" fmla="*/ 2147483647 h 226"/>
                <a:gd name="T38" fmla="*/ 2147483647 w 258"/>
                <a:gd name="T39" fmla="*/ 2147483647 h 226"/>
                <a:gd name="T40" fmla="*/ 2147483647 w 258"/>
                <a:gd name="T41" fmla="*/ 2147483647 h 2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8"/>
                <a:gd name="T64" fmla="*/ 0 h 226"/>
                <a:gd name="T65" fmla="*/ 258 w 258"/>
                <a:gd name="T66" fmla="*/ 226 h 2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8" h="226">
                  <a:moveTo>
                    <a:pt x="251" y="88"/>
                  </a:moveTo>
                  <a:cubicBezTo>
                    <a:pt x="246" y="69"/>
                    <a:pt x="230" y="80"/>
                    <a:pt x="216" y="63"/>
                  </a:cubicBezTo>
                  <a:cubicBezTo>
                    <a:pt x="209" y="54"/>
                    <a:pt x="199" y="46"/>
                    <a:pt x="190" y="37"/>
                  </a:cubicBezTo>
                  <a:cubicBezTo>
                    <a:pt x="180" y="28"/>
                    <a:pt x="177" y="12"/>
                    <a:pt x="166" y="7"/>
                  </a:cubicBezTo>
                  <a:cubicBezTo>
                    <a:pt x="154" y="1"/>
                    <a:pt x="142" y="0"/>
                    <a:pt x="130" y="2"/>
                  </a:cubicBezTo>
                  <a:cubicBezTo>
                    <a:pt x="118" y="4"/>
                    <a:pt x="106" y="7"/>
                    <a:pt x="95" y="11"/>
                  </a:cubicBezTo>
                  <a:cubicBezTo>
                    <a:pt x="83" y="15"/>
                    <a:pt x="75" y="23"/>
                    <a:pt x="64" y="29"/>
                  </a:cubicBezTo>
                  <a:cubicBezTo>
                    <a:pt x="53" y="35"/>
                    <a:pt x="46" y="44"/>
                    <a:pt x="38" y="50"/>
                  </a:cubicBezTo>
                  <a:cubicBezTo>
                    <a:pt x="27" y="59"/>
                    <a:pt x="11" y="58"/>
                    <a:pt x="6" y="66"/>
                  </a:cubicBezTo>
                  <a:cubicBezTo>
                    <a:pt x="0" y="76"/>
                    <a:pt x="8" y="93"/>
                    <a:pt x="16" y="109"/>
                  </a:cubicBezTo>
                  <a:cubicBezTo>
                    <a:pt x="21" y="122"/>
                    <a:pt x="27" y="135"/>
                    <a:pt x="41" y="141"/>
                  </a:cubicBezTo>
                  <a:cubicBezTo>
                    <a:pt x="52" y="146"/>
                    <a:pt x="65" y="149"/>
                    <a:pt x="81" y="143"/>
                  </a:cubicBezTo>
                  <a:cubicBezTo>
                    <a:pt x="96" y="138"/>
                    <a:pt x="109" y="140"/>
                    <a:pt x="120" y="139"/>
                  </a:cubicBezTo>
                  <a:cubicBezTo>
                    <a:pt x="134" y="139"/>
                    <a:pt x="153" y="129"/>
                    <a:pt x="164" y="136"/>
                  </a:cubicBezTo>
                  <a:cubicBezTo>
                    <a:pt x="173" y="143"/>
                    <a:pt x="175" y="162"/>
                    <a:pt x="183" y="175"/>
                  </a:cubicBezTo>
                  <a:cubicBezTo>
                    <a:pt x="190" y="184"/>
                    <a:pt x="195" y="195"/>
                    <a:pt x="202" y="208"/>
                  </a:cubicBezTo>
                  <a:cubicBezTo>
                    <a:pt x="210" y="226"/>
                    <a:pt x="217" y="226"/>
                    <a:pt x="225" y="224"/>
                  </a:cubicBezTo>
                  <a:cubicBezTo>
                    <a:pt x="234" y="223"/>
                    <a:pt x="233" y="217"/>
                    <a:pt x="237" y="199"/>
                  </a:cubicBezTo>
                  <a:cubicBezTo>
                    <a:pt x="240" y="189"/>
                    <a:pt x="257" y="178"/>
                    <a:pt x="257" y="164"/>
                  </a:cubicBezTo>
                  <a:cubicBezTo>
                    <a:pt x="258" y="152"/>
                    <a:pt x="252" y="139"/>
                    <a:pt x="250" y="126"/>
                  </a:cubicBezTo>
                  <a:cubicBezTo>
                    <a:pt x="249" y="114"/>
                    <a:pt x="255" y="100"/>
                    <a:pt x="251" y="88"/>
                  </a:cubicBezTo>
                  <a:close/>
                </a:path>
              </a:pathLst>
            </a:custGeom>
            <a:solidFill>
              <a:srgbClr val="C3AFD5"/>
            </a:solidFill>
            <a:ln w="9525">
              <a:noFill/>
              <a:round/>
              <a:headEnd/>
              <a:tailEnd/>
            </a:ln>
          </p:spPr>
          <p:txBody>
            <a:bodyPr/>
            <a:lstStyle/>
            <a:p>
              <a:endParaRPr lang="en-US"/>
            </a:p>
          </p:txBody>
        </p:sp>
        <p:sp>
          <p:nvSpPr>
            <p:cNvPr id="27039" name="Freeform 411"/>
            <p:cNvSpPr>
              <a:spLocks/>
            </p:cNvSpPr>
            <p:nvPr/>
          </p:nvSpPr>
          <p:spPr bwMode="auto">
            <a:xfrm>
              <a:off x="3843338" y="4340895"/>
              <a:ext cx="844550" cy="741362"/>
            </a:xfrm>
            <a:custGeom>
              <a:avLst/>
              <a:gdLst>
                <a:gd name="T0" fmla="*/ 2147483647 w 256"/>
                <a:gd name="T1" fmla="*/ 2147483647 h 225"/>
                <a:gd name="T2" fmla="*/ 2147483647 w 256"/>
                <a:gd name="T3" fmla="*/ 2147483647 h 225"/>
                <a:gd name="T4" fmla="*/ 2147483647 w 256"/>
                <a:gd name="T5" fmla="*/ 2147483647 h 225"/>
                <a:gd name="T6" fmla="*/ 2147483647 w 256"/>
                <a:gd name="T7" fmla="*/ 2147483647 h 225"/>
                <a:gd name="T8" fmla="*/ 2147483647 w 256"/>
                <a:gd name="T9" fmla="*/ 2147483647 h 225"/>
                <a:gd name="T10" fmla="*/ 2147483647 w 256"/>
                <a:gd name="T11" fmla="*/ 2147483647 h 225"/>
                <a:gd name="T12" fmla="*/ 2147483647 w 256"/>
                <a:gd name="T13" fmla="*/ 2147483647 h 225"/>
                <a:gd name="T14" fmla="*/ 2147483647 w 256"/>
                <a:gd name="T15" fmla="*/ 2147483647 h 225"/>
                <a:gd name="T16" fmla="*/ 2147483647 w 256"/>
                <a:gd name="T17" fmla="*/ 2147483647 h 225"/>
                <a:gd name="T18" fmla="*/ 2147483647 w 256"/>
                <a:gd name="T19" fmla="*/ 2147483647 h 225"/>
                <a:gd name="T20" fmla="*/ 2147483647 w 256"/>
                <a:gd name="T21" fmla="*/ 2147483647 h 225"/>
                <a:gd name="T22" fmla="*/ 2147483647 w 256"/>
                <a:gd name="T23" fmla="*/ 2147483647 h 225"/>
                <a:gd name="T24" fmla="*/ 2147483647 w 256"/>
                <a:gd name="T25" fmla="*/ 2147483647 h 225"/>
                <a:gd name="T26" fmla="*/ 2147483647 w 256"/>
                <a:gd name="T27" fmla="*/ 2147483647 h 225"/>
                <a:gd name="T28" fmla="*/ 2147483647 w 256"/>
                <a:gd name="T29" fmla="*/ 2147483647 h 225"/>
                <a:gd name="T30" fmla="*/ 2147483647 w 256"/>
                <a:gd name="T31" fmla="*/ 2147483647 h 225"/>
                <a:gd name="T32" fmla="*/ 2147483647 w 256"/>
                <a:gd name="T33" fmla="*/ 2147483647 h 225"/>
                <a:gd name="T34" fmla="*/ 2147483647 w 256"/>
                <a:gd name="T35" fmla="*/ 2147483647 h 225"/>
                <a:gd name="T36" fmla="*/ 2147483647 w 256"/>
                <a:gd name="T37" fmla="*/ 2147483647 h 225"/>
                <a:gd name="T38" fmla="*/ 2147483647 w 256"/>
                <a:gd name="T39" fmla="*/ 2147483647 h 225"/>
                <a:gd name="T40" fmla="*/ 2147483647 w 256"/>
                <a:gd name="T41" fmla="*/ 2147483647 h 2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6"/>
                <a:gd name="T64" fmla="*/ 0 h 225"/>
                <a:gd name="T65" fmla="*/ 256 w 256"/>
                <a:gd name="T66" fmla="*/ 225 h 2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6" h="225">
                  <a:moveTo>
                    <a:pt x="250" y="87"/>
                  </a:moveTo>
                  <a:cubicBezTo>
                    <a:pt x="244" y="68"/>
                    <a:pt x="229" y="80"/>
                    <a:pt x="215" y="62"/>
                  </a:cubicBezTo>
                  <a:cubicBezTo>
                    <a:pt x="208" y="53"/>
                    <a:pt x="198" y="45"/>
                    <a:pt x="188" y="37"/>
                  </a:cubicBezTo>
                  <a:cubicBezTo>
                    <a:pt x="179" y="28"/>
                    <a:pt x="176" y="12"/>
                    <a:pt x="165" y="6"/>
                  </a:cubicBezTo>
                  <a:cubicBezTo>
                    <a:pt x="153" y="1"/>
                    <a:pt x="141" y="0"/>
                    <a:pt x="129" y="1"/>
                  </a:cubicBezTo>
                  <a:cubicBezTo>
                    <a:pt x="117" y="3"/>
                    <a:pt x="106" y="7"/>
                    <a:pt x="95" y="10"/>
                  </a:cubicBezTo>
                  <a:cubicBezTo>
                    <a:pt x="82" y="14"/>
                    <a:pt x="74" y="23"/>
                    <a:pt x="64" y="28"/>
                  </a:cubicBezTo>
                  <a:cubicBezTo>
                    <a:pt x="52" y="34"/>
                    <a:pt x="46" y="43"/>
                    <a:pt x="37" y="49"/>
                  </a:cubicBezTo>
                  <a:cubicBezTo>
                    <a:pt x="27" y="58"/>
                    <a:pt x="10" y="57"/>
                    <a:pt x="6" y="65"/>
                  </a:cubicBezTo>
                  <a:cubicBezTo>
                    <a:pt x="0" y="75"/>
                    <a:pt x="8" y="92"/>
                    <a:pt x="15" y="108"/>
                  </a:cubicBezTo>
                  <a:cubicBezTo>
                    <a:pt x="21" y="121"/>
                    <a:pt x="27" y="134"/>
                    <a:pt x="40" y="140"/>
                  </a:cubicBezTo>
                  <a:cubicBezTo>
                    <a:pt x="52" y="145"/>
                    <a:pt x="64" y="147"/>
                    <a:pt x="81" y="142"/>
                  </a:cubicBezTo>
                  <a:cubicBezTo>
                    <a:pt x="95" y="137"/>
                    <a:pt x="108" y="138"/>
                    <a:pt x="119" y="138"/>
                  </a:cubicBezTo>
                  <a:cubicBezTo>
                    <a:pt x="133" y="137"/>
                    <a:pt x="152" y="128"/>
                    <a:pt x="163" y="135"/>
                  </a:cubicBezTo>
                  <a:cubicBezTo>
                    <a:pt x="172" y="141"/>
                    <a:pt x="174" y="161"/>
                    <a:pt x="183" y="173"/>
                  </a:cubicBezTo>
                  <a:cubicBezTo>
                    <a:pt x="189" y="183"/>
                    <a:pt x="195" y="194"/>
                    <a:pt x="201" y="206"/>
                  </a:cubicBezTo>
                  <a:cubicBezTo>
                    <a:pt x="209" y="225"/>
                    <a:pt x="216" y="224"/>
                    <a:pt x="224" y="223"/>
                  </a:cubicBezTo>
                  <a:cubicBezTo>
                    <a:pt x="232" y="221"/>
                    <a:pt x="231" y="215"/>
                    <a:pt x="236" y="198"/>
                  </a:cubicBezTo>
                  <a:cubicBezTo>
                    <a:pt x="239" y="187"/>
                    <a:pt x="255" y="177"/>
                    <a:pt x="256" y="162"/>
                  </a:cubicBezTo>
                  <a:cubicBezTo>
                    <a:pt x="256" y="151"/>
                    <a:pt x="250" y="138"/>
                    <a:pt x="249" y="125"/>
                  </a:cubicBezTo>
                  <a:cubicBezTo>
                    <a:pt x="248" y="113"/>
                    <a:pt x="253" y="99"/>
                    <a:pt x="250" y="87"/>
                  </a:cubicBezTo>
                  <a:close/>
                </a:path>
              </a:pathLst>
            </a:custGeom>
            <a:solidFill>
              <a:srgbClr val="C2AED4"/>
            </a:solidFill>
            <a:ln w="9525">
              <a:noFill/>
              <a:round/>
              <a:headEnd/>
              <a:tailEnd/>
            </a:ln>
          </p:spPr>
          <p:txBody>
            <a:bodyPr/>
            <a:lstStyle/>
            <a:p>
              <a:endParaRPr lang="en-US"/>
            </a:p>
          </p:txBody>
        </p:sp>
        <p:sp>
          <p:nvSpPr>
            <p:cNvPr id="27040" name="Freeform 412"/>
            <p:cNvSpPr>
              <a:spLocks/>
            </p:cNvSpPr>
            <p:nvPr/>
          </p:nvSpPr>
          <p:spPr bwMode="auto">
            <a:xfrm>
              <a:off x="3846513" y="4340895"/>
              <a:ext cx="841375" cy="738187"/>
            </a:xfrm>
            <a:custGeom>
              <a:avLst/>
              <a:gdLst>
                <a:gd name="T0" fmla="*/ 2147483647 w 255"/>
                <a:gd name="T1" fmla="*/ 2147483647 h 224"/>
                <a:gd name="T2" fmla="*/ 2147483647 w 255"/>
                <a:gd name="T3" fmla="*/ 2147483647 h 224"/>
                <a:gd name="T4" fmla="*/ 2147483647 w 255"/>
                <a:gd name="T5" fmla="*/ 2147483647 h 224"/>
                <a:gd name="T6" fmla="*/ 2147483647 w 255"/>
                <a:gd name="T7" fmla="*/ 2147483647 h 224"/>
                <a:gd name="T8" fmla="*/ 2147483647 w 255"/>
                <a:gd name="T9" fmla="*/ 2147483647 h 224"/>
                <a:gd name="T10" fmla="*/ 2147483647 w 255"/>
                <a:gd name="T11" fmla="*/ 2147483647 h 224"/>
                <a:gd name="T12" fmla="*/ 2147483647 w 255"/>
                <a:gd name="T13" fmla="*/ 2147483647 h 224"/>
                <a:gd name="T14" fmla="*/ 2147483647 w 255"/>
                <a:gd name="T15" fmla="*/ 2147483647 h 224"/>
                <a:gd name="T16" fmla="*/ 2147483647 w 255"/>
                <a:gd name="T17" fmla="*/ 2147483647 h 224"/>
                <a:gd name="T18" fmla="*/ 2147483647 w 255"/>
                <a:gd name="T19" fmla="*/ 2147483647 h 224"/>
                <a:gd name="T20" fmla="*/ 2147483647 w 255"/>
                <a:gd name="T21" fmla="*/ 2147483647 h 224"/>
                <a:gd name="T22" fmla="*/ 2147483647 w 255"/>
                <a:gd name="T23" fmla="*/ 2147483647 h 224"/>
                <a:gd name="T24" fmla="*/ 2147483647 w 255"/>
                <a:gd name="T25" fmla="*/ 2147483647 h 224"/>
                <a:gd name="T26" fmla="*/ 2147483647 w 255"/>
                <a:gd name="T27" fmla="*/ 2147483647 h 224"/>
                <a:gd name="T28" fmla="*/ 2147483647 w 255"/>
                <a:gd name="T29" fmla="*/ 2147483647 h 224"/>
                <a:gd name="T30" fmla="*/ 2147483647 w 255"/>
                <a:gd name="T31" fmla="*/ 2147483647 h 224"/>
                <a:gd name="T32" fmla="*/ 2147483647 w 255"/>
                <a:gd name="T33" fmla="*/ 2147483647 h 224"/>
                <a:gd name="T34" fmla="*/ 2147483647 w 255"/>
                <a:gd name="T35" fmla="*/ 2147483647 h 224"/>
                <a:gd name="T36" fmla="*/ 2147483647 w 255"/>
                <a:gd name="T37" fmla="*/ 2147483647 h 224"/>
                <a:gd name="T38" fmla="*/ 2147483647 w 255"/>
                <a:gd name="T39" fmla="*/ 2147483647 h 224"/>
                <a:gd name="T40" fmla="*/ 2147483647 w 255"/>
                <a:gd name="T41" fmla="*/ 2147483647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5"/>
                <a:gd name="T64" fmla="*/ 0 h 224"/>
                <a:gd name="T65" fmla="*/ 255 w 255"/>
                <a:gd name="T66" fmla="*/ 224 h 2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5" h="224">
                  <a:moveTo>
                    <a:pt x="249" y="87"/>
                  </a:moveTo>
                  <a:cubicBezTo>
                    <a:pt x="243" y="68"/>
                    <a:pt x="227" y="80"/>
                    <a:pt x="214" y="62"/>
                  </a:cubicBezTo>
                  <a:cubicBezTo>
                    <a:pt x="207" y="53"/>
                    <a:pt x="197" y="46"/>
                    <a:pt x="187" y="37"/>
                  </a:cubicBezTo>
                  <a:cubicBezTo>
                    <a:pt x="178" y="28"/>
                    <a:pt x="175" y="12"/>
                    <a:pt x="163" y="7"/>
                  </a:cubicBezTo>
                  <a:cubicBezTo>
                    <a:pt x="152" y="2"/>
                    <a:pt x="140" y="0"/>
                    <a:pt x="128" y="2"/>
                  </a:cubicBezTo>
                  <a:cubicBezTo>
                    <a:pt x="116" y="4"/>
                    <a:pt x="105" y="7"/>
                    <a:pt x="94" y="11"/>
                  </a:cubicBezTo>
                  <a:cubicBezTo>
                    <a:pt x="82" y="15"/>
                    <a:pt x="73" y="23"/>
                    <a:pt x="63" y="28"/>
                  </a:cubicBezTo>
                  <a:cubicBezTo>
                    <a:pt x="52" y="34"/>
                    <a:pt x="45" y="43"/>
                    <a:pt x="37" y="49"/>
                  </a:cubicBezTo>
                  <a:cubicBezTo>
                    <a:pt x="26" y="58"/>
                    <a:pt x="10" y="58"/>
                    <a:pt x="6" y="65"/>
                  </a:cubicBezTo>
                  <a:cubicBezTo>
                    <a:pt x="0" y="75"/>
                    <a:pt x="8" y="92"/>
                    <a:pt x="15" y="108"/>
                  </a:cubicBezTo>
                  <a:cubicBezTo>
                    <a:pt x="21" y="121"/>
                    <a:pt x="27" y="133"/>
                    <a:pt x="40" y="140"/>
                  </a:cubicBezTo>
                  <a:cubicBezTo>
                    <a:pt x="51" y="145"/>
                    <a:pt x="64" y="147"/>
                    <a:pt x="80" y="141"/>
                  </a:cubicBezTo>
                  <a:cubicBezTo>
                    <a:pt x="94" y="136"/>
                    <a:pt x="107" y="137"/>
                    <a:pt x="118" y="137"/>
                  </a:cubicBezTo>
                  <a:cubicBezTo>
                    <a:pt x="132" y="137"/>
                    <a:pt x="152" y="127"/>
                    <a:pt x="162" y="135"/>
                  </a:cubicBezTo>
                  <a:cubicBezTo>
                    <a:pt x="172" y="141"/>
                    <a:pt x="174" y="160"/>
                    <a:pt x="182" y="173"/>
                  </a:cubicBezTo>
                  <a:cubicBezTo>
                    <a:pt x="188" y="182"/>
                    <a:pt x="194" y="193"/>
                    <a:pt x="200" y="206"/>
                  </a:cubicBezTo>
                  <a:cubicBezTo>
                    <a:pt x="209" y="224"/>
                    <a:pt x="215" y="224"/>
                    <a:pt x="223" y="222"/>
                  </a:cubicBezTo>
                  <a:cubicBezTo>
                    <a:pt x="231" y="220"/>
                    <a:pt x="230" y="215"/>
                    <a:pt x="235" y="197"/>
                  </a:cubicBezTo>
                  <a:cubicBezTo>
                    <a:pt x="237" y="187"/>
                    <a:pt x="254" y="177"/>
                    <a:pt x="254" y="162"/>
                  </a:cubicBezTo>
                  <a:cubicBezTo>
                    <a:pt x="255" y="151"/>
                    <a:pt x="249" y="138"/>
                    <a:pt x="248" y="124"/>
                  </a:cubicBezTo>
                  <a:cubicBezTo>
                    <a:pt x="247" y="113"/>
                    <a:pt x="252" y="99"/>
                    <a:pt x="249" y="87"/>
                  </a:cubicBezTo>
                  <a:close/>
                </a:path>
              </a:pathLst>
            </a:custGeom>
            <a:solidFill>
              <a:srgbClr val="C1ADD4"/>
            </a:solidFill>
            <a:ln w="9525">
              <a:noFill/>
              <a:round/>
              <a:headEnd/>
              <a:tailEnd/>
            </a:ln>
          </p:spPr>
          <p:txBody>
            <a:bodyPr/>
            <a:lstStyle/>
            <a:p>
              <a:endParaRPr lang="en-US"/>
            </a:p>
          </p:txBody>
        </p:sp>
        <p:sp>
          <p:nvSpPr>
            <p:cNvPr id="27041" name="Freeform 413"/>
            <p:cNvSpPr>
              <a:spLocks/>
            </p:cNvSpPr>
            <p:nvPr/>
          </p:nvSpPr>
          <p:spPr bwMode="auto">
            <a:xfrm>
              <a:off x="3849688" y="4344070"/>
              <a:ext cx="835025" cy="731837"/>
            </a:xfrm>
            <a:custGeom>
              <a:avLst/>
              <a:gdLst>
                <a:gd name="T0" fmla="*/ 2147483647 w 253"/>
                <a:gd name="T1" fmla="*/ 2147483647 h 222"/>
                <a:gd name="T2" fmla="*/ 2147483647 w 253"/>
                <a:gd name="T3" fmla="*/ 2147483647 h 222"/>
                <a:gd name="T4" fmla="*/ 2147483647 w 253"/>
                <a:gd name="T5" fmla="*/ 2147483647 h 222"/>
                <a:gd name="T6" fmla="*/ 2147483647 w 253"/>
                <a:gd name="T7" fmla="*/ 2147483647 h 222"/>
                <a:gd name="T8" fmla="*/ 2147483647 w 253"/>
                <a:gd name="T9" fmla="*/ 2147483647 h 222"/>
                <a:gd name="T10" fmla="*/ 2147483647 w 253"/>
                <a:gd name="T11" fmla="*/ 2147483647 h 222"/>
                <a:gd name="T12" fmla="*/ 2147483647 w 253"/>
                <a:gd name="T13" fmla="*/ 2147483647 h 222"/>
                <a:gd name="T14" fmla="*/ 2147483647 w 253"/>
                <a:gd name="T15" fmla="*/ 2147483647 h 222"/>
                <a:gd name="T16" fmla="*/ 2147483647 w 253"/>
                <a:gd name="T17" fmla="*/ 2147483647 h 222"/>
                <a:gd name="T18" fmla="*/ 2147483647 w 253"/>
                <a:gd name="T19" fmla="*/ 2147483647 h 222"/>
                <a:gd name="T20" fmla="*/ 2147483647 w 253"/>
                <a:gd name="T21" fmla="*/ 2147483647 h 222"/>
                <a:gd name="T22" fmla="*/ 2147483647 w 253"/>
                <a:gd name="T23" fmla="*/ 2147483647 h 222"/>
                <a:gd name="T24" fmla="*/ 2147483647 w 253"/>
                <a:gd name="T25" fmla="*/ 2147483647 h 222"/>
                <a:gd name="T26" fmla="*/ 2147483647 w 253"/>
                <a:gd name="T27" fmla="*/ 2147483647 h 222"/>
                <a:gd name="T28" fmla="*/ 2147483647 w 253"/>
                <a:gd name="T29" fmla="*/ 2147483647 h 222"/>
                <a:gd name="T30" fmla="*/ 2147483647 w 253"/>
                <a:gd name="T31" fmla="*/ 2147483647 h 222"/>
                <a:gd name="T32" fmla="*/ 2147483647 w 253"/>
                <a:gd name="T33" fmla="*/ 2147483647 h 222"/>
                <a:gd name="T34" fmla="*/ 2147483647 w 253"/>
                <a:gd name="T35" fmla="*/ 2147483647 h 222"/>
                <a:gd name="T36" fmla="*/ 2147483647 w 253"/>
                <a:gd name="T37" fmla="*/ 2147483647 h 222"/>
                <a:gd name="T38" fmla="*/ 2147483647 w 253"/>
                <a:gd name="T39" fmla="*/ 2147483647 h 222"/>
                <a:gd name="T40" fmla="*/ 2147483647 w 253"/>
                <a:gd name="T41" fmla="*/ 2147483647 h 2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3"/>
                <a:gd name="T64" fmla="*/ 0 h 222"/>
                <a:gd name="T65" fmla="*/ 253 w 253"/>
                <a:gd name="T66" fmla="*/ 222 h 2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3" h="222">
                  <a:moveTo>
                    <a:pt x="247" y="86"/>
                  </a:moveTo>
                  <a:cubicBezTo>
                    <a:pt x="242" y="67"/>
                    <a:pt x="226" y="79"/>
                    <a:pt x="212" y="62"/>
                  </a:cubicBezTo>
                  <a:cubicBezTo>
                    <a:pt x="205" y="53"/>
                    <a:pt x="195" y="45"/>
                    <a:pt x="186" y="36"/>
                  </a:cubicBezTo>
                  <a:cubicBezTo>
                    <a:pt x="176" y="28"/>
                    <a:pt x="173" y="12"/>
                    <a:pt x="162" y="7"/>
                  </a:cubicBezTo>
                  <a:cubicBezTo>
                    <a:pt x="151" y="1"/>
                    <a:pt x="140" y="0"/>
                    <a:pt x="128" y="2"/>
                  </a:cubicBezTo>
                  <a:cubicBezTo>
                    <a:pt x="115" y="4"/>
                    <a:pt x="104" y="7"/>
                    <a:pt x="93" y="11"/>
                  </a:cubicBezTo>
                  <a:cubicBezTo>
                    <a:pt x="81" y="14"/>
                    <a:pt x="73" y="22"/>
                    <a:pt x="63" y="28"/>
                  </a:cubicBezTo>
                  <a:cubicBezTo>
                    <a:pt x="52" y="33"/>
                    <a:pt x="45" y="42"/>
                    <a:pt x="37" y="49"/>
                  </a:cubicBezTo>
                  <a:cubicBezTo>
                    <a:pt x="26" y="57"/>
                    <a:pt x="10" y="57"/>
                    <a:pt x="5" y="64"/>
                  </a:cubicBezTo>
                  <a:cubicBezTo>
                    <a:pt x="0" y="74"/>
                    <a:pt x="8" y="91"/>
                    <a:pt x="15" y="107"/>
                  </a:cubicBezTo>
                  <a:cubicBezTo>
                    <a:pt x="20" y="120"/>
                    <a:pt x="26" y="132"/>
                    <a:pt x="40" y="138"/>
                  </a:cubicBezTo>
                  <a:cubicBezTo>
                    <a:pt x="51" y="144"/>
                    <a:pt x="63" y="145"/>
                    <a:pt x="79" y="139"/>
                  </a:cubicBezTo>
                  <a:cubicBezTo>
                    <a:pt x="93" y="134"/>
                    <a:pt x="107" y="136"/>
                    <a:pt x="118" y="135"/>
                  </a:cubicBezTo>
                  <a:cubicBezTo>
                    <a:pt x="131" y="135"/>
                    <a:pt x="151" y="126"/>
                    <a:pt x="162" y="133"/>
                  </a:cubicBezTo>
                  <a:cubicBezTo>
                    <a:pt x="171" y="139"/>
                    <a:pt x="173" y="159"/>
                    <a:pt x="181" y="171"/>
                  </a:cubicBezTo>
                  <a:cubicBezTo>
                    <a:pt x="187" y="181"/>
                    <a:pt x="193" y="191"/>
                    <a:pt x="199" y="204"/>
                  </a:cubicBezTo>
                  <a:cubicBezTo>
                    <a:pt x="208" y="222"/>
                    <a:pt x="214" y="222"/>
                    <a:pt x="222" y="220"/>
                  </a:cubicBezTo>
                  <a:cubicBezTo>
                    <a:pt x="230" y="219"/>
                    <a:pt x="229" y="213"/>
                    <a:pt x="233" y="196"/>
                  </a:cubicBezTo>
                  <a:cubicBezTo>
                    <a:pt x="236" y="185"/>
                    <a:pt x="253" y="175"/>
                    <a:pt x="253" y="161"/>
                  </a:cubicBezTo>
                  <a:cubicBezTo>
                    <a:pt x="253" y="149"/>
                    <a:pt x="248" y="137"/>
                    <a:pt x="246" y="123"/>
                  </a:cubicBezTo>
                  <a:cubicBezTo>
                    <a:pt x="245" y="112"/>
                    <a:pt x="251" y="98"/>
                    <a:pt x="247" y="86"/>
                  </a:cubicBezTo>
                  <a:close/>
                </a:path>
              </a:pathLst>
            </a:custGeom>
            <a:solidFill>
              <a:srgbClr val="C1ADD4"/>
            </a:solidFill>
            <a:ln w="9525">
              <a:noFill/>
              <a:round/>
              <a:headEnd/>
              <a:tailEnd/>
            </a:ln>
          </p:spPr>
          <p:txBody>
            <a:bodyPr/>
            <a:lstStyle/>
            <a:p>
              <a:endParaRPr lang="en-US"/>
            </a:p>
          </p:txBody>
        </p:sp>
        <p:sp>
          <p:nvSpPr>
            <p:cNvPr id="27042" name="Freeform 414"/>
            <p:cNvSpPr>
              <a:spLocks/>
            </p:cNvSpPr>
            <p:nvPr/>
          </p:nvSpPr>
          <p:spPr bwMode="auto">
            <a:xfrm>
              <a:off x="3849688" y="4347245"/>
              <a:ext cx="835025" cy="728662"/>
            </a:xfrm>
            <a:custGeom>
              <a:avLst/>
              <a:gdLst>
                <a:gd name="T0" fmla="*/ 2147483647 w 253"/>
                <a:gd name="T1" fmla="*/ 2147483647 h 221"/>
                <a:gd name="T2" fmla="*/ 2147483647 w 253"/>
                <a:gd name="T3" fmla="*/ 2147483647 h 221"/>
                <a:gd name="T4" fmla="*/ 2147483647 w 253"/>
                <a:gd name="T5" fmla="*/ 2147483647 h 221"/>
                <a:gd name="T6" fmla="*/ 2147483647 w 253"/>
                <a:gd name="T7" fmla="*/ 2147483647 h 221"/>
                <a:gd name="T8" fmla="*/ 2147483647 w 253"/>
                <a:gd name="T9" fmla="*/ 2147483647 h 221"/>
                <a:gd name="T10" fmla="*/ 2147483647 w 253"/>
                <a:gd name="T11" fmla="*/ 2147483647 h 221"/>
                <a:gd name="T12" fmla="*/ 2147483647 w 253"/>
                <a:gd name="T13" fmla="*/ 2147483647 h 221"/>
                <a:gd name="T14" fmla="*/ 2147483647 w 253"/>
                <a:gd name="T15" fmla="*/ 2147483647 h 221"/>
                <a:gd name="T16" fmla="*/ 2147483647 w 253"/>
                <a:gd name="T17" fmla="*/ 2147483647 h 221"/>
                <a:gd name="T18" fmla="*/ 2147483647 w 253"/>
                <a:gd name="T19" fmla="*/ 2147483647 h 221"/>
                <a:gd name="T20" fmla="*/ 2147483647 w 253"/>
                <a:gd name="T21" fmla="*/ 2147483647 h 221"/>
                <a:gd name="T22" fmla="*/ 2147483647 w 253"/>
                <a:gd name="T23" fmla="*/ 2147483647 h 221"/>
                <a:gd name="T24" fmla="*/ 2147483647 w 253"/>
                <a:gd name="T25" fmla="*/ 2147483647 h 221"/>
                <a:gd name="T26" fmla="*/ 2147483647 w 253"/>
                <a:gd name="T27" fmla="*/ 2147483647 h 221"/>
                <a:gd name="T28" fmla="*/ 2147483647 w 253"/>
                <a:gd name="T29" fmla="*/ 2147483647 h 221"/>
                <a:gd name="T30" fmla="*/ 2147483647 w 253"/>
                <a:gd name="T31" fmla="*/ 2147483647 h 221"/>
                <a:gd name="T32" fmla="*/ 2147483647 w 253"/>
                <a:gd name="T33" fmla="*/ 2147483647 h 221"/>
                <a:gd name="T34" fmla="*/ 2147483647 w 253"/>
                <a:gd name="T35" fmla="*/ 2147483647 h 221"/>
                <a:gd name="T36" fmla="*/ 2147483647 w 253"/>
                <a:gd name="T37" fmla="*/ 2147483647 h 221"/>
                <a:gd name="T38" fmla="*/ 2147483647 w 253"/>
                <a:gd name="T39" fmla="*/ 2147483647 h 221"/>
                <a:gd name="T40" fmla="*/ 2147483647 w 253"/>
                <a:gd name="T41" fmla="*/ 2147483647 h 2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3"/>
                <a:gd name="T64" fmla="*/ 0 h 221"/>
                <a:gd name="T65" fmla="*/ 253 w 253"/>
                <a:gd name="T66" fmla="*/ 221 h 2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3" h="221">
                  <a:moveTo>
                    <a:pt x="247" y="85"/>
                  </a:moveTo>
                  <a:cubicBezTo>
                    <a:pt x="242" y="66"/>
                    <a:pt x="225" y="78"/>
                    <a:pt x="212" y="61"/>
                  </a:cubicBezTo>
                  <a:cubicBezTo>
                    <a:pt x="205" y="52"/>
                    <a:pt x="195" y="45"/>
                    <a:pt x="185" y="36"/>
                  </a:cubicBezTo>
                  <a:cubicBezTo>
                    <a:pt x="176" y="27"/>
                    <a:pt x="173" y="11"/>
                    <a:pt x="162" y="6"/>
                  </a:cubicBezTo>
                  <a:cubicBezTo>
                    <a:pt x="151" y="1"/>
                    <a:pt x="140" y="0"/>
                    <a:pt x="128" y="1"/>
                  </a:cubicBezTo>
                  <a:cubicBezTo>
                    <a:pt x="116" y="3"/>
                    <a:pt x="104" y="7"/>
                    <a:pt x="94" y="10"/>
                  </a:cubicBezTo>
                  <a:cubicBezTo>
                    <a:pt x="82" y="14"/>
                    <a:pt x="73" y="21"/>
                    <a:pt x="63" y="27"/>
                  </a:cubicBezTo>
                  <a:cubicBezTo>
                    <a:pt x="52" y="33"/>
                    <a:pt x="46" y="41"/>
                    <a:pt x="37" y="48"/>
                  </a:cubicBezTo>
                  <a:cubicBezTo>
                    <a:pt x="27" y="56"/>
                    <a:pt x="11" y="56"/>
                    <a:pt x="6" y="63"/>
                  </a:cubicBezTo>
                  <a:cubicBezTo>
                    <a:pt x="0" y="73"/>
                    <a:pt x="9" y="90"/>
                    <a:pt x="16" y="106"/>
                  </a:cubicBezTo>
                  <a:cubicBezTo>
                    <a:pt x="21" y="119"/>
                    <a:pt x="27" y="131"/>
                    <a:pt x="40" y="137"/>
                  </a:cubicBezTo>
                  <a:cubicBezTo>
                    <a:pt x="51" y="142"/>
                    <a:pt x="63" y="143"/>
                    <a:pt x="79" y="137"/>
                  </a:cubicBezTo>
                  <a:cubicBezTo>
                    <a:pt x="94" y="133"/>
                    <a:pt x="107" y="134"/>
                    <a:pt x="118" y="134"/>
                  </a:cubicBezTo>
                  <a:cubicBezTo>
                    <a:pt x="132" y="133"/>
                    <a:pt x="152" y="124"/>
                    <a:pt x="162" y="132"/>
                  </a:cubicBezTo>
                  <a:cubicBezTo>
                    <a:pt x="172" y="138"/>
                    <a:pt x="173" y="158"/>
                    <a:pt x="181" y="170"/>
                  </a:cubicBezTo>
                  <a:cubicBezTo>
                    <a:pt x="187" y="179"/>
                    <a:pt x="193" y="190"/>
                    <a:pt x="199" y="203"/>
                  </a:cubicBezTo>
                  <a:cubicBezTo>
                    <a:pt x="208" y="221"/>
                    <a:pt x="214" y="220"/>
                    <a:pt x="221" y="219"/>
                  </a:cubicBezTo>
                  <a:cubicBezTo>
                    <a:pt x="230" y="217"/>
                    <a:pt x="229" y="212"/>
                    <a:pt x="233" y="194"/>
                  </a:cubicBezTo>
                  <a:cubicBezTo>
                    <a:pt x="236" y="184"/>
                    <a:pt x="252" y="174"/>
                    <a:pt x="253" y="159"/>
                  </a:cubicBezTo>
                  <a:cubicBezTo>
                    <a:pt x="253" y="148"/>
                    <a:pt x="247" y="135"/>
                    <a:pt x="246" y="122"/>
                  </a:cubicBezTo>
                  <a:cubicBezTo>
                    <a:pt x="245" y="111"/>
                    <a:pt x="250" y="97"/>
                    <a:pt x="247" y="85"/>
                  </a:cubicBezTo>
                  <a:close/>
                </a:path>
              </a:pathLst>
            </a:custGeom>
            <a:solidFill>
              <a:srgbClr val="C0ADD3"/>
            </a:solidFill>
            <a:ln w="9525">
              <a:noFill/>
              <a:round/>
              <a:headEnd/>
              <a:tailEnd/>
            </a:ln>
          </p:spPr>
          <p:txBody>
            <a:bodyPr/>
            <a:lstStyle/>
            <a:p>
              <a:endParaRPr lang="en-US"/>
            </a:p>
          </p:txBody>
        </p:sp>
        <p:sp>
          <p:nvSpPr>
            <p:cNvPr id="27043" name="Freeform 415"/>
            <p:cNvSpPr>
              <a:spLocks/>
            </p:cNvSpPr>
            <p:nvPr/>
          </p:nvSpPr>
          <p:spPr bwMode="auto">
            <a:xfrm>
              <a:off x="3852863" y="4347245"/>
              <a:ext cx="831850" cy="725487"/>
            </a:xfrm>
            <a:custGeom>
              <a:avLst/>
              <a:gdLst>
                <a:gd name="T0" fmla="*/ 2147483647 w 252"/>
                <a:gd name="T1" fmla="*/ 2147483647 h 220"/>
                <a:gd name="T2" fmla="*/ 2147483647 w 252"/>
                <a:gd name="T3" fmla="*/ 2147483647 h 220"/>
                <a:gd name="T4" fmla="*/ 2147483647 w 252"/>
                <a:gd name="T5" fmla="*/ 2147483647 h 220"/>
                <a:gd name="T6" fmla="*/ 2147483647 w 252"/>
                <a:gd name="T7" fmla="*/ 2147483647 h 220"/>
                <a:gd name="T8" fmla="*/ 2147483647 w 252"/>
                <a:gd name="T9" fmla="*/ 2147483647 h 220"/>
                <a:gd name="T10" fmla="*/ 2147483647 w 252"/>
                <a:gd name="T11" fmla="*/ 2147483647 h 220"/>
                <a:gd name="T12" fmla="*/ 2147483647 w 252"/>
                <a:gd name="T13" fmla="*/ 2147483647 h 220"/>
                <a:gd name="T14" fmla="*/ 2147483647 w 252"/>
                <a:gd name="T15" fmla="*/ 2147483647 h 220"/>
                <a:gd name="T16" fmla="*/ 2147483647 w 252"/>
                <a:gd name="T17" fmla="*/ 2147483647 h 220"/>
                <a:gd name="T18" fmla="*/ 2147483647 w 252"/>
                <a:gd name="T19" fmla="*/ 2147483647 h 220"/>
                <a:gd name="T20" fmla="*/ 2147483647 w 252"/>
                <a:gd name="T21" fmla="*/ 2147483647 h 220"/>
                <a:gd name="T22" fmla="*/ 2147483647 w 252"/>
                <a:gd name="T23" fmla="*/ 2147483647 h 220"/>
                <a:gd name="T24" fmla="*/ 2147483647 w 252"/>
                <a:gd name="T25" fmla="*/ 2147483647 h 220"/>
                <a:gd name="T26" fmla="*/ 2147483647 w 252"/>
                <a:gd name="T27" fmla="*/ 2147483647 h 220"/>
                <a:gd name="T28" fmla="*/ 2147483647 w 252"/>
                <a:gd name="T29" fmla="*/ 2147483647 h 220"/>
                <a:gd name="T30" fmla="*/ 2147483647 w 252"/>
                <a:gd name="T31" fmla="*/ 2147483647 h 220"/>
                <a:gd name="T32" fmla="*/ 2147483647 w 252"/>
                <a:gd name="T33" fmla="*/ 2147483647 h 220"/>
                <a:gd name="T34" fmla="*/ 2147483647 w 252"/>
                <a:gd name="T35" fmla="*/ 2147483647 h 220"/>
                <a:gd name="T36" fmla="*/ 2147483647 w 252"/>
                <a:gd name="T37" fmla="*/ 2147483647 h 220"/>
                <a:gd name="T38" fmla="*/ 2147483647 w 252"/>
                <a:gd name="T39" fmla="*/ 2147483647 h 220"/>
                <a:gd name="T40" fmla="*/ 2147483647 w 252"/>
                <a:gd name="T41" fmla="*/ 2147483647 h 2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220"/>
                <a:gd name="T65" fmla="*/ 252 w 252"/>
                <a:gd name="T66" fmla="*/ 220 h 2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220">
                  <a:moveTo>
                    <a:pt x="246" y="85"/>
                  </a:moveTo>
                  <a:cubicBezTo>
                    <a:pt x="240" y="66"/>
                    <a:pt x="224" y="79"/>
                    <a:pt x="210" y="61"/>
                  </a:cubicBezTo>
                  <a:cubicBezTo>
                    <a:pt x="203" y="52"/>
                    <a:pt x="193" y="45"/>
                    <a:pt x="184" y="36"/>
                  </a:cubicBezTo>
                  <a:cubicBezTo>
                    <a:pt x="175" y="28"/>
                    <a:pt x="172" y="12"/>
                    <a:pt x="161" y="7"/>
                  </a:cubicBezTo>
                  <a:cubicBezTo>
                    <a:pt x="150" y="2"/>
                    <a:pt x="139" y="0"/>
                    <a:pt x="127" y="2"/>
                  </a:cubicBezTo>
                  <a:cubicBezTo>
                    <a:pt x="115" y="4"/>
                    <a:pt x="104" y="7"/>
                    <a:pt x="93" y="11"/>
                  </a:cubicBezTo>
                  <a:cubicBezTo>
                    <a:pt x="81" y="15"/>
                    <a:pt x="73" y="22"/>
                    <a:pt x="63" y="27"/>
                  </a:cubicBezTo>
                  <a:cubicBezTo>
                    <a:pt x="52" y="33"/>
                    <a:pt x="45" y="42"/>
                    <a:pt x="37" y="48"/>
                  </a:cubicBezTo>
                  <a:cubicBezTo>
                    <a:pt x="27" y="56"/>
                    <a:pt x="10" y="56"/>
                    <a:pt x="6" y="63"/>
                  </a:cubicBezTo>
                  <a:cubicBezTo>
                    <a:pt x="0" y="73"/>
                    <a:pt x="8" y="90"/>
                    <a:pt x="15" y="106"/>
                  </a:cubicBezTo>
                  <a:cubicBezTo>
                    <a:pt x="21" y="118"/>
                    <a:pt x="27" y="131"/>
                    <a:pt x="40" y="137"/>
                  </a:cubicBezTo>
                  <a:cubicBezTo>
                    <a:pt x="51" y="142"/>
                    <a:pt x="63" y="142"/>
                    <a:pt x="79" y="137"/>
                  </a:cubicBezTo>
                  <a:cubicBezTo>
                    <a:pt x="93" y="132"/>
                    <a:pt x="106" y="133"/>
                    <a:pt x="117" y="133"/>
                  </a:cubicBezTo>
                  <a:cubicBezTo>
                    <a:pt x="131" y="133"/>
                    <a:pt x="151" y="124"/>
                    <a:pt x="162" y="131"/>
                  </a:cubicBezTo>
                  <a:cubicBezTo>
                    <a:pt x="171" y="137"/>
                    <a:pt x="172" y="157"/>
                    <a:pt x="181" y="170"/>
                  </a:cubicBezTo>
                  <a:cubicBezTo>
                    <a:pt x="187" y="179"/>
                    <a:pt x="192" y="189"/>
                    <a:pt x="198" y="202"/>
                  </a:cubicBezTo>
                  <a:cubicBezTo>
                    <a:pt x="207" y="220"/>
                    <a:pt x="212" y="220"/>
                    <a:pt x="220" y="218"/>
                  </a:cubicBezTo>
                  <a:cubicBezTo>
                    <a:pt x="228" y="217"/>
                    <a:pt x="228" y="211"/>
                    <a:pt x="232" y="194"/>
                  </a:cubicBezTo>
                  <a:cubicBezTo>
                    <a:pt x="234" y="184"/>
                    <a:pt x="251" y="173"/>
                    <a:pt x="251" y="159"/>
                  </a:cubicBezTo>
                  <a:cubicBezTo>
                    <a:pt x="252" y="148"/>
                    <a:pt x="246" y="135"/>
                    <a:pt x="245" y="122"/>
                  </a:cubicBezTo>
                  <a:cubicBezTo>
                    <a:pt x="244" y="111"/>
                    <a:pt x="249" y="96"/>
                    <a:pt x="246" y="85"/>
                  </a:cubicBezTo>
                  <a:close/>
                </a:path>
              </a:pathLst>
            </a:custGeom>
            <a:solidFill>
              <a:srgbClr val="BFACD3"/>
            </a:solidFill>
            <a:ln w="9525">
              <a:noFill/>
              <a:round/>
              <a:headEnd/>
              <a:tailEnd/>
            </a:ln>
          </p:spPr>
          <p:txBody>
            <a:bodyPr/>
            <a:lstStyle/>
            <a:p>
              <a:endParaRPr lang="en-US"/>
            </a:p>
          </p:txBody>
        </p:sp>
        <p:sp>
          <p:nvSpPr>
            <p:cNvPr id="27044" name="Freeform 416"/>
            <p:cNvSpPr>
              <a:spLocks/>
            </p:cNvSpPr>
            <p:nvPr/>
          </p:nvSpPr>
          <p:spPr bwMode="auto">
            <a:xfrm>
              <a:off x="3856038" y="4350420"/>
              <a:ext cx="825500" cy="719137"/>
            </a:xfrm>
            <a:custGeom>
              <a:avLst/>
              <a:gdLst>
                <a:gd name="T0" fmla="*/ 2147483647 w 250"/>
                <a:gd name="T1" fmla="*/ 2147483647 h 218"/>
                <a:gd name="T2" fmla="*/ 2147483647 w 250"/>
                <a:gd name="T3" fmla="*/ 2147483647 h 218"/>
                <a:gd name="T4" fmla="*/ 2147483647 w 250"/>
                <a:gd name="T5" fmla="*/ 2147483647 h 218"/>
                <a:gd name="T6" fmla="*/ 2147483647 w 250"/>
                <a:gd name="T7" fmla="*/ 2147483647 h 218"/>
                <a:gd name="T8" fmla="*/ 2147483647 w 250"/>
                <a:gd name="T9" fmla="*/ 2147483647 h 218"/>
                <a:gd name="T10" fmla="*/ 2147483647 w 250"/>
                <a:gd name="T11" fmla="*/ 2147483647 h 218"/>
                <a:gd name="T12" fmla="*/ 2147483647 w 250"/>
                <a:gd name="T13" fmla="*/ 2147483647 h 218"/>
                <a:gd name="T14" fmla="*/ 2147483647 w 250"/>
                <a:gd name="T15" fmla="*/ 2147483647 h 218"/>
                <a:gd name="T16" fmla="*/ 2147483647 w 250"/>
                <a:gd name="T17" fmla="*/ 2147483647 h 218"/>
                <a:gd name="T18" fmla="*/ 2147483647 w 250"/>
                <a:gd name="T19" fmla="*/ 2147483647 h 218"/>
                <a:gd name="T20" fmla="*/ 2147483647 w 250"/>
                <a:gd name="T21" fmla="*/ 2147483647 h 218"/>
                <a:gd name="T22" fmla="*/ 2147483647 w 250"/>
                <a:gd name="T23" fmla="*/ 2147483647 h 218"/>
                <a:gd name="T24" fmla="*/ 2147483647 w 250"/>
                <a:gd name="T25" fmla="*/ 2147483647 h 218"/>
                <a:gd name="T26" fmla="*/ 2147483647 w 250"/>
                <a:gd name="T27" fmla="*/ 2147483647 h 218"/>
                <a:gd name="T28" fmla="*/ 2147483647 w 250"/>
                <a:gd name="T29" fmla="*/ 2147483647 h 218"/>
                <a:gd name="T30" fmla="*/ 2147483647 w 250"/>
                <a:gd name="T31" fmla="*/ 2147483647 h 218"/>
                <a:gd name="T32" fmla="*/ 2147483647 w 250"/>
                <a:gd name="T33" fmla="*/ 2147483647 h 218"/>
                <a:gd name="T34" fmla="*/ 2147483647 w 250"/>
                <a:gd name="T35" fmla="*/ 2147483647 h 218"/>
                <a:gd name="T36" fmla="*/ 2147483647 w 250"/>
                <a:gd name="T37" fmla="*/ 2147483647 h 218"/>
                <a:gd name="T38" fmla="*/ 2147483647 w 250"/>
                <a:gd name="T39" fmla="*/ 2147483647 h 218"/>
                <a:gd name="T40" fmla="*/ 2147483647 w 250"/>
                <a:gd name="T41" fmla="*/ 2147483647 h 2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0"/>
                <a:gd name="T64" fmla="*/ 0 h 218"/>
                <a:gd name="T65" fmla="*/ 250 w 250"/>
                <a:gd name="T66" fmla="*/ 218 h 2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0" h="218">
                  <a:moveTo>
                    <a:pt x="244" y="84"/>
                  </a:moveTo>
                  <a:cubicBezTo>
                    <a:pt x="239" y="65"/>
                    <a:pt x="222" y="78"/>
                    <a:pt x="209" y="61"/>
                  </a:cubicBezTo>
                  <a:cubicBezTo>
                    <a:pt x="202" y="52"/>
                    <a:pt x="192" y="45"/>
                    <a:pt x="183" y="36"/>
                  </a:cubicBezTo>
                  <a:cubicBezTo>
                    <a:pt x="173" y="27"/>
                    <a:pt x="171" y="12"/>
                    <a:pt x="160" y="6"/>
                  </a:cubicBezTo>
                  <a:cubicBezTo>
                    <a:pt x="149" y="1"/>
                    <a:pt x="138" y="0"/>
                    <a:pt x="126" y="2"/>
                  </a:cubicBezTo>
                  <a:cubicBezTo>
                    <a:pt x="114" y="4"/>
                    <a:pt x="103" y="7"/>
                    <a:pt x="92" y="10"/>
                  </a:cubicBezTo>
                  <a:cubicBezTo>
                    <a:pt x="80" y="14"/>
                    <a:pt x="72" y="21"/>
                    <a:pt x="62" y="26"/>
                  </a:cubicBezTo>
                  <a:cubicBezTo>
                    <a:pt x="51" y="32"/>
                    <a:pt x="45" y="41"/>
                    <a:pt x="37" y="47"/>
                  </a:cubicBezTo>
                  <a:cubicBezTo>
                    <a:pt x="26" y="55"/>
                    <a:pt x="10" y="55"/>
                    <a:pt x="6" y="63"/>
                  </a:cubicBezTo>
                  <a:cubicBezTo>
                    <a:pt x="0" y="72"/>
                    <a:pt x="8" y="89"/>
                    <a:pt x="15" y="105"/>
                  </a:cubicBezTo>
                  <a:cubicBezTo>
                    <a:pt x="21" y="117"/>
                    <a:pt x="26" y="130"/>
                    <a:pt x="40" y="136"/>
                  </a:cubicBezTo>
                  <a:cubicBezTo>
                    <a:pt x="50" y="141"/>
                    <a:pt x="62" y="141"/>
                    <a:pt x="78" y="135"/>
                  </a:cubicBezTo>
                  <a:cubicBezTo>
                    <a:pt x="92" y="130"/>
                    <a:pt x="106" y="132"/>
                    <a:pt x="117" y="132"/>
                  </a:cubicBezTo>
                  <a:cubicBezTo>
                    <a:pt x="130" y="131"/>
                    <a:pt x="151" y="123"/>
                    <a:pt x="161" y="130"/>
                  </a:cubicBezTo>
                  <a:cubicBezTo>
                    <a:pt x="170" y="136"/>
                    <a:pt x="172" y="156"/>
                    <a:pt x="180" y="168"/>
                  </a:cubicBezTo>
                  <a:cubicBezTo>
                    <a:pt x="186" y="177"/>
                    <a:pt x="191" y="188"/>
                    <a:pt x="197" y="200"/>
                  </a:cubicBezTo>
                  <a:cubicBezTo>
                    <a:pt x="206" y="218"/>
                    <a:pt x="211" y="218"/>
                    <a:pt x="219" y="217"/>
                  </a:cubicBezTo>
                  <a:cubicBezTo>
                    <a:pt x="227" y="215"/>
                    <a:pt x="226" y="210"/>
                    <a:pt x="231" y="192"/>
                  </a:cubicBezTo>
                  <a:cubicBezTo>
                    <a:pt x="233" y="182"/>
                    <a:pt x="250" y="172"/>
                    <a:pt x="250" y="158"/>
                  </a:cubicBezTo>
                  <a:cubicBezTo>
                    <a:pt x="250" y="146"/>
                    <a:pt x="245" y="134"/>
                    <a:pt x="244" y="121"/>
                  </a:cubicBezTo>
                  <a:cubicBezTo>
                    <a:pt x="242" y="110"/>
                    <a:pt x="248" y="95"/>
                    <a:pt x="244" y="84"/>
                  </a:cubicBezTo>
                  <a:close/>
                </a:path>
              </a:pathLst>
            </a:custGeom>
            <a:solidFill>
              <a:srgbClr val="BEABD3"/>
            </a:solidFill>
            <a:ln w="9525">
              <a:noFill/>
              <a:round/>
              <a:headEnd/>
              <a:tailEnd/>
            </a:ln>
          </p:spPr>
          <p:txBody>
            <a:bodyPr/>
            <a:lstStyle/>
            <a:p>
              <a:endParaRPr lang="en-US"/>
            </a:p>
          </p:txBody>
        </p:sp>
        <p:sp>
          <p:nvSpPr>
            <p:cNvPr id="27045" name="Freeform 417"/>
            <p:cNvSpPr>
              <a:spLocks/>
            </p:cNvSpPr>
            <p:nvPr/>
          </p:nvSpPr>
          <p:spPr bwMode="auto">
            <a:xfrm>
              <a:off x="3860800" y="4353595"/>
              <a:ext cx="820738" cy="715962"/>
            </a:xfrm>
            <a:custGeom>
              <a:avLst/>
              <a:gdLst>
                <a:gd name="T0" fmla="*/ 2147483647 w 249"/>
                <a:gd name="T1" fmla="*/ 2147483647 h 217"/>
                <a:gd name="T2" fmla="*/ 2147483647 w 249"/>
                <a:gd name="T3" fmla="*/ 2147483647 h 217"/>
                <a:gd name="T4" fmla="*/ 2147483647 w 249"/>
                <a:gd name="T5" fmla="*/ 2147483647 h 217"/>
                <a:gd name="T6" fmla="*/ 2147483647 w 249"/>
                <a:gd name="T7" fmla="*/ 2147483647 h 217"/>
                <a:gd name="T8" fmla="*/ 2147483647 w 249"/>
                <a:gd name="T9" fmla="*/ 2147483647 h 217"/>
                <a:gd name="T10" fmla="*/ 2147483647 w 249"/>
                <a:gd name="T11" fmla="*/ 2147483647 h 217"/>
                <a:gd name="T12" fmla="*/ 2147483647 w 249"/>
                <a:gd name="T13" fmla="*/ 2147483647 h 217"/>
                <a:gd name="T14" fmla="*/ 2147483647 w 249"/>
                <a:gd name="T15" fmla="*/ 2147483647 h 217"/>
                <a:gd name="T16" fmla="*/ 2147483647 w 249"/>
                <a:gd name="T17" fmla="*/ 2147483647 h 217"/>
                <a:gd name="T18" fmla="*/ 2147483647 w 249"/>
                <a:gd name="T19" fmla="*/ 2147483647 h 217"/>
                <a:gd name="T20" fmla="*/ 2147483647 w 249"/>
                <a:gd name="T21" fmla="*/ 2147483647 h 217"/>
                <a:gd name="T22" fmla="*/ 2147483647 w 249"/>
                <a:gd name="T23" fmla="*/ 2147483647 h 217"/>
                <a:gd name="T24" fmla="*/ 2147483647 w 249"/>
                <a:gd name="T25" fmla="*/ 2147483647 h 217"/>
                <a:gd name="T26" fmla="*/ 2147483647 w 249"/>
                <a:gd name="T27" fmla="*/ 2147483647 h 217"/>
                <a:gd name="T28" fmla="*/ 2147483647 w 249"/>
                <a:gd name="T29" fmla="*/ 2147483647 h 217"/>
                <a:gd name="T30" fmla="*/ 2147483647 w 249"/>
                <a:gd name="T31" fmla="*/ 2147483647 h 217"/>
                <a:gd name="T32" fmla="*/ 2147483647 w 249"/>
                <a:gd name="T33" fmla="*/ 2147483647 h 217"/>
                <a:gd name="T34" fmla="*/ 2147483647 w 249"/>
                <a:gd name="T35" fmla="*/ 2147483647 h 217"/>
                <a:gd name="T36" fmla="*/ 2147483647 w 249"/>
                <a:gd name="T37" fmla="*/ 2147483647 h 217"/>
                <a:gd name="T38" fmla="*/ 2147483647 w 249"/>
                <a:gd name="T39" fmla="*/ 2147483647 h 217"/>
                <a:gd name="T40" fmla="*/ 2147483647 w 249"/>
                <a:gd name="T41" fmla="*/ 2147483647 h 2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217"/>
                <a:gd name="T65" fmla="*/ 249 w 249"/>
                <a:gd name="T66" fmla="*/ 217 h 2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217">
                  <a:moveTo>
                    <a:pt x="243" y="83"/>
                  </a:moveTo>
                  <a:cubicBezTo>
                    <a:pt x="238" y="64"/>
                    <a:pt x="221" y="77"/>
                    <a:pt x="208" y="60"/>
                  </a:cubicBezTo>
                  <a:cubicBezTo>
                    <a:pt x="201" y="51"/>
                    <a:pt x="191" y="44"/>
                    <a:pt x="181" y="35"/>
                  </a:cubicBezTo>
                  <a:cubicBezTo>
                    <a:pt x="172" y="27"/>
                    <a:pt x="170" y="11"/>
                    <a:pt x="159" y="6"/>
                  </a:cubicBezTo>
                  <a:cubicBezTo>
                    <a:pt x="148" y="1"/>
                    <a:pt x="137" y="0"/>
                    <a:pt x="125" y="1"/>
                  </a:cubicBezTo>
                  <a:cubicBezTo>
                    <a:pt x="113" y="3"/>
                    <a:pt x="102" y="6"/>
                    <a:pt x="92" y="10"/>
                  </a:cubicBezTo>
                  <a:cubicBezTo>
                    <a:pt x="80" y="14"/>
                    <a:pt x="72" y="20"/>
                    <a:pt x="62" y="26"/>
                  </a:cubicBezTo>
                  <a:cubicBezTo>
                    <a:pt x="51" y="31"/>
                    <a:pt x="44" y="40"/>
                    <a:pt x="36" y="46"/>
                  </a:cubicBezTo>
                  <a:cubicBezTo>
                    <a:pt x="26" y="54"/>
                    <a:pt x="10" y="54"/>
                    <a:pt x="6" y="62"/>
                  </a:cubicBezTo>
                  <a:cubicBezTo>
                    <a:pt x="0" y="71"/>
                    <a:pt x="8" y="88"/>
                    <a:pt x="15" y="103"/>
                  </a:cubicBezTo>
                  <a:cubicBezTo>
                    <a:pt x="20" y="116"/>
                    <a:pt x="26" y="128"/>
                    <a:pt x="39" y="134"/>
                  </a:cubicBezTo>
                  <a:cubicBezTo>
                    <a:pt x="50" y="140"/>
                    <a:pt x="62" y="139"/>
                    <a:pt x="77" y="133"/>
                  </a:cubicBezTo>
                  <a:cubicBezTo>
                    <a:pt x="91" y="128"/>
                    <a:pt x="105" y="130"/>
                    <a:pt x="116" y="130"/>
                  </a:cubicBezTo>
                  <a:cubicBezTo>
                    <a:pt x="129" y="130"/>
                    <a:pt x="150" y="121"/>
                    <a:pt x="160" y="128"/>
                  </a:cubicBezTo>
                  <a:cubicBezTo>
                    <a:pt x="170" y="134"/>
                    <a:pt x="171" y="155"/>
                    <a:pt x="179" y="167"/>
                  </a:cubicBezTo>
                  <a:cubicBezTo>
                    <a:pt x="185" y="176"/>
                    <a:pt x="190" y="186"/>
                    <a:pt x="196" y="199"/>
                  </a:cubicBezTo>
                  <a:cubicBezTo>
                    <a:pt x="205" y="217"/>
                    <a:pt x="210" y="216"/>
                    <a:pt x="218" y="215"/>
                  </a:cubicBezTo>
                  <a:cubicBezTo>
                    <a:pt x="226" y="213"/>
                    <a:pt x="225" y="208"/>
                    <a:pt x="229" y="191"/>
                  </a:cubicBezTo>
                  <a:cubicBezTo>
                    <a:pt x="232" y="181"/>
                    <a:pt x="248" y="171"/>
                    <a:pt x="249" y="156"/>
                  </a:cubicBezTo>
                  <a:cubicBezTo>
                    <a:pt x="249" y="145"/>
                    <a:pt x="243" y="133"/>
                    <a:pt x="242" y="120"/>
                  </a:cubicBezTo>
                  <a:cubicBezTo>
                    <a:pt x="241" y="109"/>
                    <a:pt x="246" y="94"/>
                    <a:pt x="243" y="83"/>
                  </a:cubicBezTo>
                  <a:close/>
                </a:path>
              </a:pathLst>
            </a:custGeom>
            <a:solidFill>
              <a:srgbClr val="BDABD2"/>
            </a:solidFill>
            <a:ln w="9525">
              <a:noFill/>
              <a:round/>
              <a:headEnd/>
              <a:tailEnd/>
            </a:ln>
          </p:spPr>
          <p:txBody>
            <a:bodyPr/>
            <a:lstStyle/>
            <a:p>
              <a:endParaRPr lang="en-US"/>
            </a:p>
          </p:txBody>
        </p:sp>
        <p:sp>
          <p:nvSpPr>
            <p:cNvPr id="27046" name="Freeform 418"/>
            <p:cNvSpPr>
              <a:spLocks/>
            </p:cNvSpPr>
            <p:nvPr/>
          </p:nvSpPr>
          <p:spPr bwMode="auto">
            <a:xfrm>
              <a:off x="3863975" y="4353595"/>
              <a:ext cx="817563" cy="712787"/>
            </a:xfrm>
            <a:custGeom>
              <a:avLst/>
              <a:gdLst>
                <a:gd name="T0" fmla="*/ 2147483647 w 248"/>
                <a:gd name="T1" fmla="*/ 2147483647 h 216"/>
                <a:gd name="T2" fmla="*/ 2147483647 w 248"/>
                <a:gd name="T3" fmla="*/ 2147483647 h 216"/>
                <a:gd name="T4" fmla="*/ 2147483647 w 248"/>
                <a:gd name="T5" fmla="*/ 2147483647 h 216"/>
                <a:gd name="T6" fmla="*/ 2147483647 w 248"/>
                <a:gd name="T7" fmla="*/ 2147483647 h 216"/>
                <a:gd name="T8" fmla="*/ 2147483647 w 248"/>
                <a:gd name="T9" fmla="*/ 2147483647 h 216"/>
                <a:gd name="T10" fmla="*/ 2147483647 w 248"/>
                <a:gd name="T11" fmla="*/ 2147483647 h 216"/>
                <a:gd name="T12" fmla="*/ 2147483647 w 248"/>
                <a:gd name="T13" fmla="*/ 2147483647 h 216"/>
                <a:gd name="T14" fmla="*/ 2147483647 w 248"/>
                <a:gd name="T15" fmla="*/ 2147483647 h 216"/>
                <a:gd name="T16" fmla="*/ 2147483647 w 248"/>
                <a:gd name="T17" fmla="*/ 2147483647 h 216"/>
                <a:gd name="T18" fmla="*/ 2147483647 w 248"/>
                <a:gd name="T19" fmla="*/ 2147483647 h 216"/>
                <a:gd name="T20" fmla="*/ 2147483647 w 248"/>
                <a:gd name="T21" fmla="*/ 2147483647 h 216"/>
                <a:gd name="T22" fmla="*/ 2147483647 w 248"/>
                <a:gd name="T23" fmla="*/ 2147483647 h 216"/>
                <a:gd name="T24" fmla="*/ 2147483647 w 248"/>
                <a:gd name="T25" fmla="*/ 2147483647 h 216"/>
                <a:gd name="T26" fmla="*/ 2147483647 w 248"/>
                <a:gd name="T27" fmla="*/ 2147483647 h 216"/>
                <a:gd name="T28" fmla="*/ 2147483647 w 248"/>
                <a:gd name="T29" fmla="*/ 2147483647 h 216"/>
                <a:gd name="T30" fmla="*/ 2147483647 w 248"/>
                <a:gd name="T31" fmla="*/ 2147483647 h 216"/>
                <a:gd name="T32" fmla="*/ 2147483647 w 248"/>
                <a:gd name="T33" fmla="*/ 2147483647 h 216"/>
                <a:gd name="T34" fmla="*/ 2147483647 w 248"/>
                <a:gd name="T35" fmla="*/ 2147483647 h 216"/>
                <a:gd name="T36" fmla="*/ 2147483647 w 248"/>
                <a:gd name="T37" fmla="*/ 2147483647 h 216"/>
                <a:gd name="T38" fmla="*/ 2147483647 w 248"/>
                <a:gd name="T39" fmla="*/ 2147483647 h 216"/>
                <a:gd name="T40" fmla="*/ 2147483647 w 248"/>
                <a:gd name="T41" fmla="*/ 2147483647 h 2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8"/>
                <a:gd name="T64" fmla="*/ 0 h 216"/>
                <a:gd name="T65" fmla="*/ 248 w 248"/>
                <a:gd name="T66" fmla="*/ 216 h 2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8" h="216">
                  <a:moveTo>
                    <a:pt x="242" y="83"/>
                  </a:moveTo>
                  <a:cubicBezTo>
                    <a:pt x="236" y="64"/>
                    <a:pt x="219" y="77"/>
                    <a:pt x="206" y="60"/>
                  </a:cubicBezTo>
                  <a:cubicBezTo>
                    <a:pt x="199" y="52"/>
                    <a:pt x="189" y="44"/>
                    <a:pt x="180" y="36"/>
                  </a:cubicBezTo>
                  <a:cubicBezTo>
                    <a:pt x="171" y="27"/>
                    <a:pt x="168" y="12"/>
                    <a:pt x="158" y="7"/>
                  </a:cubicBezTo>
                  <a:cubicBezTo>
                    <a:pt x="147" y="1"/>
                    <a:pt x="136" y="0"/>
                    <a:pt x="124" y="2"/>
                  </a:cubicBezTo>
                  <a:cubicBezTo>
                    <a:pt x="113" y="4"/>
                    <a:pt x="102" y="7"/>
                    <a:pt x="91" y="10"/>
                  </a:cubicBezTo>
                  <a:cubicBezTo>
                    <a:pt x="79" y="14"/>
                    <a:pt x="71" y="21"/>
                    <a:pt x="61" y="26"/>
                  </a:cubicBezTo>
                  <a:cubicBezTo>
                    <a:pt x="51" y="32"/>
                    <a:pt x="44" y="40"/>
                    <a:pt x="36" y="46"/>
                  </a:cubicBezTo>
                  <a:cubicBezTo>
                    <a:pt x="26" y="55"/>
                    <a:pt x="10" y="54"/>
                    <a:pt x="5" y="62"/>
                  </a:cubicBezTo>
                  <a:cubicBezTo>
                    <a:pt x="0" y="71"/>
                    <a:pt x="8" y="88"/>
                    <a:pt x="15" y="103"/>
                  </a:cubicBezTo>
                  <a:cubicBezTo>
                    <a:pt x="20" y="116"/>
                    <a:pt x="26" y="128"/>
                    <a:pt x="39" y="134"/>
                  </a:cubicBezTo>
                  <a:cubicBezTo>
                    <a:pt x="50" y="139"/>
                    <a:pt x="61" y="138"/>
                    <a:pt x="77" y="133"/>
                  </a:cubicBezTo>
                  <a:cubicBezTo>
                    <a:pt x="90" y="128"/>
                    <a:pt x="104" y="130"/>
                    <a:pt x="115" y="129"/>
                  </a:cubicBezTo>
                  <a:cubicBezTo>
                    <a:pt x="129" y="129"/>
                    <a:pt x="149" y="121"/>
                    <a:pt x="160" y="128"/>
                  </a:cubicBezTo>
                  <a:cubicBezTo>
                    <a:pt x="169" y="134"/>
                    <a:pt x="170" y="154"/>
                    <a:pt x="178" y="166"/>
                  </a:cubicBezTo>
                  <a:cubicBezTo>
                    <a:pt x="184" y="175"/>
                    <a:pt x="190" y="186"/>
                    <a:pt x="195" y="198"/>
                  </a:cubicBezTo>
                  <a:cubicBezTo>
                    <a:pt x="204" y="216"/>
                    <a:pt x="209" y="216"/>
                    <a:pt x="217" y="214"/>
                  </a:cubicBezTo>
                  <a:cubicBezTo>
                    <a:pt x="225" y="213"/>
                    <a:pt x="224" y="207"/>
                    <a:pt x="228" y="190"/>
                  </a:cubicBezTo>
                  <a:cubicBezTo>
                    <a:pt x="231" y="180"/>
                    <a:pt x="247" y="170"/>
                    <a:pt x="247" y="156"/>
                  </a:cubicBezTo>
                  <a:cubicBezTo>
                    <a:pt x="248" y="145"/>
                    <a:pt x="242" y="132"/>
                    <a:pt x="241" y="119"/>
                  </a:cubicBezTo>
                  <a:cubicBezTo>
                    <a:pt x="240" y="108"/>
                    <a:pt x="245" y="94"/>
                    <a:pt x="242" y="83"/>
                  </a:cubicBezTo>
                  <a:close/>
                </a:path>
              </a:pathLst>
            </a:custGeom>
            <a:solidFill>
              <a:srgbClr val="BCABD2"/>
            </a:solidFill>
            <a:ln w="9525">
              <a:noFill/>
              <a:round/>
              <a:headEnd/>
              <a:tailEnd/>
            </a:ln>
          </p:spPr>
          <p:txBody>
            <a:bodyPr/>
            <a:lstStyle/>
            <a:p>
              <a:endParaRPr lang="en-US"/>
            </a:p>
          </p:txBody>
        </p:sp>
        <p:sp>
          <p:nvSpPr>
            <p:cNvPr id="27047" name="Freeform 419"/>
            <p:cNvSpPr>
              <a:spLocks/>
            </p:cNvSpPr>
            <p:nvPr/>
          </p:nvSpPr>
          <p:spPr bwMode="auto">
            <a:xfrm>
              <a:off x="3867150" y="4356770"/>
              <a:ext cx="811213" cy="706437"/>
            </a:xfrm>
            <a:custGeom>
              <a:avLst/>
              <a:gdLst>
                <a:gd name="T0" fmla="*/ 2147483647 w 246"/>
                <a:gd name="T1" fmla="*/ 2147483647 h 214"/>
                <a:gd name="T2" fmla="*/ 2147483647 w 246"/>
                <a:gd name="T3" fmla="*/ 2147483647 h 214"/>
                <a:gd name="T4" fmla="*/ 2147483647 w 246"/>
                <a:gd name="T5" fmla="*/ 2147483647 h 214"/>
                <a:gd name="T6" fmla="*/ 2147483647 w 246"/>
                <a:gd name="T7" fmla="*/ 2147483647 h 214"/>
                <a:gd name="T8" fmla="*/ 2147483647 w 246"/>
                <a:gd name="T9" fmla="*/ 2147483647 h 214"/>
                <a:gd name="T10" fmla="*/ 2147483647 w 246"/>
                <a:gd name="T11" fmla="*/ 2147483647 h 214"/>
                <a:gd name="T12" fmla="*/ 2147483647 w 246"/>
                <a:gd name="T13" fmla="*/ 2147483647 h 214"/>
                <a:gd name="T14" fmla="*/ 2147483647 w 246"/>
                <a:gd name="T15" fmla="*/ 2147483647 h 214"/>
                <a:gd name="T16" fmla="*/ 2147483647 w 246"/>
                <a:gd name="T17" fmla="*/ 2147483647 h 214"/>
                <a:gd name="T18" fmla="*/ 2147483647 w 246"/>
                <a:gd name="T19" fmla="*/ 2147483647 h 214"/>
                <a:gd name="T20" fmla="*/ 2147483647 w 246"/>
                <a:gd name="T21" fmla="*/ 2147483647 h 214"/>
                <a:gd name="T22" fmla="*/ 2147483647 w 246"/>
                <a:gd name="T23" fmla="*/ 2147483647 h 214"/>
                <a:gd name="T24" fmla="*/ 2147483647 w 246"/>
                <a:gd name="T25" fmla="*/ 2147483647 h 214"/>
                <a:gd name="T26" fmla="*/ 2147483647 w 246"/>
                <a:gd name="T27" fmla="*/ 2147483647 h 214"/>
                <a:gd name="T28" fmla="*/ 2147483647 w 246"/>
                <a:gd name="T29" fmla="*/ 2147483647 h 214"/>
                <a:gd name="T30" fmla="*/ 2147483647 w 246"/>
                <a:gd name="T31" fmla="*/ 2147483647 h 214"/>
                <a:gd name="T32" fmla="*/ 2147483647 w 246"/>
                <a:gd name="T33" fmla="*/ 2147483647 h 214"/>
                <a:gd name="T34" fmla="*/ 2147483647 w 246"/>
                <a:gd name="T35" fmla="*/ 2147483647 h 214"/>
                <a:gd name="T36" fmla="*/ 2147483647 w 246"/>
                <a:gd name="T37" fmla="*/ 2147483647 h 214"/>
                <a:gd name="T38" fmla="*/ 2147483647 w 246"/>
                <a:gd name="T39" fmla="*/ 2147483647 h 214"/>
                <a:gd name="T40" fmla="*/ 2147483647 w 246"/>
                <a:gd name="T41" fmla="*/ 2147483647 h 2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6"/>
                <a:gd name="T64" fmla="*/ 0 h 214"/>
                <a:gd name="T65" fmla="*/ 246 w 246"/>
                <a:gd name="T66" fmla="*/ 214 h 2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6" h="214">
                  <a:moveTo>
                    <a:pt x="240" y="82"/>
                  </a:moveTo>
                  <a:cubicBezTo>
                    <a:pt x="235" y="64"/>
                    <a:pt x="218" y="77"/>
                    <a:pt x="205" y="60"/>
                  </a:cubicBezTo>
                  <a:cubicBezTo>
                    <a:pt x="198" y="51"/>
                    <a:pt x="188" y="44"/>
                    <a:pt x="179" y="35"/>
                  </a:cubicBezTo>
                  <a:cubicBezTo>
                    <a:pt x="170" y="27"/>
                    <a:pt x="167" y="11"/>
                    <a:pt x="156" y="6"/>
                  </a:cubicBezTo>
                  <a:cubicBezTo>
                    <a:pt x="145" y="1"/>
                    <a:pt x="135" y="0"/>
                    <a:pt x="124" y="2"/>
                  </a:cubicBezTo>
                  <a:cubicBezTo>
                    <a:pt x="112" y="4"/>
                    <a:pt x="101" y="6"/>
                    <a:pt x="90" y="10"/>
                  </a:cubicBezTo>
                  <a:cubicBezTo>
                    <a:pt x="79" y="14"/>
                    <a:pt x="71" y="20"/>
                    <a:pt x="61" y="25"/>
                  </a:cubicBezTo>
                  <a:cubicBezTo>
                    <a:pt x="50" y="31"/>
                    <a:pt x="44" y="39"/>
                    <a:pt x="36" y="46"/>
                  </a:cubicBezTo>
                  <a:cubicBezTo>
                    <a:pt x="25" y="54"/>
                    <a:pt x="10" y="53"/>
                    <a:pt x="5" y="61"/>
                  </a:cubicBezTo>
                  <a:cubicBezTo>
                    <a:pt x="0" y="70"/>
                    <a:pt x="8" y="87"/>
                    <a:pt x="14" y="102"/>
                  </a:cubicBezTo>
                  <a:cubicBezTo>
                    <a:pt x="20" y="115"/>
                    <a:pt x="25" y="127"/>
                    <a:pt x="38" y="133"/>
                  </a:cubicBezTo>
                  <a:cubicBezTo>
                    <a:pt x="49" y="138"/>
                    <a:pt x="60" y="136"/>
                    <a:pt x="76" y="131"/>
                  </a:cubicBezTo>
                  <a:cubicBezTo>
                    <a:pt x="90" y="126"/>
                    <a:pt x="104" y="128"/>
                    <a:pt x="114" y="128"/>
                  </a:cubicBezTo>
                  <a:cubicBezTo>
                    <a:pt x="128" y="127"/>
                    <a:pt x="149" y="119"/>
                    <a:pt x="159" y="126"/>
                  </a:cubicBezTo>
                  <a:cubicBezTo>
                    <a:pt x="168" y="132"/>
                    <a:pt x="169" y="153"/>
                    <a:pt x="177" y="165"/>
                  </a:cubicBezTo>
                  <a:cubicBezTo>
                    <a:pt x="183" y="174"/>
                    <a:pt x="189" y="184"/>
                    <a:pt x="195" y="197"/>
                  </a:cubicBezTo>
                  <a:cubicBezTo>
                    <a:pt x="203" y="214"/>
                    <a:pt x="208" y="214"/>
                    <a:pt x="215" y="213"/>
                  </a:cubicBezTo>
                  <a:cubicBezTo>
                    <a:pt x="223" y="211"/>
                    <a:pt x="223" y="206"/>
                    <a:pt x="227" y="189"/>
                  </a:cubicBezTo>
                  <a:cubicBezTo>
                    <a:pt x="229" y="179"/>
                    <a:pt x="246" y="169"/>
                    <a:pt x="246" y="155"/>
                  </a:cubicBezTo>
                  <a:cubicBezTo>
                    <a:pt x="246" y="144"/>
                    <a:pt x="241" y="131"/>
                    <a:pt x="240" y="118"/>
                  </a:cubicBezTo>
                  <a:cubicBezTo>
                    <a:pt x="239" y="107"/>
                    <a:pt x="244" y="93"/>
                    <a:pt x="240" y="82"/>
                  </a:cubicBezTo>
                  <a:close/>
                </a:path>
              </a:pathLst>
            </a:custGeom>
            <a:solidFill>
              <a:srgbClr val="BBAAD2"/>
            </a:solidFill>
            <a:ln w="9525">
              <a:noFill/>
              <a:round/>
              <a:headEnd/>
              <a:tailEnd/>
            </a:ln>
          </p:spPr>
          <p:txBody>
            <a:bodyPr/>
            <a:lstStyle/>
            <a:p>
              <a:endParaRPr lang="en-US"/>
            </a:p>
          </p:txBody>
        </p:sp>
        <p:sp>
          <p:nvSpPr>
            <p:cNvPr id="27048" name="Freeform 420"/>
            <p:cNvSpPr>
              <a:spLocks/>
            </p:cNvSpPr>
            <p:nvPr/>
          </p:nvSpPr>
          <p:spPr bwMode="auto">
            <a:xfrm>
              <a:off x="3867150" y="4359945"/>
              <a:ext cx="811213" cy="703262"/>
            </a:xfrm>
            <a:custGeom>
              <a:avLst/>
              <a:gdLst>
                <a:gd name="T0" fmla="*/ 2147483647 w 246"/>
                <a:gd name="T1" fmla="*/ 2147483647 h 213"/>
                <a:gd name="T2" fmla="*/ 2147483647 w 246"/>
                <a:gd name="T3" fmla="*/ 2147483647 h 213"/>
                <a:gd name="T4" fmla="*/ 2147483647 w 246"/>
                <a:gd name="T5" fmla="*/ 2147483647 h 213"/>
                <a:gd name="T6" fmla="*/ 2147483647 w 246"/>
                <a:gd name="T7" fmla="*/ 2147483647 h 213"/>
                <a:gd name="T8" fmla="*/ 2147483647 w 246"/>
                <a:gd name="T9" fmla="*/ 2147483647 h 213"/>
                <a:gd name="T10" fmla="*/ 2147483647 w 246"/>
                <a:gd name="T11" fmla="*/ 2147483647 h 213"/>
                <a:gd name="T12" fmla="*/ 2147483647 w 246"/>
                <a:gd name="T13" fmla="*/ 2147483647 h 213"/>
                <a:gd name="T14" fmla="*/ 2147483647 w 246"/>
                <a:gd name="T15" fmla="*/ 2147483647 h 213"/>
                <a:gd name="T16" fmla="*/ 2147483647 w 246"/>
                <a:gd name="T17" fmla="*/ 2147483647 h 213"/>
                <a:gd name="T18" fmla="*/ 2147483647 w 246"/>
                <a:gd name="T19" fmla="*/ 2147483647 h 213"/>
                <a:gd name="T20" fmla="*/ 2147483647 w 246"/>
                <a:gd name="T21" fmla="*/ 2147483647 h 213"/>
                <a:gd name="T22" fmla="*/ 2147483647 w 246"/>
                <a:gd name="T23" fmla="*/ 2147483647 h 213"/>
                <a:gd name="T24" fmla="*/ 2147483647 w 246"/>
                <a:gd name="T25" fmla="*/ 2147483647 h 213"/>
                <a:gd name="T26" fmla="*/ 2147483647 w 246"/>
                <a:gd name="T27" fmla="*/ 2147483647 h 213"/>
                <a:gd name="T28" fmla="*/ 2147483647 w 246"/>
                <a:gd name="T29" fmla="*/ 2147483647 h 213"/>
                <a:gd name="T30" fmla="*/ 2147483647 w 246"/>
                <a:gd name="T31" fmla="*/ 2147483647 h 213"/>
                <a:gd name="T32" fmla="*/ 2147483647 w 246"/>
                <a:gd name="T33" fmla="*/ 2147483647 h 213"/>
                <a:gd name="T34" fmla="*/ 2147483647 w 246"/>
                <a:gd name="T35" fmla="*/ 2147483647 h 213"/>
                <a:gd name="T36" fmla="*/ 2147483647 w 246"/>
                <a:gd name="T37" fmla="*/ 2147483647 h 213"/>
                <a:gd name="T38" fmla="*/ 2147483647 w 246"/>
                <a:gd name="T39" fmla="*/ 2147483647 h 213"/>
                <a:gd name="T40" fmla="*/ 2147483647 w 246"/>
                <a:gd name="T41" fmla="*/ 2147483647 h 2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6"/>
                <a:gd name="T64" fmla="*/ 0 h 213"/>
                <a:gd name="T65" fmla="*/ 246 w 246"/>
                <a:gd name="T66" fmla="*/ 213 h 2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6" h="213">
                  <a:moveTo>
                    <a:pt x="240" y="81"/>
                  </a:moveTo>
                  <a:cubicBezTo>
                    <a:pt x="235" y="63"/>
                    <a:pt x="217" y="76"/>
                    <a:pt x="204" y="59"/>
                  </a:cubicBezTo>
                  <a:cubicBezTo>
                    <a:pt x="198" y="50"/>
                    <a:pt x="188" y="43"/>
                    <a:pt x="178" y="35"/>
                  </a:cubicBezTo>
                  <a:cubicBezTo>
                    <a:pt x="169" y="26"/>
                    <a:pt x="167" y="11"/>
                    <a:pt x="156" y="6"/>
                  </a:cubicBezTo>
                  <a:cubicBezTo>
                    <a:pt x="145" y="1"/>
                    <a:pt x="135" y="0"/>
                    <a:pt x="124" y="1"/>
                  </a:cubicBezTo>
                  <a:cubicBezTo>
                    <a:pt x="112" y="3"/>
                    <a:pt x="101" y="6"/>
                    <a:pt x="91" y="9"/>
                  </a:cubicBezTo>
                  <a:cubicBezTo>
                    <a:pt x="79" y="13"/>
                    <a:pt x="71" y="19"/>
                    <a:pt x="61" y="24"/>
                  </a:cubicBezTo>
                  <a:cubicBezTo>
                    <a:pt x="51" y="30"/>
                    <a:pt x="44" y="39"/>
                    <a:pt x="36" y="45"/>
                  </a:cubicBezTo>
                  <a:cubicBezTo>
                    <a:pt x="26" y="53"/>
                    <a:pt x="10" y="53"/>
                    <a:pt x="6" y="60"/>
                  </a:cubicBezTo>
                  <a:cubicBezTo>
                    <a:pt x="0" y="69"/>
                    <a:pt x="8" y="86"/>
                    <a:pt x="15" y="101"/>
                  </a:cubicBezTo>
                  <a:cubicBezTo>
                    <a:pt x="20" y="114"/>
                    <a:pt x="26" y="126"/>
                    <a:pt x="39" y="132"/>
                  </a:cubicBezTo>
                  <a:cubicBezTo>
                    <a:pt x="50" y="137"/>
                    <a:pt x="61" y="135"/>
                    <a:pt x="76" y="129"/>
                  </a:cubicBezTo>
                  <a:cubicBezTo>
                    <a:pt x="90" y="124"/>
                    <a:pt x="104" y="126"/>
                    <a:pt x="115" y="126"/>
                  </a:cubicBezTo>
                  <a:cubicBezTo>
                    <a:pt x="128" y="126"/>
                    <a:pt x="149" y="118"/>
                    <a:pt x="160" y="125"/>
                  </a:cubicBezTo>
                  <a:cubicBezTo>
                    <a:pt x="169" y="131"/>
                    <a:pt x="170" y="151"/>
                    <a:pt x="178" y="164"/>
                  </a:cubicBezTo>
                  <a:cubicBezTo>
                    <a:pt x="184" y="172"/>
                    <a:pt x="189" y="183"/>
                    <a:pt x="195" y="195"/>
                  </a:cubicBezTo>
                  <a:cubicBezTo>
                    <a:pt x="203" y="213"/>
                    <a:pt x="208" y="213"/>
                    <a:pt x="215" y="211"/>
                  </a:cubicBezTo>
                  <a:cubicBezTo>
                    <a:pt x="223" y="210"/>
                    <a:pt x="222" y="204"/>
                    <a:pt x="227" y="187"/>
                  </a:cubicBezTo>
                  <a:cubicBezTo>
                    <a:pt x="229" y="177"/>
                    <a:pt x="245" y="167"/>
                    <a:pt x="246" y="153"/>
                  </a:cubicBezTo>
                  <a:cubicBezTo>
                    <a:pt x="246" y="142"/>
                    <a:pt x="241" y="130"/>
                    <a:pt x="239" y="117"/>
                  </a:cubicBezTo>
                  <a:cubicBezTo>
                    <a:pt x="238" y="106"/>
                    <a:pt x="243" y="92"/>
                    <a:pt x="240" y="81"/>
                  </a:cubicBezTo>
                  <a:close/>
                </a:path>
              </a:pathLst>
            </a:custGeom>
            <a:solidFill>
              <a:srgbClr val="BAA9D1"/>
            </a:solidFill>
            <a:ln w="9525">
              <a:noFill/>
              <a:round/>
              <a:headEnd/>
              <a:tailEnd/>
            </a:ln>
          </p:spPr>
          <p:txBody>
            <a:bodyPr/>
            <a:lstStyle/>
            <a:p>
              <a:endParaRPr lang="en-US"/>
            </a:p>
          </p:txBody>
        </p:sp>
        <p:sp>
          <p:nvSpPr>
            <p:cNvPr id="27049" name="Freeform 421"/>
            <p:cNvSpPr>
              <a:spLocks/>
            </p:cNvSpPr>
            <p:nvPr/>
          </p:nvSpPr>
          <p:spPr bwMode="auto">
            <a:xfrm>
              <a:off x="3870325" y="4359945"/>
              <a:ext cx="808038" cy="700087"/>
            </a:xfrm>
            <a:custGeom>
              <a:avLst/>
              <a:gdLst>
                <a:gd name="T0" fmla="*/ 2147483647 w 245"/>
                <a:gd name="T1" fmla="*/ 2147483647 h 212"/>
                <a:gd name="T2" fmla="*/ 2147483647 w 245"/>
                <a:gd name="T3" fmla="*/ 2147483647 h 212"/>
                <a:gd name="T4" fmla="*/ 2147483647 w 245"/>
                <a:gd name="T5" fmla="*/ 2147483647 h 212"/>
                <a:gd name="T6" fmla="*/ 2147483647 w 245"/>
                <a:gd name="T7" fmla="*/ 2147483647 h 212"/>
                <a:gd name="T8" fmla="*/ 2147483647 w 245"/>
                <a:gd name="T9" fmla="*/ 2147483647 h 212"/>
                <a:gd name="T10" fmla="*/ 2147483647 w 245"/>
                <a:gd name="T11" fmla="*/ 2147483647 h 212"/>
                <a:gd name="T12" fmla="*/ 2147483647 w 245"/>
                <a:gd name="T13" fmla="*/ 2147483647 h 212"/>
                <a:gd name="T14" fmla="*/ 2147483647 w 245"/>
                <a:gd name="T15" fmla="*/ 2147483647 h 212"/>
                <a:gd name="T16" fmla="*/ 2147483647 w 245"/>
                <a:gd name="T17" fmla="*/ 2147483647 h 212"/>
                <a:gd name="T18" fmla="*/ 2147483647 w 245"/>
                <a:gd name="T19" fmla="*/ 2147483647 h 212"/>
                <a:gd name="T20" fmla="*/ 2147483647 w 245"/>
                <a:gd name="T21" fmla="*/ 2147483647 h 212"/>
                <a:gd name="T22" fmla="*/ 2147483647 w 245"/>
                <a:gd name="T23" fmla="*/ 2147483647 h 212"/>
                <a:gd name="T24" fmla="*/ 2147483647 w 245"/>
                <a:gd name="T25" fmla="*/ 2147483647 h 212"/>
                <a:gd name="T26" fmla="*/ 2147483647 w 245"/>
                <a:gd name="T27" fmla="*/ 2147483647 h 212"/>
                <a:gd name="T28" fmla="*/ 2147483647 w 245"/>
                <a:gd name="T29" fmla="*/ 2147483647 h 212"/>
                <a:gd name="T30" fmla="*/ 2147483647 w 245"/>
                <a:gd name="T31" fmla="*/ 2147483647 h 212"/>
                <a:gd name="T32" fmla="*/ 2147483647 w 245"/>
                <a:gd name="T33" fmla="*/ 2147483647 h 212"/>
                <a:gd name="T34" fmla="*/ 2147483647 w 245"/>
                <a:gd name="T35" fmla="*/ 2147483647 h 212"/>
                <a:gd name="T36" fmla="*/ 2147483647 w 245"/>
                <a:gd name="T37" fmla="*/ 2147483647 h 212"/>
                <a:gd name="T38" fmla="*/ 2147483647 w 245"/>
                <a:gd name="T39" fmla="*/ 2147483647 h 212"/>
                <a:gd name="T40" fmla="*/ 2147483647 w 245"/>
                <a:gd name="T41" fmla="*/ 2147483647 h 2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5"/>
                <a:gd name="T64" fmla="*/ 0 h 212"/>
                <a:gd name="T65" fmla="*/ 245 w 245"/>
                <a:gd name="T66" fmla="*/ 212 h 2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5" h="212">
                  <a:moveTo>
                    <a:pt x="239" y="81"/>
                  </a:moveTo>
                  <a:cubicBezTo>
                    <a:pt x="233" y="63"/>
                    <a:pt x="216" y="76"/>
                    <a:pt x="203" y="59"/>
                  </a:cubicBezTo>
                  <a:cubicBezTo>
                    <a:pt x="196" y="51"/>
                    <a:pt x="186" y="44"/>
                    <a:pt x="177" y="35"/>
                  </a:cubicBezTo>
                  <a:cubicBezTo>
                    <a:pt x="168" y="27"/>
                    <a:pt x="166" y="11"/>
                    <a:pt x="155" y="6"/>
                  </a:cubicBezTo>
                  <a:cubicBezTo>
                    <a:pt x="144" y="1"/>
                    <a:pt x="134" y="0"/>
                    <a:pt x="123" y="2"/>
                  </a:cubicBezTo>
                  <a:cubicBezTo>
                    <a:pt x="111" y="4"/>
                    <a:pt x="100" y="6"/>
                    <a:pt x="90" y="10"/>
                  </a:cubicBezTo>
                  <a:cubicBezTo>
                    <a:pt x="78" y="14"/>
                    <a:pt x="71" y="20"/>
                    <a:pt x="61" y="25"/>
                  </a:cubicBezTo>
                  <a:cubicBezTo>
                    <a:pt x="50" y="30"/>
                    <a:pt x="44" y="39"/>
                    <a:pt x="36" y="45"/>
                  </a:cubicBezTo>
                  <a:cubicBezTo>
                    <a:pt x="26" y="53"/>
                    <a:pt x="10" y="53"/>
                    <a:pt x="6" y="60"/>
                  </a:cubicBezTo>
                  <a:cubicBezTo>
                    <a:pt x="0" y="69"/>
                    <a:pt x="8" y="86"/>
                    <a:pt x="15" y="101"/>
                  </a:cubicBezTo>
                  <a:cubicBezTo>
                    <a:pt x="20" y="114"/>
                    <a:pt x="26" y="125"/>
                    <a:pt x="39" y="131"/>
                  </a:cubicBezTo>
                  <a:cubicBezTo>
                    <a:pt x="49" y="137"/>
                    <a:pt x="60" y="134"/>
                    <a:pt x="75" y="128"/>
                  </a:cubicBezTo>
                  <a:cubicBezTo>
                    <a:pt x="89" y="124"/>
                    <a:pt x="103" y="126"/>
                    <a:pt x="114" y="125"/>
                  </a:cubicBezTo>
                  <a:cubicBezTo>
                    <a:pt x="127" y="125"/>
                    <a:pt x="149" y="117"/>
                    <a:pt x="159" y="124"/>
                  </a:cubicBezTo>
                  <a:cubicBezTo>
                    <a:pt x="168" y="130"/>
                    <a:pt x="169" y="151"/>
                    <a:pt x="177" y="163"/>
                  </a:cubicBezTo>
                  <a:cubicBezTo>
                    <a:pt x="183" y="172"/>
                    <a:pt x="188" y="182"/>
                    <a:pt x="194" y="195"/>
                  </a:cubicBezTo>
                  <a:cubicBezTo>
                    <a:pt x="202" y="212"/>
                    <a:pt x="207" y="212"/>
                    <a:pt x="214" y="210"/>
                  </a:cubicBezTo>
                  <a:cubicBezTo>
                    <a:pt x="222" y="209"/>
                    <a:pt x="221" y="204"/>
                    <a:pt x="225" y="187"/>
                  </a:cubicBezTo>
                  <a:cubicBezTo>
                    <a:pt x="228" y="177"/>
                    <a:pt x="244" y="167"/>
                    <a:pt x="244" y="153"/>
                  </a:cubicBezTo>
                  <a:cubicBezTo>
                    <a:pt x="245" y="142"/>
                    <a:pt x="239" y="130"/>
                    <a:pt x="238" y="117"/>
                  </a:cubicBezTo>
                  <a:cubicBezTo>
                    <a:pt x="237" y="106"/>
                    <a:pt x="242" y="92"/>
                    <a:pt x="239" y="81"/>
                  </a:cubicBezTo>
                  <a:close/>
                </a:path>
              </a:pathLst>
            </a:custGeom>
            <a:solidFill>
              <a:srgbClr val="B9A9D1"/>
            </a:solidFill>
            <a:ln w="9525">
              <a:noFill/>
              <a:round/>
              <a:headEnd/>
              <a:tailEnd/>
            </a:ln>
          </p:spPr>
          <p:txBody>
            <a:bodyPr/>
            <a:lstStyle/>
            <a:p>
              <a:endParaRPr lang="en-US"/>
            </a:p>
          </p:txBody>
        </p:sp>
        <p:sp>
          <p:nvSpPr>
            <p:cNvPr id="27050" name="Freeform 422"/>
            <p:cNvSpPr>
              <a:spLocks/>
            </p:cNvSpPr>
            <p:nvPr/>
          </p:nvSpPr>
          <p:spPr bwMode="auto">
            <a:xfrm>
              <a:off x="3873500" y="4363120"/>
              <a:ext cx="801688" cy="692150"/>
            </a:xfrm>
            <a:custGeom>
              <a:avLst/>
              <a:gdLst>
                <a:gd name="T0" fmla="*/ 2147483647 w 243"/>
                <a:gd name="T1" fmla="*/ 2147483647 h 210"/>
                <a:gd name="T2" fmla="*/ 2147483647 w 243"/>
                <a:gd name="T3" fmla="*/ 2147483647 h 210"/>
                <a:gd name="T4" fmla="*/ 2147483647 w 243"/>
                <a:gd name="T5" fmla="*/ 2147483647 h 210"/>
                <a:gd name="T6" fmla="*/ 2147483647 w 243"/>
                <a:gd name="T7" fmla="*/ 2147483647 h 210"/>
                <a:gd name="T8" fmla="*/ 2147483647 w 243"/>
                <a:gd name="T9" fmla="*/ 2147483647 h 210"/>
                <a:gd name="T10" fmla="*/ 2147483647 w 243"/>
                <a:gd name="T11" fmla="*/ 2147483647 h 210"/>
                <a:gd name="T12" fmla="*/ 2147483647 w 243"/>
                <a:gd name="T13" fmla="*/ 2147483647 h 210"/>
                <a:gd name="T14" fmla="*/ 2147483647 w 243"/>
                <a:gd name="T15" fmla="*/ 2147483647 h 210"/>
                <a:gd name="T16" fmla="*/ 2147483647 w 243"/>
                <a:gd name="T17" fmla="*/ 2147483647 h 210"/>
                <a:gd name="T18" fmla="*/ 2147483647 w 243"/>
                <a:gd name="T19" fmla="*/ 2147483647 h 210"/>
                <a:gd name="T20" fmla="*/ 2147483647 w 243"/>
                <a:gd name="T21" fmla="*/ 2147483647 h 210"/>
                <a:gd name="T22" fmla="*/ 2147483647 w 243"/>
                <a:gd name="T23" fmla="*/ 2147483647 h 210"/>
                <a:gd name="T24" fmla="*/ 2147483647 w 243"/>
                <a:gd name="T25" fmla="*/ 2147483647 h 210"/>
                <a:gd name="T26" fmla="*/ 2147483647 w 243"/>
                <a:gd name="T27" fmla="*/ 2147483647 h 210"/>
                <a:gd name="T28" fmla="*/ 2147483647 w 243"/>
                <a:gd name="T29" fmla="*/ 2147483647 h 210"/>
                <a:gd name="T30" fmla="*/ 2147483647 w 243"/>
                <a:gd name="T31" fmla="*/ 2147483647 h 210"/>
                <a:gd name="T32" fmla="*/ 2147483647 w 243"/>
                <a:gd name="T33" fmla="*/ 2147483647 h 210"/>
                <a:gd name="T34" fmla="*/ 2147483647 w 243"/>
                <a:gd name="T35" fmla="*/ 2147483647 h 210"/>
                <a:gd name="T36" fmla="*/ 2147483647 w 243"/>
                <a:gd name="T37" fmla="*/ 2147483647 h 210"/>
                <a:gd name="T38" fmla="*/ 2147483647 w 243"/>
                <a:gd name="T39" fmla="*/ 2147483647 h 210"/>
                <a:gd name="T40" fmla="*/ 2147483647 w 243"/>
                <a:gd name="T41" fmla="*/ 2147483647 h 2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3"/>
                <a:gd name="T64" fmla="*/ 0 h 210"/>
                <a:gd name="T65" fmla="*/ 243 w 243"/>
                <a:gd name="T66" fmla="*/ 210 h 2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3" h="210">
                  <a:moveTo>
                    <a:pt x="237" y="80"/>
                  </a:moveTo>
                  <a:cubicBezTo>
                    <a:pt x="232" y="62"/>
                    <a:pt x="215" y="75"/>
                    <a:pt x="202" y="59"/>
                  </a:cubicBezTo>
                  <a:cubicBezTo>
                    <a:pt x="195" y="50"/>
                    <a:pt x="185" y="43"/>
                    <a:pt x="176" y="34"/>
                  </a:cubicBezTo>
                  <a:cubicBezTo>
                    <a:pt x="167" y="26"/>
                    <a:pt x="165" y="11"/>
                    <a:pt x="154" y="6"/>
                  </a:cubicBezTo>
                  <a:cubicBezTo>
                    <a:pt x="143" y="1"/>
                    <a:pt x="134" y="0"/>
                    <a:pt x="122" y="2"/>
                  </a:cubicBezTo>
                  <a:cubicBezTo>
                    <a:pt x="110" y="3"/>
                    <a:pt x="100" y="6"/>
                    <a:pt x="89" y="9"/>
                  </a:cubicBezTo>
                  <a:cubicBezTo>
                    <a:pt x="78" y="13"/>
                    <a:pt x="70" y="19"/>
                    <a:pt x="61" y="24"/>
                  </a:cubicBezTo>
                  <a:cubicBezTo>
                    <a:pt x="50" y="29"/>
                    <a:pt x="43" y="38"/>
                    <a:pt x="36" y="44"/>
                  </a:cubicBezTo>
                  <a:cubicBezTo>
                    <a:pt x="25" y="52"/>
                    <a:pt x="10" y="52"/>
                    <a:pt x="6" y="59"/>
                  </a:cubicBezTo>
                  <a:cubicBezTo>
                    <a:pt x="0" y="68"/>
                    <a:pt x="8" y="85"/>
                    <a:pt x="15" y="100"/>
                  </a:cubicBezTo>
                  <a:cubicBezTo>
                    <a:pt x="20" y="112"/>
                    <a:pt x="26" y="124"/>
                    <a:pt x="38" y="130"/>
                  </a:cubicBezTo>
                  <a:cubicBezTo>
                    <a:pt x="49" y="135"/>
                    <a:pt x="59" y="132"/>
                    <a:pt x="75" y="127"/>
                  </a:cubicBezTo>
                  <a:cubicBezTo>
                    <a:pt x="88" y="122"/>
                    <a:pt x="103" y="124"/>
                    <a:pt x="113" y="124"/>
                  </a:cubicBezTo>
                  <a:cubicBezTo>
                    <a:pt x="127" y="123"/>
                    <a:pt x="148" y="116"/>
                    <a:pt x="158" y="123"/>
                  </a:cubicBezTo>
                  <a:cubicBezTo>
                    <a:pt x="167" y="129"/>
                    <a:pt x="168" y="150"/>
                    <a:pt x="176" y="162"/>
                  </a:cubicBezTo>
                  <a:cubicBezTo>
                    <a:pt x="182" y="171"/>
                    <a:pt x="187" y="181"/>
                    <a:pt x="193" y="193"/>
                  </a:cubicBezTo>
                  <a:cubicBezTo>
                    <a:pt x="201" y="210"/>
                    <a:pt x="205" y="210"/>
                    <a:pt x="213" y="209"/>
                  </a:cubicBezTo>
                  <a:cubicBezTo>
                    <a:pt x="221" y="207"/>
                    <a:pt x="220" y="202"/>
                    <a:pt x="224" y="185"/>
                  </a:cubicBezTo>
                  <a:cubicBezTo>
                    <a:pt x="227" y="175"/>
                    <a:pt x="243" y="166"/>
                    <a:pt x="243" y="152"/>
                  </a:cubicBezTo>
                  <a:cubicBezTo>
                    <a:pt x="243" y="141"/>
                    <a:pt x="238" y="128"/>
                    <a:pt x="237" y="116"/>
                  </a:cubicBezTo>
                  <a:cubicBezTo>
                    <a:pt x="236" y="105"/>
                    <a:pt x="241" y="91"/>
                    <a:pt x="237" y="80"/>
                  </a:cubicBezTo>
                  <a:close/>
                </a:path>
              </a:pathLst>
            </a:custGeom>
            <a:solidFill>
              <a:srgbClr val="B8A9D1"/>
            </a:solidFill>
            <a:ln w="9525">
              <a:noFill/>
              <a:round/>
              <a:headEnd/>
              <a:tailEnd/>
            </a:ln>
          </p:spPr>
          <p:txBody>
            <a:bodyPr/>
            <a:lstStyle/>
            <a:p>
              <a:endParaRPr lang="en-US"/>
            </a:p>
          </p:txBody>
        </p:sp>
        <p:sp>
          <p:nvSpPr>
            <p:cNvPr id="27051" name="Freeform 423"/>
            <p:cNvSpPr>
              <a:spLocks/>
            </p:cNvSpPr>
            <p:nvPr/>
          </p:nvSpPr>
          <p:spPr bwMode="auto">
            <a:xfrm>
              <a:off x="3876675" y="4366295"/>
              <a:ext cx="798513" cy="688975"/>
            </a:xfrm>
            <a:custGeom>
              <a:avLst/>
              <a:gdLst>
                <a:gd name="T0" fmla="*/ 2147483647 w 242"/>
                <a:gd name="T1" fmla="*/ 2147483647 h 209"/>
                <a:gd name="T2" fmla="*/ 2147483647 w 242"/>
                <a:gd name="T3" fmla="*/ 2147483647 h 209"/>
                <a:gd name="T4" fmla="*/ 2147483647 w 242"/>
                <a:gd name="T5" fmla="*/ 2147483647 h 209"/>
                <a:gd name="T6" fmla="*/ 2147483647 w 242"/>
                <a:gd name="T7" fmla="*/ 2147483647 h 209"/>
                <a:gd name="T8" fmla="*/ 2147483647 w 242"/>
                <a:gd name="T9" fmla="*/ 2147483647 h 209"/>
                <a:gd name="T10" fmla="*/ 2147483647 w 242"/>
                <a:gd name="T11" fmla="*/ 2147483647 h 209"/>
                <a:gd name="T12" fmla="*/ 2147483647 w 242"/>
                <a:gd name="T13" fmla="*/ 2147483647 h 209"/>
                <a:gd name="T14" fmla="*/ 2147483647 w 242"/>
                <a:gd name="T15" fmla="*/ 2147483647 h 209"/>
                <a:gd name="T16" fmla="*/ 2147483647 w 242"/>
                <a:gd name="T17" fmla="*/ 2147483647 h 209"/>
                <a:gd name="T18" fmla="*/ 2147483647 w 242"/>
                <a:gd name="T19" fmla="*/ 2147483647 h 209"/>
                <a:gd name="T20" fmla="*/ 2147483647 w 242"/>
                <a:gd name="T21" fmla="*/ 2147483647 h 209"/>
                <a:gd name="T22" fmla="*/ 2147483647 w 242"/>
                <a:gd name="T23" fmla="*/ 2147483647 h 209"/>
                <a:gd name="T24" fmla="*/ 2147483647 w 242"/>
                <a:gd name="T25" fmla="*/ 2147483647 h 209"/>
                <a:gd name="T26" fmla="*/ 2147483647 w 242"/>
                <a:gd name="T27" fmla="*/ 2147483647 h 209"/>
                <a:gd name="T28" fmla="*/ 2147483647 w 242"/>
                <a:gd name="T29" fmla="*/ 2147483647 h 209"/>
                <a:gd name="T30" fmla="*/ 2147483647 w 242"/>
                <a:gd name="T31" fmla="*/ 2147483647 h 209"/>
                <a:gd name="T32" fmla="*/ 2147483647 w 242"/>
                <a:gd name="T33" fmla="*/ 2147483647 h 209"/>
                <a:gd name="T34" fmla="*/ 2147483647 w 242"/>
                <a:gd name="T35" fmla="*/ 2147483647 h 209"/>
                <a:gd name="T36" fmla="*/ 2147483647 w 242"/>
                <a:gd name="T37" fmla="*/ 2147483647 h 209"/>
                <a:gd name="T38" fmla="*/ 2147483647 w 242"/>
                <a:gd name="T39" fmla="*/ 2147483647 h 209"/>
                <a:gd name="T40" fmla="*/ 2147483647 w 242"/>
                <a:gd name="T41" fmla="*/ 2147483647 h 20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2"/>
                <a:gd name="T64" fmla="*/ 0 h 209"/>
                <a:gd name="T65" fmla="*/ 242 w 242"/>
                <a:gd name="T66" fmla="*/ 209 h 20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2" h="209">
                  <a:moveTo>
                    <a:pt x="236" y="79"/>
                  </a:moveTo>
                  <a:cubicBezTo>
                    <a:pt x="231" y="61"/>
                    <a:pt x="213" y="75"/>
                    <a:pt x="200" y="58"/>
                  </a:cubicBezTo>
                  <a:cubicBezTo>
                    <a:pt x="194" y="49"/>
                    <a:pt x="183" y="42"/>
                    <a:pt x="174" y="34"/>
                  </a:cubicBezTo>
                  <a:cubicBezTo>
                    <a:pt x="165" y="26"/>
                    <a:pt x="163" y="11"/>
                    <a:pt x="153" y="6"/>
                  </a:cubicBezTo>
                  <a:cubicBezTo>
                    <a:pt x="142" y="1"/>
                    <a:pt x="133" y="0"/>
                    <a:pt x="121" y="1"/>
                  </a:cubicBezTo>
                  <a:cubicBezTo>
                    <a:pt x="110" y="3"/>
                    <a:pt x="99" y="6"/>
                    <a:pt x="89" y="9"/>
                  </a:cubicBezTo>
                  <a:cubicBezTo>
                    <a:pt x="77" y="13"/>
                    <a:pt x="70" y="18"/>
                    <a:pt x="60" y="23"/>
                  </a:cubicBezTo>
                  <a:cubicBezTo>
                    <a:pt x="49" y="29"/>
                    <a:pt x="43" y="37"/>
                    <a:pt x="35" y="43"/>
                  </a:cubicBezTo>
                  <a:cubicBezTo>
                    <a:pt x="25" y="51"/>
                    <a:pt x="10" y="51"/>
                    <a:pt x="5" y="58"/>
                  </a:cubicBezTo>
                  <a:cubicBezTo>
                    <a:pt x="0" y="67"/>
                    <a:pt x="8" y="84"/>
                    <a:pt x="14" y="99"/>
                  </a:cubicBezTo>
                  <a:cubicBezTo>
                    <a:pt x="20" y="111"/>
                    <a:pt x="25" y="123"/>
                    <a:pt x="38" y="129"/>
                  </a:cubicBezTo>
                  <a:cubicBezTo>
                    <a:pt x="49" y="134"/>
                    <a:pt x="59" y="130"/>
                    <a:pt x="74" y="125"/>
                  </a:cubicBezTo>
                  <a:cubicBezTo>
                    <a:pt x="88" y="120"/>
                    <a:pt x="102" y="122"/>
                    <a:pt x="113" y="122"/>
                  </a:cubicBezTo>
                  <a:cubicBezTo>
                    <a:pt x="126" y="122"/>
                    <a:pt x="148" y="114"/>
                    <a:pt x="158" y="121"/>
                  </a:cubicBezTo>
                  <a:cubicBezTo>
                    <a:pt x="167" y="127"/>
                    <a:pt x="167" y="148"/>
                    <a:pt x="175" y="160"/>
                  </a:cubicBezTo>
                  <a:cubicBezTo>
                    <a:pt x="181" y="169"/>
                    <a:pt x="186" y="179"/>
                    <a:pt x="192" y="191"/>
                  </a:cubicBezTo>
                  <a:cubicBezTo>
                    <a:pt x="200" y="209"/>
                    <a:pt x="204" y="209"/>
                    <a:pt x="212" y="207"/>
                  </a:cubicBezTo>
                  <a:cubicBezTo>
                    <a:pt x="219" y="206"/>
                    <a:pt x="219" y="200"/>
                    <a:pt x="223" y="184"/>
                  </a:cubicBezTo>
                  <a:cubicBezTo>
                    <a:pt x="225" y="174"/>
                    <a:pt x="241" y="164"/>
                    <a:pt x="242" y="150"/>
                  </a:cubicBezTo>
                  <a:cubicBezTo>
                    <a:pt x="242" y="139"/>
                    <a:pt x="237" y="127"/>
                    <a:pt x="235" y="115"/>
                  </a:cubicBezTo>
                  <a:cubicBezTo>
                    <a:pt x="234" y="104"/>
                    <a:pt x="239" y="90"/>
                    <a:pt x="236" y="79"/>
                  </a:cubicBezTo>
                  <a:close/>
                </a:path>
              </a:pathLst>
            </a:custGeom>
            <a:solidFill>
              <a:srgbClr val="B7A8D1"/>
            </a:solidFill>
            <a:ln w="9525">
              <a:noFill/>
              <a:round/>
              <a:headEnd/>
              <a:tailEnd/>
            </a:ln>
          </p:spPr>
          <p:txBody>
            <a:bodyPr/>
            <a:lstStyle/>
            <a:p>
              <a:endParaRPr lang="en-US"/>
            </a:p>
          </p:txBody>
        </p:sp>
        <p:sp>
          <p:nvSpPr>
            <p:cNvPr id="27052" name="Freeform 424"/>
            <p:cNvSpPr>
              <a:spLocks/>
            </p:cNvSpPr>
            <p:nvPr/>
          </p:nvSpPr>
          <p:spPr bwMode="auto">
            <a:xfrm>
              <a:off x="3879850" y="4366295"/>
              <a:ext cx="795338" cy="685800"/>
            </a:xfrm>
            <a:custGeom>
              <a:avLst/>
              <a:gdLst>
                <a:gd name="T0" fmla="*/ 2147483647 w 241"/>
                <a:gd name="T1" fmla="*/ 2147483647 h 208"/>
                <a:gd name="T2" fmla="*/ 2147483647 w 241"/>
                <a:gd name="T3" fmla="*/ 2147483647 h 208"/>
                <a:gd name="T4" fmla="*/ 2147483647 w 241"/>
                <a:gd name="T5" fmla="*/ 2147483647 h 208"/>
                <a:gd name="T6" fmla="*/ 2147483647 w 241"/>
                <a:gd name="T7" fmla="*/ 2147483647 h 208"/>
                <a:gd name="T8" fmla="*/ 2147483647 w 241"/>
                <a:gd name="T9" fmla="*/ 2147483647 h 208"/>
                <a:gd name="T10" fmla="*/ 2147483647 w 241"/>
                <a:gd name="T11" fmla="*/ 2147483647 h 208"/>
                <a:gd name="T12" fmla="*/ 2147483647 w 241"/>
                <a:gd name="T13" fmla="*/ 2147483647 h 208"/>
                <a:gd name="T14" fmla="*/ 2147483647 w 241"/>
                <a:gd name="T15" fmla="*/ 2147483647 h 208"/>
                <a:gd name="T16" fmla="*/ 2147483647 w 241"/>
                <a:gd name="T17" fmla="*/ 2147483647 h 208"/>
                <a:gd name="T18" fmla="*/ 2147483647 w 241"/>
                <a:gd name="T19" fmla="*/ 2147483647 h 208"/>
                <a:gd name="T20" fmla="*/ 2147483647 w 241"/>
                <a:gd name="T21" fmla="*/ 2147483647 h 208"/>
                <a:gd name="T22" fmla="*/ 2147483647 w 241"/>
                <a:gd name="T23" fmla="*/ 2147483647 h 208"/>
                <a:gd name="T24" fmla="*/ 2147483647 w 241"/>
                <a:gd name="T25" fmla="*/ 2147483647 h 208"/>
                <a:gd name="T26" fmla="*/ 2147483647 w 241"/>
                <a:gd name="T27" fmla="*/ 2147483647 h 208"/>
                <a:gd name="T28" fmla="*/ 2147483647 w 241"/>
                <a:gd name="T29" fmla="*/ 2147483647 h 208"/>
                <a:gd name="T30" fmla="*/ 2147483647 w 241"/>
                <a:gd name="T31" fmla="*/ 2147483647 h 208"/>
                <a:gd name="T32" fmla="*/ 2147483647 w 241"/>
                <a:gd name="T33" fmla="*/ 2147483647 h 208"/>
                <a:gd name="T34" fmla="*/ 2147483647 w 241"/>
                <a:gd name="T35" fmla="*/ 2147483647 h 208"/>
                <a:gd name="T36" fmla="*/ 2147483647 w 241"/>
                <a:gd name="T37" fmla="*/ 2147483647 h 208"/>
                <a:gd name="T38" fmla="*/ 2147483647 w 241"/>
                <a:gd name="T39" fmla="*/ 2147483647 h 208"/>
                <a:gd name="T40" fmla="*/ 2147483647 w 241"/>
                <a:gd name="T41" fmla="*/ 2147483647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1"/>
                <a:gd name="T64" fmla="*/ 0 h 208"/>
                <a:gd name="T65" fmla="*/ 241 w 241"/>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1" h="208">
                  <a:moveTo>
                    <a:pt x="235" y="79"/>
                  </a:moveTo>
                  <a:cubicBezTo>
                    <a:pt x="230" y="61"/>
                    <a:pt x="212" y="75"/>
                    <a:pt x="199" y="58"/>
                  </a:cubicBezTo>
                  <a:cubicBezTo>
                    <a:pt x="192" y="50"/>
                    <a:pt x="182" y="43"/>
                    <a:pt x="173" y="34"/>
                  </a:cubicBezTo>
                  <a:cubicBezTo>
                    <a:pt x="164" y="26"/>
                    <a:pt x="162" y="11"/>
                    <a:pt x="152" y="6"/>
                  </a:cubicBezTo>
                  <a:cubicBezTo>
                    <a:pt x="141" y="1"/>
                    <a:pt x="132" y="0"/>
                    <a:pt x="120" y="2"/>
                  </a:cubicBezTo>
                  <a:cubicBezTo>
                    <a:pt x="109" y="4"/>
                    <a:pt x="98" y="6"/>
                    <a:pt x="88" y="9"/>
                  </a:cubicBezTo>
                  <a:cubicBezTo>
                    <a:pt x="76" y="13"/>
                    <a:pt x="69" y="18"/>
                    <a:pt x="60" y="23"/>
                  </a:cubicBezTo>
                  <a:cubicBezTo>
                    <a:pt x="49" y="29"/>
                    <a:pt x="43" y="37"/>
                    <a:pt x="35" y="44"/>
                  </a:cubicBezTo>
                  <a:cubicBezTo>
                    <a:pt x="25" y="51"/>
                    <a:pt x="9" y="51"/>
                    <a:pt x="5" y="58"/>
                  </a:cubicBezTo>
                  <a:cubicBezTo>
                    <a:pt x="0" y="68"/>
                    <a:pt x="7" y="84"/>
                    <a:pt x="14" y="99"/>
                  </a:cubicBezTo>
                  <a:cubicBezTo>
                    <a:pt x="19" y="111"/>
                    <a:pt x="25" y="123"/>
                    <a:pt x="38" y="129"/>
                  </a:cubicBezTo>
                  <a:cubicBezTo>
                    <a:pt x="48" y="134"/>
                    <a:pt x="58" y="130"/>
                    <a:pt x="73" y="124"/>
                  </a:cubicBezTo>
                  <a:cubicBezTo>
                    <a:pt x="87" y="119"/>
                    <a:pt x="101" y="122"/>
                    <a:pt x="112" y="121"/>
                  </a:cubicBezTo>
                  <a:cubicBezTo>
                    <a:pt x="125" y="121"/>
                    <a:pt x="147" y="114"/>
                    <a:pt x="157" y="121"/>
                  </a:cubicBezTo>
                  <a:cubicBezTo>
                    <a:pt x="166" y="127"/>
                    <a:pt x="167" y="148"/>
                    <a:pt x="175" y="160"/>
                  </a:cubicBezTo>
                  <a:cubicBezTo>
                    <a:pt x="180" y="169"/>
                    <a:pt x="185" y="179"/>
                    <a:pt x="191" y="191"/>
                  </a:cubicBezTo>
                  <a:cubicBezTo>
                    <a:pt x="199" y="208"/>
                    <a:pt x="203" y="208"/>
                    <a:pt x="210" y="207"/>
                  </a:cubicBezTo>
                  <a:cubicBezTo>
                    <a:pt x="218" y="205"/>
                    <a:pt x="217" y="200"/>
                    <a:pt x="222" y="183"/>
                  </a:cubicBezTo>
                  <a:cubicBezTo>
                    <a:pt x="224" y="173"/>
                    <a:pt x="240" y="164"/>
                    <a:pt x="240" y="150"/>
                  </a:cubicBezTo>
                  <a:cubicBezTo>
                    <a:pt x="241" y="139"/>
                    <a:pt x="235" y="127"/>
                    <a:pt x="234" y="114"/>
                  </a:cubicBezTo>
                  <a:cubicBezTo>
                    <a:pt x="233" y="104"/>
                    <a:pt x="238" y="90"/>
                    <a:pt x="235" y="79"/>
                  </a:cubicBezTo>
                  <a:close/>
                </a:path>
              </a:pathLst>
            </a:custGeom>
            <a:solidFill>
              <a:srgbClr val="B6A8D1"/>
            </a:solidFill>
            <a:ln w="9525">
              <a:noFill/>
              <a:round/>
              <a:headEnd/>
              <a:tailEnd/>
            </a:ln>
          </p:spPr>
          <p:txBody>
            <a:bodyPr/>
            <a:lstStyle/>
            <a:p>
              <a:endParaRPr lang="en-US"/>
            </a:p>
          </p:txBody>
        </p:sp>
        <p:sp>
          <p:nvSpPr>
            <p:cNvPr id="27053" name="Freeform 425"/>
            <p:cNvSpPr>
              <a:spLocks/>
            </p:cNvSpPr>
            <p:nvPr/>
          </p:nvSpPr>
          <p:spPr bwMode="auto">
            <a:xfrm>
              <a:off x="3879850" y="4369470"/>
              <a:ext cx="792163" cy="682625"/>
            </a:xfrm>
            <a:custGeom>
              <a:avLst/>
              <a:gdLst>
                <a:gd name="T0" fmla="*/ 2147483647 w 240"/>
                <a:gd name="T1" fmla="*/ 2147483647 h 207"/>
                <a:gd name="T2" fmla="*/ 2147483647 w 240"/>
                <a:gd name="T3" fmla="*/ 2147483647 h 207"/>
                <a:gd name="T4" fmla="*/ 2147483647 w 240"/>
                <a:gd name="T5" fmla="*/ 2147483647 h 207"/>
                <a:gd name="T6" fmla="*/ 2147483647 w 240"/>
                <a:gd name="T7" fmla="*/ 2147483647 h 207"/>
                <a:gd name="T8" fmla="*/ 2147483647 w 240"/>
                <a:gd name="T9" fmla="*/ 2147483647 h 207"/>
                <a:gd name="T10" fmla="*/ 2147483647 w 240"/>
                <a:gd name="T11" fmla="*/ 2147483647 h 207"/>
                <a:gd name="T12" fmla="*/ 2147483647 w 240"/>
                <a:gd name="T13" fmla="*/ 2147483647 h 207"/>
                <a:gd name="T14" fmla="*/ 2147483647 w 240"/>
                <a:gd name="T15" fmla="*/ 2147483647 h 207"/>
                <a:gd name="T16" fmla="*/ 2147483647 w 240"/>
                <a:gd name="T17" fmla="*/ 2147483647 h 207"/>
                <a:gd name="T18" fmla="*/ 2147483647 w 240"/>
                <a:gd name="T19" fmla="*/ 2147483647 h 207"/>
                <a:gd name="T20" fmla="*/ 2147483647 w 240"/>
                <a:gd name="T21" fmla="*/ 2147483647 h 207"/>
                <a:gd name="T22" fmla="*/ 2147483647 w 240"/>
                <a:gd name="T23" fmla="*/ 2147483647 h 207"/>
                <a:gd name="T24" fmla="*/ 2147483647 w 240"/>
                <a:gd name="T25" fmla="*/ 2147483647 h 207"/>
                <a:gd name="T26" fmla="*/ 2147483647 w 240"/>
                <a:gd name="T27" fmla="*/ 2147483647 h 207"/>
                <a:gd name="T28" fmla="*/ 2147483647 w 240"/>
                <a:gd name="T29" fmla="*/ 2147483647 h 207"/>
                <a:gd name="T30" fmla="*/ 2147483647 w 240"/>
                <a:gd name="T31" fmla="*/ 2147483647 h 207"/>
                <a:gd name="T32" fmla="*/ 2147483647 w 240"/>
                <a:gd name="T33" fmla="*/ 2147483647 h 207"/>
                <a:gd name="T34" fmla="*/ 2147483647 w 240"/>
                <a:gd name="T35" fmla="*/ 2147483647 h 207"/>
                <a:gd name="T36" fmla="*/ 2147483647 w 240"/>
                <a:gd name="T37" fmla="*/ 2147483647 h 207"/>
                <a:gd name="T38" fmla="*/ 2147483647 w 240"/>
                <a:gd name="T39" fmla="*/ 2147483647 h 207"/>
                <a:gd name="T40" fmla="*/ 2147483647 w 240"/>
                <a:gd name="T41" fmla="*/ 2147483647 h 20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0"/>
                <a:gd name="T64" fmla="*/ 0 h 207"/>
                <a:gd name="T65" fmla="*/ 240 w 240"/>
                <a:gd name="T66" fmla="*/ 207 h 20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0" h="207">
                  <a:moveTo>
                    <a:pt x="234" y="78"/>
                  </a:moveTo>
                  <a:cubicBezTo>
                    <a:pt x="229" y="60"/>
                    <a:pt x="211" y="74"/>
                    <a:pt x="198" y="58"/>
                  </a:cubicBezTo>
                  <a:cubicBezTo>
                    <a:pt x="192" y="49"/>
                    <a:pt x="182" y="42"/>
                    <a:pt x="173" y="34"/>
                  </a:cubicBezTo>
                  <a:cubicBezTo>
                    <a:pt x="164" y="25"/>
                    <a:pt x="162" y="11"/>
                    <a:pt x="152" y="6"/>
                  </a:cubicBezTo>
                  <a:cubicBezTo>
                    <a:pt x="141" y="1"/>
                    <a:pt x="132" y="0"/>
                    <a:pt x="121" y="2"/>
                  </a:cubicBezTo>
                  <a:cubicBezTo>
                    <a:pt x="109" y="3"/>
                    <a:pt x="99" y="6"/>
                    <a:pt x="88" y="9"/>
                  </a:cubicBezTo>
                  <a:cubicBezTo>
                    <a:pt x="77" y="13"/>
                    <a:pt x="70" y="18"/>
                    <a:pt x="60" y="23"/>
                  </a:cubicBezTo>
                  <a:cubicBezTo>
                    <a:pt x="50" y="28"/>
                    <a:pt x="43" y="37"/>
                    <a:pt x="35" y="43"/>
                  </a:cubicBezTo>
                  <a:cubicBezTo>
                    <a:pt x="26" y="51"/>
                    <a:pt x="10" y="50"/>
                    <a:pt x="6" y="57"/>
                  </a:cubicBezTo>
                  <a:cubicBezTo>
                    <a:pt x="0" y="67"/>
                    <a:pt x="8" y="83"/>
                    <a:pt x="15" y="98"/>
                  </a:cubicBezTo>
                  <a:cubicBezTo>
                    <a:pt x="20" y="110"/>
                    <a:pt x="26" y="122"/>
                    <a:pt x="38" y="128"/>
                  </a:cubicBezTo>
                  <a:cubicBezTo>
                    <a:pt x="49" y="132"/>
                    <a:pt x="59" y="128"/>
                    <a:pt x="74" y="122"/>
                  </a:cubicBezTo>
                  <a:cubicBezTo>
                    <a:pt x="87" y="118"/>
                    <a:pt x="102" y="120"/>
                    <a:pt x="112" y="120"/>
                  </a:cubicBezTo>
                  <a:cubicBezTo>
                    <a:pt x="125" y="119"/>
                    <a:pt x="148" y="113"/>
                    <a:pt x="158" y="119"/>
                  </a:cubicBezTo>
                  <a:cubicBezTo>
                    <a:pt x="167" y="125"/>
                    <a:pt x="167" y="147"/>
                    <a:pt x="175" y="158"/>
                  </a:cubicBezTo>
                  <a:cubicBezTo>
                    <a:pt x="181" y="167"/>
                    <a:pt x="186" y="177"/>
                    <a:pt x="191" y="189"/>
                  </a:cubicBezTo>
                  <a:cubicBezTo>
                    <a:pt x="200" y="207"/>
                    <a:pt x="203" y="206"/>
                    <a:pt x="210" y="205"/>
                  </a:cubicBezTo>
                  <a:cubicBezTo>
                    <a:pt x="218" y="204"/>
                    <a:pt x="217" y="198"/>
                    <a:pt x="221" y="182"/>
                  </a:cubicBezTo>
                  <a:cubicBezTo>
                    <a:pt x="224" y="172"/>
                    <a:pt x="240" y="162"/>
                    <a:pt x="240" y="149"/>
                  </a:cubicBezTo>
                  <a:cubicBezTo>
                    <a:pt x="240" y="138"/>
                    <a:pt x="235" y="126"/>
                    <a:pt x="234" y="113"/>
                  </a:cubicBezTo>
                  <a:cubicBezTo>
                    <a:pt x="233" y="103"/>
                    <a:pt x="238" y="89"/>
                    <a:pt x="234" y="78"/>
                  </a:cubicBezTo>
                  <a:close/>
                </a:path>
              </a:pathLst>
            </a:custGeom>
            <a:solidFill>
              <a:srgbClr val="B5A7D0"/>
            </a:solidFill>
            <a:ln w="9525">
              <a:noFill/>
              <a:round/>
              <a:headEnd/>
              <a:tailEnd/>
            </a:ln>
          </p:spPr>
          <p:txBody>
            <a:bodyPr/>
            <a:lstStyle/>
            <a:p>
              <a:endParaRPr lang="en-US"/>
            </a:p>
          </p:txBody>
        </p:sp>
        <p:sp>
          <p:nvSpPr>
            <p:cNvPr id="27054" name="Freeform 426"/>
            <p:cNvSpPr>
              <a:spLocks/>
            </p:cNvSpPr>
            <p:nvPr/>
          </p:nvSpPr>
          <p:spPr bwMode="auto">
            <a:xfrm>
              <a:off x="3883025" y="4372645"/>
              <a:ext cx="788988" cy="676275"/>
            </a:xfrm>
            <a:custGeom>
              <a:avLst/>
              <a:gdLst>
                <a:gd name="T0" fmla="*/ 2147483647 w 239"/>
                <a:gd name="T1" fmla="*/ 2147483647 h 205"/>
                <a:gd name="T2" fmla="*/ 2147483647 w 239"/>
                <a:gd name="T3" fmla="*/ 2147483647 h 205"/>
                <a:gd name="T4" fmla="*/ 2147483647 w 239"/>
                <a:gd name="T5" fmla="*/ 2147483647 h 205"/>
                <a:gd name="T6" fmla="*/ 2147483647 w 239"/>
                <a:gd name="T7" fmla="*/ 2147483647 h 205"/>
                <a:gd name="T8" fmla="*/ 2147483647 w 239"/>
                <a:gd name="T9" fmla="*/ 2147483647 h 205"/>
                <a:gd name="T10" fmla="*/ 2147483647 w 239"/>
                <a:gd name="T11" fmla="*/ 2147483647 h 205"/>
                <a:gd name="T12" fmla="*/ 2147483647 w 239"/>
                <a:gd name="T13" fmla="*/ 2147483647 h 205"/>
                <a:gd name="T14" fmla="*/ 2147483647 w 239"/>
                <a:gd name="T15" fmla="*/ 2147483647 h 205"/>
                <a:gd name="T16" fmla="*/ 2147483647 w 239"/>
                <a:gd name="T17" fmla="*/ 2147483647 h 205"/>
                <a:gd name="T18" fmla="*/ 2147483647 w 239"/>
                <a:gd name="T19" fmla="*/ 2147483647 h 205"/>
                <a:gd name="T20" fmla="*/ 2147483647 w 239"/>
                <a:gd name="T21" fmla="*/ 2147483647 h 205"/>
                <a:gd name="T22" fmla="*/ 2147483647 w 239"/>
                <a:gd name="T23" fmla="*/ 2147483647 h 205"/>
                <a:gd name="T24" fmla="*/ 2147483647 w 239"/>
                <a:gd name="T25" fmla="*/ 2147483647 h 205"/>
                <a:gd name="T26" fmla="*/ 2147483647 w 239"/>
                <a:gd name="T27" fmla="*/ 2147483647 h 205"/>
                <a:gd name="T28" fmla="*/ 2147483647 w 239"/>
                <a:gd name="T29" fmla="*/ 2147483647 h 205"/>
                <a:gd name="T30" fmla="*/ 2147483647 w 239"/>
                <a:gd name="T31" fmla="*/ 2147483647 h 205"/>
                <a:gd name="T32" fmla="*/ 2147483647 w 239"/>
                <a:gd name="T33" fmla="*/ 2147483647 h 205"/>
                <a:gd name="T34" fmla="*/ 2147483647 w 239"/>
                <a:gd name="T35" fmla="*/ 2147483647 h 205"/>
                <a:gd name="T36" fmla="*/ 2147483647 w 239"/>
                <a:gd name="T37" fmla="*/ 2147483647 h 205"/>
                <a:gd name="T38" fmla="*/ 2147483647 w 239"/>
                <a:gd name="T39" fmla="*/ 2147483647 h 205"/>
                <a:gd name="T40" fmla="*/ 2147483647 w 239"/>
                <a:gd name="T41" fmla="*/ 2147483647 h 20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9"/>
                <a:gd name="T64" fmla="*/ 0 h 205"/>
                <a:gd name="T65" fmla="*/ 239 w 239"/>
                <a:gd name="T66" fmla="*/ 205 h 20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9" h="205">
                  <a:moveTo>
                    <a:pt x="233" y="77"/>
                  </a:moveTo>
                  <a:cubicBezTo>
                    <a:pt x="228" y="59"/>
                    <a:pt x="210" y="73"/>
                    <a:pt x="197" y="57"/>
                  </a:cubicBezTo>
                  <a:cubicBezTo>
                    <a:pt x="190" y="48"/>
                    <a:pt x="180" y="42"/>
                    <a:pt x="171" y="33"/>
                  </a:cubicBezTo>
                  <a:cubicBezTo>
                    <a:pt x="162" y="25"/>
                    <a:pt x="161" y="10"/>
                    <a:pt x="150" y="5"/>
                  </a:cubicBezTo>
                  <a:cubicBezTo>
                    <a:pt x="140" y="0"/>
                    <a:pt x="131" y="0"/>
                    <a:pt x="120" y="1"/>
                  </a:cubicBezTo>
                  <a:cubicBezTo>
                    <a:pt x="108" y="3"/>
                    <a:pt x="98" y="5"/>
                    <a:pt x="88" y="9"/>
                  </a:cubicBezTo>
                  <a:cubicBezTo>
                    <a:pt x="76" y="12"/>
                    <a:pt x="69" y="17"/>
                    <a:pt x="60" y="22"/>
                  </a:cubicBezTo>
                  <a:cubicBezTo>
                    <a:pt x="49" y="27"/>
                    <a:pt x="43" y="36"/>
                    <a:pt x="35" y="42"/>
                  </a:cubicBezTo>
                  <a:cubicBezTo>
                    <a:pt x="25" y="50"/>
                    <a:pt x="10" y="49"/>
                    <a:pt x="6" y="57"/>
                  </a:cubicBezTo>
                  <a:cubicBezTo>
                    <a:pt x="0" y="66"/>
                    <a:pt x="8" y="82"/>
                    <a:pt x="15" y="97"/>
                  </a:cubicBezTo>
                  <a:cubicBezTo>
                    <a:pt x="20" y="109"/>
                    <a:pt x="25" y="120"/>
                    <a:pt x="38" y="126"/>
                  </a:cubicBezTo>
                  <a:cubicBezTo>
                    <a:pt x="48" y="131"/>
                    <a:pt x="58" y="126"/>
                    <a:pt x="73" y="121"/>
                  </a:cubicBezTo>
                  <a:cubicBezTo>
                    <a:pt x="86" y="116"/>
                    <a:pt x="101" y="118"/>
                    <a:pt x="112" y="118"/>
                  </a:cubicBezTo>
                  <a:cubicBezTo>
                    <a:pt x="125" y="118"/>
                    <a:pt x="147" y="111"/>
                    <a:pt x="157" y="118"/>
                  </a:cubicBezTo>
                  <a:cubicBezTo>
                    <a:pt x="166" y="124"/>
                    <a:pt x="166" y="145"/>
                    <a:pt x="174" y="157"/>
                  </a:cubicBezTo>
                  <a:cubicBezTo>
                    <a:pt x="180" y="166"/>
                    <a:pt x="185" y="176"/>
                    <a:pt x="190" y="188"/>
                  </a:cubicBezTo>
                  <a:cubicBezTo>
                    <a:pt x="199" y="205"/>
                    <a:pt x="202" y="205"/>
                    <a:pt x="209" y="203"/>
                  </a:cubicBezTo>
                  <a:cubicBezTo>
                    <a:pt x="217" y="202"/>
                    <a:pt x="216" y="197"/>
                    <a:pt x="220" y="180"/>
                  </a:cubicBezTo>
                  <a:cubicBezTo>
                    <a:pt x="223" y="171"/>
                    <a:pt x="238" y="161"/>
                    <a:pt x="239" y="147"/>
                  </a:cubicBezTo>
                  <a:cubicBezTo>
                    <a:pt x="239" y="137"/>
                    <a:pt x="234" y="125"/>
                    <a:pt x="232" y="112"/>
                  </a:cubicBezTo>
                  <a:cubicBezTo>
                    <a:pt x="231" y="101"/>
                    <a:pt x="236" y="88"/>
                    <a:pt x="233" y="77"/>
                  </a:cubicBezTo>
                  <a:close/>
                </a:path>
              </a:pathLst>
            </a:custGeom>
            <a:solidFill>
              <a:srgbClr val="B4A7D0"/>
            </a:solidFill>
            <a:ln w="9525">
              <a:noFill/>
              <a:round/>
              <a:headEnd/>
              <a:tailEnd/>
            </a:ln>
          </p:spPr>
          <p:txBody>
            <a:bodyPr/>
            <a:lstStyle/>
            <a:p>
              <a:endParaRPr lang="en-US"/>
            </a:p>
          </p:txBody>
        </p:sp>
        <p:sp>
          <p:nvSpPr>
            <p:cNvPr id="27055" name="Freeform 427"/>
            <p:cNvSpPr>
              <a:spLocks/>
            </p:cNvSpPr>
            <p:nvPr/>
          </p:nvSpPr>
          <p:spPr bwMode="auto">
            <a:xfrm>
              <a:off x="3886200" y="4372645"/>
              <a:ext cx="785813" cy="673100"/>
            </a:xfrm>
            <a:custGeom>
              <a:avLst/>
              <a:gdLst>
                <a:gd name="T0" fmla="*/ 2147483647 w 238"/>
                <a:gd name="T1" fmla="*/ 2147483647 h 204"/>
                <a:gd name="T2" fmla="*/ 2147483647 w 238"/>
                <a:gd name="T3" fmla="*/ 2147483647 h 204"/>
                <a:gd name="T4" fmla="*/ 2147483647 w 238"/>
                <a:gd name="T5" fmla="*/ 2147483647 h 204"/>
                <a:gd name="T6" fmla="*/ 2147483647 w 238"/>
                <a:gd name="T7" fmla="*/ 2147483647 h 204"/>
                <a:gd name="T8" fmla="*/ 2147483647 w 238"/>
                <a:gd name="T9" fmla="*/ 2147483647 h 204"/>
                <a:gd name="T10" fmla="*/ 2147483647 w 238"/>
                <a:gd name="T11" fmla="*/ 2147483647 h 204"/>
                <a:gd name="T12" fmla="*/ 2147483647 w 238"/>
                <a:gd name="T13" fmla="*/ 2147483647 h 204"/>
                <a:gd name="T14" fmla="*/ 2147483647 w 238"/>
                <a:gd name="T15" fmla="*/ 2147483647 h 204"/>
                <a:gd name="T16" fmla="*/ 2147483647 w 238"/>
                <a:gd name="T17" fmla="*/ 2147483647 h 204"/>
                <a:gd name="T18" fmla="*/ 2147483647 w 238"/>
                <a:gd name="T19" fmla="*/ 2147483647 h 204"/>
                <a:gd name="T20" fmla="*/ 2147483647 w 238"/>
                <a:gd name="T21" fmla="*/ 2147483647 h 204"/>
                <a:gd name="T22" fmla="*/ 2147483647 w 238"/>
                <a:gd name="T23" fmla="*/ 2147483647 h 204"/>
                <a:gd name="T24" fmla="*/ 2147483647 w 238"/>
                <a:gd name="T25" fmla="*/ 2147483647 h 204"/>
                <a:gd name="T26" fmla="*/ 2147483647 w 238"/>
                <a:gd name="T27" fmla="*/ 2147483647 h 204"/>
                <a:gd name="T28" fmla="*/ 2147483647 w 238"/>
                <a:gd name="T29" fmla="*/ 2147483647 h 204"/>
                <a:gd name="T30" fmla="*/ 2147483647 w 238"/>
                <a:gd name="T31" fmla="*/ 2147483647 h 204"/>
                <a:gd name="T32" fmla="*/ 2147483647 w 238"/>
                <a:gd name="T33" fmla="*/ 2147483647 h 204"/>
                <a:gd name="T34" fmla="*/ 2147483647 w 238"/>
                <a:gd name="T35" fmla="*/ 2147483647 h 204"/>
                <a:gd name="T36" fmla="*/ 2147483647 w 238"/>
                <a:gd name="T37" fmla="*/ 2147483647 h 204"/>
                <a:gd name="T38" fmla="*/ 2147483647 w 238"/>
                <a:gd name="T39" fmla="*/ 2147483647 h 204"/>
                <a:gd name="T40" fmla="*/ 2147483647 w 238"/>
                <a:gd name="T41" fmla="*/ 2147483647 h 2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8"/>
                <a:gd name="T64" fmla="*/ 0 h 204"/>
                <a:gd name="T65" fmla="*/ 238 w 238"/>
                <a:gd name="T66" fmla="*/ 204 h 2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8" h="204">
                  <a:moveTo>
                    <a:pt x="232" y="77"/>
                  </a:moveTo>
                  <a:cubicBezTo>
                    <a:pt x="227" y="59"/>
                    <a:pt x="208" y="74"/>
                    <a:pt x="196" y="57"/>
                  </a:cubicBezTo>
                  <a:cubicBezTo>
                    <a:pt x="189" y="49"/>
                    <a:pt x="179" y="42"/>
                    <a:pt x="170" y="34"/>
                  </a:cubicBezTo>
                  <a:cubicBezTo>
                    <a:pt x="161" y="25"/>
                    <a:pt x="160" y="11"/>
                    <a:pt x="149" y="6"/>
                  </a:cubicBezTo>
                  <a:cubicBezTo>
                    <a:pt x="139" y="1"/>
                    <a:pt x="130" y="0"/>
                    <a:pt x="119" y="2"/>
                  </a:cubicBezTo>
                  <a:cubicBezTo>
                    <a:pt x="108" y="4"/>
                    <a:pt x="97" y="6"/>
                    <a:pt x="87" y="9"/>
                  </a:cubicBezTo>
                  <a:cubicBezTo>
                    <a:pt x="76" y="13"/>
                    <a:pt x="69" y="17"/>
                    <a:pt x="59" y="22"/>
                  </a:cubicBezTo>
                  <a:cubicBezTo>
                    <a:pt x="49" y="28"/>
                    <a:pt x="42" y="36"/>
                    <a:pt x="35" y="42"/>
                  </a:cubicBezTo>
                  <a:cubicBezTo>
                    <a:pt x="25" y="50"/>
                    <a:pt x="10" y="50"/>
                    <a:pt x="5" y="57"/>
                  </a:cubicBezTo>
                  <a:cubicBezTo>
                    <a:pt x="0" y="66"/>
                    <a:pt x="8" y="82"/>
                    <a:pt x="14" y="96"/>
                  </a:cubicBezTo>
                  <a:cubicBezTo>
                    <a:pt x="20" y="109"/>
                    <a:pt x="25" y="120"/>
                    <a:pt x="38" y="126"/>
                  </a:cubicBezTo>
                  <a:cubicBezTo>
                    <a:pt x="48" y="131"/>
                    <a:pt x="57" y="125"/>
                    <a:pt x="72" y="120"/>
                  </a:cubicBezTo>
                  <a:cubicBezTo>
                    <a:pt x="86" y="115"/>
                    <a:pt x="100" y="118"/>
                    <a:pt x="111" y="117"/>
                  </a:cubicBezTo>
                  <a:cubicBezTo>
                    <a:pt x="124" y="117"/>
                    <a:pt x="147" y="111"/>
                    <a:pt x="157" y="117"/>
                  </a:cubicBezTo>
                  <a:cubicBezTo>
                    <a:pt x="165" y="123"/>
                    <a:pt x="165" y="145"/>
                    <a:pt x="173" y="157"/>
                  </a:cubicBezTo>
                  <a:cubicBezTo>
                    <a:pt x="179" y="165"/>
                    <a:pt x="184" y="175"/>
                    <a:pt x="189" y="187"/>
                  </a:cubicBezTo>
                  <a:cubicBezTo>
                    <a:pt x="198" y="204"/>
                    <a:pt x="201" y="204"/>
                    <a:pt x="208" y="203"/>
                  </a:cubicBezTo>
                  <a:cubicBezTo>
                    <a:pt x="215" y="201"/>
                    <a:pt x="215" y="196"/>
                    <a:pt x="219" y="180"/>
                  </a:cubicBezTo>
                  <a:cubicBezTo>
                    <a:pt x="221" y="170"/>
                    <a:pt x="237" y="161"/>
                    <a:pt x="237" y="147"/>
                  </a:cubicBezTo>
                  <a:cubicBezTo>
                    <a:pt x="238" y="136"/>
                    <a:pt x="232" y="124"/>
                    <a:pt x="231" y="112"/>
                  </a:cubicBezTo>
                  <a:cubicBezTo>
                    <a:pt x="230" y="101"/>
                    <a:pt x="235" y="88"/>
                    <a:pt x="232" y="77"/>
                  </a:cubicBezTo>
                  <a:close/>
                </a:path>
              </a:pathLst>
            </a:custGeom>
            <a:solidFill>
              <a:srgbClr val="B3A6D0"/>
            </a:solidFill>
            <a:ln w="9525">
              <a:noFill/>
              <a:round/>
              <a:headEnd/>
              <a:tailEnd/>
            </a:ln>
          </p:spPr>
          <p:txBody>
            <a:bodyPr/>
            <a:lstStyle/>
            <a:p>
              <a:endParaRPr lang="en-US"/>
            </a:p>
          </p:txBody>
        </p:sp>
        <p:sp>
          <p:nvSpPr>
            <p:cNvPr id="27056" name="Freeform 428"/>
            <p:cNvSpPr>
              <a:spLocks/>
            </p:cNvSpPr>
            <p:nvPr/>
          </p:nvSpPr>
          <p:spPr bwMode="auto">
            <a:xfrm>
              <a:off x="3889375" y="4377407"/>
              <a:ext cx="779463" cy="668338"/>
            </a:xfrm>
            <a:custGeom>
              <a:avLst/>
              <a:gdLst>
                <a:gd name="T0" fmla="*/ 2147483647 w 236"/>
                <a:gd name="T1" fmla="*/ 2147483647 h 203"/>
                <a:gd name="T2" fmla="*/ 2147483647 w 236"/>
                <a:gd name="T3" fmla="*/ 2147483647 h 203"/>
                <a:gd name="T4" fmla="*/ 2147483647 w 236"/>
                <a:gd name="T5" fmla="*/ 2147483647 h 203"/>
                <a:gd name="T6" fmla="*/ 2147483647 w 236"/>
                <a:gd name="T7" fmla="*/ 2147483647 h 203"/>
                <a:gd name="T8" fmla="*/ 2147483647 w 236"/>
                <a:gd name="T9" fmla="*/ 2147483647 h 203"/>
                <a:gd name="T10" fmla="*/ 2147483647 w 236"/>
                <a:gd name="T11" fmla="*/ 2147483647 h 203"/>
                <a:gd name="T12" fmla="*/ 2147483647 w 236"/>
                <a:gd name="T13" fmla="*/ 2147483647 h 203"/>
                <a:gd name="T14" fmla="*/ 2147483647 w 236"/>
                <a:gd name="T15" fmla="*/ 2147483647 h 203"/>
                <a:gd name="T16" fmla="*/ 2147483647 w 236"/>
                <a:gd name="T17" fmla="*/ 2147483647 h 203"/>
                <a:gd name="T18" fmla="*/ 2147483647 w 236"/>
                <a:gd name="T19" fmla="*/ 2147483647 h 203"/>
                <a:gd name="T20" fmla="*/ 2147483647 w 236"/>
                <a:gd name="T21" fmla="*/ 2147483647 h 203"/>
                <a:gd name="T22" fmla="*/ 2147483647 w 236"/>
                <a:gd name="T23" fmla="*/ 2147483647 h 203"/>
                <a:gd name="T24" fmla="*/ 2147483647 w 236"/>
                <a:gd name="T25" fmla="*/ 2147483647 h 203"/>
                <a:gd name="T26" fmla="*/ 2147483647 w 236"/>
                <a:gd name="T27" fmla="*/ 2147483647 h 203"/>
                <a:gd name="T28" fmla="*/ 2147483647 w 236"/>
                <a:gd name="T29" fmla="*/ 2147483647 h 203"/>
                <a:gd name="T30" fmla="*/ 2147483647 w 236"/>
                <a:gd name="T31" fmla="*/ 2147483647 h 203"/>
                <a:gd name="T32" fmla="*/ 2147483647 w 236"/>
                <a:gd name="T33" fmla="*/ 2147483647 h 203"/>
                <a:gd name="T34" fmla="*/ 2147483647 w 236"/>
                <a:gd name="T35" fmla="*/ 2147483647 h 203"/>
                <a:gd name="T36" fmla="*/ 2147483647 w 236"/>
                <a:gd name="T37" fmla="*/ 2147483647 h 203"/>
                <a:gd name="T38" fmla="*/ 2147483647 w 236"/>
                <a:gd name="T39" fmla="*/ 2147483647 h 203"/>
                <a:gd name="T40" fmla="*/ 2147483647 w 236"/>
                <a:gd name="T41" fmla="*/ 2147483647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6"/>
                <a:gd name="T64" fmla="*/ 0 h 203"/>
                <a:gd name="T65" fmla="*/ 236 w 236"/>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6" h="203">
                  <a:moveTo>
                    <a:pt x="231" y="76"/>
                  </a:moveTo>
                  <a:cubicBezTo>
                    <a:pt x="225" y="58"/>
                    <a:pt x="207" y="73"/>
                    <a:pt x="194" y="57"/>
                  </a:cubicBezTo>
                  <a:cubicBezTo>
                    <a:pt x="188" y="48"/>
                    <a:pt x="177" y="41"/>
                    <a:pt x="169" y="33"/>
                  </a:cubicBezTo>
                  <a:cubicBezTo>
                    <a:pt x="160" y="25"/>
                    <a:pt x="158" y="11"/>
                    <a:pt x="148" y="6"/>
                  </a:cubicBezTo>
                  <a:cubicBezTo>
                    <a:pt x="138" y="1"/>
                    <a:pt x="129" y="0"/>
                    <a:pt x="118" y="2"/>
                  </a:cubicBezTo>
                  <a:cubicBezTo>
                    <a:pt x="107" y="3"/>
                    <a:pt x="96" y="5"/>
                    <a:pt x="86" y="9"/>
                  </a:cubicBezTo>
                  <a:cubicBezTo>
                    <a:pt x="75" y="12"/>
                    <a:pt x="68" y="17"/>
                    <a:pt x="59" y="22"/>
                  </a:cubicBezTo>
                  <a:cubicBezTo>
                    <a:pt x="48" y="27"/>
                    <a:pt x="42" y="35"/>
                    <a:pt x="34" y="41"/>
                  </a:cubicBezTo>
                  <a:cubicBezTo>
                    <a:pt x="25" y="49"/>
                    <a:pt x="10" y="49"/>
                    <a:pt x="5" y="56"/>
                  </a:cubicBezTo>
                  <a:cubicBezTo>
                    <a:pt x="0" y="65"/>
                    <a:pt x="8" y="80"/>
                    <a:pt x="14" y="95"/>
                  </a:cubicBezTo>
                  <a:cubicBezTo>
                    <a:pt x="19" y="107"/>
                    <a:pt x="25" y="119"/>
                    <a:pt x="37" y="125"/>
                  </a:cubicBezTo>
                  <a:cubicBezTo>
                    <a:pt x="48" y="130"/>
                    <a:pt x="57" y="124"/>
                    <a:pt x="72" y="118"/>
                  </a:cubicBezTo>
                  <a:cubicBezTo>
                    <a:pt x="85" y="114"/>
                    <a:pt x="100" y="116"/>
                    <a:pt x="110" y="116"/>
                  </a:cubicBezTo>
                  <a:cubicBezTo>
                    <a:pt x="123" y="115"/>
                    <a:pt x="146" y="109"/>
                    <a:pt x="156" y="116"/>
                  </a:cubicBezTo>
                  <a:cubicBezTo>
                    <a:pt x="165" y="122"/>
                    <a:pt x="165" y="144"/>
                    <a:pt x="172" y="155"/>
                  </a:cubicBezTo>
                  <a:cubicBezTo>
                    <a:pt x="178" y="164"/>
                    <a:pt x="183" y="174"/>
                    <a:pt x="189" y="186"/>
                  </a:cubicBezTo>
                  <a:cubicBezTo>
                    <a:pt x="197" y="203"/>
                    <a:pt x="199" y="203"/>
                    <a:pt x="207" y="201"/>
                  </a:cubicBezTo>
                  <a:cubicBezTo>
                    <a:pt x="214" y="200"/>
                    <a:pt x="213" y="195"/>
                    <a:pt x="218" y="178"/>
                  </a:cubicBezTo>
                  <a:cubicBezTo>
                    <a:pt x="220" y="169"/>
                    <a:pt x="235" y="159"/>
                    <a:pt x="236" y="146"/>
                  </a:cubicBezTo>
                  <a:cubicBezTo>
                    <a:pt x="236" y="135"/>
                    <a:pt x="231" y="123"/>
                    <a:pt x="230" y="111"/>
                  </a:cubicBezTo>
                  <a:cubicBezTo>
                    <a:pt x="229" y="100"/>
                    <a:pt x="234" y="87"/>
                    <a:pt x="231" y="76"/>
                  </a:cubicBezTo>
                  <a:close/>
                </a:path>
              </a:pathLst>
            </a:custGeom>
            <a:solidFill>
              <a:srgbClr val="B2A6D0"/>
            </a:solidFill>
            <a:ln w="9525">
              <a:noFill/>
              <a:round/>
              <a:headEnd/>
              <a:tailEnd/>
            </a:ln>
          </p:spPr>
          <p:txBody>
            <a:bodyPr/>
            <a:lstStyle/>
            <a:p>
              <a:endParaRPr lang="en-US"/>
            </a:p>
          </p:txBody>
        </p:sp>
        <p:sp>
          <p:nvSpPr>
            <p:cNvPr id="27057" name="Freeform 429"/>
            <p:cNvSpPr>
              <a:spLocks/>
            </p:cNvSpPr>
            <p:nvPr/>
          </p:nvSpPr>
          <p:spPr bwMode="auto">
            <a:xfrm>
              <a:off x="3892550" y="4380582"/>
              <a:ext cx="776288" cy="661988"/>
            </a:xfrm>
            <a:custGeom>
              <a:avLst/>
              <a:gdLst>
                <a:gd name="T0" fmla="*/ 2147483647 w 235"/>
                <a:gd name="T1" fmla="*/ 2147483647 h 201"/>
                <a:gd name="T2" fmla="*/ 2147483647 w 235"/>
                <a:gd name="T3" fmla="*/ 2147483647 h 201"/>
                <a:gd name="T4" fmla="*/ 2147483647 w 235"/>
                <a:gd name="T5" fmla="*/ 2147483647 h 201"/>
                <a:gd name="T6" fmla="*/ 2147483647 w 235"/>
                <a:gd name="T7" fmla="*/ 2147483647 h 201"/>
                <a:gd name="T8" fmla="*/ 2147483647 w 235"/>
                <a:gd name="T9" fmla="*/ 2147483647 h 201"/>
                <a:gd name="T10" fmla="*/ 2147483647 w 235"/>
                <a:gd name="T11" fmla="*/ 2147483647 h 201"/>
                <a:gd name="T12" fmla="*/ 2147483647 w 235"/>
                <a:gd name="T13" fmla="*/ 2147483647 h 201"/>
                <a:gd name="T14" fmla="*/ 2147483647 w 235"/>
                <a:gd name="T15" fmla="*/ 2147483647 h 201"/>
                <a:gd name="T16" fmla="*/ 2147483647 w 235"/>
                <a:gd name="T17" fmla="*/ 2147483647 h 201"/>
                <a:gd name="T18" fmla="*/ 2147483647 w 235"/>
                <a:gd name="T19" fmla="*/ 2147483647 h 201"/>
                <a:gd name="T20" fmla="*/ 2147483647 w 235"/>
                <a:gd name="T21" fmla="*/ 2147483647 h 201"/>
                <a:gd name="T22" fmla="*/ 2147483647 w 235"/>
                <a:gd name="T23" fmla="*/ 2147483647 h 201"/>
                <a:gd name="T24" fmla="*/ 2147483647 w 235"/>
                <a:gd name="T25" fmla="*/ 2147483647 h 201"/>
                <a:gd name="T26" fmla="*/ 2147483647 w 235"/>
                <a:gd name="T27" fmla="*/ 2147483647 h 201"/>
                <a:gd name="T28" fmla="*/ 2147483647 w 235"/>
                <a:gd name="T29" fmla="*/ 2147483647 h 201"/>
                <a:gd name="T30" fmla="*/ 2147483647 w 235"/>
                <a:gd name="T31" fmla="*/ 2147483647 h 201"/>
                <a:gd name="T32" fmla="*/ 2147483647 w 235"/>
                <a:gd name="T33" fmla="*/ 2147483647 h 201"/>
                <a:gd name="T34" fmla="*/ 2147483647 w 235"/>
                <a:gd name="T35" fmla="*/ 2147483647 h 201"/>
                <a:gd name="T36" fmla="*/ 2147483647 w 235"/>
                <a:gd name="T37" fmla="*/ 2147483647 h 201"/>
                <a:gd name="T38" fmla="*/ 2147483647 w 235"/>
                <a:gd name="T39" fmla="*/ 2147483647 h 201"/>
                <a:gd name="T40" fmla="*/ 2147483647 w 235"/>
                <a:gd name="T41" fmla="*/ 2147483647 h 2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5"/>
                <a:gd name="T64" fmla="*/ 0 h 201"/>
                <a:gd name="T65" fmla="*/ 235 w 235"/>
                <a:gd name="T66" fmla="*/ 201 h 2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5" h="201">
                  <a:moveTo>
                    <a:pt x="229" y="75"/>
                  </a:moveTo>
                  <a:cubicBezTo>
                    <a:pt x="224" y="57"/>
                    <a:pt x="205" y="72"/>
                    <a:pt x="193" y="56"/>
                  </a:cubicBezTo>
                  <a:cubicBezTo>
                    <a:pt x="186" y="48"/>
                    <a:pt x="176" y="41"/>
                    <a:pt x="167" y="33"/>
                  </a:cubicBezTo>
                  <a:cubicBezTo>
                    <a:pt x="159" y="24"/>
                    <a:pt x="157" y="10"/>
                    <a:pt x="147" y="5"/>
                  </a:cubicBezTo>
                  <a:cubicBezTo>
                    <a:pt x="137" y="0"/>
                    <a:pt x="128" y="0"/>
                    <a:pt x="117" y="1"/>
                  </a:cubicBezTo>
                  <a:cubicBezTo>
                    <a:pt x="106" y="3"/>
                    <a:pt x="96" y="5"/>
                    <a:pt x="86" y="8"/>
                  </a:cubicBezTo>
                  <a:cubicBezTo>
                    <a:pt x="74" y="12"/>
                    <a:pt x="68" y="16"/>
                    <a:pt x="58" y="21"/>
                  </a:cubicBezTo>
                  <a:cubicBezTo>
                    <a:pt x="48" y="26"/>
                    <a:pt x="42" y="34"/>
                    <a:pt x="34" y="40"/>
                  </a:cubicBezTo>
                  <a:cubicBezTo>
                    <a:pt x="24" y="48"/>
                    <a:pt x="9" y="48"/>
                    <a:pt x="5" y="55"/>
                  </a:cubicBezTo>
                  <a:cubicBezTo>
                    <a:pt x="0" y="64"/>
                    <a:pt x="7" y="79"/>
                    <a:pt x="14" y="94"/>
                  </a:cubicBezTo>
                  <a:cubicBezTo>
                    <a:pt x="19" y="106"/>
                    <a:pt x="24" y="118"/>
                    <a:pt x="37" y="124"/>
                  </a:cubicBezTo>
                  <a:cubicBezTo>
                    <a:pt x="47" y="128"/>
                    <a:pt x="56" y="122"/>
                    <a:pt x="71" y="117"/>
                  </a:cubicBezTo>
                  <a:cubicBezTo>
                    <a:pt x="84" y="112"/>
                    <a:pt x="99" y="114"/>
                    <a:pt x="109" y="114"/>
                  </a:cubicBezTo>
                  <a:cubicBezTo>
                    <a:pt x="122" y="114"/>
                    <a:pt x="146" y="108"/>
                    <a:pt x="155" y="114"/>
                  </a:cubicBezTo>
                  <a:cubicBezTo>
                    <a:pt x="164" y="120"/>
                    <a:pt x="164" y="142"/>
                    <a:pt x="172" y="154"/>
                  </a:cubicBezTo>
                  <a:cubicBezTo>
                    <a:pt x="177" y="162"/>
                    <a:pt x="182" y="172"/>
                    <a:pt x="188" y="184"/>
                  </a:cubicBezTo>
                  <a:cubicBezTo>
                    <a:pt x="196" y="201"/>
                    <a:pt x="198" y="201"/>
                    <a:pt x="205" y="200"/>
                  </a:cubicBezTo>
                  <a:cubicBezTo>
                    <a:pt x="213" y="198"/>
                    <a:pt x="212" y="193"/>
                    <a:pt x="216" y="177"/>
                  </a:cubicBezTo>
                  <a:cubicBezTo>
                    <a:pt x="219" y="167"/>
                    <a:pt x="234" y="158"/>
                    <a:pt x="235" y="144"/>
                  </a:cubicBezTo>
                  <a:cubicBezTo>
                    <a:pt x="235" y="134"/>
                    <a:pt x="230" y="122"/>
                    <a:pt x="228" y="109"/>
                  </a:cubicBezTo>
                  <a:cubicBezTo>
                    <a:pt x="227" y="99"/>
                    <a:pt x="232" y="86"/>
                    <a:pt x="229" y="75"/>
                  </a:cubicBezTo>
                  <a:close/>
                </a:path>
              </a:pathLst>
            </a:custGeom>
            <a:solidFill>
              <a:srgbClr val="B1A5CF"/>
            </a:solidFill>
            <a:ln w="9525">
              <a:noFill/>
              <a:round/>
              <a:headEnd/>
              <a:tailEnd/>
            </a:ln>
          </p:spPr>
          <p:txBody>
            <a:bodyPr/>
            <a:lstStyle/>
            <a:p>
              <a:endParaRPr lang="en-US"/>
            </a:p>
          </p:txBody>
        </p:sp>
        <p:sp>
          <p:nvSpPr>
            <p:cNvPr id="27058" name="Freeform 430"/>
            <p:cNvSpPr>
              <a:spLocks/>
            </p:cNvSpPr>
            <p:nvPr/>
          </p:nvSpPr>
          <p:spPr bwMode="auto">
            <a:xfrm>
              <a:off x="3895725" y="4380582"/>
              <a:ext cx="773113" cy="658813"/>
            </a:xfrm>
            <a:custGeom>
              <a:avLst/>
              <a:gdLst>
                <a:gd name="T0" fmla="*/ 2147483647 w 234"/>
                <a:gd name="T1" fmla="*/ 2147483647 h 200"/>
                <a:gd name="T2" fmla="*/ 2147483647 w 234"/>
                <a:gd name="T3" fmla="*/ 2147483647 h 200"/>
                <a:gd name="T4" fmla="*/ 2147483647 w 234"/>
                <a:gd name="T5" fmla="*/ 2147483647 h 200"/>
                <a:gd name="T6" fmla="*/ 2147483647 w 234"/>
                <a:gd name="T7" fmla="*/ 2147483647 h 200"/>
                <a:gd name="T8" fmla="*/ 2147483647 w 234"/>
                <a:gd name="T9" fmla="*/ 2147483647 h 200"/>
                <a:gd name="T10" fmla="*/ 2147483647 w 234"/>
                <a:gd name="T11" fmla="*/ 2147483647 h 200"/>
                <a:gd name="T12" fmla="*/ 2147483647 w 234"/>
                <a:gd name="T13" fmla="*/ 2147483647 h 200"/>
                <a:gd name="T14" fmla="*/ 2147483647 w 234"/>
                <a:gd name="T15" fmla="*/ 2147483647 h 200"/>
                <a:gd name="T16" fmla="*/ 2147483647 w 234"/>
                <a:gd name="T17" fmla="*/ 2147483647 h 200"/>
                <a:gd name="T18" fmla="*/ 2147483647 w 234"/>
                <a:gd name="T19" fmla="*/ 2147483647 h 200"/>
                <a:gd name="T20" fmla="*/ 2147483647 w 234"/>
                <a:gd name="T21" fmla="*/ 2147483647 h 200"/>
                <a:gd name="T22" fmla="*/ 2147483647 w 234"/>
                <a:gd name="T23" fmla="*/ 2147483647 h 200"/>
                <a:gd name="T24" fmla="*/ 2147483647 w 234"/>
                <a:gd name="T25" fmla="*/ 2147483647 h 200"/>
                <a:gd name="T26" fmla="*/ 2147483647 w 234"/>
                <a:gd name="T27" fmla="*/ 2147483647 h 200"/>
                <a:gd name="T28" fmla="*/ 2147483647 w 234"/>
                <a:gd name="T29" fmla="*/ 2147483647 h 200"/>
                <a:gd name="T30" fmla="*/ 2147483647 w 234"/>
                <a:gd name="T31" fmla="*/ 2147483647 h 200"/>
                <a:gd name="T32" fmla="*/ 2147483647 w 234"/>
                <a:gd name="T33" fmla="*/ 2147483647 h 200"/>
                <a:gd name="T34" fmla="*/ 2147483647 w 234"/>
                <a:gd name="T35" fmla="*/ 2147483647 h 200"/>
                <a:gd name="T36" fmla="*/ 2147483647 w 234"/>
                <a:gd name="T37" fmla="*/ 2147483647 h 200"/>
                <a:gd name="T38" fmla="*/ 2147483647 w 234"/>
                <a:gd name="T39" fmla="*/ 2147483647 h 200"/>
                <a:gd name="T40" fmla="*/ 2147483647 w 234"/>
                <a:gd name="T41" fmla="*/ 2147483647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4"/>
                <a:gd name="T64" fmla="*/ 0 h 200"/>
                <a:gd name="T65" fmla="*/ 234 w 234"/>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4" h="200">
                  <a:moveTo>
                    <a:pt x="228" y="75"/>
                  </a:moveTo>
                  <a:cubicBezTo>
                    <a:pt x="223" y="57"/>
                    <a:pt x="204" y="72"/>
                    <a:pt x="191" y="56"/>
                  </a:cubicBezTo>
                  <a:cubicBezTo>
                    <a:pt x="185" y="48"/>
                    <a:pt x="175" y="41"/>
                    <a:pt x="166" y="33"/>
                  </a:cubicBezTo>
                  <a:cubicBezTo>
                    <a:pt x="157" y="25"/>
                    <a:pt x="156" y="11"/>
                    <a:pt x="146" y="6"/>
                  </a:cubicBezTo>
                  <a:cubicBezTo>
                    <a:pt x="135" y="1"/>
                    <a:pt x="127" y="0"/>
                    <a:pt x="116" y="2"/>
                  </a:cubicBezTo>
                  <a:cubicBezTo>
                    <a:pt x="105" y="4"/>
                    <a:pt x="95" y="5"/>
                    <a:pt x="85" y="9"/>
                  </a:cubicBezTo>
                  <a:cubicBezTo>
                    <a:pt x="74" y="12"/>
                    <a:pt x="67" y="16"/>
                    <a:pt x="58" y="21"/>
                  </a:cubicBezTo>
                  <a:cubicBezTo>
                    <a:pt x="47" y="26"/>
                    <a:pt x="41" y="35"/>
                    <a:pt x="34" y="41"/>
                  </a:cubicBezTo>
                  <a:cubicBezTo>
                    <a:pt x="24" y="48"/>
                    <a:pt x="9" y="48"/>
                    <a:pt x="5" y="55"/>
                  </a:cubicBezTo>
                  <a:cubicBezTo>
                    <a:pt x="0" y="64"/>
                    <a:pt x="7" y="79"/>
                    <a:pt x="14" y="94"/>
                  </a:cubicBezTo>
                  <a:cubicBezTo>
                    <a:pt x="19" y="106"/>
                    <a:pt x="24" y="118"/>
                    <a:pt x="36" y="123"/>
                  </a:cubicBezTo>
                  <a:cubicBezTo>
                    <a:pt x="47" y="128"/>
                    <a:pt x="55" y="121"/>
                    <a:pt x="70" y="116"/>
                  </a:cubicBezTo>
                  <a:cubicBezTo>
                    <a:pt x="83" y="111"/>
                    <a:pt x="99" y="114"/>
                    <a:pt x="109" y="114"/>
                  </a:cubicBezTo>
                  <a:cubicBezTo>
                    <a:pt x="121" y="113"/>
                    <a:pt x="145" y="107"/>
                    <a:pt x="155" y="114"/>
                  </a:cubicBezTo>
                  <a:cubicBezTo>
                    <a:pt x="163" y="120"/>
                    <a:pt x="163" y="142"/>
                    <a:pt x="171" y="153"/>
                  </a:cubicBezTo>
                  <a:cubicBezTo>
                    <a:pt x="176" y="162"/>
                    <a:pt x="181" y="172"/>
                    <a:pt x="187" y="183"/>
                  </a:cubicBezTo>
                  <a:cubicBezTo>
                    <a:pt x="195" y="200"/>
                    <a:pt x="197" y="200"/>
                    <a:pt x="204" y="199"/>
                  </a:cubicBezTo>
                  <a:cubicBezTo>
                    <a:pt x="212" y="197"/>
                    <a:pt x="211" y="192"/>
                    <a:pt x="215" y="176"/>
                  </a:cubicBezTo>
                  <a:cubicBezTo>
                    <a:pt x="217" y="167"/>
                    <a:pt x="233" y="157"/>
                    <a:pt x="233" y="144"/>
                  </a:cubicBezTo>
                  <a:cubicBezTo>
                    <a:pt x="234" y="133"/>
                    <a:pt x="228" y="122"/>
                    <a:pt x="227" y="109"/>
                  </a:cubicBezTo>
                  <a:cubicBezTo>
                    <a:pt x="226" y="99"/>
                    <a:pt x="231" y="86"/>
                    <a:pt x="228" y="75"/>
                  </a:cubicBezTo>
                  <a:close/>
                </a:path>
              </a:pathLst>
            </a:custGeom>
            <a:solidFill>
              <a:srgbClr val="B0A5CF"/>
            </a:solidFill>
            <a:ln w="9525">
              <a:noFill/>
              <a:round/>
              <a:headEnd/>
              <a:tailEnd/>
            </a:ln>
          </p:spPr>
          <p:txBody>
            <a:bodyPr/>
            <a:lstStyle/>
            <a:p>
              <a:endParaRPr lang="en-US"/>
            </a:p>
          </p:txBody>
        </p:sp>
        <p:sp>
          <p:nvSpPr>
            <p:cNvPr id="27059" name="Freeform 431"/>
            <p:cNvSpPr>
              <a:spLocks/>
            </p:cNvSpPr>
            <p:nvPr/>
          </p:nvSpPr>
          <p:spPr bwMode="auto">
            <a:xfrm>
              <a:off x="3895725" y="4383757"/>
              <a:ext cx="768350" cy="655638"/>
            </a:xfrm>
            <a:custGeom>
              <a:avLst/>
              <a:gdLst>
                <a:gd name="T0" fmla="*/ 2147483647 w 233"/>
                <a:gd name="T1" fmla="*/ 2147483647 h 199"/>
                <a:gd name="T2" fmla="*/ 2147483647 w 233"/>
                <a:gd name="T3" fmla="*/ 2147483647 h 199"/>
                <a:gd name="T4" fmla="*/ 2147483647 w 233"/>
                <a:gd name="T5" fmla="*/ 2147483647 h 199"/>
                <a:gd name="T6" fmla="*/ 2147483647 w 233"/>
                <a:gd name="T7" fmla="*/ 2147483647 h 199"/>
                <a:gd name="T8" fmla="*/ 2147483647 w 233"/>
                <a:gd name="T9" fmla="*/ 2147483647 h 199"/>
                <a:gd name="T10" fmla="*/ 2147483647 w 233"/>
                <a:gd name="T11" fmla="*/ 2147483647 h 199"/>
                <a:gd name="T12" fmla="*/ 2147483647 w 233"/>
                <a:gd name="T13" fmla="*/ 2147483647 h 199"/>
                <a:gd name="T14" fmla="*/ 2147483647 w 233"/>
                <a:gd name="T15" fmla="*/ 2147483647 h 199"/>
                <a:gd name="T16" fmla="*/ 2147483647 w 233"/>
                <a:gd name="T17" fmla="*/ 2147483647 h 199"/>
                <a:gd name="T18" fmla="*/ 2147483647 w 233"/>
                <a:gd name="T19" fmla="*/ 2147483647 h 199"/>
                <a:gd name="T20" fmla="*/ 2147483647 w 233"/>
                <a:gd name="T21" fmla="*/ 2147483647 h 199"/>
                <a:gd name="T22" fmla="*/ 2147483647 w 233"/>
                <a:gd name="T23" fmla="*/ 2147483647 h 199"/>
                <a:gd name="T24" fmla="*/ 2147483647 w 233"/>
                <a:gd name="T25" fmla="*/ 2147483647 h 199"/>
                <a:gd name="T26" fmla="*/ 2147483647 w 233"/>
                <a:gd name="T27" fmla="*/ 2147483647 h 199"/>
                <a:gd name="T28" fmla="*/ 2147483647 w 233"/>
                <a:gd name="T29" fmla="*/ 2147483647 h 199"/>
                <a:gd name="T30" fmla="*/ 2147483647 w 233"/>
                <a:gd name="T31" fmla="*/ 2147483647 h 199"/>
                <a:gd name="T32" fmla="*/ 2147483647 w 233"/>
                <a:gd name="T33" fmla="*/ 2147483647 h 199"/>
                <a:gd name="T34" fmla="*/ 2147483647 w 233"/>
                <a:gd name="T35" fmla="*/ 2147483647 h 199"/>
                <a:gd name="T36" fmla="*/ 2147483647 w 233"/>
                <a:gd name="T37" fmla="*/ 2147483647 h 199"/>
                <a:gd name="T38" fmla="*/ 2147483647 w 233"/>
                <a:gd name="T39" fmla="*/ 2147483647 h 199"/>
                <a:gd name="T40" fmla="*/ 2147483647 w 233"/>
                <a:gd name="T41" fmla="*/ 2147483647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3"/>
                <a:gd name="T64" fmla="*/ 0 h 199"/>
                <a:gd name="T65" fmla="*/ 233 w 233"/>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3" h="199">
                  <a:moveTo>
                    <a:pt x="228" y="74"/>
                  </a:moveTo>
                  <a:cubicBezTo>
                    <a:pt x="223" y="57"/>
                    <a:pt x="203" y="72"/>
                    <a:pt x="191" y="56"/>
                  </a:cubicBezTo>
                  <a:cubicBezTo>
                    <a:pt x="185" y="47"/>
                    <a:pt x="174" y="41"/>
                    <a:pt x="166" y="33"/>
                  </a:cubicBezTo>
                  <a:cubicBezTo>
                    <a:pt x="157" y="24"/>
                    <a:pt x="156" y="10"/>
                    <a:pt x="146" y="5"/>
                  </a:cubicBezTo>
                  <a:cubicBezTo>
                    <a:pt x="135" y="1"/>
                    <a:pt x="128" y="0"/>
                    <a:pt x="117" y="2"/>
                  </a:cubicBezTo>
                  <a:cubicBezTo>
                    <a:pt x="105" y="3"/>
                    <a:pt x="95" y="5"/>
                    <a:pt x="85" y="8"/>
                  </a:cubicBezTo>
                  <a:cubicBezTo>
                    <a:pt x="74" y="12"/>
                    <a:pt x="68" y="15"/>
                    <a:pt x="58" y="20"/>
                  </a:cubicBezTo>
                  <a:cubicBezTo>
                    <a:pt x="48" y="26"/>
                    <a:pt x="42" y="34"/>
                    <a:pt x="34" y="40"/>
                  </a:cubicBezTo>
                  <a:cubicBezTo>
                    <a:pt x="25" y="47"/>
                    <a:pt x="10" y="47"/>
                    <a:pt x="6" y="54"/>
                  </a:cubicBezTo>
                  <a:cubicBezTo>
                    <a:pt x="0" y="63"/>
                    <a:pt x="8" y="78"/>
                    <a:pt x="14" y="93"/>
                  </a:cubicBezTo>
                  <a:cubicBezTo>
                    <a:pt x="19" y="105"/>
                    <a:pt x="25" y="116"/>
                    <a:pt x="37" y="122"/>
                  </a:cubicBezTo>
                  <a:cubicBezTo>
                    <a:pt x="47" y="127"/>
                    <a:pt x="56" y="119"/>
                    <a:pt x="70" y="114"/>
                  </a:cubicBezTo>
                  <a:cubicBezTo>
                    <a:pt x="83" y="109"/>
                    <a:pt x="99" y="112"/>
                    <a:pt x="109" y="112"/>
                  </a:cubicBezTo>
                  <a:cubicBezTo>
                    <a:pt x="122" y="112"/>
                    <a:pt x="145" y="106"/>
                    <a:pt x="155" y="113"/>
                  </a:cubicBezTo>
                  <a:cubicBezTo>
                    <a:pt x="164" y="118"/>
                    <a:pt x="164" y="140"/>
                    <a:pt x="171" y="152"/>
                  </a:cubicBezTo>
                  <a:cubicBezTo>
                    <a:pt x="177" y="160"/>
                    <a:pt x="181" y="170"/>
                    <a:pt x="187" y="182"/>
                  </a:cubicBezTo>
                  <a:cubicBezTo>
                    <a:pt x="195" y="199"/>
                    <a:pt x="197" y="199"/>
                    <a:pt x="204" y="197"/>
                  </a:cubicBezTo>
                  <a:cubicBezTo>
                    <a:pt x="212" y="196"/>
                    <a:pt x="211" y="191"/>
                    <a:pt x="215" y="175"/>
                  </a:cubicBezTo>
                  <a:cubicBezTo>
                    <a:pt x="217" y="165"/>
                    <a:pt x="232" y="156"/>
                    <a:pt x="233" y="143"/>
                  </a:cubicBezTo>
                  <a:cubicBezTo>
                    <a:pt x="233" y="132"/>
                    <a:pt x="228" y="120"/>
                    <a:pt x="227" y="108"/>
                  </a:cubicBezTo>
                  <a:cubicBezTo>
                    <a:pt x="226" y="98"/>
                    <a:pt x="231" y="85"/>
                    <a:pt x="228" y="74"/>
                  </a:cubicBezTo>
                  <a:close/>
                </a:path>
              </a:pathLst>
            </a:custGeom>
            <a:solidFill>
              <a:srgbClr val="AFA4CF"/>
            </a:solidFill>
            <a:ln w="9525">
              <a:noFill/>
              <a:round/>
              <a:headEnd/>
              <a:tailEnd/>
            </a:ln>
          </p:spPr>
          <p:txBody>
            <a:bodyPr/>
            <a:lstStyle/>
            <a:p>
              <a:endParaRPr lang="en-US"/>
            </a:p>
          </p:txBody>
        </p:sp>
        <p:sp>
          <p:nvSpPr>
            <p:cNvPr id="27060" name="Freeform 432"/>
            <p:cNvSpPr>
              <a:spLocks/>
            </p:cNvSpPr>
            <p:nvPr/>
          </p:nvSpPr>
          <p:spPr bwMode="auto">
            <a:xfrm>
              <a:off x="3898900" y="4383757"/>
              <a:ext cx="765175" cy="652463"/>
            </a:xfrm>
            <a:custGeom>
              <a:avLst/>
              <a:gdLst>
                <a:gd name="T0" fmla="*/ 2147483647 w 232"/>
                <a:gd name="T1" fmla="*/ 2147483647 h 198"/>
                <a:gd name="T2" fmla="*/ 2147483647 w 232"/>
                <a:gd name="T3" fmla="*/ 2147483647 h 198"/>
                <a:gd name="T4" fmla="*/ 2147483647 w 232"/>
                <a:gd name="T5" fmla="*/ 2147483647 h 198"/>
                <a:gd name="T6" fmla="*/ 2147483647 w 232"/>
                <a:gd name="T7" fmla="*/ 2147483647 h 198"/>
                <a:gd name="T8" fmla="*/ 2147483647 w 232"/>
                <a:gd name="T9" fmla="*/ 2147483647 h 198"/>
                <a:gd name="T10" fmla="*/ 2147483647 w 232"/>
                <a:gd name="T11" fmla="*/ 2147483647 h 198"/>
                <a:gd name="T12" fmla="*/ 2147483647 w 232"/>
                <a:gd name="T13" fmla="*/ 2147483647 h 198"/>
                <a:gd name="T14" fmla="*/ 2147483647 w 232"/>
                <a:gd name="T15" fmla="*/ 2147483647 h 198"/>
                <a:gd name="T16" fmla="*/ 2147483647 w 232"/>
                <a:gd name="T17" fmla="*/ 2147483647 h 198"/>
                <a:gd name="T18" fmla="*/ 2147483647 w 232"/>
                <a:gd name="T19" fmla="*/ 2147483647 h 198"/>
                <a:gd name="T20" fmla="*/ 2147483647 w 232"/>
                <a:gd name="T21" fmla="*/ 2147483647 h 198"/>
                <a:gd name="T22" fmla="*/ 2147483647 w 232"/>
                <a:gd name="T23" fmla="*/ 2147483647 h 198"/>
                <a:gd name="T24" fmla="*/ 2147483647 w 232"/>
                <a:gd name="T25" fmla="*/ 2147483647 h 198"/>
                <a:gd name="T26" fmla="*/ 2147483647 w 232"/>
                <a:gd name="T27" fmla="*/ 2147483647 h 198"/>
                <a:gd name="T28" fmla="*/ 2147483647 w 232"/>
                <a:gd name="T29" fmla="*/ 2147483647 h 198"/>
                <a:gd name="T30" fmla="*/ 2147483647 w 232"/>
                <a:gd name="T31" fmla="*/ 2147483647 h 198"/>
                <a:gd name="T32" fmla="*/ 2147483647 w 232"/>
                <a:gd name="T33" fmla="*/ 2147483647 h 198"/>
                <a:gd name="T34" fmla="*/ 2147483647 w 232"/>
                <a:gd name="T35" fmla="*/ 2147483647 h 198"/>
                <a:gd name="T36" fmla="*/ 2147483647 w 232"/>
                <a:gd name="T37" fmla="*/ 2147483647 h 198"/>
                <a:gd name="T38" fmla="*/ 2147483647 w 232"/>
                <a:gd name="T39" fmla="*/ 2147483647 h 198"/>
                <a:gd name="T40" fmla="*/ 2147483647 w 232"/>
                <a:gd name="T41" fmla="*/ 2147483647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2"/>
                <a:gd name="T64" fmla="*/ 0 h 198"/>
                <a:gd name="T65" fmla="*/ 232 w 23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2" h="198">
                  <a:moveTo>
                    <a:pt x="226" y="74"/>
                  </a:moveTo>
                  <a:cubicBezTo>
                    <a:pt x="221" y="57"/>
                    <a:pt x="202" y="72"/>
                    <a:pt x="190" y="56"/>
                  </a:cubicBezTo>
                  <a:cubicBezTo>
                    <a:pt x="183" y="48"/>
                    <a:pt x="173" y="41"/>
                    <a:pt x="164" y="33"/>
                  </a:cubicBezTo>
                  <a:cubicBezTo>
                    <a:pt x="156" y="25"/>
                    <a:pt x="155" y="11"/>
                    <a:pt x="144" y="6"/>
                  </a:cubicBezTo>
                  <a:cubicBezTo>
                    <a:pt x="134" y="1"/>
                    <a:pt x="127" y="0"/>
                    <a:pt x="116" y="2"/>
                  </a:cubicBezTo>
                  <a:cubicBezTo>
                    <a:pt x="105" y="4"/>
                    <a:pt x="94" y="6"/>
                    <a:pt x="85" y="9"/>
                  </a:cubicBezTo>
                  <a:cubicBezTo>
                    <a:pt x="73" y="12"/>
                    <a:pt x="67" y="16"/>
                    <a:pt x="58" y="21"/>
                  </a:cubicBezTo>
                  <a:cubicBezTo>
                    <a:pt x="48" y="26"/>
                    <a:pt x="42" y="34"/>
                    <a:pt x="34" y="40"/>
                  </a:cubicBezTo>
                  <a:cubicBezTo>
                    <a:pt x="24" y="47"/>
                    <a:pt x="10" y="47"/>
                    <a:pt x="5" y="54"/>
                  </a:cubicBezTo>
                  <a:cubicBezTo>
                    <a:pt x="0" y="63"/>
                    <a:pt x="8" y="78"/>
                    <a:pt x="14" y="93"/>
                  </a:cubicBezTo>
                  <a:cubicBezTo>
                    <a:pt x="19" y="105"/>
                    <a:pt x="25" y="116"/>
                    <a:pt x="37" y="122"/>
                  </a:cubicBezTo>
                  <a:cubicBezTo>
                    <a:pt x="47" y="127"/>
                    <a:pt x="55" y="119"/>
                    <a:pt x="70" y="113"/>
                  </a:cubicBezTo>
                  <a:cubicBezTo>
                    <a:pt x="83" y="109"/>
                    <a:pt x="98" y="112"/>
                    <a:pt x="108" y="111"/>
                  </a:cubicBezTo>
                  <a:cubicBezTo>
                    <a:pt x="121" y="111"/>
                    <a:pt x="145" y="105"/>
                    <a:pt x="155" y="112"/>
                  </a:cubicBezTo>
                  <a:cubicBezTo>
                    <a:pt x="163" y="118"/>
                    <a:pt x="163" y="140"/>
                    <a:pt x="170" y="151"/>
                  </a:cubicBezTo>
                  <a:cubicBezTo>
                    <a:pt x="176" y="160"/>
                    <a:pt x="181" y="170"/>
                    <a:pt x="186" y="181"/>
                  </a:cubicBezTo>
                  <a:cubicBezTo>
                    <a:pt x="194" y="198"/>
                    <a:pt x="196" y="198"/>
                    <a:pt x="203" y="197"/>
                  </a:cubicBezTo>
                  <a:cubicBezTo>
                    <a:pt x="210" y="195"/>
                    <a:pt x="210" y="190"/>
                    <a:pt x="214" y="174"/>
                  </a:cubicBezTo>
                  <a:cubicBezTo>
                    <a:pt x="216" y="165"/>
                    <a:pt x="231" y="155"/>
                    <a:pt x="232" y="142"/>
                  </a:cubicBezTo>
                  <a:cubicBezTo>
                    <a:pt x="232" y="132"/>
                    <a:pt x="227" y="120"/>
                    <a:pt x="226" y="108"/>
                  </a:cubicBezTo>
                  <a:cubicBezTo>
                    <a:pt x="225" y="98"/>
                    <a:pt x="229" y="85"/>
                    <a:pt x="226" y="74"/>
                  </a:cubicBezTo>
                  <a:close/>
                </a:path>
              </a:pathLst>
            </a:custGeom>
            <a:solidFill>
              <a:srgbClr val="AEA4CF"/>
            </a:solidFill>
            <a:ln w="9525">
              <a:noFill/>
              <a:round/>
              <a:headEnd/>
              <a:tailEnd/>
            </a:ln>
          </p:spPr>
          <p:txBody>
            <a:bodyPr/>
            <a:lstStyle/>
            <a:p>
              <a:endParaRPr lang="en-US"/>
            </a:p>
          </p:txBody>
        </p:sp>
        <p:sp>
          <p:nvSpPr>
            <p:cNvPr id="27061" name="Freeform 433"/>
            <p:cNvSpPr>
              <a:spLocks/>
            </p:cNvSpPr>
            <p:nvPr/>
          </p:nvSpPr>
          <p:spPr bwMode="auto">
            <a:xfrm>
              <a:off x="3903663" y="4386932"/>
              <a:ext cx="760412" cy="646113"/>
            </a:xfrm>
            <a:custGeom>
              <a:avLst/>
              <a:gdLst>
                <a:gd name="T0" fmla="*/ 2147483647 w 231"/>
                <a:gd name="T1" fmla="*/ 2147483647 h 196"/>
                <a:gd name="T2" fmla="*/ 2147483647 w 231"/>
                <a:gd name="T3" fmla="*/ 2147483647 h 196"/>
                <a:gd name="T4" fmla="*/ 2147483647 w 231"/>
                <a:gd name="T5" fmla="*/ 2147483647 h 196"/>
                <a:gd name="T6" fmla="*/ 2147483647 w 231"/>
                <a:gd name="T7" fmla="*/ 2147483647 h 196"/>
                <a:gd name="T8" fmla="*/ 2147483647 w 231"/>
                <a:gd name="T9" fmla="*/ 2147483647 h 196"/>
                <a:gd name="T10" fmla="*/ 2147483647 w 231"/>
                <a:gd name="T11" fmla="*/ 2147483647 h 196"/>
                <a:gd name="T12" fmla="*/ 2147483647 w 231"/>
                <a:gd name="T13" fmla="*/ 2147483647 h 196"/>
                <a:gd name="T14" fmla="*/ 2147483647 w 231"/>
                <a:gd name="T15" fmla="*/ 2147483647 h 196"/>
                <a:gd name="T16" fmla="*/ 2147483647 w 231"/>
                <a:gd name="T17" fmla="*/ 2147483647 h 196"/>
                <a:gd name="T18" fmla="*/ 2147483647 w 231"/>
                <a:gd name="T19" fmla="*/ 2147483647 h 196"/>
                <a:gd name="T20" fmla="*/ 2147483647 w 231"/>
                <a:gd name="T21" fmla="*/ 2147483647 h 196"/>
                <a:gd name="T22" fmla="*/ 2147483647 w 231"/>
                <a:gd name="T23" fmla="*/ 2147483647 h 196"/>
                <a:gd name="T24" fmla="*/ 2147483647 w 231"/>
                <a:gd name="T25" fmla="*/ 2147483647 h 196"/>
                <a:gd name="T26" fmla="*/ 2147483647 w 231"/>
                <a:gd name="T27" fmla="*/ 2147483647 h 196"/>
                <a:gd name="T28" fmla="*/ 2147483647 w 231"/>
                <a:gd name="T29" fmla="*/ 2147483647 h 196"/>
                <a:gd name="T30" fmla="*/ 2147483647 w 231"/>
                <a:gd name="T31" fmla="*/ 2147483647 h 196"/>
                <a:gd name="T32" fmla="*/ 2147483647 w 231"/>
                <a:gd name="T33" fmla="*/ 2147483647 h 196"/>
                <a:gd name="T34" fmla="*/ 2147483647 w 231"/>
                <a:gd name="T35" fmla="*/ 2147483647 h 196"/>
                <a:gd name="T36" fmla="*/ 2147483647 w 231"/>
                <a:gd name="T37" fmla="*/ 2147483647 h 196"/>
                <a:gd name="T38" fmla="*/ 2147483647 w 231"/>
                <a:gd name="T39" fmla="*/ 2147483647 h 196"/>
                <a:gd name="T40" fmla="*/ 2147483647 w 231"/>
                <a:gd name="T41" fmla="*/ 2147483647 h 1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1"/>
                <a:gd name="T64" fmla="*/ 0 h 196"/>
                <a:gd name="T65" fmla="*/ 231 w 231"/>
                <a:gd name="T66" fmla="*/ 196 h 19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1" h="196">
                  <a:moveTo>
                    <a:pt x="225" y="73"/>
                  </a:moveTo>
                  <a:cubicBezTo>
                    <a:pt x="220" y="56"/>
                    <a:pt x="201" y="71"/>
                    <a:pt x="188" y="55"/>
                  </a:cubicBezTo>
                  <a:cubicBezTo>
                    <a:pt x="182" y="47"/>
                    <a:pt x="172" y="40"/>
                    <a:pt x="163" y="32"/>
                  </a:cubicBezTo>
                  <a:cubicBezTo>
                    <a:pt x="154" y="24"/>
                    <a:pt x="153" y="10"/>
                    <a:pt x="143" y="6"/>
                  </a:cubicBezTo>
                  <a:cubicBezTo>
                    <a:pt x="133" y="1"/>
                    <a:pt x="126" y="0"/>
                    <a:pt x="115" y="2"/>
                  </a:cubicBezTo>
                  <a:cubicBezTo>
                    <a:pt x="104" y="4"/>
                    <a:pt x="94" y="5"/>
                    <a:pt x="84" y="8"/>
                  </a:cubicBezTo>
                  <a:cubicBezTo>
                    <a:pt x="73" y="12"/>
                    <a:pt x="67" y="15"/>
                    <a:pt x="57" y="20"/>
                  </a:cubicBezTo>
                  <a:cubicBezTo>
                    <a:pt x="47" y="25"/>
                    <a:pt x="41" y="33"/>
                    <a:pt x="34" y="39"/>
                  </a:cubicBezTo>
                  <a:cubicBezTo>
                    <a:pt x="24" y="47"/>
                    <a:pt x="9" y="46"/>
                    <a:pt x="5" y="53"/>
                  </a:cubicBezTo>
                  <a:cubicBezTo>
                    <a:pt x="0" y="62"/>
                    <a:pt x="7" y="77"/>
                    <a:pt x="14" y="92"/>
                  </a:cubicBezTo>
                  <a:cubicBezTo>
                    <a:pt x="19" y="104"/>
                    <a:pt x="24" y="115"/>
                    <a:pt x="36" y="121"/>
                  </a:cubicBezTo>
                  <a:cubicBezTo>
                    <a:pt x="46" y="125"/>
                    <a:pt x="54" y="117"/>
                    <a:pt x="69" y="112"/>
                  </a:cubicBezTo>
                  <a:cubicBezTo>
                    <a:pt x="82" y="107"/>
                    <a:pt x="98" y="110"/>
                    <a:pt x="108" y="110"/>
                  </a:cubicBezTo>
                  <a:cubicBezTo>
                    <a:pt x="120" y="109"/>
                    <a:pt x="144" y="104"/>
                    <a:pt x="154" y="111"/>
                  </a:cubicBezTo>
                  <a:cubicBezTo>
                    <a:pt x="163" y="116"/>
                    <a:pt x="162" y="139"/>
                    <a:pt x="170" y="150"/>
                  </a:cubicBezTo>
                  <a:cubicBezTo>
                    <a:pt x="175" y="158"/>
                    <a:pt x="180" y="168"/>
                    <a:pt x="185" y="180"/>
                  </a:cubicBezTo>
                  <a:cubicBezTo>
                    <a:pt x="193" y="196"/>
                    <a:pt x="195" y="196"/>
                    <a:pt x="202" y="195"/>
                  </a:cubicBezTo>
                  <a:cubicBezTo>
                    <a:pt x="209" y="194"/>
                    <a:pt x="208" y="189"/>
                    <a:pt x="212" y="173"/>
                  </a:cubicBezTo>
                  <a:cubicBezTo>
                    <a:pt x="215" y="163"/>
                    <a:pt x="230" y="154"/>
                    <a:pt x="230" y="141"/>
                  </a:cubicBezTo>
                  <a:cubicBezTo>
                    <a:pt x="231" y="131"/>
                    <a:pt x="225" y="119"/>
                    <a:pt x="224" y="107"/>
                  </a:cubicBezTo>
                  <a:cubicBezTo>
                    <a:pt x="223" y="97"/>
                    <a:pt x="228" y="84"/>
                    <a:pt x="225" y="73"/>
                  </a:cubicBezTo>
                  <a:close/>
                </a:path>
              </a:pathLst>
            </a:custGeom>
            <a:solidFill>
              <a:srgbClr val="ADA4CE"/>
            </a:solidFill>
            <a:ln w="9525">
              <a:noFill/>
              <a:round/>
              <a:headEnd/>
              <a:tailEnd/>
            </a:ln>
          </p:spPr>
          <p:txBody>
            <a:bodyPr/>
            <a:lstStyle/>
            <a:p>
              <a:endParaRPr lang="en-US"/>
            </a:p>
          </p:txBody>
        </p:sp>
        <p:sp>
          <p:nvSpPr>
            <p:cNvPr id="27062" name="Freeform 434"/>
            <p:cNvSpPr>
              <a:spLocks/>
            </p:cNvSpPr>
            <p:nvPr/>
          </p:nvSpPr>
          <p:spPr bwMode="auto">
            <a:xfrm>
              <a:off x="3906838" y="4390107"/>
              <a:ext cx="754062" cy="642938"/>
            </a:xfrm>
            <a:custGeom>
              <a:avLst/>
              <a:gdLst>
                <a:gd name="T0" fmla="*/ 2147483647 w 229"/>
                <a:gd name="T1" fmla="*/ 2147483647 h 195"/>
                <a:gd name="T2" fmla="*/ 2147483647 w 229"/>
                <a:gd name="T3" fmla="*/ 2147483647 h 195"/>
                <a:gd name="T4" fmla="*/ 2147483647 w 229"/>
                <a:gd name="T5" fmla="*/ 2147483647 h 195"/>
                <a:gd name="T6" fmla="*/ 2147483647 w 229"/>
                <a:gd name="T7" fmla="*/ 2147483647 h 195"/>
                <a:gd name="T8" fmla="*/ 2147483647 w 229"/>
                <a:gd name="T9" fmla="*/ 2147483647 h 195"/>
                <a:gd name="T10" fmla="*/ 2147483647 w 229"/>
                <a:gd name="T11" fmla="*/ 2147483647 h 195"/>
                <a:gd name="T12" fmla="*/ 2147483647 w 229"/>
                <a:gd name="T13" fmla="*/ 2147483647 h 195"/>
                <a:gd name="T14" fmla="*/ 2147483647 w 229"/>
                <a:gd name="T15" fmla="*/ 2147483647 h 195"/>
                <a:gd name="T16" fmla="*/ 2147483647 w 229"/>
                <a:gd name="T17" fmla="*/ 2147483647 h 195"/>
                <a:gd name="T18" fmla="*/ 2147483647 w 229"/>
                <a:gd name="T19" fmla="*/ 2147483647 h 195"/>
                <a:gd name="T20" fmla="*/ 2147483647 w 229"/>
                <a:gd name="T21" fmla="*/ 2147483647 h 195"/>
                <a:gd name="T22" fmla="*/ 2147483647 w 229"/>
                <a:gd name="T23" fmla="*/ 2147483647 h 195"/>
                <a:gd name="T24" fmla="*/ 2147483647 w 229"/>
                <a:gd name="T25" fmla="*/ 2147483647 h 195"/>
                <a:gd name="T26" fmla="*/ 2147483647 w 229"/>
                <a:gd name="T27" fmla="*/ 2147483647 h 195"/>
                <a:gd name="T28" fmla="*/ 2147483647 w 229"/>
                <a:gd name="T29" fmla="*/ 2147483647 h 195"/>
                <a:gd name="T30" fmla="*/ 2147483647 w 229"/>
                <a:gd name="T31" fmla="*/ 2147483647 h 195"/>
                <a:gd name="T32" fmla="*/ 2147483647 w 229"/>
                <a:gd name="T33" fmla="*/ 2147483647 h 195"/>
                <a:gd name="T34" fmla="*/ 2147483647 w 229"/>
                <a:gd name="T35" fmla="*/ 2147483647 h 195"/>
                <a:gd name="T36" fmla="*/ 2147483647 w 229"/>
                <a:gd name="T37" fmla="*/ 2147483647 h 195"/>
                <a:gd name="T38" fmla="*/ 2147483647 w 229"/>
                <a:gd name="T39" fmla="*/ 2147483647 h 195"/>
                <a:gd name="T40" fmla="*/ 2147483647 w 229"/>
                <a:gd name="T41" fmla="*/ 2147483647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9"/>
                <a:gd name="T64" fmla="*/ 0 h 195"/>
                <a:gd name="T65" fmla="*/ 229 w 229"/>
                <a:gd name="T66" fmla="*/ 195 h 19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9" h="195">
                  <a:moveTo>
                    <a:pt x="224" y="72"/>
                  </a:moveTo>
                  <a:cubicBezTo>
                    <a:pt x="219" y="55"/>
                    <a:pt x="199" y="70"/>
                    <a:pt x="187" y="55"/>
                  </a:cubicBezTo>
                  <a:cubicBezTo>
                    <a:pt x="181" y="46"/>
                    <a:pt x="170" y="40"/>
                    <a:pt x="162" y="32"/>
                  </a:cubicBezTo>
                  <a:cubicBezTo>
                    <a:pt x="153" y="24"/>
                    <a:pt x="152" y="10"/>
                    <a:pt x="142" y="5"/>
                  </a:cubicBezTo>
                  <a:cubicBezTo>
                    <a:pt x="132" y="1"/>
                    <a:pt x="125" y="0"/>
                    <a:pt x="114" y="2"/>
                  </a:cubicBezTo>
                  <a:cubicBezTo>
                    <a:pt x="103" y="3"/>
                    <a:pt x="93" y="5"/>
                    <a:pt x="83" y="8"/>
                  </a:cubicBezTo>
                  <a:cubicBezTo>
                    <a:pt x="72" y="11"/>
                    <a:pt x="66" y="14"/>
                    <a:pt x="57" y="19"/>
                  </a:cubicBezTo>
                  <a:cubicBezTo>
                    <a:pt x="47" y="24"/>
                    <a:pt x="41" y="32"/>
                    <a:pt x="33" y="38"/>
                  </a:cubicBezTo>
                  <a:cubicBezTo>
                    <a:pt x="24" y="46"/>
                    <a:pt x="9" y="45"/>
                    <a:pt x="5" y="52"/>
                  </a:cubicBezTo>
                  <a:cubicBezTo>
                    <a:pt x="0" y="61"/>
                    <a:pt x="7" y="76"/>
                    <a:pt x="13" y="91"/>
                  </a:cubicBezTo>
                  <a:cubicBezTo>
                    <a:pt x="19" y="103"/>
                    <a:pt x="24" y="114"/>
                    <a:pt x="36" y="119"/>
                  </a:cubicBezTo>
                  <a:cubicBezTo>
                    <a:pt x="46" y="124"/>
                    <a:pt x="54" y="115"/>
                    <a:pt x="68" y="110"/>
                  </a:cubicBezTo>
                  <a:cubicBezTo>
                    <a:pt x="81" y="105"/>
                    <a:pt x="97" y="108"/>
                    <a:pt x="107" y="108"/>
                  </a:cubicBezTo>
                  <a:cubicBezTo>
                    <a:pt x="119" y="108"/>
                    <a:pt x="144" y="103"/>
                    <a:pt x="153" y="109"/>
                  </a:cubicBezTo>
                  <a:cubicBezTo>
                    <a:pt x="162" y="115"/>
                    <a:pt x="161" y="137"/>
                    <a:pt x="169" y="149"/>
                  </a:cubicBezTo>
                  <a:cubicBezTo>
                    <a:pt x="174" y="157"/>
                    <a:pt x="179" y="167"/>
                    <a:pt x="184" y="178"/>
                  </a:cubicBezTo>
                  <a:cubicBezTo>
                    <a:pt x="192" y="195"/>
                    <a:pt x="193" y="195"/>
                    <a:pt x="200" y="193"/>
                  </a:cubicBezTo>
                  <a:cubicBezTo>
                    <a:pt x="208" y="192"/>
                    <a:pt x="207" y="187"/>
                    <a:pt x="211" y="171"/>
                  </a:cubicBezTo>
                  <a:cubicBezTo>
                    <a:pt x="213" y="162"/>
                    <a:pt x="228" y="153"/>
                    <a:pt x="229" y="140"/>
                  </a:cubicBezTo>
                  <a:cubicBezTo>
                    <a:pt x="229" y="129"/>
                    <a:pt x="224" y="118"/>
                    <a:pt x="223" y="106"/>
                  </a:cubicBezTo>
                  <a:cubicBezTo>
                    <a:pt x="222" y="96"/>
                    <a:pt x="227" y="82"/>
                    <a:pt x="224" y="72"/>
                  </a:cubicBezTo>
                  <a:close/>
                </a:path>
              </a:pathLst>
            </a:custGeom>
            <a:solidFill>
              <a:srgbClr val="ACA3CE"/>
            </a:solidFill>
            <a:ln w="9525">
              <a:noFill/>
              <a:round/>
              <a:headEnd/>
              <a:tailEnd/>
            </a:ln>
          </p:spPr>
          <p:txBody>
            <a:bodyPr/>
            <a:lstStyle/>
            <a:p>
              <a:endParaRPr lang="en-US"/>
            </a:p>
          </p:txBody>
        </p:sp>
        <p:sp>
          <p:nvSpPr>
            <p:cNvPr id="27063" name="Freeform 435"/>
            <p:cNvSpPr>
              <a:spLocks/>
            </p:cNvSpPr>
            <p:nvPr/>
          </p:nvSpPr>
          <p:spPr bwMode="auto">
            <a:xfrm>
              <a:off x="3910013" y="4390107"/>
              <a:ext cx="750887" cy="639763"/>
            </a:xfrm>
            <a:custGeom>
              <a:avLst/>
              <a:gdLst>
                <a:gd name="T0" fmla="*/ 2147483647 w 228"/>
                <a:gd name="T1" fmla="*/ 2147483647 h 194"/>
                <a:gd name="T2" fmla="*/ 2147483647 w 228"/>
                <a:gd name="T3" fmla="*/ 2147483647 h 194"/>
                <a:gd name="T4" fmla="*/ 2147483647 w 228"/>
                <a:gd name="T5" fmla="*/ 2147483647 h 194"/>
                <a:gd name="T6" fmla="*/ 2147483647 w 228"/>
                <a:gd name="T7" fmla="*/ 2147483647 h 194"/>
                <a:gd name="T8" fmla="*/ 2147483647 w 228"/>
                <a:gd name="T9" fmla="*/ 2147483647 h 194"/>
                <a:gd name="T10" fmla="*/ 2147483647 w 228"/>
                <a:gd name="T11" fmla="*/ 2147483647 h 194"/>
                <a:gd name="T12" fmla="*/ 2147483647 w 228"/>
                <a:gd name="T13" fmla="*/ 2147483647 h 194"/>
                <a:gd name="T14" fmla="*/ 2147483647 w 228"/>
                <a:gd name="T15" fmla="*/ 2147483647 h 194"/>
                <a:gd name="T16" fmla="*/ 2147483647 w 228"/>
                <a:gd name="T17" fmla="*/ 2147483647 h 194"/>
                <a:gd name="T18" fmla="*/ 2147483647 w 228"/>
                <a:gd name="T19" fmla="*/ 2147483647 h 194"/>
                <a:gd name="T20" fmla="*/ 2147483647 w 228"/>
                <a:gd name="T21" fmla="*/ 2147483647 h 194"/>
                <a:gd name="T22" fmla="*/ 2147483647 w 228"/>
                <a:gd name="T23" fmla="*/ 2147483647 h 194"/>
                <a:gd name="T24" fmla="*/ 2147483647 w 228"/>
                <a:gd name="T25" fmla="*/ 2147483647 h 194"/>
                <a:gd name="T26" fmla="*/ 2147483647 w 228"/>
                <a:gd name="T27" fmla="*/ 2147483647 h 194"/>
                <a:gd name="T28" fmla="*/ 2147483647 w 228"/>
                <a:gd name="T29" fmla="*/ 2147483647 h 194"/>
                <a:gd name="T30" fmla="*/ 2147483647 w 228"/>
                <a:gd name="T31" fmla="*/ 2147483647 h 194"/>
                <a:gd name="T32" fmla="*/ 2147483647 w 228"/>
                <a:gd name="T33" fmla="*/ 2147483647 h 194"/>
                <a:gd name="T34" fmla="*/ 2147483647 w 228"/>
                <a:gd name="T35" fmla="*/ 2147483647 h 194"/>
                <a:gd name="T36" fmla="*/ 2147483647 w 228"/>
                <a:gd name="T37" fmla="*/ 2147483647 h 194"/>
                <a:gd name="T38" fmla="*/ 2147483647 w 228"/>
                <a:gd name="T39" fmla="*/ 2147483647 h 194"/>
                <a:gd name="T40" fmla="*/ 2147483647 w 228"/>
                <a:gd name="T41" fmla="*/ 2147483647 h 19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194"/>
                <a:gd name="T65" fmla="*/ 228 w 228"/>
                <a:gd name="T66" fmla="*/ 194 h 19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194">
                  <a:moveTo>
                    <a:pt x="222" y="72"/>
                  </a:moveTo>
                  <a:cubicBezTo>
                    <a:pt x="217" y="55"/>
                    <a:pt x="198" y="71"/>
                    <a:pt x="185" y="55"/>
                  </a:cubicBezTo>
                  <a:cubicBezTo>
                    <a:pt x="179" y="47"/>
                    <a:pt x="169" y="40"/>
                    <a:pt x="160" y="32"/>
                  </a:cubicBezTo>
                  <a:cubicBezTo>
                    <a:pt x="152" y="24"/>
                    <a:pt x="151" y="11"/>
                    <a:pt x="141" y="6"/>
                  </a:cubicBezTo>
                  <a:cubicBezTo>
                    <a:pt x="131" y="1"/>
                    <a:pt x="124" y="0"/>
                    <a:pt x="113" y="2"/>
                  </a:cubicBezTo>
                  <a:cubicBezTo>
                    <a:pt x="102" y="4"/>
                    <a:pt x="92" y="5"/>
                    <a:pt x="83" y="8"/>
                  </a:cubicBezTo>
                  <a:cubicBezTo>
                    <a:pt x="72" y="12"/>
                    <a:pt x="66" y="15"/>
                    <a:pt x="56" y="19"/>
                  </a:cubicBezTo>
                  <a:cubicBezTo>
                    <a:pt x="46" y="25"/>
                    <a:pt x="40" y="33"/>
                    <a:pt x="33" y="38"/>
                  </a:cubicBezTo>
                  <a:cubicBezTo>
                    <a:pt x="24" y="46"/>
                    <a:pt x="9" y="46"/>
                    <a:pt x="5" y="52"/>
                  </a:cubicBezTo>
                  <a:cubicBezTo>
                    <a:pt x="0" y="61"/>
                    <a:pt x="7" y="76"/>
                    <a:pt x="13" y="91"/>
                  </a:cubicBezTo>
                  <a:cubicBezTo>
                    <a:pt x="18" y="102"/>
                    <a:pt x="24" y="113"/>
                    <a:pt x="36" y="119"/>
                  </a:cubicBezTo>
                  <a:cubicBezTo>
                    <a:pt x="46" y="124"/>
                    <a:pt x="53" y="114"/>
                    <a:pt x="68" y="109"/>
                  </a:cubicBezTo>
                  <a:cubicBezTo>
                    <a:pt x="80" y="105"/>
                    <a:pt x="96" y="108"/>
                    <a:pt x="106" y="107"/>
                  </a:cubicBezTo>
                  <a:cubicBezTo>
                    <a:pt x="119" y="107"/>
                    <a:pt x="143" y="102"/>
                    <a:pt x="153" y="109"/>
                  </a:cubicBezTo>
                  <a:cubicBezTo>
                    <a:pt x="161" y="114"/>
                    <a:pt x="161" y="137"/>
                    <a:pt x="168" y="148"/>
                  </a:cubicBezTo>
                  <a:cubicBezTo>
                    <a:pt x="173" y="156"/>
                    <a:pt x="178" y="166"/>
                    <a:pt x="183" y="178"/>
                  </a:cubicBezTo>
                  <a:cubicBezTo>
                    <a:pt x="191" y="194"/>
                    <a:pt x="192" y="194"/>
                    <a:pt x="199" y="193"/>
                  </a:cubicBezTo>
                  <a:cubicBezTo>
                    <a:pt x="207" y="191"/>
                    <a:pt x="206" y="186"/>
                    <a:pt x="210" y="171"/>
                  </a:cubicBezTo>
                  <a:cubicBezTo>
                    <a:pt x="212" y="161"/>
                    <a:pt x="227" y="152"/>
                    <a:pt x="228" y="139"/>
                  </a:cubicBezTo>
                  <a:cubicBezTo>
                    <a:pt x="228" y="129"/>
                    <a:pt x="223" y="117"/>
                    <a:pt x="222" y="105"/>
                  </a:cubicBezTo>
                  <a:cubicBezTo>
                    <a:pt x="221" y="95"/>
                    <a:pt x="225" y="82"/>
                    <a:pt x="222" y="72"/>
                  </a:cubicBezTo>
                  <a:close/>
                </a:path>
              </a:pathLst>
            </a:custGeom>
            <a:solidFill>
              <a:srgbClr val="ACA3CE"/>
            </a:solidFill>
            <a:ln w="9525">
              <a:noFill/>
              <a:round/>
              <a:headEnd/>
              <a:tailEnd/>
            </a:ln>
          </p:spPr>
          <p:txBody>
            <a:bodyPr/>
            <a:lstStyle/>
            <a:p>
              <a:endParaRPr lang="en-US"/>
            </a:p>
          </p:txBody>
        </p:sp>
        <p:sp>
          <p:nvSpPr>
            <p:cNvPr id="27064" name="Freeform 436"/>
            <p:cNvSpPr>
              <a:spLocks/>
            </p:cNvSpPr>
            <p:nvPr/>
          </p:nvSpPr>
          <p:spPr bwMode="auto">
            <a:xfrm>
              <a:off x="3910013" y="4393282"/>
              <a:ext cx="750887" cy="636588"/>
            </a:xfrm>
            <a:custGeom>
              <a:avLst/>
              <a:gdLst>
                <a:gd name="T0" fmla="*/ 2147483647 w 228"/>
                <a:gd name="T1" fmla="*/ 2147483647 h 193"/>
                <a:gd name="T2" fmla="*/ 2147483647 w 228"/>
                <a:gd name="T3" fmla="*/ 2147483647 h 193"/>
                <a:gd name="T4" fmla="*/ 2147483647 w 228"/>
                <a:gd name="T5" fmla="*/ 2147483647 h 193"/>
                <a:gd name="T6" fmla="*/ 2147483647 w 228"/>
                <a:gd name="T7" fmla="*/ 2147483647 h 193"/>
                <a:gd name="T8" fmla="*/ 2147483647 w 228"/>
                <a:gd name="T9" fmla="*/ 2147483647 h 193"/>
                <a:gd name="T10" fmla="*/ 2147483647 w 228"/>
                <a:gd name="T11" fmla="*/ 2147483647 h 193"/>
                <a:gd name="T12" fmla="*/ 2147483647 w 228"/>
                <a:gd name="T13" fmla="*/ 2147483647 h 193"/>
                <a:gd name="T14" fmla="*/ 2147483647 w 228"/>
                <a:gd name="T15" fmla="*/ 2147483647 h 193"/>
                <a:gd name="T16" fmla="*/ 2147483647 w 228"/>
                <a:gd name="T17" fmla="*/ 2147483647 h 193"/>
                <a:gd name="T18" fmla="*/ 2147483647 w 228"/>
                <a:gd name="T19" fmla="*/ 2147483647 h 193"/>
                <a:gd name="T20" fmla="*/ 2147483647 w 228"/>
                <a:gd name="T21" fmla="*/ 2147483647 h 193"/>
                <a:gd name="T22" fmla="*/ 2147483647 w 228"/>
                <a:gd name="T23" fmla="*/ 2147483647 h 193"/>
                <a:gd name="T24" fmla="*/ 2147483647 w 228"/>
                <a:gd name="T25" fmla="*/ 2147483647 h 193"/>
                <a:gd name="T26" fmla="*/ 2147483647 w 228"/>
                <a:gd name="T27" fmla="*/ 2147483647 h 193"/>
                <a:gd name="T28" fmla="*/ 2147483647 w 228"/>
                <a:gd name="T29" fmla="*/ 2147483647 h 193"/>
                <a:gd name="T30" fmla="*/ 2147483647 w 228"/>
                <a:gd name="T31" fmla="*/ 2147483647 h 193"/>
                <a:gd name="T32" fmla="*/ 2147483647 w 228"/>
                <a:gd name="T33" fmla="*/ 2147483647 h 193"/>
                <a:gd name="T34" fmla="*/ 2147483647 w 228"/>
                <a:gd name="T35" fmla="*/ 2147483647 h 193"/>
                <a:gd name="T36" fmla="*/ 2147483647 w 228"/>
                <a:gd name="T37" fmla="*/ 2147483647 h 193"/>
                <a:gd name="T38" fmla="*/ 2147483647 w 228"/>
                <a:gd name="T39" fmla="*/ 2147483647 h 193"/>
                <a:gd name="T40" fmla="*/ 2147483647 w 228"/>
                <a:gd name="T41" fmla="*/ 2147483647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193"/>
                <a:gd name="T65" fmla="*/ 228 w 228"/>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193">
                  <a:moveTo>
                    <a:pt x="222" y="71"/>
                  </a:moveTo>
                  <a:cubicBezTo>
                    <a:pt x="217" y="54"/>
                    <a:pt x="197" y="70"/>
                    <a:pt x="185" y="54"/>
                  </a:cubicBezTo>
                  <a:cubicBezTo>
                    <a:pt x="179" y="46"/>
                    <a:pt x="168" y="40"/>
                    <a:pt x="160" y="32"/>
                  </a:cubicBezTo>
                  <a:cubicBezTo>
                    <a:pt x="151" y="24"/>
                    <a:pt x="151" y="10"/>
                    <a:pt x="141" y="5"/>
                  </a:cubicBezTo>
                  <a:cubicBezTo>
                    <a:pt x="131" y="1"/>
                    <a:pt x="124" y="0"/>
                    <a:pt x="113" y="2"/>
                  </a:cubicBezTo>
                  <a:cubicBezTo>
                    <a:pt x="103" y="3"/>
                    <a:pt x="93" y="5"/>
                    <a:pt x="83" y="8"/>
                  </a:cubicBezTo>
                  <a:cubicBezTo>
                    <a:pt x="72" y="11"/>
                    <a:pt x="66" y="14"/>
                    <a:pt x="57" y="19"/>
                  </a:cubicBezTo>
                  <a:cubicBezTo>
                    <a:pt x="47" y="24"/>
                    <a:pt x="41" y="32"/>
                    <a:pt x="34" y="38"/>
                  </a:cubicBezTo>
                  <a:cubicBezTo>
                    <a:pt x="24" y="45"/>
                    <a:pt x="10" y="45"/>
                    <a:pt x="6" y="52"/>
                  </a:cubicBezTo>
                  <a:cubicBezTo>
                    <a:pt x="0" y="60"/>
                    <a:pt x="8" y="75"/>
                    <a:pt x="14" y="90"/>
                  </a:cubicBezTo>
                  <a:cubicBezTo>
                    <a:pt x="19" y="101"/>
                    <a:pt x="24" y="112"/>
                    <a:pt x="36" y="118"/>
                  </a:cubicBezTo>
                  <a:cubicBezTo>
                    <a:pt x="46" y="123"/>
                    <a:pt x="54" y="112"/>
                    <a:pt x="68" y="107"/>
                  </a:cubicBezTo>
                  <a:cubicBezTo>
                    <a:pt x="81" y="103"/>
                    <a:pt x="97" y="106"/>
                    <a:pt x="107" y="106"/>
                  </a:cubicBezTo>
                  <a:cubicBezTo>
                    <a:pt x="119" y="105"/>
                    <a:pt x="144" y="101"/>
                    <a:pt x="153" y="107"/>
                  </a:cubicBezTo>
                  <a:cubicBezTo>
                    <a:pt x="162" y="113"/>
                    <a:pt x="161" y="136"/>
                    <a:pt x="168" y="147"/>
                  </a:cubicBezTo>
                  <a:cubicBezTo>
                    <a:pt x="174" y="155"/>
                    <a:pt x="178" y="165"/>
                    <a:pt x="184" y="176"/>
                  </a:cubicBezTo>
                  <a:cubicBezTo>
                    <a:pt x="191" y="192"/>
                    <a:pt x="192" y="193"/>
                    <a:pt x="199" y="191"/>
                  </a:cubicBezTo>
                  <a:cubicBezTo>
                    <a:pt x="206" y="190"/>
                    <a:pt x="206" y="185"/>
                    <a:pt x="210" y="169"/>
                  </a:cubicBezTo>
                  <a:cubicBezTo>
                    <a:pt x="212" y="160"/>
                    <a:pt x="227" y="151"/>
                    <a:pt x="227" y="138"/>
                  </a:cubicBezTo>
                  <a:cubicBezTo>
                    <a:pt x="228" y="128"/>
                    <a:pt x="222" y="116"/>
                    <a:pt x="221" y="104"/>
                  </a:cubicBezTo>
                  <a:cubicBezTo>
                    <a:pt x="220" y="94"/>
                    <a:pt x="225" y="81"/>
                    <a:pt x="222" y="71"/>
                  </a:cubicBezTo>
                  <a:close/>
                </a:path>
              </a:pathLst>
            </a:custGeom>
            <a:solidFill>
              <a:srgbClr val="ABA2CE"/>
            </a:solidFill>
            <a:ln w="9525">
              <a:noFill/>
              <a:round/>
              <a:headEnd/>
              <a:tailEnd/>
            </a:ln>
          </p:spPr>
          <p:txBody>
            <a:bodyPr/>
            <a:lstStyle/>
            <a:p>
              <a:endParaRPr lang="en-US"/>
            </a:p>
          </p:txBody>
        </p:sp>
        <p:sp>
          <p:nvSpPr>
            <p:cNvPr id="27065" name="Freeform 437"/>
            <p:cNvSpPr>
              <a:spLocks/>
            </p:cNvSpPr>
            <p:nvPr/>
          </p:nvSpPr>
          <p:spPr bwMode="auto">
            <a:xfrm>
              <a:off x="3913188" y="4396457"/>
              <a:ext cx="744537" cy="630238"/>
            </a:xfrm>
            <a:custGeom>
              <a:avLst/>
              <a:gdLst>
                <a:gd name="T0" fmla="*/ 2147483647 w 226"/>
                <a:gd name="T1" fmla="*/ 2147483647 h 191"/>
                <a:gd name="T2" fmla="*/ 2147483647 w 226"/>
                <a:gd name="T3" fmla="*/ 2147483647 h 191"/>
                <a:gd name="T4" fmla="*/ 2147483647 w 226"/>
                <a:gd name="T5" fmla="*/ 2147483647 h 191"/>
                <a:gd name="T6" fmla="*/ 2147483647 w 226"/>
                <a:gd name="T7" fmla="*/ 2147483647 h 191"/>
                <a:gd name="T8" fmla="*/ 2147483647 w 226"/>
                <a:gd name="T9" fmla="*/ 2147483647 h 191"/>
                <a:gd name="T10" fmla="*/ 2147483647 w 226"/>
                <a:gd name="T11" fmla="*/ 2147483647 h 191"/>
                <a:gd name="T12" fmla="*/ 2147483647 w 226"/>
                <a:gd name="T13" fmla="*/ 2147483647 h 191"/>
                <a:gd name="T14" fmla="*/ 2147483647 w 226"/>
                <a:gd name="T15" fmla="*/ 2147483647 h 191"/>
                <a:gd name="T16" fmla="*/ 2147483647 w 226"/>
                <a:gd name="T17" fmla="*/ 2147483647 h 191"/>
                <a:gd name="T18" fmla="*/ 2147483647 w 226"/>
                <a:gd name="T19" fmla="*/ 2147483647 h 191"/>
                <a:gd name="T20" fmla="*/ 2147483647 w 226"/>
                <a:gd name="T21" fmla="*/ 2147483647 h 191"/>
                <a:gd name="T22" fmla="*/ 2147483647 w 226"/>
                <a:gd name="T23" fmla="*/ 2147483647 h 191"/>
                <a:gd name="T24" fmla="*/ 2147483647 w 226"/>
                <a:gd name="T25" fmla="*/ 2147483647 h 191"/>
                <a:gd name="T26" fmla="*/ 2147483647 w 226"/>
                <a:gd name="T27" fmla="*/ 2147483647 h 191"/>
                <a:gd name="T28" fmla="*/ 2147483647 w 226"/>
                <a:gd name="T29" fmla="*/ 2147483647 h 191"/>
                <a:gd name="T30" fmla="*/ 2147483647 w 226"/>
                <a:gd name="T31" fmla="*/ 2147483647 h 191"/>
                <a:gd name="T32" fmla="*/ 2147483647 w 226"/>
                <a:gd name="T33" fmla="*/ 2147483647 h 191"/>
                <a:gd name="T34" fmla="*/ 2147483647 w 226"/>
                <a:gd name="T35" fmla="*/ 2147483647 h 191"/>
                <a:gd name="T36" fmla="*/ 2147483647 w 226"/>
                <a:gd name="T37" fmla="*/ 2147483647 h 191"/>
                <a:gd name="T38" fmla="*/ 2147483647 w 226"/>
                <a:gd name="T39" fmla="*/ 2147483647 h 191"/>
                <a:gd name="T40" fmla="*/ 2147483647 w 226"/>
                <a:gd name="T41" fmla="*/ 2147483647 h 1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6"/>
                <a:gd name="T64" fmla="*/ 0 h 191"/>
                <a:gd name="T65" fmla="*/ 226 w 226"/>
                <a:gd name="T66" fmla="*/ 191 h 19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6" h="191">
                  <a:moveTo>
                    <a:pt x="221" y="70"/>
                  </a:moveTo>
                  <a:cubicBezTo>
                    <a:pt x="216" y="53"/>
                    <a:pt x="196" y="69"/>
                    <a:pt x="184" y="54"/>
                  </a:cubicBezTo>
                  <a:cubicBezTo>
                    <a:pt x="177" y="46"/>
                    <a:pt x="167" y="39"/>
                    <a:pt x="159" y="31"/>
                  </a:cubicBezTo>
                  <a:cubicBezTo>
                    <a:pt x="150" y="23"/>
                    <a:pt x="150" y="10"/>
                    <a:pt x="140" y="5"/>
                  </a:cubicBezTo>
                  <a:cubicBezTo>
                    <a:pt x="130" y="0"/>
                    <a:pt x="123" y="0"/>
                    <a:pt x="112" y="1"/>
                  </a:cubicBezTo>
                  <a:cubicBezTo>
                    <a:pt x="102" y="3"/>
                    <a:pt x="92" y="4"/>
                    <a:pt x="82" y="7"/>
                  </a:cubicBezTo>
                  <a:cubicBezTo>
                    <a:pt x="71" y="11"/>
                    <a:pt x="66" y="13"/>
                    <a:pt x="56" y="18"/>
                  </a:cubicBezTo>
                  <a:cubicBezTo>
                    <a:pt x="47" y="23"/>
                    <a:pt x="41" y="31"/>
                    <a:pt x="33" y="37"/>
                  </a:cubicBezTo>
                  <a:cubicBezTo>
                    <a:pt x="24" y="44"/>
                    <a:pt x="9" y="44"/>
                    <a:pt x="5" y="51"/>
                  </a:cubicBezTo>
                  <a:cubicBezTo>
                    <a:pt x="0" y="59"/>
                    <a:pt x="8" y="74"/>
                    <a:pt x="14" y="88"/>
                  </a:cubicBezTo>
                  <a:cubicBezTo>
                    <a:pt x="19" y="100"/>
                    <a:pt x="24" y="111"/>
                    <a:pt x="36" y="117"/>
                  </a:cubicBezTo>
                  <a:cubicBezTo>
                    <a:pt x="46" y="121"/>
                    <a:pt x="53" y="111"/>
                    <a:pt x="67" y="106"/>
                  </a:cubicBezTo>
                  <a:cubicBezTo>
                    <a:pt x="80" y="101"/>
                    <a:pt x="96" y="104"/>
                    <a:pt x="106" y="104"/>
                  </a:cubicBezTo>
                  <a:cubicBezTo>
                    <a:pt x="118" y="104"/>
                    <a:pt x="143" y="99"/>
                    <a:pt x="153" y="106"/>
                  </a:cubicBezTo>
                  <a:cubicBezTo>
                    <a:pt x="161" y="111"/>
                    <a:pt x="160" y="134"/>
                    <a:pt x="167" y="145"/>
                  </a:cubicBezTo>
                  <a:cubicBezTo>
                    <a:pt x="173" y="154"/>
                    <a:pt x="177" y="163"/>
                    <a:pt x="183" y="174"/>
                  </a:cubicBezTo>
                  <a:cubicBezTo>
                    <a:pt x="190" y="191"/>
                    <a:pt x="191" y="191"/>
                    <a:pt x="198" y="190"/>
                  </a:cubicBezTo>
                  <a:cubicBezTo>
                    <a:pt x="205" y="188"/>
                    <a:pt x="204" y="183"/>
                    <a:pt x="208" y="168"/>
                  </a:cubicBezTo>
                  <a:cubicBezTo>
                    <a:pt x="211" y="158"/>
                    <a:pt x="225" y="149"/>
                    <a:pt x="226" y="137"/>
                  </a:cubicBezTo>
                  <a:cubicBezTo>
                    <a:pt x="226" y="126"/>
                    <a:pt x="221" y="115"/>
                    <a:pt x="220" y="103"/>
                  </a:cubicBezTo>
                  <a:cubicBezTo>
                    <a:pt x="219" y="93"/>
                    <a:pt x="224" y="80"/>
                    <a:pt x="221" y="70"/>
                  </a:cubicBezTo>
                  <a:close/>
                </a:path>
              </a:pathLst>
            </a:custGeom>
            <a:solidFill>
              <a:srgbClr val="AAA2CE"/>
            </a:solidFill>
            <a:ln w="9525">
              <a:noFill/>
              <a:round/>
              <a:headEnd/>
              <a:tailEnd/>
            </a:ln>
          </p:spPr>
          <p:txBody>
            <a:bodyPr/>
            <a:lstStyle/>
            <a:p>
              <a:endParaRPr lang="en-US"/>
            </a:p>
          </p:txBody>
        </p:sp>
        <p:sp>
          <p:nvSpPr>
            <p:cNvPr id="27066" name="Freeform 438"/>
            <p:cNvSpPr>
              <a:spLocks/>
            </p:cNvSpPr>
            <p:nvPr/>
          </p:nvSpPr>
          <p:spPr bwMode="auto">
            <a:xfrm>
              <a:off x="3916363" y="4396457"/>
              <a:ext cx="741362" cy="627063"/>
            </a:xfrm>
            <a:custGeom>
              <a:avLst/>
              <a:gdLst>
                <a:gd name="T0" fmla="*/ 2147483647 w 225"/>
                <a:gd name="T1" fmla="*/ 2147483647 h 190"/>
                <a:gd name="T2" fmla="*/ 2147483647 w 225"/>
                <a:gd name="T3" fmla="*/ 2147483647 h 190"/>
                <a:gd name="T4" fmla="*/ 2147483647 w 225"/>
                <a:gd name="T5" fmla="*/ 2147483647 h 190"/>
                <a:gd name="T6" fmla="*/ 2147483647 w 225"/>
                <a:gd name="T7" fmla="*/ 2147483647 h 190"/>
                <a:gd name="T8" fmla="*/ 2147483647 w 225"/>
                <a:gd name="T9" fmla="*/ 2147483647 h 190"/>
                <a:gd name="T10" fmla="*/ 2147483647 w 225"/>
                <a:gd name="T11" fmla="*/ 2147483647 h 190"/>
                <a:gd name="T12" fmla="*/ 2147483647 w 225"/>
                <a:gd name="T13" fmla="*/ 2147483647 h 190"/>
                <a:gd name="T14" fmla="*/ 2147483647 w 225"/>
                <a:gd name="T15" fmla="*/ 2147483647 h 190"/>
                <a:gd name="T16" fmla="*/ 2147483647 w 225"/>
                <a:gd name="T17" fmla="*/ 2147483647 h 190"/>
                <a:gd name="T18" fmla="*/ 2147483647 w 225"/>
                <a:gd name="T19" fmla="*/ 2147483647 h 190"/>
                <a:gd name="T20" fmla="*/ 2147483647 w 225"/>
                <a:gd name="T21" fmla="*/ 2147483647 h 190"/>
                <a:gd name="T22" fmla="*/ 2147483647 w 225"/>
                <a:gd name="T23" fmla="*/ 2147483647 h 190"/>
                <a:gd name="T24" fmla="*/ 2147483647 w 225"/>
                <a:gd name="T25" fmla="*/ 2147483647 h 190"/>
                <a:gd name="T26" fmla="*/ 2147483647 w 225"/>
                <a:gd name="T27" fmla="*/ 2147483647 h 190"/>
                <a:gd name="T28" fmla="*/ 2147483647 w 225"/>
                <a:gd name="T29" fmla="*/ 2147483647 h 190"/>
                <a:gd name="T30" fmla="*/ 2147483647 w 225"/>
                <a:gd name="T31" fmla="*/ 2147483647 h 190"/>
                <a:gd name="T32" fmla="*/ 2147483647 w 225"/>
                <a:gd name="T33" fmla="*/ 2147483647 h 190"/>
                <a:gd name="T34" fmla="*/ 2147483647 w 225"/>
                <a:gd name="T35" fmla="*/ 2147483647 h 190"/>
                <a:gd name="T36" fmla="*/ 2147483647 w 225"/>
                <a:gd name="T37" fmla="*/ 2147483647 h 190"/>
                <a:gd name="T38" fmla="*/ 2147483647 w 225"/>
                <a:gd name="T39" fmla="*/ 2147483647 h 190"/>
                <a:gd name="T40" fmla="*/ 2147483647 w 225"/>
                <a:gd name="T41" fmla="*/ 2147483647 h 19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5"/>
                <a:gd name="T64" fmla="*/ 0 h 190"/>
                <a:gd name="T65" fmla="*/ 225 w 225"/>
                <a:gd name="T66" fmla="*/ 190 h 19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5" h="190">
                  <a:moveTo>
                    <a:pt x="219" y="70"/>
                  </a:moveTo>
                  <a:cubicBezTo>
                    <a:pt x="214" y="53"/>
                    <a:pt x="194" y="69"/>
                    <a:pt x="182" y="54"/>
                  </a:cubicBezTo>
                  <a:cubicBezTo>
                    <a:pt x="176" y="46"/>
                    <a:pt x="166" y="39"/>
                    <a:pt x="157" y="32"/>
                  </a:cubicBezTo>
                  <a:cubicBezTo>
                    <a:pt x="149" y="24"/>
                    <a:pt x="148" y="10"/>
                    <a:pt x="139" y="6"/>
                  </a:cubicBezTo>
                  <a:cubicBezTo>
                    <a:pt x="129" y="1"/>
                    <a:pt x="122" y="0"/>
                    <a:pt x="112" y="2"/>
                  </a:cubicBezTo>
                  <a:cubicBezTo>
                    <a:pt x="101" y="4"/>
                    <a:pt x="91" y="5"/>
                    <a:pt x="82" y="8"/>
                  </a:cubicBezTo>
                  <a:cubicBezTo>
                    <a:pt x="71" y="11"/>
                    <a:pt x="65" y="13"/>
                    <a:pt x="56" y="18"/>
                  </a:cubicBezTo>
                  <a:cubicBezTo>
                    <a:pt x="46" y="23"/>
                    <a:pt x="40" y="31"/>
                    <a:pt x="33" y="37"/>
                  </a:cubicBezTo>
                  <a:cubicBezTo>
                    <a:pt x="24" y="44"/>
                    <a:pt x="9" y="44"/>
                    <a:pt x="5" y="51"/>
                  </a:cubicBezTo>
                  <a:cubicBezTo>
                    <a:pt x="0" y="59"/>
                    <a:pt x="7" y="74"/>
                    <a:pt x="13" y="88"/>
                  </a:cubicBezTo>
                  <a:cubicBezTo>
                    <a:pt x="19" y="100"/>
                    <a:pt x="24" y="111"/>
                    <a:pt x="36" y="116"/>
                  </a:cubicBezTo>
                  <a:cubicBezTo>
                    <a:pt x="45" y="121"/>
                    <a:pt x="52" y="110"/>
                    <a:pt x="66" y="105"/>
                  </a:cubicBezTo>
                  <a:cubicBezTo>
                    <a:pt x="79" y="101"/>
                    <a:pt x="95" y="104"/>
                    <a:pt x="105" y="103"/>
                  </a:cubicBezTo>
                  <a:cubicBezTo>
                    <a:pt x="117" y="103"/>
                    <a:pt x="143" y="99"/>
                    <a:pt x="152" y="105"/>
                  </a:cubicBezTo>
                  <a:cubicBezTo>
                    <a:pt x="160" y="111"/>
                    <a:pt x="159" y="134"/>
                    <a:pt x="167" y="145"/>
                  </a:cubicBezTo>
                  <a:cubicBezTo>
                    <a:pt x="172" y="153"/>
                    <a:pt x="176" y="163"/>
                    <a:pt x="182" y="174"/>
                  </a:cubicBezTo>
                  <a:cubicBezTo>
                    <a:pt x="189" y="190"/>
                    <a:pt x="190" y="190"/>
                    <a:pt x="197" y="189"/>
                  </a:cubicBezTo>
                  <a:cubicBezTo>
                    <a:pt x="204" y="188"/>
                    <a:pt x="203" y="183"/>
                    <a:pt x="207" y="167"/>
                  </a:cubicBezTo>
                  <a:cubicBezTo>
                    <a:pt x="209" y="158"/>
                    <a:pt x="224" y="149"/>
                    <a:pt x="225" y="136"/>
                  </a:cubicBezTo>
                  <a:cubicBezTo>
                    <a:pt x="225" y="126"/>
                    <a:pt x="220" y="115"/>
                    <a:pt x="219" y="103"/>
                  </a:cubicBezTo>
                  <a:cubicBezTo>
                    <a:pt x="218" y="93"/>
                    <a:pt x="222" y="80"/>
                    <a:pt x="219" y="70"/>
                  </a:cubicBezTo>
                  <a:close/>
                </a:path>
              </a:pathLst>
            </a:custGeom>
            <a:solidFill>
              <a:srgbClr val="A9A1CD"/>
            </a:solidFill>
            <a:ln w="9525">
              <a:noFill/>
              <a:round/>
              <a:headEnd/>
              <a:tailEnd/>
            </a:ln>
          </p:spPr>
          <p:txBody>
            <a:bodyPr/>
            <a:lstStyle/>
            <a:p>
              <a:endParaRPr lang="en-US"/>
            </a:p>
          </p:txBody>
        </p:sp>
        <p:sp>
          <p:nvSpPr>
            <p:cNvPr id="27067" name="Freeform 439"/>
            <p:cNvSpPr>
              <a:spLocks/>
            </p:cNvSpPr>
            <p:nvPr/>
          </p:nvSpPr>
          <p:spPr bwMode="auto">
            <a:xfrm>
              <a:off x="3919538" y="4399632"/>
              <a:ext cx="738187" cy="623888"/>
            </a:xfrm>
            <a:custGeom>
              <a:avLst/>
              <a:gdLst>
                <a:gd name="T0" fmla="*/ 2147483647 w 224"/>
                <a:gd name="T1" fmla="*/ 2147483647 h 189"/>
                <a:gd name="T2" fmla="*/ 2147483647 w 224"/>
                <a:gd name="T3" fmla="*/ 2147483647 h 189"/>
                <a:gd name="T4" fmla="*/ 2147483647 w 224"/>
                <a:gd name="T5" fmla="*/ 2147483647 h 189"/>
                <a:gd name="T6" fmla="*/ 2147483647 w 224"/>
                <a:gd name="T7" fmla="*/ 2147483647 h 189"/>
                <a:gd name="T8" fmla="*/ 2147483647 w 224"/>
                <a:gd name="T9" fmla="*/ 2147483647 h 189"/>
                <a:gd name="T10" fmla="*/ 2147483647 w 224"/>
                <a:gd name="T11" fmla="*/ 2147483647 h 189"/>
                <a:gd name="T12" fmla="*/ 2147483647 w 224"/>
                <a:gd name="T13" fmla="*/ 2147483647 h 189"/>
                <a:gd name="T14" fmla="*/ 2147483647 w 224"/>
                <a:gd name="T15" fmla="*/ 2147483647 h 189"/>
                <a:gd name="T16" fmla="*/ 2147483647 w 224"/>
                <a:gd name="T17" fmla="*/ 2147483647 h 189"/>
                <a:gd name="T18" fmla="*/ 2147483647 w 224"/>
                <a:gd name="T19" fmla="*/ 2147483647 h 189"/>
                <a:gd name="T20" fmla="*/ 2147483647 w 224"/>
                <a:gd name="T21" fmla="*/ 2147483647 h 189"/>
                <a:gd name="T22" fmla="*/ 2147483647 w 224"/>
                <a:gd name="T23" fmla="*/ 2147483647 h 189"/>
                <a:gd name="T24" fmla="*/ 2147483647 w 224"/>
                <a:gd name="T25" fmla="*/ 2147483647 h 189"/>
                <a:gd name="T26" fmla="*/ 2147483647 w 224"/>
                <a:gd name="T27" fmla="*/ 2147483647 h 189"/>
                <a:gd name="T28" fmla="*/ 2147483647 w 224"/>
                <a:gd name="T29" fmla="*/ 2147483647 h 189"/>
                <a:gd name="T30" fmla="*/ 2147483647 w 224"/>
                <a:gd name="T31" fmla="*/ 2147483647 h 189"/>
                <a:gd name="T32" fmla="*/ 2147483647 w 224"/>
                <a:gd name="T33" fmla="*/ 2147483647 h 189"/>
                <a:gd name="T34" fmla="*/ 2147483647 w 224"/>
                <a:gd name="T35" fmla="*/ 2147483647 h 189"/>
                <a:gd name="T36" fmla="*/ 2147483647 w 224"/>
                <a:gd name="T37" fmla="*/ 2147483647 h 189"/>
                <a:gd name="T38" fmla="*/ 2147483647 w 224"/>
                <a:gd name="T39" fmla="*/ 2147483647 h 189"/>
                <a:gd name="T40" fmla="*/ 2147483647 w 224"/>
                <a:gd name="T41" fmla="*/ 2147483647 h 18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4"/>
                <a:gd name="T64" fmla="*/ 0 h 189"/>
                <a:gd name="T65" fmla="*/ 224 w 224"/>
                <a:gd name="T66" fmla="*/ 189 h 18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4" h="189">
                  <a:moveTo>
                    <a:pt x="218" y="69"/>
                  </a:moveTo>
                  <a:cubicBezTo>
                    <a:pt x="213" y="52"/>
                    <a:pt x="193" y="69"/>
                    <a:pt x="181" y="53"/>
                  </a:cubicBezTo>
                  <a:cubicBezTo>
                    <a:pt x="175" y="45"/>
                    <a:pt x="164" y="39"/>
                    <a:pt x="156" y="31"/>
                  </a:cubicBezTo>
                  <a:cubicBezTo>
                    <a:pt x="148" y="23"/>
                    <a:pt x="147" y="10"/>
                    <a:pt x="137" y="5"/>
                  </a:cubicBezTo>
                  <a:cubicBezTo>
                    <a:pt x="128" y="1"/>
                    <a:pt x="121" y="0"/>
                    <a:pt x="111" y="2"/>
                  </a:cubicBezTo>
                  <a:cubicBezTo>
                    <a:pt x="100" y="3"/>
                    <a:pt x="90" y="4"/>
                    <a:pt x="81" y="8"/>
                  </a:cubicBezTo>
                  <a:cubicBezTo>
                    <a:pt x="70" y="11"/>
                    <a:pt x="65" y="13"/>
                    <a:pt x="56" y="17"/>
                  </a:cubicBezTo>
                  <a:cubicBezTo>
                    <a:pt x="46" y="23"/>
                    <a:pt x="40" y="30"/>
                    <a:pt x="33" y="36"/>
                  </a:cubicBezTo>
                  <a:cubicBezTo>
                    <a:pt x="23" y="43"/>
                    <a:pt x="9" y="43"/>
                    <a:pt x="5" y="50"/>
                  </a:cubicBezTo>
                  <a:cubicBezTo>
                    <a:pt x="0" y="58"/>
                    <a:pt x="7" y="73"/>
                    <a:pt x="13" y="87"/>
                  </a:cubicBezTo>
                  <a:cubicBezTo>
                    <a:pt x="18" y="99"/>
                    <a:pt x="23" y="110"/>
                    <a:pt x="35" y="115"/>
                  </a:cubicBezTo>
                  <a:cubicBezTo>
                    <a:pt x="45" y="120"/>
                    <a:pt x="52" y="108"/>
                    <a:pt x="66" y="103"/>
                  </a:cubicBezTo>
                  <a:cubicBezTo>
                    <a:pt x="78" y="99"/>
                    <a:pt x="95" y="102"/>
                    <a:pt x="104" y="102"/>
                  </a:cubicBezTo>
                  <a:cubicBezTo>
                    <a:pt x="117" y="101"/>
                    <a:pt x="142" y="97"/>
                    <a:pt x="151" y="104"/>
                  </a:cubicBezTo>
                  <a:cubicBezTo>
                    <a:pt x="160" y="109"/>
                    <a:pt x="159" y="133"/>
                    <a:pt x="166" y="143"/>
                  </a:cubicBezTo>
                  <a:cubicBezTo>
                    <a:pt x="171" y="152"/>
                    <a:pt x="176" y="161"/>
                    <a:pt x="181" y="172"/>
                  </a:cubicBezTo>
                  <a:cubicBezTo>
                    <a:pt x="189" y="188"/>
                    <a:pt x="189" y="189"/>
                    <a:pt x="195" y="187"/>
                  </a:cubicBezTo>
                  <a:cubicBezTo>
                    <a:pt x="203" y="186"/>
                    <a:pt x="202" y="181"/>
                    <a:pt x="206" y="166"/>
                  </a:cubicBezTo>
                  <a:cubicBezTo>
                    <a:pt x="208" y="157"/>
                    <a:pt x="223" y="148"/>
                    <a:pt x="223" y="135"/>
                  </a:cubicBezTo>
                  <a:cubicBezTo>
                    <a:pt x="224" y="125"/>
                    <a:pt x="218" y="114"/>
                    <a:pt x="217" y="102"/>
                  </a:cubicBezTo>
                  <a:cubicBezTo>
                    <a:pt x="216" y="92"/>
                    <a:pt x="221" y="79"/>
                    <a:pt x="218" y="69"/>
                  </a:cubicBezTo>
                  <a:close/>
                </a:path>
              </a:pathLst>
            </a:custGeom>
            <a:solidFill>
              <a:srgbClr val="A8A1CD"/>
            </a:solidFill>
            <a:ln w="9525">
              <a:noFill/>
              <a:round/>
              <a:headEnd/>
              <a:tailEnd/>
            </a:ln>
          </p:spPr>
          <p:txBody>
            <a:bodyPr/>
            <a:lstStyle/>
            <a:p>
              <a:endParaRPr lang="en-US"/>
            </a:p>
          </p:txBody>
        </p:sp>
        <p:sp>
          <p:nvSpPr>
            <p:cNvPr id="27068" name="Freeform 440"/>
            <p:cNvSpPr>
              <a:spLocks/>
            </p:cNvSpPr>
            <p:nvPr/>
          </p:nvSpPr>
          <p:spPr bwMode="auto">
            <a:xfrm>
              <a:off x="3922713" y="4402807"/>
              <a:ext cx="731837" cy="617538"/>
            </a:xfrm>
            <a:custGeom>
              <a:avLst/>
              <a:gdLst>
                <a:gd name="T0" fmla="*/ 2147483647 w 222"/>
                <a:gd name="T1" fmla="*/ 2147483647 h 187"/>
                <a:gd name="T2" fmla="*/ 2147483647 w 222"/>
                <a:gd name="T3" fmla="*/ 2147483647 h 187"/>
                <a:gd name="T4" fmla="*/ 2147483647 w 222"/>
                <a:gd name="T5" fmla="*/ 2147483647 h 187"/>
                <a:gd name="T6" fmla="*/ 2147483647 w 222"/>
                <a:gd name="T7" fmla="*/ 2147483647 h 187"/>
                <a:gd name="T8" fmla="*/ 2147483647 w 222"/>
                <a:gd name="T9" fmla="*/ 2147483647 h 187"/>
                <a:gd name="T10" fmla="*/ 2147483647 w 222"/>
                <a:gd name="T11" fmla="*/ 2147483647 h 187"/>
                <a:gd name="T12" fmla="*/ 2147483647 w 222"/>
                <a:gd name="T13" fmla="*/ 2147483647 h 187"/>
                <a:gd name="T14" fmla="*/ 2147483647 w 222"/>
                <a:gd name="T15" fmla="*/ 2147483647 h 187"/>
                <a:gd name="T16" fmla="*/ 2147483647 w 222"/>
                <a:gd name="T17" fmla="*/ 2147483647 h 187"/>
                <a:gd name="T18" fmla="*/ 2147483647 w 222"/>
                <a:gd name="T19" fmla="*/ 2147483647 h 187"/>
                <a:gd name="T20" fmla="*/ 2147483647 w 222"/>
                <a:gd name="T21" fmla="*/ 2147483647 h 187"/>
                <a:gd name="T22" fmla="*/ 2147483647 w 222"/>
                <a:gd name="T23" fmla="*/ 2147483647 h 187"/>
                <a:gd name="T24" fmla="*/ 2147483647 w 222"/>
                <a:gd name="T25" fmla="*/ 2147483647 h 187"/>
                <a:gd name="T26" fmla="*/ 2147483647 w 222"/>
                <a:gd name="T27" fmla="*/ 2147483647 h 187"/>
                <a:gd name="T28" fmla="*/ 2147483647 w 222"/>
                <a:gd name="T29" fmla="*/ 2147483647 h 187"/>
                <a:gd name="T30" fmla="*/ 2147483647 w 222"/>
                <a:gd name="T31" fmla="*/ 2147483647 h 187"/>
                <a:gd name="T32" fmla="*/ 2147483647 w 222"/>
                <a:gd name="T33" fmla="*/ 2147483647 h 187"/>
                <a:gd name="T34" fmla="*/ 2147483647 w 222"/>
                <a:gd name="T35" fmla="*/ 2147483647 h 187"/>
                <a:gd name="T36" fmla="*/ 2147483647 w 222"/>
                <a:gd name="T37" fmla="*/ 2147483647 h 187"/>
                <a:gd name="T38" fmla="*/ 2147483647 w 222"/>
                <a:gd name="T39" fmla="*/ 2147483647 h 187"/>
                <a:gd name="T40" fmla="*/ 2147483647 w 222"/>
                <a:gd name="T41" fmla="*/ 2147483647 h 18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2"/>
                <a:gd name="T64" fmla="*/ 0 h 187"/>
                <a:gd name="T65" fmla="*/ 222 w 222"/>
                <a:gd name="T66" fmla="*/ 187 h 18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2" h="187">
                  <a:moveTo>
                    <a:pt x="217" y="68"/>
                  </a:moveTo>
                  <a:cubicBezTo>
                    <a:pt x="212" y="51"/>
                    <a:pt x="191" y="68"/>
                    <a:pt x="180" y="53"/>
                  </a:cubicBezTo>
                  <a:cubicBezTo>
                    <a:pt x="173" y="45"/>
                    <a:pt x="163" y="38"/>
                    <a:pt x="155" y="31"/>
                  </a:cubicBezTo>
                  <a:cubicBezTo>
                    <a:pt x="146" y="23"/>
                    <a:pt x="146" y="9"/>
                    <a:pt x="136" y="5"/>
                  </a:cubicBezTo>
                  <a:cubicBezTo>
                    <a:pt x="126" y="0"/>
                    <a:pt x="121" y="0"/>
                    <a:pt x="110" y="1"/>
                  </a:cubicBezTo>
                  <a:cubicBezTo>
                    <a:pt x="99" y="3"/>
                    <a:pt x="90" y="4"/>
                    <a:pt x="80" y="7"/>
                  </a:cubicBezTo>
                  <a:cubicBezTo>
                    <a:pt x="70" y="11"/>
                    <a:pt x="64" y="12"/>
                    <a:pt x="55" y="17"/>
                  </a:cubicBezTo>
                  <a:cubicBezTo>
                    <a:pt x="45" y="22"/>
                    <a:pt x="39" y="30"/>
                    <a:pt x="32" y="35"/>
                  </a:cubicBezTo>
                  <a:cubicBezTo>
                    <a:pt x="23" y="43"/>
                    <a:pt x="9" y="42"/>
                    <a:pt x="5" y="49"/>
                  </a:cubicBezTo>
                  <a:cubicBezTo>
                    <a:pt x="0" y="57"/>
                    <a:pt x="7" y="72"/>
                    <a:pt x="13" y="86"/>
                  </a:cubicBezTo>
                  <a:cubicBezTo>
                    <a:pt x="18" y="98"/>
                    <a:pt x="23" y="108"/>
                    <a:pt x="35" y="114"/>
                  </a:cubicBezTo>
                  <a:cubicBezTo>
                    <a:pt x="45" y="118"/>
                    <a:pt x="51" y="106"/>
                    <a:pt x="65" y="102"/>
                  </a:cubicBezTo>
                  <a:cubicBezTo>
                    <a:pt x="77" y="97"/>
                    <a:pt x="94" y="100"/>
                    <a:pt x="104" y="100"/>
                  </a:cubicBezTo>
                  <a:cubicBezTo>
                    <a:pt x="116" y="100"/>
                    <a:pt x="142" y="96"/>
                    <a:pt x="151" y="102"/>
                  </a:cubicBezTo>
                  <a:cubicBezTo>
                    <a:pt x="159" y="108"/>
                    <a:pt x="158" y="131"/>
                    <a:pt x="165" y="142"/>
                  </a:cubicBezTo>
                  <a:cubicBezTo>
                    <a:pt x="170" y="150"/>
                    <a:pt x="175" y="160"/>
                    <a:pt x="180" y="171"/>
                  </a:cubicBezTo>
                  <a:cubicBezTo>
                    <a:pt x="188" y="187"/>
                    <a:pt x="187" y="187"/>
                    <a:pt x="194" y="186"/>
                  </a:cubicBezTo>
                  <a:cubicBezTo>
                    <a:pt x="201" y="184"/>
                    <a:pt x="201" y="180"/>
                    <a:pt x="205" y="164"/>
                  </a:cubicBezTo>
                  <a:cubicBezTo>
                    <a:pt x="207" y="155"/>
                    <a:pt x="221" y="146"/>
                    <a:pt x="222" y="133"/>
                  </a:cubicBezTo>
                  <a:cubicBezTo>
                    <a:pt x="222" y="123"/>
                    <a:pt x="217" y="112"/>
                    <a:pt x="216" y="101"/>
                  </a:cubicBezTo>
                  <a:cubicBezTo>
                    <a:pt x="215" y="91"/>
                    <a:pt x="220" y="78"/>
                    <a:pt x="217" y="68"/>
                  </a:cubicBezTo>
                  <a:close/>
                </a:path>
              </a:pathLst>
            </a:custGeom>
            <a:solidFill>
              <a:srgbClr val="A7A1CD"/>
            </a:solidFill>
            <a:ln w="9525">
              <a:noFill/>
              <a:round/>
              <a:headEnd/>
              <a:tailEnd/>
            </a:ln>
          </p:spPr>
          <p:txBody>
            <a:bodyPr/>
            <a:lstStyle/>
            <a:p>
              <a:endParaRPr lang="en-US"/>
            </a:p>
          </p:txBody>
        </p:sp>
        <p:sp>
          <p:nvSpPr>
            <p:cNvPr id="27069" name="Freeform 441"/>
            <p:cNvSpPr>
              <a:spLocks/>
            </p:cNvSpPr>
            <p:nvPr/>
          </p:nvSpPr>
          <p:spPr bwMode="auto">
            <a:xfrm>
              <a:off x="3925888" y="4402807"/>
              <a:ext cx="728662" cy="614363"/>
            </a:xfrm>
            <a:custGeom>
              <a:avLst/>
              <a:gdLst>
                <a:gd name="T0" fmla="*/ 2147483647 w 221"/>
                <a:gd name="T1" fmla="*/ 2147483647 h 186"/>
                <a:gd name="T2" fmla="*/ 2147483647 w 221"/>
                <a:gd name="T3" fmla="*/ 2147483647 h 186"/>
                <a:gd name="T4" fmla="*/ 2147483647 w 221"/>
                <a:gd name="T5" fmla="*/ 2147483647 h 186"/>
                <a:gd name="T6" fmla="*/ 2147483647 w 221"/>
                <a:gd name="T7" fmla="*/ 2147483647 h 186"/>
                <a:gd name="T8" fmla="*/ 2147483647 w 221"/>
                <a:gd name="T9" fmla="*/ 2147483647 h 186"/>
                <a:gd name="T10" fmla="*/ 2147483647 w 221"/>
                <a:gd name="T11" fmla="*/ 2147483647 h 186"/>
                <a:gd name="T12" fmla="*/ 2147483647 w 221"/>
                <a:gd name="T13" fmla="*/ 2147483647 h 186"/>
                <a:gd name="T14" fmla="*/ 2147483647 w 221"/>
                <a:gd name="T15" fmla="*/ 2147483647 h 186"/>
                <a:gd name="T16" fmla="*/ 2147483647 w 221"/>
                <a:gd name="T17" fmla="*/ 2147483647 h 186"/>
                <a:gd name="T18" fmla="*/ 2147483647 w 221"/>
                <a:gd name="T19" fmla="*/ 2147483647 h 186"/>
                <a:gd name="T20" fmla="*/ 2147483647 w 221"/>
                <a:gd name="T21" fmla="*/ 2147483647 h 186"/>
                <a:gd name="T22" fmla="*/ 2147483647 w 221"/>
                <a:gd name="T23" fmla="*/ 2147483647 h 186"/>
                <a:gd name="T24" fmla="*/ 2147483647 w 221"/>
                <a:gd name="T25" fmla="*/ 2147483647 h 186"/>
                <a:gd name="T26" fmla="*/ 2147483647 w 221"/>
                <a:gd name="T27" fmla="*/ 2147483647 h 186"/>
                <a:gd name="T28" fmla="*/ 2147483647 w 221"/>
                <a:gd name="T29" fmla="*/ 2147483647 h 186"/>
                <a:gd name="T30" fmla="*/ 2147483647 w 221"/>
                <a:gd name="T31" fmla="*/ 2147483647 h 186"/>
                <a:gd name="T32" fmla="*/ 2147483647 w 221"/>
                <a:gd name="T33" fmla="*/ 2147483647 h 186"/>
                <a:gd name="T34" fmla="*/ 2147483647 w 221"/>
                <a:gd name="T35" fmla="*/ 2147483647 h 186"/>
                <a:gd name="T36" fmla="*/ 2147483647 w 221"/>
                <a:gd name="T37" fmla="*/ 2147483647 h 186"/>
                <a:gd name="T38" fmla="*/ 2147483647 w 221"/>
                <a:gd name="T39" fmla="*/ 2147483647 h 186"/>
                <a:gd name="T40" fmla="*/ 2147483647 w 221"/>
                <a:gd name="T41" fmla="*/ 2147483647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1"/>
                <a:gd name="T64" fmla="*/ 0 h 186"/>
                <a:gd name="T65" fmla="*/ 221 w 221"/>
                <a:gd name="T66" fmla="*/ 186 h 18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1" h="186">
                  <a:moveTo>
                    <a:pt x="215" y="68"/>
                  </a:moveTo>
                  <a:cubicBezTo>
                    <a:pt x="211" y="51"/>
                    <a:pt x="190" y="68"/>
                    <a:pt x="178" y="53"/>
                  </a:cubicBezTo>
                  <a:cubicBezTo>
                    <a:pt x="172" y="45"/>
                    <a:pt x="161" y="39"/>
                    <a:pt x="153" y="31"/>
                  </a:cubicBezTo>
                  <a:cubicBezTo>
                    <a:pt x="145" y="23"/>
                    <a:pt x="145" y="10"/>
                    <a:pt x="135" y="6"/>
                  </a:cubicBezTo>
                  <a:cubicBezTo>
                    <a:pt x="125" y="1"/>
                    <a:pt x="120" y="0"/>
                    <a:pt x="109" y="2"/>
                  </a:cubicBezTo>
                  <a:cubicBezTo>
                    <a:pt x="99" y="4"/>
                    <a:pt x="89" y="5"/>
                    <a:pt x="80" y="8"/>
                  </a:cubicBezTo>
                  <a:cubicBezTo>
                    <a:pt x="69" y="11"/>
                    <a:pt x="63" y="12"/>
                    <a:pt x="55" y="17"/>
                  </a:cubicBezTo>
                  <a:cubicBezTo>
                    <a:pt x="45" y="22"/>
                    <a:pt x="39" y="30"/>
                    <a:pt x="32" y="35"/>
                  </a:cubicBezTo>
                  <a:cubicBezTo>
                    <a:pt x="23" y="43"/>
                    <a:pt x="9" y="42"/>
                    <a:pt x="5" y="49"/>
                  </a:cubicBezTo>
                  <a:cubicBezTo>
                    <a:pt x="0" y="57"/>
                    <a:pt x="7" y="72"/>
                    <a:pt x="13" y="86"/>
                  </a:cubicBezTo>
                  <a:cubicBezTo>
                    <a:pt x="18" y="97"/>
                    <a:pt x="23" y="108"/>
                    <a:pt x="34" y="114"/>
                  </a:cubicBezTo>
                  <a:cubicBezTo>
                    <a:pt x="44" y="118"/>
                    <a:pt x="50" y="106"/>
                    <a:pt x="64" y="101"/>
                  </a:cubicBezTo>
                  <a:cubicBezTo>
                    <a:pt x="77" y="96"/>
                    <a:pt x="93" y="100"/>
                    <a:pt x="103" y="99"/>
                  </a:cubicBezTo>
                  <a:cubicBezTo>
                    <a:pt x="115" y="99"/>
                    <a:pt x="141" y="96"/>
                    <a:pt x="150" y="102"/>
                  </a:cubicBezTo>
                  <a:cubicBezTo>
                    <a:pt x="158" y="107"/>
                    <a:pt x="157" y="131"/>
                    <a:pt x="164" y="142"/>
                  </a:cubicBezTo>
                  <a:cubicBezTo>
                    <a:pt x="170" y="150"/>
                    <a:pt x="174" y="159"/>
                    <a:pt x="179" y="170"/>
                  </a:cubicBezTo>
                  <a:cubicBezTo>
                    <a:pt x="187" y="186"/>
                    <a:pt x="186" y="186"/>
                    <a:pt x="193" y="185"/>
                  </a:cubicBezTo>
                  <a:cubicBezTo>
                    <a:pt x="200" y="184"/>
                    <a:pt x="199" y="179"/>
                    <a:pt x="203" y="164"/>
                  </a:cubicBezTo>
                  <a:cubicBezTo>
                    <a:pt x="206" y="155"/>
                    <a:pt x="220" y="146"/>
                    <a:pt x="220" y="133"/>
                  </a:cubicBezTo>
                  <a:cubicBezTo>
                    <a:pt x="221" y="123"/>
                    <a:pt x="216" y="112"/>
                    <a:pt x="215" y="100"/>
                  </a:cubicBezTo>
                  <a:cubicBezTo>
                    <a:pt x="214" y="91"/>
                    <a:pt x="218" y="78"/>
                    <a:pt x="215" y="68"/>
                  </a:cubicBezTo>
                  <a:close/>
                </a:path>
              </a:pathLst>
            </a:custGeom>
            <a:solidFill>
              <a:srgbClr val="A6A0CC"/>
            </a:solidFill>
            <a:ln w="9525">
              <a:noFill/>
              <a:round/>
              <a:headEnd/>
              <a:tailEnd/>
            </a:ln>
          </p:spPr>
          <p:txBody>
            <a:bodyPr/>
            <a:lstStyle/>
            <a:p>
              <a:endParaRPr lang="en-US"/>
            </a:p>
          </p:txBody>
        </p:sp>
        <p:sp>
          <p:nvSpPr>
            <p:cNvPr id="27070" name="Freeform 442"/>
            <p:cNvSpPr>
              <a:spLocks/>
            </p:cNvSpPr>
            <p:nvPr/>
          </p:nvSpPr>
          <p:spPr bwMode="auto">
            <a:xfrm>
              <a:off x="3925888" y="4405982"/>
              <a:ext cx="725487" cy="611188"/>
            </a:xfrm>
            <a:custGeom>
              <a:avLst/>
              <a:gdLst>
                <a:gd name="T0" fmla="*/ 2147483647 w 220"/>
                <a:gd name="T1" fmla="*/ 2147483647 h 185"/>
                <a:gd name="T2" fmla="*/ 2147483647 w 220"/>
                <a:gd name="T3" fmla="*/ 2147483647 h 185"/>
                <a:gd name="T4" fmla="*/ 2147483647 w 220"/>
                <a:gd name="T5" fmla="*/ 2147483647 h 185"/>
                <a:gd name="T6" fmla="*/ 2147483647 w 220"/>
                <a:gd name="T7" fmla="*/ 2147483647 h 185"/>
                <a:gd name="T8" fmla="*/ 2147483647 w 220"/>
                <a:gd name="T9" fmla="*/ 2147483647 h 185"/>
                <a:gd name="T10" fmla="*/ 2147483647 w 220"/>
                <a:gd name="T11" fmla="*/ 2147483647 h 185"/>
                <a:gd name="T12" fmla="*/ 2147483647 w 220"/>
                <a:gd name="T13" fmla="*/ 2147483647 h 185"/>
                <a:gd name="T14" fmla="*/ 2147483647 w 220"/>
                <a:gd name="T15" fmla="*/ 2147483647 h 185"/>
                <a:gd name="T16" fmla="*/ 2147483647 w 220"/>
                <a:gd name="T17" fmla="*/ 2147483647 h 185"/>
                <a:gd name="T18" fmla="*/ 2147483647 w 220"/>
                <a:gd name="T19" fmla="*/ 2147483647 h 185"/>
                <a:gd name="T20" fmla="*/ 2147483647 w 220"/>
                <a:gd name="T21" fmla="*/ 2147483647 h 185"/>
                <a:gd name="T22" fmla="*/ 2147483647 w 220"/>
                <a:gd name="T23" fmla="*/ 2147483647 h 185"/>
                <a:gd name="T24" fmla="*/ 2147483647 w 220"/>
                <a:gd name="T25" fmla="*/ 2147483647 h 185"/>
                <a:gd name="T26" fmla="*/ 2147483647 w 220"/>
                <a:gd name="T27" fmla="*/ 2147483647 h 185"/>
                <a:gd name="T28" fmla="*/ 2147483647 w 220"/>
                <a:gd name="T29" fmla="*/ 2147483647 h 185"/>
                <a:gd name="T30" fmla="*/ 2147483647 w 220"/>
                <a:gd name="T31" fmla="*/ 2147483647 h 185"/>
                <a:gd name="T32" fmla="*/ 2147483647 w 220"/>
                <a:gd name="T33" fmla="*/ 2147483647 h 185"/>
                <a:gd name="T34" fmla="*/ 2147483647 w 220"/>
                <a:gd name="T35" fmla="*/ 2147483647 h 185"/>
                <a:gd name="T36" fmla="*/ 2147483647 w 220"/>
                <a:gd name="T37" fmla="*/ 2147483647 h 185"/>
                <a:gd name="T38" fmla="*/ 2147483647 w 220"/>
                <a:gd name="T39" fmla="*/ 2147483647 h 185"/>
                <a:gd name="T40" fmla="*/ 2147483647 w 220"/>
                <a:gd name="T41" fmla="*/ 2147483647 h 1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0"/>
                <a:gd name="T64" fmla="*/ 0 h 185"/>
                <a:gd name="T65" fmla="*/ 220 w 220"/>
                <a:gd name="T66" fmla="*/ 185 h 1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0" h="185">
                  <a:moveTo>
                    <a:pt x="215" y="67"/>
                  </a:moveTo>
                  <a:cubicBezTo>
                    <a:pt x="210" y="50"/>
                    <a:pt x="189" y="67"/>
                    <a:pt x="178" y="52"/>
                  </a:cubicBezTo>
                  <a:cubicBezTo>
                    <a:pt x="172" y="44"/>
                    <a:pt x="161" y="38"/>
                    <a:pt x="153" y="30"/>
                  </a:cubicBezTo>
                  <a:cubicBezTo>
                    <a:pt x="145" y="23"/>
                    <a:pt x="145" y="10"/>
                    <a:pt x="135" y="5"/>
                  </a:cubicBezTo>
                  <a:cubicBezTo>
                    <a:pt x="125" y="1"/>
                    <a:pt x="120" y="0"/>
                    <a:pt x="109" y="2"/>
                  </a:cubicBezTo>
                  <a:cubicBezTo>
                    <a:pt x="99" y="3"/>
                    <a:pt x="89" y="4"/>
                    <a:pt x="80" y="7"/>
                  </a:cubicBezTo>
                  <a:cubicBezTo>
                    <a:pt x="69" y="11"/>
                    <a:pt x="64" y="12"/>
                    <a:pt x="55" y="16"/>
                  </a:cubicBezTo>
                  <a:cubicBezTo>
                    <a:pt x="45" y="21"/>
                    <a:pt x="40" y="29"/>
                    <a:pt x="33" y="35"/>
                  </a:cubicBezTo>
                  <a:cubicBezTo>
                    <a:pt x="23" y="42"/>
                    <a:pt x="9" y="42"/>
                    <a:pt x="5" y="48"/>
                  </a:cubicBezTo>
                  <a:cubicBezTo>
                    <a:pt x="0" y="56"/>
                    <a:pt x="7" y="71"/>
                    <a:pt x="13" y="85"/>
                  </a:cubicBezTo>
                  <a:cubicBezTo>
                    <a:pt x="18" y="96"/>
                    <a:pt x="23" y="107"/>
                    <a:pt x="35" y="112"/>
                  </a:cubicBezTo>
                  <a:cubicBezTo>
                    <a:pt x="45" y="117"/>
                    <a:pt x="51" y="104"/>
                    <a:pt x="65" y="99"/>
                  </a:cubicBezTo>
                  <a:cubicBezTo>
                    <a:pt x="77" y="95"/>
                    <a:pt x="94" y="98"/>
                    <a:pt x="103" y="98"/>
                  </a:cubicBezTo>
                  <a:cubicBezTo>
                    <a:pt x="115" y="98"/>
                    <a:pt x="142" y="94"/>
                    <a:pt x="151" y="100"/>
                  </a:cubicBezTo>
                  <a:cubicBezTo>
                    <a:pt x="159" y="106"/>
                    <a:pt x="157" y="129"/>
                    <a:pt x="165" y="140"/>
                  </a:cubicBezTo>
                  <a:cubicBezTo>
                    <a:pt x="170" y="148"/>
                    <a:pt x="174" y="157"/>
                    <a:pt x="179" y="168"/>
                  </a:cubicBezTo>
                  <a:cubicBezTo>
                    <a:pt x="187" y="184"/>
                    <a:pt x="186" y="185"/>
                    <a:pt x="193" y="183"/>
                  </a:cubicBezTo>
                  <a:cubicBezTo>
                    <a:pt x="200" y="182"/>
                    <a:pt x="199" y="177"/>
                    <a:pt x="203" y="162"/>
                  </a:cubicBezTo>
                  <a:cubicBezTo>
                    <a:pt x="205" y="153"/>
                    <a:pt x="220" y="144"/>
                    <a:pt x="220" y="132"/>
                  </a:cubicBezTo>
                  <a:cubicBezTo>
                    <a:pt x="220" y="122"/>
                    <a:pt x="215" y="111"/>
                    <a:pt x="214" y="99"/>
                  </a:cubicBezTo>
                  <a:cubicBezTo>
                    <a:pt x="213" y="90"/>
                    <a:pt x="218" y="77"/>
                    <a:pt x="215" y="67"/>
                  </a:cubicBezTo>
                  <a:close/>
                </a:path>
              </a:pathLst>
            </a:custGeom>
            <a:solidFill>
              <a:srgbClr val="A5A0CC"/>
            </a:solidFill>
            <a:ln w="9525">
              <a:noFill/>
              <a:round/>
              <a:headEnd/>
              <a:tailEnd/>
            </a:ln>
          </p:spPr>
          <p:txBody>
            <a:bodyPr/>
            <a:lstStyle/>
            <a:p>
              <a:endParaRPr lang="en-US"/>
            </a:p>
          </p:txBody>
        </p:sp>
        <p:sp>
          <p:nvSpPr>
            <p:cNvPr id="27071" name="Freeform 443"/>
            <p:cNvSpPr>
              <a:spLocks/>
            </p:cNvSpPr>
            <p:nvPr/>
          </p:nvSpPr>
          <p:spPr bwMode="auto">
            <a:xfrm>
              <a:off x="3929063" y="4409157"/>
              <a:ext cx="722312" cy="603250"/>
            </a:xfrm>
            <a:custGeom>
              <a:avLst/>
              <a:gdLst>
                <a:gd name="T0" fmla="*/ 2147483647 w 219"/>
                <a:gd name="T1" fmla="*/ 2147483647 h 183"/>
                <a:gd name="T2" fmla="*/ 2147483647 w 219"/>
                <a:gd name="T3" fmla="*/ 2147483647 h 183"/>
                <a:gd name="T4" fmla="*/ 2147483647 w 219"/>
                <a:gd name="T5" fmla="*/ 2147483647 h 183"/>
                <a:gd name="T6" fmla="*/ 2147483647 w 219"/>
                <a:gd name="T7" fmla="*/ 2147483647 h 183"/>
                <a:gd name="T8" fmla="*/ 2147483647 w 219"/>
                <a:gd name="T9" fmla="*/ 2147483647 h 183"/>
                <a:gd name="T10" fmla="*/ 2147483647 w 219"/>
                <a:gd name="T11" fmla="*/ 2147483647 h 183"/>
                <a:gd name="T12" fmla="*/ 2147483647 w 219"/>
                <a:gd name="T13" fmla="*/ 2147483647 h 183"/>
                <a:gd name="T14" fmla="*/ 2147483647 w 219"/>
                <a:gd name="T15" fmla="*/ 2147483647 h 183"/>
                <a:gd name="T16" fmla="*/ 2147483647 w 219"/>
                <a:gd name="T17" fmla="*/ 2147483647 h 183"/>
                <a:gd name="T18" fmla="*/ 2147483647 w 219"/>
                <a:gd name="T19" fmla="*/ 2147483647 h 183"/>
                <a:gd name="T20" fmla="*/ 2147483647 w 219"/>
                <a:gd name="T21" fmla="*/ 2147483647 h 183"/>
                <a:gd name="T22" fmla="*/ 2147483647 w 219"/>
                <a:gd name="T23" fmla="*/ 2147483647 h 183"/>
                <a:gd name="T24" fmla="*/ 2147483647 w 219"/>
                <a:gd name="T25" fmla="*/ 2147483647 h 183"/>
                <a:gd name="T26" fmla="*/ 2147483647 w 219"/>
                <a:gd name="T27" fmla="*/ 2147483647 h 183"/>
                <a:gd name="T28" fmla="*/ 2147483647 w 219"/>
                <a:gd name="T29" fmla="*/ 2147483647 h 183"/>
                <a:gd name="T30" fmla="*/ 2147483647 w 219"/>
                <a:gd name="T31" fmla="*/ 2147483647 h 183"/>
                <a:gd name="T32" fmla="*/ 2147483647 w 219"/>
                <a:gd name="T33" fmla="*/ 2147483647 h 183"/>
                <a:gd name="T34" fmla="*/ 2147483647 w 219"/>
                <a:gd name="T35" fmla="*/ 2147483647 h 183"/>
                <a:gd name="T36" fmla="*/ 2147483647 w 219"/>
                <a:gd name="T37" fmla="*/ 2147483647 h 183"/>
                <a:gd name="T38" fmla="*/ 2147483647 w 219"/>
                <a:gd name="T39" fmla="*/ 2147483647 h 183"/>
                <a:gd name="T40" fmla="*/ 2147483647 w 219"/>
                <a:gd name="T41" fmla="*/ 2147483647 h 1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9"/>
                <a:gd name="T64" fmla="*/ 0 h 183"/>
                <a:gd name="T65" fmla="*/ 219 w 219"/>
                <a:gd name="T66" fmla="*/ 183 h 1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9" h="183">
                  <a:moveTo>
                    <a:pt x="214" y="66"/>
                  </a:moveTo>
                  <a:cubicBezTo>
                    <a:pt x="209" y="50"/>
                    <a:pt x="188" y="67"/>
                    <a:pt x="176" y="52"/>
                  </a:cubicBezTo>
                  <a:cubicBezTo>
                    <a:pt x="170" y="44"/>
                    <a:pt x="160" y="37"/>
                    <a:pt x="152" y="30"/>
                  </a:cubicBezTo>
                  <a:cubicBezTo>
                    <a:pt x="143" y="22"/>
                    <a:pt x="143" y="9"/>
                    <a:pt x="134" y="5"/>
                  </a:cubicBezTo>
                  <a:cubicBezTo>
                    <a:pt x="124" y="0"/>
                    <a:pt x="119" y="0"/>
                    <a:pt x="108" y="1"/>
                  </a:cubicBezTo>
                  <a:cubicBezTo>
                    <a:pt x="98" y="3"/>
                    <a:pt x="89" y="4"/>
                    <a:pt x="79" y="7"/>
                  </a:cubicBezTo>
                  <a:cubicBezTo>
                    <a:pt x="69" y="10"/>
                    <a:pt x="63" y="11"/>
                    <a:pt x="55" y="16"/>
                  </a:cubicBezTo>
                  <a:cubicBezTo>
                    <a:pt x="45" y="21"/>
                    <a:pt x="39" y="28"/>
                    <a:pt x="32" y="34"/>
                  </a:cubicBezTo>
                  <a:cubicBezTo>
                    <a:pt x="23" y="41"/>
                    <a:pt x="9" y="41"/>
                    <a:pt x="5" y="47"/>
                  </a:cubicBezTo>
                  <a:cubicBezTo>
                    <a:pt x="0" y="56"/>
                    <a:pt x="7" y="70"/>
                    <a:pt x="13" y="84"/>
                  </a:cubicBezTo>
                  <a:cubicBezTo>
                    <a:pt x="18" y="95"/>
                    <a:pt x="23" y="106"/>
                    <a:pt x="35" y="111"/>
                  </a:cubicBezTo>
                  <a:cubicBezTo>
                    <a:pt x="44" y="116"/>
                    <a:pt x="50" y="102"/>
                    <a:pt x="64" y="97"/>
                  </a:cubicBezTo>
                  <a:cubicBezTo>
                    <a:pt x="76" y="93"/>
                    <a:pt x="93" y="96"/>
                    <a:pt x="103" y="96"/>
                  </a:cubicBezTo>
                  <a:cubicBezTo>
                    <a:pt x="115" y="96"/>
                    <a:pt x="141" y="93"/>
                    <a:pt x="150" y="99"/>
                  </a:cubicBezTo>
                  <a:cubicBezTo>
                    <a:pt x="158" y="104"/>
                    <a:pt x="157" y="128"/>
                    <a:pt x="164" y="139"/>
                  </a:cubicBezTo>
                  <a:cubicBezTo>
                    <a:pt x="169" y="147"/>
                    <a:pt x="173" y="156"/>
                    <a:pt x="178" y="167"/>
                  </a:cubicBezTo>
                  <a:cubicBezTo>
                    <a:pt x="186" y="183"/>
                    <a:pt x="185" y="183"/>
                    <a:pt x="192" y="182"/>
                  </a:cubicBezTo>
                  <a:cubicBezTo>
                    <a:pt x="199" y="181"/>
                    <a:pt x="198" y="176"/>
                    <a:pt x="202" y="161"/>
                  </a:cubicBezTo>
                  <a:cubicBezTo>
                    <a:pt x="204" y="152"/>
                    <a:pt x="218" y="143"/>
                    <a:pt x="219" y="130"/>
                  </a:cubicBezTo>
                  <a:cubicBezTo>
                    <a:pt x="219" y="121"/>
                    <a:pt x="214" y="110"/>
                    <a:pt x="213" y="98"/>
                  </a:cubicBezTo>
                  <a:cubicBezTo>
                    <a:pt x="212" y="88"/>
                    <a:pt x="217" y="76"/>
                    <a:pt x="214" y="66"/>
                  </a:cubicBezTo>
                  <a:close/>
                </a:path>
              </a:pathLst>
            </a:custGeom>
            <a:solidFill>
              <a:srgbClr val="A49FCC"/>
            </a:solidFill>
            <a:ln w="9525">
              <a:noFill/>
              <a:round/>
              <a:headEnd/>
              <a:tailEnd/>
            </a:ln>
          </p:spPr>
          <p:txBody>
            <a:bodyPr/>
            <a:lstStyle/>
            <a:p>
              <a:endParaRPr lang="en-US"/>
            </a:p>
          </p:txBody>
        </p:sp>
        <p:sp>
          <p:nvSpPr>
            <p:cNvPr id="27072" name="Freeform 444"/>
            <p:cNvSpPr>
              <a:spLocks/>
            </p:cNvSpPr>
            <p:nvPr/>
          </p:nvSpPr>
          <p:spPr bwMode="auto">
            <a:xfrm>
              <a:off x="3932238" y="4409157"/>
              <a:ext cx="719137" cy="603250"/>
            </a:xfrm>
            <a:custGeom>
              <a:avLst/>
              <a:gdLst>
                <a:gd name="T0" fmla="*/ 2147483647 w 218"/>
                <a:gd name="T1" fmla="*/ 2147483647 h 183"/>
                <a:gd name="T2" fmla="*/ 2147483647 w 218"/>
                <a:gd name="T3" fmla="*/ 2147483647 h 183"/>
                <a:gd name="T4" fmla="*/ 2147483647 w 218"/>
                <a:gd name="T5" fmla="*/ 2147483647 h 183"/>
                <a:gd name="T6" fmla="*/ 2147483647 w 218"/>
                <a:gd name="T7" fmla="*/ 2147483647 h 183"/>
                <a:gd name="T8" fmla="*/ 2147483647 w 218"/>
                <a:gd name="T9" fmla="*/ 2147483647 h 183"/>
                <a:gd name="T10" fmla="*/ 2147483647 w 218"/>
                <a:gd name="T11" fmla="*/ 2147483647 h 183"/>
                <a:gd name="T12" fmla="*/ 2147483647 w 218"/>
                <a:gd name="T13" fmla="*/ 2147483647 h 183"/>
                <a:gd name="T14" fmla="*/ 2147483647 w 218"/>
                <a:gd name="T15" fmla="*/ 2147483647 h 183"/>
                <a:gd name="T16" fmla="*/ 2147483647 w 218"/>
                <a:gd name="T17" fmla="*/ 2147483647 h 183"/>
                <a:gd name="T18" fmla="*/ 2147483647 w 218"/>
                <a:gd name="T19" fmla="*/ 2147483647 h 183"/>
                <a:gd name="T20" fmla="*/ 2147483647 w 218"/>
                <a:gd name="T21" fmla="*/ 2147483647 h 183"/>
                <a:gd name="T22" fmla="*/ 2147483647 w 218"/>
                <a:gd name="T23" fmla="*/ 2147483647 h 183"/>
                <a:gd name="T24" fmla="*/ 2147483647 w 218"/>
                <a:gd name="T25" fmla="*/ 2147483647 h 183"/>
                <a:gd name="T26" fmla="*/ 2147483647 w 218"/>
                <a:gd name="T27" fmla="*/ 2147483647 h 183"/>
                <a:gd name="T28" fmla="*/ 2147483647 w 218"/>
                <a:gd name="T29" fmla="*/ 2147483647 h 183"/>
                <a:gd name="T30" fmla="*/ 2147483647 w 218"/>
                <a:gd name="T31" fmla="*/ 2147483647 h 183"/>
                <a:gd name="T32" fmla="*/ 2147483647 w 218"/>
                <a:gd name="T33" fmla="*/ 2147483647 h 183"/>
                <a:gd name="T34" fmla="*/ 2147483647 w 218"/>
                <a:gd name="T35" fmla="*/ 2147483647 h 183"/>
                <a:gd name="T36" fmla="*/ 2147483647 w 218"/>
                <a:gd name="T37" fmla="*/ 2147483647 h 183"/>
                <a:gd name="T38" fmla="*/ 2147483647 w 218"/>
                <a:gd name="T39" fmla="*/ 2147483647 h 183"/>
                <a:gd name="T40" fmla="*/ 2147483647 w 218"/>
                <a:gd name="T41" fmla="*/ 2147483647 h 1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8"/>
                <a:gd name="T64" fmla="*/ 0 h 183"/>
                <a:gd name="T65" fmla="*/ 218 w 218"/>
                <a:gd name="T66" fmla="*/ 183 h 1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8" h="183">
                  <a:moveTo>
                    <a:pt x="212" y="66"/>
                  </a:moveTo>
                  <a:cubicBezTo>
                    <a:pt x="208" y="50"/>
                    <a:pt x="187" y="67"/>
                    <a:pt x="175" y="52"/>
                  </a:cubicBezTo>
                  <a:cubicBezTo>
                    <a:pt x="169" y="44"/>
                    <a:pt x="158" y="38"/>
                    <a:pt x="150" y="30"/>
                  </a:cubicBezTo>
                  <a:cubicBezTo>
                    <a:pt x="142" y="23"/>
                    <a:pt x="142" y="10"/>
                    <a:pt x="133" y="5"/>
                  </a:cubicBezTo>
                  <a:cubicBezTo>
                    <a:pt x="123" y="1"/>
                    <a:pt x="118" y="0"/>
                    <a:pt x="108" y="2"/>
                  </a:cubicBezTo>
                  <a:cubicBezTo>
                    <a:pt x="97" y="4"/>
                    <a:pt x="88" y="4"/>
                    <a:pt x="78" y="7"/>
                  </a:cubicBezTo>
                  <a:cubicBezTo>
                    <a:pt x="68" y="11"/>
                    <a:pt x="63" y="11"/>
                    <a:pt x="54" y="16"/>
                  </a:cubicBezTo>
                  <a:cubicBezTo>
                    <a:pt x="45" y="21"/>
                    <a:pt x="39" y="28"/>
                    <a:pt x="32" y="34"/>
                  </a:cubicBezTo>
                  <a:cubicBezTo>
                    <a:pt x="23" y="41"/>
                    <a:pt x="9" y="41"/>
                    <a:pt x="5" y="47"/>
                  </a:cubicBezTo>
                  <a:cubicBezTo>
                    <a:pt x="0" y="56"/>
                    <a:pt x="7" y="70"/>
                    <a:pt x="13" y="84"/>
                  </a:cubicBezTo>
                  <a:cubicBezTo>
                    <a:pt x="18" y="95"/>
                    <a:pt x="23" y="106"/>
                    <a:pt x="34" y="111"/>
                  </a:cubicBezTo>
                  <a:cubicBezTo>
                    <a:pt x="44" y="115"/>
                    <a:pt x="50" y="101"/>
                    <a:pt x="63" y="97"/>
                  </a:cubicBezTo>
                  <a:cubicBezTo>
                    <a:pt x="75" y="92"/>
                    <a:pt x="92" y="96"/>
                    <a:pt x="102" y="96"/>
                  </a:cubicBezTo>
                  <a:cubicBezTo>
                    <a:pt x="114" y="95"/>
                    <a:pt x="140" y="92"/>
                    <a:pt x="150" y="98"/>
                  </a:cubicBezTo>
                  <a:cubicBezTo>
                    <a:pt x="158" y="104"/>
                    <a:pt x="156" y="128"/>
                    <a:pt x="163" y="138"/>
                  </a:cubicBezTo>
                  <a:cubicBezTo>
                    <a:pt x="168" y="146"/>
                    <a:pt x="172" y="155"/>
                    <a:pt x="177" y="166"/>
                  </a:cubicBezTo>
                  <a:cubicBezTo>
                    <a:pt x="185" y="182"/>
                    <a:pt x="184" y="183"/>
                    <a:pt x="190" y="181"/>
                  </a:cubicBezTo>
                  <a:cubicBezTo>
                    <a:pt x="197" y="180"/>
                    <a:pt x="197" y="175"/>
                    <a:pt x="201" y="160"/>
                  </a:cubicBezTo>
                  <a:cubicBezTo>
                    <a:pt x="203" y="151"/>
                    <a:pt x="217" y="143"/>
                    <a:pt x="217" y="130"/>
                  </a:cubicBezTo>
                  <a:cubicBezTo>
                    <a:pt x="218" y="120"/>
                    <a:pt x="213" y="109"/>
                    <a:pt x="212" y="98"/>
                  </a:cubicBezTo>
                  <a:cubicBezTo>
                    <a:pt x="211" y="88"/>
                    <a:pt x="215" y="76"/>
                    <a:pt x="212" y="66"/>
                  </a:cubicBezTo>
                  <a:close/>
                </a:path>
              </a:pathLst>
            </a:custGeom>
            <a:solidFill>
              <a:srgbClr val="A49FCC"/>
            </a:solidFill>
            <a:ln w="9525">
              <a:noFill/>
              <a:round/>
              <a:headEnd/>
              <a:tailEnd/>
            </a:ln>
          </p:spPr>
          <p:txBody>
            <a:bodyPr/>
            <a:lstStyle/>
            <a:p>
              <a:endParaRPr lang="en-US"/>
            </a:p>
          </p:txBody>
        </p:sp>
        <p:sp>
          <p:nvSpPr>
            <p:cNvPr id="27073" name="Freeform 445"/>
            <p:cNvSpPr>
              <a:spLocks/>
            </p:cNvSpPr>
            <p:nvPr/>
          </p:nvSpPr>
          <p:spPr bwMode="auto">
            <a:xfrm>
              <a:off x="3935413" y="4412332"/>
              <a:ext cx="712787" cy="596900"/>
            </a:xfrm>
            <a:custGeom>
              <a:avLst/>
              <a:gdLst>
                <a:gd name="T0" fmla="*/ 2147483647 w 216"/>
                <a:gd name="T1" fmla="*/ 2147483647 h 181"/>
                <a:gd name="T2" fmla="*/ 2147483647 w 216"/>
                <a:gd name="T3" fmla="*/ 2147483647 h 181"/>
                <a:gd name="T4" fmla="*/ 2147483647 w 216"/>
                <a:gd name="T5" fmla="*/ 2147483647 h 181"/>
                <a:gd name="T6" fmla="*/ 2147483647 w 216"/>
                <a:gd name="T7" fmla="*/ 2147483647 h 181"/>
                <a:gd name="T8" fmla="*/ 2147483647 w 216"/>
                <a:gd name="T9" fmla="*/ 2147483647 h 181"/>
                <a:gd name="T10" fmla="*/ 2147483647 w 216"/>
                <a:gd name="T11" fmla="*/ 2147483647 h 181"/>
                <a:gd name="T12" fmla="*/ 2147483647 w 216"/>
                <a:gd name="T13" fmla="*/ 2147483647 h 181"/>
                <a:gd name="T14" fmla="*/ 2147483647 w 216"/>
                <a:gd name="T15" fmla="*/ 2147483647 h 181"/>
                <a:gd name="T16" fmla="*/ 2147483647 w 216"/>
                <a:gd name="T17" fmla="*/ 2147483647 h 181"/>
                <a:gd name="T18" fmla="*/ 2147483647 w 216"/>
                <a:gd name="T19" fmla="*/ 2147483647 h 181"/>
                <a:gd name="T20" fmla="*/ 2147483647 w 216"/>
                <a:gd name="T21" fmla="*/ 2147483647 h 181"/>
                <a:gd name="T22" fmla="*/ 2147483647 w 216"/>
                <a:gd name="T23" fmla="*/ 2147483647 h 181"/>
                <a:gd name="T24" fmla="*/ 2147483647 w 216"/>
                <a:gd name="T25" fmla="*/ 2147483647 h 181"/>
                <a:gd name="T26" fmla="*/ 2147483647 w 216"/>
                <a:gd name="T27" fmla="*/ 2147483647 h 181"/>
                <a:gd name="T28" fmla="*/ 2147483647 w 216"/>
                <a:gd name="T29" fmla="*/ 2147483647 h 181"/>
                <a:gd name="T30" fmla="*/ 2147483647 w 216"/>
                <a:gd name="T31" fmla="*/ 2147483647 h 181"/>
                <a:gd name="T32" fmla="*/ 2147483647 w 216"/>
                <a:gd name="T33" fmla="*/ 2147483647 h 181"/>
                <a:gd name="T34" fmla="*/ 2147483647 w 216"/>
                <a:gd name="T35" fmla="*/ 2147483647 h 181"/>
                <a:gd name="T36" fmla="*/ 2147483647 w 216"/>
                <a:gd name="T37" fmla="*/ 2147483647 h 181"/>
                <a:gd name="T38" fmla="*/ 2147483647 w 216"/>
                <a:gd name="T39" fmla="*/ 2147483647 h 181"/>
                <a:gd name="T40" fmla="*/ 2147483647 w 216"/>
                <a:gd name="T41" fmla="*/ 2147483647 h 1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6"/>
                <a:gd name="T64" fmla="*/ 0 h 181"/>
                <a:gd name="T65" fmla="*/ 216 w 216"/>
                <a:gd name="T66" fmla="*/ 181 h 1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6" h="181">
                  <a:moveTo>
                    <a:pt x="211" y="65"/>
                  </a:moveTo>
                  <a:cubicBezTo>
                    <a:pt x="206" y="49"/>
                    <a:pt x="185" y="66"/>
                    <a:pt x="174" y="51"/>
                  </a:cubicBezTo>
                  <a:cubicBezTo>
                    <a:pt x="168" y="44"/>
                    <a:pt x="157" y="37"/>
                    <a:pt x="149" y="30"/>
                  </a:cubicBezTo>
                  <a:cubicBezTo>
                    <a:pt x="141" y="22"/>
                    <a:pt x="141" y="9"/>
                    <a:pt x="132" y="5"/>
                  </a:cubicBezTo>
                  <a:cubicBezTo>
                    <a:pt x="122" y="0"/>
                    <a:pt x="117" y="0"/>
                    <a:pt x="107" y="2"/>
                  </a:cubicBezTo>
                  <a:cubicBezTo>
                    <a:pt x="97" y="3"/>
                    <a:pt x="87" y="4"/>
                    <a:pt x="78" y="7"/>
                  </a:cubicBezTo>
                  <a:cubicBezTo>
                    <a:pt x="67" y="10"/>
                    <a:pt x="62" y="11"/>
                    <a:pt x="54" y="15"/>
                  </a:cubicBezTo>
                  <a:cubicBezTo>
                    <a:pt x="44" y="20"/>
                    <a:pt x="38" y="28"/>
                    <a:pt x="31" y="33"/>
                  </a:cubicBezTo>
                  <a:cubicBezTo>
                    <a:pt x="22" y="40"/>
                    <a:pt x="9" y="40"/>
                    <a:pt x="5" y="46"/>
                  </a:cubicBezTo>
                  <a:cubicBezTo>
                    <a:pt x="0" y="55"/>
                    <a:pt x="7" y="69"/>
                    <a:pt x="13" y="83"/>
                  </a:cubicBezTo>
                  <a:cubicBezTo>
                    <a:pt x="18" y="94"/>
                    <a:pt x="23" y="104"/>
                    <a:pt x="34" y="110"/>
                  </a:cubicBezTo>
                  <a:cubicBezTo>
                    <a:pt x="43" y="114"/>
                    <a:pt x="49" y="100"/>
                    <a:pt x="63" y="95"/>
                  </a:cubicBezTo>
                  <a:cubicBezTo>
                    <a:pt x="75" y="91"/>
                    <a:pt x="92" y="94"/>
                    <a:pt x="101" y="94"/>
                  </a:cubicBezTo>
                  <a:cubicBezTo>
                    <a:pt x="113" y="94"/>
                    <a:pt x="140" y="91"/>
                    <a:pt x="149" y="97"/>
                  </a:cubicBezTo>
                  <a:cubicBezTo>
                    <a:pt x="157" y="102"/>
                    <a:pt x="155" y="126"/>
                    <a:pt x="162" y="137"/>
                  </a:cubicBezTo>
                  <a:cubicBezTo>
                    <a:pt x="167" y="145"/>
                    <a:pt x="171" y="154"/>
                    <a:pt x="177" y="165"/>
                  </a:cubicBezTo>
                  <a:cubicBezTo>
                    <a:pt x="184" y="180"/>
                    <a:pt x="183" y="181"/>
                    <a:pt x="189" y="180"/>
                  </a:cubicBezTo>
                  <a:cubicBezTo>
                    <a:pt x="196" y="178"/>
                    <a:pt x="196" y="174"/>
                    <a:pt x="199" y="159"/>
                  </a:cubicBezTo>
                  <a:cubicBezTo>
                    <a:pt x="201" y="150"/>
                    <a:pt x="216" y="141"/>
                    <a:pt x="216" y="129"/>
                  </a:cubicBezTo>
                  <a:cubicBezTo>
                    <a:pt x="216" y="119"/>
                    <a:pt x="212" y="108"/>
                    <a:pt x="210" y="97"/>
                  </a:cubicBezTo>
                  <a:cubicBezTo>
                    <a:pt x="210" y="87"/>
                    <a:pt x="214" y="75"/>
                    <a:pt x="211" y="65"/>
                  </a:cubicBezTo>
                  <a:close/>
                </a:path>
              </a:pathLst>
            </a:custGeom>
            <a:solidFill>
              <a:srgbClr val="A39ECB"/>
            </a:solidFill>
            <a:ln w="9525">
              <a:noFill/>
              <a:round/>
              <a:headEnd/>
              <a:tailEnd/>
            </a:ln>
          </p:spPr>
          <p:txBody>
            <a:bodyPr/>
            <a:lstStyle/>
            <a:p>
              <a:endParaRPr lang="en-US"/>
            </a:p>
          </p:txBody>
        </p:sp>
        <p:sp>
          <p:nvSpPr>
            <p:cNvPr id="27074" name="Freeform 446"/>
            <p:cNvSpPr>
              <a:spLocks/>
            </p:cNvSpPr>
            <p:nvPr/>
          </p:nvSpPr>
          <p:spPr bwMode="auto">
            <a:xfrm>
              <a:off x="3938588" y="4415507"/>
              <a:ext cx="709612" cy="590550"/>
            </a:xfrm>
            <a:custGeom>
              <a:avLst/>
              <a:gdLst>
                <a:gd name="T0" fmla="*/ 2147483647 w 215"/>
                <a:gd name="T1" fmla="*/ 2147483647 h 179"/>
                <a:gd name="T2" fmla="*/ 2147483647 w 215"/>
                <a:gd name="T3" fmla="*/ 2147483647 h 179"/>
                <a:gd name="T4" fmla="*/ 2147483647 w 215"/>
                <a:gd name="T5" fmla="*/ 2147483647 h 179"/>
                <a:gd name="T6" fmla="*/ 2147483647 w 215"/>
                <a:gd name="T7" fmla="*/ 2147483647 h 179"/>
                <a:gd name="T8" fmla="*/ 2147483647 w 215"/>
                <a:gd name="T9" fmla="*/ 2147483647 h 179"/>
                <a:gd name="T10" fmla="*/ 2147483647 w 215"/>
                <a:gd name="T11" fmla="*/ 2147483647 h 179"/>
                <a:gd name="T12" fmla="*/ 2147483647 w 215"/>
                <a:gd name="T13" fmla="*/ 2147483647 h 179"/>
                <a:gd name="T14" fmla="*/ 2147483647 w 215"/>
                <a:gd name="T15" fmla="*/ 2147483647 h 179"/>
                <a:gd name="T16" fmla="*/ 2147483647 w 215"/>
                <a:gd name="T17" fmla="*/ 2147483647 h 179"/>
                <a:gd name="T18" fmla="*/ 2147483647 w 215"/>
                <a:gd name="T19" fmla="*/ 2147483647 h 179"/>
                <a:gd name="T20" fmla="*/ 2147483647 w 215"/>
                <a:gd name="T21" fmla="*/ 2147483647 h 179"/>
                <a:gd name="T22" fmla="*/ 2147483647 w 215"/>
                <a:gd name="T23" fmla="*/ 2147483647 h 179"/>
                <a:gd name="T24" fmla="*/ 2147483647 w 215"/>
                <a:gd name="T25" fmla="*/ 2147483647 h 179"/>
                <a:gd name="T26" fmla="*/ 2147483647 w 215"/>
                <a:gd name="T27" fmla="*/ 2147483647 h 179"/>
                <a:gd name="T28" fmla="*/ 2147483647 w 215"/>
                <a:gd name="T29" fmla="*/ 2147483647 h 179"/>
                <a:gd name="T30" fmla="*/ 2147483647 w 215"/>
                <a:gd name="T31" fmla="*/ 2147483647 h 179"/>
                <a:gd name="T32" fmla="*/ 2147483647 w 215"/>
                <a:gd name="T33" fmla="*/ 2147483647 h 179"/>
                <a:gd name="T34" fmla="*/ 2147483647 w 215"/>
                <a:gd name="T35" fmla="*/ 2147483647 h 179"/>
                <a:gd name="T36" fmla="*/ 2147483647 w 215"/>
                <a:gd name="T37" fmla="*/ 2147483647 h 179"/>
                <a:gd name="T38" fmla="*/ 2147483647 w 215"/>
                <a:gd name="T39" fmla="*/ 2147483647 h 179"/>
                <a:gd name="T40" fmla="*/ 2147483647 w 215"/>
                <a:gd name="T41" fmla="*/ 2147483647 h 1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5"/>
                <a:gd name="T64" fmla="*/ 0 h 179"/>
                <a:gd name="T65" fmla="*/ 215 w 215"/>
                <a:gd name="T66" fmla="*/ 179 h 1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5" h="179">
                  <a:moveTo>
                    <a:pt x="210" y="64"/>
                  </a:moveTo>
                  <a:cubicBezTo>
                    <a:pt x="205" y="48"/>
                    <a:pt x="184" y="65"/>
                    <a:pt x="172" y="51"/>
                  </a:cubicBezTo>
                  <a:cubicBezTo>
                    <a:pt x="166" y="43"/>
                    <a:pt x="156" y="37"/>
                    <a:pt x="148" y="29"/>
                  </a:cubicBezTo>
                  <a:cubicBezTo>
                    <a:pt x="140" y="22"/>
                    <a:pt x="140" y="9"/>
                    <a:pt x="130" y="5"/>
                  </a:cubicBezTo>
                  <a:cubicBezTo>
                    <a:pt x="121" y="0"/>
                    <a:pt x="116" y="0"/>
                    <a:pt x="106" y="1"/>
                  </a:cubicBezTo>
                  <a:cubicBezTo>
                    <a:pt x="96" y="3"/>
                    <a:pt x="86" y="3"/>
                    <a:pt x="77" y="6"/>
                  </a:cubicBezTo>
                  <a:cubicBezTo>
                    <a:pt x="67" y="10"/>
                    <a:pt x="62" y="10"/>
                    <a:pt x="53" y="14"/>
                  </a:cubicBezTo>
                  <a:cubicBezTo>
                    <a:pt x="44" y="19"/>
                    <a:pt x="38" y="27"/>
                    <a:pt x="31" y="32"/>
                  </a:cubicBezTo>
                  <a:cubicBezTo>
                    <a:pt x="22" y="39"/>
                    <a:pt x="8" y="39"/>
                    <a:pt x="5" y="46"/>
                  </a:cubicBezTo>
                  <a:cubicBezTo>
                    <a:pt x="0" y="54"/>
                    <a:pt x="7" y="68"/>
                    <a:pt x="12" y="82"/>
                  </a:cubicBezTo>
                  <a:cubicBezTo>
                    <a:pt x="17" y="93"/>
                    <a:pt x="22" y="103"/>
                    <a:pt x="34" y="108"/>
                  </a:cubicBezTo>
                  <a:cubicBezTo>
                    <a:pt x="43" y="113"/>
                    <a:pt x="48" y="98"/>
                    <a:pt x="62" y="93"/>
                  </a:cubicBezTo>
                  <a:cubicBezTo>
                    <a:pt x="74" y="89"/>
                    <a:pt x="91" y="93"/>
                    <a:pt x="101" y="92"/>
                  </a:cubicBezTo>
                  <a:cubicBezTo>
                    <a:pt x="112" y="92"/>
                    <a:pt x="139" y="89"/>
                    <a:pt x="148" y="95"/>
                  </a:cubicBezTo>
                  <a:cubicBezTo>
                    <a:pt x="156" y="101"/>
                    <a:pt x="154" y="125"/>
                    <a:pt x="161" y="136"/>
                  </a:cubicBezTo>
                  <a:cubicBezTo>
                    <a:pt x="167" y="143"/>
                    <a:pt x="171" y="152"/>
                    <a:pt x="176" y="163"/>
                  </a:cubicBezTo>
                  <a:cubicBezTo>
                    <a:pt x="183" y="179"/>
                    <a:pt x="181" y="179"/>
                    <a:pt x="188" y="178"/>
                  </a:cubicBezTo>
                  <a:cubicBezTo>
                    <a:pt x="195" y="177"/>
                    <a:pt x="194" y="172"/>
                    <a:pt x="198" y="157"/>
                  </a:cubicBezTo>
                  <a:cubicBezTo>
                    <a:pt x="200" y="148"/>
                    <a:pt x="214" y="140"/>
                    <a:pt x="215" y="127"/>
                  </a:cubicBezTo>
                  <a:cubicBezTo>
                    <a:pt x="215" y="118"/>
                    <a:pt x="210" y="107"/>
                    <a:pt x="209" y="96"/>
                  </a:cubicBezTo>
                  <a:cubicBezTo>
                    <a:pt x="208" y="86"/>
                    <a:pt x="213" y="74"/>
                    <a:pt x="210" y="64"/>
                  </a:cubicBezTo>
                  <a:close/>
                </a:path>
              </a:pathLst>
            </a:custGeom>
            <a:solidFill>
              <a:srgbClr val="A29ECB"/>
            </a:solidFill>
            <a:ln w="9525">
              <a:noFill/>
              <a:round/>
              <a:headEnd/>
              <a:tailEnd/>
            </a:ln>
          </p:spPr>
          <p:txBody>
            <a:bodyPr/>
            <a:lstStyle/>
            <a:p>
              <a:endParaRPr lang="en-US"/>
            </a:p>
          </p:txBody>
        </p:sp>
        <p:sp>
          <p:nvSpPr>
            <p:cNvPr id="27075" name="Freeform 447"/>
            <p:cNvSpPr>
              <a:spLocks/>
            </p:cNvSpPr>
            <p:nvPr/>
          </p:nvSpPr>
          <p:spPr bwMode="auto">
            <a:xfrm>
              <a:off x="3938588" y="4415507"/>
              <a:ext cx="709612" cy="590550"/>
            </a:xfrm>
            <a:custGeom>
              <a:avLst/>
              <a:gdLst>
                <a:gd name="T0" fmla="*/ 2147483647 w 215"/>
                <a:gd name="T1" fmla="*/ 2147483647 h 179"/>
                <a:gd name="T2" fmla="*/ 2147483647 w 215"/>
                <a:gd name="T3" fmla="*/ 2147483647 h 179"/>
                <a:gd name="T4" fmla="*/ 2147483647 w 215"/>
                <a:gd name="T5" fmla="*/ 2147483647 h 179"/>
                <a:gd name="T6" fmla="*/ 2147483647 w 215"/>
                <a:gd name="T7" fmla="*/ 2147483647 h 179"/>
                <a:gd name="T8" fmla="*/ 2147483647 w 215"/>
                <a:gd name="T9" fmla="*/ 2147483647 h 179"/>
                <a:gd name="T10" fmla="*/ 2147483647 w 215"/>
                <a:gd name="T11" fmla="*/ 2147483647 h 179"/>
                <a:gd name="T12" fmla="*/ 2147483647 w 215"/>
                <a:gd name="T13" fmla="*/ 2147483647 h 179"/>
                <a:gd name="T14" fmla="*/ 2147483647 w 215"/>
                <a:gd name="T15" fmla="*/ 2147483647 h 179"/>
                <a:gd name="T16" fmla="*/ 2147483647 w 215"/>
                <a:gd name="T17" fmla="*/ 2147483647 h 179"/>
                <a:gd name="T18" fmla="*/ 2147483647 w 215"/>
                <a:gd name="T19" fmla="*/ 2147483647 h 179"/>
                <a:gd name="T20" fmla="*/ 2147483647 w 215"/>
                <a:gd name="T21" fmla="*/ 2147483647 h 179"/>
                <a:gd name="T22" fmla="*/ 2147483647 w 215"/>
                <a:gd name="T23" fmla="*/ 2147483647 h 179"/>
                <a:gd name="T24" fmla="*/ 2147483647 w 215"/>
                <a:gd name="T25" fmla="*/ 2147483647 h 179"/>
                <a:gd name="T26" fmla="*/ 2147483647 w 215"/>
                <a:gd name="T27" fmla="*/ 2147483647 h 179"/>
                <a:gd name="T28" fmla="*/ 2147483647 w 215"/>
                <a:gd name="T29" fmla="*/ 2147483647 h 179"/>
                <a:gd name="T30" fmla="*/ 2147483647 w 215"/>
                <a:gd name="T31" fmla="*/ 2147483647 h 179"/>
                <a:gd name="T32" fmla="*/ 2147483647 w 215"/>
                <a:gd name="T33" fmla="*/ 2147483647 h 179"/>
                <a:gd name="T34" fmla="*/ 2147483647 w 215"/>
                <a:gd name="T35" fmla="*/ 2147483647 h 179"/>
                <a:gd name="T36" fmla="*/ 2147483647 w 215"/>
                <a:gd name="T37" fmla="*/ 2147483647 h 179"/>
                <a:gd name="T38" fmla="*/ 2147483647 w 215"/>
                <a:gd name="T39" fmla="*/ 2147483647 h 179"/>
                <a:gd name="T40" fmla="*/ 2147483647 w 215"/>
                <a:gd name="T41" fmla="*/ 2147483647 h 1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5"/>
                <a:gd name="T64" fmla="*/ 0 h 179"/>
                <a:gd name="T65" fmla="*/ 215 w 215"/>
                <a:gd name="T66" fmla="*/ 179 h 1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5" h="179">
                  <a:moveTo>
                    <a:pt x="210" y="64"/>
                  </a:moveTo>
                  <a:cubicBezTo>
                    <a:pt x="205" y="48"/>
                    <a:pt x="183" y="66"/>
                    <a:pt x="172" y="51"/>
                  </a:cubicBezTo>
                  <a:cubicBezTo>
                    <a:pt x="166" y="43"/>
                    <a:pt x="155" y="37"/>
                    <a:pt x="147" y="30"/>
                  </a:cubicBezTo>
                  <a:cubicBezTo>
                    <a:pt x="139" y="22"/>
                    <a:pt x="140" y="10"/>
                    <a:pt x="130" y="5"/>
                  </a:cubicBezTo>
                  <a:cubicBezTo>
                    <a:pt x="121" y="1"/>
                    <a:pt x="116" y="0"/>
                    <a:pt x="106" y="2"/>
                  </a:cubicBezTo>
                  <a:cubicBezTo>
                    <a:pt x="96" y="4"/>
                    <a:pt x="87" y="4"/>
                    <a:pt x="77" y="7"/>
                  </a:cubicBezTo>
                  <a:cubicBezTo>
                    <a:pt x="67" y="10"/>
                    <a:pt x="62" y="10"/>
                    <a:pt x="54" y="15"/>
                  </a:cubicBezTo>
                  <a:cubicBezTo>
                    <a:pt x="44" y="19"/>
                    <a:pt x="39" y="27"/>
                    <a:pt x="32" y="32"/>
                  </a:cubicBezTo>
                  <a:cubicBezTo>
                    <a:pt x="23" y="39"/>
                    <a:pt x="9" y="39"/>
                    <a:pt x="5" y="46"/>
                  </a:cubicBezTo>
                  <a:cubicBezTo>
                    <a:pt x="0" y="54"/>
                    <a:pt x="7" y="68"/>
                    <a:pt x="13" y="82"/>
                  </a:cubicBezTo>
                  <a:cubicBezTo>
                    <a:pt x="18" y="92"/>
                    <a:pt x="23" y="103"/>
                    <a:pt x="34" y="108"/>
                  </a:cubicBezTo>
                  <a:cubicBezTo>
                    <a:pt x="44" y="113"/>
                    <a:pt x="49" y="97"/>
                    <a:pt x="62" y="92"/>
                  </a:cubicBezTo>
                  <a:cubicBezTo>
                    <a:pt x="74" y="88"/>
                    <a:pt x="91" y="92"/>
                    <a:pt x="101" y="92"/>
                  </a:cubicBezTo>
                  <a:cubicBezTo>
                    <a:pt x="112" y="91"/>
                    <a:pt x="140" y="89"/>
                    <a:pt x="149" y="95"/>
                  </a:cubicBezTo>
                  <a:cubicBezTo>
                    <a:pt x="157" y="100"/>
                    <a:pt x="155" y="125"/>
                    <a:pt x="162" y="135"/>
                  </a:cubicBezTo>
                  <a:cubicBezTo>
                    <a:pt x="167" y="143"/>
                    <a:pt x="171" y="152"/>
                    <a:pt x="176" y="163"/>
                  </a:cubicBezTo>
                  <a:cubicBezTo>
                    <a:pt x="183" y="178"/>
                    <a:pt x="181" y="179"/>
                    <a:pt x="188" y="177"/>
                  </a:cubicBezTo>
                  <a:cubicBezTo>
                    <a:pt x="195" y="176"/>
                    <a:pt x="194" y="171"/>
                    <a:pt x="198" y="157"/>
                  </a:cubicBezTo>
                  <a:cubicBezTo>
                    <a:pt x="200" y="148"/>
                    <a:pt x="214" y="139"/>
                    <a:pt x="214" y="127"/>
                  </a:cubicBezTo>
                  <a:cubicBezTo>
                    <a:pt x="215" y="117"/>
                    <a:pt x="210" y="107"/>
                    <a:pt x="209" y="95"/>
                  </a:cubicBezTo>
                  <a:cubicBezTo>
                    <a:pt x="208" y="86"/>
                    <a:pt x="212" y="74"/>
                    <a:pt x="210" y="64"/>
                  </a:cubicBezTo>
                  <a:close/>
                </a:path>
              </a:pathLst>
            </a:custGeom>
            <a:solidFill>
              <a:srgbClr val="A19DCB"/>
            </a:solidFill>
            <a:ln w="9525">
              <a:noFill/>
              <a:round/>
              <a:headEnd/>
              <a:tailEnd/>
            </a:ln>
          </p:spPr>
          <p:txBody>
            <a:bodyPr/>
            <a:lstStyle/>
            <a:p>
              <a:endParaRPr lang="en-US"/>
            </a:p>
          </p:txBody>
        </p:sp>
        <p:sp>
          <p:nvSpPr>
            <p:cNvPr id="27076" name="Freeform 448"/>
            <p:cNvSpPr>
              <a:spLocks/>
            </p:cNvSpPr>
            <p:nvPr/>
          </p:nvSpPr>
          <p:spPr bwMode="auto">
            <a:xfrm>
              <a:off x="3941763" y="4420270"/>
              <a:ext cx="703262" cy="582612"/>
            </a:xfrm>
            <a:custGeom>
              <a:avLst/>
              <a:gdLst>
                <a:gd name="T0" fmla="*/ 2147483647 w 213"/>
                <a:gd name="T1" fmla="*/ 2147483647 h 177"/>
                <a:gd name="T2" fmla="*/ 2147483647 w 213"/>
                <a:gd name="T3" fmla="*/ 2147483647 h 177"/>
                <a:gd name="T4" fmla="*/ 2147483647 w 213"/>
                <a:gd name="T5" fmla="*/ 2147483647 h 177"/>
                <a:gd name="T6" fmla="*/ 2147483647 w 213"/>
                <a:gd name="T7" fmla="*/ 2147483647 h 177"/>
                <a:gd name="T8" fmla="*/ 2147483647 w 213"/>
                <a:gd name="T9" fmla="*/ 2147483647 h 177"/>
                <a:gd name="T10" fmla="*/ 2147483647 w 213"/>
                <a:gd name="T11" fmla="*/ 2147483647 h 177"/>
                <a:gd name="T12" fmla="*/ 2147483647 w 213"/>
                <a:gd name="T13" fmla="*/ 2147483647 h 177"/>
                <a:gd name="T14" fmla="*/ 2147483647 w 213"/>
                <a:gd name="T15" fmla="*/ 2147483647 h 177"/>
                <a:gd name="T16" fmla="*/ 2147483647 w 213"/>
                <a:gd name="T17" fmla="*/ 2147483647 h 177"/>
                <a:gd name="T18" fmla="*/ 2147483647 w 213"/>
                <a:gd name="T19" fmla="*/ 2147483647 h 177"/>
                <a:gd name="T20" fmla="*/ 2147483647 w 213"/>
                <a:gd name="T21" fmla="*/ 2147483647 h 177"/>
                <a:gd name="T22" fmla="*/ 2147483647 w 213"/>
                <a:gd name="T23" fmla="*/ 2147483647 h 177"/>
                <a:gd name="T24" fmla="*/ 2147483647 w 213"/>
                <a:gd name="T25" fmla="*/ 2147483647 h 177"/>
                <a:gd name="T26" fmla="*/ 2147483647 w 213"/>
                <a:gd name="T27" fmla="*/ 2147483647 h 177"/>
                <a:gd name="T28" fmla="*/ 2147483647 w 213"/>
                <a:gd name="T29" fmla="*/ 2147483647 h 177"/>
                <a:gd name="T30" fmla="*/ 2147483647 w 213"/>
                <a:gd name="T31" fmla="*/ 2147483647 h 177"/>
                <a:gd name="T32" fmla="*/ 2147483647 w 213"/>
                <a:gd name="T33" fmla="*/ 2147483647 h 177"/>
                <a:gd name="T34" fmla="*/ 2147483647 w 213"/>
                <a:gd name="T35" fmla="*/ 2147483647 h 177"/>
                <a:gd name="T36" fmla="*/ 2147483647 w 213"/>
                <a:gd name="T37" fmla="*/ 2147483647 h 177"/>
                <a:gd name="T38" fmla="*/ 2147483647 w 213"/>
                <a:gd name="T39" fmla="*/ 2147483647 h 177"/>
                <a:gd name="T40" fmla="*/ 2147483647 w 213"/>
                <a:gd name="T41" fmla="*/ 2147483647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3"/>
                <a:gd name="T64" fmla="*/ 0 h 177"/>
                <a:gd name="T65" fmla="*/ 213 w 213"/>
                <a:gd name="T66" fmla="*/ 177 h 1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3" h="177">
                  <a:moveTo>
                    <a:pt x="208" y="63"/>
                  </a:moveTo>
                  <a:cubicBezTo>
                    <a:pt x="204" y="47"/>
                    <a:pt x="182" y="65"/>
                    <a:pt x="170" y="50"/>
                  </a:cubicBezTo>
                  <a:cubicBezTo>
                    <a:pt x="165" y="43"/>
                    <a:pt x="154" y="36"/>
                    <a:pt x="146" y="29"/>
                  </a:cubicBezTo>
                  <a:cubicBezTo>
                    <a:pt x="138" y="22"/>
                    <a:pt x="138" y="9"/>
                    <a:pt x="129" y="5"/>
                  </a:cubicBezTo>
                  <a:cubicBezTo>
                    <a:pt x="120" y="0"/>
                    <a:pt x="115" y="0"/>
                    <a:pt x="105" y="2"/>
                  </a:cubicBezTo>
                  <a:cubicBezTo>
                    <a:pt x="95" y="3"/>
                    <a:pt x="86" y="3"/>
                    <a:pt x="77" y="6"/>
                  </a:cubicBezTo>
                  <a:cubicBezTo>
                    <a:pt x="67" y="10"/>
                    <a:pt x="62" y="9"/>
                    <a:pt x="53" y="14"/>
                  </a:cubicBezTo>
                  <a:cubicBezTo>
                    <a:pt x="44" y="19"/>
                    <a:pt x="38" y="26"/>
                    <a:pt x="31" y="32"/>
                  </a:cubicBezTo>
                  <a:cubicBezTo>
                    <a:pt x="23" y="39"/>
                    <a:pt x="9" y="38"/>
                    <a:pt x="5" y="45"/>
                  </a:cubicBezTo>
                  <a:cubicBezTo>
                    <a:pt x="0" y="53"/>
                    <a:pt x="7" y="67"/>
                    <a:pt x="13" y="80"/>
                  </a:cubicBezTo>
                  <a:cubicBezTo>
                    <a:pt x="18" y="91"/>
                    <a:pt x="23" y="102"/>
                    <a:pt x="34" y="107"/>
                  </a:cubicBezTo>
                  <a:cubicBezTo>
                    <a:pt x="43" y="111"/>
                    <a:pt x="48" y="95"/>
                    <a:pt x="61" y="91"/>
                  </a:cubicBezTo>
                  <a:cubicBezTo>
                    <a:pt x="73" y="86"/>
                    <a:pt x="91" y="90"/>
                    <a:pt x="100" y="90"/>
                  </a:cubicBezTo>
                  <a:cubicBezTo>
                    <a:pt x="112" y="90"/>
                    <a:pt x="139" y="87"/>
                    <a:pt x="148" y="93"/>
                  </a:cubicBezTo>
                  <a:cubicBezTo>
                    <a:pt x="156" y="99"/>
                    <a:pt x="154" y="123"/>
                    <a:pt x="161" y="134"/>
                  </a:cubicBezTo>
                  <a:cubicBezTo>
                    <a:pt x="166" y="141"/>
                    <a:pt x="170" y="150"/>
                    <a:pt x="175" y="161"/>
                  </a:cubicBezTo>
                  <a:cubicBezTo>
                    <a:pt x="182" y="176"/>
                    <a:pt x="180" y="177"/>
                    <a:pt x="187" y="176"/>
                  </a:cubicBezTo>
                  <a:cubicBezTo>
                    <a:pt x="193" y="175"/>
                    <a:pt x="193" y="170"/>
                    <a:pt x="197" y="155"/>
                  </a:cubicBezTo>
                  <a:cubicBezTo>
                    <a:pt x="199" y="146"/>
                    <a:pt x="213" y="138"/>
                    <a:pt x="213" y="126"/>
                  </a:cubicBezTo>
                  <a:cubicBezTo>
                    <a:pt x="213" y="116"/>
                    <a:pt x="209" y="105"/>
                    <a:pt x="207" y="94"/>
                  </a:cubicBezTo>
                  <a:cubicBezTo>
                    <a:pt x="207" y="85"/>
                    <a:pt x="211" y="73"/>
                    <a:pt x="208" y="63"/>
                  </a:cubicBezTo>
                  <a:close/>
                </a:path>
              </a:pathLst>
            </a:custGeom>
            <a:solidFill>
              <a:srgbClr val="A09DCA"/>
            </a:solidFill>
            <a:ln w="9525">
              <a:noFill/>
              <a:round/>
              <a:headEnd/>
              <a:tailEnd/>
            </a:ln>
          </p:spPr>
          <p:txBody>
            <a:bodyPr/>
            <a:lstStyle/>
            <a:p>
              <a:endParaRPr lang="en-US"/>
            </a:p>
          </p:txBody>
        </p:sp>
        <p:sp>
          <p:nvSpPr>
            <p:cNvPr id="27077" name="Freeform 449"/>
            <p:cNvSpPr>
              <a:spLocks/>
            </p:cNvSpPr>
            <p:nvPr/>
          </p:nvSpPr>
          <p:spPr bwMode="auto">
            <a:xfrm>
              <a:off x="3946525" y="4423445"/>
              <a:ext cx="698500" cy="576262"/>
            </a:xfrm>
            <a:custGeom>
              <a:avLst/>
              <a:gdLst>
                <a:gd name="T0" fmla="*/ 2147483647 w 212"/>
                <a:gd name="T1" fmla="*/ 2147483647 h 175"/>
                <a:gd name="T2" fmla="*/ 2147483647 w 212"/>
                <a:gd name="T3" fmla="*/ 2147483647 h 175"/>
                <a:gd name="T4" fmla="*/ 2147483647 w 212"/>
                <a:gd name="T5" fmla="*/ 2147483647 h 175"/>
                <a:gd name="T6" fmla="*/ 2147483647 w 212"/>
                <a:gd name="T7" fmla="*/ 2147483647 h 175"/>
                <a:gd name="T8" fmla="*/ 2147483647 w 212"/>
                <a:gd name="T9" fmla="*/ 2147483647 h 175"/>
                <a:gd name="T10" fmla="*/ 2147483647 w 212"/>
                <a:gd name="T11" fmla="*/ 2147483647 h 175"/>
                <a:gd name="T12" fmla="*/ 2147483647 w 212"/>
                <a:gd name="T13" fmla="*/ 2147483647 h 175"/>
                <a:gd name="T14" fmla="*/ 2147483647 w 212"/>
                <a:gd name="T15" fmla="*/ 2147483647 h 175"/>
                <a:gd name="T16" fmla="*/ 2147483647 w 212"/>
                <a:gd name="T17" fmla="*/ 2147483647 h 175"/>
                <a:gd name="T18" fmla="*/ 2147483647 w 212"/>
                <a:gd name="T19" fmla="*/ 2147483647 h 175"/>
                <a:gd name="T20" fmla="*/ 2147483647 w 212"/>
                <a:gd name="T21" fmla="*/ 2147483647 h 175"/>
                <a:gd name="T22" fmla="*/ 2147483647 w 212"/>
                <a:gd name="T23" fmla="*/ 2147483647 h 175"/>
                <a:gd name="T24" fmla="*/ 2147483647 w 212"/>
                <a:gd name="T25" fmla="*/ 2147483647 h 175"/>
                <a:gd name="T26" fmla="*/ 2147483647 w 212"/>
                <a:gd name="T27" fmla="*/ 2147483647 h 175"/>
                <a:gd name="T28" fmla="*/ 2147483647 w 212"/>
                <a:gd name="T29" fmla="*/ 2147483647 h 175"/>
                <a:gd name="T30" fmla="*/ 2147483647 w 212"/>
                <a:gd name="T31" fmla="*/ 2147483647 h 175"/>
                <a:gd name="T32" fmla="*/ 2147483647 w 212"/>
                <a:gd name="T33" fmla="*/ 2147483647 h 175"/>
                <a:gd name="T34" fmla="*/ 2147483647 w 212"/>
                <a:gd name="T35" fmla="*/ 2147483647 h 175"/>
                <a:gd name="T36" fmla="*/ 2147483647 w 212"/>
                <a:gd name="T37" fmla="*/ 2147483647 h 175"/>
                <a:gd name="T38" fmla="*/ 2147483647 w 212"/>
                <a:gd name="T39" fmla="*/ 2147483647 h 175"/>
                <a:gd name="T40" fmla="*/ 2147483647 w 212"/>
                <a:gd name="T41" fmla="*/ 2147483647 h 1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2"/>
                <a:gd name="T64" fmla="*/ 0 h 175"/>
                <a:gd name="T65" fmla="*/ 212 w 212"/>
                <a:gd name="T66" fmla="*/ 175 h 17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2" h="175">
                  <a:moveTo>
                    <a:pt x="207" y="62"/>
                  </a:moveTo>
                  <a:cubicBezTo>
                    <a:pt x="202" y="46"/>
                    <a:pt x="180" y="64"/>
                    <a:pt x="169" y="50"/>
                  </a:cubicBezTo>
                  <a:cubicBezTo>
                    <a:pt x="163" y="42"/>
                    <a:pt x="152" y="36"/>
                    <a:pt x="145" y="29"/>
                  </a:cubicBezTo>
                  <a:cubicBezTo>
                    <a:pt x="137" y="21"/>
                    <a:pt x="137" y="9"/>
                    <a:pt x="128" y="4"/>
                  </a:cubicBezTo>
                  <a:cubicBezTo>
                    <a:pt x="119" y="0"/>
                    <a:pt x="115" y="0"/>
                    <a:pt x="104" y="1"/>
                  </a:cubicBezTo>
                  <a:cubicBezTo>
                    <a:pt x="94" y="3"/>
                    <a:pt x="85" y="3"/>
                    <a:pt x="76" y="6"/>
                  </a:cubicBezTo>
                  <a:cubicBezTo>
                    <a:pt x="66" y="9"/>
                    <a:pt x="61" y="9"/>
                    <a:pt x="53" y="13"/>
                  </a:cubicBezTo>
                  <a:cubicBezTo>
                    <a:pt x="43" y="18"/>
                    <a:pt x="38" y="25"/>
                    <a:pt x="31" y="31"/>
                  </a:cubicBezTo>
                  <a:cubicBezTo>
                    <a:pt x="22" y="38"/>
                    <a:pt x="9" y="37"/>
                    <a:pt x="5" y="44"/>
                  </a:cubicBezTo>
                  <a:cubicBezTo>
                    <a:pt x="0" y="52"/>
                    <a:pt x="7" y="66"/>
                    <a:pt x="13" y="79"/>
                  </a:cubicBezTo>
                  <a:cubicBezTo>
                    <a:pt x="17" y="90"/>
                    <a:pt x="22" y="100"/>
                    <a:pt x="33" y="106"/>
                  </a:cubicBezTo>
                  <a:cubicBezTo>
                    <a:pt x="43" y="110"/>
                    <a:pt x="47" y="94"/>
                    <a:pt x="61" y="89"/>
                  </a:cubicBezTo>
                  <a:cubicBezTo>
                    <a:pt x="73" y="85"/>
                    <a:pt x="90" y="89"/>
                    <a:pt x="99" y="88"/>
                  </a:cubicBezTo>
                  <a:cubicBezTo>
                    <a:pt x="111" y="88"/>
                    <a:pt x="139" y="86"/>
                    <a:pt x="148" y="92"/>
                  </a:cubicBezTo>
                  <a:cubicBezTo>
                    <a:pt x="155" y="97"/>
                    <a:pt x="153" y="122"/>
                    <a:pt x="160" y="132"/>
                  </a:cubicBezTo>
                  <a:cubicBezTo>
                    <a:pt x="165" y="140"/>
                    <a:pt x="169" y="149"/>
                    <a:pt x="174" y="159"/>
                  </a:cubicBezTo>
                  <a:cubicBezTo>
                    <a:pt x="181" y="175"/>
                    <a:pt x="179" y="175"/>
                    <a:pt x="185" y="174"/>
                  </a:cubicBezTo>
                  <a:cubicBezTo>
                    <a:pt x="192" y="173"/>
                    <a:pt x="192" y="168"/>
                    <a:pt x="195" y="154"/>
                  </a:cubicBezTo>
                  <a:cubicBezTo>
                    <a:pt x="197" y="145"/>
                    <a:pt x="211" y="136"/>
                    <a:pt x="212" y="124"/>
                  </a:cubicBezTo>
                  <a:cubicBezTo>
                    <a:pt x="212" y="115"/>
                    <a:pt x="207" y="104"/>
                    <a:pt x="206" y="93"/>
                  </a:cubicBezTo>
                  <a:cubicBezTo>
                    <a:pt x="205" y="84"/>
                    <a:pt x="210" y="72"/>
                    <a:pt x="207" y="62"/>
                  </a:cubicBezTo>
                  <a:close/>
                </a:path>
              </a:pathLst>
            </a:custGeom>
            <a:solidFill>
              <a:srgbClr val="9F9CCA"/>
            </a:solidFill>
            <a:ln w="9525">
              <a:noFill/>
              <a:round/>
              <a:headEnd/>
              <a:tailEnd/>
            </a:ln>
          </p:spPr>
          <p:txBody>
            <a:bodyPr/>
            <a:lstStyle/>
            <a:p>
              <a:endParaRPr lang="en-US"/>
            </a:p>
          </p:txBody>
        </p:sp>
        <p:sp>
          <p:nvSpPr>
            <p:cNvPr id="27078" name="Freeform 450"/>
            <p:cNvSpPr>
              <a:spLocks/>
            </p:cNvSpPr>
            <p:nvPr/>
          </p:nvSpPr>
          <p:spPr bwMode="auto">
            <a:xfrm>
              <a:off x="3949700" y="4423445"/>
              <a:ext cx="695325" cy="576262"/>
            </a:xfrm>
            <a:custGeom>
              <a:avLst/>
              <a:gdLst>
                <a:gd name="T0" fmla="*/ 2147483647 w 211"/>
                <a:gd name="T1" fmla="*/ 2147483647 h 175"/>
                <a:gd name="T2" fmla="*/ 2147483647 w 211"/>
                <a:gd name="T3" fmla="*/ 2147483647 h 175"/>
                <a:gd name="T4" fmla="*/ 2147483647 w 211"/>
                <a:gd name="T5" fmla="*/ 2147483647 h 175"/>
                <a:gd name="T6" fmla="*/ 2147483647 w 211"/>
                <a:gd name="T7" fmla="*/ 2147483647 h 175"/>
                <a:gd name="T8" fmla="*/ 2147483647 w 211"/>
                <a:gd name="T9" fmla="*/ 2147483647 h 175"/>
                <a:gd name="T10" fmla="*/ 2147483647 w 211"/>
                <a:gd name="T11" fmla="*/ 2147483647 h 175"/>
                <a:gd name="T12" fmla="*/ 2147483647 w 211"/>
                <a:gd name="T13" fmla="*/ 2147483647 h 175"/>
                <a:gd name="T14" fmla="*/ 2147483647 w 211"/>
                <a:gd name="T15" fmla="*/ 2147483647 h 175"/>
                <a:gd name="T16" fmla="*/ 2147483647 w 211"/>
                <a:gd name="T17" fmla="*/ 2147483647 h 175"/>
                <a:gd name="T18" fmla="*/ 2147483647 w 211"/>
                <a:gd name="T19" fmla="*/ 2147483647 h 175"/>
                <a:gd name="T20" fmla="*/ 2147483647 w 211"/>
                <a:gd name="T21" fmla="*/ 2147483647 h 175"/>
                <a:gd name="T22" fmla="*/ 2147483647 w 211"/>
                <a:gd name="T23" fmla="*/ 2147483647 h 175"/>
                <a:gd name="T24" fmla="*/ 2147483647 w 211"/>
                <a:gd name="T25" fmla="*/ 2147483647 h 175"/>
                <a:gd name="T26" fmla="*/ 2147483647 w 211"/>
                <a:gd name="T27" fmla="*/ 2147483647 h 175"/>
                <a:gd name="T28" fmla="*/ 2147483647 w 211"/>
                <a:gd name="T29" fmla="*/ 2147483647 h 175"/>
                <a:gd name="T30" fmla="*/ 2147483647 w 211"/>
                <a:gd name="T31" fmla="*/ 2147483647 h 175"/>
                <a:gd name="T32" fmla="*/ 2147483647 w 211"/>
                <a:gd name="T33" fmla="*/ 2147483647 h 175"/>
                <a:gd name="T34" fmla="*/ 2147483647 w 211"/>
                <a:gd name="T35" fmla="*/ 2147483647 h 175"/>
                <a:gd name="T36" fmla="*/ 2147483647 w 211"/>
                <a:gd name="T37" fmla="*/ 2147483647 h 175"/>
                <a:gd name="T38" fmla="*/ 2147483647 w 211"/>
                <a:gd name="T39" fmla="*/ 2147483647 h 175"/>
                <a:gd name="T40" fmla="*/ 2147483647 w 211"/>
                <a:gd name="T41" fmla="*/ 2147483647 h 1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1"/>
                <a:gd name="T64" fmla="*/ 0 h 175"/>
                <a:gd name="T65" fmla="*/ 211 w 211"/>
                <a:gd name="T66" fmla="*/ 175 h 17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1" h="175">
                  <a:moveTo>
                    <a:pt x="206" y="62"/>
                  </a:moveTo>
                  <a:cubicBezTo>
                    <a:pt x="201" y="46"/>
                    <a:pt x="179" y="64"/>
                    <a:pt x="168" y="50"/>
                  </a:cubicBezTo>
                  <a:cubicBezTo>
                    <a:pt x="162" y="42"/>
                    <a:pt x="151" y="36"/>
                    <a:pt x="143" y="29"/>
                  </a:cubicBezTo>
                  <a:cubicBezTo>
                    <a:pt x="135" y="22"/>
                    <a:pt x="136" y="9"/>
                    <a:pt x="127" y="5"/>
                  </a:cubicBezTo>
                  <a:cubicBezTo>
                    <a:pt x="118" y="1"/>
                    <a:pt x="114" y="0"/>
                    <a:pt x="104" y="2"/>
                  </a:cubicBezTo>
                  <a:cubicBezTo>
                    <a:pt x="94" y="3"/>
                    <a:pt x="84" y="4"/>
                    <a:pt x="75" y="6"/>
                  </a:cubicBezTo>
                  <a:cubicBezTo>
                    <a:pt x="65" y="10"/>
                    <a:pt x="61" y="9"/>
                    <a:pt x="52" y="13"/>
                  </a:cubicBezTo>
                  <a:cubicBezTo>
                    <a:pt x="43" y="18"/>
                    <a:pt x="38" y="26"/>
                    <a:pt x="31" y="31"/>
                  </a:cubicBezTo>
                  <a:cubicBezTo>
                    <a:pt x="22" y="38"/>
                    <a:pt x="8" y="38"/>
                    <a:pt x="5" y="44"/>
                  </a:cubicBezTo>
                  <a:cubicBezTo>
                    <a:pt x="0" y="52"/>
                    <a:pt x="7" y="66"/>
                    <a:pt x="12" y="79"/>
                  </a:cubicBezTo>
                  <a:cubicBezTo>
                    <a:pt x="17" y="90"/>
                    <a:pt x="22" y="100"/>
                    <a:pt x="33" y="105"/>
                  </a:cubicBezTo>
                  <a:cubicBezTo>
                    <a:pt x="42" y="110"/>
                    <a:pt x="47" y="93"/>
                    <a:pt x="60" y="88"/>
                  </a:cubicBezTo>
                  <a:cubicBezTo>
                    <a:pt x="72" y="84"/>
                    <a:pt x="90" y="88"/>
                    <a:pt x="99" y="88"/>
                  </a:cubicBezTo>
                  <a:cubicBezTo>
                    <a:pt x="110" y="87"/>
                    <a:pt x="138" y="86"/>
                    <a:pt x="147" y="92"/>
                  </a:cubicBezTo>
                  <a:cubicBezTo>
                    <a:pt x="155" y="97"/>
                    <a:pt x="153" y="122"/>
                    <a:pt x="159" y="132"/>
                  </a:cubicBezTo>
                  <a:cubicBezTo>
                    <a:pt x="164" y="140"/>
                    <a:pt x="168" y="148"/>
                    <a:pt x="173" y="159"/>
                  </a:cubicBezTo>
                  <a:cubicBezTo>
                    <a:pt x="180" y="174"/>
                    <a:pt x="178" y="175"/>
                    <a:pt x="184" y="174"/>
                  </a:cubicBezTo>
                  <a:cubicBezTo>
                    <a:pt x="191" y="172"/>
                    <a:pt x="190" y="168"/>
                    <a:pt x="194" y="153"/>
                  </a:cubicBezTo>
                  <a:cubicBezTo>
                    <a:pt x="196" y="145"/>
                    <a:pt x="210" y="136"/>
                    <a:pt x="210" y="124"/>
                  </a:cubicBezTo>
                  <a:cubicBezTo>
                    <a:pt x="211" y="115"/>
                    <a:pt x="206" y="104"/>
                    <a:pt x="205" y="93"/>
                  </a:cubicBezTo>
                  <a:cubicBezTo>
                    <a:pt x="204" y="84"/>
                    <a:pt x="208" y="72"/>
                    <a:pt x="206" y="62"/>
                  </a:cubicBezTo>
                  <a:close/>
                </a:path>
              </a:pathLst>
            </a:custGeom>
            <a:solidFill>
              <a:srgbClr val="9E9CCA"/>
            </a:solidFill>
            <a:ln w="9525">
              <a:noFill/>
              <a:round/>
              <a:headEnd/>
              <a:tailEnd/>
            </a:ln>
          </p:spPr>
          <p:txBody>
            <a:bodyPr/>
            <a:lstStyle/>
            <a:p>
              <a:endParaRPr lang="en-US"/>
            </a:p>
          </p:txBody>
        </p:sp>
        <p:sp>
          <p:nvSpPr>
            <p:cNvPr id="27079" name="Freeform 451"/>
            <p:cNvSpPr>
              <a:spLocks/>
            </p:cNvSpPr>
            <p:nvPr/>
          </p:nvSpPr>
          <p:spPr bwMode="auto">
            <a:xfrm>
              <a:off x="3952875" y="4426620"/>
              <a:ext cx="688975" cy="569912"/>
            </a:xfrm>
            <a:custGeom>
              <a:avLst/>
              <a:gdLst>
                <a:gd name="T0" fmla="*/ 2147483647 w 209"/>
                <a:gd name="T1" fmla="*/ 2147483647 h 173"/>
                <a:gd name="T2" fmla="*/ 2147483647 w 209"/>
                <a:gd name="T3" fmla="*/ 2147483647 h 173"/>
                <a:gd name="T4" fmla="*/ 2147483647 w 209"/>
                <a:gd name="T5" fmla="*/ 2147483647 h 173"/>
                <a:gd name="T6" fmla="*/ 2147483647 w 209"/>
                <a:gd name="T7" fmla="*/ 2147483647 h 173"/>
                <a:gd name="T8" fmla="*/ 2147483647 w 209"/>
                <a:gd name="T9" fmla="*/ 2147483647 h 173"/>
                <a:gd name="T10" fmla="*/ 2147483647 w 209"/>
                <a:gd name="T11" fmla="*/ 2147483647 h 173"/>
                <a:gd name="T12" fmla="*/ 2147483647 w 209"/>
                <a:gd name="T13" fmla="*/ 2147483647 h 173"/>
                <a:gd name="T14" fmla="*/ 2147483647 w 209"/>
                <a:gd name="T15" fmla="*/ 2147483647 h 173"/>
                <a:gd name="T16" fmla="*/ 2147483647 w 209"/>
                <a:gd name="T17" fmla="*/ 2147483647 h 173"/>
                <a:gd name="T18" fmla="*/ 2147483647 w 209"/>
                <a:gd name="T19" fmla="*/ 2147483647 h 173"/>
                <a:gd name="T20" fmla="*/ 2147483647 w 209"/>
                <a:gd name="T21" fmla="*/ 2147483647 h 173"/>
                <a:gd name="T22" fmla="*/ 2147483647 w 209"/>
                <a:gd name="T23" fmla="*/ 2147483647 h 173"/>
                <a:gd name="T24" fmla="*/ 2147483647 w 209"/>
                <a:gd name="T25" fmla="*/ 2147483647 h 173"/>
                <a:gd name="T26" fmla="*/ 2147483647 w 209"/>
                <a:gd name="T27" fmla="*/ 2147483647 h 173"/>
                <a:gd name="T28" fmla="*/ 2147483647 w 209"/>
                <a:gd name="T29" fmla="*/ 2147483647 h 173"/>
                <a:gd name="T30" fmla="*/ 2147483647 w 209"/>
                <a:gd name="T31" fmla="*/ 2147483647 h 173"/>
                <a:gd name="T32" fmla="*/ 2147483647 w 209"/>
                <a:gd name="T33" fmla="*/ 2147483647 h 173"/>
                <a:gd name="T34" fmla="*/ 2147483647 w 209"/>
                <a:gd name="T35" fmla="*/ 2147483647 h 173"/>
                <a:gd name="T36" fmla="*/ 2147483647 w 209"/>
                <a:gd name="T37" fmla="*/ 2147483647 h 173"/>
                <a:gd name="T38" fmla="*/ 2147483647 w 209"/>
                <a:gd name="T39" fmla="*/ 2147483647 h 173"/>
                <a:gd name="T40" fmla="*/ 2147483647 w 209"/>
                <a:gd name="T41" fmla="*/ 2147483647 h 1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9"/>
                <a:gd name="T64" fmla="*/ 0 h 173"/>
                <a:gd name="T65" fmla="*/ 209 w 209"/>
                <a:gd name="T66" fmla="*/ 173 h 1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9" h="173">
                  <a:moveTo>
                    <a:pt x="204" y="61"/>
                  </a:moveTo>
                  <a:cubicBezTo>
                    <a:pt x="200" y="45"/>
                    <a:pt x="177" y="64"/>
                    <a:pt x="166" y="49"/>
                  </a:cubicBezTo>
                  <a:cubicBezTo>
                    <a:pt x="160" y="42"/>
                    <a:pt x="150" y="36"/>
                    <a:pt x="142" y="28"/>
                  </a:cubicBezTo>
                  <a:cubicBezTo>
                    <a:pt x="134" y="21"/>
                    <a:pt x="135" y="9"/>
                    <a:pt x="126" y="5"/>
                  </a:cubicBezTo>
                  <a:cubicBezTo>
                    <a:pt x="116" y="0"/>
                    <a:pt x="113" y="0"/>
                    <a:pt x="103" y="2"/>
                  </a:cubicBezTo>
                  <a:cubicBezTo>
                    <a:pt x="93" y="3"/>
                    <a:pt x="84" y="3"/>
                    <a:pt x="75" y="6"/>
                  </a:cubicBezTo>
                  <a:cubicBezTo>
                    <a:pt x="65" y="9"/>
                    <a:pt x="60" y="8"/>
                    <a:pt x="52" y="13"/>
                  </a:cubicBezTo>
                  <a:cubicBezTo>
                    <a:pt x="43" y="17"/>
                    <a:pt x="37" y="25"/>
                    <a:pt x="30" y="30"/>
                  </a:cubicBezTo>
                  <a:cubicBezTo>
                    <a:pt x="22" y="37"/>
                    <a:pt x="8" y="37"/>
                    <a:pt x="4" y="43"/>
                  </a:cubicBezTo>
                  <a:cubicBezTo>
                    <a:pt x="0" y="51"/>
                    <a:pt x="6" y="65"/>
                    <a:pt x="12" y="78"/>
                  </a:cubicBezTo>
                  <a:cubicBezTo>
                    <a:pt x="17" y="89"/>
                    <a:pt x="22" y="99"/>
                    <a:pt x="33" y="104"/>
                  </a:cubicBezTo>
                  <a:cubicBezTo>
                    <a:pt x="42" y="109"/>
                    <a:pt x="46" y="91"/>
                    <a:pt x="59" y="86"/>
                  </a:cubicBezTo>
                  <a:cubicBezTo>
                    <a:pt x="71" y="82"/>
                    <a:pt x="89" y="86"/>
                    <a:pt x="98" y="86"/>
                  </a:cubicBezTo>
                  <a:cubicBezTo>
                    <a:pt x="109" y="86"/>
                    <a:pt x="138" y="84"/>
                    <a:pt x="146" y="90"/>
                  </a:cubicBezTo>
                  <a:cubicBezTo>
                    <a:pt x="154" y="95"/>
                    <a:pt x="152" y="120"/>
                    <a:pt x="159" y="130"/>
                  </a:cubicBezTo>
                  <a:cubicBezTo>
                    <a:pt x="164" y="138"/>
                    <a:pt x="167" y="147"/>
                    <a:pt x="172" y="157"/>
                  </a:cubicBezTo>
                  <a:cubicBezTo>
                    <a:pt x="179" y="172"/>
                    <a:pt x="177" y="173"/>
                    <a:pt x="183" y="172"/>
                  </a:cubicBezTo>
                  <a:cubicBezTo>
                    <a:pt x="190" y="171"/>
                    <a:pt x="189" y="166"/>
                    <a:pt x="193" y="152"/>
                  </a:cubicBezTo>
                  <a:cubicBezTo>
                    <a:pt x="195" y="143"/>
                    <a:pt x="209" y="135"/>
                    <a:pt x="209" y="123"/>
                  </a:cubicBezTo>
                  <a:cubicBezTo>
                    <a:pt x="209" y="113"/>
                    <a:pt x="205" y="103"/>
                    <a:pt x="204" y="92"/>
                  </a:cubicBezTo>
                  <a:cubicBezTo>
                    <a:pt x="203" y="82"/>
                    <a:pt x="207" y="71"/>
                    <a:pt x="204" y="61"/>
                  </a:cubicBezTo>
                  <a:close/>
                </a:path>
              </a:pathLst>
            </a:custGeom>
            <a:solidFill>
              <a:srgbClr val="9D9CCA"/>
            </a:solidFill>
            <a:ln w="9525">
              <a:noFill/>
              <a:round/>
              <a:headEnd/>
              <a:tailEnd/>
            </a:ln>
          </p:spPr>
          <p:txBody>
            <a:bodyPr/>
            <a:lstStyle/>
            <a:p>
              <a:endParaRPr lang="en-US"/>
            </a:p>
          </p:txBody>
        </p:sp>
        <p:sp>
          <p:nvSpPr>
            <p:cNvPr id="27080" name="Freeform 452"/>
            <p:cNvSpPr>
              <a:spLocks/>
            </p:cNvSpPr>
            <p:nvPr/>
          </p:nvSpPr>
          <p:spPr bwMode="auto">
            <a:xfrm>
              <a:off x="3956050" y="4429795"/>
              <a:ext cx="685800" cy="566737"/>
            </a:xfrm>
            <a:custGeom>
              <a:avLst/>
              <a:gdLst>
                <a:gd name="T0" fmla="*/ 2147483647 w 208"/>
                <a:gd name="T1" fmla="*/ 2147483647 h 172"/>
                <a:gd name="T2" fmla="*/ 2147483647 w 208"/>
                <a:gd name="T3" fmla="*/ 2147483647 h 172"/>
                <a:gd name="T4" fmla="*/ 2147483647 w 208"/>
                <a:gd name="T5" fmla="*/ 2147483647 h 172"/>
                <a:gd name="T6" fmla="*/ 2147483647 w 208"/>
                <a:gd name="T7" fmla="*/ 2147483647 h 172"/>
                <a:gd name="T8" fmla="*/ 2147483647 w 208"/>
                <a:gd name="T9" fmla="*/ 2147483647 h 172"/>
                <a:gd name="T10" fmla="*/ 2147483647 w 208"/>
                <a:gd name="T11" fmla="*/ 2147483647 h 172"/>
                <a:gd name="T12" fmla="*/ 2147483647 w 208"/>
                <a:gd name="T13" fmla="*/ 2147483647 h 172"/>
                <a:gd name="T14" fmla="*/ 2147483647 w 208"/>
                <a:gd name="T15" fmla="*/ 2147483647 h 172"/>
                <a:gd name="T16" fmla="*/ 2147483647 w 208"/>
                <a:gd name="T17" fmla="*/ 2147483647 h 172"/>
                <a:gd name="T18" fmla="*/ 2147483647 w 208"/>
                <a:gd name="T19" fmla="*/ 2147483647 h 172"/>
                <a:gd name="T20" fmla="*/ 2147483647 w 208"/>
                <a:gd name="T21" fmla="*/ 2147483647 h 172"/>
                <a:gd name="T22" fmla="*/ 2147483647 w 208"/>
                <a:gd name="T23" fmla="*/ 2147483647 h 172"/>
                <a:gd name="T24" fmla="*/ 2147483647 w 208"/>
                <a:gd name="T25" fmla="*/ 2147483647 h 172"/>
                <a:gd name="T26" fmla="*/ 2147483647 w 208"/>
                <a:gd name="T27" fmla="*/ 2147483647 h 172"/>
                <a:gd name="T28" fmla="*/ 2147483647 w 208"/>
                <a:gd name="T29" fmla="*/ 2147483647 h 172"/>
                <a:gd name="T30" fmla="*/ 2147483647 w 208"/>
                <a:gd name="T31" fmla="*/ 2147483647 h 172"/>
                <a:gd name="T32" fmla="*/ 2147483647 w 208"/>
                <a:gd name="T33" fmla="*/ 2147483647 h 172"/>
                <a:gd name="T34" fmla="*/ 2147483647 w 208"/>
                <a:gd name="T35" fmla="*/ 2147483647 h 172"/>
                <a:gd name="T36" fmla="*/ 2147483647 w 208"/>
                <a:gd name="T37" fmla="*/ 2147483647 h 172"/>
                <a:gd name="T38" fmla="*/ 2147483647 w 208"/>
                <a:gd name="T39" fmla="*/ 2147483647 h 172"/>
                <a:gd name="T40" fmla="*/ 2147483647 w 208"/>
                <a:gd name="T41" fmla="*/ 2147483647 h 1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8"/>
                <a:gd name="T64" fmla="*/ 0 h 172"/>
                <a:gd name="T65" fmla="*/ 208 w 208"/>
                <a:gd name="T66" fmla="*/ 172 h 1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8" h="172">
                  <a:moveTo>
                    <a:pt x="203" y="60"/>
                  </a:moveTo>
                  <a:cubicBezTo>
                    <a:pt x="198" y="44"/>
                    <a:pt x="176" y="63"/>
                    <a:pt x="165" y="49"/>
                  </a:cubicBezTo>
                  <a:cubicBezTo>
                    <a:pt x="159" y="41"/>
                    <a:pt x="148" y="35"/>
                    <a:pt x="141" y="28"/>
                  </a:cubicBezTo>
                  <a:cubicBezTo>
                    <a:pt x="133" y="21"/>
                    <a:pt x="134" y="8"/>
                    <a:pt x="125" y="4"/>
                  </a:cubicBezTo>
                  <a:cubicBezTo>
                    <a:pt x="115" y="0"/>
                    <a:pt x="112" y="0"/>
                    <a:pt x="102" y="1"/>
                  </a:cubicBezTo>
                  <a:cubicBezTo>
                    <a:pt x="92" y="3"/>
                    <a:pt x="83" y="3"/>
                    <a:pt x="74" y="6"/>
                  </a:cubicBezTo>
                  <a:cubicBezTo>
                    <a:pt x="64" y="9"/>
                    <a:pt x="60" y="8"/>
                    <a:pt x="51" y="12"/>
                  </a:cubicBezTo>
                  <a:cubicBezTo>
                    <a:pt x="42" y="17"/>
                    <a:pt x="37" y="24"/>
                    <a:pt x="30" y="29"/>
                  </a:cubicBezTo>
                  <a:cubicBezTo>
                    <a:pt x="21" y="36"/>
                    <a:pt x="8" y="36"/>
                    <a:pt x="4" y="42"/>
                  </a:cubicBezTo>
                  <a:cubicBezTo>
                    <a:pt x="0" y="50"/>
                    <a:pt x="6" y="64"/>
                    <a:pt x="12" y="77"/>
                  </a:cubicBezTo>
                  <a:cubicBezTo>
                    <a:pt x="17" y="88"/>
                    <a:pt x="21" y="98"/>
                    <a:pt x="32" y="103"/>
                  </a:cubicBezTo>
                  <a:cubicBezTo>
                    <a:pt x="42" y="107"/>
                    <a:pt x="45" y="89"/>
                    <a:pt x="59" y="85"/>
                  </a:cubicBezTo>
                  <a:cubicBezTo>
                    <a:pt x="70" y="81"/>
                    <a:pt x="88" y="85"/>
                    <a:pt x="97" y="84"/>
                  </a:cubicBezTo>
                  <a:cubicBezTo>
                    <a:pt x="109" y="84"/>
                    <a:pt x="137" y="83"/>
                    <a:pt x="146" y="89"/>
                  </a:cubicBezTo>
                  <a:cubicBezTo>
                    <a:pt x="154" y="94"/>
                    <a:pt x="151" y="119"/>
                    <a:pt x="158" y="129"/>
                  </a:cubicBezTo>
                  <a:cubicBezTo>
                    <a:pt x="163" y="137"/>
                    <a:pt x="166" y="145"/>
                    <a:pt x="171" y="156"/>
                  </a:cubicBezTo>
                  <a:cubicBezTo>
                    <a:pt x="179" y="171"/>
                    <a:pt x="175" y="172"/>
                    <a:pt x="182" y="170"/>
                  </a:cubicBezTo>
                  <a:cubicBezTo>
                    <a:pt x="189" y="169"/>
                    <a:pt x="188" y="164"/>
                    <a:pt x="191" y="150"/>
                  </a:cubicBezTo>
                  <a:cubicBezTo>
                    <a:pt x="194" y="142"/>
                    <a:pt x="207" y="133"/>
                    <a:pt x="208" y="121"/>
                  </a:cubicBezTo>
                  <a:cubicBezTo>
                    <a:pt x="208" y="112"/>
                    <a:pt x="203" y="101"/>
                    <a:pt x="202" y="91"/>
                  </a:cubicBezTo>
                  <a:cubicBezTo>
                    <a:pt x="201" y="81"/>
                    <a:pt x="206" y="69"/>
                    <a:pt x="203" y="60"/>
                  </a:cubicBezTo>
                  <a:close/>
                </a:path>
              </a:pathLst>
            </a:custGeom>
            <a:solidFill>
              <a:srgbClr val="9C9BC9"/>
            </a:solidFill>
            <a:ln w="9525">
              <a:noFill/>
              <a:round/>
              <a:headEnd/>
              <a:tailEnd/>
            </a:ln>
          </p:spPr>
          <p:txBody>
            <a:bodyPr/>
            <a:lstStyle/>
            <a:p>
              <a:endParaRPr lang="en-US"/>
            </a:p>
          </p:txBody>
        </p:sp>
        <p:sp>
          <p:nvSpPr>
            <p:cNvPr id="27081" name="Freeform 453"/>
            <p:cNvSpPr>
              <a:spLocks/>
            </p:cNvSpPr>
            <p:nvPr/>
          </p:nvSpPr>
          <p:spPr bwMode="auto">
            <a:xfrm>
              <a:off x="3956050" y="4429795"/>
              <a:ext cx="685800" cy="563562"/>
            </a:xfrm>
            <a:custGeom>
              <a:avLst/>
              <a:gdLst>
                <a:gd name="T0" fmla="*/ 2147483647 w 208"/>
                <a:gd name="T1" fmla="*/ 2147483647 h 171"/>
                <a:gd name="T2" fmla="*/ 2147483647 w 208"/>
                <a:gd name="T3" fmla="*/ 2147483647 h 171"/>
                <a:gd name="T4" fmla="*/ 2147483647 w 208"/>
                <a:gd name="T5" fmla="*/ 2147483647 h 171"/>
                <a:gd name="T6" fmla="*/ 2147483647 w 208"/>
                <a:gd name="T7" fmla="*/ 2147483647 h 171"/>
                <a:gd name="T8" fmla="*/ 2147483647 w 208"/>
                <a:gd name="T9" fmla="*/ 2147483647 h 171"/>
                <a:gd name="T10" fmla="*/ 2147483647 w 208"/>
                <a:gd name="T11" fmla="*/ 2147483647 h 171"/>
                <a:gd name="T12" fmla="*/ 2147483647 w 208"/>
                <a:gd name="T13" fmla="*/ 2147483647 h 171"/>
                <a:gd name="T14" fmla="*/ 2147483647 w 208"/>
                <a:gd name="T15" fmla="*/ 2147483647 h 171"/>
                <a:gd name="T16" fmla="*/ 2147483647 w 208"/>
                <a:gd name="T17" fmla="*/ 2147483647 h 171"/>
                <a:gd name="T18" fmla="*/ 2147483647 w 208"/>
                <a:gd name="T19" fmla="*/ 2147483647 h 171"/>
                <a:gd name="T20" fmla="*/ 2147483647 w 208"/>
                <a:gd name="T21" fmla="*/ 2147483647 h 171"/>
                <a:gd name="T22" fmla="*/ 2147483647 w 208"/>
                <a:gd name="T23" fmla="*/ 2147483647 h 171"/>
                <a:gd name="T24" fmla="*/ 2147483647 w 208"/>
                <a:gd name="T25" fmla="*/ 2147483647 h 171"/>
                <a:gd name="T26" fmla="*/ 2147483647 w 208"/>
                <a:gd name="T27" fmla="*/ 2147483647 h 171"/>
                <a:gd name="T28" fmla="*/ 2147483647 w 208"/>
                <a:gd name="T29" fmla="*/ 2147483647 h 171"/>
                <a:gd name="T30" fmla="*/ 2147483647 w 208"/>
                <a:gd name="T31" fmla="*/ 2147483647 h 171"/>
                <a:gd name="T32" fmla="*/ 2147483647 w 208"/>
                <a:gd name="T33" fmla="*/ 2147483647 h 171"/>
                <a:gd name="T34" fmla="*/ 2147483647 w 208"/>
                <a:gd name="T35" fmla="*/ 2147483647 h 171"/>
                <a:gd name="T36" fmla="*/ 2147483647 w 208"/>
                <a:gd name="T37" fmla="*/ 2147483647 h 171"/>
                <a:gd name="T38" fmla="*/ 2147483647 w 208"/>
                <a:gd name="T39" fmla="*/ 2147483647 h 171"/>
                <a:gd name="T40" fmla="*/ 2147483647 w 208"/>
                <a:gd name="T41" fmla="*/ 2147483647 h 1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8"/>
                <a:gd name="T64" fmla="*/ 0 h 171"/>
                <a:gd name="T65" fmla="*/ 208 w 208"/>
                <a:gd name="T66" fmla="*/ 171 h 1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8" h="171">
                  <a:moveTo>
                    <a:pt x="203" y="60"/>
                  </a:moveTo>
                  <a:cubicBezTo>
                    <a:pt x="198" y="44"/>
                    <a:pt x="175" y="63"/>
                    <a:pt x="164" y="49"/>
                  </a:cubicBezTo>
                  <a:cubicBezTo>
                    <a:pt x="159" y="42"/>
                    <a:pt x="148" y="36"/>
                    <a:pt x="140" y="28"/>
                  </a:cubicBezTo>
                  <a:cubicBezTo>
                    <a:pt x="132" y="21"/>
                    <a:pt x="133" y="9"/>
                    <a:pt x="124" y="5"/>
                  </a:cubicBezTo>
                  <a:cubicBezTo>
                    <a:pt x="115" y="0"/>
                    <a:pt x="112" y="0"/>
                    <a:pt x="102" y="2"/>
                  </a:cubicBezTo>
                  <a:cubicBezTo>
                    <a:pt x="92" y="3"/>
                    <a:pt x="83" y="3"/>
                    <a:pt x="74" y="6"/>
                  </a:cubicBezTo>
                  <a:cubicBezTo>
                    <a:pt x="65" y="9"/>
                    <a:pt x="60" y="8"/>
                    <a:pt x="52" y="12"/>
                  </a:cubicBezTo>
                  <a:cubicBezTo>
                    <a:pt x="43" y="17"/>
                    <a:pt x="37" y="24"/>
                    <a:pt x="31" y="29"/>
                  </a:cubicBezTo>
                  <a:cubicBezTo>
                    <a:pt x="22" y="36"/>
                    <a:pt x="9" y="36"/>
                    <a:pt x="5" y="42"/>
                  </a:cubicBezTo>
                  <a:cubicBezTo>
                    <a:pt x="0" y="50"/>
                    <a:pt x="7" y="64"/>
                    <a:pt x="13" y="77"/>
                  </a:cubicBezTo>
                  <a:cubicBezTo>
                    <a:pt x="17" y="88"/>
                    <a:pt x="22" y="98"/>
                    <a:pt x="33" y="103"/>
                  </a:cubicBezTo>
                  <a:cubicBezTo>
                    <a:pt x="42" y="107"/>
                    <a:pt x="46" y="89"/>
                    <a:pt x="59" y="84"/>
                  </a:cubicBezTo>
                  <a:cubicBezTo>
                    <a:pt x="70" y="80"/>
                    <a:pt x="89" y="84"/>
                    <a:pt x="98" y="84"/>
                  </a:cubicBezTo>
                  <a:cubicBezTo>
                    <a:pt x="109" y="83"/>
                    <a:pt x="138" y="82"/>
                    <a:pt x="146" y="88"/>
                  </a:cubicBezTo>
                  <a:cubicBezTo>
                    <a:pt x="154" y="93"/>
                    <a:pt x="151" y="118"/>
                    <a:pt x="158" y="129"/>
                  </a:cubicBezTo>
                  <a:cubicBezTo>
                    <a:pt x="163" y="136"/>
                    <a:pt x="167" y="145"/>
                    <a:pt x="172" y="155"/>
                  </a:cubicBezTo>
                  <a:cubicBezTo>
                    <a:pt x="179" y="170"/>
                    <a:pt x="175" y="171"/>
                    <a:pt x="182" y="170"/>
                  </a:cubicBezTo>
                  <a:cubicBezTo>
                    <a:pt x="188" y="168"/>
                    <a:pt x="188" y="164"/>
                    <a:pt x="191" y="150"/>
                  </a:cubicBezTo>
                  <a:cubicBezTo>
                    <a:pt x="193" y="141"/>
                    <a:pt x="207" y="133"/>
                    <a:pt x="207" y="121"/>
                  </a:cubicBezTo>
                  <a:cubicBezTo>
                    <a:pt x="208" y="112"/>
                    <a:pt x="203" y="101"/>
                    <a:pt x="202" y="90"/>
                  </a:cubicBezTo>
                  <a:cubicBezTo>
                    <a:pt x="201" y="81"/>
                    <a:pt x="205" y="69"/>
                    <a:pt x="203" y="60"/>
                  </a:cubicBezTo>
                  <a:close/>
                </a:path>
              </a:pathLst>
            </a:custGeom>
            <a:solidFill>
              <a:srgbClr val="9B9BC9"/>
            </a:solidFill>
            <a:ln w="9525">
              <a:noFill/>
              <a:round/>
              <a:headEnd/>
              <a:tailEnd/>
            </a:ln>
          </p:spPr>
          <p:txBody>
            <a:bodyPr/>
            <a:lstStyle/>
            <a:p>
              <a:endParaRPr lang="en-US"/>
            </a:p>
          </p:txBody>
        </p:sp>
        <p:sp>
          <p:nvSpPr>
            <p:cNvPr id="27082" name="Freeform 454"/>
            <p:cNvSpPr>
              <a:spLocks/>
            </p:cNvSpPr>
            <p:nvPr/>
          </p:nvSpPr>
          <p:spPr bwMode="auto">
            <a:xfrm>
              <a:off x="3959225" y="4432970"/>
              <a:ext cx="679450" cy="557212"/>
            </a:xfrm>
            <a:custGeom>
              <a:avLst/>
              <a:gdLst>
                <a:gd name="T0" fmla="*/ 2147483647 w 206"/>
                <a:gd name="T1" fmla="*/ 2147483647 h 169"/>
                <a:gd name="T2" fmla="*/ 2147483647 w 206"/>
                <a:gd name="T3" fmla="*/ 2147483647 h 169"/>
                <a:gd name="T4" fmla="*/ 2147483647 w 206"/>
                <a:gd name="T5" fmla="*/ 2147483647 h 169"/>
                <a:gd name="T6" fmla="*/ 2147483647 w 206"/>
                <a:gd name="T7" fmla="*/ 2147483647 h 169"/>
                <a:gd name="T8" fmla="*/ 2147483647 w 206"/>
                <a:gd name="T9" fmla="*/ 2147483647 h 169"/>
                <a:gd name="T10" fmla="*/ 2147483647 w 206"/>
                <a:gd name="T11" fmla="*/ 2147483647 h 169"/>
                <a:gd name="T12" fmla="*/ 2147483647 w 206"/>
                <a:gd name="T13" fmla="*/ 2147483647 h 169"/>
                <a:gd name="T14" fmla="*/ 2147483647 w 206"/>
                <a:gd name="T15" fmla="*/ 2147483647 h 169"/>
                <a:gd name="T16" fmla="*/ 2147483647 w 206"/>
                <a:gd name="T17" fmla="*/ 2147483647 h 169"/>
                <a:gd name="T18" fmla="*/ 2147483647 w 206"/>
                <a:gd name="T19" fmla="*/ 2147483647 h 169"/>
                <a:gd name="T20" fmla="*/ 2147483647 w 206"/>
                <a:gd name="T21" fmla="*/ 2147483647 h 169"/>
                <a:gd name="T22" fmla="*/ 2147483647 w 206"/>
                <a:gd name="T23" fmla="*/ 2147483647 h 169"/>
                <a:gd name="T24" fmla="*/ 2147483647 w 206"/>
                <a:gd name="T25" fmla="*/ 2147483647 h 169"/>
                <a:gd name="T26" fmla="*/ 2147483647 w 206"/>
                <a:gd name="T27" fmla="*/ 2147483647 h 169"/>
                <a:gd name="T28" fmla="*/ 2147483647 w 206"/>
                <a:gd name="T29" fmla="*/ 2147483647 h 169"/>
                <a:gd name="T30" fmla="*/ 2147483647 w 206"/>
                <a:gd name="T31" fmla="*/ 2147483647 h 169"/>
                <a:gd name="T32" fmla="*/ 2147483647 w 206"/>
                <a:gd name="T33" fmla="*/ 2147483647 h 169"/>
                <a:gd name="T34" fmla="*/ 2147483647 w 206"/>
                <a:gd name="T35" fmla="*/ 2147483647 h 169"/>
                <a:gd name="T36" fmla="*/ 2147483647 w 206"/>
                <a:gd name="T37" fmla="*/ 2147483647 h 169"/>
                <a:gd name="T38" fmla="*/ 2147483647 w 206"/>
                <a:gd name="T39" fmla="*/ 2147483647 h 169"/>
                <a:gd name="T40" fmla="*/ 2147483647 w 206"/>
                <a:gd name="T41" fmla="*/ 2147483647 h 1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6"/>
                <a:gd name="T64" fmla="*/ 0 h 169"/>
                <a:gd name="T65" fmla="*/ 206 w 206"/>
                <a:gd name="T66" fmla="*/ 169 h 16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6" h="169">
                  <a:moveTo>
                    <a:pt x="201" y="59"/>
                  </a:moveTo>
                  <a:cubicBezTo>
                    <a:pt x="197" y="44"/>
                    <a:pt x="174" y="62"/>
                    <a:pt x="163" y="48"/>
                  </a:cubicBezTo>
                  <a:cubicBezTo>
                    <a:pt x="157" y="41"/>
                    <a:pt x="146" y="35"/>
                    <a:pt x="139" y="28"/>
                  </a:cubicBezTo>
                  <a:cubicBezTo>
                    <a:pt x="131" y="21"/>
                    <a:pt x="132" y="9"/>
                    <a:pt x="123" y="4"/>
                  </a:cubicBezTo>
                  <a:cubicBezTo>
                    <a:pt x="114" y="0"/>
                    <a:pt x="111" y="0"/>
                    <a:pt x="101" y="2"/>
                  </a:cubicBezTo>
                  <a:cubicBezTo>
                    <a:pt x="92" y="3"/>
                    <a:pt x="83" y="3"/>
                    <a:pt x="74" y="6"/>
                  </a:cubicBezTo>
                  <a:cubicBezTo>
                    <a:pt x="64" y="9"/>
                    <a:pt x="60" y="7"/>
                    <a:pt x="51" y="11"/>
                  </a:cubicBezTo>
                  <a:cubicBezTo>
                    <a:pt x="42" y="16"/>
                    <a:pt x="37" y="23"/>
                    <a:pt x="30" y="29"/>
                  </a:cubicBezTo>
                  <a:cubicBezTo>
                    <a:pt x="22" y="35"/>
                    <a:pt x="9" y="35"/>
                    <a:pt x="5" y="41"/>
                  </a:cubicBezTo>
                  <a:cubicBezTo>
                    <a:pt x="0" y="49"/>
                    <a:pt x="7" y="63"/>
                    <a:pt x="12" y="76"/>
                  </a:cubicBezTo>
                  <a:cubicBezTo>
                    <a:pt x="17" y="86"/>
                    <a:pt x="22" y="96"/>
                    <a:pt x="33" y="102"/>
                  </a:cubicBezTo>
                  <a:cubicBezTo>
                    <a:pt x="42" y="106"/>
                    <a:pt x="45" y="87"/>
                    <a:pt x="58" y="82"/>
                  </a:cubicBezTo>
                  <a:cubicBezTo>
                    <a:pt x="70" y="78"/>
                    <a:pt x="88" y="82"/>
                    <a:pt x="97" y="82"/>
                  </a:cubicBezTo>
                  <a:cubicBezTo>
                    <a:pt x="108" y="82"/>
                    <a:pt x="137" y="81"/>
                    <a:pt x="146" y="87"/>
                  </a:cubicBezTo>
                  <a:cubicBezTo>
                    <a:pt x="153" y="92"/>
                    <a:pt x="151" y="117"/>
                    <a:pt x="157" y="127"/>
                  </a:cubicBezTo>
                  <a:cubicBezTo>
                    <a:pt x="162" y="135"/>
                    <a:pt x="166" y="143"/>
                    <a:pt x="171" y="154"/>
                  </a:cubicBezTo>
                  <a:cubicBezTo>
                    <a:pt x="178" y="168"/>
                    <a:pt x="174" y="169"/>
                    <a:pt x="180" y="168"/>
                  </a:cubicBezTo>
                  <a:cubicBezTo>
                    <a:pt x="187" y="167"/>
                    <a:pt x="186" y="162"/>
                    <a:pt x="190" y="148"/>
                  </a:cubicBezTo>
                  <a:cubicBezTo>
                    <a:pt x="192" y="140"/>
                    <a:pt x="206" y="131"/>
                    <a:pt x="206" y="120"/>
                  </a:cubicBezTo>
                  <a:cubicBezTo>
                    <a:pt x="206" y="110"/>
                    <a:pt x="202" y="100"/>
                    <a:pt x="201" y="89"/>
                  </a:cubicBezTo>
                  <a:cubicBezTo>
                    <a:pt x="200" y="80"/>
                    <a:pt x="204" y="68"/>
                    <a:pt x="201" y="59"/>
                  </a:cubicBezTo>
                  <a:close/>
                </a:path>
              </a:pathLst>
            </a:custGeom>
            <a:solidFill>
              <a:srgbClr val="9A9AC9"/>
            </a:solidFill>
            <a:ln w="9525">
              <a:noFill/>
              <a:round/>
              <a:headEnd/>
              <a:tailEnd/>
            </a:ln>
          </p:spPr>
          <p:txBody>
            <a:bodyPr/>
            <a:lstStyle/>
            <a:p>
              <a:endParaRPr lang="en-US"/>
            </a:p>
          </p:txBody>
        </p:sp>
        <p:sp>
          <p:nvSpPr>
            <p:cNvPr id="27083" name="Freeform 455"/>
            <p:cNvSpPr>
              <a:spLocks/>
            </p:cNvSpPr>
            <p:nvPr/>
          </p:nvSpPr>
          <p:spPr bwMode="auto">
            <a:xfrm>
              <a:off x="3962400" y="4436145"/>
              <a:ext cx="676275" cy="554037"/>
            </a:xfrm>
            <a:custGeom>
              <a:avLst/>
              <a:gdLst>
                <a:gd name="T0" fmla="*/ 2147483647 w 205"/>
                <a:gd name="T1" fmla="*/ 2147483647 h 168"/>
                <a:gd name="T2" fmla="*/ 2147483647 w 205"/>
                <a:gd name="T3" fmla="*/ 2147483647 h 168"/>
                <a:gd name="T4" fmla="*/ 2147483647 w 205"/>
                <a:gd name="T5" fmla="*/ 2147483647 h 168"/>
                <a:gd name="T6" fmla="*/ 2147483647 w 205"/>
                <a:gd name="T7" fmla="*/ 2147483647 h 168"/>
                <a:gd name="T8" fmla="*/ 2147483647 w 205"/>
                <a:gd name="T9" fmla="*/ 2147483647 h 168"/>
                <a:gd name="T10" fmla="*/ 2147483647 w 205"/>
                <a:gd name="T11" fmla="*/ 2147483647 h 168"/>
                <a:gd name="T12" fmla="*/ 2147483647 w 205"/>
                <a:gd name="T13" fmla="*/ 2147483647 h 168"/>
                <a:gd name="T14" fmla="*/ 2147483647 w 205"/>
                <a:gd name="T15" fmla="*/ 2147483647 h 168"/>
                <a:gd name="T16" fmla="*/ 2147483647 w 205"/>
                <a:gd name="T17" fmla="*/ 2147483647 h 168"/>
                <a:gd name="T18" fmla="*/ 2147483647 w 205"/>
                <a:gd name="T19" fmla="*/ 2147483647 h 168"/>
                <a:gd name="T20" fmla="*/ 2147483647 w 205"/>
                <a:gd name="T21" fmla="*/ 2147483647 h 168"/>
                <a:gd name="T22" fmla="*/ 2147483647 w 205"/>
                <a:gd name="T23" fmla="*/ 2147483647 h 168"/>
                <a:gd name="T24" fmla="*/ 2147483647 w 205"/>
                <a:gd name="T25" fmla="*/ 2147483647 h 168"/>
                <a:gd name="T26" fmla="*/ 2147483647 w 205"/>
                <a:gd name="T27" fmla="*/ 2147483647 h 168"/>
                <a:gd name="T28" fmla="*/ 2147483647 w 205"/>
                <a:gd name="T29" fmla="*/ 2147483647 h 168"/>
                <a:gd name="T30" fmla="*/ 2147483647 w 205"/>
                <a:gd name="T31" fmla="*/ 2147483647 h 168"/>
                <a:gd name="T32" fmla="*/ 2147483647 w 205"/>
                <a:gd name="T33" fmla="*/ 2147483647 h 168"/>
                <a:gd name="T34" fmla="*/ 2147483647 w 205"/>
                <a:gd name="T35" fmla="*/ 2147483647 h 168"/>
                <a:gd name="T36" fmla="*/ 2147483647 w 205"/>
                <a:gd name="T37" fmla="*/ 2147483647 h 168"/>
                <a:gd name="T38" fmla="*/ 2147483647 w 205"/>
                <a:gd name="T39" fmla="*/ 2147483647 h 168"/>
                <a:gd name="T40" fmla="*/ 2147483647 w 205"/>
                <a:gd name="T41" fmla="*/ 2147483647 h 1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5"/>
                <a:gd name="T64" fmla="*/ 0 h 168"/>
                <a:gd name="T65" fmla="*/ 205 w 205"/>
                <a:gd name="T66" fmla="*/ 168 h 16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5" h="168">
                  <a:moveTo>
                    <a:pt x="200" y="58"/>
                  </a:moveTo>
                  <a:cubicBezTo>
                    <a:pt x="196" y="43"/>
                    <a:pt x="173" y="62"/>
                    <a:pt x="162" y="48"/>
                  </a:cubicBezTo>
                  <a:cubicBezTo>
                    <a:pt x="156" y="40"/>
                    <a:pt x="145" y="34"/>
                    <a:pt x="137" y="27"/>
                  </a:cubicBezTo>
                  <a:cubicBezTo>
                    <a:pt x="130" y="20"/>
                    <a:pt x="131" y="8"/>
                    <a:pt x="122" y="4"/>
                  </a:cubicBezTo>
                  <a:cubicBezTo>
                    <a:pt x="113" y="0"/>
                    <a:pt x="110" y="0"/>
                    <a:pt x="100" y="1"/>
                  </a:cubicBezTo>
                  <a:cubicBezTo>
                    <a:pt x="91" y="3"/>
                    <a:pt x="82" y="2"/>
                    <a:pt x="73" y="5"/>
                  </a:cubicBezTo>
                  <a:cubicBezTo>
                    <a:pt x="63" y="8"/>
                    <a:pt x="59" y="6"/>
                    <a:pt x="51" y="11"/>
                  </a:cubicBezTo>
                  <a:cubicBezTo>
                    <a:pt x="42" y="15"/>
                    <a:pt x="37" y="23"/>
                    <a:pt x="30" y="28"/>
                  </a:cubicBezTo>
                  <a:cubicBezTo>
                    <a:pt x="21" y="34"/>
                    <a:pt x="8" y="34"/>
                    <a:pt x="5" y="40"/>
                  </a:cubicBezTo>
                  <a:cubicBezTo>
                    <a:pt x="0" y="48"/>
                    <a:pt x="7" y="62"/>
                    <a:pt x="12" y="75"/>
                  </a:cubicBezTo>
                  <a:cubicBezTo>
                    <a:pt x="17" y="85"/>
                    <a:pt x="22" y="95"/>
                    <a:pt x="32" y="100"/>
                  </a:cubicBezTo>
                  <a:cubicBezTo>
                    <a:pt x="41" y="104"/>
                    <a:pt x="45" y="85"/>
                    <a:pt x="57" y="81"/>
                  </a:cubicBezTo>
                  <a:cubicBezTo>
                    <a:pt x="69" y="77"/>
                    <a:pt x="87" y="81"/>
                    <a:pt x="96" y="80"/>
                  </a:cubicBezTo>
                  <a:cubicBezTo>
                    <a:pt x="107" y="80"/>
                    <a:pt x="137" y="79"/>
                    <a:pt x="145" y="85"/>
                  </a:cubicBezTo>
                  <a:cubicBezTo>
                    <a:pt x="153" y="90"/>
                    <a:pt x="150" y="116"/>
                    <a:pt x="156" y="126"/>
                  </a:cubicBezTo>
                  <a:cubicBezTo>
                    <a:pt x="161" y="133"/>
                    <a:pt x="165" y="142"/>
                    <a:pt x="170" y="152"/>
                  </a:cubicBezTo>
                  <a:cubicBezTo>
                    <a:pt x="177" y="167"/>
                    <a:pt x="173" y="168"/>
                    <a:pt x="179" y="166"/>
                  </a:cubicBezTo>
                  <a:cubicBezTo>
                    <a:pt x="186" y="165"/>
                    <a:pt x="185" y="161"/>
                    <a:pt x="189" y="147"/>
                  </a:cubicBezTo>
                  <a:cubicBezTo>
                    <a:pt x="191" y="138"/>
                    <a:pt x="204" y="130"/>
                    <a:pt x="205" y="118"/>
                  </a:cubicBezTo>
                  <a:cubicBezTo>
                    <a:pt x="205" y="109"/>
                    <a:pt x="200" y="99"/>
                    <a:pt x="199" y="88"/>
                  </a:cubicBezTo>
                  <a:cubicBezTo>
                    <a:pt x="198" y="79"/>
                    <a:pt x="203" y="67"/>
                    <a:pt x="200" y="58"/>
                  </a:cubicBezTo>
                  <a:close/>
                </a:path>
              </a:pathLst>
            </a:custGeom>
            <a:solidFill>
              <a:srgbClr val="999AC9"/>
            </a:solidFill>
            <a:ln w="9525">
              <a:noFill/>
              <a:round/>
              <a:headEnd/>
              <a:tailEnd/>
            </a:ln>
          </p:spPr>
          <p:txBody>
            <a:bodyPr/>
            <a:lstStyle/>
            <a:p>
              <a:endParaRPr lang="en-US"/>
            </a:p>
          </p:txBody>
        </p:sp>
        <p:sp>
          <p:nvSpPr>
            <p:cNvPr id="27084" name="Freeform 456"/>
            <p:cNvSpPr>
              <a:spLocks/>
            </p:cNvSpPr>
            <p:nvPr/>
          </p:nvSpPr>
          <p:spPr bwMode="auto">
            <a:xfrm>
              <a:off x="3965575" y="4436145"/>
              <a:ext cx="673100" cy="550862"/>
            </a:xfrm>
            <a:custGeom>
              <a:avLst/>
              <a:gdLst>
                <a:gd name="T0" fmla="*/ 2147483647 w 204"/>
                <a:gd name="T1" fmla="*/ 2147483647 h 167"/>
                <a:gd name="T2" fmla="*/ 2147483647 w 204"/>
                <a:gd name="T3" fmla="*/ 2147483647 h 167"/>
                <a:gd name="T4" fmla="*/ 2147483647 w 204"/>
                <a:gd name="T5" fmla="*/ 2147483647 h 167"/>
                <a:gd name="T6" fmla="*/ 2147483647 w 204"/>
                <a:gd name="T7" fmla="*/ 2147483647 h 167"/>
                <a:gd name="T8" fmla="*/ 2147483647 w 204"/>
                <a:gd name="T9" fmla="*/ 2147483647 h 167"/>
                <a:gd name="T10" fmla="*/ 2147483647 w 204"/>
                <a:gd name="T11" fmla="*/ 2147483647 h 167"/>
                <a:gd name="T12" fmla="*/ 2147483647 w 204"/>
                <a:gd name="T13" fmla="*/ 2147483647 h 167"/>
                <a:gd name="T14" fmla="*/ 2147483647 w 204"/>
                <a:gd name="T15" fmla="*/ 2147483647 h 167"/>
                <a:gd name="T16" fmla="*/ 2147483647 w 204"/>
                <a:gd name="T17" fmla="*/ 2147483647 h 167"/>
                <a:gd name="T18" fmla="*/ 2147483647 w 204"/>
                <a:gd name="T19" fmla="*/ 2147483647 h 167"/>
                <a:gd name="T20" fmla="*/ 2147483647 w 204"/>
                <a:gd name="T21" fmla="*/ 2147483647 h 167"/>
                <a:gd name="T22" fmla="*/ 2147483647 w 204"/>
                <a:gd name="T23" fmla="*/ 2147483647 h 167"/>
                <a:gd name="T24" fmla="*/ 2147483647 w 204"/>
                <a:gd name="T25" fmla="*/ 2147483647 h 167"/>
                <a:gd name="T26" fmla="*/ 2147483647 w 204"/>
                <a:gd name="T27" fmla="*/ 2147483647 h 167"/>
                <a:gd name="T28" fmla="*/ 2147483647 w 204"/>
                <a:gd name="T29" fmla="*/ 2147483647 h 167"/>
                <a:gd name="T30" fmla="*/ 2147483647 w 204"/>
                <a:gd name="T31" fmla="*/ 2147483647 h 167"/>
                <a:gd name="T32" fmla="*/ 2147483647 w 204"/>
                <a:gd name="T33" fmla="*/ 2147483647 h 167"/>
                <a:gd name="T34" fmla="*/ 2147483647 w 204"/>
                <a:gd name="T35" fmla="*/ 2147483647 h 167"/>
                <a:gd name="T36" fmla="*/ 2147483647 w 204"/>
                <a:gd name="T37" fmla="*/ 2147483647 h 167"/>
                <a:gd name="T38" fmla="*/ 2147483647 w 204"/>
                <a:gd name="T39" fmla="*/ 2147483647 h 167"/>
                <a:gd name="T40" fmla="*/ 2147483647 w 204"/>
                <a:gd name="T41" fmla="*/ 2147483647 h 16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4"/>
                <a:gd name="T64" fmla="*/ 0 h 167"/>
                <a:gd name="T65" fmla="*/ 204 w 204"/>
                <a:gd name="T66" fmla="*/ 167 h 16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4" h="167">
                  <a:moveTo>
                    <a:pt x="199" y="58"/>
                  </a:moveTo>
                  <a:cubicBezTo>
                    <a:pt x="194" y="43"/>
                    <a:pt x="171" y="62"/>
                    <a:pt x="160" y="48"/>
                  </a:cubicBezTo>
                  <a:cubicBezTo>
                    <a:pt x="155" y="41"/>
                    <a:pt x="144" y="35"/>
                    <a:pt x="136" y="28"/>
                  </a:cubicBezTo>
                  <a:cubicBezTo>
                    <a:pt x="129" y="21"/>
                    <a:pt x="130" y="9"/>
                    <a:pt x="121" y="5"/>
                  </a:cubicBezTo>
                  <a:cubicBezTo>
                    <a:pt x="112" y="0"/>
                    <a:pt x="109" y="0"/>
                    <a:pt x="100" y="2"/>
                  </a:cubicBezTo>
                  <a:cubicBezTo>
                    <a:pt x="90" y="3"/>
                    <a:pt x="81" y="3"/>
                    <a:pt x="72" y="6"/>
                  </a:cubicBezTo>
                  <a:cubicBezTo>
                    <a:pt x="63" y="9"/>
                    <a:pt x="59" y="7"/>
                    <a:pt x="51" y="11"/>
                  </a:cubicBezTo>
                  <a:cubicBezTo>
                    <a:pt x="42" y="16"/>
                    <a:pt x="36" y="23"/>
                    <a:pt x="30" y="28"/>
                  </a:cubicBezTo>
                  <a:cubicBezTo>
                    <a:pt x="21" y="35"/>
                    <a:pt x="8" y="34"/>
                    <a:pt x="4" y="41"/>
                  </a:cubicBezTo>
                  <a:cubicBezTo>
                    <a:pt x="0" y="48"/>
                    <a:pt x="6" y="62"/>
                    <a:pt x="12" y="75"/>
                  </a:cubicBezTo>
                  <a:cubicBezTo>
                    <a:pt x="17" y="85"/>
                    <a:pt x="21" y="95"/>
                    <a:pt x="32" y="100"/>
                  </a:cubicBezTo>
                  <a:cubicBezTo>
                    <a:pt x="41" y="104"/>
                    <a:pt x="44" y="84"/>
                    <a:pt x="57" y="80"/>
                  </a:cubicBezTo>
                  <a:cubicBezTo>
                    <a:pt x="68" y="76"/>
                    <a:pt x="87" y="80"/>
                    <a:pt x="96" y="80"/>
                  </a:cubicBezTo>
                  <a:cubicBezTo>
                    <a:pt x="107" y="80"/>
                    <a:pt x="136" y="79"/>
                    <a:pt x="145" y="85"/>
                  </a:cubicBezTo>
                  <a:cubicBezTo>
                    <a:pt x="152" y="90"/>
                    <a:pt x="149" y="115"/>
                    <a:pt x="156" y="125"/>
                  </a:cubicBezTo>
                  <a:cubicBezTo>
                    <a:pt x="161" y="133"/>
                    <a:pt x="164" y="141"/>
                    <a:pt x="169" y="151"/>
                  </a:cubicBezTo>
                  <a:cubicBezTo>
                    <a:pt x="176" y="166"/>
                    <a:pt x="172" y="167"/>
                    <a:pt x="178" y="166"/>
                  </a:cubicBezTo>
                  <a:cubicBezTo>
                    <a:pt x="185" y="165"/>
                    <a:pt x="184" y="160"/>
                    <a:pt x="187" y="146"/>
                  </a:cubicBezTo>
                  <a:cubicBezTo>
                    <a:pt x="190" y="138"/>
                    <a:pt x="203" y="130"/>
                    <a:pt x="203" y="118"/>
                  </a:cubicBezTo>
                  <a:cubicBezTo>
                    <a:pt x="204" y="109"/>
                    <a:pt x="199" y="99"/>
                    <a:pt x="198" y="88"/>
                  </a:cubicBezTo>
                  <a:cubicBezTo>
                    <a:pt x="197" y="79"/>
                    <a:pt x="201" y="67"/>
                    <a:pt x="199" y="58"/>
                  </a:cubicBezTo>
                  <a:close/>
                </a:path>
              </a:pathLst>
            </a:custGeom>
            <a:solidFill>
              <a:srgbClr val="9899C8"/>
            </a:solidFill>
            <a:ln w="9525">
              <a:noFill/>
              <a:round/>
              <a:headEnd/>
              <a:tailEnd/>
            </a:ln>
          </p:spPr>
          <p:txBody>
            <a:bodyPr/>
            <a:lstStyle/>
            <a:p>
              <a:endParaRPr lang="en-US"/>
            </a:p>
          </p:txBody>
        </p:sp>
        <p:sp>
          <p:nvSpPr>
            <p:cNvPr id="27085" name="Freeform 457"/>
            <p:cNvSpPr>
              <a:spLocks/>
            </p:cNvSpPr>
            <p:nvPr/>
          </p:nvSpPr>
          <p:spPr bwMode="auto">
            <a:xfrm>
              <a:off x="3968750" y="4439320"/>
              <a:ext cx="666750" cy="544512"/>
            </a:xfrm>
            <a:custGeom>
              <a:avLst/>
              <a:gdLst>
                <a:gd name="T0" fmla="*/ 2147483647 w 202"/>
                <a:gd name="T1" fmla="*/ 2147483647 h 165"/>
                <a:gd name="T2" fmla="*/ 2147483647 w 202"/>
                <a:gd name="T3" fmla="*/ 2147483647 h 165"/>
                <a:gd name="T4" fmla="*/ 2147483647 w 202"/>
                <a:gd name="T5" fmla="*/ 2147483647 h 165"/>
                <a:gd name="T6" fmla="*/ 2147483647 w 202"/>
                <a:gd name="T7" fmla="*/ 2147483647 h 165"/>
                <a:gd name="T8" fmla="*/ 2147483647 w 202"/>
                <a:gd name="T9" fmla="*/ 2147483647 h 165"/>
                <a:gd name="T10" fmla="*/ 2147483647 w 202"/>
                <a:gd name="T11" fmla="*/ 2147483647 h 165"/>
                <a:gd name="T12" fmla="*/ 2147483647 w 202"/>
                <a:gd name="T13" fmla="*/ 2147483647 h 165"/>
                <a:gd name="T14" fmla="*/ 2147483647 w 202"/>
                <a:gd name="T15" fmla="*/ 2147483647 h 165"/>
                <a:gd name="T16" fmla="*/ 2147483647 w 202"/>
                <a:gd name="T17" fmla="*/ 2147483647 h 165"/>
                <a:gd name="T18" fmla="*/ 2147483647 w 202"/>
                <a:gd name="T19" fmla="*/ 2147483647 h 165"/>
                <a:gd name="T20" fmla="*/ 2147483647 w 202"/>
                <a:gd name="T21" fmla="*/ 2147483647 h 165"/>
                <a:gd name="T22" fmla="*/ 2147483647 w 202"/>
                <a:gd name="T23" fmla="*/ 2147483647 h 165"/>
                <a:gd name="T24" fmla="*/ 2147483647 w 202"/>
                <a:gd name="T25" fmla="*/ 2147483647 h 165"/>
                <a:gd name="T26" fmla="*/ 2147483647 w 202"/>
                <a:gd name="T27" fmla="*/ 2147483647 h 165"/>
                <a:gd name="T28" fmla="*/ 2147483647 w 202"/>
                <a:gd name="T29" fmla="*/ 2147483647 h 165"/>
                <a:gd name="T30" fmla="*/ 2147483647 w 202"/>
                <a:gd name="T31" fmla="*/ 2147483647 h 165"/>
                <a:gd name="T32" fmla="*/ 2147483647 w 202"/>
                <a:gd name="T33" fmla="*/ 2147483647 h 165"/>
                <a:gd name="T34" fmla="*/ 2147483647 w 202"/>
                <a:gd name="T35" fmla="*/ 2147483647 h 165"/>
                <a:gd name="T36" fmla="*/ 2147483647 w 202"/>
                <a:gd name="T37" fmla="*/ 2147483647 h 165"/>
                <a:gd name="T38" fmla="*/ 2147483647 w 202"/>
                <a:gd name="T39" fmla="*/ 2147483647 h 165"/>
                <a:gd name="T40" fmla="*/ 2147483647 w 202"/>
                <a:gd name="T41" fmla="*/ 2147483647 h 1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2"/>
                <a:gd name="T64" fmla="*/ 0 h 165"/>
                <a:gd name="T65" fmla="*/ 202 w 202"/>
                <a:gd name="T66" fmla="*/ 165 h 16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2" h="165">
                  <a:moveTo>
                    <a:pt x="197" y="57"/>
                  </a:moveTo>
                  <a:cubicBezTo>
                    <a:pt x="193" y="42"/>
                    <a:pt x="170" y="61"/>
                    <a:pt x="159" y="47"/>
                  </a:cubicBezTo>
                  <a:cubicBezTo>
                    <a:pt x="153" y="40"/>
                    <a:pt x="142" y="34"/>
                    <a:pt x="135" y="27"/>
                  </a:cubicBezTo>
                  <a:cubicBezTo>
                    <a:pt x="127" y="20"/>
                    <a:pt x="129" y="8"/>
                    <a:pt x="120" y="4"/>
                  </a:cubicBezTo>
                  <a:cubicBezTo>
                    <a:pt x="111" y="0"/>
                    <a:pt x="108" y="0"/>
                    <a:pt x="99" y="2"/>
                  </a:cubicBezTo>
                  <a:cubicBezTo>
                    <a:pt x="89" y="3"/>
                    <a:pt x="80" y="2"/>
                    <a:pt x="72" y="5"/>
                  </a:cubicBezTo>
                  <a:cubicBezTo>
                    <a:pt x="62" y="8"/>
                    <a:pt x="58" y="6"/>
                    <a:pt x="50" y="10"/>
                  </a:cubicBezTo>
                  <a:cubicBezTo>
                    <a:pt x="41" y="15"/>
                    <a:pt x="36" y="22"/>
                    <a:pt x="29" y="27"/>
                  </a:cubicBezTo>
                  <a:cubicBezTo>
                    <a:pt x="21" y="34"/>
                    <a:pt x="8" y="34"/>
                    <a:pt x="4" y="40"/>
                  </a:cubicBezTo>
                  <a:cubicBezTo>
                    <a:pt x="0" y="47"/>
                    <a:pt x="6" y="61"/>
                    <a:pt x="12" y="74"/>
                  </a:cubicBezTo>
                  <a:cubicBezTo>
                    <a:pt x="16" y="84"/>
                    <a:pt x="21" y="94"/>
                    <a:pt x="32" y="99"/>
                  </a:cubicBezTo>
                  <a:cubicBezTo>
                    <a:pt x="40" y="103"/>
                    <a:pt x="43" y="83"/>
                    <a:pt x="56" y="78"/>
                  </a:cubicBezTo>
                  <a:cubicBezTo>
                    <a:pt x="67" y="74"/>
                    <a:pt x="86" y="78"/>
                    <a:pt x="95" y="78"/>
                  </a:cubicBezTo>
                  <a:cubicBezTo>
                    <a:pt x="106" y="78"/>
                    <a:pt x="135" y="77"/>
                    <a:pt x="144" y="83"/>
                  </a:cubicBezTo>
                  <a:cubicBezTo>
                    <a:pt x="151" y="88"/>
                    <a:pt x="148" y="114"/>
                    <a:pt x="155" y="124"/>
                  </a:cubicBezTo>
                  <a:cubicBezTo>
                    <a:pt x="160" y="131"/>
                    <a:pt x="163" y="140"/>
                    <a:pt x="168" y="150"/>
                  </a:cubicBezTo>
                  <a:cubicBezTo>
                    <a:pt x="175" y="164"/>
                    <a:pt x="171" y="165"/>
                    <a:pt x="177" y="164"/>
                  </a:cubicBezTo>
                  <a:cubicBezTo>
                    <a:pt x="183" y="163"/>
                    <a:pt x="183" y="159"/>
                    <a:pt x="186" y="145"/>
                  </a:cubicBezTo>
                  <a:cubicBezTo>
                    <a:pt x="188" y="136"/>
                    <a:pt x="202" y="128"/>
                    <a:pt x="202" y="117"/>
                  </a:cubicBezTo>
                  <a:cubicBezTo>
                    <a:pt x="202" y="108"/>
                    <a:pt x="198" y="97"/>
                    <a:pt x="197" y="87"/>
                  </a:cubicBezTo>
                  <a:cubicBezTo>
                    <a:pt x="196" y="78"/>
                    <a:pt x="200" y="66"/>
                    <a:pt x="197" y="57"/>
                  </a:cubicBezTo>
                  <a:close/>
                </a:path>
              </a:pathLst>
            </a:custGeom>
            <a:solidFill>
              <a:srgbClr val="9799C8"/>
            </a:solidFill>
            <a:ln w="9525">
              <a:noFill/>
              <a:round/>
              <a:headEnd/>
              <a:tailEnd/>
            </a:ln>
          </p:spPr>
          <p:txBody>
            <a:bodyPr/>
            <a:lstStyle/>
            <a:p>
              <a:endParaRPr lang="en-US"/>
            </a:p>
          </p:txBody>
        </p:sp>
        <p:sp>
          <p:nvSpPr>
            <p:cNvPr id="27086" name="Freeform 458"/>
            <p:cNvSpPr>
              <a:spLocks/>
            </p:cNvSpPr>
            <p:nvPr/>
          </p:nvSpPr>
          <p:spPr bwMode="auto">
            <a:xfrm>
              <a:off x="3968750" y="4442495"/>
              <a:ext cx="666750" cy="541337"/>
            </a:xfrm>
            <a:custGeom>
              <a:avLst/>
              <a:gdLst>
                <a:gd name="T0" fmla="*/ 2147483647 w 202"/>
                <a:gd name="T1" fmla="*/ 2147483647 h 164"/>
                <a:gd name="T2" fmla="*/ 2147483647 w 202"/>
                <a:gd name="T3" fmla="*/ 2147483647 h 164"/>
                <a:gd name="T4" fmla="*/ 2147483647 w 202"/>
                <a:gd name="T5" fmla="*/ 2147483647 h 164"/>
                <a:gd name="T6" fmla="*/ 2147483647 w 202"/>
                <a:gd name="T7" fmla="*/ 2147483647 h 164"/>
                <a:gd name="T8" fmla="*/ 2147483647 w 202"/>
                <a:gd name="T9" fmla="*/ 2147483647 h 164"/>
                <a:gd name="T10" fmla="*/ 2147483647 w 202"/>
                <a:gd name="T11" fmla="*/ 2147483647 h 164"/>
                <a:gd name="T12" fmla="*/ 2147483647 w 202"/>
                <a:gd name="T13" fmla="*/ 2147483647 h 164"/>
                <a:gd name="T14" fmla="*/ 2147483647 w 202"/>
                <a:gd name="T15" fmla="*/ 2147483647 h 164"/>
                <a:gd name="T16" fmla="*/ 2147483647 w 202"/>
                <a:gd name="T17" fmla="*/ 2147483647 h 164"/>
                <a:gd name="T18" fmla="*/ 2147483647 w 202"/>
                <a:gd name="T19" fmla="*/ 2147483647 h 164"/>
                <a:gd name="T20" fmla="*/ 2147483647 w 202"/>
                <a:gd name="T21" fmla="*/ 2147483647 h 164"/>
                <a:gd name="T22" fmla="*/ 2147483647 w 202"/>
                <a:gd name="T23" fmla="*/ 2147483647 h 164"/>
                <a:gd name="T24" fmla="*/ 2147483647 w 202"/>
                <a:gd name="T25" fmla="*/ 2147483647 h 164"/>
                <a:gd name="T26" fmla="*/ 2147483647 w 202"/>
                <a:gd name="T27" fmla="*/ 2147483647 h 164"/>
                <a:gd name="T28" fmla="*/ 2147483647 w 202"/>
                <a:gd name="T29" fmla="*/ 2147483647 h 164"/>
                <a:gd name="T30" fmla="*/ 2147483647 w 202"/>
                <a:gd name="T31" fmla="*/ 2147483647 h 164"/>
                <a:gd name="T32" fmla="*/ 2147483647 w 202"/>
                <a:gd name="T33" fmla="*/ 2147483647 h 164"/>
                <a:gd name="T34" fmla="*/ 2147483647 w 202"/>
                <a:gd name="T35" fmla="*/ 2147483647 h 164"/>
                <a:gd name="T36" fmla="*/ 2147483647 w 202"/>
                <a:gd name="T37" fmla="*/ 2147483647 h 164"/>
                <a:gd name="T38" fmla="*/ 2147483647 w 202"/>
                <a:gd name="T39" fmla="*/ 2147483647 h 164"/>
                <a:gd name="T40" fmla="*/ 2147483647 w 202"/>
                <a:gd name="T41" fmla="*/ 2147483647 h 1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2"/>
                <a:gd name="T64" fmla="*/ 0 h 164"/>
                <a:gd name="T65" fmla="*/ 202 w 202"/>
                <a:gd name="T66" fmla="*/ 164 h 1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2" h="164">
                  <a:moveTo>
                    <a:pt x="197" y="56"/>
                  </a:moveTo>
                  <a:cubicBezTo>
                    <a:pt x="193" y="41"/>
                    <a:pt x="169" y="60"/>
                    <a:pt x="158" y="47"/>
                  </a:cubicBezTo>
                  <a:cubicBezTo>
                    <a:pt x="153" y="39"/>
                    <a:pt x="142" y="34"/>
                    <a:pt x="134" y="27"/>
                  </a:cubicBezTo>
                  <a:cubicBezTo>
                    <a:pt x="127" y="20"/>
                    <a:pt x="128" y="8"/>
                    <a:pt x="120" y="4"/>
                  </a:cubicBezTo>
                  <a:cubicBezTo>
                    <a:pt x="111" y="0"/>
                    <a:pt x="109" y="0"/>
                    <a:pt x="99" y="1"/>
                  </a:cubicBezTo>
                  <a:cubicBezTo>
                    <a:pt x="89" y="3"/>
                    <a:pt x="81" y="2"/>
                    <a:pt x="72" y="5"/>
                  </a:cubicBezTo>
                  <a:cubicBezTo>
                    <a:pt x="62" y="8"/>
                    <a:pt x="59" y="5"/>
                    <a:pt x="51" y="10"/>
                  </a:cubicBezTo>
                  <a:cubicBezTo>
                    <a:pt x="42" y="14"/>
                    <a:pt x="36" y="21"/>
                    <a:pt x="30" y="26"/>
                  </a:cubicBezTo>
                  <a:cubicBezTo>
                    <a:pt x="22" y="33"/>
                    <a:pt x="9" y="33"/>
                    <a:pt x="5" y="39"/>
                  </a:cubicBezTo>
                  <a:cubicBezTo>
                    <a:pt x="0" y="46"/>
                    <a:pt x="7" y="60"/>
                    <a:pt x="12" y="72"/>
                  </a:cubicBezTo>
                  <a:cubicBezTo>
                    <a:pt x="17" y="83"/>
                    <a:pt x="22" y="93"/>
                    <a:pt x="32" y="98"/>
                  </a:cubicBezTo>
                  <a:cubicBezTo>
                    <a:pt x="41" y="102"/>
                    <a:pt x="44" y="81"/>
                    <a:pt x="56" y="76"/>
                  </a:cubicBezTo>
                  <a:cubicBezTo>
                    <a:pt x="68" y="72"/>
                    <a:pt x="86" y="77"/>
                    <a:pt x="95" y="77"/>
                  </a:cubicBezTo>
                  <a:cubicBezTo>
                    <a:pt x="106" y="76"/>
                    <a:pt x="136" y="76"/>
                    <a:pt x="144" y="82"/>
                  </a:cubicBezTo>
                  <a:cubicBezTo>
                    <a:pt x="152" y="87"/>
                    <a:pt x="149" y="113"/>
                    <a:pt x="155" y="122"/>
                  </a:cubicBezTo>
                  <a:cubicBezTo>
                    <a:pt x="160" y="130"/>
                    <a:pt x="163" y="138"/>
                    <a:pt x="168" y="148"/>
                  </a:cubicBezTo>
                  <a:cubicBezTo>
                    <a:pt x="175" y="163"/>
                    <a:pt x="170" y="164"/>
                    <a:pt x="177" y="163"/>
                  </a:cubicBezTo>
                  <a:cubicBezTo>
                    <a:pt x="183" y="161"/>
                    <a:pt x="182" y="157"/>
                    <a:pt x="186" y="143"/>
                  </a:cubicBezTo>
                  <a:cubicBezTo>
                    <a:pt x="188" y="135"/>
                    <a:pt x="201" y="127"/>
                    <a:pt x="202" y="115"/>
                  </a:cubicBezTo>
                  <a:cubicBezTo>
                    <a:pt x="202" y="106"/>
                    <a:pt x="197" y="96"/>
                    <a:pt x="196" y="85"/>
                  </a:cubicBezTo>
                  <a:cubicBezTo>
                    <a:pt x="196" y="77"/>
                    <a:pt x="200" y="65"/>
                    <a:pt x="197" y="56"/>
                  </a:cubicBezTo>
                  <a:close/>
                </a:path>
              </a:pathLst>
            </a:custGeom>
            <a:solidFill>
              <a:srgbClr val="9698C8"/>
            </a:solidFill>
            <a:ln w="9525">
              <a:noFill/>
              <a:round/>
              <a:headEnd/>
              <a:tailEnd/>
            </a:ln>
          </p:spPr>
          <p:txBody>
            <a:bodyPr/>
            <a:lstStyle/>
            <a:p>
              <a:endParaRPr lang="en-US"/>
            </a:p>
          </p:txBody>
        </p:sp>
        <p:sp>
          <p:nvSpPr>
            <p:cNvPr id="27087" name="Freeform 459"/>
            <p:cNvSpPr>
              <a:spLocks/>
            </p:cNvSpPr>
            <p:nvPr/>
          </p:nvSpPr>
          <p:spPr bwMode="auto">
            <a:xfrm>
              <a:off x="3971925" y="4442495"/>
              <a:ext cx="663575" cy="538162"/>
            </a:xfrm>
            <a:custGeom>
              <a:avLst/>
              <a:gdLst>
                <a:gd name="T0" fmla="*/ 2147483647 w 201"/>
                <a:gd name="T1" fmla="*/ 2147483647 h 163"/>
                <a:gd name="T2" fmla="*/ 2147483647 w 201"/>
                <a:gd name="T3" fmla="*/ 2147483647 h 163"/>
                <a:gd name="T4" fmla="*/ 2147483647 w 201"/>
                <a:gd name="T5" fmla="*/ 2147483647 h 163"/>
                <a:gd name="T6" fmla="*/ 2147483647 w 201"/>
                <a:gd name="T7" fmla="*/ 2147483647 h 163"/>
                <a:gd name="T8" fmla="*/ 2147483647 w 201"/>
                <a:gd name="T9" fmla="*/ 2147483647 h 163"/>
                <a:gd name="T10" fmla="*/ 2147483647 w 201"/>
                <a:gd name="T11" fmla="*/ 2147483647 h 163"/>
                <a:gd name="T12" fmla="*/ 2147483647 w 201"/>
                <a:gd name="T13" fmla="*/ 2147483647 h 163"/>
                <a:gd name="T14" fmla="*/ 2147483647 w 201"/>
                <a:gd name="T15" fmla="*/ 2147483647 h 163"/>
                <a:gd name="T16" fmla="*/ 2147483647 w 201"/>
                <a:gd name="T17" fmla="*/ 2147483647 h 163"/>
                <a:gd name="T18" fmla="*/ 2147483647 w 201"/>
                <a:gd name="T19" fmla="*/ 2147483647 h 163"/>
                <a:gd name="T20" fmla="*/ 2147483647 w 201"/>
                <a:gd name="T21" fmla="*/ 2147483647 h 163"/>
                <a:gd name="T22" fmla="*/ 2147483647 w 201"/>
                <a:gd name="T23" fmla="*/ 2147483647 h 163"/>
                <a:gd name="T24" fmla="*/ 2147483647 w 201"/>
                <a:gd name="T25" fmla="*/ 2147483647 h 163"/>
                <a:gd name="T26" fmla="*/ 2147483647 w 201"/>
                <a:gd name="T27" fmla="*/ 2147483647 h 163"/>
                <a:gd name="T28" fmla="*/ 2147483647 w 201"/>
                <a:gd name="T29" fmla="*/ 2147483647 h 163"/>
                <a:gd name="T30" fmla="*/ 2147483647 w 201"/>
                <a:gd name="T31" fmla="*/ 2147483647 h 163"/>
                <a:gd name="T32" fmla="*/ 2147483647 w 201"/>
                <a:gd name="T33" fmla="*/ 2147483647 h 163"/>
                <a:gd name="T34" fmla="*/ 2147483647 w 201"/>
                <a:gd name="T35" fmla="*/ 2147483647 h 163"/>
                <a:gd name="T36" fmla="*/ 2147483647 w 201"/>
                <a:gd name="T37" fmla="*/ 2147483647 h 163"/>
                <a:gd name="T38" fmla="*/ 2147483647 w 201"/>
                <a:gd name="T39" fmla="*/ 2147483647 h 163"/>
                <a:gd name="T40" fmla="*/ 2147483647 w 201"/>
                <a:gd name="T41" fmla="*/ 2147483647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1"/>
                <a:gd name="T64" fmla="*/ 0 h 163"/>
                <a:gd name="T65" fmla="*/ 201 w 201"/>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1" h="163">
                  <a:moveTo>
                    <a:pt x="196" y="56"/>
                  </a:moveTo>
                  <a:cubicBezTo>
                    <a:pt x="191" y="41"/>
                    <a:pt x="168" y="61"/>
                    <a:pt x="157" y="47"/>
                  </a:cubicBezTo>
                  <a:cubicBezTo>
                    <a:pt x="152" y="40"/>
                    <a:pt x="141" y="34"/>
                    <a:pt x="133" y="27"/>
                  </a:cubicBezTo>
                  <a:cubicBezTo>
                    <a:pt x="126" y="20"/>
                    <a:pt x="127" y="9"/>
                    <a:pt x="118" y="4"/>
                  </a:cubicBezTo>
                  <a:cubicBezTo>
                    <a:pt x="110" y="0"/>
                    <a:pt x="108" y="0"/>
                    <a:pt x="98" y="2"/>
                  </a:cubicBezTo>
                  <a:cubicBezTo>
                    <a:pt x="89" y="3"/>
                    <a:pt x="80" y="2"/>
                    <a:pt x="71" y="5"/>
                  </a:cubicBezTo>
                  <a:cubicBezTo>
                    <a:pt x="62" y="8"/>
                    <a:pt x="58" y="6"/>
                    <a:pt x="50" y="10"/>
                  </a:cubicBezTo>
                  <a:cubicBezTo>
                    <a:pt x="41" y="14"/>
                    <a:pt x="36" y="21"/>
                    <a:pt x="30" y="26"/>
                  </a:cubicBezTo>
                  <a:cubicBezTo>
                    <a:pt x="21" y="33"/>
                    <a:pt x="8" y="33"/>
                    <a:pt x="5" y="39"/>
                  </a:cubicBezTo>
                  <a:cubicBezTo>
                    <a:pt x="0" y="46"/>
                    <a:pt x="7" y="60"/>
                    <a:pt x="12" y="72"/>
                  </a:cubicBezTo>
                  <a:cubicBezTo>
                    <a:pt x="17" y="83"/>
                    <a:pt x="21" y="92"/>
                    <a:pt x="32" y="97"/>
                  </a:cubicBezTo>
                  <a:cubicBezTo>
                    <a:pt x="41" y="101"/>
                    <a:pt x="43" y="80"/>
                    <a:pt x="56" y="76"/>
                  </a:cubicBezTo>
                  <a:cubicBezTo>
                    <a:pt x="67" y="72"/>
                    <a:pt x="86" y="76"/>
                    <a:pt x="94" y="76"/>
                  </a:cubicBezTo>
                  <a:cubicBezTo>
                    <a:pt x="105" y="76"/>
                    <a:pt x="135" y="76"/>
                    <a:pt x="144" y="81"/>
                  </a:cubicBezTo>
                  <a:cubicBezTo>
                    <a:pt x="151" y="86"/>
                    <a:pt x="148" y="112"/>
                    <a:pt x="154" y="122"/>
                  </a:cubicBezTo>
                  <a:cubicBezTo>
                    <a:pt x="159" y="129"/>
                    <a:pt x="162" y="138"/>
                    <a:pt x="167" y="148"/>
                  </a:cubicBezTo>
                  <a:cubicBezTo>
                    <a:pt x="174" y="162"/>
                    <a:pt x="169" y="163"/>
                    <a:pt x="175" y="162"/>
                  </a:cubicBezTo>
                  <a:cubicBezTo>
                    <a:pt x="182" y="161"/>
                    <a:pt x="181" y="156"/>
                    <a:pt x="185" y="143"/>
                  </a:cubicBezTo>
                  <a:cubicBezTo>
                    <a:pt x="187" y="134"/>
                    <a:pt x="200" y="126"/>
                    <a:pt x="200" y="115"/>
                  </a:cubicBezTo>
                  <a:cubicBezTo>
                    <a:pt x="201" y="106"/>
                    <a:pt x="196" y="96"/>
                    <a:pt x="195" y="85"/>
                  </a:cubicBezTo>
                  <a:cubicBezTo>
                    <a:pt x="194" y="76"/>
                    <a:pt x="198" y="65"/>
                    <a:pt x="196" y="56"/>
                  </a:cubicBezTo>
                  <a:close/>
                </a:path>
              </a:pathLst>
            </a:custGeom>
            <a:solidFill>
              <a:srgbClr val="9598C8"/>
            </a:solidFill>
            <a:ln w="9525">
              <a:noFill/>
              <a:round/>
              <a:headEnd/>
              <a:tailEnd/>
            </a:ln>
          </p:spPr>
          <p:txBody>
            <a:bodyPr/>
            <a:lstStyle/>
            <a:p>
              <a:endParaRPr lang="en-US"/>
            </a:p>
          </p:txBody>
        </p:sp>
        <p:sp>
          <p:nvSpPr>
            <p:cNvPr id="27088" name="Freeform 460"/>
            <p:cNvSpPr>
              <a:spLocks/>
            </p:cNvSpPr>
            <p:nvPr/>
          </p:nvSpPr>
          <p:spPr bwMode="auto">
            <a:xfrm>
              <a:off x="3975100" y="4445670"/>
              <a:ext cx="657225" cy="534987"/>
            </a:xfrm>
            <a:custGeom>
              <a:avLst/>
              <a:gdLst>
                <a:gd name="T0" fmla="*/ 2147483647 w 199"/>
                <a:gd name="T1" fmla="*/ 2147483647 h 162"/>
                <a:gd name="T2" fmla="*/ 2147483647 w 199"/>
                <a:gd name="T3" fmla="*/ 2147483647 h 162"/>
                <a:gd name="T4" fmla="*/ 2147483647 w 199"/>
                <a:gd name="T5" fmla="*/ 2147483647 h 162"/>
                <a:gd name="T6" fmla="*/ 2147483647 w 199"/>
                <a:gd name="T7" fmla="*/ 2147483647 h 162"/>
                <a:gd name="T8" fmla="*/ 2147483647 w 199"/>
                <a:gd name="T9" fmla="*/ 2147483647 h 162"/>
                <a:gd name="T10" fmla="*/ 2147483647 w 199"/>
                <a:gd name="T11" fmla="*/ 2147483647 h 162"/>
                <a:gd name="T12" fmla="*/ 2147483647 w 199"/>
                <a:gd name="T13" fmla="*/ 2147483647 h 162"/>
                <a:gd name="T14" fmla="*/ 2147483647 w 199"/>
                <a:gd name="T15" fmla="*/ 2147483647 h 162"/>
                <a:gd name="T16" fmla="*/ 2147483647 w 199"/>
                <a:gd name="T17" fmla="*/ 2147483647 h 162"/>
                <a:gd name="T18" fmla="*/ 2147483647 w 199"/>
                <a:gd name="T19" fmla="*/ 2147483647 h 162"/>
                <a:gd name="T20" fmla="*/ 2147483647 w 199"/>
                <a:gd name="T21" fmla="*/ 2147483647 h 162"/>
                <a:gd name="T22" fmla="*/ 2147483647 w 199"/>
                <a:gd name="T23" fmla="*/ 2147483647 h 162"/>
                <a:gd name="T24" fmla="*/ 2147483647 w 199"/>
                <a:gd name="T25" fmla="*/ 2147483647 h 162"/>
                <a:gd name="T26" fmla="*/ 2147483647 w 199"/>
                <a:gd name="T27" fmla="*/ 2147483647 h 162"/>
                <a:gd name="T28" fmla="*/ 2147483647 w 199"/>
                <a:gd name="T29" fmla="*/ 2147483647 h 162"/>
                <a:gd name="T30" fmla="*/ 2147483647 w 199"/>
                <a:gd name="T31" fmla="*/ 2147483647 h 162"/>
                <a:gd name="T32" fmla="*/ 2147483647 w 199"/>
                <a:gd name="T33" fmla="*/ 2147483647 h 162"/>
                <a:gd name="T34" fmla="*/ 2147483647 w 199"/>
                <a:gd name="T35" fmla="*/ 2147483647 h 162"/>
                <a:gd name="T36" fmla="*/ 2147483647 w 199"/>
                <a:gd name="T37" fmla="*/ 2147483647 h 162"/>
                <a:gd name="T38" fmla="*/ 2147483647 w 199"/>
                <a:gd name="T39" fmla="*/ 2147483647 h 162"/>
                <a:gd name="T40" fmla="*/ 2147483647 w 199"/>
                <a:gd name="T41" fmla="*/ 2147483647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9"/>
                <a:gd name="T64" fmla="*/ 0 h 162"/>
                <a:gd name="T65" fmla="*/ 199 w 199"/>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9" h="162">
                  <a:moveTo>
                    <a:pt x="194" y="55"/>
                  </a:moveTo>
                  <a:cubicBezTo>
                    <a:pt x="189" y="40"/>
                    <a:pt x="166" y="60"/>
                    <a:pt x="156" y="46"/>
                  </a:cubicBezTo>
                  <a:cubicBezTo>
                    <a:pt x="150" y="39"/>
                    <a:pt x="139" y="33"/>
                    <a:pt x="132" y="26"/>
                  </a:cubicBezTo>
                  <a:cubicBezTo>
                    <a:pt x="124" y="20"/>
                    <a:pt x="126" y="8"/>
                    <a:pt x="117" y="4"/>
                  </a:cubicBezTo>
                  <a:cubicBezTo>
                    <a:pt x="109" y="0"/>
                    <a:pt x="107" y="0"/>
                    <a:pt x="97" y="1"/>
                  </a:cubicBezTo>
                  <a:cubicBezTo>
                    <a:pt x="88" y="3"/>
                    <a:pt x="79" y="2"/>
                    <a:pt x="71" y="5"/>
                  </a:cubicBezTo>
                  <a:cubicBezTo>
                    <a:pt x="61" y="8"/>
                    <a:pt x="58" y="5"/>
                    <a:pt x="50" y="9"/>
                  </a:cubicBezTo>
                  <a:cubicBezTo>
                    <a:pt x="41" y="14"/>
                    <a:pt x="36" y="21"/>
                    <a:pt x="29" y="26"/>
                  </a:cubicBezTo>
                  <a:cubicBezTo>
                    <a:pt x="21" y="32"/>
                    <a:pt x="8" y="32"/>
                    <a:pt x="5" y="38"/>
                  </a:cubicBezTo>
                  <a:cubicBezTo>
                    <a:pt x="0" y="45"/>
                    <a:pt x="7" y="59"/>
                    <a:pt x="12" y="71"/>
                  </a:cubicBezTo>
                  <a:cubicBezTo>
                    <a:pt x="16" y="81"/>
                    <a:pt x="21" y="91"/>
                    <a:pt x="31" y="96"/>
                  </a:cubicBezTo>
                  <a:cubicBezTo>
                    <a:pt x="40" y="100"/>
                    <a:pt x="42" y="78"/>
                    <a:pt x="55" y="74"/>
                  </a:cubicBezTo>
                  <a:cubicBezTo>
                    <a:pt x="66" y="70"/>
                    <a:pt x="85" y="74"/>
                    <a:pt x="94" y="74"/>
                  </a:cubicBezTo>
                  <a:cubicBezTo>
                    <a:pt x="105" y="74"/>
                    <a:pt x="135" y="74"/>
                    <a:pt x="143" y="80"/>
                  </a:cubicBezTo>
                  <a:cubicBezTo>
                    <a:pt x="150" y="85"/>
                    <a:pt x="147" y="111"/>
                    <a:pt x="154" y="121"/>
                  </a:cubicBezTo>
                  <a:cubicBezTo>
                    <a:pt x="158" y="128"/>
                    <a:pt x="162" y="136"/>
                    <a:pt x="166" y="146"/>
                  </a:cubicBezTo>
                  <a:cubicBezTo>
                    <a:pt x="173" y="160"/>
                    <a:pt x="168" y="162"/>
                    <a:pt x="174" y="160"/>
                  </a:cubicBezTo>
                  <a:cubicBezTo>
                    <a:pt x="181" y="159"/>
                    <a:pt x="180" y="155"/>
                    <a:pt x="183" y="141"/>
                  </a:cubicBezTo>
                  <a:cubicBezTo>
                    <a:pt x="186" y="133"/>
                    <a:pt x="199" y="125"/>
                    <a:pt x="199" y="114"/>
                  </a:cubicBezTo>
                  <a:cubicBezTo>
                    <a:pt x="199" y="105"/>
                    <a:pt x="195" y="95"/>
                    <a:pt x="194" y="84"/>
                  </a:cubicBezTo>
                  <a:cubicBezTo>
                    <a:pt x="193" y="75"/>
                    <a:pt x="196" y="64"/>
                    <a:pt x="194" y="55"/>
                  </a:cubicBezTo>
                  <a:close/>
                </a:path>
              </a:pathLst>
            </a:custGeom>
            <a:solidFill>
              <a:srgbClr val="9498C8"/>
            </a:solidFill>
            <a:ln w="9525">
              <a:noFill/>
              <a:round/>
              <a:headEnd/>
              <a:tailEnd/>
            </a:ln>
          </p:spPr>
          <p:txBody>
            <a:bodyPr/>
            <a:lstStyle/>
            <a:p>
              <a:endParaRPr lang="en-US"/>
            </a:p>
          </p:txBody>
        </p:sp>
        <p:sp>
          <p:nvSpPr>
            <p:cNvPr id="27089" name="Freeform 461"/>
            <p:cNvSpPr>
              <a:spLocks/>
            </p:cNvSpPr>
            <p:nvPr/>
          </p:nvSpPr>
          <p:spPr bwMode="auto">
            <a:xfrm>
              <a:off x="3460750" y="4228182"/>
              <a:ext cx="646113" cy="501650"/>
            </a:xfrm>
            <a:custGeom>
              <a:avLst/>
              <a:gdLst>
                <a:gd name="T0" fmla="*/ 2147483647 w 196"/>
                <a:gd name="T1" fmla="*/ 2147483647 h 152"/>
                <a:gd name="T2" fmla="*/ 2147483647 w 196"/>
                <a:gd name="T3" fmla="*/ 2147483647 h 152"/>
                <a:gd name="T4" fmla="*/ 2147483647 w 196"/>
                <a:gd name="T5" fmla="*/ 2147483647 h 152"/>
                <a:gd name="T6" fmla="*/ 2147483647 w 196"/>
                <a:gd name="T7" fmla="*/ 2147483647 h 152"/>
                <a:gd name="T8" fmla="*/ 2147483647 w 196"/>
                <a:gd name="T9" fmla="*/ 2147483647 h 152"/>
                <a:gd name="T10" fmla="*/ 2147483647 w 196"/>
                <a:gd name="T11" fmla="*/ 2147483647 h 152"/>
                <a:gd name="T12" fmla="*/ 2147483647 w 196"/>
                <a:gd name="T13" fmla="*/ 2147483647 h 152"/>
                <a:gd name="T14" fmla="*/ 2147483647 w 196"/>
                <a:gd name="T15" fmla="*/ 2147483647 h 152"/>
                <a:gd name="T16" fmla="*/ 2147483647 w 196"/>
                <a:gd name="T17" fmla="*/ 2147483647 h 152"/>
                <a:gd name="T18" fmla="*/ 2147483647 w 196"/>
                <a:gd name="T19" fmla="*/ 2147483647 h 152"/>
                <a:gd name="T20" fmla="*/ 2147483647 w 196"/>
                <a:gd name="T21" fmla="*/ 2147483647 h 152"/>
                <a:gd name="T22" fmla="*/ 2147483647 w 196"/>
                <a:gd name="T23" fmla="*/ 2147483647 h 152"/>
                <a:gd name="T24" fmla="*/ 2147483647 w 196"/>
                <a:gd name="T25" fmla="*/ 2147483647 h 1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6"/>
                <a:gd name="T40" fmla="*/ 0 h 152"/>
                <a:gd name="T41" fmla="*/ 196 w 196"/>
                <a:gd name="T42" fmla="*/ 152 h 1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6" h="152">
                  <a:moveTo>
                    <a:pt x="196" y="1"/>
                  </a:moveTo>
                  <a:cubicBezTo>
                    <a:pt x="174" y="0"/>
                    <a:pt x="179" y="14"/>
                    <a:pt x="155" y="23"/>
                  </a:cubicBezTo>
                  <a:cubicBezTo>
                    <a:pt x="143" y="27"/>
                    <a:pt x="126" y="25"/>
                    <a:pt x="112" y="31"/>
                  </a:cubicBezTo>
                  <a:cubicBezTo>
                    <a:pt x="98" y="36"/>
                    <a:pt x="85" y="42"/>
                    <a:pt x="72" y="48"/>
                  </a:cubicBezTo>
                  <a:cubicBezTo>
                    <a:pt x="57" y="54"/>
                    <a:pt x="47" y="68"/>
                    <a:pt x="35" y="74"/>
                  </a:cubicBezTo>
                  <a:cubicBezTo>
                    <a:pt x="18" y="83"/>
                    <a:pt x="10" y="92"/>
                    <a:pt x="7" y="99"/>
                  </a:cubicBezTo>
                  <a:cubicBezTo>
                    <a:pt x="0" y="111"/>
                    <a:pt x="1" y="128"/>
                    <a:pt x="14" y="138"/>
                  </a:cubicBezTo>
                  <a:cubicBezTo>
                    <a:pt x="30" y="150"/>
                    <a:pt x="34" y="152"/>
                    <a:pt x="55" y="148"/>
                  </a:cubicBezTo>
                  <a:cubicBezTo>
                    <a:pt x="75" y="144"/>
                    <a:pt x="65" y="139"/>
                    <a:pt x="79" y="120"/>
                  </a:cubicBezTo>
                  <a:cubicBezTo>
                    <a:pt x="87" y="110"/>
                    <a:pt x="88" y="92"/>
                    <a:pt x="97" y="81"/>
                  </a:cubicBezTo>
                  <a:cubicBezTo>
                    <a:pt x="106" y="71"/>
                    <a:pt x="118" y="63"/>
                    <a:pt x="129" y="53"/>
                  </a:cubicBezTo>
                  <a:cubicBezTo>
                    <a:pt x="138" y="43"/>
                    <a:pt x="155" y="41"/>
                    <a:pt x="166" y="32"/>
                  </a:cubicBezTo>
                  <a:cubicBezTo>
                    <a:pt x="176" y="24"/>
                    <a:pt x="185" y="8"/>
                    <a:pt x="196" y="1"/>
                  </a:cubicBezTo>
                  <a:close/>
                </a:path>
              </a:pathLst>
            </a:custGeom>
            <a:solidFill>
              <a:srgbClr val="CAB2D6"/>
            </a:solidFill>
            <a:ln w="9525">
              <a:noFill/>
              <a:round/>
              <a:headEnd/>
              <a:tailEnd/>
            </a:ln>
          </p:spPr>
          <p:txBody>
            <a:bodyPr/>
            <a:lstStyle/>
            <a:p>
              <a:endParaRPr lang="en-US"/>
            </a:p>
          </p:txBody>
        </p:sp>
        <p:sp>
          <p:nvSpPr>
            <p:cNvPr id="27090" name="Freeform 462"/>
            <p:cNvSpPr>
              <a:spLocks/>
            </p:cNvSpPr>
            <p:nvPr/>
          </p:nvSpPr>
          <p:spPr bwMode="auto">
            <a:xfrm>
              <a:off x="3463925" y="4228182"/>
              <a:ext cx="639763" cy="498475"/>
            </a:xfrm>
            <a:custGeom>
              <a:avLst/>
              <a:gdLst>
                <a:gd name="T0" fmla="*/ 2147483647 w 194"/>
                <a:gd name="T1" fmla="*/ 2147483647 h 151"/>
                <a:gd name="T2" fmla="*/ 2147483647 w 194"/>
                <a:gd name="T3" fmla="*/ 2147483647 h 151"/>
                <a:gd name="T4" fmla="*/ 2147483647 w 194"/>
                <a:gd name="T5" fmla="*/ 2147483647 h 151"/>
                <a:gd name="T6" fmla="*/ 2147483647 w 194"/>
                <a:gd name="T7" fmla="*/ 2147483647 h 151"/>
                <a:gd name="T8" fmla="*/ 2147483647 w 194"/>
                <a:gd name="T9" fmla="*/ 2147483647 h 151"/>
                <a:gd name="T10" fmla="*/ 2147483647 w 194"/>
                <a:gd name="T11" fmla="*/ 2147483647 h 151"/>
                <a:gd name="T12" fmla="*/ 2147483647 w 194"/>
                <a:gd name="T13" fmla="*/ 2147483647 h 151"/>
                <a:gd name="T14" fmla="*/ 2147483647 w 194"/>
                <a:gd name="T15" fmla="*/ 2147483647 h 151"/>
                <a:gd name="T16" fmla="*/ 2147483647 w 194"/>
                <a:gd name="T17" fmla="*/ 2147483647 h 151"/>
                <a:gd name="T18" fmla="*/ 2147483647 w 194"/>
                <a:gd name="T19" fmla="*/ 2147483647 h 151"/>
                <a:gd name="T20" fmla="*/ 2147483647 w 194"/>
                <a:gd name="T21" fmla="*/ 2147483647 h 151"/>
                <a:gd name="T22" fmla="*/ 2147483647 w 194"/>
                <a:gd name="T23" fmla="*/ 2147483647 h 151"/>
                <a:gd name="T24" fmla="*/ 2147483647 w 194"/>
                <a:gd name="T25" fmla="*/ 2147483647 h 1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4"/>
                <a:gd name="T40" fmla="*/ 0 h 151"/>
                <a:gd name="T41" fmla="*/ 194 w 194"/>
                <a:gd name="T42" fmla="*/ 151 h 1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4" h="151">
                  <a:moveTo>
                    <a:pt x="194" y="2"/>
                  </a:moveTo>
                  <a:cubicBezTo>
                    <a:pt x="173" y="0"/>
                    <a:pt x="177" y="14"/>
                    <a:pt x="154" y="23"/>
                  </a:cubicBezTo>
                  <a:cubicBezTo>
                    <a:pt x="142" y="27"/>
                    <a:pt x="125" y="26"/>
                    <a:pt x="110" y="31"/>
                  </a:cubicBezTo>
                  <a:cubicBezTo>
                    <a:pt x="97" y="36"/>
                    <a:pt x="83" y="42"/>
                    <a:pt x="70" y="48"/>
                  </a:cubicBezTo>
                  <a:cubicBezTo>
                    <a:pt x="56" y="54"/>
                    <a:pt x="46" y="68"/>
                    <a:pt x="34" y="74"/>
                  </a:cubicBezTo>
                  <a:cubicBezTo>
                    <a:pt x="18" y="83"/>
                    <a:pt x="10" y="92"/>
                    <a:pt x="6" y="99"/>
                  </a:cubicBezTo>
                  <a:cubicBezTo>
                    <a:pt x="0" y="111"/>
                    <a:pt x="0" y="128"/>
                    <a:pt x="13" y="138"/>
                  </a:cubicBezTo>
                  <a:cubicBezTo>
                    <a:pt x="29" y="150"/>
                    <a:pt x="33" y="151"/>
                    <a:pt x="53" y="147"/>
                  </a:cubicBezTo>
                  <a:cubicBezTo>
                    <a:pt x="73" y="143"/>
                    <a:pt x="64" y="139"/>
                    <a:pt x="78" y="119"/>
                  </a:cubicBezTo>
                  <a:cubicBezTo>
                    <a:pt x="85" y="110"/>
                    <a:pt x="86" y="92"/>
                    <a:pt x="96" y="81"/>
                  </a:cubicBezTo>
                  <a:cubicBezTo>
                    <a:pt x="104" y="71"/>
                    <a:pt x="117" y="63"/>
                    <a:pt x="127" y="53"/>
                  </a:cubicBezTo>
                  <a:cubicBezTo>
                    <a:pt x="137" y="43"/>
                    <a:pt x="153" y="41"/>
                    <a:pt x="164" y="32"/>
                  </a:cubicBezTo>
                  <a:cubicBezTo>
                    <a:pt x="174" y="25"/>
                    <a:pt x="183" y="8"/>
                    <a:pt x="194" y="2"/>
                  </a:cubicBezTo>
                  <a:close/>
                </a:path>
              </a:pathLst>
            </a:custGeom>
            <a:solidFill>
              <a:srgbClr val="C9B1D6"/>
            </a:solidFill>
            <a:ln w="9525">
              <a:noFill/>
              <a:round/>
              <a:headEnd/>
              <a:tailEnd/>
            </a:ln>
          </p:spPr>
          <p:txBody>
            <a:bodyPr/>
            <a:lstStyle/>
            <a:p>
              <a:endParaRPr lang="en-US"/>
            </a:p>
          </p:txBody>
        </p:sp>
        <p:sp>
          <p:nvSpPr>
            <p:cNvPr id="27091" name="Freeform 463"/>
            <p:cNvSpPr>
              <a:spLocks/>
            </p:cNvSpPr>
            <p:nvPr/>
          </p:nvSpPr>
          <p:spPr bwMode="auto">
            <a:xfrm>
              <a:off x="3463925" y="4231357"/>
              <a:ext cx="639763" cy="492125"/>
            </a:xfrm>
            <a:custGeom>
              <a:avLst/>
              <a:gdLst>
                <a:gd name="T0" fmla="*/ 2147483647 w 194"/>
                <a:gd name="T1" fmla="*/ 2147483647 h 149"/>
                <a:gd name="T2" fmla="*/ 2147483647 w 194"/>
                <a:gd name="T3" fmla="*/ 2147483647 h 149"/>
                <a:gd name="T4" fmla="*/ 2147483647 w 194"/>
                <a:gd name="T5" fmla="*/ 2147483647 h 149"/>
                <a:gd name="T6" fmla="*/ 2147483647 w 194"/>
                <a:gd name="T7" fmla="*/ 2147483647 h 149"/>
                <a:gd name="T8" fmla="*/ 2147483647 w 194"/>
                <a:gd name="T9" fmla="*/ 2147483647 h 149"/>
                <a:gd name="T10" fmla="*/ 2147483647 w 194"/>
                <a:gd name="T11" fmla="*/ 2147483647 h 149"/>
                <a:gd name="T12" fmla="*/ 2147483647 w 194"/>
                <a:gd name="T13" fmla="*/ 2147483647 h 149"/>
                <a:gd name="T14" fmla="*/ 2147483647 w 194"/>
                <a:gd name="T15" fmla="*/ 2147483647 h 149"/>
                <a:gd name="T16" fmla="*/ 2147483647 w 194"/>
                <a:gd name="T17" fmla="*/ 2147483647 h 149"/>
                <a:gd name="T18" fmla="*/ 2147483647 w 194"/>
                <a:gd name="T19" fmla="*/ 2147483647 h 149"/>
                <a:gd name="T20" fmla="*/ 2147483647 w 194"/>
                <a:gd name="T21" fmla="*/ 2147483647 h 149"/>
                <a:gd name="T22" fmla="*/ 2147483647 w 194"/>
                <a:gd name="T23" fmla="*/ 2147483647 h 149"/>
                <a:gd name="T24" fmla="*/ 2147483647 w 194"/>
                <a:gd name="T25" fmla="*/ 2147483647 h 1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4"/>
                <a:gd name="T40" fmla="*/ 0 h 149"/>
                <a:gd name="T41" fmla="*/ 194 w 194"/>
                <a:gd name="T42" fmla="*/ 149 h 1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4" h="149">
                  <a:moveTo>
                    <a:pt x="194" y="1"/>
                  </a:moveTo>
                  <a:cubicBezTo>
                    <a:pt x="173" y="0"/>
                    <a:pt x="177" y="14"/>
                    <a:pt x="154" y="22"/>
                  </a:cubicBezTo>
                  <a:cubicBezTo>
                    <a:pt x="142" y="26"/>
                    <a:pt x="124" y="25"/>
                    <a:pt x="110" y="31"/>
                  </a:cubicBezTo>
                  <a:cubicBezTo>
                    <a:pt x="97" y="36"/>
                    <a:pt x="83" y="42"/>
                    <a:pt x="70" y="48"/>
                  </a:cubicBezTo>
                  <a:cubicBezTo>
                    <a:pt x="56" y="54"/>
                    <a:pt x="46" y="68"/>
                    <a:pt x="35" y="74"/>
                  </a:cubicBezTo>
                  <a:cubicBezTo>
                    <a:pt x="18" y="83"/>
                    <a:pt x="10" y="91"/>
                    <a:pt x="7" y="98"/>
                  </a:cubicBezTo>
                  <a:cubicBezTo>
                    <a:pt x="0" y="110"/>
                    <a:pt x="0" y="126"/>
                    <a:pt x="14" y="136"/>
                  </a:cubicBezTo>
                  <a:cubicBezTo>
                    <a:pt x="29" y="149"/>
                    <a:pt x="33" y="149"/>
                    <a:pt x="53" y="146"/>
                  </a:cubicBezTo>
                  <a:cubicBezTo>
                    <a:pt x="73" y="142"/>
                    <a:pt x="64" y="138"/>
                    <a:pt x="78" y="118"/>
                  </a:cubicBezTo>
                  <a:cubicBezTo>
                    <a:pt x="85" y="109"/>
                    <a:pt x="85" y="91"/>
                    <a:pt x="95" y="80"/>
                  </a:cubicBezTo>
                  <a:cubicBezTo>
                    <a:pt x="103" y="70"/>
                    <a:pt x="116" y="62"/>
                    <a:pt x="126" y="52"/>
                  </a:cubicBezTo>
                  <a:cubicBezTo>
                    <a:pt x="136" y="42"/>
                    <a:pt x="152" y="40"/>
                    <a:pt x="163" y="32"/>
                  </a:cubicBezTo>
                  <a:cubicBezTo>
                    <a:pt x="173" y="24"/>
                    <a:pt x="183" y="8"/>
                    <a:pt x="194" y="1"/>
                  </a:cubicBezTo>
                  <a:close/>
                </a:path>
              </a:pathLst>
            </a:custGeom>
            <a:solidFill>
              <a:srgbClr val="C8B1D6"/>
            </a:solidFill>
            <a:ln w="9525">
              <a:noFill/>
              <a:round/>
              <a:headEnd/>
              <a:tailEnd/>
            </a:ln>
          </p:spPr>
          <p:txBody>
            <a:bodyPr/>
            <a:lstStyle/>
            <a:p>
              <a:endParaRPr lang="en-US"/>
            </a:p>
          </p:txBody>
        </p:sp>
        <p:sp>
          <p:nvSpPr>
            <p:cNvPr id="27092" name="Freeform 464"/>
            <p:cNvSpPr>
              <a:spLocks/>
            </p:cNvSpPr>
            <p:nvPr/>
          </p:nvSpPr>
          <p:spPr bwMode="auto">
            <a:xfrm>
              <a:off x="3467100" y="4231357"/>
              <a:ext cx="633413" cy="492125"/>
            </a:xfrm>
            <a:custGeom>
              <a:avLst/>
              <a:gdLst>
                <a:gd name="T0" fmla="*/ 2147483647 w 192"/>
                <a:gd name="T1" fmla="*/ 2147483647 h 149"/>
                <a:gd name="T2" fmla="*/ 2147483647 w 192"/>
                <a:gd name="T3" fmla="*/ 2147483647 h 149"/>
                <a:gd name="T4" fmla="*/ 2147483647 w 192"/>
                <a:gd name="T5" fmla="*/ 2147483647 h 149"/>
                <a:gd name="T6" fmla="*/ 2147483647 w 192"/>
                <a:gd name="T7" fmla="*/ 2147483647 h 149"/>
                <a:gd name="T8" fmla="*/ 2147483647 w 192"/>
                <a:gd name="T9" fmla="*/ 2147483647 h 149"/>
                <a:gd name="T10" fmla="*/ 2147483647 w 192"/>
                <a:gd name="T11" fmla="*/ 2147483647 h 149"/>
                <a:gd name="T12" fmla="*/ 2147483647 w 192"/>
                <a:gd name="T13" fmla="*/ 2147483647 h 149"/>
                <a:gd name="T14" fmla="*/ 2147483647 w 192"/>
                <a:gd name="T15" fmla="*/ 2147483647 h 149"/>
                <a:gd name="T16" fmla="*/ 2147483647 w 192"/>
                <a:gd name="T17" fmla="*/ 2147483647 h 149"/>
                <a:gd name="T18" fmla="*/ 2147483647 w 192"/>
                <a:gd name="T19" fmla="*/ 2147483647 h 149"/>
                <a:gd name="T20" fmla="*/ 2147483647 w 192"/>
                <a:gd name="T21" fmla="*/ 2147483647 h 149"/>
                <a:gd name="T22" fmla="*/ 2147483647 w 192"/>
                <a:gd name="T23" fmla="*/ 2147483647 h 149"/>
                <a:gd name="T24" fmla="*/ 2147483647 w 192"/>
                <a:gd name="T25" fmla="*/ 2147483647 h 1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2"/>
                <a:gd name="T40" fmla="*/ 0 h 149"/>
                <a:gd name="T41" fmla="*/ 192 w 192"/>
                <a:gd name="T42" fmla="*/ 149 h 1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2" h="149">
                  <a:moveTo>
                    <a:pt x="192" y="2"/>
                  </a:moveTo>
                  <a:cubicBezTo>
                    <a:pt x="172" y="0"/>
                    <a:pt x="176" y="14"/>
                    <a:pt x="153" y="22"/>
                  </a:cubicBezTo>
                  <a:cubicBezTo>
                    <a:pt x="141" y="27"/>
                    <a:pt x="123" y="26"/>
                    <a:pt x="109" y="31"/>
                  </a:cubicBezTo>
                  <a:cubicBezTo>
                    <a:pt x="96" y="36"/>
                    <a:pt x="82" y="42"/>
                    <a:pt x="69" y="48"/>
                  </a:cubicBezTo>
                  <a:cubicBezTo>
                    <a:pt x="55" y="54"/>
                    <a:pt x="45" y="68"/>
                    <a:pt x="34" y="74"/>
                  </a:cubicBezTo>
                  <a:cubicBezTo>
                    <a:pt x="17" y="83"/>
                    <a:pt x="10" y="92"/>
                    <a:pt x="6" y="98"/>
                  </a:cubicBezTo>
                  <a:cubicBezTo>
                    <a:pt x="0" y="111"/>
                    <a:pt x="0" y="126"/>
                    <a:pt x="13" y="136"/>
                  </a:cubicBezTo>
                  <a:cubicBezTo>
                    <a:pt x="29" y="148"/>
                    <a:pt x="32" y="149"/>
                    <a:pt x="52" y="145"/>
                  </a:cubicBezTo>
                  <a:cubicBezTo>
                    <a:pt x="72" y="141"/>
                    <a:pt x="62" y="137"/>
                    <a:pt x="77" y="118"/>
                  </a:cubicBezTo>
                  <a:cubicBezTo>
                    <a:pt x="84" y="108"/>
                    <a:pt x="84" y="91"/>
                    <a:pt x="93" y="79"/>
                  </a:cubicBezTo>
                  <a:cubicBezTo>
                    <a:pt x="102" y="70"/>
                    <a:pt x="114" y="62"/>
                    <a:pt x="124" y="52"/>
                  </a:cubicBezTo>
                  <a:cubicBezTo>
                    <a:pt x="134" y="43"/>
                    <a:pt x="150" y="40"/>
                    <a:pt x="161" y="32"/>
                  </a:cubicBezTo>
                  <a:cubicBezTo>
                    <a:pt x="171" y="24"/>
                    <a:pt x="181" y="8"/>
                    <a:pt x="192" y="2"/>
                  </a:cubicBezTo>
                  <a:close/>
                </a:path>
              </a:pathLst>
            </a:custGeom>
            <a:solidFill>
              <a:srgbClr val="C7B1D6"/>
            </a:solidFill>
            <a:ln w="9525">
              <a:noFill/>
              <a:round/>
              <a:headEnd/>
              <a:tailEnd/>
            </a:ln>
          </p:spPr>
          <p:txBody>
            <a:bodyPr/>
            <a:lstStyle/>
            <a:p>
              <a:endParaRPr lang="en-US"/>
            </a:p>
          </p:txBody>
        </p:sp>
        <p:sp>
          <p:nvSpPr>
            <p:cNvPr id="27093" name="Freeform 465"/>
            <p:cNvSpPr>
              <a:spLocks/>
            </p:cNvSpPr>
            <p:nvPr/>
          </p:nvSpPr>
          <p:spPr bwMode="auto">
            <a:xfrm>
              <a:off x="3467100" y="4234532"/>
              <a:ext cx="630238" cy="485775"/>
            </a:xfrm>
            <a:custGeom>
              <a:avLst/>
              <a:gdLst>
                <a:gd name="T0" fmla="*/ 2147483647 w 191"/>
                <a:gd name="T1" fmla="*/ 2147483647 h 147"/>
                <a:gd name="T2" fmla="*/ 2147483647 w 191"/>
                <a:gd name="T3" fmla="*/ 2147483647 h 147"/>
                <a:gd name="T4" fmla="*/ 2147483647 w 191"/>
                <a:gd name="T5" fmla="*/ 2147483647 h 147"/>
                <a:gd name="T6" fmla="*/ 2147483647 w 191"/>
                <a:gd name="T7" fmla="*/ 2147483647 h 147"/>
                <a:gd name="T8" fmla="*/ 2147483647 w 191"/>
                <a:gd name="T9" fmla="*/ 2147483647 h 147"/>
                <a:gd name="T10" fmla="*/ 2147483647 w 191"/>
                <a:gd name="T11" fmla="*/ 2147483647 h 147"/>
                <a:gd name="T12" fmla="*/ 2147483647 w 191"/>
                <a:gd name="T13" fmla="*/ 2147483647 h 147"/>
                <a:gd name="T14" fmla="*/ 2147483647 w 191"/>
                <a:gd name="T15" fmla="*/ 2147483647 h 147"/>
                <a:gd name="T16" fmla="*/ 2147483647 w 191"/>
                <a:gd name="T17" fmla="*/ 2147483647 h 147"/>
                <a:gd name="T18" fmla="*/ 2147483647 w 191"/>
                <a:gd name="T19" fmla="*/ 2147483647 h 147"/>
                <a:gd name="T20" fmla="*/ 2147483647 w 191"/>
                <a:gd name="T21" fmla="*/ 2147483647 h 147"/>
                <a:gd name="T22" fmla="*/ 2147483647 w 191"/>
                <a:gd name="T23" fmla="*/ 2147483647 h 147"/>
                <a:gd name="T24" fmla="*/ 2147483647 w 191"/>
                <a:gd name="T25" fmla="*/ 2147483647 h 14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1"/>
                <a:gd name="T40" fmla="*/ 0 h 147"/>
                <a:gd name="T41" fmla="*/ 191 w 191"/>
                <a:gd name="T42" fmla="*/ 147 h 14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1" h="147">
                  <a:moveTo>
                    <a:pt x="191" y="1"/>
                  </a:moveTo>
                  <a:cubicBezTo>
                    <a:pt x="171" y="0"/>
                    <a:pt x="175" y="13"/>
                    <a:pt x="153" y="21"/>
                  </a:cubicBezTo>
                  <a:cubicBezTo>
                    <a:pt x="142" y="26"/>
                    <a:pt x="122" y="25"/>
                    <a:pt x="108" y="31"/>
                  </a:cubicBezTo>
                  <a:cubicBezTo>
                    <a:pt x="95" y="36"/>
                    <a:pt x="82" y="42"/>
                    <a:pt x="69" y="47"/>
                  </a:cubicBezTo>
                  <a:cubicBezTo>
                    <a:pt x="55" y="53"/>
                    <a:pt x="45" y="67"/>
                    <a:pt x="34" y="73"/>
                  </a:cubicBezTo>
                  <a:cubicBezTo>
                    <a:pt x="17" y="82"/>
                    <a:pt x="10" y="91"/>
                    <a:pt x="7" y="97"/>
                  </a:cubicBezTo>
                  <a:cubicBezTo>
                    <a:pt x="1" y="110"/>
                    <a:pt x="0" y="125"/>
                    <a:pt x="13" y="135"/>
                  </a:cubicBezTo>
                  <a:cubicBezTo>
                    <a:pt x="29" y="147"/>
                    <a:pt x="32" y="147"/>
                    <a:pt x="52" y="143"/>
                  </a:cubicBezTo>
                  <a:cubicBezTo>
                    <a:pt x="71" y="140"/>
                    <a:pt x="62" y="136"/>
                    <a:pt x="77" y="117"/>
                  </a:cubicBezTo>
                  <a:cubicBezTo>
                    <a:pt x="83" y="107"/>
                    <a:pt x="83" y="89"/>
                    <a:pt x="93" y="78"/>
                  </a:cubicBezTo>
                  <a:cubicBezTo>
                    <a:pt x="101" y="68"/>
                    <a:pt x="114" y="61"/>
                    <a:pt x="124" y="51"/>
                  </a:cubicBezTo>
                  <a:cubicBezTo>
                    <a:pt x="133" y="42"/>
                    <a:pt x="149" y="40"/>
                    <a:pt x="160" y="31"/>
                  </a:cubicBezTo>
                  <a:cubicBezTo>
                    <a:pt x="170" y="23"/>
                    <a:pt x="180" y="7"/>
                    <a:pt x="191" y="1"/>
                  </a:cubicBezTo>
                  <a:close/>
                </a:path>
              </a:pathLst>
            </a:custGeom>
            <a:solidFill>
              <a:srgbClr val="C6B0D5"/>
            </a:solidFill>
            <a:ln w="9525">
              <a:noFill/>
              <a:round/>
              <a:headEnd/>
              <a:tailEnd/>
            </a:ln>
          </p:spPr>
          <p:txBody>
            <a:bodyPr/>
            <a:lstStyle/>
            <a:p>
              <a:endParaRPr lang="en-US"/>
            </a:p>
          </p:txBody>
        </p:sp>
        <p:sp>
          <p:nvSpPr>
            <p:cNvPr id="27094" name="Freeform 466"/>
            <p:cNvSpPr>
              <a:spLocks/>
            </p:cNvSpPr>
            <p:nvPr/>
          </p:nvSpPr>
          <p:spPr bwMode="auto">
            <a:xfrm>
              <a:off x="3467100" y="4237707"/>
              <a:ext cx="630238" cy="482600"/>
            </a:xfrm>
            <a:custGeom>
              <a:avLst/>
              <a:gdLst>
                <a:gd name="T0" fmla="*/ 2147483647 w 191"/>
                <a:gd name="T1" fmla="*/ 2147483647 h 146"/>
                <a:gd name="T2" fmla="*/ 2147483647 w 191"/>
                <a:gd name="T3" fmla="*/ 2147483647 h 146"/>
                <a:gd name="T4" fmla="*/ 2147483647 w 191"/>
                <a:gd name="T5" fmla="*/ 2147483647 h 146"/>
                <a:gd name="T6" fmla="*/ 2147483647 w 191"/>
                <a:gd name="T7" fmla="*/ 2147483647 h 146"/>
                <a:gd name="T8" fmla="*/ 2147483647 w 191"/>
                <a:gd name="T9" fmla="*/ 2147483647 h 146"/>
                <a:gd name="T10" fmla="*/ 2147483647 w 191"/>
                <a:gd name="T11" fmla="*/ 2147483647 h 146"/>
                <a:gd name="T12" fmla="*/ 2147483647 w 191"/>
                <a:gd name="T13" fmla="*/ 2147483647 h 146"/>
                <a:gd name="T14" fmla="*/ 2147483647 w 191"/>
                <a:gd name="T15" fmla="*/ 2147483647 h 146"/>
                <a:gd name="T16" fmla="*/ 2147483647 w 191"/>
                <a:gd name="T17" fmla="*/ 2147483647 h 146"/>
                <a:gd name="T18" fmla="*/ 2147483647 w 191"/>
                <a:gd name="T19" fmla="*/ 2147483647 h 146"/>
                <a:gd name="T20" fmla="*/ 2147483647 w 191"/>
                <a:gd name="T21" fmla="*/ 2147483647 h 146"/>
                <a:gd name="T22" fmla="*/ 2147483647 w 191"/>
                <a:gd name="T23" fmla="*/ 2147483647 h 146"/>
                <a:gd name="T24" fmla="*/ 2147483647 w 191"/>
                <a:gd name="T25" fmla="*/ 2147483647 h 1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1"/>
                <a:gd name="T40" fmla="*/ 0 h 146"/>
                <a:gd name="T41" fmla="*/ 191 w 191"/>
                <a:gd name="T42" fmla="*/ 146 h 1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1" h="146">
                  <a:moveTo>
                    <a:pt x="191" y="1"/>
                  </a:moveTo>
                  <a:cubicBezTo>
                    <a:pt x="171" y="0"/>
                    <a:pt x="175" y="12"/>
                    <a:pt x="154" y="20"/>
                  </a:cubicBezTo>
                  <a:cubicBezTo>
                    <a:pt x="142" y="25"/>
                    <a:pt x="122" y="25"/>
                    <a:pt x="108" y="30"/>
                  </a:cubicBezTo>
                  <a:cubicBezTo>
                    <a:pt x="95" y="35"/>
                    <a:pt x="82" y="41"/>
                    <a:pt x="69" y="47"/>
                  </a:cubicBezTo>
                  <a:cubicBezTo>
                    <a:pt x="55" y="53"/>
                    <a:pt x="45" y="67"/>
                    <a:pt x="34" y="73"/>
                  </a:cubicBezTo>
                  <a:cubicBezTo>
                    <a:pt x="18" y="81"/>
                    <a:pt x="11" y="90"/>
                    <a:pt x="7" y="96"/>
                  </a:cubicBezTo>
                  <a:cubicBezTo>
                    <a:pt x="1" y="109"/>
                    <a:pt x="0" y="124"/>
                    <a:pt x="13" y="133"/>
                  </a:cubicBezTo>
                  <a:cubicBezTo>
                    <a:pt x="29" y="145"/>
                    <a:pt x="32" y="146"/>
                    <a:pt x="52" y="142"/>
                  </a:cubicBezTo>
                  <a:cubicBezTo>
                    <a:pt x="71" y="138"/>
                    <a:pt x="62" y="135"/>
                    <a:pt x="76" y="116"/>
                  </a:cubicBezTo>
                  <a:cubicBezTo>
                    <a:pt x="83" y="106"/>
                    <a:pt x="83" y="88"/>
                    <a:pt x="92" y="77"/>
                  </a:cubicBezTo>
                  <a:cubicBezTo>
                    <a:pt x="100" y="67"/>
                    <a:pt x="113" y="60"/>
                    <a:pt x="123" y="50"/>
                  </a:cubicBezTo>
                  <a:cubicBezTo>
                    <a:pt x="132" y="41"/>
                    <a:pt x="149" y="39"/>
                    <a:pt x="159" y="30"/>
                  </a:cubicBezTo>
                  <a:cubicBezTo>
                    <a:pt x="169" y="23"/>
                    <a:pt x="180" y="7"/>
                    <a:pt x="191" y="1"/>
                  </a:cubicBezTo>
                  <a:close/>
                </a:path>
              </a:pathLst>
            </a:custGeom>
            <a:solidFill>
              <a:srgbClr val="C5B0D5"/>
            </a:solidFill>
            <a:ln w="9525">
              <a:noFill/>
              <a:round/>
              <a:headEnd/>
              <a:tailEnd/>
            </a:ln>
          </p:spPr>
          <p:txBody>
            <a:bodyPr/>
            <a:lstStyle/>
            <a:p>
              <a:endParaRPr lang="en-US"/>
            </a:p>
          </p:txBody>
        </p:sp>
        <p:sp>
          <p:nvSpPr>
            <p:cNvPr id="27095" name="Freeform 467"/>
            <p:cNvSpPr>
              <a:spLocks/>
            </p:cNvSpPr>
            <p:nvPr/>
          </p:nvSpPr>
          <p:spPr bwMode="auto">
            <a:xfrm>
              <a:off x="3467100" y="4237707"/>
              <a:ext cx="627063" cy="479425"/>
            </a:xfrm>
            <a:custGeom>
              <a:avLst/>
              <a:gdLst>
                <a:gd name="T0" fmla="*/ 2147483647 w 190"/>
                <a:gd name="T1" fmla="*/ 2147483647 h 145"/>
                <a:gd name="T2" fmla="*/ 2147483647 w 190"/>
                <a:gd name="T3" fmla="*/ 2147483647 h 145"/>
                <a:gd name="T4" fmla="*/ 2147483647 w 190"/>
                <a:gd name="T5" fmla="*/ 2147483647 h 145"/>
                <a:gd name="T6" fmla="*/ 2147483647 w 190"/>
                <a:gd name="T7" fmla="*/ 2147483647 h 145"/>
                <a:gd name="T8" fmla="*/ 2147483647 w 190"/>
                <a:gd name="T9" fmla="*/ 2147483647 h 145"/>
                <a:gd name="T10" fmla="*/ 2147483647 w 190"/>
                <a:gd name="T11" fmla="*/ 2147483647 h 145"/>
                <a:gd name="T12" fmla="*/ 2147483647 w 190"/>
                <a:gd name="T13" fmla="*/ 2147483647 h 145"/>
                <a:gd name="T14" fmla="*/ 2147483647 w 190"/>
                <a:gd name="T15" fmla="*/ 2147483647 h 145"/>
                <a:gd name="T16" fmla="*/ 2147483647 w 190"/>
                <a:gd name="T17" fmla="*/ 2147483647 h 145"/>
                <a:gd name="T18" fmla="*/ 2147483647 w 190"/>
                <a:gd name="T19" fmla="*/ 2147483647 h 145"/>
                <a:gd name="T20" fmla="*/ 2147483647 w 190"/>
                <a:gd name="T21" fmla="*/ 2147483647 h 145"/>
                <a:gd name="T22" fmla="*/ 2147483647 w 190"/>
                <a:gd name="T23" fmla="*/ 2147483647 h 145"/>
                <a:gd name="T24" fmla="*/ 2147483647 w 190"/>
                <a:gd name="T25" fmla="*/ 2147483647 h 1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0"/>
                <a:gd name="T40" fmla="*/ 0 h 145"/>
                <a:gd name="T41" fmla="*/ 190 w 190"/>
                <a:gd name="T42" fmla="*/ 145 h 14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0" h="145">
                  <a:moveTo>
                    <a:pt x="190" y="1"/>
                  </a:moveTo>
                  <a:cubicBezTo>
                    <a:pt x="171" y="0"/>
                    <a:pt x="175" y="13"/>
                    <a:pt x="154" y="20"/>
                  </a:cubicBezTo>
                  <a:cubicBezTo>
                    <a:pt x="142" y="25"/>
                    <a:pt x="121" y="25"/>
                    <a:pt x="107" y="31"/>
                  </a:cubicBezTo>
                  <a:cubicBezTo>
                    <a:pt x="95" y="36"/>
                    <a:pt x="82" y="42"/>
                    <a:pt x="69" y="47"/>
                  </a:cubicBezTo>
                  <a:cubicBezTo>
                    <a:pt x="55" y="53"/>
                    <a:pt x="46" y="67"/>
                    <a:pt x="34" y="73"/>
                  </a:cubicBezTo>
                  <a:cubicBezTo>
                    <a:pt x="18" y="82"/>
                    <a:pt x="11" y="90"/>
                    <a:pt x="8" y="96"/>
                  </a:cubicBezTo>
                  <a:cubicBezTo>
                    <a:pt x="2" y="109"/>
                    <a:pt x="0" y="123"/>
                    <a:pt x="13" y="133"/>
                  </a:cubicBezTo>
                  <a:cubicBezTo>
                    <a:pt x="29" y="145"/>
                    <a:pt x="32" y="145"/>
                    <a:pt x="51" y="141"/>
                  </a:cubicBezTo>
                  <a:cubicBezTo>
                    <a:pt x="71" y="138"/>
                    <a:pt x="62" y="134"/>
                    <a:pt x="76" y="115"/>
                  </a:cubicBezTo>
                  <a:cubicBezTo>
                    <a:pt x="83" y="106"/>
                    <a:pt x="82" y="88"/>
                    <a:pt x="91" y="77"/>
                  </a:cubicBezTo>
                  <a:cubicBezTo>
                    <a:pt x="100" y="67"/>
                    <a:pt x="113" y="60"/>
                    <a:pt x="122" y="50"/>
                  </a:cubicBezTo>
                  <a:cubicBezTo>
                    <a:pt x="132" y="41"/>
                    <a:pt x="148" y="39"/>
                    <a:pt x="158" y="31"/>
                  </a:cubicBezTo>
                  <a:cubicBezTo>
                    <a:pt x="168" y="23"/>
                    <a:pt x="179" y="7"/>
                    <a:pt x="190" y="1"/>
                  </a:cubicBezTo>
                  <a:close/>
                </a:path>
              </a:pathLst>
            </a:custGeom>
            <a:solidFill>
              <a:srgbClr val="C4B0D5"/>
            </a:solidFill>
            <a:ln w="9525">
              <a:noFill/>
              <a:round/>
              <a:headEnd/>
              <a:tailEnd/>
            </a:ln>
          </p:spPr>
          <p:txBody>
            <a:bodyPr/>
            <a:lstStyle/>
            <a:p>
              <a:endParaRPr lang="en-US"/>
            </a:p>
          </p:txBody>
        </p:sp>
        <p:sp>
          <p:nvSpPr>
            <p:cNvPr id="27096" name="Freeform 468"/>
            <p:cNvSpPr>
              <a:spLocks/>
            </p:cNvSpPr>
            <p:nvPr/>
          </p:nvSpPr>
          <p:spPr bwMode="auto">
            <a:xfrm>
              <a:off x="3470275" y="4240882"/>
              <a:ext cx="620713" cy="476250"/>
            </a:xfrm>
            <a:custGeom>
              <a:avLst/>
              <a:gdLst>
                <a:gd name="T0" fmla="*/ 2147483647 w 188"/>
                <a:gd name="T1" fmla="*/ 2147483647 h 144"/>
                <a:gd name="T2" fmla="*/ 2147483647 w 188"/>
                <a:gd name="T3" fmla="*/ 2147483647 h 144"/>
                <a:gd name="T4" fmla="*/ 2147483647 w 188"/>
                <a:gd name="T5" fmla="*/ 2147483647 h 144"/>
                <a:gd name="T6" fmla="*/ 2147483647 w 188"/>
                <a:gd name="T7" fmla="*/ 2147483647 h 144"/>
                <a:gd name="T8" fmla="*/ 2147483647 w 188"/>
                <a:gd name="T9" fmla="*/ 2147483647 h 144"/>
                <a:gd name="T10" fmla="*/ 2147483647 w 188"/>
                <a:gd name="T11" fmla="*/ 2147483647 h 144"/>
                <a:gd name="T12" fmla="*/ 2147483647 w 188"/>
                <a:gd name="T13" fmla="*/ 2147483647 h 144"/>
                <a:gd name="T14" fmla="*/ 2147483647 w 188"/>
                <a:gd name="T15" fmla="*/ 2147483647 h 144"/>
                <a:gd name="T16" fmla="*/ 2147483647 w 188"/>
                <a:gd name="T17" fmla="*/ 2147483647 h 144"/>
                <a:gd name="T18" fmla="*/ 2147483647 w 188"/>
                <a:gd name="T19" fmla="*/ 2147483647 h 144"/>
                <a:gd name="T20" fmla="*/ 2147483647 w 188"/>
                <a:gd name="T21" fmla="*/ 2147483647 h 144"/>
                <a:gd name="T22" fmla="*/ 2147483647 w 188"/>
                <a:gd name="T23" fmla="*/ 2147483647 h 144"/>
                <a:gd name="T24" fmla="*/ 2147483647 w 188"/>
                <a:gd name="T25" fmla="*/ 2147483647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8"/>
                <a:gd name="T40" fmla="*/ 0 h 144"/>
                <a:gd name="T41" fmla="*/ 188 w 188"/>
                <a:gd name="T42" fmla="*/ 144 h 1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8" h="144">
                  <a:moveTo>
                    <a:pt x="188" y="1"/>
                  </a:moveTo>
                  <a:cubicBezTo>
                    <a:pt x="170" y="0"/>
                    <a:pt x="173" y="12"/>
                    <a:pt x="153" y="19"/>
                  </a:cubicBezTo>
                  <a:cubicBezTo>
                    <a:pt x="141" y="24"/>
                    <a:pt x="120" y="25"/>
                    <a:pt x="106" y="30"/>
                  </a:cubicBezTo>
                  <a:cubicBezTo>
                    <a:pt x="93" y="35"/>
                    <a:pt x="80" y="41"/>
                    <a:pt x="68" y="47"/>
                  </a:cubicBezTo>
                  <a:cubicBezTo>
                    <a:pt x="54" y="53"/>
                    <a:pt x="45" y="66"/>
                    <a:pt x="34" y="72"/>
                  </a:cubicBezTo>
                  <a:cubicBezTo>
                    <a:pt x="17" y="81"/>
                    <a:pt x="11" y="89"/>
                    <a:pt x="7" y="96"/>
                  </a:cubicBezTo>
                  <a:cubicBezTo>
                    <a:pt x="1" y="108"/>
                    <a:pt x="0" y="122"/>
                    <a:pt x="12" y="132"/>
                  </a:cubicBezTo>
                  <a:cubicBezTo>
                    <a:pt x="28" y="144"/>
                    <a:pt x="30" y="144"/>
                    <a:pt x="50" y="140"/>
                  </a:cubicBezTo>
                  <a:cubicBezTo>
                    <a:pt x="69" y="136"/>
                    <a:pt x="61" y="133"/>
                    <a:pt x="75" y="114"/>
                  </a:cubicBezTo>
                  <a:cubicBezTo>
                    <a:pt x="82" y="105"/>
                    <a:pt x="80" y="87"/>
                    <a:pt x="90" y="76"/>
                  </a:cubicBezTo>
                  <a:cubicBezTo>
                    <a:pt x="98" y="66"/>
                    <a:pt x="111" y="59"/>
                    <a:pt x="121" y="49"/>
                  </a:cubicBezTo>
                  <a:cubicBezTo>
                    <a:pt x="130" y="40"/>
                    <a:pt x="146" y="38"/>
                    <a:pt x="156" y="30"/>
                  </a:cubicBezTo>
                  <a:cubicBezTo>
                    <a:pt x="166" y="22"/>
                    <a:pt x="178" y="7"/>
                    <a:pt x="188" y="1"/>
                  </a:cubicBezTo>
                  <a:close/>
                </a:path>
              </a:pathLst>
            </a:custGeom>
            <a:solidFill>
              <a:srgbClr val="C3B0D5"/>
            </a:solidFill>
            <a:ln w="9525">
              <a:noFill/>
              <a:round/>
              <a:headEnd/>
              <a:tailEnd/>
            </a:ln>
          </p:spPr>
          <p:txBody>
            <a:bodyPr/>
            <a:lstStyle/>
            <a:p>
              <a:endParaRPr lang="en-US"/>
            </a:p>
          </p:txBody>
        </p:sp>
        <p:sp>
          <p:nvSpPr>
            <p:cNvPr id="27097" name="Freeform 469"/>
            <p:cNvSpPr>
              <a:spLocks/>
            </p:cNvSpPr>
            <p:nvPr/>
          </p:nvSpPr>
          <p:spPr bwMode="auto">
            <a:xfrm>
              <a:off x="3470275" y="4244057"/>
              <a:ext cx="620713" cy="468313"/>
            </a:xfrm>
            <a:custGeom>
              <a:avLst/>
              <a:gdLst>
                <a:gd name="T0" fmla="*/ 2147483647 w 188"/>
                <a:gd name="T1" fmla="*/ 2147483647 h 142"/>
                <a:gd name="T2" fmla="*/ 2147483647 w 188"/>
                <a:gd name="T3" fmla="*/ 2147483647 h 142"/>
                <a:gd name="T4" fmla="*/ 2147483647 w 188"/>
                <a:gd name="T5" fmla="*/ 2147483647 h 142"/>
                <a:gd name="T6" fmla="*/ 2147483647 w 188"/>
                <a:gd name="T7" fmla="*/ 2147483647 h 142"/>
                <a:gd name="T8" fmla="*/ 2147483647 w 188"/>
                <a:gd name="T9" fmla="*/ 2147483647 h 142"/>
                <a:gd name="T10" fmla="*/ 2147483647 w 188"/>
                <a:gd name="T11" fmla="*/ 2147483647 h 142"/>
                <a:gd name="T12" fmla="*/ 2147483647 w 188"/>
                <a:gd name="T13" fmla="*/ 2147483647 h 142"/>
                <a:gd name="T14" fmla="*/ 2147483647 w 188"/>
                <a:gd name="T15" fmla="*/ 2147483647 h 142"/>
                <a:gd name="T16" fmla="*/ 2147483647 w 188"/>
                <a:gd name="T17" fmla="*/ 2147483647 h 142"/>
                <a:gd name="T18" fmla="*/ 2147483647 w 188"/>
                <a:gd name="T19" fmla="*/ 2147483647 h 142"/>
                <a:gd name="T20" fmla="*/ 2147483647 w 188"/>
                <a:gd name="T21" fmla="*/ 2147483647 h 142"/>
                <a:gd name="T22" fmla="*/ 2147483647 w 188"/>
                <a:gd name="T23" fmla="*/ 2147483647 h 142"/>
                <a:gd name="T24" fmla="*/ 2147483647 w 188"/>
                <a:gd name="T25" fmla="*/ 2147483647 h 1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8"/>
                <a:gd name="T40" fmla="*/ 0 h 142"/>
                <a:gd name="T41" fmla="*/ 188 w 188"/>
                <a:gd name="T42" fmla="*/ 142 h 1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8" h="142">
                  <a:moveTo>
                    <a:pt x="188" y="1"/>
                  </a:moveTo>
                  <a:cubicBezTo>
                    <a:pt x="169" y="0"/>
                    <a:pt x="173" y="11"/>
                    <a:pt x="153" y="18"/>
                  </a:cubicBezTo>
                  <a:cubicBezTo>
                    <a:pt x="141" y="23"/>
                    <a:pt x="119" y="24"/>
                    <a:pt x="106" y="29"/>
                  </a:cubicBezTo>
                  <a:cubicBezTo>
                    <a:pt x="93" y="34"/>
                    <a:pt x="80" y="41"/>
                    <a:pt x="68" y="46"/>
                  </a:cubicBezTo>
                  <a:cubicBezTo>
                    <a:pt x="54" y="52"/>
                    <a:pt x="45" y="66"/>
                    <a:pt x="34" y="72"/>
                  </a:cubicBezTo>
                  <a:cubicBezTo>
                    <a:pt x="18" y="80"/>
                    <a:pt x="11" y="88"/>
                    <a:pt x="8" y="95"/>
                  </a:cubicBezTo>
                  <a:cubicBezTo>
                    <a:pt x="2" y="107"/>
                    <a:pt x="0" y="121"/>
                    <a:pt x="13" y="131"/>
                  </a:cubicBezTo>
                  <a:cubicBezTo>
                    <a:pt x="28" y="142"/>
                    <a:pt x="30" y="142"/>
                    <a:pt x="50" y="138"/>
                  </a:cubicBezTo>
                  <a:cubicBezTo>
                    <a:pt x="69" y="135"/>
                    <a:pt x="61" y="132"/>
                    <a:pt x="75" y="113"/>
                  </a:cubicBezTo>
                  <a:cubicBezTo>
                    <a:pt x="81" y="104"/>
                    <a:pt x="80" y="85"/>
                    <a:pt x="89" y="74"/>
                  </a:cubicBezTo>
                  <a:cubicBezTo>
                    <a:pt x="97" y="65"/>
                    <a:pt x="110" y="58"/>
                    <a:pt x="120" y="49"/>
                  </a:cubicBezTo>
                  <a:cubicBezTo>
                    <a:pt x="129" y="40"/>
                    <a:pt x="145" y="37"/>
                    <a:pt x="155" y="29"/>
                  </a:cubicBezTo>
                  <a:cubicBezTo>
                    <a:pt x="165" y="22"/>
                    <a:pt x="177" y="6"/>
                    <a:pt x="188" y="1"/>
                  </a:cubicBezTo>
                  <a:close/>
                </a:path>
              </a:pathLst>
            </a:custGeom>
            <a:solidFill>
              <a:srgbClr val="C2AFD5"/>
            </a:solidFill>
            <a:ln w="9525">
              <a:noFill/>
              <a:round/>
              <a:headEnd/>
              <a:tailEnd/>
            </a:ln>
          </p:spPr>
          <p:txBody>
            <a:bodyPr/>
            <a:lstStyle/>
            <a:p>
              <a:endParaRPr lang="en-US"/>
            </a:p>
          </p:txBody>
        </p:sp>
        <p:sp>
          <p:nvSpPr>
            <p:cNvPr id="27098" name="Freeform 470"/>
            <p:cNvSpPr>
              <a:spLocks/>
            </p:cNvSpPr>
            <p:nvPr/>
          </p:nvSpPr>
          <p:spPr bwMode="auto">
            <a:xfrm>
              <a:off x="3470275" y="4244057"/>
              <a:ext cx="617538" cy="468313"/>
            </a:xfrm>
            <a:custGeom>
              <a:avLst/>
              <a:gdLst>
                <a:gd name="T0" fmla="*/ 2147483647 w 187"/>
                <a:gd name="T1" fmla="*/ 2147483647 h 142"/>
                <a:gd name="T2" fmla="*/ 2147483647 w 187"/>
                <a:gd name="T3" fmla="*/ 2147483647 h 142"/>
                <a:gd name="T4" fmla="*/ 2147483647 w 187"/>
                <a:gd name="T5" fmla="*/ 2147483647 h 142"/>
                <a:gd name="T6" fmla="*/ 2147483647 w 187"/>
                <a:gd name="T7" fmla="*/ 2147483647 h 142"/>
                <a:gd name="T8" fmla="*/ 2147483647 w 187"/>
                <a:gd name="T9" fmla="*/ 2147483647 h 142"/>
                <a:gd name="T10" fmla="*/ 2147483647 w 187"/>
                <a:gd name="T11" fmla="*/ 2147483647 h 142"/>
                <a:gd name="T12" fmla="*/ 2147483647 w 187"/>
                <a:gd name="T13" fmla="*/ 2147483647 h 142"/>
                <a:gd name="T14" fmla="*/ 2147483647 w 187"/>
                <a:gd name="T15" fmla="*/ 2147483647 h 142"/>
                <a:gd name="T16" fmla="*/ 2147483647 w 187"/>
                <a:gd name="T17" fmla="*/ 2147483647 h 142"/>
                <a:gd name="T18" fmla="*/ 2147483647 w 187"/>
                <a:gd name="T19" fmla="*/ 2147483647 h 142"/>
                <a:gd name="T20" fmla="*/ 2147483647 w 187"/>
                <a:gd name="T21" fmla="*/ 2147483647 h 142"/>
                <a:gd name="T22" fmla="*/ 2147483647 w 187"/>
                <a:gd name="T23" fmla="*/ 2147483647 h 142"/>
                <a:gd name="T24" fmla="*/ 2147483647 w 187"/>
                <a:gd name="T25" fmla="*/ 2147483647 h 1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7"/>
                <a:gd name="T40" fmla="*/ 0 h 142"/>
                <a:gd name="T41" fmla="*/ 187 w 187"/>
                <a:gd name="T42" fmla="*/ 142 h 1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7" h="142">
                  <a:moveTo>
                    <a:pt x="187" y="1"/>
                  </a:moveTo>
                  <a:cubicBezTo>
                    <a:pt x="169" y="0"/>
                    <a:pt x="172" y="11"/>
                    <a:pt x="153" y="19"/>
                  </a:cubicBezTo>
                  <a:cubicBezTo>
                    <a:pt x="142" y="23"/>
                    <a:pt x="119" y="25"/>
                    <a:pt x="105" y="30"/>
                  </a:cubicBezTo>
                  <a:cubicBezTo>
                    <a:pt x="93" y="35"/>
                    <a:pt x="80" y="41"/>
                    <a:pt x="68" y="46"/>
                  </a:cubicBezTo>
                  <a:cubicBezTo>
                    <a:pt x="54" y="52"/>
                    <a:pt x="45" y="66"/>
                    <a:pt x="34" y="72"/>
                  </a:cubicBezTo>
                  <a:cubicBezTo>
                    <a:pt x="18" y="80"/>
                    <a:pt x="12" y="89"/>
                    <a:pt x="8" y="95"/>
                  </a:cubicBezTo>
                  <a:cubicBezTo>
                    <a:pt x="2" y="107"/>
                    <a:pt x="0" y="121"/>
                    <a:pt x="13" y="130"/>
                  </a:cubicBezTo>
                  <a:cubicBezTo>
                    <a:pt x="28" y="142"/>
                    <a:pt x="30" y="141"/>
                    <a:pt x="50" y="138"/>
                  </a:cubicBezTo>
                  <a:cubicBezTo>
                    <a:pt x="69" y="134"/>
                    <a:pt x="61" y="131"/>
                    <a:pt x="74" y="113"/>
                  </a:cubicBezTo>
                  <a:cubicBezTo>
                    <a:pt x="81" y="104"/>
                    <a:pt x="79" y="85"/>
                    <a:pt x="88" y="74"/>
                  </a:cubicBezTo>
                  <a:cubicBezTo>
                    <a:pt x="96" y="65"/>
                    <a:pt x="110" y="58"/>
                    <a:pt x="119" y="49"/>
                  </a:cubicBezTo>
                  <a:cubicBezTo>
                    <a:pt x="128" y="40"/>
                    <a:pt x="144" y="38"/>
                    <a:pt x="154" y="30"/>
                  </a:cubicBezTo>
                  <a:cubicBezTo>
                    <a:pt x="164" y="22"/>
                    <a:pt x="177" y="7"/>
                    <a:pt x="187" y="1"/>
                  </a:cubicBezTo>
                  <a:close/>
                </a:path>
              </a:pathLst>
            </a:custGeom>
            <a:solidFill>
              <a:srgbClr val="C2AFD5"/>
            </a:solidFill>
            <a:ln w="9525">
              <a:noFill/>
              <a:round/>
              <a:headEnd/>
              <a:tailEnd/>
            </a:ln>
          </p:spPr>
          <p:txBody>
            <a:bodyPr/>
            <a:lstStyle/>
            <a:p>
              <a:endParaRPr lang="en-US"/>
            </a:p>
          </p:txBody>
        </p:sp>
        <p:sp>
          <p:nvSpPr>
            <p:cNvPr id="27099" name="Freeform 471"/>
            <p:cNvSpPr>
              <a:spLocks/>
            </p:cNvSpPr>
            <p:nvPr/>
          </p:nvSpPr>
          <p:spPr bwMode="auto">
            <a:xfrm>
              <a:off x="3473450" y="4248820"/>
              <a:ext cx="611188" cy="460375"/>
            </a:xfrm>
            <a:custGeom>
              <a:avLst/>
              <a:gdLst>
                <a:gd name="T0" fmla="*/ 2147483647 w 185"/>
                <a:gd name="T1" fmla="*/ 2147483647 h 140"/>
                <a:gd name="T2" fmla="*/ 2147483647 w 185"/>
                <a:gd name="T3" fmla="*/ 2147483647 h 140"/>
                <a:gd name="T4" fmla="*/ 2147483647 w 185"/>
                <a:gd name="T5" fmla="*/ 2147483647 h 140"/>
                <a:gd name="T6" fmla="*/ 2147483647 w 185"/>
                <a:gd name="T7" fmla="*/ 2147483647 h 140"/>
                <a:gd name="T8" fmla="*/ 2147483647 w 185"/>
                <a:gd name="T9" fmla="*/ 2147483647 h 140"/>
                <a:gd name="T10" fmla="*/ 2147483647 w 185"/>
                <a:gd name="T11" fmla="*/ 2147483647 h 140"/>
                <a:gd name="T12" fmla="*/ 2147483647 w 185"/>
                <a:gd name="T13" fmla="*/ 2147483647 h 140"/>
                <a:gd name="T14" fmla="*/ 2147483647 w 185"/>
                <a:gd name="T15" fmla="*/ 2147483647 h 140"/>
                <a:gd name="T16" fmla="*/ 2147483647 w 185"/>
                <a:gd name="T17" fmla="*/ 2147483647 h 140"/>
                <a:gd name="T18" fmla="*/ 2147483647 w 185"/>
                <a:gd name="T19" fmla="*/ 2147483647 h 140"/>
                <a:gd name="T20" fmla="*/ 2147483647 w 185"/>
                <a:gd name="T21" fmla="*/ 2147483647 h 140"/>
                <a:gd name="T22" fmla="*/ 2147483647 w 185"/>
                <a:gd name="T23" fmla="*/ 2147483647 h 140"/>
                <a:gd name="T24" fmla="*/ 2147483647 w 185"/>
                <a:gd name="T25" fmla="*/ 2147483647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5"/>
                <a:gd name="T40" fmla="*/ 0 h 140"/>
                <a:gd name="T41" fmla="*/ 185 w 185"/>
                <a:gd name="T42" fmla="*/ 140 h 1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5" h="140">
                  <a:moveTo>
                    <a:pt x="185" y="1"/>
                  </a:moveTo>
                  <a:cubicBezTo>
                    <a:pt x="168" y="0"/>
                    <a:pt x="171" y="10"/>
                    <a:pt x="152" y="18"/>
                  </a:cubicBezTo>
                  <a:cubicBezTo>
                    <a:pt x="141" y="22"/>
                    <a:pt x="117" y="24"/>
                    <a:pt x="104" y="29"/>
                  </a:cubicBezTo>
                  <a:cubicBezTo>
                    <a:pt x="92" y="34"/>
                    <a:pt x="79" y="41"/>
                    <a:pt x="67" y="46"/>
                  </a:cubicBezTo>
                  <a:cubicBezTo>
                    <a:pt x="53" y="52"/>
                    <a:pt x="44" y="66"/>
                    <a:pt x="33" y="71"/>
                  </a:cubicBezTo>
                  <a:cubicBezTo>
                    <a:pt x="17" y="80"/>
                    <a:pt x="11" y="88"/>
                    <a:pt x="8" y="94"/>
                  </a:cubicBezTo>
                  <a:cubicBezTo>
                    <a:pt x="2" y="106"/>
                    <a:pt x="0" y="119"/>
                    <a:pt x="12" y="129"/>
                  </a:cubicBezTo>
                  <a:cubicBezTo>
                    <a:pt x="27" y="140"/>
                    <a:pt x="29" y="140"/>
                    <a:pt x="49" y="136"/>
                  </a:cubicBezTo>
                  <a:cubicBezTo>
                    <a:pt x="67" y="133"/>
                    <a:pt x="60" y="130"/>
                    <a:pt x="73" y="112"/>
                  </a:cubicBezTo>
                  <a:cubicBezTo>
                    <a:pt x="80" y="102"/>
                    <a:pt x="77" y="84"/>
                    <a:pt x="87" y="73"/>
                  </a:cubicBezTo>
                  <a:cubicBezTo>
                    <a:pt x="95" y="64"/>
                    <a:pt x="108" y="57"/>
                    <a:pt x="117" y="48"/>
                  </a:cubicBezTo>
                  <a:cubicBezTo>
                    <a:pt x="127" y="39"/>
                    <a:pt x="142" y="37"/>
                    <a:pt x="152" y="29"/>
                  </a:cubicBezTo>
                  <a:cubicBezTo>
                    <a:pt x="162" y="21"/>
                    <a:pt x="175" y="6"/>
                    <a:pt x="185" y="1"/>
                  </a:cubicBezTo>
                  <a:close/>
                </a:path>
              </a:pathLst>
            </a:custGeom>
            <a:solidFill>
              <a:srgbClr val="C1AFD4"/>
            </a:solidFill>
            <a:ln w="9525">
              <a:noFill/>
              <a:round/>
              <a:headEnd/>
              <a:tailEnd/>
            </a:ln>
          </p:spPr>
          <p:txBody>
            <a:bodyPr/>
            <a:lstStyle/>
            <a:p>
              <a:endParaRPr lang="en-US"/>
            </a:p>
          </p:txBody>
        </p:sp>
        <p:sp>
          <p:nvSpPr>
            <p:cNvPr id="27100" name="Freeform 472"/>
            <p:cNvSpPr>
              <a:spLocks/>
            </p:cNvSpPr>
            <p:nvPr/>
          </p:nvSpPr>
          <p:spPr bwMode="auto">
            <a:xfrm>
              <a:off x="3473450" y="4251995"/>
              <a:ext cx="611188" cy="457200"/>
            </a:xfrm>
            <a:custGeom>
              <a:avLst/>
              <a:gdLst>
                <a:gd name="T0" fmla="*/ 2147483647 w 185"/>
                <a:gd name="T1" fmla="*/ 0 h 139"/>
                <a:gd name="T2" fmla="*/ 2147483647 w 185"/>
                <a:gd name="T3" fmla="*/ 2147483647 h 139"/>
                <a:gd name="T4" fmla="*/ 2147483647 w 185"/>
                <a:gd name="T5" fmla="*/ 2147483647 h 139"/>
                <a:gd name="T6" fmla="*/ 2147483647 w 185"/>
                <a:gd name="T7" fmla="*/ 2147483647 h 139"/>
                <a:gd name="T8" fmla="*/ 2147483647 w 185"/>
                <a:gd name="T9" fmla="*/ 2147483647 h 139"/>
                <a:gd name="T10" fmla="*/ 2147483647 w 185"/>
                <a:gd name="T11" fmla="*/ 2147483647 h 139"/>
                <a:gd name="T12" fmla="*/ 2147483647 w 185"/>
                <a:gd name="T13" fmla="*/ 2147483647 h 139"/>
                <a:gd name="T14" fmla="*/ 2147483647 w 185"/>
                <a:gd name="T15" fmla="*/ 2147483647 h 139"/>
                <a:gd name="T16" fmla="*/ 2147483647 w 185"/>
                <a:gd name="T17" fmla="*/ 2147483647 h 139"/>
                <a:gd name="T18" fmla="*/ 2147483647 w 185"/>
                <a:gd name="T19" fmla="*/ 2147483647 h 139"/>
                <a:gd name="T20" fmla="*/ 2147483647 w 185"/>
                <a:gd name="T21" fmla="*/ 2147483647 h 139"/>
                <a:gd name="T22" fmla="*/ 2147483647 w 185"/>
                <a:gd name="T23" fmla="*/ 2147483647 h 139"/>
                <a:gd name="T24" fmla="*/ 2147483647 w 185"/>
                <a:gd name="T25" fmla="*/ 0 h 1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5"/>
                <a:gd name="T40" fmla="*/ 0 h 139"/>
                <a:gd name="T41" fmla="*/ 185 w 185"/>
                <a:gd name="T42" fmla="*/ 139 h 1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5" h="139">
                  <a:moveTo>
                    <a:pt x="185" y="0"/>
                  </a:moveTo>
                  <a:cubicBezTo>
                    <a:pt x="168" y="0"/>
                    <a:pt x="171" y="10"/>
                    <a:pt x="152" y="17"/>
                  </a:cubicBezTo>
                  <a:cubicBezTo>
                    <a:pt x="141" y="21"/>
                    <a:pt x="117" y="24"/>
                    <a:pt x="104" y="29"/>
                  </a:cubicBezTo>
                  <a:cubicBezTo>
                    <a:pt x="91" y="34"/>
                    <a:pt x="79" y="40"/>
                    <a:pt x="67" y="45"/>
                  </a:cubicBezTo>
                  <a:cubicBezTo>
                    <a:pt x="53" y="51"/>
                    <a:pt x="44" y="65"/>
                    <a:pt x="33" y="71"/>
                  </a:cubicBezTo>
                  <a:cubicBezTo>
                    <a:pt x="18" y="79"/>
                    <a:pt x="12" y="87"/>
                    <a:pt x="8" y="93"/>
                  </a:cubicBezTo>
                  <a:cubicBezTo>
                    <a:pt x="2" y="105"/>
                    <a:pt x="0" y="118"/>
                    <a:pt x="12" y="128"/>
                  </a:cubicBezTo>
                  <a:cubicBezTo>
                    <a:pt x="27" y="139"/>
                    <a:pt x="29" y="138"/>
                    <a:pt x="48" y="135"/>
                  </a:cubicBezTo>
                  <a:cubicBezTo>
                    <a:pt x="67" y="131"/>
                    <a:pt x="59" y="129"/>
                    <a:pt x="73" y="110"/>
                  </a:cubicBezTo>
                  <a:cubicBezTo>
                    <a:pt x="80" y="101"/>
                    <a:pt x="77" y="83"/>
                    <a:pt x="86" y="72"/>
                  </a:cubicBezTo>
                  <a:cubicBezTo>
                    <a:pt x="94" y="63"/>
                    <a:pt x="107" y="56"/>
                    <a:pt x="117" y="47"/>
                  </a:cubicBezTo>
                  <a:cubicBezTo>
                    <a:pt x="126" y="38"/>
                    <a:pt x="141" y="36"/>
                    <a:pt x="151" y="28"/>
                  </a:cubicBezTo>
                  <a:cubicBezTo>
                    <a:pt x="161" y="21"/>
                    <a:pt x="174" y="6"/>
                    <a:pt x="185" y="0"/>
                  </a:cubicBezTo>
                  <a:close/>
                </a:path>
              </a:pathLst>
            </a:custGeom>
            <a:solidFill>
              <a:srgbClr val="C0AED4"/>
            </a:solidFill>
            <a:ln w="9525">
              <a:noFill/>
              <a:round/>
              <a:headEnd/>
              <a:tailEnd/>
            </a:ln>
          </p:spPr>
          <p:txBody>
            <a:bodyPr/>
            <a:lstStyle/>
            <a:p>
              <a:endParaRPr lang="en-US"/>
            </a:p>
          </p:txBody>
        </p:sp>
        <p:sp>
          <p:nvSpPr>
            <p:cNvPr id="27101" name="Freeform 473"/>
            <p:cNvSpPr>
              <a:spLocks/>
            </p:cNvSpPr>
            <p:nvPr/>
          </p:nvSpPr>
          <p:spPr bwMode="auto">
            <a:xfrm>
              <a:off x="3473450" y="4251995"/>
              <a:ext cx="608013" cy="457200"/>
            </a:xfrm>
            <a:custGeom>
              <a:avLst/>
              <a:gdLst>
                <a:gd name="T0" fmla="*/ 2147483647 w 184"/>
                <a:gd name="T1" fmla="*/ 2147483647 h 139"/>
                <a:gd name="T2" fmla="*/ 2147483647 w 184"/>
                <a:gd name="T3" fmla="*/ 2147483647 h 139"/>
                <a:gd name="T4" fmla="*/ 2147483647 w 184"/>
                <a:gd name="T5" fmla="*/ 2147483647 h 139"/>
                <a:gd name="T6" fmla="*/ 2147483647 w 184"/>
                <a:gd name="T7" fmla="*/ 2147483647 h 139"/>
                <a:gd name="T8" fmla="*/ 2147483647 w 184"/>
                <a:gd name="T9" fmla="*/ 2147483647 h 139"/>
                <a:gd name="T10" fmla="*/ 2147483647 w 184"/>
                <a:gd name="T11" fmla="*/ 2147483647 h 139"/>
                <a:gd name="T12" fmla="*/ 2147483647 w 184"/>
                <a:gd name="T13" fmla="*/ 2147483647 h 139"/>
                <a:gd name="T14" fmla="*/ 2147483647 w 184"/>
                <a:gd name="T15" fmla="*/ 2147483647 h 139"/>
                <a:gd name="T16" fmla="*/ 2147483647 w 184"/>
                <a:gd name="T17" fmla="*/ 2147483647 h 139"/>
                <a:gd name="T18" fmla="*/ 2147483647 w 184"/>
                <a:gd name="T19" fmla="*/ 2147483647 h 139"/>
                <a:gd name="T20" fmla="*/ 2147483647 w 184"/>
                <a:gd name="T21" fmla="*/ 2147483647 h 139"/>
                <a:gd name="T22" fmla="*/ 2147483647 w 184"/>
                <a:gd name="T23" fmla="*/ 2147483647 h 139"/>
                <a:gd name="T24" fmla="*/ 2147483647 w 184"/>
                <a:gd name="T25" fmla="*/ 2147483647 h 1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4"/>
                <a:gd name="T40" fmla="*/ 0 h 139"/>
                <a:gd name="T41" fmla="*/ 184 w 184"/>
                <a:gd name="T42" fmla="*/ 139 h 1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4" h="139">
                  <a:moveTo>
                    <a:pt x="184" y="1"/>
                  </a:moveTo>
                  <a:cubicBezTo>
                    <a:pt x="168" y="0"/>
                    <a:pt x="170" y="10"/>
                    <a:pt x="152" y="17"/>
                  </a:cubicBezTo>
                  <a:cubicBezTo>
                    <a:pt x="141" y="21"/>
                    <a:pt x="117" y="24"/>
                    <a:pt x="103" y="29"/>
                  </a:cubicBezTo>
                  <a:cubicBezTo>
                    <a:pt x="91" y="34"/>
                    <a:pt x="79" y="40"/>
                    <a:pt x="66" y="46"/>
                  </a:cubicBezTo>
                  <a:cubicBezTo>
                    <a:pt x="53" y="51"/>
                    <a:pt x="44" y="65"/>
                    <a:pt x="34" y="71"/>
                  </a:cubicBezTo>
                  <a:cubicBezTo>
                    <a:pt x="18" y="79"/>
                    <a:pt x="12" y="87"/>
                    <a:pt x="9" y="93"/>
                  </a:cubicBezTo>
                  <a:cubicBezTo>
                    <a:pt x="3" y="105"/>
                    <a:pt x="0" y="118"/>
                    <a:pt x="12" y="127"/>
                  </a:cubicBezTo>
                  <a:cubicBezTo>
                    <a:pt x="27" y="139"/>
                    <a:pt x="29" y="138"/>
                    <a:pt x="48" y="134"/>
                  </a:cubicBezTo>
                  <a:cubicBezTo>
                    <a:pt x="67" y="131"/>
                    <a:pt x="59" y="128"/>
                    <a:pt x="73" y="110"/>
                  </a:cubicBezTo>
                  <a:cubicBezTo>
                    <a:pt x="79" y="101"/>
                    <a:pt x="76" y="82"/>
                    <a:pt x="85" y="72"/>
                  </a:cubicBezTo>
                  <a:cubicBezTo>
                    <a:pt x="93" y="63"/>
                    <a:pt x="107" y="56"/>
                    <a:pt x="116" y="47"/>
                  </a:cubicBezTo>
                  <a:cubicBezTo>
                    <a:pt x="125" y="38"/>
                    <a:pt x="140" y="36"/>
                    <a:pt x="150" y="28"/>
                  </a:cubicBezTo>
                  <a:cubicBezTo>
                    <a:pt x="160" y="21"/>
                    <a:pt x="174" y="6"/>
                    <a:pt x="184" y="1"/>
                  </a:cubicBezTo>
                  <a:close/>
                </a:path>
              </a:pathLst>
            </a:custGeom>
            <a:solidFill>
              <a:srgbClr val="BFAED4"/>
            </a:solidFill>
            <a:ln w="9525">
              <a:noFill/>
              <a:round/>
              <a:headEnd/>
              <a:tailEnd/>
            </a:ln>
          </p:spPr>
          <p:txBody>
            <a:bodyPr/>
            <a:lstStyle/>
            <a:p>
              <a:endParaRPr lang="en-US"/>
            </a:p>
          </p:txBody>
        </p:sp>
        <p:sp>
          <p:nvSpPr>
            <p:cNvPr id="27102" name="Freeform 474"/>
            <p:cNvSpPr>
              <a:spLocks/>
            </p:cNvSpPr>
            <p:nvPr/>
          </p:nvSpPr>
          <p:spPr bwMode="auto">
            <a:xfrm>
              <a:off x="3473450" y="4255170"/>
              <a:ext cx="608013" cy="450850"/>
            </a:xfrm>
            <a:custGeom>
              <a:avLst/>
              <a:gdLst>
                <a:gd name="T0" fmla="*/ 2147483647 w 184"/>
                <a:gd name="T1" fmla="*/ 0 h 137"/>
                <a:gd name="T2" fmla="*/ 2147483647 w 184"/>
                <a:gd name="T3" fmla="*/ 2147483647 h 137"/>
                <a:gd name="T4" fmla="*/ 2147483647 w 184"/>
                <a:gd name="T5" fmla="*/ 2147483647 h 137"/>
                <a:gd name="T6" fmla="*/ 2147483647 w 184"/>
                <a:gd name="T7" fmla="*/ 2147483647 h 137"/>
                <a:gd name="T8" fmla="*/ 2147483647 w 184"/>
                <a:gd name="T9" fmla="*/ 2147483647 h 137"/>
                <a:gd name="T10" fmla="*/ 2147483647 w 184"/>
                <a:gd name="T11" fmla="*/ 2147483647 h 137"/>
                <a:gd name="T12" fmla="*/ 2147483647 w 184"/>
                <a:gd name="T13" fmla="*/ 2147483647 h 137"/>
                <a:gd name="T14" fmla="*/ 2147483647 w 184"/>
                <a:gd name="T15" fmla="*/ 2147483647 h 137"/>
                <a:gd name="T16" fmla="*/ 2147483647 w 184"/>
                <a:gd name="T17" fmla="*/ 2147483647 h 137"/>
                <a:gd name="T18" fmla="*/ 2147483647 w 184"/>
                <a:gd name="T19" fmla="*/ 2147483647 h 137"/>
                <a:gd name="T20" fmla="*/ 2147483647 w 184"/>
                <a:gd name="T21" fmla="*/ 2147483647 h 137"/>
                <a:gd name="T22" fmla="*/ 2147483647 w 184"/>
                <a:gd name="T23" fmla="*/ 2147483647 h 137"/>
                <a:gd name="T24" fmla="*/ 2147483647 w 184"/>
                <a:gd name="T25" fmla="*/ 0 h 1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4"/>
                <a:gd name="T40" fmla="*/ 0 h 137"/>
                <a:gd name="T41" fmla="*/ 184 w 184"/>
                <a:gd name="T42" fmla="*/ 137 h 1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4" h="137">
                  <a:moveTo>
                    <a:pt x="184" y="0"/>
                  </a:moveTo>
                  <a:cubicBezTo>
                    <a:pt x="167" y="0"/>
                    <a:pt x="170" y="9"/>
                    <a:pt x="152" y="16"/>
                  </a:cubicBezTo>
                  <a:cubicBezTo>
                    <a:pt x="141" y="20"/>
                    <a:pt x="116" y="24"/>
                    <a:pt x="103" y="29"/>
                  </a:cubicBezTo>
                  <a:cubicBezTo>
                    <a:pt x="91" y="34"/>
                    <a:pt x="78" y="40"/>
                    <a:pt x="66" y="45"/>
                  </a:cubicBezTo>
                  <a:cubicBezTo>
                    <a:pt x="53" y="51"/>
                    <a:pt x="44" y="65"/>
                    <a:pt x="34" y="70"/>
                  </a:cubicBezTo>
                  <a:cubicBezTo>
                    <a:pt x="18" y="78"/>
                    <a:pt x="13" y="86"/>
                    <a:pt x="10" y="92"/>
                  </a:cubicBezTo>
                  <a:cubicBezTo>
                    <a:pt x="4" y="104"/>
                    <a:pt x="0" y="117"/>
                    <a:pt x="13" y="126"/>
                  </a:cubicBezTo>
                  <a:cubicBezTo>
                    <a:pt x="27" y="137"/>
                    <a:pt x="29" y="136"/>
                    <a:pt x="48" y="133"/>
                  </a:cubicBezTo>
                  <a:cubicBezTo>
                    <a:pt x="66" y="129"/>
                    <a:pt x="59" y="127"/>
                    <a:pt x="72" y="109"/>
                  </a:cubicBezTo>
                  <a:cubicBezTo>
                    <a:pt x="79" y="100"/>
                    <a:pt x="76" y="81"/>
                    <a:pt x="85" y="71"/>
                  </a:cubicBezTo>
                  <a:cubicBezTo>
                    <a:pt x="93" y="61"/>
                    <a:pt x="106" y="55"/>
                    <a:pt x="115" y="46"/>
                  </a:cubicBezTo>
                  <a:cubicBezTo>
                    <a:pt x="124" y="38"/>
                    <a:pt x="139" y="35"/>
                    <a:pt x="150" y="28"/>
                  </a:cubicBezTo>
                  <a:cubicBezTo>
                    <a:pt x="159" y="20"/>
                    <a:pt x="173" y="6"/>
                    <a:pt x="184" y="0"/>
                  </a:cubicBezTo>
                  <a:close/>
                </a:path>
              </a:pathLst>
            </a:custGeom>
            <a:solidFill>
              <a:srgbClr val="BEAED4"/>
            </a:solidFill>
            <a:ln w="9525">
              <a:noFill/>
              <a:round/>
              <a:headEnd/>
              <a:tailEnd/>
            </a:ln>
          </p:spPr>
          <p:txBody>
            <a:bodyPr/>
            <a:lstStyle/>
            <a:p>
              <a:endParaRPr lang="en-US"/>
            </a:p>
          </p:txBody>
        </p:sp>
        <p:sp>
          <p:nvSpPr>
            <p:cNvPr id="27103" name="Freeform 475"/>
            <p:cNvSpPr>
              <a:spLocks/>
            </p:cNvSpPr>
            <p:nvPr/>
          </p:nvSpPr>
          <p:spPr bwMode="auto">
            <a:xfrm>
              <a:off x="3478213" y="4255170"/>
              <a:ext cx="600075" cy="450850"/>
            </a:xfrm>
            <a:custGeom>
              <a:avLst/>
              <a:gdLst>
                <a:gd name="T0" fmla="*/ 2147483647 w 182"/>
                <a:gd name="T1" fmla="*/ 2147483647 h 137"/>
                <a:gd name="T2" fmla="*/ 2147483647 w 182"/>
                <a:gd name="T3" fmla="*/ 2147483647 h 137"/>
                <a:gd name="T4" fmla="*/ 2147483647 w 182"/>
                <a:gd name="T5" fmla="*/ 2147483647 h 137"/>
                <a:gd name="T6" fmla="*/ 2147483647 w 182"/>
                <a:gd name="T7" fmla="*/ 2147483647 h 137"/>
                <a:gd name="T8" fmla="*/ 2147483647 w 182"/>
                <a:gd name="T9" fmla="*/ 2147483647 h 137"/>
                <a:gd name="T10" fmla="*/ 2147483647 w 182"/>
                <a:gd name="T11" fmla="*/ 2147483647 h 137"/>
                <a:gd name="T12" fmla="*/ 2147483647 w 182"/>
                <a:gd name="T13" fmla="*/ 2147483647 h 137"/>
                <a:gd name="T14" fmla="*/ 2147483647 w 182"/>
                <a:gd name="T15" fmla="*/ 2147483647 h 137"/>
                <a:gd name="T16" fmla="*/ 2147483647 w 182"/>
                <a:gd name="T17" fmla="*/ 2147483647 h 137"/>
                <a:gd name="T18" fmla="*/ 2147483647 w 182"/>
                <a:gd name="T19" fmla="*/ 2147483647 h 137"/>
                <a:gd name="T20" fmla="*/ 2147483647 w 182"/>
                <a:gd name="T21" fmla="*/ 2147483647 h 137"/>
                <a:gd name="T22" fmla="*/ 2147483647 w 182"/>
                <a:gd name="T23" fmla="*/ 2147483647 h 137"/>
                <a:gd name="T24" fmla="*/ 2147483647 w 182"/>
                <a:gd name="T25" fmla="*/ 2147483647 h 1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2"/>
                <a:gd name="T40" fmla="*/ 0 h 137"/>
                <a:gd name="T41" fmla="*/ 182 w 182"/>
                <a:gd name="T42" fmla="*/ 137 h 1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2" h="137">
                  <a:moveTo>
                    <a:pt x="182" y="1"/>
                  </a:moveTo>
                  <a:cubicBezTo>
                    <a:pt x="166" y="0"/>
                    <a:pt x="168" y="9"/>
                    <a:pt x="151" y="16"/>
                  </a:cubicBezTo>
                  <a:cubicBezTo>
                    <a:pt x="141" y="20"/>
                    <a:pt x="115" y="24"/>
                    <a:pt x="102" y="29"/>
                  </a:cubicBezTo>
                  <a:cubicBezTo>
                    <a:pt x="89" y="34"/>
                    <a:pt x="77" y="40"/>
                    <a:pt x="65" y="46"/>
                  </a:cubicBezTo>
                  <a:cubicBezTo>
                    <a:pt x="52" y="51"/>
                    <a:pt x="44" y="65"/>
                    <a:pt x="33" y="71"/>
                  </a:cubicBezTo>
                  <a:cubicBezTo>
                    <a:pt x="17" y="79"/>
                    <a:pt x="12" y="86"/>
                    <a:pt x="9" y="92"/>
                  </a:cubicBezTo>
                  <a:cubicBezTo>
                    <a:pt x="3" y="104"/>
                    <a:pt x="0" y="116"/>
                    <a:pt x="12" y="126"/>
                  </a:cubicBezTo>
                  <a:cubicBezTo>
                    <a:pt x="27" y="137"/>
                    <a:pt x="28" y="136"/>
                    <a:pt x="47" y="132"/>
                  </a:cubicBezTo>
                  <a:cubicBezTo>
                    <a:pt x="65" y="129"/>
                    <a:pt x="58" y="127"/>
                    <a:pt x="71" y="109"/>
                  </a:cubicBezTo>
                  <a:cubicBezTo>
                    <a:pt x="78" y="100"/>
                    <a:pt x="74" y="81"/>
                    <a:pt x="83" y="70"/>
                  </a:cubicBezTo>
                  <a:cubicBezTo>
                    <a:pt x="91" y="61"/>
                    <a:pt x="104" y="56"/>
                    <a:pt x="114" y="46"/>
                  </a:cubicBezTo>
                  <a:cubicBezTo>
                    <a:pt x="122" y="38"/>
                    <a:pt x="138" y="36"/>
                    <a:pt x="148" y="28"/>
                  </a:cubicBezTo>
                  <a:cubicBezTo>
                    <a:pt x="157" y="21"/>
                    <a:pt x="172" y="6"/>
                    <a:pt x="182" y="1"/>
                  </a:cubicBezTo>
                  <a:close/>
                </a:path>
              </a:pathLst>
            </a:custGeom>
            <a:solidFill>
              <a:srgbClr val="BDAED4"/>
            </a:solidFill>
            <a:ln w="9525">
              <a:noFill/>
              <a:round/>
              <a:headEnd/>
              <a:tailEnd/>
            </a:ln>
          </p:spPr>
          <p:txBody>
            <a:bodyPr/>
            <a:lstStyle/>
            <a:p>
              <a:endParaRPr lang="en-US"/>
            </a:p>
          </p:txBody>
        </p:sp>
        <p:sp>
          <p:nvSpPr>
            <p:cNvPr id="27104" name="Freeform 476"/>
            <p:cNvSpPr>
              <a:spLocks/>
            </p:cNvSpPr>
            <p:nvPr/>
          </p:nvSpPr>
          <p:spPr bwMode="auto">
            <a:xfrm>
              <a:off x="3478213" y="4258345"/>
              <a:ext cx="596900" cy="444500"/>
            </a:xfrm>
            <a:custGeom>
              <a:avLst/>
              <a:gdLst>
                <a:gd name="T0" fmla="*/ 2147483647 w 181"/>
                <a:gd name="T1" fmla="*/ 0 h 135"/>
                <a:gd name="T2" fmla="*/ 2147483647 w 181"/>
                <a:gd name="T3" fmla="*/ 2147483647 h 135"/>
                <a:gd name="T4" fmla="*/ 2147483647 w 181"/>
                <a:gd name="T5" fmla="*/ 2147483647 h 135"/>
                <a:gd name="T6" fmla="*/ 2147483647 w 181"/>
                <a:gd name="T7" fmla="*/ 2147483647 h 135"/>
                <a:gd name="T8" fmla="*/ 2147483647 w 181"/>
                <a:gd name="T9" fmla="*/ 2147483647 h 135"/>
                <a:gd name="T10" fmla="*/ 2147483647 w 181"/>
                <a:gd name="T11" fmla="*/ 2147483647 h 135"/>
                <a:gd name="T12" fmla="*/ 2147483647 w 181"/>
                <a:gd name="T13" fmla="*/ 2147483647 h 135"/>
                <a:gd name="T14" fmla="*/ 2147483647 w 181"/>
                <a:gd name="T15" fmla="*/ 2147483647 h 135"/>
                <a:gd name="T16" fmla="*/ 2147483647 w 181"/>
                <a:gd name="T17" fmla="*/ 2147483647 h 135"/>
                <a:gd name="T18" fmla="*/ 2147483647 w 181"/>
                <a:gd name="T19" fmla="*/ 2147483647 h 135"/>
                <a:gd name="T20" fmla="*/ 2147483647 w 181"/>
                <a:gd name="T21" fmla="*/ 2147483647 h 135"/>
                <a:gd name="T22" fmla="*/ 2147483647 w 181"/>
                <a:gd name="T23" fmla="*/ 2147483647 h 135"/>
                <a:gd name="T24" fmla="*/ 2147483647 w 181"/>
                <a:gd name="T25" fmla="*/ 0 h 1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1"/>
                <a:gd name="T40" fmla="*/ 0 h 135"/>
                <a:gd name="T41" fmla="*/ 181 w 181"/>
                <a:gd name="T42" fmla="*/ 135 h 1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1" h="135">
                  <a:moveTo>
                    <a:pt x="181" y="0"/>
                  </a:moveTo>
                  <a:cubicBezTo>
                    <a:pt x="166" y="0"/>
                    <a:pt x="168" y="9"/>
                    <a:pt x="152" y="15"/>
                  </a:cubicBezTo>
                  <a:cubicBezTo>
                    <a:pt x="141" y="19"/>
                    <a:pt x="114" y="24"/>
                    <a:pt x="101" y="29"/>
                  </a:cubicBezTo>
                  <a:cubicBezTo>
                    <a:pt x="89" y="33"/>
                    <a:pt x="77" y="40"/>
                    <a:pt x="65" y="45"/>
                  </a:cubicBezTo>
                  <a:cubicBezTo>
                    <a:pt x="52" y="51"/>
                    <a:pt x="44" y="64"/>
                    <a:pt x="33" y="70"/>
                  </a:cubicBezTo>
                  <a:cubicBezTo>
                    <a:pt x="18" y="78"/>
                    <a:pt x="13" y="85"/>
                    <a:pt x="10" y="91"/>
                  </a:cubicBezTo>
                  <a:cubicBezTo>
                    <a:pt x="4" y="103"/>
                    <a:pt x="0" y="115"/>
                    <a:pt x="12" y="124"/>
                  </a:cubicBezTo>
                  <a:cubicBezTo>
                    <a:pt x="27" y="135"/>
                    <a:pt x="28" y="134"/>
                    <a:pt x="47" y="130"/>
                  </a:cubicBezTo>
                  <a:cubicBezTo>
                    <a:pt x="65" y="127"/>
                    <a:pt x="58" y="125"/>
                    <a:pt x="71" y="108"/>
                  </a:cubicBezTo>
                  <a:cubicBezTo>
                    <a:pt x="77" y="99"/>
                    <a:pt x="73" y="80"/>
                    <a:pt x="82" y="69"/>
                  </a:cubicBezTo>
                  <a:cubicBezTo>
                    <a:pt x="90" y="60"/>
                    <a:pt x="104" y="55"/>
                    <a:pt x="113" y="46"/>
                  </a:cubicBezTo>
                  <a:cubicBezTo>
                    <a:pt x="122" y="37"/>
                    <a:pt x="137" y="35"/>
                    <a:pt x="147" y="27"/>
                  </a:cubicBezTo>
                  <a:cubicBezTo>
                    <a:pt x="156" y="20"/>
                    <a:pt x="171" y="6"/>
                    <a:pt x="181" y="0"/>
                  </a:cubicBezTo>
                  <a:close/>
                </a:path>
              </a:pathLst>
            </a:custGeom>
            <a:solidFill>
              <a:srgbClr val="BCADD4"/>
            </a:solidFill>
            <a:ln w="9525">
              <a:noFill/>
              <a:round/>
              <a:headEnd/>
              <a:tailEnd/>
            </a:ln>
          </p:spPr>
          <p:txBody>
            <a:bodyPr/>
            <a:lstStyle/>
            <a:p>
              <a:endParaRPr lang="en-US"/>
            </a:p>
          </p:txBody>
        </p:sp>
        <p:sp>
          <p:nvSpPr>
            <p:cNvPr id="27105" name="Freeform 477"/>
            <p:cNvSpPr>
              <a:spLocks/>
            </p:cNvSpPr>
            <p:nvPr/>
          </p:nvSpPr>
          <p:spPr bwMode="auto">
            <a:xfrm>
              <a:off x="3478213" y="4261520"/>
              <a:ext cx="596900" cy="441325"/>
            </a:xfrm>
            <a:custGeom>
              <a:avLst/>
              <a:gdLst>
                <a:gd name="T0" fmla="*/ 2147483647 w 181"/>
                <a:gd name="T1" fmla="*/ 0 h 134"/>
                <a:gd name="T2" fmla="*/ 2147483647 w 181"/>
                <a:gd name="T3" fmla="*/ 2147483647 h 134"/>
                <a:gd name="T4" fmla="*/ 2147483647 w 181"/>
                <a:gd name="T5" fmla="*/ 2147483647 h 134"/>
                <a:gd name="T6" fmla="*/ 2147483647 w 181"/>
                <a:gd name="T7" fmla="*/ 2147483647 h 134"/>
                <a:gd name="T8" fmla="*/ 2147483647 w 181"/>
                <a:gd name="T9" fmla="*/ 2147483647 h 134"/>
                <a:gd name="T10" fmla="*/ 2147483647 w 181"/>
                <a:gd name="T11" fmla="*/ 2147483647 h 134"/>
                <a:gd name="T12" fmla="*/ 2147483647 w 181"/>
                <a:gd name="T13" fmla="*/ 2147483647 h 134"/>
                <a:gd name="T14" fmla="*/ 2147483647 w 181"/>
                <a:gd name="T15" fmla="*/ 2147483647 h 134"/>
                <a:gd name="T16" fmla="*/ 2147483647 w 181"/>
                <a:gd name="T17" fmla="*/ 2147483647 h 134"/>
                <a:gd name="T18" fmla="*/ 2147483647 w 181"/>
                <a:gd name="T19" fmla="*/ 2147483647 h 134"/>
                <a:gd name="T20" fmla="*/ 2147483647 w 181"/>
                <a:gd name="T21" fmla="*/ 2147483647 h 134"/>
                <a:gd name="T22" fmla="*/ 2147483647 w 181"/>
                <a:gd name="T23" fmla="*/ 2147483647 h 134"/>
                <a:gd name="T24" fmla="*/ 2147483647 w 181"/>
                <a:gd name="T25" fmla="*/ 0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1"/>
                <a:gd name="T40" fmla="*/ 0 h 134"/>
                <a:gd name="T41" fmla="*/ 181 w 181"/>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1" h="134">
                  <a:moveTo>
                    <a:pt x="181" y="0"/>
                  </a:moveTo>
                  <a:cubicBezTo>
                    <a:pt x="166" y="0"/>
                    <a:pt x="168" y="8"/>
                    <a:pt x="152" y="14"/>
                  </a:cubicBezTo>
                  <a:cubicBezTo>
                    <a:pt x="141" y="18"/>
                    <a:pt x="114" y="23"/>
                    <a:pt x="101" y="28"/>
                  </a:cubicBezTo>
                  <a:cubicBezTo>
                    <a:pt x="89" y="33"/>
                    <a:pt x="77" y="39"/>
                    <a:pt x="65" y="44"/>
                  </a:cubicBezTo>
                  <a:cubicBezTo>
                    <a:pt x="52" y="50"/>
                    <a:pt x="44" y="64"/>
                    <a:pt x="33" y="69"/>
                  </a:cubicBezTo>
                  <a:cubicBezTo>
                    <a:pt x="18" y="77"/>
                    <a:pt x="13" y="85"/>
                    <a:pt x="10" y="91"/>
                  </a:cubicBezTo>
                  <a:cubicBezTo>
                    <a:pt x="4" y="102"/>
                    <a:pt x="0" y="114"/>
                    <a:pt x="12" y="123"/>
                  </a:cubicBezTo>
                  <a:cubicBezTo>
                    <a:pt x="27" y="134"/>
                    <a:pt x="28" y="132"/>
                    <a:pt x="46" y="129"/>
                  </a:cubicBezTo>
                  <a:cubicBezTo>
                    <a:pt x="64" y="126"/>
                    <a:pt x="58" y="124"/>
                    <a:pt x="71" y="106"/>
                  </a:cubicBezTo>
                  <a:cubicBezTo>
                    <a:pt x="77" y="98"/>
                    <a:pt x="73" y="78"/>
                    <a:pt x="82" y="68"/>
                  </a:cubicBezTo>
                  <a:cubicBezTo>
                    <a:pt x="89" y="59"/>
                    <a:pt x="103" y="54"/>
                    <a:pt x="112" y="45"/>
                  </a:cubicBezTo>
                  <a:cubicBezTo>
                    <a:pt x="121" y="36"/>
                    <a:pt x="136" y="34"/>
                    <a:pt x="146" y="26"/>
                  </a:cubicBezTo>
                  <a:cubicBezTo>
                    <a:pt x="155" y="19"/>
                    <a:pt x="171" y="5"/>
                    <a:pt x="181" y="0"/>
                  </a:cubicBezTo>
                  <a:close/>
                </a:path>
              </a:pathLst>
            </a:custGeom>
            <a:solidFill>
              <a:srgbClr val="BBADD3"/>
            </a:solidFill>
            <a:ln w="9525">
              <a:noFill/>
              <a:round/>
              <a:headEnd/>
              <a:tailEnd/>
            </a:ln>
          </p:spPr>
          <p:txBody>
            <a:bodyPr/>
            <a:lstStyle/>
            <a:p>
              <a:endParaRPr lang="en-US"/>
            </a:p>
          </p:txBody>
        </p:sp>
        <p:sp>
          <p:nvSpPr>
            <p:cNvPr id="27106" name="Freeform 478"/>
            <p:cNvSpPr>
              <a:spLocks/>
            </p:cNvSpPr>
            <p:nvPr/>
          </p:nvSpPr>
          <p:spPr bwMode="auto">
            <a:xfrm>
              <a:off x="3478213" y="4261520"/>
              <a:ext cx="592137" cy="441325"/>
            </a:xfrm>
            <a:custGeom>
              <a:avLst/>
              <a:gdLst>
                <a:gd name="T0" fmla="*/ 2147483647 w 180"/>
                <a:gd name="T1" fmla="*/ 0 h 134"/>
                <a:gd name="T2" fmla="*/ 2147483647 w 180"/>
                <a:gd name="T3" fmla="*/ 2147483647 h 134"/>
                <a:gd name="T4" fmla="*/ 2147483647 w 180"/>
                <a:gd name="T5" fmla="*/ 2147483647 h 134"/>
                <a:gd name="T6" fmla="*/ 2147483647 w 180"/>
                <a:gd name="T7" fmla="*/ 2147483647 h 134"/>
                <a:gd name="T8" fmla="*/ 2147483647 w 180"/>
                <a:gd name="T9" fmla="*/ 2147483647 h 134"/>
                <a:gd name="T10" fmla="*/ 2147483647 w 180"/>
                <a:gd name="T11" fmla="*/ 2147483647 h 134"/>
                <a:gd name="T12" fmla="*/ 2147483647 w 180"/>
                <a:gd name="T13" fmla="*/ 2147483647 h 134"/>
                <a:gd name="T14" fmla="*/ 2147483647 w 180"/>
                <a:gd name="T15" fmla="*/ 2147483647 h 134"/>
                <a:gd name="T16" fmla="*/ 2147483647 w 180"/>
                <a:gd name="T17" fmla="*/ 2147483647 h 134"/>
                <a:gd name="T18" fmla="*/ 2147483647 w 180"/>
                <a:gd name="T19" fmla="*/ 2147483647 h 134"/>
                <a:gd name="T20" fmla="*/ 2147483647 w 180"/>
                <a:gd name="T21" fmla="*/ 2147483647 h 134"/>
                <a:gd name="T22" fmla="*/ 2147483647 w 180"/>
                <a:gd name="T23" fmla="*/ 2147483647 h 134"/>
                <a:gd name="T24" fmla="*/ 2147483647 w 180"/>
                <a:gd name="T25" fmla="*/ 0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0"/>
                <a:gd name="T40" fmla="*/ 0 h 134"/>
                <a:gd name="T41" fmla="*/ 180 w 180"/>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0" h="134">
                  <a:moveTo>
                    <a:pt x="180" y="0"/>
                  </a:moveTo>
                  <a:cubicBezTo>
                    <a:pt x="165" y="0"/>
                    <a:pt x="167" y="8"/>
                    <a:pt x="152" y="14"/>
                  </a:cubicBezTo>
                  <a:cubicBezTo>
                    <a:pt x="141" y="18"/>
                    <a:pt x="113" y="24"/>
                    <a:pt x="100" y="29"/>
                  </a:cubicBezTo>
                  <a:cubicBezTo>
                    <a:pt x="89" y="33"/>
                    <a:pt x="77" y="40"/>
                    <a:pt x="65" y="45"/>
                  </a:cubicBezTo>
                  <a:cubicBezTo>
                    <a:pt x="52" y="50"/>
                    <a:pt x="44" y="64"/>
                    <a:pt x="34" y="70"/>
                  </a:cubicBezTo>
                  <a:cubicBezTo>
                    <a:pt x="18" y="78"/>
                    <a:pt x="14" y="85"/>
                    <a:pt x="11" y="91"/>
                  </a:cubicBezTo>
                  <a:cubicBezTo>
                    <a:pt x="5" y="102"/>
                    <a:pt x="0" y="114"/>
                    <a:pt x="12" y="123"/>
                  </a:cubicBezTo>
                  <a:cubicBezTo>
                    <a:pt x="27" y="134"/>
                    <a:pt x="28" y="132"/>
                    <a:pt x="46" y="128"/>
                  </a:cubicBezTo>
                  <a:cubicBezTo>
                    <a:pt x="64" y="125"/>
                    <a:pt x="58" y="124"/>
                    <a:pt x="71" y="106"/>
                  </a:cubicBezTo>
                  <a:cubicBezTo>
                    <a:pt x="77" y="97"/>
                    <a:pt x="72" y="78"/>
                    <a:pt x="81" y="68"/>
                  </a:cubicBezTo>
                  <a:cubicBezTo>
                    <a:pt x="89" y="59"/>
                    <a:pt x="102" y="54"/>
                    <a:pt x="112" y="45"/>
                  </a:cubicBezTo>
                  <a:cubicBezTo>
                    <a:pt x="120" y="36"/>
                    <a:pt x="135" y="34"/>
                    <a:pt x="145" y="27"/>
                  </a:cubicBezTo>
                  <a:cubicBezTo>
                    <a:pt x="154" y="19"/>
                    <a:pt x="170" y="5"/>
                    <a:pt x="180" y="0"/>
                  </a:cubicBezTo>
                  <a:close/>
                </a:path>
              </a:pathLst>
            </a:custGeom>
            <a:solidFill>
              <a:srgbClr val="BAADD3"/>
            </a:solidFill>
            <a:ln w="9525">
              <a:noFill/>
              <a:round/>
              <a:headEnd/>
              <a:tailEnd/>
            </a:ln>
          </p:spPr>
          <p:txBody>
            <a:bodyPr/>
            <a:lstStyle/>
            <a:p>
              <a:endParaRPr lang="en-US"/>
            </a:p>
          </p:txBody>
        </p:sp>
        <p:sp>
          <p:nvSpPr>
            <p:cNvPr id="27107" name="Freeform 479"/>
            <p:cNvSpPr>
              <a:spLocks/>
            </p:cNvSpPr>
            <p:nvPr/>
          </p:nvSpPr>
          <p:spPr bwMode="auto">
            <a:xfrm>
              <a:off x="3481388" y="4264695"/>
              <a:ext cx="585787" cy="434975"/>
            </a:xfrm>
            <a:custGeom>
              <a:avLst/>
              <a:gdLst>
                <a:gd name="T0" fmla="*/ 2147483647 w 178"/>
                <a:gd name="T1" fmla="*/ 0 h 132"/>
                <a:gd name="T2" fmla="*/ 2147483647 w 178"/>
                <a:gd name="T3" fmla="*/ 2147483647 h 132"/>
                <a:gd name="T4" fmla="*/ 2147483647 w 178"/>
                <a:gd name="T5" fmla="*/ 2147483647 h 132"/>
                <a:gd name="T6" fmla="*/ 2147483647 w 178"/>
                <a:gd name="T7" fmla="*/ 2147483647 h 132"/>
                <a:gd name="T8" fmla="*/ 2147483647 w 178"/>
                <a:gd name="T9" fmla="*/ 2147483647 h 132"/>
                <a:gd name="T10" fmla="*/ 2147483647 w 178"/>
                <a:gd name="T11" fmla="*/ 2147483647 h 132"/>
                <a:gd name="T12" fmla="*/ 2147483647 w 178"/>
                <a:gd name="T13" fmla="*/ 2147483647 h 132"/>
                <a:gd name="T14" fmla="*/ 2147483647 w 178"/>
                <a:gd name="T15" fmla="*/ 2147483647 h 132"/>
                <a:gd name="T16" fmla="*/ 2147483647 w 178"/>
                <a:gd name="T17" fmla="*/ 2147483647 h 132"/>
                <a:gd name="T18" fmla="*/ 2147483647 w 178"/>
                <a:gd name="T19" fmla="*/ 2147483647 h 132"/>
                <a:gd name="T20" fmla="*/ 2147483647 w 178"/>
                <a:gd name="T21" fmla="*/ 2147483647 h 132"/>
                <a:gd name="T22" fmla="*/ 2147483647 w 178"/>
                <a:gd name="T23" fmla="*/ 2147483647 h 132"/>
                <a:gd name="T24" fmla="*/ 2147483647 w 178"/>
                <a:gd name="T25" fmla="*/ 0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8"/>
                <a:gd name="T40" fmla="*/ 0 h 132"/>
                <a:gd name="T41" fmla="*/ 178 w 178"/>
                <a:gd name="T42" fmla="*/ 132 h 1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8" h="132">
                  <a:moveTo>
                    <a:pt x="178" y="0"/>
                  </a:moveTo>
                  <a:cubicBezTo>
                    <a:pt x="164" y="0"/>
                    <a:pt x="166" y="7"/>
                    <a:pt x="151" y="13"/>
                  </a:cubicBezTo>
                  <a:cubicBezTo>
                    <a:pt x="140" y="17"/>
                    <a:pt x="112" y="23"/>
                    <a:pt x="99" y="28"/>
                  </a:cubicBezTo>
                  <a:cubicBezTo>
                    <a:pt x="87" y="33"/>
                    <a:pt x="75" y="39"/>
                    <a:pt x="64" y="44"/>
                  </a:cubicBezTo>
                  <a:cubicBezTo>
                    <a:pt x="51" y="50"/>
                    <a:pt x="43" y="63"/>
                    <a:pt x="33" y="69"/>
                  </a:cubicBezTo>
                  <a:cubicBezTo>
                    <a:pt x="18" y="77"/>
                    <a:pt x="13" y="84"/>
                    <a:pt x="10" y="90"/>
                  </a:cubicBezTo>
                  <a:cubicBezTo>
                    <a:pt x="4" y="101"/>
                    <a:pt x="0" y="112"/>
                    <a:pt x="12" y="121"/>
                  </a:cubicBezTo>
                  <a:cubicBezTo>
                    <a:pt x="26" y="132"/>
                    <a:pt x="27" y="130"/>
                    <a:pt x="45" y="127"/>
                  </a:cubicBezTo>
                  <a:cubicBezTo>
                    <a:pt x="63" y="123"/>
                    <a:pt x="56" y="122"/>
                    <a:pt x="69" y="105"/>
                  </a:cubicBezTo>
                  <a:cubicBezTo>
                    <a:pt x="76" y="96"/>
                    <a:pt x="71" y="77"/>
                    <a:pt x="79" y="67"/>
                  </a:cubicBezTo>
                  <a:cubicBezTo>
                    <a:pt x="87" y="58"/>
                    <a:pt x="101" y="53"/>
                    <a:pt x="110" y="44"/>
                  </a:cubicBezTo>
                  <a:cubicBezTo>
                    <a:pt x="118" y="35"/>
                    <a:pt x="133" y="33"/>
                    <a:pt x="143" y="26"/>
                  </a:cubicBezTo>
                  <a:cubicBezTo>
                    <a:pt x="152" y="19"/>
                    <a:pt x="168" y="5"/>
                    <a:pt x="178" y="0"/>
                  </a:cubicBezTo>
                  <a:close/>
                </a:path>
              </a:pathLst>
            </a:custGeom>
            <a:solidFill>
              <a:srgbClr val="B9ACD3"/>
            </a:solidFill>
            <a:ln w="9525">
              <a:noFill/>
              <a:round/>
              <a:headEnd/>
              <a:tailEnd/>
            </a:ln>
          </p:spPr>
          <p:txBody>
            <a:bodyPr/>
            <a:lstStyle/>
            <a:p>
              <a:endParaRPr lang="en-US"/>
            </a:p>
          </p:txBody>
        </p:sp>
        <p:sp>
          <p:nvSpPr>
            <p:cNvPr id="27108" name="Freeform 480"/>
            <p:cNvSpPr>
              <a:spLocks/>
            </p:cNvSpPr>
            <p:nvPr/>
          </p:nvSpPr>
          <p:spPr bwMode="auto">
            <a:xfrm>
              <a:off x="3481388" y="4264695"/>
              <a:ext cx="585787" cy="434975"/>
            </a:xfrm>
            <a:custGeom>
              <a:avLst/>
              <a:gdLst>
                <a:gd name="T0" fmla="*/ 2147483647 w 178"/>
                <a:gd name="T1" fmla="*/ 0 h 132"/>
                <a:gd name="T2" fmla="*/ 2147483647 w 178"/>
                <a:gd name="T3" fmla="*/ 2147483647 h 132"/>
                <a:gd name="T4" fmla="*/ 2147483647 w 178"/>
                <a:gd name="T5" fmla="*/ 2147483647 h 132"/>
                <a:gd name="T6" fmla="*/ 2147483647 w 178"/>
                <a:gd name="T7" fmla="*/ 2147483647 h 132"/>
                <a:gd name="T8" fmla="*/ 2147483647 w 178"/>
                <a:gd name="T9" fmla="*/ 2147483647 h 132"/>
                <a:gd name="T10" fmla="*/ 2147483647 w 178"/>
                <a:gd name="T11" fmla="*/ 2147483647 h 132"/>
                <a:gd name="T12" fmla="*/ 2147483647 w 178"/>
                <a:gd name="T13" fmla="*/ 2147483647 h 132"/>
                <a:gd name="T14" fmla="*/ 2147483647 w 178"/>
                <a:gd name="T15" fmla="*/ 2147483647 h 132"/>
                <a:gd name="T16" fmla="*/ 2147483647 w 178"/>
                <a:gd name="T17" fmla="*/ 2147483647 h 132"/>
                <a:gd name="T18" fmla="*/ 2147483647 w 178"/>
                <a:gd name="T19" fmla="*/ 2147483647 h 132"/>
                <a:gd name="T20" fmla="*/ 2147483647 w 178"/>
                <a:gd name="T21" fmla="*/ 2147483647 h 132"/>
                <a:gd name="T22" fmla="*/ 2147483647 w 178"/>
                <a:gd name="T23" fmla="*/ 2147483647 h 132"/>
                <a:gd name="T24" fmla="*/ 2147483647 w 178"/>
                <a:gd name="T25" fmla="*/ 0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8"/>
                <a:gd name="T40" fmla="*/ 0 h 132"/>
                <a:gd name="T41" fmla="*/ 178 w 178"/>
                <a:gd name="T42" fmla="*/ 132 h 1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8" h="132">
                  <a:moveTo>
                    <a:pt x="178" y="0"/>
                  </a:moveTo>
                  <a:cubicBezTo>
                    <a:pt x="164" y="1"/>
                    <a:pt x="165" y="8"/>
                    <a:pt x="151" y="13"/>
                  </a:cubicBezTo>
                  <a:cubicBezTo>
                    <a:pt x="140" y="17"/>
                    <a:pt x="111" y="24"/>
                    <a:pt x="99" y="29"/>
                  </a:cubicBezTo>
                  <a:cubicBezTo>
                    <a:pt x="87" y="33"/>
                    <a:pt x="75" y="40"/>
                    <a:pt x="64" y="45"/>
                  </a:cubicBezTo>
                  <a:cubicBezTo>
                    <a:pt x="51" y="50"/>
                    <a:pt x="43" y="64"/>
                    <a:pt x="33" y="69"/>
                  </a:cubicBezTo>
                  <a:cubicBezTo>
                    <a:pt x="18" y="77"/>
                    <a:pt x="14" y="84"/>
                    <a:pt x="11" y="90"/>
                  </a:cubicBezTo>
                  <a:cubicBezTo>
                    <a:pt x="5" y="101"/>
                    <a:pt x="0" y="112"/>
                    <a:pt x="12" y="121"/>
                  </a:cubicBezTo>
                  <a:cubicBezTo>
                    <a:pt x="26" y="132"/>
                    <a:pt x="27" y="130"/>
                    <a:pt x="45" y="126"/>
                  </a:cubicBezTo>
                  <a:cubicBezTo>
                    <a:pt x="62" y="123"/>
                    <a:pt x="56" y="122"/>
                    <a:pt x="69" y="105"/>
                  </a:cubicBezTo>
                  <a:cubicBezTo>
                    <a:pt x="75" y="96"/>
                    <a:pt x="70" y="77"/>
                    <a:pt x="79" y="67"/>
                  </a:cubicBezTo>
                  <a:cubicBezTo>
                    <a:pt x="86" y="58"/>
                    <a:pt x="100" y="53"/>
                    <a:pt x="109" y="44"/>
                  </a:cubicBezTo>
                  <a:cubicBezTo>
                    <a:pt x="118" y="36"/>
                    <a:pt x="132" y="34"/>
                    <a:pt x="142" y="26"/>
                  </a:cubicBezTo>
                  <a:cubicBezTo>
                    <a:pt x="151" y="19"/>
                    <a:pt x="168" y="5"/>
                    <a:pt x="178" y="0"/>
                  </a:cubicBezTo>
                  <a:close/>
                </a:path>
              </a:pathLst>
            </a:custGeom>
            <a:solidFill>
              <a:srgbClr val="B8ACD3"/>
            </a:solidFill>
            <a:ln w="9525">
              <a:noFill/>
              <a:round/>
              <a:headEnd/>
              <a:tailEnd/>
            </a:ln>
          </p:spPr>
          <p:txBody>
            <a:bodyPr/>
            <a:lstStyle/>
            <a:p>
              <a:endParaRPr lang="en-US"/>
            </a:p>
          </p:txBody>
        </p:sp>
        <p:sp>
          <p:nvSpPr>
            <p:cNvPr id="27109" name="Freeform 481"/>
            <p:cNvSpPr>
              <a:spLocks/>
            </p:cNvSpPr>
            <p:nvPr/>
          </p:nvSpPr>
          <p:spPr bwMode="auto">
            <a:xfrm>
              <a:off x="3481388" y="4267870"/>
              <a:ext cx="582612" cy="428625"/>
            </a:xfrm>
            <a:custGeom>
              <a:avLst/>
              <a:gdLst>
                <a:gd name="T0" fmla="*/ 2147483647 w 177"/>
                <a:gd name="T1" fmla="*/ 0 h 130"/>
                <a:gd name="T2" fmla="*/ 2147483647 w 177"/>
                <a:gd name="T3" fmla="*/ 2147483647 h 130"/>
                <a:gd name="T4" fmla="*/ 2147483647 w 177"/>
                <a:gd name="T5" fmla="*/ 2147483647 h 130"/>
                <a:gd name="T6" fmla="*/ 2147483647 w 177"/>
                <a:gd name="T7" fmla="*/ 2147483647 h 130"/>
                <a:gd name="T8" fmla="*/ 2147483647 w 177"/>
                <a:gd name="T9" fmla="*/ 2147483647 h 130"/>
                <a:gd name="T10" fmla="*/ 2147483647 w 177"/>
                <a:gd name="T11" fmla="*/ 2147483647 h 130"/>
                <a:gd name="T12" fmla="*/ 2147483647 w 177"/>
                <a:gd name="T13" fmla="*/ 2147483647 h 130"/>
                <a:gd name="T14" fmla="*/ 2147483647 w 177"/>
                <a:gd name="T15" fmla="*/ 2147483647 h 130"/>
                <a:gd name="T16" fmla="*/ 2147483647 w 177"/>
                <a:gd name="T17" fmla="*/ 2147483647 h 130"/>
                <a:gd name="T18" fmla="*/ 2147483647 w 177"/>
                <a:gd name="T19" fmla="*/ 2147483647 h 130"/>
                <a:gd name="T20" fmla="*/ 2147483647 w 177"/>
                <a:gd name="T21" fmla="*/ 2147483647 h 130"/>
                <a:gd name="T22" fmla="*/ 2147483647 w 177"/>
                <a:gd name="T23" fmla="*/ 2147483647 h 130"/>
                <a:gd name="T24" fmla="*/ 2147483647 w 177"/>
                <a:gd name="T25" fmla="*/ 0 h 1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7"/>
                <a:gd name="T40" fmla="*/ 0 h 130"/>
                <a:gd name="T41" fmla="*/ 177 w 177"/>
                <a:gd name="T42" fmla="*/ 130 h 1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7" h="130">
                  <a:moveTo>
                    <a:pt x="177" y="0"/>
                  </a:moveTo>
                  <a:cubicBezTo>
                    <a:pt x="164" y="0"/>
                    <a:pt x="165" y="7"/>
                    <a:pt x="151" y="12"/>
                  </a:cubicBezTo>
                  <a:cubicBezTo>
                    <a:pt x="141" y="16"/>
                    <a:pt x="111" y="23"/>
                    <a:pt x="98" y="28"/>
                  </a:cubicBezTo>
                  <a:cubicBezTo>
                    <a:pt x="87" y="33"/>
                    <a:pt x="75" y="39"/>
                    <a:pt x="64" y="44"/>
                  </a:cubicBezTo>
                  <a:cubicBezTo>
                    <a:pt x="51" y="49"/>
                    <a:pt x="43" y="63"/>
                    <a:pt x="33" y="69"/>
                  </a:cubicBezTo>
                  <a:cubicBezTo>
                    <a:pt x="18" y="76"/>
                    <a:pt x="14" y="83"/>
                    <a:pt x="11" y="89"/>
                  </a:cubicBezTo>
                  <a:cubicBezTo>
                    <a:pt x="6" y="100"/>
                    <a:pt x="0" y="111"/>
                    <a:pt x="12" y="120"/>
                  </a:cubicBezTo>
                  <a:cubicBezTo>
                    <a:pt x="26" y="130"/>
                    <a:pt x="27" y="128"/>
                    <a:pt x="45" y="125"/>
                  </a:cubicBezTo>
                  <a:cubicBezTo>
                    <a:pt x="62" y="121"/>
                    <a:pt x="56" y="121"/>
                    <a:pt x="69" y="104"/>
                  </a:cubicBezTo>
                  <a:cubicBezTo>
                    <a:pt x="75" y="95"/>
                    <a:pt x="69" y="75"/>
                    <a:pt x="78" y="65"/>
                  </a:cubicBezTo>
                  <a:cubicBezTo>
                    <a:pt x="85" y="57"/>
                    <a:pt x="99" y="52"/>
                    <a:pt x="108" y="43"/>
                  </a:cubicBezTo>
                  <a:cubicBezTo>
                    <a:pt x="117" y="35"/>
                    <a:pt x="131" y="33"/>
                    <a:pt x="141" y="25"/>
                  </a:cubicBezTo>
                  <a:cubicBezTo>
                    <a:pt x="150" y="18"/>
                    <a:pt x="167" y="5"/>
                    <a:pt x="177" y="0"/>
                  </a:cubicBezTo>
                  <a:close/>
                </a:path>
              </a:pathLst>
            </a:custGeom>
            <a:solidFill>
              <a:srgbClr val="B7ACD3"/>
            </a:solidFill>
            <a:ln w="9525">
              <a:noFill/>
              <a:round/>
              <a:headEnd/>
              <a:tailEnd/>
            </a:ln>
          </p:spPr>
          <p:txBody>
            <a:bodyPr/>
            <a:lstStyle/>
            <a:p>
              <a:endParaRPr lang="en-US"/>
            </a:p>
          </p:txBody>
        </p:sp>
        <p:sp>
          <p:nvSpPr>
            <p:cNvPr id="27110" name="Freeform 482"/>
            <p:cNvSpPr>
              <a:spLocks/>
            </p:cNvSpPr>
            <p:nvPr/>
          </p:nvSpPr>
          <p:spPr bwMode="auto">
            <a:xfrm>
              <a:off x="3484563" y="4267870"/>
              <a:ext cx="579437" cy="428625"/>
            </a:xfrm>
            <a:custGeom>
              <a:avLst/>
              <a:gdLst>
                <a:gd name="T0" fmla="*/ 2147483647 w 176"/>
                <a:gd name="T1" fmla="*/ 0 h 130"/>
                <a:gd name="T2" fmla="*/ 2147483647 w 176"/>
                <a:gd name="T3" fmla="*/ 2147483647 h 130"/>
                <a:gd name="T4" fmla="*/ 2147483647 w 176"/>
                <a:gd name="T5" fmla="*/ 2147483647 h 130"/>
                <a:gd name="T6" fmla="*/ 2147483647 w 176"/>
                <a:gd name="T7" fmla="*/ 2147483647 h 130"/>
                <a:gd name="T8" fmla="*/ 2147483647 w 176"/>
                <a:gd name="T9" fmla="*/ 2147483647 h 130"/>
                <a:gd name="T10" fmla="*/ 2147483647 w 176"/>
                <a:gd name="T11" fmla="*/ 2147483647 h 130"/>
                <a:gd name="T12" fmla="*/ 2147483647 w 176"/>
                <a:gd name="T13" fmla="*/ 2147483647 h 130"/>
                <a:gd name="T14" fmla="*/ 2147483647 w 176"/>
                <a:gd name="T15" fmla="*/ 2147483647 h 130"/>
                <a:gd name="T16" fmla="*/ 2147483647 w 176"/>
                <a:gd name="T17" fmla="*/ 2147483647 h 130"/>
                <a:gd name="T18" fmla="*/ 2147483647 w 176"/>
                <a:gd name="T19" fmla="*/ 2147483647 h 130"/>
                <a:gd name="T20" fmla="*/ 2147483647 w 176"/>
                <a:gd name="T21" fmla="*/ 2147483647 h 130"/>
                <a:gd name="T22" fmla="*/ 2147483647 w 176"/>
                <a:gd name="T23" fmla="*/ 2147483647 h 130"/>
                <a:gd name="T24" fmla="*/ 2147483647 w 176"/>
                <a:gd name="T25" fmla="*/ 0 h 1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6"/>
                <a:gd name="T40" fmla="*/ 0 h 130"/>
                <a:gd name="T41" fmla="*/ 176 w 176"/>
                <a:gd name="T42" fmla="*/ 130 h 1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6" h="130">
                  <a:moveTo>
                    <a:pt x="176" y="0"/>
                  </a:moveTo>
                  <a:cubicBezTo>
                    <a:pt x="162" y="1"/>
                    <a:pt x="164" y="7"/>
                    <a:pt x="150" y="12"/>
                  </a:cubicBezTo>
                  <a:cubicBezTo>
                    <a:pt x="140" y="16"/>
                    <a:pt x="109" y="24"/>
                    <a:pt x="97" y="29"/>
                  </a:cubicBezTo>
                  <a:cubicBezTo>
                    <a:pt x="85" y="33"/>
                    <a:pt x="74" y="40"/>
                    <a:pt x="63" y="44"/>
                  </a:cubicBezTo>
                  <a:cubicBezTo>
                    <a:pt x="50" y="50"/>
                    <a:pt x="42" y="64"/>
                    <a:pt x="32" y="69"/>
                  </a:cubicBezTo>
                  <a:cubicBezTo>
                    <a:pt x="18" y="77"/>
                    <a:pt x="14" y="83"/>
                    <a:pt x="11" y="89"/>
                  </a:cubicBezTo>
                  <a:cubicBezTo>
                    <a:pt x="5" y="100"/>
                    <a:pt x="0" y="111"/>
                    <a:pt x="11" y="119"/>
                  </a:cubicBezTo>
                  <a:cubicBezTo>
                    <a:pt x="25" y="130"/>
                    <a:pt x="26" y="128"/>
                    <a:pt x="44" y="124"/>
                  </a:cubicBezTo>
                  <a:cubicBezTo>
                    <a:pt x="61" y="121"/>
                    <a:pt x="55" y="120"/>
                    <a:pt x="68" y="103"/>
                  </a:cubicBezTo>
                  <a:cubicBezTo>
                    <a:pt x="74" y="95"/>
                    <a:pt x="68" y="75"/>
                    <a:pt x="76" y="65"/>
                  </a:cubicBezTo>
                  <a:cubicBezTo>
                    <a:pt x="84" y="57"/>
                    <a:pt x="98" y="52"/>
                    <a:pt x="107" y="43"/>
                  </a:cubicBezTo>
                  <a:cubicBezTo>
                    <a:pt x="115" y="35"/>
                    <a:pt x="129" y="33"/>
                    <a:pt x="139" y="26"/>
                  </a:cubicBezTo>
                  <a:cubicBezTo>
                    <a:pt x="148" y="19"/>
                    <a:pt x="166" y="5"/>
                    <a:pt x="176" y="0"/>
                  </a:cubicBezTo>
                  <a:close/>
                </a:path>
              </a:pathLst>
            </a:custGeom>
            <a:solidFill>
              <a:srgbClr val="B6ACD3"/>
            </a:solidFill>
            <a:ln w="9525">
              <a:noFill/>
              <a:round/>
              <a:headEnd/>
              <a:tailEnd/>
            </a:ln>
          </p:spPr>
          <p:txBody>
            <a:bodyPr/>
            <a:lstStyle/>
            <a:p>
              <a:endParaRPr lang="en-US"/>
            </a:p>
          </p:txBody>
        </p:sp>
        <p:sp>
          <p:nvSpPr>
            <p:cNvPr id="27111" name="Freeform 483"/>
            <p:cNvSpPr>
              <a:spLocks/>
            </p:cNvSpPr>
            <p:nvPr/>
          </p:nvSpPr>
          <p:spPr bwMode="auto">
            <a:xfrm>
              <a:off x="3484563" y="4271045"/>
              <a:ext cx="576262" cy="425450"/>
            </a:xfrm>
            <a:custGeom>
              <a:avLst/>
              <a:gdLst>
                <a:gd name="T0" fmla="*/ 2147483647 w 175"/>
                <a:gd name="T1" fmla="*/ 0 h 129"/>
                <a:gd name="T2" fmla="*/ 2147483647 w 175"/>
                <a:gd name="T3" fmla="*/ 2147483647 h 129"/>
                <a:gd name="T4" fmla="*/ 2147483647 w 175"/>
                <a:gd name="T5" fmla="*/ 2147483647 h 129"/>
                <a:gd name="T6" fmla="*/ 2147483647 w 175"/>
                <a:gd name="T7" fmla="*/ 2147483647 h 129"/>
                <a:gd name="T8" fmla="*/ 2147483647 w 175"/>
                <a:gd name="T9" fmla="*/ 2147483647 h 129"/>
                <a:gd name="T10" fmla="*/ 2147483647 w 175"/>
                <a:gd name="T11" fmla="*/ 2147483647 h 129"/>
                <a:gd name="T12" fmla="*/ 2147483647 w 175"/>
                <a:gd name="T13" fmla="*/ 2147483647 h 129"/>
                <a:gd name="T14" fmla="*/ 2147483647 w 175"/>
                <a:gd name="T15" fmla="*/ 2147483647 h 129"/>
                <a:gd name="T16" fmla="*/ 2147483647 w 175"/>
                <a:gd name="T17" fmla="*/ 2147483647 h 129"/>
                <a:gd name="T18" fmla="*/ 2147483647 w 175"/>
                <a:gd name="T19" fmla="*/ 2147483647 h 129"/>
                <a:gd name="T20" fmla="*/ 2147483647 w 175"/>
                <a:gd name="T21" fmla="*/ 2147483647 h 129"/>
                <a:gd name="T22" fmla="*/ 2147483647 w 175"/>
                <a:gd name="T23" fmla="*/ 2147483647 h 129"/>
                <a:gd name="T24" fmla="*/ 2147483647 w 175"/>
                <a:gd name="T25" fmla="*/ 0 h 1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5"/>
                <a:gd name="T40" fmla="*/ 0 h 129"/>
                <a:gd name="T41" fmla="*/ 175 w 175"/>
                <a:gd name="T42" fmla="*/ 129 h 1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5" h="129">
                  <a:moveTo>
                    <a:pt x="175" y="0"/>
                  </a:moveTo>
                  <a:cubicBezTo>
                    <a:pt x="162" y="1"/>
                    <a:pt x="163" y="6"/>
                    <a:pt x="150" y="11"/>
                  </a:cubicBezTo>
                  <a:cubicBezTo>
                    <a:pt x="140" y="15"/>
                    <a:pt x="109" y="23"/>
                    <a:pt x="97" y="28"/>
                  </a:cubicBezTo>
                  <a:cubicBezTo>
                    <a:pt x="85" y="33"/>
                    <a:pt x="74" y="39"/>
                    <a:pt x="63" y="44"/>
                  </a:cubicBezTo>
                  <a:cubicBezTo>
                    <a:pt x="50" y="49"/>
                    <a:pt x="42" y="63"/>
                    <a:pt x="33" y="68"/>
                  </a:cubicBezTo>
                  <a:cubicBezTo>
                    <a:pt x="18" y="76"/>
                    <a:pt x="14" y="83"/>
                    <a:pt x="11" y="88"/>
                  </a:cubicBezTo>
                  <a:cubicBezTo>
                    <a:pt x="6" y="99"/>
                    <a:pt x="0" y="109"/>
                    <a:pt x="11" y="118"/>
                  </a:cubicBezTo>
                  <a:cubicBezTo>
                    <a:pt x="25" y="129"/>
                    <a:pt x="26" y="126"/>
                    <a:pt x="43" y="123"/>
                  </a:cubicBezTo>
                  <a:cubicBezTo>
                    <a:pt x="61" y="119"/>
                    <a:pt x="55" y="119"/>
                    <a:pt x="67" y="102"/>
                  </a:cubicBezTo>
                  <a:cubicBezTo>
                    <a:pt x="74" y="94"/>
                    <a:pt x="67" y="74"/>
                    <a:pt x="76" y="64"/>
                  </a:cubicBezTo>
                  <a:cubicBezTo>
                    <a:pt x="83" y="56"/>
                    <a:pt x="97" y="51"/>
                    <a:pt x="106" y="42"/>
                  </a:cubicBezTo>
                  <a:cubicBezTo>
                    <a:pt x="114" y="34"/>
                    <a:pt x="129" y="32"/>
                    <a:pt x="138" y="25"/>
                  </a:cubicBezTo>
                  <a:cubicBezTo>
                    <a:pt x="147" y="18"/>
                    <a:pt x="165" y="5"/>
                    <a:pt x="175" y="0"/>
                  </a:cubicBezTo>
                  <a:close/>
                </a:path>
              </a:pathLst>
            </a:custGeom>
            <a:solidFill>
              <a:srgbClr val="B5ABD2"/>
            </a:solidFill>
            <a:ln w="9525">
              <a:noFill/>
              <a:round/>
              <a:headEnd/>
              <a:tailEnd/>
            </a:ln>
          </p:spPr>
          <p:txBody>
            <a:bodyPr/>
            <a:lstStyle/>
            <a:p>
              <a:endParaRPr lang="en-US"/>
            </a:p>
          </p:txBody>
        </p:sp>
        <p:sp>
          <p:nvSpPr>
            <p:cNvPr id="27112" name="Freeform 484"/>
            <p:cNvSpPr>
              <a:spLocks/>
            </p:cNvSpPr>
            <p:nvPr/>
          </p:nvSpPr>
          <p:spPr bwMode="auto">
            <a:xfrm>
              <a:off x="3484563" y="4271045"/>
              <a:ext cx="573087" cy="422275"/>
            </a:xfrm>
            <a:custGeom>
              <a:avLst/>
              <a:gdLst>
                <a:gd name="T0" fmla="*/ 2147483647 w 174"/>
                <a:gd name="T1" fmla="*/ 0 h 128"/>
                <a:gd name="T2" fmla="*/ 2147483647 w 174"/>
                <a:gd name="T3" fmla="*/ 2147483647 h 128"/>
                <a:gd name="T4" fmla="*/ 2147483647 w 174"/>
                <a:gd name="T5" fmla="*/ 2147483647 h 128"/>
                <a:gd name="T6" fmla="*/ 2147483647 w 174"/>
                <a:gd name="T7" fmla="*/ 2147483647 h 128"/>
                <a:gd name="T8" fmla="*/ 2147483647 w 174"/>
                <a:gd name="T9" fmla="*/ 2147483647 h 128"/>
                <a:gd name="T10" fmla="*/ 2147483647 w 174"/>
                <a:gd name="T11" fmla="*/ 2147483647 h 128"/>
                <a:gd name="T12" fmla="*/ 2147483647 w 174"/>
                <a:gd name="T13" fmla="*/ 2147483647 h 128"/>
                <a:gd name="T14" fmla="*/ 2147483647 w 174"/>
                <a:gd name="T15" fmla="*/ 2147483647 h 128"/>
                <a:gd name="T16" fmla="*/ 2147483647 w 174"/>
                <a:gd name="T17" fmla="*/ 2147483647 h 128"/>
                <a:gd name="T18" fmla="*/ 2147483647 w 174"/>
                <a:gd name="T19" fmla="*/ 2147483647 h 128"/>
                <a:gd name="T20" fmla="*/ 2147483647 w 174"/>
                <a:gd name="T21" fmla="*/ 2147483647 h 128"/>
                <a:gd name="T22" fmla="*/ 2147483647 w 174"/>
                <a:gd name="T23" fmla="*/ 2147483647 h 128"/>
                <a:gd name="T24" fmla="*/ 2147483647 w 174"/>
                <a:gd name="T25" fmla="*/ 0 h 1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4"/>
                <a:gd name="T40" fmla="*/ 0 h 128"/>
                <a:gd name="T41" fmla="*/ 174 w 174"/>
                <a:gd name="T42" fmla="*/ 128 h 1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4" h="128">
                  <a:moveTo>
                    <a:pt x="174" y="0"/>
                  </a:moveTo>
                  <a:cubicBezTo>
                    <a:pt x="162" y="1"/>
                    <a:pt x="163" y="7"/>
                    <a:pt x="150" y="12"/>
                  </a:cubicBezTo>
                  <a:cubicBezTo>
                    <a:pt x="140" y="16"/>
                    <a:pt x="109" y="24"/>
                    <a:pt x="96" y="28"/>
                  </a:cubicBezTo>
                  <a:cubicBezTo>
                    <a:pt x="85" y="33"/>
                    <a:pt x="74" y="39"/>
                    <a:pt x="62" y="44"/>
                  </a:cubicBezTo>
                  <a:cubicBezTo>
                    <a:pt x="50" y="50"/>
                    <a:pt x="43" y="63"/>
                    <a:pt x="33" y="69"/>
                  </a:cubicBezTo>
                  <a:cubicBezTo>
                    <a:pt x="18" y="76"/>
                    <a:pt x="15" y="83"/>
                    <a:pt x="12" y="88"/>
                  </a:cubicBezTo>
                  <a:cubicBezTo>
                    <a:pt x="6" y="99"/>
                    <a:pt x="0" y="109"/>
                    <a:pt x="12" y="118"/>
                  </a:cubicBezTo>
                  <a:cubicBezTo>
                    <a:pt x="25" y="128"/>
                    <a:pt x="26" y="126"/>
                    <a:pt x="43" y="122"/>
                  </a:cubicBezTo>
                  <a:cubicBezTo>
                    <a:pt x="60" y="119"/>
                    <a:pt x="55" y="119"/>
                    <a:pt x="67" y="102"/>
                  </a:cubicBezTo>
                  <a:cubicBezTo>
                    <a:pt x="73" y="94"/>
                    <a:pt x="67" y="74"/>
                    <a:pt x="75" y="64"/>
                  </a:cubicBezTo>
                  <a:cubicBezTo>
                    <a:pt x="82" y="55"/>
                    <a:pt x="97" y="51"/>
                    <a:pt x="105" y="43"/>
                  </a:cubicBezTo>
                  <a:cubicBezTo>
                    <a:pt x="114" y="34"/>
                    <a:pt x="128" y="32"/>
                    <a:pt x="137" y="25"/>
                  </a:cubicBezTo>
                  <a:cubicBezTo>
                    <a:pt x="146" y="18"/>
                    <a:pt x="165" y="5"/>
                    <a:pt x="174" y="0"/>
                  </a:cubicBezTo>
                  <a:close/>
                </a:path>
              </a:pathLst>
            </a:custGeom>
            <a:solidFill>
              <a:srgbClr val="B4ABD2"/>
            </a:solidFill>
            <a:ln w="9525">
              <a:noFill/>
              <a:round/>
              <a:headEnd/>
              <a:tailEnd/>
            </a:ln>
          </p:spPr>
          <p:txBody>
            <a:bodyPr/>
            <a:lstStyle/>
            <a:p>
              <a:endParaRPr lang="en-US"/>
            </a:p>
          </p:txBody>
        </p:sp>
        <p:sp>
          <p:nvSpPr>
            <p:cNvPr id="27113" name="Freeform 485"/>
            <p:cNvSpPr>
              <a:spLocks/>
            </p:cNvSpPr>
            <p:nvPr/>
          </p:nvSpPr>
          <p:spPr bwMode="auto">
            <a:xfrm>
              <a:off x="3484563" y="4274220"/>
              <a:ext cx="573087" cy="419100"/>
            </a:xfrm>
            <a:custGeom>
              <a:avLst/>
              <a:gdLst>
                <a:gd name="T0" fmla="*/ 2147483647 w 174"/>
                <a:gd name="T1" fmla="*/ 0 h 127"/>
                <a:gd name="T2" fmla="*/ 2147483647 w 174"/>
                <a:gd name="T3" fmla="*/ 2147483647 h 127"/>
                <a:gd name="T4" fmla="*/ 2147483647 w 174"/>
                <a:gd name="T5" fmla="*/ 2147483647 h 127"/>
                <a:gd name="T6" fmla="*/ 2147483647 w 174"/>
                <a:gd name="T7" fmla="*/ 2147483647 h 127"/>
                <a:gd name="T8" fmla="*/ 2147483647 w 174"/>
                <a:gd name="T9" fmla="*/ 2147483647 h 127"/>
                <a:gd name="T10" fmla="*/ 2147483647 w 174"/>
                <a:gd name="T11" fmla="*/ 2147483647 h 127"/>
                <a:gd name="T12" fmla="*/ 2147483647 w 174"/>
                <a:gd name="T13" fmla="*/ 2147483647 h 127"/>
                <a:gd name="T14" fmla="*/ 2147483647 w 174"/>
                <a:gd name="T15" fmla="*/ 2147483647 h 127"/>
                <a:gd name="T16" fmla="*/ 2147483647 w 174"/>
                <a:gd name="T17" fmla="*/ 2147483647 h 127"/>
                <a:gd name="T18" fmla="*/ 2147483647 w 174"/>
                <a:gd name="T19" fmla="*/ 2147483647 h 127"/>
                <a:gd name="T20" fmla="*/ 2147483647 w 174"/>
                <a:gd name="T21" fmla="*/ 2147483647 h 127"/>
                <a:gd name="T22" fmla="*/ 2147483647 w 174"/>
                <a:gd name="T23" fmla="*/ 2147483647 h 127"/>
                <a:gd name="T24" fmla="*/ 2147483647 w 174"/>
                <a:gd name="T25" fmla="*/ 0 h 1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4"/>
                <a:gd name="T40" fmla="*/ 0 h 127"/>
                <a:gd name="T41" fmla="*/ 174 w 174"/>
                <a:gd name="T42" fmla="*/ 127 h 1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4" h="127">
                  <a:moveTo>
                    <a:pt x="174" y="0"/>
                  </a:moveTo>
                  <a:cubicBezTo>
                    <a:pt x="162" y="1"/>
                    <a:pt x="163" y="6"/>
                    <a:pt x="151" y="11"/>
                  </a:cubicBezTo>
                  <a:cubicBezTo>
                    <a:pt x="140" y="15"/>
                    <a:pt x="108" y="23"/>
                    <a:pt x="96" y="28"/>
                  </a:cubicBezTo>
                  <a:cubicBezTo>
                    <a:pt x="85" y="32"/>
                    <a:pt x="73" y="39"/>
                    <a:pt x="62" y="44"/>
                  </a:cubicBezTo>
                  <a:cubicBezTo>
                    <a:pt x="50" y="49"/>
                    <a:pt x="43" y="63"/>
                    <a:pt x="33" y="68"/>
                  </a:cubicBezTo>
                  <a:cubicBezTo>
                    <a:pt x="18" y="75"/>
                    <a:pt x="15" y="82"/>
                    <a:pt x="12" y="87"/>
                  </a:cubicBezTo>
                  <a:cubicBezTo>
                    <a:pt x="7" y="98"/>
                    <a:pt x="0" y="108"/>
                    <a:pt x="12" y="116"/>
                  </a:cubicBezTo>
                  <a:cubicBezTo>
                    <a:pt x="25" y="127"/>
                    <a:pt x="25" y="124"/>
                    <a:pt x="43" y="121"/>
                  </a:cubicBezTo>
                  <a:cubicBezTo>
                    <a:pt x="60" y="117"/>
                    <a:pt x="55" y="117"/>
                    <a:pt x="67" y="101"/>
                  </a:cubicBezTo>
                  <a:cubicBezTo>
                    <a:pt x="73" y="93"/>
                    <a:pt x="66" y="72"/>
                    <a:pt x="74" y="63"/>
                  </a:cubicBezTo>
                  <a:cubicBezTo>
                    <a:pt x="82" y="54"/>
                    <a:pt x="96" y="50"/>
                    <a:pt x="105" y="42"/>
                  </a:cubicBezTo>
                  <a:cubicBezTo>
                    <a:pt x="113" y="34"/>
                    <a:pt x="127" y="32"/>
                    <a:pt x="136" y="24"/>
                  </a:cubicBezTo>
                  <a:cubicBezTo>
                    <a:pt x="145" y="18"/>
                    <a:pt x="164" y="5"/>
                    <a:pt x="174" y="0"/>
                  </a:cubicBezTo>
                  <a:close/>
                </a:path>
              </a:pathLst>
            </a:custGeom>
            <a:solidFill>
              <a:srgbClr val="B3ABD2"/>
            </a:solidFill>
            <a:ln w="9525">
              <a:noFill/>
              <a:round/>
              <a:headEnd/>
              <a:tailEnd/>
            </a:ln>
          </p:spPr>
          <p:txBody>
            <a:bodyPr/>
            <a:lstStyle/>
            <a:p>
              <a:endParaRPr lang="en-US"/>
            </a:p>
          </p:txBody>
        </p:sp>
        <p:sp>
          <p:nvSpPr>
            <p:cNvPr id="27114" name="Freeform 486"/>
            <p:cNvSpPr>
              <a:spLocks/>
            </p:cNvSpPr>
            <p:nvPr/>
          </p:nvSpPr>
          <p:spPr bwMode="auto">
            <a:xfrm>
              <a:off x="3487738" y="4274220"/>
              <a:ext cx="566737" cy="415925"/>
            </a:xfrm>
            <a:custGeom>
              <a:avLst/>
              <a:gdLst>
                <a:gd name="T0" fmla="*/ 2147483647 w 172"/>
                <a:gd name="T1" fmla="*/ 0 h 126"/>
                <a:gd name="T2" fmla="*/ 2147483647 w 172"/>
                <a:gd name="T3" fmla="*/ 2147483647 h 126"/>
                <a:gd name="T4" fmla="*/ 2147483647 w 172"/>
                <a:gd name="T5" fmla="*/ 2147483647 h 126"/>
                <a:gd name="T6" fmla="*/ 2147483647 w 172"/>
                <a:gd name="T7" fmla="*/ 2147483647 h 126"/>
                <a:gd name="T8" fmla="*/ 2147483647 w 172"/>
                <a:gd name="T9" fmla="*/ 2147483647 h 126"/>
                <a:gd name="T10" fmla="*/ 2147483647 w 172"/>
                <a:gd name="T11" fmla="*/ 2147483647 h 126"/>
                <a:gd name="T12" fmla="*/ 2147483647 w 172"/>
                <a:gd name="T13" fmla="*/ 2147483647 h 126"/>
                <a:gd name="T14" fmla="*/ 2147483647 w 172"/>
                <a:gd name="T15" fmla="*/ 2147483647 h 126"/>
                <a:gd name="T16" fmla="*/ 2147483647 w 172"/>
                <a:gd name="T17" fmla="*/ 2147483647 h 126"/>
                <a:gd name="T18" fmla="*/ 2147483647 w 172"/>
                <a:gd name="T19" fmla="*/ 2147483647 h 126"/>
                <a:gd name="T20" fmla="*/ 2147483647 w 172"/>
                <a:gd name="T21" fmla="*/ 2147483647 h 126"/>
                <a:gd name="T22" fmla="*/ 2147483647 w 172"/>
                <a:gd name="T23" fmla="*/ 2147483647 h 126"/>
                <a:gd name="T24" fmla="*/ 2147483647 w 172"/>
                <a:gd name="T25" fmla="*/ 0 h 1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2"/>
                <a:gd name="T40" fmla="*/ 0 h 126"/>
                <a:gd name="T41" fmla="*/ 172 w 172"/>
                <a:gd name="T42" fmla="*/ 126 h 1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2" h="126">
                  <a:moveTo>
                    <a:pt x="172" y="0"/>
                  </a:moveTo>
                  <a:cubicBezTo>
                    <a:pt x="161" y="1"/>
                    <a:pt x="161" y="6"/>
                    <a:pt x="150" y="11"/>
                  </a:cubicBezTo>
                  <a:cubicBezTo>
                    <a:pt x="140" y="15"/>
                    <a:pt x="107" y="24"/>
                    <a:pt x="95" y="28"/>
                  </a:cubicBezTo>
                  <a:cubicBezTo>
                    <a:pt x="83" y="33"/>
                    <a:pt x="72" y="39"/>
                    <a:pt x="61" y="44"/>
                  </a:cubicBezTo>
                  <a:cubicBezTo>
                    <a:pt x="49" y="49"/>
                    <a:pt x="42" y="63"/>
                    <a:pt x="32" y="68"/>
                  </a:cubicBezTo>
                  <a:cubicBezTo>
                    <a:pt x="18" y="76"/>
                    <a:pt x="15" y="82"/>
                    <a:pt x="12" y="87"/>
                  </a:cubicBezTo>
                  <a:cubicBezTo>
                    <a:pt x="6" y="98"/>
                    <a:pt x="0" y="108"/>
                    <a:pt x="11" y="116"/>
                  </a:cubicBezTo>
                  <a:cubicBezTo>
                    <a:pt x="25" y="126"/>
                    <a:pt x="24" y="123"/>
                    <a:pt x="42" y="120"/>
                  </a:cubicBezTo>
                  <a:cubicBezTo>
                    <a:pt x="59" y="117"/>
                    <a:pt x="54" y="117"/>
                    <a:pt x="66" y="101"/>
                  </a:cubicBezTo>
                  <a:cubicBezTo>
                    <a:pt x="72" y="92"/>
                    <a:pt x="64" y="72"/>
                    <a:pt x="73" y="63"/>
                  </a:cubicBezTo>
                  <a:cubicBezTo>
                    <a:pt x="80" y="54"/>
                    <a:pt x="94" y="50"/>
                    <a:pt x="103" y="42"/>
                  </a:cubicBezTo>
                  <a:cubicBezTo>
                    <a:pt x="111" y="34"/>
                    <a:pt x="125" y="32"/>
                    <a:pt x="134" y="25"/>
                  </a:cubicBezTo>
                  <a:cubicBezTo>
                    <a:pt x="143" y="18"/>
                    <a:pt x="163" y="5"/>
                    <a:pt x="172" y="0"/>
                  </a:cubicBezTo>
                  <a:close/>
                </a:path>
              </a:pathLst>
            </a:custGeom>
            <a:solidFill>
              <a:srgbClr val="B2ABD2"/>
            </a:solidFill>
            <a:ln w="9525">
              <a:noFill/>
              <a:round/>
              <a:headEnd/>
              <a:tailEnd/>
            </a:ln>
          </p:spPr>
          <p:txBody>
            <a:bodyPr/>
            <a:lstStyle/>
            <a:p>
              <a:endParaRPr lang="en-US"/>
            </a:p>
          </p:txBody>
        </p:sp>
        <p:sp>
          <p:nvSpPr>
            <p:cNvPr id="27115" name="Freeform 487"/>
            <p:cNvSpPr>
              <a:spLocks/>
            </p:cNvSpPr>
            <p:nvPr/>
          </p:nvSpPr>
          <p:spPr bwMode="auto">
            <a:xfrm>
              <a:off x="3487738" y="4277395"/>
              <a:ext cx="563562" cy="412750"/>
            </a:xfrm>
            <a:custGeom>
              <a:avLst/>
              <a:gdLst>
                <a:gd name="T0" fmla="*/ 2147483647 w 171"/>
                <a:gd name="T1" fmla="*/ 0 h 125"/>
                <a:gd name="T2" fmla="*/ 2147483647 w 171"/>
                <a:gd name="T3" fmla="*/ 2147483647 h 125"/>
                <a:gd name="T4" fmla="*/ 2147483647 w 171"/>
                <a:gd name="T5" fmla="*/ 2147483647 h 125"/>
                <a:gd name="T6" fmla="*/ 2147483647 w 171"/>
                <a:gd name="T7" fmla="*/ 2147483647 h 125"/>
                <a:gd name="T8" fmla="*/ 2147483647 w 171"/>
                <a:gd name="T9" fmla="*/ 2147483647 h 125"/>
                <a:gd name="T10" fmla="*/ 2147483647 w 171"/>
                <a:gd name="T11" fmla="*/ 2147483647 h 125"/>
                <a:gd name="T12" fmla="*/ 2147483647 w 171"/>
                <a:gd name="T13" fmla="*/ 2147483647 h 125"/>
                <a:gd name="T14" fmla="*/ 2147483647 w 171"/>
                <a:gd name="T15" fmla="*/ 2147483647 h 125"/>
                <a:gd name="T16" fmla="*/ 2147483647 w 171"/>
                <a:gd name="T17" fmla="*/ 2147483647 h 125"/>
                <a:gd name="T18" fmla="*/ 2147483647 w 171"/>
                <a:gd name="T19" fmla="*/ 2147483647 h 125"/>
                <a:gd name="T20" fmla="*/ 2147483647 w 171"/>
                <a:gd name="T21" fmla="*/ 2147483647 h 125"/>
                <a:gd name="T22" fmla="*/ 2147483647 w 171"/>
                <a:gd name="T23" fmla="*/ 2147483647 h 125"/>
                <a:gd name="T24" fmla="*/ 2147483647 w 171"/>
                <a:gd name="T25" fmla="*/ 0 h 1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1"/>
                <a:gd name="T40" fmla="*/ 0 h 125"/>
                <a:gd name="T41" fmla="*/ 171 w 171"/>
                <a:gd name="T42" fmla="*/ 125 h 1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1" h="125">
                  <a:moveTo>
                    <a:pt x="171" y="0"/>
                  </a:moveTo>
                  <a:cubicBezTo>
                    <a:pt x="160" y="1"/>
                    <a:pt x="161" y="5"/>
                    <a:pt x="150" y="10"/>
                  </a:cubicBezTo>
                  <a:cubicBezTo>
                    <a:pt x="140" y="14"/>
                    <a:pt x="106" y="23"/>
                    <a:pt x="94" y="28"/>
                  </a:cubicBezTo>
                  <a:cubicBezTo>
                    <a:pt x="83" y="32"/>
                    <a:pt x="72" y="39"/>
                    <a:pt x="61" y="43"/>
                  </a:cubicBezTo>
                  <a:cubicBezTo>
                    <a:pt x="49" y="49"/>
                    <a:pt x="42" y="62"/>
                    <a:pt x="32" y="67"/>
                  </a:cubicBezTo>
                  <a:cubicBezTo>
                    <a:pt x="18" y="75"/>
                    <a:pt x="15" y="81"/>
                    <a:pt x="12" y="87"/>
                  </a:cubicBezTo>
                  <a:cubicBezTo>
                    <a:pt x="7" y="97"/>
                    <a:pt x="0" y="106"/>
                    <a:pt x="11" y="115"/>
                  </a:cubicBezTo>
                  <a:cubicBezTo>
                    <a:pt x="25" y="125"/>
                    <a:pt x="24" y="122"/>
                    <a:pt x="42" y="119"/>
                  </a:cubicBezTo>
                  <a:cubicBezTo>
                    <a:pt x="58" y="115"/>
                    <a:pt x="53" y="116"/>
                    <a:pt x="66" y="99"/>
                  </a:cubicBezTo>
                  <a:cubicBezTo>
                    <a:pt x="71" y="91"/>
                    <a:pt x="64" y="71"/>
                    <a:pt x="72" y="61"/>
                  </a:cubicBezTo>
                  <a:cubicBezTo>
                    <a:pt x="79" y="53"/>
                    <a:pt x="94" y="49"/>
                    <a:pt x="102" y="41"/>
                  </a:cubicBezTo>
                  <a:cubicBezTo>
                    <a:pt x="110" y="33"/>
                    <a:pt x="124" y="31"/>
                    <a:pt x="133" y="24"/>
                  </a:cubicBezTo>
                  <a:cubicBezTo>
                    <a:pt x="142" y="17"/>
                    <a:pt x="162" y="5"/>
                    <a:pt x="171" y="0"/>
                  </a:cubicBezTo>
                  <a:close/>
                </a:path>
              </a:pathLst>
            </a:custGeom>
            <a:solidFill>
              <a:srgbClr val="B2ABD2"/>
            </a:solidFill>
            <a:ln w="9525">
              <a:noFill/>
              <a:round/>
              <a:headEnd/>
              <a:tailEnd/>
            </a:ln>
          </p:spPr>
          <p:txBody>
            <a:bodyPr/>
            <a:lstStyle/>
            <a:p>
              <a:endParaRPr lang="en-US"/>
            </a:p>
          </p:txBody>
        </p:sp>
        <p:sp>
          <p:nvSpPr>
            <p:cNvPr id="27116" name="Freeform 488"/>
            <p:cNvSpPr>
              <a:spLocks/>
            </p:cNvSpPr>
            <p:nvPr/>
          </p:nvSpPr>
          <p:spPr bwMode="auto">
            <a:xfrm>
              <a:off x="3487738" y="4277395"/>
              <a:ext cx="563562" cy="412750"/>
            </a:xfrm>
            <a:custGeom>
              <a:avLst/>
              <a:gdLst>
                <a:gd name="T0" fmla="*/ 2147483647 w 171"/>
                <a:gd name="T1" fmla="*/ 0 h 125"/>
                <a:gd name="T2" fmla="*/ 2147483647 w 171"/>
                <a:gd name="T3" fmla="*/ 2147483647 h 125"/>
                <a:gd name="T4" fmla="*/ 2147483647 w 171"/>
                <a:gd name="T5" fmla="*/ 2147483647 h 125"/>
                <a:gd name="T6" fmla="*/ 2147483647 w 171"/>
                <a:gd name="T7" fmla="*/ 2147483647 h 125"/>
                <a:gd name="T8" fmla="*/ 2147483647 w 171"/>
                <a:gd name="T9" fmla="*/ 2147483647 h 125"/>
                <a:gd name="T10" fmla="*/ 2147483647 w 171"/>
                <a:gd name="T11" fmla="*/ 2147483647 h 125"/>
                <a:gd name="T12" fmla="*/ 2147483647 w 171"/>
                <a:gd name="T13" fmla="*/ 2147483647 h 125"/>
                <a:gd name="T14" fmla="*/ 2147483647 w 171"/>
                <a:gd name="T15" fmla="*/ 2147483647 h 125"/>
                <a:gd name="T16" fmla="*/ 2147483647 w 171"/>
                <a:gd name="T17" fmla="*/ 2147483647 h 125"/>
                <a:gd name="T18" fmla="*/ 2147483647 w 171"/>
                <a:gd name="T19" fmla="*/ 2147483647 h 125"/>
                <a:gd name="T20" fmla="*/ 2147483647 w 171"/>
                <a:gd name="T21" fmla="*/ 2147483647 h 125"/>
                <a:gd name="T22" fmla="*/ 2147483647 w 171"/>
                <a:gd name="T23" fmla="*/ 2147483647 h 125"/>
                <a:gd name="T24" fmla="*/ 2147483647 w 171"/>
                <a:gd name="T25" fmla="*/ 0 h 1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1"/>
                <a:gd name="T40" fmla="*/ 0 h 125"/>
                <a:gd name="T41" fmla="*/ 171 w 171"/>
                <a:gd name="T42" fmla="*/ 125 h 1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1" h="125">
                  <a:moveTo>
                    <a:pt x="171" y="0"/>
                  </a:moveTo>
                  <a:cubicBezTo>
                    <a:pt x="160" y="2"/>
                    <a:pt x="160" y="6"/>
                    <a:pt x="150" y="10"/>
                  </a:cubicBezTo>
                  <a:cubicBezTo>
                    <a:pt x="140" y="14"/>
                    <a:pt x="106" y="24"/>
                    <a:pt x="94" y="28"/>
                  </a:cubicBezTo>
                  <a:cubicBezTo>
                    <a:pt x="83" y="33"/>
                    <a:pt x="72" y="39"/>
                    <a:pt x="61" y="44"/>
                  </a:cubicBezTo>
                  <a:cubicBezTo>
                    <a:pt x="49" y="49"/>
                    <a:pt x="42" y="63"/>
                    <a:pt x="32" y="68"/>
                  </a:cubicBezTo>
                  <a:cubicBezTo>
                    <a:pt x="18" y="75"/>
                    <a:pt x="16" y="81"/>
                    <a:pt x="13" y="87"/>
                  </a:cubicBezTo>
                  <a:cubicBezTo>
                    <a:pt x="8" y="97"/>
                    <a:pt x="0" y="106"/>
                    <a:pt x="11" y="114"/>
                  </a:cubicBezTo>
                  <a:cubicBezTo>
                    <a:pt x="25" y="125"/>
                    <a:pt x="24" y="121"/>
                    <a:pt x="41" y="118"/>
                  </a:cubicBezTo>
                  <a:cubicBezTo>
                    <a:pt x="58" y="115"/>
                    <a:pt x="53" y="116"/>
                    <a:pt x="65" y="99"/>
                  </a:cubicBezTo>
                  <a:cubicBezTo>
                    <a:pt x="71" y="91"/>
                    <a:pt x="63" y="71"/>
                    <a:pt x="71" y="61"/>
                  </a:cubicBezTo>
                  <a:cubicBezTo>
                    <a:pt x="78" y="53"/>
                    <a:pt x="93" y="49"/>
                    <a:pt x="101" y="41"/>
                  </a:cubicBezTo>
                  <a:cubicBezTo>
                    <a:pt x="109" y="33"/>
                    <a:pt x="123" y="31"/>
                    <a:pt x="132" y="24"/>
                  </a:cubicBezTo>
                  <a:cubicBezTo>
                    <a:pt x="141" y="18"/>
                    <a:pt x="161" y="5"/>
                    <a:pt x="171" y="0"/>
                  </a:cubicBezTo>
                  <a:close/>
                </a:path>
              </a:pathLst>
            </a:custGeom>
            <a:solidFill>
              <a:srgbClr val="B1AAD2"/>
            </a:solidFill>
            <a:ln w="9525">
              <a:noFill/>
              <a:round/>
              <a:headEnd/>
              <a:tailEnd/>
            </a:ln>
          </p:spPr>
          <p:txBody>
            <a:bodyPr/>
            <a:lstStyle/>
            <a:p>
              <a:endParaRPr lang="en-US"/>
            </a:p>
          </p:txBody>
        </p:sp>
        <p:sp>
          <p:nvSpPr>
            <p:cNvPr id="27117" name="Freeform 489"/>
            <p:cNvSpPr>
              <a:spLocks/>
            </p:cNvSpPr>
            <p:nvPr/>
          </p:nvSpPr>
          <p:spPr bwMode="auto">
            <a:xfrm>
              <a:off x="3490913" y="4280570"/>
              <a:ext cx="557212" cy="406400"/>
            </a:xfrm>
            <a:custGeom>
              <a:avLst/>
              <a:gdLst>
                <a:gd name="T0" fmla="*/ 2147483647 w 169"/>
                <a:gd name="T1" fmla="*/ 0 h 123"/>
                <a:gd name="T2" fmla="*/ 2147483647 w 169"/>
                <a:gd name="T3" fmla="*/ 2147483647 h 123"/>
                <a:gd name="T4" fmla="*/ 2147483647 w 169"/>
                <a:gd name="T5" fmla="*/ 2147483647 h 123"/>
                <a:gd name="T6" fmla="*/ 2147483647 w 169"/>
                <a:gd name="T7" fmla="*/ 2147483647 h 123"/>
                <a:gd name="T8" fmla="*/ 2147483647 w 169"/>
                <a:gd name="T9" fmla="*/ 2147483647 h 123"/>
                <a:gd name="T10" fmla="*/ 2147483647 w 169"/>
                <a:gd name="T11" fmla="*/ 2147483647 h 123"/>
                <a:gd name="T12" fmla="*/ 2147483647 w 169"/>
                <a:gd name="T13" fmla="*/ 2147483647 h 123"/>
                <a:gd name="T14" fmla="*/ 2147483647 w 169"/>
                <a:gd name="T15" fmla="*/ 2147483647 h 123"/>
                <a:gd name="T16" fmla="*/ 2147483647 w 169"/>
                <a:gd name="T17" fmla="*/ 2147483647 h 123"/>
                <a:gd name="T18" fmla="*/ 2147483647 w 169"/>
                <a:gd name="T19" fmla="*/ 2147483647 h 123"/>
                <a:gd name="T20" fmla="*/ 2147483647 w 169"/>
                <a:gd name="T21" fmla="*/ 2147483647 h 123"/>
                <a:gd name="T22" fmla="*/ 2147483647 w 169"/>
                <a:gd name="T23" fmla="*/ 2147483647 h 123"/>
                <a:gd name="T24" fmla="*/ 2147483647 w 169"/>
                <a:gd name="T25" fmla="*/ 0 h 1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
                <a:gd name="T40" fmla="*/ 0 h 123"/>
                <a:gd name="T41" fmla="*/ 169 w 169"/>
                <a:gd name="T42" fmla="*/ 123 h 1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 h="123">
                  <a:moveTo>
                    <a:pt x="169" y="0"/>
                  </a:moveTo>
                  <a:cubicBezTo>
                    <a:pt x="159" y="1"/>
                    <a:pt x="159" y="5"/>
                    <a:pt x="149" y="9"/>
                  </a:cubicBezTo>
                  <a:cubicBezTo>
                    <a:pt x="139" y="13"/>
                    <a:pt x="104" y="23"/>
                    <a:pt x="92" y="28"/>
                  </a:cubicBezTo>
                  <a:cubicBezTo>
                    <a:pt x="82" y="32"/>
                    <a:pt x="71" y="39"/>
                    <a:pt x="60" y="43"/>
                  </a:cubicBezTo>
                  <a:cubicBezTo>
                    <a:pt x="48" y="48"/>
                    <a:pt x="41" y="62"/>
                    <a:pt x="32" y="67"/>
                  </a:cubicBezTo>
                  <a:cubicBezTo>
                    <a:pt x="18" y="74"/>
                    <a:pt x="15" y="80"/>
                    <a:pt x="12" y="86"/>
                  </a:cubicBezTo>
                  <a:cubicBezTo>
                    <a:pt x="7" y="96"/>
                    <a:pt x="0" y="105"/>
                    <a:pt x="11" y="113"/>
                  </a:cubicBezTo>
                  <a:cubicBezTo>
                    <a:pt x="24" y="123"/>
                    <a:pt x="23" y="120"/>
                    <a:pt x="40" y="116"/>
                  </a:cubicBezTo>
                  <a:cubicBezTo>
                    <a:pt x="57" y="113"/>
                    <a:pt x="52" y="114"/>
                    <a:pt x="64" y="98"/>
                  </a:cubicBezTo>
                  <a:cubicBezTo>
                    <a:pt x="70" y="90"/>
                    <a:pt x="62" y="70"/>
                    <a:pt x="70" y="60"/>
                  </a:cubicBezTo>
                  <a:cubicBezTo>
                    <a:pt x="77" y="52"/>
                    <a:pt x="91" y="49"/>
                    <a:pt x="100" y="40"/>
                  </a:cubicBezTo>
                  <a:cubicBezTo>
                    <a:pt x="108" y="32"/>
                    <a:pt x="121" y="30"/>
                    <a:pt x="130" y="23"/>
                  </a:cubicBezTo>
                  <a:cubicBezTo>
                    <a:pt x="139" y="17"/>
                    <a:pt x="160" y="5"/>
                    <a:pt x="169" y="0"/>
                  </a:cubicBezTo>
                  <a:close/>
                </a:path>
              </a:pathLst>
            </a:custGeom>
            <a:solidFill>
              <a:srgbClr val="B0AAD2"/>
            </a:solidFill>
            <a:ln w="9525">
              <a:noFill/>
              <a:round/>
              <a:headEnd/>
              <a:tailEnd/>
            </a:ln>
          </p:spPr>
          <p:txBody>
            <a:bodyPr/>
            <a:lstStyle/>
            <a:p>
              <a:endParaRPr lang="en-US"/>
            </a:p>
          </p:txBody>
        </p:sp>
        <p:sp>
          <p:nvSpPr>
            <p:cNvPr id="27118" name="Freeform 490"/>
            <p:cNvSpPr>
              <a:spLocks/>
            </p:cNvSpPr>
            <p:nvPr/>
          </p:nvSpPr>
          <p:spPr bwMode="auto">
            <a:xfrm>
              <a:off x="3490913" y="4280570"/>
              <a:ext cx="554037" cy="406400"/>
            </a:xfrm>
            <a:custGeom>
              <a:avLst/>
              <a:gdLst>
                <a:gd name="T0" fmla="*/ 2147483647 w 168"/>
                <a:gd name="T1" fmla="*/ 0 h 123"/>
                <a:gd name="T2" fmla="*/ 2147483647 w 168"/>
                <a:gd name="T3" fmla="*/ 2147483647 h 123"/>
                <a:gd name="T4" fmla="*/ 2147483647 w 168"/>
                <a:gd name="T5" fmla="*/ 2147483647 h 123"/>
                <a:gd name="T6" fmla="*/ 2147483647 w 168"/>
                <a:gd name="T7" fmla="*/ 2147483647 h 123"/>
                <a:gd name="T8" fmla="*/ 2147483647 w 168"/>
                <a:gd name="T9" fmla="*/ 2147483647 h 123"/>
                <a:gd name="T10" fmla="*/ 2147483647 w 168"/>
                <a:gd name="T11" fmla="*/ 2147483647 h 123"/>
                <a:gd name="T12" fmla="*/ 2147483647 w 168"/>
                <a:gd name="T13" fmla="*/ 2147483647 h 123"/>
                <a:gd name="T14" fmla="*/ 2147483647 w 168"/>
                <a:gd name="T15" fmla="*/ 2147483647 h 123"/>
                <a:gd name="T16" fmla="*/ 2147483647 w 168"/>
                <a:gd name="T17" fmla="*/ 2147483647 h 123"/>
                <a:gd name="T18" fmla="*/ 2147483647 w 168"/>
                <a:gd name="T19" fmla="*/ 2147483647 h 123"/>
                <a:gd name="T20" fmla="*/ 2147483647 w 168"/>
                <a:gd name="T21" fmla="*/ 2147483647 h 123"/>
                <a:gd name="T22" fmla="*/ 2147483647 w 168"/>
                <a:gd name="T23" fmla="*/ 2147483647 h 123"/>
                <a:gd name="T24" fmla="*/ 2147483647 w 168"/>
                <a:gd name="T25" fmla="*/ 0 h 1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8"/>
                <a:gd name="T40" fmla="*/ 0 h 123"/>
                <a:gd name="T41" fmla="*/ 168 w 168"/>
                <a:gd name="T42" fmla="*/ 123 h 1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8" h="123">
                  <a:moveTo>
                    <a:pt x="168" y="0"/>
                  </a:moveTo>
                  <a:cubicBezTo>
                    <a:pt x="159" y="2"/>
                    <a:pt x="159" y="5"/>
                    <a:pt x="149" y="9"/>
                  </a:cubicBezTo>
                  <a:cubicBezTo>
                    <a:pt x="139" y="13"/>
                    <a:pt x="104" y="24"/>
                    <a:pt x="92" y="28"/>
                  </a:cubicBezTo>
                  <a:cubicBezTo>
                    <a:pt x="81" y="33"/>
                    <a:pt x="71" y="39"/>
                    <a:pt x="60" y="44"/>
                  </a:cubicBezTo>
                  <a:cubicBezTo>
                    <a:pt x="48" y="49"/>
                    <a:pt x="41" y="63"/>
                    <a:pt x="32" y="67"/>
                  </a:cubicBezTo>
                  <a:cubicBezTo>
                    <a:pt x="18" y="75"/>
                    <a:pt x="16" y="81"/>
                    <a:pt x="13" y="86"/>
                  </a:cubicBezTo>
                  <a:cubicBezTo>
                    <a:pt x="8" y="96"/>
                    <a:pt x="0" y="105"/>
                    <a:pt x="11" y="113"/>
                  </a:cubicBezTo>
                  <a:cubicBezTo>
                    <a:pt x="24" y="123"/>
                    <a:pt x="23" y="119"/>
                    <a:pt x="40" y="116"/>
                  </a:cubicBezTo>
                  <a:cubicBezTo>
                    <a:pt x="56" y="113"/>
                    <a:pt x="52" y="114"/>
                    <a:pt x="64" y="98"/>
                  </a:cubicBezTo>
                  <a:cubicBezTo>
                    <a:pt x="70" y="90"/>
                    <a:pt x="61" y="69"/>
                    <a:pt x="69" y="60"/>
                  </a:cubicBezTo>
                  <a:cubicBezTo>
                    <a:pt x="76" y="52"/>
                    <a:pt x="91" y="49"/>
                    <a:pt x="99" y="40"/>
                  </a:cubicBezTo>
                  <a:cubicBezTo>
                    <a:pt x="107" y="33"/>
                    <a:pt x="120" y="31"/>
                    <a:pt x="129" y="24"/>
                  </a:cubicBezTo>
                  <a:cubicBezTo>
                    <a:pt x="138" y="17"/>
                    <a:pt x="159" y="5"/>
                    <a:pt x="168" y="0"/>
                  </a:cubicBezTo>
                  <a:close/>
                </a:path>
              </a:pathLst>
            </a:custGeom>
            <a:solidFill>
              <a:srgbClr val="AFAAD1"/>
            </a:solidFill>
            <a:ln w="9525">
              <a:noFill/>
              <a:round/>
              <a:headEnd/>
              <a:tailEnd/>
            </a:ln>
          </p:spPr>
          <p:txBody>
            <a:bodyPr/>
            <a:lstStyle/>
            <a:p>
              <a:endParaRPr lang="en-US"/>
            </a:p>
          </p:txBody>
        </p:sp>
        <p:sp>
          <p:nvSpPr>
            <p:cNvPr id="27119" name="Freeform 491"/>
            <p:cNvSpPr>
              <a:spLocks/>
            </p:cNvSpPr>
            <p:nvPr/>
          </p:nvSpPr>
          <p:spPr bwMode="auto">
            <a:xfrm>
              <a:off x="3490913" y="4283745"/>
              <a:ext cx="554037" cy="400050"/>
            </a:xfrm>
            <a:custGeom>
              <a:avLst/>
              <a:gdLst>
                <a:gd name="T0" fmla="*/ 2147483647 w 168"/>
                <a:gd name="T1" fmla="*/ 0 h 121"/>
                <a:gd name="T2" fmla="*/ 2147483647 w 168"/>
                <a:gd name="T3" fmla="*/ 2147483647 h 121"/>
                <a:gd name="T4" fmla="*/ 2147483647 w 168"/>
                <a:gd name="T5" fmla="*/ 2147483647 h 121"/>
                <a:gd name="T6" fmla="*/ 2147483647 w 168"/>
                <a:gd name="T7" fmla="*/ 2147483647 h 121"/>
                <a:gd name="T8" fmla="*/ 2147483647 w 168"/>
                <a:gd name="T9" fmla="*/ 2147483647 h 121"/>
                <a:gd name="T10" fmla="*/ 2147483647 w 168"/>
                <a:gd name="T11" fmla="*/ 2147483647 h 121"/>
                <a:gd name="T12" fmla="*/ 2147483647 w 168"/>
                <a:gd name="T13" fmla="*/ 2147483647 h 121"/>
                <a:gd name="T14" fmla="*/ 2147483647 w 168"/>
                <a:gd name="T15" fmla="*/ 2147483647 h 121"/>
                <a:gd name="T16" fmla="*/ 2147483647 w 168"/>
                <a:gd name="T17" fmla="*/ 2147483647 h 121"/>
                <a:gd name="T18" fmla="*/ 2147483647 w 168"/>
                <a:gd name="T19" fmla="*/ 2147483647 h 121"/>
                <a:gd name="T20" fmla="*/ 2147483647 w 168"/>
                <a:gd name="T21" fmla="*/ 2147483647 h 121"/>
                <a:gd name="T22" fmla="*/ 2147483647 w 168"/>
                <a:gd name="T23" fmla="*/ 2147483647 h 121"/>
                <a:gd name="T24" fmla="*/ 2147483647 w 168"/>
                <a:gd name="T25" fmla="*/ 0 h 1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8"/>
                <a:gd name="T40" fmla="*/ 0 h 121"/>
                <a:gd name="T41" fmla="*/ 168 w 168"/>
                <a:gd name="T42" fmla="*/ 121 h 1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8" h="121">
                  <a:moveTo>
                    <a:pt x="168" y="0"/>
                  </a:moveTo>
                  <a:cubicBezTo>
                    <a:pt x="158" y="2"/>
                    <a:pt x="158" y="4"/>
                    <a:pt x="149" y="8"/>
                  </a:cubicBezTo>
                  <a:cubicBezTo>
                    <a:pt x="140" y="12"/>
                    <a:pt x="103" y="23"/>
                    <a:pt x="92" y="28"/>
                  </a:cubicBezTo>
                  <a:cubicBezTo>
                    <a:pt x="81" y="32"/>
                    <a:pt x="70" y="39"/>
                    <a:pt x="60" y="43"/>
                  </a:cubicBezTo>
                  <a:cubicBezTo>
                    <a:pt x="48" y="48"/>
                    <a:pt x="41" y="62"/>
                    <a:pt x="32" y="67"/>
                  </a:cubicBezTo>
                  <a:cubicBezTo>
                    <a:pt x="18" y="74"/>
                    <a:pt x="16" y="80"/>
                    <a:pt x="14" y="85"/>
                  </a:cubicBezTo>
                  <a:cubicBezTo>
                    <a:pt x="8" y="95"/>
                    <a:pt x="0" y="103"/>
                    <a:pt x="11" y="111"/>
                  </a:cubicBezTo>
                  <a:cubicBezTo>
                    <a:pt x="24" y="121"/>
                    <a:pt x="23" y="118"/>
                    <a:pt x="40" y="114"/>
                  </a:cubicBezTo>
                  <a:cubicBezTo>
                    <a:pt x="56" y="111"/>
                    <a:pt x="52" y="113"/>
                    <a:pt x="64" y="97"/>
                  </a:cubicBezTo>
                  <a:cubicBezTo>
                    <a:pt x="69" y="89"/>
                    <a:pt x="60" y="68"/>
                    <a:pt x="68" y="59"/>
                  </a:cubicBezTo>
                  <a:cubicBezTo>
                    <a:pt x="75" y="51"/>
                    <a:pt x="90" y="48"/>
                    <a:pt x="98" y="40"/>
                  </a:cubicBezTo>
                  <a:cubicBezTo>
                    <a:pt x="106" y="32"/>
                    <a:pt x="119" y="30"/>
                    <a:pt x="128" y="23"/>
                  </a:cubicBezTo>
                  <a:cubicBezTo>
                    <a:pt x="137" y="17"/>
                    <a:pt x="159" y="5"/>
                    <a:pt x="168" y="0"/>
                  </a:cubicBezTo>
                  <a:close/>
                </a:path>
              </a:pathLst>
            </a:custGeom>
            <a:solidFill>
              <a:srgbClr val="AEA9D1"/>
            </a:solidFill>
            <a:ln w="9525">
              <a:noFill/>
              <a:round/>
              <a:headEnd/>
              <a:tailEnd/>
            </a:ln>
          </p:spPr>
          <p:txBody>
            <a:bodyPr/>
            <a:lstStyle/>
            <a:p>
              <a:endParaRPr lang="en-US"/>
            </a:p>
          </p:txBody>
        </p:sp>
        <p:sp>
          <p:nvSpPr>
            <p:cNvPr id="27120" name="Freeform 492"/>
            <p:cNvSpPr>
              <a:spLocks/>
            </p:cNvSpPr>
            <p:nvPr/>
          </p:nvSpPr>
          <p:spPr bwMode="auto">
            <a:xfrm>
              <a:off x="3490913" y="4283745"/>
              <a:ext cx="550862" cy="400050"/>
            </a:xfrm>
            <a:custGeom>
              <a:avLst/>
              <a:gdLst>
                <a:gd name="T0" fmla="*/ 2147483647 w 167"/>
                <a:gd name="T1" fmla="*/ 0 h 121"/>
                <a:gd name="T2" fmla="*/ 2147483647 w 167"/>
                <a:gd name="T3" fmla="*/ 2147483647 h 121"/>
                <a:gd name="T4" fmla="*/ 2147483647 w 167"/>
                <a:gd name="T5" fmla="*/ 2147483647 h 121"/>
                <a:gd name="T6" fmla="*/ 2147483647 w 167"/>
                <a:gd name="T7" fmla="*/ 2147483647 h 121"/>
                <a:gd name="T8" fmla="*/ 2147483647 w 167"/>
                <a:gd name="T9" fmla="*/ 2147483647 h 121"/>
                <a:gd name="T10" fmla="*/ 2147483647 w 167"/>
                <a:gd name="T11" fmla="*/ 2147483647 h 121"/>
                <a:gd name="T12" fmla="*/ 2147483647 w 167"/>
                <a:gd name="T13" fmla="*/ 2147483647 h 121"/>
                <a:gd name="T14" fmla="*/ 2147483647 w 167"/>
                <a:gd name="T15" fmla="*/ 2147483647 h 121"/>
                <a:gd name="T16" fmla="*/ 2147483647 w 167"/>
                <a:gd name="T17" fmla="*/ 2147483647 h 121"/>
                <a:gd name="T18" fmla="*/ 2147483647 w 167"/>
                <a:gd name="T19" fmla="*/ 2147483647 h 121"/>
                <a:gd name="T20" fmla="*/ 2147483647 w 167"/>
                <a:gd name="T21" fmla="*/ 2147483647 h 121"/>
                <a:gd name="T22" fmla="*/ 2147483647 w 167"/>
                <a:gd name="T23" fmla="*/ 2147483647 h 121"/>
                <a:gd name="T24" fmla="*/ 2147483647 w 167"/>
                <a:gd name="T25" fmla="*/ 0 h 1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7"/>
                <a:gd name="T40" fmla="*/ 0 h 121"/>
                <a:gd name="T41" fmla="*/ 167 w 167"/>
                <a:gd name="T42" fmla="*/ 121 h 1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7" h="121">
                  <a:moveTo>
                    <a:pt x="167" y="0"/>
                  </a:moveTo>
                  <a:cubicBezTo>
                    <a:pt x="158" y="2"/>
                    <a:pt x="158" y="5"/>
                    <a:pt x="149" y="8"/>
                  </a:cubicBezTo>
                  <a:cubicBezTo>
                    <a:pt x="140" y="12"/>
                    <a:pt x="103" y="24"/>
                    <a:pt x="91" y="28"/>
                  </a:cubicBezTo>
                  <a:cubicBezTo>
                    <a:pt x="81" y="32"/>
                    <a:pt x="70" y="39"/>
                    <a:pt x="60" y="44"/>
                  </a:cubicBezTo>
                  <a:cubicBezTo>
                    <a:pt x="48" y="49"/>
                    <a:pt x="42" y="62"/>
                    <a:pt x="32" y="67"/>
                  </a:cubicBezTo>
                  <a:cubicBezTo>
                    <a:pt x="19" y="74"/>
                    <a:pt x="17" y="80"/>
                    <a:pt x="14" y="85"/>
                  </a:cubicBezTo>
                  <a:cubicBezTo>
                    <a:pt x="9" y="95"/>
                    <a:pt x="0" y="103"/>
                    <a:pt x="11" y="111"/>
                  </a:cubicBezTo>
                  <a:cubicBezTo>
                    <a:pt x="24" y="121"/>
                    <a:pt x="23" y="117"/>
                    <a:pt x="40" y="114"/>
                  </a:cubicBezTo>
                  <a:cubicBezTo>
                    <a:pt x="56" y="111"/>
                    <a:pt x="52" y="112"/>
                    <a:pt x="63" y="96"/>
                  </a:cubicBezTo>
                  <a:cubicBezTo>
                    <a:pt x="69" y="89"/>
                    <a:pt x="60" y="68"/>
                    <a:pt x="68" y="59"/>
                  </a:cubicBezTo>
                  <a:cubicBezTo>
                    <a:pt x="75" y="51"/>
                    <a:pt x="89" y="48"/>
                    <a:pt x="98" y="40"/>
                  </a:cubicBezTo>
                  <a:cubicBezTo>
                    <a:pt x="105" y="32"/>
                    <a:pt x="119" y="30"/>
                    <a:pt x="127" y="23"/>
                  </a:cubicBezTo>
                  <a:cubicBezTo>
                    <a:pt x="136" y="17"/>
                    <a:pt x="158" y="5"/>
                    <a:pt x="167" y="0"/>
                  </a:cubicBezTo>
                  <a:close/>
                </a:path>
              </a:pathLst>
            </a:custGeom>
            <a:solidFill>
              <a:srgbClr val="ADA9D1"/>
            </a:solidFill>
            <a:ln w="9525">
              <a:noFill/>
              <a:round/>
              <a:headEnd/>
              <a:tailEnd/>
            </a:ln>
          </p:spPr>
          <p:txBody>
            <a:bodyPr/>
            <a:lstStyle/>
            <a:p>
              <a:endParaRPr lang="en-US"/>
            </a:p>
          </p:txBody>
        </p:sp>
        <p:sp>
          <p:nvSpPr>
            <p:cNvPr id="27121" name="Freeform 493"/>
            <p:cNvSpPr>
              <a:spLocks/>
            </p:cNvSpPr>
            <p:nvPr/>
          </p:nvSpPr>
          <p:spPr bwMode="auto">
            <a:xfrm>
              <a:off x="3494088" y="4286920"/>
              <a:ext cx="547687" cy="396875"/>
            </a:xfrm>
            <a:custGeom>
              <a:avLst/>
              <a:gdLst>
                <a:gd name="T0" fmla="*/ 2147483647 w 166"/>
                <a:gd name="T1" fmla="*/ 0 h 120"/>
                <a:gd name="T2" fmla="*/ 2147483647 w 166"/>
                <a:gd name="T3" fmla="*/ 2147483647 h 120"/>
                <a:gd name="T4" fmla="*/ 2147483647 w 166"/>
                <a:gd name="T5" fmla="*/ 2147483647 h 120"/>
                <a:gd name="T6" fmla="*/ 2147483647 w 166"/>
                <a:gd name="T7" fmla="*/ 2147483647 h 120"/>
                <a:gd name="T8" fmla="*/ 2147483647 w 166"/>
                <a:gd name="T9" fmla="*/ 2147483647 h 120"/>
                <a:gd name="T10" fmla="*/ 2147483647 w 166"/>
                <a:gd name="T11" fmla="*/ 2147483647 h 120"/>
                <a:gd name="T12" fmla="*/ 2147483647 w 166"/>
                <a:gd name="T13" fmla="*/ 2147483647 h 120"/>
                <a:gd name="T14" fmla="*/ 2147483647 w 166"/>
                <a:gd name="T15" fmla="*/ 2147483647 h 120"/>
                <a:gd name="T16" fmla="*/ 2147483647 w 166"/>
                <a:gd name="T17" fmla="*/ 2147483647 h 120"/>
                <a:gd name="T18" fmla="*/ 2147483647 w 166"/>
                <a:gd name="T19" fmla="*/ 2147483647 h 120"/>
                <a:gd name="T20" fmla="*/ 2147483647 w 166"/>
                <a:gd name="T21" fmla="*/ 2147483647 h 120"/>
                <a:gd name="T22" fmla="*/ 2147483647 w 166"/>
                <a:gd name="T23" fmla="*/ 2147483647 h 120"/>
                <a:gd name="T24" fmla="*/ 2147483647 w 166"/>
                <a:gd name="T25" fmla="*/ 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6"/>
                <a:gd name="T40" fmla="*/ 0 h 120"/>
                <a:gd name="T41" fmla="*/ 166 w 16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6" h="120">
                  <a:moveTo>
                    <a:pt x="166" y="0"/>
                  </a:moveTo>
                  <a:cubicBezTo>
                    <a:pt x="157" y="2"/>
                    <a:pt x="157" y="4"/>
                    <a:pt x="148" y="7"/>
                  </a:cubicBezTo>
                  <a:cubicBezTo>
                    <a:pt x="139" y="11"/>
                    <a:pt x="101" y="23"/>
                    <a:pt x="90" y="28"/>
                  </a:cubicBezTo>
                  <a:cubicBezTo>
                    <a:pt x="79" y="32"/>
                    <a:pt x="69" y="38"/>
                    <a:pt x="59" y="43"/>
                  </a:cubicBezTo>
                  <a:cubicBezTo>
                    <a:pt x="47" y="48"/>
                    <a:pt x="41" y="62"/>
                    <a:pt x="31" y="66"/>
                  </a:cubicBezTo>
                  <a:cubicBezTo>
                    <a:pt x="18" y="74"/>
                    <a:pt x="16" y="79"/>
                    <a:pt x="14" y="84"/>
                  </a:cubicBezTo>
                  <a:cubicBezTo>
                    <a:pt x="8" y="94"/>
                    <a:pt x="0" y="102"/>
                    <a:pt x="10" y="110"/>
                  </a:cubicBezTo>
                  <a:cubicBezTo>
                    <a:pt x="23" y="120"/>
                    <a:pt x="22" y="115"/>
                    <a:pt x="38" y="112"/>
                  </a:cubicBezTo>
                  <a:cubicBezTo>
                    <a:pt x="54" y="109"/>
                    <a:pt x="51" y="111"/>
                    <a:pt x="62" y="95"/>
                  </a:cubicBezTo>
                  <a:cubicBezTo>
                    <a:pt x="68" y="87"/>
                    <a:pt x="58" y="67"/>
                    <a:pt x="66" y="57"/>
                  </a:cubicBezTo>
                  <a:cubicBezTo>
                    <a:pt x="73" y="49"/>
                    <a:pt x="88" y="47"/>
                    <a:pt x="96" y="39"/>
                  </a:cubicBezTo>
                  <a:cubicBezTo>
                    <a:pt x="104" y="31"/>
                    <a:pt x="117" y="29"/>
                    <a:pt x="125" y="22"/>
                  </a:cubicBezTo>
                  <a:cubicBezTo>
                    <a:pt x="134" y="16"/>
                    <a:pt x="157" y="4"/>
                    <a:pt x="166" y="0"/>
                  </a:cubicBezTo>
                  <a:close/>
                </a:path>
              </a:pathLst>
            </a:custGeom>
            <a:solidFill>
              <a:srgbClr val="ACA9D1"/>
            </a:solidFill>
            <a:ln w="9525">
              <a:noFill/>
              <a:round/>
              <a:headEnd/>
              <a:tailEnd/>
            </a:ln>
          </p:spPr>
          <p:txBody>
            <a:bodyPr/>
            <a:lstStyle/>
            <a:p>
              <a:endParaRPr lang="en-US"/>
            </a:p>
          </p:txBody>
        </p:sp>
        <p:sp>
          <p:nvSpPr>
            <p:cNvPr id="27122" name="Freeform 494"/>
            <p:cNvSpPr>
              <a:spLocks/>
            </p:cNvSpPr>
            <p:nvPr/>
          </p:nvSpPr>
          <p:spPr bwMode="auto">
            <a:xfrm>
              <a:off x="3494088" y="4286920"/>
              <a:ext cx="544512" cy="393700"/>
            </a:xfrm>
            <a:custGeom>
              <a:avLst/>
              <a:gdLst>
                <a:gd name="T0" fmla="*/ 2147483647 w 165"/>
                <a:gd name="T1" fmla="*/ 0 h 119"/>
                <a:gd name="T2" fmla="*/ 2147483647 w 165"/>
                <a:gd name="T3" fmla="*/ 2147483647 h 119"/>
                <a:gd name="T4" fmla="*/ 2147483647 w 165"/>
                <a:gd name="T5" fmla="*/ 2147483647 h 119"/>
                <a:gd name="T6" fmla="*/ 2147483647 w 165"/>
                <a:gd name="T7" fmla="*/ 2147483647 h 119"/>
                <a:gd name="T8" fmla="*/ 2147483647 w 165"/>
                <a:gd name="T9" fmla="*/ 2147483647 h 119"/>
                <a:gd name="T10" fmla="*/ 2147483647 w 165"/>
                <a:gd name="T11" fmla="*/ 2147483647 h 119"/>
                <a:gd name="T12" fmla="*/ 2147483647 w 165"/>
                <a:gd name="T13" fmla="*/ 2147483647 h 119"/>
                <a:gd name="T14" fmla="*/ 2147483647 w 165"/>
                <a:gd name="T15" fmla="*/ 2147483647 h 119"/>
                <a:gd name="T16" fmla="*/ 2147483647 w 165"/>
                <a:gd name="T17" fmla="*/ 2147483647 h 119"/>
                <a:gd name="T18" fmla="*/ 2147483647 w 165"/>
                <a:gd name="T19" fmla="*/ 2147483647 h 119"/>
                <a:gd name="T20" fmla="*/ 2147483647 w 165"/>
                <a:gd name="T21" fmla="*/ 2147483647 h 119"/>
                <a:gd name="T22" fmla="*/ 2147483647 w 165"/>
                <a:gd name="T23" fmla="*/ 2147483647 h 119"/>
                <a:gd name="T24" fmla="*/ 2147483647 w 165"/>
                <a:gd name="T25" fmla="*/ 0 h 1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5"/>
                <a:gd name="T40" fmla="*/ 0 h 119"/>
                <a:gd name="T41" fmla="*/ 165 w 165"/>
                <a:gd name="T42" fmla="*/ 119 h 1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5" h="119">
                  <a:moveTo>
                    <a:pt x="165" y="0"/>
                  </a:moveTo>
                  <a:cubicBezTo>
                    <a:pt x="157" y="3"/>
                    <a:pt x="156" y="4"/>
                    <a:pt x="148" y="7"/>
                  </a:cubicBezTo>
                  <a:cubicBezTo>
                    <a:pt x="139" y="11"/>
                    <a:pt x="101" y="24"/>
                    <a:pt x="90" y="28"/>
                  </a:cubicBezTo>
                  <a:cubicBezTo>
                    <a:pt x="79" y="32"/>
                    <a:pt x="69" y="39"/>
                    <a:pt x="59" y="43"/>
                  </a:cubicBezTo>
                  <a:cubicBezTo>
                    <a:pt x="47" y="48"/>
                    <a:pt x="41" y="62"/>
                    <a:pt x="32" y="67"/>
                  </a:cubicBezTo>
                  <a:cubicBezTo>
                    <a:pt x="18" y="74"/>
                    <a:pt x="17" y="79"/>
                    <a:pt x="14" y="84"/>
                  </a:cubicBezTo>
                  <a:cubicBezTo>
                    <a:pt x="9" y="94"/>
                    <a:pt x="0" y="102"/>
                    <a:pt x="11" y="110"/>
                  </a:cubicBezTo>
                  <a:cubicBezTo>
                    <a:pt x="23" y="119"/>
                    <a:pt x="22" y="115"/>
                    <a:pt x="38" y="112"/>
                  </a:cubicBezTo>
                  <a:cubicBezTo>
                    <a:pt x="54" y="109"/>
                    <a:pt x="50" y="111"/>
                    <a:pt x="62" y="95"/>
                  </a:cubicBezTo>
                  <a:cubicBezTo>
                    <a:pt x="68" y="87"/>
                    <a:pt x="58" y="66"/>
                    <a:pt x="65" y="57"/>
                  </a:cubicBezTo>
                  <a:cubicBezTo>
                    <a:pt x="72" y="49"/>
                    <a:pt x="87" y="47"/>
                    <a:pt x="95" y="39"/>
                  </a:cubicBezTo>
                  <a:cubicBezTo>
                    <a:pt x="103" y="31"/>
                    <a:pt x="116" y="29"/>
                    <a:pt x="124" y="23"/>
                  </a:cubicBezTo>
                  <a:cubicBezTo>
                    <a:pt x="133" y="16"/>
                    <a:pt x="156" y="5"/>
                    <a:pt x="165" y="0"/>
                  </a:cubicBezTo>
                  <a:close/>
                </a:path>
              </a:pathLst>
            </a:custGeom>
            <a:solidFill>
              <a:srgbClr val="ABA9D1"/>
            </a:solidFill>
            <a:ln w="9525">
              <a:noFill/>
              <a:round/>
              <a:headEnd/>
              <a:tailEnd/>
            </a:ln>
          </p:spPr>
          <p:txBody>
            <a:bodyPr/>
            <a:lstStyle/>
            <a:p>
              <a:endParaRPr lang="en-US"/>
            </a:p>
          </p:txBody>
        </p:sp>
        <p:sp>
          <p:nvSpPr>
            <p:cNvPr id="27123" name="Freeform 495"/>
            <p:cNvSpPr>
              <a:spLocks/>
            </p:cNvSpPr>
            <p:nvPr/>
          </p:nvSpPr>
          <p:spPr bwMode="auto">
            <a:xfrm>
              <a:off x="3494088" y="4291682"/>
              <a:ext cx="541337" cy="388938"/>
            </a:xfrm>
            <a:custGeom>
              <a:avLst/>
              <a:gdLst>
                <a:gd name="T0" fmla="*/ 2147483647 w 164"/>
                <a:gd name="T1" fmla="*/ 0 h 118"/>
                <a:gd name="T2" fmla="*/ 2147483647 w 164"/>
                <a:gd name="T3" fmla="*/ 2147483647 h 118"/>
                <a:gd name="T4" fmla="*/ 2147483647 w 164"/>
                <a:gd name="T5" fmla="*/ 2147483647 h 118"/>
                <a:gd name="T6" fmla="*/ 2147483647 w 164"/>
                <a:gd name="T7" fmla="*/ 2147483647 h 118"/>
                <a:gd name="T8" fmla="*/ 2147483647 w 164"/>
                <a:gd name="T9" fmla="*/ 2147483647 h 118"/>
                <a:gd name="T10" fmla="*/ 2147483647 w 164"/>
                <a:gd name="T11" fmla="*/ 2147483647 h 118"/>
                <a:gd name="T12" fmla="*/ 2147483647 w 164"/>
                <a:gd name="T13" fmla="*/ 2147483647 h 118"/>
                <a:gd name="T14" fmla="*/ 2147483647 w 164"/>
                <a:gd name="T15" fmla="*/ 2147483647 h 118"/>
                <a:gd name="T16" fmla="*/ 2147483647 w 164"/>
                <a:gd name="T17" fmla="*/ 2147483647 h 118"/>
                <a:gd name="T18" fmla="*/ 2147483647 w 164"/>
                <a:gd name="T19" fmla="*/ 2147483647 h 118"/>
                <a:gd name="T20" fmla="*/ 2147483647 w 164"/>
                <a:gd name="T21" fmla="*/ 2147483647 h 118"/>
                <a:gd name="T22" fmla="*/ 2147483647 w 164"/>
                <a:gd name="T23" fmla="*/ 2147483647 h 118"/>
                <a:gd name="T24" fmla="*/ 2147483647 w 164"/>
                <a:gd name="T25" fmla="*/ 0 h 1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4"/>
                <a:gd name="T40" fmla="*/ 0 h 118"/>
                <a:gd name="T41" fmla="*/ 164 w 164"/>
                <a:gd name="T42" fmla="*/ 118 h 1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4" h="118">
                  <a:moveTo>
                    <a:pt x="164" y="0"/>
                  </a:moveTo>
                  <a:cubicBezTo>
                    <a:pt x="157" y="2"/>
                    <a:pt x="156" y="3"/>
                    <a:pt x="149" y="6"/>
                  </a:cubicBezTo>
                  <a:cubicBezTo>
                    <a:pt x="139" y="10"/>
                    <a:pt x="100" y="23"/>
                    <a:pt x="89" y="28"/>
                  </a:cubicBezTo>
                  <a:cubicBezTo>
                    <a:pt x="79" y="32"/>
                    <a:pt x="69" y="38"/>
                    <a:pt x="58" y="43"/>
                  </a:cubicBezTo>
                  <a:cubicBezTo>
                    <a:pt x="47" y="48"/>
                    <a:pt x="41" y="61"/>
                    <a:pt x="32" y="66"/>
                  </a:cubicBezTo>
                  <a:cubicBezTo>
                    <a:pt x="18" y="73"/>
                    <a:pt x="17" y="78"/>
                    <a:pt x="15" y="83"/>
                  </a:cubicBezTo>
                  <a:cubicBezTo>
                    <a:pt x="10" y="93"/>
                    <a:pt x="0" y="100"/>
                    <a:pt x="11" y="108"/>
                  </a:cubicBezTo>
                  <a:cubicBezTo>
                    <a:pt x="23" y="118"/>
                    <a:pt x="22" y="113"/>
                    <a:pt x="38" y="110"/>
                  </a:cubicBezTo>
                  <a:cubicBezTo>
                    <a:pt x="54" y="107"/>
                    <a:pt x="50" y="109"/>
                    <a:pt x="62" y="94"/>
                  </a:cubicBezTo>
                  <a:cubicBezTo>
                    <a:pt x="67" y="86"/>
                    <a:pt x="57" y="65"/>
                    <a:pt x="65" y="56"/>
                  </a:cubicBezTo>
                  <a:cubicBezTo>
                    <a:pt x="71" y="48"/>
                    <a:pt x="86" y="46"/>
                    <a:pt x="94" y="38"/>
                  </a:cubicBezTo>
                  <a:cubicBezTo>
                    <a:pt x="102" y="31"/>
                    <a:pt x="115" y="29"/>
                    <a:pt x="124" y="22"/>
                  </a:cubicBezTo>
                  <a:cubicBezTo>
                    <a:pt x="132" y="16"/>
                    <a:pt x="155" y="4"/>
                    <a:pt x="164" y="0"/>
                  </a:cubicBezTo>
                  <a:close/>
                </a:path>
              </a:pathLst>
            </a:custGeom>
            <a:solidFill>
              <a:srgbClr val="AAA8D1"/>
            </a:solidFill>
            <a:ln w="9525">
              <a:noFill/>
              <a:round/>
              <a:headEnd/>
              <a:tailEnd/>
            </a:ln>
          </p:spPr>
          <p:txBody>
            <a:bodyPr/>
            <a:lstStyle/>
            <a:p>
              <a:endParaRPr lang="en-US"/>
            </a:p>
          </p:txBody>
        </p:sp>
        <p:sp>
          <p:nvSpPr>
            <p:cNvPr id="27124" name="Freeform 496"/>
            <p:cNvSpPr>
              <a:spLocks/>
            </p:cNvSpPr>
            <p:nvPr/>
          </p:nvSpPr>
          <p:spPr bwMode="auto">
            <a:xfrm>
              <a:off x="3497263" y="4291682"/>
              <a:ext cx="538162" cy="385763"/>
            </a:xfrm>
            <a:custGeom>
              <a:avLst/>
              <a:gdLst>
                <a:gd name="T0" fmla="*/ 2147483647 w 163"/>
                <a:gd name="T1" fmla="*/ 0 h 117"/>
                <a:gd name="T2" fmla="*/ 2147483647 w 163"/>
                <a:gd name="T3" fmla="*/ 2147483647 h 117"/>
                <a:gd name="T4" fmla="*/ 2147483647 w 163"/>
                <a:gd name="T5" fmla="*/ 2147483647 h 117"/>
                <a:gd name="T6" fmla="*/ 2147483647 w 163"/>
                <a:gd name="T7" fmla="*/ 2147483647 h 117"/>
                <a:gd name="T8" fmla="*/ 2147483647 w 163"/>
                <a:gd name="T9" fmla="*/ 2147483647 h 117"/>
                <a:gd name="T10" fmla="*/ 2147483647 w 163"/>
                <a:gd name="T11" fmla="*/ 2147483647 h 117"/>
                <a:gd name="T12" fmla="*/ 2147483647 w 163"/>
                <a:gd name="T13" fmla="*/ 2147483647 h 117"/>
                <a:gd name="T14" fmla="*/ 2147483647 w 163"/>
                <a:gd name="T15" fmla="*/ 2147483647 h 117"/>
                <a:gd name="T16" fmla="*/ 2147483647 w 163"/>
                <a:gd name="T17" fmla="*/ 2147483647 h 117"/>
                <a:gd name="T18" fmla="*/ 2147483647 w 163"/>
                <a:gd name="T19" fmla="*/ 2147483647 h 117"/>
                <a:gd name="T20" fmla="*/ 2147483647 w 163"/>
                <a:gd name="T21" fmla="*/ 2147483647 h 117"/>
                <a:gd name="T22" fmla="*/ 2147483647 w 163"/>
                <a:gd name="T23" fmla="*/ 2147483647 h 117"/>
                <a:gd name="T24" fmla="*/ 2147483647 w 163"/>
                <a:gd name="T25" fmla="*/ 0 h 1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3"/>
                <a:gd name="T40" fmla="*/ 0 h 117"/>
                <a:gd name="T41" fmla="*/ 163 w 163"/>
                <a:gd name="T42" fmla="*/ 117 h 1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3" h="117">
                  <a:moveTo>
                    <a:pt x="163" y="0"/>
                  </a:moveTo>
                  <a:cubicBezTo>
                    <a:pt x="155" y="3"/>
                    <a:pt x="154" y="4"/>
                    <a:pt x="148" y="6"/>
                  </a:cubicBezTo>
                  <a:cubicBezTo>
                    <a:pt x="138" y="10"/>
                    <a:pt x="99" y="24"/>
                    <a:pt x="88" y="28"/>
                  </a:cubicBezTo>
                  <a:cubicBezTo>
                    <a:pt x="78" y="32"/>
                    <a:pt x="67" y="39"/>
                    <a:pt x="57" y="43"/>
                  </a:cubicBezTo>
                  <a:cubicBezTo>
                    <a:pt x="46" y="48"/>
                    <a:pt x="40" y="62"/>
                    <a:pt x="31" y="66"/>
                  </a:cubicBezTo>
                  <a:cubicBezTo>
                    <a:pt x="18" y="73"/>
                    <a:pt x="17" y="79"/>
                    <a:pt x="14" y="84"/>
                  </a:cubicBezTo>
                  <a:cubicBezTo>
                    <a:pt x="9" y="93"/>
                    <a:pt x="0" y="100"/>
                    <a:pt x="10" y="108"/>
                  </a:cubicBezTo>
                  <a:cubicBezTo>
                    <a:pt x="22" y="117"/>
                    <a:pt x="21" y="113"/>
                    <a:pt x="37" y="110"/>
                  </a:cubicBezTo>
                  <a:cubicBezTo>
                    <a:pt x="52" y="107"/>
                    <a:pt x="49" y="109"/>
                    <a:pt x="61" y="94"/>
                  </a:cubicBezTo>
                  <a:cubicBezTo>
                    <a:pt x="66" y="86"/>
                    <a:pt x="55" y="65"/>
                    <a:pt x="63" y="56"/>
                  </a:cubicBezTo>
                  <a:cubicBezTo>
                    <a:pt x="70" y="48"/>
                    <a:pt x="85" y="46"/>
                    <a:pt x="93" y="38"/>
                  </a:cubicBezTo>
                  <a:cubicBezTo>
                    <a:pt x="100" y="31"/>
                    <a:pt x="113" y="29"/>
                    <a:pt x="122" y="22"/>
                  </a:cubicBezTo>
                  <a:cubicBezTo>
                    <a:pt x="130" y="16"/>
                    <a:pt x="154" y="5"/>
                    <a:pt x="163" y="0"/>
                  </a:cubicBezTo>
                  <a:close/>
                </a:path>
              </a:pathLst>
            </a:custGeom>
            <a:solidFill>
              <a:srgbClr val="A9A8D0"/>
            </a:solidFill>
            <a:ln w="9525">
              <a:noFill/>
              <a:round/>
              <a:headEnd/>
              <a:tailEnd/>
            </a:ln>
          </p:spPr>
          <p:txBody>
            <a:bodyPr/>
            <a:lstStyle/>
            <a:p>
              <a:endParaRPr lang="en-US"/>
            </a:p>
          </p:txBody>
        </p:sp>
        <p:sp>
          <p:nvSpPr>
            <p:cNvPr id="27125" name="Freeform 497"/>
            <p:cNvSpPr>
              <a:spLocks/>
            </p:cNvSpPr>
            <p:nvPr/>
          </p:nvSpPr>
          <p:spPr bwMode="auto">
            <a:xfrm>
              <a:off x="3497263" y="4294857"/>
              <a:ext cx="534987" cy="382588"/>
            </a:xfrm>
            <a:custGeom>
              <a:avLst/>
              <a:gdLst>
                <a:gd name="T0" fmla="*/ 2147483647 w 162"/>
                <a:gd name="T1" fmla="*/ 0 h 116"/>
                <a:gd name="T2" fmla="*/ 2147483647 w 162"/>
                <a:gd name="T3" fmla="*/ 2147483647 h 116"/>
                <a:gd name="T4" fmla="*/ 2147483647 w 162"/>
                <a:gd name="T5" fmla="*/ 2147483647 h 116"/>
                <a:gd name="T6" fmla="*/ 2147483647 w 162"/>
                <a:gd name="T7" fmla="*/ 2147483647 h 116"/>
                <a:gd name="T8" fmla="*/ 2147483647 w 162"/>
                <a:gd name="T9" fmla="*/ 2147483647 h 116"/>
                <a:gd name="T10" fmla="*/ 2147483647 w 162"/>
                <a:gd name="T11" fmla="*/ 2147483647 h 116"/>
                <a:gd name="T12" fmla="*/ 2147483647 w 162"/>
                <a:gd name="T13" fmla="*/ 2147483647 h 116"/>
                <a:gd name="T14" fmla="*/ 2147483647 w 162"/>
                <a:gd name="T15" fmla="*/ 2147483647 h 116"/>
                <a:gd name="T16" fmla="*/ 2147483647 w 162"/>
                <a:gd name="T17" fmla="*/ 2147483647 h 116"/>
                <a:gd name="T18" fmla="*/ 2147483647 w 162"/>
                <a:gd name="T19" fmla="*/ 2147483647 h 116"/>
                <a:gd name="T20" fmla="*/ 2147483647 w 162"/>
                <a:gd name="T21" fmla="*/ 2147483647 h 116"/>
                <a:gd name="T22" fmla="*/ 2147483647 w 162"/>
                <a:gd name="T23" fmla="*/ 2147483647 h 116"/>
                <a:gd name="T24" fmla="*/ 2147483647 w 162"/>
                <a:gd name="T25" fmla="*/ 0 h 1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2"/>
                <a:gd name="T40" fmla="*/ 0 h 116"/>
                <a:gd name="T41" fmla="*/ 162 w 162"/>
                <a:gd name="T42" fmla="*/ 116 h 1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2" h="116">
                  <a:moveTo>
                    <a:pt x="162" y="0"/>
                  </a:moveTo>
                  <a:cubicBezTo>
                    <a:pt x="155" y="2"/>
                    <a:pt x="154" y="3"/>
                    <a:pt x="148" y="5"/>
                  </a:cubicBezTo>
                  <a:cubicBezTo>
                    <a:pt x="139" y="9"/>
                    <a:pt x="99" y="23"/>
                    <a:pt x="87" y="28"/>
                  </a:cubicBezTo>
                  <a:cubicBezTo>
                    <a:pt x="77" y="32"/>
                    <a:pt x="67" y="38"/>
                    <a:pt x="57" y="43"/>
                  </a:cubicBezTo>
                  <a:cubicBezTo>
                    <a:pt x="46" y="47"/>
                    <a:pt x="40" y="61"/>
                    <a:pt x="31" y="66"/>
                  </a:cubicBezTo>
                  <a:cubicBezTo>
                    <a:pt x="18" y="73"/>
                    <a:pt x="17" y="78"/>
                    <a:pt x="15" y="83"/>
                  </a:cubicBezTo>
                  <a:cubicBezTo>
                    <a:pt x="10" y="92"/>
                    <a:pt x="0" y="99"/>
                    <a:pt x="10" y="107"/>
                  </a:cubicBezTo>
                  <a:cubicBezTo>
                    <a:pt x="22" y="116"/>
                    <a:pt x="21" y="111"/>
                    <a:pt x="37" y="108"/>
                  </a:cubicBezTo>
                  <a:cubicBezTo>
                    <a:pt x="52" y="105"/>
                    <a:pt x="49" y="108"/>
                    <a:pt x="60" y="92"/>
                  </a:cubicBezTo>
                  <a:cubicBezTo>
                    <a:pt x="66" y="85"/>
                    <a:pt x="55" y="64"/>
                    <a:pt x="62" y="55"/>
                  </a:cubicBezTo>
                  <a:cubicBezTo>
                    <a:pt x="69" y="47"/>
                    <a:pt x="84" y="45"/>
                    <a:pt x="92" y="37"/>
                  </a:cubicBezTo>
                  <a:cubicBezTo>
                    <a:pt x="99" y="30"/>
                    <a:pt x="112" y="28"/>
                    <a:pt x="121" y="21"/>
                  </a:cubicBezTo>
                  <a:cubicBezTo>
                    <a:pt x="128" y="15"/>
                    <a:pt x="153" y="4"/>
                    <a:pt x="162" y="0"/>
                  </a:cubicBezTo>
                  <a:close/>
                </a:path>
              </a:pathLst>
            </a:custGeom>
            <a:solidFill>
              <a:srgbClr val="A9A8D0"/>
            </a:solidFill>
            <a:ln w="9525">
              <a:noFill/>
              <a:round/>
              <a:headEnd/>
              <a:tailEnd/>
            </a:ln>
          </p:spPr>
          <p:txBody>
            <a:bodyPr/>
            <a:lstStyle/>
            <a:p>
              <a:endParaRPr lang="en-US"/>
            </a:p>
          </p:txBody>
        </p:sp>
        <p:sp>
          <p:nvSpPr>
            <p:cNvPr id="27126" name="Freeform 498"/>
            <p:cNvSpPr>
              <a:spLocks/>
            </p:cNvSpPr>
            <p:nvPr/>
          </p:nvSpPr>
          <p:spPr bwMode="auto">
            <a:xfrm>
              <a:off x="3497263" y="4298032"/>
              <a:ext cx="530225" cy="379413"/>
            </a:xfrm>
            <a:custGeom>
              <a:avLst/>
              <a:gdLst>
                <a:gd name="T0" fmla="*/ 2147483647 w 161"/>
                <a:gd name="T1" fmla="*/ 0 h 115"/>
                <a:gd name="T2" fmla="*/ 2147483647 w 161"/>
                <a:gd name="T3" fmla="*/ 2147483647 h 115"/>
                <a:gd name="T4" fmla="*/ 2147483647 w 161"/>
                <a:gd name="T5" fmla="*/ 2147483647 h 115"/>
                <a:gd name="T6" fmla="*/ 2147483647 w 161"/>
                <a:gd name="T7" fmla="*/ 2147483647 h 115"/>
                <a:gd name="T8" fmla="*/ 2147483647 w 161"/>
                <a:gd name="T9" fmla="*/ 2147483647 h 115"/>
                <a:gd name="T10" fmla="*/ 2147483647 w 161"/>
                <a:gd name="T11" fmla="*/ 2147483647 h 115"/>
                <a:gd name="T12" fmla="*/ 2147483647 w 161"/>
                <a:gd name="T13" fmla="*/ 2147483647 h 115"/>
                <a:gd name="T14" fmla="*/ 2147483647 w 161"/>
                <a:gd name="T15" fmla="*/ 2147483647 h 115"/>
                <a:gd name="T16" fmla="*/ 2147483647 w 161"/>
                <a:gd name="T17" fmla="*/ 2147483647 h 115"/>
                <a:gd name="T18" fmla="*/ 2147483647 w 161"/>
                <a:gd name="T19" fmla="*/ 2147483647 h 115"/>
                <a:gd name="T20" fmla="*/ 2147483647 w 161"/>
                <a:gd name="T21" fmla="*/ 2147483647 h 115"/>
                <a:gd name="T22" fmla="*/ 2147483647 w 161"/>
                <a:gd name="T23" fmla="*/ 2147483647 h 115"/>
                <a:gd name="T24" fmla="*/ 2147483647 w 161"/>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1"/>
                <a:gd name="T40" fmla="*/ 0 h 115"/>
                <a:gd name="T41" fmla="*/ 161 w 161"/>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1" h="115">
                  <a:moveTo>
                    <a:pt x="161" y="0"/>
                  </a:moveTo>
                  <a:cubicBezTo>
                    <a:pt x="155" y="2"/>
                    <a:pt x="154" y="2"/>
                    <a:pt x="148" y="4"/>
                  </a:cubicBezTo>
                  <a:cubicBezTo>
                    <a:pt x="139" y="8"/>
                    <a:pt x="98" y="23"/>
                    <a:pt x="87" y="27"/>
                  </a:cubicBezTo>
                  <a:cubicBezTo>
                    <a:pt x="77" y="31"/>
                    <a:pt x="67" y="38"/>
                    <a:pt x="57" y="42"/>
                  </a:cubicBezTo>
                  <a:cubicBezTo>
                    <a:pt x="46" y="47"/>
                    <a:pt x="40" y="60"/>
                    <a:pt x="31" y="65"/>
                  </a:cubicBezTo>
                  <a:cubicBezTo>
                    <a:pt x="18" y="72"/>
                    <a:pt x="18" y="77"/>
                    <a:pt x="15" y="82"/>
                  </a:cubicBezTo>
                  <a:cubicBezTo>
                    <a:pt x="10" y="91"/>
                    <a:pt x="0" y="98"/>
                    <a:pt x="10" y="105"/>
                  </a:cubicBezTo>
                  <a:cubicBezTo>
                    <a:pt x="23" y="115"/>
                    <a:pt x="21" y="110"/>
                    <a:pt x="36" y="107"/>
                  </a:cubicBezTo>
                  <a:cubicBezTo>
                    <a:pt x="52" y="104"/>
                    <a:pt x="49" y="106"/>
                    <a:pt x="60" y="91"/>
                  </a:cubicBezTo>
                  <a:cubicBezTo>
                    <a:pt x="65" y="84"/>
                    <a:pt x="54" y="62"/>
                    <a:pt x="62" y="53"/>
                  </a:cubicBezTo>
                  <a:cubicBezTo>
                    <a:pt x="68" y="46"/>
                    <a:pt x="83" y="44"/>
                    <a:pt x="91" y="36"/>
                  </a:cubicBezTo>
                  <a:cubicBezTo>
                    <a:pt x="99" y="29"/>
                    <a:pt x="111" y="27"/>
                    <a:pt x="120" y="21"/>
                  </a:cubicBezTo>
                  <a:cubicBezTo>
                    <a:pt x="127" y="15"/>
                    <a:pt x="153" y="4"/>
                    <a:pt x="161" y="0"/>
                  </a:cubicBezTo>
                  <a:close/>
                </a:path>
              </a:pathLst>
            </a:custGeom>
            <a:solidFill>
              <a:srgbClr val="A8A7D0"/>
            </a:solidFill>
            <a:ln w="9525">
              <a:noFill/>
              <a:round/>
              <a:headEnd/>
              <a:tailEnd/>
            </a:ln>
          </p:spPr>
          <p:txBody>
            <a:bodyPr/>
            <a:lstStyle/>
            <a:p>
              <a:endParaRPr lang="en-US"/>
            </a:p>
          </p:txBody>
        </p:sp>
        <p:sp>
          <p:nvSpPr>
            <p:cNvPr id="27127" name="Freeform 499"/>
            <p:cNvSpPr>
              <a:spLocks/>
            </p:cNvSpPr>
            <p:nvPr/>
          </p:nvSpPr>
          <p:spPr bwMode="auto">
            <a:xfrm>
              <a:off x="3497263" y="4298032"/>
              <a:ext cx="530225" cy="374650"/>
            </a:xfrm>
            <a:custGeom>
              <a:avLst/>
              <a:gdLst>
                <a:gd name="T0" fmla="*/ 2147483647 w 161"/>
                <a:gd name="T1" fmla="*/ 0 h 114"/>
                <a:gd name="T2" fmla="*/ 2147483647 w 161"/>
                <a:gd name="T3" fmla="*/ 2147483647 h 114"/>
                <a:gd name="T4" fmla="*/ 2147483647 w 161"/>
                <a:gd name="T5" fmla="*/ 2147483647 h 114"/>
                <a:gd name="T6" fmla="*/ 2147483647 w 161"/>
                <a:gd name="T7" fmla="*/ 2147483647 h 114"/>
                <a:gd name="T8" fmla="*/ 2147483647 w 161"/>
                <a:gd name="T9" fmla="*/ 2147483647 h 114"/>
                <a:gd name="T10" fmla="*/ 2147483647 w 161"/>
                <a:gd name="T11" fmla="*/ 2147483647 h 114"/>
                <a:gd name="T12" fmla="*/ 2147483647 w 161"/>
                <a:gd name="T13" fmla="*/ 2147483647 h 114"/>
                <a:gd name="T14" fmla="*/ 2147483647 w 161"/>
                <a:gd name="T15" fmla="*/ 2147483647 h 114"/>
                <a:gd name="T16" fmla="*/ 2147483647 w 161"/>
                <a:gd name="T17" fmla="*/ 2147483647 h 114"/>
                <a:gd name="T18" fmla="*/ 2147483647 w 161"/>
                <a:gd name="T19" fmla="*/ 2147483647 h 114"/>
                <a:gd name="T20" fmla="*/ 2147483647 w 161"/>
                <a:gd name="T21" fmla="*/ 2147483647 h 114"/>
                <a:gd name="T22" fmla="*/ 2147483647 w 161"/>
                <a:gd name="T23" fmla="*/ 2147483647 h 114"/>
                <a:gd name="T24" fmla="*/ 2147483647 w 161"/>
                <a:gd name="T25" fmla="*/ 0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1"/>
                <a:gd name="T40" fmla="*/ 0 h 114"/>
                <a:gd name="T41" fmla="*/ 161 w 161"/>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1" h="114">
                  <a:moveTo>
                    <a:pt x="161" y="0"/>
                  </a:moveTo>
                  <a:cubicBezTo>
                    <a:pt x="155" y="3"/>
                    <a:pt x="153" y="2"/>
                    <a:pt x="148" y="5"/>
                  </a:cubicBezTo>
                  <a:cubicBezTo>
                    <a:pt x="139" y="8"/>
                    <a:pt x="98" y="23"/>
                    <a:pt x="87" y="28"/>
                  </a:cubicBezTo>
                  <a:cubicBezTo>
                    <a:pt x="77" y="31"/>
                    <a:pt x="67" y="38"/>
                    <a:pt x="57" y="42"/>
                  </a:cubicBezTo>
                  <a:cubicBezTo>
                    <a:pt x="46" y="47"/>
                    <a:pt x="40" y="61"/>
                    <a:pt x="32" y="65"/>
                  </a:cubicBezTo>
                  <a:cubicBezTo>
                    <a:pt x="19" y="72"/>
                    <a:pt x="18" y="77"/>
                    <a:pt x="16" y="82"/>
                  </a:cubicBezTo>
                  <a:cubicBezTo>
                    <a:pt x="11" y="92"/>
                    <a:pt x="0" y="97"/>
                    <a:pt x="10" y="105"/>
                  </a:cubicBezTo>
                  <a:cubicBezTo>
                    <a:pt x="23" y="114"/>
                    <a:pt x="21" y="109"/>
                    <a:pt x="36" y="106"/>
                  </a:cubicBezTo>
                  <a:cubicBezTo>
                    <a:pt x="51" y="103"/>
                    <a:pt x="49" y="106"/>
                    <a:pt x="60" y="91"/>
                  </a:cubicBezTo>
                  <a:cubicBezTo>
                    <a:pt x="65" y="84"/>
                    <a:pt x="54" y="62"/>
                    <a:pt x="61" y="53"/>
                  </a:cubicBezTo>
                  <a:cubicBezTo>
                    <a:pt x="67" y="46"/>
                    <a:pt x="83" y="44"/>
                    <a:pt x="91" y="37"/>
                  </a:cubicBezTo>
                  <a:cubicBezTo>
                    <a:pt x="98" y="29"/>
                    <a:pt x="110" y="27"/>
                    <a:pt x="119" y="21"/>
                  </a:cubicBezTo>
                  <a:cubicBezTo>
                    <a:pt x="126" y="15"/>
                    <a:pt x="152" y="4"/>
                    <a:pt x="161" y="0"/>
                  </a:cubicBezTo>
                  <a:close/>
                </a:path>
              </a:pathLst>
            </a:custGeom>
            <a:solidFill>
              <a:srgbClr val="A7A7D0"/>
            </a:solidFill>
            <a:ln w="9525">
              <a:noFill/>
              <a:round/>
              <a:headEnd/>
              <a:tailEnd/>
            </a:ln>
          </p:spPr>
          <p:txBody>
            <a:bodyPr/>
            <a:lstStyle/>
            <a:p>
              <a:endParaRPr lang="en-US"/>
            </a:p>
          </p:txBody>
        </p:sp>
        <p:sp>
          <p:nvSpPr>
            <p:cNvPr id="27128" name="Freeform 500"/>
            <p:cNvSpPr>
              <a:spLocks/>
            </p:cNvSpPr>
            <p:nvPr/>
          </p:nvSpPr>
          <p:spPr bwMode="auto">
            <a:xfrm>
              <a:off x="3500438" y="4301207"/>
              <a:ext cx="523875" cy="371475"/>
            </a:xfrm>
            <a:custGeom>
              <a:avLst/>
              <a:gdLst>
                <a:gd name="T0" fmla="*/ 2147483647 w 159"/>
                <a:gd name="T1" fmla="*/ 0 h 113"/>
                <a:gd name="T2" fmla="*/ 2147483647 w 159"/>
                <a:gd name="T3" fmla="*/ 2147483647 h 113"/>
                <a:gd name="T4" fmla="*/ 2147483647 w 159"/>
                <a:gd name="T5" fmla="*/ 2147483647 h 113"/>
                <a:gd name="T6" fmla="*/ 2147483647 w 159"/>
                <a:gd name="T7" fmla="*/ 2147483647 h 113"/>
                <a:gd name="T8" fmla="*/ 2147483647 w 159"/>
                <a:gd name="T9" fmla="*/ 2147483647 h 113"/>
                <a:gd name="T10" fmla="*/ 2147483647 w 159"/>
                <a:gd name="T11" fmla="*/ 2147483647 h 113"/>
                <a:gd name="T12" fmla="*/ 2147483647 w 159"/>
                <a:gd name="T13" fmla="*/ 2147483647 h 113"/>
                <a:gd name="T14" fmla="*/ 2147483647 w 159"/>
                <a:gd name="T15" fmla="*/ 2147483647 h 113"/>
                <a:gd name="T16" fmla="*/ 2147483647 w 159"/>
                <a:gd name="T17" fmla="*/ 2147483647 h 113"/>
                <a:gd name="T18" fmla="*/ 2147483647 w 159"/>
                <a:gd name="T19" fmla="*/ 2147483647 h 113"/>
                <a:gd name="T20" fmla="*/ 2147483647 w 159"/>
                <a:gd name="T21" fmla="*/ 2147483647 h 113"/>
                <a:gd name="T22" fmla="*/ 2147483647 w 159"/>
                <a:gd name="T23" fmla="*/ 2147483647 h 113"/>
                <a:gd name="T24" fmla="*/ 2147483647 w 159"/>
                <a:gd name="T25" fmla="*/ 0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9"/>
                <a:gd name="T40" fmla="*/ 0 h 113"/>
                <a:gd name="T41" fmla="*/ 159 w 159"/>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9" h="113">
                  <a:moveTo>
                    <a:pt x="159" y="0"/>
                  </a:moveTo>
                  <a:cubicBezTo>
                    <a:pt x="153" y="2"/>
                    <a:pt x="152" y="2"/>
                    <a:pt x="147" y="4"/>
                  </a:cubicBezTo>
                  <a:cubicBezTo>
                    <a:pt x="138" y="8"/>
                    <a:pt x="96" y="23"/>
                    <a:pt x="85" y="27"/>
                  </a:cubicBezTo>
                  <a:cubicBezTo>
                    <a:pt x="75" y="31"/>
                    <a:pt x="66" y="38"/>
                    <a:pt x="56" y="42"/>
                  </a:cubicBezTo>
                  <a:cubicBezTo>
                    <a:pt x="45" y="47"/>
                    <a:pt x="39" y="60"/>
                    <a:pt x="31" y="65"/>
                  </a:cubicBezTo>
                  <a:cubicBezTo>
                    <a:pt x="18" y="71"/>
                    <a:pt x="18" y="76"/>
                    <a:pt x="15" y="81"/>
                  </a:cubicBezTo>
                  <a:cubicBezTo>
                    <a:pt x="10" y="91"/>
                    <a:pt x="0" y="96"/>
                    <a:pt x="10" y="104"/>
                  </a:cubicBezTo>
                  <a:cubicBezTo>
                    <a:pt x="22" y="113"/>
                    <a:pt x="20" y="107"/>
                    <a:pt x="35" y="105"/>
                  </a:cubicBezTo>
                  <a:cubicBezTo>
                    <a:pt x="50" y="102"/>
                    <a:pt x="48" y="105"/>
                    <a:pt x="59" y="90"/>
                  </a:cubicBezTo>
                  <a:cubicBezTo>
                    <a:pt x="64" y="82"/>
                    <a:pt x="52" y="61"/>
                    <a:pt x="59" y="52"/>
                  </a:cubicBezTo>
                  <a:cubicBezTo>
                    <a:pt x="66" y="45"/>
                    <a:pt x="81" y="43"/>
                    <a:pt x="89" y="36"/>
                  </a:cubicBezTo>
                  <a:cubicBezTo>
                    <a:pt x="96" y="29"/>
                    <a:pt x="109" y="27"/>
                    <a:pt x="117" y="20"/>
                  </a:cubicBezTo>
                  <a:cubicBezTo>
                    <a:pt x="124" y="14"/>
                    <a:pt x="151" y="4"/>
                    <a:pt x="159" y="0"/>
                  </a:cubicBezTo>
                  <a:close/>
                </a:path>
              </a:pathLst>
            </a:custGeom>
            <a:solidFill>
              <a:srgbClr val="A6A7D0"/>
            </a:solidFill>
            <a:ln w="9525">
              <a:noFill/>
              <a:round/>
              <a:headEnd/>
              <a:tailEnd/>
            </a:ln>
          </p:spPr>
          <p:txBody>
            <a:bodyPr/>
            <a:lstStyle/>
            <a:p>
              <a:endParaRPr lang="en-US"/>
            </a:p>
          </p:txBody>
        </p:sp>
        <p:sp>
          <p:nvSpPr>
            <p:cNvPr id="27129" name="Freeform 501"/>
            <p:cNvSpPr>
              <a:spLocks/>
            </p:cNvSpPr>
            <p:nvPr/>
          </p:nvSpPr>
          <p:spPr bwMode="auto">
            <a:xfrm>
              <a:off x="3230563" y="4580607"/>
              <a:ext cx="735012" cy="725488"/>
            </a:xfrm>
            <a:custGeom>
              <a:avLst/>
              <a:gdLst>
                <a:gd name="T0" fmla="*/ 2147483647 w 223"/>
                <a:gd name="T1" fmla="*/ 2147483647 h 220"/>
                <a:gd name="T2" fmla="*/ 2147483647 w 223"/>
                <a:gd name="T3" fmla="*/ 2147483647 h 220"/>
                <a:gd name="T4" fmla="*/ 2147483647 w 223"/>
                <a:gd name="T5" fmla="*/ 2147483647 h 220"/>
                <a:gd name="T6" fmla="*/ 2147483647 w 223"/>
                <a:gd name="T7" fmla="*/ 2147483647 h 220"/>
                <a:gd name="T8" fmla="*/ 2147483647 w 223"/>
                <a:gd name="T9" fmla="*/ 2147483647 h 220"/>
                <a:gd name="T10" fmla="*/ 2147483647 w 223"/>
                <a:gd name="T11" fmla="*/ 2147483647 h 220"/>
                <a:gd name="T12" fmla="*/ 2147483647 w 223"/>
                <a:gd name="T13" fmla="*/ 2147483647 h 220"/>
                <a:gd name="T14" fmla="*/ 2147483647 w 223"/>
                <a:gd name="T15" fmla="*/ 2147483647 h 220"/>
                <a:gd name="T16" fmla="*/ 2147483647 w 223"/>
                <a:gd name="T17" fmla="*/ 2147483647 h 220"/>
                <a:gd name="T18" fmla="*/ 2147483647 w 223"/>
                <a:gd name="T19" fmla="*/ 2147483647 h 220"/>
                <a:gd name="T20" fmla="*/ 2147483647 w 223"/>
                <a:gd name="T21" fmla="*/ 2147483647 h 220"/>
                <a:gd name="T22" fmla="*/ 2147483647 w 223"/>
                <a:gd name="T23" fmla="*/ 2147483647 h 220"/>
                <a:gd name="T24" fmla="*/ 2147483647 w 223"/>
                <a:gd name="T25" fmla="*/ 2147483647 h 220"/>
                <a:gd name="T26" fmla="*/ 2147483647 w 223"/>
                <a:gd name="T27" fmla="*/ 2147483647 h 220"/>
                <a:gd name="T28" fmla="*/ 2147483647 w 223"/>
                <a:gd name="T29" fmla="*/ 2147483647 h 220"/>
                <a:gd name="T30" fmla="*/ 2147483647 w 223"/>
                <a:gd name="T31" fmla="*/ 2147483647 h 220"/>
                <a:gd name="T32" fmla="*/ 2147483647 w 223"/>
                <a:gd name="T33" fmla="*/ 2147483647 h 220"/>
                <a:gd name="T34" fmla="*/ 2147483647 w 223"/>
                <a:gd name="T35" fmla="*/ 2147483647 h 220"/>
                <a:gd name="T36" fmla="*/ 2147483647 w 223"/>
                <a:gd name="T37" fmla="*/ 2147483647 h 2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3"/>
                <a:gd name="T58" fmla="*/ 0 h 220"/>
                <a:gd name="T59" fmla="*/ 223 w 223"/>
                <a:gd name="T60" fmla="*/ 220 h 2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3" h="220">
                  <a:moveTo>
                    <a:pt x="223" y="93"/>
                  </a:moveTo>
                  <a:cubicBezTo>
                    <a:pt x="214" y="72"/>
                    <a:pt x="198" y="81"/>
                    <a:pt x="182" y="65"/>
                  </a:cubicBezTo>
                  <a:cubicBezTo>
                    <a:pt x="170" y="53"/>
                    <a:pt x="162" y="42"/>
                    <a:pt x="162" y="31"/>
                  </a:cubicBezTo>
                  <a:cubicBezTo>
                    <a:pt x="161" y="16"/>
                    <a:pt x="144" y="38"/>
                    <a:pt x="126" y="52"/>
                  </a:cubicBezTo>
                  <a:cubicBezTo>
                    <a:pt x="115" y="60"/>
                    <a:pt x="108" y="67"/>
                    <a:pt x="91" y="54"/>
                  </a:cubicBezTo>
                  <a:cubicBezTo>
                    <a:pt x="82" y="48"/>
                    <a:pt x="74" y="37"/>
                    <a:pt x="63" y="20"/>
                  </a:cubicBezTo>
                  <a:cubicBezTo>
                    <a:pt x="51" y="0"/>
                    <a:pt x="37" y="3"/>
                    <a:pt x="31" y="22"/>
                  </a:cubicBezTo>
                  <a:cubicBezTo>
                    <a:pt x="28" y="30"/>
                    <a:pt x="34" y="45"/>
                    <a:pt x="29" y="59"/>
                  </a:cubicBezTo>
                  <a:cubicBezTo>
                    <a:pt x="26" y="69"/>
                    <a:pt x="21" y="80"/>
                    <a:pt x="16" y="92"/>
                  </a:cubicBezTo>
                  <a:cubicBezTo>
                    <a:pt x="11" y="105"/>
                    <a:pt x="7" y="117"/>
                    <a:pt x="5" y="128"/>
                  </a:cubicBezTo>
                  <a:cubicBezTo>
                    <a:pt x="3" y="143"/>
                    <a:pt x="5" y="155"/>
                    <a:pt x="6" y="167"/>
                  </a:cubicBezTo>
                  <a:cubicBezTo>
                    <a:pt x="7" y="181"/>
                    <a:pt x="0" y="198"/>
                    <a:pt x="6" y="208"/>
                  </a:cubicBezTo>
                  <a:cubicBezTo>
                    <a:pt x="12" y="220"/>
                    <a:pt x="31" y="215"/>
                    <a:pt x="42" y="217"/>
                  </a:cubicBezTo>
                  <a:cubicBezTo>
                    <a:pt x="53" y="220"/>
                    <a:pt x="51" y="213"/>
                    <a:pt x="61" y="197"/>
                  </a:cubicBezTo>
                  <a:cubicBezTo>
                    <a:pt x="66" y="188"/>
                    <a:pt x="75" y="178"/>
                    <a:pt x="84" y="166"/>
                  </a:cubicBezTo>
                  <a:cubicBezTo>
                    <a:pt x="90" y="157"/>
                    <a:pt x="100" y="147"/>
                    <a:pt x="110" y="138"/>
                  </a:cubicBezTo>
                  <a:cubicBezTo>
                    <a:pt x="119" y="130"/>
                    <a:pt x="130" y="123"/>
                    <a:pt x="142" y="116"/>
                  </a:cubicBezTo>
                  <a:cubicBezTo>
                    <a:pt x="153" y="110"/>
                    <a:pt x="169" y="117"/>
                    <a:pt x="182" y="112"/>
                  </a:cubicBezTo>
                  <a:cubicBezTo>
                    <a:pt x="193" y="109"/>
                    <a:pt x="210" y="95"/>
                    <a:pt x="223" y="93"/>
                  </a:cubicBezTo>
                  <a:close/>
                </a:path>
              </a:pathLst>
            </a:custGeom>
            <a:solidFill>
              <a:srgbClr val="CAB2D6"/>
            </a:solidFill>
            <a:ln w="9525">
              <a:noFill/>
              <a:round/>
              <a:headEnd/>
              <a:tailEnd/>
            </a:ln>
          </p:spPr>
          <p:txBody>
            <a:bodyPr/>
            <a:lstStyle/>
            <a:p>
              <a:endParaRPr lang="en-US"/>
            </a:p>
          </p:txBody>
        </p:sp>
        <p:sp>
          <p:nvSpPr>
            <p:cNvPr id="27130" name="Freeform 502"/>
            <p:cNvSpPr>
              <a:spLocks/>
            </p:cNvSpPr>
            <p:nvPr/>
          </p:nvSpPr>
          <p:spPr bwMode="auto">
            <a:xfrm>
              <a:off x="3230563" y="4583782"/>
              <a:ext cx="731837" cy="719138"/>
            </a:xfrm>
            <a:custGeom>
              <a:avLst/>
              <a:gdLst>
                <a:gd name="T0" fmla="*/ 2147483647 w 222"/>
                <a:gd name="T1" fmla="*/ 2147483647 h 218"/>
                <a:gd name="T2" fmla="*/ 2147483647 w 222"/>
                <a:gd name="T3" fmla="*/ 2147483647 h 218"/>
                <a:gd name="T4" fmla="*/ 2147483647 w 222"/>
                <a:gd name="T5" fmla="*/ 2147483647 h 218"/>
                <a:gd name="T6" fmla="*/ 2147483647 w 222"/>
                <a:gd name="T7" fmla="*/ 2147483647 h 218"/>
                <a:gd name="T8" fmla="*/ 2147483647 w 222"/>
                <a:gd name="T9" fmla="*/ 2147483647 h 218"/>
                <a:gd name="T10" fmla="*/ 2147483647 w 222"/>
                <a:gd name="T11" fmla="*/ 2147483647 h 218"/>
                <a:gd name="T12" fmla="*/ 2147483647 w 222"/>
                <a:gd name="T13" fmla="*/ 2147483647 h 218"/>
                <a:gd name="T14" fmla="*/ 2147483647 w 222"/>
                <a:gd name="T15" fmla="*/ 2147483647 h 218"/>
                <a:gd name="T16" fmla="*/ 2147483647 w 222"/>
                <a:gd name="T17" fmla="*/ 2147483647 h 218"/>
                <a:gd name="T18" fmla="*/ 2147483647 w 222"/>
                <a:gd name="T19" fmla="*/ 2147483647 h 218"/>
                <a:gd name="T20" fmla="*/ 2147483647 w 222"/>
                <a:gd name="T21" fmla="*/ 2147483647 h 218"/>
                <a:gd name="T22" fmla="*/ 2147483647 w 222"/>
                <a:gd name="T23" fmla="*/ 2147483647 h 218"/>
                <a:gd name="T24" fmla="*/ 2147483647 w 222"/>
                <a:gd name="T25" fmla="*/ 2147483647 h 218"/>
                <a:gd name="T26" fmla="*/ 2147483647 w 222"/>
                <a:gd name="T27" fmla="*/ 2147483647 h 218"/>
                <a:gd name="T28" fmla="*/ 2147483647 w 222"/>
                <a:gd name="T29" fmla="*/ 2147483647 h 218"/>
                <a:gd name="T30" fmla="*/ 2147483647 w 222"/>
                <a:gd name="T31" fmla="*/ 2147483647 h 218"/>
                <a:gd name="T32" fmla="*/ 2147483647 w 222"/>
                <a:gd name="T33" fmla="*/ 2147483647 h 218"/>
                <a:gd name="T34" fmla="*/ 2147483647 w 222"/>
                <a:gd name="T35" fmla="*/ 2147483647 h 218"/>
                <a:gd name="T36" fmla="*/ 2147483647 w 222"/>
                <a:gd name="T37" fmla="*/ 2147483647 h 2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2"/>
                <a:gd name="T58" fmla="*/ 0 h 218"/>
                <a:gd name="T59" fmla="*/ 222 w 222"/>
                <a:gd name="T60" fmla="*/ 218 h 2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2" h="218">
                  <a:moveTo>
                    <a:pt x="222" y="92"/>
                  </a:moveTo>
                  <a:cubicBezTo>
                    <a:pt x="213" y="71"/>
                    <a:pt x="197" y="80"/>
                    <a:pt x="181" y="64"/>
                  </a:cubicBezTo>
                  <a:cubicBezTo>
                    <a:pt x="170" y="53"/>
                    <a:pt x="162" y="41"/>
                    <a:pt x="161" y="30"/>
                  </a:cubicBezTo>
                  <a:cubicBezTo>
                    <a:pt x="161" y="16"/>
                    <a:pt x="144" y="38"/>
                    <a:pt x="126" y="51"/>
                  </a:cubicBezTo>
                  <a:cubicBezTo>
                    <a:pt x="115" y="59"/>
                    <a:pt x="108" y="67"/>
                    <a:pt x="90" y="54"/>
                  </a:cubicBezTo>
                  <a:cubicBezTo>
                    <a:pt x="81" y="47"/>
                    <a:pt x="74" y="36"/>
                    <a:pt x="63" y="19"/>
                  </a:cubicBezTo>
                  <a:cubicBezTo>
                    <a:pt x="51" y="0"/>
                    <a:pt x="37" y="3"/>
                    <a:pt x="31" y="21"/>
                  </a:cubicBezTo>
                  <a:cubicBezTo>
                    <a:pt x="28" y="30"/>
                    <a:pt x="34" y="44"/>
                    <a:pt x="30" y="59"/>
                  </a:cubicBezTo>
                  <a:cubicBezTo>
                    <a:pt x="26" y="68"/>
                    <a:pt x="21" y="79"/>
                    <a:pt x="16" y="91"/>
                  </a:cubicBezTo>
                  <a:cubicBezTo>
                    <a:pt x="11" y="104"/>
                    <a:pt x="8" y="116"/>
                    <a:pt x="6" y="128"/>
                  </a:cubicBezTo>
                  <a:cubicBezTo>
                    <a:pt x="3" y="142"/>
                    <a:pt x="5" y="154"/>
                    <a:pt x="6" y="166"/>
                  </a:cubicBezTo>
                  <a:cubicBezTo>
                    <a:pt x="8" y="180"/>
                    <a:pt x="0" y="197"/>
                    <a:pt x="6" y="206"/>
                  </a:cubicBezTo>
                  <a:cubicBezTo>
                    <a:pt x="13" y="218"/>
                    <a:pt x="31" y="214"/>
                    <a:pt x="42" y="216"/>
                  </a:cubicBezTo>
                  <a:cubicBezTo>
                    <a:pt x="52" y="218"/>
                    <a:pt x="51" y="212"/>
                    <a:pt x="60" y="196"/>
                  </a:cubicBezTo>
                  <a:cubicBezTo>
                    <a:pt x="66" y="186"/>
                    <a:pt x="75" y="176"/>
                    <a:pt x="83" y="165"/>
                  </a:cubicBezTo>
                  <a:cubicBezTo>
                    <a:pt x="90" y="156"/>
                    <a:pt x="99" y="146"/>
                    <a:pt x="110" y="136"/>
                  </a:cubicBezTo>
                  <a:cubicBezTo>
                    <a:pt x="118" y="129"/>
                    <a:pt x="130" y="121"/>
                    <a:pt x="142" y="115"/>
                  </a:cubicBezTo>
                  <a:cubicBezTo>
                    <a:pt x="152" y="109"/>
                    <a:pt x="169" y="115"/>
                    <a:pt x="182" y="111"/>
                  </a:cubicBezTo>
                  <a:cubicBezTo>
                    <a:pt x="193" y="108"/>
                    <a:pt x="209" y="94"/>
                    <a:pt x="222" y="92"/>
                  </a:cubicBezTo>
                  <a:close/>
                </a:path>
              </a:pathLst>
            </a:custGeom>
            <a:solidFill>
              <a:srgbClr val="C9B1D6"/>
            </a:solidFill>
            <a:ln w="9525">
              <a:noFill/>
              <a:round/>
              <a:headEnd/>
              <a:tailEnd/>
            </a:ln>
          </p:spPr>
          <p:txBody>
            <a:bodyPr/>
            <a:lstStyle/>
            <a:p>
              <a:endParaRPr lang="en-US"/>
            </a:p>
          </p:txBody>
        </p:sp>
        <p:sp>
          <p:nvSpPr>
            <p:cNvPr id="27131" name="Freeform 503"/>
            <p:cNvSpPr>
              <a:spLocks/>
            </p:cNvSpPr>
            <p:nvPr/>
          </p:nvSpPr>
          <p:spPr bwMode="auto">
            <a:xfrm>
              <a:off x="3233738" y="4586957"/>
              <a:ext cx="728662" cy="715963"/>
            </a:xfrm>
            <a:custGeom>
              <a:avLst/>
              <a:gdLst>
                <a:gd name="T0" fmla="*/ 2147483647 w 221"/>
                <a:gd name="T1" fmla="*/ 2147483647 h 217"/>
                <a:gd name="T2" fmla="*/ 2147483647 w 221"/>
                <a:gd name="T3" fmla="*/ 2147483647 h 217"/>
                <a:gd name="T4" fmla="*/ 2147483647 w 221"/>
                <a:gd name="T5" fmla="*/ 2147483647 h 217"/>
                <a:gd name="T6" fmla="*/ 2147483647 w 221"/>
                <a:gd name="T7" fmla="*/ 2147483647 h 217"/>
                <a:gd name="T8" fmla="*/ 2147483647 w 221"/>
                <a:gd name="T9" fmla="*/ 2147483647 h 217"/>
                <a:gd name="T10" fmla="*/ 2147483647 w 221"/>
                <a:gd name="T11" fmla="*/ 2147483647 h 217"/>
                <a:gd name="T12" fmla="*/ 2147483647 w 221"/>
                <a:gd name="T13" fmla="*/ 2147483647 h 217"/>
                <a:gd name="T14" fmla="*/ 2147483647 w 221"/>
                <a:gd name="T15" fmla="*/ 2147483647 h 217"/>
                <a:gd name="T16" fmla="*/ 2147483647 w 221"/>
                <a:gd name="T17" fmla="*/ 2147483647 h 217"/>
                <a:gd name="T18" fmla="*/ 2147483647 w 221"/>
                <a:gd name="T19" fmla="*/ 2147483647 h 217"/>
                <a:gd name="T20" fmla="*/ 2147483647 w 221"/>
                <a:gd name="T21" fmla="*/ 2147483647 h 217"/>
                <a:gd name="T22" fmla="*/ 2147483647 w 221"/>
                <a:gd name="T23" fmla="*/ 2147483647 h 217"/>
                <a:gd name="T24" fmla="*/ 2147483647 w 221"/>
                <a:gd name="T25" fmla="*/ 2147483647 h 217"/>
                <a:gd name="T26" fmla="*/ 2147483647 w 221"/>
                <a:gd name="T27" fmla="*/ 2147483647 h 217"/>
                <a:gd name="T28" fmla="*/ 2147483647 w 221"/>
                <a:gd name="T29" fmla="*/ 2147483647 h 217"/>
                <a:gd name="T30" fmla="*/ 2147483647 w 221"/>
                <a:gd name="T31" fmla="*/ 2147483647 h 217"/>
                <a:gd name="T32" fmla="*/ 2147483647 w 221"/>
                <a:gd name="T33" fmla="*/ 2147483647 h 217"/>
                <a:gd name="T34" fmla="*/ 2147483647 w 221"/>
                <a:gd name="T35" fmla="*/ 2147483647 h 217"/>
                <a:gd name="T36" fmla="*/ 2147483647 w 221"/>
                <a:gd name="T37" fmla="*/ 2147483647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1"/>
                <a:gd name="T58" fmla="*/ 0 h 217"/>
                <a:gd name="T59" fmla="*/ 221 w 221"/>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1" h="217">
                  <a:moveTo>
                    <a:pt x="221" y="91"/>
                  </a:moveTo>
                  <a:cubicBezTo>
                    <a:pt x="212" y="70"/>
                    <a:pt x="196" y="79"/>
                    <a:pt x="180" y="63"/>
                  </a:cubicBezTo>
                  <a:cubicBezTo>
                    <a:pt x="169" y="52"/>
                    <a:pt x="161" y="41"/>
                    <a:pt x="160" y="30"/>
                  </a:cubicBezTo>
                  <a:cubicBezTo>
                    <a:pt x="160" y="15"/>
                    <a:pt x="143" y="37"/>
                    <a:pt x="125" y="51"/>
                  </a:cubicBezTo>
                  <a:cubicBezTo>
                    <a:pt x="115" y="59"/>
                    <a:pt x="106" y="66"/>
                    <a:pt x="89" y="53"/>
                  </a:cubicBezTo>
                  <a:cubicBezTo>
                    <a:pt x="80" y="47"/>
                    <a:pt x="73" y="36"/>
                    <a:pt x="62" y="19"/>
                  </a:cubicBezTo>
                  <a:cubicBezTo>
                    <a:pt x="50" y="0"/>
                    <a:pt x="36" y="2"/>
                    <a:pt x="30" y="21"/>
                  </a:cubicBezTo>
                  <a:cubicBezTo>
                    <a:pt x="28" y="29"/>
                    <a:pt x="33" y="43"/>
                    <a:pt x="29" y="58"/>
                  </a:cubicBezTo>
                  <a:cubicBezTo>
                    <a:pt x="26" y="68"/>
                    <a:pt x="20" y="78"/>
                    <a:pt x="16" y="91"/>
                  </a:cubicBezTo>
                  <a:cubicBezTo>
                    <a:pt x="11" y="103"/>
                    <a:pt x="7" y="115"/>
                    <a:pt x="5" y="127"/>
                  </a:cubicBezTo>
                  <a:cubicBezTo>
                    <a:pt x="3" y="141"/>
                    <a:pt x="5" y="153"/>
                    <a:pt x="6" y="165"/>
                  </a:cubicBezTo>
                  <a:cubicBezTo>
                    <a:pt x="7" y="179"/>
                    <a:pt x="0" y="196"/>
                    <a:pt x="5" y="205"/>
                  </a:cubicBezTo>
                  <a:cubicBezTo>
                    <a:pt x="12" y="217"/>
                    <a:pt x="30" y="212"/>
                    <a:pt x="41" y="215"/>
                  </a:cubicBezTo>
                  <a:cubicBezTo>
                    <a:pt x="51" y="217"/>
                    <a:pt x="50" y="210"/>
                    <a:pt x="59" y="194"/>
                  </a:cubicBezTo>
                  <a:cubicBezTo>
                    <a:pt x="65" y="185"/>
                    <a:pt x="74" y="175"/>
                    <a:pt x="82" y="164"/>
                  </a:cubicBezTo>
                  <a:cubicBezTo>
                    <a:pt x="89" y="154"/>
                    <a:pt x="98" y="144"/>
                    <a:pt x="108" y="135"/>
                  </a:cubicBezTo>
                  <a:cubicBezTo>
                    <a:pt x="117" y="127"/>
                    <a:pt x="129" y="120"/>
                    <a:pt x="141" y="113"/>
                  </a:cubicBezTo>
                  <a:cubicBezTo>
                    <a:pt x="151" y="108"/>
                    <a:pt x="168" y="114"/>
                    <a:pt x="181" y="110"/>
                  </a:cubicBezTo>
                  <a:cubicBezTo>
                    <a:pt x="191" y="106"/>
                    <a:pt x="208" y="93"/>
                    <a:pt x="221" y="91"/>
                  </a:cubicBezTo>
                  <a:close/>
                </a:path>
              </a:pathLst>
            </a:custGeom>
            <a:solidFill>
              <a:srgbClr val="C8B1D6"/>
            </a:solidFill>
            <a:ln w="9525">
              <a:noFill/>
              <a:round/>
              <a:headEnd/>
              <a:tailEnd/>
            </a:ln>
          </p:spPr>
          <p:txBody>
            <a:bodyPr/>
            <a:lstStyle/>
            <a:p>
              <a:endParaRPr lang="en-US"/>
            </a:p>
          </p:txBody>
        </p:sp>
        <p:sp>
          <p:nvSpPr>
            <p:cNvPr id="27132" name="Freeform 504"/>
            <p:cNvSpPr>
              <a:spLocks/>
            </p:cNvSpPr>
            <p:nvPr/>
          </p:nvSpPr>
          <p:spPr bwMode="auto">
            <a:xfrm>
              <a:off x="3233738" y="4586957"/>
              <a:ext cx="725487" cy="715963"/>
            </a:xfrm>
            <a:custGeom>
              <a:avLst/>
              <a:gdLst>
                <a:gd name="T0" fmla="*/ 2147483647 w 220"/>
                <a:gd name="T1" fmla="*/ 2147483647 h 217"/>
                <a:gd name="T2" fmla="*/ 2147483647 w 220"/>
                <a:gd name="T3" fmla="*/ 2147483647 h 217"/>
                <a:gd name="T4" fmla="*/ 2147483647 w 220"/>
                <a:gd name="T5" fmla="*/ 2147483647 h 217"/>
                <a:gd name="T6" fmla="*/ 2147483647 w 220"/>
                <a:gd name="T7" fmla="*/ 2147483647 h 217"/>
                <a:gd name="T8" fmla="*/ 2147483647 w 220"/>
                <a:gd name="T9" fmla="*/ 2147483647 h 217"/>
                <a:gd name="T10" fmla="*/ 2147483647 w 220"/>
                <a:gd name="T11" fmla="*/ 2147483647 h 217"/>
                <a:gd name="T12" fmla="*/ 2147483647 w 220"/>
                <a:gd name="T13" fmla="*/ 2147483647 h 217"/>
                <a:gd name="T14" fmla="*/ 2147483647 w 220"/>
                <a:gd name="T15" fmla="*/ 2147483647 h 217"/>
                <a:gd name="T16" fmla="*/ 2147483647 w 220"/>
                <a:gd name="T17" fmla="*/ 2147483647 h 217"/>
                <a:gd name="T18" fmla="*/ 2147483647 w 220"/>
                <a:gd name="T19" fmla="*/ 2147483647 h 217"/>
                <a:gd name="T20" fmla="*/ 2147483647 w 220"/>
                <a:gd name="T21" fmla="*/ 2147483647 h 217"/>
                <a:gd name="T22" fmla="*/ 2147483647 w 220"/>
                <a:gd name="T23" fmla="*/ 2147483647 h 217"/>
                <a:gd name="T24" fmla="*/ 2147483647 w 220"/>
                <a:gd name="T25" fmla="*/ 2147483647 h 217"/>
                <a:gd name="T26" fmla="*/ 2147483647 w 220"/>
                <a:gd name="T27" fmla="*/ 2147483647 h 217"/>
                <a:gd name="T28" fmla="*/ 2147483647 w 220"/>
                <a:gd name="T29" fmla="*/ 2147483647 h 217"/>
                <a:gd name="T30" fmla="*/ 2147483647 w 220"/>
                <a:gd name="T31" fmla="*/ 2147483647 h 217"/>
                <a:gd name="T32" fmla="*/ 2147483647 w 220"/>
                <a:gd name="T33" fmla="*/ 2147483647 h 217"/>
                <a:gd name="T34" fmla="*/ 2147483647 w 220"/>
                <a:gd name="T35" fmla="*/ 2147483647 h 217"/>
                <a:gd name="T36" fmla="*/ 2147483647 w 220"/>
                <a:gd name="T37" fmla="*/ 2147483647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0"/>
                <a:gd name="T58" fmla="*/ 0 h 217"/>
                <a:gd name="T59" fmla="*/ 220 w 220"/>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0" h="217">
                  <a:moveTo>
                    <a:pt x="220" y="91"/>
                  </a:moveTo>
                  <a:cubicBezTo>
                    <a:pt x="212" y="70"/>
                    <a:pt x="195" y="80"/>
                    <a:pt x="180" y="64"/>
                  </a:cubicBezTo>
                  <a:cubicBezTo>
                    <a:pt x="169" y="52"/>
                    <a:pt x="161" y="41"/>
                    <a:pt x="160" y="30"/>
                  </a:cubicBezTo>
                  <a:cubicBezTo>
                    <a:pt x="160" y="15"/>
                    <a:pt x="144" y="38"/>
                    <a:pt x="125" y="51"/>
                  </a:cubicBezTo>
                  <a:cubicBezTo>
                    <a:pt x="115" y="59"/>
                    <a:pt x="106" y="67"/>
                    <a:pt x="89" y="54"/>
                  </a:cubicBezTo>
                  <a:cubicBezTo>
                    <a:pt x="80" y="48"/>
                    <a:pt x="73" y="36"/>
                    <a:pt x="62" y="19"/>
                  </a:cubicBezTo>
                  <a:cubicBezTo>
                    <a:pt x="50" y="0"/>
                    <a:pt x="37" y="3"/>
                    <a:pt x="31" y="21"/>
                  </a:cubicBezTo>
                  <a:cubicBezTo>
                    <a:pt x="28" y="30"/>
                    <a:pt x="34" y="44"/>
                    <a:pt x="29" y="58"/>
                  </a:cubicBezTo>
                  <a:cubicBezTo>
                    <a:pt x="26" y="68"/>
                    <a:pt x="21" y="79"/>
                    <a:pt x="16" y="91"/>
                  </a:cubicBezTo>
                  <a:cubicBezTo>
                    <a:pt x="11" y="103"/>
                    <a:pt x="8" y="115"/>
                    <a:pt x="6" y="127"/>
                  </a:cubicBezTo>
                  <a:cubicBezTo>
                    <a:pt x="3" y="141"/>
                    <a:pt x="5" y="153"/>
                    <a:pt x="6" y="164"/>
                  </a:cubicBezTo>
                  <a:cubicBezTo>
                    <a:pt x="8" y="179"/>
                    <a:pt x="0" y="195"/>
                    <a:pt x="5" y="205"/>
                  </a:cubicBezTo>
                  <a:cubicBezTo>
                    <a:pt x="12" y="217"/>
                    <a:pt x="30" y="212"/>
                    <a:pt x="41" y="214"/>
                  </a:cubicBezTo>
                  <a:cubicBezTo>
                    <a:pt x="51" y="216"/>
                    <a:pt x="50" y="210"/>
                    <a:pt x="59" y="194"/>
                  </a:cubicBezTo>
                  <a:cubicBezTo>
                    <a:pt x="65" y="185"/>
                    <a:pt x="74" y="175"/>
                    <a:pt x="82" y="163"/>
                  </a:cubicBezTo>
                  <a:cubicBezTo>
                    <a:pt x="89" y="154"/>
                    <a:pt x="98" y="144"/>
                    <a:pt x="108" y="135"/>
                  </a:cubicBezTo>
                  <a:cubicBezTo>
                    <a:pt x="116" y="127"/>
                    <a:pt x="129" y="120"/>
                    <a:pt x="141" y="113"/>
                  </a:cubicBezTo>
                  <a:cubicBezTo>
                    <a:pt x="151" y="107"/>
                    <a:pt x="167" y="114"/>
                    <a:pt x="181" y="110"/>
                  </a:cubicBezTo>
                  <a:cubicBezTo>
                    <a:pt x="191" y="106"/>
                    <a:pt x="208" y="93"/>
                    <a:pt x="220" y="91"/>
                  </a:cubicBezTo>
                  <a:close/>
                </a:path>
              </a:pathLst>
            </a:custGeom>
            <a:solidFill>
              <a:srgbClr val="C7B1D6"/>
            </a:solidFill>
            <a:ln w="9525">
              <a:noFill/>
              <a:round/>
              <a:headEnd/>
              <a:tailEnd/>
            </a:ln>
          </p:spPr>
          <p:txBody>
            <a:bodyPr/>
            <a:lstStyle/>
            <a:p>
              <a:endParaRPr lang="en-US"/>
            </a:p>
          </p:txBody>
        </p:sp>
        <p:sp>
          <p:nvSpPr>
            <p:cNvPr id="27133" name="Freeform 505"/>
            <p:cNvSpPr>
              <a:spLocks/>
            </p:cNvSpPr>
            <p:nvPr/>
          </p:nvSpPr>
          <p:spPr bwMode="auto">
            <a:xfrm>
              <a:off x="3233738" y="4591720"/>
              <a:ext cx="725487" cy="708025"/>
            </a:xfrm>
            <a:custGeom>
              <a:avLst/>
              <a:gdLst>
                <a:gd name="T0" fmla="*/ 2147483647 w 220"/>
                <a:gd name="T1" fmla="*/ 2147483647 h 215"/>
                <a:gd name="T2" fmla="*/ 2147483647 w 220"/>
                <a:gd name="T3" fmla="*/ 2147483647 h 215"/>
                <a:gd name="T4" fmla="*/ 2147483647 w 220"/>
                <a:gd name="T5" fmla="*/ 2147483647 h 215"/>
                <a:gd name="T6" fmla="*/ 2147483647 w 220"/>
                <a:gd name="T7" fmla="*/ 2147483647 h 215"/>
                <a:gd name="T8" fmla="*/ 2147483647 w 220"/>
                <a:gd name="T9" fmla="*/ 2147483647 h 215"/>
                <a:gd name="T10" fmla="*/ 2147483647 w 220"/>
                <a:gd name="T11" fmla="*/ 2147483647 h 215"/>
                <a:gd name="T12" fmla="*/ 2147483647 w 220"/>
                <a:gd name="T13" fmla="*/ 2147483647 h 215"/>
                <a:gd name="T14" fmla="*/ 2147483647 w 220"/>
                <a:gd name="T15" fmla="*/ 2147483647 h 215"/>
                <a:gd name="T16" fmla="*/ 2147483647 w 220"/>
                <a:gd name="T17" fmla="*/ 2147483647 h 215"/>
                <a:gd name="T18" fmla="*/ 2147483647 w 220"/>
                <a:gd name="T19" fmla="*/ 2147483647 h 215"/>
                <a:gd name="T20" fmla="*/ 2147483647 w 220"/>
                <a:gd name="T21" fmla="*/ 2147483647 h 215"/>
                <a:gd name="T22" fmla="*/ 2147483647 w 220"/>
                <a:gd name="T23" fmla="*/ 2147483647 h 215"/>
                <a:gd name="T24" fmla="*/ 2147483647 w 220"/>
                <a:gd name="T25" fmla="*/ 2147483647 h 215"/>
                <a:gd name="T26" fmla="*/ 2147483647 w 220"/>
                <a:gd name="T27" fmla="*/ 2147483647 h 215"/>
                <a:gd name="T28" fmla="*/ 2147483647 w 220"/>
                <a:gd name="T29" fmla="*/ 2147483647 h 215"/>
                <a:gd name="T30" fmla="*/ 2147483647 w 220"/>
                <a:gd name="T31" fmla="*/ 2147483647 h 215"/>
                <a:gd name="T32" fmla="*/ 2147483647 w 220"/>
                <a:gd name="T33" fmla="*/ 2147483647 h 215"/>
                <a:gd name="T34" fmla="*/ 2147483647 w 220"/>
                <a:gd name="T35" fmla="*/ 2147483647 h 215"/>
                <a:gd name="T36" fmla="*/ 2147483647 w 220"/>
                <a:gd name="T37" fmla="*/ 2147483647 h 2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0"/>
                <a:gd name="T58" fmla="*/ 0 h 215"/>
                <a:gd name="T59" fmla="*/ 220 w 220"/>
                <a:gd name="T60" fmla="*/ 215 h 2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0" h="215">
                  <a:moveTo>
                    <a:pt x="220" y="90"/>
                  </a:moveTo>
                  <a:cubicBezTo>
                    <a:pt x="211" y="69"/>
                    <a:pt x="195" y="79"/>
                    <a:pt x="179" y="63"/>
                  </a:cubicBezTo>
                  <a:cubicBezTo>
                    <a:pt x="168" y="52"/>
                    <a:pt x="160" y="40"/>
                    <a:pt x="160" y="29"/>
                  </a:cubicBezTo>
                  <a:cubicBezTo>
                    <a:pt x="160" y="15"/>
                    <a:pt x="144" y="37"/>
                    <a:pt x="126" y="51"/>
                  </a:cubicBezTo>
                  <a:cubicBezTo>
                    <a:pt x="115" y="58"/>
                    <a:pt x="105" y="66"/>
                    <a:pt x="88" y="54"/>
                  </a:cubicBezTo>
                  <a:cubicBezTo>
                    <a:pt x="79" y="47"/>
                    <a:pt x="73" y="35"/>
                    <a:pt x="62" y="19"/>
                  </a:cubicBezTo>
                  <a:cubicBezTo>
                    <a:pt x="50" y="0"/>
                    <a:pt x="37" y="2"/>
                    <a:pt x="31" y="20"/>
                  </a:cubicBezTo>
                  <a:cubicBezTo>
                    <a:pt x="28" y="29"/>
                    <a:pt x="34" y="43"/>
                    <a:pt x="29" y="58"/>
                  </a:cubicBezTo>
                  <a:cubicBezTo>
                    <a:pt x="26" y="67"/>
                    <a:pt x="21" y="78"/>
                    <a:pt x="16" y="90"/>
                  </a:cubicBezTo>
                  <a:cubicBezTo>
                    <a:pt x="12" y="103"/>
                    <a:pt x="8" y="115"/>
                    <a:pt x="6" y="126"/>
                  </a:cubicBezTo>
                  <a:cubicBezTo>
                    <a:pt x="4" y="140"/>
                    <a:pt x="6" y="152"/>
                    <a:pt x="7" y="163"/>
                  </a:cubicBezTo>
                  <a:cubicBezTo>
                    <a:pt x="8" y="177"/>
                    <a:pt x="0" y="194"/>
                    <a:pt x="6" y="203"/>
                  </a:cubicBezTo>
                  <a:cubicBezTo>
                    <a:pt x="12" y="215"/>
                    <a:pt x="30" y="210"/>
                    <a:pt x="41" y="213"/>
                  </a:cubicBezTo>
                  <a:cubicBezTo>
                    <a:pt x="51" y="215"/>
                    <a:pt x="49" y="208"/>
                    <a:pt x="59" y="192"/>
                  </a:cubicBezTo>
                  <a:cubicBezTo>
                    <a:pt x="64" y="183"/>
                    <a:pt x="73" y="173"/>
                    <a:pt x="82" y="162"/>
                  </a:cubicBezTo>
                  <a:cubicBezTo>
                    <a:pt x="88" y="153"/>
                    <a:pt x="97" y="143"/>
                    <a:pt x="107" y="134"/>
                  </a:cubicBezTo>
                  <a:cubicBezTo>
                    <a:pt x="116" y="126"/>
                    <a:pt x="129" y="118"/>
                    <a:pt x="141" y="112"/>
                  </a:cubicBezTo>
                  <a:cubicBezTo>
                    <a:pt x="151" y="106"/>
                    <a:pt x="167" y="113"/>
                    <a:pt x="180" y="108"/>
                  </a:cubicBezTo>
                  <a:cubicBezTo>
                    <a:pt x="191" y="105"/>
                    <a:pt x="207" y="92"/>
                    <a:pt x="220" y="90"/>
                  </a:cubicBezTo>
                  <a:close/>
                </a:path>
              </a:pathLst>
            </a:custGeom>
            <a:solidFill>
              <a:srgbClr val="C6B0D5"/>
            </a:solidFill>
            <a:ln w="9525">
              <a:noFill/>
              <a:round/>
              <a:headEnd/>
              <a:tailEnd/>
            </a:ln>
          </p:spPr>
          <p:txBody>
            <a:bodyPr/>
            <a:lstStyle/>
            <a:p>
              <a:endParaRPr lang="en-US"/>
            </a:p>
          </p:txBody>
        </p:sp>
        <p:sp>
          <p:nvSpPr>
            <p:cNvPr id="27134" name="Freeform 506"/>
            <p:cNvSpPr>
              <a:spLocks/>
            </p:cNvSpPr>
            <p:nvPr/>
          </p:nvSpPr>
          <p:spPr bwMode="auto">
            <a:xfrm>
              <a:off x="3236913" y="4591720"/>
              <a:ext cx="719137" cy="708025"/>
            </a:xfrm>
            <a:custGeom>
              <a:avLst/>
              <a:gdLst>
                <a:gd name="T0" fmla="*/ 2147483647 w 218"/>
                <a:gd name="T1" fmla="*/ 2147483647 h 215"/>
                <a:gd name="T2" fmla="*/ 2147483647 w 218"/>
                <a:gd name="T3" fmla="*/ 2147483647 h 215"/>
                <a:gd name="T4" fmla="*/ 2147483647 w 218"/>
                <a:gd name="T5" fmla="*/ 2147483647 h 215"/>
                <a:gd name="T6" fmla="*/ 2147483647 w 218"/>
                <a:gd name="T7" fmla="*/ 2147483647 h 215"/>
                <a:gd name="T8" fmla="*/ 2147483647 w 218"/>
                <a:gd name="T9" fmla="*/ 2147483647 h 215"/>
                <a:gd name="T10" fmla="*/ 2147483647 w 218"/>
                <a:gd name="T11" fmla="*/ 2147483647 h 215"/>
                <a:gd name="T12" fmla="*/ 2147483647 w 218"/>
                <a:gd name="T13" fmla="*/ 2147483647 h 215"/>
                <a:gd name="T14" fmla="*/ 2147483647 w 218"/>
                <a:gd name="T15" fmla="*/ 2147483647 h 215"/>
                <a:gd name="T16" fmla="*/ 2147483647 w 218"/>
                <a:gd name="T17" fmla="*/ 2147483647 h 215"/>
                <a:gd name="T18" fmla="*/ 2147483647 w 218"/>
                <a:gd name="T19" fmla="*/ 2147483647 h 215"/>
                <a:gd name="T20" fmla="*/ 2147483647 w 218"/>
                <a:gd name="T21" fmla="*/ 2147483647 h 215"/>
                <a:gd name="T22" fmla="*/ 2147483647 w 218"/>
                <a:gd name="T23" fmla="*/ 2147483647 h 215"/>
                <a:gd name="T24" fmla="*/ 2147483647 w 218"/>
                <a:gd name="T25" fmla="*/ 2147483647 h 215"/>
                <a:gd name="T26" fmla="*/ 2147483647 w 218"/>
                <a:gd name="T27" fmla="*/ 2147483647 h 215"/>
                <a:gd name="T28" fmla="*/ 2147483647 w 218"/>
                <a:gd name="T29" fmla="*/ 2147483647 h 215"/>
                <a:gd name="T30" fmla="*/ 2147483647 w 218"/>
                <a:gd name="T31" fmla="*/ 2147483647 h 215"/>
                <a:gd name="T32" fmla="*/ 2147483647 w 218"/>
                <a:gd name="T33" fmla="*/ 2147483647 h 215"/>
                <a:gd name="T34" fmla="*/ 2147483647 w 218"/>
                <a:gd name="T35" fmla="*/ 2147483647 h 215"/>
                <a:gd name="T36" fmla="*/ 2147483647 w 218"/>
                <a:gd name="T37" fmla="*/ 2147483647 h 2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215"/>
                <a:gd name="T59" fmla="*/ 218 w 218"/>
                <a:gd name="T60" fmla="*/ 215 h 2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215">
                  <a:moveTo>
                    <a:pt x="218" y="90"/>
                  </a:moveTo>
                  <a:cubicBezTo>
                    <a:pt x="210" y="69"/>
                    <a:pt x="193" y="79"/>
                    <a:pt x="178" y="63"/>
                  </a:cubicBezTo>
                  <a:cubicBezTo>
                    <a:pt x="167" y="52"/>
                    <a:pt x="159" y="40"/>
                    <a:pt x="159" y="29"/>
                  </a:cubicBezTo>
                  <a:cubicBezTo>
                    <a:pt x="158" y="15"/>
                    <a:pt x="143" y="38"/>
                    <a:pt x="125" y="51"/>
                  </a:cubicBezTo>
                  <a:cubicBezTo>
                    <a:pt x="114" y="59"/>
                    <a:pt x="104" y="67"/>
                    <a:pt x="87" y="54"/>
                  </a:cubicBezTo>
                  <a:cubicBezTo>
                    <a:pt x="78" y="48"/>
                    <a:pt x="72" y="36"/>
                    <a:pt x="61" y="19"/>
                  </a:cubicBezTo>
                  <a:cubicBezTo>
                    <a:pt x="49" y="0"/>
                    <a:pt x="36" y="3"/>
                    <a:pt x="30" y="21"/>
                  </a:cubicBezTo>
                  <a:cubicBezTo>
                    <a:pt x="27" y="30"/>
                    <a:pt x="33" y="44"/>
                    <a:pt x="29" y="58"/>
                  </a:cubicBezTo>
                  <a:cubicBezTo>
                    <a:pt x="26" y="68"/>
                    <a:pt x="21" y="78"/>
                    <a:pt x="16" y="90"/>
                  </a:cubicBezTo>
                  <a:cubicBezTo>
                    <a:pt x="11" y="103"/>
                    <a:pt x="7" y="115"/>
                    <a:pt x="5" y="126"/>
                  </a:cubicBezTo>
                  <a:cubicBezTo>
                    <a:pt x="3" y="140"/>
                    <a:pt x="5" y="152"/>
                    <a:pt x="6" y="163"/>
                  </a:cubicBezTo>
                  <a:cubicBezTo>
                    <a:pt x="7" y="177"/>
                    <a:pt x="0" y="194"/>
                    <a:pt x="5" y="203"/>
                  </a:cubicBezTo>
                  <a:cubicBezTo>
                    <a:pt x="11" y="215"/>
                    <a:pt x="29" y="210"/>
                    <a:pt x="40" y="212"/>
                  </a:cubicBezTo>
                  <a:cubicBezTo>
                    <a:pt x="50" y="214"/>
                    <a:pt x="48" y="208"/>
                    <a:pt x="58" y="192"/>
                  </a:cubicBezTo>
                  <a:cubicBezTo>
                    <a:pt x="63" y="183"/>
                    <a:pt x="72" y="173"/>
                    <a:pt x="80" y="162"/>
                  </a:cubicBezTo>
                  <a:cubicBezTo>
                    <a:pt x="87" y="153"/>
                    <a:pt x="96" y="142"/>
                    <a:pt x="106" y="133"/>
                  </a:cubicBezTo>
                  <a:cubicBezTo>
                    <a:pt x="115" y="126"/>
                    <a:pt x="128" y="118"/>
                    <a:pt x="140" y="111"/>
                  </a:cubicBezTo>
                  <a:cubicBezTo>
                    <a:pt x="150" y="106"/>
                    <a:pt x="166" y="112"/>
                    <a:pt x="179" y="108"/>
                  </a:cubicBezTo>
                  <a:cubicBezTo>
                    <a:pt x="190" y="105"/>
                    <a:pt x="206" y="92"/>
                    <a:pt x="218" y="90"/>
                  </a:cubicBezTo>
                  <a:close/>
                </a:path>
              </a:pathLst>
            </a:custGeom>
            <a:solidFill>
              <a:srgbClr val="C5AFD5"/>
            </a:solidFill>
            <a:ln w="9525">
              <a:noFill/>
              <a:round/>
              <a:headEnd/>
              <a:tailEnd/>
            </a:ln>
          </p:spPr>
          <p:txBody>
            <a:bodyPr/>
            <a:lstStyle/>
            <a:p>
              <a:endParaRPr lang="en-US"/>
            </a:p>
          </p:txBody>
        </p:sp>
        <p:sp>
          <p:nvSpPr>
            <p:cNvPr id="27135" name="Freeform 507"/>
            <p:cNvSpPr>
              <a:spLocks/>
            </p:cNvSpPr>
            <p:nvPr/>
          </p:nvSpPr>
          <p:spPr bwMode="auto">
            <a:xfrm>
              <a:off x="3236913" y="4594895"/>
              <a:ext cx="719137" cy="701675"/>
            </a:xfrm>
            <a:custGeom>
              <a:avLst/>
              <a:gdLst>
                <a:gd name="T0" fmla="*/ 2147483647 w 218"/>
                <a:gd name="T1" fmla="*/ 2147483647 h 213"/>
                <a:gd name="T2" fmla="*/ 2147483647 w 218"/>
                <a:gd name="T3" fmla="*/ 2147483647 h 213"/>
                <a:gd name="T4" fmla="*/ 2147483647 w 218"/>
                <a:gd name="T5" fmla="*/ 2147483647 h 213"/>
                <a:gd name="T6" fmla="*/ 2147483647 w 218"/>
                <a:gd name="T7" fmla="*/ 2147483647 h 213"/>
                <a:gd name="T8" fmla="*/ 2147483647 w 218"/>
                <a:gd name="T9" fmla="*/ 2147483647 h 213"/>
                <a:gd name="T10" fmla="*/ 2147483647 w 218"/>
                <a:gd name="T11" fmla="*/ 2147483647 h 213"/>
                <a:gd name="T12" fmla="*/ 2147483647 w 218"/>
                <a:gd name="T13" fmla="*/ 2147483647 h 213"/>
                <a:gd name="T14" fmla="*/ 2147483647 w 218"/>
                <a:gd name="T15" fmla="*/ 2147483647 h 213"/>
                <a:gd name="T16" fmla="*/ 2147483647 w 218"/>
                <a:gd name="T17" fmla="*/ 2147483647 h 213"/>
                <a:gd name="T18" fmla="*/ 2147483647 w 218"/>
                <a:gd name="T19" fmla="*/ 2147483647 h 213"/>
                <a:gd name="T20" fmla="*/ 2147483647 w 218"/>
                <a:gd name="T21" fmla="*/ 2147483647 h 213"/>
                <a:gd name="T22" fmla="*/ 2147483647 w 218"/>
                <a:gd name="T23" fmla="*/ 2147483647 h 213"/>
                <a:gd name="T24" fmla="*/ 2147483647 w 218"/>
                <a:gd name="T25" fmla="*/ 2147483647 h 213"/>
                <a:gd name="T26" fmla="*/ 2147483647 w 218"/>
                <a:gd name="T27" fmla="*/ 2147483647 h 213"/>
                <a:gd name="T28" fmla="*/ 2147483647 w 218"/>
                <a:gd name="T29" fmla="*/ 2147483647 h 213"/>
                <a:gd name="T30" fmla="*/ 2147483647 w 218"/>
                <a:gd name="T31" fmla="*/ 2147483647 h 213"/>
                <a:gd name="T32" fmla="*/ 2147483647 w 218"/>
                <a:gd name="T33" fmla="*/ 2147483647 h 213"/>
                <a:gd name="T34" fmla="*/ 2147483647 w 218"/>
                <a:gd name="T35" fmla="*/ 2147483647 h 213"/>
                <a:gd name="T36" fmla="*/ 2147483647 w 218"/>
                <a:gd name="T37" fmla="*/ 2147483647 h 2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213"/>
                <a:gd name="T59" fmla="*/ 218 w 218"/>
                <a:gd name="T60" fmla="*/ 213 h 2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213">
                  <a:moveTo>
                    <a:pt x="218" y="89"/>
                  </a:moveTo>
                  <a:cubicBezTo>
                    <a:pt x="210" y="68"/>
                    <a:pt x="193" y="78"/>
                    <a:pt x="178" y="63"/>
                  </a:cubicBezTo>
                  <a:cubicBezTo>
                    <a:pt x="167" y="51"/>
                    <a:pt x="159" y="40"/>
                    <a:pt x="159" y="29"/>
                  </a:cubicBezTo>
                  <a:cubicBezTo>
                    <a:pt x="158" y="14"/>
                    <a:pt x="143" y="37"/>
                    <a:pt x="125" y="50"/>
                  </a:cubicBezTo>
                  <a:cubicBezTo>
                    <a:pt x="115" y="58"/>
                    <a:pt x="104" y="66"/>
                    <a:pt x="87" y="54"/>
                  </a:cubicBezTo>
                  <a:cubicBezTo>
                    <a:pt x="78" y="47"/>
                    <a:pt x="72" y="35"/>
                    <a:pt x="61" y="19"/>
                  </a:cubicBezTo>
                  <a:cubicBezTo>
                    <a:pt x="49" y="0"/>
                    <a:pt x="36" y="3"/>
                    <a:pt x="31" y="20"/>
                  </a:cubicBezTo>
                  <a:cubicBezTo>
                    <a:pt x="28" y="30"/>
                    <a:pt x="33" y="43"/>
                    <a:pt x="29" y="57"/>
                  </a:cubicBezTo>
                  <a:cubicBezTo>
                    <a:pt x="26" y="67"/>
                    <a:pt x="21" y="78"/>
                    <a:pt x="16" y="90"/>
                  </a:cubicBezTo>
                  <a:cubicBezTo>
                    <a:pt x="11" y="102"/>
                    <a:pt x="8" y="114"/>
                    <a:pt x="6" y="125"/>
                  </a:cubicBezTo>
                  <a:cubicBezTo>
                    <a:pt x="3" y="139"/>
                    <a:pt x="6" y="150"/>
                    <a:pt x="7" y="162"/>
                  </a:cubicBezTo>
                  <a:cubicBezTo>
                    <a:pt x="8" y="176"/>
                    <a:pt x="0" y="192"/>
                    <a:pt x="5" y="202"/>
                  </a:cubicBezTo>
                  <a:cubicBezTo>
                    <a:pt x="12" y="213"/>
                    <a:pt x="29" y="208"/>
                    <a:pt x="40" y="211"/>
                  </a:cubicBezTo>
                  <a:cubicBezTo>
                    <a:pt x="50" y="213"/>
                    <a:pt x="48" y="206"/>
                    <a:pt x="58" y="191"/>
                  </a:cubicBezTo>
                  <a:cubicBezTo>
                    <a:pt x="63" y="182"/>
                    <a:pt x="72" y="172"/>
                    <a:pt x="80" y="160"/>
                  </a:cubicBezTo>
                  <a:cubicBezTo>
                    <a:pt x="87" y="151"/>
                    <a:pt x="96" y="141"/>
                    <a:pt x="106" y="132"/>
                  </a:cubicBezTo>
                  <a:cubicBezTo>
                    <a:pt x="114" y="124"/>
                    <a:pt x="128" y="117"/>
                    <a:pt x="140" y="110"/>
                  </a:cubicBezTo>
                  <a:cubicBezTo>
                    <a:pt x="150" y="105"/>
                    <a:pt x="166" y="111"/>
                    <a:pt x="179" y="107"/>
                  </a:cubicBezTo>
                  <a:cubicBezTo>
                    <a:pt x="189" y="104"/>
                    <a:pt x="206" y="91"/>
                    <a:pt x="218" y="89"/>
                  </a:cubicBezTo>
                  <a:close/>
                </a:path>
              </a:pathLst>
            </a:custGeom>
            <a:solidFill>
              <a:srgbClr val="C4AFD5"/>
            </a:solidFill>
            <a:ln w="9525">
              <a:noFill/>
              <a:round/>
              <a:headEnd/>
              <a:tailEnd/>
            </a:ln>
          </p:spPr>
          <p:txBody>
            <a:bodyPr/>
            <a:lstStyle/>
            <a:p>
              <a:endParaRPr lang="en-US"/>
            </a:p>
          </p:txBody>
        </p:sp>
        <p:sp>
          <p:nvSpPr>
            <p:cNvPr id="27136" name="Freeform 508"/>
            <p:cNvSpPr>
              <a:spLocks/>
            </p:cNvSpPr>
            <p:nvPr/>
          </p:nvSpPr>
          <p:spPr bwMode="auto">
            <a:xfrm>
              <a:off x="3236913" y="4598070"/>
              <a:ext cx="719137" cy="698500"/>
            </a:xfrm>
            <a:custGeom>
              <a:avLst/>
              <a:gdLst>
                <a:gd name="T0" fmla="*/ 2147483647 w 218"/>
                <a:gd name="T1" fmla="*/ 2147483647 h 212"/>
                <a:gd name="T2" fmla="*/ 2147483647 w 218"/>
                <a:gd name="T3" fmla="*/ 2147483647 h 212"/>
                <a:gd name="T4" fmla="*/ 2147483647 w 218"/>
                <a:gd name="T5" fmla="*/ 2147483647 h 212"/>
                <a:gd name="T6" fmla="*/ 2147483647 w 218"/>
                <a:gd name="T7" fmla="*/ 2147483647 h 212"/>
                <a:gd name="T8" fmla="*/ 2147483647 w 218"/>
                <a:gd name="T9" fmla="*/ 2147483647 h 212"/>
                <a:gd name="T10" fmla="*/ 2147483647 w 218"/>
                <a:gd name="T11" fmla="*/ 2147483647 h 212"/>
                <a:gd name="T12" fmla="*/ 2147483647 w 218"/>
                <a:gd name="T13" fmla="*/ 2147483647 h 212"/>
                <a:gd name="T14" fmla="*/ 2147483647 w 218"/>
                <a:gd name="T15" fmla="*/ 2147483647 h 212"/>
                <a:gd name="T16" fmla="*/ 2147483647 w 218"/>
                <a:gd name="T17" fmla="*/ 2147483647 h 212"/>
                <a:gd name="T18" fmla="*/ 2147483647 w 218"/>
                <a:gd name="T19" fmla="*/ 2147483647 h 212"/>
                <a:gd name="T20" fmla="*/ 2147483647 w 218"/>
                <a:gd name="T21" fmla="*/ 2147483647 h 212"/>
                <a:gd name="T22" fmla="*/ 2147483647 w 218"/>
                <a:gd name="T23" fmla="*/ 2147483647 h 212"/>
                <a:gd name="T24" fmla="*/ 2147483647 w 218"/>
                <a:gd name="T25" fmla="*/ 2147483647 h 212"/>
                <a:gd name="T26" fmla="*/ 2147483647 w 218"/>
                <a:gd name="T27" fmla="*/ 2147483647 h 212"/>
                <a:gd name="T28" fmla="*/ 2147483647 w 218"/>
                <a:gd name="T29" fmla="*/ 2147483647 h 212"/>
                <a:gd name="T30" fmla="*/ 2147483647 w 218"/>
                <a:gd name="T31" fmla="*/ 2147483647 h 212"/>
                <a:gd name="T32" fmla="*/ 2147483647 w 218"/>
                <a:gd name="T33" fmla="*/ 2147483647 h 212"/>
                <a:gd name="T34" fmla="*/ 2147483647 w 218"/>
                <a:gd name="T35" fmla="*/ 2147483647 h 212"/>
                <a:gd name="T36" fmla="*/ 2147483647 w 218"/>
                <a:gd name="T37" fmla="*/ 2147483647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212"/>
                <a:gd name="T59" fmla="*/ 218 w 218"/>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212">
                  <a:moveTo>
                    <a:pt x="218" y="88"/>
                  </a:moveTo>
                  <a:cubicBezTo>
                    <a:pt x="209" y="67"/>
                    <a:pt x="193" y="78"/>
                    <a:pt x="177" y="62"/>
                  </a:cubicBezTo>
                  <a:cubicBezTo>
                    <a:pt x="166" y="51"/>
                    <a:pt x="159" y="39"/>
                    <a:pt x="159" y="28"/>
                  </a:cubicBezTo>
                  <a:cubicBezTo>
                    <a:pt x="158" y="14"/>
                    <a:pt x="143" y="37"/>
                    <a:pt x="125" y="50"/>
                  </a:cubicBezTo>
                  <a:cubicBezTo>
                    <a:pt x="115" y="58"/>
                    <a:pt x="103" y="66"/>
                    <a:pt x="86" y="54"/>
                  </a:cubicBezTo>
                  <a:cubicBezTo>
                    <a:pt x="77" y="47"/>
                    <a:pt x="72" y="34"/>
                    <a:pt x="61" y="18"/>
                  </a:cubicBezTo>
                  <a:cubicBezTo>
                    <a:pt x="49" y="0"/>
                    <a:pt x="37" y="2"/>
                    <a:pt x="31" y="20"/>
                  </a:cubicBezTo>
                  <a:cubicBezTo>
                    <a:pt x="28" y="29"/>
                    <a:pt x="34" y="43"/>
                    <a:pt x="29" y="57"/>
                  </a:cubicBezTo>
                  <a:cubicBezTo>
                    <a:pt x="26" y="66"/>
                    <a:pt x="21" y="77"/>
                    <a:pt x="17" y="89"/>
                  </a:cubicBezTo>
                  <a:cubicBezTo>
                    <a:pt x="12" y="101"/>
                    <a:pt x="8" y="113"/>
                    <a:pt x="6" y="124"/>
                  </a:cubicBezTo>
                  <a:cubicBezTo>
                    <a:pt x="4" y="138"/>
                    <a:pt x="6" y="149"/>
                    <a:pt x="7" y="161"/>
                  </a:cubicBezTo>
                  <a:cubicBezTo>
                    <a:pt x="8" y="175"/>
                    <a:pt x="0" y="191"/>
                    <a:pt x="5" y="200"/>
                  </a:cubicBezTo>
                  <a:cubicBezTo>
                    <a:pt x="12" y="212"/>
                    <a:pt x="29" y="207"/>
                    <a:pt x="40" y="209"/>
                  </a:cubicBezTo>
                  <a:cubicBezTo>
                    <a:pt x="50" y="211"/>
                    <a:pt x="48" y="205"/>
                    <a:pt x="58" y="189"/>
                  </a:cubicBezTo>
                  <a:cubicBezTo>
                    <a:pt x="63" y="180"/>
                    <a:pt x="72" y="170"/>
                    <a:pt x="80" y="159"/>
                  </a:cubicBezTo>
                  <a:cubicBezTo>
                    <a:pt x="87" y="150"/>
                    <a:pt x="95" y="140"/>
                    <a:pt x="105" y="131"/>
                  </a:cubicBezTo>
                  <a:cubicBezTo>
                    <a:pt x="114" y="123"/>
                    <a:pt x="128" y="115"/>
                    <a:pt x="139" y="109"/>
                  </a:cubicBezTo>
                  <a:cubicBezTo>
                    <a:pt x="150" y="103"/>
                    <a:pt x="166" y="110"/>
                    <a:pt x="179" y="106"/>
                  </a:cubicBezTo>
                  <a:cubicBezTo>
                    <a:pt x="189" y="102"/>
                    <a:pt x="205" y="90"/>
                    <a:pt x="218" y="88"/>
                  </a:cubicBezTo>
                  <a:close/>
                </a:path>
              </a:pathLst>
            </a:custGeom>
            <a:solidFill>
              <a:srgbClr val="C3AFD5"/>
            </a:solidFill>
            <a:ln w="9525">
              <a:noFill/>
              <a:round/>
              <a:headEnd/>
              <a:tailEnd/>
            </a:ln>
          </p:spPr>
          <p:txBody>
            <a:bodyPr/>
            <a:lstStyle/>
            <a:p>
              <a:endParaRPr lang="en-US"/>
            </a:p>
          </p:txBody>
        </p:sp>
        <p:sp>
          <p:nvSpPr>
            <p:cNvPr id="27137" name="Freeform 509"/>
            <p:cNvSpPr>
              <a:spLocks/>
            </p:cNvSpPr>
            <p:nvPr/>
          </p:nvSpPr>
          <p:spPr bwMode="auto">
            <a:xfrm>
              <a:off x="3236913" y="4598070"/>
              <a:ext cx="715962" cy="695325"/>
            </a:xfrm>
            <a:custGeom>
              <a:avLst/>
              <a:gdLst>
                <a:gd name="T0" fmla="*/ 2147483647 w 217"/>
                <a:gd name="T1" fmla="*/ 2147483647 h 211"/>
                <a:gd name="T2" fmla="*/ 2147483647 w 217"/>
                <a:gd name="T3" fmla="*/ 2147483647 h 211"/>
                <a:gd name="T4" fmla="*/ 2147483647 w 217"/>
                <a:gd name="T5" fmla="*/ 2147483647 h 211"/>
                <a:gd name="T6" fmla="*/ 2147483647 w 217"/>
                <a:gd name="T7" fmla="*/ 2147483647 h 211"/>
                <a:gd name="T8" fmla="*/ 2147483647 w 217"/>
                <a:gd name="T9" fmla="*/ 2147483647 h 211"/>
                <a:gd name="T10" fmla="*/ 2147483647 w 217"/>
                <a:gd name="T11" fmla="*/ 2147483647 h 211"/>
                <a:gd name="T12" fmla="*/ 2147483647 w 217"/>
                <a:gd name="T13" fmla="*/ 2147483647 h 211"/>
                <a:gd name="T14" fmla="*/ 2147483647 w 217"/>
                <a:gd name="T15" fmla="*/ 2147483647 h 211"/>
                <a:gd name="T16" fmla="*/ 2147483647 w 217"/>
                <a:gd name="T17" fmla="*/ 2147483647 h 211"/>
                <a:gd name="T18" fmla="*/ 2147483647 w 217"/>
                <a:gd name="T19" fmla="*/ 2147483647 h 211"/>
                <a:gd name="T20" fmla="*/ 2147483647 w 217"/>
                <a:gd name="T21" fmla="*/ 2147483647 h 211"/>
                <a:gd name="T22" fmla="*/ 2147483647 w 217"/>
                <a:gd name="T23" fmla="*/ 2147483647 h 211"/>
                <a:gd name="T24" fmla="*/ 2147483647 w 217"/>
                <a:gd name="T25" fmla="*/ 2147483647 h 211"/>
                <a:gd name="T26" fmla="*/ 2147483647 w 217"/>
                <a:gd name="T27" fmla="*/ 2147483647 h 211"/>
                <a:gd name="T28" fmla="*/ 2147483647 w 217"/>
                <a:gd name="T29" fmla="*/ 2147483647 h 211"/>
                <a:gd name="T30" fmla="*/ 2147483647 w 217"/>
                <a:gd name="T31" fmla="*/ 2147483647 h 211"/>
                <a:gd name="T32" fmla="*/ 2147483647 w 217"/>
                <a:gd name="T33" fmla="*/ 2147483647 h 211"/>
                <a:gd name="T34" fmla="*/ 2147483647 w 217"/>
                <a:gd name="T35" fmla="*/ 2147483647 h 211"/>
                <a:gd name="T36" fmla="*/ 2147483647 w 217"/>
                <a:gd name="T37" fmla="*/ 2147483647 h 2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7"/>
                <a:gd name="T58" fmla="*/ 0 h 211"/>
                <a:gd name="T59" fmla="*/ 217 w 217"/>
                <a:gd name="T60" fmla="*/ 211 h 2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7" h="211">
                  <a:moveTo>
                    <a:pt x="217" y="88"/>
                  </a:moveTo>
                  <a:cubicBezTo>
                    <a:pt x="209" y="67"/>
                    <a:pt x="192" y="78"/>
                    <a:pt x="177" y="62"/>
                  </a:cubicBezTo>
                  <a:cubicBezTo>
                    <a:pt x="166" y="51"/>
                    <a:pt x="159" y="39"/>
                    <a:pt x="158" y="28"/>
                  </a:cubicBezTo>
                  <a:cubicBezTo>
                    <a:pt x="158" y="14"/>
                    <a:pt x="143" y="37"/>
                    <a:pt x="125" y="50"/>
                  </a:cubicBezTo>
                  <a:cubicBezTo>
                    <a:pt x="115" y="58"/>
                    <a:pt x="103" y="66"/>
                    <a:pt x="86" y="54"/>
                  </a:cubicBezTo>
                  <a:cubicBezTo>
                    <a:pt x="77" y="48"/>
                    <a:pt x="72" y="35"/>
                    <a:pt x="61" y="19"/>
                  </a:cubicBezTo>
                  <a:cubicBezTo>
                    <a:pt x="49" y="0"/>
                    <a:pt x="37" y="3"/>
                    <a:pt x="31" y="20"/>
                  </a:cubicBezTo>
                  <a:cubicBezTo>
                    <a:pt x="28" y="30"/>
                    <a:pt x="34" y="43"/>
                    <a:pt x="30" y="57"/>
                  </a:cubicBezTo>
                  <a:cubicBezTo>
                    <a:pt x="27" y="66"/>
                    <a:pt x="22" y="77"/>
                    <a:pt x="17" y="89"/>
                  </a:cubicBezTo>
                  <a:cubicBezTo>
                    <a:pt x="12" y="102"/>
                    <a:pt x="9" y="113"/>
                    <a:pt x="7" y="125"/>
                  </a:cubicBezTo>
                  <a:cubicBezTo>
                    <a:pt x="4" y="138"/>
                    <a:pt x="6" y="149"/>
                    <a:pt x="7" y="160"/>
                  </a:cubicBezTo>
                  <a:cubicBezTo>
                    <a:pt x="9" y="174"/>
                    <a:pt x="0" y="191"/>
                    <a:pt x="6" y="200"/>
                  </a:cubicBezTo>
                  <a:cubicBezTo>
                    <a:pt x="12" y="211"/>
                    <a:pt x="29" y="206"/>
                    <a:pt x="40" y="209"/>
                  </a:cubicBezTo>
                  <a:cubicBezTo>
                    <a:pt x="50" y="211"/>
                    <a:pt x="48" y="204"/>
                    <a:pt x="57" y="189"/>
                  </a:cubicBezTo>
                  <a:cubicBezTo>
                    <a:pt x="63" y="180"/>
                    <a:pt x="72" y="170"/>
                    <a:pt x="80" y="159"/>
                  </a:cubicBezTo>
                  <a:cubicBezTo>
                    <a:pt x="86" y="150"/>
                    <a:pt x="95" y="139"/>
                    <a:pt x="105" y="130"/>
                  </a:cubicBezTo>
                  <a:cubicBezTo>
                    <a:pt x="113" y="123"/>
                    <a:pt x="128" y="115"/>
                    <a:pt x="139" y="109"/>
                  </a:cubicBezTo>
                  <a:cubicBezTo>
                    <a:pt x="149" y="103"/>
                    <a:pt x="166" y="109"/>
                    <a:pt x="179" y="105"/>
                  </a:cubicBezTo>
                  <a:cubicBezTo>
                    <a:pt x="189" y="102"/>
                    <a:pt x="205" y="90"/>
                    <a:pt x="217" y="88"/>
                  </a:cubicBezTo>
                  <a:close/>
                </a:path>
              </a:pathLst>
            </a:custGeom>
            <a:solidFill>
              <a:srgbClr val="C2AED4"/>
            </a:solidFill>
            <a:ln w="9525">
              <a:noFill/>
              <a:round/>
              <a:headEnd/>
              <a:tailEnd/>
            </a:ln>
          </p:spPr>
          <p:txBody>
            <a:bodyPr/>
            <a:lstStyle/>
            <a:p>
              <a:endParaRPr lang="en-US"/>
            </a:p>
          </p:txBody>
        </p:sp>
        <p:sp>
          <p:nvSpPr>
            <p:cNvPr id="27138" name="Freeform 510"/>
            <p:cNvSpPr>
              <a:spLocks/>
            </p:cNvSpPr>
            <p:nvPr/>
          </p:nvSpPr>
          <p:spPr bwMode="auto">
            <a:xfrm>
              <a:off x="3240088" y="4601245"/>
              <a:ext cx="712787" cy="692150"/>
            </a:xfrm>
            <a:custGeom>
              <a:avLst/>
              <a:gdLst>
                <a:gd name="T0" fmla="*/ 2147483647 w 216"/>
                <a:gd name="T1" fmla="*/ 2147483647 h 210"/>
                <a:gd name="T2" fmla="*/ 2147483647 w 216"/>
                <a:gd name="T3" fmla="*/ 2147483647 h 210"/>
                <a:gd name="T4" fmla="*/ 2147483647 w 216"/>
                <a:gd name="T5" fmla="*/ 2147483647 h 210"/>
                <a:gd name="T6" fmla="*/ 2147483647 w 216"/>
                <a:gd name="T7" fmla="*/ 2147483647 h 210"/>
                <a:gd name="T8" fmla="*/ 2147483647 w 216"/>
                <a:gd name="T9" fmla="*/ 2147483647 h 210"/>
                <a:gd name="T10" fmla="*/ 2147483647 w 216"/>
                <a:gd name="T11" fmla="*/ 2147483647 h 210"/>
                <a:gd name="T12" fmla="*/ 2147483647 w 216"/>
                <a:gd name="T13" fmla="*/ 2147483647 h 210"/>
                <a:gd name="T14" fmla="*/ 2147483647 w 216"/>
                <a:gd name="T15" fmla="*/ 2147483647 h 210"/>
                <a:gd name="T16" fmla="*/ 2147483647 w 216"/>
                <a:gd name="T17" fmla="*/ 2147483647 h 210"/>
                <a:gd name="T18" fmla="*/ 2147483647 w 216"/>
                <a:gd name="T19" fmla="*/ 2147483647 h 210"/>
                <a:gd name="T20" fmla="*/ 2147483647 w 216"/>
                <a:gd name="T21" fmla="*/ 2147483647 h 210"/>
                <a:gd name="T22" fmla="*/ 2147483647 w 216"/>
                <a:gd name="T23" fmla="*/ 2147483647 h 210"/>
                <a:gd name="T24" fmla="*/ 2147483647 w 216"/>
                <a:gd name="T25" fmla="*/ 2147483647 h 210"/>
                <a:gd name="T26" fmla="*/ 2147483647 w 216"/>
                <a:gd name="T27" fmla="*/ 2147483647 h 210"/>
                <a:gd name="T28" fmla="*/ 2147483647 w 216"/>
                <a:gd name="T29" fmla="*/ 2147483647 h 210"/>
                <a:gd name="T30" fmla="*/ 2147483647 w 216"/>
                <a:gd name="T31" fmla="*/ 2147483647 h 210"/>
                <a:gd name="T32" fmla="*/ 2147483647 w 216"/>
                <a:gd name="T33" fmla="*/ 2147483647 h 210"/>
                <a:gd name="T34" fmla="*/ 2147483647 w 216"/>
                <a:gd name="T35" fmla="*/ 2147483647 h 210"/>
                <a:gd name="T36" fmla="*/ 2147483647 w 216"/>
                <a:gd name="T37" fmla="*/ 2147483647 h 2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6"/>
                <a:gd name="T58" fmla="*/ 0 h 210"/>
                <a:gd name="T59" fmla="*/ 216 w 216"/>
                <a:gd name="T60" fmla="*/ 210 h 21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6" h="210">
                  <a:moveTo>
                    <a:pt x="216" y="87"/>
                  </a:moveTo>
                  <a:cubicBezTo>
                    <a:pt x="207" y="67"/>
                    <a:pt x="191" y="77"/>
                    <a:pt x="175" y="61"/>
                  </a:cubicBezTo>
                  <a:cubicBezTo>
                    <a:pt x="165" y="50"/>
                    <a:pt x="158" y="38"/>
                    <a:pt x="157" y="27"/>
                  </a:cubicBezTo>
                  <a:cubicBezTo>
                    <a:pt x="157" y="14"/>
                    <a:pt x="142" y="36"/>
                    <a:pt x="124" y="50"/>
                  </a:cubicBezTo>
                  <a:cubicBezTo>
                    <a:pt x="114" y="57"/>
                    <a:pt x="101" y="66"/>
                    <a:pt x="84" y="54"/>
                  </a:cubicBezTo>
                  <a:cubicBezTo>
                    <a:pt x="76" y="47"/>
                    <a:pt x="71" y="34"/>
                    <a:pt x="60" y="18"/>
                  </a:cubicBezTo>
                  <a:cubicBezTo>
                    <a:pt x="49" y="0"/>
                    <a:pt x="36" y="2"/>
                    <a:pt x="31" y="20"/>
                  </a:cubicBezTo>
                  <a:cubicBezTo>
                    <a:pt x="28" y="30"/>
                    <a:pt x="33" y="42"/>
                    <a:pt x="29" y="56"/>
                  </a:cubicBezTo>
                  <a:cubicBezTo>
                    <a:pt x="26" y="66"/>
                    <a:pt x="21" y="77"/>
                    <a:pt x="16" y="88"/>
                  </a:cubicBezTo>
                  <a:cubicBezTo>
                    <a:pt x="12" y="101"/>
                    <a:pt x="8" y="113"/>
                    <a:pt x="6" y="124"/>
                  </a:cubicBezTo>
                  <a:cubicBezTo>
                    <a:pt x="4" y="137"/>
                    <a:pt x="6" y="148"/>
                    <a:pt x="7" y="159"/>
                  </a:cubicBezTo>
                  <a:cubicBezTo>
                    <a:pt x="8" y="173"/>
                    <a:pt x="0" y="189"/>
                    <a:pt x="5" y="199"/>
                  </a:cubicBezTo>
                  <a:cubicBezTo>
                    <a:pt x="11" y="210"/>
                    <a:pt x="28" y="205"/>
                    <a:pt x="39" y="207"/>
                  </a:cubicBezTo>
                  <a:cubicBezTo>
                    <a:pt x="49" y="209"/>
                    <a:pt x="47" y="203"/>
                    <a:pt x="56" y="187"/>
                  </a:cubicBezTo>
                  <a:cubicBezTo>
                    <a:pt x="62" y="178"/>
                    <a:pt x="70" y="168"/>
                    <a:pt x="79" y="157"/>
                  </a:cubicBezTo>
                  <a:cubicBezTo>
                    <a:pt x="85" y="148"/>
                    <a:pt x="94" y="138"/>
                    <a:pt x="103" y="129"/>
                  </a:cubicBezTo>
                  <a:cubicBezTo>
                    <a:pt x="112" y="122"/>
                    <a:pt x="127" y="114"/>
                    <a:pt x="138" y="107"/>
                  </a:cubicBezTo>
                  <a:cubicBezTo>
                    <a:pt x="148" y="102"/>
                    <a:pt x="165" y="108"/>
                    <a:pt x="177" y="104"/>
                  </a:cubicBezTo>
                  <a:cubicBezTo>
                    <a:pt x="188" y="101"/>
                    <a:pt x="204" y="89"/>
                    <a:pt x="216" y="87"/>
                  </a:cubicBezTo>
                  <a:close/>
                </a:path>
              </a:pathLst>
            </a:custGeom>
            <a:solidFill>
              <a:srgbClr val="C1ADD4"/>
            </a:solidFill>
            <a:ln w="9525">
              <a:noFill/>
              <a:round/>
              <a:headEnd/>
              <a:tailEnd/>
            </a:ln>
          </p:spPr>
          <p:txBody>
            <a:bodyPr/>
            <a:lstStyle/>
            <a:p>
              <a:endParaRPr lang="en-US"/>
            </a:p>
          </p:txBody>
        </p:sp>
        <p:sp>
          <p:nvSpPr>
            <p:cNvPr id="27139" name="Freeform 511"/>
            <p:cNvSpPr>
              <a:spLocks/>
            </p:cNvSpPr>
            <p:nvPr/>
          </p:nvSpPr>
          <p:spPr bwMode="auto">
            <a:xfrm>
              <a:off x="3240088" y="4601245"/>
              <a:ext cx="709612" cy="692150"/>
            </a:xfrm>
            <a:custGeom>
              <a:avLst/>
              <a:gdLst>
                <a:gd name="T0" fmla="*/ 2147483647 w 215"/>
                <a:gd name="T1" fmla="*/ 2147483647 h 210"/>
                <a:gd name="T2" fmla="*/ 2147483647 w 215"/>
                <a:gd name="T3" fmla="*/ 2147483647 h 210"/>
                <a:gd name="T4" fmla="*/ 2147483647 w 215"/>
                <a:gd name="T5" fmla="*/ 2147483647 h 210"/>
                <a:gd name="T6" fmla="*/ 2147483647 w 215"/>
                <a:gd name="T7" fmla="*/ 2147483647 h 210"/>
                <a:gd name="T8" fmla="*/ 2147483647 w 215"/>
                <a:gd name="T9" fmla="*/ 2147483647 h 210"/>
                <a:gd name="T10" fmla="*/ 2147483647 w 215"/>
                <a:gd name="T11" fmla="*/ 2147483647 h 210"/>
                <a:gd name="T12" fmla="*/ 2147483647 w 215"/>
                <a:gd name="T13" fmla="*/ 2147483647 h 210"/>
                <a:gd name="T14" fmla="*/ 2147483647 w 215"/>
                <a:gd name="T15" fmla="*/ 2147483647 h 210"/>
                <a:gd name="T16" fmla="*/ 2147483647 w 215"/>
                <a:gd name="T17" fmla="*/ 2147483647 h 210"/>
                <a:gd name="T18" fmla="*/ 2147483647 w 215"/>
                <a:gd name="T19" fmla="*/ 2147483647 h 210"/>
                <a:gd name="T20" fmla="*/ 2147483647 w 215"/>
                <a:gd name="T21" fmla="*/ 2147483647 h 210"/>
                <a:gd name="T22" fmla="*/ 2147483647 w 215"/>
                <a:gd name="T23" fmla="*/ 2147483647 h 210"/>
                <a:gd name="T24" fmla="*/ 2147483647 w 215"/>
                <a:gd name="T25" fmla="*/ 2147483647 h 210"/>
                <a:gd name="T26" fmla="*/ 2147483647 w 215"/>
                <a:gd name="T27" fmla="*/ 2147483647 h 210"/>
                <a:gd name="T28" fmla="*/ 2147483647 w 215"/>
                <a:gd name="T29" fmla="*/ 2147483647 h 210"/>
                <a:gd name="T30" fmla="*/ 2147483647 w 215"/>
                <a:gd name="T31" fmla="*/ 2147483647 h 210"/>
                <a:gd name="T32" fmla="*/ 2147483647 w 215"/>
                <a:gd name="T33" fmla="*/ 2147483647 h 210"/>
                <a:gd name="T34" fmla="*/ 2147483647 w 215"/>
                <a:gd name="T35" fmla="*/ 2147483647 h 210"/>
                <a:gd name="T36" fmla="*/ 2147483647 w 215"/>
                <a:gd name="T37" fmla="*/ 2147483647 h 2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5"/>
                <a:gd name="T58" fmla="*/ 0 h 210"/>
                <a:gd name="T59" fmla="*/ 215 w 215"/>
                <a:gd name="T60" fmla="*/ 210 h 21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5" h="210">
                  <a:moveTo>
                    <a:pt x="215" y="87"/>
                  </a:moveTo>
                  <a:cubicBezTo>
                    <a:pt x="207" y="67"/>
                    <a:pt x="190" y="77"/>
                    <a:pt x="175" y="62"/>
                  </a:cubicBezTo>
                  <a:cubicBezTo>
                    <a:pt x="164" y="51"/>
                    <a:pt x="157" y="39"/>
                    <a:pt x="157" y="28"/>
                  </a:cubicBezTo>
                  <a:cubicBezTo>
                    <a:pt x="157" y="14"/>
                    <a:pt x="142" y="37"/>
                    <a:pt x="125" y="50"/>
                  </a:cubicBezTo>
                  <a:cubicBezTo>
                    <a:pt x="114" y="58"/>
                    <a:pt x="101" y="67"/>
                    <a:pt x="84" y="54"/>
                  </a:cubicBezTo>
                  <a:cubicBezTo>
                    <a:pt x="75" y="48"/>
                    <a:pt x="70" y="35"/>
                    <a:pt x="60" y="19"/>
                  </a:cubicBezTo>
                  <a:cubicBezTo>
                    <a:pt x="49" y="0"/>
                    <a:pt x="37" y="3"/>
                    <a:pt x="31" y="20"/>
                  </a:cubicBezTo>
                  <a:cubicBezTo>
                    <a:pt x="28" y="30"/>
                    <a:pt x="33" y="43"/>
                    <a:pt x="29" y="57"/>
                  </a:cubicBezTo>
                  <a:cubicBezTo>
                    <a:pt x="26" y="66"/>
                    <a:pt x="21" y="77"/>
                    <a:pt x="17" y="89"/>
                  </a:cubicBezTo>
                  <a:cubicBezTo>
                    <a:pt x="12" y="101"/>
                    <a:pt x="9" y="113"/>
                    <a:pt x="7" y="124"/>
                  </a:cubicBezTo>
                  <a:cubicBezTo>
                    <a:pt x="4" y="137"/>
                    <a:pt x="6" y="148"/>
                    <a:pt x="7" y="159"/>
                  </a:cubicBezTo>
                  <a:cubicBezTo>
                    <a:pt x="9" y="173"/>
                    <a:pt x="0" y="189"/>
                    <a:pt x="5" y="198"/>
                  </a:cubicBezTo>
                  <a:cubicBezTo>
                    <a:pt x="12" y="210"/>
                    <a:pt x="28" y="204"/>
                    <a:pt x="38" y="207"/>
                  </a:cubicBezTo>
                  <a:cubicBezTo>
                    <a:pt x="49" y="209"/>
                    <a:pt x="47" y="202"/>
                    <a:pt x="56" y="187"/>
                  </a:cubicBezTo>
                  <a:cubicBezTo>
                    <a:pt x="62" y="178"/>
                    <a:pt x="70" y="168"/>
                    <a:pt x="78" y="157"/>
                  </a:cubicBezTo>
                  <a:cubicBezTo>
                    <a:pt x="85" y="148"/>
                    <a:pt x="93" y="138"/>
                    <a:pt x="103" y="129"/>
                  </a:cubicBezTo>
                  <a:cubicBezTo>
                    <a:pt x="111" y="121"/>
                    <a:pt x="127" y="113"/>
                    <a:pt x="138" y="107"/>
                  </a:cubicBezTo>
                  <a:cubicBezTo>
                    <a:pt x="148" y="101"/>
                    <a:pt x="164" y="108"/>
                    <a:pt x="177" y="104"/>
                  </a:cubicBezTo>
                  <a:cubicBezTo>
                    <a:pt x="187" y="101"/>
                    <a:pt x="203" y="89"/>
                    <a:pt x="215" y="87"/>
                  </a:cubicBezTo>
                  <a:close/>
                </a:path>
              </a:pathLst>
            </a:custGeom>
            <a:solidFill>
              <a:srgbClr val="C1ADD4"/>
            </a:solidFill>
            <a:ln w="9525">
              <a:noFill/>
              <a:round/>
              <a:headEnd/>
              <a:tailEnd/>
            </a:ln>
          </p:spPr>
          <p:txBody>
            <a:bodyPr/>
            <a:lstStyle/>
            <a:p>
              <a:endParaRPr lang="en-US"/>
            </a:p>
          </p:txBody>
        </p:sp>
        <p:sp>
          <p:nvSpPr>
            <p:cNvPr id="27140" name="Freeform 512"/>
            <p:cNvSpPr>
              <a:spLocks/>
            </p:cNvSpPr>
            <p:nvPr/>
          </p:nvSpPr>
          <p:spPr bwMode="auto">
            <a:xfrm>
              <a:off x="3240088" y="4604420"/>
              <a:ext cx="709612" cy="685800"/>
            </a:xfrm>
            <a:custGeom>
              <a:avLst/>
              <a:gdLst>
                <a:gd name="T0" fmla="*/ 2147483647 w 215"/>
                <a:gd name="T1" fmla="*/ 2147483647 h 208"/>
                <a:gd name="T2" fmla="*/ 2147483647 w 215"/>
                <a:gd name="T3" fmla="*/ 2147483647 h 208"/>
                <a:gd name="T4" fmla="*/ 2147483647 w 215"/>
                <a:gd name="T5" fmla="*/ 2147483647 h 208"/>
                <a:gd name="T6" fmla="*/ 2147483647 w 215"/>
                <a:gd name="T7" fmla="*/ 2147483647 h 208"/>
                <a:gd name="T8" fmla="*/ 2147483647 w 215"/>
                <a:gd name="T9" fmla="*/ 2147483647 h 208"/>
                <a:gd name="T10" fmla="*/ 2147483647 w 215"/>
                <a:gd name="T11" fmla="*/ 2147483647 h 208"/>
                <a:gd name="T12" fmla="*/ 2147483647 w 215"/>
                <a:gd name="T13" fmla="*/ 2147483647 h 208"/>
                <a:gd name="T14" fmla="*/ 2147483647 w 215"/>
                <a:gd name="T15" fmla="*/ 2147483647 h 208"/>
                <a:gd name="T16" fmla="*/ 2147483647 w 215"/>
                <a:gd name="T17" fmla="*/ 2147483647 h 208"/>
                <a:gd name="T18" fmla="*/ 2147483647 w 215"/>
                <a:gd name="T19" fmla="*/ 2147483647 h 208"/>
                <a:gd name="T20" fmla="*/ 2147483647 w 215"/>
                <a:gd name="T21" fmla="*/ 2147483647 h 208"/>
                <a:gd name="T22" fmla="*/ 2147483647 w 215"/>
                <a:gd name="T23" fmla="*/ 2147483647 h 208"/>
                <a:gd name="T24" fmla="*/ 2147483647 w 215"/>
                <a:gd name="T25" fmla="*/ 2147483647 h 208"/>
                <a:gd name="T26" fmla="*/ 2147483647 w 215"/>
                <a:gd name="T27" fmla="*/ 2147483647 h 208"/>
                <a:gd name="T28" fmla="*/ 2147483647 w 215"/>
                <a:gd name="T29" fmla="*/ 2147483647 h 208"/>
                <a:gd name="T30" fmla="*/ 2147483647 w 215"/>
                <a:gd name="T31" fmla="*/ 2147483647 h 208"/>
                <a:gd name="T32" fmla="*/ 2147483647 w 215"/>
                <a:gd name="T33" fmla="*/ 2147483647 h 208"/>
                <a:gd name="T34" fmla="*/ 2147483647 w 215"/>
                <a:gd name="T35" fmla="*/ 2147483647 h 208"/>
                <a:gd name="T36" fmla="*/ 2147483647 w 215"/>
                <a:gd name="T37" fmla="*/ 2147483647 h 2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5"/>
                <a:gd name="T58" fmla="*/ 0 h 208"/>
                <a:gd name="T59" fmla="*/ 215 w 215"/>
                <a:gd name="T60" fmla="*/ 208 h 20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5" h="208">
                  <a:moveTo>
                    <a:pt x="215" y="86"/>
                  </a:moveTo>
                  <a:cubicBezTo>
                    <a:pt x="207" y="66"/>
                    <a:pt x="190" y="76"/>
                    <a:pt x="175" y="61"/>
                  </a:cubicBezTo>
                  <a:cubicBezTo>
                    <a:pt x="164" y="50"/>
                    <a:pt x="157" y="38"/>
                    <a:pt x="157" y="27"/>
                  </a:cubicBezTo>
                  <a:cubicBezTo>
                    <a:pt x="157" y="13"/>
                    <a:pt x="142" y="36"/>
                    <a:pt x="125" y="50"/>
                  </a:cubicBezTo>
                  <a:cubicBezTo>
                    <a:pt x="115" y="57"/>
                    <a:pt x="100" y="66"/>
                    <a:pt x="84" y="54"/>
                  </a:cubicBezTo>
                  <a:cubicBezTo>
                    <a:pt x="75" y="48"/>
                    <a:pt x="70" y="34"/>
                    <a:pt x="60" y="18"/>
                  </a:cubicBezTo>
                  <a:cubicBezTo>
                    <a:pt x="49" y="0"/>
                    <a:pt x="37" y="2"/>
                    <a:pt x="31" y="20"/>
                  </a:cubicBezTo>
                  <a:cubicBezTo>
                    <a:pt x="28" y="30"/>
                    <a:pt x="34" y="42"/>
                    <a:pt x="29" y="56"/>
                  </a:cubicBezTo>
                  <a:cubicBezTo>
                    <a:pt x="26" y="65"/>
                    <a:pt x="22" y="76"/>
                    <a:pt x="17" y="88"/>
                  </a:cubicBezTo>
                  <a:cubicBezTo>
                    <a:pt x="13" y="100"/>
                    <a:pt x="9" y="112"/>
                    <a:pt x="7" y="123"/>
                  </a:cubicBezTo>
                  <a:cubicBezTo>
                    <a:pt x="5" y="136"/>
                    <a:pt x="7" y="147"/>
                    <a:pt x="8" y="158"/>
                  </a:cubicBezTo>
                  <a:cubicBezTo>
                    <a:pt x="9" y="172"/>
                    <a:pt x="0" y="188"/>
                    <a:pt x="5" y="197"/>
                  </a:cubicBezTo>
                  <a:cubicBezTo>
                    <a:pt x="12" y="208"/>
                    <a:pt x="28" y="203"/>
                    <a:pt x="38" y="205"/>
                  </a:cubicBezTo>
                  <a:cubicBezTo>
                    <a:pt x="48" y="207"/>
                    <a:pt x="47" y="201"/>
                    <a:pt x="56" y="185"/>
                  </a:cubicBezTo>
                  <a:cubicBezTo>
                    <a:pt x="61" y="177"/>
                    <a:pt x="70" y="167"/>
                    <a:pt x="78" y="156"/>
                  </a:cubicBezTo>
                  <a:cubicBezTo>
                    <a:pt x="85" y="147"/>
                    <a:pt x="93" y="136"/>
                    <a:pt x="103" y="128"/>
                  </a:cubicBezTo>
                  <a:cubicBezTo>
                    <a:pt x="111" y="120"/>
                    <a:pt x="127" y="112"/>
                    <a:pt x="138" y="106"/>
                  </a:cubicBezTo>
                  <a:cubicBezTo>
                    <a:pt x="148" y="100"/>
                    <a:pt x="164" y="107"/>
                    <a:pt x="177" y="103"/>
                  </a:cubicBezTo>
                  <a:cubicBezTo>
                    <a:pt x="187" y="99"/>
                    <a:pt x="203" y="88"/>
                    <a:pt x="215" y="86"/>
                  </a:cubicBezTo>
                  <a:close/>
                </a:path>
              </a:pathLst>
            </a:custGeom>
            <a:solidFill>
              <a:srgbClr val="C0ADD3"/>
            </a:solidFill>
            <a:ln w="9525">
              <a:noFill/>
              <a:round/>
              <a:headEnd/>
              <a:tailEnd/>
            </a:ln>
          </p:spPr>
          <p:txBody>
            <a:bodyPr/>
            <a:lstStyle/>
            <a:p>
              <a:endParaRPr lang="en-US"/>
            </a:p>
          </p:txBody>
        </p:sp>
        <p:sp>
          <p:nvSpPr>
            <p:cNvPr id="27141" name="Freeform 513"/>
            <p:cNvSpPr>
              <a:spLocks/>
            </p:cNvSpPr>
            <p:nvPr/>
          </p:nvSpPr>
          <p:spPr bwMode="auto">
            <a:xfrm>
              <a:off x="3240088" y="4604420"/>
              <a:ext cx="709612" cy="685800"/>
            </a:xfrm>
            <a:custGeom>
              <a:avLst/>
              <a:gdLst>
                <a:gd name="T0" fmla="*/ 2147483647 w 215"/>
                <a:gd name="T1" fmla="*/ 2147483647 h 208"/>
                <a:gd name="T2" fmla="*/ 2147483647 w 215"/>
                <a:gd name="T3" fmla="*/ 2147483647 h 208"/>
                <a:gd name="T4" fmla="*/ 2147483647 w 215"/>
                <a:gd name="T5" fmla="*/ 2147483647 h 208"/>
                <a:gd name="T6" fmla="*/ 2147483647 w 215"/>
                <a:gd name="T7" fmla="*/ 2147483647 h 208"/>
                <a:gd name="T8" fmla="*/ 2147483647 w 215"/>
                <a:gd name="T9" fmla="*/ 2147483647 h 208"/>
                <a:gd name="T10" fmla="*/ 2147483647 w 215"/>
                <a:gd name="T11" fmla="*/ 2147483647 h 208"/>
                <a:gd name="T12" fmla="*/ 2147483647 w 215"/>
                <a:gd name="T13" fmla="*/ 2147483647 h 208"/>
                <a:gd name="T14" fmla="*/ 2147483647 w 215"/>
                <a:gd name="T15" fmla="*/ 2147483647 h 208"/>
                <a:gd name="T16" fmla="*/ 2147483647 w 215"/>
                <a:gd name="T17" fmla="*/ 2147483647 h 208"/>
                <a:gd name="T18" fmla="*/ 2147483647 w 215"/>
                <a:gd name="T19" fmla="*/ 2147483647 h 208"/>
                <a:gd name="T20" fmla="*/ 2147483647 w 215"/>
                <a:gd name="T21" fmla="*/ 2147483647 h 208"/>
                <a:gd name="T22" fmla="*/ 2147483647 w 215"/>
                <a:gd name="T23" fmla="*/ 2147483647 h 208"/>
                <a:gd name="T24" fmla="*/ 2147483647 w 215"/>
                <a:gd name="T25" fmla="*/ 2147483647 h 208"/>
                <a:gd name="T26" fmla="*/ 2147483647 w 215"/>
                <a:gd name="T27" fmla="*/ 2147483647 h 208"/>
                <a:gd name="T28" fmla="*/ 2147483647 w 215"/>
                <a:gd name="T29" fmla="*/ 2147483647 h 208"/>
                <a:gd name="T30" fmla="*/ 2147483647 w 215"/>
                <a:gd name="T31" fmla="*/ 2147483647 h 208"/>
                <a:gd name="T32" fmla="*/ 2147483647 w 215"/>
                <a:gd name="T33" fmla="*/ 2147483647 h 208"/>
                <a:gd name="T34" fmla="*/ 2147483647 w 215"/>
                <a:gd name="T35" fmla="*/ 2147483647 h 208"/>
                <a:gd name="T36" fmla="*/ 2147483647 w 215"/>
                <a:gd name="T37" fmla="*/ 2147483647 h 2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5"/>
                <a:gd name="T58" fmla="*/ 0 h 208"/>
                <a:gd name="T59" fmla="*/ 215 w 215"/>
                <a:gd name="T60" fmla="*/ 208 h 20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5" h="208">
                  <a:moveTo>
                    <a:pt x="215" y="86"/>
                  </a:moveTo>
                  <a:cubicBezTo>
                    <a:pt x="206" y="66"/>
                    <a:pt x="189" y="77"/>
                    <a:pt x="174" y="61"/>
                  </a:cubicBezTo>
                  <a:cubicBezTo>
                    <a:pt x="164" y="50"/>
                    <a:pt x="157" y="38"/>
                    <a:pt x="157" y="27"/>
                  </a:cubicBezTo>
                  <a:cubicBezTo>
                    <a:pt x="156" y="14"/>
                    <a:pt x="142" y="37"/>
                    <a:pt x="125" y="50"/>
                  </a:cubicBezTo>
                  <a:cubicBezTo>
                    <a:pt x="115" y="57"/>
                    <a:pt x="100" y="67"/>
                    <a:pt x="83" y="55"/>
                  </a:cubicBezTo>
                  <a:cubicBezTo>
                    <a:pt x="75" y="48"/>
                    <a:pt x="70" y="34"/>
                    <a:pt x="60" y="19"/>
                  </a:cubicBezTo>
                  <a:cubicBezTo>
                    <a:pt x="49" y="0"/>
                    <a:pt x="37" y="3"/>
                    <a:pt x="32" y="20"/>
                  </a:cubicBezTo>
                  <a:cubicBezTo>
                    <a:pt x="28" y="30"/>
                    <a:pt x="34" y="43"/>
                    <a:pt x="30" y="56"/>
                  </a:cubicBezTo>
                  <a:cubicBezTo>
                    <a:pt x="27" y="66"/>
                    <a:pt x="22" y="77"/>
                    <a:pt x="18" y="88"/>
                  </a:cubicBezTo>
                  <a:cubicBezTo>
                    <a:pt x="13" y="100"/>
                    <a:pt x="9" y="112"/>
                    <a:pt x="7" y="123"/>
                  </a:cubicBezTo>
                  <a:cubicBezTo>
                    <a:pt x="5" y="136"/>
                    <a:pt x="7" y="147"/>
                    <a:pt x="8" y="158"/>
                  </a:cubicBezTo>
                  <a:cubicBezTo>
                    <a:pt x="9" y="171"/>
                    <a:pt x="0" y="187"/>
                    <a:pt x="6" y="196"/>
                  </a:cubicBezTo>
                  <a:cubicBezTo>
                    <a:pt x="12" y="208"/>
                    <a:pt x="28" y="203"/>
                    <a:pt x="38" y="205"/>
                  </a:cubicBezTo>
                  <a:cubicBezTo>
                    <a:pt x="48" y="207"/>
                    <a:pt x="47" y="200"/>
                    <a:pt x="56" y="185"/>
                  </a:cubicBezTo>
                  <a:cubicBezTo>
                    <a:pt x="61" y="176"/>
                    <a:pt x="70" y="166"/>
                    <a:pt x="78" y="155"/>
                  </a:cubicBezTo>
                  <a:cubicBezTo>
                    <a:pt x="84" y="147"/>
                    <a:pt x="93" y="136"/>
                    <a:pt x="102" y="127"/>
                  </a:cubicBezTo>
                  <a:cubicBezTo>
                    <a:pt x="111" y="120"/>
                    <a:pt x="126" y="112"/>
                    <a:pt x="138" y="105"/>
                  </a:cubicBezTo>
                  <a:cubicBezTo>
                    <a:pt x="148" y="100"/>
                    <a:pt x="164" y="106"/>
                    <a:pt x="177" y="102"/>
                  </a:cubicBezTo>
                  <a:cubicBezTo>
                    <a:pt x="187" y="99"/>
                    <a:pt x="202" y="88"/>
                    <a:pt x="215" y="86"/>
                  </a:cubicBezTo>
                  <a:close/>
                </a:path>
              </a:pathLst>
            </a:custGeom>
            <a:solidFill>
              <a:srgbClr val="BFACD3"/>
            </a:solidFill>
            <a:ln w="9525">
              <a:noFill/>
              <a:round/>
              <a:headEnd/>
              <a:tailEnd/>
            </a:ln>
          </p:spPr>
          <p:txBody>
            <a:bodyPr/>
            <a:lstStyle/>
            <a:p>
              <a:endParaRPr lang="en-US"/>
            </a:p>
          </p:txBody>
        </p:sp>
        <p:sp>
          <p:nvSpPr>
            <p:cNvPr id="27142" name="Freeform 514"/>
            <p:cNvSpPr>
              <a:spLocks/>
            </p:cNvSpPr>
            <p:nvPr/>
          </p:nvSpPr>
          <p:spPr bwMode="auto">
            <a:xfrm>
              <a:off x="3243263" y="4607595"/>
              <a:ext cx="703262" cy="679450"/>
            </a:xfrm>
            <a:custGeom>
              <a:avLst/>
              <a:gdLst>
                <a:gd name="T0" fmla="*/ 2147483647 w 213"/>
                <a:gd name="T1" fmla="*/ 2147483647 h 206"/>
                <a:gd name="T2" fmla="*/ 2147483647 w 213"/>
                <a:gd name="T3" fmla="*/ 2147483647 h 206"/>
                <a:gd name="T4" fmla="*/ 2147483647 w 213"/>
                <a:gd name="T5" fmla="*/ 2147483647 h 206"/>
                <a:gd name="T6" fmla="*/ 2147483647 w 213"/>
                <a:gd name="T7" fmla="*/ 2147483647 h 206"/>
                <a:gd name="T8" fmla="*/ 2147483647 w 213"/>
                <a:gd name="T9" fmla="*/ 2147483647 h 206"/>
                <a:gd name="T10" fmla="*/ 2147483647 w 213"/>
                <a:gd name="T11" fmla="*/ 2147483647 h 206"/>
                <a:gd name="T12" fmla="*/ 2147483647 w 213"/>
                <a:gd name="T13" fmla="*/ 2147483647 h 206"/>
                <a:gd name="T14" fmla="*/ 2147483647 w 213"/>
                <a:gd name="T15" fmla="*/ 2147483647 h 206"/>
                <a:gd name="T16" fmla="*/ 2147483647 w 213"/>
                <a:gd name="T17" fmla="*/ 2147483647 h 206"/>
                <a:gd name="T18" fmla="*/ 2147483647 w 213"/>
                <a:gd name="T19" fmla="*/ 2147483647 h 206"/>
                <a:gd name="T20" fmla="*/ 2147483647 w 213"/>
                <a:gd name="T21" fmla="*/ 2147483647 h 206"/>
                <a:gd name="T22" fmla="*/ 2147483647 w 213"/>
                <a:gd name="T23" fmla="*/ 2147483647 h 206"/>
                <a:gd name="T24" fmla="*/ 2147483647 w 213"/>
                <a:gd name="T25" fmla="*/ 2147483647 h 206"/>
                <a:gd name="T26" fmla="*/ 2147483647 w 213"/>
                <a:gd name="T27" fmla="*/ 2147483647 h 206"/>
                <a:gd name="T28" fmla="*/ 2147483647 w 213"/>
                <a:gd name="T29" fmla="*/ 2147483647 h 206"/>
                <a:gd name="T30" fmla="*/ 2147483647 w 213"/>
                <a:gd name="T31" fmla="*/ 2147483647 h 206"/>
                <a:gd name="T32" fmla="*/ 2147483647 w 213"/>
                <a:gd name="T33" fmla="*/ 2147483647 h 206"/>
                <a:gd name="T34" fmla="*/ 2147483647 w 213"/>
                <a:gd name="T35" fmla="*/ 2147483647 h 206"/>
                <a:gd name="T36" fmla="*/ 2147483647 w 213"/>
                <a:gd name="T37" fmla="*/ 2147483647 h 2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3"/>
                <a:gd name="T58" fmla="*/ 0 h 206"/>
                <a:gd name="T59" fmla="*/ 213 w 213"/>
                <a:gd name="T60" fmla="*/ 206 h 20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3" h="206">
                  <a:moveTo>
                    <a:pt x="213" y="85"/>
                  </a:moveTo>
                  <a:cubicBezTo>
                    <a:pt x="205" y="65"/>
                    <a:pt x="188" y="76"/>
                    <a:pt x="173" y="61"/>
                  </a:cubicBezTo>
                  <a:cubicBezTo>
                    <a:pt x="162" y="50"/>
                    <a:pt x="156" y="37"/>
                    <a:pt x="156" y="27"/>
                  </a:cubicBezTo>
                  <a:cubicBezTo>
                    <a:pt x="155" y="13"/>
                    <a:pt x="142" y="36"/>
                    <a:pt x="124" y="49"/>
                  </a:cubicBezTo>
                  <a:cubicBezTo>
                    <a:pt x="114" y="57"/>
                    <a:pt x="99" y="66"/>
                    <a:pt x="82" y="54"/>
                  </a:cubicBezTo>
                  <a:cubicBezTo>
                    <a:pt x="74" y="48"/>
                    <a:pt x="69" y="34"/>
                    <a:pt x="59" y="18"/>
                  </a:cubicBezTo>
                  <a:cubicBezTo>
                    <a:pt x="48" y="0"/>
                    <a:pt x="36" y="2"/>
                    <a:pt x="31" y="20"/>
                  </a:cubicBezTo>
                  <a:cubicBezTo>
                    <a:pt x="28" y="30"/>
                    <a:pt x="33" y="42"/>
                    <a:pt x="29" y="56"/>
                  </a:cubicBezTo>
                  <a:cubicBezTo>
                    <a:pt x="26" y="65"/>
                    <a:pt x="22" y="76"/>
                    <a:pt x="17" y="88"/>
                  </a:cubicBezTo>
                  <a:cubicBezTo>
                    <a:pt x="12" y="100"/>
                    <a:pt x="9" y="111"/>
                    <a:pt x="7" y="122"/>
                  </a:cubicBezTo>
                  <a:cubicBezTo>
                    <a:pt x="5" y="136"/>
                    <a:pt x="7" y="146"/>
                    <a:pt x="8" y="157"/>
                  </a:cubicBezTo>
                  <a:cubicBezTo>
                    <a:pt x="9" y="170"/>
                    <a:pt x="0" y="186"/>
                    <a:pt x="5" y="195"/>
                  </a:cubicBezTo>
                  <a:cubicBezTo>
                    <a:pt x="11" y="206"/>
                    <a:pt x="27" y="201"/>
                    <a:pt x="37" y="203"/>
                  </a:cubicBezTo>
                  <a:cubicBezTo>
                    <a:pt x="47" y="205"/>
                    <a:pt x="46" y="199"/>
                    <a:pt x="55" y="183"/>
                  </a:cubicBezTo>
                  <a:cubicBezTo>
                    <a:pt x="60" y="175"/>
                    <a:pt x="69" y="165"/>
                    <a:pt x="77" y="154"/>
                  </a:cubicBezTo>
                  <a:cubicBezTo>
                    <a:pt x="83" y="145"/>
                    <a:pt x="91" y="135"/>
                    <a:pt x="101" y="126"/>
                  </a:cubicBezTo>
                  <a:cubicBezTo>
                    <a:pt x="109" y="119"/>
                    <a:pt x="125" y="110"/>
                    <a:pt x="137" y="104"/>
                  </a:cubicBezTo>
                  <a:cubicBezTo>
                    <a:pt x="147" y="99"/>
                    <a:pt x="163" y="105"/>
                    <a:pt x="176" y="101"/>
                  </a:cubicBezTo>
                  <a:cubicBezTo>
                    <a:pt x="186" y="98"/>
                    <a:pt x="201" y="87"/>
                    <a:pt x="213" y="85"/>
                  </a:cubicBezTo>
                  <a:close/>
                </a:path>
              </a:pathLst>
            </a:custGeom>
            <a:solidFill>
              <a:srgbClr val="BEABD3"/>
            </a:solidFill>
            <a:ln w="9525">
              <a:noFill/>
              <a:round/>
              <a:headEnd/>
              <a:tailEnd/>
            </a:ln>
          </p:spPr>
          <p:txBody>
            <a:bodyPr/>
            <a:lstStyle/>
            <a:p>
              <a:endParaRPr lang="en-US"/>
            </a:p>
          </p:txBody>
        </p:sp>
        <p:sp>
          <p:nvSpPr>
            <p:cNvPr id="27143" name="Freeform 515"/>
            <p:cNvSpPr>
              <a:spLocks/>
            </p:cNvSpPr>
            <p:nvPr/>
          </p:nvSpPr>
          <p:spPr bwMode="auto">
            <a:xfrm>
              <a:off x="3243263" y="4607595"/>
              <a:ext cx="703262" cy="679450"/>
            </a:xfrm>
            <a:custGeom>
              <a:avLst/>
              <a:gdLst>
                <a:gd name="T0" fmla="*/ 2147483647 w 213"/>
                <a:gd name="T1" fmla="*/ 2147483647 h 206"/>
                <a:gd name="T2" fmla="*/ 2147483647 w 213"/>
                <a:gd name="T3" fmla="*/ 2147483647 h 206"/>
                <a:gd name="T4" fmla="*/ 2147483647 w 213"/>
                <a:gd name="T5" fmla="*/ 2147483647 h 206"/>
                <a:gd name="T6" fmla="*/ 2147483647 w 213"/>
                <a:gd name="T7" fmla="*/ 2147483647 h 206"/>
                <a:gd name="T8" fmla="*/ 2147483647 w 213"/>
                <a:gd name="T9" fmla="*/ 2147483647 h 206"/>
                <a:gd name="T10" fmla="*/ 2147483647 w 213"/>
                <a:gd name="T11" fmla="*/ 2147483647 h 206"/>
                <a:gd name="T12" fmla="*/ 2147483647 w 213"/>
                <a:gd name="T13" fmla="*/ 2147483647 h 206"/>
                <a:gd name="T14" fmla="*/ 2147483647 w 213"/>
                <a:gd name="T15" fmla="*/ 2147483647 h 206"/>
                <a:gd name="T16" fmla="*/ 2147483647 w 213"/>
                <a:gd name="T17" fmla="*/ 2147483647 h 206"/>
                <a:gd name="T18" fmla="*/ 2147483647 w 213"/>
                <a:gd name="T19" fmla="*/ 2147483647 h 206"/>
                <a:gd name="T20" fmla="*/ 2147483647 w 213"/>
                <a:gd name="T21" fmla="*/ 2147483647 h 206"/>
                <a:gd name="T22" fmla="*/ 2147483647 w 213"/>
                <a:gd name="T23" fmla="*/ 2147483647 h 206"/>
                <a:gd name="T24" fmla="*/ 2147483647 w 213"/>
                <a:gd name="T25" fmla="*/ 2147483647 h 206"/>
                <a:gd name="T26" fmla="*/ 2147483647 w 213"/>
                <a:gd name="T27" fmla="*/ 2147483647 h 206"/>
                <a:gd name="T28" fmla="*/ 2147483647 w 213"/>
                <a:gd name="T29" fmla="*/ 2147483647 h 206"/>
                <a:gd name="T30" fmla="*/ 2147483647 w 213"/>
                <a:gd name="T31" fmla="*/ 2147483647 h 206"/>
                <a:gd name="T32" fmla="*/ 2147483647 w 213"/>
                <a:gd name="T33" fmla="*/ 2147483647 h 206"/>
                <a:gd name="T34" fmla="*/ 2147483647 w 213"/>
                <a:gd name="T35" fmla="*/ 2147483647 h 206"/>
                <a:gd name="T36" fmla="*/ 2147483647 w 213"/>
                <a:gd name="T37" fmla="*/ 2147483647 h 2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3"/>
                <a:gd name="T58" fmla="*/ 0 h 206"/>
                <a:gd name="T59" fmla="*/ 213 w 213"/>
                <a:gd name="T60" fmla="*/ 206 h 20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3" h="206">
                  <a:moveTo>
                    <a:pt x="213" y="85"/>
                  </a:moveTo>
                  <a:cubicBezTo>
                    <a:pt x="205" y="65"/>
                    <a:pt x="187" y="76"/>
                    <a:pt x="173" y="61"/>
                  </a:cubicBezTo>
                  <a:cubicBezTo>
                    <a:pt x="162" y="50"/>
                    <a:pt x="156" y="37"/>
                    <a:pt x="156" y="27"/>
                  </a:cubicBezTo>
                  <a:cubicBezTo>
                    <a:pt x="155" y="13"/>
                    <a:pt x="142" y="37"/>
                    <a:pt x="124" y="50"/>
                  </a:cubicBezTo>
                  <a:cubicBezTo>
                    <a:pt x="114" y="57"/>
                    <a:pt x="98" y="67"/>
                    <a:pt x="82" y="55"/>
                  </a:cubicBezTo>
                  <a:cubicBezTo>
                    <a:pt x="73" y="49"/>
                    <a:pt x="69" y="34"/>
                    <a:pt x="59" y="18"/>
                  </a:cubicBezTo>
                  <a:cubicBezTo>
                    <a:pt x="48" y="0"/>
                    <a:pt x="37" y="3"/>
                    <a:pt x="31" y="20"/>
                  </a:cubicBezTo>
                  <a:cubicBezTo>
                    <a:pt x="28" y="31"/>
                    <a:pt x="33" y="43"/>
                    <a:pt x="29" y="56"/>
                  </a:cubicBezTo>
                  <a:cubicBezTo>
                    <a:pt x="26" y="65"/>
                    <a:pt x="22" y="76"/>
                    <a:pt x="18" y="88"/>
                  </a:cubicBezTo>
                  <a:cubicBezTo>
                    <a:pt x="13" y="100"/>
                    <a:pt x="9" y="112"/>
                    <a:pt x="7" y="122"/>
                  </a:cubicBezTo>
                  <a:cubicBezTo>
                    <a:pt x="5" y="136"/>
                    <a:pt x="7" y="145"/>
                    <a:pt x="8" y="156"/>
                  </a:cubicBezTo>
                  <a:cubicBezTo>
                    <a:pt x="9" y="170"/>
                    <a:pt x="0" y="186"/>
                    <a:pt x="5" y="195"/>
                  </a:cubicBezTo>
                  <a:cubicBezTo>
                    <a:pt x="11" y="206"/>
                    <a:pt x="27" y="201"/>
                    <a:pt x="37" y="203"/>
                  </a:cubicBezTo>
                  <a:cubicBezTo>
                    <a:pt x="47" y="205"/>
                    <a:pt x="46" y="198"/>
                    <a:pt x="55" y="183"/>
                  </a:cubicBezTo>
                  <a:cubicBezTo>
                    <a:pt x="60" y="174"/>
                    <a:pt x="69" y="165"/>
                    <a:pt x="77" y="154"/>
                  </a:cubicBezTo>
                  <a:cubicBezTo>
                    <a:pt x="83" y="145"/>
                    <a:pt x="91" y="134"/>
                    <a:pt x="101" y="126"/>
                  </a:cubicBezTo>
                  <a:cubicBezTo>
                    <a:pt x="109" y="118"/>
                    <a:pt x="125" y="110"/>
                    <a:pt x="137" y="104"/>
                  </a:cubicBezTo>
                  <a:cubicBezTo>
                    <a:pt x="146" y="98"/>
                    <a:pt x="163" y="105"/>
                    <a:pt x="175" y="101"/>
                  </a:cubicBezTo>
                  <a:cubicBezTo>
                    <a:pt x="185" y="98"/>
                    <a:pt x="201" y="87"/>
                    <a:pt x="213" y="85"/>
                  </a:cubicBezTo>
                  <a:close/>
                </a:path>
              </a:pathLst>
            </a:custGeom>
            <a:solidFill>
              <a:srgbClr val="BDABD2"/>
            </a:solidFill>
            <a:ln w="9525">
              <a:noFill/>
              <a:round/>
              <a:headEnd/>
              <a:tailEnd/>
            </a:ln>
          </p:spPr>
          <p:txBody>
            <a:bodyPr/>
            <a:lstStyle/>
            <a:p>
              <a:endParaRPr lang="en-US"/>
            </a:p>
          </p:txBody>
        </p:sp>
        <p:sp>
          <p:nvSpPr>
            <p:cNvPr id="27144" name="Freeform 516"/>
            <p:cNvSpPr>
              <a:spLocks/>
            </p:cNvSpPr>
            <p:nvPr/>
          </p:nvSpPr>
          <p:spPr bwMode="auto">
            <a:xfrm>
              <a:off x="3243263" y="4610770"/>
              <a:ext cx="698500" cy="676275"/>
            </a:xfrm>
            <a:custGeom>
              <a:avLst/>
              <a:gdLst>
                <a:gd name="T0" fmla="*/ 2147483647 w 212"/>
                <a:gd name="T1" fmla="*/ 2147483647 h 205"/>
                <a:gd name="T2" fmla="*/ 2147483647 w 212"/>
                <a:gd name="T3" fmla="*/ 2147483647 h 205"/>
                <a:gd name="T4" fmla="*/ 2147483647 w 212"/>
                <a:gd name="T5" fmla="*/ 2147483647 h 205"/>
                <a:gd name="T6" fmla="*/ 2147483647 w 212"/>
                <a:gd name="T7" fmla="*/ 2147483647 h 205"/>
                <a:gd name="T8" fmla="*/ 2147483647 w 212"/>
                <a:gd name="T9" fmla="*/ 2147483647 h 205"/>
                <a:gd name="T10" fmla="*/ 2147483647 w 212"/>
                <a:gd name="T11" fmla="*/ 2147483647 h 205"/>
                <a:gd name="T12" fmla="*/ 2147483647 w 212"/>
                <a:gd name="T13" fmla="*/ 2147483647 h 205"/>
                <a:gd name="T14" fmla="*/ 2147483647 w 212"/>
                <a:gd name="T15" fmla="*/ 2147483647 h 205"/>
                <a:gd name="T16" fmla="*/ 2147483647 w 212"/>
                <a:gd name="T17" fmla="*/ 2147483647 h 205"/>
                <a:gd name="T18" fmla="*/ 2147483647 w 212"/>
                <a:gd name="T19" fmla="*/ 2147483647 h 205"/>
                <a:gd name="T20" fmla="*/ 2147483647 w 212"/>
                <a:gd name="T21" fmla="*/ 2147483647 h 205"/>
                <a:gd name="T22" fmla="*/ 2147483647 w 212"/>
                <a:gd name="T23" fmla="*/ 2147483647 h 205"/>
                <a:gd name="T24" fmla="*/ 2147483647 w 212"/>
                <a:gd name="T25" fmla="*/ 2147483647 h 205"/>
                <a:gd name="T26" fmla="*/ 2147483647 w 212"/>
                <a:gd name="T27" fmla="*/ 2147483647 h 205"/>
                <a:gd name="T28" fmla="*/ 2147483647 w 212"/>
                <a:gd name="T29" fmla="*/ 2147483647 h 205"/>
                <a:gd name="T30" fmla="*/ 2147483647 w 212"/>
                <a:gd name="T31" fmla="*/ 2147483647 h 205"/>
                <a:gd name="T32" fmla="*/ 2147483647 w 212"/>
                <a:gd name="T33" fmla="*/ 2147483647 h 205"/>
                <a:gd name="T34" fmla="*/ 2147483647 w 212"/>
                <a:gd name="T35" fmla="*/ 2147483647 h 205"/>
                <a:gd name="T36" fmla="*/ 2147483647 w 212"/>
                <a:gd name="T37" fmla="*/ 2147483647 h 2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2"/>
                <a:gd name="T58" fmla="*/ 0 h 205"/>
                <a:gd name="T59" fmla="*/ 212 w 212"/>
                <a:gd name="T60" fmla="*/ 205 h 2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2" h="205">
                  <a:moveTo>
                    <a:pt x="212" y="84"/>
                  </a:moveTo>
                  <a:cubicBezTo>
                    <a:pt x="204" y="64"/>
                    <a:pt x="187" y="75"/>
                    <a:pt x="172" y="60"/>
                  </a:cubicBezTo>
                  <a:cubicBezTo>
                    <a:pt x="162" y="49"/>
                    <a:pt x="156" y="37"/>
                    <a:pt x="155" y="26"/>
                  </a:cubicBezTo>
                  <a:cubicBezTo>
                    <a:pt x="155" y="13"/>
                    <a:pt x="142" y="36"/>
                    <a:pt x="124" y="49"/>
                  </a:cubicBezTo>
                  <a:cubicBezTo>
                    <a:pt x="115" y="57"/>
                    <a:pt x="98" y="66"/>
                    <a:pt x="81" y="54"/>
                  </a:cubicBezTo>
                  <a:cubicBezTo>
                    <a:pt x="73" y="48"/>
                    <a:pt x="69" y="34"/>
                    <a:pt x="59" y="18"/>
                  </a:cubicBezTo>
                  <a:cubicBezTo>
                    <a:pt x="48" y="0"/>
                    <a:pt x="37" y="3"/>
                    <a:pt x="32" y="20"/>
                  </a:cubicBezTo>
                  <a:cubicBezTo>
                    <a:pt x="28" y="30"/>
                    <a:pt x="34" y="42"/>
                    <a:pt x="29" y="55"/>
                  </a:cubicBezTo>
                  <a:cubicBezTo>
                    <a:pt x="27" y="65"/>
                    <a:pt x="22" y="76"/>
                    <a:pt x="18" y="87"/>
                  </a:cubicBezTo>
                  <a:cubicBezTo>
                    <a:pt x="13" y="99"/>
                    <a:pt x="10" y="111"/>
                    <a:pt x="8" y="122"/>
                  </a:cubicBezTo>
                  <a:cubicBezTo>
                    <a:pt x="5" y="135"/>
                    <a:pt x="7" y="144"/>
                    <a:pt x="8" y="155"/>
                  </a:cubicBezTo>
                  <a:cubicBezTo>
                    <a:pt x="10" y="169"/>
                    <a:pt x="0" y="184"/>
                    <a:pt x="5" y="193"/>
                  </a:cubicBezTo>
                  <a:cubicBezTo>
                    <a:pt x="12" y="205"/>
                    <a:pt x="27" y="199"/>
                    <a:pt x="37" y="201"/>
                  </a:cubicBezTo>
                  <a:cubicBezTo>
                    <a:pt x="47" y="203"/>
                    <a:pt x="46" y="197"/>
                    <a:pt x="55" y="182"/>
                  </a:cubicBezTo>
                  <a:cubicBezTo>
                    <a:pt x="60" y="173"/>
                    <a:pt x="68" y="163"/>
                    <a:pt x="76" y="152"/>
                  </a:cubicBezTo>
                  <a:cubicBezTo>
                    <a:pt x="83" y="144"/>
                    <a:pt x="91" y="133"/>
                    <a:pt x="100" y="124"/>
                  </a:cubicBezTo>
                  <a:cubicBezTo>
                    <a:pt x="108" y="117"/>
                    <a:pt x="125" y="109"/>
                    <a:pt x="137" y="102"/>
                  </a:cubicBezTo>
                  <a:cubicBezTo>
                    <a:pt x="146" y="97"/>
                    <a:pt x="163" y="104"/>
                    <a:pt x="175" y="100"/>
                  </a:cubicBezTo>
                  <a:cubicBezTo>
                    <a:pt x="185" y="96"/>
                    <a:pt x="200" y="86"/>
                    <a:pt x="212" y="84"/>
                  </a:cubicBezTo>
                  <a:close/>
                </a:path>
              </a:pathLst>
            </a:custGeom>
            <a:solidFill>
              <a:srgbClr val="BCABD2"/>
            </a:solidFill>
            <a:ln w="9525">
              <a:noFill/>
              <a:round/>
              <a:headEnd/>
              <a:tailEnd/>
            </a:ln>
          </p:spPr>
          <p:txBody>
            <a:bodyPr/>
            <a:lstStyle/>
            <a:p>
              <a:endParaRPr lang="en-US"/>
            </a:p>
          </p:txBody>
        </p:sp>
        <p:sp>
          <p:nvSpPr>
            <p:cNvPr id="27145" name="Freeform 517"/>
            <p:cNvSpPr>
              <a:spLocks/>
            </p:cNvSpPr>
            <p:nvPr/>
          </p:nvSpPr>
          <p:spPr bwMode="auto">
            <a:xfrm>
              <a:off x="3246438" y="4610770"/>
              <a:ext cx="695325" cy="673100"/>
            </a:xfrm>
            <a:custGeom>
              <a:avLst/>
              <a:gdLst>
                <a:gd name="T0" fmla="*/ 2147483647 w 211"/>
                <a:gd name="T1" fmla="*/ 2147483647 h 204"/>
                <a:gd name="T2" fmla="*/ 2147483647 w 211"/>
                <a:gd name="T3" fmla="*/ 2147483647 h 204"/>
                <a:gd name="T4" fmla="*/ 2147483647 w 211"/>
                <a:gd name="T5" fmla="*/ 2147483647 h 204"/>
                <a:gd name="T6" fmla="*/ 2147483647 w 211"/>
                <a:gd name="T7" fmla="*/ 2147483647 h 204"/>
                <a:gd name="T8" fmla="*/ 2147483647 w 211"/>
                <a:gd name="T9" fmla="*/ 2147483647 h 204"/>
                <a:gd name="T10" fmla="*/ 2147483647 w 211"/>
                <a:gd name="T11" fmla="*/ 2147483647 h 204"/>
                <a:gd name="T12" fmla="*/ 2147483647 w 211"/>
                <a:gd name="T13" fmla="*/ 2147483647 h 204"/>
                <a:gd name="T14" fmla="*/ 2147483647 w 211"/>
                <a:gd name="T15" fmla="*/ 2147483647 h 204"/>
                <a:gd name="T16" fmla="*/ 2147483647 w 211"/>
                <a:gd name="T17" fmla="*/ 2147483647 h 204"/>
                <a:gd name="T18" fmla="*/ 2147483647 w 211"/>
                <a:gd name="T19" fmla="*/ 2147483647 h 204"/>
                <a:gd name="T20" fmla="*/ 2147483647 w 211"/>
                <a:gd name="T21" fmla="*/ 2147483647 h 204"/>
                <a:gd name="T22" fmla="*/ 2147483647 w 211"/>
                <a:gd name="T23" fmla="*/ 2147483647 h 204"/>
                <a:gd name="T24" fmla="*/ 2147483647 w 211"/>
                <a:gd name="T25" fmla="*/ 2147483647 h 204"/>
                <a:gd name="T26" fmla="*/ 2147483647 w 211"/>
                <a:gd name="T27" fmla="*/ 2147483647 h 204"/>
                <a:gd name="T28" fmla="*/ 2147483647 w 211"/>
                <a:gd name="T29" fmla="*/ 2147483647 h 204"/>
                <a:gd name="T30" fmla="*/ 2147483647 w 211"/>
                <a:gd name="T31" fmla="*/ 2147483647 h 204"/>
                <a:gd name="T32" fmla="*/ 2147483647 w 211"/>
                <a:gd name="T33" fmla="*/ 2147483647 h 204"/>
                <a:gd name="T34" fmla="*/ 2147483647 w 211"/>
                <a:gd name="T35" fmla="*/ 2147483647 h 204"/>
                <a:gd name="T36" fmla="*/ 2147483647 w 211"/>
                <a:gd name="T37" fmla="*/ 2147483647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1"/>
                <a:gd name="T58" fmla="*/ 0 h 204"/>
                <a:gd name="T59" fmla="*/ 211 w 211"/>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1" h="204">
                  <a:moveTo>
                    <a:pt x="211" y="84"/>
                  </a:moveTo>
                  <a:cubicBezTo>
                    <a:pt x="203" y="64"/>
                    <a:pt x="186" y="76"/>
                    <a:pt x="171" y="60"/>
                  </a:cubicBezTo>
                  <a:cubicBezTo>
                    <a:pt x="160" y="50"/>
                    <a:pt x="155" y="37"/>
                    <a:pt x="154" y="26"/>
                  </a:cubicBezTo>
                  <a:cubicBezTo>
                    <a:pt x="154" y="13"/>
                    <a:pt x="141" y="37"/>
                    <a:pt x="124" y="50"/>
                  </a:cubicBezTo>
                  <a:cubicBezTo>
                    <a:pt x="114" y="57"/>
                    <a:pt x="96" y="67"/>
                    <a:pt x="80" y="55"/>
                  </a:cubicBezTo>
                  <a:cubicBezTo>
                    <a:pt x="72" y="49"/>
                    <a:pt x="68" y="34"/>
                    <a:pt x="58" y="18"/>
                  </a:cubicBezTo>
                  <a:cubicBezTo>
                    <a:pt x="47" y="0"/>
                    <a:pt x="36" y="3"/>
                    <a:pt x="31" y="20"/>
                  </a:cubicBezTo>
                  <a:cubicBezTo>
                    <a:pt x="27" y="31"/>
                    <a:pt x="33" y="42"/>
                    <a:pt x="29" y="56"/>
                  </a:cubicBezTo>
                  <a:cubicBezTo>
                    <a:pt x="26" y="65"/>
                    <a:pt x="22" y="76"/>
                    <a:pt x="17" y="87"/>
                  </a:cubicBezTo>
                  <a:cubicBezTo>
                    <a:pt x="13" y="99"/>
                    <a:pt x="9" y="111"/>
                    <a:pt x="7" y="122"/>
                  </a:cubicBezTo>
                  <a:cubicBezTo>
                    <a:pt x="5" y="135"/>
                    <a:pt x="7" y="144"/>
                    <a:pt x="8" y="155"/>
                  </a:cubicBezTo>
                  <a:cubicBezTo>
                    <a:pt x="9" y="168"/>
                    <a:pt x="0" y="184"/>
                    <a:pt x="5" y="193"/>
                  </a:cubicBezTo>
                  <a:cubicBezTo>
                    <a:pt x="11" y="204"/>
                    <a:pt x="26" y="199"/>
                    <a:pt x="36" y="201"/>
                  </a:cubicBezTo>
                  <a:cubicBezTo>
                    <a:pt x="46" y="203"/>
                    <a:pt x="44" y="196"/>
                    <a:pt x="53" y="181"/>
                  </a:cubicBezTo>
                  <a:cubicBezTo>
                    <a:pt x="59" y="173"/>
                    <a:pt x="67" y="163"/>
                    <a:pt x="75" y="152"/>
                  </a:cubicBezTo>
                  <a:cubicBezTo>
                    <a:pt x="81" y="144"/>
                    <a:pt x="89" y="133"/>
                    <a:pt x="99" y="124"/>
                  </a:cubicBezTo>
                  <a:cubicBezTo>
                    <a:pt x="107" y="117"/>
                    <a:pt x="124" y="108"/>
                    <a:pt x="135" y="102"/>
                  </a:cubicBezTo>
                  <a:cubicBezTo>
                    <a:pt x="145" y="97"/>
                    <a:pt x="162" y="103"/>
                    <a:pt x="174" y="99"/>
                  </a:cubicBezTo>
                  <a:cubicBezTo>
                    <a:pt x="184" y="96"/>
                    <a:pt x="199" y="86"/>
                    <a:pt x="211" y="84"/>
                  </a:cubicBezTo>
                  <a:close/>
                </a:path>
              </a:pathLst>
            </a:custGeom>
            <a:solidFill>
              <a:srgbClr val="BBAAD2"/>
            </a:solidFill>
            <a:ln w="9525">
              <a:noFill/>
              <a:round/>
              <a:headEnd/>
              <a:tailEnd/>
            </a:ln>
          </p:spPr>
          <p:txBody>
            <a:bodyPr/>
            <a:lstStyle/>
            <a:p>
              <a:endParaRPr lang="en-US"/>
            </a:p>
          </p:txBody>
        </p:sp>
        <p:sp>
          <p:nvSpPr>
            <p:cNvPr id="27146" name="Freeform 518"/>
            <p:cNvSpPr>
              <a:spLocks/>
            </p:cNvSpPr>
            <p:nvPr/>
          </p:nvSpPr>
          <p:spPr bwMode="auto">
            <a:xfrm>
              <a:off x="3246438" y="4613945"/>
              <a:ext cx="692150" cy="669925"/>
            </a:xfrm>
            <a:custGeom>
              <a:avLst/>
              <a:gdLst>
                <a:gd name="T0" fmla="*/ 2147483647 w 210"/>
                <a:gd name="T1" fmla="*/ 2147483647 h 203"/>
                <a:gd name="T2" fmla="*/ 2147483647 w 210"/>
                <a:gd name="T3" fmla="*/ 2147483647 h 203"/>
                <a:gd name="T4" fmla="*/ 2147483647 w 210"/>
                <a:gd name="T5" fmla="*/ 2147483647 h 203"/>
                <a:gd name="T6" fmla="*/ 2147483647 w 210"/>
                <a:gd name="T7" fmla="*/ 2147483647 h 203"/>
                <a:gd name="T8" fmla="*/ 2147483647 w 210"/>
                <a:gd name="T9" fmla="*/ 2147483647 h 203"/>
                <a:gd name="T10" fmla="*/ 2147483647 w 210"/>
                <a:gd name="T11" fmla="*/ 2147483647 h 203"/>
                <a:gd name="T12" fmla="*/ 2147483647 w 210"/>
                <a:gd name="T13" fmla="*/ 2147483647 h 203"/>
                <a:gd name="T14" fmla="*/ 2147483647 w 210"/>
                <a:gd name="T15" fmla="*/ 2147483647 h 203"/>
                <a:gd name="T16" fmla="*/ 2147483647 w 210"/>
                <a:gd name="T17" fmla="*/ 2147483647 h 203"/>
                <a:gd name="T18" fmla="*/ 2147483647 w 210"/>
                <a:gd name="T19" fmla="*/ 2147483647 h 203"/>
                <a:gd name="T20" fmla="*/ 2147483647 w 210"/>
                <a:gd name="T21" fmla="*/ 2147483647 h 203"/>
                <a:gd name="T22" fmla="*/ 2147483647 w 210"/>
                <a:gd name="T23" fmla="*/ 2147483647 h 203"/>
                <a:gd name="T24" fmla="*/ 2147483647 w 210"/>
                <a:gd name="T25" fmla="*/ 2147483647 h 203"/>
                <a:gd name="T26" fmla="*/ 2147483647 w 210"/>
                <a:gd name="T27" fmla="*/ 2147483647 h 203"/>
                <a:gd name="T28" fmla="*/ 2147483647 w 210"/>
                <a:gd name="T29" fmla="*/ 2147483647 h 203"/>
                <a:gd name="T30" fmla="*/ 2147483647 w 210"/>
                <a:gd name="T31" fmla="*/ 2147483647 h 203"/>
                <a:gd name="T32" fmla="*/ 2147483647 w 210"/>
                <a:gd name="T33" fmla="*/ 2147483647 h 203"/>
                <a:gd name="T34" fmla="*/ 2147483647 w 210"/>
                <a:gd name="T35" fmla="*/ 2147483647 h 203"/>
                <a:gd name="T36" fmla="*/ 2147483647 w 210"/>
                <a:gd name="T37" fmla="*/ 2147483647 h 2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0"/>
                <a:gd name="T58" fmla="*/ 0 h 203"/>
                <a:gd name="T59" fmla="*/ 210 w 210"/>
                <a:gd name="T60" fmla="*/ 203 h 20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0" h="203">
                  <a:moveTo>
                    <a:pt x="210" y="83"/>
                  </a:moveTo>
                  <a:cubicBezTo>
                    <a:pt x="202" y="63"/>
                    <a:pt x="185" y="75"/>
                    <a:pt x="170" y="60"/>
                  </a:cubicBezTo>
                  <a:cubicBezTo>
                    <a:pt x="160" y="49"/>
                    <a:pt x="154" y="36"/>
                    <a:pt x="154" y="26"/>
                  </a:cubicBezTo>
                  <a:cubicBezTo>
                    <a:pt x="154" y="12"/>
                    <a:pt x="141" y="36"/>
                    <a:pt x="124" y="49"/>
                  </a:cubicBezTo>
                  <a:cubicBezTo>
                    <a:pt x="114" y="56"/>
                    <a:pt x="96" y="67"/>
                    <a:pt x="80" y="55"/>
                  </a:cubicBezTo>
                  <a:cubicBezTo>
                    <a:pt x="71" y="49"/>
                    <a:pt x="68" y="33"/>
                    <a:pt x="58" y="18"/>
                  </a:cubicBezTo>
                  <a:cubicBezTo>
                    <a:pt x="47" y="0"/>
                    <a:pt x="37" y="3"/>
                    <a:pt x="31" y="20"/>
                  </a:cubicBezTo>
                  <a:cubicBezTo>
                    <a:pt x="28" y="30"/>
                    <a:pt x="33" y="42"/>
                    <a:pt x="29" y="55"/>
                  </a:cubicBezTo>
                  <a:cubicBezTo>
                    <a:pt x="26" y="64"/>
                    <a:pt x="22" y="75"/>
                    <a:pt x="18" y="87"/>
                  </a:cubicBezTo>
                  <a:cubicBezTo>
                    <a:pt x="13" y="99"/>
                    <a:pt x="10" y="110"/>
                    <a:pt x="8" y="121"/>
                  </a:cubicBezTo>
                  <a:cubicBezTo>
                    <a:pt x="5" y="134"/>
                    <a:pt x="7" y="143"/>
                    <a:pt x="8" y="154"/>
                  </a:cubicBezTo>
                  <a:cubicBezTo>
                    <a:pt x="10" y="167"/>
                    <a:pt x="0" y="183"/>
                    <a:pt x="5" y="192"/>
                  </a:cubicBezTo>
                  <a:cubicBezTo>
                    <a:pt x="11" y="203"/>
                    <a:pt x="26" y="197"/>
                    <a:pt x="36" y="199"/>
                  </a:cubicBezTo>
                  <a:cubicBezTo>
                    <a:pt x="46" y="202"/>
                    <a:pt x="44" y="195"/>
                    <a:pt x="53" y="180"/>
                  </a:cubicBezTo>
                  <a:cubicBezTo>
                    <a:pt x="58" y="171"/>
                    <a:pt x="67" y="162"/>
                    <a:pt x="75" y="151"/>
                  </a:cubicBezTo>
                  <a:cubicBezTo>
                    <a:pt x="81" y="142"/>
                    <a:pt x="89" y="131"/>
                    <a:pt x="98" y="123"/>
                  </a:cubicBezTo>
                  <a:cubicBezTo>
                    <a:pt x="106" y="116"/>
                    <a:pt x="124" y="107"/>
                    <a:pt x="135" y="101"/>
                  </a:cubicBezTo>
                  <a:cubicBezTo>
                    <a:pt x="145" y="96"/>
                    <a:pt x="161" y="102"/>
                    <a:pt x="174" y="98"/>
                  </a:cubicBezTo>
                  <a:cubicBezTo>
                    <a:pt x="184" y="95"/>
                    <a:pt x="199" y="85"/>
                    <a:pt x="210" y="83"/>
                  </a:cubicBezTo>
                  <a:close/>
                </a:path>
              </a:pathLst>
            </a:custGeom>
            <a:solidFill>
              <a:srgbClr val="BAA9D1"/>
            </a:solidFill>
            <a:ln w="9525">
              <a:noFill/>
              <a:round/>
              <a:headEnd/>
              <a:tailEnd/>
            </a:ln>
          </p:spPr>
          <p:txBody>
            <a:bodyPr/>
            <a:lstStyle/>
            <a:p>
              <a:endParaRPr lang="en-US"/>
            </a:p>
          </p:txBody>
        </p:sp>
        <p:sp>
          <p:nvSpPr>
            <p:cNvPr id="27147" name="Freeform 519"/>
            <p:cNvSpPr>
              <a:spLocks/>
            </p:cNvSpPr>
            <p:nvPr/>
          </p:nvSpPr>
          <p:spPr bwMode="auto">
            <a:xfrm>
              <a:off x="3246438" y="4617120"/>
              <a:ext cx="692150" cy="663575"/>
            </a:xfrm>
            <a:custGeom>
              <a:avLst/>
              <a:gdLst>
                <a:gd name="T0" fmla="*/ 2147483647 w 210"/>
                <a:gd name="T1" fmla="*/ 2147483647 h 201"/>
                <a:gd name="T2" fmla="*/ 2147483647 w 210"/>
                <a:gd name="T3" fmla="*/ 2147483647 h 201"/>
                <a:gd name="T4" fmla="*/ 2147483647 w 210"/>
                <a:gd name="T5" fmla="*/ 2147483647 h 201"/>
                <a:gd name="T6" fmla="*/ 2147483647 w 210"/>
                <a:gd name="T7" fmla="*/ 2147483647 h 201"/>
                <a:gd name="T8" fmla="*/ 2147483647 w 210"/>
                <a:gd name="T9" fmla="*/ 2147483647 h 201"/>
                <a:gd name="T10" fmla="*/ 2147483647 w 210"/>
                <a:gd name="T11" fmla="*/ 2147483647 h 201"/>
                <a:gd name="T12" fmla="*/ 2147483647 w 210"/>
                <a:gd name="T13" fmla="*/ 2147483647 h 201"/>
                <a:gd name="T14" fmla="*/ 2147483647 w 210"/>
                <a:gd name="T15" fmla="*/ 2147483647 h 201"/>
                <a:gd name="T16" fmla="*/ 2147483647 w 210"/>
                <a:gd name="T17" fmla="*/ 2147483647 h 201"/>
                <a:gd name="T18" fmla="*/ 2147483647 w 210"/>
                <a:gd name="T19" fmla="*/ 2147483647 h 201"/>
                <a:gd name="T20" fmla="*/ 2147483647 w 210"/>
                <a:gd name="T21" fmla="*/ 2147483647 h 201"/>
                <a:gd name="T22" fmla="*/ 2147483647 w 210"/>
                <a:gd name="T23" fmla="*/ 2147483647 h 201"/>
                <a:gd name="T24" fmla="*/ 2147483647 w 210"/>
                <a:gd name="T25" fmla="*/ 2147483647 h 201"/>
                <a:gd name="T26" fmla="*/ 2147483647 w 210"/>
                <a:gd name="T27" fmla="*/ 2147483647 h 201"/>
                <a:gd name="T28" fmla="*/ 2147483647 w 210"/>
                <a:gd name="T29" fmla="*/ 2147483647 h 201"/>
                <a:gd name="T30" fmla="*/ 2147483647 w 210"/>
                <a:gd name="T31" fmla="*/ 2147483647 h 201"/>
                <a:gd name="T32" fmla="*/ 2147483647 w 210"/>
                <a:gd name="T33" fmla="*/ 2147483647 h 201"/>
                <a:gd name="T34" fmla="*/ 2147483647 w 210"/>
                <a:gd name="T35" fmla="*/ 2147483647 h 201"/>
                <a:gd name="T36" fmla="*/ 2147483647 w 210"/>
                <a:gd name="T37" fmla="*/ 2147483647 h 20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0"/>
                <a:gd name="T58" fmla="*/ 0 h 201"/>
                <a:gd name="T59" fmla="*/ 210 w 210"/>
                <a:gd name="T60" fmla="*/ 201 h 20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0" h="201">
                  <a:moveTo>
                    <a:pt x="210" y="82"/>
                  </a:moveTo>
                  <a:cubicBezTo>
                    <a:pt x="202" y="63"/>
                    <a:pt x="185" y="74"/>
                    <a:pt x="170" y="59"/>
                  </a:cubicBezTo>
                  <a:cubicBezTo>
                    <a:pt x="160" y="49"/>
                    <a:pt x="154" y="35"/>
                    <a:pt x="154" y="25"/>
                  </a:cubicBezTo>
                  <a:cubicBezTo>
                    <a:pt x="154" y="12"/>
                    <a:pt x="141" y="36"/>
                    <a:pt x="124" y="49"/>
                  </a:cubicBezTo>
                  <a:cubicBezTo>
                    <a:pt x="114" y="56"/>
                    <a:pt x="95" y="66"/>
                    <a:pt x="79" y="54"/>
                  </a:cubicBezTo>
                  <a:cubicBezTo>
                    <a:pt x="71" y="48"/>
                    <a:pt x="68" y="33"/>
                    <a:pt x="58" y="17"/>
                  </a:cubicBezTo>
                  <a:cubicBezTo>
                    <a:pt x="47" y="0"/>
                    <a:pt x="37" y="2"/>
                    <a:pt x="31" y="19"/>
                  </a:cubicBezTo>
                  <a:cubicBezTo>
                    <a:pt x="28" y="30"/>
                    <a:pt x="33" y="41"/>
                    <a:pt x="29" y="54"/>
                  </a:cubicBezTo>
                  <a:cubicBezTo>
                    <a:pt x="26" y="63"/>
                    <a:pt x="23" y="75"/>
                    <a:pt x="18" y="86"/>
                  </a:cubicBezTo>
                  <a:cubicBezTo>
                    <a:pt x="14" y="98"/>
                    <a:pt x="10" y="109"/>
                    <a:pt x="8" y="120"/>
                  </a:cubicBezTo>
                  <a:cubicBezTo>
                    <a:pt x="6" y="133"/>
                    <a:pt x="8" y="142"/>
                    <a:pt x="9" y="153"/>
                  </a:cubicBezTo>
                  <a:cubicBezTo>
                    <a:pt x="10" y="166"/>
                    <a:pt x="0" y="181"/>
                    <a:pt x="5" y="190"/>
                  </a:cubicBezTo>
                  <a:cubicBezTo>
                    <a:pt x="11" y="201"/>
                    <a:pt x="26" y="196"/>
                    <a:pt x="36" y="198"/>
                  </a:cubicBezTo>
                  <a:cubicBezTo>
                    <a:pt x="46" y="200"/>
                    <a:pt x="44" y="193"/>
                    <a:pt x="53" y="178"/>
                  </a:cubicBezTo>
                  <a:cubicBezTo>
                    <a:pt x="58" y="170"/>
                    <a:pt x="67" y="160"/>
                    <a:pt x="75" y="150"/>
                  </a:cubicBezTo>
                  <a:cubicBezTo>
                    <a:pt x="81" y="141"/>
                    <a:pt x="89" y="130"/>
                    <a:pt x="98" y="122"/>
                  </a:cubicBezTo>
                  <a:cubicBezTo>
                    <a:pt x="106" y="114"/>
                    <a:pt x="124" y="106"/>
                    <a:pt x="135" y="100"/>
                  </a:cubicBezTo>
                  <a:cubicBezTo>
                    <a:pt x="145" y="94"/>
                    <a:pt x="161" y="101"/>
                    <a:pt x="174" y="97"/>
                  </a:cubicBezTo>
                  <a:cubicBezTo>
                    <a:pt x="183" y="94"/>
                    <a:pt x="198" y="84"/>
                    <a:pt x="210" y="82"/>
                  </a:cubicBezTo>
                  <a:close/>
                </a:path>
              </a:pathLst>
            </a:custGeom>
            <a:solidFill>
              <a:srgbClr val="B9A9D1"/>
            </a:solidFill>
            <a:ln w="9525">
              <a:noFill/>
              <a:round/>
              <a:headEnd/>
              <a:tailEnd/>
            </a:ln>
          </p:spPr>
          <p:txBody>
            <a:bodyPr/>
            <a:lstStyle/>
            <a:p>
              <a:endParaRPr lang="en-US"/>
            </a:p>
          </p:txBody>
        </p:sp>
        <p:sp>
          <p:nvSpPr>
            <p:cNvPr id="27148" name="Freeform 520"/>
            <p:cNvSpPr>
              <a:spLocks/>
            </p:cNvSpPr>
            <p:nvPr/>
          </p:nvSpPr>
          <p:spPr bwMode="auto">
            <a:xfrm>
              <a:off x="3246438" y="4617120"/>
              <a:ext cx="692150" cy="663575"/>
            </a:xfrm>
            <a:custGeom>
              <a:avLst/>
              <a:gdLst>
                <a:gd name="T0" fmla="*/ 2147483647 w 210"/>
                <a:gd name="T1" fmla="*/ 2147483647 h 201"/>
                <a:gd name="T2" fmla="*/ 2147483647 w 210"/>
                <a:gd name="T3" fmla="*/ 2147483647 h 201"/>
                <a:gd name="T4" fmla="*/ 2147483647 w 210"/>
                <a:gd name="T5" fmla="*/ 2147483647 h 201"/>
                <a:gd name="T6" fmla="*/ 2147483647 w 210"/>
                <a:gd name="T7" fmla="*/ 2147483647 h 201"/>
                <a:gd name="T8" fmla="*/ 2147483647 w 210"/>
                <a:gd name="T9" fmla="*/ 2147483647 h 201"/>
                <a:gd name="T10" fmla="*/ 2147483647 w 210"/>
                <a:gd name="T11" fmla="*/ 2147483647 h 201"/>
                <a:gd name="T12" fmla="*/ 2147483647 w 210"/>
                <a:gd name="T13" fmla="*/ 2147483647 h 201"/>
                <a:gd name="T14" fmla="*/ 2147483647 w 210"/>
                <a:gd name="T15" fmla="*/ 2147483647 h 201"/>
                <a:gd name="T16" fmla="*/ 2147483647 w 210"/>
                <a:gd name="T17" fmla="*/ 2147483647 h 201"/>
                <a:gd name="T18" fmla="*/ 2147483647 w 210"/>
                <a:gd name="T19" fmla="*/ 2147483647 h 201"/>
                <a:gd name="T20" fmla="*/ 2147483647 w 210"/>
                <a:gd name="T21" fmla="*/ 2147483647 h 201"/>
                <a:gd name="T22" fmla="*/ 2147483647 w 210"/>
                <a:gd name="T23" fmla="*/ 2147483647 h 201"/>
                <a:gd name="T24" fmla="*/ 2147483647 w 210"/>
                <a:gd name="T25" fmla="*/ 2147483647 h 201"/>
                <a:gd name="T26" fmla="*/ 2147483647 w 210"/>
                <a:gd name="T27" fmla="*/ 2147483647 h 201"/>
                <a:gd name="T28" fmla="*/ 2147483647 w 210"/>
                <a:gd name="T29" fmla="*/ 2147483647 h 201"/>
                <a:gd name="T30" fmla="*/ 2147483647 w 210"/>
                <a:gd name="T31" fmla="*/ 2147483647 h 201"/>
                <a:gd name="T32" fmla="*/ 2147483647 w 210"/>
                <a:gd name="T33" fmla="*/ 2147483647 h 201"/>
                <a:gd name="T34" fmla="*/ 2147483647 w 210"/>
                <a:gd name="T35" fmla="*/ 2147483647 h 201"/>
                <a:gd name="T36" fmla="*/ 2147483647 w 210"/>
                <a:gd name="T37" fmla="*/ 2147483647 h 20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0"/>
                <a:gd name="T58" fmla="*/ 0 h 201"/>
                <a:gd name="T59" fmla="*/ 210 w 210"/>
                <a:gd name="T60" fmla="*/ 201 h 20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0" h="201">
                  <a:moveTo>
                    <a:pt x="210" y="82"/>
                  </a:moveTo>
                  <a:cubicBezTo>
                    <a:pt x="202" y="63"/>
                    <a:pt x="184" y="74"/>
                    <a:pt x="170" y="59"/>
                  </a:cubicBezTo>
                  <a:cubicBezTo>
                    <a:pt x="159" y="49"/>
                    <a:pt x="154" y="36"/>
                    <a:pt x="154" y="25"/>
                  </a:cubicBezTo>
                  <a:cubicBezTo>
                    <a:pt x="153" y="12"/>
                    <a:pt x="141" y="36"/>
                    <a:pt x="124" y="49"/>
                  </a:cubicBezTo>
                  <a:cubicBezTo>
                    <a:pt x="114" y="56"/>
                    <a:pt x="95" y="67"/>
                    <a:pt x="79" y="55"/>
                  </a:cubicBezTo>
                  <a:cubicBezTo>
                    <a:pt x="71" y="49"/>
                    <a:pt x="68" y="33"/>
                    <a:pt x="58" y="18"/>
                  </a:cubicBezTo>
                  <a:cubicBezTo>
                    <a:pt x="47" y="0"/>
                    <a:pt x="37" y="3"/>
                    <a:pt x="32" y="20"/>
                  </a:cubicBezTo>
                  <a:cubicBezTo>
                    <a:pt x="28" y="31"/>
                    <a:pt x="34" y="42"/>
                    <a:pt x="30" y="55"/>
                  </a:cubicBezTo>
                  <a:cubicBezTo>
                    <a:pt x="27" y="64"/>
                    <a:pt x="23" y="75"/>
                    <a:pt x="19" y="86"/>
                  </a:cubicBezTo>
                  <a:cubicBezTo>
                    <a:pt x="14" y="98"/>
                    <a:pt x="10" y="109"/>
                    <a:pt x="8" y="120"/>
                  </a:cubicBezTo>
                  <a:cubicBezTo>
                    <a:pt x="6" y="133"/>
                    <a:pt x="8" y="142"/>
                    <a:pt x="9" y="152"/>
                  </a:cubicBezTo>
                  <a:cubicBezTo>
                    <a:pt x="10" y="166"/>
                    <a:pt x="0" y="181"/>
                    <a:pt x="5" y="190"/>
                  </a:cubicBezTo>
                  <a:cubicBezTo>
                    <a:pt x="12" y="201"/>
                    <a:pt x="26" y="195"/>
                    <a:pt x="36" y="197"/>
                  </a:cubicBezTo>
                  <a:cubicBezTo>
                    <a:pt x="46" y="200"/>
                    <a:pt x="44" y="193"/>
                    <a:pt x="53" y="178"/>
                  </a:cubicBezTo>
                  <a:cubicBezTo>
                    <a:pt x="58" y="169"/>
                    <a:pt x="67" y="160"/>
                    <a:pt x="74" y="149"/>
                  </a:cubicBezTo>
                  <a:cubicBezTo>
                    <a:pt x="81" y="141"/>
                    <a:pt x="88" y="130"/>
                    <a:pt x="98" y="121"/>
                  </a:cubicBezTo>
                  <a:cubicBezTo>
                    <a:pt x="106" y="114"/>
                    <a:pt x="124" y="105"/>
                    <a:pt x="135" y="99"/>
                  </a:cubicBezTo>
                  <a:cubicBezTo>
                    <a:pt x="145" y="94"/>
                    <a:pt x="161" y="101"/>
                    <a:pt x="173" y="97"/>
                  </a:cubicBezTo>
                  <a:cubicBezTo>
                    <a:pt x="183" y="93"/>
                    <a:pt x="198" y="84"/>
                    <a:pt x="210" y="82"/>
                  </a:cubicBezTo>
                  <a:close/>
                </a:path>
              </a:pathLst>
            </a:custGeom>
            <a:solidFill>
              <a:srgbClr val="B8A9D1"/>
            </a:solidFill>
            <a:ln w="9525">
              <a:noFill/>
              <a:round/>
              <a:headEnd/>
              <a:tailEnd/>
            </a:ln>
          </p:spPr>
          <p:txBody>
            <a:bodyPr/>
            <a:lstStyle/>
            <a:p>
              <a:endParaRPr lang="en-US"/>
            </a:p>
          </p:txBody>
        </p:sp>
        <p:sp>
          <p:nvSpPr>
            <p:cNvPr id="27149" name="Freeform 521"/>
            <p:cNvSpPr>
              <a:spLocks/>
            </p:cNvSpPr>
            <p:nvPr/>
          </p:nvSpPr>
          <p:spPr bwMode="auto">
            <a:xfrm>
              <a:off x="3249613" y="4620295"/>
              <a:ext cx="685800" cy="660400"/>
            </a:xfrm>
            <a:custGeom>
              <a:avLst/>
              <a:gdLst>
                <a:gd name="T0" fmla="*/ 2147483647 w 208"/>
                <a:gd name="T1" fmla="*/ 2147483647 h 200"/>
                <a:gd name="T2" fmla="*/ 2147483647 w 208"/>
                <a:gd name="T3" fmla="*/ 2147483647 h 200"/>
                <a:gd name="T4" fmla="*/ 2147483647 w 208"/>
                <a:gd name="T5" fmla="*/ 2147483647 h 200"/>
                <a:gd name="T6" fmla="*/ 2147483647 w 208"/>
                <a:gd name="T7" fmla="*/ 2147483647 h 200"/>
                <a:gd name="T8" fmla="*/ 2147483647 w 208"/>
                <a:gd name="T9" fmla="*/ 2147483647 h 200"/>
                <a:gd name="T10" fmla="*/ 2147483647 w 208"/>
                <a:gd name="T11" fmla="*/ 2147483647 h 200"/>
                <a:gd name="T12" fmla="*/ 2147483647 w 208"/>
                <a:gd name="T13" fmla="*/ 2147483647 h 200"/>
                <a:gd name="T14" fmla="*/ 2147483647 w 208"/>
                <a:gd name="T15" fmla="*/ 2147483647 h 200"/>
                <a:gd name="T16" fmla="*/ 2147483647 w 208"/>
                <a:gd name="T17" fmla="*/ 2147483647 h 200"/>
                <a:gd name="T18" fmla="*/ 2147483647 w 208"/>
                <a:gd name="T19" fmla="*/ 2147483647 h 200"/>
                <a:gd name="T20" fmla="*/ 2147483647 w 208"/>
                <a:gd name="T21" fmla="*/ 2147483647 h 200"/>
                <a:gd name="T22" fmla="*/ 2147483647 w 208"/>
                <a:gd name="T23" fmla="*/ 2147483647 h 200"/>
                <a:gd name="T24" fmla="*/ 2147483647 w 208"/>
                <a:gd name="T25" fmla="*/ 2147483647 h 200"/>
                <a:gd name="T26" fmla="*/ 2147483647 w 208"/>
                <a:gd name="T27" fmla="*/ 2147483647 h 200"/>
                <a:gd name="T28" fmla="*/ 2147483647 w 208"/>
                <a:gd name="T29" fmla="*/ 2147483647 h 200"/>
                <a:gd name="T30" fmla="*/ 2147483647 w 208"/>
                <a:gd name="T31" fmla="*/ 2147483647 h 200"/>
                <a:gd name="T32" fmla="*/ 2147483647 w 208"/>
                <a:gd name="T33" fmla="*/ 2147483647 h 200"/>
                <a:gd name="T34" fmla="*/ 2147483647 w 208"/>
                <a:gd name="T35" fmla="*/ 2147483647 h 200"/>
                <a:gd name="T36" fmla="*/ 2147483647 w 208"/>
                <a:gd name="T37" fmla="*/ 2147483647 h 2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8"/>
                <a:gd name="T58" fmla="*/ 0 h 200"/>
                <a:gd name="T59" fmla="*/ 208 w 208"/>
                <a:gd name="T60" fmla="*/ 200 h 20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8" h="200">
                  <a:moveTo>
                    <a:pt x="208" y="81"/>
                  </a:moveTo>
                  <a:cubicBezTo>
                    <a:pt x="200" y="62"/>
                    <a:pt x="183" y="73"/>
                    <a:pt x="168" y="59"/>
                  </a:cubicBezTo>
                  <a:cubicBezTo>
                    <a:pt x="158" y="48"/>
                    <a:pt x="153" y="35"/>
                    <a:pt x="153" y="25"/>
                  </a:cubicBezTo>
                  <a:cubicBezTo>
                    <a:pt x="152" y="11"/>
                    <a:pt x="140" y="36"/>
                    <a:pt x="123" y="48"/>
                  </a:cubicBezTo>
                  <a:cubicBezTo>
                    <a:pt x="114" y="56"/>
                    <a:pt x="93" y="66"/>
                    <a:pt x="78" y="55"/>
                  </a:cubicBezTo>
                  <a:cubicBezTo>
                    <a:pt x="69" y="49"/>
                    <a:pt x="67" y="33"/>
                    <a:pt x="57" y="17"/>
                  </a:cubicBezTo>
                  <a:cubicBezTo>
                    <a:pt x="46" y="0"/>
                    <a:pt x="36" y="2"/>
                    <a:pt x="31" y="19"/>
                  </a:cubicBezTo>
                  <a:cubicBezTo>
                    <a:pt x="28" y="30"/>
                    <a:pt x="33" y="41"/>
                    <a:pt x="29" y="54"/>
                  </a:cubicBezTo>
                  <a:cubicBezTo>
                    <a:pt x="26" y="63"/>
                    <a:pt x="22" y="74"/>
                    <a:pt x="18" y="86"/>
                  </a:cubicBezTo>
                  <a:cubicBezTo>
                    <a:pt x="13" y="97"/>
                    <a:pt x="10" y="109"/>
                    <a:pt x="8" y="119"/>
                  </a:cubicBezTo>
                  <a:cubicBezTo>
                    <a:pt x="6" y="132"/>
                    <a:pt x="8" y="141"/>
                    <a:pt x="9" y="151"/>
                  </a:cubicBezTo>
                  <a:cubicBezTo>
                    <a:pt x="10" y="164"/>
                    <a:pt x="0" y="180"/>
                    <a:pt x="5" y="189"/>
                  </a:cubicBezTo>
                  <a:cubicBezTo>
                    <a:pt x="11" y="200"/>
                    <a:pt x="25" y="194"/>
                    <a:pt x="35" y="196"/>
                  </a:cubicBezTo>
                  <a:cubicBezTo>
                    <a:pt x="45" y="198"/>
                    <a:pt x="43" y="191"/>
                    <a:pt x="52" y="176"/>
                  </a:cubicBezTo>
                  <a:cubicBezTo>
                    <a:pt x="57" y="168"/>
                    <a:pt x="65" y="158"/>
                    <a:pt x="73" y="148"/>
                  </a:cubicBezTo>
                  <a:cubicBezTo>
                    <a:pt x="80" y="139"/>
                    <a:pt x="87" y="128"/>
                    <a:pt x="96" y="120"/>
                  </a:cubicBezTo>
                  <a:cubicBezTo>
                    <a:pt x="104" y="113"/>
                    <a:pt x="123" y="104"/>
                    <a:pt x="134" y="98"/>
                  </a:cubicBezTo>
                  <a:cubicBezTo>
                    <a:pt x="143" y="93"/>
                    <a:pt x="160" y="99"/>
                    <a:pt x="172" y="95"/>
                  </a:cubicBezTo>
                  <a:cubicBezTo>
                    <a:pt x="182" y="92"/>
                    <a:pt x="197" y="83"/>
                    <a:pt x="208" y="81"/>
                  </a:cubicBezTo>
                  <a:close/>
                </a:path>
              </a:pathLst>
            </a:custGeom>
            <a:solidFill>
              <a:srgbClr val="B7A8D1"/>
            </a:solidFill>
            <a:ln w="9525">
              <a:noFill/>
              <a:round/>
              <a:headEnd/>
              <a:tailEnd/>
            </a:ln>
          </p:spPr>
          <p:txBody>
            <a:bodyPr/>
            <a:lstStyle/>
            <a:p>
              <a:endParaRPr lang="en-US"/>
            </a:p>
          </p:txBody>
        </p:sp>
        <p:sp>
          <p:nvSpPr>
            <p:cNvPr id="27150" name="Freeform 522"/>
            <p:cNvSpPr>
              <a:spLocks/>
            </p:cNvSpPr>
            <p:nvPr/>
          </p:nvSpPr>
          <p:spPr bwMode="auto">
            <a:xfrm>
              <a:off x="3249613" y="4620295"/>
              <a:ext cx="685800" cy="657225"/>
            </a:xfrm>
            <a:custGeom>
              <a:avLst/>
              <a:gdLst>
                <a:gd name="T0" fmla="*/ 2147483647 w 208"/>
                <a:gd name="T1" fmla="*/ 2147483647 h 199"/>
                <a:gd name="T2" fmla="*/ 2147483647 w 208"/>
                <a:gd name="T3" fmla="*/ 2147483647 h 199"/>
                <a:gd name="T4" fmla="*/ 2147483647 w 208"/>
                <a:gd name="T5" fmla="*/ 2147483647 h 199"/>
                <a:gd name="T6" fmla="*/ 2147483647 w 208"/>
                <a:gd name="T7" fmla="*/ 2147483647 h 199"/>
                <a:gd name="T8" fmla="*/ 2147483647 w 208"/>
                <a:gd name="T9" fmla="*/ 2147483647 h 199"/>
                <a:gd name="T10" fmla="*/ 2147483647 w 208"/>
                <a:gd name="T11" fmla="*/ 2147483647 h 199"/>
                <a:gd name="T12" fmla="*/ 2147483647 w 208"/>
                <a:gd name="T13" fmla="*/ 2147483647 h 199"/>
                <a:gd name="T14" fmla="*/ 2147483647 w 208"/>
                <a:gd name="T15" fmla="*/ 2147483647 h 199"/>
                <a:gd name="T16" fmla="*/ 2147483647 w 208"/>
                <a:gd name="T17" fmla="*/ 2147483647 h 199"/>
                <a:gd name="T18" fmla="*/ 2147483647 w 208"/>
                <a:gd name="T19" fmla="*/ 2147483647 h 199"/>
                <a:gd name="T20" fmla="*/ 2147483647 w 208"/>
                <a:gd name="T21" fmla="*/ 2147483647 h 199"/>
                <a:gd name="T22" fmla="*/ 2147483647 w 208"/>
                <a:gd name="T23" fmla="*/ 2147483647 h 199"/>
                <a:gd name="T24" fmla="*/ 2147483647 w 208"/>
                <a:gd name="T25" fmla="*/ 2147483647 h 199"/>
                <a:gd name="T26" fmla="*/ 2147483647 w 208"/>
                <a:gd name="T27" fmla="*/ 2147483647 h 199"/>
                <a:gd name="T28" fmla="*/ 2147483647 w 208"/>
                <a:gd name="T29" fmla="*/ 2147483647 h 199"/>
                <a:gd name="T30" fmla="*/ 2147483647 w 208"/>
                <a:gd name="T31" fmla="*/ 2147483647 h 199"/>
                <a:gd name="T32" fmla="*/ 2147483647 w 208"/>
                <a:gd name="T33" fmla="*/ 2147483647 h 199"/>
                <a:gd name="T34" fmla="*/ 2147483647 w 208"/>
                <a:gd name="T35" fmla="*/ 2147483647 h 199"/>
                <a:gd name="T36" fmla="*/ 2147483647 w 208"/>
                <a:gd name="T37" fmla="*/ 2147483647 h 19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8"/>
                <a:gd name="T58" fmla="*/ 0 h 199"/>
                <a:gd name="T59" fmla="*/ 208 w 208"/>
                <a:gd name="T60" fmla="*/ 199 h 19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8" h="199">
                  <a:moveTo>
                    <a:pt x="208" y="81"/>
                  </a:moveTo>
                  <a:cubicBezTo>
                    <a:pt x="200" y="62"/>
                    <a:pt x="182" y="74"/>
                    <a:pt x="168" y="59"/>
                  </a:cubicBezTo>
                  <a:cubicBezTo>
                    <a:pt x="158" y="49"/>
                    <a:pt x="153" y="35"/>
                    <a:pt x="152" y="25"/>
                  </a:cubicBezTo>
                  <a:cubicBezTo>
                    <a:pt x="152" y="12"/>
                    <a:pt x="140" y="36"/>
                    <a:pt x="124" y="49"/>
                  </a:cubicBezTo>
                  <a:cubicBezTo>
                    <a:pt x="114" y="56"/>
                    <a:pt x="93" y="67"/>
                    <a:pt x="77" y="55"/>
                  </a:cubicBezTo>
                  <a:cubicBezTo>
                    <a:pt x="69" y="49"/>
                    <a:pt x="67" y="33"/>
                    <a:pt x="57" y="18"/>
                  </a:cubicBezTo>
                  <a:cubicBezTo>
                    <a:pt x="46" y="0"/>
                    <a:pt x="37" y="3"/>
                    <a:pt x="31" y="20"/>
                  </a:cubicBezTo>
                  <a:cubicBezTo>
                    <a:pt x="28" y="31"/>
                    <a:pt x="33" y="42"/>
                    <a:pt x="29" y="54"/>
                  </a:cubicBezTo>
                  <a:cubicBezTo>
                    <a:pt x="26" y="63"/>
                    <a:pt x="23" y="75"/>
                    <a:pt x="18" y="86"/>
                  </a:cubicBezTo>
                  <a:cubicBezTo>
                    <a:pt x="14" y="97"/>
                    <a:pt x="10" y="109"/>
                    <a:pt x="8" y="119"/>
                  </a:cubicBezTo>
                  <a:cubicBezTo>
                    <a:pt x="6" y="132"/>
                    <a:pt x="8" y="140"/>
                    <a:pt x="9" y="151"/>
                  </a:cubicBezTo>
                  <a:cubicBezTo>
                    <a:pt x="10" y="164"/>
                    <a:pt x="0" y="180"/>
                    <a:pt x="5" y="188"/>
                  </a:cubicBezTo>
                  <a:cubicBezTo>
                    <a:pt x="11" y="199"/>
                    <a:pt x="25" y="193"/>
                    <a:pt x="35" y="195"/>
                  </a:cubicBezTo>
                  <a:cubicBezTo>
                    <a:pt x="44" y="198"/>
                    <a:pt x="43" y="191"/>
                    <a:pt x="52" y="176"/>
                  </a:cubicBezTo>
                  <a:cubicBezTo>
                    <a:pt x="57" y="168"/>
                    <a:pt x="65" y="158"/>
                    <a:pt x="73" y="148"/>
                  </a:cubicBezTo>
                  <a:cubicBezTo>
                    <a:pt x="79" y="139"/>
                    <a:pt x="87" y="128"/>
                    <a:pt x="96" y="120"/>
                  </a:cubicBezTo>
                  <a:cubicBezTo>
                    <a:pt x="104" y="113"/>
                    <a:pt x="123" y="104"/>
                    <a:pt x="134" y="98"/>
                  </a:cubicBezTo>
                  <a:cubicBezTo>
                    <a:pt x="143" y="92"/>
                    <a:pt x="160" y="99"/>
                    <a:pt x="172" y="95"/>
                  </a:cubicBezTo>
                  <a:cubicBezTo>
                    <a:pt x="182" y="92"/>
                    <a:pt x="196" y="83"/>
                    <a:pt x="208" y="81"/>
                  </a:cubicBezTo>
                  <a:close/>
                </a:path>
              </a:pathLst>
            </a:custGeom>
            <a:solidFill>
              <a:srgbClr val="B6A8D1"/>
            </a:solidFill>
            <a:ln w="9525">
              <a:noFill/>
              <a:round/>
              <a:headEnd/>
              <a:tailEnd/>
            </a:ln>
          </p:spPr>
          <p:txBody>
            <a:bodyPr/>
            <a:lstStyle/>
            <a:p>
              <a:endParaRPr lang="en-US"/>
            </a:p>
          </p:txBody>
        </p:sp>
        <p:sp>
          <p:nvSpPr>
            <p:cNvPr id="27151" name="Freeform 523"/>
            <p:cNvSpPr>
              <a:spLocks/>
            </p:cNvSpPr>
            <p:nvPr/>
          </p:nvSpPr>
          <p:spPr bwMode="auto">
            <a:xfrm>
              <a:off x="3249613" y="4623470"/>
              <a:ext cx="682625" cy="654050"/>
            </a:xfrm>
            <a:custGeom>
              <a:avLst/>
              <a:gdLst>
                <a:gd name="T0" fmla="*/ 2147483647 w 207"/>
                <a:gd name="T1" fmla="*/ 2147483647 h 198"/>
                <a:gd name="T2" fmla="*/ 2147483647 w 207"/>
                <a:gd name="T3" fmla="*/ 2147483647 h 198"/>
                <a:gd name="T4" fmla="*/ 2147483647 w 207"/>
                <a:gd name="T5" fmla="*/ 2147483647 h 198"/>
                <a:gd name="T6" fmla="*/ 2147483647 w 207"/>
                <a:gd name="T7" fmla="*/ 2147483647 h 198"/>
                <a:gd name="T8" fmla="*/ 2147483647 w 207"/>
                <a:gd name="T9" fmla="*/ 2147483647 h 198"/>
                <a:gd name="T10" fmla="*/ 2147483647 w 207"/>
                <a:gd name="T11" fmla="*/ 2147483647 h 198"/>
                <a:gd name="T12" fmla="*/ 2147483647 w 207"/>
                <a:gd name="T13" fmla="*/ 2147483647 h 198"/>
                <a:gd name="T14" fmla="*/ 2147483647 w 207"/>
                <a:gd name="T15" fmla="*/ 2147483647 h 198"/>
                <a:gd name="T16" fmla="*/ 2147483647 w 207"/>
                <a:gd name="T17" fmla="*/ 2147483647 h 198"/>
                <a:gd name="T18" fmla="*/ 2147483647 w 207"/>
                <a:gd name="T19" fmla="*/ 2147483647 h 198"/>
                <a:gd name="T20" fmla="*/ 2147483647 w 207"/>
                <a:gd name="T21" fmla="*/ 2147483647 h 198"/>
                <a:gd name="T22" fmla="*/ 2147483647 w 207"/>
                <a:gd name="T23" fmla="*/ 2147483647 h 198"/>
                <a:gd name="T24" fmla="*/ 2147483647 w 207"/>
                <a:gd name="T25" fmla="*/ 2147483647 h 198"/>
                <a:gd name="T26" fmla="*/ 2147483647 w 207"/>
                <a:gd name="T27" fmla="*/ 2147483647 h 198"/>
                <a:gd name="T28" fmla="*/ 2147483647 w 207"/>
                <a:gd name="T29" fmla="*/ 2147483647 h 198"/>
                <a:gd name="T30" fmla="*/ 2147483647 w 207"/>
                <a:gd name="T31" fmla="*/ 2147483647 h 198"/>
                <a:gd name="T32" fmla="*/ 2147483647 w 207"/>
                <a:gd name="T33" fmla="*/ 2147483647 h 198"/>
                <a:gd name="T34" fmla="*/ 2147483647 w 207"/>
                <a:gd name="T35" fmla="*/ 2147483647 h 198"/>
                <a:gd name="T36" fmla="*/ 2147483647 w 207"/>
                <a:gd name="T37" fmla="*/ 2147483647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7"/>
                <a:gd name="T58" fmla="*/ 0 h 198"/>
                <a:gd name="T59" fmla="*/ 207 w 207"/>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7" h="198">
                  <a:moveTo>
                    <a:pt x="207" y="80"/>
                  </a:moveTo>
                  <a:cubicBezTo>
                    <a:pt x="199" y="61"/>
                    <a:pt x="182" y="73"/>
                    <a:pt x="168" y="58"/>
                  </a:cubicBezTo>
                  <a:cubicBezTo>
                    <a:pt x="157" y="48"/>
                    <a:pt x="153" y="34"/>
                    <a:pt x="152" y="24"/>
                  </a:cubicBezTo>
                  <a:cubicBezTo>
                    <a:pt x="152" y="11"/>
                    <a:pt x="140" y="36"/>
                    <a:pt x="124" y="48"/>
                  </a:cubicBezTo>
                  <a:cubicBezTo>
                    <a:pt x="114" y="55"/>
                    <a:pt x="93" y="66"/>
                    <a:pt x="77" y="55"/>
                  </a:cubicBezTo>
                  <a:cubicBezTo>
                    <a:pt x="69" y="49"/>
                    <a:pt x="67" y="32"/>
                    <a:pt x="57" y="17"/>
                  </a:cubicBezTo>
                  <a:cubicBezTo>
                    <a:pt x="46" y="0"/>
                    <a:pt x="37" y="2"/>
                    <a:pt x="32" y="19"/>
                  </a:cubicBezTo>
                  <a:cubicBezTo>
                    <a:pt x="28" y="31"/>
                    <a:pt x="33" y="41"/>
                    <a:pt x="29" y="54"/>
                  </a:cubicBezTo>
                  <a:cubicBezTo>
                    <a:pt x="27" y="63"/>
                    <a:pt x="23" y="74"/>
                    <a:pt x="19" y="85"/>
                  </a:cubicBezTo>
                  <a:cubicBezTo>
                    <a:pt x="14" y="97"/>
                    <a:pt x="11" y="108"/>
                    <a:pt x="9" y="119"/>
                  </a:cubicBezTo>
                  <a:cubicBezTo>
                    <a:pt x="6" y="131"/>
                    <a:pt x="9" y="139"/>
                    <a:pt x="9" y="150"/>
                  </a:cubicBezTo>
                  <a:cubicBezTo>
                    <a:pt x="11" y="163"/>
                    <a:pt x="0" y="178"/>
                    <a:pt x="5" y="187"/>
                  </a:cubicBezTo>
                  <a:cubicBezTo>
                    <a:pt x="11" y="198"/>
                    <a:pt x="25" y="192"/>
                    <a:pt x="35" y="194"/>
                  </a:cubicBezTo>
                  <a:cubicBezTo>
                    <a:pt x="44" y="196"/>
                    <a:pt x="43" y="189"/>
                    <a:pt x="52" y="175"/>
                  </a:cubicBezTo>
                  <a:cubicBezTo>
                    <a:pt x="57" y="166"/>
                    <a:pt x="65" y="157"/>
                    <a:pt x="73" y="146"/>
                  </a:cubicBezTo>
                  <a:cubicBezTo>
                    <a:pt x="79" y="138"/>
                    <a:pt x="86" y="127"/>
                    <a:pt x="95" y="118"/>
                  </a:cubicBezTo>
                  <a:cubicBezTo>
                    <a:pt x="103" y="111"/>
                    <a:pt x="123" y="102"/>
                    <a:pt x="134" y="96"/>
                  </a:cubicBezTo>
                  <a:cubicBezTo>
                    <a:pt x="143" y="91"/>
                    <a:pt x="160" y="98"/>
                    <a:pt x="172" y="94"/>
                  </a:cubicBezTo>
                  <a:cubicBezTo>
                    <a:pt x="181" y="91"/>
                    <a:pt x="196" y="82"/>
                    <a:pt x="207" y="80"/>
                  </a:cubicBezTo>
                  <a:close/>
                </a:path>
              </a:pathLst>
            </a:custGeom>
            <a:solidFill>
              <a:srgbClr val="B5A7D0"/>
            </a:solidFill>
            <a:ln w="9525">
              <a:noFill/>
              <a:round/>
              <a:headEnd/>
              <a:tailEnd/>
            </a:ln>
          </p:spPr>
          <p:txBody>
            <a:bodyPr/>
            <a:lstStyle/>
            <a:p>
              <a:endParaRPr lang="en-US"/>
            </a:p>
          </p:txBody>
        </p:sp>
        <p:sp>
          <p:nvSpPr>
            <p:cNvPr id="27152" name="Freeform 524"/>
            <p:cNvSpPr>
              <a:spLocks/>
            </p:cNvSpPr>
            <p:nvPr/>
          </p:nvSpPr>
          <p:spPr bwMode="auto">
            <a:xfrm>
              <a:off x="3252788" y="4623470"/>
              <a:ext cx="679450" cy="650875"/>
            </a:xfrm>
            <a:custGeom>
              <a:avLst/>
              <a:gdLst>
                <a:gd name="T0" fmla="*/ 2147483647 w 206"/>
                <a:gd name="T1" fmla="*/ 2147483647 h 197"/>
                <a:gd name="T2" fmla="*/ 2147483647 w 206"/>
                <a:gd name="T3" fmla="*/ 2147483647 h 197"/>
                <a:gd name="T4" fmla="*/ 2147483647 w 206"/>
                <a:gd name="T5" fmla="*/ 2147483647 h 197"/>
                <a:gd name="T6" fmla="*/ 2147483647 w 206"/>
                <a:gd name="T7" fmla="*/ 2147483647 h 197"/>
                <a:gd name="T8" fmla="*/ 2147483647 w 206"/>
                <a:gd name="T9" fmla="*/ 2147483647 h 197"/>
                <a:gd name="T10" fmla="*/ 2147483647 w 206"/>
                <a:gd name="T11" fmla="*/ 2147483647 h 197"/>
                <a:gd name="T12" fmla="*/ 2147483647 w 206"/>
                <a:gd name="T13" fmla="*/ 2147483647 h 197"/>
                <a:gd name="T14" fmla="*/ 2147483647 w 206"/>
                <a:gd name="T15" fmla="*/ 2147483647 h 197"/>
                <a:gd name="T16" fmla="*/ 2147483647 w 206"/>
                <a:gd name="T17" fmla="*/ 2147483647 h 197"/>
                <a:gd name="T18" fmla="*/ 2147483647 w 206"/>
                <a:gd name="T19" fmla="*/ 2147483647 h 197"/>
                <a:gd name="T20" fmla="*/ 2147483647 w 206"/>
                <a:gd name="T21" fmla="*/ 2147483647 h 197"/>
                <a:gd name="T22" fmla="*/ 2147483647 w 206"/>
                <a:gd name="T23" fmla="*/ 2147483647 h 197"/>
                <a:gd name="T24" fmla="*/ 2147483647 w 206"/>
                <a:gd name="T25" fmla="*/ 2147483647 h 197"/>
                <a:gd name="T26" fmla="*/ 2147483647 w 206"/>
                <a:gd name="T27" fmla="*/ 2147483647 h 197"/>
                <a:gd name="T28" fmla="*/ 2147483647 w 206"/>
                <a:gd name="T29" fmla="*/ 2147483647 h 197"/>
                <a:gd name="T30" fmla="*/ 2147483647 w 206"/>
                <a:gd name="T31" fmla="*/ 2147483647 h 197"/>
                <a:gd name="T32" fmla="*/ 2147483647 w 206"/>
                <a:gd name="T33" fmla="*/ 2147483647 h 197"/>
                <a:gd name="T34" fmla="*/ 2147483647 w 206"/>
                <a:gd name="T35" fmla="*/ 2147483647 h 197"/>
                <a:gd name="T36" fmla="*/ 2147483647 w 206"/>
                <a:gd name="T37" fmla="*/ 2147483647 h 19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6"/>
                <a:gd name="T58" fmla="*/ 0 h 197"/>
                <a:gd name="T59" fmla="*/ 206 w 206"/>
                <a:gd name="T60" fmla="*/ 197 h 19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6" h="197">
                  <a:moveTo>
                    <a:pt x="206" y="80"/>
                  </a:moveTo>
                  <a:cubicBezTo>
                    <a:pt x="198" y="61"/>
                    <a:pt x="180" y="73"/>
                    <a:pt x="166" y="59"/>
                  </a:cubicBezTo>
                  <a:cubicBezTo>
                    <a:pt x="156" y="48"/>
                    <a:pt x="151" y="35"/>
                    <a:pt x="151" y="24"/>
                  </a:cubicBezTo>
                  <a:cubicBezTo>
                    <a:pt x="151" y="11"/>
                    <a:pt x="140" y="36"/>
                    <a:pt x="123" y="49"/>
                  </a:cubicBezTo>
                  <a:cubicBezTo>
                    <a:pt x="113" y="56"/>
                    <a:pt x="91" y="67"/>
                    <a:pt x="75" y="55"/>
                  </a:cubicBezTo>
                  <a:cubicBezTo>
                    <a:pt x="67" y="49"/>
                    <a:pt x="66" y="33"/>
                    <a:pt x="56" y="18"/>
                  </a:cubicBezTo>
                  <a:cubicBezTo>
                    <a:pt x="45" y="0"/>
                    <a:pt x="36" y="3"/>
                    <a:pt x="31" y="20"/>
                  </a:cubicBezTo>
                  <a:cubicBezTo>
                    <a:pt x="27" y="31"/>
                    <a:pt x="33" y="41"/>
                    <a:pt x="29" y="54"/>
                  </a:cubicBezTo>
                  <a:cubicBezTo>
                    <a:pt x="26" y="63"/>
                    <a:pt x="22" y="74"/>
                    <a:pt x="18" y="85"/>
                  </a:cubicBezTo>
                  <a:cubicBezTo>
                    <a:pt x="14" y="97"/>
                    <a:pt x="10" y="108"/>
                    <a:pt x="8" y="119"/>
                  </a:cubicBezTo>
                  <a:cubicBezTo>
                    <a:pt x="6" y="131"/>
                    <a:pt x="8" y="139"/>
                    <a:pt x="9" y="150"/>
                  </a:cubicBezTo>
                  <a:cubicBezTo>
                    <a:pt x="10" y="163"/>
                    <a:pt x="0" y="178"/>
                    <a:pt x="4" y="187"/>
                  </a:cubicBezTo>
                  <a:cubicBezTo>
                    <a:pt x="10" y="197"/>
                    <a:pt x="24" y="191"/>
                    <a:pt x="34" y="194"/>
                  </a:cubicBezTo>
                  <a:cubicBezTo>
                    <a:pt x="43" y="196"/>
                    <a:pt x="42" y="189"/>
                    <a:pt x="50" y="174"/>
                  </a:cubicBezTo>
                  <a:cubicBezTo>
                    <a:pt x="55" y="166"/>
                    <a:pt x="64" y="156"/>
                    <a:pt x="72" y="146"/>
                  </a:cubicBezTo>
                  <a:cubicBezTo>
                    <a:pt x="78" y="138"/>
                    <a:pt x="85" y="126"/>
                    <a:pt x="94" y="118"/>
                  </a:cubicBezTo>
                  <a:cubicBezTo>
                    <a:pt x="102" y="111"/>
                    <a:pt x="122" y="102"/>
                    <a:pt x="133" y="96"/>
                  </a:cubicBezTo>
                  <a:cubicBezTo>
                    <a:pt x="142" y="91"/>
                    <a:pt x="159" y="97"/>
                    <a:pt x="171" y="94"/>
                  </a:cubicBezTo>
                  <a:cubicBezTo>
                    <a:pt x="180" y="91"/>
                    <a:pt x="194" y="82"/>
                    <a:pt x="206" y="80"/>
                  </a:cubicBezTo>
                  <a:close/>
                </a:path>
              </a:pathLst>
            </a:custGeom>
            <a:solidFill>
              <a:srgbClr val="B4A7D0"/>
            </a:solidFill>
            <a:ln w="9525">
              <a:noFill/>
              <a:round/>
              <a:headEnd/>
              <a:tailEnd/>
            </a:ln>
          </p:spPr>
          <p:txBody>
            <a:bodyPr/>
            <a:lstStyle/>
            <a:p>
              <a:endParaRPr lang="en-US"/>
            </a:p>
          </p:txBody>
        </p:sp>
        <p:sp>
          <p:nvSpPr>
            <p:cNvPr id="27153" name="Freeform 525"/>
            <p:cNvSpPr>
              <a:spLocks/>
            </p:cNvSpPr>
            <p:nvPr/>
          </p:nvSpPr>
          <p:spPr bwMode="auto">
            <a:xfrm>
              <a:off x="3252788" y="4626645"/>
              <a:ext cx="676275" cy="647700"/>
            </a:xfrm>
            <a:custGeom>
              <a:avLst/>
              <a:gdLst>
                <a:gd name="T0" fmla="*/ 2147483647 w 205"/>
                <a:gd name="T1" fmla="*/ 2147483647 h 196"/>
                <a:gd name="T2" fmla="*/ 2147483647 w 205"/>
                <a:gd name="T3" fmla="*/ 2147483647 h 196"/>
                <a:gd name="T4" fmla="*/ 2147483647 w 205"/>
                <a:gd name="T5" fmla="*/ 2147483647 h 196"/>
                <a:gd name="T6" fmla="*/ 2147483647 w 205"/>
                <a:gd name="T7" fmla="*/ 2147483647 h 196"/>
                <a:gd name="T8" fmla="*/ 2147483647 w 205"/>
                <a:gd name="T9" fmla="*/ 2147483647 h 196"/>
                <a:gd name="T10" fmla="*/ 2147483647 w 205"/>
                <a:gd name="T11" fmla="*/ 2147483647 h 196"/>
                <a:gd name="T12" fmla="*/ 2147483647 w 205"/>
                <a:gd name="T13" fmla="*/ 2147483647 h 196"/>
                <a:gd name="T14" fmla="*/ 2147483647 w 205"/>
                <a:gd name="T15" fmla="*/ 2147483647 h 196"/>
                <a:gd name="T16" fmla="*/ 2147483647 w 205"/>
                <a:gd name="T17" fmla="*/ 2147483647 h 196"/>
                <a:gd name="T18" fmla="*/ 2147483647 w 205"/>
                <a:gd name="T19" fmla="*/ 2147483647 h 196"/>
                <a:gd name="T20" fmla="*/ 2147483647 w 205"/>
                <a:gd name="T21" fmla="*/ 2147483647 h 196"/>
                <a:gd name="T22" fmla="*/ 2147483647 w 205"/>
                <a:gd name="T23" fmla="*/ 2147483647 h 196"/>
                <a:gd name="T24" fmla="*/ 2147483647 w 205"/>
                <a:gd name="T25" fmla="*/ 2147483647 h 196"/>
                <a:gd name="T26" fmla="*/ 2147483647 w 205"/>
                <a:gd name="T27" fmla="*/ 2147483647 h 196"/>
                <a:gd name="T28" fmla="*/ 2147483647 w 205"/>
                <a:gd name="T29" fmla="*/ 2147483647 h 196"/>
                <a:gd name="T30" fmla="*/ 2147483647 w 205"/>
                <a:gd name="T31" fmla="*/ 2147483647 h 196"/>
                <a:gd name="T32" fmla="*/ 2147483647 w 205"/>
                <a:gd name="T33" fmla="*/ 2147483647 h 196"/>
                <a:gd name="T34" fmla="*/ 2147483647 w 205"/>
                <a:gd name="T35" fmla="*/ 2147483647 h 196"/>
                <a:gd name="T36" fmla="*/ 2147483647 w 205"/>
                <a:gd name="T37" fmla="*/ 2147483647 h 19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5"/>
                <a:gd name="T58" fmla="*/ 0 h 196"/>
                <a:gd name="T59" fmla="*/ 205 w 205"/>
                <a:gd name="T60" fmla="*/ 196 h 19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5" h="196">
                  <a:moveTo>
                    <a:pt x="205" y="79"/>
                  </a:moveTo>
                  <a:cubicBezTo>
                    <a:pt x="198" y="60"/>
                    <a:pt x="180" y="72"/>
                    <a:pt x="166" y="58"/>
                  </a:cubicBezTo>
                  <a:cubicBezTo>
                    <a:pt x="156" y="48"/>
                    <a:pt x="151" y="34"/>
                    <a:pt x="151" y="24"/>
                  </a:cubicBezTo>
                  <a:cubicBezTo>
                    <a:pt x="151" y="11"/>
                    <a:pt x="140" y="36"/>
                    <a:pt x="123" y="48"/>
                  </a:cubicBezTo>
                  <a:cubicBezTo>
                    <a:pt x="114" y="55"/>
                    <a:pt x="91" y="66"/>
                    <a:pt x="75" y="55"/>
                  </a:cubicBezTo>
                  <a:cubicBezTo>
                    <a:pt x="67" y="49"/>
                    <a:pt x="66" y="32"/>
                    <a:pt x="56" y="17"/>
                  </a:cubicBezTo>
                  <a:cubicBezTo>
                    <a:pt x="45" y="0"/>
                    <a:pt x="37" y="3"/>
                    <a:pt x="31" y="19"/>
                  </a:cubicBezTo>
                  <a:cubicBezTo>
                    <a:pt x="28" y="31"/>
                    <a:pt x="33" y="41"/>
                    <a:pt x="29" y="54"/>
                  </a:cubicBezTo>
                  <a:cubicBezTo>
                    <a:pt x="26" y="62"/>
                    <a:pt x="23" y="74"/>
                    <a:pt x="19" y="85"/>
                  </a:cubicBezTo>
                  <a:cubicBezTo>
                    <a:pt x="14" y="96"/>
                    <a:pt x="10" y="107"/>
                    <a:pt x="9" y="118"/>
                  </a:cubicBezTo>
                  <a:cubicBezTo>
                    <a:pt x="6" y="130"/>
                    <a:pt x="8" y="138"/>
                    <a:pt x="9" y="149"/>
                  </a:cubicBezTo>
                  <a:cubicBezTo>
                    <a:pt x="10" y="161"/>
                    <a:pt x="0" y="177"/>
                    <a:pt x="5" y="185"/>
                  </a:cubicBezTo>
                  <a:cubicBezTo>
                    <a:pt x="11" y="196"/>
                    <a:pt x="24" y="190"/>
                    <a:pt x="34" y="192"/>
                  </a:cubicBezTo>
                  <a:cubicBezTo>
                    <a:pt x="43" y="194"/>
                    <a:pt x="42" y="187"/>
                    <a:pt x="50" y="173"/>
                  </a:cubicBezTo>
                  <a:cubicBezTo>
                    <a:pt x="55" y="164"/>
                    <a:pt x="64" y="155"/>
                    <a:pt x="71" y="145"/>
                  </a:cubicBezTo>
                  <a:cubicBezTo>
                    <a:pt x="78" y="136"/>
                    <a:pt x="85" y="125"/>
                    <a:pt x="94" y="117"/>
                  </a:cubicBezTo>
                  <a:cubicBezTo>
                    <a:pt x="102" y="110"/>
                    <a:pt x="122" y="101"/>
                    <a:pt x="133" y="95"/>
                  </a:cubicBezTo>
                  <a:cubicBezTo>
                    <a:pt x="142" y="90"/>
                    <a:pt x="158" y="96"/>
                    <a:pt x="170" y="92"/>
                  </a:cubicBezTo>
                  <a:cubicBezTo>
                    <a:pt x="180" y="89"/>
                    <a:pt x="194" y="81"/>
                    <a:pt x="205" y="79"/>
                  </a:cubicBezTo>
                  <a:close/>
                </a:path>
              </a:pathLst>
            </a:custGeom>
            <a:solidFill>
              <a:srgbClr val="B3A6D0"/>
            </a:solidFill>
            <a:ln w="9525">
              <a:noFill/>
              <a:round/>
              <a:headEnd/>
              <a:tailEnd/>
            </a:ln>
          </p:spPr>
          <p:txBody>
            <a:bodyPr/>
            <a:lstStyle/>
            <a:p>
              <a:endParaRPr lang="en-US"/>
            </a:p>
          </p:txBody>
        </p:sp>
        <p:sp>
          <p:nvSpPr>
            <p:cNvPr id="27154" name="Freeform 526"/>
            <p:cNvSpPr>
              <a:spLocks/>
            </p:cNvSpPr>
            <p:nvPr/>
          </p:nvSpPr>
          <p:spPr bwMode="auto">
            <a:xfrm>
              <a:off x="3252788" y="4626645"/>
              <a:ext cx="676275" cy="644525"/>
            </a:xfrm>
            <a:custGeom>
              <a:avLst/>
              <a:gdLst>
                <a:gd name="T0" fmla="*/ 2147483647 w 205"/>
                <a:gd name="T1" fmla="*/ 2147483647 h 195"/>
                <a:gd name="T2" fmla="*/ 2147483647 w 205"/>
                <a:gd name="T3" fmla="*/ 2147483647 h 195"/>
                <a:gd name="T4" fmla="*/ 2147483647 w 205"/>
                <a:gd name="T5" fmla="*/ 2147483647 h 195"/>
                <a:gd name="T6" fmla="*/ 2147483647 w 205"/>
                <a:gd name="T7" fmla="*/ 2147483647 h 195"/>
                <a:gd name="T8" fmla="*/ 2147483647 w 205"/>
                <a:gd name="T9" fmla="*/ 2147483647 h 195"/>
                <a:gd name="T10" fmla="*/ 2147483647 w 205"/>
                <a:gd name="T11" fmla="*/ 2147483647 h 195"/>
                <a:gd name="T12" fmla="*/ 2147483647 w 205"/>
                <a:gd name="T13" fmla="*/ 2147483647 h 195"/>
                <a:gd name="T14" fmla="*/ 2147483647 w 205"/>
                <a:gd name="T15" fmla="*/ 2147483647 h 195"/>
                <a:gd name="T16" fmla="*/ 2147483647 w 205"/>
                <a:gd name="T17" fmla="*/ 2147483647 h 195"/>
                <a:gd name="T18" fmla="*/ 2147483647 w 205"/>
                <a:gd name="T19" fmla="*/ 2147483647 h 195"/>
                <a:gd name="T20" fmla="*/ 2147483647 w 205"/>
                <a:gd name="T21" fmla="*/ 2147483647 h 195"/>
                <a:gd name="T22" fmla="*/ 2147483647 w 205"/>
                <a:gd name="T23" fmla="*/ 2147483647 h 195"/>
                <a:gd name="T24" fmla="*/ 2147483647 w 205"/>
                <a:gd name="T25" fmla="*/ 2147483647 h 195"/>
                <a:gd name="T26" fmla="*/ 2147483647 w 205"/>
                <a:gd name="T27" fmla="*/ 2147483647 h 195"/>
                <a:gd name="T28" fmla="*/ 2147483647 w 205"/>
                <a:gd name="T29" fmla="*/ 2147483647 h 195"/>
                <a:gd name="T30" fmla="*/ 2147483647 w 205"/>
                <a:gd name="T31" fmla="*/ 2147483647 h 195"/>
                <a:gd name="T32" fmla="*/ 2147483647 w 205"/>
                <a:gd name="T33" fmla="*/ 2147483647 h 195"/>
                <a:gd name="T34" fmla="*/ 2147483647 w 205"/>
                <a:gd name="T35" fmla="*/ 2147483647 h 195"/>
                <a:gd name="T36" fmla="*/ 2147483647 w 205"/>
                <a:gd name="T37" fmla="*/ 2147483647 h 1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5"/>
                <a:gd name="T58" fmla="*/ 0 h 195"/>
                <a:gd name="T59" fmla="*/ 205 w 205"/>
                <a:gd name="T60" fmla="*/ 195 h 19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5" h="195">
                  <a:moveTo>
                    <a:pt x="205" y="79"/>
                  </a:moveTo>
                  <a:cubicBezTo>
                    <a:pt x="197" y="60"/>
                    <a:pt x="180" y="73"/>
                    <a:pt x="165" y="58"/>
                  </a:cubicBezTo>
                  <a:cubicBezTo>
                    <a:pt x="155" y="48"/>
                    <a:pt x="151" y="34"/>
                    <a:pt x="151" y="24"/>
                  </a:cubicBezTo>
                  <a:cubicBezTo>
                    <a:pt x="150" y="11"/>
                    <a:pt x="140" y="36"/>
                    <a:pt x="123" y="49"/>
                  </a:cubicBezTo>
                  <a:cubicBezTo>
                    <a:pt x="114" y="56"/>
                    <a:pt x="90" y="67"/>
                    <a:pt x="75" y="56"/>
                  </a:cubicBezTo>
                  <a:cubicBezTo>
                    <a:pt x="67" y="50"/>
                    <a:pt x="66" y="32"/>
                    <a:pt x="56" y="18"/>
                  </a:cubicBezTo>
                  <a:cubicBezTo>
                    <a:pt x="45" y="0"/>
                    <a:pt x="37" y="3"/>
                    <a:pt x="32" y="20"/>
                  </a:cubicBezTo>
                  <a:cubicBezTo>
                    <a:pt x="28" y="31"/>
                    <a:pt x="33" y="41"/>
                    <a:pt x="29" y="54"/>
                  </a:cubicBezTo>
                  <a:cubicBezTo>
                    <a:pt x="26" y="63"/>
                    <a:pt x="23" y="74"/>
                    <a:pt x="19" y="85"/>
                  </a:cubicBezTo>
                  <a:cubicBezTo>
                    <a:pt x="15" y="96"/>
                    <a:pt x="11" y="108"/>
                    <a:pt x="9" y="118"/>
                  </a:cubicBezTo>
                  <a:cubicBezTo>
                    <a:pt x="7" y="130"/>
                    <a:pt x="9" y="138"/>
                    <a:pt x="10" y="148"/>
                  </a:cubicBezTo>
                  <a:cubicBezTo>
                    <a:pt x="11" y="161"/>
                    <a:pt x="0" y="176"/>
                    <a:pt x="5" y="185"/>
                  </a:cubicBezTo>
                  <a:cubicBezTo>
                    <a:pt x="11" y="195"/>
                    <a:pt x="24" y="189"/>
                    <a:pt x="34" y="192"/>
                  </a:cubicBezTo>
                  <a:cubicBezTo>
                    <a:pt x="43" y="194"/>
                    <a:pt x="42" y="187"/>
                    <a:pt x="50" y="172"/>
                  </a:cubicBezTo>
                  <a:cubicBezTo>
                    <a:pt x="55" y="164"/>
                    <a:pt x="64" y="155"/>
                    <a:pt x="71" y="144"/>
                  </a:cubicBezTo>
                  <a:cubicBezTo>
                    <a:pt x="77" y="136"/>
                    <a:pt x="84" y="125"/>
                    <a:pt x="93" y="117"/>
                  </a:cubicBezTo>
                  <a:cubicBezTo>
                    <a:pt x="101" y="110"/>
                    <a:pt x="122" y="100"/>
                    <a:pt x="132" y="94"/>
                  </a:cubicBezTo>
                  <a:cubicBezTo>
                    <a:pt x="142" y="89"/>
                    <a:pt x="158" y="96"/>
                    <a:pt x="170" y="92"/>
                  </a:cubicBezTo>
                  <a:cubicBezTo>
                    <a:pt x="180" y="89"/>
                    <a:pt x="194" y="81"/>
                    <a:pt x="205" y="79"/>
                  </a:cubicBezTo>
                  <a:close/>
                </a:path>
              </a:pathLst>
            </a:custGeom>
            <a:solidFill>
              <a:srgbClr val="B2A6D0"/>
            </a:solidFill>
            <a:ln w="9525">
              <a:noFill/>
              <a:round/>
              <a:headEnd/>
              <a:tailEnd/>
            </a:ln>
          </p:spPr>
          <p:txBody>
            <a:bodyPr/>
            <a:lstStyle/>
            <a:p>
              <a:endParaRPr lang="en-US"/>
            </a:p>
          </p:txBody>
        </p:sp>
        <p:sp>
          <p:nvSpPr>
            <p:cNvPr id="27155" name="Freeform 527"/>
            <p:cNvSpPr>
              <a:spLocks/>
            </p:cNvSpPr>
            <p:nvPr/>
          </p:nvSpPr>
          <p:spPr bwMode="auto">
            <a:xfrm>
              <a:off x="3252788" y="4629820"/>
              <a:ext cx="676275" cy="641350"/>
            </a:xfrm>
            <a:custGeom>
              <a:avLst/>
              <a:gdLst>
                <a:gd name="T0" fmla="*/ 2147483647 w 205"/>
                <a:gd name="T1" fmla="*/ 2147483647 h 194"/>
                <a:gd name="T2" fmla="*/ 2147483647 w 205"/>
                <a:gd name="T3" fmla="*/ 2147483647 h 194"/>
                <a:gd name="T4" fmla="*/ 2147483647 w 205"/>
                <a:gd name="T5" fmla="*/ 2147483647 h 194"/>
                <a:gd name="T6" fmla="*/ 2147483647 w 205"/>
                <a:gd name="T7" fmla="*/ 2147483647 h 194"/>
                <a:gd name="T8" fmla="*/ 2147483647 w 205"/>
                <a:gd name="T9" fmla="*/ 2147483647 h 194"/>
                <a:gd name="T10" fmla="*/ 2147483647 w 205"/>
                <a:gd name="T11" fmla="*/ 2147483647 h 194"/>
                <a:gd name="T12" fmla="*/ 2147483647 w 205"/>
                <a:gd name="T13" fmla="*/ 2147483647 h 194"/>
                <a:gd name="T14" fmla="*/ 2147483647 w 205"/>
                <a:gd name="T15" fmla="*/ 2147483647 h 194"/>
                <a:gd name="T16" fmla="*/ 2147483647 w 205"/>
                <a:gd name="T17" fmla="*/ 2147483647 h 194"/>
                <a:gd name="T18" fmla="*/ 2147483647 w 205"/>
                <a:gd name="T19" fmla="*/ 2147483647 h 194"/>
                <a:gd name="T20" fmla="*/ 2147483647 w 205"/>
                <a:gd name="T21" fmla="*/ 2147483647 h 194"/>
                <a:gd name="T22" fmla="*/ 2147483647 w 205"/>
                <a:gd name="T23" fmla="*/ 2147483647 h 194"/>
                <a:gd name="T24" fmla="*/ 2147483647 w 205"/>
                <a:gd name="T25" fmla="*/ 2147483647 h 194"/>
                <a:gd name="T26" fmla="*/ 2147483647 w 205"/>
                <a:gd name="T27" fmla="*/ 2147483647 h 194"/>
                <a:gd name="T28" fmla="*/ 2147483647 w 205"/>
                <a:gd name="T29" fmla="*/ 2147483647 h 194"/>
                <a:gd name="T30" fmla="*/ 2147483647 w 205"/>
                <a:gd name="T31" fmla="*/ 2147483647 h 194"/>
                <a:gd name="T32" fmla="*/ 2147483647 w 205"/>
                <a:gd name="T33" fmla="*/ 2147483647 h 194"/>
                <a:gd name="T34" fmla="*/ 2147483647 w 205"/>
                <a:gd name="T35" fmla="*/ 2147483647 h 194"/>
                <a:gd name="T36" fmla="*/ 2147483647 w 205"/>
                <a:gd name="T37" fmla="*/ 2147483647 h 1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5"/>
                <a:gd name="T58" fmla="*/ 0 h 194"/>
                <a:gd name="T59" fmla="*/ 205 w 205"/>
                <a:gd name="T60" fmla="*/ 194 h 1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5" h="194">
                  <a:moveTo>
                    <a:pt x="205" y="78"/>
                  </a:moveTo>
                  <a:cubicBezTo>
                    <a:pt x="197" y="59"/>
                    <a:pt x="179" y="72"/>
                    <a:pt x="165" y="57"/>
                  </a:cubicBezTo>
                  <a:cubicBezTo>
                    <a:pt x="155" y="47"/>
                    <a:pt x="151" y="33"/>
                    <a:pt x="151" y="23"/>
                  </a:cubicBezTo>
                  <a:cubicBezTo>
                    <a:pt x="150" y="10"/>
                    <a:pt x="140" y="36"/>
                    <a:pt x="123" y="48"/>
                  </a:cubicBezTo>
                  <a:cubicBezTo>
                    <a:pt x="114" y="55"/>
                    <a:pt x="90" y="67"/>
                    <a:pt x="74" y="55"/>
                  </a:cubicBezTo>
                  <a:cubicBezTo>
                    <a:pt x="66" y="49"/>
                    <a:pt x="66" y="32"/>
                    <a:pt x="56" y="17"/>
                  </a:cubicBezTo>
                  <a:cubicBezTo>
                    <a:pt x="45" y="0"/>
                    <a:pt x="37" y="3"/>
                    <a:pt x="32" y="19"/>
                  </a:cubicBezTo>
                  <a:cubicBezTo>
                    <a:pt x="28" y="31"/>
                    <a:pt x="33" y="41"/>
                    <a:pt x="30" y="53"/>
                  </a:cubicBezTo>
                  <a:cubicBezTo>
                    <a:pt x="27" y="62"/>
                    <a:pt x="24" y="73"/>
                    <a:pt x="19" y="84"/>
                  </a:cubicBezTo>
                  <a:cubicBezTo>
                    <a:pt x="15" y="96"/>
                    <a:pt x="11" y="107"/>
                    <a:pt x="9" y="117"/>
                  </a:cubicBezTo>
                  <a:cubicBezTo>
                    <a:pt x="7" y="130"/>
                    <a:pt x="9" y="137"/>
                    <a:pt x="10" y="147"/>
                  </a:cubicBezTo>
                  <a:cubicBezTo>
                    <a:pt x="11" y="160"/>
                    <a:pt x="0" y="175"/>
                    <a:pt x="5" y="183"/>
                  </a:cubicBezTo>
                  <a:cubicBezTo>
                    <a:pt x="11" y="194"/>
                    <a:pt x="24" y="188"/>
                    <a:pt x="34" y="190"/>
                  </a:cubicBezTo>
                  <a:cubicBezTo>
                    <a:pt x="43" y="192"/>
                    <a:pt x="42" y="185"/>
                    <a:pt x="50" y="171"/>
                  </a:cubicBezTo>
                  <a:cubicBezTo>
                    <a:pt x="55" y="163"/>
                    <a:pt x="63" y="153"/>
                    <a:pt x="71" y="143"/>
                  </a:cubicBezTo>
                  <a:cubicBezTo>
                    <a:pt x="77" y="135"/>
                    <a:pt x="84" y="123"/>
                    <a:pt x="93" y="115"/>
                  </a:cubicBezTo>
                  <a:cubicBezTo>
                    <a:pt x="101" y="108"/>
                    <a:pt x="122" y="99"/>
                    <a:pt x="132" y="93"/>
                  </a:cubicBezTo>
                  <a:cubicBezTo>
                    <a:pt x="141" y="88"/>
                    <a:pt x="158" y="95"/>
                    <a:pt x="170" y="91"/>
                  </a:cubicBezTo>
                  <a:cubicBezTo>
                    <a:pt x="179" y="88"/>
                    <a:pt x="193" y="80"/>
                    <a:pt x="205" y="78"/>
                  </a:cubicBezTo>
                  <a:close/>
                </a:path>
              </a:pathLst>
            </a:custGeom>
            <a:solidFill>
              <a:srgbClr val="B1A5CF"/>
            </a:solidFill>
            <a:ln w="9525">
              <a:noFill/>
              <a:round/>
              <a:headEnd/>
              <a:tailEnd/>
            </a:ln>
          </p:spPr>
          <p:txBody>
            <a:bodyPr/>
            <a:lstStyle/>
            <a:p>
              <a:endParaRPr lang="en-US"/>
            </a:p>
          </p:txBody>
        </p:sp>
        <p:sp>
          <p:nvSpPr>
            <p:cNvPr id="27156" name="Freeform 528"/>
            <p:cNvSpPr>
              <a:spLocks/>
            </p:cNvSpPr>
            <p:nvPr/>
          </p:nvSpPr>
          <p:spPr bwMode="auto">
            <a:xfrm>
              <a:off x="3255963" y="4629820"/>
              <a:ext cx="669925" cy="641350"/>
            </a:xfrm>
            <a:custGeom>
              <a:avLst/>
              <a:gdLst>
                <a:gd name="T0" fmla="*/ 2147483647 w 203"/>
                <a:gd name="T1" fmla="*/ 2147483647 h 194"/>
                <a:gd name="T2" fmla="*/ 2147483647 w 203"/>
                <a:gd name="T3" fmla="*/ 2147483647 h 194"/>
                <a:gd name="T4" fmla="*/ 2147483647 w 203"/>
                <a:gd name="T5" fmla="*/ 2147483647 h 194"/>
                <a:gd name="T6" fmla="*/ 2147483647 w 203"/>
                <a:gd name="T7" fmla="*/ 2147483647 h 194"/>
                <a:gd name="T8" fmla="*/ 2147483647 w 203"/>
                <a:gd name="T9" fmla="*/ 2147483647 h 194"/>
                <a:gd name="T10" fmla="*/ 2147483647 w 203"/>
                <a:gd name="T11" fmla="*/ 2147483647 h 194"/>
                <a:gd name="T12" fmla="*/ 2147483647 w 203"/>
                <a:gd name="T13" fmla="*/ 2147483647 h 194"/>
                <a:gd name="T14" fmla="*/ 2147483647 w 203"/>
                <a:gd name="T15" fmla="*/ 2147483647 h 194"/>
                <a:gd name="T16" fmla="*/ 2147483647 w 203"/>
                <a:gd name="T17" fmla="*/ 2147483647 h 194"/>
                <a:gd name="T18" fmla="*/ 2147483647 w 203"/>
                <a:gd name="T19" fmla="*/ 2147483647 h 194"/>
                <a:gd name="T20" fmla="*/ 2147483647 w 203"/>
                <a:gd name="T21" fmla="*/ 2147483647 h 194"/>
                <a:gd name="T22" fmla="*/ 2147483647 w 203"/>
                <a:gd name="T23" fmla="*/ 2147483647 h 194"/>
                <a:gd name="T24" fmla="*/ 2147483647 w 203"/>
                <a:gd name="T25" fmla="*/ 2147483647 h 194"/>
                <a:gd name="T26" fmla="*/ 2147483647 w 203"/>
                <a:gd name="T27" fmla="*/ 2147483647 h 194"/>
                <a:gd name="T28" fmla="*/ 2147483647 w 203"/>
                <a:gd name="T29" fmla="*/ 2147483647 h 194"/>
                <a:gd name="T30" fmla="*/ 2147483647 w 203"/>
                <a:gd name="T31" fmla="*/ 2147483647 h 194"/>
                <a:gd name="T32" fmla="*/ 2147483647 w 203"/>
                <a:gd name="T33" fmla="*/ 2147483647 h 194"/>
                <a:gd name="T34" fmla="*/ 2147483647 w 203"/>
                <a:gd name="T35" fmla="*/ 2147483647 h 194"/>
                <a:gd name="T36" fmla="*/ 2147483647 w 203"/>
                <a:gd name="T37" fmla="*/ 2147483647 h 1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
                <a:gd name="T58" fmla="*/ 0 h 194"/>
                <a:gd name="T59" fmla="*/ 203 w 203"/>
                <a:gd name="T60" fmla="*/ 194 h 1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 h="194">
                  <a:moveTo>
                    <a:pt x="203" y="78"/>
                  </a:moveTo>
                  <a:cubicBezTo>
                    <a:pt x="196" y="59"/>
                    <a:pt x="178" y="72"/>
                    <a:pt x="164" y="58"/>
                  </a:cubicBezTo>
                  <a:cubicBezTo>
                    <a:pt x="154" y="48"/>
                    <a:pt x="150" y="34"/>
                    <a:pt x="150" y="24"/>
                  </a:cubicBezTo>
                  <a:cubicBezTo>
                    <a:pt x="149" y="11"/>
                    <a:pt x="139" y="36"/>
                    <a:pt x="123" y="48"/>
                  </a:cubicBezTo>
                  <a:cubicBezTo>
                    <a:pt x="113" y="55"/>
                    <a:pt x="88" y="67"/>
                    <a:pt x="73" y="56"/>
                  </a:cubicBezTo>
                  <a:cubicBezTo>
                    <a:pt x="65" y="50"/>
                    <a:pt x="65" y="32"/>
                    <a:pt x="55" y="17"/>
                  </a:cubicBezTo>
                  <a:cubicBezTo>
                    <a:pt x="44" y="0"/>
                    <a:pt x="37" y="3"/>
                    <a:pt x="31" y="19"/>
                  </a:cubicBezTo>
                  <a:cubicBezTo>
                    <a:pt x="27" y="32"/>
                    <a:pt x="33" y="41"/>
                    <a:pt x="29" y="54"/>
                  </a:cubicBezTo>
                  <a:cubicBezTo>
                    <a:pt x="26" y="62"/>
                    <a:pt x="23" y="74"/>
                    <a:pt x="19" y="85"/>
                  </a:cubicBezTo>
                  <a:cubicBezTo>
                    <a:pt x="14" y="96"/>
                    <a:pt x="11" y="107"/>
                    <a:pt x="9" y="117"/>
                  </a:cubicBezTo>
                  <a:cubicBezTo>
                    <a:pt x="7" y="130"/>
                    <a:pt x="9" y="137"/>
                    <a:pt x="10" y="147"/>
                  </a:cubicBezTo>
                  <a:cubicBezTo>
                    <a:pt x="11" y="160"/>
                    <a:pt x="0" y="175"/>
                    <a:pt x="4" y="183"/>
                  </a:cubicBezTo>
                  <a:cubicBezTo>
                    <a:pt x="10" y="194"/>
                    <a:pt x="23" y="188"/>
                    <a:pt x="33" y="190"/>
                  </a:cubicBezTo>
                  <a:cubicBezTo>
                    <a:pt x="42" y="192"/>
                    <a:pt x="40" y="185"/>
                    <a:pt x="49" y="170"/>
                  </a:cubicBezTo>
                  <a:cubicBezTo>
                    <a:pt x="54" y="162"/>
                    <a:pt x="62" y="153"/>
                    <a:pt x="70" y="143"/>
                  </a:cubicBezTo>
                  <a:cubicBezTo>
                    <a:pt x="76" y="135"/>
                    <a:pt x="83" y="123"/>
                    <a:pt x="92" y="115"/>
                  </a:cubicBezTo>
                  <a:cubicBezTo>
                    <a:pt x="99" y="108"/>
                    <a:pt x="121" y="99"/>
                    <a:pt x="131" y="93"/>
                  </a:cubicBezTo>
                  <a:cubicBezTo>
                    <a:pt x="140" y="88"/>
                    <a:pt x="157" y="94"/>
                    <a:pt x="169" y="91"/>
                  </a:cubicBezTo>
                  <a:cubicBezTo>
                    <a:pt x="178" y="88"/>
                    <a:pt x="192" y="80"/>
                    <a:pt x="203" y="78"/>
                  </a:cubicBezTo>
                  <a:close/>
                </a:path>
              </a:pathLst>
            </a:custGeom>
            <a:solidFill>
              <a:srgbClr val="B0A5CF"/>
            </a:solidFill>
            <a:ln w="9525">
              <a:noFill/>
              <a:round/>
              <a:headEnd/>
              <a:tailEnd/>
            </a:ln>
          </p:spPr>
          <p:txBody>
            <a:bodyPr/>
            <a:lstStyle/>
            <a:p>
              <a:endParaRPr lang="en-US"/>
            </a:p>
          </p:txBody>
        </p:sp>
        <p:sp>
          <p:nvSpPr>
            <p:cNvPr id="27157" name="Freeform 529"/>
            <p:cNvSpPr>
              <a:spLocks/>
            </p:cNvSpPr>
            <p:nvPr/>
          </p:nvSpPr>
          <p:spPr bwMode="auto">
            <a:xfrm>
              <a:off x="3255963" y="4634582"/>
              <a:ext cx="669925" cy="631825"/>
            </a:xfrm>
            <a:custGeom>
              <a:avLst/>
              <a:gdLst>
                <a:gd name="T0" fmla="*/ 2147483647 w 203"/>
                <a:gd name="T1" fmla="*/ 2147483647 h 192"/>
                <a:gd name="T2" fmla="*/ 2147483647 w 203"/>
                <a:gd name="T3" fmla="*/ 2147483647 h 192"/>
                <a:gd name="T4" fmla="*/ 2147483647 w 203"/>
                <a:gd name="T5" fmla="*/ 2147483647 h 192"/>
                <a:gd name="T6" fmla="*/ 2147483647 w 203"/>
                <a:gd name="T7" fmla="*/ 2147483647 h 192"/>
                <a:gd name="T8" fmla="*/ 2147483647 w 203"/>
                <a:gd name="T9" fmla="*/ 2147483647 h 192"/>
                <a:gd name="T10" fmla="*/ 2147483647 w 203"/>
                <a:gd name="T11" fmla="*/ 2147483647 h 192"/>
                <a:gd name="T12" fmla="*/ 2147483647 w 203"/>
                <a:gd name="T13" fmla="*/ 2147483647 h 192"/>
                <a:gd name="T14" fmla="*/ 2147483647 w 203"/>
                <a:gd name="T15" fmla="*/ 2147483647 h 192"/>
                <a:gd name="T16" fmla="*/ 2147483647 w 203"/>
                <a:gd name="T17" fmla="*/ 2147483647 h 192"/>
                <a:gd name="T18" fmla="*/ 2147483647 w 203"/>
                <a:gd name="T19" fmla="*/ 2147483647 h 192"/>
                <a:gd name="T20" fmla="*/ 2147483647 w 203"/>
                <a:gd name="T21" fmla="*/ 2147483647 h 192"/>
                <a:gd name="T22" fmla="*/ 2147483647 w 203"/>
                <a:gd name="T23" fmla="*/ 2147483647 h 192"/>
                <a:gd name="T24" fmla="*/ 2147483647 w 203"/>
                <a:gd name="T25" fmla="*/ 2147483647 h 192"/>
                <a:gd name="T26" fmla="*/ 2147483647 w 203"/>
                <a:gd name="T27" fmla="*/ 2147483647 h 192"/>
                <a:gd name="T28" fmla="*/ 2147483647 w 203"/>
                <a:gd name="T29" fmla="*/ 2147483647 h 192"/>
                <a:gd name="T30" fmla="*/ 2147483647 w 203"/>
                <a:gd name="T31" fmla="*/ 2147483647 h 192"/>
                <a:gd name="T32" fmla="*/ 2147483647 w 203"/>
                <a:gd name="T33" fmla="*/ 2147483647 h 192"/>
                <a:gd name="T34" fmla="*/ 2147483647 w 203"/>
                <a:gd name="T35" fmla="*/ 2147483647 h 192"/>
                <a:gd name="T36" fmla="*/ 2147483647 w 203"/>
                <a:gd name="T37" fmla="*/ 2147483647 h 1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
                <a:gd name="T58" fmla="*/ 0 h 192"/>
                <a:gd name="T59" fmla="*/ 203 w 203"/>
                <a:gd name="T60" fmla="*/ 192 h 1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 h="192">
                  <a:moveTo>
                    <a:pt x="203" y="77"/>
                  </a:moveTo>
                  <a:cubicBezTo>
                    <a:pt x="195" y="59"/>
                    <a:pt x="177" y="71"/>
                    <a:pt x="163" y="57"/>
                  </a:cubicBezTo>
                  <a:cubicBezTo>
                    <a:pt x="153" y="47"/>
                    <a:pt x="150" y="33"/>
                    <a:pt x="149" y="23"/>
                  </a:cubicBezTo>
                  <a:cubicBezTo>
                    <a:pt x="149" y="10"/>
                    <a:pt x="139" y="36"/>
                    <a:pt x="123" y="48"/>
                  </a:cubicBezTo>
                  <a:cubicBezTo>
                    <a:pt x="113" y="55"/>
                    <a:pt x="88" y="67"/>
                    <a:pt x="73" y="55"/>
                  </a:cubicBezTo>
                  <a:cubicBezTo>
                    <a:pt x="65" y="50"/>
                    <a:pt x="65" y="32"/>
                    <a:pt x="55" y="17"/>
                  </a:cubicBezTo>
                  <a:cubicBezTo>
                    <a:pt x="45" y="0"/>
                    <a:pt x="37" y="3"/>
                    <a:pt x="32" y="19"/>
                  </a:cubicBezTo>
                  <a:cubicBezTo>
                    <a:pt x="28" y="31"/>
                    <a:pt x="33" y="41"/>
                    <a:pt x="29" y="53"/>
                  </a:cubicBezTo>
                  <a:cubicBezTo>
                    <a:pt x="26" y="62"/>
                    <a:pt x="23" y="73"/>
                    <a:pt x="19" y="84"/>
                  </a:cubicBezTo>
                  <a:cubicBezTo>
                    <a:pt x="15" y="95"/>
                    <a:pt x="11" y="106"/>
                    <a:pt x="9" y="116"/>
                  </a:cubicBezTo>
                  <a:cubicBezTo>
                    <a:pt x="7" y="129"/>
                    <a:pt x="9" y="136"/>
                    <a:pt x="10" y="146"/>
                  </a:cubicBezTo>
                  <a:cubicBezTo>
                    <a:pt x="11" y="158"/>
                    <a:pt x="0" y="173"/>
                    <a:pt x="5" y="182"/>
                  </a:cubicBezTo>
                  <a:cubicBezTo>
                    <a:pt x="11" y="192"/>
                    <a:pt x="23" y="186"/>
                    <a:pt x="32" y="188"/>
                  </a:cubicBezTo>
                  <a:cubicBezTo>
                    <a:pt x="42" y="190"/>
                    <a:pt x="40" y="183"/>
                    <a:pt x="49" y="169"/>
                  </a:cubicBezTo>
                  <a:cubicBezTo>
                    <a:pt x="54" y="161"/>
                    <a:pt x="62" y="152"/>
                    <a:pt x="70" y="141"/>
                  </a:cubicBezTo>
                  <a:cubicBezTo>
                    <a:pt x="76" y="133"/>
                    <a:pt x="82" y="122"/>
                    <a:pt x="91" y="114"/>
                  </a:cubicBezTo>
                  <a:cubicBezTo>
                    <a:pt x="99" y="107"/>
                    <a:pt x="120" y="97"/>
                    <a:pt x="131" y="92"/>
                  </a:cubicBezTo>
                  <a:cubicBezTo>
                    <a:pt x="140" y="86"/>
                    <a:pt x="157" y="93"/>
                    <a:pt x="169" y="89"/>
                  </a:cubicBezTo>
                  <a:cubicBezTo>
                    <a:pt x="178" y="86"/>
                    <a:pt x="192" y="79"/>
                    <a:pt x="203" y="77"/>
                  </a:cubicBezTo>
                  <a:close/>
                </a:path>
              </a:pathLst>
            </a:custGeom>
            <a:solidFill>
              <a:srgbClr val="AFA4CF"/>
            </a:solidFill>
            <a:ln w="9525">
              <a:noFill/>
              <a:round/>
              <a:headEnd/>
              <a:tailEnd/>
            </a:ln>
          </p:spPr>
          <p:txBody>
            <a:bodyPr/>
            <a:lstStyle/>
            <a:p>
              <a:endParaRPr lang="en-US"/>
            </a:p>
          </p:txBody>
        </p:sp>
        <p:sp>
          <p:nvSpPr>
            <p:cNvPr id="27158" name="Freeform 530"/>
            <p:cNvSpPr>
              <a:spLocks/>
            </p:cNvSpPr>
            <p:nvPr/>
          </p:nvSpPr>
          <p:spPr bwMode="auto">
            <a:xfrm>
              <a:off x="3255963" y="4637757"/>
              <a:ext cx="666750" cy="628650"/>
            </a:xfrm>
            <a:custGeom>
              <a:avLst/>
              <a:gdLst>
                <a:gd name="T0" fmla="*/ 2147483647 w 202"/>
                <a:gd name="T1" fmla="*/ 2147483647 h 191"/>
                <a:gd name="T2" fmla="*/ 2147483647 w 202"/>
                <a:gd name="T3" fmla="*/ 2147483647 h 191"/>
                <a:gd name="T4" fmla="*/ 2147483647 w 202"/>
                <a:gd name="T5" fmla="*/ 2147483647 h 191"/>
                <a:gd name="T6" fmla="*/ 2147483647 w 202"/>
                <a:gd name="T7" fmla="*/ 2147483647 h 191"/>
                <a:gd name="T8" fmla="*/ 2147483647 w 202"/>
                <a:gd name="T9" fmla="*/ 2147483647 h 191"/>
                <a:gd name="T10" fmla="*/ 2147483647 w 202"/>
                <a:gd name="T11" fmla="*/ 2147483647 h 191"/>
                <a:gd name="T12" fmla="*/ 2147483647 w 202"/>
                <a:gd name="T13" fmla="*/ 2147483647 h 191"/>
                <a:gd name="T14" fmla="*/ 2147483647 w 202"/>
                <a:gd name="T15" fmla="*/ 2147483647 h 191"/>
                <a:gd name="T16" fmla="*/ 2147483647 w 202"/>
                <a:gd name="T17" fmla="*/ 2147483647 h 191"/>
                <a:gd name="T18" fmla="*/ 2147483647 w 202"/>
                <a:gd name="T19" fmla="*/ 2147483647 h 191"/>
                <a:gd name="T20" fmla="*/ 2147483647 w 202"/>
                <a:gd name="T21" fmla="*/ 2147483647 h 191"/>
                <a:gd name="T22" fmla="*/ 2147483647 w 202"/>
                <a:gd name="T23" fmla="*/ 2147483647 h 191"/>
                <a:gd name="T24" fmla="*/ 2147483647 w 202"/>
                <a:gd name="T25" fmla="*/ 2147483647 h 191"/>
                <a:gd name="T26" fmla="*/ 2147483647 w 202"/>
                <a:gd name="T27" fmla="*/ 2147483647 h 191"/>
                <a:gd name="T28" fmla="*/ 2147483647 w 202"/>
                <a:gd name="T29" fmla="*/ 2147483647 h 191"/>
                <a:gd name="T30" fmla="*/ 2147483647 w 202"/>
                <a:gd name="T31" fmla="*/ 2147483647 h 191"/>
                <a:gd name="T32" fmla="*/ 2147483647 w 202"/>
                <a:gd name="T33" fmla="*/ 2147483647 h 191"/>
                <a:gd name="T34" fmla="*/ 2147483647 w 202"/>
                <a:gd name="T35" fmla="*/ 2147483647 h 191"/>
                <a:gd name="T36" fmla="*/ 2147483647 w 202"/>
                <a:gd name="T37" fmla="*/ 2147483647 h 1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2"/>
                <a:gd name="T58" fmla="*/ 0 h 191"/>
                <a:gd name="T59" fmla="*/ 202 w 202"/>
                <a:gd name="T60" fmla="*/ 191 h 19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2" h="191">
                  <a:moveTo>
                    <a:pt x="202" y="76"/>
                  </a:moveTo>
                  <a:cubicBezTo>
                    <a:pt x="195" y="58"/>
                    <a:pt x="177" y="70"/>
                    <a:pt x="163" y="56"/>
                  </a:cubicBezTo>
                  <a:cubicBezTo>
                    <a:pt x="153" y="46"/>
                    <a:pt x="150" y="32"/>
                    <a:pt x="149" y="22"/>
                  </a:cubicBezTo>
                  <a:cubicBezTo>
                    <a:pt x="149" y="9"/>
                    <a:pt x="139" y="35"/>
                    <a:pt x="123" y="47"/>
                  </a:cubicBezTo>
                  <a:cubicBezTo>
                    <a:pt x="114" y="54"/>
                    <a:pt x="88" y="66"/>
                    <a:pt x="72" y="55"/>
                  </a:cubicBezTo>
                  <a:cubicBezTo>
                    <a:pt x="64" y="49"/>
                    <a:pt x="65" y="31"/>
                    <a:pt x="55" y="16"/>
                  </a:cubicBezTo>
                  <a:cubicBezTo>
                    <a:pt x="45" y="0"/>
                    <a:pt x="37" y="2"/>
                    <a:pt x="32" y="18"/>
                  </a:cubicBezTo>
                  <a:cubicBezTo>
                    <a:pt x="28" y="31"/>
                    <a:pt x="33" y="40"/>
                    <a:pt x="29" y="52"/>
                  </a:cubicBezTo>
                  <a:cubicBezTo>
                    <a:pt x="27" y="61"/>
                    <a:pt x="24" y="72"/>
                    <a:pt x="20" y="83"/>
                  </a:cubicBezTo>
                  <a:cubicBezTo>
                    <a:pt x="15" y="94"/>
                    <a:pt x="12" y="105"/>
                    <a:pt x="10" y="115"/>
                  </a:cubicBezTo>
                  <a:cubicBezTo>
                    <a:pt x="8" y="128"/>
                    <a:pt x="10" y="134"/>
                    <a:pt x="10" y="145"/>
                  </a:cubicBezTo>
                  <a:cubicBezTo>
                    <a:pt x="12" y="157"/>
                    <a:pt x="0" y="172"/>
                    <a:pt x="5" y="180"/>
                  </a:cubicBezTo>
                  <a:cubicBezTo>
                    <a:pt x="11" y="191"/>
                    <a:pt x="23" y="185"/>
                    <a:pt x="32" y="187"/>
                  </a:cubicBezTo>
                  <a:cubicBezTo>
                    <a:pt x="42" y="189"/>
                    <a:pt x="40" y="182"/>
                    <a:pt x="49" y="168"/>
                  </a:cubicBezTo>
                  <a:cubicBezTo>
                    <a:pt x="54" y="159"/>
                    <a:pt x="62" y="150"/>
                    <a:pt x="69" y="140"/>
                  </a:cubicBezTo>
                  <a:cubicBezTo>
                    <a:pt x="75" y="132"/>
                    <a:pt x="82" y="120"/>
                    <a:pt x="91" y="112"/>
                  </a:cubicBezTo>
                  <a:cubicBezTo>
                    <a:pt x="98" y="106"/>
                    <a:pt x="120" y="96"/>
                    <a:pt x="131" y="90"/>
                  </a:cubicBezTo>
                  <a:cubicBezTo>
                    <a:pt x="140" y="85"/>
                    <a:pt x="157" y="92"/>
                    <a:pt x="168" y="88"/>
                  </a:cubicBezTo>
                  <a:cubicBezTo>
                    <a:pt x="178" y="85"/>
                    <a:pt x="191" y="78"/>
                    <a:pt x="202" y="76"/>
                  </a:cubicBezTo>
                  <a:close/>
                </a:path>
              </a:pathLst>
            </a:custGeom>
            <a:solidFill>
              <a:srgbClr val="AEA4CF"/>
            </a:solidFill>
            <a:ln w="9525">
              <a:noFill/>
              <a:round/>
              <a:headEnd/>
              <a:tailEnd/>
            </a:ln>
          </p:spPr>
          <p:txBody>
            <a:bodyPr/>
            <a:lstStyle/>
            <a:p>
              <a:endParaRPr lang="en-US"/>
            </a:p>
          </p:txBody>
        </p:sp>
        <p:sp>
          <p:nvSpPr>
            <p:cNvPr id="27159" name="Freeform 531"/>
            <p:cNvSpPr>
              <a:spLocks/>
            </p:cNvSpPr>
            <p:nvPr/>
          </p:nvSpPr>
          <p:spPr bwMode="auto">
            <a:xfrm>
              <a:off x="3255963" y="4637757"/>
              <a:ext cx="666750" cy="625475"/>
            </a:xfrm>
            <a:custGeom>
              <a:avLst/>
              <a:gdLst>
                <a:gd name="T0" fmla="*/ 2147483647 w 202"/>
                <a:gd name="T1" fmla="*/ 2147483647 h 190"/>
                <a:gd name="T2" fmla="*/ 2147483647 w 202"/>
                <a:gd name="T3" fmla="*/ 2147483647 h 190"/>
                <a:gd name="T4" fmla="*/ 2147483647 w 202"/>
                <a:gd name="T5" fmla="*/ 2147483647 h 190"/>
                <a:gd name="T6" fmla="*/ 2147483647 w 202"/>
                <a:gd name="T7" fmla="*/ 2147483647 h 190"/>
                <a:gd name="T8" fmla="*/ 2147483647 w 202"/>
                <a:gd name="T9" fmla="*/ 2147483647 h 190"/>
                <a:gd name="T10" fmla="*/ 2147483647 w 202"/>
                <a:gd name="T11" fmla="*/ 2147483647 h 190"/>
                <a:gd name="T12" fmla="*/ 2147483647 w 202"/>
                <a:gd name="T13" fmla="*/ 2147483647 h 190"/>
                <a:gd name="T14" fmla="*/ 2147483647 w 202"/>
                <a:gd name="T15" fmla="*/ 2147483647 h 190"/>
                <a:gd name="T16" fmla="*/ 2147483647 w 202"/>
                <a:gd name="T17" fmla="*/ 2147483647 h 190"/>
                <a:gd name="T18" fmla="*/ 2147483647 w 202"/>
                <a:gd name="T19" fmla="*/ 2147483647 h 190"/>
                <a:gd name="T20" fmla="*/ 2147483647 w 202"/>
                <a:gd name="T21" fmla="*/ 2147483647 h 190"/>
                <a:gd name="T22" fmla="*/ 2147483647 w 202"/>
                <a:gd name="T23" fmla="*/ 2147483647 h 190"/>
                <a:gd name="T24" fmla="*/ 2147483647 w 202"/>
                <a:gd name="T25" fmla="*/ 2147483647 h 190"/>
                <a:gd name="T26" fmla="*/ 2147483647 w 202"/>
                <a:gd name="T27" fmla="*/ 2147483647 h 190"/>
                <a:gd name="T28" fmla="*/ 2147483647 w 202"/>
                <a:gd name="T29" fmla="*/ 2147483647 h 190"/>
                <a:gd name="T30" fmla="*/ 2147483647 w 202"/>
                <a:gd name="T31" fmla="*/ 2147483647 h 190"/>
                <a:gd name="T32" fmla="*/ 2147483647 w 202"/>
                <a:gd name="T33" fmla="*/ 2147483647 h 190"/>
                <a:gd name="T34" fmla="*/ 2147483647 w 202"/>
                <a:gd name="T35" fmla="*/ 2147483647 h 190"/>
                <a:gd name="T36" fmla="*/ 2147483647 w 202"/>
                <a:gd name="T37" fmla="*/ 2147483647 h 19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2"/>
                <a:gd name="T58" fmla="*/ 0 h 190"/>
                <a:gd name="T59" fmla="*/ 202 w 202"/>
                <a:gd name="T60" fmla="*/ 190 h 19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2" h="190">
                  <a:moveTo>
                    <a:pt x="202" y="76"/>
                  </a:moveTo>
                  <a:cubicBezTo>
                    <a:pt x="194" y="58"/>
                    <a:pt x="176" y="71"/>
                    <a:pt x="163" y="57"/>
                  </a:cubicBezTo>
                  <a:cubicBezTo>
                    <a:pt x="153" y="47"/>
                    <a:pt x="149" y="32"/>
                    <a:pt x="149" y="22"/>
                  </a:cubicBezTo>
                  <a:cubicBezTo>
                    <a:pt x="149" y="10"/>
                    <a:pt x="139" y="36"/>
                    <a:pt x="123" y="48"/>
                  </a:cubicBezTo>
                  <a:cubicBezTo>
                    <a:pt x="114" y="55"/>
                    <a:pt x="87" y="67"/>
                    <a:pt x="72" y="56"/>
                  </a:cubicBezTo>
                  <a:cubicBezTo>
                    <a:pt x="64" y="50"/>
                    <a:pt x="65" y="31"/>
                    <a:pt x="55" y="17"/>
                  </a:cubicBezTo>
                  <a:cubicBezTo>
                    <a:pt x="45" y="0"/>
                    <a:pt x="37" y="3"/>
                    <a:pt x="32" y="19"/>
                  </a:cubicBezTo>
                  <a:cubicBezTo>
                    <a:pt x="28" y="32"/>
                    <a:pt x="33" y="40"/>
                    <a:pt x="30" y="53"/>
                  </a:cubicBezTo>
                  <a:cubicBezTo>
                    <a:pt x="27" y="61"/>
                    <a:pt x="24" y="73"/>
                    <a:pt x="20" y="83"/>
                  </a:cubicBezTo>
                  <a:cubicBezTo>
                    <a:pt x="16" y="95"/>
                    <a:pt x="12" y="106"/>
                    <a:pt x="10" y="116"/>
                  </a:cubicBezTo>
                  <a:cubicBezTo>
                    <a:pt x="8" y="128"/>
                    <a:pt x="10" y="134"/>
                    <a:pt x="11" y="144"/>
                  </a:cubicBezTo>
                  <a:cubicBezTo>
                    <a:pt x="12" y="157"/>
                    <a:pt x="0" y="172"/>
                    <a:pt x="5" y="180"/>
                  </a:cubicBezTo>
                  <a:cubicBezTo>
                    <a:pt x="11" y="190"/>
                    <a:pt x="23" y="184"/>
                    <a:pt x="32" y="186"/>
                  </a:cubicBezTo>
                  <a:cubicBezTo>
                    <a:pt x="42" y="188"/>
                    <a:pt x="40" y="181"/>
                    <a:pt x="49" y="167"/>
                  </a:cubicBezTo>
                  <a:cubicBezTo>
                    <a:pt x="53" y="159"/>
                    <a:pt x="62" y="150"/>
                    <a:pt x="69" y="140"/>
                  </a:cubicBezTo>
                  <a:cubicBezTo>
                    <a:pt x="75" y="132"/>
                    <a:pt x="82" y="120"/>
                    <a:pt x="90" y="112"/>
                  </a:cubicBezTo>
                  <a:cubicBezTo>
                    <a:pt x="98" y="105"/>
                    <a:pt x="120" y="96"/>
                    <a:pt x="131" y="90"/>
                  </a:cubicBezTo>
                  <a:cubicBezTo>
                    <a:pt x="140" y="85"/>
                    <a:pt x="157" y="92"/>
                    <a:pt x="168" y="88"/>
                  </a:cubicBezTo>
                  <a:cubicBezTo>
                    <a:pt x="177" y="85"/>
                    <a:pt x="191" y="78"/>
                    <a:pt x="202" y="76"/>
                  </a:cubicBezTo>
                  <a:close/>
                </a:path>
              </a:pathLst>
            </a:custGeom>
            <a:solidFill>
              <a:srgbClr val="ADA4CE"/>
            </a:solidFill>
            <a:ln w="9525">
              <a:noFill/>
              <a:round/>
              <a:headEnd/>
              <a:tailEnd/>
            </a:ln>
          </p:spPr>
          <p:txBody>
            <a:bodyPr/>
            <a:lstStyle/>
            <a:p>
              <a:endParaRPr lang="en-US"/>
            </a:p>
          </p:txBody>
        </p:sp>
        <p:sp>
          <p:nvSpPr>
            <p:cNvPr id="27160" name="Freeform 532"/>
            <p:cNvSpPr>
              <a:spLocks/>
            </p:cNvSpPr>
            <p:nvPr/>
          </p:nvSpPr>
          <p:spPr bwMode="auto">
            <a:xfrm>
              <a:off x="3259138" y="4640932"/>
              <a:ext cx="663575" cy="622300"/>
            </a:xfrm>
            <a:custGeom>
              <a:avLst/>
              <a:gdLst>
                <a:gd name="T0" fmla="*/ 2147483647 w 201"/>
                <a:gd name="T1" fmla="*/ 2147483647 h 189"/>
                <a:gd name="T2" fmla="*/ 2147483647 w 201"/>
                <a:gd name="T3" fmla="*/ 2147483647 h 189"/>
                <a:gd name="T4" fmla="*/ 2147483647 w 201"/>
                <a:gd name="T5" fmla="*/ 2147483647 h 189"/>
                <a:gd name="T6" fmla="*/ 2147483647 w 201"/>
                <a:gd name="T7" fmla="*/ 2147483647 h 189"/>
                <a:gd name="T8" fmla="*/ 2147483647 w 201"/>
                <a:gd name="T9" fmla="*/ 2147483647 h 189"/>
                <a:gd name="T10" fmla="*/ 2147483647 w 201"/>
                <a:gd name="T11" fmla="*/ 2147483647 h 189"/>
                <a:gd name="T12" fmla="*/ 2147483647 w 201"/>
                <a:gd name="T13" fmla="*/ 2147483647 h 189"/>
                <a:gd name="T14" fmla="*/ 2147483647 w 201"/>
                <a:gd name="T15" fmla="*/ 2147483647 h 189"/>
                <a:gd name="T16" fmla="*/ 2147483647 w 201"/>
                <a:gd name="T17" fmla="*/ 2147483647 h 189"/>
                <a:gd name="T18" fmla="*/ 2147483647 w 201"/>
                <a:gd name="T19" fmla="*/ 2147483647 h 189"/>
                <a:gd name="T20" fmla="*/ 2147483647 w 201"/>
                <a:gd name="T21" fmla="*/ 2147483647 h 189"/>
                <a:gd name="T22" fmla="*/ 2147483647 w 201"/>
                <a:gd name="T23" fmla="*/ 2147483647 h 189"/>
                <a:gd name="T24" fmla="*/ 2147483647 w 201"/>
                <a:gd name="T25" fmla="*/ 2147483647 h 189"/>
                <a:gd name="T26" fmla="*/ 2147483647 w 201"/>
                <a:gd name="T27" fmla="*/ 2147483647 h 189"/>
                <a:gd name="T28" fmla="*/ 2147483647 w 201"/>
                <a:gd name="T29" fmla="*/ 2147483647 h 189"/>
                <a:gd name="T30" fmla="*/ 2147483647 w 201"/>
                <a:gd name="T31" fmla="*/ 2147483647 h 189"/>
                <a:gd name="T32" fmla="*/ 2147483647 w 201"/>
                <a:gd name="T33" fmla="*/ 2147483647 h 189"/>
                <a:gd name="T34" fmla="*/ 2147483647 w 201"/>
                <a:gd name="T35" fmla="*/ 2147483647 h 189"/>
                <a:gd name="T36" fmla="*/ 2147483647 w 201"/>
                <a:gd name="T37" fmla="*/ 2147483647 h 18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1"/>
                <a:gd name="T58" fmla="*/ 0 h 189"/>
                <a:gd name="T59" fmla="*/ 201 w 201"/>
                <a:gd name="T60" fmla="*/ 189 h 18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1" h="189">
                  <a:moveTo>
                    <a:pt x="201" y="75"/>
                  </a:moveTo>
                  <a:cubicBezTo>
                    <a:pt x="193" y="57"/>
                    <a:pt x="175" y="70"/>
                    <a:pt x="161" y="56"/>
                  </a:cubicBezTo>
                  <a:cubicBezTo>
                    <a:pt x="152" y="46"/>
                    <a:pt x="148" y="31"/>
                    <a:pt x="148" y="22"/>
                  </a:cubicBezTo>
                  <a:cubicBezTo>
                    <a:pt x="148" y="9"/>
                    <a:pt x="138" y="35"/>
                    <a:pt x="122" y="47"/>
                  </a:cubicBezTo>
                  <a:cubicBezTo>
                    <a:pt x="113" y="54"/>
                    <a:pt x="86" y="66"/>
                    <a:pt x="71" y="55"/>
                  </a:cubicBezTo>
                  <a:cubicBezTo>
                    <a:pt x="63" y="50"/>
                    <a:pt x="64" y="31"/>
                    <a:pt x="54" y="16"/>
                  </a:cubicBezTo>
                  <a:cubicBezTo>
                    <a:pt x="44" y="0"/>
                    <a:pt x="37" y="2"/>
                    <a:pt x="32" y="18"/>
                  </a:cubicBezTo>
                  <a:cubicBezTo>
                    <a:pt x="28" y="31"/>
                    <a:pt x="33" y="40"/>
                    <a:pt x="29" y="52"/>
                  </a:cubicBezTo>
                  <a:cubicBezTo>
                    <a:pt x="26" y="60"/>
                    <a:pt x="24" y="72"/>
                    <a:pt x="19" y="83"/>
                  </a:cubicBezTo>
                  <a:cubicBezTo>
                    <a:pt x="15" y="94"/>
                    <a:pt x="11" y="105"/>
                    <a:pt x="10" y="115"/>
                  </a:cubicBezTo>
                  <a:cubicBezTo>
                    <a:pt x="7" y="127"/>
                    <a:pt x="9" y="133"/>
                    <a:pt x="10" y="143"/>
                  </a:cubicBezTo>
                  <a:cubicBezTo>
                    <a:pt x="11" y="156"/>
                    <a:pt x="0" y="170"/>
                    <a:pt x="4" y="179"/>
                  </a:cubicBezTo>
                  <a:cubicBezTo>
                    <a:pt x="10" y="189"/>
                    <a:pt x="22" y="183"/>
                    <a:pt x="31" y="185"/>
                  </a:cubicBezTo>
                  <a:cubicBezTo>
                    <a:pt x="40" y="187"/>
                    <a:pt x="39" y="180"/>
                    <a:pt x="47" y="166"/>
                  </a:cubicBezTo>
                  <a:cubicBezTo>
                    <a:pt x="52" y="158"/>
                    <a:pt x="60" y="148"/>
                    <a:pt x="68" y="139"/>
                  </a:cubicBezTo>
                  <a:cubicBezTo>
                    <a:pt x="74" y="131"/>
                    <a:pt x="80" y="119"/>
                    <a:pt x="89" y="111"/>
                  </a:cubicBezTo>
                  <a:cubicBezTo>
                    <a:pt x="97" y="104"/>
                    <a:pt x="119" y="94"/>
                    <a:pt x="130" y="89"/>
                  </a:cubicBezTo>
                  <a:cubicBezTo>
                    <a:pt x="139" y="84"/>
                    <a:pt x="155" y="90"/>
                    <a:pt x="167" y="87"/>
                  </a:cubicBezTo>
                  <a:cubicBezTo>
                    <a:pt x="176" y="84"/>
                    <a:pt x="190" y="77"/>
                    <a:pt x="201" y="75"/>
                  </a:cubicBezTo>
                  <a:close/>
                </a:path>
              </a:pathLst>
            </a:custGeom>
            <a:solidFill>
              <a:srgbClr val="ACA3CE"/>
            </a:solidFill>
            <a:ln w="9525">
              <a:noFill/>
              <a:round/>
              <a:headEnd/>
              <a:tailEnd/>
            </a:ln>
          </p:spPr>
          <p:txBody>
            <a:bodyPr/>
            <a:lstStyle/>
            <a:p>
              <a:endParaRPr lang="en-US"/>
            </a:p>
          </p:txBody>
        </p:sp>
        <p:sp>
          <p:nvSpPr>
            <p:cNvPr id="27161" name="Freeform 533"/>
            <p:cNvSpPr>
              <a:spLocks/>
            </p:cNvSpPr>
            <p:nvPr/>
          </p:nvSpPr>
          <p:spPr bwMode="auto">
            <a:xfrm>
              <a:off x="3259138" y="4640932"/>
              <a:ext cx="660400" cy="622300"/>
            </a:xfrm>
            <a:custGeom>
              <a:avLst/>
              <a:gdLst>
                <a:gd name="T0" fmla="*/ 2147483647 w 200"/>
                <a:gd name="T1" fmla="*/ 2147483647 h 189"/>
                <a:gd name="T2" fmla="*/ 2147483647 w 200"/>
                <a:gd name="T3" fmla="*/ 2147483647 h 189"/>
                <a:gd name="T4" fmla="*/ 2147483647 w 200"/>
                <a:gd name="T5" fmla="*/ 2147483647 h 189"/>
                <a:gd name="T6" fmla="*/ 2147483647 w 200"/>
                <a:gd name="T7" fmla="*/ 2147483647 h 189"/>
                <a:gd name="T8" fmla="*/ 2147483647 w 200"/>
                <a:gd name="T9" fmla="*/ 2147483647 h 189"/>
                <a:gd name="T10" fmla="*/ 2147483647 w 200"/>
                <a:gd name="T11" fmla="*/ 2147483647 h 189"/>
                <a:gd name="T12" fmla="*/ 2147483647 w 200"/>
                <a:gd name="T13" fmla="*/ 2147483647 h 189"/>
                <a:gd name="T14" fmla="*/ 2147483647 w 200"/>
                <a:gd name="T15" fmla="*/ 2147483647 h 189"/>
                <a:gd name="T16" fmla="*/ 2147483647 w 200"/>
                <a:gd name="T17" fmla="*/ 2147483647 h 189"/>
                <a:gd name="T18" fmla="*/ 2147483647 w 200"/>
                <a:gd name="T19" fmla="*/ 2147483647 h 189"/>
                <a:gd name="T20" fmla="*/ 2147483647 w 200"/>
                <a:gd name="T21" fmla="*/ 2147483647 h 189"/>
                <a:gd name="T22" fmla="*/ 2147483647 w 200"/>
                <a:gd name="T23" fmla="*/ 2147483647 h 189"/>
                <a:gd name="T24" fmla="*/ 2147483647 w 200"/>
                <a:gd name="T25" fmla="*/ 2147483647 h 189"/>
                <a:gd name="T26" fmla="*/ 2147483647 w 200"/>
                <a:gd name="T27" fmla="*/ 2147483647 h 189"/>
                <a:gd name="T28" fmla="*/ 2147483647 w 200"/>
                <a:gd name="T29" fmla="*/ 2147483647 h 189"/>
                <a:gd name="T30" fmla="*/ 2147483647 w 200"/>
                <a:gd name="T31" fmla="*/ 2147483647 h 189"/>
                <a:gd name="T32" fmla="*/ 2147483647 w 200"/>
                <a:gd name="T33" fmla="*/ 2147483647 h 189"/>
                <a:gd name="T34" fmla="*/ 2147483647 w 200"/>
                <a:gd name="T35" fmla="*/ 2147483647 h 189"/>
                <a:gd name="T36" fmla="*/ 2147483647 w 200"/>
                <a:gd name="T37" fmla="*/ 2147483647 h 18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0"/>
                <a:gd name="T58" fmla="*/ 0 h 189"/>
                <a:gd name="T59" fmla="*/ 200 w 200"/>
                <a:gd name="T60" fmla="*/ 189 h 18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0" h="189">
                  <a:moveTo>
                    <a:pt x="200" y="75"/>
                  </a:moveTo>
                  <a:cubicBezTo>
                    <a:pt x="193" y="57"/>
                    <a:pt x="175" y="70"/>
                    <a:pt x="161" y="56"/>
                  </a:cubicBezTo>
                  <a:cubicBezTo>
                    <a:pt x="151" y="46"/>
                    <a:pt x="148" y="32"/>
                    <a:pt x="148" y="22"/>
                  </a:cubicBezTo>
                  <a:cubicBezTo>
                    <a:pt x="147" y="10"/>
                    <a:pt x="138" y="36"/>
                    <a:pt x="123" y="48"/>
                  </a:cubicBezTo>
                  <a:cubicBezTo>
                    <a:pt x="113" y="54"/>
                    <a:pt x="85" y="67"/>
                    <a:pt x="70" y="56"/>
                  </a:cubicBezTo>
                  <a:cubicBezTo>
                    <a:pt x="62" y="50"/>
                    <a:pt x="63" y="31"/>
                    <a:pt x="54" y="17"/>
                  </a:cubicBezTo>
                  <a:cubicBezTo>
                    <a:pt x="44" y="0"/>
                    <a:pt x="37" y="3"/>
                    <a:pt x="32" y="19"/>
                  </a:cubicBezTo>
                  <a:cubicBezTo>
                    <a:pt x="28" y="32"/>
                    <a:pt x="33" y="40"/>
                    <a:pt x="29" y="52"/>
                  </a:cubicBezTo>
                  <a:cubicBezTo>
                    <a:pt x="26" y="61"/>
                    <a:pt x="24" y="72"/>
                    <a:pt x="20" y="83"/>
                  </a:cubicBezTo>
                  <a:cubicBezTo>
                    <a:pt x="16" y="94"/>
                    <a:pt x="12" y="105"/>
                    <a:pt x="10" y="115"/>
                  </a:cubicBezTo>
                  <a:cubicBezTo>
                    <a:pt x="8" y="127"/>
                    <a:pt x="10" y="133"/>
                    <a:pt x="11" y="143"/>
                  </a:cubicBezTo>
                  <a:cubicBezTo>
                    <a:pt x="12" y="155"/>
                    <a:pt x="0" y="170"/>
                    <a:pt x="5" y="178"/>
                  </a:cubicBezTo>
                  <a:cubicBezTo>
                    <a:pt x="11" y="189"/>
                    <a:pt x="22" y="182"/>
                    <a:pt x="31" y="184"/>
                  </a:cubicBezTo>
                  <a:cubicBezTo>
                    <a:pt x="40" y="186"/>
                    <a:pt x="39" y="179"/>
                    <a:pt x="47" y="165"/>
                  </a:cubicBezTo>
                  <a:cubicBezTo>
                    <a:pt x="52" y="157"/>
                    <a:pt x="60" y="148"/>
                    <a:pt x="68" y="138"/>
                  </a:cubicBezTo>
                  <a:cubicBezTo>
                    <a:pt x="74" y="130"/>
                    <a:pt x="80" y="118"/>
                    <a:pt x="89" y="111"/>
                  </a:cubicBezTo>
                  <a:cubicBezTo>
                    <a:pt x="96" y="104"/>
                    <a:pt x="119" y="94"/>
                    <a:pt x="130" y="88"/>
                  </a:cubicBezTo>
                  <a:cubicBezTo>
                    <a:pt x="138" y="83"/>
                    <a:pt x="155" y="90"/>
                    <a:pt x="167" y="86"/>
                  </a:cubicBezTo>
                  <a:cubicBezTo>
                    <a:pt x="176" y="83"/>
                    <a:pt x="189" y="77"/>
                    <a:pt x="200" y="75"/>
                  </a:cubicBezTo>
                  <a:close/>
                </a:path>
              </a:pathLst>
            </a:custGeom>
            <a:solidFill>
              <a:srgbClr val="ACA3CE"/>
            </a:solidFill>
            <a:ln w="9525">
              <a:noFill/>
              <a:round/>
              <a:headEnd/>
              <a:tailEnd/>
            </a:ln>
          </p:spPr>
          <p:txBody>
            <a:bodyPr/>
            <a:lstStyle/>
            <a:p>
              <a:endParaRPr lang="en-US"/>
            </a:p>
          </p:txBody>
        </p:sp>
        <p:sp>
          <p:nvSpPr>
            <p:cNvPr id="27162" name="Freeform 534"/>
            <p:cNvSpPr>
              <a:spLocks/>
            </p:cNvSpPr>
            <p:nvPr/>
          </p:nvSpPr>
          <p:spPr bwMode="auto">
            <a:xfrm>
              <a:off x="3259138" y="4644107"/>
              <a:ext cx="660400" cy="615950"/>
            </a:xfrm>
            <a:custGeom>
              <a:avLst/>
              <a:gdLst>
                <a:gd name="T0" fmla="*/ 2147483647 w 200"/>
                <a:gd name="T1" fmla="*/ 2147483647 h 187"/>
                <a:gd name="T2" fmla="*/ 2147483647 w 200"/>
                <a:gd name="T3" fmla="*/ 2147483647 h 187"/>
                <a:gd name="T4" fmla="*/ 2147483647 w 200"/>
                <a:gd name="T5" fmla="*/ 2147483647 h 187"/>
                <a:gd name="T6" fmla="*/ 2147483647 w 200"/>
                <a:gd name="T7" fmla="*/ 2147483647 h 187"/>
                <a:gd name="T8" fmla="*/ 2147483647 w 200"/>
                <a:gd name="T9" fmla="*/ 2147483647 h 187"/>
                <a:gd name="T10" fmla="*/ 2147483647 w 200"/>
                <a:gd name="T11" fmla="*/ 2147483647 h 187"/>
                <a:gd name="T12" fmla="*/ 2147483647 w 200"/>
                <a:gd name="T13" fmla="*/ 2147483647 h 187"/>
                <a:gd name="T14" fmla="*/ 2147483647 w 200"/>
                <a:gd name="T15" fmla="*/ 2147483647 h 187"/>
                <a:gd name="T16" fmla="*/ 2147483647 w 200"/>
                <a:gd name="T17" fmla="*/ 2147483647 h 187"/>
                <a:gd name="T18" fmla="*/ 2147483647 w 200"/>
                <a:gd name="T19" fmla="*/ 2147483647 h 187"/>
                <a:gd name="T20" fmla="*/ 2147483647 w 200"/>
                <a:gd name="T21" fmla="*/ 2147483647 h 187"/>
                <a:gd name="T22" fmla="*/ 2147483647 w 200"/>
                <a:gd name="T23" fmla="*/ 2147483647 h 187"/>
                <a:gd name="T24" fmla="*/ 2147483647 w 200"/>
                <a:gd name="T25" fmla="*/ 2147483647 h 187"/>
                <a:gd name="T26" fmla="*/ 2147483647 w 200"/>
                <a:gd name="T27" fmla="*/ 2147483647 h 187"/>
                <a:gd name="T28" fmla="*/ 2147483647 w 200"/>
                <a:gd name="T29" fmla="*/ 2147483647 h 187"/>
                <a:gd name="T30" fmla="*/ 2147483647 w 200"/>
                <a:gd name="T31" fmla="*/ 2147483647 h 187"/>
                <a:gd name="T32" fmla="*/ 2147483647 w 200"/>
                <a:gd name="T33" fmla="*/ 2147483647 h 187"/>
                <a:gd name="T34" fmla="*/ 2147483647 w 200"/>
                <a:gd name="T35" fmla="*/ 2147483647 h 187"/>
                <a:gd name="T36" fmla="*/ 2147483647 w 200"/>
                <a:gd name="T37" fmla="*/ 2147483647 h 1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0"/>
                <a:gd name="T58" fmla="*/ 0 h 187"/>
                <a:gd name="T59" fmla="*/ 200 w 200"/>
                <a:gd name="T60" fmla="*/ 187 h 1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0" h="187">
                  <a:moveTo>
                    <a:pt x="200" y="74"/>
                  </a:moveTo>
                  <a:cubicBezTo>
                    <a:pt x="192" y="56"/>
                    <a:pt x="174" y="69"/>
                    <a:pt x="161" y="55"/>
                  </a:cubicBezTo>
                  <a:cubicBezTo>
                    <a:pt x="151" y="46"/>
                    <a:pt x="148" y="31"/>
                    <a:pt x="148" y="21"/>
                  </a:cubicBezTo>
                  <a:cubicBezTo>
                    <a:pt x="147" y="9"/>
                    <a:pt x="139" y="35"/>
                    <a:pt x="123" y="47"/>
                  </a:cubicBezTo>
                  <a:cubicBezTo>
                    <a:pt x="114" y="54"/>
                    <a:pt x="85" y="66"/>
                    <a:pt x="70" y="56"/>
                  </a:cubicBezTo>
                  <a:cubicBezTo>
                    <a:pt x="62" y="50"/>
                    <a:pt x="63" y="31"/>
                    <a:pt x="54" y="16"/>
                  </a:cubicBezTo>
                  <a:cubicBezTo>
                    <a:pt x="44" y="0"/>
                    <a:pt x="37" y="3"/>
                    <a:pt x="32" y="18"/>
                  </a:cubicBezTo>
                  <a:cubicBezTo>
                    <a:pt x="28" y="31"/>
                    <a:pt x="33" y="40"/>
                    <a:pt x="29" y="52"/>
                  </a:cubicBezTo>
                  <a:cubicBezTo>
                    <a:pt x="27" y="60"/>
                    <a:pt x="24" y="72"/>
                    <a:pt x="20" y="82"/>
                  </a:cubicBezTo>
                  <a:cubicBezTo>
                    <a:pt x="16" y="93"/>
                    <a:pt x="12" y="104"/>
                    <a:pt x="11" y="114"/>
                  </a:cubicBezTo>
                  <a:cubicBezTo>
                    <a:pt x="8" y="126"/>
                    <a:pt x="10" y="132"/>
                    <a:pt x="11" y="142"/>
                  </a:cubicBezTo>
                  <a:cubicBezTo>
                    <a:pt x="12" y="154"/>
                    <a:pt x="0" y="169"/>
                    <a:pt x="5" y="177"/>
                  </a:cubicBezTo>
                  <a:cubicBezTo>
                    <a:pt x="11" y="187"/>
                    <a:pt x="22" y="181"/>
                    <a:pt x="31" y="183"/>
                  </a:cubicBezTo>
                  <a:cubicBezTo>
                    <a:pt x="40" y="185"/>
                    <a:pt x="39" y="178"/>
                    <a:pt x="47" y="164"/>
                  </a:cubicBezTo>
                  <a:cubicBezTo>
                    <a:pt x="52" y="156"/>
                    <a:pt x="60" y="147"/>
                    <a:pt x="67" y="137"/>
                  </a:cubicBezTo>
                  <a:cubicBezTo>
                    <a:pt x="73" y="129"/>
                    <a:pt x="80" y="117"/>
                    <a:pt x="88" y="109"/>
                  </a:cubicBezTo>
                  <a:cubicBezTo>
                    <a:pt x="96" y="103"/>
                    <a:pt x="119" y="93"/>
                    <a:pt x="129" y="87"/>
                  </a:cubicBezTo>
                  <a:cubicBezTo>
                    <a:pt x="138" y="82"/>
                    <a:pt x="155" y="89"/>
                    <a:pt x="167" y="85"/>
                  </a:cubicBezTo>
                  <a:cubicBezTo>
                    <a:pt x="176" y="82"/>
                    <a:pt x="189" y="76"/>
                    <a:pt x="200" y="74"/>
                  </a:cubicBezTo>
                  <a:close/>
                </a:path>
              </a:pathLst>
            </a:custGeom>
            <a:solidFill>
              <a:srgbClr val="ABA2CE"/>
            </a:solidFill>
            <a:ln w="9525">
              <a:noFill/>
              <a:round/>
              <a:headEnd/>
              <a:tailEnd/>
            </a:ln>
          </p:spPr>
          <p:txBody>
            <a:bodyPr/>
            <a:lstStyle/>
            <a:p>
              <a:endParaRPr lang="en-US"/>
            </a:p>
          </p:txBody>
        </p:sp>
        <p:sp>
          <p:nvSpPr>
            <p:cNvPr id="27163" name="Freeform 535"/>
            <p:cNvSpPr>
              <a:spLocks/>
            </p:cNvSpPr>
            <p:nvPr/>
          </p:nvSpPr>
          <p:spPr bwMode="auto">
            <a:xfrm>
              <a:off x="3262313" y="4644107"/>
              <a:ext cx="654050" cy="615950"/>
            </a:xfrm>
            <a:custGeom>
              <a:avLst/>
              <a:gdLst>
                <a:gd name="T0" fmla="*/ 2147483647 w 198"/>
                <a:gd name="T1" fmla="*/ 2147483647 h 187"/>
                <a:gd name="T2" fmla="*/ 2147483647 w 198"/>
                <a:gd name="T3" fmla="*/ 2147483647 h 187"/>
                <a:gd name="T4" fmla="*/ 2147483647 w 198"/>
                <a:gd name="T5" fmla="*/ 2147483647 h 187"/>
                <a:gd name="T6" fmla="*/ 2147483647 w 198"/>
                <a:gd name="T7" fmla="*/ 2147483647 h 187"/>
                <a:gd name="T8" fmla="*/ 2147483647 w 198"/>
                <a:gd name="T9" fmla="*/ 2147483647 h 187"/>
                <a:gd name="T10" fmla="*/ 2147483647 w 198"/>
                <a:gd name="T11" fmla="*/ 2147483647 h 187"/>
                <a:gd name="T12" fmla="*/ 2147483647 w 198"/>
                <a:gd name="T13" fmla="*/ 2147483647 h 187"/>
                <a:gd name="T14" fmla="*/ 2147483647 w 198"/>
                <a:gd name="T15" fmla="*/ 2147483647 h 187"/>
                <a:gd name="T16" fmla="*/ 2147483647 w 198"/>
                <a:gd name="T17" fmla="*/ 2147483647 h 187"/>
                <a:gd name="T18" fmla="*/ 2147483647 w 198"/>
                <a:gd name="T19" fmla="*/ 2147483647 h 187"/>
                <a:gd name="T20" fmla="*/ 2147483647 w 198"/>
                <a:gd name="T21" fmla="*/ 2147483647 h 187"/>
                <a:gd name="T22" fmla="*/ 2147483647 w 198"/>
                <a:gd name="T23" fmla="*/ 2147483647 h 187"/>
                <a:gd name="T24" fmla="*/ 2147483647 w 198"/>
                <a:gd name="T25" fmla="*/ 2147483647 h 187"/>
                <a:gd name="T26" fmla="*/ 2147483647 w 198"/>
                <a:gd name="T27" fmla="*/ 2147483647 h 187"/>
                <a:gd name="T28" fmla="*/ 2147483647 w 198"/>
                <a:gd name="T29" fmla="*/ 2147483647 h 187"/>
                <a:gd name="T30" fmla="*/ 2147483647 w 198"/>
                <a:gd name="T31" fmla="*/ 2147483647 h 187"/>
                <a:gd name="T32" fmla="*/ 2147483647 w 198"/>
                <a:gd name="T33" fmla="*/ 2147483647 h 187"/>
                <a:gd name="T34" fmla="*/ 2147483647 w 198"/>
                <a:gd name="T35" fmla="*/ 2147483647 h 187"/>
                <a:gd name="T36" fmla="*/ 2147483647 w 198"/>
                <a:gd name="T37" fmla="*/ 2147483647 h 1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187"/>
                <a:gd name="T59" fmla="*/ 198 w 198"/>
                <a:gd name="T60" fmla="*/ 187 h 1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187">
                  <a:moveTo>
                    <a:pt x="198" y="74"/>
                  </a:moveTo>
                  <a:cubicBezTo>
                    <a:pt x="191" y="56"/>
                    <a:pt x="173" y="69"/>
                    <a:pt x="159" y="56"/>
                  </a:cubicBezTo>
                  <a:cubicBezTo>
                    <a:pt x="150" y="46"/>
                    <a:pt x="147" y="31"/>
                    <a:pt x="146" y="22"/>
                  </a:cubicBezTo>
                  <a:cubicBezTo>
                    <a:pt x="146" y="9"/>
                    <a:pt x="138" y="36"/>
                    <a:pt x="122" y="47"/>
                  </a:cubicBezTo>
                  <a:cubicBezTo>
                    <a:pt x="113" y="54"/>
                    <a:pt x="83" y="67"/>
                    <a:pt x="68" y="56"/>
                  </a:cubicBezTo>
                  <a:cubicBezTo>
                    <a:pt x="61" y="51"/>
                    <a:pt x="62" y="31"/>
                    <a:pt x="53" y="17"/>
                  </a:cubicBezTo>
                  <a:cubicBezTo>
                    <a:pt x="43" y="0"/>
                    <a:pt x="37" y="3"/>
                    <a:pt x="32" y="19"/>
                  </a:cubicBezTo>
                  <a:cubicBezTo>
                    <a:pt x="27" y="32"/>
                    <a:pt x="32" y="40"/>
                    <a:pt x="29" y="52"/>
                  </a:cubicBezTo>
                  <a:cubicBezTo>
                    <a:pt x="26" y="60"/>
                    <a:pt x="24" y="72"/>
                    <a:pt x="20" y="83"/>
                  </a:cubicBezTo>
                  <a:cubicBezTo>
                    <a:pt x="15" y="93"/>
                    <a:pt x="12" y="104"/>
                    <a:pt x="10" y="114"/>
                  </a:cubicBezTo>
                  <a:cubicBezTo>
                    <a:pt x="8" y="126"/>
                    <a:pt x="10" y="132"/>
                    <a:pt x="11" y="142"/>
                  </a:cubicBezTo>
                  <a:cubicBezTo>
                    <a:pt x="12" y="154"/>
                    <a:pt x="0" y="168"/>
                    <a:pt x="4" y="177"/>
                  </a:cubicBezTo>
                  <a:cubicBezTo>
                    <a:pt x="10" y="187"/>
                    <a:pt x="21" y="180"/>
                    <a:pt x="30" y="182"/>
                  </a:cubicBezTo>
                  <a:cubicBezTo>
                    <a:pt x="39" y="184"/>
                    <a:pt x="38" y="177"/>
                    <a:pt x="46" y="163"/>
                  </a:cubicBezTo>
                  <a:cubicBezTo>
                    <a:pt x="51" y="156"/>
                    <a:pt x="59" y="146"/>
                    <a:pt x="66" y="137"/>
                  </a:cubicBezTo>
                  <a:cubicBezTo>
                    <a:pt x="72" y="129"/>
                    <a:pt x="78" y="117"/>
                    <a:pt x="87" y="109"/>
                  </a:cubicBezTo>
                  <a:cubicBezTo>
                    <a:pt x="94" y="102"/>
                    <a:pt x="118" y="92"/>
                    <a:pt x="128" y="87"/>
                  </a:cubicBezTo>
                  <a:cubicBezTo>
                    <a:pt x="137" y="82"/>
                    <a:pt x="154" y="89"/>
                    <a:pt x="165" y="85"/>
                  </a:cubicBezTo>
                  <a:cubicBezTo>
                    <a:pt x="174" y="82"/>
                    <a:pt x="187" y="76"/>
                    <a:pt x="198" y="74"/>
                  </a:cubicBezTo>
                  <a:close/>
                </a:path>
              </a:pathLst>
            </a:custGeom>
            <a:solidFill>
              <a:srgbClr val="AAA2CE"/>
            </a:solidFill>
            <a:ln w="9525">
              <a:noFill/>
              <a:round/>
              <a:headEnd/>
              <a:tailEnd/>
            </a:ln>
          </p:spPr>
          <p:txBody>
            <a:bodyPr/>
            <a:lstStyle/>
            <a:p>
              <a:endParaRPr lang="en-US"/>
            </a:p>
          </p:txBody>
        </p:sp>
        <p:sp>
          <p:nvSpPr>
            <p:cNvPr id="27164" name="Freeform 536"/>
            <p:cNvSpPr>
              <a:spLocks/>
            </p:cNvSpPr>
            <p:nvPr/>
          </p:nvSpPr>
          <p:spPr bwMode="auto">
            <a:xfrm>
              <a:off x="3262313" y="4647282"/>
              <a:ext cx="654050" cy="609600"/>
            </a:xfrm>
            <a:custGeom>
              <a:avLst/>
              <a:gdLst>
                <a:gd name="T0" fmla="*/ 2147483647 w 198"/>
                <a:gd name="T1" fmla="*/ 2147483647 h 185"/>
                <a:gd name="T2" fmla="*/ 2147483647 w 198"/>
                <a:gd name="T3" fmla="*/ 2147483647 h 185"/>
                <a:gd name="T4" fmla="*/ 2147483647 w 198"/>
                <a:gd name="T5" fmla="*/ 2147483647 h 185"/>
                <a:gd name="T6" fmla="*/ 2147483647 w 198"/>
                <a:gd name="T7" fmla="*/ 2147483647 h 185"/>
                <a:gd name="T8" fmla="*/ 2147483647 w 198"/>
                <a:gd name="T9" fmla="*/ 2147483647 h 185"/>
                <a:gd name="T10" fmla="*/ 2147483647 w 198"/>
                <a:gd name="T11" fmla="*/ 2147483647 h 185"/>
                <a:gd name="T12" fmla="*/ 2147483647 w 198"/>
                <a:gd name="T13" fmla="*/ 2147483647 h 185"/>
                <a:gd name="T14" fmla="*/ 2147483647 w 198"/>
                <a:gd name="T15" fmla="*/ 2147483647 h 185"/>
                <a:gd name="T16" fmla="*/ 2147483647 w 198"/>
                <a:gd name="T17" fmla="*/ 2147483647 h 185"/>
                <a:gd name="T18" fmla="*/ 2147483647 w 198"/>
                <a:gd name="T19" fmla="*/ 2147483647 h 185"/>
                <a:gd name="T20" fmla="*/ 2147483647 w 198"/>
                <a:gd name="T21" fmla="*/ 2147483647 h 185"/>
                <a:gd name="T22" fmla="*/ 2147483647 w 198"/>
                <a:gd name="T23" fmla="*/ 2147483647 h 185"/>
                <a:gd name="T24" fmla="*/ 2147483647 w 198"/>
                <a:gd name="T25" fmla="*/ 2147483647 h 185"/>
                <a:gd name="T26" fmla="*/ 2147483647 w 198"/>
                <a:gd name="T27" fmla="*/ 2147483647 h 185"/>
                <a:gd name="T28" fmla="*/ 2147483647 w 198"/>
                <a:gd name="T29" fmla="*/ 2147483647 h 185"/>
                <a:gd name="T30" fmla="*/ 2147483647 w 198"/>
                <a:gd name="T31" fmla="*/ 2147483647 h 185"/>
                <a:gd name="T32" fmla="*/ 2147483647 w 198"/>
                <a:gd name="T33" fmla="*/ 2147483647 h 185"/>
                <a:gd name="T34" fmla="*/ 2147483647 w 198"/>
                <a:gd name="T35" fmla="*/ 2147483647 h 185"/>
                <a:gd name="T36" fmla="*/ 2147483647 w 198"/>
                <a:gd name="T37" fmla="*/ 2147483647 h 18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185"/>
                <a:gd name="T59" fmla="*/ 198 w 198"/>
                <a:gd name="T60" fmla="*/ 185 h 18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185">
                  <a:moveTo>
                    <a:pt x="198" y="73"/>
                  </a:moveTo>
                  <a:cubicBezTo>
                    <a:pt x="191" y="55"/>
                    <a:pt x="172" y="69"/>
                    <a:pt x="159" y="55"/>
                  </a:cubicBezTo>
                  <a:cubicBezTo>
                    <a:pt x="149" y="45"/>
                    <a:pt x="147" y="30"/>
                    <a:pt x="146" y="21"/>
                  </a:cubicBezTo>
                  <a:cubicBezTo>
                    <a:pt x="146" y="9"/>
                    <a:pt x="138" y="35"/>
                    <a:pt x="122" y="47"/>
                  </a:cubicBezTo>
                  <a:cubicBezTo>
                    <a:pt x="113" y="54"/>
                    <a:pt x="83" y="67"/>
                    <a:pt x="68" y="56"/>
                  </a:cubicBezTo>
                  <a:cubicBezTo>
                    <a:pt x="60" y="50"/>
                    <a:pt x="62" y="30"/>
                    <a:pt x="53" y="16"/>
                  </a:cubicBezTo>
                  <a:cubicBezTo>
                    <a:pt x="43" y="0"/>
                    <a:pt x="37" y="3"/>
                    <a:pt x="32" y="18"/>
                  </a:cubicBezTo>
                  <a:cubicBezTo>
                    <a:pt x="28" y="32"/>
                    <a:pt x="33" y="40"/>
                    <a:pt x="29" y="51"/>
                  </a:cubicBezTo>
                  <a:cubicBezTo>
                    <a:pt x="26" y="60"/>
                    <a:pt x="24" y="71"/>
                    <a:pt x="20" y="82"/>
                  </a:cubicBezTo>
                  <a:cubicBezTo>
                    <a:pt x="16" y="93"/>
                    <a:pt x="12" y="103"/>
                    <a:pt x="10" y="113"/>
                  </a:cubicBezTo>
                  <a:cubicBezTo>
                    <a:pt x="8" y="125"/>
                    <a:pt x="10" y="131"/>
                    <a:pt x="11" y="141"/>
                  </a:cubicBezTo>
                  <a:cubicBezTo>
                    <a:pt x="12" y="153"/>
                    <a:pt x="0" y="167"/>
                    <a:pt x="4" y="175"/>
                  </a:cubicBezTo>
                  <a:cubicBezTo>
                    <a:pt x="10" y="185"/>
                    <a:pt x="21" y="179"/>
                    <a:pt x="30" y="181"/>
                  </a:cubicBezTo>
                  <a:cubicBezTo>
                    <a:pt x="39" y="183"/>
                    <a:pt x="38" y="176"/>
                    <a:pt x="46" y="162"/>
                  </a:cubicBezTo>
                  <a:cubicBezTo>
                    <a:pt x="51" y="154"/>
                    <a:pt x="59" y="145"/>
                    <a:pt x="66" y="135"/>
                  </a:cubicBezTo>
                  <a:cubicBezTo>
                    <a:pt x="72" y="127"/>
                    <a:pt x="78" y="115"/>
                    <a:pt x="86" y="108"/>
                  </a:cubicBezTo>
                  <a:cubicBezTo>
                    <a:pt x="94" y="101"/>
                    <a:pt x="118" y="91"/>
                    <a:pt x="128" y="85"/>
                  </a:cubicBezTo>
                  <a:cubicBezTo>
                    <a:pt x="137" y="81"/>
                    <a:pt x="154" y="87"/>
                    <a:pt x="165" y="84"/>
                  </a:cubicBezTo>
                  <a:cubicBezTo>
                    <a:pt x="174" y="81"/>
                    <a:pt x="187" y="75"/>
                    <a:pt x="198" y="73"/>
                  </a:cubicBezTo>
                  <a:close/>
                </a:path>
              </a:pathLst>
            </a:custGeom>
            <a:solidFill>
              <a:srgbClr val="A9A1CD"/>
            </a:solidFill>
            <a:ln w="9525">
              <a:noFill/>
              <a:round/>
              <a:headEnd/>
              <a:tailEnd/>
            </a:ln>
          </p:spPr>
          <p:txBody>
            <a:bodyPr/>
            <a:lstStyle/>
            <a:p>
              <a:endParaRPr lang="en-US"/>
            </a:p>
          </p:txBody>
        </p:sp>
        <p:sp>
          <p:nvSpPr>
            <p:cNvPr id="27165" name="Freeform 537"/>
            <p:cNvSpPr>
              <a:spLocks/>
            </p:cNvSpPr>
            <p:nvPr/>
          </p:nvSpPr>
          <p:spPr bwMode="auto">
            <a:xfrm>
              <a:off x="3262313" y="4647282"/>
              <a:ext cx="650875" cy="609600"/>
            </a:xfrm>
            <a:custGeom>
              <a:avLst/>
              <a:gdLst>
                <a:gd name="T0" fmla="*/ 2147483647 w 197"/>
                <a:gd name="T1" fmla="*/ 2147483647 h 185"/>
                <a:gd name="T2" fmla="*/ 2147483647 w 197"/>
                <a:gd name="T3" fmla="*/ 2147483647 h 185"/>
                <a:gd name="T4" fmla="*/ 2147483647 w 197"/>
                <a:gd name="T5" fmla="*/ 2147483647 h 185"/>
                <a:gd name="T6" fmla="*/ 2147483647 w 197"/>
                <a:gd name="T7" fmla="*/ 2147483647 h 185"/>
                <a:gd name="T8" fmla="*/ 2147483647 w 197"/>
                <a:gd name="T9" fmla="*/ 2147483647 h 185"/>
                <a:gd name="T10" fmla="*/ 2147483647 w 197"/>
                <a:gd name="T11" fmla="*/ 2147483647 h 185"/>
                <a:gd name="T12" fmla="*/ 2147483647 w 197"/>
                <a:gd name="T13" fmla="*/ 2147483647 h 185"/>
                <a:gd name="T14" fmla="*/ 2147483647 w 197"/>
                <a:gd name="T15" fmla="*/ 2147483647 h 185"/>
                <a:gd name="T16" fmla="*/ 2147483647 w 197"/>
                <a:gd name="T17" fmla="*/ 2147483647 h 185"/>
                <a:gd name="T18" fmla="*/ 2147483647 w 197"/>
                <a:gd name="T19" fmla="*/ 2147483647 h 185"/>
                <a:gd name="T20" fmla="*/ 2147483647 w 197"/>
                <a:gd name="T21" fmla="*/ 2147483647 h 185"/>
                <a:gd name="T22" fmla="*/ 2147483647 w 197"/>
                <a:gd name="T23" fmla="*/ 2147483647 h 185"/>
                <a:gd name="T24" fmla="*/ 2147483647 w 197"/>
                <a:gd name="T25" fmla="*/ 2147483647 h 185"/>
                <a:gd name="T26" fmla="*/ 2147483647 w 197"/>
                <a:gd name="T27" fmla="*/ 2147483647 h 185"/>
                <a:gd name="T28" fmla="*/ 2147483647 w 197"/>
                <a:gd name="T29" fmla="*/ 2147483647 h 185"/>
                <a:gd name="T30" fmla="*/ 2147483647 w 197"/>
                <a:gd name="T31" fmla="*/ 2147483647 h 185"/>
                <a:gd name="T32" fmla="*/ 2147483647 w 197"/>
                <a:gd name="T33" fmla="*/ 2147483647 h 185"/>
                <a:gd name="T34" fmla="*/ 2147483647 w 197"/>
                <a:gd name="T35" fmla="*/ 2147483647 h 185"/>
                <a:gd name="T36" fmla="*/ 2147483647 w 197"/>
                <a:gd name="T37" fmla="*/ 2147483647 h 18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7"/>
                <a:gd name="T58" fmla="*/ 0 h 185"/>
                <a:gd name="T59" fmla="*/ 197 w 197"/>
                <a:gd name="T60" fmla="*/ 185 h 18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7" h="185">
                  <a:moveTo>
                    <a:pt x="197" y="73"/>
                  </a:moveTo>
                  <a:cubicBezTo>
                    <a:pt x="190" y="55"/>
                    <a:pt x="172" y="69"/>
                    <a:pt x="158" y="55"/>
                  </a:cubicBezTo>
                  <a:cubicBezTo>
                    <a:pt x="149" y="46"/>
                    <a:pt x="146" y="31"/>
                    <a:pt x="146" y="21"/>
                  </a:cubicBezTo>
                  <a:cubicBezTo>
                    <a:pt x="146" y="9"/>
                    <a:pt x="138" y="36"/>
                    <a:pt x="122" y="47"/>
                  </a:cubicBezTo>
                  <a:cubicBezTo>
                    <a:pt x="113" y="54"/>
                    <a:pt x="82" y="67"/>
                    <a:pt x="68" y="56"/>
                  </a:cubicBezTo>
                  <a:cubicBezTo>
                    <a:pt x="60" y="51"/>
                    <a:pt x="62" y="31"/>
                    <a:pt x="53" y="17"/>
                  </a:cubicBezTo>
                  <a:cubicBezTo>
                    <a:pt x="43" y="0"/>
                    <a:pt x="37" y="3"/>
                    <a:pt x="32" y="19"/>
                  </a:cubicBezTo>
                  <a:cubicBezTo>
                    <a:pt x="28" y="32"/>
                    <a:pt x="33" y="40"/>
                    <a:pt x="29" y="52"/>
                  </a:cubicBezTo>
                  <a:cubicBezTo>
                    <a:pt x="27" y="60"/>
                    <a:pt x="25" y="72"/>
                    <a:pt x="20" y="82"/>
                  </a:cubicBezTo>
                  <a:cubicBezTo>
                    <a:pt x="16" y="93"/>
                    <a:pt x="13" y="104"/>
                    <a:pt x="11" y="113"/>
                  </a:cubicBezTo>
                  <a:cubicBezTo>
                    <a:pt x="9" y="125"/>
                    <a:pt x="11" y="131"/>
                    <a:pt x="11" y="140"/>
                  </a:cubicBezTo>
                  <a:cubicBezTo>
                    <a:pt x="13" y="152"/>
                    <a:pt x="0" y="167"/>
                    <a:pt x="5" y="175"/>
                  </a:cubicBezTo>
                  <a:cubicBezTo>
                    <a:pt x="10" y="185"/>
                    <a:pt x="21" y="178"/>
                    <a:pt x="30" y="180"/>
                  </a:cubicBezTo>
                  <a:cubicBezTo>
                    <a:pt x="39" y="182"/>
                    <a:pt x="38" y="175"/>
                    <a:pt x="46" y="162"/>
                  </a:cubicBezTo>
                  <a:cubicBezTo>
                    <a:pt x="50" y="154"/>
                    <a:pt x="59" y="145"/>
                    <a:pt x="66" y="135"/>
                  </a:cubicBezTo>
                  <a:cubicBezTo>
                    <a:pt x="72" y="127"/>
                    <a:pt x="78" y="115"/>
                    <a:pt x="86" y="107"/>
                  </a:cubicBezTo>
                  <a:cubicBezTo>
                    <a:pt x="93" y="101"/>
                    <a:pt x="118" y="91"/>
                    <a:pt x="128" y="85"/>
                  </a:cubicBezTo>
                  <a:cubicBezTo>
                    <a:pt x="137" y="80"/>
                    <a:pt x="154" y="87"/>
                    <a:pt x="165" y="83"/>
                  </a:cubicBezTo>
                  <a:cubicBezTo>
                    <a:pt x="174" y="81"/>
                    <a:pt x="187" y="75"/>
                    <a:pt x="197" y="73"/>
                  </a:cubicBezTo>
                  <a:close/>
                </a:path>
              </a:pathLst>
            </a:custGeom>
            <a:solidFill>
              <a:srgbClr val="A8A1CD"/>
            </a:solidFill>
            <a:ln w="9525">
              <a:noFill/>
              <a:round/>
              <a:headEnd/>
              <a:tailEnd/>
            </a:ln>
          </p:spPr>
          <p:txBody>
            <a:bodyPr/>
            <a:lstStyle/>
            <a:p>
              <a:endParaRPr lang="en-US"/>
            </a:p>
          </p:txBody>
        </p:sp>
        <p:sp>
          <p:nvSpPr>
            <p:cNvPr id="27166" name="Freeform 538"/>
            <p:cNvSpPr>
              <a:spLocks/>
            </p:cNvSpPr>
            <p:nvPr/>
          </p:nvSpPr>
          <p:spPr bwMode="auto">
            <a:xfrm>
              <a:off x="3262313" y="4650457"/>
              <a:ext cx="650875" cy="603250"/>
            </a:xfrm>
            <a:custGeom>
              <a:avLst/>
              <a:gdLst>
                <a:gd name="T0" fmla="*/ 2147483647 w 197"/>
                <a:gd name="T1" fmla="*/ 2147483647 h 183"/>
                <a:gd name="T2" fmla="*/ 2147483647 w 197"/>
                <a:gd name="T3" fmla="*/ 2147483647 h 183"/>
                <a:gd name="T4" fmla="*/ 2147483647 w 197"/>
                <a:gd name="T5" fmla="*/ 2147483647 h 183"/>
                <a:gd name="T6" fmla="*/ 2147483647 w 197"/>
                <a:gd name="T7" fmla="*/ 2147483647 h 183"/>
                <a:gd name="T8" fmla="*/ 2147483647 w 197"/>
                <a:gd name="T9" fmla="*/ 2147483647 h 183"/>
                <a:gd name="T10" fmla="*/ 2147483647 w 197"/>
                <a:gd name="T11" fmla="*/ 2147483647 h 183"/>
                <a:gd name="T12" fmla="*/ 2147483647 w 197"/>
                <a:gd name="T13" fmla="*/ 2147483647 h 183"/>
                <a:gd name="T14" fmla="*/ 2147483647 w 197"/>
                <a:gd name="T15" fmla="*/ 2147483647 h 183"/>
                <a:gd name="T16" fmla="*/ 2147483647 w 197"/>
                <a:gd name="T17" fmla="*/ 2147483647 h 183"/>
                <a:gd name="T18" fmla="*/ 2147483647 w 197"/>
                <a:gd name="T19" fmla="*/ 2147483647 h 183"/>
                <a:gd name="T20" fmla="*/ 2147483647 w 197"/>
                <a:gd name="T21" fmla="*/ 2147483647 h 183"/>
                <a:gd name="T22" fmla="*/ 2147483647 w 197"/>
                <a:gd name="T23" fmla="*/ 2147483647 h 183"/>
                <a:gd name="T24" fmla="*/ 2147483647 w 197"/>
                <a:gd name="T25" fmla="*/ 2147483647 h 183"/>
                <a:gd name="T26" fmla="*/ 2147483647 w 197"/>
                <a:gd name="T27" fmla="*/ 2147483647 h 183"/>
                <a:gd name="T28" fmla="*/ 2147483647 w 197"/>
                <a:gd name="T29" fmla="*/ 2147483647 h 183"/>
                <a:gd name="T30" fmla="*/ 2147483647 w 197"/>
                <a:gd name="T31" fmla="*/ 2147483647 h 183"/>
                <a:gd name="T32" fmla="*/ 2147483647 w 197"/>
                <a:gd name="T33" fmla="*/ 2147483647 h 183"/>
                <a:gd name="T34" fmla="*/ 2147483647 w 197"/>
                <a:gd name="T35" fmla="*/ 2147483647 h 183"/>
                <a:gd name="T36" fmla="*/ 2147483647 w 197"/>
                <a:gd name="T37" fmla="*/ 2147483647 h 1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7"/>
                <a:gd name="T58" fmla="*/ 0 h 183"/>
                <a:gd name="T59" fmla="*/ 197 w 197"/>
                <a:gd name="T60" fmla="*/ 183 h 1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7" h="183">
                  <a:moveTo>
                    <a:pt x="197" y="72"/>
                  </a:moveTo>
                  <a:cubicBezTo>
                    <a:pt x="190" y="55"/>
                    <a:pt x="171" y="68"/>
                    <a:pt x="158" y="55"/>
                  </a:cubicBezTo>
                  <a:cubicBezTo>
                    <a:pt x="149" y="45"/>
                    <a:pt x="146" y="30"/>
                    <a:pt x="146" y="20"/>
                  </a:cubicBezTo>
                  <a:cubicBezTo>
                    <a:pt x="146" y="8"/>
                    <a:pt x="138" y="35"/>
                    <a:pt x="122" y="47"/>
                  </a:cubicBezTo>
                  <a:cubicBezTo>
                    <a:pt x="114" y="53"/>
                    <a:pt x="82" y="67"/>
                    <a:pt x="67" y="56"/>
                  </a:cubicBezTo>
                  <a:cubicBezTo>
                    <a:pt x="60" y="51"/>
                    <a:pt x="62" y="30"/>
                    <a:pt x="53" y="16"/>
                  </a:cubicBezTo>
                  <a:cubicBezTo>
                    <a:pt x="43" y="0"/>
                    <a:pt x="37" y="3"/>
                    <a:pt x="33" y="18"/>
                  </a:cubicBezTo>
                  <a:cubicBezTo>
                    <a:pt x="28" y="32"/>
                    <a:pt x="33" y="39"/>
                    <a:pt x="30" y="51"/>
                  </a:cubicBezTo>
                  <a:cubicBezTo>
                    <a:pt x="27" y="59"/>
                    <a:pt x="25" y="71"/>
                    <a:pt x="21" y="81"/>
                  </a:cubicBezTo>
                  <a:cubicBezTo>
                    <a:pt x="17" y="92"/>
                    <a:pt x="13" y="103"/>
                    <a:pt x="11" y="113"/>
                  </a:cubicBezTo>
                  <a:cubicBezTo>
                    <a:pt x="9" y="124"/>
                    <a:pt x="11" y="129"/>
                    <a:pt x="12" y="139"/>
                  </a:cubicBezTo>
                  <a:cubicBezTo>
                    <a:pt x="13" y="151"/>
                    <a:pt x="0" y="165"/>
                    <a:pt x="5" y="173"/>
                  </a:cubicBezTo>
                  <a:cubicBezTo>
                    <a:pt x="11" y="183"/>
                    <a:pt x="21" y="177"/>
                    <a:pt x="30" y="179"/>
                  </a:cubicBezTo>
                  <a:cubicBezTo>
                    <a:pt x="39" y="181"/>
                    <a:pt x="38" y="174"/>
                    <a:pt x="46" y="160"/>
                  </a:cubicBezTo>
                  <a:cubicBezTo>
                    <a:pt x="50" y="152"/>
                    <a:pt x="58" y="143"/>
                    <a:pt x="66" y="134"/>
                  </a:cubicBezTo>
                  <a:cubicBezTo>
                    <a:pt x="71" y="126"/>
                    <a:pt x="77" y="114"/>
                    <a:pt x="86" y="106"/>
                  </a:cubicBezTo>
                  <a:cubicBezTo>
                    <a:pt x="93" y="100"/>
                    <a:pt x="118" y="89"/>
                    <a:pt x="128" y="84"/>
                  </a:cubicBezTo>
                  <a:cubicBezTo>
                    <a:pt x="137" y="79"/>
                    <a:pt x="154" y="86"/>
                    <a:pt x="165" y="82"/>
                  </a:cubicBezTo>
                  <a:cubicBezTo>
                    <a:pt x="174" y="79"/>
                    <a:pt x="186" y="74"/>
                    <a:pt x="197" y="72"/>
                  </a:cubicBezTo>
                  <a:close/>
                </a:path>
              </a:pathLst>
            </a:custGeom>
            <a:solidFill>
              <a:srgbClr val="A7A1CD"/>
            </a:solidFill>
            <a:ln w="9525">
              <a:noFill/>
              <a:round/>
              <a:headEnd/>
              <a:tailEnd/>
            </a:ln>
          </p:spPr>
          <p:txBody>
            <a:bodyPr/>
            <a:lstStyle/>
            <a:p>
              <a:endParaRPr lang="en-US"/>
            </a:p>
          </p:txBody>
        </p:sp>
        <p:sp>
          <p:nvSpPr>
            <p:cNvPr id="27167" name="Freeform 539"/>
            <p:cNvSpPr>
              <a:spLocks/>
            </p:cNvSpPr>
            <p:nvPr/>
          </p:nvSpPr>
          <p:spPr bwMode="auto">
            <a:xfrm>
              <a:off x="3267075" y="4650457"/>
              <a:ext cx="646113" cy="603250"/>
            </a:xfrm>
            <a:custGeom>
              <a:avLst/>
              <a:gdLst>
                <a:gd name="T0" fmla="*/ 2147483647 w 196"/>
                <a:gd name="T1" fmla="*/ 2147483647 h 183"/>
                <a:gd name="T2" fmla="*/ 2147483647 w 196"/>
                <a:gd name="T3" fmla="*/ 2147483647 h 183"/>
                <a:gd name="T4" fmla="*/ 2147483647 w 196"/>
                <a:gd name="T5" fmla="*/ 2147483647 h 183"/>
                <a:gd name="T6" fmla="*/ 2147483647 w 196"/>
                <a:gd name="T7" fmla="*/ 2147483647 h 183"/>
                <a:gd name="T8" fmla="*/ 2147483647 w 196"/>
                <a:gd name="T9" fmla="*/ 2147483647 h 183"/>
                <a:gd name="T10" fmla="*/ 2147483647 w 196"/>
                <a:gd name="T11" fmla="*/ 2147483647 h 183"/>
                <a:gd name="T12" fmla="*/ 2147483647 w 196"/>
                <a:gd name="T13" fmla="*/ 2147483647 h 183"/>
                <a:gd name="T14" fmla="*/ 2147483647 w 196"/>
                <a:gd name="T15" fmla="*/ 2147483647 h 183"/>
                <a:gd name="T16" fmla="*/ 2147483647 w 196"/>
                <a:gd name="T17" fmla="*/ 2147483647 h 183"/>
                <a:gd name="T18" fmla="*/ 2147483647 w 196"/>
                <a:gd name="T19" fmla="*/ 2147483647 h 183"/>
                <a:gd name="T20" fmla="*/ 2147483647 w 196"/>
                <a:gd name="T21" fmla="*/ 2147483647 h 183"/>
                <a:gd name="T22" fmla="*/ 2147483647 w 196"/>
                <a:gd name="T23" fmla="*/ 2147483647 h 183"/>
                <a:gd name="T24" fmla="*/ 2147483647 w 196"/>
                <a:gd name="T25" fmla="*/ 2147483647 h 183"/>
                <a:gd name="T26" fmla="*/ 2147483647 w 196"/>
                <a:gd name="T27" fmla="*/ 2147483647 h 183"/>
                <a:gd name="T28" fmla="*/ 2147483647 w 196"/>
                <a:gd name="T29" fmla="*/ 2147483647 h 183"/>
                <a:gd name="T30" fmla="*/ 2147483647 w 196"/>
                <a:gd name="T31" fmla="*/ 2147483647 h 183"/>
                <a:gd name="T32" fmla="*/ 2147483647 w 196"/>
                <a:gd name="T33" fmla="*/ 2147483647 h 183"/>
                <a:gd name="T34" fmla="*/ 2147483647 w 196"/>
                <a:gd name="T35" fmla="*/ 2147483647 h 183"/>
                <a:gd name="T36" fmla="*/ 2147483647 w 196"/>
                <a:gd name="T37" fmla="*/ 2147483647 h 1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6"/>
                <a:gd name="T58" fmla="*/ 0 h 183"/>
                <a:gd name="T59" fmla="*/ 196 w 196"/>
                <a:gd name="T60" fmla="*/ 183 h 1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6" h="183">
                  <a:moveTo>
                    <a:pt x="196" y="72"/>
                  </a:moveTo>
                  <a:cubicBezTo>
                    <a:pt x="188" y="55"/>
                    <a:pt x="170" y="68"/>
                    <a:pt x="157" y="55"/>
                  </a:cubicBezTo>
                  <a:cubicBezTo>
                    <a:pt x="147" y="45"/>
                    <a:pt x="145" y="30"/>
                    <a:pt x="145" y="21"/>
                  </a:cubicBezTo>
                  <a:cubicBezTo>
                    <a:pt x="145" y="9"/>
                    <a:pt x="137" y="36"/>
                    <a:pt x="122" y="47"/>
                  </a:cubicBezTo>
                  <a:cubicBezTo>
                    <a:pt x="113" y="54"/>
                    <a:pt x="81" y="67"/>
                    <a:pt x="66" y="57"/>
                  </a:cubicBezTo>
                  <a:cubicBezTo>
                    <a:pt x="59" y="51"/>
                    <a:pt x="61" y="31"/>
                    <a:pt x="52" y="17"/>
                  </a:cubicBezTo>
                  <a:cubicBezTo>
                    <a:pt x="42" y="0"/>
                    <a:pt x="37" y="3"/>
                    <a:pt x="32" y="19"/>
                  </a:cubicBezTo>
                  <a:cubicBezTo>
                    <a:pt x="27" y="32"/>
                    <a:pt x="33" y="40"/>
                    <a:pt x="29" y="51"/>
                  </a:cubicBezTo>
                  <a:cubicBezTo>
                    <a:pt x="26" y="60"/>
                    <a:pt x="24" y="71"/>
                    <a:pt x="20" y="82"/>
                  </a:cubicBezTo>
                  <a:cubicBezTo>
                    <a:pt x="16" y="92"/>
                    <a:pt x="12" y="103"/>
                    <a:pt x="11" y="113"/>
                  </a:cubicBezTo>
                  <a:cubicBezTo>
                    <a:pt x="9" y="124"/>
                    <a:pt x="10" y="129"/>
                    <a:pt x="11" y="139"/>
                  </a:cubicBezTo>
                  <a:cubicBezTo>
                    <a:pt x="12" y="151"/>
                    <a:pt x="0" y="165"/>
                    <a:pt x="4" y="173"/>
                  </a:cubicBezTo>
                  <a:cubicBezTo>
                    <a:pt x="10" y="183"/>
                    <a:pt x="20" y="176"/>
                    <a:pt x="29" y="178"/>
                  </a:cubicBezTo>
                  <a:cubicBezTo>
                    <a:pt x="38" y="180"/>
                    <a:pt x="36" y="173"/>
                    <a:pt x="44" y="160"/>
                  </a:cubicBezTo>
                  <a:cubicBezTo>
                    <a:pt x="49" y="152"/>
                    <a:pt x="57" y="143"/>
                    <a:pt x="64" y="133"/>
                  </a:cubicBezTo>
                  <a:cubicBezTo>
                    <a:pt x="70" y="126"/>
                    <a:pt x="76" y="113"/>
                    <a:pt x="84" y="106"/>
                  </a:cubicBezTo>
                  <a:cubicBezTo>
                    <a:pt x="92" y="99"/>
                    <a:pt x="117" y="89"/>
                    <a:pt x="127" y="84"/>
                  </a:cubicBezTo>
                  <a:cubicBezTo>
                    <a:pt x="136" y="79"/>
                    <a:pt x="152" y="85"/>
                    <a:pt x="164" y="82"/>
                  </a:cubicBezTo>
                  <a:cubicBezTo>
                    <a:pt x="172" y="79"/>
                    <a:pt x="185" y="74"/>
                    <a:pt x="196" y="72"/>
                  </a:cubicBezTo>
                  <a:close/>
                </a:path>
              </a:pathLst>
            </a:custGeom>
            <a:solidFill>
              <a:srgbClr val="A6A0CC"/>
            </a:solidFill>
            <a:ln w="9525">
              <a:noFill/>
              <a:round/>
              <a:headEnd/>
              <a:tailEnd/>
            </a:ln>
          </p:spPr>
          <p:txBody>
            <a:bodyPr/>
            <a:lstStyle/>
            <a:p>
              <a:endParaRPr lang="en-US"/>
            </a:p>
          </p:txBody>
        </p:sp>
        <p:sp>
          <p:nvSpPr>
            <p:cNvPr id="27168" name="Freeform 540"/>
            <p:cNvSpPr>
              <a:spLocks/>
            </p:cNvSpPr>
            <p:nvPr/>
          </p:nvSpPr>
          <p:spPr bwMode="auto">
            <a:xfrm>
              <a:off x="3267075" y="4653632"/>
              <a:ext cx="642938" cy="600075"/>
            </a:xfrm>
            <a:custGeom>
              <a:avLst/>
              <a:gdLst>
                <a:gd name="T0" fmla="*/ 2147483647 w 195"/>
                <a:gd name="T1" fmla="*/ 2147483647 h 182"/>
                <a:gd name="T2" fmla="*/ 2147483647 w 195"/>
                <a:gd name="T3" fmla="*/ 2147483647 h 182"/>
                <a:gd name="T4" fmla="*/ 2147483647 w 195"/>
                <a:gd name="T5" fmla="*/ 2147483647 h 182"/>
                <a:gd name="T6" fmla="*/ 2147483647 w 195"/>
                <a:gd name="T7" fmla="*/ 2147483647 h 182"/>
                <a:gd name="T8" fmla="*/ 2147483647 w 195"/>
                <a:gd name="T9" fmla="*/ 2147483647 h 182"/>
                <a:gd name="T10" fmla="*/ 2147483647 w 195"/>
                <a:gd name="T11" fmla="*/ 2147483647 h 182"/>
                <a:gd name="T12" fmla="*/ 2147483647 w 195"/>
                <a:gd name="T13" fmla="*/ 2147483647 h 182"/>
                <a:gd name="T14" fmla="*/ 2147483647 w 195"/>
                <a:gd name="T15" fmla="*/ 2147483647 h 182"/>
                <a:gd name="T16" fmla="*/ 2147483647 w 195"/>
                <a:gd name="T17" fmla="*/ 2147483647 h 182"/>
                <a:gd name="T18" fmla="*/ 2147483647 w 195"/>
                <a:gd name="T19" fmla="*/ 2147483647 h 182"/>
                <a:gd name="T20" fmla="*/ 2147483647 w 195"/>
                <a:gd name="T21" fmla="*/ 2147483647 h 182"/>
                <a:gd name="T22" fmla="*/ 2147483647 w 195"/>
                <a:gd name="T23" fmla="*/ 2147483647 h 182"/>
                <a:gd name="T24" fmla="*/ 2147483647 w 195"/>
                <a:gd name="T25" fmla="*/ 2147483647 h 182"/>
                <a:gd name="T26" fmla="*/ 2147483647 w 195"/>
                <a:gd name="T27" fmla="*/ 2147483647 h 182"/>
                <a:gd name="T28" fmla="*/ 2147483647 w 195"/>
                <a:gd name="T29" fmla="*/ 2147483647 h 182"/>
                <a:gd name="T30" fmla="*/ 2147483647 w 195"/>
                <a:gd name="T31" fmla="*/ 2147483647 h 182"/>
                <a:gd name="T32" fmla="*/ 2147483647 w 195"/>
                <a:gd name="T33" fmla="*/ 2147483647 h 182"/>
                <a:gd name="T34" fmla="*/ 2147483647 w 195"/>
                <a:gd name="T35" fmla="*/ 2147483647 h 182"/>
                <a:gd name="T36" fmla="*/ 2147483647 w 195"/>
                <a:gd name="T37" fmla="*/ 2147483647 h 1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5"/>
                <a:gd name="T58" fmla="*/ 0 h 182"/>
                <a:gd name="T59" fmla="*/ 195 w 195"/>
                <a:gd name="T60" fmla="*/ 182 h 1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5" h="182">
                  <a:moveTo>
                    <a:pt x="195" y="71"/>
                  </a:moveTo>
                  <a:cubicBezTo>
                    <a:pt x="188" y="54"/>
                    <a:pt x="169" y="68"/>
                    <a:pt x="156" y="54"/>
                  </a:cubicBezTo>
                  <a:cubicBezTo>
                    <a:pt x="147" y="45"/>
                    <a:pt x="145" y="29"/>
                    <a:pt x="145" y="20"/>
                  </a:cubicBezTo>
                  <a:cubicBezTo>
                    <a:pt x="144" y="8"/>
                    <a:pt x="137" y="35"/>
                    <a:pt x="122" y="47"/>
                  </a:cubicBezTo>
                  <a:cubicBezTo>
                    <a:pt x="113" y="53"/>
                    <a:pt x="80" y="67"/>
                    <a:pt x="66" y="56"/>
                  </a:cubicBezTo>
                  <a:cubicBezTo>
                    <a:pt x="58" y="51"/>
                    <a:pt x="61" y="30"/>
                    <a:pt x="52" y="16"/>
                  </a:cubicBezTo>
                  <a:cubicBezTo>
                    <a:pt x="42" y="0"/>
                    <a:pt x="37" y="3"/>
                    <a:pt x="32" y="18"/>
                  </a:cubicBezTo>
                  <a:cubicBezTo>
                    <a:pt x="28" y="32"/>
                    <a:pt x="33" y="39"/>
                    <a:pt x="29" y="51"/>
                  </a:cubicBezTo>
                  <a:cubicBezTo>
                    <a:pt x="27" y="59"/>
                    <a:pt x="25" y="71"/>
                    <a:pt x="21" y="81"/>
                  </a:cubicBezTo>
                  <a:cubicBezTo>
                    <a:pt x="17" y="92"/>
                    <a:pt x="13" y="102"/>
                    <a:pt x="11" y="112"/>
                  </a:cubicBezTo>
                  <a:cubicBezTo>
                    <a:pt x="9" y="124"/>
                    <a:pt x="11" y="128"/>
                    <a:pt x="12" y="138"/>
                  </a:cubicBezTo>
                  <a:cubicBezTo>
                    <a:pt x="13" y="150"/>
                    <a:pt x="0" y="164"/>
                    <a:pt x="4" y="172"/>
                  </a:cubicBezTo>
                  <a:cubicBezTo>
                    <a:pt x="10" y="182"/>
                    <a:pt x="20" y="175"/>
                    <a:pt x="29" y="177"/>
                  </a:cubicBezTo>
                  <a:cubicBezTo>
                    <a:pt x="38" y="179"/>
                    <a:pt x="36" y="172"/>
                    <a:pt x="44" y="158"/>
                  </a:cubicBezTo>
                  <a:cubicBezTo>
                    <a:pt x="49" y="151"/>
                    <a:pt x="57" y="142"/>
                    <a:pt x="64" y="132"/>
                  </a:cubicBezTo>
                  <a:cubicBezTo>
                    <a:pt x="70" y="124"/>
                    <a:pt x="76" y="112"/>
                    <a:pt x="84" y="105"/>
                  </a:cubicBezTo>
                  <a:cubicBezTo>
                    <a:pt x="91" y="98"/>
                    <a:pt x="117" y="88"/>
                    <a:pt x="127" y="82"/>
                  </a:cubicBezTo>
                  <a:cubicBezTo>
                    <a:pt x="135" y="77"/>
                    <a:pt x="152" y="84"/>
                    <a:pt x="163" y="81"/>
                  </a:cubicBezTo>
                  <a:cubicBezTo>
                    <a:pt x="172" y="78"/>
                    <a:pt x="185" y="73"/>
                    <a:pt x="195" y="71"/>
                  </a:cubicBezTo>
                  <a:close/>
                </a:path>
              </a:pathLst>
            </a:custGeom>
            <a:solidFill>
              <a:srgbClr val="A5A0CC"/>
            </a:solidFill>
            <a:ln w="9525">
              <a:noFill/>
              <a:round/>
              <a:headEnd/>
              <a:tailEnd/>
            </a:ln>
          </p:spPr>
          <p:txBody>
            <a:bodyPr/>
            <a:lstStyle/>
            <a:p>
              <a:endParaRPr lang="en-US"/>
            </a:p>
          </p:txBody>
        </p:sp>
        <p:sp>
          <p:nvSpPr>
            <p:cNvPr id="27169" name="Freeform 541"/>
            <p:cNvSpPr>
              <a:spLocks/>
            </p:cNvSpPr>
            <p:nvPr/>
          </p:nvSpPr>
          <p:spPr bwMode="auto">
            <a:xfrm>
              <a:off x="3267075" y="4656807"/>
              <a:ext cx="642938" cy="593725"/>
            </a:xfrm>
            <a:custGeom>
              <a:avLst/>
              <a:gdLst>
                <a:gd name="T0" fmla="*/ 2147483647 w 195"/>
                <a:gd name="T1" fmla="*/ 2147483647 h 180"/>
                <a:gd name="T2" fmla="*/ 2147483647 w 195"/>
                <a:gd name="T3" fmla="*/ 2147483647 h 180"/>
                <a:gd name="T4" fmla="*/ 2147483647 w 195"/>
                <a:gd name="T5" fmla="*/ 2147483647 h 180"/>
                <a:gd name="T6" fmla="*/ 2147483647 w 195"/>
                <a:gd name="T7" fmla="*/ 2147483647 h 180"/>
                <a:gd name="T8" fmla="*/ 2147483647 w 195"/>
                <a:gd name="T9" fmla="*/ 2147483647 h 180"/>
                <a:gd name="T10" fmla="*/ 2147483647 w 195"/>
                <a:gd name="T11" fmla="*/ 2147483647 h 180"/>
                <a:gd name="T12" fmla="*/ 2147483647 w 195"/>
                <a:gd name="T13" fmla="*/ 2147483647 h 180"/>
                <a:gd name="T14" fmla="*/ 2147483647 w 195"/>
                <a:gd name="T15" fmla="*/ 2147483647 h 180"/>
                <a:gd name="T16" fmla="*/ 2147483647 w 195"/>
                <a:gd name="T17" fmla="*/ 2147483647 h 180"/>
                <a:gd name="T18" fmla="*/ 2147483647 w 195"/>
                <a:gd name="T19" fmla="*/ 2147483647 h 180"/>
                <a:gd name="T20" fmla="*/ 2147483647 w 195"/>
                <a:gd name="T21" fmla="*/ 2147483647 h 180"/>
                <a:gd name="T22" fmla="*/ 2147483647 w 195"/>
                <a:gd name="T23" fmla="*/ 2147483647 h 180"/>
                <a:gd name="T24" fmla="*/ 2147483647 w 195"/>
                <a:gd name="T25" fmla="*/ 2147483647 h 180"/>
                <a:gd name="T26" fmla="*/ 2147483647 w 195"/>
                <a:gd name="T27" fmla="*/ 2147483647 h 180"/>
                <a:gd name="T28" fmla="*/ 2147483647 w 195"/>
                <a:gd name="T29" fmla="*/ 2147483647 h 180"/>
                <a:gd name="T30" fmla="*/ 2147483647 w 195"/>
                <a:gd name="T31" fmla="*/ 2147483647 h 180"/>
                <a:gd name="T32" fmla="*/ 2147483647 w 195"/>
                <a:gd name="T33" fmla="*/ 2147483647 h 180"/>
                <a:gd name="T34" fmla="*/ 2147483647 w 195"/>
                <a:gd name="T35" fmla="*/ 2147483647 h 180"/>
                <a:gd name="T36" fmla="*/ 2147483647 w 195"/>
                <a:gd name="T37" fmla="*/ 2147483647 h 1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5"/>
                <a:gd name="T58" fmla="*/ 0 h 180"/>
                <a:gd name="T59" fmla="*/ 195 w 195"/>
                <a:gd name="T60" fmla="*/ 180 h 1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5" h="180">
                  <a:moveTo>
                    <a:pt x="195" y="70"/>
                  </a:moveTo>
                  <a:cubicBezTo>
                    <a:pt x="188" y="53"/>
                    <a:pt x="169" y="67"/>
                    <a:pt x="156" y="53"/>
                  </a:cubicBezTo>
                  <a:cubicBezTo>
                    <a:pt x="147" y="44"/>
                    <a:pt x="145" y="29"/>
                    <a:pt x="145" y="19"/>
                  </a:cubicBezTo>
                  <a:cubicBezTo>
                    <a:pt x="144" y="7"/>
                    <a:pt x="137" y="35"/>
                    <a:pt x="122" y="46"/>
                  </a:cubicBezTo>
                  <a:cubicBezTo>
                    <a:pt x="113" y="53"/>
                    <a:pt x="80" y="66"/>
                    <a:pt x="65" y="56"/>
                  </a:cubicBezTo>
                  <a:cubicBezTo>
                    <a:pt x="58" y="50"/>
                    <a:pt x="61" y="29"/>
                    <a:pt x="52" y="15"/>
                  </a:cubicBezTo>
                  <a:cubicBezTo>
                    <a:pt x="42" y="0"/>
                    <a:pt x="37" y="3"/>
                    <a:pt x="32" y="18"/>
                  </a:cubicBezTo>
                  <a:cubicBezTo>
                    <a:pt x="28" y="32"/>
                    <a:pt x="33" y="39"/>
                    <a:pt x="29" y="50"/>
                  </a:cubicBezTo>
                  <a:cubicBezTo>
                    <a:pt x="27" y="58"/>
                    <a:pt x="25" y="70"/>
                    <a:pt x="21" y="80"/>
                  </a:cubicBezTo>
                  <a:cubicBezTo>
                    <a:pt x="17" y="91"/>
                    <a:pt x="13" y="101"/>
                    <a:pt x="12" y="111"/>
                  </a:cubicBezTo>
                  <a:cubicBezTo>
                    <a:pt x="9" y="123"/>
                    <a:pt x="11" y="127"/>
                    <a:pt x="12" y="137"/>
                  </a:cubicBezTo>
                  <a:cubicBezTo>
                    <a:pt x="13" y="148"/>
                    <a:pt x="0" y="162"/>
                    <a:pt x="5" y="170"/>
                  </a:cubicBezTo>
                  <a:cubicBezTo>
                    <a:pt x="10" y="180"/>
                    <a:pt x="20" y="173"/>
                    <a:pt x="29" y="175"/>
                  </a:cubicBezTo>
                  <a:cubicBezTo>
                    <a:pt x="38" y="177"/>
                    <a:pt x="36" y="170"/>
                    <a:pt x="44" y="157"/>
                  </a:cubicBezTo>
                  <a:cubicBezTo>
                    <a:pt x="49" y="149"/>
                    <a:pt x="57" y="140"/>
                    <a:pt x="64" y="131"/>
                  </a:cubicBezTo>
                  <a:cubicBezTo>
                    <a:pt x="70" y="123"/>
                    <a:pt x="75" y="111"/>
                    <a:pt x="84" y="103"/>
                  </a:cubicBezTo>
                  <a:cubicBezTo>
                    <a:pt x="91" y="97"/>
                    <a:pt x="117" y="86"/>
                    <a:pt x="127" y="81"/>
                  </a:cubicBezTo>
                  <a:cubicBezTo>
                    <a:pt x="135" y="76"/>
                    <a:pt x="152" y="83"/>
                    <a:pt x="163" y="79"/>
                  </a:cubicBezTo>
                  <a:cubicBezTo>
                    <a:pt x="172" y="77"/>
                    <a:pt x="184" y="72"/>
                    <a:pt x="195" y="70"/>
                  </a:cubicBezTo>
                  <a:close/>
                </a:path>
              </a:pathLst>
            </a:custGeom>
            <a:solidFill>
              <a:srgbClr val="A49FCC"/>
            </a:solidFill>
            <a:ln w="9525">
              <a:noFill/>
              <a:round/>
              <a:headEnd/>
              <a:tailEnd/>
            </a:ln>
          </p:spPr>
          <p:txBody>
            <a:bodyPr/>
            <a:lstStyle/>
            <a:p>
              <a:endParaRPr lang="en-US"/>
            </a:p>
          </p:txBody>
        </p:sp>
        <p:sp>
          <p:nvSpPr>
            <p:cNvPr id="27170" name="Freeform 542"/>
            <p:cNvSpPr>
              <a:spLocks/>
            </p:cNvSpPr>
            <p:nvPr/>
          </p:nvSpPr>
          <p:spPr bwMode="auto">
            <a:xfrm>
              <a:off x="3270250" y="4656807"/>
              <a:ext cx="636588" cy="593725"/>
            </a:xfrm>
            <a:custGeom>
              <a:avLst/>
              <a:gdLst>
                <a:gd name="T0" fmla="*/ 2147483647 w 193"/>
                <a:gd name="T1" fmla="*/ 2147483647 h 180"/>
                <a:gd name="T2" fmla="*/ 2147483647 w 193"/>
                <a:gd name="T3" fmla="*/ 2147483647 h 180"/>
                <a:gd name="T4" fmla="*/ 2147483647 w 193"/>
                <a:gd name="T5" fmla="*/ 2147483647 h 180"/>
                <a:gd name="T6" fmla="*/ 2147483647 w 193"/>
                <a:gd name="T7" fmla="*/ 2147483647 h 180"/>
                <a:gd name="T8" fmla="*/ 2147483647 w 193"/>
                <a:gd name="T9" fmla="*/ 2147483647 h 180"/>
                <a:gd name="T10" fmla="*/ 2147483647 w 193"/>
                <a:gd name="T11" fmla="*/ 2147483647 h 180"/>
                <a:gd name="T12" fmla="*/ 2147483647 w 193"/>
                <a:gd name="T13" fmla="*/ 2147483647 h 180"/>
                <a:gd name="T14" fmla="*/ 2147483647 w 193"/>
                <a:gd name="T15" fmla="*/ 2147483647 h 180"/>
                <a:gd name="T16" fmla="*/ 2147483647 w 193"/>
                <a:gd name="T17" fmla="*/ 2147483647 h 180"/>
                <a:gd name="T18" fmla="*/ 2147483647 w 193"/>
                <a:gd name="T19" fmla="*/ 2147483647 h 180"/>
                <a:gd name="T20" fmla="*/ 2147483647 w 193"/>
                <a:gd name="T21" fmla="*/ 2147483647 h 180"/>
                <a:gd name="T22" fmla="*/ 2147483647 w 193"/>
                <a:gd name="T23" fmla="*/ 2147483647 h 180"/>
                <a:gd name="T24" fmla="*/ 2147483647 w 193"/>
                <a:gd name="T25" fmla="*/ 2147483647 h 180"/>
                <a:gd name="T26" fmla="*/ 2147483647 w 193"/>
                <a:gd name="T27" fmla="*/ 2147483647 h 180"/>
                <a:gd name="T28" fmla="*/ 2147483647 w 193"/>
                <a:gd name="T29" fmla="*/ 2147483647 h 180"/>
                <a:gd name="T30" fmla="*/ 2147483647 w 193"/>
                <a:gd name="T31" fmla="*/ 2147483647 h 180"/>
                <a:gd name="T32" fmla="*/ 2147483647 w 193"/>
                <a:gd name="T33" fmla="*/ 2147483647 h 180"/>
                <a:gd name="T34" fmla="*/ 2147483647 w 193"/>
                <a:gd name="T35" fmla="*/ 2147483647 h 180"/>
                <a:gd name="T36" fmla="*/ 2147483647 w 193"/>
                <a:gd name="T37" fmla="*/ 2147483647 h 1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3"/>
                <a:gd name="T58" fmla="*/ 0 h 180"/>
                <a:gd name="T59" fmla="*/ 193 w 193"/>
                <a:gd name="T60" fmla="*/ 180 h 1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3" h="180">
                  <a:moveTo>
                    <a:pt x="193" y="70"/>
                  </a:moveTo>
                  <a:cubicBezTo>
                    <a:pt x="186" y="53"/>
                    <a:pt x="168" y="67"/>
                    <a:pt x="155" y="54"/>
                  </a:cubicBezTo>
                  <a:cubicBezTo>
                    <a:pt x="145" y="44"/>
                    <a:pt x="144" y="29"/>
                    <a:pt x="143" y="20"/>
                  </a:cubicBezTo>
                  <a:cubicBezTo>
                    <a:pt x="143" y="8"/>
                    <a:pt x="136" y="35"/>
                    <a:pt x="121" y="46"/>
                  </a:cubicBezTo>
                  <a:cubicBezTo>
                    <a:pt x="112" y="53"/>
                    <a:pt x="78" y="67"/>
                    <a:pt x="64" y="57"/>
                  </a:cubicBezTo>
                  <a:cubicBezTo>
                    <a:pt x="57" y="51"/>
                    <a:pt x="60" y="30"/>
                    <a:pt x="51" y="16"/>
                  </a:cubicBezTo>
                  <a:cubicBezTo>
                    <a:pt x="41" y="0"/>
                    <a:pt x="37" y="3"/>
                    <a:pt x="32" y="18"/>
                  </a:cubicBezTo>
                  <a:cubicBezTo>
                    <a:pt x="27" y="32"/>
                    <a:pt x="32" y="39"/>
                    <a:pt x="29" y="50"/>
                  </a:cubicBezTo>
                  <a:cubicBezTo>
                    <a:pt x="26" y="58"/>
                    <a:pt x="24" y="70"/>
                    <a:pt x="21" y="81"/>
                  </a:cubicBezTo>
                  <a:cubicBezTo>
                    <a:pt x="16" y="91"/>
                    <a:pt x="13" y="102"/>
                    <a:pt x="11" y="111"/>
                  </a:cubicBezTo>
                  <a:cubicBezTo>
                    <a:pt x="9" y="123"/>
                    <a:pt x="11" y="127"/>
                    <a:pt x="12" y="136"/>
                  </a:cubicBezTo>
                  <a:cubicBezTo>
                    <a:pt x="13" y="148"/>
                    <a:pt x="0" y="162"/>
                    <a:pt x="4" y="170"/>
                  </a:cubicBezTo>
                  <a:cubicBezTo>
                    <a:pt x="10" y="180"/>
                    <a:pt x="19" y="173"/>
                    <a:pt x="28" y="175"/>
                  </a:cubicBezTo>
                  <a:cubicBezTo>
                    <a:pt x="36" y="177"/>
                    <a:pt x="35" y="170"/>
                    <a:pt x="43" y="156"/>
                  </a:cubicBezTo>
                  <a:cubicBezTo>
                    <a:pt x="48" y="149"/>
                    <a:pt x="56" y="140"/>
                    <a:pt x="63" y="130"/>
                  </a:cubicBezTo>
                  <a:cubicBezTo>
                    <a:pt x="68" y="123"/>
                    <a:pt x="74" y="110"/>
                    <a:pt x="82" y="103"/>
                  </a:cubicBezTo>
                  <a:cubicBezTo>
                    <a:pt x="89" y="97"/>
                    <a:pt x="116" y="86"/>
                    <a:pt x="126" y="81"/>
                  </a:cubicBezTo>
                  <a:cubicBezTo>
                    <a:pt x="134" y="76"/>
                    <a:pt x="151" y="83"/>
                    <a:pt x="162" y="79"/>
                  </a:cubicBezTo>
                  <a:cubicBezTo>
                    <a:pt x="171" y="76"/>
                    <a:pt x="183" y="72"/>
                    <a:pt x="193" y="70"/>
                  </a:cubicBezTo>
                  <a:close/>
                </a:path>
              </a:pathLst>
            </a:custGeom>
            <a:solidFill>
              <a:srgbClr val="A49FCC"/>
            </a:solidFill>
            <a:ln w="9525">
              <a:noFill/>
              <a:round/>
              <a:headEnd/>
              <a:tailEnd/>
            </a:ln>
          </p:spPr>
          <p:txBody>
            <a:bodyPr/>
            <a:lstStyle/>
            <a:p>
              <a:endParaRPr lang="en-US"/>
            </a:p>
          </p:txBody>
        </p:sp>
        <p:sp>
          <p:nvSpPr>
            <p:cNvPr id="27171" name="Freeform 543"/>
            <p:cNvSpPr>
              <a:spLocks/>
            </p:cNvSpPr>
            <p:nvPr/>
          </p:nvSpPr>
          <p:spPr bwMode="auto">
            <a:xfrm>
              <a:off x="3270250" y="4659982"/>
              <a:ext cx="636588" cy="587375"/>
            </a:xfrm>
            <a:custGeom>
              <a:avLst/>
              <a:gdLst>
                <a:gd name="T0" fmla="*/ 2147483647 w 193"/>
                <a:gd name="T1" fmla="*/ 2147483647 h 178"/>
                <a:gd name="T2" fmla="*/ 2147483647 w 193"/>
                <a:gd name="T3" fmla="*/ 2147483647 h 178"/>
                <a:gd name="T4" fmla="*/ 2147483647 w 193"/>
                <a:gd name="T5" fmla="*/ 2147483647 h 178"/>
                <a:gd name="T6" fmla="*/ 2147483647 w 193"/>
                <a:gd name="T7" fmla="*/ 2147483647 h 178"/>
                <a:gd name="T8" fmla="*/ 2147483647 w 193"/>
                <a:gd name="T9" fmla="*/ 2147483647 h 178"/>
                <a:gd name="T10" fmla="*/ 2147483647 w 193"/>
                <a:gd name="T11" fmla="*/ 2147483647 h 178"/>
                <a:gd name="T12" fmla="*/ 2147483647 w 193"/>
                <a:gd name="T13" fmla="*/ 2147483647 h 178"/>
                <a:gd name="T14" fmla="*/ 2147483647 w 193"/>
                <a:gd name="T15" fmla="*/ 2147483647 h 178"/>
                <a:gd name="T16" fmla="*/ 2147483647 w 193"/>
                <a:gd name="T17" fmla="*/ 2147483647 h 178"/>
                <a:gd name="T18" fmla="*/ 2147483647 w 193"/>
                <a:gd name="T19" fmla="*/ 2147483647 h 178"/>
                <a:gd name="T20" fmla="*/ 2147483647 w 193"/>
                <a:gd name="T21" fmla="*/ 2147483647 h 178"/>
                <a:gd name="T22" fmla="*/ 2147483647 w 193"/>
                <a:gd name="T23" fmla="*/ 2147483647 h 178"/>
                <a:gd name="T24" fmla="*/ 2147483647 w 193"/>
                <a:gd name="T25" fmla="*/ 2147483647 h 178"/>
                <a:gd name="T26" fmla="*/ 2147483647 w 193"/>
                <a:gd name="T27" fmla="*/ 2147483647 h 178"/>
                <a:gd name="T28" fmla="*/ 2147483647 w 193"/>
                <a:gd name="T29" fmla="*/ 2147483647 h 178"/>
                <a:gd name="T30" fmla="*/ 2147483647 w 193"/>
                <a:gd name="T31" fmla="*/ 2147483647 h 178"/>
                <a:gd name="T32" fmla="*/ 2147483647 w 193"/>
                <a:gd name="T33" fmla="*/ 2147483647 h 178"/>
                <a:gd name="T34" fmla="*/ 2147483647 w 193"/>
                <a:gd name="T35" fmla="*/ 2147483647 h 178"/>
                <a:gd name="T36" fmla="*/ 2147483647 w 193"/>
                <a:gd name="T37" fmla="*/ 2147483647 h 1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3"/>
                <a:gd name="T58" fmla="*/ 0 h 178"/>
                <a:gd name="T59" fmla="*/ 193 w 193"/>
                <a:gd name="T60" fmla="*/ 178 h 1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3" h="178">
                  <a:moveTo>
                    <a:pt x="193" y="69"/>
                  </a:moveTo>
                  <a:cubicBezTo>
                    <a:pt x="186" y="52"/>
                    <a:pt x="167" y="66"/>
                    <a:pt x="154" y="53"/>
                  </a:cubicBezTo>
                  <a:cubicBezTo>
                    <a:pt x="145" y="44"/>
                    <a:pt x="144" y="28"/>
                    <a:pt x="143" y="19"/>
                  </a:cubicBezTo>
                  <a:cubicBezTo>
                    <a:pt x="143" y="7"/>
                    <a:pt x="136" y="35"/>
                    <a:pt x="121" y="46"/>
                  </a:cubicBezTo>
                  <a:cubicBezTo>
                    <a:pt x="113" y="52"/>
                    <a:pt x="78" y="67"/>
                    <a:pt x="64" y="56"/>
                  </a:cubicBezTo>
                  <a:cubicBezTo>
                    <a:pt x="56" y="51"/>
                    <a:pt x="60" y="29"/>
                    <a:pt x="51" y="15"/>
                  </a:cubicBezTo>
                  <a:cubicBezTo>
                    <a:pt x="41" y="0"/>
                    <a:pt x="37" y="3"/>
                    <a:pt x="32" y="18"/>
                  </a:cubicBezTo>
                  <a:cubicBezTo>
                    <a:pt x="28" y="32"/>
                    <a:pt x="33" y="39"/>
                    <a:pt x="29" y="50"/>
                  </a:cubicBezTo>
                  <a:cubicBezTo>
                    <a:pt x="26" y="58"/>
                    <a:pt x="25" y="70"/>
                    <a:pt x="21" y="80"/>
                  </a:cubicBezTo>
                  <a:cubicBezTo>
                    <a:pt x="17" y="90"/>
                    <a:pt x="13" y="101"/>
                    <a:pt x="11" y="110"/>
                  </a:cubicBezTo>
                  <a:cubicBezTo>
                    <a:pt x="9" y="122"/>
                    <a:pt x="11" y="126"/>
                    <a:pt x="12" y="135"/>
                  </a:cubicBezTo>
                  <a:cubicBezTo>
                    <a:pt x="13" y="147"/>
                    <a:pt x="0" y="161"/>
                    <a:pt x="4" y="169"/>
                  </a:cubicBezTo>
                  <a:cubicBezTo>
                    <a:pt x="10" y="178"/>
                    <a:pt x="19" y="172"/>
                    <a:pt x="28" y="173"/>
                  </a:cubicBezTo>
                  <a:cubicBezTo>
                    <a:pt x="36" y="175"/>
                    <a:pt x="35" y="168"/>
                    <a:pt x="43" y="155"/>
                  </a:cubicBezTo>
                  <a:cubicBezTo>
                    <a:pt x="47" y="147"/>
                    <a:pt x="55" y="139"/>
                    <a:pt x="62" y="129"/>
                  </a:cubicBezTo>
                  <a:cubicBezTo>
                    <a:pt x="68" y="122"/>
                    <a:pt x="73" y="109"/>
                    <a:pt x="82" y="102"/>
                  </a:cubicBezTo>
                  <a:cubicBezTo>
                    <a:pt x="89" y="95"/>
                    <a:pt x="116" y="85"/>
                    <a:pt x="125" y="79"/>
                  </a:cubicBezTo>
                  <a:cubicBezTo>
                    <a:pt x="134" y="75"/>
                    <a:pt x="151" y="81"/>
                    <a:pt x="162" y="78"/>
                  </a:cubicBezTo>
                  <a:cubicBezTo>
                    <a:pt x="170" y="75"/>
                    <a:pt x="183" y="71"/>
                    <a:pt x="193" y="69"/>
                  </a:cubicBezTo>
                  <a:close/>
                </a:path>
              </a:pathLst>
            </a:custGeom>
            <a:solidFill>
              <a:srgbClr val="A39ECB"/>
            </a:solidFill>
            <a:ln w="9525">
              <a:noFill/>
              <a:round/>
              <a:headEnd/>
              <a:tailEnd/>
            </a:ln>
          </p:spPr>
          <p:txBody>
            <a:bodyPr/>
            <a:lstStyle/>
            <a:p>
              <a:endParaRPr lang="en-US"/>
            </a:p>
          </p:txBody>
        </p:sp>
        <p:sp>
          <p:nvSpPr>
            <p:cNvPr id="27172" name="Freeform 544"/>
            <p:cNvSpPr>
              <a:spLocks/>
            </p:cNvSpPr>
            <p:nvPr/>
          </p:nvSpPr>
          <p:spPr bwMode="auto">
            <a:xfrm>
              <a:off x="3270250" y="4659982"/>
              <a:ext cx="636588" cy="587375"/>
            </a:xfrm>
            <a:custGeom>
              <a:avLst/>
              <a:gdLst>
                <a:gd name="T0" fmla="*/ 2147483647 w 193"/>
                <a:gd name="T1" fmla="*/ 2147483647 h 178"/>
                <a:gd name="T2" fmla="*/ 2147483647 w 193"/>
                <a:gd name="T3" fmla="*/ 2147483647 h 178"/>
                <a:gd name="T4" fmla="*/ 2147483647 w 193"/>
                <a:gd name="T5" fmla="*/ 2147483647 h 178"/>
                <a:gd name="T6" fmla="*/ 2147483647 w 193"/>
                <a:gd name="T7" fmla="*/ 2147483647 h 178"/>
                <a:gd name="T8" fmla="*/ 2147483647 w 193"/>
                <a:gd name="T9" fmla="*/ 2147483647 h 178"/>
                <a:gd name="T10" fmla="*/ 2147483647 w 193"/>
                <a:gd name="T11" fmla="*/ 2147483647 h 178"/>
                <a:gd name="T12" fmla="*/ 2147483647 w 193"/>
                <a:gd name="T13" fmla="*/ 2147483647 h 178"/>
                <a:gd name="T14" fmla="*/ 2147483647 w 193"/>
                <a:gd name="T15" fmla="*/ 2147483647 h 178"/>
                <a:gd name="T16" fmla="*/ 2147483647 w 193"/>
                <a:gd name="T17" fmla="*/ 2147483647 h 178"/>
                <a:gd name="T18" fmla="*/ 2147483647 w 193"/>
                <a:gd name="T19" fmla="*/ 2147483647 h 178"/>
                <a:gd name="T20" fmla="*/ 2147483647 w 193"/>
                <a:gd name="T21" fmla="*/ 2147483647 h 178"/>
                <a:gd name="T22" fmla="*/ 2147483647 w 193"/>
                <a:gd name="T23" fmla="*/ 2147483647 h 178"/>
                <a:gd name="T24" fmla="*/ 2147483647 w 193"/>
                <a:gd name="T25" fmla="*/ 2147483647 h 178"/>
                <a:gd name="T26" fmla="*/ 2147483647 w 193"/>
                <a:gd name="T27" fmla="*/ 2147483647 h 178"/>
                <a:gd name="T28" fmla="*/ 2147483647 w 193"/>
                <a:gd name="T29" fmla="*/ 2147483647 h 178"/>
                <a:gd name="T30" fmla="*/ 2147483647 w 193"/>
                <a:gd name="T31" fmla="*/ 2147483647 h 178"/>
                <a:gd name="T32" fmla="*/ 2147483647 w 193"/>
                <a:gd name="T33" fmla="*/ 2147483647 h 178"/>
                <a:gd name="T34" fmla="*/ 2147483647 w 193"/>
                <a:gd name="T35" fmla="*/ 2147483647 h 178"/>
                <a:gd name="T36" fmla="*/ 2147483647 w 193"/>
                <a:gd name="T37" fmla="*/ 2147483647 h 1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3"/>
                <a:gd name="T58" fmla="*/ 0 h 178"/>
                <a:gd name="T59" fmla="*/ 193 w 193"/>
                <a:gd name="T60" fmla="*/ 178 h 1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3" h="178">
                  <a:moveTo>
                    <a:pt x="193" y="69"/>
                  </a:moveTo>
                  <a:cubicBezTo>
                    <a:pt x="185" y="52"/>
                    <a:pt x="167" y="66"/>
                    <a:pt x="154" y="53"/>
                  </a:cubicBezTo>
                  <a:cubicBezTo>
                    <a:pt x="145" y="44"/>
                    <a:pt x="143" y="28"/>
                    <a:pt x="143" y="19"/>
                  </a:cubicBezTo>
                  <a:cubicBezTo>
                    <a:pt x="143" y="7"/>
                    <a:pt x="136" y="35"/>
                    <a:pt x="122" y="46"/>
                  </a:cubicBezTo>
                  <a:cubicBezTo>
                    <a:pt x="113" y="53"/>
                    <a:pt x="77" y="67"/>
                    <a:pt x="63" y="57"/>
                  </a:cubicBezTo>
                  <a:cubicBezTo>
                    <a:pt x="56" y="51"/>
                    <a:pt x="60" y="29"/>
                    <a:pt x="51" y="16"/>
                  </a:cubicBezTo>
                  <a:cubicBezTo>
                    <a:pt x="41" y="0"/>
                    <a:pt x="37" y="3"/>
                    <a:pt x="32" y="18"/>
                  </a:cubicBezTo>
                  <a:cubicBezTo>
                    <a:pt x="28" y="33"/>
                    <a:pt x="33" y="39"/>
                    <a:pt x="29" y="50"/>
                  </a:cubicBezTo>
                  <a:cubicBezTo>
                    <a:pt x="27" y="58"/>
                    <a:pt x="25" y="70"/>
                    <a:pt x="21" y="80"/>
                  </a:cubicBezTo>
                  <a:cubicBezTo>
                    <a:pt x="17" y="90"/>
                    <a:pt x="14" y="101"/>
                    <a:pt x="12" y="110"/>
                  </a:cubicBezTo>
                  <a:cubicBezTo>
                    <a:pt x="10" y="122"/>
                    <a:pt x="12" y="126"/>
                    <a:pt x="12" y="135"/>
                  </a:cubicBezTo>
                  <a:cubicBezTo>
                    <a:pt x="14" y="147"/>
                    <a:pt x="0" y="160"/>
                    <a:pt x="4" y="168"/>
                  </a:cubicBezTo>
                  <a:cubicBezTo>
                    <a:pt x="10" y="178"/>
                    <a:pt x="19" y="171"/>
                    <a:pt x="28" y="173"/>
                  </a:cubicBezTo>
                  <a:cubicBezTo>
                    <a:pt x="36" y="175"/>
                    <a:pt x="35" y="167"/>
                    <a:pt x="43" y="154"/>
                  </a:cubicBezTo>
                  <a:cubicBezTo>
                    <a:pt x="47" y="147"/>
                    <a:pt x="55" y="138"/>
                    <a:pt x="62" y="129"/>
                  </a:cubicBezTo>
                  <a:cubicBezTo>
                    <a:pt x="68" y="121"/>
                    <a:pt x="73" y="109"/>
                    <a:pt x="81" y="101"/>
                  </a:cubicBezTo>
                  <a:cubicBezTo>
                    <a:pt x="89" y="95"/>
                    <a:pt x="116" y="84"/>
                    <a:pt x="125" y="79"/>
                  </a:cubicBezTo>
                  <a:cubicBezTo>
                    <a:pt x="134" y="74"/>
                    <a:pt x="151" y="81"/>
                    <a:pt x="162" y="78"/>
                  </a:cubicBezTo>
                  <a:cubicBezTo>
                    <a:pt x="170" y="75"/>
                    <a:pt x="182" y="71"/>
                    <a:pt x="193" y="69"/>
                  </a:cubicBezTo>
                  <a:close/>
                </a:path>
              </a:pathLst>
            </a:custGeom>
            <a:solidFill>
              <a:srgbClr val="A29ECB"/>
            </a:solidFill>
            <a:ln w="9525">
              <a:noFill/>
              <a:round/>
              <a:headEnd/>
              <a:tailEnd/>
            </a:ln>
          </p:spPr>
          <p:txBody>
            <a:bodyPr/>
            <a:lstStyle/>
            <a:p>
              <a:endParaRPr lang="en-US"/>
            </a:p>
          </p:txBody>
        </p:sp>
        <p:sp>
          <p:nvSpPr>
            <p:cNvPr id="27173" name="Freeform 545"/>
            <p:cNvSpPr>
              <a:spLocks/>
            </p:cNvSpPr>
            <p:nvPr/>
          </p:nvSpPr>
          <p:spPr bwMode="auto">
            <a:xfrm>
              <a:off x="3270250" y="4663157"/>
              <a:ext cx="633413" cy="584200"/>
            </a:xfrm>
            <a:custGeom>
              <a:avLst/>
              <a:gdLst>
                <a:gd name="T0" fmla="*/ 2147483647 w 192"/>
                <a:gd name="T1" fmla="*/ 2147483647 h 177"/>
                <a:gd name="T2" fmla="*/ 2147483647 w 192"/>
                <a:gd name="T3" fmla="*/ 2147483647 h 177"/>
                <a:gd name="T4" fmla="*/ 2147483647 w 192"/>
                <a:gd name="T5" fmla="*/ 2147483647 h 177"/>
                <a:gd name="T6" fmla="*/ 2147483647 w 192"/>
                <a:gd name="T7" fmla="*/ 2147483647 h 177"/>
                <a:gd name="T8" fmla="*/ 2147483647 w 192"/>
                <a:gd name="T9" fmla="*/ 2147483647 h 177"/>
                <a:gd name="T10" fmla="*/ 2147483647 w 192"/>
                <a:gd name="T11" fmla="*/ 2147483647 h 177"/>
                <a:gd name="T12" fmla="*/ 2147483647 w 192"/>
                <a:gd name="T13" fmla="*/ 2147483647 h 177"/>
                <a:gd name="T14" fmla="*/ 2147483647 w 192"/>
                <a:gd name="T15" fmla="*/ 2147483647 h 177"/>
                <a:gd name="T16" fmla="*/ 2147483647 w 192"/>
                <a:gd name="T17" fmla="*/ 2147483647 h 177"/>
                <a:gd name="T18" fmla="*/ 2147483647 w 192"/>
                <a:gd name="T19" fmla="*/ 2147483647 h 177"/>
                <a:gd name="T20" fmla="*/ 2147483647 w 192"/>
                <a:gd name="T21" fmla="*/ 2147483647 h 177"/>
                <a:gd name="T22" fmla="*/ 2147483647 w 192"/>
                <a:gd name="T23" fmla="*/ 2147483647 h 177"/>
                <a:gd name="T24" fmla="*/ 2147483647 w 192"/>
                <a:gd name="T25" fmla="*/ 2147483647 h 177"/>
                <a:gd name="T26" fmla="*/ 2147483647 w 192"/>
                <a:gd name="T27" fmla="*/ 2147483647 h 177"/>
                <a:gd name="T28" fmla="*/ 2147483647 w 192"/>
                <a:gd name="T29" fmla="*/ 2147483647 h 177"/>
                <a:gd name="T30" fmla="*/ 2147483647 w 192"/>
                <a:gd name="T31" fmla="*/ 2147483647 h 177"/>
                <a:gd name="T32" fmla="*/ 2147483647 w 192"/>
                <a:gd name="T33" fmla="*/ 2147483647 h 177"/>
                <a:gd name="T34" fmla="*/ 2147483647 w 192"/>
                <a:gd name="T35" fmla="*/ 2147483647 h 177"/>
                <a:gd name="T36" fmla="*/ 2147483647 w 192"/>
                <a:gd name="T37" fmla="*/ 2147483647 h 1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177"/>
                <a:gd name="T59" fmla="*/ 192 w 192"/>
                <a:gd name="T60" fmla="*/ 177 h 1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177">
                  <a:moveTo>
                    <a:pt x="192" y="68"/>
                  </a:moveTo>
                  <a:cubicBezTo>
                    <a:pt x="185" y="51"/>
                    <a:pt x="166" y="66"/>
                    <a:pt x="153" y="53"/>
                  </a:cubicBezTo>
                  <a:cubicBezTo>
                    <a:pt x="144" y="43"/>
                    <a:pt x="143" y="27"/>
                    <a:pt x="143" y="18"/>
                  </a:cubicBezTo>
                  <a:cubicBezTo>
                    <a:pt x="143" y="7"/>
                    <a:pt x="137" y="35"/>
                    <a:pt x="122" y="46"/>
                  </a:cubicBezTo>
                  <a:cubicBezTo>
                    <a:pt x="113" y="52"/>
                    <a:pt x="77" y="67"/>
                    <a:pt x="63" y="56"/>
                  </a:cubicBezTo>
                  <a:cubicBezTo>
                    <a:pt x="56" y="51"/>
                    <a:pt x="60" y="29"/>
                    <a:pt x="51" y="15"/>
                  </a:cubicBezTo>
                  <a:cubicBezTo>
                    <a:pt x="41" y="0"/>
                    <a:pt x="37" y="3"/>
                    <a:pt x="33" y="18"/>
                  </a:cubicBezTo>
                  <a:cubicBezTo>
                    <a:pt x="28" y="32"/>
                    <a:pt x="33" y="38"/>
                    <a:pt x="29" y="49"/>
                  </a:cubicBezTo>
                  <a:cubicBezTo>
                    <a:pt x="27" y="57"/>
                    <a:pt x="26" y="69"/>
                    <a:pt x="22" y="79"/>
                  </a:cubicBezTo>
                  <a:cubicBezTo>
                    <a:pt x="18" y="90"/>
                    <a:pt x="14" y="100"/>
                    <a:pt x="12" y="110"/>
                  </a:cubicBezTo>
                  <a:cubicBezTo>
                    <a:pt x="10" y="121"/>
                    <a:pt x="12" y="124"/>
                    <a:pt x="13" y="134"/>
                  </a:cubicBezTo>
                  <a:cubicBezTo>
                    <a:pt x="14" y="145"/>
                    <a:pt x="0" y="159"/>
                    <a:pt x="5" y="167"/>
                  </a:cubicBezTo>
                  <a:cubicBezTo>
                    <a:pt x="10" y="177"/>
                    <a:pt x="19" y="170"/>
                    <a:pt x="28" y="172"/>
                  </a:cubicBezTo>
                  <a:cubicBezTo>
                    <a:pt x="36" y="173"/>
                    <a:pt x="35" y="166"/>
                    <a:pt x="43" y="153"/>
                  </a:cubicBezTo>
                  <a:cubicBezTo>
                    <a:pt x="47" y="146"/>
                    <a:pt x="55" y="137"/>
                    <a:pt x="62" y="127"/>
                  </a:cubicBezTo>
                  <a:cubicBezTo>
                    <a:pt x="68" y="120"/>
                    <a:pt x="73" y="107"/>
                    <a:pt x="81" y="100"/>
                  </a:cubicBezTo>
                  <a:cubicBezTo>
                    <a:pt x="88" y="94"/>
                    <a:pt x="115" y="83"/>
                    <a:pt x="125" y="78"/>
                  </a:cubicBezTo>
                  <a:cubicBezTo>
                    <a:pt x="134" y="73"/>
                    <a:pt x="151" y="80"/>
                    <a:pt x="161" y="76"/>
                  </a:cubicBezTo>
                  <a:cubicBezTo>
                    <a:pt x="170" y="74"/>
                    <a:pt x="182" y="70"/>
                    <a:pt x="192" y="68"/>
                  </a:cubicBezTo>
                  <a:close/>
                </a:path>
              </a:pathLst>
            </a:custGeom>
            <a:solidFill>
              <a:srgbClr val="A19DCB"/>
            </a:solidFill>
            <a:ln w="9525">
              <a:noFill/>
              <a:round/>
              <a:headEnd/>
              <a:tailEnd/>
            </a:ln>
          </p:spPr>
          <p:txBody>
            <a:bodyPr/>
            <a:lstStyle/>
            <a:p>
              <a:endParaRPr lang="en-US"/>
            </a:p>
          </p:txBody>
        </p:sp>
        <p:sp>
          <p:nvSpPr>
            <p:cNvPr id="27174" name="Freeform 546"/>
            <p:cNvSpPr>
              <a:spLocks/>
            </p:cNvSpPr>
            <p:nvPr/>
          </p:nvSpPr>
          <p:spPr bwMode="auto">
            <a:xfrm>
              <a:off x="3273425" y="4663157"/>
              <a:ext cx="630238" cy="581025"/>
            </a:xfrm>
            <a:custGeom>
              <a:avLst/>
              <a:gdLst>
                <a:gd name="T0" fmla="*/ 2147483647 w 191"/>
                <a:gd name="T1" fmla="*/ 2147483647 h 176"/>
                <a:gd name="T2" fmla="*/ 2147483647 w 191"/>
                <a:gd name="T3" fmla="*/ 2147483647 h 176"/>
                <a:gd name="T4" fmla="*/ 2147483647 w 191"/>
                <a:gd name="T5" fmla="*/ 2147483647 h 176"/>
                <a:gd name="T6" fmla="*/ 2147483647 w 191"/>
                <a:gd name="T7" fmla="*/ 2147483647 h 176"/>
                <a:gd name="T8" fmla="*/ 2147483647 w 191"/>
                <a:gd name="T9" fmla="*/ 2147483647 h 176"/>
                <a:gd name="T10" fmla="*/ 2147483647 w 191"/>
                <a:gd name="T11" fmla="*/ 2147483647 h 176"/>
                <a:gd name="T12" fmla="*/ 2147483647 w 191"/>
                <a:gd name="T13" fmla="*/ 2147483647 h 176"/>
                <a:gd name="T14" fmla="*/ 2147483647 w 191"/>
                <a:gd name="T15" fmla="*/ 2147483647 h 176"/>
                <a:gd name="T16" fmla="*/ 2147483647 w 191"/>
                <a:gd name="T17" fmla="*/ 2147483647 h 176"/>
                <a:gd name="T18" fmla="*/ 2147483647 w 191"/>
                <a:gd name="T19" fmla="*/ 2147483647 h 176"/>
                <a:gd name="T20" fmla="*/ 2147483647 w 191"/>
                <a:gd name="T21" fmla="*/ 2147483647 h 176"/>
                <a:gd name="T22" fmla="*/ 2147483647 w 191"/>
                <a:gd name="T23" fmla="*/ 2147483647 h 176"/>
                <a:gd name="T24" fmla="*/ 2147483647 w 191"/>
                <a:gd name="T25" fmla="*/ 2147483647 h 176"/>
                <a:gd name="T26" fmla="*/ 2147483647 w 191"/>
                <a:gd name="T27" fmla="*/ 2147483647 h 176"/>
                <a:gd name="T28" fmla="*/ 2147483647 w 191"/>
                <a:gd name="T29" fmla="*/ 2147483647 h 176"/>
                <a:gd name="T30" fmla="*/ 2147483647 w 191"/>
                <a:gd name="T31" fmla="*/ 2147483647 h 176"/>
                <a:gd name="T32" fmla="*/ 2147483647 w 191"/>
                <a:gd name="T33" fmla="*/ 2147483647 h 176"/>
                <a:gd name="T34" fmla="*/ 2147483647 w 191"/>
                <a:gd name="T35" fmla="*/ 2147483647 h 176"/>
                <a:gd name="T36" fmla="*/ 2147483647 w 191"/>
                <a:gd name="T37" fmla="*/ 2147483647 h 1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1"/>
                <a:gd name="T58" fmla="*/ 0 h 176"/>
                <a:gd name="T59" fmla="*/ 191 w 191"/>
                <a:gd name="T60" fmla="*/ 176 h 1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1" h="176">
                  <a:moveTo>
                    <a:pt x="191" y="68"/>
                  </a:moveTo>
                  <a:cubicBezTo>
                    <a:pt x="184" y="51"/>
                    <a:pt x="165" y="66"/>
                    <a:pt x="152" y="53"/>
                  </a:cubicBezTo>
                  <a:cubicBezTo>
                    <a:pt x="143" y="44"/>
                    <a:pt x="142" y="28"/>
                    <a:pt x="142" y="19"/>
                  </a:cubicBezTo>
                  <a:cubicBezTo>
                    <a:pt x="141" y="7"/>
                    <a:pt x="136" y="35"/>
                    <a:pt x="121" y="46"/>
                  </a:cubicBezTo>
                  <a:cubicBezTo>
                    <a:pt x="112" y="53"/>
                    <a:pt x="76" y="67"/>
                    <a:pt x="62" y="57"/>
                  </a:cubicBezTo>
                  <a:cubicBezTo>
                    <a:pt x="54" y="52"/>
                    <a:pt x="59" y="29"/>
                    <a:pt x="50" y="16"/>
                  </a:cubicBezTo>
                  <a:cubicBezTo>
                    <a:pt x="40" y="0"/>
                    <a:pt x="37" y="3"/>
                    <a:pt x="32" y="18"/>
                  </a:cubicBezTo>
                  <a:cubicBezTo>
                    <a:pt x="27" y="33"/>
                    <a:pt x="32" y="39"/>
                    <a:pt x="29" y="50"/>
                  </a:cubicBezTo>
                  <a:cubicBezTo>
                    <a:pt x="26" y="58"/>
                    <a:pt x="25" y="70"/>
                    <a:pt x="21" y="80"/>
                  </a:cubicBezTo>
                  <a:cubicBezTo>
                    <a:pt x="17" y="90"/>
                    <a:pt x="13" y="100"/>
                    <a:pt x="12" y="110"/>
                  </a:cubicBezTo>
                  <a:cubicBezTo>
                    <a:pt x="10" y="121"/>
                    <a:pt x="11" y="124"/>
                    <a:pt x="12" y="134"/>
                  </a:cubicBezTo>
                  <a:cubicBezTo>
                    <a:pt x="13" y="145"/>
                    <a:pt x="0" y="159"/>
                    <a:pt x="4" y="167"/>
                  </a:cubicBezTo>
                  <a:cubicBezTo>
                    <a:pt x="9" y="176"/>
                    <a:pt x="18" y="169"/>
                    <a:pt x="27" y="171"/>
                  </a:cubicBezTo>
                  <a:cubicBezTo>
                    <a:pt x="35" y="173"/>
                    <a:pt x="34" y="165"/>
                    <a:pt x="42" y="153"/>
                  </a:cubicBezTo>
                  <a:cubicBezTo>
                    <a:pt x="46" y="145"/>
                    <a:pt x="54" y="136"/>
                    <a:pt x="61" y="127"/>
                  </a:cubicBezTo>
                  <a:cubicBezTo>
                    <a:pt x="66" y="120"/>
                    <a:pt x="71" y="107"/>
                    <a:pt x="80" y="100"/>
                  </a:cubicBezTo>
                  <a:cubicBezTo>
                    <a:pt x="87" y="94"/>
                    <a:pt x="114" y="83"/>
                    <a:pt x="124" y="77"/>
                  </a:cubicBezTo>
                  <a:cubicBezTo>
                    <a:pt x="132" y="73"/>
                    <a:pt x="149" y="80"/>
                    <a:pt x="160" y="76"/>
                  </a:cubicBezTo>
                  <a:cubicBezTo>
                    <a:pt x="169" y="73"/>
                    <a:pt x="180" y="70"/>
                    <a:pt x="191" y="68"/>
                  </a:cubicBezTo>
                  <a:close/>
                </a:path>
              </a:pathLst>
            </a:custGeom>
            <a:solidFill>
              <a:srgbClr val="A09DCA"/>
            </a:solidFill>
            <a:ln w="9525">
              <a:noFill/>
              <a:round/>
              <a:headEnd/>
              <a:tailEnd/>
            </a:ln>
          </p:spPr>
          <p:txBody>
            <a:bodyPr/>
            <a:lstStyle/>
            <a:p>
              <a:endParaRPr lang="en-US"/>
            </a:p>
          </p:txBody>
        </p:sp>
        <p:sp>
          <p:nvSpPr>
            <p:cNvPr id="27175" name="Freeform 547"/>
            <p:cNvSpPr>
              <a:spLocks/>
            </p:cNvSpPr>
            <p:nvPr/>
          </p:nvSpPr>
          <p:spPr bwMode="auto">
            <a:xfrm>
              <a:off x="3273425" y="4666332"/>
              <a:ext cx="625475" cy="577850"/>
            </a:xfrm>
            <a:custGeom>
              <a:avLst/>
              <a:gdLst>
                <a:gd name="T0" fmla="*/ 2147483647 w 190"/>
                <a:gd name="T1" fmla="*/ 2147483647 h 175"/>
                <a:gd name="T2" fmla="*/ 2147483647 w 190"/>
                <a:gd name="T3" fmla="*/ 2147483647 h 175"/>
                <a:gd name="T4" fmla="*/ 2147483647 w 190"/>
                <a:gd name="T5" fmla="*/ 2147483647 h 175"/>
                <a:gd name="T6" fmla="*/ 2147483647 w 190"/>
                <a:gd name="T7" fmla="*/ 2147483647 h 175"/>
                <a:gd name="T8" fmla="*/ 2147483647 w 190"/>
                <a:gd name="T9" fmla="*/ 2147483647 h 175"/>
                <a:gd name="T10" fmla="*/ 2147483647 w 190"/>
                <a:gd name="T11" fmla="*/ 2147483647 h 175"/>
                <a:gd name="T12" fmla="*/ 2147483647 w 190"/>
                <a:gd name="T13" fmla="*/ 2147483647 h 175"/>
                <a:gd name="T14" fmla="*/ 2147483647 w 190"/>
                <a:gd name="T15" fmla="*/ 2147483647 h 175"/>
                <a:gd name="T16" fmla="*/ 2147483647 w 190"/>
                <a:gd name="T17" fmla="*/ 2147483647 h 175"/>
                <a:gd name="T18" fmla="*/ 2147483647 w 190"/>
                <a:gd name="T19" fmla="*/ 2147483647 h 175"/>
                <a:gd name="T20" fmla="*/ 2147483647 w 190"/>
                <a:gd name="T21" fmla="*/ 2147483647 h 175"/>
                <a:gd name="T22" fmla="*/ 2147483647 w 190"/>
                <a:gd name="T23" fmla="*/ 2147483647 h 175"/>
                <a:gd name="T24" fmla="*/ 2147483647 w 190"/>
                <a:gd name="T25" fmla="*/ 2147483647 h 175"/>
                <a:gd name="T26" fmla="*/ 2147483647 w 190"/>
                <a:gd name="T27" fmla="*/ 2147483647 h 175"/>
                <a:gd name="T28" fmla="*/ 2147483647 w 190"/>
                <a:gd name="T29" fmla="*/ 2147483647 h 175"/>
                <a:gd name="T30" fmla="*/ 2147483647 w 190"/>
                <a:gd name="T31" fmla="*/ 2147483647 h 175"/>
                <a:gd name="T32" fmla="*/ 2147483647 w 190"/>
                <a:gd name="T33" fmla="*/ 2147483647 h 175"/>
                <a:gd name="T34" fmla="*/ 2147483647 w 190"/>
                <a:gd name="T35" fmla="*/ 2147483647 h 175"/>
                <a:gd name="T36" fmla="*/ 2147483647 w 190"/>
                <a:gd name="T37" fmla="*/ 2147483647 h 1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0"/>
                <a:gd name="T58" fmla="*/ 0 h 175"/>
                <a:gd name="T59" fmla="*/ 190 w 190"/>
                <a:gd name="T60" fmla="*/ 175 h 1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0" h="175">
                  <a:moveTo>
                    <a:pt x="190" y="67"/>
                  </a:moveTo>
                  <a:cubicBezTo>
                    <a:pt x="183" y="50"/>
                    <a:pt x="164" y="65"/>
                    <a:pt x="152" y="52"/>
                  </a:cubicBezTo>
                  <a:cubicBezTo>
                    <a:pt x="143" y="43"/>
                    <a:pt x="142" y="27"/>
                    <a:pt x="142" y="18"/>
                  </a:cubicBezTo>
                  <a:cubicBezTo>
                    <a:pt x="141" y="6"/>
                    <a:pt x="136" y="35"/>
                    <a:pt x="121" y="46"/>
                  </a:cubicBezTo>
                  <a:cubicBezTo>
                    <a:pt x="113" y="52"/>
                    <a:pt x="75" y="67"/>
                    <a:pt x="61" y="57"/>
                  </a:cubicBezTo>
                  <a:cubicBezTo>
                    <a:pt x="54" y="51"/>
                    <a:pt x="59" y="29"/>
                    <a:pt x="50" y="15"/>
                  </a:cubicBezTo>
                  <a:cubicBezTo>
                    <a:pt x="41" y="0"/>
                    <a:pt x="37" y="3"/>
                    <a:pt x="32" y="18"/>
                  </a:cubicBezTo>
                  <a:cubicBezTo>
                    <a:pt x="28" y="32"/>
                    <a:pt x="33" y="38"/>
                    <a:pt x="29" y="49"/>
                  </a:cubicBezTo>
                  <a:cubicBezTo>
                    <a:pt x="27" y="57"/>
                    <a:pt x="25" y="69"/>
                    <a:pt x="22" y="79"/>
                  </a:cubicBezTo>
                  <a:cubicBezTo>
                    <a:pt x="18" y="89"/>
                    <a:pt x="14" y="100"/>
                    <a:pt x="12" y="109"/>
                  </a:cubicBezTo>
                  <a:cubicBezTo>
                    <a:pt x="10" y="120"/>
                    <a:pt x="12" y="123"/>
                    <a:pt x="13" y="133"/>
                  </a:cubicBezTo>
                  <a:cubicBezTo>
                    <a:pt x="14" y="144"/>
                    <a:pt x="0" y="158"/>
                    <a:pt x="4" y="165"/>
                  </a:cubicBezTo>
                  <a:cubicBezTo>
                    <a:pt x="10" y="175"/>
                    <a:pt x="18" y="168"/>
                    <a:pt x="26" y="170"/>
                  </a:cubicBezTo>
                  <a:cubicBezTo>
                    <a:pt x="35" y="171"/>
                    <a:pt x="34" y="164"/>
                    <a:pt x="41" y="151"/>
                  </a:cubicBezTo>
                  <a:cubicBezTo>
                    <a:pt x="46" y="144"/>
                    <a:pt x="54" y="135"/>
                    <a:pt x="61" y="126"/>
                  </a:cubicBezTo>
                  <a:cubicBezTo>
                    <a:pt x="66" y="118"/>
                    <a:pt x="71" y="106"/>
                    <a:pt x="79" y="98"/>
                  </a:cubicBezTo>
                  <a:cubicBezTo>
                    <a:pt x="86" y="92"/>
                    <a:pt x="114" y="81"/>
                    <a:pt x="124" y="76"/>
                  </a:cubicBezTo>
                  <a:cubicBezTo>
                    <a:pt x="132" y="72"/>
                    <a:pt x="149" y="78"/>
                    <a:pt x="160" y="75"/>
                  </a:cubicBezTo>
                  <a:cubicBezTo>
                    <a:pt x="168" y="72"/>
                    <a:pt x="180" y="69"/>
                    <a:pt x="190" y="67"/>
                  </a:cubicBezTo>
                  <a:close/>
                </a:path>
              </a:pathLst>
            </a:custGeom>
            <a:solidFill>
              <a:srgbClr val="9F9CCA"/>
            </a:solidFill>
            <a:ln w="9525">
              <a:noFill/>
              <a:round/>
              <a:headEnd/>
              <a:tailEnd/>
            </a:ln>
          </p:spPr>
          <p:txBody>
            <a:bodyPr/>
            <a:lstStyle/>
            <a:p>
              <a:endParaRPr lang="en-US"/>
            </a:p>
          </p:txBody>
        </p:sp>
        <p:sp>
          <p:nvSpPr>
            <p:cNvPr id="27176" name="Freeform 548"/>
            <p:cNvSpPr>
              <a:spLocks/>
            </p:cNvSpPr>
            <p:nvPr/>
          </p:nvSpPr>
          <p:spPr bwMode="auto">
            <a:xfrm>
              <a:off x="3273425" y="4666332"/>
              <a:ext cx="625475" cy="574675"/>
            </a:xfrm>
            <a:custGeom>
              <a:avLst/>
              <a:gdLst>
                <a:gd name="T0" fmla="*/ 2147483647 w 190"/>
                <a:gd name="T1" fmla="*/ 2147483647 h 174"/>
                <a:gd name="T2" fmla="*/ 2147483647 w 190"/>
                <a:gd name="T3" fmla="*/ 2147483647 h 174"/>
                <a:gd name="T4" fmla="*/ 2147483647 w 190"/>
                <a:gd name="T5" fmla="*/ 2147483647 h 174"/>
                <a:gd name="T6" fmla="*/ 2147483647 w 190"/>
                <a:gd name="T7" fmla="*/ 2147483647 h 174"/>
                <a:gd name="T8" fmla="*/ 2147483647 w 190"/>
                <a:gd name="T9" fmla="*/ 2147483647 h 174"/>
                <a:gd name="T10" fmla="*/ 2147483647 w 190"/>
                <a:gd name="T11" fmla="*/ 2147483647 h 174"/>
                <a:gd name="T12" fmla="*/ 2147483647 w 190"/>
                <a:gd name="T13" fmla="*/ 2147483647 h 174"/>
                <a:gd name="T14" fmla="*/ 2147483647 w 190"/>
                <a:gd name="T15" fmla="*/ 2147483647 h 174"/>
                <a:gd name="T16" fmla="*/ 2147483647 w 190"/>
                <a:gd name="T17" fmla="*/ 2147483647 h 174"/>
                <a:gd name="T18" fmla="*/ 2147483647 w 190"/>
                <a:gd name="T19" fmla="*/ 2147483647 h 174"/>
                <a:gd name="T20" fmla="*/ 2147483647 w 190"/>
                <a:gd name="T21" fmla="*/ 2147483647 h 174"/>
                <a:gd name="T22" fmla="*/ 2147483647 w 190"/>
                <a:gd name="T23" fmla="*/ 2147483647 h 174"/>
                <a:gd name="T24" fmla="*/ 2147483647 w 190"/>
                <a:gd name="T25" fmla="*/ 2147483647 h 174"/>
                <a:gd name="T26" fmla="*/ 2147483647 w 190"/>
                <a:gd name="T27" fmla="*/ 2147483647 h 174"/>
                <a:gd name="T28" fmla="*/ 2147483647 w 190"/>
                <a:gd name="T29" fmla="*/ 2147483647 h 174"/>
                <a:gd name="T30" fmla="*/ 2147483647 w 190"/>
                <a:gd name="T31" fmla="*/ 2147483647 h 174"/>
                <a:gd name="T32" fmla="*/ 2147483647 w 190"/>
                <a:gd name="T33" fmla="*/ 2147483647 h 174"/>
                <a:gd name="T34" fmla="*/ 2147483647 w 190"/>
                <a:gd name="T35" fmla="*/ 2147483647 h 174"/>
                <a:gd name="T36" fmla="*/ 2147483647 w 190"/>
                <a:gd name="T37" fmla="*/ 2147483647 h 17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0"/>
                <a:gd name="T58" fmla="*/ 0 h 174"/>
                <a:gd name="T59" fmla="*/ 190 w 190"/>
                <a:gd name="T60" fmla="*/ 174 h 17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0" h="174">
                  <a:moveTo>
                    <a:pt x="190" y="67"/>
                  </a:moveTo>
                  <a:cubicBezTo>
                    <a:pt x="183" y="51"/>
                    <a:pt x="164" y="65"/>
                    <a:pt x="151" y="52"/>
                  </a:cubicBezTo>
                  <a:cubicBezTo>
                    <a:pt x="142" y="43"/>
                    <a:pt x="142" y="27"/>
                    <a:pt x="142" y="18"/>
                  </a:cubicBezTo>
                  <a:cubicBezTo>
                    <a:pt x="141" y="7"/>
                    <a:pt x="136" y="35"/>
                    <a:pt x="121" y="46"/>
                  </a:cubicBezTo>
                  <a:cubicBezTo>
                    <a:pt x="113" y="52"/>
                    <a:pt x="75" y="67"/>
                    <a:pt x="61" y="57"/>
                  </a:cubicBezTo>
                  <a:cubicBezTo>
                    <a:pt x="54" y="52"/>
                    <a:pt x="59" y="29"/>
                    <a:pt x="50" y="16"/>
                  </a:cubicBezTo>
                  <a:cubicBezTo>
                    <a:pt x="41" y="0"/>
                    <a:pt x="37" y="3"/>
                    <a:pt x="33" y="18"/>
                  </a:cubicBezTo>
                  <a:cubicBezTo>
                    <a:pt x="28" y="33"/>
                    <a:pt x="33" y="39"/>
                    <a:pt x="29" y="49"/>
                  </a:cubicBezTo>
                  <a:cubicBezTo>
                    <a:pt x="27" y="57"/>
                    <a:pt x="26" y="69"/>
                    <a:pt x="22" y="79"/>
                  </a:cubicBezTo>
                  <a:cubicBezTo>
                    <a:pt x="18" y="89"/>
                    <a:pt x="14" y="100"/>
                    <a:pt x="13" y="109"/>
                  </a:cubicBezTo>
                  <a:cubicBezTo>
                    <a:pt x="11" y="120"/>
                    <a:pt x="12" y="123"/>
                    <a:pt x="13" y="132"/>
                  </a:cubicBezTo>
                  <a:cubicBezTo>
                    <a:pt x="14" y="144"/>
                    <a:pt x="0" y="157"/>
                    <a:pt x="5" y="165"/>
                  </a:cubicBezTo>
                  <a:cubicBezTo>
                    <a:pt x="10" y="174"/>
                    <a:pt x="18" y="167"/>
                    <a:pt x="26" y="169"/>
                  </a:cubicBezTo>
                  <a:cubicBezTo>
                    <a:pt x="35" y="171"/>
                    <a:pt x="34" y="163"/>
                    <a:pt x="41" y="151"/>
                  </a:cubicBezTo>
                  <a:cubicBezTo>
                    <a:pt x="46" y="143"/>
                    <a:pt x="54" y="135"/>
                    <a:pt x="60" y="126"/>
                  </a:cubicBezTo>
                  <a:cubicBezTo>
                    <a:pt x="66" y="118"/>
                    <a:pt x="71" y="105"/>
                    <a:pt x="79" y="98"/>
                  </a:cubicBezTo>
                  <a:cubicBezTo>
                    <a:pt x="86" y="92"/>
                    <a:pt x="114" y="81"/>
                    <a:pt x="124" y="76"/>
                  </a:cubicBezTo>
                  <a:cubicBezTo>
                    <a:pt x="132" y="71"/>
                    <a:pt x="149" y="78"/>
                    <a:pt x="160" y="75"/>
                  </a:cubicBezTo>
                  <a:cubicBezTo>
                    <a:pt x="168" y="72"/>
                    <a:pt x="180" y="69"/>
                    <a:pt x="190" y="67"/>
                  </a:cubicBezTo>
                  <a:close/>
                </a:path>
              </a:pathLst>
            </a:custGeom>
            <a:solidFill>
              <a:srgbClr val="9E9CCA"/>
            </a:solidFill>
            <a:ln w="9525">
              <a:noFill/>
              <a:round/>
              <a:headEnd/>
              <a:tailEnd/>
            </a:ln>
          </p:spPr>
          <p:txBody>
            <a:bodyPr/>
            <a:lstStyle/>
            <a:p>
              <a:endParaRPr lang="en-US"/>
            </a:p>
          </p:txBody>
        </p:sp>
        <p:sp>
          <p:nvSpPr>
            <p:cNvPr id="27177" name="Freeform 549"/>
            <p:cNvSpPr>
              <a:spLocks/>
            </p:cNvSpPr>
            <p:nvPr/>
          </p:nvSpPr>
          <p:spPr bwMode="auto">
            <a:xfrm>
              <a:off x="3273425" y="4669507"/>
              <a:ext cx="622300" cy="571500"/>
            </a:xfrm>
            <a:custGeom>
              <a:avLst/>
              <a:gdLst>
                <a:gd name="T0" fmla="*/ 2147483647 w 189"/>
                <a:gd name="T1" fmla="*/ 2147483647 h 173"/>
                <a:gd name="T2" fmla="*/ 2147483647 w 189"/>
                <a:gd name="T3" fmla="*/ 2147483647 h 173"/>
                <a:gd name="T4" fmla="*/ 2147483647 w 189"/>
                <a:gd name="T5" fmla="*/ 2147483647 h 173"/>
                <a:gd name="T6" fmla="*/ 2147483647 w 189"/>
                <a:gd name="T7" fmla="*/ 2147483647 h 173"/>
                <a:gd name="T8" fmla="*/ 2147483647 w 189"/>
                <a:gd name="T9" fmla="*/ 2147483647 h 173"/>
                <a:gd name="T10" fmla="*/ 2147483647 w 189"/>
                <a:gd name="T11" fmla="*/ 2147483647 h 173"/>
                <a:gd name="T12" fmla="*/ 2147483647 w 189"/>
                <a:gd name="T13" fmla="*/ 2147483647 h 173"/>
                <a:gd name="T14" fmla="*/ 2147483647 w 189"/>
                <a:gd name="T15" fmla="*/ 2147483647 h 173"/>
                <a:gd name="T16" fmla="*/ 2147483647 w 189"/>
                <a:gd name="T17" fmla="*/ 2147483647 h 173"/>
                <a:gd name="T18" fmla="*/ 2147483647 w 189"/>
                <a:gd name="T19" fmla="*/ 2147483647 h 173"/>
                <a:gd name="T20" fmla="*/ 2147483647 w 189"/>
                <a:gd name="T21" fmla="*/ 2147483647 h 173"/>
                <a:gd name="T22" fmla="*/ 2147483647 w 189"/>
                <a:gd name="T23" fmla="*/ 2147483647 h 173"/>
                <a:gd name="T24" fmla="*/ 2147483647 w 189"/>
                <a:gd name="T25" fmla="*/ 2147483647 h 173"/>
                <a:gd name="T26" fmla="*/ 2147483647 w 189"/>
                <a:gd name="T27" fmla="*/ 2147483647 h 173"/>
                <a:gd name="T28" fmla="*/ 2147483647 w 189"/>
                <a:gd name="T29" fmla="*/ 2147483647 h 173"/>
                <a:gd name="T30" fmla="*/ 2147483647 w 189"/>
                <a:gd name="T31" fmla="*/ 2147483647 h 173"/>
                <a:gd name="T32" fmla="*/ 2147483647 w 189"/>
                <a:gd name="T33" fmla="*/ 2147483647 h 173"/>
                <a:gd name="T34" fmla="*/ 2147483647 w 189"/>
                <a:gd name="T35" fmla="*/ 2147483647 h 173"/>
                <a:gd name="T36" fmla="*/ 2147483647 w 189"/>
                <a:gd name="T37" fmla="*/ 2147483647 h 1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9"/>
                <a:gd name="T58" fmla="*/ 0 h 173"/>
                <a:gd name="T59" fmla="*/ 189 w 189"/>
                <a:gd name="T60" fmla="*/ 173 h 1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9" h="173">
                  <a:moveTo>
                    <a:pt x="189" y="66"/>
                  </a:moveTo>
                  <a:cubicBezTo>
                    <a:pt x="183" y="50"/>
                    <a:pt x="163" y="65"/>
                    <a:pt x="151" y="52"/>
                  </a:cubicBezTo>
                  <a:cubicBezTo>
                    <a:pt x="142" y="43"/>
                    <a:pt x="142" y="26"/>
                    <a:pt x="141" y="18"/>
                  </a:cubicBezTo>
                  <a:cubicBezTo>
                    <a:pt x="141" y="6"/>
                    <a:pt x="136" y="35"/>
                    <a:pt x="121" y="45"/>
                  </a:cubicBezTo>
                  <a:cubicBezTo>
                    <a:pt x="113" y="52"/>
                    <a:pt x="74" y="67"/>
                    <a:pt x="60" y="57"/>
                  </a:cubicBezTo>
                  <a:cubicBezTo>
                    <a:pt x="53" y="52"/>
                    <a:pt x="59" y="28"/>
                    <a:pt x="50" y="15"/>
                  </a:cubicBezTo>
                  <a:cubicBezTo>
                    <a:pt x="41" y="0"/>
                    <a:pt x="38" y="3"/>
                    <a:pt x="33" y="17"/>
                  </a:cubicBezTo>
                  <a:cubicBezTo>
                    <a:pt x="28" y="33"/>
                    <a:pt x="33" y="38"/>
                    <a:pt x="30" y="49"/>
                  </a:cubicBezTo>
                  <a:cubicBezTo>
                    <a:pt x="27" y="57"/>
                    <a:pt x="26" y="69"/>
                    <a:pt x="22" y="79"/>
                  </a:cubicBezTo>
                  <a:cubicBezTo>
                    <a:pt x="18" y="89"/>
                    <a:pt x="15" y="99"/>
                    <a:pt x="13" y="108"/>
                  </a:cubicBezTo>
                  <a:cubicBezTo>
                    <a:pt x="11" y="119"/>
                    <a:pt x="13" y="122"/>
                    <a:pt x="14" y="131"/>
                  </a:cubicBezTo>
                  <a:cubicBezTo>
                    <a:pt x="15" y="143"/>
                    <a:pt x="0" y="156"/>
                    <a:pt x="5" y="163"/>
                  </a:cubicBezTo>
                  <a:cubicBezTo>
                    <a:pt x="10" y="173"/>
                    <a:pt x="18" y="166"/>
                    <a:pt x="26" y="168"/>
                  </a:cubicBezTo>
                  <a:cubicBezTo>
                    <a:pt x="35" y="169"/>
                    <a:pt x="34" y="162"/>
                    <a:pt x="41" y="149"/>
                  </a:cubicBezTo>
                  <a:cubicBezTo>
                    <a:pt x="46" y="142"/>
                    <a:pt x="53" y="133"/>
                    <a:pt x="60" y="124"/>
                  </a:cubicBezTo>
                  <a:cubicBezTo>
                    <a:pt x="66" y="117"/>
                    <a:pt x="70" y="104"/>
                    <a:pt x="78" y="97"/>
                  </a:cubicBezTo>
                  <a:cubicBezTo>
                    <a:pt x="85" y="91"/>
                    <a:pt x="114" y="80"/>
                    <a:pt x="124" y="75"/>
                  </a:cubicBezTo>
                  <a:cubicBezTo>
                    <a:pt x="132" y="70"/>
                    <a:pt x="149" y="77"/>
                    <a:pt x="159" y="73"/>
                  </a:cubicBezTo>
                  <a:cubicBezTo>
                    <a:pt x="168" y="71"/>
                    <a:pt x="179" y="68"/>
                    <a:pt x="189" y="66"/>
                  </a:cubicBezTo>
                  <a:close/>
                </a:path>
              </a:pathLst>
            </a:custGeom>
            <a:solidFill>
              <a:srgbClr val="9D9CCA"/>
            </a:solidFill>
            <a:ln w="9525">
              <a:noFill/>
              <a:round/>
              <a:headEnd/>
              <a:tailEnd/>
            </a:ln>
          </p:spPr>
          <p:txBody>
            <a:bodyPr/>
            <a:lstStyle/>
            <a:p>
              <a:endParaRPr lang="en-US"/>
            </a:p>
          </p:txBody>
        </p:sp>
        <p:sp>
          <p:nvSpPr>
            <p:cNvPr id="27178" name="Freeform 550"/>
            <p:cNvSpPr>
              <a:spLocks/>
            </p:cNvSpPr>
            <p:nvPr/>
          </p:nvSpPr>
          <p:spPr bwMode="auto">
            <a:xfrm>
              <a:off x="3276600" y="4672682"/>
              <a:ext cx="619125" cy="568325"/>
            </a:xfrm>
            <a:custGeom>
              <a:avLst/>
              <a:gdLst>
                <a:gd name="T0" fmla="*/ 2147483647 w 188"/>
                <a:gd name="T1" fmla="*/ 2147483647 h 172"/>
                <a:gd name="T2" fmla="*/ 2147483647 w 188"/>
                <a:gd name="T3" fmla="*/ 2147483647 h 172"/>
                <a:gd name="T4" fmla="*/ 2147483647 w 188"/>
                <a:gd name="T5" fmla="*/ 2147483647 h 172"/>
                <a:gd name="T6" fmla="*/ 2147483647 w 188"/>
                <a:gd name="T7" fmla="*/ 2147483647 h 172"/>
                <a:gd name="T8" fmla="*/ 2147483647 w 188"/>
                <a:gd name="T9" fmla="*/ 2147483647 h 172"/>
                <a:gd name="T10" fmla="*/ 2147483647 w 188"/>
                <a:gd name="T11" fmla="*/ 2147483647 h 172"/>
                <a:gd name="T12" fmla="*/ 2147483647 w 188"/>
                <a:gd name="T13" fmla="*/ 2147483647 h 172"/>
                <a:gd name="T14" fmla="*/ 2147483647 w 188"/>
                <a:gd name="T15" fmla="*/ 2147483647 h 172"/>
                <a:gd name="T16" fmla="*/ 2147483647 w 188"/>
                <a:gd name="T17" fmla="*/ 2147483647 h 172"/>
                <a:gd name="T18" fmla="*/ 2147483647 w 188"/>
                <a:gd name="T19" fmla="*/ 2147483647 h 172"/>
                <a:gd name="T20" fmla="*/ 2147483647 w 188"/>
                <a:gd name="T21" fmla="*/ 2147483647 h 172"/>
                <a:gd name="T22" fmla="*/ 2147483647 w 188"/>
                <a:gd name="T23" fmla="*/ 2147483647 h 172"/>
                <a:gd name="T24" fmla="*/ 2147483647 w 188"/>
                <a:gd name="T25" fmla="*/ 2147483647 h 172"/>
                <a:gd name="T26" fmla="*/ 2147483647 w 188"/>
                <a:gd name="T27" fmla="*/ 2147483647 h 172"/>
                <a:gd name="T28" fmla="*/ 2147483647 w 188"/>
                <a:gd name="T29" fmla="*/ 2147483647 h 172"/>
                <a:gd name="T30" fmla="*/ 2147483647 w 188"/>
                <a:gd name="T31" fmla="*/ 2147483647 h 172"/>
                <a:gd name="T32" fmla="*/ 2147483647 w 188"/>
                <a:gd name="T33" fmla="*/ 2147483647 h 172"/>
                <a:gd name="T34" fmla="*/ 2147483647 w 188"/>
                <a:gd name="T35" fmla="*/ 2147483647 h 172"/>
                <a:gd name="T36" fmla="*/ 2147483647 w 188"/>
                <a:gd name="T37" fmla="*/ 2147483647 h 1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8"/>
                <a:gd name="T58" fmla="*/ 0 h 172"/>
                <a:gd name="T59" fmla="*/ 188 w 188"/>
                <a:gd name="T60" fmla="*/ 172 h 1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8" h="172">
                  <a:moveTo>
                    <a:pt x="188" y="65"/>
                  </a:moveTo>
                  <a:cubicBezTo>
                    <a:pt x="181" y="49"/>
                    <a:pt x="162" y="64"/>
                    <a:pt x="150" y="51"/>
                  </a:cubicBezTo>
                  <a:cubicBezTo>
                    <a:pt x="141" y="42"/>
                    <a:pt x="140" y="26"/>
                    <a:pt x="140" y="17"/>
                  </a:cubicBezTo>
                  <a:cubicBezTo>
                    <a:pt x="140" y="5"/>
                    <a:pt x="135" y="34"/>
                    <a:pt x="121" y="45"/>
                  </a:cubicBezTo>
                  <a:cubicBezTo>
                    <a:pt x="112" y="51"/>
                    <a:pt x="73" y="66"/>
                    <a:pt x="59" y="56"/>
                  </a:cubicBezTo>
                  <a:cubicBezTo>
                    <a:pt x="52" y="51"/>
                    <a:pt x="58" y="28"/>
                    <a:pt x="49" y="15"/>
                  </a:cubicBezTo>
                  <a:cubicBezTo>
                    <a:pt x="40" y="0"/>
                    <a:pt x="37" y="3"/>
                    <a:pt x="32" y="17"/>
                  </a:cubicBezTo>
                  <a:cubicBezTo>
                    <a:pt x="27" y="32"/>
                    <a:pt x="32" y="38"/>
                    <a:pt x="29" y="48"/>
                  </a:cubicBezTo>
                  <a:cubicBezTo>
                    <a:pt x="26" y="56"/>
                    <a:pt x="26" y="68"/>
                    <a:pt x="22" y="78"/>
                  </a:cubicBezTo>
                  <a:cubicBezTo>
                    <a:pt x="18" y="88"/>
                    <a:pt x="14" y="98"/>
                    <a:pt x="12" y="107"/>
                  </a:cubicBezTo>
                  <a:cubicBezTo>
                    <a:pt x="10" y="118"/>
                    <a:pt x="12" y="121"/>
                    <a:pt x="13" y="130"/>
                  </a:cubicBezTo>
                  <a:cubicBezTo>
                    <a:pt x="14" y="141"/>
                    <a:pt x="0" y="155"/>
                    <a:pt x="4" y="162"/>
                  </a:cubicBezTo>
                  <a:cubicBezTo>
                    <a:pt x="9" y="172"/>
                    <a:pt x="17" y="164"/>
                    <a:pt x="25" y="166"/>
                  </a:cubicBezTo>
                  <a:cubicBezTo>
                    <a:pt x="34" y="168"/>
                    <a:pt x="32" y="160"/>
                    <a:pt x="40" y="148"/>
                  </a:cubicBezTo>
                  <a:cubicBezTo>
                    <a:pt x="44" y="141"/>
                    <a:pt x="52" y="132"/>
                    <a:pt x="59" y="123"/>
                  </a:cubicBezTo>
                  <a:cubicBezTo>
                    <a:pt x="64" y="116"/>
                    <a:pt x="69" y="103"/>
                    <a:pt x="77" y="96"/>
                  </a:cubicBezTo>
                  <a:cubicBezTo>
                    <a:pt x="84" y="90"/>
                    <a:pt x="113" y="78"/>
                    <a:pt x="123" y="73"/>
                  </a:cubicBezTo>
                  <a:cubicBezTo>
                    <a:pt x="131" y="69"/>
                    <a:pt x="148" y="76"/>
                    <a:pt x="158" y="72"/>
                  </a:cubicBezTo>
                  <a:cubicBezTo>
                    <a:pt x="167" y="70"/>
                    <a:pt x="178" y="67"/>
                    <a:pt x="188" y="65"/>
                  </a:cubicBezTo>
                  <a:close/>
                </a:path>
              </a:pathLst>
            </a:custGeom>
            <a:solidFill>
              <a:srgbClr val="9C9BC9"/>
            </a:solidFill>
            <a:ln w="9525">
              <a:noFill/>
              <a:round/>
              <a:headEnd/>
              <a:tailEnd/>
            </a:ln>
          </p:spPr>
          <p:txBody>
            <a:bodyPr/>
            <a:lstStyle/>
            <a:p>
              <a:endParaRPr lang="en-US"/>
            </a:p>
          </p:txBody>
        </p:sp>
        <p:sp>
          <p:nvSpPr>
            <p:cNvPr id="27179" name="Freeform 551"/>
            <p:cNvSpPr>
              <a:spLocks/>
            </p:cNvSpPr>
            <p:nvPr/>
          </p:nvSpPr>
          <p:spPr bwMode="auto">
            <a:xfrm>
              <a:off x="3276600" y="4672682"/>
              <a:ext cx="619125" cy="565150"/>
            </a:xfrm>
            <a:custGeom>
              <a:avLst/>
              <a:gdLst>
                <a:gd name="T0" fmla="*/ 2147483647 w 188"/>
                <a:gd name="T1" fmla="*/ 2147483647 h 171"/>
                <a:gd name="T2" fmla="*/ 2147483647 w 188"/>
                <a:gd name="T3" fmla="*/ 2147483647 h 171"/>
                <a:gd name="T4" fmla="*/ 2147483647 w 188"/>
                <a:gd name="T5" fmla="*/ 2147483647 h 171"/>
                <a:gd name="T6" fmla="*/ 2147483647 w 188"/>
                <a:gd name="T7" fmla="*/ 2147483647 h 171"/>
                <a:gd name="T8" fmla="*/ 2147483647 w 188"/>
                <a:gd name="T9" fmla="*/ 2147483647 h 171"/>
                <a:gd name="T10" fmla="*/ 2147483647 w 188"/>
                <a:gd name="T11" fmla="*/ 2147483647 h 171"/>
                <a:gd name="T12" fmla="*/ 2147483647 w 188"/>
                <a:gd name="T13" fmla="*/ 2147483647 h 171"/>
                <a:gd name="T14" fmla="*/ 2147483647 w 188"/>
                <a:gd name="T15" fmla="*/ 2147483647 h 171"/>
                <a:gd name="T16" fmla="*/ 2147483647 w 188"/>
                <a:gd name="T17" fmla="*/ 2147483647 h 171"/>
                <a:gd name="T18" fmla="*/ 2147483647 w 188"/>
                <a:gd name="T19" fmla="*/ 2147483647 h 171"/>
                <a:gd name="T20" fmla="*/ 2147483647 w 188"/>
                <a:gd name="T21" fmla="*/ 2147483647 h 171"/>
                <a:gd name="T22" fmla="*/ 2147483647 w 188"/>
                <a:gd name="T23" fmla="*/ 2147483647 h 171"/>
                <a:gd name="T24" fmla="*/ 2147483647 w 188"/>
                <a:gd name="T25" fmla="*/ 2147483647 h 171"/>
                <a:gd name="T26" fmla="*/ 2147483647 w 188"/>
                <a:gd name="T27" fmla="*/ 2147483647 h 171"/>
                <a:gd name="T28" fmla="*/ 2147483647 w 188"/>
                <a:gd name="T29" fmla="*/ 2147483647 h 171"/>
                <a:gd name="T30" fmla="*/ 2147483647 w 188"/>
                <a:gd name="T31" fmla="*/ 2147483647 h 171"/>
                <a:gd name="T32" fmla="*/ 2147483647 w 188"/>
                <a:gd name="T33" fmla="*/ 2147483647 h 171"/>
                <a:gd name="T34" fmla="*/ 2147483647 w 188"/>
                <a:gd name="T35" fmla="*/ 2147483647 h 171"/>
                <a:gd name="T36" fmla="*/ 2147483647 w 188"/>
                <a:gd name="T37" fmla="*/ 2147483647 h 1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8"/>
                <a:gd name="T58" fmla="*/ 0 h 171"/>
                <a:gd name="T59" fmla="*/ 188 w 188"/>
                <a:gd name="T60" fmla="*/ 171 h 1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8" h="171">
                  <a:moveTo>
                    <a:pt x="188" y="65"/>
                  </a:moveTo>
                  <a:cubicBezTo>
                    <a:pt x="181" y="49"/>
                    <a:pt x="162" y="64"/>
                    <a:pt x="149" y="51"/>
                  </a:cubicBezTo>
                  <a:cubicBezTo>
                    <a:pt x="140" y="42"/>
                    <a:pt x="140" y="26"/>
                    <a:pt x="140" y="17"/>
                  </a:cubicBezTo>
                  <a:cubicBezTo>
                    <a:pt x="140" y="6"/>
                    <a:pt x="135" y="35"/>
                    <a:pt x="121" y="45"/>
                  </a:cubicBezTo>
                  <a:cubicBezTo>
                    <a:pt x="112" y="51"/>
                    <a:pt x="72" y="67"/>
                    <a:pt x="59" y="57"/>
                  </a:cubicBezTo>
                  <a:cubicBezTo>
                    <a:pt x="52" y="52"/>
                    <a:pt x="58" y="28"/>
                    <a:pt x="49" y="15"/>
                  </a:cubicBezTo>
                  <a:cubicBezTo>
                    <a:pt x="40" y="0"/>
                    <a:pt x="37" y="3"/>
                    <a:pt x="33" y="17"/>
                  </a:cubicBezTo>
                  <a:cubicBezTo>
                    <a:pt x="28" y="33"/>
                    <a:pt x="33" y="38"/>
                    <a:pt x="29" y="48"/>
                  </a:cubicBezTo>
                  <a:cubicBezTo>
                    <a:pt x="27" y="56"/>
                    <a:pt x="26" y="69"/>
                    <a:pt x="22" y="78"/>
                  </a:cubicBezTo>
                  <a:cubicBezTo>
                    <a:pt x="18" y="88"/>
                    <a:pt x="14" y="98"/>
                    <a:pt x="13" y="107"/>
                  </a:cubicBezTo>
                  <a:cubicBezTo>
                    <a:pt x="11" y="118"/>
                    <a:pt x="13" y="121"/>
                    <a:pt x="13" y="130"/>
                  </a:cubicBezTo>
                  <a:cubicBezTo>
                    <a:pt x="14" y="141"/>
                    <a:pt x="0" y="154"/>
                    <a:pt x="4" y="162"/>
                  </a:cubicBezTo>
                  <a:cubicBezTo>
                    <a:pt x="10" y="171"/>
                    <a:pt x="17" y="164"/>
                    <a:pt x="25" y="166"/>
                  </a:cubicBezTo>
                  <a:cubicBezTo>
                    <a:pt x="34" y="167"/>
                    <a:pt x="32" y="160"/>
                    <a:pt x="40" y="147"/>
                  </a:cubicBezTo>
                  <a:cubicBezTo>
                    <a:pt x="44" y="140"/>
                    <a:pt x="52" y="132"/>
                    <a:pt x="59" y="123"/>
                  </a:cubicBezTo>
                  <a:cubicBezTo>
                    <a:pt x="64" y="115"/>
                    <a:pt x="69" y="102"/>
                    <a:pt x="77" y="95"/>
                  </a:cubicBezTo>
                  <a:cubicBezTo>
                    <a:pt x="84" y="89"/>
                    <a:pt x="113" y="78"/>
                    <a:pt x="123" y="73"/>
                  </a:cubicBezTo>
                  <a:cubicBezTo>
                    <a:pt x="131" y="68"/>
                    <a:pt x="148" y="75"/>
                    <a:pt x="158" y="72"/>
                  </a:cubicBezTo>
                  <a:cubicBezTo>
                    <a:pt x="166" y="69"/>
                    <a:pt x="178" y="67"/>
                    <a:pt x="188" y="65"/>
                  </a:cubicBezTo>
                  <a:close/>
                </a:path>
              </a:pathLst>
            </a:custGeom>
            <a:solidFill>
              <a:srgbClr val="9B9BC9"/>
            </a:solidFill>
            <a:ln w="9525">
              <a:noFill/>
              <a:round/>
              <a:headEnd/>
              <a:tailEnd/>
            </a:ln>
          </p:spPr>
          <p:txBody>
            <a:bodyPr/>
            <a:lstStyle/>
            <a:p>
              <a:endParaRPr lang="en-US"/>
            </a:p>
          </p:txBody>
        </p:sp>
        <p:sp>
          <p:nvSpPr>
            <p:cNvPr id="27180" name="Freeform 552"/>
            <p:cNvSpPr>
              <a:spLocks/>
            </p:cNvSpPr>
            <p:nvPr/>
          </p:nvSpPr>
          <p:spPr bwMode="auto">
            <a:xfrm>
              <a:off x="3276600" y="4677445"/>
              <a:ext cx="615950" cy="560387"/>
            </a:xfrm>
            <a:custGeom>
              <a:avLst/>
              <a:gdLst>
                <a:gd name="T0" fmla="*/ 2147483647 w 187"/>
                <a:gd name="T1" fmla="*/ 2147483647 h 170"/>
                <a:gd name="T2" fmla="*/ 2147483647 w 187"/>
                <a:gd name="T3" fmla="*/ 2147483647 h 170"/>
                <a:gd name="T4" fmla="*/ 2147483647 w 187"/>
                <a:gd name="T5" fmla="*/ 2147483647 h 170"/>
                <a:gd name="T6" fmla="*/ 2147483647 w 187"/>
                <a:gd name="T7" fmla="*/ 2147483647 h 170"/>
                <a:gd name="T8" fmla="*/ 2147483647 w 187"/>
                <a:gd name="T9" fmla="*/ 2147483647 h 170"/>
                <a:gd name="T10" fmla="*/ 2147483647 w 187"/>
                <a:gd name="T11" fmla="*/ 2147483647 h 170"/>
                <a:gd name="T12" fmla="*/ 2147483647 w 187"/>
                <a:gd name="T13" fmla="*/ 2147483647 h 170"/>
                <a:gd name="T14" fmla="*/ 2147483647 w 187"/>
                <a:gd name="T15" fmla="*/ 2147483647 h 170"/>
                <a:gd name="T16" fmla="*/ 2147483647 w 187"/>
                <a:gd name="T17" fmla="*/ 2147483647 h 170"/>
                <a:gd name="T18" fmla="*/ 2147483647 w 187"/>
                <a:gd name="T19" fmla="*/ 2147483647 h 170"/>
                <a:gd name="T20" fmla="*/ 2147483647 w 187"/>
                <a:gd name="T21" fmla="*/ 2147483647 h 170"/>
                <a:gd name="T22" fmla="*/ 2147483647 w 187"/>
                <a:gd name="T23" fmla="*/ 2147483647 h 170"/>
                <a:gd name="T24" fmla="*/ 2147483647 w 187"/>
                <a:gd name="T25" fmla="*/ 2147483647 h 170"/>
                <a:gd name="T26" fmla="*/ 2147483647 w 187"/>
                <a:gd name="T27" fmla="*/ 2147483647 h 170"/>
                <a:gd name="T28" fmla="*/ 2147483647 w 187"/>
                <a:gd name="T29" fmla="*/ 2147483647 h 170"/>
                <a:gd name="T30" fmla="*/ 2147483647 w 187"/>
                <a:gd name="T31" fmla="*/ 2147483647 h 170"/>
                <a:gd name="T32" fmla="*/ 2147483647 w 187"/>
                <a:gd name="T33" fmla="*/ 2147483647 h 170"/>
                <a:gd name="T34" fmla="*/ 2147483647 w 187"/>
                <a:gd name="T35" fmla="*/ 2147483647 h 170"/>
                <a:gd name="T36" fmla="*/ 2147483647 w 187"/>
                <a:gd name="T37" fmla="*/ 2147483647 h 1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7"/>
                <a:gd name="T58" fmla="*/ 0 h 170"/>
                <a:gd name="T59" fmla="*/ 187 w 187"/>
                <a:gd name="T60" fmla="*/ 170 h 17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7" h="170">
                  <a:moveTo>
                    <a:pt x="187" y="64"/>
                  </a:moveTo>
                  <a:cubicBezTo>
                    <a:pt x="180" y="48"/>
                    <a:pt x="161" y="63"/>
                    <a:pt x="149" y="51"/>
                  </a:cubicBezTo>
                  <a:cubicBezTo>
                    <a:pt x="140" y="42"/>
                    <a:pt x="140" y="25"/>
                    <a:pt x="140" y="16"/>
                  </a:cubicBezTo>
                  <a:cubicBezTo>
                    <a:pt x="140" y="5"/>
                    <a:pt x="135" y="34"/>
                    <a:pt x="121" y="45"/>
                  </a:cubicBezTo>
                  <a:cubicBezTo>
                    <a:pt x="113" y="51"/>
                    <a:pt x="72" y="67"/>
                    <a:pt x="58" y="57"/>
                  </a:cubicBezTo>
                  <a:cubicBezTo>
                    <a:pt x="51" y="52"/>
                    <a:pt x="58" y="28"/>
                    <a:pt x="49" y="15"/>
                  </a:cubicBezTo>
                  <a:cubicBezTo>
                    <a:pt x="40" y="0"/>
                    <a:pt x="38" y="3"/>
                    <a:pt x="33" y="17"/>
                  </a:cubicBezTo>
                  <a:cubicBezTo>
                    <a:pt x="28" y="33"/>
                    <a:pt x="33" y="37"/>
                    <a:pt x="29" y="48"/>
                  </a:cubicBezTo>
                  <a:cubicBezTo>
                    <a:pt x="27" y="55"/>
                    <a:pt x="26" y="68"/>
                    <a:pt x="23" y="77"/>
                  </a:cubicBezTo>
                  <a:cubicBezTo>
                    <a:pt x="19" y="87"/>
                    <a:pt x="15" y="98"/>
                    <a:pt x="13" y="107"/>
                  </a:cubicBezTo>
                  <a:cubicBezTo>
                    <a:pt x="11" y="117"/>
                    <a:pt x="13" y="120"/>
                    <a:pt x="14" y="129"/>
                  </a:cubicBezTo>
                  <a:cubicBezTo>
                    <a:pt x="15" y="140"/>
                    <a:pt x="0" y="153"/>
                    <a:pt x="5" y="160"/>
                  </a:cubicBezTo>
                  <a:cubicBezTo>
                    <a:pt x="10" y="170"/>
                    <a:pt x="17" y="162"/>
                    <a:pt x="25" y="164"/>
                  </a:cubicBezTo>
                  <a:cubicBezTo>
                    <a:pt x="33" y="166"/>
                    <a:pt x="32" y="158"/>
                    <a:pt x="40" y="146"/>
                  </a:cubicBezTo>
                  <a:cubicBezTo>
                    <a:pt x="44" y="139"/>
                    <a:pt x="52" y="130"/>
                    <a:pt x="59" y="121"/>
                  </a:cubicBezTo>
                  <a:cubicBezTo>
                    <a:pt x="64" y="114"/>
                    <a:pt x="68" y="101"/>
                    <a:pt x="76" y="94"/>
                  </a:cubicBezTo>
                  <a:cubicBezTo>
                    <a:pt x="83" y="88"/>
                    <a:pt x="113" y="77"/>
                    <a:pt x="122" y="72"/>
                  </a:cubicBezTo>
                  <a:cubicBezTo>
                    <a:pt x="130" y="67"/>
                    <a:pt x="148" y="74"/>
                    <a:pt x="158" y="71"/>
                  </a:cubicBezTo>
                  <a:cubicBezTo>
                    <a:pt x="166" y="68"/>
                    <a:pt x="177" y="66"/>
                    <a:pt x="187" y="64"/>
                  </a:cubicBezTo>
                  <a:close/>
                </a:path>
              </a:pathLst>
            </a:custGeom>
            <a:solidFill>
              <a:srgbClr val="9A9AC9"/>
            </a:solidFill>
            <a:ln w="9525">
              <a:noFill/>
              <a:round/>
              <a:headEnd/>
              <a:tailEnd/>
            </a:ln>
          </p:spPr>
          <p:txBody>
            <a:bodyPr/>
            <a:lstStyle/>
            <a:p>
              <a:endParaRPr lang="en-US"/>
            </a:p>
          </p:txBody>
        </p:sp>
        <p:sp>
          <p:nvSpPr>
            <p:cNvPr id="27181" name="Freeform 553"/>
            <p:cNvSpPr>
              <a:spLocks/>
            </p:cNvSpPr>
            <p:nvPr/>
          </p:nvSpPr>
          <p:spPr bwMode="auto">
            <a:xfrm>
              <a:off x="3279775" y="4677445"/>
              <a:ext cx="612775" cy="557212"/>
            </a:xfrm>
            <a:custGeom>
              <a:avLst/>
              <a:gdLst>
                <a:gd name="T0" fmla="*/ 2147483647 w 186"/>
                <a:gd name="T1" fmla="*/ 2147483647 h 169"/>
                <a:gd name="T2" fmla="*/ 2147483647 w 186"/>
                <a:gd name="T3" fmla="*/ 2147483647 h 169"/>
                <a:gd name="T4" fmla="*/ 2147483647 w 186"/>
                <a:gd name="T5" fmla="*/ 2147483647 h 169"/>
                <a:gd name="T6" fmla="*/ 2147483647 w 186"/>
                <a:gd name="T7" fmla="*/ 2147483647 h 169"/>
                <a:gd name="T8" fmla="*/ 2147483647 w 186"/>
                <a:gd name="T9" fmla="*/ 2147483647 h 169"/>
                <a:gd name="T10" fmla="*/ 2147483647 w 186"/>
                <a:gd name="T11" fmla="*/ 2147483647 h 169"/>
                <a:gd name="T12" fmla="*/ 2147483647 w 186"/>
                <a:gd name="T13" fmla="*/ 2147483647 h 169"/>
                <a:gd name="T14" fmla="*/ 2147483647 w 186"/>
                <a:gd name="T15" fmla="*/ 2147483647 h 169"/>
                <a:gd name="T16" fmla="*/ 2147483647 w 186"/>
                <a:gd name="T17" fmla="*/ 2147483647 h 169"/>
                <a:gd name="T18" fmla="*/ 2147483647 w 186"/>
                <a:gd name="T19" fmla="*/ 2147483647 h 169"/>
                <a:gd name="T20" fmla="*/ 2147483647 w 186"/>
                <a:gd name="T21" fmla="*/ 2147483647 h 169"/>
                <a:gd name="T22" fmla="*/ 2147483647 w 186"/>
                <a:gd name="T23" fmla="*/ 2147483647 h 169"/>
                <a:gd name="T24" fmla="*/ 2147483647 w 186"/>
                <a:gd name="T25" fmla="*/ 2147483647 h 169"/>
                <a:gd name="T26" fmla="*/ 2147483647 w 186"/>
                <a:gd name="T27" fmla="*/ 2147483647 h 169"/>
                <a:gd name="T28" fmla="*/ 2147483647 w 186"/>
                <a:gd name="T29" fmla="*/ 2147483647 h 169"/>
                <a:gd name="T30" fmla="*/ 2147483647 w 186"/>
                <a:gd name="T31" fmla="*/ 2147483647 h 169"/>
                <a:gd name="T32" fmla="*/ 2147483647 w 186"/>
                <a:gd name="T33" fmla="*/ 2147483647 h 169"/>
                <a:gd name="T34" fmla="*/ 2147483647 w 186"/>
                <a:gd name="T35" fmla="*/ 2147483647 h 169"/>
                <a:gd name="T36" fmla="*/ 2147483647 w 186"/>
                <a:gd name="T37" fmla="*/ 2147483647 h 1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6"/>
                <a:gd name="T58" fmla="*/ 0 h 169"/>
                <a:gd name="T59" fmla="*/ 186 w 186"/>
                <a:gd name="T60" fmla="*/ 169 h 1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6" h="169">
                  <a:moveTo>
                    <a:pt x="186" y="64"/>
                  </a:moveTo>
                  <a:cubicBezTo>
                    <a:pt x="179" y="48"/>
                    <a:pt x="160" y="63"/>
                    <a:pt x="147" y="51"/>
                  </a:cubicBezTo>
                  <a:cubicBezTo>
                    <a:pt x="139" y="42"/>
                    <a:pt x="139" y="25"/>
                    <a:pt x="139" y="17"/>
                  </a:cubicBezTo>
                  <a:cubicBezTo>
                    <a:pt x="138" y="5"/>
                    <a:pt x="134" y="35"/>
                    <a:pt x="120" y="45"/>
                  </a:cubicBezTo>
                  <a:cubicBezTo>
                    <a:pt x="112" y="51"/>
                    <a:pt x="70" y="67"/>
                    <a:pt x="57" y="57"/>
                  </a:cubicBezTo>
                  <a:cubicBezTo>
                    <a:pt x="50" y="52"/>
                    <a:pt x="57" y="28"/>
                    <a:pt x="48" y="15"/>
                  </a:cubicBezTo>
                  <a:cubicBezTo>
                    <a:pt x="39" y="0"/>
                    <a:pt x="37" y="3"/>
                    <a:pt x="32" y="17"/>
                  </a:cubicBezTo>
                  <a:cubicBezTo>
                    <a:pt x="27" y="33"/>
                    <a:pt x="32" y="38"/>
                    <a:pt x="29" y="48"/>
                  </a:cubicBezTo>
                  <a:cubicBezTo>
                    <a:pt x="26" y="56"/>
                    <a:pt x="26" y="68"/>
                    <a:pt x="22" y="78"/>
                  </a:cubicBezTo>
                  <a:cubicBezTo>
                    <a:pt x="18" y="88"/>
                    <a:pt x="14" y="98"/>
                    <a:pt x="13" y="107"/>
                  </a:cubicBezTo>
                  <a:cubicBezTo>
                    <a:pt x="11" y="118"/>
                    <a:pt x="13" y="119"/>
                    <a:pt x="13" y="128"/>
                  </a:cubicBezTo>
                  <a:cubicBezTo>
                    <a:pt x="14" y="140"/>
                    <a:pt x="0" y="153"/>
                    <a:pt x="4" y="160"/>
                  </a:cubicBezTo>
                  <a:cubicBezTo>
                    <a:pt x="9" y="169"/>
                    <a:pt x="16" y="162"/>
                    <a:pt x="24" y="164"/>
                  </a:cubicBezTo>
                  <a:cubicBezTo>
                    <a:pt x="32" y="166"/>
                    <a:pt x="31" y="158"/>
                    <a:pt x="39" y="146"/>
                  </a:cubicBezTo>
                  <a:cubicBezTo>
                    <a:pt x="43" y="138"/>
                    <a:pt x="51" y="130"/>
                    <a:pt x="57" y="121"/>
                  </a:cubicBezTo>
                  <a:cubicBezTo>
                    <a:pt x="63" y="114"/>
                    <a:pt x="67" y="101"/>
                    <a:pt x="75" y="94"/>
                  </a:cubicBezTo>
                  <a:cubicBezTo>
                    <a:pt x="82" y="88"/>
                    <a:pt x="112" y="76"/>
                    <a:pt x="121" y="71"/>
                  </a:cubicBezTo>
                  <a:cubicBezTo>
                    <a:pt x="129" y="67"/>
                    <a:pt x="146" y="74"/>
                    <a:pt x="157" y="70"/>
                  </a:cubicBezTo>
                  <a:cubicBezTo>
                    <a:pt x="165" y="68"/>
                    <a:pt x="176" y="66"/>
                    <a:pt x="186" y="64"/>
                  </a:cubicBezTo>
                  <a:close/>
                </a:path>
              </a:pathLst>
            </a:custGeom>
            <a:solidFill>
              <a:srgbClr val="999AC9"/>
            </a:solidFill>
            <a:ln w="9525">
              <a:noFill/>
              <a:round/>
              <a:headEnd/>
              <a:tailEnd/>
            </a:ln>
          </p:spPr>
          <p:txBody>
            <a:bodyPr/>
            <a:lstStyle/>
            <a:p>
              <a:endParaRPr lang="en-US"/>
            </a:p>
          </p:txBody>
        </p:sp>
        <p:sp>
          <p:nvSpPr>
            <p:cNvPr id="27182" name="Freeform 554"/>
            <p:cNvSpPr>
              <a:spLocks/>
            </p:cNvSpPr>
            <p:nvPr/>
          </p:nvSpPr>
          <p:spPr bwMode="auto">
            <a:xfrm>
              <a:off x="3279775" y="4680620"/>
              <a:ext cx="609600" cy="554037"/>
            </a:xfrm>
            <a:custGeom>
              <a:avLst/>
              <a:gdLst>
                <a:gd name="T0" fmla="*/ 2147483647 w 185"/>
                <a:gd name="T1" fmla="*/ 2147483647 h 168"/>
                <a:gd name="T2" fmla="*/ 2147483647 w 185"/>
                <a:gd name="T3" fmla="*/ 2147483647 h 168"/>
                <a:gd name="T4" fmla="*/ 2147483647 w 185"/>
                <a:gd name="T5" fmla="*/ 2147483647 h 168"/>
                <a:gd name="T6" fmla="*/ 2147483647 w 185"/>
                <a:gd name="T7" fmla="*/ 2147483647 h 168"/>
                <a:gd name="T8" fmla="*/ 2147483647 w 185"/>
                <a:gd name="T9" fmla="*/ 2147483647 h 168"/>
                <a:gd name="T10" fmla="*/ 2147483647 w 185"/>
                <a:gd name="T11" fmla="*/ 2147483647 h 168"/>
                <a:gd name="T12" fmla="*/ 2147483647 w 185"/>
                <a:gd name="T13" fmla="*/ 2147483647 h 168"/>
                <a:gd name="T14" fmla="*/ 2147483647 w 185"/>
                <a:gd name="T15" fmla="*/ 2147483647 h 168"/>
                <a:gd name="T16" fmla="*/ 2147483647 w 185"/>
                <a:gd name="T17" fmla="*/ 2147483647 h 168"/>
                <a:gd name="T18" fmla="*/ 2147483647 w 185"/>
                <a:gd name="T19" fmla="*/ 2147483647 h 168"/>
                <a:gd name="T20" fmla="*/ 2147483647 w 185"/>
                <a:gd name="T21" fmla="*/ 2147483647 h 168"/>
                <a:gd name="T22" fmla="*/ 2147483647 w 185"/>
                <a:gd name="T23" fmla="*/ 2147483647 h 168"/>
                <a:gd name="T24" fmla="*/ 2147483647 w 185"/>
                <a:gd name="T25" fmla="*/ 2147483647 h 168"/>
                <a:gd name="T26" fmla="*/ 2147483647 w 185"/>
                <a:gd name="T27" fmla="*/ 2147483647 h 168"/>
                <a:gd name="T28" fmla="*/ 2147483647 w 185"/>
                <a:gd name="T29" fmla="*/ 2147483647 h 168"/>
                <a:gd name="T30" fmla="*/ 2147483647 w 185"/>
                <a:gd name="T31" fmla="*/ 2147483647 h 168"/>
                <a:gd name="T32" fmla="*/ 2147483647 w 185"/>
                <a:gd name="T33" fmla="*/ 2147483647 h 168"/>
                <a:gd name="T34" fmla="*/ 2147483647 w 185"/>
                <a:gd name="T35" fmla="*/ 2147483647 h 168"/>
                <a:gd name="T36" fmla="*/ 2147483647 w 185"/>
                <a:gd name="T37" fmla="*/ 2147483647 h 1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5"/>
                <a:gd name="T58" fmla="*/ 0 h 168"/>
                <a:gd name="T59" fmla="*/ 185 w 185"/>
                <a:gd name="T60" fmla="*/ 168 h 1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5" h="168">
                  <a:moveTo>
                    <a:pt x="185" y="63"/>
                  </a:moveTo>
                  <a:cubicBezTo>
                    <a:pt x="179" y="47"/>
                    <a:pt x="159" y="63"/>
                    <a:pt x="147" y="50"/>
                  </a:cubicBezTo>
                  <a:cubicBezTo>
                    <a:pt x="138" y="41"/>
                    <a:pt x="139" y="25"/>
                    <a:pt x="139" y="16"/>
                  </a:cubicBezTo>
                  <a:cubicBezTo>
                    <a:pt x="138" y="5"/>
                    <a:pt x="134" y="34"/>
                    <a:pt x="120" y="45"/>
                  </a:cubicBezTo>
                  <a:cubicBezTo>
                    <a:pt x="112" y="51"/>
                    <a:pt x="70" y="67"/>
                    <a:pt x="57" y="57"/>
                  </a:cubicBezTo>
                  <a:cubicBezTo>
                    <a:pt x="50" y="52"/>
                    <a:pt x="57" y="27"/>
                    <a:pt x="48" y="14"/>
                  </a:cubicBezTo>
                  <a:cubicBezTo>
                    <a:pt x="39" y="0"/>
                    <a:pt x="37" y="3"/>
                    <a:pt x="33" y="17"/>
                  </a:cubicBezTo>
                  <a:cubicBezTo>
                    <a:pt x="28" y="33"/>
                    <a:pt x="32" y="37"/>
                    <a:pt x="29" y="47"/>
                  </a:cubicBezTo>
                  <a:cubicBezTo>
                    <a:pt x="27" y="55"/>
                    <a:pt x="26" y="68"/>
                    <a:pt x="22" y="77"/>
                  </a:cubicBezTo>
                  <a:cubicBezTo>
                    <a:pt x="19" y="87"/>
                    <a:pt x="15" y="97"/>
                    <a:pt x="13" y="106"/>
                  </a:cubicBezTo>
                  <a:cubicBezTo>
                    <a:pt x="11" y="117"/>
                    <a:pt x="13" y="118"/>
                    <a:pt x="14" y="127"/>
                  </a:cubicBezTo>
                  <a:cubicBezTo>
                    <a:pt x="15" y="138"/>
                    <a:pt x="0" y="151"/>
                    <a:pt x="4" y="159"/>
                  </a:cubicBezTo>
                  <a:cubicBezTo>
                    <a:pt x="9" y="168"/>
                    <a:pt x="16" y="160"/>
                    <a:pt x="24" y="162"/>
                  </a:cubicBezTo>
                  <a:cubicBezTo>
                    <a:pt x="32" y="164"/>
                    <a:pt x="31" y="156"/>
                    <a:pt x="38" y="144"/>
                  </a:cubicBezTo>
                  <a:cubicBezTo>
                    <a:pt x="43" y="137"/>
                    <a:pt x="51" y="129"/>
                    <a:pt x="57" y="120"/>
                  </a:cubicBezTo>
                  <a:cubicBezTo>
                    <a:pt x="62" y="113"/>
                    <a:pt x="67" y="99"/>
                    <a:pt x="75" y="92"/>
                  </a:cubicBezTo>
                  <a:cubicBezTo>
                    <a:pt x="81" y="86"/>
                    <a:pt x="112" y="75"/>
                    <a:pt x="121" y="70"/>
                  </a:cubicBezTo>
                  <a:cubicBezTo>
                    <a:pt x="129" y="66"/>
                    <a:pt x="146" y="72"/>
                    <a:pt x="156" y="69"/>
                  </a:cubicBezTo>
                  <a:cubicBezTo>
                    <a:pt x="165" y="67"/>
                    <a:pt x="176" y="65"/>
                    <a:pt x="185" y="63"/>
                  </a:cubicBezTo>
                  <a:close/>
                </a:path>
              </a:pathLst>
            </a:custGeom>
            <a:solidFill>
              <a:srgbClr val="9899C8"/>
            </a:solidFill>
            <a:ln w="9525">
              <a:noFill/>
              <a:round/>
              <a:headEnd/>
              <a:tailEnd/>
            </a:ln>
          </p:spPr>
          <p:txBody>
            <a:bodyPr/>
            <a:lstStyle/>
            <a:p>
              <a:endParaRPr lang="en-US"/>
            </a:p>
          </p:txBody>
        </p:sp>
        <p:sp>
          <p:nvSpPr>
            <p:cNvPr id="27183" name="Freeform 555"/>
            <p:cNvSpPr>
              <a:spLocks/>
            </p:cNvSpPr>
            <p:nvPr/>
          </p:nvSpPr>
          <p:spPr bwMode="auto">
            <a:xfrm>
              <a:off x="3279775" y="4680620"/>
              <a:ext cx="609600" cy="550862"/>
            </a:xfrm>
            <a:custGeom>
              <a:avLst/>
              <a:gdLst>
                <a:gd name="T0" fmla="*/ 2147483647 w 185"/>
                <a:gd name="T1" fmla="*/ 2147483647 h 167"/>
                <a:gd name="T2" fmla="*/ 2147483647 w 185"/>
                <a:gd name="T3" fmla="*/ 2147483647 h 167"/>
                <a:gd name="T4" fmla="*/ 2147483647 w 185"/>
                <a:gd name="T5" fmla="*/ 2147483647 h 167"/>
                <a:gd name="T6" fmla="*/ 2147483647 w 185"/>
                <a:gd name="T7" fmla="*/ 2147483647 h 167"/>
                <a:gd name="T8" fmla="*/ 2147483647 w 185"/>
                <a:gd name="T9" fmla="*/ 2147483647 h 167"/>
                <a:gd name="T10" fmla="*/ 2147483647 w 185"/>
                <a:gd name="T11" fmla="*/ 2147483647 h 167"/>
                <a:gd name="T12" fmla="*/ 2147483647 w 185"/>
                <a:gd name="T13" fmla="*/ 2147483647 h 167"/>
                <a:gd name="T14" fmla="*/ 2147483647 w 185"/>
                <a:gd name="T15" fmla="*/ 2147483647 h 167"/>
                <a:gd name="T16" fmla="*/ 2147483647 w 185"/>
                <a:gd name="T17" fmla="*/ 2147483647 h 167"/>
                <a:gd name="T18" fmla="*/ 2147483647 w 185"/>
                <a:gd name="T19" fmla="*/ 2147483647 h 167"/>
                <a:gd name="T20" fmla="*/ 2147483647 w 185"/>
                <a:gd name="T21" fmla="*/ 2147483647 h 167"/>
                <a:gd name="T22" fmla="*/ 2147483647 w 185"/>
                <a:gd name="T23" fmla="*/ 2147483647 h 167"/>
                <a:gd name="T24" fmla="*/ 2147483647 w 185"/>
                <a:gd name="T25" fmla="*/ 2147483647 h 167"/>
                <a:gd name="T26" fmla="*/ 2147483647 w 185"/>
                <a:gd name="T27" fmla="*/ 2147483647 h 167"/>
                <a:gd name="T28" fmla="*/ 2147483647 w 185"/>
                <a:gd name="T29" fmla="*/ 2147483647 h 167"/>
                <a:gd name="T30" fmla="*/ 2147483647 w 185"/>
                <a:gd name="T31" fmla="*/ 2147483647 h 167"/>
                <a:gd name="T32" fmla="*/ 2147483647 w 185"/>
                <a:gd name="T33" fmla="*/ 2147483647 h 167"/>
                <a:gd name="T34" fmla="*/ 2147483647 w 185"/>
                <a:gd name="T35" fmla="*/ 2147483647 h 167"/>
                <a:gd name="T36" fmla="*/ 2147483647 w 185"/>
                <a:gd name="T37" fmla="*/ 2147483647 h 16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5"/>
                <a:gd name="T58" fmla="*/ 0 h 167"/>
                <a:gd name="T59" fmla="*/ 185 w 185"/>
                <a:gd name="T60" fmla="*/ 167 h 16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5" h="167">
                  <a:moveTo>
                    <a:pt x="185" y="63"/>
                  </a:moveTo>
                  <a:cubicBezTo>
                    <a:pt x="178" y="47"/>
                    <a:pt x="159" y="63"/>
                    <a:pt x="147" y="51"/>
                  </a:cubicBezTo>
                  <a:cubicBezTo>
                    <a:pt x="138" y="42"/>
                    <a:pt x="139" y="25"/>
                    <a:pt x="138" y="16"/>
                  </a:cubicBezTo>
                  <a:cubicBezTo>
                    <a:pt x="138" y="5"/>
                    <a:pt x="135" y="35"/>
                    <a:pt x="120" y="45"/>
                  </a:cubicBezTo>
                  <a:cubicBezTo>
                    <a:pt x="112" y="51"/>
                    <a:pt x="70" y="67"/>
                    <a:pt x="56" y="58"/>
                  </a:cubicBezTo>
                  <a:cubicBezTo>
                    <a:pt x="49" y="53"/>
                    <a:pt x="56" y="28"/>
                    <a:pt x="48" y="15"/>
                  </a:cubicBezTo>
                  <a:cubicBezTo>
                    <a:pt x="39" y="0"/>
                    <a:pt x="37" y="3"/>
                    <a:pt x="33" y="17"/>
                  </a:cubicBezTo>
                  <a:cubicBezTo>
                    <a:pt x="28" y="33"/>
                    <a:pt x="33" y="38"/>
                    <a:pt x="29" y="48"/>
                  </a:cubicBezTo>
                  <a:cubicBezTo>
                    <a:pt x="27" y="55"/>
                    <a:pt x="26" y="68"/>
                    <a:pt x="23" y="77"/>
                  </a:cubicBezTo>
                  <a:cubicBezTo>
                    <a:pt x="19" y="87"/>
                    <a:pt x="15" y="97"/>
                    <a:pt x="14" y="106"/>
                  </a:cubicBezTo>
                  <a:cubicBezTo>
                    <a:pt x="12" y="117"/>
                    <a:pt x="13" y="118"/>
                    <a:pt x="14" y="127"/>
                  </a:cubicBezTo>
                  <a:cubicBezTo>
                    <a:pt x="15" y="138"/>
                    <a:pt x="0" y="151"/>
                    <a:pt x="4" y="158"/>
                  </a:cubicBezTo>
                  <a:cubicBezTo>
                    <a:pt x="9" y="167"/>
                    <a:pt x="16" y="160"/>
                    <a:pt x="24" y="162"/>
                  </a:cubicBezTo>
                  <a:cubicBezTo>
                    <a:pt x="32" y="164"/>
                    <a:pt x="31" y="156"/>
                    <a:pt x="38" y="144"/>
                  </a:cubicBezTo>
                  <a:cubicBezTo>
                    <a:pt x="43" y="137"/>
                    <a:pt x="50" y="128"/>
                    <a:pt x="57" y="119"/>
                  </a:cubicBezTo>
                  <a:cubicBezTo>
                    <a:pt x="62" y="112"/>
                    <a:pt x="66" y="99"/>
                    <a:pt x="74" y="92"/>
                  </a:cubicBezTo>
                  <a:cubicBezTo>
                    <a:pt x="81" y="86"/>
                    <a:pt x="112" y="75"/>
                    <a:pt x="121" y="70"/>
                  </a:cubicBezTo>
                  <a:cubicBezTo>
                    <a:pt x="129" y="65"/>
                    <a:pt x="146" y="72"/>
                    <a:pt x="156" y="69"/>
                  </a:cubicBezTo>
                  <a:cubicBezTo>
                    <a:pt x="164" y="66"/>
                    <a:pt x="175" y="65"/>
                    <a:pt x="185" y="63"/>
                  </a:cubicBezTo>
                  <a:close/>
                </a:path>
              </a:pathLst>
            </a:custGeom>
            <a:solidFill>
              <a:srgbClr val="9799C8"/>
            </a:solidFill>
            <a:ln w="9525">
              <a:noFill/>
              <a:round/>
              <a:headEnd/>
              <a:tailEnd/>
            </a:ln>
          </p:spPr>
          <p:txBody>
            <a:bodyPr/>
            <a:lstStyle/>
            <a:p>
              <a:endParaRPr lang="en-US"/>
            </a:p>
          </p:txBody>
        </p:sp>
        <p:sp>
          <p:nvSpPr>
            <p:cNvPr id="27184" name="Freeform 556"/>
            <p:cNvSpPr>
              <a:spLocks/>
            </p:cNvSpPr>
            <p:nvPr/>
          </p:nvSpPr>
          <p:spPr bwMode="auto">
            <a:xfrm>
              <a:off x="3279775" y="4683795"/>
              <a:ext cx="609600" cy="547687"/>
            </a:xfrm>
            <a:custGeom>
              <a:avLst/>
              <a:gdLst>
                <a:gd name="T0" fmla="*/ 2147483647 w 185"/>
                <a:gd name="T1" fmla="*/ 2147483647 h 166"/>
                <a:gd name="T2" fmla="*/ 2147483647 w 185"/>
                <a:gd name="T3" fmla="*/ 2147483647 h 166"/>
                <a:gd name="T4" fmla="*/ 2147483647 w 185"/>
                <a:gd name="T5" fmla="*/ 2147483647 h 166"/>
                <a:gd name="T6" fmla="*/ 2147483647 w 185"/>
                <a:gd name="T7" fmla="*/ 2147483647 h 166"/>
                <a:gd name="T8" fmla="*/ 2147483647 w 185"/>
                <a:gd name="T9" fmla="*/ 2147483647 h 166"/>
                <a:gd name="T10" fmla="*/ 2147483647 w 185"/>
                <a:gd name="T11" fmla="*/ 2147483647 h 166"/>
                <a:gd name="T12" fmla="*/ 2147483647 w 185"/>
                <a:gd name="T13" fmla="*/ 2147483647 h 166"/>
                <a:gd name="T14" fmla="*/ 2147483647 w 185"/>
                <a:gd name="T15" fmla="*/ 2147483647 h 166"/>
                <a:gd name="T16" fmla="*/ 2147483647 w 185"/>
                <a:gd name="T17" fmla="*/ 2147483647 h 166"/>
                <a:gd name="T18" fmla="*/ 2147483647 w 185"/>
                <a:gd name="T19" fmla="*/ 2147483647 h 166"/>
                <a:gd name="T20" fmla="*/ 2147483647 w 185"/>
                <a:gd name="T21" fmla="*/ 2147483647 h 166"/>
                <a:gd name="T22" fmla="*/ 2147483647 w 185"/>
                <a:gd name="T23" fmla="*/ 2147483647 h 166"/>
                <a:gd name="T24" fmla="*/ 2147483647 w 185"/>
                <a:gd name="T25" fmla="*/ 2147483647 h 166"/>
                <a:gd name="T26" fmla="*/ 2147483647 w 185"/>
                <a:gd name="T27" fmla="*/ 2147483647 h 166"/>
                <a:gd name="T28" fmla="*/ 2147483647 w 185"/>
                <a:gd name="T29" fmla="*/ 2147483647 h 166"/>
                <a:gd name="T30" fmla="*/ 2147483647 w 185"/>
                <a:gd name="T31" fmla="*/ 2147483647 h 166"/>
                <a:gd name="T32" fmla="*/ 2147483647 w 185"/>
                <a:gd name="T33" fmla="*/ 2147483647 h 166"/>
                <a:gd name="T34" fmla="*/ 2147483647 w 185"/>
                <a:gd name="T35" fmla="*/ 2147483647 h 166"/>
                <a:gd name="T36" fmla="*/ 2147483647 w 185"/>
                <a:gd name="T37" fmla="*/ 2147483647 h 1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5"/>
                <a:gd name="T58" fmla="*/ 0 h 166"/>
                <a:gd name="T59" fmla="*/ 185 w 185"/>
                <a:gd name="T60" fmla="*/ 166 h 1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5" h="166">
                  <a:moveTo>
                    <a:pt x="185" y="62"/>
                  </a:moveTo>
                  <a:cubicBezTo>
                    <a:pt x="178" y="46"/>
                    <a:pt x="158" y="62"/>
                    <a:pt x="146" y="50"/>
                  </a:cubicBezTo>
                  <a:cubicBezTo>
                    <a:pt x="138" y="41"/>
                    <a:pt x="139" y="24"/>
                    <a:pt x="138" y="15"/>
                  </a:cubicBezTo>
                  <a:cubicBezTo>
                    <a:pt x="138" y="4"/>
                    <a:pt x="135" y="34"/>
                    <a:pt x="121" y="44"/>
                  </a:cubicBezTo>
                  <a:cubicBezTo>
                    <a:pt x="113" y="50"/>
                    <a:pt x="69" y="67"/>
                    <a:pt x="56" y="57"/>
                  </a:cubicBezTo>
                  <a:cubicBezTo>
                    <a:pt x="49" y="52"/>
                    <a:pt x="56" y="27"/>
                    <a:pt x="48" y="14"/>
                  </a:cubicBezTo>
                  <a:cubicBezTo>
                    <a:pt x="39" y="0"/>
                    <a:pt x="38" y="3"/>
                    <a:pt x="33" y="17"/>
                  </a:cubicBezTo>
                  <a:cubicBezTo>
                    <a:pt x="28" y="33"/>
                    <a:pt x="33" y="37"/>
                    <a:pt x="30" y="47"/>
                  </a:cubicBezTo>
                  <a:cubicBezTo>
                    <a:pt x="27" y="55"/>
                    <a:pt x="27" y="67"/>
                    <a:pt x="23" y="77"/>
                  </a:cubicBezTo>
                  <a:cubicBezTo>
                    <a:pt x="19" y="86"/>
                    <a:pt x="16" y="96"/>
                    <a:pt x="14" y="105"/>
                  </a:cubicBezTo>
                  <a:cubicBezTo>
                    <a:pt x="12" y="116"/>
                    <a:pt x="14" y="117"/>
                    <a:pt x="15" y="126"/>
                  </a:cubicBezTo>
                  <a:cubicBezTo>
                    <a:pt x="16" y="137"/>
                    <a:pt x="0" y="150"/>
                    <a:pt x="5" y="157"/>
                  </a:cubicBezTo>
                  <a:cubicBezTo>
                    <a:pt x="10" y="166"/>
                    <a:pt x="16" y="159"/>
                    <a:pt x="24" y="160"/>
                  </a:cubicBezTo>
                  <a:cubicBezTo>
                    <a:pt x="32" y="162"/>
                    <a:pt x="31" y="154"/>
                    <a:pt x="38" y="142"/>
                  </a:cubicBezTo>
                  <a:cubicBezTo>
                    <a:pt x="42" y="135"/>
                    <a:pt x="50" y="127"/>
                    <a:pt x="57" y="118"/>
                  </a:cubicBezTo>
                  <a:cubicBezTo>
                    <a:pt x="62" y="111"/>
                    <a:pt x="66" y="98"/>
                    <a:pt x="74" y="91"/>
                  </a:cubicBezTo>
                  <a:cubicBezTo>
                    <a:pt x="80" y="85"/>
                    <a:pt x="112" y="73"/>
                    <a:pt x="121" y="68"/>
                  </a:cubicBezTo>
                  <a:cubicBezTo>
                    <a:pt x="129" y="64"/>
                    <a:pt x="146" y="71"/>
                    <a:pt x="156" y="68"/>
                  </a:cubicBezTo>
                  <a:cubicBezTo>
                    <a:pt x="164" y="65"/>
                    <a:pt x="175" y="64"/>
                    <a:pt x="185" y="62"/>
                  </a:cubicBezTo>
                  <a:close/>
                </a:path>
              </a:pathLst>
            </a:custGeom>
            <a:solidFill>
              <a:srgbClr val="9698C8"/>
            </a:solidFill>
            <a:ln w="9525">
              <a:noFill/>
              <a:round/>
              <a:headEnd/>
              <a:tailEnd/>
            </a:ln>
          </p:spPr>
          <p:txBody>
            <a:bodyPr/>
            <a:lstStyle/>
            <a:p>
              <a:endParaRPr lang="en-US"/>
            </a:p>
          </p:txBody>
        </p:sp>
        <p:sp>
          <p:nvSpPr>
            <p:cNvPr id="27185" name="Freeform 557"/>
            <p:cNvSpPr>
              <a:spLocks/>
            </p:cNvSpPr>
            <p:nvPr/>
          </p:nvSpPr>
          <p:spPr bwMode="auto">
            <a:xfrm>
              <a:off x="3282950" y="4683795"/>
              <a:ext cx="603250" cy="547687"/>
            </a:xfrm>
            <a:custGeom>
              <a:avLst/>
              <a:gdLst>
                <a:gd name="T0" fmla="*/ 2147483647 w 183"/>
                <a:gd name="T1" fmla="*/ 2147483647 h 166"/>
                <a:gd name="T2" fmla="*/ 2147483647 w 183"/>
                <a:gd name="T3" fmla="*/ 2147483647 h 166"/>
                <a:gd name="T4" fmla="*/ 2147483647 w 183"/>
                <a:gd name="T5" fmla="*/ 2147483647 h 166"/>
                <a:gd name="T6" fmla="*/ 2147483647 w 183"/>
                <a:gd name="T7" fmla="*/ 2147483647 h 166"/>
                <a:gd name="T8" fmla="*/ 2147483647 w 183"/>
                <a:gd name="T9" fmla="*/ 2147483647 h 166"/>
                <a:gd name="T10" fmla="*/ 2147483647 w 183"/>
                <a:gd name="T11" fmla="*/ 2147483647 h 166"/>
                <a:gd name="T12" fmla="*/ 2147483647 w 183"/>
                <a:gd name="T13" fmla="*/ 2147483647 h 166"/>
                <a:gd name="T14" fmla="*/ 2147483647 w 183"/>
                <a:gd name="T15" fmla="*/ 2147483647 h 166"/>
                <a:gd name="T16" fmla="*/ 2147483647 w 183"/>
                <a:gd name="T17" fmla="*/ 2147483647 h 166"/>
                <a:gd name="T18" fmla="*/ 2147483647 w 183"/>
                <a:gd name="T19" fmla="*/ 2147483647 h 166"/>
                <a:gd name="T20" fmla="*/ 2147483647 w 183"/>
                <a:gd name="T21" fmla="*/ 2147483647 h 166"/>
                <a:gd name="T22" fmla="*/ 2147483647 w 183"/>
                <a:gd name="T23" fmla="*/ 2147483647 h 166"/>
                <a:gd name="T24" fmla="*/ 2147483647 w 183"/>
                <a:gd name="T25" fmla="*/ 2147483647 h 166"/>
                <a:gd name="T26" fmla="*/ 2147483647 w 183"/>
                <a:gd name="T27" fmla="*/ 2147483647 h 166"/>
                <a:gd name="T28" fmla="*/ 2147483647 w 183"/>
                <a:gd name="T29" fmla="*/ 2147483647 h 166"/>
                <a:gd name="T30" fmla="*/ 2147483647 w 183"/>
                <a:gd name="T31" fmla="*/ 2147483647 h 166"/>
                <a:gd name="T32" fmla="*/ 2147483647 w 183"/>
                <a:gd name="T33" fmla="*/ 2147483647 h 166"/>
                <a:gd name="T34" fmla="*/ 2147483647 w 183"/>
                <a:gd name="T35" fmla="*/ 2147483647 h 166"/>
                <a:gd name="T36" fmla="*/ 2147483647 w 183"/>
                <a:gd name="T37" fmla="*/ 2147483647 h 1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3"/>
                <a:gd name="T58" fmla="*/ 0 h 166"/>
                <a:gd name="T59" fmla="*/ 183 w 183"/>
                <a:gd name="T60" fmla="*/ 166 h 1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3" h="166">
                  <a:moveTo>
                    <a:pt x="183" y="62"/>
                  </a:moveTo>
                  <a:cubicBezTo>
                    <a:pt x="177" y="46"/>
                    <a:pt x="157" y="62"/>
                    <a:pt x="145" y="50"/>
                  </a:cubicBezTo>
                  <a:cubicBezTo>
                    <a:pt x="137" y="41"/>
                    <a:pt x="137" y="24"/>
                    <a:pt x="137" y="16"/>
                  </a:cubicBezTo>
                  <a:cubicBezTo>
                    <a:pt x="137" y="5"/>
                    <a:pt x="134" y="35"/>
                    <a:pt x="120" y="45"/>
                  </a:cubicBezTo>
                  <a:cubicBezTo>
                    <a:pt x="112" y="51"/>
                    <a:pt x="68" y="67"/>
                    <a:pt x="55" y="58"/>
                  </a:cubicBezTo>
                  <a:cubicBezTo>
                    <a:pt x="48" y="53"/>
                    <a:pt x="55" y="28"/>
                    <a:pt x="47" y="15"/>
                  </a:cubicBezTo>
                  <a:cubicBezTo>
                    <a:pt x="38" y="0"/>
                    <a:pt x="37" y="3"/>
                    <a:pt x="33" y="17"/>
                  </a:cubicBezTo>
                  <a:cubicBezTo>
                    <a:pt x="27" y="34"/>
                    <a:pt x="32" y="38"/>
                    <a:pt x="29" y="48"/>
                  </a:cubicBezTo>
                  <a:cubicBezTo>
                    <a:pt x="26" y="55"/>
                    <a:pt x="26" y="68"/>
                    <a:pt x="23" y="77"/>
                  </a:cubicBezTo>
                  <a:cubicBezTo>
                    <a:pt x="19" y="86"/>
                    <a:pt x="15" y="96"/>
                    <a:pt x="13" y="105"/>
                  </a:cubicBezTo>
                  <a:cubicBezTo>
                    <a:pt x="12" y="116"/>
                    <a:pt x="13" y="117"/>
                    <a:pt x="14" y="126"/>
                  </a:cubicBezTo>
                  <a:cubicBezTo>
                    <a:pt x="15" y="137"/>
                    <a:pt x="0" y="149"/>
                    <a:pt x="4" y="157"/>
                  </a:cubicBezTo>
                  <a:cubicBezTo>
                    <a:pt x="9" y="166"/>
                    <a:pt x="15" y="158"/>
                    <a:pt x="23" y="160"/>
                  </a:cubicBezTo>
                  <a:cubicBezTo>
                    <a:pt x="31" y="162"/>
                    <a:pt x="30" y="154"/>
                    <a:pt x="37" y="142"/>
                  </a:cubicBezTo>
                  <a:cubicBezTo>
                    <a:pt x="41" y="135"/>
                    <a:pt x="49" y="126"/>
                    <a:pt x="55" y="118"/>
                  </a:cubicBezTo>
                  <a:cubicBezTo>
                    <a:pt x="61" y="111"/>
                    <a:pt x="65" y="97"/>
                    <a:pt x="72" y="91"/>
                  </a:cubicBezTo>
                  <a:cubicBezTo>
                    <a:pt x="79" y="85"/>
                    <a:pt x="111" y="73"/>
                    <a:pt x="120" y="68"/>
                  </a:cubicBezTo>
                  <a:cubicBezTo>
                    <a:pt x="128" y="64"/>
                    <a:pt x="145" y="71"/>
                    <a:pt x="155" y="67"/>
                  </a:cubicBezTo>
                  <a:cubicBezTo>
                    <a:pt x="163" y="65"/>
                    <a:pt x="174" y="64"/>
                    <a:pt x="183" y="62"/>
                  </a:cubicBezTo>
                  <a:close/>
                </a:path>
              </a:pathLst>
            </a:custGeom>
            <a:solidFill>
              <a:srgbClr val="9598C8"/>
            </a:solidFill>
            <a:ln w="9525">
              <a:noFill/>
              <a:round/>
              <a:headEnd/>
              <a:tailEnd/>
            </a:ln>
          </p:spPr>
          <p:txBody>
            <a:bodyPr/>
            <a:lstStyle/>
            <a:p>
              <a:endParaRPr lang="en-US"/>
            </a:p>
          </p:txBody>
        </p:sp>
        <p:sp>
          <p:nvSpPr>
            <p:cNvPr id="27186" name="Freeform 558"/>
            <p:cNvSpPr>
              <a:spLocks/>
            </p:cNvSpPr>
            <p:nvPr/>
          </p:nvSpPr>
          <p:spPr bwMode="auto">
            <a:xfrm>
              <a:off x="3282950" y="4686970"/>
              <a:ext cx="603250" cy="541337"/>
            </a:xfrm>
            <a:custGeom>
              <a:avLst/>
              <a:gdLst>
                <a:gd name="T0" fmla="*/ 2147483647 w 183"/>
                <a:gd name="T1" fmla="*/ 2147483647 h 164"/>
                <a:gd name="T2" fmla="*/ 2147483647 w 183"/>
                <a:gd name="T3" fmla="*/ 2147483647 h 164"/>
                <a:gd name="T4" fmla="*/ 2147483647 w 183"/>
                <a:gd name="T5" fmla="*/ 2147483647 h 164"/>
                <a:gd name="T6" fmla="*/ 2147483647 w 183"/>
                <a:gd name="T7" fmla="*/ 2147483647 h 164"/>
                <a:gd name="T8" fmla="*/ 2147483647 w 183"/>
                <a:gd name="T9" fmla="*/ 2147483647 h 164"/>
                <a:gd name="T10" fmla="*/ 2147483647 w 183"/>
                <a:gd name="T11" fmla="*/ 2147483647 h 164"/>
                <a:gd name="T12" fmla="*/ 2147483647 w 183"/>
                <a:gd name="T13" fmla="*/ 2147483647 h 164"/>
                <a:gd name="T14" fmla="*/ 2147483647 w 183"/>
                <a:gd name="T15" fmla="*/ 2147483647 h 164"/>
                <a:gd name="T16" fmla="*/ 2147483647 w 183"/>
                <a:gd name="T17" fmla="*/ 2147483647 h 164"/>
                <a:gd name="T18" fmla="*/ 2147483647 w 183"/>
                <a:gd name="T19" fmla="*/ 2147483647 h 164"/>
                <a:gd name="T20" fmla="*/ 2147483647 w 183"/>
                <a:gd name="T21" fmla="*/ 2147483647 h 164"/>
                <a:gd name="T22" fmla="*/ 2147483647 w 183"/>
                <a:gd name="T23" fmla="*/ 2147483647 h 164"/>
                <a:gd name="T24" fmla="*/ 2147483647 w 183"/>
                <a:gd name="T25" fmla="*/ 2147483647 h 164"/>
                <a:gd name="T26" fmla="*/ 2147483647 w 183"/>
                <a:gd name="T27" fmla="*/ 2147483647 h 164"/>
                <a:gd name="T28" fmla="*/ 2147483647 w 183"/>
                <a:gd name="T29" fmla="*/ 2147483647 h 164"/>
                <a:gd name="T30" fmla="*/ 2147483647 w 183"/>
                <a:gd name="T31" fmla="*/ 2147483647 h 164"/>
                <a:gd name="T32" fmla="*/ 2147483647 w 183"/>
                <a:gd name="T33" fmla="*/ 2147483647 h 164"/>
                <a:gd name="T34" fmla="*/ 2147483647 w 183"/>
                <a:gd name="T35" fmla="*/ 2147483647 h 164"/>
                <a:gd name="T36" fmla="*/ 2147483647 w 183"/>
                <a:gd name="T37" fmla="*/ 2147483647 h 1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3"/>
                <a:gd name="T58" fmla="*/ 0 h 164"/>
                <a:gd name="T59" fmla="*/ 183 w 183"/>
                <a:gd name="T60" fmla="*/ 164 h 1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3" h="164">
                  <a:moveTo>
                    <a:pt x="183" y="61"/>
                  </a:moveTo>
                  <a:cubicBezTo>
                    <a:pt x="176" y="46"/>
                    <a:pt x="157" y="62"/>
                    <a:pt x="145" y="49"/>
                  </a:cubicBezTo>
                  <a:cubicBezTo>
                    <a:pt x="136" y="41"/>
                    <a:pt x="137" y="24"/>
                    <a:pt x="137" y="15"/>
                  </a:cubicBezTo>
                  <a:cubicBezTo>
                    <a:pt x="137" y="4"/>
                    <a:pt x="134" y="34"/>
                    <a:pt x="120" y="44"/>
                  </a:cubicBezTo>
                  <a:cubicBezTo>
                    <a:pt x="112" y="50"/>
                    <a:pt x="67" y="67"/>
                    <a:pt x="54" y="57"/>
                  </a:cubicBezTo>
                  <a:cubicBezTo>
                    <a:pt x="47" y="52"/>
                    <a:pt x="56" y="27"/>
                    <a:pt x="47" y="14"/>
                  </a:cubicBezTo>
                  <a:cubicBezTo>
                    <a:pt x="38" y="0"/>
                    <a:pt x="37" y="3"/>
                    <a:pt x="33" y="17"/>
                  </a:cubicBezTo>
                  <a:cubicBezTo>
                    <a:pt x="28" y="33"/>
                    <a:pt x="32" y="37"/>
                    <a:pt x="29" y="47"/>
                  </a:cubicBezTo>
                  <a:cubicBezTo>
                    <a:pt x="27" y="54"/>
                    <a:pt x="27" y="67"/>
                    <a:pt x="23" y="76"/>
                  </a:cubicBezTo>
                  <a:cubicBezTo>
                    <a:pt x="19" y="86"/>
                    <a:pt x="15" y="96"/>
                    <a:pt x="14" y="104"/>
                  </a:cubicBezTo>
                  <a:cubicBezTo>
                    <a:pt x="12" y="115"/>
                    <a:pt x="14" y="116"/>
                    <a:pt x="14" y="125"/>
                  </a:cubicBezTo>
                  <a:cubicBezTo>
                    <a:pt x="15" y="135"/>
                    <a:pt x="0" y="148"/>
                    <a:pt x="4" y="155"/>
                  </a:cubicBezTo>
                  <a:cubicBezTo>
                    <a:pt x="9" y="164"/>
                    <a:pt x="15" y="157"/>
                    <a:pt x="23" y="158"/>
                  </a:cubicBezTo>
                  <a:cubicBezTo>
                    <a:pt x="31" y="160"/>
                    <a:pt x="30" y="152"/>
                    <a:pt x="37" y="140"/>
                  </a:cubicBezTo>
                  <a:cubicBezTo>
                    <a:pt x="41" y="133"/>
                    <a:pt x="49" y="125"/>
                    <a:pt x="55" y="116"/>
                  </a:cubicBezTo>
                  <a:cubicBezTo>
                    <a:pt x="60" y="109"/>
                    <a:pt x="64" y="96"/>
                    <a:pt x="72" y="89"/>
                  </a:cubicBezTo>
                  <a:cubicBezTo>
                    <a:pt x="79" y="83"/>
                    <a:pt x="111" y="72"/>
                    <a:pt x="120" y="67"/>
                  </a:cubicBezTo>
                  <a:cubicBezTo>
                    <a:pt x="127" y="63"/>
                    <a:pt x="145" y="69"/>
                    <a:pt x="155" y="66"/>
                  </a:cubicBezTo>
                  <a:cubicBezTo>
                    <a:pt x="163" y="64"/>
                    <a:pt x="173" y="63"/>
                    <a:pt x="183" y="61"/>
                  </a:cubicBezTo>
                  <a:close/>
                </a:path>
              </a:pathLst>
            </a:custGeom>
            <a:solidFill>
              <a:srgbClr val="9498C8"/>
            </a:solidFill>
            <a:ln w="9525">
              <a:noFill/>
              <a:round/>
              <a:headEnd/>
              <a:tailEnd/>
            </a:ln>
          </p:spPr>
          <p:txBody>
            <a:bodyPr/>
            <a:lstStyle/>
            <a:p>
              <a:endParaRPr lang="en-US"/>
            </a:p>
          </p:txBody>
        </p:sp>
        <p:pic>
          <p:nvPicPr>
            <p:cNvPr id="27187" name="Picture 559"/>
            <p:cNvPicPr>
              <a:picLocks noChangeAspect="1" noChangeArrowheads="1"/>
            </p:cNvPicPr>
            <p:nvPr/>
          </p:nvPicPr>
          <p:blipFill>
            <a:blip r:embed="rId4"/>
            <a:srcRect/>
            <a:stretch>
              <a:fillRect/>
            </a:stretch>
          </p:blipFill>
          <p:spPr bwMode="auto">
            <a:xfrm>
              <a:off x="3702050" y="4936207"/>
              <a:ext cx="811213" cy="782638"/>
            </a:xfrm>
            <a:prstGeom prst="rect">
              <a:avLst/>
            </a:prstGeom>
            <a:noFill/>
            <a:ln w="9525">
              <a:noFill/>
              <a:miter lim="800000"/>
              <a:headEnd/>
              <a:tailEnd/>
            </a:ln>
          </p:spPr>
        </p:pic>
        <p:sp>
          <p:nvSpPr>
            <p:cNvPr id="27188" name="Freeform 560"/>
            <p:cNvSpPr>
              <a:spLocks/>
            </p:cNvSpPr>
            <p:nvPr/>
          </p:nvSpPr>
          <p:spPr bwMode="auto">
            <a:xfrm>
              <a:off x="3717925" y="4953670"/>
              <a:ext cx="777875" cy="749300"/>
            </a:xfrm>
            <a:custGeom>
              <a:avLst/>
              <a:gdLst>
                <a:gd name="T0" fmla="*/ 2147483647 w 236"/>
                <a:gd name="T1" fmla="*/ 2147483647 h 227"/>
                <a:gd name="T2" fmla="*/ 2147483647 w 236"/>
                <a:gd name="T3" fmla="*/ 2147483647 h 227"/>
                <a:gd name="T4" fmla="*/ 2147483647 w 236"/>
                <a:gd name="T5" fmla="*/ 2147483647 h 227"/>
                <a:gd name="T6" fmla="*/ 2147483647 w 236"/>
                <a:gd name="T7" fmla="*/ 2147483647 h 227"/>
                <a:gd name="T8" fmla="*/ 2147483647 w 236"/>
                <a:gd name="T9" fmla="*/ 2147483647 h 227"/>
                <a:gd name="T10" fmla="*/ 2147483647 w 236"/>
                <a:gd name="T11" fmla="*/ 2147483647 h 227"/>
                <a:gd name="T12" fmla="*/ 2147483647 w 236"/>
                <a:gd name="T13" fmla="*/ 2147483647 h 227"/>
                <a:gd name="T14" fmla="*/ 2147483647 w 236"/>
                <a:gd name="T15" fmla="*/ 2147483647 h 227"/>
                <a:gd name="T16" fmla="*/ 2147483647 w 236"/>
                <a:gd name="T17" fmla="*/ 2147483647 h 227"/>
                <a:gd name="T18" fmla="*/ 2147483647 w 236"/>
                <a:gd name="T19" fmla="*/ 2147483647 h 227"/>
                <a:gd name="T20" fmla="*/ 2147483647 w 236"/>
                <a:gd name="T21" fmla="*/ 2147483647 h 227"/>
                <a:gd name="T22" fmla="*/ 2147483647 w 236"/>
                <a:gd name="T23" fmla="*/ 2147483647 h 227"/>
                <a:gd name="T24" fmla="*/ 2147483647 w 236"/>
                <a:gd name="T25" fmla="*/ 2147483647 h 227"/>
                <a:gd name="T26" fmla="*/ 2147483647 w 236"/>
                <a:gd name="T27" fmla="*/ 2147483647 h 227"/>
                <a:gd name="T28" fmla="*/ 2147483647 w 236"/>
                <a:gd name="T29" fmla="*/ 2147483647 h 227"/>
                <a:gd name="T30" fmla="*/ 2147483647 w 236"/>
                <a:gd name="T31" fmla="*/ 2147483647 h 227"/>
                <a:gd name="T32" fmla="*/ 2147483647 w 236"/>
                <a:gd name="T33" fmla="*/ 2147483647 h 227"/>
                <a:gd name="T34" fmla="*/ 2147483647 w 236"/>
                <a:gd name="T35" fmla="*/ 2147483647 h 227"/>
                <a:gd name="T36" fmla="*/ 2147483647 w 236"/>
                <a:gd name="T37" fmla="*/ 2147483647 h 2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6"/>
                <a:gd name="T58" fmla="*/ 0 h 227"/>
                <a:gd name="T59" fmla="*/ 236 w 236"/>
                <a:gd name="T60" fmla="*/ 227 h 2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6" h="227">
                  <a:moveTo>
                    <a:pt x="102" y="17"/>
                  </a:moveTo>
                  <a:cubicBezTo>
                    <a:pt x="81" y="21"/>
                    <a:pt x="83" y="17"/>
                    <a:pt x="61" y="27"/>
                  </a:cubicBezTo>
                  <a:cubicBezTo>
                    <a:pt x="49" y="32"/>
                    <a:pt x="34" y="35"/>
                    <a:pt x="24" y="45"/>
                  </a:cubicBezTo>
                  <a:cubicBezTo>
                    <a:pt x="13" y="54"/>
                    <a:pt x="11" y="67"/>
                    <a:pt x="9" y="82"/>
                  </a:cubicBezTo>
                  <a:cubicBezTo>
                    <a:pt x="7" y="93"/>
                    <a:pt x="0" y="106"/>
                    <a:pt x="2" y="120"/>
                  </a:cubicBezTo>
                  <a:cubicBezTo>
                    <a:pt x="4" y="132"/>
                    <a:pt x="7" y="145"/>
                    <a:pt x="12" y="157"/>
                  </a:cubicBezTo>
                  <a:cubicBezTo>
                    <a:pt x="17" y="169"/>
                    <a:pt x="29" y="176"/>
                    <a:pt x="37" y="185"/>
                  </a:cubicBezTo>
                  <a:cubicBezTo>
                    <a:pt x="45" y="195"/>
                    <a:pt x="51" y="207"/>
                    <a:pt x="63" y="213"/>
                  </a:cubicBezTo>
                  <a:cubicBezTo>
                    <a:pt x="73" y="218"/>
                    <a:pt x="86" y="216"/>
                    <a:pt x="99" y="217"/>
                  </a:cubicBezTo>
                  <a:cubicBezTo>
                    <a:pt x="110" y="218"/>
                    <a:pt x="123" y="227"/>
                    <a:pt x="136" y="224"/>
                  </a:cubicBezTo>
                  <a:cubicBezTo>
                    <a:pt x="152" y="222"/>
                    <a:pt x="163" y="208"/>
                    <a:pt x="174" y="201"/>
                  </a:cubicBezTo>
                  <a:cubicBezTo>
                    <a:pt x="188" y="194"/>
                    <a:pt x="201" y="188"/>
                    <a:pt x="209" y="177"/>
                  </a:cubicBezTo>
                  <a:cubicBezTo>
                    <a:pt x="217" y="165"/>
                    <a:pt x="227" y="152"/>
                    <a:pt x="230" y="139"/>
                  </a:cubicBezTo>
                  <a:cubicBezTo>
                    <a:pt x="233" y="124"/>
                    <a:pt x="236" y="109"/>
                    <a:pt x="236" y="96"/>
                  </a:cubicBezTo>
                  <a:cubicBezTo>
                    <a:pt x="236" y="78"/>
                    <a:pt x="219" y="64"/>
                    <a:pt x="218" y="56"/>
                  </a:cubicBezTo>
                  <a:cubicBezTo>
                    <a:pt x="216" y="46"/>
                    <a:pt x="217" y="31"/>
                    <a:pt x="206" y="23"/>
                  </a:cubicBezTo>
                  <a:cubicBezTo>
                    <a:pt x="197" y="16"/>
                    <a:pt x="186" y="7"/>
                    <a:pt x="173" y="3"/>
                  </a:cubicBezTo>
                  <a:cubicBezTo>
                    <a:pt x="163" y="0"/>
                    <a:pt x="149" y="8"/>
                    <a:pt x="136" y="8"/>
                  </a:cubicBezTo>
                  <a:cubicBezTo>
                    <a:pt x="125" y="8"/>
                    <a:pt x="114" y="13"/>
                    <a:pt x="102" y="17"/>
                  </a:cubicBezTo>
                  <a:close/>
                </a:path>
              </a:pathLst>
            </a:custGeom>
            <a:noFill/>
            <a:ln w="9525">
              <a:solidFill>
                <a:srgbClr val="3F007D"/>
              </a:solidFill>
              <a:miter lim="800000"/>
              <a:headEnd/>
              <a:tailEnd/>
            </a:ln>
          </p:spPr>
          <p:txBody>
            <a:bodyPr/>
            <a:lstStyle/>
            <a:p>
              <a:endParaRPr lang="en-US"/>
            </a:p>
          </p:txBody>
        </p:sp>
        <p:sp>
          <p:nvSpPr>
            <p:cNvPr id="27189" name="Freeform 561"/>
            <p:cNvSpPr>
              <a:spLocks/>
            </p:cNvSpPr>
            <p:nvPr/>
          </p:nvSpPr>
          <p:spPr bwMode="auto">
            <a:xfrm>
              <a:off x="3589338" y="4947320"/>
              <a:ext cx="379412" cy="398462"/>
            </a:xfrm>
            <a:custGeom>
              <a:avLst/>
              <a:gdLst>
                <a:gd name="T0" fmla="*/ 2147483647 w 115"/>
                <a:gd name="T1" fmla="*/ 2147483647 h 121"/>
                <a:gd name="T2" fmla="*/ 2147483647 w 115"/>
                <a:gd name="T3" fmla="*/ 2147483647 h 121"/>
                <a:gd name="T4" fmla="*/ 2147483647 w 115"/>
                <a:gd name="T5" fmla="*/ 2147483647 h 121"/>
                <a:gd name="T6" fmla="*/ 2147483647 w 115"/>
                <a:gd name="T7" fmla="*/ 2147483647 h 121"/>
                <a:gd name="T8" fmla="*/ 2147483647 w 115"/>
                <a:gd name="T9" fmla="*/ 2147483647 h 121"/>
                <a:gd name="T10" fmla="*/ 2147483647 w 115"/>
                <a:gd name="T11" fmla="*/ 2147483647 h 121"/>
                <a:gd name="T12" fmla="*/ 2147483647 w 115"/>
                <a:gd name="T13" fmla="*/ 2147483647 h 121"/>
                <a:gd name="T14" fmla="*/ 2147483647 w 115"/>
                <a:gd name="T15" fmla="*/ 2147483647 h 121"/>
                <a:gd name="T16" fmla="*/ 2147483647 w 115"/>
                <a:gd name="T17" fmla="*/ 2147483647 h 121"/>
                <a:gd name="T18" fmla="*/ 2147483647 w 115"/>
                <a:gd name="T19" fmla="*/ 2147483647 h 121"/>
                <a:gd name="T20" fmla="*/ 2147483647 w 115"/>
                <a:gd name="T21" fmla="*/ 2147483647 h 1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121"/>
                <a:gd name="T35" fmla="*/ 115 w 115"/>
                <a:gd name="T36" fmla="*/ 121 h 1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121">
                  <a:moveTo>
                    <a:pt x="52" y="11"/>
                  </a:moveTo>
                  <a:cubicBezTo>
                    <a:pt x="52" y="11"/>
                    <a:pt x="28" y="10"/>
                    <a:pt x="21" y="16"/>
                  </a:cubicBezTo>
                  <a:cubicBezTo>
                    <a:pt x="14" y="22"/>
                    <a:pt x="14" y="26"/>
                    <a:pt x="10" y="38"/>
                  </a:cubicBezTo>
                  <a:cubicBezTo>
                    <a:pt x="6" y="50"/>
                    <a:pt x="0" y="47"/>
                    <a:pt x="5" y="61"/>
                  </a:cubicBezTo>
                  <a:cubicBezTo>
                    <a:pt x="10" y="74"/>
                    <a:pt x="7" y="70"/>
                    <a:pt x="14" y="87"/>
                  </a:cubicBezTo>
                  <a:cubicBezTo>
                    <a:pt x="20" y="105"/>
                    <a:pt x="20" y="121"/>
                    <a:pt x="20" y="121"/>
                  </a:cubicBezTo>
                  <a:cubicBezTo>
                    <a:pt x="20" y="121"/>
                    <a:pt x="31" y="97"/>
                    <a:pt x="27" y="82"/>
                  </a:cubicBezTo>
                  <a:cubicBezTo>
                    <a:pt x="23" y="66"/>
                    <a:pt x="14" y="62"/>
                    <a:pt x="27" y="47"/>
                  </a:cubicBezTo>
                  <a:cubicBezTo>
                    <a:pt x="39" y="32"/>
                    <a:pt x="23" y="42"/>
                    <a:pt x="45" y="32"/>
                  </a:cubicBezTo>
                  <a:cubicBezTo>
                    <a:pt x="67" y="23"/>
                    <a:pt x="57" y="19"/>
                    <a:pt x="86" y="10"/>
                  </a:cubicBezTo>
                  <a:cubicBezTo>
                    <a:pt x="115" y="0"/>
                    <a:pt x="60" y="8"/>
                    <a:pt x="52" y="11"/>
                  </a:cubicBezTo>
                  <a:close/>
                </a:path>
              </a:pathLst>
            </a:custGeom>
            <a:solidFill>
              <a:srgbClr val="CAB2D6"/>
            </a:solidFill>
            <a:ln w="9525">
              <a:noFill/>
              <a:round/>
              <a:headEnd/>
              <a:tailEnd/>
            </a:ln>
          </p:spPr>
          <p:txBody>
            <a:bodyPr/>
            <a:lstStyle/>
            <a:p>
              <a:endParaRPr lang="en-US"/>
            </a:p>
          </p:txBody>
        </p:sp>
        <p:sp>
          <p:nvSpPr>
            <p:cNvPr id="27190" name="Freeform 562"/>
            <p:cNvSpPr>
              <a:spLocks/>
            </p:cNvSpPr>
            <p:nvPr/>
          </p:nvSpPr>
          <p:spPr bwMode="auto">
            <a:xfrm>
              <a:off x="3589338" y="4950495"/>
              <a:ext cx="379412" cy="395287"/>
            </a:xfrm>
            <a:custGeom>
              <a:avLst/>
              <a:gdLst>
                <a:gd name="T0" fmla="*/ 2147483647 w 115"/>
                <a:gd name="T1" fmla="*/ 2147483647 h 120"/>
                <a:gd name="T2" fmla="*/ 2147483647 w 115"/>
                <a:gd name="T3" fmla="*/ 2147483647 h 120"/>
                <a:gd name="T4" fmla="*/ 2147483647 w 115"/>
                <a:gd name="T5" fmla="*/ 2147483647 h 120"/>
                <a:gd name="T6" fmla="*/ 2147483647 w 115"/>
                <a:gd name="T7" fmla="*/ 2147483647 h 120"/>
                <a:gd name="T8" fmla="*/ 2147483647 w 115"/>
                <a:gd name="T9" fmla="*/ 2147483647 h 120"/>
                <a:gd name="T10" fmla="*/ 2147483647 w 115"/>
                <a:gd name="T11" fmla="*/ 2147483647 h 120"/>
                <a:gd name="T12" fmla="*/ 2147483647 w 115"/>
                <a:gd name="T13" fmla="*/ 2147483647 h 120"/>
                <a:gd name="T14" fmla="*/ 2147483647 w 115"/>
                <a:gd name="T15" fmla="*/ 2147483647 h 120"/>
                <a:gd name="T16" fmla="*/ 2147483647 w 115"/>
                <a:gd name="T17" fmla="*/ 2147483647 h 120"/>
                <a:gd name="T18" fmla="*/ 2147483647 w 115"/>
                <a:gd name="T19" fmla="*/ 2147483647 h 120"/>
                <a:gd name="T20" fmla="*/ 2147483647 w 115"/>
                <a:gd name="T21" fmla="*/ 2147483647 h 1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120"/>
                <a:gd name="T35" fmla="*/ 115 w 115"/>
                <a:gd name="T36" fmla="*/ 120 h 1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120">
                  <a:moveTo>
                    <a:pt x="51" y="10"/>
                  </a:moveTo>
                  <a:cubicBezTo>
                    <a:pt x="51" y="10"/>
                    <a:pt x="28" y="9"/>
                    <a:pt x="21" y="15"/>
                  </a:cubicBezTo>
                  <a:cubicBezTo>
                    <a:pt x="14" y="21"/>
                    <a:pt x="14" y="26"/>
                    <a:pt x="10" y="37"/>
                  </a:cubicBezTo>
                  <a:cubicBezTo>
                    <a:pt x="7" y="49"/>
                    <a:pt x="0" y="46"/>
                    <a:pt x="5" y="59"/>
                  </a:cubicBezTo>
                  <a:cubicBezTo>
                    <a:pt x="10" y="73"/>
                    <a:pt x="7" y="68"/>
                    <a:pt x="14" y="86"/>
                  </a:cubicBezTo>
                  <a:cubicBezTo>
                    <a:pt x="20" y="104"/>
                    <a:pt x="20" y="120"/>
                    <a:pt x="20" y="120"/>
                  </a:cubicBezTo>
                  <a:cubicBezTo>
                    <a:pt x="20" y="120"/>
                    <a:pt x="31" y="96"/>
                    <a:pt x="27" y="81"/>
                  </a:cubicBezTo>
                  <a:cubicBezTo>
                    <a:pt x="23" y="65"/>
                    <a:pt x="14" y="61"/>
                    <a:pt x="27" y="46"/>
                  </a:cubicBezTo>
                  <a:cubicBezTo>
                    <a:pt x="39" y="31"/>
                    <a:pt x="23" y="41"/>
                    <a:pt x="45" y="31"/>
                  </a:cubicBezTo>
                  <a:cubicBezTo>
                    <a:pt x="67" y="22"/>
                    <a:pt x="57" y="18"/>
                    <a:pt x="86" y="9"/>
                  </a:cubicBezTo>
                  <a:cubicBezTo>
                    <a:pt x="115" y="0"/>
                    <a:pt x="60" y="7"/>
                    <a:pt x="51" y="10"/>
                  </a:cubicBezTo>
                  <a:close/>
                </a:path>
              </a:pathLst>
            </a:custGeom>
            <a:solidFill>
              <a:srgbClr val="C9B1D6"/>
            </a:solidFill>
            <a:ln w="9525">
              <a:noFill/>
              <a:round/>
              <a:headEnd/>
              <a:tailEnd/>
            </a:ln>
          </p:spPr>
          <p:txBody>
            <a:bodyPr/>
            <a:lstStyle/>
            <a:p>
              <a:endParaRPr lang="en-US"/>
            </a:p>
          </p:txBody>
        </p:sp>
        <p:sp>
          <p:nvSpPr>
            <p:cNvPr id="27191" name="Freeform 563"/>
            <p:cNvSpPr>
              <a:spLocks/>
            </p:cNvSpPr>
            <p:nvPr/>
          </p:nvSpPr>
          <p:spPr bwMode="auto">
            <a:xfrm>
              <a:off x="3589338" y="4950495"/>
              <a:ext cx="379412" cy="395287"/>
            </a:xfrm>
            <a:custGeom>
              <a:avLst/>
              <a:gdLst>
                <a:gd name="T0" fmla="*/ 2147483647 w 115"/>
                <a:gd name="T1" fmla="*/ 2147483647 h 120"/>
                <a:gd name="T2" fmla="*/ 2147483647 w 115"/>
                <a:gd name="T3" fmla="*/ 2147483647 h 120"/>
                <a:gd name="T4" fmla="*/ 2147483647 w 115"/>
                <a:gd name="T5" fmla="*/ 2147483647 h 120"/>
                <a:gd name="T6" fmla="*/ 2147483647 w 115"/>
                <a:gd name="T7" fmla="*/ 2147483647 h 120"/>
                <a:gd name="T8" fmla="*/ 2147483647 w 115"/>
                <a:gd name="T9" fmla="*/ 2147483647 h 120"/>
                <a:gd name="T10" fmla="*/ 2147483647 w 115"/>
                <a:gd name="T11" fmla="*/ 2147483647 h 120"/>
                <a:gd name="T12" fmla="*/ 2147483647 w 115"/>
                <a:gd name="T13" fmla="*/ 2147483647 h 120"/>
                <a:gd name="T14" fmla="*/ 2147483647 w 115"/>
                <a:gd name="T15" fmla="*/ 2147483647 h 120"/>
                <a:gd name="T16" fmla="*/ 2147483647 w 115"/>
                <a:gd name="T17" fmla="*/ 2147483647 h 120"/>
                <a:gd name="T18" fmla="*/ 2147483647 w 115"/>
                <a:gd name="T19" fmla="*/ 2147483647 h 120"/>
                <a:gd name="T20" fmla="*/ 2147483647 w 115"/>
                <a:gd name="T21" fmla="*/ 2147483647 h 1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120"/>
                <a:gd name="T35" fmla="*/ 115 w 115"/>
                <a:gd name="T36" fmla="*/ 120 h 1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120">
                  <a:moveTo>
                    <a:pt x="51" y="10"/>
                  </a:moveTo>
                  <a:cubicBezTo>
                    <a:pt x="51" y="10"/>
                    <a:pt x="28" y="9"/>
                    <a:pt x="21" y="15"/>
                  </a:cubicBezTo>
                  <a:cubicBezTo>
                    <a:pt x="14" y="21"/>
                    <a:pt x="14" y="26"/>
                    <a:pt x="11" y="37"/>
                  </a:cubicBezTo>
                  <a:cubicBezTo>
                    <a:pt x="7" y="49"/>
                    <a:pt x="0" y="46"/>
                    <a:pt x="5" y="59"/>
                  </a:cubicBezTo>
                  <a:cubicBezTo>
                    <a:pt x="10" y="73"/>
                    <a:pt x="7" y="68"/>
                    <a:pt x="14" y="86"/>
                  </a:cubicBezTo>
                  <a:cubicBezTo>
                    <a:pt x="20" y="103"/>
                    <a:pt x="20" y="120"/>
                    <a:pt x="20" y="120"/>
                  </a:cubicBezTo>
                  <a:cubicBezTo>
                    <a:pt x="20" y="120"/>
                    <a:pt x="31" y="96"/>
                    <a:pt x="27" y="81"/>
                  </a:cubicBezTo>
                  <a:cubicBezTo>
                    <a:pt x="23" y="65"/>
                    <a:pt x="14" y="60"/>
                    <a:pt x="27" y="46"/>
                  </a:cubicBezTo>
                  <a:cubicBezTo>
                    <a:pt x="39" y="31"/>
                    <a:pt x="23" y="41"/>
                    <a:pt x="45" y="31"/>
                  </a:cubicBezTo>
                  <a:cubicBezTo>
                    <a:pt x="67" y="22"/>
                    <a:pt x="57" y="19"/>
                    <a:pt x="86" y="9"/>
                  </a:cubicBezTo>
                  <a:cubicBezTo>
                    <a:pt x="115" y="0"/>
                    <a:pt x="60" y="7"/>
                    <a:pt x="51" y="10"/>
                  </a:cubicBezTo>
                  <a:close/>
                </a:path>
              </a:pathLst>
            </a:custGeom>
            <a:solidFill>
              <a:srgbClr val="C8B1D6"/>
            </a:solidFill>
            <a:ln w="9525">
              <a:noFill/>
              <a:round/>
              <a:headEnd/>
              <a:tailEnd/>
            </a:ln>
          </p:spPr>
          <p:txBody>
            <a:bodyPr/>
            <a:lstStyle/>
            <a:p>
              <a:endParaRPr lang="en-US"/>
            </a:p>
          </p:txBody>
        </p:sp>
        <p:sp>
          <p:nvSpPr>
            <p:cNvPr id="27192" name="Freeform 564"/>
            <p:cNvSpPr>
              <a:spLocks/>
            </p:cNvSpPr>
            <p:nvPr/>
          </p:nvSpPr>
          <p:spPr bwMode="auto">
            <a:xfrm>
              <a:off x="3589338" y="4950495"/>
              <a:ext cx="376237" cy="395287"/>
            </a:xfrm>
            <a:custGeom>
              <a:avLst/>
              <a:gdLst>
                <a:gd name="T0" fmla="*/ 2147483647 w 114"/>
                <a:gd name="T1" fmla="*/ 2147483647 h 120"/>
                <a:gd name="T2" fmla="*/ 2147483647 w 114"/>
                <a:gd name="T3" fmla="*/ 2147483647 h 120"/>
                <a:gd name="T4" fmla="*/ 2147483647 w 114"/>
                <a:gd name="T5" fmla="*/ 2147483647 h 120"/>
                <a:gd name="T6" fmla="*/ 2147483647 w 114"/>
                <a:gd name="T7" fmla="*/ 2147483647 h 120"/>
                <a:gd name="T8" fmla="*/ 2147483647 w 114"/>
                <a:gd name="T9" fmla="*/ 2147483647 h 120"/>
                <a:gd name="T10" fmla="*/ 2147483647 w 114"/>
                <a:gd name="T11" fmla="*/ 2147483647 h 120"/>
                <a:gd name="T12" fmla="*/ 2147483647 w 114"/>
                <a:gd name="T13" fmla="*/ 2147483647 h 120"/>
                <a:gd name="T14" fmla="*/ 2147483647 w 114"/>
                <a:gd name="T15" fmla="*/ 2147483647 h 120"/>
                <a:gd name="T16" fmla="*/ 2147483647 w 114"/>
                <a:gd name="T17" fmla="*/ 2147483647 h 120"/>
                <a:gd name="T18" fmla="*/ 2147483647 w 114"/>
                <a:gd name="T19" fmla="*/ 2147483647 h 120"/>
                <a:gd name="T20" fmla="*/ 2147483647 w 114"/>
                <a:gd name="T21" fmla="*/ 2147483647 h 1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4"/>
                <a:gd name="T34" fmla="*/ 0 h 120"/>
                <a:gd name="T35" fmla="*/ 114 w 114"/>
                <a:gd name="T36" fmla="*/ 120 h 1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4" h="120">
                  <a:moveTo>
                    <a:pt x="51" y="11"/>
                  </a:moveTo>
                  <a:cubicBezTo>
                    <a:pt x="51" y="11"/>
                    <a:pt x="28" y="9"/>
                    <a:pt x="21" y="15"/>
                  </a:cubicBezTo>
                  <a:cubicBezTo>
                    <a:pt x="14" y="21"/>
                    <a:pt x="15" y="26"/>
                    <a:pt x="11" y="37"/>
                  </a:cubicBezTo>
                  <a:cubicBezTo>
                    <a:pt x="7" y="49"/>
                    <a:pt x="0" y="46"/>
                    <a:pt x="5" y="59"/>
                  </a:cubicBezTo>
                  <a:cubicBezTo>
                    <a:pt x="10" y="73"/>
                    <a:pt x="8" y="68"/>
                    <a:pt x="14" y="86"/>
                  </a:cubicBezTo>
                  <a:cubicBezTo>
                    <a:pt x="20" y="103"/>
                    <a:pt x="20" y="120"/>
                    <a:pt x="20" y="120"/>
                  </a:cubicBezTo>
                  <a:cubicBezTo>
                    <a:pt x="20" y="120"/>
                    <a:pt x="31" y="96"/>
                    <a:pt x="27" y="80"/>
                  </a:cubicBezTo>
                  <a:cubicBezTo>
                    <a:pt x="23" y="65"/>
                    <a:pt x="14" y="60"/>
                    <a:pt x="27" y="46"/>
                  </a:cubicBezTo>
                  <a:cubicBezTo>
                    <a:pt x="39" y="31"/>
                    <a:pt x="23" y="40"/>
                    <a:pt x="45" y="31"/>
                  </a:cubicBezTo>
                  <a:cubicBezTo>
                    <a:pt x="66" y="22"/>
                    <a:pt x="57" y="19"/>
                    <a:pt x="85" y="9"/>
                  </a:cubicBezTo>
                  <a:cubicBezTo>
                    <a:pt x="114" y="0"/>
                    <a:pt x="60" y="7"/>
                    <a:pt x="51" y="11"/>
                  </a:cubicBezTo>
                  <a:close/>
                </a:path>
              </a:pathLst>
            </a:custGeom>
            <a:solidFill>
              <a:srgbClr val="C7B0D5"/>
            </a:solidFill>
            <a:ln w="9525">
              <a:noFill/>
              <a:round/>
              <a:headEnd/>
              <a:tailEnd/>
            </a:ln>
          </p:spPr>
          <p:txBody>
            <a:bodyPr/>
            <a:lstStyle/>
            <a:p>
              <a:endParaRPr lang="en-US"/>
            </a:p>
          </p:txBody>
        </p:sp>
        <p:sp>
          <p:nvSpPr>
            <p:cNvPr id="27193" name="Freeform 565"/>
            <p:cNvSpPr>
              <a:spLocks/>
            </p:cNvSpPr>
            <p:nvPr/>
          </p:nvSpPr>
          <p:spPr bwMode="auto">
            <a:xfrm>
              <a:off x="3589338" y="4950495"/>
              <a:ext cx="376237" cy="392112"/>
            </a:xfrm>
            <a:custGeom>
              <a:avLst/>
              <a:gdLst>
                <a:gd name="T0" fmla="*/ 2147483647 w 114"/>
                <a:gd name="T1" fmla="*/ 2147483647 h 119"/>
                <a:gd name="T2" fmla="*/ 2147483647 w 114"/>
                <a:gd name="T3" fmla="*/ 2147483647 h 119"/>
                <a:gd name="T4" fmla="*/ 2147483647 w 114"/>
                <a:gd name="T5" fmla="*/ 2147483647 h 119"/>
                <a:gd name="T6" fmla="*/ 2147483647 w 114"/>
                <a:gd name="T7" fmla="*/ 2147483647 h 119"/>
                <a:gd name="T8" fmla="*/ 2147483647 w 114"/>
                <a:gd name="T9" fmla="*/ 2147483647 h 119"/>
                <a:gd name="T10" fmla="*/ 2147483647 w 114"/>
                <a:gd name="T11" fmla="*/ 2147483647 h 119"/>
                <a:gd name="T12" fmla="*/ 2147483647 w 114"/>
                <a:gd name="T13" fmla="*/ 2147483647 h 119"/>
                <a:gd name="T14" fmla="*/ 2147483647 w 114"/>
                <a:gd name="T15" fmla="*/ 2147483647 h 119"/>
                <a:gd name="T16" fmla="*/ 2147483647 w 114"/>
                <a:gd name="T17" fmla="*/ 2147483647 h 119"/>
                <a:gd name="T18" fmla="*/ 2147483647 w 114"/>
                <a:gd name="T19" fmla="*/ 2147483647 h 119"/>
                <a:gd name="T20" fmla="*/ 2147483647 w 114"/>
                <a:gd name="T21" fmla="*/ 2147483647 h 1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4"/>
                <a:gd name="T34" fmla="*/ 0 h 119"/>
                <a:gd name="T35" fmla="*/ 114 w 114"/>
                <a:gd name="T36" fmla="*/ 119 h 1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4" h="119">
                  <a:moveTo>
                    <a:pt x="51" y="11"/>
                  </a:moveTo>
                  <a:cubicBezTo>
                    <a:pt x="51" y="11"/>
                    <a:pt x="28" y="9"/>
                    <a:pt x="21" y="15"/>
                  </a:cubicBezTo>
                  <a:cubicBezTo>
                    <a:pt x="14" y="21"/>
                    <a:pt x="15" y="26"/>
                    <a:pt x="11" y="37"/>
                  </a:cubicBezTo>
                  <a:cubicBezTo>
                    <a:pt x="7" y="49"/>
                    <a:pt x="0" y="46"/>
                    <a:pt x="5" y="59"/>
                  </a:cubicBezTo>
                  <a:cubicBezTo>
                    <a:pt x="10" y="73"/>
                    <a:pt x="8" y="68"/>
                    <a:pt x="14" y="86"/>
                  </a:cubicBezTo>
                  <a:cubicBezTo>
                    <a:pt x="20" y="103"/>
                    <a:pt x="20" y="119"/>
                    <a:pt x="20" y="119"/>
                  </a:cubicBezTo>
                  <a:cubicBezTo>
                    <a:pt x="20" y="119"/>
                    <a:pt x="31" y="96"/>
                    <a:pt x="27" y="80"/>
                  </a:cubicBezTo>
                  <a:cubicBezTo>
                    <a:pt x="23" y="65"/>
                    <a:pt x="14" y="60"/>
                    <a:pt x="26" y="46"/>
                  </a:cubicBezTo>
                  <a:cubicBezTo>
                    <a:pt x="39" y="31"/>
                    <a:pt x="23" y="40"/>
                    <a:pt x="45" y="31"/>
                  </a:cubicBezTo>
                  <a:cubicBezTo>
                    <a:pt x="66" y="22"/>
                    <a:pt x="56" y="19"/>
                    <a:pt x="85" y="9"/>
                  </a:cubicBezTo>
                  <a:cubicBezTo>
                    <a:pt x="114" y="0"/>
                    <a:pt x="60" y="7"/>
                    <a:pt x="51" y="11"/>
                  </a:cubicBezTo>
                  <a:close/>
                </a:path>
              </a:pathLst>
            </a:custGeom>
            <a:solidFill>
              <a:srgbClr val="C6B0D5"/>
            </a:solidFill>
            <a:ln w="9525">
              <a:noFill/>
              <a:round/>
              <a:headEnd/>
              <a:tailEnd/>
            </a:ln>
          </p:spPr>
          <p:txBody>
            <a:bodyPr/>
            <a:lstStyle/>
            <a:p>
              <a:endParaRPr lang="en-US"/>
            </a:p>
          </p:txBody>
        </p:sp>
        <p:sp>
          <p:nvSpPr>
            <p:cNvPr id="27194" name="Freeform 566"/>
            <p:cNvSpPr>
              <a:spLocks/>
            </p:cNvSpPr>
            <p:nvPr/>
          </p:nvSpPr>
          <p:spPr bwMode="auto">
            <a:xfrm>
              <a:off x="3589338" y="4950495"/>
              <a:ext cx="373062" cy="392112"/>
            </a:xfrm>
            <a:custGeom>
              <a:avLst/>
              <a:gdLst>
                <a:gd name="T0" fmla="*/ 2147483647 w 113"/>
                <a:gd name="T1" fmla="*/ 2147483647 h 119"/>
                <a:gd name="T2" fmla="*/ 2147483647 w 113"/>
                <a:gd name="T3" fmla="*/ 2147483647 h 119"/>
                <a:gd name="T4" fmla="*/ 2147483647 w 113"/>
                <a:gd name="T5" fmla="*/ 2147483647 h 119"/>
                <a:gd name="T6" fmla="*/ 2147483647 w 113"/>
                <a:gd name="T7" fmla="*/ 2147483647 h 119"/>
                <a:gd name="T8" fmla="*/ 2147483647 w 113"/>
                <a:gd name="T9" fmla="*/ 2147483647 h 119"/>
                <a:gd name="T10" fmla="*/ 2147483647 w 113"/>
                <a:gd name="T11" fmla="*/ 2147483647 h 119"/>
                <a:gd name="T12" fmla="*/ 2147483647 w 113"/>
                <a:gd name="T13" fmla="*/ 2147483647 h 119"/>
                <a:gd name="T14" fmla="*/ 2147483647 w 113"/>
                <a:gd name="T15" fmla="*/ 2147483647 h 119"/>
                <a:gd name="T16" fmla="*/ 2147483647 w 113"/>
                <a:gd name="T17" fmla="*/ 2147483647 h 119"/>
                <a:gd name="T18" fmla="*/ 2147483647 w 113"/>
                <a:gd name="T19" fmla="*/ 2147483647 h 119"/>
                <a:gd name="T20" fmla="*/ 2147483647 w 113"/>
                <a:gd name="T21" fmla="*/ 2147483647 h 1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3"/>
                <a:gd name="T34" fmla="*/ 0 h 119"/>
                <a:gd name="T35" fmla="*/ 113 w 113"/>
                <a:gd name="T36" fmla="*/ 119 h 1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3" h="119">
                  <a:moveTo>
                    <a:pt x="51" y="11"/>
                  </a:moveTo>
                  <a:cubicBezTo>
                    <a:pt x="51" y="11"/>
                    <a:pt x="28" y="9"/>
                    <a:pt x="21" y="15"/>
                  </a:cubicBezTo>
                  <a:cubicBezTo>
                    <a:pt x="14" y="21"/>
                    <a:pt x="15" y="26"/>
                    <a:pt x="11" y="37"/>
                  </a:cubicBezTo>
                  <a:cubicBezTo>
                    <a:pt x="7" y="49"/>
                    <a:pt x="0" y="46"/>
                    <a:pt x="5" y="59"/>
                  </a:cubicBezTo>
                  <a:cubicBezTo>
                    <a:pt x="11" y="72"/>
                    <a:pt x="8" y="68"/>
                    <a:pt x="14" y="85"/>
                  </a:cubicBezTo>
                  <a:cubicBezTo>
                    <a:pt x="20" y="103"/>
                    <a:pt x="20" y="119"/>
                    <a:pt x="20" y="119"/>
                  </a:cubicBezTo>
                  <a:cubicBezTo>
                    <a:pt x="20" y="119"/>
                    <a:pt x="31" y="95"/>
                    <a:pt x="27" y="80"/>
                  </a:cubicBezTo>
                  <a:cubicBezTo>
                    <a:pt x="23" y="65"/>
                    <a:pt x="14" y="60"/>
                    <a:pt x="26" y="45"/>
                  </a:cubicBezTo>
                  <a:cubicBezTo>
                    <a:pt x="39" y="31"/>
                    <a:pt x="23" y="40"/>
                    <a:pt x="44" y="31"/>
                  </a:cubicBezTo>
                  <a:cubicBezTo>
                    <a:pt x="66" y="22"/>
                    <a:pt x="56" y="19"/>
                    <a:pt x="85" y="9"/>
                  </a:cubicBezTo>
                  <a:cubicBezTo>
                    <a:pt x="113" y="0"/>
                    <a:pt x="60" y="8"/>
                    <a:pt x="51" y="11"/>
                  </a:cubicBezTo>
                  <a:close/>
                </a:path>
              </a:pathLst>
            </a:custGeom>
            <a:solidFill>
              <a:srgbClr val="C5AFD5"/>
            </a:solidFill>
            <a:ln w="9525">
              <a:noFill/>
              <a:round/>
              <a:headEnd/>
              <a:tailEnd/>
            </a:ln>
          </p:spPr>
          <p:txBody>
            <a:bodyPr/>
            <a:lstStyle/>
            <a:p>
              <a:endParaRPr lang="en-US"/>
            </a:p>
          </p:txBody>
        </p:sp>
        <p:sp>
          <p:nvSpPr>
            <p:cNvPr id="27195" name="Freeform 567"/>
            <p:cNvSpPr>
              <a:spLocks/>
            </p:cNvSpPr>
            <p:nvPr/>
          </p:nvSpPr>
          <p:spPr bwMode="auto">
            <a:xfrm>
              <a:off x="3589338" y="4950495"/>
              <a:ext cx="373062" cy="392112"/>
            </a:xfrm>
            <a:custGeom>
              <a:avLst/>
              <a:gdLst>
                <a:gd name="T0" fmla="*/ 2147483647 w 113"/>
                <a:gd name="T1" fmla="*/ 2147483647 h 119"/>
                <a:gd name="T2" fmla="*/ 2147483647 w 113"/>
                <a:gd name="T3" fmla="*/ 2147483647 h 119"/>
                <a:gd name="T4" fmla="*/ 2147483647 w 113"/>
                <a:gd name="T5" fmla="*/ 2147483647 h 119"/>
                <a:gd name="T6" fmla="*/ 2147483647 w 113"/>
                <a:gd name="T7" fmla="*/ 2147483647 h 119"/>
                <a:gd name="T8" fmla="*/ 2147483647 w 113"/>
                <a:gd name="T9" fmla="*/ 2147483647 h 119"/>
                <a:gd name="T10" fmla="*/ 2147483647 w 113"/>
                <a:gd name="T11" fmla="*/ 2147483647 h 119"/>
                <a:gd name="T12" fmla="*/ 2147483647 w 113"/>
                <a:gd name="T13" fmla="*/ 2147483647 h 119"/>
                <a:gd name="T14" fmla="*/ 2147483647 w 113"/>
                <a:gd name="T15" fmla="*/ 2147483647 h 119"/>
                <a:gd name="T16" fmla="*/ 2147483647 w 113"/>
                <a:gd name="T17" fmla="*/ 2147483647 h 119"/>
                <a:gd name="T18" fmla="*/ 2147483647 w 113"/>
                <a:gd name="T19" fmla="*/ 2147483647 h 119"/>
                <a:gd name="T20" fmla="*/ 2147483647 w 113"/>
                <a:gd name="T21" fmla="*/ 2147483647 h 1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3"/>
                <a:gd name="T34" fmla="*/ 0 h 119"/>
                <a:gd name="T35" fmla="*/ 113 w 113"/>
                <a:gd name="T36" fmla="*/ 119 h 1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3" h="119">
                  <a:moveTo>
                    <a:pt x="51" y="11"/>
                  </a:moveTo>
                  <a:cubicBezTo>
                    <a:pt x="51" y="11"/>
                    <a:pt x="28" y="9"/>
                    <a:pt x="22" y="15"/>
                  </a:cubicBezTo>
                  <a:cubicBezTo>
                    <a:pt x="15" y="22"/>
                    <a:pt x="15" y="26"/>
                    <a:pt x="11" y="37"/>
                  </a:cubicBezTo>
                  <a:cubicBezTo>
                    <a:pt x="7" y="49"/>
                    <a:pt x="0" y="46"/>
                    <a:pt x="5" y="59"/>
                  </a:cubicBezTo>
                  <a:cubicBezTo>
                    <a:pt x="11" y="72"/>
                    <a:pt x="8" y="68"/>
                    <a:pt x="14" y="85"/>
                  </a:cubicBezTo>
                  <a:cubicBezTo>
                    <a:pt x="20" y="102"/>
                    <a:pt x="20" y="119"/>
                    <a:pt x="20" y="119"/>
                  </a:cubicBezTo>
                  <a:cubicBezTo>
                    <a:pt x="20" y="119"/>
                    <a:pt x="31" y="95"/>
                    <a:pt x="27" y="80"/>
                  </a:cubicBezTo>
                  <a:cubicBezTo>
                    <a:pt x="23" y="65"/>
                    <a:pt x="14" y="60"/>
                    <a:pt x="26" y="45"/>
                  </a:cubicBezTo>
                  <a:cubicBezTo>
                    <a:pt x="39" y="31"/>
                    <a:pt x="23" y="40"/>
                    <a:pt x="44" y="31"/>
                  </a:cubicBezTo>
                  <a:cubicBezTo>
                    <a:pt x="66" y="22"/>
                    <a:pt x="56" y="19"/>
                    <a:pt x="84" y="9"/>
                  </a:cubicBezTo>
                  <a:cubicBezTo>
                    <a:pt x="113" y="0"/>
                    <a:pt x="60" y="8"/>
                    <a:pt x="51" y="11"/>
                  </a:cubicBezTo>
                  <a:close/>
                </a:path>
              </a:pathLst>
            </a:custGeom>
            <a:solidFill>
              <a:srgbClr val="C4AED4"/>
            </a:solidFill>
            <a:ln w="9525">
              <a:noFill/>
              <a:round/>
              <a:headEnd/>
              <a:tailEnd/>
            </a:ln>
          </p:spPr>
          <p:txBody>
            <a:bodyPr/>
            <a:lstStyle/>
            <a:p>
              <a:endParaRPr lang="en-US"/>
            </a:p>
          </p:txBody>
        </p:sp>
        <p:sp>
          <p:nvSpPr>
            <p:cNvPr id="27196" name="Freeform 568"/>
            <p:cNvSpPr>
              <a:spLocks/>
            </p:cNvSpPr>
            <p:nvPr/>
          </p:nvSpPr>
          <p:spPr bwMode="auto">
            <a:xfrm>
              <a:off x="3589338" y="4950495"/>
              <a:ext cx="373062" cy="388937"/>
            </a:xfrm>
            <a:custGeom>
              <a:avLst/>
              <a:gdLst>
                <a:gd name="T0" fmla="*/ 2147483647 w 113"/>
                <a:gd name="T1" fmla="*/ 2147483647 h 118"/>
                <a:gd name="T2" fmla="*/ 2147483647 w 113"/>
                <a:gd name="T3" fmla="*/ 2147483647 h 118"/>
                <a:gd name="T4" fmla="*/ 2147483647 w 113"/>
                <a:gd name="T5" fmla="*/ 2147483647 h 118"/>
                <a:gd name="T6" fmla="*/ 2147483647 w 113"/>
                <a:gd name="T7" fmla="*/ 2147483647 h 118"/>
                <a:gd name="T8" fmla="*/ 2147483647 w 113"/>
                <a:gd name="T9" fmla="*/ 2147483647 h 118"/>
                <a:gd name="T10" fmla="*/ 2147483647 w 113"/>
                <a:gd name="T11" fmla="*/ 2147483647 h 118"/>
                <a:gd name="T12" fmla="*/ 2147483647 w 113"/>
                <a:gd name="T13" fmla="*/ 2147483647 h 118"/>
                <a:gd name="T14" fmla="*/ 2147483647 w 113"/>
                <a:gd name="T15" fmla="*/ 2147483647 h 118"/>
                <a:gd name="T16" fmla="*/ 2147483647 w 113"/>
                <a:gd name="T17" fmla="*/ 2147483647 h 118"/>
                <a:gd name="T18" fmla="*/ 2147483647 w 113"/>
                <a:gd name="T19" fmla="*/ 2147483647 h 118"/>
                <a:gd name="T20" fmla="*/ 2147483647 w 113"/>
                <a:gd name="T21" fmla="*/ 2147483647 h 1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3"/>
                <a:gd name="T34" fmla="*/ 0 h 118"/>
                <a:gd name="T35" fmla="*/ 113 w 113"/>
                <a:gd name="T36" fmla="*/ 118 h 1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3" h="118">
                  <a:moveTo>
                    <a:pt x="51" y="11"/>
                  </a:moveTo>
                  <a:cubicBezTo>
                    <a:pt x="51" y="11"/>
                    <a:pt x="29" y="9"/>
                    <a:pt x="22" y="15"/>
                  </a:cubicBezTo>
                  <a:cubicBezTo>
                    <a:pt x="15" y="22"/>
                    <a:pt x="15" y="26"/>
                    <a:pt x="11" y="37"/>
                  </a:cubicBezTo>
                  <a:cubicBezTo>
                    <a:pt x="7" y="48"/>
                    <a:pt x="0" y="46"/>
                    <a:pt x="5" y="59"/>
                  </a:cubicBezTo>
                  <a:cubicBezTo>
                    <a:pt x="11" y="72"/>
                    <a:pt x="8" y="68"/>
                    <a:pt x="14" y="85"/>
                  </a:cubicBezTo>
                  <a:cubicBezTo>
                    <a:pt x="20" y="102"/>
                    <a:pt x="20" y="118"/>
                    <a:pt x="20" y="118"/>
                  </a:cubicBezTo>
                  <a:cubicBezTo>
                    <a:pt x="20" y="118"/>
                    <a:pt x="31" y="95"/>
                    <a:pt x="27" y="80"/>
                  </a:cubicBezTo>
                  <a:cubicBezTo>
                    <a:pt x="23" y="64"/>
                    <a:pt x="14" y="60"/>
                    <a:pt x="26" y="45"/>
                  </a:cubicBezTo>
                  <a:cubicBezTo>
                    <a:pt x="39" y="31"/>
                    <a:pt x="23" y="40"/>
                    <a:pt x="44" y="31"/>
                  </a:cubicBezTo>
                  <a:cubicBezTo>
                    <a:pt x="66" y="22"/>
                    <a:pt x="56" y="19"/>
                    <a:pt x="84" y="9"/>
                  </a:cubicBezTo>
                  <a:cubicBezTo>
                    <a:pt x="113" y="0"/>
                    <a:pt x="60" y="8"/>
                    <a:pt x="51" y="11"/>
                  </a:cubicBezTo>
                  <a:close/>
                </a:path>
              </a:pathLst>
            </a:custGeom>
            <a:solidFill>
              <a:srgbClr val="C3AED4"/>
            </a:solidFill>
            <a:ln w="9525">
              <a:noFill/>
              <a:round/>
              <a:headEnd/>
              <a:tailEnd/>
            </a:ln>
          </p:spPr>
          <p:txBody>
            <a:bodyPr/>
            <a:lstStyle/>
            <a:p>
              <a:endParaRPr lang="en-US"/>
            </a:p>
          </p:txBody>
        </p:sp>
        <p:sp>
          <p:nvSpPr>
            <p:cNvPr id="27197" name="Freeform 569"/>
            <p:cNvSpPr>
              <a:spLocks/>
            </p:cNvSpPr>
            <p:nvPr/>
          </p:nvSpPr>
          <p:spPr bwMode="auto">
            <a:xfrm>
              <a:off x="3589338" y="4950495"/>
              <a:ext cx="369887" cy="388937"/>
            </a:xfrm>
            <a:custGeom>
              <a:avLst/>
              <a:gdLst>
                <a:gd name="T0" fmla="*/ 2147483647 w 112"/>
                <a:gd name="T1" fmla="*/ 2147483647 h 118"/>
                <a:gd name="T2" fmla="*/ 2147483647 w 112"/>
                <a:gd name="T3" fmla="*/ 2147483647 h 118"/>
                <a:gd name="T4" fmla="*/ 2147483647 w 112"/>
                <a:gd name="T5" fmla="*/ 2147483647 h 118"/>
                <a:gd name="T6" fmla="*/ 2147483647 w 112"/>
                <a:gd name="T7" fmla="*/ 2147483647 h 118"/>
                <a:gd name="T8" fmla="*/ 2147483647 w 112"/>
                <a:gd name="T9" fmla="*/ 2147483647 h 118"/>
                <a:gd name="T10" fmla="*/ 2147483647 w 112"/>
                <a:gd name="T11" fmla="*/ 2147483647 h 118"/>
                <a:gd name="T12" fmla="*/ 2147483647 w 112"/>
                <a:gd name="T13" fmla="*/ 2147483647 h 118"/>
                <a:gd name="T14" fmla="*/ 2147483647 w 112"/>
                <a:gd name="T15" fmla="*/ 2147483647 h 118"/>
                <a:gd name="T16" fmla="*/ 2147483647 w 112"/>
                <a:gd name="T17" fmla="*/ 2147483647 h 118"/>
                <a:gd name="T18" fmla="*/ 2147483647 w 112"/>
                <a:gd name="T19" fmla="*/ 2147483647 h 118"/>
                <a:gd name="T20" fmla="*/ 2147483647 w 112"/>
                <a:gd name="T21" fmla="*/ 2147483647 h 1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2"/>
                <a:gd name="T34" fmla="*/ 0 h 118"/>
                <a:gd name="T35" fmla="*/ 112 w 112"/>
                <a:gd name="T36" fmla="*/ 118 h 1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2" h="118">
                  <a:moveTo>
                    <a:pt x="51" y="11"/>
                  </a:moveTo>
                  <a:cubicBezTo>
                    <a:pt x="51" y="11"/>
                    <a:pt x="29" y="9"/>
                    <a:pt x="22" y="16"/>
                  </a:cubicBezTo>
                  <a:cubicBezTo>
                    <a:pt x="15" y="22"/>
                    <a:pt x="15" y="26"/>
                    <a:pt x="11" y="37"/>
                  </a:cubicBezTo>
                  <a:cubicBezTo>
                    <a:pt x="7" y="48"/>
                    <a:pt x="0" y="46"/>
                    <a:pt x="5" y="59"/>
                  </a:cubicBezTo>
                  <a:cubicBezTo>
                    <a:pt x="11" y="72"/>
                    <a:pt x="8" y="68"/>
                    <a:pt x="14" y="85"/>
                  </a:cubicBezTo>
                  <a:cubicBezTo>
                    <a:pt x="20" y="102"/>
                    <a:pt x="20" y="118"/>
                    <a:pt x="20" y="118"/>
                  </a:cubicBezTo>
                  <a:cubicBezTo>
                    <a:pt x="20" y="118"/>
                    <a:pt x="31" y="95"/>
                    <a:pt x="27" y="80"/>
                  </a:cubicBezTo>
                  <a:cubicBezTo>
                    <a:pt x="23" y="64"/>
                    <a:pt x="14" y="60"/>
                    <a:pt x="26" y="45"/>
                  </a:cubicBezTo>
                  <a:cubicBezTo>
                    <a:pt x="39" y="31"/>
                    <a:pt x="23" y="40"/>
                    <a:pt x="44" y="31"/>
                  </a:cubicBezTo>
                  <a:cubicBezTo>
                    <a:pt x="66" y="22"/>
                    <a:pt x="55" y="19"/>
                    <a:pt x="84" y="10"/>
                  </a:cubicBezTo>
                  <a:cubicBezTo>
                    <a:pt x="112" y="0"/>
                    <a:pt x="59" y="8"/>
                    <a:pt x="51" y="11"/>
                  </a:cubicBezTo>
                  <a:close/>
                </a:path>
              </a:pathLst>
            </a:custGeom>
            <a:solidFill>
              <a:srgbClr val="C2AED4"/>
            </a:solidFill>
            <a:ln w="9525">
              <a:noFill/>
              <a:round/>
              <a:headEnd/>
              <a:tailEnd/>
            </a:ln>
          </p:spPr>
          <p:txBody>
            <a:bodyPr/>
            <a:lstStyle/>
            <a:p>
              <a:endParaRPr lang="en-US"/>
            </a:p>
          </p:txBody>
        </p:sp>
        <p:sp>
          <p:nvSpPr>
            <p:cNvPr id="27198" name="Freeform 570"/>
            <p:cNvSpPr>
              <a:spLocks/>
            </p:cNvSpPr>
            <p:nvPr/>
          </p:nvSpPr>
          <p:spPr bwMode="auto">
            <a:xfrm>
              <a:off x="3589338" y="4950495"/>
              <a:ext cx="369887" cy="388937"/>
            </a:xfrm>
            <a:custGeom>
              <a:avLst/>
              <a:gdLst>
                <a:gd name="T0" fmla="*/ 2147483647 w 112"/>
                <a:gd name="T1" fmla="*/ 2147483647 h 118"/>
                <a:gd name="T2" fmla="*/ 2147483647 w 112"/>
                <a:gd name="T3" fmla="*/ 2147483647 h 118"/>
                <a:gd name="T4" fmla="*/ 2147483647 w 112"/>
                <a:gd name="T5" fmla="*/ 2147483647 h 118"/>
                <a:gd name="T6" fmla="*/ 2147483647 w 112"/>
                <a:gd name="T7" fmla="*/ 2147483647 h 118"/>
                <a:gd name="T8" fmla="*/ 2147483647 w 112"/>
                <a:gd name="T9" fmla="*/ 2147483647 h 118"/>
                <a:gd name="T10" fmla="*/ 2147483647 w 112"/>
                <a:gd name="T11" fmla="*/ 2147483647 h 118"/>
                <a:gd name="T12" fmla="*/ 2147483647 w 112"/>
                <a:gd name="T13" fmla="*/ 2147483647 h 118"/>
                <a:gd name="T14" fmla="*/ 2147483647 w 112"/>
                <a:gd name="T15" fmla="*/ 2147483647 h 118"/>
                <a:gd name="T16" fmla="*/ 2147483647 w 112"/>
                <a:gd name="T17" fmla="*/ 2147483647 h 118"/>
                <a:gd name="T18" fmla="*/ 2147483647 w 112"/>
                <a:gd name="T19" fmla="*/ 2147483647 h 118"/>
                <a:gd name="T20" fmla="*/ 2147483647 w 112"/>
                <a:gd name="T21" fmla="*/ 2147483647 h 1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2"/>
                <a:gd name="T34" fmla="*/ 0 h 118"/>
                <a:gd name="T35" fmla="*/ 112 w 112"/>
                <a:gd name="T36" fmla="*/ 118 h 1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2" h="118">
                  <a:moveTo>
                    <a:pt x="51" y="11"/>
                  </a:moveTo>
                  <a:cubicBezTo>
                    <a:pt x="51" y="11"/>
                    <a:pt x="29" y="10"/>
                    <a:pt x="22" y="16"/>
                  </a:cubicBezTo>
                  <a:cubicBezTo>
                    <a:pt x="15" y="22"/>
                    <a:pt x="15" y="26"/>
                    <a:pt x="11" y="37"/>
                  </a:cubicBezTo>
                  <a:cubicBezTo>
                    <a:pt x="7" y="48"/>
                    <a:pt x="0" y="46"/>
                    <a:pt x="6" y="59"/>
                  </a:cubicBezTo>
                  <a:cubicBezTo>
                    <a:pt x="11" y="72"/>
                    <a:pt x="8" y="68"/>
                    <a:pt x="14" y="85"/>
                  </a:cubicBezTo>
                  <a:cubicBezTo>
                    <a:pt x="20" y="102"/>
                    <a:pt x="20" y="118"/>
                    <a:pt x="20" y="118"/>
                  </a:cubicBezTo>
                  <a:cubicBezTo>
                    <a:pt x="20" y="118"/>
                    <a:pt x="31" y="94"/>
                    <a:pt x="27" y="79"/>
                  </a:cubicBezTo>
                  <a:cubicBezTo>
                    <a:pt x="22" y="64"/>
                    <a:pt x="14" y="60"/>
                    <a:pt x="26" y="45"/>
                  </a:cubicBezTo>
                  <a:cubicBezTo>
                    <a:pt x="38" y="31"/>
                    <a:pt x="23" y="40"/>
                    <a:pt x="44" y="31"/>
                  </a:cubicBezTo>
                  <a:cubicBezTo>
                    <a:pt x="66" y="22"/>
                    <a:pt x="55" y="19"/>
                    <a:pt x="83" y="10"/>
                  </a:cubicBezTo>
                  <a:cubicBezTo>
                    <a:pt x="112" y="0"/>
                    <a:pt x="59" y="8"/>
                    <a:pt x="51" y="11"/>
                  </a:cubicBezTo>
                  <a:close/>
                </a:path>
              </a:pathLst>
            </a:custGeom>
            <a:solidFill>
              <a:srgbClr val="C1ACD3"/>
            </a:solidFill>
            <a:ln w="9525">
              <a:noFill/>
              <a:round/>
              <a:headEnd/>
              <a:tailEnd/>
            </a:ln>
          </p:spPr>
          <p:txBody>
            <a:bodyPr/>
            <a:lstStyle/>
            <a:p>
              <a:endParaRPr lang="en-US"/>
            </a:p>
          </p:txBody>
        </p:sp>
        <p:sp>
          <p:nvSpPr>
            <p:cNvPr id="27199" name="Freeform 571"/>
            <p:cNvSpPr>
              <a:spLocks/>
            </p:cNvSpPr>
            <p:nvPr/>
          </p:nvSpPr>
          <p:spPr bwMode="auto">
            <a:xfrm>
              <a:off x="3589338" y="4950495"/>
              <a:ext cx="366712" cy="388937"/>
            </a:xfrm>
            <a:custGeom>
              <a:avLst/>
              <a:gdLst>
                <a:gd name="T0" fmla="*/ 2147483647 w 111"/>
                <a:gd name="T1" fmla="*/ 2147483647 h 118"/>
                <a:gd name="T2" fmla="*/ 2147483647 w 111"/>
                <a:gd name="T3" fmla="*/ 2147483647 h 118"/>
                <a:gd name="T4" fmla="*/ 2147483647 w 111"/>
                <a:gd name="T5" fmla="*/ 2147483647 h 118"/>
                <a:gd name="T6" fmla="*/ 2147483647 w 111"/>
                <a:gd name="T7" fmla="*/ 2147483647 h 118"/>
                <a:gd name="T8" fmla="*/ 2147483647 w 111"/>
                <a:gd name="T9" fmla="*/ 2147483647 h 118"/>
                <a:gd name="T10" fmla="*/ 2147483647 w 111"/>
                <a:gd name="T11" fmla="*/ 2147483647 h 118"/>
                <a:gd name="T12" fmla="*/ 2147483647 w 111"/>
                <a:gd name="T13" fmla="*/ 2147483647 h 118"/>
                <a:gd name="T14" fmla="*/ 2147483647 w 111"/>
                <a:gd name="T15" fmla="*/ 2147483647 h 118"/>
                <a:gd name="T16" fmla="*/ 2147483647 w 111"/>
                <a:gd name="T17" fmla="*/ 2147483647 h 118"/>
                <a:gd name="T18" fmla="*/ 2147483647 w 111"/>
                <a:gd name="T19" fmla="*/ 2147483647 h 118"/>
                <a:gd name="T20" fmla="*/ 2147483647 w 111"/>
                <a:gd name="T21" fmla="*/ 2147483647 h 1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118"/>
                <a:gd name="T35" fmla="*/ 111 w 111"/>
                <a:gd name="T36" fmla="*/ 118 h 1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118">
                  <a:moveTo>
                    <a:pt x="51" y="11"/>
                  </a:moveTo>
                  <a:cubicBezTo>
                    <a:pt x="51" y="11"/>
                    <a:pt x="29" y="10"/>
                    <a:pt x="22" y="16"/>
                  </a:cubicBezTo>
                  <a:cubicBezTo>
                    <a:pt x="15" y="22"/>
                    <a:pt x="15" y="26"/>
                    <a:pt x="11" y="37"/>
                  </a:cubicBezTo>
                  <a:cubicBezTo>
                    <a:pt x="8" y="48"/>
                    <a:pt x="0" y="46"/>
                    <a:pt x="6" y="59"/>
                  </a:cubicBezTo>
                  <a:cubicBezTo>
                    <a:pt x="11" y="72"/>
                    <a:pt x="8" y="67"/>
                    <a:pt x="14" y="84"/>
                  </a:cubicBezTo>
                  <a:cubicBezTo>
                    <a:pt x="20" y="101"/>
                    <a:pt x="20" y="118"/>
                    <a:pt x="20" y="118"/>
                  </a:cubicBezTo>
                  <a:cubicBezTo>
                    <a:pt x="20" y="118"/>
                    <a:pt x="30" y="94"/>
                    <a:pt x="26" y="79"/>
                  </a:cubicBezTo>
                  <a:cubicBezTo>
                    <a:pt x="22" y="64"/>
                    <a:pt x="14" y="59"/>
                    <a:pt x="26" y="45"/>
                  </a:cubicBezTo>
                  <a:cubicBezTo>
                    <a:pt x="38" y="31"/>
                    <a:pt x="23" y="40"/>
                    <a:pt x="44" y="31"/>
                  </a:cubicBezTo>
                  <a:cubicBezTo>
                    <a:pt x="65" y="22"/>
                    <a:pt x="55" y="19"/>
                    <a:pt x="83" y="10"/>
                  </a:cubicBezTo>
                  <a:cubicBezTo>
                    <a:pt x="111" y="0"/>
                    <a:pt x="59" y="8"/>
                    <a:pt x="51" y="11"/>
                  </a:cubicBezTo>
                  <a:close/>
                </a:path>
              </a:pathLst>
            </a:custGeom>
            <a:solidFill>
              <a:srgbClr val="C0ACD3"/>
            </a:solidFill>
            <a:ln w="9525">
              <a:noFill/>
              <a:round/>
              <a:headEnd/>
              <a:tailEnd/>
            </a:ln>
          </p:spPr>
          <p:txBody>
            <a:bodyPr/>
            <a:lstStyle/>
            <a:p>
              <a:endParaRPr lang="en-US"/>
            </a:p>
          </p:txBody>
        </p:sp>
        <p:sp>
          <p:nvSpPr>
            <p:cNvPr id="27200" name="Freeform 572"/>
            <p:cNvSpPr>
              <a:spLocks/>
            </p:cNvSpPr>
            <p:nvPr/>
          </p:nvSpPr>
          <p:spPr bwMode="auto">
            <a:xfrm>
              <a:off x="3592513" y="4953670"/>
              <a:ext cx="363537" cy="382587"/>
            </a:xfrm>
            <a:custGeom>
              <a:avLst/>
              <a:gdLst>
                <a:gd name="T0" fmla="*/ 2147483647 w 110"/>
                <a:gd name="T1" fmla="*/ 2147483647 h 116"/>
                <a:gd name="T2" fmla="*/ 2147483647 w 110"/>
                <a:gd name="T3" fmla="*/ 2147483647 h 116"/>
                <a:gd name="T4" fmla="*/ 2147483647 w 110"/>
                <a:gd name="T5" fmla="*/ 2147483647 h 116"/>
                <a:gd name="T6" fmla="*/ 2147483647 w 110"/>
                <a:gd name="T7" fmla="*/ 2147483647 h 116"/>
                <a:gd name="T8" fmla="*/ 2147483647 w 110"/>
                <a:gd name="T9" fmla="*/ 2147483647 h 116"/>
                <a:gd name="T10" fmla="*/ 2147483647 w 110"/>
                <a:gd name="T11" fmla="*/ 2147483647 h 116"/>
                <a:gd name="T12" fmla="*/ 2147483647 w 110"/>
                <a:gd name="T13" fmla="*/ 2147483647 h 116"/>
                <a:gd name="T14" fmla="*/ 2147483647 w 110"/>
                <a:gd name="T15" fmla="*/ 2147483647 h 116"/>
                <a:gd name="T16" fmla="*/ 2147483647 w 110"/>
                <a:gd name="T17" fmla="*/ 2147483647 h 116"/>
                <a:gd name="T18" fmla="*/ 2147483647 w 110"/>
                <a:gd name="T19" fmla="*/ 2147483647 h 116"/>
                <a:gd name="T20" fmla="*/ 2147483647 w 110"/>
                <a:gd name="T21" fmla="*/ 2147483647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0"/>
                <a:gd name="T34" fmla="*/ 0 h 116"/>
                <a:gd name="T35" fmla="*/ 110 w 110"/>
                <a:gd name="T36" fmla="*/ 116 h 1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0" h="116">
                  <a:moveTo>
                    <a:pt x="50" y="10"/>
                  </a:moveTo>
                  <a:cubicBezTo>
                    <a:pt x="50" y="10"/>
                    <a:pt x="28" y="9"/>
                    <a:pt x="21" y="15"/>
                  </a:cubicBezTo>
                  <a:cubicBezTo>
                    <a:pt x="14" y="21"/>
                    <a:pt x="14" y="25"/>
                    <a:pt x="11" y="36"/>
                  </a:cubicBezTo>
                  <a:cubicBezTo>
                    <a:pt x="7" y="47"/>
                    <a:pt x="0" y="45"/>
                    <a:pt x="5" y="58"/>
                  </a:cubicBezTo>
                  <a:cubicBezTo>
                    <a:pt x="10" y="71"/>
                    <a:pt x="7" y="66"/>
                    <a:pt x="13" y="83"/>
                  </a:cubicBezTo>
                  <a:cubicBezTo>
                    <a:pt x="19" y="100"/>
                    <a:pt x="19" y="116"/>
                    <a:pt x="19" y="116"/>
                  </a:cubicBezTo>
                  <a:cubicBezTo>
                    <a:pt x="19" y="116"/>
                    <a:pt x="29" y="93"/>
                    <a:pt x="25" y="78"/>
                  </a:cubicBezTo>
                  <a:cubicBezTo>
                    <a:pt x="21" y="63"/>
                    <a:pt x="13" y="58"/>
                    <a:pt x="25" y="44"/>
                  </a:cubicBezTo>
                  <a:cubicBezTo>
                    <a:pt x="37" y="30"/>
                    <a:pt x="22" y="39"/>
                    <a:pt x="43" y="30"/>
                  </a:cubicBezTo>
                  <a:cubicBezTo>
                    <a:pt x="64" y="20"/>
                    <a:pt x="54" y="18"/>
                    <a:pt x="82" y="9"/>
                  </a:cubicBezTo>
                  <a:cubicBezTo>
                    <a:pt x="110" y="0"/>
                    <a:pt x="58" y="7"/>
                    <a:pt x="50" y="10"/>
                  </a:cubicBezTo>
                  <a:close/>
                </a:path>
              </a:pathLst>
            </a:custGeom>
            <a:solidFill>
              <a:srgbClr val="C0ACD3"/>
            </a:solidFill>
            <a:ln w="9525">
              <a:noFill/>
              <a:round/>
              <a:headEnd/>
              <a:tailEnd/>
            </a:ln>
          </p:spPr>
          <p:txBody>
            <a:bodyPr/>
            <a:lstStyle/>
            <a:p>
              <a:endParaRPr lang="en-US"/>
            </a:p>
          </p:txBody>
        </p:sp>
        <p:sp>
          <p:nvSpPr>
            <p:cNvPr id="27201" name="Freeform 573"/>
            <p:cNvSpPr>
              <a:spLocks/>
            </p:cNvSpPr>
            <p:nvPr/>
          </p:nvSpPr>
          <p:spPr bwMode="auto">
            <a:xfrm>
              <a:off x="3592513" y="4953670"/>
              <a:ext cx="360362" cy="382587"/>
            </a:xfrm>
            <a:custGeom>
              <a:avLst/>
              <a:gdLst>
                <a:gd name="T0" fmla="*/ 2147483647 w 109"/>
                <a:gd name="T1" fmla="*/ 2147483647 h 116"/>
                <a:gd name="T2" fmla="*/ 2147483647 w 109"/>
                <a:gd name="T3" fmla="*/ 2147483647 h 116"/>
                <a:gd name="T4" fmla="*/ 2147483647 w 109"/>
                <a:gd name="T5" fmla="*/ 2147483647 h 116"/>
                <a:gd name="T6" fmla="*/ 2147483647 w 109"/>
                <a:gd name="T7" fmla="*/ 2147483647 h 116"/>
                <a:gd name="T8" fmla="*/ 2147483647 w 109"/>
                <a:gd name="T9" fmla="*/ 2147483647 h 116"/>
                <a:gd name="T10" fmla="*/ 2147483647 w 109"/>
                <a:gd name="T11" fmla="*/ 2147483647 h 116"/>
                <a:gd name="T12" fmla="*/ 2147483647 w 109"/>
                <a:gd name="T13" fmla="*/ 2147483647 h 116"/>
                <a:gd name="T14" fmla="*/ 2147483647 w 109"/>
                <a:gd name="T15" fmla="*/ 2147483647 h 116"/>
                <a:gd name="T16" fmla="*/ 2147483647 w 109"/>
                <a:gd name="T17" fmla="*/ 2147483647 h 116"/>
                <a:gd name="T18" fmla="*/ 2147483647 w 109"/>
                <a:gd name="T19" fmla="*/ 2147483647 h 116"/>
                <a:gd name="T20" fmla="*/ 2147483647 w 109"/>
                <a:gd name="T21" fmla="*/ 2147483647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9"/>
                <a:gd name="T34" fmla="*/ 0 h 116"/>
                <a:gd name="T35" fmla="*/ 109 w 109"/>
                <a:gd name="T36" fmla="*/ 116 h 1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9" h="116">
                  <a:moveTo>
                    <a:pt x="50" y="10"/>
                  </a:moveTo>
                  <a:cubicBezTo>
                    <a:pt x="50" y="10"/>
                    <a:pt x="28" y="9"/>
                    <a:pt x="21" y="15"/>
                  </a:cubicBezTo>
                  <a:cubicBezTo>
                    <a:pt x="14" y="21"/>
                    <a:pt x="14" y="25"/>
                    <a:pt x="11" y="36"/>
                  </a:cubicBezTo>
                  <a:cubicBezTo>
                    <a:pt x="7" y="47"/>
                    <a:pt x="0" y="45"/>
                    <a:pt x="5" y="58"/>
                  </a:cubicBezTo>
                  <a:cubicBezTo>
                    <a:pt x="10" y="71"/>
                    <a:pt x="7" y="66"/>
                    <a:pt x="13" y="83"/>
                  </a:cubicBezTo>
                  <a:cubicBezTo>
                    <a:pt x="19" y="100"/>
                    <a:pt x="20" y="116"/>
                    <a:pt x="20" y="116"/>
                  </a:cubicBezTo>
                  <a:cubicBezTo>
                    <a:pt x="20" y="116"/>
                    <a:pt x="29" y="93"/>
                    <a:pt x="25" y="78"/>
                  </a:cubicBezTo>
                  <a:cubicBezTo>
                    <a:pt x="21" y="63"/>
                    <a:pt x="13" y="58"/>
                    <a:pt x="25" y="44"/>
                  </a:cubicBezTo>
                  <a:cubicBezTo>
                    <a:pt x="37" y="30"/>
                    <a:pt x="22" y="38"/>
                    <a:pt x="43" y="29"/>
                  </a:cubicBezTo>
                  <a:cubicBezTo>
                    <a:pt x="64" y="20"/>
                    <a:pt x="54" y="18"/>
                    <a:pt x="82" y="9"/>
                  </a:cubicBezTo>
                  <a:cubicBezTo>
                    <a:pt x="109" y="0"/>
                    <a:pt x="58" y="7"/>
                    <a:pt x="50" y="10"/>
                  </a:cubicBezTo>
                  <a:close/>
                </a:path>
              </a:pathLst>
            </a:custGeom>
            <a:solidFill>
              <a:srgbClr val="BFABD2"/>
            </a:solidFill>
            <a:ln w="9525">
              <a:noFill/>
              <a:round/>
              <a:headEnd/>
              <a:tailEnd/>
            </a:ln>
          </p:spPr>
          <p:txBody>
            <a:bodyPr/>
            <a:lstStyle/>
            <a:p>
              <a:endParaRPr lang="en-US"/>
            </a:p>
          </p:txBody>
        </p:sp>
        <p:sp>
          <p:nvSpPr>
            <p:cNvPr id="27202" name="Freeform 574"/>
            <p:cNvSpPr>
              <a:spLocks/>
            </p:cNvSpPr>
            <p:nvPr/>
          </p:nvSpPr>
          <p:spPr bwMode="auto">
            <a:xfrm>
              <a:off x="3592513" y="4953670"/>
              <a:ext cx="360362" cy="382587"/>
            </a:xfrm>
            <a:custGeom>
              <a:avLst/>
              <a:gdLst>
                <a:gd name="T0" fmla="*/ 2147483647 w 109"/>
                <a:gd name="T1" fmla="*/ 2147483647 h 116"/>
                <a:gd name="T2" fmla="*/ 2147483647 w 109"/>
                <a:gd name="T3" fmla="*/ 2147483647 h 116"/>
                <a:gd name="T4" fmla="*/ 2147483647 w 109"/>
                <a:gd name="T5" fmla="*/ 2147483647 h 116"/>
                <a:gd name="T6" fmla="*/ 2147483647 w 109"/>
                <a:gd name="T7" fmla="*/ 2147483647 h 116"/>
                <a:gd name="T8" fmla="*/ 2147483647 w 109"/>
                <a:gd name="T9" fmla="*/ 2147483647 h 116"/>
                <a:gd name="T10" fmla="*/ 2147483647 w 109"/>
                <a:gd name="T11" fmla="*/ 2147483647 h 116"/>
                <a:gd name="T12" fmla="*/ 2147483647 w 109"/>
                <a:gd name="T13" fmla="*/ 2147483647 h 116"/>
                <a:gd name="T14" fmla="*/ 2147483647 w 109"/>
                <a:gd name="T15" fmla="*/ 2147483647 h 116"/>
                <a:gd name="T16" fmla="*/ 2147483647 w 109"/>
                <a:gd name="T17" fmla="*/ 2147483647 h 116"/>
                <a:gd name="T18" fmla="*/ 2147483647 w 109"/>
                <a:gd name="T19" fmla="*/ 2147483647 h 116"/>
                <a:gd name="T20" fmla="*/ 2147483647 w 109"/>
                <a:gd name="T21" fmla="*/ 2147483647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9"/>
                <a:gd name="T34" fmla="*/ 0 h 116"/>
                <a:gd name="T35" fmla="*/ 109 w 109"/>
                <a:gd name="T36" fmla="*/ 116 h 1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9" h="116">
                  <a:moveTo>
                    <a:pt x="49" y="10"/>
                  </a:moveTo>
                  <a:cubicBezTo>
                    <a:pt x="49" y="10"/>
                    <a:pt x="28" y="9"/>
                    <a:pt x="21" y="15"/>
                  </a:cubicBezTo>
                  <a:cubicBezTo>
                    <a:pt x="14" y="21"/>
                    <a:pt x="14" y="25"/>
                    <a:pt x="11" y="36"/>
                  </a:cubicBezTo>
                  <a:cubicBezTo>
                    <a:pt x="7" y="47"/>
                    <a:pt x="0" y="45"/>
                    <a:pt x="5" y="57"/>
                  </a:cubicBezTo>
                  <a:cubicBezTo>
                    <a:pt x="10" y="70"/>
                    <a:pt x="7" y="66"/>
                    <a:pt x="13" y="83"/>
                  </a:cubicBezTo>
                  <a:cubicBezTo>
                    <a:pt x="19" y="100"/>
                    <a:pt x="20" y="116"/>
                    <a:pt x="20" y="116"/>
                  </a:cubicBezTo>
                  <a:cubicBezTo>
                    <a:pt x="20" y="116"/>
                    <a:pt x="29" y="93"/>
                    <a:pt x="25" y="78"/>
                  </a:cubicBezTo>
                  <a:cubicBezTo>
                    <a:pt x="21" y="63"/>
                    <a:pt x="13" y="58"/>
                    <a:pt x="25" y="44"/>
                  </a:cubicBezTo>
                  <a:cubicBezTo>
                    <a:pt x="37" y="30"/>
                    <a:pt x="22" y="38"/>
                    <a:pt x="43" y="29"/>
                  </a:cubicBezTo>
                  <a:cubicBezTo>
                    <a:pt x="64" y="20"/>
                    <a:pt x="53" y="18"/>
                    <a:pt x="81" y="9"/>
                  </a:cubicBezTo>
                  <a:cubicBezTo>
                    <a:pt x="109" y="0"/>
                    <a:pt x="58" y="7"/>
                    <a:pt x="49" y="10"/>
                  </a:cubicBezTo>
                  <a:close/>
                </a:path>
              </a:pathLst>
            </a:custGeom>
            <a:solidFill>
              <a:srgbClr val="BEAAD2"/>
            </a:solidFill>
            <a:ln w="9525">
              <a:noFill/>
              <a:round/>
              <a:headEnd/>
              <a:tailEnd/>
            </a:ln>
          </p:spPr>
          <p:txBody>
            <a:bodyPr/>
            <a:lstStyle/>
            <a:p>
              <a:endParaRPr lang="en-US"/>
            </a:p>
          </p:txBody>
        </p:sp>
        <p:sp>
          <p:nvSpPr>
            <p:cNvPr id="27203" name="Freeform 575"/>
            <p:cNvSpPr>
              <a:spLocks/>
            </p:cNvSpPr>
            <p:nvPr/>
          </p:nvSpPr>
          <p:spPr bwMode="auto">
            <a:xfrm>
              <a:off x="3592513" y="4953670"/>
              <a:ext cx="360362" cy="379412"/>
            </a:xfrm>
            <a:custGeom>
              <a:avLst/>
              <a:gdLst>
                <a:gd name="T0" fmla="*/ 2147483647 w 109"/>
                <a:gd name="T1" fmla="*/ 2147483647 h 115"/>
                <a:gd name="T2" fmla="*/ 2147483647 w 109"/>
                <a:gd name="T3" fmla="*/ 2147483647 h 115"/>
                <a:gd name="T4" fmla="*/ 2147483647 w 109"/>
                <a:gd name="T5" fmla="*/ 2147483647 h 115"/>
                <a:gd name="T6" fmla="*/ 2147483647 w 109"/>
                <a:gd name="T7" fmla="*/ 2147483647 h 115"/>
                <a:gd name="T8" fmla="*/ 2147483647 w 109"/>
                <a:gd name="T9" fmla="*/ 2147483647 h 115"/>
                <a:gd name="T10" fmla="*/ 2147483647 w 109"/>
                <a:gd name="T11" fmla="*/ 2147483647 h 115"/>
                <a:gd name="T12" fmla="*/ 2147483647 w 109"/>
                <a:gd name="T13" fmla="*/ 2147483647 h 115"/>
                <a:gd name="T14" fmla="*/ 2147483647 w 109"/>
                <a:gd name="T15" fmla="*/ 2147483647 h 115"/>
                <a:gd name="T16" fmla="*/ 2147483647 w 109"/>
                <a:gd name="T17" fmla="*/ 2147483647 h 115"/>
                <a:gd name="T18" fmla="*/ 2147483647 w 109"/>
                <a:gd name="T19" fmla="*/ 2147483647 h 115"/>
                <a:gd name="T20" fmla="*/ 2147483647 w 109"/>
                <a:gd name="T21" fmla="*/ 2147483647 h 1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9"/>
                <a:gd name="T34" fmla="*/ 0 h 115"/>
                <a:gd name="T35" fmla="*/ 109 w 109"/>
                <a:gd name="T36" fmla="*/ 115 h 1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9" h="115">
                  <a:moveTo>
                    <a:pt x="49" y="10"/>
                  </a:moveTo>
                  <a:cubicBezTo>
                    <a:pt x="49" y="10"/>
                    <a:pt x="28" y="9"/>
                    <a:pt x="21" y="15"/>
                  </a:cubicBezTo>
                  <a:cubicBezTo>
                    <a:pt x="14" y="21"/>
                    <a:pt x="15" y="25"/>
                    <a:pt x="11" y="36"/>
                  </a:cubicBezTo>
                  <a:cubicBezTo>
                    <a:pt x="7" y="47"/>
                    <a:pt x="0" y="45"/>
                    <a:pt x="5" y="57"/>
                  </a:cubicBezTo>
                  <a:cubicBezTo>
                    <a:pt x="10" y="70"/>
                    <a:pt x="7" y="66"/>
                    <a:pt x="13" y="83"/>
                  </a:cubicBezTo>
                  <a:cubicBezTo>
                    <a:pt x="20" y="100"/>
                    <a:pt x="20" y="115"/>
                    <a:pt x="20" y="115"/>
                  </a:cubicBezTo>
                  <a:cubicBezTo>
                    <a:pt x="20" y="115"/>
                    <a:pt x="29" y="92"/>
                    <a:pt x="25" y="78"/>
                  </a:cubicBezTo>
                  <a:cubicBezTo>
                    <a:pt x="21" y="63"/>
                    <a:pt x="13" y="58"/>
                    <a:pt x="25" y="44"/>
                  </a:cubicBezTo>
                  <a:cubicBezTo>
                    <a:pt x="37" y="30"/>
                    <a:pt x="22" y="38"/>
                    <a:pt x="43" y="29"/>
                  </a:cubicBezTo>
                  <a:cubicBezTo>
                    <a:pt x="64" y="20"/>
                    <a:pt x="53" y="18"/>
                    <a:pt x="81" y="9"/>
                  </a:cubicBezTo>
                  <a:cubicBezTo>
                    <a:pt x="109" y="0"/>
                    <a:pt x="58" y="7"/>
                    <a:pt x="49" y="10"/>
                  </a:cubicBezTo>
                  <a:close/>
                </a:path>
              </a:pathLst>
            </a:custGeom>
            <a:solidFill>
              <a:srgbClr val="BDA9D2"/>
            </a:solidFill>
            <a:ln w="9525">
              <a:noFill/>
              <a:round/>
              <a:headEnd/>
              <a:tailEnd/>
            </a:ln>
          </p:spPr>
          <p:txBody>
            <a:bodyPr/>
            <a:lstStyle/>
            <a:p>
              <a:endParaRPr lang="en-US"/>
            </a:p>
          </p:txBody>
        </p:sp>
        <p:sp>
          <p:nvSpPr>
            <p:cNvPr id="27204" name="Freeform 576"/>
            <p:cNvSpPr>
              <a:spLocks/>
            </p:cNvSpPr>
            <p:nvPr/>
          </p:nvSpPr>
          <p:spPr bwMode="auto">
            <a:xfrm>
              <a:off x="3592513" y="4953670"/>
              <a:ext cx="357187" cy="379412"/>
            </a:xfrm>
            <a:custGeom>
              <a:avLst/>
              <a:gdLst>
                <a:gd name="T0" fmla="*/ 2147483647 w 108"/>
                <a:gd name="T1" fmla="*/ 2147483647 h 115"/>
                <a:gd name="T2" fmla="*/ 2147483647 w 108"/>
                <a:gd name="T3" fmla="*/ 2147483647 h 115"/>
                <a:gd name="T4" fmla="*/ 2147483647 w 108"/>
                <a:gd name="T5" fmla="*/ 2147483647 h 115"/>
                <a:gd name="T6" fmla="*/ 2147483647 w 108"/>
                <a:gd name="T7" fmla="*/ 2147483647 h 115"/>
                <a:gd name="T8" fmla="*/ 2147483647 w 108"/>
                <a:gd name="T9" fmla="*/ 2147483647 h 115"/>
                <a:gd name="T10" fmla="*/ 2147483647 w 108"/>
                <a:gd name="T11" fmla="*/ 2147483647 h 115"/>
                <a:gd name="T12" fmla="*/ 2147483647 w 108"/>
                <a:gd name="T13" fmla="*/ 2147483647 h 115"/>
                <a:gd name="T14" fmla="*/ 2147483647 w 108"/>
                <a:gd name="T15" fmla="*/ 2147483647 h 115"/>
                <a:gd name="T16" fmla="*/ 2147483647 w 108"/>
                <a:gd name="T17" fmla="*/ 2147483647 h 115"/>
                <a:gd name="T18" fmla="*/ 2147483647 w 108"/>
                <a:gd name="T19" fmla="*/ 2147483647 h 115"/>
                <a:gd name="T20" fmla="*/ 2147483647 w 108"/>
                <a:gd name="T21" fmla="*/ 2147483647 h 1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115"/>
                <a:gd name="T35" fmla="*/ 108 w 108"/>
                <a:gd name="T36" fmla="*/ 115 h 1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115">
                  <a:moveTo>
                    <a:pt x="49" y="10"/>
                  </a:moveTo>
                  <a:cubicBezTo>
                    <a:pt x="49" y="10"/>
                    <a:pt x="28" y="9"/>
                    <a:pt x="21" y="15"/>
                  </a:cubicBezTo>
                  <a:cubicBezTo>
                    <a:pt x="14" y="21"/>
                    <a:pt x="15" y="25"/>
                    <a:pt x="11" y="36"/>
                  </a:cubicBezTo>
                  <a:cubicBezTo>
                    <a:pt x="7" y="47"/>
                    <a:pt x="0" y="44"/>
                    <a:pt x="5" y="57"/>
                  </a:cubicBezTo>
                  <a:cubicBezTo>
                    <a:pt x="10" y="70"/>
                    <a:pt x="7" y="66"/>
                    <a:pt x="13" y="83"/>
                  </a:cubicBezTo>
                  <a:cubicBezTo>
                    <a:pt x="20" y="99"/>
                    <a:pt x="20" y="115"/>
                    <a:pt x="20" y="115"/>
                  </a:cubicBezTo>
                  <a:cubicBezTo>
                    <a:pt x="20" y="115"/>
                    <a:pt x="29" y="92"/>
                    <a:pt x="25" y="77"/>
                  </a:cubicBezTo>
                  <a:cubicBezTo>
                    <a:pt x="21" y="63"/>
                    <a:pt x="13" y="58"/>
                    <a:pt x="25" y="44"/>
                  </a:cubicBezTo>
                  <a:cubicBezTo>
                    <a:pt x="37" y="30"/>
                    <a:pt x="22" y="38"/>
                    <a:pt x="43" y="29"/>
                  </a:cubicBezTo>
                  <a:cubicBezTo>
                    <a:pt x="64" y="20"/>
                    <a:pt x="53" y="18"/>
                    <a:pt x="81" y="9"/>
                  </a:cubicBezTo>
                  <a:cubicBezTo>
                    <a:pt x="108" y="0"/>
                    <a:pt x="58" y="7"/>
                    <a:pt x="49" y="10"/>
                  </a:cubicBezTo>
                  <a:close/>
                </a:path>
              </a:pathLst>
            </a:custGeom>
            <a:solidFill>
              <a:srgbClr val="BCA9D1"/>
            </a:solidFill>
            <a:ln w="9525">
              <a:noFill/>
              <a:round/>
              <a:headEnd/>
              <a:tailEnd/>
            </a:ln>
          </p:spPr>
          <p:txBody>
            <a:bodyPr/>
            <a:lstStyle/>
            <a:p>
              <a:endParaRPr lang="en-US"/>
            </a:p>
          </p:txBody>
        </p:sp>
        <p:sp>
          <p:nvSpPr>
            <p:cNvPr id="27205" name="Freeform 577"/>
            <p:cNvSpPr>
              <a:spLocks/>
            </p:cNvSpPr>
            <p:nvPr/>
          </p:nvSpPr>
          <p:spPr bwMode="auto">
            <a:xfrm>
              <a:off x="3592513" y="4953670"/>
              <a:ext cx="357187" cy="379412"/>
            </a:xfrm>
            <a:custGeom>
              <a:avLst/>
              <a:gdLst>
                <a:gd name="T0" fmla="*/ 2147483647 w 108"/>
                <a:gd name="T1" fmla="*/ 2147483647 h 115"/>
                <a:gd name="T2" fmla="*/ 2147483647 w 108"/>
                <a:gd name="T3" fmla="*/ 2147483647 h 115"/>
                <a:gd name="T4" fmla="*/ 2147483647 w 108"/>
                <a:gd name="T5" fmla="*/ 2147483647 h 115"/>
                <a:gd name="T6" fmla="*/ 2147483647 w 108"/>
                <a:gd name="T7" fmla="*/ 2147483647 h 115"/>
                <a:gd name="T8" fmla="*/ 2147483647 w 108"/>
                <a:gd name="T9" fmla="*/ 2147483647 h 115"/>
                <a:gd name="T10" fmla="*/ 2147483647 w 108"/>
                <a:gd name="T11" fmla="*/ 2147483647 h 115"/>
                <a:gd name="T12" fmla="*/ 2147483647 w 108"/>
                <a:gd name="T13" fmla="*/ 2147483647 h 115"/>
                <a:gd name="T14" fmla="*/ 2147483647 w 108"/>
                <a:gd name="T15" fmla="*/ 2147483647 h 115"/>
                <a:gd name="T16" fmla="*/ 2147483647 w 108"/>
                <a:gd name="T17" fmla="*/ 2147483647 h 115"/>
                <a:gd name="T18" fmla="*/ 2147483647 w 108"/>
                <a:gd name="T19" fmla="*/ 2147483647 h 115"/>
                <a:gd name="T20" fmla="*/ 2147483647 w 108"/>
                <a:gd name="T21" fmla="*/ 2147483647 h 1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115"/>
                <a:gd name="T35" fmla="*/ 108 w 108"/>
                <a:gd name="T36" fmla="*/ 115 h 1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115">
                  <a:moveTo>
                    <a:pt x="49" y="11"/>
                  </a:moveTo>
                  <a:cubicBezTo>
                    <a:pt x="49" y="11"/>
                    <a:pt x="28" y="9"/>
                    <a:pt x="21" y="15"/>
                  </a:cubicBezTo>
                  <a:cubicBezTo>
                    <a:pt x="14" y="21"/>
                    <a:pt x="15" y="25"/>
                    <a:pt x="11" y="36"/>
                  </a:cubicBezTo>
                  <a:cubicBezTo>
                    <a:pt x="7" y="47"/>
                    <a:pt x="0" y="44"/>
                    <a:pt x="5" y="57"/>
                  </a:cubicBezTo>
                  <a:cubicBezTo>
                    <a:pt x="10" y="70"/>
                    <a:pt x="7" y="66"/>
                    <a:pt x="13" y="82"/>
                  </a:cubicBezTo>
                  <a:cubicBezTo>
                    <a:pt x="20" y="99"/>
                    <a:pt x="20" y="115"/>
                    <a:pt x="20" y="115"/>
                  </a:cubicBezTo>
                  <a:cubicBezTo>
                    <a:pt x="20" y="115"/>
                    <a:pt x="29" y="92"/>
                    <a:pt x="25" y="77"/>
                  </a:cubicBezTo>
                  <a:cubicBezTo>
                    <a:pt x="21" y="62"/>
                    <a:pt x="13" y="58"/>
                    <a:pt x="25" y="44"/>
                  </a:cubicBezTo>
                  <a:cubicBezTo>
                    <a:pt x="37" y="30"/>
                    <a:pt x="22" y="38"/>
                    <a:pt x="42" y="29"/>
                  </a:cubicBezTo>
                  <a:cubicBezTo>
                    <a:pt x="63" y="20"/>
                    <a:pt x="53" y="18"/>
                    <a:pt x="80" y="9"/>
                  </a:cubicBezTo>
                  <a:cubicBezTo>
                    <a:pt x="108" y="0"/>
                    <a:pt x="58" y="8"/>
                    <a:pt x="49" y="11"/>
                  </a:cubicBezTo>
                  <a:close/>
                </a:path>
              </a:pathLst>
            </a:custGeom>
            <a:solidFill>
              <a:srgbClr val="BBA9D1"/>
            </a:solidFill>
            <a:ln w="9525">
              <a:noFill/>
              <a:round/>
              <a:headEnd/>
              <a:tailEnd/>
            </a:ln>
          </p:spPr>
          <p:txBody>
            <a:bodyPr/>
            <a:lstStyle/>
            <a:p>
              <a:endParaRPr lang="en-US"/>
            </a:p>
          </p:txBody>
        </p:sp>
        <p:sp>
          <p:nvSpPr>
            <p:cNvPr id="27206" name="Freeform 578"/>
            <p:cNvSpPr>
              <a:spLocks/>
            </p:cNvSpPr>
            <p:nvPr/>
          </p:nvSpPr>
          <p:spPr bwMode="auto">
            <a:xfrm>
              <a:off x="3592513" y="4953670"/>
              <a:ext cx="354012" cy="379412"/>
            </a:xfrm>
            <a:custGeom>
              <a:avLst/>
              <a:gdLst>
                <a:gd name="T0" fmla="*/ 2147483647 w 107"/>
                <a:gd name="T1" fmla="*/ 2147483647 h 115"/>
                <a:gd name="T2" fmla="*/ 2147483647 w 107"/>
                <a:gd name="T3" fmla="*/ 2147483647 h 115"/>
                <a:gd name="T4" fmla="*/ 2147483647 w 107"/>
                <a:gd name="T5" fmla="*/ 2147483647 h 115"/>
                <a:gd name="T6" fmla="*/ 2147483647 w 107"/>
                <a:gd name="T7" fmla="*/ 2147483647 h 115"/>
                <a:gd name="T8" fmla="*/ 2147483647 w 107"/>
                <a:gd name="T9" fmla="*/ 2147483647 h 115"/>
                <a:gd name="T10" fmla="*/ 2147483647 w 107"/>
                <a:gd name="T11" fmla="*/ 2147483647 h 115"/>
                <a:gd name="T12" fmla="*/ 2147483647 w 107"/>
                <a:gd name="T13" fmla="*/ 2147483647 h 115"/>
                <a:gd name="T14" fmla="*/ 2147483647 w 107"/>
                <a:gd name="T15" fmla="*/ 2147483647 h 115"/>
                <a:gd name="T16" fmla="*/ 2147483647 w 107"/>
                <a:gd name="T17" fmla="*/ 2147483647 h 115"/>
                <a:gd name="T18" fmla="*/ 2147483647 w 107"/>
                <a:gd name="T19" fmla="*/ 2147483647 h 115"/>
                <a:gd name="T20" fmla="*/ 2147483647 w 107"/>
                <a:gd name="T21" fmla="*/ 2147483647 h 1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7"/>
                <a:gd name="T34" fmla="*/ 0 h 115"/>
                <a:gd name="T35" fmla="*/ 107 w 107"/>
                <a:gd name="T36" fmla="*/ 115 h 1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7" h="115">
                  <a:moveTo>
                    <a:pt x="49" y="11"/>
                  </a:moveTo>
                  <a:cubicBezTo>
                    <a:pt x="49" y="11"/>
                    <a:pt x="28" y="9"/>
                    <a:pt x="21" y="15"/>
                  </a:cubicBezTo>
                  <a:cubicBezTo>
                    <a:pt x="15" y="21"/>
                    <a:pt x="15" y="25"/>
                    <a:pt x="11" y="36"/>
                  </a:cubicBezTo>
                  <a:cubicBezTo>
                    <a:pt x="7" y="47"/>
                    <a:pt x="0" y="44"/>
                    <a:pt x="5" y="57"/>
                  </a:cubicBezTo>
                  <a:cubicBezTo>
                    <a:pt x="10" y="70"/>
                    <a:pt x="7" y="66"/>
                    <a:pt x="13" y="82"/>
                  </a:cubicBezTo>
                  <a:cubicBezTo>
                    <a:pt x="20" y="99"/>
                    <a:pt x="20" y="115"/>
                    <a:pt x="20" y="115"/>
                  </a:cubicBezTo>
                  <a:cubicBezTo>
                    <a:pt x="20" y="115"/>
                    <a:pt x="29" y="92"/>
                    <a:pt x="25" y="77"/>
                  </a:cubicBezTo>
                  <a:cubicBezTo>
                    <a:pt x="21" y="62"/>
                    <a:pt x="12" y="58"/>
                    <a:pt x="24" y="44"/>
                  </a:cubicBezTo>
                  <a:cubicBezTo>
                    <a:pt x="37" y="30"/>
                    <a:pt x="22" y="38"/>
                    <a:pt x="42" y="29"/>
                  </a:cubicBezTo>
                  <a:cubicBezTo>
                    <a:pt x="63" y="20"/>
                    <a:pt x="53" y="18"/>
                    <a:pt x="80" y="9"/>
                  </a:cubicBezTo>
                  <a:cubicBezTo>
                    <a:pt x="107" y="0"/>
                    <a:pt x="57" y="8"/>
                    <a:pt x="49" y="11"/>
                  </a:cubicBezTo>
                  <a:close/>
                </a:path>
              </a:pathLst>
            </a:custGeom>
            <a:solidFill>
              <a:srgbClr val="BAA7D1"/>
            </a:solidFill>
            <a:ln w="9525">
              <a:noFill/>
              <a:round/>
              <a:headEnd/>
              <a:tailEnd/>
            </a:ln>
          </p:spPr>
          <p:txBody>
            <a:bodyPr/>
            <a:lstStyle/>
            <a:p>
              <a:endParaRPr lang="en-US"/>
            </a:p>
          </p:txBody>
        </p:sp>
        <p:sp>
          <p:nvSpPr>
            <p:cNvPr id="27207" name="Freeform 579"/>
            <p:cNvSpPr>
              <a:spLocks/>
            </p:cNvSpPr>
            <p:nvPr/>
          </p:nvSpPr>
          <p:spPr bwMode="auto">
            <a:xfrm>
              <a:off x="3592513" y="4953670"/>
              <a:ext cx="354012" cy="376237"/>
            </a:xfrm>
            <a:custGeom>
              <a:avLst/>
              <a:gdLst>
                <a:gd name="T0" fmla="*/ 2147483647 w 107"/>
                <a:gd name="T1" fmla="*/ 2147483647 h 114"/>
                <a:gd name="T2" fmla="*/ 2147483647 w 107"/>
                <a:gd name="T3" fmla="*/ 2147483647 h 114"/>
                <a:gd name="T4" fmla="*/ 2147483647 w 107"/>
                <a:gd name="T5" fmla="*/ 2147483647 h 114"/>
                <a:gd name="T6" fmla="*/ 2147483647 w 107"/>
                <a:gd name="T7" fmla="*/ 2147483647 h 114"/>
                <a:gd name="T8" fmla="*/ 2147483647 w 107"/>
                <a:gd name="T9" fmla="*/ 2147483647 h 114"/>
                <a:gd name="T10" fmla="*/ 2147483647 w 107"/>
                <a:gd name="T11" fmla="*/ 2147483647 h 114"/>
                <a:gd name="T12" fmla="*/ 2147483647 w 107"/>
                <a:gd name="T13" fmla="*/ 2147483647 h 114"/>
                <a:gd name="T14" fmla="*/ 2147483647 w 107"/>
                <a:gd name="T15" fmla="*/ 2147483647 h 114"/>
                <a:gd name="T16" fmla="*/ 2147483647 w 107"/>
                <a:gd name="T17" fmla="*/ 2147483647 h 114"/>
                <a:gd name="T18" fmla="*/ 2147483647 w 107"/>
                <a:gd name="T19" fmla="*/ 2147483647 h 114"/>
                <a:gd name="T20" fmla="*/ 2147483647 w 107"/>
                <a:gd name="T21" fmla="*/ 2147483647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7"/>
                <a:gd name="T34" fmla="*/ 0 h 114"/>
                <a:gd name="T35" fmla="*/ 107 w 107"/>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7" h="114">
                  <a:moveTo>
                    <a:pt x="49" y="11"/>
                  </a:moveTo>
                  <a:cubicBezTo>
                    <a:pt x="49" y="11"/>
                    <a:pt x="28" y="9"/>
                    <a:pt x="21" y="15"/>
                  </a:cubicBezTo>
                  <a:cubicBezTo>
                    <a:pt x="15" y="21"/>
                    <a:pt x="15" y="25"/>
                    <a:pt x="11" y="36"/>
                  </a:cubicBezTo>
                  <a:cubicBezTo>
                    <a:pt x="8" y="47"/>
                    <a:pt x="0" y="44"/>
                    <a:pt x="5" y="57"/>
                  </a:cubicBezTo>
                  <a:cubicBezTo>
                    <a:pt x="10" y="70"/>
                    <a:pt x="7" y="66"/>
                    <a:pt x="14" y="82"/>
                  </a:cubicBezTo>
                  <a:cubicBezTo>
                    <a:pt x="20" y="99"/>
                    <a:pt x="20" y="114"/>
                    <a:pt x="20" y="114"/>
                  </a:cubicBezTo>
                  <a:cubicBezTo>
                    <a:pt x="20" y="114"/>
                    <a:pt x="29" y="91"/>
                    <a:pt x="25" y="77"/>
                  </a:cubicBezTo>
                  <a:cubicBezTo>
                    <a:pt x="21" y="62"/>
                    <a:pt x="12" y="57"/>
                    <a:pt x="24" y="44"/>
                  </a:cubicBezTo>
                  <a:cubicBezTo>
                    <a:pt x="36" y="30"/>
                    <a:pt x="22" y="38"/>
                    <a:pt x="42" y="29"/>
                  </a:cubicBezTo>
                  <a:cubicBezTo>
                    <a:pt x="63" y="20"/>
                    <a:pt x="52" y="18"/>
                    <a:pt x="80" y="9"/>
                  </a:cubicBezTo>
                  <a:cubicBezTo>
                    <a:pt x="107" y="0"/>
                    <a:pt x="57" y="8"/>
                    <a:pt x="49" y="11"/>
                  </a:cubicBezTo>
                  <a:close/>
                </a:path>
              </a:pathLst>
            </a:custGeom>
            <a:solidFill>
              <a:srgbClr val="B9A7D0"/>
            </a:solidFill>
            <a:ln w="9525">
              <a:noFill/>
              <a:round/>
              <a:headEnd/>
              <a:tailEnd/>
            </a:ln>
          </p:spPr>
          <p:txBody>
            <a:bodyPr/>
            <a:lstStyle/>
            <a:p>
              <a:endParaRPr lang="en-US"/>
            </a:p>
          </p:txBody>
        </p:sp>
        <p:sp>
          <p:nvSpPr>
            <p:cNvPr id="27208" name="Freeform 580"/>
            <p:cNvSpPr>
              <a:spLocks/>
            </p:cNvSpPr>
            <p:nvPr/>
          </p:nvSpPr>
          <p:spPr bwMode="auto">
            <a:xfrm>
              <a:off x="3592513" y="4953670"/>
              <a:ext cx="354012" cy="376237"/>
            </a:xfrm>
            <a:custGeom>
              <a:avLst/>
              <a:gdLst>
                <a:gd name="T0" fmla="*/ 2147483647 w 107"/>
                <a:gd name="T1" fmla="*/ 2147483647 h 114"/>
                <a:gd name="T2" fmla="*/ 2147483647 w 107"/>
                <a:gd name="T3" fmla="*/ 2147483647 h 114"/>
                <a:gd name="T4" fmla="*/ 2147483647 w 107"/>
                <a:gd name="T5" fmla="*/ 2147483647 h 114"/>
                <a:gd name="T6" fmla="*/ 2147483647 w 107"/>
                <a:gd name="T7" fmla="*/ 2147483647 h 114"/>
                <a:gd name="T8" fmla="*/ 2147483647 w 107"/>
                <a:gd name="T9" fmla="*/ 2147483647 h 114"/>
                <a:gd name="T10" fmla="*/ 2147483647 w 107"/>
                <a:gd name="T11" fmla="*/ 2147483647 h 114"/>
                <a:gd name="T12" fmla="*/ 2147483647 w 107"/>
                <a:gd name="T13" fmla="*/ 2147483647 h 114"/>
                <a:gd name="T14" fmla="*/ 2147483647 w 107"/>
                <a:gd name="T15" fmla="*/ 2147483647 h 114"/>
                <a:gd name="T16" fmla="*/ 2147483647 w 107"/>
                <a:gd name="T17" fmla="*/ 2147483647 h 114"/>
                <a:gd name="T18" fmla="*/ 2147483647 w 107"/>
                <a:gd name="T19" fmla="*/ 2147483647 h 114"/>
                <a:gd name="T20" fmla="*/ 2147483647 w 107"/>
                <a:gd name="T21" fmla="*/ 2147483647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7"/>
                <a:gd name="T34" fmla="*/ 0 h 114"/>
                <a:gd name="T35" fmla="*/ 107 w 107"/>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7" h="114">
                  <a:moveTo>
                    <a:pt x="49" y="11"/>
                  </a:moveTo>
                  <a:cubicBezTo>
                    <a:pt x="49" y="11"/>
                    <a:pt x="28" y="10"/>
                    <a:pt x="21" y="15"/>
                  </a:cubicBezTo>
                  <a:cubicBezTo>
                    <a:pt x="15" y="21"/>
                    <a:pt x="15" y="25"/>
                    <a:pt x="11" y="36"/>
                  </a:cubicBezTo>
                  <a:cubicBezTo>
                    <a:pt x="8" y="47"/>
                    <a:pt x="0" y="44"/>
                    <a:pt x="5" y="57"/>
                  </a:cubicBezTo>
                  <a:cubicBezTo>
                    <a:pt x="10" y="70"/>
                    <a:pt x="8" y="65"/>
                    <a:pt x="14" y="82"/>
                  </a:cubicBezTo>
                  <a:cubicBezTo>
                    <a:pt x="20" y="98"/>
                    <a:pt x="20" y="114"/>
                    <a:pt x="20" y="114"/>
                  </a:cubicBezTo>
                  <a:cubicBezTo>
                    <a:pt x="20" y="114"/>
                    <a:pt x="29" y="91"/>
                    <a:pt x="25" y="77"/>
                  </a:cubicBezTo>
                  <a:cubicBezTo>
                    <a:pt x="21" y="62"/>
                    <a:pt x="12" y="57"/>
                    <a:pt x="24" y="43"/>
                  </a:cubicBezTo>
                  <a:cubicBezTo>
                    <a:pt x="36" y="30"/>
                    <a:pt x="22" y="38"/>
                    <a:pt x="42" y="29"/>
                  </a:cubicBezTo>
                  <a:cubicBezTo>
                    <a:pt x="63" y="20"/>
                    <a:pt x="52" y="18"/>
                    <a:pt x="79" y="9"/>
                  </a:cubicBezTo>
                  <a:cubicBezTo>
                    <a:pt x="107" y="0"/>
                    <a:pt x="57" y="8"/>
                    <a:pt x="49" y="11"/>
                  </a:cubicBezTo>
                  <a:close/>
                </a:path>
              </a:pathLst>
            </a:custGeom>
            <a:solidFill>
              <a:srgbClr val="B8A7D0"/>
            </a:solidFill>
            <a:ln w="9525">
              <a:noFill/>
              <a:round/>
              <a:headEnd/>
              <a:tailEnd/>
            </a:ln>
          </p:spPr>
          <p:txBody>
            <a:bodyPr/>
            <a:lstStyle/>
            <a:p>
              <a:endParaRPr lang="en-US"/>
            </a:p>
          </p:txBody>
        </p:sp>
        <p:sp>
          <p:nvSpPr>
            <p:cNvPr id="27209" name="Freeform 581"/>
            <p:cNvSpPr>
              <a:spLocks/>
            </p:cNvSpPr>
            <p:nvPr/>
          </p:nvSpPr>
          <p:spPr bwMode="auto">
            <a:xfrm>
              <a:off x="3592513" y="4956845"/>
              <a:ext cx="349250" cy="373062"/>
            </a:xfrm>
            <a:custGeom>
              <a:avLst/>
              <a:gdLst>
                <a:gd name="T0" fmla="*/ 2147483647 w 106"/>
                <a:gd name="T1" fmla="*/ 2147483647 h 113"/>
                <a:gd name="T2" fmla="*/ 2147483647 w 106"/>
                <a:gd name="T3" fmla="*/ 2147483647 h 113"/>
                <a:gd name="T4" fmla="*/ 2147483647 w 106"/>
                <a:gd name="T5" fmla="*/ 2147483647 h 113"/>
                <a:gd name="T6" fmla="*/ 2147483647 w 106"/>
                <a:gd name="T7" fmla="*/ 2147483647 h 113"/>
                <a:gd name="T8" fmla="*/ 2147483647 w 106"/>
                <a:gd name="T9" fmla="*/ 2147483647 h 113"/>
                <a:gd name="T10" fmla="*/ 2147483647 w 106"/>
                <a:gd name="T11" fmla="*/ 2147483647 h 113"/>
                <a:gd name="T12" fmla="*/ 2147483647 w 106"/>
                <a:gd name="T13" fmla="*/ 2147483647 h 113"/>
                <a:gd name="T14" fmla="*/ 2147483647 w 106"/>
                <a:gd name="T15" fmla="*/ 2147483647 h 113"/>
                <a:gd name="T16" fmla="*/ 2147483647 w 106"/>
                <a:gd name="T17" fmla="*/ 2147483647 h 113"/>
                <a:gd name="T18" fmla="*/ 2147483647 w 106"/>
                <a:gd name="T19" fmla="*/ 2147483647 h 113"/>
                <a:gd name="T20" fmla="*/ 2147483647 w 106"/>
                <a:gd name="T21" fmla="*/ 2147483647 h 1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6"/>
                <a:gd name="T34" fmla="*/ 0 h 113"/>
                <a:gd name="T35" fmla="*/ 106 w 106"/>
                <a:gd name="T36" fmla="*/ 113 h 1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6" h="113">
                  <a:moveTo>
                    <a:pt x="49" y="10"/>
                  </a:moveTo>
                  <a:cubicBezTo>
                    <a:pt x="49" y="10"/>
                    <a:pt x="28" y="9"/>
                    <a:pt x="22" y="14"/>
                  </a:cubicBezTo>
                  <a:cubicBezTo>
                    <a:pt x="15" y="20"/>
                    <a:pt x="15" y="25"/>
                    <a:pt x="11" y="35"/>
                  </a:cubicBezTo>
                  <a:cubicBezTo>
                    <a:pt x="8" y="46"/>
                    <a:pt x="0" y="43"/>
                    <a:pt x="5" y="56"/>
                  </a:cubicBezTo>
                  <a:cubicBezTo>
                    <a:pt x="10" y="68"/>
                    <a:pt x="8" y="64"/>
                    <a:pt x="14" y="81"/>
                  </a:cubicBezTo>
                  <a:cubicBezTo>
                    <a:pt x="20" y="97"/>
                    <a:pt x="20" y="113"/>
                    <a:pt x="20" y="113"/>
                  </a:cubicBezTo>
                  <a:cubicBezTo>
                    <a:pt x="20" y="113"/>
                    <a:pt x="28" y="90"/>
                    <a:pt x="25" y="76"/>
                  </a:cubicBezTo>
                  <a:cubicBezTo>
                    <a:pt x="21" y="61"/>
                    <a:pt x="12" y="56"/>
                    <a:pt x="24" y="42"/>
                  </a:cubicBezTo>
                  <a:cubicBezTo>
                    <a:pt x="36" y="29"/>
                    <a:pt x="22" y="37"/>
                    <a:pt x="42" y="28"/>
                  </a:cubicBezTo>
                  <a:cubicBezTo>
                    <a:pt x="63" y="19"/>
                    <a:pt x="52" y="17"/>
                    <a:pt x="79" y="8"/>
                  </a:cubicBezTo>
                  <a:cubicBezTo>
                    <a:pt x="106" y="0"/>
                    <a:pt x="57" y="7"/>
                    <a:pt x="49" y="10"/>
                  </a:cubicBezTo>
                  <a:close/>
                </a:path>
              </a:pathLst>
            </a:custGeom>
            <a:solidFill>
              <a:srgbClr val="B7A6D0"/>
            </a:solidFill>
            <a:ln w="9525">
              <a:noFill/>
              <a:round/>
              <a:headEnd/>
              <a:tailEnd/>
            </a:ln>
          </p:spPr>
          <p:txBody>
            <a:bodyPr/>
            <a:lstStyle/>
            <a:p>
              <a:endParaRPr lang="en-US"/>
            </a:p>
          </p:txBody>
        </p:sp>
        <p:sp>
          <p:nvSpPr>
            <p:cNvPr id="27210" name="Freeform 582"/>
            <p:cNvSpPr>
              <a:spLocks/>
            </p:cNvSpPr>
            <p:nvPr/>
          </p:nvSpPr>
          <p:spPr bwMode="auto">
            <a:xfrm>
              <a:off x="3592513" y="4956845"/>
              <a:ext cx="349250" cy="369887"/>
            </a:xfrm>
            <a:custGeom>
              <a:avLst/>
              <a:gdLst>
                <a:gd name="T0" fmla="*/ 2147483647 w 106"/>
                <a:gd name="T1" fmla="*/ 2147483647 h 112"/>
                <a:gd name="T2" fmla="*/ 2147483647 w 106"/>
                <a:gd name="T3" fmla="*/ 2147483647 h 112"/>
                <a:gd name="T4" fmla="*/ 2147483647 w 106"/>
                <a:gd name="T5" fmla="*/ 2147483647 h 112"/>
                <a:gd name="T6" fmla="*/ 2147483647 w 106"/>
                <a:gd name="T7" fmla="*/ 2147483647 h 112"/>
                <a:gd name="T8" fmla="*/ 2147483647 w 106"/>
                <a:gd name="T9" fmla="*/ 2147483647 h 112"/>
                <a:gd name="T10" fmla="*/ 2147483647 w 106"/>
                <a:gd name="T11" fmla="*/ 2147483647 h 112"/>
                <a:gd name="T12" fmla="*/ 2147483647 w 106"/>
                <a:gd name="T13" fmla="*/ 2147483647 h 112"/>
                <a:gd name="T14" fmla="*/ 2147483647 w 106"/>
                <a:gd name="T15" fmla="*/ 2147483647 h 112"/>
                <a:gd name="T16" fmla="*/ 2147483647 w 106"/>
                <a:gd name="T17" fmla="*/ 2147483647 h 112"/>
                <a:gd name="T18" fmla="*/ 2147483647 w 106"/>
                <a:gd name="T19" fmla="*/ 2147483647 h 112"/>
                <a:gd name="T20" fmla="*/ 2147483647 w 106"/>
                <a:gd name="T21" fmla="*/ 2147483647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6"/>
                <a:gd name="T34" fmla="*/ 0 h 112"/>
                <a:gd name="T35" fmla="*/ 106 w 106"/>
                <a:gd name="T36" fmla="*/ 112 h 1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6" h="112">
                  <a:moveTo>
                    <a:pt x="49" y="10"/>
                  </a:moveTo>
                  <a:cubicBezTo>
                    <a:pt x="49" y="10"/>
                    <a:pt x="28" y="9"/>
                    <a:pt x="22" y="15"/>
                  </a:cubicBezTo>
                  <a:cubicBezTo>
                    <a:pt x="15" y="20"/>
                    <a:pt x="15" y="25"/>
                    <a:pt x="12" y="35"/>
                  </a:cubicBezTo>
                  <a:cubicBezTo>
                    <a:pt x="8" y="46"/>
                    <a:pt x="0" y="43"/>
                    <a:pt x="5" y="56"/>
                  </a:cubicBezTo>
                  <a:cubicBezTo>
                    <a:pt x="10" y="68"/>
                    <a:pt x="8" y="64"/>
                    <a:pt x="14" y="81"/>
                  </a:cubicBezTo>
                  <a:cubicBezTo>
                    <a:pt x="20" y="97"/>
                    <a:pt x="20" y="112"/>
                    <a:pt x="20" y="112"/>
                  </a:cubicBezTo>
                  <a:cubicBezTo>
                    <a:pt x="20" y="112"/>
                    <a:pt x="28" y="90"/>
                    <a:pt x="24" y="75"/>
                  </a:cubicBezTo>
                  <a:cubicBezTo>
                    <a:pt x="21" y="61"/>
                    <a:pt x="12" y="56"/>
                    <a:pt x="24" y="42"/>
                  </a:cubicBezTo>
                  <a:cubicBezTo>
                    <a:pt x="36" y="29"/>
                    <a:pt x="22" y="37"/>
                    <a:pt x="42" y="28"/>
                  </a:cubicBezTo>
                  <a:cubicBezTo>
                    <a:pt x="63" y="19"/>
                    <a:pt x="52" y="17"/>
                    <a:pt x="79" y="8"/>
                  </a:cubicBezTo>
                  <a:cubicBezTo>
                    <a:pt x="106" y="0"/>
                    <a:pt x="57" y="7"/>
                    <a:pt x="49" y="10"/>
                  </a:cubicBezTo>
                  <a:close/>
                </a:path>
              </a:pathLst>
            </a:custGeom>
            <a:solidFill>
              <a:srgbClr val="B6A5D0"/>
            </a:solidFill>
            <a:ln w="9525">
              <a:noFill/>
              <a:round/>
              <a:headEnd/>
              <a:tailEnd/>
            </a:ln>
          </p:spPr>
          <p:txBody>
            <a:bodyPr/>
            <a:lstStyle/>
            <a:p>
              <a:endParaRPr lang="en-US"/>
            </a:p>
          </p:txBody>
        </p:sp>
        <p:sp>
          <p:nvSpPr>
            <p:cNvPr id="27211" name="Freeform 583"/>
            <p:cNvSpPr>
              <a:spLocks/>
            </p:cNvSpPr>
            <p:nvPr/>
          </p:nvSpPr>
          <p:spPr bwMode="auto">
            <a:xfrm>
              <a:off x="3595688" y="4956845"/>
              <a:ext cx="342900" cy="369887"/>
            </a:xfrm>
            <a:custGeom>
              <a:avLst/>
              <a:gdLst>
                <a:gd name="T0" fmla="*/ 2147483647 w 104"/>
                <a:gd name="T1" fmla="*/ 2147483647 h 112"/>
                <a:gd name="T2" fmla="*/ 2147483647 w 104"/>
                <a:gd name="T3" fmla="*/ 2147483647 h 112"/>
                <a:gd name="T4" fmla="*/ 2147483647 w 104"/>
                <a:gd name="T5" fmla="*/ 2147483647 h 112"/>
                <a:gd name="T6" fmla="*/ 2147483647 w 104"/>
                <a:gd name="T7" fmla="*/ 2147483647 h 112"/>
                <a:gd name="T8" fmla="*/ 2147483647 w 104"/>
                <a:gd name="T9" fmla="*/ 2147483647 h 112"/>
                <a:gd name="T10" fmla="*/ 2147483647 w 104"/>
                <a:gd name="T11" fmla="*/ 2147483647 h 112"/>
                <a:gd name="T12" fmla="*/ 2147483647 w 104"/>
                <a:gd name="T13" fmla="*/ 2147483647 h 112"/>
                <a:gd name="T14" fmla="*/ 2147483647 w 104"/>
                <a:gd name="T15" fmla="*/ 2147483647 h 112"/>
                <a:gd name="T16" fmla="*/ 2147483647 w 104"/>
                <a:gd name="T17" fmla="*/ 2147483647 h 112"/>
                <a:gd name="T18" fmla="*/ 2147483647 w 104"/>
                <a:gd name="T19" fmla="*/ 2147483647 h 112"/>
                <a:gd name="T20" fmla="*/ 2147483647 w 104"/>
                <a:gd name="T21" fmla="*/ 2147483647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12"/>
                <a:gd name="T35" fmla="*/ 104 w 104"/>
                <a:gd name="T36" fmla="*/ 112 h 1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12">
                  <a:moveTo>
                    <a:pt x="48" y="10"/>
                  </a:moveTo>
                  <a:cubicBezTo>
                    <a:pt x="48" y="10"/>
                    <a:pt x="27" y="9"/>
                    <a:pt x="21" y="15"/>
                  </a:cubicBezTo>
                  <a:cubicBezTo>
                    <a:pt x="14" y="20"/>
                    <a:pt x="14" y="25"/>
                    <a:pt x="11" y="35"/>
                  </a:cubicBezTo>
                  <a:cubicBezTo>
                    <a:pt x="7" y="46"/>
                    <a:pt x="0" y="43"/>
                    <a:pt x="5" y="56"/>
                  </a:cubicBezTo>
                  <a:cubicBezTo>
                    <a:pt x="9" y="68"/>
                    <a:pt x="7" y="64"/>
                    <a:pt x="13" y="80"/>
                  </a:cubicBezTo>
                  <a:cubicBezTo>
                    <a:pt x="19" y="97"/>
                    <a:pt x="19" y="112"/>
                    <a:pt x="19" y="112"/>
                  </a:cubicBezTo>
                  <a:cubicBezTo>
                    <a:pt x="19" y="112"/>
                    <a:pt x="27" y="90"/>
                    <a:pt x="23" y="75"/>
                  </a:cubicBezTo>
                  <a:cubicBezTo>
                    <a:pt x="20" y="61"/>
                    <a:pt x="11" y="56"/>
                    <a:pt x="23" y="42"/>
                  </a:cubicBezTo>
                  <a:cubicBezTo>
                    <a:pt x="35" y="29"/>
                    <a:pt x="21" y="36"/>
                    <a:pt x="41" y="28"/>
                  </a:cubicBezTo>
                  <a:cubicBezTo>
                    <a:pt x="61" y="19"/>
                    <a:pt x="50" y="17"/>
                    <a:pt x="77" y="9"/>
                  </a:cubicBezTo>
                  <a:cubicBezTo>
                    <a:pt x="104" y="0"/>
                    <a:pt x="56" y="7"/>
                    <a:pt x="48" y="10"/>
                  </a:cubicBezTo>
                  <a:close/>
                </a:path>
              </a:pathLst>
            </a:custGeom>
            <a:solidFill>
              <a:srgbClr val="B5A5CF"/>
            </a:solidFill>
            <a:ln w="9525">
              <a:noFill/>
              <a:round/>
              <a:headEnd/>
              <a:tailEnd/>
            </a:ln>
          </p:spPr>
          <p:txBody>
            <a:bodyPr/>
            <a:lstStyle/>
            <a:p>
              <a:endParaRPr lang="en-US"/>
            </a:p>
          </p:txBody>
        </p:sp>
        <p:sp>
          <p:nvSpPr>
            <p:cNvPr id="27212" name="Freeform 584"/>
            <p:cNvSpPr>
              <a:spLocks/>
            </p:cNvSpPr>
            <p:nvPr/>
          </p:nvSpPr>
          <p:spPr bwMode="auto">
            <a:xfrm>
              <a:off x="3595688" y="4956845"/>
              <a:ext cx="342900" cy="369887"/>
            </a:xfrm>
            <a:custGeom>
              <a:avLst/>
              <a:gdLst>
                <a:gd name="T0" fmla="*/ 2147483647 w 104"/>
                <a:gd name="T1" fmla="*/ 2147483647 h 112"/>
                <a:gd name="T2" fmla="*/ 2147483647 w 104"/>
                <a:gd name="T3" fmla="*/ 2147483647 h 112"/>
                <a:gd name="T4" fmla="*/ 2147483647 w 104"/>
                <a:gd name="T5" fmla="*/ 2147483647 h 112"/>
                <a:gd name="T6" fmla="*/ 2147483647 w 104"/>
                <a:gd name="T7" fmla="*/ 2147483647 h 112"/>
                <a:gd name="T8" fmla="*/ 2147483647 w 104"/>
                <a:gd name="T9" fmla="*/ 2147483647 h 112"/>
                <a:gd name="T10" fmla="*/ 2147483647 w 104"/>
                <a:gd name="T11" fmla="*/ 2147483647 h 112"/>
                <a:gd name="T12" fmla="*/ 2147483647 w 104"/>
                <a:gd name="T13" fmla="*/ 2147483647 h 112"/>
                <a:gd name="T14" fmla="*/ 2147483647 w 104"/>
                <a:gd name="T15" fmla="*/ 2147483647 h 112"/>
                <a:gd name="T16" fmla="*/ 2147483647 w 104"/>
                <a:gd name="T17" fmla="*/ 2147483647 h 112"/>
                <a:gd name="T18" fmla="*/ 2147483647 w 104"/>
                <a:gd name="T19" fmla="*/ 2147483647 h 112"/>
                <a:gd name="T20" fmla="*/ 2147483647 w 104"/>
                <a:gd name="T21" fmla="*/ 2147483647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12"/>
                <a:gd name="T35" fmla="*/ 104 w 104"/>
                <a:gd name="T36" fmla="*/ 112 h 1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12">
                  <a:moveTo>
                    <a:pt x="48" y="10"/>
                  </a:moveTo>
                  <a:cubicBezTo>
                    <a:pt x="48" y="10"/>
                    <a:pt x="27" y="9"/>
                    <a:pt x="21" y="15"/>
                  </a:cubicBezTo>
                  <a:cubicBezTo>
                    <a:pt x="14" y="21"/>
                    <a:pt x="14" y="25"/>
                    <a:pt x="11" y="35"/>
                  </a:cubicBezTo>
                  <a:cubicBezTo>
                    <a:pt x="7" y="46"/>
                    <a:pt x="0" y="43"/>
                    <a:pt x="5" y="56"/>
                  </a:cubicBezTo>
                  <a:cubicBezTo>
                    <a:pt x="10" y="68"/>
                    <a:pt x="7" y="64"/>
                    <a:pt x="13" y="80"/>
                  </a:cubicBezTo>
                  <a:cubicBezTo>
                    <a:pt x="19" y="96"/>
                    <a:pt x="19" y="112"/>
                    <a:pt x="19" y="112"/>
                  </a:cubicBezTo>
                  <a:cubicBezTo>
                    <a:pt x="19" y="112"/>
                    <a:pt x="27" y="89"/>
                    <a:pt x="23" y="75"/>
                  </a:cubicBezTo>
                  <a:cubicBezTo>
                    <a:pt x="19" y="61"/>
                    <a:pt x="11" y="56"/>
                    <a:pt x="23" y="42"/>
                  </a:cubicBezTo>
                  <a:cubicBezTo>
                    <a:pt x="35" y="28"/>
                    <a:pt x="21" y="36"/>
                    <a:pt x="41" y="28"/>
                  </a:cubicBezTo>
                  <a:cubicBezTo>
                    <a:pt x="61" y="19"/>
                    <a:pt x="50" y="17"/>
                    <a:pt x="77" y="9"/>
                  </a:cubicBezTo>
                  <a:cubicBezTo>
                    <a:pt x="104" y="0"/>
                    <a:pt x="56" y="7"/>
                    <a:pt x="48" y="10"/>
                  </a:cubicBezTo>
                  <a:close/>
                </a:path>
              </a:pathLst>
            </a:custGeom>
            <a:solidFill>
              <a:srgbClr val="B4A4CF"/>
            </a:solidFill>
            <a:ln w="9525">
              <a:noFill/>
              <a:round/>
              <a:headEnd/>
              <a:tailEnd/>
            </a:ln>
          </p:spPr>
          <p:txBody>
            <a:bodyPr/>
            <a:lstStyle/>
            <a:p>
              <a:endParaRPr lang="en-US"/>
            </a:p>
          </p:txBody>
        </p:sp>
        <p:sp>
          <p:nvSpPr>
            <p:cNvPr id="27213" name="Freeform 585"/>
            <p:cNvSpPr>
              <a:spLocks/>
            </p:cNvSpPr>
            <p:nvPr/>
          </p:nvSpPr>
          <p:spPr bwMode="auto">
            <a:xfrm>
              <a:off x="3595688" y="4956845"/>
              <a:ext cx="342900" cy="369887"/>
            </a:xfrm>
            <a:custGeom>
              <a:avLst/>
              <a:gdLst>
                <a:gd name="T0" fmla="*/ 2147483647 w 104"/>
                <a:gd name="T1" fmla="*/ 2147483647 h 112"/>
                <a:gd name="T2" fmla="*/ 2147483647 w 104"/>
                <a:gd name="T3" fmla="*/ 2147483647 h 112"/>
                <a:gd name="T4" fmla="*/ 2147483647 w 104"/>
                <a:gd name="T5" fmla="*/ 2147483647 h 112"/>
                <a:gd name="T6" fmla="*/ 2147483647 w 104"/>
                <a:gd name="T7" fmla="*/ 2147483647 h 112"/>
                <a:gd name="T8" fmla="*/ 2147483647 w 104"/>
                <a:gd name="T9" fmla="*/ 2147483647 h 112"/>
                <a:gd name="T10" fmla="*/ 2147483647 w 104"/>
                <a:gd name="T11" fmla="*/ 2147483647 h 112"/>
                <a:gd name="T12" fmla="*/ 2147483647 w 104"/>
                <a:gd name="T13" fmla="*/ 2147483647 h 112"/>
                <a:gd name="T14" fmla="*/ 2147483647 w 104"/>
                <a:gd name="T15" fmla="*/ 2147483647 h 112"/>
                <a:gd name="T16" fmla="*/ 2147483647 w 104"/>
                <a:gd name="T17" fmla="*/ 2147483647 h 112"/>
                <a:gd name="T18" fmla="*/ 2147483647 w 104"/>
                <a:gd name="T19" fmla="*/ 2147483647 h 112"/>
                <a:gd name="T20" fmla="*/ 2147483647 w 104"/>
                <a:gd name="T21" fmla="*/ 2147483647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12"/>
                <a:gd name="T35" fmla="*/ 104 w 104"/>
                <a:gd name="T36" fmla="*/ 112 h 1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12">
                  <a:moveTo>
                    <a:pt x="48" y="10"/>
                  </a:moveTo>
                  <a:cubicBezTo>
                    <a:pt x="48" y="10"/>
                    <a:pt x="27" y="9"/>
                    <a:pt x="21" y="15"/>
                  </a:cubicBezTo>
                  <a:cubicBezTo>
                    <a:pt x="14" y="21"/>
                    <a:pt x="15" y="25"/>
                    <a:pt x="11" y="35"/>
                  </a:cubicBezTo>
                  <a:cubicBezTo>
                    <a:pt x="7" y="46"/>
                    <a:pt x="0" y="43"/>
                    <a:pt x="5" y="56"/>
                  </a:cubicBezTo>
                  <a:cubicBezTo>
                    <a:pt x="10" y="68"/>
                    <a:pt x="7" y="64"/>
                    <a:pt x="13" y="80"/>
                  </a:cubicBezTo>
                  <a:cubicBezTo>
                    <a:pt x="19" y="96"/>
                    <a:pt x="19" y="112"/>
                    <a:pt x="19" y="112"/>
                  </a:cubicBezTo>
                  <a:cubicBezTo>
                    <a:pt x="19" y="112"/>
                    <a:pt x="27" y="89"/>
                    <a:pt x="23" y="75"/>
                  </a:cubicBezTo>
                  <a:cubicBezTo>
                    <a:pt x="19" y="60"/>
                    <a:pt x="11" y="56"/>
                    <a:pt x="23" y="42"/>
                  </a:cubicBezTo>
                  <a:cubicBezTo>
                    <a:pt x="35" y="28"/>
                    <a:pt x="20" y="36"/>
                    <a:pt x="41" y="28"/>
                  </a:cubicBezTo>
                  <a:cubicBezTo>
                    <a:pt x="61" y="19"/>
                    <a:pt x="50" y="17"/>
                    <a:pt x="77" y="9"/>
                  </a:cubicBezTo>
                  <a:cubicBezTo>
                    <a:pt x="104" y="0"/>
                    <a:pt x="56" y="7"/>
                    <a:pt x="48" y="10"/>
                  </a:cubicBezTo>
                  <a:close/>
                </a:path>
              </a:pathLst>
            </a:custGeom>
            <a:solidFill>
              <a:srgbClr val="B3A4CF"/>
            </a:solidFill>
            <a:ln w="9525">
              <a:noFill/>
              <a:round/>
              <a:headEnd/>
              <a:tailEnd/>
            </a:ln>
          </p:spPr>
          <p:txBody>
            <a:bodyPr/>
            <a:lstStyle/>
            <a:p>
              <a:endParaRPr lang="en-US"/>
            </a:p>
          </p:txBody>
        </p:sp>
        <p:sp>
          <p:nvSpPr>
            <p:cNvPr id="27214" name="Freeform 586"/>
            <p:cNvSpPr>
              <a:spLocks/>
            </p:cNvSpPr>
            <p:nvPr/>
          </p:nvSpPr>
          <p:spPr bwMode="auto">
            <a:xfrm>
              <a:off x="3595688" y="4956845"/>
              <a:ext cx="339725" cy="366712"/>
            </a:xfrm>
            <a:custGeom>
              <a:avLst/>
              <a:gdLst>
                <a:gd name="T0" fmla="*/ 2147483647 w 103"/>
                <a:gd name="T1" fmla="*/ 2147483647 h 111"/>
                <a:gd name="T2" fmla="*/ 2147483647 w 103"/>
                <a:gd name="T3" fmla="*/ 2147483647 h 111"/>
                <a:gd name="T4" fmla="*/ 2147483647 w 103"/>
                <a:gd name="T5" fmla="*/ 2147483647 h 111"/>
                <a:gd name="T6" fmla="*/ 2147483647 w 103"/>
                <a:gd name="T7" fmla="*/ 2147483647 h 111"/>
                <a:gd name="T8" fmla="*/ 2147483647 w 103"/>
                <a:gd name="T9" fmla="*/ 2147483647 h 111"/>
                <a:gd name="T10" fmla="*/ 2147483647 w 103"/>
                <a:gd name="T11" fmla="*/ 2147483647 h 111"/>
                <a:gd name="T12" fmla="*/ 2147483647 w 103"/>
                <a:gd name="T13" fmla="*/ 2147483647 h 111"/>
                <a:gd name="T14" fmla="*/ 2147483647 w 103"/>
                <a:gd name="T15" fmla="*/ 2147483647 h 111"/>
                <a:gd name="T16" fmla="*/ 2147483647 w 103"/>
                <a:gd name="T17" fmla="*/ 2147483647 h 111"/>
                <a:gd name="T18" fmla="*/ 2147483647 w 103"/>
                <a:gd name="T19" fmla="*/ 2147483647 h 111"/>
                <a:gd name="T20" fmla="*/ 2147483647 w 103"/>
                <a:gd name="T21" fmla="*/ 2147483647 h 1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111"/>
                <a:gd name="T35" fmla="*/ 103 w 103"/>
                <a:gd name="T36" fmla="*/ 111 h 1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111">
                  <a:moveTo>
                    <a:pt x="47" y="10"/>
                  </a:moveTo>
                  <a:cubicBezTo>
                    <a:pt x="47" y="10"/>
                    <a:pt x="27" y="9"/>
                    <a:pt x="21" y="15"/>
                  </a:cubicBezTo>
                  <a:cubicBezTo>
                    <a:pt x="14" y="21"/>
                    <a:pt x="15" y="25"/>
                    <a:pt x="11" y="35"/>
                  </a:cubicBezTo>
                  <a:cubicBezTo>
                    <a:pt x="7" y="46"/>
                    <a:pt x="0" y="43"/>
                    <a:pt x="5" y="55"/>
                  </a:cubicBezTo>
                  <a:cubicBezTo>
                    <a:pt x="10" y="68"/>
                    <a:pt x="7" y="64"/>
                    <a:pt x="13" y="80"/>
                  </a:cubicBezTo>
                  <a:cubicBezTo>
                    <a:pt x="19" y="96"/>
                    <a:pt x="19" y="111"/>
                    <a:pt x="19" y="111"/>
                  </a:cubicBezTo>
                  <a:cubicBezTo>
                    <a:pt x="19" y="111"/>
                    <a:pt x="27" y="89"/>
                    <a:pt x="23" y="75"/>
                  </a:cubicBezTo>
                  <a:cubicBezTo>
                    <a:pt x="19" y="60"/>
                    <a:pt x="11" y="56"/>
                    <a:pt x="23" y="42"/>
                  </a:cubicBezTo>
                  <a:cubicBezTo>
                    <a:pt x="35" y="28"/>
                    <a:pt x="20" y="36"/>
                    <a:pt x="41" y="27"/>
                  </a:cubicBezTo>
                  <a:cubicBezTo>
                    <a:pt x="61" y="19"/>
                    <a:pt x="50" y="17"/>
                    <a:pt x="76" y="9"/>
                  </a:cubicBezTo>
                  <a:cubicBezTo>
                    <a:pt x="103" y="0"/>
                    <a:pt x="56" y="7"/>
                    <a:pt x="47" y="10"/>
                  </a:cubicBezTo>
                  <a:close/>
                </a:path>
              </a:pathLst>
            </a:custGeom>
            <a:solidFill>
              <a:srgbClr val="B2A4CE"/>
            </a:solidFill>
            <a:ln w="9525">
              <a:noFill/>
              <a:round/>
              <a:headEnd/>
              <a:tailEnd/>
            </a:ln>
          </p:spPr>
          <p:txBody>
            <a:bodyPr/>
            <a:lstStyle/>
            <a:p>
              <a:endParaRPr lang="en-US"/>
            </a:p>
          </p:txBody>
        </p:sp>
        <p:sp>
          <p:nvSpPr>
            <p:cNvPr id="27215" name="Freeform 587"/>
            <p:cNvSpPr>
              <a:spLocks/>
            </p:cNvSpPr>
            <p:nvPr/>
          </p:nvSpPr>
          <p:spPr bwMode="auto">
            <a:xfrm>
              <a:off x="3595688" y="4956845"/>
              <a:ext cx="339725" cy="366712"/>
            </a:xfrm>
            <a:custGeom>
              <a:avLst/>
              <a:gdLst>
                <a:gd name="T0" fmla="*/ 2147483647 w 103"/>
                <a:gd name="T1" fmla="*/ 2147483647 h 111"/>
                <a:gd name="T2" fmla="*/ 2147483647 w 103"/>
                <a:gd name="T3" fmla="*/ 2147483647 h 111"/>
                <a:gd name="T4" fmla="*/ 2147483647 w 103"/>
                <a:gd name="T5" fmla="*/ 2147483647 h 111"/>
                <a:gd name="T6" fmla="*/ 2147483647 w 103"/>
                <a:gd name="T7" fmla="*/ 2147483647 h 111"/>
                <a:gd name="T8" fmla="*/ 2147483647 w 103"/>
                <a:gd name="T9" fmla="*/ 2147483647 h 111"/>
                <a:gd name="T10" fmla="*/ 2147483647 w 103"/>
                <a:gd name="T11" fmla="*/ 2147483647 h 111"/>
                <a:gd name="T12" fmla="*/ 2147483647 w 103"/>
                <a:gd name="T13" fmla="*/ 2147483647 h 111"/>
                <a:gd name="T14" fmla="*/ 2147483647 w 103"/>
                <a:gd name="T15" fmla="*/ 2147483647 h 111"/>
                <a:gd name="T16" fmla="*/ 2147483647 w 103"/>
                <a:gd name="T17" fmla="*/ 2147483647 h 111"/>
                <a:gd name="T18" fmla="*/ 2147483647 w 103"/>
                <a:gd name="T19" fmla="*/ 2147483647 h 111"/>
                <a:gd name="T20" fmla="*/ 2147483647 w 103"/>
                <a:gd name="T21" fmla="*/ 2147483647 h 1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111"/>
                <a:gd name="T35" fmla="*/ 103 w 103"/>
                <a:gd name="T36" fmla="*/ 111 h 1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111">
                  <a:moveTo>
                    <a:pt x="47" y="10"/>
                  </a:moveTo>
                  <a:cubicBezTo>
                    <a:pt x="47" y="10"/>
                    <a:pt x="27" y="9"/>
                    <a:pt x="21" y="15"/>
                  </a:cubicBezTo>
                  <a:cubicBezTo>
                    <a:pt x="14" y="21"/>
                    <a:pt x="15" y="25"/>
                    <a:pt x="11" y="35"/>
                  </a:cubicBezTo>
                  <a:cubicBezTo>
                    <a:pt x="7" y="46"/>
                    <a:pt x="0" y="43"/>
                    <a:pt x="5" y="55"/>
                  </a:cubicBezTo>
                  <a:cubicBezTo>
                    <a:pt x="10" y="68"/>
                    <a:pt x="7" y="64"/>
                    <a:pt x="13" y="80"/>
                  </a:cubicBezTo>
                  <a:cubicBezTo>
                    <a:pt x="19" y="96"/>
                    <a:pt x="19" y="111"/>
                    <a:pt x="19" y="111"/>
                  </a:cubicBezTo>
                  <a:cubicBezTo>
                    <a:pt x="19" y="111"/>
                    <a:pt x="27" y="89"/>
                    <a:pt x="23" y="74"/>
                  </a:cubicBezTo>
                  <a:cubicBezTo>
                    <a:pt x="19" y="60"/>
                    <a:pt x="11" y="55"/>
                    <a:pt x="23" y="42"/>
                  </a:cubicBezTo>
                  <a:cubicBezTo>
                    <a:pt x="34" y="28"/>
                    <a:pt x="20" y="36"/>
                    <a:pt x="41" y="27"/>
                  </a:cubicBezTo>
                  <a:cubicBezTo>
                    <a:pt x="61" y="19"/>
                    <a:pt x="50" y="18"/>
                    <a:pt x="76" y="9"/>
                  </a:cubicBezTo>
                  <a:cubicBezTo>
                    <a:pt x="103" y="0"/>
                    <a:pt x="55" y="7"/>
                    <a:pt x="47" y="10"/>
                  </a:cubicBezTo>
                  <a:close/>
                </a:path>
              </a:pathLst>
            </a:custGeom>
            <a:solidFill>
              <a:srgbClr val="B1A2CE"/>
            </a:solidFill>
            <a:ln w="9525">
              <a:noFill/>
              <a:round/>
              <a:headEnd/>
              <a:tailEnd/>
            </a:ln>
          </p:spPr>
          <p:txBody>
            <a:bodyPr/>
            <a:lstStyle/>
            <a:p>
              <a:endParaRPr lang="en-US"/>
            </a:p>
          </p:txBody>
        </p:sp>
        <p:sp>
          <p:nvSpPr>
            <p:cNvPr id="27216" name="Freeform 588"/>
            <p:cNvSpPr>
              <a:spLocks/>
            </p:cNvSpPr>
            <p:nvPr/>
          </p:nvSpPr>
          <p:spPr bwMode="auto">
            <a:xfrm>
              <a:off x="3595688" y="4956845"/>
              <a:ext cx="336550" cy="366712"/>
            </a:xfrm>
            <a:custGeom>
              <a:avLst/>
              <a:gdLst>
                <a:gd name="T0" fmla="*/ 2147483647 w 102"/>
                <a:gd name="T1" fmla="*/ 2147483647 h 111"/>
                <a:gd name="T2" fmla="*/ 2147483647 w 102"/>
                <a:gd name="T3" fmla="*/ 2147483647 h 111"/>
                <a:gd name="T4" fmla="*/ 2147483647 w 102"/>
                <a:gd name="T5" fmla="*/ 2147483647 h 111"/>
                <a:gd name="T6" fmla="*/ 2147483647 w 102"/>
                <a:gd name="T7" fmla="*/ 2147483647 h 111"/>
                <a:gd name="T8" fmla="*/ 2147483647 w 102"/>
                <a:gd name="T9" fmla="*/ 2147483647 h 111"/>
                <a:gd name="T10" fmla="*/ 2147483647 w 102"/>
                <a:gd name="T11" fmla="*/ 2147483647 h 111"/>
                <a:gd name="T12" fmla="*/ 2147483647 w 102"/>
                <a:gd name="T13" fmla="*/ 2147483647 h 111"/>
                <a:gd name="T14" fmla="*/ 2147483647 w 102"/>
                <a:gd name="T15" fmla="*/ 2147483647 h 111"/>
                <a:gd name="T16" fmla="*/ 2147483647 w 102"/>
                <a:gd name="T17" fmla="*/ 2147483647 h 111"/>
                <a:gd name="T18" fmla="*/ 2147483647 w 102"/>
                <a:gd name="T19" fmla="*/ 2147483647 h 111"/>
                <a:gd name="T20" fmla="*/ 2147483647 w 102"/>
                <a:gd name="T21" fmla="*/ 2147483647 h 1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2"/>
                <a:gd name="T34" fmla="*/ 0 h 111"/>
                <a:gd name="T35" fmla="*/ 102 w 102"/>
                <a:gd name="T36" fmla="*/ 111 h 1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2" h="111">
                  <a:moveTo>
                    <a:pt x="47" y="10"/>
                  </a:moveTo>
                  <a:cubicBezTo>
                    <a:pt x="47" y="10"/>
                    <a:pt x="27" y="9"/>
                    <a:pt x="21" y="15"/>
                  </a:cubicBezTo>
                  <a:cubicBezTo>
                    <a:pt x="15" y="21"/>
                    <a:pt x="15" y="25"/>
                    <a:pt x="11" y="35"/>
                  </a:cubicBezTo>
                  <a:cubicBezTo>
                    <a:pt x="8" y="46"/>
                    <a:pt x="0" y="43"/>
                    <a:pt x="5" y="55"/>
                  </a:cubicBezTo>
                  <a:cubicBezTo>
                    <a:pt x="10" y="68"/>
                    <a:pt x="7" y="63"/>
                    <a:pt x="13" y="80"/>
                  </a:cubicBezTo>
                  <a:cubicBezTo>
                    <a:pt x="19" y="96"/>
                    <a:pt x="19" y="111"/>
                    <a:pt x="19" y="111"/>
                  </a:cubicBezTo>
                  <a:cubicBezTo>
                    <a:pt x="19" y="111"/>
                    <a:pt x="27" y="89"/>
                    <a:pt x="23" y="74"/>
                  </a:cubicBezTo>
                  <a:cubicBezTo>
                    <a:pt x="19" y="60"/>
                    <a:pt x="11" y="55"/>
                    <a:pt x="23" y="42"/>
                  </a:cubicBezTo>
                  <a:cubicBezTo>
                    <a:pt x="34" y="28"/>
                    <a:pt x="20" y="36"/>
                    <a:pt x="41" y="27"/>
                  </a:cubicBezTo>
                  <a:cubicBezTo>
                    <a:pt x="61" y="19"/>
                    <a:pt x="49" y="18"/>
                    <a:pt x="76" y="9"/>
                  </a:cubicBezTo>
                  <a:cubicBezTo>
                    <a:pt x="102" y="0"/>
                    <a:pt x="55" y="7"/>
                    <a:pt x="47" y="10"/>
                  </a:cubicBezTo>
                  <a:close/>
                </a:path>
              </a:pathLst>
            </a:custGeom>
            <a:solidFill>
              <a:srgbClr val="B0A2CE"/>
            </a:solidFill>
            <a:ln w="9525">
              <a:noFill/>
              <a:round/>
              <a:headEnd/>
              <a:tailEnd/>
            </a:ln>
          </p:spPr>
          <p:txBody>
            <a:bodyPr/>
            <a:lstStyle/>
            <a:p>
              <a:endParaRPr lang="en-US"/>
            </a:p>
          </p:txBody>
        </p:sp>
        <p:sp>
          <p:nvSpPr>
            <p:cNvPr id="27217" name="Freeform 589"/>
            <p:cNvSpPr>
              <a:spLocks/>
            </p:cNvSpPr>
            <p:nvPr/>
          </p:nvSpPr>
          <p:spPr bwMode="auto">
            <a:xfrm>
              <a:off x="3595688" y="4956845"/>
              <a:ext cx="336550" cy="363537"/>
            </a:xfrm>
            <a:custGeom>
              <a:avLst/>
              <a:gdLst>
                <a:gd name="T0" fmla="*/ 2147483647 w 102"/>
                <a:gd name="T1" fmla="*/ 2147483647 h 110"/>
                <a:gd name="T2" fmla="*/ 2147483647 w 102"/>
                <a:gd name="T3" fmla="*/ 2147483647 h 110"/>
                <a:gd name="T4" fmla="*/ 2147483647 w 102"/>
                <a:gd name="T5" fmla="*/ 2147483647 h 110"/>
                <a:gd name="T6" fmla="*/ 2147483647 w 102"/>
                <a:gd name="T7" fmla="*/ 2147483647 h 110"/>
                <a:gd name="T8" fmla="*/ 2147483647 w 102"/>
                <a:gd name="T9" fmla="*/ 2147483647 h 110"/>
                <a:gd name="T10" fmla="*/ 2147483647 w 102"/>
                <a:gd name="T11" fmla="*/ 2147483647 h 110"/>
                <a:gd name="T12" fmla="*/ 2147483647 w 102"/>
                <a:gd name="T13" fmla="*/ 2147483647 h 110"/>
                <a:gd name="T14" fmla="*/ 2147483647 w 102"/>
                <a:gd name="T15" fmla="*/ 2147483647 h 110"/>
                <a:gd name="T16" fmla="*/ 2147483647 w 102"/>
                <a:gd name="T17" fmla="*/ 2147483647 h 110"/>
                <a:gd name="T18" fmla="*/ 2147483647 w 102"/>
                <a:gd name="T19" fmla="*/ 2147483647 h 110"/>
                <a:gd name="T20" fmla="*/ 2147483647 w 102"/>
                <a:gd name="T21" fmla="*/ 2147483647 h 1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2"/>
                <a:gd name="T34" fmla="*/ 0 h 110"/>
                <a:gd name="T35" fmla="*/ 102 w 102"/>
                <a:gd name="T36" fmla="*/ 110 h 1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2" h="110">
                  <a:moveTo>
                    <a:pt x="47" y="11"/>
                  </a:moveTo>
                  <a:cubicBezTo>
                    <a:pt x="47" y="11"/>
                    <a:pt x="28" y="9"/>
                    <a:pt x="21" y="15"/>
                  </a:cubicBezTo>
                  <a:cubicBezTo>
                    <a:pt x="15" y="21"/>
                    <a:pt x="15" y="25"/>
                    <a:pt x="11" y="35"/>
                  </a:cubicBezTo>
                  <a:cubicBezTo>
                    <a:pt x="8" y="46"/>
                    <a:pt x="0" y="43"/>
                    <a:pt x="5" y="55"/>
                  </a:cubicBezTo>
                  <a:cubicBezTo>
                    <a:pt x="10" y="67"/>
                    <a:pt x="7" y="63"/>
                    <a:pt x="13" y="79"/>
                  </a:cubicBezTo>
                  <a:cubicBezTo>
                    <a:pt x="19" y="95"/>
                    <a:pt x="19" y="110"/>
                    <a:pt x="19" y="110"/>
                  </a:cubicBezTo>
                  <a:cubicBezTo>
                    <a:pt x="19" y="110"/>
                    <a:pt x="27" y="88"/>
                    <a:pt x="23" y="74"/>
                  </a:cubicBezTo>
                  <a:cubicBezTo>
                    <a:pt x="19" y="60"/>
                    <a:pt x="11" y="55"/>
                    <a:pt x="23" y="42"/>
                  </a:cubicBezTo>
                  <a:cubicBezTo>
                    <a:pt x="34" y="28"/>
                    <a:pt x="20" y="36"/>
                    <a:pt x="40" y="27"/>
                  </a:cubicBezTo>
                  <a:cubicBezTo>
                    <a:pt x="61" y="19"/>
                    <a:pt x="49" y="18"/>
                    <a:pt x="76" y="9"/>
                  </a:cubicBezTo>
                  <a:cubicBezTo>
                    <a:pt x="102" y="0"/>
                    <a:pt x="55" y="8"/>
                    <a:pt x="47" y="11"/>
                  </a:cubicBezTo>
                  <a:close/>
                </a:path>
              </a:pathLst>
            </a:custGeom>
            <a:solidFill>
              <a:srgbClr val="AFA2CD"/>
            </a:solidFill>
            <a:ln w="9525">
              <a:noFill/>
              <a:round/>
              <a:headEnd/>
              <a:tailEnd/>
            </a:ln>
          </p:spPr>
          <p:txBody>
            <a:bodyPr/>
            <a:lstStyle/>
            <a:p>
              <a:endParaRPr lang="en-US"/>
            </a:p>
          </p:txBody>
        </p:sp>
        <p:sp>
          <p:nvSpPr>
            <p:cNvPr id="27218" name="Freeform 590"/>
            <p:cNvSpPr>
              <a:spLocks/>
            </p:cNvSpPr>
            <p:nvPr/>
          </p:nvSpPr>
          <p:spPr bwMode="auto">
            <a:xfrm>
              <a:off x="3595688" y="4956845"/>
              <a:ext cx="336550" cy="363537"/>
            </a:xfrm>
            <a:custGeom>
              <a:avLst/>
              <a:gdLst>
                <a:gd name="T0" fmla="*/ 2147483647 w 102"/>
                <a:gd name="T1" fmla="*/ 2147483647 h 110"/>
                <a:gd name="T2" fmla="*/ 2147483647 w 102"/>
                <a:gd name="T3" fmla="*/ 2147483647 h 110"/>
                <a:gd name="T4" fmla="*/ 2147483647 w 102"/>
                <a:gd name="T5" fmla="*/ 2147483647 h 110"/>
                <a:gd name="T6" fmla="*/ 2147483647 w 102"/>
                <a:gd name="T7" fmla="*/ 2147483647 h 110"/>
                <a:gd name="T8" fmla="*/ 2147483647 w 102"/>
                <a:gd name="T9" fmla="*/ 2147483647 h 110"/>
                <a:gd name="T10" fmla="*/ 2147483647 w 102"/>
                <a:gd name="T11" fmla="*/ 2147483647 h 110"/>
                <a:gd name="T12" fmla="*/ 2147483647 w 102"/>
                <a:gd name="T13" fmla="*/ 2147483647 h 110"/>
                <a:gd name="T14" fmla="*/ 2147483647 w 102"/>
                <a:gd name="T15" fmla="*/ 2147483647 h 110"/>
                <a:gd name="T16" fmla="*/ 2147483647 w 102"/>
                <a:gd name="T17" fmla="*/ 2147483647 h 110"/>
                <a:gd name="T18" fmla="*/ 2147483647 w 102"/>
                <a:gd name="T19" fmla="*/ 2147483647 h 110"/>
                <a:gd name="T20" fmla="*/ 2147483647 w 102"/>
                <a:gd name="T21" fmla="*/ 2147483647 h 1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2"/>
                <a:gd name="T34" fmla="*/ 0 h 110"/>
                <a:gd name="T35" fmla="*/ 102 w 102"/>
                <a:gd name="T36" fmla="*/ 110 h 1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2" h="110">
                  <a:moveTo>
                    <a:pt x="47" y="11"/>
                  </a:moveTo>
                  <a:cubicBezTo>
                    <a:pt x="47" y="11"/>
                    <a:pt x="28" y="10"/>
                    <a:pt x="21" y="15"/>
                  </a:cubicBezTo>
                  <a:cubicBezTo>
                    <a:pt x="15" y="21"/>
                    <a:pt x="15" y="25"/>
                    <a:pt x="11" y="35"/>
                  </a:cubicBezTo>
                  <a:cubicBezTo>
                    <a:pt x="8" y="46"/>
                    <a:pt x="0" y="43"/>
                    <a:pt x="5" y="55"/>
                  </a:cubicBezTo>
                  <a:cubicBezTo>
                    <a:pt x="10" y="67"/>
                    <a:pt x="7" y="63"/>
                    <a:pt x="13" y="79"/>
                  </a:cubicBezTo>
                  <a:cubicBezTo>
                    <a:pt x="19" y="95"/>
                    <a:pt x="19" y="110"/>
                    <a:pt x="19" y="110"/>
                  </a:cubicBezTo>
                  <a:cubicBezTo>
                    <a:pt x="19" y="110"/>
                    <a:pt x="27" y="88"/>
                    <a:pt x="23" y="74"/>
                  </a:cubicBezTo>
                  <a:cubicBezTo>
                    <a:pt x="19" y="60"/>
                    <a:pt x="11" y="55"/>
                    <a:pt x="23" y="42"/>
                  </a:cubicBezTo>
                  <a:cubicBezTo>
                    <a:pt x="34" y="28"/>
                    <a:pt x="20" y="36"/>
                    <a:pt x="40" y="27"/>
                  </a:cubicBezTo>
                  <a:cubicBezTo>
                    <a:pt x="60" y="19"/>
                    <a:pt x="49" y="18"/>
                    <a:pt x="75" y="9"/>
                  </a:cubicBezTo>
                  <a:cubicBezTo>
                    <a:pt x="102" y="0"/>
                    <a:pt x="55" y="8"/>
                    <a:pt x="47" y="11"/>
                  </a:cubicBezTo>
                  <a:close/>
                </a:path>
              </a:pathLst>
            </a:custGeom>
            <a:solidFill>
              <a:srgbClr val="AEA1CD"/>
            </a:solidFill>
            <a:ln w="9525">
              <a:noFill/>
              <a:round/>
              <a:headEnd/>
              <a:tailEnd/>
            </a:ln>
          </p:spPr>
          <p:txBody>
            <a:bodyPr/>
            <a:lstStyle/>
            <a:p>
              <a:endParaRPr lang="en-US"/>
            </a:p>
          </p:txBody>
        </p:sp>
        <p:sp>
          <p:nvSpPr>
            <p:cNvPr id="27219" name="Freeform 591"/>
            <p:cNvSpPr>
              <a:spLocks/>
            </p:cNvSpPr>
            <p:nvPr/>
          </p:nvSpPr>
          <p:spPr bwMode="auto">
            <a:xfrm>
              <a:off x="3595688" y="4960020"/>
              <a:ext cx="333375" cy="360362"/>
            </a:xfrm>
            <a:custGeom>
              <a:avLst/>
              <a:gdLst>
                <a:gd name="T0" fmla="*/ 2147483647 w 101"/>
                <a:gd name="T1" fmla="*/ 2147483647 h 109"/>
                <a:gd name="T2" fmla="*/ 2147483647 w 101"/>
                <a:gd name="T3" fmla="*/ 2147483647 h 109"/>
                <a:gd name="T4" fmla="*/ 2147483647 w 101"/>
                <a:gd name="T5" fmla="*/ 2147483647 h 109"/>
                <a:gd name="T6" fmla="*/ 2147483647 w 101"/>
                <a:gd name="T7" fmla="*/ 2147483647 h 109"/>
                <a:gd name="T8" fmla="*/ 2147483647 w 101"/>
                <a:gd name="T9" fmla="*/ 2147483647 h 109"/>
                <a:gd name="T10" fmla="*/ 2147483647 w 101"/>
                <a:gd name="T11" fmla="*/ 2147483647 h 109"/>
                <a:gd name="T12" fmla="*/ 2147483647 w 101"/>
                <a:gd name="T13" fmla="*/ 2147483647 h 109"/>
                <a:gd name="T14" fmla="*/ 2147483647 w 101"/>
                <a:gd name="T15" fmla="*/ 2147483647 h 109"/>
                <a:gd name="T16" fmla="*/ 2147483647 w 101"/>
                <a:gd name="T17" fmla="*/ 2147483647 h 109"/>
                <a:gd name="T18" fmla="*/ 2147483647 w 101"/>
                <a:gd name="T19" fmla="*/ 2147483647 h 109"/>
                <a:gd name="T20" fmla="*/ 2147483647 w 101"/>
                <a:gd name="T21" fmla="*/ 2147483647 h 1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1"/>
                <a:gd name="T34" fmla="*/ 0 h 109"/>
                <a:gd name="T35" fmla="*/ 101 w 101"/>
                <a:gd name="T36" fmla="*/ 109 h 1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1" h="109">
                  <a:moveTo>
                    <a:pt x="47" y="10"/>
                  </a:moveTo>
                  <a:cubicBezTo>
                    <a:pt x="47" y="10"/>
                    <a:pt x="28" y="9"/>
                    <a:pt x="21" y="14"/>
                  </a:cubicBezTo>
                  <a:cubicBezTo>
                    <a:pt x="15" y="20"/>
                    <a:pt x="15" y="24"/>
                    <a:pt x="12" y="34"/>
                  </a:cubicBezTo>
                  <a:cubicBezTo>
                    <a:pt x="8" y="45"/>
                    <a:pt x="0" y="42"/>
                    <a:pt x="5" y="54"/>
                  </a:cubicBezTo>
                  <a:cubicBezTo>
                    <a:pt x="10" y="66"/>
                    <a:pt x="7" y="62"/>
                    <a:pt x="13" y="78"/>
                  </a:cubicBezTo>
                  <a:cubicBezTo>
                    <a:pt x="19" y="94"/>
                    <a:pt x="19" y="109"/>
                    <a:pt x="19" y="109"/>
                  </a:cubicBezTo>
                  <a:cubicBezTo>
                    <a:pt x="19" y="109"/>
                    <a:pt x="26" y="87"/>
                    <a:pt x="23" y="73"/>
                  </a:cubicBezTo>
                  <a:cubicBezTo>
                    <a:pt x="19" y="59"/>
                    <a:pt x="11" y="54"/>
                    <a:pt x="23" y="41"/>
                  </a:cubicBezTo>
                  <a:cubicBezTo>
                    <a:pt x="34" y="27"/>
                    <a:pt x="20" y="35"/>
                    <a:pt x="40" y="26"/>
                  </a:cubicBezTo>
                  <a:cubicBezTo>
                    <a:pt x="60" y="18"/>
                    <a:pt x="49" y="17"/>
                    <a:pt x="75" y="8"/>
                  </a:cubicBezTo>
                  <a:cubicBezTo>
                    <a:pt x="101" y="0"/>
                    <a:pt x="55" y="7"/>
                    <a:pt x="47" y="10"/>
                  </a:cubicBezTo>
                  <a:close/>
                </a:path>
              </a:pathLst>
            </a:custGeom>
            <a:solidFill>
              <a:srgbClr val="ADA0CD"/>
            </a:solidFill>
            <a:ln w="9525">
              <a:noFill/>
              <a:round/>
              <a:headEnd/>
              <a:tailEnd/>
            </a:ln>
          </p:spPr>
          <p:txBody>
            <a:bodyPr/>
            <a:lstStyle/>
            <a:p>
              <a:endParaRPr lang="en-US"/>
            </a:p>
          </p:txBody>
        </p:sp>
        <p:sp>
          <p:nvSpPr>
            <p:cNvPr id="27220" name="Freeform 592"/>
            <p:cNvSpPr>
              <a:spLocks/>
            </p:cNvSpPr>
            <p:nvPr/>
          </p:nvSpPr>
          <p:spPr bwMode="auto">
            <a:xfrm>
              <a:off x="3595688" y="4960020"/>
              <a:ext cx="333375" cy="360362"/>
            </a:xfrm>
            <a:custGeom>
              <a:avLst/>
              <a:gdLst>
                <a:gd name="T0" fmla="*/ 2147483647 w 101"/>
                <a:gd name="T1" fmla="*/ 2147483647 h 109"/>
                <a:gd name="T2" fmla="*/ 2147483647 w 101"/>
                <a:gd name="T3" fmla="*/ 2147483647 h 109"/>
                <a:gd name="T4" fmla="*/ 2147483647 w 101"/>
                <a:gd name="T5" fmla="*/ 2147483647 h 109"/>
                <a:gd name="T6" fmla="*/ 2147483647 w 101"/>
                <a:gd name="T7" fmla="*/ 2147483647 h 109"/>
                <a:gd name="T8" fmla="*/ 2147483647 w 101"/>
                <a:gd name="T9" fmla="*/ 2147483647 h 109"/>
                <a:gd name="T10" fmla="*/ 2147483647 w 101"/>
                <a:gd name="T11" fmla="*/ 2147483647 h 109"/>
                <a:gd name="T12" fmla="*/ 2147483647 w 101"/>
                <a:gd name="T13" fmla="*/ 2147483647 h 109"/>
                <a:gd name="T14" fmla="*/ 2147483647 w 101"/>
                <a:gd name="T15" fmla="*/ 2147483647 h 109"/>
                <a:gd name="T16" fmla="*/ 2147483647 w 101"/>
                <a:gd name="T17" fmla="*/ 2147483647 h 109"/>
                <a:gd name="T18" fmla="*/ 2147483647 w 101"/>
                <a:gd name="T19" fmla="*/ 2147483647 h 109"/>
                <a:gd name="T20" fmla="*/ 2147483647 w 101"/>
                <a:gd name="T21" fmla="*/ 2147483647 h 1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1"/>
                <a:gd name="T34" fmla="*/ 0 h 109"/>
                <a:gd name="T35" fmla="*/ 101 w 101"/>
                <a:gd name="T36" fmla="*/ 109 h 1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1" h="109">
                  <a:moveTo>
                    <a:pt x="47" y="10"/>
                  </a:moveTo>
                  <a:cubicBezTo>
                    <a:pt x="47" y="10"/>
                    <a:pt x="28" y="9"/>
                    <a:pt x="21" y="14"/>
                  </a:cubicBezTo>
                  <a:cubicBezTo>
                    <a:pt x="15" y="20"/>
                    <a:pt x="15" y="24"/>
                    <a:pt x="12" y="35"/>
                  </a:cubicBezTo>
                  <a:cubicBezTo>
                    <a:pt x="8" y="45"/>
                    <a:pt x="0" y="42"/>
                    <a:pt x="5" y="54"/>
                  </a:cubicBezTo>
                  <a:cubicBezTo>
                    <a:pt x="10" y="66"/>
                    <a:pt x="7" y="62"/>
                    <a:pt x="13" y="78"/>
                  </a:cubicBezTo>
                  <a:cubicBezTo>
                    <a:pt x="19" y="94"/>
                    <a:pt x="19" y="109"/>
                    <a:pt x="19" y="109"/>
                  </a:cubicBezTo>
                  <a:cubicBezTo>
                    <a:pt x="19" y="109"/>
                    <a:pt x="26" y="87"/>
                    <a:pt x="23" y="73"/>
                  </a:cubicBezTo>
                  <a:cubicBezTo>
                    <a:pt x="19" y="59"/>
                    <a:pt x="11" y="54"/>
                    <a:pt x="22" y="41"/>
                  </a:cubicBezTo>
                  <a:cubicBezTo>
                    <a:pt x="34" y="27"/>
                    <a:pt x="20" y="34"/>
                    <a:pt x="40" y="26"/>
                  </a:cubicBezTo>
                  <a:cubicBezTo>
                    <a:pt x="60" y="18"/>
                    <a:pt x="49" y="17"/>
                    <a:pt x="75" y="8"/>
                  </a:cubicBezTo>
                  <a:cubicBezTo>
                    <a:pt x="101" y="0"/>
                    <a:pt x="55" y="7"/>
                    <a:pt x="47" y="10"/>
                  </a:cubicBezTo>
                  <a:close/>
                </a:path>
              </a:pathLst>
            </a:custGeom>
            <a:solidFill>
              <a:srgbClr val="ACA0CD"/>
            </a:solidFill>
            <a:ln w="9525">
              <a:noFill/>
              <a:round/>
              <a:headEnd/>
              <a:tailEnd/>
            </a:ln>
          </p:spPr>
          <p:txBody>
            <a:bodyPr/>
            <a:lstStyle/>
            <a:p>
              <a:endParaRPr lang="en-US"/>
            </a:p>
          </p:txBody>
        </p:sp>
        <p:sp>
          <p:nvSpPr>
            <p:cNvPr id="27221" name="Freeform 593"/>
            <p:cNvSpPr>
              <a:spLocks/>
            </p:cNvSpPr>
            <p:nvPr/>
          </p:nvSpPr>
          <p:spPr bwMode="auto">
            <a:xfrm>
              <a:off x="3595688" y="4960020"/>
              <a:ext cx="330200" cy="357187"/>
            </a:xfrm>
            <a:custGeom>
              <a:avLst/>
              <a:gdLst>
                <a:gd name="T0" fmla="*/ 2147483647 w 100"/>
                <a:gd name="T1" fmla="*/ 2147483647 h 108"/>
                <a:gd name="T2" fmla="*/ 2147483647 w 100"/>
                <a:gd name="T3" fmla="*/ 2147483647 h 108"/>
                <a:gd name="T4" fmla="*/ 2147483647 w 100"/>
                <a:gd name="T5" fmla="*/ 2147483647 h 108"/>
                <a:gd name="T6" fmla="*/ 2147483647 w 100"/>
                <a:gd name="T7" fmla="*/ 2147483647 h 108"/>
                <a:gd name="T8" fmla="*/ 2147483647 w 100"/>
                <a:gd name="T9" fmla="*/ 2147483647 h 108"/>
                <a:gd name="T10" fmla="*/ 2147483647 w 100"/>
                <a:gd name="T11" fmla="*/ 2147483647 h 108"/>
                <a:gd name="T12" fmla="*/ 2147483647 w 100"/>
                <a:gd name="T13" fmla="*/ 2147483647 h 108"/>
                <a:gd name="T14" fmla="*/ 2147483647 w 100"/>
                <a:gd name="T15" fmla="*/ 2147483647 h 108"/>
                <a:gd name="T16" fmla="*/ 2147483647 w 100"/>
                <a:gd name="T17" fmla="*/ 2147483647 h 108"/>
                <a:gd name="T18" fmla="*/ 2147483647 w 100"/>
                <a:gd name="T19" fmla="*/ 2147483647 h 108"/>
                <a:gd name="T20" fmla="*/ 2147483647 w 100"/>
                <a:gd name="T21" fmla="*/ 2147483647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0"/>
                <a:gd name="T34" fmla="*/ 0 h 108"/>
                <a:gd name="T35" fmla="*/ 100 w 100"/>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0" h="108">
                  <a:moveTo>
                    <a:pt x="47" y="10"/>
                  </a:moveTo>
                  <a:cubicBezTo>
                    <a:pt x="47" y="10"/>
                    <a:pt x="28" y="9"/>
                    <a:pt x="21" y="14"/>
                  </a:cubicBezTo>
                  <a:cubicBezTo>
                    <a:pt x="15" y="20"/>
                    <a:pt x="15" y="24"/>
                    <a:pt x="12" y="35"/>
                  </a:cubicBezTo>
                  <a:cubicBezTo>
                    <a:pt x="8" y="45"/>
                    <a:pt x="0" y="42"/>
                    <a:pt x="5" y="54"/>
                  </a:cubicBezTo>
                  <a:cubicBezTo>
                    <a:pt x="10" y="66"/>
                    <a:pt x="7" y="62"/>
                    <a:pt x="13" y="78"/>
                  </a:cubicBezTo>
                  <a:cubicBezTo>
                    <a:pt x="19" y="93"/>
                    <a:pt x="19" y="108"/>
                    <a:pt x="19" y="108"/>
                  </a:cubicBezTo>
                  <a:cubicBezTo>
                    <a:pt x="19" y="108"/>
                    <a:pt x="26" y="86"/>
                    <a:pt x="23" y="72"/>
                  </a:cubicBezTo>
                  <a:cubicBezTo>
                    <a:pt x="19" y="59"/>
                    <a:pt x="11" y="54"/>
                    <a:pt x="22" y="41"/>
                  </a:cubicBezTo>
                  <a:cubicBezTo>
                    <a:pt x="34" y="27"/>
                    <a:pt x="20" y="34"/>
                    <a:pt x="40" y="26"/>
                  </a:cubicBezTo>
                  <a:cubicBezTo>
                    <a:pt x="60" y="18"/>
                    <a:pt x="48" y="17"/>
                    <a:pt x="74" y="8"/>
                  </a:cubicBezTo>
                  <a:cubicBezTo>
                    <a:pt x="100" y="0"/>
                    <a:pt x="55" y="7"/>
                    <a:pt x="47" y="10"/>
                  </a:cubicBezTo>
                  <a:close/>
                </a:path>
              </a:pathLst>
            </a:custGeom>
            <a:solidFill>
              <a:srgbClr val="AB9FCC"/>
            </a:solidFill>
            <a:ln w="9525">
              <a:noFill/>
              <a:round/>
              <a:headEnd/>
              <a:tailEnd/>
            </a:ln>
          </p:spPr>
          <p:txBody>
            <a:bodyPr/>
            <a:lstStyle/>
            <a:p>
              <a:endParaRPr lang="en-US"/>
            </a:p>
          </p:txBody>
        </p:sp>
        <p:sp>
          <p:nvSpPr>
            <p:cNvPr id="27222" name="Freeform 594"/>
            <p:cNvSpPr>
              <a:spLocks/>
            </p:cNvSpPr>
            <p:nvPr/>
          </p:nvSpPr>
          <p:spPr bwMode="auto">
            <a:xfrm>
              <a:off x="3598863" y="4960020"/>
              <a:ext cx="327025" cy="357187"/>
            </a:xfrm>
            <a:custGeom>
              <a:avLst/>
              <a:gdLst>
                <a:gd name="T0" fmla="*/ 2147483647 w 99"/>
                <a:gd name="T1" fmla="*/ 2147483647 h 108"/>
                <a:gd name="T2" fmla="*/ 2147483647 w 99"/>
                <a:gd name="T3" fmla="*/ 2147483647 h 108"/>
                <a:gd name="T4" fmla="*/ 2147483647 w 99"/>
                <a:gd name="T5" fmla="*/ 2147483647 h 108"/>
                <a:gd name="T6" fmla="*/ 2147483647 w 99"/>
                <a:gd name="T7" fmla="*/ 2147483647 h 108"/>
                <a:gd name="T8" fmla="*/ 2147483647 w 99"/>
                <a:gd name="T9" fmla="*/ 2147483647 h 108"/>
                <a:gd name="T10" fmla="*/ 2147483647 w 99"/>
                <a:gd name="T11" fmla="*/ 2147483647 h 108"/>
                <a:gd name="T12" fmla="*/ 2147483647 w 99"/>
                <a:gd name="T13" fmla="*/ 2147483647 h 108"/>
                <a:gd name="T14" fmla="*/ 2147483647 w 99"/>
                <a:gd name="T15" fmla="*/ 2147483647 h 108"/>
                <a:gd name="T16" fmla="*/ 2147483647 w 99"/>
                <a:gd name="T17" fmla="*/ 2147483647 h 108"/>
                <a:gd name="T18" fmla="*/ 2147483647 w 99"/>
                <a:gd name="T19" fmla="*/ 2147483647 h 108"/>
                <a:gd name="T20" fmla="*/ 2147483647 w 99"/>
                <a:gd name="T21" fmla="*/ 2147483647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9"/>
                <a:gd name="T34" fmla="*/ 0 h 108"/>
                <a:gd name="T35" fmla="*/ 99 w 99"/>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9" h="108">
                  <a:moveTo>
                    <a:pt x="46" y="10"/>
                  </a:moveTo>
                  <a:cubicBezTo>
                    <a:pt x="46" y="10"/>
                    <a:pt x="27" y="9"/>
                    <a:pt x="20" y="15"/>
                  </a:cubicBezTo>
                  <a:cubicBezTo>
                    <a:pt x="14" y="20"/>
                    <a:pt x="14" y="24"/>
                    <a:pt x="11" y="35"/>
                  </a:cubicBezTo>
                  <a:cubicBezTo>
                    <a:pt x="7" y="45"/>
                    <a:pt x="0" y="42"/>
                    <a:pt x="4" y="54"/>
                  </a:cubicBezTo>
                  <a:cubicBezTo>
                    <a:pt x="9" y="66"/>
                    <a:pt x="6" y="62"/>
                    <a:pt x="12" y="77"/>
                  </a:cubicBezTo>
                  <a:cubicBezTo>
                    <a:pt x="18" y="93"/>
                    <a:pt x="18" y="108"/>
                    <a:pt x="18" y="108"/>
                  </a:cubicBezTo>
                  <a:cubicBezTo>
                    <a:pt x="18" y="108"/>
                    <a:pt x="25" y="86"/>
                    <a:pt x="21" y="72"/>
                  </a:cubicBezTo>
                  <a:cubicBezTo>
                    <a:pt x="18" y="58"/>
                    <a:pt x="10" y="54"/>
                    <a:pt x="21" y="40"/>
                  </a:cubicBezTo>
                  <a:cubicBezTo>
                    <a:pt x="33" y="27"/>
                    <a:pt x="19" y="34"/>
                    <a:pt x="39" y="26"/>
                  </a:cubicBezTo>
                  <a:cubicBezTo>
                    <a:pt x="59" y="18"/>
                    <a:pt x="47" y="17"/>
                    <a:pt x="73" y="8"/>
                  </a:cubicBezTo>
                  <a:cubicBezTo>
                    <a:pt x="99" y="0"/>
                    <a:pt x="54" y="7"/>
                    <a:pt x="46" y="10"/>
                  </a:cubicBezTo>
                  <a:close/>
                </a:path>
              </a:pathLst>
            </a:custGeom>
            <a:solidFill>
              <a:srgbClr val="AA9FCC"/>
            </a:solidFill>
            <a:ln w="9525">
              <a:noFill/>
              <a:round/>
              <a:headEnd/>
              <a:tailEnd/>
            </a:ln>
          </p:spPr>
          <p:txBody>
            <a:bodyPr/>
            <a:lstStyle/>
            <a:p>
              <a:endParaRPr lang="en-US"/>
            </a:p>
          </p:txBody>
        </p:sp>
        <p:sp>
          <p:nvSpPr>
            <p:cNvPr id="27223" name="Freeform 595"/>
            <p:cNvSpPr>
              <a:spLocks/>
            </p:cNvSpPr>
            <p:nvPr/>
          </p:nvSpPr>
          <p:spPr bwMode="auto">
            <a:xfrm>
              <a:off x="3598863" y="4960020"/>
              <a:ext cx="323850" cy="357187"/>
            </a:xfrm>
            <a:custGeom>
              <a:avLst/>
              <a:gdLst>
                <a:gd name="T0" fmla="*/ 2147483647 w 98"/>
                <a:gd name="T1" fmla="*/ 2147483647 h 108"/>
                <a:gd name="T2" fmla="*/ 2147483647 w 98"/>
                <a:gd name="T3" fmla="*/ 2147483647 h 108"/>
                <a:gd name="T4" fmla="*/ 2147483647 w 98"/>
                <a:gd name="T5" fmla="*/ 2147483647 h 108"/>
                <a:gd name="T6" fmla="*/ 2147483647 w 98"/>
                <a:gd name="T7" fmla="*/ 2147483647 h 108"/>
                <a:gd name="T8" fmla="*/ 2147483647 w 98"/>
                <a:gd name="T9" fmla="*/ 2147483647 h 108"/>
                <a:gd name="T10" fmla="*/ 2147483647 w 98"/>
                <a:gd name="T11" fmla="*/ 2147483647 h 108"/>
                <a:gd name="T12" fmla="*/ 2147483647 w 98"/>
                <a:gd name="T13" fmla="*/ 2147483647 h 108"/>
                <a:gd name="T14" fmla="*/ 2147483647 w 98"/>
                <a:gd name="T15" fmla="*/ 2147483647 h 108"/>
                <a:gd name="T16" fmla="*/ 2147483647 w 98"/>
                <a:gd name="T17" fmla="*/ 2147483647 h 108"/>
                <a:gd name="T18" fmla="*/ 2147483647 w 98"/>
                <a:gd name="T19" fmla="*/ 2147483647 h 108"/>
                <a:gd name="T20" fmla="*/ 2147483647 w 98"/>
                <a:gd name="T21" fmla="*/ 2147483647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08"/>
                <a:gd name="T35" fmla="*/ 98 w 98"/>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08">
                  <a:moveTo>
                    <a:pt x="46" y="10"/>
                  </a:moveTo>
                  <a:cubicBezTo>
                    <a:pt x="46" y="10"/>
                    <a:pt x="27" y="9"/>
                    <a:pt x="20" y="15"/>
                  </a:cubicBezTo>
                  <a:cubicBezTo>
                    <a:pt x="14" y="20"/>
                    <a:pt x="14" y="24"/>
                    <a:pt x="11" y="35"/>
                  </a:cubicBezTo>
                  <a:cubicBezTo>
                    <a:pt x="7" y="45"/>
                    <a:pt x="0" y="42"/>
                    <a:pt x="4" y="54"/>
                  </a:cubicBezTo>
                  <a:cubicBezTo>
                    <a:pt x="9" y="66"/>
                    <a:pt x="6" y="62"/>
                    <a:pt x="12" y="77"/>
                  </a:cubicBezTo>
                  <a:cubicBezTo>
                    <a:pt x="18" y="93"/>
                    <a:pt x="18" y="108"/>
                    <a:pt x="18" y="108"/>
                  </a:cubicBezTo>
                  <a:cubicBezTo>
                    <a:pt x="18" y="108"/>
                    <a:pt x="25" y="86"/>
                    <a:pt x="21" y="72"/>
                  </a:cubicBezTo>
                  <a:cubicBezTo>
                    <a:pt x="18" y="58"/>
                    <a:pt x="10" y="53"/>
                    <a:pt x="21" y="40"/>
                  </a:cubicBezTo>
                  <a:cubicBezTo>
                    <a:pt x="33" y="27"/>
                    <a:pt x="19" y="34"/>
                    <a:pt x="39" y="26"/>
                  </a:cubicBezTo>
                  <a:cubicBezTo>
                    <a:pt x="59" y="17"/>
                    <a:pt x="47" y="17"/>
                    <a:pt x="73" y="8"/>
                  </a:cubicBezTo>
                  <a:cubicBezTo>
                    <a:pt x="98" y="0"/>
                    <a:pt x="53" y="7"/>
                    <a:pt x="46" y="10"/>
                  </a:cubicBezTo>
                  <a:close/>
                </a:path>
              </a:pathLst>
            </a:custGeom>
            <a:solidFill>
              <a:srgbClr val="A99FCC"/>
            </a:solidFill>
            <a:ln w="9525">
              <a:noFill/>
              <a:round/>
              <a:headEnd/>
              <a:tailEnd/>
            </a:ln>
          </p:spPr>
          <p:txBody>
            <a:bodyPr/>
            <a:lstStyle/>
            <a:p>
              <a:endParaRPr lang="en-US"/>
            </a:p>
          </p:txBody>
        </p:sp>
        <p:sp>
          <p:nvSpPr>
            <p:cNvPr id="27224" name="Freeform 596"/>
            <p:cNvSpPr>
              <a:spLocks/>
            </p:cNvSpPr>
            <p:nvPr/>
          </p:nvSpPr>
          <p:spPr bwMode="auto">
            <a:xfrm>
              <a:off x="3598863" y="4960020"/>
              <a:ext cx="323850" cy="354012"/>
            </a:xfrm>
            <a:custGeom>
              <a:avLst/>
              <a:gdLst>
                <a:gd name="T0" fmla="*/ 2147483647 w 98"/>
                <a:gd name="T1" fmla="*/ 2147483647 h 107"/>
                <a:gd name="T2" fmla="*/ 2147483647 w 98"/>
                <a:gd name="T3" fmla="*/ 2147483647 h 107"/>
                <a:gd name="T4" fmla="*/ 2147483647 w 98"/>
                <a:gd name="T5" fmla="*/ 2147483647 h 107"/>
                <a:gd name="T6" fmla="*/ 2147483647 w 98"/>
                <a:gd name="T7" fmla="*/ 2147483647 h 107"/>
                <a:gd name="T8" fmla="*/ 2147483647 w 98"/>
                <a:gd name="T9" fmla="*/ 2147483647 h 107"/>
                <a:gd name="T10" fmla="*/ 2147483647 w 98"/>
                <a:gd name="T11" fmla="*/ 2147483647 h 107"/>
                <a:gd name="T12" fmla="*/ 2147483647 w 98"/>
                <a:gd name="T13" fmla="*/ 2147483647 h 107"/>
                <a:gd name="T14" fmla="*/ 2147483647 w 98"/>
                <a:gd name="T15" fmla="*/ 2147483647 h 107"/>
                <a:gd name="T16" fmla="*/ 2147483647 w 98"/>
                <a:gd name="T17" fmla="*/ 2147483647 h 107"/>
                <a:gd name="T18" fmla="*/ 2147483647 w 98"/>
                <a:gd name="T19" fmla="*/ 2147483647 h 107"/>
                <a:gd name="T20" fmla="*/ 2147483647 w 98"/>
                <a:gd name="T21" fmla="*/ 2147483647 h 1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07"/>
                <a:gd name="T35" fmla="*/ 98 w 98"/>
                <a:gd name="T36" fmla="*/ 107 h 1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07">
                  <a:moveTo>
                    <a:pt x="46" y="10"/>
                  </a:moveTo>
                  <a:cubicBezTo>
                    <a:pt x="46" y="10"/>
                    <a:pt x="27" y="9"/>
                    <a:pt x="21" y="15"/>
                  </a:cubicBezTo>
                  <a:cubicBezTo>
                    <a:pt x="14" y="20"/>
                    <a:pt x="15" y="24"/>
                    <a:pt x="11" y="35"/>
                  </a:cubicBezTo>
                  <a:cubicBezTo>
                    <a:pt x="8" y="45"/>
                    <a:pt x="0" y="42"/>
                    <a:pt x="4" y="54"/>
                  </a:cubicBezTo>
                  <a:cubicBezTo>
                    <a:pt x="9" y="66"/>
                    <a:pt x="7" y="62"/>
                    <a:pt x="12" y="77"/>
                  </a:cubicBezTo>
                  <a:cubicBezTo>
                    <a:pt x="18" y="93"/>
                    <a:pt x="18" y="107"/>
                    <a:pt x="18" y="107"/>
                  </a:cubicBezTo>
                  <a:cubicBezTo>
                    <a:pt x="18" y="107"/>
                    <a:pt x="25" y="86"/>
                    <a:pt x="21" y="72"/>
                  </a:cubicBezTo>
                  <a:cubicBezTo>
                    <a:pt x="18" y="58"/>
                    <a:pt x="10" y="53"/>
                    <a:pt x="21" y="40"/>
                  </a:cubicBezTo>
                  <a:cubicBezTo>
                    <a:pt x="32" y="27"/>
                    <a:pt x="19" y="34"/>
                    <a:pt x="39" y="26"/>
                  </a:cubicBezTo>
                  <a:cubicBezTo>
                    <a:pt x="58" y="17"/>
                    <a:pt x="47" y="17"/>
                    <a:pt x="72" y="8"/>
                  </a:cubicBezTo>
                  <a:cubicBezTo>
                    <a:pt x="98" y="0"/>
                    <a:pt x="53" y="7"/>
                    <a:pt x="46" y="10"/>
                  </a:cubicBezTo>
                  <a:close/>
                </a:path>
              </a:pathLst>
            </a:custGeom>
            <a:solidFill>
              <a:srgbClr val="A89DCB"/>
            </a:solidFill>
            <a:ln w="9525">
              <a:noFill/>
              <a:round/>
              <a:headEnd/>
              <a:tailEnd/>
            </a:ln>
          </p:spPr>
          <p:txBody>
            <a:bodyPr/>
            <a:lstStyle/>
            <a:p>
              <a:endParaRPr lang="en-US"/>
            </a:p>
          </p:txBody>
        </p:sp>
        <p:sp>
          <p:nvSpPr>
            <p:cNvPr id="27225" name="Freeform 597"/>
            <p:cNvSpPr>
              <a:spLocks/>
            </p:cNvSpPr>
            <p:nvPr/>
          </p:nvSpPr>
          <p:spPr bwMode="auto">
            <a:xfrm>
              <a:off x="3598863" y="4960020"/>
              <a:ext cx="323850" cy="354012"/>
            </a:xfrm>
            <a:custGeom>
              <a:avLst/>
              <a:gdLst>
                <a:gd name="T0" fmla="*/ 2147483647 w 98"/>
                <a:gd name="T1" fmla="*/ 2147483647 h 107"/>
                <a:gd name="T2" fmla="*/ 2147483647 w 98"/>
                <a:gd name="T3" fmla="*/ 2147483647 h 107"/>
                <a:gd name="T4" fmla="*/ 2147483647 w 98"/>
                <a:gd name="T5" fmla="*/ 2147483647 h 107"/>
                <a:gd name="T6" fmla="*/ 2147483647 w 98"/>
                <a:gd name="T7" fmla="*/ 2147483647 h 107"/>
                <a:gd name="T8" fmla="*/ 2147483647 w 98"/>
                <a:gd name="T9" fmla="*/ 2147483647 h 107"/>
                <a:gd name="T10" fmla="*/ 2147483647 w 98"/>
                <a:gd name="T11" fmla="*/ 2147483647 h 107"/>
                <a:gd name="T12" fmla="*/ 2147483647 w 98"/>
                <a:gd name="T13" fmla="*/ 2147483647 h 107"/>
                <a:gd name="T14" fmla="*/ 2147483647 w 98"/>
                <a:gd name="T15" fmla="*/ 2147483647 h 107"/>
                <a:gd name="T16" fmla="*/ 2147483647 w 98"/>
                <a:gd name="T17" fmla="*/ 2147483647 h 107"/>
                <a:gd name="T18" fmla="*/ 2147483647 w 98"/>
                <a:gd name="T19" fmla="*/ 2147483647 h 107"/>
                <a:gd name="T20" fmla="*/ 2147483647 w 98"/>
                <a:gd name="T21" fmla="*/ 2147483647 h 1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07"/>
                <a:gd name="T35" fmla="*/ 98 w 98"/>
                <a:gd name="T36" fmla="*/ 107 h 1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07">
                  <a:moveTo>
                    <a:pt x="46" y="10"/>
                  </a:moveTo>
                  <a:cubicBezTo>
                    <a:pt x="46" y="10"/>
                    <a:pt x="27" y="9"/>
                    <a:pt x="21" y="15"/>
                  </a:cubicBezTo>
                  <a:cubicBezTo>
                    <a:pt x="14" y="20"/>
                    <a:pt x="15" y="24"/>
                    <a:pt x="11" y="35"/>
                  </a:cubicBezTo>
                  <a:cubicBezTo>
                    <a:pt x="8" y="45"/>
                    <a:pt x="0" y="42"/>
                    <a:pt x="5" y="54"/>
                  </a:cubicBezTo>
                  <a:cubicBezTo>
                    <a:pt x="9" y="65"/>
                    <a:pt x="7" y="61"/>
                    <a:pt x="12" y="77"/>
                  </a:cubicBezTo>
                  <a:cubicBezTo>
                    <a:pt x="18" y="92"/>
                    <a:pt x="18" y="107"/>
                    <a:pt x="18" y="107"/>
                  </a:cubicBezTo>
                  <a:cubicBezTo>
                    <a:pt x="18" y="107"/>
                    <a:pt x="25" y="86"/>
                    <a:pt x="21" y="72"/>
                  </a:cubicBezTo>
                  <a:cubicBezTo>
                    <a:pt x="18" y="58"/>
                    <a:pt x="10" y="53"/>
                    <a:pt x="21" y="40"/>
                  </a:cubicBezTo>
                  <a:cubicBezTo>
                    <a:pt x="32" y="27"/>
                    <a:pt x="19" y="34"/>
                    <a:pt x="39" y="26"/>
                  </a:cubicBezTo>
                  <a:cubicBezTo>
                    <a:pt x="58" y="17"/>
                    <a:pt x="46" y="17"/>
                    <a:pt x="72" y="9"/>
                  </a:cubicBezTo>
                  <a:cubicBezTo>
                    <a:pt x="98" y="0"/>
                    <a:pt x="53" y="7"/>
                    <a:pt x="46" y="10"/>
                  </a:cubicBezTo>
                  <a:close/>
                </a:path>
              </a:pathLst>
            </a:custGeom>
            <a:solidFill>
              <a:srgbClr val="A89DCB"/>
            </a:solidFill>
            <a:ln w="9525">
              <a:noFill/>
              <a:round/>
              <a:headEnd/>
              <a:tailEnd/>
            </a:ln>
          </p:spPr>
          <p:txBody>
            <a:bodyPr/>
            <a:lstStyle/>
            <a:p>
              <a:endParaRPr lang="en-US"/>
            </a:p>
          </p:txBody>
        </p:sp>
        <p:sp>
          <p:nvSpPr>
            <p:cNvPr id="27226" name="Freeform 598"/>
            <p:cNvSpPr>
              <a:spLocks/>
            </p:cNvSpPr>
            <p:nvPr/>
          </p:nvSpPr>
          <p:spPr bwMode="auto">
            <a:xfrm>
              <a:off x="3598863" y="4960020"/>
              <a:ext cx="320675" cy="354012"/>
            </a:xfrm>
            <a:custGeom>
              <a:avLst/>
              <a:gdLst>
                <a:gd name="T0" fmla="*/ 2147483647 w 97"/>
                <a:gd name="T1" fmla="*/ 2147483647 h 107"/>
                <a:gd name="T2" fmla="*/ 2147483647 w 97"/>
                <a:gd name="T3" fmla="*/ 2147483647 h 107"/>
                <a:gd name="T4" fmla="*/ 2147483647 w 97"/>
                <a:gd name="T5" fmla="*/ 2147483647 h 107"/>
                <a:gd name="T6" fmla="*/ 2147483647 w 97"/>
                <a:gd name="T7" fmla="*/ 2147483647 h 107"/>
                <a:gd name="T8" fmla="*/ 2147483647 w 97"/>
                <a:gd name="T9" fmla="*/ 2147483647 h 107"/>
                <a:gd name="T10" fmla="*/ 2147483647 w 97"/>
                <a:gd name="T11" fmla="*/ 2147483647 h 107"/>
                <a:gd name="T12" fmla="*/ 2147483647 w 97"/>
                <a:gd name="T13" fmla="*/ 2147483647 h 107"/>
                <a:gd name="T14" fmla="*/ 2147483647 w 97"/>
                <a:gd name="T15" fmla="*/ 2147483647 h 107"/>
                <a:gd name="T16" fmla="*/ 2147483647 w 97"/>
                <a:gd name="T17" fmla="*/ 2147483647 h 107"/>
                <a:gd name="T18" fmla="*/ 2147483647 w 97"/>
                <a:gd name="T19" fmla="*/ 2147483647 h 107"/>
                <a:gd name="T20" fmla="*/ 2147483647 w 97"/>
                <a:gd name="T21" fmla="*/ 2147483647 h 1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07"/>
                <a:gd name="T35" fmla="*/ 97 w 97"/>
                <a:gd name="T36" fmla="*/ 107 h 1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07">
                  <a:moveTo>
                    <a:pt x="45" y="10"/>
                  </a:moveTo>
                  <a:cubicBezTo>
                    <a:pt x="45" y="10"/>
                    <a:pt x="27" y="9"/>
                    <a:pt x="21" y="15"/>
                  </a:cubicBezTo>
                  <a:cubicBezTo>
                    <a:pt x="14" y="20"/>
                    <a:pt x="15" y="24"/>
                    <a:pt x="11" y="35"/>
                  </a:cubicBezTo>
                  <a:cubicBezTo>
                    <a:pt x="8" y="45"/>
                    <a:pt x="0" y="42"/>
                    <a:pt x="5" y="53"/>
                  </a:cubicBezTo>
                  <a:cubicBezTo>
                    <a:pt x="9" y="65"/>
                    <a:pt x="7" y="61"/>
                    <a:pt x="12" y="77"/>
                  </a:cubicBezTo>
                  <a:cubicBezTo>
                    <a:pt x="18" y="92"/>
                    <a:pt x="18" y="107"/>
                    <a:pt x="18" y="107"/>
                  </a:cubicBezTo>
                  <a:cubicBezTo>
                    <a:pt x="18" y="107"/>
                    <a:pt x="25" y="85"/>
                    <a:pt x="21" y="72"/>
                  </a:cubicBezTo>
                  <a:cubicBezTo>
                    <a:pt x="18" y="58"/>
                    <a:pt x="10" y="53"/>
                    <a:pt x="21" y="40"/>
                  </a:cubicBezTo>
                  <a:cubicBezTo>
                    <a:pt x="32" y="27"/>
                    <a:pt x="19" y="34"/>
                    <a:pt x="39" y="26"/>
                  </a:cubicBezTo>
                  <a:cubicBezTo>
                    <a:pt x="58" y="17"/>
                    <a:pt x="46" y="17"/>
                    <a:pt x="72" y="9"/>
                  </a:cubicBezTo>
                  <a:cubicBezTo>
                    <a:pt x="97" y="0"/>
                    <a:pt x="53" y="7"/>
                    <a:pt x="45" y="10"/>
                  </a:cubicBezTo>
                  <a:close/>
                </a:path>
              </a:pathLst>
            </a:custGeom>
            <a:solidFill>
              <a:srgbClr val="A79DCB"/>
            </a:solidFill>
            <a:ln w="9525">
              <a:noFill/>
              <a:round/>
              <a:headEnd/>
              <a:tailEnd/>
            </a:ln>
          </p:spPr>
          <p:txBody>
            <a:bodyPr/>
            <a:lstStyle/>
            <a:p>
              <a:endParaRPr lang="en-US"/>
            </a:p>
          </p:txBody>
        </p:sp>
        <p:sp>
          <p:nvSpPr>
            <p:cNvPr id="27227" name="Freeform 599"/>
            <p:cNvSpPr>
              <a:spLocks/>
            </p:cNvSpPr>
            <p:nvPr/>
          </p:nvSpPr>
          <p:spPr bwMode="auto">
            <a:xfrm>
              <a:off x="3598863" y="4960020"/>
              <a:ext cx="320675" cy="354012"/>
            </a:xfrm>
            <a:custGeom>
              <a:avLst/>
              <a:gdLst>
                <a:gd name="T0" fmla="*/ 2147483647 w 97"/>
                <a:gd name="T1" fmla="*/ 2147483647 h 107"/>
                <a:gd name="T2" fmla="*/ 2147483647 w 97"/>
                <a:gd name="T3" fmla="*/ 2147483647 h 107"/>
                <a:gd name="T4" fmla="*/ 2147483647 w 97"/>
                <a:gd name="T5" fmla="*/ 2147483647 h 107"/>
                <a:gd name="T6" fmla="*/ 2147483647 w 97"/>
                <a:gd name="T7" fmla="*/ 2147483647 h 107"/>
                <a:gd name="T8" fmla="*/ 2147483647 w 97"/>
                <a:gd name="T9" fmla="*/ 2147483647 h 107"/>
                <a:gd name="T10" fmla="*/ 2147483647 w 97"/>
                <a:gd name="T11" fmla="*/ 2147483647 h 107"/>
                <a:gd name="T12" fmla="*/ 2147483647 w 97"/>
                <a:gd name="T13" fmla="*/ 2147483647 h 107"/>
                <a:gd name="T14" fmla="*/ 2147483647 w 97"/>
                <a:gd name="T15" fmla="*/ 2147483647 h 107"/>
                <a:gd name="T16" fmla="*/ 2147483647 w 97"/>
                <a:gd name="T17" fmla="*/ 2147483647 h 107"/>
                <a:gd name="T18" fmla="*/ 2147483647 w 97"/>
                <a:gd name="T19" fmla="*/ 2147483647 h 107"/>
                <a:gd name="T20" fmla="*/ 2147483647 w 97"/>
                <a:gd name="T21" fmla="*/ 2147483647 h 1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07"/>
                <a:gd name="T35" fmla="*/ 97 w 97"/>
                <a:gd name="T36" fmla="*/ 107 h 1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07">
                  <a:moveTo>
                    <a:pt x="45" y="10"/>
                  </a:moveTo>
                  <a:cubicBezTo>
                    <a:pt x="45" y="10"/>
                    <a:pt x="27" y="9"/>
                    <a:pt x="21" y="15"/>
                  </a:cubicBezTo>
                  <a:cubicBezTo>
                    <a:pt x="15" y="20"/>
                    <a:pt x="15" y="24"/>
                    <a:pt x="11" y="35"/>
                  </a:cubicBezTo>
                  <a:cubicBezTo>
                    <a:pt x="8" y="45"/>
                    <a:pt x="0" y="42"/>
                    <a:pt x="5" y="53"/>
                  </a:cubicBezTo>
                  <a:cubicBezTo>
                    <a:pt x="9" y="65"/>
                    <a:pt x="7" y="61"/>
                    <a:pt x="12" y="77"/>
                  </a:cubicBezTo>
                  <a:cubicBezTo>
                    <a:pt x="18" y="92"/>
                    <a:pt x="18" y="107"/>
                    <a:pt x="18" y="107"/>
                  </a:cubicBezTo>
                  <a:cubicBezTo>
                    <a:pt x="18" y="107"/>
                    <a:pt x="25" y="85"/>
                    <a:pt x="21" y="71"/>
                  </a:cubicBezTo>
                  <a:cubicBezTo>
                    <a:pt x="17" y="58"/>
                    <a:pt x="10" y="53"/>
                    <a:pt x="21" y="40"/>
                  </a:cubicBezTo>
                  <a:cubicBezTo>
                    <a:pt x="32" y="27"/>
                    <a:pt x="19" y="34"/>
                    <a:pt x="39" y="25"/>
                  </a:cubicBezTo>
                  <a:cubicBezTo>
                    <a:pt x="58" y="17"/>
                    <a:pt x="46" y="17"/>
                    <a:pt x="71" y="9"/>
                  </a:cubicBezTo>
                  <a:cubicBezTo>
                    <a:pt x="97" y="0"/>
                    <a:pt x="53" y="7"/>
                    <a:pt x="45" y="10"/>
                  </a:cubicBezTo>
                  <a:close/>
                </a:path>
              </a:pathLst>
            </a:custGeom>
            <a:solidFill>
              <a:srgbClr val="A69CCA"/>
            </a:solidFill>
            <a:ln w="9525">
              <a:noFill/>
              <a:round/>
              <a:headEnd/>
              <a:tailEnd/>
            </a:ln>
          </p:spPr>
          <p:txBody>
            <a:bodyPr/>
            <a:lstStyle/>
            <a:p>
              <a:endParaRPr lang="en-US"/>
            </a:p>
          </p:txBody>
        </p:sp>
        <p:sp>
          <p:nvSpPr>
            <p:cNvPr id="27228" name="Freeform 600"/>
            <p:cNvSpPr>
              <a:spLocks/>
            </p:cNvSpPr>
            <p:nvPr/>
          </p:nvSpPr>
          <p:spPr bwMode="auto">
            <a:xfrm>
              <a:off x="3598863" y="4963195"/>
              <a:ext cx="317500" cy="346075"/>
            </a:xfrm>
            <a:custGeom>
              <a:avLst/>
              <a:gdLst>
                <a:gd name="T0" fmla="*/ 2147483647 w 96"/>
                <a:gd name="T1" fmla="*/ 2147483647 h 105"/>
                <a:gd name="T2" fmla="*/ 2147483647 w 96"/>
                <a:gd name="T3" fmla="*/ 2147483647 h 105"/>
                <a:gd name="T4" fmla="*/ 2147483647 w 96"/>
                <a:gd name="T5" fmla="*/ 2147483647 h 105"/>
                <a:gd name="T6" fmla="*/ 2147483647 w 96"/>
                <a:gd name="T7" fmla="*/ 2147483647 h 105"/>
                <a:gd name="T8" fmla="*/ 2147483647 w 96"/>
                <a:gd name="T9" fmla="*/ 2147483647 h 105"/>
                <a:gd name="T10" fmla="*/ 2147483647 w 96"/>
                <a:gd name="T11" fmla="*/ 2147483647 h 105"/>
                <a:gd name="T12" fmla="*/ 2147483647 w 96"/>
                <a:gd name="T13" fmla="*/ 2147483647 h 105"/>
                <a:gd name="T14" fmla="*/ 2147483647 w 96"/>
                <a:gd name="T15" fmla="*/ 2147483647 h 105"/>
                <a:gd name="T16" fmla="*/ 2147483647 w 96"/>
                <a:gd name="T17" fmla="*/ 2147483647 h 105"/>
                <a:gd name="T18" fmla="*/ 2147483647 w 96"/>
                <a:gd name="T19" fmla="*/ 2147483647 h 105"/>
                <a:gd name="T20" fmla="*/ 2147483647 w 96"/>
                <a:gd name="T21" fmla="*/ 2147483647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105"/>
                <a:gd name="T35" fmla="*/ 96 w 96"/>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105">
                  <a:moveTo>
                    <a:pt x="45" y="9"/>
                  </a:moveTo>
                  <a:cubicBezTo>
                    <a:pt x="45" y="9"/>
                    <a:pt x="27" y="9"/>
                    <a:pt x="21" y="14"/>
                  </a:cubicBezTo>
                  <a:cubicBezTo>
                    <a:pt x="15" y="19"/>
                    <a:pt x="15" y="24"/>
                    <a:pt x="11" y="34"/>
                  </a:cubicBezTo>
                  <a:cubicBezTo>
                    <a:pt x="8" y="44"/>
                    <a:pt x="0" y="41"/>
                    <a:pt x="5" y="52"/>
                  </a:cubicBezTo>
                  <a:cubicBezTo>
                    <a:pt x="9" y="64"/>
                    <a:pt x="7" y="60"/>
                    <a:pt x="12" y="75"/>
                  </a:cubicBezTo>
                  <a:cubicBezTo>
                    <a:pt x="18" y="91"/>
                    <a:pt x="18" y="105"/>
                    <a:pt x="18" y="105"/>
                  </a:cubicBezTo>
                  <a:cubicBezTo>
                    <a:pt x="18" y="105"/>
                    <a:pt x="25" y="84"/>
                    <a:pt x="21" y="70"/>
                  </a:cubicBezTo>
                  <a:cubicBezTo>
                    <a:pt x="17" y="57"/>
                    <a:pt x="10" y="52"/>
                    <a:pt x="21" y="39"/>
                  </a:cubicBezTo>
                  <a:cubicBezTo>
                    <a:pt x="32" y="26"/>
                    <a:pt x="19" y="33"/>
                    <a:pt x="39" y="24"/>
                  </a:cubicBezTo>
                  <a:cubicBezTo>
                    <a:pt x="58" y="16"/>
                    <a:pt x="46" y="16"/>
                    <a:pt x="71" y="8"/>
                  </a:cubicBezTo>
                  <a:cubicBezTo>
                    <a:pt x="96" y="0"/>
                    <a:pt x="53" y="7"/>
                    <a:pt x="45" y="9"/>
                  </a:cubicBezTo>
                  <a:close/>
                </a:path>
              </a:pathLst>
            </a:custGeom>
            <a:solidFill>
              <a:srgbClr val="A59CCA"/>
            </a:solidFill>
            <a:ln w="9525">
              <a:noFill/>
              <a:round/>
              <a:headEnd/>
              <a:tailEnd/>
            </a:ln>
          </p:spPr>
          <p:txBody>
            <a:bodyPr/>
            <a:lstStyle/>
            <a:p>
              <a:endParaRPr lang="en-US"/>
            </a:p>
          </p:txBody>
        </p:sp>
        <p:sp>
          <p:nvSpPr>
            <p:cNvPr id="27229" name="Freeform 601"/>
            <p:cNvSpPr>
              <a:spLocks/>
            </p:cNvSpPr>
            <p:nvPr/>
          </p:nvSpPr>
          <p:spPr bwMode="auto">
            <a:xfrm>
              <a:off x="3598863" y="4963195"/>
              <a:ext cx="317500" cy="346075"/>
            </a:xfrm>
            <a:custGeom>
              <a:avLst/>
              <a:gdLst>
                <a:gd name="T0" fmla="*/ 2147483647 w 96"/>
                <a:gd name="T1" fmla="*/ 2147483647 h 105"/>
                <a:gd name="T2" fmla="*/ 2147483647 w 96"/>
                <a:gd name="T3" fmla="*/ 2147483647 h 105"/>
                <a:gd name="T4" fmla="*/ 2147483647 w 96"/>
                <a:gd name="T5" fmla="*/ 2147483647 h 105"/>
                <a:gd name="T6" fmla="*/ 2147483647 w 96"/>
                <a:gd name="T7" fmla="*/ 2147483647 h 105"/>
                <a:gd name="T8" fmla="*/ 2147483647 w 96"/>
                <a:gd name="T9" fmla="*/ 2147483647 h 105"/>
                <a:gd name="T10" fmla="*/ 2147483647 w 96"/>
                <a:gd name="T11" fmla="*/ 2147483647 h 105"/>
                <a:gd name="T12" fmla="*/ 2147483647 w 96"/>
                <a:gd name="T13" fmla="*/ 2147483647 h 105"/>
                <a:gd name="T14" fmla="*/ 2147483647 w 96"/>
                <a:gd name="T15" fmla="*/ 2147483647 h 105"/>
                <a:gd name="T16" fmla="*/ 2147483647 w 96"/>
                <a:gd name="T17" fmla="*/ 2147483647 h 105"/>
                <a:gd name="T18" fmla="*/ 2147483647 w 96"/>
                <a:gd name="T19" fmla="*/ 2147483647 h 105"/>
                <a:gd name="T20" fmla="*/ 2147483647 w 96"/>
                <a:gd name="T21" fmla="*/ 2147483647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105"/>
                <a:gd name="T35" fmla="*/ 96 w 96"/>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105">
                  <a:moveTo>
                    <a:pt x="45" y="9"/>
                  </a:moveTo>
                  <a:cubicBezTo>
                    <a:pt x="45" y="9"/>
                    <a:pt x="27" y="9"/>
                    <a:pt x="21" y="14"/>
                  </a:cubicBezTo>
                  <a:cubicBezTo>
                    <a:pt x="15" y="20"/>
                    <a:pt x="15" y="24"/>
                    <a:pt x="12" y="34"/>
                  </a:cubicBezTo>
                  <a:cubicBezTo>
                    <a:pt x="8" y="44"/>
                    <a:pt x="0" y="40"/>
                    <a:pt x="5" y="52"/>
                  </a:cubicBezTo>
                  <a:cubicBezTo>
                    <a:pt x="9" y="64"/>
                    <a:pt x="7" y="60"/>
                    <a:pt x="12" y="75"/>
                  </a:cubicBezTo>
                  <a:cubicBezTo>
                    <a:pt x="18" y="91"/>
                    <a:pt x="18" y="105"/>
                    <a:pt x="18" y="105"/>
                  </a:cubicBezTo>
                  <a:cubicBezTo>
                    <a:pt x="18" y="105"/>
                    <a:pt x="24" y="84"/>
                    <a:pt x="21" y="70"/>
                  </a:cubicBezTo>
                  <a:cubicBezTo>
                    <a:pt x="17" y="57"/>
                    <a:pt x="10" y="52"/>
                    <a:pt x="21" y="39"/>
                  </a:cubicBezTo>
                  <a:cubicBezTo>
                    <a:pt x="32" y="26"/>
                    <a:pt x="19" y="32"/>
                    <a:pt x="38" y="24"/>
                  </a:cubicBezTo>
                  <a:cubicBezTo>
                    <a:pt x="58" y="16"/>
                    <a:pt x="46" y="16"/>
                    <a:pt x="71" y="8"/>
                  </a:cubicBezTo>
                  <a:cubicBezTo>
                    <a:pt x="96" y="0"/>
                    <a:pt x="53" y="7"/>
                    <a:pt x="45" y="9"/>
                  </a:cubicBezTo>
                  <a:close/>
                </a:path>
              </a:pathLst>
            </a:custGeom>
            <a:solidFill>
              <a:srgbClr val="A49BCA"/>
            </a:solidFill>
            <a:ln w="9525">
              <a:noFill/>
              <a:round/>
              <a:headEnd/>
              <a:tailEnd/>
            </a:ln>
          </p:spPr>
          <p:txBody>
            <a:bodyPr/>
            <a:lstStyle/>
            <a:p>
              <a:endParaRPr lang="en-US"/>
            </a:p>
          </p:txBody>
        </p:sp>
        <p:sp>
          <p:nvSpPr>
            <p:cNvPr id="27230" name="Freeform 602"/>
            <p:cNvSpPr>
              <a:spLocks/>
            </p:cNvSpPr>
            <p:nvPr/>
          </p:nvSpPr>
          <p:spPr bwMode="auto">
            <a:xfrm>
              <a:off x="3598863" y="4963195"/>
              <a:ext cx="317500" cy="346075"/>
            </a:xfrm>
            <a:custGeom>
              <a:avLst/>
              <a:gdLst>
                <a:gd name="T0" fmla="*/ 2147483647 w 96"/>
                <a:gd name="T1" fmla="*/ 2147483647 h 105"/>
                <a:gd name="T2" fmla="*/ 2147483647 w 96"/>
                <a:gd name="T3" fmla="*/ 2147483647 h 105"/>
                <a:gd name="T4" fmla="*/ 2147483647 w 96"/>
                <a:gd name="T5" fmla="*/ 2147483647 h 105"/>
                <a:gd name="T6" fmla="*/ 2147483647 w 96"/>
                <a:gd name="T7" fmla="*/ 2147483647 h 105"/>
                <a:gd name="T8" fmla="*/ 2147483647 w 96"/>
                <a:gd name="T9" fmla="*/ 2147483647 h 105"/>
                <a:gd name="T10" fmla="*/ 2147483647 w 96"/>
                <a:gd name="T11" fmla="*/ 2147483647 h 105"/>
                <a:gd name="T12" fmla="*/ 2147483647 w 96"/>
                <a:gd name="T13" fmla="*/ 2147483647 h 105"/>
                <a:gd name="T14" fmla="*/ 2147483647 w 96"/>
                <a:gd name="T15" fmla="*/ 2147483647 h 105"/>
                <a:gd name="T16" fmla="*/ 2147483647 w 96"/>
                <a:gd name="T17" fmla="*/ 2147483647 h 105"/>
                <a:gd name="T18" fmla="*/ 2147483647 w 96"/>
                <a:gd name="T19" fmla="*/ 2147483647 h 105"/>
                <a:gd name="T20" fmla="*/ 2147483647 w 96"/>
                <a:gd name="T21" fmla="*/ 2147483647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105"/>
                <a:gd name="T35" fmla="*/ 96 w 96"/>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105">
                  <a:moveTo>
                    <a:pt x="45" y="10"/>
                  </a:moveTo>
                  <a:cubicBezTo>
                    <a:pt x="45" y="10"/>
                    <a:pt x="27" y="9"/>
                    <a:pt x="21" y="14"/>
                  </a:cubicBezTo>
                  <a:cubicBezTo>
                    <a:pt x="15" y="20"/>
                    <a:pt x="15" y="24"/>
                    <a:pt x="12" y="34"/>
                  </a:cubicBezTo>
                  <a:cubicBezTo>
                    <a:pt x="8" y="44"/>
                    <a:pt x="0" y="40"/>
                    <a:pt x="5" y="52"/>
                  </a:cubicBezTo>
                  <a:cubicBezTo>
                    <a:pt x="9" y="64"/>
                    <a:pt x="7" y="60"/>
                    <a:pt x="13" y="75"/>
                  </a:cubicBezTo>
                  <a:cubicBezTo>
                    <a:pt x="18" y="90"/>
                    <a:pt x="18" y="105"/>
                    <a:pt x="18" y="105"/>
                  </a:cubicBezTo>
                  <a:cubicBezTo>
                    <a:pt x="18" y="105"/>
                    <a:pt x="24" y="83"/>
                    <a:pt x="21" y="70"/>
                  </a:cubicBezTo>
                  <a:cubicBezTo>
                    <a:pt x="17" y="57"/>
                    <a:pt x="10" y="52"/>
                    <a:pt x="21" y="39"/>
                  </a:cubicBezTo>
                  <a:cubicBezTo>
                    <a:pt x="32" y="26"/>
                    <a:pt x="19" y="32"/>
                    <a:pt x="38" y="24"/>
                  </a:cubicBezTo>
                  <a:cubicBezTo>
                    <a:pt x="57" y="16"/>
                    <a:pt x="45" y="16"/>
                    <a:pt x="70" y="8"/>
                  </a:cubicBezTo>
                  <a:cubicBezTo>
                    <a:pt x="96" y="0"/>
                    <a:pt x="53" y="7"/>
                    <a:pt x="45" y="10"/>
                  </a:cubicBezTo>
                  <a:close/>
                </a:path>
              </a:pathLst>
            </a:custGeom>
            <a:solidFill>
              <a:srgbClr val="A39AC9"/>
            </a:solidFill>
            <a:ln w="9525">
              <a:noFill/>
              <a:round/>
              <a:headEnd/>
              <a:tailEnd/>
            </a:ln>
          </p:spPr>
          <p:txBody>
            <a:bodyPr/>
            <a:lstStyle/>
            <a:p>
              <a:endParaRPr lang="en-US"/>
            </a:p>
          </p:txBody>
        </p:sp>
        <p:sp>
          <p:nvSpPr>
            <p:cNvPr id="27231" name="Freeform 603"/>
            <p:cNvSpPr>
              <a:spLocks/>
            </p:cNvSpPr>
            <p:nvPr/>
          </p:nvSpPr>
          <p:spPr bwMode="auto">
            <a:xfrm>
              <a:off x="3598863" y="4963195"/>
              <a:ext cx="314325" cy="342900"/>
            </a:xfrm>
            <a:custGeom>
              <a:avLst/>
              <a:gdLst>
                <a:gd name="T0" fmla="*/ 2147483647 w 95"/>
                <a:gd name="T1" fmla="*/ 2147483647 h 104"/>
                <a:gd name="T2" fmla="*/ 2147483647 w 95"/>
                <a:gd name="T3" fmla="*/ 2147483647 h 104"/>
                <a:gd name="T4" fmla="*/ 2147483647 w 95"/>
                <a:gd name="T5" fmla="*/ 2147483647 h 104"/>
                <a:gd name="T6" fmla="*/ 2147483647 w 95"/>
                <a:gd name="T7" fmla="*/ 2147483647 h 104"/>
                <a:gd name="T8" fmla="*/ 2147483647 w 95"/>
                <a:gd name="T9" fmla="*/ 2147483647 h 104"/>
                <a:gd name="T10" fmla="*/ 2147483647 w 95"/>
                <a:gd name="T11" fmla="*/ 2147483647 h 104"/>
                <a:gd name="T12" fmla="*/ 2147483647 w 95"/>
                <a:gd name="T13" fmla="*/ 2147483647 h 104"/>
                <a:gd name="T14" fmla="*/ 2147483647 w 95"/>
                <a:gd name="T15" fmla="*/ 2147483647 h 104"/>
                <a:gd name="T16" fmla="*/ 2147483647 w 95"/>
                <a:gd name="T17" fmla="*/ 2147483647 h 104"/>
                <a:gd name="T18" fmla="*/ 2147483647 w 95"/>
                <a:gd name="T19" fmla="*/ 2147483647 h 104"/>
                <a:gd name="T20" fmla="*/ 2147483647 w 95"/>
                <a:gd name="T21" fmla="*/ 2147483647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104"/>
                <a:gd name="T35" fmla="*/ 95 w 95"/>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104">
                  <a:moveTo>
                    <a:pt x="45" y="10"/>
                  </a:moveTo>
                  <a:cubicBezTo>
                    <a:pt x="45" y="10"/>
                    <a:pt x="27" y="9"/>
                    <a:pt x="21" y="14"/>
                  </a:cubicBezTo>
                  <a:cubicBezTo>
                    <a:pt x="15" y="20"/>
                    <a:pt x="15" y="24"/>
                    <a:pt x="12" y="34"/>
                  </a:cubicBezTo>
                  <a:cubicBezTo>
                    <a:pt x="8" y="44"/>
                    <a:pt x="0" y="40"/>
                    <a:pt x="5" y="52"/>
                  </a:cubicBezTo>
                  <a:cubicBezTo>
                    <a:pt x="10" y="64"/>
                    <a:pt x="7" y="60"/>
                    <a:pt x="13" y="75"/>
                  </a:cubicBezTo>
                  <a:cubicBezTo>
                    <a:pt x="18" y="90"/>
                    <a:pt x="18" y="104"/>
                    <a:pt x="18" y="104"/>
                  </a:cubicBezTo>
                  <a:cubicBezTo>
                    <a:pt x="18" y="104"/>
                    <a:pt x="24" y="83"/>
                    <a:pt x="21" y="70"/>
                  </a:cubicBezTo>
                  <a:cubicBezTo>
                    <a:pt x="17" y="56"/>
                    <a:pt x="10" y="52"/>
                    <a:pt x="21" y="39"/>
                  </a:cubicBezTo>
                  <a:cubicBezTo>
                    <a:pt x="32" y="26"/>
                    <a:pt x="19" y="32"/>
                    <a:pt x="38" y="24"/>
                  </a:cubicBezTo>
                  <a:cubicBezTo>
                    <a:pt x="57" y="16"/>
                    <a:pt x="45" y="16"/>
                    <a:pt x="70" y="8"/>
                  </a:cubicBezTo>
                  <a:cubicBezTo>
                    <a:pt x="95" y="0"/>
                    <a:pt x="53" y="7"/>
                    <a:pt x="45" y="10"/>
                  </a:cubicBezTo>
                  <a:close/>
                </a:path>
              </a:pathLst>
            </a:custGeom>
            <a:solidFill>
              <a:srgbClr val="A29AC9"/>
            </a:solidFill>
            <a:ln w="9525">
              <a:noFill/>
              <a:round/>
              <a:headEnd/>
              <a:tailEnd/>
            </a:ln>
          </p:spPr>
          <p:txBody>
            <a:bodyPr/>
            <a:lstStyle/>
            <a:p>
              <a:endParaRPr lang="en-US"/>
            </a:p>
          </p:txBody>
        </p:sp>
        <p:sp>
          <p:nvSpPr>
            <p:cNvPr id="27232" name="Freeform 604"/>
            <p:cNvSpPr>
              <a:spLocks/>
            </p:cNvSpPr>
            <p:nvPr/>
          </p:nvSpPr>
          <p:spPr bwMode="auto">
            <a:xfrm>
              <a:off x="3598863" y="4963195"/>
              <a:ext cx="314325" cy="342900"/>
            </a:xfrm>
            <a:custGeom>
              <a:avLst/>
              <a:gdLst>
                <a:gd name="T0" fmla="*/ 2147483647 w 95"/>
                <a:gd name="T1" fmla="*/ 2147483647 h 104"/>
                <a:gd name="T2" fmla="*/ 2147483647 w 95"/>
                <a:gd name="T3" fmla="*/ 2147483647 h 104"/>
                <a:gd name="T4" fmla="*/ 2147483647 w 95"/>
                <a:gd name="T5" fmla="*/ 2147483647 h 104"/>
                <a:gd name="T6" fmla="*/ 2147483647 w 95"/>
                <a:gd name="T7" fmla="*/ 2147483647 h 104"/>
                <a:gd name="T8" fmla="*/ 2147483647 w 95"/>
                <a:gd name="T9" fmla="*/ 2147483647 h 104"/>
                <a:gd name="T10" fmla="*/ 2147483647 w 95"/>
                <a:gd name="T11" fmla="*/ 2147483647 h 104"/>
                <a:gd name="T12" fmla="*/ 2147483647 w 95"/>
                <a:gd name="T13" fmla="*/ 2147483647 h 104"/>
                <a:gd name="T14" fmla="*/ 2147483647 w 95"/>
                <a:gd name="T15" fmla="*/ 2147483647 h 104"/>
                <a:gd name="T16" fmla="*/ 2147483647 w 95"/>
                <a:gd name="T17" fmla="*/ 2147483647 h 104"/>
                <a:gd name="T18" fmla="*/ 2147483647 w 95"/>
                <a:gd name="T19" fmla="*/ 2147483647 h 104"/>
                <a:gd name="T20" fmla="*/ 2147483647 w 95"/>
                <a:gd name="T21" fmla="*/ 2147483647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104"/>
                <a:gd name="T35" fmla="*/ 95 w 95"/>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104">
                  <a:moveTo>
                    <a:pt x="45" y="10"/>
                  </a:moveTo>
                  <a:cubicBezTo>
                    <a:pt x="45" y="10"/>
                    <a:pt x="27" y="9"/>
                    <a:pt x="21" y="14"/>
                  </a:cubicBezTo>
                  <a:cubicBezTo>
                    <a:pt x="15" y="20"/>
                    <a:pt x="15" y="24"/>
                    <a:pt x="12" y="34"/>
                  </a:cubicBezTo>
                  <a:cubicBezTo>
                    <a:pt x="9" y="44"/>
                    <a:pt x="0" y="40"/>
                    <a:pt x="5" y="52"/>
                  </a:cubicBezTo>
                  <a:cubicBezTo>
                    <a:pt x="10" y="64"/>
                    <a:pt x="7" y="60"/>
                    <a:pt x="13" y="75"/>
                  </a:cubicBezTo>
                  <a:cubicBezTo>
                    <a:pt x="18" y="90"/>
                    <a:pt x="18" y="104"/>
                    <a:pt x="18" y="104"/>
                  </a:cubicBezTo>
                  <a:cubicBezTo>
                    <a:pt x="18" y="104"/>
                    <a:pt x="24" y="83"/>
                    <a:pt x="21" y="70"/>
                  </a:cubicBezTo>
                  <a:cubicBezTo>
                    <a:pt x="17" y="56"/>
                    <a:pt x="10" y="51"/>
                    <a:pt x="21" y="39"/>
                  </a:cubicBezTo>
                  <a:cubicBezTo>
                    <a:pt x="32" y="26"/>
                    <a:pt x="19" y="32"/>
                    <a:pt x="38" y="24"/>
                  </a:cubicBezTo>
                  <a:cubicBezTo>
                    <a:pt x="57" y="16"/>
                    <a:pt x="45" y="16"/>
                    <a:pt x="70" y="8"/>
                  </a:cubicBezTo>
                  <a:cubicBezTo>
                    <a:pt x="95" y="0"/>
                    <a:pt x="52" y="7"/>
                    <a:pt x="45" y="10"/>
                  </a:cubicBezTo>
                  <a:close/>
                </a:path>
              </a:pathLst>
            </a:custGeom>
            <a:solidFill>
              <a:srgbClr val="A29AC9"/>
            </a:solidFill>
            <a:ln w="9525">
              <a:noFill/>
              <a:round/>
              <a:headEnd/>
              <a:tailEnd/>
            </a:ln>
          </p:spPr>
          <p:txBody>
            <a:bodyPr/>
            <a:lstStyle/>
            <a:p>
              <a:endParaRPr lang="en-US"/>
            </a:p>
          </p:txBody>
        </p:sp>
        <p:sp>
          <p:nvSpPr>
            <p:cNvPr id="27233" name="Freeform 605"/>
            <p:cNvSpPr>
              <a:spLocks/>
            </p:cNvSpPr>
            <p:nvPr/>
          </p:nvSpPr>
          <p:spPr bwMode="auto">
            <a:xfrm>
              <a:off x="3602038" y="4963195"/>
              <a:ext cx="307975" cy="342900"/>
            </a:xfrm>
            <a:custGeom>
              <a:avLst/>
              <a:gdLst>
                <a:gd name="T0" fmla="*/ 2147483647 w 93"/>
                <a:gd name="T1" fmla="*/ 2147483647 h 104"/>
                <a:gd name="T2" fmla="*/ 2147483647 w 93"/>
                <a:gd name="T3" fmla="*/ 2147483647 h 104"/>
                <a:gd name="T4" fmla="*/ 2147483647 w 93"/>
                <a:gd name="T5" fmla="*/ 2147483647 h 104"/>
                <a:gd name="T6" fmla="*/ 2147483647 w 93"/>
                <a:gd name="T7" fmla="*/ 2147483647 h 104"/>
                <a:gd name="T8" fmla="*/ 2147483647 w 93"/>
                <a:gd name="T9" fmla="*/ 2147483647 h 104"/>
                <a:gd name="T10" fmla="*/ 2147483647 w 93"/>
                <a:gd name="T11" fmla="*/ 2147483647 h 104"/>
                <a:gd name="T12" fmla="*/ 2147483647 w 93"/>
                <a:gd name="T13" fmla="*/ 2147483647 h 104"/>
                <a:gd name="T14" fmla="*/ 2147483647 w 93"/>
                <a:gd name="T15" fmla="*/ 2147483647 h 104"/>
                <a:gd name="T16" fmla="*/ 2147483647 w 93"/>
                <a:gd name="T17" fmla="*/ 2147483647 h 104"/>
                <a:gd name="T18" fmla="*/ 2147483647 w 93"/>
                <a:gd name="T19" fmla="*/ 2147483647 h 104"/>
                <a:gd name="T20" fmla="*/ 2147483647 w 93"/>
                <a:gd name="T21" fmla="*/ 2147483647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3"/>
                <a:gd name="T34" fmla="*/ 0 h 104"/>
                <a:gd name="T35" fmla="*/ 93 w 93"/>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3" h="104">
                  <a:moveTo>
                    <a:pt x="44" y="10"/>
                  </a:moveTo>
                  <a:cubicBezTo>
                    <a:pt x="44" y="10"/>
                    <a:pt x="26" y="9"/>
                    <a:pt x="20" y="14"/>
                  </a:cubicBezTo>
                  <a:cubicBezTo>
                    <a:pt x="14" y="20"/>
                    <a:pt x="14" y="24"/>
                    <a:pt x="11" y="34"/>
                  </a:cubicBezTo>
                  <a:cubicBezTo>
                    <a:pt x="8" y="44"/>
                    <a:pt x="0" y="40"/>
                    <a:pt x="4" y="52"/>
                  </a:cubicBezTo>
                  <a:cubicBezTo>
                    <a:pt x="9" y="63"/>
                    <a:pt x="6" y="60"/>
                    <a:pt x="12" y="75"/>
                  </a:cubicBezTo>
                  <a:cubicBezTo>
                    <a:pt x="17" y="90"/>
                    <a:pt x="17" y="104"/>
                    <a:pt x="17" y="104"/>
                  </a:cubicBezTo>
                  <a:cubicBezTo>
                    <a:pt x="17" y="104"/>
                    <a:pt x="23" y="83"/>
                    <a:pt x="20" y="69"/>
                  </a:cubicBezTo>
                  <a:cubicBezTo>
                    <a:pt x="16" y="56"/>
                    <a:pt x="9" y="51"/>
                    <a:pt x="20" y="39"/>
                  </a:cubicBezTo>
                  <a:cubicBezTo>
                    <a:pt x="30" y="26"/>
                    <a:pt x="18" y="32"/>
                    <a:pt x="37" y="24"/>
                  </a:cubicBezTo>
                  <a:cubicBezTo>
                    <a:pt x="56" y="16"/>
                    <a:pt x="44" y="16"/>
                    <a:pt x="69" y="8"/>
                  </a:cubicBezTo>
                  <a:cubicBezTo>
                    <a:pt x="93" y="0"/>
                    <a:pt x="51" y="7"/>
                    <a:pt x="44" y="10"/>
                  </a:cubicBezTo>
                  <a:close/>
                </a:path>
              </a:pathLst>
            </a:custGeom>
            <a:solidFill>
              <a:srgbClr val="A199C9"/>
            </a:solidFill>
            <a:ln w="9525">
              <a:noFill/>
              <a:round/>
              <a:headEnd/>
              <a:tailEnd/>
            </a:ln>
          </p:spPr>
          <p:txBody>
            <a:bodyPr/>
            <a:lstStyle/>
            <a:p>
              <a:endParaRPr lang="en-US"/>
            </a:p>
          </p:txBody>
        </p:sp>
        <p:sp>
          <p:nvSpPr>
            <p:cNvPr id="27234" name="Freeform 606"/>
            <p:cNvSpPr>
              <a:spLocks/>
            </p:cNvSpPr>
            <p:nvPr/>
          </p:nvSpPr>
          <p:spPr bwMode="auto">
            <a:xfrm>
              <a:off x="3602038" y="4963195"/>
              <a:ext cx="307975" cy="342900"/>
            </a:xfrm>
            <a:custGeom>
              <a:avLst/>
              <a:gdLst>
                <a:gd name="T0" fmla="*/ 2147483647 w 93"/>
                <a:gd name="T1" fmla="*/ 2147483647 h 104"/>
                <a:gd name="T2" fmla="*/ 2147483647 w 93"/>
                <a:gd name="T3" fmla="*/ 2147483647 h 104"/>
                <a:gd name="T4" fmla="*/ 2147483647 w 93"/>
                <a:gd name="T5" fmla="*/ 2147483647 h 104"/>
                <a:gd name="T6" fmla="*/ 2147483647 w 93"/>
                <a:gd name="T7" fmla="*/ 2147483647 h 104"/>
                <a:gd name="T8" fmla="*/ 2147483647 w 93"/>
                <a:gd name="T9" fmla="*/ 2147483647 h 104"/>
                <a:gd name="T10" fmla="*/ 2147483647 w 93"/>
                <a:gd name="T11" fmla="*/ 2147483647 h 104"/>
                <a:gd name="T12" fmla="*/ 2147483647 w 93"/>
                <a:gd name="T13" fmla="*/ 2147483647 h 104"/>
                <a:gd name="T14" fmla="*/ 2147483647 w 93"/>
                <a:gd name="T15" fmla="*/ 2147483647 h 104"/>
                <a:gd name="T16" fmla="*/ 2147483647 w 93"/>
                <a:gd name="T17" fmla="*/ 2147483647 h 104"/>
                <a:gd name="T18" fmla="*/ 2147483647 w 93"/>
                <a:gd name="T19" fmla="*/ 2147483647 h 104"/>
                <a:gd name="T20" fmla="*/ 2147483647 w 93"/>
                <a:gd name="T21" fmla="*/ 2147483647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3"/>
                <a:gd name="T34" fmla="*/ 0 h 104"/>
                <a:gd name="T35" fmla="*/ 93 w 93"/>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3" h="104">
                  <a:moveTo>
                    <a:pt x="44" y="10"/>
                  </a:moveTo>
                  <a:cubicBezTo>
                    <a:pt x="44" y="10"/>
                    <a:pt x="26" y="9"/>
                    <a:pt x="20" y="15"/>
                  </a:cubicBezTo>
                  <a:cubicBezTo>
                    <a:pt x="14" y="20"/>
                    <a:pt x="14" y="24"/>
                    <a:pt x="11" y="34"/>
                  </a:cubicBezTo>
                  <a:cubicBezTo>
                    <a:pt x="8" y="44"/>
                    <a:pt x="0" y="40"/>
                    <a:pt x="4" y="52"/>
                  </a:cubicBezTo>
                  <a:cubicBezTo>
                    <a:pt x="9" y="63"/>
                    <a:pt x="6" y="59"/>
                    <a:pt x="12" y="74"/>
                  </a:cubicBezTo>
                  <a:cubicBezTo>
                    <a:pt x="17" y="89"/>
                    <a:pt x="17" y="104"/>
                    <a:pt x="17" y="104"/>
                  </a:cubicBezTo>
                  <a:cubicBezTo>
                    <a:pt x="17" y="104"/>
                    <a:pt x="23" y="83"/>
                    <a:pt x="19" y="69"/>
                  </a:cubicBezTo>
                  <a:cubicBezTo>
                    <a:pt x="16" y="56"/>
                    <a:pt x="9" y="51"/>
                    <a:pt x="19" y="39"/>
                  </a:cubicBezTo>
                  <a:cubicBezTo>
                    <a:pt x="30" y="26"/>
                    <a:pt x="18" y="32"/>
                    <a:pt x="37" y="24"/>
                  </a:cubicBezTo>
                  <a:cubicBezTo>
                    <a:pt x="56" y="16"/>
                    <a:pt x="44" y="16"/>
                    <a:pt x="68" y="8"/>
                  </a:cubicBezTo>
                  <a:cubicBezTo>
                    <a:pt x="93" y="0"/>
                    <a:pt x="51" y="7"/>
                    <a:pt x="44" y="10"/>
                  </a:cubicBezTo>
                  <a:close/>
                </a:path>
              </a:pathLst>
            </a:custGeom>
            <a:solidFill>
              <a:srgbClr val="A098C8"/>
            </a:solidFill>
            <a:ln w="9525">
              <a:noFill/>
              <a:round/>
              <a:headEnd/>
              <a:tailEnd/>
            </a:ln>
          </p:spPr>
          <p:txBody>
            <a:bodyPr/>
            <a:lstStyle/>
            <a:p>
              <a:endParaRPr lang="en-US"/>
            </a:p>
          </p:txBody>
        </p:sp>
        <p:sp>
          <p:nvSpPr>
            <p:cNvPr id="27235" name="Freeform 607"/>
            <p:cNvSpPr>
              <a:spLocks/>
            </p:cNvSpPr>
            <p:nvPr/>
          </p:nvSpPr>
          <p:spPr bwMode="auto">
            <a:xfrm>
              <a:off x="3602038" y="4963195"/>
              <a:ext cx="307975" cy="339725"/>
            </a:xfrm>
            <a:custGeom>
              <a:avLst/>
              <a:gdLst>
                <a:gd name="T0" fmla="*/ 2147483647 w 93"/>
                <a:gd name="T1" fmla="*/ 2147483647 h 103"/>
                <a:gd name="T2" fmla="*/ 2147483647 w 93"/>
                <a:gd name="T3" fmla="*/ 2147483647 h 103"/>
                <a:gd name="T4" fmla="*/ 2147483647 w 93"/>
                <a:gd name="T5" fmla="*/ 2147483647 h 103"/>
                <a:gd name="T6" fmla="*/ 2147483647 w 93"/>
                <a:gd name="T7" fmla="*/ 2147483647 h 103"/>
                <a:gd name="T8" fmla="*/ 2147483647 w 93"/>
                <a:gd name="T9" fmla="*/ 2147483647 h 103"/>
                <a:gd name="T10" fmla="*/ 2147483647 w 93"/>
                <a:gd name="T11" fmla="*/ 2147483647 h 103"/>
                <a:gd name="T12" fmla="*/ 2147483647 w 93"/>
                <a:gd name="T13" fmla="*/ 2147483647 h 103"/>
                <a:gd name="T14" fmla="*/ 2147483647 w 93"/>
                <a:gd name="T15" fmla="*/ 2147483647 h 103"/>
                <a:gd name="T16" fmla="*/ 2147483647 w 93"/>
                <a:gd name="T17" fmla="*/ 2147483647 h 103"/>
                <a:gd name="T18" fmla="*/ 2147483647 w 93"/>
                <a:gd name="T19" fmla="*/ 2147483647 h 103"/>
                <a:gd name="T20" fmla="*/ 2147483647 w 93"/>
                <a:gd name="T21" fmla="*/ 2147483647 h 1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3"/>
                <a:gd name="T34" fmla="*/ 0 h 103"/>
                <a:gd name="T35" fmla="*/ 93 w 93"/>
                <a:gd name="T36" fmla="*/ 103 h 10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3" h="103">
                  <a:moveTo>
                    <a:pt x="44" y="10"/>
                  </a:moveTo>
                  <a:cubicBezTo>
                    <a:pt x="44" y="10"/>
                    <a:pt x="26" y="9"/>
                    <a:pt x="20" y="15"/>
                  </a:cubicBezTo>
                  <a:cubicBezTo>
                    <a:pt x="14" y="20"/>
                    <a:pt x="15" y="24"/>
                    <a:pt x="11" y="34"/>
                  </a:cubicBezTo>
                  <a:cubicBezTo>
                    <a:pt x="8" y="44"/>
                    <a:pt x="0" y="40"/>
                    <a:pt x="4" y="52"/>
                  </a:cubicBezTo>
                  <a:cubicBezTo>
                    <a:pt x="9" y="63"/>
                    <a:pt x="6" y="59"/>
                    <a:pt x="12" y="74"/>
                  </a:cubicBezTo>
                  <a:cubicBezTo>
                    <a:pt x="17" y="89"/>
                    <a:pt x="17" y="103"/>
                    <a:pt x="17" y="103"/>
                  </a:cubicBezTo>
                  <a:cubicBezTo>
                    <a:pt x="17" y="103"/>
                    <a:pt x="23" y="82"/>
                    <a:pt x="19" y="69"/>
                  </a:cubicBezTo>
                  <a:cubicBezTo>
                    <a:pt x="16" y="56"/>
                    <a:pt x="9" y="51"/>
                    <a:pt x="19" y="38"/>
                  </a:cubicBezTo>
                  <a:cubicBezTo>
                    <a:pt x="30" y="26"/>
                    <a:pt x="18" y="32"/>
                    <a:pt x="37" y="24"/>
                  </a:cubicBezTo>
                  <a:cubicBezTo>
                    <a:pt x="56" y="16"/>
                    <a:pt x="43" y="16"/>
                    <a:pt x="68" y="8"/>
                  </a:cubicBezTo>
                  <a:cubicBezTo>
                    <a:pt x="93" y="0"/>
                    <a:pt x="51" y="7"/>
                    <a:pt x="44" y="10"/>
                  </a:cubicBezTo>
                  <a:close/>
                </a:path>
              </a:pathLst>
            </a:custGeom>
            <a:solidFill>
              <a:srgbClr val="9F98C8"/>
            </a:solidFill>
            <a:ln w="9525">
              <a:noFill/>
              <a:round/>
              <a:headEnd/>
              <a:tailEnd/>
            </a:ln>
          </p:spPr>
          <p:txBody>
            <a:bodyPr/>
            <a:lstStyle/>
            <a:p>
              <a:endParaRPr lang="en-US"/>
            </a:p>
          </p:txBody>
        </p:sp>
        <p:sp>
          <p:nvSpPr>
            <p:cNvPr id="27236" name="Freeform 608"/>
            <p:cNvSpPr>
              <a:spLocks/>
            </p:cNvSpPr>
            <p:nvPr/>
          </p:nvSpPr>
          <p:spPr bwMode="auto">
            <a:xfrm>
              <a:off x="3602038" y="4963195"/>
              <a:ext cx="304800" cy="339725"/>
            </a:xfrm>
            <a:custGeom>
              <a:avLst/>
              <a:gdLst>
                <a:gd name="T0" fmla="*/ 2147483647 w 92"/>
                <a:gd name="T1" fmla="*/ 2147483647 h 103"/>
                <a:gd name="T2" fmla="*/ 2147483647 w 92"/>
                <a:gd name="T3" fmla="*/ 2147483647 h 103"/>
                <a:gd name="T4" fmla="*/ 2147483647 w 92"/>
                <a:gd name="T5" fmla="*/ 2147483647 h 103"/>
                <a:gd name="T6" fmla="*/ 2147483647 w 92"/>
                <a:gd name="T7" fmla="*/ 2147483647 h 103"/>
                <a:gd name="T8" fmla="*/ 2147483647 w 92"/>
                <a:gd name="T9" fmla="*/ 2147483647 h 103"/>
                <a:gd name="T10" fmla="*/ 2147483647 w 92"/>
                <a:gd name="T11" fmla="*/ 2147483647 h 103"/>
                <a:gd name="T12" fmla="*/ 2147483647 w 92"/>
                <a:gd name="T13" fmla="*/ 2147483647 h 103"/>
                <a:gd name="T14" fmla="*/ 2147483647 w 92"/>
                <a:gd name="T15" fmla="*/ 2147483647 h 103"/>
                <a:gd name="T16" fmla="*/ 2147483647 w 92"/>
                <a:gd name="T17" fmla="*/ 2147483647 h 103"/>
                <a:gd name="T18" fmla="*/ 2147483647 w 92"/>
                <a:gd name="T19" fmla="*/ 2147483647 h 103"/>
                <a:gd name="T20" fmla="*/ 2147483647 w 92"/>
                <a:gd name="T21" fmla="*/ 2147483647 h 1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
                <a:gd name="T34" fmla="*/ 0 h 103"/>
                <a:gd name="T35" fmla="*/ 92 w 92"/>
                <a:gd name="T36" fmla="*/ 103 h 10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 h="103">
                  <a:moveTo>
                    <a:pt x="44" y="10"/>
                  </a:moveTo>
                  <a:cubicBezTo>
                    <a:pt x="44" y="10"/>
                    <a:pt x="26" y="9"/>
                    <a:pt x="20" y="15"/>
                  </a:cubicBezTo>
                  <a:cubicBezTo>
                    <a:pt x="14" y="20"/>
                    <a:pt x="15" y="24"/>
                    <a:pt x="11" y="34"/>
                  </a:cubicBezTo>
                  <a:cubicBezTo>
                    <a:pt x="8" y="44"/>
                    <a:pt x="0" y="40"/>
                    <a:pt x="4" y="52"/>
                  </a:cubicBezTo>
                  <a:cubicBezTo>
                    <a:pt x="9" y="63"/>
                    <a:pt x="6" y="59"/>
                    <a:pt x="12" y="74"/>
                  </a:cubicBezTo>
                  <a:cubicBezTo>
                    <a:pt x="17" y="89"/>
                    <a:pt x="17" y="103"/>
                    <a:pt x="17" y="103"/>
                  </a:cubicBezTo>
                  <a:cubicBezTo>
                    <a:pt x="17" y="103"/>
                    <a:pt x="23" y="82"/>
                    <a:pt x="19" y="69"/>
                  </a:cubicBezTo>
                  <a:cubicBezTo>
                    <a:pt x="16" y="56"/>
                    <a:pt x="9" y="51"/>
                    <a:pt x="19" y="38"/>
                  </a:cubicBezTo>
                  <a:cubicBezTo>
                    <a:pt x="30" y="26"/>
                    <a:pt x="18" y="32"/>
                    <a:pt x="37" y="24"/>
                  </a:cubicBezTo>
                  <a:cubicBezTo>
                    <a:pt x="56" y="16"/>
                    <a:pt x="43" y="16"/>
                    <a:pt x="68" y="8"/>
                  </a:cubicBezTo>
                  <a:cubicBezTo>
                    <a:pt x="92" y="0"/>
                    <a:pt x="51" y="7"/>
                    <a:pt x="44" y="10"/>
                  </a:cubicBezTo>
                  <a:close/>
                </a:path>
              </a:pathLst>
            </a:custGeom>
            <a:solidFill>
              <a:srgbClr val="9E97C8"/>
            </a:solidFill>
            <a:ln w="9525">
              <a:noFill/>
              <a:round/>
              <a:headEnd/>
              <a:tailEnd/>
            </a:ln>
          </p:spPr>
          <p:txBody>
            <a:bodyPr/>
            <a:lstStyle/>
            <a:p>
              <a:endParaRPr lang="en-US"/>
            </a:p>
          </p:txBody>
        </p:sp>
        <p:sp>
          <p:nvSpPr>
            <p:cNvPr id="27237" name="Freeform 609"/>
            <p:cNvSpPr>
              <a:spLocks/>
            </p:cNvSpPr>
            <p:nvPr/>
          </p:nvSpPr>
          <p:spPr bwMode="auto">
            <a:xfrm>
              <a:off x="3602038" y="4963195"/>
              <a:ext cx="304800" cy="339725"/>
            </a:xfrm>
            <a:custGeom>
              <a:avLst/>
              <a:gdLst>
                <a:gd name="T0" fmla="*/ 2147483647 w 92"/>
                <a:gd name="T1" fmla="*/ 2147483647 h 103"/>
                <a:gd name="T2" fmla="*/ 2147483647 w 92"/>
                <a:gd name="T3" fmla="*/ 2147483647 h 103"/>
                <a:gd name="T4" fmla="*/ 2147483647 w 92"/>
                <a:gd name="T5" fmla="*/ 2147483647 h 103"/>
                <a:gd name="T6" fmla="*/ 2147483647 w 92"/>
                <a:gd name="T7" fmla="*/ 2147483647 h 103"/>
                <a:gd name="T8" fmla="*/ 2147483647 w 92"/>
                <a:gd name="T9" fmla="*/ 2147483647 h 103"/>
                <a:gd name="T10" fmla="*/ 2147483647 w 92"/>
                <a:gd name="T11" fmla="*/ 2147483647 h 103"/>
                <a:gd name="T12" fmla="*/ 2147483647 w 92"/>
                <a:gd name="T13" fmla="*/ 2147483647 h 103"/>
                <a:gd name="T14" fmla="*/ 2147483647 w 92"/>
                <a:gd name="T15" fmla="*/ 2147483647 h 103"/>
                <a:gd name="T16" fmla="*/ 2147483647 w 92"/>
                <a:gd name="T17" fmla="*/ 2147483647 h 103"/>
                <a:gd name="T18" fmla="*/ 2147483647 w 92"/>
                <a:gd name="T19" fmla="*/ 2147483647 h 103"/>
                <a:gd name="T20" fmla="*/ 2147483647 w 92"/>
                <a:gd name="T21" fmla="*/ 2147483647 h 1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
                <a:gd name="T34" fmla="*/ 0 h 103"/>
                <a:gd name="T35" fmla="*/ 92 w 92"/>
                <a:gd name="T36" fmla="*/ 103 h 10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 h="103">
                  <a:moveTo>
                    <a:pt x="44" y="10"/>
                  </a:moveTo>
                  <a:cubicBezTo>
                    <a:pt x="44" y="10"/>
                    <a:pt x="26" y="9"/>
                    <a:pt x="20" y="15"/>
                  </a:cubicBezTo>
                  <a:cubicBezTo>
                    <a:pt x="14" y="20"/>
                    <a:pt x="15" y="24"/>
                    <a:pt x="11" y="34"/>
                  </a:cubicBezTo>
                  <a:cubicBezTo>
                    <a:pt x="8" y="43"/>
                    <a:pt x="0" y="40"/>
                    <a:pt x="4" y="52"/>
                  </a:cubicBezTo>
                  <a:cubicBezTo>
                    <a:pt x="9" y="63"/>
                    <a:pt x="6" y="59"/>
                    <a:pt x="12" y="74"/>
                  </a:cubicBezTo>
                  <a:cubicBezTo>
                    <a:pt x="17" y="89"/>
                    <a:pt x="17" y="103"/>
                    <a:pt x="17" y="103"/>
                  </a:cubicBezTo>
                  <a:cubicBezTo>
                    <a:pt x="17" y="103"/>
                    <a:pt x="23" y="82"/>
                    <a:pt x="19" y="69"/>
                  </a:cubicBezTo>
                  <a:cubicBezTo>
                    <a:pt x="16" y="56"/>
                    <a:pt x="9" y="51"/>
                    <a:pt x="19" y="38"/>
                  </a:cubicBezTo>
                  <a:cubicBezTo>
                    <a:pt x="30" y="26"/>
                    <a:pt x="18" y="32"/>
                    <a:pt x="37" y="24"/>
                  </a:cubicBezTo>
                  <a:cubicBezTo>
                    <a:pt x="55" y="16"/>
                    <a:pt x="43" y="16"/>
                    <a:pt x="67" y="8"/>
                  </a:cubicBezTo>
                  <a:cubicBezTo>
                    <a:pt x="92" y="0"/>
                    <a:pt x="51" y="7"/>
                    <a:pt x="44" y="10"/>
                  </a:cubicBezTo>
                  <a:close/>
                </a:path>
              </a:pathLst>
            </a:custGeom>
            <a:solidFill>
              <a:srgbClr val="9D97C7"/>
            </a:solidFill>
            <a:ln w="9525">
              <a:noFill/>
              <a:round/>
              <a:headEnd/>
              <a:tailEnd/>
            </a:ln>
          </p:spPr>
          <p:txBody>
            <a:bodyPr/>
            <a:lstStyle/>
            <a:p>
              <a:endParaRPr lang="en-US"/>
            </a:p>
          </p:txBody>
        </p:sp>
        <p:sp>
          <p:nvSpPr>
            <p:cNvPr id="27238" name="Freeform 610"/>
            <p:cNvSpPr>
              <a:spLocks/>
            </p:cNvSpPr>
            <p:nvPr/>
          </p:nvSpPr>
          <p:spPr bwMode="auto">
            <a:xfrm>
              <a:off x="3602038" y="4966370"/>
              <a:ext cx="301625" cy="333375"/>
            </a:xfrm>
            <a:custGeom>
              <a:avLst/>
              <a:gdLst>
                <a:gd name="T0" fmla="*/ 2147483647 w 91"/>
                <a:gd name="T1" fmla="*/ 2147483647 h 101"/>
                <a:gd name="T2" fmla="*/ 2147483647 w 91"/>
                <a:gd name="T3" fmla="*/ 2147483647 h 101"/>
                <a:gd name="T4" fmla="*/ 2147483647 w 91"/>
                <a:gd name="T5" fmla="*/ 2147483647 h 101"/>
                <a:gd name="T6" fmla="*/ 2147483647 w 91"/>
                <a:gd name="T7" fmla="*/ 2147483647 h 101"/>
                <a:gd name="T8" fmla="*/ 2147483647 w 91"/>
                <a:gd name="T9" fmla="*/ 2147483647 h 101"/>
                <a:gd name="T10" fmla="*/ 2147483647 w 91"/>
                <a:gd name="T11" fmla="*/ 2147483647 h 101"/>
                <a:gd name="T12" fmla="*/ 2147483647 w 91"/>
                <a:gd name="T13" fmla="*/ 2147483647 h 101"/>
                <a:gd name="T14" fmla="*/ 2147483647 w 91"/>
                <a:gd name="T15" fmla="*/ 2147483647 h 101"/>
                <a:gd name="T16" fmla="*/ 2147483647 w 91"/>
                <a:gd name="T17" fmla="*/ 2147483647 h 101"/>
                <a:gd name="T18" fmla="*/ 2147483647 w 91"/>
                <a:gd name="T19" fmla="*/ 2147483647 h 101"/>
                <a:gd name="T20" fmla="*/ 2147483647 w 91"/>
                <a:gd name="T21" fmla="*/ 2147483647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101"/>
                <a:gd name="T35" fmla="*/ 91 w 91"/>
                <a:gd name="T36" fmla="*/ 101 h 10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101">
                  <a:moveTo>
                    <a:pt x="43" y="9"/>
                  </a:moveTo>
                  <a:cubicBezTo>
                    <a:pt x="43" y="9"/>
                    <a:pt x="26" y="9"/>
                    <a:pt x="21" y="14"/>
                  </a:cubicBezTo>
                  <a:cubicBezTo>
                    <a:pt x="15" y="19"/>
                    <a:pt x="15" y="23"/>
                    <a:pt x="12" y="33"/>
                  </a:cubicBezTo>
                  <a:cubicBezTo>
                    <a:pt x="8" y="42"/>
                    <a:pt x="0" y="39"/>
                    <a:pt x="4" y="50"/>
                  </a:cubicBezTo>
                  <a:cubicBezTo>
                    <a:pt x="9" y="62"/>
                    <a:pt x="6" y="58"/>
                    <a:pt x="12" y="73"/>
                  </a:cubicBezTo>
                  <a:cubicBezTo>
                    <a:pt x="17" y="87"/>
                    <a:pt x="17" y="101"/>
                    <a:pt x="17" y="101"/>
                  </a:cubicBezTo>
                  <a:cubicBezTo>
                    <a:pt x="17" y="101"/>
                    <a:pt x="23" y="81"/>
                    <a:pt x="19" y="68"/>
                  </a:cubicBezTo>
                  <a:cubicBezTo>
                    <a:pt x="16" y="55"/>
                    <a:pt x="8" y="50"/>
                    <a:pt x="19" y="37"/>
                  </a:cubicBezTo>
                  <a:cubicBezTo>
                    <a:pt x="30" y="25"/>
                    <a:pt x="18" y="31"/>
                    <a:pt x="37" y="23"/>
                  </a:cubicBezTo>
                  <a:cubicBezTo>
                    <a:pt x="55" y="15"/>
                    <a:pt x="43" y="15"/>
                    <a:pt x="67" y="8"/>
                  </a:cubicBezTo>
                  <a:cubicBezTo>
                    <a:pt x="91" y="0"/>
                    <a:pt x="51" y="6"/>
                    <a:pt x="43" y="9"/>
                  </a:cubicBezTo>
                  <a:close/>
                </a:path>
              </a:pathLst>
            </a:custGeom>
            <a:solidFill>
              <a:srgbClr val="9C97C7"/>
            </a:solidFill>
            <a:ln w="9525">
              <a:noFill/>
              <a:round/>
              <a:headEnd/>
              <a:tailEnd/>
            </a:ln>
          </p:spPr>
          <p:txBody>
            <a:bodyPr/>
            <a:lstStyle/>
            <a:p>
              <a:endParaRPr lang="en-US"/>
            </a:p>
          </p:txBody>
        </p:sp>
        <p:sp>
          <p:nvSpPr>
            <p:cNvPr id="27239" name="Freeform 611"/>
            <p:cNvSpPr>
              <a:spLocks/>
            </p:cNvSpPr>
            <p:nvPr/>
          </p:nvSpPr>
          <p:spPr bwMode="auto">
            <a:xfrm>
              <a:off x="3602038" y="4966370"/>
              <a:ext cx="301625" cy="333375"/>
            </a:xfrm>
            <a:custGeom>
              <a:avLst/>
              <a:gdLst>
                <a:gd name="T0" fmla="*/ 2147483647 w 91"/>
                <a:gd name="T1" fmla="*/ 2147483647 h 101"/>
                <a:gd name="T2" fmla="*/ 2147483647 w 91"/>
                <a:gd name="T3" fmla="*/ 2147483647 h 101"/>
                <a:gd name="T4" fmla="*/ 2147483647 w 91"/>
                <a:gd name="T5" fmla="*/ 2147483647 h 101"/>
                <a:gd name="T6" fmla="*/ 2147483647 w 91"/>
                <a:gd name="T7" fmla="*/ 2147483647 h 101"/>
                <a:gd name="T8" fmla="*/ 2147483647 w 91"/>
                <a:gd name="T9" fmla="*/ 2147483647 h 101"/>
                <a:gd name="T10" fmla="*/ 2147483647 w 91"/>
                <a:gd name="T11" fmla="*/ 2147483647 h 101"/>
                <a:gd name="T12" fmla="*/ 2147483647 w 91"/>
                <a:gd name="T13" fmla="*/ 2147483647 h 101"/>
                <a:gd name="T14" fmla="*/ 2147483647 w 91"/>
                <a:gd name="T15" fmla="*/ 2147483647 h 101"/>
                <a:gd name="T16" fmla="*/ 2147483647 w 91"/>
                <a:gd name="T17" fmla="*/ 2147483647 h 101"/>
                <a:gd name="T18" fmla="*/ 2147483647 w 91"/>
                <a:gd name="T19" fmla="*/ 2147483647 h 101"/>
                <a:gd name="T20" fmla="*/ 2147483647 w 91"/>
                <a:gd name="T21" fmla="*/ 2147483647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101"/>
                <a:gd name="T35" fmla="*/ 91 w 91"/>
                <a:gd name="T36" fmla="*/ 101 h 10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101">
                  <a:moveTo>
                    <a:pt x="43" y="9"/>
                  </a:moveTo>
                  <a:cubicBezTo>
                    <a:pt x="43" y="9"/>
                    <a:pt x="27" y="9"/>
                    <a:pt x="21" y="14"/>
                  </a:cubicBezTo>
                  <a:cubicBezTo>
                    <a:pt x="15" y="19"/>
                    <a:pt x="15" y="23"/>
                    <a:pt x="12" y="33"/>
                  </a:cubicBezTo>
                  <a:cubicBezTo>
                    <a:pt x="8" y="42"/>
                    <a:pt x="0" y="39"/>
                    <a:pt x="5" y="50"/>
                  </a:cubicBezTo>
                  <a:cubicBezTo>
                    <a:pt x="9" y="62"/>
                    <a:pt x="7" y="58"/>
                    <a:pt x="12" y="73"/>
                  </a:cubicBezTo>
                  <a:cubicBezTo>
                    <a:pt x="17" y="87"/>
                    <a:pt x="17" y="101"/>
                    <a:pt x="17" y="101"/>
                  </a:cubicBezTo>
                  <a:cubicBezTo>
                    <a:pt x="17" y="101"/>
                    <a:pt x="23" y="80"/>
                    <a:pt x="19" y="67"/>
                  </a:cubicBezTo>
                  <a:cubicBezTo>
                    <a:pt x="16" y="54"/>
                    <a:pt x="8" y="50"/>
                    <a:pt x="19" y="37"/>
                  </a:cubicBezTo>
                  <a:cubicBezTo>
                    <a:pt x="30" y="25"/>
                    <a:pt x="18" y="30"/>
                    <a:pt x="37" y="23"/>
                  </a:cubicBezTo>
                  <a:cubicBezTo>
                    <a:pt x="55" y="15"/>
                    <a:pt x="42" y="16"/>
                    <a:pt x="67" y="8"/>
                  </a:cubicBezTo>
                  <a:cubicBezTo>
                    <a:pt x="91" y="0"/>
                    <a:pt x="51" y="7"/>
                    <a:pt x="43" y="9"/>
                  </a:cubicBezTo>
                  <a:close/>
                </a:path>
              </a:pathLst>
            </a:custGeom>
            <a:solidFill>
              <a:srgbClr val="9B95C7"/>
            </a:solidFill>
            <a:ln w="9525">
              <a:noFill/>
              <a:round/>
              <a:headEnd/>
              <a:tailEnd/>
            </a:ln>
          </p:spPr>
          <p:txBody>
            <a:bodyPr/>
            <a:lstStyle/>
            <a:p>
              <a:endParaRPr lang="en-US"/>
            </a:p>
          </p:txBody>
        </p:sp>
        <p:sp>
          <p:nvSpPr>
            <p:cNvPr id="27240" name="Freeform 612"/>
            <p:cNvSpPr>
              <a:spLocks/>
            </p:cNvSpPr>
            <p:nvPr/>
          </p:nvSpPr>
          <p:spPr bwMode="auto">
            <a:xfrm>
              <a:off x="3602038" y="4966370"/>
              <a:ext cx="301625" cy="333375"/>
            </a:xfrm>
            <a:custGeom>
              <a:avLst/>
              <a:gdLst>
                <a:gd name="T0" fmla="*/ 2147483647 w 91"/>
                <a:gd name="T1" fmla="*/ 2147483647 h 101"/>
                <a:gd name="T2" fmla="*/ 2147483647 w 91"/>
                <a:gd name="T3" fmla="*/ 2147483647 h 101"/>
                <a:gd name="T4" fmla="*/ 2147483647 w 91"/>
                <a:gd name="T5" fmla="*/ 2147483647 h 101"/>
                <a:gd name="T6" fmla="*/ 2147483647 w 91"/>
                <a:gd name="T7" fmla="*/ 2147483647 h 101"/>
                <a:gd name="T8" fmla="*/ 2147483647 w 91"/>
                <a:gd name="T9" fmla="*/ 2147483647 h 101"/>
                <a:gd name="T10" fmla="*/ 2147483647 w 91"/>
                <a:gd name="T11" fmla="*/ 2147483647 h 101"/>
                <a:gd name="T12" fmla="*/ 2147483647 w 91"/>
                <a:gd name="T13" fmla="*/ 2147483647 h 101"/>
                <a:gd name="T14" fmla="*/ 2147483647 w 91"/>
                <a:gd name="T15" fmla="*/ 2147483647 h 101"/>
                <a:gd name="T16" fmla="*/ 2147483647 w 91"/>
                <a:gd name="T17" fmla="*/ 2147483647 h 101"/>
                <a:gd name="T18" fmla="*/ 2147483647 w 91"/>
                <a:gd name="T19" fmla="*/ 2147483647 h 101"/>
                <a:gd name="T20" fmla="*/ 2147483647 w 91"/>
                <a:gd name="T21" fmla="*/ 2147483647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101"/>
                <a:gd name="T35" fmla="*/ 91 w 91"/>
                <a:gd name="T36" fmla="*/ 101 h 10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101">
                  <a:moveTo>
                    <a:pt x="43" y="9"/>
                  </a:moveTo>
                  <a:cubicBezTo>
                    <a:pt x="43" y="9"/>
                    <a:pt x="27" y="9"/>
                    <a:pt x="21" y="14"/>
                  </a:cubicBezTo>
                  <a:cubicBezTo>
                    <a:pt x="15" y="19"/>
                    <a:pt x="15" y="23"/>
                    <a:pt x="12" y="33"/>
                  </a:cubicBezTo>
                  <a:cubicBezTo>
                    <a:pt x="8" y="42"/>
                    <a:pt x="0" y="39"/>
                    <a:pt x="5" y="50"/>
                  </a:cubicBezTo>
                  <a:cubicBezTo>
                    <a:pt x="9" y="61"/>
                    <a:pt x="7" y="58"/>
                    <a:pt x="12" y="72"/>
                  </a:cubicBezTo>
                  <a:cubicBezTo>
                    <a:pt x="17" y="87"/>
                    <a:pt x="17" y="101"/>
                    <a:pt x="17" y="101"/>
                  </a:cubicBezTo>
                  <a:cubicBezTo>
                    <a:pt x="17" y="101"/>
                    <a:pt x="22" y="80"/>
                    <a:pt x="19" y="67"/>
                  </a:cubicBezTo>
                  <a:cubicBezTo>
                    <a:pt x="16" y="54"/>
                    <a:pt x="8" y="49"/>
                    <a:pt x="19" y="37"/>
                  </a:cubicBezTo>
                  <a:cubicBezTo>
                    <a:pt x="30" y="25"/>
                    <a:pt x="18" y="30"/>
                    <a:pt x="37" y="22"/>
                  </a:cubicBezTo>
                  <a:cubicBezTo>
                    <a:pt x="55" y="15"/>
                    <a:pt x="42" y="16"/>
                    <a:pt x="66" y="8"/>
                  </a:cubicBezTo>
                  <a:cubicBezTo>
                    <a:pt x="91" y="0"/>
                    <a:pt x="51" y="7"/>
                    <a:pt x="43" y="9"/>
                  </a:cubicBezTo>
                  <a:close/>
                </a:path>
              </a:pathLst>
            </a:custGeom>
            <a:solidFill>
              <a:srgbClr val="9A95C7"/>
            </a:solidFill>
            <a:ln w="9525">
              <a:noFill/>
              <a:round/>
              <a:headEnd/>
              <a:tailEnd/>
            </a:ln>
          </p:spPr>
          <p:txBody>
            <a:bodyPr/>
            <a:lstStyle/>
            <a:p>
              <a:endParaRPr lang="en-US"/>
            </a:p>
          </p:txBody>
        </p:sp>
        <p:sp>
          <p:nvSpPr>
            <p:cNvPr id="27241" name="Freeform 613"/>
            <p:cNvSpPr>
              <a:spLocks/>
            </p:cNvSpPr>
            <p:nvPr/>
          </p:nvSpPr>
          <p:spPr bwMode="auto">
            <a:xfrm>
              <a:off x="3602038" y="4966370"/>
              <a:ext cx="296862" cy="333375"/>
            </a:xfrm>
            <a:custGeom>
              <a:avLst/>
              <a:gdLst>
                <a:gd name="T0" fmla="*/ 2147483647 w 90"/>
                <a:gd name="T1" fmla="*/ 2147483647 h 101"/>
                <a:gd name="T2" fmla="*/ 2147483647 w 90"/>
                <a:gd name="T3" fmla="*/ 2147483647 h 101"/>
                <a:gd name="T4" fmla="*/ 2147483647 w 90"/>
                <a:gd name="T5" fmla="*/ 2147483647 h 101"/>
                <a:gd name="T6" fmla="*/ 2147483647 w 90"/>
                <a:gd name="T7" fmla="*/ 2147483647 h 101"/>
                <a:gd name="T8" fmla="*/ 2147483647 w 90"/>
                <a:gd name="T9" fmla="*/ 2147483647 h 101"/>
                <a:gd name="T10" fmla="*/ 2147483647 w 90"/>
                <a:gd name="T11" fmla="*/ 2147483647 h 101"/>
                <a:gd name="T12" fmla="*/ 2147483647 w 90"/>
                <a:gd name="T13" fmla="*/ 2147483647 h 101"/>
                <a:gd name="T14" fmla="*/ 2147483647 w 90"/>
                <a:gd name="T15" fmla="*/ 2147483647 h 101"/>
                <a:gd name="T16" fmla="*/ 2147483647 w 90"/>
                <a:gd name="T17" fmla="*/ 2147483647 h 101"/>
                <a:gd name="T18" fmla="*/ 2147483647 w 90"/>
                <a:gd name="T19" fmla="*/ 2147483647 h 101"/>
                <a:gd name="T20" fmla="*/ 2147483647 w 90"/>
                <a:gd name="T21" fmla="*/ 2147483647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0"/>
                <a:gd name="T34" fmla="*/ 0 h 101"/>
                <a:gd name="T35" fmla="*/ 90 w 90"/>
                <a:gd name="T36" fmla="*/ 101 h 10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0" h="101">
                  <a:moveTo>
                    <a:pt x="43" y="9"/>
                  </a:moveTo>
                  <a:cubicBezTo>
                    <a:pt x="43" y="9"/>
                    <a:pt x="27" y="9"/>
                    <a:pt x="21" y="14"/>
                  </a:cubicBezTo>
                  <a:cubicBezTo>
                    <a:pt x="15" y="19"/>
                    <a:pt x="15" y="23"/>
                    <a:pt x="12" y="33"/>
                  </a:cubicBezTo>
                  <a:cubicBezTo>
                    <a:pt x="9" y="42"/>
                    <a:pt x="0" y="39"/>
                    <a:pt x="5" y="50"/>
                  </a:cubicBezTo>
                  <a:cubicBezTo>
                    <a:pt x="9" y="61"/>
                    <a:pt x="7" y="58"/>
                    <a:pt x="12" y="72"/>
                  </a:cubicBezTo>
                  <a:cubicBezTo>
                    <a:pt x="17" y="87"/>
                    <a:pt x="17" y="101"/>
                    <a:pt x="17" y="101"/>
                  </a:cubicBezTo>
                  <a:cubicBezTo>
                    <a:pt x="17" y="101"/>
                    <a:pt x="22" y="80"/>
                    <a:pt x="19" y="67"/>
                  </a:cubicBezTo>
                  <a:cubicBezTo>
                    <a:pt x="15" y="54"/>
                    <a:pt x="8" y="49"/>
                    <a:pt x="19" y="37"/>
                  </a:cubicBezTo>
                  <a:cubicBezTo>
                    <a:pt x="29" y="25"/>
                    <a:pt x="18" y="30"/>
                    <a:pt x="36" y="22"/>
                  </a:cubicBezTo>
                  <a:cubicBezTo>
                    <a:pt x="55" y="15"/>
                    <a:pt x="42" y="16"/>
                    <a:pt x="66" y="8"/>
                  </a:cubicBezTo>
                  <a:cubicBezTo>
                    <a:pt x="90" y="0"/>
                    <a:pt x="50" y="7"/>
                    <a:pt x="43" y="9"/>
                  </a:cubicBezTo>
                  <a:close/>
                </a:path>
              </a:pathLst>
            </a:custGeom>
            <a:solidFill>
              <a:srgbClr val="9995C6"/>
            </a:solidFill>
            <a:ln w="9525">
              <a:noFill/>
              <a:round/>
              <a:headEnd/>
              <a:tailEnd/>
            </a:ln>
          </p:spPr>
          <p:txBody>
            <a:bodyPr/>
            <a:lstStyle/>
            <a:p>
              <a:endParaRPr lang="en-US"/>
            </a:p>
          </p:txBody>
        </p:sp>
        <p:sp>
          <p:nvSpPr>
            <p:cNvPr id="27242" name="Freeform 614"/>
            <p:cNvSpPr>
              <a:spLocks/>
            </p:cNvSpPr>
            <p:nvPr/>
          </p:nvSpPr>
          <p:spPr bwMode="auto">
            <a:xfrm>
              <a:off x="3602038" y="4966370"/>
              <a:ext cx="296862" cy="330200"/>
            </a:xfrm>
            <a:custGeom>
              <a:avLst/>
              <a:gdLst>
                <a:gd name="T0" fmla="*/ 2147483647 w 90"/>
                <a:gd name="T1" fmla="*/ 2147483647 h 100"/>
                <a:gd name="T2" fmla="*/ 2147483647 w 90"/>
                <a:gd name="T3" fmla="*/ 2147483647 h 100"/>
                <a:gd name="T4" fmla="*/ 2147483647 w 90"/>
                <a:gd name="T5" fmla="*/ 2147483647 h 100"/>
                <a:gd name="T6" fmla="*/ 2147483647 w 90"/>
                <a:gd name="T7" fmla="*/ 2147483647 h 100"/>
                <a:gd name="T8" fmla="*/ 2147483647 w 90"/>
                <a:gd name="T9" fmla="*/ 2147483647 h 100"/>
                <a:gd name="T10" fmla="*/ 2147483647 w 90"/>
                <a:gd name="T11" fmla="*/ 2147483647 h 100"/>
                <a:gd name="T12" fmla="*/ 2147483647 w 90"/>
                <a:gd name="T13" fmla="*/ 2147483647 h 100"/>
                <a:gd name="T14" fmla="*/ 2147483647 w 90"/>
                <a:gd name="T15" fmla="*/ 2147483647 h 100"/>
                <a:gd name="T16" fmla="*/ 2147483647 w 90"/>
                <a:gd name="T17" fmla="*/ 2147483647 h 100"/>
                <a:gd name="T18" fmla="*/ 2147483647 w 90"/>
                <a:gd name="T19" fmla="*/ 2147483647 h 100"/>
                <a:gd name="T20" fmla="*/ 2147483647 w 90"/>
                <a:gd name="T21" fmla="*/ 2147483647 h 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0"/>
                <a:gd name="T34" fmla="*/ 0 h 100"/>
                <a:gd name="T35" fmla="*/ 90 w 90"/>
                <a:gd name="T36" fmla="*/ 100 h 1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0" h="100">
                  <a:moveTo>
                    <a:pt x="43" y="9"/>
                  </a:moveTo>
                  <a:cubicBezTo>
                    <a:pt x="43" y="9"/>
                    <a:pt x="27" y="9"/>
                    <a:pt x="21" y="14"/>
                  </a:cubicBezTo>
                  <a:cubicBezTo>
                    <a:pt x="15" y="19"/>
                    <a:pt x="15" y="23"/>
                    <a:pt x="12" y="33"/>
                  </a:cubicBezTo>
                  <a:cubicBezTo>
                    <a:pt x="9" y="42"/>
                    <a:pt x="0" y="39"/>
                    <a:pt x="5" y="50"/>
                  </a:cubicBezTo>
                  <a:cubicBezTo>
                    <a:pt x="9" y="61"/>
                    <a:pt x="7" y="58"/>
                    <a:pt x="12" y="72"/>
                  </a:cubicBezTo>
                  <a:cubicBezTo>
                    <a:pt x="17" y="87"/>
                    <a:pt x="17" y="100"/>
                    <a:pt x="17" y="100"/>
                  </a:cubicBezTo>
                  <a:cubicBezTo>
                    <a:pt x="17" y="100"/>
                    <a:pt x="22" y="80"/>
                    <a:pt x="19" y="67"/>
                  </a:cubicBezTo>
                  <a:cubicBezTo>
                    <a:pt x="15" y="54"/>
                    <a:pt x="8" y="49"/>
                    <a:pt x="19" y="37"/>
                  </a:cubicBezTo>
                  <a:cubicBezTo>
                    <a:pt x="29" y="25"/>
                    <a:pt x="18" y="30"/>
                    <a:pt x="36" y="22"/>
                  </a:cubicBezTo>
                  <a:cubicBezTo>
                    <a:pt x="55" y="15"/>
                    <a:pt x="42" y="16"/>
                    <a:pt x="66" y="8"/>
                  </a:cubicBezTo>
                  <a:cubicBezTo>
                    <a:pt x="90" y="0"/>
                    <a:pt x="50" y="7"/>
                    <a:pt x="43" y="9"/>
                  </a:cubicBezTo>
                  <a:close/>
                </a:path>
              </a:pathLst>
            </a:custGeom>
            <a:solidFill>
              <a:srgbClr val="9894C6"/>
            </a:solidFill>
            <a:ln w="9525">
              <a:noFill/>
              <a:round/>
              <a:headEnd/>
              <a:tailEnd/>
            </a:ln>
          </p:spPr>
          <p:txBody>
            <a:bodyPr/>
            <a:lstStyle/>
            <a:p>
              <a:endParaRPr lang="en-US"/>
            </a:p>
          </p:txBody>
        </p:sp>
        <p:sp>
          <p:nvSpPr>
            <p:cNvPr id="27243" name="Freeform 615"/>
            <p:cNvSpPr>
              <a:spLocks/>
            </p:cNvSpPr>
            <p:nvPr/>
          </p:nvSpPr>
          <p:spPr bwMode="auto">
            <a:xfrm>
              <a:off x="3602038" y="4966370"/>
              <a:ext cx="293687" cy="330200"/>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2147483647 w 89"/>
                <a:gd name="T17" fmla="*/ 2147483647 h 100"/>
                <a:gd name="T18" fmla="*/ 2147483647 w 89"/>
                <a:gd name="T19" fmla="*/ 2147483647 h 100"/>
                <a:gd name="T20" fmla="*/ 2147483647 w 89"/>
                <a:gd name="T21" fmla="*/ 2147483647 h 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100"/>
                <a:gd name="T35" fmla="*/ 89 w 89"/>
                <a:gd name="T36" fmla="*/ 100 h 1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100">
                  <a:moveTo>
                    <a:pt x="43" y="10"/>
                  </a:moveTo>
                  <a:cubicBezTo>
                    <a:pt x="43" y="10"/>
                    <a:pt x="27" y="9"/>
                    <a:pt x="21" y="14"/>
                  </a:cubicBezTo>
                  <a:cubicBezTo>
                    <a:pt x="15" y="19"/>
                    <a:pt x="15" y="23"/>
                    <a:pt x="12" y="33"/>
                  </a:cubicBezTo>
                  <a:cubicBezTo>
                    <a:pt x="9" y="42"/>
                    <a:pt x="0" y="39"/>
                    <a:pt x="5" y="50"/>
                  </a:cubicBezTo>
                  <a:cubicBezTo>
                    <a:pt x="9" y="61"/>
                    <a:pt x="7" y="57"/>
                    <a:pt x="12" y="72"/>
                  </a:cubicBezTo>
                  <a:cubicBezTo>
                    <a:pt x="17" y="86"/>
                    <a:pt x="17" y="100"/>
                    <a:pt x="17" y="100"/>
                  </a:cubicBezTo>
                  <a:cubicBezTo>
                    <a:pt x="17" y="100"/>
                    <a:pt x="22" y="80"/>
                    <a:pt x="19" y="67"/>
                  </a:cubicBezTo>
                  <a:cubicBezTo>
                    <a:pt x="15" y="54"/>
                    <a:pt x="8" y="49"/>
                    <a:pt x="19" y="37"/>
                  </a:cubicBezTo>
                  <a:cubicBezTo>
                    <a:pt x="29" y="25"/>
                    <a:pt x="18" y="30"/>
                    <a:pt x="36" y="22"/>
                  </a:cubicBezTo>
                  <a:cubicBezTo>
                    <a:pt x="54" y="15"/>
                    <a:pt x="42" y="16"/>
                    <a:pt x="65" y="8"/>
                  </a:cubicBezTo>
                  <a:cubicBezTo>
                    <a:pt x="89" y="0"/>
                    <a:pt x="50" y="7"/>
                    <a:pt x="43" y="10"/>
                  </a:cubicBezTo>
                  <a:close/>
                </a:path>
              </a:pathLst>
            </a:custGeom>
            <a:solidFill>
              <a:srgbClr val="9794C6"/>
            </a:solidFill>
            <a:ln w="9525">
              <a:noFill/>
              <a:round/>
              <a:headEnd/>
              <a:tailEnd/>
            </a:ln>
          </p:spPr>
          <p:txBody>
            <a:bodyPr/>
            <a:lstStyle/>
            <a:p>
              <a:endParaRPr lang="en-US"/>
            </a:p>
          </p:txBody>
        </p:sp>
        <p:sp>
          <p:nvSpPr>
            <p:cNvPr id="27244" name="Freeform 616"/>
            <p:cNvSpPr>
              <a:spLocks/>
            </p:cNvSpPr>
            <p:nvPr/>
          </p:nvSpPr>
          <p:spPr bwMode="auto">
            <a:xfrm>
              <a:off x="3606800" y="4966370"/>
              <a:ext cx="288925" cy="330200"/>
            </a:xfrm>
            <a:custGeom>
              <a:avLst/>
              <a:gdLst>
                <a:gd name="T0" fmla="*/ 2147483647 w 88"/>
                <a:gd name="T1" fmla="*/ 2147483647 h 100"/>
                <a:gd name="T2" fmla="*/ 2147483647 w 88"/>
                <a:gd name="T3" fmla="*/ 2147483647 h 100"/>
                <a:gd name="T4" fmla="*/ 2147483647 w 88"/>
                <a:gd name="T5" fmla="*/ 2147483647 h 100"/>
                <a:gd name="T6" fmla="*/ 2147483647 w 88"/>
                <a:gd name="T7" fmla="*/ 2147483647 h 100"/>
                <a:gd name="T8" fmla="*/ 2147483647 w 88"/>
                <a:gd name="T9" fmla="*/ 2147483647 h 100"/>
                <a:gd name="T10" fmla="*/ 2147483647 w 88"/>
                <a:gd name="T11" fmla="*/ 2147483647 h 100"/>
                <a:gd name="T12" fmla="*/ 2147483647 w 88"/>
                <a:gd name="T13" fmla="*/ 2147483647 h 100"/>
                <a:gd name="T14" fmla="*/ 2147483647 w 88"/>
                <a:gd name="T15" fmla="*/ 2147483647 h 100"/>
                <a:gd name="T16" fmla="*/ 2147483647 w 88"/>
                <a:gd name="T17" fmla="*/ 2147483647 h 100"/>
                <a:gd name="T18" fmla="*/ 2147483647 w 88"/>
                <a:gd name="T19" fmla="*/ 2147483647 h 100"/>
                <a:gd name="T20" fmla="*/ 2147483647 w 88"/>
                <a:gd name="T21" fmla="*/ 2147483647 h 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8"/>
                <a:gd name="T34" fmla="*/ 0 h 100"/>
                <a:gd name="T35" fmla="*/ 88 w 88"/>
                <a:gd name="T36" fmla="*/ 100 h 1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8" h="100">
                  <a:moveTo>
                    <a:pt x="42" y="10"/>
                  </a:moveTo>
                  <a:cubicBezTo>
                    <a:pt x="42" y="10"/>
                    <a:pt x="26" y="9"/>
                    <a:pt x="20" y="14"/>
                  </a:cubicBezTo>
                  <a:cubicBezTo>
                    <a:pt x="14" y="19"/>
                    <a:pt x="14" y="23"/>
                    <a:pt x="11" y="33"/>
                  </a:cubicBezTo>
                  <a:cubicBezTo>
                    <a:pt x="8" y="42"/>
                    <a:pt x="0" y="39"/>
                    <a:pt x="4" y="50"/>
                  </a:cubicBezTo>
                  <a:cubicBezTo>
                    <a:pt x="8" y="61"/>
                    <a:pt x="6" y="57"/>
                    <a:pt x="11" y="72"/>
                  </a:cubicBezTo>
                  <a:cubicBezTo>
                    <a:pt x="16" y="86"/>
                    <a:pt x="16" y="100"/>
                    <a:pt x="16" y="100"/>
                  </a:cubicBezTo>
                  <a:cubicBezTo>
                    <a:pt x="16" y="100"/>
                    <a:pt x="21" y="79"/>
                    <a:pt x="18" y="67"/>
                  </a:cubicBezTo>
                  <a:cubicBezTo>
                    <a:pt x="14" y="54"/>
                    <a:pt x="7" y="49"/>
                    <a:pt x="18" y="37"/>
                  </a:cubicBezTo>
                  <a:cubicBezTo>
                    <a:pt x="28" y="25"/>
                    <a:pt x="17" y="30"/>
                    <a:pt x="35" y="22"/>
                  </a:cubicBezTo>
                  <a:cubicBezTo>
                    <a:pt x="53" y="15"/>
                    <a:pt x="40" y="16"/>
                    <a:pt x="64" y="8"/>
                  </a:cubicBezTo>
                  <a:cubicBezTo>
                    <a:pt x="88" y="0"/>
                    <a:pt x="49" y="7"/>
                    <a:pt x="42" y="10"/>
                  </a:cubicBezTo>
                  <a:close/>
                </a:path>
              </a:pathLst>
            </a:custGeom>
            <a:solidFill>
              <a:srgbClr val="9693C6"/>
            </a:solidFill>
            <a:ln w="9525">
              <a:noFill/>
              <a:round/>
              <a:headEnd/>
              <a:tailEnd/>
            </a:ln>
          </p:spPr>
          <p:txBody>
            <a:bodyPr/>
            <a:lstStyle/>
            <a:p>
              <a:endParaRPr lang="en-US"/>
            </a:p>
          </p:txBody>
        </p:sp>
        <p:sp>
          <p:nvSpPr>
            <p:cNvPr id="27245" name="Freeform 617"/>
            <p:cNvSpPr>
              <a:spLocks/>
            </p:cNvSpPr>
            <p:nvPr/>
          </p:nvSpPr>
          <p:spPr bwMode="auto">
            <a:xfrm>
              <a:off x="3606800" y="4966370"/>
              <a:ext cx="285750" cy="327025"/>
            </a:xfrm>
            <a:custGeom>
              <a:avLst/>
              <a:gdLst>
                <a:gd name="T0" fmla="*/ 2147483647 w 87"/>
                <a:gd name="T1" fmla="*/ 2147483647 h 99"/>
                <a:gd name="T2" fmla="*/ 2147483647 w 87"/>
                <a:gd name="T3" fmla="*/ 2147483647 h 99"/>
                <a:gd name="T4" fmla="*/ 2147483647 w 87"/>
                <a:gd name="T5" fmla="*/ 2147483647 h 99"/>
                <a:gd name="T6" fmla="*/ 2147483647 w 87"/>
                <a:gd name="T7" fmla="*/ 2147483647 h 99"/>
                <a:gd name="T8" fmla="*/ 2147483647 w 87"/>
                <a:gd name="T9" fmla="*/ 2147483647 h 99"/>
                <a:gd name="T10" fmla="*/ 2147483647 w 87"/>
                <a:gd name="T11" fmla="*/ 2147483647 h 99"/>
                <a:gd name="T12" fmla="*/ 2147483647 w 87"/>
                <a:gd name="T13" fmla="*/ 2147483647 h 99"/>
                <a:gd name="T14" fmla="*/ 2147483647 w 87"/>
                <a:gd name="T15" fmla="*/ 2147483647 h 99"/>
                <a:gd name="T16" fmla="*/ 2147483647 w 87"/>
                <a:gd name="T17" fmla="*/ 2147483647 h 99"/>
                <a:gd name="T18" fmla="*/ 2147483647 w 87"/>
                <a:gd name="T19" fmla="*/ 2147483647 h 99"/>
                <a:gd name="T20" fmla="*/ 2147483647 w 87"/>
                <a:gd name="T21" fmla="*/ 2147483647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99"/>
                <a:gd name="T35" fmla="*/ 87 w 87"/>
                <a:gd name="T36" fmla="*/ 99 h 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99">
                  <a:moveTo>
                    <a:pt x="42" y="10"/>
                  </a:moveTo>
                  <a:cubicBezTo>
                    <a:pt x="42" y="10"/>
                    <a:pt x="26" y="9"/>
                    <a:pt x="20" y="14"/>
                  </a:cubicBezTo>
                  <a:cubicBezTo>
                    <a:pt x="14" y="20"/>
                    <a:pt x="14" y="23"/>
                    <a:pt x="11" y="33"/>
                  </a:cubicBezTo>
                  <a:cubicBezTo>
                    <a:pt x="8" y="42"/>
                    <a:pt x="0" y="39"/>
                    <a:pt x="4" y="50"/>
                  </a:cubicBezTo>
                  <a:cubicBezTo>
                    <a:pt x="8" y="61"/>
                    <a:pt x="6" y="57"/>
                    <a:pt x="11" y="71"/>
                  </a:cubicBezTo>
                  <a:cubicBezTo>
                    <a:pt x="16" y="86"/>
                    <a:pt x="16" y="99"/>
                    <a:pt x="16" y="99"/>
                  </a:cubicBezTo>
                  <a:cubicBezTo>
                    <a:pt x="16" y="99"/>
                    <a:pt x="21" y="79"/>
                    <a:pt x="18" y="66"/>
                  </a:cubicBezTo>
                  <a:cubicBezTo>
                    <a:pt x="14" y="54"/>
                    <a:pt x="7" y="49"/>
                    <a:pt x="18" y="37"/>
                  </a:cubicBezTo>
                  <a:cubicBezTo>
                    <a:pt x="28" y="25"/>
                    <a:pt x="17" y="30"/>
                    <a:pt x="35" y="22"/>
                  </a:cubicBezTo>
                  <a:cubicBezTo>
                    <a:pt x="53" y="14"/>
                    <a:pt x="40" y="16"/>
                    <a:pt x="64" y="8"/>
                  </a:cubicBezTo>
                  <a:cubicBezTo>
                    <a:pt x="87" y="0"/>
                    <a:pt x="49" y="7"/>
                    <a:pt x="42" y="10"/>
                  </a:cubicBezTo>
                  <a:close/>
                </a:path>
              </a:pathLst>
            </a:custGeom>
            <a:solidFill>
              <a:srgbClr val="9592C5"/>
            </a:solidFill>
            <a:ln w="9525">
              <a:noFill/>
              <a:round/>
              <a:headEnd/>
              <a:tailEnd/>
            </a:ln>
          </p:spPr>
          <p:txBody>
            <a:bodyPr/>
            <a:lstStyle/>
            <a:p>
              <a:endParaRPr lang="en-US"/>
            </a:p>
          </p:txBody>
        </p:sp>
        <p:sp>
          <p:nvSpPr>
            <p:cNvPr id="27246" name="Freeform 618"/>
            <p:cNvSpPr>
              <a:spLocks/>
            </p:cNvSpPr>
            <p:nvPr/>
          </p:nvSpPr>
          <p:spPr bwMode="auto">
            <a:xfrm>
              <a:off x="3606800" y="4966370"/>
              <a:ext cx="285750" cy="327025"/>
            </a:xfrm>
            <a:custGeom>
              <a:avLst/>
              <a:gdLst>
                <a:gd name="T0" fmla="*/ 2147483647 w 87"/>
                <a:gd name="T1" fmla="*/ 2147483647 h 99"/>
                <a:gd name="T2" fmla="*/ 2147483647 w 87"/>
                <a:gd name="T3" fmla="*/ 2147483647 h 99"/>
                <a:gd name="T4" fmla="*/ 2147483647 w 87"/>
                <a:gd name="T5" fmla="*/ 2147483647 h 99"/>
                <a:gd name="T6" fmla="*/ 2147483647 w 87"/>
                <a:gd name="T7" fmla="*/ 2147483647 h 99"/>
                <a:gd name="T8" fmla="*/ 2147483647 w 87"/>
                <a:gd name="T9" fmla="*/ 2147483647 h 99"/>
                <a:gd name="T10" fmla="*/ 2147483647 w 87"/>
                <a:gd name="T11" fmla="*/ 2147483647 h 99"/>
                <a:gd name="T12" fmla="*/ 2147483647 w 87"/>
                <a:gd name="T13" fmla="*/ 2147483647 h 99"/>
                <a:gd name="T14" fmla="*/ 2147483647 w 87"/>
                <a:gd name="T15" fmla="*/ 2147483647 h 99"/>
                <a:gd name="T16" fmla="*/ 2147483647 w 87"/>
                <a:gd name="T17" fmla="*/ 2147483647 h 99"/>
                <a:gd name="T18" fmla="*/ 2147483647 w 87"/>
                <a:gd name="T19" fmla="*/ 2147483647 h 99"/>
                <a:gd name="T20" fmla="*/ 2147483647 w 87"/>
                <a:gd name="T21" fmla="*/ 2147483647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99"/>
                <a:gd name="T35" fmla="*/ 87 w 87"/>
                <a:gd name="T36" fmla="*/ 99 h 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99">
                  <a:moveTo>
                    <a:pt x="42" y="10"/>
                  </a:moveTo>
                  <a:cubicBezTo>
                    <a:pt x="42" y="10"/>
                    <a:pt x="26" y="9"/>
                    <a:pt x="20" y="14"/>
                  </a:cubicBezTo>
                  <a:cubicBezTo>
                    <a:pt x="14" y="20"/>
                    <a:pt x="15" y="23"/>
                    <a:pt x="11" y="33"/>
                  </a:cubicBezTo>
                  <a:cubicBezTo>
                    <a:pt x="8" y="42"/>
                    <a:pt x="0" y="39"/>
                    <a:pt x="4" y="50"/>
                  </a:cubicBezTo>
                  <a:cubicBezTo>
                    <a:pt x="8" y="61"/>
                    <a:pt x="6" y="57"/>
                    <a:pt x="11" y="71"/>
                  </a:cubicBezTo>
                  <a:cubicBezTo>
                    <a:pt x="16" y="86"/>
                    <a:pt x="16" y="99"/>
                    <a:pt x="16" y="99"/>
                  </a:cubicBezTo>
                  <a:cubicBezTo>
                    <a:pt x="16" y="99"/>
                    <a:pt x="21" y="79"/>
                    <a:pt x="17" y="66"/>
                  </a:cubicBezTo>
                  <a:cubicBezTo>
                    <a:pt x="14" y="54"/>
                    <a:pt x="7" y="49"/>
                    <a:pt x="18" y="37"/>
                  </a:cubicBezTo>
                  <a:cubicBezTo>
                    <a:pt x="28" y="25"/>
                    <a:pt x="17" y="30"/>
                    <a:pt x="35" y="22"/>
                  </a:cubicBezTo>
                  <a:cubicBezTo>
                    <a:pt x="53" y="14"/>
                    <a:pt x="40" y="16"/>
                    <a:pt x="64" y="8"/>
                  </a:cubicBezTo>
                  <a:cubicBezTo>
                    <a:pt x="87" y="0"/>
                    <a:pt x="49" y="7"/>
                    <a:pt x="42" y="10"/>
                  </a:cubicBezTo>
                  <a:close/>
                </a:path>
              </a:pathLst>
            </a:custGeom>
            <a:solidFill>
              <a:srgbClr val="9492C5"/>
            </a:solidFill>
            <a:ln w="9525">
              <a:noFill/>
              <a:round/>
              <a:headEnd/>
              <a:tailEnd/>
            </a:ln>
          </p:spPr>
          <p:txBody>
            <a:bodyPr/>
            <a:lstStyle/>
            <a:p>
              <a:endParaRPr lang="en-US"/>
            </a:p>
          </p:txBody>
        </p:sp>
        <p:sp>
          <p:nvSpPr>
            <p:cNvPr id="27247" name="Freeform 619"/>
            <p:cNvSpPr>
              <a:spLocks/>
            </p:cNvSpPr>
            <p:nvPr/>
          </p:nvSpPr>
          <p:spPr bwMode="auto">
            <a:xfrm>
              <a:off x="3606800" y="4969545"/>
              <a:ext cx="285750" cy="323850"/>
            </a:xfrm>
            <a:custGeom>
              <a:avLst/>
              <a:gdLst>
                <a:gd name="T0" fmla="*/ 2147483647 w 87"/>
                <a:gd name="T1" fmla="*/ 2147483647 h 98"/>
                <a:gd name="T2" fmla="*/ 2147483647 w 87"/>
                <a:gd name="T3" fmla="*/ 2147483647 h 98"/>
                <a:gd name="T4" fmla="*/ 2147483647 w 87"/>
                <a:gd name="T5" fmla="*/ 2147483647 h 98"/>
                <a:gd name="T6" fmla="*/ 2147483647 w 87"/>
                <a:gd name="T7" fmla="*/ 2147483647 h 98"/>
                <a:gd name="T8" fmla="*/ 2147483647 w 87"/>
                <a:gd name="T9" fmla="*/ 2147483647 h 98"/>
                <a:gd name="T10" fmla="*/ 2147483647 w 87"/>
                <a:gd name="T11" fmla="*/ 2147483647 h 98"/>
                <a:gd name="T12" fmla="*/ 2147483647 w 87"/>
                <a:gd name="T13" fmla="*/ 2147483647 h 98"/>
                <a:gd name="T14" fmla="*/ 2147483647 w 87"/>
                <a:gd name="T15" fmla="*/ 2147483647 h 98"/>
                <a:gd name="T16" fmla="*/ 2147483647 w 87"/>
                <a:gd name="T17" fmla="*/ 2147483647 h 98"/>
                <a:gd name="T18" fmla="*/ 2147483647 w 87"/>
                <a:gd name="T19" fmla="*/ 2147483647 h 98"/>
                <a:gd name="T20" fmla="*/ 2147483647 w 87"/>
                <a:gd name="T21" fmla="*/ 2147483647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98"/>
                <a:gd name="T35" fmla="*/ 87 w 87"/>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98">
                  <a:moveTo>
                    <a:pt x="42" y="9"/>
                  </a:moveTo>
                  <a:cubicBezTo>
                    <a:pt x="42" y="9"/>
                    <a:pt x="26" y="8"/>
                    <a:pt x="20" y="14"/>
                  </a:cubicBezTo>
                  <a:cubicBezTo>
                    <a:pt x="14" y="19"/>
                    <a:pt x="15" y="23"/>
                    <a:pt x="11" y="32"/>
                  </a:cubicBezTo>
                  <a:cubicBezTo>
                    <a:pt x="8" y="41"/>
                    <a:pt x="0" y="38"/>
                    <a:pt x="4" y="49"/>
                  </a:cubicBezTo>
                  <a:cubicBezTo>
                    <a:pt x="8" y="60"/>
                    <a:pt x="6" y="56"/>
                    <a:pt x="11" y="70"/>
                  </a:cubicBezTo>
                  <a:cubicBezTo>
                    <a:pt x="16" y="84"/>
                    <a:pt x="16" y="98"/>
                    <a:pt x="16" y="98"/>
                  </a:cubicBezTo>
                  <a:cubicBezTo>
                    <a:pt x="16" y="98"/>
                    <a:pt x="21" y="78"/>
                    <a:pt x="17" y="65"/>
                  </a:cubicBezTo>
                  <a:cubicBezTo>
                    <a:pt x="14" y="53"/>
                    <a:pt x="7" y="48"/>
                    <a:pt x="18" y="36"/>
                  </a:cubicBezTo>
                  <a:cubicBezTo>
                    <a:pt x="28" y="24"/>
                    <a:pt x="17" y="29"/>
                    <a:pt x="35" y="21"/>
                  </a:cubicBezTo>
                  <a:cubicBezTo>
                    <a:pt x="53" y="13"/>
                    <a:pt x="40" y="15"/>
                    <a:pt x="63" y="7"/>
                  </a:cubicBezTo>
                  <a:cubicBezTo>
                    <a:pt x="87" y="0"/>
                    <a:pt x="49" y="6"/>
                    <a:pt x="42" y="9"/>
                  </a:cubicBezTo>
                  <a:close/>
                </a:path>
              </a:pathLst>
            </a:custGeom>
            <a:solidFill>
              <a:srgbClr val="9392C5"/>
            </a:solidFill>
            <a:ln w="9525">
              <a:noFill/>
              <a:round/>
              <a:headEnd/>
              <a:tailEnd/>
            </a:ln>
          </p:spPr>
          <p:txBody>
            <a:bodyPr/>
            <a:lstStyle/>
            <a:p>
              <a:endParaRPr lang="en-US"/>
            </a:p>
          </p:txBody>
        </p:sp>
        <p:sp>
          <p:nvSpPr>
            <p:cNvPr id="27248" name="Freeform 620"/>
            <p:cNvSpPr>
              <a:spLocks/>
            </p:cNvSpPr>
            <p:nvPr/>
          </p:nvSpPr>
          <p:spPr bwMode="auto">
            <a:xfrm>
              <a:off x="3606800" y="4969545"/>
              <a:ext cx="282575" cy="320675"/>
            </a:xfrm>
            <a:custGeom>
              <a:avLst/>
              <a:gdLst>
                <a:gd name="T0" fmla="*/ 2147483647 w 86"/>
                <a:gd name="T1" fmla="*/ 2147483647 h 97"/>
                <a:gd name="T2" fmla="*/ 2147483647 w 86"/>
                <a:gd name="T3" fmla="*/ 2147483647 h 97"/>
                <a:gd name="T4" fmla="*/ 2147483647 w 86"/>
                <a:gd name="T5" fmla="*/ 2147483647 h 97"/>
                <a:gd name="T6" fmla="*/ 2147483647 w 86"/>
                <a:gd name="T7" fmla="*/ 2147483647 h 97"/>
                <a:gd name="T8" fmla="*/ 2147483647 w 86"/>
                <a:gd name="T9" fmla="*/ 2147483647 h 97"/>
                <a:gd name="T10" fmla="*/ 2147483647 w 86"/>
                <a:gd name="T11" fmla="*/ 2147483647 h 97"/>
                <a:gd name="T12" fmla="*/ 2147483647 w 86"/>
                <a:gd name="T13" fmla="*/ 2147483647 h 97"/>
                <a:gd name="T14" fmla="*/ 2147483647 w 86"/>
                <a:gd name="T15" fmla="*/ 2147483647 h 97"/>
                <a:gd name="T16" fmla="*/ 2147483647 w 86"/>
                <a:gd name="T17" fmla="*/ 2147483647 h 97"/>
                <a:gd name="T18" fmla="*/ 2147483647 w 86"/>
                <a:gd name="T19" fmla="*/ 2147483647 h 97"/>
                <a:gd name="T20" fmla="*/ 2147483647 w 86"/>
                <a:gd name="T21" fmla="*/ 2147483647 h 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97"/>
                <a:gd name="T35" fmla="*/ 86 w 86"/>
                <a:gd name="T36" fmla="*/ 97 h 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97">
                  <a:moveTo>
                    <a:pt x="42" y="9"/>
                  </a:moveTo>
                  <a:cubicBezTo>
                    <a:pt x="42" y="9"/>
                    <a:pt x="26" y="9"/>
                    <a:pt x="20" y="14"/>
                  </a:cubicBezTo>
                  <a:cubicBezTo>
                    <a:pt x="15" y="19"/>
                    <a:pt x="15" y="23"/>
                    <a:pt x="12" y="32"/>
                  </a:cubicBezTo>
                  <a:cubicBezTo>
                    <a:pt x="8" y="41"/>
                    <a:pt x="0" y="38"/>
                    <a:pt x="4" y="49"/>
                  </a:cubicBezTo>
                  <a:cubicBezTo>
                    <a:pt x="8" y="59"/>
                    <a:pt x="6" y="56"/>
                    <a:pt x="11" y="70"/>
                  </a:cubicBezTo>
                  <a:cubicBezTo>
                    <a:pt x="16" y="84"/>
                    <a:pt x="16" y="97"/>
                    <a:pt x="16" y="97"/>
                  </a:cubicBezTo>
                  <a:cubicBezTo>
                    <a:pt x="16" y="97"/>
                    <a:pt x="21" y="77"/>
                    <a:pt x="17" y="65"/>
                  </a:cubicBezTo>
                  <a:cubicBezTo>
                    <a:pt x="14" y="52"/>
                    <a:pt x="7" y="47"/>
                    <a:pt x="17" y="36"/>
                  </a:cubicBezTo>
                  <a:cubicBezTo>
                    <a:pt x="28" y="24"/>
                    <a:pt x="17" y="28"/>
                    <a:pt x="35" y="21"/>
                  </a:cubicBezTo>
                  <a:cubicBezTo>
                    <a:pt x="53" y="13"/>
                    <a:pt x="40" y="15"/>
                    <a:pt x="63" y="7"/>
                  </a:cubicBezTo>
                  <a:cubicBezTo>
                    <a:pt x="86" y="0"/>
                    <a:pt x="49" y="6"/>
                    <a:pt x="42" y="9"/>
                  </a:cubicBezTo>
                  <a:close/>
                </a:path>
              </a:pathLst>
            </a:custGeom>
            <a:solidFill>
              <a:srgbClr val="9291C4"/>
            </a:solidFill>
            <a:ln w="9525">
              <a:noFill/>
              <a:round/>
              <a:headEnd/>
              <a:tailEnd/>
            </a:ln>
          </p:spPr>
          <p:txBody>
            <a:bodyPr/>
            <a:lstStyle/>
            <a:p>
              <a:endParaRPr lang="en-US"/>
            </a:p>
          </p:txBody>
        </p:sp>
        <p:sp>
          <p:nvSpPr>
            <p:cNvPr id="27249" name="Freeform 621"/>
            <p:cNvSpPr>
              <a:spLocks/>
            </p:cNvSpPr>
            <p:nvPr/>
          </p:nvSpPr>
          <p:spPr bwMode="auto">
            <a:xfrm>
              <a:off x="3606800" y="4969545"/>
              <a:ext cx="282575" cy="320675"/>
            </a:xfrm>
            <a:custGeom>
              <a:avLst/>
              <a:gdLst>
                <a:gd name="T0" fmla="*/ 2147483647 w 86"/>
                <a:gd name="T1" fmla="*/ 2147483647 h 97"/>
                <a:gd name="T2" fmla="*/ 2147483647 w 86"/>
                <a:gd name="T3" fmla="*/ 2147483647 h 97"/>
                <a:gd name="T4" fmla="*/ 2147483647 w 86"/>
                <a:gd name="T5" fmla="*/ 2147483647 h 97"/>
                <a:gd name="T6" fmla="*/ 2147483647 w 86"/>
                <a:gd name="T7" fmla="*/ 2147483647 h 97"/>
                <a:gd name="T8" fmla="*/ 2147483647 w 86"/>
                <a:gd name="T9" fmla="*/ 2147483647 h 97"/>
                <a:gd name="T10" fmla="*/ 2147483647 w 86"/>
                <a:gd name="T11" fmla="*/ 2147483647 h 97"/>
                <a:gd name="T12" fmla="*/ 2147483647 w 86"/>
                <a:gd name="T13" fmla="*/ 2147483647 h 97"/>
                <a:gd name="T14" fmla="*/ 2147483647 w 86"/>
                <a:gd name="T15" fmla="*/ 2147483647 h 97"/>
                <a:gd name="T16" fmla="*/ 2147483647 w 86"/>
                <a:gd name="T17" fmla="*/ 2147483647 h 97"/>
                <a:gd name="T18" fmla="*/ 2147483647 w 86"/>
                <a:gd name="T19" fmla="*/ 2147483647 h 97"/>
                <a:gd name="T20" fmla="*/ 2147483647 w 86"/>
                <a:gd name="T21" fmla="*/ 2147483647 h 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97"/>
                <a:gd name="T35" fmla="*/ 86 w 86"/>
                <a:gd name="T36" fmla="*/ 97 h 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97">
                  <a:moveTo>
                    <a:pt x="42" y="9"/>
                  </a:moveTo>
                  <a:cubicBezTo>
                    <a:pt x="42" y="9"/>
                    <a:pt x="26" y="9"/>
                    <a:pt x="20" y="14"/>
                  </a:cubicBezTo>
                  <a:cubicBezTo>
                    <a:pt x="15" y="19"/>
                    <a:pt x="15" y="23"/>
                    <a:pt x="12" y="32"/>
                  </a:cubicBezTo>
                  <a:cubicBezTo>
                    <a:pt x="9" y="41"/>
                    <a:pt x="0" y="38"/>
                    <a:pt x="4" y="48"/>
                  </a:cubicBezTo>
                  <a:cubicBezTo>
                    <a:pt x="9" y="59"/>
                    <a:pt x="6" y="56"/>
                    <a:pt x="11" y="70"/>
                  </a:cubicBezTo>
                  <a:cubicBezTo>
                    <a:pt x="16" y="84"/>
                    <a:pt x="17" y="97"/>
                    <a:pt x="17" y="97"/>
                  </a:cubicBezTo>
                  <a:cubicBezTo>
                    <a:pt x="17" y="97"/>
                    <a:pt x="21" y="77"/>
                    <a:pt x="17" y="65"/>
                  </a:cubicBezTo>
                  <a:cubicBezTo>
                    <a:pt x="14" y="52"/>
                    <a:pt x="7" y="47"/>
                    <a:pt x="17" y="35"/>
                  </a:cubicBezTo>
                  <a:cubicBezTo>
                    <a:pt x="28" y="24"/>
                    <a:pt x="17" y="28"/>
                    <a:pt x="35" y="21"/>
                  </a:cubicBezTo>
                  <a:cubicBezTo>
                    <a:pt x="52" y="13"/>
                    <a:pt x="39" y="15"/>
                    <a:pt x="63" y="7"/>
                  </a:cubicBezTo>
                  <a:cubicBezTo>
                    <a:pt x="86" y="0"/>
                    <a:pt x="49" y="6"/>
                    <a:pt x="42" y="9"/>
                  </a:cubicBezTo>
                  <a:close/>
                </a:path>
              </a:pathLst>
            </a:custGeom>
            <a:solidFill>
              <a:srgbClr val="9190C4"/>
            </a:solidFill>
            <a:ln w="9525">
              <a:noFill/>
              <a:round/>
              <a:headEnd/>
              <a:tailEnd/>
            </a:ln>
          </p:spPr>
          <p:txBody>
            <a:bodyPr/>
            <a:lstStyle/>
            <a:p>
              <a:endParaRPr lang="en-US"/>
            </a:p>
          </p:txBody>
        </p:sp>
        <p:sp>
          <p:nvSpPr>
            <p:cNvPr id="27250" name="Freeform 622"/>
            <p:cNvSpPr>
              <a:spLocks/>
            </p:cNvSpPr>
            <p:nvPr/>
          </p:nvSpPr>
          <p:spPr bwMode="auto">
            <a:xfrm>
              <a:off x="3606800" y="4969545"/>
              <a:ext cx="279400" cy="320675"/>
            </a:xfrm>
            <a:custGeom>
              <a:avLst/>
              <a:gdLst>
                <a:gd name="T0" fmla="*/ 2147483647 w 85"/>
                <a:gd name="T1" fmla="*/ 2147483647 h 97"/>
                <a:gd name="T2" fmla="*/ 2147483647 w 85"/>
                <a:gd name="T3" fmla="*/ 2147483647 h 97"/>
                <a:gd name="T4" fmla="*/ 2147483647 w 85"/>
                <a:gd name="T5" fmla="*/ 2147483647 h 97"/>
                <a:gd name="T6" fmla="*/ 2147483647 w 85"/>
                <a:gd name="T7" fmla="*/ 2147483647 h 97"/>
                <a:gd name="T8" fmla="*/ 2147483647 w 85"/>
                <a:gd name="T9" fmla="*/ 2147483647 h 97"/>
                <a:gd name="T10" fmla="*/ 2147483647 w 85"/>
                <a:gd name="T11" fmla="*/ 2147483647 h 97"/>
                <a:gd name="T12" fmla="*/ 2147483647 w 85"/>
                <a:gd name="T13" fmla="*/ 2147483647 h 97"/>
                <a:gd name="T14" fmla="*/ 2147483647 w 85"/>
                <a:gd name="T15" fmla="*/ 2147483647 h 97"/>
                <a:gd name="T16" fmla="*/ 2147483647 w 85"/>
                <a:gd name="T17" fmla="*/ 2147483647 h 97"/>
                <a:gd name="T18" fmla="*/ 2147483647 w 85"/>
                <a:gd name="T19" fmla="*/ 2147483647 h 97"/>
                <a:gd name="T20" fmla="*/ 2147483647 w 85"/>
                <a:gd name="T21" fmla="*/ 2147483647 h 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97"/>
                <a:gd name="T35" fmla="*/ 85 w 85"/>
                <a:gd name="T36" fmla="*/ 97 h 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97">
                  <a:moveTo>
                    <a:pt x="41" y="9"/>
                  </a:moveTo>
                  <a:cubicBezTo>
                    <a:pt x="41" y="9"/>
                    <a:pt x="26" y="9"/>
                    <a:pt x="20" y="14"/>
                  </a:cubicBezTo>
                  <a:cubicBezTo>
                    <a:pt x="15" y="19"/>
                    <a:pt x="15" y="23"/>
                    <a:pt x="12" y="32"/>
                  </a:cubicBezTo>
                  <a:cubicBezTo>
                    <a:pt x="9" y="41"/>
                    <a:pt x="0" y="38"/>
                    <a:pt x="4" y="48"/>
                  </a:cubicBezTo>
                  <a:cubicBezTo>
                    <a:pt x="9" y="59"/>
                    <a:pt x="6" y="56"/>
                    <a:pt x="11" y="70"/>
                  </a:cubicBezTo>
                  <a:cubicBezTo>
                    <a:pt x="16" y="84"/>
                    <a:pt x="17" y="97"/>
                    <a:pt x="17" y="97"/>
                  </a:cubicBezTo>
                  <a:cubicBezTo>
                    <a:pt x="17" y="97"/>
                    <a:pt x="20" y="77"/>
                    <a:pt x="17" y="65"/>
                  </a:cubicBezTo>
                  <a:cubicBezTo>
                    <a:pt x="14" y="52"/>
                    <a:pt x="7" y="47"/>
                    <a:pt x="17" y="35"/>
                  </a:cubicBezTo>
                  <a:cubicBezTo>
                    <a:pt x="27" y="24"/>
                    <a:pt x="17" y="28"/>
                    <a:pt x="35" y="21"/>
                  </a:cubicBezTo>
                  <a:cubicBezTo>
                    <a:pt x="52" y="13"/>
                    <a:pt x="39" y="15"/>
                    <a:pt x="62" y="7"/>
                  </a:cubicBezTo>
                  <a:cubicBezTo>
                    <a:pt x="85" y="0"/>
                    <a:pt x="48" y="7"/>
                    <a:pt x="41" y="9"/>
                  </a:cubicBezTo>
                  <a:close/>
                </a:path>
              </a:pathLst>
            </a:custGeom>
            <a:solidFill>
              <a:srgbClr val="9090C4"/>
            </a:solidFill>
            <a:ln w="9525">
              <a:noFill/>
              <a:round/>
              <a:headEnd/>
              <a:tailEnd/>
            </a:ln>
          </p:spPr>
          <p:txBody>
            <a:bodyPr/>
            <a:lstStyle/>
            <a:p>
              <a:endParaRPr lang="en-US"/>
            </a:p>
          </p:txBody>
        </p:sp>
        <p:sp>
          <p:nvSpPr>
            <p:cNvPr id="27251" name="Freeform 623"/>
            <p:cNvSpPr>
              <a:spLocks/>
            </p:cNvSpPr>
            <p:nvPr/>
          </p:nvSpPr>
          <p:spPr bwMode="auto">
            <a:xfrm>
              <a:off x="3606800" y="4969545"/>
              <a:ext cx="279400" cy="320675"/>
            </a:xfrm>
            <a:custGeom>
              <a:avLst/>
              <a:gdLst>
                <a:gd name="T0" fmla="*/ 2147483647 w 85"/>
                <a:gd name="T1" fmla="*/ 2147483647 h 97"/>
                <a:gd name="T2" fmla="*/ 2147483647 w 85"/>
                <a:gd name="T3" fmla="*/ 2147483647 h 97"/>
                <a:gd name="T4" fmla="*/ 2147483647 w 85"/>
                <a:gd name="T5" fmla="*/ 2147483647 h 97"/>
                <a:gd name="T6" fmla="*/ 2147483647 w 85"/>
                <a:gd name="T7" fmla="*/ 2147483647 h 97"/>
                <a:gd name="T8" fmla="*/ 2147483647 w 85"/>
                <a:gd name="T9" fmla="*/ 2147483647 h 97"/>
                <a:gd name="T10" fmla="*/ 2147483647 w 85"/>
                <a:gd name="T11" fmla="*/ 2147483647 h 97"/>
                <a:gd name="T12" fmla="*/ 2147483647 w 85"/>
                <a:gd name="T13" fmla="*/ 2147483647 h 97"/>
                <a:gd name="T14" fmla="*/ 2147483647 w 85"/>
                <a:gd name="T15" fmla="*/ 2147483647 h 97"/>
                <a:gd name="T16" fmla="*/ 2147483647 w 85"/>
                <a:gd name="T17" fmla="*/ 2147483647 h 97"/>
                <a:gd name="T18" fmla="*/ 2147483647 w 85"/>
                <a:gd name="T19" fmla="*/ 2147483647 h 97"/>
                <a:gd name="T20" fmla="*/ 2147483647 w 85"/>
                <a:gd name="T21" fmla="*/ 2147483647 h 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97"/>
                <a:gd name="T35" fmla="*/ 85 w 85"/>
                <a:gd name="T36" fmla="*/ 97 h 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97">
                  <a:moveTo>
                    <a:pt x="41" y="9"/>
                  </a:moveTo>
                  <a:cubicBezTo>
                    <a:pt x="41" y="9"/>
                    <a:pt x="26" y="9"/>
                    <a:pt x="20" y="14"/>
                  </a:cubicBezTo>
                  <a:cubicBezTo>
                    <a:pt x="15" y="19"/>
                    <a:pt x="15" y="23"/>
                    <a:pt x="12" y="32"/>
                  </a:cubicBezTo>
                  <a:cubicBezTo>
                    <a:pt x="9" y="41"/>
                    <a:pt x="0" y="38"/>
                    <a:pt x="4" y="48"/>
                  </a:cubicBezTo>
                  <a:cubicBezTo>
                    <a:pt x="9" y="59"/>
                    <a:pt x="6" y="55"/>
                    <a:pt x="11" y="69"/>
                  </a:cubicBezTo>
                  <a:cubicBezTo>
                    <a:pt x="17" y="83"/>
                    <a:pt x="17" y="97"/>
                    <a:pt x="17" y="97"/>
                  </a:cubicBezTo>
                  <a:cubicBezTo>
                    <a:pt x="17" y="97"/>
                    <a:pt x="20" y="77"/>
                    <a:pt x="17" y="64"/>
                  </a:cubicBezTo>
                  <a:cubicBezTo>
                    <a:pt x="14" y="52"/>
                    <a:pt x="7" y="47"/>
                    <a:pt x="17" y="35"/>
                  </a:cubicBezTo>
                  <a:cubicBezTo>
                    <a:pt x="27" y="24"/>
                    <a:pt x="17" y="28"/>
                    <a:pt x="35" y="21"/>
                  </a:cubicBezTo>
                  <a:cubicBezTo>
                    <a:pt x="52" y="13"/>
                    <a:pt x="39" y="15"/>
                    <a:pt x="62" y="7"/>
                  </a:cubicBezTo>
                  <a:cubicBezTo>
                    <a:pt x="85" y="0"/>
                    <a:pt x="48" y="7"/>
                    <a:pt x="41" y="9"/>
                  </a:cubicBezTo>
                  <a:close/>
                </a:path>
              </a:pathLst>
            </a:custGeom>
            <a:solidFill>
              <a:srgbClr val="8F8FC3"/>
            </a:solidFill>
            <a:ln w="9525">
              <a:noFill/>
              <a:round/>
              <a:headEnd/>
              <a:tailEnd/>
            </a:ln>
          </p:spPr>
          <p:txBody>
            <a:bodyPr/>
            <a:lstStyle/>
            <a:p>
              <a:endParaRPr lang="en-US"/>
            </a:p>
          </p:txBody>
        </p:sp>
        <p:sp>
          <p:nvSpPr>
            <p:cNvPr id="27252" name="Freeform 624"/>
            <p:cNvSpPr>
              <a:spLocks/>
            </p:cNvSpPr>
            <p:nvPr/>
          </p:nvSpPr>
          <p:spPr bwMode="auto">
            <a:xfrm>
              <a:off x="3606800" y="4969545"/>
              <a:ext cx="279400" cy="317500"/>
            </a:xfrm>
            <a:custGeom>
              <a:avLst/>
              <a:gdLst>
                <a:gd name="T0" fmla="*/ 2147483647 w 85"/>
                <a:gd name="T1" fmla="*/ 2147483647 h 96"/>
                <a:gd name="T2" fmla="*/ 2147483647 w 85"/>
                <a:gd name="T3" fmla="*/ 2147483647 h 96"/>
                <a:gd name="T4" fmla="*/ 2147483647 w 85"/>
                <a:gd name="T5" fmla="*/ 2147483647 h 96"/>
                <a:gd name="T6" fmla="*/ 2147483647 w 85"/>
                <a:gd name="T7" fmla="*/ 2147483647 h 96"/>
                <a:gd name="T8" fmla="*/ 2147483647 w 85"/>
                <a:gd name="T9" fmla="*/ 2147483647 h 96"/>
                <a:gd name="T10" fmla="*/ 2147483647 w 85"/>
                <a:gd name="T11" fmla="*/ 2147483647 h 96"/>
                <a:gd name="T12" fmla="*/ 2147483647 w 85"/>
                <a:gd name="T13" fmla="*/ 2147483647 h 96"/>
                <a:gd name="T14" fmla="*/ 2147483647 w 85"/>
                <a:gd name="T15" fmla="*/ 2147483647 h 96"/>
                <a:gd name="T16" fmla="*/ 2147483647 w 85"/>
                <a:gd name="T17" fmla="*/ 2147483647 h 96"/>
                <a:gd name="T18" fmla="*/ 2147483647 w 85"/>
                <a:gd name="T19" fmla="*/ 2147483647 h 96"/>
                <a:gd name="T20" fmla="*/ 2147483647 w 85"/>
                <a:gd name="T21" fmla="*/ 2147483647 h 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96"/>
                <a:gd name="T35" fmla="*/ 85 w 85"/>
                <a:gd name="T36" fmla="*/ 96 h 9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96">
                  <a:moveTo>
                    <a:pt x="41" y="9"/>
                  </a:moveTo>
                  <a:cubicBezTo>
                    <a:pt x="41" y="9"/>
                    <a:pt x="26" y="9"/>
                    <a:pt x="21" y="14"/>
                  </a:cubicBezTo>
                  <a:cubicBezTo>
                    <a:pt x="15" y="19"/>
                    <a:pt x="15" y="23"/>
                    <a:pt x="12" y="32"/>
                  </a:cubicBezTo>
                  <a:cubicBezTo>
                    <a:pt x="9" y="41"/>
                    <a:pt x="0" y="38"/>
                    <a:pt x="4" y="48"/>
                  </a:cubicBezTo>
                  <a:cubicBezTo>
                    <a:pt x="9" y="59"/>
                    <a:pt x="6" y="55"/>
                    <a:pt x="11" y="69"/>
                  </a:cubicBezTo>
                  <a:cubicBezTo>
                    <a:pt x="17" y="83"/>
                    <a:pt x="17" y="96"/>
                    <a:pt x="17" y="96"/>
                  </a:cubicBezTo>
                  <a:cubicBezTo>
                    <a:pt x="17" y="96"/>
                    <a:pt x="20" y="77"/>
                    <a:pt x="17" y="64"/>
                  </a:cubicBezTo>
                  <a:cubicBezTo>
                    <a:pt x="14" y="52"/>
                    <a:pt x="7" y="47"/>
                    <a:pt x="17" y="35"/>
                  </a:cubicBezTo>
                  <a:cubicBezTo>
                    <a:pt x="27" y="24"/>
                    <a:pt x="17" y="28"/>
                    <a:pt x="35" y="21"/>
                  </a:cubicBezTo>
                  <a:cubicBezTo>
                    <a:pt x="52" y="13"/>
                    <a:pt x="39" y="15"/>
                    <a:pt x="62" y="8"/>
                  </a:cubicBezTo>
                  <a:cubicBezTo>
                    <a:pt x="85" y="0"/>
                    <a:pt x="48" y="7"/>
                    <a:pt x="41" y="9"/>
                  </a:cubicBezTo>
                  <a:close/>
                </a:path>
              </a:pathLst>
            </a:custGeom>
            <a:solidFill>
              <a:srgbClr val="8E8FC3"/>
            </a:solidFill>
            <a:ln w="9525">
              <a:noFill/>
              <a:round/>
              <a:headEnd/>
              <a:tailEnd/>
            </a:ln>
          </p:spPr>
          <p:txBody>
            <a:bodyPr/>
            <a:lstStyle/>
            <a:p>
              <a:endParaRPr lang="en-US"/>
            </a:p>
          </p:txBody>
        </p:sp>
        <p:sp>
          <p:nvSpPr>
            <p:cNvPr id="27253" name="Freeform 625"/>
            <p:cNvSpPr>
              <a:spLocks/>
            </p:cNvSpPr>
            <p:nvPr/>
          </p:nvSpPr>
          <p:spPr bwMode="auto">
            <a:xfrm>
              <a:off x="3606800" y="4969545"/>
              <a:ext cx="276225" cy="317500"/>
            </a:xfrm>
            <a:custGeom>
              <a:avLst/>
              <a:gdLst>
                <a:gd name="T0" fmla="*/ 2147483647 w 84"/>
                <a:gd name="T1" fmla="*/ 2147483647 h 96"/>
                <a:gd name="T2" fmla="*/ 2147483647 w 84"/>
                <a:gd name="T3" fmla="*/ 2147483647 h 96"/>
                <a:gd name="T4" fmla="*/ 2147483647 w 84"/>
                <a:gd name="T5" fmla="*/ 2147483647 h 96"/>
                <a:gd name="T6" fmla="*/ 2147483647 w 84"/>
                <a:gd name="T7" fmla="*/ 2147483647 h 96"/>
                <a:gd name="T8" fmla="*/ 2147483647 w 84"/>
                <a:gd name="T9" fmla="*/ 2147483647 h 96"/>
                <a:gd name="T10" fmla="*/ 2147483647 w 84"/>
                <a:gd name="T11" fmla="*/ 2147483647 h 96"/>
                <a:gd name="T12" fmla="*/ 2147483647 w 84"/>
                <a:gd name="T13" fmla="*/ 2147483647 h 96"/>
                <a:gd name="T14" fmla="*/ 2147483647 w 84"/>
                <a:gd name="T15" fmla="*/ 2147483647 h 96"/>
                <a:gd name="T16" fmla="*/ 2147483647 w 84"/>
                <a:gd name="T17" fmla="*/ 2147483647 h 96"/>
                <a:gd name="T18" fmla="*/ 2147483647 w 84"/>
                <a:gd name="T19" fmla="*/ 2147483647 h 96"/>
                <a:gd name="T20" fmla="*/ 2147483647 w 84"/>
                <a:gd name="T21" fmla="*/ 2147483647 h 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4"/>
                <a:gd name="T34" fmla="*/ 0 h 96"/>
                <a:gd name="T35" fmla="*/ 84 w 84"/>
                <a:gd name="T36" fmla="*/ 96 h 9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4" h="96">
                  <a:moveTo>
                    <a:pt x="41" y="9"/>
                  </a:moveTo>
                  <a:cubicBezTo>
                    <a:pt x="41" y="9"/>
                    <a:pt x="26" y="9"/>
                    <a:pt x="21" y="14"/>
                  </a:cubicBezTo>
                  <a:cubicBezTo>
                    <a:pt x="15" y="19"/>
                    <a:pt x="15" y="23"/>
                    <a:pt x="12" y="32"/>
                  </a:cubicBezTo>
                  <a:cubicBezTo>
                    <a:pt x="9" y="41"/>
                    <a:pt x="0" y="38"/>
                    <a:pt x="5" y="48"/>
                  </a:cubicBezTo>
                  <a:cubicBezTo>
                    <a:pt x="9" y="59"/>
                    <a:pt x="6" y="55"/>
                    <a:pt x="11" y="69"/>
                  </a:cubicBezTo>
                  <a:cubicBezTo>
                    <a:pt x="17" y="83"/>
                    <a:pt x="17" y="96"/>
                    <a:pt x="17" y="96"/>
                  </a:cubicBezTo>
                  <a:cubicBezTo>
                    <a:pt x="17" y="96"/>
                    <a:pt x="20" y="76"/>
                    <a:pt x="17" y="64"/>
                  </a:cubicBezTo>
                  <a:cubicBezTo>
                    <a:pt x="14" y="52"/>
                    <a:pt x="7" y="47"/>
                    <a:pt x="17" y="35"/>
                  </a:cubicBezTo>
                  <a:cubicBezTo>
                    <a:pt x="27" y="24"/>
                    <a:pt x="17" y="28"/>
                    <a:pt x="34" y="21"/>
                  </a:cubicBezTo>
                  <a:cubicBezTo>
                    <a:pt x="52" y="13"/>
                    <a:pt x="38" y="15"/>
                    <a:pt x="61" y="8"/>
                  </a:cubicBezTo>
                  <a:cubicBezTo>
                    <a:pt x="84" y="0"/>
                    <a:pt x="48" y="7"/>
                    <a:pt x="41" y="9"/>
                  </a:cubicBezTo>
                  <a:close/>
                </a:path>
              </a:pathLst>
            </a:custGeom>
            <a:solidFill>
              <a:srgbClr val="8E8EC2"/>
            </a:solidFill>
            <a:ln w="9525">
              <a:noFill/>
              <a:round/>
              <a:headEnd/>
              <a:tailEnd/>
            </a:ln>
          </p:spPr>
          <p:txBody>
            <a:bodyPr/>
            <a:lstStyle/>
            <a:p>
              <a:endParaRPr lang="en-US"/>
            </a:p>
          </p:txBody>
        </p:sp>
        <p:sp>
          <p:nvSpPr>
            <p:cNvPr id="27254" name="Freeform 626"/>
            <p:cNvSpPr>
              <a:spLocks/>
            </p:cNvSpPr>
            <p:nvPr/>
          </p:nvSpPr>
          <p:spPr bwMode="auto">
            <a:xfrm>
              <a:off x="3606800" y="4969545"/>
              <a:ext cx="276225" cy="317500"/>
            </a:xfrm>
            <a:custGeom>
              <a:avLst/>
              <a:gdLst>
                <a:gd name="T0" fmla="*/ 2147483647 w 84"/>
                <a:gd name="T1" fmla="*/ 2147483647 h 96"/>
                <a:gd name="T2" fmla="*/ 2147483647 w 84"/>
                <a:gd name="T3" fmla="*/ 2147483647 h 96"/>
                <a:gd name="T4" fmla="*/ 2147483647 w 84"/>
                <a:gd name="T5" fmla="*/ 2147483647 h 96"/>
                <a:gd name="T6" fmla="*/ 2147483647 w 84"/>
                <a:gd name="T7" fmla="*/ 2147483647 h 96"/>
                <a:gd name="T8" fmla="*/ 2147483647 w 84"/>
                <a:gd name="T9" fmla="*/ 2147483647 h 96"/>
                <a:gd name="T10" fmla="*/ 2147483647 w 84"/>
                <a:gd name="T11" fmla="*/ 2147483647 h 96"/>
                <a:gd name="T12" fmla="*/ 2147483647 w 84"/>
                <a:gd name="T13" fmla="*/ 2147483647 h 96"/>
                <a:gd name="T14" fmla="*/ 2147483647 w 84"/>
                <a:gd name="T15" fmla="*/ 2147483647 h 96"/>
                <a:gd name="T16" fmla="*/ 2147483647 w 84"/>
                <a:gd name="T17" fmla="*/ 2147483647 h 96"/>
                <a:gd name="T18" fmla="*/ 2147483647 w 84"/>
                <a:gd name="T19" fmla="*/ 2147483647 h 96"/>
                <a:gd name="T20" fmla="*/ 2147483647 w 84"/>
                <a:gd name="T21" fmla="*/ 2147483647 h 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4"/>
                <a:gd name="T34" fmla="*/ 0 h 96"/>
                <a:gd name="T35" fmla="*/ 84 w 84"/>
                <a:gd name="T36" fmla="*/ 96 h 9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4" h="96">
                  <a:moveTo>
                    <a:pt x="41" y="9"/>
                  </a:moveTo>
                  <a:cubicBezTo>
                    <a:pt x="41" y="9"/>
                    <a:pt x="26" y="9"/>
                    <a:pt x="21" y="14"/>
                  </a:cubicBezTo>
                  <a:cubicBezTo>
                    <a:pt x="15" y="19"/>
                    <a:pt x="15" y="23"/>
                    <a:pt x="12" y="32"/>
                  </a:cubicBezTo>
                  <a:cubicBezTo>
                    <a:pt x="9" y="41"/>
                    <a:pt x="0" y="37"/>
                    <a:pt x="5" y="48"/>
                  </a:cubicBezTo>
                  <a:cubicBezTo>
                    <a:pt x="9" y="59"/>
                    <a:pt x="6" y="55"/>
                    <a:pt x="12" y="69"/>
                  </a:cubicBezTo>
                  <a:cubicBezTo>
                    <a:pt x="17" y="83"/>
                    <a:pt x="17" y="96"/>
                    <a:pt x="17" y="96"/>
                  </a:cubicBezTo>
                  <a:cubicBezTo>
                    <a:pt x="17" y="96"/>
                    <a:pt x="20" y="76"/>
                    <a:pt x="17" y="64"/>
                  </a:cubicBezTo>
                  <a:cubicBezTo>
                    <a:pt x="14" y="52"/>
                    <a:pt x="7" y="47"/>
                    <a:pt x="17" y="35"/>
                  </a:cubicBezTo>
                  <a:cubicBezTo>
                    <a:pt x="27" y="23"/>
                    <a:pt x="17" y="28"/>
                    <a:pt x="34" y="20"/>
                  </a:cubicBezTo>
                  <a:cubicBezTo>
                    <a:pt x="52" y="13"/>
                    <a:pt x="38" y="15"/>
                    <a:pt x="61" y="8"/>
                  </a:cubicBezTo>
                  <a:cubicBezTo>
                    <a:pt x="84" y="0"/>
                    <a:pt x="48" y="7"/>
                    <a:pt x="41" y="9"/>
                  </a:cubicBezTo>
                  <a:close/>
                </a:path>
              </a:pathLst>
            </a:custGeom>
            <a:solidFill>
              <a:srgbClr val="8D8DC2"/>
            </a:solidFill>
            <a:ln w="9525">
              <a:noFill/>
              <a:round/>
              <a:headEnd/>
              <a:tailEnd/>
            </a:ln>
          </p:spPr>
          <p:txBody>
            <a:bodyPr/>
            <a:lstStyle/>
            <a:p>
              <a:endParaRPr lang="en-US"/>
            </a:p>
          </p:txBody>
        </p:sp>
        <p:sp>
          <p:nvSpPr>
            <p:cNvPr id="27255" name="Freeform 627"/>
            <p:cNvSpPr>
              <a:spLocks/>
            </p:cNvSpPr>
            <p:nvPr/>
          </p:nvSpPr>
          <p:spPr bwMode="auto">
            <a:xfrm>
              <a:off x="3606800" y="4969545"/>
              <a:ext cx="273050" cy="314325"/>
            </a:xfrm>
            <a:custGeom>
              <a:avLst/>
              <a:gdLst>
                <a:gd name="T0" fmla="*/ 2147483647 w 83"/>
                <a:gd name="T1" fmla="*/ 2147483647 h 95"/>
                <a:gd name="T2" fmla="*/ 2147483647 w 83"/>
                <a:gd name="T3" fmla="*/ 2147483647 h 95"/>
                <a:gd name="T4" fmla="*/ 2147483647 w 83"/>
                <a:gd name="T5" fmla="*/ 2147483647 h 95"/>
                <a:gd name="T6" fmla="*/ 2147483647 w 83"/>
                <a:gd name="T7" fmla="*/ 2147483647 h 95"/>
                <a:gd name="T8" fmla="*/ 2147483647 w 83"/>
                <a:gd name="T9" fmla="*/ 2147483647 h 95"/>
                <a:gd name="T10" fmla="*/ 2147483647 w 83"/>
                <a:gd name="T11" fmla="*/ 2147483647 h 95"/>
                <a:gd name="T12" fmla="*/ 2147483647 w 83"/>
                <a:gd name="T13" fmla="*/ 2147483647 h 95"/>
                <a:gd name="T14" fmla="*/ 2147483647 w 83"/>
                <a:gd name="T15" fmla="*/ 2147483647 h 95"/>
                <a:gd name="T16" fmla="*/ 2147483647 w 83"/>
                <a:gd name="T17" fmla="*/ 2147483647 h 95"/>
                <a:gd name="T18" fmla="*/ 2147483647 w 83"/>
                <a:gd name="T19" fmla="*/ 2147483647 h 95"/>
                <a:gd name="T20" fmla="*/ 2147483647 w 83"/>
                <a:gd name="T21" fmla="*/ 2147483647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3"/>
                <a:gd name="T34" fmla="*/ 0 h 95"/>
                <a:gd name="T35" fmla="*/ 83 w 83"/>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3" h="95">
                  <a:moveTo>
                    <a:pt x="41" y="10"/>
                  </a:moveTo>
                  <a:cubicBezTo>
                    <a:pt x="41" y="10"/>
                    <a:pt x="26" y="9"/>
                    <a:pt x="21" y="14"/>
                  </a:cubicBezTo>
                  <a:cubicBezTo>
                    <a:pt x="15" y="19"/>
                    <a:pt x="15" y="23"/>
                    <a:pt x="12" y="32"/>
                  </a:cubicBezTo>
                  <a:cubicBezTo>
                    <a:pt x="9" y="41"/>
                    <a:pt x="0" y="37"/>
                    <a:pt x="5" y="48"/>
                  </a:cubicBezTo>
                  <a:cubicBezTo>
                    <a:pt x="9" y="59"/>
                    <a:pt x="7" y="55"/>
                    <a:pt x="12" y="69"/>
                  </a:cubicBezTo>
                  <a:cubicBezTo>
                    <a:pt x="17" y="82"/>
                    <a:pt x="17" y="95"/>
                    <a:pt x="17" y="95"/>
                  </a:cubicBezTo>
                  <a:cubicBezTo>
                    <a:pt x="17" y="95"/>
                    <a:pt x="20" y="76"/>
                    <a:pt x="17" y="64"/>
                  </a:cubicBezTo>
                  <a:cubicBezTo>
                    <a:pt x="13" y="52"/>
                    <a:pt x="7" y="47"/>
                    <a:pt x="17" y="35"/>
                  </a:cubicBezTo>
                  <a:cubicBezTo>
                    <a:pt x="27" y="23"/>
                    <a:pt x="17" y="28"/>
                    <a:pt x="34" y="20"/>
                  </a:cubicBezTo>
                  <a:cubicBezTo>
                    <a:pt x="52" y="13"/>
                    <a:pt x="38" y="15"/>
                    <a:pt x="61" y="8"/>
                  </a:cubicBezTo>
                  <a:cubicBezTo>
                    <a:pt x="83" y="0"/>
                    <a:pt x="48" y="7"/>
                    <a:pt x="41" y="10"/>
                  </a:cubicBezTo>
                  <a:close/>
                </a:path>
              </a:pathLst>
            </a:custGeom>
            <a:solidFill>
              <a:srgbClr val="8C8DC2"/>
            </a:solidFill>
            <a:ln w="9525">
              <a:noFill/>
              <a:round/>
              <a:headEnd/>
              <a:tailEnd/>
            </a:ln>
          </p:spPr>
          <p:txBody>
            <a:bodyPr/>
            <a:lstStyle/>
            <a:p>
              <a:endParaRPr lang="en-US"/>
            </a:p>
          </p:txBody>
        </p:sp>
        <p:sp>
          <p:nvSpPr>
            <p:cNvPr id="27256" name="Freeform 628"/>
            <p:cNvSpPr>
              <a:spLocks/>
            </p:cNvSpPr>
            <p:nvPr/>
          </p:nvSpPr>
          <p:spPr bwMode="auto">
            <a:xfrm>
              <a:off x="3609975" y="4969545"/>
              <a:ext cx="269875" cy="314325"/>
            </a:xfrm>
            <a:custGeom>
              <a:avLst/>
              <a:gdLst>
                <a:gd name="T0" fmla="*/ 2147483647 w 82"/>
                <a:gd name="T1" fmla="*/ 2147483647 h 95"/>
                <a:gd name="T2" fmla="*/ 2147483647 w 82"/>
                <a:gd name="T3" fmla="*/ 2147483647 h 95"/>
                <a:gd name="T4" fmla="*/ 2147483647 w 82"/>
                <a:gd name="T5" fmla="*/ 2147483647 h 95"/>
                <a:gd name="T6" fmla="*/ 2147483647 w 82"/>
                <a:gd name="T7" fmla="*/ 2147483647 h 95"/>
                <a:gd name="T8" fmla="*/ 2147483647 w 82"/>
                <a:gd name="T9" fmla="*/ 2147483647 h 95"/>
                <a:gd name="T10" fmla="*/ 2147483647 w 82"/>
                <a:gd name="T11" fmla="*/ 2147483647 h 95"/>
                <a:gd name="T12" fmla="*/ 2147483647 w 82"/>
                <a:gd name="T13" fmla="*/ 2147483647 h 95"/>
                <a:gd name="T14" fmla="*/ 2147483647 w 82"/>
                <a:gd name="T15" fmla="*/ 2147483647 h 95"/>
                <a:gd name="T16" fmla="*/ 2147483647 w 82"/>
                <a:gd name="T17" fmla="*/ 2147483647 h 95"/>
                <a:gd name="T18" fmla="*/ 2147483647 w 82"/>
                <a:gd name="T19" fmla="*/ 2147483647 h 95"/>
                <a:gd name="T20" fmla="*/ 2147483647 w 82"/>
                <a:gd name="T21" fmla="*/ 2147483647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
                <a:gd name="T34" fmla="*/ 0 h 95"/>
                <a:gd name="T35" fmla="*/ 82 w 82"/>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 h="95">
                  <a:moveTo>
                    <a:pt x="40" y="10"/>
                  </a:moveTo>
                  <a:cubicBezTo>
                    <a:pt x="40" y="10"/>
                    <a:pt x="25" y="9"/>
                    <a:pt x="20" y="14"/>
                  </a:cubicBezTo>
                  <a:cubicBezTo>
                    <a:pt x="14" y="19"/>
                    <a:pt x="14" y="23"/>
                    <a:pt x="11" y="32"/>
                  </a:cubicBezTo>
                  <a:cubicBezTo>
                    <a:pt x="8" y="41"/>
                    <a:pt x="0" y="37"/>
                    <a:pt x="4" y="48"/>
                  </a:cubicBezTo>
                  <a:cubicBezTo>
                    <a:pt x="8" y="58"/>
                    <a:pt x="6" y="55"/>
                    <a:pt x="11" y="69"/>
                  </a:cubicBezTo>
                  <a:cubicBezTo>
                    <a:pt x="16" y="82"/>
                    <a:pt x="16" y="95"/>
                    <a:pt x="16" y="95"/>
                  </a:cubicBezTo>
                  <a:cubicBezTo>
                    <a:pt x="16" y="95"/>
                    <a:pt x="19" y="76"/>
                    <a:pt x="16" y="64"/>
                  </a:cubicBezTo>
                  <a:cubicBezTo>
                    <a:pt x="12" y="52"/>
                    <a:pt x="6" y="46"/>
                    <a:pt x="16" y="35"/>
                  </a:cubicBezTo>
                  <a:cubicBezTo>
                    <a:pt x="26" y="23"/>
                    <a:pt x="16" y="28"/>
                    <a:pt x="33" y="20"/>
                  </a:cubicBezTo>
                  <a:cubicBezTo>
                    <a:pt x="50" y="13"/>
                    <a:pt x="37" y="15"/>
                    <a:pt x="59" y="8"/>
                  </a:cubicBezTo>
                  <a:cubicBezTo>
                    <a:pt x="82" y="0"/>
                    <a:pt x="47" y="7"/>
                    <a:pt x="40" y="10"/>
                  </a:cubicBezTo>
                  <a:close/>
                </a:path>
              </a:pathLst>
            </a:custGeom>
            <a:solidFill>
              <a:srgbClr val="8B8CC2"/>
            </a:solidFill>
            <a:ln w="9525">
              <a:noFill/>
              <a:round/>
              <a:headEnd/>
              <a:tailEnd/>
            </a:ln>
          </p:spPr>
          <p:txBody>
            <a:bodyPr/>
            <a:lstStyle/>
            <a:p>
              <a:endParaRPr lang="en-US"/>
            </a:p>
          </p:txBody>
        </p:sp>
        <p:sp>
          <p:nvSpPr>
            <p:cNvPr id="27257" name="Freeform 629"/>
            <p:cNvSpPr>
              <a:spLocks/>
            </p:cNvSpPr>
            <p:nvPr/>
          </p:nvSpPr>
          <p:spPr bwMode="auto">
            <a:xfrm>
              <a:off x="3609975" y="4974307"/>
              <a:ext cx="269875" cy="309563"/>
            </a:xfrm>
            <a:custGeom>
              <a:avLst/>
              <a:gdLst>
                <a:gd name="T0" fmla="*/ 2147483647 w 82"/>
                <a:gd name="T1" fmla="*/ 2147483647 h 94"/>
                <a:gd name="T2" fmla="*/ 2147483647 w 82"/>
                <a:gd name="T3" fmla="*/ 2147483647 h 94"/>
                <a:gd name="T4" fmla="*/ 2147483647 w 82"/>
                <a:gd name="T5" fmla="*/ 2147483647 h 94"/>
                <a:gd name="T6" fmla="*/ 2147483647 w 82"/>
                <a:gd name="T7" fmla="*/ 2147483647 h 94"/>
                <a:gd name="T8" fmla="*/ 2147483647 w 82"/>
                <a:gd name="T9" fmla="*/ 2147483647 h 94"/>
                <a:gd name="T10" fmla="*/ 2147483647 w 82"/>
                <a:gd name="T11" fmla="*/ 2147483647 h 94"/>
                <a:gd name="T12" fmla="*/ 2147483647 w 82"/>
                <a:gd name="T13" fmla="*/ 2147483647 h 94"/>
                <a:gd name="T14" fmla="*/ 2147483647 w 82"/>
                <a:gd name="T15" fmla="*/ 2147483647 h 94"/>
                <a:gd name="T16" fmla="*/ 2147483647 w 82"/>
                <a:gd name="T17" fmla="*/ 2147483647 h 94"/>
                <a:gd name="T18" fmla="*/ 2147483647 w 82"/>
                <a:gd name="T19" fmla="*/ 2147483647 h 94"/>
                <a:gd name="T20" fmla="*/ 2147483647 w 82"/>
                <a:gd name="T21" fmla="*/ 2147483647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
                <a:gd name="T34" fmla="*/ 0 h 94"/>
                <a:gd name="T35" fmla="*/ 82 w 82"/>
                <a:gd name="T36" fmla="*/ 94 h 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 h="94">
                  <a:moveTo>
                    <a:pt x="40" y="9"/>
                  </a:moveTo>
                  <a:cubicBezTo>
                    <a:pt x="40" y="9"/>
                    <a:pt x="25" y="9"/>
                    <a:pt x="20" y="13"/>
                  </a:cubicBezTo>
                  <a:cubicBezTo>
                    <a:pt x="14" y="18"/>
                    <a:pt x="15" y="22"/>
                    <a:pt x="12" y="31"/>
                  </a:cubicBezTo>
                  <a:cubicBezTo>
                    <a:pt x="8" y="40"/>
                    <a:pt x="0" y="36"/>
                    <a:pt x="4" y="47"/>
                  </a:cubicBezTo>
                  <a:cubicBezTo>
                    <a:pt x="8" y="57"/>
                    <a:pt x="6" y="54"/>
                    <a:pt x="11" y="67"/>
                  </a:cubicBezTo>
                  <a:cubicBezTo>
                    <a:pt x="16" y="81"/>
                    <a:pt x="16" y="94"/>
                    <a:pt x="16" y="94"/>
                  </a:cubicBezTo>
                  <a:cubicBezTo>
                    <a:pt x="16" y="94"/>
                    <a:pt x="19" y="74"/>
                    <a:pt x="16" y="62"/>
                  </a:cubicBezTo>
                  <a:cubicBezTo>
                    <a:pt x="12" y="50"/>
                    <a:pt x="6" y="45"/>
                    <a:pt x="16" y="34"/>
                  </a:cubicBezTo>
                  <a:cubicBezTo>
                    <a:pt x="26" y="22"/>
                    <a:pt x="16" y="26"/>
                    <a:pt x="33" y="19"/>
                  </a:cubicBezTo>
                  <a:cubicBezTo>
                    <a:pt x="50" y="12"/>
                    <a:pt x="37" y="14"/>
                    <a:pt x="59" y="7"/>
                  </a:cubicBezTo>
                  <a:cubicBezTo>
                    <a:pt x="82" y="0"/>
                    <a:pt x="47" y="6"/>
                    <a:pt x="40" y="9"/>
                  </a:cubicBezTo>
                  <a:close/>
                </a:path>
              </a:pathLst>
            </a:custGeom>
            <a:solidFill>
              <a:srgbClr val="8A8CC1"/>
            </a:solidFill>
            <a:ln w="9525">
              <a:noFill/>
              <a:round/>
              <a:headEnd/>
              <a:tailEnd/>
            </a:ln>
          </p:spPr>
          <p:txBody>
            <a:bodyPr/>
            <a:lstStyle/>
            <a:p>
              <a:endParaRPr lang="en-US"/>
            </a:p>
          </p:txBody>
        </p:sp>
        <p:sp>
          <p:nvSpPr>
            <p:cNvPr id="27258" name="Freeform 630"/>
            <p:cNvSpPr>
              <a:spLocks/>
            </p:cNvSpPr>
            <p:nvPr/>
          </p:nvSpPr>
          <p:spPr bwMode="auto">
            <a:xfrm>
              <a:off x="3609975" y="4974307"/>
              <a:ext cx="266700" cy="309563"/>
            </a:xfrm>
            <a:custGeom>
              <a:avLst/>
              <a:gdLst>
                <a:gd name="T0" fmla="*/ 2147483647 w 81"/>
                <a:gd name="T1" fmla="*/ 2147483647 h 94"/>
                <a:gd name="T2" fmla="*/ 2147483647 w 81"/>
                <a:gd name="T3" fmla="*/ 2147483647 h 94"/>
                <a:gd name="T4" fmla="*/ 2147483647 w 81"/>
                <a:gd name="T5" fmla="*/ 2147483647 h 94"/>
                <a:gd name="T6" fmla="*/ 2147483647 w 81"/>
                <a:gd name="T7" fmla="*/ 2147483647 h 94"/>
                <a:gd name="T8" fmla="*/ 2147483647 w 81"/>
                <a:gd name="T9" fmla="*/ 2147483647 h 94"/>
                <a:gd name="T10" fmla="*/ 2147483647 w 81"/>
                <a:gd name="T11" fmla="*/ 2147483647 h 94"/>
                <a:gd name="T12" fmla="*/ 2147483647 w 81"/>
                <a:gd name="T13" fmla="*/ 2147483647 h 94"/>
                <a:gd name="T14" fmla="*/ 2147483647 w 81"/>
                <a:gd name="T15" fmla="*/ 2147483647 h 94"/>
                <a:gd name="T16" fmla="*/ 2147483647 w 81"/>
                <a:gd name="T17" fmla="*/ 2147483647 h 94"/>
                <a:gd name="T18" fmla="*/ 2147483647 w 81"/>
                <a:gd name="T19" fmla="*/ 2147483647 h 94"/>
                <a:gd name="T20" fmla="*/ 2147483647 w 81"/>
                <a:gd name="T21" fmla="*/ 2147483647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1"/>
                <a:gd name="T34" fmla="*/ 0 h 94"/>
                <a:gd name="T35" fmla="*/ 81 w 81"/>
                <a:gd name="T36" fmla="*/ 94 h 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1" h="94">
                  <a:moveTo>
                    <a:pt x="40" y="9"/>
                  </a:moveTo>
                  <a:cubicBezTo>
                    <a:pt x="40" y="9"/>
                    <a:pt x="25" y="9"/>
                    <a:pt x="20" y="13"/>
                  </a:cubicBezTo>
                  <a:cubicBezTo>
                    <a:pt x="14" y="18"/>
                    <a:pt x="15" y="22"/>
                    <a:pt x="12" y="31"/>
                  </a:cubicBezTo>
                  <a:cubicBezTo>
                    <a:pt x="9" y="40"/>
                    <a:pt x="0" y="36"/>
                    <a:pt x="4" y="47"/>
                  </a:cubicBezTo>
                  <a:cubicBezTo>
                    <a:pt x="8" y="57"/>
                    <a:pt x="6" y="54"/>
                    <a:pt x="11" y="67"/>
                  </a:cubicBezTo>
                  <a:cubicBezTo>
                    <a:pt x="16" y="81"/>
                    <a:pt x="16" y="94"/>
                    <a:pt x="16" y="94"/>
                  </a:cubicBezTo>
                  <a:cubicBezTo>
                    <a:pt x="16" y="94"/>
                    <a:pt x="19" y="74"/>
                    <a:pt x="15" y="62"/>
                  </a:cubicBezTo>
                  <a:cubicBezTo>
                    <a:pt x="12" y="50"/>
                    <a:pt x="6" y="45"/>
                    <a:pt x="16" y="34"/>
                  </a:cubicBezTo>
                  <a:cubicBezTo>
                    <a:pt x="26" y="22"/>
                    <a:pt x="16" y="26"/>
                    <a:pt x="33" y="19"/>
                  </a:cubicBezTo>
                  <a:cubicBezTo>
                    <a:pt x="50" y="12"/>
                    <a:pt x="36" y="14"/>
                    <a:pt x="59" y="7"/>
                  </a:cubicBezTo>
                  <a:cubicBezTo>
                    <a:pt x="81" y="0"/>
                    <a:pt x="47" y="6"/>
                    <a:pt x="40" y="9"/>
                  </a:cubicBezTo>
                  <a:close/>
                </a:path>
              </a:pathLst>
            </a:custGeom>
            <a:solidFill>
              <a:srgbClr val="898CC1"/>
            </a:solidFill>
            <a:ln w="9525">
              <a:noFill/>
              <a:round/>
              <a:headEnd/>
              <a:tailEnd/>
            </a:ln>
          </p:spPr>
          <p:txBody>
            <a:bodyPr/>
            <a:lstStyle/>
            <a:p>
              <a:endParaRPr lang="en-US"/>
            </a:p>
          </p:txBody>
        </p:sp>
        <p:sp>
          <p:nvSpPr>
            <p:cNvPr id="27259" name="Freeform 631"/>
            <p:cNvSpPr>
              <a:spLocks/>
            </p:cNvSpPr>
            <p:nvPr/>
          </p:nvSpPr>
          <p:spPr bwMode="auto">
            <a:xfrm>
              <a:off x="3609975" y="4974307"/>
              <a:ext cx="266700" cy="306388"/>
            </a:xfrm>
            <a:custGeom>
              <a:avLst/>
              <a:gdLst>
                <a:gd name="T0" fmla="*/ 2147483647 w 81"/>
                <a:gd name="T1" fmla="*/ 2147483647 h 93"/>
                <a:gd name="T2" fmla="*/ 2147483647 w 81"/>
                <a:gd name="T3" fmla="*/ 2147483647 h 93"/>
                <a:gd name="T4" fmla="*/ 2147483647 w 81"/>
                <a:gd name="T5" fmla="*/ 2147483647 h 93"/>
                <a:gd name="T6" fmla="*/ 2147483647 w 81"/>
                <a:gd name="T7" fmla="*/ 2147483647 h 93"/>
                <a:gd name="T8" fmla="*/ 2147483647 w 81"/>
                <a:gd name="T9" fmla="*/ 2147483647 h 93"/>
                <a:gd name="T10" fmla="*/ 2147483647 w 81"/>
                <a:gd name="T11" fmla="*/ 2147483647 h 93"/>
                <a:gd name="T12" fmla="*/ 2147483647 w 81"/>
                <a:gd name="T13" fmla="*/ 2147483647 h 93"/>
                <a:gd name="T14" fmla="*/ 2147483647 w 81"/>
                <a:gd name="T15" fmla="*/ 2147483647 h 93"/>
                <a:gd name="T16" fmla="*/ 2147483647 w 81"/>
                <a:gd name="T17" fmla="*/ 2147483647 h 93"/>
                <a:gd name="T18" fmla="*/ 2147483647 w 81"/>
                <a:gd name="T19" fmla="*/ 2147483647 h 93"/>
                <a:gd name="T20" fmla="*/ 2147483647 w 81"/>
                <a:gd name="T21" fmla="*/ 2147483647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1"/>
                <a:gd name="T34" fmla="*/ 0 h 93"/>
                <a:gd name="T35" fmla="*/ 81 w 81"/>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1" h="93">
                  <a:moveTo>
                    <a:pt x="40" y="9"/>
                  </a:moveTo>
                  <a:cubicBezTo>
                    <a:pt x="40" y="9"/>
                    <a:pt x="25" y="9"/>
                    <a:pt x="20" y="14"/>
                  </a:cubicBezTo>
                  <a:cubicBezTo>
                    <a:pt x="15" y="18"/>
                    <a:pt x="15" y="22"/>
                    <a:pt x="12" y="31"/>
                  </a:cubicBezTo>
                  <a:cubicBezTo>
                    <a:pt x="9" y="40"/>
                    <a:pt x="0" y="36"/>
                    <a:pt x="4" y="47"/>
                  </a:cubicBezTo>
                  <a:cubicBezTo>
                    <a:pt x="8" y="57"/>
                    <a:pt x="6" y="54"/>
                    <a:pt x="11" y="67"/>
                  </a:cubicBezTo>
                  <a:cubicBezTo>
                    <a:pt x="16" y="81"/>
                    <a:pt x="16" y="93"/>
                    <a:pt x="16" y="93"/>
                  </a:cubicBezTo>
                  <a:cubicBezTo>
                    <a:pt x="16" y="93"/>
                    <a:pt x="19" y="74"/>
                    <a:pt x="15" y="62"/>
                  </a:cubicBezTo>
                  <a:cubicBezTo>
                    <a:pt x="12" y="50"/>
                    <a:pt x="6" y="45"/>
                    <a:pt x="16" y="34"/>
                  </a:cubicBezTo>
                  <a:cubicBezTo>
                    <a:pt x="25" y="22"/>
                    <a:pt x="16" y="26"/>
                    <a:pt x="33" y="19"/>
                  </a:cubicBezTo>
                  <a:cubicBezTo>
                    <a:pt x="50" y="12"/>
                    <a:pt x="36" y="14"/>
                    <a:pt x="58" y="7"/>
                  </a:cubicBezTo>
                  <a:cubicBezTo>
                    <a:pt x="81" y="0"/>
                    <a:pt x="46" y="6"/>
                    <a:pt x="40" y="9"/>
                  </a:cubicBezTo>
                  <a:close/>
                </a:path>
              </a:pathLst>
            </a:custGeom>
            <a:solidFill>
              <a:srgbClr val="888BC1"/>
            </a:solidFill>
            <a:ln w="9525">
              <a:noFill/>
              <a:round/>
              <a:headEnd/>
              <a:tailEnd/>
            </a:ln>
          </p:spPr>
          <p:txBody>
            <a:bodyPr/>
            <a:lstStyle/>
            <a:p>
              <a:endParaRPr lang="en-US"/>
            </a:p>
          </p:txBody>
        </p:sp>
        <p:sp>
          <p:nvSpPr>
            <p:cNvPr id="27260" name="Freeform 632"/>
            <p:cNvSpPr>
              <a:spLocks/>
            </p:cNvSpPr>
            <p:nvPr/>
          </p:nvSpPr>
          <p:spPr bwMode="auto">
            <a:xfrm>
              <a:off x="3609975" y="4974307"/>
              <a:ext cx="263525" cy="306388"/>
            </a:xfrm>
            <a:custGeom>
              <a:avLst/>
              <a:gdLst>
                <a:gd name="T0" fmla="*/ 2147483647 w 80"/>
                <a:gd name="T1" fmla="*/ 2147483647 h 93"/>
                <a:gd name="T2" fmla="*/ 2147483647 w 80"/>
                <a:gd name="T3" fmla="*/ 2147483647 h 93"/>
                <a:gd name="T4" fmla="*/ 2147483647 w 80"/>
                <a:gd name="T5" fmla="*/ 2147483647 h 93"/>
                <a:gd name="T6" fmla="*/ 2147483647 w 80"/>
                <a:gd name="T7" fmla="*/ 2147483647 h 93"/>
                <a:gd name="T8" fmla="*/ 2147483647 w 80"/>
                <a:gd name="T9" fmla="*/ 2147483647 h 93"/>
                <a:gd name="T10" fmla="*/ 2147483647 w 80"/>
                <a:gd name="T11" fmla="*/ 2147483647 h 93"/>
                <a:gd name="T12" fmla="*/ 2147483647 w 80"/>
                <a:gd name="T13" fmla="*/ 2147483647 h 93"/>
                <a:gd name="T14" fmla="*/ 2147483647 w 80"/>
                <a:gd name="T15" fmla="*/ 2147483647 h 93"/>
                <a:gd name="T16" fmla="*/ 2147483647 w 80"/>
                <a:gd name="T17" fmla="*/ 2147483647 h 93"/>
                <a:gd name="T18" fmla="*/ 2147483647 w 80"/>
                <a:gd name="T19" fmla="*/ 2147483647 h 93"/>
                <a:gd name="T20" fmla="*/ 2147483647 w 80"/>
                <a:gd name="T21" fmla="*/ 2147483647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93"/>
                <a:gd name="T35" fmla="*/ 80 w 80"/>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93">
                  <a:moveTo>
                    <a:pt x="40" y="9"/>
                  </a:moveTo>
                  <a:cubicBezTo>
                    <a:pt x="40" y="9"/>
                    <a:pt x="25" y="9"/>
                    <a:pt x="20" y="14"/>
                  </a:cubicBezTo>
                  <a:cubicBezTo>
                    <a:pt x="15" y="18"/>
                    <a:pt x="15" y="22"/>
                    <a:pt x="12" y="31"/>
                  </a:cubicBezTo>
                  <a:cubicBezTo>
                    <a:pt x="9" y="40"/>
                    <a:pt x="0" y="36"/>
                    <a:pt x="4" y="47"/>
                  </a:cubicBezTo>
                  <a:cubicBezTo>
                    <a:pt x="8" y="57"/>
                    <a:pt x="6" y="53"/>
                    <a:pt x="11" y="67"/>
                  </a:cubicBezTo>
                  <a:cubicBezTo>
                    <a:pt x="16" y="80"/>
                    <a:pt x="16" y="93"/>
                    <a:pt x="16" y="93"/>
                  </a:cubicBezTo>
                  <a:cubicBezTo>
                    <a:pt x="16" y="93"/>
                    <a:pt x="18" y="74"/>
                    <a:pt x="15" y="62"/>
                  </a:cubicBezTo>
                  <a:cubicBezTo>
                    <a:pt x="12" y="50"/>
                    <a:pt x="6" y="45"/>
                    <a:pt x="16" y="34"/>
                  </a:cubicBezTo>
                  <a:cubicBezTo>
                    <a:pt x="25" y="22"/>
                    <a:pt x="16" y="26"/>
                    <a:pt x="33" y="19"/>
                  </a:cubicBezTo>
                  <a:cubicBezTo>
                    <a:pt x="50" y="12"/>
                    <a:pt x="36" y="14"/>
                    <a:pt x="58" y="7"/>
                  </a:cubicBezTo>
                  <a:cubicBezTo>
                    <a:pt x="80" y="0"/>
                    <a:pt x="46" y="6"/>
                    <a:pt x="40" y="9"/>
                  </a:cubicBezTo>
                  <a:close/>
                </a:path>
              </a:pathLst>
            </a:custGeom>
            <a:solidFill>
              <a:srgbClr val="878AC1"/>
            </a:solidFill>
            <a:ln w="9525">
              <a:noFill/>
              <a:round/>
              <a:headEnd/>
              <a:tailEnd/>
            </a:ln>
          </p:spPr>
          <p:txBody>
            <a:bodyPr/>
            <a:lstStyle/>
            <a:p>
              <a:endParaRPr lang="en-US"/>
            </a:p>
          </p:txBody>
        </p:sp>
        <p:sp>
          <p:nvSpPr>
            <p:cNvPr id="27261" name="Freeform 633"/>
            <p:cNvSpPr>
              <a:spLocks/>
            </p:cNvSpPr>
            <p:nvPr/>
          </p:nvSpPr>
          <p:spPr bwMode="auto">
            <a:xfrm>
              <a:off x="3609975" y="4974307"/>
              <a:ext cx="263525" cy="306388"/>
            </a:xfrm>
            <a:custGeom>
              <a:avLst/>
              <a:gdLst>
                <a:gd name="T0" fmla="*/ 2147483647 w 80"/>
                <a:gd name="T1" fmla="*/ 2147483647 h 93"/>
                <a:gd name="T2" fmla="*/ 2147483647 w 80"/>
                <a:gd name="T3" fmla="*/ 2147483647 h 93"/>
                <a:gd name="T4" fmla="*/ 2147483647 w 80"/>
                <a:gd name="T5" fmla="*/ 2147483647 h 93"/>
                <a:gd name="T6" fmla="*/ 2147483647 w 80"/>
                <a:gd name="T7" fmla="*/ 2147483647 h 93"/>
                <a:gd name="T8" fmla="*/ 2147483647 w 80"/>
                <a:gd name="T9" fmla="*/ 2147483647 h 93"/>
                <a:gd name="T10" fmla="*/ 2147483647 w 80"/>
                <a:gd name="T11" fmla="*/ 2147483647 h 93"/>
                <a:gd name="T12" fmla="*/ 2147483647 w 80"/>
                <a:gd name="T13" fmla="*/ 2147483647 h 93"/>
                <a:gd name="T14" fmla="*/ 2147483647 w 80"/>
                <a:gd name="T15" fmla="*/ 2147483647 h 93"/>
                <a:gd name="T16" fmla="*/ 2147483647 w 80"/>
                <a:gd name="T17" fmla="*/ 2147483647 h 93"/>
                <a:gd name="T18" fmla="*/ 2147483647 w 80"/>
                <a:gd name="T19" fmla="*/ 2147483647 h 93"/>
                <a:gd name="T20" fmla="*/ 2147483647 w 80"/>
                <a:gd name="T21" fmla="*/ 2147483647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93"/>
                <a:gd name="T35" fmla="*/ 80 w 80"/>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93">
                  <a:moveTo>
                    <a:pt x="40" y="9"/>
                  </a:moveTo>
                  <a:cubicBezTo>
                    <a:pt x="40" y="9"/>
                    <a:pt x="26" y="9"/>
                    <a:pt x="20" y="14"/>
                  </a:cubicBezTo>
                  <a:cubicBezTo>
                    <a:pt x="15" y="18"/>
                    <a:pt x="15" y="22"/>
                    <a:pt x="12" y="31"/>
                  </a:cubicBezTo>
                  <a:cubicBezTo>
                    <a:pt x="9" y="40"/>
                    <a:pt x="0" y="36"/>
                    <a:pt x="4" y="46"/>
                  </a:cubicBezTo>
                  <a:cubicBezTo>
                    <a:pt x="8" y="57"/>
                    <a:pt x="6" y="53"/>
                    <a:pt x="11" y="67"/>
                  </a:cubicBezTo>
                  <a:cubicBezTo>
                    <a:pt x="16" y="80"/>
                    <a:pt x="16" y="93"/>
                    <a:pt x="16" y="93"/>
                  </a:cubicBezTo>
                  <a:cubicBezTo>
                    <a:pt x="16" y="93"/>
                    <a:pt x="18" y="74"/>
                    <a:pt x="15" y="62"/>
                  </a:cubicBezTo>
                  <a:cubicBezTo>
                    <a:pt x="12" y="50"/>
                    <a:pt x="6" y="45"/>
                    <a:pt x="15" y="34"/>
                  </a:cubicBezTo>
                  <a:cubicBezTo>
                    <a:pt x="25" y="22"/>
                    <a:pt x="16" y="26"/>
                    <a:pt x="33" y="19"/>
                  </a:cubicBezTo>
                  <a:cubicBezTo>
                    <a:pt x="50" y="12"/>
                    <a:pt x="36" y="14"/>
                    <a:pt x="58" y="7"/>
                  </a:cubicBezTo>
                  <a:cubicBezTo>
                    <a:pt x="80" y="0"/>
                    <a:pt x="46" y="7"/>
                    <a:pt x="40" y="9"/>
                  </a:cubicBezTo>
                  <a:close/>
                </a:path>
              </a:pathLst>
            </a:custGeom>
            <a:solidFill>
              <a:srgbClr val="868AC0"/>
            </a:solidFill>
            <a:ln w="9525">
              <a:noFill/>
              <a:round/>
              <a:headEnd/>
              <a:tailEnd/>
            </a:ln>
          </p:spPr>
          <p:txBody>
            <a:bodyPr/>
            <a:lstStyle/>
            <a:p>
              <a:endParaRPr lang="en-US"/>
            </a:p>
          </p:txBody>
        </p:sp>
        <p:sp>
          <p:nvSpPr>
            <p:cNvPr id="27262" name="Freeform 634"/>
            <p:cNvSpPr>
              <a:spLocks/>
            </p:cNvSpPr>
            <p:nvPr/>
          </p:nvSpPr>
          <p:spPr bwMode="auto">
            <a:xfrm>
              <a:off x="3609975" y="4974307"/>
              <a:ext cx="263525" cy="303213"/>
            </a:xfrm>
            <a:custGeom>
              <a:avLst/>
              <a:gdLst>
                <a:gd name="T0" fmla="*/ 2147483647 w 80"/>
                <a:gd name="T1" fmla="*/ 2147483647 h 92"/>
                <a:gd name="T2" fmla="*/ 2147483647 w 80"/>
                <a:gd name="T3" fmla="*/ 2147483647 h 92"/>
                <a:gd name="T4" fmla="*/ 2147483647 w 80"/>
                <a:gd name="T5" fmla="*/ 2147483647 h 92"/>
                <a:gd name="T6" fmla="*/ 2147483647 w 80"/>
                <a:gd name="T7" fmla="*/ 2147483647 h 92"/>
                <a:gd name="T8" fmla="*/ 2147483647 w 80"/>
                <a:gd name="T9" fmla="*/ 2147483647 h 92"/>
                <a:gd name="T10" fmla="*/ 2147483647 w 80"/>
                <a:gd name="T11" fmla="*/ 2147483647 h 92"/>
                <a:gd name="T12" fmla="*/ 2147483647 w 80"/>
                <a:gd name="T13" fmla="*/ 2147483647 h 92"/>
                <a:gd name="T14" fmla="*/ 2147483647 w 80"/>
                <a:gd name="T15" fmla="*/ 2147483647 h 92"/>
                <a:gd name="T16" fmla="*/ 2147483647 w 80"/>
                <a:gd name="T17" fmla="*/ 2147483647 h 92"/>
                <a:gd name="T18" fmla="*/ 2147483647 w 80"/>
                <a:gd name="T19" fmla="*/ 2147483647 h 92"/>
                <a:gd name="T20" fmla="*/ 2147483647 w 80"/>
                <a:gd name="T21" fmla="*/ 2147483647 h 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92"/>
                <a:gd name="T35" fmla="*/ 80 w 80"/>
                <a:gd name="T36" fmla="*/ 92 h 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92">
                  <a:moveTo>
                    <a:pt x="39" y="9"/>
                  </a:moveTo>
                  <a:cubicBezTo>
                    <a:pt x="39" y="9"/>
                    <a:pt x="26" y="9"/>
                    <a:pt x="20" y="14"/>
                  </a:cubicBezTo>
                  <a:cubicBezTo>
                    <a:pt x="15" y="19"/>
                    <a:pt x="15" y="22"/>
                    <a:pt x="12" y="31"/>
                  </a:cubicBezTo>
                  <a:cubicBezTo>
                    <a:pt x="9" y="40"/>
                    <a:pt x="0" y="36"/>
                    <a:pt x="4" y="46"/>
                  </a:cubicBezTo>
                  <a:cubicBezTo>
                    <a:pt x="8" y="57"/>
                    <a:pt x="6" y="53"/>
                    <a:pt x="11" y="67"/>
                  </a:cubicBezTo>
                  <a:cubicBezTo>
                    <a:pt x="16" y="80"/>
                    <a:pt x="16" y="92"/>
                    <a:pt x="16" y="92"/>
                  </a:cubicBezTo>
                  <a:cubicBezTo>
                    <a:pt x="16" y="92"/>
                    <a:pt x="18" y="73"/>
                    <a:pt x="15" y="62"/>
                  </a:cubicBezTo>
                  <a:cubicBezTo>
                    <a:pt x="12" y="50"/>
                    <a:pt x="6" y="45"/>
                    <a:pt x="15" y="34"/>
                  </a:cubicBezTo>
                  <a:cubicBezTo>
                    <a:pt x="25" y="22"/>
                    <a:pt x="16" y="26"/>
                    <a:pt x="33" y="19"/>
                  </a:cubicBezTo>
                  <a:cubicBezTo>
                    <a:pt x="49" y="12"/>
                    <a:pt x="35" y="14"/>
                    <a:pt x="58" y="7"/>
                  </a:cubicBezTo>
                  <a:cubicBezTo>
                    <a:pt x="80" y="0"/>
                    <a:pt x="46" y="7"/>
                    <a:pt x="39" y="9"/>
                  </a:cubicBezTo>
                  <a:close/>
                </a:path>
              </a:pathLst>
            </a:custGeom>
            <a:solidFill>
              <a:srgbClr val="8589C0"/>
            </a:solidFill>
            <a:ln w="9525">
              <a:noFill/>
              <a:round/>
              <a:headEnd/>
              <a:tailEnd/>
            </a:ln>
          </p:spPr>
          <p:txBody>
            <a:bodyPr/>
            <a:lstStyle/>
            <a:p>
              <a:endParaRPr lang="en-US"/>
            </a:p>
          </p:txBody>
        </p:sp>
        <p:sp>
          <p:nvSpPr>
            <p:cNvPr id="27263" name="Freeform 635"/>
            <p:cNvSpPr>
              <a:spLocks/>
            </p:cNvSpPr>
            <p:nvPr/>
          </p:nvSpPr>
          <p:spPr bwMode="auto">
            <a:xfrm>
              <a:off x="3609975" y="4974307"/>
              <a:ext cx="260350" cy="303213"/>
            </a:xfrm>
            <a:custGeom>
              <a:avLst/>
              <a:gdLst>
                <a:gd name="T0" fmla="*/ 2147483647 w 79"/>
                <a:gd name="T1" fmla="*/ 2147483647 h 92"/>
                <a:gd name="T2" fmla="*/ 2147483647 w 79"/>
                <a:gd name="T3" fmla="*/ 2147483647 h 92"/>
                <a:gd name="T4" fmla="*/ 2147483647 w 79"/>
                <a:gd name="T5" fmla="*/ 2147483647 h 92"/>
                <a:gd name="T6" fmla="*/ 2147483647 w 79"/>
                <a:gd name="T7" fmla="*/ 2147483647 h 92"/>
                <a:gd name="T8" fmla="*/ 2147483647 w 79"/>
                <a:gd name="T9" fmla="*/ 2147483647 h 92"/>
                <a:gd name="T10" fmla="*/ 2147483647 w 79"/>
                <a:gd name="T11" fmla="*/ 2147483647 h 92"/>
                <a:gd name="T12" fmla="*/ 2147483647 w 79"/>
                <a:gd name="T13" fmla="*/ 2147483647 h 92"/>
                <a:gd name="T14" fmla="*/ 2147483647 w 79"/>
                <a:gd name="T15" fmla="*/ 2147483647 h 92"/>
                <a:gd name="T16" fmla="*/ 2147483647 w 79"/>
                <a:gd name="T17" fmla="*/ 2147483647 h 92"/>
                <a:gd name="T18" fmla="*/ 2147483647 w 79"/>
                <a:gd name="T19" fmla="*/ 2147483647 h 92"/>
                <a:gd name="T20" fmla="*/ 2147483647 w 79"/>
                <a:gd name="T21" fmla="*/ 2147483647 h 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92"/>
                <a:gd name="T35" fmla="*/ 79 w 79"/>
                <a:gd name="T36" fmla="*/ 92 h 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92">
                  <a:moveTo>
                    <a:pt x="39" y="9"/>
                  </a:moveTo>
                  <a:cubicBezTo>
                    <a:pt x="39" y="9"/>
                    <a:pt x="26" y="9"/>
                    <a:pt x="20" y="14"/>
                  </a:cubicBezTo>
                  <a:cubicBezTo>
                    <a:pt x="15" y="19"/>
                    <a:pt x="15" y="22"/>
                    <a:pt x="12" y="31"/>
                  </a:cubicBezTo>
                  <a:cubicBezTo>
                    <a:pt x="9" y="40"/>
                    <a:pt x="0" y="36"/>
                    <a:pt x="4" y="46"/>
                  </a:cubicBezTo>
                  <a:cubicBezTo>
                    <a:pt x="8" y="56"/>
                    <a:pt x="6" y="53"/>
                    <a:pt x="11" y="66"/>
                  </a:cubicBezTo>
                  <a:cubicBezTo>
                    <a:pt x="16" y="80"/>
                    <a:pt x="16" y="92"/>
                    <a:pt x="16" y="92"/>
                  </a:cubicBezTo>
                  <a:cubicBezTo>
                    <a:pt x="16" y="92"/>
                    <a:pt x="18" y="73"/>
                    <a:pt x="15" y="61"/>
                  </a:cubicBezTo>
                  <a:cubicBezTo>
                    <a:pt x="12" y="50"/>
                    <a:pt x="6" y="45"/>
                    <a:pt x="15" y="33"/>
                  </a:cubicBezTo>
                  <a:cubicBezTo>
                    <a:pt x="25" y="22"/>
                    <a:pt x="16" y="26"/>
                    <a:pt x="33" y="19"/>
                  </a:cubicBezTo>
                  <a:cubicBezTo>
                    <a:pt x="49" y="12"/>
                    <a:pt x="35" y="15"/>
                    <a:pt x="57" y="7"/>
                  </a:cubicBezTo>
                  <a:cubicBezTo>
                    <a:pt x="79" y="0"/>
                    <a:pt x="46" y="7"/>
                    <a:pt x="39" y="9"/>
                  </a:cubicBezTo>
                  <a:close/>
                </a:path>
              </a:pathLst>
            </a:custGeom>
            <a:solidFill>
              <a:srgbClr val="8489C0"/>
            </a:solidFill>
            <a:ln w="9525">
              <a:noFill/>
              <a:round/>
              <a:headEnd/>
              <a:tailEnd/>
            </a:ln>
          </p:spPr>
          <p:txBody>
            <a:bodyPr/>
            <a:lstStyle/>
            <a:p>
              <a:endParaRPr lang="en-US"/>
            </a:p>
          </p:txBody>
        </p:sp>
        <p:sp>
          <p:nvSpPr>
            <p:cNvPr id="27264" name="Freeform 636"/>
            <p:cNvSpPr>
              <a:spLocks/>
            </p:cNvSpPr>
            <p:nvPr/>
          </p:nvSpPr>
          <p:spPr bwMode="auto">
            <a:xfrm>
              <a:off x="3609975" y="4974307"/>
              <a:ext cx="260350" cy="303213"/>
            </a:xfrm>
            <a:custGeom>
              <a:avLst/>
              <a:gdLst>
                <a:gd name="T0" fmla="*/ 2147483647 w 79"/>
                <a:gd name="T1" fmla="*/ 2147483647 h 92"/>
                <a:gd name="T2" fmla="*/ 2147483647 w 79"/>
                <a:gd name="T3" fmla="*/ 2147483647 h 92"/>
                <a:gd name="T4" fmla="*/ 2147483647 w 79"/>
                <a:gd name="T5" fmla="*/ 2147483647 h 92"/>
                <a:gd name="T6" fmla="*/ 2147483647 w 79"/>
                <a:gd name="T7" fmla="*/ 2147483647 h 92"/>
                <a:gd name="T8" fmla="*/ 2147483647 w 79"/>
                <a:gd name="T9" fmla="*/ 2147483647 h 92"/>
                <a:gd name="T10" fmla="*/ 2147483647 w 79"/>
                <a:gd name="T11" fmla="*/ 2147483647 h 92"/>
                <a:gd name="T12" fmla="*/ 2147483647 w 79"/>
                <a:gd name="T13" fmla="*/ 2147483647 h 92"/>
                <a:gd name="T14" fmla="*/ 2147483647 w 79"/>
                <a:gd name="T15" fmla="*/ 2147483647 h 92"/>
                <a:gd name="T16" fmla="*/ 2147483647 w 79"/>
                <a:gd name="T17" fmla="*/ 2147483647 h 92"/>
                <a:gd name="T18" fmla="*/ 2147483647 w 79"/>
                <a:gd name="T19" fmla="*/ 2147483647 h 92"/>
                <a:gd name="T20" fmla="*/ 2147483647 w 79"/>
                <a:gd name="T21" fmla="*/ 2147483647 h 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92"/>
                <a:gd name="T35" fmla="*/ 79 w 79"/>
                <a:gd name="T36" fmla="*/ 92 h 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92">
                  <a:moveTo>
                    <a:pt x="39" y="9"/>
                  </a:moveTo>
                  <a:cubicBezTo>
                    <a:pt x="39" y="9"/>
                    <a:pt x="26" y="9"/>
                    <a:pt x="20" y="14"/>
                  </a:cubicBezTo>
                  <a:cubicBezTo>
                    <a:pt x="15" y="19"/>
                    <a:pt x="15" y="22"/>
                    <a:pt x="12" y="31"/>
                  </a:cubicBezTo>
                  <a:cubicBezTo>
                    <a:pt x="9" y="40"/>
                    <a:pt x="0" y="36"/>
                    <a:pt x="4" y="46"/>
                  </a:cubicBezTo>
                  <a:cubicBezTo>
                    <a:pt x="8" y="56"/>
                    <a:pt x="6" y="53"/>
                    <a:pt x="11" y="66"/>
                  </a:cubicBezTo>
                  <a:cubicBezTo>
                    <a:pt x="16" y="79"/>
                    <a:pt x="16" y="92"/>
                    <a:pt x="16" y="92"/>
                  </a:cubicBezTo>
                  <a:cubicBezTo>
                    <a:pt x="16" y="92"/>
                    <a:pt x="18" y="73"/>
                    <a:pt x="15" y="61"/>
                  </a:cubicBezTo>
                  <a:cubicBezTo>
                    <a:pt x="12" y="50"/>
                    <a:pt x="6" y="44"/>
                    <a:pt x="15" y="33"/>
                  </a:cubicBezTo>
                  <a:cubicBezTo>
                    <a:pt x="25" y="22"/>
                    <a:pt x="16" y="26"/>
                    <a:pt x="33" y="19"/>
                  </a:cubicBezTo>
                  <a:cubicBezTo>
                    <a:pt x="49" y="12"/>
                    <a:pt x="35" y="15"/>
                    <a:pt x="57" y="7"/>
                  </a:cubicBezTo>
                  <a:cubicBezTo>
                    <a:pt x="79" y="0"/>
                    <a:pt x="46" y="7"/>
                    <a:pt x="39" y="9"/>
                  </a:cubicBezTo>
                  <a:close/>
                </a:path>
              </a:pathLst>
            </a:custGeom>
            <a:solidFill>
              <a:srgbClr val="8389C0"/>
            </a:solidFill>
            <a:ln w="9525">
              <a:noFill/>
              <a:round/>
              <a:headEnd/>
              <a:tailEnd/>
            </a:ln>
          </p:spPr>
          <p:txBody>
            <a:bodyPr/>
            <a:lstStyle/>
            <a:p>
              <a:endParaRPr lang="en-US"/>
            </a:p>
          </p:txBody>
        </p:sp>
        <p:sp>
          <p:nvSpPr>
            <p:cNvPr id="27265" name="Freeform 637"/>
            <p:cNvSpPr>
              <a:spLocks/>
            </p:cNvSpPr>
            <p:nvPr/>
          </p:nvSpPr>
          <p:spPr bwMode="auto">
            <a:xfrm>
              <a:off x="3721100" y="4126582"/>
              <a:ext cx="679450" cy="263525"/>
            </a:xfrm>
            <a:custGeom>
              <a:avLst/>
              <a:gdLst>
                <a:gd name="T0" fmla="*/ 2147483647 w 206"/>
                <a:gd name="T1" fmla="*/ 2147483647 h 80"/>
                <a:gd name="T2" fmla="*/ 2147483647 w 206"/>
                <a:gd name="T3" fmla="*/ 2147483647 h 80"/>
                <a:gd name="T4" fmla="*/ 2147483647 w 206"/>
                <a:gd name="T5" fmla="*/ 2147483647 h 80"/>
                <a:gd name="T6" fmla="*/ 2147483647 w 206"/>
                <a:gd name="T7" fmla="*/ 2147483647 h 80"/>
                <a:gd name="T8" fmla="*/ 2147483647 w 206"/>
                <a:gd name="T9" fmla="*/ 2147483647 h 80"/>
                <a:gd name="T10" fmla="*/ 2147483647 w 206"/>
                <a:gd name="T11" fmla="*/ 2147483647 h 80"/>
                <a:gd name="T12" fmla="*/ 2147483647 w 206"/>
                <a:gd name="T13" fmla="*/ 2147483647 h 80"/>
                <a:gd name="T14" fmla="*/ 2147483647 w 206"/>
                <a:gd name="T15" fmla="*/ 2147483647 h 80"/>
                <a:gd name="T16" fmla="*/ 2147483647 w 206"/>
                <a:gd name="T17" fmla="*/ 2147483647 h 80"/>
                <a:gd name="T18" fmla="*/ 2147483647 w 206"/>
                <a:gd name="T19" fmla="*/ 2147483647 h 80"/>
                <a:gd name="T20" fmla="*/ 2147483647 w 206"/>
                <a:gd name="T21" fmla="*/ 2147483647 h 80"/>
                <a:gd name="T22" fmla="*/ 2147483647 w 206"/>
                <a:gd name="T23" fmla="*/ 2147483647 h 80"/>
                <a:gd name="T24" fmla="*/ 2147483647 w 206"/>
                <a:gd name="T25" fmla="*/ 2147483647 h 80"/>
                <a:gd name="T26" fmla="*/ 2147483647 w 206"/>
                <a:gd name="T27" fmla="*/ 2147483647 h 80"/>
                <a:gd name="T28" fmla="*/ 2147483647 w 206"/>
                <a:gd name="T29" fmla="*/ 2147483647 h 80"/>
                <a:gd name="T30" fmla="*/ 2147483647 w 206"/>
                <a:gd name="T31" fmla="*/ 2147483647 h 80"/>
                <a:gd name="T32" fmla="*/ 2147483647 w 206"/>
                <a:gd name="T33" fmla="*/ 2147483647 h 80"/>
                <a:gd name="T34" fmla="*/ 2147483647 w 206"/>
                <a:gd name="T35" fmla="*/ 2147483647 h 80"/>
                <a:gd name="T36" fmla="*/ 2147483647 w 206"/>
                <a:gd name="T37" fmla="*/ 2147483647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6"/>
                <a:gd name="T58" fmla="*/ 0 h 80"/>
                <a:gd name="T59" fmla="*/ 206 w 206"/>
                <a:gd name="T60" fmla="*/ 80 h 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6" h="80">
                  <a:moveTo>
                    <a:pt x="75" y="4"/>
                  </a:moveTo>
                  <a:cubicBezTo>
                    <a:pt x="75" y="4"/>
                    <a:pt x="61" y="14"/>
                    <a:pt x="49" y="23"/>
                  </a:cubicBezTo>
                  <a:cubicBezTo>
                    <a:pt x="38" y="32"/>
                    <a:pt x="34" y="38"/>
                    <a:pt x="17" y="40"/>
                  </a:cubicBezTo>
                  <a:cubicBezTo>
                    <a:pt x="0" y="42"/>
                    <a:pt x="7" y="59"/>
                    <a:pt x="19" y="55"/>
                  </a:cubicBezTo>
                  <a:cubicBezTo>
                    <a:pt x="31" y="51"/>
                    <a:pt x="41" y="47"/>
                    <a:pt x="55" y="45"/>
                  </a:cubicBezTo>
                  <a:cubicBezTo>
                    <a:pt x="70" y="43"/>
                    <a:pt x="74" y="47"/>
                    <a:pt x="85" y="36"/>
                  </a:cubicBezTo>
                  <a:cubicBezTo>
                    <a:pt x="96" y="25"/>
                    <a:pt x="104" y="21"/>
                    <a:pt x="111" y="22"/>
                  </a:cubicBezTo>
                  <a:cubicBezTo>
                    <a:pt x="119" y="23"/>
                    <a:pt x="125" y="24"/>
                    <a:pt x="125" y="24"/>
                  </a:cubicBezTo>
                  <a:cubicBezTo>
                    <a:pt x="127" y="30"/>
                    <a:pt x="127" y="30"/>
                    <a:pt x="127" y="30"/>
                  </a:cubicBezTo>
                  <a:cubicBezTo>
                    <a:pt x="127" y="30"/>
                    <a:pt x="127" y="30"/>
                    <a:pt x="118" y="43"/>
                  </a:cubicBezTo>
                  <a:cubicBezTo>
                    <a:pt x="109" y="56"/>
                    <a:pt x="90" y="62"/>
                    <a:pt x="95" y="71"/>
                  </a:cubicBezTo>
                  <a:cubicBezTo>
                    <a:pt x="101" y="80"/>
                    <a:pt x="106" y="73"/>
                    <a:pt x="106" y="73"/>
                  </a:cubicBezTo>
                  <a:cubicBezTo>
                    <a:pt x="106" y="73"/>
                    <a:pt x="112" y="74"/>
                    <a:pt x="120" y="66"/>
                  </a:cubicBezTo>
                  <a:cubicBezTo>
                    <a:pt x="127" y="58"/>
                    <a:pt x="139" y="54"/>
                    <a:pt x="146" y="57"/>
                  </a:cubicBezTo>
                  <a:cubicBezTo>
                    <a:pt x="153" y="61"/>
                    <a:pt x="160" y="53"/>
                    <a:pt x="171" y="51"/>
                  </a:cubicBezTo>
                  <a:cubicBezTo>
                    <a:pt x="182" y="49"/>
                    <a:pt x="206" y="57"/>
                    <a:pt x="197" y="50"/>
                  </a:cubicBezTo>
                  <a:cubicBezTo>
                    <a:pt x="188" y="44"/>
                    <a:pt x="169" y="44"/>
                    <a:pt x="161" y="33"/>
                  </a:cubicBezTo>
                  <a:cubicBezTo>
                    <a:pt x="153" y="23"/>
                    <a:pt x="162" y="22"/>
                    <a:pt x="146" y="16"/>
                  </a:cubicBezTo>
                  <a:cubicBezTo>
                    <a:pt x="129" y="10"/>
                    <a:pt x="114" y="0"/>
                    <a:pt x="75" y="4"/>
                  </a:cubicBezTo>
                  <a:close/>
                </a:path>
              </a:pathLst>
            </a:custGeom>
            <a:solidFill>
              <a:srgbClr val="CAB2D6"/>
            </a:solidFill>
            <a:ln w="9525">
              <a:noFill/>
              <a:round/>
              <a:headEnd/>
              <a:tailEnd/>
            </a:ln>
          </p:spPr>
          <p:txBody>
            <a:bodyPr/>
            <a:lstStyle/>
            <a:p>
              <a:endParaRPr lang="en-US"/>
            </a:p>
          </p:txBody>
        </p:sp>
        <p:sp>
          <p:nvSpPr>
            <p:cNvPr id="27266" name="Freeform 638"/>
            <p:cNvSpPr>
              <a:spLocks/>
            </p:cNvSpPr>
            <p:nvPr/>
          </p:nvSpPr>
          <p:spPr bwMode="auto">
            <a:xfrm>
              <a:off x="3721100" y="4126582"/>
              <a:ext cx="676275" cy="263525"/>
            </a:xfrm>
            <a:custGeom>
              <a:avLst/>
              <a:gdLst>
                <a:gd name="T0" fmla="*/ 2147483647 w 205"/>
                <a:gd name="T1" fmla="*/ 2147483647 h 80"/>
                <a:gd name="T2" fmla="*/ 2147483647 w 205"/>
                <a:gd name="T3" fmla="*/ 2147483647 h 80"/>
                <a:gd name="T4" fmla="*/ 2147483647 w 205"/>
                <a:gd name="T5" fmla="*/ 2147483647 h 80"/>
                <a:gd name="T6" fmla="*/ 2147483647 w 205"/>
                <a:gd name="T7" fmla="*/ 2147483647 h 80"/>
                <a:gd name="T8" fmla="*/ 2147483647 w 205"/>
                <a:gd name="T9" fmla="*/ 2147483647 h 80"/>
                <a:gd name="T10" fmla="*/ 2147483647 w 205"/>
                <a:gd name="T11" fmla="*/ 2147483647 h 80"/>
                <a:gd name="T12" fmla="*/ 2147483647 w 205"/>
                <a:gd name="T13" fmla="*/ 2147483647 h 80"/>
                <a:gd name="T14" fmla="*/ 2147483647 w 205"/>
                <a:gd name="T15" fmla="*/ 2147483647 h 80"/>
                <a:gd name="T16" fmla="*/ 2147483647 w 205"/>
                <a:gd name="T17" fmla="*/ 2147483647 h 80"/>
                <a:gd name="T18" fmla="*/ 2147483647 w 205"/>
                <a:gd name="T19" fmla="*/ 2147483647 h 80"/>
                <a:gd name="T20" fmla="*/ 2147483647 w 205"/>
                <a:gd name="T21" fmla="*/ 2147483647 h 80"/>
                <a:gd name="T22" fmla="*/ 2147483647 w 205"/>
                <a:gd name="T23" fmla="*/ 2147483647 h 80"/>
                <a:gd name="T24" fmla="*/ 2147483647 w 205"/>
                <a:gd name="T25" fmla="*/ 2147483647 h 80"/>
                <a:gd name="T26" fmla="*/ 2147483647 w 205"/>
                <a:gd name="T27" fmla="*/ 2147483647 h 80"/>
                <a:gd name="T28" fmla="*/ 2147483647 w 205"/>
                <a:gd name="T29" fmla="*/ 2147483647 h 80"/>
                <a:gd name="T30" fmla="*/ 2147483647 w 205"/>
                <a:gd name="T31" fmla="*/ 2147483647 h 80"/>
                <a:gd name="T32" fmla="*/ 2147483647 w 205"/>
                <a:gd name="T33" fmla="*/ 2147483647 h 80"/>
                <a:gd name="T34" fmla="*/ 2147483647 w 205"/>
                <a:gd name="T35" fmla="*/ 2147483647 h 80"/>
                <a:gd name="T36" fmla="*/ 2147483647 w 205"/>
                <a:gd name="T37" fmla="*/ 2147483647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5"/>
                <a:gd name="T58" fmla="*/ 0 h 80"/>
                <a:gd name="T59" fmla="*/ 205 w 205"/>
                <a:gd name="T60" fmla="*/ 80 h 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5" h="80">
                  <a:moveTo>
                    <a:pt x="75" y="5"/>
                  </a:moveTo>
                  <a:cubicBezTo>
                    <a:pt x="75" y="5"/>
                    <a:pt x="61" y="14"/>
                    <a:pt x="50" y="23"/>
                  </a:cubicBezTo>
                  <a:cubicBezTo>
                    <a:pt x="38" y="32"/>
                    <a:pt x="34" y="38"/>
                    <a:pt x="17" y="40"/>
                  </a:cubicBezTo>
                  <a:cubicBezTo>
                    <a:pt x="0" y="42"/>
                    <a:pt x="8" y="59"/>
                    <a:pt x="20" y="55"/>
                  </a:cubicBezTo>
                  <a:cubicBezTo>
                    <a:pt x="32" y="51"/>
                    <a:pt x="41" y="47"/>
                    <a:pt x="55" y="45"/>
                  </a:cubicBezTo>
                  <a:cubicBezTo>
                    <a:pt x="69" y="43"/>
                    <a:pt x="74" y="46"/>
                    <a:pt x="85" y="36"/>
                  </a:cubicBezTo>
                  <a:cubicBezTo>
                    <a:pt x="96" y="25"/>
                    <a:pt x="104" y="21"/>
                    <a:pt x="112" y="22"/>
                  </a:cubicBezTo>
                  <a:cubicBezTo>
                    <a:pt x="119" y="23"/>
                    <a:pt x="125" y="25"/>
                    <a:pt x="125" y="25"/>
                  </a:cubicBezTo>
                  <a:cubicBezTo>
                    <a:pt x="127" y="30"/>
                    <a:pt x="127" y="30"/>
                    <a:pt x="127" y="30"/>
                  </a:cubicBezTo>
                  <a:cubicBezTo>
                    <a:pt x="127" y="30"/>
                    <a:pt x="127" y="30"/>
                    <a:pt x="118" y="43"/>
                  </a:cubicBezTo>
                  <a:cubicBezTo>
                    <a:pt x="109" y="56"/>
                    <a:pt x="91" y="62"/>
                    <a:pt x="96" y="71"/>
                  </a:cubicBezTo>
                  <a:cubicBezTo>
                    <a:pt x="101" y="80"/>
                    <a:pt x="106" y="73"/>
                    <a:pt x="106" y="73"/>
                  </a:cubicBezTo>
                  <a:cubicBezTo>
                    <a:pt x="106" y="73"/>
                    <a:pt x="112" y="74"/>
                    <a:pt x="120" y="66"/>
                  </a:cubicBezTo>
                  <a:cubicBezTo>
                    <a:pt x="127" y="58"/>
                    <a:pt x="139" y="54"/>
                    <a:pt x="146" y="57"/>
                  </a:cubicBezTo>
                  <a:cubicBezTo>
                    <a:pt x="153" y="61"/>
                    <a:pt x="160" y="53"/>
                    <a:pt x="171" y="51"/>
                  </a:cubicBezTo>
                  <a:cubicBezTo>
                    <a:pt x="182" y="49"/>
                    <a:pt x="205" y="56"/>
                    <a:pt x="197" y="50"/>
                  </a:cubicBezTo>
                  <a:cubicBezTo>
                    <a:pt x="188" y="44"/>
                    <a:pt x="169" y="44"/>
                    <a:pt x="161" y="33"/>
                  </a:cubicBezTo>
                  <a:cubicBezTo>
                    <a:pt x="153" y="23"/>
                    <a:pt x="162" y="23"/>
                    <a:pt x="146" y="16"/>
                  </a:cubicBezTo>
                  <a:cubicBezTo>
                    <a:pt x="129" y="10"/>
                    <a:pt x="114" y="0"/>
                    <a:pt x="75" y="5"/>
                  </a:cubicBezTo>
                  <a:close/>
                </a:path>
              </a:pathLst>
            </a:custGeom>
            <a:solidFill>
              <a:srgbClr val="C9B1D6"/>
            </a:solidFill>
            <a:ln w="9525">
              <a:noFill/>
              <a:round/>
              <a:headEnd/>
              <a:tailEnd/>
            </a:ln>
          </p:spPr>
          <p:txBody>
            <a:bodyPr/>
            <a:lstStyle/>
            <a:p>
              <a:endParaRPr lang="en-US"/>
            </a:p>
          </p:txBody>
        </p:sp>
        <p:sp>
          <p:nvSpPr>
            <p:cNvPr id="27267" name="Freeform 639"/>
            <p:cNvSpPr>
              <a:spLocks/>
            </p:cNvSpPr>
            <p:nvPr/>
          </p:nvSpPr>
          <p:spPr bwMode="auto">
            <a:xfrm>
              <a:off x="3724275" y="4129757"/>
              <a:ext cx="673100" cy="260350"/>
            </a:xfrm>
            <a:custGeom>
              <a:avLst/>
              <a:gdLst>
                <a:gd name="T0" fmla="*/ 2147483647 w 204"/>
                <a:gd name="T1" fmla="*/ 2147483647 h 79"/>
                <a:gd name="T2" fmla="*/ 2147483647 w 204"/>
                <a:gd name="T3" fmla="*/ 2147483647 h 79"/>
                <a:gd name="T4" fmla="*/ 2147483647 w 204"/>
                <a:gd name="T5" fmla="*/ 2147483647 h 79"/>
                <a:gd name="T6" fmla="*/ 2147483647 w 204"/>
                <a:gd name="T7" fmla="*/ 2147483647 h 79"/>
                <a:gd name="T8" fmla="*/ 2147483647 w 204"/>
                <a:gd name="T9" fmla="*/ 2147483647 h 79"/>
                <a:gd name="T10" fmla="*/ 2147483647 w 204"/>
                <a:gd name="T11" fmla="*/ 2147483647 h 79"/>
                <a:gd name="T12" fmla="*/ 2147483647 w 204"/>
                <a:gd name="T13" fmla="*/ 2147483647 h 79"/>
                <a:gd name="T14" fmla="*/ 2147483647 w 204"/>
                <a:gd name="T15" fmla="*/ 2147483647 h 79"/>
                <a:gd name="T16" fmla="*/ 2147483647 w 204"/>
                <a:gd name="T17" fmla="*/ 2147483647 h 79"/>
                <a:gd name="T18" fmla="*/ 2147483647 w 204"/>
                <a:gd name="T19" fmla="*/ 2147483647 h 79"/>
                <a:gd name="T20" fmla="*/ 2147483647 w 204"/>
                <a:gd name="T21" fmla="*/ 2147483647 h 79"/>
                <a:gd name="T22" fmla="*/ 2147483647 w 204"/>
                <a:gd name="T23" fmla="*/ 2147483647 h 79"/>
                <a:gd name="T24" fmla="*/ 2147483647 w 204"/>
                <a:gd name="T25" fmla="*/ 2147483647 h 79"/>
                <a:gd name="T26" fmla="*/ 2147483647 w 204"/>
                <a:gd name="T27" fmla="*/ 2147483647 h 79"/>
                <a:gd name="T28" fmla="*/ 2147483647 w 204"/>
                <a:gd name="T29" fmla="*/ 2147483647 h 79"/>
                <a:gd name="T30" fmla="*/ 2147483647 w 204"/>
                <a:gd name="T31" fmla="*/ 2147483647 h 79"/>
                <a:gd name="T32" fmla="*/ 2147483647 w 204"/>
                <a:gd name="T33" fmla="*/ 2147483647 h 79"/>
                <a:gd name="T34" fmla="*/ 2147483647 w 204"/>
                <a:gd name="T35" fmla="*/ 2147483647 h 79"/>
                <a:gd name="T36" fmla="*/ 2147483647 w 204"/>
                <a:gd name="T37" fmla="*/ 2147483647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4"/>
                <a:gd name="T58" fmla="*/ 0 h 79"/>
                <a:gd name="T59" fmla="*/ 204 w 204"/>
                <a:gd name="T60" fmla="*/ 79 h 7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4" h="79">
                  <a:moveTo>
                    <a:pt x="75" y="4"/>
                  </a:moveTo>
                  <a:cubicBezTo>
                    <a:pt x="75" y="4"/>
                    <a:pt x="60" y="13"/>
                    <a:pt x="49" y="22"/>
                  </a:cubicBezTo>
                  <a:cubicBezTo>
                    <a:pt x="38" y="31"/>
                    <a:pt x="33" y="37"/>
                    <a:pt x="17" y="39"/>
                  </a:cubicBezTo>
                  <a:cubicBezTo>
                    <a:pt x="0" y="41"/>
                    <a:pt x="7" y="58"/>
                    <a:pt x="19" y="54"/>
                  </a:cubicBezTo>
                  <a:cubicBezTo>
                    <a:pt x="31" y="50"/>
                    <a:pt x="40" y="46"/>
                    <a:pt x="54" y="43"/>
                  </a:cubicBezTo>
                  <a:cubicBezTo>
                    <a:pt x="68" y="41"/>
                    <a:pt x="73" y="45"/>
                    <a:pt x="84" y="34"/>
                  </a:cubicBezTo>
                  <a:cubicBezTo>
                    <a:pt x="95" y="24"/>
                    <a:pt x="103" y="20"/>
                    <a:pt x="111" y="21"/>
                  </a:cubicBezTo>
                  <a:cubicBezTo>
                    <a:pt x="118" y="22"/>
                    <a:pt x="125" y="24"/>
                    <a:pt x="125" y="24"/>
                  </a:cubicBezTo>
                  <a:cubicBezTo>
                    <a:pt x="126" y="29"/>
                    <a:pt x="126" y="29"/>
                    <a:pt x="126" y="29"/>
                  </a:cubicBezTo>
                  <a:cubicBezTo>
                    <a:pt x="126" y="29"/>
                    <a:pt x="126" y="29"/>
                    <a:pt x="117" y="42"/>
                  </a:cubicBezTo>
                  <a:cubicBezTo>
                    <a:pt x="109" y="55"/>
                    <a:pt x="90" y="61"/>
                    <a:pt x="95" y="70"/>
                  </a:cubicBezTo>
                  <a:cubicBezTo>
                    <a:pt x="100" y="79"/>
                    <a:pt x="105" y="71"/>
                    <a:pt x="105" y="71"/>
                  </a:cubicBezTo>
                  <a:cubicBezTo>
                    <a:pt x="105" y="71"/>
                    <a:pt x="111" y="73"/>
                    <a:pt x="119" y="65"/>
                  </a:cubicBezTo>
                  <a:cubicBezTo>
                    <a:pt x="126" y="57"/>
                    <a:pt x="138" y="53"/>
                    <a:pt x="145" y="56"/>
                  </a:cubicBezTo>
                  <a:cubicBezTo>
                    <a:pt x="152" y="60"/>
                    <a:pt x="159" y="52"/>
                    <a:pt x="170" y="50"/>
                  </a:cubicBezTo>
                  <a:cubicBezTo>
                    <a:pt x="180" y="48"/>
                    <a:pt x="204" y="55"/>
                    <a:pt x="195" y="49"/>
                  </a:cubicBezTo>
                  <a:cubicBezTo>
                    <a:pt x="187" y="43"/>
                    <a:pt x="168" y="42"/>
                    <a:pt x="160" y="32"/>
                  </a:cubicBezTo>
                  <a:cubicBezTo>
                    <a:pt x="152" y="22"/>
                    <a:pt x="161" y="22"/>
                    <a:pt x="145" y="16"/>
                  </a:cubicBezTo>
                  <a:cubicBezTo>
                    <a:pt x="129" y="10"/>
                    <a:pt x="114" y="0"/>
                    <a:pt x="75" y="4"/>
                  </a:cubicBezTo>
                  <a:close/>
                </a:path>
              </a:pathLst>
            </a:custGeom>
            <a:solidFill>
              <a:srgbClr val="C8B1D6"/>
            </a:solidFill>
            <a:ln w="9525">
              <a:noFill/>
              <a:round/>
              <a:headEnd/>
              <a:tailEnd/>
            </a:ln>
          </p:spPr>
          <p:txBody>
            <a:bodyPr/>
            <a:lstStyle/>
            <a:p>
              <a:endParaRPr lang="en-US"/>
            </a:p>
          </p:txBody>
        </p:sp>
        <p:sp>
          <p:nvSpPr>
            <p:cNvPr id="27268" name="Freeform 640"/>
            <p:cNvSpPr>
              <a:spLocks/>
            </p:cNvSpPr>
            <p:nvPr/>
          </p:nvSpPr>
          <p:spPr bwMode="auto">
            <a:xfrm>
              <a:off x="3724275" y="4129757"/>
              <a:ext cx="673100" cy="257175"/>
            </a:xfrm>
            <a:custGeom>
              <a:avLst/>
              <a:gdLst>
                <a:gd name="T0" fmla="*/ 2147483647 w 204"/>
                <a:gd name="T1" fmla="*/ 2147483647 h 78"/>
                <a:gd name="T2" fmla="*/ 2147483647 w 204"/>
                <a:gd name="T3" fmla="*/ 2147483647 h 78"/>
                <a:gd name="T4" fmla="*/ 2147483647 w 204"/>
                <a:gd name="T5" fmla="*/ 2147483647 h 78"/>
                <a:gd name="T6" fmla="*/ 2147483647 w 204"/>
                <a:gd name="T7" fmla="*/ 2147483647 h 78"/>
                <a:gd name="T8" fmla="*/ 2147483647 w 204"/>
                <a:gd name="T9" fmla="*/ 2147483647 h 78"/>
                <a:gd name="T10" fmla="*/ 2147483647 w 204"/>
                <a:gd name="T11" fmla="*/ 2147483647 h 78"/>
                <a:gd name="T12" fmla="*/ 2147483647 w 204"/>
                <a:gd name="T13" fmla="*/ 2147483647 h 78"/>
                <a:gd name="T14" fmla="*/ 2147483647 w 204"/>
                <a:gd name="T15" fmla="*/ 2147483647 h 78"/>
                <a:gd name="T16" fmla="*/ 2147483647 w 204"/>
                <a:gd name="T17" fmla="*/ 2147483647 h 78"/>
                <a:gd name="T18" fmla="*/ 2147483647 w 204"/>
                <a:gd name="T19" fmla="*/ 2147483647 h 78"/>
                <a:gd name="T20" fmla="*/ 2147483647 w 204"/>
                <a:gd name="T21" fmla="*/ 2147483647 h 78"/>
                <a:gd name="T22" fmla="*/ 2147483647 w 204"/>
                <a:gd name="T23" fmla="*/ 2147483647 h 78"/>
                <a:gd name="T24" fmla="*/ 2147483647 w 204"/>
                <a:gd name="T25" fmla="*/ 2147483647 h 78"/>
                <a:gd name="T26" fmla="*/ 2147483647 w 204"/>
                <a:gd name="T27" fmla="*/ 2147483647 h 78"/>
                <a:gd name="T28" fmla="*/ 2147483647 w 204"/>
                <a:gd name="T29" fmla="*/ 2147483647 h 78"/>
                <a:gd name="T30" fmla="*/ 2147483647 w 204"/>
                <a:gd name="T31" fmla="*/ 2147483647 h 78"/>
                <a:gd name="T32" fmla="*/ 2147483647 w 204"/>
                <a:gd name="T33" fmla="*/ 2147483647 h 78"/>
                <a:gd name="T34" fmla="*/ 2147483647 w 204"/>
                <a:gd name="T35" fmla="*/ 2147483647 h 78"/>
                <a:gd name="T36" fmla="*/ 2147483647 w 204"/>
                <a:gd name="T37" fmla="*/ 2147483647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4"/>
                <a:gd name="T58" fmla="*/ 0 h 78"/>
                <a:gd name="T59" fmla="*/ 204 w 204"/>
                <a:gd name="T60" fmla="*/ 78 h 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4" h="78">
                  <a:moveTo>
                    <a:pt x="75" y="4"/>
                  </a:moveTo>
                  <a:cubicBezTo>
                    <a:pt x="75" y="4"/>
                    <a:pt x="61" y="13"/>
                    <a:pt x="49" y="22"/>
                  </a:cubicBezTo>
                  <a:cubicBezTo>
                    <a:pt x="38" y="31"/>
                    <a:pt x="34" y="37"/>
                    <a:pt x="17" y="39"/>
                  </a:cubicBezTo>
                  <a:cubicBezTo>
                    <a:pt x="0" y="41"/>
                    <a:pt x="7" y="58"/>
                    <a:pt x="19" y="54"/>
                  </a:cubicBezTo>
                  <a:cubicBezTo>
                    <a:pt x="31" y="50"/>
                    <a:pt x="40" y="45"/>
                    <a:pt x="54" y="43"/>
                  </a:cubicBezTo>
                  <a:cubicBezTo>
                    <a:pt x="68" y="41"/>
                    <a:pt x="72" y="45"/>
                    <a:pt x="83" y="34"/>
                  </a:cubicBezTo>
                  <a:cubicBezTo>
                    <a:pt x="94" y="23"/>
                    <a:pt x="103" y="20"/>
                    <a:pt x="111" y="21"/>
                  </a:cubicBezTo>
                  <a:cubicBezTo>
                    <a:pt x="118" y="22"/>
                    <a:pt x="125" y="24"/>
                    <a:pt x="125" y="24"/>
                  </a:cubicBezTo>
                  <a:cubicBezTo>
                    <a:pt x="126" y="29"/>
                    <a:pt x="126" y="29"/>
                    <a:pt x="126" y="29"/>
                  </a:cubicBezTo>
                  <a:cubicBezTo>
                    <a:pt x="126" y="29"/>
                    <a:pt x="126" y="29"/>
                    <a:pt x="117" y="42"/>
                  </a:cubicBezTo>
                  <a:cubicBezTo>
                    <a:pt x="109" y="55"/>
                    <a:pt x="90" y="60"/>
                    <a:pt x="95" y="69"/>
                  </a:cubicBezTo>
                  <a:cubicBezTo>
                    <a:pt x="100" y="78"/>
                    <a:pt x="105" y="71"/>
                    <a:pt x="105" y="71"/>
                  </a:cubicBezTo>
                  <a:cubicBezTo>
                    <a:pt x="105" y="71"/>
                    <a:pt x="112" y="73"/>
                    <a:pt x="119" y="65"/>
                  </a:cubicBezTo>
                  <a:cubicBezTo>
                    <a:pt x="126" y="57"/>
                    <a:pt x="138" y="53"/>
                    <a:pt x="145" y="56"/>
                  </a:cubicBezTo>
                  <a:cubicBezTo>
                    <a:pt x="152" y="59"/>
                    <a:pt x="159" y="52"/>
                    <a:pt x="169" y="50"/>
                  </a:cubicBezTo>
                  <a:cubicBezTo>
                    <a:pt x="180" y="48"/>
                    <a:pt x="204" y="55"/>
                    <a:pt x="195" y="49"/>
                  </a:cubicBezTo>
                  <a:cubicBezTo>
                    <a:pt x="186" y="43"/>
                    <a:pt x="168" y="42"/>
                    <a:pt x="160" y="32"/>
                  </a:cubicBezTo>
                  <a:cubicBezTo>
                    <a:pt x="152" y="22"/>
                    <a:pt x="161" y="22"/>
                    <a:pt x="145" y="16"/>
                  </a:cubicBezTo>
                  <a:cubicBezTo>
                    <a:pt x="129" y="10"/>
                    <a:pt x="114" y="0"/>
                    <a:pt x="75" y="4"/>
                  </a:cubicBezTo>
                  <a:close/>
                </a:path>
              </a:pathLst>
            </a:custGeom>
            <a:solidFill>
              <a:srgbClr val="C7B1D6"/>
            </a:solidFill>
            <a:ln w="9525">
              <a:noFill/>
              <a:round/>
              <a:headEnd/>
              <a:tailEnd/>
            </a:ln>
          </p:spPr>
          <p:txBody>
            <a:bodyPr/>
            <a:lstStyle/>
            <a:p>
              <a:endParaRPr lang="en-US"/>
            </a:p>
          </p:txBody>
        </p:sp>
        <p:sp>
          <p:nvSpPr>
            <p:cNvPr id="27269" name="Freeform 641"/>
            <p:cNvSpPr>
              <a:spLocks/>
            </p:cNvSpPr>
            <p:nvPr/>
          </p:nvSpPr>
          <p:spPr bwMode="auto">
            <a:xfrm>
              <a:off x="3724275" y="4129757"/>
              <a:ext cx="669925" cy="257175"/>
            </a:xfrm>
            <a:custGeom>
              <a:avLst/>
              <a:gdLst>
                <a:gd name="T0" fmla="*/ 2147483647 w 203"/>
                <a:gd name="T1" fmla="*/ 2147483647 h 78"/>
                <a:gd name="T2" fmla="*/ 2147483647 w 203"/>
                <a:gd name="T3" fmla="*/ 2147483647 h 78"/>
                <a:gd name="T4" fmla="*/ 2147483647 w 203"/>
                <a:gd name="T5" fmla="*/ 2147483647 h 78"/>
                <a:gd name="T6" fmla="*/ 2147483647 w 203"/>
                <a:gd name="T7" fmla="*/ 2147483647 h 78"/>
                <a:gd name="T8" fmla="*/ 2147483647 w 203"/>
                <a:gd name="T9" fmla="*/ 2147483647 h 78"/>
                <a:gd name="T10" fmla="*/ 2147483647 w 203"/>
                <a:gd name="T11" fmla="*/ 2147483647 h 78"/>
                <a:gd name="T12" fmla="*/ 2147483647 w 203"/>
                <a:gd name="T13" fmla="*/ 2147483647 h 78"/>
                <a:gd name="T14" fmla="*/ 2147483647 w 203"/>
                <a:gd name="T15" fmla="*/ 2147483647 h 78"/>
                <a:gd name="T16" fmla="*/ 2147483647 w 203"/>
                <a:gd name="T17" fmla="*/ 2147483647 h 78"/>
                <a:gd name="T18" fmla="*/ 2147483647 w 203"/>
                <a:gd name="T19" fmla="*/ 2147483647 h 78"/>
                <a:gd name="T20" fmla="*/ 2147483647 w 203"/>
                <a:gd name="T21" fmla="*/ 2147483647 h 78"/>
                <a:gd name="T22" fmla="*/ 2147483647 w 203"/>
                <a:gd name="T23" fmla="*/ 2147483647 h 78"/>
                <a:gd name="T24" fmla="*/ 2147483647 w 203"/>
                <a:gd name="T25" fmla="*/ 2147483647 h 78"/>
                <a:gd name="T26" fmla="*/ 2147483647 w 203"/>
                <a:gd name="T27" fmla="*/ 2147483647 h 78"/>
                <a:gd name="T28" fmla="*/ 2147483647 w 203"/>
                <a:gd name="T29" fmla="*/ 2147483647 h 78"/>
                <a:gd name="T30" fmla="*/ 2147483647 w 203"/>
                <a:gd name="T31" fmla="*/ 2147483647 h 78"/>
                <a:gd name="T32" fmla="*/ 2147483647 w 203"/>
                <a:gd name="T33" fmla="*/ 2147483647 h 78"/>
                <a:gd name="T34" fmla="*/ 2147483647 w 203"/>
                <a:gd name="T35" fmla="*/ 2147483647 h 78"/>
                <a:gd name="T36" fmla="*/ 2147483647 w 203"/>
                <a:gd name="T37" fmla="*/ 2147483647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
                <a:gd name="T58" fmla="*/ 0 h 78"/>
                <a:gd name="T59" fmla="*/ 203 w 203"/>
                <a:gd name="T60" fmla="*/ 78 h 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 h="78">
                  <a:moveTo>
                    <a:pt x="75" y="4"/>
                  </a:moveTo>
                  <a:cubicBezTo>
                    <a:pt x="75" y="4"/>
                    <a:pt x="61" y="13"/>
                    <a:pt x="50" y="22"/>
                  </a:cubicBezTo>
                  <a:cubicBezTo>
                    <a:pt x="39" y="31"/>
                    <a:pt x="34" y="37"/>
                    <a:pt x="17" y="39"/>
                  </a:cubicBezTo>
                  <a:cubicBezTo>
                    <a:pt x="0" y="41"/>
                    <a:pt x="7" y="57"/>
                    <a:pt x="19" y="53"/>
                  </a:cubicBezTo>
                  <a:cubicBezTo>
                    <a:pt x="31" y="50"/>
                    <a:pt x="40" y="45"/>
                    <a:pt x="54" y="43"/>
                  </a:cubicBezTo>
                  <a:cubicBezTo>
                    <a:pt x="68" y="41"/>
                    <a:pt x="72" y="44"/>
                    <a:pt x="83" y="34"/>
                  </a:cubicBezTo>
                  <a:cubicBezTo>
                    <a:pt x="94" y="23"/>
                    <a:pt x="103" y="20"/>
                    <a:pt x="111" y="21"/>
                  </a:cubicBezTo>
                  <a:cubicBezTo>
                    <a:pt x="118" y="22"/>
                    <a:pt x="125" y="24"/>
                    <a:pt x="125" y="24"/>
                  </a:cubicBezTo>
                  <a:cubicBezTo>
                    <a:pt x="126" y="29"/>
                    <a:pt x="126" y="29"/>
                    <a:pt x="126" y="29"/>
                  </a:cubicBezTo>
                  <a:cubicBezTo>
                    <a:pt x="126" y="29"/>
                    <a:pt x="126" y="29"/>
                    <a:pt x="118" y="42"/>
                  </a:cubicBezTo>
                  <a:cubicBezTo>
                    <a:pt x="109" y="55"/>
                    <a:pt x="91" y="60"/>
                    <a:pt x="96" y="69"/>
                  </a:cubicBezTo>
                  <a:cubicBezTo>
                    <a:pt x="101" y="78"/>
                    <a:pt x="106" y="71"/>
                    <a:pt x="106" y="71"/>
                  </a:cubicBezTo>
                  <a:cubicBezTo>
                    <a:pt x="106" y="71"/>
                    <a:pt x="112" y="72"/>
                    <a:pt x="119" y="64"/>
                  </a:cubicBezTo>
                  <a:cubicBezTo>
                    <a:pt x="126" y="56"/>
                    <a:pt x="138" y="53"/>
                    <a:pt x="145" y="56"/>
                  </a:cubicBezTo>
                  <a:cubicBezTo>
                    <a:pt x="152" y="59"/>
                    <a:pt x="159" y="52"/>
                    <a:pt x="169" y="50"/>
                  </a:cubicBezTo>
                  <a:cubicBezTo>
                    <a:pt x="180" y="48"/>
                    <a:pt x="203" y="55"/>
                    <a:pt x="195" y="49"/>
                  </a:cubicBezTo>
                  <a:cubicBezTo>
                    <a:pt x="186" y="43"/>
                    <a:pt x="167" y="42"/>
                    <a:pt x="160" y="32"/>
                  </a:cubicBezTo>
                  <a:cubicBezTo>
                    <a:pt x="152" y="23"/>
                    <a:pt x="161" y="22"/>
                    <a:pt x="145" y="16"/>
                  </a:cubicBezTo>
                  <a:cubicBezTo>
                    <a:pt x="129" y="10"/>
                    <a:pt x="114" y="0"/>
                    <a:pt x="75" y="4"/>
                  </a:cubicBezTo>
                  <a:close/>
                </a:path>
              </a:pathLst>
            </a:custGeom>
            <a:solidFill>
              <a:srgbClr val="C6B0D5"/>
            </a:solidFill>
            <a:ln w="9525">
              <a:noFill/>
              <a:round/>
              <a:headEnd/>
              <a:tailEnd/>
            </a:ln>
          </p:spPr>
          <p:txBody>
            <a:bodyPr/>
            <a:lstStyle/>
            <a:p>
              <a:endParaRPr lang="en-US"/>
            </a:p>
          </p:txBody>
        </p:sp>
        <p:sp>
          <p:nvSpPr>
            <p:cNvPr id="27270" name="Freeform 642"/>
            <p:cNvSpPr>
              <a:spLocks/>
            </p:cNvSpPr>
            <p:nvPr/>
          </p:nvSpPr>
          <p:spPr bwMode="auto">
            <a:xfrm>
              <a:off x="3727450" y="4129757"/>
              <a:ext cx="666750" cy="257175"/>
            </a:xfrm>
            <a:custGeom>
              <a:avLst/>
              <a:gdLst>
                <a:gd name="T0" fmla="*/ 2147483647 w 202"/>
                <a:gd name="T1" fmla="*/ 2147483647 h 78"/>
                <a:gd name="T2" fmla="*/ 2147483647 w 202"/>
                <a:gd name="T3" fmla="*/ 2147483647 h 78"/>
                <a:gd name="T4" fmla="*/ 2147483647 w 202"/>
                <a:gd name="T5" fmla="*/ 2147483647 h 78"/>
                <a:gd name="T6" fmla="*/ 2147483647 w 202"/>
                <a:gd name="T7" fmla="*/ 2147483647 h 78"/>
                <a:gd name="T8" fmla="*/ 2147483647 w 202"/>
                <a:gd name="T9" fmla="*/ 2147483647 h 78"/>
                <a:gd name="T10" fmla="*/ 2147483647 w 202"/>
                <a:gd name="T11" fmla="*/ 2147483647 h 78"/>
                <a:gd name="T12" fmla="*/ 2147483647 w 202"/>
                <a:gd name="T13" fmla="*/ 2147483647 h 78"/>
                <a:gd name="T14" fmla="*/ 2147483647 w 202"/>
                <a:gd name="T15" fmla="*/ 2147483647 h 78"/>
                <a:gd name="T16" fmla="*/ 2147483647 w 202"/>
                <a:gd name="T17" fmla="*/ 2147483647 h 78"/>
                <a:gd name="T18" fmla="*/ 2147483647 w 202"/>
                <a:gd name="T19" fmla="*/ 2147483647 h 78"/>
                <a:gd name="T20" fmla="*/ 2147483647 w 202"/>
                <a:gd name="T21" fmla="*/ 2147483647 h 78"/>
                <a:gd name="T22" fmla="*/ 2147483647 w 202"/>
                <a:gd name="T23" fmla="*/ 2147483647 h 78"/>
                <a:gd name="T24" fmla="*/ 2147483647 w 202"/>
                <a:gd name="T25" fmla="*/ 2147483647 h 78"/>
                <a:gd name="T26" fmla="*/ 2147483647 w 202"/>
                <a:gd name="T27" fmla="*/ 2147483647 h 78"/>
                <a:gd name="T28" fmla="*/ 2147483647 w 202"/>
                <a:gd name="T29" fmla="*/ 2147483647 h 78"/>
                <a:gd name="T30" fmla="*/ 2147483647 w 202"/>
                <a:gd name="T31" fmla="*/ 2147483647 h 78"/>
                <a:gd name="T32" fmla="*/ 2147483647 w 202"/>
                <a:gd name="T33" fmla="*/ 2147483647 h 78"/>
                <a:gd name="T34" fmla="*/ 2147483647 w 202"/>
                <a:gd name="T35" fmla="*/ 2147483647 h 78"/>
                <a:gd name="T36" fmla="*/ 2147483647 w 202"/>
                <a:gd name="T37" fmla="*/ 2147483647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2"/>
                <a:gd name="T58" fmla="*/ 0 h 78"/>
                <a:gd name="T59" fmla="*/ 202 w 202"/>
                <a:gd name="T60" fmla="*/ 78 h 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2" h="78">
                  <a:moveTo>
                    <a:pt x="75" y="4"/>
                  </a:moveTo>
                  <a:cubicBezTo>
                    <a:pt x="75" y="4"/>
                    <a:pt x="60" y="13"/>
                    <a:pt x="49" y="21"/>
                  </a:cubicBezTo>
                  <a:cubicBezTo>
                    <a:pt x="38" y="30"/>
                    <a:pt x="33" y="37"/>
                    <a:pt x="16" y="39"/>
                  </a:cubicBezTo>
                  <a:cubicBezTo>
                    <a:pt x="0" y="41"/>
                    <a:pt x="7" y="57"/>
                    <a:pt x="18" y="53"/>
                  </a:cubicBezTo>
                  <a:cubicBezTo>
                    <a:pt x="30" y="49"/>
                    <a:pt x="39" y="45"/>
                    <a:pt x="53" y="43"/>
                  </a:cubicBezTo>
                  <a:cubicBezTo>
                    <a:pt x="67" y="41"/>
                    <a:pt x="71" y="44"/>
                    <a:pt x="82" y="33"/>
                  </a:cubicBezTo>
                  <a:cubicBezTo>
                    <a:pt x="92" y="23"/>
                    <a:pt x="102" y="19"/>
                    <a:pt x="111" y="21"/>
                  </a:cubicBezTo>
                  <a:cubicBezTo>
                    <a:pt x="118" y="22"/>
                    <a:pt x="124" y="24"/>
                    <a:pt x="124" y="24"/>
                  </a:cubicBezTo>
                  <a:cubicBezTo>
                    <a:pt x="125" y="29"/>
                    <a:pt x="125" y="29"/>
                    <a:pt x="125" y="29"/>
                  </a:cubicBezTo>
                  <a:cubicBezTo>
                    <a:pt x="125" y="29"/>
                    <a:pt x="125" y="29"/>
                    <a:pt x="117" y="42"/>
                  </a:cubicBezTo>
                  <a:cubicBezTo>
                    <a:pt x="108" y="54"/>
                    <a:pt x="90" y="60"/>
                    <a:pt x="95" y="69"/>
                  </a:cubicBezTo>
                  <a:cubicBezTo>
                    <a:pt x="100" y="78"/>
                    <a:pt x="105" y="71"/>
                    <a:pt x="105" y="71"/>
                  </a:cubicBezTo>
                  <a:cubicBezTo>
                    <a:pt x="105" y="71"/>
                    <a:pt x="111" y="72"/>
                    <a:pt x="118" y="64"/>
                  </a:cubicBezTo>
                  <a:cubicBezTo>
                    <a:pt x="125" y="56"/>
                    <a:pt x="137" y="53"/>
                    <a:pt x="144" y="56"/>
                  </a:cubicBezTo>
                  <a:cubicBezTo>
                    <a:pt x="151" y="59"/>
                    <a:pt x="158" y="51"/>
                    <a:pt x="168" y="50"/>
                  </a:cubicBezTo>
                  <a:cubicBezTo>
                    <a:pt x="179" y="48"/>
                    <a:pt x="202" y="55"/>
                    <a:pt x="193" y="49"/>
                  </a:cubicBezTo>
                  <a:cubicBezTo>
                    <a:pt x="185" y="42"/>
                    <a:pt x="166" y="42"/>
                    <a:pt x="158" y="33"/>
                  </a:cubicBezTo>
                  <a:cubicBezTo>
                    <a:pt x="151" y="23"/>
                    <a:pt x="160" y="22"/>
                    <a:pt x="144" y="16"/>
                  </a:cubicBezTo>
                  <a:cubicBezTo>
                    <a:pt x="128" y="10"/>
                    <a:pt x="113" y="0"/>
                    <a:pt x="75" y="4"/>
                  </a:cubicBezTo>
                  <a:close/>
                </a:path>
              </a:pathLst>
            </a:custGeom>
            <a:solidFill>
              <a:srgbClr val="C5B0D5"/>
            </a:solidFill>
            <a:ln w="9525">
              <a:noFill/>
              <a:round/>
              <a:headEnd/>
              <a:tailEnd/>
            </a:ln>
          </p:spPr>
          <p:txBody>
            <a:bodyPr/>
            <a:lstStyle/>
            <a:p>
              <a:endParaRPr lang="en-US"/>
            </a:p>
          </p:txBody>
        </p:sp>
        <p:sp>
          <p:nvSpPr>
            <p:cNvPr id="27271" name="Freeform 643"/>
            <p:cNvSpPr>
              <a:spLocks/>
            </p:cNvSpPr>
            <p:nvPr/>
          </p:nvSpPr>
          <p:spPr bwMode="auto">
            <a:xfrm>
              <a:off x="3727450" y="4129757"/>
              <a:ext cx="663575" cy="257175"/>
            </a:xfrm>
            <a:custGeom>
              <a:avLst/>
              <a:gdLst>
                <a:gd name="T0" fmla="*/ 2147483647 w 201"/>
                <a:gd name="T1" fmla="*/ 2147483647 h 78"/>
                <a:gd name="T2" fmla="*/ 2147483647 w 201"/>
                <a:gd name="T3" fmla="*/ 2147483647 h 78"/>
                <a:gd name="T4" fmla="*/ 2147483647 w 201"/>
                <a:gd name="T5" fmla="*/ 2147483647 h 78"/>
                <a:gd name="T6" fmla="*/ 2147483647 w 201"/>
                <a:gd name="T7" fmla="*/ 2147483647 h 78"/>
                <a:gd name="T8" fmla="*/ 2147483647 w 201"/>
                <a:gd name="T9" fmla="*/ 2147483647 h 78"/>
                <a:gd name="T10" fmla="*/ 2147483647 w 201"/>
                <a:gd name="T11" fmla="*/ 2147483647 h 78"/>
                <a:gd name="T12" fmla="*/ 2147483647 w 201"/>
                <a:gd name="T13" fmla="*/ 2147483647 h 78"/>
                <a:gd name="T14" fmla="*/ 2147483647 w 201"/>
                <a:gd name="T15" fmla="*/ 2147483647 h 78"/>
                <a:gd name="T16" fmla="*/ 2147483647 w 201"/>
                <a:gd name="T17" fmla="*/ 2147483647 h 78"/>
                <a:gd name="T18" fmla="*/ 2147483647 w 201"/>
                <a:gd name="T19" fmla="*/ 2147483647 h 78"/>
                <a:gd name="T20" fmla="*/ 2147483647 w 201"/>
                <a:gd name="T21" fmla="*/ 2147483647 h 78"/>
                <a:gd name="T22" fmla="*/ 2147483647 w 201"/>
                <a:gd name="T23" fmla="*/ 2147483647 h 78"/>
                <a:gd name="T24" fmla="*/ 2147483647 w 201"/>
                <a:gd name="T25" fmla="*/ 2147483647 h 78"/>
                <a:gd name="T26" fmla="*/ 2147483647 w 201"/>
                <a:gd name="T27" fmla="*/ 2147483647 h 78"/>
                <a:gd name="T28" fmla="*/ 2147483647 w 201"/>
                <a:gd name="T29" fmla="*/ 2147483647 h 78"/>
                <a:gd name="T30" fmla="*/ 2147483647 w 201"/>
                <a:gd name="T31" fmla="*/ 2147483647 h 78"/>
                <a:gd name="T32" fmla="*/ 2147483647 w 201"/>
                <a:gd name="T33" fmla="*/ 2147483647 h 78"/>
                <a:gd name="T34" fmla="*/ 2147483647 w 201"/>
                <a:gd name="T35" fmla="*/ 2147483647 h 78"/>
                <a:gd name="T36" fmla="*/ 2147483647 w 201"/>
                <a:gd name="T37" fmla="*/ 2147483647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1"/>
                <a:gd name="T58" fmla="*/ 0 h 78"/>
                <a:gd name="T59" fmla="*/ 201 w 201"/>
                <a:gd name="T60" fmla="*/ 78 h 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1" h="78">
                  <a:moveTo>
                    <a:pt x="75" y="4"/>
                  </a:moveTo>
                  <a:cubicBezTo>
                    <a:pt x="75" y="4"/>
                    <a:pt x="61" y="13"/>
                    <a:pt x="50" y="21"/>
                  </a:cubicBezTo>
                  <a:cubicBezTo>
                    <a:pt x="38" y="30"/>
                    <a:pt x="33" y="37"/>
                    <a:pt x="17" y="39"/>
                  </a:cubicBezTo>
                  <a:cubicBezTo>
                    <a:pt x="0" y="41"/>
                    <a:pt x="7" y="57"/>
                    <a:pt x="19" y="53"/>
                  </a:cubicBezTo>
                  <a:cubicBezTo>
                    <a:pt x="30" y="49"/>
                    <a:pt x="39" y="45"/>
                    <a:pt x="53" y="43"/>
                  </a:cubicBezTo>
                  <a:cubicBezTo>
                    <a:pt x="67" y="41"/>
                    <a:pt x="71" y="44"/>
                    <a:pt x="81" y="33"/>
                  </a:cubicBezTo>
                  <a:cubicBezTo>
                    <a:pt x="92" y="23"/>
                    <a:pt x="102" y="19"/>
                    <a:pt x="111" y="21"/>
                  </a:cubicBezTo>
                  <a:cubicBezTo>
                    <a:pt x="118" y="22"/>
                    <a:pt x="124" y="24"/>
                    <a:pt x="124" y="24"/>
                  </a:cubicBezTo>
                  <a:cubicBezTo>
                    <a:pt x="125" y="30"/>
                    <a:pt x="125" y="30"/>
                    <a:pt x="125" y="30"/>
                  </a:cubicBezTo>
                  <a:cubicBezTo>
                    <a:pt x="125" y="30"/>
                    <a:pt x="125" y="30"/>
                    <a:pt x="117" y="42"/>
                  </a:cubicBezTo>
                  <a:cubicBezTo>
                    <a:pt x="108" y="54"/>
                    <a:pt x="91" y="60"/>
                    <a:pt x="95" y="69"/>
                  </a:cubicBezTo>
                  <a:cubicBezTo>
                    <a:pt x="100" y="78"/>
                    <a:pt x="105" y="70"/>
                    <a:pt x="105" y="70"/>
                  </a:cubicBezTo>
                  <a:cubicBezTo>
                    <a:pt x="105" y="70"/>
                    <a:pt x="111" y="72"/>
                    <a:pt x="118" y="64"/>
                  </a:cubicBezTo>
                  <a:cubicBezTo>
                    <a:pt x="125" y="56"/>
                    <a:pt x="137" y="52"/>
                    <a:pt x="144" y="56"/>
                  </a:cubicBezTo>
                  <a:cubicBezTo>
                    <a:pt x="151" y="59"/>
                    <a:pt x="157" y="51"/>
                    <a:pt x="168" y="49"/>
                  </a:cubicBezTo>
                  <a:cubicBezTo>
                    <a:pt x="178" y="48"/>
                    <a:pt x="201" y="55"/>
                    <a:pt x="193" y="49"/>
                  </a:cubicBezTo>
                  <a:cubicBezTo>
                    <a:pt x="185" y="42"/>
                    <a:pt x="166" y="42"/>
                    <a:pt x="158" y="33"/>
                  </a:cubicBezTo>
                  <a:cubicBezTo>
                    <a:pt x="151" y="23"/>
                    <a:pt x="160" y="22"/>
                    <a:pt x="144" y="16"/>
                  </a:cubicBezTo>
                  <a:cubicBezTo>
                    <a:pt x="128" y="10"/>
                    <a:pt x="113" y="0"/>
                    <a:pt x="75" y="4"/>
                  </a:cubicBezTo>
                  <a:close/>
                </a:path>
              </a:pathLst>
            </a:custGeom>
            <a:solidFill>
              <a:srgbClr val="C4B0D5"/>
            </a:solidFill>
            <a:ln w="9525">
              <a:noFill/>
              <a:round/>
              <a:headEnd/>
              <a:tailEnd/>
            </a:ln>
          </p:spPr>
          <p:txBody>
            <a:bodyPr/>
            <a:lstStyle/>
            <a:p>
              <a:endParaRPr lang="en-US"/>
            </a:p>
          </p:txBody>
        </p:sp>
        <p:sp>
          <p:nvSpPr>
            <p:cNvPr id="27272" name="Freeform 644"/>
            <p:cNvSpPr>
              <a:spLocks/>
            </p:cNvSpPr>
            <p:nvPr/>
          </p:nvSpPr>
          <p:spPr bwMode="auto">
            <a:xfrm>
              <a:off x="3730625" y="4129757"/>
              <a:ext cx="660400" cy="254000"/>
            </a:xfrm>
            <a:custGeom>
              <a:avLst/>
              <a:gdLst>
                <a:gd name="T0" fmla="*/ 2147483647 w 200"/>
                <a:gd name="T1" fmla="*/ 2147483647 h 77"/>
                <a:gd name="T2" fmla="*/ 2147483647 w 200"/>
                <a:gd name="T3" fmla="*/ 2147483647 h 77"/>
                <a:gd name="T4" fmla="*/ 2147483647 w 200"/>
                <a:gd name="T5" fmla="*/ 2147483647 h 77"/>
                <a:gd name="T6" fmla="*/ 2147483647 w 200"/>
                <a:gd name="T7" fmla="*/ 2147483647 h 77"/>
                <a:gd name="T8" fmla="*/ 2147483647 w 200"/>
                <a:gd name="T9" fmla="*/ 2147483647 h 77"/>
                <a:gd name="T10" fmla="*/ 2147483647 w 200"/>
                <a:gd name="T11" fmla="*/ 2147483647 h 77"/>
                <a:gd name="T12" fmla="*/ 2147483647 w 200"/>
                <a:gd name="T13" fmla="*/ 2147483647 h 77"/>
                <a:gd name="T14" fmla="*/ 2147483647 w 200"/>
                <a:gd name="T15" fmla="*/ 2147483647 h 77"/>
                <a:gd name="T16" fmla="*/ 2147483647 w 200"/>
                <a:gd name="T17" fmla="*/ 2147483647 h 77"/>
                <a:gd name="T18" fmla="*/ 2147483647 w 200"/>
                <a:gd name="T19" fmla="*/ 2147483647 h 77"/>
                <a:gd name="T20" fmla="*/ 2147483647 w 200"/>
                <a:gd name="T21" fmla="*/ 2147483647 h 77"/>
                <a:gd name="T22" fmla="*/ 2147483647 w 200"/>
                <a:gd name="T23" fmla="*/ 2147483647 h 77"/>
                <a:gd name="T24" fmla="*/ 2147483647 w 200"/>
                <a:gd name="T25" fmla="*/ 2147483647 h 77"/>
                <a:gd name="T26" fmla="*/ 2147483647 w 200"/>
                <a:gd name="T27" fmla="*/ 2147483647 h 77"/>
                <a:gd name="T28" fmla="*/ 2147483647 w 200"/>
                <a:gd name="T29" fmla="*/ 2147483647 h 77"/>
                <a:gd name="T30" fmla="*/ 2147483647 w 200"/>
                <a:gd name="T31" fmla="*/ 2147483647 h 77"/>
                <a:gd name="T32" fmla="*/ 2147483647 w 200"/>
                <a:gd name="T33" fmla="*/ 2147483647 h 77"/>
                <a:gd name="T34" fmla="*/ 2147483647 w 200"/>
                <a:gd name="T35" fmla="*/ 2147483647 h 77"/>
                <a:gd name="T36" fmla="*/ 2147483647 w 200"/>
                <a:gd name="T37" fmla="*/ 2147483647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0"/>
                <a:gd name="T58" fmla="*/ 0 h 77"/>
                <a:gd name="T59" fmla="*/ 200 w 200"/>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0" h="77">
                  <a:moveTo>
                    <a:pt x="74" y="5"/>
                  </a:moveTo>
                  <a:cubicBezTo>
                    <a:pt x="74" y="5"/>
                    <a:pt x="60" y="13"/>
                    <a:pt x="49" y="21"/>
                  </a:cubicBezTo>
                  <a:cubicBezTo>
                    <a:pt x="38" y="30"/>
                    <a:pt x="32" y="37"/>
                    <a:pt x="16" y="39"/>
                  </a:cubicBezTo>
                  <a:cubicBezTo>
                    <a:pt x="0" y="41"/>
                    <a:pt x="6" y="57"/>
                    <a:pt x="18" y="53"/>
                  </a:cubicBezTo>
                  <a:cubicBezTo>
                    <a:pt x="29" y="49"/>
                    <a:pt x="39" y="44"/>
                    <a:pt x="52" y="42"/>
                  </a:cubicBezTo>
                  <a:cubicBezTo>
                    <a:pt x="66" y="40"/>
                    <a:pt x="69" y="43"/>
                    <a:pt x="80" y="33"/>
                  </a:cubicBezTo>
                  <a:cubicBezTo>
                    <a:pt x="91" y="22"/>
                    <a:pt x="101" y="19"/>
                    <a:pt x="110" y="21"/>
                  </a:cubicBezTo>
                  <a:cubicBezTo>
                    <a:pt x="117" y="22"/>
                    <a:pt x="123" y="24"/>
                    <a:pt x="123" y="24"/>
                  </a:cubicBezTo>
                  <a:cubicBezTo>
                    <a:pt x="125" y="30"/>
                    <a:pt x="125" y="30"/>
                    <a:pt x="125" y="30"/>
                  </a:cubicBezTo>
                  <a:cubicBezTo>
                    <a:pt x="125" y="30"/>
                    <a:pt x="125" y="30"/>
                    <a:pt x="116" y="42"/>
                  </a:cubicBezTo>
                  <a:cubicBezTo>
                    <a:pt x="108" y="54"/>
                    <a:pt x="90" y="60"/>
                    <a:pt x="95" y="69"/>
                  </a:cubicBezTo>
                  <a:cubicBezTo>
                    <a:pt x="100" y="77"/>
                    <a:pt x="104" y="70"/>
                    <a:pt x="104" y="70"/>
                  </a:cubicBezTo>
                  <a:cubicBezTo>
                    <a:pt x="104" y="70"/>
                    <a:pt x="110" y="71"/>
                    <a:pt x="117" y="63"/>
                  </a:cubicBezTo>
                  <a:cubicBezTo>
                    <a:pt x="124" y="56"/>
                    <a:pt x="137" y="52"/>
                    <a:pt x="143" y="56"/>
                  </a:cubicBezTo>
                  <a:cubicBezTo>
                    <a:pt x="150" y="59"/>
                    <a:pt x="156" y="51"/>
                    <a:pt x="167" y="49"/>
                  </a:cubicBezTo>
                  <a:cubicBezTo>
                    <a:pt x="177" y="47"/>
                    <a:pt x="200" y="55"/>
                    <a:pt x="192" y="49"/>
                  </a:cubicBezTo>
                  <a:cubicBezTo>
                    <a:pt x="183" y="42"/>
                    <a:pt x="165" y="42"/>
                    <a:pt x="157" y="33"/>
                  </a:cubicBezTo>
                  <a:cubicBezTo>
                    <a:pt x="150" y="23"/>
                    <a:pt x="159" y="22"/>
                    <a:pt x="143" y="16"/>
                  </a:cubicBezTo>
                  <a:cubicBezTo>
                    <a:pt x="127" y="10"/>
                    <a:pt x="112" y="0"/>
                    <a:pt x="74" y="5"/>
                  </a:cubicBezTo>
                  <a:close/>
                </a:path>
              </a:pathLst>
            </a:custGeom>
            <a:solidFill>
              <a:srgbClr val="C3B0D5"/>
            </a:solidFill>
            <a:ln w="9525">
              <a:noFill/>
              <a:round/>
              <a:headEnd/>
              <a:tailEnd/>
            </a:ln>
          </p:spPr>
          <p:txBody>
            <a:bodyPr/>
            <a:lstStyle/>
            <a:p>
              <a:endParaRPr lang="en-US"/>
            </a:p>
          </p:txBody>
        </p:sp>
        <p:sp>
          <p:nvSpPr>
            <p:cNvPr id="27273" name="Freeform 645"/>
            <p:cNvSpPr>
              <a:spLocks/>
            </p:cNvSpPr>
            <p:nvPr/>
          </p:nvSpPr>
          <p:spPr bwMode="auto">
            <a:xfrm>
              <a:off x="3730625" y="4132932"/>
              <a:ext cx="660400" cy="250825"/>
            </a:xfrm>
            <a:custGeom>
              <a:avLst/>
              <a:gdLst>
                <a:gd name="T0" fmla="*/ 2147483647 w 200"/>
                <a:gd name="T1" fmla="*/ 2147483647 h 76"/>
                <a:gd name="T2" fmla="*/ 2147483647 w 200"/>
                <a:gd name="T3" fmla="*/ 2147483647 h 76"/>
                <a:gd name="T4" fmla="*/ 2147483647 w 200"/>
                <a:gd name="T5" fmla="*/ 2147483647 h 76"/>
                <a:gd name="T6" fmla="*/ 2147483647 w 200"/>
                <a:gd name="T7" fmla="*/ 2147483647 h 76"/>
                <a:gd name="T8" fmla="*/ 2147483647 w 200"/>
                <a:gd name="T9" fmla="*/ 2147483647 h 76"/>
                <a:gd name="T10" fmla="*/ 2147483647 w 200"/>
                <a:gd name="T11" fmla="*/ 2147483647 h 76"/>
                <a:gd name="T12" fmla="*/ 2147483647 w 200"/>
                <a:gd name="T13" fmla="*/ 2147483647 h 76"/>
                <a:gd name="T14" fmla="*/ 2147483647 w 200"/>
                <a:gd name="T15" fmla="*/ 2147483647 h 76"/>
                <a:gd name="T16" fmla="*/ 2147483647 w 200"/>
                <a:gd name="T17" fmla="*/ 2147483647 h 76"/>
                <a:gd name="T18" fmla="*/ 2147483647 w 200"/>
                <a:gd name="T19" fmla="*/ 2147483647 h 76"/>
                <a:gd name="T20" fmla="*/ 2147483647 w 200"/>
                <a:gd name="T21" fmla="*/ 2147483647 h 76"/>
                <a:gd name="T22" fmla="*/ 2147483647 w 200"/>
                <a:gd name="T23" fmla="*/ 2147483647 h 76"/>
                <a:gd name="T24" fmla="*/ 2147483647 w 200"/>
                <a:gd name="T25" fmla="*/ 2147483647 h 76"/>
                <a:gd name="T26" fmla="*/ 2147483647 w 200"/>
                <a:gd name="T27" fmla="*/ 2147483647 h 76"/>
                <a:gd name="T28" fmla="*/ 2147483647 w 200"/>
                <a:gd name="T29" fmla="*/ 2147483647 h 76"/>
                <a:gd name="T30" fmla="*/ 2147483647 w 200"/>
                <a:gd name="T31" fmla="*/ 2147483647 h 76"/>
                <a:gd name="T32" fmla="*/ 2147483647 w 200"/>
                <a:gd name="T33" fmla="*/ 2147483647 h 76"/>
                <a:gd name="T34" fmla="*/ 2147483647 w 200"/>
                <a:gd name="T35" fmla="*/ 2147483647 h 76"/>
                <a:gd name="T36" fmla="*/ 2147483647 w 200"/>
                <a:gd name="T37" fmla="*/ 2147483647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0"/>
                <a:gd name="T58" fmla="*/ 0 h 76"/>
                <a:gd name="T59" fmla="*/ 200 w 200"/>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0" h="76">
                  <a:moveTo>
                    <a:pt x="75" y="4"/>
                  </a:moveTo>
                  <a:cubicBezTo>
                    <a:pt x="75" y="4"/>
                    <a:pt x="60" y="12"/>
                    <a:pt x="49" y="20"/>
                  </a:cubicBezTo>
                  <a:cubicBezTo>
                    <a:pt x="38" y="29"/>
                    <a:pt x="32" y="37"/>
                    <a:pt x="16" y="38"/>
                  </a:cubicBezTo>
                  <a:cubicBezTo>
                    <a:pt x="0" y="40"/>
                    <a:pt x="7" y="56"/>
                    <a:pt x="18" y="52"/>
                  </a:cubicBezTo>
                  <a:cubicBezTo>
                    <a:pt x="30" y="48"/>
                    <a:pt x="39" y="43"/>
                    <a:pt x="52" y="41"/>
                  </a:cubicBezTo>
                  <a:cubicBezTo>
                    <a:pt x="66" y="39"/>
                    <a:pt x="69" y="42"/>
                    <a:pt x="80" y="31"/>
                  </a:cubicBezTo>
                  <a:cubicBezTo>
                    <a:pt x="90" y="21"/>
                    <a:pt x="101" y="18"/>
                    <a:pt x="110" y="20"/>
                  </a:cubicBezTo>
                  <a:cubicBezTo>
                    <a:pt x="117" y="21"/>
                    <a:pt x="123" y="23"/>
                    <a:pt x="123" y="23"/>
                  </a:cubicBezTo>
                  <a:cubicBezTo>
                    <a:pt x="125" y="29"/>
                    <a:pt x="125" y="29"/>
                    <a:pt x="125" y="29"/>
                  </a:cubicBezTo>
                  <a:cubicBezTo>
                    <a:pt x="125" y="29"/>
                    <a:pt x="125" y="29"/>
                    <a:pt x="116" y="41"/>
                  </a:cubicBezTo>
                  <a:cubicBezTo>
                    <a:pt x="108" y="53"/>
                    <a:pt x="90" y="59"/>
                    <a:pt x="95" y="67"/>
                  </a:cubicBezTo>
                  <a:cubicBezTo>
                    <a:pt x="100" y="76"/>
                    <a:pt x="105" y="69"/>
                    <a:pt x="105" y="69"/>
                  </a:cubicBezTo>
                  <a:cubicBezTo>
                    <a:pt x="105" y="69"/>
                    <a:pt x="110" y="70"/>
                    <a:pt x="117" y="62"/>
                  </a:cubicBezTo>
                  <a:cubicBezTo>
                    <a:pt x="125" y="55"/>
                    <a:pt x="137" y="51"/>
                    <a:pt x="143" y="55"/>
                  </a:cubicBezTo>
                  <a:cubicBezTo>
                    <a:pt x="150" y="58"/>
                    <a:pt x="156" y="50"/>
                    <a:pt x="167" y="48"/>
                  </a:cubicBezTo>
                  <a:cubicBezTo>
                    <a:pt x="177" y="46"/>
                    <a:pt x="200" y="54"/>
                    <a:pt x="191" y="48"/>
                  </a:cubicBezTo>
                  <a:cubicBezTo>
                    <a:pt x="183" y="41"/>
                    <a:pt x="165" y="41"/>
                    <a:pt x="157" y="32"/>
                  </a:cubicBezTo>
                  <a:cubicBezTo>
                    <a:pt x="150" y="22"/>
                    <a:pt x="159" y="21"/>
                    <a:pt x="143" y="15"/>
                  </a:cubicBezTo>
                  <a:cubicBezTo>
                    <a:pt x="127" y="10"/>
                    <a:pt x="112" y="0"/>
                    <a:pt x="75" y="4"/>
                  </a:cubicBezTo>
                  <a:close/>
                </a:path>
              </a:pathLst>
            </a:custGeom>
            <a:solidFill>
              <a:srgbClr val="C2AFD5"/>
            </a:solidFill>
            <a:ln w="9525">
              <a:noFill/>
              <a:round/>
              <a:headEnd/>
              <a:tailEnd/>
            </a:ln>
          </p:spPr>
          <p:txBody>
            <a:bodyPr/>
            <a:lstStyle/>
            <a:p>
              <a:endParaRPr lang="en-US"/>
            </a:p>
          </p:txBody>
        </p:sp>
        <p:sp>
          <p:nvSpPr>
            <p:cNvPr id="27274" name="Freeform 646"/>
            <p:cNvSpPr>
              <a:spLocks/>
            </p:cNvSpPr>
            <p:nvPr/>
          </p:nvSpPr>
          <p:spPr bwMode="auto">
            <a:xfrm>
              <a:off x="3730625" y="4132932"/>
              <a:ext cx="657225" cy="250825"/>
            </a:xfrm>
            <a:custGeom>
              <a:avLst/>
              <a:gdLst>
                <a:gd name="T0" fmla="*/ 2147483647 w 199"/>
                <a:gd name="T1" fmla="*/ 2147483647 h 76"/>
                <a:gd name="T2" fmla="*/ 2147483647 w 199"/>
                <a:gd name="T3" fmla="*/ 2147483647 h 76"/>
                <a:gd name="T4" fmla="*/ 2147483647 w 199"/>
                <a:gd name="T5" fmla="*/ 2147483647 h 76"/>
                <a:gd name="T6" fmla="*/ 2147483647 w 199"/>
                <a:gd name="T7" fmla="*/ 2147483647 h 76"/>
                <a:gd name="T8" fmla="*/ 2147483647 w 199"/>
                <a:gd name="T9" fmla="*/ 2147483647 h 76"/>
                <a:gd name="T10" fmla="*/ 2147483647 w 199"/>
                <a:gd name="T11" fmla="*/ 2147483647 h 76"/>
                <a:gd name="T12" fmla="*/ 2147483647 w 199"/>
                <a:gd name="T13" fmla="*/ 2147483647 h 76"/>
                <a:gd name="T14" fmla="*/ 2147483647 w 199"/>
                <a:gd name="T15" fmla="*/ 2147483647 h 76"/>
                <a:gd name="T16" fmla="*/ 2147483647 w 199"/>
                <a:gd name="T17" fmla="*/ 2147483647 h 76"/>
                <a:gd name="T18" fmla="*/ 2147483647 w 199"/>
                <a:gd name="T19" fmla="*/ 2147483647 h 76"/>
                <a:gd name="T20" fmla="*/ 2147483647 w 199"/>
                <a:gd name="T21" fmla="*/ 2147483647 h 76"/>
                <a:gd name="T22" fmla="*/ 2147483647 w 199"/>
                <a:gd name="T23" fmla="*/ 2147483647 h 76"/>
                <a:gd name="T24" fmla="*/ 2147483647 w 199"/>
                <a:gd name="T25" fmla="*/ 2147483647 h 76"/>
                <a:gd name="T26" fmla="*/ 2147483647 w 199"/>
                <a:gd name="T27" fmla="*/ 2147483647 h 76"/>
                <a:gd name="T28" fmla="*/ 2147483647 w 199"/>
                <a:gd name="T29" fmla="*/ 2147483647 h 76"/>
                <a:gd name="T30" fmla="*/ 2147483647 w 199"/>
                <a:gd name="T31" fmla="*/ 2147483647 h 76"/>
                <a:gd name="T32" fmla="*/ 2147483647 w 199"/>
                <a:gd name="T33" fmla="*/ 2147483647 h 76"/>
                <a:gd name="T34" fmla="*/ 2147483647 w 199"/>
                <a:gd name="T35" fmla="*/ 2147483647 h 76"/>
                <a:gd name="T36" fmla="*/ 2147483647 w 199"/>
                <a:gd name="T37" fmla="*/ 2147483647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9"/>
                <a:gd name="T58" fmla="*/ 0 h 76"/>
                <a:gd name="T59" fmla="*/ 199 w 199"/>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9" h="76">
                  <a:moveTo>
                    <a:pt x="75" y="4"/>
                  </a:moveTo>
                  <a:cubicBezTo>
                    <a:pt x="75" y="4"/>
                    <a:pt x="61" y="12"/>
                    <a:pt x="50" y="20"/>
                  </a:cubicBezTo>
                  <a:cubicBezTo>
                    <a:pt x="39" y="29"/>
                    <a:pt x="32" y="37"/>
                    <a:pt x="16" y="38"/>
                  </a:cubicBezTo>
                  <a:cubicBezTo>
                    <a:pt x="0" y="40"/>
                    <a:pt x="7" y="55"/>
                    <a:pt x="18" y="51"/>
                  </a:cubicBezTo>
                  <a:cubicBezTo>
                    <a:pt x="30" y="48"/>
                    <a:pt x="39" y="43"/>
                    <a:pt x="52" y="41"/>
                  </a:cubicBezTo>
                  <a:cubicBezTo>
                    <a:pt x="66" y="39"/>
                    <a:pt x="69" y="41"/>
                    <a:pt x="79" y="31"/>
                  </a:cubicBezTo>
                  <a:cubicBezTo>
                    <a:pt x="90" y="21"/>
                    <a:pt x="101" y="18"/>
                    <a:pt x="111" y="19"/>
                  </a:cubicBezTo>
                  <a:cubicBezTo>
                    <a:pt x="117" y="21"/>
                    <a:pt x="123" y="23"/>
                    <a:pt x="123" y="23"/>
                  </a:cubicBezTo>
                  <a:cubicBezTo>
                    <a:pt x="125" y="29"/>
                    <a:pt x="125" y="29"/>
                    <a:pt x="125" y="29"/>
                  </a:cubicBezTo>
                  <a:cubicBezTo>
                    <a:pt x="125" y="29"/>
                    <a:pt x="125" y="29"/>
                    <a:pt x="116" y="41"/>
                  </a:cubicBezTo>
                  <a:cubicBezTo>
                    <a:pt x="108" y="53"/>
                    <a:pt x="91" y="58"/>
                    <a:pt x="95" y="67"/>
                  </a:cubicBezTo>
                  <a:cubicBezTo>
                    <a:pt x="100" y="76"/>
                    <a:pt x="105" y="69"/>
                    <a:pt x="105" y="69"/>
                  </a:cubicBezTo>
                  <a:cubicBezTo>
                    <a:pt x="105" y="69"/>
                    <a:pt x="110" y="70"/>
                    <a:pt x="117" y="62"/>
                  </a:cubicBezTo>
                  <a:cubicBezTo>
                    <a:pt x="125" y="54"/>
                    <a:pt x="137" y="51"/>
                    <a:pt x="143" y="54"/>
                  </a:cubicBezTo>
                  <a:cubicBezTo>
                    <a:pt x="150" y="58"/>
                    <a:pt x="156" y="50"/>
                    <a:pt x="166" y="48"/>
                  </a:cubicBezTo>
                  <a:cubicBezTo>
                    <a:pt x="177" y="46"/>
                    <a:pt x="199" y="54"/>
                    <a:pt x="191" y="47"/>
                  </a:cubicBezTo>
                  <a:cubicBezTo>
                    <a:pt x="183" y="41"/>
                    <a:pt x="165" y="41"/>
                    <a:pt x="157" y="32"/>
                  </a:cubicBezTo>
                  <a:cubicBezTo>
                    <a:pt x="150" y="22"/>
                    <a:pt x="158" y="21"/>
                    <a:pt x="143" y="16"/>
                  </a:cubicBezTo>
                  <a:cubicBezTo>
                    <a:pt x="127" y="10"/>
                    <a:pt x="112" y="0"/>
                    <a:pt x="75" y="4"/>
                  </a:cubicBezTo>
                  <a:close/>
                </a:path>
              </a:pathLst>
            </a:custGeom>
            <a:solidFill>
              <a:srgbClr val="C2AFD5"/>
            </a:solidFill>
            <a:ln w="9525">
              <a:noFill/>
              <a:round/>
              <a:headEnd/>
              <a:tailEnd/>
            </a:ln>
          </p:spPr>
          <p:txBody>
            <a:bodyPr/>
            <a:lstStyle/>
            <a:p>
              <a:endParaRPr lang="en-US"/>
            </a:p>
          </p:txBody>
        </p:sp>
        <p:sp>
          <p:nvSpPr>
            <p:cNvPr id="27275" name="Freeform 647"/>
            <p:cNvSpPr>
              <a:spLocks/>
            </p:cNvSpPr>
            <p:nvPr/>
          </p:nvSpPr>
          <p:spPr bwMode="auto">
            <a:xfrm>
              <a:off x="3735388" y="4132932"/>
              <a:ext cx="652462" cy="250825"/>
            </a:xfrm>
            <a:custGeom>
              <a:avLst/>
              <a:gdLst>
                <a:gd name="T0" fmla="*/ 2147483647 w 198"/>
                <a:gd name="T1" fmla="*/ 2147483647 h 76"/>
                <a:gd name="T2" fmla="*/ 2147483647 w 198"/>
                <a:gd name="T3" fmla="*/ 2147483647 h 76"/>
                <a:gd name="T4" fmla="*/ 2147483647 w 198"/>
                <a:gd name="T5" fmla="*/ 2147483647 h 76"/>
                <a:gd name="T6" fmla="*/ 2147483647 w 198"/>
                <a:gd name="T7" fmla="*/ 2147483647 h 76"/>
                <a:gd name="T8" fmla="*/ 2147483647 w 198"/>
                <a:gd name="T9" fmla="*/ 2147483647 h 76"/>
                <a:gd name="T10" fmla="*/ 2147483647 w 198"/>
                <a:gd name="T11" fmla="*/ 2147483647 h 76"/>
                <a:gd name="T12" fmla="*/ 2147483647 w 198"/>
                <a:gd name="T13" fmla="*/ 2147483647 h 76"/>
                <a:gd name="T14" fmla="*/ 2147483647 w 198"/>
                <a:gd name="T15" fmla="*/ 2147483647 h 76"/>
                <a:gd name="T16" fmla="*/ 2147483647 w 198"/>
                <a:gd name="T17" fmla="*/ 2147483647 h 76"/>
                <a:gd name="T18" fmla="*/ 2147483647 w 198"/>
                <a:gd name="T19" fmla="*/ 2147483647 h 76"/>
                <a:gd name="T20" fmla="*/ 2147483647 w 198"/>
                <a:gd name="T21" fmla="*/ 2147483647 h 76"/>
                <a:gd name="T22" fmla="*/ 2147483647 w 198"/>
                <a:gd name="T23" fmla="*/ 2147483647 h 76"/>
                <a:gd name="T24" fmla="*/ 2147483647 w 198"/>
                <a:gd name="T25" fmla="*/ 2147483647 h 76"/>
                <a:gd name="T26" fmla="*/ 2147483647 w 198"/>
                <a:gd name="T27" fmla="*/ 2147483647 h 76"/>
                <a:gd name="T28" fmla="*/ 2147483647 w 198"/>
                <a:gd name="T29" fmla="*/ 2147483647 h 76"/>
                <a:gd name="T30" fmla="*/ 2147483647 w 198"/>
                <a:gd name="T31" fmla="*/ 2147483647 h 76"/>
                <a:gd name="T32" fmla="*/ 2147483647 w 198"/>
                <a:gd name="T33" fmla="*/ 2147483647 h 76"/>
                <a:gd name="T34" fmla="*/ 2147483647 w 198"/>
                <a:gd name="T35" fmla="*/ 2147483647 h 76"/>
                <a:gd name="T36" fmla="*/ 2147483647 w 198"/>
                <a:gd name="T37" fmla="*/ 2147483647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76"/>
                <a:gd name="T59" fmla="*/ 198 w 198"/>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76">
                  <a:moveTo>
                    <a:pt x="74" y="4"/>
                  </a:moveTo>
                  <a:cubicBezTo>
                    <a:pt x="74" y="4"/>
                    <a:pt x="60" y="12"/>
                    <a:pt x="49" y="20"/>
                  </a:cubicBezTo>
                  <a:cubicBezTo>
                    <a:pt x="38" y="29"/>
                    <a:pt x="32" y="37"/>
                    <a:pt x="16" y="38"/>
                  </a:cubicBezTo>
                  <a:cubicBezTo>
                    <a:pt x="0" y="40"/>
                    <a:pt x="6" y="55"/>
                    <a:pt x="18" y="51"/>
                  </a:cubicBezTo>
                  <a:cubicBezTo>
                    <a:pt x="29" y="47"/>
                    <a:pt x="38" y="43"/>
                    <a:pt x="51" y="41"/>
                  </a:cubicBezTo>
                  <a:cubicBezTo>
                    <a:pt x="65" y="39"/>
                    <a:pt x="68" y="41"/>
                    <a:pt x="78" y="31"/>
                  </a:cubicBezTo>
                  <a:cubicBezTo>
                    <a:pt x="88" y="21"/>
                    <a:pt x="100" y="17"/>
                    <a:pt x="110" y="19"/>
                  </a:cubicBezTo>
                  <a:cubicBezTo>
                    <a:pt x="116" y="21"/>
                    <a:pt x="123" y="23"/>
                    <a:pt x="123" y="23"/>
                  </a:cubicBezTo>
                  <a:cubicBezTo>
                    <a:pt x="124" y="29"/>
                    <a:pt x="124" y="29"/>
                    <a:pt x="124" y="29"/>
                  </a:cubicBezTo>
                  <a:cubicBezTo>
                    <a:pt x="124" y="29"/>
                    <a:pt x="124" y="29"/>
                    <a:pt x="116" y="41"/>
                  </a:cubicBezTo>
                  <a:cubicBezTo>
                    <a:pt x="107" y="53"/>
                    <a:pt x="90" y="58"/>
                    <a:pt x="95" y="67"/>
                  </a:cubicBezTo>
                  <a:cubicBezTo>
                    <a:pt x="99" y="76"/>
                    <a:pt x="104" y="69"/>
                    <a:pt x="104" y="69"/>
                  </a:cubicBezTo>
                  <a:cubicBezTo>
                    <a:pt x="104" y="69"/>
                    <a:pt x="110" y="69"/>
                    <a:pt x="117" y="62"/>
                  </a:cubicBezTo>
                  <a:cubicBezTo>
                    <a:pt x="124" y="54"/>
                    <a:pt x="136" y="51"/>
                    <a:pt x="142" y="54"/>
                  </a:cubicBezTo>
                  <a:cubicBezTo>
                    <a:pt x="149" y="57"/>
                    <a:pt x="155" y="50"/>
                    <a:pt x="165" y="48"/>
                  </a:cubicBezTo>
                  <a:cubicBezTo>
                    <a:pt x="175" y="46"/>
                    <a:pt x="198" y="53"/>
                    <a:pt x="190" y="47"/>
                  </a:cubicBezTo>
                  <a:cubicBezTo>
                    <a:pt x="182" y="41"/>
                    <a:pt x="163" y="41"/>
                    <a:pt x="156" y="32"/>
                  </a:cubicBezTo>
                  <a:cubicBezTo>
                    <a:pt x="148" y="22"/>
                    <a:pt x="157" y="21"/>
                    <a:pt x="142" y="16"/>
                  </a:cubicBezTo>
                  <a:cubicBezTo>
                    <a:pt x="126" y="10"/>
                    <a:pt x="111" y="0"/>
                    <a:pt x="74" y="4"/>
                  </a:cubicBezTo>
                  <a:close/>
                </a:path>
              </a:pathLst>
            </a:custGeom>
            <a:solidFill>
              <a:srgbClr val="C1AFD4"/>
            </a:solidFill>
            <a:ln w="9525">
              <a:noFill/>
              <a:round/>
              <a:headEnd/>
              <a:tailEnd/>
            </a:ln>
          </p:spPr>
          <p:txBody>
            <a:bodyPr/>
            <a:lstStyle/>
            <a:p>
              <a:endParaRPr lang="en-US"/>
            </a:p>
          </p:txBody>
        </p:sp>
        <p:sp>
          <p:nvSpPr>
            <p:cNvPr id="27276" name="Freeform 648"/>
            <p:cNvSpPr>
              <a:spLocks/>
            </p:cNvSpPr>
            <p:nvPr/>
          </p:nvSpPr>
          <p:spPr bwMode="auto">
            <a:xfrm>
              <a:off x="3735388" y="4132932"/>
              <a:ext cx="652462" cy="247650"/>
            </a:xfrm>
            <a:custGeom>
              <a:avLst/>
              <a:gdLst>
                <a:gd name="T0" fmla="*/ 2147483647 w 198"/>
                <a:gd name="T1" fmla="*/ 2147483647 h 75"/>
                <a:gd name="T2" fmla="*/ 2147483647 w 198"/>
                <a:gd name="T3" fmla="*/ 2147483647 h 75"/>
                <a:gd name="T4" fmla="*/ 2147483647 w 198"/>
                <a:gd name="T5" fmla="*/ 2147483647 h 75"/>
                <a:gd name="T6" fmla="*/ 2147483647 w 198"/>
                <a:gd name="T7" fmla="*/ 2147483647 h 75"/>
                <a:gd name="T8" fmla="*/ 2147483647 w 198"/>
                <a:gd name="T9" fmla="*/ 2147483647 h 75"/>
                <a:gd name="T10" fmla="*/ 2147483647 w 198"/>
                <a:gd name="T11" fmla="*/ 2147483647 h 75"/>
                <a:gd name="T12" fmla="*/ 2147483647 w 198"/>
                <a:gd name="T13" fmla="*/ 2147483647 h 75"/>
                <a:gd name="T14" fmla="*/ 2147483647 w 198"/>
                <a:gd name="T15" fmla="*/ 2147483647 h 75"/>
                <a:gd name="T16" fmla="*/ 2147483647 w 198"/>
                <a:gd name="T17" fmla="*/ 2147483647 h 75"/>
                <a:gd name="T18" fmla="*/ 2147483647 w 198"/>
                <a:gd name="T19" fmla="*/ 2147483647 h 75"/>
                <a:gd name="T20" fmla="*/ 2147483647 w 198"/>
                <a:gd name="T21" fmla="*/ 2147483647 h 75"/>
                <a:gd name="T22" fmla="*/ 2147483647 w 198"/>
                <a:gd name="T23" fmla="*/ 2147483647 h 75"/>
                <a:gd name="T24" fmla="*/ 2147483647 w 198"/>
                <a:gd name="T25" fmla="*/ 2147483647 h 75"/>
                <a:gd name="T26" fmla="*/ 2147483647 w 198"/>
                <a:gd name="T27" fmla="*/ 2147483647 h 75"/>
                <a:gd name="T28" fmla="*/ 2147483647 w 198"/>
                <a:gd name="T29" fmla="*/ 2147483647 h 75"/>
                <a:gd name="T30" fmla="*/ 2147483647 w 198"/>
                <a:gd name="T31" fmla="*/ 2147483647 h 75"/>
                <a:gd name="T32" fmla="*/ 2147483647 w 198"/>
                <a:gd name="T33" fmla="*/ 2147483647 h 75"/>
                <a:gd name="T34" fmla="*/ 2147483647 w 198"/>
                <a:gd name="T35" fmla="*/ 2147483647 h 75"/>
                <a:gd name="T36" fmla="*/ 2147483647 w 198"/>
                <a:gd name="T37" fmla="*/ 2147483647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75"/>
                <a:gd name="T59" fmla="*/ 198 w 198"/>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75">
                  <a:moveTo>
                    <a:pt x="75" y="4"/>
                  </a:moveTo>
                  <a:cubicBezTo>
                    <a:pt x="75" y="4"/>
                    <a:pt x="60" y="12"/>
                    <a:pt x="50" y="20"/>
                  </a:cubicBezTo>
                  <a:cubicBezTo>
                    <a:pt x="39" y="29"/>
                    <a:pt x="32" y="37"/>
                    <a:pt x="16" y="38"/>
                  </a:cubicBezTo>
                  <a:cubicBezTo>
                    <a:pt x="0" y="40"/>
                    <a:pt x="7" y="55"/>
                    <a:pt x="18" y="51"/>
                  </a:cubicBezTo>
                  <a:cubicBezTo>
                    <a:pt x="29" y="47"/>
                    <a:pt x="38" y="43"/>
                    <a:pt x="51" y="41"/>
                  </a:cubicBezTo>
                  <a:cubicBezTo>
                    <a:pt x="65" y="39"/>
                    <a:pt x="67" y="41"/>
                    <a:pt x="78" y="31"/>
                  </a:cubicBezTo>
                  <a:cubicBezTo>
                    <a:pt x="88" y="20"/>
                    <a:pt x="100" y="17"/>
                    <a:pt x="110" y="19"/>
                  </a:cubicBezTo>
                  <a:cubicBezTo>
                    <a:pt x="117" y="21"/>
                    <a:pt x="123" y="23"/>
                    <a:pt x="123" y="23"/>
                  </a:cubicBezTo>
                  <a:cubicBezTo>
                    <a:pt x="124" y="29"/>
                    <a:pt x="124" y="29"/>
                    <a:pt x="124" y="29"/>
                  </a:cubicBezTo>
                  <a:cubicBezTo>
                    <a:pt x="124" y="29"/>
                    <a:pt x="124" y="29"/>
                    <a:pt x="116" y="41"/>
                  </a:cubicBezTo>
                  <a:cubicBezTo>
                    <a:pt x="108" y="53"/>
                    <a:pt x="90" y="58"/>
                    <a:pt x="95" y="67"/>
                  </a:cubicBezTo>
                  <a:cubicBezTo>
                    <a:pt x="100" y="75"/>
                    <a:pt x="104" y="68"/>
                    <a:pt x="104" y="68"/>
                  </a:cubicBezTo>
                  <a:cubicBezTo>
                    <a:pt x="104" y="68"/>
                    <a:pt x="110" y="69"/>
                    <a:pt x="117" y="61"/>
                  </a:cubicBezTo>
                  <a:cubicBezTo>
                    <a:pt x="124" y="54"/>
                    <a:pt x="136" y="51"/>
                    <a:pt x="142" y="54"/>
                  </a:cubicBezTo>
                  <a:cubicBezTo>
                    <a:pt x="149" y="57"/>
                    <a:pt x="155" y="50"/>
                    <a:pt x="165" y="48"/>
                  </a:cubicBezTo>
                  <a:cubicBezTo>
                    <a:pt x="175" y="46"/>
                    <a:pt x="198" y="53"/>
                    <a:pt x="189" y="47"/>
                  </a:cubicBezTo>
                  <a:cubicBezTo>
                    <a:pt x="181" y="41"/>
                    <a:pt x="163" y="41"/>
                    <a:pt x="156" y="32"/>
                  </a:cubicBezTo>
                  <a:cubicBezTo>
                    <a:pt x="148" y="22"/>
                    <a:pt x="157" y="22"/>
                    <a:pt x="142" y="16"/>
                  </a:cubicBezTo>
                  <a:cubicBezTo>
                    <a:pt x="126" y="10"/>
                    <a:pt x="111" y="0"/>
                    <a:pt x="75" y="4"/>
                  </a:cubicBezTo>
                  <a:close/>
                </a:path>
              </a:pathLst>
            </a:custGeom>
            <a:solidFill>
              <a:srgbClr val="C0AED4"/>
            </a:solidFill>
            <a:ln w="9525">
              <a:noFill/>
              <a:round/>
              <a:headEnd/>
              <a:tailEnd/>
            </a:ln>
          </p:spPr>
          <p:txBody>
            <a:bodyPr/>
            <a:lstStyle/>
            <a:p>
              <a:endParaRPr lang="en-US"/>
            </a:p>
          </p:txBody>
        </p:sp>
        <p:sp>
          <p:nvSpPr>
            <p:cNvPr id="27277" name="Freeform 649"/>
            <p:cNvSpPr>
              <a:spLocks/>
            </p:cNvSpPr>
            <p:nvPr/>
          </p:nvSpPr>
          <p:spPr bwMode="auto">
            <a:xfrm>
              <a:off x="3735388" y="4132932"/>
              <a:ext cx="649287" cy="247650"/>
            </a:xfrm>
            <a:custGeom>
              <a:avLst/>
              <a:gdLst>
                <a:gd name="T0" fmla="*/ 2147483647 w 197"/>
                <a:gd name="T1" fmla="*/ 2147483647 h 75"/>
                <a:gd name="T2" fmla="*/ 2147483647 w 197"/>
                <a:gd name="T3" fmla="*/ 2147483647 h 75"/>
                <a:gd name="T4" fmla="*/ 2147483647 w 197"/>
                <a:gd name="T5" fmla="*/ 2147483647 h 75"/>
                <a:gd name="T6" fmla="*/ 2147483647 w 197"/>
                <a:gd name="T7" fmla="*/ 2147483647 h 75"/>
                <a:gd name="T8" fmla="*/ 2147483647 w 197"/>
                <a:gd name="T9" fmla="*/ 2147483647 h 75"/>
                <a:gd name="T10" fmla="*/ 2147483647 w 197"/>
                <a:gd name="T11" fmla="*/ 2147483647 h 75"/>
                <a:gd name="T12" fmla="*/ 2147483647 w 197"/>
                <a:gd name="T13" fmla="*/ 2147483647 h 75"/>
                <a:gd name="T14" fmla="*/ 2147483647 w 197"/>
                <a:gd name="T15" fmla="*/ 2147483647 h 75"/>
                <a:gd name="T16" fmla="*/ 2147483647 w 197"/>
                <a:gd name="T17" fmla="*/ 2147483647 h 75"/>
                <a:gd name="T18" fmla="*/ 2147483647 w 197"/>
                <a:gd name="T19" fmla="*/ 2147483647 h 75"/>
                <a:gd name="T20" fmla="*/ 2147483647 w 197"/>
                <a:gd name="T21" fmla="*/ 2147483647 h 75"/>
                <a:gd name="T22" fmla="*/ 2147483647 w 197"/>
                <a:gd name="T23" fmla="*/ 2147483647 h 75"/>
                <a:gd name="T24" fmla="*/ 2147483647 w 197"/>
                <a:gd name="T25" fmla="*/ 2147483647 h 75"/>
                <a:gd name="T26" fmla="*/ 2147483647 w 197"/>
                <a:gd name="T27" fmla="*/ 2147483647 h 75"/>
                <a:gd name="T28" fmla="*/ 2147483647 w 197"/>
                <a:gd name="T29" fmla="*/ 2147483647 h 75"/>
                <a:gd name="T30" fmla="*/ 2147483647 w 197"/>
                <a:gd name="T31" fmla="*/ 2147483647 h 75"/>
                <a:gd name="T32" fmla="*/ 2147483647 w 197"/>
                <a:gd name="T33" fmla="*/ 2147483647 h 75"/>
                <a:gd name="T34" fmla="*/ 2147483647 w 197"/>
                <a:gd name="T35" fmla="*/ 2147483647 h 75"/>
                <a:gd name="T36" fmla="*/ 2147483647 w 197"/>
                <a:gd name="T37" fmla="*/ 2147483647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7"/>
                <a:gd name="T58" fmla="*/ 0 h 75"/>
                <a:gd name="T59" fmla="*/ 197 w 19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7" h="75">
                  <a:moveTo>
                    <a:pt x="75" y="4"/>
                  </a:moveTo>
                  <a:cubicBezTo>
                    <a:pt x="75" y="4"/>
                    <a:pt x="61" y="12"/>
                    <a:pt x="50" y="20"/>
                  </a:cubicBezTo>
                  <a:cubicBezTo>
                    <a:pt x="39" y="29"/>
                    <a:pt x="32" y="37"/>
                    <a:pt x="16" y="38"/>
                  </a:cubicBezTo>
                  <a:cubicBezTo>
                    <a:pt x="0" y="40"/>
                    <a:pt x="7" y="55"/>
                    <a:pt x="18" y="51"/>
                  </a:cubicBezTo>
                  <a:cubicBezTo>
                    <a:pt x="29" y="47"/>
                    <a:pt x="38" y="42"/>
                    <a:pt x="51" y="40"/>
                  </a:cubicBezTo>
                  <a:cubicBezTo>
                    <a:pt x="65" y="38"/>
                    <a:pt x="67" y="40"/>
                    <a:pt x="77" y="30"/>
                  </a:cubicBezTo>
                  <a:cubicBezTo>
                    <a:pt x="88" y="20"/>
                    <a:pt x="100" y="17"/>
                    <a:pt x="110" y="19"/>
                  </a:cubicBezTo>
                  <a:cubicBezTo>
                    <a:pt x="117" y="21"/>
                    <a:pt x="123" y="24"/>
                    <a:pt x="123" y="24"/>
                  </a:cubicBezTo>
                  <a:cubicBezTo>
                    <a:pt x="124" y="29"/>
                    <a:pt x="124" y="29"/>
                    <a:pt x="124" y="29"/>
                  </a:cubicBezTo>
                  <a:cubicBezTo>
                    <a:pt x="124" y="29"/>
                    <a:pt x="124" y="29"/>
                    <a:pt x="116" y="41"/>
                  </a:cubicBezTo>
                  <a:cubicBezTo>
                    <a:pt x="108" y="53"/>
                    <a:pt x="91" y="58"/>
                    <a:pt x="95" y="67"/>
                  </a:cubicBezTo>
                  <a:cubicBezTo>
                    <a:pt x="100" y="75"/>
                    <a:pt x="105" y="68"/>
                    <a:pt x="105" y="68"/>
                  </a:cubicBezTo>
                  <a:cubicBezTo>
                    <a:pt x="105" y="68"/>
                    <a:pt x="110" y="69"/>
                    <a:pt x="117" y="61"/>
                  </a:cubicBezTo>
                  <a:cubicBezTo>
                    <a:pt x="124" y="54"/>
                    <a:pt x="136" y="51"/>
                    <a:pt x="142" y="54"/>
                  </a:cubicBezTo>
                  <a:cubicBezTo>
                    <a:pt x="149" y="57"/>
                    <a:pt x="155" y="50"/>
                    <a:pt x="165" y="48"/>
                  </a:cubicBezTo>
                  <a:cubicBezTo>
                    <a:pt x="175" y="46"/>
                    <a:pt x="197" y="53"/>
                    <a:pt x="189" y="47"/>
                  </a:cubicBezTo>
                  <a:cubicBezTo>
                    <a:pt x="181" y="41"/>
                    <a:pt x="163" y="41"/>
                    <a:pt x="156" y="32"/>
                  </a:cubicBezTo>
                  <a:cubicBezTo>
                    <a:pt x="148" y="22"/>
                    <a:pt x="157" y="22"/>
                    <a:pt x="142" y="16"/>
                  </a:cubicBezTo>
                  <a:cubicBezTo>
                    <a:pt x="127" y="10"/>
                    <a:pt x="111" y="0"/>
                    <a:pt x="75" y="4"/>
                  </a:cubicBezTo>
                  <a:close/>
                </a:path>
              </a:pathLst>
            </a:custGeom>
            <a:solidFill>
              <a:srgbClr val="BFAED4"/>
            </a:solidFill>
            <a:ln w="9525">
              <a:noFill/>
              <a:round/>
              <a:headEnd/>
              <a:tailEnd/>
            </a:ln>
          </p:spPr>
          <p:txBody>
            <a:bodyPr/>
            <a:lstStyle/>
            <a:p>
              <a:endParaRPr lang="en-US"/>
            </a:p>
          </p:txBody>
        </p:sp>
        <p:sp>
          <p:nvSpPr>
            <p:cNvPr id="27278" name="Freeform 650"/>
            <p:cNvSpPr>
              <a:spLocks/>
            </p:cNvSpPr>
            <p:nvPr/>
          </p:nvSpPr>
          <p:spPr bwMode="auto">
            <a:xfrm>
              <a:off x="3738563" y="4136107"/>
              <a:ext cx="646112" cy="244475"/>
            </a:xfrm>
            <a:custGeom>
              <a:avLst/>
              <a:gdLst>
                <a:gd name="T0" fmla="*/ 2147483647 w 196"/>
                <a:gd name="T1" fmla="*/ 2147483647 h 74"/>
                <a:gd name="T2" fmla="*/ 2147483647 w 196"/>
                <a:gd name="T3" fmla="*/ 2147483647 h 74"/>
                <a:gd name="T4" fmla="*/ 2147483647 w 196"/>
                <a:gd name="T5" fmla="*/ 2147483647 h 74"/>
                <a:gd name="T6" fmla="*/ 2147483647 w 196"/>
                <a:gd name="T7" fmla="*/ 2147483647 h 74"/>
                <a:gd name="T8" fmla="*/ 2147483647 w 196"/>
                <a:gd name="T9" fmla="*/ 2147483647 h 74"/>
                <a:gd name="T10" fmla="*/ 2147483647 w 196"/>
                <a:gd name="T11" fmla="*/ 2147483647 h 74"/>
                <a:gd name="T12" fmla="*/ 2147483647 w 196"/>
                <a:gd name="T13" fmla="*/ 2147483647 h 74"/>
                <a:gd name="T14" fmla="*/ 2147483647 w 196"/>
                <a:gd name="T15" fmla="*/ 2147483647 h 74"/>
                <a:gd name="T16" fmla="*/ 2147483647 w 196"/>
                <a:gd name="T17" fmla="*/ 2147483647 h 74"/>
                <a:gd name="T18" fmla="*/ 2147483647 w 196"/>
                <a:gd name="T19" fmla="*/ 2147483647 h 74"/>
                <a:gd name="T20" fmla="*/ 2147483647 w 196"/>
                <a:gd name="T21" fmla="*/ 2147483647 h 74"/>
                <a:gd name="T22" fmla="*/ 2147483647 w 196"/>
                <a:gd name="T23" fmla="*/ 2147483647 h 74"/>
                <a:gd name="T24" fmla="*/ 2147483647 w 196"/>
                <a:gd name="T25" fmla="*/ 2147483647 h 74"/>
                <a:gd name="T26" fmla="*/ 2147483647 w 196"/>
                <a:gd name="T27" fmla="*/ 2147483647 h 74"/>
                <a:gd name="T28" fmla="*/ 2147483647 w 196"/>
                <a:gd name="T29" fmla="*/ 2147483647 h 74"/>
                <a:gd name="T30" fmla="*/ 2147483647 w 196"/>
                <a:gd name="T31" fmla="*/ 2147483647 h 74"/>
                <a:gd name="T32" fmla="*/ 2147483647 w 196"/>
                <a:gd name="T33" fmla="*/ 2147483647 h 74"/>
                <a:gd name="T34" fmla="*/ 2147483647 w 196"/>
                <a:gd name="T35" fmla="*/ 2147483647 h 74"/>
                <a:gd name="T36" fmla="*/ 2147483647 w 196"/>
                <a:gd name="T37" fmla="*/ 2147483647 h 7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6"/>
                <a:gd name="T58" fmla="*/ 0 h 74"/>
                <a:gd name="T59" fmla="*/ 196 w 196"/>
                <a:gd name="T60" fmla="*/ 74 h 7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6" h="74">
                  <a:moveTo>
                    <a:pt x="74" y="4"/>
                  </a:moveTo>
                  <a:cubicBezTo>
                    <a:pt x="74" y="4"/>
                    <a:pt x="60" y="11"/>
                    <a:pt x="49" y="19"/>
                  </a:cubicBezTo>
                  <a:cubicBezTo>
                    <a:pt x="39" y="27"/>
                    <a:pt x="31" y="36"/>
                    <a:pt x="16" y="37"/>
                  </a:cubicBezTo>
                  <a:cubicBezTo>
                    <a:pt x="0" y="39"/>
                    <a:pt x="6" y="53"/>
                    <a:pt x="17" y="50"/>
                  </a:cubicBezTo>
                  <a:cubicBezTo>
                    <a:pt x="28" y="46"/>
                    <a:pt x="37" y="41"/>
                    <a:pt x="51" y="39"/>
                  </a:cubicBezTo>
                  <a:cubicBezTo>
                    <a:pt x="64" y="37"/>
                    <a:pt x="66" y="39"/>
                    <a:pt x="76" y="29"/>
                  </a:cubicBezTo>
                  <a:cubicBezTo>
                    <a:pt x="86" y="19"/>
                    <a:pt x="100" y="16"/>
                    <a:pt x="110" y="18"/>
                  </a:cubicBezTo>
                  <a:cubicBezTo>
                    <a:pt x="116" y="20"/>
                    <a:pt x="122" y="23"/>
                    <a:pt x="122" y="23"/>
                  </a:cubicBezTo>
                  <a:cubicBezTo>
                    <a:pt x="123" y="28"/>
                    <a:pt x="123" y="28"/>
                    <a:pt x="123" y="28"/>
                  </a:cubicBezTo>
                  <a:cubicBezTo>
                    <a:pt x="123" y="28"/>
                    <a:pt x="123" y="28"/>
                    <a:pt x="115" y="40"/>
                  </a:cubicBezTo>
                  <a:cubicBezTo>
                    <a:pt x="107" y="52"/>
                    <a:pt x="90" y="57"/>
                    <a:pt x="95" y="65"/>
                  </a:cubicBezTo>
                  <a:cubicBezTo>
                    <a:pt x="99" y="74"/>
                    <a:pt x="104" y="67"/>
                    <a:pt x="104" y="67"/>
                  </a:cubicBezTo>
                  <a:cubicBezTo>
                    <a:pt x="104" y="67"/>
                    <a:pt x="109" y="67"/>
                    <a:pt x="116" y="60"/>
                  </a:cubicBezTo>
                  <a:cubicBezTo>
                    <a:pt x="123" y="52"/>
                    <a:pt x="135" y="50"/>
                    <a:pt x="141" y="53"/>
                  </a:cubicBezTo>
                  <a:cubicBezTo>
                    <a:pt x="148" y="56"/>
                    <a:pt x="154" y="49"/>
                    <a:pt x="164" y="47"/>
                  </a:cubicBezTo>
                  <a:cubicBezTo>
                    <a:pt x="174" y="45"/>
                    <a:pt x="196" y="52"/>
                    <a:pt x="188" y="46"/>
                  </a:cubicBezTo>
                  <a:cubicBezTo>
                    <a:pt x="180" y="40"/>
                    <a:pt x="162" y="40"/>
                    <a:pt x="155" y="31"/>
                  </a:cubicBezTo>
                  <a:cubicBezTo>
                    <a:pt x="147" y="21"/>
                    <a:pt x="156" y="21"/>
                    <a:pt x="141" y="15"/>
                  </a:cubicBezTo>
                  <a:cubicBezTo>
                    <a:pt x="126" y="10"/>
                    <a:pt x="110" y="0"/>
                    <a:pt x="74" y="4"/>
                  </a:cubicBezTo>
                  <a:close/>
                </a:path>
              </a:pathLst>
            </a:custGeom>
            <a:solidFill>
              <a:srgbClr val="BEAED4"/>
            </a:solidFill>
            <a:ln w="9525">
              <a:noFill/>
              <a:round/>
              <a:headEnd/>
              <a:tailEnd/>
            </a:ln>
          </p:spPr>
          <p:txBody>
            <a:bodyPr/>
            <a:lstStyle/>
            <a:p>
              <a:endParaRPr lang="en-US"/>
            </a:p>
          </p:txBody>
        </p:sp>
        <p:sp>
          <p:nvSpPr>
            <p:cNvPr id="27279" name="Freeform 651"/>
            <p:cNvSpPr>
              <a:spLocks/>
            </p:cNvSpPr>
            <p:nvPr/>
          </p:nvSpPr>
          <p:spPr bwMode="auto">
            <a:xfrm>
              <a:off x="3738563" y="4136107"/>
              <a:ext cx="642937" cy="241300"/>
            </a:xfrm>
            <a:custGeom>
              <a:avLst/>
              <a:gdLst>
                <a:gd name="T0" fmla="*/ 2147483647 w 195"/>
                <a:gd name="T1" fmla="*/ 2147483647 h 73"/>
                <a:gd name="T2" fmla="*/ 2147483647 w 195"/>
                <a:gd name="T3" fmla="*/ 2147483647 h 73"/>
                <a:gd name="T4" fmla="*/ 2147483647 w 195"/>
                <a:gd name="T5" fmla="*/ 2147483647 h 73"/>
                <a:gd name="T6" fmla="*/ 2147483647 w 195"/>
                <a:gd name="T7" fmla="*/ 2147483647 h 73"/>
                <a:gd name="T8" fmla="*/ 2147483647 w 195"/>
                <a:gd name="T9" fmla="*/ 2147483647 h 73"/>
                <a:gd name="T10" fmla="*/ 2147483647 w 195"/>
                <a:gd name="T11" fmla="*/ 2147483647 h 73"/>
                <a:gd name="T12" fmla="*/ 2147483647 w 195"/>
                <a:gd name="T13" fmla="*/ 2147483647 h 73"/>
                <a:gd name="T14" fmla="*/ 2147483647 w 195"/>
                <a:gd name="T15" fmla="*/ 2147483647 h 73"/>
                <a:gd name="T16" fmla="*/ 2147483647 w 195"/>
                <a:gd name="T17" fmla="*/ 2147483647 h 73"/>
                <a:gd name="T18" fmla="*/ 2147483647 w 195"/>
                <a:gd name="T19" fmla="*/ 2147483647 h 73"/>
                <a:gd name="T20" fmla="*/ 2147483647 w 195"/>
                <a:gd name="T21" fmla="*/ 2147483647 h 73"/>
                <a:gd name="T22" fmla="*/ 2147483647 w 195"/>
                <a:gd name="T23" fmla="*/ 2147483647 h 73"/>
                <a:gd name="T24" fmla="*/ 2147483647 w 195"/>
                <a:gd name="T25" fmla="*/ 2147483647 h 73"/>
                <a:gd name="T26" fmla="*/ 2147483647 w 195"/>
                <a:gd name="T27" fmla="*/ 2147483647 h 73"/>
                <a:gd name="T28" fmla="*/ 2147483647 w 195"/>
                <a:gd name="T29" fmla="*/ 2147483647 h 73"/>
                <a:gd name="T30" fmla="*/ 2147483647 w 195"/>
                <a:gd name="T31" fmla="*/ 2147483647 h 73"/>
                <a:gd name="T32" fmla="*/ 2147483647 w 195"/>
                <a:gd name="T33" fmla="*/ 2147483647 h 73"/>
                <a:gd name="T34" fmla="*/ 2147483647 w 195"/>
                <a:gd name="T35" fmla="*/ 2147483647 h 73"/>
                <a:gd name="T36" fmla="*/ 2147483647 w 195"/>
                <a:gd name="T37" fmla="*/ 2147483647 h 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5"/>
                <a:gd name="T58" fmla="*/ 0 h 73"/>
                <a:gd name="T59" fmla="*/ 195 w 195"/>
                <a:gd name="T60" fmla="*/ 73 h 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5" h="73">
                  <a:moveTo>
                    <a:pt x="75" y="4"/>
                  </a:moveTo>
                  <a:cubicBezTo>
                    <a:pt x="75" y="4"/>
                    <a:pt x="60" y="11"/>
                    <a:pt x="50" y="19"/>
                  </a:cubicBezTo>
                  <a:cubicBezTo>
                    <a:pt x="39" y="27"/>
                    <a:pt x="31" y="36"/>
                    <a:pt x="16" y="37"/>
                  </a:cubicBezTo>
                  <a:cubicBezTo>
                    <a:pt x="0" y="39"/>
                    <a:pt x="7" y="53"/>
                    <a:pt x="18" y="49"/>
                  </a:cubicBezTo>
                  <a:cubicBezTo>
                    <a:pt x="29" y="46"/>
                    <a:pt x="37" y="41"/>
                    <a:pt x="51" y="39"/>
                  </a:cubicBezTo>
                  <a:cubicBezTo>
                    <a:pt x="64" y="37"/>
                    <a:pt x="65" y="38"/>
                    <a:pt x="76" y="29"/>
                  </a:cubicBezTo>
                  <a:cubicBezTo>
                    <a:pt x="86" y="19"/>
                    <a:pt x="100" y="16"/>
                    <a:pt x="110" y="18"/>
                  </a:cubicBezTo>
                  <a:cubicBezTo>
                    <a:pt x="116" y="20"/>
                    <a:pt x="122" y="23"/>
                    <a:pt x="122" y="23"/>
                  </a:cubicBezTo>
                  <a:cubicBezTo>
                    <a:pt x="123" y="28"/>
                    <a:pt x="123" y="28"/>
                    <a:pt x="123" y="28"/>
                  </a:cubicBezTo>
                  <a:cubicBezTo>
                    <a:pt x="123" y="28"/>
                    <a:pt x="123" y="28"/>
                    <a:pt x="115" y="40"/>
                  </a:cubicBezTo>
                  <a:cubicBezTo>
                    <a:pt x="107" y="51"/>
                    <a:pt x="90" y="57"/>
                    <a:pt x="95" y="65"/>
                  </a:cubicBezTo>
                  <a:cubicBezTo>
                    <a:pt x="100" y="73"/>
                    <a:pt x="104" y="67"/>
                    <a:pt x="104" y="67"/>
                  </a:cubicBezTo>
                  <a:cubicBezTo>
                    <a:pt x="104" y="67"/>
                    <a:pt x="109" y="67"/>
                    <a:pt x="116" y="60"/>
                  </a:cubicBezTo>
                  <a:cubicBezTo>
                    <a:pt x="123" y="52"/>
                    <a:pt x="135" y="50"/>
                    <a:pt x="141" y="53"/>
                  </a:cubicBezTo>
                  <a:cubicBezTo>
                    <a:pt x="148" y="56"/>
                    <a:pt x="154" y="49"/>
                    <a:pt x="164" y="47"/>
                  </a:cubicBezTo>
                  <a:cubicBezTo>
                    <a:pt x="174" y="45"/>
                    <a:pt x="195" y="52"/>
                    <a:pt x="187" y="46"/>
                  </a:cubicBezTo>
                  <a:cubicBezTo>
                    <a:pt x="179" y="40"/>
                    <a:pt x="162" y="40"/>
                    <a:pt x="155" y="31"/>
                  </a:cubicBezTo>
                  <a:cubicBezTo>
                    <a:pt x="147" y="22"/>
                    <a:pt x="156" y="21"/>
                    <a:pt x="141" y="15"/>
                  </a:cubicBezTo>
                  <a:cubicBezTo>
                    <a:pt x="126" y="10"/>
                    <a:pt x="110" y="0"/>
                    <a:pt x="75" y="4"/>
                  </a:cubicBezTo>
                  <a:close/>
                </a:path>
              </a:pathLst>
            </a:custGeom>
            <a:solidFill>
              <a:srgbClr val="BDAED4"/>
            </a:solidFill>
            <a:ln w="9525">
              <a:noFill/>
              <a:round/>
              <a:headEnd/>
              <a:tailEnd/>
            </a:ln>
          </p:spPr>
          <p:txBody>
            <a:bodyPr/>
            <a:lstStyle/>
            <a:p>
              <a:endParaRPr lang="en-US"/>
            </a:p>
          </p:txBody>
        </p:sp>
        <p:sp>
          <p:nvSpPr>
            <p:cNvPr id="27280" name="Freeform 652"/>
            <p:cNvSpPr>
              <a:spLocks/>
            </p:cNvSpPr>
            <p:nvPr/>
          </p:nvSpPr>
          <p:spPr bwMode="auto">
            <a:xfrm>
              <a:off x="3741738" y="4136107"/>
              <a:ext cx="639762" cy="241300"/>
            </a:xfrm>
            <a:custGeom>
              <a:avLst/>
              <a:gdLst>
                <a:gd name="T0" fmla="*/ 2147483647 w 194"/>
                <a:gd name="T1" fmla="*/ 2147483647 h 73"/>
                <a:gd name="T2" fmla="*/ 2147483647 w 194"/>
                <a:gd name="T3" fmla="*/ 2147483647 h 73"/>
                <a:gd name="T4" fmla="*/ 2147483647 w 194"/>
                <a:gd name="T5" fmla="*/ 2147483647 h 73"/>
                <a:gd name="T6" fmla="*/ 2147483647 w 194"/>
                <a:gd name="T7" fmla="*/ 2147483647 h 73"/>
                <a:gd name="T8" fmla="*/ 2147483647 w 194"/>
                <a:gd name="T9" fmla="*/ 2147483647 h 73"/>
                <a:gd name="T10" fmla="*/ 2147483647 w 194"/>
                <a:gd name="T11" fmla="*/ 2147483647 h 73"/>
                <a:gd name="T12" fmla="*/ 2147483647 w 194"/>
                <a:gd name="T13" fmla="*/ 2147483647 h 73"/>
                <a:gd name="T14" fmla="*/ 2147483647 w 194"/>
                <a:gd name="T15" fmla="*/ 2147483647 h 73"/>
                <a:gd name="T16" fmla="*/ 2147483647 w 194"/>
                <a:gd name="T17" fmla="*/ 2147483647 h 73"/>
                <a:gd name="T18" fmla="*/ 2147483647 w 194"/>
                <a:gd name="T19" fmla="*/ 2147483647 h 73"/>
                <a:gd name="T20" fmla="*/ 2147483647 w 194"/>
                <a:gd name="T21" fmla="*/ 2147483647 h 73"/>
                <a:gd name="T22" fmla="*/ 2147483647 w 194"/>
                <a:gd name="T23" fmla="*/ 2147483647 h 73"/>
                <a:gd name="T24" fmla="*/ 2147483647 w 194"/>
                <a:gd name="T25" fmla="*/ 2147483647 h 73"/>
                <a:gd name="T26" fmla="*/ 2147483647 w 194"/>
                <a:gd name="T27" fmla="*/ 2147483647 h 73"/>
                <a:gd name="T28" fmla="*/ 2147483647 w 194"/>
                <a:gd name="T29" fmla="*/ 2147483647 h 73"/>
                <a:gd name="T30" fmla="*/ 2147483647 w 194"/>
                <a:gd name="T31" fmla="*/ 2147483647 h 73"/>
                <a:gd name="T32" fmla="*/ 2147483647 w 194"/>
                <a:gd name="T33" fmla="*/ 2147483647 h 73"/>
                <a:gd name="T34" fmla="*/ 2147483647 w 194"/>
                <a:gd name="T35" fmla="*/ 2147483647 h 73"/>
                <a:gd name="T36" fmla="*/ 2147483647 w 194"/>
                <a:gd name="T37" fmla="*/ 2147483647 h 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4"/>
                <a:gd name="T58" fmla="*/ 0 h 73"/>
                <a:gd name="T59" fmla="*/ 194 w 194"/>
                <a:gd name="T60" fmla="*/ 73 h 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4" h="73">
                  <a:moveTo>
                    <a:pt x="74" y="4"/>
                  </a:moveTo>
                  <a:cubicBezTo>
                    <a:pt x="74" y="4"/>
                    <a:pt x="60" y="11"/>
                    <a:pt x="49" y="19"/>
                  </a:cubicBezTo>
                  <a:cubicBezTo>
                    <a:pt x="39" y="27"/>
                    <a:pt x="30" y="36"/>
                    <a:pt x="15" y="38"/>
                  </a:cubicBezTo>
                  <a:cubicBezTo>
                    <a:pt x="0" y="39"/>
                    <a:pt x="6" y="53"/>
                    <a:pt x="17" y="49"/>
                  </a:cubicBezTo>
                  <a:cubicBezTo>
                    <a:pt x="28" y="46"/>
                    <a:pt x="37" y="41"/>
                    <a:pt x="50" y="39"/>
                  </a:cubicBezTo>
                  <a:cubicBezTo>
                    <a:pt x="63" y="37"/>
                    <a:pt x="64" y="38"/>
                    <a:pt x="74" y="28"/>
                  </a:cubicBezTo>
                  <a:cubicBezTo>
                    <a:pt x="84" y="18"/>
                    <a:pt x="99" y="16"/>
                    <a:pt x="109" y="18"/>
                  </a:cubicBezTo>
                  <a:cubicBezTo>
                    <a:pt x="115" y="20"/>
                    <a:pt x="121" y="23"/>
                    <a:pt x="121" y="23"/>
                  </a:cubicBezTo>
                  <a:cubicBezTo>
                    <a:pt x="123" y="28"/>
                    <a:pt x="123" y="28"/>
                    <a:pt x="123" y="28"/>
                  </a:cubicBezTo>
                  <a:cubicBezTo>
                    <a:pt x="123" y="28"/>
                    <a:pt x="123" y="28"/>
                    <a:pt x="114" y="40"/>
                  </a:cubicBezTo>
                  <a:cubicBezTo>
                    <a:pt x="106" y="51"/>
                    <a:pt x="90" y="57"/>
                    <a:pt x="94" y="65"/>
                  </a:cubicBezTo>
                  <a:cubicBezTo>
                    <a:pt x="99" y="73"/>
                    <a:pt x="103" y="66"/>
                    <a:pt x="103" y="66"/>
                  </a:cubicBezTo>
                  <a:cubicBezTo>
                    <a:pt x="103" y="66"/>
                    <a:pt x="108" y="67"/>
                    <a:pt x="115" y="59"/>
                  </a:cubicBezTo>
                  <a:cubicBezTo>
                    <a:pt x="122" y="52"/>
                    <a:pt x="134" y="50"/>
                    <a:pt x="140" y="53"/>
                  </a:cubicBezTo>
                  <a:cubicBezTo>
                    <a:pt x="147" y="56"/>
                    <a:pt x="153" y="49"/>
                    <a:pt x="162" y="47"/>
                  </a:cubicBezTo>
                  <a:cubicBezTo>
                    <a:pt x="172" y="45"/>
                    <a:pt x="194" y="52"/>
                    <a:pt x="186" y="46"/>
                  </a:cubicBezTo>
                  <a:cubicBezTo>
                    <a:pt x="178" y="40"/>
                    <a:pt x="161" y="40"/>
                    <a:pt x="153" y="31"/>
                  </a:cubicBezTo>
                  <a:cubicBezTo>
                    <a:pt x="146" y="22"/>
                    <a:pt x="155" y="21"/>
                    <a:pt x="140" y="15"/>
                  </a:cubicBezTo>
                  <a:cubicBezTo>
                    <a:pt x="125" y="10"/>
                    <a:pt x="110" y="0"/>
                    <a:pt x="74" y="4"/>
                  </a:cubicBezTo>
                  <a:close/>
                </a:path>
              </a:pathLst>
            </a:custGeom>
            <a:solidFill>
              <a:srgbClr val="BCADD4"/>
            </a:solidFill>
            <a:ln w="9525">
              <a:noFill/>
              <a:round/>
              <a:headEnd/>
              <a:tailEnd/>
            </a:ln>
          </p:spPr>
          <p:txBody>
            <a:bodyPr/>
            <a:lstStyle/>
            <a:p>
              <a:endParaRPr lang="en-US"/>
            </a:p>
          </p:txBody>
        </p:sp>
        <p:sp>
          <p:nvSpPr>
            <p:cNvPr id="27281" name="Freeform 653"/>
            <p:cNvSpPr>
              <a:spLocks/>
            </p:cNvSpPr>
            <p:nvPr/>
          </p:nvSpPr>
          <p:spPr bwMode="auto">
            <a:xfrm>
              <a:off x="3741738" y="4136107"/>
              <a:ext cx="639762" cy="241300"/>
            </a:xfrm>
            <a:custGeom>
              <a:avLst/>
              <a:gdLst>
                <a:gd name="T0" fmla="*/ 2147483647 w 194"/>
                <a:gd name="T1" fmla="*/ 2147483647 h 73"/>
                <a:gd name="T2" fmla="*/ 2147483647 w 194"/>
                <a:gd name="T3" fmla="*/ 2147483647 h 73"/>
                <a:gd name="T4" fmla="*/ 2147483647 w 194"/>
                <a:gd name="T5" fmla="*/ 2147483647 h 73"/>
                <a:gd name="T6" fmla="*/ 2147483647 w 194"/>
                <a:gd name="T7" fmla="*/ 2147483647 h 73"/>
                <a:gd name="T8" fmla="*/ 2147483647 w 194"/>
                <a:gd name="T9" fmla="*/ 2147483647 h 73"/>
                <a:gd name="T10" fmla="*/ 2147483647 w 194"/>
                <a:gd name="T11" fmla="*/ 2147483647 h 73"/>
                <a:gd name="T12" fmla="*/ 2147483647 w 194"/>
                <a:gd name="T13" fmla="*/ 2147483647 h 73"/>
                <a:gd name="T14" fmla="*/ 2147483647 w 194"/>
                <a:gd name="T15" fmla="*/ 2147483647 h 73"/>
                <a:gd name="T16" fmla="*/ 2147483647 w 194"/>
                <a:gd name="T17" fmla="*/ 2147483647 h 73"/>
                <a:gd name="T18" fmla="*/ 2147483647 w 194"/>
                <a:gd name="T19" fmla="*/ 2147483647 h 73"/>
                <a:gd name="T20" fmla="*/ 2147483647 w 194"/>
                <a:gd name="T21" fmla="*/ 2147483647 h 73"/>
                <a:gd name="T22" fmla="*/ 2147483647 w 194"/>
                <a:gd name="T23" fmla="*/ 2147483647 h 73"/>
                <a:gd name="T24" fmla="*/ 2147483647 w 194"/>
                <a:gd name="T25" fmla="*/ 2147483647 h 73"/>
                <a:gd name="T26" fmla="*/ 2147483647 w 194"/>
                <a:gd name="T27" fmla="*/ 2147483647 h 73"/>
                <a:gd name="T28" fmla="*/ 2147483647 w 194"/>
                <a:gd name="T29" fmla="*/ 2147483647 h 73"/>
                <a:gd name="T30" fmla="*/ 2147483647 w 194"/>
                <a:gd name="T31" fmla="*/ 2147483647 h 73"/>
                <a:gd name="T32" fmla="*/ 2147483647 w 194"/>
                <a:gd name="T33" fmla="*/ 2147483647 h 73"/>
                <a:gd name="T34" fmla="*/ 2147483647 w 194"/>
                <a:gd name="T35" fmla="*/ 2147483647 h 73"/>
                <a:gd name="T36" fmla="*/ 2147483647 w 194"/>
                <a:gd name="T37" fmla="*/ 2147483647 h 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4"/>
                <a:gd name="T58" fmla="*/ 0 h 73"/>
                <a:gd name="T59" fmla="*/ 194 w 194"/>
                <a:gd name="T60" fmla="*/ 73 h 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4" h="73">
                  <a:moveTo>
                    <a:pt x="74" y="4"/>
                  </a:moveTo>
                  <a:cubicBezTo>
                    <a:pt x="74" y="4"/>
                    <a:pt x="60" y="11"/>
                    <a:pt x="49" y="19"/>
                  </a:cubicBezTo>
                  <a:cubicBezTo>
                    <a:pt x="39" y="27"/>
                    <a:pt x="31" y="36"/>
                    <a:pt x="15" y="38"/>
                  </a:cubicBezTo>
                  <a:cubicBezTo>
                    <a:pt x="0" y="39"/>
                    <a:pt x="6" y="53"/>
                    <a:pt x="17" y="49"/>
                  </a:cubicBezTo>
                  <a:cubicBezTo>
                    <a:pt x="28" y="45"/>
                    <a:pt x="37" y="40"/>
                    <a:pt x="50" y="39"/>
                  </a:cubicBezTo>
                  <a:cubicBezTo>
                    <a:pt x="62" y="37"/>
                    <a:pt x="64" y="38"/>
                    <a:pt x="74" y="28"/>
                  </a:cubicBezTo>
                  <a:cubicBezTo>
                    <a:pt x="84" y="18"/>
                    <a:pt x="99" y="15"/>
                    <a:pt x="109" y="18"/>
                  </a:cubicBezTo>
                  <a:cubicBezTo>
                    <a:pt x="115" y="20"/>
                    <a:pt x="121" y="23"/>
                    <a:pt x="121" y="23"/>
                  </a:cubicBezTo>
                  <a:cubicBezTo>
                    <a:pt x="123" y="28"/>
                    <a:pt x="123" y="28"/>
                    <a:pt x="123" y="28"/>
                  </a:cubicBezTo>
                  <a:cubicBezTo>
                    <a:pt x="123" y="28"/>
                    <a:pt x="123" y="28"/>
                    <a:pt x="115" y="40"/>
                  </a:cubicBezTo>
                  <a:cubicBezTo>
                    <a:pt x="107" y="51"/>
                    <a:pt x="90" y="56"/>
                    <a:pt x="95" y="65"/>
                  </a:cubicBezTo>
                  <a:cubicBezTo>
                    <a:pt x="99" y="73"/>
                    <a:pt x="104" y="66"/>
                    <a:pt x="104" y="66"/>
                  </a:cubicBezTo>
                  <a:cubicBezTo>
                    <a:pt x="104" y="66"/>
                    <a:pt x="108" y="66"/>
                    <a:pt x="115" y="59"/>
                  </a:cubicBezTo>
                  <a:cubicBezTo>
                    <a:pt x="122" y="52"/>
                    <a:pt x="134" y="49"/>
                    <a:pt x="140" y="53"/>
                  </a:cubicBezTo>
                  <a:cubicBezTo>
                    <a:pt x="147" y="56"/>
                    <a:pt x="152" y="48"/>
                    <a:pt x="162" y="47"/>
                  </a:cubicBezTo>
                  <a:cubicBezTo>
                    <a:pt x="172" y="45"/>
                    <a:pt x="194" y="52"/>
                    <a:pt x="186" y="46"/>
                  </a:cubicBezTo>
                  <a:cubicBezTo>
                    <a:pt x="178" y="40"/>
                    <a:pt x="160" y="40"/>
                    <a:pt x="153" y="31"/>
                  </a:cubicBezTo>
                  <a:cubicBezTo>
                    <a:pt x="146" y="22"/>
                    <a:pt x="155" y="21"/>
                    <a:pt x="140" y="16"/>
                  </a:cubicBezTo>
                  <a:cubicBezTo>
                    <a:pt x="125" y="10"/>
                    <a:pt x="110" y="0"/>
                    <a:pt x="74" y="4"/>
                  </a:cubicBezTo>
                  <a:close/>
                </a:path>
              </a:pathLst>
            </a:custGeom>
            <a:solidFill>
              <a:srgbClr val="BBADD3"/>
            </a:solidFill>
            <a:ln w="9525">
              <a:noFill/>
              <a:round/>
              <a:headEnd/>
              <a:tailEnd/>
            </a:ln>
          </p:spPr>
          <p:txBody>
            <a:bodyPr/>
            <a:lstStyle/>
            <a:p>
              <a:endParaRPr lang="en-US"/>
            </a:p>
          </p:txBody>
        </p:sp>
        <p:sp>
          <p:nvSpPr>
            <p:cNvPr id="27282" name="Freeform 654"/>
            <p:cNvSpPr>
              <a:spLocks/>
            </p:cNvSpPr>
            <p:nvPr/>
          </p:nvSpPr>
          <p:spPr bwMode="auto">
            <a:xfrm>
              <a:off x="3741738" y="4136107"/>
              <a:ext cx="636587" cy="241300"/>
            </a:xfrm>
            <a:custGeom>
              <a:avLst/>
              <a:gdLst>
                <a:gd name="T0" fmla="*/ 2147483647 w 193"/>
                <a:gd name="T1" fmla="*/ 2147483647 h 73"/>
                <a:gd name="T2" fmla="*/ 2147483647 w 193"/>
                <a:gd name="T3" fmla="*/ 2147483647 h 73"/>
                <a:gd name="T4" fmla="*/ 2147483647 w 193"/>
                <a:gd name="T5" fmla="*/ 2147483647 h 73"/>
                <a:gd name="T6" fmla="*/ 2147483647 w 193"/>
                <a:gd name="T7" fmla="*/ 2147483647 h 73"/>
                <a:gd name="T8" fmla="*/ 2147483647 w 193"/>
                <a:gd name="T9" fmla="*/ 2147483647 h 73"/>
                <a:gd name="T10" fmla="*/ 2147483647 w 193"/>
                <a:gd name="T11" fmla="*/ 2147483647 h 73"/>
                <a:gd name="T12" fmla="*/ 2147483647 w 193"/>
                <a:gd name="T13" fmla="*/ 2147483647 h 73"/>
                <a:gd name="T14" fmla="*/ 2147483647 w 193"/>
                <a:gd name="T15" fmla="*/ 2147483647 h 73"/>
                <a:gd name="T16" fmla="*/ 2147483647 w 193"/>
                <a:gd name="T17" fmla="*/ 2147483647 h 73"/>
                <a:gd name="T18" fmla="*/ 2147483647 w 193"/>
                <a:gd name="T19" fmla="*/ 2147483647 h 73"/>
                <a:gd name="T20" fmla="*/ 2147483647 w 193"/>
                <a:gd name="T21" fmla="*/ 2147483647 h 73"/>
                <a:gd name="T22" fmla="*/ 2147483647 w 193"/>
                <a:gd name="T23" fmla="*/ 2147483647 h 73"/>
                <a:gd name="T24" fmla="*/ 2147483647 w 193"/>
                <a:gd name="T25" fmla="*/ 2147483647 h 73"/>
                <a:gd name="T26" fmla="*/ 2147483647 w 193"/>
                <a:gd name="T27" fmla="*/ 2147483647 h 73"/>
                <a:gd name="T28" fmla="*/ 2147483647 w 193"/>
                <a:gd name="T29" fmla="*/ 2147483647 h 73"/>
                <a:gd name="T30" fmla="*/ 2147483647 w 193"/>
                <a:gd name="T31" fmla="*/ 2147483647 h 73"/>
                <a:gd name="T32" fmla="*/ 2147483647 w 193"/>
                <a:gd name="T33" fmla="*/ 2147483647 h 73"/>
                <a:gd name="T34" fmla="*/ 2147483647 w 193"/>
                <a:gd name="T35" fmla="*/ 2147483647 h 73"/>
                <a:gd name="T36" fmla="*/ 2147483647 w 193"/>
                <a:gd name="T37" fmla="*/ 2147483647 h 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3"/>
                <a:gd name="T58" fmla="*/ 0 h 73"/>
                <a:gd name="T59" fmla="*/ 193 w 193"/>
                <a:gd name="T60" fmla="*/ 73 h 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3" h="73">
                  <a:moveTo>
                    <a:pt x="75" y="4"/>
                  </a:moveTo>
                  <a:cubicBezTo>
                    <a:pt x="75" y="4"/>
                    <a:pt x="60" y="11"/>
                    <a:pt x="50" y="19"/>
                  </a:cubicBezTo>
                  <a:cubicBezTo>
                    <a:pt x="39" y="27"/>
                    <a:pt x="31" y="36"/>
                    <a:pt x="16" y="38"/>
                  </a:cubicBezTo>
                  <a:cubicBezTo>
                    <a:pt x="0" y="39"/>
                    <a:pt x="6" y="53"/>
                    <a:pt x="17" y="49"/>
                  </a:cubicBezTo>
                  <a:cubicBezTo>
                    <a:pt x="28" y="45"/>
                    <a:pt x="37" y="40"/>
                    <a:pt x="50" y="38"/>
                  </a:cubicBezTo>
                  <a:cubicBezTo>
                    <a:pt x="62" y="37"/>
                    <a:pt x="64" y="37"/>
                    <a:pt x="74" y="28"/>
                  </a:cubicBezTo>
                  <a:cubicBezTo>
                    <a:pt x="84" y="18"/>
                    <a:pt x="99" y="15"/>
                    <a:pt x="109" y="18"/>
                  </a:cubicBezTo>
                  <a:cubicBezTo>
                    <a:pt x="116" y="20"/>
                    <a:pt x="121" y="23"/>
                    <a:pt x="121" y="23"/>
                  </a:cubicBezTo>
                  <a:cubicBezTo>
                    <a:pt x="123" y="28"/>
                    <a:pt x="123" y="28"/>
                    <a:pt x="123" y="28"/>
                  </a:cubicBezTo>
                  <a:cubicBezTo>
                    <a:pt x="123" y="28"/>
                    <a:pt x="123" y="28"/>
                    <a:pt x="115" y="40"/>
                  </a:cubicBezTo>
                  <a:cubicBezTo>
                    <a:pt x="107" y="51"/>
                    <a:pt x="90" y="56"/>
                    <a:pt x="95" y="64"/>
                  </a:cubicBezTo>
                  <a:cubicBezTo>
                    <a:pt x="99" y="73"/>
                    <a:pt x="104" y="66"/>
                    <a:pt x="104" y="66"/>
                  </a:cubicBezTo>
                  <a:cubicBezTo>
                    <a:pt x="104" y="66"/>
                    <a:pt x="108" y="66"/>
                    <a:pt x="115" y="59"/>
                  </a:cubicBezTo>
                  <a:cubicBezTo>
                    <a:pt x="122" y="52"/>
                    <a:pt x="134" y="49"/>
                    <a:pt x="140" y="52"/>
                  </a:cubicBezTo>
                  <a:cubicBezTo>
                    <a:pt x="146" y="55"/>
                    <a:pt x="152" y="48"/>
                    <a:pt x="162" y="47"/>
                  </a:cubicBezTo>
                  <a:cubicBezTo>
                    <a:pt x="172" y="45"/>
                    <a:pt x="193" y="52"/>
                    <a:pt x="185" y="46"/>
                  </a:cubicBezTo>
                  <a:cubicBezTo>
                    <a:pt x="178" y="40"/>
                    <a:pt x="160" y="40"/>
                    <a:pt x="153" y="31"/>
                  </a:cubicBezTo>
                  <a:cubicBezTo>
                    <a:pt x="146" y="22"/>
                    <a:pt x="155" y="21"/>
                    <a:pt x="140" y="16"/>
                  </a:cubicBezTo>
                  <a:cubicBezTo>
                    <a:pt x="125" y="10"/>
                    <a:pt x="110" y="0"/>
                    <a:pt x="75" y="4"/>
                  </a:cubicBezTo>
                  <a:close/>
                </a:path>
              </a:pathLst>
            </a:custGeom>
            <a:solidFill>
              <a:srgbClr val="BAADD3"/>
            </a:solidFill>
            <a:ln w="9525">
              <a:noFill/>
              <a:round/>
              <a:headEnd/>
              <a:tailEnd/>
            </a:ln>
          </p:spPr>
          <p:txBody>
            <a:bodyPr/>
            <a:lstStyle/>
            <a:p>
              <a:endParaRPr lang="en-US"/>
            </a:p>
          </p:txBody>
        </p:sp>
        <p:sp>
          <p:nvSpPr>
            <p:cNvPr id="27283" name="Freeform 655"/>
            <p:cNvSpPr>
              <a:spLocks/>
            </p:cNvSpPr>
            <p:nvPr/>
          </p:nvSpPr>
          <p:spPr bwMode="auto">
            <a:xfrm>
              <a:off x="3744913" y="4139282"/>
              <a:ext cx="633412" cy="233363"/>
            </a:xfrm>
            <a:custGeom>
              <a:avLst/>
              <a:gdLst>
                <a:gd name="T0" fmla="*/ 2147483647 w 192"/>
                <a:gd name="T1" fmla="*/ 2147483647 h 71"/>
                <a:gd name="T2" fmla="*/ 2147483647 w 192"/>
                <a:gd name="T3" fmla="*/ 2147483647 h 71"/>
                <a:gd name="T4" fmla="*/ 2147483647 w 192"/>
                <a:gd name="T5" fmla="*/ 2147483647 h 71"/>
                <a:gd name="T6" fmla="*/ 2147483647 w 192"/>
                <a:gd name="T7" fmla="*/ 2147483647 h 71"/>
                <a:gd name="T8" fmla="*/ 2147483647 w 192"/>
                <a:gd name="T9" fmla="*/ 2147483647 h 71"/>
                <a:gd name="T10" fmla="*/ 2147483647 w 192"/>
                <a:gd name="T11" fmla="*/ 2147483647 h 71"/>
                <a:gd name="T12" fmla="*/ 2147483647 w 192"/>
                <a:gd name="T13" fmla="*/ 2147483647 h 71"/>
                <a:gd name="T14" fmla="*/ 2147483647 w 192"/>
                <a:gd name="T15" fmla="*/ 2147483647 h 71"/>
                <a:gd name="T16" fmla="*/ 2147483647 w 192"/>
                <a:gd name="T17" fmla="*/ 2147483647 h 71"/>
                <a:gd name="T18" fmla="*/ 2147483647 w 192"/>
                <a:gd name="T19" fmla="*/ 2147483647 h 71"/>
                <a:gd name="T20" fmla="*/ 2147483647 w 192"/>
                <a:gd name="T21" fmla="*/ 2147483647 h 71"/>
                <a:gd name="T22" fmla="*/ 2147483647 w 192"/>
                <a:gd name="T23" fmla="*/ 2147483647 h 71"/>
                <a:gd name="T24" fmla="*/ 2147483647 w 192"/>
                <a:gd name="T25" fmla="*/ 2147483647 h 71"/>
                <a:gd name="T26" fmla="*/ 2147483647 w 192"/>
                <a:gd name="T27" fmla="*/ 2147483647 h 71"/>
                <a:gd name="T28" fmla="*/ 2147483647 w 192"/>
                <a:gd name="T29" fmla="*/ 2147483647 h 71"/>
                <a:gd name="T30" fmla="*/ 2147483647 w 192"/>
                <a:gd name="T31" fmla="*/ 2147483647 h 71"/>
                <a:gd name="T32" fmla="*/ 2147483647 w 192"/>
                <a:gd name="T33" fmla="*/ 2147483647 h 71"/>
                <a:gd name="T34" fmla="*/ 2147483647 w 192"/>
                <a:gd name="T35" fmla="*/ 2147483647 h 71"/>
                <a:gd name="T36" fmla="*/ 2147483647 w 192"/>
                <a:gd name="T37" fmla="*/ 2147483647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71"/>
                <a:gd name="T59" fmla="*/ 192 w 192"/>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71">
                  <a:moveTo>
                    <a:pt x="74" y="3"/>
                  </a:moveTo>
                  <a:cubicBezTo>
                    <a:pt x="74" y="3"/>
                    <a:pt x="59" y="10"/>
                    <a:pt x="49" y="18"/>
                  </a:cubicBezTo>
                  <a:cubicBezTo>
                    <a:pt x="39" y="26"/>
                    <a:pt x="30" y="35"/>
                    <a:pt x="15" y="37"/>
                  </a:cubicBezTo>
                  <a:cubicBezTo>
                    <a:pt x="0" y="38"/>
                    <a:pt x="6" y="51"/>
                    <a:pt x="16" y="48"/>
                  </a:cubicBezTo>
                  <a:cubicBezTo>
                    <a:pt x="27" y="44"/>
                    <a:pt x="36" y="39"/>
                    <a:pt x="49" y="37"/>
                  </a:cubicBezTo>
                  <a:cubicBezTo>
                    <a:pt x="61" y="35"/>
                    <a:pt x="62" y="36"/>
                    <a:pt x="72" y="26"/>
                  </a:cubicBezTo>
                  <a:cubicBezTo>
                    <a:pt x="82" y="17"/>
                    <a:pt x="98" y="14"/>
                    <a:pt x="109" y="17"/>
                  </a:cubicBezTo>
                  <a:cubicBezTo>
                    <a:pt x="115" y="19"/>
                    <a:pt x="121" y="22"/>
                    <a:pt x="121" y="22"/>
                  </a:cubicBezTo>
                  <a:cubicBezTo>
                    <a:pt x="122" y="27"/>
                    <a:pt x="122" y="27"/>
                    <a:pt x="122" y="27"/>
                  </a:cubicBezTo>
                  <a:cubicBezTo>
                    <a:pt x="122" y="27"/>
                    <a:pt x="122" y="27"/>
                    <a:pt x="114" y="39"/>
                  </a:cubicBezTo>
                  <a:cubicBezTo>
                    <a:pt x="106" y="50"/>
                    <a:pt x="90" y="55"/>
                    <a:pt x="94" y="63"/>
                  </a:cubicBezTo>
                  <a:cubicBezTo>
                    <a:pt x="99" y="71"/>
                    <a:pt x="103" y="65"/>
                    <a:pt x="103" y="65"/>
                  </a:cubicBezTo>
                  <a:cubicBezTo>
                    <a:pt x="103" y="65"/>
                    <a:pt x="108" y="65"/>
                    <a:pt x="114" y="58"/>
                  </a:cubicBezTo>
                  <a:cubicBezTo>
                    <a:pt x="121" y="50"/>
                    <a:pt x="133" y="48"/>
                    <a:pt x="139" y="51"/>
                  </a:cubicBezTo>
                  <a:cubicBezTo>
                    <a:pt x="145" y="54"/>
                    <a:pt x="151" y="47"/>
                    <a:pt x="161" y="45"/>
                  </a:cubicBezTo>
                  <a:cubicBezTo>
                    <a:pt x="171" y="44"/>
                    <a:pt x="192" y="50"/>
                    <a:pt x="184" y="45"/>
                  </a:cubicBezTo>
                  <a:cubicBezTo>
                    <a:pt x="176" y="39"/>
                    <a:pt x="159" y="39"/>
                    <a:pt x="152" y="30"/>
                  </a:cubicBezTo>
                  <a:cubicBezTo>
                    <a:pt x="145" y="21"/>
                    <a:pt x="153" y="20"/>
                    <a:pt x="139" y="15"/>
                  </a:cubicBezTo>
                  <a:cubicBezTo>
                    <a:pt x="124" y="9"/>
                    <a:pt x="109" y="0"/>
                    <a:pt x="74" y="3"/>
                  </a:cubicBezTo>
                  <a:close/>
                </a:path>
              </a:pathLst>
            </a:custGeom>
            <a:solidFill>
              <a:srgbClr val="B9ACD3"/>
            </a:solidFill>
            <a:ln w="9525">
              <a:noFill/>
              <a:round/>
              <a:headEnd/>
              <a:tailEnd/>
            </a:ln>
          </p:spPr>
          <p:txBody>
            <a:bodyPr/>
            <a:lstStyle/>
            <a:p>
              <a:endParaRPr lang="en-US"/>
            </a:p>
          </p:txBody>
        </p:sp>
        <p:sp>
          <p:nvSpPr>
            <p:cNvPr id="27284" name="Freeform 656"/>
            <p:cNvSpPr>
              <a:spLocks/>
            </p:cNvSpPr>
            <p:nvPr/>
          </p:nvSpPr>
          <p:spPr bwMode="auto">
            <a:xfrm>
              <a:off x="3744913" y="4139282"/>
              <a:ext cx="630237" cy="233363"/>
            </a:xfrm>
            <a:custGeom>
              <a:avLst/>
              <a:gdLst>
                <a:gd name="T0" fmla="*/ 2147483647 w 191"/>
                <a:gd name="T1" fmla="*/ 2147483647 h 71"/>
                <a:gd name="T2" fmla="*/ 2147483647 w 191"/>
                <a:gd name="T3" fmla="*/ 2147483647 h 71"/>
                <a:gd name="T4" fmla="*/ 2147483647 w 191"/>
                <a:gd name="T5" fmla="*/ 2147483647 h 71"/>
                <a:gd name="T6" fmla="*/ 2147483647 w 191"/>
                <a:gd name="T7" fmla="*/ 2147483647 h 71"/>
                <a:gd name="T8" fmla="*/ 2147483647 w 191"/>
                <a:gd name="T9" fmla="*/ 2147483647 h 71"/>
                <a:gd name="T10" fmla="*/ 2147483647 w 191"/>
                <a:gd name="T11" fmla="*/ 2147483647 h 71"/>
                <a:gd name="T12" fmla="*/ 2147483647 w 191"/>
                <a:gd name="T13" fmla="*/ 2147483647 h 71"/>
                <a:gd name="T14" fmla="*/ 2147483647 w 191"/>
                <a:gd name="T15" fmla="*/ 2147483647 h 71"/>
                <a:gd name="T16" fmla="*/ 2147483647 w 191"/>
                <a:gd name="T17" fmla="*/ 2147483647 h 71"/>
                <a:gd name="T18" fmla="*/ 2147483647 w 191"/>
                <a:gd name="T19" fmla="*/ 2147483647 h 71"/>
                <a:gd name="T20" fmla="*/ 2147483647 w 191"/>
                <a:gd name="T21" fmla="*/ 2147483647 h 71"/>
                <a:gd name="T22" fmla="*/ 2147483647 w 191"/>
                <a:gd name="T23" fmla="*/ 2147483647 h 71"/>
                <a:gd name="T24" fmla="*/ 2147483647 w 191"/>
                <a:gd name="T25" fmla="*/ 2147483647 h 71"/>
                <a:gd name="T26" fmla="*/ 2147483647 w 191"/>
                <a:gd name="T27" fmla="*/ 2147483647 h 71"/>
                <a:gd name="T28" fmla="*/ 2147483647 w 191"/>
                <a:gd name="T29" fmla="*/ 2147483647 h 71"/>
                <a:gd name="T30" fmla="*/ 2147483647 w 191"/>
                <a:gd name="T31" fmla="*/ 2147483647 h 71"/>
                <a:gd name="T32" fmla="*/ 2147483647 w 191"/>
                <a:gd name="T33" fmla="*/ 2147483647 h 71"/>
                <a:gd name="T34" fmla="*/ 2147483647 w 191"/>
                <a:gd name="T35" fmla="*/ 2147483647 h 71"/>
                <a:gd name="T36" fmla="*/ 2147483647 w 191"/>
                <a:gd name="T37" fmla="*/ 2147483647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1"/>
                <a:gd name="T58" fmla="*/ 0 h 71"/>
                <a:gd name="T59" fmla="*/ 191 w 191"/>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1" h="71">
                  <a:moveTo>
                    <a:pt x="74" y="4"/>
                  </a:moveTo>
                  <a:cubicBezTo>
                    <a:pt x="74" y="4"/>
                    <a:pt x="60" y="10"/>
                    <a:pt x="50" y="18"/>
                  </a:cubicBezTo>
                  <a:cubicBezTo>
                    <a:pt x="39" y="26"/>
                    <a:pt x="30" y="35"/>
                    <a:pt x="15" y="37"/>
                  </a:cubicBezTo>
                  <a:cubicBezTo>
                    <a:pt x="0" y="38"/>
                    <a:pt x="6" y="51"/>
                    <a:pt x="17" y="47"/>
                  </a:cubicBezTo>
                  <a:cubicBezTo>
                    <a:pt x="27" y="44"/>
                    <a:pt x="36" y="39"/>
                    <a:pt x="49" y="37"/>
                  </a:cubicBezTo>
                  <a:cubicBezTo>
                    <a:pt x="61" y="35"/>
                    <a:pt x="62" y="36"/>
                    <a:pt x="72" y="26"/>
                  </a:cubicBezTo>
                  <a:cubicBezTo>
                    <a:pt x="82" y="16"/>
                    <a:pt x="98" y="14"/>
                    <a:pt x="109" y="17"/>
                  </a:cubicBezTo>
                  <a:cubicBezTo>
                    <a:pt x="115" y="19"/>
                    <a:pt x="121" y="22"/>
                    <a:pt x="121" y="22"/>
                  </a:cubicBezTo>
                  <a:cubicBezTo>
                    <a:pt x="122" y="27"/>
                    <a:pt x="122" y="27"/>
                    <a:pt x="122" y="27"/>
                  </a:cubicBezTo>
                  <a:cubicBezTo>
                    <a:pt x="122" y="27"/>
                    <a:pt x="122" y="27"/>
                    <a:pt x="114" y="39"/>
                  </a:cubicBezTo>
                  <a:cubicBezTo>
                    <a:pt x="106" y="50"/>
                    <a:pt x="90" y="55"/>
                    <a:pt x="94" y="63"/>
                  </a:cubicBezTo>
                  <a:cubicBezTo>
                    <a:pt x="99" y="71"/>
                    <a:pt x="103" y="65"/>
                    <a:pt x="103" y="65"/>
                  </a:cubicBezTo>
                  <a:cubicBezTo>
                    <a:pt x="103" y="65"/>
                    <a:pt x="108" y="65"/>
                    <a:pt x="114" y="57"/>
                  </a:cubicBezTo>
                  <a:cubicBezTo>
                    <a:pt x="121" y="50"/>
                    <a:pt x="133" y="48"/>
                    <a:pt x="139" y="51"/>
                  </a:cubicBezTo>
                  <a:cubicBezTo>
                    <a:pt x="145" y="54"/>
                    <a:pt x="151" y="47"/>
                    <a:pt x="161" y="45"/>
                  </a:cubicBezTo>
                  <a:cubicBezTo>
                    <a:pt x="170" y="44"/>
                    <a:pt x="191" y="50"/>
                    <a:pt x="184" y="45"/>
                  </a:cubicBezTo>
                  <a:cubicBezTo>
                    <a:pt x="176" y="39"/>
                    <a:pt x="159" y="39"/>
                    <a:pt x="152" y="30"/>
                  </a:cubicBezTo>
                  <a:cubicBezTo>
                    <a:pt x="145" y="21"/>
                    <a:pt x="153" y="20"/>
                    <a:pt x="139" y="15"/>
                  </a:cubicBezTo>
                  <a:cubicBezTo>
                    <a:pt x="124" y="10"/>
                    <a:pt x="109" y="0"/>
                    <a:pt x="74" y="4"/>
                  </a:cubicBezTo>
                  <a:close/>
                </a:path>
              </a:pathLst>
            </a:custGeom>
            <a:solidFill>
              <a:srgbClr val="B8ACD3"/>
            </a:solidFill>
            <a:ln w="9525">
              <a:noFill/>
              <a:round/>
              <a:headEnd/>
              <a:tailEnd/>
            </a:ln>
          </p:spPr>
          <p:txBody>
            <a:bodyPr/>
            <a:lstStyle/>
            <a:p>
              <a:endParaRPr lang="en-US"/>
            </a:p>
          </p:txBody>
        </p:sp>
        <p:sp>
          <p:nvSpPr>
            <p:cNvPr id="27285" name="Freeform 657"/>
            <p:cNvSpPr>
              <a:spLocks/>
            </p:cNvSpPr>
            <p:nvPr/>
          </p:nvSpPr>
          <p:spPr bwMode="auto">
            <a:xfrm>
              <a:off x="3748088" y="4139282"/>
              <a:ext cx="627062" cy="233363"/>
            </a:xfrm>
            <a:custGeom>
              <a:avLst/>
              <a:gdLst>
                <a:gd name="T0" fmla="*/ 2147483647 w 190"/>
                <a:gd name="T1" fmla="*/ 2147483647 h 71"/>
                <a:gd name="T2" fmla="*/ 2147483647 w 190"/>
                <a:gd name="T3" fmla="*/ 2147483647 h 71"/>
                <a:gd name="T4" fmla="*/ 2147483647 w 190"/>
                <a:gd name="T5" fmla="*/ 2147483647 h 71"/>
                <a:gd name="T6" fmla="*/ 2147483647 w 190"/>
                <a:gd name="T7" fmla="*/ 2147483647 h 71"/>
                <a:gd name="T8" fmla="*/ 2147483647 w 190"/>
                <a:gd name="T9" fmla="*/ 2147483647 h 71"/>
                <a:gd name="T10" fmla="*/ 2147483647 w 190"/>
                <a:gd name="T11" fmla="*/ 2147483647 h 71"/>
                <a:gd name="T12" fmla="*/ 2147483647 w 190"/>
                <a:gd name="T13" fmla="*/ 2147483647 h 71"/>
                <a:gd name="T14" fmla="*/ 2147483647 w 190"/>
                <a:gd name="T15" fmla="*/ 2147483647 h 71"/>
                <a:gd name="T16" fmla="*/ 2147483647 w 190"/>
                <a:gd name="T17" fmla="*/ 2147483647 h 71"/>
                <a:gd name="T18" fmla="*/ 2147483647 w 190"/>
                <a:gd name="T19" fmla="*/ 2147483647 h 71"/>
                <a:gd name="T20" fmla="*/ 2147483647 w 190"/>
                <a:gd name="T21" fmla="*/ 2147483647 h 71"/>
                <a:gd name="T22" fmla="*/ 2147483647 w 190"/>
                <a:gd name="T23" fmla="*/ 2147483647 h 71"/>
                <a:gd name="T24" fmla="*/ 2147483647 w 190"/>
                <a:gd name="T25" fmla="*/ 2147483647 h 71"/>
                <a:gd name="T26" fmla="*/ 2147483647 w 190"/>
                <a:gd name="T27" fmla="*/ 2147483647 h 71"/>
                <a:gd name="T28" fmla="*/ 2147483647 w 190"/>
                <a:gd name="T29" fmla="*/ 2147483647 h 71"/>
                <a:gd name="T30" fmla="*/ 2147483647 w 190"/>
                <a:gd name="T31" fmla="*/ 2147483647 h 71"/>
                <a:gd name="T32" fmla="*/ 2147483647 w 190"/>
                <a:gd name="T33" fmla="*/ 2147483647 h 71"/>
                <a:gd name="T34" fmla="*/ 2147483647 w 190"/>
                <a:gd name="T35" fmla="*/ 2147483647 h 71"/>
                <a:gd name="T36" fmla="*/ 2147483647 w 190"/>
                <a:gd name="T37" fmla="*/ 2147483647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0"/>
                <a:gd name="T58" fmla="*/ 0 h 71"/>
                <a:gd name="T59" fmla="*/ 190 w 190"/>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0" h="71">
                  <a:moveTo>
                    <a:pt x="74" y="4"/>
                  </a:moveTo>
                  <a:cubicBezTo>
                    <a:pt x="74" y="4"/>
                    <a:pt x="59" y="10"/>
                    <a:pt x="49" y="18"/>
                  </a:cubicBezTo>
                  <a:cubicBezTo>
                    <a:pt x="39" y="26"/>
                    <a:pt x="29" y="35"/>
                    <a:pt x="14" y="37"/>
                  </a:cubicBezTo>
                  <a:cubicBezTo>
                    <a:pt x="0" y="38"/>
                    <a:pt x="5" y="51"/>
                    <a:pt x="16" y="47"/>
                  </a:cubicBezTo>
                  <a:cubicBezTo>
                    <a:pt x="26" y="44"/>
                    <a:pt x="35" y="39"/>
                    <a:pt x="48" y="37"/>
                  </a:cubicBezTo>
                  <a:cubicBezTo>
                    <a:pt x="60" y="35"/>
                    <a:pt x="61" y="35"/>
                    <a:pt x="71" y="26"/>
                  </a:cubicBezTo>
                  <a:cubicBezTo>
                    <a:pt x="80" y="16"/>
                    <a:pt x="97" y="13"/>
                    <a:pt x="108" y="17"/>
                  </a:cubicBezTo>
                  <a:cubicBezTo>
                    <a:pt x="114" y="19"/>
                    <a:pt x="120" y="22"/>
                    <a:pt x="120" y="22"/>
                  </a:cubicBezTo>
                  <a:cubicBezTo>
                    <a:pt x="121" y="27"/>
                    <a:pt x="121" y="27"/>
                    <a:pt x="121" y="27"/>
                  </a:cubicBezTo>
                  <a:cubicBezTo>
                    <a:pt x="121" y="27"/>
                    <a:pt x="121" y="27"/>
                    <a:pt x="113" y="38"/>
                  </a:cubicBezTo>
                  <a:cubicBezTo>
                    <a:pt x="106" y="50"/>
                    <a:pt x="89" y="55"/>
                    <a:pt x="94" y="63"/>
                  </a:cubicBezTo>
                  <a:cubicBezTo>
                    <a:pt x="98" y="71"/>
                    <a:pt x="103" y="64"/>
                    <a:pt x="103" y="64"/>
                  </a:cubicBezTo>
                  <a:cubicBezTo>
                    <a:pt x="103" y="64"/>
                    <a:pt x="107" y="64"/>
                    <a:pt x="113" y="57"/>
                  </a:cubicBezTo>
                  <a:cubicBezTo>
                    <a:pt x="120" y="50"/>
                    <a:pt x="132" y="48"/>
                    <a:pt x="138" y="51"/>
                  </a:cubicBezTo>
                  <a:cubicBezTo>
                    <a:pt x="144" y="54"/>
                    <a:pt x="150" y="47"/>
                    <a:pt x="160" y="45"/>
                  </a:cubicBezTo>
                  <a:cubicBezTo>
                    <a:pt x="169" y="44"/>
                    <a:pt x="190" y="50"/>
                    <a:pt x="182" y="45"/>
                  </a:cubicBezTo>
                  <a:cubicBezTo>
                    <a:pt x="175" y="39"/>
                    <a:pt x="158" y="39"/>
                    <a:pt x="151" y="30"/>
                  </a:cubicBezTo>
                  <a:cubicBezTo>
                    <a:pt x="144" y="21"/>
                    <a:pt x="152" y="20"/>
                    <a:pt x="138" y="15"/>
                  </a:cubicBezTo>
                  <a:cubicBezTo>
                    <a:pt x="123" y="10"/>
                    <a:pt x="108" y="0"/>
                    <a:pt x="74" y="4"/>
                  </a:cubicBezTo>
                  <a:close/>
                </a:path>
              </a:pathLst>
            </a:custGeom>
            <a:solidFill>
              <a:srgbClr val="B7ACD3"/>
            </a:solidFill>
            <a:ln w="9525">
              <a:noFill/>
              <a:round/>
              <a:headEnd/>
              <a:tailEnd/>
            </a:ln>
          </p:spPr>
          <p:txBody>
            <a:bodyPr/>
            <a:lstStyle/>
            <a:p>
              <a:endParaRPr lang="en-US"/>
            </a:p>
          </p:txBody>
        </p:sp>
        <p:sp>
          <p:nvSpPr>
            <p:cNvPr id="27286" name="Freeform 658"/>
            <p:cNvSpPr>
              <a:spLocks/>
            </p:cNvSpPr>
            <p:nvPr/>
          </p:nvSpPr>
          <p:spPr bwMode="auto">
            <a:xfrm>
              <a:off x="3748088" y="4139282"/>
              <a:ext cx="627062" cy="233363"/>
            </a:xfrm>
            <a:custGeom>
              <a:avLst/>
              <a:gdLst>
                <a:gd name="T0" fmla="*/ 2147483647 w 190"/>
                <a:gd name="T1" fmla="*/ 2147483647 h 71"/>
                <a:gd name="T2" fmla="*/ 2147483647 w 190"/>
                <a:gd name="T3" fmla="*/ 2147483647 h 71"/>
                <a:gd name="T4" fmla="*/ 2147483647 w 190"/>
                <a:gd name="T5" fmla="*/ 2147483647 h 71"/>
                <a:gd name="T6" fmla="*/ 2147483647 w 190"/>
                <a:gd name="T7" fmla="*/ 2147483647 h 71"/>
                <a:gd name="T8" fmla="*/ 2147483647 w 190"/>
                <a:gd name="T9" fmla="*/ 2147483647 h 71"/>
                <a:gd name="T10" fmla="*/ 2147483647 w 190"/>
                <a:gd name="T11" fmla="*/ 2147483647 h 71"/>
                <a:gd name="T12" fmla="*/ 2147483647 w 190"/>
                <a:gd name="T13" fmla="*/ 2147483647 h 71"/>
                <a:gd name="T14" fmla="*/ 2147483647 w 190"/>
                <a:gd name="T15" fmla="*/ 2147483647 h 71"/>
                <a:gd name="T16" fmla="*/ 2147483647 w 190"/>
                <a:gd name="T17" fmla="*/ 2147483647 h 71"/>
                <a:gd name="T18" fmla="*/ 2147483647 w 190"/>
                <a:gd name="T19" fmla="*/ 2147483647 h 71"/>
                <a:gd name="T20" fmla="*/ 2147483647 w 190"/>
                <a:gd name="T21" fmla="*/ 2147483647 h 71"/>
                <a:gd name="T22" fmla="*/ 2147483647 w 190"/>
                <a:gd name="T23" fmla="*/ 2147483647 h 71"/>
                <a:gd name="T24" fmla="*/ 2147483647 w 190"/>
                <a:gd name="T25" fmla="*/ 2147483647 h 71"/>
                <a:gd name="T26" fmla="*/ 2147483647 w 190"/>
                <a:gd name="T27" fmla="*/ 2147483647 h 71"/>
                <a:gd name="T28" fmla="*/ 2147483647 w 190"/>
                <a:gd name="T29" fmla="*/ 2147483647 h 71"/>
                <a:gd name="T30" fmla="*/ 2147483647 w 190"/>
                <a:gd name="T31" fmla="*/ 2147483647 h 71"/>
                <a:gd name="T32" fmla="*/ 2147483647 w 190"/>
                <a:gd name="T33" fmla="*/ 2147483647 h 71"/>
                <a:gd name="T34" fmla="*/ 2147483647 w 190"/>
                <a:gd name="T35" fmla="*/ 2147483647 h 71"/>
                <a:gd name="T36" fmla="*/ 2147483647 w 190"/>
                <a:gd name="T37" fmla="*/ 2147483647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0"/>
                <a:gd name="T58" fmla="*/ 0 h 71"/>
                <a:gd name="T59" fmla="*/ 190 w 190"/>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0" h="71">
                  <a:moveTo>
                    <a:pt x="74" y="4"/>
                  </a:moveTo>
                  <a:cubicBezTo>
                    <a:pt x="74" y="4"/>
                    <a:pt x="59" y="10"/>
                    <a:pt x="49" y="18"/>
                  </a:cubicBezTo>
                  <a:cubicBezTo>
                    <a:pt x="39" y="26"/>
                    <a:pt x="29" y="35"/>
                    <a:pt x="15" y="37"/>
                  </a:cubicBezTo>
                  <a:cubicBezTo>
                    <a:pt x="0" y="38"/>
                    <a:pt x="6" y="51"/>
                    <a:pt x="16" y="47"/>
                  </a:cubicBezTo>
                  <a:cubicBezTo>
                    <a:pt x="27" y="43"/>
                    <a:pt x="35" y="38"/>
                    <a:pt x="48" y="37"/>
                  </a:cubicBezTo>
                  <a:cubicBezTo>
                    <a:pt x="60" y="35"/>
                    <a:pt x="61" y="35"/>
                    <a:pt x="70" y="25"/>
                  </a:cubicBezTo>
                  <a:cubicBezTo>
                    <a:pt x="80" y="16"/>
                    <a:pt x="97" y="13"/>
                    <a:pt x="108" y="17"/>
                  </a:cubicBezTo>
                  <a:cubicBezTo>
                    <a:pt x="114" y="19"/>
                    <a:pt x="120" y="22"/>
                    <a:pt x="120" y="22"/>
                  </a:cubicBezTo>
                  <a:cubicBezTo>
                    <a:pt x="121" y="27"/>
                    <a:pt x="121" y="27"/>
                    <a:pt x="121" y="27"/>
                  </a:cubicBezTo>
                  <a:cubicBezTo>
                    <a:pt x="121" y="27"/>
                    <a:pt x="121" y="27"/>
                    <a:pt x="114" y="38"/>
                  </a:cubicBezTo>
                  <a:cubicBezTo>
                    <a:pt x="106" y="50"/>
                    <a:pt x="90" y="55"/>
                    <a:pt x="94" y="63"/>
                  </a:cubicBezTo>
                  <a:cubicBezTo>
                    <a:pt x="99" y="71"/>
                    <a:pt x="103" y="64"/>
                    <a:pt x="103" y="64"/>
                  </a:cubicBezTo>
                  <a:cubicBezTo>
                    <a:pt x="103" y="64"/>
                    <a:pt x="107" y="64"/>
                    <a:pt x="114" y="57"/>
                  </a:cubicBezTo>
                  <a:cubicBezTo>
                    <a:pt x="120" y="50"/>
                    <a:pt x="132" y="48"/>
                    <a:pt x="138" y="51"/>
                  </a:cubicBezTo>
                  <a:cubicBezTo>
                    <a:pt x="144" y="54"/>
                    <a:pt x="150" y="47"/>
                    <a:pt x="159" y="45"/>
                  </a:cubicBezTo>
                  <a:cubicBezTo>
                    <a:pt x="169" y="43"/>
                    <a:pt x="190" y="50"/>
                    <a:pt x="182" y="45"/>
                  </a:cubicBezTo>
                  <a:cubicBezTo>
                    <a:pt x="174" y="39"/>
                    <a:pt x="158" y="39"/>
                    <a:pt x="151" y="30"/>
                  </a:cubicBezTo>
                  <a:cubicBezTo>
                    <a:pt x="144" y="21"/>
                    <a:pt x="152" y="21"/>
                    <a:pt x="138" y="15"/>
                  </a:cubicBezTo>
                  <a:cubicBezTo>
                    <a:pt x="123" y="10"/>
                    <a:pt x="108" y="0"/>
                    <a:pt x="74" y="4"/>
                  </a:cubicBezTo>
                  <a:close/>
                </a:path>
              </a:pathLst>
            </a:custGeom>
            <a:solidFill>
              <a:srgbClr val="B6ACD3"/>
            </a:solidFill>
            <a:ln w="9525">
              <a:noFill/>
              <a:round/>
              <a:headEnd/>
              <a:tailEnd/>
            </a:ln>
          </p:spPr>
          <p:txBody>
            <a:bodyPr/>
            <a:lstStyle/>
            <a:p>
              <a:endParaRPr lang="en-US"/>
            </a:p>
          </p:txBody>
        </p:sp>
        <p:sp>
          <p:nvSpPr>
            <p:cNvPr id="27287" name="Freeform 659"/>
            <p:cNvSpPr>
              <a:spLocks/>
            </p:cNvSpPr>
            <p:nvPr/>
          </p:nvSpPr>
          <p:spPr bwMode="auto">
            <a:xfrm>
              <a:off x="3748088" y="4139282"/>
              <a:ext cx="623887" cy="230188"/>
            </a:xfrm>
            <a:custGeom>
              <a:avLst/>
              <a:gdLst>
                <a:gd name="T0" fmla="*/ 2147483647 w 189"/>
                <a:gd name="T1" fmla="*/ 2147483647 h 70"/>
                <a:gd name="T2" fmla="*/ 2147483647 w 189"/>
                <a:gd name="T3" fmla="*/ 2147483647 h 70"/>
                <a:gd name="T4" fmla="*/ 2147483647 w 189"/>
                <a:gd name="T5" fmla="*/ 2147483647 h 70"/>
                <a:gd name="T6" fmla="*/ 2147483647 w 189"/>
                <a:gd name="T7" fmla="*/ 2147483647 h 70"/>
                <a:gd name="T8" fmla="*/ 2147483647 w 189"/>
                <a:gd name="T9" fmla="*/ 2147483647 h 70"/>
                <a:gd name="T10" fmla="*/ 2147483647 w 189"/>
                <a:gd name="T11" fmla="*/ 2147483647 h 70"/>
                <a:gd name="T12" fmla="*/ 2147483647 w 189"/>
                <a:gd name="T13" fmla="*/ 2147483647 h 70"/>
                <a:gd name="T14" fmla="*/ 2147483647 w 189"/>
                <a:gd name="T15" fmla="*/ 2147483647 h 70"/>
                <a:gd name="T16" fmla="*/ 2147483647 w 189"/>
                <a:gd name="T17" fmla="*/ 2147483647 h 70"/>
                <a:gd name="T18" fmla="*/ 2147483647 w 189"/>
                <a:gd name="T19" fmla="*/ 2147483647 h 70"/>
                <a:gd name="T20" fmla="*/ 2147483647 w 189"/>
                <a:gd name="T21" fmla="*/ 2147483647 h 70"/>
                <a:gd name="T22" fmla="*/ 2147483647 w 189"/>
                <a:gd name="T23" fmla="*/ 2147483647 h 70"/>
                <a:gd name="T24" fmla="*/ 2147483647 w 189"/>
                <a:gd name="T25" fmla="*/ 2147483647 h 70"/>
                <a:gd name="T26" fmla="*/ 2147483647 w 189"/>
                <a:gd name="T27" fmla="*/ 2147483647 h 70"/>
                <a:gd name="T28" fmla="*/ 2147483647 w 189"/>
                <a:gd name="T29" fmla="*/ 2147483647 h 70"/>
                <a:gd name="T30" fmla="*/ 2147483647 w 189"/>
                <a:gd name="T31" fmla="*/ 2147483647 h 70"/>
                <a:gd name="T32" fmla="*/ 2147483647 w 189"/>
                <a:gd name="T33" fmla="*/ 2147483647 h 70"/>
                <a:gd name="T34" fmla="*/ 2147483647 w 189"/>
                <a:gd name="T35" fmla="*/ 2147483647 h 70"/>
                <a:gd name="T36" fmla="*/ 2147483647 w 189"/>
                <a:gd name="T37" fmla="*/ 2147483647 h 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9"/>
                <a:gd name="T58" fmla="*/ 0 h 70"/>
                <a:gd name="T59" fmla="*/ 189 w 189"/>
                <a:gd name="T60" fmla="*/ 70 h 7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9" h="70">
                  <a:moveTo>
                    <a:pt x="74" y="4"/>
                  </a:moveTo>
                  <a:cubicBezTo>
                    <a:pt x="74" y="4"/>
                    <a:pt x="60" y="10"/>
                    <a:pt x="50" y="17"/>
                  </a:cubicBezTo>
                  <a:cubicBezTo>
                    <a:pt x="40" y="25"/>
                    <a:pt x="30" y="35"/>
                    <a:pt x="15" y="37"/>
                  </a:cubicBezTo>
                  <a:cubicBezTo>
                    <a:pt x="0" y="38"/>
                    <a:pt x="6" y="50"/>
                    <a:pt x="16" y="47"/>
                  </a:cubicBezTo>
                  <a:cubicBezTo>
                    <a:pt x="27" y="43"/>
                    <a:pt x="35" y="38"/>
                    <a:pt x="48" y="36"/>
                  </a:cubicBezTo>
                  <a:cubicBezTo>
                    <a:pt x="60" y="35"/>
                    <a:pt x="60" y="34"/>
                    <a:pt x="70" y="25"/>
                  </a:cubicBezTo>
                  <a:cubicBezTo>
                    <a:pt x="80" y="16"/>
                    <a:pt x="97" y="13"/>
                    <a:pt x="109" y="17"/>
                  </a:cubicBezTo>
                  <a:cubicBezTo>
                    <a:pt x="115" y="19"/>
                    <a:pt x="120" y="22"/>
                    <a:pt x="120" y="22"/>
                  </a:cubicBezTo>
                  <a:cubicBezTo>
                    <a:pt x="121" y="27"/>
                    <a:pt x="121" y="27"/>
                    <a:pt x="121" y="27"/>
                  </a:cubicBezTo>
                  <a:cubicBezTo>
                    <a:pt x="121" y="27"/>
                    <a:pt x="121" y="27"/>
                    <a:pt x="114" y="38"/>
                  </a:cubicBezTo>
                  <a:cubicBezTo>
                    <a:pt x="106" y="50"/>
                    <a:pt x="90" y="55"/>
                    <a:pt x="94" y="62"/>
                  </a:cubicBezTo>
                  <a:cubicBezTo>
                    <a:pt x="99" y="70"/>
                    <a:pt x="103" y="64"/>
                    <a:pt x="103" y="64"/>
                  </a:cubicBezTo>
                  <a:cubicBezTo>
                    <a:pt x="103" y="64"/>
                    <a:pt x="107" y="64"/>
                    <a:pt x="114" y="57"/>
                  </a:cubicBezTo>
                  <a:cubicBezTo>
                    <a:pt x="120" y="50"/>
                    <a:pt x="132" y="48"/>
                    <a:pt x="138" y="51"/>
                  </a:cubicBezTo>
                  <a:cubicBezTo>
                    <a:pt x="144" y="54"/>
                    <a:pt x="150" y="47"/>
                    <a:pt x="159" y="45"/>
                  </a:cubicBezTo>
                  <a:cubicBezTo>
                    <a:pt x="169" y="43"/>
                    <a:pt x="189" y="50"/>
                    <a:pt x="182" y="44"/>
                  </a:cubicBezTo>
                  <a:cubicBezTo>
                    <a:pt x="174" y="39"/>
                    <a:pt x="158" y="39"/>
                    <a:pt x="151" y="30"/>
                  </a:cubicBezTo>
                  <a:cubicBezTo>
                    <a:pt x="144" y="21"/>
                    <a:pt x="152" y="21"/>
                    <a:pt x="138" y="15"/>
                  </a:cubicBezTo>
                  <a:cubicBezTo>
                    <a:pt x="124" y="10"/>
                    <a:pt x="108" y="0"/>
                    <a:pt x="74" y="4"/>
                  </a:cubicBezTo>
                  <a:close/>
                </a:path>
              </a:pathLst>
            </a:custGeom>
            <a:solidFill>
              <a:srgbClr val="B5ABD2"/>
            </a:solidFill>
            <a:ln w="9525">
              <a:noFill/>
              <a:round/>
              <a:headEnd/>
              <a:tailEnd/>
            </a:ln>
          </p:spPr>
          <p:txBody>
            <a:bodyPr/>
            <a:lstStyle/>
            <a:p>
              <a:endParaRPr lang="en-US"/>
            </a:p>
          </p:txBody>
        </p:sp>
        <p:sp>
          <p:nvSpPr>
            <p:cNvPr id="27288" name="Freeform 660"/>
            <p:cNvSpPr>
              <a:spLocks/>
            </p:cNvSpPr>
            <p:nvPr/>
          </p:nvSpPr>
          <p:spPr bwMode="auto">
            <a:xfrm>
              <a:off x="3751263" y="4142457"/>
              <a:ext cx="620712" cy="227013"/>
            </a:xfrm>
            <a:custGeom>
              <a:avLst/>
              <a:gdLst>
                <a:gd name="T0" fmla="*/ 2147483647 w 188"/>
                <a:gd name="T1" fmla="*/ 2147483647 h 69"/>
                <a:gd name="T2" fmla="*/ 2147483647 w 188"/>
                <a:gd name="T3" fmla="*/ 2147483647 h 69"/>
                <a:gd name="T4" fmla="*/ 2147483647 w 188"/>
                <a:gd name="T5" fmla="*/ 2147483647 h 69"/>
                <a:gd name="T6" fmla="*/ 2147483647 w 188"/>
                <a:gd name="T7" fmla="*/ 2147483647 h 69"/>
                <a:gd name="T8" fmla="*/ 2147483647 w 188"/>
                <a:gd name="T9" fmla="*/ 2147483647 h 69"/>
                <a:gd name="T10" fmla="*/ 2147483647 w 188"/>
                <a:gd name="T11" fmla="*/ 2147483647 h 69"/>
                <a:gd name="T12" fmla="*/ 2147483647 w 188"/>
                <a:gd name="T13" fmla="*/ 2147483647 h 69"/>
                <a:gd name="T14" fmla="*/ 2147483647 w 188"/>
                <a:gd name="T15" fmla="*/ 2147483647 h 69"/>
                <a:gd name="T16" fmla="*/ 2147483647 w 188"/>
                <a:gd name="T17" fmla="*/ 2147483647 h 69"/>
                <a:gd name="T18" fmla="*/ 2147483647 w 188"/>
                <a:gd name="T19" fmla="*/ 2147483647 h 69"/>
                <a:gd name="T20" fmla="*/ 2147483647 w 188"/>
                <a:gd name="T21" fmla="*/ 2147483647 h 69"/>
                <a:gd name="T22" fmla="*/ 2147483647 w 188"/>
                <a:gd name="T23" fmla="*/ 2147483647 h 69"/>
                <a:gd name="T24" fmla="*/ 2147483647 w 188"/>
                <a:gd name="T25" fmla="*/ 2147483647 h 69"/>
                <a:gd name="T26" fmla="*/ 2147483647 w 188"/>
                <a:gd name="T27" fmla="*/ 2147483647 h 69"/>
                <a:gd name="T28" fmla="*/ 2147483647 w 188"/>
                <a:gd name="T29" fmla="*/ 2147483647 h 69"/>
                <a:gd name="T30" fmla="*/ 2147483647 w 188"/>
                <a:gd name="T31" fmla="*/ 2147483647 h 69"/>
                <a:gd name="T32" fmla="*/ 2147483647 w 188"/>
                <a:gd name="T33" fmla="*/ 2147483647 h 69"/>
                <a:gd name="T34" fmla="*/ 2147483647 w 188"/>
                <a:gd name="T35" fmla="*/ 2147483647 h 69"/>
                <a:gd name="T36" fmla="*/ 2147483647 w 188"/>
                <a:gd name="T37" fmla="*/ 2147483647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8"/>
                <a:gd name="T58" fmla="*/ 0 h 69"/>
                <a:gd name="T59" fmla="*/ 188 w 188"/>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8" h="69">
                  <a:moveTo>
                    <a:pt x="74" y="3"/>
                  </a:moveTo>
                  <a:cubicBezTo>
                    <a:pt x="74" y="3"/>
                    <a:pt x="59" y="9"/>
                    <a:pt x="49" y="16"/>
                  </a:cubicBezTo>
                  <a:cubicBezTo>
                    <a:pt x="39" y="24"/>
                    <a:pt x="29" y="34"/>
                    <a:pt x="14" y="36"/>
                  </a:cubicBezTo>
                  <a:cubicBezTo>
                    <a:pt x="0" y="37"/>
                    <a:pt x="5" y="49"/>
                    <a:pt x="16" y="46"/>
                  </a:cubicBezTo>
                  <a:cubicBezTo>
                    <a:pt x="26" y="42"/>
                    <a:pt x="35" y="37"/>
                    <a:pt x="47" y="35"/>
                  </a:cubicBezTo>
                  <a:cubicBezTo>
                    <a:pt x="59" y="33"/>
                    <a:pt x="59" y="33"/>
                    <a:pt x="69" y="24"/>
                  </a:cubicBezTo>
                  <a:cubicBezTo>
                    <a:pt x="78" y="14"/>
                    <a:pt x="96" y="12"/>
                    <a:pt x="108" y="16"/>
                  </a:cubicBezTo>
                  <a:cubicBezTo>
                    <a:pt x="114" y="18"/>
                    <a:pt x="119" y="22"/>
                    <a:pt x="119" y="22"/>
                  </a:cubicBezTo>
                  <a:cubicBezTo>
                    <a:pt x="120" y="26"/>
                    <a:pt x="120" y="26"/>
                    <a:pt x="120" y="26"/>
                  </a:cubicBezTo>
                  <a:cubicBezTo>
                    <a:pt x="120" y="26"/>
                    <a:pt x="120" y="26"/>
                    <a:pt x="113" y="37"/>
                  </a:cubicBezTo>
                  <a:cubicBezTo>
                    <a:pt x="105" y="48"/>
                    <a:pt x="89" y="53"/>
                    <a:pt x="94" y="61"/>
                  </a:cubicBezTo>
                  <a:cubicBezTo>
                    <a:pt x="98" y="69"/>
                    <a:pt x="102" y="63"/>
                    <a:pt x="102" y="63"/>
                  </a:cubicBezTo>
                  <a:cubicBezTo>
                    <a:pt x="102" y="63"/>
                    <a:pt x="106" y="62"/>
                    <a:pt x="113" y="55"/>
                  </a:cubicBezTo>
                  <a:cubicBezTo>
                    <a:pt x="119" y="48"/>
                    <a:pt x="131" y="47"/>
                    <a:pt x="137" y="50"/>
                  </a:cubicBezTo>
                  <a:cubicBezTo>
                    <a:pt x="143" y="53"/>
                    <a:pt x="149" y="46"/>
                    <a:pt x="158" y="44"/>
                  </a:cubicBezTo>
                  <a:cubicBezTo>
                    <a:pt x="167" y="42"/>
                    <a:pt x="188" y="49"/>
                    <a:pt x="180" y="43"/>
                  </a:cubicBezTo>
                  <a:cubicBezTo>
                    <a:pt x="173" y="38"/>
                    <a:pt x="156" y="38"/>
                    <a:pt x="150" y="29"/>
                  </a:cubicBezTo>
                  <a:cubicBezTo>
                    <a:pt x="143" y="20"/>
                    <a:pt x="151" y="20"/>
                    <a:pt x="137" y="15"/>
                  </a:cubicBezTo>
                  <a:cubicBezTo>
                    <a:pt x="123" y="9"/>
                    <a:pt x="107" y="0"/>
                    <a:pt x="74" y="3"/>
                  </a:cubicBezTo>
                  <a:close/>
                </a:path>
              </a:pathLst>
            </a:custGeom>
            <a:solidFill>
              <a:srgbClr val="B4ABD2"/>
            </a:solidFill>
            <a:ln w="9525">
              <a:noFill/>
              <a:round/>
              <a:headEnd/>
              <a:tailEnd/>
            </a:ln>
          </p:spPr>
          <p:txBody>
            <a:bodyPr/>
            <a:lstStyle/>
            <a:p>
              <a:endParaRPr lang="en-US"/>
            </a:p>
          </p:txBody>
        </p:sp>
        <p:sp>
          <p:nvSpPr>
            <p:cNvPr id="27289" name="Freeform 661"/>
            <p:cNvSpPr>
              <a:spLocks/>
            </p:cNvSpPr>
            <p:nvPr/>
          </p:nvSpPr>
          <p:spPr bwMode="auto">
            <a:xfrm>
              <a:off x="3751263" y="4142457"/>
              <a:ext cx="615950" cy="227013"/>
            </a:xfrm>
            <a:custGeom>
              <a:avLst/>
              <a:gdLst>
                <a:gd name="T0" fmla="*/ 2147483647 w 187"/>
                <a:gd name="T1" fmla="*/ 2147483647 h 69"/>
                <a:gd name="T2" fmla="*/ 2147483647 w 187"/>
                <a:gd name="T3" fmla="*/ 2147483647 h 69"/>
                <a:gd name="T4" fmla="*/ 2147483647 w 187"/>
                <a:gd name="T5" fmla="*/ 2147483647 h 69"/>
                <a:gd name="T6" fmla="*/ 2147483647 w 187"/>
                <a:gd name="T7" fmla="*/ 2147483647 h 69"/>
                <a:gd name="T8" fmla="*/ 2147483647 w 187"/>
                <a:gd name="T9" fmla="*/ 2147483647 h 69"/>
                <a:gd name="T10" fmla="*/ 2147483647 w 187"/>
                <a:gd name="T11" fmla="*/ 2147483647 h 69"/>
                <a:gd name="T12" fmla="*/ 2147483647 w 187"/>
                <a:gd name="T13" fmla="*/ 2147483647 h 69"/>
                <a:gd name="T14" fmla="*/ 2147483647 w 187"/>
                <a:gd name="T15" fmla="*/ 2147483647 h 69"/>
                <a:gd name="T16" fmla="*/ 2147483647 w 187"/>
                <a:gd name="T17" fmla="*/ 2147483647 h 69"/>
                <a:gd name="T18" fmla="*/ 2147483647 w 187"/>
                <a:gd name="T19" fmla="*/ 2147483647 h 69"/>
                <a:gd name="T20" fmla="*/ 2147483647 w 187"/>
                <a:gd name="T21" fmla="*/ 2147483647 h 69"/>
                <a:gd name="T22" fmla="*/ 2147483647 w 187"/>
                <a:gd name="T23" fmla="*/ 2147483647 h 69"/>
                <a:gd name="T24" fmla="*/ 2147483647 w 187"/>
                <a:gd name="T25" fmla="*/ 2147483647 h 69"/>
                <a:gd name="T26" fmla="*/ 2147483647 w 187"/>
                <a:gd name="T27" fmla="*/ 2147483647 h 69"/>
                <a:gd name="T28" fmla="*/ 2147483647 w 187"/>
                <a:gd name="T29" fmla="*/ 2147483647 h 69"/>
                <a:gd name="T30" fmla="*/ 2147483647 w 187"/>
                <a:gd name="T31" fmla="*/ 2147483647 h 69"/>
                <a:gd name="T32" fmla="*/ 2147483647 w 187"/>
                <a:gd name="T33" fmla="*/ 2147483647 h 69"/>
                <a:gd name="T34" fmla="*/ 2147483647 w 187"/>
                <a:gd name="T35" fmla="*/ 2147483647 h 69"/>
                <a:gd name="T36" fmla="*/ 2147483647 w 187"/>
                <a:gd name="T37" fmla="*/ 2147483647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7"/>
                <a:gd name="T58" fmla="*/ 0 h 69"/>
                <a:gd name="T59" fmla="*/ 187 w 187"/>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7" h="69">
                  <a:moveTo>
                    <a:pt x="74" y="3"/>
                  </a:moveTo>
                  <a:cubicBezTo>
                    <a:pt x="74" y="3"/>
                    <a:pt x="59" y="9"/>
                    <a:pt x="50" y="16"/>
                  </a:cubicBezTo>
                  <a:cubicBezTo>
                    <a:pt x="40" y="24"/>
                    <a:pt x="29" y="34"/>
                    <a:pt x="14" y="36"/>
                  </a:cubicBezTo>
                  <a:cubicBezTo>
                    <a:pt x="0" y="37"/>
                    <a:pt x="6" y="49"/>
                    <a:pt x="16" y="45"/>
                  </a:cubicBezTo>
                  <a:cubicBezTo>
                    <a:pt x="26" y="42"/>
                    <a:pt x="35" y="37"/>
                    <a:pt x="47" y="35"/>
                  </a:cubicBezTo>
                  <a:cubicBezTo>
                    <a:pt x="59" y="33"/>
                    <a:pt x="59" y="33"/>
                    <a:pt x="68" y="23"/>
                  </a:cubicBezTo>
                  <a:cubicBezTo>
                    <a:pt x="78" y="14"/>
                    <a:pt x="96" y="12"/>
                    <a:pt x="108" y="16"/>
                  </a:cubicBezTo>
                  <a:cubicBezTo>
                    <a:pt x="114" y="18"/>
                    <a:pt x="119" y="22"/>
                    <a:pt x="119" y="22"/>
                  </a:cubicBezTo>
                  <a:cubicBezTo>
                    <a:pt x="121" y="26"/>
                    <a:pt x="121" y="26"/>
                    <a:pt x="121" y="26"/>
                  </a:cubicBezTo>
                  <a:cubicBezTo>
                    <a:pt x="121" y="26"/>
                    <a:pt x="121" y="26"/>
                    <a:pt x="113" y="37"/>
                  </a:cubicBezTo>
                  <a:cubicBezTo>
                    <a:pt x="106" y="48"/>
                    <a:pt x="90" y="53"/>
                    <a:pt x="94" y="61"/>
                  </a:cubicBezTo>
                  <a:cubicBezTo>
                    <a:pt x="98" y="69"/>
                    <a:pt x="103" y="62"/>
                    <a:pt x="103" y="62"/>
                  </a:cubicBezTo>
                  <a:cubicBezTo>
                    <a:pt x="103" y="62"/>
                    <a:pt x="106" y="62"/>
                    <a:pt x="113" y="55"/>
                  </a:cubicBezTo>
                  <a:cubicBezTo>
                    <a:pt x="119" y="48"/>
                    <a:pt x="131" y="47"/>
                    <a:pt x="137" y="50"/>
                  </a:cubicBezTo>
                  <a:cubicBezTo>
                    <a:pt x="143" y="52"/>
                    <a:pt x="149" y="46"/>
                    <a:pt x="158" y="44"/>
                  </a:cubicBezTo>
                  <a:cubicBezTo>
                    <a:pt x="167" y="42"/>
                    <a:pt x="187" y="49"/>
                    <a:pt x="180" y="43"/>
                  </a:cubicBezTo>
                  <a:cubicBezTo>
                    <a:pt x="173" y="38"/>
                    <a:pt x="156" y="38"/>
                    <a:pt x="150" y="29"/>
                  </a:cubicBezTo>
                  <a:cubicBezTo>
                    <a:pt x="143" y="21"/>
                    <a:pt x="151" y="20"/>
                    <a:pt x="137" y="15"/>
                  </a:cubicBezTo>
                  <a:cubicBezTo>
                    <a:pt x="123" y="10"/>
                    <a:pt x="107" y="0"/>
                    <a:pt x="74" y="3"/>
                  </a:cubicBezTo>
                  <a:close/>
                </a:path>
              </a:pathLst>
            </a:custGeom>
            <a:solidFill>
              <a:srgbClr val="B3ABD2"/>
            </a:solidFill>
            <a:ln w="9525">
              <a:noFill/>
              <a:round/>
              <a:headEnd/>
              <a:tailEnd/>
            </a:ln>
          </p:spPr>
          <p:txBody>
            <a:bodyPr/>
            <a:lstStyle/>
            <a:p>
              <a:endParaRPr lang="en-US"/>
            </a:p>
          </p:txBody>
        </p:sp>
        <p:sp>
          <p:nvSpPr>
            <p:cNvPr id="27290" name="Freeform 662"/>
            <p:cNvSpPr>
              <a:spLocks/>
            </p:cNvSpPr>
            <p:nvPr/>
          </p:nvSpPr>
          <p:spPr bwMode="auto">
            <a:xfrm>
              <a:off x="3751263" y="4142457"/>
              <a:ext cx="615950" cy="227013"/>
            </a:xfrm>
            <a:custGeom>
              <a:avLst/>
              <a:gdLst>
                <a:gd name="T0" fmla="*/ 2147483647 w 187"/>
                <a:gd name="T1" fmla="*/ 2147483647 h 69"/>
                <a:gd name="T2" fmla="*/ 2147483647 w 187"/>
                <a:gd name="T3" fmla="*/ 2147483647 h 69"/>
                <a:gd name="T4" fmla="*/ 2147483647 w 187"/>
                <a:gd name="T5" fmla="*/ 2147483647 h 69"/>
                <a:gd name="T6" fmla="*/ 2147483647 w 187"/>
                <a:gd name="T7" fmla="*/ 2147483647 h 69"/>
                <a:gd name="T8" fmla="*/ 2147483647 w 187"/>
                <a:gd name="T9" fmla="*/ 2147483647 h 69"/>
                <a:gd name="T10" fmla="*/ 2147483647 w 187"/>
                <a:gd name="T11" fmla="*/ 2147483647 h 69"/>
                <a:gd name="T12" fmla="*/ 2147483647 w 187"/>
                <a:gd name="T13" fmla="*/ 2147483647 h 69"/>
                <a:gd name="T14" fmla="*/ 2147483647 w 187"/>
                <a:gd name="T15" fmla="*/ 2147483647 h 69"/>
                <a:gd name="T16" fmla="*/ 2147483647 w 187"/>
                <a:gd name="T17" fmla="*/ 2147483647 h 69"/>
                <a:gd name="T18" fmla="*/ 2147483647 w 187"/>
                <a:gd name="T19" fmla="*/ 2147483647 h 69"/>
                <a:gd name="T20" fmla="*/ 2147483647 w 187"/>
                <a:gd name="T21" fmla="*/ 2147483647 h 69"/>
                <a:gd name="T22" fmla="*/ 2147483647 w 187"/>
                <a:gd name="T23" fmla="*/ 2147483647 h 69"/>
                <a:gd name="T24" fmla="*/ 2147483647 w 187"/>
                <a:gd name="T25" fmla="*/ 2147483647 h 69"/>
                <a:gd name="T26" fmla="*/ 2147483647 w 187"/>
                <a:gd name="T27" fmla="*/ 2147483647 h 69"/>
                <a:gd name="T28" fmla="*/ 2147483647 w 187"/>
                <a:gd name="T29" fmla="*/ 2147483647 h 69"/>
                <a:gd name="T30" fmla="*/ 2147483647 w 187"/>
                <a:gd name="T31" fmla="*/ 2147483647 h 69"/>
                <a:gd name="T32" fmla="*/ 2147483647 w 187"/>
                <a:gd name="T33" fmla="*/ 2147483647 h 69"/>
                <a:gd name="T34" fmla="*/ 2147483647 w 187"/>
                <a:gd name="T35" fmla="*/ 2147483647 h 69"/>
                <a:gd name="T36" fmla="*/ 2147483647 w 187"/>
                <a:gd name="T37" fmla="*/ 2147483647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7"/>
                <a:gd name="T58" fmla="*/ 0 h 69"/>
                <a:gd name="T59" fmla="*/ 187 w 187"/>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7" h="69">
                  <a:moveTo>
                    <a:pt x="74" y="4"/>
                  </a:moveTo>
                  <a:cubicBezTo>
                    <a:pt x="74" y="4"/>
                    <a:pt x="60" y="9"/>
                    <a:pt x="50" y="16"/>
                  </a:cubicBezTo>
                  <a:cubicBezTo>
                    <a:pt x="40" y="24"/>
                    <a:pt x="29" y="34"/>
                    <a:pt x="15" y="36"/>
                  </a:cubicBezTo>
                  <a:cubicBezTo>
                    <a:pt x="0" y="37"/>
                    <a:pt x="6" y="49"/>
                    <a:pt x="16" y="45"/>
                  </a:cubicBezTo>
                  <a:cubicBezTo>
                    <a:pt x="26" y="42"/>
                    <a:pt x="35" y="36"/>
                    <a:pt x="47" y="35"/>
                  </a:cubicBezTo>
                  <a:cubicBezTo>
                    <a:pt x="59" y="33"/>
                    <a:pt x="59" y="32"/>
                    <a:pt x="68" y="23"/>
                  </a:cubicBezTo>
                  <a:cubicBezTo>
                    <a:pt x="77" y="14"/>
                    <a:pt x="96" y="11"/>
                    <a:pt x="108" y="16"/>
                  </a:cubicBezTo>
                  <a:cubicBezTo>
                    <a:pt x="114" y="18"/>
                    <a:pt x="119" y="22"/>
                    <a:pt x="119" y="22"/>
                  </a:cubicBezTo>
                  <a:cubicBezTo>
                    <a:pt x="121" y="27"/>
                    <a:pt x="121" y="27"/>
                    <a:pt x="121" y="27"/>
                  </a:cubicBezTo>
                  <a:cubicBezTo>
                    <a:pt x="121" y="27"/>
                    <a:pt x="121" y="27"/>
                    <a:pt x="113" y="37"/>
                  </a:cubicBezTo>
                  <a:cubicBezTo>
                    <a:pt x="106" y="48"/>
                    <a:pt x="90" y="53"/>
                    <a:pt x="94" y="61"/>
                  </a:cubicBezTo>
                  <a:cubicBezTo>
                    <a:pt x="99" y="69"/>
                    <a:pt x="103" y="62"/>
                    <a:pt x="103" y="62"/>
                  </a:cubicBezTo>
                  <a:cubicBezTo>
                    <a:pt x="103" y="62"/>
                    <a:pt x="107" y="62"/>
                    <a:pt x="113" y="55"/>
                  </a:cubicBezTo>
                  <a:cubicBezTo>
                    <a:pt x="119" y="48"/>
                    <a:pt x="131" y="47"/>
                    <a:pt x="137" y="49"/>
                  </a:cubicBezTo>
                  <a:cubicBezTo>
                    <a:pt x="143" y="52"/>
                    <a:pt x="149" y="46"/>
                    <a:pt x="158" y="44"/>
                  </a:cubicBezTo>
                  <a:cubicBezTo>
                    <a:pt x="167" y="42"/>
                    <a:pt x="187" y="49"/>
                    <a:pt x="180" y="43"/>
                  </a:cubicBezTo>
                  <a:cubicBezTo>
                    <a:pt x="172" y="38"/>
                    <a:pt x="156" y="38"/>
                    <a:pt x="149" y="29"/>
                  </a:cubicBezTo>
                  <a:cubicBezTo>
                    <a:pt x="143" y="21"/>
                    <a:pt x="151" y="20"/>
                    <a:pt x="137" y="15"/>
                  </a:cubicBezTo>
                  <a:cubicBezTo>
                    <a:pt x="123" y="10"/>
                    <a:pt x="107" y="0"/>
                    <a:pt x="74" y="4"/>
                  </a:cubicBezTo>
                  <a:close/>
                </a:path>
              </a:pathLst>
            </a:custGeom>
            <a:solidFill>
              <a:srgbClr val="B2ABD2"/>
            </a:solidFill>
            <a:ln w="9525">
              <a:noFill/>
              <a:round/>
              <a:headEnd/>
              <a:tailEnd/>
            </a:ln>
          </p:spPr>
          <p:txBody>
            <a:bodyPr/>
            <a:lstStyle/>
            <a:p>
              <a:endParaRPr lang="en-US"/>
            </a:p>
          </p:txBody>
        </p:sp>
        <p:sp>
          <p:nvSpPr>
            <p:cNvPr id="27291" name="Freeform 663"/>
            <p:cNvSpPr>
              <a:spLocks/>
            </p:cNvSpPr>
            <p:nvPr/>
          </p:nvSpPr>
          <p:spPr bwMode="auto">
            <a:xfrm>
              <a:off x="3754438" y="4142457"/>
              <a:ext cx="612775" cy="223838"/>
            </a:xfrm>
            <a:custGeom>
              <a:avLst/>
              <a:gdLst>
                <a:gd name="T0" fmla="*/ 2147483647 w 186"/>
                <a:gd name="T1" fmla="*/ 2147483647 h 68"/>
                <a:gd name="T2" fmla="*/ 2147483647 w 186"/>
                <a:gd name="T3" fmla="*/ 2147483647 h 68"/>
                <a:gd name="T4" fmla="*/ 2147483647 w 186"/>
                <a:gd name="T5" fmla="*/ 2147483647 h 68"/>
                <a:gd name="T6" fmla="*/ 2147483647 w 186"/>
                <a:gd name="T7" fmla="*/ 2147483647 h 68"/>
                <a:gd name="T8" fmla="*/ 2147483647 w 186"/>
                <a:gd name="T9" fmla="*/ 2147483647 h 68"/>
                <a:gd name="T10" fmla="*/ 2147483647 w 186"/>
                <a:gd name="T11" fmla="*/ 2147483647 h 68"/>
                <a:gd name="T12" fmla="*/ 2147483647 w 186"/>
                <a:gd name="T13" fmla="*/ 2147483647 h 68"/>
                <a:gd name="T14" fmla="*/ 2147483647 w 186"/>
                <a:gd name="T15" fmla="*/ 2147483647 h 68"/>
                <a:gd name="T16" fmla="*/ 2147483647 w 186"/>
                <a:gd name="T17" fmla="*/ 2147483647 h 68"/>
                <a:gd name="T18" fmla="*/ 2147483647 w 186"/>
                <a:gd name="T19" fmla="*/ 2147483647 h 68"/>
                <a:gd name="T20" fmla="*/ 2147483647 w 186"/>
                <a:gd name="T21" fmla="*/ 2147483647 h 68"/>
                <a:gd name="T22" fmla="*/ 2147483647 w 186"/>
                <a:gd name="T23" fmla="*/ 2147483647 h 68"/>
                <a:gd name="T24" fmla="*/ 2147483647 w 186"/>
                <a:gd name="T25" fmla="*/ 2147483647 h 68"/>
                <a:gd name="T26" fmla="*/ 2147483647 w 186"/>
                <a:gd name="T27" fmla="*/ 2147483647 h 68"/>
                <a:gd name="T28" fmla="*/ 2147483647 w 186"/>
                <a:gd name="T29" fmla="*/ 2147483647 h 68"/>
                <a:gd name="T30" fmla="*/ 2147483647 w 186"/>
                <a:gd name="T31" fmla="*/ 2147483647 h 68"/>
                <a:gd name="T32" fmla="*/ 2147483647 w 186"/>
                <a:gd name="T33" fmla="*/ 2147483647 h 68"/>
                <a:gd name="T34" fmla="*/ 2147483647 w 186"/>
                <a:gd name="T35" fmla="*/ 2147483647 h 68"/>
                <a:gd name="T36" fmla="*/ 2147483647 w 186"/>
                <a:gd name="T37" fmla="*/ 2147483647 h 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6"/>
                <a:gd name="T58" fmla="*/ 0 h 68"/>
                <a:gd name="T59" fmla="*/ 186 w 186"/>
                <a:gd name="T60" fmla="*/ 68 h 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6" h="68">
                  <a:moveTo>
                    <a:pt x="74" y="4"/>
                  </a:moveTo>
                  <a:cubicBezTo>
                    <a:pt x="74" y="4"/>
                    <a:pt x="59" y="9"/>
                    <a:pt x="49" y="16"/>
                  </a:cubicBezTo>
                  <a:cubicBezTo>
                    <a:pt x="40" y="24"/>
                    <a:pt x="28" y="34"/>
                    <a:pt x="14" y="36"/>
                  </a:cubicBezTo>
                  <a:cubicBezTo>
                    <a:pt x="0" y="37"/>
                    <a:pt x="5" y="48"/>
                    <a:pt x="15" y="45"/>
                  </a:cubicBezTo>
                  <a:cubicBezTo>
                    <a:pt x="25" y="42"/>
                    <a:pt x="34" y="36"/>
                    <a:pt x="46" y="35"/>
                  </a:cubicBezTo>
                  <a:cubicBezTo>
                    <a:pt x="58" y="33"/>
                    <a:pt x="57" y="32"/>
                    <a:pt x="67" y="23"/>
                  </a:cubicBezTo>
                  <a:cubicBezTo>
                    <a:pt x="76" y="14"/>
                    <a:pt x="95" y="11"/>
                    <a:pt x="108" y="16"/>
                  </a:cubicBezTo>
                  <a:cubicBezTo>
                    <a:pt x="113" y="17"/>
                    <a:pt x="119" y="22"/>
                    <a:pt x="119" y="22"/>
                  </a:cubicBezTo>
                  <a:cubicBezTo>
                    <a:pt x="120" y="27"/>
                    <a:pt x="120" y="27"/>
                    <a:pt x="120" y="27"/>
                  </a:cubicBezTo>
                  <a:cubicBezTo>
                    <a:pt x="120" y="27"/>
                    <a:pt x="120" y="27"/>
                    <a:pt x="112" y="37"/>
                  </a:cubicBezTo>
                  <a:cubicBezTo>
                    <a:pt x="105" y="48"/>
                    <a:pt x="89" y="53"/>
                    <a:pt x="94" y="61"/>
                  </a:cubicBezTo>
                  <a:cubicBezTo>
                    <a:pt x="98" y="68"/>
                    <a:pt x="102" y="62"/>
                    <a:pt x="102" y="62"/>
                  </a:cubicBezTo>
                  <a:cubicBezTo>
                    <a:pt x="102" y="62"/>
                    <a:pt x="106" y="61"/>
                    <a:pt x="112" y="55"/>
                  </a:cubicBezTo>
                  <a:cubicBezTo>
                    <a:pt x="118" y="48"/>
                    <a:pt x="130" y="46"/>
                    <a:pt x="136" y="49"/>
                  </a:cubicBezTo>
                  <a:cubicBezTo>
                    <a:pt x="142" y="52"/>
                    <a:pt x="148" y="46"/>
                    <a:pt x="157" y="44"/>
                  </a:cubicBezTo>
                  <a:cubicBezTo>
                    <a:pt x="166" y="42"/>
                    <a:pt x="186" y="49"/>
                    <a:pt x="178" y="43"/>
                  </a:cubicBezTo>
                  <a:cubicBezTo>
                    <a:pt x="171" y="38"/>
                    <a:pt x="155" y="38"/>
                    <a:pt x="148" y="29"/>
                  </a:cubicBezTo>
                  <a:cubicBezTo>
                    <a:pt x="142" y="21"/>
                    <a:pt x="150" y="20"/>
                    <a:pt x="136" y="15"/>
                  </a:cubicBezTo>
                  <a:cubicBezTo>
                    <a:pt x="122" y="10"/>
                    <a:pt x="106" y="0"/>
                    <a:pt x="74" y="4"/>
                  </a:cubicBezTo>
                  <a:close/>
                </a:path>
              </a:pathLst>
            </a:custGeom>
            <a:solidFill>
              <a:srgbClr val="B2ABD2"/>
            </a:solidFill>
            <a:ln w="9525">
              <a:noFill/>
              <a:round/>
              <a:headEnd/>
              <a:tailEnd/>
            </a:ln>
          </p:spPr>
          <p:txBody>
            <a:bodyPr/>
            <a:lstStyle/>
            <a:p>
              <a:endParaRPr lang="en-US"/>
            </a:p>
          </p:txBody>
        </p:sp>
        <p:sp>
          <p:nvSpPr>
            <p:cNvPr id="27292" name="Freeform 664"/>
            <p:cNvSpPr>
              <a:spLocks/>
            </p:cNvSpPr>
            <p:nvPr/>
          </p:nvSpPr>
          <p:spPr bwMode="auto">
            <a:xfrm>
              <a:off x="3754438" y="4142457"/>
              <a:ext cx="609600" cy="223838"/>
            </a:xfrm>
            <a:custGeom>
              <a:avLst/>
              <a:gdLst>
                <a:gd name="T0" fmla="*/ 2147483647 w 185"/>
                <a:gd name="T1" fmla="*/ 2147483647 h 68"/>
                <a:gd name="T2" fmla="*/ 2147483647 w 185"/>
                <a:gd name="T3" fmla="*/ 2147483647 h 68"/>
                <a:gd name="T4" fmla="*/ 2147483647 w 185"/>
                <a:gd name="T5" fmla="*/ 2147483647 h 68"/>
                <a:gd name="T6" fmla="*/ 2147483647 w 185"/>
                <a:gd name="T7" fmla="*/ 2147483647 h 68"/>
                <a:gd name="T8" fmla="*/ 2147483647 w 185"/>
                <a:gd name="T9" fmla="*/ 2147483647 h 68"/>
                <a:gd name="T10" fmla="*/ 2147483647 w 185"/>
                <a:gd name="T11" fmla="*/ 2147483647 h 68"/>
                <a:gd name="T12" fmla="*/ 2147483647 w 185"/>
                <a:gd name="T13" fmla="*/ 2147483647 h 68"/>
                <a:gd name="T14" fmla="*/ 2147483647 w 185"/>
                <a:gd name="T15" fmla="*/ 2147483647 h 68"/>
                <a:gd name="T16" fmla="*/ 2147483647 w 185"/>
                <a:gd name="T17" fmla="*/ 2147483647 h 68"/>
                <a:gd name="T18" fmla="*/ 2147483647 w 185"/>
                <a:gd name="T19" fmla="*/ 2147483647 h 68"/>
                <a:gd name="T20" fmla="*/ 2147483647 w 185"/>
                <a:gd name="T21" fmla="*/ 2147483647 h 68"/>
                <a:gd name="T22" fmla="*/ 2147483647 w 185"/>
                <a:gd name="T23" fmla="*/ 2147483647 h 68"/>
                <a:gd name="T24" fmla="*/ 2147483647 w 185"/>
                <a:gd name="T25" fmla="*/ 2147483647 h 68"/>
                <a:gd name="T26" fmla="*/ 2147483647 w 185"/>
                <a:gd name="T27" fmla="*/ 2147483647 h 68"/>
                <a:gd name="T28" fmla="*/ 2147483647 w 185"/>
                <a:gd name="T29" fmla="*/ 2147483647 h 68"/>
                <a:gd name="T30" fmla="*/ 2147483647 w 185"/>
                <a:gd name="T31" fmla="*/ 2147483647 h 68"/>
                <a:gd name="T32" fmla="*/ 2147483647 w 185"/>
                <a:gd name="T33" fmla="*/ 2147483647 h 68"/>
                <a:gd name="T34" fmla="*/ 2147483647 w 185"/>
                <a:gd name="T35" fmla="*/ 2147483647 h 68"/>
                <a:gd name="T36" fmla="*/ 2147483647 w 185"/>
                <a:gd name="T37" fmla="*/ 2147483647 h 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5"/>
                <a:gd name="T58" fmla="*/ 0 h 68"/>
                <a:gd name="T59" fmla="*/ 185 w 185"/>
                <a:gd name="T60" fmla="*/ 68 h 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5" h="68">
                  <a:moveTo>
                    <a:pt x="74" y="4"/>
                  </a:moveTo>
                  <a:cubicBezTo>
                    <a:pt x="74" y="4"/>
                    <a:pt x="59" y="9"/>
                    <a:pt x="50" y="16"/>
                  </a:cubicBezTo>
                  <a:cubicBezTo>
                    <a:pt x="40" y="24"/>
                    <a:pt x="28" y="34"/>
                    <a:pt x="14" y="36"/>
                  </a:cubicBezTo>
                  <a:cubicBezTo>
                    <a:pt x="0" y="37"/>
                    <a:pt x="6" y="48"/>
                    <a:pt x="16" y="45"/>
                  </a:cubicBezTo>
                  <a:cubicBezTo>
                    <a:pt x="26" y="41"/>
                    <a:pt x="34" y="36"/>
                    <a:pt x="46" y="34"/>
                  </a:cubicBezTo>
                  <a:cubicBezTo>
                    <a:pt x="58" y="33"/>
                    <a:pt x="57" y="31"/>
                    <a:pt x="66" y="22"/>
                  </a:cubicBezTo>
                  <a:cubicBezTo>
                    <a:pt x="76" y="13"/>
                    <a:pt x="95" y="11"/>
                    <a:pt x="108" y="15"/>
                  </a:cubicBezTo>
                  <a:cubicBezTo>
                    <a:pt x="113" y="17"/>
                    <a:pt x="119" y="22"/>
                    <a:pt x="119" y="22"/>
                  </a:cubicBezTo>
                  <a:cubicBezTo>
                    <a:pt x="120" y="27"/>
                    <a:pt x="120" y="27"/>
                    <a:pt x="120" y="27"/>
                  </a:cubicBezTo>
                  <a:cubicBezTo>
                    <a:pt x="120" y="27"/>
                    <a:pt x="120" y="27"/>
                    <a:pt x="113" y="37"/>
                  </a:cubicBezTo>
                  <a:cubicBezTo>
                    <a:pt x="105" y="48"/>
                    <a:pt x="90" y="53"/>
                    <a:pt x="94" y="60"/>
                  </a:cubicBezTo>
                  <a:cubicBezTo>
                    <a:pt x="98" y="68"/>
                    <a:pt x="102" y="62"/>
                    <a:pt x="102" y="62"/>
                  </a:cubicBezTo>
                  <a:cubicBezTo>
                    <a:pt x="102" y="62"/>
                    <a:pt x="106" y="61"/>
                    <a:pt x="112" y="54"/>
                  </a:cubicBezTo>
                  <a:cubicBezTo>
                    <a:pt x="118" y="48"/>
                    <a:pt x="130" y="46"/>
                    <a:pt x="136" y="49"/>
                  </a:cubicBezTo>
                  <a:cubicBezTo>
                    <a:pt x="142" y="52"/>
                    <a:pt x="147" y="45"/>
                    <a:pt x="156" y="44"/>
                  </a:cubicBezTo>
                  <a:cubicBezTo>
                    <a:pt x="165" y="42"/>
                    <a:pt x="185" y="48"/>
                    <a:pt x="178" y="43"/>
                  </a:cubicBezTo>
                  <a:cubicBezTo>
                    <a:pt x="171" y="38"/>
                    <a:pt x="155" y="38"/>
                    <a:pt x="148" y="29"/>
                  </a:cubicBezTo>
                  <a:cubicBezTo>
                    <a:pt x="142" y="21"/>
                    <a:pt x="149" y="20"/>
                    <a:pt x="136" y="15"/>
                  </a:cubicBezTo>
                  <a:cubicBezTo>
                    <a:pt x="122" y="10"/>
                    <a:pt x="106" y="0"/>
                    <a:pt x="74" y="4"/>
                  </a:cubicBezTo>
                  <a:close/>
                </a:path>
              </a:pathLst>
            </a:custGeom>
            <a:solidFill>
              <a:srgbClr val="B1AAD2"/>
            </a:solidFill>
            <a:ln w="9525">
              <a:noFill/>
              <a:round/>
              <a:headEnd/>
              <a:tailEnd/>
            </a:ln>
          </p:spPr>
          <p:txBody>
            <a:bodyPr/>
            <a:lstStyle/>
            <a:p>
              <a:endParaRPr lang="en-US"/>
            </a:p>
          </p:txBody>
        </p:sp>
        <p:sp>
          <p:nvSpPr>
            <p:cNvPr id="27293" name="Freeform 665"/>
            <p:cNvSpPr>
              <a:spLocks/>
            </p:cNvSpPr>
            <p:nvPr/>
          </p:nvSpPr>
          <p:spPr bwMode="auto">
            <a:xfrm>
              <a:off x="3757613" y="4145632"/>
              <a:ext cx="606425" cy="220663"/>
            </a:xfrm>
            <a:custGeom>
              <a:avLst/>
              <a:gdLst>
                <a:gd name="T0" fmla="*/ 2147483647 w 184"/>
                <a:gd name="T1" fmla="*/ 2147483647 h 67"/>
                <a:gd name="T2" fmla="*/ 2147483647 w 184"/>
                <a:gd name="T3" fmla="*/ 2147483647 h 67"/>
                <a:gd name="T4" fmla="*/ 2147483647 w 184"/>
                <a:gd name="T5" fmla="*/ 2147483647 h 67"/>
                <a:gd name="T6" fmla="*/ 2147483647 w 184"/>
                <a:gd name="T7" fmla="*/ 2147483647 h 67"/>
                <a:gd name="T8" fmla="*/ 2147483647 w 184"/>
                <a:gd name="T9" fmla="*/ 2147483647 h 67"/>
                <a:gd name="T10" fmla="*/ 2147483647 w 184"/>
                <a:gd name="T11" fmla="*/ 2147483647 h 67"/>
                <a:gd name="T12" fmla="*/ 2147483647 w 184"/>
                <a:gd name="T13" fmla="*/ 2147483647 h 67"/>
                <a:gd name="T14" fmla="*/ 2147483647 w 184"/>
                <a:gd name="T15" fmla="*/ 2147483647 h 67"/>
                <a:gd name="T16" fmla="*/ 2147483647 w 184"/>
                <a:gd name="T17" fmla="*/ 2147483647 h 67"/>
                <a:gd name="T18" fmla="*/ 2147483647 w 184"/>
                <a:gd name="T19" fmla="*/ 2147483647 h 67"/>
                <a:gd name="T20" fmla="*/ 2147483647 w 184"/>
                <a:gd name="T21" fmla="*/ 2147483647 h 67"/>
                <a:gd name="T22" fmla="*/ 2147483647 w 184"/>
                <a:gd name="T23" fmla="*/ 2147483647 h 67"/>
                <a:gd name="T24" fmla="*/ 2147483647 w 184"/>
                <a:gd name="T25" fmla="*/ 2147483647 h 67"/>
                <a:gd name="T26" fmla="*/ 2147483647 w 184"/>
                <a:gd name="T27" fmla="*/ 2147483647 h 67"/>
                <a:gd name="T28" fmla="*/ 2147483647 w 184"/>
                <a:gd name="T29" fmla="*/ 2147483647 h 67"/>
                <a:gd name="T30" fmla="*/ 2147483647 w 184"/>
                <a:gd name="T31" fmla="*/ 2147483647 h 67"/>
                <a:gd name="T32" fmla="*/ 2147483647 w 184"/>
                <a:gd name="T33" fmla="*/ 2147483647 h 67"/>
                <a:gd name="T34" fmla="*/ 2147483647 w 184"/>
                <a:gd name="T35" fmla="*/ 2147483647 h 67"/>
                <a:gd name="T36" fmla="*/ 2147483647 w 184"/>
                <a:gd name="T37" fmla="*/ 2147483647 h 6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4"/>
                <a:gd name="T58" fmla="*/ 0 h 67"/>
                <a:gd name="T59" fmla="*/ 184 w 184"/>
                <a:gd name="T60" fmla="*/ 67 h 6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4" h="67">
                  <a:moveTo>
                    <a:pt x="73" y="3"/>
                  </a:moveTo>
                  <a:cubicBezTo>
                    <a:pt x="73" y="3"/>
                    <a:pt x="59" y="8"/>
                    <a:pt x="49" y="15"/>
                  </a:cubicBezTo>
                  <a:cubicBezTo>
                    <a:pt x="40" y="23"/>
                    <a:pt x="28" y="33"/>
                    <a:pt x="14" y="35"/>
                  </a:cubicBezTo>
                  <a:cubicBezTo>
                    <a:pt x="0" y="36"/>
                    <a:pt x="5" y="47"/>
                    <a:pt x="15" y="44"/>
                  </a:cubicBezTo>
                  <a:cubicBezTo>
                    <a:pt x="25" y="40"/>
                    <a:pt x="33" y="35"/>
                    <a:pt x="45" y="33"/>
                  </a:cubicBezTo>
                  <a:cubicBezTo>
                    <a:pt x="57" y="31"/>
                    <a:pt x="56" y="30"/>
                    <a:pt x="65" y="21"/>
                  </a:cubicBezTo>
                  <a:cubicBezTo>
                    <a:pt x="74" y="12"/>
                    <a:pt x="94" y="10"/>
                    <a:pt x="107" y="14"/>
                  </a:cubicBezTo>
                  <a:cubicBezTo>
                    <a:pt x="113" y="16"/>
                    <a:pt x="118" y="21"/>
                    <a:pt x="118" y="21"/>
                  </a:cubicBezTo>
                  <a:cubicBezTo>
                    <a:pt x="119" y="26"/>
                    <a:pt x="119" y="26"/>
                    <a:pt x="119" y="26"/>
                  </a:cubicBezTo>
                  <a:cubicBezTo>
                    <a:pt x="119" y="26"/>
                    <a:pt x="119" y="26"/>
                    <a:pt x="112" y="36"/>
                  </a:cubicBezTo>
                  <a:cubicBezTo>
                    <a:pt x="104" y="47"/>
                    <a:pt x="89" y="52"/>
                    <a:pt x="93" y="59"/>
                  </a:cubicBezTo>
                  <a:cubicBezTo>
                    <a:pt x="98" y="67"/>
                    <a:pt x="102" y="61"/>
                    <a:pt x="102" y="61"/>
                  </a:cubicBezTo>
                  <a:cubicBezTo>
                    <a:pt x="102" y="61"/>
                    <a:pt x="105" y="60"/>
                    <a:pt x="111" y="53"/>
                  </a:cubicBezTo>
                  <a:cubicBezTo>
                    <a:pt x="117" y="46"/>
                    <a:pt x="129" y="45"/>
                    <a:pt x="135" y="48"/>
                  </a:cubicBezTo>
                  <a:cubicBezTo>
                    <a:pt x="141" y="51"/>
                    <a:pt x="146" y="44"/>
                    <a:pt x="155" y="43"/>
                  </a:cubicBezTo>
                  <a:cubicBezTo>
                    <a:pt x="164" y="41"/>
                    <a:pt x="184" y="47"/>
                    <a:pt x="177" y="42"/>
                  </a:cubicBezTo>
                  <a:cubicBezTo>
                    <a:pt x="170" y="37"/>
                    <a:pt x="154" y="37"/>
                    <a:pt x="147" y="28"/>
                  </a:cubicBezTo>
                  <a:cubicBezTo>
                    <a:pt x="141" y="20"/>
                    <a:pt x="148" y="19"/>
                    <a:pt x="135" y="14"/>
                  </a:cubicBezTo>
                  <a:cubicBezTo>
                    <a:pt x="121" y="9"/>
                    <a:pt x="106" y="0"/>
                    <a:pt x="73" y="3"/>
                  </a:cubicBezTo>
                  <a:close/>
                </a:path>
              </a:pathLst>
            </a:custGeom>
            <a:solidFill>
              <a:srgbClr val="B0AAD2"/>
            </a:solidFill>
            <a:ln w="9525">
              <a:noFill/>
              <a:round/>
              <a:headEnd/>
              <a:tailEnd/>
            </a:ln>
          </p:spPr>
          <p:txBody>
            <a:bodyPr/>
            <a:lstStyle/>
            <a:p>
              <a:endParaRPr lang="en-US"/>
            </a:p>
          </p:txBody>
        </p:sp>
        <p:sp>
          <p:nvSpPr>
            <p:cNvPr id="27294" name="Freeform 666"/>
            <p:cNvSpPr>
              <a:spLocks/>
            </p:cNvSpPr>
            <p:nvPr/>
          </p:nvSpPr>
          <p:spPr bwMode="auto">
            <a:xfrm>
              <a:off x="3757613" y="4145632"/>
              <a:ext cx="603250" cy="217488"/>
            </a:xfrm>
            <a:custGeom>
              <a:avLst/>
              <a:gdLst>
                <a:gd name="T0" fmla="*/ 2147483647 w 183"/>
                <a:gd name="T1" fmla="*/ 2147483647 h 66"/>
                <a:gd name="T2" fmla="*/ 2147483647 w 183"/>
                <a:gd name="T3" fmla="*/ 2147483647 h 66"/>
                <a:gd name="T4" fmla="*/ 2147483647 w 183"/>
                <a:gd name="T5" fmla="*/ 2147483647 h 66"/>
                <a:gd name="T6" fmla="*/ 2147483647 w 183"/>
                <a:gd name="T7" fmla="*/ 2147483647 h 66"/>
                <a:gd name="T8" fmla="*/ 2147483647 w 183"/>
                <a:gd name="T9" fmla="*/ 2147483647 h 66"/>
                <a:gd name="T10" fmla="*/ 2147483647 w 183"/>
                <a:gd name="T11" fmla="*/ 2147483647 h 66"/>
                <a:gd name="T12" fmla="*/ 2147483647 w 183"/>
                <a:gd name="T13" fmla="*/ 2147483647 h 66"/>
                <a:gd name="T14" fmla="*/ 2147483647 w 183"/>
                <a:gd name="T15" fmla="*/ 2147483647 h 66"/>
                <a:gd name="T16" fmla="*/ 2147483647 w 183"/>
                <a:gd name="T17" fmla="*/ 2147483647 h 66"/>
                <a:gd name="T18" fmla="*/ 2147483647 w 183"/>
                <a:gd name="T19" fmla="*/ 2147483647 h 66"/>
                <a:gd name="T20" fmla="*/ 2147483647 w 183"/>
                <a:gd name="T21" fmla="*/ 2147483647 h 66"/>
                <a:gd name="T22" fmla="*/ 2147483647 w 183"/>
                <a:gd name="T23" fmla="*/ 2147483647 h 66"/>
                <a:gd name="T24" fmla="*/ 2147483647 w 183"/>
                <a:gd name="T25" fmla="*/ 2147483647 h 66"/>
                <a:gd name="T26" fmla="*/ 2147483647 w 183"/>
                <a:gd name="T27" fmla="*/ 2147483647 h 66"/>
                <a:gd name="T28" fmla="*/ 2147483647 w 183"/>
                <a:gd name="T29" fmla="*/ 2147483647 h 66"/>
                <a:gd name="T30" fmla="*/ 2147483647 w 183"/>
                <a:gd name="T31" fmla="*/ 2147483647 h 66"/>
                <a:gd name="T32" fmla="*/ 2147483647 w 183"/>
                <a:gd name="T33" fmla="*/ 2147483647 h 66"/>
                <a:gd name="T34" fmla="*/ 2147483647 w 183"/>
                <a:gd name="T35" fmla="*/ 2147483647 h 66"/>
                <a:gd name="T36" fmla="*/ 2147483647 w 183"/>
                <a:gd name="T37" fmla="*/ 2147483647 h 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3"/>
                <a:gd name="T58" fmla="*/ 0 h 66"/>
                <a:gd name="T59" fmla="*/ 183 w 183"/>
                <a:gd name="T60" fmla="*/ 66 h 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3" h="66">
                  <a:moveTo>
                    <a:pt x="74" y="3"/>
                  </a:moveTo>
                  <a:cubicBezTo>
                    <a:pt x="74" y="3"/>
                    <a:pt x="59" y="8"/>
                    <a:pt x="49" y="15"/>
                  </a:cubicBezTo>
                  <a:cubicBezTo>
                    <a:pt x="40" y="23"/>
                    <a:pt x="28" y="33"/>
                    <a:pt x="14" y="35"/>
                  </a:cubicBezTo>
                  <a:cubicBezTo>
                    <a:pt x="0" y="36"/>
                    <a:pt x="5" y="47"/>
                    <a:pt x="15" y="43"/>
                  </a:cubicBezTo>
                  <a:cubicBezTo>
                    <a:pt x="25" y="40"/>
                    <a:pt x="33" y="35"/>
                    <a:pt x="45" y="33"/>
                  </a:cubicBezTo>
                  <a:cubicBezTo>
                    <a:pt x="57" y="31"/>
                    <a:pt x="56" y="30"/>
                    <a:pt x="65" y="21"/>
                  </a:cubicBezTo>
                  <a:cubicBezTo>
                    <a:pt x="74" y="12"/>
                    <a:pt x="94" y="9"/>
                    <a:pt x="107" y="14"/>
                  </a:cubicBezTo>
                  <a:cubicBezTo>
                    <a:pt x="113" y="16"/>
                    <a:pt x="118" y="21"/>
                    <a:pt x="118" y="21"/>
                  </a:cubicBezTo>
                  <a:cubicBezTo>
                    <a:pt x="119" y="26"/>
                    <a:pt x="119" y="26"/>
                    <a:pt x="119" y="26"/>
                  </a:cubicBezTo>
                  <a:cubicBezTo>
                    <a:pt x="119" y="26"/>
                    <a:pt x="119" y="26"/>
                    <a:pt x="112" y="36"/>
                  </a:cubicBezTo>
                  <a:cubicBezTo>
                    <a:pt x="105" y="47"/>
                    <a:pt x="90" y="51"/>
                    <a:pt x="94" y="59"/>
                  </a:cubicBezTo>
                  <a:cubicBezTo>
                    <a:pt x="98" y="66"/>
                    <a:pt x="102" y="60"/>
                    <a:pt x="102" y="60"/>
                  </a:cubicBezTo>
                  <a:cubicBezTo>
                    <a:pt x="102" y="60"/>
                    <a:pt x="105" y="59"/>
                    <a:pt x="111" y="53"/>
                  </a:cubicBezTo>
                  <a:cubicBezTo>
                    <a:pt x="117" y="46"/>
                    <a:pt x="129" y="45"/>
                    <a:pt x="135" y="48"/>
                  </a:cubicBezTo>
                  <a:cubicBezTo>
                    <a:pt x="141" y="51"/>
                    <a:pt x="146" y="44"/>
                    <a:pt x="155" y="43"/>
                  </a:cubicBezTo>
                  <a:cubicBezTo>
                    <a:pt x="164" y="41"/>
                    <a:pt x="183" y="47"/>
                    <a:pt x="176" y="42"/>
                  </a:cubicBezTo>
                  <a:cubicBezTo>
                    <a:pt x="169" y="37"/>
                    <a:pt x="153" y="37"/>
                    <a:pt x="147" y="28"/>
                  </a:cubicBezTo>
                  <a:cubicBezTo>
                    <a:pt x="140" y="20"/>
                    <a:pt x="148" y="19"/>
                    <a:pt x="135" y="14"/>
                  </a:cubicBezTo>
                  <a:cubicBezTo>
                    <a:pt x="121" y="9"/>
                    <a:pt x="106" y="0"/>
                    <a:pt x="74" y="3"/>
                  </a:cubicBezTo>
                  <a:close/>
                </a:path>
              </a:pathLst>
            </a:custGeom>
            <a:solidFill>
              <a:srgbClr val="AFAAD1"/>
            </a:solidFill>
            <a:ln w="9525">
              <a:noFill/>
              <a:round/>
              <a:headEnd/>
              <a:tailEnd/>
            </a:ln>
          </p:spPr>
          <p:txBody>
            <a:bodyPr/>
            <a:lstStyle/>
            <a:p>
              <a:endParaRPr lang="en-US"/>
            </a:p>
          </p:txBody>
        </p:sp>
        <p:sp>
          <p:nvSpPr>
            <p:cNvPr id="27295" name="Freeform 667"/>
            <p:cNvSpPr>
              <a:spLocks/>
            </p:cNvSpPr>
            <p:nvPr/>
          </p:nvSpPr>
          <p:spPr bwMode="auto">
            <a:xfrm>
              <a:off x="3757613" y="4145632"/>
              <a:ext cx="603250" cy="217488"/>
            </a:xfrm>
            <a:custGeom>
              <a:avLst/>
              <a:gdLst>
                <a:gd name="T0" fmla="*/ 2147483647 w 183"/>
                <a:gd name="T1" fmla="*/ 2147483647 h 66"/>
                <a:gd name="T2" fmla="*/ 2147483647 w 183"/>
                <a:gd name="T3" fmla="*/ 2147483647 h 66"/>
                <a:gd name="T4" fmla="*/ 2147483647 w 183"/>
                <a:gd name="T5" fmla="*/ 2147483647 h 66"/>
                <a:gd name="T6" fmla="*/ 2147483647 w 183"/>
                <a:gd name="T7" fmla="*/ 2147483647 h 66"/>
                <a:gd name="T8" fmla="*/ 2147483647 w 183"/>
                <a:gd name="T9" fmla="*/ 2147483647 h 66"/>
                <a:gd name="T10" fmla="*/ 2147483647 w 183"/>
                <a:gd name="T11" fmla="*/ 2147483647 h 66"/>
                <a:gd name="T12" fmla="*/ 2147483647 w 183"/>
                <a:gd name="T13" fmla="*/ 2147483647 h 66"/>
                <a:gd name="T14" fmla="*/ 2147483647 w 183"/>
                <a:gd name="T15" fmla="*/ 2147483647 h 66"/>
                <a:gd name="T16" fmla="*/ 2147483647 w 183"/>
                <a:gd name="T17" fmla="*/ 2147483647 h 66"/>
                <a:gd name="T18" fmla="*/ 2147483647 w 183"/>
                <a:gd name="T19" fmla="*/ 2147483647 h 66"/>
                <a:gd name="T20" fmla="*/ 2147483647 w 183"/>
                <a:gd name="T21" fmla="*/ 2147483647 h 66"/>
                <a:gd name="T22" fmla="*/ 2147483647 w 183"/>
                <a:gd name="T23" fmla="*/ 2147483647 h 66"/>
                <a:gd name="T24" fmla="*/ 2147483647 w 183"/>
                <a:gd name="T25" fmla="*/ 2147483647 h 66"/>
                <a:gd name="T26" fmla="*/ 2147483647 w 183"/>
                <a:gd name="T27" fmla="*/ 2147483647 h 66"/>
                <a:gd name="T28" fmla="*/ 2147483647 w 183"/>
                <a:gd name="T29" fmla="*/ 2147483647 h 66"/>
                <a:gd name="T30" fmla="*/ 2147483647 w 183"/>
                <a:gd name="T31" fmla="*/ 2147483647 h 66"/>
                <a:gd name="T32" fmla="*/ 2147483647 w 183"/>
                <a:gd name="T33" fmla="*/ 2147483647 h 66"/>
                <a:gd name="T34" fmla="*/ 2147483647 w 183"/>
                <a:gd name="T35" fmla="*/ 2147483647 h 66"/>
                <a:gd name="T36" fmla="*/ 2147483647 w 183"/>
                <a:gd name="T37" fmla="*/ 2147483647 h 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3"/>
                <a:gd name="T58" fmla="*/ 0 h 66"/>
                <a:gd name="T59" fmla="*/ 183 w 183"/>
                <a:gd name="T60" fmla="*/ 66 h 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3" h="66">
                  <a:moveTo>
                    <a:pt x="74" y="3"/>
                  </a:moveTo>
                  <a:cubicBezTo>
                    <a:pt x="74" y="3"/>
                    <a:pt x="59" y="8"/>
                    <a:pt x="50" y="15"/>
                  </a:cubicBezTo>
                  <a:cubicBezTo>
                    <a:pt x="40" y="22"/>
                    <a:pt x="28" y="33"/>
                    <a:pt x="14" y="35"/>
                  </a:cubicBezTo>
                  <a:cubicBezTo>
                    <a:pt x="0" y="36"/>
                    <a:pt x="5" y="47"/>
                    <a:pt x="15" y="43"/>
                  </a:cubicBezTo>
                  <a:cubicBezTo>
                    <a:pt x="25" y="40"/>
                    <a:pt x="33" y="34"/>
                    <a:pt x="45" y="33"/>
                  </a:cubicBezTo>
                  <a:cubicBezTo>
                    <a:pt x="57" y="31"/>
                    <a:pt x="55" y="29"/>
                    <a:pt x="64" y="20"/>
                  </a:cubicBezTo>
                  <a:cubicBezTo>
                    <a:pt x="73" y="12"/>
                    <a:pt x="94" y="9"/>
                    <a:pt x="108" y="14"/>
                  </a:cubicBezTo>
                  <a:cubicBezTo>
                    <a:pt x="113" y="16"/>
                    <a:pt x="118" y="21"/>
                    <a:pt x="118" y="21"/>
                  </a:cubicBezTo>
                  <a:cubicBezTo>
                    <a:pt x="119" y="26"/>
                    <a:pt x="119" y="26"/>
                    <a:pt x="119" y="26"/>
                  </a:cubicBezTo>
                  <a:cubicBezTo>
                    <a:pt x="119" y="26"/>
                    <a:pt x="119" y="26"/>
                    <a:pt x="112" y="36"/>
                  </a:cubicBezTo>
                  <a:cubicBezTo>
                    <a:pt x="105" y="47"/>
                    <a:pt x="90" y="51"/>
                    <a:pt x="94" y="59"/>
                  </a:cubicBezTo>
                  <a:cubicBezTo>
                    <a:pt x="98" y="66"/>
                    <a:pt x="102" y="60"/>
                    <a:pt x="102" y="60"/>
                  </a:cubicBezTo>
                  <a:cubicBezTo>
                    <a:pt x="102" y="60"/>
                    <a:pt x="105" y="59"/>
                    <a:pt x="111" y="52"/>
                  </a:cubicBezTo>
                  <a:cubicBezTo>
                    <a:pt x="117" y="46"/>
                    <a:pt x="129" y="45"/>
                    <a:pt x="135" y="48"/>
                  </a:cubicBezTo>
                  <a:cubicBezTo>
                    <a:pt x="141" y="51"/>
                    <a:pt x="146" y="44"/>
                    <a:pt x="155" y="43"/>
                  </a:cubicBezTo>
                  <a:cubicBezTo>
                    <a:pt x="164" y="41"/>
                    <a:pt x="183" y="47"/>
                    <a:pt x="176" y="42"/>
                  </a:cubicBezTo>
                  <a:cubicBezTo>
                    <a:pt x="169" y="37"/>
                    <a:pt x="153" y="37"/>
                    <a:pt x="147" y="28"/>
                  </a:cubicBezTo>
                  <a:cubicBezTo>
                    <a:pt x="140" y="20"/>
                    <a:pt x="148" y="20"/>
                    <a:pt x="135" y="15"/>
                  </a:cubicBezTo>
                  <a:cubicBezTo>
                    <a:pt x="121" y="10"/>
                    <a:pt x="106" y="0"/>
                    <a:pt x="74" y="3"/>
                  </a:cubicBezTo>
                  <a:close/>
                </a:path>
              </a:pathLst>
            </a:custGeom>
            <a:solidFill>
              <a:srgbClr val="AEA9D1"/>
            </a:solidFill>
            <a:ln w="9525">
              <a:noFill/>
              <a:round/>
              <a:headEnd/>
              <a:tailEnd/>
            </a:ln>
          </p:spPr>
          <p:txBody>
            <a:bodyPr/>
            <a:lstStyle/>
            <a:p>
              <a:endParaRPr lang="en-US"/>
            </a:p>
          </p:txBody>
        </p:sp>
        <p:sp>
          <p:nvSpPr>
            <p:cNvPr id="27296" name="Freeform 668"/>
            <p:cNvSpPr>
              <a:spLocks/>
            </p:cNvSpPr>
            <p:nvPr/>
          </p:nvSpPr>
          <p:spPr bwMode="auto">
            <a:xfrm>
              <a:off x="3760788" y="4145632"/>
              <a:ext cx="600075" cy="217488"/>
            </a:xfrm>
            <a:custGeom>
              <a:avLst/>
              <a:gdLst>
                <a:gd name="T0" fmla="*/ 2147483647 w 182"/>
                <a:gd name="T1" fmla="*/ 2147483647 h 66"/>
                <a:gd name="T2" fmla="*/ 2147483647 w 182"/>
                <a:gd name="T3" fmla="*/ 2147483647 h 66"/>
                <a:gd name="T4" fmla="*/ 2147483647 w 182"/>
                <a:gd name="T5" fmla="*/ 2147483647 h 66"/>
                <a:gd name="T6" fmla="*/ 2147483647 w 182"/>
                <a:gd name="T7" fmla="*/ 2147483647 h 66"/>
                <a:gd name="T8" fmla="*/ 2147483647 w 182"/>
                <a:gd name="T9" fmla="*/ 2147483647 h 66"/>
                <a:gd name="T10" fmla="*/ 2147483647 w 182"/>
                <a:gd name="T11" fmla="*/ 2147483647 h 66"/>
                <a:gd name="T12" fmla="*/ 2147483647 w 182"/>
                <a:gd name="T13" fmla="*/ 2147483647 h 66"/>
                <a:gd name="T14" fmla="*/ 2147483647 w 182"/>
                <a:gd name="T15" fmla="*/ 2147483647 h 66"/>
                <a:gd name="T16" fmla="*/ 2147483647 w 182"/>
                <a:gd name="T17" fmla="*/ 2147483647 h 66"/>
                <a:gd name="T18" fmla="*/ 2147483647 w 182"/>
                <a:gd name="T19" fmla="*/ 2147483647 h 66"/>
                <a:gd name="T20" fmla="*/ 2147483647 w 182"/>
                <a:gd name="T21" fmla="*/ 2147483647 h 66"/>
                <a:gd name="T22" fmla="*/ 2147483647 w 182"/>
                <a:gd name="T23" fmla="*/ 2147483647 h 66"/>
                <a:gd name="T24" fmla="*/ 2147483647 w 182"/>
                <a:gd name="T25" fmla="*/ 2147483647 h 66"/>
                <a:gd name="T26" fmla="*/ 2147483647 w 182"/>
                <a:gd name="T27" fmla="*/ 2147483647 h 66"/>
                <a:gd name="T28" fmla="*/ 2147483647 w 182"/>
                <a:gd name="T29" fmla="*/ 2147483647 h 66"/>
                <a:gd name="T30" fmla="*/ 2147483647 w 182"/>
                <a:gd name="T31" fmla="*/ 2147483647 h 66"/>
                <a:gd name="T32" fmla="*/ 2147483647 w 182"/>
                <a:gd name="T33" fmla="*/ 2147483647 h 66"/>
                <a:gd name="T34" fmla="*/ 2147483647 w 182"/>
                <a:gd name="T35" fmla="*/ 2147483647 h 66"/>
                <a:gd name="T36" fmla="*/ 2147483647 w 182"/>
                <a:gd name="T37" fmla="*/ 2147483647 h 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2"/>
                <a:gd name="T58" fmla="*/ 0 h 66"/>
                <a:gd name="T59" fmla="*/ 182 w 182"/>
                <a:gd name="T60" fmla="*/ 66 h 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2" h="66">
                  <a:moveTo>
                    <a:pt x="73" y="4"/>
                  </a:moveTo>
                  <a:cubicBezTo>
                    <a:pt x="73" y="4"/>
                    <a:pt x="59" y="8"/>
                    <a:pt x="49" y="15"/>
                  </a:cubicBezTo>
                  <a:cubicBezTo>
                    <a:pt x="40" y="22"/>
                    <a:pt x="27" y="33"/>
                    <a:pt x="13" y="35"/>
                  </a:cubicBezTo>
                  <a:cubicBezTo>
                    <a:pt x="0" y="36"/>
                    <a:pt x="5" y="46"/>
                    <a:pt x="14" y="43"/>
                  </a:cubicBezTo>
                  <a:cubicBezTo>
                    <a:pt x="24" y="40"/>
                    <a:pt x="32" y="34"/>
                    <a:pt x="44" y="32"/>
                  </a:cubicBezTo>
                  <a:cubicBezTo>
                    <a:pt x="55" y="31"/>
                    <a:pt x="54" y="29"/>
                    <a:pt x="63" y="20"/>
                  </a:cubicBezTo>
                  <a:cubicBezTo>
                    <a:pt x="72" y="11"/>
                    <a:pt x="93" y="9"/>
                    <a:pt x="107" y="14"/>
                  </a:cubicBezTo>
                  <a:cubicBezTo>
                    <a:pt x="112" y="16"/>
                    <a:pt x="117" y="21"/>
                    <a:pt x="117" y="21"/>
                  </a:cubicBezTo>
                  <a:cubicBezTo>
                    <a:pt x="118" y="26"/>
                    <a:pt x="118" y="26"/>
                    <a:pt x="118" y="26"/>
                  </a:cubicBezTo>
                  <a:cubicBezTo>
                    <a:pt x="118" y="26"/>
                    <a:pt x="118" y="26"/>
                    <a:pt x="111" y="36"/>
                  </a:cubicBezTo>
                  <a:cubicBezTo>
                    <a:pt x="104" y="46"/>
                    <a:pt x="89" y="51"/>
                    <a:pt x="93" y="59"/>
                  </a:cubicBezTo>
                  <a:cubicBezTo>
                    <a:pt x="97" y="66"/>
                    <a:pt x="101" y="60"/>
                    <a:pt x="101" y="60"/>
                  </a:cubicBezTo>
                  <a:cubicBezTo>
                    <a:pt x="101" y="60"/>
                    <a:pt x="104" y="59"/>
                    <a:pt x="110" y="52"/>
                  </a:cubicBezTo>
                  <a:cubicBezTo>
                    <a:pt x="116" y="46"/>
                    <a:pt x="128" y="45"/>
                    <a:pt x="134" y="48"/>
                  </a:cubicBezTo>
                  <a:cubicBezTo>
                    <a:pt x="140" y="50"/>
                    <a:pt x="145" y="44"/>
                    <a:pt x="154" y="42"/>
                  </a:cubicBezTo>
                  <a:cubicBezTo>
                    <a:pt x="162" y="41"/>
                    <a:pt x="182" y="47"/>
                    <a:pt x="175" y="42"/>
                  </a:cubicBezTo>
                  <a:cubicBezTo>
                    <a:pt x="168" y="37"/>
                    <a:pt x="152" y="37"/>
                    <a:pt x="146" y="28"/>
                  </a:cubicBezTo>
                  <a:cubicBezTo>
                    <a:pt x="139" y="20"/>
                    <a:pt x="147" y="20"/>
                    <a:pt x="134" y="15"/>
                  </a:cubicBezTo>
                  <a:cubicBezTo>
                    <a:pt x="120" y="10"/>
                    <a:pt x="105" y="0"/>
                    <a:pt x="73" y="4"/>
                  </a:cubicBezTo>
                  <a:close/>
                </a:path>
              </a:pathLst>
            </a:custGeom>
            <a:solidFill>
              <a:srgbClr val="ADA9D1"/>
            </a:solidFill>
            <a:ln w="9525">
              <a:noFill/>
              <a:round/>
              <a:headEnd/>
              <a:tailEnd/>
            </a:ln>
          </p:spPr>
          <p:txBody>
            <a:bodyPr/>
            <a:lstStyle/>
            <a:p>
              <a:endParaRPr lang="en-US"/>
            </a:p>
          </p:txBody>
        </p:sp>
        <p:sp>
          <p:nvSpPr>
            <p:cNvPr id="27297" name="Freeform 669"/>
            <p:cNvSpPr>
              <a:spLocks/>
            </p:cNvSpPr>
            <p:nvPr/>
          </p:nvSpPr>
          <p:spPr bwMode="auto">
            <a:xfrm>
              <a:off x="3760788" y="4145632"/>
              <a:ext cx="596900" cy="217488"/>
            </a:xfrm>
            <a:custGeom>
              <a:avLst/>
              <a:gdLst>
                <a:gd name="T0" fmla="*/ 2147483647 w 181"/>
                <a:gd name="T1" fmla="*/ 2147483647 h 66"/>
                <a:gd name="T2" fmla="*/ 2147483647 w 181"/>
                <a:gd name="T3" fmla="*/ 2147483647 h 66"/>
                <a:gd name="T4" fmla="*/ 2147483647 w 181"/>
                <a:gd name="T5" fmla="*/ 2147483647 h 66"/>
                <a:gd name="T6" fmla="*/ 2147483647 w 181"/>
                <a:gd name="T7" fmla="*/ 2147483647 h 66"/>
                <a:gd name="T8" fmla="*/ 2147483647 w 181"/>
                <a:gd name="T9" fmla="*/ 2147483647 h 66"/>
                <a:gd name="T10" fmla="*/ 2147483647 w 181"/>
                <a:gd name="T11" fmla="*/ 2147483647 h 66"/>
                <a:gd name="T12" fmla="*/ 2147483647 w 181"/>
                <a:gd name="T13" fmla="*/ 2147483647 h 66"/>
                <a:gd name="T14" fmla="*/ 2147483647 w 181"/>
                <a:gd name="T15" fmla="*/ 2147483647 h 66"/>
                <a:gd name="T16" fmla="*/ 2147483647 w 181"/>
                <a:gd name="T17" fmla="*/ 2147483647 h 66"/>
                <a:gd name="T18" fmla="*/ 2147483647 w 181"/>
                <a:gd name="T19" fmla="*/ 2147483647 h 66"/>
                <a:gd name="T20" fmla="*/ 2147483647 w 181"/>
                <a:gd name="T21" fmla="*/ 2147483647 h 66"/>
                <a:gd name="T22" fmla="*/ 2147483647 w 181"/>
                <a:gd name="T23" fmla="*/ 2147483647 h 66"/>
                <a:gd name="T24" fmla="*/ 2147483647 w 181"/>
                <a:gd name="T25" fmla="*/ 2147483647 h 66"/>
                <a:gd name="T26" fmla="*/ 2147483647 w 181"/>
                <a:gd name="T27" fmla="*/ 2147483647 h 66"/>
                <a:gd name="T28" fmla="*/ 2147483647 w 181"/>
                <a:gd name="T29" fmla="*/ 2147483647 h 66"/>
                <a:gd name="T30" fmla="*/ 2147483647 w 181"/>
                <a:gd name="T31" fmla="*/ 2147483647 h 66"/>
                <a:gd name="T32" fmla="*/ 2147483647 w 181"/>
                <a:gd name="T33" fmla="*/ 2147483647 h 66"/>
                <a:gd name="T34" fmla="*/ 2147483647 w 181"/>
                <a:gd name="T35" fmla="*/ 2147483647 h 66"/>
                <a:gd name="T36" fmla="*/ 2147483647 w 181"/>
                <a:gd name="T37" fmla="*/ 2147483647 h 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1"/>
                <a:gd name="T58" fmla="*/ 0 h 66"/>
                <a:gd name="T59" fmla="*/ 181 w 181"/>
                <a:gd name="T60" fmla="*/ 66 h 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1" h="66">
                  <a:moveTo>
                    <a:pt x="74" y="4"/>
                  </a:moveTo>
                  <a:cubicBezTo>
                    <a:pt x="74" y="4"/>
                    <a:pt x="59" y="8"/>
                    <a:pt x="50" y="15"/>
                  </a:cubicBezTo>
                  <a:cubicBezTo>
                    <a:pt x="40" y="22"/>
                    <a:pt x="27" y="33"/>
                    <a:pt x="14" y="35"/>
                  </a:cubicBezTo>
                  <a:cubicBezTo>
                    <a:pt x="0" y="36"/>
                    <a:pt x="5" y="46"/>
                    <a:pt x="15" y="43"/>
                  </a:cubicBezTo>
                  <a:cubicBezTo>
                    <a:pt x="24" y="40"/>
                    <a:pt x="33" y="34"/>
                    <a:pt x="44" y="32"/>
                  </a:cubicBezTo>
                  <a:cubicBezTo>
                    <a:pt x="55" y="31"/>
                    <a:pt x="54" y="29"/>
                    <a:pt x="63" y="20"/>
                  </a:cubicBezTo>
                  <a:cubicBezTo>
                    <a:pt x="72" y="11"/>
                    <a:pt x="93" y="9"/>
                    <a:pt x="107" y="14"/>
                  </a:cubicBezTo>
                  <a:cubicBezTo>
                    <a:pt x="112" y="16"/>
                    <a:pt x="117" y="21"/>
                    <a:pt x="117" y="21"/>
                  </a:cubicBezTo>
                  <a:cubicBezTo>
                    <a:pt x="118" y="26"/>
                    <a:pt x="118" y="26"/>
                    <a:pt x="118" y="26"/>
                  </a:cubicBezTo>
                  <a:cubicBezTo>
                    <a:pt x="118" y="26"/>
                    <a:pt x="118" y="26"/>
                    <a:pt x="111" y="36"/>
                  </a:cubicBezTo>
                  <a:cubicBezTo>
                    <a:pt x="104" y="46"/>
                    <a:pt x="90" y="51"/>
                    <a:pt x="94" y="58"/>
                  </a:cubicBezTo>
                  <a:cubicBezTo>
                    <a:pt x="98" y="66"/>
                    <a:pt x="102" y="60"/>
                    <a:pt x="102" y="60"/>
                  </a:cubicBezTo>
                  <a:cubicBezTo>
                    <a:pt x="102" y="60"/>
                    <a:pt x="104" y="58"/>
                    <a:pt x="110" y="52"/>
                  </a:cubicBezTo>
                  <a:cubicBezTo>
                    <a:pt x="116" y="45"/>
                    <a:pt x="128" y="45"/>
                    <a:pt x="134" y="48"/>
                  </a:cubicBezTo>
                  <a:cubicBezTo>
                    <a:pt x="140" y="50"/>
                    <a:pt x="145" y="44"/>
                    <a:pt x="154" y="42"/>
                  </a:cubicBezTo>
                  <a:cubicBezTo>
                    <a:pt x="162" y="41"/>
                    <a:pt x="181" y="47"/>
                    <a:pt x="174" y="42"/>
                  </a:cubicBezTo>
                  <a:cubicBezTo>
                    <a:pt x="167" y="37"/>
                    <a:pt x="152" y="36"/>
                    <a:pt x="146" y="28"/>
                  </a:cubicBezTo>
                  <a:cubicBezTo>
                    <a:pt x="139" y="20"/>
                    <a:pt x="147" y="20"/>
                    <a:pt x="134" y="15"/>
                  </a:cubicBezTo>
                  <a:cubicBezTo>
                    <a:pt x="121" y="10"/>
                    <a:pt x="105" y="0"/>
                    <a:pt x="74" y="4"/>
                  </a:cubicBezTo>
                  <a:close/>
                </a:path>
              </a:pathLst>
            </a:custGeom>
            <a:solidFill>
              <a:srgbClr val="ACA9D1"/>
            </a:solidFill>
            <a:ln w="9525">
              <a:noFill/>
              <a:round/>
              <a:headEnd/>
              <a:tailEnd/>
            </a:ln>
          </p:spPr>
          <p:txBody>
            <a:bodyPr/>
            <a:lstStyle/>
            <a:p>
              <a:endParaRPr lang="en-US"/>
            </a:p>
          </p:txBody>
        </p:sp>
        <p:sp>
          <p:nvSpPr>
            <p:cNvPr id="27298" name="Freeform 670"/>
            <p:cNvSpPr>
              <a:spLocks/>
            </p:cNvSpPr>
            <p:nvPr/>
          </p:nvSpPr>
          <p:spPr bwMode="auto">
            <a:xfrm>
              <a:off x="3760788" y="4148807"/>
              <a:ext cx="596900" cy="211138"/>
            </a:xfrm>
            <a:custGeom>
              <a:avLst/>
              <a:gdLst>
                <a:gd name="T0" fmla="*/ 2147483647 w 181"/>
                <a:gd name="T1" fmla="*/ 2147483647 h 64"/>
                <a:gd name="T2" fmla="*/ 2147483647 w 181"/>
                <a:gd name="T3" fmla="*/ 2147483647 h 64"/>
                <a:gd name="T4" fmla="*/ 2147483647 w 181"/>
                <a:gd name="T5" fmla="*/ 2147483647 h 64"/>
                <a:gd name="T6" fmla="*/ 2147483647 w 181"/>
                <a:gd name="T7" fmla="*/ 2147483647 h 64"/>
                <a:gd name="T8" fmla="*/ 2147483647 w 181"/>
                <a:gd name="T9" fmla="*/ 2147483647 h 64"/>
                <a:gd name="T10" fmla="*/ 2147483647 w 181"/>
                <a:gd name="T11" fmla="*/ 2147483647 h 64"/>
                <a:gd name="T12" fmla="*/ 2147483647 w 181"/>
                <a:gd name="T13" fmla="*/ 2147483647 h 64"/>
                <a:gd name="T14" fmla="*/ 2147483647 w 181"/>
                <a:gd name="T15" fmla="*/ 2147483647 h 64"/>
                <a:gd name="T16" fmla="*/ 2147483647 w 181"/>
                <a:gd name="T17" fmla="*/ 2147483647 h 64"/>
                <a:gd name="T18" fmla="*/ 2147483647 w 181"/>
                <a:gd name="T19" fmla="*/ 2147483647 h 64"/>
                <a:gd name="T20" fmla="*/ 2147483647 w 181"/>
                <a:gd name="T21" fmla="*/ 2147483647 h 64"/>
                <a:gd name="T22" fmla="*/ 2147483647 w 181"/>
                <a:gd name="T23" fmla="*/ 2147483647 h 64"/>
                <a:gd name="T24" fmla="*/ 2147483647 w 181"/>
                <a:gd name="T25" fmla="*/ 2147483647 h 64"/>
                <a:gd name="T26" fmla="*/ 2147483647 w 181"/>
                <a:gd name="T27" fmla="*/ 2147483647 h 64"/>
                <a:gd name="T28" fmla="*/ 2147483647 w 181"/>
                <a:gd name="T29" fmla="*/ 2147483647 h 64"/>
                <a:gd name="T30" fmla="*/ 2147483647 w 181"/>
                <a:gd name="T31" fmla="*/ 2147483647 h 64"/>
                <a:gd name="T32" fmla="*/ 2147483647 w 181"/>
                <a:gd name="T33" fmla="*/ 2147483647 h 64"/>
                <a:gd name="T34" fmla="*/ 2147483647 w 181"/>
                <a:gd name="T35" fmla="*/ 2147483647 h 64"/>
                <a:gd name="T36" fmla="*/ 2147483647 w 181"/>
                <a:gd name="T37" fmla="*/ 2147483647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1"/>
                <a:gd name="T58" fmla="*/ 0 h 64"/>
                <a:gd name="T59" fmla="*/ 181 w 181"/>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1" h="64">
                  <a:moveTo>
                    <a:pt x="74" y="3"/>
                  </a:moveTo>
                  <a:cubicBezTo>
                    <a:pt x="74" y="3"/>
                    <a:pt x="59" y="7"/>
                    <a:pt x="50" y="14"/>
                  </a:cubicBezTo>
                  <a:cubicBezTo>
                    <a:pt x="41" y="21"/>
                    <a:pt x="27" y="32"/>
                    <a:pt x="14" y="34"/>
                  </a:cubicBezTo>
                  <a:cubicBezTo>
                    <a:pt x="0" y="35"/>
                    <a:pt x="5" y="45"/>
                    <a:pt x="15" y="42"/>
                  </a:cubicBezTo>
                  <a:cubicBezTo>
                    <a:pt x="24" y="38"/>
                    <a:pt x="33" y="33"/>
                    <a:pt x="44" y="31"/>
                  </a:cubicBezTo>
                  <a:cubicBezTo>
                    <a:pt x="55" y="29"/>
                    <a:pt x="54" y="27"/>
                    <a:pt x="62" y="19"/>
                  </a:cubicBezTo>
                  <a:cubicBezTo>
                    <a:pt x="71" y="10"/>
                    <a:pt x="93" y="7"/>
                    <a:pt x="107" y="13"/>
                  </a:cubicBezTo>
                  <a:cubicBezTo>
                    <a:pt x="113" y="15"/>
                    <a:pt x="117" y="20"/>
                    <a:pt x="117" y="20"/>
                  </a:cubicBezTo>
                  <a:cubicBezTo>
                    <a:pt x="119" y="25"/>
                    <a:pt x="119" y="25"/>
                    <a:pt x="119" y="25"/>
                  </a:cubicBezTo>
                  <a:cubicBezTo>
                    <a:pt x="119" y="25"/>
                    <a:pt x="119" y="25"/>
                    <a:pt x="112" y="35"/>
                  </a:cubicBezTo>
                  <a:cubicBezTo>
                    <a:pt x="105" y="45"/>
                    <a:pt x="90" y="50"/>
                    <a:pt x="94" y="57"/>
                  </a:cubicBezTo>
                  <a:cubicBezTo>
                    <a:pt x="98" y="64"/>
                    <a:pt x="102" y="58"/>
                    <a:pt x="102" y="58"/>
                  </a:cubicBezTo>
                  <a:cubicBezTo>
                    <a:pt x="102" y="58"/>
                    <a:pt x="105" y="57"/>
                    <a:pt x="111" y="51"/>
                  </a:cubicBezTo>
                  <a:cubicBezTo>
                    <a:pt x="116" y="44"/>
                    <a:pt x="128" y="44"/>
                    <a:pt x="134" y="46"/>
                  </a:cubicBezTo>
                  <a:cubicBezTo>
                    <a:pt x="140" y="49"/>
                    <a:pt x="145" y="43"/>
                    <a:pt x="153" y="41"/>
                  </a:cubicBezTo>
                  <a:cubicBezTo>
                    <a:pt x="162" y="40"/>
                    <a:pt x="181" y="46"/>
                    <a:pt x="174" y="41"/>
                  </a:cubicBezTo>
                  <a:cubicBezTo>
                    <a:pt x="167" y="36"/>
                    <a:pt x="152" y="35"/>
                    <a:pt x="146" y="27"/>
                  </a:cubicBezTo>
                  <a:cubicBezTo>
                    <a:pt x="139" y="19"/>
                    <a:pt x="147" y="19"/>
                    <a:pt x="134" y="14"/>
                  </a:cubicBezTo>
                  <a:cubicBezTo>
                    <a:pt x="121" y="9"/>
                    <a:pt x="105" y="0"/>
                    <a:pt x="74" y="3"/>
                  </a:cubicBezTo>
                  <a:close/>
                </a:path>
              </a:pathLst>
            </a:custGeom>
            <a:solidFill>
              <a:srgbClr val="ABA9D1"/>
            </a:solidFill>
            <a:ln w="9525">
              <a:noFill/>
              <a:round/>
              <a:headEnd/>
              <a:tailEnd/>
            </a:ln>
          </p:spPr>
          <p:txBody>
            <a:bodyPr/>
            <a:lstStyle/>
            <a:p>
              <a:endParaRPr lang="en-US"/>
            </a:p>
          </p:txBody>
        </p:sp>
        <p:sp>
          <p:nvSpPr>
            <p:cNvPr id="27299" name="Freeform 671"/>
            <p:cNvSpPr>
              <a:spLocks/>
            </p:cNvSpPr>
            <p:nvPr/>
          </p:nvSpPr>
          <p:spPr bwMode="auto">
            <a:xfrm>
              <a:off x="3763963" y="4148807"/>
              <a:ext cx="593725" cy="211138"/>
            </a:xfrm>
            <a:custGeom>
              <a:avLst/>
              <a:gdLst>
                <a:gd name="T0" fmla="*/ 2147483647 w 180"/>
                <a:gd name="T1" fmla="*/ 2147483647 h 64"/>
                <a:gd name="T2" fmla="*/ 2147483647 w 180"/>
                <a:gd name="T3" fmla="*/ 2147483647 h 64"/>
                <a:gd name="T4" fmla="*/ 2147483647 w 180"/>
                <a:gd name="T5" fmla="*/ 2147483647 h 64"/>
                <a:gd name="T6" fmla="*/ 2147483647 w 180"/>
                <a:gd name="T7" fmla="*/ 2147483647 h 64"/>
                <a:gd name="T8" fmla="*/ 2147483647 w 180"/>
                <a:gd name="T9" fmla="*/ 2147483647 h 64"/>
                <a:gd name="T10" fmla="*/ 2147483647 w 180"/>
                <a:gd name="T11" fmla="*/ 2147483647 h 64"/>
                <a:gd name="T12" fmla="*/ 2147483647 w 180"/>
                <a:gd name="T13" fmla="*/ 2147483647 h 64"/>
                <a:gd name="T14" fmla="*/ 2147483647 w 180"/>
                <a:gd name="T15" fmla="*/ 2147483647 h 64"/>
                <a:gd name="T16" fmla="*/ 2147483647 w 180"/>
                <a:gd name="T17" fmla="*/ 2147483647 h 64"/>
                <a:gd name="T18" fmla="*/ 2147483647 w 180"/>
                <a:gd name="T19" fmla="*/ 2147483647 h 64"/>
                <a:gd name="T20" fmla="*/ 2147483647 w 180"/>
                <a:gd name="T21" fmla="*/ 2147483647 h 64"/>
                <a:gd name="T22" fmla="*/ 2147483647 w 180"/>
                <a:gd name="T23" fmla="*/ 2147483647 h 64"/>
                <a:gd name="T24" fmla="*/ 2147483647 w 180"/>
                <a:gd name="T25" fmla="*/ 2147483647 h 64"/>
                <a:gd name="T26" fmla="*/ 2147483647 w 180"/>
                <a:gd name="T27" fmla="*/ 2147483647 h 64"/>
                <a:gd name="T28" fmla="*/ 2147483647 w 180"/>
                <a:gd name="T29" fmla="*/ 2147483647 h 64"/>
                <a:gd name="T30" fmla="*/ 2147483647 w 180"/>
                <a:gd name="T31" fmla="*/ 2147483647 h 64"/>
                <a:gd name="T32" fmla="*/ 2147483647 w 180"/>
                <a:gd name="T33" fmla="*/ 2147483647 h 64"/>
                <a:gd name="T34" fmla="*/ 2147483647 w 180"/>
                <a:gd name="T35" fmla="*/ 2147483647 h 64"/>
                <a:gd name="T36" fmla="*/ 2147483647 w 180"/>
                <a:gd name="T37" fmla="*/ 2147483647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0"/>
                <a:gd name="T58" fmla="*/ 0 h 64"/>
                <a:gd name="T59" fmla="*/ 180 w 180"/>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0" h="64">
                  <a:moveTo>
                    <a:pt x="73" y="3"/>
                  </a:moveTo>
                  <a:cubicBezTo>
                    <a:pt x="73" y="3"/>
                    <a:pt x="58" y="7"/>
                    <a:pt x="49" y="14"/>
                  </a:cubicBezTo>
                  <a:cubicBezTo>
                    <a:pt x="40" y="21"/>
                    <a:pt x="27" y="33"/>
                    <a:pt x="13" y="34"/>
                  </a:cubicBezTo>
                  <a:cubicBezTo>
                    <a:pt x="0" y="35"/>
                    <a:pt x="5" y="45"/>
                    <a:pt x="14" y="41"/>
                  </a:cubicBezTo>
                  <a:cubicBezTo>
                    <a:pt x="24" y="38"/>
                    <a:pt x="32" y="32"/>
                    <a:pt x="43" y="31"/>
                  </a:cubicBezTo>
                  <a:cubicBezTo>
                    <a:pt x="54" y="29"/>
                    <a:pt x="52" y="27"/>
                    <a:pt x="61" y="18"/>
                  </a:cubicBezTo>
                  <a:cubicBezTo>
                    <a:pt x="70" y="10"/>
                    <a:pt x="92" y="7"/>
                    <a:pt x="107" y="13"/>
                  </a:cubicBezTo>
                  <a:cubicBezTo>
                    <a:pt x="112" y="15"/>
                    <a:pt x="117" y="20"/>
                    <a:pt x="117" y="20"/>
                  </a:cubicBezTo>
                  <a:cubicBezTo>
                    <a:pt x="118" y="25"/>
                    <a:pt x="118" y="25"/>
                    <a:pt x="118" y="25"/>
                  </a:cubicBezTo>
                  <a:cubicBezTo>
                    <a:pt x="118" y="25"/>
                    <a:pt x="118" y="25"/>
                    <a:pt x="111" y="35"/>
                  </a:cubicBezTo>
                  <a:cubicBezTo>
                    <a:pt x="104" y="45"/>
                    <a:pt x="89" y="50"/>
                    <a:pt x="93" y="57"/>
                  </a:cubicBezTo>
                  <a:cubicBezTo>
                    <a:pt x="97" y="64"/>
                    <a:pt x="101" y="58"/>
                    <a:pt x="101" y="58"/>
                  </a:cubicBezTo>
                  <a:cubicBezTo>
                    <a:pt x="101" y="58"/>
                    <a:pt x="104" y="57"/>
                    <a:pt x="110" y="50"/>
                  </a:cubicBezTo>
                  <a:cubicBezTo>
                    <a:pt x="115" y="44"/>
                    <a:pt x="127" y="44"/>
                    <a:pt x="133" y="46"/>
                  </a:cubicBezTo>
                  <a:cubicBezTo>
                    <a:pt x="139" y="49"/>
                    <a:pt x="144" y="43"/>
                    <a:pt x="152" y="41"/>
                  </a:cubicBezTo>
                  <a:cubicBezTo>
                    <a:pt x="161" y="40"/>
                    <a:pt x="180" y="46"/>
                    <a:pt x="173" y="41"/>
                  </a:cubicBezTo>
                  <a:cubicBezTo>
                    <a:pt x="166" y="36"/>
                    <a:pt x="151" y="35"/>
                    <a:pt x="144" y="27"/>
                  </a:cubicBezTo>
                  <a:cubicBezTo>
                    <a:pt x="138" y="20"/>
                    <a:pt x="146" y="19"/>
                    <a:pt x="133" y="14"/>
                  </a:cubicBezTo>
                  <a:cubicBezTo>
                    <a:pt x="120" y="9"/>
                    <a:pt x="104" y="0"/>
                    <a:pt x="73" y="3"/>
                  </a:cubicBezTo>
                  <a:close/>
                </a:path>
              </a:pathLst>
            </a:custGeom>
            <a:solidFill>
              <a:srgbClr val="AAA8D1"/>
            </a:solidFill>
            <a:ln w="9525">
              <a:noFill/>
              <a:round/>
              <a:headEnd/>
              <a:tailEnd/>
            </a:ln>
          </p:spPr>
          <p:txBody>
            <a:bodyPr/>
            <a:lstStyle/>
            <a:p>
              <a:endParaRPr lang="en-US"/>
            </a:p>
          </p:txBody>
        </p:sp>
        <p:sp>
          <p:nvSpPr>
            <p:cNvPr id="27300" name="Freeform 672"/>
            <p:cNvSpPr>
              <a:spLocks/>
            </p:cNvSpPr>
            <p:nvPr/>
          </p:nvSpPr>
          <p:spPr bwMode="auto">
            <a:xfrm>
              <a:off x="3763963" y="4148807"/>
              <a:ext cx="590550" cy="211138"/>
            </a:xfrm>
            <a:custGeom>
              <a:avLst/>
              <a:gdLst>
                <a:gd name="T0" fmla="*/ 2147483647 w 179"/>
                <a:gd name="T1" fmla="*/ 2147483647 h 64"/>
                <a:gd name="T2" fmla="*/ 2147483647 w 179"/>
                <a:gd name="T3" fmla="*/ 2147483647 h 64"/>
                <a:gd name="T4" fmla="*/ 2147483647 w 179"/>
                <a:gd name="T5" fmla="*/ 2147483647 h 64"/>
                <a:gd name="T6" fmla="*/ 2147483647 w 179"/>
                <a:gd name="T7" fmla="*/ 2147483647 h 64"/>
                <a:gd name="T8" fmla="*/ 2147483647 w 179"/>
                <a:gd name="T9" fmla="*/ 2147483647 h 64"/>
                <a:gd name="T10" fmla="*/ 2147483647 w 179"/>
                <a:gd name="T11" fmla="*/ 2147483647 h 64"/>
                <a:gd name="T12" fmla="*/ 2147483647 w 179"/>
                <a:gd name="T13" fmla="*/ 2147483647 h 64"/>
                <a:gd name="T14" fmla="*/ 2147483647 w 179"/>
                <a:gd name="T15" fmla="*/ 2147483647 h 64"/>
                <a:gd name="T16" fmla="*/ 2147483647 w 179"/>
                <a:gd name="T17" fmla="*/ 2147483647 h 64"/>
                <a:gd name="T18" fmla="*/ 2147483647 w 179"/>
                <a:gd name="T19" fmla="*/ 2147483647 h 64"/>
                <a:gd name="T20" fmla="*/ 2147483647 w 179"/>
                <a:gd name="T21" fmla="*/ 2147483647 h 64"/>
                <a:gd name="T22" fmla="*/ 2147483647 w 179"/>
                <a:gd name="T23" fmla="*/ 2147483647 h 64"/>
                <a:gd name="T24" fmla="*/ 2147483647 w 179"/>
                <a:gd name="T25" fmla="*/ 2147483647 h 64"/>
                <a:gd name="T26" fmla="*/ 2147483647 w 179"/>
                <a:gd name="T27" fmla="*/ 2147483647 h 64"/>
                <a:gd name="T28" fmla="*/ 2147483647 w 179"/>
                <a:gd name="T29" fmla="*/ 2147483647 h 64"/>
                <a:gd name="T30" fmla="*/ 2147483647 w 179"/>
                <a:gd name="T31" fmla="*/ 2147483647 h 64"/>
                <a:gd name="T32" fmla="*/ 2147483647 w 179"/>
                <a:gd name="T33" fmla="*/ 2147483647 h 64"/>
                <a:gd name="T34" fmla="*/ 2147483647 w 179"/>
                <a:gd name="T35" fmla="*/ 2147483647 h 64"/>
                <a:gd name="T36" fmla="*/ 2147483647 w 179"/>
                <a:gd name="T37" fmla="*/ 2147483647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9"/>
                <a:gd name="T58" fmla="*/ 0 h 64"/>
                <a:gd name="T59" fmla="*/ 179 w 179"/>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9" h="64">
                  <a:moveTo>
                    <a:pt x="74" y="3"/>
                  </a:moveTo>
                  <a:cubicBezTo>
                    <a:pt x="74" y="3"/>
                    <a:pt x="59" y="7"/>
                    <a:pt x="50" y="14"/>
                  </a:cubicBezTo>
                  <a:cubicBezTo>
                    <a:pt x="41" y="21"/>
                    <a:pt x="27" y="33"/>
                    <a:pt x="13" y="34"/>
                  </a:cubicBezTo>
                  <a:cubicBezTo>
                    <a:pt x="0" y="36"/>
                    <a:pt x="5" y="44"/>
                    <a:pt x="14" y="41"/>
                  </a:cubicBezTo>
                  <a:cubicBezTo>
                    <a:pt x="24" y="38"/>
                    <a:pt x="32" y="32"/>
                    <a:pt x="43" y="31"/>
                  </a:cubicBezTo>
                  <a:cubicBezTo>
                    <a:pt x="54" y="29"/>
                    <a:pt x="52" y="26"/>
                    <a:pt x="61" y="18"/>
                  </a:cubicBezTo>
                  <a:cubicBezTo>
                    <a:pt x="69" y="9"/>
                    <a:pt x="92" y="7"/>
                    <a:pt x="107" y="13"/>
                  </a:cubicBezTo>
                  <a:cubicBezTo>
                    <a:pt x="112" y="15"/>
                    <a:pt x="117" y="21"/>
                    <a:pt x="117" y="21"/>
                  </a:cubicBezTo>
                  <a:cubicBezTo>
                    <a:pt x="118" y="25"/>
                    <a:pt x="118" y="25"/>
                    <a:pt x="118" y="25"/>
                  </a:cubicBezTo>
                  <a:cubicBezTo>
                    <a:pt x="118" y="25"/>
                    <a:pt x="118" y="25"/>
                    <a:pt x="111" y="35"/>
                  </a:cubicBezTo>
                  <a:cubicBezTo>
                    <a:pt x="104" y="45"/>
                    <a:pt x="90" y="50"/>
                    <a:pt x="94" y="57"/>
                  </a:cubicBezTo>
                  <a:cubicBezTo>
                    <a:pt x="97" y="64"/>
                    <a:pt x="101" y="58"/>
                    <a:pt x="101" y="58"/>
                  </a:cubicBezTo>
                  <a:cubicBezTo>
                    <a:pt x="101" y="58"/>
                    <a:pt x="104" y="56"/>
                    <a:pt x="110" y="50"/>
                  </a:cubicBezTo>
                  <a:cubicBezTo>
                    <a:pt x="116" y="44"/>
                    <a:pt x="128" y="44"/>
                    <a:pt x="133" y="46"/>
                  </a:cubicBezTo>
                  <a:cubicBezTo>
                    <a:pt x="138" y="49"/>
                    <a:pt x="144" y="43"/>
                    <a:pt x="152" y="41"/>
                  </a:cubicBezTo>
                  <a:cubicBezTo>
                    <a:pt x="161" y="40"/>
                    <a:pt x="179" y="45"/>
                    <a:pt x="172" y="40"/>
                  </a:cubicBezTo>
                  <a:cubicBezTo>
                    <a:pt x="166" y="35"/>
                    <a:pt x="151" y="35"/>
                    <a:pt x="144" y="28"/>
                  </a:cubicBezTo>
                  <a:cubicBezTo>
                    <a:pt x="138" y="20"/>
                    <a:pt x="146" y="19"/>
                    <a:pt x="133" y="14"/>
                  </a:cubicBezTo>
                  <a:cubicBezTo>
                    <a:pt x="120" y="10"/>
                    <a:pt x="104" y="0"/>
                    <a:pt x="74" y="3"/>
                  </a:cubicBezTo>
                  <a:close/>
                </a:path>
              </a:pathLst>
            </a:custGeom>
            <a:solidFill>
              <a:srgbClr val="A9A8D0"/>
            </a:solidFill>
            <a:ln w="9525">
              <a:noFill/>
              <a:round/>
              <a:headEnd/>
              <a:tailEnd/>
            </a:ln>
          </p:spPr>
          <p:txBody>
            <a:bodyPr/>
            <a:lstStyle/>
            <a:p>
              <a:endParaRPr lang="en-US"/>
            </a:p>
          </p:txBody>
        </p:sp>
        <p:sp>
          <p:nvSpPr>
            <p:cNvPr id="27301" name="Freeform 673"/>
            <p:cNvSpPr>
              <a:spLocks/>
            </p:cNvSpPr>
            <p:nvPr/>
          </p:nvSpPr>
          <p:spPr bwMode="auto">
            <a:xfrm>
              <a:off x="3767138" y="4148807"/>
              <a:ext cx="587375" cy="211138"/>
            </a:xfrm>
            <a:custGeom>
              <a:avLst/>
              <a:gdLst>
                <a:gd name="T0" fmla="*/ 2147483647 w 178"/>
                <a:gd name="T1" fmla="*/ 2147483647 h 64"/>
                <a:gd name="T2" fmla="*/ 2147483647 w 178"/>
                <a:gd name="T3" fmla="*/ 2147483647 h 64"/>
                <a:gd name="T4" fmla="*/ 2147483647 w 178"/>
                <a:gd name="T5" fmla="*/ 2147483647 h 64"/>
                <a:gd name="T6" fmla="*/ 2147483647 w 178"/>
                <a:gd name="T7" fmla="*/ 2147483647 h 64"/>
                <a:gd name="T8" fmla="*/ 2147483647 w 178"/>
                <a:gd name="T9" fmla="*/ 2147483647 h 64"/>
                <a:gd name="T10" fmla="*/ 2147483647 w 178"/>
                <a:gd name="T11" fmla="*/ 2147483647 h 64"/>
                <a:gd name="T12" fmla="*/ 2147483647 w 178"/>
                <a:gd name="T13" fmla="*/ 2147483647 h 64"/>
                <a:gd name="T14" fmla="*/ 2147483647 w 178"/>
                <a:gd name="T15" fmla="*/ 2147483647 h 64"/>
                <a:gd name="T16" fmla="*/ 2147483647 w 178"/>
                <a:gd name="T17" fmla="*/ 2147483647 h 64"/>
                <a:gd name="T18" fmla="*/ 2147483647 w 178"/>
                <a:gd name="T19" fmla="*/ 2147483647 h 64"/>
                <a:gd name="T20" fmla="*/ 2147483647 w 178"/>
                <a:gd name="T21" fmla="*/ 2147483647 h 64"/>
                <a:gd name="T22" fmla="*/ 2147483647 w 178"/>
                <a:gd name="T23" fmla="*/ 2147483647 h 64"/>
                <a:gd name="T24" fmla="*/ 2147483647 w 178"/>
                <a:gd name="T25" fmla="*/ 2147483647 h 64"/>
                <a:gd name="T26" fmla="*/ 2147483647 w 178"/>
                <a:gd name="T27" fmla="*/ 2147483647 h 64"/>
                <a:gd name="T28" fmla="*/ 2147483647 w 178"/>
                <a:gd name="T29" fmla="*/ 2147483647 h 64"/>
                <a:gd name="T30" fmla="*/ 2147483647 w 178"/>
                <a:gd name="T31" fmla="*/ 2147483647 h 64"/>
                <a:gd name="T32" fmla="*/ 2147483647 w 178"/>
                <a:gd name="T33" fmla="*/ 2147483647 h 64"/>
                <a:gd name="T34" fmla="*/ 2147483647 w 178"/>
                <a:gd name="T35" fmla="*/ 2147483647 h 64"/>
                <a:gd name="T36" fmla="*/ 2147483647 w 178"/>
                <a:gd name="T37" fmla="*/ 2147483647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8"/>
                <a:gd name="T58" fmla="*/ 0 h 64"/>
                <a:gd name="T59" fmla="*/ 178 w 178"/>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8" h="64">
                  <a:moveTo>
                    <a:pt x="73" y="3"/>
                  </a:moveTo>
                  <a:cubicBezTo>
                    <a:pt x="73" y="3"/>
                    <a:pt x="58" y="7"/>
                    <a:pt x="49" y="14"/>
                  </a:cubicBezTo>
                  <a:cubicBezTo>
                    <a:pt x="40" y="21"/>
                    <a:pt x="26" y="33"/>
                    <a:pt x="13" y="34"/>
                  </a:cubicBezTo>
                  <a:cubicBezTo>
                    <a:pt x="0" y="36"/>
                    <a:pt x="4" y="44"/>
                    <a:pt x="14" y="41"/>
                  </a:cubicBezTo>
                  <a:cubicBezTo>
                    <a:pt x="23" y="38"/>
                    <a:pt x="31" y="32"/>
                    <a:pt x="42" y="30"/>
                  </a:cubicBezTo>
                  <a:cubicBezTo>
                    <a:pt x="53" y="29"/>
                    <a:pt x="51" y="26"/>
                    <a:pt x="59" y="18"/>
                  </a:cubicBezTo>
                  <a:cubicBezTo>
                    <a:pt x="68" y="9"/>
                    <a:pt x="91" y="7"/>
                    <a:pt x="106" y="13"/>
                  </a:cubicBezTo>
                  <a:cubicBezTo>
                    <a:pt x="111" y="15"/>
                    <a:pt x="116" y="21"/>
                    <a:pt x="116" y="21"/>
                  </a:cubicBezTo>
                  <a:cubicBezTo>
                    <a:pt x="117" y="25"/>
                    <a:pt x="117" y="25"/>
                    <a:pt x="117" y="25"/>
                  </a:cubicBezTo>
                  <a:cubicBezTo>
                    <a:pt x="117" y="25"/>
                    <a:pt x="117" y="25"/>
                    <a:pt x="110" y="35"/>
                  </a:cubicBezTo>
                  <a:cubicBezTo>
                    <a:pt x="103" y="45"/>
                    <a:pt x="89" y="49"/>
                    <a:pt x="93" y="56"/>
                  </a:cubicBezTo>
                  <a:cubicBezTo>
                    <a:pt x="97" y="64"/>
                    <a:pt x="101" y="58"/>
                    <a:pt x="101" y="58"/>
                  </a:cubicBezTo>
                  <a:cubicBezTo>
                    <a:pt x="101" y="58"/>
                    <a:pt x="103" y="56"/>
                    <a:pt x="109" y="50"/>
                  </a:cubicBezTo>
                  <a:cubicBezTo>
                    <a:pt x="115" y="44"/>
                    <a:pt x="127" y="43"/>
                    <a:pt x="132" y="46"/>
                  </a:cubicBezTo>
                  <a:cubicBezTo>
                    <a:pt x="137" y="49"/>
                    <a:pt x="143" y="43"/>
                    <a:pt x="151" y="41"/>
                  </a:cubicBezTo>
                  <a:cubicBezTo>
                    <a:pt x="159" y="39"/>
                    <a:pt x="178" y="45"/>
                    <a:pt x="171" y="40"/>
                  </a:cubicBezTo>
                  <a:cubicBezTo>
                    <a:pt x="164" y="35"/>
                    <a:pt x="149" y="35"/>
                    <a:pt x="143" y="28"/>
                  </a:cubicBezTo>
                  <a:cubicBezTo>
                    <a:pt x="137" y="20"/>
                    <a:pt x="144" y="19"/>
                    <a:pt x="132" y="14"/>
                  </a:cubicBezTo>
                  <a:cubicBezTo>
                    <a:pt x="119" y="10"/>
                    <a:pt x="103" y="0"/>
                    <a:pt x="73" y="3"/>
                  </a:cubicBezTo>
                  <a:close/>
                </a:path>
              </a:pathLst>
            </a:custGeom>
            <a:solidFill>
              <a:srgbClr val="A9A8D0"/>
            </a:solidFill>
            <a:ln w="9525">
              <a:noFill/>
              <a:round/>
              <a:headEnd/>
              <a:tailEnd/>
            </a:ln>
          </p:spPr>
          <p:txBody>
            <a:bodyPr/>
            <a:lstStyle/>
            <a:p>
              <a:endParaRPr lang="en-US"/>
            </a:p>
          </p:txBody>
        </p:sp>
        <p:sp>
          <p:nvSpPr>
            <p:cNvPr id="27302" name="Freeform 674"/>
            <p:cNvSpPr>
              <a:spLocks/>
            </p:cNvSpPr>
            <p:nvPr/>
          </p:nvSpPr>
          <p:spPr bwMode="auto">
            <a:xfrm>
              <a:off x="3767138" y="4148807"/>
              <a:ext cx="584200" cy="207963"/>
            </a:xfrm>
            <a:custGeom>
              <a:avLst/>
              <a:gdLst>
                <a:gd name="T0" fmla="*/ 2147483647 w 177"/>
                <a:gd name="T1" fmla="*/ 2147483647 h 63"/>
                <a:gd name="T2" fmla="*/ 2147483647 w 177"/>
                <a:gd name="T3" fmla="*/ 2147483647 h 63"/>
                <a:gd name="T4" fmla="*/ 2147483647 w 177"/>
                <a:gd name="T5" fmla="*/ 2147483647 h 63"/>
                <a:gd name="T6" fmla="*/ 2147483647 w 177"/>
                <a:gd name="T7" fmla="*/ 2147483647 h 63"/>
                <a:gd name="T8" fmla="*/ 2147483647 w 177"/>
                <a:gd name="T9" fmla="*/ 2147483647 h 63"/>
                <a:gd name="T10" fmla="*/ 2147483647 w 177"/>
                <a:gd name="T11" fmla="*/ 2147483647 h 63"/>
                <a:gd name="T12" fmla="*/ 2147483647 w 177"/>
                <a:gd name="T13" fmla="*/ 2147483647 h 63"/>
                <a:gd name="T14" fmla="*/ 2147483647 w 177"/>
                <a:gd name="T15" fmla="*/ 2147483647 h 63"/>
                <a:gd name="T16" fmla="*/ 2147483647 w 177"/>
                <a:gd name="T17" fmla="*/ 2147483647 h 63"/>
                <a:gd name="T18" fmla="*/ 2147483647 w 177"/>
                <a:gd name="T19" fmla="*/ 2147483647 h 63"/>
                <a:gd name="T20" fmla="*/ 2147483647 w 177"/>
                <a:gd name="T21" fmla="*/ 2147483647 h 63"/>
                <a:gd name="T22" fmla="*/ 2147483647 w 177"/>
                <a:gd name="T23" fmla="*/ 2147483647 h 63"/>
                <a:gd name="T24" fmla="*/ 2147483647 w 177"/>
                <a:gd name="T25" fmla="*/ 2147483647 h 63"/>
                <a:gd name="T26" fmla="*/ 2147483647 w 177"/>
                <a:gd name="T27" fmla="*/ 2147483647 h 63"/>
                <a:gd name="T28" fmla="*/ 2147483647 w 177"/>
                <a:gd name="T29" fmla="*/ 2147483647 h 63"/>
                <a:gd name="T30" fmla="*/ 2147483647 w 177"/>
                <a:gd name="T31" fmla="*/ 2147483647 h 63"/>
                <a:gd name="T32" fmla="*/ 2147483647 w 177"/>
                <a:gd name="T33" fmla="*/ 2147483647 h 63"/>
                <a:gd name="T34" fmla="*/ 2147483647 w 177"/>
                <a:gd name="T35" fmla="*/ 2147483647 h 63"/>
                <a:gd name="T36" fmla="*/ 2147483647 w 177"/>
                <a:gd name="T37" fmla="*/ 2147483647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7"/>
                <a:gd name="T58" fmla="*/ 0 h 63"/>
                <a:gd name="T59" fmla="*/ 177 w 177"/>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7" h="63">
                  <a:moveTo>
                    <a:pt x="73" y="4"/>
                  </a:moveTo>
                  <a:cubicBezTo>
                    <a:pt x="73" y="4"/>
                    <a:pt x="58" y="7"/>
                    <a:pt x="50" y="14"/>
                  </a:cubicBezTo>
                  <a:cubicBezTo>
                    <a:pt x="41" y="21"/>
                    <a:pt x="26" y="33"/>
                    <a:pt x="13" y="34"/>
                  </a:cubicBezTo>
                  <a:cubicBezTo>
                    <a:pt x="0" y="36"/>
                    <a:pt x="5" y="44"/>
                    <a:pt x="14" y="41"/>
                  </a:cubicBezTo>
                  <a:cubicBezTo>
                    <a:pt x="23" y="38"/>
                    <a:pt x="31" y="32"/>
                    <a:pt x="42" y="30"/>
                  </a:cubicBezTo>
                  <a:cubicBezTo>
                    <a:pt x="53" y="29"/>
                    <a:pt x="51" y="26"/>
                    <a:pt x="59" y="17"/>
                  </a:cubicBezTo>
                  <a:cubicBezTo>
                    <a:pt x="68" y="9"/>
                    <a:pt x="91" y="6"/>
                    <a:pt x="106" y="13"/>
                  </a:cubicBezTo>
                  <a:cubicBezTo>
                    <a:pt x="111" y="15"/>
                    <a:pt x="116" y="21"/>
                    <a:pt x="116" y="21"/>
                  </a:cubicBezTo>
                  <a:cubicBezTo>
                    <a:pt x="117" y="25"/>
                    <a:pt x="117" y="25"/>
                    <a:pt x="117" y="25"/>
                  </a:cubicBezTo>
                  <a:cubicBezTo>
                    <a:pt x="117" y="25"/>
                    <a:pt x="117" y="25"/>
                    <a:pt x="110" y="35"/>
                  </a:cubicBezTo>
                  <a:cubicBezTo>
                    <a:pt x="104" y="45"/>
                    <a:pt x="89" y="49"/>
                    <a:pt x="93" y="56"/>
                  </a:cubicBezTo>
                  <a:cubicBezTo>
                    <a:pt x="97" y="63"/>
                    <a:pt x="101" y="58"/>
                    <a:pt x="101" y="58"/>
                  </a:cubicBezTo>
                  <a:cubicBezTo>
                    <a:pt x="101" y="58"/>
                    <a:pt x="103" y="56"/>
                    <a:pt x="109" y="50"/>
                  </a:cubicBezTo>
                  <a:cubicBezTo>
                    <a:pt x="115" y="43"/>
                    <a:pt x="127" y="43"/>
                    <a:pt x="132" y="46"/>
                  </a:cubicBezTo>
                  <a:cubicBezTo>
                    <a:pt x="137" y="49"/>
                    <a:pt x="142" y="43"/>
                    <a:pt x="151" y="41"/>
                  </a:cubicBezTo>
                  <a:cubicBezTo>
                    <a:pt x="159" y="39"/>
                    <a:pt x="177" y="45"/>
                    <a:pt x="171" y="40"/>
                  </a:cubicBezTo>
                  <a:cubicBezTo>
                    <a:pt x="164" y="35"/>
                    <a:pt x="149" y="35"/>
                    <a:pt x="143" y="28"/>
                  </a:cubicBezTo>
                  <a:cubicBezTo>
                    <a:pt x="137" y="20"/>
                    <a:pt x="144" y="19"/>
                    <a:pt x="132" y="15"/>
                  </a:cubicBezTo>
                  <a:cubicBezTo>
                    <a:pt x="119" y="10"/>
                    <a:pt x="103" y="0"/>
                    <a:pt x="73" y="4"/>
                  </a:cubicBezTo>
                  <a:close/>
                </a:path>
              </a:pathLst>
            </a:custGeom>
            <a:solidFill>
              <a:srgbClr val="A8A7D0"/>
            </a:solidFill>
            <a:ln w="9525">
              <a:noFill/>
              <a:round/>
              <a:headEnd/>
              <a:tailEnd/>
            </a:ln>
          </p:spPr>
          <p:txBody>
            <a:bodyPr/>
            <a:lstStyle/>
            <a:p>
              <a:endParaRPr lang="en-US"/>
            </a:p>
          </p:txBody>
        </p:sp>
        <p:sp>
          <p:nvSpPr>
            <p:cNvPr id="27303" name="Freeform 675"/>
            <p:cNvSpPr>
              <a:spLocks/>
            </p:cNvSpPr>
            <p:nvPr/>
          </p:nvSpPr>
          <p:spPr bwMode="auto">
            <a:xfrm>
              <a:off x="3767138" y="4151982"/>
              <a:ext cx="584200" cy="204788"/>
            </a:xfrm>
            <a:custGeom>
              <a:avLst/>
              <a:gdLst>
                <a:gd name="T0" fmla="*/ 2147483647 w 177"/>
                <a:gd name="T1" fmla="*/ 2147483647 h 62"/>
                <a:gd name="T2" fmla="*/ 2147483647 w 177"/>
                <a:gd name="T3" fmla="*/ 2147483647 h 62"/>
                <a:gd name="T4" fmla="*/ 2147483647 w 177"/>
                <a:gd name="T5" fmla="*/ 2147483647 h 62"/>
                <a:gd name="T6" fmla="*/ 2147483647 w 177"/>
                <a:gd name="T7" fmla="*/ 2147483647 h 62"/>
                <a:gd name="T8" fmla="*/ 2147483647 w 177"/>
                <a:gd name="T9" fmla="*/ 2147483647 h 62"/>
                <a:gd name="T10" fmla="*/ 2147483647 w 177"/>
                <a:gd name="T11" fmla="*/ 2147483647 h 62"/>
                <a:gd name="T12" fmla="*/ 2147483647 w 177"/>
                <a:gd name="T13" fmla="*/ 2147483647 h 62"/>
                <a:gd name="T14" fmla="*/ 2147483647 w 177"/>
                <a:gd name="T15" fmla="*/ 2147483647 h 62"/>
                <a:gd name="T16" fmla="*/ 2147483647 w 177"/>
                <a:gd name="T17" fmla="*/ 2147483647 h 62"/>
                <a:gd name="T18" fmla="*/ 2147483647 w 177"/>
                <a:gd name="T19" fmla="*/ 2147483647 h 62"/>
                <a:gd name="T20" fmla="*/ 2147483647 w 177"/>
                <a:gd name="T21" fmla="*/ 2147483647 h 62"/>
                <a:gd name="T22" fmla="*/ 2147483647 w 177"/>
                <a:gd name="T23" fmla="*/ 2147483647 h 62"/>
                <a:gd name="T24" fmla="*/ 2147483647 w 177"/>
                <a:gd name="T25" fmla="*/ 2147483647 h 62"/>
                <a:gd name="T26" fmla="*/ 2147483647 w 177"/>
                <a:gd name="T27" fmla="*/ 2147483647 h 62"/>
                <a:gd name="T28" fmla="*/ 2147483647 w 177"/>
                <a:gd name="T29" fmla="*/ 2147483647 h 62"/>
                <a:gd name="T30" fmla="*/ 2147483647 w 177"/>
                <a:gd name="T31" fmla="*/ 2147483647 h 62"/>
                <a:gd name="T32" fmla="*/ 2147483647 w 177"/>
                <a:gd name="T33" fmla="*/ 2147483647 h 62"/>
                <a:gd name="T34" fmla="*/ 2147483647 w 177"/>
                <a:gd name="T35" fmla="*/ 2147483647 h 62"/>
                <a:gd name="T36" fmla="*/ 2147483647 w 177"/>
                <a:gd name="T37" fmla="*/ 2147483647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7"/>
                <a:gd name="T58" fmla="*/ 0 h 62"/>
                <a:gd name="T59" fmla="*/ 177 w 177"/>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7" h="62">
                  <a:moveTo>
                    <a:pt x="74" y="3"/>
                  </a:moveTo>
                  <a:cubicBezTo>
                    <a:pt x="74" y="3"/>
                    <a:pt x="59" y="6"/>
                    <a:pt x="50" y="13"/>
                  </a:cubicBezTo>
                  <a:cubicBezTo>
                    <a:pt x="41" y="20"/>
                    <a:pt x="26" y="32"/>
                    <a:pt x="13" y="33"/>
                  </a:cubicBezTo>
                  <a:cubicBezTo>
                    <a:pt x="0" y="35"/>
                    <a:pt x="5" y="43"/>
                    <a:pt x="14" y="40"/>
                  </a:cubicBezTo>
                  <a:cubicBezTo>
                    <a:pt x="23" y="36"/>
                    <a:pt x="31" y="31"/>
                    <a:pt x="42" y="29"/>
                  </a:cubicBezTo>
                  <a:cubicBezTo>
                    <a:pt x="53" y="27"/>
                    <a:pt x="50" y="24"/>
                    <a:pt x="59" y="16"/>
                  </a:cubicBezTo>
                  <a:cubicBezTo>
                    <a:pt x="67" y="8"/>
                    <a:pt x="91" y="5"/>
                    <a:pt x="106" y="12"/>
                  </a:cubicBezTo>
                  <a:cubicBezTo>
                    <a:pt x="111" y="14"/>
                    <a:pt x="116" y="20"/>
                    <a:pt x="116" y="20"/>
                  </a:cubicBezTo>
                  <a:cubicBezTo>
                    <a:pt x="117" y="24"/>
                    <a:pt x="117" y="24"/>
                    <a:pt x="117" y="24"/>
                  </a:cubicBezTo>
                  <a:cubicBezTo>
                    <a:pt x="117" y="24"/>
                    <a:pt x="117" y="24"/>
                    <a:pt x="110" y="34"/>
                  </a:cubicBezTo>
                  <a:cubicBezTo>
                    <a:pt x="104" y="44"/>
                    <a:pt x="90" y="48"/>
                    <a:pt x="93" y="55"/>
                  </a:cubicBezTo>
                  <a:cubicBezTo>
                    <a:pt x="97" y="62"/>
                    <a:pt x="101" y="56"/>
                    <a:pt x="101" y="56"/>
                  </a:cubicBezTo>
                  <a:cubicBezTo>
                    <a:pt x="101" y="56"/>
                    <a:pt x="103" y="55"/>
                    <a:pt x="109" y="48"/>
                  </a:cubicBezTo>
                  <a:cubicBezTo>
                    <a:pt x="115" y="42"/>
                    <a:pt x="127" y="42"/>
                    <a:pt x="132" y="45"/>
                  </a:cubicBezTo>
                  <a:cubicBezTo>
                    <a:pt x="137" y="47"/>
                    <a:pt x="142" y="41"/>
                    <a:pt x="151" y="40"/>
                  </a:cubicBezTo>
                  <a:cubicBezTo>
                    <a:pt x="159" y="38"/>
                    <a:pt x="177" y="44"/>
                    <a:pt x="170" y="39"/>
                  </a:cubicBezTo>
                  <a:cubicBezTo>
                    <a:pt x="164" y="34"/>
                    <a:pt x="149" y="34"/>
                    <a:pt x="143" y="27"/>
                  </a:cubicBezTo>
                  <a:cubicBezTo>
                    <a:pt x="137" y="19"/>
                    <a:pt x="144" y="18"/>
                    <a:pt x="132" y="14"/>
                  </a:cubicBezTo>
                  <a:cubicBezTo>
                    <a:pt x="119" y="9"/>
                    <a:pt x="103" y="0"/>
                    <a:pt x="74" y="3"/>
                  </a:cubicBezTo>
                  <a:close/>
                </a:path>
              </a:pathLst>
            </a:custGeom>
            <a:solidFill>
              <a:srgbClr val="A7A7D0"/>
            </a:solidFill>
            <a:ln w="9525">
              <a:noFill/>
              <a:round/>
              <a:headEnd/>
              <a:tailEnd/>
            </a:ln>
          </p:spPr>
          <p:txBody>
            <a:bodyPr/>
            <a:lstStyle/>
            <a:p>
              <a:endParaRPr lang="en-US"/>
            </a:p>
          </p:txBody>
        </p:sp>
        <p:sp>
          <p:nvSpPr>
            <p:cNvPr id="27304" name="Freeform 676"/>
            <p:cNvSpPr>
              <a:spLocks/>
            </p:cNvSpPr>
            <p:nvPr/>
          </p:nvSpPr>
          <p:spPr bwMode="auto">
            <a:xfrm>
              <a:off x="3770313" y="4151982"/>
              <a:ext cx="581025" cy="204788"/>
            </a:xfrm>
            <a:custGeom>
              <a:avLst/>
              <a:gdLst>
                <a:gd name="T0" fmla="*/ 2147483647 w 176"/>
                <a:gd name="T1" fmla="*/ 2147483647 h 62"/>
                <a:gd name="T2" fmla="*/ 2147483647 w 176"/>
                <a:gd name="T3" fmla="*/ 2147483647 h 62"/>
                <a:gd name="T4" fmla="*/ 2147483647 w 176"/>
                <a:gd name="T5" fmla="*/ 2147483647 h 62"/>
                <a:gd name="T6" fmla="*/ 2147483647 w 176"/>
                <a:gd name="T7" fmla="*/ 2147483647 h 62"/>
                <a:gd name="T8" fmla="*/ 2147483647 w 176"/>
                <a:gd name="T9" fmla="*/ 2147483647 h 62"/>
                <a:gd name="T10" fmla="*/ 2147483647 w 176"/>
                <a:gd name="T11" fmla="*/ 2147483647 h 62"/>
                <a:gd name="T12" fmla="*/ 2147483647 w 176"/>
                <a:gd name="T13" fmla="*/ 2147483647 h 62"/>
                <a:gd name="T14" fmla="*/ 2147483647 w 176"/>
                <a:gd name="T15" fmla="*/ 2147483647 h 62"/>
                <a:gd name="T16" fmla="*/ 2147483647 w 176"/>
                <a:gd name="T17" fmla="*/ 2147483647 h 62"/>
                <a:gd name="T18" fmla="*/ 2147483647 w 176"/>
                <a:gd name="T19" fmla="*/ 2147483647 h 62"/>
                <a:gd name="T20" fmla="*/ 2147483647 w 176"/>
                <a:gd name="T21" fmla="*/ 2147483647 h 62"/>
                <a:gd name="T22" fmla="*/ 2147483647 w 176"/>
                <a:gd name="T23" fmla="*/ 2147483647 h 62"/>
                <a:gd name="T24" fmla="*/ 2147483647 w 176"/>
                <a:gd name="T25" fmla="*/ 2147483647 h 62"/>
                <a:gd name="T26" fmla="*/ 2147483647 w 176"/>
                <a:gd name="T27" fmla="*/ 2147483647 h 62"/>
                <a:gd name="T28" fmla="*/ 2147483647 w 176"/>
                <a:gd name="T29" fmla="*/ 2147483647 h 62"/>
                <a:gd name="T30" fmla="*/ 2147483647 w 176"/>
                <a:gd name="T31" fmla="*/ 2147483647 h 62"/>
                <a:gd name="T32" fmla="*/ 2147483647 w 176"/>
                <a:gd name="T33" fmla="*/ 2147483647 h 62"/>
                <a:gd name="T34" fmla="*/ 2147483647 w 176"/>
                <a:gd name="T35" fmla="*/ 2147483647 h 62"/>
                <a:gd name="T36" fmla="*/ 2147483647 w 176"/>
                <a:gd name="T37" fmla="*/ 2147483647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62"/>
                <a:gd name="T59" fmla="*/ 176 w 176"/>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62">
                  <a:moveTo>
                    <a:pt x="73" y="3"/>
                  </a:moveTo>
                  <a:cubicBezTo>
                    <a:pt x="73" y="3"/>
                    <a:pt x="58" y="6"/>
                    <a:pt x="49" y="13"/>
                  </a:cubicBezTo>
                  <a:cubicBezTo>
                    <a:pt x="41" y="19"/>
                    <a:pt x="25" y="32"/>
                    <a:pt x="13" y="33"/>
                  </a:cubicBezTo>
                  <a:cubicBezTo>
                    <a:pt x="0" y="35"/>
                    <a:pt x="4" y="42"/>
                    <a:pt x="13" y="39"/>
                  </a:cubicBezTo>
                  <a:cubicBezTo>
                    <a:pt x="22" y="36"/>
                    <a:pt x="30" y="30"/>
                    <a:pt x="41" y="29"/>
                  </a:cubicBezTo>
                  <a:cubicBezTo>
                    <a:pt x="52" y="27"/>
                    <a:pt x="49" y="24"/>
                    <a:pt x="57" y="16"/>
                  </a:cubicBezTo>
                  <a:cubicBezTo>
                    <a:pt x="66" y="7"/>
                    <a:pt x="90" y="5"/>
                    <a:pt x="106" y="12"/>
                  </a:cubicBezTo>
                  <a:cubicBezTo>
                    <a:pt x="111" y="14"/>
                    <a:pt x="115" y="20"/>
                    <a:pt x="115" y="20"/>
                  </a:cubicBezTo>
                  <a:cubicBezTo>
                    <a:pt x="116" y="24"/>
                    <a:pt x="116" y="24"/>
                    <a:pt x="116" y="24"/>
                  </a:cubicBezTo>
                  <a:cubicBezTo>
                    <a:pt x="116" y="24"/>
                    <a:pt x="116" y="24"/>
                    <a:pt x="110" y="34"/>
                  </a:cubicBezTo>
                  <a:cubicBezTo>
                    <a:pt x="103" y="44"/>
                    <a:pt x="89" y="48"/>
                    <a:pt x="93" y="55"/>
                  </a:cubicBezTo>
                  <a:cubicBezTo>
                    <a:pt x="97" y="62"/>
                    <a:pt x="100" y="56"/>
                    <a:pt x="100" y="56"/>
                  </a:cubicBezTo>
                  <a:cubicBezTo>
                    <a:pt x="100" y="56"/>
                    <a:pt x="102" y="54"/>
                    <a:pt x="108" y="48"/>
                  </a:cubicBezTo>
                  <a:cubicBezTo>
                    <a:pt x="114" y="42"/>
                    <a:pt x="126" y="42"/>
                    <a:pt x="131" y="45"/>
                  </a:cubicBezTo>
                  <a:cubicBezTo>
                    <a:pt x="136" y="47"/>
                    <a:pt x="141" y="41"/>
                    <a:pt x="149" y="40"/>
                  </a:cubicBezTo>
                  <a:cubicBezTo>
                    <a:pt x="158" y="38"/>
                    <a:pt x="176" y="44"/>
                    <a:pt x="169" y="39"/>
                  </a:cubicBezTo>
                  <a:cubicBezTo>
                    <a:pt x="162" y="34"/>
                    <a:pt x="148" y="34"/>
                    <a:pt x="142" y="27"/>
                  </a:cubicBezTo>
                  <a:cubicBezTo>
                    <a:pt x="136" y="19"/>
                    <a:pt x="143" y="18"/>
                    <a:pt x="131" y="14"/>
                  </a:cubicBezTo>
                  <a:cubicBezTo>
                    <a:pt x="118" y="9"/>
                    <a:pt x="102" y="0"/>
                    <a:pt x="73" y="3"/>
                  </a:cubicBezTo>
                  <a:close/>
                </a:path>
              </a:pathLst>
            </a:custGeom>
            <a:solidFill>
              <a:srgbClr val="A6A7D0"/>
            </a:solidFill>
            <a:ln w="9525">
              <a:noFill/>
              <a:round/>
              <a:headEnd/>
              <a:tailEnd/>
            </a:ln>
          </p:spPr>
          <p:txBody>
            <a:bodyPr/>
            <a:lstStyle/>
            <a:p>
              <a:endParaRPr lang="en-US"/>
            </a:p>
          </p:txBody>
        </p:sp>
        <p:sp>
          <p:nvSpPr>
            <p:cNvPr id="27305" name="Freeform 677"/>
            <p:cNvSpPr>
              <a:spLocks/>
            </p:cNvSpPr>
            <p:nvPr/>
          </p:nvSpPr>
          <p:spPr bwMode="auto">
            <a:xfrm>
              <a:off x="4344988" y="4920332"/>
              <a:ext cx="415925" cy="831850"/>
            </a:xfrm>
            <a:custGeom>
              <a:avLst/>
              <a:gdLst>
                <a:gd name="T0" fmla="*/ 2147483647 w 126"/>
                <a:gd name="T1" fmla="*/ 2147483647 h 252"/>
                <a:gd name="T2" fmla="*/ 2147483647 w 126"/>
                <a:gd name="T3" fmla="*/ 2147483647 h 252"/>
                <a:gd name="T4" fmla="*/ 2147483647 w 126"/>
                <a:gd name="T5" fmla="*/ 2147483647 h 252"/>
                <a:gd name="T6" fmla="*/ 2147483647 w 126"/>
                <a:gd name="T7" fmla="*/ 2147483647 h 252"/>
                <a:gd name="T8" fmla="*/ 2147483647 w 126"/>
                <a:gd name="T9" fmla="*/ 2147483647 h 252"/>
                <a:gd name="T10" fmla="*/ 2147483647 w 126"/>
                <a:gd name="T11" fmla="*/ 2147483647 h 252"/>
                <a:gd name="T12" fmla="*/ 2147483647 w 126"/>
                <a:gd name="T13" fmla="*/ 2147483647 h 252"/>
                <a:gd name="T14" fmla="*/ 2147483647 w 126"/>
                <a:gd name="T15" fmla="*/ 2147483647 h 252"/>
                <a:gd name="T16" fmla="*/ 2147483647 w 126"/>
                <a:gd name="T17" fmla="*/ 2147483647 h 252"/>
                <a:gd name="T18" fmla="*/ 2147483647 w 126"/>
                <a:gd name="T19" fmla="*/ 2147483647 h 252"/>
                <a:gd name="T20" fmla="*/ 2147483647 w 126"/>
                <a:gd name="T21" fmla="*/ 2147483647 h 252"/>
                <a:gd name="T22" fmla="*/ 2147483647 w 126"/>
                <a:gd name="T23" fmla="*/ 2147483647 h 252"/>
                <a:gd name="T24" fmla="*/ 2147483647 w 126"/>
                <a:gd name="T25" fmla="*/ 2147483647 h 252"/>
                <a:gd name="T26" fmla="*/ 2147483647 w 126"/>
                <a:gd name="T27" fmla="*/ 2147483647 h 252"/>
                <a:gd name="T28" fmla="*/ 2147483647 w 126"/>
                <a:gd name="T29" fmla="*/ 2147483647 h 252"/>
                <a:gd name="T30" fmla="*/ 2147483647 w 126"/>
                <a:gd name="T31" fmla="*/ 2147483647 h 252"/>
                <a:gd name="T32" fmla="*/ 2147483647 w 126"/>
                <a:gd name="T33" fmla="*/ 2147483647 h 252"/>
                <a:gd name="T34" fmla="*/ 2147483647 w 126"/>
                <a:gd name="T35" fmla="*/ 2147483647 h 252"/>
                <a:gd name="T36" fmla="*/ 2147483647 w 126"/>
                <a:gd name="T37" fmla="*/ 2147483647 h 252"/>
                <a:gd name="T38" fmla="*/ 2147483647 w 126"/>
                <a:gd name="T39" fmla="*/ 2147483647 h 252"/>
                <a:gd name="T40" fmla="*/ 2147483647 w 126"/>
                <a:gd name="T41" fmla="*/ 2147483647 h 2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6"/>
                <a:gd name="T64" fmla="*/ 0 h 252"/>
                <a:gd name="T65" fmla="*/ 126 w 126"/>
                <a:gd name="T66" fmla="*/ 252 h 2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6" h="252">
                  <a:moveTo>
                    <a:pt x="51" y="66"/>
                  </a:moveTo>
                  <a:cubicBezTo>
                    <a:pt x="51" y="66"/>
                    <a:pt x="58" y="84"/>
                    <a:pt x="55" y="103"/>
                  </a:cubicBezTo>
                  <a:cubicBezTo>
                    <a:pt x="51" y="123"/>
                    <a:pt x="59" y="133"/>
                    <a:pt x="57" y="140"/>
                  </a:cubicBezTo>
                  <a:cubicBezTo>
                    <a:pt x="54" y="148"/>
                    <a:pt x="50" y="151"/>
                    <a:pt x="46" y="161"/>
                  </a:cubicBezTo>
                  <a:cubicBezTo>
                    <a:pt x="43" y="171"/>
                    <a:pt x="42" y="172"/>
                    <a:pt x="35" y="182"/>
                  </a:cubicBezTo>
                  <a:cubicBezTo>
                    <a:pt x="28" y="192"/>
                    <a:pt x="22" y="199"/>
                    <a:pt x="13" y="209"/>
                  </a:cubicBezTo>
                  <a:cubicBezTo>
                    <a:pt x="3" y="220"/>
                    <a:pt x="0" y="234"/>
                    <a:pt x="9" y="231"/>
                  </a:cubicBezTo>
                  <a:cubicBezTo>
                    <a:pt x="18" y="229"/>
                    <a:pt x="10" y="252"/>
                    <a:pt x="22" y="238"/>
                  </a:cubicBezTo>
                  <a:cubicBezTo>
                    <a:pt x="34" y="223"/>
                    <a:pt x="30" y="217"/>
                    <a:pt x="42" y="208"/>
                  </a:cubicBezTo>
                  <a:cubicBezTo>
                    <a:pt x="55" y="198"/>
                    <a:pt x="55" y="199"/>
                    <a:pt x="67" y="195"/>
                  </a:cubicBezTo>
                  <a:cubicBezTo>
                    <a:pt x="79" y="191"/>
                    <a:pt x="87" y="186"/>
                    <a:pt x="93" y="175"/>
                  </a:cubicBezTo>
                  <a:cubicBezTo>
                    <a:pt x="100" y="163"/>
                    <a:pt x="104" y="171"/>
                    <a:pt x="108" y="163"/>
                  </a:cubicBezTo>
                  <a:cubicBezTo>
                    <a:pt x="113" y="154"/>
                    <a:pt x="117" y="147"/>
                    <a:pt x="118" y="141"/>
                  </a:cubicBezTo>
                  <a:cubicBezTo>
                    <a:pt x="119" y="134"/>
                    <a:pt x="124" y="138"/>
                    <a:pt x="122" y="126"/>
                  </a:cubicBezTo>
                  <a:cubicBezTo>
                    <a:pt x="121" y="115"/>
                    <a:pt x="116" y="104"/>
                    <a:pt x="115" y="99"/>
                  </a:cubicBezTo>
                  <a:cubicBezTo>
                    <a:pt x="114" y="94"/>
                    <a:pt x="118" y="78"/>
                    <a:pt x="120" y="63"/>
                  </a:cubicBezTo>
                  <a:cubicBezTo>
                    <a:pt x="121" y="49"/>
                    <a:pt x="126" y="47"/>
                    <a:pt x="123" y="34"/>
                  </a:cubicBezTo>
                  <a:cubicBezTo>
                    <a:pt x="119" y="22"/>
                    <a:pt x="120" y="0"/>
                    <a:pt x="113" y="16"/>
                  </a:cubicBezTo>
                  <a:cubicBezTo>
                    <a:pt x="106" y="32"/>
                    <a:pt x="96" y="36"/>
                    <a:pt x="94" y="31"/>
                  </a:cubicBezTo>
                  <a:cubicBezTo>
                    <a:pt x="93" y="26"/>
                    <a:pt x="89" y="43"/>
                    <a:pt x="85" y="54"/>
                  </a:cubicBezTo>
                  <a:cubicBezTo>
                    <a:pt x="81" y="65"/>
                    <a:pt x="57" y="71"/>
                    <a:pt x="51" y="64"/>
                  </a:cubicBezTo>
                </a:path>
              </a:pathLst>
            </a:custGeom>
            <a:solidFill>
              <a:srgbClr val="CAB2D6"/>
            </a:solidFill>
            <a:ln w="9525">
              <a:noFill/>
              <a:round/>
              <a:headEnd/>
              <a:tailEnd/>
            </a:ln>
          </p:spPr>
          <p:txBody>
            <a:bodyPr/>
            <a:lstStyle/>
            <a:p>
              <a:endParaRPr lang="en-US"/>
            </a:p>
          </p:txBody>
        </p:sp>
        <p:sp>
          <p:nvSpPr>
            <p:cNvPr id="27306" name="Freeform 678"/>
            <p:cNvSpPr>
              <a:spLocks/>
            </p:cNvSpPr>
            <p:nvPr/>
          </p:nvSpPr>
          <p:spPr bwMode="auto">
            <a:xfrm>
              <a:off x="4344988" y="4920332"/>
              <a:ext cx="415925" cy="831850"/>
            </a:xfrm>
            <a:custGeom>
              <a:avLst/>
              <a:gdLst>
                <a:gd name="T0" fmla="*/ 2147483647 w 126"/>
                <a:gd name="T1" fmla="*/ 2147483647 h 252"/>
                <a:gd name="T2" fmla="*/ 2147483647 w 126"/>
                <a:gd name="T3" fmla="*/ 2147483647 h 252"/>
                <a:gd name="T4" fmla="*/ 2147483647 w 126"/>
                <a:gd name="T5" fmla="*/ 2147483647 h 252"/>
                <a:gd name="T6" fmla="*/ 2147483647 w 126"/>
                <a:gd name="T7" fmla="*/ 2147483647 h 252"/>
                <a:gd name="T8" fmla="*/ 2147483647 w 126"/>
                <a:gd name="T9" fmla="*/ 2147483647 h 252"/>
                <a:gd name="T10" fmla="*/ 2147483647 w 126"/>
                <a:gd name="T11" fmla="*/ 2147483647 h 252"/>
                <a:gd name="T12" fmla="*/ 2147483647 w 126"/>
                <a:gd name="T13" fmla="*/ 2147483647 h 252"/>
                <a:gd name="T14" fmla="*/ 2147483647 w 126"/>
                <a:gd name="T15" fmla="*/ 2147483647 h 252"/>
                <a:gd name="T16" fmla="*/ 2147483647 w 126"/>
                <a:gd name="T17" fmla="*/ 2147483647 h 252"/>
                <a:gd name="T18" fmla="*/ 2147483647 w 126"/>
                <a:gd name="T19" fmla="*/ 2147483647 h 252"/>
                <a:gd name="T20" fmla="*/ 2147483647 w 126"/>
                <a:gd name="T21" fmla="*/ 2147483647 h 252"/>
                <a:gd name="T22" fmla="*/ 2147483647 w 126"/>
                <a:gd name="T23" fmla="*/ 2147483647 h 252"/>
                <a:gd name="T24" fmla="*/ 2147483647 w 126"/>
                <a:gd name="T25" fmla="*/ 2147483647 h 252"/>
                <a:gd name="T26" fmla="*/ 2147483647 w 126"/>
                <a:gd name="T27" fmla="*/ 2147483647 h 252"/>
                <a:gd name="T28" fmla="*/ 2147483647 w 126"/>
                <a:gd name="T29" fmla="*/ 2147483647 h 252"/>
                <a:gd name="T30" fmla="*/ 2147483647 w 126"/>
                <a:gd name="T31" fmla="*/ 2147483647 h 252"/>
                <a:gd name="T32" fmla="*/ 2147483647 w 126"/>
                <a:gd name="T33" fmla="*/ 2147483647 h 252"/>
                <a:gd name="T34" fmla="*/ 2147483647 w 126"/>
                <a:gd name="T35" fmla="*/ 2147483647 h 252"/>
                <a:gd name="T36" fmla="*/ 2147483647 w 126"/>
                <a:gd name="T37" fmla="*/ 2147483647 h 252"/>
                <a:gd name="T38" fmla="*/ 2147483647 w 126"/>
                <a:gd name="T39" fmla="*/ 2147483647 h 252"/>
                <a:gd name="T40" fmla="*/ 2147483647 w 126"/>
                <a:gd name="T41" fmla="*/ 2147483647 h 2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6"/>
                <a:gd name="T64" fmla="*/ 0 h 252"/>
                <a:gd name="T65" fmla="*/ 126 w 126"/>
                <a:gd name="T66" fmla="*/ 252 h 2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6" h="252">
                  <a:moveTo>
                    <a:pt x="51" y="67"/>
                  </a:moveTo>
                  <a:cubicBezTo>
                    <a:pt x="51" y="67"/>
                    <a:pt x="59" y="84"/>
                    <a:pt x="55" y="103"/>
                  </a:cubicBezTo>
                  <a:cubicBezTo>
                    <a:pt x="52" y="123"/>
                    <a:pt x="60" y="133"/>
                    <a:pt x="57" y="140"/>
                  </a:cubicBezTo>
                  <a:cubicBezTo>
                    <a:pt x="55" y="148"/>
                    <a:pt x="50" y="151"/>
                    <a:pt x="47" y="161"/>
                  </a:cubicBezTo>
                  <a:cubicBezTo>
                    <a:pt x="43" y="171"/>
                    <a:pt x="43" y="172"/>
                    <a:pt x="36" y="182"/>
                  </a:cubicBezTo>
                  <a:cubicBezTo>
                    <a:pt x="29" y="192"/>
                    <a:pt x="23" y="199"/>
                    <a:pt x="13" y="209"/>
                  </a:cubicBezTo>
                  <a:cubicBezTo>
                    <a:pt x="4" y="219"/>
                    <a:pt x="0" y="234"/>
                    <a:pt x="9" y="231"/>
                  </a:cubicBezTo>
                  <a:cubicBezTo>
                    <a:pt x="18" y="229"/>
                    <a:pt x="10" y="252"/>
                    <a:pt x="22" y="237"/>
                  </a:cubicBezTo>
                  <a:cubicBezTo>
                    <a:pt x="34" y="223"/>
                    <a:pt x="30" y="217"/>
                    <a:pt x="42" y="207"/>
                  </a:cubicBezTo>
                  <a:cubicBezTo>
                    <a:pt x="55" y="198"/>
                    <a:pt x="55" y="199"/>
                    <a:pt x="67" y="195"/>
                  </a:cubicBezTo>
                  <a:cubicBezTo>
                    <a:pt x="79" y="191"/>
                    <a:pt x="86" y="186"/>
                    <a:pt x="93" y="175"/>
                  </a:cubicBezTo>
                  <a:cubicBezTo>
                    <a:pt x="100" y="163"/>
                    <a:pt x="103" y="171"/>
                    <a:pt x="108" y="163"/>
                  </a:cubicBezTo>
                  <a:cubicBezTo>
                    <a:pt x="113" y="154"/>
                    <a:pt x="117" y="147"/>
                    <a:pt x="118" y="141"/>
                  </a:cubicBezTo>
                  <a:cubicBezTo>
                    <a:pt x="119" y="134"/>
                    <a:pt x="124" y="137"/>
                    <a:pt x="122" y="126"/>
                  </a:cubicBezTo>
                  <a:cubicBezTo>
                    <a:pt x="121" y="115"/>
                    <a:pt x="116" y="104"/>
                    <a:pt x="115" y="99"/>
                  </a:cubicBezTo>
                  <a:cubicBezTo>
                    <a:pt x="114" y="94"/>
                    <a:pt x="118" y="78"/>
                    <a:pt x="119" y="63"/>
                  </a:cubicBezTo>
                  <a:cubicBezTo>
                    <a:pt x="121" y="49"/>
                    <a:pt x="126" y="47"/>
                    <a:pt x="122" y="34"/>
                  </a:cubicBezTo>
                  <a:cubicBezTo>
                    <a:pt x="119" y="22"/>
                    <a:pt x="120" y="0"/>
                    <a:pt x="113" y="16"/>
                  </a:cubicBezTo>
                  <a:cubicBezTo>
                    <a:pt x="106" y="32"/>
                    <a:pt x="96" y="36"/>
                    <a:pt x="94" y="32"/>
                  </a:cubicBezTo>
                  <a:cubicBezTo>
                    <a:pt x="93" y="27"/>
                    <a:pt x="89" y="44"/>
                    <a:pt x="85" y="54"/>
                  </a:cubicBezTo>
                  <a:cubicBezTo>
                    <a:pt x="81" y="65"/>
                    <a:pt x="57" y="71"/>
                    <a:pt x="51" y="64"/>
                  </a:cubicBezTo>
                </a:path>
              </a:pathLst>
            </a:custGeom>
            <a:solidFill>
              <a:srgbClr val="C9B1D6"/>
            </a:solidFill>
            <a:ln w="9525">
              <a:noFill/>
              <a:round/>
              <a:headEnd/>
              <a:tailEnd/>
            </a:ln>
          </p:spPr>
          <p:txBody>
            <a:bodyPr/>
            <a:lstStyle/>
            <a:p>
              <a:endParaRPr lang="en-US"/>
            </a:p>
          </p:txBody>
        </p:sp>
        <p:sp>
          <p:nvSpPr>
            <p:cNvPr id="27307" name="Freeform 679"/>
            <p:cNvSpPr>
              <a:spLocks/>
            </p:cNvSpPr>
            <p:nvPr/>
          </p:nvSpPr>
          <p:spPr bwMode="auto">
            <a:xfrm>
              <a:off x="4344988" y="4923507"/>
              <a:ext cx="415925" cy="828675"/>
            </a:xfrm>
            <a:custGeom>
              <a:avLst/>
              <a:gdLst>
                <a:gd name="T0" fmla="*/ 2147483647 w 126"/>
                <a:gd name="T1" fmla="*/ 2147483647 h 251"/>
                <a:gd name="T2" fmla="*/ 2147483647 w 126"/>
                <a:gd name="T3" fmla="*/ 2147483647 h 251"/>
                <a:gd name="T4" fmla="*/ 2147483647 w 126"/>
                <a:gd name="T5" fmla="*/ 2147483647 h 251"/>
                <a:gd name="T6" fmla="*/ 2147483647 w 126"/>
                <a:gd name="T7" fmla="*/ 2147483647 h 251"/>
                <a:gd name="T8" fmla="*/ 2147483647 w 126"/>
                <a:gd name="T9" fmla="*/ 2147483647 h 251"/>
                <a:gd name="T10" fmla="*/ 2147483647 w 126"/>
                <a:gd name="T11" fmla="*/ 2147483647 h 251"/>
                <a:gd name="T12" fmla="*/ 2147483647 w 126"/>
                <a:gd name="T13" fmla="*/ 2147483647 h 251"/>
                <a:gd name="T14" fmla="*/ 2147483647 w 126"/>
                <a:gd name="T15" fmla="*/ 2147483647 h 251"/>
                <a:gd name="T16" fmla="*/ 2147483647 w 126"/>
                <a:gd name="T17" fmla="*/ 2147483647 h 251"/>
                <a:gd name="T18" fmla="*/ 2147483647 w 126"/>
                <a:gd name="T19" fmla="*/ 2147483647 h 251"/>
                <a:gd name="T20" fmla="*/ 2147483647 w 126"/>
                <a:gd name="T21" fmla="*/ 2147483647 h 251"/>
                <a:gd name="T22" fmla="*/ 2147483647 w 126"/>
                <a:gd name="T23" fmla="*/ 2147483647 h 251"/>
                <a:gd name="T24" fmla="*/ 2147483647 w 126"/>
                <a:gd name="T25" fmla="*/ 2147483647 h 251"/>
                <a:gd name="T26" fmla="*/ 2147483647 w 126"/>
                <a:gd name="T27" fmla="*/ 2147483647 h 251"/>
                <a:gd name="T28" fmla="*/ 2147483647 w 126"/>
                <a:gd name="T29" fmla="*/ 2147483647 h 251"/>
                <a:gd name="T30" fmla="*/ 2147483647 w 126"/>
                <a:gd name="T31" fmla="*/ 2147483647 h 251"/>
                <a:gd name="T32" fmla="*/ 2147483647 w 126"/>
                <a:gd name="T33" fmla="*/ 2147483647 h 251"/>
                <a:gd name="T34" fmla="*/ 2147483647 w 126"/>
                <a:gd name="T35" fmla="*/ 2147483647 h 251"/>
                <a:gd name="T36" fmla="*/ 2147483647 w 126"/>
                <a:gd name="T37" fmla="*/ 2147483647 h 251"/>
                <a:gd name="T38" fmla="*/ 2147483647 w 126"/>
                <a:gd name="T39" fmla="*/ 2147483647 h 251"/>
                <a:gd name="T40" fmla="*/ 2147483647 w 126"/>
                <a:gd name="T41" fmla="*/ 2147483647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6"/>
                <a:gd name="T64" fmla="*/ 0 h 251"/>
                <a:gd name="T65" fmla="*/ 126 w 126"/>
                <a:gd name="T66" fmla="*/ 251 h 2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6" h="251">
                  <a:moveTo>
                    <a:pt x="51" y="66"/>
                  </a:moveTo>
                  <a:cubicBezTo>
                    <a:pt x="51" y="66"/>
                    <a:pt x="59" y="83"/>
                    <a:pt x="56" y="103"/>
                  </a:cubicBezTo>
                  <a:cubicBezTo>
                    <a:pt x="52" y="122"/>
                    <a:pt x="60" y="132"/>
                    <a:pt x="57" y="140"/>
                  </a:cubicBezTo>
                  <a:cubicBezTo>
                    <a:pt x="55" y="147"/>
                    <a:pt x="51" y="150"/>
                    <a:pt x="47" y="160"/>
                  </a:cubicBezTo>
                  <a:cubicBezTo>
                    <a:pt x="43" y="170"/>
                    <a:pt x="43" y="171"/>
                    <a:pt x="36" y="181"/>
                  </a:cubicBezTo>
                  <a:cubicBezTo>
                    <a:pt x="29" y="191"/>
                    <a:pt x="23" y="198"/>
                    <a:pt x="13" y="208"/>
                  </a:cubicBezTo>
                  <a:cubicBezTo>
                    <a:pt x="4" y="218"/>
                    <a:pt x="0" y="232"/>
                    <a:pt x="9" y="230"/>
                  </a:cubicBezTo>
                  <a:cubicBezTo>
                    <a:pt x="18" y="228"/>
                    <a:pt x="10" y="251"/>
                    <a:pt x="22" y="236"/>
                  </a:cubicBezTo>
                  <a:cubicBezTo>
                    <a:pt x="34" y="222"/>
                    <a:pt x="30" y="215"/>
                    <a:pt x="42" y="206"/>
                  </a:cubicBezTo>
                  <a:cubicBezTo>
                    <a:pt x="55" y="197"/>
                    <a:pt x="55" y="198"/>
                    <a:pt x="67" y="193"/>
                  </a:cubicBezTo>
                  <a:cubicBezTo>
                    <a:pt x="79" y="189"/>
                    <a:pt x="86" y="185"/>
                    <a:pt x="93" y="173"/>
                  </a:cubicBezTo>
                  <a:cubicBezTo>
                    <a:pt x="100" y="162"/>
                    <a:pt x="103" y="170"/>
                    <a:pt x="108" y="161"/>
                  </a:cubicBezTo>
                  <a:cubicBezTo>
                    <a:pt x="113" y="153"/>
                    <a:pt x="117" y="146"/>
                    <a:pt x="118" y="140"/>
                  </a:cubicBezTo>
                  <a:cubicBezTo>
                    <a:pt x="119" y="133"/>
                    <a:pt x="123" y="136"/>
                    <a:pt x="122" y="125"/>
                  </a:cubicBezTo>
                  <a:cubicBezTo>
                    <a:pt x="121" y="114"/>
                    <a:pt x="116" y="103"/>
                    <a:pt x="115" y="98"/>
                  </a:cubicBezTo>
                  <a:cubicBezTo>
                    <a:pt x="113" y="93"/>
                    <a:pt x="118" y="77"/>
                    <a:pt x="119" y="62"/>
                  </a:cubicBezTo>
                  <a:cubicBezTo>
                    <a:pt x="121" y="48"/>
                    <a:pt x="126" y="46"/>
                    <a:pt x="122" y="34"/>
                  </a:cubicBezTo>
                  <a:cubicBezTo>
                    <a:pt x="119" y="22"/>
                    <a:pt x="120" y="0"/>
                    <a:pt x="113" y="16"/>
                  </a:cubicBezTo>
                  <a:cubicBezTo>
                    <a:pt x="106" y="31"/>
                    <a:pt x="96" y="36"/>
                    <a:pt x="94" y="31"/>
                  </a:cubicBezTo>
                  <a:cubicBezTo>
                    <a:pt x="93" y="26"/>
                    <a:pt x="89" y="43"/>
                    <a:pt x="85" y="54"/>
                  </a:cubicBezTo>
                  <a:cubicBezTo>
                    <a:pt x="81" y="64"/>
                    <a:pt x="57" y="70"/>
                    <a:pt x="52" y="63"/>
                  </a:cubicBezTo>
                </a:path>
              </a:pathLst>
            </a:custGeom>
            <a:solidFill>
              <a:srgbClr val="C8B0D5"/>
            </a:solidFill>
            <a:ln w="9525">
              <a:noFill/>
              <a:round/>
              <a:headEnd/>
              <a:tailEnd/>
            </a:ln>
          </p:spPr>
          <p:txBody>
            <a:bodyPr/>
            <a:lstStyle/>
            <a:p>
              <a:endParaRPr lang="en-US"/>
            </a:p>
          </p:txBody>
        </p:sp>
        <p:sp>
          <p:nvSpPr>
            <p:cNvPr id="27308" name="Freeform 680"/>
            <p:cNvSpPr>
              <a:spLocks/>
            </p:cNvSpPr>
            <p:nvPr/>
          </p:nvSpPr>
          <p:spPr bwMode="auto">
            <a:xfrm>
              <a:off x="4344988" y="4923507"/>
              <a:ext cx="412750" cy="828675"/>
            </a:xfrm>
            <a:custGeom>
              <a:avLst/>
              <a:gdLst>
                <a:gd name="T0" fmla="*/ 2147483647 w 125"/>
                <a:gd name="T1" fmla="*/ 2147483647 h 251"/>
                <a:gd name="T2" fmla="*/ 2147483647 w 125"/>
                <a:gd name="T3" fmla="*/ 2147483647 h 251"/>
                <a:gd name="T4" fmla="*/ 2147483647 w 125"/>
                <a:gd name="T5" fmla="*/ 2147483647 h 251"/>
                <a:gd name="T6" fmla="*/ 2147483647 w 125"/>
                <a:gd name="T7" fmla="*/ 2147483647 h 251"/>
                <a:gd name="T8" fmla="*/ 2147483647 w 125"/>
                <a:gd name="T9" fmla="*/ 2147483647 h 251"/>
                <a:gd name="T10" fmla="*/ 2147483647 w 125"/>
                <a:gd name="T11" fmla="*/ 2147483647 h 251"/>
                <a:gd name="T12" fmla="*/ 2147483647 w 125"/>
                <a:gd name="T13" fmla="*/ 2147483647 h 251"/>
                <a:gd name="T14" fmla="*/ 2147483647 w 125"/>
                <a:gd name="T15" fmla="*/ 2147483647 h 251"/>
                <a:gd name="T16" fmla="*/ 2147483647 w 125"/>
                <a:gd name="T17" fmla="*/ 2147483647 h 251"/>
                <a:gd name="T18" fmla="*/ 2147483647 w 125"/>
                <a:gd name="T19" fmla="*/ 2147483647 h 251"/>
                <a:gd name="T20" fmla="*/ 2147483647 w 125"/>
                <a:gd name="T21" fmla="*/ 2147483647 h 251"/>
                <a:gd name="T22" fmla="*/ 2147483647 w 125"/>
                <a:gd name="T23" fmla="*/ 2147483647 h 251"/>
                <a:gd name="T24" fmla="*/ 2147483647 w 125"/>
                <a:gd name="T25" fmla="*/ 2147483647 h 251"/>
                <a:gd name="T26" fmla="*/ 2147483647 w 125"/>
                <a:gd name="T27" fmla="*/ 2147483647 h 251"/>
                <a:gd name="T28" fmla="*/ 2147483647 w 125"/>
                <a:gd name="T29" fmla="*/ 2147483647 h 251"/>
                <a:gd name="T30" fmla="*/ 2147483647 w 125"/>
                <a:gd name="T31" fmla="*/ 2147483647 h 251"/>
                <a:gd name="T32" fmla="*/ 2147483647 w 125"/>
                <a:gd name="T33" fmla="*/ 2147483647 h 251"/>
                <a:gd name="T34" fmla="*/ 2147483647 w 125"/>
                <a:gd name="T35" fmla="*/ 2147483647 h 251"/>
                <a:gd name="T36" fmla="*/ 2147483647 w 125"/>
                <a:gd name="T37" fmla="*/ 2147483647 h 251"/>
                <a:gd name="T38" fmla="*/ 2147483647 w 125"/>
                <a:gd name="T39" fmla="*/ 2147483647 h 251"/>
                <a:gd name="T40" fmla="*/ 2147483647 w 125"/>
                <a:gd name="T41" fmla="*/ 2147483647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5"/>
                <a:gd name="T64" fmla="*/ 0 h 251"/>
                <a:gd name="T65" fmla="*/ 125 w 125"/>
                <a:gd name="T66" fmla="*/ 251 h 2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5" h="251">
                  <a:moveTo>
                    <a:pt x="51" y="66"/>
                  </a:moveTo>
                  <a:cubicBezTo>
                    <a:pt x="51" y="66"/>
                    <a:pt x="60" y="83"/>
                    <a:pt x="56" y="103"/>
                  </a:cubicBezTo>
                  <a:cubicBezTo>
                    <a:pt x="52" y="122"/>
                    <a:pt x="60" y="132"/>
                    <a:pt x="58" y="140"/>
                  </a:cubicBezTo>
                  <a:cubicBezTo>
                    <a:pt x="55" y="147"/>
                    <a:pt x="51" y="150"/>
                    <a:pt x="47" y="160"/>
                  </a:cubicBezTo>
                  <a:cubicBezTo>
                    <a:pt x="44" y="170"/>
                    <a:pt x="43" y="171"/>
                    <a:pt x="36" y="181"/>
                  </a:cubicBezTo>
                  <a:cubicBezTo>
                    <a:pt x="29" y="190"/>
                    <a:pt x="23" y="197"/>
                    <a:pt x="14" y="208"/>
                  </a:cubicBezTo>
                  <a:cubicBezTo>
                    <a:pt x="4" y="218"/>
                    <a:pt x="0" y="232"/>
                    <a:pt x="9" y="230"/>
                  </a:cubicBezTo>
                  <a:cubicBezTo>
                    <a:pt x="18" y="228"/>
                    <a:pt x="10" y="251"/>
                    <a:pt x="22" y="236"/>
                  </a:cubicBezTo>
                  <a:cubicBezTo>
                    <a:pt x="34" y="222"/>
                    <a:pt x="30" y="215"/>
                    <a:pt x="42" y="206"/>
                  </a:cubicBezTo>
                  <a:cubicBezTo>
                    <a:pt x="55" y="196"/>
                    <a:pt x="55" y="197"/>
                    <a:pt x="67" y="193"/>
                  </a:cubicBezTo>
                  <a:cubicBezTo>
                    <a:pt x="79" y="189"/>
                    <a:pt x="86" y="184"/>
                    <a:pt x="93" y="173"/>
                  </a:cubicBezTo>
                  <a:cubicBezTo>
                    <a:pt x="99" y="162"/>
                    <a:pt x="103" y="170"/>
                    <a:pt x="108" y="161"/>
                  </a:cubicBezTo>
                  <a:cubicBezTo>
                    <a:pt x="113" y="153"/>
                    <a:pt x="117" y="146"/>
                    <a:pt x="118" y="140"/>
                  </a:cubicBezTo>
                  <a:cubicBezTo>
                    <a:pt x="119" y="133"/>
                    <a:pt x="123" y="136"/>
                    <a:pt x="122" y="125"/>
                  </a:cubicBezTo>
                  <a:cubicBezTo>
                    <a:pt x="121" y="114"/>
                    <a:pt x="116" y="103"/>
                    <a:pt x="115" y="98"/>
                  </a:cubicBezTo>
                  <a:cubicBezTo>
                    <a:pt x="113" y="93"/>
                    <a:pt x="118" y="77"/>
                    <a:pt x="119" y="63"/>
                  </a:cubicBezTo>
                  <a:cubicBezTo>
                    <a:pt x="121" y="48"/>
                    <a:pt x="125" y="46"/>
                    <a:pt x="122" y="34"/>
                  </a:cubicBezTo>
                  <a:cubicBezTo>
                    <a:pt x="119" y="22"/>
                    <a:pt x="120" y="0"/>
                    <a:pt x="113" y="16"/>
                  </a:cubicBezTo>
                  <a:cubicBezTo>
                    <a:pt x="106" y="32"/>
                    <a:pt x="96" y="36"/>
                    <a:pt x="94" y="31"/>
                  </a:cubicBezTo>
                  <a:cubicBezTo>
                    <a:pt x="93" y="26"/>
                    <a:pt x="89" y="43"/>
                    <a:pt x="85" y="54"/>
                  </a:cubicBezTo>
                  <a:cubicBezTo>
                    <a:pt x="81" y="65"/>
                    <a:pt x="57" y="71"/>
                    <a:pt x="52" y="63"/>
                  </a:cubicBezTo>
                </a:path>
              </a:pathLst>
            </a:custGeom>
            <a:solidFill>
              <a:srgbClr val="C7B0D5"/>
            </a:solidFill>
            <a:ln w="9525">
              <a:noFill/>
              <a:round/>
              <a:headEnd/>
              <a:tailEnd/>
            </a:ln>
          </p:spPr>
          <p:txBody>
            <a:bodyPr/>
            <a:lstStyle/>
            <a:p>
              <a:endParaRPr lang="en-US"/>
            </a:p>
          </p:txBody>
        </p:sp>
        <p:sp>
          <p:nvSpPr>
            <p:cNvPr id="27309" name="Freeform 681"/>
            <p:cNvSpPr>
              <a:spLocks/>
            </p:cNvSpPr>
            <p:nvPr/>
          </p:nvSpPr>
          <p:spPr bwMode="auto">
            <a:xfrm>
              <a:off x="4348163" y="4926682"/>
              <a:ext cx="409575" cy="822325"/>
            </a:xfrm>
            <a:custGeom>
              <a:avLst/>
              <a:gdLst>
                <a:gd name="T0" fmla="*/ 2147483647 w 124"/>
                <a:gd name="T1" fmla="*/ 2147483647 h 249"/>
                <a:gd name="T2" fmla="*/ 2147483647 w 124"/>
                <a:gd name="T3" fmla="*/ 2147483647 h 249"/>
                <a:gd name="T4" fmla="*/ 2147483647 w 124"/>
                <a:gd name="T5" fmla="*/ 2147483647 h 249"/>
                <a:gd name="T6" fmla="*/ 2147483647 w 124"/>
                <a:gd name="T7" fmla="*/ 2147483647 h 249"/>
                <a:gd name="T8" fmla="*/ 2147483647 w 124"/>
                <a:gd name="T9" fmla="*/ 2147483647 h 249"/>
                <a:gd name="T10" fmla="*/ 2147483647 w 124"/>
                <a:gd name="T11" fmla="*/ 2147483647 h 249"/>
                <a:gd name="T12" fmla="*/ 2147483647 w 124"/>
                <a:gd name="T13" fmla="*/ 2147483647 h 249"/>
                <a:gd name="T14" fmla="*/ 2147483647 w 124"/>
                <a:gd name="T15" fmla="*/ 2147483647 h 249"/>
                <a:gd name="T16" fmla="*/ 2147483647 w 124"/>
                <a:gd name="T17" fmla="*/ 2147483647 h 249"/>
                <a:gd name="T18" fmla="*/ 2147483647 w 124"/>
                <a:gd name="T19" fmla="*/ 2147483647 h 249"/>
                <a:gd name="T20" fmla="*/ 2147483647 w 124"/>
                <a:gd name="T21" fmla="*/ 2147483647 h 249"/>
                <a:gd name="T22" fmla="*/ 2147483647 w 124"/>
                <a:gd name="T23" fmla="*/ 2147483647 h 249"/>
                <a:gd name="T24" fmla="*/ 2147483647 w 124"/>
                <a:gd name="T25" fmla="*/ 2147483647 h 249"/>
                <a:gd name="T26" fmla="*/ 2147483647 w 124"/>
                <a:gd name="T27" fmla="*/ 2147483647 h 249"/>
                <a:gd name="T28" fmla="*/ 2147483647 w 124"/>
                <a:gd name="T29" fmla="*/ 2147483647 h 249"/>
                <a:gd name="T30" fmla="*/ 2147483647 w 124"/>
                <a:gd name="T31" fmla="*/ 2147483647 h 249"/>
                <a:gd name="T32" fmla="*/ 2147483647 w 124"/>
                <a:gd name="T33" fmla="*/ 2147483647 h 249"/>
                <a:gd name="T34" fmla="*/ 2147483647 w 124"/>
                <a:gd name="T35" fmla="*/ 2147483647 h 249"/>
                <a:gd name="T36" fmla="*/ 2147483647 w 124"/>
                <a:gd name="T37" fmla="*/ 2147483647 h 249"/>
                <a:gd name="T38" fmla="*/ 2147483647 w 124"/>
                <a:gd name="T39" fmla="*/ 2147483647 h 249"/>
                <a:gd name="T40" fmla="*/ 2147483647 w 124"/>
                <a:gd name="T41" fmla="*/ 2147483647 h 2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249"/>
                <a:gd name="T65" fmla="*/ 124 w 124"/>
                <a:gd name="T66" fmla="*/ 249 h 2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249">
                  <a:moveTo>
                    <a:pt x="51" y="65"/>
                  </a:moveTo>
                  <a:cubicBezTo>
                    <a:pt x="51" y="65"/>
                    <a:pt x="59" y="83"/>
                    <a:pt x="55" y="102"/>
                  </a:cubicBezTo>
                  <a:cubicBezTo>
                    <a:pt x="52" y="121"/>
                    <a:pt x="59" y="131"/>
                    <a:pt x="57" y="139"/>
                  </a:cubicBezTo>
                  <a:cubicBezTo>
                    <a:pt x="55" y="146"/>
                    <a:pt x="50" y="149"/>
                    <a:pt x="47" y="159"/>
                  </a:cubicBezTo>
                  <a:cubicBezTo>
                    <a:pt x="43" y="169"/>
                    <a:pt x="42" y="170"/>
                    <a:pt x="35" y="180"/>
                  </a:cubicBezTo>
                  <a:cubicBezTo>
                    <a:pt x="28" y="189"/>
                    <a:pt x="22" y="196"/>
                    <a:pt x="13" y="207"/>
                  </a:cubicBezTo>
                  <a:cubicBezTo>
                    <a:pt x="3" y="217"/>
                    <a:pt x="0" y="231"/>
                    <a:pt x="8" y="229"/>
                  </a:cubicBezTo>
                  <a:cubicBezTo>
                    <a:pt x="17" y="226"/>
                    <a:pt x="9" y="249"/>
                    <a:pt x="21" y="235"/>
                  </a:cubicBezTo>
                  <a:cubicBezTo>
                    <a:pt x="33" y="220"/>
                    <a:pt x="29" y="214"/>
                    <a:pt x="42" y="205"/>
                  </a:cubicBezTo>
                  <a:cubicBezTo>
                    <a:pt x="54" y="195"/>
                    <a:pt x="54" y="196"/>
                    <a:pt x="66" y="192"/>
                  </a:cubicBezTo>
                  <a:cubicBezTo>
                    <a:pt x="78" y="188"/>
                    <a:pt x="85" y="183"/>
                    <a:pt x="92" y="172"/>
                  </a:cubicBezTo>
                  <a:cubicBezTo>
                    <a:pt x="98" y="161"/>
                    <a:pt x="102" y="168"/>
                    <a:pt x="107" y="160"/>
                  </a:cubicBezTo>
                  <a:cubicBezTo>
                    <a:pt x="112" y="152"/>
                    <a:pt x="116" y="145"/>
                    <a:pt x="117" y="138"/>
                  </a:cubicBezTo>
                  <a:cubicBezTo>
                    <a:pt x="118" y="132"/>
                    <a:pt x="122" y="135"/>
                    <a:pt x="121" y="124"/>
                  </a:cubicBezTo>
                  <a:cubicBezTo>
                    <a:pt x="120" y="113"/>
                    <a:pt x="115" y="102"/>
                    <a:pt x="113" y="97"/>
                  </a:cubicBezTo>
                  <a:cubicBezTo>
                    <a:pt x="112" y="92"/>
                    <a:pt x="117" y="76"/>
                    <a:pt x="118" y="62"/>
                  </a:cubicBezTo>
                  <a:cubicBezTo>
                    <a:pt x="119" y="48"/>
                    <a:pt x="124" y="45"/>
                    <a:pt x="121" y="33"/>
                  </a:cubicBezTo>
                  <a:cubicBezTo>
                    <a:pt x="118" y="21"/>
                    <a:pt x="119" y="0"/>
                    <a:pt x="112" y="15"/>
                  </a:cubicBezTo>
                  <a:cubicBezTo>
                    <a:pt x="105" y="31"/>
                    <a:pt x="95" y="36"/>
                    <a:pt x="93" y="31"/>
                  </a:cubicBezTo>
                  <a:cubicBezTo>
                    <a:pt x="92" y="26"/>
                    <a:pt x="88" y="42"/>
                    <a:pt x="84" y="53"/>
                  </a:cubicBezTo>
                  <a:cubicBezTo>
                    <a:pt x="80" y="64"/>
                    <a:pt x="56" y="70"/>
                    <a:pt x="51" y="62"/>
                  </a:cubicBezTo>
                </a:path>
              </a:pathLst>
            </a:custGeom>
            <a:solidFill>
              <a:srgbClr val="C6B0D5"/>
            </a:solidFill>
            <a:ln w="9525">
              <a:noFill/>
              <a:round/>
              <a:headEnd/>
              <a:tailEnd/>
            </a:ln>
          </p:spPr>
          <p:txBody>
            <a:bodyPr/>
            <a:lstStyle/>
            <a:p>
              <a:endParaRPr lang="en-US"/>
            </a:p>
          </p:txBody>
        </p:sp>
        <p:sp>
          <p:nvSpPr>
            <p:cNvPr id="27310" name="Freeform 682"/>
            <p:cNvSpPr>
              <a:spLocks/>
            </p:cNvSpPr>
            <p:nvPr/>
          </p:nvSpPr>
          <p:spPr bwMode="auto">
            <a:xfrm>
              <a:off x="4348163" y="4926682"/>
              <a:ext cx="409575" cy="822325"/>
            </a:xfrm>
            <a:custGeom>
              <a:avLst/>
              <a:gdLst>
                <a:gd name="T0" fmla="*/ 2147483647 w 124"/>
                <a:gd name="T1" fmla="*/ 2147483647 h 249"/>
                <a:gd name="T2" fmla="*/ 2147483647 w 124"/>
                <a:gd name="T3" fmla="*/ 2147483647 h 249"/>
                <a:gd name="T4" fmla="*/ 2147483647 w 124"/>
                <a:gd name="T5" fmla="*/ 2147483647 h 249"/>
                <a:gd name="T6" fmla="*/ 2147483647 w 124"/>
                <a:gd name="T7" fmla="*/ 2147483647 h 249"/>
                <a:gd name="T8" fmla="*/ 2147483647 w 124"/>
                <a:gd name="T9" fmla="*/ 2147483647 h 249"/>
                <a:gd name="T10" fmla="*/ 2147483647 w 124"/>
                <a:gd name="T11" fmla="*/ 2147483647 h 249"/>
                <a:gd name="T12" fmla="*/ 2147483647 w 124"/>
                <a:gd name="T13" fmla="*/ 2147483647 h 249"/>
                <a:gd name="T14" fmla="*/ 2147483647 w 124"/>
                <a:gd name="T15" fmla="*/ 2147483647 h 249"/>
                <a:gd name="T16" fmla="*/ 2147483647 w 124"/>
                <a:gd name="T17" fmla="*/ 2147483647 h 249"/>
                <a:gd name="T18" fmla="*/ 2147483647 w 124"/>
                <a:gd name="T19" fmla="*/ 2147483647 h 249"/>
                <a:gd name="T20" fmla="*/ 2147483647 w 124"/>
                <a:gd name="T21" fmla="*/ 2147483647 h 249"/>
                <a:gd name="T22" fmla="*/ 2147483647 w 124"/>
                <a:gd name="T23" fmla="*/ 2147483647 h 249"/>
                <a:gd name="T24" fmla="*/ 2147483647 w 124"/>
                <a:gd name="T25" fmla="*/ 2147483647 h 249"/>
                <a:gd name="T26" fmla="*/ 2147483647 w 124"/>
                <a:gd name="T27" fmla="*/ 2147483647 h 249"/>
                <a:gd name="T28" fmla="*/ 2147483647 w 124"/>
                <a:gd name="T29" fmla="*/ 2147483647 h 249"/>
                <a:gd name="T30" fmla="*/ 2147483647 w 124"/>
                <a:gd name="T31" fmla="*/ 2147483647 h 249"/>
                <a:gd name="T32" fmla="*/ 2147483647 w 124"/>
                <a:gd name="T33" fmla="*/ 2147483647 h 249"/>
                <a:gd name="T34" fmla="*/ 2147483647 w 124"/>
                <a:gd name="T35" fmla="*/ 2147483647 h 249"/>
                <a:gd name="T36" fmla="*/ 2147483647 w 124"/>
                <a:gd name="T37" fmla="*/ 2147483647 h 249"/>
                <a:gd name="T38" fmla="*/ 2147483647 w 124"/>
                <a:gd name="T39" fmla="*/ 2147483647 h 249"/>
                <a:gd name="T40" fmla="*/ 2147483647 w 124"/>
                <a:gd name="T41" fmla="*/ 2147483647 h 2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249"/>
                <a:gd name="T65" fmla="*/ 124 w 124"/>
                <a:gd name="T66" fmla="*/ 249 h 2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249">
                  <a:moveTo>
                    <a:pt x="51" y="65"/>
                  </a:moveTo>
                  <a:cubicBezTo>
                    <a:pt x="51" y="65"/>
                    <a:pt x="59" y="83"/>
                    <a:pt x="56" y="102"/>
                  </a:cubicBezTo>
                  <a:cubicBezTo>
                    <a:pt x="52" y="121"/>
                    <a:pt x="60" y="131"/>
                    <a:pt x="57" y="139"/>
                  </a:cubicBezTo>
                  <a:cubicBezTo>
                    <a:pt x="55" y="146"/>
                    <a:pt x="50" y="149"/>
                    <a:pt x="47" y="159"/>
                  </a:cubicBezTo>
                  <a:cubicBezTo>
                    <a:pt x="43" y="169"/>
                    <a:pt x="42" y="170"/>
                    <a:pt x="35" y="179"/>
                  </a:cubicBezTo>
                  <a:cubicBezTo>
                    <a:pt x="28" y="189"/>
                    <a:pt x="23" y="196"/>
                    <a:pt x="13" y="206"/>
                  </a:cubicBezTo>
                  <a:cubicBezTo>
                    <a:pt x="4" y="217"/>
                    <a:pt x="0" y="231"/>
                    <a:pt x="9" y="229"/>
                  </a:cubicBezTo>
                  <a:cubicBezTo>
                    <a:pt x="17" y="226"/>
                    <a:pt x="10" y="249"/>
                    <a:pt x="21" y="235"/>
                  </a:cubicBezTo>
                  <a:cubicBezTo>
                    <a:pt x="33" y="220"/>
                    <a:pt x="29" y="214"/>
                    <a:pt x="42" y="204"/>
                  </a:cubicBezTo>
                  <a:cubicBezTo>
                    <a:pt x="54" y="195"/>
                    <a:pt x="54" y="196"/>
                    <a:pt x="66" y="192"/>
                  </a:cubicBezTo>
                  <a:cubicBezTo>
                    <a:pt x="78" y="188"/>
                    <a:pt x="85" y="183"/>
                    <a:pt x="92" y="172"/>
                  </a:cubicBezTo>
                  <a:cubicBezTo>
                    <a:pt x="98" y="161"/>
                    <a:pt x="102" y="168"/>
                    <a:pt x="107" y="160"/>
                  </a:cubicBezTo>
                  <a:cubicBezTo>
                    <a:pt x="112" y="152"/>
                    <a:pt x="116" y="145"/>
                    <a:pt x="117" y="138"/>
                  </a:cubicBezTo>
                  <a:cubicBezTo>
                    <a:pt x="118" y="132"/>
                    <a:pt x="122" y="135"/>
                    <a:pt x="121" y="124"/>
                  </a:cubicBezTo>
                  <a:cubicBezTo>
                    <a:pt x="119" y="113"/>
                    <a:pt x="114" y="102"/>
                    <a:pt x="113" y="97"/>
                  </a:cubicBezTo>
                  <a:cubicBezTo>
                    <a:pt x="112" y="92"/>
                    <a:pt x="116" y="76"/>
                    <a:pt x="118" y="62"/>
                  </a:cubicBezTo>
                  <a:cubicBezTo>
                    <a:pt x="119" y="48"/>
                    <a:pt x="124" y="46"/>
                    <a:pt x="121" y="33"/>
                  </a:cubicBezTo>
                  <a:cubicBezTo>
                    <a:pt x="118" y="21"/>
                    <a:pt x="119" y="0"/>
                    <a:pt x="112" y="16"/>
                  </a:cubicBezTo>
                  <a:cubicBezTo>
                    <a:pt x="105" y="32"/>
                    <a:pt x="95" y="36"/>
                    <a:pt x="93" y="31"/>
                  </a:cubicBezTo>
                  <a:cubicBezTo>
                    <a:pt x="92" y="26"/>
                    <a:pt x="88" y="43"/>
                    <a:pt x="84" y="53"/>
                  </a:cubicBezTo>
                  <a:cubicBezTo>
                    <a:pt x="80" y="64"/>
                    <a:pt x="56" y="70"/>
                    <a:pt x="51" y="63"/>
                  </a:cubicBezTo>
                </a:path>
              </a:pathLst>
            </a:custGeom>
            <a:solidFill>
              <a:srgbClr val="C5AED4"/>
            </a:solidFill>
            <a:ln w="9525">
              <a:noFill/>
              <a:round/>
              <a:headEnd/>
              <a:tailEnd/>
            </a:ln>
          </p:spPr>
          <p:txBody>
            <a:bodyPr/>
            <a:lstStyle/>
            <a:p>
              <a:endParaRPr lang="en-US"/>
            </a:p>
          </p:txBody>
        </p:sp>
        <p:sp>
          <p:nvSpPr>
            <p:cNvPr id="27311" name="Freeform 683"/>
            <p:cNvSpPr>
              <a:spLocks/>
            </p:cNvSpPr>
            <p:nvPr/>
          </p:nvSpPr>
          <p:spPr bwMode="auto">
            <a:xfrm>
              <a:off x="4348163" y="4931445"/>
              <a:ext cx="409575" cy="817562"/>
            </a:xfrm>
            <a:custGeom>
              <a:avLst/>
              <a:gdLst>
                <a:gd name="T0" fmla="*/ 2147483647 w 124"/>
                <a:gd name="T1" fmla="*/ 2147483647 h 248"/>
                <a:gd name="T2" fmla="*/ 2147483647 w 124"/>
                <a:gd name="T3" fmla="*/ 2147483647 h 248"/>
                <a:gd name="T4" fmla="*/ 2147483647 w 124"/>
                <a:gd name="T5" fmla="*/ 2147483647 h 248"/>
                <a:gd name="T6" fmla="*/ 2147483647 w 124"/>
                <a:gd name="T7" fmla="*/ 2147483647 h 248"/>
                <a:gd name="T8" fmla="*/ 2147483647 w 124"/>
                <a:gd name="T9" fmla="*/ 2147483647 h 248"/>
                <a:gd name="T10" fmla="*/ 2147483647 w 124"/>
                <a:gd name="T11" fmla="*/ 2147483647 h 248"/>
                <a:gd name="T12" fmla="*/ 2147483647 w 124"/>
                <a:gd name="T13" fmla="*/ 2147483647 h 248"/>
                <a:gd name="T14" fmla="*/ 2147483647 w 124"/>
                <a:gd name="T15" fmla="*/ 2147483647 h 248"/>
                <a:gd name="T16" fmla="*/ 2147483647 w 124"/>
                <a:gd name="T17" fmla="*/ 2147483647 h 248"/>
                <a:gd name="T18" fmla="*/ 2147483647 w 124"/>
                <a:gd name="T19" fmla="*/ 2147483647 h 248"/>
                <a:gd name="T20" fmla="*/ 2147483647 w 124"/>
                <a:gd name="T21" fmla="*/ 2147483647 h 248"/>
                <a:gd name="T22" fmla="*/ 2147483647 w 124"/>
                <a:gd name="T23" fmla="*/ 2147483647 h 248"/>
                <a:gd name="T24" fmla="*/ 2147483647 w 124"/>
                <a:gd name="T25" fmla="*/ 2147483647 h 248"/>
                <a:gd name="T26" fmla="*/ 2147483647 w 124"/>
                <a:gd name="T27" fmla="*/ 2147483647 h 248"/>
                <a:gd name="T28" fmla="*/ 2147483647 w 124"/>
                <a:gd name="T29" fmla="*/ 2147483647 h 248"/>
                <a:gd name="T30" fmla="*/ 2147483647 w 124"/>
                <a:gd name="T31" fmla="*/ 2147483647 h 248"/>
                <a:gd name="T32" fmla="*/ 2147483647 w 124"/>
                <a:gd name="T33" fmla="*/ 2147483647 h 248"/>
                <a:gd name="T34" fmla="*/ 2147483647 w 124"/>
                <a:gd name="T35" fmla="*/ 2147483647 h 248"/>
                <a:gd name="T36" fmla="*/ 2147483647 w 124"/>
                <a:gd name="T37" fmla="*/ 2147483647 h 248"/>
                <a:gd name="T38" fmla="*/ 2147483647 w 124"/>
                <a:gd name="T39" fmla="*/ 2147483647 h 248"/>
                <a:gd name="T40" fmla="*/ 2147483647 w 124"/>
                <a:gd name="T41" fmla="*/ 2147483647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248"/>
                <a:gd name="T65" fmla="*/ 124 w 124"/>
                <a:gd name="T66" fmla="*/ 248 h 2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248">
                  <a:moveTo>
                    <a:pt x="51" y="64"/>
                  </a:moveTo>
                  <a:cubicBezTo>
                    <a:pt x="51" y="64"/>
                    <a:pt x="60" y="82"/>
                    <a:pt x="56" y="101"/>
                  </a:cubicBezTo>
                  <a:cubicBezTo>
                    <a:pt x="53" y="120"/>
                    <a:pt x="60" y="130"/>
                    <a:pt x="58" y="138"/>
                  </a:cubicBezTo>
                  <a:cubicBezTo>
                    <a:pt x="56" y="145"/>
                    <a:pt x="51" y="148"/>
                    <a:pt x="47" y="158"/>
                  </a:cubicBezTo>
                  <a:cubicBezTo>
                    <a:pt x="44" y="168"/>
                    <a:pt x="42" y="169"/>
                    <a:pt x="35" y="178"/>
                  </a:cubicBezTo>
                  <a:cubicBezTo>
                    <a:pt x="28" y="188"/>
                    <a:pt x="23" y="195"/>
                    <a:pt x="13" y="205"/>
                  </a:cubicBezTo>
                  <a:cubicBezTo>
                    <a:pt x="4" y="215"/>
                    <a:pt x="0" y="230"/>
                    <a:pt x="9" y="228"/>
                  </a:cubicBezTo>
                  <a:cubicBezTo>
                    <a:pt x="18" y="225"/>
                    <a:pt x="10" y="248"/>
                    <a:pt x="21" y="234"/>
                  </a:cubicBezTo>
                  <a:cubicBezTo>
                    <a:pt x="33" y="219"/>
                    <a:pt x="30" y="212"/>
                    <a:pt x="42" y="203"/>
                  </a:cubicBezTo>
                  <a:cubicBezTo>
                    <a:pt x="54" y="194"/>
                    <a:pt x="54" y="195"/>
                    <a:pt x="66" y="191"/>
                  </a:cubicBezTo>
                  <a:cubicBezTo>
                    <a:pt x="78" y="187"/>
                    <a:pt x="85" y="182"/>
                    <a:pt x="92" y="171"/>
                  </a:cubicBezTo>
                  <a:cubicBezTo>
                    <a:pt x="98" y="159"/>
                    <a:pt x="102" y="167"/>
                    <a:pt x="107" y="159"/>
                  </a:cubicBezTo>
                  <a:cubicBezTo>
                    <a:pt x="111" y="151"/>
                    <a:pt x="116" y="144"/>
                    <a:pt x="116" y="137"/>
                  </a:cubicBezTo>
                  <a:cubicBezTo>
                    <a:pt x="117" y="131"/>
                    <a:pt x="122" y="134"/>
                    <a:pt x="120" y="123"/>
                  </a:cubicBezTo>
                  <a:cubicBezTo>
                    <a:pt x="119" y="112"/>
                    <a:pt x="114" y="101"/>
                    <a:pt x="113" y="96"/>
                  </a:cubicBezTo>
                  <a:cubicBezTo>
                    <a:pt x="112" y="91"/>
                    <a:pt x="116" y="75"/>
                    <a:pt x="118" y="61"/>
                  </a:cubicBezTo>
                  <a:cubicBezTo>
                    <a:pt x="119" y="47"/>
                    <a:pt x="124" y="45"/>
                    <a:pt x="121" y="33"/>
                  </a:cubicBezTo>
                  <a:cubicBezTo>
                    <a:pt x="118" y="21"/>
                    <a:pt x="119" y="0"/>
                    <a:pt x="112" y="15"/>
                  </a:cubicBezTo>
                  <a:cubicBezTo>
                    <a:pt x="105" y="31"/>
                    <a:pt x="95" y="35"/>
                    <a:pt x="93" y="31"/>
                  </a:cubicBezTo>
                  <a:cubicBezTo>
                    <a:pt x="92" y="26"/>
                    <a:pt x="88" y="42"/>
                    <a:pt x="84" y="53"/>
                  </a:cubicBezTo>
                  <a:cubicBezTo>
                    <a:pt x="80" y="63"/>
                    <a:pt x="56" y="69"/>
                    <a:pt x="51" y="62"/>
                  </a:cubicBezTo>
                </a:path>
              </a:pathLst>
            </a:custGeom>
            <a:solidFill>
              <a:srgbClr val="C4AED4"/>
            </a:solidFill>
            <a:ln w="9525">
              <a:noFill/>
              <a:round/>
              <a:headEnd/>
              <a:tailEnd/>
            </a:ln>
          </p:spPr>
          <p:txBody>
            <a:bodyPr/>
            <a:lstStyle/>
            <a:p>
              <a:endParaRPr lang="en-US"/>
            </a:p>
          </p:txBody>
        </p:sp>
        <p:sp>
          <p:nvSpPr>
            <p:cNvPr id="27312" name="Freeform 684"/>
            <p:cNvSpPr>
              <a:spLocks/>
            </p:cNvSpPr>
            <p:nvPr/>
          </p:nvSpPr>
          <p:spPr bwMode="auto">
            <a:xfrm>
              <a:off x="4348163" y="4931445"/>
              <a:ext cx="409575" cy="817562"/>
            </a:xfrm>
            <a:custGeom>
              <a:avLst/>
              <a:gdLst>
                <a:gd name="T0" fmla="*/ 2147483647 w 124"/>
                <a:gd name="T1" fmla="*/ 2147483647 h 248"/>
                <a:gd name="T2" fmla="*/ 2147483647 w 124"/>
                <a:gd name="T3" fmla="*/ 2147483647 h 248"/>
                <a:gd name="T4" fmla="*/ 2147483647 w 124"/>
                <a:gd name="T5" fmla="*/ 2147483647 h 248"/>
                <a:gd name="T6" fmla="*/ 2147483647 w 124"/>
                <a:gd name="T7" fmla="*/ 2147483647 h 248"/>
                <a:gd name="T8" fmla="*/ 2147483647 w 124"/>
                <a:gd name="T9" fmla="*/ 2147483647 h 248"/>
                <a:gd name="T10" fmla="*/ 2147483647 w 124"/>
                <a:gd name="T11" fmla="*/ 2147483647 h 248"/>
                <a:gd name="T12" fmla="*/ 2147483647 w 124"/>
                <a:gd name="T13" fmla="*/ 2147483647 h 248"/>
                <a:gd name="T14" fmla="*/ 2147483647 w 124"/>
                <a:gd name="T15" fmla="*/ 2147483647 h 248"/>
                <a:gd name="T16" fmla="*/ 2147483647 w 124"/>
                <a:gd name="T17" fmla="*/ 2147483647 h 248"/>
                <a:gd name="T18" fmla="*/ 2147483647 w 124"/>
                <a:gd name="T19" fmla="*/ 2147483647 h 248"/>
                <a:gd name="T20" fmla="*/ 2147483647 w 124"/>
                <a:gd name="T21" fmla="*/ 2147483647 h 248"/>
                <a:gd name="T22" fmla="*/ 2147483647 w 124"/>
                <a:gd name="T23" fmla="*/ 2147483647 h 248"/>
                <a:gd name="T24" fmla="*/ 2147483647 w 124"/>
                <a:gd name="T25" fmla="*/ 2147483647 h 248"/>
                <a:gd name="T26" fmla="*/ 2147483647 w 124"/>
                <a:gd name="T27" fmla="*/ 2147483647 h 248"/>
                <a:gd name="T28" fmla="*/ 2147483647 w 124"/>
                <a:gd name="T29" fmla="*/ 2147483647 h 248"/>
                <a:gd name="T30" fmla="*/ 2147483647 w 124"/>
                <a:gd name="T31" fmla="*/ 2147483647 h 248"/>
                <a:gd name="T32" fmla="*/ 2147483647 w 124"/>
                <a:gd name="T33" fmla="*/ 2147483647 h 248"/>
                <a:gd name="T34" fmla="*/ 2147483647 w 124"/>
                <a:gd name="T35" fmla="*/ 2147483647 h 248"/>
                <a:gd name="T36" fmla="*/ 2147483647 w 124"/>
                <a:gd name="T37" fmla="*/ 2147483647 h 248"/>
                <a:gd name="T38" fmla="*/ 2147483647 w 124"/>
                <a:gd name="T39" fmla="*/ 2147483647 h 248"/>
                <a:gd name="T40" fmla="*/ 2147483647 w 124"/>
                <a:gd name="T41" fmla="*/ 2147483647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248"/>
                <a:gd name="T65" fmla="*/ 124 w 124"/>
                <a:gd name="T66" fmla="*/ 248 h 2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248">
                  <a:moveTo>
                    <a:pt x="51" y="65"/>
                  </a:moveTo>
                  <a:cubicBezTo>
                    <a:pt x="51" y="65"/>
                    <a:pt x="60" y="82"/>
                    <a:pt x="57" y="101"/>
                  </a:cubicBezTo>
                  <a:cubicBezTo>
                    <a:pt x="53" y="120"/>
                    <a:pt x="60" y="130"/>
                    <a:pt x="58" y="138"/>
                  </a:cubicBezTo>
                  <a:cubicBezTo>
                    <a:pt x="56" y="145"/>
                    <a:pt x="51" y="149"/>
                    <a:pt x="47" y="158"/>
                  </a:cubicBezTo>
                  <a:cubicBezTo>
                    <a:pt x="44" y="168"/>
                    <a:pt x="42" y="169"/>
                    <a:pt x="35" y="178"/>
                  </a:cubicBezTo>
                  <a:cubicBezTo>
                    <a:pt x="29" y="188"/>
                    <a:pt x="23" y="195"/>
                    <a:pt x="14" y="205"/>
                  </a:cubicBezTo>
                  <a:cubicBezTo>
                    <a:pt x="4" y="215"/>
                    <a:pt x="0" y="230"/>
                    <a:pt x="9" y="227"/>
                  </a:cubicBezTo>
                  <a:cubicBezTo>
                    <a:pt x="18" y="225"/>
                    <a:pt x="10" y="248"/>
                    <a:pt x="21" y="233"/>
                  </a:cubicBezTo>
                  <a:cubicBezTo>
                    <a:pt x="33" y="219"/>
                    <a:pt x="30" y="212"/>
                    <a:pt x="42" y="203"/>
                  </a:cubicBezTo>
                  <a:cubicBezTo>
                    <a:pt x="54" y="194"/>
                    <a:pt x="55" y="195"/>
                    <a:pt x="66" y="191"/>
                  </a:cubicBezTo>
                  <a:cubicBezTo>
                    <a:pt x="78" y="187"/>
                    <a:pt x="85" y="182"/>
                    <a:pt x="92" y="170"/>
                  </a:cubicBezTo>
                  <a:cubicBezTo>
                    <a:pt x="98" y="159"/>
                    <a:pt x="102" y="167"/>
                    <a:pt x="107" y="159"/>
                  </a:cubicBezTo>
                  <a:cubicBezTo>
                    <a:pt x="111" y="151"/>
                    <a:pt x="115" y="143"/>
                    <a:pt x="116" y="137"/>
                  </a:cubicBezTo>
                  <a:cubicBezTo>
                    <a:pt x="117" y="131"/>
                    <a:pt x="122" y="134"/>
                    <a:pt x="120" y="123"/>
                  </a:cubicBezTo>
                  <a:cubicBezTo>
                    <a:pt x="119" y="112"/>
                    <a:pt x="114" y="101"/>
                    <a:pt x="113" y="96"/>
                  </a:cubicBezTo>
                  <a:cubicBezTo>
                    <a:pt x="112" y="91"/>
                    <a:pt x="116" y="76"/>
                    <a:pt x="117" y="61"/>
                  </a:cubicBezTo>
                  <a:cubicBezTo>
                    <a:pt x="119" y="47"/>
                    <a:pt x="124" y="45"/>
                    <a:pt x="121" y="33"/>
                  </a:cubicBezTo>
                  <a:cubicBezTo>
                    <a:pt x="118" y="21"/>
                    <a:pt x="119" y="0"/>
                    <a:pt x="112" y="16"/>
                  </a:cubicBezTo>
                  <a:cubicBezTo>
                    <a:pt x="105" y="31"/>
                    <a:pt x="95" y="36"/>
                    <a:pt x="93" y="31"/>
                  </a:cubicBezTo>
                  <a:cubicBezTo>
                    <a:pt x="92" y="26"/>
                    <a:pt x="88" y="42"/>
                    <a:pt x="84" y="53"/>
                  </a:cubicBezTo>
                  <a:cubicBezTo>
                    <a:pt x="80" y="64"/>
                    <a:pt x="56" y="69"/>
                    <a:pt x="51" y="62"/>
                  </a:cubicBezTo>
                </a:path>
              </a:pathLst>
            </a:custGeom>
            <a:solidFill>
              <a:srgbClr val="C3ADD4"/>
            </a:solidFill>
            <a:ln w="9525">
              <a:noFill/>
              <a:round/>
              <a:headEnd/>
              <a:tailEnd/>
            </a:ln>
          </p:spPr>
          <p:txBody>
            <a:bodyPr/>
            <a:lstStyle/>
            <a:p>
              <a:endParaRPr lang="en-US"/>
            </a:p>
          </p:txBody>
        </p:sp>
        <p:sp>
          <p:nvSpPr>
            <p:cNvPr id="27313" name="Freeform 685"/>
            <p:cNvSpPr>
              <a:spLocks/>
            </p:cNvSpPr>
            <p:nvPr/>
          </p:nvSpPr>
          <p:spPr bwMode="auto">
            <a:xfrm>
              <a:off x="4348163" y="4931445"/>
              <a:ext cx="409575" cy="817562"/>
            </a:xfrm>
            <a:custGeom>
              <a:avLst/>
              <a:gdLst>
                <a:gd name="T0" fmla="*/ 2147483647 w 124"/>
                <a:gd name="T1" fmla="*/ 2147483647 h 248"/>
                <a:gd name="T2" fmla="*/ 2147483647 w 124"/>
                <a:gd name="T3" fmla="*/ 2147483647 h 248"/>
                <a:gd name="T4" fmla="*/ 2147483647 w 124"/>
                <a:gd name="T5" fmla="*/ 2147483647 h 248"/>
                <a:gd name="T6" fmla="*/ 2147483647 w 124"/>
                <a:gd name="T7" fmla="*/ 2147483647 h 248"/>
                <a:gd name="T8" fmla="*/ 2147483647 w 124"/>
                <a:gd name="T9" fmla="*/ 2147483647 h 248"/>
                <a:gd name="T10" fmla="*/ 2147483647 w 124"/>
                <a:gd name="T11" fmla="*/ 2147483647 h 248"/>
                <a:gd name="T12" fmla="*/ 2147483647 w 124"/>
                <a:gd name="T13" fmla="*/ 2147483647 h 248"/>
                <a:gd name="T14" fmla="*/ 2147483647 w 124"/>
                <a:gd name="T15" fmla="*/ 2147483647 h 248"/>
                <a:gd name="T16" fmla="*/ 2147483647 w 124"/>
                <a:gd name="T17" fmla="*/ 2147483647 h 248"/>
                <a:gd name="T18" fmla="*/ 2147483647 w 124"/>
                <a:gd name="T19" fmla="*/ 2147483647 h 248"/>
                <a:gd name="T20" fmla="*/ 2147483647 w 124"/>
                <a:gd name="T21" fmla="*/ 2147483647 h 248"/>
                <a:gd name="T22" fmla="*/ 2147483647 w 124"/>
                <a:gd name="T23" fmla="*/ 2147483647 h 248"/>
                <a:gd name="T24" fmla="*/ 2147483647 w 124"/>
                <a:gd name="T25" fmla="*/ 2147483647 h 248"/>
                <a:gd name="T26" fmla="*/ 2147483647 w 124"/>
                <a:gd name="T27" fmla="*/ 2147483647 h 248"/>
                <a:gd name="T28" fmla="*/ 2147483647 w 124"/>
                <a:gd name="T29" fmla="*/ 2147483647 h 248"/>
                <a:gd name="T30" fmla="*/ 2147483647 w 124"/>
                <a:gd name="T31" fmla="*/ 2147483647 h 248"/>
                <a:gd name="T32" fmla="*/ 2147483647 w 124"/>
                <a:gd name="T33" fmla="*/ 2147483647 h 248"/>
                <a:gd name="T34" fmla="*/ 2147483647 w 124"/>
                <a:gd name="T35" fmla="*/ 2147483647 h 248"/>
                <a:gd name="T36" fmla="*/ 2147483647 w 124"/>
                <a:gd name="T37" fmla="*/ 2147483647 h 248"/>
                <a:gd name="T38" fmla="*/ 2147483647 w 124"/>
                <a:gd name="T39" fmla="*/ 2147483647 h 248"/>
                <a:gd name="T40" fmla="*/ 2147483647 w 124"/>
                <a:gd name="T41" fmla="*/ 2147483647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248"/>
                <a:gd name="T65" fmla="*/ 124 w 124"/>
                <a:gd name="T66" fmla="*/ 248 h 2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248">
                  <a:moveTo>
                    <a:pt x="51" y="65"/>
                  </a:moveTo>
                  <a:cubicBezTo>
                    <a:pt x="51" y="65"/>
                    <a:pt x="60" y="83"/>
                    <a:pt x="57" y="102"/>
                  </a:cubicBezTo>
                  <a:cubicBezTo>
                    <a:pt x="53" y="121"/>
                    <a:pt x="61" y="130"/>
                    <a:pt x="59" y="138"/>
                  </a:cubicBezTo>
                  <a:cubicBezTo>
                    <a:pt x="56" y="145"/>
                    <a:pt x="51" y="149"/>
                    <a:pt x="48" y="158"/>
                  </a:cubicBezTo>
                  <a:cubicBezTo>
                    <a:pt x="44" y="168"/>
                    <a:pt x="43" y="168"/>
                    <a:pt x="36" y="178"/>
                  </a:cubicBezTo>
                  <a:cubicBezTo>
                    <a:pt x="29" y="188"/>
                    <a:pt x="23" y="195"/>
                    <a:pt x="14" y="205"/>
                  </a:cubicBezTo>
                  <a:cubicBezTo>
                    <a:pt x="5" y="215"/>
                    <a:pt x="0" y="230"/>
                    <a:pt x="9" y="227"/>
                  </a:cubicBezTo>
                  <a:cubicBezTo>
                    <a:pt x="18" y="225"/>
                    <a:pt x="10" y="248"/>
                    <a:pt x="21" y="233"/>
                  </a:cubicBezTo>
                  <a:cubicBezTo>
                    <a:pt x="33" y="219"/>
                    <a:pt x="30" y="212"/>
                    <a:pt x="42" y="203"/>
                  </a:cubicBezTo>
                  <a:cubicBezTo>
                    <a:pt x="54" y="193"/>
                    <a:pt x="55" y="194"/>
                    <a:pt x="66" y="190"/>
                  </a:cubicBezTo>
                  <a:cubicBezTo>
                    <a:pt x="78" y="186"/>
                    <a:pt x="85" y="181"/>
                    <a:pt x="91" y="170"/>
                  </a:cubicBezTo>
                  <a:cubicBezTo>
                    <a:pt x="98" y="159"/>
                    <a:pt x="102" y="167"/>
                    <a:pt x="106" y="159"/>
                  </a:cubicBezTo>
                  <a:cubicBezTo>
                    <a:pt x="111" y="150"/>
                    <a:pt x="115" y="143"/>
                    <a:pt x="116" y="137"/>
                  </a:cubicBezTo>
                  <a:cubicBezTo>
                    <a:pt x="117" y="131"/>
                    <a:pt x="121" y="134"/>
                    <a:pt x="120" y="123"/>
                  </a:cubicBezTo>
                  <a:cubicBezTo>
                    <a:pt x="119" y="112"/>
                    <a:pt x="114" y="101"/>
                    <a:pt x="113" y="96"/>
                  </a:cubicBezTo>
                  <a:cubicBezTo>
                    <a:pt x="111" y="91"/>
                    <a:pt x="116" y="76"/>
                    <a:pt x="117" y="62"/>
                  </a:cubicBezTo>
                  <a:cubicBezTo>
                    <a:pt x="119" y="47"/>
                    <a:pt x="124" y="45"/>
                    <a:pt x="121" y="33"/>
                  </a:cubicBezTo>
                  <a:cubicBezTo>
                    <a:pt x="118" y="21"/>
                    <a:pt x="119" y="0"/>
                    <a:pt x="112" y="16"/>
                  </a:cubicBezTo>
                  <a:cubicBezTo>
                    <a:pt x="105" y="32"/>
                    <a:pt x="95" y="36"/>
                    <a:pt x="93" y="31"/>
                  </a:cubicBezTo>
                  <a:cubicBezTo>
                    <a:pt x="92" y="27"/>
                    <a:pt x="88" y="43"/>
                    <a:pt x="84" y="53"/>
                  </a:cubicBezTo>
                  <a:cubicBezTo>
                    <a:pt x="80" y="64"/>
                    <a:pt x="57" y="69"/>
                    <a:pt x="51" y="62"/>
                  </a:cubicBezTo>
                </a:path>
              </a:pathLst>
            </a:custGeom>
            <a:solidFill>
              <a:srgbClr val="C2ADD3"/>
            </a:solidFill>
            <a:ln w="9525">
              <a:noFill/>
              <a:round/>
              <a:headEnd/>
              <a:tailEnd/>
            </a:ln>
          </p:spPr>
          <p:txBody>
            <a:bodyPr/>
            <a:lstStyle/>
            <a:p>
              <a:endParaRPr lang="en-US"/>
            </a:p>
          </p:txBody>
        </p:sp>
        <p:sp>
          <p:nvSpPr>
            <p:cNvPr id="27314" name="Freeform 686"/>
            <p:cNvSpPr>
              <a:spLocks/>
            </p:cNvSpPr>
            <p:nvPr/>
          </p:nvSpPr>
          <p:spPr bwMode="auto">
            <a:xfrm>
              <a:off x="4348163" y="4934620"/>
              <a:ext cx="409575" cy="811212"/>
            </a:xfrm>
            <a:custGeom>
              <a:avLst/>
              <a:gdLst>
                <a:gd name="T0" fmla="*/ 2147483647 w 124"/>
                <a:gd name="T1" fmla="*/ 2147483647 h 246"/>
                <a:gd name="T2" fmla="*/ 2147483647 w 124"/>
                <a:gd name="T3" fmla="*/ 2147483647 h 246"/>
                <a:gd name="T4" fmla="*/ 2147483647 w 124"/>
                <a:gd name="T5" fmla="*/ 2147483647 h 246"/>
                <a:gd name="T6" fmla="*/ 2147483647 w 124"/>
                <a:gd name="T7" fmla="*/ 2147483647 h 246"/>
                <a:gd name="T8" fmla="*/ 2147483647 w 124"/>
                <a:gd name="T9" fmla="*/ 2147483647 h 246"/>
                <a:gd name="T10" fmla="*/ 2147483647 w 124"/>
                <a:gd name="T11" fmla="*/ 2147483647 h 246"/>
                <a:gd name="T12" fmla="*/ 2147483647 w 124"/>
                <a:gd name="T13" fmla="*/ 2147483647 h 246"/>
                <a:gd name="T14" fmla="*/ 2147483647 w 124"/>
                <a:gd name="T15" fmla="*/ 2147483647 h 246"/>
                <a:gd name="T16" fmla="*/ 2147483647 w 124"/>
                <a:gd name="T17" fmla="*/ 2147483647 h 246"/>
                <a:gd name="T18" fmla="*/ 2147483647 w 124"/>
                <a:gd name="T19" fmla="*/ 2147483647 h 246"/>
                <a:gd name="T20" fmla="*/ 2147483647 w 124"/>
                <a:gd name="T21" fmla="*/ 2147483647 h 246"/>
                <a:gd name="T22" fmla="*/ 2147483647 w 124"/>
                <a:gd name="T23" fmla="*/ 2147483647 h 246"/>
                <a:gd name="T24" fmla="*/ 2147483647 w 124"/>
                <a:gd name="T25" fmla="*/ 2147483647 h 246"/>
                <a:gd name="T26" fmla="*/ 2147483647 w 124"/>
                <a:gd name="T27" fmla="*/ 2147483647 h 246"/>
                <a:gd name="T28" fmla="*/ 2147483647 w 124"/>
                <a:gd name="T29" fmla="*/ 2147483647 h 246"/>
                <a:gd name="T30" fmla="*/ 2147483647 w 124"/>
                <a:gd name="T31" fmla="*/ 2147483647 h 246"/>
                <a:gd name="T32" fmla="*/ 2147483647 w 124"/>
                <a:gd name="T33" fmla="*/ 2147483647 h 246"/>
                <a:gd name="T34" fmla="*/ 2147483647 w 124"/>
                <a:gd name="T35" fmla="*/ 2147483647 h 246"/>
                <a:gd name="T36" fmla="*/ 2147483647 w 124"/>
                <a:gd name="T37" fmla="*/ 2147483647 h 246"/>
                <a:gd name="T38" fmla="*/ 2147483647 w 124"/>
                <a:gd name="T39" fmla="*/ 2147483647 h 246"/>
                <a:gd name="T40" fmla="*/ 2147483647 w 124"/>
                <a:gd name="T41" fmla="*/ 2147483647 h 2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246"/>
                <a:gd name="T65" fmla="*/ 124 w 124"/>
                <a:gd name="T66" fmla="*/ 246 h 2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246">
                  <a:moveTo>
                    <a:pt x="51" y="64"/>
                  </a:moveTo>
                  <a:cubicBezTo>
                    <a:pt x="51" y="64"/>
                    <a:pt x="61" y="82"/>
                    <a:pt x="57" y="101"/>
                  </a:cubicBezTo>
                  <a:cubicBezTo>
                    <a:pt x="54" y="120"/>
                    <a:pt x="61" y="129"/>
                    <a:pt x="59" y="137"/>
                  </a:cubicBezTo>
                  <a:cubicBezTo>
                    <a:pt x="57" y="144"/>
                    <a:pt x="51" y="148"/>
                    <a:pt x="48" y="157"/>
                  </a:cubicBezTo>
                  <a:cubicBezTo>
                    <a:pt x="44" y="167"/>
                    <a:pt x="43" y="167"/>
                    <a:pt x="36" y="177"/>
                  </a:cubicBezTo>
                  <a:cubicBezTo>
                    <a:pt x="29" y="186"/>
                    <a:pt x="24" y="193"/>
                    <a:pt x="14" y="204"/>
                  </a:cubicBezTo>
                  <a:cubicBezTo>
                    <a:pt x="5" y="214"/>
                    <a:pt x="0" y="229"/>
                    <a:pt x="9" y="226"/>
                  </a:cubicBezTo>
                  <a:cubicBezTo>
                    <a:pt x="18" y="224"/>
                    <a:pt x="10" y="246"/>
                    <a:pt x="21" y="232"/>
                  </a:cubicBezTo>
                  <a:cubicBezTo>
                    <a:pt x="33" y="218"/>
                    <a:pt x="30" y="211"/>
                    <a:pt x="42" y="201"/>
                  </a:cubicBezTo>
                  <a:cubicBezTo>
                    <a:pt x="54" y="192"/>
                    <a:pt x="55" y="193"/>
                    <a:pt x="66" y="189"/>
                  </a:cubicBezTo>
                  <a:cubicBezTo>
                    <a:pt x="78" y="185"/>
                    <a:pt x="85" y="180"/>
                    <a:pt x="91" y="169"/>
                  </a:cubicBezTo>
                  <a:cubicBezTo>
                    <a:pt x="98" y="158"/>
                    <a:pt x="102" y="166"/>
                    <a:pt x="106" y="157"/>
                  </a:cubicBezTo>
                  <a:cubicBezTo>
                    <a:pt x="111" y="149"/>
                    <a:pt x="115" y="142"/>
                    <a:pt x="116" y="136"/>
                  </a:cubicBezTo>
                  <a:cubicBezTo>
                    <a:pt x="117" y="130"/>
                    <a:pt x="121" y="133"/>
                    <a:pt x="120" y="122"/>
                  </a:cubicBezTo>
                  <a:cubicBezTo>
                    <a:pt x="119" y="111"/>
                    <a:pt x="114" y="100"/>
                    <a:pt x="112" y="95"/>
                  </a:cubicBezTo>
                  <a:cubicBezTo>
                    <a:pt x="111" y="90"/>
                    <a:pt x="116" y="75"/>
                    <a:pt x="117" y="61"/>
                  </a:cubicBezTo>
                  <a:cubicBezTo>
                    <a:pt x="118" y="47"/>
                    <a:pt x="124" y="45"/>
                    <a:pt x="121" y="33"/>
                  </a:cubicBezTo>
                  <a:cubicBezTo>
                    <a:pt x="118" y="21"/>
                    <a:pt x="119" y="0"/>
                    <a:pt x="112" y="16"/>
                  </a:cubicBezTo>
                  <a:cubicBezTo>
                    <a:pt x="105" y="31"/>
                    <a:pt x="95" y="36"/>
                    <a:pt x="93" y="31"/>
                  </a:cubicBezTo>
                  <a:cubicBezTo>
                    <a:pt x="92" y="26"/>
                    <a:pt x="88" y="42"/>
                    <a:pt x="84" y="53"/>
                  </a:cubicBezTo>
                  <a:cubicBezTo>
                    <a:pt x="80" y="63"/>
                    <a:pt x="57" y="68"/>
                    <a:pt x="51" y="61"/>
                  </a:cubicBezTo>
                </a:path>
              </a:pathLst>
            </a:custGeom>
            <a:solidFill>
              <a:srgbClr val="C1ACD3"/>
            </a:solidFill>
            <a:ln w="9525">
              <a:noFill/>
              <a:round/>
              <a:headEnd/>
              <a:tailEnd/>
            </a:ln>
          </p:spPr>
          <p:txBody>
            <a:bodyPr/>
            <a:lstStyle/>
            <a:p>
              <a:endParaRPr lang="en-US"/>
            </a:p>
          </p:txBody>
        </p:sp>
        <p:sp>
          <p:nvSpPr>
            <p:cNvPr id="27315" name="Freeform 687"/>
            <p:cNvSpPr>
              <a:spLocks/>
            </p:cNvSpPr>
            <p:nvPr/>
          </p:nvSpPr>
          <p:spPr bwMode="auto">
            <a:xfrm>
              <a:off x="4348163" y="4934620"/>
              <a:ext cx="409575" cy="811212"/>
            </a:xfrm>
            <a:custGeom>
              <a:avLst/>
              <a:gdLst>
                <a:gd name="T0" fmla="*/ 2147483647 w 124"/>
                <a:gd name="T1" fmla="*/ 2147483647 h 246"/>
                <a:gd name="T2" fmla="*/ 2147483647 w 124"/>
                <a:gd name="T3" fmla="*/ 2147483647 h 246"/>
                <a:gd name="T4" fmla="*/ 2147483647 w 124"/>
                <a:gd name="T5" fmla="*/ 2147483647 h 246"/>
                <a:gd name="T6" fmla="*/ 2147483647 w 124"/>
                <a:gd name="T7" fmla="*/ 2147483647 h 246"/>
                <a:gd name="T8" fmla="*/ 2147483647 w 124"/>
                <a:gd name="T9" fmla="*/ 2147483647 h 246"/>
                <a:gd name="T10" fmla="*/ 2147483647 w 124"/>
                <a:gd name="T11" fmla="*/ 2147483647 h 246"/>
                <a:gd name="T12" fmla="*/ 2147483647 w 124"/>
                <a:gd name="T13" fmla="*/ 2147483647 h 246"/>
                <a:gd name="T14" fmla="*/ 2147483647 w 124"/>
                <a:gd name="T15" fmla="*/ 2147483647 h 246"/>
                <a:gd name="T16" fmla="*/ 2147483647 w 124"/>
                <a:gd name="T17" fmla="*/ 2147483647 h 246"/>
                <a:gd name="T18" fmla="*/ 2147483647 w 124"/>
                <a:gd name="T19" fmla="*/ 2147483647 h 246"/>
                <a:gd name="T20" fmla="*/ 2147483647 w 124"/>
                <a:gd name="T21" fmla="*/ 2147483647 h 246"/>
                <a:gd name="T22" fmla="*/ 2147483647 w 124"/>
                <a:gd name="T23" fmla="*/ 2147483647 h 246"/>
                <a:gd name="T24" fmla="*/ 2147483647 w 124"/>
                <a:gd name="T25" fmla="*/ 2147483647 h 246"/>
                <a:gd name="T26" fmla="*/ 2147483647 w 124"/>
                <a:gd name="T27" fmla="*/ 2147483647 h 246"/>
                <a:gd name="T28" fmla="*/ 2147483647 w 124"/>
                <a:gd name="T29" fmla="*/ 2147483647 h 246"/>
                <a:gd name="T30" fmla="*/ 2147483647 w 124"/>
                <a:gd name="T31" fmla="*/ 2147483647 h 246"/>
                <a:gd name="T32" fmla="*/ 2147483647 w 124"/>
                <a:gd name="T33" fmla="*/ 2147483647 h 246"/>
                <a:gd name="T34" fmla="*/ 2147483647 w 124"/>
                <a:gd name="T35" fmla="*/ 2147483647 h 246"/>
                <a:gd name="T36" fmla="*/ 2147483647 w 124"/>
                <a:gd name="T37" fmla="*/ 2147483647 h 246"/>
                <a:gd name="T38" fmla="*/ 2147483647 w 124"/>
                <a:gd name="T39" fmla="*/ 2147483647 h 246"/>
                <a:gd name="T40" fmla="*/ 2147483647 w 124"/>
                <a:gd name="T41" fmla="*/ 2147483647 h 2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246"/>
                <a:gd name="T65" fmla="*/ 124 w 124"/>
                <a:gd name="T66" fmla="*/ 246 h 2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246">
                  <a:moveTo>
                    <a:pt x="51" y="64"/>
                  </a:moveTo>
                  <a:cubicBezTo>
                    <a:pt x="51" y="64"/>
                    <a:pt x="61" y="82"/>
                    <a:pt x="58" y="101"/>
                  </a:cubicBezTo>
                  <a:cubicBezTo>
                    <a:pt x="54" y="120"/>
                    <a:pt x="61" y="129"/>
                    <a:pt x="59" y="137"/>
                  </a:cubicBezTo>
                  <a:cubicBezTo>
                    <a:pt x="57" y="144"/>
                    <a:pt x="52" y="148"/>
                    <a:pt x="48" y="157"/>
                  </a:cubicBezTo>
                  <a:cubicBezTo>
                    <a:pt x="45" y="167"/>
                    <a:pt x="43" y="167"/>
                    <a:pt x="36" y="177"/>
                  </a:cubicBezTo>
                  <a:cubicBezTo>
                    <a:pt x="29" y="186"/>
                    <a:pt x="24" y="193"/>
                    <a:pt x="15" y="203"/>
                  </a:cubicBezTo>
                  <a:cubicBezTo>
                    <a:pt x="5" y="214"/>
                    <a:pt x="0" y="228"/>
                    <a:pt x="9" y="226"/>
                  </a:cubicBezTo>
                  <a:cubicBezTo>
                    <a:pt x="18" y="224"/>
                    <a:pt x="10" y="246"/>
                    <a:pt x="21" y="232"/>
                  </a:cubicBezTo>
                  <a:cubicBezTo>
                    <a:pt x="33" y="218"/>
                    <a:pt x="30" y="210"/>
                    <a:pt x="42" y="201"/>
                  </a:cubicBezTo>
                  <a:cubicBezTo>
                    <a:pt x="54" y="192"/>
                    <a:pt x="55" y="193"/>
                    <a:pt x="67" y="189"/>
                  </a:cubicBezTo>
                  <a:cubicBezTo>
                    <a:pt x="78" y="185"/>
                    <a:pt x="85" y="180"/>
                    <a:pt x="91" y="169"/>
                  </a:cubicBezTo>
                  <a:cubicBezTo>
                    <a:pt x="98" y="158"/>
                    <a:pt x="101" y="165"/>
                    <a:pt x="106" y="157"/>
                  </a:cubicBezTo>
                  <a:cubicBezTo>
                    <a:pt x="111" y="149"/>
                    <a:pt x="115" y="142"/>
                    <a:pt x="116" y="136"/>
                  </a:cubicBezTo>
                  <a:cubicBezTo>
                    <a:pt x="117" y="130"/>
                    <a:pt x="121" y="133"/>
                    <a:pt x="120" y="122"/>
                  </a:cubicBezTo>
                  <a:cubicBezTo>
                    <a:pt x="119" y="111"/>
                    <a:pt x="114" y="100"/>
                    <a:pt x="112" y="95"/>
                  </a:cubicBezTo>
                  <a:cubicBezTo>
                    <a:pt x="111" y="90"/>
                    <a:pt x="115" y="75"/>
                    <a:pt x="117" y="61"/>
                  </a:cubicBezTo>
                  <a:cubicBezTo>
                    <a:pt x="118" y="47"/>
                    <a:pt x="124" y="45"/>
                    <a:pt x="121" y="33"/>
                  </a:cubicBezTo>
                  <a:cubicBezTo>
                    <a:pt x="117" y="21"/>
                    <a:pt x="118" y="0"/>
                    <a:pt x="111" y="16"/>
                  </a:cubicBezTo>
                  <a:cubicBezTo>
                    <a:pt x="105" y="31"/>
                    <a:pt x="94" y="36"/>
                    <a:pt x="93" y="31"/>
                  </a:cubicBezTo>
                  <a:cubicBezTo>
                    <a:pt x="92" y="26"/>
                    <a:pt x="88" y="42"/>
                    <a:pt x="84" y="53"/>
                  </a:cubicBezTo>
                  <a:cubicBezTo>
                    <a:pt x="80" y="63"/>
                    <a:pt x="57" y="69"/>
                    <a:pt x="51" y="61"/>
                  </a:cubicBezTo>
                </a:path>
              </a:pathLst>
            </a:custGeom>
            <a:solidFill>
              <a:srgbClr val="C0ABD3"/>
            </a:solidFill>
            <a:ln w="9525">
              <a:noFill/>
              <a:round/>
              <a:headEnd/>
              <a:tailEnd/>
            </a:ln>
          </p:spPr>
          <p:txBody>
            <a:bodyPr/>
            <a:lstStyle/>
            <a:p>
              <a:endParaRPr lang="en-US"/>
            </a:p>
          </p:txBody>
        </p:sp>
        <p:sp>
          <p:nvSpPr>
            <p:cNvPr id="27316" name="Freeform 688"/>
            <p:cNvSpPr>
              <a:spLocks/>
            </p:cNvSpPr>
            <p:nvPr/>
          </p:nvSpPr>
          <p:spPr bwMode="auto">
            <a:xfrm>
              <a:off x="4351338" y="4937795"/>
              <a:ext cx="406400" cy="808037"/>
            </a:xfrm>
            <a:custGeom>
              <a:avLst/>
              <a:gdLst>
                <a:gd name="T0" fmla="*/ 2147483647 w 123"/>
                <a:gd name="T1" fmla="*/ 2147483647 h 245"/>
                <a:gd name="T2" fmla="*/ 2147483647 w 123"/>
                <a:gd name="T3" fmla="*/ 2147483647 h 245"/>
                <a:gd name="T4" fmla="*/ 2147483647 w 123"/>
                <a:gd name="T5" fmla="*/ 2147483647 h 245"/>
                <a:gd name="T6" fmla="*/ 2147483647 w 123"/>
                <a:gd name="T7" fmla="*/ 2147483647 h 245"/>
                <a:gd name="T8" fmla="*/ 2147483647 w 123"/>
                <a:gd name="T9" fmla="*/ 2147483647 h 245"/>
                <a:gd name="T10" fmla="*/ 2147483647 w 123"/>
                <a:gd name="T11" fmla="*/ 2147483647 h 245"/>
                <a:gd name="T12" fmla="*/ 2147483647 w 123"/>
                <a:gd name="T13" fmla="*/ 2147483647 h 245"/>
                <a:gd name="T14" fmla="*/ 2147483647 w 123"/>
                <a:gd name="T15" fmla="*/ 2147483647 h 245"/>
                <a:gd name="T16" fmla="*/ 2147483647 w 123"/>
                <a:gd name="T17" fmla="*/ 2147483647 h 245"/>
                <a:gd name="T18" fmla="*/ 2147483647 w 123"/>
                <a:gd name="T19" fmla="*/ 2147483647 h 245"/>
                <a:gd name="T20" fmla="*/ 2147483647 w 123"/>
                <a:gd name="T21" fmla="*/ 2147483647 h 245"/>
                <a:gd name="T22" fmla="*/ 2147483647 w 123"/>
                <a:gd name="T23" fmla="*/ 2147483647 h 245"/>
                <a:gd name="T24" fmla="*/ 2147483647 w 123"/>
                <a:gd name="T25" fmla="*/ 2147483647 h 245"/>
                <a:gd name="T26" fmla="*/ 2147483647 w 123"/>
                <a:gd name="T27" fmla="*/ 2147483647 h 245"/>
                <a:gd name="T28" fmla="*/ 2147483647 w 123"/>
                <a:gd name="T29" fmla="*/ 2147483647 h 245"/>
                <a:gd name="T30" fmla="*/ 2147483647 w 123"/>
                <a:gd name="T31" fmla="*/ 2147483647 h 245"/>
                <a:gd name="T32" fmla="*/ 2147483647 w 123"/>
                <a:gd name="T33" fmla="*/ 2147483647 h 245"/>
                <a:gd name="T34" fmla="*/ 2147483647 w 123"/>
                <a:gd name="T35" fmla="*/ 2147483647 h 245"/>
                <a:gd name="T36" fmla="*/ 2147483647 w 123"/>
                <a:gd name="T37" fmla="*/ 2147483647 h 245"/>
                <a:gd name="T38" fmla="*/ 2147483647 w 123"/>
                <a:gd name="T39" fmla="*/ 2147483647 h 245"/>
                <a:gd name="T40" fmla="*/ 2147483647 w 123"/>
                <a:gd name="T41" fmla="*/ 2147483647 h 2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3"/>
                <a:gd name="T64" fmla="*/ 0 h 245"/>
                <a:gd name="T65" fmla="*/ 123 w 123"/>
                <a:gd name="T66" fmla="*/ 245 h 2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3" h="245">
                  <a:moveTo>
                    <a:pt x="50" y="63"/>
                  </a:moveTo>
                  <a:cubicBezTo>
                    <a:pt x="50" y="63"/>
                    <a:pt x="61" y="81"/>
                    <a:pt x="57" y="100"/>
                  </a:cubicBezTo>
                  <a:cubicBezTo>
                    <a:pt x="54" y="119"/>
                    <a:pt x="61" y="129"/>
                    <a:pt x="59" y="136"/>
                  </a:cubicBezTo>
                  <a:cubicBezTo>
                    <a:pt x="56" y="143"/>
                    <a:pt x="51" y="147"/>
                    <a:pt x="47" y="156"/>
                  </a:cubicBezTo>
                  <a:cubicBezTo>
                    <a:pt x="44" y="166"/>
                    <a:pt x="42" y="166"/>
                    <a:pt x="35" y="176"/>
                  </a:cubicBezTo>
                  <a:cubicBezTo>
                    <a:pt x="28" y="185"/>
                    <a:pt x="23" y="192"/>
                    <a:pt x="14" y="202"/>
                  </a:cubicBezTo>
                  <a:cubicBezTo>
                    <a:pt x="5" y="212"/>
                    <a:pt x="0" y="227"/>
                    <a:pt x="8" y="225"/>
                  </a:cubicBezTo>
                  <a:cubicBezTo>
                    <a:pt x="17" y="223"/>
                    <a:pt x="9" y="245"/>
                    <a:pt x="21" y="231"/>
                  </a:cubicBezTo>
                  <a:cubicBezTo>
                    <a:pt x="32" y="217"/>
                    <a:pt x="29" y="209"/>
                    <a:pt x="41" y="200"/>
                  </a:cubicBezTo>
                  <a:cubicBezTo>
                    <a:pt x="53" y="191"/>
                    <a:pt x="54" y="192"/>
                    <a:pt x="66" y="188"/>
                  </a:cubicBezTo>
                  <a:cubicBezTo>
                    <a:pt x="77" y="184"/>
                    <a:pt x="84" y="179"/>
                    <a:pt x="90" y="168"/>
                  </a:cubicBezTo>
                  <a:cubicBezTo>
                    <a:pt x="97" y="157"/>
                    <a:pt x="100" y="164"/>
                    <a:pt x="105" y="156"/>
                  </a:cubicBezTo>
                  <a:cubicBezTo>
                    <a:pt x="110" y="148"/>
                    <a:pt x="114" y="141"/>
                    <a:pt x="115" y="135"/>
                  </a:cubicBezTo>
                  <a:cubicBezTo>
                    <a:pt x="116" y="129"/>
                    <a:pt x="120" y="132"/>
                    <a:pt x="119" y="121"/>
                  </a:cubicBezTo>
                  <a:cubicBezTo>
                    <a:pt x="118" y="110"/>
                    <a:pt x="112" y="99"/>
                    <a:pt x="111" y="94"/>
                  </a:cubicBezTo>
                  <a:cubicBezTo>
                    <a:pt x="110" y="90"/>
                    <a:pt x="114" y="74"/>
                    <a:pt x="116" y="60"/>
                  </a:cubicBezTo>
                  <a:cubicBezTo>
                    <a:pt x="117" y="46"/>
                    <a:pt x="123" y="44"/>
                    <a:pt x="120" y="32"/>
                  </a:cubicBezTo>
                  <a:cubicBezTo>
                    <a:pt x="116" y="20"/>
                    <a:pt x="117" y="0"/>
                    <a:pt x="110" y="15"/>
                  </a:cubicBezTo>
                  <a:cubicBezTo>
                    <a:pt x="103" y="31"/>
                    <a:pt x="93" y="35"/>
                    <a:pt x="92" y="31"/>
                  </a:cubicBezTo>
                  <a:cubicBezTo>
                    <a:pt x="91" y="26"/>
                    <a:pt x="87" y="42"/>
                    <a:pt x="83" y="52"/>
                  </a:cubicBezTo>
                  <a:cubicBezTo>
                    <a:pt x="79" y="63"/>
                    <a:pt x="56" y="68"/>
                    <a:pt x="50" y="61"/>
                  </a:cubicBezTo>
                </a:path>
              </a:pathLst>
            </a:custGeom>
            <a:solidFill>
              <a:srgbClr val="BFABD3"/>
            </a:solidFill>
            <a:ln w="9525">
              <a:noFill/>
              <a:round/>
              <a:headEnd/>
              <a:tailEnd/>
            </a:ln>
          </p:spPr>
          <p:txBody>
            <a:bodyPr/>
            <a:lstStyle/>
            <a:p>
              <a:endParaRPr lang="en-US"/>
            </a:p>
          </p:txBody>
        </p:sp>
        <p:sp>
          <p:nvSpPr>
            <p:cNvPr id="27317" name="Freeform 689"/>
            <p:cNvSpPr>
              <a:spLocks/>
            </p:cNvSpPr>
            <p:nvPr/>
          </p:nvSpPr>
          <p:spPr bwMode="auto">
            <a:xfrm>
              <a:off x="4351338" y="4937795"/>
              <a:ext cx="406400" cy="808037"/>
            </a:xfrm>
            <a:custGeom>
              <a:avLst/>
              <a:gdLst>
                <a:gd name="T0" fmla="*/ 2147483647 w 123"/>
                <a:gd name="T1" fmla="*/ 2147483647 h 245"/>
                <a:gd name="T2" fmla="*/ 2147483647 w 123"/>
                <a:gd name="T3" fmla="*/ 2147483647 h 245"/>
                <a:gd name="T4" fmla="*/ 2147483647 w 123"/>
                <a:gd name="T5" fmla="*/ 2147483647 h 245"/>
                <a:gd name="T6" fmla="*/ 2147483647 w 123"/>
                <a:gd name="T7" fmla="*/ 2147483647 h 245"/>
                <a:gd name="T8" fmla="*/ 2147483647 w 123"/>
                <a:gd name="T9" fmla="*/ 2147483647 h 245"/>
                <a:gd name="T10" fmla="*/ 2147483647 w 123"/>
                <a:gd name="T11" fmla="*/ 2147483647 h 245"/>
                <a:gd name="T12" fmla="*/ 2147483647 w 123"/>
                <a:gd name="T13" fmla="*/ 2147483647 h 245"/>
                <a:gd name="T14" fmla="*/ 2147483647 w 123"/>
                <a:gd name="T15" fmla="*/ 2147483647 h 245"/>
                <a:gd name="T16" fmla="*/ 2147483647 w 123"/>
                <a:gd name="T17" fmla="*/ 2147483647 h 245"/>
                <a:gd name="T18" fmla="*/ 2147483647 w 123"/>
                <a:gd name="T19" fmla="*/ 2147483647 h 245"/>
                <a:gd name="T20" fmla="*/ 2147483647 w 123"/>
                <a:gd name="T21" fmla="*/ 2147483647 h 245"/>
                <a:gd name="T22" fmla="*/ 2147483647 w 123"/>
                <a:gd name="T23" fmla="*/ 2147483647 h 245"/>
                <a:gd name="T24" fmla="*/ 2147483647 w 123"/>
                <a:gd name="T25" fmla="*/ 2147483647 h 245"/>
                <a:gd name="T26" fmla="*/ 2147483647 w 123"/>
                <a:gd name="T27" fmla="*/ 2147483647 h 245"/>
                <a:gd name="T28" fmla="*/ 2147483647 w 123"/>
                <a:gd name="T29" fmla="*/ 2147483647 h 245"/>
                <a:gd name="T30" fmla="*/ 2147483647 w 123"/>
                <a:gd name="T31" fmla="*/ 2147483647 h 245"/>
                <a:gd name="T32" fmla="*/ 2147483647 w 123"/>
                <a:gd name="T33" fmla="*/ 2147483647 h 245"/>
                <a:gd name="T34" fmla="*/ 2147483647 w 123"/>
                <a:gd name="T35" fmla="*/ 2147483647 h 245"/>
                <a:gd name="T36" fmla="*/ 2147483647 w 123"/>
                <a:gd name="T37" fmla="*/ 2147483647 h 245"/>
                <a:gd name="T38" fmla="*/ 2147483647 w 123"/>
                <a:gd name="T39" fmla="*/ 2147483647 h 245"/>
                <a:gd name="T40" fmla="*/ 2147483647 w 123"/>
                <a:gd name="T41" fmla="*/ 2147483647 h 2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3"/>
                <a:gd name="T64" fmla="*/ 0 h 245"/>
                <a:gd name="T65" fmla="*/ 123 w 123"/>
                <a:gd name="T66" fmla="*/ 245 h 2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3" h="245">
                  <a:moveTo>
                    <a:pt x="50" y="63"/>
                  </a:moveTo>
                  <a:cubicBezTo>
                    <a:pt x="50" y="63"/>
                    <a:pt x="61" y="81"/>
                    <a:pt x="57" y="100"/>
                  </a:cubicBezTo>
                  <a:cubicBezTo>
                    <a:pt x="54" y="119"/>
                    <a:pt x="61" y="129"/>
                    <a:pt x="59" y="136"/>
                  </a:cubicBezTo>
                  <a:cubicBezTo>
                    <a:pt x="57" y="143"/>
                    <a:pt x="51" y="147"/>
                    <a:pt x="48" y="156"/>
                  </a:cubicBezTo>
                  <a:cubicBezTo>
                    <a:pt x="44" y="166"/>
                    <a:pt x="42" y="166"/>
                    <a:pt x="35" y="175"/>
                  </a:cubicBezTo>
                  <a:cubicBezTo>
                    <a:pt x="28" y="185"/>
                    <a:pt x="23" y="192"/>
                    <a:pt x="14" y="202"/>
                  </a:cubicBezTo>
                  <a:cubicBezTo>
                    <a:pt x="5" y="212"/>
                    <a:pt x="0" y="227"/>
                    <a:pt x="8" y="225"/>
                  </a:cubicBezTo>
                  <a:cubicBezTo>
                    <a:pt x="17" y="222"/>
                    <a:pt x="9" y="245"/>
                    <a:pt x="21" y="231"/>
                  </a:cubicBezTo>
                  <a:cubicBezTo>
                    <a:pt x="32" y="217"/>
                    <a:pt x="29" y="209"/>
                    <a:pt x="41" y="200"/>
                  </a:cubicBezTo>
                  <a:cubicBezTo>
                    <a:pt x="53" y="190"/>
                    <a:pt x="54" y="192"/>
                    <a:pt x="66" y="188"/>
                  </a:cubicBezTo>
                  <a:cubicBezTo>
                    <a:pt x="77" y="184"/>
                    <a:pt x="84" y="179"/>
                    <a:pt x="90" y="168"/>
                  </a:cubicBezTo>
                  <a:cubicBezTo>
                    <a:pt x="97" y="157"/>
                    <a:pt x="100" y="164"/>
                    <a:pt x="105" y="156"/>
                  </a:cubicBezTo>
                  <a:cubicBezTo>
                    <a:pt x="110" y="148"/>
                    <a:pt x="114" y="141"/>
                    <a:pt x="115" y="135"/>
                  </a:cubicBezTo>
                  <a:cubicBezTo>
                    <a:pt x="115" y="129"/>
                    <a:pt x="120" y="132"/>
                    <a:pt x="119" y="121"/>
                  </a:cubicBezTo>
                  <a:cubicBezTo>
                    <a:pt x="117" y="110"/>
                    <a:pt x="112" y="99"/>
                    <a:pt x="111" y="94"/>
                  </a:cubicBezTo>
                  <a:cubicBezTo>
                    <a:pt x="110" y="90"/>
                    <a:pt x="114" y="74"/>
                    <a:pt x="116" y="60"/>
                  </a:cubicBezTo>
                  <a:cubicBezTo>
                    <a:pt x="117" y="46"/>
                    <a:pt x="123" y="44"/>
                    <a:pt x="119" y="32"/>
                  </a:cubicBezTo>
                  <a:cubicBezTo>
                    <a:pt x="116" y="20"/>
                    <a:pt x="117" y="0"/>
                    <a:pt x="110" y="16"/>
                  </a:cubicBezTo>
                  <a:cubicBezTo>
                    <a:pt x="103" y="31"/>
                    <a:pt x="93" y="36"/>
                    <a:pt x="92" y="31"/>
                  </a:cubicBezTo>
                  <a:cubicBezTo>
                    <a:pt x="91" y="26"/>
                    <a:pt x="87" y="42"/>
                    <a:pt x="83" y="53"/>
                  </a:cubicBezTo>
                  <a:cubicBezTo>
                    <a:pt x="79" y="63"/>
                    <a:pt x="56" y="68"/>
                    <a:pt x="51" y="61"/>
                  </a:cubicBezTo>
                </a:path>
              </a:pathLst>
            </a:custGeom>
            <a:solidFill>
              <a:srgbClr val="BEAAD2"/>
            </a:solidFill>
            <a:ln w="9525">
              <a:noFill/>
              <a:round/>
              <a:headEnd/>
              <a:tailEnd/>
            </a:ln>
          </p:spPr>
          <p:txBody>
            <a:bodyPr/>
            <a:lstStyle/>
            <a:p>
              <a:endParaRPr lang="en-US"/>
            </a:p>
          </p:txBody>
        </p:sp>
        <p:sp>
          <p:nvSpPr>
            <p:cNvPr id="27318" name="Freeform 690"/>
            <p:cNvSpPr>
              <a:spLocks/>
            </p:cNvSpPr>
            <p:nvPr/>
          </p:nvSpPr>
          <p:spPr bwMode="auto">
            <a:xfrm>
              <a:off x="4351338" y="4940970"/>
              <a:ext cx="406400" cy="804862"/>
            </a:xfrm>
            <a:custGeom>
              <a:avLst/>
              <a:gdLst>
                <a:gd name="T0" fmla="*/ 2147483647 w 123"/>
                <a:gd name="T1" fmla="*/ 2147483647 h 244"/>
                <a:gd name="T2" fmla="*/ 2147483647 w 123"/>
                <a:gd name="T3" fmla="*/ 2147483647 h 244"/>
                <a:gd name="T4" fmla="*/ 2147483647 w 123"/>
                <a:gd name="T5" fmla="*/ 2147483647 h 244"/>
                <a:gd name="T6" fmla="*/ 2147483647 w 123"/>
                <a:gd name="T7" fmla="*/ 2147483647 h 244"/>
                <a:gd name="T8" fmla="*/ 2147483647 w 123"/>
                <a:gd name="T9" fmla="*/ 2147483647 h 244"/>
                <a:gd name="T10" fmla="*/ 2147483647 w 123"/>
                <a:gd name="T11" fmla="*/ 2147483647 h 244"/>
                <a:gd name="T12" fmla="*/ 2147483647 w 123"/>
                <a:gd name="T13" fmla="*/ 2147483647 h 244"/>
                <a:gd name="T14" fmla="*/ 2147483647 w 123"/>
                <a:gd name="T15" fmla="*/ 2147483647 h 244"/>
                <a:gd name="T16" fmla="*/ 2147483647 w 123"/>
                <a:gd name="T17" fmla="*/ 2147483647 h 244"/>
                <a:gd name="T18" fmla="*/ 2147483647 w 123"/>
                <a:gd name="T19" fmla="*/ 2147483647 h 244"/>
                <a:gd name="T20" fmla="*/ 2147483647 w 123"/>
                <a:gd name="T21" fmla="*/ 2147483647 h 244"/>
                <a:gd name="T22" fmla="*/ 2147483647 w 123"/>
                <a:gd name="T23" fmla="*/ 2147483647 h 244"/>
                <a:gd name="T24" fmla="*/ 2147483647 w 123"/>
                <a:gd name="T25" fmla="*/ 2147483647 h 244"/>
                <a:gd name="T26" fmla="*/ 2147483647 w 123"/>
                <a:gd name="T27" fmla="*/ 2147483647 h 244"/>
                <a:gd name="T28" fmla="*/ 2147483647 w 123"/>
                <a:gd name="T29" fmla="*/ 2147483647 h 244"/>
                <a:gd name="T30" fmla="*/ 2147483647 w 123"/>
                <a:gd name="T31" fmla="*/ 2147483647 h 244"/>
                <a:gd name="T32" fmla="*/ 2147483647 w 123"/>
                <a:gd name="T33" fmla="*/ 2147483647 h 244"/>
                <a:gd name="T34" fmla="*/ 2147483647 w 123"/>
                <a:gd name="T35" fmla="*/ 2147483647 h 244"/>
                <a:gd name="T36" fmla="*/ 2147483647 w 123"/>
                <a:gd name="T37" fmla="*/ 2147483647 h 244"/>
                <a:gd name="T38" fmla="*/ 2147483647 w 123"/>
                <a:gd name="T39" fmla="*/ 2147483647 h 244"/>
                <a:gd name="T40" fmla="*/ 2147483647 w 123"/>
                <a:gd name="T41" fmla="*/ 2147483647 h 2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3"/>
                <a:gd name="T64" fmla="*/ 0 h 244"/>
                <a:gd name="T65" fmla="*/ 123 w 123"/>
                <a:gd name="T66" fmla="*/ 244 h 2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3" h="244">
                  <a:moveTo>
                    <a:pt x="51" y="63"/>
                  </a:moveTo>
                  <a:cubicBezTo>
                    <a:pt x="51" y="63"/>
                    <a:pt x="61" y="81"/>
                    <a:pt x="58" y="99"/>
                  </a:cubicBezTo>
                  <a:cubicBezTo>
                    <a:pt x="54" y="118"/>
                    <a:pt x="61" y="128"/>
                    <a:pt x="59" y="135"/>
                  </a:cubicBezTo>
                  <a:cubicBezTo>
                    <a:pt x="57" y="142"/>
                    <a:pt x="51" y="146"/>
                    <a:pt x="48" y="155"/>
                  </a:cubicBezTo>
                  <a:cubicBezTo>
                    <a:pt x="45" y="165"/>
                    <a:pt x="42" y="165"/>
                    <a:pt x="35" y="174"/>
                  </a:cubicBezTo>
                  <a:cubicBezTo>
                    <a:pt x="29" y="184"/>
                    <a:pt x="24" y="191"/>
                    <a:pt x="14" y="201"/>
                  </a:cubicBezTo>
                  <a:cubicBezTo>
                    <a:pt x="5" y="211"/>
                    <a:pt x="0" y="226"/>
                    <a:pt x="9" y="224"/>
                  </a:cubicBezTo>
                  <a:cubicBezTo>
                    <a:pt x="17" y="221"/>
                    <a:pt x="9" y="244"/>
                    <a:pt x="21" y="230"/>
                  </a:cubicBezTo>
                  <a:cubicBezTo>
                    <a:pt x="32" y="215"/>
                    <a:pt x="29" y="208"/>
                    <a:pt x="41" y="198"/>
                  </a:cubicBezTo>
                  <a:cubicBezTo>
                    <a:pt x="53" y="189"/>
                    <a:pt x="54" y="190"/>
                    <a:pt x="66" y="186"/>
                  </a:cubicBezTo>
                  <a:cubicBezTo>
                    <a:pt x="77" y="183"/>
                    <a:pt x="84" y="177"/>
                    <a:pt x="90" y="166"/>
                  </a:cubicBezTo>
                  <a:cubicBezTo>
                    <a:pt x="96" y="155"/>
                    <a:pt x="100" y="163"/>
                    <a:pt x="105" y="155"/>
                  </a:cubicBezTo>
                  <a:cubicBezTo>
                    <a:pt x="109" y="147"/>
                    <a:pt x="113" y="140"/>
                    <a:pt x="114" y="134"/>
                  </a:cubicBezTo>
                  <a:cubicBezTo>
                    <a:pt x="115" y="128"/>
                    <a:pt x="120" y="131"/>
                    <a:pt x="118" y="120"/>
                  </a:cubicBezTo>
                  <a:cubicBezTo>
                    <a:pt x="117" y="109"/>
                    <a:pt x="112" y="98"/>
                    <a:pt x="111" y="93"/>
                  </a:cubicBezTo>
                  <a:cubicBezTo>
                    <a:pt x="110" y="89"/>
                    <a:pt x="114" y="73"/>
                    <a:pt x="115" y="59"/>
                  </a:cubicBezTo>
                  <a:cubicBezTo>
                    <a:pt x="117" y="46"/>
                    <a:pt x="123" y="43"/>
                    <a:pt x="119" y="32"/>
                  </a:cubicBezTo>
                  <a:cubicBezTo>
                    <a:pt x="116" y="20"/>
                    <a:pt x="117" y="0"/>
                    <a:pt x="110" y="15"/>
                  </a:cubicBezTo>
                  <a:cubicBezTo>
                    <a:pt x="103" y="31"/>
                    <a:pt x="93" y="35"/>
                    <a:pt x="92" y="30"/>
                  </a:cubicBezTo>
                  <a:cubicBezTo>
                    <a:pt x="91" y="26"/>
                    <a:pt x="87" y="41"/>
                    <a:pt x="83" y="52"/>
                  </a:cubicBezTo>
                  <a:cubicBezTo>
                    <a:pt x="79" y="62"/>
                    <a:pt x="56" y="67"/>
                    <a:pt x="51" y="60"/>
                  </a:cubicBezTo>
                </a:path>
              </a:pathLst>
            </a:custGeom>
            <a:solidFill>
              <a:srgbClr val="BEA9D2"/>
            </a:solidFill>
            <a:ln w="9525">
              <a:noFill/>
              <a:round/>
              <a:headEnd/>
              <a:tailEnd/>
            </a:ln>
          </p:spPr>
          <p:txBody>
            <a:bodyPr/>
            <a:lstStyle/>
            <a:p>
              <a:endParaRPr lang="en-US"/>
            </a:p>
          </p:txBody>
        </p:sp>
        <p:sp>
          <p:nvSpPr>
            <p:cNvPr id="27319" name="Freeform 691"/>
            <p:cNvSpPr>
              <a:spLocks/>
            </p:cNvSpPr>
            <p:nvPr/>
          </p:nvSpPr>
          <p:spPr bwMode="auto">
            <a:xfrm>
              <a:off x="4351338" y="4940970"/>
              <a:ext cx="403225" cy="801687"/>
            </a:xfrm>
            <a:custGeom>
              <a:avLst/>
              <a:gdLst>
                <a:gd name="T0" fmla="*/ 2147483647 w 122"/>
                <a:gd name="T1" fmla="*/ 2147483647 h 243"/>
                <a:gd name="T2" fmla="*/ 2147483647 w 122"/>
                <a:gd name="T3" fmla="*/ 2147483647 h 243"/>
                <a:gd name="T4" fmla="*/ 2147483647 w 122"/>
                <a:gd name="T5" fmla="*/ 2147483647 h 243"/>
                <a:gd name="T6" fmla="*/ 2147483647 w 122"/>
                <a:gd name="T7" fmla="*/ 2147483647 h 243"/>
                <a:gd name="T8" fmla="*/ 2147483647 w 122"/>
                <a:gd name="T9" fmla="*/ 2147483647 h 243"/>
                <a:gd name="T10" fmla="*/ 2147483647 w 122"/>
                <a:gd name="T11" fmla="*/ 2147483647 h 243"/>
                <a:gd name="T12" fmla="*/ 2147483647 w 122"/>
                <a:gd name="T13" fmla="*/ 2147483647 h 243"/>
                <a:gd name="T14" fmla="*/ 2147483647 w 122"/>
                <a:gd name="T15" fmla="*/ 2147483647 h 243"/>
                <a:gd name="T16" fmla="*/ 2147483647 w 122"/>
                <a:gd name="T17" fmla="*/ 2147483647 h 243"/>
                <a:gd name="T18" fmla="*/ 2147483647 w 122"/>
                <a:gd name="T19" fmla="*/ 2147483647 h 243"/>
                <a:gd name="T20" fmla="*/ 2147483647 w 122"/>
                <a:gd name="T21" fmla="*/ 2147483647 h 243"/>
                <a:gd name="T22" fmla="*/ 2147483647 w 122"/>
                <a:gd name="T23" fmla="*/ 2147483647 h 243"/>
                <a:gd name="T24" fmla="*/ 2147483647 w 122"/>
                <a:gd name="T25" fmla="*/ 2147483647 h 243"/>
                <a:gd name="T26" fmla="*/ 2147483647 w 122"/>
                <a:gd name="T27" fmla="*/ 2147483647 h 243"/>
                <a:gd name="T28" fmla="*/ 2147483647 w 122"/>
                <a:gd name="T29" fmla="*/ 2147483647 h 243"/>
                <a:gd name="T30" fmla="*/ 2147483647 w 122"/>
                <a:gd name="T31" fmla="*/ 2147483647 h 243"/>
                <a:gd name="T32" fmla="*/ 2147483647 w 122"/>
                <a:gd name="T33" fmla="*/ 2147483647 h 243"/>
                <a:gd name="T34" fmla="*/ 2147483647 w 122"/>
                <a:gd name="T35" fmla="*/ 2147483647 h 243"/>
                <a:gd name="T36" fmla="*/ 2147483647 w 122"/>
                <a:gd name="T37" fmla="*/ 2147483647 h 243"/>
                <a:gd name="T38" fmla="*/ 2147483647 w 122"/>
                <a:gd name="T39" fmla="*/ 2147483647 h 243"/>
                <a:gd name="T40" fmla="*/ 2147483647 w 122"/>
                <a:gd name="T41" fmla="*/ 2147483647 h 2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2"/>
                <a:gd name="T64" fmla="*/ 0 h 243"/>
                <a:gd name="T65" fmla="*/ 122 w 122"/>
                <a:gd name="T66" fmla="*/ 243 h 2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2" h="243">
                  <a:moveTo>
                    <a:pt x="51" y="63"/>
                  </a:moveTo>
                  <a:cubicBezTo>
                    <a:pt x="51" y="63"/>
                    <a:pt x="62" y="81"/>
                    <a:pt x="58" y="100"/>
                  </a:cubicBezTo>
                  <a:cubicBezTo>
                    <a:pt x="55" y="118"/>
                    <a:pt x="62" y="128"/>
                    <a:pt x="60" y="135"/>
                  </a:cubicBezTo>
                  <a:cubicBezTo>
                    <a:pt x="57" y="142"/>
                    <a:pt x="52" y="146"/>
                    <a:pt x="48" y="155"/>
                  </a:cubicBezTo>
                  <a:cubicBezTo>
                    <a:pt x="45" y="165"/>
                    <a:pt x="42" y="165"/>
                    <a:pt x="36" y="174"/>
                  </a:cubicBezTo>
                  <a:cubicBezTo>
                    <a:pt x="29" y="183"/>
                    <a:pt x="24" y="191"/>
                    <a:pt x="15" y="201"/>
                  </a:cubicBezTo>
                  <a:cubicBezTo>
                    <a:pt x="5" y="211"/>
                    <a:pt x="0" y="226"/>
                    <a:pt x="9" y="224"/>
                  </a:cubicBezTo>
                  <a:cubicBezTo>
                    <a:pt x="17" y="221"/>
                    <a:pt x="9" y="243"/>
                    <a:pt x="21" y="229"/>
                  </a:cubicBezTo>
                  <a:cubicBezTo>
                    <a:pt x="32" y="215"/>
                    <a:pt x="30" y="207"/>
                    <a:pt x="42" y="198"/>
                  </a:cubicBezTo>
                  <a:cubicBezTo>
                    <a:pt x="53" y="189"/>
                    <a:pt x="54" y="190"/>
                    <a:pt x="66" y="186"/>
                  </a:cubicBezTo>
                  <a:cubicBezTo>
                    <a:pt x="77" y="182"/>
                    <a:pt x="84" y="177"/>
                    <a:pt x="90" y="166"/>
                  </a:cubicBezTo>
                  <a:cubicBezTo>
                    <a:pt x="96" y="155"/>
                    <a:pt x="100" y="163"/>
                    <a:pt x="105" y="155"/>
                  </a:cubicBezTo>
                  <a:cubicBezTo>
                    <a:pt x="109" y="147"/>
                    <a:pt x="113" y="140"/>
                    <a:pt x="114" y="134"/>
                  </a:cubicBezTo>
                  <a:cubicBezTo>
                    <a:pt x="115" y="127"/>
                    <a:pt x="119" y="131"/>
                    <a:pt x="118" y="120"/>
                  </a:cubicBezTo>
                  <a:cubicBezTo>
                    <a:pt x="117" y="109"/>
                    <a:pt x="112" y="98"/>
                    <a:pt x="111" y="93"/>
                  </a:cubicBezTo>
                  <a:cubicBezTo>
                    <a:pt x="109" y="89"/>
                    <a:pt x="114" y="74"/>
                    <a:pt x="115" y="60"/>
                  </a:cubicBezTo>
                  <a:cubicBezTo>
                    <a:pt x="117" y="46"/>
                    <a:pt x="122" y="44"/>
                    <a:pt x="119" y="32"/>
                  </a:cubicBezTo>
                  <a:cubicBezTo>
                    <a:pt x="116" y="20"/>
                    <a:pt x="117" y="0"/>
                    <a:pt x="110" y="16"/>
                  </a:cubicBezTo>
                  <a:cubicBezTo>
                    <a:pt x="103" y="31"/>
                    <a:pt x="93" y="35"/>
                    <a:pt x="92" y="31"/>
                  </a:cubicBezTo>
                  <a:cubicBezTo>
                    <a:pt x="91" y="26"/>
                    <a:pt x="87" y="42"/>
                    <a:pt x="83" y="52"/>
                  </a:cubicBezTo>
                  <a:cubicBezTo>
                    <a:pt x="79" y="62"/>
                    <a:pt x="56" y="67"/>
                    <a:pt x="51" y="60"/>
                  </a:cubicBezTo>
                </a:path>
              </a:pathLst>
            </a:custGeom>
            <a:solidFill>
              <a:srgbClr val="BDA8D1"/>
            </a:solidFill>
            <a:ln w="9525">
              <a:noFill/>
              <a:round/>
              <a:headEnd/>
              <a:tailEnd/>
            </a:ln>
          </p:spPr>
          <p:txBody>
            <a:bodyPr/>
            <a:lstStyle/>
            <a:p>
              <a:endParaRPr lang="en-US"/>
            </a:p>
          </p:txBody>
        </p:sp>
        <p:sp>
          <p:nvSpPr>
            <p:cNvPr id="27320" name="Freeform 692"/>
            <p:cNvSpPr>
              <a:spLocks/>
            </p:cNvSpPr>
            <p:nvPr/>
          </p:nvSpPr>
          <p:spPr bwMode="auto">
            <a:xfrm>
              <a:off x="4351338" y="4944145"/>
              <a:ext cx="403225" cy="798512"/>
            </a:xfrm>
            <a:custGeom>
              <a:avLst/>
              <a:gdLst>
                <a:gd name="T0" fmla="*/ 2147483647 w 122"/>
                <a:gd name="T1" fmla="*/ 2147483647 h 242"/>
                <a:gd name="T2" fmla="*/ 2147483647 w 122"/>
                <a:gd name="T3" fmla="*/ 2147483647 h 242"/>
                <a:gd name="T4" fmla="*/ 2147483647 w 122"/>
                <a:gd name="T5" fmla="*/ 2147483647 h 242"/>
                <a:gd name="T6" fmla="*/ 2147483647 w 122"/>
                <a:gd name="T7" fmla="*/ 2147483647 h 242"/>
                <a:gd name="T8" fmla="*/ 2147483647 w 122"/>
                <a:gd name="T9" fmla="*/ 2147483647 h 242"/>
                <a:gd name="T10" fmla="*/ 2147483647 w 122"/>
                <a:gd name="T11" fmla="*/ 2147483647 h 242"/>
                <a:gd name="T12" fmla="*/ 2147483647 w 122"/>
                <a:gd name="T13" fmla="*/ 2147483647 h 242"/>
                <a:gd name="T14" fmla="*/ 2147483647 w 122"/>
                <a:gd name="T15" fmla="*/ 2147483647 h 242"/>
                <a:gd name="T16" fmla="*/ 2147483647 w 122"/>
                <a:gd name="T17" fmla="*/ 2147483647 h 242"/>
                <a:gd name="T18" fmla="*/ 2147483647 w 122"/>
                <a:gd name="T19" fmla="*/ 2147483647 h 242"/>
                <a:gd name="T20" fmla="*/ 2147483647 w 122"/>
                <a:gd name="T21" fmla="*/ 2147483647 h 242"/>
                <a:gd name="T22" fmla="*/ 2147483647 w 122"/>
                <a:gd name="T23" fmla="*/ 2147483647 h 242"/>
                <a:gd name="T24" fmla="*/ 2147483647 w 122"/>
                <a:gd name="T25" fmla="*/ 2147483647 h 242"/>
                <a:gd name="T26" fmla="*/ 2147483647 w 122"/>
                <a:gd name="T27" fmla="*/ 2147483647 h 242"/>
                <a:gd name="T28" fmla="*/ 2147483647 w 122"/>
                <a:gd name="T29" fmla="*/ 2147483647 h 242"/>
                <a:gd name="T30" fmla="*/ 2147483647 w 122"/>
                <a:gd name="T31" fmla="*/ 2147483647 h 242"/>
                <a:gd name="T32" fmla="*/ 2147483647 w 122"/>
                <a:gd name="T33" fmla="*/ 2147483647 h 242"/>
                <a:gd name="T34" fmla="*/ 2147483647 w 122"/>
                <a:gd name="T35" fmla="*/ 2147483647 h 242"/>
                <a:gd name="T36" fmla="*/ 2147483647 w 122"/>
                <a:gd name="T37" fmla="*/ 2147483647 h 242"/>
                <a:gd name="T38" fmla="*/ 2147483647 w 122"/>
                <a:gd name="T39" fmla="*/ 2147483647 h 242"/>
                <a:gd name="T40" fmla="*/ 2147483647 w 122"/>
                <a:gd name="T41" fmla="*/ 2147483647 h 2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2"/>
                <a:gd name="T64" fmla="*/ 0 h 242"/>
                <a:gd name="T65" fmla="*/ 122 w 122"/>
                <a:gd name="T66" fmla="*/ 242 h 2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2" h="242">
                  <a:moveTo>
                    <a:pt x="51" y="62"/>
                  </a:moveTo>
                  <a:cubicBezTo>
                    <a:pt x="51" y="62"/>
                    <a:pt x="62" y="80"/>
                    <a:pt x="59" y="99"/>
                  </a:cubicBezTo>
                  <a:cubicBezTo>
                    <a:pt x="55" y="117"/>
                    <a:pt x="62" y="127"/>
                    <a:pt x="60" y="134"/>
                  </a:cubicBezTo>
                  <a:cubicBezTo>
                    <a:pt x="58" y="142"/>
                    <a:pt x="52" y="145"/>
                    <a:pt x="48" y="154"/>
                  </a:cubicBezTo>
                  <a:cubicBezTo>
                    <a:pt x="45" y="164"/>
                    <a:pt x="42" y="164"/>
                    <a:pt x="36" y="173"/>
                  </a:cubicBezTo>
                  <a:cubicBezTo>
                    <a:pt x="29" y="182"/>
                    <a:pt x="24" y="189"/>
                    <a:pt x="15" y="199"/>
                  </a:cubicBezTo>
                  <a:cubicBezTo>
                    <a:pt x="6" y="210"/>
                    <a:pt x="0" y="225"/>
                    <a:pt x="9" y="222"/>
                  </a:cubicBezTo>
                  <a:cubicBezTo>
                    <a:pt x="17" y="220"/>
                    <a:pt x="9" y="242"/>
                    <a:pt x="21" y="228"/>
                  </a:cubicBezTo>
                  <a:cubicBezTo>
                    <a:pt x="32" y="214"/>
                    <a:pt x="30" y="206"/>
                    <a:pt x="42" y="197"/>
                  </a:cubicBezTo>
                  <a:cubicBezTo>
                    <a:pt x="54" y="188"/>
                    <a:pt x="54" y="189"/>
                    <a:pt x="66" y="185"/>
                  </a:cubicBezTo>
                  <a:cubicBezTo>
                    <a:pt x="77" y="181"/>
                    <a:pt x="84" y="176"/>
                    <a:pt x="90" y="165"/>
                  </a:cubicBezTo>
                  <a:cubicBezTo>
                    <a:pt x="96" y="154"/>
                    <a:pt x="100" y="162"/>
                    <a:pt x="105" y="154"/>
                  </a:cubicBezTo>
                  <a:cubicBezTo>
                    <a:pt x="109" y="146"/>
                    <a:pt x="113" y="139"/>
                    <a:pt x="114" y="133"/>
                  </a:cubicBezTo>
                  <a:cubicBezTo>
                    <a:pt x="115" y="126"/>
                    <a:pt x="119" y="130"/>
                    <a:pt x="118" y="119"/>
                  </a:cubicBezTo>
                  <a:cubicBezTo>
                    <a:pt x="117" y="108"/>
                    <a:pt x="112" y="97"/>
                    <a:pt x="110" y="93"/>
                  </a:cubicBezTo>
                  <a:cubicBezTo>
                    <a:pt x="109" y="88"/>
                    <a:pt x="114" y="73"/>
                    <a:pt x="115" y="59"/>
                  </a:cubicBezTo>
                  <a:cubicBezTo>
                    <a:pt x="116" y="45"/>
                    <a:pt x="122" y="43"/>
                    <a:pt x="119" y="31"/>
                  </a:cubicBezTo>
                  <a:cubicBezTo>
                    <a:pt x="116" y="19"/>
                    <a:pt x="117" y="0"/>
                    <a:pt x="110" y="15"/>
                  </a:cubicBezTo>
                  <a:cubicBezTo>
                    <a:pt x="103" y="30"/>
                    <a:pt x="93" y="35"/>
                    <a:pt x="92" y="30"/>
                  </a:cubicBezTo>
                  <a:cubicBezTo>
                    <a:pt x="91" y="25"/>
                    <a:pt x="87" y="41"/>
                    <a:pt x="83" y="51"/>
                  </a:cubicBezTo>
                  <a:cubicBezTo>
                    <a:pt x="79" y="62"/>
                    <a:pt x="56" y="66"/>
                    <a:pt x="51" y="59"/>
                  </a:cubicBezTo>
                </a:path>
              </a:pathLst>
            </a:custGeom>
            <a:solidFill>
              <a:srgbClr val="BCA8D1"/>
            </a:solidFill>
            <a:ln w="9525">
              <a:noFill/>
              <a:round/>
              <a:headEnd/>
              <a:tailEnd/>
            </a:ln>
          </p:spPr>
          <p:txBody>
            <a:bodyPr/>
            <a:lstStyle/>
            <a:p>
              <a:endParaRPr lang="en-US"/>
            </a:p>
          </p:txBody>
        </p:sp>
        <p:sp>
          <p:nvSpPr>
            <p:cNvPr id="27321" name="Freeform 693"/>
            <p:cNvSpPr>
              <a:spLocks/>
            </p:cNvSpPr>
            <p:nvPr/>
          </p:nvSpPr>
          <p:spPr bwMode="auto">
            <a:xfrm>
              <a:off x="4351338" y="4944145"/>
              <a:ext cx="403225" cy="798512"/>
            </a:xfrm>
            <a:custGeom>
              <a:avLst/>
              <a:gdLst>
                <a:gd name="T0" fmla="*/ 2147483647 w 122"/>
                <a:gd name="T1" fmla="*/ 2147483647 h 242"/>
                <a:gd name="T2" fmla="*/ 2147483647 w 122"/>
                <a:gd name="T3" fmla="*/ 2147483647 h 242"/>
                <a:gd name="T4" fmla="*/ 2147483647 w 122"/>
                <a:gd name="T5" fmla="*/ 2147483647 h 242"/>
                <a:gd name="T6" fmla="*/ 2147483647 w 122"/>
                <a:gd name="T7" fmla="*/ 2147483647 h 242"/>
                <a:gd name="T8" fmla="*/ 2147483647 w 122"/>
                <a:gd name="T9" fmla="*/ 2147483647 h 242"/>
                <a:gd name="T10" fmla="*/ 2147483647 w 122"/>
                <a:gd name="T11" fmla="*/ 2147483647 h 242"/>
                <a:gd name="T12" fmla="*/ 2147483647 w 122"/>
                <a:gd name="T13" fmla="*/ 2147483647 h 242"/>
                <a:gd name="T14" fmla="*/ 2147483647 w 122"/>
                <a:gd name="T15" fmla="*/ 2147483647 h 242"/>
                <a:gd name="T16" fmla="*/ 2147483647 w 122"/>
                <a:gd name="T17" fmla="*/ 2147483647 h 242"/>
                <a:gd name="T18" fmla="*/ 2147483647 w 122"/>
                <a:gd name="T19" fmla="*/ 2147483647 h 242"/>
                <a:gd name="T20" fmla="*/ 2147483647 w 122"/>
                <a:gd name="T21" fmla="*/ 2147483647 h 242"/>
                <a:gd name="T22" fmla="*/ 2147483647 w 122"/>
                <a:gd name="T23" fmla="*/ 2147483647 h 242"/>
                <a:gd name="T24" fmla="*/ 2147483647 w 122"/>
                <a:gd name="T25" fmla="*/ 2147483647 h 242"/>
                <a:gd name="T26" fmla="*/ 2147483647 w 122"/>
                <a:gd name="T27" fmla="*/ 2147483647 h 242"/>
                <a:gd name="T28" fmla="*/ 2147483647 w 122"/>
                <a:gd name="T29" fmla="*/ 2147483647 h 242"/>
                <a:gd name="T30" fmla="*/ 2147483647 w 122"/>
                <a:gd name="T31" fmla="*/ 2147483647 h 242"/>
                <a:gd name="T32" fmla="*/ 2147483647 w 122"/>
                <a:gd name="T33" fmla="*/ 2147483647 h 242"/>
                <a:gd name="T34" fmla="*/ 2147483647 w 122"/>
                <a:gd name="T35" fmla="*/ 2147483647 h 242"/>
                <a:gd name="T36" fmla="*/ 2147483647 w 122"/>
                <a:gd name="T37" fmla="*/ 2147483647 h 242"/>
                <a:gd name="T38" fmla="*/ 2147483647 w 122"/>
                <a:gd name="T39" fmla="*/ 2147483647 h 242"/>
                <a:gd name="T40" fmla="*/ 2147483647 w 122"/>
                <a:gd name="T41" fmla="*/ 2147483647 h 2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2"/>
                <a:gd name="T64" fmla="*/ 0 h 242"/>
                <a:gd name="T65" fmla="*/ 122 w 122"/>
                <a:gd name="T66" fmla="*/ 242 h 2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2" h="242">
                  <a:moveTo>
                    <a:pt x="51" y="62"/>
                  </a:moveTo>
                  <a:cubicBezTo>
                    <a:pt x="51" y="62"/>
                    <a:pt x="62" y="80"/>
                    <a:pt x="59" y="99"/>
                  </a:cubicBezTo>
                  <a:cubicBezTo>
                    <a:pt x="56" y="117"/>
                    <a:pt x="62" y="127"/>
                    <a:pt x="60" y="134"/>
                  </a:cubicBezTo>
                  <a:cubicBezTo>
                    <a:pt x="58" y="142"/>
                    <a:pt x="52" y="145"/>
                    <a:pt x="49" y="154"/>
                  </a:cubicBezTo>
                  <a:cubicBezTo>
                    <a:pt x="45" y="164"/>
                    <a:pt x="43" y="163"/>
                    <a:pt x="36" y="173"/>
                  </a:cubicBezTo>
                  <a:cubicBezTo>
                    <a:pt x="29" y="182"/>
                    <a:pt x="24" y="189"/>
                    <a:pt x="15" y="199"/>
                  </a:cubicBezTo>
                  <a:cubicBezTo>
                    <a:pt x="6" y="209"/>
                    <a:pt x="0" y="225"/>
                    <a:pt x="9" y="222"/>
                  </a:cubicBezTo>
                  <a:cubicBezTo>
                    <a:pt x="17" y="220"/>
                    <a:pt x="9" y="242"/>
                    <a:pt x="21" y="228"/>
                  </a:cubicBezTo>
                  <a:cubicBezTo>
                    <a:pt x="32" y="214"/>
                    <a:pt x="30" y="206"/>
                    <a:pt x="42" y="197"/>
                  </a:cubicBezTo>
                  <a:cubicBezTo>
                    <a:pt x="54" y="188"/>
                    <a:pt x="54" y="189"/>
                    <a:pt x="66" y="185"/>
                  </a:cubicBezTo>
                  <a:cubicBezTo>
                    <a:pt x="77" y="181"/>
                    <a:pt x="83" y="176"/>
                    <a:pt x="90" y="165"/>
                  </a:cubicBezTo>
                  <a:cubicBezTo>
                    <a:pt x="96" y="154"/>
                    <a:pt x="100" y="161"/>
                    <a:pt x="104" y="154"/>
                  </a:cubicBezTo>
                  <a:cubicBezTo>
                    <a:pt x="109" y="146"/>
                    <a:pt x="113" y="139"/>
                    <a:pt x="114" y="132"/>
                  </a:cubicBezTo>
                  <a:cubicBezTo>
                    <a:pt x="115" y="126"/>
                    <a:pt x="119" y="129"/>
                    <a:pt x="118" y="119"/>
                  </a:cubicBezTo>
                  <a:cubicBezTo>
                    <a:pt x="117" y="108"/>
                    <a:pt x="112" y="97"/>
                    <a:pt x="110" y="93"/>
                  </a:cubicBezTo>
                  <a:cubicBezTo>
                    <a:pt x="109" y="88"/>
                    <a:pt x="113" y="73"/>
                    <a:pt x="115" y="59"/>
                  </a:cubicBezTo>
                  <a:cubicBezTo>
                    <a:pt x="116" y="45"/>
                    <a:pt x="122" y="43"/>
                    <a:pt x="119" y="31"/>
                  </a:cubicBezTo>
                  <a:cubicBezTo>
                    <a:pt x="116" y="20"/>
                    <a:pt x="117" y="0"/>
                    <a:pt x="110" y="16"/>
                  </a:cubicBezTo>
                  <a:cubicBezTo>
                    <a:pt x="103" y="31"/>
                    <a:pt x="93" y="35"/>
                    <a:pt x="92" y="31"/>
                  </a:cubicBezTo>
                  <a:cubicBezTo>
                    <a:pt x="91" y="26"/>
                    <a:pt x="87" y="41"/>
                    <a:pt x="83" y="52"/>
                  </a:cubicBezTo>
                  <a:cubicBezTo>
                    <a:pt x="79" y="62"/>
                    <a:pt x="56" y="67"/>
                    <a:pt x="51" y="60"/>
                  </a:cubicBezTo>
                </a:path>
              </a:pathLst>
            </a:custGeom>
            <a:solidFill>
              <a:srgbClr val="BBA8D1"/>
            </a:solidFill>
            <a:ln w="9525">
              <a:noFill/>
              <a:round/>
              <a:headEnd/>
              <a:tailEnd/>
            </a:ln>
          </p:spPr>
          <p:txBody>
            <a:bodyPr/>
            <a:lstStyle/>
            <a:p>
              <a:endParaRPr lang="en-US"/>
            </a:p>
          </p:txBody>
        </p:sp>
        <p:sp>
          <p:nvSpPr>
            <p:cNvPr id="27322" name="Freeform 694"/>
            <p:cNvSpPr>
              <a:spLocks/>
            </p:cNvSpPr>
            <p:nvPr/>
          </p:nvSpPr>
          <p:spPr bwMode="auto">
            <a:xfrm>
              <a:off x="4351338" y="4947320"/>
              <a:ext cx="403225" cy="795337"/>
            </a:xfrm>
            <a:custGeom>
              <a:avLst/>
              <a:gdLst>
                <a:gd name="T0" fmla="*/ 2147483647 w 122"/>
                <a:gd name="T1" fmla="*/ 2147483647 h 241"/>
                <a:gd name="T2" fmla="*/ 2147483647 w 122"/>
                <a:gd name="T3" fmla="*/ 2147483647 h 241"/>
                <a:gd name="T4" fmla="*/ 2147483647 w 122"/>
                <a:gd name="T5" fmla="*/ 2147483647 h 241"/>
                <a:gd name="T6" fmla="*/ 2147483647 w 122"/>
                <a:gd name="T7" fmla="*/ 2147483647 h 241"/>
                <a:gd name="T8" fmla="*/ 2147483647 w 122"/>
                <a:gd name="T9" fmla="*/ 2147483647 h 241"/>
                <a:gd name="T10" fmla="*/ 2147483647 w 122"/>
                <a:gd name="T11" fmla="*/ 2147483647 h 241"/>
                <a:gd name="T12" fmla="*/ 2147483647 w 122"/>
                <a:gd name="T13" fmla="*/ 2147483647 h 241"/>
                <a:gd name="T14" fmla="*/ 2147483647 w 122"/>
                <a:gd name="T15" fmla="*/ 2147483647 h 241"/>
                <a:gd name="T16" fmla="*/ 2147483647 w 122"/>
                <a:gd name="T17" fmla="*/ 2147483647 h 241"/>
                <a:gd name="T18" fmla="*/ 2147483647 w 122"/>
                <a:gd name="T19" fmla="*/ 2147483647 h 241"/>
                <a:gd name="T20" fmla="*/ 2147483647 w 122"/>
                <a:gd name="T21" fmla="*/ 2147483647 h 241"/>
                <a:gd name="T22" fmla="*/ 2147483647 w 122"/>
                <a:gd name="T23" fmla="*/ 2147483647 h 241"/>
                <a:gd name="T24" fmla="*/ 2147483647 w 122"/>
                <a:gd name="T25" fmla="*/ 2147483647 h 241"/>
                <a:gd name="T26" fmla="*/ 2147483647 w 122"/>
                <a:gd name="T27" fmla="*/ 2147483647 h 241"/>
                <a:gd name="T28" fmla="*/ 2147483647 w 122"/>
                <a:gd name="T29" fmla="*/ 2147483647 h 241"/>
                <a:gd name="T30" fmla="*/ 2147483647 w 122"/>
                <a:gd name="T31" fmla="*/ 2147483647 h 241"/>
                <a:gd name="T32" fmla="*/ 2147483647 w 122"/>
                <a:gd name="T33" fmla="*/ 2147483647 h 241"/>
                <a:gd name="T34" fmla="*/ 2147483647 w 122"/>
                <a:gd name="T35" fmla="*/ 2147483647 h 241"/>
                <a:gd name="T36" fmla="*/ 2147483647 w 122"/>
                <a:gd name="T37" fmla="*/ 2147483647 h 241"/>
                <a:gd name="T38" fmla="*/ 2147483647 w 122"/>
                <a:gd name="T39" fmla="*/ 2147483647 h 241"/>
                <a:gd name="T40" fmla="*/ 2147483647 w 122"/>
                <a:gd name="T41" fmla="*/ 2147483647 h 2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2"/>
                <a:gd name="T64" fmla="*/ 0 h 241"/>
                <a:gd name="T65" fmla="*/ 122 w 122"/>
                <a:gd name="T66" fmla="*/ 241 h 2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2" h="241">
                  <a:moveTo>
                    <a:pt x="51" y="61"/>
                  </a:moveTo>
                  <a:cubicBezTo>
                    <a:pt x="51" y="61"/>
                    <a:pt x="63" y="80"/>
                    <a:pt x="59" y="98"/>
                  </a:cubicBezTo>
                  <a:cubicBezTo>
                    <a:pt x="56" y="117"/>
                    <a:pt x="63" y="126"/>
                    <a:pt x="61" y="133"/>
                  </a:cubicBezTo>
                  <a:cubicBezTo>
                    <a:pt x="58" y="141"/>
                    <a:pt x="52" y="144"/>
                    <a:pt x="49" y="153"/>
                  </a:cubicBezTo>
                  <a:cubicBezTo>
                    <a:pt x="46" y="163"/>
                    <a:pt x="43" y="162"/>
                    <a:pt x="36" y="172"/>
                  </a:cubicBezTo>
                  <a:cubicBezTo>
                    <a:pt x="29" y="181"/>
                    <a:pt x="25" y="188"/>
                    <a:pt x="15" y="198"/>
                  </a:cubicBezTo>
                  <a:cubicBezTo>
                    <a:pt x="6" y="208"/>
                    <a:pt x="0" y="223"/>
                    <a:pt x="9" y="221"/>
                  </a:cubicBezTo>
                  <a:cubicBezTo>
                    <a:pt x="18" y="219"/>
                    <a:pt x="9" y="241"/>
                    <a:pt x="21" y="227"/>
                  </a:cubicBezTo>
                  <a:cubicBezTo>
                    <a:pt x="32" y="213"/>
                    <a:pt x="30" y="204"/>
                    <a:pt x="42" y="195"/>
                  </a:cubicBezTo>
                  <a:cubicBezTo>
                    <a:pt x="54" y="186"/>
                    <a:pt x="54" y="188"/>
                    <a:pt x="66" y="184"/>
                  </a:cubicBezTo>
                  <a:cubicBezTo>
                    <a:pt x="78" y="180"/>
                    <a:pt x="83" y="175"/>
                    <a:pt x="90" y="164"/>
                  </a:cubicBezTo>
                  <a:cubicBezTo>
                    <a:pt x="96" y="153"/>
                    <a:pt x="100" y="160"/>
                    <a:pt x="104" y="152"/>
                  </a:cubicBezTo>
                  <a:cubicBezTo>
                    <a:pt x="109" y="144"/>
                    <a:pt x="113" y="138"/>
                    <a:pt x="114" y="131"/>
                  </a:cubicBezTo>
                  <a:cubicBezTo>
                    <a:pt x="115" y="125"/>
                    <a:pt x="119" y="128"/>
                    <a:pt x="118" y="118"/>
                  </a:cubicBezTo>
                  <a:cubicBezTo>
                    <a:pt x="117" y="107"/>
                    <a:pt x="111" y="96"/>
                    <a:pt x="110" y="92"/>
                  </a:cubicBezTo>
                  <a:cubicBezTo>
                    <a:pt x="109" y="87"/>
                    <a:pt x="113" y="72"/>
                    <a:pt x="115" y="58"/>
                  </a:cubicBezTo>
                  <a:cubicBezTo>
                    <a:pt x="116" y="44"/>
                    <a:pt x="122" y="42"/>
                    <a:pt x="119" y="31"/>
                  </a:cubicBezTo>
                  <a:cubicBezTo>
                    <a:pt x="116" y="19"/>
                    <a:pt x="117" y="0"/>
                    <a:pt x="110" y="15"/>
                  </a:cubicBezTo>
                  <a:cubicBezTo>
                    <a:pt x="103" y="30"/>
                    <a:pt x="93" y="35"/>
                    <a:pt x="92" y="30"/>
                  </a:cubicBezTo>
                  <a:cubicBezTo>
                    <a:pt x="91" y="25"/>
                    <a:pt x="87" y="41"/>
                    <a:pt x="83" y="51"/>
                  </a:cubicBezTo>
                  <a:cubicBezTo>
                    <a:pt x="79" y="61"/>
                    <a:pt x="56" y="66"/>
                    <a:pt x="51" y="59"/>
                  </a:cubicBezTo>
                </a:path>
              </a:pathLst>
            </a:custGeom>
            <a:solidFill>
              <a:srgbClr val="BAA7D0"/>
            </a:solidFill>
            <a:ln w="9525">
              <a:noFill/>
              <a:round/>
              <a:headEnd/>
              <a:tailEnd/>
            </a:ln>
          </p:spPr>
          <p:txBody>
            <a:bodyPr/>
            <a:lstStyle/>
            <a:p>
              <a:endParaRPr lang="en-US"/>
            </a:p>
          </p:txBody>
        </p:sp>
        <p:sp>
          <p:nvSpPr>
            <p:cNvPr id="27323" name="Freeform 695"/>
            <p:cNvSpPr>
              <a:spLocks/>
            </p:cNvSpPr>
            <p:nvPr/>
          </p:nvSpPr>
          <p:spPr bwMode="auto">
            <a:xfrm>
              <a:off x="4354513" y="4947320"/>
              <a:ext cx="400050" cy="795337"/>
            </a:xfrm>
            <a:custGeom>
              <a:avLst/>
              <a:gdLst>
                <a:gd name="T0" fmla="*/ 2147483647 w 121"/>
                <a:gd name="T1" fmla="*/ 2147483647 h 241"/>
                <a:gd name="T2" fmla="*/ 2147483647 w 121"/>
                <a:gd name="T3" fmla="*/ 2147483647 h 241"/>
                <a:gd name="T4" fmla="*/ 2147483647 w 121"/>
                <a:gd name="T5" fmla="*/ 2147483647 h 241"/>
                <a:gd name="T6" fmla="*/ 2147483647 w 121"/>
                <a:gd name="T7" fmla="*/ 2147483647 h 241"/>
                <a:gd name="T8" fmla="*/ 2147483647 w 121"/>
                <a:gd name="T9" fmla="*/ 2147483647 h 241"/>
                <a:gd name="T10" fmla="*/ 2147483647 w 121"/>
                <a:gd name="T11" fmla="*/ 2147483647 h 241"/>
                <a:gd name="T12" fmla="*/ 2147483647 w 121"/>
                <a:gd name="T13" fmla="*/ 2147483647 h 241"/>
                <a:gd name="T14" fmla="*/ 2147483647 w 121"/>
                <a:gd name="T15" fmla="*/ 2147483647 h 241"/>
                <a:gd name="T16" fmla="*/ 2147483647 w 121"/>
                <a:gd name="T17" fmla="*/ 2147483647 h 241"/>
                <a:gd name="T18" fmla="*/ 2147483647 w 121"/>
                <a:gd name="T19" fmla="*/ 2147483647 h 241"/>
                <a:gd name="T20" fmla="*/ 2147483647 w 121"/>
                <a:gd name="T21" fmla="*/ 2147483647 h 241"/>
                <a:gd name="T22" fmla="*/ 2147483647 w 121"/>
                <a:gd name="T23" fmla="*/ 2147483647 h 241"/>
                <a:gd name="T24" fmla="*/ 2147483647 w 121"/>
                <a:gd name="T25" fmla="*/ 2147483647 h 241"/>
                <a:gd name="T26" fmla="*/ 2147483647 w 121"/>
                <a:gd name="T27" fmla="*/ 2147483647 h 241"/>
                <a:gd name="T28" fmla="*/ 2147483647 w 121"/>
                <a:gd name="T29" fmla="*/ 2147483647 h 241"/>
                <a:gd name="T30" fmla="*/ 2147483647 w 121"/>
                <a:gd name="T31" fmla="*/ 2147483647 h 241"/>
                <a:gd name="T32" fmla="*/ 2147483647 w 121"/>
                <a:gd name="T33" fmla="*/ 2147483647 h 241"/>
                <a:gd name="T34" fmla="*/ 2147483647 w 121"/>
                <a:gd name="T35" fmla="*/ 2147483647 h 241"/>
                <a:gd name="T36" fmla="*/ 2147483647 w 121"/>
                <a:gd name="T37" fmla="*/ 2147483647 h 241"/>
                <a:gd name="T38" fmla="*/ 2147483647 w 121"/>
                <a:gd name="T39" fmla="*/ 2147483647 h 241"/>
                <a:gd name="T40" fmla="*/ 2147483647 w 121"/>
                <a:gd name="T41" fmla="*/ 2147483647 h 2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1"/>
                <a:gd name="T64" fmla="*/ 0 h 241"/>
                <a:gd name="T65" fmla="*/ 121 w 121"/>
                <a:gd name="T66" fmla="*/ 241 h 2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1" h="241">
                  <a:moveTo>
                    <a:pt x="50" y="61"/>
                  </a:moveTo>
                  <a:cubicBezTo>
                    <a:pt x="50" y="61"/>
                    <a:pt x="62" y="80"/>
                    <a:pt x="59" y="98"/>
                  </a:cubicBezTo>
                  <a:cubicBezTo>
                    <a:pt x="55" y="117"/>
                    <a:pt x="62" y="126"/>
                    <a:pt x="60" y="133"/>
                  </a:cubicBezTo>
                  <a:cubicBezTo>
                    <a:pt x="58" y="141"/>
                    <a:pt x="52" y="144"/>
                    <a:pt x="48" y="153"/>
                  </a:cubicBezTo>
                  <a:cubicBezTo>
                    <a:pt x="45" y="163"/>
                    <a:pt x="42" y="162"/>
                    <a:pt x="35" y="171"/>
                  </a:cubicBezTo>
                  <a:cubicBezTo>
                    <a:pt x="28" y="181"/>
                    <a:pt x="24" y="188"/>
                    <a:pt x="15" y="198"/>
                  </a:cubicBezTo>
                  <a:cubicBezTo>
                    <a:pt x="6" y="208"/>
                    <a:pt x="0" y="223"/>
                    <a:pt x="8" y="221"/>
                  </a:cubicBezTo>
                  <a:cubicBezTo>
                    <a:pt x="17" y="219"/>
                    <a:pt x="8" y="241"/>
                    <a:pt x="20" y="227"/>
                  </a:cubicBezTo>
                  <a:cubicBezTo>
                    <a:pt x="31" y="213"/>
                    <a:pt x="29" y="204"/>
                    <a:pt x="41" y="195"/>
                  </a:cubicBezTo>
                  <a:cubicBezTo>
                    <a:pt x="53" y="186"/>
                    <a:pt x="54" y="187"/>
                    <a:pt x="65" y="184"/>
                  </a:cubicBezTo>
                  <a:cubicBezTo>
                    <a:pt x="77" y="180"/>
                    <a:pt x="82" y="174"/>
                    <a:pt x="89" y="164"/>
                  </a:cubicBezTo>
                  <a:cubicBezTo>
                    <a:pt x="95" y="153"/>
                    <a:pt x="99" y="160"/>
                    <a:pt x="103" y="152"/>
                  </a:cubicBezTo>
                  <a:cubicBezTo>
                    <a:pt x="108" y="144"/>
                    <a:pt x="112" y="137"/>
                    <a:pt x="113" y="131"/>
                  </a:cubicBezTo>
                  <a:cubicBezTo>
                    <a:pt x="113" y="125"/>
                    <a:pt x="118" y="128"/>
                    <a:pt x="117" y="118"/>
                  </a:cubicBezTo>
                  <a:cubicBezTo>
                    <a:pt x="115" y="107"/>
                    <a:pt x="110" y="96"/>
                    <a:pt x="109" y="92"/>
                  </a:cubicBezTo>
                  <a:cubicBezTo>
                    <a:pt x="108" y="87"/>
                    <a:pt x="112" y="72"/>
                    <a:pt x="113" y="58"/>
                  </a:cubicBezTo>
                  <a:cubicBezTo>
                    <a:pt x="115" y="45"/>
                    <a:pt x="121" y="42"/>
                    <a:pt x="118" y="31"/>
                  </a:cubicBezTo>
                  <a:cubicBezTo>
                    <a:pt x="115" y="19"/>
                    <a:pt x="116" y="0"/>
                    <a:pt x="109" y="15"/>
                  </a:cubicBezTo>
                  <a:cubicBezTo>
                    <a:pt x="102" y="31"/>
                    <a:pt x="92" y="35"/>
                    <a:pt x="91" y="30"/>
                  </a:cubicBezTo>
                  <a:cubicBezTo>
                    <a:pt x="90" y="26"/>
                    <a:pt x="86" y="41"/>
                    <a:pt x="82" y="51"/>
                  </a:cubicBezTo>
                  <a:cubicBezTo>
                    <a:pt x="78" y="62"/>
                    <a:pt x="55" y="66"/>
                    <a:pt x="50" y="59"/>
                  </a:cubicBezTo>
                </a:path>
              </a:pathLst>
            </a:custGeom>
            <a:solidFill>
              <a:srgbClr val="B9A6D0"/>
            </a:solidFill>
            <a:ln w="9525">
              <a:noFill/>
              <a:round/>
              <a:headEnd/>
              <a:tailEnd/>
            </a:ln>
          </p:spPr>
          <p:txBody>
            <a:bodyPr/>
            <a:lstStyle/>
            <a:p>
              <a:endParaRPr lang="en-US"/>
            </a:p>
          </p:txBody>
        </p:sp>
        <p:sp>
          <p:nvSpPr>
            <p:cNvPr id="27324" name="Freeform 696"/>
            <p:cNvSpPr>
              <a:spLocks/>
            </p:cNvSpPr>
            <p:nvPr/>
          </p:nvSpPr>
          <p:spPr bwMode="auto">
            <a:xfrm>
              <a:off x="4354513" y="4950495"/>
              <a:ext cx="400050" cy="787400"/>
            </a:xfrm>
            <a:custGeom>
              <a:avLst/>
              <a:gdLst>
                <a:gd name="T0" fmla="*/ 2147483647 w 121"/>
                <a:gd name="T1" fmla="*/ 2147483647 h 239"/>
                <a:gd name="T2" fmla="*/ 2147483647 w 121"/>
                <a:gd name="T3" fmla="*/ 2147483647 h 239"/>
                <a:gd name="T4" fmla="*/ 2147483647 w 121"/>
                <a:gd name="T5" fmla="*/ 2147483647 h 239"/>
                <a:gd name="T6" fmla="*/ 2147483647 w 121"/>
                <a:gd name="T7" fmla="*/ 2147483647 h 239"/>
                <a:gd name="T8" fmla="*/ 2147483647 w 121"/>
                <a:gd name="T9" fmla="*/ 2147483647 h 239"/>
                <a:gd name="T10" fmla="*/ 2147483647 w 121"/>
                <a:gd name="T11" fmla="*/ 2147483647 h 239"/>
                <a:gd name="T12" fmla="*/ 2147483647 w 121"/>
                <a:gd name="T13" fmla="*/ 2147483647 h 239"/>
                <a:gd name="T14" fmla="*/ 2147483647 w 121"/>
                <a:gd name="T15" fmla="*/ 2147483647 h 239"/>
                <a:gd name="T16" fmla="*/ 2147483647 w 121"/>
                <a:gd name="T17" fmla="*/ 2147483647 h 239"/>
                <a:gd name="T18" fmla="*/ 2147483647 w 121"/>
                <a:gd name="T19" fmla="*/ 2147483647 h 239"/>
                <a:gd name="T20" fmla="*/ 2147483647 w 121"/>
                <a:gd name="T21" fmla="*/ 2147483647 h 239"/>
                <a:gd name="T22" fmla="*/ 2147483647 w 121"/>
                <a:gd name="T23" fmla="*/ 2147483647 h 239"/>
                <a:gd name="T24" fmla="*/ 2147483647 w 121"/>
                <a:gd name="T25" fmla="*/ 2147483647 h 239"/>
                <a:gd name="T26" fmla="*/ 2147483647 w 121"/>
                <a:gd name="T27" fmla="*/ 2147483647 h 239"/>
                <a:gd name="T28" fmla="*/ 2147483647 w 121"/>
                <a:gd name="T29" fmla="*/ 2147483647 h 239"/>
                <a:gd name="T30" fmla="*/ 2147483647 w 121"/>
                <a:gd name="T31" fmla="*/ 2147483647 h 239"/>
                <a:gd name="T32" fmla="*/ 2147483647 w 121"/>
                <a:gd name="T33" fmla="*/ 2147483647 h 239"/>
                <a:gd name="T34" fmla="*/ 2147483647 w 121"/>
                <a:gd name="T35" fmla="*/ 2147483647 h 239"/>
                <a:gd name="T36" fmla="*/ 2147483647 w 121"/>
                <a:gd name="T37" fmla="*/ 2147483647 h 239"/>
                <a:gd name="T38" fmla="*/ 2147483647 w 121"/>
                <a:gd name="T39" fmla="*/ 2147483647 h 239"/>
                <a:gd name="T40" fmla="*/ 2147483647 w 121"/>
                <a:gd name="T41" fmla="*/ 2147483647 h 2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1"/>
                <a:gd name="T64" fmla="*/ 0 h 239"/>
                <a:gd name="T65" fmla="*/ 121 w 121"/>
                <a:gd name="T66" fmla="*/ 239 h 23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1" h="239">
                  <a:moveTo>
                    <a:pt x="50" y="61"/>
                  </a:moveTo>
                  <a:cubicBezTo>
                    <a:pt x="50" y="61"/>
                    <a:pt x="63" y="79"/>
                    <a:pt x="59" y="97"/>
                  </a:cubicBezTo>
                  <a:cubicBezTo>
                    <a:pt x="56" y="116"/>
                    <a:pt x="62" y="125"/>
                    <a:pt x="60" y="132"/>
                  </a:cubicBezTo>
                  <a:cubicBezTo>
                    <a:pt x="58" y="140"/>
                    <a:pt x="52" y="143"/>
                    <a:pt x="49" y="153"/>
                  </a:cubicBezTo>
                  <a:cubicBezTo>
                    <a:pt x="45" y="162"/>
                    <a:pt x="42" y="161"/>
                    <a:pt x="35" y="170"/>
                  </a:cubicBezTo>
                  <a:cubicBezTo>
                    <a:pt x="29" y="180"/>
                    <a:pt x="24" y="187"/>
                    <a:pt x="15" y="197"/>
                  </a:cubicBezTo>
                  <a:cubicBezTo>
                    <a:pt x="6" y="207"/>
                    <a:pt x="0" y="222"/>
                    <a:pt x="8" y="220"/>
                  </a:cubicBezTo>
                  <a:cubicBezTo>
                    <a:pt x="17" y="218"/>
                    <a:pt x="9" y="239"/>
                    <a:pt x="20" y="226"/>
                  </a:cubicBezTo>
                  <a:cubicBezTo>
                    <a:pt x="31" y="212"/>
                    <a:pt x="29" y="203"/>
                    <a:pt x="41" y="194"/>
                  </a:cubicBezTo>
                  <a:cubicBezTo>
                    <a:pt x="53" y="185"/>
                    <a:pt x="54" y="186"/>
                    <a:pt x="65" y="182"/>
                  </a:cubicBezTo>
                  <a:cubicBezTo>
                    <a:pt x="77" y="178"/>
                    <a:pt x="82" y="173"/>
                    <a:pt x="89" y="162"/>
                  </a:cubicBezTo>
                  <a:cubicBezTo>
                    <a:pt x="95" y="152"/>
                    <a:pt x="98" y="159"/>
                    <a:pt x="103" y="151"/>
                  </a:cubicBezTo>
                  <a:cubicBezTo>
                    <a:pt x="108" y="143"/>
                    <a:pt x="112" y="136"/>
                    <a:pt x="112" y="130"/>
                  </a:cubicBezTo>
                  <a:cubicBezTo>
                    <a:pt x="113" y="124"/>
                    <a:pt x="117" y="127"/>
                    <a:pt x="116" y="117"/>
                  </a:cubicBezTo>
                  <a:cubicBezTo>
                    <a:pt x="115" y="106"/>
                    <a:pt x="110" y="95"/>
                    <a:pt x="109" y="91"/>
                  </a:cubicBezTo>
                  <a:cubicBezTo>
                    <a:pt x="107" y="86"/>
                    <a:pt x="112" y="71"/>
                    <a:pt x="113" y="58"/>
                  </a:cubicBezTo>
                  <a:cubicBezTo>
                    <a:pt x="115" y="44"/>
                    <a:pt x="121" y="42"/>
                    <a:pt x="118" y="30"/>
                  </a:cubicBezTo>
                  <a:cubicBezTo>
                    <a:pt x="115" y="18"/>
                    <a:pt x="116" y="0"/>
                    <a:pt x="109" y="15"/>
                  </a:cubicBezTo>
                  <a:cubicBezTo>
                    <a:pt x="102" y="30"/>
                    <a:pt x="92" y="34"/>
                    <a:pt x="91" y="30"/>
                  </a:cubicBezTo>
                  <a:cubicBezTo>
                    <a:pt x="90" y="25"/>
                    <a:pt x="86" y="40"/>
                    <a:pt x="82" y="51"/>
                  </a:cubicBezTo>
                  <a:cubicBezTo>
                    <a:pt x="78" y="61"/>
                    <a:pt x="56" y="65"/>
                    <a:pt x="50" y="58"/>
                  </a:cubicBezTo>
                </a:path>
              </a:pathLst>
            </a:custGeom>
            <a:solidFill>
              <a:srgbClr val="B8A5CF"/>
            </a:solidFill>
            <a:ln w="9525">
              <a:noFill/>
              <a:round/>
              <a:headEnd/>
              <a:tailEnd/>
            </a:ln>
          </p:spPr>
          <p:txBody>
            <a:bodyPr/>
            <a:lstStyle/>
            <a:p>
              <a:endParaRPr lang="en-US"/>
            </a:p>
          </p:txBody>
        </p:sp>
        <p:sp>
          <p:nvSpPr>
            <p:cNvPr id="27325" name="Freeform 697"/>
            <p:cNvSpPr>
              <a:spLocks/>
            </p:cNvSpPr>
            <p:nvPr/>
          </p:nvSpPr>
          <p:spPr bwMode="auto">
            <a:xfrm>
              <a:off x="4354513" y="4950495"/>
              <a:ext cx="400050" cy="787400"/>
            </a:xfrm>
            <a:custGeom>
              <a:avLst/>
              <a:gdLst>
                <a:gd name="T0" fmla="*/ 2147483647 w 121"/>
                <a:gd name="T1" fmla="*/ 2147483647 h 239"/>
                <a:gd name="T2" fmla="*/ 2147483647 w 121"/>
                <a:gd name="T3" fmla="*/ 2147483647 h 239"/>
                <a:gd name="T4" fmla="*/ 2147483647 w 121"/>
                <a:gd name="T5" fmla="*/ 2147483647 h 239"/>
                <a:gd name="T6" fmla="*/ 2147483647 w 121"/>
                <a:gd name="T7" fmla="*/ 2147483647 h 239"/>
                <a:gd name="T8" fmla="*/ 2147483647 w 121"/>
                <a:gd name="T9" fmla="*/ 2147483647 h 239"/>
                <a:gd name="T10" fmla="*/ 2147483647 w 121"/>
                <a:gd name="T11" fmla="*/ 2147483647 h 239"/>
                <a:gd name="T12" fmla="*/ 2147483647 w 121"/>
                <a:gd name="T13" fmla="*/ 2147483647 h 239"/>
                <a:gd name="T14" fmla="*/ 2147483647 w 121"/>
                <a:gd name="T15" fmla="*/ 2147483647 h 239"/>
                <a:gd name="T16" fmla="*/ 2147483647 w 121"/>
                <a:gd name="T17" fmla="*/ 2147483647 h 239"/>
                <a:gd name="T18" fmla="*/ 2147483647 w 121"/>
                <a:gd name="T19" fmla="*/ 2147483647 h 239"/>
                <a:gd name="T20" fmla="*/ 2147483647 w 121"/>
                <a:gd name="T21" fmla="*/ 2147483647 h 239"/>
                <a:gd name="T22" fmla="*/ 2147483647 w 121"/>
                <a:gd name="T23" fmla="*/ 2147483647 h 239"/>
                <a:gd name="T24" fmla="*/ 2147483647 w 121"/>
                <a:gd name="T25" fmla="*/ 2147483647 h 239"/>
                <a:gd name="T26" fmla="*/ 2147483647 w 121"/>
                <a:gd name="T27" fmla="*/ 2147483647 h 239"/>
                <a:gd name="T28" fmla="*/ 2147483647 w 121"/>
                <a:gd name="T29" fmla="*/ 2147483647 h 239"/>
                <a:gd name="T30" fmla="*/ 2147483647 w 121"/>
                <a:gd name="T31" fmla="*/ 2147483647 h 239"/>
                <a:gd name="T32" fmla="*/ 2147483647 w 121"/>
                <a:gd name="T33" fmla="*/ 2147483647 h 239"/>
                <a:gd name="T34" fmla="*/ 2147483647 w 121"/>
                <a:gd name="T35" fmla="*/ 2147483647 h 239"/>
                <a:gd name="T36" fmla="*/ 2147483647 w 121"/>
                <a:gd name="T37" fmla="*/ 2147483647 h 239"/>
                <a:gd name="T38" fmla="*/ 2147483647 w 121"/>
                <a:gd name="T39" fmla="*/ 2147483647 h 239"/>
                <a:gd name="T40" fmla="*/ 2147483647 w 121"/>
                <a:gd name="T41" fmla="*/ 2147483647 h 2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1"/>
                <a:gd name="T64" fmla="*/ 0 h 239"/>
                <a:gd name="T65" fmla="*/ 121 w 121"/>
                <a:gd name="T66" fmla="*/ 239 h 23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1" h="239">
                  <a:moveTo>
                    <a:pt x="50" y="61"/>
                  </a:moveTo>
                  <a:cubicBezTo>
                    <a:pt x="50" y="61"/>
                    <a:pt x="63" y="79"/>
                    <a:pt x="60" y="98"/>
                  </a:cubicBezTo>
                  <a:cubicBezTo>
                    <a:pt x="56" y="116"/>
                    <a:pt x="63" y="125"/>
                    <a:pt x="61" y="132"/>
                  </a:cubicBezTo>
                  <a:cubicBezTo>
                    <a:pt x="58" y="140"/>
                    <a:pt x="52" y="143"/>
                    <a:pt x="49" y="153"/>
                  </a:cubicBezTo>
                  <a:cubicBezTo>
                    <a:pt x="45" y="162"/>
                    <a:pt x="42" y="161"/>
                    <a:pt x="35" y="170"/>
                  </a:cubicBezTo>
                  <a:cubicBezTo>
                    <a:pt x="29" y="179"/>
                    <a:pt x="24" y="187"/>
                    <a:pt x="15" y="197"/>
                  </a:cubicBezTo>
                  <a:cubicBezTo>
                    <a:pt x="6" y="206"/>
                    <a:pt x="0" y="222"/>
                    <a:pt x="8" y="220"/>
                  </a:cubicBezTo>
                  <a:cubicBezTo>
                    <a:pt x="17" y="217"/>
                    <a:pt x="9" y="239"/>
                    <a:pt x="20" y="225"/>
                  </a:cubicBezTo>
                  <a:cubicBezTo>
                    <a:pt x="31" y="212"/>
                    <a:pt x="29" y="203"/>
                    <a:pt x="41" y="194"/>
                  </a:cubicBezTo>
                  <a:cubicBezTo>
                    <a:pt x="53" y="185"/>
                    <a:pt x="54" y="186"/>
                    <a:pt x="65" y="182"/>
                  </a:cubicBezTo>
                  <a:cubicBezTo>
                    <a:pt x="77" y="178"/>
                    <a:pt x="82" y="173"/>
                    <a:pt x="88" y="162"/>
                  </a:cubicBezTo>
                  <a:cubicBezTo>
                    <a:pt x="95" y="151"/>
                    <a:pt x="98" y="159"/>
                    <a:pt x="103" y="151"/>
                  </a:cubicBezTo>
                  <a:cubicBezTo>
                    <a:pt x="107" y="143"/>
                    <a:pt x="111" y="136"/>
                    <a:pt x="112" y="130"/>
                  </a:cubicBezTo>
                  <a:cubicBezTo>
                    <a:pt x="113" y="124"/>
                    <a:pt x="117" y="127"/>
                    <a:pt x="116" y="117"/>
                  </a:cubicBezTo>
                  <a:cubicBezTo>
                    <a:pt x="115" y="106"/>
                    <a:pt x="110" y="95"/>
                    <a:pt x="109" y="91"/>
                  </a:cubicBezTo>
                  <a:cubicBezTo>
                    <a:pt x="107" y="86"/>
                    <a:pt x="112" y="71"/>
                    <a:pt x="113" y="58"/>
                  </a:cubicBezTo>
                  <a:cubicBezTo>
                    <a:pt x="114" y="44"/>
                    <a:pt x="121" y="42"/>
                    <a:pt x="118" y="30"/>
                  </a:cubicBezTo>
                  <a:cubicBezTo>
                    <a:pt x="115" y="19"/>
                    <a:pt x="116" y="0"/>
                    <a:pt x="109" y="15"/>
                  </a:cubicBezTo>
                  <a:cubicBezTo>
                    <a:pt x="102" y="30"/>
                    <a:pt x="92" y="35"/>
                    <a:pt x="91" y="30"/>
                  </a:cubicBezTo>
                  <a:cubicBezTo>
                    <a:pt x="90" y="25"/>
                    <a:pt x="86" y="41"/>
                    <a:pt x="82" y="51"/>
                  </a:cubicBezTo>
                  <a:cubicBezTo>
                    <a:pt x="78" y="61"/>
                    <a:pt x="56" y="65"/>
                    <a:pt x="50" y="58"/>
                  </a:cubicBezTo>
                </a:path>
              </a:pathLst>
            </a:custGeom>
            <a:solidFill>
              <a:srgbClr val="B7A5CF"/>
            </a:solidFill>
            <a:ln w="9525">
              <a:noFill/>
              <a:round/>
              <a:headEnd/>
              <a:tailEnd/>
            </a:ln>
          </p:spPr>
          <p:txBody>
            <a:bodyPr/>
            <a:lstStyle/>
            <a:p>
              <a:endParaRPr lang="en-US"/>
            </a:p>
          </p:txBody>
        </p:sp>
        <p:sp>
          <p:nvSpPr>
            <p:cNvPr id="27326" name="Freeform 698"/>
            <p:cNvSpPr>
              <a:spLocks/>
            </p:cNvSpPr>
            <p:nvPr/>
          </p:nvSpPr>
          <p:spPr bwMode="auto">
            <a:xfrm>
              <a:off x="4354513" y="4953670"/>
              <a:ext cx="400050" cy="784225"/>
            </a:xfrm>
            <a:custGeom>
              <a:avLst/>
              <a:gdLst>
                <a:gd name="T0" fmla="*/ 2147483647 w 121"/>
                <a:gd name="T1" fmla="*/ 2147483647 h 238"/>
                <a:gd name="T2" fmla="*/ 2147483647 w 121"/>
                <a:gd name="T3" fmla="*/ 2147483647 h 238"/>
                <a:gd name="T4" fmla="*/ 2147483647 w 121"/>
                <a:gd name="T5" fmla="*/ 2147483647 h 238"/>
                <a:gd name="T6" fmla="*/ 2147483647 w 121"/>
                <a:gd name="T7" fmla="*/ 2147483647 h 238"/>
                <a:gd name="T8" fmla="*/ 2147483647 w 121"/>
                <a:gd name="T9" fmla="*/ 2147483647 h 238"/>
                <a:gd name="T10" fmla="*/ 2147483647 w 121"/>
                <a:gd name="T11" fmla="*/ 2147483647 h 238"/>
                <a:gd name="T12" fmla="*/ 2147483647 w 121"/>
                <a:gd name="T13" fmla="*/ 2147483647 h 238"/>
                <a:gd name="T14" fmla="*/ 2147483647 w 121"/>
                <a:gd name="T15" fmla="*/ 2147483647 h 238"/>
                <a:gd name="T16" fmla="*/ 2147483647 w 121"/>
                <a:gd name="T17" fmla="*/ 2147483647 h 238"/>
                <a:gd name="T18" fmla="*/ 2147483647 w 121"/>
                <a:gd name="T19" fmla="*/ 2147483647 h 238"/>
                <a:gd name="T20" fmla="*/ 2147483647 w 121"/>
                <a:gd name="T21" fmla="*/ 2147483647 h 238"/>
                <a:gd name="T22" fmla="*/ 2147483647 w 121"/>
                <a:gd name="T23" fmla="*/ 2147483647 h 238"/>
                <a:gd name="T24" fmla="*/ 2147483647 w 121"/>
                <a:gd name="T25" fmla="*/ 2147483647 h 238"/>
                <a:gd name="T26" fmla="*/ 2147483647 w 121"/>
                <a:gd name="T27" fmla="*/ 2147483647 h 238"/>
                <a:gd name="T28" fmla="*/ 2147483647 w 121"/>
                <a:gd name="T29" fmla="*/ 2147483647 h 238"/>
                <a:gd name="T30" fmla="*/ 2147483647 w 121"/>
                <a:gd name="T31" fmla="*/ 2147483647 h 238"/>
                <a:gd name="T32" fmla="*/ 2147483647 w 121"/>
                <a:gd name="T33" fmla="*/ 2147483647 h 238"/>
                <a:gd name="T34" fmla="*/ 2147483647 w 121"/>
                <a:gd name="T35" fmla="*/ 2147483647 h 238"/>
                <a:gd name="T36" fmla="*/ 2147483647 w 121"/>
                <a:gd name="T37" fmla="*/ 2147483647 h 238"/>
                <a:gd name="T38" fmla="*/ 2147483647 w 121"/>
                <a:gd name="T39" fmla="*/ 2147483647 h 238"/>
                <a:gd name="T40" fmla="*/ 2147483647 w 121"/>
                <a:gd name="T41" fmla="*/ 2147483647 h 2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1"/>
                <a:gd name="T64" fmla="*/ 0 h 238"/>
                <a:gd name="T65" fmla="*/ 121 w 121"/>
                <a:gd name="T66" fmla="*/ 238 h 23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1" h="238">
                  <a:moveTo>
                    <a:pt x="50" y="60"/>
                  </a:moveTo>
                  <a:cubicBezTo>
                    <a:pt x="50" y="60"/>
                    <a:pt x="63" y="78"/>
                    <a:pt x="60" y="97"/>
                  </a:cubicBezTo>
                  <a:cubicBezTo>
                    <a:pt x="57" y="115"/>
                    <a:pt x="63" y="124"/>
                    <a:pt x="61" y="131"/>
                  </a:cubicBezTo>
                  <a:cubicBezTo>
                    <a:pt x="59" y="139"/>
                    <a:pt x="52" y="142"/>
                    <a:pt x="49" y="152"/>
                  </a:cubicBezTo>
                  <a:cubicBezTo>
                    <a:pt x="46" y="161"/>
                    <a:pt x="42" y="160"/>
                    <a:pt x="36" y="169"/>
                  </a:cubicBezTo>
                  <a:cubicBezTo>
                    <a:pt x="29" y="178"/>
                    <a:pt x="25" y="186"/>
                    <a:pt x="16" y="195"/>
                  </a:cubicBezTo>
                  <a:cubicBezTo>
                    <a:pt x="7" y="205"/>
                    <a:pt x="0" y="221"/>
                    <a:pt x="8" y="219"/>
                  </a:cubicBezTo>
                  <a:cubicBezTo>
                    <a:pt x="17" y="216"/>
                    <a:pt x="9" y="238"/>
                    <a:pt x="20" y="224"/>
                  </a:cubicBezTo>
                  <a:cubicBezTo>
                    <a:pt x="31" y="211"/>
                    <a:pt x="29" y="201"/>
                    <a:pt x="41" y="192"/>
                  </a:cubicBezTo>
                  <a:cubicBezTo>
                    <a:pt x="53" y="184"/>
                    <a:pt x="54" y="185"/>
                    <a:pt x="65" y="181"/>
                  </a:cubicBezTo>
                  <a:cubicBezTo>
                    <a:pt x="77" y="177"/>
                    <a:pt x="82" y="172"/>
                    <a:pt x="88" y="161"/>
                  </a:cubicBezTo>
                  <a:cubicBezTo>
                    <a:pt x="95" y="150"/>
                    <a:pt x="98" y="158"/>
                    <a:pt x="103" y="150"/>
                  </a:cubicBezTo>
                  <a:cubicBezTo>
                    <a:pt x="107" y="142"/>
                    <a:pt x="111" y="135"/>
                    <a:pt x="112" y="129"/>
                  </a:cubicBezTo>
                  <a:cubicBezTo>
                    <a:pt x="113" y="123"/>
                    <a:pt x="117" y="126"/>
                    <a:pt x="116" y="116"/>
                  </a:cubicBezTo>
                  <a:cubicBezTo>
                    <a:pt x="115" y="105"/>
                    <a:pt x="110" y="95"/>
                    <a:pt x="108" y="90"/>
                  </a:cubicBezTo>
                  <a:cubicBezTo>
                    <a:pt x="107" y="85"/>
                    <a:pt x="112" y="71"/>
                    <a:pt x="113" y="57"/>
                  </a:cubicBezTo>
                  <a:cubicBezTo>
                    <a:pt x="114" y="43"/>
                    <a:pt x="121" y="41"/>
                    <a:pt x="118" y="30"/>
                  </a:cubicBezTo>
                  <a:cubicBezTo>
                    <a:pt x="115" y="18"/>
                    <a:pt x="115" y="0"/>
                    <a:pt x="109" y="15"/>
                  </a:cubicBezTo>
                  <a:cubicBezTo>
                    <a:pt x="102" y="30"/>
                    <a:pt x="92" y="34"/>
                    <a:pt x="91" y="29"/>
                  </a:cubicBezTo>
                  <a:cubicBezTo>
                    <a:pt x="90" y="25"/>
                    <a:pt x="86" y="40"/>
                    <a:pt x="82" y="50"/>
                  </a:cubicBezTo>
                  <a:cubicBezTo>
                    <a:pt x="78" y="60"/>
                    <a:pt x="56" y="64"/>
                    <a:pt x="51" y="57"/>
                  </a:cubicBezTo>
                </a:path>
              </a:pathLst>
            </a:custGeom>
            <a:solidFill>
              <a:srgbClr val="B6A5CF"/>
            </a:solidFill>
            <a:ln w="9525">
              <a:noFill/>
              <a:round/>
              <a:headEnd/>
              <a:tailEnd/>
            </a:ln>
          </p:spPr>
          <p:txBody>
            <a:bodyPr/>
            <a:lstStyle/>
            <a:p>
              <a:endParaRPr lang="en-US"/>
            </a:p>
          </p:txBody>
        </p:sp>
        <p:sp>
          <p:nvSpPr>
            <p:cNvPr id="27327" name="Freeform 699"/>
            <p:cNvSpPr>
              <a:spLocks/>
            </p:cNvSpPr>
            <p:nvPr/>
          </p:nvSpPr>
          <p:spPr bwMode="auto">
            <a:xfrm>
              <a:off x="4354513" y="4953670"/>
              <a:ext cx="400050" cy="784225"/>
            </a:xfrm>
            <a:custGeom>
              <a:avLst/>
              <a:gdLst>
                <a:gd name="T0" fmla="*/ 2147483647 w 121"/>
                <a:gd name="T1" fmla="*/ 2147483647 h 238"/>
                <a:gd name="T2" fmla="*/ 2147483647 w 121"/>
                <a:gd name="T3" fmla="*/ 2147483647 h 238"/>
                <a:gd name="T4" fmla="*/ 2147483647 w 121"/>
                <a:gd name="T5" fmla="*/ 2147483647 h 238"/>
                <a:gd name="T6" fmla="*/ 2147483647 w 121"/>
                <a:gd name="T7" fmla="*/ 2147483647 h 238"/>
                <a:gd name="T8" fmla="*/ 2147483647 w 121"/>
                <a:gd name="T9" fmla="*/ 2147483647 h 238"/>
                <a:gd name="T10" fmla="*/ 2147483647 w 121"/>
                <a:gd name="T11" fmla="*/ 2147483647 h 238"/>
                <a:gd name="T12" fmla="*/ 2147483647 w 121"/>
                <a:gd name="T13" fmla="*/ 2147483647 h 238"/>
                <a:gd name="T14" fmla="*/ 2147483647 w 121"/>
                <a:gd name="T15" fmla="*/ 2147483647 h 238"/>
                <a:gd name="T16" fmla="*/ 2147483647 w 121"/>
                <a:gd name="T17" fmla="*/ 2147483647 h 238"/>
                <a:gd name="T18" fmla="*/ 2147483647 w 121"/>
                <a:gd name="T19" fmla="*/ 2147483647 h 238"/>
                <a:gd name="T20" fmla="*/ 2147483647 w 121"/>
                <a:gd name="T21" fmla="*/ 2147483647 h 238"/>
                <a:gd name="T22" fmla="*/ 2147483647 w 121"/>
                <a:gd name="T23" fmla="*/ 2147483647 h 238"/>
                <a:gd name="T24" fmla="*/ 2147483647 w 121"/>
                <a:gd name="T25" fmla="*/ 2147483647 h 238"/>
                <a:gd name="T26" fmla="*/ 2147483647 w 121"/>
                <a:gd name="T27" fmla="*/ 2147483647 h 238"/>
                <a:gd name="T28" fmla="*/ 2147483647 w 121"/>
                <a:gd name="T29" fmla="*/ 2147483647 h 238"/>
                <a:gd name="T30" fmla="*/ 2147483647 w 121"/>
                <a:gd name="T31" fmla="*/ 2147483647 h 238"/>
                <a:gd name="T32" fmla="*/ 2147483647 w 121"/>
                <a:gd name="T33" fmla="*/ 2147483647 h 238"/>
                <a:gd name="T34" fmla="*/ 2147483647 w 121"/>
                <a:gd name="T35" fmla="*/ 2147483647 h 238"/>
                <a:gd name="T36" fmla="*/ 2147483647 w 121"/>
                <a:gd name="T37" fmla="*/ 2147483647 h 238"/>
                <a:gd name="T38" fmla="*/ 2147483647 w 121"/>
                <a:gd name="T39" fmla="*/ 2147483647 h 238"/>
                <a:gd name="T40" fmla="*/ 2147483647 w 121"/>
                <a:gd name="T41" fmla="*/ 2147483647 h 2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1"/>
                <a:gd name="T64" fmla="*/ 0 h 238"/>
                <a:gd name="T65" fmla="*/ 121 w 121"/>
                <a:gd name="T66" fmla="*/ 238 h 23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1" h="238">
                  <a:moveTo>
                    <a:pt x="50" y="60"/>
                  </a:moveTo>
                  <a:cubicBezTo>
                    <a:pt x="50" y="60"/>
                    <a:pt x="64" y="79"/>
                    <a:pt x="60" y="97"/>
                  </a:cubicBezTo>
                  <a:cubicBezTo>
                    <a:pt x="57" y="115"/>
                    <a:pt x="63" y="124"/>
                    <a:pt x="61" y="132"/>
                  </a:cubicBezTo>
                  <a:cubicBezTo>
                    <a:pt x="59" y="139"/>
                    <a:pt x="53" y="142"/>
                    <a:pt x="49" y="152"/>
                  </a:cubicBezTo>
                  <a:cubicBezTo>
                    <a:pt x="46" y="161"/>
                    <a:pt x="42" y="160"/>
                    <a:pt x="36" y="169"/>
                  </a:cubicBezTo>
                  <a:cubicBezTo>
                    <a:pt x="29" y="178"/>
                    <a:pt x="25" y="185"/>
                    <a:pt x="16" y="195"/>
                  </a:cubicBezTo>
                  <a:cubicBezTo>
                    <a:pt x="7" y="205"/>
                    <a:pt x="0" y="221"/>
                    <a:pt x="9" y="218"/>
                  </a:cubicBezTo>
                  <a:cubicBezTo>
                    <a:pt x="17" y="216"/>
                    <a:pt x="9" y="238"/>
                    <a:pt x="20" y="224"/>
                  </a:cubicBezTo>
                  <a:cubicBezTo>
                    <a:pt x="31" y="210"/>
                    <a:pt x="30" y="201"/>
                    <a:pt x="41" y="192"/>
                  </a:cubicBezTo>
                  <a:cubicBezTo>
                    <a:pt x="53" y="183"/>
                    <a:pt x="54" y="185"/>
                    <a:pt x="65" y="181"/>
                  </a:cubicBezTo>
                  <a:cubicBezTo>
                    <a:pt x="77" y="177"/>
                    <a:pt x="82" y="172"/>
                    <a:pt x="88" y="161"/>
                  </a:cubicBezTo>
                  <a:cubicBezTo>
                    <a:pt x="95" y="150"/>
                    <a:pt x="98" y="158"/>
                    <a:pt x="103" y="150"/>
                  </a:cubicBezTo>
                  <a:cubicBezTo>
                    <a:pt x="107" y="142"/>
                    <a:pt x="111" y="135"/>
                    <a:pt x="112" y="129"/>
                  </a:cubicBezTo>
                  <a:cubicBezTo>
                    <a:pt x="113" y="123"/>
                    <a:pt x="117" y="126"/>
                    <a:pt x="116" y="116"/>
                  </a:cubicBezTo>
                  <a:cubicBezTo>
                    <a:pt x="115" y="105"/>
                    <a:pt x="109" y="95"/>
                    <a:pt x="108" y="90"/>
                  </a:cubicBezTo>
                  <a:cubicBezTo>
                    <a:pt x="107" y="85"/>
                    <a:pt x="111" y="71"/>
                    <a:pt x="113" y="57"/>
                  </a:cubicBezTo>
                  <a:cubicBezTo>
                    <a:pt x="114" y="44"/>
                    <a:pt x="121" y="41"/>
                    <a:pt x="118" y="30"/>
                  </a:cubicBezTo>
                  <a:cubicBezTo>
                    <a:pt x="115" y="18"/>
                    <a:pt x="115" y="0"/>
                    <a:pt x="109" y="15"/>
                  </a:cubicBezTo>
                  <a:cubicBezTo>
                    <a:pt x="102" y="30"/>
                    <a:pt x="92" y="35"/>
                    <a:pt x="91" y="30"/>
                  </a:cubicBezTo>
                  <a:cubicBezTo>
                    <a:pt x="90" y="25"/>
                    <a:pt x="86" y="40"/>
                    <a:pt x="82" y="50"/>
                  </a:cubicBezTo>
                  <a:cubicBezTo>
                    <a:pt x="78" y="61"/>
                    <a:pt x="56" y="64"/>
                    <a:pt x="51" y="58"/>
                  </a:cubicBezTo>
                </a:path>
              </a:pathLst>
            </a:custGeom>
            <a:solidFill>
              <a:srgbClr val="B5A3CE"/>
            </a:solidFill>
            <a:ln w="9525">
              <a:noFill/>
              <a:round/>
              <a:headEnd/>
              <a:tailEnd/>
            </a:ln>
          </p:spPr>
          <p:txBody>
            <a:bodyPr/>
            <a:lstStyle/>
            <a:p>
              <a:endParaRPr lang="en-US"/>
            </a:p>
          </p:txBody>
        </p:sp>
        <p:sp>
          <p:nvSpPr>
            <p:cNvPr id="27328" name="Freeform 700"/>
            <p:cNvSpPr>
              <a:spLocks/>
            </p:cNvSpPr>
            <p:nvPr/>
          </p:nvSpPr>
          <p:spPr bwMode="auto">
            <a:xfrm>
              <a:off x="4354513" y="4956845"/>
              <a:ext cx="400050" cy="781050"/>
            </a:xfrm>
            <a:custGeom>
              <a:avLst/>
              <a:gdLst>
                <a:gd name="T0" fmla="*/ 2147483647 w 121"/>
                <a:gd name="T1" fmla="*/ 2147483647 h 237"/>
                <a:gd name="T2" fmla="*/ 2147483647 w 121"/>
                <a:gd name="T3" fmla="*/ 2147483647 h 237"/>
                <a:gd name="T4" fmla="*/ 2147483647 w 121"/>
                <a:gd name="T5" fmla="*/ 2147483647 h 237"/>
                <a:gd name="T6" fmla="*/ 2147483647 w 121"/>
                <a:gd name="T7" fmla="*/ 2147483647 h 237"/>
                <a:gd name="T8" fmla="*/ 2147483647 w 121"/>
                <a:gd name="T9" fmla="*/ 2147483647 h 237"/>
                <a:gd name="T10" fmla="*/ 2147483647 w 121"/>
                <a:gd name="T11" fmla="*/ 2147483647 h 237"/>
                <a:gd name="T12" fmla="*/ 2147483647 w 121"/>
                <a:gd name="T13" fmla="*/ 2147483647 h 237"/>
                <a:gd name="T14" fmla="*/ 2147483647 w 121"/>
                <a:gd name="T15" fmla="*/ 2147483647 h 237"/>
                <a:gd name="T16" fmla="*/ 2147483647 w 121"/>
                <a:gd name="T17" fmla="*/ 2147483647 h 237"/>
                <a:gd name="T18" fmla="*/ 2147483647 w 121"/>
                <a:gd name="T19" fmla="*/ 2147483647 h 237"/>
                <a:gd name="T20" fmla="*/ 2147483647 w 121"/>
                <a:gd name="T21" fmla="*/ 2147483647 h 237"/>
                <a:gd name="T22" fmla="*/ 2147483647 w 121"/>
                <a:gd name="T23" fmla="*/ 2147483647 h 237"/>
                <a:gd name="T24" fmla="*/ 2147483647 w 121"/>
                <a:gd name="T25" fmla="*/ 2147483647 h 237"/>
                <a:gd name="T26" fmla="*/ 2147483647 w 121"/>
                <a:gd name="T27" fmla="*/ 2147483647 h 237"/>
                <a:gd name="T28" fmla="*/ 2147483647 w 121"/>
                <a:gd name="T29" fmla="*/ 2147483647 h 237"/>
                <a:gd name="T30" fmla="*/ 2147483647 w 121"/>
                <a:gd name="T31" fmla="*/ 2147483647 h 237"/>
                <a:gd name="T32" fmla="*/ 2147483647 w 121"/>
                <a:gd name="T33" fmla="*/ 2147483647 h 237"/>
                <a:gd name="T34" fmla="*/ 2147483647 w 121"/>
                <a:gd name="T35" fmla="*/ 2147483647 h 237"/>
                <a:gd name="T36" fmla="*/ 2147483647 w 121"/>
                <a:gd name="T37" fmla="*/ 2147483647 h 237"/>
                <a:gd name="T38" fmla="*/ 2147483647 w 121"/>
                <a:gd name="T39" fmla="*/ 2147483647 h 237"/>
                <a:gd name="T40" fmla="*/ 2147483647 w 121"/>
                <a:gd name="T41" fmla="*/ 2147483647 h 2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1"/>
                <a:gd name="T64" fmla="*/ 0 h 237"/>
                <a:gd name="T65" fmla="*/ 121 w 121"/>
                <a:gd name="T66" fmla="*/ 237 h 23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1" h="237">
                  <a:moveTo>
                    <a:pt x="51" y="59"/>
                  </a:moveTo>
                  <a:cubicBezTo>
                    <a:pt x="51" y="59"/>
                    <a:pt x="64" y="78"/>
                    <a:pt x="61" y="96"/>
                  </a:cubicBezTo>
                  <a:cubicBezTo>
                    <a:pt x="57" y="114"/>
                    <a:pt x="64" y="123"/>
                    <a:pt x="62" y="131"/>
                  </a:cubicBezTo>
                  <a:cubicBezTo>
                    <a:pt x="59" y="138"/>
                    <a:pt x="53" y="142"/>
                    <a:pt x="50" y="151"/>
                  </a:cubicBezTo>
                  <a:cubicBezTo>
                    <a:pt x="46" y="160"/>
                    <a:pt x="42" y="159"/>
                    <a:pt x="36" y="168"/>
                  </a:cubicBezTo>
                  <a:cubicBezTo>
                    <a:pt x="29" y="177"/>
                    <a:pt x="25" y="184"/>
                    <a:pt x="16" y="194"/>
                  </a:cubicBezTo>
                  <a:cubicBezTo>
                    <a:pt x="7" y="204"/>
                    <a:pt x="0" y="220"/>
                    <a:pt x="9" y="217"/>
                  </a:cubicBezTo>
                  <a:cubicBezTo>
                    <a:pt x="17" y="215"/>
                    <a:pt x="9" y="237"/>
                    <a:pt x="20" y="223"/>
                  </a:cubicBezTo>
                  <a:cubicBezTo>
                    <a:pt x="31" y="209"/>
                    <a:pt x="30" y="200"/>
                    <a:pt x="41" y="191"/>
                  </a:cubicBezTo>
                  <a:cubicBezTo>
                    <a:pt x="53" y="182"/>
                    <a:pt x="54" y="183"/>
                    <a:pt x="65" y="180"/>
                  </a:cubicBezTo>
                  <a:cubicBezTo>
                    <a:pt x="77" y="176"/>
                    <a:pt x="82" y="170"/>
                    <a:pt x="88" y="160"/>
                  </a:cubicBezTo>
                  <a:cubicBezTo>
                    <a:pt x="94" y="149"/>
                    <a:pt x="98" y="156"/>
                    <a:pt x="103" y="149"/>
                  </a:cubicBezTo>
                  <a:cubicBezTo>
                    <a:pt x="107" y="141"/>
                    <a:pt x="111" y="134"/>
                    <a:pt x="112" y="128"/>
                  </a:cubicBezTo>
                  <a:cubicBezTo>
                    <a:pt x="113" y="122"/>
                    <a:pt x="117" y="125"/>
                    <a:pt x="116" y="115"/>
                  </a:cubicBezTo>
                  <a:cubicBezTo>
                    <a:pt x="115" y="104"/>
                    <a:pt x="109" y="94"/>
                    <a:pt x="108" y="89"/>
                  </a:cubicBezTo>
                  <a:cubicBezTo>
                    <a:pt x="107" y="84"/>
                    <a:pt x="111" y="70"/>
                    <a:pt x="113" y="56"/>
                  </a:cubicBezTo>
                  <a:cubicBezTo>
                    <a:pt x="114" y="43"/>
                    <a:pt x="121" y="41"/>
                    <a:pt x="118" y="29"/>
                  </a:cubicBezTo>
                  <a:cubicBezTo>
                    <a:pt x="114" y="18"/>
                    <a:pt x="115" y="0"/>
                    <a:pt x="109" y="15"/>
                  </a:cubicBezTo>
                  <a:cubicBezTo>
                    <a:pt x="102" y="29"/>
                    <a:pt x="92" y="34"/>
                    <a:pt x="91" y="29"/>
                  </a:cubicBezTo>
                  <a:cubicBezTo>
                    <a:pt x="90" y="25"/>
                    <a:pt x="86" y="40"/>
                    <a:pt x="82" y="50"/>
                  </a:cubicBezTo>
                  <a:cubicBezTo>
                    <a:pt x="78" y="60"/>
                    <a:pt x="56" y="64"/>
                    <a:pt x="51" y="57"/>
                  </a:cubicBezTo>
                </a:path>
              </a:pathLst>
            </a:custGeom>
            <a:solidFill>
              <a:srgbClr val="B4A3CE"/>
            </a:solidFill>
            <a:ln w="9525">
              <a:noFill/>
              <a:round/>
              <a:headEnd/>
              <a:tailEnd/>
            </a:ln>
          </p:spPr>
          <p:txBody>
            <a:bodyPr/>
            <a:lstStyle/>
            <a:p>
              <a:endParaRPr lang="en-US"/>
            </a:p>
          </p:txBody>
        </p:sp>
        <p:sp>
          <p:nvSpPr>
            <p:cNvPr id="27329" name="Freeform 701"/>
            <p:cNvSpPr>
              <a:spLocks/>
            </p:cNvSpPr>
            <p:nvPr/>
          </p:nvSpPr>
          <p:spPr bwMode="auto">
            <a:xfrm>
              <a:off x="4354513" y="4956845"/>
              <a:ext cx="395287" cy="781050"/>
            </a:xfrm>
            <a:custGeom>
              <a:avLst/>
              <a:gdLst>
                <a:gd name="T0" fmla="*/ 2147483647 w 120"/>
                <a:gd name="T1" fmla="*/ 2147483647 h 237"/>
                <a:gd name="T2" fmla="*/ 2147483647 w 120"/>
                <a:gd name="T3" fmla="*/ 2147483647 h 237"/>
                <a:gd name="T4" fmla="*/ 2147483647 w 120"/>
                <a:gd name="T5" fmla="*/ 2147483647 h 237"/>
                <a:gd name="T6" fmla="*/ 2147483647 w 120"/>
                <a:gd name="T7" fmla="*/ 2147483647 h 237"/>
                <a:gd name="T8" fmla="*/ 2147483647 w 120"/>
                <a:gd name="T9" fmla="*/ 2147483647 h 237"/>
                <a:gd name="T10" fmla="*/ 2147483647 w 120"/>
                <a:gd name="T11" fmla="*/ 2147483647 h 237"/>
                <a:gd name="T12" fmla="*/ 2147483647 w 120"/>
                <a:gd name="T13" fmla="*/ 2147483647 h 237"/>
                <a:gd name="T14" fmla="*/ 2147483647 w 120"/>
                <a:gd name="T15" fmla="*/ 2147483647 h 237"/>
                <a:gd name="T16" fmla="*/ 2147483647 w 120"/>
                <a:gd name="T17" fmla="*/ 2147483647 h 237"/>
                <a:gd name="T18" fmla="*/ 2147483647 w 120"/>
                <a:gd name="T19" fmla="*/ 2147483647 h 237"/>
                <a:gd name="T20" fmla="*/ 2147483647 w 120"/>
                <a:gd name="T21" fmla="*/ 2147483647 h 237"/>
                <a:gd name="T22" fmla="*/ 2147483647 w 120"/>
                <a:gd name="T23" fmla="*/ 2147483647 h 237"/>
                <a:gd name="T24" fmla="*/ 2147483647 w 120"/>
                <a:gd name="T25" fmla="*/ 2147483647 h 237"/>
                <a:gd name="T26" fmla="*/ 2147483647 w 120"/>
                <a:gd name="T27" fmla="*/ 2147483647 h 237"/>
                <a:gd name="T28" fmla="*/ 2147483647 w 120"/>
                <a:gd name="T29" fmla="*/ 2147483647 h 237"/>
                <a:gd name="T30" fmla="*/ 2147483647 w 120"/>
                <a:gd name="T31" fmla="*/ 2147483647 h 237"/>
                <a:gd name="T32" fmla="*/ 2147483647 w 120"/>
                <a:gd name="T33" fmla="*/ 2147483647 h 237"/>
                <a:gd name="T34" fmla="*/ 2147483647 w 120"/>
                <a:gd name="T35" fmla="*/ 2147483647 h 237"/>
                <a:gd name="T36" fmla="*/ 2147483647 w 120"/>
                <a:gd name="T37" fmla="*/ 2147483647 h 237"/>
                <a:gd name="T38" fmla="*/ 2147483647 w 120"/>
                <a:gd name="T39" fmla="*/ 2147483647 h 237"/>
                <a:gd name="T40" fmla="*/ 2147483647 w 120"/>
                <a:gd name="T41" fmla="*/ 2147483647 h 2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237"/>
                <a:gd name="T65" fmla="*/ 120 w 120"/>
                <a:gd name="T66" fmla="*/ 237 h 23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237">
                  <a:moveTo>
                    <a:pt x="51" y="59"/>
                  </a:moveTo>
                  <a:cubicBezTo>
                    <a:pt x="51" y="59"/>
                    <a:pt x="65" y="78"/>
                    <a:pt x="61" y="96"/>
                  </a:cubicBezTo>
                  <a:cubicBezTo>
                    <a:pt x="58" y="114"/>
                    <a:pt x="64" y="123"/>
                    <a:pt x="62" y="131"/>
                  </a:cubicBezTo>
                  <a:cubicBezTo>
                    <a:pt x="60" y="138"/>
                    <a:pt x="53" y="142"/>
                    <a:pt x="50" y="151"/>
                  </a:cubicBezTo>
                  <a:cubicBezTo>
                    <a:pt x="47" y="160"/>
                    <a:pt x="43" y="158"/>
                    <a:pt x="36" y="168"/>
                  </a:cubicBezTo>
                  <a:cubicBezTo>
                    <a:pt x="29" y="177"/>
                    <a:pt x="25" y="184"/>
                    <a:pt x="16" y="194"/>
                  </a:cubicBezTo>
                  <a:cubicBezTo>
                    <a:pt x="7" y="204"/>
                    <a:pt x="0" y="219"/>
                    <a:pt x="9" y="217"/>
                  </a:cubicBezTo>
                  <a:cubicBezTo>
                    <a:pt x="17" y="215"/>
                    <a:pt x="9" y="237"/>
                    <a:pt x="20" y="223"/>
                  </a:cubicBezTo>
                  <a:cubicBezTo>
                    <a:pt x="31" y="209"/>
                    <a:pt x="30" y="200"/>
                    <a:pt x="41" y="191"/>
                  </a:cubicBezTo>
                  <a:cubicBezTo>
                    <a:pt x="53" y="182"/>
                    <a:pt x="54" y="183"/>
                    <a:pt x="65" y="179"/>
                  </a:cubicBezTo>
                  <a:cubicBezTo>
                    <a:pt x="77" y="176"/>
                    <a:pt x="82" y="170"/>
                    <a:pt x="88" y="160"/>
                  </a:cubicBezTo>
                  <a:cubicBezTo>
                    <a:pt x="94" y="149"/>
                    <a:pt x="98" y="156"/>
                    <a:pt x="102" y="148"/>
                  </a:cubicBezTo>
                  <a:cubicBezTo>
                    <a:pt x="107" y="141"/>
                    <a:pt x="111" y="134"/>
                    <a:pt x="112" y="128"/>
                  </a:cubicBezTo>
                  <a:cubicBezTo>
                    <a:pt x="113" y="122"/>
                    <a:pt x="117" y="125"/>
                    <a:pt x="116" y="115"/>
                  </a:cubicBezTo>
                  <a:cubicBezTo>
                    <a:pt x="114" y="104"/>
                    <a:pt x="109" y="94"/>
                    <a:pt x="108" y="89"/>
                  </a:cubicBezTo>
                  <a:cubicBezTo>
                    <a:pt x="107" y="84"/>
                    <a:pt x="111" y="70"/>
                    <a:pt x="112" y="56"/>
                  </a:cubicBezTo>
                  <a:cubicBezTo>
                    <a:pt x="114" y="43"/>
                    <a:pt x="120" y="41"/>
                    <a:pt x="117" y="29"/>
                  </a:cubicBezTo>
                  <a:cubicBezTo>
                    <a:pt x="114" y="18"/>
                    <a:pt x="115" y="0"/>
                    <a:pt x="109" y="15"/>
                  </a:cubicBezTo>
                  <a:cubicBezTo>
                    <a:pt x="102" y="30"/>
                    <a:pt x="92" y="34"/>
                    <a:pt x="91" y="30"/>
                  </a:cubicBezTo>
                  <a:cubicBezTo>
                    <a:pt x="90" y="25"/>
                    <a:pt x="86" y="40"/>
                    <a:pt x="82" y="50"/>
                  </a:cubicBezTo>
                  <a:cubicBezTo>
                    <a:pt x="78" y="60"/>
                    <a:pt x="56" y="64"/>
                    <a:pt x="51" y="57"/>
                  </a:cubicBezTo>
                </a:path>
              </a:pathLst>
            </a:custGeom>
            <a:solidFill>
              <a:srgbClr val="B3A2CE"/>
            </a:solidFill>
            <a:ln w="9525">
              <a:noFill/>
              <a:round/>
              <a:headEnd/>
              <a:tailEnd/>
            </a:ln>
          </p:spPr>
          <p:txBody>
            <a:bodyPr/>
            <a:lstStyle/>
            <a:p>
              <a:endParaRPr lang="en-US"/>
            </a:p>
          </p:txBody>
        </p:sp>
        <p:sp>
          <p:nvSpPr>
            <p:cNvPr id="27330" name="Freeform 702"/>
            <p:cNvSpPr>
              <a:spLocks/>
            </p:cNvSpPr>
            <p:nvPr/>
          </p:nvSpPr>
          <p:spPr bwMode="auto">
            <a:xfrm>
              <a:off x="4354513" y="4956845"/>
              <a:ext cx="395287" cy="777875"/>
            </a:xfrm>
            <a:custGeom>
              <a:avLst/>
              <a:gdLst>
                <a:gd name="T0" fmla="*/ 2147483647 w 120"/>
                <a:gd name="T1" fmla="*/ 2147483647 h 236"/>
                <a:gd name="T2" fmla="*/ 2147483647 w 120"/>
                <a:gd name="T3" fmla="*/ 2147483647 h 236"/>
                <a:gd name="T4" fmla="*/ 2147483647 w 120"/>
                <a:gd name="T5" fmla="*/ 2147483647 h 236"/>
                <a:gd name="T6" fmla="*/ 2147483647 w 120"/>
                <a:gd name="T7" fmla="*/ 2147483647 h 236"/>
                <a:gd name="T8" fmla="*/ 2147483647 w 120"/>
                <a:gd name="T9" fmla="*/ 2147483647 h 236"/>
                <a:gd name="T10" fmla="*/ 2147483647 w 120"/>
                <a:gd name="T11" fmla="*/ 2147483647 h 236"/>
                <a:gd name="T12" fmla="*/ 2147483647 w 120"/>
                <a:gd name="T13" fmla="*/ 2147483647 h 236"/>
                <a:gd name="T14" fmla="*/ 2147483647 w 120"/>
                <a:gd name="T15" fmla="*/ 2147483647 h 236"/>
                <a:gd name="T16" fmla="*/ 2147483647 w 120"/>
                <a:gd name="T17" fmla="*/ 2147483647 h 236"/>
                <a:gd name="T18" fmla="*/ 2147483647 w 120"/>
                <a:gd name="T19" fmla="*/ 2147483647 h 236"/>
                <a:gd name="T20" fmla="*/ 2147483647 w 120"/>
                <a:gd name="T21" fmla="*/ 2147483647 h 236"/>
                <a:gd name="T22" fmla="*/ 2147483647 w 120"/>
                <a:gd name="T23" fmla="*/ 2147483647 h 236"/>
                <a:gd name="T24" fmla="*/ 2147483647 w 120"/>
                <a:gd name="T25" fmla="*/ 2147483647 h 236"/>
                <a:gd name="T26" fmla="*/ 2147483647 w 120"/>
                <a:gd name="T27" fmla="*/ 2147483647 h 236"/>
                <a:gd name="T28" fmla="*/ 2147483647 w 120"/>
                <a:gd name="T29" fmla="*/ 2147483647 h 236"/>
                <a:gd name="T30" fmla="*/ 2147483647 w 120"/>
                <a:gd name="T31" fmla="*/ 2147483647 h 236"/>
                <a:gd name="T32" fmla="*/ 2147483647 w 120"/>
                <a:gd name="T33" fmla="*/ 2147483647 h 236"/>
                <a:gd name="T34" fmla="*/ 2147483647 w 120"/>
                <a:gd name="T35" fmla="*/ 2147483647 h 236"/>
                <a:gd name="T36" fmla="*/ 2147483647 w 120"/>
                <a:gd name="T37" fmla="*/ 2147483647 h 236"/>
                <a:gd name="T38" fmla="*/ 2147483647 w 120"/>
                <a:gd name="T39" fmla="*/ 2147483647 h 236"/>
                <a:gd name="T40" fmla="*/ 2147483647 w 120"/>
                <a:gd name="T41" fmla="*/ 2147483647 h 2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236"/>
                <a:gd name="T65" fmla="*/ 120 w 120"/>
                <a:gd name="T66" fmla="*/ 236 h 2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236">
                  <a:moveTo>
                    <a:pt x="51" y="60"/>
                  </a:moveTo>
                  <a:cubicBezTo>
                    <a:pt x="51" y="60"/>
                    <a:pt x="65" y="78"/>
                    <a:pt x="62" y="96"/>
                  </a:cubicBezTo>
                  <a:cubicBezTo>
                    <a:pt x="58" y="115"/>
                    <a:pt x="64" y="124"/>
                    <a:pt x="62" y="131"/>
                  </a:cubicBezTo>
                  <a:cubicBezTo>
                    <a:pt x="60" y="138"/>
                    <a:pt x="53" y="142"/>
                    <a:pt x="50" y="151"/>
                  </a:cubicBezTo>
                  <a:cubicBezTo>
                    <a:pt x="47" y="160"/>
                    <a:pt x="43" y="158"/>
                    <a:pt x="36" y="167"/>
                  </a:cubicBezTo>
                  <a:cubicBezTo>
                    <a:pt x="30" y="177"/>
                    <a:pt x="26" y="184"/>
                    <a:pt x="17" y="194"/>
                  </a:cubicBezTo>
                  <a:cubicBezTo>
                    <a:pt x="8" y="203"/>
                    <a:pt x="0" y="219"/>
                    <a:pt x="9" y="217"/>
                  </a:cubicBezTo>
                  <a:cubicBezTo>
                    <a:pt x="17" y="215"/>
                    <a:pt x="9" y="236"/>
                    <a:pt x="20" y="223"/>
                  </a:cubicBezTo>
                  <a:cubicBezTo>
                    <a:pt x="31" y="209"/>
                    <a:pt x="30" y="199"/>
                    <a:pt x="42" y="190"/>
                  </a:cubicBezTo>
                  <a:cubicBezTo>
                    <a:pt x="53" y="182"/>
                    <a:pt x="54" y="183"/>
                    <a:pt x="66" y="179"/>
                  </a:cubicBezTo>
                  <a:cubicBezTo>
                    <a:pt x="77" y="175"/>
                    <a:pt x="82" y="170"/>
                    <a:pt x="88" y="159"/>
                  </a:cubicBezTo>
                  <a:cubicBezTo>
                    <a:pt x="94" y="149"/>
                    <a:pt x="98" y="156"/>
                    <a:pt x="102" y="148"/>
                  </a:cubicBezTo>
                  <a:cubicBezTo>
                    <a:pt x="107" y="141"/>
                    <a:pt x="111" y="134"/>
                    <a:pt x="112" y="128"/>
                  </a:cubicBezTo>
                  <a:cubicBezTo>
                    <a:pt x="112" y="122"/>
                    <a:pt x="116" y="125"/>
                    <a:pt x="115" y="114"/>
                  </a:cubicBezTo>
                  <a:cubicBezTo>
                    <a:pt x="114" y="104"/>
                    <a:pt x="109" y="94"/>
                    <a:pt x="108" y="89"/>
                  </a:cubicBezTo>
                  <a:cubicBezTo>
                    <a:pt x="106" y="85"/>
                    <a:pt x="111" y="70"/>
                    <a:pt x="112" y="57"/>
                  </a:cubicBezTo>
                  <a:cubicBezTo>
                    <a:pt x="114" y="43"/>
                    <a:pt x="120" y="41"/>
                    <a:pt x="117" y="30"/>
                  </a:cubicBezTo>
                  <a:cubicBezTo>
                    <a:pt x="114" y="18"/>
                    <a:pt x="115" y="0"/>
                    <a:pt x="108" y="15"/>
                  </a:cubicBezTo>
                  <a:cubicBezTo>
                    <a:pt x="102" y="30"/>
                    <a:pt x="92" y="35"/>
                    <a:pt x="91" y="30"/>
                  </a:cubicBezTo>
                  <a:cubicBezTo>
                    <a:pt x="90" y="25"/>
                    <a:pt x="86" y="40"/>
                    <a:pt x="82" y="50"/>
                  </a:cubicBezTo>
                  <a:cubicBezTo>
                    <a:pt x="78" y="60"/>
                    <a:pt x="56" y="64"/>
                    <a:pt x="51" y="57"/>
                  </a:cubicBezTo>
                </a:path>
              </a:pathLst>
            </a:custGeom>
            <a:solidFill>
              <a:srgbClr val="B2A2CE"/>
            </a:solidFill>
            <a:ln w="9525">
              <a:noFill/>
              <a:round/>
              <a:headEnd/>
              <a:tailEnd/>
            </a:ln>
          </p:spPr>
          <p:txBody>
            <a:bodyPr/>
            <a:lstStyle/>
            <a:p>
              <a:endParaRPr lang="en-US"/>
            </a:p>
          </p:txBody>
        </p:sp>
        <p:sp>
          <p:nvSpPr>
            <p:cNvPr id="27331" name="Freeform 703"/>
            <p:cNvSpPr>
              <a:spLocks/>
            </p:cNvSpPr>
            <p:nvPr/>
          </p:nvSpPr>
          <p:spPr bwMode="auto">
            <a:xfrm>
              <a:off x="4357688" y="4960020"/>
              <a:ext cx="392112" cy="774700"/>
            </a:xfrm>
            <a:custGeom>
              <a:avLst/>
              <a:gdLst>
                <a:gd name="T0" fmla="*/ 2147483647 w 119"/>
                <a:gd name="T1" fmla="*/ 2147483647 h 235"/>
                <a:gd name="T2" fmla="*/ 2147483647 w 119"/>
                <a:gd name="T3" fmla="*/ 2147483647 h 235"/>
                <a:gd name="T4" fmla="*/ 2147483647 w 119"/>
                <a:gd name="T5" fmla="*/ 2147483647 h 235"/>
                <a:gd name="T6" fmla="*/ 2147483647 w 119"/>
                <a:gd name="T7" fmla="*/ 2147483647 h 235"/>
                <a:gd name="T8" fmla="*/ 2147483647 w 119"/>
                <a:gd name="T9" fmla="*/ 2147483647 h 235"/>
                <a:gd name="T10" fmla="*/ 2147483647 w 119"/>
                <a:gd name="T11" fmla="*/ 2147483647 h 235"/>
                <a:gd name="T12" fmla="*/ 2147483647 w 119"/>
                <a:gd name="T13" fmla="*/ 2147483647 h 235"/>
                <a:gd name="T14" fmla="*/ 2147483647 w 119"/>
                <a:gd name="T15" fmla="*/ 2147483647 h 235"/>
                <a:gd name="T16" fmla="*/ 2147483647 w 119"/>
                <a:gd name="T17" fmla="*/ 2147483647 h 235"/>
                <a:gd name="T18" fmla="*/ 2147483647 w 119"/>
                <a:gd name="T19" fmla="*/ 2147483647 h 235"/>
                <a:gd name="T20" fmla="*/ 2147483647 w 119"/>
                <a:gd name="T21" fmla="*/ 2147483647 h 235"/>
                <a:gd name="T22" fmla="*/ 2147483647 w 119"/>
                <a:gd name="T23" fmla="*/ 2147483647 h 235"/>
                <a:gd name="T24" fmla="*/ 2147483647 w 119"/>
                <a:gd name="T25" fmla="*/ 2147483647 h 235"/>
                <a:gd name="T26" fmla="*/ 2147483647 w 119"/>
                <a:gd name="T27" fmla="*/ 2147483647 h 235"/>
                <a:gd name="T28" fmla="*/ 2147483647 w 119"/>
                <a:gd name="T29" fmla="*/ 2147483647 h 235"/>
                <a:gd name="T30" fmla="*/ 2147483647 w 119"/>
                <a:gd name="T31" fmla="*/ 2147483647 h 235"/>
                <a:gd name="T32" fmla="*/ 2147483647 w 119"/>
                <a:gd name="T33" fmla="*/ 2147483647 h 235"/>
                <a:gd name="T34" fmla="*/ 2147483647 w 119"/>
                <a:gd name="T35" fmla="*/ 2147483647 h 235"/>
                <a:gd name="T36" fmla="*/ 2147483647 w 119"/>
                <a:gd name="T37" fmla="*/ 2147483647 h 235"/>
                <a:gd name="T38" fmla="*/ 2147483647 w 119"/>
                <a:gd name="T39" fmla="*/ 2147483647 h 235"/>
                <a:gd name="T40" fmla="*/ 2147483647 w 119"/>
                <a:gd name="T41" fmla="*/ 2147483647 h 2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9"/>
                <a:gd name="T64" fmla="*/ 0 h 235"/>
                <a:gd name="T65" fmla="*/ 119 w 119"/>
                <a:gd name="T66" fmla="*/ 235 h 2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9" h="235">
                  <a:moveTo>
                    <a:pt x="50" y="59"/>
                  </a:moveTo>
                  <a:cubicBezTo>
                    <a:pt x="50" y="59"/>
                    <a:pt x="64" y="78"/>
                    <a:pt x="61" y="96"/>
                  </a:cubicBezTo>
                  <a:cubicBezTo>
                    <a:pt x="58" y="114"/>
                    <a:pt x="64" y="123"/>
                    <a:pt x="62" y="130"/>
                  </a:cubicBezTo>
                  <a:cubicBezTo>
                    <a:pt x="59" y="137"/>
                    <a:pt x="53" y="141"/>
                    <a:pt x="49" y="150"/>
                  </a:cubicBezTo>
                  <a:cubicBezTo>
                    <a:pt x="46" y="159"/>
                    <a:pt x="42" y="157"/>
                    <a:pt x="35" y="166"/>
                  </a:cubicBezTo>
                  <a:cubicBezTo>
                    <a:pt x="29" y="175"/>
                    <a:pt x="25" y="183"/>
                    <a:pt x="16" y="192"/>
                  </a:cubicBezTo>
                  <a:cubicBezTo>
                    <a:pt x="7" y="202"/>
                    <a:pt x="0" y="218"/>
                    <a:pt x="8" y="216"/>
                  </a:cubicBezTo>
                  <a:cubicBezTo>
                    <a:pt x="16" y="214"/>
                    <a:pt x="8" y="235"/>
                    <a:pt x="19" y="222"/>
                  </a:cubicBezTo>
                  <a:cubicBezTo>
                    <a:pt x="30" y="208"/>
                    <a:pt x="29" y="198"/>
                    <a:pt x="41" y="189"/>
                  </a:cubicBezTo>
                  <a:cubicBezTo>
                    <a:pt x="52" y="180"/>
                    <a:pt x="53" y="182"/>
                    <a:pt x="65" y="178"/>
                  </a:cubicBezTo>
                  <a:cubicBezTo>
                    <a:pt x="76" y="174"/>
                    <a:pt x="81" y="169"/>
                    <a:pt x="87" y="158"/>
                  </a:cubicBezTo>
                  <a:cubicBezTo>
                    <a:pt x="93" y="148"/>
                    <a:pt x="97" y="155"/>
                    <a:pt x="101" y="147"/>
                  </a:cubicBezTo>
                  <a:cubicBezTo>
                    <a:pt x="106" y="139"/>
                    <a:pt x="110" y="133"/>
                    <a:pt x="110" y="127"/>
                  </a:cubicBezTo>
                  <a:cubicBezTo>
                    <a:pt x="111" y="121"/>
                    <a:pt x="115" y="124"/>
                    <a:pt x="114" y="113"/>
                  </a:cubicBezTo>
                  <a:cubicBezTo>
                    <a:pt x="113" y="103"/>
                    <a:pt x="108" y="93"/>
                    <a:pt x="107" y="88"/>
                  </a:cubicBezTo>
                  <a:cubicBezTo>
                    <a:pt x="105" y="84"/>
                    <a:pt x="110" y="69"/>
                    <a:pt x="111" y="56"/>
                  </a:cubicBezTo>
                  <a:cubicBezTo>
                    <a:pt x="112" y="42"/>
                    <a:pt x="119" y="40"/>
                    <a:pt x="116" y="29"/>
                  </a:cubicBezTo>
                  <a:cubicBezTo>
                    <a:pt x="113" y="17"/>
                    <a:pt x="114" y="0"/>
                    <a:pt x="107" y="15"/>
                  </a:cubicBezTo>
                  <a:cubicBezTo>
                    <a:pt x="101" y="30"/>
                    <a:pt x="91" y="34"/>
                    <a:pt x="90" y="29"/>
                  </a:cubicBezTo>
                  <a:cubicBezTo>
                    <a:pt x="89" y="25"/>
                    <a:pt x="85" y="40"/>
                    <a:pt x="81" y="50"/>
                  </a:cubicBezTo>
                  <a:cubicBezTo>
                    <a:pt x="77" y="60"/>
                    <a:pt x="55" y="63"/>
                    <a:pt x="50" y="56"/>
                  </a:cubicBezTo>
                </a:path>
              </a:pathLst>
            </a:custGeom>
            <a:solidFill>
              <a:srgbClr val="B1A1CD"/>
            </a:solidFill>
            <a:ln w="9525">
              <a:noFill/>
              <a:round/>
              <a:headEnd/>
              <a:tailEnd/>
            </a:ln>
          </p:spPr>
          <p:txBody>
            <a:bodyPr/>
            <a:lstStyle/>
            <a:p>
              <a:endParaRPr lang="en-US"/>
            </a:p>
          </p:txBody>
        </p:sp>
        <p:sp>
          <p:nvSpPr>
            <p:cNvPr id="27332" name="Freeform 704"/>
            <p:cNvSpPr>
              <a:spLocks/>
            </p:cNvSpPr>
            <p:nvPr/>
          </p:nvSpPr>
          <p:spPr bwMode="auto">
            <a:xfrm>
              <a:off x="4357688" y="4960020"/>
              <a:ext cx="392112" cy="774700"/>
            </a:xfrm>
            <a:custGeom>
              <a:avLst/>
              <a:gdLst>
                <a:gd name="T0" fmla="*/ 2147483647 w 119"/>
                <a:gd name="T1" fmla="*/ 2147483647 h 235"/>
                <a:gd name="T2" fmla="*/ 2147483647 w 119"/>
                <a:gd name="T3" fmla="*/ 2147483647 h 235"/>
                <a:gd name="T4" fmla="*/ 2147483647 w 119"/>
                <a:gd name="T5" fmla="*/ 2147483647 h 235"/>
                <a:gd name="T6" fmla="*/ 2147483647 w 119"/>
                <a:gd name="T7" fmla="*/ 2147483647 h 235"/>
                <a:gd name="T8" fmla="*/ 2147483647 w 119"/>
                <a:gd name="T9" fmla="*/ 2147483647 h 235"/>
                <a:gd name="T10" fmla="*/ 2147483647 w 119"/>
                <a:gd name="T11" fmla="*/ 2147483647 h 235"/>
                <a:gd name="T12" fmla="*/ 2147483647 w 119"/>
                <a:gd name="T13" fmla="*/ 2147483647 h 235"/>
                <a:gd name="T14" fmla="*/ 2147483647 w 119"/>
                <a:gd name="T15" fmla="*/ 2147483647 h 235"/>
                <a:gd name="T16" fmla="*/ 2147483647 w 119"/>
                <a:gd name="T17" fmla="*/ 2147483647 h 235"/>
                <a:gd name="T18" fmla="*/ 2147483647 w 119"/>
                <a:gd name="T19" fmla="*/ 2147483647 h 235"/>
                <a:gd name="T20" fmla="*/ 2147483647 w 119"/>
                <a:gd name="T21" fmla="*/ 2147483647 h 235"/>
                <a:gd name="T22" fmla="*/ 2147483647 w 119"/>
                <a:gd name="T23" fmla="*/ 2147483647 h 235"/>
                <a:gd name="T24" fmla="*/ 2147483647 w 119"/>
                <a:gd name="T25" fmla="*/ 2147483647 h 235"/>
                <a:gd name="T26" fmla="*/ 2147483647 w 119"/>
                <a:gd name="T27" fmla="*/ 2147483647 h 235"/>
                <a:gd name="T28" fmla="*/ 2147483647 w 119"/>
                <a:gd name="T29" fmla="*/ 2147483647 h 235"/>
                <a:gd name="T30" fmla="*/ 2147483647 w 119"/>
                <a:gd name="T31" fmla="*/ 2147483647 h 235"/>
                <a:gd name="T32" fmla="*/ 2147483647 w 119"/>
                <a:gd name="T33" fmla="*/ 2147483647 h 235"/>
                <a:gd name="T34" fmla="*/ 2147483647 w 119"/>
                <a:gd name="T35" fmla="*/ 2147483647 h 235"/>
                <a:gd name="T36" fmla="*/ 2147483647 w 119"/>
                <a:gd name="T37" fmla="*/ 2147483647 h 235"/>
                <a:gd name="T38" fmla="*/ 2147483647 w 119"/>
                <a:gd name="T39" fmla="*/ 2147483647 h 235"/>
                <a:gd name="T40" fmla="*/ 2147483647 w 119"/>
                <a:gd name="T41" fmla="*/ 2147483647 h 2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9"/>
                <a:gd name="T64" fmla="*/ 0 h 235"/>
                <a:gd name="T65" fmla="*/ 119 w 119"/>
                <a:gd name="T66" fmla="*/ 235 h 2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9" h="235">
                  <a:moveTo>
                    <a:pt x="50" y="59"/>
                  </a:moveTo>
                  <a:cubicBezTo>
                    <a:pt x="50" y="59"/>
                    <a:pt x="65" y="78"/>
                    <a:pt x="61" y="96"/>
                  </a:cubicBezTo>
                  <a:cubicBezTo>
                    <a:pt x="58" y="114"/>
                    <a:pt x="64" y="123"/>
                    <a:pt x="62" y="130"/>
                  </a:cubicBezTo>
                  <a:cubicBezTo>
                    <a:pt x="60" y="137"/>
                    <a:pt x="53" y="141"/>
                    <a:pt x="50" y="150"/>
                  </a:cubicBezTo>
                  <a:cubicBezTo>
                    <a:pt x="46" y="159"/>
                    <a:pt x="42" y="157"/>
                    <a:pt x="35" y="166"/>
                  </a:cubicBezTo>
                  <a:cubicBezTo>
                    <a:pt x="29" y="175"/>
                    <a:pt x="25" y="183"/>
                    <a:pt x="16" y="192"/>
                  </a:cubicBezTo>
                  <a:cubicBezTo>
                    <a:pt x="7" y="202"/>
                    <a:pt x="0" y="218"/>
                    <a:pt x="8" y="216"/>
                  </a:cubicBezTo>
                  <a:cubicBezTo>
                    <a:pt x="17" y="214"/>
                    <a:pt x="8" y="235"/>
                    <a:pt x="19" y="221"/>
                  </a:cubicBezTo>
                  <a:cubicBezTo>
                    <a:pt x="30" y="208"/>
                    <a:pt x="29" y="198"/>
                    <a:pt x="41" y="189"/>
                  </a:cubicBezTo>
                  <a:cubicBezTo>
                    <a:pt x="52" y="180"/>
                    <a:pt x="53" y="182"/>
                    <a:pt x="65" y="178"/>
                  </a:cubicBezTo>
                  <a:cubicBezTo>
                    <a:pt x="76" y="174"/>
                    <a:pt x="81" y="169"/>
                    <a:pt x="87" y="158"/>
                  </a:cubicBezTo>
                  <a:cubicBezTo>
                    <a:pt x="93" y="148"/>
                    <a:pt x="97" y="155"/>
                    <a:pt x="101" y="147"/>
                  </a:cubicBezTo>
                  <a:cubicBezTo>
                    <a:pt x="105" y="139"/>
                    <a:pt x="109" y="133"/>
                    <a:pt x="110" y="127"/>
                  </a:cubicBezTo>
                  <a:cubicBezTo>
                    <a:pt x="111" y="121"/>
                    <a:pt x="115" y="124"/>
                    <a:pt x="114" y="113"/>
                  </a:cubicBezTo>
                  <a:cubicBezTo>
                    <a:pt x="113" y="103"/>
                    <a:pt x="108" y="93"/>
                    <a:pt x="106" y="88"/>
                  </a:cubicBezTo>
                  <a:cubicBezTo>
                    <a:pt x="105" y="84"/>
                    <a:pt x="110" y="69"/>
                    <a:pt x="111" y="56"/>
                  </a:cubicBezTo>
                  <a:cubicBezTo>
                    <a:pt x="112" y="43"/>
                    <a:pt x="119" y="40"/>
                    <a:pt x="116" y="29"/>
                  </a:cubicBezTo>
                  <a:cubicBezTo>
                    <a:pt x="113" y="18"/>
                    <a:pt x="114" y="0"/>
                    <a:pt x="107" y="15"/>
                  </a:cubicBezTo>
                  <a:cubicBezTo>
                    <a:pt x="101" y="30"/>
                    <a:pt x="91" y="34"/>
                    <a:pt x="90" y="30"/>
                  </a:cubicBezTo>
                  <a:cubicBezTo>
                    <a:pt x="89" y="25"/>
                    <a:pt x="85" y="40"/>
                    <a:pt x="81" y="50"/>
                  </a:cubicBezTo>
                  <a:cubicBezTo>
                    <a:pt x="77" y="60"/>
                    <a:pt x="55" y="63"/>
                    <a:pt x="50" y="56"/>
                  </a:cubicBezTo>
                </a:path>
              </a:pathLst>
            </a:custGeom>
            <a:solidFill>
              <a:srgbClr val="B0A0CD"/>
            </a:solidFill>
            <a:ln w="9525">
              <a:noFill/>
              <a:round/>
              <a:headEnd/>
              <a:tailEnd/>
            </a:ln>
          </p:spPr>
          <p:txBody>
            <a:bodyPr/>
            <a:lstStyle/>
            <a:p>
              <a:endParaRPr lang="en-US"/>
            </a:p>
          </p:txBody>
        </p:sp>
        <p:sp>
          <p:nvSpPr>
            <p:cNvPr id="27333" name="Freeform 705"/>
            <p:cNvSpPr>
              <a:spLocks/>
            </p:cNvSpPr>
            <p:nvPr/>
          </p:nvSpPr>
          <p:spPr bwMode="auto">
            <a:xfrm>
              <a:off x="4357688" y="4963195"/>
              <a:ext cx="392112" cy="771525"/>
            </a:xfrm>
            <a:custGeom>
              <a:avLst/>
              <a:gdLst>
                <a:gd name="T0" fmla="*/ 2147483647 w 119"/>
                <a:gd name="T1" fmla="*/ 2147483647 h 234"/>
                <a:gd name="T2" fmla="*/ 2147483647 w 119"/>
                <a:gd name="T3" fmla="*/ 2147483647 h 234"/>
                <a:gd name="T4" fmla="*/ 2147483647 w 119"/>
                <a:gd name="T5" fmla="*/ 2147483647 h 234"/>
                <a:gd name="T6" fmla="*/ 2147483647 w 119"/>
                <a:gd name="T7" fmla="*/ 2147483647 h 234"/>
                <a:gd name="T8" fmla="*/ 2147483647 w 119"/>
                <a:gd name="T9" fmla="*/ 2147483647 h 234"/>
                <a:gd name="T10" fmla="*/ 2147483647 w 119"/>
                <a:gd name="T11" fmla="*/ 2147483647 h 234"/>
                <a:gd name="T12" fmla="*/ 2147483647 w 119"/>
                <a:gd name="T13" fmla="*/ 2147483647 h 234"/>
                <a:gd name="T14" fmla="*/ 2147483647 w 119"/>
                <a:gd name="T15" fmla="*/ 2147483647 h 234"/>
                <a:gd name="T16" fmla="*/ 2147483647 w 119"/>
                <a:gd name="T17" fmla="*/ 2147483647 h 234"/>
                <a:gd name="T18" fmla="*/ 2147483647 w 119"/>
                <a:gd name="T19" fmla="*/ 2147483647 h 234"/>
                <a:gd name="T20" fmla="*/ 2147483647 w 119"/>
                <a:gd name="T21" fmla="*/ 2147483647 h 234"/>
                <a:gd name="T22" fmla="*/ 2147483647 w 119"/>
                <a:gd name="T23" fmla="*/ 2147483647 h 234"/>
                <a:gd name="T24" fmla="*/ 2147483647 w 119"/>
                <a:gd name="T25" fmla="*/ 2147483647 h 234"/>
                <a:gd name="T26" fmla="*/ 2147483647 w 119"/>
                <a:gd name="T27" fmla="*/ 2147483647 h 234"/>
                <a:gd name="T28" fmla="*/ 2147483647 w 119"/>
                <a:gd name="T29" fmla="*/ 2147483647 h 234"/>
                <a:gd name="T30" fmla="*/ 2147483647 w 119"/>
                <a:gd name="T31" fmla="*/ 2147483647 h 234"/>
                <a:gd name="T32" fmla="*/ 2147483647 w 119"/>
                <a:gd name="T33" fmla="*/ 2147483647 h 234"/>
                <a:gd name="T34" fmla="*/ 2147483647 w 119"/>
                <a:gd name="T35" fmla="*/ 2147483647 h 234"/>
                <a:gd name="T36" fmla="*/ 2147483647 w 119"/>
                <a:gd name="T37" fmla="*/ 2147483647 h 234"/>
                <a:gd name="T38" fmla="*/ 2147483647 w 119"/>
                <a:gd name="T39" fmla="*/ 2147483647 h 234"/>
                <a:gd name="T40" fmla="*/ 2147483647 w 119"/>
                <a:gd name="T41" fmla="*/ 2147483647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9"/>
                <a:gd name="T64" fmla="*/ 0 h 234"/>
                <a:gd name="T65" fmla="*/ 119 w 119"/>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9" h="234">
                  <a:moveTo>
                    <a:pt x="50" y="58"/>
                  </a:moveTo>
                  <a:cubicBezTo>
                    <a:pt x="50" y="58"/>
                    <a:pt x="65" y="77"/>
                    <a:pt x="62" y="95"/>
                  </a:cubicBezTo>
                  <a:cubicBezTo>
                    <a:pt x="58" y="113"/>
                    <a:pt x="64" y="122"/>
                    <a:pt x="62" y="129"/>
                  </a:cubicBezTo>
                  <a:cubicBezTo>
                    <a:pt x="60" y="136"/>
                    <a:pt x="53" y="140"/>
                    <a:pt x="50" y="149"/>
                  </a:cubicBezTo>
                  <a:cubicBezTo>
                    <a:pt x="47" y="158"/>
                    <a:pt x="42" y="156"/>
                    <a:pt x="36" y="165"/>
                  </a:cubicBezTo>
                  <a:cubicBezTo>
                    <a:pt x="29" y="174"/>
                    <a:pt x="25" y="181"/>
                    <a:pt x="16" y="191"/>
                  </a:cubicBezTo>
                  <a:cubicBezTo>
                    <a:pt x="8" y="201"/>
                    <a:pt x="0" y="217"/>
                    <a:pt x="8" y="215"/>
                  </a:cubicBezTo>
                  <a:cubicBezTo>
                    <a:pt x="17" y="212"/>
                    <a:pt x="8" y="234"/>
                    <a:pt x="19" y="220"/>
                  </a:cubicBezTo>
                  <a:cubicBezTo>
                    <a:pt x="30" y="207"/>
                    <a:pt x="29" y="196"/>
                    <a:pt x="41" y="188"/>
                  </a:cubicBezTo>
                  <a:cubicBezTo>
                    <a:pt x="52" y="179"/>
                    <a:pt x="54" y="181"/>
                    <a:pt x="65" y="177"/>
                  </a:cubicBezTo>
                  <a:cubicBezTo>
                    <a:pt x="76" y="173"/>
                    <a:pt x="81" y="167"/>
                    <a:pt x="87" y="157"/>
                  </a:cubicBezTo>
                  <a:cubicBezTo>
                    <a:pt x="93" y="146"/>
                    <a:pt x="96" y="154"/>
                    <a:pt x="101" y="146"/>
                  </a:cubicBezTo>
                  <a:cubicBezTo>
                    <a:pt x="105" y="138"/>
                    <a:pt x="109" y="131"/>
                    <a:pt x="110" y="126"/>
                  </a:cubicBezTo>
                  <a:cubicBezTo>
                    <a:pt x="111" y="120"/>
                    <a:pt x="115" y="123"/>
                    <a:pt x="114" y="112"/>
                  </a:cubicBezTo>
                  <a:cubicBezTo>
                    <a:pt x="113" y="102"/>
                    <a:pt x="107" y="92"/>
                    <a:pt x="106" y="87"/>
                  </a:cubicBezTo>
                  <a:cubicBezTo>
                    <a:pt x="105" y="83"/>
                    <a:pt x="109" y="69"/>
                    <a:pt x="111" y="55"/>
                  </a:cubicBezTo>
                  <a:cubicBezTo>
                    <a:pt x="112" y="42"/>
                    <a:pt x="119" y="40"/>
                    <a:pt x="116" y="28"/>
                  </a:cubicBezTo>
                  <a:cubicBezTo>
                    <a:pt x="113" y="17"/>
                    <a:pt x="114" y="0"/>
                    <a:pt x="107" y="15"/>
                  </a:cubicBezTo>
                  <a:cubicBezTo>
                    <a:pt x="101" y="29"/>
                    <a:pt x="91" y="34"/>
                    <a:pt x="90" y="29"/>
                  </a:cubicBezTo>
                  <a:cubicBezTo>
                    <a:pt x="89" y="25"/>
                    <a:pt x="85" y="39"/>
                    <a:pt x="81" y="49"/>
                  </a:cubicBezTo>
                  <a:cubicBezTo>
                    <a:pt x="77" y="59"/>
                    <a:pt x="55" y="62"/>
                    <a:pt x="50" y="56"/>
                  </a:cubicBezTo>
                </a:path>
              </a:pathLst>
            </a:custGeom>
            <a:solidFill>
              <a:srgbClr val="AFA0CD"/>
            </a:solidFill>
            <a:ln w="9525">
              <a:noFill/>
              <a:round/>
              <a:headEnd/>
              <a:tailEnd/>
            </a:ln>
          </p:spPr>
          <p:txBody>
            <a:bodyPr/>
            <a:lstStyle/>
            <a:p>
              <a:endParaRPr lang="en-US"/>
            </a:p>
          </p:txBody>
        </p:sp>
        <p:sp>
          <p:nvSpPr>
            <p:cNvPr id="27334" name="Freeform 706"/>
            <p:cNvSpPr>
              <a:spLocks/>
            </p:cNvSpPr>
            <p:nvPr/>
          </p:nvSpPr>
          <p:spPr bwMode="auto">
            <a:xfrm>
              <a:off x="4357688" y="4963195"/>
              <a:ext cx="392112" cy="771525"/>
            </a:xfrm>
            <a:custGeom>
              <a:avLst/>
              <a:gdLst>
                <a:gd name="T0" fmla="*/ 2147483647 w 119"/>
                <a:gd name="T1" fmla="*/ 2147483647 h 234"/>
                <a:gd name="T2" fmla="*/ 2147483647 w 119"/>
                <a:gd name="T3" fmla="*/ 2147483647 h 234"/>
                <a:gd name="T4" fmla="*/ 2147483647 w 119"/>
                <a:gd name="T5" fmla="*/ 2147483647 h 234"/>
                <a:gd name="T6" fmla="*/ 2147483647 w 119"/>
                <a:gd name="T7" fmla="*/ 2147483647 h 234"/>
                <a:gd name="T8" fmla="*/ 2147483647 w 119"/>
                <a:gd name="T9" fmla="*/ 2147483647 h 234"/>
                <a:gd name="T10" fmla="*/ 2147483647 w 119"/>
                <a:gd name="T11" fmla="*/ 2147483647 h 234"/>
                <a:gd name="T12" fmla="*/ 2147483647 w 119"/>
                <a:gd name="T13" fmla="*/ 2147483647 h 234"/>
                <a:gd name="T14" fmla="*/ 2147483647 w 119"/>
                <a:gd name="T15" fmla="*/ 2147483647 h 234"/>
                <a:gd name="T16" fmla="*/ 2147483647 w 119"/>
                <a:gd name="T17" fmla="*/ 2147483647 h 234"/>
                <a:gd name="T18" fmla="*/ 2147483647 w 119"/>
                <a:gd name="T19" fmla="*/ 2147483647 h 234"/>
                <a:gd name="T20" fmla="*/ 2147483647 w 119"/>
                <a:gd name="T21" fmla="*/ 2147483647 h 234"/>
                <a:gd name="T22" fmla="*/ 2147483647 w 119"/>
                <a:gd name="T23" fmla="*/ 2147483647 h 234"/>
                <a:gd name="T24" fmla="*/ 2147483647 w 119"/>
                <a:gd name="T25" fmla="*/ 2147483647 h 234"/>
                <a:gd name="T26" fmla="*/ 2147483647 w 119"/>
                <a:gd name="T27" fmla="*/ 2147483647 h 234"/>
                <a:gd name="T28" fmla="*/ 2147483647 w 119"/>
                <a:gd name="T29" fmla="*/ 2147483647 h 234"/>
                <a:gd name="T30" fmla="*/ 2147483647 w 119"/>
                <a:gd name="T31" fmla="*/ 2147483647 h 234"/>
                <a:gd name="T32" fmla="*/ 2147483647 w 119"/>
                <a:gd name="T33" fmla="*/ 2147483647 h 234"/>
                <a:gd name="T34" fmla="*/ 2147483647 w 119"/>
                <a:gd name="T35" fmla="*/ 2147483647 h 234"/>
                <a:gd name="T36" fmla="*/ 2147483647 w 119"/>
                <a:gd name="T37" fmla="*/ 2147483647 h 234"/>
                <a:gd name="T38" fmla="*/ 2147483647 w 119"/>
                <a:gd name="T39" fmla="*/ 2147483647 h 234"/>
                <a:gd name="T40" fmla="*/ 2147483647 w 119"/>
                <a:gd name="T41" fmla="*/ 2147483647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9"/>
                <a:gd name="T64" fmla="*/ 0 h 234"/>
                <a:gd name="T65" fmla="*/ 119 w 119"/>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9" h="234">
                  <a:moveTo>
                    <a:pt x="50" y="58"/>
                  </a:moveTo>
                  <a:cubicBezTo>
                    <a:pt x="50" y="58"/>
                    <a:pt x="65" y="77"/>
                    <a:pt x="62" y="95"/>
                  </a:cubicBezTo>
                  <a:cubicBezTo>
                    <a:pt x="59" y="113"/>
                    <a:pt x="65" y="122"/>
                    <a:pt x="63" y="129"/>
                  </a:cubicBezTo>
                  <a:cubicBezTo>
                    <a:pt x="60" y="136"/>
                    <a:pt x="54" y="140"/>
                    <a:pt x="50" y="149"/>
                  </a:cubicBezTo>
                  <a:cubicBezTo>
                    <a:pt x="47" y="158"/>
                    <a:pt x="42" y="156"/>
                    <a:pt x="36" y="165"/>
                  </a:cubicBezTo>
                  <a:cubicBezTo>
                    <a:pt x="29" y="174"/>
                    <a:pt x="26" y="181"/>
                    <a:pt x="17" y="191"/>
                  </a:cubicBezTo>
                  <a:cubicBezTo>
                    <a:pt x="8" y="201"/>
                    <a:pt x="0" y="217"/>
                    <a:pt x="8" y="215"/>
                  </a:cubicBezTo>
                  <a:cubicBezTo>
                    <a:pt x="17" y="212"/>
                    <a:pt x="8" y="234"/>
                    <a:pt x="19" y="220"/>
                  </a:cubicBezTo>
                  <a:cubicBezTo>
                    <a:pt x="30" y="207"/>
                    <a:pt x="29" y="196"/>
                    <a:pt x="41" y="187"/>
                  </a:cubicBezTo>
                  <a:cubicBezTo>
                    <a:pt x="52" y="179"/>
                    <a:pt x="54" y="180"/>
                    <a:pt x="65" y="177"/>
                  </a:cubicBezTo>
                  <a:cubicBezTo>
                    <a:pt x="76" y="173"/>
                    <a:pt x="81" y="167"/>
                    <a:pt x="87" y="157"/>
                  </a:cubicBezTo>
                  <a:cubicBezTo>
                    <a:pt x="93" y="146"/>
                    <a:pt x="96" y="153"/>
                    <a:pt x="101" y="146"/>
                  </a:cubicBezTo>
                  <a:cubicBezTo>
                    <a:pt x="105" y="138"/>
                    <a:pt x="109" y="131"/>
                    <a:pt x="110" y="125"/>
                  </a:cubicBezTo>
                  <a:cubicBezTo>
                    <a:pt x="111" y="120"/>
                    <a:pt x="115" y="123"/>
                    <a:pt x="114" y="112"/>
                  </a:cubicBezTo>
                  <a:cubicBezTo>
                    <a:pt x="113" y="102"/>
                    <a:pt x="107" y="92"/>
                    <a:pt x="106" y="87"/>
                  </a:cubicBezTo>
                  <a:cubicBezTo>
                    <a:pt x="105" y="83"/>
                    <a:pt x="109" y="69"/>
                    <a:pt x="111" y="55"/>
                  </a:cubicBezTo>
                  <a:cubicBezTo>
                    <a:pt x="112" y="42"/>
                    <a:pt x="119" y="40"/>
                    <a:pt x="116" y="29"/>
                  </a:cubicBezTo>
                  <a:cubicBezTo>
                    <a:pt x="113" y="17"/>
                    <a:pt x="114" y="0"/>
                    <a:pt x="107" y="15"/>
                  </a:cubicBezTo>
                  <a:cubicBezTo>
                    <a:pt x="101" y="30"/>
                    <a:pt x="91" y="34"/>
                    <a:pt x="90" y="30"/>
                  </a:cubicBezTo>
                  <a:cubicBezTo>
                    <a:pt x="89" y="25"/>
                    <a:pt x="85" y="40"/>
                    <a:pt x="81" y="50"/>
                  </a:cubicBezTo>
                  <a:cubicBezTo>
                    <a:pt x="77" y="59"/>
                    <a:pt x="55" y="63"/>
                    <a:pt x="50" y="56"/>
                  </a:cubicBezTo>
                </a:path>
              </a:pathLst>
            </a:custGeom>
            <a:solidFill>
              <a:srgbClr val="AE9FCC"/>
            </a:solidFill>
            <a:ln w="9525">
              <a:noFill/>
              <a:round/>
              <a:headEnd/>
              <a:tailEnd/>
            </a:ln>
          </p:spPr>
          <p:txBody>
            <a:bodyPr/>
            <a:lstStyle/>
            <a:p>
              <a:endParaRPr lang="en-US"/>
            </a:p>
          </p:txBody>
        </p:sp>
        <p:sp>
          <p:nvSpPr>
            <p:cNvPr id="27335" name="Freeform 707"/>
            <p:cNvSpPr>
              <a:spLocks/>
            </p:cNvSpPr>
            <p:nvPr/>
          </p:nvSpPr>
          <p:spPr bwMode="auto">
            <a:xfrm>
              <a:off x="4357688" y="4966370"/>
              <a:ext cx="392112" cy="765175"/>
            </a:xfrm>
            <a:custGeom>
              <a:avLst/>
              <a:gdLst>
                <a:gd name="T0" fmla="*/ 2147483647 w 119"/>
                <a:gd name="T1" fmla="*/ 2147483647 h 232"/>
                <a:gd name="T2" fmla="*/ 2147483647 w 119"/>
                <a:gd name="T3" fmla="*/ 2147483647 h 232"/>
                <a:gd name="T4" fmla="*/ 2147483647 w 119"/>
                <a:gd name="T5" fmla="*/ 2147483647 h 232"/>
                <a:gd name="T6" fmla="*/ 2147483647 w 119"/>
                <a:gd name="T7" fmla="*/ 2147483647 h 232"/>
                <a:gd name="T8" fmla="*/ 2147483647 w 119"/>
                <a:gd name="T9" fmla="*/ 2147483647 h 232"/>
                <a:gd name="T10" fmla="*/ 2147483647 w 119"/>
                <a:gd name="T11" fmla="*/ 2147483647 h 232"/>
                <a:gd name="T12" fmla="*/ 2147483647 w 119"/>
                <a:gd name="T13" fmla="*/ 2147483647 h 232"/>
                <a:gd name="T14" fmla="*/ 2147483647 w 119"/>
                <a:gd name="T15" fmla="*/ 2147483647 h 232"/>
                <a:gd name="T16" fmla="*/ 2147483647 w 119"/>
                <a:gd name="T17" fmla="*/ 2147483647 h 232"/>
                <a:gd name="T18" fmla="*/ 2147483647 w 119"/>
                <a:gd name="T19" fmla="*/ 2147483647 h 232"/>
                <a:gd name="T20" fmla="*/ 2147483647 w 119"/>
                <a:gd name="T21" fmla="*/ 2147483647 h 232"/>
                <a:gd name="T22" fmla="*/ 2147483647 w 119"/>
                <a:gd name="T23" fmla="*/ 2147483647 h 232"/>
                <a:gd name="T24" fmla="*/ 2147483647 w 119"/>
                <a:gd name="T25" fmla="*/ 2147483647 h 232"/>
                <a:gd name="T26" fmla="*/ 2147483647 w 119"/>
                <a:gd name="T27" fmla="*/ 2147483647 h 232"/>
                <a:gd name="T28" fmla="*/ 2147483647 w 119"/>
                <a:gd name="T29" fmla="*/ 2147483647 h 232"/>
                <a:gd name="T30" fmla="*/ 2147483647 w 119"/>
                <a:gd name="T31" fmla="*/ 2147483647 h 232"/>
                <a:gd name="T32" fmla="*/ 2147483647 w 119"/>
                <a:gd name="T33" fmla="*/ 2147483647 h 232"/>
                <a:gd name="T34" fmla="*/ 2147483647 w 119"/>
                <a:gd name="T35" fmla="*/ 2147483647 h 232"/>
                <a:gd name="T36" fmla="*/ 2147483647 w 119"/>
                <a:gd name="T37" fmla="*/ 2147483647 h 232"/>
                <a:gd name="T38" fmla="*/ 2147483647 w 119"/>
                <a:gd name="T39" fmla="*/ 2147483647 h 232"/>
                <a:gd name="T40" fmla="*/ 2147483647 w 119"/>
                <a:gd name="T41" fmla="*/ 2147483647 h 2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9"/>
                <a:gd name="T64" fmla="*/ 0 h 232"/>
                <a:gd name="T65" fmla="*/ 119 w 119"/>
                <a:gd name="T66" fmla="*/ 232 h 2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9" h="232">
                  <a:moveTo>
                    <a:pt x="50" y="57"/>
                  </a:moveTo>
                  <a:cubicBezTo>
                    <a:pt x="50" y="57"/>
                    <a:pt x="66" y="76"/>
                    <a:pt x="62" y="94"/>
                  </a:cubicBezTo>
                  <a:cubicBezTo>
                    <a:pt x="59" y="112"/>
                    <a:pt x="65" y="121"/>
                    <a:pt x="63" y="128"/>
                  </a:cubicBezTo>
                  <a:cubicBezTo>
                    <a:pt x="61" y="135"/>
                    <a:pt x="54" y="139"/>
                    <a:pt x="51" y="148"/>
                  </a:cubicBezTo>
                  <a:cubicBezTo>
                    <a:pt x="47" y="157"/>
                    <a:pt x="42" y="155"/>
                    <a:pt x="36" y="164"/>
                  </a:cubicBezTo>
                  <a:cubicBezTo>
                    <a:pt x="29" y="173"/>
                    <a:pt x="26" y="180"/>
                    <a:pt x="17" y="190"/>
                  </a:cubicBezTo>
                  <a:cubicBezTo>
                    <a:pt x="8" y="199"/>
                    <a:pt x="0" y="216"/>
                    <a:pt x="8" y="213"/>
                  </a:cubicBezTo>
                  <a:cubicBezTo>
                    <a:pt x="17" y="211"/>
                    <a:pt x="8" y="232"/>
                    <a:pt x="19" y="219"/>
                  </a:cubicBezTo>
                  <a:cubicBezTo>
                    <a:pt x="30" y="206"/>
                    <a:pt x="30" y="195"/>
                    <a:pt x="41" y="186"/>
                  </a:cubicBezTo>
                  <a:cubicBezTo>
                    <a:pt x="52" y="178"/>
                    <a:pt x="54" y="179"/>
                    <a:pt x="65" y="175"/>
                  </a:cubicBezTo>
                  <a:cubicBezTo>
                    <a:pt x="76" y="172"/>
                    <a:pt x="81" y="166"/>
                    <a:pt x="87" y="156"/>
                  </a:cubicBezTo>
                  <a:cubicBezTo>
                    <a:pt x="93" y="145"/>
                    <a:pt x="96" y="152"/>
                    <a:pt x="101" y="145"/>
                  </a:cubicBezTo>
                  <a:cubicBezTo>
                    <a:pt x="105" y="137"/>
                    <a:pt x="109" y="130"/>
                    <a:pt x="110" y="124"/>
                  </a:cubicBezTo>
                  <a:cubicBezTo>
                    <a:pt x="111" y="119"/>
                    <a:pt x="115" y="121"/>
                    <a:pt x="114" y="111"/>
                  </a:cubicBezTo>
                  <a:cubicBezTo>
                    <a:pt x="112" y="101"/>
                    <a:pt x="107" y="91"/>
                    <a:pt x="106" y="86"/>
                  </a:cubicBezTo>
                  <a:cubicBezTo>
                    <a:pt x="105" y="82"/>
                    <a:pt x="109" y="68"/>
                    <a:pt x="110" y="55"/>
                  </a:cubicBezTo>
                  <a:cubicBezTo>
                    <a:pt x="112" y="41"/>
                    <a:pt x="119" y="39"/>
                    <a:pt x="116" y="28"/>
                  </a:cubicBezTo>
                  <a:cubicBezTo>
                    <a:pt x="113" y="17"/>
                    <a:pt x="114" y="0"/>
                    <a:pt x="107" y="15"/>
                  </a:cubicBezTo>
                  <a:cubicBezTo>
                    <a:pt x="101" y="29"/>
                    <a:pt x="91" y="34"/>
                    <a:pt x="90" y="29"/>
                  </a:cubicBezTo>
                  <a:cubicBezTo>
                    <a:pt x="89" y="25"/>
                    <a:pt x="85" y="39"/>
                    <a:pt x="81" y="49"/>
                  </a:cubicBezTo>
                  <a:cubicBezTo>
                    <a:pt x="77" y="59"/>
                    <a:pt x="56" y="62"/>
                    <a:pt x="51" y="55"/>
                  </a:cubicBezTo>
                </a:path>
              </a:pathLst>
            </a:custGeom>
            <a:solidFill>
              <a:srgbClr val="AD9FCC"/>
            </a:solidFill>
            <a:ln w="9525">
              <a:noFill/>
              <a:round/>
              <a:headEnd/>
              <a:tailEnd/>
            </a:ln>
          </p:spPr>
          <p:txBody>
            <a:bodyPr/>
            <a:lstStyle/>
            <a:p>
              <a:endParaRPr lang="en-US"/>
            </a:p>
          </p:txBody>
        </p:sp>
        <p:sp>
          <p:nvSpPr>
            <p:cNvPr id="27336" name="Freeform 708"/>
            <p:cNvSpPr>
              <a:spLocks/>
            </p:cNvSpPr>
            <p:nvPr/>
          </p:nvSpPr>
          <p:spPr bwMode="auto">
            <a:xfrm>
              <a:off x="4357688" y="4966370"/>
              <a:ext cx="392112" cy="765175"/>
            </a:xfrm>
            <a:custGeom>
              <a:avLst/>
              <a:gdLst>
                <a:gd name="T0" fmla="*/ 2147483647 w 119"/>
                <a:gd name="T1" fmla="*/ 2147483647 h 232"/>
                <a:gd name="T2" fmla="*/ 2147483647 w 119"/>
                <a:gd name="T3" fmla="*/ 2147483647 h 232"/>
                <a:gd name="T4" fmla="*/ 2147483647 w 119"/>
                <a:gd name="T5" fmla="*/ 2147483647 h 232"/>
                <a:gd name="T6" fmla="*/ 2147483647 w 119"/>
                <a:gd name="T7" fmla="*/ 2147483647 h 232"/>
                <a:gd name="T8" fmla="*/ 2147483647 w 119"/>
                <a:gd name="T9" fmla="*/ 2147483647 h 232"/>
                <a:gd name="T10" fmla="*/ 2147483647 w 119"/>
                <a:gd name="T11" fmla="*/ 2147483647 h 232"/>
                <a:gd name="T12" fmla="*/ 2147483647 w 119"/>
                <a:gd name="T13" fmla="*/ 2147483647 h 232"/>
                <a:gd name="T14" fmla="*/ 2147483647 w 119"/>
                <a:gd name="T15" fmla="*/ 2147483647 h 232"/>
                <a:gd name="T16" fmla="*/ 2147483647 w 119"/>
                <a:gd name="T17" fmla="*/ 2147483647 h 232"/>
                <a:gd name="T18" fmla="*/ 2147483647 w 119"/>
                <a:gd name="T19" fmla="*/ 2147483647 h 232"/>
                <a:gd name="T20" fmla="*/ 2147483647 w 119"/>
                <a:gd name="T21" fmla="*/ 2147483647 h 232"/>
                <a:gd name="T22" fmla="*/ 2147483647 w 119"/>
                <a:gd name="T23" fmla="*/ 2147483647 h 232"/>
                <a:gd name="T24" fmla="*/ 2147483647 w 119"/>
                <a:gd name="T25" fmla="*/ 2147483647 h 232"/>
                <a:gd name="T26" fmla="*/ 2147483647 w 119"/>
                <a:gd name="T27" fmla="*/ 2147483647 h 232"/>
                <a:gd name="T28" fmla="*/ 2147483647 w 119"/>
                <a:gd name="T29" fmla="*/ 2147483647 h 232"/>
                <a:gd name="T30" fmla="*/ 2147483647 w 119"/>
                <a:gd name="T31" fmla="*/ 2147483647 h 232"/>
                <a:gd name="T32" fmla="*/ 2147483647 w 119"/>
                <a:gd name="T33" fmla="*/ 2147483647 h 232"/>
                <a:gd name="T34" fmla="*/ 2147483647 w 119"/>
                <a:gd name="T35" fmla="*/ 2147483647 h 232"/>
                <a:gd name="T36" fmla="*/ 2147483647 w 119"/>
                <a:gd name="T37" fmla="*/ 2147483647 h 232"/>
                <a:gd name="T38" fmla="*/ 2147483647 w 119"/>
                <a:gd name="T39" fmla="*/ 2147483647 h 232"/>
                <a:gd name="T40" fmla="*/ 2147483647 w 119"/>
                <a:gd name="T41" fmla="*/ 2147483647 h 2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9"/>
                <a:gd name="T64" fmla="*/ 0 h 232"/>
                <a:gd name="T65" fmla="*/ 119 w 119"/>
                <a:gd name="T66" fmla="*/ 232 h 2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9" h="232">
                  <a:moveTo>
                    <a:pt x="50" y="58"/>
                  </a:moveTo>
                  <a:cubicBezTo>
                    <a:pt x="50" y="58"/>
                    <a:pt x="66" y="77"/>
                    <a:pt x="63" y="94"/>
                  </a:cubicBezTo>
                  <a:cubicBezTo>
                    <a:pt x="60" y="112"/>
                    <a:pt x="65" y="121"/>
                    <a:pt x="63" y="128"/>
                  </a:cubicBezTo>
                  <a:cubicBezTo>
                    <a:pt x="61" y="135"/>
                    <a:pt x="54" y="139"/>
                    <a:pt x="51" y="148"/>
                  </a:cubicBezTo>
                  <a:cubicBezTo>
                    <a:pt x="48" y="157"/>
                    <a:pt x="43" y="155"/>
                    <a:pt x="36" y="164"/>
                  </a:cubicBezTo>
                  <a:cubicBezTo>
                    <a:pt x="30" y="172"/>
                    <a:pt x="26" y="180"/>
                    <a:pt x="17" y="190"/>
                  </a:cubicBezTo>
                  <a:cubicBezTo>
                    <a:pt x="9" y="199"/>
                    <a:pt x="0" y="215"/>
                    <a:pt x="9" y="213"/>
                  </a:cubicBezTo>
                  <a:cubicBezTo>
                    <a:pt x="17" y="211"/>
                    <a:pt x="8" y="232"/>
                    <a:pt x="19" y="219"/>
                  </a:cubicBezTo>
                  <a:cubicBezTo>
                    <a:pt x="30" y="205"/>
                    <a:pt x="30" y="195"/>
                    <a:pt x="41" y="186"/>
                  </a:cubicBezTo>
                  <a:cubicBezTo>
                    <a:pt x="52" y="177"/>
                    <a:pt x="54" y="179"/>
                    <a:pt x="65" y="175"/>
                  </a:cubicBezTo>
                  <a:cubicBezTo>
                    <a:pt x="76" y="171"/>
                    <a:pt x="80" y="166"/>
                    <a:pt x="87" y="155"/>
                  </a:cubicBezTo>
                  <a:cubicBezTo>
                    <a:pt x="93" y="145"/>
                    <a:pt x="96" y="152"/>
                    <a:pt x="100" y="144"/>
                  </a:cubicBezTo>
                  <a:cubicBezTo>
                    <a:pt x="105" y="137"/>
                    <a:pt x="109" y="130"/>
                    <a:pt x="110" y="124"/>
                  </a:cubicBezTo>
                  <a:cubicBezTo>
                    <a:pt x="110" y="118"/>
                    <a:pt x="114" y="121"/>
                    <a:pt x="113" y="111"/>
                  </a:cubicBezTo>
                  <a:cubicBezTo>
                    <a:pt x="112" y="101"/>
                    <a:pt x="107" y="91"/>
                    <a:pt x="106" y="87"/>
                  </a:cubicBezTo>
                  <a:cubicBezTo>
                    <a:pt x="104" y="82"/>
                    <a:pt x="109" y="68"/>
                    <a:pt x="110" y="55"/>
                  </a:cubicBezTo>
                  <a:cubicBezTo>
                    <a:pt x="111" y="41"/>
                    <a:pt x="119" y="39"/>
                    <a:pt x="116" y="28"/>
                  </a:cubicBezTo>
                  <a:cubicBezTo>
                    <a:pt x="113" y="17"/>
                    <a:pt x="114" y="0"/>
                    <a:pt x="107" y="15"/>
                  </a:cubicBezTo>
                  <a:cubicBezTo>
                    <a:pt x="100" y="30"/>
                    <a:pt x="91" y="34"/>
                    <a:pt x="90" y="29"/>
                  </a:cubicBezTo>
                  <a:cubicBezTo>
                    <a:pt x="89" y="25"/>
                    <a:pt x="84" y="39"/>
                    <a:pt x="81" y="49"/>
                  </a:cubicBezTo>
                  <a:cubicBezTo>
                    <a:pt x="77" y="59"/>
                    <a:pt x="56" y="62"/>
                    <a:pt x="51" y="55"/>
                  </a:cubicBezTo>
                </a:path>
              </a:pathLst>
            </a:custGeom>
            <a:solidFill>
              <a:srgbClr val="AC9ECB"/>
            </a:solidFill>
            <a:ln w="9525">
              <a:noFill/>
              <a:round/>
              <a:headEnd/>
              <a:tailEnd/>
            </a:ln>
          </p:spPr>
          <p:txBody>
            <a:bodyPr/>
            <a:lstStyle/>
            <a:p>
              <a:endParaRPr lang="en-US"/>
            </a:p>
          </p:txBody>
        </p:sp>
        <p:sp>
          <p:nvSpPr>
            <p:cNvPr id="27337" name="Freeform 709"/>
            <p:cNvSpPr>
              <a:spLocks/>
            </p:cNvSpPr>
            <p:nvPr/>
          </p:nvSpPr>
          <p:spPr bwMode="auto">
            <a:xfrm>
              <a:off x="4357688" y="4969545"/>
              <a:ext cx="392112" cy="762000"/>
            </a:xfrm>
            <a:custGeom>
              <a:avLst/>
              <a:gdLst>
                <a:gd name="T0" fmla="*/ 2147483647 w 119"/>
                <a:gd name="T1" fmla="*/ 2147483647 h 231"/>
                <a:gd name="T2" fmla="*/ 2147483647 w 119"/>
                <a:gd name="T3" fmla="*/ 2147483647 h 231"/>
                <a:gd name="T4" fmla="*/ 2147483647 w 119"/>
                <a:gd name="T5" fmla="*/ 2147483647 h 231"/>
                <a:gd name="T6" fmla="*/ 2147483647 w 119"/>
                <a:gd name="T7" fmla="*/ 2147483647 h 231"/>
                <a:gd name="T8" fmla="*/ 2147483647 w 119"/>
                <a:gd name="T9" fmla="*/ 2147483647 h 231"/>
                <a:gd name="T10" fmla="*/ 2147483647 w 119"/>
                <a:gd name="T11" fmla="*/ 2147483647 h 231"/>
                <a:gd name="T12" fmla="*/ 2147483647 w 119"/>
                <a:gd name="T13" fmla="*/ 2147483647 h 231"/>
                <a:gd name="T14" fmla="*/ 2147483647 w 119"/>
                <a:gd name="T15" fmla="*/ 2147483647 h 231"/>
                <a:gd name="T16" fmla="*/ 2147483647 w 119"/>
                <a:gd name="T17" fmla="*/ 2147483647 h 231"/>
                <a:gd name="T18" fmla="*/ 2147483647 w 119"/>
                <a:gd name="T19" fmla="*/ 2147483647 h 231"/>
                <a:gd name="T20" fmla="*/ 2147483647 w 119"/>
                <a:gd name="T21" fmla="*/ 2147483647 h 231"/>
                <a:gd name="T22" fmla="*/ 2147483647 w 119"/>
                <a:gd name="T23" fmla="*/ 2147483647 h 231"/>
                <a:gd name="T24" fmla="*/ 2147483647 w 119"/>
                <a:gd name="T25" fmla="*/ 2147483647 h 231"/>
                <a:gd name="T26" fmla="*/ 2147483647 w 119"/>
                <a:gd name="T27" fmla="*/ 2147483647 h 231"/>
                <a:gd name="T28" fmla="*/ 2147483647 w 119"/>
                <a:gd name="T29" fmla="*/ 2147483647 h 231"/>
                <a:gd name="T30" fmla="*/ 2147483647 w 119"/>
                <a:gd name="T31" fmla="*/ 2147483647 h 231"/>
                <a:gd name="T32" fmla="*/ 2147483647 w 119"/>
                <a:gd name="T33" fmla="*/ 2147483647 h 231"/>
                <a:gd name="T34" fmla="*/ 2147483647 w 119"/>
                <a:gd name="T35" fmla="*/ 2147483647 h 231"/>
                <a:gd name="T36" fmla="*/ 2147483647 w 119"/>
                <a:gd name="T37" fmla="*/ 2147483647 h 231"/>
                <a:gd name="T38" fmla="*/ 2147483647 w 119"/>
                <a:gd name="T39" fmla="*/ 2147483647 h 231"/>
                <a:gd name="T40" fmla="*/ 2147483647 w 119"/>
                <a:gd name="T41" fmla="*/ 2147483647 h 2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9"/>
                <a:gd name="T64" fmla="*/ 0 h 231"/>
                <a:gd name="T65" fmla="*/ 119 w 119"/>
                <a:gd name="T66" fmla="*/ 231 h 2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9" h="231">
                  <a:moveTo>
                    <a:pt x="51" y="57"/>
                  </a:moveTo>
                  <a:cubicBezTo>
                    <a:pt x="51" y="57"/>
                    <a:pt x="67" y="76"/>
                    <a:pt x="63" y="94"/>
                  </a:cubicBezTo>
                  <a:cubicBezTo>
                    <a:pt x="60" y="111"/>
                    <a:pt x="66" y="120"/>
                    <a:pt x="64" y="127"/>
                  </a:cubicBezTo>
                  <a:cubicBezTo>
                    <a:pt x="61" y="134"/>
                    <a:pt x="54" y="138"/>
                    <a:pt x="51" y="147"/>
                  </a:cubicBezTo>
                  <a:cubicBezTo>
                    <a:pt x="48" y="156"/>
                    <a:pt x="43" y="153"/>
                    <a:pt x="36" y="162"/>
                  </a:cubicBezTo>
                  <a:cubicBezTo>
                    <a:pt x="30" y="171"/>
                    <a:pt x="26" y="179"/>
                    <a:pt x="18" y="188"/>
                  </a:cubicBezTo>
                  <a:cubicBezTo>
                    <a:pt x="9" y="198"/>
                    <a:pt x="0" y="214"/>
                    <a:pt x="9" y="212"/>
                  </a:cubicBezTo>
                  <a:cubicBezTo>
                    <a:pt x="17" y="210"/>
                    <a:pt x="8" y="231"/>
                    <a:pt x="19" y="218"/>
                  </a:cubicBezTo>
                  <a:cubicBezTo>
                    <a:pt x="30" y="204"/>
                    <a:pt x="30" y="193"/>
                    <a:pt x="41" y="185"/>
                  </a:cubicBezTo>
                  <a:cubicBezTo>
                    <a:pt x="53" y="176"/>
                    <a:pt x="54" y="178"/>
                    <a:pt x="65" y="174"/>
                  </a:cubicBezTo>
                  <a:cubicBezTo>
                    <a:pt x="76" y="170"/>
                    <a:pt x="80" y="165"/>
                    <a:pt x="86" y="154"/>
                  </a:cubicBezTo>
                  <a:cubicBezTo>
                    <a:pt x="92" y="144"/>
                    <a:pt x="96" y="151"/>
                    <a:pt x="100" y="143"/>
                  </a:cubicBezTo>
                  <a:cubicBezTo>
                    <a:pt x="105" y="136"/>
                    <a:pt x="109" y="129"/>
                    <a:pt x="109" y="123"/>
                  </a:cubicBezTo>
                  <a:cubicBezTo>
                    <a:pt x="110" y="117"/>
                    <a:pt x="114" y="120"/>
                    <a:pt x="113" y="110"/>
                  </a:cubicBezTo>
                  <a:cubicBezTo>
                    <a:pt x="112" y="100"/>
                    <a:pt x="107" y="90"/>
                    <a:pt x="105" y="86"/>
                  </a:cubicBezTo>
                  <a:cubicBezTo>
                    <a:pt x="104" y="81"/>
                    <a:pt x="109" y="67"/>
                    <a:pt x="110" y="54"/>
                  </a:cubicBezTo>
                  <a:cubicBezTo>
                    <a:pt x="111" y="41"/>
                    <a:pt x="119" y="39"/>
                    <a:pt x="116" y="27"/>
                  </a:cubicBezTo>
                  <a:cubicBezTo>
                    <a:pt x="113" y="16"/>
                    <a:pt x="114" y="0"/>
                    <a:pt x="107" y="14"/>
                  </a:cubicBezTo>
                  <a:cubicBezTo>
                    <a:pt x="100" y="29"/>
                    <a:pt x="91" y="33"/>
                    <a:pt x="90" y="29"/>
                  </a:cubicBezTo>
                  <a:cubicBezTo>
                    <a:pt x="88" y="24"/>
                    <a:pt x="84" y="39"/>
                    <a:pt x="81" y="48"/>
                  </a:cubicBezTo>
                  <a:cubicBezTo>
                    <a:pt x="77" y="58"/>
                    <a:pt x="56" y="61"/>
                    <a:pt x="51" y="54"/>
                  </a:cubicBezTo>
                </a:path>
              </a:pathLst>
            </a:custGeom>
            <a:solidFill>
              <a:srgbClr val="AB9DCB"/>
            </a:solidFill>
            <a:ln w="9525">
              <a:noFill/>
              <a:round/>
              <a:headEnd/>
              <a:tailEnd/>
            </a:ln>
          </p:spPr>
          <p:txBody>
            <a:bodyPr/>
            <a:lstStyle/>
            <a:p>
              <a:endParaRPr lang="en-US"/>
            </a:p>
          </p:txBody>
        </p:sp>
        <p:sp>
          <p:nvSpPr>
            <p:cNvPr id="27338" name="Freeform 710"/>
            <p:cNvSpPr>
              <a:spLocks/>
            </p:cNvSpPr>
            <p:nvPr/>
          </p:nvSpPr>
          <p:spPr bwMode="auto">
            <a:xfrm>
              <a:off x="4360863" y="4969545"/>
              <a:ext cx="388937" cy="762000"/>
            </a:xfrm>
            <a:custGeom>
              <a:avLst/>
              <a:gdLst>
                <a:gd name="T0" fmla="*/ 2147483647 w 118"/>
                <a:gd name="T1" fmla="*/ 2147483647 h 231"/>
                <a:gd name="T2" fmla="*/ 2147483647 w 118"/>
                <a:gd name="T3" fmla="*/ 2147483647 h 231"/>
                <a:gd name="T4" fmla="*/ 2147483647 w 118"/>
                <a:gd name="T5" fmla="*/ 2147483647 h 231"/>
                <a:gd name="T6" fmla="*/ 2147483647 w 118"/>
                <a:gd name="T7" fmla="*/ 2147483647 h 231"/>
                <a:gd name="T8" fmla="*/ 2147483647 w 118"/>
                <a:gd name="T9" fmla="*/ 2147483647 h 231"/>
                <a:gd name="T10" fmla="*/ 2147483647 w 118"/>
                <a:gd name="T11" fmla="*/ 2147483647 h 231"/>
                <a:gd name="T12" fmla="*/ 2147483647 w 118"/>
                <a:gd name="T13" fmla="*/ 2147483647 h 231"/>
                <a:gd name="T14" fmla="*/ 2147483647 w 118"/>
                <a:gd name="T15" fmla="*/ 2147483647 h 231"/>
                <a:gd name="T16" fmla="*/ 2147483647 w 118"/>
                <a:gd name="T17" fmla="*/ 2147483647 h 231"/>
                <a:gd name="T18" fmla="*/ 2147483647 w 118"/>
                <a:gd name="T19" fmla="*/ 2147483647 h 231"/>
                <a:gd name="T20" fmla="*/ 2147483647 w 118"/>
                <a:gd name="T21" fmla="*/ 2147483647 h 231"/>
                <a:gd name="T22" fmla="*/ 2147483647 w 118"/>
                <a:gd name="T23" fmla="*/ 2147483647 h 231"/>
                <a:gd name="T24" fmla="*/ 2147483647 w 118"/>
                <a:gd name="T25" fmla="*/ 2147483647 h 231"/>
                <a:gd name="T26" fmla="*/ 2147483647 w 118"/>
                <a:gd name="T27" fmla="*/ 2147483647 h 231"/>
                <a:gd name="T28" fmla="*/ 2147483647 w 118"/>
                <a:gd name="T29" fmla="*/ 2147483647 h 231"/>
                <a:gd name="T30" fmla="*/ 2147483647 w 118"/>
                <a:gd name="T31" fmla="*/ 2147483647 h 231"/>
                <a:gd name="T32" fmla="*/ 2147483647 w 118"/>
                <a:gd name="T33" fmla="*/ 2147483647 h 231"/>
                <a:gd name="T34" fmla="*/ 2147483647 w 118"/>
                <a:gd name="T35" fmla="*/ 2147483647 h 231"/>
                <a:gd name="T36" fmla="*/ 2147483647 w 118"/>
                <a:gd name="T37" fmla="*/ 2147483647 h 231"/>
                <a:gd name="T38" fmla="*/ 2147483647 w 118"/>
                <a:gd name="T39" fmla="*/ 2147483647 h 231"/>
                <a:gd name="T40" fmla="*/ 2147483647 w 118"/>
                <a:gd name="T41" fmla="*/ 2147483647 h 2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8"/>
                <a:gd name="T64" fmla="*/ 0 h 231"/>
                <a:gd name="T65" fmla="*/ 118 w 118"/>
                <a:gd name="T66" fmla="*/ 231 h 2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8" h="231">
                  <a:moveTo>
                    <a:pt x="50" y="57"/>
                  </a:moveTo>
                  <a:cubicBezTo>
                    <a:pt x="50" y="57"/>
                    <a:pt x="66" y="76"/>
                    <a:pt x="63" y="94"/>
                  </a:cubicBezTo>
                  <a:cubicBezTo>
                    <a:pt x="59" y="111"/>
                    <a:pt x="65" y="120"/>
                    <a:pt x="63" y="127"/>
                  </a:cubicBezTo>
                  <a:cubicBezTo>
                    <a:pt x="61" y="134"/>
                    <a:pt x="54" y="138"/>
                    <a:pt x="50" y="147"/>
                  </a:cubicBezTo>
                  <a:cubicBezTo>
                    <a:pt x="47" y="156"/>
                    <a:pt x="42" y="153"/>
                    <a:pt x="35" y="162"/>
                  </a:cubicBezTo>
                  <a:cubicBezTo>
                    <a:pt x="29" y="171"/>
                    <a:pt x="26" y="179"/>
                    <a:pt x="17" y="188"/>
                  </a:cubicBezTo>
                  <a:cubicBezTo>
                    <a:pt x="8" y="198"/>
                    <a:pt x="0" y="214"/>
                    <a:pt x="8" y="212"/>
                  </a:cubicBezTo>
                  <a:cubicBezTo>
                    <a:pt x="16" y="210"/>
                    <a:pt x="8" y="231"/>
                    <a:pt x="18" y="217"/>
                  </a:cubicBezTo>
                  <a:cubicBezTo>
                    <a:pt x="29" y="204"/>
                    <a:pt x="29" y="193"/>
                    <a:pt x="40" y="185"/>
                  </a:cubicBezTo>
                  <a:cubicBezTo>
                    <a:pt x="52" y="176"/>
                    <a:pt x="53" y="178"/>
                    <a:pt x="64" y="174"/>
                  </a:cubicBezTo>
                  <a:cubicBezTo>
                    <a:pt x="75" y="170"/>
                    <a:pt x="79" y="164"/>
                    <a:pt x="85" y="154"/>
                  </a:cubicBezTo>
                  <a:cubicBezTo>
                    <a:pt x="91" y="144"/>
                    <a:pt x="95" y="151"/>
                    <a:pt x="99" y="143"/>
                  </a:cubicBezTo>
                  <a:cubicBezTo>
                    <a:pt x="104" y="136"/>
                    <a:pt x="107" y="129"/>
                    <a:pt x="108" y="123"/>
                  </a:cubicBezTo>
                  <a:cubicBezTo>
                    <a:pt x="109" y="117"/>
                    <a:pt x="113" y="120"/>
                    <a:pt x="112" y="110"/>
                  </a:cubicBezTo>
                  <a:cubicBezTo>
                    <a:pt x="111" y="100"/>
                    <a:pt x="105" y="90"/>
                    <a:pt x="104" y="86"/>
                  </a:cubicBezTo>
                  <a:cubicBezTo>
                    <a:pt x="103" y="81"/>
                    <a:pt x="108" y="67"/>
                    <a:pt x="109" y="54"/>
                  </a:cubicBezTo>
                  <a:cubicBezTo>
                    <a:pt x="110" y="41"/>
                    <a:pt x="118" y="39"/>
                    <a:pt x="115" y="28"/>
                  </a:cubicBezTo>
                  <a:cubicBezTo>
                    <a:pt x="112" y="16"/>
                    <a:pt x="112" y="0"/>
                    <a:pt x="106" y="15"/>
                  </a:cubicBezTo>
                  <a:cubicBezTo>
                    <a:pt x="99" y="29"/>
                    <a:pt x="90" y="34"/>
                    <a:pt x="89" y="29"/>
                  </a:cubicBezTo>
                  <a:cubicBezTo>
                    <a:pt x="87" y="25"/>
                    <a:pt x="83" y="39"/>
                    <a:pt x="80" y="49"/>
                  </a:cubicBezTo>
                  <a:cubicBezTo>
                    <a:pt x="76" y="59"/>
                    <a:pt x="55" y="61"/>
                    <a:pt x="50" y="54"/>
                  </a:cubicBezTo>
                </a:path>
              </a:pathLst>
            </a:custGeom>
            <a:solidFill>
              <a:srgbClr val="AA9DCB"/>
            </a:solidFill>
            <a:ln w="9525">
              <a:noFill/>
              <a:round/>
              <a:headEnd/>
              <a:tailEnd/>
            </a:ln>
          </p:spPr>
          <p:txBody>
            <a:bodyPr/>
            <a:lstStyle/>
            <a:p>
              <a:endParaRPr lang="en-US"/>
            </a:p>
          </p:txBody>
        </p:sp>
        <p:sp>
          <p:nvSpPr>
            <p:cNvPr id="27339" name="Freeform 711"/>
            <p:cNvSpPr>
              <a:spLocks/>
            </p:cNvSpPr>
            <p:nvPr/>
          </p:nvSpPr>
          <p:spPr bwMode="auto">
            <a:xfrm>
              <a:off x="4360863" y="4974307"/>
              <a:ext cx="388937" cy="757238"/>
            </a:xfrm>
            <a:custGeom>
              <a:avLst/>
              <a:gdLst>
                <a:gd name="T0" fmla="*/ 2147483647 w 118"/>
                <a:gd name="T1" fmla="*/ 2147483647 h 230"/>
                <a:gd name="T2" fmla="*/ 2147483647 w 118"/>
                <a:gd name="T3" fmla="*/ 2147483647 h 230"/>
                <a:gd name="T4" fmla="*/ 2147483647 w 118"/>
                <a:gd name="T5" fmla="*/ 2147483647 h 230"/>
                <a:gd name="T6" fmla="*/ 2147483647 w 118"/>
                <a:gd name="T7" fmla="*/ 2147483647 h 230"/>
                <a:gd name="T8" fmla="*/ 2147483647 w 118"/>
                <a:gd name="T9" fmla="*/ 2147483647 h 230"/>
                <a:gd name="T10" fmla="*/ 2147483647 w 118"/>
                <a:gd name="T11" fmla="*/ 2147483647 h 230"/>
                <a:gd name="T12" fmla="*/ 2147483647 w 118"/>
                <a:gd name="T13" fmla="*/ 2147483647 h 230"/>
                <a:gd name="T14" fmla="*/ 2147483647 w 118"/>
                <a:gd name="T15" fmla="*/ 2147483647 h 230"/>
                <a:gd name="T16" fmla="*/ 2147483647 w 118"/>
                <a:gd name="T17" fmla="*/ 2147483647 h 230"/>
                <a:gd name="T18" fmla="*/ 2147483647 w 118"/>
                <a:gd name="T19" fmla="*/ 2147483647 h 230"/>
                <a:gd name="T20" fmla="*/ 2147483647 w 118"/>
                <a:gd name="T21" fmla="*/ 2147483647 h 230"/>
                <a:gd name="T22" fmla="*/ 2147483647 w 118"/>
                <a:gd name="T23" fmla="*/ 2147483647 h 230"/>
                <a:gd name="T24" fmla="*/ 2147483647 w 118"/>
                <a:gd name="T25" fmla="*/ 2147483647 h 230"/>
                <a:gd name="T26" fmla="*/ 2147483647 w 118"/>
                <a:gd name="T27" fmla="*/ 2147483647 h 230"/>
                <a:gd name="T28" fmla="*/ 2147483647 w 118"/>
                <a:gd name="T29" fmla="*/ 2147483647 h 230"/>
                <a:gd name="T30" fmla="*/ 2147483647 w 118"/>
                <a:gd name="T31" fmla="*/ 2147483647 h 230"/>
                <a:gd name="T32" fmla="*/ 2147483647 w 118"/>
                <a:gd name="T33" fmla="*/ 2147483647 h 230"/>
                <a:gd name="T34" fmla="*/ 2147483647 w 118"/>
                <a:gd name="T35" fmla="*/ 2147483647 h 230"/>
                <a:gd name="T36" fmla="*/ 2147483647 w 118"/>
                <a:gd name="T37" fmla="*/ 2147483647 h 230"/>
                <a:gd name="T38" fmla="*/ 2147483647 w 118"/>
                <a:gd name="T39" fmla="*/ 2147483647 h 230"/>
                <a:gd name="T40" fmla="*/ 2147483647 w 118"/>
                <a:gd name="T41" fmla="*/ 2147483647 h 2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8"/>
                <a:gd name="T64" fmla="*/ 0 h 230"/>
                <a:gd name="T65" fmla="*/ 118 w 118"/>
                <a:gd name="T66" fmla="*/ 230 h 2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8" h="230">
                  <a:moveTo>
                    <a:pt x="50" y="56"/>
                  </a:moveTo>
                  <a:cubicBezTo>
                    <a:pt x="50" y="56"/>
                    <a:pt x="66" y="75"/>
                    <a:pt x="63" y="93"/>
                  </a:cubicBezTo>
                  <a:cubicBezTo>
                    <a:pt x="60" y="111"/>
                    <a:pt x="65" y="119"/>
                    <a:pt x="63" y="126"/>
                  </a:cubicBezTo>
                  <a:cubicBezTo>
                    <a:pt x="61" y="133"/>
                    <a:pt x="54" y="137"/>
                    <a:pt x="51" y="146"/>
                  </a:cubicBezTo>
                  <a:cubicBezTo>
                    <a:pt x="47" y="155"/>
                    <a:pt x="42" y="152"/>
                    <a:pt x="36" y="161"/>
                  </a:cubicBezTo>
                  <a:cubicBezTo>
                    <a:pt x="29" y="170"/>
                    <a:pt x="26" y="177"/>
                    <a:pt x="17" y="187"/>
                  </a:cubicBezTo>
                  <a:cubicBezTo>
                    <a:pt x="8" y="196"/>
                    <a:pt x="0" y="213"/>
                    <a:pt x="8" y="211"/>
                  </a:cubicBezTo>
                  <a:cubicBezTo>
                    <a:pt x="16" y="209"/>
                    <a:pt x="8" y="230"/>
                    <a:pt x="18" y="216"/>
                  </a:cubicBezTo>
                  <a:cubicBezTo>
                    <a:pt x="29" y="203"/>
                    <a:pt x="29" y="192"/>
                    <a:pt x="40" y="183"/>
                  </a:cubicBezTo>
                  <a:cubicBezTo>
                    <a:pt x="52" y="175"/>
                    <a:pt x="53" y="176"/>
                    <a:pt x="64" y="173"/>
                  </a:cubicBezTo>
                  <a:cubicBezTo>
                    <a:pt x="75" y="169"/>
                    <a:pt x="79" y="163"/>
                    <a:pt x="85" y="153"/>
                  </a:cubicBezTo>
                  <a:cubicBezTo>
                    <a:pt x="91" y="143"/>
                    <a:pt x="95" y="150"/>
                    <a:pt x="99" y="142"/>
                  </a:cubicBezTo>
                  <a:cubicBezTo>
                    <a:pt x="103" y="135"/>
                    <a:pt x="107" y="128"/>
                    <a:pt x="108" y="122"/>
                  </a:cubicBezTo>
                  <a:cubicBezTo>
                    <a:pt x="109" y="116"/>
                    <a:pt x="113" y="119"/>
                    <a:pt x="112" y="109"/>
                  </a:cubicBezTo>
                  <a:cubicBezTo>
                    <a:pt x="111" y="99"/>
                    <a:pt x="105" y="89"/>
                    <a:pt x="104" y="85"/>
                  </a:cubicBezTo>
                  <a:cubicBezTo>
                    <a:pt x="103" y="80"/>
                    <a:pt x="107" y="66"/>
                    <a:pt x="109" y="53"/>
                  </a:cubicBezTo>
                  <a:cubicBezTo>
                    <a:pt x="110" y="40"/>
                    <a:pt x="118" y="38"/>
                    <a:pt x="115" y="27"/>
                  </a:cubicBezTo>
                  <a:cubicBezTo>
                    <a:pt x="112" y="16"/>
                    <a:pt x="112" y="0"/>
                    <a:pt x="106" y="14"/>
                  </a:cubicBezTo>
                  <a:cubicBezTo>
                    <a:pt x="99" y="29"/>
                    <a:pt x="90" y="33"/>
                    <a:pt x="89" y="29"/>
                  </a:cubicBezTo>
                  <a:cubicBezTo>
                    <a:pt x="87" y="24"/>
                    <a:pt x="83" y="38"/>
                    <a:pt x="80" y="48"/>
                  </a:cubicBezTo>
                  <a:cubicBezTo>
                    <a:pt x="76" y="58"/>
                    <a:pt x="55" y="60"/>
                    <a:pt x="50" y="54"/>
                  </a:cubicBezTo>
                </a:path>
              </a:pathLst>
            </a:custGeom>
            <a:solidFill>
              <a:srgbClr val="A99CCA"/>
            </a:solidFill>
            <a:ln w="9525">
              <a:noFill/>
              <a:round/>
              <a:headEnd/>
              <a:tailEnd/>
            </a:ln>
          </p:spPr>
          <p:txBody>
            <a:bodyPr/>
            <a:lstStyle/>
            <a:p>
              <a:endParaRPr lang="en-US"/>
            </a:p>
          </p:txBody>
        </p:sp>
        <p:sp>
          <p:nvSpPr>
            <p:cNvPr id="27340" name="Freeform 712"/>
            <p:cNvSpPr>
              <a:spLocks/>
            </p:cNvSpPr>
            <p:nvPr/>
          </p:nvSpPr>
          <p:spPr bwMode="auto">
            <a:xfrm>
              <a:off x="4360863" y="4974307"/>
              <a:ext cx="385762" cy="754063"/>
            </a:xfrm>
            <a:custGeom>
              <a:avLst/>
              <a:gdLst>
                <a:gd name="T0" fmla="*/ 2147483647 w 117"/>
                <a:gd name="T1" fmla="*/ 2147483647 h 229"/>
                <a:gd name="T2" fmla="*/ 2147483647 w 117"/>
                <a:gd name="T3" fmla="*/ 2147483647 h 229"/>
                <a:gd name="T4" fmla="*/ 2147483647 w 117"/>
                <a:gd name="T5" fmla="*/ 2147483647 h 229"/>
                <a:gd name="T6" fmla="*/ 2147483647 w 117"/>
                <a:gd name="T7" fmla="*/ 2147483647 h 229"/>
                <a:gd name="T8" fmla="*/ 2147483647 w 117"/>
                <a:gd name="T9" fmla="*/ 2147483647 h 229"/>
                <a:gd name="T10" fmla="*/ 2147483647 w 117"/>
                <a:gd name="T11" fmla="*/ 2147483647 h 229"/>
                <a:gd name="T12" fmla="*/ 2147483647 w 117"/>
                <a:gd name="T13" fmla="*/ 2147483647 h 229"/>
                <a:gd name="T14" fmla="*/ 2147483647 w 117"/>
                <a:gd name="T15" fmla="*/ 2147483647 h 229"/>
                <a:gd name="T16" fmla="*/ 2147483647 w 117"/>
                <a:gd name="T17" fmla="*/ 2147483647 h 229"/>
                <a:gd name="T18" fmla="*/ 2147483647 w 117"/>
                <a:gd name="T19" fmla="*/ 2147483647 h 229"/>
                <a:gd name="T20" fmla="*/ 2147483647 w 117"/>
                <a:gd name="T21" fmla="*/ 2147483647 h 229"/>
                <a:gd name="T22" fmla="*/ 2147483647 w 117"/>
                <a:gd name="T23" fmla="*/ 2147483647 h 229"/>
                <a:gd name="T24" fmla="*/ 2147483647 w 117"/>
                <a:gd name="T25" fmla="*/ 2147483647 h 229"/>
                <a:gd name="T26" fmla="*/ 2147483647 w 117"/>
                <a:gd name="T27" fmla="*/ 2147483647 h 229"/>
                <a:gd name="T28" fmla="*/ 2147483647 w 117"/>
                <a:gd name="T29" fmla="*/ 2147483647 h 229"/>
                <a:gd name="T30" fmla="*/ 2147483647 w 117"/>
                <a:gd name="T31" fmla="*/ 2147483647 h 229"/>
                <a:gd name="T32" fmla="*/ 2147483647 w 117"/>
                <a:gd name="T33" fmla="*/ 2147483647 h 229"/>
                <a:gd name="T34" fmla="*/ 2147483647 w 117"/>
                <a:gd name="T35" fmla="*/ 2147483647 h 229"/>
                <a:gd name="T36" fmla="*/ 2147483647 w 117"/>
                <a:gd name="T37" fmla="*/ 2147483647 h 229"/>
                <a:gd name="T38" fmla="*/ 2147483647 w 117"/>
                <a:gd name="T39" fmla="*/ 2147483647 h 229"/>
                <a:gd name="T40" fmla="*/ 2147483647 w 117"/>
                <a:gd name="T41" fmla="*/ 2147483647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229"/>
                <a:gd name="T65" fmla="*/ 117 w 117"/>
                <a:gd name="T66" fmla="*/ 229 h 2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229">
                  <a:moveTo>
                    <a:pt x="50" y="56"/>
                  </a:moveTo>
                  <a:cubicBezTo>
                    <a:pt x="50" y="56"/>
                    <a:pt x="67" y="76"/>
                    <a:pt x="63" y="93"/>
                  </a:cubicBezTo>
                  <a:cubicBezTo>
                    <a:pt x="60" y="111"/>
                    <a:pt x="66" y="119"/>
                    <a:pt x="64" y="126"/>
                  </a:cubicBezTo>
                  <a:cubicBezTo>
                    <a:pt x="61" y="133"/>
                    <a:pt x="54" y="137"/>
                    <a:pt x="51" y="146"/>
                  </a:cubicBezTo>
                  <a:cubicBezTo>
                    <a:pt x="48" y="155"/>
                    <a:pt x="42" y="152"/>
                    <a:pt x="36" y="161"/>
                  </a:cubicBezTo>
                  <a:cubicBezTo>
                    <a:pt x="29" y="170"/>
                    <a:pt x="26" y="177"/>
                    <a:pt x="17" y="187"/>
                  </a:cubicBezTo>
                  <a:cubicBezTo>
                    <a:pt x="9" y="196"/>
                    <a:pt x="0" y="213"/>
                    <a:pt x="8" y="211"/>
                  </a:cubicBezTo>
                  <a:cubicBezTo>
                    <a:pt x="16" y="209"/>
                    <a:pt x="8" y="229"/>
                    <a:pt x="18" y="216"/>
                  </a:cubicBezTo>
                  <a:cubicBezTo>
                    <a:pt x="29" y="203"/>
                    <a:pt x="29" y="192"/>
                    <a:pt x="40" y="183"/>
                  </a:cubicBezTo>
                  <a:cubicBezTo>
                    <a:pt x="52" y="174"/>
                    <a:pt x="53" y="176"/>
                    <a:pt x="64" y="172"/>
                  </a:cubicBezTo>
                  <a:cubicBezTo>
                    <a:pt x="75" y="169"/>
                    <a:pt x="79" y="163"/>
                    <a:pt x="85" y="153"/>
                  </a:cubicBezTo>
                  <a:cubicBezTo>
                    <a:pt x="91" y="142"/>
                    <a:pt x="95" y="149"/>
                    <a:pt x="99" y="142"/>
                  </a:cubicBezTo>
                  <a:cubicBezTo>
                    <a:pt x="103" y="134"/>
                    <a:pt x="107" y="128"/>
                    <a:pt x="108" y="122"/>
                  </a:cubicBezTo>
                  <a:cubicBezTo>
                    <a:pt x="109" y="116"/>
                    <a:pt x="113" y="119"/>
                    <a:pt x="112" y="109"/>
                  </a:cubicBezTo>
                  <a:cubicBezTo>
                    <a:pt x="111" y="99"/>
                    <a:pt x="105" y="89"/>
                    <a:pt x="104" y="85"/>
                  </a:cubicBezTo>
                  <a:cubicBezTo>
                    <a:pt x="103" y="80"/>
                    <a:pt x="107" y="67"/>
                    <a:pt x="108" y="53"/>
                  </a:cubicBezTo>
                  <a:cubicBezTo>
                    <a:pt x="110" y="40"/>
                    <a:pt x="117" y="38"/>
                    <a:pt x="114" y="27"/>
                  </a:cubicBezTo>
                  <a:cubicBezTo>
                    <a:pt x="111" y="16"/>
                    <a:pt x="112" y="0"/>
                    <a:pt x="106" y="15"/>
                  </a:cubicBezTo>
                  <a:cubicBezTo>
                    <a:pt x="99" y="29"/>
                    <a:pt x="90" y="33"/>
                    <a:pt x="89" y="29"/>
                  </a:cubicBezTo>
                  <a:cubicBezTo>
                    <a:pt x="87" y="25"/>
                    <a:pt x="83" y="39"/>
                    <a:pt x="80" y="48"/>
                  </a:cubicBezTo>
                  <a:cubicBezTo>
                    <a:pt x="76" y="58"/>
                    <a:pt x="55" y="60"/>
                    <a:pt x="50" y="54"/>
                  </a:cubicBezTo>
                </a:path>
              </a:pathLst>
            </a:custGeom>
            <a:solidFill>
              <a:srgbClr val="A89CCA"/>
            </a:solidFill>
            <a:ln w="9525">
              <a:noFill/>
              <a:round/>
              <a:headEnd/>
              <a:tailEnd/>
            </a:ln>
          </p:spPr>
          <p:txBody>
            <a:bodyPr/>
            <a:lstStyle/>
            <a:p>
              <a:endParaRPr lang="en-US"/>
            </a:p>
          </p:txBody>
        </p:sp>
        <p:sp>
          <p:nvSpPr>
            <p:cNvPr id="27341" name="Freeform 713"/>
            <p:cNvSpPr>
              <a:spLocks/>
            </p:cNvSpPr>
            <p:nvPr/>
          </p:nvSpPr>
          <p:spPr bwMode="auto">
            <a:xfrm>
              <a:off x="4360863" y="4977482"/>
              <a:ext cx="385762" cy="750888"/>
            </a:xfrm>
            <a:custGeom>
              <a:avLst/>
              <a:gdLst>
                <a:gd name="T0" fmla="*/ 2147483647 w 117"/>
                <a:gd name="T1" fmla="*/ 2147483647 h 228"/>
                <a:gd name="T2" fmla="*/ 2147483647 w 117"/>
                <a:gd name="T3" fmla="*/ 2147483647 h 228"/>
                <a:gd name="T4" fmla="*/ 2147483647 w 117"/>
                <a:gd name="T5" fmla="*/ 2147483647 h 228"/>
                <a:gd name="T6" fmla="*/ 2147483647 w 117"/>
                <a:gd name="T7" fmla="*/ 2147483647 h 228"/>
                <a:gd name="T8" fmla="*/ 2147483647 w 117"/>
                <a:gd name="T9" fmla="*/ 2147483647 h 228"/>
                <a:gd name="T10" fmla="*/ 2147483647 w 117"/>
                <a:gd name="T11" fmla="*/ 2147483647 h 228"/>
                <a:gd name="T12" fmla="*/ 2147483647 w 117"/>
                <a:gd name="T13" fmla="*/ 2147483647 h 228"/>
                <a:gd name="T14" fmla="*/ 2147483647 w 117"/>
                <a:gd name="T15" fmla="*/ 2147483647 h 228"/>
                <a:gd name="T16" fmla="*/ 2147483647 w 117"/>
                <a:gd name="T17" fmla="*/ 2147483647 h 228"/>
                <a:gd name="T18" fmla="*/ 2147483647 w 117"/>
                <a:gd name="T19" fmla="*/ 2147483647 h 228"/>
                <a:gd name="T20" fmla="*/ 2147483647 w 117"/>
                <a:gd name="T21" fmla="*/ 2147483647 h 228"/>
                <a:gd name="T22" fmla="*/ 2147483647 w 117"/>
                <a:gd name="T23" fmla="*/ 2147483647 h 228"/>
                <a:gd name="T24" fmla="*/ 2147483647 w 117"/>
                <a:gd name="T25" fmla="*/ 2147483647 h 228"/>
                <a:gd name="T26" fmla="*/ 2147483647 w 117"/>
                <a:gd name="T27" fmla="*/ 2147483647 h 228"/>
                <a:gd name="T28" fmla="*/ 2147483647 w 117"/>
                <a:gd name="T29" fmla="*/ 2147483647 h 228"/>
                <a:gd name="T30" fmla="*/ 2147483647 w 117"/>
                <a:gd name="T31" fmla="*/ 2147483647 h 228"/>
                <a:gd name="T32" fmla="*/ 2147483647 w 117"/>
                <a:gd name="T33" fmla="*/ 2147483647 h 228"/>
                <a:gd name="T34" fmla="*/ 2147483647 w 117"/>
                <a:gd name="T35" fmla="*/ 2147483647 h 228"/>
                <a:gd name="T36" fmla="*/ 2147483647 w 117"/>
                <a:gd name="T37" fmla="*/ 2147483647 h 228"/>
                <a:gd name="T38" fmla="*/ 2147483647 w 117"/>
                <a:gd name="T39" fmla="*/ 2147483647 h 228"/>
                <a:gd name="T40" fmla="*/ 2147483647 w 117"/>
                <a:gd name="T41" fmla="*/ 2147483647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228"/>
                <a:gd name="T65" fmla="*/ 117 w 117"/>
                <a:gd name="T66" fmla="*/ 228 h 2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228">
                  <a:moveTo>
                    <a:pt x="50" y="55"/>
                  </a:moveTo>
                  <a:cubicBezTo>
                    <a:pt x="50" y="55"/>
                    <a:pt x="67" y="75"/>
                    <a:pt x="64" y="92"/>
                  </a:cubicBezTo>
                  <a:cubicBezTo>
                    <a:pt x="61" y="110"/>
                    <a:pt x="66" y="118"/>
                    <a:pt x="64" y="125"/>
                  </a:cubicBezTo>
                  <a:cubicBezTo>
                    <a:pt x="62" y="132"/>
                    <a:pt x="54" y="136"/>
                    <a:pt x="51" y="145"/>
                  </a:cubicBezTo>
                  <a:cubicBezTo>
                    <a:pt x="48" y="154"/>
                    <a:pt x="42" y="151"/>
                    <a:pt x="36" y="160"/>
                  </a:cubicBezTo>
                  <a:cubicBezTo>
                    <a:pt x="29" y="169"/>
                    <a:pt x="26" y="176"/>
                    <a:pt x="18" y="186"/>
                  </a:cubicBezTo>
                  <a:cubicBezTo>
                    <a:pt x="9" y="195"/>
                    <a:pt x="0" y="212"/>
                    <a:pt x="8" y="210"/>
                  </a:cubicBezTo>
                  <a:cubicBezTo>
                    <a:pt x="16" y="207"/>
                    <a:pt x="8" y="228"/>
                    <a:pt x="18" y="215"/>
                  </a:cubicBezTo>
                  <a:cubicBezTo>
                    <a:pt x="29" y="202"/>
                    <a:pt x="29" y="190"/>
                    <a:pt x="41" y="182"/>
                  </a:cubicBezTo>
                  <a:cubicBezTo>
                    <a:pt x="52" y="173"/>
                    <a:pt x="53" y="175"/>
                    <a:pt x="64" y="171"/>
                  </a:cubicBezTo>
                  <a:cubicBezTo>
                    <a:pt x="75" y="168"/>
                    <a:pt x="79" y="162"/>
                    <a:pt x="85" y="152"/>
                  </a:cubicBezTo>
                  <a:cubicBezTo>
                    <a:pt x="91" y="141"/>
                    <a:pt x="95" y="148"/>
                    <a:pt x="99" y="141"/>
                  </a:cubicBezTo>
                  <a:cubicBezTo>
                    <a:pt x="103" y="133"/>
                    <a:pt x="107" y="127"/>
                    <a:pt x="108" y="121"/>
                  </a:cubicBezTo>
                  <a:cubicBezTo>
                    <a:pt x="109" y="115"/>
                    <a:pt x="113" y="118"/>
                    <a:pt x="112" y="108"/>
                  </a:cubicBezTo>
                  <a:cubicBezTo>
                    <a:pt x="110" y="98"/>
                    <a:pt x="105" y="88"/>
                    <a:pt x="104" y="84"/>
                  </a:cubicBezTo>
                  <a:cubicBezTo>
                    <a:pt x="103" y="79"/>
                    <a:pt x="107" y="66"/>
                    <a:pt x="108" y="53"/>
                  </a:cubicBezTo>
                  <a:cubicBezTo>
                    <a:pt x="110" y="40"/>
                    <a:pt x="117" y="37"/>
                    <a:pt x="114" y="26"/>
                  </a:cubicBezTo>
                  <a:cubicBezTo>
                    <a:pt x="111" y="15"/>
                    <a:pt x="112" y="0"/>
                    <a:pt x="106" y="14"/>
                  </a:cubicBezTo>
                  <a:cubicBezTo>
                    <a:pt x="99" y="28"/>
                    <a:pt x="90" y="33"/>
                    <a:pt x="89" y="28"/>
                  </a:cubicBezTo>
                  <a:cubicBezTo>
                    <a:pt x="87" y="24"/>
                    <a:pt x="83" y="38"/>
                    <a:pt x="80" y="48"/>
                  </a:cubicBezTo>
                  <a:cubicBezTo>
                    <a:pt x="76" y="57"/>
                    <a:pt x="55" y="60"/>
                    <a:pt x="50" y="53"/>
                  </a:cubicBezTo>
                </a:path>
              </a:pathLst>
            </a:custGeom>
            <a:solidFill>
              <a:srgbClr val="A79BCA"/>
            </a:solidFill>
            <a:ln w="9525">
              <a:noFill/>
              <a:round/>
              <a:headEnd/>
              <a:tailEnd/>
            </a:ln>
          </p:spPr>
          <p:txBody>
            <a:bodyPr/>
            <a:lstStyle/>
            <a:p>
              <a:endParaRPr lang="en-US"/>
            </a:p>
          </p:txBody>
        </p:sp>
        <p:sp>
          <p:nvSpPr>
            <p:cNvPr id="27342" name="Freeform 714"/>
            <p:cNvSpPr>
              <a:spLocks/>
            </p:cNvSpPr>
            <p:nvPr/>
          </p:nvSpPr>
          <p:spPr bwMode="auto">
            <a:xfrm>
              <a:off x="4360863" y="4977482"/>
              <a:ext cx="385762" cy="750888"/>
            </a:xfrm>
            <a:custGeom>
              <a:avLst/>
              <a:gdLst>
                <a:gd name="T0" fmla="*/ 2147483647 w 117"/>
                <a:gd name="T1" fmla="*/ 2147483647 h 228"/>
                <a:gd name="T2" fmla="*/ 2147483647 w 117"/>
                <a:gd name="T3" fmla="*/ 2147483647 h 228"/>
                <a:gd name="T4" fmla="*/ 2147483647 w 117"/>
                <a:gd name="T5" fmla="*/ 2147483647 h 228"/>
                <a:gd name="T6" fmla="*/ 2147483647 w 117"/>
                <a:gd name="T7" fmla="*/ 2147483647 h 228"/>
                <a:gd name="T8" fmla="*/ 2147483647 w 117"/>
                <a:gd name="T9" fmla="*/ 2147483647 h 228"/>
                <a:gd name="T10" fmla="*/ 2147483647 w 117"/>
                <a:gd name="T11" fmla="*/ 2147483647 h 228"/>
                <a:gd name="T12" fmla="*/ 2147483647 w 117"/>
                <a:gd name="T13" fmla="*/ 2147483647 h 228"/>
                <a:gd name="T14" fmla="*/ 2147483647 w 117"/>
                <a:gd name="T15" fmla="*/ 2147483647 h 228"/>
                <a:gd name="T16" fmla="*/ 2147483647 w 117"/>
                <a:gd name="T17" fmla="*/ 2147483647 h 228"/>
                <a:gd name="T18" fmla="*/ 2147483647 w 117"/>
                <a:gd name="T19" fmla="*/ 2147483647 h 228"/>
                <a:gd name="T20" fmla="*/ 2147483647 w 117"/>
                <a:gd name="T21" fmla="*/ 2147483647 h 228"/>
                <a:gd name="T22" fmla="*/ 2147483647 w 117"/>
                <a:gd name="T23" fmla="*/ 2147483647 h 228"/>
                <a:gd name="T24" fmla="*/ 2147483647 w 117"/>
                <a:gd name="T25" fmla="*/ 2147483647 h 228"/>
                <a:gd name="T26" fmla="*/ 2147483647 w 117"/>
                <a:gd name="T27" fmla="*/ 2147483647 h 228"/>
                <a:gd name="T28" fmla="*/ 2147483647 w 117"/>
                <a:gd name="T29" fmla="*/ 2147483647 h 228"/>
                <a:gd name="T30" fmla="*/ 2147483647 w 117"/>
                <a:gd name="T31" fmla="*/ 2147483647 h 228"/>
                <a:gd name="T32" fmla="*/ 2147483647 w 117"/>
                <a:gd name="T33" fmla="*/ 2147483647 h 228"/>
                <a:gd name="T34" fmla="*/ 2147483647 w 117"/>
                <a:gd name="T35" fmla="*/ 2147483647 h 228"/>
                <a:gd name="T36" fmla="*/ 2147483647 w 117"/>
                <a:gd name="T37" fmla="*/ 2147483647 h 228"/>
                <a:gd name="T38" fmla="*/ 2147483647 w 117"/>
                <a:gd name="T39" fmla="*/ 2147483647 h 228"/>
                <a:gd name="T40" fmla="*/ 2147483647 w 117"/>
                <a:gd name="T41" fmla="*/ 2147483647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228"/>
                <a:gd name="T65" fmla="*/ 117 w 117"/>
                <a:gd name="T66" fmla="*/ 228 h 2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228">
                  <a:moveTo>
                    <a:pt x="50" y="56"/>
                  </a:moveTo>
                  <a:cubicBezTo>
                    <a:pt x="50" y="56"/>
                    <a:pt x="67" y="75"/>
                    <a:pt x="64" y="92"/>
                  </a:cubicBezTo>
                  <a:cubicBezTo>
                    <a:pt x="61" y="110"/>
                    <a:pt x="66" y="118"/>
                    <a:pt x="64" y="125"/>
                  </a:cubicBezTo>
                  <a:cubicBezTo>
                    <a:pt x="62" y="132"/>
                    <a:pt x="55" y="136"/>
                    <a:pt x="51" y="145"/>
                  </a:cubicBezTo>
                  <a:cubicBezTo>
                    <a:pt x="48" y="154"/>
                    <a:pt x="42" y="151"/>
                    <a:pt x="36" y="160"/>
                  </a:cubicBezTo>
                  <a:cubicBezTo>
                    <a:pt x="30" y="168"/>
                    <a:pt x="27" y="176"/>
                    <a:pt x="18" y="185"/>
                  </a:cubicBezTo>
                  <a:cubicBezTo>
                    <a:pt x="9" y="195"/>
                    <a:pt x="0" y="212"/>
                    <a:pt x="8" y="210"/>
                  </a:cubicBezTo>
                  <a:cubicBezTo>
                    <a:pt x="16" y="207"/>
                    <a:pt x="8" y="228"/>
                    <a:pt x="19" y="215"/>
                  </a:cubicBezTo>
                  <a:cubicBezTo>
                    <a:pt x="29" y="202"/>
                    <a:pt x="30" y="190"/>
                    <a:pt x="41" y="182"/>
                  </a:cubicBezTo>
                  <a:cubicBezTo>
                    <a:pt x="52" y="173"/>
                    <a:pt x="53" y="175"/>
                    <a:pt x="64" y="171"/>
                  </a:cubicBezTo>
                  <a:cubicBezTo>
                    <a:pt x="75" y="167"/>
                    <a:pt x="79" y="162"/>
                    <a:pt x="85" y="151"/>
                  </a:cubicBezTo>
                  <a:cubicBezTo>
                    <a:pt x="91" y="141"/>
                    <a:pt x="94" y="148"/>
                    <a:pt x="99" y="141"/>
                  </a:cubicBezTo>
                  <a:cubicBezTo>
                    <a:pt x="103" y="133"/>
                    <a:pt x="107" y="127"/>
                    <a:pt x="108" y="121"/>
                  </a:cubicBezTo>
                  <a:cubicBezTo>
                    <a:pt x="109" y="115"/>
                    <a:pt x="112" y="118"/>
                    <a:pt x="111" y="108"/>
                  </a:cubicBezTo>
                  <a:cubicBezTo>
                    <a:pt x="110" y="98"/>
                    <a:pt x="105" y="88"/>
                    <a:pt x="104" y="84"/>
                  </a:cubicBezTo>
                  <a:cubicBezTo>
                    <a:pt x="102" y="79"/>
                    <a:pt x="107" y="66"/>
                    <a:pt x="108" y="53"/>
                  </a:cubicBezTo>
                  <a:cubicBezTo>
                    <a:pt x="109" y="40"/>
                    <a:pt x="117" y="38"/>
                    <a:pt x="114" y="27"/>
                  </a:cubicBezTo>
                  <a:cubicBezTo>
                    <a:pt x="111" y="16"/>
                    <a:pt x="112" y="0"/>
                    <a:pt x="106" y="15"/>
                  </a:cubicBezTo>
                  <a:cubicBezTo>
                    <a:pt x="99" y="29"/>
                    <a:pt x="90" y="33"/>
                    <a:pt x="89" y="29"/>
                  </a:cubicBezTo>
                  <a:cubicBezTo>
                    <a:pt x="87" y="24"/>
                    <a:pt x="83" y="38"/>
                    <a:pt x="80" y="48"/>
                  </a:cubicBezTo>
                  <a:cubicBezTo>
                    <a:pt x="76" y="58"/>
                    <a:pt x="55" y="60"/>
                    <a:pt x="50" y="53"/>
                  </a:cubicBezTo>
                </a:path>
              </a:pathLst>
            </a:custGeom>
            <a:solidFill>
              <a:srgbClr val="A69AC9"/>
            </a:solidFill>
            <a:ln w="9525">
              <a:noFill/>
              <a:round/>
              <a:headEnd/>
              <a:tailEnd/>
            </a:ln>
          </p:spPr>
          <p:txBody>
            <a:bodyPr/>
            <a:lstStyle/>
            <a:p>
              <a:endParaRPr lang="en-US"/>
            </a:p>
          </p:txBody>
        </p:sp>
        <p:sp>
          <p:nvSpPr>
            <p:cNvPr id="27343" name="Freeform 715"/>
            <p:cNvSpPr>
              <a:spLocks/>
            </p:cNvSpPr>
            <p:nvPr/>
          </p:nvSpPr>
          <p:spPr bwMode="auto">
            <a:xfrm>
              <a:off x="4360863" y="4980657"/>
              <a:ext cx="385762" cy="747713"/>
            </a:xfrm>
            <a:custGeom>
              <a:avLst/>
              <a:gdLst>
                <a:gd name="T0" fmla="*/ 2147483647 w 117"/>
                <a:gd name="T1" fmla="*/ 2147483647 h 227"/>
                <a:gd name="T2" fmla="*/ 2147483647 w 117"/>
                <a:gd name="T3" fmla="*/ 2147483647 h 227"/>
                <a:gd name="T4" fmla="*/ 2147483647 w 117"/>
                <a:gd name="T5" fmla="*/ 2147483647 h 227"/>
                <a:gd name="T6" fmla="*/ 2147483647 w 117"/>
                <a:gd name="T7" fmla="*/ 2147483647 h 227"/>
                <a:gd name="T8" fmla="*/ 2147483647 w 117"/>
                <a:gd name="T9" fmla="*/ 2147483647 h 227"/>
                <a:gd name="T10" fmla="*/ 2147483647 w 117"/>
                <a:gd name="T11" fmla="*/ 2147483647 h 227"/>
                <a:gd name="T12" fmla="*/ 2147483647 w 117"/>
                <a:gd name="T13" fmla="*/ 2147483647 h 227"/>
                <a:gd name="T14" fmla="*/ 2147483647 w 117"/>
                <a:gd name="T15" fmla="*/ 2147483647 h 227"/>
                <a:gd name="T16" fmla="*/ 2147483647 w 117"/>
                <a:gd name="T17" fmla="*/ 2147483647 h 227"/>
                <a:gd name="T18" fmla="*/ 2147483647 w 117"/>
                <a:gd name="T19" fmla="*/ 2147483647 h 227"/>
                <a:gd name="T20" fmla="*/ 2147483647 w 117"/>
                <a:gd name="T21" fmla="*/ 2147483647 h 227"/>
                <a:gd name="T22" fmla="*/ 2147483647 w 117"/>
                <a:gd name="T23" fmla="*/ 2147483647 h 227"/>
                <a:gd name="T24" fmla="*/ 2147483647 w 117"/>
                <a:gd name="T25" fmla="*/ 2147483647 h 227"/>
                <a:gd name="T26" fmla="*/ 2147483647 w 117"/>
                <a:gd name="T27" fmla="*/ 2147483647 h 227"/>
                <a:gd name="T28" fmla="*/ 2147483647 w 117"/>
                <a:gd name="T29" fmla="*/ 2147483647 h 227"/>
                <a:gd name="T30" fmla="*/ 2147483647 w 117"/>
                <a:gd name="T31" fmla="*/ 2147483647 h 227"/>
                <a:gd name="T32" fmla="*/ 2147483647 w 117"/>
                <a:gd name="T33" fmla="*/ 2147483647 h 227"/>
                <a:gd name="T34" fmla="*/ 2147483647 w 117"/>
                <a:gd name="T35" fmla="*/ 2147483647 h 227"/>
                <a:gd name="T36" fmla="*/ 2147483647 w 117"/>
                <a:gd name="T37" fmla="*/ 2147483647 h 227"/>
                <a:gd name="T38" fmla="*/ 2147483647 w 117"/>
                <a:gd name="T39" fmla="*/ 2147483647 h 227"/>
                <a:gd name="T40" fmla="*/ 2147483647 w 117"/>
                <a:gd name="T41" fmla="*/ 2147483647 h 2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227"/>
                <a:gd name="T65" fmla="*/ 117 w 117"/>
                <a:gd name="T66" fmla="*/ 227 h 2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227">
                  <a:moveTo>
                    <a:pt x="50" y="55"/>
                  </a:moveTo>
                  <a:cubicBezTo>
                    <a:pt x="50" y="55"/>
                    <a:pt x="68" y="74"/>
                    <a:pt x="65" y="92"/>
                  </a:cubicBezTo>
                  <a:cubicBezTo>
                    <a:pt x="61" y="109"/>
                    <a:pt x="67" y="117"/>
                    <a:pt x="65" y="124"/>
                  </a:cubicBezTo>
                  <a:cubicBezTo>
                    <a:pt x="62" y="131"/>
                    <a:pt x="55" y="136"/>
                    <a:pt x="52" y="144"/>
                  </a:cubicBezTo>
                  <a:cubicBezTo>
                    <a:pt x="48" y="153"/>
                    <a:pt x="42" y="150"/>
                    <a:pt x="36" y="158"/>
                  </a:cubicBezTo>
                  <a:cubicBezTo>
                    <a:pt x="30" y="167"/>
                    <a:pt x="27" y="175"/>
                    <a:pt x="18" y="184"/>
                  </a:cubicBezTo>
                  <a:cubicBezTo>
                    <a:pt x="10" y="194"/>
                    <a:pt x="0" y="211"/>
                    <a:pt x="8" y="208"/>
                  </a:cubicBezTo>
                  <a:cubicBezTo>
                    <a:pt x="17" y="206"/>
                    <a:pt x="8" y="227"/>
                    <a:pt x="19" y="214"/>
                  </a:cubicBezTo>
                  <a:cubicBezTo>
                    <a:pt x="29" y="201"/>
                    <a:pt x="30" y="189"/>
                    <a:pt x="41" y="180"/>
                  </a:cubicBezTo>
                  <a:cubicBezTo>
                    <a:pt x="52" y="172"/>
                    <a:pt x="53" y="174"/>
                    <a:pt x="64" y="170"/>
                  </a:cubicBezTo>
                  <a:cubicBezTo>
                    <a:pt x="75" y="166"/>
                    <a:pt x="79" y="160"/>
                    <a:pt x="85" y="150"/>
                  </a:cubicBezTo>
                  <a:cubicBezTo>
                    <a:pt x="91" y="140"/>
                    <a:pt x="94" y="147"/>
                    <a:pt x="99" y="139"/>
                  </a:cubicBezTo>
                  <a:cubicBezTo>
                    <a:pt x="103" y="132"/>
                    <a:pt x="107" y="126"/>
                    <a:pt x="108" y="120"/>
                  </a:cubicBezTo>
                  <a:cubicBezTo>
                    <a:pt x="108" y="114"/>
                    <a:pt x="112" y="117"/>
                    <a:pt x="111" y="107"/>
                  </a:cubicBezTo>
                  <a:cubicBezTo>
                    <a:pt x="110" y="97"/>
                    <a:pt x="105" y="87"/>
                    <a:pt x="103" y="83"/>
                  </a:cubicBezTo>
                  <a:cubicBezTo>
                    <a:pt x="102" y="79"/>
                    <a:pt x="107" y="65"/>
                    <a:pt x="108" y="52"/>
                  </a:cubicBezTo>
                  <a:cubicBezTo>
                    <a:pt x="109" y="39"/>
                    <a:pt x="117" y="37"/>
                    <a:pt x="114" y="26"/>
                  </a:cubicBezTo>
                  <a:cubicBezTo>
                    <a:pt x="111" y="15"/>
                    <a:pt x="112" y="0"/>
                    <a:pt x="106" y="14"/>
                  </a:cubicBezTo>
                  <a:cubicBezTo>
                    <a:pt x="99" y="28"/>
                    <a:pt x="90" y="33"/>
                    <a:pt x="89" y="28"/>
                  </a:cubicBezTo>
                  <a:cubicBezTo>
                    <a:pt x="87" y="24"/>
                    <a:pt x="83" y="38"/>
                    <a:pt x="80" y="47"/>
                  </a:cubicBezTo>
                  <a:cubicBezTo>
                    <a:pt x="76" y="57"/>
                    <a:pt x="55" y="59"/>
                    <a:pt x="50" y="52"/>
                  </a:cubicBezTo>
                </a:path>
              </a:pathLst>
            </a:custGeom>
            <a:solidFill>
              <a:srgbClr val="A599C9"/>
            </a:solidFill>
            <a:ln w="9525">
              <a:noFill/>
              <a:round/>
              <a:headEnd/>
              <a:tailEnd/>
            </a:ln>
          </p:spPr>
          <p:txBody>
            <a:bodyPr/>
            <a:lstStyle/>
            <a:p>
              <a:endParaRPr lang="en-US"/>
            </a:p>
          </p:txBody>
        </p:sp>
        <p:sp>
          <p:nvSpPr>
            <p:cNvPr id="27344" name="Freeform 716"/>
            <p:cNvSpPr>
              <a:spLocks/>
            </p:cNvSpPr>
            <p:nvPr/>
          </p:nvSpPr>
          <p:spPr bwMode="auto">
            <a:xfrm>
              <a:off x="4360863" y="4980657"/>
              <a:ext cx="385762" cy="747713"/>
            </a:xfrm>
            <a:custGeom>
              <a:avLst/>
              <a:gdLst>
                <a:gd name="T0" fmla="*/ 2147483647 w 117"/>
                <a:gd name="T1" fmla="*/ 2147483647 h 227"/>
                <a:gd name="T2" fmla="*/ 2147483647 w 117"/>
                <a:gd name="T3" fmla="*/ 2147483647 h 227"/>
                <a:gd name="T4" fmla="*/ 2147483647 w 117"/>
                <a:gd name="T5" fmla="*/ 2147483647 h 227"/>
                <a:gd name="T6" fmla="*/ 2147483647 w 117"/>
                <a:gd name="T7" fmla="*/ 2147483647 h 227"/>
                <a:gd name="T8" fmla="*/ 2147483647 w 117"/>
                <a:gd name="T9" fmla="*/ 2147483647 h 227"/>
                <a:gd name="T10" fmla="*/ 2147483647 w 117"/>
                <a:gd name="T11" fmla="*/ 2147483647 h 227"/>
                <a:gd name="T12" fmla="*/ 2147483647 w 117"/>
                <a:gd name="T13" fmla="*/ 2147483647 h 227"/>
                <a:gd name="T14" fmla="*/ 2147483647 w 117"/>
                <a:gd name="T15" fmla="*/ 2147483647 h 227"/>
                <a:gd name="T16" fmla="*/ 2147483647 w 117"/>
                <a:gd name="T17" fmla="*/ 2147483647 h 227"/>
                <a:gd name="T18" fmla="*/ 2147483647 w 117"/>
                <a:gd name="T19" fmla="*/ 2147483647 h 227"/>
                <a:gd name="T20" fmla="*/ 2147483647 w 117"/>
                <a:gd name="T21" fmla="*/ 2147483647 h 227"/>
                <a:gd name="T22" fmla="*/ 2147483647 w 117"/>
                <a:gd name="T23" fmla="*/ 2147483647 h 227"/>
                <a:gd name="T24" fmla="*/ 2147483647 w 117"/>
                <a:gd name="T25" fmla="*/ 2147483647 h 227"/>
                <a:gd name="T26" fmla="*/ 2147483647 w 117"/>
                <a:gd name="T27" fmla="*/ 2147483647 h 227"/>
                <a:gd name="T28" fmla="*/ 2147483647 w 117"/>
                <a:gd name="T29" fmla="*/ 2147483647 h 227"/>
                <a:gd name="T30" fmla="*/ 2147483647 w 117"/>
                <a:gd name="T31" fmla="*/ 2147483647 h 227"/>
                <a:gd name="T32" fmla="*/ 2147483647 w 117"/>
                <a:gd name="T33" fmla="*/ 2147483647 h 227"/>
                <a:gd name="T34" fmla="*/ 2147483647 w 117"/>
                <a:gd name="T35" fmla="*/ 2147483647 h 227"/>
                <a:gd name="T36" fmla="*/ 2147483647 w 117"/>
                <a:gd name="T37" fmla="*/ 2147483647 h 227"/>
                <a:gd name="T38" fmla="*/ 2147483647 w 117"/>
                <a:gd name="T39" fmla="*/ 2147483647 h 227"/>
                <a:gd name="T40" fmla="*/ 2147483647 w 117"/>
                <a:gd name="T41" fmla="*/ 2147483647 h 2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227"/>
                <a:gd name="T65" fmla="*/ 117 w 117"/>
                <a:gd name="T66" fmla="*/ 227 h 2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227">
                  <a:moveTo>
                    <a:pt x="50" y="55"/>
                  </a:moveTo>
                  <a:cubicBezTo>
                    <a:pt x="50" y="55"/>
                    <a:pt x="68" y="74"/>
                    <a:pt x="65" y="92"/>
                  </a:cubicBezTo>
                  <a:cubicBezTo>
                    <a:pt x="62" y="109"/>
                    <a:pt x="67" y="118"/>
                    <a:pt x="65" y="124"/>
                  </a:cubicBezTo>
                  <a:cubicBezTo>
                    <a:pt x="63" y="131"/>
                    <a:pt x="55" y="136"/>
                    <a:pt x="52" y="144"/>
                  </a:cubicBezTo>
                  <a:cubicBezTo>
                    <a:pt x="49" y="153"/>
                    <a:pt x="43" y="150"/>
                    <a:pt x="36" y="158"/>
                  </a:cubicBezTo>
                  <a:cubicBezTo>
                    <a:pt x="30" y="167"/>
                    <a:pt x="27" y="175"/>
                    <a:pt x="19" y="184"/>
                  </a:cubicBezTo>
                  <a:cubicBezTo>
                    <a:pt x="10" y="193"/>
                    <a:pt x="0" y="210"/>
                    <a:pt x="9" y="208"/>
                  </a:cubicBezTo>
                  <a:cubicBezTo>
                    <a:pt x="17" y="206"/>
                    <a:pt x="8" y="227"/>
                    <a:pt x="19" y="214"/>
                  </a:cubicBezTo>
                  <a:cubicBezTo>
                    <a:pt x="29" y="201"/>
                    <a:pt x="30" y="189"/>
                    <a:pt x="41" y="180"/>
                  </a:cubicBezTo>
                  <a:cubicBezTo>
                    <a:pt x="52" y="172"/>
                    <a:pt x="54" y="173"/>
                    <a:pt x="64" y="170"/>
                  </a:cubicBezTo>
                  <a:cubicBezTo>
                    <a:pt x="75" y="166"/>
                    <a:pt x="79" y="160"/>
                    <a:pt x="85" y="150"/>
                  </a:cubicBezTo>
                  <a:cubicBezTo>
                    <a:pt x="91" y="140"/>
                    <a:pt x="94" y="147"/>
                    <a:pt x="98" y="139"/>
                  </a:cubicBezTo>
                  <a:cubicBezTo>
                    <a:pt x="103" y="132"/>
                    <a:pt x="107" y="125"/>
                    <a:pt x="107" y="120"/>
                  </a:cubicBezTo>
                  <a:cubicBezTo>
                    <a:pt x="108" y="114"/>
                    <a:pt x="112" y="117"/>
                    <a:pt x="111" y="107"/>
                  </a:cubicBezTo>
                  <a:cubicBezTo>
                    <a:pt x="110" y="97"/>
                    <a:pt x="104" y="87"/>
                    <a:pt x="103" y="83"/>
                  </a:cubicBezTo>
                  <a:cubicBezTo>
                    <a:pt x="102" y="79"/>
                    <a:pt x="106" y="65"/>
                    <a:pt x="108" y="52"/>
                  </a:cubicBezTo>
                  <a:cubicBezTo>
                    <a:pt x="109" y="39"/>
                    <a:pt x="117" y="37"/>
                    <a:pt x="114" y="26"/>
                  </a:cubicBezTo>
                  <a:cubicBezTo>
                    <a:pt x="111" y="15"/>
                    <a:pt x="112" y="0"/>
                    <a:pt x="105" y="14"/>
                  </a:cubicBezTo>
                  <a:cubicBezTo>
                    <a:pt x="99" y="29"/>
                    <a:pt x="90" y="33"/>
                    <a:pt x="89" y="29"/>
                  </a:cubicBezTo>
                  <a:cubicBezTo>
                    <a:pt x="87" y="24"/>
                    <a:pt x="83" y="38"/>
                    <a:pt x="80" y="47"/>
                  </a:cubicBezTo>
                  <a:cubicBezTo>
                    <a:pt x="76" y="57"/>
                    <a:pt x="55" y="59"/>
                    <a:pt x="50" y="52"/>
                  </a:cubicBezTo>
                </a:path>
              </a:pathLst>
            </a:custGeom>
            <a:solidFill>
              <a:srgbClr val="A499C9"/>
            </a:solidFill>
            <a:ln w="9525">
              <a:noFill/>
              <a:round/>
              <a:headEnd/>
              <a:tailEnd/>
            </a:ln>
          </p:spPr>
          <p:txBody>
            <a:bodyPr/>
            <a:lstStyle/>
            <a:p>
              <a:endParaRPr lang="en-US"/>
            </a:p>
          </p:txBody>
        </p:sp>
        <p:sp>
          <p:nvSpPr>
            <p:cNvPr id="27345" name="Freeform 717"/>
            <p:cNvSpPr>
              <a:spLocks/>
            </p:cNvSpPr>
            <p:nvPr/>
          </p:nvSpPr>
          <p:spPr bwMode="auto">
            <a:xfrm>
              <a:off x="4364038" y="4983832"/>
              <a:ext cx="382587" cy="741363"/>
            </a:xfrm>
            <a:custGeom>
              <a:avLst/>
              <a:gdLst>
                <a:gd name="T0" fmla="*/ 2147483647 w 116"/>
                <a:gd name="T1" fmla="*/ 2147483647 h 225"/>
                <a:gd name="T2" fmla="*/ 2147483647 w 116"/>
                <a:gd name="T3" fmla="*/ 2147483647 h 225"/>
                <a:gd name="T4" fmla="*/ 2147483647 w 116"/>
                <a:gd name="T5" fmla="*/ 2147483647 h 225"/>
                <a:gd name="T6" fmla="*/ 2147483647 w 116"/>
                <a:gd name="T7" fmla="*/ 2147483647 h 225"/>
                <a:gd name="T8" fmla="*/ 2147483647 w 116"/>
                <a:gd name="T9" fmla="*/ 2147483647 h 225"/>
                <a:gd name="T10" fmla="*/ 2147483647 w 116"/>
                <a:gd name="T11" fmla="*/ 2147483647 h 225"/>
                <a:gd name="T12" fmla="*/ 2147483647 w 116"/>
                <a:gd name="T13" fmla="*/ 2147483647 h 225"/>
                <a:gd name="T14" fmla="*/ 2147483647 w 116"/>
                <a:gd name="T15" fmla="*/ 2147483647 h 225"/>
                <a:gd name="T16" fmla="*/ 2147483647 w 116"/>
                <a:gd name="T17" fmla="*/ 2147483647 h 225"/>
                <a:gd name="T18" fmla="*/ 2147483647 w 116"/>
                <a:gd name="T19" fmla="*/ 2147483647 h 225"/>
                <a:gd name="T20" fmla="*/ 2147483647 w 116"/>
                <a:gd name="T21" fmla="*/ 2147483647 h 225"/>
                <a:gd name="T22" fmla="*/ 2147483647 w 116"/>
                <a:gd name="T23" fmla="*/ 2147483647 h 225"/>
                <a:gd name="T24" fmla="*/ 2147483647 w 116"/>
                <a:gd name="T25" fmla="*/ 2147483647 h 225"/>
                <a:gd name="T26" fmla="*/ 2147483647 w 116"/>
                <a:gd name="T27" fmla="*/ 2147483647 h 225"/>
                <a:gd name="T28" fmla="*/ 2147483647 w 116"/>
                <a:gd name="T29" fmla="*/ 2147483647 h 225"/>
                <a:gd name="T30" fmla="*/ 2147483647 w 116"/>
                <a:gd name="T31" fmla="*/ 2147483647 h 225"/>
                <a:gd name="T32" fmla="*/ 2147483647 w 116"/>
                <a:gd name="T33" fmla="*/ 2147483647 h 225"/>
                <a:gd name="T34" fmla="*/ 2147483647 w 116"/>
                <a:gd name="T35" fmla="*/ 2147483647 h 225"/>
                <a:gd name="T36" fmla="*/ 2147483647 w 116"/>
                <a:gd name="T37" fmla="*/ 2147483647 h 225"/>
                <a:gd name="T38" fmla="*/ 2147483647 w 116"/>
                <a:gd name="T39" fmla="*/ 2147483647 h 225"/>
                <a:gd name="T40" fmla="*/ 2147483647 w 116"/>
                <a:gd name="T41" fmla="*/ 2147483647 h 2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6"/>
                <a:gd name="T64" fmla="*/ 0 h 225"/>
                <a:gd name="T65" fmla="*/ 116 w 116"/>
                <a:gd name="T66" fmla="*/ 225 h 2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6" h="225">
                  <a:moveTo>
                    <a:pt x="49" y="54"/>
                  </a:moveTo>
                  <a:cubicBezTo>
                    <a:pt x="49" y="54"/>
                    <a:pt x="68" y="74"/>
                    <a:pt x="64" y="91"/>
                  </a:cubicBezTo>
                  <a:cubicBezTo>
                    <a:pt x="61" y="108"/>
                    <a:pt x="66" y="117"/>
                    <a:pt x="64" y="123"/>
                  </a:cubicBezTo>
                  <a:cubicBezTo>
                    <a:pt x="62" y="130"/>
                    <a:pt x="54" y="135"/>
                    <a:pt x="51" y="143"/>
                  </a:cubicBezTo>
                  <a:cubicBezTo>
                    <a:pt x="48" y="152"/>
                    <a:pt x="42" y="148"/>
                    <a:pt x="35" y="157"/>
                  </a:cubicBezTo>
                  <a:cubicBezTo>
                    <a:pt x="29" y="166"/>
                    <a:pt x="26" y="174"/>
                    <a:pt x="18" y="183"/>
                  </a:cubicBezTo>
                  <a:cubicBezTo>
                    <a:pt x="9" y="192"/>
                    <a:pt x="0" y="209"/>
                    <a:pt x="8" y="207"/>
                  </a:cubicBezTo>
                  <a:cubicBezTo>
                    <a:pt x="16" y="205"/>
                    <a:pt x="7" y="225"/>
                    <a:pt x="18" y="212"/>
                  </a:cubicBezTo>
                  <a:cubicBezTo>
                    <a:pt x="28" y="199"/>
                    <a:pt x="29" y="187"/>
                    <a:pt x="40" y="179"/>
                  </a:cubicBezTo>
                  <a:cubicBezTo>
                    <a:pt x="51" y="170"/>
                    <a:pt x="53" y="172"/>
                    <a:pt x="63" y="169"/>
                  </a:cubicBezTo>
                  <a:cubicBezTo>
                    <a:pt x="74" y="165"/>
                    <a:pt x="78" y="159"/>
                    <a:pt x="84" y="149"/>
                  </a:cubicBezTo>
                  <a:cubicBezTo>
                    <a:pt x="90" y="139"/>
                    <a:pt x="93" y="146"/>
                    <a:pt x="97" y="138"/>
                  </a:cubicBezTo>
                  <a:cubicBezTo>
                    <a:pt x="102" y="131"/>
                    <a:pt x="105" y="124"/>
                    <a:pt x="106" y="119"/>
                  </a:cubicBezTo>
                  <a:cubicBezTo>
                    <a:pt x="107" y="113"/>
                    <a:pt x="111" y="116"/>
                    <a:pt x="110" y="106"/>
                  </a:cubicBezTo>
                  <a:cubicBezTo>
                    <a:pt x="109" y="96"/>
                    <a:pt x="103" y="86"/>
                    <a:pt x="102" y="82"/>
                  </a:cubicBezTo>
                  <a:cubicBezTo>
                    <a:pt x="101" y="78"/>
                    <a:pt x="105" y="64"/>
                    <a:pt x="107" y="51"/>
                  </a:cubicBezTo>
                  <a:cubicBezTo>
                    <a:pt x="108" y="38"/>
                    <a:pt x="116" y="36"/>
                    <a:pt x="113" y="25"/>
                  </a:cubicBezTo>
                  <a:cubicBezTo>
                    <a:pt x="110" y="14"/>
                    <a:pt x="111" y="0"/>
                    <a:pt x="104" y="14"/>
                  </a:cubicBezTo>
                  <a:cubicBezTo>
                    <a:pt x="98" y="28"/>
                    <a:pt x="89" y="32"/>
                    <a:pt x="88" y="28"/>
                  </a:cubicBezTo>
                  <a:cubicBezTo>
                    <a:pt x="86" y="24"/>
                    <a:pt x="82" y="37"/>
                    <a:pt x="79" y="47"/>
                  </a:cubicBezTo>
                  <a:cubicBezTo>
                    <a:pt x="75" y="56"/>
                    <a:pt x="54" y="58"/>
                    <a:pt x="50" y="52"/>
                  </a:cubicBezTo>
                </a:path>
              </a:pathLst>
            </a:custGeom>
            <a:solidFill>
              <a:srgbClr val="A399C9"/>
            </a:solidFill>
            <a:ln w="9525">
              <a:noFill/>
              <a:round/>
              <a:headEnd/>
              <a:tailEnd/>
            </a:ln>
          </p:spPr>
          <p:txBody>
            <a:bodyPr/>
            <a:lstStyle/>
            <a:p>
              <a:endParaRPr lang="en-US"/>
            </a:p>
          </p:txBody>
        </p:sp>
        <p:sp>
          <p:nvSpPr>
            <p:cNvPr id="27346" name="Freeform 718"/>
            <p:cNvSpPr>
              <a:spLocks/>
            </p:cNvSpPr>
            <p:nvPr/>
          </p:nvSpPr>
          <p:spPr bwMode="auto">
            <a:xfrm>
              <a:off x="4364038" y="4983832"/>
              <a:ext cx="382587" cy="741363"/>
            </a:xfrm>
            <a:custGeom>
              <a:avLst/>
              <a:gdLst>
                <a:gd name="T0" fmla="*/ 2147483647 w 116"/>
                <a:gd name="T1" fmla="*/ 2147483647 h 225"/>
                <a:gd name="T2" fmla="*/ 2147483647 w 116"/>
                <a:gd name="T3" fmla="*/ 2147483647 h 225"/>
                <a:gd name="T4" fmla="*/ 2147483647 w 116"/>
                <a:gd name="T5" fmla="*/ 2147483647 h 225"/>
                <a:gd name="T6" fmla="*/ 2147483647 w 116"/>
                <a:gd name="T7" fmla="*/ 2147483647 h 225"/>
                <a:gd name="T8" fmla="*/ 2147483647 w 116"/>
                <a:gd name="T9" fmla="*/ 2147483647 h 225"/>
                <a:gd name="T10" fmla="*/ 2147483647 w 116"/>
                <a:gd name="T11" fmla="*/ 2147483647 h 225"/>
                <a:gd name="T12" fmla="*/ 2147483647 w 116"/>
                <a:gd name="T13" fmla="*/ 2147483647 h 225"/>
                <a:gd name="T14" fmla="*/ 2147483647 w 116"/>
                <a:gd name="T15" fmla="*/ 2147483647 h 225"/>
                <a:gd name="T16" fmla="*/ 2147483647 w 116"/>
                <a:gd name="T17" fmla="*/ 2147483647 h 225"/>
                <a:gd name="T18" fmla="*/ 2147483647 w 116"/>
                <a:gd name="T19" fmla="*/ 2147483647 h 225"/>
                <a:gd name="T20" fmla="*/ 2147483647 w 116"/>
                <a:gd name="T21" fmla="*/ 2147483647 h 225"/>
                <a:gd name="T22" fmla="*/ 2147483647 w 116"/>
                <a:gd name="T23" fmla="*/ 2147483647 h 225"/>
                <a:gd name="T24" fmla="*/ 2147483647 w 116"/>
                <a:gd name="T25" fmla="*/ 2147483647 h 225"/>
                <a:gd name="T26" fmla="*/ 2147483647 w 116"/>
                <a:gd name="T27" fmla="*/ 2147483647 h 225"/>
                <a:gd name="T28" fmla="*/ 2147483647 w 116"/>
                <a:gd name="T29" fmla="*/ 2147483647 h 225"/>
                <a:gd name="T30" fmla="*/ 2147483647 w 116"/>
                <a:gd name="T31" fmla="*/ 2147483647 h 225"/>
                <a:gd name="T32" fmla="*/ 2147483647 w 116"/>
                <a:gd name="T33" fmla="*/ 2147483647 h 225"/>
                <a:gd name="T34" fmla="*/ 2147483647 w 116"/>
                <a:gd name="T35" fmla="*/ 2147483647 h 225"/>
                <a:gd name="T36" fmla="*/ 2147483647 w 116"/>
                <a:gd name="T37" fmla="*/ 2147483647 h 225"/>
                <a:gd name="T38" fmla="*/ 2147483647 w 116"/>
                <a:gd name="T39" fmla="*/ 2147483647 h 225"/>
                <a:gd name="T40" fmla="*/ 2147483647 w 116"/>
                <a:gd name="T41" fmla="*/ 2147483647 h 2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6"/>
                <a:gd name="T64" fmla="*/ 0 h 225"/>
                <a:gd name="T65" fmla="*/ 116 w 116"/>
                <a:gd name="T66" fmla="*/ 225 h 2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6" h="225">
                  <a:moveTo>
                    <a:pt x="50" y="54"/>
                  </a:moveTo>
                  <a:cubicBezTo>
                    <a:pt x="50" y="54"/>
                    <a:pt x="68" y="74"/>
                    <a:pt x="65" y="91"/>
                  </a:cubicBezTo>
                  <a:cubicBezTo>
                    <a:pt x="62" y="108"/>
                    <a:pt x="67" y="117"/>
                    <a:pt x="65" y="123"/>
                  </a:cubicBezTo>
                  <a:cubicBezTo>
                    <a:pt x="62" y="130"/>
                    <a:pt x="55" y="135"/>
                    <a:pt x="51" y="143"/>
                  </a:cubicBezTo>
                  <a:cubicBezTo>
                    <a:pt x="48" y="152"/>
                    <a:pt x="42" y="148"/>
                    <a:pt x="36" y="157"/>
                  </a:cubicBezTo>
                  <a:cubicBezTo>
                    <a:pt x="29" y="166"/>
                    <a:pt x="27" y="173"/>
                    <a:pt x="18" y="183"/>
                  </a:cubicBezTo>
                  <a:cubicBezTo>
                    <a:pt x="10" y="192"/>
                    <a:pt x="0" y="209"/>
                    <a:pt x="8" y="207"/>
                  </a:cubicBezTo>
                  <a:cubicBezTo>
                    <a:pt x="16" y="205"/>
                    <a:pt x="7" y="225"/>
                    <a:pt x="18" y="212"/>
                  </a:cubicBezTo>
                  <a:cubicBezTo>
                    <a:pt x="28" y="199"/>
                    <a:pt x="29" y="187"/>
                    <a:pt x="40" y="179"/>
                  </a:cubicBezTo>
                  <a:cubicBezTo>
                    <a:pt x="51" y="170"/>
                    <a:pt x="53" y="172"/>
                    <a:pt x="64" y="168"/>
                  </a:cubicBezTo>
                  <a:cubicBezTo>
                    <a:pt x="74" y="165"/>
                    <a:pt x="78" y="159"/>
                    <a:pt x="84" y="149"/>
                  </a:cubicBezTo>
                  <a:cubicBezTo>
                    <a:pt x="90" y="139"/>
                    <a:pt x="93" y="145"/>
                    <a:pt x="97" y="138"/>
                  </a:cubicBezTo>
                  <a:cubicBezTo>
                    <a:pt x="102" y="131"/>
                    <a:pt x="105" y="124"/>
                    <a:pt x="106" y="119"/>
                  </a:cubicBezTo>
                  <a:cubicBezTo>
                    <a:pt x="107" y="113"/>
                    <a:pt x="111" y="116"/>
                    <a:pt x="110" y="106"/>
                  </a:cubicBezTo>
                  <a:cubicBezTo>
                    <a:pt x="109" y="96"/>
                    <a:pt x="103" y="87"/>
                    <a:pt x="102" y="82"/>
                  </a:cubicBezTo>
                  <a:cubicBezTo>
                    <a:pt x="101" y="78"/>
                    <a:pt x="105" y="64"/>
                    <a:pt x="106" y="52"/>
                  </a:cubicBezTo>
                  <a:cubicBezTo>
                    <a:pt x="108" y="39"/>
                    <a:pt x="116" y="37"/>
                    <a:pt x="113" y="26"/>
                  </a:cubicBezTo>
                  <a:cubicBezTo>
                    <a:pt x="110" y="15"/>
                    <a:pt x="111" y="0"/>
                    <a:pt x="104" y="14"/>
                  </a:cubicBezTo>
                  <a:cubicBezTo>
                    <a:pt x="98" y="28"/>
                    <a:pt x="89" y="33"/>
                    <a:pt x="87" y="28"/>
                  </a:cubicBezTo>
                  <a:cubicBezTo>
                    <a:pt x="86" y="24"/>
                    <a:pt x="82" y="38"/>
                    <a:pt x="79" y="47"/>
                  </a:cubicBezTo>
                  <a:cubicBezTo>
                    <a:pt x="75" y="57"/>
                    <a:pt x="55" y="58"/>
                    <a:pt x="50" y="52"/>
                  </a:cubicBezTo>
                </a:path>
              </a:pathLst>
            </a:custGeom>
            <a:solidFill>
              <a:srgbClr val="A298C8"/>
            </a:solidFill>
            <a:ln w="9525">
              <a:noFill/>
              <a:round/>
              <a:headEnd/>
              <a:tailEnd/>
            </a:ln>
          </p:spPr>
          <p:txBody>
            <a:bodyPr/>
            <a:lstStyle/>
            <a:p>
              <a:endParaRPr lang="en-US"/>
            </a:p>
          </p:txBody>
        </p:sp>
        <p:sp>
          <p:nvSpPr>
            <p:cNvPr id="27347" name="Freeform 719"/>
            <p:cNvSpPr>
              <a:spLocks/>
            </p:cNvSpPr>
            <p:nvPr/>
          </p:nvSpPr>
          <p:spPr bwMode="auto">
            <a:xfrm>
              <a:off x="4364038" y="4987007"/>
              <a:ext cx="382587" cy="738188"/>
            </a:xfrm>
            <a:custGeom>
              <a:avLst/>
              <a:gdLst>
                <a:gd name="T0" fmla="*/ 2147483647 w 116"/>
                <a:gd name="T1" fmla="*/ 2147483647 h 224"/>
                <a:gd name="T2" fmla="*/ 2147483647 w 116"/>
                <a:gd name="T3" fmla="*/ 2147483647 h 224"/>
                <a:gd name="T4" fmla="*/ 2147483647 w 116"/>
                <a:gd name="T5" fmla="*/ 2147483647 h 224"/>
                <a:gd name="T6" fmla="*/ 2147483647 w 116"/>
                <a:gd name="T7" fmla="*/ 2147483647 h 224"/>
                <a:gd name="T8" fmla="*/ 2147483647 w 116"/>
                <a:gd name="T9" fmla="*/ 2147483647 h 224"/>
                <a:gd name="T10" fmla="*/ 2147483647 w 116"/>
                <a:gd name="T11" fmla="*/ 2147483647 h 224"/>
                <a:gd name="T12" fmla="*/ 2147483647 w 116"/>
                <a:gd name="T13" fmla="*/ 2147483647 h 224"/>
                <a:gd name="T14" fmla="*/ 2147483647 w 116"/>
                <a:gd name="T15" fmla="*/ 2147483647 h 224"/>
                <a:gd name="T16" fmla="*/ 2147483647 w 116"/>
                <a:gd name="T17" fmla="*/ 2147483647 h 224"/>
                <a:gd name="T18" fmla="*/ 2147483647 w 116"/>
                <a:gd name="T19" fmla="*/ 2147483647 h 224"/>
                <a:gd name="T20" fmla="*/ 2147483647 w 116"/>
                <a:gd name="T21" fmla="*/ 2147483647 h 224"/>
                <a:gd name="T22" fmla="*/ 2147483647 w 116"/>
                <a:gd name="T23" fmla="*/ 2147483647 h 224"/>
                <a:gd name="T24" fmla="*/ 2147483647 w 116"/>
                <a:gd name="T25" fmla="*/ 2147483647 h 224"/>
                <a:gd name="T26" fmla="*/ 2147483647 w 116"/>
                <a:gd name="T27" fmla="*/ 2147483647 h 224"/>
                <a:gd name="T28" fmla="*/ 2147483647 w 116"/>
                <a:gd name="T29" fmla="*/ 2147483647 h 224"/>
                <a:gd name="T30" fmla="*/ 2147483647 w 116"/>
                <a:gd name="T31" fmla="*/ 2147483647 h 224"/>
                <a:gd name="T32" fmla="*/ 2147483647 w 116"/>
                <a:gd name="T33" fmla="*/ 2147483647 h 224"/>
                <a:gd name="T34" fmla="*/ 2147483647 w 116"/>
                <a:gd name="T35" fmla="*/ 2147483647 h 224"/>
                <a:gd name="T36" fmla="*/ 2147483647 w 116"/>
                <a:gd name="T37" fmla="*/ 2147483647 h 224"/>
                <a:gd name="T38" fmla="*/ 2147483647 w 116"/>
                <a:gd name="T39" fmla="*/ 2147483647 h 224"/>
                <a:gd name="T40" fmla="*/ 2147483647 w 116"/>
                <a:gd name="T41" fmla="*/ 2147483647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6"/>
                <a:gd name="T64" fmla="*/ 0 h 224"/>
                <a:gd name="T65" fmla="*/ 116 w 116"/>
                <a:gd name="T66" fmla="*/ 224 h 2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6" h="224">
                  <a:moveTo>
                    <a:pt x="50" y="53"/>
                  </a:moveTo>
                  <a:cubicBezTo>
                    <a:pt x="50" y="53"/>
                    <a:pt x="68" y="73"/>
                    <a:pt x="65" y="90"/>
                  </a:cubicBezTo>
                  <a:cubicBezTo>
                    <a:pt x="62" y="107"/>
                    <a:pt x="67" y="116"/>
                    <a:pt x="65" y="123"/>
                  </a:cubicBezTo>
                  <a:cubicBezTo>
                    <a:pt x="63" y="129"/>
                    <a:pt x="55" y="134"/>
                    <a:pt x="52" y="142"/>
                  </a:cubicBezTo>
                  <a:cubicBezTo>
                    <a:pt x="49" y="151"/>
                    <a:pt x="42" y="147"/>
                    <a:pt x="36" y="156"/>
                  </a:cubicBezTo>
                  <a:cubicBezTo>
                    <a:pt x="29" y="165"/>
                    <a:pt x="27" y="172"/>
                    <a:pt x="18" y="181"/>
                  </a:cubicBezTo>
                  <a:cubicBezTo>
                    <a:pt x="10" y="191"/>
                    <a:pt x="0" y="208"/>
                    <a:pt x="8" y="206"/>
                  </a:cubicBezTo>
                  <a:cubicBezTo>
                    <a:pt x="16" y="204"/>
                    <a:pt x="7" y="224"/>
                    <a:pt x="18" y="211"/>
                  </a:cubicBezTo>
                  <a:cubicBezTo>
                    <a:pt x="28" y="198"/>
                    <a:pt x="29" y="186"/>
                    <a:pt x="40" y="177"/>
                  </a:cubicBezTo>
                  <a:cubicBezTo>
                    <a:pt x="51" y="169"/>
                    <a:pt x="53" y="171"/>
                    <a:pt x="64" y="167"/>
                  </a:cubicBezTo>
                  <a:cubicBezTo>
                    <a:pt x="74" y="164"/>
                    <a:pt x="78" y="158"/>
                    <a:pt x="84" y="148"/>
                  </a:cubicBezTo>
                  <a:cubicBezTo>
                    <a:pt x="89" y="137"/>
                    <a:pt x="93" y="144"/>
                    <a:pt x="97" y="137"/>
                  </a:cubicBezTo>
                  <a:cubicBezTo>
                    <a:pt x="101" y="130"/>
                    <a:pt x="105" y="123"/>
                    <a:pt x="106" y="117"/>
                  </a:cubicBezTo>
                  <a:cubicBezTo>
                    <a:pt x="107" y="112"/>
                    <a:pt x="111" y="115"/>
                    <a:pt x="110" y="105"/>
                  </a:cubicBezTo>
                  <a:cubicBezTo>
                    <a:pt x="109" y="95"/>
                    <a:pt x="103" y="86"/>
                    <a:pt x="102" y="81"/>
                  </a:cubicBezTo>
                  <a:cubicBezTo>
                    <a:pt x="101" y="77"/>
                    <a:pt x="105" y="63"/>
                    <a:pt x="106" y="51"/>
                  </a:cubicBezTo>
                  <a:cubicBezTo>
                    <a:pt x="107" y="38"/>
                    <a:pt x="116" y="36"/>
                    <a:pt x="113" y="25"/>
                  </a:cubicBezTo>
                  <a:cubicBezTo>
                    <a:pt x="110" y="14"/>
                    <a:pt x="111" y="0"/>
                    <a:pt x="104" y="14"/>
                  </a:cubicBezTo>
                  <a:cubicBezTo>
                    <a:pt x="98" y="28"/>
                    <a:pt x="89" y="32"/>
                    <a:pt x="87" y="28"/>
                  </a:cubicBezTo>
                  <a:cubicBezTo>
                    <a:pt x="86" y="23"/>
                    <a:pt x="82" y="37"/>
                    <a:pt x="79" y="46"/>
                  </a:cubicBezTo>
                  <a:cubicBezTo>
                    <a:pt x="75" y="56"/>
                    <a:pt x="55" y="57"/>
                    <a:pt x="50" y="51"/>
                  </a:cubicBezTo>
                </a:path>
              </a:pathLst>
            </a:custGeom>
            <a:solidFill>
              <a:srgbClr val="A297C8"/>
            </a:solidFill>
            <a:ln w="9525">
              <a:noFill/>
              <a:round/>
              <a:headEnd/>
              <a:tailEnd/>
            </a:ln>
          </p:spPr>
          <p:txBody>
            <a:bodyPr/>
            <a:lstStyle/>
            <a:p>
              <a:endParaRPr lang="en-US"/>
            </a:p>
          </p:txBody>
        </p:sp>
        <p:sp>
          <p:nvSpPr>
            <p:cNvPr id="27348" name="Freeform 720"/>
            <p:cNvSpPr>
              <a:spLocks/>
            </p:cNvSpPr>
            <p:nvPr/>
          </p:nvSpPr>
          <p:spPr bwMode="auto">
            <a:xfrm>
              <a:off x="4364038" y="4987007"/>
              <a:ext cx="382587" cy="738188"/>
            </a:xfrm>
            <a:custGeom>
              <a:avLst/>
              <a:gdLst>
                <a:gd name="T0" fmla="*/ 2147483647 w 116"/>
                <a:gd name="T1" fmla="*/ 2147483647 h 224"/>
                <a:gd name="T2" fmla="*/ 2147483647 w 116"/>
                <a:gd name="T3" fmla="*/ 2147483647 h 224"/>
                <a:gd name="T4" fmla="*/ 2147483647 w 116"/>
                <a:gd name="T5" fmla="*/ 2147483647 h 224"/>
                <a:gd name="T6" fmla="*/ 2147483647 w 116"/>
                <a:gd name="T7" fmla="*/ 2147483647 h 224"/>
                <a:gd name="T8" fmla="*/ 2147483647 w 116"/>
                <a:gd name="T9" fmla="*/ 2147483647 h 224"/>
                <a:gd name="T10" fmla="*/ 2147483647 w 116"/>
                <a:gd name="T11" fmla="*/ 2147483647 h 224"/>
                <a:gd name="T12" fmla="*/ 2147483647 w 116"/>
                <a:gd name="T13" fmla="*/ 2147483647 h 224"/>
                <a:gd name="T14" fmla="*/ 2147483647 w 116"/>
                <a:gd name="T15" fmla="*/ 2147483647 h 224"/>
                <a:gd name="T16" fmla="*/ 2147483647 w 116"/>
                <a:gd name="T17" fmla="*/ 2147483647 h 224"/>
                <a:gd name="T18" fmla="*/ 2147483647 w 116"/>
                <a:gd name="T19" fmla="*/ 2147483647 h 224"/>
                <a:gd name="T20" fmla="*/ 2147483647 w 116"/>
                <a:gd name="T21" fmla="*/ 2147483647 h 224"/>
                <a:gd name="T22" fmla="*/ 2147483647 w 116"/>
                <a:gd name="T23" fmla="*/ 2147483647 h 224"/>
                <a:gd name="T24" fmla="*/ 2147483647 w 116"/>
                <a:gd name="T25" fmla="*/ 2147483647 h 224"/>
                <a:gd name="T26" fmla="*/ 2147483647 w 116"/>
                <a:gd name="T27" fmla="*/ 2147483647 h 224"/>
                <a:gd name="T28" fmla="*/ 2147483647 w 116"/>
                <a:gd name="T29" fmla="*/ 2147483647 h 224"/>
                <a:gd name="T30" fmla="*/ 2147483647 w 116"/>
                <a:gd name="T31" fmla="*/ 2147483647 h 224"/>
                <a:gd name="T32" fmla="*/ 2147483647 w 116"/>
                <a:gd name="T33" fmla="*/ 2147483647 h 224"/>
                <a:gd name="T34" fmla="*/ 2147483647 w 116"/>
                <a:gd name="T35" fmla="*/ 2147483647 h 224"/>
                <a:gd name="T36" fmla="*/ 2147483647 w 116"/>
                <a:gd name="T37" fmla="*/ 2147483647 h 224"/>
                <a:gd name="T38" fmla="*/ 2147483647 w 116"/>
                <a:gd name="T39" fmla="*/ 2147483647 h 224"/>
                <a:gd name="T40" fmla="*/ 2147483647 w 116"/>
                <a:gd name="T41" fmla="*/ 2147483647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6"/>
                <a:gd name="T64" fmla="*/ 0 h 224"/>
                <a:gd name="T65" fmla="*/ 116 w 116"/>
                <a:gd name="T66" fmla="*/ 224 h 2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6" h="224">
                  <a:moveTo>
                    <a:pt x="50" y="54"/>
                  </a:moveTo>
                  <a:cubicBezTo>
                    <a:pt x="50" y="54"/>
                    <a:pt x="69" y="73"/>
                    <a:pt x="66" y="90"/>
                  </a:cubicBezTo>
                  <a:cubicBezTo>
                    <a:pt x="62" y="108"/>
                    <a:pt x="67" y="116"/>
                    <a:pt x="65" y="123"/>
                  </a:cubicBezTo>
                  <a:cubicBezTo>
                    <a:pt x="63" y="129"/>
                    <a:pt x="55" y="134"/>
                    <a:pt x="52" y="142"/>
                  </a:cubicBezTo>
                  <a:cubicBezTo>
                    <a:pt x="49" y="151"/>
                    <a:pt x="42" y="147"/>
                    <a:pt x="36" y="156"/>
                  </a:cubicBezTo>
                  <a:cubicBezTo>
                    <a:pt x="30" y="164"/>
                    <a:pt x="27" y="172"/>
                    <a:pt x="19" y="181"/>
                  </a:cubicBezTo>
                  <a:cubicBezTo>
                    <a:pt x="10" y="191"/>
                    <a:pt x="0" y="208"/>
                    <a:pt x="8" y="206"/>
                  </a:cubicBezTo>
                  <a:cubicBezTo>
                    <a:pt x="16" y="204"/>
                    <a:pt x="7" y="224"/>
                    <a:pt x="18" y="211"/>
                  </a:cubicBezTo>
                  <a:cubicBezTo>
                    <a:pt x="28" y="198"/>
                    <a:pt x="29" y="185"/>
                    <a:pt x="40" y="177"/>
                  </a:cubicBezTo>
                  <a:cubicBezTo>
                    <a:pt x="51" y="169"/>
                    <a:pt x="53" y="171"/>
                    <a:pt x="64" y="167"/>
                  </a:cubicBezTo>
                  <a:cubicBezTo>
                    <a:pt x="74" y="163"/>
                    <a:pt x="78" y="157"/>
                    <a:pt x="84" y="147"/>
                  </a:cubicBezTo>
                  <a:cubicBezTo>
                    <a:pt x="89" y="137"/>
                    <a:pt x="93" y="144"/>
                    <a:pt x="97" y="137"/>
                  </a:cubicBezTo>
                  <a:cubicBezTo>
                    <a:pt x="101" y="129"/>
                    <a:pt x="105" y="123"/>
                    <a:pt x="106" y="117"/>
                  </a:cubicBezTo>
                  <a:cubicBezTo>
                    <a:pt x="107" y="112"/>
                    <a:pt x="110" y="115"/>
                    <a:pt x="109" y="105"/>
                  </a:cubicBezTo>
                  <a:cubicBezTo>
                    <a:pt x="108" y="95"/>
                    <a:pt x="103" y="86"/>
                    <a:pt x="102" y="81"/>
                  </a:cubicBezTo>
                  <a:cubicBezTo>
                    <a:pt x="100" y="77"/>
                    <a:pt x="105" y="64"/>
                    <a:pt x="106" y="51"/>
                  </a:cubicBezTo>
                  <a:cubicBezTo>
                    <a:pt x="107" y="38"/>
                    <a:pt x="116" y="36"/>
                    <a:pt x="113" y="25"/>
                  </a:cubicBezTo>
                  <a:cubicBezTo>
                    <a:pt x="110" y="14"/>
                    <a:pt x="111" y="0"/>
                    <a:pt x="104" y="14"/>
                  </a:cubicBezTo>
                  <a:cubicBezTo>
                    <a:pt x="98" y="28"/>
                    <a:pt x="89" y="33"/>
                    <a:pt x="87" y="28"/>
                  </a:cubicBezTo>
                  <a:cubicBezTo>
                    <a:pt x="86" y="24"/>
                    <a:pt x="82" y="37"/>
                    <a:pt x="79" y="47"/>
                  </a:cubicBezTo>
                  <a:cubicBezTo>
                    <a:pt x="75" y="56"/>
                    <a:pt x="55" y="58"/>
                    <a:pt x="50" y="51"/>
                  </a:cubicBezTo>
                </a:path>
              </a:pathLst>
            </a:custGeom>
            <a:solidFill>
              <a:srgbClr val="A196C7"/>
            </a:solidFill>
            <a:ln w="9525">
              <a:noFill/>
              <a:round/>
              <a:headEnd/>
              <a:tailEnd/>
            </a:ln>
          </p:spPr>
          <p:txBody>
            <a:bodyPr/>
            <a:lstStyle/>
            <a:p>
              <a:endParaRPr lang="en-US"/>
            </a:p>
          </p:txBody>
        </p:sp>
        <p:sp>
          <p:nvSpPr>
            <p:cNvPr id="27349" name="Freeform 721"/>
            <p:cNvSpPr>
              <a:spLocks/>
            </p:cNvSpPr>
            <p:nvPr/>
          </p:nvSpPr>
          <p:spPr bwMode="auto">
            <a:xfrm>
              <a:off x="4364038" y="4987007"/>
              <a:ext cx="382587" cy="738188"/>
            </a:xfrm>
            <a:custGeom>
              <a:avLst/>
              <a:gdLst>
                <a:gd name="T0" fmla="*/ 2147483647 w 116"/>
                <a:gd name="T1" fmla="*/ 2147483647 h 224"/>
                <a:gd name="T2" fmla="*/ 2147483647 w 116"/>
                <a:gd name="T3" fmla="*/ 2147483647 h 224"/>
                <a:gd name="T4" fmla="*/ 2147483647 w 116"/>
                <a:gd name="T5" fmla="*/ 2147483647 h 224"/>
                <a:gd name="T6" fmla="*/ 2147483647 w 116"/>
                <a:gd name="T7" fmla="*/ 2147483647 h 224"/>
                <a:gd name="T8" fmla="*/ 2147483647 w 116"/>
                <a:gd name="T9" fmla="*/ 2147483647 h 224"/>
                <a:gd name="T10" fmla="*/ 2147483647 w 116"/>
                <a:gd name="T11" fmla="*/ 2147483647 h 224"/>
                <a:gd name="T12" fmla="*/ 2147483647 w 116"/>
                <a:gd name="T13" fmla="*/ 2147483647 h 224"/>
                <a:gd name="T14" fmla="*/ 2147483647 w 116"/>
                <a:gd name="T15" fmla="*/ 2147483647 h 224"/>
                <a:gd name="T16" fmla="*/ 2147483647 w 116"/>
                <a:gd name="T17" fmla="*/ 2147483647 h 224"/>
                <a:gd name="T18" fmla="*/ 2147483647 w 116"/>
                <a:gd name="T19" fmla="*/ 2147483647 h 224"/>
                <a:gd name="T20" fmla="*/ 2147483647 w 116"/>
                <a:gd name="T21" fmla="*/ 2147483647 h 224"/>
                <a:gd name="T22" fmla="*/ 2147483647 w 116"/>
                <a:gd name="T23" fmla="*/ 2147483647 h 224"/>
                <a:gd name="T24" fmla="*/ 2147483647 w 116"/>
                <a:gd name="T25" fmla="*/ 2147483647 h 224"/>
                <a:gd name="T26" fmla="*/ 2147483647 w 116"/>
                <a:gd name="T27" fmla="*/ 2147483647 h 224"/>
                <a:gd name="T28" fmla="*/ 2147483647 w 116"/>
                <a:gd name="T29" fmla="*/ 2147483647 h 224"/>
                <a:gd name="T30" fmla="*/ 2147483647 w 116"/>
                <a:gd name="T31" fmla="*/ 2147483647 h 224"/>
                <a:gd name="T32" fmla="*/ 2147483647 w 116"/>
                <a:gd name="T33" fmla="*/ 2147483647 h 224"/>
                <a:gd name="T34" fmla="*/ 2147483647 w 116"/>
                <a:gd name="T35" fmla="*/ 2147483647 h 224"/>
                <a:gd name="T36" fmla="*/ 2147483647 w 116"/>
                <a:gd name="T37" fmla="*/ 2147483647 h 224"/>
                <a:gd name="T38" fmla="*/ 2147483647 w 116"/>
                <a:gd name="T39" fmla="*/ 2147483647 h 224"/>
                <a:gd name="T40" fmla="*/ 2147483647 w 116"/>
                <a:gd name="T41" fmla="*/ 2147483647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6"/>
                <a:gd name="T64" fmla="*/ 0 h 224"/>
                <a:gd name="T65" fmla="*/ 116 w 116"/>
                <a:gd name="T66" fmla="*/ 224 h 2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6" h="224">
                  <a:moveTo>
                    <a:pt x="50" y="54"/>
                  </a:moveTo>
                  <a:cubicBezTo>
                    <a:pt x="50" y="54"/>
                    <a:pt x="69" y="74"/>
                    <a:pt x="66" y="91"/>
                  </a:cubicBezTo>
                  <a:cubicBezTo>
                    <a:pt x="63" y="108"/>
                    <a:pt x="68" y="116"/>
                    <a:pt x="66" y="123"/>
                  </a:cubicBezTo>
                  <a:cubicBezTo>
                    <a:pt x="64" y="129"/>
                    <a:pt x="55" y="134"/>
                    <a:pt x="52" y="142"/>
                  </a:cubicBezTo>
                  <a:cubicBezTo>
                    <a:pt x="49" y="151"/>
                    <a:pt x="42" y="147"/>
                    <a:pt x="36" y="156"/>
                  </a:cubicBezTo>
                  <a:cubicBezTo>
                    <a:pt x="30" y="164"/>
                    <a:pt x="27" y="172"/>
                    <a:pt x="19" y="181"/>
                  </a:cubicBezTo>
                  <a:cubicBezTo>
                    <a:pt x="11" y="190"/>
                    <a:pt x="0" y="208"/>
                    <a:pt x="8" y="206"/>
                  </a:cubicBezTo>
                  <a:cubicBezTo>
                    <a:pt x="16" y="203"/>
                    <a:pt x="7" y="224"/>
                    <a:pt x="18" y="211"/>
                  </a:cubicBezTo>
                  <a:cubicBezTo>
                    <a:pt x="28" y="198"/>
                    <a:pt x="29" y="185"/>
                    <a:pt x="40" y="177"/>
                  </a:cubicBezTo>
                  <a:cubicBezTo>
                    <a:pt x="51" y="169"/>
                    <a:pt x="53" y="170"/>
                    <a:pt x="64" y="167"/>
                  </a:cubicBezTo>
                  <a:cubicBezTo>
                    <a:pt x="74" y="163"/>
                    <a:pt x="78" y="157"/>
                    <a:pt x="83" y="147"/>
                  </a:cubicBezTo>
                  <a:cubicBezTo>
                    <a:pt x="89" y="137"/>
                    <a:pt x="93" y="144"/>
                    <a:pt x="97" y="137"/>
                  </a:cubicBezTo>
                  <a:cubicBezTo>
                    <a:pt x="101" y="129"/>
                    <a:pt x="105" y="123"/>
                    <a:pt x="106" y="117"/>
                  </a:cubicBezTo>
                  <a:cubicBezTo>
                    <a:pt x="106" y="112"/>
                    <a:pt x="110" y="115"/>
                    <a:pt x="109" y="105"/>
                  </a:cubicBezTo>
                  <a:cubicBezTo>
                    <a:pt x="108" y="95"/>
                    <a:pt x="103" y="86"/>
                    <a:pt x="101" y="81"/>
                  </a:cubicBezTo>
                  <a:cubicBezTo>
                    <a:pt x="100" y="77"/>
                    <a:pt x="105" y="64"/>
                    <a:pt x="106" y="51"/>
                  </a:cubicBezTo>
                  <a:cubicBezTo>
                    <a:pt x="107" y="38"/>
                    <a:pt x="116" y="36"/>
                    <a:pt x="113" y="25"/>
                  </a:cubicBezTo>
                  <a:cubicBezTo>
                    <a:pt x="110" y="15"/>
                    <a:pt x="110" y="0"/>
                    <a:pt x="104" y="15"/>
                  </a:cubicBezTo>
                  <a:cubicBezTo>
                    <a:pt x="98" y="29"/>
                    <a:pt x="89" y="33"/>
                    <a:pt x="87" y="29"/>
                  </a:cubicBezTo>
                  <a:cubicBezTo>
                    <a:pt x="86" y="24"/>
                    <a:pt x="82" y="37"/>
                    <a:pt x="79" y="47"/>
                  </a:cubicBezTo>
                  <a:cubicBezTo>
                    <a:pt x="75" y="56"/>
                    <a:pt x="55" y="58"/>
                    <a:pt x="50" y="51"/>
                  </a:cubicBezTo>
                </a:path>
              </a:pathLst>
            </a:custGeom>
            <a:solidFill>
              <a:srgbClr val="A096C7"/>
            </a:solidFill>
            <a:ln w="9525">
              <a:noFill/>
              <a:round/>
              <a:headEnd/>
              <a:tailEnd/>
            </a:ln>
          </p:spPr>
          <p:txBody>
            <a:bodyPr/>
            <a:lstStyle/>
            <a:p>
              <a:endParaRPr lang="en-US"/>
            </a:p>
          </p:txBody>
        </p:sp>
        <p:sp>
          <p:nvSpPr>
            <p:cNvPr id="27350" name="Freeform 722"/>
            <p:cNvSpPr>
              <a:spLocks/>
            </p:cNvSpPr>
            <p:nvPr/>
          </p:nvSpPr>
          <p:spPr bwMode="auto">
            <a:xfrm>
              <a:off x="4364038" y="4990182"/>
              <a:ext cx="379412" cy="731838"/>
            </a:xfrm>
            <a:custGeom>
              <a:avLst/>
              <a:gdLst>
                <a:gd name="T0" fmla="*/ 2147483647 w 115"/>
                <a:gd name="T1" fmla="*/ 2147483647 h 222"/>
                <a:gd name="T2" fmla="*/ 2147483647 w 115"/>
                <a:gd name="T3" fmla="*/ 2147483647 h 222"/>
                <a:gd name="T4" fmla="*/ 2147483647 w 115"/>
                <a:gd name="T5" fmla="*/ 2147483647 h 222"/>
                <a:gd name="T6" fmla="*/ 2147483647 w 115"/>
                <a:gd name="T7" fmla="*/ 2147483647 h 222"/>
                <a:gd name="T8" fmla="*/ 2147483647 w 115"/>
                <a:gd name="T9" fmla="*/ 2147483647 h 222"/>
                <a:gd name="T10" fmla="*/ 2147483647 w 115"/>
                <a:gd name="T11" fmla="*/ 2147483647 h 222"/>
                <a:gd name="T12" fmla="*/ 2147483647 w 115"/>
                <a:gd name="T13" fmla="*/ 2147483647 h 222"/>
                <a:gd name="T14" fmla="*/ 2147483647 w 115"/>
                <a:gd name="T15" fmla="*/ 2147483647 h 222"/>
                <a:gd name="T16" fmla="*/ 2147483647 w 115"/>
                <a:gd name="T17" fmla="*/ 2147483647 h 222"/>
                <a:gd name="T18" fmla="*/ 2147483647 w 115"/>
                <a:gd name="T19" fmla="*/ 2147483647 h 222"/>
                <a:gd name="T20" fmla="*/ 2147483647 w 115"/>
                <a:gd name="T21" fmla="*/ 2147483647 h 222"/>
                <a:gd name="T22" fmla="*/ 2147483647 w 115"/>
                <a:gd name="T23" fmla="*/ 2147483647 h 222"/>
                <a:gd name="T24" fmla="*/ 2147483647 w 115"/>
                <a:gd name="T25" fmla="*/ 2147483647 h 222"/>
                <a:gd name="T26" fmla="*/ 2147483647 w 115"/>
                <a:gd name="T27" fmla="*/ 2147483647 h 222"/>
                <a:gd name="T28" fmla="*/ 2147483647 w 115"/>
                <a:gd name="T29" fmla="*/ 2147483647 h 222"/>
                <a:gd name="T30" fmla="*/ 2147483647 w 115"/>
                <a:gd name="T31" fmla="*/ 2147483647 h 222"/>
                <a:gd name="T32" fmla="*/ 2147483647 w 115"/>
                <a:gd name="T33" fmla="*/ 2147483647 h 222"/>
                <a:gd name="T34" fmla="*/ 2147483647 w 115"/>
                <a:gd name="T35" fmla="*/ 2147483647 h 222"/>
                <a:gd name="T36" fmla="*/ 2147483647 w 115"/>
                <a:gd name="T37" fmla="*/ 2147483647 h 222"/>
                <a:gd name="T38" fmla="*/ 2147483647 w 115"/>
                <a:gd name="T39" fmla="*/ 2147483647 h 222"/>
                <a:gd name="T40" fmla="*/ 2147483647 w 115"/>
                <a:gd name="T41" fmla="*/ 2147483647 h 2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5"/>
                <a:gd name="T64" fmla="*/ 0 h 222"/>
                <a:gd name="T65" fmla="*/ 115 w 115"/>
                <a:gd name="T66" fmla="*/ 222 h 2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5" h="222">
                  <a:moveTo>
                    <a:pt x="50" y="53"/>
                  </a:moveTo>
                  <a:cubicBezTo>
                    <a:pt x="50" y="53"/>
                    <a:pt x="69" y="73"/>
                    <a:pt x="66" y="90"/>
                  </a:cubicBezTo>
                  <a:cubicBezTo>
                    <a:pt x="63" y="107"/>
                    <a:pt x="68" y="115"/>
                    <a:pt x="66" y="122"/>
                  </a:cubicBezTo>
                  <a:cubicBezTo>
                    <a:pt x="64" y="128"/>
                    <a:pt x="56" y="133"/>
                    <a:pt x="53" y="142"/>
                  </a:cubicBezTo>
                  <a:cubicBezTo>
                    <a:pt x="49" y="150"/>
                    <a:pt x="42" y="146"/>
                    <a:pt x="36" y="154"/>
                  </a:cubicBezTo>
                  <a:cubicBezTo>
                    <a:pt x="30" y="163"/>
                    <a:pt x="28" y="171"/>
                    <a:pt x="19" y="180"/>
                  </a:cubicBezTo>
                  <a:cubicBezTo>
                    <a:pt x="11" y="189"/>
                    <a:pt x="0" y="207"/>
                    <a:pt x="8" y="204"/>
                  </a:cubicBezTo>
                  <a:cubicBezTo>
                    <a:pt x="16" y="202"/>
                    <a:pt x="7" y="222"/>
                    <a:pt x="18" y="210"/>
                  </a:cubicBezTo>
                  <a:cubicBezTo>
                    <a:pt x="28" y="197"/>
                    <a:pt x="30" y="184"/>
                    <a:pt x="40" y="176"/>
                  </a:cubicBezTo>
                  <a:cubicBezTo>
                    <a:pt x="51" y="167"/>
                    <a:pt x="53" y="169"/>
                    <a:pt x="64" y="166"/>
                  </a:cubicBezTo>
                  <a:cubicBezTo>
                    <a:pt x="74" y="162"/>
                    <a:pt x="78" y="156"/>
                    <a:pt x="83" y="146"/>
                  </a:cubicBezTo>
                  <a:cubicBezTo>
                    <a:pt x="89" y="136"/>
                    <a:pt x="93" y="143"/>
                    <a:pt x="97" y="136"/>
                  </a:cubicBezTo>
                  <a:cubicBezTo>
                    <a:pt x="101" y="128"/>
                    <a:pt x="105" y="122"/>
                    <a:pt x="105" y="116"/>
                  </a:cubicBezTo>
                  <a:cubicBezTo>
                    <a:pt x="106" y="111"/>
                    <a:pt x="110" y="113"/>
                    <a:pt x="109" y="104"/>
                  </a:cubicBezTo>
                  <a:cubicBezTo>
                    <a:pt x="108" y="94"/>
                    <a:pt x="102" y="85"/>
                    <a:pt x="101" y="80"/>
                  </a:cubicBezTo>
                  <a:cubicBezTo>
                    <a:pt x="100" y="76"/>
                    <a:pt x="104" y="63"/>
                    <a:pt x="106" y="50"/>
                  </a:cubicBezTo>
                  <a:cubicBezTo>
                    <a:pt x="107" y="38"/>
                    <a:pt x="115" y="35"/>
                    <a:pt x="113" y="25"/>
                  </a:cubicBezTo>
                  <a:cubicBezTo>
                    <a:pt x="110" y="14"/>
                    <a:pt x="110" y="0"/>
                    <a:pt x="104" y="14"/>
                  </a:cubicBezTo>
                  <a:cubicBezTo>
                    <a:pt x="98" y="28"/>
                    <a:pt x="89" y="32"/>
                    <a:pt x="87" y="28"/>
                  </a:cubicBezTo>
                  <a:cubicBezTo>
                    <a:pt x="86" y="24"/>
                    <a:pt x="82" y="37"/>
                    <a:pt x="79" y="46"/>
                  </a:cubicBezTo>
                  <a:cubicBezTo>
                    <a:pt x="75" y="56"/>
                    <a:pt x="55" y="57"/>
                    <a:pt x="50" y="51"/>
                  </a:cubicBezTo>
                </a:path>
              </a:pathLst>
            </a:custGeom>
            <a:solidFill>
              <a:srgbClr val="9F96C7"/>
            </a:solidFill>
            <a:ln w="9525">
              <a:noFill/>
              <a:round/>
              <a:headEnd/>
              <a:tailEnd/>
            </a:ln>
          </p:spPr>
          <p:txBody>
            <a:bodyPr/>
            <a:lstStyle/>
            <a:p>
              <a:endParaRPr lang="en-US"/>
            </a:p>
          </p:txBody>
        </p:sp>
        <p:sp>
          <p:nvSpPr>
            <p:cNvPr id="27351" name="Freeform 723"/>
            <p:cNvSpPr>
              <a:spLocks/>
            </p:cNvSpPr>
            <p:nvPr/>
          </p:nvSpPr>
          <p:spPr bwMode="auto">
            <a:xfrm>
              <a:off x="4364038" y="4990182"/>
              <a:ext cx="379412" cy="731838"/>
            </a:xfrm>
            <a:custGeom>
              <a:avLst/>
              <a:gdLst>
                <a:gd name="T0" fmla="*/ 2147483647 w 115"/>
                <a:gd name="T1" fmla="*/ 2147483647 h 222"/>
                <a:gd name="T2" fmla="*/ 2147483647 w 115"/>
                <a:gd name="T3" fmla="*/ 2147483647 h 222"/>
                <a:gd name="T4" fmla="*/ 2147483647 w 115"/>
                <a:gd name="T5" fmla="*/ 2147483647 h 222"/>
                <a:gd name="T6" fmla="*/ 2147483647 w 115"/>
                <a:gd name="T7" fmla="*/ 2147483647 h 222"/>
                <a:gd name="T8" fmla="*/ 2147483647 w 115"/>
                <a:gd name="T9" fmla="*/ 2147483647 h 222"/>
                <a:gd name="T10" fmla="*/ 2147483647 w 115"/>
                <a:gd name="T11" fmla="*/ 2147483647 h 222"/>
                <a:gd name="T12" fmla="*/ 2147483647 w 115"/>
                <a:gd name="T13" fmla="*/ 2147483647 h 222"/>
                <a:gd name="T14" fmla="*/ 2147483647 w 115"/>
                <a:gd name="T15" fmla="*/ 2147483647 h 222"/>
                <a:gd name="T16" fmla="*/ 2147483647 w 115"/>
                <a:gd name="T17" fmla="*/ 2147483647 h 222"/>
                <a:gd name="T18" fmla="*/ 2147483647 w 115"/>
                <a:gd name="T19" fmla="*/ 2147483647 h 222"/>
                <a:gd name="T20" fmla="*/ 2147483647 w 115"/>
                <a:gd name="T21" fmla="*/ 2147483647 h 222"/>
                <a:gd name="T22" fmla="*/ 2147483647 w 115"/>
                <a:gd name="T23" fmla="*/ 2147483647 h 222"/>
                <a:gd name="T24" fmla="*/ 2147483647 w 115"/>
                <a:gd name="T25" fmla="*/ 2147483647 h 222"/>
                <a:gd name="T26" fmla="*/ 2147483647 w 115"/>
                <a:gd name="T27" fmla="*/ 2147483647 h 222"/>
                <a:gd name="T28" fmla="*/ 2147483647 w 115"/>
                <a:gd name="T29" fmla="*/ 2147483647 h 222"/>
                <a:gd name="T30" fmla="*/ 2147483647 w 115"/>
                <a:gd name="T31" fmla="*/ 2147483647 h 222"/>
                <a:gd name="T32" fmla="*/ 2147483647 w 115"/>
                <a:gd name="T33" fmla="*/ 2147483647 h 222"/>
                <a:gd name="T34" fmla="*/ 2147483647 w 115"/>
                <a:gd name="T35" fmla="*/ 2147483647 h 222"/>
                <a:gd name="T36" fmla="*/ 2147483647 w 115"/>
                <a:gd name="T37" fmla="*/ 2147483647 h 222"/>
                <a:gd name="T38" fmla="*/ 2147483647 w 115"/>
                <a:gd name="T39" fmla="*/ 2147483647 h 222"/>
                <a:gd name="T40" fmla="*/ 2147483647 w 115"/>
                <a:gd name="T41" fmla="*/ 2147483647 h 2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5"/>
                <a:gd name="T64" fmla="*/ 0 h 222"/>
                <a:gd name="T65" fmla="*/ 115 w 115"/>
                <a:gd name="T66" fmla="*/ 222 h 2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5" h="222">
                  <a:moveTo>
                    <a:pt x="50" y="53"/>
                  </a:moveTo>
                  <a:cubicBezTo>
                    <a:pt x="50" y="53"/>
                    <a:pt x="70" y="73"/>
                    <a:pt x="67" y="90"/>
                  </a:cubicBezTo>
                  <a:cubicBezTo>
                    <a:pt x="64" y="107"/>
                    <a:pt x="68" y="115"/>
                    <a:pt x="66" y="122"/>
                  </a:cubicBezTo>
                  <a:cubicBezTo>
                    <a:pt x="64" y="128"/>
                    <a:pt x="56" y="133"/>
                    <a:pt x="53" y="142"/>
                  </a:cubicBezTo>
                  <a:cubicBezTo>
                    <a:pt x="50" y="150"/>
                    <a:pt x="42" y="146"/>
                    <a:pt x="36" y="154"/>
                  </a:cubicBezTo>
                  <a:cubicBezTo>
                    <a:pt x="30" y="163"/>
                    <a:pt x="28" y="171"/>
                    <a:pt x="19" y="180"/>
                  </a:cubicBezTo>
                  <a:cubicBezTo>
                    <a:pt x="11" y="189"/>
                    <a:pt x="0" y="206"/>
                    <a:pt x="8" y="204"/>
                  </a:cubicBezTo>
                  <a:cubicBezTo>
                    <a:pt x="16" y="202"/>
                    <a:pt x="7" y="222"/>
                    <a:pt x="18" y="209"/>
                  </a:cubicBezTo>
                  <a:cubicBezTo>
                    <a:pt x="28" y="197"/>
                    <a:pt x="30" y="184"/>
                    <a:pt x="41" y="175"/>
                  </a:cubicBezTo>
                  <a:cubicBezTo>
                    <a:pt x="51" y="167"/>
                    <a:pt x="53" y="169"/>
                    <a:pt x="64" y="165"/>
                  </a:cubicBezTo>
                  <a:cubicBezTo>
                    <a:pt x="74" y="162"/>
                    <a:pt x="77" y="156"/>
                    <a:pt x="83" y="146"/>
                  </a:cubicBezTo>
                  <a:cubicBezTo>
                    <a:pt x="89" y="136"/>
                    <a:pt x="92" y="143"/>
                    <a:pt x="97" y="135"/>
                  </a:cubicBezTo>
                  <a:cubicBezTo>
                    <a:pt x="101" y="128"/>
                    <a:pt x="105" y="122"/>
                    <a:pt x="105" y="116"/>
                  </a:cubicBezTo>
                  <a:cubicBezTo>
                    <a:pt x="106" y="111"/>
                    <a:pt x="110" y="113"/>
                    <a:pt x="109" y="104"/>
                  </a:cubicBezTo>
                  <a:cubicBezTo>
                    <a:pt x="108" y="94"/>
                    <a:pt x="102" y="85"/>
                    <a:pt x="101" y="80"/>
                  </a:cubicBezTo>
                  <a:cubicBezTo>
                    <a:pt x="100" y="76"/>
                    <a:pt x="104" y="63"/>
                    <a:pt x="105" y="50"/>
                  </a:cubicBezTo>
                  <a:cubicBezTo>
                    <a:pt x="107" y="38"/>
                    <a:pt x="115" y="36"/>
                    <a:pt x="112" y="25"/>
                  </a:cubicBezTo>
                  <a:cubicBezTo>
                    <a:pt x="110" y="14"/>
                    <a:pt x="110" y="0"/>
                    <a:pt x="104" y="14"/>
                  </a:cubicBezTo>
                  <a:cubicBezTo>
                    <a:pt x="98" y="28"/>
                    <a:pt x="89" y="33"/>
                    <a:pt x="87" y="28"/>
                  </a:cubicBezTo>
                  <a:cubicBezTo>
                    <a:pt x="86" y="24"/>
                    <a:pt x="82" y="37"/>
                    <a:pt x="79" y="47"/>
                  </a:cubicBezTo>
                  <a:cubicBezTo>
                    <a:pt x="75" y="56"/>
                    <a:pt x="55" y="57"/>
                    <a:pt x="50" y="51"/>
                  </a:cubicBezTo>
                </a:path>
              </a:pathLst>
            </a:custGeom>
            <a:solidFill>
              <a:srgbClr val="9E95C6"/>
            </a:solidFill>
            <a:ln w="9525">
              <a:noFill/>
              <a:round/>
              <a:headEnd/>
              <a:tailEnd/>
            </a:ln>
          </p:spPr>
          <p:txBody>
            <a:bodyPr/>
            <a:lstStyle/>
            <a:p>
              <a:endParaRPr lang="en-US"/>
            </a:p>
          </p:txBody>
        </p:sp>
        <p:sp>
          <p:nvSpPr>
            <p:cNvPr id="27352" name="Freeform 724"/>
            <p:cNvSpPr>
              <a:spLocks/>
            </p:cNvSpPr>
            <p:nvPr/>
          </p:nvSpPr>
          <p:spPr bwMode="auto">
            <a:xfrm>
              <a:off x="4367213" y="4993357"/>
              <a:ext cx="376237" cy="728663"/>
            </a:xfrm>
            <a:custGeom>
              <a:avLst/>
              <a:gdLst>
                <a:gd name="T0" fmla="*/ 2147483647 w 114"/>
                <a:gd name="T1" fmla="*/ 2147483647 h 221"/>
                <a:gd name="T2" fmla="*/ 2147483647 w 114"/>
                <a:gd name="T3" fmla="*/ 2147483647 h 221"/>
                <a:gd name="T4" fmla="*/ 2147483647 w 114"/>
                <a:gd name="T5" fmla="*/ 2147483647 h 221"/>
                <a:gd name="T6" fmla="*/ 2147483647 w 114"/>
                <a:gd name="T7" fmla="*/ 2147483647 h 221"/>
                <a:gd name="T8" fmla="*/ 2147483647 w 114"/>
                <a:gd name="T9" fmla="*/ 2147483647 h 221"/>
                <a:gd name="T10" fmla="*/ 2147483647 w 114"/>
                <a:gd name="T11" fmla="*/ 2147483647 h 221"/>
                <a:gd name="T12" fmla="*/ 2147483647 w 114"/>
                <a:gd name="T13" fmla="*/ 2147483647 h 221"/>
                <a:gd name="T14" fmla="*/ 2147483647 w 114"/>
                <a:gd name="T15" fmla="*/ 2147483647 h 221"/>
                <a:gd name="T16" fmla="*/ 2147483647 w 114"/>
                <a:gd name="T17" fmla="*/ 2147483647 h 221"/>
                <a:gd name="T18" fmla="*/ 2147483647 w 114"/>
                <a:gd name="T19" fmla="*/ 2147483647 h 221"/>
                <a:gd name="T20" fmla="*/ 2147483647 w 114"/>
                <a:gd name="T21" fmla="*/ 2147483647 h 221"/>
                <a:gd name="T22" fmla="*/ 2147483647 w 114"/>
                <a:gd name="T23" fmla="*/ 2147483647 h 221"/>
                <a:gd name="T24" fmla="*/ 2147483647 w 114"/>
                <a:gd name="T25" fmla="*/ 2147483647 h 221"/>
                <a:gd name="T26" fmla="*/ 2147483647 w 114"/>
                <a:gd name="T27" fmla="*/ 2147483647 h 221"/>
                <a:gd name="T28" fmla="*/ 2147483647 w 114"/>
                <a:gd name="T29" fmla="*/ 2147483647 h 221"/>
                <a:gd name="T30" fmla="*/ 2147483647 w 114"/>
                <a:gd name="T31" fmla="*/ 2147483647 h 221"/>
                <a:gd name="T32" fmla="*/ 2147483647 w 114"/>
                <a:gd name="T33" fmla="*/ 2147483647 h 221"/>
                <a:gd name="T34" fmla="*/ 2147483647 w 114"/>
                <a:gd name="T35" fmla="*/ 2147483647 h 221"/>
                <a:gd name="T36" fmla="*/ 2147483647 w 114"/>
                <a:gd name="T37" fmla="*/ 2147483647 h 221"/>
                <a:gd name="T38" fmla="*/ 2147483647 w 114"/>
                <a:gd name="T39" fmla="*/ 2147483647 h 221"/>
                <a:gd name="T40" fmla="*/ 2147483647 w 114"/>
                <a:gd name="T41" fmla="*/ 2147483647 h 2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221"/>
                <a:gd name="T65" fmla="*/ 114 w 114"/>
                <a:gd name="T66" fmla="*/ 221 h 2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221">
                  <a:moveTo>
                    <a:pt x="49" y="52"/>
                  </a:moveTo>
                  <a:cubicBezTo>
                    <a:pt x="49" y="52"/>
                    <a:pt x="69" y="72"/>
                    <a:pt x="66" y="89"/>
                  </a:cubicBezTo>
                  <a:cubicBezTo>
                    <a:pt x="63" y="106"/>
                    <a:pt x="68" y="114"/>
                    <a:pt x="66" y="121"/>
                  </a:cubicBezTo>
                  <a:cubicBezTo>
                    <a:pt x="64" y="127"/>
                    <a:pt x="55" y="132"/>
                    <a:pt x="52" y="141"/>
                  </a:cubicBezTo>
                  <a:cubicBezTo>
                    <a:pt x="49" y="149"/>
                    <a:pt x="42" y="145"/>
                    <a:pt x="35" y="153"/>
                  </a:cubicBezTo>
                  <a:cubicBezTo>
                    <a:pt x="29" y="162"/>
                    <a:pt x="27" y="169"/>
                    <a:pt x="19" y="179"/>
                  </a:cubicBezTo>
                  <a:cubicBezTo>
                    <a:pt x="10" y="188"/>
                    <a:pt x="0" y="205"/>
                    <a:pt x="7" y="203"/>
                  </a:cubicBezTo>
                  <a:cubicBezTo>
                    <a:pt x="15" y="201"/>
                    <a:pt x="7" y="221"/>
                    <a:pt x="17" y="208"/>
                  </a:cubicBezTo>
                  <a:cubicBezTo>
                    <a:pt x="27" y="196"/>
                    <a:pt x="29" y="182"/>
                    <a:pt x="40" y="174"/>
                  </a:cubicBezTo>
                  <a:cubicBezTo>
                    <a:pt x="50" y="166"/>
                    <a:pt x="52" y="168"/>
                    <a:pt x="63" y="164"/>
                  </a:cubicBezTo>
                  <a:cubicBezTo>
                    <a:pt x="73" y="161"/>
                    <a:pt x="76" y="155"/>
                    <a:pt x="82" y="145"/>
                  </a:cubicBezTo>
                  <a:cubicBezTo>
                    <a:pt x="88" y="135"/>
                    <a:pt x="91" y="142"/>
                    <a:pt x="95" y="134"/>
                  </a:cubicBezTo>
                  <a:cubicBezTo>
                    <a:pt x="100" y="127"/>
                    <a:pt x="103" y="121"/>
                    <a:pt x="104" y="115"/>
                  </a:cubicBezTo>
                  <a:cubicBezTo>
                    <a:pt x="105" y="110"/>
                    <a:pt x="109" y="112"/>
                    <a:pt x="108" y="103"/>
                  </a:cubicBezTo>
                  <a:cubicBezTo>
                    <a:pt x="107" y="93"/>
                    <a:pt x="101" y="84"/>
                    <a:pt x="100" y="80"/>
                  </a:cubicBezTo>
                  <a:cubicBezTo>
                    <a:pt x="99" y="75"/>
                    <a:pt x="103" y="62"/>
                    <a:pt x="104" y="50"/>
                  </a:cubicBezTo>
                  <a:cubicBezTo>
                    <a:pt x="106" y="37"/>
                    <a:pt x="114" y="35"/>
                    <a:pt x="111" y="24"/>
                  </a:cubicBezTo>
                  <a:cubicBezTo>
                    <a:pt x="109" y="13"/>
                    <a:pt x="109" y="0"/>
                    <a:pt x="103" y="14"/>
                  </a:cubicBezTo>
                  <a:cubicBezTo>
                    <a:pt x="97" y="28"/>
                    <a:pt x="87" y="32"/>
                    <a:pt x="86" y="28"/>
                  </a:cubicBezTo>
                  <a:cubicBezTo>
                    <a:pt x="85" y="23"/>
                    <a:pt x="81" y="36"/>
                    <a:pt x="78" y="46"/>
                  </a:cubicBezTo>
                  <a:cubicBezTo>
                    <a:pt x="74" y="55"/>
                    <a:pt x="54" y="56"/>
                    <a:pt x="49" y="50"/>
                  </a:cubicBezTo>
                </a:path>
              </a:pathLst>
            </a:custGeom>
            <a:solidFill>
              <a:srgbClr val="9D94C6"/>
            </a:solidFill>
            <a:ln w="9525">
              <a:noFill/>
              <a:round/>
              <a:headEnd/>
              <a:tailEnd/>
            </a:ln>
          </p:spPr>
          <p:txBody>
            <a:bodyPr/>
            <a:lstStyle/>
            <a:p>
              <a:endParaRPr lang="en-US"/>
            </a:p>
          </p:txBody>
        </p:sp>
        <p:sp>
          <p:nvSpPr>
            <p:cNvPr id="27353" name="Freeform 725"/>
            <p:cNvSpPr>
              <a:spLocks/>
            </p:cNvSpPr>
            <p:nvPr/>
          </p:nvSpPr>
          <p:spPr bwMode="auto">
            <a:xfrm>
              <a:off x="4367213" y="4993357"/>
              <a:ext cx="376237" cy="728663"/>
            </a:xfrm>
            <a:custGeom>
              <a:avLst/>
              <a:gdLst>
                <a:gd name="T0" fmla="*/ 2147483647 w 114"/>
                <a:gd name="T1" fmla="*/ 2147483647 h 221"/>
                <a:gd name="T2" fmla="*/ 2147483647 w 114"/>
                <a:gd name="T3" fmla="*/ 2147483647 h 221"/>
                <a:gd name="T4" fmla="*/ 2147483647 w 114"/>
                <a:gd name="T5" fmla="*/ 2147483647 h 221"/>
                <a:gd name="T6" fmla="*/ 2147483647 w 114"/>
                <a:gd name="T7" fmla="*/ 2147483647 h 221"/>
                <a:gd name="T8" fmla="*/ 2147483647 w 114"/>
                <a:gd name="T9" fmla="*/ 2147483647 h 221"/>
                <a:gd name="T10" fmla="*/ 2147483647 w 114"/>
                <a:gd name="T11" fmla="*/ 2147483647 h 221"/>
                <a:gd name="T12" fmla="*/ 2147483647 w 114"/>
                <a:gd name="T13" fmla="*/ 2147483647 h 221"/>
                <a:gd name="T14" fmla="*/ 2147483647 w 114"/>
                <a:gd name="T15" fmla="*/ 2147483647 h 221"/>
                <a:gd name="T16" fmla="*/ 2147483647 w 114"/>
                <a:gd name="T17" fmla="*/ 2147483647 h 221"/>
                <a:gd name="T18" fmla="*/ 2147483647 w 114"/>
                <a:gd name="T19" fmla="*/ 2147483647 h 221"/>
                <a:gd name="T20" fmla="*/ 2147483647 w 114"/>
                <a:gd name="T21" fmla="*/ 2147483647 h 221"/>
                <a:gd name="T22" fmla="*/ 2147483647 w 114"/>
                <a:gd name="T23" fmla="*/ 2147483647 h 221"/>
                <a:gd name="T24" fmla="*/ 2147483647 w 114"/>
                <a:gd name="T25" fmla="*/ 2147483647 h 221"/>
                <a:gd name="T26" fmla="*/ 2147483647 w 114"/>
                <a:gd name="T27" fmla="*/ 2147483647 h 221"/>
                <a:gd name="T28" fmla="*/ 2147483647 w 114"/>
                <a:gd name="T29" fmla="*/ 2147483647 h 221"/>
                <a:gd name="T30" fmla="*/ 2147483647 w 114"/>
                <a:gd name="T31" fmla="*/ 2147483647 h 221"/>
                <a:gd name="T32" fmla="*/ 2147483647 w 114"/>
                <a:gd name="T33" fmla="*/ 2147483647 h 221"/>
                <a:gd name="T34" fmla="*/ 2147483647 w 114"/>
                <a:gd name="T35" fmla="*/ 2147483647 h 221"/>
                <a:gd name="T36" fmla="*/ 2147483647 w 114"/>
                <a:gd name="T37" fmla="*/ 2147483647 h 221"/>
                <a:gd name="T38" fmla="*/ 2147483647 w 114"/>
                <a:gd name="T39" fmla="*/ 2147483647 h 221"/>
                <a:gd name="T40" fmla="*/ 2147483647 w 114"/>
                <a:gd name="T41" fmla="*/ 2147483647 h 2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221"/>
                <a:gd name="T65" fmla="*/ 114 w 114"/>
                <a:gd name="T66" fmla="*/ 221 h 2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221">
                  <a:moveTo>
                    <a:pt x="49" y="52"/>
                  </a:moveTo>
                  <a:cubicBezTo>
                    <a:pt x="49" y="52"/>
                    <a:pt x="70" y="72"/>
                    <a:pt x="66" y="89"/>
                  </a:cubicBezTo>
                  <a:cubicBezTo>
                    <a:pt x="63" y="106"/>
                    <a:pt x="68" y="114"/>
                    <a:pt x="66" y="121"/>
                  </a:cubicBezTo>
                  <a:cubicBezTo>
                    <a:pt x="64" y="127"/>
                    <a:pt x="55" y="132"/>
                    <a:pt x="52" y="141"/>
                  </a:cubicBezTo>
                  <a:cubicBezTo>
                    <a:pt x="49" y="149"/>
                    <a:pt x="42" y="145"/>
                    <a:pt x="36" y="153"/>
                  </a:cubicBezTo>
                  <a:cubicBezTo>
                    <a:pt x="29" y="162"/>
                    <a:pt x="27" y="169"/>
                    <a:pt x="19" y="178"/>
                  </a:cubicBezTo>
                  <a:cubicBezTo>
                    <a:pt x="11" y="187"/>
                    <a:pt x="0" y="205"/>
                    <a:pt x="8" y="203"/>
                  </a:cubicBezTo>
                  <a:cubicBezTo>
                    <a:pt x="15" y="201"/>
                    <a:pt x="7" y="221"/>
                    <a:pt x="17" y="208"/>
                  </a:cubicBezTo>
                  <a:cubicBezTo>
                    <a:pt x="27" y="195"/>
                    <a:pt x="29" y="182"/>
                    <a:pt x="40" y="174"/>
                  </a:cubicBezTo>
                  <a:cubicBezTo>
                    <a:pt x="51" y="166"/>
                    <a:pt x="52" y="168"/>
                    <a:pt x="63" y="164"/>
                  </a:cubicBezTo>
                  <a:cubicBezTo>
                    <a:pt x="73" y="160"/>
                    <a:pt x="76" y="154"/>
                    <a:pt x="82" y="145"/>
                  </a:cubicBezTo>
                  <a:cubicBezTo>
                    <a:pt x="88" y="135"/>
                    <a:pt x="91" y="141"/>
                    <a:pt x="95" y="134"/>
                  </a:cubicBezTo>
                  <a:cubicBezTo>
                    <a:pt x="100" y="127"/>
                    <a:pt x="103" y="121"/>
                    <a:pt x="104" y="115"/>
                  </a:cubicBezTo>
                  <a:cubicBezTo>
                    <a:pt x="105" y="109"/>
                    <a:pt x="109" y="112"/>
                    <a:pt x="108" y="103"/>
                  </a:cubicBezTo>
                  <a:cubicBezTo>
                    <a:pt x="107" y="93"/>
                    <a:pt x="101" y="84"/>
                    <a:pt x="100" y="80"/>
                  </a:cubicBezTo>
                  <a:cubicBezTo>
                    <a:pt x="99" y="75"/>
                    <a:pt x="103" y="62"/>
                    <a:pt x="104" y="50"/>
                  </a:cubicBezTo>
                  <a:cubicBezTo>
                    <a:pt x="105" y="37"/>
                    <a:pt x="114" y="35"/>
                    <a:pt x="111" y="24"/>
                  </a:cubicBezTo>
                  <a:cubicBezTo>
                    <a:pt x="108" y="14"/>
                    <a:pt x="109" y="0"/>
                    <a:pt x="103" y="14"/>
                  </a:cubicBezTo>
                  <a:cubicBezTo>
                    <a:pt x="97" y="28"/>
                    <a:pt x="87" y="32"/>
                    <a:pt x="86" y="28"/>
                  </a:cubicBezTo>
                  <a:cubicBezTo>
                    <a:pt x="85" y="24"/>
                    <a:pt x="81" y="37"/>
                    <a:pt x="78" y="46"/>
                  </a:cubicBezTo>
                  <a:cubicBezTo>
                    <a:pt x="74" y="56"/>
                    <a:pt x="54" y="56"/>
                    <a:pt x="49" y="50"/>
                  </a:cubicBezTo>
                </a:path>
              </a:pathLst>
            </a:custGeom>
            <a:solidFill>
              <a:srgbClr val="9C93C6"/>
            </a:solidFill>
            <a:ln w="9525">
              <a:noFill/>
              <a:round/>
              <a:headEnd/>
              <a:tailEnd/>
            </a:ln>
          </p:spPr>
          <p:txBody>
            <a:bodyPr/>
            <a:lstStyle/>
            <a:p>
              <a:endParaRPr lang="en-US"/>
            </a:p>
          </p:txBody>
        </p:sp>
        <p:sp>
          <p:nvSpPr>
            <p:cNvPr id="27354" name="Freeform 726"/>
            <p:cNvSpPr>
              <a:spLocks/>
            </p:cNvSpPr>
            <p:nvPr/>
          </p:nvSpPr>
          <p:spPr bwMode="auto">
            <a:xfrm>
              <a:off x="4367213" y="4996532"/>
              <a:ext cx="376237" cy="725488"/>
            </a:xfrm>
            <a:custGeom>
              <a:avLst/>
              <a:gdLst>
                <a:gd name="T0" fmla="*/ 2147483647 w 114"/>
                <a:gd name="T1" fmla="*/ 2147483647 h 220"/>
                <a:gd name="T2" fmla="*/ 2147483647 w 114"/>
                <a:gd name="T3" fmla="*/ 2147483647 h 220"/>
                <a:gd name="T4" fmla="*/ 2147483647 w 114"/>
                <a:gd name="T5" fmla="*/ 2147483647 h 220"/>
                <a:gd name="T6" fmla="*/ 2147483647 w 114"/>
                <a:gd name="T7" fmla="*/ 2147483647 h 220"/>
                <a:gd name="T8" fmla="*/ 2147483647 w 114"/>
                <a:gd name="T9" fmla="*/ 2147483647 h 220"/>
                <a:gd name="T10" fmla="*/ 2147483647 w 114"/>
                <a:gd name="T11" fmla="*/ 2147483647 h 220"/>
                <a:gd name="T12" fmla="*/ 2147483647 w 114"/>
                <a:gd name="T13" fmla="*/ 2147483647 h 220"/>
                <a:gd name="T14" fmla="*/ 2147483647 w 114"/>
                <a:gd name="T15" fmla="*/ 2147483647 h 220"/>
                <a:gd name="T16" fmla="*/ 2147483647 w 114"/>
                <a:gd name="T17" fmla="*/ 2147483647 h 220"/>
                <a:gd name="T18" fmla="*/ 2147483647 w 114"/>
                <a:gd name="T19" fmla="*/ 2147483647 h 220"/>
                <a:gd name="T20" fmla="*/ 2147483647 w 114"/>
                <a:gd name="T21" fmla="*/ 2147483647 h 220"/>
                <a:gd name="T22" fmla="*/ 2147483647 w 114"/>
                <a:gd name="T23" fmla="*/ 2147483647 h 220"/>
                <a:gd name="T24" fmla="*/ 2147483647 w 114"/>
                <a:gd name="T25" fmla="*/ 2147483647 h 220"/>
                <a:gd name="T26" fmla="*/ 2147483647 w 114"/>
                <a:gd name="T27" fmla="*/ 2147483647 h 220"/>
                <a:gd name="T28" fmla="*/ 2147483647 w 114"/>
                <a:gd name="T29" fmla="*/ 2147483647 h 220"/>
                <a:gd name="T30" fmla="*/ 2147483647 w 114"/>
                <a:gd name="T31" fmla="*/ 2147483647 h 220"/>
                <a:gd name="T32" fmla="*/ 2147483647 w 114"/>
                <a:gd name="T33" fmla="*/ 2147483647 h 220"/>
                <a:gd name="T34" fmla="*/ 2147483647 w 114"/>
                <a:gd name="T35" fmla="*/ 2147483647 h 220"/>
                <a:gd name="T36" fmla="*/ 2147483647 w 114"/>
                <a:gd name="T37" fmla="*/ 2147483647 h 220"/>
                <a:gd name="T38" fmla="*/ 2147483647 w 114"/>
                <a:gd name="T39" fmla="*/ 2147483647 h 220"/>
                <a:gd name="T40" fmla="*/ 2147483647 w 114"/>
                <a:gd name="T41" fmla="*/ 2147483647 h 2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220"/>
                <a:gd name="T65" fmla="*/ 114 w 114"/>
                <a:gd name="T66" fmla="*/ 220 h 2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220">
                  <a:moveTo>
                    <a:pt x="49" y="52"/>
                  </a:moveTo>
                  <a:cubicBezTo>
                    <a:pt x="49" y="52"/>
                    <a:pt x="70" y="72"/>
                    <a:pt x="67" y="88"/>
                  </a:cubicBezTo>
                  <a:cubicBezTo>
                    <a:pt x="64" y="105"/>
                    <a:pt x="68" y="113"/>
                    <a:pt x="66" y="120"/>
                  </a:cubicBezTo>
                  <a:cubicBezTo>
                    <a:pt x="64" y="126"/>
                    <a:pt x="56" y="131"/>
                    <a:pt x="53" y="140"/>
                  </a:cubicBezTo>
                  <a:cubicBezTo>
                    <a:pt x="50" y="148"/>
                    <a:pt x="42" y="143"/>
                    <a:pt x="36" y="152"/>
                  </a:cubicBezTo>
                  <a:cubicBezTo>
                    <a:pt x="30" y="160"/>
                    <a:pt x="28" y="168"/>
                    <a:pt x="19" y="177"/>
                  </a:cubicBezTo>
                  <a:cubicBezTo>
                    <a:pt x="11" y="186"/>
                    <a:pt x="0" y="204"/>
                    <a:pt x="8" y="202"/>
                  </a:cubicBezTo>
                  <a:cubicBezTo>
                    <a:pt x="16" y="200"/>
                    <a:pt x="7" y="220"/>
                    <a:pt x="17" y="207"/>
                  </a:cubicBezTo>
                  <a:cubicBezTo>
                    <a:pt x="27" y="194"/>
                    <a:pt x="29" y="181"/>
                    <a:pt x="40" y="173"/>
                  </a:cubicBezTo>
                  <a:cubicBezTo>
                    <a:pt x="51" y="164"/>
                    <a:pt x="53" y="166"/>
                    <a:pt x="63" y="163"/>
                  </a:cubicBezTo>
                  <a:cubicBezTo>
                    <a:pt x="74" y="159"/>
                    <a:pt x="76" y="153"/>
                    <a:pt x="82" y="143"/>
                  </a:cubicBezTo>
                  <a:cubicBezTo>
                    <a:pt x="88" y="133"/>
                    <a:pt x="91" y="140"/>
                    <a:pt x="95" y="133"/>
                  </a:cubicBezTo>
                  <a:cubicBezTo>
                    <a:pt x="99" y="126"/>
                    <a:pt x="103" y="119"/>
                    <a:pt x="104" y="114"/>
                  </a:cubicBezTo>
                  <a:cubicBezTo>
                    <a:pt x="105" y="108"/>
                    <a:pt x="108" y="111"/>
                    <a:pt x="107" y="102"/>
                  </a:cubicBezTo>
                  <a:cubicBezTo>
                    <a:pt x="106" y="92"/>
                    <a:pt x="101" y="83"/>
                    <a:pt x="100" y="79"/>
                  </a:cubicBezTo>
                  <a:cubicBezTo>
                    <a:pt x="98" y="74"/>
                    <a:pt x="103" y="61"/>
                    <a:pt x="104" y="49"/>
                  </a:cubicBezTo>
                  <a:cubicBezTo>
                    <a:pt x="105" y="36"/>
                    <a:pt x="114" y="34"/>
                    <a:pt x="111" y="24"/>
                  </a:cubicBezTo>
                  <a:cubicBezTo>
                    <a:pt x="108" y="13"/>
                    <a:pt x="109" y="0"/>
                    <a:pt x="103" y="14"/>
                  </a:cubicBezTo>
                  <a:cubicBezTo>
                    <a:pt x="97" y="27"/>
                    <a:pt x="87" y="32"/>
                    <a:pt x="86" y="28"/>
                  </a:cubicBezTo>
                  <a:cubicBezTo>
                    <a:pt x="85" y="23"/>
                    <a:pt x="81" y="36"/>
                    <a:pt x="78" y="45"/>
                  </a:cubicBezTo>
                  <a:cubicBezTo>
                    <a:pt x="74" y="55"/>
                    <a:pt x="54" y="56"/>
                    <a:pt x="50" y="49"/>
                  </a:cubicBezTo>
                </a:path>
              </a:pathLst>
            </a:custGeom>
            <a:solidFill>
              <a:srgbClr val="9B93C5"/>
            </a:solidFill>
            <a:ln w="9525">
              <a:noFill/>
              <a:round/>
              <a:headEnd/>
              <a:tailEnd/>
            </a:ln>
          </p:spPr>
          <p:txBody>
            <a:bodyPr/>
            <a:lstStyle/>
            <a:p>
              <a:endParaRPr lang="en-US"/>
            </a:p>
          </p:txBody>
        </p:sp>
        <p:sp>
          <p:nvSpPr>
            <p:cNvPr id="27355" name="Freeform 727"/>
            <p:cNvSpPr>
              <a:spLocks/>
            </p:cNvSpPr>
            <p:nvPr/>
          </p:nvSpPr>
          <p:spPr bwMode="auto">
            <a:xfrm>
              <a:off x="4367213" y="4996532"/>
              <a:ext cx="376237" cy="722313"/>
            </a:xfrm>
            <a:custGeom>
              <a:avLst/>
              <a:gdLst>
                <a:gd name="T0" fmla="*/ 2147483647 w 114"/>
                <a:gd name="T1" fmla="*/ 2147483647 h 219"/>
                <a:gd name="T2" fmla="*/ 2147483647 w 114"/>
                <a:gd name="T3" fmla="*/ 2147483647 h 219"/>
                <a:gd name="T4" fmla="*/ 2147483647 w 114"/>
                <a:gd name="T5" fmla="*/ 2147483647 h 219"/>
                <a:gd name="T6" fmla="*/ 2147483647 w 114"/>
                <a:gd name="T7" fmla="*/ 2147483647 h 219"/>
                <a:gd name="T8" fmla="*/ 2147483647 w 114"/>
                <a:gd name="T9" fmla="*/ 2147483647 h 219"/>
                <a:gd name="T10" fmla="*/ 2147483647 w 114"/>
                <a:gd name="T11" fmla="*/ 2147483647 h 219"/>
                <a:gd name="T12" fmla="*/ 2147483647 w 114"/>
                <a:gd name="T13" fmla="*/ 2147483647 h 219"/>
                <a:gd name="T14" fmla="*/ 2147483647 w 114"/>
                <a:gd name="T15" fmla="*/ 2147483647 h 219"/>
                <a:gd name="T16" fmla="*/ 2147483647 w 114"/>
                <a:gd name="T17" fmla="*/ 2147483647 h 219"/>
                <a:gd name="T18" fmla="*/ 2147483647 w 114"/>
                <a:gd name="T19" fmla="*/ 2147483647 h 219"/>
                <a:gd name="T20" fmla="*/ 2147483647 w 114"/>
                <a:gd name="T21" fmla="*/ 2147483647 h 219"/>
                <a:gd name="T22" fmla="*/ 2147483647 w 114"/>
                <a:gd name="T23" fmla="*/ 2147483647 h 219"/>
                <a:gd name="T24" fmla="*/ 2147483647 w 114"/>
                <a:gd name="T25" fmla="*/ 2147483647 h 219"/>
                <a:gd name="T26" fmla="*/ 2147483647 w 114"/>
                <a:gd name="T27" fmla="*/ 2147483647 h 219"/>
                <a:gd name="T28" fmla="*/ 2147483647 w 114"/>
                <a:gd name="T29" fmla="*/ 2147483647 h 219"/>
                <a:gd name="T30" fmla="*/ 2147483647 w 114"/>
                <a:gd name="T31" fmla="*/ 2147483647 h 219"/>
                <a:gd name="T32" fmla="*/ 2147483647 w 114"/>
                <a:gd name="T33" fmla="*/ 2147483647 h 219"/>
                <a:gd name="T34" fmla="*/ 2147483647 w 114"/>
                <a:gd name="T35" fmla="*/ 2147483647 h 219"/>
                <a:gd name="T36" fmla="*/ 2147483647 w 114"/>
                <a:gd name="T37" fmla="*/ 2147483647 h 219"/>
                <a:gd name="T38" fmla="*/ 2147483647 w 114"/>
                <a:gd name="T39" fmla="*/ 2147483647 h 219"/>
                <a:gd name="T40" fmla="*/ 2147483647 w 114"/>
                <a:gd name="T41" fmla="*/ 2147483647 h 2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219"/>
                <a:gd name="T65" fmla="*/ 114 w 114"/>
                <a:gd name="T66" fmla="*/ 219 h 2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219">
                  <a:moveTo>
                    <a:pt x="49" y="52"/>
                  </a:moveTo>
                  <a:cubicBezTo>
                    <a:pt x="49" y="52"/>
                    <a:pt x="70" y="72"/>
                    <a:pt x="67" y="89"/>
                  </a:cubicBezTo>
                  <a:cubicBezTo>
                    <a:pt x="64" y="105"/>
                    <a:pt x="69" y="113"/>
                    <a:pt x="67" y="120"/>
                  </a:cubicBezTo>
                  <a:cubicBezTo>
                    <a:pt x="65" y="127"/>
                    <a:pt x="56" y="131"/>
                    <a:pt x="53" y="140"/>
                  </a:cubicBezTo>
                  <a:cubicBezTo>
                    <a:pt x="50" y="148"/>
                    <a:pt x="42" y="143"/>
                    <a:pt x="36" y="152"/>
                  </a:cubicBezTo>
                  <a:cubicBezTo>
                    <a:pt x="30" y="160"/>
                    <a:pt x="28" y="168"/>
                    <a:pt x="20" y="177"/>
                  </a:cubicBezTo>
                  <a:cubicBezTo>
                    <a:pt x="11" y="186"/>
                    <a:pt x="0" y="204"/>
                    <a:pt x="8" y="202"/>
                  </a:cubicBezTo>
                  <a:cubicBezTo>
                    <a:pt x="16" y="200"/>
                    <a:pt x="7" y="219"/>
                    <a:pt x="17" y="207"/>
                  </a:cubicBezTo>
                  <a:cubicBezTo>
                    <a:pt x="27" y="194"/>
                    <a:pt x="29" y="181"/>
                    <a:pt x="40" y="172"/>
                  </a:cubicBezTo>
                  <a:cubicBezTo>
                    <a:pt x="51" y="164"/>
                    <a:pt x="53" y="166"/>
                    <a:pt x="63" y="163"/>
                  </a:cubicBezTo>
                  <a:cubicBezTo>
                    <a:pt x="74" y="159"/>
                    <a:pt x="76" y="153"/>
                    <a:pt x="82" y="143"/>
                  </a:cubicBezTo>
                  <a:cubicBezTo>
                    <a:pt x="88" y="133"/>
                    <a:pt x="91" y="140"/>
                    <a:pt x="95" y="133"/>
                  </a:cubicBezTo>
                  <a:cubicBezTo>
                    <a:pt x="99" y="126"/>
                    <a:pt x="103" y="119"/>
                    <a:pt x="104" y="114"/>
                  </a:cubicBezTo>
                  <a:cubicBezTo>
                    <a:pt x="105" y="108"/>
                    <a:pt x="108" y="111"/>
                    <a:pt x="107" y="102"/>
                  </a:cubicBezTo>
                  <a:cubicBezTo>
                    <a:pt x="106" y="92"/>
                    <a:pt x="100" y="83"/>
                    <a:pt x="99" y="79"/>
                  </a:cubicBezTo>
                  <a:cubicBezTo>
                    <a:pt x="98" y="74"/>
                    <a:pt x="103" y="62"/>
                    <a:pt x="104" y="49"/>
                  </a:cubicBezTo>
                  <a:cubicBezTo>
                    <a:pt x="105" y="37"/>
                    <a:pt x="114" y="35"/>
                    <a:pt x="111" y="24"/>
                  </a:cubicBezTo>
                  <a:cubicBezTo>
                    <a:pt x="108" y="13"/>
                    <a:pt x="109" y="0"/>
                    <a:pt x="103" y="14"/>
                  </a:cubicBezTo>
                  <a:cubicBezTo>
                    <a:pt x="97" y="28"/>
                    <a:pt x="87" y="32"/>
                    <a:pt x="86" y="28"/>
                  </a:cubicBezTo>
                  <a:cubicBezTo>
                    <a:pt x="85" y="24"/>
                    <a:pt x="81" y="36"/>
                    <a:pt x="78" y="46"/>
                  </a:cubicBezTo>
                  <a:cubicBezTo>
                    <a:pt x="74" y="55"/>
                    <a:pt x="54" y="56"/>
                    <a:pt x="50" y="49"/>
                  </a:cubicBezTo>
                </a:path>
              </a:pathLst>
            </a:custGeom>
            <a:solidFill>
              <a:srgbClr val="9A92C5"/>
            </a:solidFill>
            <a:ln w="9525">
              <a:noFill/>
              <a:round/>
              <a:headEnd/>
              <a:tailEnd/>
            </a:ln>
          </p:spPr>
          <p:txBody>
            <a:bodyPr/>
            <a:lstStyle/>
            <a:p>
              <a:endParaRPr lang="en-US"/>
            </a:p>
          </p:txBody>
        </p:sp>
        <p:sp>
          <p:nvSpPr>
            <p:cNvPr id="27356" name="Freeform 728"/>
            <p:cNvSpPr>
              <a:spLocks/>
            </p:cNvSpPr>
            <p:nvPr/>
          </p:nvSpPr>
          <p:spPr bwMode="auto">
            <a:xfrm>
              <a:off x="4367213" y="4999707"/>
              <a:ext cx="376237" cy="719138"/>
            </a:xfrm>
            <a:custGeom>
              <a:avLst/>
              <a:gdLst>
                <a:gd name="T0" fmla="*/ 2147483647 w 114"/>
                <a:gd name="T1" fmla="*/ 2147483647 h 218"/>
                <a:gd name="T2" fmla="*/ 2147483647 w 114"/>
                <a:gd name="T3" fmla="*/ 2147483647 h 218"/>
                <a:gd name="T4" fmla="*/ 2147483647 w 114"/>
                <a:gd name="T5" fmla="*/ 2147483647 h 218"/>
                <a:gd name="T6" fmla="*/ 2147483647 w 114"/>
                <a:gd name="T7" fmla="*/ 2147483647 h 218"/>
                <a:gd name="T8" fmla="*/ 2147483647 w 114"/>
                <a:gd name="T9" fmla="*/ 2147483647 h 218"/>
                <a:gd name="T10" fmla="*/ 2147483647 w 114"/>
                <a:gd name="T11" fmla="*/ 2147483647 h 218"/>
                <a:gd name="T12" fmla="*/ 2147483647 w 114"/>
                <a:gd name="T13" fmla="*/ 2147483647 h 218"/>
                <a:gd name="T14" fmla="*/ 2147483647 w 114"/>
                <a:gd name="T15" fmla="*/ 2147483647 h 218"/>
                <a:gd name="T16" fmla="*/ 2147483647 w 114"/>
                <a:gd name="T17" fmla="*/ 2147483647 h 218"/>
                <a:gd name="T18" fmla="*/ 2147483647 w 114"/>
                <a:gd name="T19" fmla="*/ 2147483647 h 218"/>
                <a:gd name="T20" fmla="*/ 2147483647 w 114"/>
                <a:gd name="T21" fmla="*/ 2147483647 h 218"/>
                <a:gd name="T22" fmla="*/ 2147483647 w 114"/>
                <a:gd name="T23" fmla="*/ 2147483647 h 218"/>
                <a:gd name="T24" fmla="*/ 2147483647 w 114"/>
                <a:gd name="T25" fmla="*/ 2147483647 h 218"/>
                <a:gd name="T26" fmla="*/ 2147483647 w 114"/>
                <a:gd name="T27" fmla="*/ 2147483647 h 218"/>
                <a:gd name="T28" fmla="*/ 2147483647 w 114"/>
                <a:gd name="T29" fmla="*/ 2147483647 h 218"/>
                <a:gd name="T30" fmla="*/ 2147483647 w 114"/>
                <a:gd name="T31" fmla="*/ 2147483647 h 218"/>
                <a:gd name="T32" fmla="*/ 2147483647 w 114"/>
                <a:gd name="T33" fmla="*/ 2147483647 h 218"/>
                <a:gd name="T34" fmla="*/ 2147483647 w 114"/>
                <a:gd name="T35" fmla="*/ 2147483647 h 218"/>
                <a:gd name="T36" fmla="*/ 2147483647 w 114"/>
                <a:gd name="T37" fmla="*/ 2147483647 h 218"/>
                <a:gd name="T38" fmla="*/ 2147483647 w 114"/>
                <a:gd name="T39" fmla="*/ 2147483647 h 218"/>
                <a:gd name="T40" fmla="*/ 2147483647 w 114"/>
                <a:gd name="T41" fmla="*/ 2147483647 h 2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218"/>
                <a:gd name="T65" fmla="*/ 114 w 114"/>
                <a:gd name="T66" fmla="*/ 218 h 2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218">
                  <a:moveTo>
                    <a:pt x="50" y="51"/>
                  </a:moveTo>
                  <a:cubicBezTo>
                    <a:pt x="50" y="51"/>
                    <a:pt x="71" y="71"/>
                    <a:pt x="68" y="88"/>
                  </a:cubicBezTo>
                  <a:cubicBezTo>
                    <a:pt x="65" y="105"/>
                    <a:pt x="69" y="112"/>
                    <a:pt x="67" y="119"/>
                  </a:cubicBezTo>
                  <a:cubicBezTo>
                    <a:pt x="65" y="126"/>
                    <a:pt x="56" y="130"/>
                    <a:pt x="53" y="139"/>
                  </a:cubicBezTo>
                  <a:cubicBezTo>
                    <a:pt x="50" y="147"/>
                    <a:pt x="42" y="142"/>
                    <a:pt x="36" y="151"/>
                  </a:cubicBezTo>
                  <a:cubicBezTo>
                    <a:pt x="30" y="159"/>
                    <a:pt x="28" y="167"/>
                    <a:pt x="20" y="176"/>
                  </a:cubicBezTo>
                  <a:cubicBezTo>
                    <a:pt x="12" y="185"/>
                    <a:pt x="0" y="203"/>
                    <a:pt x="8" y="201"/>
                  </a:cubicBezTo>
                  <a:cubicBezTo>
                    <a:pt x="16" y="199"/>
                    <a:pt x="7" y="218"/>
                    <a:pt x="17" y="206"/>
                  </a:cubicBezTo>
                  <a:cubicBezTo>
                    <a:pt x="27" y="193"/>
                    <a:pt x="29" y="179"/>
                    <a:pt x="40" y="171"/>
                  </a:cubicBezTo>
                  <a:cubicBezTo>
                    <a:pt x="51" y="163"/>
                    <a:pt x="53" y="165"/>
                    <a:pt x="63" y="161"/>
                  </a:cubicBezTo>
                  <a:cubicBezTo>
                    <a:pt x="74" y="158"/>
                    <a:pt x="76" y="152"/>
                    <a:pt x="82" y="142"/>
                  </a:cubicBezTo>
                  <a:cubicBezTo>
                    <a:pt x="88" y="132"/>
                    <a:pt x="91" y="139"/>
                    <a:pt x="95" y="132"/>
                  </a:cubicBezTo>
                  <a:cubicBezTo>
                    <a:pt x="99" y="125"/>
                    <a:pt x="103" y="118"/>
                    <a:pt x="104" y="113"/>
                  </a:cubicBezTo>
                  <a:cubicBezTo>
                    <a:pt x="104" y="107"/>
                    <a:pt x="108" y="110"/>
                    <a:pt x="107" y="100"/>
                  </a:cubicBezTo>
                  <a:cubicBezTo>
                    <a:pt x="106" y="91"/>
                    <a:pt x="100" y="82"/>
                    <a:pt x="99" y="78"/>
                  </a:cubicBezTo>
                  <a:cubicBezTo>
                    <a:pt x="98" y="74"/>
                    <a:pt x="102" y="61"/>
                    <a:pt x="104" y="48"/>
                  </a:cubicBezTo>
                  <a:cubicBezTo>
                    <a:pt x="105" y="36"/>
                    <a:pt x="114" y="34"/>
                    <a:pt x="111" y="23"/>
                  </a:cubicBezTo>
                  <a:cubicBezTo>
                    <a:pt x="108" y="13"/>
                    <a:pt x="109" y="0"/>
                    <a:pt x="103" y="14"/>
                  </a:cubicBezTo>
                  <a:cubicBezTo>
                    <a:pt x="96" y="27"/>
                    <a:pt x="87" y="32"/>
                    <a:pt x="86" y="27"/>
                  </a:cubicBezTo>
                  <a:cubicBezTo>
                    <a:pt x="85" y="23"/>
                    <a:pt x="81" y="36"/>
                    <a:pt x="78" y="45"/>
                  </a:cubicBezTo>
                  <a:cubicBezTo>
                    <a:pt x="74" y="54"/>
                    <a:pt x="54" y="55"/>
                    <a:pt x="50" y="49"/>
                  </a:cubicBezTo>
                </a:path>
              </a:pathLst>
            </a:custGeom>
            <a:solidFill>
              <a:srgbClr val="9992C5"/>
            </a:solidFill>
            <a:ln w="9525">
              <a:noFill/>
              <a:round/>
              <a:headEnd/>
              <a:tailEnd/>
            </a:ln>
          </p:spPr>
          <p:txBody>
            <a:bodyPr/>
            <a:lstStyle/>
            <a:p>
              <a:endParaRPr lang="en-US"/>
            </a:p>
          </p:txBody>
        </p:sp>
        <p:sp>
          <p:nvSpPr>
            <p:cNvPr id="27357" name="Freeform 729"/>
            <p:cNvSpPr>
              <a:spLocks/>
            </p:cNvSpPr>
            <p:nvPr/>
          </p:nvSpPr>
          <p:spPr bwMode="auto">
            <a:xfrm>
              <a:off x="4367213" y="4999707"/>
              <a:ext cx="376237" cy="719138"/>
            </a:xfrm>
            <a:custGeom>
              <a:avLst/>
              <a:gdLst>
                <a:gd name="T0" fmla="*/ 2147483647 w 114"/>
                <a:gd name="T1" fmla="*/ 2147483647 h 218"/>
                <a:gd name="T2" fmla="*/ 2147483647 w 114"/>
                <a:gd name="T3" fmla="*/ 2147483647 h 218"/>
                <a:gd name="T4" fmla="*/ 2147483647 w 114"/>
                <a:gd name="T5" fmla="*/ 2147483647 h 218"/>
                <a:gd name="T6" fmla="*/ 2147483647 w 114"/>
                <a:gd name="T7" fmla="*/ 2147483647 h 218"/>
                <a:gd name="T8" fmla="*/ 2147483647 w 114"/>
                <a:gd name="T9" fmla="*/ 2147483647 h 218"/>
                <a:gd name="T10" fmla="*/ 2147483647 w 114"/>
                <a:gd name="T11" fmla="*/ 2147483647 h 218"/>
                <a:gd name="T12" fmla="*/ 2147483647 w 114"/>
                <a:gd name="T13" fmla="*/ 2147483647 h 218"/>
                <a:gd name="T14" fmla="*/ 2147483647 w 114"/>
                <a:gd name="T15" fmla="*/ 2147483647 h 218"/>
                <a:gd name="T16" fmla="*/ 2147483647 w 114"/>
                <a:gd name="T17" fmla="*/ 2147483647 h 218"/>
                <a:gd name="T18" fmla="*/ 2147483647 w 114"/>
                <a:gd name="T19" fmla="*/ 2147483647 h 218"/>
                <a:gd name="T20" fmla="*/ 2147483647 w 114"/>
                <a:gd name="T21" fmla="*/ 2147483647 h 218"/>
                <a:gd name="T22" fmla="*/ 2147483647 w 114"/>
                <a:gd name="T23" fmla="*/ 2147483647 h 218"/>
                <a:gd name="T24" fmla="*/ 2147483647 w 114"/>
                <a:gd name="T25" fmla="*/ 2147483647 h 218"/>
                <a:gd name="T26" fmla="*/ 2147483647 w 114"/>
                <a:gd name="T27" fmla="*/ 2147483647 h 218"/>
                <a:gd name="T28" fmla="*/ 2147483647 w 114"/>
                <a:gd name="T29" fmla="*/ 2147483647 h 218"/>
                <a:gd name="T30" fmla="*/ 2147483647 w 114"/>
                <a:gd name="T31" fmla="*/ 2147483647 h 218"/>
                <a:gd name="T32" fmla="*/ 2147483647 w 114"/>
                <a:gd name="T33" fmla="*/ 2147483647 h 218"/>
                <a:gd name="T34" fmla="*/ 2147483647 w 114"/>
                <a:gd name="T35" fmla="*/ 2147483647 h 218"/>
                <a:gd name="T36" fmla="*/ 2147483647 w 114"/>
                <a:gd name="T37" fmla="*/ 2147483647 h 218"/>
                <a:gd name="T38" fmla="*/ 2147483647 w 114"/>
                <a:gd name="T39" fmla="*/ 2147483647 h 218"/>
                <a:gd name="T40" fmla="*/ 2147483647 w 114"/>
                <a:gd name="T41" fmla="*/ 2147483647 h 2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218"/>
                <a:gd name="T65" fmla="*/ 114 w 114"/>
                <a:gd name="T66" fmla="*/ 218 h 2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218">
                  <a:moveTo>
                    <a:pt x="50" y="51"/>
                  </a:moveTo>
                  <a:cubicBezTo>
                    <a:pt x="50" y="51"/>
                    <a:pt x="71" y="71"/>
                    <a:pt x="68" y="88"/>
                  </a:cubicBezTo>
                  <a:cubicBezTo>
                    <a:pt x="65" y="105"/>
                    <a:pt x="69" y="112"/>
                    <a:pt x="67" y="119"/>
                  </a:cubicBezTo>
                  <a:cubicBezTo>
                    <a:pt x="65" y="126"/>
                    <a:pt x="57" y="130"/>
                    <a:pt x="53" y="139"/>
                  </a:cubicBezTo>
                  <a:cubicBezTo>
                    <a:pt x="50" y="147"/>
                    <a:pt x="42" y="142"/>
                    <a:pt x="36" y="150"/>
                  </a:cubicBezTo>
                  <a:cubicBezTo>
                    <a:pt x="30" y="159"/>
                    <a:pt x="28" y="167"/>
                    <a:pt x="20" y="176"/>
                  </a:cubicBezTo>
                  <a:cubicBezTo>
                    <a:pt x="12" y="185"/>
                    <a:pt x="0" y="203"/>
                    <a:pt x="8" y="201"/>
                  </a:cubicBezTo>
                  <a:cubicBezTo>
                    <a:pt x="16" y="198"/>
                    <a:pt x="7" y="218"/>
                    <a:pt x="17" y="206"/>
                  </a:cubicBezTo>
                  <a:cubicBezTo>
                    <a:pt x="27" y="193"/>
                    <a:pt x="29" y="179"/>
                    <a:pt x="40" y="171"/>
                  </a:cubicBezTo>
                  <a:cubicBezTo>
                    <a:pt x="51" y="163"/>
                    <a:pt x="53" y="165"/>
                    <a:pt x="63" y="161"/>
                  </a:cubicBezTo>
                  <a:cubicBezTo>
                    <a:pt x="74" y="158"/>
                    <a:pt x="76" y="152"/>
                    <a:pt x="82" y="142"/>
                  </a:cubicBezTo>
                  <a:cubicBezTo>
                    <a:pt x="87" y="132"/>
                    <a:pt x="91" y="139"/>
                    <a:pt x="95" y="132"/>
                  </a:cubicBezTo>
                  <a:cubicBezTo>
                    <a:pt x="99" y="124"/>
                    <a:pt x="103" y="118"/>
                    <a:pt x="103" y="113"/>
                  </a:cubicBezTo>
                  <a:cubicBezTo>
                    <a:pt x="104" y="107"/>
                    <a:pt x="108" y="110"/>
                    <a:pt x="107" y="100"/>
                  </a:cubicBezTo>
                  <a:cubicBezTo>
                    <a:pt x="106" y="91"/>
                    <a:pt x="100" y="82"/>
                    <a:pt x="99" y="78"/>
                  </a:cubicBezTo>
                  <a:cubicBezTo>
                    <a:pt x="98" y="74"/>
                    <a:pt x="102" y="61"/>
                    <a:pt x="103" y="49"/>
                  </a:cubicBezTo>
                  <a:cubicBezTo>
                    <a:pt x="105" y="36"/>
                    <a:pt x="114" y="34"/>
                    <a:pt x="111" y="23"/>
                  </a:cubicBezTo>
                  <a:cubicBezTo>
                    <a:pt x="108" y="13"/>
                    <a:pt x="109" y="0"/>
                    <a:pt x="103" y="14"/>
                  </a:cubicBezTo>
                  <a:cubicBezTo>
                    <a:pt x="96" y="28"/>
                    <a:pt x="87" y="32"/>
                    <a:pt x="86" y="28"/>
                  </a:cubicBezTo>
                  <a:cubicBezTo>
                    <a:pt x="85" y="24"/>
                    <a:pt x="81" y="36"/>
                    <a:pt x="78" y="45"/>
                  </a:cubicBezTo>
                  <a:cubicBezTo>
                    <a:pt x="74" y="55"/>
                    <a:pt x="55" y="55"/>
                    <a:pt x="50" y="49"/>
                  </a:cubicBezTo>
                </a:path>
              </a:pathLst>
            </a:custGeom>
            <a:solidFill>
              <a:srgbClr val="9891C5"/>
            </a:solidFill>
            <a:ln w="9525">
              <a:noFill/>
              <a:round/>
              <a:headEnd/>
              <a:tailEnd/>
            </a:ln>
          </p:spPr>
          <p:txBody>
            <a:bodyPr/>
            <a:lstStyle/>
            <a:p>
              <a:endParaRPr lang="en-US"/>
            </a:p>
          </p:txBody>
        </p:sp>
        <p:sp>
          <p:nvSpPr>
            <p:cNvPr id="27358" name="Freeform 730"/>
            <p:cNvSpPr>
              <a:spLocks/>
            </p:cNvSpPr>
            <p:nvPr/>
          </p:nvSpPr>
          <p:spPr bwMode="auto">
            <a:xfrm>
              <a:off x="4367213" y="5002882"/>
              <a:ext cx="376237" cy="715963"/>
            </a:xfrm>
            <a:custGeom>
              <a:avLst/>
              <a:gdLst>
                <a:gd name="T0" fmla="*/ 2147483647 w 114"/>
                <a:gd name="T1" fmla="*/ 2147483647 h 217"/>
                <a:gd name="T2" fmla="*/ 2147483647 w 114"/>
                <a:gd name="T3" fmla="*/ 2147483647 h 217"/>
                <a:gd name="T4" fmla="*/ 2147483647 w 114"/>
                <a:gd name="T5" fmla="*/ 2147483647 h 217"/>
                <a:gd name="T6" fmla="*/ 2147483647 w 114"/>
                <a:gd name="T7" fmla="*/ 2147483647 h 217"/>
                <a:gd name="T8" fmla="*/ 2147483647 w 114"/>
                <a:gd name="T9" fmla="*/ 2147483647 h 217"/>
                <a:gd name="T10" fmla="*/ 2147483647 w 114"/>
                <a:gd name="T11" fmla="*/ 2147483647 h 217"/>
                <a:gd name="T12" fmla="*/ 2147483647 w 114"/>
                <a:gd name="T13" fmla="*/ 2147483647 h 217"/>
                <a:gd name="T14" fmla="*/ 2147483647 w 114"/>
                <a:gd name="T15" fmla="*/ 2147483647 h 217"/>
                <a:gd name="T16" fmla="*/ 2147483647 w 114"/>
                <a:gd name="T17" fmla="*/ 2147483647 h 217"/>
                <a:gd name="T18" fmla="*/ 2147483647 w 114"/>
                <a:gd name="T19" fmla="*/ 2147483647 h 217"/>
                <a:gd name="T20" fmla="*/ 2147483647 w 114"/>
                <a:gd name="T21" fmla="*/ 2147483647 h 217"/>
                <a:gd name="T22" fmla="*/ 2147483647 w 114"/>
                <a:gd name="T23" fmla="*/ 2147483647 h 217"/>
                <a:gd name="T24" fmla="*/ 2147483647 w 114"/>
                <a:gd name="T25" fmla="*/ 2147483647 h 217"/>
                <a:gd name="T26" fmla="*/ 2147483647 w 114"/>
                <a:gd name="T27" fmla="*/ 2147483647 h 217"/>
                <a:gd name="T28" fmla="*/ 2147483647 w 114"/>
                <a:gd name="T29" fmla="*/ 2147483647 h 217"/>
                <a:gd name="T30" fmla="*/ 2147483647 w 114"/>
                <a:gd name="T31" fmla="*/ 2147483647 h 217"/>
                <a:gd name="T32" fmla="*/ 2147483647 w 114"/>
                <a:gd name="T33" fmla="*/ 2147483647 h 217"/>
                <a:gd name="T34" fmla="*/ 2147483647 w 114"/>
                <a:gd name="T35" fmla="*/ 2147483647 h 217"/>
                <a:gd name="T36" fmla="*/ 2147483647 w 114"/>
                <a:gd name="T37" fmla="*/ 2147483647 h 217"/>
                <a:gd name="T38" fmla="*/ 2147483647 w 114"/>
                <a:gd name="T39" fmla="*/ 2147483647 h 217"/>
                <a:gd name="T40" fmla="*/ 2147483647 w 114"/>
                <a:gd name="T41" fmla="*/ 2147483647 h 2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217"/>
                <a:gd name="T65" fmla="*/ 114 w 114"/>
                <a:gd name="T66" fmla="*/ 217 h 2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217">
                  <a:moveTo>
                    <a:pt x="50" y="50"/>
                  </a:moveTo>
                  <a:cubicBezTo>
                    <a:pt x="50" y="50"/>
                    <a:pt x="71" y="71"/>
                    <a:pt x="68" y="87"/>
                  </a:cubicBezTo>
                  <a:cubicBezTo>
                    <a:pt x="65" y="104"/>
                    <a:pt x="70" y="112"/>
                    <a:pt x="68" y="118"/>
                  </a:cubicBezTo>
                  <a:cubicBezTo>
                    <a:pt x="66" y="125"/>
                    <a:pt x="57" y="130"/>
                    <a:pt x="54" y="138"/>
                  </a:cubicBezTo>
                  <a:cubicBezTo>
                    <a:pt x="51" y="146"/>
                    <a:pt x="42" y="141"/>
                    <a:pt x="36" y="149"/>
                  </a:cubicBezTo>
                  <a:cubicBezTo>
                    <a:pt x="30" y="158"/>
                    <a:pt x="28" y="166"/>
                    <a:pt x="20" y="174"/>
                  </a:cubicBezTo>
                  <a:cubicBezTo>
                    <a:pt x="12" y="183"/>
                    <a:pt x="0" y="201"/>
                    <a:pt x="8" y="199"/>
                  </a:cubicBezTo>
                  <a:cubicBezTo>
                    <a:pt x="16" y="197"/>
                    <a:pt x="7" y="217"/>
                    <a:pt x="17" y="204"/>
                  </a:cubicBezTo>
                  <a:cubicBezTo>
                    <a:pt x="27" y="192"/>
                    <a:pt x="30" y="178"/>
                    <a:pt x="40" y="170"/>
                  </a:cubicBezTo>
                  <a:cubicBezTo>
                    <a:pt x="51" y="162"/>
                    <a:pt x="53" y="164"/>
                    <a:pt x="63" y="160"/>
                  </a:cubicBezTo>
                  <a:cubicBezTo>
                    <a:pt x="74" y="157"/>
                    <a:pt x="76" y="150"/>
                    <a:pt x="82" y="141"/>
                  </a:cubicBezTo>
                  <a:cubicBezTo>
                    <a:pt x="87" y="131"/>
                    <a:pt x="91" y="138"/>
                    <a:pt x="95" y="130"/>
                  </a:cubicBezTo>
                  <a:cubicBezTo>
                    <a:pt x="99" y="123"/>
                    <a:pt x="102" y="117"/>
                    <a:pt x="103" y="112"/>
                  </a:cubicBezTo>
                  <a:cubicBezTo>
                    <a:pt x="104" y="106"/>
                    <a:pt x="108" y="109"/>
                    <a:pt x="107" y="99"/>
                  </a:cubicBezTo>
                  <a:cubicBezTo>
                    <a:pt x="106" y="90"/>
                    <a:pt x="100" y="81"/>
                    <a:pt x="99" y="77"/>
                  </a:cubicBezTo>
                  <a:cubicBezTo>
                    <a:pt x="98" y="73"/>
                    <a:pt x="102" y="60"/>
                    <a:pt x="103" y="48"/>
                  </a:cubicBezTo>
                  <a:cubicBezTo>
                    <a:pt x="104" y="35"/>
                    <a:pt x="114" y="33"/>
                    <a:pt x="111" y="23"/>
                  </a:cubicBezTo>
                  <a:cubicBezTo>
                    <a:pt x="108" y="12"/>
                    <a:pt x="109" y="0"/>
                    <a:pt x="103" y="13"/>
                  </a:cubicBezTo>
                  <a:cubicBezTo>
                    <a:pt x="96" y="27"/>
                    <a:pt x="87" y="31"/>
                    <a:pt x="86" y="27"/>
                  </a:cubicBezTo>
                  <a:cubicBezTo>
                    <a:pt x="85" y="23"/>
                    <a:pt x="81" y="35"/>
                    <a:pt x="78" y="45"/>
                  </a:cubicBezTo>
                  <a:cubicBezTo>
                    <a:pt x="74" y="54"/>
                    <a:pt x="55" y="54"/>
                    <a:pt x="50" y="48"/>
                  </a:cubicBezTo>
                </a:path>
              </a:pathLst>
            </a:custGeom>
            <a:solidFill>
              <a:srgbClr val="9790C4"/>
            </a:solidFill>
            <a:ln w="9525">
              <a:noFill/>
              <a:round/>
              <a:headEnd/>
              <a:tailEnd/>
            </a:ln>
          </p:spPr>
          <p:txBody>
            <a:bodyPr/>
            <a:lstStyle/>
            <a:p>
              <a:endParaRPr lang="en-US"/>
            </a:p>
          </p:txBody>
        </p:sp>
        <p:sp>
          <p:nvSpPr>
            <p:cNvPr id="27359" name="Freeform 731"/>
            <p:cNvSpPr>
              <a:spLocks/>
            </p:cNvSpPr>
            <p:nvPr/>
          </p:nvSpPr>
          <p:spPr bwMode="auto">
            <a:xfrm>
              <a:off x="4371975" y="5002882"/>
              <a:ext cx="371475" cy="715963"/>
            </a:xfrm>
            <a:custGeom>
              <a:avLst/>
              <a:gdLst>
                <a:gd name="T0" fmla="*/ 2147483647 w 113"/>
                <a:gd name="T1" fmla="*/ 2147483647 h 217"/>
                <a:gd name="T2" fmla="*/ 2147483647 w 113"/>
                <a:gd name="T3" fmla="*/ 2147483647 h 217"/>
                <a:gd name="T4" fmla="*/ 2147483647 w 113"/>
                <a:gd name="T5" fmla="*/ 2147483647 h 217"/>
                <a:gd name="T6" fmla="*/ 2147483647 w 113"/>
                <a:gd name="T7" fmla="*/ 2147483647 h 217"/>
                <a:gd name="T8" fmla="*/ 2147483647 w 113"/>
                <a:gd name="T9" fmla="*/ 2147483647 h 217"/>
                <a:gd name="T10" fmla="*/ 2147483647 w 113"/>
                <a:gd name="T11" fmla="*/ 2147483647 h 217"/>
                <a:gd name="T12" fmla="*/ 2147483647 w 113"/>
                <a:gd name="T13" fmla="*/ 2147483647 h 217"/>
                <a:gd name="T14" fmla="*/ 2147483647 w 113"/>
                <a:gd name="T15" fmla="*/ 2147483647 h 217"/>
                <a:gd name="T16" fmla="*/ 2147483647 w 113"/>
                <a:gd name="T17" fmla="*/ 2147483647 h 217"/>
                <a:gd name="T18" fmla="*/ 2147483647 w 113"/>
                <a:gd name="T19" fmla="*/ 2147483647 h 217"/>
                <a:gd name="T20" fmla="*/ 2147483647 w 113"/>
                <a:gd name="T21" fmla="*/ 2147483647 h 217"/>
                <a:gd name="T22" fmla="*/ 2147483647 w 113"/>
                <a:gd name="T23" fmla="*/ 2147483647 h 217"/>
                <a:gd name="T24" fmla="*/ 2147483647 w 113"/>
                <a:gd name="T25" fmla="*/ 2147483647 h 217"/>
                <a:gd name="T26" fmla="*/ 2147483647 w 113"/>
                <a:gd name="T27" fmla="*/ 2147483647 h 217"/>
                <a:gd name="T28" fmla="*/ 2147483647 w 113"/>
                <a:gd name="T29" fmla="*/ 2147483647 h 217"/>
                <a:gd name="T30" fmla="*/ 2147483647 w 113"/>
                <a:gd name="T31" fmla="*/ 2147483647 h 217"/>
                <a:gd name="T32" fmla="*/ 2147483647 w 113"/>
                <a:gd name="T33" fmla="*/ 2147483647 h 217"/>
                <a:gd name="T34" fmla="*/ 2147483647 w 113"/>
                <a:gd name="T35" fmla="*/ 2147483647 h 217"/>
                <a:gd name="T36" fmla="*/ 2147483647 w 113"/>
                <a:gd name="T37" fmla="*/ 2147483647 h 217"/>
                <a:gd name="T38" fmla="*/ 2147483647 w 113"/>
                <a:gd name="T39" fmla="*/ 2147483647 h 217"/>
                <a:gd name="T40" fmla="*/ 2147483647 w 113"/>
                <a:gd name="T41" fmla="*/ 2147483647 h 2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3"/>
                <a:gd name="T64" fmla="*/ 0 h 217"/>
                <a:gd name="T65" fmla="*/ 113 w 113"/>
                <a:gd name="T66" fmla="*/ 217 h 2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3" h="217">
                  <a:moveTo>
                    <a:pt x="49" y="50"/>
                  </a:moveTo>
                  <a:cubicBezTo>
                    <a:pt x="49" y="50"/>
                    <a:pt x="71" y="71"/>
                    <a:pt x="68" y="87"/>
                  </a:cubicBezTo>
                  <a:cubicBezTo>
                    <a:pt x="65" y="104"/>
                    <a:pt x="69" y="112"/>
                    <a:pt x="67" y="118"/>
                  </a:cubicBezTo>
                  <a:cubicBezTo>
                    <a:pt x="65" y="125"/>
                    <a:pt x="56" y="130"/>
                    <a:pt x="53" y="138"/>
                  </a:cubicBezTo>
                  <a:cubicBezTo>
                    <a:pt x="50" y="146"/>
                    <a:pt x="42" y="141"/>
                    <a:pt x="35" y="149"/>
                  </a:cubicBezTo>
                  <a:cubicBezTo>
                    <a:pt x="29" y="157"/>
                    <a:pt x="28" y="165"/>
                    <a:pt x="20" y="174"/>
                  </a:cubicBezTo>
                  <a:cubicBezTo>
                    <a:pt x="12" y="183"/>
                    <a:pt x="0" y="201"/>
                    <a:pt x="7" y="199"/>
                  </a:cubicBezTo>
                  <a:cubicBezTo>
                    <a:pt x="15" y="197"/>
                    <a:pt x="6" y="217"/>
                    <a:pt x="16" y="204"/>
                  </a:cubicBezTo>
                  <a:cubicBezTo>
                    <a:pt x="26" y="192"/>
                    <a:pt x="29" y="177"/>
                    <a:pt x="39" y="169"/>
                  </a:cubicBezTo>
                  <a:cubicBezTo>
                    <a:pt x="50" y="161"/>
                    <a:pt x="52" y="163"/>
                    <a:pt x="62" y="160"/>
                  </a:cubicBezTo>
                  <a:cubicBezTo>
                    <a:pt x="73" y="156"/>
                    <a:pt x="75" y="150"/>
                    <a:pt x="81" y="141"/>
                  </a:cubicBezTo>
                  <a:cubicBezTo>
                    <a:pt x="86" y="131"/>
                    <a:pt x="89" y="137"/>
                    <a:pt x="94" y="130"/>
                  </a:cubicBezTo>
                  <a:cubicBezTo>
                    <a:pt x="98" y="123"/>
                    <a:pt x="101" y="117"/>
                    <a:pt x="102" y="112"/>
                  </a:cubicBezTo>
                  <a:cubicBezTo>
                    <a:pt x="103" y="106"/>
                    <a:pt x="107" y="109"/>
                    <a:pt x="106" y="99"/>
                  </a:cubicBezTo>
                  <a:cubicBezTo>
                    <a:pt x="105" y="90"/>
                    <a:pt x="99" y="81"/>
                    <a:pt x="98" y="77"/>
                  </a:cubicBezTo>
                  <a:cubicBezTo>
                    <a:pt x="97" y="73"/>
                    <a:pt x="101" y="60"/>
                    <a:pt x="102" y="48"/>
                  </a:cubicBezTo>
                  <a:cubicBezTo>
                    <a:pt x="103" y="36"/>
                    <a:pt x="113" y="33"/>
                    <a:pt x="110" y="23"/>
                  </a:cubicBezTo>
                  <a:cubicBezTo>
                    <a:pt x="107" y="12"/>
                    <a:pt x="108" y="0"/>
                    <a:pt x="101" y="14"/>
                  </a:cubicBezTo>
                  <a:cubicBezTo>
                    <a:pt x="95" y="27"/>
                    <a:pt x="86" y="32"/>
                    <a:pt x="85" y="28"/>
                  </a:cubicBezTo>
                  <a:cubicBezTo>
                    <a:pt x="84" y="23"/>
                    <a:pt x="80" y="36"/>
                    <a:pt x="77" y="45"/>
                  </a:cubicBezTo>
                  <a:cubicBezTo>
                    <a:pt x="73" y="54"/>
                    <a:pt x="54" y="54"/>
                    <a:pt x="49" y="48"/>
                  </a:cubicBezTo>
                </a:path>
              </a:pathLst>
            </a:custGeom>
            <a:solidFill>
              <a:srgbClr val="9690C4"/>
            </a:solidFill>
            <a:ln w="9525">
              <a:noFill/>
              <a:round/>
              <a:headEnd/>
              <a:tailEnd/>
            </a:ln>
          </p:spPr>
          <p:txBody>
            <a:bodyPr/>
            <a:lstStyle/>
            <a:p>
              <a:endParaRPr lang="en-US"/>
            </a:p>
          </p:txBody>
        </p:sp>
        <p:sp>
          <p:nvSpPr>
            <p:cNvPr id="27360" name="Freeform 732"/>
            <p:cNvSpPr>
              <a:spLocks/>
            </p:cNvSpPr>
            <p:nvPr/>
          </p:nvSpPr>
          <p:spPr bwMode="auto">
            <a:xfrm>
              <a:off x="4371975" y="5006057"/>
              <a:ext cx="371475" cy="712788"/>
            </a:xfrm>
            <a:custGeom>
              <a:avLst/>
              <a:gdLst>
                <a:gd name="T0" fmla="*/ 2147483647 w 113"/>
                <a:gd name="T1" fmla="*/ 2147483647 h 216"/>
                <a:gd name="T2" fmla="*/ 2147483647 w 113"/>
                <a:gd name="T3" fmla="*/ 2147483647 h 216"/>
                <a:gd name="T4" fmla="*/ 2147483647 w 113"/>
                <a:gd name="T5" fmla="*/ 2147483647 h 216"/>
                <a:gd name="T6" fmla="*/ 2147483647 w 113"/>
                <a:gd name="T7" fmla="*/ 2147483647 h 216"/>
                <a:gd name="T8" fmla="*/ 2147483647 w 113"/>
                <a:gd name="T9" fmla="*/ 2147483647 h 216"/>
                <a:gd name="T10" fmla="*/ 2147483647 w 113"/>
                <a:gd name="T11" fmla="*/ 2147483647 h 216"/>
                <a:gd name="T12" fmla="*/ 2147483647 w 113"/>
                <a:gd name="T13" fmla="*/ 2147483647 h 216"/>
                <a:gd name="T14" fmla="*/ 2147483647 w 113"/>
                <a:gd name="T15" fmla="*/ 2147483647 h 216"/>
                <a:gd name="T16" fmla="*/ 2147483647 w 113"/>
                <a:gd name="T17" fmla="*/ 2147483647 h 216"/>
                <a:gd name="T18" fmla="*/ 2147483647 w 113"/>
                <a:gd name="T19" fmla="*/ 2147483647 h 216"/>
                <a:gd name="T20" fmla="*/ 2147483647 w 113"/>
                <a:gd name="T21" fmla="*/ 2147483647 h 216"/>
                <a:gd name="T22" fmla="*/ 2147483647 w 113"/>
                <a:gd name="T23" fmla="*/ 2147483647 h 216"/>
                <a:gd name="T24" fmla="*/ 2147483647 w 113"/>
                <a:gd name="T25" fmla="*/ 2147483647 h 216"/>
                <a:gd name="T26" fmla="*/ 2147483647 w 113"/>
                <a:gd name="T27" fmla="*/ 2147483647 h 216"/>
                <a:gd name="T28" fmla="*/ 2147483647 w 113"/>
                <a:gd name="T29" fmla="*/ 2147483647 h 216"/>
                <a:gd name="T30" fmla="*/ 2147483647 w 113"/>
                <a:gd name="T31" fmla="*/ 2147483647 h 216"/>
                <a:gd name="T32" fmla="*/ 2147483647 w 113"/>
                <a:gd name="T33" fmla="*/ 2147483647 h 216"/>
                <a:gd name="T34" fmla="*/ 2147483647 w 113"/>
                <a:gd name="T35" fmla="*/ 2147483647 h 216"/>
                <a:gd name="T36" fmla="*/ 2147483647 w 113"/>
                <a:gd name="T37" fmla="*/ 2147483647 h 216"/>
                <a:gd name="T38" fmla="*/ 2147483647 w 113"/>
                <a:gd name="T39" fmla="*/ 2147483647 h 216"/>
                <a:gd name="T40" fmla="*/ 2147483647 w 113"/>
                <a:gd name="T41" fmla="*/ 2147483647 h 2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3"/>
                <a:gd name="T64" fmla="*/ 0 h 216"/>
                <a:gd name="T65" fmla="*/ 113 w 113"/>
                <a:gd name="T66" fmla="*/ 216 h 2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3" h="216">
                  <a:moveTo>
                    <a:pt x="49" y="50"/>
                  </a:moveTo>
                  <a:cubicBezTo>
                    <a:pt x="49" y="50"/>
                    <a:pt x="71" y="70"/>
                    <a:pt x="68" y="86"/>
                  </a:cubicBezTo>
                  <a:cubicBezTo>
                    <a:pt x="65" y="103"/>
                    <a:pt x="69" y="111"/>
                    <a:pt x="67" y="117"/>
                  </a:cubicBezTo>
                  <a:cubicBezTo>
                    <a:pt x="65" y="124"/>
                    <a:pt x="56" y="129"/>
                    <a:pt x="53" y="137"/>
                  </a:cubicBezTo>
                  <a:cubicBezTo>
                    <a:pt x="50" y="145"/>
                    <a:pt x="42" y="140"/>
                    <a:pt x="36" y="148"/>
                  </a:cubicBezTo>
                  <a:cubicBezTo>
                    <a:pt x="30" y="156"/>
                    <a:pt x="28" y="164"/>
                    <a:pt x="20" y="173"/>
                  </a:cubicBezTo>
                  <a:cubicBezTo>
                    <a:pt x="12" y="182"/>
                    <a:pt x="0" y="200"/>
                    <a:pt x="7" y="198"/>
                  </a:cubicBezTo>
                  <a:cubicBezTo>
                    <a:pt x="15" y="196"/>
                    <a:pt x="6" y="216"/>
                    <a:pt x="16" y="203"/>
                  </a:cubicBezTo>
                  <a:cubicBezTo>
                    <a:pt x="26" y="191"/>
                    <a:pt x="29" y="176"/>
                    <a:pt x="39" y="168"/>
                  </a:cubicBezTo>
                  <a:cubicBezTo>
                    <a:pt x="50" y="160"/>
                    <a:pt x="52" y="162"/>
                    <a:pt x="62" y="159"/>
                  </a:cubicBezTo>
                  <a:cubicBezTo>
                    <a:pt x="73" y="155"/>
                    <a:pt x="75" y="149"/>
                    <a:pt x="80" y="139"/>
                  </a:cubicBezTo>
                  <a:cubicBezTo>
                    <a:pt x="86" y="130"/>
                    <a:pt x="89" y="136"/>
                    <a:pt x="93" y="129"/>
                  </a:cubicBezTo>
                  <a:cubicBezTo>
                    <a:pt x="98" y="122"/>
                    <a:pt x="101" y="116"/>
                    <a:pt x="102" y="110"/>
                  </a:cubicBezTo>
                  <a:cubicBezTo>
                    <a:pt x="103" y="105"/>
                    <a:pt x="106" y="108"/>
                    <a:pt x="105" y="98"/>
                  </a:cubicBezTo>
                  <a:cubicBezTo>
                    <a:pt x="104" y="89"/>
                    <a:pt x="99" y="80"/>
                    <a:pt x="97" y="76"/>
                  </a:cubicBezTo>
                  <a:cubicBezTo>
                    <a:pt x="96" y="72"/>
                    <a:pt x="101" y="59"/>
                    <a:pt x="102" y="47"/>
                  </a:cubicBezTo>
                  <a:cubicBezTo>
                    <a:pt x="103" y="35"/>
                    <a:pt x="113" y="33"/>
                    <a:pt x="110" y="22"/>
                  </a:cubicBezTo>
                  <a:cubicBezTo>
                    <a:pt x="107" y="12"/>
                    <a:pt x="107" y="0"/>
                    <a:pt x="101" y="13"/>
                  </a:cubicBezTo>
                  <a:cubicBezTo>
                    <a:pt x="95" y="27"/>
                    <a:pt x="86" y="31"/>
                    <a:pt x="85" y="27"/>
                  </a:cubicBezTo>
                  <a:cubicBezTo>
                    <a:pt x="84" y="23"/>
                    <a:pt x="80" y="35"/>
                    <a:pt x="77" y="44"/>
                  </a:cubicBezTo>
                  <a:cubicBezTo>
                    <a:pt x="73" y="53"/>
                    <a:pt x="54" y="53"/>
                    <a:pt x="49" y="47"/>
                  </a:cubicBezTo>
                </a:path>
              </a:pathLst>
            </a:custGeom>
            <a:solidFill>
              <a:srgbClr val="958FC3"/>
            </a:solidFill>
            <a:ln w="9525">
              <a:noFill/>
              <a:round/>
              <a:headEnd/>
              <a:tailEnd/>
            </a:ln>
          </p:spPr>
          <p:txBody>
            <a:bodyPr/>
            <a:lstStyle/>
            <a:p>
              <a:endParaRPr lang="en-US"/>
            </a:p>
          </p:txBody>
        </p:sp>
        <p:sp>
          <p:nvSpPr>
            <p:cNvPr id="27361" name="Freeform 733"/>
            <p:cNvSpPr>
              <a:spLocks/>
            </p:cNvSpPr>
            <p:nvPr/>
          </p:nvSpPr>
          <p:spPr bwMode="auto">
            <a:xfrm>
              <a:off x="4371975" y="5006057"/>
              <a:ext cx="368300" cy="709613"/>
            </a:xfrm>
            <a:custGeom>
              <a:avLst/>
              <a:gdLst>
                <a:gd name="T0" fmla="*/ 2147483647 w 112"/>
                <a:gd name="T1" fmla="*/ 2147483647 h 215"/>
                <a:gd name="T2" fmla="*/ 2147483647 w 112"/>
                <a:gd name="T3" fmla="*/ 2147483647 h 215"/>
                <a:gd name="T4" fmla="*/ 2147483647 w 112"/>
                <a:gd name="T5" fmla="*/ 2147483647 h 215"/>
                <a:gd name="T6" fmla="*/ 2147483647 w 112"/>
                <a:gd name="T7" fmla="*/ 2147483647 h 215"/>
                <a:gd name="T8" fmla="*/ 2147483647 w 112"/>
                <a:gd name="T9" fmla="*/ 2147483647 h 215"/>
                <a:gd name="T10" fmla="*/ 2147483647 w 112"/>
                <a:gd name="T11" fmla="*/ 2147483647 h 215"/>
                <a:gd name="T12" fmla="*/ 2147483647 w 112"/>
                <a:gd name="T13" fmla="*/ 2147483647 h 215"/>
                <a:gd name="T14" fmla="*/ 2147483647 w 112"/>
                <a:gd name="T15" fmla="*/ 2147483647 h 215"/>
                <a:gd name="T16" fmla="*/ 2147483647 w 112"/>
                <a:gd name="T17" fmla="*/ 2147483647 h 215"/>
                <a:gd name="T18" fmla="*/ 2147483647 w 112"/>
                <a:gd name="T19" fmla="*/ 2147483647 h 215"/>
                <a:gd name="T20" fmla="*/ 2147483647 w 112"/>
                <a:gd name="T21" fmla="*/ 2147483647 h 215"/>
                <a:gd name="T22" fmla="*/ 2147483647 w 112"/>
                <a:gd name="T23" fmla="*/ 2147483647 h 215"/>
                <a:gd name="T24" fmla="*/ 2147483647 w 112"/>
                <a:gd name="T25" fmla="*/ 2147483647 h 215"/>
                <a:gd name="T26" fmla="*/ 2147483647 w 112"/>
                <a:gd name="T27" fmla="*/ 2147483647 h 215"/>
                <a:gd name="T28" fmla="*/ 2147483647 w 112"/>
                <a:gd name="T29" fmla="*/ 2147483647 h 215"/>
                <a:gd name="T30" fmla="*/ 2147483647 w 112"/>
                <a:gd name="T31" fmla="*/ 2147483647 h 215"/>
                <a:gd name="T32" fmla="*/ 2147483647 w 112"/>
                <a:gd name="T33" fmla="*/ 2147483647 h 215"/>
                <a:gd name="T34" fmla="*/ 2147483647 w 112"/>
                <a:gd name="T35" fmla="*/ 2147483647 h 215"/>
                <a:gd name="T36" fmla="*/ 2147483647 w 112"/>
                <a:gd name="T37" fmla="*/ 2147483647 h 215"/>
                <a:gd name="T38" fmla="*/ 2147483647 w 112"/>
                <a:gd name="T39" fmla="*/ 2147483647 h 215"/>
                <a:gd name="T40" fmla="*/ 2147483647 w 112"/>
                <a:gd name="T41" fmla="*/ 2147483647 h 2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15"/>
                <a:gd name="T65" fmla="*/ 112 w 112"/>
                <a:gd name="T66" fmla="*/ 215 h 2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15">
                  <a:moveTo>
                    <a:pt x="49" y="50"/>
                  </a:moveTo>
                  <a:cubicBezTo>
                    <a:pt x="49" y="50"/>
                    <a:pt x="72" y="70"/>
                    <a:pt x="69" y="87"/>
                  </a:cubicBezTo>
                  <a:cubicBezTo>
                    <a:pt x="65" y="103"/>
                    <a:pt x="70" y="111"/>
                    <a:pt x="68" y="117"/>
                  </a:cubicBezTo>
                  <a:cubicBezTo>
                    <a:pt x="66" y="124"/>
                    <a:pt x="57" y="129"/>
                    <a:pt x="54" y="137"/>
                  </a:cubicBezTo>
                  <a:cubicBezTo>
                    <a:pt x="51" y="145"/>
                    <a:pt x="42" y="140"/>
                    <a:pt x="36" y="148"/>
                  </a:cubicBezTo>
                  <a:cubicBezTo>
                    <a:pt x="30" y="156"/>
                    <a:pt x="28" y="164"/>
                    <a:pt x="20" y="173"/>
                  </a:cubicBezTo>
                  <a:cubicBezTo>
                    <a:pt x="12" y="182"/>
                    <a:pt x="0" y="200"/>
                    <a:pt x="8" y="198"/>
                  </a:cubicBezTo>
                  <a:cubicBezTo>
                    <a:pt x="15" y="196"/>
                    <a:pt x="6" y="215"/>
                    <a:pt x="16" y="203"/>
                  </a:cubicBezTo>
                  <a:cubicBezTo>
                    <a:pt x="26" y="191"/>
                    <a:pt x="29" y="176"/>
                    <a:pt x="39" y="168"/>
                  </a:cubicBezTo>
                  <a:cubicBezTo>
                    <a:pt x="50" y="160"/>
                    <a:pt x="52" y="162"/>
                    <a:pt x="62" y="159"/>
                  </a:cubicBezTo>
                  <a:cubicBezTo>
                    <a:pt x="73" y="155"/>
                    <a:pt x="75" y="149"/>
                    <a:pt x="80" y="139"/>
                  </a:cubicBezTo>
                  <a:cubicBezTo>
                    <a:pt x="86" y="129"/>
                    <a:pt x="89" y="136"/>
                    <a:pt x="93" y="129"/>
                  </a:cubicBezTo>
                  <a:cubicBezTo>
                    <a:pt x="97" y="122"/>
                    <a:pt x="101" y="116"/>
                    <a:pt x="102" y="110"/>
                  </a:cubicBezTo>
                  <a:cubicBezTo>
                    <a:pt x="103" y="105"/>
                    <a:pt x="106" y="108"/>
                    <a:pt x="105" y="98"/>
                  </a:cubicBezTo>
                  <a:cubicBezTo>
                    <a:pt x="104" y="89"/>
                    <a:pt x="98" y="80"/>
                    <a:pt x="97" y="76"/>
                  </a:cubicBezTo>
                  <a:cubicBezTo>
                    <a:pt x="96" y="72"/>
                    <a:pt x="101" y="59"/>
                    <a:pt x="102" y="47"/>
                  </a:cubicBezTo>
                  <a:cubicBezTo>
                    <a:pt x="103" y="35"/>
                    <a:pt x="112" y="33"/>
                    <a:pt x="110" y="22"/>
                  </a:cubicBezTo>
                  <a:cubicBezTo>
                    <a:pt x="107" y="12"/>
                    <a:pt x="107" y="0"/>
                    <a:pt x="101" y="14"/>
                  </a:cubicBezTo>
                  <a:cubicBezTo>
                    <a:pt x="95" y="27"/>
                    <a:pt x="86" y="32"/>
                    <a:pt x="85" y="27"/>
                  </a:cubicBezTo>
                  <a:cubicBezTo>
                    <a:pt x="84" y="23"/>
                    <a:pt x="80" y="35"/>
                    <a:pt x="77" y="45"/>
                  </a:cubicBezTo>
                  <a:cubicBezTo>
                    <a:pt x="73" y="54"/>
                    <a:pt x="54" y="54"/>
                    <a:pt x="49" y="47"/>
                  </a:cubicBezTo>
                </a:path>
              </a:pathLst>
            </a:custGeom>
            <a:solidFill>
              <a:srgbClr val="948FC3"/>
            </a:solidFill>
            <a:ln w="9525">
              <a:noFill/>
              <a:round/>
              <a:headEnd/>
              <a:tailEnd/>
            </a:ln>
          </p:spPr>
          <p:txBody>
            <a:bodyPr/>
            <a:lstStyle/>
            <a:p>
              <a:endParaRPr lang="en-US"/>
            </a:p>
          </p:txBody>
        </p:sp>
        <p:sp>
          <p:nvSpPr>
            <p:cNvPr id="27362" name="Freeform 734"/>
            <p:cNvSpPr>
              <a:spLocks/>
            </p:cNvSpPr>
            <p:nvPr/>
          </p:nvSpPr>
          <p:spPr bwMode="auto">
            <a:xfrm>
              <a:off x="4371975" y="5009232"/>
              <a:ext cx="368300" cy="706438"/>
            </a:xfrm>
            <a:custGeom>
              <a:avLst/>
              <a:gdLst>
                <a:gd name="T0" fmla="*/ 2147483647 w 112"/>
                <a:gd name="T1" fmla="*/ 2147483647 h 214"/>
                <a:gd name="T2" fmla="*/ 2147483647 w 112"/>
                <a:gd name="T3" fmla="*/ 2147483647 h 214"/>
                <a:gd name="T4" fmla="*/ 2147483647 w 112"/>
                <a:gd name="T5" fmla="*/ 2147483647 h 214"/>
                <a:gd name="T6" fmla="*/ 2147483647 w 112"/>
                <a:gd name="T7" fmla="*/ 2147483647 h 214"/>
                <a:gd name="T8" fmla="*/ 2147483647 w 112"/>
                <a:gd name="T9" fmla="*/ 2147483647 h 214"/>
                <a:gd name="T10" fmla="*/ 2147483647 w 112"/>
                <a:gd name="T11" fmla="*/ 2147483647 h 214"/>
                <a:gd name="T12" fmla="*/ 2147483647 w 112"/>
                <a:gd name="T13" fmla="*/ 2147483647 h 214"/>
                <a:gd name="T14" fmla="*/ 2147483647 w 112"/>
                <a:gd name="T15" fmla="*/ 2147483647 h 214"/>
                <a:gd name="T16" fmla="*/ 2147483647 w 112"/>
                <a:gd name="T17" fmla="*/ 2147483647 h 214"/>
                <a:gd name="T18" fmla="*/ 2147483647 w 112"/>
                <a:gd name="T19" fmla="*/ 2147483647 h 214"/>
                <a:gd name="T20" fmla="*/ 2147483647 w 112"/>
                <a:gd name="T21" fmla="*/ 2147483647 h 214"/>
                <a:gd name="T22" fmla="*/ 2147483647 w 112"/>
                <a:gd name="T23" fmla="*/ 2147483647 h 214"/>
                <a:gd name="T24" fmla="*/ 2147483647 w 112"/>
                <a:gd name="T25" fmla="*/ 2147483647 h 214"/>
                <a:gd name="T26" fmla="*/ 2147483647 w 112"/>
                <a:gd name="T27" fmla="*/ 2147483647 h 214"/>
                <a:gd name="T28" fmla="*/ 2147483647 w 112"/>
                <a:gd name="T29" fmla="*/ 2147483647 h 214"/>
                <a:gd name="T30" fmla="*/ 2147483647 w 112"/>
                <a:gd name="T31" fmla="*/ 2147483647 h 214"/>
                <a:gd name="T32" fmla="*/ 2147483647 w 112"/>
                <a:gd name="T33" fmla="*/ 2147483647 h 214"/>
                <a:gd name="T34" fmla="*/ 2147483647 w 112"/>
                <a:gd name="T35" fmla="*/ 2147483647 h 214"/>
                <a:gd name="T36" fmla="*/ 2147483647 w 112"/>
                <a:gd name="T37" fmla="*/ 2147483647 h 214"/>
                <a:gd name="T38" fmla="*/ 2147483647 w 112"/>
                <a:gd name="T39" fmla="*/ 2147483647 h 214"/>
                <a:gd name="T40" fmla="*/ 2147483647 w 112"/>
                <a:gd name="T41" fmla="*/ 2147483647 h 2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14"/>
                <a:gd name="T65" fmla="*/ 112 w 112"/>
                <a:gd name="T66" fmla="*/ 214 h 2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14">
                  <a:moveTo>
                    <a:pt x="49" y="49"/>
                  </a:moveTo>
                  <a:cubicBezTo>
                    <a:pt x="49" y="49"/>
                    <a:pt x="72" y="69"/>
                    <a:pt x="69" y="86"/>
                  </a:cubicBezTo>
                  <a:cubicBezTo>
                    <a:pt x="66" y="102"/>
                    <a:pt x="70" y="110"/>
                    <a:pt x="68" y="116"/>
                  </a:cubicBezTo>
                  <a:cubicBezTo>
                    <a:pt x="66" y="123"/>
                    <a:pt x="57" y="128"/>
                    <a:pt x="54" y="136"/>
                  </a:cubicBezTo>
                  <a:cubicBezTo>
                    <a:pt x="51" y="144"/>
                    <a:pt x="42" y="138"/>
                    <a:pt x="36" y="147"/>
                  </a:cubicBezTo>
                  <a:cubicBezTo>
                    <a:pt x="30" y="155"/>
                    <a:pt x="28" y="163"/>
                    <a:pt x="20" y="172"/>
                  </a:cubicBezTo>
                  <a:cubicBezTo>
                    <a:pt x="12" y="181"/>
                    <a:pt x="0" y="199"/>
                    <a:pt x="8" y="197"/>
                  </a:cubicBezTo>
                  <a:cubicBezTo>
                    <a:pt x="15" y="195"/>
                    <a:pt x="6" y="214"/>
                    <a:pt x="16" y="202"/>
                  </a:cubicBezTo>
                  <a:cubicBezTo>
                    <a:pt x="26" y="189"/>
                    <a:pt x="29" y="175"/>
                    <a:pt x="40" y="167"/>
                  </a:cubicBezTo>
                  <a:cubicBezTo>
                    <a:pt x="50" y="159"/>
                    <a:pt x="52" y="161"/>
                    <a:pt x="63" y="157"/>
                  </a:cubicBezTo>
                  <a:cubicBezTo>
                    <a:pt x="73" y="154"/>
                    <a:pt x="75" y="148"/>
                    <a:pt x="80" y="138"/>
                  </a:cubicBezTo>
                  <a:cubicBezTo>
                    <a:pt x="86" y="128"/>
                    <a:pt x="89" y="135"/>
                    <a:pt x="93" y="128"/>
                  </a:cubicBezTo>
                  <a:cubicBezTo>
                    <a:pt x="97" y="121"/>
                    <a:pt x="101" y="115"/>
                    <a:pt x="102" y="109"/>
                  </a:cubicBezTo>
                  <a:cubicBezTo>
                    <a:pt x="102" y="104"/>
                    <a:pt x="106" y="107"/>
                    <a:pt x="105" y="97"/>
                  </a:cubicBezTo>
                  <a:cubicBezTo>
                    <a:pt x="104" y="88"/>
                    <a:pt x="98" y="79"/>
                    <a:pt x="97" y="75"/>
                  </a:cubicBezTo>
                  <a:cubicBezTo>
                    <a:pt x="96" y="71"/>
                    <a:pt x="100" y="59"/>
                    <a:pt x="102" y="46"/>
                  </a:cubicBezTo>
                  <a:cubicBezTo>
                    <a:pt x="103" y="34"/>
                    <a:pt x="112" y="32"/>
                    <a:pt x="110" y="22"/>
                  </a:cubicBezTo>
                  <a:cubicBezTo>
                    <a:pt x="107" y="11"/>
                    <a:pt x="107" y="0"/>
                    <a:pt x="101" y="13"/>
                  </a:cubicBezTo>
                  <a:cubicBezTo>
                    <a:pt x="95" y="27"/>
                    <a:pt x="86" y="31"/>
                    <a:pt x="85" y="27"/>
                  </a:cubicBezTo>
                  <a:cubicBezTo>
                    <a:pt x="84" y="23"/>
                    <a:pt x="80" y="35"/>
                    <a:pt x="77" y="44"/>
                  </a:cubicBezTo>
                  <a:cubicBezTo>
                    <a:pt x="73" y="53"/>
                    <a:pt x="54" y="53"/>
                    <a:pt x="49" y="47"/>
                  </a:cubicBezTo>
                </a:path>
              </a:pathLst>
            </a:custGeom>
            <a:solidFill>
              <a:srgbClr val="938EC3"/>
            </a:solidFill>
            <a:ln w="9525">
              <a:noFill/>
              <a:round/>
              <a:headEnd/>
              <a:tailEnd/>
            </a:ln>
          </p:spPr>
          <p:txBody>
            <a:bodyPr/>
            <a:lstStyle/>
            <a:p>
              <a:endParaRPr lang="en-US"/>
            </a:p>
          </p:txBody>
        </p:sp>
        <p:sp>
          <p:nvSpPr>
            <p:cNvPr id="27363" name="Freeform 735"/>
            <p:cNvSpPr>
              <a:spLocks/>
            </p:cNvSpPr>
            <p:nvPr/>
          </p:nvSpPr>
          <p:spPr bwMode="auto">
            <a:xfrm>
              <a:off x="4371975" y="5009232"/>
              <a:ext cx="368300" cy="706438"/>
            </a:xfrm>
            <a:custGeom>
              <a:avLst/>
              <a:gdLst>
                <a:gd name="T0" fmla="*/ 2147483647 w 112"/>
                <a:gd name="T1" fmla="*/ 2147483647 h 214"/>
                <a:gd name="T2" fmla="*/ 2147483647 w 112"/>
                <a:gd name="T3" fmla="*/ 2147483647 h 214"/>
                <a:gd name="T4" fmla="*/ 2147483647 w 112"/>
                <a:gd name="T5" fmla="*/ 2147483647 h 214"/>
                <a:gd name="T6" fmla="*/ 2147483647 w 112"/>
                <a:gd name="T7" fmla="*/ 2147483647 h 214"/>
                <a:gd name="T8" fmla="*/ 2147483647 w 112"/>
                <a:gd name="T9" fmla="*/ 2147483647 h 214"/>
                <a:gd name="T10" fmla="*/ 2147483647 w 112"/>
                <a:gd name="T11" fmla="*/ 2147483647 h 214"/>
                <a:gd name="T12" fmla="*/ 2147483647 w 112"/>
                <a:gd name="T13" fmla="*/ 2147483647 h 214"/>
                <a:gd name="T14" fmla="*/ 2147483647 w 112"/>
                <a:gd name="T15" fmla="*/ 2147483647 h 214"/>
                <a:gd name="T16" fmla="*/ 2147483647 w 112"/>
                <a:gd name="T17" fmla="*/ 2147483647 h 214"/>
                <a:gd name="T18" fmla="*/ 2147483647 w 112"/>
                <a:gd name="T19" fmla="*/ 2147483647 h 214"/>
                <a:gd name="T20" fmla="*/ 2147483647 w 112"/>
                <a:gd name="T21" fmla="*/ 2147483647 h 214"/>
                <a:gd name="T22" fmla="*/ 2147483647 w 112"/>
                <a:gd name="T23" fmla="*/ 2147483647 h 214"/>
                <a:gd name="T24" fmla="*/ 2147483647 w 112"/>
                <a:gd name="T25" fmla="*/ 2147483647 h 214"/>
                <a:gd name="T26" fmla="*/ 2147483647 w 112"/>
                <a:gd name="T27" fmla="*/ 2147483647 h 214"/>
                <a:gd name="T28" fmla="*/ 2147483647 w 112"/>
                <a:gd name="T29" fmla="*/ 2147483647 h 214"/>
                <a:gd name="T30" fmla="*/ 2147483647 w 112"/>
                <a:gd name="T31" fmla="*/ 2147483647 h 214"/>
                <a:gd name="T32" fmla="*/ 2147483647 w 112"/>
                <a:gd name="T33" fmla="*/ 2147483647 h 214"/>
                <a:gd name="T34" fmla="*/ 2147483647 w 112"/>
                <a:gd name="T35" fmla="*/ 2147483647 h 214"/>
                <a:gd name="T36" fmla="*/ 2147483647 w 112"/>
                <a:gd name="T37" fmla="*/ 2147483647 h 214"/>
                <a:gd name="T38" fmla="*/ 2147483647 w 112"/>
                <a:gd name="T39" fmla="*/ 2147483647 h 214"/>
                <a:gd name="T40" fmla="*/ 2147483647 w 112"/>
                <a:gd name="T41" fmla="*/ 2147483647 h 2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14"/>
                <a:gd name="T65" fmla="*/ 112 w 112"/>
                <a:gd name="T66" fmla="*/ 214 h 2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14">
                  <a:moveTo>
                    <a:pt x="49" y="49"/>
                  </a:moveTo>
                  <a:cubicBezTo>
                    <a:pt x="49" y="49"/>
                    <a:pt x="72" y="70"/>
                    <a:pt x="69" y="86"/>
                  </a:cubicBezTo>
                  <a:cubicBezTo>
                    <a:pt x="66" y="102"/>
                    <a:pt x="70" y="110"/>
                    <a:pt x="68" y="116"/>
                  </a:cubicBezTo>
                  <a:cubicBezTo>
                    <a:pt x="66" y="123"/>
                    <a:pt x="57" y="128"/>
                    <a:pt x="54" y="136"/>
                  </a:cubicBezTo>
                  <a:cubicBezTo>
                    <a:pt x="51" y="144"/>
                    <a:pt x="42" y="138"/>
                    <a:pt x="36" y="147"/>
                  </a:cubicBezTo>
                  <a:cubicBezTo>
                    <a:pt x="30" y="155"/>
                    <a:pt x="29" y="163"/>
                    <a:pt x="21" y="172"/>
                  </a:cubicBezTo>
                  <a:cubicBezTo>
                    <a:pt x="13" y="180"/>
                    <a:pt x="0" y="199"/>
                    <a:pt x="8" y="197"/>
                  </a:cubicBezTo>
                  <a:cubicBezTo>
                    <a:pt x="15" y="195"/>
                    <a:pt x="6" y="214"/>
                    <a:pt x="16" y="202"/>
                  </a:cubicBezTo>
                  <a:cubicBezTo>
                    <a:pt x="26" y="189"/>
                    <a:pt x="29" y="174"/>
                    <a:pt x="40" y="166"/>
                  </a:cubicBezTo>
                  <a:cubicBezTo>
                    <a:pt x="50" y="158"/>
                    <a:pt x="52" y="161"/>
                    <a:pt x="63" y="157"/>
                  </a:cubicBezTo>
                  <a:cubicBezTo>
                    <a:pt x="73" y="154"/>
                    <a:pt x="75" y="147"/>
                    <a:pt x="80" y="138"/>
                  </a:cubicBezTo>
                  <a:cubicBezTo>
                    <a:pt x="86" y="128"/>
                    <a:pt x="89" y="135"/>
                    <a:pt x="93" y="128"/>
                  </a:cubicBezTo>
                  <a:cubicBezTo>
                    <a:pt x="97" y="121"/>
                    <a:pt x="101" y="115"/>
                    <a:pt x="101" y="109"/>
                  </a:cubicBezTo>
                  <a:cubicBezTo>
                    <a:pt x="102" y="104"/>
                    <a:pt x="106" y="107"/>
                    <a:pt x="105" y="97"/>
                  </a:cubicBezTo>
                  <a:cubicBezTo>
                    <a:pt x="104" y="88"/>
                    <a:pt x="98" y="79"/>
                    <a:pt x="97" y="75"/>
                  </a:cubicBezTo>
                  <a:cubicBezTo>
                    <a:pt x="96" y="71"/>
                    <a:pt x="100" y="59"/>
                    <a:pt x="101" y="47"/>
                  </a:cubicBezTo>
                  <a:cubicBezTo>
                    <a:pt x="103" y="34"/>
                    <a:pt x="112" y="32"/>
                    <a:pt x="109" y="22"/>
                  </a:cubicBezTo>
                  <a:cubicBezTo>
                    <a:pt x="107" y="12"/>
                    <a:pt x="107" y="0"/>
                    <a:pt x="101" y="14"/>
                  </a:cubicBezTo>
                  <a:cubicBezTo>
                    <a:pt x="95" y="27"/>
                    <a:pt x="86" y="31"/>
                    <a:pt x="85" y="27"/>
                  </a:cubicBezTo>
                  <a:cubicBezTo>
                    <a:pt x="84" y="23"/>
                    <a:pt x="80" y="35"/>
                    <a:pt x="77" y="44"/>
                  </a:cubicBezTo>
                  <a:cubicBezTo>
                    <a:pt x="73" y="53"/>
                    <a:pt x="54" y="53"/>
                    <a:pt x="49" y="47"/>
                  </a:cubicBezTo>
                </a:path>
              </a:pathLst>
            </a:custGeom>
            <a:solidFill>
              <a:srgbClr val="928DC2"/>
            </a:solidFill>
            <a:ln w="9525">
              <a:noFill/>
              <a:round/>
              <a:headEnd/>
              <a:tailEnd/>
            </a:ln>
          </p:spPr>
          <p:txBody>
            <a:bodyPr/>
            <a:lstStyle/>
            <a:p>
              <a:endParaRPr lang="en-US"/>
            </a:p>
          </p:txBody>
        </p:sp>
        <p:sp>
          <p:nvSpPr>
            <p:cNvPr id="27364" name="Freeform 736"/>
            <p:cNvSpPr>
              <a:spLocks/>
            </p:cNvSpPr>
            <p:nvPr/>
          </p:nvSpPr>
          <p:spPr bwMode="auto">
            <a:xfrm>
              <a:off x="4371975" y="5012407"/>
              <a:ext cx="368300" cy="703263"/>
            </a:xfrm>
            <a:custGeom>
              <a:avLst/>
              <a:gdLst>
                <a:gd name="T0" fmla="*/ 2147483647 w 112"/>
                <a:gd name="T1" fmla="*/ 2147483647 h 213"/>
                <a:gd name="T2" fmla="*/ 2147483647 w 112"/>
                <a:gd name="T3" fmla="*/ 2147483647 h 213"/>
                <a:gd name="T4" fmla="*/ 2147483647 w 112"/>
                <a:gd name="T5" fmla="*/ 2147483647 h 213"/>
                <a:gd name="T6" fmla="*/ 2147483647 w 112"/>
                <a:gd name="T7" fmla="*/ 2147483647 h 213"/>
                <a:gd name="T8" fmla="*/ 2147483647 w 112"/>
                <a:gd name="T9" fmla="*/ 2147483647 h 213"/>
                <a:gd name="T10" fmla="*/ 2147483647 w 112"/>
                <a:gd name="T11" fmla="*/ 2147483647 h 213"/>
                <a:gd name="T12" fmla="*/ 2147483647 w 112"/>
                <a:gd name="T13" fmla="*/ 2147483647 h 213"/>
                <a:gd name="T14" fmla="*/ 2147483647 w 112"/>
                <a:gd name="T15" fmla="*/ 2147483647 h 213"/>
                <a:gd name="T16" fmla="*/ 2147483647 w 112"/>
                <a:gd name="T17" fmla="*/ 2147483647 h 213"/>
                <a:gd name="T18" fmla="*/ 2147483647 w 112"/>
                <a:gd name="T19" fmla="*/ 2147483647 h 213"/>
                <a:gd name="T20" fmla="*/ 2147483647 w 112"/>
                <a:gd name="T21" fmla="*/ 2147483647 h 213"/>
                <a:gd name="T22" fmla="*/ 2147483647 w 112"/>
                <a:gd name="T23" fmla="*/ 2147483647 h 213"/>
                <a:gd name="T24" fmla="*/ 2147483647 w 112"/>
                <a:gd name="T25" fmla="*/ 2147483647 h 213"/>
                <a:gd name="T26" fmla="*/ 2147483647 w 112"/>
                <a:gd name="T27" fmla="*/ 2147483647 h 213"/>
                <a:gd name="T28" fmla="*/ 2147483647 w 112"/>
                <a:gd name="T29" fmla="*/ 2147483647 h 213"/>
                <a:gd name="T30" fmla="*/ 2147483647 w 112"/>
                <a:gd name="T31" fmla="*/ 2147483647 h 213"/>
                <a:gd name="T32" fmla="*/ 2147483647 w 112"/>
                <a:gd name="T33" fmla="*/ 2147483647 h 213"/>
                <a:gd name="T34" fmla="*/ 2147483647 w 112"/>
                <a:gd name="T35" fmla="*/ 2147483647 h 213"/>
                <a:gd name="T36" fmla="*/ 2147483647 w 112"/>
                <a:gd name="T37" fmla="*/ 2147483647 h 213"/>
                <a:gd name="T38" fmla="*/ 2147483647 w 112"/>
                <a:gd name="T39" fmla="*/ 2147483647 h 213"/>
                <a:gd name="T40" fmla="*/ 2147483647 w 112"/>
                <a:gd name="T41" fmla="*/ 2147483647 h 2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13"/>
                <a:gd name="T65" fmla="*/ 112 w 112"/>
                <a:gd name="T66" fmla="*/ 213 h 2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13">
                  <a:moveTo>
                    <a:pt x="49" y="48"/>
                  </a:moveTo>
                  <a:cubicBezTo>
                    <a:pt x="49" y="48"/>
                    <a:pt x="73" y="69"/>
                    <a:pt x="70" y="85"/>
                  </a:cubicBezTo>
                  <a:cubicBezTo>
                    <a:pt x="67" y="101"/>
                    <a:pt x="71" y="109"/>
                    <a:pt x="69" y="115"/>
                  </a:cubicBezTo>
                  <a:cubicBezTo>
                    <a:pt x="67" y="122"/>
                    <a:pt x="57" y="127"/>
                    <a:pt x="54" y="135"/>
                  </a:cubicBezTo>
                  <a:cubicBezTo>
                    <a:pt x="51" y="143"/>
                    <a:pt x="42" y="137"/>
                    <a:pt x="36" y="145"/>
                  </a:cubicBezTo>
                  <a:cubicBezTo>
                    <a:pt x="30" y="154"/>
                    <a:pt x="29" y="162"/>
                    <a:pt x="21" y="170"/>
                  </a:cubicBezTo>
                  <a:cubicBezTo>
                    <a:pt x="13" y="179"/>
                    <a:pt x="0" y="198"/>
                    <a:pt x="8" y="196"/>
                  </a:cubicBezTo>
                  <a:cubicBezTo>
                    <a:pt x="15" y="194"/>
                    <a:pt x="6" y="213"/>
                    <a:pt x="16" y="201"/>
                  </a:cubicBezTo>
                  <a:cubicBezTo>
                    <a:pt x="26" y="188"/>
                    <a:pt x="29" y="173"/>
                    <a:pt x="40" y="165"/>
                  </a:cubicBezTo>
                  <a:cubicBezTo>
                    <a:pt x="50" y="157"/>
                    <a:pt x="53" y="159"/>
                    <a:pt x="63" y="156"/>
                  </a:cubicBezTo>
                  <a:cubicBezTo>
                    <a:pt x="73" y="153"/>
                    <a:pt x="75" y="146"/>
                    <a:pt x="80" y="137"/>
                  </a:cubicBezTo>
                  <a:cubicBezTo>
                    <a:pt x="86" y="127"/>
                    <a:pt x="89" y="134"/>
                    <a:pt x="93" y="127"/>
                  </a:cubicBezTo>
                  <a:cubicBezTo>
                    <a:pt x="97" y="120"/>
                    <a:pt x="101" y="114"/>
                    <a:pt x="101" y="108"/>
                  </a:cubicBezTo>
                  <a:cubicBezTo>
                    <a:pt x="102" y="103"/>
                    <a:pt x="106" y="105"/>
                    <a:pt x="105" y="96"/>
                  </a:cubicBezTo>
                  <a:cubicBezTo>
                    <a:pt x="104" y="87"/>
                    <a:pt x="98" y="78"/>
                    <a:pt x="97" y="74"/>
                  </a:cubicBezTo>
                  <a:cubicBezTo>
                    <a:pt x="96" y="70"/>
                    <a:pt x="100" y="58"/>
                    <a:pt x="101" y="46"/>
                  </a:cubicBezTo>
                  <a:cubicBezTo>
                    <a:pt x="102" y="34"/>
                    <a:pt x="112" y="31"/>
                    <a:pt x="109" y="21"/>
                  </a:cubicBezTo>
                  <a:cubicBezTo>
                    <a:pt x="107" y="11"/>
                    <a:pt x="107" y="0"/>
                    <a:pt x="101" y="13"/>
                  </a:cubicBezTo>
                  <a:cubicBezTo>
                    <a:pt x="95" y="26"/>
                    <a:pt x="86" y="31"/>
                    <a:pt x="85" y="27"/>
                  </a:cubicBezTo>
                  <a:cubicBezTo>
                    <a:pt x="84" y="22"/>
                    <a:pt x="80" y="34"/>
                    <a:pt x="77" y="43"/>
                  </a:cubicBezTo>
                  <a:cubicBezTo>
                    <a:pt x="73" y="52"/>
                    <a:pt x="54" y="52"/>
                    <a:pt x="50" y="46"/>
                  </a:cubicBezTo>
                </a:path>
              </a:pathLst>
            </a:custGeom>
            <a:solidFill>
              <a:srgbClr val="918DC2"/>
            </a:solidFill>
            <a:ln w="9525">
              <a:noFill/>
              <a:round/>
              <a:headEnd/>
              <a:tailEnd/>
            </a:ln>
          </p:spPr>
          <p:txBody>
            <a:bodyPr/>
            <a:lstStyle/>
            <a:p>
              <a:endParaRPr lang="en-US"/>
            </a:p>
          </p:txBody>
        </p:sp>
        <p:sp>
          <p:nvSpPr>
            <p:cNvPr id="27365" name="Freeform 737"/>
            <p:cNvSpPr>
              <a:spLocks/>
            </p:cNvSpPr>
            <p:nvPr/>
          </p:nvSpPr>
          <p:spPr bwMode="auto">
            <a:xfrm>
              <a:off x="4371975" y="5012407"/>
              <a:ext cx="368300" cy="703263"/>
            </a:xfrm>
            <a:custGeom>
              <a:avLst/>
              <a:gdLst>
                <a:gd name="T0" fmla="*/ 2147483647 w 112"/>
                <a:gd name="T1" fmla="*/ 2147483647 h 213"/>
                <a:gd name="T2" fmla="*/ 2147483647 w 112"/>
                <a:gd name="T3" fmla="*/ 2147483647 h 213"/>
                <a:gd name="T4" fmla="*/ 2147483647 w 112"/>
                <a:gd name="T5" fmla="*/ 2147483647 h 213"/>
                <a:gd name="T6" fmla="*/ 2147483647 w 112"/>
                <a:gd name="T7" fmla="*/ 2147483647 h 213"/>
                <a:gd name="T8" fmla="*/ 2147483647 w 112"/>
                <a:gd name="T9" fmla="*/ 2147483647 h 213"/>
                <a:gd name="T10" fmla="*/ 2147483647 w 112"/>
                <a:gd name="T11" fmla="*/ 2147483647 h 213"/>
                <a:gd name="T12" fmla="*/ 2147483647 w 112"/>
                <a:gd name="T13" fmla="*/ 2147483647 h 213"/>
                <a:gd name="T14" fmla="*/ 2147483647 w 112"/>
                <a:gd name="T15" fmla="*/ 2147483647 h 213"/>
                <a:gd name="T16" fmla="*/ 2147483647 w 112"/>
                <a:gd name="T17" fmla="*/ 2147483647 h 213"/>
                <a:gd name="T18" fmla="*/ 2147483647 w 112"/>
                <a:gd name="T19" fmla="*/ 2147483647 h 213"/>
                <a:gd name="T20" fmla="*/ 2147483647 w 112"/>
                <a:gd name="T21" fmla="*/ 2147483647 h 213"/>
                <a:gd name="T22" fmla="*/ 2147483647 w 112"/>
                <a:gd name="T23" fmla="*/ 2147483647 h 213"/>
                <a:gd name="T24" fmla="*/ 2147483647 w 112"/>
                <a:gd name="T25" fmla="*/ 2147483647 h 213"/>
                <a:gd name="T26" fmla="*/ 2147483647 w 112"/>
                <a:gd name="T27" fmla="*/ 2147483647 h 213"/>
                <a:gd name="T28" fmla="*/ 2147483647 w 112"/>
                <a:gd name="T29" fmla="*/ 2147483647 h 213"/>
                <a:gd name="T30" fmla="*/ 2147483647 w 112"/>
                <a:gd name="T31" fmla="*/ 2147483647 h 213"/>
                <a:gd name="T32" fmla="*/ 2147483647 w 112"/>
                <a:gd name="T33" fmla="*/ 2147483647 h 213"/>
                <a:gd name="T34" fmla="*/ 2147483647 w 112"/>
                <a:gd name="T35" fmla="*/ 2147483647 h 213"/>
                <a:gd name="T36" fmla="*/ 2147483647 w 112"/>
                <a:gd name="T37" fmla="*/ 2147483647 h 213"/>
                <a:gd name="T38" fmla="*/ 2147483647 w 112"/>
                <a:gd name="T39" fmla="*/ 2147483647 h 213"/>
                <a:gd name="T40" fmla="*/ 2147483647 w 112"/>
                <a:gd name="T41" fmla="*/ 2147483647 h 2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13"/>
                <a:gd name="T65" fmla="*/ 112 w 112"/>
                <a:gd name="T66" fmla="*/ 213 h 2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13">
                  <a:moveTo>
                    <a:pt x="50" y="48"/>
                  </a:moveTo>
                  <a:cubicBezTo>
                    <a:pt x="50" y="48"/>
                    <a:pt x="73" y="69"/>
                    <a:pt x="70" y="85"/>
                  </a:cubicBezTo>
                  <a:cubicBezTo>
                    <a:pt x="67" y="102"/>
                    <a:pt x="71" y="109"/>
                    <a:pt x="69" y="115"/>
                  </a:cubicBezTo>
                  <a:cubicBezTo>
                    <a:pt x="67" y="122"/>
                    <a:pt x="58" y="127"/>
                    <a:pt x="55" y="135"/>
                  </a:cubicBezTo>
                  <a:cubicBezTo>
                    <a:pt x="52" y="143"/>
                    <a:pt x="42" y="137"/>
                    <a:pt x="36" y="145"/>
                  </a:cubicBezTo>
                  <a:cubicBezTo>
                    <a:pt x="30" y="153"/>
                    <a:pt x="29" y="161"/>
                    <a:pt x="21" y="170"/>
                  </a:cubicBezTo>
                  <a:cubicBezTo>
                    <a:pt x="13" y="179"/>
                    <a:pt x="0" y="197"/>
                    <a:pt x="8" y="195"/>
                  </a:cubicBezTo>
                  <a:cubicBezTo>
                    <a:pt x="16" y="193"/>
                    <a:pt x="6" y="213"/>
                    <a:pt x="16" y="200"/>
                  </a:cubicBezTo>
                  <a:cubicBezTo>
                    <a:pt x="26" y="188"/>
                    <a:pt x="29" y="173"/>
                    <a:pt x="40" y="165"/>
                  </a:cubicBezTo>
                  <a:cubicBezTo>
                    <a:pt x="50" y="157"/>
                    <a:pt x="53" y="159"/>
                    <a:pt x="63" y="156"/>
                  </a:cubicBezTo>
                  <a:cubicBezTo>
                    <a:pt x="73" y="152"/>
                    <a:pt x="75" y="146"/>
                    <a:pt x="80" y="136"/>
                  </a:cubicBezTo>
                  <a:cubicBezTo>
                    <a:pt x="86" y="127"/>
                    <a:pt x="89" y="133"/>
                    <a:pt x="93" y="126"/>
                  </a:cubicBezTo>
                  <a:cubicBezTo>
                    <a:pt x="97" y="120"/>
                    <a:pt x="100" y="113"/>
                    <a:pt x="101" y="108"/>
                  </a:cubicBezTo>
                  <a:cubicBezTo>
                    <a:pt x="102" y="103"/>
                    <a:pt x="106" y="105"/>
                    <a:pt x="105" y="96"/>
                  </a:cubicBezTo>
                  <a:cubicBezTo>
                    <a:pt x="104" y="87"/>
                    <a:pt x="98" y="78"/>
                    <a:pt x="97" y="74"/>
                  </a:cubicBezTo>
                  <a:cubicBezTo>
                    <a:pt x="95" y="70"/>
                    <a:pt x="100" y="58"/>
                    <a:pt x="101" y="46"/>
                  </a:cubicBezTo>
                  <a:cubicBezTo>
                    <a:pt x="102" y="34"/>
                    <a:pt x="112" y="32"/>
                    <a:pt x="109" y="21"/>
                  </a:cubicBezTo>
                  <a:cubicBezTo>
                    <a:pt x="107" y="11"/>
                    <a:pt x="107" y="0"/>
                    <a:pt x="101" y="13"/>
                  </a:cubicBezTo>
                  <a:cubicBezTo>
                    <a:pt x="95" y="27"/>
                    <a:pt x="86" y="31"/>
                    <a:pt x="85" y="27"/>
                  </a:cubicBezTo>
                  <a:cubicBezTo>
                    <a:pt x="84" y="23"/>
                    <a:pt x="80" y="35"/>
                    <a:pt x="77" y="44"/>
                  </a:cubicBezTo>
                  <a:cubicBezTo>
                    <a:pt x="73" y="53"/>
                    <a:pt x="54" y="52"/>
                    <a:pt x="50" y="46"/>
                  </a:cubicBezTo>
                </a:path>
              </a:pathLst>
            </a:custGeom>
            <a:solidFill>
              <a:srgbClr val="908CC2"/>
            </a:solidFill>
            <a:ln w="9525">
              <a:noFill/>
              <a:round/>
              <a:headEnd/>
              <a:tailEnd/>
            </a:ln>
          </p:spPr>
          <p:txBody>
            <a:bodyPr/>
            <a:lstStyle/>
            <a:p>
              <a:endParaRPr lang="en-US"/>
            </a:p>
          </p:txBody>
        </p:sp>
        <p:sp>
          <p:nvSpPr>
            <p:cNvPr id="27366" name="Freeform 738"/>
            <p:cNvSpPr>
              <a:spLocks/>
            </p:cNvSpPr>
            <p:nvPr/>
          </p:nvSpPr>
          <p:spPr bwMode="auto">
            <a:xfrm>
              <a:off x="4375150" y="5012407"/>
              <a:ext cx="365125" cy="700088"/>
            </a:xfrm>
            <a:custGeom>
              <a:avLst/>
              <a:gdLst>
                <a:gd name="T0" fmla="*/ 2147483647 w 111"/>
                <a:gd name="T1" fmla="*/ 2147483647 h 212"/>
                <a:gd name="T2" fmla="*/ 2147483647 w 111"/>
                <a:gd name="T3" fmla="*/ 2147483647 h 212"/>
                <a:gd name="T4" fmla="*/ 2147483647 w 111"/>
                <a:gd name="T5" fmla="*/ 2147483647 h 212"/>
                <a:gd name="T6" fmla="*/ 2147483647 w 111"/>
                <a:gd name="T7" fmla="*/ 2147483647 h 212"/>
                <a:gd name="T8" fmla="*/ 2147483647 w 111"/>
                <a:gd name="T9" fmla="*/ 2147483647 h 212"/>
                <a:gd name="T10" fmla="*/ 2147483647 w 111"/>
                <a:gd name="T11" fmla="*/ 2147483647 h 212"/>
                <a:gd name="T12" fmla="*/ 2147483647 w 111"/>
                <a:gd name="T13" fmla="*/ 2147483647 h 212"/>
                <a:gd name="T14" fmla="*/ 2147483647 w 111"/>
                <a:gd name="T15" fmla="*/ 2147483647 h 212"/>
                <a:gd name="T16" fmla="*/ 2147483647 w 111"/>
                <a:gd name="T17" fmla="*/ 2147483647 h 212"/>
                <a:gd name="T18" fmla="*/ 2147483647 w 111"/>
                <a:gd name="T19" fmla="*/ 2147483647 h 212"/>
                <a:gd name="T20" fmla="*/ 2147483647 w 111"/>
                <a:gd name="T21" fmla="*/ 2147483647 h 212"/>
                <a:gd name="T22" fmla="*/ 2147483647 w 111"/>
                <a:gd name="T23" fmla="*/ 2147483647 h 212"/>
                <a:gd name="T24" fmla="*/ 2147483647 w 111"/>
                <a:gd name="T25" fmla="*/ 2147483647 h 212"/>
                <a:gd name="T26" fmla="*/ 2147483647 w 111"/>
                <a:gd name="T27" fmla="*/ 2147483647 h 212"/>
                <a:gd name="T28" fmla="*/ 2147483647 w 111"/>
                <a:gd name="T29" fmla="*/ 2147483647 h 212"/>
                <a:gd name="T30" fmla="*/ 2147483647 w 111"/>
                <a:gd name="T31" fmla="*/ 2147483647 h 212"/>
                <a:gd name="T32" fmla="*/ 2147483647 w 111"/>
                <a:gd name="T33" fmla="*/ 2147483647 h 212"/>
                <a:gd name="T34" fmla="*/ 2147483647 w 111"/>
                <a:gd name="T35" fmla="*/ 2147483647 h 212"/>
                <a:gd name="T36" fmla="*/ 2147483647 w 111"/>
                <a:gd name="T37" fmla="*/ 2147483647 h 212"/>
                <a:gd name="T38" fmla="*/ 2147483647 w 111"/>
                <a:gd name="T39" fmla="*/ 2147483647 h 212"/>
                <a:gd name="T40" fmla="*/ 2147483647 w 111"/>
                <a:gd name="T41" fmla="*/ 2147483647 h 2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1"/>
                <a:gd name="T64" fmla="*/ 0 h 212"/>
                <a:gd name="T65" fmla="*/ 111 w 111"/>
                <a:gd name="T66" fmla="*/ 212 h 2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1" h="212">
                  <a:moveTo>
                    <a:pt x="49" y="49"/>
                  </a:moveTo>
                  <a:cubicBezTo>
                    <a:pt x="49" y="49"/>
                    <a:pt x="73" y="69"/>
                    <a:pt x="70" y="85"/>
                  </a:cubicBezTo>
                  <a:cubicBezTo>
                    <a:pt x="66" y="102"/>
                    <a:pt x="70" y="109"/>
                    <a:pt x="68" y="115"/>
                  </a:cubicBezTo>
                  <a:cubicBezTo>
                    <a:pt x="66" y="122"/>
                    <a:pt x="57" y="127"/>
                    <a:pt x="54" y="135"/>
                  </a:cubicBezTo>
                  <a:cubicBezTo>
                    <a:pt x="51" y="143"/>
                    <a:pt x="41" y="137"/>
                    <a:pt x="36" y="145"/>
                  </a:cubicBezTo>
                  <a:cubicBezTo>
                    <a:pt x="30" y="153"/>
                    <a:pt x="28" y="161"/>
                    <a:pt x="21" y="170"/>
                  </a:cubicBezTo>
                  <a:cubicBezTo>
                    <a:pt x="13" y="179"/>
                    <a:pt x="0" y="197"/>
                    <a:pt x="7" y="195"/>
                  </a:cubicBezTo>
                  <a:cubicBezTo>
                    <a:pt x="15" y="193"/>
                    <a:pt x="6" y="212"/>
                    <a:pt x="15" y="200"/>
                  </a:cubicBezTo>
                  <a:cubicBezTo>
                    <a:pt x="25" y="188"/>
                    <a:pt x="29" y="173"/>
                    <a:pt x="39" y="165"/>
                  </a:cubicBezTo>
                  <a:cubicBezTo>
                    <a:pt x="49" y="157"/>
                    <a:pt x="52" y="159"/>
                    <a:pt x="62" y="156"/>
                  </a:cubicBezTo>
                  <a:cubicBezTo>
                    <a:pt x="72" y="152"/>
                    <a:pt x="73" y="146"/>
                    <a:pt x="79" y="136"/>
                  </a:cubicBezTo>
                  <a:cubicBezTo>
                    <a:pt x="84" y="127"/>
                    <a:pt x="88" y="133"/>
                    <a:pt x="92" y="126"/>
                  </a:cubicBezTo>
                  <a:cubicBezTo>
                    <a:pt x="96" y="119"/>
                    <a:pt x="99" y="113"/>
                    <a:pt x="100" y="108"/>
                  </a:cubicBezTo>
                  <a:cubicBezTo>
                    <a:pt x="101" y="103"/>
                    <a:pt x="104" y="105"/>
                    <a:pt x="103" y="96"/>
                  </a:cubicBezTo>
                  <a:cubicBezTo>
                    <a:pt x="102" y="87"/>
                    <a:pt x="97" y="79"/>
                    <a:pt x="95" y="74"/>
                  </a:cubicBezTo>
                  <a:cubicBezTo>
                    <a:pt x="94" y="70"/>
                    <a:pt x="99" y="58"/>
                    <a:pt x="100" y="46"/>
                  </a:cubicBezTo>
                  <a:cubicBezTo>
                    <a:pt x="101" y="34"/>
                    <a:pt x="111" y="32"/>
                    <a:pt x="108" y="22"/>
                  </a:cubicBezTo>
                  <a:cubicBezTo>
                    <a:pt x="105" y="11"/>
                    <a:pt x="106" y="0"/>
                    <a:pt x="100" y="14"/>
                  </a:cubicBezTo>
                  <a:cubicBezTo>
                    <a:pt x="94" y="27"/>
                    <a:pt x="85" y="31"/>
                    <a:pt x="84" y="27"/>
                  </a:cubicBezTo>
                  <a:cubicBezTo>
                    <a:pt x="83" y="23"/>
                    <a:pt x="79" y="35"/>
                    <a:pt x="76" y="44"/>
                  </a:cubicBezTo>
                  <a:cubicBezTo>
                    <a:pt x="72" y="53"/>
                    <a:pt x="53" y="52"/>
                    <a:pt x="49" y="46"/>
                  </a:cubicBezTo>
                </a:path>
              </a:pathLst>
            </a:custGeom>
            <a:solidFill>
              <a:srgbClr val="8F8CC2"/>
            </a:solidFill>
            <a:ln w="9525">
              <a:noFill/>
              <a:round/>
              <a:headEnd/>
              <a:tailEnd/>
            </a:ln>
          </p:spPr>
          <p:txBody>
            <a:bodyPr/>
            <a:lstStyle/>
            <a:p>
              <a:endParaRPr lang="en-US"/>
            </a:p>
          </p:txBody>
        </p:sp>
        <p:sp>
          <p:nvSpPr>
            <p:cNvPr id="27367" name="Freeform 739"/>
            <p:cNvSpPr>
              <a:spLocks/>
            </p:cNvSpPr>
            <p:nvPr/>
          </p:nvSpPr>
          <p:spPr bwMode="auto">
            <a:xfrm>
              <a:off x="4375150" y="5017170"/>
              <a:ext cx="365125" cy="695325"/>
            </a:xfrm>
            <a:custGeom>
              <a:avLst/>
              <a:gdLst>
                <a:gd name="T0" fmla="*/ 2147483647 w 111"/>
                <a:gd name="T1" fmla="*/ 2147483647 h 211"/>
                <a:gd name="T2" fmla="*/ 2147483647 w 111"/>
                <a:gd name="T3" fmla="*/ 2147483647 h 211"/>
                <a:gd name="T4" fmla="*/ 2147483647 w 111"/>
                <a:gd name="T5" fmla="*/ 2147483647 h 211"/>
                <a:gd name="T6" fmla="*/ 2147483647 w 111"/>
                <a:gd name="T7" fmla="*/ 2147483647 h 211"/>
                <a:gd name="T8" fmla="*/ 2147483647 w 111"/>
                <a:gd name="T9" fmla="*/ 2147483647 h 211"/>
                <a:gd name="T10" fmla="*/ 2147483647 w 111"/>
                <a:gd name="T11" fmla="*/ 2147483647 h 211"/>
                <a:gd name="T12" fmla="*/ 2147483647 w 111"/>
                <a:gd name="T13" fmla="*/ 2147483647 h 211"/>
                <a:gd name="T14" fmla="*/ 2147483647 w 111"/>
                <a:gd name="T15" fmla="*/ 2147483647 h 211"/>
                <a:gd name="T16" fmla="*/ 2147483647 w 111"/>
                <a:gd name="T17" fmla="*/ 2147483647 h 211"/>
                <a:gd name="T18" fmla="*/ 2147483647 w 111"/>
                <a:gd name="T19" fmla="*/ 2147483647 h 211"/>
                <a:gd name="T20" fmla="*/ 2147483647 w 111"/>
                <a:gd name="T21" fmla="*/ 2147483647 h 211"/>
                <a:gd name="T22" fmla="*/ 2147483647 w 111"/>
                <a:gd name="T23" fmla="*/ 2147483647 h 211"/>
                <a:gd name="T24" fmla="*/ 2147483647 w 111"/>
                <a:gd name="T25" fmla="*/ 2147483647 h 211"/>
                <a:gd name="T26" fmla="*/ 2147483647 w 111"/>
                <a:gd name="T27" fmla="*/ 2147483647 h 211"/>
                <a:gd name="T28" fmla="*/ 2147483647 w 111"/>
                <a:gd name="T29" fmla="*/ 2147483647 h 211"/>
                <a:gd name="T30" fmla="*/ 2147483647 w 111"/>
                <a:gd name="T31" fmla="*/ 2147483647 h 211"/>
                <a:gd name="T32" fmla="*/ 2147483647 w 111"/>
                <a:gd name="T33" fmla="*/ 2147483647 h 211"/>
                <a:gd name="T34" fmla="*/ 2147483647 w 111"/>
                <a:gd name="T35" fmla="*/ 2147483647 h 211"/>
                <a:gd name="T36" fmla="*/ 2147483647 w 111"/>
                <a:gd name="T37" fmla="*/ 2147483647 h 211"/>
                <a:gd name="T38" fmla="*/ 2147483647 w 111"/>
                <a:gd name="T39" fmla="*/ 2147483647 h 211"/>
                <a:gd name="T40" fmla="*/ 2147483647 w 111"/>
                <a:gd name="T41" fmla="*/ 2147483647 h 2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1"/>
                <a:gd name="T64" fmla="*/ 0 h 211"/>
                <a:gd name="T65" fmla="*/ 111 w 111"/>
                <a:gd name="T66" fmla="*/ 211 h 2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1" h="211">
                  <a:moveTo>
                    <a:pt x="49" y="48"/>
                  </a:moveTo>
                  <a:cubicBezTo>
                    <a:pt x="49" y="48"/>
                    <a:pt x="73" y="69"/>
                    <a:pt x="70" y="85"/>
                  </a:cubicBezTo>
                  <a:cubicBezTo>
                    <a:pt x="67" y="101"/>
                    <a:pt x="71" y="108"/>
                    <a:pt x="69" y="114"/>
                  </a:cubicBezTo>
                  <a:cubicBezTo>
                    <a:pt x="67" y="121"/>
                    <a:pt x="57" y="126"/>
                    <a:pt x="54" y="134"/>
                  </a:cubicBezTo>
                  <a:cubicBezTo>
                    <a:pt x="51" y="142"/>
                    <a:pt x="42" y="136"/>
                    <a:pt x="36" y="144"/>
                  </a:cubicBezTo>
                  <a:cubicBezTo>
                    <a:pt x="30" y="152"/>
                    <a:pt x="29" y="160"/>
                    <a:pt x="21" y="169"/>
                  </a:cubicBezTo>
                  <a:cubicBezTo>
                    <a:pt x="13" y="177"/>
                    <a:pt x="0" y="196"/>
                    <a:pt x="7" y="194"/>
                  </a:cubicBezTo>
                  <a:cubicBezTo>
                    <a:pt x="15" y="192"/>
                    <a:pt x="6" y="211"/>
                    <a:pt x="16" y="199"/>
                  </a:cubicBezTo>
                  <a:cubicBezTo>
                    <a:pt x="25" y="187"/>
                    <a:pt x="29" y="171"/>
                    <a:pt x="39" y="163"/>
                  </a:cubicBezTo>
                  <a:cubicBezTo>
                    <a:pt x="49" y="156"/>
                    <a:pt x="52" y="158"/>
                    <a:pt x="62" y="154"/>
                  </a:cubicBezTo>
                  <a:cubicBezTo>
                    <a:pt x="72" y="151"/>
                    <a:pt x="73" y="145"/>
                    <a:pt x="79" y="135"/>
                  </a:cubicBezTo>
                  <a:cubicBezTo>
                    <a:pt x="84" y="126"/>
                    <a:pt x="88" y="132"/>
                    <a:pt x="92" y="125"/>
                  </a:cubicBezTo>
                  <a:cubicBezTo>
                    <a:pt x="96" y="118"/>
                    <a:pt x="99" y="112"/>
                    <a:pt x="100" y="107"/>
                  </a:cubicBezTo>
                  <a:cubicBezTo>
                    <a:pt x="101" y="102"/>
                    <a:pt x="104" y="104"/>
                    <a:pt x="103" y="95"/>
                  </a:cubicBezTo>
                  <a:cubicBezTo>
                    <a:pt x="102" y="86"/>
                    <a:pt x="96" y="78"/>
                    <a:pt x="95" y="73"/>
                  </a:cubicBezTo>
                  <a:cubicBezTo>
                    <a:pt x="94" y="69"/>
                    <a:pt x="98" y="57"/>
                    <a:pt x="100" y="45"/>
                  </a:cubicBezTo>
                  <a:cubicBezTo>
                    <a:pt x="101" y="33"/>
                    <a:pt x="111" y="31"/>
                    <a:pt x="108" y="21"/>
                  </a:cubicBezTo>
                  <a:cubicBezTo>
                    <a:pt x="105" y="11"/>
                    <a:pt x="106" y="0"/>
                    <a:pt x="100" y="13"/>
                  </a:cubicBezTo>
                  <a:cubicBezTo>
                    <a:pt x="94" y="27"/>
                    <a:pt x="85" y="31"/>
                    <a:pt x="84" y="27"/>
                  </a:cubicBezTo>
                  <a:cubicBezTo>
                    <a:pt x="83" y="23"/>
                    <a:pt x="79" y="34"/>
                    <a:pt x="76" y="43"/>
                  </a:cubicBezTo>
                  <a:cubicBezTo>
                    <a:pt x="72" y="52"/>
                    <a:pt x="53" y="52"/>
                    <a:pt x="49" y="45"/>
                  </a:cubicBezTo>
                </a:path>
              </a:pathLst>
            </a:custGeom>
            <a:solidFill>
              <a:srgbClr val="8E8BC1"/>
            </a:solidFill>
            <a:ln w="9525">
              <a:noFill/>
              <a:round/>
              <a:headEnd/>
              <a:tailEnd/>
            </a:ln>
          </p:spPr>
          <p:txBody>
            <a:bodyPr/>
            <a:lstStyle/>
            <a:p>
              <a:endParaRPr lang="en-US"/>
            </a:p>
          </p:txBody>
        </p:sp>
        <p:sp>
          <p:nvSpPr>
            <p:cNvPr id="27368" name="Freeform 740"/>
            <p:cNvSpPr>
              <a:spLocks/>
            </p:cNvSpPr>
            <p:nvPr/>
          </p:nvSpPr>
          <p:spPr bwMode="auto">
            <a:xfrm>
              <a:off x="4375150" y="5017170"/>
              <a:ext cx="365125" cy="695325"/>
            </a:xfrm>
            <a:custGeom>
              <a:avLst/>
              <a:gdLst>
                <a:gd name="T0" fmla="*/ 2147483647 w 111"/>
                <a:gd name="T1" fmla="*/ 2147483647 h 211"/>
                <a:gd name="T2" fmla="*/ 2147483647 w 111"/>
                <a:gd name="T3" fmla="*/ 2147483647 h 211"/>
                <a:gd name="T4" fmla="*/ 2147483647 w 111"/>
                <a:gd name="T5" fmla="*/ 2147483647 h 211"/>
                <a:gd name="T6" fmla="*/ 2147483647 w 111"/>
                <a:gd name="T7" fmla="*/ 2147483647 h 211"/>
                <a:gd name="T8" fmla="*/ 2147483647 w 111"/>
                <a:gd name="T9" fmla="*/ 2147483647 h 211"/>
                <a:gd name="T10" fmla="*/ 2147483647 w 111"/>
                <a:gd name="T11" fmla="*/ 2147483647 h 211"/>
                <a:gd name="T12" fmla="*/ 2147483647 w 111"/>
                <a:gd name="T13" fmla="*/ 2147483647 h 211"/>
                <a:gd name="T14" fmla="*/ 2147483647 w 111"/>
                <a:gd name="T15" fmla="*/ 2147483647 h 211"/>
                <a:gd name="T16" fmla="*/ 2147483647 w 111"/>
                <a:gd name="T17" fmla="*/ 2147483647 h 211"/>
                <a:gd name="T18" fmla="*/ 2147483647 w 111"/>
                <a:gd name="T19" fmla="*/ 2147483647 h 211"/>
                <a:gd name="T20" fmla="*/ 2147483647 w 111"/>
                <a:gd name="T21" fmla="*/ 2147483647 h 211"/>
                <a:gd name="T22" fmla="*/ 2147483647 w 111"/>
                <a:gd name="T23" fmla="*/ 2147483647 h 211"/>
                <a:gd name="T24" fmla="*/ 2147483647 w 111"/>
                <a:gd name="T25" fmla="*/ 2147483647 h 211"/>
                <a:gd name="T26" fmla="*/ 2147483647 w 111"/>
                <a:gd name="T27" fmla="*/ 2147483647 h 211"/>
                <a:gd name="T28" fmla="*/ 2147483647 w 111"/>
                <a:gd name="T29" fmla="*/ 2147483647 h 211"/>
                <a:gd name="T30" fmla="*/ 2147483647 w 111"/>
                <a:gd name="T31" fmla="*/ 2147483647 h 211"/>
                <a:gd name="T32" fmla="*/ 2147483647 w 111"/>
                <a:gd name="T33" fmla="*/ 2147483647 h 211"/>
                <a:gd name="T34" fmla="*/ 2147483647 w 111"/>
                <a:gd name="T35" fmla="*/ 2147483647 h 211"/>
                <a:gd name="T36" fmla="*/ 2147483647 w 111"/>
                <a:gd name="T37" fmla="*/ 2147483647 h 211"/>
                <a:gd name="T38" fmla="*/ 2147483647 w 111"/>
                <a:gd name="T39" fmla="*/ 2147483647 h 211"/>
                <a:gd name="T40" fmla="*/ 2147483647 w 111"/>
                <a:gd name="T41" fmla="*/ 2147483647 h 2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1"/>
                <a:gd name="T64" fmla="*/ 0 h 211"/>
                <a:gd name="T65" fmla="*/ 111 w 111"/>
                <a:gd name="T66" fmla="*/ 211 h 2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1" h="211">
                  <a:moveTo>
                    <a:pt x="49" y="48"/>
                  </a:moveTo>
                  <a:cubicBezTo>
                    <a:pt x="49" y="48"/>
                    <a:pt x="73" y="69"/>
                    <a:pt x="70" y="85"/>
                  </a:cubicBezTo>
                  <a:cubicBezTo>
                    <a:pt x="67" y="101"/>
                    <a:pt x="71" y="108"/>
                    <a:pt x="69" y="115"/>
                  </a:cubicBezTo>
                  <a:cubicBezTo>
                    <a:pt x="67" y="121"/>
                    <a:pt x="57" y="126"/>
                    <a:pt x="54" y="134"/>
                  </a:cubicBezTo>
                  <a:cubicBezTo>
                    <a:pt x="51" y="142"/>
                    <a:pt x="42" y="136"/>
                    <a:pt x="36" y="144"/>
                  </a:cubicBezTo>
                  <a:cubicBezTo>
                    <a:pt x="30" y="152"/>
                    <a:pt x="29" y="160"/>
                    <a:pt x="21" y="169"/>
                  </a:cubicBezTo>
                  <a:cubicBezTo>
                    <a:pt x="13" y="177"/>
                    <a:pt x="0" y="196"/>
                    <a:pt x="7" y="194"/>
                  </a:cubicBezTo>
                  <a:cubicBezTo>
                    <a:pt x="15" y="192"/>
                    <a:pt x="6" y="211"/>
                    <a:pt x="16" y="199"/>
                  </a:cubicBezTo>
                  <a:cubicBezTo>
                    <a:pt x="25" y="187"/>
                    <a:pt x="29" y="171"/>
                    <a:pt x="39" y="163"/>
                  </a:cubicBezTo>
                  <a:cubicBezTo>
                    <a:pt x="49" y="155"/>
                    <a:pt x="52" y="158"/>
                    <a:pt x="62" y="154"/>
                  </a:cubicBezTo>
                  <a:cubicBezTo>
                    <a:pt x="72" y="151"/>
                    <a:pt x="73" y="144"/>
                    <a:pt x="79" y="135"/>
                  </a:cubicBezTo>
                  <a:cubicBezTo>
                    <a:pt x="84" y="126"/>
                    <a:pt x="87" y="132"/>
                    <a:pt x="91" y="125"/>
                  </a:cubicBezTo>
                  <a:cubicBezTo>
                    <a:pt x="95" y="118"/>
                    <a:pt x="99" y="112"/>
                    <a:pt x="100" y="107"/>
                  </a:cubicBezTo>
                  <a:cubicBezTo>
                    <a:pt x="100" y="102"/>
                    <a:pt x="104" y="104"/>
                    <a:pt x="103" y="95"/>
                  </a:cubicBezTo>
                  <a:cubicBezTo>
                    <a:pt x="102" y="86"/>
                    <a:pt x="96" y="78"/>
                    <a:pt x="95" y="74"/>
                  </a:cubicBezTo>
                  <a:cubicBezTo>
                    <a:pt x="94" y="69"/>
                    <a:pt x="98" y="57"/>
                    <a:pt x="99" y="46"/>
                  </a:cubicBezTo>
                  <a:cubicBezTo>
                    <a:pt x="101" y="34"/>
                    <a:pt x="111" y="31"/>
                    <a:pt x="108" y="21"/>
                  </a:cubicBezTo>
                  <a:cubicBezTo>
                    <a:pt x="105" y="11"/>
                    <a:pt x="106" y="0"/>
                    <a:pt x="100" y="14"/>
                  </a:cubicBezTo>
                  <a:cubicBezTo>
                    <a:pt x="94" y="27"/>
                    <a:pt x="85" y="31"/>
                    <a:pt x="84" y="27"/>
                  </a:cubicBezTo>
                  <a:cubicBezTo>
                    <a:pt x="83" y="23"/>
                    <a:pt x="79" y="35"/>
                    <a:pt x="76" y="44"/>
                  </a:cubicBezTo>
                  <a:cubicBezTo>
                    <a:pt x="72" y="53"/>
                    <a:pt x="54" y="52"/>
                    <a:pt x="49" y="46"/>
                  </a:cubicBezTo>
                </a:path>
              </a:pathLst>
            </a:custGeom>
            <a:solidFill>
              <a:srgbClr val="8E8AC1"/>
            </a:solidFill>
            <a:ln w="9525">
              <a:noFill/>
              <a:round/>
              <a:headEnd/>
              <a:tailEnd/>
            </a:ln>
          </p:spPr>
          <p:txBody>
            <a:bodyPr/>
            <a:lstStyle/>
            <a:p>
              <a:endParaRPr lang="en-US"/>
            </a:p>
          </p:txBody>
        </p:sp>
        <p:sp>
          <p:nvSpPr>
            <p:cNvPr id="27369" name="Freeform 741"/>
            <p:cNvSpPr>
              <a:spLocks/>
            </p:cNvSpPr>
            <p:nvPr/>
          </p:nvSpPr>
          <p:spPr bwMode="auto">
            <a:xfrm>
              <a:off x="4375150" y="5020345"/>
              <a:ext cx="365125" cy="692150"/>
            </a:xfrm>
            <a:custGeom>
              <a:avLst/>
              <a:gdLst>
                <a:gd name="T0" fmla="*/ 2147483647 w 111"/>
                <a:gd name="T1" fmla="*/ 2147483647 h 210"/>
                <a:gd name="T2" fmla="*/ 2147483647 w 111"/>
                <a:gd name="T3" fmla="*/ 2147483647 h 210"/>
                <a:gd name="T4" fmla="*/ 2147483647 w 111"/>
                <a:gd name="T5" fmla="*/ 2147483647 h 210"/>
                <a:gd name="T6" fmla="*/ 2147483647 w 111"/>
                <a:gd name="T7" fmla="*/ 2147483647 h 210"/>
                <a:gd name="T8" fmla="*/ 2147483647 w 111"/>
                <a:gd name="T9" fmla="*/ 2147483647 h 210"/>
                <a:gd name="T10" fmla="*/ 2147483647 w 111"/>
                <a:gd name="T11" fmla="*/ 2147483647 h 210"/>
                <a:gd name="T12" fmla="*/ 2147483647 w 111"/>
                <a:gd name="T13" fmla="*/ 2147483647 h 210"/>
                <a:gd name="T14" fmla="*/ 2147483647 w 111"/>
                <a:gd name="T15" fmla="*/ 2147483647 h 210"/>
                <a:gd name="T16" fmla="*/ 2147483647 w 111"/>
                <a:gd name="T17" fmla="*/ 2147483647 h 210"/>
                <a:gd name="T18" fmla="*/ 2147483647 w 111"/>
                <a:gd name="T19" fmla="*/ 2147483647 h 210"/>
                <a:gd name="T20" fmla="*/ 2147483647 w 111"/>
                <a:gd name="T21" fmla="*/ 2147483647 h 210"/>
                <a:gd name="T22" fmla="*/ 2147483647 w 111"/>
                <a:gd name="T23" fmla="*/ 2147483647 h 210"/>
                <a:gd name="T24" fmla="*/ 2147483647 w 111"/>
                <a:gd name="T25" fmla="*/ 2147483647 h 210"/>
                <a:gd name="T26" fmla="*/ 2147483647 w 111"/>
                <a:gd name="T27" fmla="*/ 2147483647 h 210"/>
                <a:gd name="T28" fmla="*/ 2147483647 w 111"/>
                <a:gd name="T29" fmla="*/ 2147483647 h 210"/>
                <a:gd name="T30" fmla="*/ 2147483647 w 111"/>
                <a:gd name="T31" fmla="*/ 2147483647 h 210"/>
                <a:gd name="T32" fmla="*/ 2147483647 w 111"/>
                <a:gd name="T33" fmla="*/ 2147483647 h 210"/>
                <a:gd name="T34" fmla="*/ 2147483647 w 111"/>
                <a:gd name="T35" fmla="*/ 2147483647 h 210"/>
                <a:gd name="T36" fmla="*/ 2147483647 w 111"/>
                <a:gd name="T37" fmla="*/ 2147483647 h 210"/>
                <a:gd name="T38" fmla="*/ 2147483647 w 111"/>
                <a:gd name="T39" fmla="*/ 2147483647 h 210"/>
                <a:gd name="T40" fmla="*/ 2147483647 w 111"/>
                <a:gd name="T41" fmla="*/ 2147483647 h 2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1"/>
                <a:gd name="T64" fmla="*/ 0 h 210"/>
                <a:gd name="T65" fmla="*/ 111 w 111"/>
                <a:gd name="T66" fmla="*/ 210 h 2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1" h="210">
                  <a:moveTo>
                    <a:pt x="49" y="47"/>
                  </a:moveTo>
                  <a:cubicBezTo>
                    <a:pt x="49" y="47"/>
                    <a:pt x="74" y="68"/>
                    <a:pt x="71" y="84"/>
                  </a:cubicBezTo>
                  <a:cubicBezTo>
                    <a:pt x="68" y="100"/>
                    <a:pt x="71" y="107"/>
                    <a:pt x="69" y="114"/>
                  </a:cubicBezTo>
                  <a:cubicBezTo>
                    <a:pt x="67" y="120"/>
                    <a:pt x="58" y="125"/>
                    <a:pt x="55" y="133"/>
                  </a:cubicBezTo>
                  <a:cubicBezTo>
                    <a:pt x="52" y="141"/>
                    <a:pt x="42" y="135"/>
                    <a:pt x="36" y="143"/>
                  </a:cubicBezTo>
                  <a:cubicBezTo>
                    <a:pt x="30" y="151"/>
                    <a:pt x="29" y="159"/>
                    <a:pt x="21" y="167"/>
                  </a:cubicBezTo>
                  <a:cubicBezTo>
                    <a:pt x="14" y="176"/>
                    <a:pt x="0" y="195"/>
                    <a:pt x="7" y="193"/>
                  </a:cubicBezTo>
                  <a:cubicBezTo>
                    <a:pt x="15" y="191"/>
                    <a:pt x="6" y="210"/>
                    <a:pt x="16" y="198"/>
                  </a:cubicBezTo>
                  <a:cubicBezTo>
                    <a:pt x="25" y="186"/>
                    <a:pt x="29" y="170"/>
                    <a:pt x="39" y="162"/>
                  </a:cubicBezTo>
                  <a:cubicBezTo>
                    <a:pt x="49" y="154"/>
                    <a:pt x="52" y="157"/>
                    <a:pt x="62" y="153"/>
                  </a:cubicBezTo>
                  <a:cubicBezTo>
                    <a:pt x="72" y="150"/>
                    <a:pt x="73" y="143"/>
                    <a:pt x="79" y="134"/>
                  </a:cubicBezTo>
                  <a:cubicBezTo>
                    <a:pt x="84" y="124"/>
                    <a:pt x="87" y="131"/>
                    <a:pt x="91" y="124"/>
                  </a:cubicBezTo>
                  <a:cubicBezTo>
                    <a:pt x="95" y="117"/>
                    <a:pt x="99" y="111"/>
                    <a:pt x="100" y="106"/>
                  </a:cubicBezTo>
                  <a:cubicBezTo>
                    <a:pt x="100" y="100"/>
                    <a:pt x="104" y="103"/>
                    <a:pt x="103" y="94"/>
                  </a:cubicBezTo>
                  <a:cubicBezTo>
                    <a:pt x="102" y="85"/>
                    <a:pt x="96" y="77"/>
                    <a:pt x="95" y="73"/>
                  </a:cubicBezTo>
                  <a:cubicBezTo>
                    <a:pt x="94" y="69"/>
                    <a:pt x="98" y="57"/>
                    <a:pt x="99" y="45"/>
                  </a:cubicBezTo>
                  <a:cubicBezTo>
                    <a:pt x="100" y="33"/>
                    <a:pt x="111" y="31"/>
                    <a:pt x="108" y="20"/>
                  </a:cubicBezTo>
                  <a:cubicBezTo>
                    <a:pt x="105" y="10"/>
                    <a:pt x="106" y="0"/>
                    <a:pt x="100" y="13"/>
                  </a:cubicBezTo>
                  <a:cubicBezTo>
                    <a:pt x="94" y="26"/>
                    <a:pt x="85" y="31"/>
                    <a:pt x="84" y="27"/>
                  </a:cubicBezTo>
                  <a:cubicBezTo>
                    <a:pt x="83" y="22"/>
                    <a:pt x="79" y="34"/>
                    <a:pt x="76" y="43"/>
                  </a:cubicBezTo>
                  <a:cubicBezTo>
                    <a:pt x="72" y="52"/>
                    <a:pt x="54" y="51"/>
                    <a:pt x="49" y="45"/>
                  </a:cubicBezTo>
                </a:path>
              </a:pathLst>
            </a:custGeom>
            <a:solidFill>
              <a:srgbClr val="8D8AC1"/>
            </a:solidFill>
            <a:ln w="9525">
              <a:noFill/>
              <a:round/>
              <a:headEnd/>
              <a:tailEnd/>
            </a:ln>
          </p:spPr>
          <p:txBody>
            <a:bodyPr/>
            <a:lstStyle/>
            <a:p>
              <a:endParaRPr lang="en-US"/>
            </a:p>
          </p:txBody>
        </p:sp>
        <p:sp>
          <p:nvSpPr>
            <p:cNvPr id="27370" name="Freeform 742"/>
            <p:cNvSpPr>
              <a:spLocks/>
            </p:cNvSpPr>
            <p:nvPr/>
          </p:nvSpPr>
          <p:spPr bwMode="auto">
            <a:xfrm>
              <a:off x="4375150" y="5020345"/>
              <a:ext cx="365125" cy="692150"/>
            </a:xfrm>
            <a:custGeom>
              <a:avLst/>
              <a:gdLst>
                <a:gd name="T0" fmla="*/ 2147483647 w 111"/>
                <a:gd name="T1" fmla="*/ 2147483647 h 210"/>
                <a:gd name="T2" fmla="*/ 2147483647 w 111"/>
                <a:gd name="T3" fmla="*/ 2147483647 h 210"/>
                <a:gd name="T4" fmla="*/ 2147483647 w 111"/>
                <a:gd name="T5" fmla="*/ 2147483647 h 210"/>
                <a:gd name="T6" fmla="*/ 2147483647 w 111"/>
                <a:gd name="T7" fmla="*/ 2147483647 h 210"/>
                <a:gd name="T8" fmla="*/ 2147483647 w 111"/>
                <a:gd name="T9" fmla="*/ 2147483647 h 210"/>
                <a:gd name="T10" fmla="*/ 2147483647 w 111"/>
                <a:gd name="T11" fmla="*/ 2147483647 h 210"/>
                <a:gd name="T12" fmla="*/ 2147483647 w 111"/>
                <a:gd name="T13" fmla="*/ 2147483647 h 210"/>
                <a:gd name="T14" fmla="*/ 2147483647 w 111"/>
                <a:gd name="T15" fmla="*/ 2147483647 h 210"/>
                <a:gd name="T16" fmla="*/ 2147483647 w 111"/>
                <a:gd name="T17" fmla="*/ 2147483647 h 210"/>
                <a:gd name="T18" fmla="*/ 2147483647 w 111"/>
                <a:gd name="T19" fmla="*/ 2147483647 h 210"/>
                <a:gd name="T20" fmla="*/ 2147483647 w 111"/>
                <a:gd name="T21" fmla="*/ 2147483647 h 210"/>
                <a:gd name="T22" fmla="*/ 2147483647 w 111"/>
                <a:gd name="T23" fmla="*/ 2147483647 h 210"/>
                <a:gd name="T24" fmla="*/ 2147483647 w 111"/>
                <a:gd name="T25" fmla="*/ 2147483647 h 210"/>
                <a:gd name="T26" fmla="*/ 2147483647 w 111"/>
                <a:gd name="T27" fmla="*/ 2147483647 h 210"/>
                <a:gd name="T28" fmla="*/ 2147483647 w 111"/>
                <a:gd name="T29" fmla="*/ 2147483647 h 210"/>
                <a:gd name="T30" fmla="*/ 2147483647 w 111"/>
                <a:gd name="T31" fmla="*/ 2147483647 h 210"/>
                <a:gd name="T32" fmla="*/ 2147483647 w 111"/>
                <a:gd name="T33" fmla="*/ 2147483647 h 210"/>
                <a:gd name="T34" fmla="*/ 2147483647 w 111"/>
                <a:gd name="T35" fmla="*/ 2147483647 h 210"/>
                <a:gd name="T36" fmla="*/ 2147483647 w 111"/>
                <a:gd name="T37" fmla="*/ 2147483647 h 210"/>
                <a:gd name="T38" fmla="*/ 2147483647 w 111"/>
                <a:gd name="T39" fmla="*/ 2147483647 h 210"/>
                <a:gd name="T40" fmla="*/ 2147483647 w 111"/>
                <a:gd name="T41" fmla="*/ 2147483647 h 2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1"/>
                <a:gd name="T64" fmla="*/ 0 h 210"/>
                <a:gd name="T65" fmla="*/ 111 w 111"/>
                <a:gd name="T66" fmla="*/ 210 h 2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1" h="210">
                  <a:moveTo>
                    <a:pt x="49" y="47"/>
                  </a:moveTo>
                  <a:cubicBezTo>
                    <a:pt x="49" y="47"/>
                    <a:pt x="74" y="68"/>
                    <a:pt x="71" y="84"/>
                  </a:cubicBezTo>
                  <a:cubicBezTo>
                    <a:pt x="68" y="100"/>
                    <a:pt x="72" y="107"/>
                    <a:pt x="70" y="114"/>
                  </a:cubicBezTo>
                  <a:cubicBezTo>
                    <a:pt x="68" y="120"/>
                    <a:pt x="58" y="125"/>
                    <a:pt x="55" y="133"/>
                  </a:cubicBezTo>
                  <a:cubicBezTo>
                    <a:pt x="52" y="141"/>
                    <a:pt x="42" y="134"/>
                    <a:pt x="36" y="142"/>
                  </a:cubicBezTo>
                  <a:cubicBezTo>
                    <a:pt x="30" y="151"/>
                    <a:pt x="29" y="159"/>
                    <a:pt x="22" y="167"/>
                  </a:cubicBezTo>
                  <a:cubicBezTo>
                    <a:pt x="14" y="176"/>
                    <a:pt x="0" y="195"/>
                    <a:pt x="8" y="193"/>
                  </a:cubicBezTo>
                  <a:cubicBezTo>
                    <a:pt x="15" y="191"/>
                    <a:pt x="6" y="210"/>
                    <a:pt x="16" y="198"/>
                  </a:cubicBezTo>
                  <a:cubicBezTo>
                    <a:pt x="25" y="186"/>
                    <a:pt x="29" y="169"/>
                    <a:pt x="39" y="162"/>
                  </a:cubicBezTo>
                  <a:cubicBezTo>
                    <a:pt x="50" y="154"/>
                    <a:pt x="52" y="156"/>
                    <a:pt x="62" y="153"/>
                  </a:cubicBezTo>
                  <a:cubicBezTo>
                    <a:pt x="72" y="150"/>
                    <a:pt x="73" y="143"/>
                    <a:pt x="79" y="134"/>
                  </a:cubicBezTo>
                  <a:cubicBezTo>
                    <a:pt x="84" y="124"/>
                    <a:pt x="87" y="131"/>
                    <a:pt x="91" y="124"/>
                  </a:cubicBezTo>
                  <a:cubicBezTo>
                    <a:pt x="95" y="117"/>
                    <a:pt x="99" y="111"/>
                    <a:pt x="99" y="106"/>
                  </a:cubicBezTo>
                  <a:cubicBezTo>
                    <a:pt x="100" y="100"/>
                    <a:pt x="104" y="103"/>
                    <a:pt x="103" y="94"/>
                  </a:cubicBezTo>
                  <a:cubicBezTo>
                    <a:pt x="102" y="85"/>
                    <a:pt x="96" y="77"/>
                    <a:pt x="95" y="73"/>
                  </a:cubicBezTo>
                  <a:cubicBezTo>
                    <a:pt x="94" y="69"/>
                    <a:pt x="98" y="57"/>
                    <a:pt x="99" y="45"/>
                  </a:cubicBezTo>
                  <a:cubicBezTo>
                    <a:pt x="100" y="33"/>
                    <a:pt x="111" y="31"/>
                    <a:pt x="108" y="21"/>
                  </a:cubicBezTo>
                  <a:cubicBezTo>
                    <a:pt x="105" y="11"/>
                    <a:pt x="106" y="0"/>
                    <a:pt x="100" y="14"/>
                  </a:cubicBezTo>
                  <a:cubicBezTo>
                    <a:pt x="94" y="27"/>
                    <a:pt x="85" y="31"/>
                    <a:pt x="84" y="27"/>
                  </a:cubicBezTo>
                  <a:cubicBezTo>
                    <a:pt x="83" y="23"/>
                    <a:pt x="79" y="34"/>
                    <a:pt x="76" y="43"/>
                  </a:cubicBezTo>
                  <a:cubicBezTo>
                    <a:pt x="72" y="52"/>
                    <a:pt x="54" y="51"/>
                    <a:pt x="49" y="45"/>
                  </a:cubicBezTo>
                </a:path>
              </a:pathLst>
            </a:custGeom>
            <a:solidFill>
              <a:srgbClr val="8C89C0"/>
            </a:solidFill>
            <a:ln w="9525">
              <a:noFill/>
              <a:round/>
              <a:headEnd/>
              <a:tailEnd/>
            </a:ln>
          </p:spPr>
          <p:txBody>
            <a:bodyPr/>
            <a:lstStyle/>
            <a:p>
              <a:endParaRPr lang="en-US"/>
            </a:p>
          </p:txBody>
        </p:sp>
        <p:sp>
          <p:nvSpPr>
            <p:cNvPr id="27371" name="Freeform 743"/>
            <p:cNvSpPr>
              <a:spLocks/>
            </p:cNvSpPr>
            <p:nvPr/>
          </p:nvSpPr>
          <p:spPr bwMode="auto">
            <a:xfrm>
              <a:off x="4375150" y="5023520"/>
              <a:ext cx="361950" cy="685800"/>
            </a:xfrm>
            <a:custGeom>
              <a:avLst/>
              <a:gdLst>
                <a:gd name="T0" fmla="*/ 2147483647 w 110"/>
                <a:gd name="T1" fmla="*/ 2147483647 h 208"/>
                <a:gd name="T2" fmla="*/ 2147483647 w 110"/>
                <a:gd name="T3" fmla="*/ 2147483647 h 208"/>
                <a:gd name="T4" fmla="*/ 2147483647 w 110"/>
                <a:gd name="T5" fmla="*/ 2147483647 h 208"/>
                <a:gd name="T6" fmla="*/ 2147483647 w 110"/>
                <a:gd name="T7" fmla="*/ 2147483647 h 208"/>
                <a:gd name="T8" fmla="*/ 2147483647 w 110"/>
                <a:gd name="T9" fmla="*/ 2147483647 h 208"/>
                <a:gd name="T10" fmla="*/ 2147483647 w 110"/>
                <a:gd name="T11" fmla="*/ 2147483647 h 208"/>
                <a:gd name="T12" fmla="*/ 2147483647 w 110"/>
                <a:gd name="T13" fmla="*/ 2147483647 h 208"/>
                <a:gd name="T14" fmla="*/ 2147483647 w 110"/>
                <a:gd name="T15" fmla="*/ 2147483647 h 208"/>
                <a:gd name="T16" fmla="*/ 2147483647 w 110"/>
                <a:gd name="T17" fmla="*/ 2147483647 h 208"/>
                <a:gd name="T18" fmla="*/ 2147483647 w 110"/>
                <a:gd name="T19" fmla="*/ 2147483647 h 208"/>
                <a:gd name="T20" fmla="*/ 2147483647 w 110"/>
                <a:gd name="T21" fmla="*/ 2147483647 h 208"/>
                <a:gd name="T22" fmla="*/ 2147483647 w 110"/>
                <a:gd name="T23" fmla="*/ 2147483647 h 208"/>
                <a:gd name="T24" fmla="*/ 2147483647 w 110"/>
                <a:gd name="T25" fmla="*/ 2147483647 h 208"/>
                <a:gd name="T26" fmla="*/ 2147483647 w 110"/>
                <a:gd name="T27" fmla="*/ 2147483647 h 208"/>
                <a:gd name="T28" fmla="*/ 2147483647 w 110"/>
                <a:gd name="T29" fmla="*/ 2147483647 h 208"/>
                <a:gd name="T30" fmla="*/ 2147483647 w 110"/>
                <a:gd name="T31" fmla="*/ 2147483647 h 208"/>
                <a:gd name="T32" fmla="*/ 2147483647 w 110"/>
                <a:gd name="T33" fmla="*/ 2147483647 h 208"/>
                <a:gd name="T34" fmla="*/ 2147483647 w 110"/>
                <a:gd name="T35" fmla="*/ 2147483647 h 208"/>
                <a:gd name="T36" fmla="*/ 2147483647 w 110"/>
                <a:gd name="T37" fmla="*/ 2147483647 h 208"/>
                <a:gd name="T38" fmla="*/ 2147483647 w 110"/>
                <a:gd name="T39" fmla="*/ 2147483647 h 208"/>
                <a:gd name="T40" fmla="*/ 2147483647 w 110"/>
                <a:gd name="T41" fmla="*/ 2147483647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0"/>
                <a:gd name="T64" fmla="*/ 0 h 208"/>
                <a:gd name="T65" fmla="*/ 110 w 110"/>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0" h="208">
                  <a:moveTo>
                    <a:pt x="49" y="46"/>
                  </a:moveTo>
                  <a:cubicBezTo>
                    <a:pt x="49" y="46"/>
                    <a:pt x="74" y="67"/>
                    <a:pt x="71" y="83"/>
                  </a:cubicBezTo>
                  <a:cubicBezTo>
                    <a:pt x="68" y="99"/>
                    <a:pt x="72" y="106"/>
                    <a:pt x="70" y="113"/>
                  </a:cubicBezTo>
                  <a:cubicBezTo>
                    <a:pt x="68" y="119"/>
                    <a:pt x="58" y="124"/>
                    <a:pt x="55" y="132"/>
                  </a:cubicBezTo>
                  <a:cubicBezTo>
                    <a:pt x="52" y="140"/>
                    <a:pt x="42" y="133"/>
                    <a:pt x="36" y="141"/>
                  </a:cubicBezTo>
                  <a:cubicBezTo>
                    <a:pt x="30" y="149"/>
                    <a:pt x="30" y="157"/>
                    <a:pt x="22" y="166"/>
                  </a:cubicBezTo>
                  <a:cubicBezTo>
                    <a:pt x="14" y="175"/>
                    <a:pt x="0" y="194"/>
                    <a:pt x="8" y="192"/>
                  </a:cubicBezTo>
                  <a:cubicBezTo>
                    <a:pt x="15" y="190"/>
                    <a:pt x="6" y="208"/>
                    <a:pt x="16" y="196"/>
                  </a:cubicBezTo>
                  <a:cubicBezTo>
                    <a:pt x="25" y="184"/>
                    <a:pt x="29" y="168"/>
                    <a:pt x="39" y="160"/>
                  </a:cubicBezTo>
                  <a:cubicBezTo>
                    <a:pt x="50" y="153"/>
                    <a:pt x="52" y="155"/>
                    <a:pt x="62" y="152"/>
                  </a:cubicBezTo>
                  <a:cubicBezTo>
                    <a:pt x="72" y="148"/>
                    <a:pt x="73" y="142"/>
                    <a:pt x="79" y="132"/>
                  </a:cubicBezTo>
                  <a:cubicBezTo>
                    <a:pt x="84" y="123"/>
                    <a:pt x="87" y="129"/>
                    <a:pt x="91" y="123"/>
                  </a:cubicBezTo>
                  <a:cubicBezTo>
                    <a:pt x="95" y="116"/>
                    <a:pt x="98" y="110"/>
                    <a:pt x="99" y="105"/>
                  </a:cubicBezTo>
                  <a:cubicBezTo>
                    <a:pt x="100" y="99"/>
                    <a:pt x="104" y="102"/>
                    <a:pt x="103" y="93"/>
                  </a:cubicBezTo>
                  <a:cubicBezTo>
                    <a:pt x="102" y="84"/>
                    <a:pt x="96" y="76"/>
                    <a:pt x="95" y="72"/>
                  </a:cubicBezTo>
                  <a:cubicBezTo>
                    <a:pt x="93" y="68"/>
                    <a:pt x="98" y="56"/>
                    <a:pt x="99" y="44"/>
                  </a:cubicBezTo>
                  <a:cubicBezTo>
                    <a:pt x="100" y="32"/>
                    <a:pt x="110" y="30"/>
                    <a:pt x="108" y="20"/>
                  </a:cubicBezTo>
                  <a:cubicBezTo>
                    <a:pt x="105" y="10"/>
                    <a:pt x="106" y="0"/>
                    <a:pt x="100" y="13"/>
                  </a:cubicBezTo>
                  <a:cubicBezTo>
                    <a:pt x="94" y="26"/>
                    <a:pt x="85" y="30"/>
                    <a:pt x="84" y="26"/>
                  </a:cubicBezTo>
                  <a:cubicBezTo>
                    <a:pt x="83" y="22"/>
                    <a:pt x="79" y="34"/>
                    <a:pt x="76" y="42"/>
                  </a:cubicBezTo>
                  <a:cubicBezTo>
                    <a:pt x="72" y="51"/>
                    <a:pt x="54" y="50"/>
                    <a:pt x="49" y="44"/>
                  </a:cubicBezTo>
                </a:path>
              </a:pathLst>
            </a:custGeom>
            <a:solidFill>
              <a:srgbClr val="8B89C0"/>
            </a:solidFill>
            <a:ln w="9525">
              <a:noFill/>
              <a:round/>
              <a:headEnd/>
              <a:tailEnd/>
            </a:ln>
          </p:spPr>
          <p:txBody>
            <a:bodyPr/>
            <a:lstStyle/>
            <a:p>
              <a:endParaRPr lang="en-US"/>
            </a:p>
          </p:txBody>
        </p:sp>
        <p:sp>
          <p:nvSpPr>
            <p:cNvPr id="27372" name="Freeform 744"/>
            <p:cNvSpPr>
              <a:spLocks/>
            </p:cNvSpPr>
            <p:nvPr/>
          </p:nvSpPr>
          <p:spPr bwMode="auto">
            <a:xfrm>
              <a:off x="4375150" y="5023520"/>
              <a:ext cx="361950" cy="685800"/>
            </a:xfrm>
            <a:custGeom>
              <a:avLst/>
              <a:gdLst>
                <a:gd name="T0" fmla="*/ 2147483647 w 110"/>
                <a:gd name="T1" fmla="*/ 2147483647 h 208"/>
                <a:gd name="T2" fmla="*/ 2147483647 w 110"/>
                <a:gd name="T3" fmla="*/ 2147483647 h 208"/>
                <a:gd name="T4" fmla="*/ 2147483647 w 110"/>
                <a:gd name="T5" fmla="*/ 2147483647 h 208"/>
                <a:gd name="T6" fmla="*/ 2147483647 w 110"/>
                <a:gd name="T7" fmla="*/ 2147483647 h 208"/>
                <a:gd name="T8" fmla="*/ 2147483647 w 110"/>
                <a:gd name="T9" fmla="*/ 2147483647 h 208"/>
                <a:gd name="T10" fmla="*/ 2147483647 w 110"/>
                <a:gd name="T11" fmla="*/ 2147483647 h 208"/>
                <a:gd name="T12" fmla="*/ 2147483647 w 110"/>
                <a:gd name="T13" fmla="*/ 2147483647 h 208"/>
                <a:gd name="T14" fmla="*/ 2147483647 w 110"/>
                <a:gd name="T15" fmla="*/ 2147483647 h 208"/>
                <a:gd name="T16" fmla="*/ 2147483647 w 110"/>
                <a:gd name="T17" fmla="*/ 2147483647 h 208"/>
                <a:gd name="T18" fmla="*/ 2147483647 w 110"/>
                <a:gd name="T19" fmla="*/ 2147483647 h 208"/>
                <a:gd name="T20" fmla="*/ 2147483647 w 110"/>
                <a:gd name="T21" fmla="*/ 2147483647 h 208"/>
                <a:gd name="T22" fmla="*/ 2147483647 w 110"/>
                <a:gd name="T23" fmla="*/ 2147483647 h 208"/>
                <a:gd name="T24" fmla="*/ 2147483647 w 110"/>
                <a:gd name="T25" fmla="*/ 2147483647 h 208"/>
                <a:gd name="T26" fmla="*/ 2147483647 w 110"/>
                <a:gd name="T27" fmla="*/ 2147483647 h 208"/>
                <a:gd name="T28" fmla="*/ 2147483647 w 110"/>
                <a:gd name="T29" fmla="*/ 2147483647 h 208"/>
                <a:gd name="T30" fmla="*/ 2147483647 w 110"/>
                <a:gd name="T31" fmla="*/ 2147483647 h 208"/>
                <a:gd name="T32" fmla="*/ 2147483647 w 110"/>
                <a:gd name="T33" fmla="*/ 2147483647 h 208"/>
                <a:gd name="T34" fmla="*/ 2147483647 w 110"/>
                <a:gd name="T35" fmla="*/ 2147483647 h 208"/>
                <a:gd name="T36" fmla="*/ 2147483647 w 110"/>
                <a:gd name="T37" fmla="*/ 2147483647 h 208"/>
                <a:gd name="T38" fmla="*/ 2147483647 w 110"/>
                <a:gd name="T39" fmla="*/ 2147483647 h 208"/>
                <a:gd name="T40" fmla="*/ 2147483647 w 110"/>
                <a:gd name="T41" fmla="*/ 2147483647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0"/>
                <a:gd name="T64" fmla="*/ 0 h 208"/>
                <a:gd name="T65" fmla="*/ 110 w 110"/>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0" h="208">
                  <a:moveTo>
                    <a:pt x="49" y="47"/>
                  </a:moveTo>
                  <a:cubicBezTo>
                    <a:pt x="49" y="47"/>
                    <a:pt x="75" y="68"/>
                    <a:pt x="72" y="84"/>
                  </a:cubicBezTo>
                  <a:cubicBezTo>
                    <a:pt x="69" y="99"/>
                    <a:pt x="72" y="106"/>
                    <a:pt x="70" y="113"/>
                  </a:cubicBezTo>
                  <a:cubicBezTo>
                    <a:pt x="68" y="119"/>
                    <a:pt x="58" y="124"/>
                    <a:pt x="56" y="132"/>
                  </a:cubicBezTo>
                  <a:cubicBezTo>
                    <a:pt x="53" y="140"/>
                    <a:pt x="42" y="133"/>
                    <a:pt x="36" y="141"/>
                  </a:cubicBezTo>
                  <a:cubicBezTo>
                    <a:pt x="31" y="149"/>
                    <a:pt x="30" y="157"/>
                    <a:pt x="22" y="166"/>
                  </a:cubicBezTo>
                  <a:cubicBezTo>
                    <a:pt x="14" y="174"/>
                    <a:pt x="0" y="194"/>
                    <a:pt x="8" y="192"/>
                  </a:cubicBezTo>
                  <a:cubicBezTo>
                    <a:pt x="15" y="190"/>
                    <a:pt x="6" y="208"/>
                    <a:pt x="16" y="196"/>
                  </a:cubicBezTo>
                  <a:cubicBezTo>
                    <a:pt x="25" y="184"/>
                    <a:pt x="29" y="168"/>
                    <a:pt x="39" y="160"/>
                  </a:cubicBezTo>
                  <a:cubicBezTo>
                    <a:pt x="50" y="152"/>
                    <a:pt x="52" y="155"/>
                    <a:pt x="62" y="152"/>
                  </a:cubicBezTo>
                  <a:cubicBezTo>
                    <a:pt x="72" y="148"/>
                    <a:pt x="73" y="142"/>
                    <a:pt x="78" y="132"/>
                  </a:cubicBezTo>
                  <a:cubicBezTo>
                    <a:pt x="84" y="123"/>
                    <a:pt x="87" y="129"/>
                    <a:pt x="91" y="123"/>
                  </a:cubicBezTo>
                  <a:cubicBezTo>
                    <a:pt x="95" y="116"/>
                    <a:pt x="98" y="110"/>
                    <a:pt x="99" y="105"/>
                  </a:cubicBezTo>
                  <a:cubicBezTo>
                    <a:pt x="100" y="99"/>
                    <a:pt x="103" y="102"/>
                    <a:pt x="102" y="93"/>
                  </a:cubicBezTo>
                  <a:cubicBezTo>
                    <a:pt x="101" y="84"/>
                    <a:pt x="95" y="76"/>
                    <a:pt x="94" y="72"/>
                  </a:cubicBezTo>
                  <a:cubicBezTo>
                    <a:pt x="93" y="68"/>
                    <a:pt x="98" y="56"/>
                    <a:pt x="99" y="44"/>
                  </a:cubicBezTo>
                  <a:cubicBezTo>
                    <a:pt x="100" y="32"/>
                    <a:pt x="110" y="30"/>
                    <a:pt x="108" y="20"/>
                  </a:cubicBezTo>
                  <a:cubicBezTo>
                    <a:pt x="105" y="10"/>
                    <a:pt x="105" y="0"/>
                    <a:pt x="100" y="13"/>
                  </a:cubicBezTo>
                  <a:cubicBezTo>
                    <a:pt x="94" y="26"/>
                    <a:pt x="85" y="31"/>
                    <a:pt x="84" y="27"/>
                  </a:cubicBezTo>
                  <a:cubicBezTo>
                    <a:pt x="83" y="23"/>
                    <a:pt x="79" y="34"/>
                    <a:pt x="76" y="43"/>
                  </a:cubicBezTo>
                  <a:cubicBezTo>
                    <a:pt x="72" y="52"/>
                    <a:pt x="54" y="50"/>
                    <a:pt x="49" y="44"/>
                  </a:cubicBezTo>
                </a:path>
              </a:pathLst>
            </a:custGeom>
            <a:solidFill>
              <a:srgbClr val="8A88BF"/>
            </a:solidFill>
            <a:ln w="9525">
              <a:noFill/>
              <a:round/>
              <a:headEnd/>
              <a:tailEnd/>
            </a:ln>
          </p:spPr>
          <p:txBody>
            <a:bodyPr/>
            <a:lstStyle/>
            <a:p>
              <a:endParaRPr lang="en-US"/>
            </a:p>
          </p:txBody>
        </p:sp>
        <p:sp>
          <p:nvSpPr>
            <p:cNvPr id="27373" name="Freeform 745"/>
            <p:cNvSpPr>
              <a:spLocks/>
            </p:cNvSpPr>
            <p:nvPr/>
          </p:nvSpPr>
          <p:spPr bwMode="auto">
            <a:xfrm>
              <a:off x="4378325" y="5026695"/>
              <a:ext cx="358775" cy="682625"/>
            </a:xfrm>
            <a:custGeom>
              <a:avLst/>
              <a:gdLst>
                <a:gd name="T0" fmla="*/ 2147483647 w 109"/>
                <a:gd name="T1" fmla="*/ 2147483647 h 207"/>
                <a:gd name="T2" fmla="*/ 2147483647 w 109"/>
                <a:gd name="T3" fmla="*/ 2147483647 h 207"/>
                <a:gd name="T4" fmla="*/ 2147483647 w 109"/>
                <a:gd name="T5" fmla="*/ 2147483647 h 207"/>
                <a:gd name="T6" fmla="*/ 2147483647 w 109"/>
                <a:gd name="T7" fmla="*/ 2147483647 h 207"/>
                <a:gd name="T8" fmla="*/ 2147483647 w 109"/>
                <a:gd name="T9" fmla="*/ 2147483647 h 207"/>
                <a:gd name="T10" fmla="*/ 2147483647 w 109"/>
                <a:gd name="T11" fmla="*/ 2147483647 h 207"/>
                <a:gd name="T12" fmla="*/ 2147483647 w 109"/>
                <a:gd name="T13" fmla="*/ 2147483647 h 207"/>
                <a:gd name="T14" fmla="*/ 2147483647 w 109"/>
                <a:gd name="T15" fmla="*/ 2147483647 h 207"/>
                <a:gd name="T16" fmla="*/ 2147483647 w 109"/>
                <a:gd name="T17" fmla="*/ 2147483647 h 207"/>
                <a:gd name="T18" fmla="*/ 2147483647 w 109"/>
                <a:gd name="T19" fmla="*/ 2147483647 h 207"/>
                <a:gd name="T20" fmla="*/ 2147483647 w 109"/>
                <a:gd name="T21" fmla="*/ 2147483647 h 207"/>
                <a:gd name="T22" fmla="*/ 2147483647 w 109"/>
                <a:gd name="T23" fmla="*/ 2147483647 h 207"/>
                <a:gd name="T24" fmla="*/ 2147483647 w 109"/>
                <a:gd name="T25" fmla="*/ 2147483647 h 207"/>
                <a:gd name="T26" fmla="*/ 2147483647 w 109"/>
                <a:gd name="T27" fmla="*/ 2147483647 h 207"/>
                <a:gd name="T28" fmla="*/ 2147483647 w 109"/>
                <a:gd name="T29" fmla="*/ 2147483647 h 207"/>
                <a:gd name="T30" fmla="*/ 2147483647 w 109"/>
                <a:gd name="T31" fmla="*/ 2147483647 h 207"/>
                <a:gd name="T32" fmla="*/ 2147483647 w 109"/>
                <a:gd name="T33" fmla="*/ 2147483647 h 207"/>
                <a:gd name="T34" fmla="*/ 2147483647 w 109"/>
                <a:gd name="T35" fmla="*/ 2147483647 h 207"/>
                <a:gd name="T36" fmla="*/ 2147483647 w 109"/>
                <a:gd name="T37" fmla="*/ 2147483647 h 207"/>
                <a:gd name="T38" fmla="*/ 2147483647 w 109"/>
                <a:gd name="T39" fmla="*/ 2147483647 h 207"/>
                <a:gd name="T40" fmla="*/ 2147483647 w 109"/>
                <a:gd name="T41" fmla="*/ 2147483647 h 20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207"/>
                <a:gd name="T65" fmla="*/ 109 w 109"/>
                <a:gd name="T66" fmla="*/ 207 h 20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207">
                  <a:moveTo>
                    <a:pt x="48" y="46"/>
                  </a:moveTo>
                  <a:cubicBezTo>
                    <a:pt x="48" y="46"/>
                    <a:pt x="74" y="67"/>
                    <a:pt x="71" y="83"/>
                  </a:cubicBezTo>
                  <a:cubicBezTo>
                    <a:pt x="68" y="98"/>
                    <a:pt x="72" y="106"/>
                    <a:pt x="70" y="112"/>
                  </a:cubicBezTo>
                  <a:cubicBezTo>
                    <a:pt x="68" y="118"/>
                    <a:pt x="58" y="123"/>
                    <a:pt x="55" y="131"/>
                  </a:cubicBezTo>
                  <a:cubicBezTo>
                    <a:pt x="52" y="139"/>
                    <a:pt x="41" y="132"/>
                    <a:pt x="36" y="140"/>
                  </a:cubicBezTo>
                  <a:cubicBezTo>
                    <a:pt x="30" y="148"/>
                    <a:pt x="29" y="156"/>
                    <a:pt x="21" y="165"/>
                  </a:cubicBezTo>
                  <a:cubicBezTo>
                    <a:pt x="14" y="173"/>
                    <a:pt x="0" y="192"/>
                    <a:pt x="7" y="190"/>
                  </a:cubicBezTo>
                  <a:cubicBezTo>
                    <a:pt x="14" y="188"/>
                    <a:pt x="5" y="207"/>
                    <a:pt x="15" y="195"/>
                  </a:cubicBezTo>
                  <a:cubicBezTo>
                    <a:pt x="24" y="183"/>
                    <a:pt x="28" y="167"/>
                    <a:pt x="39" y="159"/>
                  </a:cubicBezTo>
                  <a:cubicBezTo>
                    <a:pt x="49" y="151"/>
                    <a:pt x="51" y="154"/>
                    <a:pt x="61" y="150"/>
                  </a:cubicBezTo>
                  <a:cubicBezTo>
                    <a:pt x="71" y="147"/>
                    <a:pt x="72" y="140"/>
                    <a:pt x="77" y="131"/>
                  </a:cubicBezTo>
                  <a:cubicBezTo>
                    <a:pt x="83" y="122"/>
                    <a:pt x="86" y="128"/>
                    <a:pt x="90" y="121"/>
                  </a:cubicBezTo>
                  <a:cubicBezTo>
                    <a:pt x="94" y="115"/>
                    <a:pt x="97" y="109"/>
                    <a:pt x="98" y="103"/>
                  </a:cubicBezTo>
                  <a:cubicBezTo>
                    <a:pt x="99" y="98"/>
                    <a:pt x="102" y="101"/>
                    <a:pt x="101" y="92"/>
                  </a:cubicBezTo>
                  <a:cubicBezTo>
                    <a:pt x="100" y="83"/>
                    <a:pt x="94" y="75"/>
                    <a:pt x="93" y="71"/>
                  </a:cubicBezTo>
                  <a:cubicBezTo>
                    <a:pt x="92" y="67"/>
                    <a:pt x="96" y="55"/>
                    <a:pt x="98" y="43"/>
                  </a:cubicBezTo>
                  <a:cubicBezTo>
                    <a:pt x="99" y="32"/>
                    <a:pt x="109" y="29"/>
                    <a:pt x="107" y="19"/>
                  </a:cubicBezTo>
                  <a:cubicBezTo>
                    <a:pt x="104" y="9"/>
                    <a:pt x="104" y="0"/>
                    <a:pt x="98" y="13"/>
                  </a:cubicBezTo>
                  <a:cubicBezTo>
                    <a:pt x="93" y="26"/>
                    <a:pt x="84" y="30"/>
                    <a:pt x="83" y="26"/>
                  </a:cubicBezTo>
                  <a:cubicBezTo>
                    <a:pt x="82" y="22"/>
                    <a:pt x="78" y="33"/>
                    <a:pt x="75" y="42"/>
                  </a:cubicBezTo>
                  <a:cubicBezTo>
                    <a:pt x="71" y="51"/>
                    <a:pt x="53" y="49"/>
                    <a:pt x="49" y="43"/>
                  </a:cubicBezTo>
                </a:path>
              </a:pathLst>
            </a:custGeom>
            <a:solidFill>
              <a:srgbClr val="8988BF"/>
            </a:solidFill>
            <a:ln w="9525">
              <a:noFill/>
              <a:round/>
              <a:headEnd/>
              <a:tailEnd/>
            </a:ln>
          </p:spPr>
          <p:txBody>
            <a:bodyPr/>
            <a:lstStyle/>
            <a:p>
              <a:endParaRPr lang="en-US"/>
            </a:p>
          </p:txBody>
        </p:sp>
        <p:sp>
          <p:nvSpPr>
            <p:cNvPr id="27374" name="Freeform 746"/>
            <p:cNvSpPr>
              <a:spLocks/>
            </p:cNvSpPr>
            <p:nvPr/>
          </p:nvSpPr>
          <p:spPr bwMode="auto">
            <a:xfrm>
              <a:off x="4378325" y="5026695"/>
              <a:ext cx="358775" cy="682625"/>
            </a:xfrm>
            <a:custGeom>
              <a:avLst/>
              <a:gdLst>
                <a:gd name="T0" fmla="*/ 2147483647 w 109"/>
                <a:gd name="T1" fmla="*/ 2147483647 h 207"/>
                <a:gd name="T2" fmla="*/ 2147483647 w 109"/>
                <a:gd name="T3" fmla="*/ 2147483647 h 207"/>
                <a:gd name="T4" fmla="*/ 2147483647 w 109"/>
                <a:gd name="T5" fmla="*/ 2147483647 h 207"/>
                <a:gd name="T6" fmla="*/ 2147483647 w 109"/>
                <a:gd name="T7" fmla="*/ 2147483647 h 207"/>
                <a:gd name="T8" fmla="*/ 2147483647 w 109"/>
                <a:gd name="T9" fmla="*/ 2147483647 h 207"/>
                <a:gd name="T10" fmla="*/ 2147483647 w 109"/>
                <a:gd name="T11" fmla="*/ 2147483647 h 207"/>
                <a:gd name="T12" fmla="*/ 2147483647 w 109"/>
                <a:gd name="T13" fmla="*/ 2147483647 h 207"/>
                <a:gd name="T14" fmla="*/ 2147483647 w 109"/>
                <a:gd name="T15" fmla="*/ 2147483647 h 207"/>
                <a:gd name="T16" fmla="*/ 2147483647 w 109"/>
                <a:gd name="T17" fmla="*/ 2147483647 h 207"/>
                <a:gd name="T18" fmla="*/ 2147483647 w 109"/>
                <a:gd name="T19" fmla="*/ 2147483647 h 207"/>
                <a:gd name="T20" fmla="*/ 2147483647 w 109"/>
                <a:gd name="T21" fmla="*/ 2147483647 h 207"/>
                <a:gd name="T22" fmla="*/ 2147483647 w 109"/>
                <a:gd name="T23" fmla="*/ 2147483647 h 207"/>
                <a:gd name="T24" fmla="*/ 2147483647 w 109"/>
                <a:gd name="T25" fmla="*/ 2147483647 h 207"/>
                <a:gd name="T26" fmla="*/ 2147483647 w 109"/>
                <a:gd name="T27" fmla="*/ 2147483647 h 207"/>
                <a:gd name="T28" fmla="*/ 2147483647 w 109"/>
                <a:gd name="T29" fmla="*/ 2147483647 h 207"/>
                <a:gd name="T30" fmla="*/ 2147483647 w 109"/>
                <a:gd name="T31" fmla="*/ 2147483647 h 207"/>
                <a:gd name="T32" fmla="*/ 2147483647 w 109"/>
                <a:gd name="T33" fmla="*/ 2147483647 h 207"/>
                <a:gd name="T34" fmla="*/ 2147483647 w 109"/>
                <a:gd name="T35" fmla="*/ 2147483647 h 207"/>
                <a:gd name="T36" fmla="*/ 2147483647 w 109"/>
                <a:gd name="T37" fmla="*/ 2147483647 h 207"/>
                <a:gd name="T38" fmla="*/ 2147483647 w 109"/>
                <a:gd name="T39" fmla="*/ 2147483647 h 207"/>
                <a:gd name="T40" fmla="*/ 2147483647 w 109"/>
                <a:gd name="T41" fmla="*/ 2147483647 h 20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207"/>
                <a:gd name="T65" fmla="*/ 109 w 109"/>
                <a:gd name="T66" fmla="*/ 207 h 20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207">
                  <a:moveTo>
                    <a:pt x="49" y="46"/>
                  </a:moveTo>
                  <a:cubicBezTo>
                    <a:pt x="49" y="46"/>
                    <a:pt x="75" y="67"/>
                    <a:pt x="72" y="83"/>
                  </a:cubicBezTo>
                  <a:cubicBezTo>
                    <a:pt x="69" y="99"/>
                    <a:pt x="72" y="106"/>
                    <a:pt x="70" y="112"/>
                  </a:cubicBezTo>
                  <a:cubicBezTo>
                    <a:pt x="68" y="118"/>
                    <a:pt x="58" y="124"/>
                    <a:pt x="55" y="131"/>
                  </a:cubicBezTo>
                  <a:cubicBezTo>
                    <a:pt x="52" y="139"/>
                    <a:pt x="41" y="132"/>
                    <a:pt x="36" y="140"/>
                  </a:cubicBezTo>
                  <a:cubicBezTo>
                    <a:pt x="30" y="148"/>
                    <a:pt x="29" y="156"/>
                    <a:pt x="22" y="164"/>
                  </a:cubicBezTo>
                  <a:cubicBezTo>
                    <a:pt x="14" y="173"/>
                    <a:pt x="0" y="192"/>
                    <a:pt x="7" y="190"/>
                  </a:cubicBezTo>
                  <a:cubicBezTo>
                    <a:pt x="14" y="188"/>
                    <a:pt x="5" y="207"/>
                    <a:pt x="15" y="195"/>
                  </a:cubicBezTo>
                  <a:cubicBezTo>
                    <a:pt x="24" y="183"/>
                    <a:pt x="29" y="166"/>
                    <a:pt x="39" y="159"/>
                  </a:cubicBezTo>
                  <a:cubicBezTo>
                    <a:pt x="49" y="151"/>
                    <a:pt x="51" y="154"/>
                    <a:pt x="61" y="150"/>
                  </a:cubicBezTo>
                  <a:cubicBezTo>
                    <a:pt x="71" y="147"/>
                    <a:pt x="72" y="140"/>
                    <a:pt x="77" y="131"/>
                  </a:cubicBezTo>
                  <a:cubicBezTo>
                    <a:pt x="83" y="122"/>
                    <a:pt x="86" y="128"/>
                    <a:pt x="90" y="121"/>
                  </a:cubicBezTo>
                  <a:cubicBezTo>
                    <a:pt x="94" y="114"/>
                    <a:pt x="97" y="109"/>
                    <a:pt x="98" y="103"/>
                  </a:cubicBezTo>
                  <a:cubicBezTo>
                    <a:pt x="99" y="98"/>
                    <a:pt x="102" y="101"/>
                    <a:pt x="101" y="92"/>
                  </a:cubicBezTo>
                  <a:cubicBezTo>
                    <a:pt x="100" y="83"/>
                    <a:pt x="94" y="75"/>
                    <a:pt x="93" y="71"/>
                  </a:cubicBezTo>
                  <a:cubicBezTo>
                    <a:pt x="92" y="67"/>
                    <a:pt x="96" y="55"/>
                    <a:pt x="97" y="44"/>
                  </a:cubicBezTo>
                  <a:cubicBezTo>
                    <a:pt x="99" y="32"/>
                    <a:pt x="109" y="30"/>
                    <a:pt x="106" y="20"/>
                  </a:cubicBezTo>
                  <a:cubicBezTo>
                    <a:pt x="104" y="10"/>
                    <a:pt x="104" y="0"/>
                    <a:pt x="98" y="13"/>
                  </a:cubicBezTo>
                  <a:cubicBezTo>
                    <a:pt x="93" y="26"/>
                    <a:pt x="84" y="30"/>
                    <a:pt x="83" y="26"/>
                  </a:cubicBezTo>
                  <a:cubicBezTo>
                    <a:pt x="82" y="22"/>
                    <a:pt x="78" y="34"/>
                    <a:pt x="75" y="42"/>
                  </a:cubicBezTo>
                  <a:cubicBezTo>
                    <a:pt x="71" y="51"/>
                    <a:pt x="53" y="50"/>
                    <a:pt x="49" y="44"/>
                  </a:cubicBezTo>
                </a:path>
              </a:pathLst>
            </a:custGeom>
            <a:solidFill>
              <a:srgbClr val="8887BF"/>
            </a:solidFill>
            <a:ln w="9525">
              <a:noFill/>
              <a:round/>
              <a:headEnd/>
              <a:tailEnd/>
            </a:ln>
          </p:spPr>
          <p:txBody>
            <a:bodyPr/>
            <a:lstStyle/>
            <a:p>
              <a:endParaRPr lang="en-US"/>
            </a:p>
          </p:txBody>
        </p:sp>
        <p:sp>
          <p:nvSpPr>
            <p:cNvPr id="27375" name="Freeform 747"/>
            <p:cNvSpPr>
              <a:spLocks/>
            </p:cNvSpPr>
            <p:nvPr/>
          </p:nvSpPr>
          <p:spPr bwMode="auto">
            <a:xfrm>
              <a:off x="4378325" y="5029870"/>
              <a:ext cx="358775" cy="679450"/>
            </a:xfrm>
            <a:custGeom>
              <a:avLst/>
              <a:gdLst>
                <a:gd name="T0" fmla="*/ 2147483647 w 109"/>
                <a:gd name="T1" fmla="*/ 2147483647 h 206"/>
                <a:gd name="T2" fmla="*/ 2147483647 w 109"/>
                <a:gd name="T3" fmla="*/ 2147483647 h 206"/>
                <a:gd name="T4" fmla="*/ 2147483647 w 109"/>
                <a:gd name="T5" fmla="*/ 2147483647 h 206"/>
                <a:gd name="T6" fmla="*/ 2147483647 w 109"/>
                <a:gd name="T7" fmla="*/ 2147483647 h 206"/>
                <a:gd name="T8" fmla="*/ 2147483647 w 109"/>
                <a:gd name="T9" fmla="*/ 2147483647 h 206"/>
                <a:gd name="T10" fmla="*/ 2147483647 w 109"/>
                <a:gd name="T11" fmla="*/ 2147483647 h 206"/>
                <a:gd name="T12" fmla="*/ 2147483647 w 109"/>
                <a:gd name="T13" fmla="*/ 2147483647 h 206"/>
                <a:gd name="T14" fmla="*/ 2147483647 w 109"/>
                <a:gd name="T15" fmla="*/ 2147483647 h 206"/>
                <a:gd name="T16" fmla="*/ 2147483647 w 109"/>
                <a:gd name="T17" fmla="*/ 2147483647 h 206"/>
                <a:gd name="T18" fmla="*/ 2147483647 w 109"/>
                <a:gd name="T19" fmla="*/ 2147483647 h 206"/>
                <a:gd name="T20" fmla="*/ 2147483647 w 109"/>
                <a:gd name="T21" fmla="*/ 2147483647 h 206"/>
                <a:gd name="T22" fmla="*/ 2147483647 w 109"/>
                <a:gd name="T23" fmla="*/ 2147483647 h 206"/>
                <a:gd name="T24" fmla="*/ 2147483647 w 109"/>
                <a:gd name="T25" fmla="*/ 2147483647 h 206"/>
                <a:gd name="T26" fmla="*/ 2147483647 w 109"/>
                <a:gd name="T27" fmla="*/ 2147483647 h 206"/>
                <a:gd name="T28" fmla="*/ 2147483647 w 109"/>
                <a:gd name="T29" fmla="*/ 2147483647 h 206"/>
                <a:gd name="T30" fmla="*/ 2147483647 w 109"/>
                <a:gd name="T31" fmla="*/ 2147483647 h 206"/>
                <a:gd name="T32" fmla="*/ 2147483647 w 109"/>
                <a:gd name="T33" fmla="*/ 2147483647 h 206"/>
                <a:gd name="T34" fmla="*/ 2147483647 w 109"/>
                <a:gd name="T35" fmla="*/ 2147483647 h 206"/>
                <a:gd name="T36" fmla="*/ 2147483647 w 109"/>
                <a:gd name="T37" fmla="*/ 2147483647 h 206"/>
                <a:gd name="T38" fmla="*/ 2147483647 w 109"/>
                <a:gd name="T39" fmla="*/ 2147483647 h 206"/>
                <a:gd name="T40" fmla="*/ 2147483647 w 109"/>
                <a:gd name="T41" fmla="*/ 2147483647 h 20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206"/>
                <a:gd name="T65" fmla="*/ 109 w 109"/>
                <a:gd name="T66" fmla="*/ 206 h 20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206">
                  <a:moveTo>
                    <a:pt x="49" y="45"/>
                  </a:moveTo>
                  <a:cubicBezTo>
                    <a:pt x="49" y="45"/>
                    <a:pt x="75" y="66"/>
                    <a:pt x="72" y="82"/>
                  </a:cubicBezTo>
                  <a:cubicBezTo>
                    <a:pt x="69" y="98"/>
                    <a:pt x="72" y="105"/>
                    <a:pt x="70" y="111"/>
                  </a:cubicBezTo>
                  <a:cubicBezTo>
                    <a:pt x="68" y="117"/>
                    <a:pt x="58" y="123"/>
                    <a:pt x="55" y="131"/>
                  </a:cubicBezTo>
                  <a:cubicBezTo>
                    <a:pt x="52" y="138"/>
                    <a:pt x="42" y="131"/>
                    <a:pt x="36" y="139"/>
                  </a:cubicBezTo>
                  <a:cubicBezTo>
                    <a:pt x="30" y="147"/>
                    <a:pt x="30" y="155"/>
                    <a:pt x="22" y="163"/>
                  </a:cubicBezTo>
                  <a:cubicBezTo>
                    <a:pt x="14" y="172"/>
                    <a:pt x="0" y="191"/>
                    <a:pt x="7" y="189"/>
                  </a:cubicBezTo>
                  <a:cubicBezTo>
                    <a:pt x="14" y="187"/>
                    <a:pt x="5" y="206"/>
                    <a:pt x="15" y="194"/>
                  </a:cubicBezTo>
                  <a:cubicBezTo>
                    <a:pt x="24" y="182"/>
                    <a:pt x="29" y="165"/>
                    <a:pt x="39" y="157"/>
                  </a:cubicBezTo>
                  <a:cubicBezTo>
                    <a:pt x="49" y="150"/>
                    <a:pt x="52" y="152"/>
                    <a:pt x="61" y="149"/>
                  </a:cubicBezTo>
                  <a:cubicBezTo>
                    <a:pt x="71" y="146"/>
                    <a:pt x="72" y="139"/>
                    <a:pt x="77" y="130"/>
                  </a:cubicBezTo>
                  <a:cubicBezTo>
                    <a:pt x="83" y="121"/>
                    <a:pt x="86" y="127"/>
                    <a:pt x="90" y="120"/>
                  </a:cubicBezTo>
                  <a:cubicBezTo>
                    <a:pt x="93" y="113"/>
                    <a:pt x="97" y="107"/>
                    <a:pt x="98" y="102"/>
                  </a:cubicBezTo>
                  <a:cubicBezTo>
                    <a:pt x="98" y="97"/>
                    <a:pt x="102" y="100"/>
                    <a:pt x="101" y="91"/>
                  </a:cubicBezTo>
                  <a:cubicBezTo>
                    <a:pt x="100" y="82"/>
                    <a:pt x="94" y="74"/>
                    <a:pt x="93" y="70"/>
                  </a:cubicBezTo>
                  <a:cubicBezTo>
                    <a:pt x="92" y="66"/>
                    <a:pt x="96" y="54"/>
                    <a:pt x="97" y="43"/>
                  </a:cubicBezTo>
                  <a:cubicBezTo>
                    <a:pt x="98" y="31"/>
                    <a:pt x="109" y="29"/>
                    <a:pt x="106" y="19"/>
                  </a:cubicBezTo>
                  <a:cubicBezTo>
                    <a:pt x="104" y="9"/>
                    <a:pt x="104" y="0"/>
                    <a:pt x="98" y="13"/>
                  </a:cubicBezTo>
                  <a:cubicBezTo>
                    <a:pt x="93" y="26"/>
                    <a:pt x="84" y="30"/>
                    <a:pt x="83" y="26"/>
                  </a:cubicBezTo>
                  <a:cubicBezTo>
                    <a:pt x="82" y="22"/>
                    <a:pt x="78" y="33"/>
                    <a:pt x="75" y="42"/>
                  </a:cubicBezTo>
                  <a:cubicBezTo>
                    <a:pt x="71" y="50"/>
                    <a:pt x="53" y="49"/>
                    <a:pt x="49" y="43"/>
                  </a:cubicBezTo>
                </a:path>
              </a:pathLst>
            </a:custGeom>
            <a:solidFill>
              <a:srgbClr val="8786BF"/>
            </a:solidFill>
            <a:ln w="9525">
              <a:noFill/>
              <a:round/>
              <a:headEnd/>
              <a:tailEnd/>
            </a:ln>
          </p:spPr>
          <p:txBody>
            <a:bodyPr/>
            <a:lstStyle/>
            <a:p>
              <a:endParaRPr lang="en-US"/>
            </a:p>
          </p:txBody>
        </p:sp>
        <p:sp>
          <p:nvSpPr>
            <p:cNvPr id="27376" name="Freeform 748"/>
            <p:cNvSpPr>
              <a:spLocks/>
            </p:cNvSpPr>
            <p:nvPr/>
          </p:nvSpPr>
          <p:spPr bwMode="auto">
            <a:xfrm>
              <a:off x="4378325" y="5029870"/>
              <a:ext cx="358775" cy="676275"/>
            </a:xfrm>
            <a:custGeom>
              <a:avLst/>
              <a:gdLst>
                <a:gd name="T0" fmla="*/ 2147483647 w 109"/>
                <a:gd name="T1" fmla="*/ 2147483647 h 205"/>
                <a:gd name="T2" fmla="*/ 2147483647 w 109"/>
                <a:gd name="T3" fmla="*/ 2147483647 h 205"/>
                <a:gd name="T4" fmla="*/ 2147483647 w 109"/>
                <a:gd name="T5" fmla="*/ 2147483647 h 205"/>
                <a:gd name="T6" fmla="*/ 2147483647 w 109"/>
                <a:gd name="T7" fmla="*/ 2147483647 h 205"/>
                <a:gd name="T8" fmla="*/ 2147483647 w 109"/>
                <a:gd name="T9" fmla="*/ 2147483647 h 205"/>
                <a:gd name="T10" fmla="*/ 2147483647 w 109"/>
                <a:gd name="T11" fmla="*/ 2147483647 h 205"/>
                <a:gd name="T12" fmla="*/ 2147483647 w 109"/>
                <a:gd name="T13" fmla="*/ 2147483647 h 205"/>
                <a:gd name="T14" fmla="*/ 2147483647 w 109"/>
                <a:gd name="T15" fmla="*/ 2147483647 h 205"/>
                <a:gd name="T16" fmla="*/ 2147483647 w 109"/>
                <a:gd name="T17" fmla="*/ 2147483647 h 205"/>
                <a:gd name="T18" fmla="*/ 2147483647 w 109"/>
                <a:gd name="T19" fmla="*/ 2147483647 h 205"/>
                <a:gd name="T20" fmla="*/ 2147483647 w 109"/>
                <a:gd name="T21" fmla="*/ 2147483647 h 205"/>
                <a:gd name="T22" fmla="*/ 2147483647 w 109"/>
                <a:gd name="T23" fmla="*/ 2147483647 h 205"/>
                <a:gd name="T24" fmla="*/ 2147483647 w 109"/>
                <a:gd name="T25" fmla="*/ 2147483647 h 205"/>
                <a:gd name="T26" fmla="*/ 2147483647 w 109"/>
                <a:gd name="T27" fmla="*/ 2147483647 h 205"/>
                <a:gd name="T28" fmla="*/ 2147483647 w 109"/>
                <a:gd name="T29" fmla="*/ 2147483647 h 205"/>
                <a:gd name="T30" fmla="*/ 2147483647 w 109"/>
                <a:gd name="T31" fmla="*/ 2147483647 h 205"/>
                <a:gd name="T32" fmla="*/ 2147483647 w 109"/>
                <a:gd name="T33" fmla="*/ 2147483647 h 205"/>
                <a:gd name="T34" fmla="*/ 2147483647 w 109"/>
                <a:gd name="T35" fmla="*/ 2147483647 h 205"/>
                <a:gd name="T36" fmla="*/ 2147483647 w 109"/>
                <a:gd name="T37" fmla="*/ 2147483647 h 205"/>
                <a:gd name="T38" fmla="*/ 2147483647 w 109"/>
                <a:gd name="T39" fmla="*/ 2147483647 h 205"/>
                <a:gd name="T40" fmla="*/ 2147483647 w 109"/>
                <a:gd name="T41" fmla="*/ 2147483647 h 20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205"/>
                <a:gd name="T65" fmla="*/ 109 w 109"/>
                <a:gd name="T66" fmla="*/ 205 h 20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205">
                  <a:moveTo>
                    <a:pt x="49" y="45"/>
                  </a:moveTo>
                  <a:cubicBezTo>
                    <a:pt x="49" y="45"/>
                    <a:pt x="75" y="67"/>
                    <a:pt x="72" y="82"/>
                  </a:cubicBezTo>
                  <a:cubicBezTo>
                    <a:pt x="69" y="98"/>
                    <a:pt x="73" y="105"/>
                    <a:pt x="71" y="111"/>
                  </a:cubicBezTo>
                  <a:cubicBezTo>
                    <a:pt x="69" y="117"/>
                    <a:pt x="58" y="123"/>
                    <a:pt x="56" y="131"/>
                  </a:cubicBezTo>
                  <a:cubicBezTo>
                    <a:pt x="53" y="138"/>
                    <a:pt x="42" y="131"/>
                    <a:pt x="36" y="139"/>
                  </a:cubicBezTo>
                  <a:cubicBezTo>
                    <a:pt x="30" y="146"/>
                    <a:pt x="30" y="155"/>
                    <a:pt x="22" y="163"/>
                  </a:cubicBezTo>
                  <a:cubicBezTo>
                    <a:pt x="15" y="172"/>
                    <a:pt x="0" y="191"/>
                    <a:pt x="7" y="189"/>
                  </a:cubicBezTo>
                  <a:cubicBezTo>
                    <a:pt x="15" y="187"/>
                    <a:pt x="5" y="205"/>
                    <a:pt x="15" y="194"/>
                  </a:cubicBezTo>
                  <a:cubicBezTo>
                    <a:pt x="24" y="182"/>
                    <a:pt x="29" y="165"/>
                    <a:pt x="39" y="157"/>
                  </a:cubicBezTo>
                  <a:cubicBezTo>
                    <a:pt x="49" y="150"/>
                    <a:pt x="52" y="152"/>
                    <a:pt x="61" y="149"/>
                  </a:cubicBezTo>
                  <a:cubicBezTo>
                    <a:pt x="71" y="146"/>
                    <a:pt x="72" y="139"/>
                    <a:pt x="77" y="130"/>
                  </a:cubicBezTo>
                  <a:cubicBezTo>
                    <a:pt x="82" y="120"/>
                    <a:pt x="86" y="127"/>
                    <a:pt x="89" y="120"/>
                  </a:cubicBezTo>
                  <a:cubicBezTo>
                    <a:pt x="93" y="113"/>
                    <a:pt x="97" y="107"/>
                    <a:pt x="97" y="102"/>
                  </a:cubicBezTo>
                  <a:cubicBezTo>
                    <a:pt x="98" y="97"/>
                    <a:pt x="102" y="100"/>
                    <a:pt x="101" y="91"/>
                  </a:cubicBezTo>
                  <a:cubicBezTo>
                    <a:pt x="100" y="82"/>
                    <a:pt x="94" y="74"/>
                    <a:pt x="93" y="70"/>
                  </a:cubicBezTo>
                  <a:cubicBezTo>
                    <a:pt x="92" y="66"/>
                    <a:pt x="96" y="55"/>
                    <a:pt x="97" y="43"/>
                  </a:cubicBezTo>
                  <a:cubicBezTo>
                    <a:pt x="98" y="31"/>
                    <a:pt x="109" y="29"/>
                    <a:pt x="106" y="19"/>
                  </a:cubicBezTo>
                  <a:cubicBezTo>
                    <a:pt x="104" y="9"/>
                    <a:pt x="104" y="0"/>
                    <a:pt x="98" y="13"/>
                  </a:cubicBezTo>
                  <a:cubicBezTo>
                    <a:pt x="93" y="26"/>
                    <a:pt x="84" y="30"/>
                    <a:pt x="83" y="26"/>
                  </a:cubicBezTo>
                  <a:cubicBezTo>
                    <a:pt x="82" y="22"/>
                    <a:pt x="78" y="33"/>
                    <a:pt x="75" y="42"/>
                  </a:cubicBezTo>
                  <a:cubicBezTo>
                    <a:pt x="71" y="51"/>
                    <a:pt x="53" y="49"/>
                    <a:pt x="49" y="43"/>
                  </a:cubicBezTo>
                </a:path>
              </a:pathLst>
            </a:custGeom>
            <a:solidFill>
              <a:srgbClr val="8686BE"/>
            </a:solidFill>
            <a:ln w="9525">
              <a:noFill/>
              <a:round/>
              <a:headEnd/>
              <a:tailEnd/>
            </a:ln>
          </p:spPr>
          <p:txBody>
            <a:bodyPr/>
            <a:lstStyle/>
            <a:p>
              <a:endParaRPr lang="en-US"/>
            </a:p>
          </p:txBody>
        </p:sp>
        <p:sp>
          <p:nvSpPr>
            <p:cNvPr id="27377" name="Freeform 749"/>
            <p:cNvSpPr>
              <a:spLocks/>
            </p:cNvSpPr>
            <p:nvPr/>
          </p:nvSpPr>
          <p:spPr bwMode="auto">
            <a:xfrm>
              <a:off x="4378325" y="5033045"/>
              <a:ext cx="358775" cy="673100"/>
            </a:xfrm>
            <a:custGeom>
              <a:avLst/>
              <a:gdLst>
                <a:gd name="T0" fmla="*/ 2147483647 w 109"/>
                <a:gd name="T1" fmla="*/ 2147483647 h 204"/>
                <a:gd name="T2" fmla="*/ 2147483647 w 109"/>
                <a:gd name="T3" fmla="*/ 2147483647 h 204"/>
                <a:gd name="T4" fmla="*/ 2147483647 w 109"/>
                <a:gd name="T5" fmla="*/ 2147483647 h 204"/>
                <a:gd name="T6" fmla="*/ 2147483647 w 109"/>
                <a:gd name="T7" fmla="*/ 2147483647 h 204"/>
                <a:gd name="T8" fmla="*/ 2147483647 w 109"/>
                <a:gd name="T9" fmla="*/ 2147483647 h 204"/>
                <a:gd name="T10" fmla="*/ 2147483647 w 109"/>
                <a:gd name="T11" fmla="*/ 2147483647 h 204"/>
                <a:gd name="T12" fmla="*/ 2147483647 w 109"/>
                <a:gd name="T13" fmla="*/ 2147483647 h 204"/>
                <a:gd name="T14" fmla="*/ 2147483647 w 109"/>
                <a:gd name="T15" fmla="*/ 2147483647 h 204"/>
                <a:gd name="T16" fmla="*/ 2147483647 w 109"/>
                <a:gd name="T17" fmla="*/ 2147483647 h 204"/>
                <a:gd name="T18" fmla="*/ 2147483647 w 109"/>
                <a:gd name="T19" fmla="*/ 2147483647 h 204"/>
                <a:gd name="T20" fmla="*/ 2147483647 w 109"/>
                <a:gd name="T21" fmla="*/ 2147483647 h 204"/>
                <a:gd name="T22" fmla="*/ 2147483647 w 109"/>
                <a:gd name="T23" fmla="*/ 2147483647 h 204"/>
                <a:gd name="T24" fmla="*/ 2147483647 w 109"/>
                <a:gd name="T25" fmla="*/ 2147483647 h 204"/>
                <a:gd name="T26" fmla="*/ 2147483647 w 109"/>
                <a:gd name="T27" fmla="*/ 2147483647 h 204"/>
                <a:gd name="T28" fmla="*/ 2147483647 w 109"/>
                <a:gd name="T29" fmla="*/ 2147483647 h 204"/>
                <a:gd name="T30" fmla="*/ 2147483647 w 109"/>
                <a:gd name="T31" fmla="*/ 2147483647 h 204"/>
                <a:gd name="T32" fmla="*/ 2147483647 w 109"/>
                <a:gd name="T33" fmla="*/ 2147483647 h 204"/>
                <a:gd name="T34" fmla="*/ 2147483647 w 109"/>
                <a:gd name="T35" fmla="*/ 2147483647 h 204"/>
                <a:gd name="T36" fmla="*/ 2147483647 w 109"/>
                <a:gd name="T37" fmla="*/ 2147483647 h 204"/>
                <a:gd name="T38" fmla="*/ 2147483647 w 109"/>
                <a:gd name="T39" fmla="*/ 2147483647 h 204"/>
                <a:gd name="T40" fmla="*/ 2147483647 w 109"/>
                <a:gd name="T41" fmla="*/ 2147483647 h 2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204"/>
                <a:gd name="T65" fmla="*/ 109 w 109"/>
                <a:gd name="T66" fmla="*/ 204 h 2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204">
                  <a:moveTo>
                    <a:pt x="49" y="44"/>
                  </a:moveTo>
                  <a:cubicBezTo>
                    <a:pt x="49" y="44"/>
                    <a:pt x="76" y="66"/>
                    <a:pt x="73" y="81"/>
                  </a:cubicBezTo>
                  <a:cubicBezTo>
                    <a:pt x="70" y="97"/>
                    <a:pt x="73" y="104"/>
                    <a:pt x="71" y="110"/>
                  </a:cubicBezTo>
                  <a:cubicBezTo>
                    <a:pt x="69" y="116"/>
                    <a:pt x="59" y="122"/>
                    <a:pt x="56" y="130"/>
                  </a:cubicBezTo>
                  <a:cubicBezTo>
                    <a:pt x="53" y="137"/>
                    <a:pt x="42" y="130"/>
                    <a:pt x="36" y="137"/>
                  </a:cubicBezTo>
                  <a:cubicBezTo>
                    <a:pt x="31" y="145"/>
                    <a:pt x="30" y="154"/>
                    <a:pt x="23" y="162"/>
                  </a:cubicBezTo>
                  <a:cubicBezTo>
                    <a:pt x="15" y="170"/>
                    <a:pt x="0" y="190"/>
                    <a:pt x="7" y="188"/>
                  </a:cubicBezTo>
                  <a:cubicBezTo>
                    <a:pt x="15" y="186"/>
                    <a:pt x="5" y="204"/>
                    <a:pt x="15" y="193"/>
                  </a:cubicBezTo>
                  <a:cubicBezTo>
                    <a:pt x="24" y="181"/>
                    <a:pt x="29" y="164"/>
                    <a:pt x="39" y="156"/>
                  </a:cubicBezTo>
                  <a:cubicBezTo>
                    <a:pt x="49" y="148"/>
                    <a:pt x="52" y="151"/>
                    <a:pt x="62" y="148"/>
                  </a:cubicBezTo>
                  <a:cubicBezTo>
                    <a:pt x="71" y="144"/>
                    <a:pt x="72" y="138"/>
                    <a:pt x="77" y="128"/>
                  </a:cubicBezTo>
                  <a:cubicBezTo>
                    <a:pt x="82" y="119"/>
                    <a:pt x="85" y="126"/>
                    <a:pt x="89" y="119"/>
                  </a:cubicBezTo>
                  <a:cubicBezTo>
                    <a:pt x="93" y="112"/>
                    <a:pt x="97" y="106"/>
                    <a:pt x="97" y="101"/>
                  </a:cubicBezTo>
                  <a:cubicBezTo>
                    <a:pt x="98" y="96"/>
                    <a:pt x="102" y="99"/>
                    <a:pt x="101" y="90"/>
                  </a:cubicBezTo>
                  <a:cubicBezTo>
                    <a:pt x="100" y="81"/>
                    <a:pt x="94" y="73"/>
                    <a:pt x="93" y="69"/>
                  </a:cubicBezTo>
                  <a:cubicBezTo>
                    <a:pt x="91" y="65"/>
                    <a:pt x="96" y="54"/>
                    <a:pt x="97" y="42"/>
                  </a:cubicBezTo>
                  <a:cubicBezTo>
                    <a:pt x="98" y="31"/>
                    <a:pt x="109" y="28"/>
                    <a:pt x="106" y="18"/>
                  </a:cubicBezTo>
                  <a:cubicBezTo>
                    <a:pt x="104" y="9"/>
                    <a:pt x="104" y="0"/>
                    <a:pt x="98" y="13"/>
                  </a:cubicBezTo>
                  <a:cubicBezTo>
                    <a:pt x="92" y="25"/>
                    <a:pt x="84" y="30"/>
                    <a:pt x="83" y="26"/>
                  </a:cubicBezTo>
                  <a:cubicBezTo>
                    <a:pt x="82" y="22"/>
                    <a:pt x="78" y="33"/>
                    <a:pt x="75" y="41"/>
                  </a:cubicBezTo>
                  <a:cubicBezTo>
                    <a:pt x="71" y="50"/>
                    <a:pt x="53" y="48"/>
                    <a:pt x="49" y="42"/>
                  </a:cubicBezTo>
                </a:path>
              </a:pathLst>
            </a:custGeom>
            <a:solidFill>
              <a:srgbClr val="8585BE"/>
            </a:solidFill>
            <a:ln w="9525">
              <a:noFill/>
              <a:round/>
              <a:headEnd/>
              <a:tailEnd/>
            </a:ln>
          </p:spPr>
          <p:txBody>
            <a:bodyPr/>
            <a:lstStyle/>
            <a:p>
              <a:endParaRPr lang="en-US"/>
            </a:p>
          </p:txBody>
        </p:sp>
        <p:sp>
          <p:nvSpPr>
            <p:cNvPr id="27378" name="Freeform 750"/>
            <p:cNvSpPr>
              <a:spLocks/>
            </p:cNvSpPr>
            <p:nvPr/>
          </p:nvSpPr>
          <p:spPr bwMode="auto">
            <a:xfrm>
              <a:off x="4378325" y="5033045"/>
              <a:ext cx="358775" cy="673100"/>
            </a:xfrm>
            <a:custGeom>
              <a:avLst/>
              <a:gdLst>
                <a:gd name="T0" fmla="*/ 2147483647 w 109"/>
                <a:gd name="T1" fmla="*/ 2147483647 h 204"/>
                <a:gd name="T2" fmla="*/ 2147483647 w 109"/>
                <a:gd name="T3" fmla="*/ 2147483647 h 204"/>
                <a:gd name="T4" fmla="*/ 2147483647 w 109"/>
                <a:gd name="T5" fmla="*/ 2147483647 h 204"/>
                <a:gd name="T6" fmla="*/ 2147483647 w 109"/>
                <a:gd name="T7" fmla="*/ 2147483647 h 204"/>
                <a:gd name="T8" fmla="*/ 2147483647 w 109"/>
                <a:gd name="T9" fmla="*/ 2147483647 h 204"/>
                <a:gd name="T10" fmla="*/ 2147483647 w 109"/>
                <a:gd name="T11" fmla="*/ 2147483647 h 204"/>
                <a:gd name="T12" fmla="*/ 2147483647 w 109"/>
                <a:gd name="T13" fmla="*/ 2147483647 h 204"/>
                <a:gd name="T14" fmla="*/ 2147483647 w 109"/>
                <a:gd name="T15" fmla="*/ 2147483647 h 204"/>
                <a:gd name="T16" fmla="*/ 2147483647 w 109"/>
                <a:gd name="T17" fmla="*/ 2147483647 h 204"/>
                <a:gd name="T18" fmla="*/ 2147483647 w 109"/>
                <a:gd name="T19" fmla="*/ 2147483647 h 204"/>
                <a:gd name="T20" fmla="*/ 2147483647 w 109"/>
                <a:gd name="T21" fmla="*/ 2147483647 h 204"/>
                <a:gd name="T22" fmla="*/ 2147483647 w 109"/>
                <a:gd name="T23" fmla="*/ 2147483647 h 204"/>
                <a:gd name="T24" fmla="*/ 2147483647 w 109"/>
                <a:gd name="T25" fmla="*/ 2147483647 h 204"/>
                <a:gd name="T26" fmla="*/ 2147483647 w 109"/>
                <a:gd name="T27" fmla="*/ 2147483647 h 204"/>
                <a:gd name="T28" fmla="*/ 2147483647 w 109"/>
                <a:gd name="T29" fmla="*/ 2147483647 h 204"/>
                <a:gd name="T30" fmla="*/ 2147483647 w 109"/>
                <a:gd name="T31" fmla="*/ 2147483647 h 204"/>
                <a:gd name="T32" fmla="*/ 2147483647 w 109"/>
                <a:gd name="T33" fmla="*/ 2147483647 h 204"/>
                <a:gd name="T34" fmla="*/ 2147483647 w 109"/>
                <a:gd name="T35" fmla="*/ 2147483647 h 204"/>
                <a:gd name="T36" fmla="*/ 2147483647 w 109"/>
                <a:gd name="T37" fmla="*/ 2147483647 h 204"/>
                <a:gd name="T38" fmla="*/ 2147483647 w 109"/>
                <a:gd name="T39" fmla="*/ 2147483647 h 204"/>
                <a:gd name="T40" fmla="*/ 2147483647 w 109"/>
                <a:gd name="T41" fmla="*/ 2147483647 h 2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204"/>
                <a:gd name="T65" fmla="*/ 109 w 109"/>
                <a:gd name="T66" fmla="*/ 204 h 2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204">
                  <a:moveTo>
                    <a:pt x="49" y="45"/>
                  </a:moveTo>
                  <a:cubicBezTo>
                    <a:pt x="49" y="45"/>
                    <a:pt x="76" y="66"/>
                    <a:pt x="73" y="82"/>
                  </a:cubicBezTo>
                  <a:cubicBezTo>
                    <a:pt x="70" y="97"/>
                    <a:pt x="73" y="104"/>
                    <a:pt x="71" y="110"/>
                  </a:cubicBezTo>
                  <a:cubicBezTo>
                    <a:pt x="69" y="116"/>
                    <a:pt x="59" y="122"/>
                    <a:pt x="56" y="130"/>
                  </a:cubicBezTo>
                  <a:cubicBezTo>
                    <a:pt x="53" y="137"/>
                    <a:pt x="42" y="129"/>
                    <a:pt x="36" y="137"/>
                  </a:cubicBezTo>
                  <a:cubicBezTo>
                    <a:pt x="31" y="145"/>
                    <a:pt x="30" y="153"/>
                    <a:pt x="23" y="162"/>
                  </a:cubicBezTo>
                  <a:cubicBezTo>
                    <a:pt x="15" y="170"/>
                    <a:pt x="0" y="190"/>
                    <a:pt x="7" y="188"/>
                  </a:cubicBezTo>
                  <a:cubicBezTo>
                    <a:pt x="15" y="186"/>
                    <a:pt x="5" y="204"/>
                    <a:pt x="15" y="192"/>
                  </a:cubicBezTo>
                  <a:cubicBezTo>
                    <a:pt x="24" y="181"/>
                    <a:pt x="29" y="163"/>
                    <a:pt x="39" y="156"/>
                  </a:cubicBezTo>
                  <a:cubicBezTo>
                    <a:pt x="49" y="148"/>
                    <a:pt x="52" y="151"/>
                    <a:pt x="62" y="147"/>
                  </a:cubicBezTo>
                  <a:cubicBezTo>
                    <a:pt x="71" y="144"/>
                    <a:pt x="72" y="137"/>
                    <a:pt x="77" y="128"/>
                  </a:cubicBezTo>
                  <a:cubicBezTo>
                    <a:pt x="82" y="119"/>
                    <a:pt x="85" y="125"/>
                    <a:pt x="89" y="119"/>
                  </a:cubicBezTo>
                  <a:cubicBezTo>
                    <a:pt x="93" y="112"/>
                    <a:pt x="96" y="106"/>
                    <a:pt x="97" y="101"/>
                  </a:cubicBezTo>
                  <a:cubicBezTo>
                    <a:pt x="98" y="96"/>
                    <a:pt x="101" y="99"/>
                    <a:pt x="100" y="90"/>
                  </a:cubicBezTo>
                  <a:cubicBezTo>
                    <a:pt x="99" y="81"/>
                    <a:pt x="93" y="73"/>
                    <a:pt x="92" y="69"/>
                  </a:cubicBezTo>
                  <a:cubicBezTo>
                    <a:pt x="91" y="65"/>
                    <a:pt x="96" y="54"/>
                    <a:pt x="97" y="42"/>
                  </a:cubicBezTo>
                  <a:cubicBezTo>
                    <a:pt x="98" y="31"/>
                    <a:pt x="109" y="29"/>
                    <a:pt x="106" y="19"/>
                  </a:cubicBezTo>
                  <a:cubicBezTo>
                    <a:pt x="104" y="9"/>
                    <a:pt x="104" y="0"/>
                    <a:pt x="98" y="13"/>
                  </a:cubicBezTo>
                  <a:cubicBezTo>
                    <a:pt x="92" y="26"/>
                    <a:pt x="84" y="30"/>
                    <a:pt x="83" y="26"/>
                  </a:cubicBezTo>
                  <a:cubicBezTo>
                    <a:pt x="82" y="22"/>
                    <a:pt x="78" y="33"/>
                    <a:pt x="75" y="42"/>
                  </a:cubicBezTo>
                  <a:cubicBezTo>
                    <a:pt x="71" y="50"/>
                    <a:pt x="53" y="48"/>
                    <a:pt x="49" y="42"/>
                  </a:cubicBezTo>
                </a:path>
              </a:pathLst>
            </a:custGeom>
            <a:solidFill>
              <a:srgbClr val="8485BE"/>
            </a:solidFill>
            <a:ln w="9525">
              <a:noFill/>
              <a:round/>
              <a:headEnd/>
              <a:tailEnd/>
            </a:ln>
          </p:spPr>
          <p:txBody>
            <a:bodyPr/>
            <a:lstStyle/>
            <a:p>
              <a:endParaRPr lang="en-US"/>
            </a:p>
          </p:txBody>
        </p:sp>
        <p:sp>
          <p:nvSpPr>
            <p:cNvPr id="27379" name="Freeform 751"/>
            <p:cNvSpPr>
              <a:spLocks/>
            </p:cNvSpPr>
            <p:nvPr/>
          </p:nvSpPr>
          <p:spPr bwMode="auto">
            <a:xfrm>
              <a:off x="4378325" y="5036220"/>
              <a:ext cx="358775" cy="669925"/>
            </a:xfrm>
            <a:custGeom>
              <a:avLst/>
              <a:gdLst>
                <a:gd name="T0" fmla="*/ 2147483647 w 109"/>
                <a:gd name="T1" fmla="*/ 2147483647 h 203"/>
                <a:gd name="T2" fmla="*/ 2147483647 w 109"/>
                <a:gd name="T3" fmla="*/ 2147483647 h 203"/>
                <a:gd name="T4" fmla="*/ 2147483647 w 109"/>
                <a:gd name="T5" fmla="*/ 2147483647 h 203"/>
                <a:gd name="T6" fmla="*/ 2147483647 w 109"/>
                <a:gd name="T7" fmla="*/ 2147483647 h 203"/>
                <a:gd name="T8" fmla="*/ 2147483647 w 109"/>
                <a:gd name="T9" fmla="*/ 2147483647 h 203"/>
                <a:gd name="T10" fmla="*/ 2147483647 w 109"/>
                <a:gd name="T11" fmla="*/ 2147483647 h 203"/>
                <a:gd name="T12" fmla="*/ 2147483647 w 109"/>
                <a:gd name="T13" fmla="*/ 2147483647 h 203"/>
                <a:gd name="T14" fmla="*/ 2147483647 w 109"/>
                <a:gd name="T15" fmla="*/ 2147483647 h 203"/>
                <a:gd name="T16" fmla="*/ 2147483647 w 109"/>
                <a:gd name="T17" fmla="*/ 2147483647 h 203"/>
                <a:gd name="T18" fmla="*/ 2147483647 w 109"/>
                <a:gd name="T19" fmla="*/ 2147483647 h 203"/>
                <a:gd name="T20" fmla="*/ 2147483647 w 109"/>
                <a:gd name="T21" fmla="*/ 2147483647 h 203"/>
                <a:gd name="T22" fmla="*/ 2147483647 w 109"/>
                <a:gd name="T23" fmla="*/ 2147483647 h 203"/>
                <a:gd name="T24" fmla="*/ 2147483647 w 109"/>
                <a:gd name="T25" fmla="*/ 2147483647 h 203"/>
                <a:gd name="T26" fmla="*/ 2147483647 w 109"/>
                <a:gd name="T27" fmla="*/ 2147483647 h 203"/>
                <a:gd name="T28" fmla="*/ 2147483647 w 109"/>
                <a:gd name="T29" fmla="*/ 2147483647 h 203"/>
                <a:gd name="T30" fmla="*/ 2147483647 w 109"/>
                <a:gd name="T31" fmla="*/ 2147483647 h 203"/>
                <a:gd name="T32" fmla="*/ 2147483647 w 109"/>
                <a:gd name="T33" fmla="*/ 2147483647 h 203"/>
                <a:gd name="T34" fmla="*/ 2147483647 w 109"/>
                <a:gd name="T35" fmla="*/ 2147483647 h 203"/>
                <a:gd name="T36" fmla="*/ 2147483647 w 109"/>
                <a:gd name="T37" fmla="*/ 2147483647 h 203"/>
                <a:gd name="T38" fmla="*/ 2147483647 w 109"/>
                <a:gd name="T39" fmla="*/ 2147483647 h 203"/>
                <a:gd name="T40" fmla="*/ 2147483647 w 109"/>
                <a:gd name="T41" fmla="*/ 2147483647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203"/>
                <a:gd name="T65" fmla="*/ 109 w 109"/>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203">
                  <a:moveTo>
                    <a:pt x="49" y="44"/>
                  </a:moveTo>
                  <a:cubicBezTo>
                    <a:pt x="49" y="44"/>
                    <a:pt x="76" y="65"/>
                    <a:pt x="74" y="81"/>
                  </a:cubicBezTo>
                  <a:cubicBezTo>
                    <a:pt x="71" y="96"/>
                    <a:pt x="74" y="103"/>
                    <a:pt x="72" y="109"/>
                  </a:cubicBezTo>
                  <a:cubicBezTo>
                    <a:pt x="70" y="115"/>
                    <a:pt x="59" y="121"/>
                    <a:pt x="56" y="129"/>
                  </a:cubicBezTo>
                  <a:cubicBezTo>
                    <a:pt x="54" y="136"/>
                    <a:pt x="42" y="128"/>
                    <a:pt x="36" y="136"/>
                  </a:cubicBezTo>
                  <a:cubicBezTo>
                    <a:pt x="31" y="144"/>
                    <a:pt x="31" y="152"/>
                    <a:pt x="23" y="161"/>
                  </a:cubicBezTo>
                  <a:cubicBezTo>
                    <a:pt x="16" y="169"/>
                    <a:pt x="0" y="189"/>
                    <a:pt x="8" y="187"/>
                  </a:cubicBezTo>
                  <a:cubicBezTo>
                    <a:pt x="15" y="185"/>
                    <a:pt x="5" y="203"/>
                    <a:pt x="15" y="191"/>
                  </a:cubicBezTo>
                  <a:cubicBezTo>
                    <a:pt x="25" y="180"/>
                    <a:pt x="29" y="162"/>
                    <a:pt x="39" y="154"/>
                  </a:cubicBezTo>
                  <a:cubicBezTo>
                    <a:pt x="49" y="147"/>
                    <a:pt x="52" y="150"/>
                    <a:pt x="62" y="146"/>
                  </a:cubicBezTo>
                  <a:cubicBezTo>
                    <a:pt x="71" y="143"/>
                    <a:pt x="72" y="136"/>
                    <a:pt x="77" y="127"/>
                  </a:cubicBezTo>
                  <a:cubicBezTo>
                    <a:pt x="82" y="118"/>
                    <a:pt x="85" y="124"/>
                    <a:pt x="89" y="118"/>
                  </a:cubicBezTo>
                  <a:cubicBezTo>
                    <a:pt x="93" y="111"/>
                    <a:pt x="96" y="105"/>
                    <a:pt x="97" y="100"/>
                  </a:cubicBezTo>
                  <a:cubicBezTo>
                    <a:pt x="98" y="95"/>
                    <a:pt x="101" y="97"/>
                    <a:pt x="100" y="89"/>
                  </a:cubicBezTo>
                  <a:cubicBezTo>
                    <a:pt x="99" y="80"/>
                    <a:pt x="93" y="72"/>
                    <a:pt x="92" y="68"/>
                  </a:cubicBezTo>
                  <a:cubicBezTo>
                    <a:pt x="91" y="64"/>
                    <a:pt x="95" y="53"/>
                    <a:pt x="97" y="42"/>
                  </a:cubicBezTo>
                  <a:cubicBezTo>
                    <a:pt x="98" y="30"/>
                    <a:pt x="109" y="28"/>
                    <a:pt x="106" y="18"/>
                  </a:cubicBezTo>
                  <a:cubicBezTo>
                    <a:pt x="103" y="8"/>
                    <a:pt x="104" y="0"/>
                    <a:pt x="98" y="12"/>
                  </a:cubicBezTo>
                  <a:cubicBezTo>
                    <a:pt x="92" y="25"/>
                    <a:pt x="84" y="29"/>
                    <a:pt x="83" y="25"/>
                  </a:cubicBezTo>
                  <a:cubicBezTo>
                    <a:pt x="82" y="22"/>
                    <a:pt x="78" y="32"/>
                    <a:pt x="75" y="41"/>
                  </a:cubicBezTo>
                  <a:cubicBezTo>
                    <a:pt x="71" y="49"/>
                    <a:pt x="54" y="47"/>
                    <a:pt x="49" y="42"/>
                  </a:cubicBezTo>
                </a:path>
              </a:pathLst>
            </a:custGeom>
            <a:solidFill>
              <a:srgbClr val="8384BD"/>
            </a:solidFill>
            <a:ln w="9525">
              <a:noFill/>
              <a:round/>
              <a:headEnd/>
              <a:tailEnd/>
            </a:ln>
          </p:spPr>
          <p:txBody>
            <a:bodyPr/>
            <a:lstStyle/>
            <a:p>
              <a:endParaRPr lang="en-US"/>
            </a:p>
          </p:txBody>
        </p:sp>
        <p:sp>
          <p:nvSpPr>
            <p:cNvPr id="27380" name="Freeform 752"/>
            <p:cNvSpPr>
              <a:spLocks/>
            </p:cNvSpPr>
            <p:nvPr/>
          </p:nvSpPr>
          <p:spPr bwMode="auto">
            <a:xfrm>
              <a:off x="4381500" y="5036220"/>
              <a:ext cx="355600" cy="669925"/>
            </a:xfrm>
            <a:custGeom>
              <a:avLst/>
              <a:gdLst>
                <a:gd name="T0" fmla="*/ 2147483647 w 108"/>
                <a:gd name="T1" fmla="*/ 2147483647 h 203"/>
                <a:gd name="T2" fmla="*/ 2147483647 w 108"/>
                <a:gd name="T3" fmla="*/ 2147483647 h 203"/>
                <a:gd name="T4" fmla="*/ 2147483647 w 108"/>
                <a:gd name="T5" fmla="*/ 2147483647 h 203"/>
                <a:gd name="T6" fmla="*/ 2147483647 w 108"/>
                <a:gd name="T7" fmla="*/ 2147483647 h 203"/>
                <a:gd name="T8" fmla="*/ 2147483647 w 108"/>
                <a:gd name="T9" fmla="*/ 2147483647 h 203"/>
                <a:gd name="T10" fmla="*/ 2147483647 w 108"/>
                <a:gd name="T11" fmla="*/ 2147483647 h 203"/>
                <a:gd name="T12" fmla="*/ 2147483647 w 108"/>
                <a:gd name="T13" fmla="*/ 2147483647 h 203"/>
                <a:gd name="T14" fmla="*/ 2147483647 w 108"/>
                <a:gd name="T15" fmla="*/ 2147483647 h 203"/>
                <a:gd name="T16" fmla="*/ 2147483647 w 108"/>
                <a:gd name="T17" fmla="*/ 2147483647 h 203"/>
                <a:gd name="T18" fmla="*/ 2147483647 w 108"/>
                <a:gd name="T19" fmla="*/ 2147483647 h 203"/>
                <a:gd name="T20" fmla="*/ 2147483647 w 108"/>
                <a:gd name="T21" fmla="*/ 2147483647 h 203"/>
                <a:gd name="T22" fmla="*/ 2147483647 w 108"/>
                <a:gd name="T23" fmla="*/ 2147483647 h 203"/>
                <a:gd name="T24" fmla="*/ 2147483647 w 108"/>
                <a:gd name="T25" fmla="*/ 2147483647 h 203"/>
                <a:gd name="T26" fmla="*/ 2147483647 w 108"/>
                <a:gd name="T27" fmla="*/ 2147483647 h 203"/>
                <a:gd name="T28" fmla="*/ 2147483647 w 108"/>
                <a:gd name="T29" fmla="*/ 2147483647 h 203"/>
                <a:gd name="T30" fmla="*/ 2147483647 w 108"/>
                <a:gd name="T31" fmla="*/ 2147483647 h 203"/>
                <a:gd name="T32" fmla="*/ 2147483647 w 108"/>
                <a:gd name="T33" fmla="*/ 2147483647 h 203"/>
                <a:gd name="T34" fmla="*/ 2147483647 w 108"/>
                <a:gd name="T35" fmla="*/ 2147483647 h 203"/>
                <a:gd name="T36" fmla="*/ 2147483647 w 108"/>
                <a:gd name="T37" fmla="*/ 2147483647 h 203"/>
                <a:gd name="T38" fmla="*/ 2147483647 w 108"/>
                <a:gd name="T39" fmla="*/ 2147483647 h 203"/>
                <a:gd name="T40" fmla="*/ 2147483647 w 108"/>
                <a:gd name="T41" fmla="*/ 2147483647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8"/>
                <a:gd name="T64" fmla="*/ 0 h 203"/>
                <a:gd name="T65" fmla="*/ 108 w 108"/>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8" h="203">
                  <a:moveTo>
                    <a:pt x="48" y="44"/>
                  </a:moveTo>
                  <a:cubicBezTo>
                    <a:pt x="48" y="44"/>
                    <a:pt x="76" y="65"/>
                    <a:pt x="73" y="81"/>
                  </a:cubicBezTo>
                  <a:cubicBezTo>
                    <a:pt x="70" y="96"/>
                    <a:pt x="73" y="103"/>
                    <a:pt x="71" y="109"/>
                  </a:cubicBezTo>
                  <a:cubicBezTo>
                    <a:pt x="69" y="115"/>
                    <a:pt x="59" y="121"/>
                    <a:pt x="56" y="129"/>
                  </a:cubicBezTo>
                  <a:cubicBezTo>
                    <a:pt x="53" y="136"/>
                    <a:pt x="41" y="128"/>
                    <a:pt x="36" y="136"/>
                  </a:cubicBezTo>
                  <a:cubicBezTo>
                    <a:pt x="30" y="144"/>
                    <a:pt x="30" y="152"/>
                    <a:pt x="22" y="160"/>
                  </a:cubicBezTo>
                  <a:cubicBezTo>
                    <a:pt x="15" y="169"/>
                    <a:pt x="0" y="188"/>
                    <a:pt x="7" y="187"/>
                  </a:cubicBezTo>
                  <a:cubicBezTo>
                    <a:pt x="14" y="185"/>
                    <a:pt x="5" y="203"/>
                    <a:pt x="14" y="191"/>
                  </a:cubicBezTo>
                  <a:cubicBezTo>
                    <a:pt x="24" y="179"/>
                    <a:pt x="28" y="162"/>
                    <a:pt x="38" y="154"/>
                  </a:cubicBezTo>
                  <a:cubicBezTo>
                    <a:pt x="48" y="147"/>
                    <a:pt x="51" y="149"/>
                    <a:pt x="61" y="146"/>
                  </a:cubicBezTo>
                  <a:cubicBezTo>
                    <a:pt x="70" y="143"/>
                    <a:pt x="71" y="136"/>
                    <a:pt x="76" y="127"/>
                  </a:cubicBezTo>
                  <a:cubicBezTo>
                    <a:pt x="81" y="118"/>
                    <a:pt x="84" y="124"/>
                    <a:pt x="88" y="117"/>
                  </a:cubicBezTo>
                  <a:cubicBezTo>
                    <a:pt x="92" y="111"/>
                    <a:pt x="95" y="105"/>
                    <a:pt x="96" y="100"/>
                  </a:cubicBezTo>
                  <a:cubicBezTo>
                    <a:pt x="97" y="95"/>
                    <a:pt x="100" y="97"/>
                    <a:pt x="99" y="89"/>
                  </a:cubicBezTo>
                  <a:cubicBezTo>
                    <a:pt x="98" y="80"/>
                    <a:pt x="92" y="72"/>
                    <a:pt x="91" y="68"/>
                  </a:cubicBezTo>
                  <a:cubicBezTo>
                    <a:pt x="90" y="64"/>
                    <a:pt x="94" y="53"/>
                    <a:pt x="95" y="42"/>
                  </a:cubicBezTo>
                  <a:cubicBezTo>
                    <a:pt x="96" y="30"/>
                    <a:pt x="108" y="28"/>
                    <a:pt x="105" y="18"/>
                  </a:cubicBezTo>
                  <a:cubicBezTo>
                    <a:pt x="102" y="8"/>
                    <a:pt x="103" y="0"/>
                    <a:pt x="97" y="13"/>
                  </a:cubicBezTo>
                  <a:cubicBezTo>
                    <a:pt x="91" y="26"/>
                    <a:pt x="83" y="30"/>
                    <a:pt x="82" y="26"/>
                  </a:cubicBezTo>
                  <a:cubicBezTo>
                    <a:pt x="81" y="22"/>
                    <a:pt x="77" y="33"/>
                    <a:pt x="74" y="41"/>
                  </a:cubicBezTo>
                  <a:cubicBezTo>
                    <a:pt x="70" y="50"/>
                    <a:pt x="53" y="48"/>
                    <a:pt x="48" y="42"/>
                  </a:cubicBezTo>
                </a:path>
              </a:pathLst>
            </a:custGeom>
            <a:solidFill>
              <a:srgbClr val="8283BD"/>
            </a:solidFill>
            <a:ln w="9525">
              <a:noFill/>
              <a:round/>
              <a:headEnd/>
              <a:tailEnd/>
            </a:ln>
          </p:spPr>
          <p:txBody>
            <a:bodyPr/>
            <a:lstStyle/>
            <a:p>
              <a:endParaRPr lang="en-US"/>
            </a:p>
          </p:txBody>
        </p:sp>
        <p:sp>
          <p:nvSpPr>
            <p:cNvPr id="27381" name="Freeform 753"/>
            <p:cNvSpPr>
              <a:spLocks/>
            </p:cNvSpPr>
            <p:nvPr/>
          </p:nvSpPr>
          <p:spPr bwMode="auto">
            <a:xfrm>
              <a:off x="4381500" y="5039395"/>
              <a:ext cx="352425" cy="663575"/>
            </a:xfrm>
            <a:custGeom>
              <a:avLst/>
              <a:gdLst>
                <a:gd name="T0" fmla="*/ 2147483647 w 107"/>
                <a:gd name="T1" fmla="*/ 2147483647 h 201"/>
                <a:gd name="T2" fmla="*/ 2147483647 w 107"/>
                <a:gd name="T3" fmla="*/ 2147483647 h 201"/>
                <a:gd name="T4" fmla="*/ 2147483647 w 107"/>
                <a:gd name="T5" fmla="*/ 2147483647 h 201"/>
                <a:gd name="T6" fmla="*/ 2147483647 w 107"/>
                <a:gd name="T7" fmla="*/ 2147483647 h 201"/>
                <a:gd name="T8" fmla="*/ 2147483647 w 107"/>
                <a:gd name="T9" fmla="*/ 2147483647 h 201"/>
                <a:gd name="T10" fmla="*/ 2147483647 w 107"/>
                <a:gd name="T11" fmla="*/ 2147483647 h 201"/>
                <a:gd name="T12" fmla="*/ 2147483647 w 107"/>
                <a:gd name="T13" fmla="*/ 2147483647 h 201"/>
                <a:gd name="T14" fmla="*/ 2147483647 w 107"/>
                <a:gd name="T15" fmla="*/ 2147483647 h 201"/>
                <a:gd name="T16" fmla="*/ 2147483647 w 107"/>
                <a:gd name="T17" fmla="*/ 2147483647 h 201"/>
                <a:gd name="T18" fmla="*/ 2147483647 w 107"/>
                <a:gd name="T19" fmla="*/ 2147483647 h 201"/>
                <a:gd name="T20" fmla="*/ 2147483647 w 107"/>
                <a:gd name="T21" fmla="*/ 2147483647 h 201"/>
                <a:gd name="T22" fmla="*/ 2147483647 w 107"/>
                <a:gd name="T23" fmla="*/ 2147483647 h 201"/>
                <a:gd name="T24" fmla="*/ 2147483647 w 107"/>
                <a:gd name="T25" fmla="*/ 2147483647 h 201"/>
                <a:gd name="T26" fmla="*/ 2147483647 w 107"/>
                <a:gd name="T27" fmla="*/ 2147483647 h 201"/>
                <a:gd name="T28" fmla="*/ 2147483647 w 107"/>
                <a:gd name="T29" fmla="*/ 2147483647 h 201"/>
                <a:gd name="T30" fmla="*/ 2147483647 w 107"/>
                <a:gd name="T31" fmla="*/ 2147483647 h 201"/>
                <a:gd name="T32" fmla="*/ 2147483647 w 107"/>
                <a:gd name="T33" fmla="*/ 2147483647 h 201"/>
                <a:gd name="T34" fmla="*/ 2147483647 w 107"/>
                <a:gd name="T35" fmla="*/ 2147483647 h 201"/>
                <a:gd name="T36" fmla="*/ 2147483647 w 107"/>
                <a:gd name="T37" fmla="*/ 2147483647 h 201"/>
                <a:gd name="T38" fmla="*/ 2147483647 w 107"/>
                <a:gd name="T39" fmla="*/ 2147483647 h 201"/>
                <a:gd name="T40" fmla="*/ 2147483647 w 107"/>
                <a:gd name="T41" fmla="*/ 2147483647 h 2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201"/>
                <a:gd name="T65" fmla="*/ 107 w 107"/>
                <a:gd name="T66" fmla="*/ 201 h 2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201">
                  <a:moveTo>
                    <a:pt x="48" y="43"/>
                  </a:moveTo>
                  <a:cubicBezTo>
                    <a:pt x="48" y="43"/>
                    <a:pt x="76" y="65"/>
                    <a:pt x="73" y="80"/>
                  </a:cubicBezTo>
                  <a:cubicBezTo>
                    <a:pt x="70" y="95"/>
                    <a:pt x="73" y="102"/>
                    <a:pt x="71" y="108"/>
                  </a:cubicBezTo>
                  <a:cubicBezTo>
                    <a:pt x="69" y="114"/>
                    <a:pt x="59" y="120"/>
                    <a:pt x="56" y="128"/>
                  </a:cubicBezTo>
                  <a:cubicBezTo>
                    <a:pt x="53" y="135"/>
                    <a:pt x="41" y="127"/>
                    <a:pt x="36" y="135"/>
                  </a:cubicBezTo>
                  <a:cubicBezTo>
                    <a:pt x="30" y="143"/>
                    <a:pt x="30" y="151"/>
                    <a:pt x="23" y="159"/>
                  </a:cubicBezTo>
                  <a:cubicBezTo>
                    <a:pt x="15" y="167"/>
                    <a:pt x="0" y="187"/>
                    <a:pt x="7" y="185"/>
                  </a:cubicBezTo>
                  <a:cubicBezTo>
                    <a:pt x="14" y="183"/>
                    <a:pt x="5" y="201"/>
                    <a:pt x="14" y="190"/>
                  </a:cubicBezTo>
                  <a:cubicBezTo>
                    <a:pt x="24" y="178"/>
                    <a:pt x="28" y="161"/>
                    <a:pt x="38" y="153"/>
                  </a:cubicBezTo>
                  <a:cubicBezTo>
                    <a:pt x="48" y="146"/>
                    <a:pt x="51" y="148"/>
                    <a:pt x="61" y="145"/>
                  </a:cubicBezTo>
                  <a:cubicBezTo>
                    <a:pt x="70" y="142"/>
                    <a:pt x="70" y="135"/>
                    <a:pt x="76" y="126"/>
                  </a:cubicBezTo>
                  <a:cubicBezTo>
                    <a:pt x="81" y="117"/>
                    <a:pt x="84" y="123"/>
                    <a:pt x="88" y="116"/>
                  </a:cubicBezTo>
                  <a:cubicBezTo>
                    <a:pt x="92" y="110"/>
                    <a:pt x="95" y="104"/>
                    <a:pt x="96" y="99"/>
                  </a:cubicBezTo>
                  <a:cubicBezTo>
                    <a:pt x="96" y="94"/>
                    <a:pt x="100" y="96"/>
                    <a:pt x="99" y="88"/>
                  </a:cubicBezTo>
                  <a:cubicBezTo>
                    <a:pt x="98" y="79"/>
                    <a:pt x="92" y="71"/>
                    <a:pt x="91" y="67"/>
                  </a:cubicBezTo>
                  <a:cubicBezTo>
                    <a:pt x="90" y="63"/>
                    <a:pt x="94" y="52"/>
                    <a:pt x="95" y="41"/>
                  </a:cubicBezTo>
                  <a:cubicBezTo>
                    <a:pt x="96" y="29"/>
                    <a:pt x="107" y="27"/>
                    <a:pt x="105" y="17"/>
                  </a:cubicBezTo>
                  <a:cubicBezTo>
                    <a:pt x="102" y="8"/>
                    <a:pt x="103" y="0"/>
                    <a:pt x="97" y="12"/>
                  </a:cubicBezTo>
                  <a:cubicBezTo>
                    <a:pt x="91" y="25"/>
                    <a:pt x="83" y="29"/>
                    <a:pt x="82" y="25"/>
                  </a:cubicBezTo>
                  <a:cubicBezTo>
                    <a:pt x="81" y="21"/>
                    <a:pt x="77" y="32"/>
                    <a:pt x="74" y="40"/>
                  </a:cubicBezTo>
                  <a:cubicBezTo>
                    <a:pt x="70" y="49"/>
                    <a:pt x="53" y="47"/>
                    <a:pt x="48" y="41"/>
                  </a:cubicBezTo>
                </a:path>
              </a:pathLst>
            </a:custGeom>
            <a:solidFill>
              <a:srgbClr val="8183BD"/>
            </a:solidFill>
            <a:ln w="9525">
              <a:noFill/>
              <a:round/>
              <a:headEnd/>
              <a:tailEnd/>
            </a:ln>
          </p:spPr>
          <p:txBody>
            <a:bodyPr/>
            <a:lstStyle/>
            <a:p>
              <a:endParaRPr lang="en-US"/>
            </a:p>
          </p:txBody>
        </p:sp>
        <p:sp>
          <p:nvSpPr>
            <p:cNvPr id="27382" name="Freeform 754"/>
            <p:cNvSpPr>
              <a:spLocks/>
            </p:cNvSpPr>
            <p:nvPr/>
          </p:nvSpPr>
          <p:spPr bwMode="auto">
            <a:xfrm>
              <a:off x="4381500" y="5039395"/>
              <a:ext cx="352425" cy="663575"/>
            </a:xfrm>
            <a:custGeom>
              <a:avLst/>
              <a:gdLst>
                <a:gd name="T0" fmla="*/ 2147483647 w 107"/>
                <a:gd name="T1" fmla="*/ 2147483647 h 201"/>
                <a:gd name="T2" fmla="*/ 2147483647 w 107"/>
                <a:gd name="T3" fmla="*/ 2147483647 h 201"/>
                <a:gd name="T4" fmla="*/ 2147483647 w 107"/>
                <a:gd name="T5" fmla="*/ 2147483647 h 201"/>
                <a:gd name="T6" fmla="*/ 2147483647 w 107"/>
                <a:gd name="T7" fmla="*/ 2147483647 h 201"/>
                <a:gd name="T8" fmla="*/ 2147483647 w 107"/>
                <a:gd name="T9" fmla="*/ 2147483647 h 201"/>
                <a:gd name="T10" fmla="*/ 2147483647 w 107"/>
                <a:gd name="T11" fmla="*/ 2147483647 h 201"/>
                <a:gd name="T12" fmla="*/ 2147483647 w 107"/>
                <a:gd name="T13" fmla="*/ 2147483647 h 201"/>
                <a:gd name="T14" fmla="*/ 2147483647 w 107"/>
                <a:gd name="T15" fmla="*/ 2147483647 h 201"/>
                <a:gd name="T16" fmla="*/ 2147483647 w 107"/>
                <a:gd name="T17" fmla="*/ 2147483647 h 201"/>
                <a:gd name="T18" fmla="*/ 2147483647 w 107"/>
                <a:gd name="T19" fmla="*/ 2147483647 h 201"/>
                <a:gd name="T20" fmla="*/ 2147483647 w 107"/>
                <a:gd name="T21" fmla="*/ 2147483647 h 201"/>
                <a:gd name="T22" fmla="*/ 2147483647 w 107"/>
                <a:gd name="T23" fmla="*/ 2147483647 h 201"/>
                <a:gd name="T24" fmla="*/ 2147483647 w 107"/>
                <a:gd name="T25" fmla="*/ 2147483647 h 201"/>
                <a:gd name="T26" fmla="*/ 2147483647 w 107"/>
                <a:gd name="T27" fmla="*/ 2147483647 h 201"/>
                <a:gd name="T28" fmla="*/ 2147483647 w 107"/>
                <a:gd name="T29" fmla="*/ 2147483647 h 201"/>
                <a:gd name="T30" fmla="*/ 2147483647 w 107"/>
                <a:gd name="T31" fmla="*/ 2147483647 h 201"/>
                <a:gd name="T32" fmla="*/ 2147483647 w 107"/>
                <a:gd name="T33" fmla="*/ 2147483647 h 201"/>
                <a:gd name="T34" fmla="*/ 2147483647 w 107"/>
                <a:gd name="T35" fmla="*/ 2147483647 h 201"/>
                <a:gd name="T36" fmla="*/ 2147483647 w 107"/>
                <a:gd name="T37" fmla="*/ 2147483647 h 201"/>
                <a:gd name="T38" fmla="*/ 2147483647 w 107"/>
                <a:gd name="T39" fmla="*/ 2147483647 h 201"/>
                <a:gd name="T40" fmla="*/ 2147483647 w 107"/>
                <a:gd name="T41" fmla="*/ 2147483647 h 2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201"/>
                <a:gd name="T65" fmla="*/ 107 w 107"/>
                <a:gd name="T66" fmla="*/ 201 h 2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201">
                  <a:moveTo>
                    <a:pt x="48" y="43"/>
                  </a:moveTo>
                  <a:cubicBezTo>
                    <a:pt x="48" y="43"/>
                    <a:pt x="77" y="65"/>
                    <a:pt x="74" y="80"/>
                  </a:cubicBezTo>
                  <a:cubicBezTo>
                    <a:pt x="71" y="96"/>
                    <a:pt x="74" y="102"/>
                    <a:pt x="72" y="108"/>
                  </a:cubicBezTo>
                  <a:cubicBezTo>
                    <a:pt x="70" y="114"/>
                    <a:pt x="59" y="120"/>
                    <a:pt x="56" y="128"/>
                  </a:cubicBezTo>
                  <a:cubicBezTo>
                    <a:pt x="53" y="135"/>
                    <a:pt x="42" y="127"/>
                    <a:pt x="36" y="135"/>
                  </a:cubicBezTo>
                  <a:cubicBezTo>
                    <a:pt x="30" y="142"/>
                    <a:pt x="30" y="151"/>
                    <a:pt x="23" y="159"/>
                  </a:cubicBezTo>
                  <a:cubicBezTo>
                    <a:pt x="15" y="167"/>
                    <a:pt x="0" y="187"/>
                    <a:pt x="7" y="185"/>
                  </a:cubicBezTo>
                  <a:cubicBezTo>
                    <a:pt x="14" y="183"/>
                    <a:pt x="5" y="201"/>
                    <a:pt x="14" y="190"/>
                  </a:cubicBezTo>
                  <a:cubicBezTo>
                    <a:pt x="24" y="178"/>
                    <a:pt x="29" y="160"/>
                    <a:pt x="38" y="153"/>
                  </a:cubicBezTo>
                  <a:cubicBezTo>
                    <a:pt x="48" y="145"/>
                    <a:pt x="51" y="148"/>
                    <a:pt x="61" y="145"/>
                  </a:cubicBezTo>
                  <a:cubicBezTo>
                    <a:pt x="70" y="141"/>
                    <a:pt x="70" y="135"/>
                    <a:pt x="76" y="126"/>
                  </a:cubicBezTo>
                  <a:cubicBezTo>
                    <a:pt x="81" y="117"/>
                    <a:pt x="84" y="123"/>
                    <a:pt x="88" y="116"/>
                  </a:cubicBezTo>
                  <a:cubicBezTo>
                    <a:pt x="91" y="110"/>
                    <a:pt x="95" y="104"/>
                    <a:pt x="96" y="99"/>
                  </a:cubicBezTo>
                  <a:cubicBezTo>
                    <a:pt x="96" y="94"/>
                    <a:pt x="100" y="96"/>
                    <a:pt x="99" y="87"/>
                  </a:cubicBezTo>
                  <a:cubicBezTo>
                    <a:pt x="98" y="79"/>
                    <a:pt x="92" y="71"/>
                    <a:pt x="91" y="67"/>
                  </a:cubicBezTo>
                  <a:cubicBezTo>
                    <a:pt x="90" y="64"/>
                    <a:pt x="94" y="52"/>
                    <a:pt x="95" y="41"/>
                  </a:cubicBezTo>
                  <a:cubicBezTo>
                    <a:pt x="96" y="30"/>
                    <a:pt x="107" y="27"/>
                    <a:pt x="105" y="18"/>
                  </a:cubicBezTo>
                  <a:cubicBezTo>
                    <a:pt x="102" y="8"/>
                    <a:pt x="103" y="0"/>
                    <a:pt x="97" y="13"/>
                  </a:cubicBezTo>
                  <a:cubicBezTo>
                    <a:pt x="91" y="25"/>
                    <a:pt x="83" y="30"/>
                    <a:pt x="82" y="26"/>
                  </a:cubicBezTo>
                  <a:cubicBezTo>
                    <a:pt x="81" y="22"/>
                    <a:pt x="77" y="32"/>
                    <a:pt x="74" y="41"/>
                  </a:cubicBezTo>
                  <a:cubicBezTo>
                    <a:pt x="70" y="49"/>
                    <a:pt x="53" y="47"/>
                    <a:pt x="48" y="41"/>
                  </a:cubicBezTo>
                </a:path>
              </a:pathLst>
            </a:custGeom>
            <a:solidFill>
              <a:srgbClr val="8082BC"/>
            </a:solidFill>
            <a:ln w="9525">
              <a:noFill/>
              <a:round/>
              <a:headEnd/>
              <a:tailEnd/>
            </a:ln>
          </p:spPr>
          <p:txBody>
            <a:bodyPr/>
            <a:lstStyle/>
            <a:p>
              <a:endParaRPr lang="en-US"/>
            </a:p>
          </p:txBody>
        </p:sp>
        <p:sp>
          <p:nvSpPr>
            <p:cNvPr id="27383" name="Freeform 755"/>
            <p:cNvSpPr>
              <a:spLocks/>
            </p:cNvSpPr>
            <p:nvPr/>
          </p:nvSpPr>
          <p:spPr bwMode="auto">
            <a:xfrm>
              <a:off x="4381500" y="5042570"/>
              <a:ext cx="352425" cy="660400"/>
            </a:xfrm>
            <a:custGeom>
              <a:avLst/>
              <a:gdLst>
                <a:gd name="T0" fmla="*/ 2147483647 w 107"/>
                <a:gd name="T1" fmla="*/ 2147483647 h 200"/>
                <a:gd name="T2" fmla="*/ 2147483647 w 107"/>
                <a:gd name="T3" fmla="*/ 2147483647 h 200"/>
                <a:gd name="T4" fmla="*/ 2147483647 w 107"/>
                <a:gd name="T5" fmla="*/ 2147483647 h 200"/>
                <a:gd name="T6" fmla="*/ 2147483647 w 107"/>
                <a:gd name="T7" fmla="*/ 2147483647 h 200"/>
                <a:gd name="T8" fmla="*/ 2147483647 w 107"/>
                <a:gd name="T9" fmla="*/ 2147483647 h 200"/>
                <a:gd name="T10" fmla="*/ 2147483647 w 107"/>
                <a:gd name="T11" fmla="*/ 2147483647 h 200"/>
                <a:gd name="T12" fmla="*/ 2147483647 w 107"/>
                <a:gd name="T13" fmla="*/ 2147483647 h 200"/>
                <a:gd name="T14" fmla="*/ 2147483647 w 107"/>
                <a:gd name="T15" fmla="*/ 2147483647 h 200"/>
                <a:gd name="T16" fmla="*/ 2147483647 w 107"/>
                <a:gd name="T17" fmla="*/ 2147483647 h 200"/>
                <a:gd name="T18" fmla="*/ 2147483647 w 107"/>
                <a:gd name="T19" fmla="*/ 2147483647 h 200"/>
                <a:gd name="T20" fmla="*/ 2147483647 w 107"/>
                <a:gd name="T21" fmla="*/ 2147483647 h 200"/>
                <a:gd name="T22" fmla="*/ 2147483647 w 107"/>
                <a:gd name="T23" fmla="*/ 2147483647 h 200"/>
                <a:gd name="T24" fmla="*/ 2147483647 w 107"/>
                <a:gd name="T25" fmla="*/ 2147483647 h 200"/>
                <a:gd name="T26" fmla="*/ 2147483647 w 107"/>
                <a:gd name="T27" fmla="*/ 2147483647 h 200"/>
                <a:gd name="T28" fmla="*/ 2147483647 w 107"/>
                <a:gd name="T29" fmla="*/ 2147483647 h 200"/>
                <a:gd name="T30" fmla="*/ 2147483647 w 107"/>
                <a:gd name="T31" fmla="*/ 2147483647 h 200"/>
                <a:gd name="T32" fmla="*/ 2147483647 w 107"/>
                <a:gd name="T33" fmla="*/ 2147483647 h 200"/>
                <a:gd name="T34" fmla="*/ 2147483647 w 107"/>
                <a:gd name="T35" fmla="*/ 2147483647 h 200"/>
                <a:gd name="T36" fmla="*/ 2147483647 w 107"/>
                <a:gd name="T37" fmla="*/ 2147483647 h 200"/>
                <a:gd name="T38" fmla="*/ 2147483647 w 107"/>
                <a:gd name="T39" fmla="*/ 2147483647 h 200"/>
                <a:gd name="T40" fmla="*/ 2147483647 w 107"/>
                <a:gd name="T41" fmla="*/ 2147483647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200"/>
                <a:gd name="T65" fmla="*/ 107 w 107"/>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200">
                  <a:moveTo>
                    <a:pt x="48" y="42"/>
                  </a:moveTo>
                  <a:cubicBezTo>
                    <a:pt x="48" y="42"/>
                    <a:pt x="77" y="64"/>
                    <a:pt x="74" y="79"/>
                  </a:cubicBezTo>
                  <a:cubicBezTo>
                    <a:pt x="71" y="95"/>
                    <a:pt x="74" y="101"/>
                    <a:pt x="72" y="107"/>
                  </a:cubicBezTo>
                  <a:cubicBezTo>
                    <a:pt x="70" y="113"/>
                    <a:pt x="59" y="119"/>
                    <a:pt x="56" y="127"/>
                  </a:cubicBezTo>
                  <a:cubicBezTo>
                    <a:pt x="54" y="134"/>
                    <a:pt x="42" y="126"/>
                    <a:pt x="36" y="134"/>
                  </a:cubicBezTo>
                  <a:cubicBezTo>
                    <a:pt x="31" y="141"/>
                    <a:pt x="31" y="150"/>
                    <a:pt x="23" y="158"/>
                  </a:cubicBezTo>
                  <a:cubicBezTo>
                    <a:pt x="16" y="166"/>
                    <a:pt x="0" y="186"/>
                    <a:pt x="7" y="184"/>
                  </a:cubicBezTo>
                  <a:cubicBezTo>
                    <a:pt x="14" y="182"/>
                    <a:pt x="5" y="200"/>
                    <a:pt x="14" y="189"/>
                  </a:cubicBezTo>
                  <a:cubicBezTo>
                    <a:pt x="24" y="177"/>
                    <a:pt x="29" y="159"/>
                    <a:pt x="39" y="152"/>
                  </a:cubicBezTo>
                  <a:cubicBezTo>
                    <a:pt x="48" y="144"/>
                    <a:pt x="51" y="147"/>
                    <a:pt x="61" y="144"/>
                  </a:cubicBezTo>
                  <a:cubicBezTo>
                    <a:pt x="70" y="140"/>
                    <a:pt x="70" y="133"/>
                    <a:pt x="76" y="124"/>
                  </a:cubicBezTo>
                  <a:cubicBezTo>
                    <a:pt x="81" y="115"/>
                    <a:pt x="84" y="122"/>
                    <a:pt x="88" y="115"/>
                  </a:cubicBezTo>
                  <a:cubicBezTo>
                    <a:pt x="91" y="108"/>
                    <a:pt x="95" y="103"/>
                    <a:pt x="95" y="98"/>
                  </a:cubicBezTo>
                  <a:cubicBezTo>
                    <a:pt x="96" y="93"/>
                    <a:pt x="100" y="95"/>
                    <a:pt x="99" y="86"/>
                  </a:cubicBezTo>
                  <a:cubicBezTo>
                    <a:pt x="98" y="78"/>
                    <a:pt x="91" y="70"/>
                    <a:pt x="90" y="67"/>
                  </a:cubicBezTo>
                  <a:cubicBezTo>
                    <a:pt x="89" y="63"/>
                    <a:pt x="94" y="52"/>
                    <a:pt x="95" y="40"/>
                  </a:cubicBezTo>
                  <a:cubicBezTo>
                    <a:pt x="96" y="29"/>
                    <a:pt x="107" y="27"/>
                    <a:pt x="105" y="17"/>
                  </a:cubicBezTo>
                  <a:cubicBezTo>
                    <a:pt x="102" y="7"/>
                    <a:pt x="102" y="0"/>
                    <a:pt x="97" y="12"/>
                  </a:cubicBezTo>
                  <a:cubicBezTo>
                    <a:pt x="91" y="25"/>
                    <a:pt x="83" y="29"/>
                    <a:pt x="82" y="25"/>
                  </a:cubicBezTo>
                  <a:cubicBezTo>
                    <a:pt x="81" y="21"/>
                    <a:pt x="77" y="32"/>
                    <a:pt x="74" y="40"/>
                  </a:cubicBezTo>
                  <a:cubicBezTo>
                    <a:pt x="70" y="49"/>
                    <a:pt x="53" y="46"/>
                    <a:pt x="49" y="40"/>
                  </a:cubicBezTo>
                </a:path>
              </a:pathLst>
            </a:custGeom>
            <a:solidFill>
              <a:srgbClr val="7F82BC"/>
            </a:solidFill>
            <a:ln w="9525">
              <a:noFill/>
              <a:round/>
              <a:headEnd/>
              <a:tailEnd/>
            </a:ln>
          </p:spPr>
          <p:txBody>
            <a:bodyPr/>
            <a:lstStyle/>
            <a:p>
              <a:endParaRPr lang="en-US"/>
            </a:p>
          </p:txBody>
        </p:sp>
        <p:sp>
          <p:nvSpPr>
            <p:cNvPr id="27384" name="Freeform 756"/>
            <p:cNvSpPr>
              <a:spLocks/>
            </p:cNvSpPr>
            <p:nvPr/>
          </p:nvSpPr>
          <p:spPr bwMode="auto">
            <a:xfrm>
              <a:off x="4381500" y="5042570"/>
              <a:ext cx="352425" cy="660400"/>
            </a:xfrm>
            <a:custGeom>
              <a:avLst/>
              <a:gdLst>
                <a:gd name="T0" fmla="*/ 2147483647 w 107"/>
                <a:gd name="T1" fmla="*/ 2147483647 h 200"/>
                <a:gd name="T2" fmla="*/ 2147483647 w 107"/>
                <a:gd name="T3" fmla="*/ 2147483647 h 200"/>
                <a:gd name="T4" fmla="*/ 2147483647 w 107"/>
                <a:gd name="T5" fmla="*/ 2147483647 h 200"/>
                <a:gd name="T6" fmla="*/ 2147483647 w 107"/>
                <a:gd name="T7" fmla="*/ 2147483647 h 200"/>
                <a:gd name="T8" fmla="*/ 2147483647 w 107"/>
                <a:gd name="T9" fmla="*/ 2147483647 h 200"/>
                <a:gd name="T10" fmla="*/ 2147483647 w 107"/>
                <a:gd name="T11" fmla="*/ 2147483647 h 200"/>
                <a:gd name="T12" fmla="*/ 2147483647 w 107"/>
                <a:gd name="T13" fmla="*/ 2147483647 h 200"/>
                <a:gd name="T14" fmla="*/ 2147483647 w 107"/>
                <a:gd name="T15" fmla="*/ 2147483647 h 200"/>
                <a:gd name="T16" fmla="*/ 2147483647 w 107"/>
                <a:gd name="T17" fmla="*/ 2147483647 h 200"/>
                <a:gd name="T18" fmla="*/ 2147483647 w 107"/>
                <a:gd name="T19" fmla="*/ 2147483647 h 200"/>
                <a:gd name="T20" fmla="*/ 2147483647 w 107"/>
                <a:gd name="T21" fmla="*/ 2147483647 h 200"/>
                <a:gd name="T22" fmla="*/ 2147483647 w 107"/>
                <a:gd name="T23" fmla="*/ 2147483647 h 200"/>
                <a:gd name="T24" fmla="*/ 2147483647 w 107"/>
                <a:gd name="T25" fmla="*/ 2147483647 h 200"/>
                <a:gd name="T26" fmla="*/ 2147483647 w 107"/>
                <a:gd name="T27" fmla="*/ 2147483647 h 200"/>
                <a:gd name="T28" fmla="*/ 2147483647 w 107"/>
                <a:gd name="T29" fmla="*/ 2147483647 h 200"/>
                <a:gd name="T30" fmla="*/ 2147483647 w 107"/>
                <a:gd name="T31" fmla="*/ 2147483647 h 200"/>
                <a:gd name="T32" fmla="*/ 2147483647 w 107"/>
                <a:gd name="T33" fmla="*/ 2147483647 h 200"/>
                <a:gd name="T34" fmla="*/ 2147483647 w 107"/>
                <a:gd name="T35" fmla="*/ 2147483647 h 200"/>
                <a:gd name="T36" fmla="*/ 2147483647 w 107"/>
                <a:gd name="T37" fmla="*/ 2147483647 h 200"/>
                <a:gd name="T38" fmla="*/ 2147483647 w 107"/>
                <a:gd name="T39" fmla="*/ 2147483647 h 200"/>
                <a:gd name="T40" fmla="*/ 2147483647 w 107"/>
                <a:gd name="T41" fmla="*/ 2147483647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200"/>
                <a:gd name="T65" fmla="*/ 107 w 107"/>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200">
                  <a:moveTo>
                    <a:pt x="49" y="43"/>
                  </a:moveTo>
                  <a:cubicBezTo>
                    <a:pt x="49" y="43"/>
                    <a:pt x="77" y="64"/>
                    <a:pt x="74" y="80"/>
                  </a:cubicBezTo>
                  <a:cubicBezTo>
                    <a:pt x="72" y="95"/>
                    <a:pt x="74" y="101"/>
                    <a:pt x="72" y="107"/>
                  </a:cubicBezTo>
                  <a:cubicBezTo>
                    <a:pt x="70" y="113"/>
                    <a:pt x="60" y="119"/>
                    <a:pt x="57" y="127"/>
                  </a:cubicBezTo>
                  <a:cubicBezTo>
                    <a:pt x="54" y="134"/>
                    <a:pt x="42" y="126"/>
                    <a:pt x="36" y="133"/>
                  </a:cubicBezTo>
                  <a:cubicBezTo>
                    <a:pt x="31" y="141"/>
                    <a:pt x="31" y="149"/>
                    <a:pt x="23" y="158"/>
                  </a:cubicBezTo>
                  <a:cubicBezTo>
                    <a:pt x="16" y="166"/>
                    <a:pt x="0" y="186"/>
                    <a:pt x="7" y="184"/>
                  </a:cubicBezTo>
                  <a:cubicBezTo>
                    <a:pt x="14" y="182"/>
                    <a:pt x="5" y="200"/>
                    <a:pt x="14" y="188"/>
                  </a:cubicBezTo>
                  <a:cubicBezTo>
                    <a:pt x="24" y="177"/>
                    <a:pt x="29" y="159"/>
                    <a:pt x="39" y="151"/>
                  </a:cubicBezTo>
                  <a:cubicBezTo>
                    <a:pt x="48" y="144"/>
                    <a:pt x="51" y="147"/>
                    <a:pt x="61" y="143"/>
                  </a:cubicBezTo>
                  <a:cubicBezTo>
                    <a:pt x="70" y="140"/>
                    <a:pt x="70" y="133"/>
                    <a:pt x="75" y="124"/>
                  </a:cubicBezTo>
                  <a:cubicBezTo>
                    <a:pt x="81" y="115"/>
                    <a:pt x="84" y="121"/>
                    <a:pt x="87" y="115"/>
                  </a:cubicBezTo>
                  <a:cubicBezTo>
                    <a:pt x="91" y="108"/>
                    <a:pt x="95" y="103"/>
                    <a:pt x="95" y="98"/>
                  </a:cubicBezTo>
                  <a:cubicBezTo>
                    <a:pt x="96" y="93"/>
                    <a:pt x="99" y="95"/>
                    <a:pt x="98" y="86"/>
                  </a:cubicBezTo>
                  <a:cubicBezTo>
                    <a:pt x="98" y="78"/>
                    <a:pt x="91" y="70"/>
                    <a:pt x="90" y="67"/>
                  </a:cubicBezTo>
                  <a:cubicBezTo>
                    <a:pt x="89" y="63"/>
                    <a:pt x="94" y="52"/>
                    <a:pt x="95" y="40"/>
                  </a:cubicBezTo>
                  <a:cubicBezTo>
                    <a:pt x="96" y="29"/>
                    <a:pt x="107" y="27"/>
                    <a:pt x="105" y="17"/>
                  </a:cubicBezTo>
                  <a:cubicBezTo>
                    <a:pt x="102" y="8"/>
                    <a:pt x="102" y="0"/>
                    <a:pt x="97" y="13"/>
                  </a:cubicBezTo>
                  <a:cubicBezTo>
                    <a:pt x="91" y="25"/>
                    <a:pt x="83" y="29"/>
                    <a:pt x="82" y="25"/>
                  </a:cubicBezTo>
                  <a:cubicBezTo>
                    <a:pt x="81" y="22"/>
                    <a:pt x="77" y="32"/>
                    <a:pt x="74" y="40"/>
                  </a:cubicBezTo>
                  <a:cubicBezTo>
                    <a:pt x="70" y="49"/>
                    <a:pt x="53" y="46"/>
                    <a:pt x="49" y="40"/>
                  </a:cubicBezTo>
                </a:path>
              </a:pathLst>
            </a:custGeom>
            <a:solidFill>
              <a:srgbClr val="7E81BC"/>
            </a:solidFill>
            <a:ln w="9525">
              <a:noFill/>
              <a:round/>
              <a:headEnd/>
              <a:tailEnd/>
            </a:ln>
          </p:spPr>
          <p:txBody>
            <a:bodyPr/>
            <a:lstStyle/>
            <a:p>
              <a:endParaRPr lang="en-US"/>
            </a:p>
          </p:txBody>
        </p:sp>
        <p:sp>
          <p:nvSpPr>
            <p:cNvPr id="27385" name="Freeform 757"/>
            <p:cNvSpPr>
              <a:spLocks/>
            </p:cNvSpPr>
            <p:nvPr/>
          </p:nvSpPr>
          <p:spPr bwMode="auto">
            <a:xfrm>
              <a:off x="4381500" y="5042570"/>
              <a:ext cx="352425" cy="660400"/>
            </a:xfrm>
            <a:custGeom>
              <a:avLst/>
              <a:gdLst>
                <a:gd name="T0" fmla="*/ 2147483647 w 107"/>
                <a:gd name="T1" fmla="*/ 2147483647 h 200"/>
                <a:gd name="T2" fmla="*/ 2147483647 w 107"/>
                <a:gd name="T3" fmla="*/ 2147483647 h 200"/>
                <a:gd name="T4" fmla="*/ 2147483647 w 107"/>
                <a:gd name="T5" fmla="*/ 2147483647 h 200"/>
                <a:gd name="T6" fmla="*/ 2147483647 w 107"/>
                <a:gd name="T7" fmla="*/ 2147483647 h 200"/>
                <a:gd name="T8" fmla="*/ 2147483647 w 107"/>
                <a:gd name="T9" fmla="*/ 2147483647 h 200"/>
                <a:gd name="T10" fmla="*/ 2147483647 w 107"/>
                <a:gd name="T11" fmla="*/ 2147483647 h 200"/>
                <a:gd name="T12" fmla="*/ 2147483647 w 107"/>
                <a:gd name="T13" fmla="*/ 2147483647 h 200"/>
                <a:gd name="T14" fmla="*/ 2147483647 w 107"/>
                <a:gd name="T15" fmla="*/ 2147483647 h 200"/>
                <a:gd name="T16" fmla="*/ 2147483647 w 107"/>
                <a:gd name="T17" fmla="*/ 2147483647 h 200"/>
                <a:gd name="T18" fmla="*/ 2147483647 w 107"/>
                <a:gd name="T19" fmla="*/ 2147483647 h 200"/>
                <a:gd name="T20" fmla="*/ 2147483647 w 107"/>
                <a:gd name="T21" fmla="*/ 2147483647 h 200"/>
                <a:gd name="T22" fmla="*/ 2147483647 w 107"/>
                <a:gd name="T23" fmla="*/ 2147483647 h 200"/>
                <a:gd name="T24" fmla="*/ 2147483647 w 107"/>
                <a:gd name="T25" fmla="*/ 2147483647 h 200"/>
                <a:gd name="T26" fmla="*/ 2147483647 w 107"/>
                <a:gd name="T27" fmla="*/ 2147483647 h 200"/>
                <a:gd name="T28" fmla="*/ 2147483647 w 107"/>
                <a:gd name="T29" fmla="*/ 2147483647 h 200"/>
                <a:gd name="T30" fmla="*/ 2147483647 w 107"/>
                <a:gd name="T31" fmla="*/ 2147483647 h 200"/>
                <a:gd name="T32" fmla="*/ 2147483647 w 107"/>
                <a:gd name="T33" fmla="*/ 2147483647 h 200"/>
                <a:gd name="T34" fmla="*/ 2147483647 w 107"/>
                <a:gd name="T35" fmla="*/ 2147483647 h 200"/>
                <a:gd name="T36" fmla="*/ 2147483647 w 107"/>
                <a:gd name="T37" fmla="*/ 2147483647 h 200"/>
                <a:gd name="T38" fmla="*/ 2147483647 w 107"/>
                <a:gd name="T39" fmla="*/ 2147483647 h 200"/>
                <a:gd name="T40" fmla="*/ 2147483647 w 107"/>
                <a:gd name="T41" fmla="*/ 2147483647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200"/>
                <a:gd name="T65" fmla="*/ 107 w 107"/>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200">
                  <a:moveTo>
                    <a:pt x="49" y="43"/>
                  </a:moveTo>
                  <a:cubicBezTo>
                    <a:pt x="49" y="43"/>
                    <a:pt x="78" y="65"/>
                    <a:pt x="75" y="80"/>
                  </a:cubicBezTo>
                  <a:cubicBezTo>
                    <a:pt x="72" y="95"/>
                    <a:pt x="75" y="101"/>
                    <a:pt x="73" y="107"/>
                  </a:cubicBezTo>
                  <a:cubicBezTo>
                    <a:pt x="71" y="113"/>
                    <a:pt x="60" y="119"/>
                    <a:pt x="57" y="127"/>
                  </a:cubicBezTo>
                  <a:cubicBezTo>
                    <a:pt x="54" y="135"/>
                    <a:pt x="42" y="126"/>
                    <a:pt x="36" y="133"/>
                  </a:cubicBezTo>
                  <a:cubicBezTo>
                    <a:pt x="31" y="141"/>
                    <a:pt x="31" y="149"/>
                    <a:pt x="24" y="157"/>
                  </a:cubicBezTo>
                  <a:cubicBezTo>
                    <a:pt x="16" y="166"/>
                    <a:pt x="0" y="186"/>
                    <a:pt x="7" y="184"/>
                  </a:cubicBezTo>
                  <a:cubicBezTo>
                    <a:pt x="14" y="182"/>
                    <a:pt x="5" y="200"/>
                    <a:pt x="14" y="188"/>
                  </a:cubicBezTo>
                  <a:cubicBezTo>
                    <a:pt x="24" y="177"/>
                    <a:pt x="29" y="158"/>
                    <a:pt x="39" y="151"/>
                  </a:cubicBezTo>
                  <a:cubicBezTo>
                    <a:pt x="48" y="144"/>
                    <a:pt x="52" y="146"/>
                    <a:pt x="61" y="143"/>
                  </a:cubicBezTo>
                  <a:cubicBezTo>
                    <a:pt x="70" y="140"/>
                    <a:pt x="70" y="133"/>
                    <a:pt x="75" y="124"/>
                  </a:cubicBezTo>
                  <a:cubicBezTo>
                    <a:pt x="81" y="115"/>
                    <a:pt x="84" y="121"/>
                    <a:pt x="87" y="115"/>
                  </a:cubicBezTo>
                  <a:cubicBezTo>
                    <a:pt x="91" y="108"/>
                    <a:pt x="94" y="103"/>
                    <a:pt x="95" y="98"/>
                  </a:cubicBezTo>
                  <a:cubicBezTo>
                    <a:pt x="96" y="93"/>
                    <a:pt x="99" y="95"/>
                    <a:pt x="98" y="86"/>
                  </a:cubicBezTo>
                  <a:cubicBezTo>
                    <a:pt x="97" y="78"/>
                    <a:pt x="91" y="70"/>
                    <a:pt x="90" y="67"/>
                  </a:cubicBezTo>
                  <a:cubicBezTo>
                    <a:pt x="89" y="63"/>
                    <a:pt x="93" y="52"/>
                    <a:pt x="94" y="41"/>
                  </a:cubicBezTo>
                  <a:cubicBezTo>
                    <a:pt x="96" y="29"/>
                    <a:pt x="107" y="27"/>
                    <a:pt x="105" y="17"/>
                  </a:cubicBezTo>
                  <a:cubicBezTo>
                    <a:pt x="102" y="8"/>
                    <a:pt x="102" y="0"/>
                    <a:pt x="97" y="13"/>
                  </a:cubicBezTo>
                  <a:cubicBezTo>
                    <a:pt x="91" y="25"/>
                    <a:pt x="83" y="30"/>
                    <a:pt x="82" y="26"/>
                  </a:cubicBezTo>
                  <a:cubicBezTo>
                    <a:pt x="81" y="22"/>
                    <a:pt x="77" y="32"/>
                    <a:pt x="74" y="41"/>
                  </a:cubicBezTo>
                  <a:cubicBezTo>
                    <a:pt x="70" y="49"/>
                    <a:pt x="53" y="46"/>
                    <a:pt x="49" y="41"/>
                  </a:cubicBezTo>
                </a:path>
              </a:pathLst>
            </a:custGeom>
            <a:solidFill>
              <a:srgbClr val="7D81BC"/>
            </a:solidFill>
            <a:ln w="9525">
              <a:noFill/>
              <a:round/>
              <a:headEnd/>
              <a:tailEnd/>
            </a:ln>
          </p:spPr>
          <p:txBody>
            <a:bodyPr/>
            <a:lstStyle/>
            <a:p>
              <a:endParaRPr lang="en-US"/>
            </a:p>
          </p:txBody>
        </p:sp>
        <p:sp>
          <p:nvSpPr>
            <p:cNvPr id="27386" name="Freeform 758"/>
            <p:cNvSpPr>
              <a:spLocks/>
            </p:cNvSpPr>
            <p:nvPr/>
          </p:nvSpPr>
          <p:spPr bwMode="auto">
            <a:xfrm>
              <a:off x="4381500" y="5045745"/>
              <a:ext cx="352425" cy="657225"/>
            </a:xfrm>
            <a:custGeom>
              <a:avLst/>
              <a:gdLst>
                <a:gd name="T0" fmla="*/ 2147483647 w 107"/>
                <a:gd name="T1" fmla="*/ 2147483647 h 199"/>
                <a:gd name="T2" fmla="*/ 2147483647 w 107"/>
                <a:gd name="T3" fmla="*/ 2147483647 h 199"/>
                <a:gd name="T4" fmla="*/ 2147483647 w 107"/>
                <a:gd name="T5" fmla="*/ 2147483647 h 199"/>
                <a:gd name="T6" fmla="*/ 2147483647 w 107"/>
                <a:gd name="T7" fmla="*/ 2147483647 h 199"/>
                <a:gd name="T8" fmla="*/ 2147483647 w 107"/>
                <a:gd name="T9" fmla="*/ 2147483647 h 199"/>
                <a:gd name="T10" fmla="*/ 2147483647 w 107"/>
                <a:gd name="T11" fmla="*/ 2147483647 h 199"/>
                <a:gd name="T12" fmla="*/ 2147483647 w 107"/>
                <a:gd name="T13" fmla="*/ 2147483647 h 199"/>
                <a:gd name="T14" fmla="*/ 2147483647 w 107"/>
                <a:gd name="T15" fmla="*/ 2147483647 h 199"/>
                <a:gd name="T16" fmla="*/ 2147483647 w 107"/>
                <a:gd name="T17" fmla="*/ 2147483647 h 199"/>
                <a:gd name="T18" fmla="*/ 2147483647 w 107"/>
                <a:gd name="T19" fmla="*/ 2147483647 h 199"/>
                <a:gd name="T20" fmla="*/ 2147483647 w 107"/>
                <a:gd name="T21" fmla="*/ 2147483647 h 199"/>
                <a:gd name="T22" fmla="*/ 2147483647 w 107"/>
                <a:gd name="T23" fmla="*/ 2147483647 h 199"/>
                <a:gd name="T24" fmla="*/ 2147483647 w 107"/>
                <a:gd name="T25" fmla="*/ 2147483647 h 199"/>
                <a:gd name="T26" fmla="*/ 2147483647 w 107"/>
                <a:gd name="T27" fmla="*/ 2147483647 h 199"/>
                <a:gd name="T28" fmla="*/ 2147483647 w 107"/>
                <a:gd name="T29" fmla="*/ 2147483647 h 199"/>
                <a:gd name="T30" fmla="*/ 2147483647 w 107"/>
                <a:gd name="T31" fmla="*/ 2147483647 h 199"/>
                <a:gd name="T32" fmla="*/ 2147483647 w 107"/>
                <a:gd name="T33" fmla="*/ 2147483647 h 199"/>
                <a:gd name="T34" fmla="*/ 2147483647 w 107"/>
                <a:gd name="T35" fmla="*/ 2147483647 h 199"/>
                <a:gd name="T36" fmla="*/ 2147483647 w 107"/>
                <a:gd name="T37" fmla="*/ 2147483647 h 199"/>
                <a:gd name="T38" fmla="*/ 2147483647 w 107"/>
                <a:gd name="T39" fmla="*/ 2147483647 h 199"/>
                <a:gd name="T40" fmla="*/ 2147483647 w 107"/>
                <a:gd name="T41" fmla="*/ 2147483647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199"/>
                <a:gd name="T65" fmla="*/ 107 w 107"/>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199">
                  <a:moveTo>
                    <a:pt x="49" y="42"/>
                  </a:moveTo>
                  <a:cubicBezTo>
                    <a:pt x="49" y="42"/>
                    <a:pt x="78" y="64"/>
                    <a:pt x="75" y="79"/>
                  </a:cubicBezTo>
                  <a:cubicBezTo>
                    <a:pt x="72" y="94"/>
                    <a:pt x="75" y="100"/>
                    <a:pt x="73" y="106"/>
                  </a:cubicBezTo>
                  <a:cubicBezTo>
                    <a:pt x="71" y="112"/>
                    <a:pt x="60" y="118"/>
                    <a:pt x="57" y="126"/>
                  </a:cubicBezTo>
                  <a:cubicBezTo>
                    <a:pt x="55" y="134"/>
                    <a:pt x="42" y="124"/>
                    <a:pt x="37" y="132"/>
                  </a:cubicBezTo>
                  <a:cubicBezTo>
                    <a:pt x="31" y="140"/>
                    <a:pt x="31" y="148"/>
                    <a:pt x="24" y="156"/>
                  </a:cubicBezTo>
                  <a:cubicBezTo>
                    <a:pt x="17" y="164"/>
                    <a:pt x="0" y="185"/>
                    <a:pt x="7" y="183"/>
                  </a:cubicBezTo>
                  <a:cubicBezTo>
                    <a:pt x="14" y="181"/>
                    <a:pt x="5" y="199"/>
                    <a:pt x="14" y="187"/>
                  </a:cubicBezTo>
                  <a:cubicBezTo>
                    <a:pt x="24" y="176"/>
                    <a:pt x="29" y="157"/>
                    <a:pt x="39" y="150"/>
                  </a:cubicBezTo>
                  <a:cubicBezTo>
                    <a:pt x="48" y="142"/>
                    <a:pt x="52" y="145"/>
                    <a:pt x="61" y="142"/>
                  </a:cubicBezTo>
                  <a:cubicBezTo>
                    <a:pt x="71" y="139"/>
                    <a:pt x="70" y="132"/>
                    <a:pt x="75" y="123"/>
                  </a:cubicBezTo>
                  <a:cubicBezTo>
                    <a:pt x="80" y="114"/>
                    <a:pt x="83" y="120"/>
                    <a:pt x="87" y="114"/>
                  </a:cubicBezTo>
                  <a:cubicBezTo>
                    <a:pt x="91" y="107"/>
                    <a:pt x="94" y="101"/>
                    <a:pt x="95" y="96"/>
                  </a:cubicBezTo>
                  <a:cubicBezTo>
                    <a:pt x="96" y="91"/>
                    <a:pt x="99" y="94"/>
                    <a:pt x="98" y="85"/>
                  </a:cubicBezTo>
                  <a:cubicBezTo>
                    <a:pt x="97" y="77"/>
                    <a:pt x="91" y="70"/>
                    <a:pt x="90" y="66"/>
                  </a:cubicBezTo>
                  <a:cubicBezTo>
                    <a:pt x="89" y="62"/>
                    <a:pt x="93" y="51"/>
                    <a:pt x="94" y="40"/>
                  </a:cubicBezTo>
                  <a:cubicBezTo>
                    <a:pt x="95" y="29"/>
                    <a:pt x="107" y="26"/>
                    <a:pt x="104" y="17"/>
                  </a:cubicBezTo>
                  <a:cubicBezTo>
                    <a:pt x="102" y="7"/>
                    <a:pt x="102" y="0"/>
                    <a:pt x="97" y="12"/>
                  </a:cubicBezTo>
                  <a:cubicBezTo>
                    <a:pt x="91" y="25"/>
                    <a:pt x="83" y="29"/>
                    <a:pt x="82" y="25"/>
                  </a:cubicBezTo>
                  <a:cubicBezTo>
                    <a:pt x="81" y="21"/>
                    <a:pt x="77" y="32"/>
                    <a:pt x="74" y="40"/>
                  </a:cubicBezTo>
                  <a:cubicBezTo>
                    <a:pt x="70" y="48"/>
                    <a:pt x="53" y="45"/>
                    <a:pt x="49" y="40"/>
                  </a:cubicBezTo>
                </a:path>
              </a:pathLst>
            </a:custGeom>
            <a:solidFill>
              <a:srgbClr val="7C80BB"/>
            </a:solidFill>
            <a:ln w="9525">
              <a:noFill/>
              <a:round/>
              <a:headEnd/>
              <a:tailEnd/>
            </a:ln>
          </p:spPr>
          <p:txBody>
            <a:bodyPr/>
            <a:lstStyle/>
            <a:p>
              <a:endParaRPr lang="en-US"/>
            </a:p>
          </p:txBody>
        </p:sp>
        <p:sp>
          <p:nvSpPr>
            <p:cNvPr id="27387" name="Freeform 759"/>
            <p:cNvSpPr>
              <a:spLocks/>
            </p:cNvSpPr>
            <p:nvPr/>
          </p:nvSpPr>
          <p:spPr bwMode="auto">
            <a:xfrm>
              <a:off x="4384675" y="5045745"/>
              <a:ext cx="349250" cy="654050"/>
            </a:xfrm>
            <a:custGeom>
              <a:avLst/>
              <a:gdLst>
                <a:gd name="T0" fmla="*/ 2147483647 w 106"/>
                <a:gd name="T1" fmla="*/ 2147483647 h 198"/>
                <a:gd name="T2" fmla="*/ 2147483647 w 106"/>
                <a:gd name="T3" fmla="*/ 2147483647 h 198"/>
                <a:gd name="T4" fmla="*/ 2147483647 w 106"/>
                <a:gd name="T5" fmla="*/ 2147483647 h 198"/>
                <a:gd name="T6" fmla="*/ 2147483647 w 106"/>
                <a:gd name="T7" fmla="*/ 2147483647 h 198"/>
                <a:gd name="T8" fmla="*/ 2147483647 w 106"/>
                <a:gd name="T9" fmla="*/ 2147483647 h 198"/>
                <a:gd name="T10" fmla="*/ 2147483647 w 106"/>
                <a:gd name="T11" fmla="*/ 2147483647 h 198"/>
                <a:gd name="T12" fmla="*/ 2147483647 w 106"/>
                <a:gd name="T13" fmla="*/ 2147483647 h 198"/>
                <a:gd name="T14" fmla="*/ 2147483647 w 106"/>
                <a:gd name="T15" fmla="*/ 2147483647 h 198"/>
                <a:gd name="T16" fmla="*/ 2147483647 w 106"/>
                <a:gd name="T17" fmla="*/ 2147483647 h 198"/>
                <a:gd name="T18" fmla="*/ 2147483647 w 106"/>
                <a:gd name="T19" fmla="*/ 2147483647 h 198"/>
                <a:gd name="T20" fmla="*/ 2147483647 w 106"/>
                <a:gd name="T21" fmla="*/ 2147483647 h 198"/>
                <a:gd name="T22" fmla="*/ 2147483647 w 106"/>
                <a:gd name="T23" fmla="*/ 2147483647 h 198"/>
                <a:gd name="T24" fmla="*/ 2147483647 w 106"/>
                <a:gd name="T25" fmla="*/ 2147483647 h 198"/>
                <a:gd name="T26" fmla="*/ 2147483647 w 106"/>
                <a:gd name="T27" fmla="*/ 2147483647 h 198"/>
                <a:gd name="T28" fmla="*/ 2147483647 w 106"/>
                <a:gd name="T29" fmla="*/ 2147483647 h 198"/>
                <a:gd name="T30" fmla="*/ 2147483647 w 106"/>
                <a:gd name="T31" fmla="*/ 2147483647 h 198"/>
                <a:gd name="T32" fmla="*/ 2147483647 w 106"/>
                <a:gd name="T33" fmla="*/ 2147483647 h 198"/>
                <a:gd name="T34" fmla="*/ 2147483647 w 106"/>
                <a:gd name="T35" fmla="*/ 2147483647 h 198"/>
                <a:gd name="T36" fmla="*/ 2147483647 w 106"/>
                <a:gd name="T37" fmla="*/ 2147483647 h 198"/>
                <a:gd name="T38" fmla="*/ 2147483647 w 106"/>
                <a:gd name="T39" fmla="*/ 2147483647 h 198"/>
                <a:gd name="T40" fmla="*/ 2147483647 w 106"/>
                <a:gd name="T41" fmla="*/ 2147483647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6"/>
                <a:gd name="T64" fmla="*/ 0 h 198"/>
                <a:gd name="T65" fmla="*/ 106 w 106"/>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6" h="198">
                  <a:moveTo>
                    <a:pt x="48" y="42"/>
                  </a:moveTo>
                  <a:cubicBezTo>
                    <a:pt x="48" y="42"/>
                    <a:pt x="77" y="64"/>
                    <a:pt x="75" y="79"/>
                  </a:cubicBezTo>
                  <a:cubicBezTo>
                    <a:pt x="72" y="94"/>
                    <a:pt x="74" y="101"/>
                    <a:pt x="72" y="106"/>
                  </a:cubicBezTo>
                  <a:cubicBezTo>
                    <a:pt x="71" y="112"/>
                    <a:pt x="59" y="118"/>
                    <a:pt x="57" y="126"/>
                  </a:cubicBezTo>
                  <a:cubicBezTo>
                    <a:pt x="54" y="134"/>
                    <a:pt x="41" y="124"/>
                    <a:pt x="36" y="132"/>
                  </a:cubicBezTo>
                  <a:cubicBezTo>
                    <a:pt x="30" y="140"/>
                    <a:pt x="31" y="148"/>
                    <a:pt x="23" y="156"/>
                  </a:cubicBezTo>
                  <a:cubicBezTo>
                    <a:pt x="16" y="164"/>
                    <a:pt x="0" y="184"/>
                    <a:pt x="7" y="183"/>
                  </a:cubicBezTo>
                  <a:cubicBezTo>
                    <a:pt x="14" y="181"/>
                    <a:pt x="4" y="198"/>
                    <a:pt x="13" y="187"/>
                  </a:cubicBezTo>
                  <a:cubicBezTo>
                    <a:pt x="23" y="176"/>
                    <a:pt x="28" y="157"/>
                    <a:pt x="38" y="150"/>
                  </a:cubicBezTo>
                  <a:cubicBezTo>
                    <a:pt x="48" y="142"/>
                    <a:pt x="51" y="145"/>
                    <a:pt x="60" y="142"/>
                  </a:cubicBezTo>
                  <a:cubicBezTo>
                    <a:pt x="70" y="139"/>
                    <a:pt x="69" y="132"/>
                    <a:pt x="74" y="123"/>
                  </a:cubicBezTo>
                  <a:cubicBezTo>
                    <a:pt x="79" y="114"/>
                    <a:pt x="82" y="120"/>
                    <a:pt x="86" y="113"/>
                  </a:cubicBezTo>
                  <a:cubicBezTo>
                    <a:pt x="90" y="107"/>
                    <a:pt x="93" y="101"/>
                    <a:pt x="94" y="96"/>
                  </a:cubicBezTo>
                  <a:cubicBezTo>
                    <a:pt x="95" y="91"/>
                    <a:pt x="98" y="94"/>
                    <a:pt x="97" y="85"/>
                  </a:cubicBezTo>
                  <a:cubicBezTo>
                    <a:pt x="96" y="77"/>
                    <a:pt x="90" y="70"/>
                    <a:pt x="89" y="66"/>
                  </a:cubicBezTo>
                  <a:cubicBezTo>
                    <a:pt x="88" y="62"/>
                    <a:pt x="92" y="51"/>
                    <a:pt x="93" y="40"/>
                  </a:cubicBezTo>
                  <a:cubicBezTo>
                    <a:pt x="94" y="29"/>
                    <a:pt x="106" y="27"/>
                    <a:pt x="103" y="17"/>
                  </a:cubicBezTo>
                  <a:cubicBezTo>
                    <a:pt x="101" y="7"/>
                    <a:pt x="101" y="0"/>
                    <a:pt x="96" y="13"/>
                  </a:cubicBezTo>
                  <a:cubicBezTo>
                    <a:pt x="90" y="25"/>
                    <a:pt x="82" y="29"/>
                    <a:pt x="81" y="26"/>
                  </a:cubicBezTo>
                  <a:cubicBezTo>
                    <a:pt x="79" y="22"/>
                    <a:pt x="76" y="32"/>
                    <a:pt x="73" y="40"/>
                  </a:cubicBezTo>
                  <a:cubicBezTo>
                    <a:pt x="69" y="49"/>
                    <a:pt x="52" y="46"/>
                    <a:pt x="48" y="40"/>
                  </a:cubicBezTo>
                </a:path>
              </a:pathLst>
            </a:custGeom>
            <a:solidFill>
              <a:srgbClr val="7C7FBB"/>
            </a:solidFill>
            <a:ln w="9525">
              <a:noFill/>
              <a:round/>
              <a:headEnd/>
              <a:tailEnd/>
            </a:ln>
          </p:spPr>
          <p:txBody>
            <a:bodyPr/>
            <a:lstStyle/>
            <a:p>
              <a:endParaRPr lang="en-US"/>
            </a:p>
          </p:txBody>
        </p:sp>
        <p:sp>
          <p:nvSpPr>
            <p:cNvPr id="27388" name="Freeform 760"/>
            <p:cNvSpPr>
              <a:spLocks/>
            </p:cNvSpPr>
            <p:nvPr/>
          </p:nvSpPr>
          <p:spPr bwMode="auto">
            <a:xfrm>
              <a:off x="4384675" y="5048920"/>
              <a:ext cx="349250" cy="650875"/>
            </a:xfrm>
            <a:custGeom>
              <a:avLst/>
              <a:gdLst>
                <a:gd name="T0" fmla="*/ 2147483647 w 106"/>
                <a:gd name="T1" fmla="*/ 2147483647 h 197"/>
                <a:gd name="T2" fmla="*/ 2147483647 w 106"/>
                <a:gd name="T3" fmla="*/ 2147483647 h 197"/>
                <a:gd name="T4" fmla="*/ 2147483647 w 106"/>
                <a:gd name="T5" fmla="*/ 2147483647 h 197"/>
                <a:gd name="T6" fmla="*/ 2147483647 w 106"/>
                <a:gd name="T7" fmla="*/ 2147483647 h 197"/>
                <a:gd name="T8" fmla="*/ 2147483647 w 106"/>
                <a:gd name="T9" fmla="*/ 2147483647 h 197"/>
                <a:gd name="T10" fmla="*/ 2147483647 w 106"/>
                <a:gd name="T11" fmla="*/ 2147483647 h 197"/>
                <a:gd name="T12" fmla="*/ 2147483647 w 106"/>
                <a:gd name="T13" fmla="*/ 2147483647 h 197"/>
                <a:gd name="T14" fmla="*/ 2147483647 w 106"/>
                <a:gd name="T15" fmla="*/ 2147483647 h 197"/>
                <a:gd name="T16" fmla="*/ 2147483647 w 106"/>
                <a:gd name="T17" fmla="*/ 2147483647 h 197"/>
                <a:gd name="T18" fmla="*/ 2147483647 w 106"/>
                <a:gd name="T19" fmla="*/ 2147483647 h 197"/>
                <a:gd name="T20" fmla="*/ 2147483647 w 106"/>
                <a:gd name="T21" fmla="*/ 2147483647 h 197"/>
                <a:gd name="T22" fmla="*/ 2147483647 w 106"/>
                <a:gd name="T23" fmla="*/ 2147483647 h 197"/>
                <a:gd name="T24" fmla="*/ 2147483647 w 106"/>
                <a:gd name="T25" fmla="*/ 2147483647 h 197"/>
                <a:gd name="T26" fmla="*/ 2147483647 w 106"/>
                <a:gd name="T27" fmla="*/ 2147483647 h 197"/>
                <a:gd name="T28" fmla="*/ 2147483647 w 106"/>
                <a:gd name="T29" fmla="*/ 2147483647 h 197"/>
                <a:gd name="T30" fmla="*/ 2147483647 w 106"/>
                <a:gd name="T31" fmla="*/ 2147483647 h 197"/>
                <a:gd name="T32" fmla="*/ 2147483647 w 106"/>
                <a:gd name="T33" fmla="*/ 2147483647 h 197"/>
                <a:gd name="T34" fmla="*/ 2147483647 w 106"/>
                <a:gd name="T35" fmla="*/ 2147483647 h 197"/>
                <a:gd name="T36" fmla="*/ 2147483647 w 106"/>
                <a:gd name="T37" fmla="*/ 2147483647 h 197"/>
                <a:gd name="T38" fmla="*/ 2147483647 w 106"/>
                <a:gd name="T39" fmla="*/ 2147483647 h 197"/>
                <a:gd name="T40" fmla="*/ 2147483647 w 106"/>
                <a:gd name="T41" fmla="*/ 2147483647 h 19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6"/>
                <a:gd name="T64" fmla="*/ 0 h 197"/>
                <a:gd name="T65" fmla="*/ 106 w 106"/>
                <a:gd name="T66" fmla="*/ 197 h 19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6" h="197">
                  <a:moveTo>
                    <a:pt x="48" y="41"/>
                  </a:moveTo>
                  <a:cubicBezTo>
                    <a:pt x="48" y="41"/>
                    <a:pt x="78" y="63"/>
                    <a:pt x="75" y="78"/>
                  </a:cubicBezTo>
                  <a:cubicBezTo>
                    <a:pt x="72" y="93"/>
                    <a:pt x="75" y="100"/>
                    <a:pt x="73" y="106"/>
                  </a:cubicBezTo>
                  <a:cubicBezTo>
                    <a:pt x="71" y="111"/>
                    <a:pt x="60" y="117"/>
                    <a:pt x="57" y="125"/>
                  </a:cubicBezTo>
                  <a:cubicBezTo>
                    <a:pt x="54" y="133"/>
                    <a:pt x="41" y="123"/>
                    <a:pt x="36" y="131"/>
                  </a:cubicBezTo>
                  <a:cubicBezTo>
                    <a:pt x="30" y="138"/>
                    <a:pt x="31" y="147"/>
                    <a:pt x="24" y="155"/>
                  </a:cubicBezTo>
                  <a:cubicBezTo>
                    <a:pt x="16" y="163"/>
                    <a:pt x="0" y="183"/>
                    <a:pt x="7" y="181"/>
                  </a:cubicBezTo>
                  <a:cubicBezTo>
                    <a:pt x="14" y="180"/>
                    <a:pt x="4" y="197"/>
                    <a:pt x="13" y="186"/>
                  </a:cubicBezTo>
                  <a:cubicBezTo>
                    <a:pt x="23" y="175"/>
                    <a:pt x="28" y="156"/>
                    <a:pt x="38" y="148"/>
                  </a:cubicBezTo>
                  <a:cubicBezTo>
                    <a:pt x="48" y="141"/>
                    <a:pt x="51" y="144"/>
                    <a:pt x="60" y="141"/>
                  </a:cubicBezTo>
                  <a:cubicBezTo>
                    <a:pt x="70" y="137"/>
                    <a:pt x="69" y="130"/>
                    <a:pt x="74" y="122"/>
                  </a:cubicBezTo>
                  <a:cubicBezTo>
                    <a:pt x="79" y="113"/>
                    <a:pt x="82" y="119"/>
                    <a:pt x="86" y="112"/>
                  </a:cubicBezTo>
                  <a:cubicBezTo>
                    <a:pt x="90" y="106"/>
                    <a:pt x="93" y="100"/>
                    <a:pt x="94" y="95"/>
                  </a:cubicBezTo>
                  <a:cubicBezTo>
                    <a:pt x="94" y="90"/>
                    <a:pt x="98" y="93"/>
                    <a:pt x="97" y="84"/>
                  </a:cubicBezTo>
                  <a:cubicBezTo>
                    <a:pt x="96" y="76"/>
                    <a:pt x="90" y="69"/>
                    <a:pt x="89" y="65"/>
                  </a:cubicBezTo>
                  <a:cubicBezTo>
                    <a:pt x="88" y="61"/>
                    <a:pt x="92" y="50"/>
                    <a:pt x="93" y="39"/>
                  </a:cubicBezTo>
                  <a:cubicBezTo>
                    <a:pt x="94" y="28"/>
                    <a:pt x="106" y="26"/>
                    <a:pt x="103" y="16"/>
                  </a:cubicBezTo>
                  <a:cubicBezTo>
                    <a:pt x="101" y="7"/>
                    <a:pt x="101" y="0"/>
                    <a:pt x="95" y="12"/>
                  </a:cubicBezTo>
                  <a:cubicBezTo>
                    <a:pt x="90" y="25"/>
                    <a:pt x="81" y="29"/>
                    <a:pt x="80" y="25"/>
                  </a:cubicBezTo>
                  <a:cubicBezTo>
                    <a:pt x="79" y="21"/>
                    <a:pt x="76" y="31"/>
                    <a:pt x="73" y="40"/>
                  </a:cubicBezTo>
                  <a:cubicBezTo>
                    <a:pt x="69" y="48"/>
                    <a:pt x="52" y="45"/>
                    <a:pt x="48" y="39"/>
                  </a:cubicBezTo>
                </a:path>
              </a:pathLst>
            </a:custGeom>
            <a:solidFill>
              <a:srgbClr val="7B7FBB"/>
            </a:solidFill>
            <a:ln w="9525">
              <a:noFill/>
              <a:round/>
              <a:headEnd/>
              <a:tailEnd/>
            </a:ln>
          </p:spPr>
          <p:txBody>
            <a:bodyPr/>
            <a:lstStyle/>
            <a:p>
              <a:endParaRPr lang="en-US"/>
            </a:p>
          </p:txBody>
        </p:sp>
        <p:sp>
          <p:nvSpPr>
            <p:cNvPr id="27389" name="Freeform 761"/>
            <p:cNvSpPr>
              <a:spLocks/>
            </p:cNvSpPr>
            <p:nvPr/>
          </p:nvSpPr>
          <p:spPr bwMode="auto">
            <a:xfrm>
              <a:off x="4384675" y="5048920"/>
              <a:ext cx="349250" cy="650875"/>
            </a:xfrm>
            <a:custGeom>
              <a:avLst/>
              <a:gdLst>
                <a:gd name="T0" fmla="*/ 2147483647 w 106"/>
                <a:gd name="T1" fmla="*/ 2147483647 h 197"/>
                <a:gd name="T2" fmla="*/ 2147483647 w 106"/>
                <a:gd name="T3" fmla="*/ 2147483647 h 197"/>
                <a:gd name="T4" fmla="*/ 2147483647 w 106"/>
                <a:gd name="T5" fmla="*/ 2147483647 h 197"/>
                <a:gd name="T6" fmla="*/ 2147483647 w 106"/>
                <a:gd name="T7" fmla="*/ 2147483647 h 197"/>
                <a:gd name="T8" fmla="*/ 2147483647 w 106"/>
                <a:gd name="T9" fmla="*/ 2147483647 h 197"/>
                <a:gd name="T10" fmla="*/ 2147483647 w 106"/>
                <a:gd name="T11" fmla="*/ 2147483647 h 197"/>
                <a:gd name="T12" fmla="*/ 2147483647 w 106"/>
                <a:gd name="T13" fmla="*/ 2147483647 h 197"/>
                <a:gd name="T14" fmla="*/ 2147483647 w 106"/>
                <a:gd name="T15" fmla="*/ 2147483647 h 197"/>
                <a:gd name="T16" fmla="*/ 2147483647 w 106"/>
                <a:gd name="T17" fmla="*/ 2147483647 h 197"/>
                <a:gd name="T18" fmla="*/ 2147483647 w 106"/>
                <a:gd name="T19" fmla="*/ 2147483647 h 197"/>
                <a:gd name="T20" fmla="*/ 2147483647 w 106"/>
                <a:gd name="T21" fmla="*/ 2147483647 h 197"/>
                <a:gd name="T22" fmla="*/ 2147483647 w 106"/>
                <a:gd name="T23" fmla="*/ 2147483647 h 197"/>
                <a:gd name="T24" fmla="*/ 2147483647 w 106"/>
                <a:gd name="T25" fmla="*/ 2147483647 h 197"/>
                <a:gd name="T26" fmla="*/ 2147483647 w 106"/>
                <a:gd name="T27" fmla="*/ 2147483647 h 197"/>
                <a:gd name="T28" fmla="*/ 2147483647 w 106"/>
                <a:gd name="T29" fmla="*/ 2147483647 h 197"/>
                <a:gd name="T30" fmla="*/ 2147483647 w 106"/>
                <a:gd name="T31" fmla="*/ 2147483647 h 197"/>
                <a:gd name="T32" fmla="*/ 2147483647 w 106"/>
                <a:gd name="T33" fmla="*/ 2147483647 h 197"/>
                <a:gd name="T34" fmla="*/ 2147483647 w 106"/>
                <a:gd name="T35" fmla="*/ 2147483647 h 197"/>
                <a:gd name="T36" fmla="*/ 2147483647 w 106"/>
                <a:gd name="T37" fmla="*/ 2147483647 h 197"/>
                <a:gd name="T38" fmla="*/ 2147483647 w 106"/>
                <a:gd name="T39" fmla="*/ 2147483647 h 197"/>
                <a:gd name="T40" fmla="*/ 2147483647 w 106"/>
                <a:gd name="T41" fmla="*/ 2147483647 h 19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6"/>
                <a:gd name="T64" fmla="*/ 0 h 197"/>
                <a:gd name="T65" fmla="*/ 106 w 106"/>
                <a:gd name="T66" fmla="*/ 197 h 19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6" h="197">
                  <a:moveTo>
                    <a:pt x="48" y="41"/>
                  </a:moveTo>
                  <a:cubicBezTo>
                    <a:pt x="48" y="41"/>
                    <a:pt x="78" y="63"/>
                    <a:pt x="75" y="78"/>
                  </a:cubicBezTo>
                  <a:cubicBezTo>
                    <a:pt x="73" y="93"/>
                    <a:pt x="75" y="100"/>
                    <a:pt x="73" y="106"/>
                  </a:cubicBezTo>
                  <a:cubicBezTo>
                    <a:pt x="71" y="111"/>
                    <a:pt x="60" y="118"/>
                    <a:pt x="57" y="125"/>
                  </a:cubicBezTo>
                  <a:cubicBezTo>
                    <a:pt x="54" y="133"/>
                    <a:pt x="41" y="123"/>
                    <a:pt x="36" y="131"/>
                  </a:cubicBezTo>
                  <a:cubicBezTo>
                    <a:pt x="31" y="138"/>
                    <a:pt x="31" y="147"/>
                    <a:pt x="24" y="155"/>
                  </a:cubicBezTo>
                  <a:cubicBezTo>
                    <a:pt x="17" y="163"/>
                    <a:pt x="0" y="183"/>
                    <a:pt x="7" y="181"/>
                  </a:cubicBezTo>
                  <a:cubicBezTo>
                    <a:pt x="14" y="179"/>
                    <a:pt x="4" y="197"/>
                    <a:pt x="13" y="186"/>
                  </a:cubicBezTo>
                  <a:cubicBezTo>
                    <a:pt x="23" y="174"/>
                    <a:pt x="29" y="155"/>
                    <a:pt x="38" y="148"/>
                  </a:cubicBezTo>
                  <a:cubicBezTo>
                    <a:pt x="48" y="141"/>
                    <a:pt x="51" y="144"/>
                    <a:pt x="60" y="140"/>
                  </a:cubicBezTo>
                  <a:cubicBezTo>
                    <a:pt x="70" y="137"/>
                    <a:pt x="69" y="130"/>
                    <a:pt x="74" y="121"/>
                  </a:cubicBezTo>
                  <a:cubicBezTo>
                    <a:pt x="79" y="113"/>
                    <a:pt x="82" y="119"/>
                    <a:pt x="86" y="112"/>
                  </a:cubicBezTo>
                  <a:cubicBezTo>
                    <a:pt x="90" y="106"/>
                    <a:pt x="93" y="100"/>
                    <a:pt x="93" y="95"/>
                  </a:cubicBezTo>
                  <a:cubicBezTo>
                    <a:pt x="94" y="90"/>
                    <a:pt x="98" y="93"/>
                    <a:pt x="97" y="84"/>
                  </a:cubicBezTo>
                  <a:cubicBezTo>
                    <a:pt x="96" y="76"/>
                    <a:pt x="89" y="69"/>
                    <a:pt x="88" y="65"/>
                  </a:cubicBezTo>
                  <a:cubicBezTo>
                    <a:pt x="87" y="61"/>
                    <a:pt x="92" y="50"/>
                    <a:pt x="93" y="39"/>
                  </a:cubicBezTo>
                  <a:cubicBezTo>
                    <a:pt x="94" y="28"/>
                    <a:pt x="106" y="26"/>
                    <a:pt x="103" y="16"/>
                  </a:cubicBezTo>
                  <a:cubicBezTo>
                    <a:pt x="101" y="7"/>
                    <a:pt x="101" y="0"/>
                    <a:pt x="95" y="13"/>
                  </a:cubicBezTo>
                  <a:cubicBezTo>
                    <a:pt x="90" y="25"/>
                    <a:pt x="81" y="29"/>
                    <a:pt x="80" y="25"/>
                  </a:cubicBezTo>
                  <a:cubicBezTo>
                    <a:pt x="79" y="22"/>
                    <a:pt x="76" y="32"/>
                    <a:pt x="73" y="40"/>
                  </a:cubicBezTo>
                  <a:cubicBezTo>
                    <a:pt x="69" y="48"/>
                    <a:pt x="52" y="45"/>
                    <a:pt x="48" y="39"/>
                  </a:cubicBezTo>
                </a:path>
              </a:pathLst>
            </a:custGeom>
            <a:solidFill>
              <a:srgbClr val="7A7EBA"/>
            </a:solidFill>
            <a:ln w="9525">
              <a:noFill/>
              <a:round/>
              <a:headEnd/>
              <a:tailEnd/>
            </a:ln>
          </p:spPr>
          <p:txBody>
            <a:bodyPr/>
            <a:lstStyle/>
            <a:p>
              <a:endParaRPr lang="en-US"/>
            </a:p>
          </p:txBody>
        </p:sp>
        <p:sp>
          <p:nvSpPr>
            <p:cNvPr id="27390" name="Freeform 762"/>
            <p:cNvSpPr>
              <a:spLocks/>
            </p:cNvSpPr>
            <p:nvPr/>
          </p:nvSpPr>
          <p:spPr bwMode="auto">
            <a:xfrm>
              <a:off x="4384675" y="5052095"/>
              <a:ext cx="349250" cy="647700"/>
            </a:xfrm>
            <a:custGeom>
              <a:avLst/>
              <a:gdLst>
                <a:gd name="T0" fmla="*/ 2147483647 w 106"/>
                <a:gd name="T1" fmla="*/ 2147483647 h 196"/>
                <a:gd name="T2" fmla="*/ 2147483647 w 106"/>
                <a:gd name="T3" fmla="*/ 2147483647 h 196"/>
                <a:gd name="T4" fmla="*/ 2147483647 w 106"/>
                <a:gd name="T5" fmla="*/ 2147483647 h 196"/>
                <a:gd name="T6" fmla="*/ 2147483647 w 106"/>
                <a:gd name="T7" fmla="*/ 2147483647 h 196"/>
                <a:gd name="T8" fmla="*/ 2147483647 w 106"/>
                <a:gd name="T9" fmla="*/ 2147483647 h 196"/>
                <a:gd name="T10" fmla="*/ 2147483647 w 106"/>
                <a:gd name="T11" fmla="*/ 2147483647 h 196"/>
                <a:gd name="T12" fmla="*/ 2147483647 w 106"/>
                <a:gd name="T13" fmla="*/ 2147483647 h 196"/>
                <a:gd name="T14" fmla="*/ 2147483647 w 106"/>
                <a:gd name="T15" fmla="*/ 2147483647 h 196"/>
                <a:gd name="T16" fmla="*/ 2147483647 w 106"/>
                <a:gd name="T17" fmla="*/ 2147483647 h 196"/>
                <a:gd name="T18" fmla="*/ 2147483647 w 106"/>
                <a:gd name="T19" fmla="*/ 2147483647 h 196"/>
                <a:gd name="T20" fmla="*/ 2147483647 w 106"/>
                <a:gd name="T21" fmla="*/ 2147483647 h 196"/>
                <a:gd name="T22" fmla="*/ 2147483647 w 106"/>
                <a:gd name="T23" fmla="*/ 2147483647 h 196"/>
                <a:gd name="T24" fmla="*/ 2147483647 w 106"/>
                <a:gd name="T25" fmla="*/ 2147483647 h 196"/>
                <a:gd name="T26" fmla="*/ 2147483647 w 106"/>
                <a:gd name="T27" fmla="*/ 2147483647 h 196"/>
                <a:gd name="T28" fmla="*/ 2147483647 w 106"/>
                <a:gd name="T29" fmla="*/ 2147483647 h 196"/>
                <a:gd name="T30" fmla="*/ 2147483647 w 106"/>
                <a:gd name="T31" fmla="*/ 2147483647 h 196"/>
                <a:gd name="T32" fmla="*/ 2147483647 w 106"/>
                <a:gd name="T33" fmla="*/ 2147483647 h 196"/>
                <a:gd name="T34" fmla="*/ 2147483647 w 106"/>
                <a:gd name="T35" fmla="*/ 2147483647 h 196"/>
                <a:gd name="T36" fmla="*/ 2147483647 w 106"/>
                <a:gd name="T37" fmla="*/ 2147483647 h 196"/>
                <a:gd name="T38" fmla="*/ 2147483647 w 106"/>
                <a:gd name="T39" fmla="*/ 2147483647 h 196"/>
                <a:gd name="T40" fmla="*/ 2147483647 w 106"/>
                <a:gd name="T41" fmla="*/ 2147483647 h 1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6"/>
                <a:gd name="T64" fmla="*/ 0 h 196"/>
                <a:gd name="T65" fmla="*/ 106 w 106"/>
                <a:gd name="T66" fmla="*/ 196 h 19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6" h="196">
                  <a:moveTo>
                    <a:pt x="48" y="40"/>
                  </a:moveTo>
                  <a:cubicBezTo>
                    <a:pt x="48" y="40"/>
                    <a:pt x="79" y="63"/>
                    <a:pt x="76" y="78"/>
                  </a:cubicBezTo>
                  <a:cubicBezTo>
                    <a:pt x="73" y="92"/>
                    <a:pt x="75" y="99"/>
                    <a:pt x="73" y="105"/>
                  </a:cubicBezTo>
                  <a:cubicBezTo>
                    <a:pt x="72" y="111"/>
                    <a:pt x="60" y="117"/>
                    <a:pt x="57" y="124"/>
                  </a:cubicBezTo>
                  <a:cubicBezTo>
                    <a:pt x="55" y="132"/>
                    <a:pt x="42" y="122"/>
                    <a:pt x="36" y="130"/>
                  </a:cubicBezTo>
                  <a:cubicBezTo>
                    <a:pt x="31" y="137"/>
                    <a:pt x="31" y="146"/>
                    <a:pt x="24" y="154"/>
                  </a:cubicBezTo>
                  <a:cubicBezTo>
                    <a:pt x="17" y="162"/>
                    <a:pt x="0" y="182"/>
                    <a:pt x="7" y="180"/>
                  </a:cubicBezTo>
                  <a:cubicBezTo>
                    <a:pt x="14" y="178"/>
                    <a:pt x="4" y="196"/>
                    <a:pt x="13" y="185"/>
                  </a:cubicBezTo>
                  <a:cubicBezTo>
                    <a:pt x="23" y="173"/>
                    <a:pt x="29" y="154"/>
                    <a:pt x="38" y="147"/>
                  </a:cubicBezTo>
                  <a:cubicBezTo>
                    <a:pt x="48" y="140"/>
                    <a:pt x="51" y="142"/>
                    <a:pt x="60" y="139"/>
                  </a:cubicBezTo>
                  <a:cubicBezTo>
                    <a:pt x="70" y="136"/>
                    <a:pt x="69" y="129"/>
                    <a:pt x="74" y="120"/>
                  </a:cubicBezTo>
                  <a:cubicBezTo>
                    <a:pt x="79" y="111"/>
                    <a:pt x="82" y="117"/>
                    <a:pt x="86" y="111"/>
                  </a:cubicBezTo>
                  <a:cubicBezTo>
                    <a:pt x="89" y="105"/>
                    <a:pt x="93" y="99"/>
                    <a:pt x="93" y="94"/>
                  </a:cubicBezTo>
                  <a:cubicBezTo>
                    <a:pt x="94" y="89"/>
                    <a:pt x="97" y="92"/>
                    <a:pt x="96" y="83"/>
                  </a:cubicBezTo>
                  <a:cubicBezTo>
                    <a:pt x="96" y="75"/>
                    <a:pt x="89" y="68"/>
                    <a:pt x="88" y="64"/>
                  </a:cubicBezTo>
                  <a:cubicBezTo>
                    <a:pt x="87" y="60"/>
                    <a:pt x="91" y="50"/>
                    <a:pt x="93" y="38"/>
                  </a:cubicBezTo>
                  <a:cubicBezTo>
                    <a:pt x="94" y="27"/>
                    <a:pt x="106" y="25"/>
                    <a:pt x="103" y="16"/>
                  </a:cubicBezTo>
                  <a:cubicBezTo>
                    <a:pt x="101" y="6"/>
                    <a:pt x="101" y="0"/>
                    <a:pt x="95" y="12"/>
                  </a:cubicBezTo>
                  <a:cubicBezTo>
                    <a:pt x="90" y="24"/>
                    <a:pt x="81" y="29"/>
                    <a:pt x="80" y="25"/>
                  </a:cubicBezTo>
                  <a:cubicBezTo>
                    <a:pt x="79" y="21"/>
                    <a:pt x="76" y="31"/>
                    <a:pt x="73" y="39"/>
                  </a:cubicBezTo>
                  <a:cubicBezTo>
                    <a:pt x="69" y="47"/>
                    <a:pt x="53" y="44"/>
                    <a:pt x="48" y="38"/>
                  </a:cubicBezTo>
                </a:path>
              </a:pathLst>
            </a:custGeom>
            <a:solidFill>
              <a:srgbClr val="797EBA"/>
            </a:solidFill>
            <a:ln w="9525">
              <a:noFill/>
              <a:round/>
              <a:headEnd/>
              <a:tailEnd/>
            </a:ln>
          </p:spPr>
          <p:txBody>
            <a:bodyPr/>
            <a:lstStyle/>
            <a:p>
              <a:endParaRPr lang="en-US"/>
            </a:p>
          </p:txBody>
        </p:sp>
        <p:sp>
          <p:nvSpPr>
            <p:cNvPr id="27391" name="Freeform 763"/>
            <p:cNvSpPr>
              <a:spLocks/>
            </p:cNvSpPr>
            <p:nvPr/>
          </p:nvSpPr>
          <p:spPr bwMode="auto">
            <a:xfrm>
              <a:off x="4384675" y="5052095"/>
              <a:ext cx="349250" cy="647700"/>
            </a:xfrm>
            <a:custGeom>
              <a:avLst/>
              <a:gdLst>
                <a:gd name="T0" fmla="*/ 2147483647 w 106"/>
                <a:gd name="T1" fmla="*/ 2147483647 h 196"/>
                <a:gd name="T2" fmla="*/ 2147483647 w 106"/>
                <a:gd name="T3" fmla="*/ 2147483647 h 196"/>
                <a:gd name="T4" fmla="*/ 2147483647 w 106"/>
                <a:gd name="T5" fmla="*/ 2147483647 h 196"/>
                <a:gd name="T6" fmla="*/ 2147483647 w 106"/>
                <a:gd name="T7" fmla="*/ 2147483647 h 196"/>
                <a:gd name="T8" fmla="*/ 2147483647 w 106"/>
                <a:gd name="T9" fmla="*/ 2147483647 h 196"/>
                <a:gd name="T10" fmla="*/ 2147483647 w 106"/>
                <a:gd name="T11" fmla="*/ 2147483647 h 196"/>
                <a:gd name="T12" fmla="*/ 2147483647 w 106"/>
                <a:gd name="T13" fmla="*/ 2147483647 h 196"/>
                <a:gd name="T14" fmla="*/ 2147483647 w 106"/>
                <a:gd name="T15" fmla="*/ 2147483647 h 196"/>
                <a:gd name="T16" fmla="*/ 2147483647 w 106"/>
                <a:gd name="T17" fmla="*/ 2147483647 h 196"/>
                <a:gd name="T18" fmla="*/ 2147483647 w 106"/>
                <a:gd name="T19" fmla="*/ 2147483647 h 196"/>
                <a:gd name="T20" fmla="*/ 2147483647 w 106"/>
                <a:gd name="T21" fmla="*/ 2147483647 h 196"/>
                <a:gd name="T22" fmla="*/ 2147483647 w 106"/>
                <a:gd name="T23" fmla="*/ 2147483647 h 196"/>
                <a:gd name="T24" fmla="*/ 2147483647 w 106"/>
                <a:gd name="T25" fmla="*/ 2147483647 h 196"/>
                <a:gd name="T26" fmla="*/ 2147483647 w 106"/>
                <a:gd name="T27" fmla="*/ 2147483647 h 196"/>
                <a:gd name="T28" fmla="*/ 2147483647 w 106"/>
                <a:gd name="T29" fmla="*/ 2147483647 h 196"/>
                <a:gd name="T30" fmla="*/ 2147483647 w 106"/>
                <a:gd name="T31" fmla="*/ 2147483647 h 196"/>
                <a:gd name="T32" fmla="*/ 2147483647 w 106"/>
                <a:gd name="T33" fmla="*/ 2147483647 h 196"/>
                <a:gd name="T34" fmla="*/ 2147483647 w 106"/>
                <a:gd name="T35" fmla="*/ 2147483647 h 196"/>
                <a:gd name="T36" fmla="*/ 2147483647 w 106"/>
                <a:gd name="T37" fmla="*/ 2147483647 h 196"/>
                <a:gd name="T38" fmla="*/ 2147483647 w 106"/>
                <a:gd name="T39" fmla="*/ 2147483647 h 196"/>
                <a:gd name="T40" fmla="*/ 2147483647 w 106"/>
                <a:gd name="T41" fmla="*/ 2147483647 h 1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6"/>
                <a:gd name="T64" fmla="*/ 0 h 196"/>
                <a:gd name="T65" fmla="*/ 106 w 106"/>
                <a:gd name="T66" fmla="*/ 196 h 19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6" h="196">
                  <a:moveTo>
                    <a:pt x="48" y="41"/>
                  </a:moveTo>
                  <a:cubicBezTo>
                    <a:pt x="48" y="41"/>
                    <a:pt x="79" y="63"/>
                    <a:pt x="76" y="78"/>
                  </a:cubicBezTo>
                  <a:cubicBezTo>
                    <a:pt x="73" y="93"/>
                    <a:pt x="76" y="99"/>
                    <a:pt x="74" y="105"/>
                  </a:cubicBezTo>
                  <a:cubicBezTo>
                    <a:pt x="72" y="111"/>
                    <a:pt x="60" y="117"/>
                    <a:pt x="58" y="124"/>
                  </a:cubicBezTo>
                  <a:cubicBezTo>
                    <a:pt x="55" y="132"/>
                    <a:pt x="42" y="122"/>
                    <a:pt x="36" y="129"/>
                  </a:cubicBezTo>
                  <a:cubicBezTo>
                    <a:pt x="31" y="137"/>
                    <a:pt x="32" y="145"/>
                    <a:pt x="24" y="153"/>
                  </a:cubicBezTo>
                  <a:cubicBezTo>
                    <a:pt x="17" y="161"/>
                    <a:pt x="0" y="182"/>
                    <a:pt x="7" y="180"/>
                  </a:cubicBezTo>
                  <a:cubicBezTo>
                    <a:pt x="14" y="178"/>
                    <a:pt x="4" y="196"/>
                    <a:pt x="13" y="184"/>
                  </a:cubicBezTo>
                  <a:cubicBezTo>
                    <a:pt x="23" y="173"/>
                    <a:pt x="29" y="154"/>
                    <a:pt x="38" y="147"/>
                  </a:cubicBezTo>
                  <a:cubicBezTo>
                    <a:pt x="48" y="139"/>
                    <a:pt x="51" y="142"/>
                    <a:pt x="60" y="139"/>
                  </a:cubicBezTo>
                  <a:cubicBezTo>
                    <a:pt x="70" y="136"/>
                    <a:pt x="69" y="129"/>
                    <a:pt x="74" y="120"/>
                  </a:cubicBezTo>
                  <a:cubicBezTo>
                    <a:pt x="79" y="111"/>
                    <a:pt x="82" y="117"/>
                    <a:pt x="86" y="111"/>
                  </a:cubicBezTo>
                  <a:cubicBezTo>
                    <a:pt x="89" y="105"/>
                    <a:pt x="92" y="99"/>
                    <a:pt x="93" y="94"/>
                  </a:cubicBezTo>
                  <a:cubicBezTo>
                    <a:pt x="94" y="89"/>
                    <a:pt x="97" y="92"/>
                    <a:pt x="96" y="83"/>
                  </a:cubicBezTo>
                  <a:cubicBezTo>
                    <a:pt x="95" y="75"/>
                    <a:pt x="89" y="68"/>
                    <a:pt x="88" y="64"/>
                  </a:cubicBezTo>
                  <a:cubicBezTo>
                    <a:pt x="87" y="60"/>
                    <a:pt x="91" y="50"/>
                    <a:pt x="92" y="39"/>
                  </a:cubicBezTo>
                  <a:cubicBezTo>
                    <a:pt x="93" y="28"/>
                    <a:pt x="106" y="25"/>
                    <a:pt x="103" y="16"/>
                  </a:cubicBezTo>
                  <a:cubicBezTo>
                    <a:pt x="100" y="7"/>
                    <a:pt x="101" y="0"/>
                    <a:pt x="95" y="13"/>
                  </a:cubicBezTo>
                  <a:cubicBezTo>
                    <a:pt x="90" y="25"/>
                    <a:pt x="81" y="29"/>
                    <a:pt x="80" y="25"/>
                  </a:cubicBezTo>
                  <a:cubicBezTo>
                    <a:pt x="79" y="21"/>
                    <a:pt x="76" y="31"/>
                    <a:pt x="73" y="39"/>
                  </a:cubicBezTo>
                  <a:cubicBezTo>
                    <a:pt x="69" y="48"/>
                    <a:pt x="53" y="44"/>
                    <a:pt x="48" y="39"/>
                  </a:cubicBezTo>
                </a:path>
              </a:pathLst>
            </a:custGeom>
            <a:solidFill>
              <a:srgbClr val="787DBA"/>
            </a:solidFill>
            <a:ln w="9525">
              <a:noFill/>
              <a:round/>
              <a:headEnd/>
              <a:tailEnd/>
            </a:ln>
          </p:spPr>
          <p:txBody>
            <a:bodyPr/>
            <a:lstStyle/>
            <a:p>
              <a:endParaRPr lang="en-US"/>
            </a:p>
          </p:txBody>
        </p:sp>
        <p:sp>
          <p:nvSpPr>
            <p:cNvPr id="27392" name="Freeform 764"/>
            <p:cNvSpPr>
              <a:spLocks/>
            </p:cNvSpPr>
            <p:nvPr/>
          </p:nvSpPr>
          <p:spPr bwMode="auto">
            <a:xfrm>
              <a:off x="4384675" y="5055270"/>
              <a:ext cx="346075" cy="639762"/>
            </a:xfrm>
            <a:custGeom>
              <a:avLst/>
              <a:gdLst>
                <a:gd name="T0" fmla="*/ 2147483647 w 105"/>
                <a:gd name="T1" fmla="*/ 2147483647 h 194"/>
                <a:gd name="T2" fmla="*/ 2147483647 w 105"/>
                <a:gd name="T3" fmla="*/ 2147483647 h 194"/>
                <a:gd name="T4" fmla="*/ 2147483647 w 105"/>
                <a:gd name="T5" fmla="*/ 2147483647 h 194"/>
                <a:gd name="T6" fmla="*/ 2147483647 w 105"/>
                <a:gd name="T7" fmla="*/ 2147483647 h 194"/>
                <a:gd name="T8" fmla="*/ 2147483647 w 105"/>
                <a:gd name="T9" fmla="*/ 2147483647 h 194"/>
                <a:gd name="T10" fmla="*/ 2147483647 w 105"/>
                <a:gd name="T11" fmla="*/ 2147483647 h 194"/>
                <a:gd name="T12" fmla="*/ 2147483647 w 105"/>
                <a:gd name="T13" fmla="*/ 2147483647 h 194"/>
                <a:gd name="T14" fmla="*/ 2147483647 w 105"/>
                <a:gd name="T15" fmla="*/ 2147483647 h 194"/>
                <a:gd name="T16" fmla="*/ 2147483647 w 105"/>
                <a:gd name="T17" fmla="*/ 2147483647 h 194"/>
                <a:gd name="T18" fmla="*/ 2147483647 w 105"/>
                <a:gd name="T19" fmla="*/ 2147483647 h 194"/>
                <a:gd name="T20" fmla="*/ 2147483647 w 105"/>
                <a:gd name="T21" fmla="*/ 2147483647 h 194"/>
                <a:gd name="T22" fmla="*/ 2147483647 w 105"/>
                <a:gd name="T23" fmla="*/ 2147483647 h 194"/>
                <a:gd name="T24" fmla="*/ 2147483647 w 105"/>
                <a:gd name="T25" fmla="*/ 2147483647 h 194"/>
                <a:gd name="T26" fmla="*/ 2147483647 w 105"/>
                <a:gd name="T27" fmla="*/ 2147483647 h 194"/>
                <a:gd name="T28" fmla="*/ 2147483647 w 105"/>
                <a:gd name="T29" fmla="*/ 2147483647 h 194"/>
                <a:gd name="T30" fmla="*/ 2147483647 w 105"/>
                <a:gd name="T31" fmla="*/ 2147483647 h 194"/>
                <a:gd name="T32" fmla="*/ 2147483647 w 105"/>
                <a:gd name="T33" fmla="*/ 2147483647 h 194"/>
                <a:gd name="T34" fmla="*/ 2147483647 w 105"/>
                <a:gd name="T35" fmla="*/ 2147483647 h 194"/>
                <a:gd name="T36" fmla="*/ 2147483647 w 105"/>
                <a:gd name="T37" fmla="*/ 2147483647 h 194"/>
                <a:gd name="T38" fmla="*/ 2147483647 w 105"/>
                <a:gd name="T39" fmla="*/ 2147483647 h 194"/>
                <a:gd name="T40" fmla="*/ 2147483647 w 105"/>
                <a:gd name="T41" fmla="*/ 2147483647 h 19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5"/>
                <a:gd name="T64" fmla="*/ 0 h 194"/>
                <a:gd name="T65" fmla="*/ 105 w 105"/>
                <a:gd name="T66" fmla="*/ 194 h 19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5" h="194">
                  <a:moveTo>
                    <a:pt x="48" y="40"/>
                  </a:moveTo>
                  <a:cubicBezTo>
                    <a:pt x="48" y="40"/>
                    <a:pt x="79" y="62"/>
                    <a:pt x="77" y="77"/>
                  </a:cubicBezTo>
                  <a:cubicBezTo>
                    <a:pt x="74" y="92"/>
                    <a:pt x="76" y="98"/>
                    <a:pt x="74" y="104"/>
                  </a:cubicBezTo>
                  <a:cubicBezTo>
                    <a:pt x="72" y="110"/>
                    <a:pt x="61" y="116"/>
                    <a:pt x="58" y="123"/>
                  </a:cubicBezTo>
                  <a:cubicBezTo>
                    <a:pt x="55" y="131"/>
                    <a:pt x="42" y="121"/>
                    <a:pt x="36" y="128"/>
                  </a:cubicBezTo>
                  <a:cubicBezTo>
                    <a:pt x="31" y="136"/>
                    <a:pt x="32" y="144"/>
                    <a:pt x="25" y="152"/>
                  </a:cubicBezTo>
                  <a:cubicBezTo>
                    <a:pt x="17" y="160"/>
                    <a:pt x="0" y="181"/>
                    <a:pt x="7" y="179"/>
                  </a:cubicBezTo>
                  <a:cubicBezTo>
                    <a:pt x="14" y="177"/>
                    <a:pt x="4" y="194"/>
                    <a:pt x="13" y="183"/>
                  </a:cubicBezTo>
                  <a:cubicBezTo>
                    <a:pt x="23" y="172"/>
                    <a:pt x="29" y="153"/>
                    <a:pt x="38" y="145"/>
                  </a:cubicBezTo>
                  <a:cubicBezTo>
                    <a:pt x="48" y="138"/>
                    <a:pt x="51" y="141"/>
                    <a:pt x="60" y="138"/>
                  </a:cubicBezTo>
                  <a:cubicBezTo>
                    <a:pt x="70" y="135"/>
                    <a:pt x="69" y="128"/>
                    <a:pt x="74" y="119"/>
                  </a:cubicBezTo>
                  <a:cubicBezTo>
                    <a:pt x="79" y="110"/>
                    <a:pt x="82" y="116"/>
                    <a:pt x="85" y="110"/>
                  </a:cubicBezTo>
                  <a:cubicBezTo>
                    <a:pt x="89" y="103"/>
                    <a:pt x="92" y="98"/>
                    <a:pt x="93" y="93"/>
                  </a:cubicBezTo>
                  <a:cubicBezTo>
                    <a:pt x="94" y="88"/>
                    <a:pt x="97" y="91"/>
                    <a:pt x="96" y="82"/>
                  </a:cubicBezTo>
                  <a:cubicBezTo>
                    <a:pt x="95" y="74"/>
                    <a:pt x="89" y="67"/>
                    <a:pt x="88" y="63"/>
                  </a:cubicBezTo>
                  <a:cubicBezTo>
                    <a:pt x="87" y="59"/>
                    <a:pt x="91" y="49"/>
                    <a:pt x="92" y="38"/>
                  </a:cubicBezTo>
                  <a:cubicBezTo>
                    <a:pt x="93" y="27"/>
                    <a:pt x="105" y="25"/>
                    <a:pt x="103" y="15"/>
                  </a:cubicBezTo>
                  <a:cubicBezTo>
                    <a:pt x="100" y="6"/>
                    <a:pt x="101" y="0"/>
                    <a:pt x="95" y="12"/>
                  </a:cubicBezTo>
                  <a:cubicBezTo>
                    <a:pt x="90" y="24"/>
                    <a:pt x="81" y="28"/>
                    <a:pt x="80" y="25"/>
                  </a:cubicBezTo>
                  <a:cubicBezTo>
                    <a:pt x="79" y="21"/>
                    <a:pt x="76" y="30"/>
                    <a:pt x="73" y="39"/>
                  </a:cubicBezTo>
                  <a:cubicBezTo>
                    <a:pt x="69" y="47"/>
                    <a:pt x="53" y="43"/>
                    <a:pt x="49" y="38"/>
                  </a:cubicBezTo>
                </a:path>
              </a:pathLst>
            </a:custGeom>
            <a:solidFill>
              <a:srgbClr val="777DB9"/>
            </a:solidFill>
            <a:ln w="9525">
              <a:noFill/>
              <a:round/>
              <a:headEnd/>
              <a:tailEnd/>
            </a:ln>
          </p:spPr>
          <p:txBody>
            <a:bodyPr/>
            <a:lstStyle/>
            <a:p>
              <a:endParaRPr lang="en-US"/>
            </a:p>
          </p:txBody>
        </p:sp>
        <p:sp>
          <p:nvSpPr>
            <p:cNvPr id="27393" name="Freeform 765"/>
            <p:cNvSpPr>
              <a:spLocks/>
            </p:cNvSpPr>
            <p:nvPr/>
          </p:nvSpPr>
          <p:spPr bwMode="auto">
            <a:xfrm>
              <a:off x="4384675" y="5055270"/>
              <a:ext cx="346075" cy="639762"/>
            </a:xfrm>
            <a:custGeom>
              <a:avLst/>
              <a:gdLst>
                <a:gd name="T0" fmla="*/ 2147483647 w 105"/>
                <a:gd name="T1" fmla="*/ 2147483647 h 194"/>
                <a:gd name="T2" fmla="*/ 2147483647 w 105"/>
                <a:gd name="T3" fmla="*/ 2147483647 h 194"/>
                <a:gd name="T4" fmla="*/ 2147483647 w 105"/>
                <a:gd name="T5" fmla="*/ 2147483647 h 194"/>
                <a:gd name="T6" fmla="*/ 2147483647 w 105"/>
                <a:gd name="T7" fmla="*/ 2147483647 h 194"/>
                <a:gd name="T8" fmla="*/ 2147483647 w 105"/>
                <a:gd name="T9" fmla="*/ 2147483647 h 194"/>
                <a:gd name="T10" fmla="*/ 2147483647 w 105"/>
                <a:gd name="T11" fmla="*/ 2147483647 h 194"/>
                <a:gd name="T12" fmla="*/ 2147483647 w 105"/>
                <a:gd name="T13" fmla="*/ 2147483647 h 194"/>
                <a:gd name="T14" fmla="*/ 2147483647 w 105"/>
                <a:gd name="T15" fmla="*/ 2147483647 h 194"/>
                <a:gd name="T16" fmla="*/ 2147483647 w 105"/>
                <a:gd name="T17" fmla="*/ 2147483647 h 194"/>
                <a:gd name="T18" fmla="*/ 2147483647 w 105"/>
                <a:gd name="T19" fmla="*/ 2147483647 h 194"/>
                <a:gd name="T20" fmla="*/ 2147483647 w 105"/>
                <a:gd name="T21" fmla="*/ 2147483647 h 194"/>
                <a:gd name="T22" fmla="*/ 2147483647 w 105"/>
                <a:gd name="T23" fmla="*/ 2147483647 h 194"/>
                <a:gd name="T24" fmla="*/ 2147483647 w 105"/>
                <a:gd name="T25" fmla="*/ 2147483647 h 194"/>
                <a:gd name="T26" fmla="*/ 2147483647 w 105"/>
                <a:gd name="T27" fmla="*/ 2147483647 h 194"/>
                <a:gd name="T28" fmla="*/ 2147483647 w 105"/>
                <a:gd name="T29" fmla="*/ 2147483647 h 194"/>
                <a:gd name="T30" fmla="*/ 2147483647 w 105"/>
                <a:gd name="T31" fmla="*/ 2147483647 h 194"/>
                <a:gd name="T32" fmla="*/ 2147483647 w 105"/>
                <a:gd name="T33" fmla="*/ 2147483647 h 194"/>
                <a:gd name="T34" fmla="*/ 2147483647 w 105"/>
                <a:gd name="T35" fmla="*/ 2147483647 h 194"/>
                <a:gd name="T36" fmla="*/ 2147483647 w 105"/>
                <a:gd name="T37" fmla="*/ 2147483647 h 194"/>
                <a:gd name="T38" fmla="*/ 2147483647 w 105"/>
                <a:gd name="T39" fmla="*/ 2147483647 h 194"/>
                <a:gd name="T40" fmla="*/ 2147483647 w 105"/>
                <a:gd name="T41" fmla="*/ 2147483647 h 19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5"/>
                <a:gd name="T64" fmla="*/ 0 h 194"/>
                <a:gd name="T65" fmla="*/ 105 w 105"/>
                <a:gd name="T66" fmla="*/ 194 h 19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5" h="194">
                  <a:moveTo>
                    <a:pt x="49" y="40"/>
                  </a:moveTo>
                  <a:cubicBezTo>
                    <a:pt x="49" y="40"/>
                    <a:pt x="80" y="62"/>
                    <a:pt x="77" y="77"/>
                  </a:cubicBezTo>
                  <a:cubicBezTo>
                    <a:pt x="74" y="92"/>
                    <a:pt x="76" y="98"/>
                    <a:pt x="74" y="104"/>
                  </a:cubicBezTo>
                  <a:cubicBezTo>
                    <a:pt x="73" y="110"/>
                    <a:pt x="61" y="116"/>
                    <a:pt x="58" y="123"/>
                  </a:cubicBezTo>
                  <a:cubicBezTo>
                    <a:pt x="55" y="131"/>
                    <a:pt x="42" y="121"/>
                    <a:pt x="37" y="128"/>
                  </a:cubicBezTo>
                  <a:cubicBezTo>
                    <a:pt x="31" y="136"/>
                    <a:pt x="32" y="144"/>
                    <a:pt x="25" y="152"/>
                  </a:cubicBezTo>
                  <a:cubicBezTo>
                    <a:pt x="18" y="160"/>
                    <a:pt x="0" y="181"/>
                    <a:pt x="7" y="179"/>
                  </a:cubicBezTo>
                  <a:cubicBezTo>
                    <a:pt x="14" y="177"/>
                    <a:pt x="4" y="194"/>
                    <a:pt x="14" y="183"/>
                  </a:cubicBezTo>
                  <a:cubicBezTo>
                    <a:pt x="23" y="172"/>
                    <a:pt x="29" y="152"/>
                    <a:pt x="38" y="145"/>
                  </a:cubicBezTo>
                  <a:cubicBezTo>
                    <a:pt x="48" y="138"/>
                    <a:pt x="51" y="141"/>
                    <a:pt x="61" y="138"/>
                  </a:cubicBezTo>
                  <a:cubicBezTo>
                    <a:pt x="70" y="135"/>
                    <a:pt x="69" y="127"/>
                    <a:pt x="74" y="119"/>
                  </a:cubicBezTo>
                  <a:cubicBezTo>
                    <a:pt x="79" y="110"/>
                    <a:pt x="82" y="116"/>
                    <a:pt x="85" y="110"/>
                  </a:cubicBezTo>
                  <a:cubicBezTo>
                    <a:pt x="89" y="103"/>
                    <a:pt x="92" y="98"/>
                    <a:pt x="93" y="93"/>
                  </a:cubicBezTo>
                  <a:cubicBezTo>
                    <a:pt x="94" y="88"/>
                    <a:pt x="97" y="90"/>
                    <a:pt x="96" y="82"/>
                  </a:cubicBezTo>
                  <a:cubicBezTo>
                    <a:pt x="95" y="74"/>
                    <a:pt x="89" y="67"/>
                    <a:pt x="88" y="63"/>
                  </a:cubicBezTo>
                  <a:cubicBezTo>
                    <a:pt x="87" y="59"/>
                    <a:pt x="91" y="49"/>
                    <a:pt x="92" y="38"/>
                  </a:cubicBezTo>
                  <a:cubicBezTo>
                    <a:pt x="93" y="27"/>
                    <a:pt x="105" y="25"/>
                    <a:pt x="103" y="16"/>
                  </a:cubicBezTo>
                  <a:cubicBezTo>
                    <a:pt x="100" y="6"/>
                    <a:pt x="101" y="0"/>
                    <a:pt x="95" y="12"/>
                  </a:cubicBezTo>
                  <a:cubicBezTo>
                    <a:pt x="90" y="25"/>
                    <a:pt x="81" y="29"/>
                    <a:pt x="80" y="25"/>
                  </a:cubicBezTo>
                  <a:cubicBezTo>
                    <a:pt x="79" y="21"/>
                    <a:pt x="76" y="31"/>
                    <a:pt x="73" y="39"/>
                  </a:cubicBezTo>
                  <a:cubicBezTo>
                    <a:pt x="69" y="47"/>
                    <a:pt x="53" y="44"/>
                    <a:pt x="49" y="38"/>
                  </a:cubicBezTo>
                </a:path>
              </a:pathLst>
            </a:custGeom>
            <a:solidFill>
              <a:srgbClr val="767CB9"/>
            </a:solidFill>
            <a:ln w="9525">
              <a:noFill/>
              <a:round/>
              <a:headEnd/>
              <a:tailEnd/>
            </a:ln>
          </p:spPr>
          <p:txBody>
            <a:bodyPr/>
            <a:lstStyle/>
            <a:p>
              <a:endParaRPr lang="en-US"/>
            </a:p>
          </p:txBody>
        </p:sp>
        <p:sp>
          <p:nvSpPr>
            <p:cNvPr id="27394" name="Freeform 766"/>
            <p:cNvSpPr>
              <a:spLocks/>
            </p:cNvSpPr>
            <p:nvPr/>
          </p:nvSpPr>
          <p:spPr bwMode="auto">
            <a:xfrm>
              <a:off x="4384675" y="5060032"/>
              <a:ext cx="346075" cy="635000"/>
            </a:xfrm>
            <a:custGeom>
              <a:avLst/>
              <a:gdLst>
                <a:gd name="T0" fmla="*/ 2147483647 w 105"/>
                <a:gd name="T1" fmla="*/ 2147483647 h 193"/>
                <a:gd name="T2" fmla="*/ 2147483647 w 105"/>
                <a:gd name="T3" fmla="*/ 2147483647 h 193"/>
                <a:gd name="T4" fmla="*/ 2147483647 w 105"/>
                <a:gd name="T5" fmla="*/ 2147483647 h 193"/>
                <a:gd name="T6" fmla="*/ 2147483647 w 105"/>
                <a:gd name="T7" fmla="*/ 2147483647 h 193"/>
                <a:gd name="T8" fmla="*/ 2147483647 w 105"/>
                <a:gd name="T9" fmla="*/ 2147483647 h 193"/>
                <a:gd name="T10" fmla="*/ 2147483647 w 105"/>
                <a:gd name="T11" fmla="*/ 2147483647 h 193"/>
                <a:gd name="T12" fmla="*/ 2147483647 w 105"/>
                <a:gd name="T13" fmla="*/ 2147483647 h 193"/>
                <a:gd name="T14" fmla="*/ 2147483647 w 105"/>
                <a:gd name="T15" fmla="*/ 2147483647 h 193"/>
                <a:gd name="T16" fmla="*/ 2147483647 w 105"/>
                <a:gd name="T17" fmla="*/ 2147483647 h 193"/>
                <a:gd name="T18" fmla="*/ 2147483647 w 105"/>
                <a:gd name="T19" fmla="*/ 2147483647 h 193"/>
                <a:gd name="T20" fmla="*/ 2147483647 w 105"/>
                <a:gd name="T21" fmla="*/ 2147483647 h 193"/>
                <a:gd name="T22" fmla="*/ 2147483647 w 105"/>
                <a:gd name="T23" fmla="*/ 2147483647 h 193"/>
                <a:gd name="T24" fmla="*/ 2147483647 w 105"/>
                <a:gd name="T25" fmla="*/ 2147483647 h 193"/>
                <a:gd name="T26" fmla="*/ 2147483647 w 105"/>
                <a:gd name="T27" fmla="*/ 2147483647 h 193"/>
                <a:gd name="T28" fmla="*/ 2147483647 w 105"/>
                <a:gd name="T29" fmla="*/ 2147483647 h 193"/>
                <a:gd name="T30" fmla="*/ 2147483647 w 105"/>
                <a:gd name="T31" fmla="*/ 2147483647 h 193"/>
                <a:gd name="T32" fmla="*/ 2147483647 w 105"/>
                <a:gd name="T33" fmla="*/ 2147483647 h 193"/>
                <a:gd name="T34" fmla="*/ 2147483647 w 105"/>
                <a:gd name="T35" fmla="*/ 2147483647 h 193"/>
                <a:gd name="T36" fmla="*/ 2147483647 w 105"/>
                <a:gd name="T37" fmla="*/ 2147483647 h 193"/>
                <a:gd name="T38" fmla="*/ 2147483647 w 105"/>
                <a:gd name="T39" fmla="*/ 2147483647 h 193"/>
                <a:gd name="T40" fmla="*/ 2147483647 w 105"/>
                <a:gd name="T41" fmla="*/ 2147483647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5"/>
                <a:gd name="T64" fmla="*/ 0 h 193"/>
                <a:gd name="T65" fmla="*/ 105 w 105"/>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5" h="193">
                  <a:moveTo>
                    <a:pt x="49" y="39"/>
                  </a:moveTo>
                  <a:cubicBezTo>
                    <a:pt x="49" y="39"/>
                    <a:pt x="80" y="62"/>
                    <a:pt x="77" y="76"/>
                  </a:cubicBezTo>
                  <a:cubicBezTo>
                    <a:pt x="75" y="91"/>
                    <a:pt x="76" y="97"/>
                    <a:pt x="75" y="103"/>
                  </a:cubicBezTo>
                  <a:cubicBezTo>
                    <a:pt x="73" y="109"/>
                    <a:pt x="61" y="115"/>
                    <a:pt x="58" y="122"/>
                  </a:cubicBezTo>
                  <a:cubicBezTo>
                    <a:pt x="56" y="130"/>
                    <a:pt x="42" y="119"/>
                    <a:pt x="37" y="127"/>
                  </a:cubicBezTo>
                  <a:cubicBezTo>
                    <a:pt x="31" y="134"/>
                    <a:pt x="32" y="143"/>
                    <a:pt x="25" y="151"/>
                  </a:cubicBezTo>
                  <a:cubicBezTo>
                    <a:pt x="18" y="159"/>
                    <a:pt x="0" y="179"/>
                    <a:pt x="7" y="178"/>
                  </a:cubicBezTo>
                  <a:cubicBezTo>
                    <a:pt x="14" y="176"/>
                    <a:pt x="5" y="193"/>
                    <a:pt x="14" y="182"/>
                  </a:cubicBezTo>
                  <a:cubicBezTo>
                    <a:pt x="23" y="171"/>
                    <a:pt x="29" y="151"/>
                    <a:pt x="39" y="144"/>
                  </a:cubicBezTo>
                  <a:cubicBezTo>
                    <a:pt x="48" y="137"/>
                    <a:pt x="51" y="140"/>
                    <a:pt x="61" y="137"/>
                  </a:cubicBezTo>
                  <a:cubicBezTo>
                    <a:pt x="70" y="133"/>
                    <a:pt x="69" y="126"/>
                    <a:pt x="74" y="118"/>
                  </a:cubicBezTo>
                  <a:cubicBezTo>
                    <a:pt x="79" y="109"/>
                    <a:pt x="82" y="115"/>
                    <a:pt x="85" y="108"/>
                  </a:cubicBezTo>
                  <a:cubicBezTo>
                    <a:pt x="89" y="102"/>
                    <a:pt x="92" y="97"/>
                    <a:pt x="93" y="92"/>
                  </a:cubicBezTo>
                  <a:cubicBezTo>
                    <a:pt x="93" y="87"/>
                    <a:pt x="97" y="89"/>
                    <a:pt x="96" y="81"/>
                  </a:cubicBezTo>
                  <a:cubicBezTo>
                    <a:pt x="95" y="73"/>
                    <a:pt x="89" y="66"/>
                    <a:pt x="88" y="62"/>
                  </a:cubicBezTo>
                  <a:cubicBezTo>
                    <a:pt x="87" y="58"/>
                    <a:pt x="91" y="48"/>
                    <a:pt x="92" y="37"/>
                  </a:cubicBezTo>
                  <a:cubicBezTo>
                    <a:pt x="93" y="26"/>
                    <a:pt x="105" y="24"/>
                    <a:pt x="103" y="15"/>
                  </a:cubicBezTo>
                  <a:cubicBezTo>
                    <a:pt x="100" y="5"/>
                    <a:pt x="100" y="0"/>
                    <a:pt x="95" y="12"/>
                  </a:cubicBezTo>
                  <a:cubicBezTo>
                    <a:pt x="90" y="24"/>
                    <a:pt x="81" y="28"/>
                    <a:pt x="80" y="24"/>
                  </a:cubicBezTo>
                  <a:cubicBezTo>
                    <a:pt x="79" y="21"/>
                    <a:pt x="76" y="30"/>
                    <a:pt x="73" y="38"/>
                  </a:cubicBezTo>
                  <a:cubicBezTo>
                    <a:pt x="69" y="46"/>
                    <a:pt x="53" y="43"/>
                    <a:pt x="49" y="37"/>
                  </a:cubicBezTo>
                </a:path>
              </a:pathLst>
            </a:custGeom>
            <a:solidFill>
              <a:srgbClr val="757BB9"/>
            </a:solidFill>
            <a:ln w="9525">
              <a:noFill/>
              <a:round/>
              <a:headEnd/>
              <a:tailEnd/>
            </a:ln>
          </p:spPr>
          <p:txBody>
            <a:bodyPr/>
            <a:lstStyle/>
            <a:p>
              <a:endParaRPr lang="en-US"/>
            </a:p>
          </p:txBody>
        </p:sp>
        <p:sp>
          <p:nvSpPr>
            <p:cNvPr id="27395" name="Freeform 767"/>
            <p:cNvSpPr>
              <a:spLocks/>
            </p:cNvSpPr>
            <p:nvPr/>
          </p:nvSpPr>
          <p:spPr bwMode="auto">
            <a:xfrm>
              <a:off x="4387850" y="5060032"/>
              <a:ext cx="342900" cy="635000"/>
            </a:xfrm>
            <a:custGeom>
              <a:avLst/>
              <a:gdLst>
                <a:gd name="T0" fmla="*/ 2147483647 w 104"/>
                <a:gd name="T1" fmla="*/ 2147483647 h 193"/>
                <a:gd name="T2" fmla="*/ 2147483647 w 104"/>
                <a:gd name="T3" fmla="*/ 2147483647 h 193"/>
                <a:gd name="T4" fmla="*/ 2147483647 w 104"/>
                <a:gd name="T5" fmla="*/ 2147483647 h 193"/>
                <a:gd name="T6" fmla="*/ 2147483647 w 104"/>
                <a:gd name="T7" fmla="*/ 2147483647 h 193"/>
                <a:gd name="T8" fmla="*/ 2147483647 w 104"/>
                <a:gd name="T9" fmla="*/ 2147483647 h 193"/>
                <a:gd name="T10" fmla="*/ 2147483647 w 104"/>
                <a:gd name="T11" fmla="*/ 2147483647 h 193"/>
                <a:gd name="T12" fmla="*/ 2147483647 w 104"/>
                <a:gd name="T13" fmla="*/ 2147483647 h 193"/>
                <a:gd name="T14" fmla="*/ 2147483647 w 104"/>
                <a:gd name="T15" fmla="*/ 2147483647 h 193"/>
                <a:gd name="T16" fmla="*/ 2147483647 w 104"/>
                <a:gd name="T17" fmla="*/ 2147483647 h 193"/>
                <a:gd name="T18" fmla="*/ 2147483647 w 104"/>
                <a:gd name="T19" fmla="*/ 2147483647 h 193"/>
                <a:gd name="T20" fmla="*/ 2147483647 w 104"/>
                <a:gd name="T21" fmla="*/ 2147483647 h 193"/>
                <a:gd name="T22" fmla="*/ 2147483647 w 104"/>
                <a:gd name="T23" fmla="*/ 2147483647 h 193"/>
                <a:gd name="T24" fmla="*/ 2147483647 w 104"/>
                <a:gd name="T25" fmla="*/ 2147483647 h 193"/>
                <a:gd name="T26" fmla="*/ 2147483647 w 104"/>
                <a:gd name="T27" fmla="*/ 2147483647 h 193"/>
                <a:gd name="T28" fmla="*/ 2147483647 w 104"/>
                <a:gd name="T29" fmla="*/ 2147483647 h 193"/>
                <a:gd name="T30" fmla="*/ 2147483647 w 104"/>
                <a:gd name="T31" fmla="*/ 2147483647 h 193"/>
                <a:gd name="T32" fmla="*/ 2147483647 w 104"/>
                <a:gd name="T33" fmla="*/ 2147483647 h 193"/>
                <a:gd name="T34" fmla="*/ 2147483647 w 104"/>
                <a:gd name="T35" fmla="*/ 2147483647 h 193"/>
                <a:gd name="T36" fmla="*/ 2147483647 w 104"/>
                <a:gd name="T37" fmla="*/ 2147483647 h 193"/>
                <a:gd name="T38" fmla="*/ 2147483647 w 104"/>
                <a:gd name="T39" fmla="*/ 2147483647 h 193"/>
                <a:gd name="T40" fmla="*/ 2147483647 w 104"/>
                <a:gd name="T41" fmla="*/ 2147483647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48" y="39"/>
                  </a:moveTo>
                  <a:cubicBezTo>
                    <a:pt x="48" y="39"/>
                    <a:pt x="80" y="62"/>
                    <a:pt x="77" y="76"/>
                  </a:cubicBezTo>
                  <a:cubicBezTo>
                    <a:pt x="74" y="91"/>
                    <a:pt x="76" y="97"/>
                    <a:pt x="74" y="103"/>
                  </a:cubicBezTo>
                  <a:cubicBezTo>
                    <a:pt x="72" y="109"/>
                    <a:pt x="60" y="115"/>
                    <a:pt x="58" y="122"/>
                  </a:cubicBezTo>
                  <a:cubicBezTo>
                    <a:pt x="55" y="130"/>
                    <a:pt x="41" y="119"/>
                    <a:pt x="36" y="127"/>
                  </a:cubicBezTo>
                  <a:cubicBezTo>
                    <a:pt x="31" y="134"/>
                    <a:pt x="32" y="143"/>
                    <a:pt x="25" y="151"/>
                  </a:cubicBezTo>
                  <a:cubicBezTo>
                    <a:pt x="17" y="158"/>
                    <a:pt x="0" y="179"/>
                    <a:pt x="6" y="178"/>
                  </a:cubicBezTo>
                  <a:cubicBezTo>
                    <a:pt x="13" y="176"/>
                    <a:pt x="4" y="193"/>
                    <a:pt x="13" y="182"/>
                  </a:cubicBezTo>
                  <a:cubicBezTo>
                    <a:pt x="22" y="171"/>
                    <a:pt x="28" y="151"/>
                    <a:pt x="38" y="144"/>
                  </a:cubicBezTo>
                  <a:cubicBezTo>
                    <a:pt x="47" y="136"/>
                    <a:pt x="51" y="139"/>
                    <a:pt x="60" y="136"/>
                  </a:cubicBezTo>
                  <a:cubicBezTo>
                    <a:pt x="69" y="133"/>
                    <a:pt x="68" y="126"/>
                    <a:pt x="73" y="117"/>
                  </a:cubicBezTo>
                  <a:cubicBezTo>
                    <a:pt x="78" y="109"/>
                    <a:pt x="80" y="115"/>
                    <a:pt x="84" y="108"/>
                  </a:cubicBezTo>
                  <a:cubicBezTo>
                    <a:pt x="88" y="102"/>
                    <a:pt x="91" y="97"/>
                    <a:pt x="92" y="92"/>
                  </a:cubicBezTo>
                  <a:cubicBezTo>
                    <a:pt x="92" y="87"/>
                    <a:pt x="96" y="89"/>
                    <a:pt x="95" y="81"/>
                  </a:cubicBezTo>
                  <a:cubicBezTo>
                    <a:pt x="94" y="73"/>
                    <a:pt x="87" y="66"/>
                    <a:pt x="86" y="62"/>
                  </a:cubicBezTo>
                  <a:cubicBezTo>
                    <a:pt x="85" y="59"/>
                    <a:pt x="90" y="48"/>
                    <a:pt x="91" y="37"/>
                  </a:cubicBezTo>
                  <a:cubicBezTo>
                    <a:pt x="92" y="26"/>
                    <a:pt x="104" y="24"/>
                    <a:pt x="102" y="15"/>
                  </a:cubicBezTo>
                  <a:cubicBezTo>
                    <a:pt x="99" y="6"/>
                    <a:pt x="99" y="0"/>
                    <a:pt x="94" y="12"/>
                  </a:cubicBezTo>
                  <a:cubicBezTo>
                    <a:pt x="89" y="24"/>
                    <a:pt x="80" y="29"/>
                    <a:pt x="79" y="25"/>
                  </a:cubicBezTo>
                  <a:cubicBezTo>
                    <a:pt x="78" y="21"/>
                    <a:pt x="75" y="30"/>
                    <a:pt x="72" y="39"/>
                  </a:cubicBezTo>
                  <a:cubicBezTo>
                    <a:pt x="68" y="47"/>
                    <a:pt x="52" y="43"/>
                    <a:pt x="48" y="37"/>
                  </a:cubicBezTo>
                </a:path>
              </a:pathLst>
            </a:custGeom>
            <a:solidFill>
              <a:srgbClr val="747BB9"/>
            </a:solidFill>
            <a:ln w="9525">
              <a:noFill/>
              <a:round/>
              <a:headEnd/>
              <a:tailEnd/>
            </a:ln>
          </p:spPr>
          <p:txBody>
            <a:bodyPr/>
            <a:lstStyle/>
            <a:p>
              <a:endParaRPr lang="en-US"/>
            </a:p>
          </p:txBody>
        </p:sp>
        <p:sp>
          <p:nvSpPr>
            <p:cNvPr id="27396" name="Freeform 768"/>
            <p:cNvSpPr>
              <a:spLocks/>
            </p:cNvSpPr>
            <p:nvPr/>
          </p:nvSpPr>
          <p:spPr bwMode="auto">
            <a:xfrm>
              <a:off x="4387850" y="5063207"/>
              <a:ext cx="342900" cy="631825"/>
            </a:xfrm>
            <a:custGeom>
              <a:avLst/>
              <a:gdLst>
                <a:gd name="T0" fmla="*/ 2147483647 w 104"/>
                <a:gd name="T1" fmla="*/ 2147483647 h 192"/>
                <a:gd name="T2" fmla="*/ 2147483647 w 104"/>
                <a:gd name="T3" fmla="*/ 2147483647 h 192"/>
                <a:gd name="T4" fmla="*/ 2147483647 w 104"/>
                <a:gd name="T5" fmla="*/ 2147483647 h 192"/>
                <a:gd name="T6" fmla="*/ 2147483647 w 104"/>
                <a:gd name="T7" fmla="*/ 2147483647 h 192"/>
                <a:gd name="T8" fmla="*/ 2147483647 w 104"/>
                <a:gd name="T9" fmla="*/ 2147483647 h 192"/>
                <a:gd name="T10" fmla="*/ 2147483647 w 104"/>
                <a:gd name="T11" fmla="*/ 2147483647 h 192"/>
                <a:gd name="T12" fmla="*/ 2147483647 w 104"/>
                <a:gd name="T13" fmla="*/ 2147483647 h 192"/>
                <a:gd name="T14" fmla="*/ 2147483647 w 104"/>
                <a:gd name="T15" fmla="*/ 2147483647 h 192"/>
                <a:gd name="T16" fmla="*/ 2147483647 w 104"/>
                <a:gd name="T17" fmla="*/ 2147483647 h 192"/>
                <a:gd name="T18" fmla="*/ 2147483647 w 104"/>
                <a:gd name="T19" fmla="*/ 2147483647 h 192"/>
                <a:gd name="T20" fmla="*/ 2147483647 w 104"/>
                <a:gd name="T21" fmla="*/ 2147483647 h 192"/>
                <a:gd name="T22" fmla="*/ 2147483647 w 104"/>
                <a:gd name="T23" fmla="*/ 2147483647 h 192"/>
                <a:gd name="T24" fmla="*/ 2147483647 w 104"/>
                <a:gd name="T25" fmla="*/ 2147483647 h 192"/>
                <a:gd name="T26" fmla="*/ 2147483647 w 104"/>
                <a:gd name="T27" fmla="*/ 2147483647 h 192"/>
                <a:gd name="T28" fmla="*/ 2147483647 w 104"/>
                <a:gd name="T29" fmla="*/ 2147483647 h 192"/>
                <a:gd name="T30" fmla="*/ 2147483647 w 104"/>
                <a:gd name="T31" fmla="*/ 2147483647 h 192"/>
                <a:gd name="T32" fmla="*/ 2147483647 w 104"/>
                <a:gd name="T33" fmla="*/ 2147483647 h 192"/>
                <a:gd name="T34" fmla="*/ 2147483647 w 104"/>
                <a:gd name="T35" fmla="*/ 2147483647 h 192"/>
                <a:gd name="T36" fmla="*/ 2147483647 w 104"/>
                <a:gd name="T37" fmla="*/ 2147483647 h 192"/>
                <a:gd name="T38" fmla="*/ 2147483647 w 104"/>
                <a:gd name="T39" fmla="*/ 2147483647 h 192"/>
                <a:gd name="T40" fmla="*/ 2147483647 w 104"/>
                <a:gd name="T41" fmla="*/ 2147483647 h 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2"/>
                <a:gd name="T65" fmla="*/ 104 w 104"/>
                <a:gd name="T66" fmla="*/ 192 h 19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2">
                  <a:moveTo>
                    <a:pt x="48" y="38"/>
                  </a:moveTo>
                  <a:cubicBezTo>
                    <a:pt x="48" y="38"/>
                    <a:pt x="80" y="61"/>
                    <a:pt x="77" y="76"/>
                  </a:cubicBezTo>
                  <a:cubicBezTo>
                    <a:pt x="74" y="90"/>
                    <a:pt x="76" y="96"/>
                    <a:pt x="74" y="102"/>
                  </a:cubicBezTo>
                  <a:cubicBezTo>
                    <a:pt x="73" y="108"/>
                    <a:pt x="61" y="114"/>
                    <a:pt x="58" y="121"/>
                  </a:cubicBezTo>
                  <a:cubicBezTo>
                    <a:pt x="55" y="129"/>
                    <a:pt x="41" y="118"/>
                    <a:pt x="36" y="126"/>
                  </a:cubicBezTo>
                  <a:cubicBezTo>
                    <a:pt x="31" y="133"/>
                    <a:pt x="32" y="142"/>
                    <a:pt x="25" y="149"/>
                  </a:cubicBezTo>
                  <a:cubicBezTo>
                    <a:pt x="18" y="157"/>
                    <a:pt x="0" y="178"/>
                    <a:pt x="7" y="176"/>
                  </a:cubicBezTo>
                  <a:cubicBezTo>
                    <a:pt x="13" y="175"/>
                    <a:pt x="4" y="192"/>
                    <a:pt x="13" y="181"/>
                  </a:cubicBezTo>
                  <a:cubicBezTo>
                    <a:pt x="22" y="170"/>
                    <a:pt x="28" y="149"/>
                    <a:pt x="38" y="142"/>
                  </a:cubicBezTo>
                  <a:cubicBezTo>
                    <a:pt x="47" y="135"/>
                    <a:pt x="51" y="138"/>
                    <a:pt x="60" y="135"/>
                  </a:cubicBezTo>
                  <a:cubicBezTo>
                    <a:pt x="69" y="132"/>
                    <a:pt x="67" y="125"/>
                    <a:pt x="72" y="116"/>
                  </a:cubicBezTo>
                  <a:cubicBezTo>
                    <a:pt x="77" y="108"/>
                    <a:pt x="80" y="113"/>
                    <a:pt x="84" y="107"/>
                  </a:cubicBezTo>
                  <a:cubicBezTo>
                    <a:pt x="88" y="101"/>
                    <a:pt x="91" y="95"/>
                    <a:pt x="91" y="91"/>
                  </a:cubicBezTo>
                  <a:cubicBezTo>
                    <a:pt x="92" y="86"/>
                    <a:pt x="95" y="88"/>
                    <a:pt x="95" y="80"/>
                  </a:cubicBezTo>
                  <a:cubicBezTo>
                    <a:pt x="94" y="72"/>
                    <a:pt x="87" y="65"/>
                    <a:pt x="86" y="61"/>
                  </a:cubicBezTo>
                  <a:cubicBezTo>
                    <a:pt x="85" y="58"/>
                    <a:pt x="89" y="47"/>
                    <a:pt x="90" y="37"/>
                  </a:cubicBezTo>
                  <a:cubicBezTo>
                    <a:pt x="92" y="26"/>
                    <a:pt x="104" y="24"/>
                    <a:pt x="102" y="14"/>
                  </a:cubicBezTo>
                  <a:cubicBezTo>
                    <a:pt x="99" y="5"/>
                    <a:pt x="99" y="0"/>
                    <a:pt x="94" y="12"/>
                  </a:cubicBezTo>
                  <a:cubicBezTo>
                    <a:pt x="89" y="24"/>
                    <a:pt x="80" y="28"/>
                    <a:pt x="79" y="24"/>
                  </a:cubicBezTo>
                  <a:cubicBezTo>
                    <a:pt x="78" y="20"/>
                    <a:pt x="75" y="30"/>
                    <a:pt x="72" y="38"/>
                  </a:cubicBezTo>
                  <a:cubicBezTo>
                    <a:pt x="68" y="46"/>
                    <a:pt x="52" y="42"/>
                    <a:pt x="48" y="36"/>
                  </a:cubicBezTo>
                </a:path>
              </a:pathLst>
            </a:custGeom>
            <a:solidFill>
              <a:srgbClr val="737AB8"/>
            </a:solidFill>
            <a:ln w="9525">
              <a:noFill/>
              <a:round/>
              <a:headEnd/>
              <a:tailEnd/>
            </a:ln>
          </p:spPr>
          <p:txBody>
            <a:bodyPr/>
            <a:lstStyle/>
            <a:p>
              <a:endParaRPr lang="en-US"/>
            </a:p>
          </p:txBody>
        </p:sp>
        <p:sp>
          <p:nvSpPr>
            <p:cNvPr id="27397" name="Freeform 769"/>
            <p:cNvSpPr>
              <a:spLocks/>
            </p:cNvSpPr>
            <p:nvPr/>
          </p:nvSpPr>
          <p:spPr bwMode="auto">
            <a:xfrm>
              <a:off x="4387850" y="5063207"/>
              <a:ext cx="342900" cy="628650"/>
            </a:xfrm>
            <a:custGeom>
              <a:avLst/>
              <a:gdLst>
                <a:gd name="T0" fmla="*/ 2147483647 w 104"/>
                <a:gd name="T1" fmla="*/ 2147483647 h 191"/>
                <a:gd name="T2" fmla="*/ 2147483647 w 104"/>
                <a:gd name="T3" fmla="*/ 2147483647 h 191"/>
                <a:gd name="T4" fmla="*/ 2147483647 w 104"/>
                <a:gd name="T5" fmla="*/ 2147483647 h 191"/>
                <a:gd name="T6" fmla="*/ 2147483647 w 104"/>
                <a:gd name="T7" fmla="*/ 2147483647 h 191"/>
                <a:gd name="T8" fmla="*/ 2147483647 w 104"/>
                <a:gd name="T9" fmla="*/ 2147483647 h 191"/>
                <a:gd name="T10" fmla="*/ 2147483647 w 104"/>
                <a:gd name="T11" fmla="*/ 2147483647 h 191"/>
                <a:gd name="T12" fmla="*/ 2147483647 w 104"/>
                <a:gd name="T13" fmla="*/ 2147483647 h 191"/>
                <a:gd name="T14" fmla="*/ 2147483647 w 104"/>
                <a:gd name="T15" fmla="*/ 2147483647 h 191"/>
                <a:gd name="T16" fmla="*/ 2147483647 w 104"/>
                <a:gd name="T17" fmla="*/ 2147483647 h 191"/>
                <a:gd name="T18" fmla="*/ 2147483647 w 104"/>
                <a:gd name="T19" fmla="*/ 2147483647 h 191"/>
                <a:gd name="T20" fmla="*/ 2147483647 w 104"/>
                <a:gd name="T21" fmla="*/ 2147483647 h 191"/>
                <a:gd name="T22" fmla="*/ 2147483647 w 104"/>
                <a:gd name="T23" fmla="*/ 2147483647 h 191"/>
                <a:gd name="T24" fmla="*/ 2147483647 w 104"/>
                <a:gd name="T25" fmla="*/ 2147483647 h 191"/>
                <a:gd name="T26" fmla="*/ 2147483647 w 104"/>
                <a:gd name="T27" fmla="*/ 2147483647 h 191"/>
                <a:gd name="T28" fmla="*/ 2147483647 w 104"/>
                <a:gd name="T29" fmla="*/ 2147483647 h 191"/>
                <a:gd name="T30" fmla="*/ 2147483647 w 104"/>
                <a:gd name="T31" fmla="*/ 2147483647 h 191"/>
                <a:gd name="T32" fmla="*/ 2147483647 w 104"/>
                <a:gd name="T33" fmla="*/ 2147483647 h 191"/>
                <a:gd name="T34" fmla="*/ 2147483647 w 104"/>
                <a:gd name="T35" fmla="*/ 2147483647 h 191"/>
                <a:gd name="T36" fmla="*/ 2147483647 w 104"/>
                <a:gd name="T37" fmla="*/ 2147483647 h 191"/>
                <a:gd name="T38" fmla="*/ 2147483647 w 104"/>
                <a:gd name="T39" fmla="*/ 2147483647 h 191"/>
                <a:gd name="T40" fmla="*/ 2147483647 w 104"/>
                <a:gd name="T41" fmla="*/ 2147483647 h 1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1"/>
                <a:gd name="T65" fmla="*/ 104 w 104"/>
                <a:gd name="T66" fmla="*/ 191 h 19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1">
                  <a:moveTo>
                    <a:pt x="48" y="39"/>
                  </a:moveTo>
                  <a:cubicBezTo>
                    <a:pt x="48" y="39"/>
                    <a:pt x="80" y="61"/>
                    <a:pt x="78" y="76"/>
                  </a:cubicBezTo>
                  <a:cubicBezTo>
                    <a:pt x="75" y="90"/>
                    <a:pt x="76" y="96"/>
                    <a:pt x="75" y="102"/>
                  </a:cubicBezTo>
                  <a:cubicBezTo>
                    <a:pt x="73" y="108"/>
                    <a:pt x="61" y="114"/>
                    <a:pt x="58" y="121"/>
                  </a:cubicBezTo>
                  <a:cubicBezTo>
                    <a:pt x="56" y="129"/>
                    <a:pt x="41" y="118"/>
                    <a:pt x="36" y="125"/>
                  </a:cubicBezTo>
                  <a:cubicBezTo>
                    <a:pt x="31" y="133"/>
                    <a:pt x="32" y="141"/>
                    <a:pt x="25" y="149"/>
                  </a:cubicBezTo>
                  <a:cubicBezTo>
                    <a:pt x="18" y="157"/>
                    <a:pt x="0" y="178"/>
                    <a:pt x="7" y="176"/>
                  </a:cubicBezTo>
                  <a:cubicBezTo>
                    <a:pt x="13" y="174"/>
                    <a:pt x="4" y="191"/>
                    <a:pt x="13" y="180"/>
                  </a:cubicBezTo>
                  <a:cubicBezTo>
                    <a:pt x="22" y="170"/>
                    <a:pt x="29" y="149"/>
                    <a:pt x="38" y="142"/>
                  </a:cubicBezTo>
                  <a:cubicBezTo>
                    <a:pt x="47" y="135"/>
                    <a:pt x="51" y="138"/>
                    <a:pt x="60" y="135"/>
                  </a:cubicBezTo>
                  <a:cubicBezTo>
                    <a:pt x="69" y="132"/>
                    <a:pt x="67" y="125"/>
                    <a:pt x="72" y="116"/>
                  </a:cubicBezTo>
                  <a:cubicBezTo>
                    <a:pt x="77" y="107"/>
                    <a:pt x="80" y="113"/>
                    <a:pt x="84" y="107"/>
                  </a:cubicBezTo>
                  <a:cubicBezTo>
                    <a:pt x="87" y="101"/>
                    <a:pt x="91" y="95"/>
                    <a:pt x="91" y="91"/>
                  </a:cubicBezTo>
                  <a:cubicBezTo>
                    <a:pt x="92" y="86"/>
                    <a:pt x="95" y="88"/>
                    <a:pt x="94" y="80"/>
                  </a:cubicBezTo>
                  <a:cubicBezTo>
                    <a:pt x="93" y="72"/>
                    <a:pt x="87" y="65"/>
                    <a:pt x="86" y="61"/>
                  </a:cubicBezTo>
                  <a:cubicBezTo>
                    <a:pt x="85" y="58"/>
                    <a:pt x="89" y="48"/>
                    <a:pt x="90" y="37"/>
                  </a:cubicBezTo>
                  <a:cubicBezTo>
                    <a:pt x="91" y="26"/>
                    <a:pt x="104" y="24"/>
                    <a:pt x="101" y="15"/>
                  </a:cubicBezTo>
                  <a:cubicBezTo>
                    <a:pt x="99" y="5"/>
                    <a:pt x="99" y="0"/>
                    <a:pt x="94" y="12"/>
                  </a:cubicBezTo>
                  <a:cubicBezTo>
                    <a:pt x="88" y="24"/>
                    <a:pt x="80" y="28"/>
                    <a:pt x="79" y="25"/>
                  </a:cubicBezTo>
                  <a:cubicBezTo>
                    <a:pt x="78" y="21"/>
                    <a:pt x="75" y="30"/>
                    <a:pt x="72" y="38"/>
                  </a:cubicBezTo>
                  <a:cubicBezTo>
                    <a:pt x="68" y="46"/>
                    <a:pt x="52" y="42"/>
                    <a:pt x="48" y="37"/>
                  </a:cubicBezTo>
                </a:path>
              </a:pathLst>
            </a:custGeom>
            <a:solidFill>
              <a:srgbClr val="727AB8"/>
            </a:solidFill>
            <a:ln w="9525">
              <a:noFill/>
              <a:round/>
              <a:headEnd/>
              <a:tailEnd/>
            </a:ln>
          </p:spPr>
          <p:txBody>
            <a:bodyPr/>
            <a:lstStyle/>
            <a:p>
              <a:endParaRPr lang="en-US"/>
            </a:p>
          </p:txBody>
        </p:sp>
        <p:sp>
          <p:nvSpPr>
            <p:cNvPr id="27398" name="Freeform 770"/>
            <p:cNvSpPr>
              <a:spLocks/>
            </p:cNvSpPr>
            <p:nvPr/>
          </p:nvSpPr>
          <p:spPr bwMode="auto">
            <a:xfrm>
              <a:off x="3101975" y="4683795"/>
              <a:ext cx="200025" cy="582612"/>
            </a:xfrm>
            <a:custGeom>
              <a:avLst/>
              <a:gdLst>
                <a:gd name="T0" fmla="*/ 2147483647 w 61"/>
                <a:gd name="T1" fmla="*/ 2147483647 h 177"/>
                <a:gd name="T2" fmla="*/ 2147483647 w 61"/>
                <a:gd name="T3" fmla="*/ 2147483647 h 177"/>
                <a:gd name="T4" fmla="*/ 2147483647 w 61"/>
                <a:gd name="T5" fmla="*/ 2147483647 h 177"/>
                <a:gd name="T6" fmla="*/ 2147483647 w 61"/>
                <a:gd name="T7" fmla="*/ 2147483647 h 177"/>
                <a:gd name="T8" fmla="*/ 2147483647 w 61"/>
                <a:gd name="T9" fmla="*/ 2147483647 h 177"/>
                <a:gd name="T10" fmla="*/ 2147483647 w 61"/>
                <a:gd name="T11" fmla="*/ 2147483647 h 177"/>
                <a:gd name="T12" fmla="*/ 2147483647 w 61"/>
                <a:gd name="T13" fmla="*/ 2147483647 h 177"/>
                <a:gd name="T14" fmla="*/ 2147483647 w 61"/>
                <a:gd name="T15" fmla="*/ 2147483647 h 177"/>
                <a:gd name="T16" fmla="*/ 2147483647 w 61"/>
                <a:gd name="T17" fmla="*/ 2147483647 h 177"/>
                <a:gd name="T18" fmla="*/ 2147483647 w 61"/>
                <a:gd name="T19" fmla="*/ 2147483647 h 1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77"/>
                <a:gd name="T32" fmla="*/ 61 w 61"/>
                <a:gd name="T33" fmla="*/ 177 h 1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77">
                  <a:moveTo>
                    <a:pt x="38" y="4"/>
                  </a:moveTo>
                  <a:cubicBezTo>
                    <a:pt x="38" y="4"/>
                    <a:pt x="34" y="22"/>
                    <a:pt x="34" y="33"/>
                  </a:cubicBezTo>
                  <a:cubicBezTo>
                    <a:pt x="33" y="43"/>
                    <a:pt x="38" y="51"/>
                    <a:pt x="23" y="62"/>
                  </a:cubicBezTo>
                  <a:cubicBezTo>
                    <a:pt x="8" y="73"/>
                    <a:pt x="9" y="88"/>
                    <a:pt x="4" y="97"/>
                  </a:cubicBezTo>
                  <a:cubicBezTo>
                    <a:pt x="0" y="106"/>
                    <a:pt x="5" y="119"/>
                    <a:pt x="11" y="135"/>
                  </a:cubicBezTo>
                  <a:cubicBezTo>
                    <a:pt x="17" y="150"/>
                    <a:pt x="23" y="169"/>
                    <a:pt x="27" y="173"/>
                  </a:cubicBezTo>
                  <a:cubicBezTo>
                    <a:pt x="31" y="177"/>
                    <a:pt x="30" y="167"/>
                    <a:pt x="34" y="150"/>
                  </a:cubicBezTo>
                  <a:cubicBezTo>
                    <a:pt x="39" y="133"/>
                    <a:pt x="40" y="132"/>
                    <a:pt x="34" y="108"/>
                  </a:cubicBezTo>
                  <a:cubicBezTo>
                    <a:pt x="27" y="84"/>
                    <a:pt x="37" y="82"/>
                    <a:pt x="41" y="70"/>
                  </a:cubicBezTo>
                  <a:cubicBezTo>
                    <a:pt x="45" y="59"/>
                    <a:pt x="61" y="0"/>
                    <a:pt x="38" y="4"/>
                  </a:cubicBezTo>
                  <a:close/>
                </a:path>
              </a:pathLst>
            </a:custGeom>
            <a:solidFill>
              <a:srgbClr val="CAB2D6"/>
            </a:solidFill>
            <a:ln w="9525">
              <a:noFill/>
              <a:round/>
              <a:headEnd/>
              <a:tailEnd/>
            </a:ln>
          </p:spPr>
          <p:txBody>
            <a:bodyPr/>
            <a:lstStyle/>
            <a:p>
              <a:endParaRPr lang="en-US"/>
            </a:p>
          </p:txBody>
        </p:sp>
        <p:sp>
          <p:nvSpPr>
            <p:cNvPr id="27399" name="Freeform 771"/>
            <p:cNvSpPr>
              <a:spLocks/>
            </p:cNvSpPr>
            <p:nvPr/>
          </p:nvSpPr>
          <p:spPr bwMode="auto">
            <a:xfrm>
              <a:off x="3101975" y="4683795"/>
              <a:ext cx="200025" cy="582612"/>
            </a:xfrm>
            <a:custGeom>
              <a:avLst/>
              <a:gdLst>
                <a:gd name="T0" fmla="*/ 2147483647 w 61"/>
                <a:gd name="T1" fmla="*/ 2147483647 h 177"/>
                <a:gd name="T2" fmla="*/ 2147483647 w 61"/>
                <a:gd name="T3" fmla="*/ 2147483647 h 177"/>
                <a:gd name="T4" fmla="*/ 2147483647 w 61"/>
                <a:gd name="T5" fmla="*/ 2147483647 h 177"/>
                <a:gd name="T6" fmla="*/ 2147483647 w 61"/>
                <a:gd name="T7" fmla="*/ 2147483647 h 177"/>
                <a:gd name="T8" fmla="*/ 2147483647 w 61"/>
                <a:gd name="T9" fmla="*/ 2147483647 h 177"/>
                <a:gd name="T10" fmla="*/ 2147483647 w 61"/>
                <a:gd name="T11" fmla="*/ 2147483647 h 177"/>
                <a:gd name="T12" fmla="*/ 2147483647 w 61"/>
                <a:gd name="T13" fmla="*/ 2147483647 h 177"/>
                <a:gd name="T14" fmla="*/ 2147483647 w 61"/>
                <a:gd name="T15" fmla="*/ 2147483647 h 177"/>
                <a:gd name="T16" fmla="*/ 2147483647 w 61"/>
                <a:gd name="T17" fmla="*/ 2147483647 h 177"/>
                <a:gd name="T18" fmla="*/ 2147483647 w 61"/>
                <a:gd name="T19" fmla="*/ 2147483647 h 1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77"/>
                <a:gd name="T32" fmla="*/ 61 w 61"/>
                <a:gd name="T33" fmla="*/ 177 h 1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77">
                  <a:moveTo>
                    <a:pt x="38" y="4"/>
                  </a:moveTo>
                  <a:cubicBezTo>
                    <a:pt x="38" y="4"/>
                    <a:pt x="34" y="22"/>
                    <a:pt x="34" y="33"/>
                  </a:cubicBezTo>
                  <a:cubicBezTo>
                    <a:pt x="33" y="43"/>
                    <a:pt x="38" y="51"/>
                    <a:pt x="23" y="62"/>
                  </a:cubicBezTo>
                  <a:cubicBezTo>
                    <a:pt x="9" y="73"/>
                    <a:pt x="9" y="87"/>
                    <a:pt x="4" y="96"/>
                  </a:cubicBezTo>
                  <a:cubicBezTo>
                    <a:pt x="0" y="106"/>
                    <a:pt x="5" y="118"/>
                    <a:pt x="11" y="134"/>
                  </a:cubicBezTo>
                  <a:cubicBezTo>
                    <a:pt x="17" y="150"/>
                    <a:pt x="23" y="168"/>
                    <a:pt x="27" y="172"/>
                  </a:cubicBezTo>
                  <a:cubicBezTo>
                    <a:pt x="31" y="177"/>
                    <a:pt x="30" y="166"/>
                    <a:pt x="34" y="150"/>
                  </a:cubicBezTo>
                  <a:cubicBezTo>
                    <a:pt x="38" y="133"/>
                    <a:pt x="40" y="131"/>
                    <a:pt x="33" y="108"/>
                  </a:cubicBezTo>
                  <a:cubicBezTo>
                    <a:pt x="27" y="84"/>
                    <a:pt x="37" y="82"/>
                    <a:pt x="41" y="70"/>
                  </a:cubicBezTo>
                  <a:cubicBezTo>
                    <a:pt x="45" y="58"/>
                    <a:pt x="61" y="0"/>
                    <a:pt x="38" y="4"/>
                  </a:cubicBezTo>
                  <a:close/>
                </a:path>
              </a:pathLst>
            </a:custGeom>
            <a:solidFill>
              <a:srgbClr val="C9B1D6"/>
            </a:solidFill>
            <a:ln w="9525">
              <a:noFill/>
              <a:round/>
              <a:headEnd/>
              <a:tailEnd/>
            </a:ln>
          </p:spPr>
          <p:txBody>
            <a:bodyPr/>
            <a:lstStyle/>
            <a:p>
              <a:endParaRPr lang="en-US"/>
            </a:p>
          </p:txBody>
        </p:sp>
        <p:sp>
          <p:nvSpPr>
            <p:cNvPr id="27400" name="Freeform 772"/>
            <p:cNvSpPr>
              <a:spLocks/>
            </p:cNvSpPr>
            <p:nvPr/>
          </p:nvSpPr>
          <p:spPr bwMode="auto">
            <a:xfrm>
              <a:off x="3101975" y="4686970"/>
              <a:ext cx="200025" cy="576262"/>
            </a:xfrm>
            <a:custGeom>
              <a:avLst/>
              <a:gdLst>
                <a:gd name="T0" fmla="*/ 2147483647 w 61"/>
                <a:gd name="T1" fmla="*/ 2147483647 h 175"/>
                <a:gd name="T2" fmla="*/ 2147483647 w 61"/>
                <a:gd name="T3" fmla="*/ 2147483647 h 175"/>
                <a:gd name="T4" fmla="*/ 2147483647 w 61"/>
                <a:gd name="T5" fmla="*/ 2147483647 h 175"/>
                <a:gd name="T6" fmla="*/ 2147483647 w 61"/>
                <a:gd name="T7" fmla="*/ 2147483647 h 175"/>
                <a:gd name="T8" fmla="*/ 2147483647 w 61"/>
                <a:gd name="T9" fmla="*/ 2147483647 h 175"/>
                <a:gd name="T10" fmla="*/ 2147483647 w 61"/>
                <a:gd name="T11" fmla="*/ 2147483647 h 175"/>
                <a:gd name="T12" fmla="*/ 2147483647 w 61"/>
                <a:gd name="T13" fmla="*/ 2147483647 h 175"/>
                <a:gd name="T14" fmla="*/ 2147483647 w 61"/>
                <a:gd name="T15" fmla="*/ 2147483647 h 175"/>
                <a:gd name="T16" fmla="*/ 2147483647 w 61"/>
                <a:gd name="T17" fmla="*/ 2147483647 h 175"/>
                <a:gd name="T18" fmla="*/ 2147483647 w 61"/>
                <a:gd name="T19" fmla="*/ 2147483647 h 1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75"/>
                <a:gd name="T32" fmla="*/ 61 w 61"/>
                <a:gd name="T33" fmla="*/ 175 h 1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75">
                  <a:moveTo>
                    <a:pt x="38" y="4"/>
                  </a:moveTo>
                  <a:cubicBezTo>
                    <a:pt x="38" y="4"/>
                    <a:pt x="35" y="21"/>
                    <a:pt x="34" y="32"/>
                  </a:cubicBezTo>
                  <a:cubicBezTo>
                    <a:pt x="33" y="42"/>
                    <a:pt x="38" y="50"/>
                    <a:pt x="23" y="61"/>
                  </a:cubicBezTo>
                  <a:cubicBezTo>
                    <a:pt x="9" y="72"/>
                    <a:pt x="9" y="86"/>
                    <a:pt x="5" y="95"/>
                  </a:cubicBezTo>
                  <a:cubicBezTo>
                    <a:pt x="0" y="104"/>
                    <a:pt x="5" y="117"/>
                    <a:pt x="11" y="132"/>
                  </a:cubicBezTo>
                  <a:cubicBezTo>
                    <a:pt x="17" y="148"/>
                    <a:pt x="23" y="166"/>
                    <a:pt x="27" y="170"/>
                  </a:cubicBezTo>
                  <a:cubicBezTo>
                    <a:pt x="31" y="175"/>
                    <a:pt x="30" y="165"/>
                    <a:pt x="34" y="148"/>
                  </a:cubicBezTo>
                  <a:cubicBezTo>
                    <a:pt x="38" y="131"/>
                    <a:pt x="39" y="130"/>
                    <a:pt x="33" y="106"/>
                  </a:cubicBezTo>
                  <a:cubicBezTo>
                    <a:pt x="27" y="83"/>
                    <a:pt x="37" y="80"/>
                    <a:pt x="41" y="69"/>
                  </a:cubicBezTo>
                  <a:cubicBezTo>
                    <a:pt x="45" y="57"/>
                    <a:pt x="61" y="0"/>
                    <a:pt x="38" y="4"/>
                  </a:cubicBezTo>
                  <a:close/>
                </a:path>
              </a:pathLst>
            </a:custGeom>
            <a:solidFill>
              <a:srgbClr val="C8B1D6"/>
            </a:solidFill>
            <a:ln w="9525">
              <a:noFill/>
              <a:round/>
              <a:headEnd/>
              <a:tailEnd/>
            </a:ln>
          </p:spPr>
          <p:txBody>
            <a:bodyPr/>
            <a:lstStyle/>
            <a:p>
              <a:endParaRPr lang="en-US"/>
            </a:p>
          </p:txBody>
        </p:sp>
        <p:sp>
          <p:nvSpPr>
            <p:cNvPr id="27401" name="Freeform 773"/>
            <p:cNvSpPr>
              <a:spLocks/>
            </p:cNvSpPr>
            <p:nvPr/>
          </p:nvSpPr>
          <p:spPr bwMode="auto">
            <a:xfrm>
              <a:off x="3101975" y="4686970"/>
              <a:ext cx="200025" cy="573087"/>
            </a:xfrm>
            <a:custGeom>
              <a:avLst/>
              <a:gdLst>
                <a:gd name="T0" fmla="*/ 2147483647 w 61"/>
                <a:gd name="T1" fmla="*/ 2147483647 h 174"/>
                <a:gd name="T2" fmla="*/ 2147483647 w 61"/>
                <a:gd name="T3" fmla="*/ 2147483647 h 174"/>
                <a:gd name="T4" fmla="*/ 2147483647 w 61"/>
                <a:gd name="T5" fmla="*/ 2147483647 h 174"/>
                <a:gd name="T6" fmla="*/ 2147483647 w 61"/>
                <a:gd name="T7" fmla="*/ 2147483647 h 174"/>
                <a:gd name="T8" fmla="*/ 2147483647 w 61"/>
                <a:gd name="T9" fmla="*/ 2147483647 h 174"/>
                <a:gd name="T10" fmla="*/ 2147483647 w 61"/>
                <a:gd name="T11" fmla="*/ 2147483647 h 174"/>
                <a:gd name="T12" fmla="*/ 2147483647 w 61"/>
                <a:gd name="T13" fmla="*/ 2147483647 h 174"/>
                <a:gd name="T14" fmla="*/ 2147483647 w 61"/>
                <a:gd name="T15" fmla="*/ 2147483647 h 174"/>
                <a:gd name="T16" fmla="*/ 2147483647 w 61"/>
                <a:gd name="T17" fmla="*/ 2147483647 h 174"/>
                <a:gd name="T18" fmla="*/ 2147483647 w 61"/>
                <a:gd name="T19" fmla="*/ 2147483647 h 17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74"/>
                <a:gd name="T32" fmla="*/ 61 w 61"/>
                <a:gd name="T33" fmla="*/ 174 h 17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74">
                  <a:moveTo>
                    <a:pt x="38" y="4"/>
                  </a:moveTo>
                  <a:cubicBezTo>
                    <a:pt x="38" y="4"/>
                    <a:pt x="35" y="21"/>
                    <a:pt x="34" y="32"/>
                  </a:cubicBezTo>
                  <a:cubicBezTo>
                    <a:pt x="33" y="42"/>
                    <a:pt x="38" y="50"/>
                    <a:pt x="24" y="61"/>
                  </a:cubicBezTo>
                  <a:cubicBezTo>
                    <a:pt x="9" y="72"/>
                    <a:pt x="9" y="86"/>
                    <a:pt x="5" y="95"/>
                  </a:cubicBezTo>
                  <a:cubicBezTo>
                    <a:pt x="0" y="104"/>
                    <a:pt x="5" y="116"/>
                    <a:pt x="11" y="132"/>
                  </a:cubicBezTo>
                  <a:cubicBezTo>
                    <a:pt x="17" y="148"/>
                    <a:pt x="23" y="165"/>
                    <a:pt x="27" y="170"/>
                  </a:cubicBezTo>
                  <a:cubicBezTo>
                    <a:pt x="31" y="174"/>
                    <a:pt x="30" y="164"/>
                    <a:pt x="34" y="147"/>
                  </a:cubicBezTo>
                  <a:cubicBezTo>
                    <a:pt x="38" y="131"/>
                    <a:pt x="39" y="129"/>
                    <a:pt x="33" y="106"/>
                  </a:cubicBezTo>
                  <a:cubicBezTo>
                    <a:pt x="27" y="83"/>
                    <a:pt x="37" y="80"/>
                    <a:pt x="41" y="69"/>
                  </a:cubicBezTo>
                  <a:cubicBezTo>
                    <a:pt x="45" y="57"/>
                    <a:pt x="61" y="0"/>
                    <a:pt x="38" y="4"/>
                  </a:cubicBezTo>
                  <a:close/>
                </a:path>
              </a:pathLst>
            </a:custGeom>
            <a:solidFill>
              <a:srgbClr val="C7B1D6"/>
            </a:solidFill>
            <a:ln w="9525">
              <a:noFill/>
              <a:round/>
              <a:headEnd/>
              <a:tailEnd/>
            </a:ln>
          </p:spPr>
          <p:txBody>
            <a:bodyPr/>
            <a:lstStyle/>
            <a:p>
              <a:endParaRPr lang="en-US"/>
            </a:p>
          </p:txBody>
        </p:sp>
        <p:sp>
          <p:nvSpPr>
            <p:cNvPr id="27402" name="Freeform 774"/>
            <p:cNvSpPr>
              <a:spLocks/>
            </p:cNvSpPr>
            <p:nvPr/>
          </p:nvSpPr>
          <p:spPr bwMode="auto">
            <a:xfrm>
              <a:off x="3105150" y="4686970"/>
              <a:ext cx="193675" cy="569912"/>
            </a:xfrm>
            <a:custGeom>
              <a:avLst/>
              <a:gdLst>
                <a:gd name="T0" fmla="*/ 2147483647 w 59"/>
                <a:gd name="T1" fmla="*/ 2147483647 h 173"/>
                <a:gd name="T2" fmla="*/ 2147483647 w 59"/>
                <a:gd name="T3" fmla="*/ 2147483647 h 173"/>
                <a:gd name="T4" fmla="*/ 2147483647 w 59"/>
                <a:gd name="T5" fmla="*/ 2147483647 h 173"/>
                <a:gd name="T6" fmla="*/ 2147483647 w 59"/>
                <a:gd name="T7" fmla="*/ 2147483647 h 173"/>
                <a:gd name="T8" fmla="*/ 2147483647 w 59"/>
                <a:gd name="T9" fmla="*/ 2147483647 h 173"/>
                <a:gd name="T10" fmla="*/ 2147483647 w 59"/>
                <a:gd name="T11" fmla="*/ 2147483647 h 173"/>
                <a:gd name="T12" fmla="*/ 2147483647 w 59"/>
                <a:gd name="T13" fmla="*/ 2147483647 h 173"/>
                <a:gd name="T14" fmla="*/ 2147483647 w 59"/>
                <a:gd name="T15" fmla="*/ 2147483647 h 173"/>
                <a:gd name="T16" fmla="*/ 2147483647 w 59"/>
                <a:gd name="T17" fmla="*/ 2147483647 h 173"/>
                <a:gd name="T18" fmla="*/ 2147483647 w 59"/>
                <a:gd name="T19" fmla="*/ 2147483647 h 17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9"/>
                <a:gd name="T31" fmla="*/ 0 h 173"/>
                <a:gd name="T32" fmla="*/ 59 w 59"/>
                <a:gd name="T33" fmla="*/ 173 h 17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9" h="173">
                  <a:moveTo>
                    <a:pt x="37" y="4"/>
                  </a:moveTo>
                  <a:cubicBezTo>
                    <a:pt x="37" y="4"/>
                    <a:pt x="34" y="22"/>
                    <a:pt x="33" y="32"/>
                  </a:cubicBezTo>
                  <a:cubicBezTo>
                    <a:pt x="33" y="42"/>
                    <a:pt x="37" y="51"/>
                    <a:pt x="23" y="61"/>
                  </a:cubicBezTo>
                  <a:cubicBezTo>
                    <a:pt x="8" y="72"/>
                    <a:pt x="9" y="86"/>
                    <a:pt x="4" y="95"/>
                  </a:cubicBezTo>
                  <a:cubicBezTo>
                    <a:pt x="0" y="103"/>
                    <a:pt x="5" y="116"/>
                    <a:pt x="11" y="131"/>
                  </a:cubicBezTo>
                  <a:cubicBezTo>
                    <a:pt x="16" y="147"/>
                    <a:pt x="22" y="165"/>
                    <a:pt x="26" y="169"/>
                  </a:cubicBezTo>
                  <a:cubicBezTo>
                    <a:pt x="30" y="173"/>
                    <a:pt x="29" y="163"/>
                    <a:pt x="33" y="147"/>
                  </a:cubicBezTo>
                  <a:cubicBezTo>
                    <a:pt x="37" y="130"/>
                    <a:pt x="38" y="129"/>
                    <a:pt x="32" y="106"/>
                  </a:cubicBezTo>
                  <a:cubicBezTo>
                    <a:pt x="26" y="82"/>
                    <a:pt x="36" y="80"/>
                    <a:pt x="40" y="68"/>
                  </a:cubicBezTo>
                  <a:cubicBezTo>
                    <a:pt x="44" y="57"/>
                    <a:pt x="59" y="0"/>
                    <a:pt x="37" y="4"/>
                  </a:cubicBezTo>
                  <a:close/>
                </a:path>
              </a:pathLst>
            </a:custGeom>
            <a:solidFill>
              <a:srgbClr val="C6B0D5"/>
            </a:solidFill>
            <a:ln w="9525">
              <a:noFill/>
              <a:round/>
              <a:headEnd/>
              <a:tailEnd/>
            </a:ln>
          </p:spPr>
          <p:txBody>
            <a:bodyPr/>
            <a:lstStyle/>
            <a:p>
              <a:endParaRPr lang="en-US"/>
            </a:p>
          </p:txBody>
        </p:sp>
        <p:sp>
          <p:nvSpPr>
            <p:cNvPr id="27403" name="Freeform 775"/>
            <p:cNvSpPr>
              <a:spLocks/>
            </p:cNvSpPr>
            <p:nvPr/>
          </p:nvSpPr>
          <p:spPr bwMode="auto">
            <a:xfrm>
              <a:off x="3105150" y="4690145"/>
              <a:ext cx="193675" cy="563562"/>
            </a:xfrm>
            <a:custGeom>
              <a:avLst/>
              <a:gdLst>
                <a:gd name="T0" fmla="*/ 2147483647 w 59"/>
                <a:gd name="T1" fmla="*/ 2147483647 h 171"/>
                <a:gd name="T2" fmla="*/ 2147483647 w 59"/>
                <a:gd name="T3" fmla="*/ 2147483647 h 171"/>
                <a:gd name="T4" fmla="*/ 2147483647 w 59"/>
                <a:gd name="T5" fmla="*/ 2147483647 h 171"/>
                <a:gd name="T6" fmla="*/ 2147483647 w 59"/>
                <a:gd name="T7" fmla="*/ 2147483647 h 171"/>
                <a:gd name="T8" fmla="*/ 2147483647 w 59"/>
                <a:gd name="T9" fmla="*/ 2147483647 h 171"/>
                <a:gd name="T10" fmla="*/ 2147483647 w 59"/>
                <a:gd name="T11" fmla="*/ 2147483647 h 171"/>
                <a:gd name="T12" fmla="*/ 2147483647 w 59"/>
                <a:gd name="T13" fmla="*/ 2147483647 h 171"/>
                <a:gd name="T14" fmla="*/ 2147483647 w 59"/>
                <a:gd name="T15" fmla="*/ 2147483647 h 171"/>
                <a:gd name="T16" fmla="*/ 2147483647 w 59"/>
                <a:gd name="T17" fmla="*/ 2147483647 h 171"/>
                <a:gd name="T18" fmla="*/ 2147483647 w 59"/>
                <a:gd name="T19" fmla="*/ 2147483647 h 1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9"/>
                <a:gd name="T31" fmla="*/ 0 h 171"/>
                <a:gd name="T32" fmla="*/ 59 w 59"/>
                <a:gd name="T33" fmla="*/ 171 h 17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9" h="171">
                  <a:moveTo>
                    <a:pt x="37" y="4"/>
                  </a:moveTo>
                  <a:cubicBezTo>
                    <a:pt x="37" y="4"/>
                    <a:pt x="34" y="21"/>
                    <a:pt x="33" y="31"/>
                  </a:cubicBezTo>
                  <a:cubicBezTo>
                    <a:pt x="33" y="42"/>
                    <a:pt x="37" y="50"/>
                    <a:pt x="23" y="60"/>
                  </a:cubicBezTo>
                  <a:cubicBezTo>
                    <a:pt x="9" y="71"/>
                    <a:pt x="9" y="84"/>
                    <a:pt x="4" y="93"/>
                  </a:cubicBezTo>
                  <a:cubicBezTo>
                    <a:pt x="0" y="102"/>
                    <a:pt x="5" y="114"/>
                    <a:pt x="11" y="130"/>
                  </a:cubicBezTo>
                  <a:cubicBezTo>
                    <a:pt x="17" y="145"/>
                    <a:pt x="22" y="163"/>
                    <a:pt x="26" y="167"/>
                  </a:cubicBezTo>
                  <a:cubicBezTo>
                    <a:pt x="30" y="171"/>
                    <a:pt x="29" y="161"/>
                    <a:pt x="33" y="145"/>
                  </a:cubicBezTo>
                  <a:cubicBezTo>
                    <a:pt x="37" y="128"/>
                    <a:pt x="38" y="127"/>
                    <a:pt x="31" y="104"/>
                  </a:cubicBezTo>
                  <a:cubicBezTo>
                    <a:pt x="25" y="81"/>
                    <a:pt x="36" y="78"/>
                    <a:pt x="40" y="67"/>
                  </a:cubicBezTo>
                  <a:cubicBezTo>
                    <a:pt x="43" y="56"/>
                    <a:pt x="59" y="0"/>
                    <a:pt x="37" y="4"/>
                  </a:cubicBezTo>
                  <a:close/>
                </a:path>
              </a:pathLst>
            </a:custGeom>
            <a:solidFill>
              <a:srgbClr val="C5B0D5"/>
            </a:solidFill>
            <a:ln w="9525">
              <a:noFill/>
              <a:round/>
              <a:headEnd/>
              <a:tailEnd/>
            </a:ln>
          </p:spPr>
          <p:txBody>
            <a:bodyPr/>
            <a:lstStyle/>
            <a:p>
              <a:endParaRPr lang="en-US"/>
            </a:p>
          </p:txBody>
        </p:sp>
        <p:sp>
          <p:nvSpPr>
            <p:cNvPr id="27404" name="Freeform 776"/>
            <p:cNvSpPr>
              <a:spLocks/>
            </p:cNvSpPr>
            <p:nvPr/>
          </p:nvSpPr>
          <p:spPr bwMode="auto">
            <a:xfrm>
              <a:off x="3105150" y="4690145"/>
              <a:ext cx="193675" cy="560387"/>
            </a:xfrm>
            <a:custGeom>
              <a:avLst/>
              <a:gdLst>
                <a:gd name="T0" fmla="*/ 2147483647 w 59"/>
                <a:gd name="T1" fmla="*/ 2147483647 h 170"/>
                <a:gd name="T2" fmla="*/ 2147483647 w 59"/>
                <a:gd name="T3" fmla="*/ 2147483647 h 170"/>
                <a:gd name="T4" fmla="*/ 2147483647 w 59"/>
                <a:gd name="T5" fmla="*/ 2147483647 h 170"/>
                <a:gd name="T6" fmla="*/ 2147483647 w 59"/>
                <a:gd name="T7" fmla="*/ 2147483647 h 170"/>
                <a:gd name="T8" fmla="*/ 2147483647 w 59"/>
                <a:gd name="T9" fmla="*/ 2147483647 h 170"/>
                <a:gd name="T10" fmla="*/ 2147483647 w 59"/>
                <a:gd name="T11" fmla="*/ 2147483647 h 170"/>
                <a:gd name="T12" fmla="*/ 2147483647 w 59"/>
                <a:gd name="T13" fmla="*/ 2147483647 h 170"/>
                <a:gd name="T14" fmla="*/ 2147483647 w 59"/>
                <a:gd name="T15" fmla="*/ 2147483647 h 170"/>
                <a:gd name="T16" fmla="*/ 2147483647 w 59"/>
                <a:gd name="T17" fmla="*/ 2147483647 h 170"/>
                <a:gd name="T18" fmla="*/ 2147483647 w 59"/>
                <a:gd name="T19" fmla="*/ 2147483647 h 1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9"/>
                <a:gd name="T31" fmla="*/ 0 h 170"/>
                <a:gd name="T32" fmla="*/ 59 w 59"/>
                <a:gd name="T33" fmla="*/ 170 h 17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9" h="170">
                  <a:moveTo>
                    <a:pt x="37" y="4"/>
                  </a:moveTo>
                  <a:cubicBezTo>
                    <a:pt x="37" y="4"/>
                    <a:pt x="34" y="21"/>
                    <a:pt x="33" y="31"/>
                  </a:cubicBezTo>
                  <a:cubicBezTo>
                    <a:pt x="33" y="42"/>
                    <a:pt x="37" y="50"/>
                    <a:pt x="23" y="60"/>
                  </a:cubicBezTo>
                  <a:cubicBezTo>
                    <a:pt x="9" y="71"/>
                    <a:pt x="9" y="84"/>
                    <a:pt x="5" y="93"/>
                  </a:cubicBezTo>
                  <a:cubicBezTo>
                    <a:pt x="0" y="102"/>
                    <a:pt x="5" y="114"/>
                    <a:pt x="11" y="129"/>
                  </a:cubicBezTo>
                  <a:cubicBezTo>
                    <a:pt x="17" y="145"/>
                    <a:pt x="22" y="162"/>
                    <a:pt x="26" y="166"/>
                  </a:cubicBezTo>
                  <a:cubicBezTo>
                    <a:pt x="30" y="170"/>
                    <a:pt x="29" y="160"/>
                    <a:pt x="33" y="144"/>
                  </a:cubicBezTo>
                  <a:cubicBezTo>
                    <a:pt x="37" y="128"/>
                    <a:pt x="37" y="127"/>
                    <a:pt x="31" y="104"/>
                  </a:cubicBezTo>
                  <a:cubicBezTo>
                    <a:pt x="25" y="81"/>
                    <a:pt x="36" y="78"/>
                    <a:pt x="40" y="67"/>
                  </a:cubicBezTo>
                  <a:cubicBezTo>
                    <a:pt x="43" y="56"/>
                    <a:pt x="59" y="0"/>
                    <a:pt x="37" y="4"/>
                  </a:cubicBezTo>
                  <a:close/>
                </a:path>
              </a:pathLst>
            </a:custGeom>
            <a:solidFill>
              <a:srgbClr val="C4B0D5"/>
            </a:solidFill>
            <a:ln w="9525">
              <a:noFill/>
              <a:round/>
              <a:headEnd/>
              <a:tailEnd/>
            </a:ln>
          </p:spPr>
          <p:txBody>
            <a:bodyPr/>
            <a:lstStyle/>
            <a:p>
              <a:endParaRPr lang="en-US"/>
            </a:p>
          </p:txBody>
        </p:sp>
        <p:sp>
          <p:nvSpPr>
            <p:cNvPr id="27405" name="Freeform 777"/>
            <p:cNvSpPr>
              <a:spLocks/>
            </p:cNvSpPr>
            <p:nvPr/>
          </p:nvSpPr>
          <p:spPr bwMode="auto">
            <a:xfrm>
              <a:off x="3105150" y="4690145"/>
              <a:ext cx="193675" cy="557212"/>
            </a:xfrm>
            <a:custGeom>
              <a:avLst/>
              <a:gdLst>
                <a:gd name="T0" fmla="*/ 2147483647 w 59"/>
                <a:gd name="T1" fmla="*/ 2147483647 h 169"/>
                <a:gd name="T2" fmla="*/ 2147483647 w 59"/>
                <a:gd name="T3" fmla="*/ 2147483647 h 169"/>
                <a:gd name="T4" fmla="*/ 2147483647 w 59"/>
                <a:gd name="T5" fmla="*/ 2147483647 h 169"/>
                <a:gd name="T6" fmla="*/ 2147483647 w 59"/>
                <a:gd name="T7" fmla="*/ 2147483647 h 169"/>
                <a:gd name="T8" fmla="*/ 2147483647 w 59"/>
                <a:gd name="T9" fmla="*/ 2147483647 h 169"/>
                <a:gd name="T10" fmla="*/ 2147483647 w 59"/>
                <a:gd name="T11" fmla="*/ 2147483647 h 169"/>
                <a:gd name="T12" fmla="*/ 2147483647 w 59"/>
                <a:gd name="T13" fmla="*/ 2147483647 h 169"/>
                <a:gd name="T14" fmla="*/ 2147483647 w 59"/>
                <a:gd name="T15" fmla="*/ 2147483647 h 169"/>
                <a:gd name="T16" fmla="*/ 2147483647 w 59"/>
                <a:gd name="T17" fmla="*/ 2147483647 h 169"/>
                <a:gd name="T18" fmla="*/ 2147483647 w 59"/>
                <a:gd name="T19" fmla="*/ 2147483647 h 1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9"/>
                <a:gd name="T31" fmla="*/ 0 h 169"/>
                <a:gd name="T32" fmla="*/ 59 w 59"/>
                <a:gd name="T33" fmla="*/ 169 h 16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9" h="169">
                  <a:moveTo>
                    <a:pt x="37" y="4"/>
                  </a:moveTo>
                  <a:cubicBezTo>
                    <a:pt x="37" y="4"/>
                    <a:pt x="34" y="21"/>
                    <a:pt x="34" y="31"/>
                  </a:cubicBezTo>
                  <a:cubicBezTo>
                    <a:pt x="33" y="42"/>
                    <a:pt x="37" y="50"/>
                    <a:pt x="23" y="60"/>
                  </a:cubicBezTo>
                  <a:cubicBezTo>
                    <a:pt x="9" y="71"/>
                    <a:pt x="9" y="84"/>
                    <a:pt x="5" y="93"/>
                  </a:cubicBezTo>
                  <a:cubicBezTo>
                    <a:pt x="0" y="101"/>
                    <a:pt x="5" y="114"/>
                    <a:pt x="11" y="129"/>
                  </a:cubicBezTo>
                  <a:cubicBezTo>
                    <a:pt x="17" y="144"/>
                    <a:pt x="22" y="161"/>
                    <a:pt x="26" y="165"/>
                  </a:cubicBezTo>
                  <a:cubicBezTo>
                    <a:pt x="30" y="169"/>
                    <a:pt x="29" y="160"/>
                    <a:pt x="33" y="143"/>
                  </a:cubicBezTo>
                  <a:cubicBezTo>
                    <a:pt x="37" y="127"/>
                    <a:pt x="37" y="126"/>
                    <a:pt x="31" y="103"/>
                  </a:cubicBezTo>
                  <a:cubicBezTo>
                    <a:pt x="25" y="81"/>
                    <a:pt x="36" y="78"/>
                    <a:pt x="39" y="67"/>
                  </a:cubicBezTo>
                  <a:cubicBezTo>
                    <a:pt x="43" y="56"/>
                    <a:pt x="59" y="0"/>
                    <a:pt x="37" y="4"/>
                  </a:cubicBezTo>
                  <a:close/>
                </a:path>
              </a:pathLst>
            </a:custGeom>
            <a:solidFill>
              <a:srgbClr val="C3B0D5"/>
            </a:solidFill>
            <a:ln w="9525">
              <a:noFill/>
              <a:round/>
              <a:headEnd/>
              <a:tailEnd/>
            </a:ln>
          </p:spPr>
          <p:txBody>
            <a:bodyPr/>
            <a:lstStyle/>
            <a:p>
              <a:endParaRPr lang="en-US"/>
            </a:p>
          </p:txBody>
        </p:sp>
        <p:sp>
          <p:nvSpPr>
            <p:cNvPr id="27406" name="Freeform 778"/>
            <p:cNvSpPr>
              <a:spLocks/>
            </p:cNvSpPr>
            <p:nvPr/>
          </p:nvSpPr>
          <p:spPr bwMode="auto">
            <a:xfrm>
              <a:off x="3108325" y="4693320"/>
              <a:ext cx="190500" cy="550862"/>
            </a:xfrm>
            <a:custGeom>
              <a:avLst/>
              <a:gdLst>
                <a:gd name="T0" fmla="*/ 2147483647 w 58"/>
                <a:gd name="T1" fmla="*/ 2147483647 h 167"/>
                <a:gd name="T2" fmla="*/ 2147483647 w 58"/>
                <a:gd name="T3" fmla="*/ 2147483647 h 167"/>
                <a:gd name="T4" fmla="*/ 2147483647 w 58"/>
                <a:gd name="T5" fmla="*/ 2147483647 h 167"/>
                <a:gd name="T6" fmla="*/ 2147483647 w 58"/>
                <a:gd name="T7" fmla="*/ 2147483647 h 167"/>
                <a:gd name="T8" fmla="*/ 2147483647 w 58"/>
                <a:gd name="T9" fmla="*/ 2147483647 h 167"/>
                <a:gd name="T10" fmla="*/ 2147483647 w 58"/>
                <a:gd name="T11" fmla="*/ 2147483647 h 167"/>
                <a:gd name="T12" fmla="*/ 2147483647 w 58"/>
                <a:gd name="T13" fmla="*/ 2147483647 h 167"/>
                <a:gd name="T14" fmla="*/ 2147483647 w 58"/>
                <a:gd name="T15" fmla="*/ 2147483647 h 167"/>
                <a:gd name="T16" fmla="*/ 2147483647 w 58"/>
                <a:gd name="T17" fmla="*/ 2147483647 h 167"/>
                <a:gd name="T18" fmla="*/ 2147483647 w 58"/>
                <a:gd name="T19" fmla="*/ 2147483647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167"/>
                <a:gd name="T32" fmla="*/ 58 w 58"/>
                <a:gd name="T33" fmla="*/ 167 h 1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167">
                  <a:moveTo>
                    <a:pt x="37" y="4"/>
                  </a:moveTo>
                  <a:cubicBezTo>
                    <a:pt x="37" y="4"/>
                    <a:pt x="33" y="20"/>
                    <a:pt x="33" y="30"/>
                  </a:cubicBezTo>
                  <a:cubicBezTo>
                    <a:pt x="32" y="41"/>
                    <a:pt x="36" y="49"/>
                    <a:pt x="23" y="59"/>
                  </a:cubicBezTo>
                  <a:cubicBezTo>
                    <a:pt x="9" y="70"/>
                    <a:pt x="8" y="83"/>
                    <a:pt x="4" y="91"/>
                  </a:cubicBezTo>
                  <a:cubicBezTo>
                    <a:pt x="0" y="100"/>
                    <a:pt x="5" y="112"/>
                    <a:pt x="10" y="127"/>
                  </a:cubicBezTo>
                  <a:cubicBezTo>
                    <a:pt x="16" y="142"/>
                    <a:pt x="21" y="159"/>
                    <a:pt x="25" y="163"/>
                  </a:cubicBezTo>
                  <a:cubicBezTo>
                    <a:pt x="28" y="167"/>
                    <a:pt x="27" y="158"/>
                    <a:pt x="32" y="142"/>
                  </a:cubicBezTo>
                  <a:cubicBezTo>
                    <a:pt x="36" y="126"/>
                    <a:pt x="36" y="125"/>
                    <a:pt x="30" y="102"/>
                  </a:cubicBezTo>
                  <a:cubicBezTo>
                    <a:pt x="24" y="79"/>
                    <a:pt x="35" y="76"/>
                    <a:pt x="38" y="65"/>
                  </a:cubicBezTo>
                  <a:cubicBezTo>
                    <a:pt x="42" y="54"/>
                    <a:pt x="58" y="0"/>
                    <a:pt x="37" y="4"/>
                  </a:cubicBezTo>
                  <a:close/>
                </a:path>
              </a:pathLst>
            </a:custGeom>
            <a:solidFill>
              <a:srgbClr val="C2AFD5"/>
            </a:solidFill>
            <a:ln w="9525">
              <a:noFill/>
              <a:round/>
              <a:headEnd/>
              <a:tailEnd/>
            </a:ln>
          </p:spPr>
          <p:txBody>
            <a:bodyPr/>
            <a:lstStyle/>
            <a:p>
              <a:endParaRPr lang="en-US"/>
            </a:p>
          </p:txBody>
        </p:sp>
        <p:sp>
          <p:nvSpPr>
            <p:cNvPr id="27407" name="Freeform 779"/>
            <p:cNvSpPr>
              <a:spLocks/>
            </p:cNvSpPr>
            <p:nvPr/>
          </p:nvSpPr>
          <p:spPr bwMode="auto">
            <a:xfrm>
              <a:off x="3108325" y="4693320"/>
              <a:ext cx="190500" cy="547687"/>
            </a:xfrm>
            <a:custGeom>
              <a:avLst/>
              <a:gdLst>
                <a:gd name="T0" fmla="*/ 2147483647 w 58"/>
                <a:gd name="T1" fmla="*/ 2147483647 h 166"/>
                <a:gd name="T2" fmla="*/ 2147483647 w 58"/>
                <a:gd name="T3" fmla="*/ 2147483647 h 166"/>
                <a:gd name="T4" fmla="*/ 2147483647 w 58"/>
                <a:gd name="T5" fmla="*/ 2147483647 h 166"/>
                <a:gd name="T6" fmla="*/ 2147483647 w 58"/>
                <a:gd name="T7" fmla="*/ 2147483647 h 166"/>
                <a:gd name="T8" fmla="*/ 2147483647 w 58"/>
                <a:gd name="T9" fmla="*/ 2147483647 h 166"/>
                <a:gd name="T10" fmla="*/ 2147483647 w 58"/>
                <a:gd name="T11" fmla="*/ 2147483647 h 166"/>
                <a:gd name="T12" fmla="*/ 2147483647 w 58"/>
                <a:gd name="T13" fmla="*/ 2147483647 h 166"/>
                <a:gd name="T14" fmla="*/ 2147483647 w 58"/>
                <a:gd name="T15" fmla="*/ 2147483647 h 166"/>
                <a:gd name="T16" fmla="*/ 2147483647 w 58"/>
                <a:gd name="T17" fmla="*/ 2147483647 h 166"/>
                <a:gd name="T18" fmla="*/ 2147483647 w 58"/>
                <a:gd name="T19" fmla="*/ 2147483647 h 1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166"/>
                <a:gd name="T32" fmla="*/ 58 w 58"/>
                <a:gd name="T33" fmla="*/ 166 h 1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166">
                  <a:moveTo>
                    <a:pt x="37" y="4"/>
                  </a:moveTo>
                  <a:cubicBezTo>
                    <a:pt x="37" y="4"/>
                    <a:pt x="34" y="20"/>
                    <a:pt x="33" y="31"/>
                  </a:cubicBezTo>
                  <a:cubicBezTo>
                    <a:pt x="32" y="41"/>
                    <a:pt x="37" y="49"/>
                    <a:pt x="23" y="60"/>
                  </a:cubicBezTo>
                  <a:cubicBezTo>
                    <a:pt x="9" y="70"/>
                    <a:pt x="9" y="83"/>
                    <a:pt x="4" y="91"/>
                  </a:cubicBezTo>
                  <a:cubicBezTo>
                    <a:pt x="0" y="100"/>
                    <a:pt x="5" y="112"/>
                    <a:pt x="10" y="127"/>
                  </a:cubicBezTo>
                  <a:cubicBezTo>
                    <a:pt x="16" y="142"/>
                    <a:pt x="21" y="158"/>
                    <a:pt x="25" y="162"/>
                  </a:cubicBezTo>
                  <a:cubicBezTo>
                    <a:pt x="28" y="166"/>
                    <a:pt x="27" y="157"/>
                    <a:pt x="31" y="141"/>
                  </a:cubicBezTo>
                  <a:cubicBezTo>
                    <a:pt x="35" y="125"/>
                    <a:pt x="36" y="124"/>
                    <a:pt x="30" y="102"/>
                  </a:cubicBezTo>
                  <a:cubicBezTo>
                    <a:pt x="24" y="79"/>
                    <a:pt x="35" y="76"/>
                    <a:pt x="38" y="65"/>
                  </a:cubicBezTo>
                  <a:cubicBezTo>
                    <a:pt x="42" y="54"/>
                    <a:pt x="58" y="0"/>
                    <a:pt x="37" y="4"/>
                  </a:cubicBezTo>
                  <a:close/>
                </a:path>
              </a:pathLst>
            </a:custGeom>
            <a:solidFill>
              <a:srgbClr val="C2AFD5"/>
            </a:solidFill>
            <a:ln w="9525">
              <a:noFill/>
              <a:round/>
              <a:headEnd/>
              <a:tailEnd/>
            </a:ln>
          </p:spPr>
          <p:txBody>
            <a:bodyPr/>
            <a:lstStyle/>
            <a:p>
              <a:endParaRPr lang="en-US"/>
            </a:p>
          </p:txBody>
        </p:sp>
        <p:sp>
          <p:nvSpPr>
            <p:cNvPr id="27408" name="Freeform 780"/>
            <p:cNvSpPr>
              <a:spLocks/>
            </p:cNvSpPr>
            <p:nvPr/>
          </p:nvSpPr>
          <p:spPr bwMode="auto">
            <a:xfrm>
              <a:off x="3108325" y="4693320"/>
              <a:ext cx="190500" cy="544512"/>
            </a:xfrm>
            <a:custGeom>
              <a:avLst/>
              <a:gdLst>
                <a:gd name="T0" fmla="*/ 2147483647 w 58"/>
                <a:gd name="T1" fmla="*/ 2147483647 h 165"/>
                <a:gd name="T2" fmla="*/ 2147483647 w 58"/>
                <a:gd name="T3" fmla="*/ 2147483647 h 165"/>
                <a:gd name="T4" fmla="*/ 2147483647 w 58"/>
                <a:gd name="T5" fmla="*/ 2147483647 h 165"/>
                <a:gd name="T6" fmla="*/ 2147483647 w 58"/>
                <a:gd name="T7" fmla="*/ 2147483647 h 165"/>
                <a:gd name="T8" fmla="*/ 2147483647 w 58"/>
                <a:gd name="T9" fmla="*/ 2147483647 h 165"/>
                <a:gd name="T10" fmla="*/ 2147483647 w 58"/>
                <a:gd name="T11" fmla="*/ 2147483647 h 165"/>
                <a:gd name="T12" fmla="*/ 2147483647 w 58"/>
                <a:gd name="T13" fmla="*/ 2147483647 h 165"/>
                <a:gd name="T14" fmla="*/ 2147483647 w 58"/>
                <a:gd name="T15" fmla="*/ 2147483647 h 165"/>
                <a:gd name="T16" fmla="*/ 2147483647 w 58"/>
                <a:gd name="T17" fmla="*/ 2147483647 h 165"/>
                <a:gd name="T18" fmla="*/ 2147483647 w 58"/>
                <a:gd name="T19" fmla="*/ 2147483647 h 1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165"/>
                <a:gd name="T32" fmla="*/ 58 w 58"/>
                <a:gd name="T33" fmla="*/ 165 h 1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165">
                  <a:moveTo>
                    <a:pt x="37" y="4"/>
                  </a:moveTo>
                  <a:cubicBezTo>
                    <a:pt x="37" y="4"/>
                    <a:pt x="34" y="21"/>
                    <a:pt x="33" y="31"/>
                  </a:cubicBezTo>
                  <a:cubicBezTo>
                    <a:pt x="32" y="41"/>
                    <a:pt x="37" y="49"/>
                    <a:pt x="23" y="60"/>
                  </a:cubicBezTo>
                  <a:cubicBezTo>
                    <a:pt x="9" y="70"/>
                    <a:pt x="9" y="82"/>
                    <a:pt x="5" y="91"/>
                  </a:cubicBezTo>
                  <a:cubicBezTo>
                    <a:pt x="0" y="99"/>
                    <a:pt x="5" y="111"/>
                    <a:pt x="11" y="126"/>
                  </a:cubicBezTo>
                  <a:cubicBezTo>
                    <a:pt x="16" y="141"/>
                    <a:pt x="21" y="157"/>
                    <a:pt x="25" y="161"/>
                  </a:cubicBezTo>
                  <a:cubicBezTo>
                    <a:pt x="28" y="165"/>
                    <a:pt x="27" y="156"/>
                    <a:pt x="31" y="140"/>
                  </a:cubicBezTo>
                  <a:cubicBezTo>
                    <a:pt x="35" y="125"/>
                    <a:pt x="35" y="123"/>
                    <a:pt x="29" y="101"/>
                  </a:cubicBezTo>
                  <a:cubicBezTo>
                    <a:pt x="23" y="79"/>
                    <a:pt x="35" y="76"/>
                    <a:pt x="38" y="65"/>
                  </a:cubicBezTo>
                  <a:cubicBezTo>
                    <a:pt x="42" y="54"/>
                    <a:pt x="58" y="0"/>
                    <a:pt x="37" y="4"/>
                  </a:cubicBezTo>
                  <a:close/>
                </a:path>
              </a:pathLst>
            </a:custGeom>
            <a:solidFill>
              <a:srgbClr val="C1AFD4"/>
            </a:solidFill>
            <a:ln w="9525">
              <a:noFill/>
              <a:round/>
              <a:headEnd/>
              <a:tailEnd/>
            </a:ln>
          </p:spPr>
          <p:txBody>
            <a:bodyPr/>
            <a:lstStyle/>
            <a:p>
              <a:endParaRPr lang="en-US"/>
            </a:p>
          </p:txBody>
        </p:sp>
        <p:sp>
          <p:nvSpPr>
            <p:cNvPr id="27409" name="Freeform 781"/>
            <p:cNvSpPr>
              <a:spLocks/>
            </p:cNvSpPr>
            <p:nvPr/>
          </p:nvSpPr>
          <p:spPr bwMode="auto">
            <a:xfrm>
              <a:off x="3108325" y="4696495"/>
              <a:ext cx="190500" cy="541337"/>
            </a:xfrm>
            <a:custGeom>
              <a:avLst/>
              <a:gdLst>
                <a:gd name="T0" fmla="*/ 2147483647 w 58"/>
                <a:gd name="T1" fmla="*/ 2147483647 h 164"/>
                <a:gd name="T2" fmla="*/ 2147483647 w 58"/>
                <a:gd name="T3" fmla="*/ 2147483647 h 164"/>
                <a:gd name="T4" fmla="*/ 2147483647 w 58"/>
                <a:gd name="T5" fmla="*/ 2147483647 h 164"/>
                <a:gd name="T6" fmla="*/ 2147483647 w 58"/>
                <a:gd name="T7" fmla="*/ 2147483647 h 164"/>
                <a:gd name="T8" fmla="*/ 2147483647 w 58"/>
                <a:gd name="T9" fmla="*/ 2147483647 h 164"/>
                <a:gd name="T10" fmla="*/ 2147483647 w 58"/>
                <a:gd name="T11" fmla="*/ 2147483647 h 164"/>
                <a:gd name="T12" fmla="*/ 2147483647 w 58"/>
                <a:gd name="T13" fmla="*/ 2147483647 h 164"/>
                <a:gd name="T14" fmla="*/ 2147483647 w 58"/>
                <a:gd name="T15" fmla="*/ 2147483647 h 164"/>
                <a:gd name="T16" fmla="*/ 2147483647 w 58"/>
                <a:gd name="T17" fmla="*/ 2147483647 h 164"/>
                <a:gd name="T18" fmla="*/ 2147483647 w 58"/>
                <a:gd name="T19" fmla="*/ 2147483647 h 1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164"/>
                <a:gd name="T32" fmla="*/ 58 w 58"/>
                <a:gd name="T33" fmla="*/ 164 h 1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164">
                  <a:moveTo>
                    <a:pt x="37" y="4"/>
                  </a:moveTo>
                  <a:cubicBezTo>
                    <a:pt x="37" y="4"/>
                    <a:pt x="34" y="20"/>
                    <a:pt x="33" y="30"/>
                  </a:cubicBezTo>
                  <a:cubicBezTo>
                    <a:pt x="33" y="40"/>
                    <a:pt x="37" y="49"/>
                    <a:pt x="23" y="59"/>
                  </a:cubicBezTo>
                  <a:cubicBezTo>
                    <a:pt x="9" y="69"/>
                    <a:pt x="9" y="81"/>
                    <a:pt x="5" y="90"/>
                  </a:cubicBezTo>
                  <a:cubicBezTo>
                    <a:pt x="0" y="98"/>
                    <a:pt x="5" y="110"/>
                    <a:pt x="11" y="125"/>
                  </a:cubicBezTo>
                  <a:cubicBezTo>
                    <a:pt x="16" y="140"/>
                    <a:pt x="21" y="156"/>
                    <a:pt x="25" y="160"/>
                  </a:cubicBezTo>
                  <a:cubicBezTo>
                    <a:pt x="28" y="164"/>
                    <a:pt x="27" y="155"/>
                    <a:pt x="31" y="139"/>
                  </a:cubicBezTo>
                  <a:cubicBezTo>
                    <a:pt x="35" y="123"/>
                    <a:pt x="35" y="122"/>
                    <a:pt x="29" y="100"/>
                  </a:cubicBezTo>
                  <a:cubicBezTo>
                    <a:pt x="23" y="78"/>
                    <a:pt x="34" y="74"/>
                    <a:pt x="38" y="64"/>
                  </a:cubicBezTo>
                  <a:cubicBezTo>
                    <a:pt x="42" y="53"/>
                    <a:pt x="58" y="0"/>
                    <a:pt x="37" y="4"/>
                  </a:cubicBezTo>
                  <a:close/>
                </a:path>
              </a:pathLst>
            </a:custGeom>
            <a:solidFill>
              <a:srgbClr val="C0AED4"/>
            </a:solidFill>
            <a:ln w="9525">
              <a:noFill/>
              <a:round/>
              <a:headEnd/>
              <a:tailEnd/>
            </a:ln>
          </p:spPr>
          <p:txBody>
            <a:bodyPr/>
            <a:lstStyle/>
            <a:p>
              <a:endParaRPr lang="en-US"/>
            </a:p>
          </p:txBody>
        </p:sp>
        <p:sp>
          <p:nvSpPr>
            <p:cNvPr id="27410" name="Freeform 782"/>
            <p:cNvSpPr>
              <a:spLocks/>
            </p:cNvSpPr>
            <p:nvPr/>
          </p:nvSpPr>
          <p:spPr bwMode="auto">
            <a:xfrm>
              <a:off x="3111500" y="4696495"/>
              <a:ext cx="184150" cy="538162"/>
            </a:xfrm>
            <a:custGeom>
              <a:avLst/>
              <a:gdLst>
                <a:gd name="T0" fmla="*/ 2147483647 w 56"/>
                <a:gd name="T1" fmla="*/ 2147483647 h 163"/>
                <a:gd name="T2" fmla="*/ 2147483647 w 56"/>
                <a:gd name="T3" fmla="*/ 2147483647 h 163"/>
                <a:gd name="T4" fmla="*/ 2147483647 w 56"/>
                <a:gd name="T5" fmla="*/ 2147483647 h 163"/>
                <a:gd name="T6" fmla="*/ 2147483647 w 56"/>
                <a:gd name="T7" fmla="*/ 2147483647 h 163"/>
                <a:gd name="T8" fmla="*/ 2147483647 w 56"/>
                <a:gd name="T9" fmla="*/ 2147483647 h 163"/>
                <a:gd name="T10" fmla="*/ 2147483647 w 56"/>
                <a:gd name="T11" fmla="*/ 2147483647 h 163"/>
                <a:gd name="T12" fmla="*/ 2147483647 w 56"/>
                <a:gd name="T13" fmla="*/ 2147483647 h 163"/>
                <a:gd name="T14" fmla="*/ 2147483647 w 56"/>
                <a:gd name="T15" fmla="*/ 2147483647 h 163"/>
                <a:gd name="T16" fmla="*/ 2147483647 w 56"/>
                <a:gd name="T17" fmla="*/ 2147483647 h 163"/>
                <a:gd name="T18" fmla="*/ 2147483647 w 56"/>
                <a:gd name="T19" fmla="*/ 2147483647 h 16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63"/>
                <a:gd name="T32" fmla="*/ 56 w 56"/>
                <a:gd name="T33" fmla="*/ 163 h 16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63">
                  <a:moveTo>
                    <a:pt x="36" y="4"/>
                  </a:moveTo>
                  <a:cubicBezTo>
                    <a:pt x="36" y="4"/>
                    <a:pt x="33" y="20"/>
                    <a:pt x="32" y="30"/>
                  </a:cubicBezTo>
                  <a:cubicBezTo>
                    <a:pt x="32" y="40"/>
                    <a:pt x="36" y="49"/>
                    <a:pt x="22" y="59"/>
                  </a:cubicBezTo>
                  <a:cubicBezTo>
                    <a:pt x="9" y="69"/>
                    <a:pt x="8" y="81"/>
                    <a:pt x="4" y="89"/>
                  </a:cubicBezTo>
                  <a:cubicBezTo>
                    <a:pt x="0" y="98"/>
                    <a:pt x="4" y="109"/>
                    <a:pt x="10" y="124"/>
                  </a:cubicBezTo>
                  <a:cubicBezTo>
                    <a:pt x="16" y="139"/>
                    <a:pt x="20" y="155"/>
                    <a:pt x="24" y="159"/>
                  </a:cubicBezTo>
                  <a:cubicBezTo>
                    <a:pt x="27" y="163"/>
                    <a:pt x="26" y="154"/>
                    <a:pt x="30" y="138"/>
                  </a:cubicBezTo>
                  <a:cubicBezTo>
                    <a:pt x="34" y="122"/>
                    <a:pt x="34" y="121"/>
                    <a:pt x="28" y="99"/>
                  </a:cubicBezTo>
                  <a:cubicBezTo>
                    <a:pt x="22" y="77"/>
                    <a:pt x="33" y="74"/>
                    <a:pt x="37" y="63"/>
                  </a:cubicBezTo>
                  <a:cubicBezTo>
                    <a:pt x="41" y="53"/>
                    <a:pt x="56" y="0"/>
                    <a:pt x="36" y="4"/>
                  </a:cubicBezTo>
                  <a:close/>
                </a:path>
              </a:pathLst>
            </a:custGeom>
            <a:solidFill>
              <a:srgbClr val="BFAED4"/>
            </a:solidFill>
            <a:ln w="9525">
              <a:noFill/>
              <a:round/>
              <a:headEnd/>
              <a:tailEnd/>
            </a:ln>
          </p:spPr>
          <p:txBody>
            <a:bodyPr/>
            <a:lstStyle/>
            <a:p>
              <a:endParaRPr lang="en-US"/>
            </a:p>
          </p:txBody>
        </p:sp>
        <p:sp>
          <p:nvSpPr>
            <p:cNvPr id="27411" name="Freeform 783"/>
            <p:cNvSpPr>
              <a:spLocks/>
            </p:cNvSpPr>
            <p:nvPr/>
          </p:nvSpPr>
          <p:spPr bwMode="auto">
            <a:xfrm>
              <a:off x="3111500" y="4696495"/>
              <a:ext cx="184150" cy="534987"/>
            </a:xfrm>
            <a:custGeom>
              <a:avLst/>
              <a:gdLst>
                <a:gd name="T0" fmla="*/ 2147483647 w 56"/>
                <a:gd name="T1" fmla="*/ 2147483647 h 162"/>
                <a:gd name="T2" fmla="*/ 2147483647 w 56"/>
                <a:gd name="T3" fmla="*/ 2147483647 h 162"/>
                <a:gd name="T4" fmla="*/ 2147483647 w 56"/>
                <a:gd name="T5" fmla="*/ 2147483647 h 162"/>
                <a:gd name="T6" fmla="*/ 2147483647 w 56"/>
                <a:gd name="T7" fmla="*/ 2147483647 h 162"/>
                <a:gd name="T8" fmla="*/ 2147483647 w 56"/>
                <a:gd name="T9" fmla="*/ 2147483647 h 162"/>
                <a:gd name="T10" fmla="*/ 2147483647 w 56"/>
                <a:gd name="T11" fmla="*/ 2147483647 h 162"/>
                <a:gd name="T12" fmla="*/ 2147483647 w 56"/>
                <a:gd name="T13" fmla="*/ 2147483647 h 162"/>
                <a:gd name="T14" fmla="*/ 2147483647 w 56"/>
                <a:gd name="T15" fmla="*/ 2147483647 h 162"/>
                <a:gd name="T16" fmla="*/ 2147483647 w 56"/>
                <a:gd name="T17" fmla="*/ 2147483647 h 162"/>
                <a:gd name="T18" fmla="*/ 2147483647 w 56"/>
                <a:gd name="T19" fmla="*/ 2147483647 h 1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62"/>
                <a:gd name="T32" fmla="*/ 56 w 56"/>
                <a:gd name="T33" fmla="*/ 162 h 1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62">
                  <a:moveTo>
                    <a:pt x="36" y="4"/>
                  </a:moveTo>
                  <a:cubicBezTo>
                    <a:pt x="36" y="4"/>
                    <a:pt x="33" y="20"/>
                    <a:pt x="32" y="30"/>
                  </a:cubicBezTo>
                  <a:cubicBezTo>
                    <a:pt x="32" y="40"/>
                    <a:pt x="36" y="49"/>
                    <a:pt x="22" y="59"/>
                  </a:cubicBezTo>
                  <a:cubicBezTo>
                    <a:pt x="9" y="69"/>
                    <a:pt x="8" y="81"/>
                    <a:pt x="4" y="89"/>
                  </a:cubicBezTo>
                  <a:cubicBezTo>
                    <a:pt x="0" y="97"/>
                    <a:pt x="5" y="109"/>
                    <a:pt x="10" y="124"/>
                  </a:cubicBezTo>
                  <a:cubicBezTo>
                    <a:pt x="16" y="138"/>
                    <a:pt x="20" y="154"/>
                    <a:pt x="24" y="158"/>
                  </a:cubicBezTo>
                  <a:cubicBezTo>
                    <a:pt x="27" y="162"/>
                    <a:pt x="26" y="153"/>
                    <a:pt x="30" y="137"/>
                  </a:cubicBezTo>
                  <a:cubicBezTo>
                    <a:pt x="34" y="122"/>
                    <a:pt x="33" y="121"/>
                    <a:pt x="28" y="99"/>
                  </a:cubicBezTo>
                  <a:cubicBezTo>
                    <a:pt x="22" y="77"/>
                    <a:pt x="33" y="74"/>
                    <a:pt x="37" y="63"/>
                  </a:cubicBezTo>
                  <a:cubicBezTo>
                    <a:pt x="41" y="53"/>
                    <a:pt x="56" y="0"/>
                    <a:pt x="36" y="4"/>
                  </a:cubicBezTo>
                  <a:close/>
                </a:path>
              </a:pathLst>
            </a:custGeom>
            <a:solidFill>
              <a:srgbClr val="BEAED4"/>
            </a:solidFill>
            <a:ln w="9525">
              <a:noFill/>
              <a:round/>
              <a:headEnd/>
              <a:tailEnd/>
            </a:ln>
          </p:spPr>
          <p:txBody>
            <a:bodyPr/>
            <a:lstStyle/>
            <a:p>
              <a:endParaRPr lang="en-US"/>
            </a:p>
          </p:txBody>
        </p:sp>
        <p:sp>
          <p:nvSpPr>
            <p:cNvPr id="27412" name="Freeform 784"/>
            <p:cNvSpPr>
              <a:spLocks/>
            </p:cNvSpPr>
            <p:nvPr/>
          </p:nvSpPr>
          <p:spPr bwMode="auto">
            <a:xfrm>
              <a:off x="3111500" y="4699670"/>
              <a:ext cx="184150" cy="528637"/>
            </a:xfrm>
            <a:custGeom>
              <a:avLst/>
              <a:gdLst>
                <a:gd name="T0" fmla="*/ 2147483647 w 56"/>
                <a:gd name="T1" fmla="*/ 2147483647 h 160"/>
                <a:gd name="T2" fmla="*/ 2147483647 w 56"/>
                <a:gd name="T3" fmla="*/ 2147483647 h 160"/>
                <a:gd name="T4" fmla="*/ 2147483647 w 56"/>
                <a:gd name="T5" fmla="*/ 2147483647 h 160"/>
                <a:gd name="T6" fmla="*/ 2147483647 w 56"/>
                <a:gd name="T7" fmla="*/ 2147483647 h 160"/>
                <a:gd name="T8" fmla="*/ 2147483647 w 56"/>
                <a:gd name="T9" fmla="*/ 2147483647 h 160"/>
                <a:gd name="T10" fmla="*/ 2147483647 w 56"/>
                <a:gd name="T11" fmla="*/ 2147483647 h 160"/>
                <a:gd name="T12" fmla="*/ 2147483647 w 56"/>
                <a:gd name="T13" fmla="*/ 2147483647 h 160"/>
                <a:gd name="T14" fmla="*/ 2147483647 w 56"/>
                <a:gd name="T15" fmla="*/ 2147483647 h 160"/>
                <a:gd name="T16" fmla="*/ 2147483647 w 56"/>
                <a:gd name="T17" fmla="*/ 2147483647 h 160"/>
                <a:gd name="T18" fmla="*/ 2147483647 w 56"/>
                <a:gd name="T19" fmla="*/ 2147483647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60"/>
                <a:gd name="T32" fmla="*/ 56 w 56"/>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60">
                  <a:moveTo>
                    <a:pt x="36" y="3"/>
                  </a:moveTo>
                  <a:cubicBezTo>
                    <a:pt x="36" y="3"/>
                    <a:pt x="33" y="19"/>
                    <a:pt x="33" y="29"/>
                  </a:cubicBezTo>
                  <a:cubicBezTo>
                    <a:pt x="32" y="39"/>
                    <a:pt x="36" y="48"/>
                    <a:pt x="23" y="58"/>
                  </a:cubicBezTo>
                  <a:cubicBezTo>
                    <a:pt x="9" y="68"/>
                    <a:pt x="9" y="79"/>
                    <a:pt x="4" y="88"/>
                  </a:cubicBezTo>
                  <a:cubicBezTo>
                    <a:pt x="0" y="96"/>
                    <a:pt x="5" y="108"/>
                    <a:pt x="10" y="122"/>
                  </a:cubicBezTo>
                  <a:cubicBezTo>
                    <a:pt x="16" y="137"/>
                    <a:pt x="20" y="152"/>
                    <a:pt x="24" y="156"/>
                  </a:cubicBezTo>
                  <a:cubicBezTo>
                    <a:pt x="27" y="160"/>
                    <a:pt x="26" y="151"/>
                    <a:pt x="30" y="136"/>
                  </a:cubicBezTo>
                  <a:cubicBezTo>
                    <a:pt x="34" y="120"/>
                    <a:pt x="33" y="119"/>
                    <a:pt x="27" y="98"/>
                  </a:cubicBezTo>
                  <a:cubicBezTo>
                    <a:pt x="22" y="76"/>
                    <a:pt x="33" y="73"/>
                    <a:pt x="37" y="62"/>
                  </a:cubicBezTo>
                  <a:cubicBezTo>
                    <a:pt x="40" y="51"/>
                    <a:pt x="56" y="0"/>
                    <a:pt x="36" y="3"/>
                  </a:cubicBezTo>
                  <a:close/>
                </a:path>
              </a:pathLst>
            </a:custGeom>
            <a:solidFill>
              <a:srgbClr val="BDAED4"/>
            </a:solidFill>
            <a:ln w="9525">
              <a:noFill/>
              <a:round/>
              <a:headEnd/>
              <a:tailEnd/>
            </a:ln>
          </p:spPr>
          <p:txBody>
            <a:bodyPr/>
            <a:lstStyle/>
            <a:p>
              <a:endParaRPr lang="en-US"/>
            </a:p>
          </p:txBody>
        </p:sp>
        <p:sp>
          <p:nvSpPr>
            <p:cNvPr id="27413" name="Freeform 785"/>
            <p:cNvSpPr>
              <a:spLocks/>
            </p:cNvSpPr>
            <p:nvPr/>
          </p:nvSpPr>
          <p:spPr bwMode="auto">
            <a:xfrm>
              <a:off x="3114675" y="4699670"/>
              <a:ext cx="180975" cy="523875"/>
            </a:xfrm>
            <a:custGeom>
              <a:avLst/>
              <a:gdLst>
                <a:gd name="T0" fmla="*/ 2147483647 w 55"/>
                <a:gd name="T1" fmla="*/ 2147483647 h 159"/>
                <a:gd name="T2" fmla="*/ 2147483647 w 55"/>
                <a:gd name="T3" fmla="*/ 2147483647 h 159"/>
                <a:gd name="T4" fmla="*/ 2147483647 w 55"/>
                <a:gd name="T5" fmla="*/ 2147483647 h 159"/>
                <a:gd name="T6" fmla="*/ 2147483647 w 55"/>
                <a:gd name="T7" fmla="*/ 2147483647 h 159"/>
                <a:gd name="T8" fmla="*/ 2147483647 w 55"/>
                <a:gd name="T9" fmla="*/ 2147483647 h 159"/>
                <a:gd name="T10" fmla="*/ 2147483647 w 55"/>
                <a:gd name="T11" fmla="*/ 2147483647 h 159"/>
                <a:gd name="T12" fmla="*/ 2147483647 w 55"/>
                <a:gd name="T13" fmla="*/ 2147483647 h 159"/>
                <a:gd name="T14" fmla="*/ 2147483647 w 55"/>
                <a:gd name="T15" fmla="*/ 2147483647 h 159"/>
                <a:gd name="T16" fmla="*/ 2147483647 w 55"/>
                <a:gd name="T17" fmla="*/ 2147483647 h 159"/>
                <a:gd name="T18" fmla="*/ 2147483647 w 55"/>
                <a:gd name="T19" fmla="*/ 2147483647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159"/>
                <a:gd name="T32" fmla="*/ 55 w 55"/>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159">
                  <a:moveTo>
                    <a:pt x="35" y="4"/>
                  </a:moveTo>
                  <a:cubicBezTo>
                    <a:pt x="35" y="4"/>
                    <a:pt x="32" y="19"/>
                    <a:pt x="32" y="29"/>
                  </a:cubicBezTo>
                  <a:cubicBezTo>
                    <a:pt x="31" y="39"/>
                    <a:pt x="35" y="48"/>
                    <a:pt x="22" y="58"/>
                  </a:cubicBezTo>
                  <a:cubicBezTo>
                    <a:pt x="9" y="68"/>
                    <a:pt x="8" y="79"/>
                    <a:pt x="4" y="87"/>
                  </a:cubicBezTo>
                  <a:cubicBezTo>
                    <a:pt x="0" y="96"/>
                    <a:pt x="4" y="107"/>
                    <a:pt x="10" y="122"/>
                  </a:cubicBezTo>
                  <a:cubicBezTo>
                    <a:pt x="15" y="136"/>
                    <a:pt x="19" y="151"/>
                    <a:pt x="23" y="155"/>
                  </a:cubicBezTo>
                  <a:cubicBezTo>
                    <a:pt x="26" y="159"/>
                    <a:pt x="25" y="150"/>
                    <a:pt x="29" y="135"/>
                  </a:cubicBezTo>
                  <a:cubicBezTo>
                    <a:pt x="33" y="120"/>
                    <a:pt x="32" y="119"/>
                    <a:pt x="26" y="97"/>
                  </a:cubicBezTo>
                  <a:cubicBezTo>
                    <a:pt x="20" y="76"/>
                    <a:pt x="32" y="72"/>
                    <a:pt x="36" y="62"/>
                  </a:cubicBezTo>
                  <a:cubicBezTo>
                    <a:pt x="39" y="51"/>
                    <a:pt x="55" y="0"/>
                    <a:pt x="35" y="4"/>
                  </a:cubicBezTo>
                  <a:close/>
                </a:path>
              </a:pathLst>
            </a:custGeom>
            <a:solidFill>
              <a:srgbClr val="BCADD4"/>
            </a:solidFill>
            <a:ln w="9525">
              <a:noFill/>
              <a:round/>
              <a:headEnd/>
              <a:tailEnd/>
            </a:ln>
          </p:spPr>
          <p:txBody>
            <a:bodyPr/>
            <a:lstStyle/>
            <a:p>
              <a:endParaRPr lang="en-US"/>
            </a:p>
          </p:txBody>
        </p:sp>
        <p:sp>
          <p:nvSpPr>
            <p:cNvPr id="27414" name="Freeform 786"/>
            <p:cNvSpPr>
              <a:spLocks/>
            </p:cNvSpPr>
            <p:nvPr/>
          </p:nvSpPr>
          <p:spPr bwMode="auto">
            <a:xfrm>
              <a:off x="3114675" y="4699670"/>
              <a:ext cx="180975" cy="520700"/>
            </a:xfrm>
            <a:custGeom>
              <a:avLst/>
              <a:gdLst>
                <a:gd name="T0" fmla="*/ 2147483647 w 55"/>
                <a:gd name="T1" fmla="*/ 2147483647 h 158"/>
                <a:gd name="T2" fmla="*/ 2147483647 w 55"/>
                <a:gd name="T3" fmla="*/ 2147483647 h 158"/>
                <a:gd name="T4" fmla="*/ 2147483647 w 55"/>
                <a:gd name="T5" fmla="*/ 2147483647 h 158"/>
                <a:gd name="T6" fmla="*/ 2147483647 w 55"/>
                <a:gd name="T7" fmla="*/ 2147483647 h 158"/>
                <a:gd name="T8" fmla="*/ 2147483647 w 55"/>
                <a:gd name="T9" fmla="*/ 2147483647 h 158"/>
                <a:gd name="T10" fmla="*/ 2147483647 w 55"/>
                <a:gd name="T11" fmla="*/ 2147483647 h 158"/>
                <a:gd name="T12" fmla="*/ 2147483647 w 55"/>
                <a:gd name="T13" fmla="*/ 2147483647 h 158"/>
                <a:gd name="T14" fmla="*/ 2147483647 w 55"/>
                <a:gd name="T15" fmla="*/ 2147483647 h 158"/>
                <a:gd name="T16" fmla="*/ 2147483647 w 55"/>
                <a:gd name="T17" fmla="*/ 2147483647 h 158"/>
                <a:gd name="T18" fmla="*/ 2147483647 w 55"/>
                <a:gd name="T19" fmla="*/ 214748364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158"/>
                <a:gd name="T32" fmla="*/ 55 w 55"/>
                <a:gd name="T33" fmla="*/ 158 h 1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158">
                  <a:moveTo>
                    <a:pt x="35" y="4"/>
                  </a:moveTo>
                  <a:cubicBezTo>
                    <a:pt x="35" y="4"/>
                    <a:pt x="32" y="20"/>
                    <a:pt x="32" y="29"/>
                  </a:cubicBezTo>
                  <a:cubicBezTo>
                    <a:pt x="31" y="39"/>
                    <a:pt x="35" y="48"/>
                    <a:pt x="22" y="58"/>
                  </a:cubicBezTo>
                  <a:cubicBezTo>
                    <a:pt x="9" y="68"/>
                    <a:pt x="8" y="79"/>
                    <a:pt x="4" y="87"/>
                  </a:cubicBezTo>
                  <a:cubicBezTo>
                    <a:pt x="0" y="95"/>
                    <a:pt x="4" y="107"/>
                    <a:pt x="10" y="121"/>
                  </a:cubicBezTo>
                  <a:cubicBezTo>
                    <a:pt x="15" y="135"/>
                    <a:pt x="19" y="150"/>
                    <a:pt x="23" y="154"/>
                  </a:cubicBezTo>
                  <a:cubicBezTo>
                    <a:pt x="26" y="158"/>
                    <a:pt x="25" y="150"/>
                    <a:pt x="29" y="134"/>
                  </a:cubicBezTo>
                  <a:cubicBezTo>
                    <a:pt x="33" y="119"/>
                    <a:pt x="32" y="118"/>
                    <a:pt x="26" y="97"/>
                  </a:cubicBezTo>
                  <a:cubicBezTo>
                    <a:pt x="20" y="75"/>
                    <a:pt x="32" y="72"/>
                    <a:pt x="36" y="62"/>
                  </a:cubicBezTo>
                  <a:cubicBezTo>
                    <a:pt x="39" y="51"/>
                    <a:pt x="55" y="0"/>
                    <a:pt x="35" y="4"/>
                  </a:cubicBezTo>
                  <a:close/>
                </a:path>
              </a:pathLst>
            </a:custGeom>
            <a:solidFill>
              <a:srgbClr val="BBADD3"/>
            </a:solidFill>
            <a:ln w="9525">
              <a:noFill/>
              <a:round/>
              <a:headEnd/>
              <a:tailEnd/>
            </a:ln>
          </p:spPr>
          <p:txBody>
            <a:bodyPr/>
            <a:lstStyle/>
            <a:p>
              <a:endParaRPr lang="en-US"/>
            </a:p>
          </p:txBody>
        </p:sp>
        <p:sp>
          <p:nvSpPr>
            <p:cNvPr id="27415" name="Freeform 787"/>
            <p:cNvSpPr>
              <a:spLocks/>
            </p:cNvSpPr>
            <p:nvPr/>
          </p:nvSpPr>
          <p:spPr bwMode="auto">
            <a:xfrm>
              <a:off x="3114675" y="4702845"/>
              <a:ext cx="180975" cy="514350"/>
            </a:xfrm>
            <a:custGeom>
              <a:avLst/>
              <a:gdLst>
                <a:gd name="T0" fmla="*/ 2147483647 w 55"/>
                <a:gd name="T1" fmla="*/ 2147483647 h 156"/>
                <a:gd name="T2" fmla="*/ 2147483647 w 55"/>
                <a:gd name="T3" fmla="*/ 2147483647 h 156"/>
                <a:gd name="T4" fmla="*/ 2147483647 w 55"/>
                <a:gd name="T5" fmla="*/ 2147483647 h 156"/>
                <a:gd name="T6" fmla="*/ 2147483647 w 55"/>
                <a:gd name="T7" fmla="*/ 2147483647 h 156"/>
                <a:gd name="T8" fmla="*/ 2147483647 w 55"/>
                <a:gd name="T9" fmla="*/ 2147483647 h 156"/>
                <a:gd name="T10" fmla="*/ 2147483647 w 55"/>
                <a:gd name="T11" fmla="*/ 2147483647 h 156"/>
                <a:gd name="T12" fmla="*/ 2147483647 w 55"/>
                <a:gd name="T13" fmla="*/ 2147483647 h 156"/>
                <a:gd name="T14" fmla="*/ 2147483647 w 55"/>
                <a:gd name="T15" fmla="*/ 2147483647 h 156"/>
                <a:gd name="T16" fmla="*/ 2147483647 w 55"/>
                <a:gd name="T17" fmla="*/ 2147483647 h 156"/>
                <a:gd name="T18" fmla="*/ 2147483647 w 55"/>
                <a:gd name="T19" fmla="*/ 2147483647 h 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156"/>
                <a:gd name="T32" fmla="*/ 55 w 55"/>
                <a:gd name="T33" fmla="*/ 156 h 1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156">
                  <a:moveTo>
                    <a:pt x="35" y="3"/>
                  </a:moveTo>
                  <a:cubicBezTo>
                    <a:pt x="35" y="3"/>
                    <a:pt x="33" y="19"/>
                    <a:pt x="32" y="28"/>
                  </a:cubicBezTo>
                  <a:cubicBezTo>
                    <a:pt x="31" y="38"/>
                    <a:pt x="35" y="47"/>
                    <a:pt x="22" y="57"/>
                  </a:cubicBezTo>
                  <a:cubicBezTo>
                    <a:pt x="9" y="67"/>
                    <a:pt x="8" y="78"/>
                    <a:pt x="4" y="86"/>
                  </a:cubicBezTo>
                  <a:cubicBezTo>
                    <a:pt x="0" y="94"/>
                    <a:pt x="5" y="105"/>
                    <a:pt x="10" y="120"/>
                  </a:cubicBezTo>
                  <a:cubicBezTo>
                    <a:pt x="15" y="134"/>
                    <a:pt x="19" y="149"/>
                    <a:pt x="23" y="152"/>
                  </a:cubicBezTo>
                  <a:cubicBezTo>
                    <a:pt x="26" y="156"/>
                    <a:pt x="25" y="148"/>
                    <a:pt x="29" y="133"/>
                  </a:cubicBezTo>
                  <a:cubicBezTo>
                    <a:pt x="33" y="118"/>
                    <a:pt x="31" y="117"/>
                    <a:pt x="26" y="95"/>
                  </a:cubicBezTo>
                  <a:cubicBezTo>
                    <a:pt x="20" y="74"/>
                    <a:pt x="32" y="71"/>
                    <a:pt x="36" y="60"/>
                  </a:cubicBezTo>
                  <a:cubicBezTo>
                    <a:pt x="39" y="50"/>
                    <a:pt x="55" y="0"/>
                    <a:pt x="35" y="3"/>
                  </a:cubicBezTo>
                  <a:close/>
                </a:path>
              </a:pathLst>
            </a:custGeom>
            <a:solidFill>
              <a:srgbClr val="BAADD3"/>
            </a:solidFill>
            <a:ln w="9525">
              <a:noFill/>
              <a:round/>
              <a:headEnd/>
              <a:tailEnd/>
            </a:ln>
          </p:spPr>
          <p:txBody>
            <a:bodyPr/>
            <a:lstStyle/>
            <a:p>
              <a:endParaRPr lang="en-US"/>
            </a:p>
          </p:txBody>
        </p:sp>
        <p:sp>
          <p:nvSpPr>
            <p:cNvPr id="27416" name="Freeform 788"/>
            <p:cNvSpPr>
              <a:spLocks/>
            </p:cNvSpPr>
            <p:nvPr/>
          </p:nvSpPr>
          <p:spPr bwMode="auto">
            <a:xfrm>
              <a:off x="3114675" y="4702845"/>
              <a:ext cx="180975" cy="511175"/>
            </a:xfrm>
            <a:custGeom>
              <a:avLst/>
              <a:gdLst>
                <a:gd name="T0" fmla="*/ 2147483647 w 55"/>
                <a:gd name="T1" fmla="*/ 2147483647 h 155"/>
                <a:gd name="T2" fmla="*/ 2147483647 w 55"/>
                <a:gd name="T3" fmla="*/ 2147483647 h 155"/>
                <a:gd name="T4" fmla="*/ 2147483647 w 55"/>
                <a:gd name="T5" fmla="*/ 2147483647 h 155"/>
                <a:gd name="T6" fmla="*/ 2147483647 w 55"/>
                <a:gd name="T7" fmla="*/ 2147483647 h 155"/>
                <a:gd name="T8" fmla="*/ 2147483647 w 55"/>
                <a:gd name="T9" fmla="*/ 2147483647 h 155"/>
                <a:gd name="T10" fmla="*/ 2147483647 w 55"/>
                <a:gd name="T11" fmla="*/ 2147483647 h 155"/>
                <a:gd name="T12" fmla="*/ 2147483647 w 55"/>
                <a:gd name="T13" fmla="*/ 2147483647 h 155"/>
                <a:gd name="T14" fmla="*/ 2147483647 w 55"/>
                <a:gd name="T15" fmla="*/ 2147483647 h 155"/>
                <a:gd name="T16" fmla="*/ 2147483647 w 55"/>
                <a:gd name="T17" fmla="*/ 2147483647 h 155"/>
                <a:gd name="T18" fmla="*/ 2147483647 w 55"/>
                <a:gd name="T19" fmla="*/ 2147483647 h 1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155"/>
                <a:gd name="T32" fmla="*/ 55 w 55"/>
                <a:gd name="T33" fmla="*/ 155 h 1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155">
                  <a:moveTo>
                    <a:pt x="35" y="4"/>
                  </a:moveTo>
                  <a:cubicBezTo>
                    <a:pt x="35" y="4"/>
                    <a:pt x="33" y="19"/>
                    <a:pt x="32" y="28"/>
                  </a:cubicBezTo>
                  <a:cubicBezTo>
                    <a:pt x="32" y="38"/>
                    <a:pt x="35" y="48"/>
                    <a:pt x="22" y="57"/>
                  </a:cubicBezTo>
                  <a:cubicBezTo>
                    <a:pt x="9" y="67"/>
                    <a:pt x="8" y="77"/>
                    <a:pt x="4" y="86"/>
                  </a:cubicBezTo>
                  <a:cubicBezTo>
                    <a:pt x="0" y="94"/>
                    <a:pt x="5" y="105"/>
                    <a:pt x="10" y="119"/>
                  </a:cubicBezTo>
                  <a:cubicBezTo>
                    <a:pt x="15" y="133"/>
                    <a:pt x="19" y="148"/>
                    <a:pt x="22" y="151"/>
                  </a:cubicBezTo>
                  <a:cubicBezTo>
                    <a:pt x="26" y="155"/>
                    <a:pt x="25" y="147"/>
                    <a:pt x="29" y="132"/>
                  </a:cubicBezTo>
                  <a:cubicBezTo>
                    <a:pt x="32" y="117"/>
                    <a:pt x="31" y="116"/>
                    <a:pt x="26" y="95"/>
                  </a:cubicBezTo>
                  <a:cubicBezTo>
                    <a:pt x="20" y="74"/>
                    <a:pt x="32" y="70"/>
                    <a:pt x="35" y="60"/>
                  </a:cubicBezTo>
                  <a:cubicBezTo>
                    <a:pt x="39" y="50"/>
                    <a:pt x="55" y="0"/>
                    <a:pt x="35" y="4"/>
                  </a:cubicBezTo>
                  <a:close/>
                </a:path>
              </a:pathLst>
            </a:custGeom>
            <a:solidFill>
              <a:srgbClr val="B9ACD3"/>
            </a:solidFill>
            <a:ln w="9525">
              <a:noFill/>
              <a:round/>
              <a:headEnd/>
              <a:tailEnd/>
            </a:ln>
          </p:spPr>
          <p:txBody>
            <a:bodyPr/>
            <a:lstStyle/>
            <a:p>
              <a:endParaRPr lang="en-US"/>
            </a:p>
          </p:txBody>
        </p:sp>
        <p:sp>
          <p:nvSpPr>
            <p:cNvPr id="27417" name="Freeform 789"/>
            <p:cNvSpPr>
              <a:spLocks/>
            </p:cNvSpPr>
            <p:nvPr/>
          </p:nvSpPr>
          <p:spPr bwMode="auto">
            <a:xfrm>
              <a:off x="3117850" y="4702845"/>
              <a:ext cx="174625" cy="508000"/>
            </a:xfrm>
            <a:custGeom>
              <a:avLst/>
              <a:gdLst>
                <a:gd name="T0" fmla="*/ 2147483647 w 53"/>
                <a:gd name="T1" fmla="*/ 2147483647 h 154"/>
                <a:gd name="T2" fmla="*/ 2147483647 w 53"/>
                <a:gd name="T3" fmla="*/ 2147483647 h 154"/>
                <a:gd name="T4" fmla="*/ 2147483647 w 53"/>
                <a:gd name="T5" fmla="*/ 2147483647 h 154"/>
                <a:gd name="T6" fmla="*/ 2147483647 w 53"/>
                <a:gd name="T7" fmla="*/ 2147483647 h 154"/>
                <a:gd name="T8" fmla="*/ 2147483647 w 53"/>
                <a:gd name="T9" fmla="*/ 2147483647 h 154"/>
                <a:gd name="T10" fmla="*/ 2147483647 w 53"/>
                <a:gd name="T11" fmla="*/ 2147483647 h 154"/>
                <a:gd name="T12" fmla="*/ 2147483647 w 53"/>
                <a:gd name="T13" fmla="*/ 2147483647 h 154"/>
                <a:gd name="T14" fmla="*/ 2147483647 w 53"/>
                <a:gd name="T15" fmla="*/ 2147483647 h 154"/>
                <a:gd name="T16" fmla="*/ 2147483647 w 53"/>
                <a:gd name="T17" fmla="*/ 2147483647 h 154"/>
                <a:gd name="T18" fmla="*/ 2147483647 w 53"/>
                <a:gd name="T19" fmla="*/ 2147483647 h 1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154"/>
                <a:gd name="T32" fmla="*/ 53 w 53"/>
                <a:gd name="T33" fmla="*/ 154 h 1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154">
                  <a:moveTo>
                    <a:pt x="34" y="4"/>
                  </a:moveTo>
                  <a:cubicBezTo>
                    <a:pt x="34" y="4"/>
                    <a:pt x="32" y="19"/>
                    <a:pt x="31" y="28"/>
                  </a:cubicBezTo>
                  <a:cubicBezTo>
                    <a:pt x="31" y="38"/>
                    <a:pt x="34" y="48"/>
                    <a:pt x="22" y="57"/>
                  </a:cubicBezTo>
                  <a:cubicBezTo>
                    <a:pt x="9" y="67"/>
                    <a:pt x="8" y="77"/>
                    <a:pt x="4" y="85"/>
                  </a:cubicBezTo>
                  <a:cubicBezTo>
                    <a:pt x="0" y="93"/>
                    <a:pt x="4" y="104"/>
                    <a:pt x="9" y="118"/>
                  </a:cubicBezTo>
                  <a:cubicBezTo>
                    <a:pt x="15" y="132"/>
                    <a:pt x="18" y="147"/>
                    <a:pt x="21" y="151"/>
                  </a:cubicBezTo>
                  <a:cubicBezTo>
                    <a:pt x="25" y="154"/>
                    <a:pt x="24" y="146"/>
                    <a:pt x="28" y="131"/>
                  </a:cubicBezTo>
                  <a:cubicBezTo>
                    <a:pt x="31" y="116"/>
                    <a:pt x="30" y="116"/>
                    <a:pt x="24" y="95"/>
                  </a:cubicBezTo>
                  <a:cubicBezTo>
                    <a:pt x="19" y="74"/>
                    <a:pt x="31" y="70"/>
                    <a:pt x="34" y="60"/>
                  </a:cubicBezTo>
                  <a:cubicBezTo>
                    <a:pt x="38" y="50"/>
                    <a:pt x="53" y="0"/>
                    <a:pt x="34" y="4"/>
                  </a:cubicBezTo>
                  <a:close/>
                </a:path>
              </a:pathLst>
            </a:custGeom>
            <a:solidFill>
              <a:srgbClr val="B8ACD3"/>
            </a:solidFill>
            <a:ln w="9525">
              <a:noFill/>
              <a:round/>
              <a:headEnd/>
              <a:tailEnd/>
            </a:ln>
          </p:spPr>
          <p:txBody>
            <a:bodyPr/>
            <a:lstStyle/>
            <a:p>
              <a:endParaRPr lang="en-US"/>
            </a:p>
          </p:txBody>
        </p:sp>
        <p:sp>
          <p:nvSpPr>
            <p:cNvPr id="27418" name="Freeform 790"/>
            <p:cNvSpPr>
              <a:spLocks/>
            </p:cNvSpPr>
            <p:nvPr/>
          </p:nvSpPr>
          <p:spPr bwMode="auto">
            <a:xfrm>
              <a:off x="3117850" y="4706020"/>
              <a:ext cx="174625" cy="501650"/>
            </a:xfrm>
            <a:custGeom>
              <a:avLst/>
              <a:gdLst>
                <a:gd name="T0" fmla="*/ 2147483647 w 53"/>
                <a:gd name="T1" fmla="*/ 2147483647 h 152"/>
                <a:gd name="T2" fmla="*/ 2147483647 w 53"/>
                <a:gd name="T3" fmla="*/ 2147483647 h 152"/>
                <a:gd name="T4" fmla="*/ 2147483647 w 53"/>
                <a:gd name="T5" fmla="*/ 2147483647 h 152"/>
                <a:gd name="T6" fmla="*/ 2147483647 w 53"/>
                <a:gd name="T7" fmla="*/ 2147483647 h 152"/>
                <a:gd name="T8" fmla="*/ 2147483647 w 53"/>
                <a:gd name="T9" fmla="*/ 2147483647 h 152"/>
                <a:gd name="T10" fmla="*/ 2147483647 w 53"/>
                <a:gd name="T11" fmla="*/ 2147483647 h 152"/>
                <a:gd name="T12" fmla="*/ 2147483647 w 53"/>
                <a:gd name="T13" fmla="*/ 2147483647 h 152"/>
                <a:gd name="T14" fmla="*/ 2147483647 w 53"/>
                <a:gd name="T15" fmla="*/ 2147483647 h 152"/>
                <a:gd name="T16" fmla="*/ 2147483647 w 53"/>
                <a:gd name="T17" fmla="*/ 2147483647 h 152"/>
                <a:gd name="T18" fmla="*/ 2147483647 w 53"/>
                <a:gd name="T19" fmla="*/ 2147483647 h 1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152"/>
                <a:gd name="T32" fmla="*/ 53 w 53"/>
                <a:gd name="T33" fmla="*/ 152 h 1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152">
                  <a:moveTo>
                    <a:pt x="34" y="3"/>
                  </a:moveTo>
                  <a:cubicBezTo>
                    <a:pt x="34" y="3"/>
                    <a:pt x="32" y="18"/>
                    <a:pt x="31" y="28"/>
                  </a:cubicBezTo>
                  <a:cubicBezTo>
                    <a:pt x="31" y="37"/>
                    <a:pt x="35" y="47"/>
                    <a:pt x="22" y="56"/>
                  </a:cubicBezTo>
                  <a:cubicBezTo>
                    <a:pt x="9" y="66"/>
                    <a:pt x="8" y="76"/>
                    <a:pt x="4" y="84"/>
                  </a:cubicBezTo>
                  <a:cubicBezTo>
                    <a:pt x="0" y="92"/>
                    <a:pt x="4" y="103"/>
                    <a:pt x="10" y="117"/>
                  </a:cubicBezTo>
                  <a:cubicBezTo>
                    <a:pt x="15" y="131"/>
                    <a:pt x="18" y="145"/>
                    <a:pt x="21" y="149"/>
                  </a:cubicBezTo>
                  <a:cubicBezTo>
                    <a:pt x="25" y="152"/>
                    <a:pt x="24" y="144"/>
                    <a:pt x="27" y="130"/>
                  </a:cubicBezTo>
                  <a:cubicBezTo>
                    <a:pt x="31" y="115"/>
                    <a:pt x="30" y="114"/>
                    <a:pt x="24" y="93"/>
                  </a:cubicBezTo>
                  <a:cubicBezTo>
                    <a:pt x="19" y="72"/>
                    <a:pt x="31" y="69"/>
                    <a:pt x="34" y="59"/>
                  </a:cubicBezTo>
                  <a:cubicBezTo>
                    <a:pt x="38" y="48"/>
                    <a:pt x="53" y="0"/>
                    <a:pt x="34" y="3"/>
                  </a:cubicBezTo>
                  <a:close/>
                </a:path>
              </a:pathLst>
            </a:custGeom>
            <a:solidFill>
              <a:srgbClr val="B7ACD3"/>
            </a:solidFill>
            <a:ln w="9525">
              <a:noFill/>
              <a:round/>
              <a:headEnd/>
              <a:tailEnd/>
            </a:ln>
          </p:spPr>
          <p:txBody>
            <a:bodyPr/>
            <a:lstStyle/>
            <a:p>
              <a:endParaRPr lang="en-US"/>
            </a:p>
          </p:txBody>
        </p:sp>
        <p:sp>
          <p:nvSpPr>
            <p:cNvPr id="27419" name="Freeform 791"/>
            <p:cNvSpPr>
              <a:spLocks/>
            </p:cNvSpPr>
            <p:nvPr/>
          </p:nvSpPr>
          <p:spPr bwMode="auto">
            <a:xfrm>
              <a:off x="3117850" y="4706020"/>
              <a:ext cx="174625" cy="501650"/>
            </a:xfrm>
            <a:custGeom>
              <a:avLst/>
              <a:gdLst>
                <a:gd name="T0" fmla="*/ 2147483647 w 53"/>
                <a:gd name="T1" fmla="*/ 2147483647 h 152"/>
                <a:gd name="T2" fmla="*/ 2147483647 w 53"/>
                <a:gd name="T3" fmla="*/ 2147483647 h 152"/>
                <a:gd name="T4" fmla="*/ 2147483647 w 53"/>
                <a:gd name="T5" fmla="*/ 2147483647 h 152"/>
                <a:gd name="T6" fmla="*/ 2147483647 w 53"/>
                <a:gd name="T7" fmla="*/ 2147483647 h 152"/>
                <a:gd name="T8" fmla="*/ 2147483647 w 53"/>
                <a:gd name="T9" fmla="*/ 2147483647 h 152"/>
                <a:gd name="T10" fmla="*/ 2147483647 w 53"/>
                <a:gd name="T11" fmla="*/ 2147483647 h 152"/>
                <a:gd name="T12" fmla="*/ 2147483647 w 53"/>
                <a:gd name="T13" fmla="*/ 2147483647 h 152"/>
                <a:gd name="T14" fmla="*/ 2147483647 w 53"/>
                <a:gd name="T15" fmla="*/ 2147483647 h 152"/>
                <a:gd name="T16" fmla="*/ 2147483647 w 53"/>
                <a:gd name="T17" fmla="*/ 2147483647 h 152"/>
                <a:gd name="T18" fmla="*/ 2147483647 w 53"/>
                <a:gd name="T19" fmla="*/ 2147483647 h 1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152"/>
                <a:gd name="T32" fmla="*/ 53 w 53"/>
                <a:gd name="T33" fmla="*/ 152 h 1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152">
                  <a:moveTo>
                    <a:pt x="34" y="4"/>
                  </a:moveTo>
                  <a:cubicBezTo>
                    <a:pt x="34" y="4"/>
                    <a:pt x="32" y="18"/>
                    <a:pt x="31" y="28"/>
                  </a:cubicBezTo>
                  <a:cubicBezTo>
                    <a:pt x="31" y="37"/>
                    <a:pt x="35" y="47"/>
                    <a:pt x="22" y="57"/>
                  </a:cubicBezTo>
                  <a:cubicBezTo>
                    <a:pt x="9" y="66"/>
                    <a:pt x="8" y="76"/>
                    <a:pt x="4" y="84"/>
                  </a:cubicBezTo>
                  <a:cubicBezTo>
                    <a:pt x="0" y="92"/>
                    <a:pt x="5" y="103"/>
                    <a:pt x="10" y="116"/>
                  </a:cubicBezTo>
                  <a:cubicBezTo>
                    <a:pt x="15" y="130"/>
                    <a:pt x="18" y="144"/>
                    <a:pt x="21" y="148"/>
                  </a:cubicBezTo>
                  <a:cubicBezTo>
                    <a:pt x="25" y="152"/>
                    <a:pt x="24" y="144"/>
                    <a:pt x="27" y="129"/>
                  </a:cubicBezTo>
                  <a:cubicBezTo>
                    <a:pt x="31" y="114"/>
                    <a:pt x="29" y="113"/>
                    <a:pt x="24" y="93"/>
                  </a:cubicBezTo>
                  <a:cubicBezTo>
                    <a:pt x="18" y="72"/>
                    <a:pt x="31" y="68"/>
                    <a:pt x="34" y="58"/>
                  </a:cubicBezTo>
                  <a:cubicBezTo>
                    <a:pt x="38" y="48"/>
                    <a:pt x="53" y="0"/>
                    <a:pt x="34" y="4"/>
                  </a:cubicBezTo>
                  <a:close/>
                </a:path>
              </a:pathLst>
            </a:custGeom>
            <a:solidFill>
              <a:srgbClr val="B6ACD3"/>
            </a:solidFill>
            <a:ln w="9525">
              <a:noFill/>
              <a:round/>
              <a:headEnd/>
              <a:tailEnd/>
            </a:ln>
          </p:spPr>
          <p:txBody>
            <a:bodyPr/>
            <a:lstStyle/>
            <a:p>
              <a:endParaRPr lang="en-US"/>
            </a:p>
          </p:txBody>
        </p:sp>
        <p:sp>
          <p:nvSpPr>
            <p:cNvPr id="27420" name="Freeform 792"/>
            <p:cNvSpPr>
              <a:spLocks/>
            </p:cNvSpPr>
            <p:nvPr/>
          </p:nvSpPr>
          <p:spPr bwMode="auto">
            <a:xfrm>
              <a:off x="3117850" y="4706020"/>
              <a:ext cx="174625" cy="498475"/>
            </a:xfrm>
            <a:custGeom>
              <a:avLst/>
              <a:gdLst>
                <a:gd name="T0" fmla="*/ 2147483647 w 53"/>
                <a:gd name="T1" fmla="*/ 2147483647 h 151"/>
                <a:gd name="T2" fmla="*/ 2147483647 w 53"/>
                <a:gd name="T3" fmla="*/ 2147483647 h 151"/>
                <a:gd name="T4" fmla="*/ 2147483647 w 53"/>
                <a:gd name="T5" fmla="*/ 2147483647 h 151"/>
                <a:gd name="T6" fmla="*/ 2147483647 w 53"/>
                <a:gd name="T7" fmla="*/ 2147483647 h 151"/>
                <a:gd name="T8" fmla="*/ 2147483647 w 53"/>
                <a:gd name="T9" fmla="*/ 2147483647 h 151"/>
                <a:gd name="T10" fmla="*/ 2147483647 w 53"/>
                <a:gd name="T11" fmla="*/ 2147483647 h 151"/>
                <a:gd name="T12" fmla="*/ 2147483647 w 53"/>
                <a:gd name="T13" fmla="*/ 2147483647 h 151"/>
                <a:gd name="T14" fmla="*/ 2147483647 w 53"/>
                <a:gd name="T15" fmla="*/ 2147483647 h 151"/>
                <a:gd name="T16" fmla="*/ 2147483647 w 53"/>
                <a:gd name="T17" fmla="*/ 2147483647 h 151"/>
                <a:gd name="T18" fmla="*/ 2147483647 w 53"/>
                <a:gd name="T19" fmla="*/ 2147483647 h 1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151"/>
                <a:gd name="T32" fmla="*/ 53 w 53"/>
                <a:gd name="T33" fmla="*/ 151 h 15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151">
                  <a:moveTo>
                    <a:pt x="34" y="4"/>
                  </a:moveTo>
                  <a:cubicBezTo>
                    <a:pt x="34" y="4"/>
                    <a:pt x="32" y="19"/>
                    <a:pt x="32" y="28"/>
                  </a:cubicBezTo>
                  <a:cubicBezTo>
                    <a:pt x="31" y="37"/>
                    <a:pt x="35" y="47"/>
                    <a:pt x="22" y="57"/>
                  </a:cubicBezTo>
                  <a:cubicBezTo>
                    <a:pt x="10" y="66"/>
                    <a:pt x="8" y="76"/>
                    <a:pt x="4" y="83"/>
                  </a:cubicBezTo>
                  <a:cubicBezTo>
                    <a:pt x="0" y="91"/>
                    <a:pt x="5" y="102"/>
                    <a:pt x="10" y="116"/>
                  </a:cubicBezTo>
                  <a:cubicBezTo>
                    <a:pt x="15" y="130"/>
                    <a:pt x="18" y="143"/>
                    <a:pt x="21" y="147"/>
                  </a:cubicBezTo>
                  <a:cubicBezTo>
                    <a:pt x="25" y="151"/>
                    <a:pt x="24" y="143"/>
                    <a:pt x="27" y="128"/>
                  </a:cubicBezTo>
                  <a:cubicBezTo>
                    <a:pt x="31" y="114"/>
                    <a:pt x="29" y="113"/>
                    <a:pt x="24" y="92"/>
                  </a:cubicBezTo>
                  <a:cubicBezTo>
                    <a:pt x="18" y="72"/>
                    <a:pt x="31" y="68"/>
                    <a:pt x="34" y="58"/>
                  </a:cubicBezTo>
                  <a:cubicBezTo>
                    <a:pt x="38" y="48"/>
                    <a:pt x="53" y="0"/>
                    <a:pt x="34" y="4"/>
                  </a:cubicBezTo>
                  <a:close/>
                </a:path>
              </a:pathLst>
            </a:custGeom>
            <a:solidFill>
              <a:srgbClr val="B5ABD2"/>
            </a:solidFill>
            <a:ln w="9525">
              <a:noFill/>
              <a:round/>
              <a:headEnd/>
              <a:tailEnd/>
            </a:ln>
          </p:spPr>
          <p:txBody>
            <a:bodyPr/>
            <a:lstStyle/>
            <a:p>
              <a:endParaRPr lang="en-US"/>
            </a:p>
          </p:txBody>
        </p:sp>
        <p:sp>
          <p:nvSpPr>
            <p:cNvPr id="27421" name="Freeform 793"/>
            <p:cNvSpPr>
              <a:spLocks/>
            </p:cNvSpPr>
            <p:nvPr/>
          </p:nvSpPr>
          <p:spPr bwMode="auto">
            <a:xfrm>
              <a:off x="3121025" y="4709195"/>
              <a:ext cx="171450" cy="492125"/>
            </a:xfrm>
            <a:custGeom>
              <a:avLst/>
              <a:gdLst>
                <a:gd name="T0" fmla="*/ 2147483647 w 52"/>
                <a:gd name="T1" fmla="*/ 2147483647 h 149"/>
                <a:gd name="T2" fmla="*/ 2147483647 w 52"/>
                <a:gd name="T3" fmla="*/ 2147483647 h 149"/>
                <a:gd name="T4" fmla="*/ 2147483647 w 52"/>
                <a:gd name="T5" fmla="*/ 2147483647 h 149"/>
                <a:gd name="T6" fmla="*/ 2147483647 w 52"/>
                <a:gd name="T7" fmla="*/ 2147483647 h 149"/>
                <a:gd name="T8" fmla="*/ 2147483647 w 52"/>
                <a:gd name="T9" fmla="*/ 2147483647 h 149"/>
                <a:gd name="T10" fmla="*/ 2147483647 w 52"/>
                <a:gd name="T11" fmla="*/ 2147483647 h 149"/>
                <a:gd name="T12" fmla="*/ 2147483647 w 52"/>
                <a:gd name="T13" fmla="*/ 2147483647 h 149"/>
                <a:gd name="T14" fmla="*/ 2147483647 w 52"/>
                <a:gd name="T15" fmla="*/ 2147483647 h 149"/>
                <a:gd name="T16" fmla="*/ 2147483647 w 52"/>
                <a:gd name="T17" fmla="*/ 2147483647 h 149"/>
                <a:gd name="T18" fmla="*/ 2147483647 w 52"/>
                <a:gd name="T19" fmla="*/ 2147483647 h 1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
                <a:gd name="T31" fmla="*/ 0 h 149"/>
                <a:gd name="T32" fmla="*/ 52 w 52"/>
                <a:gd name="T33" fmla="*/ 149 h 1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 h="149">
                  <a:moveTo>
                    <a:pt x="33" y="3"/>
                  </a:moveTo>
                  <a:cubicBezTo>
                    <a:pt x="33" y="3"/>
                    <a:pt x="31" y="18"/>
                    <a:pt x="31" y="27"/>
                  </a:cubicBezTo>
                  <a:cubicBezTo>
                    <a:pt x="30" y="36"/>
                    <a:pt x="34" y="46"/>
                    <a:pt x="21" y="56"/>
                  </a:cubicBezTo>
                  <a:cubicBezTo>
                    <a:pt x="9" y="65"/>
                    <a:pt x="7" y="74"/>
                    <a:pt x="3" y="82"/>
                  </a:cubicBezTo>
                  <a:cubicBezTo>
                    <a:pt x="0" y="90"/>
                    <a:pt x="4" y="101"/>
                    <a:pt x="9" y="114"/>
                  </a:cubicBezTo>
                  <a:cubicBezTo>
                    <a:pt x="14" y="128"/>
                    <a:pt x="17" y="142"/>
                    <a:pt x="20" y="145"/>
                  </a:cubicBezTo>
                  <a:cubicBezTo>
                    <a:pt x="23" y="149"/>
                    <a:pt x="23" y="141"/>
                    <a:pt x="26" y="127"/>
                  </a:cubicBezTo>
                  <a:cubicBezTo>
                    <a:pt x="30" y="112"/>
                    <a:pt x="28" y="111"/>
                    <a:pt x="22" y="91"/>
                  </a:cubicBezTo>
                  <a:cubicBezTo>
                    <a:pt x="17" y="71"/>
                    <a:pt x="30" y="67"/>
                    <a:pt x="33" y="57"/>
                  </a:cubicBezTo>
                  <a:cubicBezTo>
                    <a:pt x="36" y="47"/>
                    <a:pt x="52" y="0"/>
                    <a:pt x="33" y="3"/>
                  </a:cubicBezTo>
                  <a:close/>
                </a:path>
              </a:pathLst>
            </a:custGeom>
            <a:solidFill>
              <a:srgbClr val="B4ABD2"/>
            </a:solidFill>
            <a:ln w="9525">
              <a:noFill/>
              <a:round/>
              <a:headEnd/>
              <a:tailEnd/>
            </a:ln>
          </p:spPr>
          <p:txBody>
            <a:bodyPr/>
            <a:lstStyle/>
            <a:p>
              <a:endParaRPr lang="en-US"/>
            </a:p>
          </p:txBody>
        </p:sp>
        <p:sp>
          <p:nvSpPr>
            <p:cNvPr id="27422" name="Freeform 794"/>
            <p:cNvSpPr>
              <a:spLocks/>
            </p:cNvSpPr>
            <p:nvPr/>
          </p:nvSpPr>
          <p:spPr bwMode="auto">
            <a:xfrm>
              <a:off x="3121025" y="4709195"/>
              <a:ext cx="171450" cy="488950"/>
            </a:xfrm>
            <a:custGeom>
              <a:avLst/>
              <a:gdLst>
                <a:gd name="T0" fmla="*/ 2147483647 w 52"/>
                <a:gd name="T1" fmla="*/ 2147483647 h 148"/>
                <a:gd name="T2" fmla="*/ 2147483647 w 52"/>
                <a:gd name="T3" fmla="*/ 2147483647 h 148"/>
                <a:gd name="T4" fmla="*/ 2147483647 w 52"/>
                <a:gd name="T5" fmla="*/ 2147483647 h 148"/>
                <a:gd name="T6" fmla="*/ 2147483647 w 52"/>
                <a:gd name="T7" fmla="*/ 2147483647 h 148"/>
                <a:gd name="T8" fmla="*/ 2147483647 w 52"/>
                <a:gd name="T9" fmla="*/ 2147483647 h 148"/>
                <a:gd name="T10" fmla="*/ 2147483647 w 52"/>
                <a:gd name="T11" fmla="*/ 2147483647 h 148"/>
                <a:gd name="T12" fmla="*/ 2147483647 w 52"/>
                <a:gd name="T13" fmla="*/ 2147483647 h 148"/>
                <a:gd name="T14" fmla="*/ 2147483647 w 52"/>
                <a:gd name="T15" fmla="*/ 2147483647 h 148"/>
                <a:gd name="T16" fmla="*/ 2147483647 w 52"/>
                <a:gd name="T17" fmla="*/ 2147483647 h 148"/>
                <a:gd name="T18" fmla="*/ 2147483647 w 52"/>
                <a:gd name="T19" fmla="*/ 2147483647 h 1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
                <a:gd name="T31" fmla="*/ 0 h 148"/>
                <a:gd name="T32" fmla="*/ 52 w 52"/>
                <a:gd name="T33" fmla="*/ 148 h 1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 h="148">
                  <a:moveTo>
                    <a:pt x="33" y="4"/>
                  </a:moveTo>
                  <a:cubicBezTo>
                    <a:pt x="33" y="4"/>
                    <a:pt x="31" y="18"/>
                    <a:pt x="31" y="27"/>
                  </a:cubicBezTo>
                  <a:cubicBezTo>
                    <a:pt x="30" y="36"/>
                    <a:pt x="34" y="46"/>
                    <a:pt x="21" y="56"/>
                  </a:cubicBezTo>
                  <a:cubicBezTo>
                    <a:pt x="9" y="65"/>
                    <a:pt x="8" y="74"/>
                    <a:pt x="4" y="82"/>
                  </a:cubicBezTo>
                  <a:cubicBezTo>
                    <a:pt x="0" y="90"/>
                    <a:pt x="4" y="100"/>
                    <a:pt x="9" y="114"/>
                  </a:cubicBezTo>
                  <a:cubicBezTo>
                    <a:pt x="14" y="127"/>
                    <a:pt x="17" y="141"/>
                    <a:pt x="20" y="144"/>
                  </a:cubicBezTo>
                  <a:cubicBezTo>
                    <a:pt x="23" y="148"/>
                    <a:pt x="22" y="140"/>
                    <a:pt x="26" y="126"/>
                  </a:cubicBezTo>
                  <a:cubicBezTo>
                    <a:pt x="30" y="112"/>
                    <a:pt x="28" y="111"/>
                    <a:pt x="22" y="91"/>
                  </a:cubicBezTo>
                  <a:cubicBezTo>
                    <a:pt x="17" y="70"/>
                    <a:pt x="30" y="66"/>
                    <a:pt x="33" y="57"/>
                  </a:cubicBezTo>
                  <a:cubicBezTo>
                    <a:pt x="36" y="47"/>
                    <a:pt x="52" y="0"/>
                    <a:pt x="33" y="4"/>
                  </a:cubicBezTo>
                  <a:close/>
                </a:path>
              </a:pathLst>
            </a:custGeom>
            <a:solidFill>
              <a:srgbClr val="B3ABD2"/>
            </a:solidFill>
            <a:ln w="9525">
              <a:noFill/>
              <a:round/>
              <a:headEnd/>
              <a:tailEnd/>
            </a:ln>
          </p:spPr>
          <p:txBody>
            <a:bodyPr/>
            <a:lstStyle/>
            <a:p>
              <a:endParaRPr lang="en-US"/>
            </a:p>
          </p:txBody>
        </p:sp>
        <p:sp>
          <p:nvSpPr>
            <p:cNvPr id="27423" name="Freeform 795"/>
            <p:cNvSpPr>
              <a:spLocks/>
            </p:cNvSpPr>
            <p:nvPr/>
          </p:nvSpPr>
          <p:spPr bwMode="auto">
            <a:xfrm>
              <a:off x="3121025" y="4709195"/>
              <a:ext cx="171450" cy="485775"/>
            </a:xfrm>
            <a:custGeom>
              <a:avLst/>
              <a:gdLst>
                <a:gd name="T0" fmla="*/ 2147483647 w 52"/>
                <a:gd name="T1" fmla="*/ 2147483647 h 147"/>
                <a:gd name="T2" fmla="*/ 2147483647 w 52"/>
                <a:gd name="T3" fmla="*/ 2147483647 h 147"/>
                <a:gd name="T4" fmla="*/ 2147483647 w 52"/>
                <a:gd name="T5" fmla="*/ 2147483647 h 147"/>
                <a:gd name="T6" fmla="*/ 2147483647 w 52"/>
                <a:gd name="T7" fmla="*/ 2147483647 h 147"/>
                <a:gd name="T8" fmla="*/ 2147483647 w 52"/>
                <a:gd name="T9" fmla="*/ 2147483647 h 147"/>
                <a:gd name="T10" fmla="*/ 2147483647 w 52"/>
                <a:gd name="T11" fmla="*/ 2147483647 h 147"/>
                <a:gd name="T12" fmla="*/ 2147483647 w 52"/>
                <a:gd name="T13" fmla="*/ 2147483647 h 147"/>
                <a:gd name="T14" fmla="*/ 2147483647 w 52"/>
                <a:gd name="T15" fmla="*/ 2147483647 h 147"/>
                <a:gd name="T16" fmla="*/ 2147483647 w 52"/>
                <a:gd name="T17" fmla="*/ 2147483647 h 147"/>
                <a:gd name="T18" fmla="*/ 2147483647 w 52"/>
                <a:gd name="T19" fmla="*/ 2147483647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
                <a:gd name="T31" fmla="*/ 0 h 147"/>
                <a:gd name="T32" fmla="*/ 52 w 52"/>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 h="147">
                  <a:moveTo>
                    <a:pt x="33" y="4"/>
                  </a:moveTo>
                  <a:cubicBezTo>
                    <a:pt x="33" y="4"/>
                    <a:pt x="32" y="18"/>
                    <a:pt x="31" y="27"/>
                  </a:cubicBezTo>
                  <a:cubicBezTo>
                    <a:pt x="30" y="36"/>
                    <a:pt x="34" y="47"/>
                    <a:pt x="22" y="56"/>
                  </a:cubicBezTo>
                  <a:cubicBezTo>
                    <a:pt x="9" y="65"/>
                    <a:pt x="8" y="74"/>
                    <a:pt x="4" y="82"/>
                  </a:cubicBezTo>
                  <a:cubicBezTo>
                    <a:pt x="0" y="89"/>
                    <a:pt x="4" y="100"/>
                    <a:pt x="9" y="113"/>
                  </a:cubicBezTo>
                  <a:cubicBezTo>
                    <a:pt x="14" y="127"/>
                    <a:pt x="17" y="140"/>
                    <a:pt x="20" y="143"/>
                  </a:cubicBezTo>
                  <a:cubicBezTo>
                    <a:pt x="23" y="147"/>
                    <a:pt x="22" y="140"/>
                    <a:pt x="26" y="125"/>
                  </a:cubicBezTo>
                  <a:cubicBezTo>
                    <a:pt x="30" y="111"/>
                    <a:pt x="27" y="110"/>
                    <a:pt x="22" y="90"/>
                  </a:cubicBezTo>
                  <a:cubicBezTo>
                    <a:pt x="17" y="70"/>
                    <a:pt x="30" y="66"/>
                    <a:pt x="33" y="56"/>
                  </a:cubicBezTo>
                  <a:cubicBezTo>
                    <a:pt x="36" y="47"/>
                    <a:pt x="52" y="0"/>
                    <a:pt x="33" y="4"/>
                  </a:cubicBezTo>
                  <a:close/>
                </a:path>
              </a:pathLst>
            </a:custGeom>
            <a:solidFill>
              <a:srgbClr val="B2ABD2"/>
            </a:solidFill>
            <a:ln w="9525">
              <a:noFill/>
              <a:round/>
              <a:headEnd/>
              <a:tailEnd/>
            </a:ln>
          </p:spPr>
          <p:txBody>
            <a:bodyPr/>
            <a:lstStyle/>
            <a:p>
              <a:endParaRPr lang="en-US"/>
            </a:p>
          </p:txBody>
        </p:sp>
        <p:sp>
          <p:nvSpPr>
            <p:cNvPr id="27424" name="Freeform 796"/>
            <p:cNvSpPr>
              <a:spLocks/>
            </p:cNvSpPr>
            <p:nvPr/>
          </p:nvSpPr>
          <p:spPr bwMode="auto">
            <a:xfrm>
              <a:off x="3121025" y="4712370"/>
              <a:ext cx="168275" cy="479425"/>
            </a:xfrm>
            <a:custGeom>
              <a:avLst/>
              <a:gdLst>
                <a:gd name="T0" fmla="*/ 2147483647 w 51"/>
                <a:gd name="T1" fmla="*/ 2147483647 h 145"/>
                <a:gd name="T2" fmla="*/ 2147483647 w 51"/>
                <a:gd name="T3" fmla="*/ 2147483647 h 145"/>
                <a:gd name="T4" fmla="*/ 2147483647 w 51"/>
                <a:gd name="T5" fmla="*/ 2147483647 h 145"/>
                <a:gd name="T6" fmla="*/ 2147483647 w 51"/>
                <a:gd name="T7" fmla="*/ 2147483647 h 145"/>
                <a:gd name="T8" fmla="*/ 2147483647 w 51"/>
                <a:gd name="T9" fmla="*/ 2147483647 h 145"/>
                <a:gd name="T10" fmla="*/ 2147483647 w 51"/>
                <a:gd name="T11" fmla="*/ 2147483647 h 145"/>
                <a:gd name="T12" fmla="*/ 2147483647 w 51"/>
                <a:gd name="T13" fmla="*/ 2147483647 h 145"/>
                <a:gd name="T14" fmla="*/ 2147483647 w 51"/>
                <a:gd name="T15" fmla="*/ 2147483647 h 145"/>
                <a:gd name="T16" fmla="*/ 2147483647 w 51"/>
                <a:gd name="T17" fmla="*/ 2147483647 h 145"/>
                <a:gd name="T18" fmla="*/ 2147483647 w 51"/>
                <a:gd name="T19" fmla="*/ 2147483647 h 1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145"/>
                <a:gd name="T32" fmla="*/ 51 w 51"/>
                <a:gd name="T33" fmla="*/ 145 h 14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145">
                  <a:moveTo>
                    <a:pt x="33" y="3"/>
                  </a:moveTo>
                  <a:cubicBezTo>
                    <a:pt x="33" y="3"/>
                    <a:pt x="32" y="17"/>
                    <a:pt x="31" y="26"/>
                  </a:cubicBezTo>
                  <a:cubicBezTo>
                    <a:pt x="31" y="35"/>
                    <a:pt x="34" y="46"/>
                    <a:pt x="22" y="55"/>
                  </a:cubicBezTo>
                  <a:cubicBezTo>
                    <a:pt x="10" y="64"/>
                    <a:pt x="8" y="73"/>
                    <a:pt x="4" y="80"/>
                  </a:cubicBezTo>
                  <a:cubicBezTo>
                    <a:pt x="0" y="88"/>
                    <a:pt x="5" y="98"/>
                    <a:pt x="10" y="112"/>
                  </a:cubicBezTo>
                  <a:cubicBezTo>
                    <a:pt x="15" y="125"/>
                    <a:pt x="17" y="138"/>
                    <a:pt x="20" y="142"/>
                  </a:cubicBezTo>
                  <a:cubicBezTo>
                    <a:pt x="23" y="145"/>
                    <a:pt x="22" y="138"/>
                    <a:pt x="26" y="124"/>
                  </a:cubicBezTo>
                  <a:cubicBezTo>
                    <a:pt x="29" y="109"/>
                    <a:pt x="27" y="109"/>
                    <a:pt x="22" y="89"/>
                  </a:cubicBezTo>
                  <a:cubicBezTo>
                    <a:pt x="16" y="69"/>
                    <a:pt x="30" y="65"/>
                    <a:pt x="33" y="55"/>
                  </a:cubicBezTo>
                  <a:cubicBezTo>
                    <a:pt x="36" y="46"/>
                    <a:pt x="51" y="0"/>
                    <a:pt x="33" y="3"/>
                  </a:cubicBezTo>
                  <a:close/>
                </a:path>
              </a:pathLst>
            </a:custGeom>
            <a:solidFill>
              <a:srgbClr val="B2ABD2"/>
            </a:solidFill>
            <a:ln w="9525">
              <a:noFill/>
              <a:round/>
              <a:headEnd/>
              <a:tailEnd/>
            </a:ln>
          </p:spPr>
          <p:txBody>
            <a:bodyPr/>
            <a:lstStyle/>
            <a:p>
              <a:endParaRPr lang="en-US"/>
            </a:p>
          </p:txBody>
        </p:sp>
        <p:sp>
          <p:nvSpPr>
            <p:cNvPr id="27425" name="Freeform 797"/>
            <p:cNvSpPr>
              <a:spLocks/>
            </p:cNvSpPr>
            <p:nvPr/>
          </p:nvSpPr>
          <p:spPr bwMode="auto">
            <a:xfrm>
              <a:off x="3124200" y="4712370"/>
              <a:ext cx="165100" cy="476250"/>
            </a:xfrm>
            <a:custGeom>
              <a:avLst/>
              <a:gdLst>
                <a:gd name="T0" fmla="*/ 2147483647 w 50"/>
                <a:gd name="T1" fmla="*/ 2147483647 h 144"/>
                <a:gd name="T2" fmla="*/ 2147483647 w 50"/>
                <a:gd name="T3" fmla="*/ 2147483647 h 144"/>
                <a:gd name="T4" fmla="*/ 2147483647 w 50"/>
                <a:gd name="T5" fmla="*/ 2147483647 h 144"/>
                <a:gd name="T6" fmla="*/ 2147483647 w 50"/>
                <a:gd name="T7" fmla="*/ 2147483647 h 144"/>
                <a:gd name="T8" fmla="*/ 2147483647 w 50"/>
                <a:gd name="T9" fmla="*/ 2147483647 h 144"/>
                <a:gd name="T10" fmla="*/ 2147483647 w 50"/>
                <a:gd name="T11" fmla="*/ 2147483647 h 144"/>
                <a:gd name="T12" fmla="*/ 2147483647 w 50"/>
                <a:gd name="T13" fmla="*/ 2147483647 h 144"/>
                <a:gd name="T14" fmla="*/ 2147483647 w 50"/>
                <a:gd name="T15" fmla="*/ 2147483647 h 144"/>
                <a:gd name="T16" fmla="*/ 2147483647 w 50"/>
                <a:gd name="T17" fmla="*/ 2147483647 h 144"/>
                <a:gd name="T18" fmla="*/ 2147483647 w 50"/>
                <a:gd name="T19" fmla="*/ 2147483647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0"/>
                <a:gd name="T31" fmla="*/ 0 h 144"/>
                <a:gd name="T32" fmla="*/ 50 w 50"/>
                <a:gd name="T33" fmla="*/ 144 h 1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0" h="144">
                  <a:moveTo>
                    <a:pt x="32" y="3"/>
                  </a:moveTo>
                  <a:cubicBezTo>
                    <a:pt x="32" y="3"/>
                    <a:pt x="31" y="17"/>
                    <a:pt x="30" y="26"/>
                  </a:cubicBezTo>
                  <a:cubicBezTo>
                    <a:pt x="30" y="35"/>
                    <a:pt x="33" y="46"/>
                    <a:pt x="21" y="55"/>
                  </a:cubicBezTo>
                  <a:cubicBezTo>
                    <a:pt x="9" y="64"/>
                    <a:pt x="7" y="72"/>
                    <a:pt x="3" y="80"/>
                  </a:cubicBezTo>
                  <a:cubicBezTo>
                    <a:pt x="0" y="88"/>
                    <a:pt x="4" y="98"/>
                    <a:pt x="9" y="111"/>
                  </a:cubicBezTo>
                  <a:cubicBezTo>
                    <a:pt x="14" y="124"/>
                    <a:pt x="16" y="137"/>
                    <a:pt x="19" y="141"/>
                  </a:cubicBezTo>
                  <a:cubicBezTo>
                    <a:pt x="22" y="144"/>
                    <a:pt x="21" y="137"/>
                    <a:pt x="25" y="123"/>
                  </a:cubicBezTo>
                  <a:cubicBezTo>
                    <a:pt x="28" y="109"/>
                    <a:pt x="26" y="108"/>
                    <a:pt x="20" y="88"/>
                  </a:cubicBezTo>
                  <a:cubicBezTo>
                    <a:pt x="15" y="69"/>
                    <a:pt x="28" y="65"/>
                    <a:pt x="32" y="55"/>
                  </a:cubicBezTo>
                  <a:cubicBezTo>
                    <a:pt x="35" y="45"/>
                    <a:pt x="50" y="0"/>
                    <a:pt x="32" y="3"/>
                  </a:cubicBezTo>
                  <a:close/>
                </a:path>
              </a:pathLst>
            </a:custGeom>
            <a:solidFill>
              <a:srgbClr val="B1AAD2"/>
            </a:solidFill>
            <a:ln w="9525">
              <a:noFill/>
              <a:round/>
              <a:headEnd/>
              <a:tailEnd/>
            </a:ln>
          </p:spPr>
          <p:txBody>
            <a:bodyPr/>
            <a:lstStyle/>
            <a:p>
              <a:endParaRPr lang="en-US"/>
            </a:p>
          </p:txBody>
        </p:sp>
        <p:sp>
          <p:nvSpPr>
            <p:cNvPr id="27426" name="Freeform 798"/>
            <p:cNvSpPr>
              <a:spLocks/>
            </p:cNvSpPr>
            <p:nvPr/>
          </p:nvSpPr>
          <p:spPr bwMode="auto">
            <a:xfrm>
              <a:off x="3124200" y="4712370"/>
              <a:ext cx="165100" cy="471487"/>
            </a:xfrm>
            <a:custGeom>
              <a:avLst/>
              <a:gdLst>
                <a:gd name="T0" fmla="*/ 2147483647 w 50"/>
                <a:gd name="T1" fmla="*/ 2147483647 h 143"/>
                <a:gd name="T2" fmla="*/ 2147483647 w 50"/>
                <a:gd name="T3" fmla="*/ 2147483647 h 143"/>
                <a:gd name="T4" fmla="*/ 2147483647 w 50"/>
                <a:gd name="T5" fmla="*/ 2147483647 h 143"/>
                <a:gd name="T6" fmla="*/ 2147483647 w 50"/>
                <a:gd name="T7" fmla="*/ 2147483647 h 143"/>
                <a:gd name="T8" fmla="*/ 2147483647 w 50"/>
                <a:gd name="T9" fmla="*/ 2147483647 h 143"/>
                <a:gd name="T10" fmla="*/ 2147483647 w 50"/>
                <a:gd name="T11" fmla="*/ 2147483647 h 143"/>
                <a:gd name="T12" fmla="*/ 2147483647 w 50"/>
                <a:gd name="T13" fmla="*/ 2147483647 h 143"/>
                <a:gd name="T14" fmla="*/ 2147483647 w 50"/>
                <a:gd name="T15" fmla="*/ 2147483647 h 143"/>
                <a:gd name="T16" fmla="*/ 2147483647 w 50"/>
                <a:gd name="T17" fmla="*/ 2147483647 h 143"/>
                <a:gd name="T18" fmla="*/ 2147483647 w 50"/>
                <a:gd name="T19" fmla="*/ 2147483647 h 1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0"/>
                <a:gd name="T31" fmla="*/ 0 h 143"/>
                <a:gd name="T32" fmla="*/ 50 w 50"/>
                <a:gd name="T33" fmla="*/ 143 h 14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0" h="143">
                  <a:moveTo>
                    <a:pt x="32" y="4"/>
                  </a:moveTo>
                  <a:cubicBezTo>
                    <a:pt x="32" y="4"/>
                    <a:pt x="31" y="18"/>
                    <a:pt x="30" y="26"/>
                  </a:cubicBezTo>
                  <a:cubicBezTo>
                    <a:pt x="30" y="35"/>
                    <a:pt x="33" y="46"/>
                    <a:pt x="21" y="55"/>
                  </a:cubicBezTo>
                  <a:cubicBezTo>
                    <a:pt x="9" y="64"/>
                    <a:pt x="7" y="72"/>
                    <a:pt x="4" y="80"/>
                  </a:cubicBezTo>
                  <a:cubicBezTo>
                    <a:pt x="0" y="87"/>
                    <a:pt x="4" y="98"/>
                    <a:pt x="9" y="111"/>
                  </a:cubicBezTo>
                  <a:cubicBezTo>
                    <a:pt x="14" y="124"/>
                    <a:pt x="16" y="136"/>
                    <a:pt x="19" y="140"/>
                  </a:cubicBezTo>
                  <a:cubicBezTo>
                    <a:pt x="22" y="143"/>
                    <a:pt x="21" y="136"/>
                    <a:pt x="25" y="122"/>
                  </a:cubicBezTo>
                  <a:cubicBezTo>
                    <a:pt x="28" y="108"/>
                    <a:pt x="25" y="108"/>
                    <a:pt x="20" y="88"/>
                  </a:cubicBezTo>
                  <a:cubicBezTo>
                    <a:pt x="15" y="68"/>
                    <a:pt x="28" y="64"/>
                    <a:pt x="32" y="55"/>
                  </a:cubicBezTo>
                  <a:cubicBezTo>
                    <a:pt x="35" y="45"/>
                    <a:pt x="50" y="0"/>
                    <a:pt x="32" y="4"/>
                  </a:cubicBezTo>
                  <a:close/>
                </a:path>
              </a:pathLst>
            </a:custGeom>
            <a:solidFill>
              <a:srgbClr val="B0AAD2"/>
            </a:solidFill>
            <a:ln w="9525">
              <a:noFill/>
              <a:round/>
              <a:headEnd/>
              <a:tailEnd/>
            </a:ln>
          </p:spPr>
          <p:txBody>
            <a:bodyPr/>
            <a:lstStyle/>
            <a:p>
              <a:endParaRPr lang="en-US"/>
            </a:p>
          </p:txBody>
        </p:sp>
        <p:sp>
          <p:nvSpPr>
            <p:cNvPr id="27427" name="Freeform 799"/>
            <p:cNvSpPr>
              <a:spLocks/>
            </p:cNvSpPr>
            <p:nvPr/>
          </p:nvSpPr>
          <p:spPr bwMode="auto">
            <a:xfrm>
              <a:off x="3124200" y="4717132"/>
              <a:ext cx="165100" cy="463550"/>
            </a:xfrm>
            <a:custGeom>
              <a:avLst/>
              <a:gdLst>
                <a:gd name="T0" fmla="*/ 2147483647 w 50"/>
                <a:gd name="T1" fmla="*/ 2147483647 h 141"/>
                <a:gd name="T2" fmla="*/ 2147483647 w 50"/>
                <a:gd name="T3" fmla="*/ 2147483647 h 141"/>
                <a:gd name="T4" fmla="*/ 2147483647 w 50"/>
                <a:gd name="T5" fmla="*/ 2147483647 h 141"/>
                <a:gd name="T6" fmla="*/ 2147483647 w 50"/>
                <a:gd name="T7" fmla="*/ 2147483647 h 141"/>
                <a:gd name="T8" fmla="*/ 2147483647 w 50"/>
                <a:gd name="T9" fmla="*/ 2147483647 h 141"/>
                <a:gd name="T10" fmla="*/ 2147483647 w 50"/>
                <a:gd name="T11" fmla="*/ 2147483647 h 141"/>
                <a:gd name="T12" fmla="*/ 2147483647 w 50"/>
                <a:gd name="T13" fmla="*/ 2147483647 h 141"/>
                <a:gd name="T14" fmla="*/ 2147483647 w 50"/>
                <a:gd name="T15" fmla="*/ 2147483647 h 141"/>
                <a:gd name="T16" fmla="*/ 2147483647 w 50"/>
                <a:gd name="T17" fmla="*/ 2147483647 h 141"/>
                <a:gd name="T18" fmla="*/ 2147483647 w 50"/>
                <a:gd name="T19" fmla="*/ 2147483647 h 1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0"/>
                <a:gd name="T31" fmla="*/ 0 h 141"/>
                <a:gd name="T32" fmla="*/ 50 w 50"/>
                <a:gd name="T33" fmla="*/ 141 h 14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0" h="141">
                  <a:moveTo>
                    <a:pt x="32" y="3"/>
                  </a:moveTo>
                  <a:cubicBezTo>
                    <a:pt x="32" y="3"/>
                    <a:pt x="31" y="17"/>
                    <a:pt x="31" y="25"/>
                  </a:cubicBezTo>
                  <a:cubicBezTo>
                    <a:pt x="30" y="34"/>
                    <a:pt x="33" y="45"/>
                    <a:pt x="21" y="54"/>
                  </a:cubicBezTo>
                  <a:cubicBezTo>
                    <a:pt x="9" y="63"/>
                    <a:pt x="8" y="71"/>
                    <a:pt x="4" y="78"/>
                  </a:cubicBezTo>
                  <a:cubicBezTo>
                    <a:pt x="0" y="86"/>
                    <a:pt x="4" y="96"/>
                    <a:pt x="9" y="109"/>
                  </a:cubicBezTo>
                  <a:cubicBezTo>
                    <a:pt x="14" y="122"/>
                    <a:pt x="16" y="134"/>
                    <a:pt x="19" y="138"/>
                  </a:cubicBezTo>
                  <a:cubicBezTo>
                    <a:pt x="22" y="141"/>
                    <a:pt x="21" y="134"/>
                    <a:pt x="25" y="121"/>
                  </a:cubicBezTo>
                  <a:cubicBezTo>
                    <a:pt x="28" y="107"/>
                    <a:pt x="25" y="106"/>
                    <a:pt x="20" y="87"/>
                  </a:cubicBezTo>
                  <a:cubicBezTo>
                    <a:pt x="15" y="67"/>
                    <a:pt x="28" y="63"/>
                    <a:pt x="32" y="53"/>
                  </a:cubicBezTo>
                  <a:cubicBezTo>
                    <a:pt x="35" y="44"/>
                    <a:pt x="50" y="0"/>
                    <a:pt x="32" y="3"/>
                  </a:cubicBezTo>
                  <a:close/>
                </a:path>
              </a:pathLst>
            </a:custGeom>
            <a:solidFill>
              <a:srgbClr val="AFAAD1"/>
            </a:solidFill>
            <a:ln w="9525">
              <a:noFill/>
              <a:round/>
              <a:headEnd/>
              <a:tailEnd/>
            </a:ln>
          </p:spPr>
          <p:txBody>
            <a:bodyPr/>
            <a:lstStyle/>
            <a:p>
              <a:endParaRPr lang="en-US"/>
            </a:p>
          </p:txBody>
        </p:sp>
        <p:sp>
          <p:nvSpPr>
            <p:cNvPr id="27428" name="Freeform 800"/>
            <p:cNvSpPr>
              <a:spLocks/>
            </p:cNvSpPr>
            <p:nvPr/>
          </p:nvSpPr>
          <p:spPr bwMode="auto">
            <a:xfrm>
              <a:off x="3124200" y="4717132"/>
              <a:ext cx="165100" cy="460375"/>
            </a:xfrm>
            <a:custGeom>
              <a:avLst/>
              <a:gdLst>
                <a:gd name="T0" fmla="*/ 2147483647 w 50"/>
                <a:gd name="T1" fmla="*/ 2147483647 h 140"/>
                <a:gd name="T2" fmla="*/ 2147483647 w 50"/>
                <a:gd name="T3" fmla="*/ 2147483647 h 140"/>
                <a:gd name="T4" fmla="*/ 2147483647 w 50"/>
                <a:gd name="T5" fmla="*/ 2147483647 h 140"/>
                <a:gd name="T6" fmla="*/ 2147483647 w 50"/>
                <a:gd name="T7" fmla="*/ 2147483647 h 140"/>
                <a:gd name="T8" fmla="*/ 2147483647 w 50"/>
                <a:gd name="T9" fmla="*/ 2147483647 h 140"/>
                <a:gd name="T10" fmla="*/ 2147483647 w 50"/>
                <a:gd name="T11" fmla="*/ 2147483647 h 140"/>
                <a:gd name="T12" fmla="*/ 2147483647 w 50"/>
                <a:gd name="T13" fmla="*/ 2147483647 h 140"/>
                <a:gd name="T14" fmla="*/ 2147483647 w 50"/>
                <a:gd name="T15" fmla="*/ 2147483647 h 140"/>
                <a:gd name="T16" fmla="*/ 2147483647 w 50"/>
                <a:gd name="T17" fmla="*/ 2147483647 h 140"/>
                <a:gd name="T18" fmla="*/ 2147483647 w 50"/>
                <a:gd name="T19" fmla="*/ 2147483647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0"/>
                <a:gd name="T31" fmla="*/ 0 h 140"/>
                <a:gd name="T32" fmla="*/ 50 w 50"/>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0" h="140">
                  <a:moveTo>
                    <a:pt x="32" y="3"/>
                  </a:moveTo>
                  <a:cubicBezTo>
                    <a:pt x="32" y="3"/>
                    <a:pt x="31" y="17"/>
                    <a:pt x="31" y="26"/>
                  </a:cubicBezTo>
                  <a:cubicBezTo>
                    <a:pt x="30" y="34"/>
                    <a:pt x="33" y="45"/>
                    <a:pt x="22" y="54"/>
                  </a:cubicBezTo>
                  <a:cubicBezTo>
                    <a:pt x="10" y="63"/>
                    <a:pt x="8" y="71"/>
                    <a:pt x="4" y="78"/>
                  </a:cubicBezTo>
                  <a:cubicBezTo>
                    <a:pt x="0" y="85"/>
                    <a:pt x="5" y="96"/>
                    <a:pt x="9" y="109"/>
                  </a:cubicBezTo>
                  <a:cubicBezTo>
                    <a:pt x="14" y="122"/>
                    <a:pt x="16" y="134"/>
                    <a:pt x="19" y="137"/>
                  </a:cubicBezTo>
                  <a:cubicBezTo>
                    <a:pt x="22" y="140"/>
                    <a:pt x="21" y="134"/>
                    <a:pt x="25" y="120"/>
                  </a:cubicBezTo>
                  <a:cubicBezTo>
                    <a:pt x="28" y="106"/>
                    <a:pt x="25" y="105"/>
                    <a:pt x="20" y="86"/>
                  </a:cubicBezTo>
                  <a:cubicBezTo>
                    <a:pt x="15" y="67"/>
                    <a:pt x="28" y="63"/>
                    <a:pt x="31" y="53"/>
                  </a:cubicBezTo>
                  <a:cubicBezTo>
                    <a:pt x="35" y="44"/>
                    <a:pt x="50" y="0"/>
                    <a:pt x="32" y="3"/>
                  </a:cubicBezTo>
                  <a:close/>
                </a:path>
              </a:pathLst>
            </a:custGeom>
            <a:solidFill>
              <a:srgbClr val="AEA9D1"/>
            </a:solidFill>
            <a:ln w="9525">
              <a:noFill/>
              <a:round/>
              <a:headEnd/>
              <a:tailEnd/>
            </a:ln>
          </p:spPr>
          <p:txBody>
            <a:bodyPr/>
            <a:lstStyle/>
            <a:p>
              <a:endParaRPr lang="en-US"/>
            </a:p>
          </p:txBody>
        </p:sp>
        <p:sp>
          <p:nvSpPr>
            <p:cNvPr id="27429" name="Freeform 801"/>
            <p:cNvSpPr>
              <a:spLocks/>
            </p:cNvSpPr>
            <p:nvPr/>
          </p:nvSpPr>
          <p:spPr bwMode="auto">
            <a:xfrm>
              <a:off x="3127375" y="4717132"/>
              <a:ext cx="161925" cy="460375"/>
            </a:xfrm>
            <a:custGeom>
              <a:avLst/>
              <a:gdLst>
                <a:gd name="T0" fmla="*/ 2147483647 w 49"/>
                <a:gd name="T1" fmla="*/ 2147483647 h 140"/>
                <a:gd name="T2" fmla="*/ 2147483647 w 49"/>
                <a:gd name="T3" fmla="*/ 2147483647 h 140"/>
                <a:gd name="T4" fmla="*/ 2147483647 w 49"/>
                <a:gd name="T5" fmla="*/ 2147483647 h 140"/>
                <a:gd name="T6" fmla="*/ 2147483647 w 49"/>
                <a:gd name="T7" fmla="*/ 2147483647 h 140"/>
                <a:gd name="T8" fmla="*/ 2147483647 w 49"/>
                <a:gd name="T9" fmla="*/ 2147483647 h 140"/>
                <a:gd name="T10" fmla="*/ 2147483647 w 49"/>
                <a:gd name="T11" fmla="*/ 2147483647 h 140"/>
                <a:gd name="T12" fmla="*/ 2147483647 w 49"/>
                <a:gd name="T13" fmla="*/ 2147483647 h 140"/>
                <a:gd name="T14" fmla="*/ 2147483647 w 49"/>
                <a:gd name="T15" fmla="*/ 2147483647 h 140"/>
                <a:gd name="T16" fmla="*/ 2147483647 w 49"/>
                <a:gd name="T17" fmla="*/ 2147483647 h 140"/>
                <a:gd name="T18" fmla="*/ 2147483647 w 49"/>
                <a:gd name="T19" fmla="*/ 2147483647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140"/>
                <a:gd name="T32" fmla="*/ 49 w 49"/>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140">
                  <a:moveTo>
                    <a:pt x="31" y="4"/>
                  </a:moveTo>
                  <a:cubicBezTo>
                    <a:pt x="31" y="4"/>
                    <a:pt x="30" y="17"/>
                    <a:pt x="30" y="26"/>
                  </a:cubicBezTo>
                  <a:cubicBezTo>
                    <a:pt x="29" y="34"/>
                    <a:pt x="32" y="46"/>
                    <a:pt x="21" y="54"/>
                  </a:cubicBezTo>
                  <a:cubicBezTo>
                    <a:pt x="9" y="63"/>
                    <a:pt x="7" y="71"/>
                    <a:pt x="3" y="78"/>
                  </a:cubicBezTo>
                  <a:cubicBezTo>
                    <a:pt x="0" y="85"/>
                    <a:pt x="4" y="95"/>
                    <a:pt x="9" y="108"/>
                  </a:cubicBezTo>
                  <a:cubicBezTo>
                    <a:pt x="13" y="121"/>
                    <a:pt x="15" y="133"/>
                    <a:pt x="18" y="136"/>
                  </a:cubicBezTo>
                  <a:cubicBezTo>
                    <a:pt x="21" y="140"/>
                    <a:pt x="20" y="133"/>
                    <a:pt x="23" y="119"/>
                  </a:cubicBezTo>
                  <a:cubicBezTo>
                    <a:pt x="27" y="106"/>
                    <a:pt x="24" y="105"/>
                    <a:pt x="19" y="86"/>
                  </a:cubicBezTo>
                  <a:cubicBezTo>
                    <a:pt x="13" y="67"/>
                    <a:pt x="27" y="62"/>
                    <a:pt x="30" y="53"/>
                  </a:cubicBezTo>
                  <a:cubicBezTo>
                    <a:pt x="34" y="44"/>
                    <a:pt x="49" y="0"/>
                    <a:pt x="31" y="4"/>
                  </a:cubicBezTo>
                  <a:close/>
                </a:path>
              </a:pathLst>
            </a:custGeom>
            <a:solidFill>
              <a:srgbClr val="ADA9D1"/>
            </a:solidFill>
            <a:ln w="9525">
              <a:noFill/>
              <a:round/>
              <a:headEnd/>
              <a:tailEnd/>
            </a:ln>
          </p:spPr>
          <p:txBody>
            <a:bodyPr/>
            <a:lstStyle/>
            <a:p>
              <a:endParaRPr lang="en-US"/>
            </a:p>
          </p:txBody>
        </p:sp>
        <p:sp>
          <p:nvSpPr>
            <p:cNvPr id="27430" name="Freeform 802"/>
            <p:cNvSpPr>
              <a:spLocks/>
            </p:cNvSpPr>
            <p:nvPr/>
          </p:nvSpPr>
          <p:spPr bwMode="auto">
            <a:xfrm>
              <a:off x="3127375" y="4720307"/>
              <a:ext cx="161925" cy="454025"/>
            </a:xfrm>
            <a:custGeom>
              <a:avLst/>
              <a:gdLst>
                <a:gd name="T0" fmla="*/ 2147483647 w 49"/>
                <a:gd name="T1" fmla="*/ 2147483647 h 138"/>
                <a:gd name="T2" fmla="*/ 2147483647 w 49"/>
                <a:gd name="T3" fmla="*/ 2147483647 h 138"/>
                <a:gd name="T4" fmla="*/ 2147483647 w 49"/>
                <a:gd name="T5" fmla="*/ 2147483647 h 138"/>
                <a:gd name="T6" fmla="*/ 2147483647 w 49"/>
                <a:gd name="T7" fmla="*/ 2147483647 h 138"/>
                <a:gd name="T8" fmla="*/ 2147483647 w 49"/>
                <a:gd name="T9" fmla="*/ 2147483647 h 138"/>
                <a:gd name="T10" fmla="*/ 2147483647 w 49"/>
                <a:gd name="T11" fmla="*/ 2147483647 h 138"/>
                <a:gd name="T12" fmla="*/ 2147483647 w 49"/>
                <a:gd name="T13" fmla="*/ 2147483647 h 138"/>
                <a:gd name="T14" fmla="*/ 2147483647 w 49"/>
                <a:gd name="T15" fmla="*/ 2147483647 h 138"/>
                <a:gd name="T16" fmla="*/ 2147483647 w 49"/>
                <a:gd name="T17" fmla="*/ 2147483647 h 138"/>
                <a:gd name="T18" fmla="*/ 2147483647 w 49"/>
                <a:gd name="T19" fmla="*/ 2147483647 h 1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138"/>
                <a:gd name="T32" fmla="*/ 49 w 49"/>
                <a:gd name="T33" fmla="*/ 138 h 13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138">
                  <a:moveTo>
                    <a:pt x="31" y="3"/>
                  </a:moveTo>
                  <a:cubicBezTo>
                    <a:pt x="31" y="3"/>
                    <a:pt x="30" y="16"/>
                    <a:pt x="30" y="25"/>
                  </a:cubicBezTo>
                  <a:cubicBezTo>
                    <a:pt x="29" y="33"/>
                    <a:pt x="33" y="45"/>
                    <a:pt x="21" y="53"/>
                  </a:cubicBezTo>
                  <a:cubicBezTo>
                    <a:pt x="9" y="62"/>
                    <a:pt x="7" y="69"/>
                    <a:pt x="4" y="77"/>
                  </a:cubicBezTo>
                  <a:cubicBezTo>
                    <a:pt x="0" y="84"/>
                    <a:pt x="4" y="94"/>
                    <a:pt x="9" y="107"/>
                  </a:cubicBezTo>
                  <a:cubicBezTo>
                    <a:pt x="14" y="119"/>
                    <a:pt x="15" y="131"/>
                    <a:pt x="18" y="134"/>
                  </a:cubicBezTo>
                  <a:cubicBezTo>
                    <a:pt x="21" y="138"/>
                    <a:pt x="20" y="131"/>
                    <a:pt x="23" y="118"/>
                  </a:cubicBezTo>
                  <a:cubicBezTo>
                    <a:pt x="27" y="104"/>
                    <a:pt x="23" y="103"/>
                    <a:pt x="18" y="84"/>
                  </a:cubicBezTo>
                  <a:cubicBezTo>
                    <a:pt x="13" y="65"/>
                    <a:pt x="27" y="61"/>
                    <a:pt x="30" y="52"/>
                  </a:cubicBezTo>
                  <a:cubicBezTo>
                    <a:pt x="33" y="43"/>
                    <a:pt x="49" y="0"/>
                    <a:pt x="31" y="3"/>
                  </a:cubicBezTo>
                  <a:close/>
                </a:path>
              </a:pathLst>
            </a:custGeom>
            <a:solidFill>
              <a:srgbClr val="ACA9D1"/>
            </a:solidFill>
            <a:ln w="9525">
              <a:noFill/>
              <a:round/>
              <a:headEnd/>
              <a:tailEnd/>
            </a:ln>
          </p:spPr>
          <p:txBody>
            <a:bodyPr/>
            <a:lstStyle/>
            <a:p>
              <a:endParaRPr lang="en-US"/>
            </a:p>
          </p:txBody>
        </p:sp>
        <p:sp>
          <p:nvSpPr>
            <p:cNvPr id="27431" name="Freeform 803"/>
            <p:cNvSpPr>
              <a:spLocks/>
            </p:cNvSpPr>
            <p:nvPr/>
          </p:nvSpPr>
          <p:spPr bwMode="auto">
            <a:xfrm>
              <a:off x="3127375" y="4720307"/>
              <a:ext cx="161925" cy="450850"/>
            </a:xfrm>
            <a:custGeom>
              <a:avLst/>
              <a:gdLst>
                <a:gd name="T0" fmla="*/ 2147483647 w 49"/>
                <a:gd name="T1" fmla="*/ 2147483647 h 137"/>
                <a:gd name="T2" fmla="*/ 2147483647 w 49"/>
                <a:gd name="T3" fmla="*/ 2147483647 h 137"/>
                <a:gd name="T4" fmla="*/ 2147483647 w 49"/>
                <a:gd name="T5" fmla="*/ 2147483647 h 137"/>
                <a:gd name="T6" fmla="*/ 2147483647 w 49"/>
                <a:gd name="T7" fmla="*/ 2147483647 h 137"/>
                <a:gd name="T8" fmla="*/ 2147483647 w 49"/>
                <a:gd name="T9" fmla="*/ 2147483647 h 137"/>
                <a:gd name="T10" fmla="*/ 2147483647 w 49"/>
                <a:gd name="T11" fmla="*/ 2147483647 h 137"/>
                <a:gd name="T12" fmla="*/ 2147483647 w 49"/>
                <a:gd name="T13" fmla="*/ 2147483647 h 137"/>
                <a:gd name="T14" fmla="*/ 2147483647 w 49"/>
                <a:gd name="T15" fmla="*/ 2147483647 h 137"/>
                <a:gd name="T16" fmla="*/ 2147483647 w 49"/>
                <a:gd name="T17" fmla="*/ 2147483647 h 137"/>
                <a:gd name="T18" fmla="*/ 2147483647 w 49"/>
                <a:gd name="T19" fmla="*/ 2147483647 h 1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137"/>
                <a:gd name="T32" fmla="*/ 49 w 49"/>
                <a:gd name="T33" fmla="*/ 137 h 1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137">
                  <a:moveTo>
                    <a:pt x="31" y="3"/>
                  </a:moveTo>
                  <a:cubicBezTo>
                    <a:pt x="31" y="3"/>
                    <a:pt x="31" y="16"/>
                    <a:pt x="30" y="25"/>
                  </a:cubicBezTo>
                  <a:cubicBezTo>
                    <a:pt x="30" y="33"/>
                    <a:pt x="33" y="45"/>
                    <a:pt x="21" y="53"/>
                  </a:cubicBezTo>
                  <a:cubicBezTo>
                    <a:pt x="10" y="62"/>
                    <a:pt x="7" y="69"/>
                    <a:pt x="4" y="76"/>
                  </a:cubicBezTo>
                  <a:cubicBezTo>
                    <a:pt x="0" y="83"/>
                    <a:pt x="4" y="93"/>
                    <a:pt x="9" y="106"/>
                  </a:cubicBezTo>
                  <a:cubicBezTo>
                    <a:pt x="14" y="119"/>
                    <a:pt x="15" y="130"/>
                    <a:pt x="18" y="133"/>
                  </a:cubicBezTo>
                  <a:cubicBezTo>
                    <a:pt x="21" y="137"/>
                    <a:pt x="20" y="130"/>
                    <a:pt x="23" y="117"/>
                  </a:cubicBezTo>
                  <a:cubicBezTo>
                    <a:pt x="27" y="103"/>
                    <a:pt x="23" y="103"/>
                    <a:pt x="18" y="84"/>
                  </a:cubicBezTo>
                  <a:cubicBezTo>
                    <a:pt x="13" y="65"/>
                    <a:pt x="27" y="61"/>
                    <a:pt x="30" y="52"/>
                  </a:cubicBezTo>
                  <a:cubicBezTo>
                    <a:pt x="33" y="42"/>
                    <a:pt x="49" y="0"/>
                    <a:pt x="31" y="3"/>
                  </a:cubicBezTo>
                  <a:close/>
                </a:path>
              </a:pathLst>
            </a:custGeom>
            <a:solidFill>
              <a:srgbClr val="ABA9D1"/>
            </a:solidFill>
            <a:ln w="9525">
              <a:noFill/>
              <a:round/>
              <a:headEnd/>
              <a:tailEnd/>
            </a:ln>
          </p:spPr>
          <p:txBody>
            <a:bodyPr/>
            <a:lstStyle/>
            <a:p>
              <a:endParaRPr lang="en-US"/>
            </a:p>
          </p:txBody>
        </p:sp>
        <p:sp>
          <p:nvSpPr>
            <p:cNvPr id="27432" name="Freeform 804"/>
            <p:cNvSpPr>
              <a:spLocks/>
            </p:cNvSpPr>
            <p:nvPr/>
          </p:nvSpPr>
          <p:spPr bwMode="auto">
            <a:xfrm>
              <a:off x="3127375" y="4720307"/>
              <a:ext cx="158750" cy="447675"/>
            </a:xfrm>
            <a:custGeom>
              <a:avLst/>
              <a:gdLst>
                <a:gd name="T0" fmla="*/ 2147483647 w 48"/>
                <a:gd name="T1" fmla="*/ 2147483647 h 136"/>
                <a:gd name="T2" fmla="*/ 2147483647 w 48"/>
                <a:gd name="T3" fmla="*/ 2147483647 h 136"/>
                <a:gd name="T4" fmla="*/ 2147483647 w 48"/>
                <a:gd name="T5" fmla="*/ 2147483647 h 136"/>
                <a:gd name="T6" fmla="*/ 2147483647 w 48"/>
                <a:gd name="T7" fmla="*/ 2147483647 h 136"/>
                <a:gd name="T8" fmla="*/ 2147483647 w 48"/>
                <a:gd name="T9" fmla="*/ 2147483647 h 136"/>
                <a:gd name="T10" fmla="*/ 2147483647 w 48"/>
                <a:gd name="T11" fmla="*/ 2147483647 h 136"/>
                <a:gd name="T12" fmla="*/ 2147483647 w 48"/>
                <a:gd name="T13" fmla="*/ 2147483647 h 136"/>
                <a:gd name="T14" fmla="*/ 2147483647 w 48"/>
                <a:gd name="T15" fmla="*/ 2147483647 h 136"/>
                <a:gd name="T16" fmla="*/ 2147483647 w 48"/>
                <a:gd name="T17" fmla="*/ 2147483647 h 136"/>
                <a:gd name="T18" fmla="*/ 2147483647 w 48"/>
                <a:gd name="T19" fmla="*/ 2147483647 h 1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136"/>
                <a:gd name="T32" fmla="*/ 48 w 48"/>
                <a:gd name="T33" fmla="*/ 136 h 1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136">
                  <a:moveTo>
                    <a:pt x="31" y="4"/>
                  </a:moveTo>
                  <a:cubicBezTo>
                    <a:pt x="31" y="4"/>
                    <a:pt x="31" y="17"/>
                    <a:pt x="30" y="25"/>
                  </a:cubicBezTo>
                  <a:cubicBezTo>
                    <a:pt x="30" y="33"/>
                    <a:pt x="33" y="45"/>
                    <a:pt x="21" y="54"/>
                  </a:cubicBezTo>
                  <a:cubicBezTo>
                    <a:pt x="10" y="62"/>
                    <a:pt x="8" y="69"/>
                    <a:pt x="4" y="76"/>
                  </a:cubicBezTo>
                  <a:cubicBezTo>
                    <a:pt x="0" y="83"/>
                    <a:pt x="4" y="93"/>
                    <a:pt x="9" y="105"/>
                  </a:cubicBezTo>
                  <a:cubicBezTo>
                    <a:pt x="14" y="118"/>
                    <a:pt x="15" y="129"/>
                    <a:pt x="18" y="133"/>
                  </a:cubicBezTo>
                  <a:cubicBezTo>
                    <a:pt x="21" y="136"/>
                    <a:pt x="20" y="129"/>
                    <a:pt x="23" y="116"/>
                  </a:cubicBezTo>
                  <a:cubicBezTo>
                    <a:pt x="26" y="103"/>
                    <a:pt x="23" y="102"/>
                    <a:pt x="18" y="84"/>
                  </a:cubicBezTo>
                  <a:cubicBezTo>
                    <a:pt x="13" y="65"/>
                    <a:pt x="27" y="60"/>
                    <a:pt x="30" y="51"/>
                  </a:cubicBezTo>
                  <a:cubicBezTo>
                    <a:pt x="33" y="42"/>
                    <a:pt x="48" y="0"/>
                    <a:pt x="31" y="4"/>
                  </a:cubicBezTo>
                  <a:close/>
                </a:path>
              </a:pathLst>
            </a:custGeom>
            <a:solidFill>
              <a:srgbClr val="AAA8D1"/>
            </a:solidFill>
            <a:ln w="9525">
              <a:noFill/>
              <a:round/>
              <a:headEnd/>
              <a:tailEnd/>
            </a:ln>
          </p:spPr>
          <p:txBody>
            <a:bodyPr/>
            <a:lstStyle/>
            <a:p>
              <a:endParaRPr lang="en-US"/>
            </a:p>
          </p:txBody>
        </p:sp>
        <p:sp>
          <p:nvSpPr>
            <p:cNvPr id="27433" name="Freeform 805"/>
            <p:cNvSpPr>
              <a:spLocks/>
            </p:cNvSpPr>
            <p:nvPr/>
          </p:nvSpPr>
          <p:spPr bwMode="auto">
            <a:xfrm>
              <a:off x="3130550" y="4723482"/>
              <a:ext cx="155575" cy="441325"/>
            </a:xfrm>
            <a:custGeom>
              <a:avLst/>
              <a:gdLst>
                <a:gd name="T0" fmla="*/ 2147483647 w 47"/>
                <a:gd name="T1" fmla="*/ 2147483647 h 134"/>
                <a:gd name="T2" fmla="*/ 2147483647 w 47"/>
                <a:gd name="T3" fmla="*/ 2147483647 h 134"/>
                <a:gd name="T4" fmla="*/ 2147483647 w 47"/>
                <a:gd name="T5" fmla="*/ 2147483647 h 134"/>
                <a:gd name="T6" fmla="*/ 2147483647 w 47"/>
                <a:gd name="T7" fmla="*/ 2147483647 h 134"/>
                <a:gd name="T8" fmla="*/ 2147483647 w 47"/>
                <a:gd name="T9" fmla="*/ 2147483647 h 134"/>
                <a:gd name="T10" fmla="*/ 2147483647 w 47"/>
                <a:gd name="T11" fmla="*/ 2147483647 h 134"/>
                <a:gd name="T12" fmla="*/ 2147483647 w 47"/>
                <a:gd name="T13" fmla="*/ 2147483647 h 134"/>
                <a:gd name="T14" fmla="*/ 2147483647 w 47"/>
                <a:gd name="T15" fmla="*/ 2147483647 h 134"/>
                <a:gd name="T16" fmla="*/ 2147483647 w 47"/>
                <a:gd name="T17" fmla="*/ 2147483647 h 134"/>
                <a:gd name="T18" fmla="*/ 2147483647 w 47"/>
                <a:gd name="T19" fmla="*/ 2147483647 h 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
                <a:gd name="T31" fmla="*/ 0 h 134"/>
                <a:gd name="T32" fmla="*/ 47 w 47"/>
                <a:gd name="T33" fmla="*/ 134 h 1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 h="134">
                  <a:moveTo>
                    <a:pt x="30" y="3"/>
                  </a:moveTo>
                  <a:cubicBezTo>
                    <a:pt x="30" y="3"/>
                    <a:pt x="30" y="16"/>
                    <a:pt x="29" y="24"/>
                  </a:cubicBezTo>
                  <a:cubicBezTo>
                    <a:pt x="29" y="32"/>
                    <a:pt x="32" y="44"/>
                    <a:pt x="20" y="53"/>
                  </a:cubicBezTo>
                  <a:cubicBezTo>
                    <a:pt x="9" y="61"/>
                    <a:pt x="7" y="68"/>
                    <a:pt x="3" y="75"/>
                  </a:cubicBezTo>
                  <a:cubicBezTo>
                    <a:pt x="0" y="82"/>
                    <a:pt x="4" y="92"/>
                    <a:pt x="8" y="104"/>
                  </a:cubicBezTo>
                  <a:cubicBezTo>
                    <a:pt x="13" y="116"/>
                    <a:pt x="14" y="127"/>
                    <a:pt x="17" y="131"/>
                  </a:cubicBezTo>
                  <a:cubicBezTo>
                    <a:pt x="20" y="134"/>
                    <a:pt x="19" y="128"/>
                    <a:pt x="22" y="114"/>
                  </a:cubicBezTo>
                  <a:cubicBezTo>
                    <a:pt x="25" y="101"/>
                    <a:pt x="22" y="101"/>
                    <a:pt x="17" y="82"/>
                  </a:cubicBezTo>
                  <a:cubicBezTo>
                    <a:pt x="12" y="64"/>
                    <a:pt x="26" y="59"/>
                    <a:pt x="29" y="50"/>
                  </a:cubicBezTo>
                  <a:cubicBezTo>
                    <a:pt x="32" y="41"/>
                    <a:pt x="47" y="0"/>
                    <a:pt x="30" y="3"/>
                  </a:cubicBezTo>
                  <a:close/>
                </a:path>
              </a:pathLst>
            </a:custGeom>
            <a:solidFill>
              <a:srgbClr val="A9A8D0"/>
            </a:solidFill>
            <a:ln w="9525">
              <a:noFill/>
              <a:round/>
              <a:headEnd/>
              <a:tailEnd/>
            </a:ln>
          </p:spPr>
          <p:txBody>
            <a:bodyPr/>
            <a:lstStyle/>
            <a:p>
              <a:endParaRPr lang="en-US"/>
            </a:p>
          </p:txBody>
        </p:sp>
        <p:sp>
          <p:nvSpPr>
            <p:cNvPr id="27434" name="Freeform 806"/>
            <p:cNvSpPr>
              <a:spLocks/>
            </p:cNvSpPr>
            <p:nvPr/>
          </p:nvSpPr>
          <p:spPr bwMode="auto">
            <a:xfrm>
              <a:off x="3130550" y="4723482"/>
              <a:ext cx="155575" cy="438150"/>
            </a:xfrm>
            <a:custGeom>
              <a:avLst/>
              <a:gdLst>
                <a:gd name="T0" fmla="*/ 2147483647 w 47"/>
                <a:gd name="T1" fmla="*/ 2147483647 h 133"/>
                <a:gd name="T2" fmla="*/ 2147483647 w 47"/>
                <a:gd name="T3" fmla="*/ 2147483647 h 133"/>
                <a:gd name="T4" fmla="*/ 2147483647 w 47"/>
                <a:gd name="T5" fmla="*/ 2147483647 h 133"/>
                <a:gd name="T6" fmla="*/ 2147483647 w 47"/>
                <a:gd name="T7" fmla="*/ 2147483647 h 133"/>
                <a:gd name="T8" fmla="*/ 2147483647 w 47"/>
                <a:gd name="T9" fmla="*/ 2147483647 h 133"/>
                <a:gd name="T10" fmla="*/ 2147483647 w 47"/>
                <a:gd name="T11" fmla="*/ 2147483647 h 133"/>
                <a:gd name="T12" fmla="*/ 2147483647 w 47"/>
                <a:gd name="T13" fmla="*/ 2147483647 h 133"/>
                <a:gd name="T14" fmla="*/ 2147483647 w 47"/>
                <a:gd name="T15" fmla="*/ 2147483647 h 133"/>
                <a:gd name="T16" fmla="*/ 2147483647 w 47"/>
                <a:gd name="T17" fmla="*/ 2147483647 h 133"/>
                <a:gd name="T18" fmla="*/ 2147483647 w 47"/>
                <a:gd name="T19" fmla="*/ 2147483647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
                <a:gd name="T31" fmla="*/ 0 h 133"/>
                <a:gd name="T32" fmla="*/ 47 w 47"/>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 h="133">
                  <a:moveTo>
                    <a:pt x="30" y="3"/>
                  </a:moveTo>
                  <a:cubicBezTo>
                    <a:pt x="30" y="3"/>
                    <a:pt x="30" y="16"/>
                    <a:pt x="29" y="24"/>
                  </a:cubicBezTo>
                  <a:cubicBezTo>
                    <a:pt x="29" y="32"/>
                    <a:pt x="32" y="44"/>
                    <a:pt x="21" y="53"/>
                  </a:cubicBezTo>
                  <a:cubicBezTo>
                    <a:pt x="9" y="61"/>
                    <a:pt x="7" y="67"/>
                    <a:pt x="3" y="74"/>
                  </a:cubicBezTo>
                  <a:cubicBezTo>
                    <a:pt x="0" y="81"/>
                    <a:pt x="4" y="91"/>
                    <a:pt x="9" y="103"/>
                  </a:cubicBezTo>
                  <a:cubicBezTo>
                    <a:pt x="13" y="116"/>
                    <a:pt x="14" y="127"/>
                    <a:pt x="17" y="130"/>
                  </a:cubicBezTo>
                  <a:cubicBezTo>
                    <a:pt x="20" y="133"/>
                    <a:pt x="19" y="127"/>
                    <a:pt x="22" y="114"/>
                  </a:cubicBezTo>
                  <a:cubicBezTo>
                    <a:pt x="25" y="101"/>
                    <a:pt x="21" y="100"/>
                    <a:pt x="16" y="82"/>
                  </a:cubicBezTo>
                  <a:cubicBezTo>
                    <a:pt x="12" y="63"/>
                    <a:pt x="26" y="59"/>
                    <a:pt x="29" y="50"/>
                  </a:cubicBezTo>
                  <a:cubicBezTo>
                    <a:pt x="32" y="41"/>
                    <a:pt x="47" y="0"/>
                    <a:pt x="30" y="3"/>
                  </a:cubicBezTo>
                  <a:close/>
                </a:path>
              </a:pathLst>
            </a:custGeom>
            <a:solidFill>
              <a:srgbClr val="A9A8D0"/>
            </a:solidFill>
            <a:ln w="9525">
              <a:noFill/>
              <a:round/>
              <a:headEnd/>
              <a:tailEnd/>
            </a:ln>
          </p:spPr>
          <p:txBody>
            <a:bodyPr/>
            <a:lstStyle/>
            <a:p>
              <a:endParaRPr lang="en-US"/>
            </a:p>
          </p:txBody>
        </p:sp>
        <p:sp>
          <p:nvSpPr>
            <p:cNvPr id="27435" name="Freeform 807"/>
            <p:cNvSpPr>
              <a:spLocks/>
            </p:cNvSpPr>
            <p:nvPr/>
          </p:nvSpPr>
          <p:spPr bwMode="auto">
            <a:xfrm>
              <a:off x="3130550" y="4723482"/>
              <a:ext cx="155575" cy="434975"/>
            </a:xfrm>
            <a:custGeom>
              <a:avLst/>
              <a:gdLst>
                <a:gd name="T0" fmla="*/ 2147483647 w 47"/>
                <a:gd name="T1" fmla="*/ 2147483647 h 132"/>
                <a:gd name="T2" fmla="*/ 2147483647 w 47"/>
                <a:gd name="T3" fmla="*/ 2147483647 h 132"/>
                <a:gd name="T4" fmla="*/ 2147483647 w 47"/>
                <a:gd name="T5" fmla="*/ 2147483647 h 132"/>
                <a:gd name="T6" fmla="*/ 2147483647 w 47"/>
                <a:gd name="T7" fmla="*/ 2147483647 h 132"/>
                <a:gd name="T8" fmla="*/ 2147483647 w 47"/>
                <a:gd name="T9" fmla="*/ 2147483647 h 132"/>
                <a:gd name="T10" fmla="*/ 2147483647 w 47"/>
                <a:gd name="T11" fmla="*/ 2147483647 h 132"/>
                <a:gd name="T12" fmla="*/ 2147483647 w 47"/>
                <a:gd name="T13" fmla="*/ 2147483647 h 132"/>
                <a:gd name="T14" fmla="*/ 2147483647 w 47"/>
                <a:gd name="T15" fmla="*/ 2147483647 h 132"/>
                <a:gd name="T16" fmla="*/ 2147483647 w 47"/>
                <a:gd name="T17" fmla="*/ 2147483647 h 132"/>
                <a:gd name="T18" fmla="*/ 2147483647 w 47"/>
                <a:gd name="T19" fmla="*/ 2147483647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
                <a:gd name="T31" fmla="*/ 0 h 132"/>
                <a:gd name="T32" fmla="*/ 47 w 47"/>
                <a:gd name="T33" fmla="*/ 132 h 1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 h="132">
                  <a:moveTo>
                    <a:pt x="30" y="3"/>
                  </a:moveTo>
                  <a:cubicBezTo>
                    <a:pt x="30" y="3"/>
                    <a:pt x="30" y="16"/>
                    <a:pt x="30" y="24"/>
                  </a:cubicBezTo>
                  <a:cubicBezTo>
                    <a:pt x="29" y="32"/>
                    <a:pt x="32" y="44"/>
                    <a:pt x="21" y="53"/>
                  </a:cubicBezTo>
                  <a:cubicBezTo>
                    <a:pt x="10" y="61"/>
                    <a:pt x="7" y="67"/>
                    <a:pt x="4" y="74"/>
                  </a:cubicBezTo>
                  <a:cubicBezTo>
                    <a:pt x="0" y="81"/>
                    <a:pt x="4" y="91"/>
                    <a:pt x="9" y="103"/>
                  </a:cubicBezTo>
                  <a:cubicBezTo>
                    <a:pt x="13" y="115"/>
                    <a:pt x="14" y="126"/>
                    <a:pt x="17" y="129"/>
                  </a:cubicBezTo>
                  <a:cubicBezTo>
                    <a:pt x="20" y="132"/>
                    <a:pt x="19" y="126"/>
                    <a:pt x="22" y="113"/>
                  </a:cubicBezTo>
                  <a:cubicBezTo>
                    <a:pt x="25" y="100"/>
                    <a:pt x="21" y="100"/>
                    <a:pt x="16" y="81"/>
                  </a:cubicBezTo>
                  <a:cubicBezTo>
                    <a:pt x="11" y="63"/>
                    <a:pt x="26" y="58"/>
                    <a:pt x="29" y="50"/>
                  </a:cubicBezTo>
                  <a:cubicBezTo>
                    <a:pt x="32" y="41"/>
                    <a:pt x="47" y="0"/>
                    <a:pt x="30" y="3"/>
                  </a:cubicBezTo>
                  <a:close/>
                </a:path>
              </a:pathLst>
            </a:custGeom>
            <a:solidFill>
              <a:srgbClr val="A8A7D0"/>
            </a:solidFill>
            <a:ln w="9525">
              <a:noFill/>
              <a:round/>
              <a:headEnd/>
              <a:tailEnd/>
            </a:ln>
          </p:spPr>
          <p:txBody>
            <a:bodyPr/>
            <a:lstStyle/>
            <a:p>
              <a:endParaRPr lang="en-US"/>
            </a:p>
          </p:txBody>
        </p:sp>
        <p:sp>
          <p:nvSpPr>
            <p:cNvPr id="27436" name="Freeform 808"/>
            <p:cNvSpPr>
              <a:spLocks/>
            </p:cNvSpPr>
            <p:nvPr/>
          </p:nvSpPr>
          <p:spPr bwMode="auto">
            <a:xfrm>
              <a:off x="3130550" y="4726657"/>
              <a:ext cx="155575" cy="428625"/>
            </a:xfrm>
            <a:custGeom>
              <a:avLst/>
              <a:gdLst>
                <a:gd name="T0" fmla="*/ 2147483647 w 47"/>
                <a:gd name="T1" fmla="*/ 2147483647 h 130"/>
                <a:gd name="T2" fmla="*/ 2147483647 w 47"/>
                <a:gd name="T3" fmla="*/ 2147483647 h 130"/>
                <a:gd name="T4" fmla="*/ 2147483647 w 47"/>
                <a:gd name="T5" fmla="*/ 2147483647 h 130"/>
                <a:gd name="T6" fmla="*/ 2147483647 w 47"/>
                <a:gd name="T7" fmla="*/ 2147483647 h 130"/>
                <a:gd name="T8" fmla="*/ 2147483647 w 47"/>
                <a:gd name="T9" fmla="*/ 2147483647 h 130"/>
                <a:gd name="T10" fmla="*/ 2147483647 w 47"/>
                <a:gd name="T11" fmla="*/ 2147483647 h 130"/>
                <a:gd name="T12" fmla="*/ 2147483647 w 47"/>
                <a:gd name="T13" fmla="*/ 2147483647 h 130"/>
                <a:gd name="T14" fmla="*/ 2147483647 w 47"/>
                <a:gd name="T15" fmla="*/ 2147483647 h 130"/>
                <a:gd name="T16" fmla="*/ 2147483647 w 47"/>
                <a:gd name="T17" fmla="*/ 2147483647 h 130"/>
                <a:gd name="T18" fmla="*/ 2147483647 w 47"/>
                <a:gd name="T19" fmla="*/ 2147483647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
                <a:gd name="T31" fmla="*/ 0 h 130"/>
                <a:gd name="T32" fmla="*/ 47 w 47"/>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 h="130">
                  <a:moveTo>
                    <a:pt x="30" y="3"/>
                  </a:moveTo>
                  <a:cubicBezTo>
                    <a:pt x="30" y="3"/>
                    <a:pt x="30" y="15"/>
                    <a:pt x="30" y="23"/>
                  </a:cubicBezTo>
                  <a:cubicBezTo>
                    <a:pt x="29" y="31"/>
                    <a:pt x="32" y="44"/>
                    <a:pt x="21" y="52"/>
                  </a:cubicBezTo>
                  <a:cubicBezTo>
                    <a:pt x="10" y="60"/>
                    <a:pt x="7" y="66"/>
                    <a:pt x="4" y="73"/>
                  </a:cubicBezTo>
                  <a:cubicBezTo>
                    <a:pt x="0" y="80"/>
                    <a:pt x="4" y="89"/>
                    <a:pt x="9" y="101"/>
                  </a:cubicBezTo>
                  <a:cubicBezTo>
                    <a:pt x="13" y="113"/>
                    <a:pt x="14" y="124"/>
                    <a:pt x="17" y="127"/>
                  </a:cubicBezTo>
                  <a:cubicBezTo>
                    <a:pt x="19" y="130"/>
                    <a:pt x="19" y="124"/>
                    <a:pt x="22" y="111"/>
                  </a:cubicBezTo>
                  <a:cubicBezTo>
                    <a:pt x="25" y="99"/>
                    <a:pt x="21" y="98"/>
                    <a:pt x="16" y="80"/>
                  </a:cubicBezTo>
                  <a:cubicBezTo>
                    <a:pt x="11" y="62"/>
                    <a:pt x="26" y="57"/>
                    <a:pt x="29" y="48"/>
                  </a:cubicBezTo>
                  <a:cubicBezTo>
                    <a:pt x="32" y="40"/>
                    <a:pt x="47" y="0"/>
                    <a:pt x="30" y="3"/>
                  </a:cubicBezTo>
                  <a:close/>
                </a:path>
              </a:pathLst>
            </a:custGeom>
            <a:solidFill>
              <a:srgbClr val="A7A7D0"/>
            </a:solidFill>
            <a:ln w="9525">
              <a:noFill/>
              <a:round/>
              <a:headEnd/>
              <a:tailEnd/>
            </a:ln>
          </p:spPr>
          <p:txBody>
            <a:bodyPr/>
            <a:lstStyle/>
            <a:p>
              <a:endParaRPr lang="en-US"/>
            </a:p>
          </p:txBody>
        </p:sp>
        <p:sp>
          <p:nvSpPr>
            <p:cNvPr id="27437" name="Freeform 809"/>
            <p:cNvSpPr>
              <a:spLocks/>
            </p:cNvSpPr>
            <p:nvPr/>
          </p:nvSpPr>
          <p:spPr bwMode="auto">
            <a:xfrm>
              <a:off x="3133725" y="4726657"/>
              <a:ext cx="152400" cy="425450"/>
            </a:xfrm>
            <a:custGeom>
              <a:avLst/>
              <a:gdLst>
                <a:gd name="T0" fmla="*/ 2147483647 w 46"/>
                <a:gd name="T1" fmla="*/ 2147483647 h 129"/>
                <a:gd name="T2" fmla="*/ 2147483647 w 46"/>
                <a:gd name="T3" fmla="*/ 2147483647 h 129"/>
                <a:gd name="T4" fmla="*/ 2147483647 w 46"/>
                <a:gd name="T5" fmla="*/ 2147483647 h 129"/>
                <a:gd name="T6" fmla="*/ 2147483647 w 46"/>
                <a:gd name="T7" fmla="*/ 2147483647 h 129"/>
                <a:gd name="T8" fmla="*/ 2147483647 w 46"/>
                <a:gd name="T9" fmla="*/ 2147483647 h 129"/>
                <a:gd name="T10" fmla="*/ 2147483647 w 46"/>
                <a:gd name="T11" fmla="*/ 2147483647 h 129"/>
                <a:gd name="T12" fmla="*/ 2147483647 w 46"/>
                <a:gd name="T13" fmla="*/ 2147483647 h 129"/>
                <a:gd name="T14" fmla="*/ 2147483647 w 46"/>
                <a:gd name="T15" fmla="*/ 2147483647 h 129"/>
                <a:gd name="T16" fmla="*/ 2147483647 w 46"/>
                <a:gd name="T17" fmla="*/ 2147483647 h 129"/>
                <a:gd name="T18" fmla="*/ 2147483647 w 46"/>
                <a:gd name="T19" fmla="*/ 2147483647 h 1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
                <a:gd name="T31" fmla="*/ 0 h 129"/>
                <a:gd name="T32" fmla="*/ 46 w 46"/>
                <a:gd name="T33" fmla="*/ 129 h 1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 h="129">
                  <a:moveTo>
                    <a:pt x="29" y="3"/>
                  </a:moveTo>
                  <a:cubicBezTo>
                    <a:pt x="29" y="3"/>
                    <a:pt x="29" y="15"/>
                    <a:pt x="29" y="23"/>
                  </a:cubicBezTo>
                  <a:cubicBezTo>
                    <a:pt x="28" y="31"/>
                    <a:pt x="31" y="44"/>
                    <a:pt x="20" y="52"/>
                  </a:cubicBezTo>
                  <a:cubicBezTo>
                    <a:pt x="9" y="60"/>
                    <a:pt x="7" y="66"/>
                    <a:pt x="3" y="73"/>
                  </a:cubicBezTo>
                  <a:cubicBezTo>
                    <a:pt x="0" y="79"/>
                    <a:pt x="4" y="89"/>
                    <a:pt x="8" y="101"/>
                  </a:cubicBezTo>
                  <a:cubicBezTo>
                    <a:pt x="13" y="113"/>
                    <a:pt x="13" y="123"/>
                    <a:pt x="16" y="126"/>
                  </a:cubicBezTo>
                  <a:cubicBezTo>
                    <a:pt x="18" y="129"/>
                    <a:pt x="17" y="123"/>
                    <a:pt x="21" y="111"/>
                  </a:cubicBezTo>
                  <a:cubicBezTo>
                    <a:pt x="24" y="98"/>
                    <a:pt x="19" y="97"/>
                    <a:pt x="15" y="80"/>
                  </a:cubicBezTo>
                  <a:cubicBezTo>
                    <a:pt x="10" y="62"/>
                    <a:pt x="25" y="57"/>
                    <a:pt x="28" y="48"/>
                  </a:cubicBezTo>
                  <a:cubicBezTo>
                    <a:pt x="31" y="39"/>
                    <a:pt x="46" y="0"/>
                    <a:pt x="29" y="3"/>
                  </a:cubicBezTo>
                  <a:close/>
                </a:path>
              </a:pathLst>
            </a:custGeom>
            <a:solidFill>
              <a:srgbClr val="A6A7D0"/>
            </a:solidFill>
            <a:ln w="9525">
              <a:noFill/>
              <a:round/>
              <a:headEnd/>
              <a:tailEnd/>
            </a:ln>
          </p:spPr>
          <p:txBody>
            <a:bodyPr/>
            <a:lstStyle/>
            <a:p>
              <a:endParaRPr lang="en-US"/>
            </a:p>
          </p:txBody>
        </p:sp>
        <p:sp>
          <p:nvSpPr>
            <p:cNvPr id="27438" name="Freeform 810"/>
            <p:cNvSpPr>
              <a:spLocks/>
            </p:cNvSpPr>
            <p:nvPr/>
          </p:nvSpPr>
          <p:spPr bwMode="auto">
            <a:xfrm>
              <a:off x="3956050" y="4794920"/>
              <a:ext cx="465138" cy="188912"/>
            </a:xfrm>
            <a:custGeom>
              <a:avLst/>
              <a:gdLst>
                <a:gd name="T0" fmla="*/ 2147483647 w 141"/>
                <a:gd name="T1" fmla="*/ 2147483647 h 57"/>
                <a:gd name="T2" fmla="*/ 2147483647 w 141"/>
                <a:gd name="T3" fmla="*/ 2147483647 h 57"/>
                <a:gd name="T4" fmla="*/ 0 w 141"/>
                <a:gd name="T5" fmla="*/ 2147483647 h 57"/>
                <a:gd name="T6" fmla="*/ 2147483647 w 141"/>
                <a:gd name="T7" fmla="*/ 2147483647 h 57"/>
                <a:gd name="T8" fmla="*/ 2147483647 w 141"/>
                <a:gd name="T9" fmla="*/ 2147483647 h 57"/>
                <a:gd name="T10" fmla="*/ 2147483647 w 141"/>
                <a:gd name="T11" fmla="*/ 2147483647 h 57"/>
                <a:gd name="T12" fmla="*/ 2147483647 w 141"/>
                <a:gd name="T13" fmla="*/ 2147483647 h 57"/>
                <a:gd name="T14" fmla="*/ 2147483647 w 141"/>
                <a:gd name="T15" fmla="*/ 2147483647 h 57"/>
                <a:gd name="T16" fmla="*/ 2147483647 w 141"/>
                <a:gd name="T17" fmla="*/ 2147483647 h 57"/>
                <a:gd name="T18" fmla="*/ 2147483647 w 141"/>
                <a:gd name="T19" fmla="*/ 2147483647 h 57"/>
                <a:gd name="T20" fmla="*/ 2147483647 w 141"/>
                <a:gd name="T21" fmla="*/ 2147483647 h 57"/>
                <a:gd name="T22" fmla="*/ 2147483647 w 141"/>
                <a:gd name="T23" fmla="*/ 2147483647 h 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1"/>
                <a:gd name="T37" fmla="*/ 0 h 57"/>
                <a:gd name="T38" fmla="*/ 141 w 141"/>
                <a:gd name="T39" fmla="*/ 57 h 5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1" h="57">
                  <a:moveTo>
                    <a:pt x="28" y="19"/>
                  </a:moveTo>
                  <a:cubicBezTo>
                    <a:pt x="28" y="19"/>
                    <a:pt x="17" y="24"/>
                    <a:pt x="13" y="27"/>
                  </a:cubicBezTo>
                  <a:cubicBezTo>
                    <a:pt x="10" y="31"/>
                    <a:pt x="1" y="36"/>
                    <a:pt x="0" y="41"/>
                  </a:cubicBezTo>
                  <a:cubicBezTo>
                    <a:pt x="0" y="45"/>
                    <a:pt x="6" y="55"/>
                    <a:pt x="19" y="51"/>
                  </a:cubicBezTo>
                  <a:cubicBezTo>
                    <a:pt x="32" y="46"/>
                    <a:pt x="34" y="37"/>
                    <a:pt x="48" y="36"/>
                  </a:cubicBezTo>
                  <a:cubicBezTo>
                    <a:pt x="62" y="35"/>
                    <a:pt x="70" y="32"/>
                    <a:pt x="80" y="30"/>
                  </a:cubicBezTo>
                  <a:cubicBezTo>
                    <a:pt x="90" y="27"/>
                    <a:pt x="97" y="30"/>
                    <a:pt x="114" y="38"/>
                  </a:cubicBezTo>
                  <a:cubicBezTo>
                    <a:pt x="131" y="45"/>
                    <a:pt x="135" y="49"/>
                    <a:pt x="138" y="53"/>
                  </a:cubicBezTo>
                  <a:cubicBezTo>
                    <a:pt x="141" y="57"/>
                    <a:pt x="132" y="39"/>
                    <a:pt x="129" y="26"/>
                  </a:cubicBezTo>
                  <a:cubicBezTo>
                    <a:pt x="125" y="12"/>
                    <a:pt x="135" y="0"/>
                    <a:pt x="113" y="6"/>
                  </a:cubicBezTo>
                  <a:cubicBezTo>
                    <a:pt x="91" y="12"/>
                    <a:pt x="82" y="7"/>
                    <a:pt x="66" y="11"/>
                  </a:cubicBezTo>
                  <a:cubicBezTo>
                    <a:pt x="50" y="14"/>
                    <a:pt x="41" y="14"/>
                    <a:pt x="28" y="19"/>
                  </a:cubicBezTo>
                  <a:close/>
                </a:path>
              </a:pathLst>
            </a:custGeom>
            <a:solidFill>
              <a:srgbClr val="CAB2D6"/>
            </a:solidFill>
            <a:ln w="9525">
              <a:noFill/>
              <a:round/>
              <a:headEnd/>
              <a:tailEnd/>
            </a:ln>
          </p:spPr>
          <p:txBody>
            <a:bodyPr/>
            <a:lstStyle/>
            <a:p>
              <a:endParaRPr lang="en-US"/>
            </a:p>
          </p:txBody>
        </p:sp>
        <p:sp>
          <p:nvSpPr>
            <p:cNvPr id="27439" name="Freeform 811"/>
            <p:cNvSpPr>
              <a:spLocks/>
            </p:cNvSpPr>
            <p:nvPr/>
          </p:nvSpPr>
          <p:spPr bwMode="auto">
            <a:xfrm>
              <a:off x="3956050" y="4794920"/>
              <a:ext cx="461963" cy="185737"/>
            </a:xfrm>
            <a:custGeom>
              <a:avLst/>
              <a:gdLst>
                <a:gd name="T0" fmla="*/ 2147483647 w 140"/>
                <a:gd name="T1" fmla="*/ 2147483647 h 56"/>
                <a:gd name="T2" fmla="*/ 2147483647 w 140"/>
                <a:gd name="T3" fmla="*/ 2147483647 h 56"/>
                <a:gd name="T4" fmla="*/ 0 w 140"/>
                <a:gd name="T5" fmla="*/ 2147483647 h 56"/>
                <a:gd name="T6" fmla="*/ 2147483647 w 140"/>
                <a:gd name="T7" fmla="*/ 2147483647 h 56"/>
                <a:gd name="T8" fmla="*/ 2147483647 w 140"/>
                <a:gd name="T9" fmla="*/ 2147483647 h 56"/>
                <a:gd name="T10" fmla="*/ 2147483647 w 140"/>
                <a:gd name="T11" fmla="*/ 2147483647 h 56"/>
                <a:gd name="T12" fmla="*/ 2147483647 w 140"/>
                <a:gd name="T13" fmla="*/ 2147483647 h 56"/>
                <a:gd name="T14" fmla="*/ 2147483647 w 140"/>
                <a:gd name="T15" fmla="*/ 2147483647 h 56"/>
                <a:gd name="T16" fmla="*/ 2147483647 w 140"/>
                <a:gd name="T17" fmla="*/ 2147483647 h 56"/>
                <a:gd name="T18" fmla="*/ 2147483647 w 140"/>
                <a:gd name="T19" fmla="*/ 2147483647 h 56"/>
                <a:gd name="T20" fmla="*/ 2147483647 w 140"/>
                <a:gd name="T21" fmla="*/ 2147483647 h 56"/>
                <a:gd name="T22" fmla="*/ 2147483647 w 140"/>
                <a:gd name="T23" fmla="*/ 2147483647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0"/>
                <a:gd name="T37" fmla="*/ 0 h 56"/>
                <a:gd name="T38" fmla="*/ 140 w 140"/>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0" h="56">
                  <a:moveTo>
                    <a:pt x="28" y="19"/>
                  </a:moveTo>
                  <a:cubicBezTo>
                    <a:pt x="28" y="19"/>
                    <a:pt x="17" y="24"/>
                    <a:pt x="14" y="27"/>
                  </a:cubicBezTo>
                  <a:cubicBezTo>
                    <a:pt x="10" y="31"/>
                    <a:pt x="1" y="36"/>
                    <a:pt x="0" y="40"/>
                  </a:cubicBezTo>
                  <a:cubicBezTo>
                    <a:pt x="0" y="45"/>
                    <a:pt x="6" y="55"/>
                    <a:pt x="19" y="50"/>
                  </a:cubicBezTo>
                  <a:cubicBezTo>
                    <a:pt x="32" y="46"/>
                    <a:pt x="34" y="37"/>
                    <a:pt x="48" y="35"/>
                  </a:cubicBezTo>
                  <a:cubicBezTo>
                    <a:pt x="62" y="34"/>
                    <a:pt x="70" y="32"/>
                    <a:pt x="80" y="30"/>
                  </a:cubicBezTo>
                  <a:cubicBezTo>
                    <a:pt x="90" y="27"/>
                    <a:pt x="97" y="30"/>
                    <a:pt x="113" y="37"/>
                  </a:cubicBezTo>
                  <a:cubicBezTo>
                    <a:pt x="130" y="45"/>
                    <a:pt x="135" y="49"/>
                    <a:pt x="138" y="53"/>
                  </a:cubicBezTo>
                  <a:cubicBezTo>
                    <a:pt x="140" y="56"/>
                    <a:pt x="132" y="39"/>
                    <a:pt x="129" y="25"/>
                  </a:cubicBezTo>
                  <a:cubicBezTo>
                    <a:pt x="125" y="12"/>
                    <a:pt x="135" y="0"/>
                    <a:pt x="113" y="6"/>
                  </a:cubicBezTo>
                  <a:cubicBezTo>
                    <a:pt x="91" y="12"/>
                    <a:pt x="82" y="7"/>
                    <a:pt x="66" y="11"/>
                  </a:cubicBezTo>
                  <a:cubicBezTo>
                    <a:pt x="50" y="14"/>
                    <a:pt x="41" y="14"/>
                    <a:pt x="28" y="19"/>
                  </a:cubicBezTo>
                  <a:close/>
                </a:path>
              </a:pathLst>
            </a:custGeom>
            <a:solidFill>
              <a:srgbClr val="C9B1D6"/>
            </a:solidFill>
            <a:ln w="9525">
              <a:noFill/>
              <a:round/>
              <a:headEnd/>
              <a:tailEnd/>
            </a:ln>
          </p:spPr>
          <p:txBody>
            <a:bodyPr/>
            <a:lstStyle/>
            <a:p>
              <a:endParaRPr lang="en-US"/>
            </a:p>
          </p:txBody>
        </p:sp>
        <p:sp>
          <p:nvSpPr>
            <p:cNvPr id="27440" name="Freeform 812"/>
            <p:cNvSpPr>
              <a:spLocks/>
            </p:cNvSpPr>
            <p:nvPr/>
          </p:nvSpPr>
          <p:spPr bwMode="auto">
            <a:xfrm>
              <a:off x="3956050" y="4794920"/>
              <a:ext cx="461963" cy="185737"/>
            </a:xfrm>
            <a:custGeom>
              <a:avLst/>
              <a:gdLst>
                <a:gd name="T0" fmla="*/ 2147483647 w 140"/>
                <a:gd name="T1" fmla="*/ 2147483647 h 56"/>
                <a:gd name="T2" fmla="*/ 2147483647 w 140"/>
                <a:gd name="T3" fmla="*/ 2147483647 h 56"/>
                <a:gd name="T4" fmla="*/ 2147483647 w 140"/>
                <a:gd name="T5" fmla="*/ 2147483647 h 56"/>
                <a:gd name="T6" fmla="*/ 2147483647 w 140"/>
                <a:gd name="T7" fmla="*/ 2147483647 h 56"/>
                <a:gd name="T8" fmla="*/ 2147483647 w 140"/>
                <a:gd name="T9" fmla="*/ 2147483647 h 56"/>
                <a:gd name="T10" fmla="*/ 2147483647 w 140"/>
                <a:gd name="T11" fmla="*/ 2147483647 h 56"/>
                <a:gd name="T12" fmla="*/ 2147483647 w 140"/>
                <a:gd name="T13" fmla="*/ 2147483647 h 56"/>
                <a:gd name="T14" fmla="*/ 2147483647 w 140"/>
                <a:gd name="T15" fmla="*/ 2147483647 h 56"/>
                <a:gd name="T16" fmla="*/ 2147483647 w 140"/>
                <a:gd name="T17" fmla="*/ 2147483647 h 56"/>
                <a:gd name="T18" fmla="*/ 2147483647 w 140"/>
                <a:gd name="T19" fmla="*/ 2147483647 h 56"/>
                <a:gd name="T20" fmla="*/ 2147483647 w 140"/>
                <a:gd name="T21" fmla="*/ 2147483647 h 56"/>
                <a:gd name="T22" fmla="*/ 2147483647 w 140"/>
                <a:gd name="T23" fmla="*/ 2147483647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0"/>
                <a:gd name="T37" fmla="*/ 0 h 56"/>
                <a:gd name="T38" fmla="*/ 140 w 140"/>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0" h="56">
                  <a:moveTo>
                    <a:pt x="28" y="19"/>
                  </a:moveTo>
                  <a:cubicBezTo>
                    <a:pt x="28" y="19"/>
                    <a:pt x="17" y="24"/>
                    <a:pt x="14" y="27"/>
                  </a:cubicBezTo>
                  <a:cubicBezTo>
                    <a:pt x="10" y="31"/>
                    <a:pt x="1" y="36"/>
                    <a:pt x="1" y="40"/>
                  </a:cubicBezTo>
                  <a:cubicBezTo>
                    <a:pt x="0" y="45"/>
                    <a:pt x="6" y="54"/>
                    <a:pt x="19" y="50"/>
                  </a:cubicBezTo>
                  <a:cubicBezTo>
                    <a:pt x="32" y="46"/>
                    <a:pt x="35" y="36"/>
                    <a:pt x="48" y="35"/>
                  </a:cubicBezTo>
                  <a:cubicBezTo>
                    <a:pt x="62" y="34"/>
                    <a:pt x="70" y="32"/>
                    <a:pt x="80" y="29"/>
                  </a:cubicBezTo>
                  <a:cubicBezTo>
                    <a:pt x="90" y="27"/>
                    <a:pt x="96" y="30"/>
                    <a:pt x="113" y="37"/>
                  </a:cubicBezTo>
                  <a:cubicBezTo>
                    <a:pt x="130" y="45"/>
                    <a:pt x="135" y="49"/>
                    <a:pt x="138" y="53"/>
                  </a:cubicBezTo>
                  <a:cubicBezTo>
                    <a:pt x="140" y="56"/>
                    <a:pt x="132" y="38"/>
                    <a:pt x="129" y="25"/>
                  </a:cubicBezTo>
                  <a:cubicBezTo>
                    <a:pt x="125" y="12"/>
                    <a:pt x="135" y="0"/>
                    <a:pt x="113" y="6"/>
                  </a:cubicBezTo>
                  <a:cubicBezTo>
                    <a:pt x="91" y="12"/>
                    <a:pt x="82" y="7"/>
                    <a:pt x="66" y="11"/>
                  </a:cubicBezTo>
                  <a:cubicBezTo>
                    <a:pt x="50" y="14"/>
                    <a:pt x="41" y="14"/>
                    <a:pt x="28" y="19"/>
                  </a:cubicBezTo>
                  <a:close/>
                </a:path>
              </a:pathLst>
            </a:custGeom>
            <a:solidFill>
              <a:srgbClr val="C8B1D6"/>
            </a:solidFill>
            <a:ln w="9525">
              <a:noFill/>
              <a:round/>
              <a:headEnd/>
              <a:tailEnd/>
            </a:ln>
          </p:spPr>
          <p:txBody>
            <a:bodyPr/>
            <a:lstStyle/>
            <a:p>
              <a:endParaRPr lang="en-US"/>
            </a:p>
          </p:txBody>
        </p:sp>
        <p:sp>
          <p:nvSpPr>
            <p:cNvPr id="27441" name="Freeform 813"/>
            <p:cNvSpPr>
              <a:spLocks/>
            </p:cNvSpPr>
            <p:nvPr/>
          </p:nvSpPr>
          <p:spPr bwMode="auto">
            <a:xfrm>
              <a:off x="3956050" y="4798095"/>
              <a:ext cx="461963" cy="182562"/>
            </a:xfrm>
            <a:custGeom>
              <a:avLst/>
              <a:gdLst>
                <a:gd name="T0" fmla="*/ 2147483647 w 140"/>
                <a:gd name="T1" fmla="*/ 2147483647 h 55"/>
                <a:gd name="T2" fmla="*/ 2147483647 w 140"/>
                <a:gd name="T3" fmla="*/ 2147483647 h 55"/>
                <a:gd name="T4" fmla="*/ 2147483647 w 140"/>
                <a:gd name="T5" fmla="*/ 2147483647 h 55"/>
                <a:gd name="T6" fmla="*/ 2147483647 w 140"/>
                <a:gd name="T7" fmla="*/ 2147483647 h 55"/>
                <a:gd name="T8" fmla="*/ 2147483647 w 140"/>
                <a:gd name="T9" fmla="*/ 2147483647 h 55"/>
                <a:gd name="T10" fmla="*/ 2147483647 w 140"/>
                <a:gd name="T11" fmla="*/ 2147483647 h 55"/>
                <a:gd name="T12" fmla="*/ 2147483647 w 140"/>
                <a:gd name="T13" fmla="*/ 2147483647 h 55"/>
                <a:gd name="T14" fmla="*/ 2147483647 w 140"/>
                <a:gd name="T15" fmla="*/ 2147483647 h 55"/>
                <a:gd name="T16" fmla="*/ 2147483647 w 140"/>
                <a:gd name="T17" fmla="*/ 2147483647 h 55"/>
                <a:gd name="T18" fmla="*/ 2147483647 w 140"/>
                <a:gd name="T19" fmla="*/ 2147483647 h 55"/>
                <a:gd name="T20" fmla="*/ 2147483647 w 140"/>
                <a:gd name="T21" fmla="*/ 2147483647 h 55"/>
                <a:gd name="T22" fmla="*/ 2147483647 w 140"/>
                <a:gd name="T23" fmla="*/ 2147483647 h 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0"/>
                <a:gd name="T37" fmla="*/ 0 h 55"/>
                <a:gd name="T38" fmla="*/ 140 w 140"/>
                <a:gd name="T39" fmla="*/ 55 h 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0" h="55">
                  <a:moveTo>
                    <a:pt x="28" y="18"/>
                  </a:moveTo>
                  <a:cubicBezTo>
                    <a:pt x="28" y="18"/>
                    <a:pt x="17" y="23"/>
                    <a:pt x="14" y="26"/>
                  </a:cubicBezTo>
                  <a:cubicBezTo>
                    <a:pt x="11" y="30"/>
                    <a:pt x="1" y="35"/>
                    <a:pt x="1" y="39"/>
                  </a:cubicBezTo>
                  <a:cubicBezTo>
                    <a:pt x="0" y="44"/>
                    <a:pt x="6" y="53"/>
                    <a:pt x="19" y="49"/>
                  </a:cubicBezTo>
                  <a:cubicBezTo>
                    <a:pt x="32" y="45"/>
                    <a:pt x="35" y="35"/>
                    <a:pt x="48" y="34"/>
                  </a:cubicBezTo>
                  <a:cubicBezTo>
                    <a:pt x="62" y="33"/>
                    <a:pt x="70" y="31"/>
                    <a:pt x="80" y="28"/>
                  </a:cubicBezTo>
                  <a:cubicBezTo>
                    <a:pt x="89" y="26"/>
                    <a:pt x="96" y="28"/>
                    <a:pt x="113" y="36"/>
                  </a:cubicBezTo>
                  <a:cubicBezTo>
                    <a:pt x="130" y="44"/>
                    <a:pt x="135" y="48"/>
                    <a:pt x="137" y="51"/>
                  </a:cubicBezTo>
                  <a:cubicBezTo>
                    <a:pt x="140" y="55"/>
                    <a:pt x="132" y="37"/>
                    <a:pt x="128" y="24"/>
                  </a:cubicBezTo>
                  <a:cubicBezTo>
                    <a:pt x="125" y="11"/>
                    <a:pt x="135" y="0"/>
                    <a:pt x="113" y="5"/>
                  </a:cubicBezTo>
                  <a:cubicBezTo>
                    <a:pt x="91" y="11"/>
                    <a:pt x="82" y="7"/>
                    <a:pt x="66" y="10"/>
                  </a:cubicBezTo>
                  <a:cubicBezTo>
                    <a:pt x="50" y="13"/>
                    <a:pt x="41" y="13"/>
                    <a:pt x="28" y="18"/>
                  </a:cubicBezTo>
                  <a:close/>
                </a:path>
              </a:pathLst>
            </a:custGeom>
            <a:solidFill>
              <a:srgbClr val="C7B0D5"/>
            </a:solidFill>
            <a:ln w="9525">
              <a:noFill/>
              <a:round/>
              <a:headEnd/>
              <a:tailEnd/>
            </a:ln>
          </p:spPr>
          <p:txBody>
            <a:bodyPr/>
            <a:lstStyle/>
            <a:p>
              <a:endParaRPr lang="en-US"/>
            </a:p>
          </p:txBody>
        </p:sp>
        <p:sp>
          <p:nvSpPr>
            <p:cNvPr id="27442" name="Freeform 814"/>
            <p:cNvSpPr>
              <a:spLocks/>
            </p:cNvSpPr>
            <p:nvPr/>
          </p:nvSpPr>
          <p:spPr bwMode="auto">
            <a:xfrm>
              <a:off x="3959225" y="4798095"/>
              <a:ext cx="458788" cy="182562"/>
            </a:xfrm>
            <a:custGeom>
              <a:avLst/>
              <a:gdLst>
                <a:gd name="T0" fmla="*/ 2147483647 w 139"/>
                <a:gd name="T1" fmla="*/ 2147483647 h 55"/>
                <a:gd name="T2" fmla="*/ 2147483647 w 139"/>
                <a:gd name="T3" fmla="*/ 2147483647 h 55"/>
                <a:gd name="T4" fmla="*/ 0 w 139"/>
                <a:gd name="T5" fmla="*/ 2147483647 h 55"/>
                <a:gd name="T6" fmla="*/ 2147483647 w 139"/>
                <a:gd name="T7" fmla="*/ 2147483647 h 55"/>
                <a:gd name="T8" fmla="*/ 2147483647 w 139"/>
                <a:gd name="T9" fmla="*/ 2147483647 h 55"/>
                <a:gd name="T10" fmla="*/ 2147483647 w 139"/>
                <a:gd name="T11" fmla="*/ 2147483647 h 55"/>
                <a:gd name="T12" fmla="*/ 2147483647 w 139"/>
                <a:gd name="T13" fmla="*/ 2147483647 h 55"/>
                <a:gd name="T14" fmla="*/ 2147483647 w 139"/>
                <a:gd name="T15" fmla="*/ 2147483647 h 55"/>
                <a:gd name="T16" fmla="*/ 2147483647 w 139"/>
                <a:gd name="T17" fmla="*/ 2147483647 h 55"/>
                <a:gd name="T18" fmla="*/ 2147483647 w 139"/>
                <a:gd name="T19" fmla="*/ 2147483647 h 55"/>
                <a:gd name="T20" fmla="*/ 2147483647 w 139"/>
                <a:gd name="T21" fmla="*/ 2147483647 h 55"/>
                <a:gd name="T22" fmla="*/ 2147483647 w 139"/>
                <a:gd name="T23" fmla="*/ 2147483647 h 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9"/>
                <a:gd name="T37" fmla="*/ 0 h 55"/>
                <a:gd name="T38" fmla="*/ 139 w 139"/>
                <a:gd name="T39" fmla="*/ 55 h 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9" h="55">
                  <a:moveTo>
                    <a:pt x="27" y="18"/>
                  </a:moveTo>
                  <a:cubicBezTo>
                    <a:pt x="27" y="18"/>
                    <a:pt x="17" y="23"/>
                    <a:pt x="13" y="26"/>
                  </a:cubicBezTo>
                  <a:cubicBezTo>
                    <a:pt x="10" y="30"/>
                    <a:pt x="1" y="35"/>
                    <a:pt x="0" y="39"/>
                  </a:cubicBezTo>
                  <a:cubicBezTo>
                    <a:pt x="0" y="44"/>
                    <a:pt x="5" y="53"/>
                    <a:pt x="18" y="49"/>
                  </a:cubicBezTo>
                  <a:cubicBezTo>
                    <a:pt x="31" y="44"/>
                    <a:pt x="34" y="35"/>
                    <a:pt x="47" y="34"/>
                  </a:cubicBezTo>
                  <a:cubicBezTo>
                    <a:pt x="61" y="33"/>
                    <a:pt x="69" y="31"/>
                    <a:pt x="79" y="28"/>
                  </a:cubicBezTo>
                  <a:cubicBezTo>
                    <a:pt x="88" y="26"/>
                    <a:pt x="95" y="28"/>
                    <a:pt x="112" y="36"/>
                  </a:cubicBezTo>
                  <a:cubicBezTo>
                    <a:pt x="129" y="44"/>
                    <a:pt x="134" y="48"/>
                    <a:pt x="136" y="51"/>
                  </a:cubicBezTo>
                  <a:cubicBezTo>
                    <a:pt x="139" y="55"/>
                    <a:pt x="131" y="37"/>
                    <a:pt x="127" y="24"/>
                  </a:cubicBezTo>
                  <a:cubicBezTo>
                    <a:pt x="124" y="11"/>
                    <a:pt x="133" y="0"/>
                    <a:pt x="112" y="6"/>
                  </a:cubicBezTo>
                  <a:cubicBezTo>
                    <a:pt x="90" y="11"/>
                    <a:pt x="81" y="7"/>
                    <a:pt x="65" y="10"/>
                  </a:cubicBezTo>
                  <a:cubicBezTo>
                    <a:pt x="49" y="13"/>
                    <a:pt x="40" y="13"/>
                    <a:pt x="27" y="18"/>
                  </a:cubicBezTo>
                  <a:close/>
                </a:path>
              </a:pathLst>
            </a:custGeom>
            <a:solidFill>
              <a:srgbClr val="C6B0D5"/>
            </a:solidFill>
            <a:ln w="9525">
              <a:noFill/>
              <a:round/>
              <a:headEnd/>
              <a:tailEnd/>
            </a:ln>
          </p:spPr>
          <p:txBody>
            <a:bodyPr/>
            <a:lstStyle/>
            <a:p>
              <a:endParaRPr lang="en-US"/>
            </a:p>
          </p:txBody>
        </p:sp>
        <p:sp>
          <p:nvSpPr>
            <p:cNvPr id="27443" name="Freeform 815"/>
            <p:cNvSpPr>
              <a:spLocks/>
            </p:cNvSpPr>
            <p:nvPr/>
          </p:nvSpPr>
          <p:spPr bwMode="auto">
            <a:xfrm>
              <a:off x="3959225" y="4798095"/>
              <a:ext cx="458788" cy="182562"/>
            </a:xfrm>
            <a:custGeom>
              <a:avLst/>
              <a:gdLst>
                <a:gd name="T0" fmla="*/ 2147483647 w 139"/>
                <a:gd name="T1" fmla="*/ 2147483647 h 55"/>
                <a:gd name="T2" fmla="*/ 2147483647 w 139"/>
                <a:gd name="T3" fmla="*/ 2147483647 h 55"/>
                <a:gd name="T4" fmla="*/ 0 w 139"/>
                <a:gd name="T5" fmla="*/ 2147483647 h 55"/>
                <a:gd name="T6" fmla="*/ 2147483647 w 139"/>
                <a:gd name="T7" fmla="*/ 2147483647 h 55"/>
                <a:gd name="T8" fmla="*/ 2147483647 w 139"/>
                <a:gd name="T9" fmla="*/ 2147483647 h 55"/>
                <a:gd name="T10" fmla="*/ 2147483647 w 139"/>
                <a:gd name="T11" fmla="*/ 2147483647 h 55"/>
                <a:gd name="T12" fmla="*/ 2147483647 w 139"/>
                <a:gd name="T13" fmla="*/ 2147483647 h 55"/>
                <a:gd name="T14" fmla="*/ 2147483647 w 139"/>
                <a:gd name="T15" fmla="*/ 2147483647 h 55"/>
                <a:gd name="T16" fmla="*/ 2147483647 w 139"/>
                <a:gd name="T17" fmla="*/ 2147483647 h 55"/>
                <a:gd name="T18" fmla="*/ 2147483647 w 139"/>
                <a:gd name="T19" fmla="*/ 2147483647 h 55"/>
                <a:gd name="T20" fmla="*/ 2147483647 w 139"/>
                <a:gd name="T21" fmla="*/ 2147483647 h 55"/>
                <a:gd name="T22" fmla="*/ 2147483647 w 139"/>
                <a:gd name="T23" fmla="*/ 2147483647 h 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9"/>
                <a:gd name="T37" fmla="*/ 0 h 55"/>
                <a:gd name="T38" fmla="*/ 139 w 139"/>
                <a:gd name="T39" fmla="*/ 55 h 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9" h="55">
                  <a:moveTo>
                    <a:pt x="28" y="18"/>
                  </a:moveTo>
                  <a:cubicBezTo>
                    <a:pt x="28" y="18"/>
                    <a:pt x="17" y="23"/>
                    <a:pt x="13" y="26"/>
                  </a:cubicBezTo>
                  <a:cubicBezTo>
                    <a:pt x="10" y="30"/>
                    <a:pt x="1" y="35"/>
                    <a:pt x="0" y="39"/>
                  </a:cubicBezTo>
                  <a:cubicBezTo>
                    <a:pt x="0" y="44"/>
                    <a:pt x="6" y="53"/>
                    <a:pt x="18" y="48"/>
                  </a:cubicBezTo>
                  <a:cubicBezTo>
                    <a:pt x="31" y="44"/>
                    <a:pt x="34" y="35"/>
                    <a:pt x="47" y="34"/>
                  </a:cubicBezTo>
                  <a:cubicBezTo>
                    <a:pt x="61" y="33"/>
                    <a:pt x="69" y="31"/>
                    <a:pt x="79" y="28"/>
                  </a:cubicBezTo>
                  <a:cubicBezTo>
                    <a:pt x="88" y="25"/>
                    <a:pt x="95" y="28"/>
                    <a:pt x="112" y="36"/>
                  </a:cubicBezTo>
                  <a:cubicBezTo>
                    <a:pt x="129" y="43"/>
                    <a:pt x="133" y="47"/>
                    <a:pt x="136" y="51"/>
                  </a:cubicBezTo>
                  <a:cubicBezTo>
                    <a:pt x="139" y="55"/>
                    <a:pt x="131" y="37"/>
                    <a:pt x="127" y="24"/>
                  </a:cubicBezTo>
                  <a:cubicBezTo>
                    <a:pt x="124" y="11"/>
                    <a:pt x="133" y="0"/>
                    <a:pt x="112" y="6"/>
                  </a:cubicBezTo>
                  <a:cubicBezTo>
                    <a:pt x="90" y="12"/>
                    <a:pt x="81" y="7"/>
                    <a:pt x="65" y="10"/>
                  </a:cubicBezTo>
                  <a:cubicBezTo>
                    <a:pt x="50" y="13"/>
                    <a:pt x="40" y="13"/>
                    <a:pt x="28" y="18"/>
                  </a:cubicBezTo>
                  <a:close/>
                </a:path>
              </a:pathLst>
            </a:custGeom>
            <a:solidFill>
              <a:srgbClr val="C5AFD5"/>
            </a:solidFill>
            <a:ln w="9525">
              <a:noFill/>
              <a:round/>
              <a:headEnd/>
              <a:tailEnd/>
            </a:ln>
          </p:spPr>
          <p:txBody>
            <a:bodyPr/>
            <a:lstStyle/>
            <a:p>
              <a:endParaRPr lang="en-US"/>
            </a:p>
          </p:txBody>
        </p:sp>
        <p:sp>
          <p:nvSpPr>
            <p:cNvPr id="27444" name="Freeform 816"/>
            <p:cNvSpPr>
              <a:spLocks/>
            </p:cNvSpPr>
            <p:nvPr/>
          </p:nvSpPr>
          <p:spPr bwMode="auto">
            <a:xfrm>
              <a:off x="3959225" y="4798095"/>
              <a:ext cx="458788" cy="179387"/>
            </a:xfrm>
            <a:custGeom>
              <a:avLst/>
              <a:gdLst>
                <a:gd name="T0" fmla="*/ 2147483647 w 139"/>
                <a:gd name="T1" fmla="*/ 2147483647 h 54"/>
                <a:gd name="T2" fmla="*/ 2147483647 w 139"/>
                <a:gd name="T3" fmla="*/ 2147483647 h 54"/>
                <a:gd name="T4" fmla="*/ 2147483647 w 139"/>
                <a:gd name="T5" fmla="*/ 2147483647 h 54"/>
                <a:gd name="T6" fmla="*/ 2147483647 w 139"/>
                <a:gd name="T7" fmla="*/ 2147483647 h 54"/>
                <a:gd name="T8" fmla="*/ 2147483647 w 139"/>
                <a:gd name="T9" fmla="*/ 2147483647 h 54"/>
                <a:gd name="T10" fmla="*/ 2147483647 w 139"/>
                <a:gd name="T11" fmla="*/ 2147483647 h 54"/>
                <a:gd name="T12" fmla="*/ 2147483647 w 139"/>
                <a:gd name="T13" fmla="*/ 2147483647 h 54"/>
                <a:gd name="T14" fmla="*/ 2147483647 w 139"/>
                <a:gd name="T15" fmla="*/ 2147483647 h 54"/>
                <a:gd name="T16" fmla="*/ 2147483647 w 139"/>
                <a:gd name="T17" fmla="*/ 2147483647 h 54"/>
                <a:gd name="T18" fmla="*/ 2147483647 w 139"/>
                <a:gd name="T19" fmla="*/ 2147483647 h 54"/>
                <a:gd name="T20" fmla="*/ 2147483647 w 139"/>
                <a:gd name="T21" fmla="*/ 2147483647 h 54"/>
                <a:gd name="T22" fmla="*/ 2147483647 w 139"/>
                <a:gd name="T23" fmla="*/ 2147483647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9"/>
                <a:gd name="T37" fmla="*/ 0 h 54"/>
                <a:gd name="T38" fmla="*/ 139 w 139"/>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9" h="54">
                  <a:moveTo>
                    <a:pt x="28" y="18"/>
                  </a:moveTo>
                  <a:cubicBezTo>
                    <a:pt x="28" y="18"/>
                    <a:pt x="17" y="23"/>
                    <a:pt x="13" y="26"/>
                  </a:cubicBezTo>
                  <a:cubicBezTo>
                    <a:pt x="10" y="30"/>
                    <a:pt x="1" y="35"/>
                    <a:pt x="1" y="39"/>
                  </a:cubicBezTo>
                  <a:cubicBezTo>
                    <a:pt x="0" y="44"/>
                    <a:pt x="6" y="52"/>
                    <a:pt x="18" y="48"/>
                  </a:cubicBezTo>
                  <a:cubicBezTo>
                    <a:pt x="31" y="44"/>
                    <a:pt x="34" y="35"/>
                    <a:pt x="48" y="34"/>
                  </a:cubicBezTo>
                  <a:cubicBezTo>
                    <a:pt x="61" y="33"/>
                    <a:pt x="69" y="30"/>
                    <a:pt x="79" y="28"/>
                  </a:cubicBezTo>
                  <a:cubicBezTo>
                    <a:pt x="88" y="25"/>
                    <a:pt x="95" y="28"/>
                    <a:pt x="112" y="36"/>
                  </a:cubicBezTo>
                  <a:cubicBezTo>
                    <a:pt x="129" y="43"/>
                    <a:pt x="133" y="47"/>
                    <a:pt x="136" y="51"/>
                  </a:cubicBezTo>
                  <a:cubicBezTo>
                    <a:pt x="139" y="54"/>
                    <a:pt x="130" y="37"/>
                    <a:pt x="127" y="24"/>
                  </a:cubicBezTo>
                  <a:cubicBezTo>
                    <a:pt x="124" y="11"/>
                    <a:pt x="133" y="0"/>
                    <a:pt x="111" y="6"/>
                  </a:cubicBezTo>
                  <a:cubicBezTo>
                    <a:pt x="90" y="12"/>
                    <a:pt x="81" y="7"/>
                    <a:pt x="65" y="10"/>
                  </a:cubicBezTo>
                  <a:cubicBezTo>
                    <a:pt x="50" y="13"/>
                    <a:pt x="40" y="13"/>
                    <a:pt x="28" y="18"/>
                  </a:cubicBezTo>
                  <a:close/>
                </a:path>
              </a:pathLst>
            </a:custGeom>
            <a:solidFill>
              <a:srgbClr val="C4AED4"/>
            </a:solidFill>
            <a:ln w="9525">
              <a:noFill/>
              <a:round/>
              <a:headEnd/>
              <a:tailEnd/>
            </a:ln>
          </p:spPr>
          <p:txBody>
            <a:bodyPr/>
            <a:lstStyle/>
            <a:p>
              <a:endParaRPr lang="en-US"/>
            </a:p>
          </p:txBody>
        </p:sp>
        <p:sp>
          <p:nvSpPr>
            <p:cNvPr id="27445" name="Freeform 817"/>
            <p:cNvSpPr>
              <a:spLocks/>
            </p:cNvSpPr>
            <p:nvPr/>
          </p:nvSpPr>
          <p:spPr bwMode="auto">
            <a:xfrm>
              <a:off x="3959225" y="4798095"/>
              <a:ext cx="455613" cy="179387"/>
            </a:xfrm>
            <a:custGeom>
              <a:avLst/>
              <a:gdLst>
                <a:gd name="T0" fmla="*/ 2147483647 w 138"/>
                <a:gd name="T1" fmla="*/ 2147483647 h 54"/>
                <a:gd name="T2" fmla="*/ 2147483647 w 138"/>
                <a:gd name="T3" fmla="*/ 2147483647 h 54"/>
                <a:gd name="T4" fmla="*/ 2147483647 w 138"/>
                <a:gd name="T5" fmla="*/ 2147483647 h 54"/>
                <a:gd name="T6" fmla="*/ 2147483647 w 138"/>
                <a:gd name="T7" fmla="*/ 2147483647 h 54"/>
                <a:gd name="T8" fmla="*/ 2147483647 w 138"/>
                <a:gd name="T9" fmla="*/ 2147483647 h 54"/>
                <a:gd name="T10" fmla="*/ 2147483647 w 138"/>
                <a:gd name="T11" fmla="*/ 2147483647 h 54"/>
                <a:gd name="T12" fmla="*/ 2147483647 w 138"/>
                <a:gd name="T13" fmla="*/ 2147483647 h 54"/>
                <a:gd name="T14" fmla="*/ 2147483647 w 138"/>
                <a:gd name="T15" fmla="*/ 2147483647 h 54"/>
                <a:gd name="T16" fmla="*/ 2147483647 w 138"/>
                <a:gd name="T17" fmla="*/ 2147483647 h 54"/>
                <a:gd name="T18" fmla="*/ 2147483647 w 138"/>
                <a:gd name="T19" fmla="*/ 2147483647 h 54"/>
                <a:gd name="T20" fmla="*/ 2147483647 w 138"/>
                <a:gd name="T21" fmla="*/ 2147483647 h 54"/>
                <a:gd name="T22" fmla="*/ 2147483647 w 138"/>
                <a:gd name="T23" fmla="*/ 2147483647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8"/>
                <a:gd name="T37" fmla="*/ 0 h 54"/>
                <a:gd name="T38" fmla="*/ 138 w 138"/>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8" h="54">
                  <a:moveTo>
                    <a:pt x="28" y="18"/>
                  </a:moveTo>
                  <a:cubicBezTo>
                    <a:pt x="28" y="18"/>
                    <a:pt x="17" y="23"/>
                    <a:pt x="14" y="26"/>
                  </a:cubicBezTo>
                  <a:cubicBezTo>
                    <a:pt x="10" y="30"/>
                    <a:pt x="1" y="35"/>
                    <a:pt x="1" y="39"/>
                  </a:cubicBezTo>
                  <a:cubicBezTo>
                    <a:pt x="0" y="44"/>
                    <a:pt x="6" y="52"/>
                    <a:pt x="18" y="48"/>
                  </a:cubicBezTo>
                  <a:cubicBezTo>
                    <a:pt x="31" y="44"/>
                    <a:pt x="34" y="35"/>
                    <a:pt x="48" y="34"/>
                  </a:cubicBezTo>
                  <a:cubicBezTo>
                    <a:pt x="61" y="33"/>
                    <a:pt x="69" y="30"/>
                    <a:pt x="78" y="28"/>
                  </a:cubicBezTo>
                  <a:cubicBezTo>
                    <a:pt x="88" y="25"/>
                    <a:pt x="95" y="28"/>
                    <a:pt x="112" y="35"/>
                  </a:cubicBezTo>
                  <a:cubicBezTo>
                    <a:pt x="128" y="43"/>
                    <a:pt x="133" y="47"/>
                    <a:pt x="136" y="51"/>
                  </a:cubicBezTo>
                  <a:cubicBezTo>
                    <a:pt x="138" y="54"/>
                    <a:pt x="130" y="37"/>
                    <a:pt x="127" y="24"/>
                  </a:cubicBezTo>
                  <a:cubicBezTo>
                    <a:pt x="123" y="11"/>
                    <a:pt x="133" y="0"/>
                    <a:pt x="111" y="6"/>
                  </a:cubicBezTo>
                  <a:cubicBezTo>
                    <a:pt x="90" y="12"/>
                    <a:pt x="81" y="7"/>
                    <a:pt x="65" y="10"/>
                  </a:cubicBezTo>
                  <a:cubicBezTo>
                    <a:pt x="50" y="13"/>
                    <a:pt x="40" y="13"/>
                    <a:pt x="28" y="18"/>
                  </a:cubicBezTo>
                  <a:close/>
                </a:path>
              </a:pathLst>
            </a:custGeom>
            <a:solidFill>
              <a:srgbClr val="C3AED4"/>
            </a:solidFill>
            <a:ln w="9525">
              <a:noFill/>
              <a:round/>
              <a:headEnd/>
              <a:tailEnd/>
            </a:ln>
          </p:spPr>
          <p:txBody>
            <a:bodyPr/>
            <a:lstStyle/>
            <a:p>
              <a:endParaRPr lang="en-US"/>
            </a:p>
          </p:txBody>
        </p:sp>
        <p:sp>
          <p:nvSpPr>
            <p:cNvPr id="27446" name="Freeform 818"/>
            <p:cNvSpPr>
              <a:spLocks/>
            </p:cNvSpPr>
            <p:nvPr/>
          </p:nvSpPr>
          <p:spPr bwMode="auto">
            <a:xfrm>
              <a:off x="3959225" y="4798095"/>
              <a:ext cx="455613" cy="179387"/>
            </a:xfrm>
            <a:custGeom>
              <a:avLst/>
              <a:gdLst>
                <a:gd name="T0" fmla="*/ 2147483647 w 138"/>
                <a:gd name="T1" fmla="*/ 2147483647 h 54"/>
                <a:gd name="T2" fmla="*/ 2147483647 w 138"/>
                <a:gd name="T3" fmla="*/ 2147483647 h 54"/>
                <a:gd name="T4" fmla="*/ 2147483647 w 138"/>
                <a:gd name="T5" fmla="*/ 2147483647 h 54"/>
                <a:gd name="T6" fmla="*/ 2147483647 w 138"/>
                <a:gd name="T7" fmla="*/ 2147483647 h 54"/>
                <a:gd name="T8" fmla="*/ 2147483647 w 138"/>
                <a:gd name="T9" fmla="*/ 2147483647 h 54"/>
                <a:gd name="T10" fmla="*/ 2147483647 w 138"/>
                <a:gd name="T11" fmla="*/ 2147483647 h 54"/>
                <a:gd name="T12" fmla="*/ 2147483647 w 138"/>
                <a:gd name="T13" fmla="*/ 2147483647 h 54"/>
                <a:gd name="T14" fmla="*/ 2147483647 w 138"/>
                <a:gd name="T15" fmla="*/ 2147483647 h 54"/>
                <a:gd name="T16" fmla="*/ 2147483647 w 138"/>
                <a:gd name="T17" fmla="*/ 2147483647 h 54"/>
                <a:gd name="T18" fmla="*/ 2147483647 w 138"/>
                <a:gd name="T19" fmla="*/ 2147483647 h 54"/>
                <a:gd name="T20" fmla="*/ 2147483647 w 138"/>
                <a:gd name="T21" fmla="*/ 2147483647 h 54"/>
                <a:gd name="T22" fmla="*/ 2147483647 w 138"/>
                <a:gd name="T23" fmla="*/ 2147483647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8"/>
                <a:gd name="T37" fmla="*/ 0 h 54"/>
                <a:gd name="T38" fmla="*/ 138 w 138"/>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8" h="54">
                  <a:moveTo>
                    <a:pt x="28" y="18"/>
                  </a:moveTo>
                  <a:cubicBezTo>
                    <a:pt x="28" y="18"/>
                    <a:pt x="17" y="23"/>
                    <a:pt x="14" y="26"/>
                  </a:cubicBezTo>
                  <a:cubicBezTo>
                    <a:pt x="11" y="30"/>
                    <a:pt x="2" y="35"/>
                    <a:pt x="1" y="39"/>
                  </a:cubicBezTo>
                  <a:cubicBezTo>
                    <a:pt x="0" y="44"/>
                    <a:pt x="6" y="52"/>
                    <a:pt x="19" y="48"/>
                  </a:cubicBezTo>
                  <a:cubicBezTo>
                    <a:pt x="31" y="44"/>
                    <a:pt x="34" y="34"/>
                    <a:pt x="48" y="33"/>
                  </a:cubicBezTo>
                  <a:cubicBezTo>
                    <a:pt x="61" y="32"/>
                    <a:pt x="69" y="30"/>
                    <a:pt x="78" y="28"/>
                  </a:cubicBezTo>
                  <a:cubicBezTo>
                    <a:pt x="88" y="25"/>
                    <a:pt x="95" y="28"/>
                    <a:pt x="112" y="35"/>
                  </a:cubicBezTo>
                  <a:cubicBezTo>
                    <a:pt x="128" y="43"/>
                    <a:pt x="133" y="47"/>
                    <a:pt x="136" y="50"/>
                  </a:cubicBezTo>
                  <a:cubicBezTo>
                    <a:pt x="138" y="54"/>
                    <a:pt x="130" y="37"/>
                    <a:pt x="127" y="24"/>
                  </a:cubicBezTo>
                  <a:cubicBezTo>
                    <a:pt x="123" y="11"/>
                    <a:pt x="133" y="0"/>
                    <a:pt x="111" y="6"/>
                  </a:cubicBezTo>
                  <a:cubicBezTo>
                    <a:pt x="90" y="12"/>
                    <a:pt x="80" y="7"/>
                    <a:pt x="65" y="10"/>
                  </a:cubicBezTo>
                  <a:cubicBezTo>
                    <a:pt x="50" y="13"/>
                    <a:pt x="40" y="13"/>
                    <a:pt x="28" y="18"/>
                  </a:cubicBezTo>
                  <a:close/>
                </a:path>
              </a:pathLst>
            </a:custGeom>
            <a:solidFill>
              <a:srgbClr val="C2AED4"/>
            </a:solidFill>
            <a:ln w="9525">
              <a:noFill/>
              <a:round/>
              <a:headEnd/>
              <a:tailEnd/>
            </a:ln>
          </p:spPr>
          <p:txBody>
            <a:bodyPr/>
            <a:lstStyle/>
            <a:p>
              <a:endParaRPr lang="en-US"/>
            </a:p>
          </p:txBody>
        </p:sp>
        <p:sp>
          <p:nvSpPr>
            <p:cNvPr id="27447" name="Freeform 819"/>
            <p:cNvSpPr>
              <a:spLocks/>
            </p:cNvSpPr>
            <p:nvPr/>
          </p:nvSpPr>
          <p:spPr bwMode="auto">
            <a:xfrm>
              <a:off x="3962400" y="4802857"/>
              <a:ext cx="452438" cy="174625"/>
            </a:xfrm>
            <a:custGeom>
              <a:avLst/>
              <a:gdLst>
                <a:gd name="T0" fmla="*/ 2147483647 w 137"/>
                <a:gd name="T1" fmla="*/ 2147483647 h 53"/>
                <a:gd name="T2" fmla="*/ 2147483647 w 137"/>
                <a:gd name="T3" fmla="*/ 2147483647 h 53"/>
                <a:gd name="T4" fmla="*/ 0 w 137"/>
                <a:gd name="T5" fmla="*/ 2147483647 h 53"/>
                <a:gd name="T6" fmla="*/ 2147483647 w 137"/>
                <a:gd name="T7" fmla="*/ 2147483647 h 53"/>
                <a:gd name="T8" fmla="*/ 2147483647 w 137"/>
                <a:gd name="T9" fmla="*/ 2147483647 h 53"/>
                <a:gd name="T10" fmla="*/ 2147483647 w 137"/>
                <a:gd name="T11" fmla="*/ 2147483647 h 53"/>
                <a:gd name="T12" fmla="*/ 2147483647 w 137"/>
                <a:gd name="T13" fmla="*/ 2147483647 h 53"/>
                <a:gd name="T14" fmla="*/ 2147483647 w 137"/>
                <a:gd name="T15" fmla="*/ 2147483647 h 53"/>
                <a:gd name="T16" fmla="*/ 2147483647 w 137"/>
                <a:gd name="T17" fmla="*/ 2147483647 h 53"/>
                <a:gd name="T18" fmla="*/ 2147483647 w 137"/>
                <a:gd name="T19" fmla="*/ 2147483647 h 53"/>
                <a:gd name="T20" fmla="*/ 2147483647 w 137"/>
                <a:gd name="T21" fmla="*/ 2147483647 h 53"/>
                <a:gd name="T22" fmla="*/ 2147483647 w 137"/>
                <a:gd name="T23" fmla="*/ 2147483647 h 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7"/>
                <a:gd name="T37" fmla="*/ 0 h 53"/>
                <a:gd name="T38" fmla="*/ 137 w 137"/>
                <a:gd name="T39" fmla="*/ 53 h 5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7" h="53">
                  <a:moveTo>
                    <a:pt x="27" y="17"/>
                  </a:moveTo>
                  <a:cubicBezTo>
                    <a:pt x="27" y="17"/>
                    <a:pt x="16" y="22"/>
                    <a:pt x="13" y="25"/>
                  </a:cubicBezTo>
                  <a:cubicBezTo>
                    <a:pt x="10" y="29"/>
                    <a:pt x="1" y="34"/>
                    <a:pt x="0" y="38"/>
                  </a:cubicBezTo>
                  <a:cubicBezTo>
                    <a:pt x="0" y="43"/>
                    <a:pt x="5" y="51"/>
                    <a:pt x="18" y="47"/>
                  </a:cubicBezTo>
                  <a:cubicBezTo>
                    <a:pt x="30" y="42"/>
                    <a:pt x="33" y="33"/>
                    <a:pt x="47" y="32"/>
                  </a:cubicBezTo>
                  <a:cubicBezTo>
                    <a:pt x="60" y="31"/>
                    <a:pt x="68" y="29"/>
                    <a:pt x="77" y="26"/>
                  </a:cubicBezTo>
                  <a:cubicBezTo>
                    <a:pt x="87" y="24"/>
                    <a:pt x="94" y="27"/>
                    <a:pt x="111" y="34"/>
                  </a:cubicBezTo>
                  <a:cubicBezTo>
                    <a:pt x="127" y="42"/>
                    <a:pt x="132" y="46"/>
                    <a:pt x="134" y="49"/>
                  </a:cubicBezTo>
                  <a:cubicBezTo>
                    <a:pt x="137" y="53"/>
                    <a:pt x="129" y="36"/>
                    <a:pt x="126" y="23"/>
                  </a:cubicBezTo>
                  <a:cubicBezTo>
                    <a:pt x="122" y="10"/>
                    <a:pt x="132" y="0"/>
                    <a:pt x="110" y="5"/>
                  </a:cubicBezTo>
                  <a:cubicBezTo>
                    <a:pt x="89" y="11"/>
                    <a:pt x="79" y="6"/>
                    <a:pt x="64" y="9"/>
                  </a:cubicBezTo>
                  <a:cubicBezTo>
                    <a:pt x="49" y="12"/>
                    <a:pt x="39" y="12"/>
                    <a:pt x="27" y="17"/>
                  </a:cubicBezTo>
                  <a:close/>
                </a:path>
              </a:pathLst>
            </a:custGeom>
            <a:solidFill>
              <a:srgbClr val="C1ACD3"/>
            </a:solidFill>
            <a:ln w="9525">
              <a:noFill/>
              <a:round/>
              <a:headEnd/>
              <a:tailEnd/>
            </a:ln>
          </p:spPr>
          <p:txBody>
            <a:bodyPr/>
            <a:lstStyle/>
            <a:p>
              <a:endParaRPr lang="en-US"/>
            </a:p>
          </p:txBody>
        </p:sp>
        <p:sp>
          <p:nvSpPr>
            <p:cNvPr id="27448" name="Freeform 820"/>
            <p:cNvSpPr>
              <a:spLocks/>
            </p:cNvSpPr>
            <p:nvPr/>
          </p:nvSpPr>
          <p:spPr bwMode="auto">
            <a:xfrm>
              <a:off x="3962400" y="4802857"/>
              <a:ext cx="452438" cy="174625"/>
            </a:xfrm>
            <a:custGeom>
              <a:avLst/>
              <a:gdLst>
                <a:gd name="T0" fmla="*/ 2147483647 w 137"/>
                <a:gd name="T1" fmla="*/ 2147483647 h 53"/>
                <a:gd name="T2" fmla="*/ 2147483647 w 137"/>
                <a:gd name="T3" fmla="*/ 2147483647 h 53"/>
                <a:gd name="T4" fmla="*/ 2147483647 w 137"/>
                <a:gd name="T5" fmla="*/ 2147483647 h 53"/>
                <a:gd name="T6" fmla="*/ 2147483647 w 137"/>
                <a:gd name="T7" fmla="*/ 2147483647 h 53"/>
                <a:gd name="T8" fmla="*/ 2147483647 w 137"/>
                <a:gd name="T9" fmla="*/ 2147483647 h 53"/>
                <a:gd name="T10" fmla="*/ 2147483647 w 137"/>
                <a:gd name="T11" fmla="*/ 2147483647 h 53"/>
                <a:gd name="T12" fmla="*/ 2147483647 w 137"/>
                <a:gd name="T13" fmla="*/ 2147483647 h 53"/>
                <a:gd name="T14" fmla="*/ 2147483647 w 137"/>
                <a:gd name="T15" fmla="*/ 2147483647 h 53"/>
                <a:gd name="T16" fmla="*/ 2147483647 w 137"/>
                <a:gd name="T17" fmla="*/ 2147483647 h 53"/>
                <a:gd name="T18" fmla="*/ 2147483647 w 137"/>
                <a:gd name="T19" fmla="*/ 2147483647 h 53"/>
                <a:gd name="T20" fmla="*/ 2147483647 w 137"/>
                <a:gd name="T21" fmla="*/ 2147483647 h 53"/>
                <a:gd name="T22" fmla="*/ 2147483647 w 137"/>
                <a:gd name="T23" fmla="*/ 2147483647 h 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7"/>
                <a:gd name="T37" fmla="*/ 0 h 53"/>
                <a:gd name="T38" fmla="*/ 137 w 137"/>
                <a:gd name="T39" fmla="*/ 53 h 5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7" h="53">
                  <a:moveTo>
                    <a:pt x="27" y="17"/>
                  </a:moveTo>
                  <a:cubicBezTo>
                    <a:pt x="27" y="17"/>
                    <a:pt x="17" y="22"/>
                    <a:pt x="13" y="25"/>
                  </a:cubicBezTo>
                  <a:cubicBezTo>
                    <a:pt x="10" y="29"/>
                    <a:pt x="1" y="34"/>
                    <a:pt x="1" y="38"/>
                  </a:cubicBezTo>
                  <a:cubicBezTo>
                    <a:pt x="0" y="42"/>
                    <a:pt x="5" y="50"/>
                    <a:pt x="18" y="46"/>
                  </a:cubicBezTo>
                  <a:cubicBezTo>
                    <a:pt x="30" y="42"/>
                    <a:pt x="34" y="33"/>
                    <a:pt x="47" y="32"/>
                  </a:cubicBezTo>
                  <a:cubicBezTo>
                    <a:pt x="60" y="31"/>
                    <a:pt x="68" y="29"/>
                    <a:pt x="77" y="26"/>
                  </a:cubicBezTo>
                  <a:cubicBezTo>
                    <a:pt x="87" y="24"/>
                    <a:pt x="94" y="26"/>
                    <a:pt x="110" y="34"/>
                  </a:cubicBezTo>
                  <a:cubicBezTo>
                    <a:pt x="127" y="42"/>
                    <a:pt x="132" y="45"/>
                    <a:pt x="134" y="49"/>
                  </a:cubicBezTo>
                  <a:cubicBezTo>
                    <a:pt x="137" y="53"/>
                    <a:pt x="129" y="36"/>
                    <a:pt x="125" y="23"/>
                  </a:cubicBezTo>
                  <a:cubicBezTo>
                    <a:pt x="122" y="10"/>
                    <a:pt x="131" y="0"/>
                    <a:pt x="110" y="5"/>
                  </a:cubicBezTo>
                  <a:cubicBezTo>
                    <a:pt x="89" y="11"/>
                    <a:pt x="79" y="6"/>
                    <a:pt x="64" y="9"/>
                  </a:cubicBezTo>
                  <a:cubicBezTo>
                    <a:pt x="49" y="12"/>
                    <a:pt x="40" y="12"/>
                    <a:pt x="27" y="17"/>
                  </a:cubicBezTo>
                  <a:close/>
                </a:path>
              </a:pathLst>
            </a:custGeom>
            <a:solidFill>
              <a:srgbClr val="C0ACD3"/>
            </a:solidFill>
            <a:ln w="9525">
              <a:noFill/>
              <a:round/>
              <a:headEnd/>
              <a:tailEnd/>
            </a:ln>
          </p:spPr>
          <p:txBody>
            <a:bodyPr/>
            <a:lstStyle/>
            <a:p>
              <a:endParaRPr lang="en-US"/>
            </a:p>
          </p:txBody>
        </p:sp>
        <p:sp>
          <p:nvSpPr>
            <p:cNvPr id="27449" name="Freeform 821"/>
            <p:cNvSpPr>
              <a:spLocks/>
            </p:cNvSpPr>
            <p:nvPr/>
          </p:nvSpPr>
          <p:spPr bwMode="auto">
            <a:xfrm>
              <a:off x="3962400" y="4802857"/>
              <a:ext cx="452438" cy="171450"/>
            </a:xfrm>
            <a:custGeom>
              <a:avLst/>
              <a:gdLst>
                <a:gd name="T0" fmla="*/ 2147483647 w 137"/>
                <a:gd name="T1" fmla="*/ 2147483647 h 52"/>
                <a:gd name="T2" fmla="*/ 2147483647 w 137"/>
                <a:gd name="T3" fmla="*/ 2147483647 h 52"/>
                <a:gd name="T4" fmla="*/ 2147483647 w 137"/>
                <a:gd name="T5" fmla="*/ 2147483647 h 52"/>
                <a:gd name="T6" fmla="*/ 2147483647 w 137"/>
                <a:gd name="T7" fmla="*/ 2147483647 h 52"/>
                <a:gd name="T8" fmla="*/ 2147483647 w 137"/>
                <a:gd name="T9" fmla="*/ 2147483647 h 52"/>
                <a:gd name="T10" fmla="*/ 2147483647 w 137"/>
                <a:gd name="T11" fmla="*/ 2147483647 h 52"/>
                <a:gd name="T12" fmla="*/ 2147483647 w 137"/>
                <a:gd name="T13" fmla="*/ 2147483647 h 52"/>
                <a:gd name="T14" fmla="*/ 2147483647 w 137"/>
                <a:gd name="T15" fmla="*/ 2147483647 h 52"/>
                <a:gd name="T16" fmla="*/ 2147483647 w 137"/>
                <a:gd name="T17" fmla="*/ 2147483647 h 52"/>
                <a:gd name="T18" fmla="*/ 2147483647 w 137"/>
                <a:gd name="T19" fmla="*/ 2147483647 h 52"/>
                <a:gd name="T20" fmla="*/ 2147483647 w 137"/>
                <a:gd name="T21" fmla="*/ 2147483647 h 52"/>
                <a:gd name="T22" fmla="*/ 2147483647 w 137"/>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7"/>
                <a:gd name="T37" fmla="*/ 0 h 52"/>
                <a:gd name="T38" fmla="*/ 137 w 137"/>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7" h="52">
                  <a:moveTo>
                    <a:pt x="27" y="17"/>
                  </a:moveTo>
                  <a:cubicBezTo>
                    <a:pt x="27" y="17"/>
                    <a:pt x="17" y="22"/>
                    <a:pt x="13" y="25"/>
                  </a:cubicBezTo>
                  <a:cubicBezTo>
                    <a:pt x="10" y="29"/>
                    <a:pt x="1" y="34"/>
                    <a:pt x="1" y="38"/>
                  </a:cubicBezTo>
                  <a:cubicBezTo>
                    <a:pt x="0" y="42"/>
                    <a:pt x="6" y="50"/>
                    <a:pt x="18" y="46"/>
                  </a:cubicBezTo>
                  <a:cubicBezTo>
                    <a:pt x="30" y="42"/>
                    <a:pt x="34" y="33"/>
                    <a:pt x="47" y="32"/>
                  </a:cubicBezTo>
                  <a:cubicBezTo>
                    <a:pt x="60" y="31"/>
                    <a:pt x="68" y="29"/>
                    <a:pt x="77" y="26"/>
                  </a:cubicBezTo>
                  <a:cubicBezTo>
                    <a:pt x="87" y="23"/>
                    <a:pt x="94" y="26"/>
                    <a:pt x="110" y="34"/>
                  </a:cubicBezTo>
                  <a:cubicBezTo>
                    <a:pt x="127" y="41"/>
                    <a:pt x="131" y="45"/>
                    <a:pt x="134" y="49"/>
                  </a:cubicBezTo>
                  <a:cubicBezTo>
                    <a:pt x="137" y="52"/>
                    <a:pt x="129" y="35"/>
                    <a:pt x="125" y="23"/>
                  </a:cubicBezTo>
                  <a:cubicBezTo>
                    <a:pt x="122" y="10"/>
                    <a:pt x="131" y="0"/>
                    <a:pt x="110" y="6"/>
                  </a:cubicBezTo>
                  <a:cubicBezTo>
                    <a:pt x="88" y="11"/>
                    <a:pt x="79" y="6"/>
                    <a:pt x="64" y="9"/>
                  </a:cubicBezTo>
                  <a:cubicBezTo>
                    <a:pt x="49" y="13"/>
                    <a:pt x="40" y="12"/>
                    <a:pt x="27" y="17"/>
                  </a:cubicBezTo>
                  <a:close/>
                </a:path>
              </a:pathLst>
            </a:custGeom>
            <a:solidFill>
              <a:srgbClr val="C0ACD3"/>
            </a:solidFill>
            <a:ln w="9525">
              <a:noFill/>
              <a:round/>
              <a:headEnd/>
              <a:tailEnd/>
            </a:ln>
          </p:spPr>
          <p:txBody>
            <a:bodyPr/>
            <a:lstStyle/>
            <a:p>
              <a:endParaRPr lang="en-US"/>
            </a:p>
          </p:txBody>
        </p:sp>
        <p:sp>
          <p:nvSpPr>
            <p:cNvPr id="27450" name="Freeform 822"/>
            <p:cNvSpPr>
              <a:spLocks/>
            </p:cNvSpPr>
            <p:nvPr/>
          </p:nvSpPr>
          <p:spPr bwMode="auto">
            <a:xfrm>
              <a:off x="3962400" y="4802857"/>
              <a:ext cx="452438" cy="171450"/>
            </a:xfrm>
            <a:custGeom>
              <a:avLst/>
              <a:gdLst>
                <a:gd name="T0" fmla="*/ 2147483647 w 137"/>
                <a:gd name="T1" fmla="*/ 2147483647 h 52"/>
                <a:gd name="T2" fmla="*/ 2147483647 w 137"/>
                <a:gd name="T3" fmla="*/ 2147483647 h 52"/>
                <a:gd name="T4" fmla="*/ 2147483647 w 137"/>
                <a:gd name="T5" fmla="*/ 2147483647 h 52"/>
                <a:gd name="T6" fmla="*/ 2147483647 w 137"/>
                <a:gd name="T7" fmla="*/ 2147483647 h 52"/>
                <a:gd name="T8" fmla="*/ 2147483647 w 137"/>
                <a:gd name="T9" fmla="*/ 2147483647 h 52"/>
                <a:gd name="T10" fmla="*/ 2147483647 w 137"/>
                <a:gd name="T11" fmla="*/ 2147483647 h 52"/>
                <a:gd name="T12" fmla="*/ 2147483647 w 137"/>
                <a:gd name="T13" fmla="*/ 2147483647 h 52"/>
                <a:gd name="T14" fmla="*/ 2147483647 w 137"/>
                <a:gd name="T15" fmla="*/ 2147483647 h 52"/>
                <a:gd name="T16" fmla="*/ 2147483647 w 137"/>
                <a:gd name="T17" fmla="*/ 2147483647 h 52"/>
                <a:gd name="T18" fmla="*/ 2147483647 w 137"/>
                <a:gd name="T19" fmla="*/ 2147483647 h 52"/>
                <a:gd name="T20" fmla="*/ 2147483647 w 137"/>
                <a:gd name="T21" fmla="*/ 2147483647 h 52"/>
                <a:gd name="T22" fmla="*/ 2147483647 w 137"/>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7"/>
                <a:gd name="T37" fmla="*/ 0 h 52"/>
                <a:gd name="T38" fmla="*/ 137 w 137"/>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7" h="52">
                  <a:moveTo>
                    <a:pt x="28" y="17"/>
                  </a:moveTo>
                  <a:cubicBezTo>
                    <a:pt x="28" y="17"/>
                    <a:pt x="17" y="22"/>
                    <a:pt x="14" y="25"/>
                  </a:cubicBezTo>
                  <a:cubicBezTo>
                    <a:pt x="10" y="29"/>
                    <a:pt x="1" y="34"/>
                    <a:pt x="1" y="38"/>
                  </a:cubicBezTo>
                  <a:cubicBezTo>
                    <a:pt x="0" y="42"/>
                    <a:pt x="6" y="50"/>
                    <a:pt x="18" y="46"/>
                  </a:cubicBezTo>
                  <a:cubicBezTo>
                    <a:pt x="30" y="42"/>
                    <a:pt x="34" y="33"/>
                    <a:pt x="47" y="32"/>
                  </a:cubicBezTo>
                  <a:cubicBezTo>
                    <a:pt x="60" y="31"/>
                    <a:pt x="68" y="28"/>
                    <a:pt x="77" y="26"/>
                  </a:cubicBezTo>
                  <a:cubicBezTo>
                    <a:pt x="87" y="23"/>
                    <a:pt x="94" y="26"/>
                    <a:pt x="110" y="34"/>
                  </a:cubicBezTo>
                  <a:cubicBezTo>
                    <a:pt x="127" y="41"/>
                    <a:pt x="131" y="45"/>
                    <a:pt x="134" y="49"/>
                  </a:cubicBezTo>
                  <a:cubicBezTo>
                    <a:pt x="137" y="52"/>
                    <a:pt x="128" y="35"/>
                    <a:pt x="125" y="23"/>
                  </a:cubicBezTo>
                  <a:cubicBezTo>
                    <a:pt x="122" y="10"/>
                    <a:pt x="131" y="0"/>
                    <a:pt x="110" y="6"/>
                  </a:cubicBezTo>
                  <a:cubicBezTo>
                    <a:pt x="88" y="11"/>
                    <a:pt x="79" y="6"/>
                    <a:pt x="64" y="9"/>
                  </a:cubicBezTo>
                  <a:cubicBezTo>
                    <a:pt x="49" y="13"/>
                    <a:pt x="40" y="12"/>
                    <a:pt x="28" y="17"/>
                  </a:cubicBezTo>
                  <a:close/>
                </a:path>
              </a:pathLst>
            </a:custGeom>
            <a:solidFill>
              <a:srgbClr val="BFABD2"/>
            </a:solidFill>
            <a:ln w="9525">
              <a:noFill/>
              <a:round/>
              <a:headEnd/>
              <a:tailEnd/>
            </a:ln>
          </p:spPr>
          <p:txBody>
            <a:bodyPr/>
            <a:lstStyle/>
            <a:p>
              <a:endParaRPr lang="en-US"/>
            </a:p>
          </p:txBody>
        </p:sp>
        <p:sp>
          <p:nvSpPr>
            <p:cNvPr id="27451" name="Freeform 823"/>
            <p:cNvSpPr>
              <a:spLocks/>
            </p:cNvSpPr>
            <p:nvPr/>
          </p:nvSpPr>
          <p:spPr bwMode="auto">
            <a:xfrm>
              <a:off x="3965575" y="4802857"/>
              <a:ext cx="444500" cy="171450"/>
            </a:xfrm>
            <a:custGeom>
              <a:avLst/>
              <a:gdLst>
                <a:gd name="T0" fmla="*/ 2147483647 w 135"/>
                <a:gd name="T1" fmla="*/ 2147483647 h 52"/>
                <a:gd name="T2" fmla="*/ 2147483647 w 135"/>
                <a:gd name="T3" fmla="*/ 2147483647 h 52"/>
                <a:gd name="T4" fmla="*/ 0 w 135"/>
                <a:gd name="T5" fmla="*/ 2147483647 h 52"/>
                <a:gd name="T6" fmla="*/ 2147483647 w 135"/>
                <a:gd name="T7" fmla="*/ 2147483647 h 52"/>
                <a:gd name="T8" fmla="*/ 2147483647 w 135"/>
                <a:gd name="T9" fmla="*/ 2147483647 h 52"/>
                <a:gd name="T10" fmla="*/ 2147483647 w 135"/>
                <a:gd name="T11" fmla="*/ 2147483647 h 52"/>
                <a:gd name="T12" fmla="*/ 2147483647 w 135"/>
                <a:gd name="T13" fmla="*/ 2147483647 h 52"/>
                <a:gd name="T14" fmla="*/ 2147483647 w 135"/>
                <a:gd name="T15" fmla="*/ 2147483647 h 52"/>
                <a:gd name="T16" fmla="*/ 2147483647 w 135"/>
                <a:gd name="T17" fmla="*/ 2147483647 h 52"/>
                <a:gd name="T18" fmla="*/ 2147483647 w 135"/>
                <a:gd name="T19" fmla="*/ 2147483647 h 52"/>
                <a:gd name="T20" fmla="*/ 2147483647 w 135"/>
                <a:gd name="T21" fmla="*/ 2147483647 h 52"/>
                <a:gd name="T22" fmla="*/ 2147483647 w 135"/>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5"/>
                <a:gd name="T37" fmla="*/ 0 h 52"/>
                <a:gd name="T38" fmla="*/ 135 w 135"/>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5" h="52">
                  <a:moveTo>
                    <a:pt x="27" y="17"/>
                  </a:moveTo>
                  <a:cubicBezTo>
                    <a:pt x="27" y="17"/>
                    <a:pt x="16" y="22"/>
                    <a:pt x="13" y="25"/>
                  </a:cubicBezTo>
                  <a:cubicBezTo>
                    <a:pt x="10" y="29"/>
                    <a:pt x="1" y="34"/>
                    <a:pt x="0" y="38"/>
                  </a:cubicBezTo>
                  <a:cubicBezTo>
                    <a:pt x="0" y="42"/>
                    <a:pt x="5" y="50"/>
                    <a:pt x="17" y="46"/>
                  </a:cubicBezTo>
                  <a:cubicBezTo>
                    <a:pt x="30" y="41"/>
                    <a:pt x="33" y="33"/>
                    <a:pt x="46" y="32"/>
                  </a:cubicBezTo>
                  <a:cubicBezTo>
                    <a:pt x="59" y="31"/>
                    <a:pt x="67" y="28"/>
                    <a:pt x="76" y="26"/>
                  </a:cubicBezTo>
                  <a:cubicBezTo>
                    <a:pt x="86" y="23"/>
                    <a:pt x="93" y="26"/>
                    <a:pt x="109" y="34"/>
                  </a:cubicBezTo>
                  <a:cubicBezTo>
                    <a:pt x="125" y="41"/>
                    <a:pt x="130" y="45"/>
                    <a:pt x="133" y="48"/>
                  </a:cubicBezTo>
                  <a:cubicBezTo>
                    <a:pt x="135" y="52"/>
                    <a:pt x="127" y="35"/>
                    <a:pt x="124" y="23"/>
                  </a:cubicBezTo>
                  <a:cubicBezTo>
                    <a:pt x="121" y="10"/>
                    <a:pt x="130" y="0"/>
                    <a:pt x="109" y="6"/>
                  </a:cubicBezTo>
                  <a:cubicBezTo>
                    <a:pt x="87" y="12"/>
                    <a:pt x="78" y="6"/>
                    <a:pt x="63" y="9"/>
                  </a:cubicBezTo>
                  <a:cubicBezTo>
                    <a:pt x="48" y="13"/>
                    <a:pt x="39" y="13"/>
                    <a:pt x="27" y="17"/>
                  </a:cubicBezTo>
                  <a:close/>
                </a:path>
              </a:pathLst>
            </a:custGeom>
            <a:solidFill>
              <a:srgbClr val="BEAAD2"/>
            </a:solidFill>
            <a:ln w="9525">
              <a:noFill/>
              <a:round/>
              <a:headEnd/>
              <a:tailEnd/>
            </a:ln>
          </p:spPr>
          <p:txBody>
            <a:bodyPr/>
            <a:lstStyle/>
            <a:p>
              <a:endParaRPr lang="en-US"/>
            </a:p>
          </p:txBody>
        </p:sp>
        <p:sp>
          <p:nvSpPr>
            <p:cNvPr id="27452" name="Freeform 824"/>
            <p:cNvSpPr>
              <a:spLocks/>
            </p:cNvSpPr>
            <p:nvPr/>
          </p:nvSpPr>
          <p:spPr bwMode="auto">
            <a:xfrm>
              <a:off x="3965575" y="4802857"/>
              <a:ext cx="444500" cy="171450"/>
            </a:xfrm>
            <a:custGeom>
              <a:avLst/>
              <a:gdLst>
                <a:gd name="T0" fmla="*/ 2147483647 w 135"/>
                <a:gd name="T1" fmla="*/ 2147483647 h 52"/>
                <a:gd name="T2" fmla="*/ 2147483647 w 135"/>
                <a:gd name="T3" fmla="*/ 2147483647 h 52"/>
                <a:gd name="T4" fmla="*/ 0 w 135"/>
                <a:gd name="T5" fmla="*/ 2147483647 h 52"/>
                <a:gd name="T6" fmla="*/ 2147483647 w 135"/>
                <a:gd name="T7" fmla="*/ 2147483647 h 52"/>
                <a:gd name="T8" fmla="*/ 2147483647 w 135"/>
                <a:gd name="T9" fmla="*/ 2147483647 h 52"/>
                <a:gd name="T10" fmla="*/ 2147483647 w 135"/>
                <a:gd name="T11" fmla="*/ 2147483647 h 52"/>
                <a:gd name="T12" fmla="*/ 2147483647 w 135"/>
                <a:gd name="T13" fmla="*/ 2147483647 h 52"/>
                <a:gd name="T14" fmla="*/ 2147483647 w 135"/>
                <a:gd name="T15" fmla="*/ 2147483647 h 52"/>
                <a:gd name="T16" fmla="*/ 2147483647 w 135"/>
                <a:gd name="T17" fmla="*/ 2147483647 h 52"/>
                <a:gd name="T18" fmla="*/ 2147483647 w 135"/>
                <a:gd name="T19" fmla="*/ 2147483647 h 52"/>
                <a:gd name="T20" fmla="*/ 2147483647 w 135"/>
                <a:gd name="T21" fmla="*/ 2147483647 h 52"/>
                <a:gd name="T22" fmla="*/ 2147483647 w 135"/>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5"/>
                <a:gd name="T37" fmla="*/ 0 h 52"/>
                <a:gd name="T38" fmla="*/ 135 w 135"/>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5" h="52">
                  <a:moveTo>
                    <a:pt x="27" y="17"/>
                  </a:moveTo>
                  <a:cubicBezTo>
                    <a:pt x="27" y="17"/>
                    <a:pt x="16" y="22"/>
                    <a:pt x="13" y="25"/>
                  </a:cubicBezTo>
                  <a:cubicBezTo>
                    <a:pt x="10" y="29"/>
                    <a:pt x="1" y="34"/>
                    <a:pt x="0" y="38"/>
                  </a:cubicBezTo>
                  <a:cubicBezTo>
                    <a:pt x="0" y="42"/>
                    <a:pt x="5" y="50"/>
                    <a:pt x="17" y="45"/>
                  </a:cubicBezTo>
                  <a:cubicBezTo>
                    <a:pt x="30" y="41"/>
                    <a:pt x="33" y="32"/>
                    <a:pt x="46" y="31"/>
                  </a:cubicBezTo>
                  <a:cubicBezTo>
                    <a:pt x="59" y="30"/>
                    <a:pt x="67" y="28"/>
                    <a:pt x="76" y="26"/>
                  </a:cubicBezTo>
                  <a:cubicBezTo>
                    <a:pt x="85" y="23"/>
                    <a:pt x="93" y="26"/>
                    <a:pt x="109" y="33"/>
                  </a:cubicBezTo>
                  <a:cubicBezTo>
                    <a:pt x="125" y="41"/>
                    <a:pt x="130" y="45"/>
                    <a:pt x="133" y="48"/>
                  </a:cubicBezTo>
                  <a:cubicBezTo>
                    <a:pt x="135" y="52"/>
                    <a:pt x="127" y="35"/>
                    <a:pt x="124" y="23"/>
                  </a:cubicBezTo>
                  <a:cubicBezTo>
                    <a:pt x="120" y="10"/>
                    <a:pt x="130" y="0"/>
                    <a:pt x="108" y="6"/>
                  </a:cubicBezTo>
                  <a:cubicBezTo>
                    <a:pt x="87" y="12"/>
                    <a:pt x="78" y="6"/>
                    <a:pt x="63" y="9"/>
                  </a:cubicBezTo>
                  <a:cubicBezTo>
                    <a:pt x="48" y="13"/>
                    <a:pt x="39" y="13"/>
                    <a:pt x="27" y="17"/>
                  </a:cubicBezTo>
                  <a:close/>
                </a:path>
              </a:pathLst>
            </a:custGeom>
            <a:solidFill>
              <a:srgbClr val="BDA9D2"/>
            </a:solidFill>
            <a:ln w="9525">
              <a:noFill/>
              <a:round/>
              <a:headEnd/>
              <a:tailEnd/>
            </a:ln>
          </p:spPr>
          <p:txBody>
            <a:bodyPr/>
            <a:lstStyle/>
            <a:p>
              <a:endParaRPr lang="en-US"/>
            </a:p>
          </p:txBody>
        </p:sp>
        <p:sp>
          <p:nvSpPr>
            <p:cNvPr id="27453" name="Freeform 825"/>
            <p:cNvSpPr>
              <a:spLocks/>
            </p:cNvSpPr>
            <p:nvPr/>
          </p:nvSpPr>
          <p:spPr bwMode="auto">
            <a:xfrm>
              <a:off x="3965575" y="4806032"/>
              <a:ext cx="444500" cy="163513"/>
            </a:xfrm>
            <a:custGeom>
              <a:avLst/>
              <a:gdLst>
                <a:gd name="T0" fmla="*/ 2147483647 w 135"/>
                <a:gd name="T1" fmla="*/ 2147483647 h 50"/>
                <a:gd name="T2" fmla="*/ 2147483647 w 135"/>
                <a:gd name="T3" fmla="*/ 2147483647 h 50"/>
                <a:gd name="T4" fmla="*/ 2147483647 w 135"/>
                <a:gd name="T5" fmla="*/ 2147483647 h 50"/>
                <a:gd name="T6" fmla="*/ 2147483647 w 135"/>
                <a:gd name="T7" fmla="*/ 2147483647 h 50"/>
                <a:gd name="T8" fmla="*/ 2147483647 w 135"/>
                <a:gd name="T9" fmla="*/ 2147483647 h 50"/>
                <a:gd name="T10" fmla="*/ 2147483647 w 135"/>
                <a:gd name="T11" fmla="*/ 2147483647 h 50"/>
                <a:gd name="T12" fmla="*/ 2147483647 w 135"/>
                <a:gd name="T13" fmla="*/ 2147483647 h 50"/>
                <a:gd name="T14" fmla="*/ 2147483647 w 135"/>
                <a:gd name="T15" fmla="*/ 2147483647 h 50"/>
                <a:gd name="T16" fmla="*/ 2147483647 w 135"/>
                <a:gd name="T17" fmla="*/ 2147483647 h 50"/>
                <a:gd name="T18" fmla="*/ 2147483647 w 135"/>
                <a:gd name="T19" fmla="*/ 2147483647 h 50"/>
                <a:gd name="T20" fmla="*/ 2147483647 w 135"/>
                <a:gd name="T21" fmla="*/ 2147483647 h 50"/>
                <a:gd name="T22" fmla="*/ 2147483647 w 135"/>
                <a:gd name="T23" fmla="*/ 2147483647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5"/>
                <a:gd name="T37" fmla="*/ 0 h 50"/>
                <a:gd name="T38" fmla="*/ 135 w 135"/>
                <a:gd name="T39" fmla="*/ 50 h 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5" h="50">
                  <a:moveTo>
                    <a:pt x="27" y="17"/>
                  </a:moveTo>
                  <a:cubicBezTo>
                    <a:pt x="27" y="17"/>
                    <a:pt x="16" y="21"/>
                    <a:pt x="13" y="24"/>
                  </a:cubicBezTo>
                  <a:cubicBezTo>
                    <a:pt x="10" y="28"/>
                    <a:pt x="1" y="33"/>
                    <a:pt x="1" y="37"/>
                  </a:cubicBezTo>
                  <a:cubicBezTo>
                    <a:pt x="0" y="41"/>
                    <a:pt x="5" y="48"/>
                    <a:pt x="17" y="44"/>
                  </a:cubicBezTo>
                  <a:cubicBezTo>
                    <a:pt x="30" y="40"/>
                    <a:pt x="33" y="31"/>
                    <a:pt x="46" y="30"/>
                  </a:cubicBezTo>
                  <a:cubicBezTo>
                    <a:pt x="59" y="29"/>
                    <a:pt x="67" y="27"/>
                    <a:pt x="76" y="24"/>
                  </a:cubicBezTo>
                  <a:cubicBezTo>
                    <a:pt x="85" y="22"/>
                    <a:pt x="93" y="25"/>
                    <a:pt x="109" y="32"/>
                  </a:cubicBezTo>
                  <a:cubicBezTo>
                    <a:pt x="125" y="40"/>
                    <a:pt x="130" y="43"/>
                    <a:pt x="132" y="47"/>
                  </a:cubicBezTo>
                  <a:cubicBezTo>
                    <a:pt x="135" y="50"/>
                    <a:pt x="127" y="34"/>
                    <a:pt x="124" y="22"/>
                  </a:cubicBezTo>
                  <a:cubicBezTo>
                    <a:pt x="120" y="9"/>
                    <a:pt x="129" y="0"/>
                    <a:pt x="108" y="5"/>
                  </a:cubicBezTo>
                  <a:cubicBezTo>
                    <a:pt x="87" y="11"/>
                    <a:pt x="78" y="5"/>
                    <a:pt x="63" y="9"/>
                  </a:cubicBezTo>
                  <a:cubicBezTo>
                    <a:pt x="48" y="12"/>
                    <a:pt x="39" y="12"/>
                    <a:pt x="27" y="17"/>
                  </a:cubicBezTo>
                  <a:close/>
                </a:path>
              </a:pathLst>
            </a:custGeom>
            <a:solidFill>
              <a:srgbClr val="BCA9D1"/>
            </a:solidFill>
            <a:ln w="9525">
              <a:noFill/>
              <a:round/>
              <a:headEnd/>
              <a:tailEnd/>
            </a:ln>
          </p:spPr>
          <p:txBody>
            <a:bodyPr/>
            <a:lstStyle/>
            <a:p>
              <a:endParaRPr lang="en-US"/>
            </a:p>
          </p:txBody>
        </p:sp>
        <p:sp>
          <p:nvSpPr>
            <p:cNvPr id="27454" name="Freeform 826"/>
            <p:cNvSpPr>
              <a:spLocks/>
            </p:cNvSpPr>
            <p:nvPr/>
          </p:nvSpPr>
          <p:spPr bwMode="auto">
            <a:xfrm>
              <a:off x="3965575" y="4806032"/>
              <a:ext cx="444500" cy="163513"/>
            </a:xfrm>
            <a:custGeom>
              <a:avLst/>
              <a:gdLst>
                <a:gd name="T0" fmla="*/ 2147483647 w 135"/>
                <a:gd name="T1" fmla="*/ 2147483647 h 50"/>
                <a:gd name="T2" fmla="*/ 2147483647 w 135"/>
                <a:gd name="T3" fmla="*/ 2147483647 h 50"/>
                <a:gd name="T4" fmla="*/ 2147483647 w 135"/>
                <a:gd name="T5" fmla="*/ 2147483647 h 50"/>
                <a:gd name="T6" fmla="*/ 2147483647 w 135"/>
                <a:gd name="T7" fmla="*/ 2147483647 h 50"/>
                <a:gd name="T8" fmla="*/ 2147483647 w 135"/>
                <a:gd name="T9" fmla="*/ 2147483647 h 50"/>
                <a:gd name="T10" fmla="*/ 2147483647 w 135"/>
                <a:gd name="T11" fmla="*/ 2147483647 h 50"/>
                <a:gd name="T12" fmla="*/ 2147483647 w 135"/>
                <a:gd name="T13" fmla="*/ 2147483647 h 50"/>
                <a:gd name="T14" fmla="*/ 2147483647 w 135"/>
                <a:gd name="T15" fmla="*/ 2147483647 h 50"/>
                <a:gd name="T16" fmla="*/ 2147483647 w 135"/>
                <a:gd name="T17" fmla="*/ 2147483647 h 50"/>
                <a:gd name="T18" fmla="*/ 2147483647 w 135"/>
                <a:gd name="T19" fmla="*/ 2147483647 h 50"/>
                <a:gd name="T20" fmla="*/ 2147483647 w 135"/>
                <a:gd name="T21" fmla="*/ 2147483647 h 50"/>
                <a:gd name="T22" fmla="*/ 2147483647 w 135"/>
                <a:gd name="T23" fmla="*/ 2147483647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5"/>
                <a:gd name="T37" fmla="*/ 0 h 50"/>
                <a:gd name="T38" fmla="*/ 135 w 135"/>
                <a:gd name="T39" fmla="*/ 50 h 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5" h="50">
                  <a:moveTo>
                    <a:pt x="27" y="17"/>
                  </a:moveTo>
                  <a:cubicBezTo>
                    <a:pt x="27" y="17"/>
                    <a:pt x="17" y="21"/>
                    <a:pt x="13" y="24"/>
                  </a:cubicBezTo>
                  <a:cubicBezTo>
                    <a:pt x="10" y="28"/>
                    <a:pt x="1" y="33"/>
                    <a:pt x="1" y="37"/>
                  </a:cubicBezTo>
                  <a:cubicBezTo>
                    <a:pt x="0" y="41"/>
                    <a:pt x="5" y="48"/>
                    <a:pt x="18" y="44"/>
                  </a:cubicBezTo>
                  <a:cubicBezTo>
                    <a:pt x="30" y="40"/>
                    <a:pt x="33" y="31"/>
                    <a:pt x="46" y="30"/>
                  </a:cubicBezTo>
                  <a:cubicBezTo>
                    <a:pt x="59" y="29"/>
                    <a:pt x="67" y="27"/>
                    <a:pt x="76" y="24"/>
                  </a:cubicBezTo>
                  <a:cubicBezTo>
                    <a:pt x="85" y="22"/>
                    <a:pt x="93" y="25"/>
                    <a:pt x="109" y="32"/>
                  </a:cubicBezTo>
                  <a:cubicBezTo>
                    <a:pt x="125" y="39"/>
                    <a:pt x="130" y="43"/>
                    <a:pt x="132" y="47"/>
                  </a:cubicBezTo>
                  <a:cubicBezTo>
                    <a:pt x="135" y="50"/>
                    <a:pt x="127" y="34"/>
                    <a:pt x="124" y="21"/>
                  </a:cubicBezTo>
                  <a:cubicBezTo>
                    <a:pt x="120" y="9"/>
                    <a:pt x="129" y="0"/>
                    <a:pt x="108" y="5"/>
                  </a:cubicBezTo>
                  <a:cubicBezTo>
                    <a:pt x="87" y="11"/>
                    <a:pt x="78" y="5"/>
                    <a:pt x="63" y="9"/>
                  </a:cubicBezTo>
                  <a:cubicBezTo>
                    <a:pt x="48" y="12"/>
                    <a:pt x="39" y="12"/>
                    <a:pt x="27" y="17"/>
                  </a:cubicBezTo>
                  <a:close/>
                </a:path>
              </a:pathLst>
            </a:custGeom>
            <a:solidFill>
              <a:srgbClr val="BBA9D1"/>
            </a:solidFill>
            <a:ln w="9525">
              <a:noFill/>
              <a:round/>
              <a:headEnd/>
              <a:tailEnd/>
            </a:ln>
          </p:spPr>
          <p:txBody>
            <a:bodyPr/>
            <a:lstStyle/>
            <a:p>
              <a:endParaRPr lang="en-US"/>
            </a:p>
          </p:txBody>
        </p:sp>
        <p:sp>
          <p:nvSpPr>
            <p:cNvPr id="27455" name="Freeform 827"/>
            <p:cNvSpPr>
              <a:spLocks/>
            </p:cNvSpPr>
            <p:nvPr/>
          </p:nvSpPr>
          <p:spPr bwMode="auto">
            <a:xfrm>
              <a:off x="3968750" y="4806032"/>
              <a:ext cx="441325" cy="163513"/>
            </a:xfrm>
            <a:custGeom>
              <a:avLst/>
              <a:gdLst>
                <a:gd name="T0" fmla="*/ 2147483647 w 134"/>
                <a:gd name="T1" fmla="*/ 2147483647 h 50"/>
                <a:gd name="T2" fmla="*/ 2147483647 w 134"/>
                <a:gd name="T3" fmla="*/ 2147483647 h 50"/>
                <a:gd name="T4" fmla="*/ 0 w 134"/>
                <a:gd name="T5" fmla="*/ 2147483647 h 50"/>
                <a:gd name="T6" fmla="*/ 2147483647 w 134"/>
                <a:gd name="T7" fmla="*/ 2147483647 h 50"/>
                <a:gd name="T8" fmla="*/ 2147483647 w 134"/>
                <a:gd name="T9" fmla="*/ 2147483647 h 50"/>
                <a:gd name="T10" fmla="*/ 2147483647 w 134"/>
                <a:gd name="T11" fmla="*/ 2147483647 h 50"/>
                <a:gd name="T12" fmla="*/ 2147483647 w 134"/>
                <a:gd name="T13" fmla="*/ 2147483647 h 50"/>
                <a:gd name="T14" fmla="*/ 2147483647 w 134"/>
                <a:gd name="T15" fmla="*/ 2147483647 h 50"/>
                <a:gd name="T16" fmla="*/ 2147483647 w 134"/>
                <a:gd name="T17" fmla="*/ 2147483647 h 50"/>
                <a:gd name="T18" fmla="*/ 2147483647 w 134"/>
                <a:gd name="T19" fmla="*/ 2147483647 h 50"/>
                <a:gd name="T20" fmla="*/ 2147483647 w 134"/>
                <a:gd name="T21" fmla="*/ 2147483647 h 50"/>
                <a:gd name="T22" fmla="*/ 2147483647 w 134"/>
                <a:gd name="T23" fmla="*/ 2147483647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4"/>
                <a:gd name="T37" fmla="*/ 0 h 50"/>
                <a:gd name="T38" fmla="*/ 134 w 134"/>
                <a:gd name="T39" fmla="*/ 50 h 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4" h="50">
                  <a:moveTo>
                    <a:pt x="26" y="17"/>
                  </a:moveTo>
                  <a:cubicBezTo>
                    <a:pt x="26" y="17"/>
                    <a:pt x="16" y="21"/>
                    <a:pt x="13" y="24"/>
                  </a:cubicBezTo>
                  <a:cubicBezTo>
                    <a:pt x="9" y="28"/>
                    <a:pt x="1" y="32"/>
                    <a:pt x="0" y="37"/>
                  </a:cubicBezTo>
                  <a:cubicBezTo>
                    <a:pt x="0" y="41"/>
                    <a:pt x="4" y="48"/>
                    <a:pt x="17" y="44"/>
                  </a:cubicBezTo>
                  <a:cubicBezTo>
                    <a:pt x="29" y="40"/>
                    <a:pt x="32" y="31"/>
                    <a:pt x="45" y="30"/>
                  </a:cubicBezTo>
                  <a:cubicBezTo>
                    <a:pt x="58" y="29"/>
                    <a:pt x="66" y="27"/>
                    <a:pt x="75" y="24"/>
                  </a:cubicBezTo>
                  <a:cubicBezTo>
                    <a:pt x="84" y="22"/>
                    <a:pt x="92" y="25"/>
                    <a:pt x="108" y="32"/>
                  </a:cubicBezTo>
                  <a:cubicBezTo>
                    <a:pt x="124" y="39"/>
                    <a:pt x="129" y="43"/>
                    <a:pt x="131" y="47"/>
                  </a:cubicBezTo>
                  <a:cubicBezTo>
                    <a:pt x="134" y="50"/>
                    <a:pt x="126" y="34"/>
                    <a:pt x="122" y="21"/>
                  </a:cubicBezTo>
                  <a:cubicBezTo>
                    <a:pt x="119" y="9"/>
                    <a:pt x="128" y="0"/>
                    <a:pt x="107" y="5"/>
                  </a:cubicBezTo>
                  <a:cubicBezTo>
                    <a:pt x="86" y="11"/>
                    <a:pt x="77" y="5"/>
                    <a:pt x="62" y="9"/>
                  </a:cubicBezTo>
                  <a:cubicBezTo>
                    <a:pt x="47" y="12"/>
                    <a:pt x="38" y="12"/>
                    <a:pt x="26" y="17"/>
                  </a:cubicBezTo>
                  <a:close/>
                </a:path>
              </a:pathLst>
            </a:custGeom>
            <a:solidFill>
              <a:srgbClr val="BAA7D1"/>
            </a:solidFill>
            <a:ln w="9525">
              <a:noFill/>
              <a:round/>
              <a:headEnd/>
              <a:tailEnd/>
            </a:ln>
          </p:spPr>
          <p:txBody>
            <a:bodyPr/>
            <a:lstStyle/>
            <a:p>
              <a:endParaRPr lang="en-US"/>
            </a:p>
          </p:txBody>
        </p:sp>
        <p:sp>
          <p:nvSpPr>
            <p:cNvPr id="27456" name="Freeform 828"/>
            <p:cNvSpPr>
              <a:spLocks/>
            </p:cNvSpPr>
            <p:nvPr/>
          </p:nvSpPr>
          <p:spPr bwMode="auto">
            <a:xfrm>
              <a:off x="3968750" y="4806032"/>
              <a:ext cx="441325" cy="163513"/>
            </a:xfrm>
            <a:custGeom>
              <a:avLst/>
              <a:gdLst>
                <a:gd name="T0" fmla="*/ 2147483647 w 134"/>
                <a:gd name="T1" fmla="*/ 2147483647 h 50"/>
                <a:gd name="T2" fmla="*/ 2147483647 w 134"/>
                <a:gd name="T3" fmla="*/ 2147483647 h 50"/>
                <a:gd name="T4" fmla="*/ 0 w 134"/>
                <a:gd name="T5" fmla="*/ 2147483647 h 50"/>
                <a:gd name="T6" fmla="*/ 2147483647 w 134"/>
                <a:gd name="T7" fmla="*/ 2147483647 h 50"/>
                <a:gd name="T8" fmla="*/ 2147483647 w 134"/>
                <a:gd name="T9" fmla="*/ 2147483647 h 50"/>
                <a:gd name="T10" fmla="*/ 2147483647 w 134"/>
                <a:gd name="T11" fmla="*/ 2147483647 h 50"/>
                <a:gd name="T12" fmla="*/ 2147483647 w 134"/>
                <a:gd name="T13" fmla="*/ 2147483647 h 50"/>
                <a:gd name="T14" fmla="*/ 2147483647 w 134"/>
                <a:gd name="T15" fmla="*/ 2147483647 h 50"/>
                <a:gd name="T16" fmla="*/ 2147483647 w 134"/>
                <a:gd name="T17" fmla="*/ 2147483647 h 50"/>
                <a:gd name="T18" fmla="*/ 2147483647 w 134"/>
                <a:gd name="T19" fmla="*/ 2147483647 h 50"/>
                <a:gd name="T20" fmla="*/ 2147483647 w 134"/>
                <a:gd name="T21" fmla="*/ 2147483647 h 50"/>
                <a:gd name="T22" fmla="*/ 2147483647 w 134"/>
                <a:gd name="T23" fmla="*/ 2147483647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4"/>
                <a:gd name="T37" fmla="*/ 0 h 50"/>
                <a:gd name="T38" fmla="*/ 134 w 134"/>
                <a:gd name="T39" fmla="*/ 50 h 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4" h="50">
                  <a:moveTo>
                    <a:pt x="26" y="17"/>
                  </a:moveTo>
                  <a:cubicBezTo>
                    <a:pt x="26" y="17"/>
                    <a:pt x="16" y="21"/>
                    <a:pt x="13" y="24"/>
                  </a:cubicBezTo>
                  <a:cubicBezTo>
                    <a:pt x="10" y="28"/>
                    <a:pt x="1" y="32"/>
                    <a:pt x="0" y="37"/>
                  </a:cubicBezTo>
                  <a:cubicBezTo>
                    <a:pt x="0" y="41"/>
                    <a:pt x="5" y="48"/>
                    <a:pt x="17" y="44"/>
                  </a:cubicBezTo>
                  <a:cubicBezTo>
                    <a:pt x="29" y="39"/>
                    <a:pt x="33" y="31"/>
                    <a:pt x="46" y="30"/>
                  </a:cubicBezTo>
                  <a:cubicBezTo>
                    <a:pt x="59" y="29"/>
                    <a:pt x="66" y="26"/>
                    <a:pt x="75" y="24"/>
                  </a:cubicBezTo>
                  <a:cubicBezTo>
                    <a:pt x="84" y="21"/>
                    <a:pt x="92" y="24"/>
                    <a:pt x="108" y="32"/>
                  </a:cubicBezTo>
                  <a:cubicBezTo>
                    <a:pt x="124" y="39"/>
                    <a:pt x="128" y="43"/>
                    <a:pt x="131" y="46"/>
                  </a:cubicBezTo>
                  <a:cubicBezTo>
                    <a:pt x="134" y="50"/>
                    <a:pt x="126" y="34"/>
                    <a:pt x="122" y="21"/>
                  </a:cubicBezTo>
                  <a:cubicBezTo>
                    <a:pt x="119" y="9"/>
                    <a:pt x="128" y="0"/>
                    <a:pt x="107" y="6"/>
                  </a:cubicBezTo>
                  <a:cubicBezTo>
                    <a:pt x="86" y="11"/>
                    <a:pt x="77" y="6"/>
                    <a:pt x="62" y="9"/>
                  </a:cubicBezTo>
                  <a:cubicBezTo>
                    <a:pt x="47" y="12"/>
                    <a:pt x="38" y="12"/>
                    <a:pt x="26" y="17"/>
                  </a:cubicBezTo>
                  <a:close/>
                </a:path>
              </a:pathLst>
            </a:custGeom>
            <a:solidFill>
              <a:srgbClr val="B9A7D0"/>
            </a:solidFill>
            <a:ln w="9525">
              <a:noFill/>
              <a:round/>
              <a:headEnd/>
              <a:tailEnd/>
            </a:ln>
          </p:spPr>
          <p:txBody>
            <a:bodyPr/>
            <a:lstStyle/>
            <a:p>
              <a:endParaRPr lang="en-US"/>
            </a:p>
          </p:txBody>
        </p:sp>
        <p:sp>
          <p:nvSpPr>
            <p:cNvPr id="27457" name="Freeform 829"/>
            <p:cNvSpPr>
              <a:spLocks/>
            </p:cNvSpPr>
            <p:nvPr/>
          </p:nvSpPr>
          <p:spPr bwMode="auto">
            <a:xfrm>
              <a:off x="3968750" y="4806032"/>
              <a:ext cx="438150" cy="163513"/>
            </a:xfrm>
            <a:custGeom>
              <a:avLst/>
              <a:gdLst>
                <a:gd name="T0" fmla="*/ 2147483647 w 133"/>
                <a:gd name="T1" fmla="*/ 2147483647 h 50"/>
                <a:gd name="T2" fmla="*/ 2147483647 w 133"/>
                <a:gd name="T3" fmla="*/ 2147483647 h 50"/>
                <a:gd name="T4" fmla="*/ 2147483647 w 133"/>
                <a:gd name="T5" fmla="*/ 2147483647 h 50"/>
                <a:gd name="T6" fmla="*/ 2147483647 w 133"/>
                <a:gd name="T7" fmla="*/ 2147483647 h 50"/>
                <a:gd name="T8" fmla="*/ 2147483647 w 133"/>
                <a:gd name="T9" fmla="*/ 2147483647 h 50"/>
                <a:gd name="T10" fmla="*/ 2147483647 w 133"/>
                <a:gd name="T11" fmla="*/ 2147483647 h 50"/>
                <a:gd name="T12" fmla="*/ 2147483647 w 133"/>
                <a:gd name="T13" fmla="*/ 2147483647 h 50"/>
                <a:gd name="T14" fmla="*/ 2147483647 w 133"/>
                <a:gd name="T15" fmla="*/ 2147483647 h 50"/>
                <a:gd name="T16" fmla="*/ 2147483647 w 133"/>
                <a:gd name="T17" fmla="*/ 2147483647 h 50"/>
                <a:gd name="T18" fmla="*/ 2147483647 w 133"/>
                <a:gd name="T19" fmla="*/ 2147483647 h 50"/>
                <a:gd name="T20" fmla="*/ 2147483647 w 133"/>
                <a:gd name="T21" fmla="*/ 2147483647 h 50"/>
                <a:gd name="T22" fmla="*/ 2147483647 w 133"/>
                <a:gd name="T23" fmla="*/ 2147483647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3"/>
                <a:gd name="T37" fmla="*/ 0 h 50"/>
                <a:gd name="T38" fmla="*/ 133 w 133"/>
                <a:gd name="T39" fmla="*/ 50 h 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3" h="50">
                  <a:moveTo>
                    <a:pt x="27" y="17"/>
                  </a:moveTo>
                  <a:cubicBezTo>
                    <a:pt x="27" y="17"/>
                    <a:pt x="16" y="21"/>
                    <a:pt x="13" y="24"/>
                  </a:cubicBezTo>
                  <a:cubicBezTo>
                    <a:pt x="10" y="28"/>
                    <a:pt x="1" y="32"/>
                    <a:pt x="1" y="37"/>
                  </a:cubicBezTo>
                  <a:cubicBezTo>
                    <a:pt x="0" y="41"/>
                    <a:pt x="5" y="47"/>
                    <a:pt x="17" y="43"/>
                  </a:cubicBezTo>
                  <a:cubicBezTo>
                    <a:pt x="29" y="39"/>
                    <a:pt x="33" y="31"/>
                    <a:pt x="46" y="30"/>
                  </a:cubicBezTo>
                  <a:cubicBezTo>
                    <a:pt x="59" y="29"/>
                    <a:pt x="66" y="26"/>
                    <a:pt x="75" y="24"/>
                  </a:cubicBezTo>
                  <a:cubicBezTo>
                    <a:pt x="84" y="21"/>
                    <a:pt x="92" y="24"/>
                    <a:pt x="108" y="32"/>
                  </a:cubicBezTo>
                  <a:cubicBezTo>
                    <a:pt x="123" y="39"/>
                    <a:pt x="128" y="43"/>
                    <a:pt x="131" y="46"/>
                  </a:cubicBezTo>
                  <a:cubicBezTo>
                    <a:pt x="133" y="50"/>
                    <a:pt x="125" y="34"/>
                    <a:pt x="122" y="21"/>
                  </a:cubicBezTo>
                  <a:cubicBezTo>
                    <a:pt x="119" y="9"/>
                    <a:pt x="128" y="0"/>
                    <a:pt x="107" y="6"/>
                  </a:cubicBezTo>
                  <a:cubicBezTo>
                    <a:pt x="86" y="11"/>
                    <a:pt x="77" y="6"/>
                    <a:pt x="62" y="9"/>
                  </a:cubicBezTo>
                  <a:cubicBezTo>
                    <a:pt x="47" y="12"/>
                    <a:pt x="38" y="12"/>
                    <a:pt x="27" y="17"/>
                  </a:cubicBezTo>
                  <a:close/>
                </a:path>
              </a:pathLst>
            </a:custGeom>
            <a:solidFill>
              <a:srgbClr val="B8A7D0"/>
            </a:solidFill>
            <a:ln w="9525">
              <a:noFill/>
              <a:round/>
              <a:headEnd/>
              <a:tailEnd/>
            </a:ln>
          </p:spPr>
          <p:txBody>
            <a:bodyPr/>
            <a:lstStyle/>
            <a:p>
              <a:endParaRPr lang="en-US"/>
            </a:p>
          </p:txBody>
        </p:sp>
        <p:sp>
          <p:nvSpPr>
            <p:cNvPr id="27458" name="Freeform 830"/>
            <p:cNvSpPr>
              <a:spLocks/>
            </p:cNvSpPr>
            <p:nvPr/>
          </p:nvSpPr>
          <p:spPr bwMode="auto">
            <a:xfrm>
              <a:off x="3968750" y="4806032"/>
              <a:ext cx="438150" cy="160338"/>
            </a:xfrm>
            <a:custGeom>
              <a:avLst/>
              <a:gdLst>
                <a:gd name="T0" fmla="*/ 2147483647 w 133"/>
                <a:gd name="T1" fmla="*/ 2147483647 h 49"/>
                <a:gd name="T2" fmla="*/ 2147483647 w 133"/>
                <a:gd name="T3" fmla="*/ 2147483647 h 49"/>
                <a:gd name="T4" fmla="*/ 2147483647 w 133"/>
                <a:gd name="T5" fmla="*/ 2147483647 h 49"/>
                <a:gd name="T6" fmla="*/ 2147483647 w 133"/>
                <a:gd name="T7" fmla="*/ 2147483647 h 49"/>
                <a:gd name="T8" fmla="*/ 2147483647 w 133"/>
                <a:gd name="T9" fmla="*/ 2147483647 h 49"/>
                <a:gd name="T10" fmla="*/ 2147483647 w 133"/>
                <a:gd name="T11" fmla="*/ 2147483647 h 49"/>
                <a:gd name="T12" fmla="*/ 2147483647 w 133"/>
                <a:gd name="T13" fmla="*/ 2147483647 h 49"/>
                <a:gd name="T14" fmla="*/ 2147483647 w 133"/>
                <a:gd name="T15" fmla="*/ 2147483647 h 49"/>
                <a:gd name="T16" fmla="*/ 2147483647 w 133"/>
                <a:gd name="T17" fmla="*/ 2147483647 h 49"/>
                <a:gd name="T18" fmla="*/ 2147483647 w 133"/>
                <a:gd name="T19" fmla="*/ 2147483647 h 49"/>
                <a:gd name="T20" fmla="*/ 2147483647 w 133"/>
                <a:gd name="T21" fmla="*/ 2147483647 h 49"/>
                <a:gd name="T22" fmla="*/ 2147483647 w 133"/>
                <a:gd name="T23" fmla="*/ 2147483647 h 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3"/>
                <a:gd name="T37" fmla="*/ 0 h 49"/>
                <a:gd name="T38" fmla="*/ 133 w 133"/>
                <a:gd name="T39" fmla="*/ 49 h 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3" h="49">
                  <a:moveTo>
                    <a:pt x="27" y="17"/>
                  </a:moveTo>
                  <a:cubicBezTo>
                    <a:pt x="27" y="17"/>
                    <a:pt x="16" y="21"/>
                    <a:pt x="13" y="24"/>
                  </a:cubicBezTo>
                  <a:cubicBezTo>
                    <a:pt x="10" y="28"/>
                    <a:pt x="1" y="32"/>
                    <a:pt x="1" y="37"/>
                  </a:cubicBezTo>
                  <a:cubicBezTo>
                    <a:pt x="0" y="41"/>
                    <a:pt x="5" y="47"/>
                    <a:pt x="17" y="43"/>
                  </a:cubicBezTo>
                  <a:cubicBezTo>
                    <a:pt x="29" y="39"/>
                    <a:pt x="33" y="30"/>
                    <a:pt x="46" y="29"/>
                  </a:cubicBezTo>
                  <a:cubicBezTo>
                    <a:pt x="59" y="28"/>
                    <a:pt x="66" y="26"/>
                    <a:pt x="75" y="24"/>
                  </a:cubicBezTo>
                  <a:cubicBezTo>
                    <a:pt x="84" y="21"/>
                    <a:pt x="92" y="24"/>
                    <a:pt x="107" y="31"/>
                  </a:cubicBezTo>
                  <a:cubicBezTo>
                    <a:pt x="123" y="39"/>
                    <a:pt x="128" y="43"/>
                    <a:pt x="131" y="46"/>
                  </a:cubicBezTo>
                  <a:cubicBezTo>
                    <a:pt x="133" y="49"/>
                    <a:pt x="125" y="33"/>
                    <a:pt x="122" y="21"/>
                  </a:cubicBezTo>
                  <a:cubicBezTo>
                    <a:pt x="119" y="9"/>
                    <a:pt x="127" y="0"/>
                    <a:pt x="107" y="6"/>
                  </a:cubicBezTo>
                  <a:cubicBezTo>
                    <a:pt x="86" y="11"/>
                    <a:pt x="77" y="6"/>
                    <a:pt x="62" y="9"/>
                  </a:cubicBezTo>
                  <a:cubicBezTo>
                    <a:pt x="48" y="12"/>
                    <a:pt x="38" y="12"/>
                    <a:pt x="27" y="17"/>
                  </a:cubicBezTo>
                  <a:close/>
                </a:path>
              </a:pathLst>
            </a:custGeom>
            <a:solidFill>
              <a:srgbClr val="B7A6D0"/>
            </a:solidFill>
            <a:ln w="9525">
              <a:noFill/>
              <a:round/>
              <a:headEnd/>
              <a:tailEnd/>
            </a:ln>
          </p:spPr>
          <p:txBody>
            <a:bodyPr/>
            <a:lstStyle/>
            <a:p>
              <a:endParaRPr lang="en-US"/>
            </a:p>
          </p:txBody>
        </p:sp>
        <p:sp>
          <p:nvSpPr>
            <p:cNvPr id="27459" name="Freeform 831"/>
            <p:cNvSpPr>
              <a:spLocks/>
            </p:cNvSpPr>
            <p:nvPr/>
          </p:nvSpPr>
          <p:spPr bwMode="auto">
            <a:xfrm>
              <a:off x="3971925" y="4809207"/>
              <a:ext cx="434975" cy="157163"/>
            </a:xfrm>
            <a:custGeom>
              <a:avLst/>
              <a:gdLst>
                <a:gd name="T0" fmla="*/ 2147483647 w 132"/>
                <a:gd name="T1" fmla="*/ 2147483647 h 48"/>
                <a:gd name="T2" fmla="*/ 2147483647 w 132"/>
                <a:gd name="T3" fmla="*/ 2147483647 h 48"/>
                <a:gd name="T4" fmla="*/ 0 w 132"/>
                <a:gd name="T5" fmla="*/ 2147483647 h 48"/>
                <a:gd name="T6" fmla="*/ 2147483647 w 132"/>
                <a:gd name="T7" fmla="*/ 2147483647 h 48"/>
                <a:gd name="T8" fmla="*/ 2147483647 w 132"/>
                <a:gd name="T9" fmla="*/ 2147483647 h 48"/>
                <a:gd name="T10" fmla="*/ 2147483647 w 132"/>
                <a:gd name="T11" fmla="*/ 2147483647 h 48"/>
                <a:gd name="T12" fmla="*/ 2147483647 w 132"/>
                <a:gd name="T13" fmla="*/ 2147483647 h 48"/>
                <a:gd name="T14" fmla="*/ 2147483647 w 132"/>
                <a:gd name="T15" fmla="*/ 2147483647 h 48"/>
                <a:gd name="T16" fmla="*/ 2147483647 w 132"/>
                <a:gd name="T17" fmla="*/ 2147483647 h 48"/>
                <a:gd name="T18" fmla="*/ 2147483647 w 132"/>
                <a:gd name="T19" fmla="*/ 2147483647 h 48"/>
                <a:gd name="T20" fmla="*/ 2147483647 w 132"/>
                <a:gd name="T21" fmla="*/ 2147483647 h 48"/>
                <a:gd name="T22" fmla="*/ 2147483647 w 132"/>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2"/>
                <a:gd name="T37" fmla="*/ 0 h 48"/>
                <a:gd name="T38" fmla="*/ 132 w 13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2" h="48">
                  <a:moveTo>
                    <a:pt x="26" y="16"/>
                  </a:moveTo>
                  <a:cubicBezTo>
                    <a:pt x="26" y="16"/>
                    <a:pt x="16" y="20"/>
                    <a:pt x="12" y="23"/>
                  </a:cubicBezTo>
                  <a:cubicBezTo>
                    <a:pt x="9" y="27"/>
                    <a:pt x="1" y="31"/>
                    <a:pt x="0" y="36"/>
                  </a:cubicBezTo>
                  <a:cubicBezTo>
                    <a:pt x="0" y="40"/>
                    <a:pt x="4" y="46"/>
                    <a:pt x="16" y="42"/>
                  </a:cubicBezTo>
                  <a:cubicBezTo>
                    <a:pt x="28" y="38"/>
                    <a:pt x="32" y="29"/>
                    <a:pt x="45" y="28"/>
                  </a:cubicBezTo>
                  <a:cubicBezTo>
                    <a:pt x="58" y="27"/>
                    <a:pt x="65" y="25"/>
                    <a:pt x="74" y="22"/>
                  </a:cubicBezTo>
                  <a:cubicBezTo>
                    <a:pt x="83" y="20"/>
                    <a:pt x="90" y="23"/>
                    <a:pt x="106" y="30"/>
                  </a:cubicBezTo>
                  <a:cubicBezTo>
                    <a:pt x="122" y="38"/>
                    <a:pt x="127" y="41"/>
                    <a:pt x="130" y="45"/>
                  </a:cubicBezTo>
                  <a:cubicBezTo>
                    <a:pt x="132" y="48"/>
                    <a:pt x="124" y="32"/>
                    <a:pt x="121" y="20"/>
                  </a:cubicBezTo>
                  <a:cubicBezTo>
                    <a:pt x="118" y="8"/>
                    <a:pt x="126" y="0"/>
                    <a:pt x="106" y="5"/>
                  </a:cubicBezTo>
                  <a:cubicBezTo>
                    <a:pt x="85" y="10"/>
                    <a:pt x="76" y="5"/>
                    <a:pt x="61" y="8"/>
                  </a:cubicBezTo>
                  <a:cubicBezTo>
                    <a:pt x="47" y="11"/>
                    <a:pt x="38" y="11"/>
                    <a:pt x="26" y="16"/>
                  </a:cubicBezTo>
                  <a:close/>
                </a:path>
              </a:pathLst>
            </a:custGeom>
            <a:solidFill>
              <a:srgbClr val="B6A5D0"/>
            </a:solidFill>
            <a:ln w="9525">
              <a:noFill/>
              <a:round/>
              <a:headEnd/>
              <a:tailEnd/>
            </a:ln>
          </p:spPr>
          <p:txBody>
            <a:bodyPr/>
            <a:lstStyle/>
            <a:p>
              <a:endParaRPr lang="en-US"/>
            </a:p>
          </p:txBody>
        </p:sp>
        <p:sp>
          <p:nvSpPr>
            <p:cNvPr id="27460" name="Freeform 832"/>
            <p:cNvSpPr>
              <a:spLocks/>
            </p:cNvSpPr>
            <p:nvPr/>
          </p:nvSpPr>
          <p:spPr bwMode="auto">
            <a:xfrm>
              <a:off x="3971925" y="4809207"/>
              <a:ext cx="434975" cy="157163"/>
            </a:xfrm>
            <a:custGeom>
              <a:avLst/>
              <a:gdLst>
                <a:gd name="T0" fmla="*/ 2147483647 w 132"/>
                <a:gd name="T1" fmla="*/ 2147483647 h 48"/>
                <a:gd name="T2" fmla="*/ 2147483647 w 132"/>
                <a:gd name="T3" fmla="*/ 2147483647 h 48"/>
                <a:gd name="T4" fmla="*/ 0 w 132"/>
                <a:gd name="T5" fmla="*/ 2147483647 h 48"/>
                <a:gd name="T6" fmla="*/ 2147483647 w 132"/>
                <a:gd name="T7" fmla="*/ 2147483647 h 48"/>
                <a:gd name="T8" fmla="*/ 2147483647 w 132"/>
                <a:gd name="T9" fmla="*/ 2147483647 h 48"/>
                <a:gd name="T10" fmla="*/ 2147483647 w 132"/>
                <a:gd name="T11" fmla="*/ 2147483647 h 48"/>
                <a:gd name="T12" fmla="*/ 2147483647 w 132"/>
                <a:gd name="T13" fmla="*/ 2147483647 h 48"/>
                <a:gd name="T14" fmla="*/ 2147483647 w 132"/>
                <a:gd name="T15" fmla="*/ 2147483647 h 48"/>
                <a:gd name="T16" fmla="*/ 2147483647 w 132"/>
                <a:gd name="T17" fmla="*/ 2147483647 h 48"/>
                <a:gd name="T18" fmla="*/ 2147483647 w 132"/>
                <a:gd name="T19" fmla="*/ 2147483647 h 48"/>
                <a:gd name="T20" fmla="*/ 2147483647 w 132"/>
                <a:gd name="T21" fmla="*/ 2147483647 h 48"/>
                <a:gd name="T22" fmla="*/ 2147483647 w 132"/>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2"/>
                <a:gd name="T37" fmla="*/ 0 h 48"/>
                <a:gd name="T38" fmla="*/ 132 w 13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2" h="48">
                  <a:moveTo>
                    <a:pt x="26" y="16"/>
                  </a:moveTo>
                  <a:cubicBezTo>
                    <a:pt x="26" y="16"/>
                    <a:pt x="16" y="20"/>
                    <a:pt x="13" y="23"/>
                  </a:cubicBezTo>
                  <a:cubicBezTo>
                    <a:pt x="9" y="27"/>
                    <a:pt x="1" y="31"/>
                    <a:pt x="0" y="36"/>
                  </a:cubicBezTo>
                  <a:cubicBezTo>
                    <a:pt x="0" y="40"/>
                    <a:pt x="4" y="46"/>
                    <a:pt x="16" y="42"/>
                  </a:cubicBezTo>
                  <a:cubicBezTo>
                    <a:pt x="28" y="38"/>
                    <a:pt x="32" y="29"/>
                    <a:pt x="45" y="28"/>
                  </a:cubicBezTo>
                  <a:cubicBezTo>
                    <a:pt x="58" y="27"/>
                    <a:pt x="65" y="25"/>
                    <a:pt x="74" y="22"/>
                  </a:cubicBezTo>
                  <a:cubicBezTo>
                    <a:pt x="83" y="20"/>
                    <a:pt x="90" y="23"/>
                    <a:pt x="106" y="30"/>
                  </a:cubicBezTo>
                  <a:cubicBezTo>
                    <a:pt x="122" y="37"/>
                    <a:pt x="127" y="41"/>
                    <a:pt x="129" y="45"/>
                  </a:cubicBezTo>
                  <a:cubicBezTo>
                    <a:pt x="132" y="48"/>
                    <a:pt x="124" y="32"/>
                    <a:pt x="121" y="20"/>
                  </a:cubicBezTo>
                  <a:cubicBezTo>
                    <a:pt x="117" y="8"/>
                    <a:pt x="126" y="0"/>
                    <a:pt x="106" y="5"/>
                  </a:cubicBezTo>
                  <a:cubicBezTo>
                    <a:pt x="85" y="11"/>
                    <a:pt x="76" y="5"/>
                    <a:pt x="61" y="8"/>
                  </a:cubicBezTo>
                  <a:cubicBezTo>
                    <a:pt x="47" y="11"/>
                    <a:pt x="38" y="11"/>
                    <a:pt x="26" y="16"/>
                  </a:cubicBezTo>
                  <a:close/>
                </a:path>
              </a:pathLst>
            </a:custGeom>
            <a:solidFill>
              <a:srgbClr val="B5A5CF"/>
            </a:solidFill>
            <a:ln w="9525">
              <a:noFill/>
              <a:round/>
              <a:headEnd/>
              <a:tailEnd/>
            </a:ln>
          </p:spPr>
          <p:txBody>
            <a:bodyPr/>
            <a:lstStyle/>
            <a:p>
              <a:endParaRPr lang="en-US"/>
            </a:p>
          </p:txBody>
        </p:sp>
        <p:sp>
          <p:nvSpPr>
            <p:cNvPr id="27461" name="Freeform 833"/>
            <p:cNvSpPr>
              <a:spLocks/>
            </p:cNvSpPr>
            <p:nvPr/>
          </p:nvSpPr>
          <p:spPr bwMode="auto">
            <a:xfrm>
              <a:off x="3971925" y="4809207"/>
              <a:ext cx="434975" cy="157163"/>
            </a:xfrm>
            <a:custGeom>
              <a:avLst/>
              <a:gdLst>
                <a:gd name="T0" fmla="*/ 2147483647 w 132"/>
                <a:gd name="T1" fmla="*/ 2147483647 h 48"/>
                <a:gd name="T2" fmla="*/ 2147483647 w 132"/>
                <a:gd name="T3" fmla="*/ 2147483647 h 48"/>
                <a:gd name="T4" fmla="*/ 2147483647 w 132"/>
                <a:gd name="T5" fmla="*/ 2147483647 h 48"/>
                <a:gd name="T6" fmla="*/ 2147483647 w 132"/>
                <a:gd name="T7" fmla="*/ 2147483647 h 48"/>
                <a:gd name="T8" fmla="*/ 2147483647 w 132"/>
                <a:gd name="T9" fmla="*/ 2147483647 h 48"/>
                <a:gd name="T10" fmla="*/ 2147483647 w 132"/>
                <a:gd name="T11" fmla="*/ 2147483647 h 48"/>
                <a:gd name="T12" fmla="*/ 2147483647 w 132"/>
                <a:gd name="T13" fmla="*/ 2147483647 h 48"/>
                <a:gd name="T14" fmla="*/ 2147483647 w 132"/>
                <a:gd name="T15" fmla="*/ 2147483647 h 48"/>
                <a:gd name="T16" fmla="*/ 2147483647 w 132"/>
                <a:gd name="T17" fmla="*/ 2147483647 h 48"/>
                <a:gd name="T18" fmla="*/ 2147483647 w 132"/>
                <a:gd name="T19" fmla="*/ 2147483647 h 48"/>
                <a:gd name="T20" fmla="*/ 2147483647 w 132"/>
                <a:gd name="T21" fmla="*/ 2147483647 h 48"/>
                <a:gd name="T22" fmla="*/ 2147483647 w 132"/>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2"/>
                <a:gd name="T37" fmla="*/ 0 h 48"/>
                <a:gd name="T38" fmla="*/ 132 w 13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2" h="48">
                  <a:moveTo>
                    <a:pt x="26" y="16"/>
                  </a:moveTo>
                  <a:cubicBezTo>
                    <a:pt x="26" y="16"/>
                    <a:pt x="16" y="20"/>
                    <a:pt x="13" y="23"/>
                  </a:cubicBezTo>
                  <a:cubicBezTo>
                    <a:pt x="10" y="27"/>
                    <a:pt x="1" y="31"/>
                    <a:pt x="1" y="36"/>
                  </a:cubicBezTo>
                  <a:cubicBezTo>
                    <a:pt x="0" y="40"/>
                    <a:pt x="4" y="45"/>
                    <a:pt x="16" y="41"/>
                  </a:cubicBezTo>
                  <a:cubicBezTo>
                    <a:pt x="28" y="37"/>
                    <a:pt x="32" y="29"/>
                    <a:pt x="45" y="28"/>
                  </a:cubicBezTo>
                  <a:cubicBezTo>
                    <a:pt x="58" y="27"/>
                    <a:pt x="64" y="24"/>
                    <a:pt x="74" y="22"/>
                  </a:cubicBezTo>
                  <a:cubicBezTo>
                    <a:pt x="83" y="20"/>
                    <a:pt x="90" y="23"/>
                    <a:pt x="106" y="30"/>
                  </a:cubicBezTo>
                  <a:cubicBezTo>
                    <a:pt x="122" y="37"/>
                    <a:pt x="127" y="41"/>
                    <a:pt x="129" y="44"/>
                  </a:cubicBezTo>
                  <a:cubicBezTo>
                    <a:pt x="132" y="48"/>
                    <a:pt x="124" y="32"/>
                    <a:pt x="121" y="20"/>
                  </a:cubicBezTo>
                  <a:cubicBezTo>
                    <a:pt x="117" y="8"/>
                    <a:pt x="126" y="0"/>
                    <a:pt x="105" y="5"/>
                  </a:cubicBezTo>
                  <a:cubicBezTo>
                    <a:pt x="85" y="11"/>
                    <a:pt x="76" y="5"/>
                    <a:pt x="61" y="8"/>
                  </a:cubicBezTo>
                  <a:cubicBezTo>
                    <a:pt x="47" y="11"/>
                    <a:pt x="38" y="11"/>
                    <a:pt x="26" y="16"/>
                  </a:cubicBezTo>
                  <a:close/>
                </a:path>
              </a:pathLst>
            </a:custGeom>
            <a:solidFill>
              <a:srgbClr val="B4A4CF"/>
            </a:solidFill>
            <a:ln w="9525">
              <a:noFill/>
              <a:round/>
              <a:headEnd/>
              <a:tailEnd/>
            </a:ln>
          </p:spPr>
          <p:txBody>
            <a:bodyPr/>
            <a:lstStyle/>
            <a:p>
              <a:endParaRPr lang="en-US"/>
            </a:p>
          </p:txBody>
        </p:sp>
        <p:sp>
          <p:nvSpPr>
            <p:cNvPr id="27462" name="Freeform 834"/>
            <p:cNvSpPr>
              <a:spLocks/>
            </p:cNvSpPr>
            <p:nvPr/>
          </p:nvSpPr>
          <p:spPr bwMode="auto">
            <a:xfrm>
              <a:off x="3971925" y="4809207"/>
              <a:ext cx="434975" cy="157163"/>
            </a:xfrm>
            <a:custGeom>
              <a:avLst/>
              <a:gdLst>
                <a:gd name="T0" fmla="*/ 2147483647 w 132"/>
                <a:gd name="T1" fmla="*/ 2147483647 h 48"/>
                <a:gd name="T2" fmla="*/ 2147483647 w 132"/>
                <a:gd name="T3" fmla="*/ 2147483647 h 48"/>
                <a:gd name="T4" fmla="*/ 2147483647 w 132"/>
                <a:gd name="T5" fmla="*/ 2147483647 h 48"/>
                <a:gd name="T6" fmla="*/ 2147483647 w 132"/>
                <a:gd name="T7" fmla="*/ 2147483647 h 48"/>
                <a:gd name="T8" fmla="*/ 2147483647 w 132"/>
                <a:gd name="T9" fmla="*/ 2147483647 h 48"/>
                <a:gd name="T10" fmla="*/ 2147483647 w 132"/>
                <a:gd name="T11" fmla="*/ 2147483647 h 48"/>
                <a:gd name="T12" fmla="*/ 2147483647 w 132"/>
                <a:gd name="T13" fmla="*/ 2147483647 h 48"/>
                <a:gd name="T14" fmla="*/ 2147483647 w 132"/>
                <a:gd name="T15" fmla="*/ 2147483647 h 48"/>
                <a:gd name="T16" fmla="*/ 2147483647 w 132"/>
                <a:gd name="T17" fmla="*/ 2147483647 h 48"/>
                <a:gd name="T18" fmla="*/ 2147483647 w 132"/>
                <a:gd name="T19" fmla="*/ 2147483647 h 48"/>
                <a:gd name="T20" fmla="*/ 2147483647 w 132"/>
                <a:gd name="T21" fmla="*/ 2147483647 h 48"/>
                <a:gd name="T22" fmla="*/ 2147483647 w 132"/>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2"/>
                <a:gd name="T37" fmla="*/ 0 h 48"/>
                <a:gd name="T38" fmla="*/ 132 w 13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2" h="48">
                  <a:moveTo>
                    <a:pt x="26" y="16"/>
                  </a:moveTo>
                  <a:cubicBezTo>
                    <a:pt x="26" y="16"/>
                    <a:pt x="16" y="20"/>
                    <a:pt x="13" y="23"/>
                  </a:cubicBezTo>
                  <a:cubicBezTo>
                    <a:pt x="10" y="27"/>
                    <a:pt x="1" y="31"/>
                    <a:pt x="1" y="35"/>
                  </a:cubicBezTo>
                  <a:cubicBezTo>
                    <a:pt x="0" y="40"/>
                    <a:pt x="5" y="45"/>
                    <a:pt x="16" y="41"/>
                  </a:cubicBezTo>
                  <a:cubicBezTo>
                    <a:pt x="28" y="37"/>
                    <a:pt x="32" y="29"/>
                    <a:pt x="45" y="28"/>
                  </a:cubicBezTo>
                  <a:cubicBezTo>
                    <a:pt x="58" y="27"/>
                    <a:pt x="64" y="24"/>
                    <a:pt x="74" y="22"/>
                  </a:cubicBezTo>
                  <a:cubicBezTo>
                    <a:pt x="83" y="19"/>
                    <a:pt x="90" y="23"/>
                    <a:pt x="106" y="30"/>
                  </a:cubicBezTo>
                  <a:cubicBezTo>
                    <a:pt x="122" y="37"/>
                    <a:pt x="127" y="41"/>
                    <a:pt x="129" y="44"/>
                  </a:cubicBezTo>
                  <a:cubicBezTo>
                    <a:pt x="132" y="48"/>
                    <a:pt x="124" y="32"/>
                    <a:pt x="120" y="20"/>
                  </a:cubicBezTo>
                  <a:cubicBezTo>
                    <a:pt x="117" y="8"/>
                    <a:pt x="126" y="0"/>
                    <a:pt x="105" y="5"/>
                  </a:cubicBezTo>
                  <a:cubicBezTo>
                    <a:pt x="85" y="11"/>
                    <a:pt x="76" y="5"/>
                    <a:pt x="61" y="8"/>
                  </a:cubicBezTo>
                  <a:cubicBezTo>
                    <a:pt x="47" y="11"/>
                    <a:pt x="38" y="11"/>
                    <a:pt x="26" y="16"/>
                  </a:cubicBezTo>
                  <a:close/>
                </a:path>
              </a:pathLst>
            </a:custGeom>
            <a:solidFill>
              <a:srgbClr val="B3A4CF"/>
            </a:solidFill>
            <a:ln w="9525">
              <a:noFill/>
              <a:round/>
              <a:headEnd/>
              <a:tailEnd/>
            </a:ln>
          </p:spPr>
          <p:txBody>
            <a:bodyPr/>
            <a:lstStyle/>
            <a:p>
              <a:endParaRPr lang="en-US"/>
            </a:p>
          </p:txBody>
        </p:sp>
        <p:sp>
          <p:nvSpPr>
            <p:cNvPr id="27463" name="Freeform 835"/>
            <p:cNvSpPr>
              <a:spLocks/>
            </p:cNvSpPr>
            <p:nvPr/>
          </p:nvSpPr>
          <p:spPr bwMode="auto">
            <a:xfrm>
              <a:off x="3971925" y="4809207"/>
              <a:ext cx="431800" cy="153988"/>
            </a:xfrm>
            <a:custGeom>
              <a:avLst/>
              <a:gdLst>
                <a:gd name="T0" fmla="*/ 2147483647 w 131"/>
                <a:gd name="T1" fmla="*/ 2147483647 h 47"/>
                <a:gd name="T2" fmla="*/ 2147483647 w 131"/>
                <a:gd name="T3" fmla="*/ 2147483647 h 47"/>
                <a:gd name="T4" fmla="*/ 2147483647 w 131"/>
                <a:gd name="T5" fmla="*/ 2147483647 h 47"/>
                <a:gd name="T6" fmla="*/ 2147483647 w 131"/>
                <a:gd name="T7" fmla="*/ 2147483647 h 47"/>
                <a:gd name="T8" fmla="*/ 2147483647 w 131"/>
                <a:gd name="T9" fmla="*/ 2147483647 h 47"/>
                <a:gd name="T10" fmla="*/ 2147483647 w 131"/>
                <a:gd name="T11" fmla="*/ 2147483647 h 47"/>
                <a:gd name="T12" fmla="*/ 2147483647 w 131"/>
                <a:gd name="T13" fmla="*/ 2147483647 h 47"/>
                <a:gd name="T14" fmla="*/ 2147483647 w 131"/>
                <a:gd name="T15" fmla="*/ 2147483647 h 47"/>
                <a:gd name="T16" fmla="*/ 2147483647 w 131"/>
                <a:gd name="T17" fmla="*/ 2147483647 h 47"/>
                <a:gd name="T18" fmla="*/ 2147483647 w 131"/>
                <a:gd name="T19" fmla="*/ 2147483647 h 47"/>
                <a:gd name="T20" fmla="*/ 2147483647 w 131"/>
                <a:gd name="T21" fmla="*/ 2147483647 h 47"/>
                <a:gd name="T22" fmla="*/ 2147483647 w 131"/>
                <a:gd name="T23" fmla="*/ 214748364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1"/>
                <a:gd name="T37" fmla="*/ 0 h 47"/>
                <a:gd name="T38" fmla="*/ 131 w 131"/>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1" h="47">
                  <a:moveTo>
                    <a:pt x="26" y="16"/>
                  </a:moveTo>
                  <a:cubicBezTo>
                    <a:pt x="26" y="16"/>
                    <a:pt x="16" y="20"/>
                    <a:pt x="13" y="23"/>
                  </a:cubicBezTo>
                  <a:cubicBezTo>
                    <a:pt x="10" y="27"/>
                    <a:pt x="1" y="31"/>
                    <a:pt x="1" y="35"/>
                  </a:cubicBezTo>
                  <a:cubicBezTo>
                    <a:pt x="0" y="40"/>
                    <a:pt x="5" y="45"/>
                    <a:pt x="17" y="41"/>
                  </a:cubicBezTo>
                  <a:cubicBezTo>
                    <a:pt x="28" y="37"/>
                    <a:pt x="33" y="29"/>
                    <a:pt x="45" y="28"/>
                  </a:cubicBezTo>
                  <a:cubicBezTo>
                    <a:pt x="58" y="27"/>
                    <a:pt x="64" y="24"/>
                    <a:pt x="73" y="22"/>
                  </a:cubicBezTo>
                  <a:cubicBezTo>
                    <a:pt x="82" y="19"/>
                    <a:pt x="90" y="23"/>
                    <a:pt x="106" y="30"/>
                  </a:cubicBezTo>
                  <a:cubicBezTo>
                    <a:pt x="121" y="37"/>
                    <a:pt x="126" y="41"/>
                    <a:pt x="129" y="44"/>
                  </a:cubicBezTo>
                  <a:cubicBezTo>
                    <a:pt x="131" y="47"/>
                    <a:pt x="123" y="32"/>
                    <a:pt x="120" y="20"/>
                  </a:cubicBezTo>
                  <a:cubicBezTo>
                    <a:pt x="117" y="8"/>
                    <a:pt x="125" y="0"/>
                    <a:pt x="105" y="6"/>
                  </a:cubicBezTo>
                  <a:cubicBezTo>
                    <a:pt x="85" y="11"/>
                    <a:pt x="76" y="5"/>
                    <a:pt x="61" y="8"/>
                  </a:cubicBezTo>
                  <a:cubicBezTo>
                    <a:pt x="47" y="11"/>
                    <a:pt x="38" y="11"/>
                    <a:pt x="26" y="16"/>
                  </a:cubicBezTo>
                  <a:close/>
                </a:path>
              </a:pathLst>
            </a:custGeom>
            <a:solidFill>
              <a:srgbClr val="B2A4CE"/>
            </a:solidFill>
            <a:ln w="9525">
              <a:noFill/>
              <a:round/>
              <a:headEnd/>
              <a:tailEnd/>
            </a:ln>
          </p:spPr>
          <p:txBody>
            <a:bodyPr/>
            <a:lstStyle/>
            <a:p>
              <a:endParaRPr lang="en-US"/>
            </a:p>
          </p:txBody>
        </p:sp>
        <p:sp>
          <p:nvSpPr>
            <p:cNvPr id="27464" name="Freeform 836"/>
            <p:cNvSpPr>
              <a:spLocks/>
            </p:cNvSpPr>
            <p:nvPr/>
          </p:nvSpPr>
          <p:spPr bwMode="auto">
            <a:xfrm>
              <a:off x="3975100" y="4809207"/>
              <a:ext cx="428625" cy="153988"/>
            </a:xfrm>
            <a:custGeom>
              <a:avLst/>
              <a:gdLst>
                <a:gd name="T0" fmla="*/ 2147483647 w 130"/>
                <a:gd name="T1" fmla="*/ 2147483647 h 47"/>
                <a:gd name="T2" fmla="*/ 2147483647 w 130"/>
                <a:gd name="T3" fmla="*/ 2147483647 h 47"/>
                <a:gd name="T4" fmla="*/ 0 w 130"/>
                <a:gd name="T5" fmla="*/ 2147483647 h 47"/>
                <a:gd name="T6" fmla="*/ 2147483647 w 130"/>
                <a:gd name="T7" fmla="*/ 2147483647 h 47"/>
                <a:gd name="T8" fmla="*/ 2147483647 w 130"/>
                <a:gd name="T9" fmla="*/ 2147483647 h 47"/>
                <a:gd name="T10" fmla="*/ 2147483647 w 130"/>
                <a:gd name="T11" fmla="*/ 2147483647 h 47"/>
                <a:gd name="T12" fmla="*/ 2147483647 w 130"/>
                <a:gd name="T13" fmla="*/ 2147483647 h 47"/>
                <a:gd name="T14" fmla="*/ 2147483647 w 130"/>
                <a:gd name="T15" fmla="*/ 2147483647 h 47"/>
                <a:gd name="T16" fmla="*/ 2147483647 w 130"/>
                <a:gd name="T17" fmla="*/ 2147483647 h 47"/>
                <a:gd name="T18" fmla="*/ 2147483647 w 130"/>
                <a:gd name="T19" fmla="*/ 2147483647 h 47"/>
                <a:gd name="T20" fmla="*/ 2147483647 w 130"/>
                <a:gd name="T21" fmla="*/ 2147483647 h 47"/>
                <a:gd name="T22" fmla="*/ 2147483647 w 130"/>
                <a:gd name="T23" fmla="*/ 214748364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0"/>
                <a:gd name="T37" fmla="*/ 0 h 47"/>
                <a:gd name="T38" fmla="*/ 130 w 130"/>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0" h="47">
                  <a:moveTo>
                    <a:pt x="25" y="16"/>
                  </a:moveTo>
                  <a:cubicBezTo>
                    <a:pt x="25" y="16"/>
                    <a:pt x="15" y="20"/>
                    <a:pt x="12" y="23"/>
                  </a:cubicBezTo>
                  <a:cubicBezTo>
                    <a:pt x="9" y="27"/>
                    <a:pt x="1" y="31"/>
                    <a:pt x="0" y="35"/>
                  </a:cubicBezTo>
                  <a:cubicBezTo>
                    <a:pt x="0" y="40"/>
                    <a:pt x="4" y="45"/>
                    <a:pt x="16" y="41"/>
                  </a:cubicBezTo>
                  <a:cubicBezTo>
                    <a:pt x="27" y="37"/>
                    <a:pt x="32" y="28"/>
                    <a:pt x="44" y="27"/>
                  </a:cubicBezTo>
                  <a:cubicBezTo>
                    <a:pt x="57" y="26"/>
                    <a:pt x="63" y="24"/>
                    <a:pt x="72" y="22"/>
                  </a:cubicBezTo>
                  <a:cubicBezTo>
                    <a:pt x="81" y="19"/>
                    <a:pt x="89" y="22"/>
                    <a:pt x="105" y="30"/>
                  </a:cubicBezTo>
                  <a:cubicBezTo>
                    <a:pt x="120" y="37"/>
                    <a:pt x="125" y="40"/>
                    <a:pt x="128" y="44"/>
                  </a:cubicBezTo>
                  <a:cubicBezTo>
                    <a:pt x="130" y="47"/>
                    <a:pt x="122" y="32"/>
                    <a:pt x="119" y="20"/>
                  </a:cubicBezTo>
                  <a:cubicBezTo>
                    <a:pt x="116" y="8"/>
                    <a:pt x="124" y="0"/>
                    <a:pt x="104" y="6"/>
                  </a:cubicBezTo>
                  <a:cubicBezTo>
                    <a:pt x="84" y="11"/>
                    <a:pt x="75" y="5"/>
                    <a:pt x="60" y="8"/>
                  </a:cubicBezTo>
                  <a:cubicBezTo>
                    <a:pt x="46" y="11"/>
                    <a:pt x="37" y="11"/>
                    <a:pt x="25" y="16"/>
                  </a:cubicBezTo>
                  <a:close/>
                </a:path>
              </a:pathLst>
            </a:custGeom>
            <a:solidFill>
              <a:srgbClr val="B1A2CE"/>
            </a:solidFill>
            <a:ln w="9525">
              <a:noFill/>
              <a:round/>
              <a:headEnd/>
              <a:tailEnd/>
            </a:ln>
          </p:spPr>
          <p:txBody>
            <a:bodyPr/>
            <a:lstStyle/>
            <a:p>
              <a:endParaRPr lang="en-US"/>
            </a:p>
          </p:txBody>
        </p:sp>
        <p:sp>
          <p:nvSpPr>
            <p:cNvPr id="27465" name="Freeform 837"/>
            <p:cNvSpPr>
              <a:spLocks/>
            </p:cNvSpPr>
            <p:nvPr/>
          </p:nvSpPr>
          <p:spPr bwMode="auto">
            <a:xfrm>
              <a:off x="3975100" y="4809207"/>
              <a:ext cx="428625" cy="153988"/>
            </a:xfrm>
            <a:custGeom>
              <a:avLst/>
              <a:gdLst>
                <a:gd name="T0" fmla="*/ 2147483647 w 130"/>
                <a:gd name="T1" fmla="*/ 2147483647 h 47"/>
                <a:gd name="T2" fmla="*/ 2147483647 w 130"/>
                <a:gd name="T3" fmla="*/ 2147483647 h 47"/>
                <a:gd name="T4" fmla="*/ 0 w 130"/>
                <a:gd name="T5" fmla="*/ 2147483647 h 47"/>
                <a:gd name="T6" fmla="*/ 2147483647 w 130"/>
                <a:gd name="T7" fmla="*/ 2147483647 h 47"/>
                <a:gd name="T8" fmla="*/ 2147483647 w 130"/>
                <a:gd name="T9" fmla="*/ 2147483647 h 47"/>
                <a:gd name="T10" fmla="*/ 2147483647 w 130"/>
                <a:gd name="T11" fmla="*/ 2147483647 h 47"/>
                <a:gd name="T12" fmla="*/ 2147483647 w 130"/>
                <a:gd name="T13" fmla="*/ 2147483647 h 47"/>
                <a:gd name="T14" fmla="*/ 2147483647 w 130"/>
                <a:gd name="T15" fmla="*/ 2147483647 h 47"/>
                <a:gd name="T16" fmla="*/ 2147483647 w 130"/>
                <a:gd name="T17" fmla="*/ 2147483647 h 47"/>
                <a:gd name="T18" fmla="*/ 2147483647 w 130"/>
                <a:gd name="T19" fmla="*/ 2147483647 h 47"/>
                <a:gd name="T20" fmla="*/ 2147483647 w 130"/>
                <a:gd name="T21" fmla="*/ 2147483647 h 47"/>
                <a:gd name="T22" fmla="*/ 2147483647 w 130"/>
                <a:gd name="T23" fmla="*/ 214748364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0"/>
                <a:gd name="T37" fmla="*/ 0 h 47"/>
                <a:gd name="T38" fmla="*/ 130 w 130"/>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0" h="47">
                  <a:moveTo>
                    <a:pt x="26" y="16"/>
                  </a:moveTo>
                  <a:cubicBezTo>
                    <a:pt x="26" y="16"/>
                    <a:pt x="16" y="20"/>
                    <a:pt x="12" y="23"/>
                  </a:cubicBezTo>
                  <a:cubicBezTo>
                    <a:pt x="9" y="27"/>
                    <a:pt x="1" y="31"/>
                    <a:pt x="0" y="35"/>
                  </a:cubicBezTo>
                  <a:cubicBezTo>
                    <a:pt x="0" y="39"/>
                    <a:pt x="4" y="44"/>
                    <a:pt x="16" y="41"/>
                  </a:cubicBezTo>
                  <a:cubicBezTo>
                    <a:pt x="28" y="37"/>
                    <a:pt x="32" y="28"/>
                    <a:pt x="44" y="27"/>
                  </a:cubicBezTo>
                  <a:cubicBezTo>
                    <a:pt x="57" y="26"/>
                    <a:pt x="63" y="24"/>
                    <a:pt x="72" y="21"/>
                  </a:cubicBezTo>
                  <a:cubicBezTo>
                    <a:pt x="81" y="19"/>
                    <a:pt x="89" y="22"/>
                    <a:pt x="105" y="29"/>
                  </a:cubicBezTo>
                  <a:cubicBezTo>
                    <a:pt x="120" y="36"/>
                    <a:pt x="125" y="40"/>
                    <a:pt x="128" y="44"/>
                  </a:cubicBezTo>
                  <a:cubicBezTo>
                    <a:pt x="130" y="47"/>
                    <a:pt x="122" y="32"/>
                    <a:pt x="119" y="20"/>
                  </a:cubicBezTo>
                  <a:cubicBezTo>
                    <a:pt x="116" y="8"/>
                    <a:pt x="124" y="0"/>
                    <a:pt x="104" y="6"/>
                  </a:cubicBezTo>
                  <a:cubicBezTo>
                    <a:pt x="84" y="11"/>
                    <a:pt x="75" y="5"/>
                    <a:pt x="60" y="8"/>
                  </a:cubicBezTo>
                  <a:cubicBezTo>
                    <a:pt x="46" y="11"/>
                    <a:pt x="37" y="11"/>
                    <a:pt x="26" y="16"/>
                  </a:cubicBezTo>
                  <a:close/>
                </a:path>
              </a:pathLst>
            </a:custGeom>
            <a:solidFill>
              <a:srgbClr val="B0A2CE"/>
            </a:solidFill>
            <a:ln w="9525">
              <a:noFill/>
              <a:round/>
              <a:headEnd/>
              <a:tailEnd/>
            </a:ln>
          </p:spPr>
          <p:txBody>
            <a:bodyPr/>
            <a:lstStyle/>
            <a:p>
              <a:endParaRPr lang="en-US"/>
            </a:p>
          </p:txBody>
        </p:sp>
        <p:sp>
          <p:nvSpPr>
            <p:cNvPr id="27466" name="Freeform 838"/>
            <p:cNvSpPr>
              <a:spLocks/>
            </p:cNvSpPr>
            <p:nvPr/>
          </p:nvSpPr>
          <p:spPr bwMode="auto">
            <a:xfrm>
              <a:off x="3975100" y="4812382"/>
              <a:ext cx="428625" cy="150813"/>
            </a:xfrm>
            <a:custGeom>
              <a:avLst/>
              <a:gdLst>
                <a:gd name="T0" fmla="*/ 2147483647 w 130"/>
                <a:gd name="T1" fmla="*/ 2147483647 h 46"/>
                <a:gd name="T2" fmla="*/ 2147483647 w 130"/>
                <a:gd name="T3" fmla="*/ 2147483647 h 46"/>
                <a:gd name="T4" fmla="*/ 2147483647 w 130"/>
                <a:gd name="T5" fmla="*/ 2147483647 h 46"/>
                <a:gd name="T6" fmla="*/ 2147483647 w 130"/>
                <a:gd name="T7" fmla="*/ 2147483647 h 46"/>
                <a:gd name="T8" fmla="*/ 2147483647 w 130"/>
                <a:gd name="T9" fmla="*/ 2147483647 h 46"/>
                <a:gd name="T10" fmla="*/ 2147483647 w 130"/>
                <a:gd name="T11" fmla="*/ 2147483647 h 46"/>
                <a:gd name="T12" fmla="*/ 2147483647 w 130"/>
                <a:gd name="T13" fmla="*/ 2147483647 h 46"/>
                <a:gd name="T14" fmla="*/ 2147483647 w 130"/>
                <a:gd name="T15" fmla="*/ 2147483647 h 46"/>
                <a:gd name="T16" fmla="*/ 2147483647 w 130"/>
                <a:gd name="T17" fmla="*/ 2147483647 h 46"/>
                <a:gd name="T18" fmla="*/ 2147483647 w 130"/>
                <a:gd name="T19" fmla="*/ 2147483647 h 46"/>
                <a:gd name="T20" fmla="*/ 2147483647 w 130"/>
                <a:gd name="T21" fmla="*/ 2147483647 h 46"/>
                <a:gd name="T22" fmla="*/ 2147483647 w 130"/>
                <a:gd name="T23" fmla="*/ 214748364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0"/>
                <a:gd name="T37" fmla="*/ 0 h 46"/>
                <a:gd name="T38" fmla="*/ 130 w 130"/>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0" h="46">
                  <a:moveTo>
                    <a:pt x="26" y="15"/>
                  </a:moveTo>
                  <a:cubicBezTo>
                    <a:pt x="26" y="15"/>
                    <a:pt x="16" y="19"/>
                    <a:pt x="13" y="22"/>
                  </a:cubicBezTo>
                  <a:cubicBezTo>
                    <a:pt x="10" y="26"/>
                    <a:pt x="1" y="30"/>
                    <a:pt x="1" y="34"/>
                  </a:cubicBezTo>
                  <a:cubicBezTo>
                    <a:pt x="0" y="38"/>
                    <a:pt x="4" y="43"/>
                    <a:pt x="16" y="39"/>
                  </a:cubicBezTo>
                  <a:cubicBezTo>
                    <a:pt x="28" y="35"/>
                    <a:pt x="32" y="27"/>
                    <a:pt x="44" y="26"/>
                  </a:cubicBezTo>
                  <a:cubicBezTo>
                    <a:pt x="57" y="25"/>
                    <a:pt x="63" y="23"/>
                    <a:pt x="72" y="20"/>
                  </a:cubicBezTo>
                  <a:cubicBezTo>
                    <a:pt x="81" y="18"/>
                    <a:pt x="89" y="21"/>
                    <a:pt x="105" y="28"/>
                  </a:cubicBezTo>
                  <a:cubicBezTo>
                    <a:pt x="120" y="35"/>
                    <a:pt x="125" y="39"/>
                    <a:pt x="127" y="42"/>
                  </a:cubicBezTo>
                  <a:cubicBezTo>
                    <a:pt x="130" y="46"/>
                    <a:pt x="122" y="31"/>
                    <a:pt x="119" y="19"/>
                  </a:cubicBezTo>
                  <a:cubicBezTo>
                    <a:pt x="116" y="7"/>
                    <a:pt x="124" y="0"/>
                    <a:pt x="104" y="5"/>
                  </a:cubicBezTo>
                  <a:cubicBezTo>
                    <a:pt x="84" y="10"/>
                    <a:pt x="75" y="4"/>
                    <a:pt x="60" y="7"/>
                  </a:cubicBezTo>
                  <a:cubicBezTo>
                    <a:pt x="46" y="10"/>
                    <a:pt x="37" y="10"/>
                    <a:pt x="26" y="15"/>
                  </a:cubicBezTo>
                  <a:close/>
                </a:path>
              </a:pathLst>
            </a:custGeom>
            <a:solidFill>
              <a:srgbClr val="AFA2CD"/>
            </a:solidFill>
            <a:ln w="9525">
              <a:noFill/>
              <a:round/>
              <a:headEnd/>
              <a:tailEnd/>
            </a:ln>
          </p:spPr>
          <p:txBody>
            <a:bodyPr/>
            <a:lstStyle/>
            <a:p>
              <a:endParaRPr lang="en-US"/>
            </a:p>
          </p:txBody>
        </p:sp>
        <p:sp>
          <p:nvSpPr>
            <p:cNvPr id="27467" name="Freeform 839"/>
            <p:cNvSpPr>
              <a:spLocks/>
            </p:cNvSpPr>
            <p:nvPr/>
          </p:nvSpPr>
          <p:spPr bwMode="auto">
            <a:xfrm>
              <a:off x="3975100" y="4812382"/>
              <a:ext cx="428625" cy="147638"/>
            </a:xfrm>
            <a:custGeom>
              <a:avLst/>
              <a:gdLst>
                <a:gd name="T0" fmla="*/ 2147483647 w 130"/>
                <a:gd name="T1" fmla="*/ 2147483647 h 45"/>
                <a:gd name="T2" fmla="*/ 2147483647 w 130"/>
                <a:gd name="T3" fmla="*/ 2147483647 h 45"/>
                <a:gd name="T4" fmla="*/ 2147483647 w 130"/>
                <a:gd name="T5" fmla="*/ 2147483647 h 45"/>
                <a:gd name="T6" fmla="*/ 2147483647 w 130"/>
                <a:gd name="T7" fmla="*/ 2147483647 h 45"/>
                <a:gd name="T8" fmla="*/ 2147483647 w 130"/>
                <a:gd name="T9" fmla="*/ 2147483647 h 45"/>
                <a:gd name="T10" fmla="*/ 2147483647 w 130"/>
                <a:gd name="T11" fmla="*/ 2147483647 h 45"/>
                <a:gd name="T12" fmla="*/ 2147483647 w 130"/>
                <a:gd name="T13" fmla="*/ 2147483647 h 45"/>
                <a:gd name="T14" fmla="*/ 2147483647 w 130"/>
                <a:gd name="T15" fmla="*/ 2147483647 h 45"/>
                <a:gd name="T16" fmla="*/ 2147483647 w 130"/>
                <a:gd name="T17" fmla="*/ 2147483647 h 45"/>
                <a:gd name="T18" fmla="*/ 2147483647 w 130"/>
                <a:gd name="T19" fmla="*/ 2147483647 h 45"/>
                <a:gd name="T20" fmla="*/ 2147483647 w 130"/>
                <a:gd name="T21" fmla="*/ 2147483647 h 45"/>
                <a:gd name="T22" fmla="*/ 2147483647 w 130"/>
                <a:gd name="T23" fmla="*/ 2147483647 h 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0"/>
                <a:gd name="T37" fmla="*/ 0 h 45"/>
                <a:gd name="T38" fmla="*/ 130 w 130"/>
                <a:gd name="T39" fmla="*/ 45 h 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0" h="45">
                  <a:moveTo>
                    <a:pt x="26" y="15"/>
                  </a:moveTo>
                  <a:cubicBezTo>
                    <a:pt x="26" y="15"/>
                    <a:pt x="16" y="19"/>
                    <a:pt x="13" y="22"/>
                  </a:cubicBezTo>
                  <a:cubicBezTo>
                    <a:pt x="10" y="26"/>
                    <a:pt x="1" y="30"/>
                    <a:pt x="1" y="34"/>
                  </a:cubicBezTo>
                  <a:cubicBezTo>
                    <a:pt x="0" y="38"/>
                    <a:pt x="4" y="43"/>
                    <a:pt x="16" y="39"/>
                  </a:cubicBezTo>
                  <a:cubicBezTo>
                    <a:pt x="28" y="35"/>
                    <a:pt x="32" y="27"/>
                    <a:pt x="45" y="26"/>
                  </a:cubicBezTo>
                  <a:cubicBezTo>
                    <a:pt x="57" y="25"/>
                    <a:pt x="63" y="22"/>
                    <a:pt x="72" y="20"/>
                  </a:cubicBezTo>
                  <a:cubicBezTo>
                    <a:pt x="81" y="18"/>
                    <a:pt x="89" y="21"/>
                    <a:pt x="104" y="28"/>
                  </a:cubicBezTo>
                  <a:cubicBezTo>
                    <a:pt x="120" y="35"/>
                    <a:pt x="125" y="39"/>
                    <a:pt x="127" y="42"/>
                  </a:cubicBezTo>
                  <a:cubicBezTo>
                    <a:pt x="130" y="45"/>
                    <a:pt x="122" y="30"/>
                    <a:pt x="119" y="19"/>
                  </a:cubicBezTo>
                  <a:cubicBezTo>
                    <a:pt x="116" y="7"/>
                    <a:pt x="124" y="0"/>
                    <a:pt x="104" y="5"/>
                  </a:cubicBezTo>
                  <a:cubicBezTo>
                    <a:pt x="84" y="10"/>
                    <a:pt x="75" y="4"/>
                    <a:pt x="60" y="7"/>
                  </a:cubicBezTo>
                  <a:cubicBezTo>
                    <a:pt x="46" y="10"/>
                    <a:pt x="37" y="10"/>
                    <a:pt x="26" y="15"/>
                  </a:cubicBezTo>
                  <a:close/>
                </a:path>
              </a:pathLst>
            </a:custGeom>
            <a:solidFill>
              <a:srgbClr val="AEA1CD"/>
            </a:solidFill>
            <a:ln w="9525">
              <a:noFill/>
              <a:round/>
              <a:headEnd/>
              <a:tailEnd/>
            </a:ln>
          </p:spPr>
          <p:txBody>
            <a:bodyPr/>
            <a:lstStyle/>
            <a:p>
              <a:endParaRPr lang="en-US"/>
            </a:p>
          </p:txBody>
        </p:sp>
        <p:sp>
          <p:nvSpPr>
            <p:cNvPr id="27468" name="Freeform 840"/>
            <p:cNvSpPr>
              <a:spLocks/>
            </p:cNvSpPr>
            <p:nvPr/>
          </p:nvSpPr>
          <p:spPr bwMode="auto">
            <a:xfrm>
              <a:off x="3978275" y="4812382"/>
              <a:ext cx="425450" cy="147638"/>
            </a:xfrm>
            <a:custGeom>
              <a:avLst/>
              <a:gdLst>
                <a:gd name="T0" fmla="*/ 2147483647 w 129"/>
                <a:gd name="T1" fmla="*/ 2147483647 h 45"/>
                <a:gd name="T2" fmla="*/ 2147483647 w 129"/>
                <a:gd name="T3" fmla="*/ 2147483647 h 45"/>
                <a:gd name="T4" fmla="*/ 0 w 129"/>
                <a:gd name="T5" fmla="*/ 2147483647 h 45"/>
                <a:gd name="T6" fmla="*/ 2147483647 w 129"/>
                <a:gd name="T7" fmla="*/ 2147483647 h 45"/>
                <a:gd name="T8" fmla="*/ 2147483647 w 129"/>
                <a:gd name="T9" fmla="*/ 2147483647 h 45"/>
                <a:gd name="T10" fmla="*/ 2147483647 w 129"/>
                <a:gd name="T11" fmla="*/ 2147483647 h 45"/>
                <a:gd name="T12" fmla="*/ 2147483647 w 129"/>
                <a:gd name="T13" fmla="*/ 2147483647 h 45"/>
                <a:gd name="T14" fmla="*/ 2147483647 w 129"/>
                <a:gd name="T15" fmla="*/ 2147483647 h 45"/>
                <a:gd name="T16" fmla="*/ 2147483647 w 129"/>
                <a:gd name="T17" fmla="*/ 2147483647 h 45"/>
                <a:gd name="T18" fmla="*/ 2147483647 w 129"/>
                <a:gd name="T19" fmla="*/ 2147483647 h 45"/>
                <a:gd name="T20" fmla="*/ 2147483647 w 129"/>
                <a:gd name="T21" fmla="*/ 2147483647 h 45"/>
                <a:gd name="T22" fmla="*/ 2147483647 w 129"/>
                <a:gd name="T23" fmla="*/ 2147483647 h 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
                <a:gd name="T37" fmla="*/ 0 h 45"/>
                <a:gd name="T38" fmla="*/ 129 w 129"/>
                <a:gd name="T39" fmla="*/ 45 h 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 h="45">
                  <a:moveTo>
                    <a:pt x="25" y="15"/>
                  </a:moveTo>
                  <a:cubicBezTo>
                    <a:pt x="25" y="15"/>
                    <a:pt x="15" y="19"/>
                    <a:pt x="12" y="22"/>
                  </a:cubicBezTo>
                  <a:cubicBezTo>
                    <a:pt x="9" y="26"/>
                    <a:pt x="1" y="30"/>
                    <a:pt x="0" y="34"/>
                  </a:cubicBezTo>
                  <a:cubicBezTo>
                    <a:pt x="0" y="38"/>
                    <a:pt x="4" y="43"/>
                    <a:pt x="15" y="39"/>
                  </a:cubicBezTo>
                  <a:cubicBezTo>
                    <a:pt x="27" y="35"/>
                    <a:pt x="31" y="27"/>
                    <a:pt x="44" y="26"/>
                  </a:cubicBezTo>
                  <a:cubicBezTo>
                    <a:pt x="56" y="25"/>
                    <a:pt x="62" y="22"/>
                    <a:pt x="71" y="20"/>
                  </a:cubicBezTo>
                  <a:cubicBezTo>
                    <a:pt x="80" y="18"/>
                    <a:pt x="88" y="21"/>
                    <a:pt x="103" y="28"/>
                  </a:cubicBezTo>
                  <a:cubicBezTo>
                    <a:pt x="119" y="35"/>
                    <a:pt x="124" y="39"/>
                    <a:pt x="126" y="42"/>
                  </a:cubicBezTo>
                  <a:cubicBezTo>
                    <a:pt x="129" y="45"/>
                    <a:pt x="121" y="30"/>
                    <a:pt x="118" y="18"/>
                  </a:cubicBezTo>
                  <a:cubicBezTo>
                    <a:pt x="114" y="7"/>
                    <a:pt x="123" y="0"/>
                    <a:pt x="103" y="5"/>
                  </a:cubicBezTo>
                  <a:cubicBezTo>
                    <a:pt x="83" y="11"/>
                    <a:pt x="74" y="4"/>
                    <a:pt x="59" y="7"/>
                  </a:cubicBezTo>
                  <a:cubicBezTo>
                    <a:pt x="45" y="10"/>
                    <a:pt x="36" y="10"/>
                    <a:pt x="25" y="15"/>
                  </a:cubicBezTo>
                  <a:close/>
                </a:path>
              </a:pathLst>
            </a:custGeom>
            <a:solidFill>
              <a:srgbClr val="ADA0CD"/>
            </a:solidFill>
            <a:ln w="9525">
              <a:noFill/>
              <a:round/>
              <a:headEnd/>
              <a:tailEnd/>
            </a:ln>
          </p:spPr>
          <p:txBody>
            <a:bodyPr/>
            <a:lstStyle/>
            <a:p>
              <a:endParaRPr lang="en-US"/>
            </a:p>
          </p:txBody>
        </p:sp>
        <p:sp>
          <p:nvSpPr>
            <p:cNvPr id="27469" name="Freeform 841"/>
            <p:cNvSpPr>
              <a:spLocks/>
            </p:cNvSpPr>
            <p:nvPr/>
          </p:nvSpPr>
          <p:spPr bwMode="auto">
            <a:xfrm>
              <a:off x="3978275" y="4812382"/>
              <a:ext cx="422275" cy="147638"/>
            </a:xfrm>
            <a:custGeom>
              <a:avLst/>
              <a:gdLst>
                <a:gd name="T0" fmla="*/ 2147483647 w 128"/>
                <a:gd name="T1" fmla="*/ 2147483647 h 45"/>
                <a:gd name="T2" fmla="*/ 2147483647 w 128"/>
                <a:gd name="T3" fmla="*/ 2147483647 h 45"/>
                <a:gd name="T4" fmla="*/ 0 w 128"/>
                <a:gd name="T5" fmla="*/ 2147483647 h 45"/>
                <a:gd name="T6" fmla="*/ 2147483647 w 128"/>
                <a:gd name="T7" fmla="*/ 2147483647 h 45"/>
                <a:gd name="T8" fmla="*/ 2147483647 w 128"/>
                <a:gd name="T9" fmla="*/ 2147483647 h 45"/>
                <a:gd name="T10" fmla="*/ 2147483647 w 128"/>
                <a:gd name="T11" fmla="*/ 2147483647 h 45"/>
                <a:gd name="T12" fmla="*/ 2147483647 w 128"/>
                <a:gd name="T13" fmla="*/ 2147483647 h 45"/>
                <a:gd name="T14" fmla="*/ 2147483647 w 128"/>
                <a:gd name="T15" fmla="*/ 2147483647 h 45"/>
                <a:gd name="T16" fmla="*/ 2147483647 w 128"/>
                <a:gd name="T17" fmla="*/ 2147483647 h 45"/>
                <a:gd name="T18" fmla="*/ 2147483647 w 128"/>
                <a:gd name="T19" fmla="*/ 2147483647 h 45"/>
                <a:gd name="T20" fmla="*/ 2147483647 w 128"/>
                <a:gd name="T21" fmla="*/ 2147483647 h 45"/>
                <a:gd name="T22" fmla="*/ 2147483647 w 128"/>
                <a:gd name="T23" fmla="*/ 2147483647 h 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8"/>
                <a:gd name="T37" fmla="*/ 0 h 45"/>
                <a:gd name="T38" fmla="*/ 128 w 128"/>
                <a:gd name="T39" fmla="*/ 45 h 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8" h="45">
                  <a:moveTo>
                    <a:pt x="25" y="15"/>
                  </a:moveTo>
                  <a:cubicBezTo>
                    <a:pt x="25" y="15"/>
                    <a:pt x="15" y="19"/>
                    <a:pt x="12" y="22"/>
                  </a:cubicBezTo>
                  <a:cubicBezTo>
                    <a:pt x="9" y="26"/>
                    <a:pt x="1" y="30"/>
                    <a:pt x="0" y="34"/>
                  </a:cubicBezTo>
                  <a:cubicBezTo>
                    <a:pt x="0" y="38"/>
                    <a:pt x="4" y="42"/>
                    <a:pt x="15" y="39"/>
                  </a:cubicBezTo>
                  <a:cubicBezTo>
                    <a:pt x="27" y="35"/>
                    <a:pt x="31" y="27"/>
                    <a:pt x="44" y="26"/>
                  </a:cubicBezTo>
                  <a:cubicBezTo>
                    <a:pt x="56" y="25"/>
                    <a:pt x="62" y="22"/>
                    <a:pt x="71" y="20"/>
                  </a:cubicBezTo>
                  <a:cubicBezTo>
                    <a:pt x="80" y="17"/>
                    <a:pt x="88" y="21"/>
                    <a:pt x="103" y="28"/>
                  </a:cubicBezTo>
                  <a:cubicBezTo>
                    <a:pt x="118" y="35"/>
                    <a:pt x="123" y="38"/>
                    <a:pt x="126" y="42"/>
                  </a:cubicBezTo>
                  <a:cubicBezTo>
                    <a:pt x="128" y="45"/>
                    <a:pt x="121" y="30"/>
                    <a:pt x="117" y="18"/>
                  </a:cubicBezTo>
                  <a:cubicBezTo>
                    <a:pt x="114" y="7"/>
                    <a:pt x="122" y="0"/>
                    <a:pt x="102" y="5"/>
                  </a:cubicBezTo>
                  <a:cubicBezTo>
                    <a:pt x="83" y="11"/>
                    <a:pt x="74" y="4"/>
                    <a:pt x="59" y="7"/>
                  </a:cubicBezTo>
                  <a:cubicBezTo>
                    <a:pt x="45" y="10"/>
                    <a:pt x="37" y="10"/>
                    <a:pt x="25" y="15"/>
                  </a:cubicBezTo>
                  <a:close/>
                </a:path>
              </a:pathLst>
            </a:custGeom>
            <a:solidFill>
              <a:srgbClr val="ACA0CD"/>
            </a:solidFill>
            <a:ln w="9525">
              <a:noFill/>
              <a:round/>
              <a:headEnd/>
              <a:tailEnd/>
            </a:ln>
          </p:spPr>
          <p:txBody>
            <a:bodyPr/>
            <a:lstStyle/>
            <a:p>
              <a:endParaRPr lang="en-US"/>
            </a:p>
          </p:txBody>
        </p:sp>
        <p:sp>
          <p:nvSpPr>
            <p:cNvPr id="27470" name="Freeform 842"/>
            <p:cNvSpPr>
              <a:spLocks/>
            </p:cNvSpPr>
            <p:nvPr/>
          </p:nvSpPr>
          <p:spPr bwMode="auto">
            <a:xfrm>
              <a:off x="3978275" y="4812382"/>
              <a:ext cx="422275" cy="147638"/>
            </a:xfrm>
            <a:custGeom>
              <a:avLst/>
              <a:gdLst>
                <a:gd name="T0" fmla="*/ 2147483647 w 128"/>
                <a:gd name="T1" fmla="*/ 2147483647 h 45"/>
                <a:gd name="T2" fmla="*/ 2147483647 w 128"/>
                <a:gd name="T3" fmla="*/ 2147483647 h 45"/>
                <a:gd name="T4" fmla="*/ 2147483647 w 128"/>
                <a:gd name="T5" fmla="*/ 2147483647 h 45"/>
                <a:gd name="T6" fmla="*/ 2147483647 w 128"/>
                <a:gd name="T7" fmla="*/ 2147483647 h 45"/>
                <a:gd name="T8" fmla="*/ 2147483647 w 128"/>
                <a:gd name="T9" fmla="*/ 2147483647 h 45"/>
                <a:gd name="T10" fmla="*/ 2147483647 w 128"/>
                <a:gd name="T11" fmla="*/ 2147483647 h 45"/>
                <a:gd name="T12" fmla="*/ 2147483647 w 128"/>
                <a:gd name="T13" fmla="*/ 2147483647 h 45"/>
                <a:gd name="T14" fmla="*/ 2147483647 w 128"/>
                <a:gd name="T15" fmla="*/ 2147483647 h 45"/>
                <a:gd name="T16" fmla="*/ 2147483647 w 128"/>
                <a:gd name="T17" fmla="*/ 2147483647 h 45"/>
                <a:gd name="T18" fmla="*/ 2147483647 w 128"/>
                <a:gd name="T19" fmla="*/ 2147483647 h 45"/>
                <a:gd name="T20" fmla="*/ 2147483647 w 128"/>
                <a:gd name="T21" fmla="*/ 2147483647 h 45"/>
                <a:gd name="T22" fmla="*/ 2147483647 w 128"/>
                <a:gd name="T23" fmla="*/ 2147483647 h 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8"/>
                <a:gd name="T37" fmla="*/ 0 h 45"/>
                <a:gd name="T38" fmla="*/ 128 w 128"/>
                <a:gd name="T39" fmla="*/ 45 h 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8" h="45">
                  <a:moveTo>
                    <a:pt x="25" y="15"/>
                  </a:moveTo>
                  <a:cubicBezTo>
                    <a:pt x="25" y="15"/>
                    <a:pt x="15" y="19"/>
                    <a:pt x="12" y="22"/>
                  </a:cubicBezTo>
                  <a:cubicBezTo>
                    <a:pt x="9" y="26"/>
                    <a:pt x="1" y="30"/>
                    <a:pt x="1" y="34"/>
                  </a:cubicBezTo>
                  <a:cubicBezTo>
                    <a:pt x="0" y="38"/>
                    <a:pt x="4" y="42"/>
                    <a:pt x="15" y="38"/>
                  </a:cubicBezTo>
                  <a:cubicBezTo>
                    <a:pt x="27" y="35"/>
                    <a:pt x="31" y="26"/>
                    <a:pt x="44" y="25"/>
                  </a:cubicBezTo>
                  <a:cubicBezTo>
                    <a:pt x="56" y="25"/>
                    <a:pt x="62" y="22"/>
                    <a:pt x="71" y="20"/>
                  </a:cubicBezTo>
                  <a:cubicBezTo>
                    <a:pt x="80" y="17"/>
                    <a:pt x="88" y="21"/>
                    <a:pt x="103" y="28"/>
                  </a:cubicBezTo>
                  <a:cubicBezTo>
                    <a:pt x="118" y="35"/>
                    <a:pt x="123" y="38"/>
                    <a:pt x="126" y="42"/>
                  </a:cubicBezTo>
                  <a:cubicBezTo>
                    <a:pt x="128" y="45"/>
                    <a:pt x="120" y="30"/>
                    <a:pt x="117" y="18"/>
                  </a:cubicBezTo>
                  <a:cubicBezTo>
                    <a:pt x="114" y="7"/>
                    <a:pt x="122" y="0"/>
                    <a:pt x="102" y="6"/>
                  </a:cubicBezTo>
                  <a:cubicBezTo>
                    <a:pt x="83" y="11"/>
                    <a:pt x="74" y="5"/>
                    <a:pt x="59" y="7"/>
                  </a:cubicBezTo>
                  <a:cubicBezTo>
                    <a:pt x="45" y="10"/>
                    <a:pt x="37" y="10"/>
                    <a:pt x="25" y="15"/>
                  </a:cubicBezTo>
                  <a:close/>
                </a:path>
              </a:pathLst>
            </a:custGeom>
            <a:solidFill>
              <a:srgbClr val="AB9FCC"/>
            </a:solidFill>
            <a:ln w="9525">
              <a:noFill/>
              <a:round/>
              <a:headEnd/>
              <a:tailEnd/>
            </a:ln>
          </p:spPr>
          <p:txBody>
            <a:bodyPr/>
            <a:lstStyle/>
            <a:p>
              <a:endParaRPr lang="en-US"/>
            </a:p>
          </p:txBody>
        </p:sp>
        <p:sp>
          <p:nvSpPr>
            <p:cNvPr id="27471" name="Freeform 843"/>
            <p:cNvSpPr>
              <a:spLocks/>
            </p:cNvSpPr>
            <p:nvPr/>
          </p:nvSpPr>
          <p:spPr bwMode="auto">
            <a:xfrm>
              <a:off x="3978275" y="4812382"/>
              <a:ext cx="422275" cy="147638"/>
            </a:xfrm>
            <a:custGeom>
              <a:avLst/>
              <a:gdLst>
                <a:gd name="T0" fmla="*/ 2147483647 w 128"/>
                <a:gd name="T1" fmla="*/ 2147483647 h 45"/>
                <a:gd name="T2" fmla="*/ 2147483647 w 128"/>
                <a:gd name="T3" fmla="*/ 2147483647 h 45"/>
                <a:gd name="T4" fmla="*/ 2147483647 w 128"/>
                <a:gd name="T5" fmla="*/ 2147483647 h 45"/>
                <a:gd name="T6" fmla="*/ 2147483647 w 128"/>
                <a:gd name="T7" fmla="*/ 2147483647 h 45"/>
                <a:gd name="T8" fmla="*/ 2147483647 w 128"/>
                <a:gd name="T9" fmla="*/ 2147483647 h 45"/>
                <a:gd name="T10" fmla="*/ 2147483647 w 128"/>
                <a:gd name="T11" fmla="*/ 2147483647 h 45"/>
                <a:gd name="T12" fmla="*/ 2147483647 w 128"/>
                <a:gd name="T13" fmla="*/ 2147483647 h 45"/>
                <a:gd name="T14" fmla="*/ 2147483647 w 128"/>
                <a:gd name="T15" fmla="*/ 2147483647 h 45"/>
                <a:gd name="T16" fmla="*/ 2147483647 w 128"/>
                <a:gd name="T17" fmla="*/ 2147483647 h 45"/>
                <a:gd name="T18" fmla="*/ 2147483647 w 128"/>
                <a:gd name="T19" fmla="*/ 2147483647 h 45"/>
                <a:gd name="T20" fmla="*/ 2147483647 w 128"/>
                <a:gd name="T21" fmla="*/ 2147483647 h 45"/>
                <a:gd name="T22" fmla="*/ 2147483647 w 128"/>
                <a:gd name="T23" fmla="*/ 2147483647 h 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8"/>
                <a:gd name="T37" fmla="*/ 0 h 45"/>
                <a:gd name="T38" fmla="*/ 128 w 128"/>
                <a:gd name="T39" fmla="*/ 45 h 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8" h="45">
                  <a:moveTo>
                    <a:pt x="25" y="15"/>
                  </a:moveTo>
                  <a:cubicBezTo>
                    <a:pt x="25" y="15"/>
                    <a:pt x="16" y="19"/>
                    <a:pt x="13" y="22"/>
                  </a:cubicBezTo>
                  <a:cubicBezTo>
                    <a:pt x="10" y="26"/>
                    <a:pt x="1" y="30"/>
                    <a:pt x="1" y="34"/>
                  </a:cubicBezTo>
                  <a:cubicBezTo>
                    <a:pt x="0" y="38"/>
                    <a:pt x="4" y="42"/>
                    <a:pt x="16" y="38"/>
                  </a:cubicBezTo>
                  <a:cubicBezTo>
                    <a:pt x="27" y="34"/>
                    <a:pt x="32" y="26"/>
                    <a:pt x="44" y="25"/>
                  </a:cubicBezTo>
                  <a:cubicBezTo>
                    <a:pt x="56" y="24"/>
                    <a:pt x="62" y="22"/>
                    <a:pt x="71" y="19"/>
                  </a:cubicBezTo>
                  <a:cubicBezTo>
                    <a:pt x="80" y="17"/>
                    <a:pt x="88" y="21"/>
                    <a:pt x="103" y="27"/>
                  </a:cubicBezTo>
                  <a:cubicBezTo>
                    <a:pt x="118" y="34"/>
                    <a:pt x="123" y="38"/>
                    <a:pt x="126" y="41"/>
                  </a:cubicBezTo>
                  <a:cubicBezTo>
                    <a:pt x="128" y="45"/>
                    <a:pt x="120" y="30"/>
                    <a:pt x="117" y="18"/>
                  </a:cubicBezTo>
                  <a:cubicBezTo>
                    <a:pt x="114" y="7"/>
                    <a:pt x="122" y="0"/>
                    <a:pt x="102" y="6"/>
                  </a:cubicBezTo>
                  <a:cubicBezTo>
                    <a:pt x="83" y="11"/>
                    <a:pt x="73" y="5"/>
                    <a:pt x="59" y="8"/>
                  </a:cubicBezTo>
                  <a:cubicBezTo>
                    <a:pt x="45" y="10"/>
                    <a:pt x="37" y="10"/>
                    <a:pt x="25" y="15"/>
                  </a:cubicBezTo>
                  <a:close/>
                </a:path>
              </a:pathLst>
            </a:custGeom>
            <a:solidFill>
              <a:srgbClr val="AA9FCC"/>
            </a:solidFill>
            <a:ln w="9525">
              <a:noFill/>
              <a:round/>
              <a:headEnd/>
              <a:tailEnd/>
            </a:ln>
          </p:spPr>
          <p:txBody>
            <a:bodyPr/>
            <a:lstStyle/>
            <a:p>
              <a:endParaRPr lang="en-US"/>
            </a:p>
          </p:txBody>
        </p:sp>
        <p:sp>
          <p:nvSpPr>
            <p:cNvPr id="27472" name="Freeform 844"/>
            <p:cNvSpPr>
              <a:spLocks/>
            </p:cNvSpPr>
            <p:nvPr/>
          </p:nvSpPr>
          <p:spPr bwMode="auto">
            <a:xfrm>
              <a:off x="3981450" y="4815557"/>
              <a:ext cx="419100" cy="141288"/>
            </a:xfrm>
            <a:custGeom>
              <a:avLst/>
              <a:gdLst>
                <a:gd name="T0" fmla="*/ 2147483647 w 127"/>
                <a:gd name="T1" fmla="*/ 2147483647 h 43"/>
                <a:gd name="T2" fmla="*/ 2147483647 w 127"/>
                <a:gd name="T3" fmla="*/ 2147483647 h 43"/>
                <a:gd name="T4" fmla="*/ 0 w 127"/>
                <a:gd name="T5" fmla="*/ 2147483647 h 43"/>
                <a:gd name="T6" fmla="*/ 2147483647 w 127"/>
                <a:gd name="T7" fmla="*/ 2147483647 h 43"/>
                <a:gd name="T8" fmla="*/ 2147483647 w 127"/>
                <a:gd name="T9" fmla="*/ 2147483647 h 43"/>
                <a:gd name="T10" fmla="*/ 2147483647 w 127"/>
                <a:gd name="T11" fmla="*/ 2147483647 h 43"/>
                <a:gd name="T12" fmla="*/ 2147483647 w 127"/>
                <a:gd name="T13" fmla="*/ 2147483647 h 43"/>
                <a:gd name="T14" fmla="*/ 2147483647 w 127"/>
                <a:gd name="T15" fmla="*/ 2147483647 h 43"/>
                <a:gd name="T16" fmla="*/ 2147483647 w 127"/>
                <a:gd name="T17" fmla="*/ 2147483647 h 43"/>
                <a:gd name="T18" fmla="*/ 2147483647 w 127"/>
                <a:gd name="T19" fmla="*/ 2147483647 h 43"/>
                <a:gd name="T20" fmla="*/ 2147483647 w 127"/>
                <a:gd name="T21" fmla="*/ 2147483647 h 43"/>
                <a:gd name="T22" fmla="*/ 2147483647 w 127"/>
                <a:gd name="T23" fmla="*/ 2147483647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7"/>
                <a:gd name="T37" fmla="*/ 0 h 43"/>
                <a:gd name="T38" fmla="*/ 127 w 127"/>
                <a:gd name="T39" fmla="*/ 43 h 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7" h="43">
                  <a:moveTo>
                    <a:pt x="25" y="14"/>
                  </a:moveTo>
                  <a:cubicBezTo>
                    <a:pt x="25" y="14"/>
                    <a:pt x="15" y="18"/>
                    <a:pt x="12" y="21"/>
                  </a:cubicBezTo>
                  <a:cubicBezTo>
                    <a:pt x="9" y="25"/>
                    <a:pt x="1" y="29"/>
                    <a:pt x="0" y="33"/>
                  </a:cubicBezTo>
                  <a:cubicBezTo>
                    <a:pt x="0" y="37"/>
                    <a:pt x="3" y="41"/>
                    <a:pt x="15" y="37"/>
                  </a:cubicBezTo>
                  <a:cubicBezTo>
                    <a:pt x="26" y="33"/>
                    <a:pt x="31" y="25"/>
                    <a:pt x="43" y="24"/>
                  </a:cubicBezTo>
                  <a:cubicBezTo>
                    <a:pt x="55" y="23"/>
                    <a:pt x="61" y="21"/>
                    <a:pt x="70" y="18"/>
                  </a:cubicBezTo>
                  <a:cubicBezTo>
                    <a:pt x="79" y="16"/>
                    <a:pt x="87" y="19"/>
                    <a:pt x="102" y="26"/>
                  </a:cubicBezTo>
                  <a:cubicBezTo>
                    <a:pt x="117" y="33"/>
                    <a:pt x="122" y="37"/>
                    <a:pt x="124" y="40"/>
                  </a:cubicBezTo>
                  <a:cubicBezTo>
                    <a:pt x="127" y="43"/>
                    <a:pt x="119" y="29"/>
                    <a:pt x="116" y="17"/>
                  </a:cubicBezTo>
                  <a:cubicBezTo>
                    <a:pt x="113" y="6"/>
                    <a:pt x="121" y="0"/>
                    <a:pt x="101" y="5"/>
                  </a:cubicBezTo>
                  <a:cubicBezTo>
                    <a:pt x="82" y="10"/>
                    <a:pt x="72" y="4"/>
                    <a:pt x="58" y="7"/>
                  </a:cubicBezTo>
                  <a:cubicBezTo>
                    <a:pt x="44" y="10"/>
                    <a:pt x="36" y="9"/>
                    <a:pt x="25" y="14"/>
                  </a:cubicBezTo>
                  <a:close/>
                </a:path>
              </a:pathLst>
            </a:custGeom>
            <a:solidFill>
              <a:srgbClr val="A99FCC"/>
            </a:solidFill>
            <a:ln w="9525">
              <a:noFill/>
              <a:round/>
              <a:headEnd/>
              <a:tailEnd/>
            </a:ln>
          </p:spPr>
          <p:txBody>
            <a:bodyPr/>
            <a:lstStyle/>
            <a:p>
              <a:endParaRPr lang="en-US"/>
            </a:p>
          </p:txBody>
        </p:sp>
        <p:sp>
          <p:nvSpPr>
            <p:cNvPr id="27473" name="Freeform 845"/>
            <p:cNvSpPr>
              <a:spLocks/>
            </p:cNvSpPr>
            <p:nvPr/>
          </p:nvSpPr>
          <p:spPr bwMode="auto">
            <a:xfrm>
              <a:off x="3981450" y="4815557"/>
              <a:ext cx="419100" cy="141288"/>
            </a:xfrm>
            <a:custGeom>
              <a:avLst/>
              <a:gdLst>
                <a:gd name="T0" fmla="*/ 2147483647 w 127"/>
                <a:gd name="T1" fmla="*/ 2147483647 h 43"/>
                <a:gd name="T2" fmla="*/ 2147483647 w 127"/>
                <a:gd name="T3" fmla="*/ 2147483647 h 43"/>
                <a:gd name="T4" fmla="*/ 0 w 127"/>
                <a:gd name="T5" fmla="*/ 2147483647 h 43"/>
                <a:gd name="T6" fmla="*/ 2147483647 w 127"/>
                <a:gd name="T7" fmla="*/ 2147483647 h 43"/>
                <a:gd name="T8" fmla="*/ 2147483647 w 127"/>
                <a:gd name="T9" fmla="*/ 2147483647 h 43"/>
                <a:gd name="T10" fmla="*/ 2147483647 w 127"/>
                <a:gd name="T11" fmla="*/ 2147483647 h 43"/>
                <a:gd name="T12" fmla="*/ 2147483647 w 127"/>
                <a:gd name="T13" fmla="*/ 2147483647 h 43"/>
                <a:gd name="T14" fmla="*/ 2147483647 w 127"/>
                <a:gd name="T15" fmla="*/ 2147483647 h 43"/>
                <a:gd name="T16" fmla="*/ 2147483647 w 127"/>
                <a:gd name="T17" fmla="*/ 2147483647 h 43"/>
                <a:gd name="T18" fmla="*/ 2147483647 w 127"/>
                <a:gd name="T19" fmla="*/ 2147483647 h 43"/>
                <a:gd name="T20" fmla="*/ 2147483647 w 127"/>
                <a:gd name="T21" fmla="*/ 2147483647 h 43"/>
                <a:gd name="T22" fmla="*/ 2147483647 w 127"/>
                <a:gd name="T23" fmla="*/ 2147483647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7"/>
                <a:gd name="T37" fmla="*/ 0 h 43"/>
                <a:gd name="T38" fmla="*/ 127 w 127"/>
                <a:gd name="T39" fmla="*/ 43 h 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7" h="43">
                  <a:moveTo>
                    <a:pt x="25" y="14"/>
                  </a:moveTo>
                  <a:cubicBezTo>
                    <a:pt x="25" y="14"/>
                    <a:pt x="15" y="18"/>
                    <a:pt x="12" y="21"/>
                  </a:cubicBezTo>
                  <a:cubicBezTo>
                    <a:pt x="9" y="25"/>
                    <a:pt x="1" y="29"/>
                    <a:pt x="0" y="33"/>
                  </a:cubicBezTo>
                  <a:cubicBezTo>
                    <a:pt x="0" y="37"/>
                    <a:pt x="3" y="41"/>
                    <a:pt x="15" y="37"/>
                  </a:cubicBezTo>
                  <a:cubicBezTo>
                    <a:pt x="26" y="33"/>
                    <a:pt x="31" y="25"/>
                    <a:pt x="43" y="24"/>
                  </a:cubicBezTo>
                  <a:cubicBezTo>
                    <a:pt x="55" y="23"/>
                    <a:pt x="61" y="20"/>
                    <a:pt x="70" y="18"/>
                  </a:cubicBezTo>
                  <a:cubicBezTo>
                    <a:pt x="79" y="16"/>
                    <a:pt x="87" y="19"/>
                    <a:pt x="102" y="26"/>
                  </a:cubicBezTo>
                  <a:cubicBezTo>
                    <a:pt x="117" y="33"/>
                    <a:pt x="122" y="37"/>
                    <a:pt x="124" y="40"/>
                  </a:cubicBezTo>
                  <a:cubicBezTo>
                    <a:pt x="127" y="43"/>
                    <a:pt x="119" y="29"/>
                    <a:pt x="116" y="17"/>
                  </a:cubicBezTo>
                  <a:cubicBezTo>
                    <a:pt x="113" y="6"/>
                    <a:pt x="121" y="0"/>
                    <a:pt x="101" y="5"/>
                  </a:cubicBezTo>
                  <a:cubicBezTo>
                    <a:pt x="81" y="10"/>
                    <a:pt x="72" y="4"/>
                    <a:pt x="58" y="7"/>
                  </a:cubicBezTo>
                  <a:cubicBezTo>
                    <a:pt x="45" y="10"/>
                    <a:pt x="36" y="10"/>
                    <a:pt x="25" y="14"/>
                  </a:cubicBezTo>
                  <a:close/>
                </a:path>
              </a:pathLst>
            </a:custGeom>
            <a:solidFill>
              <a:srgbClr val="A89DCB"/>
            </a:solidFill>
            <a:ln w="9525">
              <a:noFill/>
              <a:round/>
              <a:headEnd/>
              <a:tailEnd/>
            </a:ln>
          </p:spPr>
          <p:txBody>
            <a:bodyPr/>
            <a:lstStyle/>
            <a:p>
              <a:endParaRPr lang="en-US"/>
            </a:p>
          </p:txBody>
        </p:sp>
        <p:sp>
          <p:nvSpPr>
            <p:cNvPr id="27474" name="Freeform 846"/>
            <p:cNvSpPr>
              <a:spLocks/>
            </p:cNvSpPr>
            <p:nvPr/>
          </p:nvSpPr>
          <p:spPr bwMode="auto">
            <a:xfrm>
              <a:off x="3981450" y="4815557"/>
              <a:ext cx="419100" cy="141288"/>
            </a:xfrm>
            <a:custGeom>
              <a:avLst/>
              <a:gdLst>
                <a:gd name="T0" fmla="*/ 2147483647 w 127"/>
                <a:gd name="T1" fmla="*/ 2147483647 h 43"/>
                <a:gd name="T2" fmla="*/ 2147483647 w 127"/>
                <a:gd name="T3" fmla="*/ 2147483647 h 43"/>
                <a:gd name="T4" fmla="*/ 2147483647 w 127"/>
                <a:gd name="T5" fmla="*/ 2147483647 h 43"/>
                <a:gd name="T6" fmla="*/ 2147483647 w 127"/>
                <a:gd name="T7" fmla="*/ 2147483647 h 43"/>
                <a:gd name="T8" fmla="*/ 2147483647 w 127"/>
                <a:gd name="T9" fmla="*/ 2147483647 h 43"/>
                <a:gd name="T10" fmla="*/ 2147483647 w 127"/>
                <a:gd name="T11" fmla="*/ 2147483647 h 43"/>
                <a:gd name="T12" fmla="*/ 2147483647 w 127"/>
                <a:gd name="T13" fmla="*/ 2147483647 h 43"/>
                <a:gd name="T14" fmla="*/ 2147483647 w 127"/>
                <a:gd name="T15" fmla="*/ 2147483647 h 43"/>
                <a:gd name="T16" fmla="*/ 2147483647 w 127"/>
                <a:gd name="T17" fmla="*/ 2147483647 h 43"/>
                <a:gd name="T18" fmla="*/ 2147483647 w 127"/>
                <a:gd name="T19" fmla="*/ 2147483647 h 43"/>
                <a:gd name="T20" fmla="*/ 2147483647 w 127"/>
                <a:gd name="T21" fmla="*/ 2147483647 h 43"/>
                <a:gd name="T22" fmla="*/ 2147483647 w 127"/>
                <a:gd name="T23" fmla="*/ 2147483647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7"/>
                <a:gd name="T37" fmla="*/ 0 h 43"/>
                <a:gd name="T38" fmla="*/ 127 w 127"/>
                <a:gd name="T39" fmla="*/ 43 h 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7" h="43">
                  <a:moveTo>
                    <a:pt x="25" y="14"/>
                  </a:moveTo>
                  <a:cubicBezTo>
                    <a:pt x="25" y="14"/>
                    <a:pt x="15" y="18"/>
                    <a:pt x="12" y="21"/>
                  </a:cubicBezTo>
                  <a:cubicBezTo>
                    <a:pt x="9" y="24"/>
                    <a:pt x="1" y="29"/>
                    <a:pt x="1" y="33"/>
                  </a:cubicBezTo>
                  <a:cubicBezTo>
                    <a:pt x="0" y="37"/>
                    <a:pt x="4" y="40"/>
                    <a:pt x="15" y="37"/>
                  </a:cubicBezTo>
                  <a:cubicBezTo>
                    <a:pt x="26" y="33"/>
                    <a:pt x="31" y="25"/>
                    <a:pt x="43" y="24"/>
                  </a:cubicBezTo>
                  <a:cubicBezTo>
                    <a:pt x="55" y="23"/>
                    <a:pt x="61" y="20"/>
                    <a:pt x="70" y="18"/>
                  </a:cubicBezTo>
                  <a:cubicBezTo>
                    <a:pt x="78" y="16"/>
                    <a:pt x="87" y="19"/>
                    <a:pt x="102" y="26"/>
                  </a:cubicBezTo>
                  <a:cubicBezTo>
                    <a:pt x="117" y="33"/>
                    <a:pt x="122" y="37"/>
                    <a:pt x="124" y="40"/>
                  </a:cubicBezTo>
                  <a:cubicBezTo>
                    <a:pt x="127" y="43"/>
                    <a:pt x="119" y="29"/>
                    <a:pt x="116" y="17"/>
                  </a:cubicBezTo>
                  <a:cubicBezTo>
                    <a:pt x="113" y="6"/>
                    <a:pt x="120" y="0"/>
                    <a:pt x="101" y="5"/>
                  </a:cubicBezTo>
                  <a:cubicBezTo>
                    <a:pt x="81" y="10"/>
                    <a:pt x="72" y="4"/>
                    <a:pt x="58" y="7"/>
                  </a:cubicBezTo>
                  <a:cubicBezTo>
                    <a:pt x="45" y="10"/>
                    <a:pt x="36" y="10"/>
                    <a:pt x="25" y="14"/>
                  </a:cubicBezTo>
                  <a:close/>
                </a:path>
              </a:pathLst>
            </a:custGeom>
            <a:solidFill>
              <a:srgbClr val="A89DCB"/>
            </a:solidFill>
            <a:ln w="9525">
              <a:noFill/>
              <a:round/>
              <a:headEnd/>
              <a:tailEnd/>
            </a:ln>
          </p:spPr>
          <p:txBody>
            <a:bodyPr/>
            <a:lstStyle/>
            <a:p>
              <a:endParaRPr lang="en-US"/>
            </a:p>
          </p:txBody>
        </p:sp>
        <p:sp>
          <p:nvSpPr>
            <p:cNvPr id="27475" name="Freeform 847"/>
            <p:cNvSpPr>
              <a:spLocks/>
            </p:cNvSpPr>
            <p:nvPr/>
          </p:nvSpPr>
          <p:spPr bwMode="auto">
            <a:xfrm>
              <a:off x="3981450" y="4815557"/>
              <a:ext cx="415925" cy="141288"/>
            </a:xfrm>
            <a:custGeom>
              <a:avLst/>
              <a:gdLst>
                <a:gd name="T0" fmla="*/ 2147483647 w 126"/>
                <a:gd name="T1" fmla="*/ 2147483647 h 43"/>
                <a:gd name="T2" fmla="*/ 2147483647 w 126"/>
                <a:gd name="T3" fmla="*/ 2147483647 h 43"/>
                <a:gd name="T4" fmla="*/ 2147483647 w 126"/>
                <a:gd name="T5" fmla="*/ 2147483647 h 43"/>
                <a:gd name="T6" fmla="*/ 2147483647 w 126"/>
                <a:gd name="T7" fmla="*/ 2147483647 h 43"/>
                <a:gd name="T8" fmla="*/ 2147483647 w 126"/>
                <a:gd name="T9" fmla="*/ 2147483647 h 43"/>
                <a:gd name="T10" fmla="*/ 2147483647 w 126"/>
                <a:gd name="T11" fmla="*/ 2147483647 h 43"/>
                <a:gd name="T12" fmla="*/ 2147483647 w 126"/>
                <a:gd name="T13" fmla="*/ 2147483647 h 43"/>
                <a:gd name="T14" fmla="*/ 2147483647 w 126"/>
                <a:gd name="T15" fmla="*/ 2147483647 h 43"/>
                <a:gd name="T16" fmla="*/ 2147483647 w 126"/>
                <a:gd name="T17" fmla="*/ 2147483647 h 43"/>
                <a:gd name="T18" fmla="*/ 2147483647 w 126"/>
                <a:gd name="T19" fmla="*/ 2147483647 h 43"/>
                <a:gd name="T20" fmla="*/ 2147483647 w 126"/>
                <a:gd name="T21" fmla="*/ 2147483647 h 43"/>
                <a:gd name="T22" fmla="*/ 2147483647 w 126"/>
                <a:gd name="T23" fmla="*/ 2147483647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6"/>
                <a:gd name="T37" fmla="*/ 0 h 43"/>
                <a:gd name="T38" fmla="*/ 126 w 126"/>
                <a:gd name="T39" fmla="*/ 43 h 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6" h="43">
                  <a:moveTo>
                    <a:pt x="25" y="14"/>
                  </a:moveTo>
                  <a:cubicBezTo>
                    <a:pt x="25" y="14"/>
                    <a:pt x="15" y="18"/>
                    <a:pt x="12" y="21"/>
                  </a:cubicBezTo>
                  <a:cubicBezTo>
                    <a:pt x="9" y="24"/>
                    <a:pt x="1" y="29"/>
                    <a:pt x="1" y="33"/>
                  </a:cubicBezTo>
                  <a:cubicBezTo>
                    <a:pt x="0" y="37"/>
                    <a:pt x="4" y="40"/>
                    <a:pt x="15" y="36"/>
                  </a:cubicBezTo>
                  <a:cubicBezTo>
                    <a:pt x="26" y="32"/>
                    <a:pt x="31" y="25"/>
                    <a:pt x="43" y="24"/>
                  </a:cubicBezTo>
                  <a:cubicBezTo>
                    <a:pt x="55" y="23"/>
                    <a:pt x="61" y="20"/>
                    <a:pt x="70" y="18"/>
                  </a:cubicBezTo>
                  <a:cubicBezTo>
                    <a:pt x="78" y="15"/>
                    <a:pt x="87" y="19"/>
                    <a:pt x="102" y="26"/>
                  </a:cubicBezTo>
                  <a:cubicBezTo>
                    <a:pt x="116" y="33"/>
                    <a:pt x="122" y="36"/>
                    <a:pt x="124" y="40"/>
                  </a:cubicBezTo>
                  <a:cubicBezTo>
                    <a:pt x="126" y="43"/>
                    <a:pt x="119" y="29"/>
                    <a:pt x="116" y="17"/>
                  </a:cubicBezTo>
                  <a:cubicBezTo>
                    <a:pt x="112" y="6"/>
                    <a:pt x="120" y="0"/>
                    <a:pt x="101" y="5"/>
                  </a:cubicBezTo>
                  <a:cubicBezTo>
                    <a:pt x="81" y="10"/>
                    <a:pt x="72" y="4"/>
                    <a:pt x="58" y="7"/>
                  </a:cubicBezTo>
                  <a:cubicBezTo>
                    <a:pt x="45" y="10"/>
                    <a:pt x="36" y="10"/>
                    <a:pt x="25" y="14"/>
                  </a:cubicBezTo>
                  <a:close/>
                </a:path>
              </a:pathLst>
            </a:custGeom>
            <a:solidFill>
              <a:srgbClr val="A79DCB"/>
            </a:solidFill>
            <a:ln w="9525">
              <a:noFill/>
              <a:round/>
              <a:headEnd/>
              <a:tailEnd/>
            </a:ln>
          </p:spPr>
          <p:txBody>
            <a:bodyPr/>
            <a:lstStyle/>
            <a:p>
              <a:endParaRPr lang="en-US"/>
            </a:p>
          </p:txBody>
        </p:sp>
        <p:sp>
          <p:nvSpPr>
            <p:cNvPr id="27476" name="Freeform 848"/>
            <p:cNvSpPr>
              <a:spLocks/>
            </p:cNvSpPr>
            <p:nvPr/>
          </p:nvSpPr>
          <p:spPr bwMode="auto">
            <a:xfrm>
              <a:off x="3984625" y="4815557"/>
              <a:ext cx="412750" cy="141288"/>
            </a:xfrm>
            <a:custGeom>
              <a:avLst/>
              <a:gdLst>
                <a:gd name="T0" fmla="*/ 2147483647 w 125"/>
                <a:gd name="T1" fmla="*/ 2147483647 h 43"/>
                <a:gd name="T2" fmla="*/ 2147483647 w 125"/>
                <a:gd name="T3" fmla="*/ 2147483647 h 43"/>
                <a:gd name="T4" fmla="*/ 0 w 125"/>
                <a:gd name="T5" fmla="*/ 2147483647 h 43"/>
                <a:gd name="T6" fmla="*/ 2147483647 w 125"/>
                <a:gd name="T7" fmla="*/ 2147483647 h 43"/>
                <a:gd name="T8" fmla="*/ 2147483647 w 125"/>
                <a:gd name="T9" fmla="*/ 2147483647 h 43"/>
                <a:gd name="T10" fmla="*/ 2147483647 w 125"/>
                <a:gd name="T11" fmla="*/ 2147483647 h 43"/>
                <a:gd name="T12" fmla="*/ 2147483647 w 125"/>
                <a:gd name="T13" fmla="*/ 2147483647 h 43"/>
                <a:gd name="T14" fmla="*/ 2147483647 w 125"/>
                <a:gd name="T15" fmla="*/ 2147483647 h 43"/>
                <a:gd name="T16" fmla="*/ 2147483647 w 125"/>
                <a:gd name="T17" fmla="*/ 2147483647 h 43"/>
                <a:gd name="T18" fmla="*/ 2147483647 w 125"/>
                <a:gd name="T19" fmla="*/ 2147483647 h 43"/>
                <a:gd name="T20" fmla="*/ 2147483647 w 125"/>
                <a:gd name="T21" fmla="*/ 2147483647 h 43"/>
                <a:gd name="T22" fmla="*/ 2147483647 w 125"/>
                <a:gd name="T23" fmla="*/ 2147483647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5"/>
                <a:gd name="T37" fmla="*/ 0 h 43"/>
                <a:gd name="T38" fmla="*/ 125 w 125"/>
                <a:gd name="T39" fmla="*/ 43 h 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5" h="43">
                  <a:moveTo>
                    <a:pt x="24" y="14"/>
                  </a:moveTo>
                  <a:cubicBezTo>
                    <a:pt x="24" y="14"/>
                    <a:pt x="15" y="18"/>
                    <a:pt x="12" y="21"/>
                  </a:cubicBezTo>
                  <a:cubicBezTo>
                    <a:pt x="9" y="24"/>
                    <a:pt x="0" y="29"/>
                    <a:pt x="0" y="33"/>
                  </a:cubicBezTo>
                  <a:cubicBezTo>
                    <a:pt x="0" y="37"/>
                    <a:pt x="3" y="40"/>
                    <a:pt x="14" y="36"/>
                  </a:cubicBezTo>
                  <a:cubicBezTo>
                    <a:pt x="25" y="32"/>
                    <a:pt x="30" y="24"/>
                    <a:pt x="42" y="23"/>
                  </a:cubicBezTo>
                  <a:cubicBezTo>
                    <a:pt x="54" y="23"/>
                    <a:pt x="60" y="20"/>
                    <a:pt x="69" y="18"/>
                  </a:cubicBezTo>
                  <a:cubicBezTo>
                    <a:pt x="77" y="15"/>
                    <a:pt x="86" y="19"/>
                    <a:pt x="100" y="26"/>
                  </a:cubicBezTo>
                  <a:cubicBezTo>
                    <a:pt x="115" y="32"/>
                    <a:pt x="120" y="36"/>
                    <a:pt x="123" y="39"/>
                  </a:cubicBezTo>
                  <a:cubicBezTo>
                    <a:pt x="125" y="43"/>
                    <a:pt x="117" y="28"/>
                    <a:pt x="114" y="17"/>
                  </a:cubicBezTo>
                  <a:cubicBezTo>
                    <a:pt x="111" y="5"/>
                    <a:pt x="119" y="0"/>
                    <a:pt x="100" y="5"/>
                  </a:cubicBezTo>
                  <a:cubicBezTo>
                    <a:pt x="80" y="11"/>
                    <a:pt x="71" y="4"/>
                    <a:pt x="58" y="7"/>
                  </a:cubicBezTo>
                  <a:cubicBezTo>
                    <a:pt x="44" y="10"/>
                    <a:pt x="35" y="10"/>
                    <a:pt x="24" y="14"/>
                  </a:cubicBezTo>
                  <a:close/>
                </a:path>
              </a:pathLst>
            </a:custGeom>
            <a:solidFill>
              <a:srgbClr val="A69CCA"/>
            </a:solidFill>
            <a:ln w="9525">
              <a:noFill/>
              <a:round/>
              <a:headEnd/>
              <a:tailEnd/>
            </a:ln>
          </p:spPr>
          <p:txBody>
            <a:bodyPr/>
            <a:lstStyle/>
            <a:p>
              <a:endParaRPr lang="en-US"/>
            </a:p>
          </p:txBody>
        </p:sp>
        <p:sp>
          <p:nvSpPr>
            <p:cNvPr id="27477" name="Freeform 849"/>
            <p:cNvSpPr>
              <a:spLocks/>
            </p:cNvSpPr>
            <p:nvPr/>
          </p:nvSpPr>
          <p:spPr bwMode="auto">
            <a:xfrm>
              <a:off x="3984625" y="4815557"/>
              <a:ext cx="412750" cy="138113"/>
            </a:xfrm>
            <a:custGeom>
              <a:avLst/>
              <a:gdLst>
                <a:gd name="T0" fmla="*/ 2147483647 w 125"/>
                <a:gd name="T1" fmla="*/ 2147483647 h 42"/>
                <a:gd name="T2" fmla="*/ 2147483647 w 125"/>
                <a:gd name="T3" fmla="*/ 2147483647 h 42"/>
                <a:gd name="T4" fmla="*/ 0 w 125"/>
                <a:gd name="T5" fmla="*/ 2147483647 h 42"/>
                <a:gd name="T6" fmla="*/ 2147483647 w 125"/>
                <a:gd name="T7" fmla="*/ 2147483647 h 42"/>
                <a:gd name="T8" fmla="*/ 2147483647 w 125"/>
                <a:gd name="T9" fmla="*/ 2147483647 h 42"/>
                <a:gd name="T10" fmla="*/ 2147483647 w 125"/>
                <a:gd name="T11" fmla="*/ 2147483647 h 42"/>
                <a:gd name="T12" fmla="*/ 2147483647 w 125"/>
                <a:gd name="T13" fmla="*/ 2147483647 h 42"/>
                <a:gd name="T14" fmla="*/ 2147483647 w 125"/>
                <a:gd name="T15" fmla="*/ 2147483647 h 42"/>
                <a:gd name="T16" fmla="*/ 2147483647 w 125"/>
                <a:gd name="T17" fmla="*/ 2147483647 h 42"/>
                <a:gd name="T18" fmla="*/ 2147483647 w 125"/>
                <a:gd name="T19" fmla="*/ 2147483647 h 42"/>
                <a:gd name="T20" fmla="*/ 2147483647 w 125"/>
                <a:gd name="T21" fmla="*/ 2147483647 h 42"/>
                <a:gd name="T22" fmla="*/ 2147483647 w 125"/>
                <a:gd name="T23" fmla="*/ 2147483647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5"/>
                <a:gd name="T37" fmla="*/ 0 h 42"/>
                <a:gd name="T38" fmla="*/ 125 w 125"/>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5" h="42">
                  <a:moveTo>
                    <a:pt x="24" y="14"/>
                  </a:moveTo>
                  <a:cubicBezTo>
                    <a:pt x="24" y="14"/>
                    <a:pt x="15" y="18"/>
                    <a:pt x="12" y="21"/>
                  </a:cubicBezTo>
                  <a:cubicBezTo>
                    <a:pt x="9" y="24"/>
                    <a:pt x="1" y="29"/>
                    <a:pt x="0" y="33"/>
                  </a:cubicBezTo>
                  <a:cubicBezTo>
                    <a:pt x="0" y="37"/>
                    <a:pt x="3" y="40"/>
                    <a:pt x="14" y="36"/>
                  </a:cubicBezTo>
                  <a:cubicBezTo>
                    <a:pt x="25" y="32"/>
                    <a:pt x="30" y="24"/>
                    <a:pt x="42" y="23"/>
                  </a:cubicBezTo>
                  <a:cubicBezTo>
                    <a:pt x="54" y="22"/>
                    <a:pt x="60" y="20"/>
                    <a:pt x="69" y="17"/>
                  </a:cubicBezTo>
                  <a:cubicBezTo>
                    <a:pt x="77" y="15"/>
                    <a:pt x="86" y="19"/>
                    <a:pt x="100" y="26"/>
                  </a:cubicBezTo>
                  <a:cubicBezTo>
                    <a:pt x="115" y="32"/>
                    <a:pt x="120" y="36"/>
                    <a:pt x="123" y="39"/>
                  </a:cubicBezTo>
                  <a:cubicBezTo>
                    <a:pt x="125" y="42"/>
                    <a:pt x="117" y="28"/>
                    <a:pt x="114" y="17"/>
                  </a:cubicBezTo>
                  <a:cubicBezTo>
                    <a:pt x="111" y="5"/>
                    <a:pt x="119" y="0"/>
                    <a:pt x="100" y="6"/>
                  </a:cubicBezTo>
                  <a:cubicBezTo>
                    <a:pt x="80" y="11"/>
                    <a:pt x="71" y="4"/>
                    <a:pt x="58" y="7"/>
                  </a:cubicBezTo>
                  <a:cubicBezTo>
                    <a:pt x="44" y="10"/>
                    <a:pt x="35" y="10"/>
                    <a:pt x="24" y="14"/>
                  </a:cubicBezTo>
                  <a:close/>
                </a:path>
              </a:pathLst>
            </a:custGeom>
            <a:solidFill>
              <a:srgbClr val="A59CCA"/>
            </a:solidFill>
            <a:ln w="9525">
              <a:noFill/>
              <a:round/>
              <a:headEnd/>
              <a:tailEnd/>
            </a:ln>
          </p:spPr>
          <p:txBody>
            <a:bodyPr/>
            <a:lstStyle/>
            <a:p>
              <a:endParaRPr lang="en-US"/>
            </a:p>
          </p:txBody>
        </p:sp>
        <p:sp>
          <p:nvSpPr>
            <p:cNvPr id="27478" name="Freeform 850"/>
            <p:cNvSpPr>
              <a:spLocks/>
            </p:cNvSpPr>
            <p:nvPr/>
          </p:nvSpPr>
          <p:spPr bwMode="auto">
            <a:xfrm>
              <a:off x="3984625" y="4818732"/>
              <a:ext cx="412750" cy="134938"/>
            </a:xfrm>
            <a:custGeom>
              <a:avLst/>
              <a:gdLst>
                <a:gd name="T0" fmla="*/ 2147483647 w 125"/>
                <a:gd name="T1" fmla="*/ 2147483647 h 41"/>
                <a:gd name="T2" fmla="*/ 2147483647 w 125"/>
                <a:gd name="T3" fmla="*/ 2147483647 h 41"/>
                <a:gd name="T4" fmla="*/ 0 w 125"/>
                <a:gd name="T5" fmla="*/ 2147483647 h 41"/>
                <a:gd name="T6" fmla="*/ 2147483647 w 125"/>
                <a:gd name="T7" fmla="*/ 2147483647 h 41"/>
                <a:gd name="T8" fmla="*/ 2147483647 w 125"/>
                <a:gd name="T9" fmla="*/ 2147483647 h 41"/>
                <a:gd name="T10" fmla="*/ 2147483647 w 125"/>
                <a:gd name="T11" fmla="*/ 2147483647 h 41"/>
                <a:gd name="T12" fmla="*/ 2147483647 w 125"/>
                <a:gd name="T13" fmla="*/ 2147483647 h 41"/>
                <a:gd name="T14" fmla="*/ 2147483647 w 125"/>
                <a:gd name="T15" fmla="*/ 2147483647 h 41"/>
                <a:gd name="T16" fmla="*/ 2147483647 w 125"/>
                <a:gd name="T17" fmla="*/ 2147483647 h 41"/>
                <a:gd name="T18" fmla="*/ 2147483647 w 125"/>
                <a:gd name="T19" fmla="*/ 2147483647 h 41"/>
                <a:gd name="T20" fmla="*/ 2147483647 w 125"/>
                <a:gd name="T21" fmla="*/ 2147483647 h 41"/>
                <a:gd name="T22" fmla="*/ 2147483647 w 125"/>
                <a:gd name="T23" fmla="*/ 2147483647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5"/>
                <a:gd name="T37" fmla="*/ 0 h 41"/>
                <a:gd name="T38" fmla="*/ 125 w 125"/>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5" h="41">
                  <a:moveTo>
                    <a:pt x="24" y="13"/>
                  </a:moveTo>
                  <a:cubicBezTo>
                    <a:pt x="24" y="13"/>
                    <a:pt x="15" y="17"/>
                    <a:pt x="12" y="20"/>
                  </a:cubicBezTo>
                  <a:cubicBezTo>
                    <a:pt x="9" y="23"/>
                    <a:pt x="1" y="28"/>
                    <a:pt x="0" y="32"/>
                  </a:cubicBezTo>
                  <a:cubicBezTo>
                    <a:pt x="0" y="36"/>
                    <a:pt x="3" y="38"/>
                    <a:pt x="14" y="35"/>
                  </a:cubicBezTo>
                  <a:cubicBezTo>
                    <a:pt x="26" y="31"/>
                    <a:pt x="30" y="23"/>
                    <a:pt x="42" y="22"/>
                  </a:cubicBezTo>
                  <a:cubicBezTo>
                    <a:pt x="54" y="21"/>
                    <a:pt x="60" y="19"/>
                    <a:pt x="69" y="16"/>
                  </a:cubicBezTo>
                  <a:cubicBezTo>
                    <a:pt x="77" y="14"/>
                    <a:pt x="86" y="18"/>
                    <a:pt x="100" y="24"/>
                  </a:cubicBezTo>
                  <a:cubicBezTo>
                    <a:pt x="115" y="31"/>
                    <a:pt x="120" y="35"/>
                    <a:pt x="122" y="38"/>
                  </a:cubicBezTo>
                  <a:cubicBezTo>
                    <a:pt x="125" y="41"/>
                    <a:pt x="117" y="27"/>
                    <a:pt x="114" y="16"/>
                  </a:cubicBezTo>
                  <a:cubicBezTo>
                    <a:pt x="111" y="4"/>
                    <a:pt x="119" y="0"/>
                    <a:pt x="99" y="5"/>
                  </a:cubicBezTo>
                  <a:cubicBezTo>
                    <a:pt x="80" y="10"/>
                    <a:pt x="71" y="3"/>
                    <a:pt x="58" y="6"/>
                  </a:cubicBezTo>
                  <a:cubicBezTo>
                    <a:pt x="44" y="9"/>
                    <a:pt x="35" y="9"/>
                    <a:pt x="24" y="13"/>
                  </a:cubicBezTo>
                  <a:close/>
                </a:path>
              </a:pathLst>
            </a:custGeom>
            <a:solidFill>
              <a:srgbClr val="A49BCA"/>
            </a:solidFill>
            <a:ln w="9525">
              <a:noFill/>
              <a:round/>
              <a:headEnd/>
              <a:tailEnd/>
            </a:ln>
          </p:spPr>
          <p:txBody>
            <a:bodyPr/>
            <a:lstStyle/>
            <a:p>
              <a:endParaRPr lang="en-US"/>
            </a:p>
          </p:txBody>
        </p:sp>
        <p:sp>
          <p:nvSpPr>
            <p:cNvPr id="27479" name="Freeform 851"/>
            <p:cNvSpPr>
              <a:spLocks/>
            </p:cNvSpPr>
            <p:nvPr/>
          </p:nvSpPr>
          <p:spPr bwMode="auto">
            <a:xfrm>
              <a:off x="3984625" y="4818732"/>
              <a:ext cx="412750" cy="134938"/>
            </a:xfrm>
            <a:custGeom>
              <a:avLst/>
              <a:gdLst>
                <a:gd name="T0" fmla="*/ 2147483647 w 125"/>
                <a:gd name="T1" fmla="*/ 2147483647 h 41"/>
                <a:gd name="T2" fmla="*/ 2147483647 w 125"/>
                <a:gd name="T3" fmla="*/ 2147483647 h 41"/>
                <a:gd name="T4" fmla="*/ 2147483647 w 125"/>
                <a:gd name="T5" fmla="*/ 2147483647 h 41"/>
                <a:gd name="T6" fmla="*/ 2147483647 w 125"/>
                <a:gd name="T7" fmla="*/ 2147483647 h 41"/>
                <a:gd name="T8" fmla="*/ 2147483647 w 125"/>
                <a:gd name="T9" fmla="*/ 2147483647 h 41"/>
                <a:gd name="T10" fmla="*/ 2147483647 w 125"/>
                <a:gd name="T11" fmla="*/ 2147483647 h 41"/>
                <a:gd name="T12" fmla="*/ 2147483647 w 125"/>
                <a:gd name="T13" fmla="*/ 2147483647 h 41"/>
                <a:gd name="T14" fmla="*/ 2147483647 w 125"/>
                <a:gd name="T15" fmla="*/ 2147483647 h 41"/>
                <a:gd name="T16" fmla="*/ 2147483647 w 125"/>
                <a:gd name="T17" fmla="*/ 2147483647 h 41"/>
                <a:gd name="T18" fmla="*/ 2147483647 w 125"/>
                <a:gd name="T19" fmla="*/ 2147483647 h 41"/>
                <a:gd name="T20" fmla="*/ 2147483647 w 125"/>
                <a:gd name="T21" fmla="*/ 2147483647 h 41"/>
                <a:gd name="T22" fmla="*/ 2147483647 w 125"/>
                <a:gd name="T23" fmla="*/ 2147483647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5"/>
                <a:gd name="T37" fmla="*/ 0 h 41"/>
                <a:gd name="T38" fmla="*/ 125 w 125"/>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5" h="41">
                  <a:moveTo>
                    <a:pt x="25" y="13"/>
                  </a:moveTo>
                  <a:cubicBezTo>
                    <a:pt x="25" y="13"/>
                    <a:pt x="15" y="17"/>
                    <a:pt x="12" y="20"/>
                  </a:cubicBezTo>
                  <a:cubicBezTo>
                    <a:pt x="9" y="23"/>
                    <a:pt x="1" y="28"/>
                    <a:pt x="1" y="32"/>
                  </a:cubicBezTo>
                  <a:cubicBezTo>
                    <a:pt x="0" y="36"/>
                    <a:pt x="3" y="38"/>
                    <a:pt x="14" y="34"/>
                  </a:cubicBezTo>
                  <a:cubicBezTo>
                    <a:pt x="26" y="31"/>
                    <a:pt x="31" y="23"/>
                    <a:pt x="43" y="22"/>
                  </a:cubicBezTo>
                  <a:cubicBezTo>
                    <a:pt x="54" y="21"/>
                    <a:pt x="60" y="18"/>
                    <a:pt x="69" y="16"/>
                  </a:cubicBezTo>
                  <a:cubicBezTo>
                    <a:pt x="77" y="14"/>
                    <a:pt x="85" y="18"/>
                    <a:pt x="100" y="24"/>
                  </a:cubicBezTo>
                  <a:cubicBezTo>
                    <a:pt x="115" y="31"/>
                    <a:pt x="120" y="35"/>
                    <a:pt x="122" y="38"/>
                  </a:cubicBezTo>
                  <a:cubicBezTo>
                    <a:pt x="125" y="41"/>
                    <a:pt x="117" y="27"/>
                    <a:pt x="114" y="16"/>
                  </a:cubicBezTo>
                  <a:cubicBezTo>
                    <a:pt x="111" y="4"/>
                    <a:pt x="118" y="0"/>
                    <a:pt x="99" y="5"/>
                  </a:cubicBezTo>
                  <a:cubicBezTo>
                    <a:pt x="80" y="10"/>
                    <a:pt x="71" y="3"/>
                    <a:pt x="58" y="6"/>
                  </a:cubicBezTo>
                  <a:cubicBezTo>
                    <a:pt x="44" y="9"/>
                    <a:pt x="36" y="9"/>
                    <a:pt x="25" y="13"/>
                  </a:cubicBezTo>
                  <a:close/>
                </a:path>
              </a:pathLst>
            </a:custGeom>
            <a:solidFill>
              <a:srgbClr val="A39AC9"/>
            </a:solidFill>
            <a:ln w="9525">
              <a:noFill/>
              <a:round/>
              <a:headEnd/>
              <a:tailEnd/>
            </a:ln>
          </p:spPr>
          <p:txBody>
            <a:bodyPr/>
            <a:lstStyle/>
            <a:p>
              <a:endParaRPr lang="en-US"/>
            </a:p>
          </p:txBody>
        </p:sp>
        <p:sp>
          <p:nvSpPr>
            <p:cNvPr id="27480" name="Freeform 852"/>
            <p:cNvSpPr>
              <a:spLocks/>
            </p:cNvSpPr>
            <p:nvPr/>
          </p:nvSpPr>
          <p:spPr bwMode="auto">
            <a:xfrm>
              <a:off x="3984625" y="4818732"/>
              <a:ext cx="409575" cy="134938"/>
            </a:xfrm>
            <a:custGeom>
              <a:avLst/>
              <a:gdLst>
                <a:gd name="T0" fmla="*/ 2147483647 w 124"/>
                <a:gd name="T1" fmla="*/ 2147483647 h 41"/>
                <a:gd name="T2" fmla="*/ 2147483647 w 124"/>
                <a:gd name="T3" fmla="*/ 2147483647 h 41"/>
                <a:gd name="T4" fmla="*/ 2147483647 w 124"/>
                <a:gd name="T5" fmla="*/ 2147483647 h 41"/>
                <a:gd name="T6" fmla="*/ 2147483647 w 124"/>
                <a:gd name="T7" fmla="*/ 2147483647 h 41"/>
                <a:gd name="T8" fmla="*/ 2147483647 w 124"/>
                <a:gd name="T9" fmla="*/ 2147483647 h 41"/>
                <a:gd name="T10" fmla="*/ 2147483647 w 124"/>
                <a:gd name="T11" fmla="*/ 2147483647 h 41"/>
                <a:gd name="T12" fmla="*/ 2147483647 w 124"/>
                <a:gd name="T13" fmla="*/ 2147483647 h 41"/>
                <a:gd name="T14" fmla="*/ 2147483647 w 124"/>
                <a:gd name="T15" fmla="*/ 2147483647 h 41"/>
                <a:gd name="T16" fmla="*/ 2147483647 w 124"/>
                <a:gd name="T17" fmla="*/ 2147483647 h 41"/>
                <a:gd name="T18" fmla="*/ 2147483647 w 124"/>
                <a:gd name="T19" fmla="*/ 2147483647 h 41"/>
                <a:gd name="T20" fmla="*/ 2147483647 w 124"/>
                <a:gd name="T21" fmla="*/ 2147483647 h 41"/>
                <a:gd name="T22" fmla="*/ 2147483647 w 124"/>
                <a:gd name="T23" fmla="*/ 2147483647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4"/>
                <a:gd name="T37" fmla="*/ 0 h 41"/>
                <a:gd name="T38" fmla="*/ 124 w 124"/>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4" h="41">
                  <a:moveTo>
                    <a:pt x="25" y="13"/>
                  </a:moveTo>
                  <a:cubicBezTo>
                    <a:pt x="25" y="13"/>
                    <a:pt x="15" y="17"/>
                    <a:pt x="12" y="20"/>
                  </a:cubicBezTo>
                  <a:cubicBezTo>
                    <a:pt x="9" y="23"/>
                    <a:pt x="1" y="28"/>
                    <a:pt x="1" y="32"/>
                  </a:cubicBezTo>
                  <a:cubicBezTo>
                    <a:pt x="0" y="36"/>
                    <a:pt x="3" y="38"/>
                    <a:pt x="15" y="34"/>
                  </a:cubicBezTo>
                  <a:cubicBezTo>
                    <a:pt x="26" y="30"/>
                    <a:pt x="31" y="23"/>
                    <a:pt x="43" y="22"/>
                  </a:cubicBezTo>
                  <a:cubicBezTo>
                    <a:pt x="54" y="21"/>
                    <a:pt x="60" y="18"/>
                    <a:pt x="68" y="16"/>
                  </a:cubicBezTo>
                  <a:cubicBezTo>
                    <a:pt x="77" y="14"/>
                    <a:pt x="85" y="17"/>
                    <a:pt x="100" y="24"/>
                  </a:cubicBezTo>
                  <a:cubicBezTo>
                    <a:pt x="115" y="31"/>
                    <a:pt x="120" y="34"/>
                    <a:pt x="122" y="38"/>
                  </a:cubicBezTo>
                  <a:cubicBezTo>
                    <a:pt x="124" y="41"/>
                    <a:pt x="117" y="27"/>
                    <a:pt x="114" y="16"/>
                  </a:cubicBezTo>
                  <a:cubicBezTo>
                    <a:pt x="111" y="4"/>
                    <a:pt x="118" y="0"/>
                    <a:pt x="99" y="5"/>
                  </a:cubicBezTo>
                  <a:cubicBezTo>
                    <a:pt x="80" y="10"/>
                    <a:pt x="71" y="3"/>
                    <a:pt x="58" y="6"/>
                  </a:cubicBezTo>
                  <a:cubicBezTo>
                    <a:pt x="44" y="9"/>
                    <a:pt x="36" y="9"/>
                    <a:pt x="25" y="13"/>
                  </a:cubicBezTo>
                  <a:close/>
                </a:path>
              </a:pathLst>
            </a:custGeom>
            <a:solidFill>
              <a:srgbClr val="A29AC9"/>
            </a:solidFill>
            <a:ln w="9525">
              <a:noFill/>
              <a:round/>
              <a:headEnd/>
              <a:tailEnd/>
            </a:ln>
          </p:spPr>
          <p:txBody>
            <a:bodyPr/>
            <a:lstStyle/>
            <a:p>
              <a:endParaRPr lang="en-US"/>
            </a:p>
          </p:txBody>
        </p:sp>
        <p:sp>
          <p:nvSpPr>
            <p:cNvPr id="27481" name="Freeform 853"/>
            <p:cNvSpPr>
              <a:spLocks/>
            </p:cNvSpPr>
            <p:nvPr/>
          </p:nvSpPr>
          <p:spPr bwMode="auto">
            <a:xfrm>
              <a:off x="3989388" y="4818732"/>
              <a:ext cx="404812" cy="131763"/>
            </a:xfrm>
            <a:custGeom>
              <a:avLst/>
              <a:gdLst>
                <a:gd name="T0" fmla="*/ 2147483647 w 123"/>
                <a:gd name="T1" fmla="*/ 2147483647 h 40"/>
                <a:gd name="T2" fmla="*/ 2147483647 w 123"/>
                <a:gd name="T3" fmla="*/ 2147483647 h 40"/>
                <a:gd name="T4" fmla="*/ 0 w 123"/>
                <a:gd name="T5" fmla="*/ 2147483647 h 40"/>
                <a:gd name="T6" fmla="*/ 2147483647 w 123"/>
                <a:gd name="T7" fmla="*/ 2147483647 h 40"/>
                <a:gd name="T8" fmla="*/ 2147483647 w 123"/>
                <a:gd name="T9" fmla="*/ 2147483647 h 40"/>
                <a:gd name="T10" fmla="*/ 2147483647 w 123"/>
                <a:gd name="T11" fmla="*/ 2147483647 h 40"/>
                <a:gd name="T12" fmla="*/ 2147483647 w 123"/>
                <a:gd name="T13" fmla="*/ 2147483647 h 40"/>
                <a:gd name="T14" fmla="*/ 2147483647 w 123"/>
                <a:gd name="T15" fmla="*/ 2147483647 h 40"/>
                <a:gd name="T16" fmla="*/ 2147483647 w 123"/>
                <a:gd name="T17" fmla="*/ 2147483647 h 40"/>
                <a:gd name="T18" fmla="*/ 2147483647 w 123"/>
                <a:gd name="T19" fmla="*/ 2147483647 h 40"/>
                <a:gd name="T20" fmla="*/ 2147483647 w 123"/>
                <a:gd name="T21" fmla="*/ 2147483647 h 40"/>
                <a:gd name="T22" fmla="*/ 2147483647 w 123"/>
                <a:gd name="T23" fmla="*/ 2147483647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
                <a:gd name="T37" fmla="*/ 0 h 40"/>
                <a:gd name="T38" fmla="*/ 123 w 123"/>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 h="40">
                  <a:moveTo>
                    <a:pt x="24" y="13"/>
                  </a:moveTo>
                  <a:cubicBezTo>
                    <a:pt x="24" y="13"/>
                    <a:pt x="14" y="17"/>
                    <a:pt x="11" y="20"/>
                  </a:cubicBezTo>
                  <a:cubicBezTo>
                    <a:pt x="9" y="23"/>
                    <a:pt x="1" y="28"/>
                    <a:pt x="0" y="32"/>
                  </a:cubicBezTo>
                  <a:cubicBezTo>
                    <a:pt x="0" y="36"/>
                    <a:pt x="3" y="38"/>
                    <a:pt x="14" y="34"/>
                  </a:cubicBezTo>
                  <a:cubicBezTo>
                    <a:pt x="25" y="30"/>
                    <a:pt x="30" y="23"/>
                    <a:pt x="42" y="22"/>
                  </a:cubicBezTo>
                  <a:cubicBezTo>
                    <a:pt x="53" y="21"/>
                    <a:pt x="59" y="18"/>
                    <a:pt x="67" y="16"/>
                  </a:cubicBezTo>
                  <a:cubicBezTo>
                    <a:pt x="76" y="14"/>
                    <a:pt x="84" y="17"/>
                    <a:pt x="99" y="24"/>
                  </a:cubicBezTo>
                  <a:cubicBezTo>
                    <a:pt x="113" y="31"/>
                    <a:pt x="119" y="34"/>
                    <a:pt x="121" y="37"/>
                  </a:cubicBezTo>
                  <a:cubicBezTo>
                    <a:pt x="123" y="40"/>
                    <a:pt x="116" y="27"/>
                    <a:pt x="113" y="16"/>
                  </a:cubicBezTo>
                  <a:cubicBezTo>
                    <a:pt x="110" y="4"/>
                    <a:pt x="117" y="0"/>
                    <a:pt x="98" y="5"/>
                  </a:cubicBezTo>
                  <a:cubicBezTo>
                    <a:pt x="79" y="10"/>
                    <a:pt x="70" y="3"/>
                    <a:pt x="57" y="6"/>
                  </a:cubicBezTo>
                  <a:cubicBezTo>
                    <a:pt x="43" y="9"/>
                    <a:pt x="35" y="9"/>
                    <a:pt x="24" y="13"/>
                  </a:cubicBezTo>
                  <a:close/>
                </a:path>
              </a:pathLst>
            </a:custGeom>
            <a:solidFill>
              <a:srgbClr val="A29AC9"/>
            </a:solidFill>
            <a:ln w="9525">
              <a:noFill/>
              <a:round/>
              <a:headEnd/>
              <a:tailEnd/>
            </a:ln>
          </p:spPr>
          <p:txBody>
            <a:bodyPr/>
            <a:lstStyle/>
            <a:p>
              <a:endParaRPr lang="en-US"/>
            </a:p>
          </p:txBody>
        </p:sp>
        <p:sp>
          <p:nvSpPr>
            <p:cNvPr id="27482" name="Freeform 854"/>
            <p:cNvSpPr>
              <a:spLocks/>
            </p:cNvSpPr>
            <p:nvPr/>
          </p:nvSpPr>
          <p:spPr bwMode="auto">
            <a:xfrm>
              <a:off x="3989388" y="4818732"/>
              <a:ext cx="404812" cy="131763"/>
            </a:xfrm>
            <a:custGeom>
              <a:avLst/>
              <a:gdLst>
                <a:gd name="T0" fmla="*/ 2147483647 w 123"/>
                <a:gd name="T1" fmla="*/ 2147483647 h 40"/>
                <a:gd name="T2" fmla="*/ 2147483647 w 123"/>
                <a:gd name="T3" fmla="*/ 2147483647 h 40"/>
                <a:gd name="T4" fmla="*/ 0 w 123"/>
                <a:gd name="T5" fmla="*/ 2147483647 h 40"/>
                <a:gd name="T6" fmla="*/ 2147483647 w 123"/>
                <a:gd name="T7" fmla="*/ 2147483647 h 40"/>
                <a:gd name="T8" fmla="*/ 2147483647 w 123"/>
                <a:gd name="T9" fmla="*/ 2147483647 h 40"/>
                <a:gd name="T10" fmla="*/ 2147483647 w 123"/>
                <a:gd name="T11" fmla="*/ 2147483647 h 40"/>
                <a:gd name="T12" fmla="*/ 2147483647 w 123"/>
                <a:gd name="T13" fmla="*/ 2147483647 h 40"/>
                <a:gd name="T14" fmla="*/ 2147483647 w 123"/>
                <a:gd name="T15" fmla="*/ 2147483647 h 40"/>
                <a:gd name="T16" fmla="*/ 2147483647 w 123"/>
                <a:gd name="T17" fmla="*/ 2147483647 h 40"/>
                <a:gd name="T18" fmla="*/ 2147483647 w 123"/>
                <a:gd name="T19" fmla="*/ 2147483647 h 40"/>
                <a:gd name="T20" fmla="*/ 2147483647 w 123"/>
                <a:gd name="T21" fmla="*/ 2147483647 h 40"/>
                <a:gd name="T22" fmla="*/ 2147483647 w 123"/>
                <a:gd name="T23" fmla="*/ 2147483647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
                <a:gd name="T37" fmla="*/ 0 h 40"/>
                <a:gd name="T38" fmla="*/ 123 w 123"/>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 h="40">
                  <a:moveTo>
                    <a:pt x="24" y="13"/>
                  </a:moveTo>
                  <a:cubicBezTo>
                    <a:pt x="24" y="13"/>
                    <a:pt x="15" y="17"/>
                    <a:pt x="12" y="20"/>
                  </a:cubicBezTo>
                  <a:cubicBezTo>
                    <a:pt x="9" y="23"/>
                    <a:pt x="1" y="28"/>
                    <a:pt x="0" y="32"/>
                  </a:cubicBezTo>
                  <a:cubicBezTo>
                    <a:pt x="0" y="35"/>
                    <a:pt x="3" y="37"/>
                    <a:pt x="14" y="34"/>
                  </a:cubicBezTo>
                  <a:cubicBezTo>
                    <a:pt x="25" y="30"/>
                    <a:pt x="30" y="22"/>
                    <a:pt x="42" y="22"/>
                  </a:cubicBezTo>
                  <a:cubicBezTo>
                    <a:pt x="54" y="21"/>
                    <a:pt x="59" y="18"/>
                    <a:pt x="67" y="16"/>
                  </a:cubicBezTo>
                  <a:cubicBezTo>
                    <a:pt x="76" y="13"/>
                    <a:pt x="84" y="17"/>
                    <a:pt x="99" y="24"/>
                  </a:cubicBezTo>
                  <a:cubicBezTo>
                    <a:pt x="113" y="30"/>
                    <a:pt x="118" y="34"/>
                    <a:pt x="121" y="37"/>
                  </a:cubicBezTo>
                  <a:cubicBezTo>
                    <a:pt x="123" y="40"/>
                    <a:pt x="116" y="27"/>
                    <a:pt x="113" y="16"/>
                  </a:cubicBezTo>
                  <a:cubicBezTo>
                    <a:pt x="110" y="4"/>
                    <a:pt x="117" y="0"/>
                    <a:pt x="98" y="5"/>
                  </a:cubicBezTo>
                  <a:cubicBezTo>
                    <a:pt x="79" y="10"/>
                    <a:pt x="70" y="3"/>
                    <a:pt x="57" y="6"/>
                  </a:cubicBezTo>
                  <a:cubicBezTo>
                    <a:pt x="43" y="9"/>
                    <a:pt x="35" y="9"/>
                    <a:pt x="24" y="13"/>
                  </a:cubicBezTo>
                  <a:close/>
                </a:path>
              </a:pathLst>
            </a:custGeom>
            <a:solidFill>
              <a:srgbClr val="A199C9"/>
            </a:solidFill>
            <a:ln w="9525">
              <a:noFill/>
              <a:round/>
              <a:headEnd/>
              <a:tailEnd/>
            </a:ln>
          </p:spPr>
          <p:txBody>
            <a:bodyPr/>
            <a:lstStyle/>
            <a:p>
              <a:endParaRPr lang="en-US"/>
            </a:p>
          </p:txBody>
        </p:sp>
        <p:sp>
          <p:nvSpPr>
            <p:cNvPr id="27483" name="Freeform 855"/>
            <p:cNvSpPr>
              <a:spLocks/>
            </p:cNvSpPr>
            <p:nvPr/>
          </p:nvSpPr>
          <p:spPr bwMode="auto">
            <a:xfrm>
              <a:off x="3989388" y="4818732"/>
              <a:ext cx="404812" cy="131763"/>
            </a:xfrm>
            <a:custGeom>
              <a:avLst/>
              <a:gdLst>
                <a:gd name="T0" fmla="*/ 2147483647 w 123"/>
                <a:gd name="T1" fmla="*/ 2147483647 h 40"/>
                <a:gd name="T2" fmla="*/ 2147483647 w 123"/>
                <a:gd name="T3" fmla="*/ 2147483647 h 40"/>
                <a:gd name="T4" fmla="*/ 2147483647 w 123"/>
                <a:gd name="T5" fmla="*/ 2147483647 h 40"/>
                <a:gd name="T6" fmla="*/ 2147483647 w 123"/>
                <a:gd name="T7" fmla="*/ 2147483647 h 40"/>
                <a:gd name="T8" fmla="*/ 2147483647 w 123"/>
                <a:gd name="T9" fmla="*/ 2147483647 h 40"/>
                <a:gd name="T10" fmla="*/ 2147483647 w 123"/>
                <a:gd name="T11" fmla="*/ 2147483647 h 40"/>
                <a:gd name="T12" fmla="*/ 2147483647 w 123"/>
                <a:gd name="T13" fmla="*/ 2147483647 h 40"/>
                <a:gd name="T14" fmla="*/ 2147483647 w 123"/>
                <a:gd name="T15" fmla="*/ 2147483647 h 40"/>
                <a:gd name="T16" fmla="*/ 2147483647 w 123"/>
                <a:gd name="T17" fmla="*/ 2147483647 h 40"/>
                <a:gd name="T18" fmla="*/ 2147483647 w 123"/>
                <a:gd name="T19" fmla="*/ 2147483647 h 40"/>
                <a:gd name="T20" fmla="*/ 2147483647 w 123"/>
                <a:gd name="T21" fmla="*/ 2147483647 h 40"/>
                <a:gd name="T22" fmla="*/ 2147483647 w 123"/>
                <a:gd name="T23" fmla="*/ 2147483647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
                <a:gd name="T37" fmla="*/ 0 h 40"/>
                <a:gd name="T38" fmla="*/ 123 w 123"/>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 h="40">
                  <a:moveTo>
                    <a:pt x="24" y="13"/>
                  </a:moveTo>
                  <a:cubicBezTo>
                    <a:pt x="24" y="13"/>
                    <a:pt x="15" y="17"/>
                    <a:pt x="12" y="20"/>
                  </a:cubicBezTo>
                  <a:cubicBezTo>
                    <a:pt x="9" y="23"/>
                    <a:pt x="1" y="28"/>
                    <a:pt x="1" y="32"/>
                  </a:cubicBezTo>
                  <a:cubicBezTo>
                    <a:pt x="0" y="35"/>
                    <a:pt x="3" y="37"/>
                    <a:pt x="14" y="33"/>
                  </a:cubicBezTo>
                  <a:cubicBezTo>
                    <a:pt x="25" y="30"/>
                    <a:pt x="30" y="22"/>
                    <a:pt x="42" y="21"/>
                  </a:cubicBezTo>
                  <a:cubicBezTo>
                    <a:pt x="54" y="20"/>
                    <a:pt x="59" y="18"/>
                    <a:pt x="67" y="15"/>
                  </a:cubicBezTo>
                  <a:cubicBezTo>
                    <a:pt x="76" y="13"/>
                    <a:pt x="84" y="17"/>
                    <a:pt x="99" y="24"/>
                  </a:cubicBezTo>
                  <a:cubicBezTo>
                    <a:pt x="113" y="30"/>
                    <a:pt x="118" y="34"/>
                    <a:pt x="121" y="37"/>
                  </a:cubicBezTo>
                  <a:cubicBezTo>
                    <a:pt x="123" y="40"/>
                    <a:pt x="115" y="27"/>
                    <a:pt x="112" y="15"/>
                  </a:cubicBezTo>
                  <a:cubicBezTo>
                    <a:pt x="109" y="4"/>
                    <a:pt x="117" y="0"/>
                    <a:pt x="98" y="5"/>
                  </a:cubicBezTo>
                  <a:cubicBezTo>
                    <a:pt x="79" y="10"/>
                    <a:pt x="70" y="3"/>
                    <a:pt x="57" y="6"/>
                  </a:cubicBezTo>
                  <a:cubicBezTo>
                    <a:pt x="43" y="9"/>
                    <a:pt x="35" y="9"/>
                    <a:pt x="24" y="13"/>
                  </a:cubicBezTo>
                  <a:close/>
                </a:path>
              </a:pathLst>
            </a:custGeom>
            <a:solidFill>
              <a:srgbClr val="A098C8"/>
            </a:solidFill>
            <a:ln w="9525">
              <a:noFill/>
              <a:round/>
              <a:headEnd/>
              <a:tailEnd/>
            </a:ln>
          </p:spPr>
          <p:txBody>
            <a:bodyPr/>
            <a:lstStyle/>
            <a:p>
              <a:endParaRPr lang="en-US"/>
            </a:p>
          </p:txBody>
        </p:sp>
        <p:sp>
          <p:nvSpPr>
            <p:cNvPr id="27484" name="Freeform 856"/>
            <p:cNvSpPr>
              <a:spLocks/>
            </p:cNvSpPr>
            <p:nvPr/>
          </p:nvSpPr>
          <p:spPr bwMode="auto">
            <a:xfrm>
              <a:off x="3989388" y="4821907"/>
              <a:ext cx="404812" cy="128588"/>
            </a:xfrm>
            <a:custGeom>
              <a:avLst/>
              <a:gdLst>
                <a:gd name="T0" fmla="*/ 2147483647 w 123"/>
                <a:gd name="T1" fmla="*/ 2147483647 h 39"/>
                <a:gd name="T2" fmla="*/ 2147483647 w 123"/>
                <a:gd name="T3" fmla="*/ 2147483647 h 39"/>
                <a:gd name="T4" fmla="*/ 2147483647 w 123"/>
                <a:gd name="T5" fmla="*/ 2147483647 h 39"/>
                <a:gd name="T6" fmla="*/ 2147483647 w 123"/>
                <a:gd name="T7" fmla="*/ 2147483647 h 39"/>
                <a:gd name="T8" fmla="*/ 2147483647 w 123"/>
                <a:gd name="T9" fmla="*/ 2147483647 h 39"/>
                <a:gd name="T10" fmla="*/ 2147483647 w 123"/>
                <a:gd name="T11" fmla="*/ 2147483647 h 39"/>
                <a:gd name="T12" fmla="*/ 2147483647 w 123"/>
                <a:gd name="T13" fmla="*/ 2147483647 h 39"/>
                <a:gd name="T14" fmla="*/ 2147483647 w 123"/>
                <a:gd name="T15" fmla="*/ 2147483647 h 39"/>
                <a:gd name="T16" fmla="*/ 2147483647 w 123"/>
                <a:gd name="T17" fmla="*/ 2147483647 h 39"/>
                <a:gd name="T18" fmla="*/ 2147483647 w 123"/>
                <a:gd name="T19" fmla="*/ 2147483647 h 39"/>
                <a:gd name="T20" fmla="*/ 2147483647 w 123"/>
                <a:gd name="T21" fmla="*/ 2147483647 h 39"/>
                <a:gd name="T22" fmla="*/ 2147483647 w 123"/>
                <a:gd name="T23" fmla="*/ 2147483647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
                <a:gd name="T37" fmla="*/ 0 h 39"/>
                <a:gd name="T38" fmla="*/ 123 w 123"/>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 h="39">
                  <a:moveTo>
                    <a:pt x="24" y="12"/>
                  </a:moveTo>
                  <a:cubicBezTo>
                    <a:pt x="24" y="12"/>
                    <a:pt x="15" y="16"/>
                    <a:pt x="12" y="19"/>
                  </a:cubicBezTo>
                  <a:cubicBezTo>
                    <a:pt x="9" y="22"/>
                    <a:pt x="1" y="27"/>
                    <a:pt x="1" y="31"/>
                  </a:cubicBezTo>
                  <a:cubicBezTo>
                    <a:pt x="0" y="34"/>
                    <a:pt x="3" y="36"/>
                    <a:pt x="14" y="32"/>
                  </a:cubicBezTo>
                  <a:cubicBezTo>
                    <a:pt x="25" y="29"/>
                    <a:pt x="30" y="21"/>
                    <a:pt x="42" y="20"/>
                  </a:cubicBezTo>
                  <a:cubicBezTo>
                    <a:pt x="54" y="19"/>
                    <a:pt x="59" y="17"/>
                    <a:pt x="67" y="14"/>
                  </a:cubicBezTo>
                  <a:cubicBezTo>
                    <a:pt x="76" y="12"/>
                    <a:pt x="84" y="16"/>
                    <a:pt x="99" y="22"/>
                  </a:cubicBezTo>
                  <a:cubicBezTo>
                    <a:pt x="113" y="29"/>
                    <a:pt x="118" y="33"/>
                    <a:pt x="121" y="36"/>
                  </a:cubicBezTo>
                  <a:cubicBezTo>
                    <a:pt x="123" y="39"/>
                    <a:pt x="115" y="25"/>
                    <a:pt x="112" y="14"/>
                  </a:cubicBezTo>
                  <a:cubicBezTo>
                    <a:pt x="109" y="3"/>
                    <a:pt x="117" y="0"/>
                    <a:pt x="98" y="5"/>
                  </a:cubicBezTo>
                  <a:cubicBezTo>
                    <a:pt x="79" y="10"/>
                    <a:pt x="70" y="2"/>
                    <a:pt x="57" y="5"/>
                  </a:cubicBezTo>
                  <a:cubicBezTo>
                    <a:pt x="43" y="8"/>
                    <a:pt x="35" y="8"/>
                    <a:pt x="24" y="12"/>
                  </a:cubicBezTo>
                  <a:close/>
                </a:path>
              </a:pathLst>
            </a:custGeom>
            <a:solidFill>
              <a:srgbClr val="9F98C8"/>
            </a:solidFill>
            <a:ln w="9525">
              <a:noFill/>
              <a:round/>
              <a:headEnd/>
              <a:tailEnd/>
            </a:ln>
          </p:spPr>
          <p:txBody>
            <a:bodyPr/>
            <a:lstStyle/>
            <a:p>
              <a:endParaRPr lang="en-US"/>
            </a:p>
          </p:txBody>
        </p:sp>
        <p:sp>
          <p:nvSpPr>
            <p:cNvPr id="27485" name="Freeform 857"/>
            <p:cNvSpPr>
              <a:spLocks/>
            </p:cNvSpPr>
            <p:nvPr/>
          </p:nvSpPr>
          <p:spPr bwMode="auto">
            <a:xfrm>
              <a:off x="3992563" y="4821907"/>
              <a:ext cx="401637" cy="128588"/>
            </a:xfrm>
            <a:custGeom>
              <a:avLst/>
              <a:gdLst>
                <a:gd name="T0" fmla="*/ 2147483647 w 122"/>
                <a:gd name="T1" fmla="*/ 2147483647 h 39"/>
                <a:gd name="T2" fmla="*/ 2147483647 w 122"/>
                <a:gd name="T3" fmla="*/ 2147483647 h 39"/>
                <a:gd name="T4" fmla="*/ 0 w 122"/>
                <a:gd name="T5" fmla="*/ 2147483647 h 39"/>
                <a:gd name="T6" fmla="*/ 2147483647 w 122"/>
                <a:gd name="T7" fmla="*/ 2147483647 h 39"/>
                <a:gd name="T8" fmla="*/ 2147483647 w 122"/>
                <a:gd name="T9" fmla="*/ 2147483647 h 39"/>
                <a:gd name="T10" fmla="*/ 2147483647 w 122"/>
                <a:gd name="T11" fmla="*/ 2147483647 h 39"/>
                <a:gd name="T12" fmla="*/ 2147483647 w 122"/>
                <a:gd name="T13" fmla="*/ 2147483647 h 39"/>
                <a:gd name="T14" fmla="*/ 2147483647 w 122"/>
                <a:gd name="T15" fmla="*/ 2147483647 h 39"/>
                <a:gd name="T16" fmla="*/ 2147483647 w 122"/>
                <a:gd name="T17" fmla="*/ 2147483647 h 39"/>
                <a:gd name="T18" fmla="*/ 2147483647 w 122"/>
                <a:gd name="T19" fmla="*/ 2147483647 h 39"/>
                <a:gd name="T20" fmla="*/ 2147483647 w 122"/>
                <a:gd name="T21" fmla="*/ 2147483647 h 39"/>
                <a:gd name="T22" fmla="*/ 2147483647 w 122"/>
                <a:gd name="T23" fmla="*/ 2147483647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2"/>
                <a:gd name="T37" fmla="*/ 0 h 39"/>
                <a:gd name="T38" fmla="*/ 122 w 122"/>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2" h="39">
                  <a:moveTo>
                    <a:pt x="23" y="12"/>
                  </a:moveTo>
                  <a:cubicBezTo>
                    <a:pt x="23" y="12"/>
                    <a:pt x="14" y="16"/>
                    <a:pt x="11" y="19"/>
                  </a:cubicBezTo>
                  <a:cubicBezTo>
                    <a:pt x="8" y="22"/>
                    <a:pt x="1" y="27"/>
                    <a:pt x="0" y="30"/>
                  </a:cubicBezTo>
                  <a:cubicBezTo>
                    <a:pt x="0" y="34"/>
                    <a:pt x="2" y="36"/>
                    <a:pt x="13" y="32"/>
                  </a:cubicBezTo>
                  <a:cubicBezTo>
                    <a:pt x="24" y="28"/>
                    <a:pt x="29" y="21"/>
                    <a:pt x="41" y="20"/>
                  </a:cubicBezTo>
                  <a:cubicBezTo>
                    <a:pt x="53" y="19"/>
                    <a:pt x="58" y="16"/>
                    <a:pt x="66" y="14"/>
                  </a:cubicBezTo>
                  <a:cubicBezTo>
                    <a:pt x="75" y="12"/>
                    <a:pt x="83" y="16"/>
                    <a:pt x="97" y="22"/>
                  </a:cubicBezTo>
                  <a:cubicBezTo>
                    <a:pt x="112" y="29"/>
                    <a:pt x="117" y="32"/>
                    <a:pt x="119" y="35"/>
                  </a:cubicBezTo>
                  <a:cubicBezTo>
                    <a:pt x="122" y="39"/>
                    <a:pt x="114" y="25"/>
                    <a:pt x="111" y="14"/>
                  </a:cubicBezTo>
                  <a:cubicBezTo>
                    <a:pt x="108" y="3"/>
                    <a:pt x="115" y="0"/>
                    <a:pt x="97" y="5"/>
                  </a:cubicBezTo>
                  <a:cubicBezTo>
                    <a:pt x="78" y="10"/>
                    <a:pt x="69" y="3"/>
                    <a:pt x="56" y="5"/>
                  </a:cubicBezTo>
                  <a:cubicBezTo>
                    <a:pt x="42" y="8"/>
                    <a:pt x="34" y="8"/>
                    <a:pt x="23" y="12"/>
                  </a:cubicBezTo>
                  <a:close/>
                </a:path>
              </a:pathLst>
            </a:custGeom>
            <a:solidFill>
              <a:srgbClr val="9E97C8"/>
            </a:solidFill>
            <a:ln w="9525">
              <a:noFill/>
              <a:round/>
              <a:headEnd/>
              <a:tailEnd/>
            </a:ln>
          </p:spPr>
          <p:txBody>
            <a:bodyPr/>
            <a:lstStyle/>
            <a:p>
              <a:endParaRPr lang="en-US"/>
            </a:p>
          </p:txBody>
        </p:sp>
        <p:sp>
          <p:nvSpPr>
            <p:cNvPr id="27486" name="Freeform 858"/>
            <p:cNvSpPr>
              <a:spLocks/>
            </p:cNvSpPr>
            <p:nvPr/>
          </p:nvSpPr>
          <p:spPr bwMode="auto">
            <a:xfrm>
              <a:off x="3992563" y="4821907"/>
              <a:ext cx="398462" cy="125413"/>
            </a:xfrm>
            <a:custGeom>
              <a:avLst/>
              <a:gdLst>
                <a:gd name="T0" fmla="*/ 2147483647 w 121"/>
                <a:gd name="T1" fmla="*/ 2147483647 h 38"/>
                <a:gd name="T2" fmla="*/ 2147483647 w 121"/>
                <a:gd name="T3" fmla="*/ 2147483647 h 38"/>
                <a:gd name="T4" fmla="*/ 0 w 121"/>
                <a:gd name="T5" fmla="*/ 2147483647 h 38"/>
                <a:gd name="T6" fmla="*/ 2147483647 w 121"/>
                <a:gd name="T7" fmla="*/ 2147483647 h 38"/>
                <a:gd name="T8" fmla="*/ 2147483647 w 121"/>
                <a:gd name="T9" fmla="*/ 2147483647 h 38"/>
                <a:gd name="T10" fmla="*/ 2147483647 w 121"/>
                <a:gd name="T11" fmla="*/ 2147483647 h 38"/>
                <a:gd name="T12" fmla="*/ 2147483647 w 121"/>
                <a:gd name="T13" fmla="*/ 2147483647 h 38"/>
                <a:gd name="T14" fmla="*/ 2147483647 w 121"/>
                <a:gd name="T15" fmla="*/ 2147483647 h 38"/>
                <a:gd name="T16" fmla="*/ 2147483647 w 121"/>
                <a:gd name="T17" fmla="*/ 2147483647 h 38"/>
                <a:gd name="T18" fmla="*/ 2147483647 w 121"/>
                <a:gd name="T19" fmla="*/ 2147483647 h 38"/>
                <a:gd name="T20" fmla="*/ 2147483647 w 121"/>
                <a:gd name="T21" fmla="*/ 2147483647 h 38"/>
                <a:gd name="T22" fmla="*/ 2147483647 w 121"/>
                <a:gd name="T23" fmla="*/ 2147483647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38"/>
                <a:gd name="T38" fmla="*/ 121 w 121"/>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38">
                  <a:moveTo>
                    <a:pt x="24" y="12"/>
                  </a:moveTo>
                  <a:cubicBezTo>
                    <a:pt x="24" y="12"/>
                    <a:pt x="14" y="16"/>
                    <a:pt x="11" y="19"/>
                  </a:cubicBezTo>
                  <a:cubicBezTo>
                    <a:pt x="9" y="22"/>
                    <a:pt x="1" y="27"/>
                    <a:pt x="0" y="30"/>
                  </a:cubicBezTo>
                  <a:cubicBezTo>
                    <a:pt x="0" y="34"/>
                    <a:pt x="2" y="35"/>
                    <a:pt x="13" y="32"/>
                  </a:cubicBezTo>
                  <a:cubicBezTo>
                    <a:pt x="24" y="28"/>
                    <a:pt x="30" y="21"/>
                    <a:pt x="41" y="20"/>
                  </a:cubicBezTo>
                  <a:cubicBezTo>
                    <a:pt x="53" y="19"/>
                    <a:pt x="58" y="16"/>
                    <a:pt x="66" y="14"/>
                  </a:cubicBezTo>
                  <a:cubicBezTo>
                    <a:pt x="74" y="12"/>
                    <a:pt x="83" y="16"/>
                    <a:pt x="97" y="22"/>
                  </a:cubicBezTo>
                  <a:cubicBezTo>
                    <a:pt x="112" y="29"/>
                    <a:pt x="117" y="32"/>
                    <a:pt x="119" y="35"/>
                  </a:cubicBezTo>
                  <a:cubicBezTo>
                    <a:pt x="121" y="38"/>
                    <a:pt x="114" y="25"/>
                    <a:pt x="111" y="14"/>
                  </a:cubicBezTo>
                  <a:cubicBezTo>
                    <a:pt x="108" y="3"/>
                    <a:pt x="115" y="0"/>
                    <a:pt x="97" y="5"/>
                  </a:cubicBezTo>
                  <a:cubicBezTo>
                    <a:pt x="78" y="10"/>
                    <a:pt x="69" y="3"/>
                    <a:pt x="56" y="5"/>
                  </a:cubicBezTo>
                  <a:cubicBezTo>
                    <a:pt x="42" y="8"/>
                    <a:pt x="34" y="8"/>
                    <a:pt x="24" y="12"/>
                  </a:cubicBezTo>
                  <a:close/>
                </a:path>
              </a:pathLst>
            </a:custGeom>
            <a:solidFill>
              <a:srgbClr val="9D97C7"/>
            </a:solidFill>
            <a:ln w="9525">
              <a:noFill/>
              <a:round/>
              <a:headEnd/>
              <a:tailEnd/>
            </a:ln>
          </p:spPr>
          <p:txBody>
            <a:bodyPr/>
            <a:lstStyle/>
            <a:p>
              <a:endParaRPr lang="en-US"/>
            </a:p>
          </p:txBody>
        </p:sp>
        <p:sp>
          <p:nvSpPr>
            <p:cNvPr id="27487" name="Freeform 859"/>
            <p:cNvSpPr>
              <a:spLocks/>
            </p:cNvSpPr>
            <p:nvPr/>
          </p:nvSpPr>
          <p:spPr bwMode="auto">
            <a:xfrm>
              <a:off x="3992563" y="4821907"/>
              <a:ext cx="398462" cy="125413"/>
            </a:xfrm>
            <a:custGeom>
              <a:avLst/>
              <a:gdLst>
                <a:gd name="T0" fmla="*/ 2147483647 w 121"/>
                <a:gd name="T1" fmla="*/ 2147483647 h 38"/>
                <a:gd name="T2" fmla="*/ 2147483647 w 121"/>
                <a:gd name="T3" fmla="*/ 2147483647 h 38"/>
                <a:gd name="T4" fmla="*/ 2147483647 w 121"/>
                <a:gd name="T5" fmla="*/ 2147483647 h 38"/>
                <a:gd name="T6" fmla="*/ 2147483647 w 121"/>
                <a:gd name="T7" fmla="*/ 2147483647 h 38"/>
                <a:gd name="T8" fmla="*/ 2147483647 w 121"/>
                <a:gd name="T9" fmla="*/ 2147483647 h 38"/>
                <a:gd name="T10" fmla="*/ 2147483647 w 121"/>
                <a:gd name="T11" fmla="*/ 2147483647 h 38"/>
                <a:gd name="T12" fmla="*/ 2147483647 w 121"/>
                <a:gd name="T13" fmla="*/ 2147483647 h 38"/>
                <a:gd name="T14" fmla="*/ 2147483647 w 121"/>
                <a:gd name="T15" fmla="*/ 2147483647 h 38"/>
                <a:gd name="T16" fmla="*/ 2147483647 w 121"/>
                <a:gd name="T17" fmla="*/ 2147483647 h 38"/>
                <a:gd name="T18" fmla="*/ 2147483647 w 121"/>
                <a:gd name="T19" fmla="*/ 2147483647 h 38"/>
                <a:gd name="T20" fmla="*/ 2147483647 w 121"/>
                <a:gd name="T21" fmla="*/ 2147483647 h 38"/>
                <a:gd name="T22" fmla="*/ 2147483647 w 121"/>
                <a:gd name="T23" fmla="*/ 2147483647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38"/>
                <a:gd name="T38" fmla="*/ 121 w 121"/>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38">
                  <a:moveTo>
                    <a:pt x="24" y="12"/>
                  </a:moveTo>
                  <a:cubicBezTo>
                    <a:pt x="24" y="12"/>
                    <a:pt x="14" y="16"/>
                    <a:pt x="12" y="19"/>
                  </a:cubicBezTo>
                  <a:cubicBezTo>
                    <a:pt x="9" y="22"/>
                    <a:pt x="1" y="27"/>
                    <a:pt x="1" y="30"/>
                  </a:cubicBezTo>
                  <a:cubicBezTo>
                    <a:pt x="0" y="34"/>
                    <a:pt x="3" y="35"/>
                    <a:pt x="13" y="32"/>
                  </a:cubicBezTo>
                  <a:cubicBezTo>
                    <a:pt x="24" y="28"/>
                    <a:pt x="30" y="21"/>
                    <a:pt x="41" y="20"/>
                  </a:cubicBezTo>
                  <a:cubicBezTo>
                    <a:pt x="53" y="19"/>
                    <a:pt x="58" y="16"/>
                    <a:pt x="66" y="14"/>
                  </a:cubicBezTo>
                  <a:cubicBezTo>
                    <a:pt x="74" y="12"/>
                    <a:pt x="83" y="15"/>
                    <a:pt x="97" y="22"/>
                  </a:cubicBezTo>
                  <a:cubicBezTo>
                    <a:pt x="112" y="28"/>
                    <a:pt x="117" y="32"/>
                    <a:pt x="119" y="35"/>
                  </a:cubicBezTo>
                  <a:cubicBezTo>
                    <a:pt x="121" y="38"/>
                    <a:pt x="114" y="25"/>
                    <a:pt x="111" y="14"/>
                  </a:cubicBezTo>
                  <a:cubicBezTo>
                    <a:pt x="108" y="3"/>
                    <a:pt x="115" y="0"/>
                    <a:pt x="96" y="5"/>
                  </a:cubicBezTo>
                  <a:cubicBezTo>
                    <a:pt x="78" y="10"/>
                    <a:pt x="69" y="3"/>
                    <a:pt x="56" y="5"/>
                  </a:cubicBezTo>
                  <a:cubicBezTo>
                    <a:pt x="42" y="8"/>
                    <a:pt x="34" y="8"/>
                    <a:pt x="24" y="12"/>
                  </a:cubicBezTo>
                  <a:close/>
                </a:path>
              </a:pathLst>
            </a:custGeom>
            <a:solidFill>
              <a:srgbClr val="9C97C7"/>
            </a:solidFill>
            <a:ln w="9525">
              <a:noFill/>
              <a:round/>
              <a:headEnd/>
              <a:tailEnd/>
            </a:ln>
          </p:spPr>
          <p:txBody>
            <a:bodyPr/>
            <a:lstStyle/>
            <a:p>
              <a:endParaRPr lang="en-US"/>
            </a:p>
          </p:txBody>
        </p:sp>
        <p:sp>
          <p:nvSpPr>
            <p:cNvPr id="27488" name="Freeform 860"/>
            <p:cNvSpPr>
              <a:spLocks/>
            </p:cNvSpPr>
            <p:nvPr/>
          </p:nvSpPr>
          <p:spPr bwMode="auto">
            <a:xfrm>
              <a:off x="3992563" y="4821907"/>
              <a:ext cx="398462" cy="125413"/>
            </a:xfrm>
            <a:custGeom>
              <a:avLst/>
              <a:gdLst>
                <a:gd name="T0" fmla="*/ 2147483647 w 121"/>
                <a:gd name="T1" fmla="*/ 2147483647 h 38"/>
                <a:gd name="T2" fmla="*/ 2147483647 w 121"/>
                <a:gd name="T3" fmla="*/ 2147483647 h 38"/>
                <a:gd name="T4" fmla="*/ 2147483647 w 121"/>
                <a:gd name="T5" fmla="*/ 2147483647 h 38"/>
                <a:gd name="T6" fmla="*/ 2147483647 w 121"/>
                <a:gd name="T7" fmla="*/ 2147483647 h 38"/>
                <a:gd name="T8" fmla="*/ 2147483647 w 121"/>
                <a:gd name="T9" fmla="*/ 2147483647 h 38"/>
                <a:gd name="T10" fmla="*/ 2147483647 w 121"/>
                <a:gd name="T11" fmla="*/ 2147483647 h 38"/>
                <a:gd name="T12" fmla="*/ 2147483647 w 121"/>
                <a:gd name="T13" fmla="*/ 2147483647 h 38"/>
                <a:gd name="T14" fmla="*/ 2147483647 w 121"/>
                <a:gd name="T15" fmla="*/ 2147483647 h 38"/>
                <a:gd name="T16" fmla="*/ 2147483647 w 121"/>
                <a:gd name="T17" fmla="*/ 2147483647 h 38"/>
                <a:gd name="T18" fmla="*/ 2147483647 w 121"/>
                <a:gd name="T19" fmla="*/ 2147483647 h 38"/>
                <a:gd name="T20" fmla="*/ 2147483647 w 121"/>
                <a:gd name="T21" fmla="*/ 2147483647 h 38"/>
                <a:gd name="T22" fmla="*/ 2147483647 w 121"/>
                <a:gd name="T23" fmla="*/ 2147483647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38"/>
                <a:gd name="T38" fmla="*/ 121 w 121"/>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38">
                  <a:moveTo>
                    <a:pt x="24" y="13"/>
                  </a:moveTo>
                  <a:cubicBezTo>
                    <a:pt x="24" y="13"/>
                    <a:pt x="15" y="16"/>
                    <a:pt x="12" y="19"/>
                  </a:cubicBezTo>
                  <a:cubicBezTo>
                    <a:pt x="9" y="22"/>
                    <a:pt x="1" y="27"/>
                    <a:pt x="1" y="30"/>
                  </a:cubicBezTo>
                  <a:cubicBezTo>
                    <a:pt x="0" y="34"/>
                    <a:pt x="3" y="35"/>
                    <a:pt x="14" y="31"/>
                  </a:cubicBezTo>
                  <a:cubicBezTo>
                    <a:pt x="24" y="28"/>
                    <a:pt x="30" y="20"/>
                    <a:pt x="41" y="20"/>
                  </a:cubicBezTo>
                  <a:cubicBezTo>
                    <a:pt x="53" y="19"/>
                    <a:pt x="58" y="16"/>
                    <a:pt x="66" y="14"/>
                  </a:cubicBezTo>
                  <a:cubicBezTo>
                    <a:pt x="74" y="11"/>
                    <a:pt x="83" y="15"/>
                    <a:pt x="97" y="22"/>
                  </a:cubicBezTo>
                  <a:cubicBezTo>
                    <a:pt x="111" y="28"/>
                    <a:pt x="117" y="32"/>
                    <a:pt x="119" y="35"/>
                  </a:cubicBezTo>
                  <a:cubicBezTo>
                    <a:pt x="121" y="38"/>
                    <a:pt x="114" y="25"/>
                    <a:pt x="111" y="14"/>
                  </a:cubicBezTo>
                  <a:cubicBezTo>
                    <a:pt x="108" y="3"/>
                    <a:pt x="115" y="0"/>
                    <a:pt x="96" y="5"/>
                  </a:cubicBezTo>
                  <a:cubicBezTo>
                    <a:pt x="78" y="10"/>
                    <a:pt x="69" y="3"/>
                    <a:pt x="56" y="5"/>
                  </a:cubicBezTo>
                  <a:cubicBezTo>
                    <a:pt x="43" y="8"/>
                    <a:pt x="34" y="8"/>
                    <a:pt x="24" y="13"/>
                  </a:cubicBezTo>
                  <a:close/>
                </a:path>
              </a:pathLst>
            </a:custGeom>
            <a:solidFill>
              <a:srgbClr val="9B95C7"/>
            </a:solidFill>
            <a:ln w="9525">
              <a:noFill/>
              <a:round/>
              <a:headEnd/>
              <a:tailEnd/>
            </a:ln>
          </p:spPr>
          <p:txBody>
            <a:bodyPr/>
            <a:lstStyle/>
            <a:p>
              <a:endParaRPr lang="en-US"/>
            </a:p>
          </p:txBody>
        </p:sp>
        <p:sp>
          <p:nvSpPr>
            <p:cNvPr id="27489" name="Freeform 861"/>
            <p:cNvSpPr>
              <a:spLocks/>
            </p:cNvSpPr>
            <p:nvPr/>
          </p:nvSpPr>
          <p:spPr bwMode="auto">
            <a:xfrm>
              <a:off x="3995738" y="4821907"/>
              <a:ext cx="395287" cy="125413"/>
            </a:xfrm>
            <a:custGeom>
              <a:avLst/>
              <a:gdLst>
                <a:gd name="T0" fmla="*/ 2147483647 w 120"/>
                <a:gd name="T1" fmla="*/ 2147483647 h 38"/>
                <a:gd name="T2" fmla="*/ 2147483647 w 120"/>
                <a:gd name="T3" fmla="*/ 2147483647 h 38"/>
                <a:gd name="T4" fmla="*/ 0 w 120"/>
                <a:gd name="T5" fmla="*/ 2147483647 h 38"/>
                <a:gd name="T6" fmla="*/ 2147483647 w 120"/>
                <a:gd name="T7" fmla="*/ 2147483647 h 38"/>
                <a:gd name="T8" fmla="*/ 2147483647 w 120"/>
                <a:gd name="T9" fmla="*/ 2147483647 h 38"/>
                <a:gd name="T10" fmla="*/ 2147483647 w 120"/>
                <a:gd name="T11" fmla="*/ 2147483647 h 38"/>
                <a:gd name="T12" fmla="*/ 2147483647 w 120"/>
                <a:gd name="T13" fmla="*/ 2147483647 h 38"/>
                <a:gd name="T14" fmla="*/ 2147483647 w 120"/>
                <a:gd name="T15" fmla="*/ 2147483647 h 38"/>
                <a:gd name="T16" fmla="*/ 2147483647 w 120"/>
                <a:gd name="T17" fmla="*/ 2147483647 h 38"/>
                <a:gd name="T18" fmla="*/ 2147483647 w 120"/>
                <a:gd name="T19" fmla="*/ 2147483647 h 38"/>
                <a:gd name="T20" fmla="*/ 2147483647 w 120"/>
                <a:gd name="T21" fmla="*/ 2147483647 h 38"/>
                <a:gd name="T22" fmla="*/ 2147483647 w 120"/>
                <a:gd name="T23" fmla="*/ 2147483647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
                <a:gd name="T37" fmla="*/ 0 h 38"/>
                <a:gd name="T38" fmla="*/ 120 w 120"/>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 h="38">
                  <a:moveTo>
                    <a:pt x="23" y="13"/>
                  </a:moveTo>
                  <a:cubicBezTo>
                    <a:pt x="23" y="13"/>
                    <a:pt x="14" y="16"/>
                    <a:pt x="11" y="19"/>
                  </a:cubicBezTo>
                  <a:cubicBezTo>
                    <a:pt x="8" y="22"/>
                    <a:pt x="0" y="27"/>
                    <a:pt x="0" y="30"/>
                  </a:cubicBezTo>
                  <a:cubicBezTo>
                    <a:pt x="0" y="34"/>
                    <a:pt x="2" y="35"/>
                    <a:pt x="13" y="31"/>
                  </a:cubicBezTo>
                  <a:cubicBezTo>
                    <a:pt x="23" y="28"/>
                    <a:pt x="29" y="20"/>
                    <a:pt x="40" y="19"/>
                  </a:cubicBezTo>
                  <a:cubicBezTo>
                    <a:pt x="52" y="19"/>
                    <a:pt x="57" y="16"/>
                    <a:pt x="65" y="13"/>
                  </a:cubicBezTo>
                  <a:cubicBezTo>
                    <a:pt x="73" y="11"/>
                    <a:pt x="82" y="15"/>
                    <a:pt x="96" y="22"/>
                  </a:cubicBezTo>
                  <a:cubicBezTo>
                    <a:pt x="110" y="28"/>
                    <a:pt x="115" y="32"/>
                    <a:pt x="118" y="35"/>
                  </a:cubicBezTo>
                  <a:cubicBezTo>
                    <a:pt x="120" y="38"/>
                    <a:pt x="112" y="25"/>
                    <a:pt x="110" y="14"/>
                  </a:cubicBezTo>
                  <a:cubicBezTo>
                    <a:pt x="107" y="3"/>
                    <a:pt x="114" y="0"/>
                    <a:pt x="95" y="5"/>
                  </a:cubicBezTo>
                  <a:cubicBezTo>
                    <a:pt x="77" y="10"/>
                    <a:pt x="68" y="3"/>
                    <a:pt x="55" y="6"/>
                  </a:cubicBezTo>
                  <a:cubicBezTo>
                    <a:pt x="42" y="8"/>
                    <a:pt x="34" y="8"/>
                    <a:pt x="23" y="13"/>
                  </a:cubicBezTo>
                  <a:close/>
                </a:path>
              </a:pathLst>
            </a:custGeom>
            <a:solidFill>
              <a:srgbClr val="9A95C7"/>
            </a:solidFill>
            <a:ln w="9525">
              <a:noFill/>
              <a:round/>
              <a:headEnd/>
              <a:tailEnd/>
            </a:ln>
          </p:spPr>
          <p:txBody>
            <a:bodyPr/>
            <a:lstStyle/>
            <a:p>
              <a:endParaRPr lang="en-US"/>
            </a:p>
          </p:txBody>
        </p:sp>
        <p:sp>
          <p:nvSpPr>
            <p:cNvPr id="27490" name="Freeform 862"/>
            <p:cNvSpPr>
              <a:spLocks/>
            </p:cNvSpPr>
            <p:nvPr/>
          </p:nvSpPr>
          <p:spPr bwMode="auto">
            <a:xfrm>
              <a:off x="3995738" y="4821907"/>
              <a:ext cx="395287" cy="125413"/>
            </a:xfrm>
            <a:custGeom>
              <a:avLst/>
              <a:gdLst>
                <a:gd name="T0" fmla="*/ 2147483647 w 120"/>
                <a:gd name="T1" fmla="*/ 2147483647 h 38"/>
                <a:gd name="T2" fmla="*/ 2147483647 w 120"/>
                <a:gd name="T3" fmla="*/ 2147483647 h 38"/>
                <a:gd name="T4" fmla="*/ 0 w 120"/>
                <a:gd name="T5" fmla="*/ 2147483647 h 38"/>
                <a:gd name="T6" fmla="*/ 2147483647 w 120"/>
                <a:gd name="T7" fmla="*/ 2147483647 h 38"/>
                <a:gd name="T8" fmla="*/ 2147483647 w 120"/>
                <a:gd name="T9" fmla="*/ 2147483647 h 38"/>
                <a:gd name="T10" fmla="*/ 2147483647 w 120"/>
                <a:gd name="T11" fmla="*/ 2147483647 h 38"/>
                <a:gd name="T12" fmla="*/ 2147483647 w 120"/>
                <a:gd name="T13" fmla="*/ 2147483647 h 38"/>
                <a:gd name="T14" fmla="*/ 2147483647 w 120"/>
                <a:gd name="T15" fmla="*/ 2147483647 h 38"/>
                <a:gd name="T16" fmla="*/ 2147483647 w 120"/>
                <a:gd name="T17" fmla="*/ 2147483647 h 38"/>
                <a:gd name="T18" fmla="*/ 2147483647 w 120"/>
                <a:gd name="T19" fmla="*/ 2147483647 h 38"/>
                <a:gd name="T20" fmla="*/ 2147483647 w 120"/>
                <a:gd name="T21" fmla="*/ 2147483647 h 38"/>
                <a:gd name="T22" fmla="*/ 2147483647 w 120"/>
                <a:gd name="T23" fmla="*/ 2147483647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
                <a:gd name="T37" fmla="*/ 0 h 38"/>
                <a:gd name="T38" fmla="*/ 120 w 120"/>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 h="38">
                  <a:moveTo>
                    <a:pt x="23" y="13"/>
                  </a:moveTo>
                  <a:cubicBezTo>
                    <a:pt x="23" y="13"/>
                    <a:pt x="14" y="16"/>
                    <a:pt x="11" y="19"/>
                  </a:cubicBezTo>
                  <a:cubicBezTo>
                    <a:pt x="8" y="22"/>
                    <a:pt x="1" y="27"/>
                    <a:pt x="0" y="30"/>
                  </a:cubicBezTo>
                  <a:cubicBezTo>
                    <a:pt x="0" y="34"/>
                    <a:pt x="2" y="35"/>
                    <a:pt x="13" y="31"/>
                  </a:cubicBezTo>
                  <a:cubicBezTo>
                    <a:pt x="23" y="27"/>
                    <a:pt x="29" y="20"/>
                    <a:pt x="40" y="19"/>
                  </a:cubicBezTo>
                  <a:cubicBezTo>
                    <a:pt x="52" y="18"/>
                    <a:pt x="57" y="15"/>
                    <a:pt x="65" y="13"/>
                  </a:cubicBezTo>
                  <a:cubicBezTo>
                    <a:pt x="73" y="11"/>
                    <a:pt x="82" y="15"/>
                    <a:pt x="96" y="22"/>
                  </a:cubicBezTo>
                  <a:cubicBezTo>
                    <a:pt x="110" y="28"/>
                    <a:pt x="115" y="31"/>
                    <a:pt x="118" y="34"/>
                  </a:cubicBezTo>
                  <a:cubicBezTo>
                    <a:pt x="120" y="38"/>
                    <a:pt x="112" y="25"/>
                    <a:pt x="109" y="14"/>
                  </a:cubicBezTo>
                  <a:cubicBezTo>
                    <a:pt x="107" y="3"/>
                    <a:pt x="113" y="0"/>
                    <a:pt x="95" y="5"/>
                  </a:cubicBezTo>
                  <a:cubicBezTo>
                    <a:pt x="77" y="10"/>
                    <a:pt x="68" y="3"/>
                    <a:pt x="55" y="6"/>
                  </a:cubicBezTo>
                  <a:cubicBezTo>
                    <a:pt x="42" y="8"/>
                    <a:pt x="34" y="8"/>
                    <a:pt x="23" y="13"/>
                  </a:cubicBezTo>
                  <a:close/>
                </a:path>
              </a:pathLst>
            </a:custGeom>
            <a:solidFill>
              <a:srgbClr val="9995C6"/>
            </a:solidFill>
            <a:ln w="9525">
              <a:noFill/>
              <a:round/>
              <a:headEnd/>
              <a:tailEnd/>
            </a:ln>
          </p:spPr>
          <p:txBody>
            <a:bodyPr/>
            <a:lstStyle/>
            <a:p>
              <a:endParaRPr lang="en-US"/>
            </a:p>
          </p:txBody>
        </p:sp>
        <p:sp>
          <p:nvSpPr>
            <p:cNvPr id="27491" name="Freeform 863"/>
            <p:cNvSpPr>
              <a:spLocks/>
            </p:cNvSpPr>
            <p:nvPr/>
          </p:nvSpPr>
          <p:spPr bwMode="auto">
            <a:xfrm>
              <a:off x="3995738" y="4825082"/>
              <a:ext cx="395287" cy="119063"/>
            </a:xfrm>
            <a:custGeom>
              <a:avLst/>
              <a:gdLst>
                <a:gd name="T0" fmla="*/ 2147483647 w 120"/>
                <a:gd name="T1" fmla="*/ 2147483647 h 36"/>
                <a:gd name="T2" fmla="*/ 2147483647 w 120"/>
                <a:gd name="T3" fmla="*/ 2147483647 h 36"/>
                <a:gd name="T4" fmla="*/ 2147483647 w 120"/>
                <a:gd name="T5" fmla="*/ 2147483647 h 36"/>
                <a:gd name="T6" fmla="*/ 2147483647 w 120"/>
                <a:gd name="T7" fmla="*/ 2147483647 h 36"/>
                <a:gd name="T8" fmla="*/ 2147483647 w 120"/>
                <a:gd name="T9" fmla="*/ 2147483647 h 36"/>
                <a:gd name="T10" fmla="*/ 2147483647 w 120"/>
                <a:gd name="T11" fmla="*/ 2147483647 h 36"/>
                <a:gd name="T12" fmla="*/ 2147483647 w 120"/>
                <a:gd name="T13" fmla="*/ 2147483647 h 36"/>
                <a:gd name="T14" fmla="*/ 2147483647 w 120"/>
                <a:gd name="T15" fmla="*/ 2147483647 h 36"/>
                <a:gd name="T16" fmla="*/ 2147483647 w 120"/>
                <a:gd name="T17" fmla="*/ 2147483647 h 36"/>
                <a:gd name="T18" fmla="*/ 2147483647 w 120"/>
                <a:gd name="T19" fmla="*/ 2147483647 h 36"/>
                <a:gd name="T20" fmla="*/ 2147483647 w 120"/>
                <a:gd name="T21" fmla="*/ 2147483647 h 36"/>
                <a:gd name="T22" fmla="*/ 2147483647 w 120"/>
                <a:gd name="T23" fmla="*/ 2147483647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
                <a:gd name="T37" fmla="*/ 0 h 36"/>
                <a:gd name="T38" fmla="*/ 120 w 120"/>
                <a:gd name="T39" fmla="*/ 36 h 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 h="36">
                  <a:moveTo>
                    <a:pt x="23" y="12"/>
                  </a:moveTo>
                  <a:cubicBezTo>
                    <a:pt x="23" y="12"/>
                    <a:pt x="14" y="15"/>
                    <a:pt x="11" y="18"/>
                  </a:cubicBezTo>
                  <a:cubicBezTo>
                    <a:pt x="9" y="21"/>
                    <a:pt x="1" y="25"/>
                    <a:pt x="1" y="29"/>
                  </a:cubicBezTo>
                  <a:cubicBezTo>
                    <a:pt x="0" y="33"/>
                    <a:pt x="2" y="33"/>
                    <a:pt x="13" y="30"/>
                  </a:cubicBezTo>
                  <a:cubicBezTo>
                    <a:pt x="24" y="26"/>
                    <a:pt x="29" y="19"/>
                    <a:pt x="41" y="18"/>
                  </a:cubicBezTo>
                  <a:cubicBezTo>
                    <a:pt x="52" y="17"/>
                    <a:pt x="57" y="14"/>
                    <a:pt x="65" y="12"/>
                  </a:cubicBezTo>
                  <a:cubicBezTo>
                    <a:pt x="73" y="10"/>
                    <a:pt x="82" y="14"/>
                    <a:pt x="96" y="20"/>
                  </a:cubicBezTo>
                  <a:cubicBezTo>
                    <a:pt x="110" y="27"/>
                    <a:pt x="115" y="30"/>
                    <a:pt x="117" y="33"/>
                  </a:cubicBezTo>
                  <a:cubicBezTo>
                    <a:pt x="120" y="36"/>
                    <a:pt x="112" y="24"/>
                    <a:pt x="109" y="13"/>
                  </a:cubicBezTo>
                  <a:cubicBezTo>
                    <a:pt x="106" y="2"/>
                    <a:pt x="113" y="0"/>
                    <a:pt x="95" y="5"/>
                  </a:cubicBezTo>
                  <a:cubicBezTo>
                    <a:pt x="77" y="9"/>
                    <a:pt x="68" y="2"/>
                    <a:pt x="55" y="5"/>
                  </a:cubicBezTo>
                  <a:cubicBezTo>
                    <a:pt x="42" y="7"/>
                    <a:pt x="34" y="7"/>
                    <a:pt x="23" y="12"/>
                  </a:cubicBezTo>
                  <a:close/>
                </a:path>
              </a:pathLst>
            </a:custGeom>
            <a:solidFill>
              <a:srgbClr val="9894C6"/>
            </a:solidFill>
            <a:ln w="9525">
              <a:noFill/>
              <a:round/>
              <a:headEnd/>
              <a:tailEnd/>
            </a:ln>
          </p:spPr>
          <p:txBody>
            <a:bodyPr/>
            <a:lstStyle/>
            <a:p>
              <a:endParaRPr lang="en-US"/>
            </a:p>
          </p:txBody>
        </p:sp>
        <p:sp>
          <p:nvSpPr>
            <p:cNvPr id="27492" name="Freeform 864"/>
            <p:cNvSpPr>
              <a:spLocks/>
            </p:cNvSpPr>
            <p:nvPr/>
          </p:nvSpPr>
          <p:spPr bwMode="auto">
            <a:xfrm>
              <a:off x="3995738" y="4825082"/>
              <a:ext cx="392112" cy="119063"/>
            </a:xfrm>
            <a:custGeom>
              <a:avLst/>
              <a:gdLst>
                <a:gd name="T0" fmla="*/ 2147483647 w 119"/>
                <a:gd name="T1" fmla="*/ 2147483647 h 36"/>
                <a:gd name="T2" fmla="*/ 2147483647 w 119"/>
                <a:gd name="T3" fmla="*/ 2147483647 h 36"/>
                <a:gd name="T4" fmla="*/ 2147483647 w 119"/>
                <a:gd name="T5" fmla="*/ 2147483647 h 36"/>
                <a:gd name="T6" fmla="*/ 2147483647 w 119"/>
                <a:gd name="T7" fmla="*/ 2147483647 h 36"/>
                <a:gd name="T8" fmla="*/ 2147483647 w 119"/>
                <a:gd name="T9" fmla="*/ 2147483647 h 36"/>
                <a:gd name="T10" fmla="*/ 2147483647 w 119"/>
                <a:gd name="T11" fmla="*/ 2147483647 h 36"/>
                <a:gd name="T12" fmla="*/ 2147483647 w 119"/>
                <a:gd name="T13" fmla="*/ 2147483647 h 36"/>
                <a:gd name="T14" fmla="*/ 2147483647 w 119"/>
                <a:gd name="T15" fmla="*/ 2147483647 h 36"/>
                <a:gd name="T16" fmla="*/ 2147483647 w 119"/>
                <a:gd name="T17" fmla="*/ 2147483647 h 36"/>
                <a:gd name="T18" fmla="*/ 2147483647 w 119"/>
                <a:gd name="T19" fmla="*/ 2147483647 h 36"/>
                <a:gd name="T20" fmla="*/ 2147483647 w 119"/>
                <a:gd name="T21" fmla="*/ 2147483647 h 36"/>
                <a:gd name="T22" fmla="*/ 2147483647 w 119"/>
                <a:gd name="T23" fmla="*/ 2147483647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9"/>
                <a:gd name="T37" fmla="*/ 0 h 36"/>
                <a:gd name="T38" fmla="*/ 119 w 119"/>
                <a:gd name="T39" fmla="*/ 36 h 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9" h="36">
                  <a:moveTo>
                    <a:pt x="23" y="12"/>
                  </a:moveTo>
                  <a:cubicBezTo>
                    <a:pt x="23" y="12"/>
                    <a:pt x="14" y="15"/>
                    <a:pt x="12" y="18"/>
                  </a:cubicBezTo>
                  <a:cubicBezTo>
                    <a:pt x="9" y="21"/>
                    <a:pt x="1" y="25"/>
                    <a:pt x="1" y="29"/>
                  </a:cubicBezTo>
                  <a:cubicBezTo>
                    <a:pt x="0" y="33"/>
                    <a:pt x="2" y="33"/>
                    <a:pt x="13" y="29"/>
                  </a:cubicBezTo>
                  <a:cubicBezTo>
                    <a:pt x="24" y="26"/>
                    <a:pt x="29" y="19"/>
                    <a:pt x="41" y="18"/>
                  </a:cubicBezTo>
                  <a:cubicBezTo>
                    <a:pt x="52" y="17"/>
                    <a:pt x="57" y="14"/>
                    <a:pt x="65" y="12"/>
                  </a:cubicBezTo>
                  <a:cubicBezTo>
                    <a:pt x="73" y="10"/>
                    <a:pt x="82" y="14"/>
                    <a:pt x="96" y="20"/>
                  </a:cubicBezTo>
                  <a:cubicBezTo>
                    <a:pt x="110" y="27"/>
                    <a:pt x="115" y="30"/>
                    <a:pt x="117" y="33"/>
                  </a:cubicBezTo>
                  <a:cubicBezTo>
                    <a:pt x="119" y="36"/>
                    <a:pt x="112" y="24"/>
                    <a:pt x="109" y="13"/>
                  </a:cubicBezTo>
                  <a:cubicBezTo>
                    <a:pt x="106" y="2"/>
                    <a:pt x="113" y="0"/>
                    <a:pt x="95" y="5"/>
                  </a:cubicBezTo>
                  <a:cubicBezTo>
                    <a:pt x="77" y="9"/>
                    <a:pt x="68" y="2"/>
                    <a:pt x="55" y="5"/>
                  </a:cubicBezTo>
                  <a:cubicBezTo>
                    <a:pt x="42" y="7"/>
                    <a:pt x="34" y="7"/>
                    <a:pt x="23" y="12"/>
                  </a:cubicBezTo>
                  <a:close/>
                </a:path>
              </a:pathLst>
            </a:custGeom>
            <a:solidFill>
              <a:srgbClr val="9794C6"/>
            </a:solidFill>
            <a:ln w="9525">
              <a:noFill/>
              <a:round/>
              <a:headEnd/>
              <a:tailEnd/>
            </a:ln>
          </p:spPr>
          <p:txBody>
            <a:bodyPr/>
            <a:lstStyle/>
            <a:p>
              <a:endParaRPr lang="en-US"/>
            </a:p>
          </p:txBody>
        </p:sp>
        <p:sp>
          <p:nvSpPr>
            <p:cNvPr id="27493" name="Freeform 865"/>
            <p:cNvSpPr>
              <a:spLocks/>
            </p:cNvSpPr>
            <p:nvPr/>
          </p:nvSpPr>
          <p:spPr bwMode="auto">
            <a:xfrm>
              <a:off x="3998913" y="4825082"/>
              <a:ext cx="388937" cy="119063"/>
            </a:xfrm>
            <a:custGeom>
              <a:avLst/>
              <a:gdLst>
                <a:gd name="T0" fmla="*/ 2147483647 w 118"/>
                <a:gd name="T1" fmla="*/ 2147483647 h 36"/>
                <a:gd name="T2" fmla="*/ 2147483647 w 118"/>
                <a:gd name="T3" fmla="*/ 2147483647 h 36"/>
                <a:gd name="T4" fmla="*/ 0 w 118"/>
                <a:gd name="T5" fmla="*/ 2147483647 h 36"/>
                <a:gd name="T6" fmla="*/ 2147483647 w 118"/>
                <a:gd name="T7" fmla="*/ 2147483647 h 36"/>
                <a:gd name="T8" fmla="*/ 2147483647 w 118"/>
                <a:gd name="T9" fmla="*/ 2147483647 h 36"/>
                <a:gd name="T10" fmla="*/ 2147483647 w 118"/>
                <a:gd name="T11" fmla="*/ 2147483647 h 36"/>
                <a:gd name="T12" fmla="*/ 2147483647 w 118"/>
                <a:gd name="T13" fmla="*/ 2147483647 h 36"/>
                <a:gd name="T14" fmla="*/ 2147483647 w 118"/>
                <a:gd name="T15" fmla="*/ 2147483647 h 36"/>
                <a:gd name="T16" fmla="*/ 2147483647 w 118"/>
                <a:gd name="T17" fmla="*/ 2147483647 h 36"/>
                <a:gd name="T18" fmla="*/ 2147483647 w 118"/>
                <a:gd name="T19" fmla="*/ 2147483647 h 36"/>
                <a:gd name="T20" fmla="*/ 2147483647 w 118"/>
                <a:gd name="T21" fmla="*/ 2147483647 h 36"/>
                <a:gd name="T22" fmla="*/ 2147483647 w 118"/>
                <a:gd name="T23" fmla="*/ 2147483647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8"/>
                <a:gd name="T37" fmla="*/ 0 h 36"/>
                <a:gd name="T38" fmla="*/ 118 w 118"/>
                <a:gd name="T39" fmla="*/ 36 h 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8" h="36">
                  <a:moveTo>
                    <a:pt x="23" y="12"/>
                  </a:moveTo>
                  <a:cubicBezTo>
                    <a:pt x="23" y="12"/>
                    <a:pt x="14" y="15"/>
                    <a:pt x="11" y="18"/>
                  </a:cubicBezTo>
                  <a:cubicBezTo>
                    <a:pt x="8" y="21"/>
                    <a:pt x="0" y="25"/>
                    <a:pt x="0" y="29"/>
                  </a:cubicBezTo>
                  <a:cubicBezTo>
                    <a:pt x="0" y="33"/>
                    <a:pt x="2" y="33"/>
                    <a:pt x="12" y="29"/>
                  </a:cubicBezTo>
                  <a:cubicBezTo>
                    <a:pt x="23" y="26"/>
                    <a:pt x="28" y="19"/>
                    <a:pt x="40" y="18"/>
                  </a:cubicBezTo>
                  <a:cubicBezTo>
                    <a:pt x="51" y="17"/>
                    <a:pt x="56" y="14"/>
                    <a:pt x="64" y="12"/>
                  </a:cubicBezTo>
                  <a:cubicBezTo>
                    <a:pt x="72" y="10"/>
                    <a:pt x="81" y="14"/>
                    <a:pt x="95" y="20"/>
                  </a:cubicBezTo>
                  <a:cubicBezTo>
                    <a:pt x="109" y="26"/>
                    <a:pt x="114" y="30"/>
                    <a:pt x="116" y="33"/>
                  </a:cubicBezTo>
                  <a:cubicBezTo>
                    <a:pt x="118" y="36"/>
                    <a:pt x="111" y="23"/>
                    <a:pt x="108" y="13"/>
                  </a:cubicBezTo>
                  <a:cubicBezTo>
                    <a:pt x="105" y="2"/>
                    <a:pt x="112" y="0"/>
                    <a:pt x="94" y="5"/>
                  </a:cubicBezTo>
                  <a:cubicBezTo>
                    <a:pt x="76" y="10"/>
                    <a:pt x="67" y="2"/>
                    <a:pt x="54" y="5"/>
                  </a:cubicBezTo>
                  <a:cubicBezTo>
                    <a:pt x="41" y="7"/>
                    <a:pt x="33" y="7"/>
                    <a:pt x="23" y="12"/>
                  </a:cubicBezTo>
                  <a:close/>
                </a:path>
              </a:pathLst>
            </a:custGeom>
            <a:solidFill>
              <a:srgbClr val="9693C6"/>
            </a:solidFill>
            <a:ln w="9525">
              <a:noFill/>
              <a:round/>
              <a:headEnd/>
              <a:tailEnd/>
            </a:ln>
          </p:spPr>
          <p:txBody>
            <a:bodyPr/>
            <a:lstStyle/>
            <a:p>
              <a:endParaRPr lang="en-US"/>
            </a:p>
          </p:txBody>
        </p:sp>
        <p:sp>
          <p:nvSpPr>
            <p:cNvPr id="27494" name="Freeform 866"/>
            <p:cNvSpPr>
              <a:spLocks/>
            </p:cNvSpPr>
            <p:nvPr/>
          </p:nvSpPr>
          <p:spPr bwMode="auto">
            <a:xfrm>
              <a:off x="3998913" y="4825082"/>
              <a:ext cx="388937" cy="119063"/>
            </a:xfrm>
            <a:custGeom>
              <a:avLst/>
              <a:gdLst>
                <a:gd name="T0" fmla="*/ 2147483647 w 118"/>
                <a:gd name="T1" fmla="*/ 2147483647 h 36"/>
                <a:gd name="T2" fmla="*/ 2147483647 w 118"/>
                <a:gd name="T3" fmla="*/ 2147483647 h 36"/>
                <a:gd name="T4" fmla="*/ 0 w 118"/>
                <a:gd name="T5" fmla="*/ 2147483647 h 36"/>
                <a:gd name="T6" fmla="*/ 2147483647 w 118"/>
                <a:gd name="T7" fmla="*/ 2147483647 h 36"/>
                <a:gd name="T8" fmla="*/ 2147483647 w 118"/>
                <a:gd name="T9" fmla="*/ 2147483647 h 36"/>
                <a:gd name="T10" fmla="*/ 2147483647 w 118"/>
                <a:gd name="T11" fmla="*/ 2147483647 h 36"/>
                <a:gd name="T12" fmla="*/ 2147483647 w 118"/>
                <a:gd name="T13" fmla="*/ 2147483647 h 36"/>
                <a:gd name="T14" fmla="*/ 2147483647 w 118"/>
                <a:gd name="T15" fmla="*/ 2147483647 h 36"/>
                <a:gd name="T16" fmla="*/ 2147483647 w 118"/>
                <a:gd name="T17" fmla="*/ 2147483647 h 36"/>
                <a:gd name="T18" fmla="*/ 2147483647 w 118"/>
                <a:gd name="T19" fmla="*/ 2147483647 h 36"/>
                <a:gd name="T20" fmla="*/ 2147483647 w 118"/>
                <a:gd name="T21" fmla="*/ 2147483647 h 36"/>
                <a:gd name="T22" fmla="*/ 2147483647 w 118"/>
                <a:gd name="T23" fmla="*/ 2147483647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8"/>
                <a:gd name="T37" fmla="*/ 0 h 36"/>
                <a:gd name="T38" fmla="*/ 118 w 118"/>
                <a:gd name="T39" fmla="*/ 36 h 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8" h="36">
                  <a:moveTo>
                    <a:pt x="23" y="12"/>
                  </a:moveTo>
                  <a:cubicBezTo>
                    <a:pt x="23" y="12"/>
                    <a:pt x="14" y="15"/>
                    <a:pt x="11" y="18"/>
                  </a:cubicBezTo>
                  <a:cubicBezTo>
                    <a:pt x="8" y="21"/>
                    <a:pt x="1" y="25"/>
                    <a:pt x="0" y="29"/>
                  </a:cubicBezTo>
                  <a:cubicBezTo>
                    <a:pt x="0" y="33"/>
                    <a:pt x="2" y="33"/>
                    <a:pt x="12" y="29"/>
                  </a:cubicBezTo>
                  <a:cubicBezTo>
                    <a:pt x="23" y="26"/>
                    <a:pt x="29" y="18"/>
                    <a:pt x="40" y="18"/>
                  </a:cubicBezTo>
                  <a:cubicBezTo>
                    <a:pt x="51" y="17"/>
                    <a:pt x="56" y="14"/>
                    <a:pt x="64" y="12"/>
                  </a:cubicBezTo>
                  <a:cubicBezTo>
                    <a:pt x="72" y="10"/>
                    <a:pt x="81" y="14"/>
                    <a:pt x="95" y="20"/>
                  </a:cubicBezTo>
                  <a:cubicBezTo>
                    <a:pt x="108" y="26"/>
                    <a:pt x="114" y="30"/>
                    <a:pt x="116" y="33"/>
                  </a:cubicBezTo>
                  <a:cubicBezTo>
                    <a:pt x="118" y="36"/>
                    <a:pt x="111" y="23"/>
                    <a:pt x="108" y="13"/>
                  </a:cubicBezTo>
                  <a:cubicBezTo>
                    <a:pt x="105" y="2"/>
                    <a:pt x="112" y="0"/>
                    <a:pt x="94" y="5"/>
                  </a:cubicBezTo>
                  <a:cubicBezTo>
                    <a:pt x="76" y="10"/>
                    <a:pt x="67" y="2"/>
                    <a:pt x="54" y="5"/>
                  </a:cubicBezTo>
                  <a:cubicBezTo>
                    <a:pt x="41" y="8"/>
                    <a:pt x="33" y="7"/>
                    <a:pt x="23" y="12"/>
                  </a:cubicBezTo>
                  <a:close/>
                </a:path>
              </a:pathLst>
            </a:custGeom>
            <a:solidFill>
              <a:srgbClr val="9592C5"/>
            </a:solidFill>
            <a:ln w="9525">
              <a:noFill/>
              <a:round/>
              <a:headEnd/>
              <a:tailEnd/>
            </a:ln>
          </p:spPr>
          <p:txBody>
            <a:bodyPr/>
            <a:lstStyle/>
            <a:p>
              <a:endParaRPr lang="en-US"/>
            </a:p>
          </p:txBody>
        </p:sp>
        <p:sp>
          <p:nvSpPr>
            <p:cNvPr id="27495" name="Freeform 867"/>
            <p:cNvSpPr>
              <a:spLocks/>
            </p:cNvSpPr>
            <p:nvPr/>
          </p:nvSpPr>
          <p:spPr bwMode="auto">
            <a:xfrm>
              <a:off x="3998913" y="4825082"/>
              <a:ext cx="388937" cy="115888"/>
            </a:xfrm>
            <a:custGeom>
              <a:avLst/>
              <a:gdLst>
                <a:gd name="T0" fmla="*/ 2147483647 w 118"/>
                <a:gd name="T1" fmla="*/ 2147483647 h 35"/>
                <a:gd name="T2" fmla="*/ 2147483647 w 118"/>
                <a:gd name="T3" fmla="*/ 2147483647 h 35"/>
                <a:gd name="T4" fmla="*/ 0 w 118"/>
                <a:gd name="T5" fmla="*/ 2147483647 h 35"/>
                <a:gd name="T6" fmla="*/ 2147483647 w 118"/>
                <a:gd name="T7" fmla="*/ 2147483647 h 35"/>
                <a:gd name="T8" fmla="*/ 2147483647 w 118"/>
                <a:gd name="T9" fmla="*/ 2147483647 h 35"/>
                <a:gd name="T10" fmla="*/ 2147483647 w 118"/>
                <a:gd name="T11" fmla="*/ 2147483647 h 35"/>
                <a:gd name="T12" fmla="*/ 2147483647 w 118"/>
                <a:gd name="T13" fmla="*/ 2147483647 h 35"/>
                <a:gd name="T14" fmla="*/ 2147483647 w 118"/>
                <a:gd name="T15" fmla="*/ 2147483647 h 35"/>
                <a:gd name="T16" fmla="*/ 2147483647 w 118"/>
                <a:gd name="T17" fmla="*/ 2147483647 h 35"/>
                <a:gd name="T18" fmla="*/ 2147483647 w 118"/>
                <a:gd name="T19" fmla="*/ 2147483647 h 35"/>
                <a:gd name="T20" fmla="*/ 2147483647 w 118"/>
                <a:gd name="T21" fmla="*/ 2147483647 h 35"/>
                <a:gd name="T22" fmla="*/ 2147483647 w 118"/>
                <a:gd name="T23" fmla="*/ 2147483647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8"/>
                <a:gd name="T37" fmla="*/ 0 h 35"/>
                <a:gd name="T38" fmla="*/ 118 w 118"/>
                <a:gd name="T39" fmla="*/ 35 h 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8" h="35">
                  <a:moveTo>
                    <a:pt x="23" y="12"/>
                  </a:moveTo>
                  <a:cubicBezTo>
                    <a:pt x="23" y="12"/>
                    <a:pt x="14" y="16"/>
                    <a:pt x="11" y="18"/>
                  </a:cubicBezTo>
                  <a:cubicBezTo>
                    <a:pt x="8" y="21"/>
                    <a:pt x="1" y="25"/>
                    <a:pt x="0" y="29"/>
                  </a:cubicBezTo>
                  <a:cubicBezTo>
                    <a:pt x="0" y="33"/>
                    <a:pt x="2" y="32"/>
                    <a:pt x="12" y="29"/>
                  </a:cubicBezTo>
                  <a:cubicBezTo>
                    <a:pt x="23" y="25"/>
                    <a:pt x="29" y="18"/>
                    <a:pt x="40" y="17"/>
                  </a:cubicBezTo>
                  <a:cubicBezTo>
                    <a:pt x="51" y="17"/>
                    <a:pt x="56" y="14"/>
                    <a:pt x="64" y="11"/>
                  </a:cubicBezTo>
                  <a:cubicBezTo>
                    <a:pt x="72" y="9"/>
                    <a:pt x="81" y="13"/>
                    <a:pt x="94" y="20"/>
                  </a:cubicBezTo>
                  <a:cubicBezTo>
                    <a:pt x="108" y="26"/>
                    <a:pt x="114" y="30"/>
                    <a:pt x="116" y="32"/>
                  </a:cubicBezTo>
                  <a:cubicBezTo>
                    <a:pt x="118" y="35"/>
                    <a:pt x="111" y="23"/>
                    <a:pt x="108" y="13"/>
                  </a:cubicBezTo>
                  <a:cubicBezTo>
                    <a:pt x="105" y="2"/>
                    <a:pt x="111" y="0"/>
                    <a:pt x="93" y="5"/>
                  </a:cubicBezTo>
                  <a:cubicBezTo>
                    <a:pt x="76" y="10"/>
                    <a:pt x="67" y="2"/>
                    <a:pt x="54" y="5"/>
                  </a:cubicBezTo>
                  <a:cubicBezTo>
                    <a:pt x="41" y="8"/>
                    <a:pt x="33" y="8"/>
                    <a:pt x="23" y="12"/>
                  </a:cubicBezTo>
                  <a:close/>
                </a:path>
              </a:pathLst>
            </a:custGeom>
            <a:solidFill>
              <a:srgbClr val="9492C5"/>
            </a:solidFill>
            <a:ln w="9525">
              <a:noFill/>
              <a:round/>
              <a:headEnd/>
              <a:tailEnd/>
            </a:ln>
          </p:spPr>
          <p:txBody>
            <a:bodyPr/>
            <a:lstStyle/>
            <a:p>
              <a:endParaRPr lang="en-US"/>
            </a:p>
          </p:txBody>
        </p:sp>
        <p:sp>
          <p:nvSpPr>
            <p:cNvPr id="27496" name="Freeform 868"/>
            <p:cNvSpPr>
              <a:spLocks/>
            </p:cNvSpPr>
            <p:nvPr/>
          </p:nvSpPr>
          <p:spPr bwMode="auto">
            <a:xfrm>
              <a:off x="3998913" y="4825082"/>
              <a:ext cx="388937" cy="115888"/>
            </a:xfrm>
            <a:custGeom>
              <a:avLst/>
              <a:gdLst>
                <a:gd name="T0" fmla="*/ 2147483647 w 118"/>
                <a:gd name="T1" fmla="*/ 2147483647 h 35"/>
                <a:gd name="T2" fmla="*/ 2147483647 w 118"/>
                <a:gd name="T3" fmla="*/ 2147483647 h 35"/>
                <a:gd name="T4" fmla="*/ 2147483647 w 118"/>
                <a:gd name="T5" fmla="*/ 2147483647 h 35"/>
                <a:gd name="T6" fmla="*/ 2147483647 w 118"/>
                <a:gd name="T7" fmla="*/ 2147483647 h 35"/>
                <a:gd name="T8" fmla="*/ 2147483647 w 118"/>
                <a:gd name="T9" fmla="*/ 2147483647 h 35"/>
                <a:gd name="T10" fmla="*/ 2147483647 w 118"/>
                <a:gd name="T11" fmla="*/ 2147483647 h 35"/>
                <a:gd name="T12" fmla="*/ 2147483647 w 118"/>
                <a:gd name="T13" fmla="*/ 2147483647 h 35"/>
                <a:gd name="T14" fmla="*/ 2147483647 w 118"/>
                <a:gd name="T15" fmla="*/ 2147483647 h 35"/>
                <a:gd name="T16" fmla="*/ 2147483647 w 118"/>
                <a:gd name="T17" fmla="*/ 2147483647 h 35"/>
                <a:gd name="T18" fmla="*/ 2147483647 w 118"/>
                <a:gd name="T19" fmla="*/ 2147483647 h 35"/>
                <a:gd name="T20" fmla="*/ 2147483647 w 118"/>
                <a:gd name="T21" fmla="*/ 2147483647 h 35"/>
                <a:gd name="T22" fmla="*/ 2147483647 w 118"/>
                <a:gd name="T23" fmla="*/ 2147483647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8"/>
                <a:gd name="T37" fmla="*/ 0 h 35"/>
                <a:gd name="T38" fmla="*/ 118 w 118"/>
                <a:gd name="T39" fmla="*/ 35 h 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8" h="35">
                  <a:moveTo>
                    <a:pt x="23" y="12"/>
                  </a:moveTo>
                  <a:cubicBezTo>
                    <a:pt x="23" y="12"/>
                    <a:pt x="14" y="16"/>
                    <a:pt x="11" y="18"/>
                  </a:cubicBezTo>
                  <a:cubicBezTo>
                    <a:pt x="9" y="21"/>
                    <a:pt x="1" y="25"/>
                    <a:pt x="1" y="29"/>
                  </a:cubicBezTo>
                  <a:cubicBezTo>
                    <a:pt x="0" y="33"/>
                    <a:pt x="2" y="32"/>
                    <a:pt x="12" y="29"/>
                  </a:cubicBezTo>
                  <a:cubicBezTo>
                    <a:pt x="23" y="25"/>
                    <a:pt x="29" y="18"/>
                    <a:pt x="40" y="17"/>
                  </a:cubicBezTo>
                  <a:cubicBezTo>
                    <a:pt x="51" y="16"/>
                    <a:pt x="56" y="13"/>
                    <a:pt x="64" y="11"/>
                  </a:cubicBezTo>
                  <a:cubicBezTo>
                    <a:pt x="72" y="9"/>
                    <a:pt x="81" y="13"/>
                    <a:pt x="94" y="20"/>
                  </a:cubicBezTo>
                  <a:cubicBezTo>
                    <a:pt x="108" y="26"/>
                    <a:pt x="113" y="29"/>
                    <a:pt x="116" y="32"/>
                  </a:cubicBezTo>
                  <a:cubicBezTo>
                    <a:pt x="118" y="35"/>
                    <a:pt x="110" y="23"/>
                    <a:pt x="108" y="13"/>
                  </a:cubicBezTo>
                  <a:cubicBezTo>
                    <a:pt x="105" y="2"/>
                    <a:pt x="111" y="0"/>
                    <a:pt x="93" y="5"/>
                  </a:cubicBezTo>
                  <a:cubicBezTo>
                    <a:pt x="75" y="10"/>
                    <a:pt x="67" y="2"/>
                    <a:pt x="54" y="5"/>
                  </a:cubicBezTo>
                  <a:cubicBezTo>
                    <a:pt x="41" y="8"/>
                    <a:pt x="33" y="8"/>
                    <a:pt x="23" y="12"/>
                  </a:cubicBezTo>
                  <a:close/>
                </a:path>
              </a:pathLst>
            </a:custGeom>
            <a:solidFill>
              <a:srgbClr val="9392C5"/>
            </a:solidFill>
            <a:ln w="9525">
              <a:noFill/>
              <a:round/>
              <a:headEnd/>
              <a:tailEnd/>
            </a:ln>
          </p:spPr>
          <p:txBody>
            <a:bodyPr/>
            <a:lstStyle/>
            <a:p>
              <a:endParaRPr lang="en-US"/>
            </a:p>
          </p:txBody>
        </p:sp>
        <p:sp>
          <p:nvSpPr>
            <p:cNvPr id="27497" name="Freeform 869"/>
            <p:cNvSpPr>
              <a:spLocks/>
            </p:cNvSpPr>
            <p:nvPr/>
          </p:nvSpPr>
          <p:spPr bwMode="auto">
            <a:xfrm>
              <a:off x="3998913" y="4828257"/>
              <a:ext cx="388937" cy="112713"/>
            </a:xfrm>
            <a:custGeom>
              <a:avLst/>
              <a:gdLst>
                <a:gd name="T0" fmla="*/ 2147483647 w 118"/>
                <a:gd name="T1" fmla="*/ 2147483647 h 34"/>
                <a:gd name="T2" fmla="*/ 2147483647 w 118"/>
                <a:gd name="T3" fmla="*/ 2147483647 h 34"/>
                <a:gd name="T4" fmla="*/ 2147483647 w 118"/>
                <a:gd name="T5" fmla="*/ 2147483647 h 34"/>
                <a:gd name="T6" fmla="*/ 2147483647 w 118"/>
                <a:gd name="T7" fmla="*/ 2147483647 h 34"/>
                <a:gd name="T8" fmla="*/ 2147483647 w 118"/>
                <a:gd name="T9" fmla="*/ 2147483647 h 34"/>
                <a:gd name="T10" fmla="*/ 2147483647 w 118"/>
                <a:gd name="T11" fmla="*/ 2147483647 h 34"/>
                <a:gd name="T12" fmla="*/ 2147483647 w 118"/>
                <a:gd name="T13" fmla="*/ 2147483647 h 34"/>
                <a:gd name="T14" fmla="*/ 2147483647 w 118"/>
                <a:gd name="T15" fmla="*/ 2147483647 h 34"/>
                <a:gd name="T16" fmla="*/ 2147483647 w 118"/>
                <a:gd name="T17" fmla="*/ 2147483647 h 34"/>
                <a:gd name="T18" fmla="*/ 2147483647 w 118"/>
                <a:gd name="T19" fmla="*/ 2147483647 h 34"/>
                <a:gd name="T20" fmla="*/ 2147483647 w 118"/>
                <a:gd name="T21" fmla="*/ 2147483647 h 34"/>
                <a:gd name="T22" fmla="*/ 2147483647 w 118"/>
                <a:gd name="T23" fmla="*/ 2147483647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8"/>
                <a:gd name="T37" fmla="*/ 0 h 34"/>
                <a:gd name="T38" fmla="*/ 118 w 118"/>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8" h="34">
                  <a:moveTo>
                    <a:pt x="23" y="11"/>
                  </a:moveTo>
                  <a:cubicBezTo>
                    <a:pt x="23" y="11"/>
                    <a:pt x="14" y="15"/>
                    <a:pt x="11" y="17"/>
                  </a:cubicBezTo>
                  <a:cubicBezTo>
                    <a:pt x="9" y="20"/>
                    <a:pt x="1" y="24"/>
                    <a:pt x="1" y="28"/>
                  </a:cubicBezTo>
                  <a:cubicBezTo>
                    <a:pt x="0" y="32"/>
                    <a:pt x="2" y="31"/>
                    <a:pt x="13" y="27"/>
                  </a:cubicBezTo>
                  <a:cubicBezTo>
                    <a:pt x="23" y="24"/>
                    <a:pt x="29" y="17"/>
                    <a:pt x="40" y="16"/>
                  </a:cubicBezTo>
                  <a:cubicBezTo>
                    <a:pt x="51" y="15"/>
                    <a:pt x="56" y="12"/>
                    <a:pt x="64" y="10"/>
                  </a:cubicBezTo>
                  <a:cubicBezTo>
                    <a:pt x="71" y="8"/>
                    <a:pt x="81" y="12"/>
                    <a:pt x="94" y="18"/>
                  </a:cubicBezTo>
                  <a:cubicBezTo>
                    <a:pt x="108" y="25"/>
                    <a:pt x="113" y="28"/>
                    <a:pt x="115" y="31"/>
                  </a:cubicBezTo>
                  <a:cubicBezTo>
                    <a:pt x="118" y="34"/>
                    <a:pt x="110" y="22"/>
                    <a:pt x="107" y="11"/>
                  </a:cubicBezTo>
                  <a:cubicBezTo>
                    <a:pt x="105" y="1"/>
                    <a:pt x="111" y="0"/>
                    <a:pt x="93" y="4"/>
                  </a:cubicBezTo>
                  <a:cubicBezTo>
                    <a:pt x="75" y="9"/>
                    <a:pt x="66" y="1"/>
                    <a:pt x="54" y="4"/>
                  </a:cubicBezTo>
                  <a:cubicBezTo>
                    <a:pt x="41" y="7"/>
                    <a:pt x="33" y="7"/>
                    <a:pt x="23" y="11"/>
                  </a:cubicBezTo>
                  <a:close/>
                </a:path>
              </a:pathLst>
            </a:custGeom>
            <a:solidFill>
              <a:srgbClr val="9291C4"/>
            </a:solidFill>
            <a:ln w="9525">
              <a:noFill/>
              <a:round/>
              <a:headEnd/>
              <a:tailEnd/>
            </a:ln>
          </p:spPr>
          <p:txBody>
            <a:bodyPr/>
            <a:lstStyle/>
            <a:p>
              <a:endParaRPr lang="en-US"/>
            </a:p>
          </p:txBody>
        </p:sp>
        <p:sp>
          <p:nvSpPr>
            <p:cNvPr id="27498" name="Freeform 870"/>
            <p:cNvSpPr>
              <a:spLocks/>
            </p:cNvSpPr>
            <p:nvPr/>
          </p:nvSpPr>
          <p:spPr bwMode="auto">
            <a:xfrm>
              <a:off x="4002088" y="4828257"/>
              <a:ext cx="382587" cy="112713"/>
            </a:xfrm>
            <a:custGeom>
              <a:avLst/>
              <a:gdLst>
                <a:gd name="T0" fmla="*/ 2147483647 w 116"/>
                <a:gd name="T1" fmla="*/ 2147483647 h 34"/>
                <a:gd name="T2" fmla="*/ 2147483647 w 116"/>
                <a:gd name="T3" fmla="*/ 2147483647 h 34"/>
                <a:gd name="T4" fmla="*/ 0 w 116"/>
                <a:gd name="T5" fmla="*/ 2147483647 h 34"/>
                <a:gd name="T6" fmla="*/ 2147483647 w 116"/>
                <a:gd name="T7" fmla="*/ 2147483647 h 34"/>
                <a:gd name="T8" fmla="*/ 2147483647 w 116"/>
                <a:gd name="T9" fmla="*/ 2147483647 h 34"/>
                <a:gd name="T10" fmla="*/ 2147483647 w 116"/>
                <a:gd name="T11" fmla="*/ 2147483647 h 34"/>
                <a:gd name="T12" fmla="*/ 2147483647 w 116"/>
                <a:gd name="T13" fmla="*/ 2147483647 h 34"/>
                <a:gd name="T14" fmla="*/ 2147483647 w 116"/>
                <a:gd name="T15" fmla="*/ 2147483647 h 34"/>
                <a:gd name="T16" fmla="*/ 2147483647 w 116"/>
                <a:gd name="T17" fmla="*/ 2147483647 h 34"/>
                <a:gd name="T18" fmla="*/ 2147483647 w 116"/>
                <a:gd name="T19" fmla="*/ 2147483647 h 34"/>
                <a:gd name="T20" fmla="*/ 2147483647 w 116"/>
                <a:gd name="T21" fmla="*/ 2147483647 h 34"/>
                <a:gd name="T22" fmla="*/ 2147483647 w 116"/>
                <a:gd name="T23" fmla="*/ 2147483647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6"/>
                <a:gd name="T37" fmla="*/ 0 h 34"/>
                <a:gd name="T38" fmla="*/ 116 w 116"/>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6" h="34">
                  <a:moveTo>
                    <a:pt x="22" y="11"/>
                  </a:moveTo>
                  <a:cubicBezTo>
                    <a:pt x="22" y="11"/>
                    <a:pt x="13" y="15"/>
                    <a:pt x="11" y="17"/>
                  </a:cubicBezTo>
                  <a:cubicBezTo>
                    <a:pt x="8" y="20"/>
                    <a:pt x="1" y="24"/>
                    <a:pt x="0" y="28"/>
                  </a:cubicBezTo>
                  <a:cubicBezTo>
                    <a:pt x="0" y="32"/>
                    <a:pt x="1" y="31"/>
                    <a:pt x="12" y="27"/>
                  </a:cubicBezTo>
                  <a:cubicBezTo>
                    <a:pt x="22" y="24"/>
                    <a:pt x="28" y="17"/>
                    <a:pt x="39" y="16"/>
                  </a:cubicBezTo>
                  <a:cubicBezTo>
                    <a:pt x="50" y="15"/>
                    <a:pt x="55" y="12"/>
                    <a:pt x="62" y="10"/>
                  </a:cubicBezTo>
                  <a:cubicBezTo>
                    <a:pt x="70" y="8"/>
                    <a:pt x="79" y="12"/>
                    <a:pt x="93" y="18"/>
                  </a:cubicBezTo>
                  <a:cubicBezTo>
                    <a:pt x="107" y="24"/>
                    <a:pt x="112" y="28"/>
                    <a:pt x="114" y="31"/>
                  </a:cubicBezTo>
                  <a:cubicBezTo>
                    <a:pt x="116" y="34"/>
                    <a:pt x="109" y="22"/>
                    <a:pt x="106" y="11"/>
                  </a:cubicBezTo>
                  <a:cubicBezTo>
                    <a:pt x="103" y="1"/>
                    <a:pt x="110" y="0"/>
                    <a:pt x="92" y="4"/>
                  </a:cubicBezTo>
                  <a:cubicBezTo>
                    <a:pt x="74" y="9"/>
                    <a:pt x="65" y="1"/>
                    <a:pt x="53" y="4"/>
                  </a:cubicBezTo>
                  <a:cubicBezTo>
                    <a:pt x="40" y="7"/>
                    <a:pt x="32" y="7"/>
                    <a:pt x="22" y="11"/>
                  </a:cubicBezTo>
                  <a:close/>
                </a:path>
              </a:pathLst>
            </a:custGeom>
            <a:solidFill>
              <a:srgbClr val="9190C4"/>
            </a:solidFill>
            <a:ln w="9525">
              <a:noFill/>
              <a:round/>
              <a:headEnd/>
              <a:tailEnd/>
            </a:ln>
          </p:spPr>
          <p:txBody>
            <a:bodyPr/>
            <a:lstStyle/>
            <a:p>
              <a:endParaRPr lang="en-US"/>
            </a:p>
          </p:txBody>
        </p:sp>
        <p:sp>
          <p:nvSpPr>
            <p:cNvPr id="27499" name="Freeform 871"/>
            <p:cNvSpPr>
              <a:spLocks/>
            </p:cNvSpPr>
            <p:nvPr/>
          </p:nvSpPr>
          <p:spPr bwMode="auto">
            <a:xfrm>
              <a:off x="4002088" y="4828257"/>
              <a:ext cx="382587" cy="112713"/>
            </a:xfrm>
            <a:custGeom>
              <a:avLst/>
              <a:gdLst>
                <a:gd name="T0" fmla="*/ 2147483647 w 116"/>
                <a:gd name="T1" fmla="*/ 2147483647 h 34"/>
                <a:gd name="T2" fmla="*/ 2147483647 w 116"/>
                <a:gd name="T3" fmla="*/ 2147483647 h 34"/>
                <a:gd name="T4" fmla="*/ 0 w 116"/>
                <a:gd name="T5" fmla="*/ 2147483647 h 34"/>
                <a:gd name="T6" fmla="*/ 2147483647 w 116"/>
                <a:gd name="T7" fmla="*/ 2147483647 h 34"/>
                <a:gd name="T8" fmla="*/ 2147483647 w 116"/>
                <a:gd name="T9" fmla="*/ 2147483647 h 34"/>
                <a:gd name="T10" fmla="*/ 2147483647 w 116"/>
                <a:gd name="T11" fmla="*/ 2147483647 h 34"/>
                <a:gd name="T12" fmla="*/ 2147483647 w 116"/>
                <a:gd name="T13" fmla="*/ 2147483647 h 34"/>
                <a:gd name="T14" fmla="*/ 2147483647 w 116"/>
                <a:gd name="T15" fmla="*/ 2147483647 h 34"/>
                <a:gd name="T16" fmla="*/ 2147483647 w 116"/>
                <a:gd name="T17" fmla="*/ 2147483647 h 34"/>
                <a:gd name="T18" fmla="*/ 2147483647 w 116"/>
                <a:gd name="T19" fmla="*/ 2147483647 h 34"/>
                <a:gd name="T20" fmla="*/ 2147483647 w 116"/>
                <a:gd name="T21" fmla="*/ 2147483647 h 34"/>
                <a:gd name="T22" fmla="*/ 2147483647 w 116"/>
                <a:gd name="T23" fmla="*/ 2147483647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6"/>
                <a:gd name="T37" fmla="*/ 0 h 34"/>
                <a:gd name="T38" fmla="*/ 116 w 116"/>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6" h="34">
                  <a:moveTo>
                    <a:pt x="22" y="11"/>
                  </a:moveTo>
                  <a:cubicBezTo>
                    <a:pt x="22" y="11"/>
                    <a:pt x="14" y="15"/>
                    <a:pt x="11" y="17"/>
                  </a:cubicBezTo>
                  <a:cubicBezTo>
                    <a:pt x="8" y="20"/>
                    <a:pt x="1" y="24"/>
                    <a:pt x="0" y="28"/>
                  </a:cubicBezTo>
                  <a:cubicBezTo>
                    <a:pt x="0" y="31"/>
                    <a:pt x="2" y="30"/>
                    <a:pt x="12" y="27"/>
                  </a:cubicBezTo>
                  <a:cubicBezTo>
                    <a:pt x="22" y="23"/>
                    <a:pt x="28" y="17"/>
                    <a:pt x="39" y="16"/>
                  </a:cubicBezTo>
                  <a:cubicBezTo>
                    <a:pt x="50" y="15"/>
                    <a:pt x="55" y="12"/>
                    <a:pt x="62" y="10"/>
                  </a:cubicBezTo>
                  <a:cubicBezTo>
                    <a:pt x="70" y="8"/>
                    <a:pt x="79" y="12"/>
                    <a:pt x="93" y="18"/>
                  </a:cubicBezTo>
                  <a:cubicBezTo>
                    <a:pt x="107" y="24"/>
                    <a:pt x="112" y="28"/>
                    <a:pt x="114" y="31"/>
                  </a:cubicBezTo>
                  <a:cubicBezTo>
                    <a:pt x="116" y="34"/>
                    <a:pt x="109" y="22"/>
                    <a:pt x="106" y="11"/>
                  </a:cubicBezTo>
                  <a:cubicBezTo>
                    <a:pt x="103" y="1"/>
                    <a:pt x="110" y="0"/>
                    <a:pt x="92" y="5"/>
                  </a:cubicBezTo>
                  <a:cubicBezTo>
                    <a:pt x="74" y="9"/>
                    <a:pt x="65" y="1"/>
                    <a:pt x="53" y="4"/>
                  </a:cubicBezTo>
                  <a:cubicBezTo>
                    <a:pt x="40" y="7"/>
                    <a:pt x="33" y="7"/>
                    <a:pt x="22" y="11"/>
                  </a:cubicBezTo>
                  <a:close/>
                </a:path>
              </a:pathLst>
            </a:custGeom>
            <a:solidFill>
              <a:srgbClr val="9090C4"/>
            </a:solidFill>
            <a:ln w="9525">
              <a:noFill/>
              <a:round/>
              <a:headEnd/>
              <a:tailEnd/>
            </a:ln>
          </p:spPr>
          <p:txBody>
            <a:bodyPr/>
            <a:lstStyle/>
            <a:p>
              <a:endParaRPr lang="en-US"/>
            </a:p>
          </p:txBody>
        </p:sp>
        <p:sp>
          <p:nvSpPr>
            <p:cNvPr id="27500" name="Freeform 872"/>
            <p:cNvSpPr>
              <a:spLocks/>
            </p:cNvSpPr>
            <p:nvPr/>
          </p:nvSpPr>
          <p:spPr bwMode="auto">
            <a:xfrm>
              <a:off x="4002088" y="4828257"/>
              <a:ext cx="382587" cy="109538"/>
            </a:xfrm>
            <a:custGeom>
              <a:avLst/>
              <a:gdLst>
                <a:gd name="T0" fmla="*/ 2147483647 w 116"/>
                <a:gd name="T1" fmla="*/ 2147483647 h 33"/>
                <a:gd name="T2" fmla="*/ 2147483647 w 116"/>
                <a:gd name="T3" fmla="*/ 2147483647 h 33"/>
                <a:gd name="T4" fmla="*/ 2147483647 w 116"/>
                <a:gd name="T5" fmla="*/ 2147483647 h 33"/>
                <a:gd name="T6" fmla="*/ 2147483647 w 116"/>
                <a:gd name="T7" fmla="*/ 2147483647 h 33"/>
                <a:gd name="T8" fmla="*/ 2147483647 w 116"/>
                <a:gd name="T9" fmla="*/ 2147483647 h 33"/>
                <a:gd name="T10" fmla="*/ 2147483647 w 116"/>
                <a:gd name="T11" fmla="*/ 2147483647 h 33"/>
                <a:gd name="T12" fmla="*/ 2147483647 w 116"/>
                <a:gd name="T13" fmla="*/ 2147483647 h 33"/>
                <a:gd name="T14" fmla="*/ 2147483647 w 116"/>
                <a:gd name="T15" fmla="*/ 2147483647 h 33"/>
                <a:gd name="T16" fmla="*/ 2147483647 w 116"/>
                <a:gd name="T17" fmla="*/ 2147483647 h 33"/>
                <a:gd name="T18" fmla="*/ 2147483647 w 116"/>
                <a:gd name="T19" fmla="*/ 2147483647 h 33"/>
                <a:gd name="T20" fmla="*/ 2147483647 w 116"/>
                <a:gd name="T21" fmla="*/ 2147483647 h 33"/>
                <a:gd name="T22" fmla="*/ 2147483647 w 116"/>
                <a:gd name="T23" fmla="*/ 2147483647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6"/>
                <a:gd name="T37" fmla="*/ 0 h 33"/>
                <a:gd name="T38" fmla="*/ 116 w 116"/>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6" h="33">
                  <a:moveTo>
                    <a:pt x="23" y="11"/>
                  </a:moveTo>
                  <a:cubicBezTo>
                    <a:pt x="23" y="11"/>
                    <a:pt x="14" y="15"/>
                    <a:pt x="11" y="17"/>
                  </a:cubicBezTo>
                  <a:cubicBezTo>
                    <a:pt x="8" y="20"/>
                    <a:pt x="1" y="24"/>
                    <a:pt x="1" y="28"/>
                  </a:cubicBezTo>
                  <a:cubicBezTo>
                    <a:pt x="0" y="31"/>
                    <a:pt x="2" y="30"/>
                    <a:pt x="12" y="27"/>
                  </a:cubicBezTo>
                  <a:cubicBezTo>
                    <a:pt x="22" y="23"/>
                    <a:pt x="28" y="16"/>
                    <a:pt x="39" y="16"/>
                  </a:cubicBezTo>
                  <a:cubicBezTo>
                    <a:pt x="50" y="15"/>
                    <a:pt x="55" y="12"/>
                    <a:pt x="62" y="10"/>
                  </a:cubicBezTo>
                  <a:cubicBezTo>
                    <a:pt x="70" y="8"/>
                    <a:pt x="79" y="12"/>
                    <a:pt x="93" y="18"/>
                  </a:cubicBezTo>
                  <a:cubicBezTo>
                    <a:pt x="106" y="24"/>
                    <a:pt x="112" y="28"/>
                    <a:pt x="114" y="30"/>
                  </a:cubicBezTo>
                  <a:cubicBezTo>
                    <a:pt x="116" y="33"/>
                    <a:pt x="109" y="22"/>
                    <a:pt x="106" y="11"/>
                  </a:cubicBezTo>
                  <a:cubicBezTo>
                    <a:pt x="103" y="1"/>
                    <a:pt x="109" y="0"/>
                    <a:pt x="92" y="5"/>
                  </a:cubicBezTo>
                  <a:cubicBezTo>
                    <a:pt x="74" y="9"/>
                    <a:pt x="65" y="2"/>
                    <a:pt x="53" y="4"/>
                  </a:cubicBezTo>
                  <a:cubicBezTo>
                    <a:pt x="40" y="7"/>
                    <a:pt x="33" y="7"/>
                    <a:pt x="23" y="11"/>
                  </a:cubicBezTo>
                  <a:close/>
                </a:path>
              </a:pathLst>
            </a:custGeom>
            <a:solidFill>
              <a:srgbClr val="8F8FC3"/>
            </a:solidFill>
            <a:ln w="9525">
              <a:noFill/>
              <a:round/>
              <a:headEnd/>
              <a:tailEnd/>
            </a:ln>
          </p:spPr>
          <p:txBody>
            <a:bodyPr/>
            <a:lstStyle/>
            <a:p>
              <a:endParaRPr lang="en-US"/>
            </a:p>
          </p:txBody>
        </p:sp>
        <p:sp>
          <p:nvSpPr>
            <p:cNvPr id="27501" name="Freeform 873"/>
            <p:cNvSpPr>
              <a:spLocks/>
            </p:cNvSpPr>
            <p:nvPr/>
          </p:nvSpPr>
          <p:spPr bwMode="auto">
            <a:xfrm>
              <a:off x="4002088" y="4828257"/>
              <a:ext cx="382587" cy="109538"/>
            </a:xfrm>
            <a:custGeom>
              <a:avLst/>
              <a:gdLst>
                <a:gd name="T0" fmla="*/ 2147483647 w 116"/>
                <a:gd name="T1" fmla="*/ 2147483647 h 33"/>
                <a:gd name="T2" fmla="*/ 2147483647 w 116"/>
                <a:gd name="T3" fmla="*/ 2147483647 h 33"/>
                <a:gd name="T4" fmla="*/ 2147483647 w 116"/>
                <a:gd name="T5" fmla="*/ 2147483647 h 33"/>
                <a:gd name="T6" fmla="*/ 2147483647 w 116"/>
                <a:gd name="T7" fmla="*/ 2147483647 h 33"/>
                <a:gd name="T8" fmla="*/ 2147483647 w 116"/>
                <a:gd name="T9" fmla="*/ 2147483647 h 33"/>
                <a:gd name="T10" fmla="*/ 2147483647 w 116"/>
                <a:gd name="T11" fmla="*/ 2147483647 h 33"/>
                <a:gd name="T12" fmla="*/ 2147483647 w 116"/>
                <a:gd name="T13" fmla="*/ 2147483647 h 33"/>
                <a:gd name="T14" fmla="*/ 2147483647 w 116"/>
                <a:gd name="T15" fmla="*/ 2147483647 h 33"/>
                <a:gd name="T16" fmla="*/ 2147483647 w 116"/>
                <a:gd name="T17" fmla="*/ 2147483647 h 33"/>
                <a:gd name="T18" fmla="*/ 2147483647 w 116"/>
                <a:gd name="T19" fmla="*/ 2147483647 h 33"/>
                <a:gd name="T20" fmla="*/ 2147483647 w 116"/>
                <a:gd name="T21" fmla="*/ 2147483647 h 33"/>
                <a:gd name="T22" fmla="*/ 2147483647 w 116"/>
                <a:gd name="T23" fmla="*/ 2147483647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6"/>
                <a:gd name="T37" fmla="*/ 0 h 33"/>
                <a:gd name="T38" fmla="*/ 116 w 116"/>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6" h="33">
                  <a:moveTo>
                    <a:pt x="23" y="11"/>
                  </a:moveTo>
                  <a:cubicBezTo>
                    <a:pt x="23" y="11"/>
                    <a:pt x="14" y="15"/>
                    <a:pt x="11" y="17"/>
                  </a:cubicBezTo>
                  <a:cubicBezTo>
                    <a:pt x="9" y="20"/>
                    <a:pt x="1" y="24"/>
                    <a:pt x="1" y="28"/>
                  </a:cubicBezTo>
                  <a:cubicBezTo>
                    <a:pt x="0" y="31"/>
                    <a:pt x="2" y="30"/>
                    <a:pt x="12" y="26"/>
                  </a:cubicBezTo>
                  <a:cubicBezTo>
                    <a:pt x="22" y="23"/>
                    <a:pt x="28" y="16"/>
                    <a:pt x="39" y="15"/>
                  </a:cubicBezTo>
                  <a:cubicBezTo>
                    <a:pt x="50" y="15"/>
                    <a:pt x="55" y="12"/>
                    <a:pt x="62" y="9"/>
                  </a:cubicBezTo>
                  <a:cubicBezTo>
                    <a:pt x="70" y="7"/>
                    <a:pt x="79" y="12"/>
                    <a:pt x="93" y="18"/>
                  </a:cubicBezTo>
                  <a:cubicBezTo>
                    <a:pt x="106" y="24"/>
                    <a:pt x="112" y="27"/>
                    <a:pt x="114" y="30"/>
                  </a:cubicBezTo>
                  <a:cubicBezTo>
                    <a:pt x="116" y="33"/>
                    <a:pt x="109" y="22"/>
                    <a:pt x="106" y="11"/>
                  </a:cubicBezTo>
                  <a:cubicBezTo>
                    <a:pt x="103" y="1"/>
                    <a:pt x="109" y="0"/>
                    <a:pt x="92" y="5"/>
                  </a:cubicBezTo>
                  <a:cubicBezTo>
                    <a:pt x="74" y="10"/>
                    <a:pt x="65" y="2"/>
                    <a:pt x="53" y="4"/>
                  </a:cubicBezTo>
                  <a:cubicBezTo>
                    <a:pt x="40" y="7"/>
                    <a:pt x="33" y="7"/>
                    <a:pt x="23" y="11"/>
                  </a:cubicBezTo>
                  <a:close/>
                </a:path>
              </a:pathLst>
            </a:custGeom>
            <a:solidFill>
              <a:srgbClr val="8E8FC3"/>
            </a:solidFill>
            <a:ln w="9525">
              <a:noFill/>
              <a:round/>
              <a:headEnd/>
              <a:tailEnd/>
            </a:ln>
          </p:spPr>
          <p:txBody>
            <a:bodyPr/>
            <a:lstStyle/>
            <a:p>
              <a:endParaRPr lang="en-US"/>
            </a:p>
          </p:txBody>
        </p:sp>
        <p:sp>
          <p:nvSpPr>
            <p:cNvPr id="27502" name="Freeform 874"/>
            <p:cNvSpPr>
              <a:spLocks/>
            </p:cNvSpPr>
            <p:nvPr/>
          </p:nvSpPr>
          <p:spPr bwMode="auto">
            <a:xfrm>
              <a:off x="4005263" y="4828257"/>
              <a:ext cx="379412" cy="109538"/>
            </a:xfrm>
            <a:custGeom>
              <a:avLst/>
              <a:gdLst>
                <a:gd name="T0" fmla="*/ 2147483647 w 115"/>
                <a:gd name="T1" fmla="*/ 2147483647 h 33"/>
                <a:gd name="T2" fmla="*/ 2147483647 w 115"/>
                <a:gd name="T3" fmla="*/ 2147483647 h 33"/>
                <a:gd name="T4" fmla="*/ 0 w 115"/>
                <a:gd name="T5" fmla="*/ 2147483647 h 33"/>
                <a:gd name="T6" fmla="*/ 2147483647 w 115"/>
                <a:gd name="T7" fmla="*/ 2147483647 h 33"/>
                <a:gd name="T8" fmla="*/ 2147483647 w 115"/>
                <a:gd name="T9" fmla="*/ 2147483647 h 33"/>
                <a:gd name="T10" fmla="*/ 2147483647 w 115"/>
                <a:gd name="T11" fmla="*/ 2147483647 h 33"/>
                <a:gd name="T12" fmla="*/ 2147483647 w 115"/>
                <a:gd name="T13" fmla="*/ 2147483647 h 33"/>
                <a:gd name="T14" fmla="*/ 2147483647 w 115"/>
                <a:gd name="T15" fmla="*/ 2147483647 h 33"/>
                <a:gd name="T16" fmla="*/ 2147483647 w 115"/>
                <a:gd name="T17" fmla="*/ 2147483647 h 33"/>
                <a:gd name="T18" fmla="*/ 2147483647 w 115"/>
                <a:gd name="T19" fmla="*/ 2147483647 h 33"/>
                <a:gd name="T20" fmla="*/ 2147483647 w 115"/>
                <a:gd name="T21" fmla="*/ 2147483647 h 33"/>
                <a:gd name="T22" fmla="*/ 2147483647 w 115"/>
                <a:gd name="T23" fmla="*/ 2147483647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
                <a:gd name="T37" fmla="*/ 0 h 33"/>
                <a:gd name="T38" fmla="*/ 115 w 115"/>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 h="33">
                  <a:moveTo>
                    <a:pt x="22" y="11"/>
                  </a:moveTo>
                  <a:cubicBezTo>
                    <a:pt x="22" y="11"/>
                    <a:pt x="13" y="15"/>
                    <a:pt x="10" y="17"/>
                  </a:cubicBezTo>
                  <a:cubicBezTo>
                    <a:pt x="8" y="20"/>
                    <a:pt x="0" y="24"/>
                    <a:pt x="0" y="28"/>
                  </a:cubicBezTo>
                  <a:cubicBezTo>
                    <a:pt x="0" y="31"/>
                    <a:pt x="1" y="30"/>
                    <a:pt x="11" y="26"/>
                  </a:cubicBezTo>
                  <a:cubicBezTo>
                    <a:pt x="21" y="23"/>
                    <a:pt x="28" y="16"/>
                    <a:pt x="38" y="15"/>
                  </a:cubicBezTo>
                  <a:cubicBezTo>
                    <a:pt x="49" y="14"/>
                    <a:pt x="54" y="11"/>
                    <a:pt x="61" y="9"/>
                  </a:cubicBezTo>
                  <a:cubicBezTo>
                    <a:pt x="69" y="7"/>
                    <a:pt x="78" y="12"/>
                    <a:pt x="92" y="18"/>
                  </a:cubicBezTo>
                  <a:cubicBezTo>
                    <a:pt x="105" y="24"/>
                    <a:pt x="110" y="27"/>
                    <a:pt x="113" y="30"/>
                  </a:cubicBezTo>
                  <a:cubicBezTo>
                    <a:pt x="115" y="33"/>
                    <a:pt x="107" y="21"/>
                    <a:pt x="105" y="11"/>
                  </a:cubicBezTo>
                  <a:cubicBezTo>
                    <a:pt x="102" y="1"/>
                    <a:pt x="108" y="0"/>
                    <a:pt x="91" y="5"/>
                  </a:cubicBezTo>
                  <a:cubicBezTo>
                    <a:pt x="73" y="10"/>
                    <a:pt x="64" y="2"/>
                    <a:pt x="52" y="4"/>
                  </a:cubicBezTo>
                  <a:cubicBezTo>
                    <a:pt x="39" y="7"/>
                    <a:pt x="32" y="7"/>
                    <a:pt x="22" y="11"/>
                  </a:cubicBezTo>
                  <a:close/>
                </a:path>
              </a:pathLst>
            </a:custGeom>
            <a:solidFill>
              <a:srgbClr val="8E8EC2"/>
            </a:solidFill>
            <a:ln w="9525">
              <a:noFill/>
              <a:round/>
              <a:headEnd/>
              <a:tailEnd/>
            </a:ln>
          </p:spPr>
          <p:txBody>
            <a:bodyPr/>
            <a:lstStyle/>
            <a:p>
              <a:endParaRPr lang="en-US"/>
            </a:p>
          </p:txBody>
        </p:sp>
        <p:sp>
          <p:nvSpPr>
            <p:cNvPr id="27503" name="Freeform 875"/>
            <p:cNvSpPr>
              <a:spLocks/>
            </p:cNvSpPr>
            <p:nvPr/>
          </p:nvSpPr>
          <p:spPr bwMode="auto">
            <a:xfrm>
              <a:off x="4005263" y="4831432"/>
              <a:ext cx="379412" cy="106363"/>
            </a:xfrm>
            <a:custGeom>
              <a:avLst/>
              <a:gdLst>
                <a:gd name="T0" fmla="*/ 2147483647 w 115"/>
                <a:gd name="T1" fmla="*/ 2147483647 h 32"/>
                <a:gd name="T2" fmla="*/ 2147483647 w 115"/>
                <a:gd name="T3" fmla="*/ 2147483647 h 32"/>
                <a:gd name="T4" fmla="*/ 0 w 115"/>
                <a:gd name="T5" fmla="*/ 2147483647 h 32"/>
                <a:gd name="T6" fmla="*/ 2147483647 w 115"/>
                <a:gd name="T7" fmla="*/ 2147483647 h 32"/>
                <a:gd name="T8" fmla="*/ 2147483647 w 115"/>
                <a:gd name="T9" fmla="*/ 2147483647 h 32"/>
                <a:gd name="T10" fmla="*/ 2147483647 w 115"/>
                <a:gd name="T11" fmla="*/ 2147483647 h 32"/>
                <a:gd name="T12" fmla="*/ 2147483647 w 115"/>
                <a:gd name="T13" fmla="*/ 2147483647 h 32"/>
                <a:gd name="T14" fmla="*/ 2147483647 w 115"/>
                <a:gd name="T15" fmla="*/ 2147483647 h 32"/>
                <a:gd name="T16" fmla="*/ 2147483647 w 115"/>
                <a:gd name="T17" fmla="*/ 2147483647 h 32"/>
                <a:gd name="T18" fmla="*/ 2147483647 w 115"/>
                <a:gd name="T19" fmla="*/ 2147483647 h 32"/>
                <a:gd name="T20" fmla="*/ 2147483647 w 115"/>
                <a:gd name="T21" fmla="*/ 2147483647 h 32"/>
                <a:gd name="T22" fmla="*/ 2147483647 w 115"/>
                <a:gd name="T23" fmla="*/ 2147483647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
                <a:gd name="T37" fmla="*/ 0 h 32"/>
                <a:gd name="T38" fmla="*/ 115 w 115"/>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 h="32">
                  <a:moveTo>
                    <a:pt x="22" y="10"/>
                  </a:moveTo>
                  <a:cubicBezTo>
                    <a:pt x="22" y="10"/>
                    <a:pt x="13" y="14"/>
                    <a:pt x="11" y="16"/>
                  </a:cubicBezTo>
                  <a:cubicBezTo>
                    <a:pt x="8" y="19"/>
                    <a:pt x="1" y="23"/>
                    <a:pt x="0" y="27"/>
                  </a:cubicBezTo>
                  <a:cubicBezTo>
                    <a:pt x="0" y="30"/>
                    <a:pt x="1" y="28"/>
                    <a:pt x="11" y="25"/>
                  </a:cubicBezTo>
                  <a:cubicBezTo>
                    <a:pt x="21" y="22"/>
                    <a:pt x="28" y="15"/>
                    <a:pt x="39" y="14"/>
                  </a:cubicBezTo>
                  <a:cubicBezTo>
                    <a:pt x="49" y="13"/>
                    <a:pt x="53" y="10"/>
                    <a:pt x="61" y="8"/>
                  </a:cubicBezTo>
                  <a:cubicBezTo>
                    <a:pt x="69" y="6"/>
                    <a:pt x="78" y="10"/>
                    <a:pt x="92" y="17"/>
                  </a:cubicBezTo>
                  <a:cubicBezTo>
                    <a:pt x="105" y="23"/>
                    <a:pt x="110" y="26"/>
                    <a:pt x="112" y="29"/>
                  </a:cubicBezTo>
                  <a:cubicBezTo>
                    <a:pt x="115" y="32"/>
                    <a:pt x="107" y="20"/>
                    <a:pt x="105" y="10"/>
                  </a:cubicBezTo>
                  <a:cubicBezTo>
                    <a:pt x="102" y="0"/>
                    <a:pt x="108" y="0"/>
                    <a:pt x="91" y="4"/>
                  </a:cubicBezTo>
                  <a:cubicBezTo>
                    <a:pt x="73" y="9"/>
                    <a:pt x="64" y="1"/>
                    <a:pt x="52" y="3"/>
                  </a:cubicBezTo>
                  <a:cubicBezTo>
                    <a:pt x="39" y="6"/>
                    <a:pt x="32" y="6"/>
                    <a:pt x="22" y="10"/>
                  </a:cubicBezTo>
                  <a:close/>
                </a:path>
              </a:pathLst>
            </a:custGeom>
            <a:solidFill>
              <a:srgbClr val="8D8DC2"/>
            </a:solidFill>
            <a:ln w="9525">
              <a:noFill/>
              <a:round/>
              <a:headEnd/>
              <a:tailEnd/>
            </a:ln>
          </p:spPr>
          <p:txBody>
            <a:bodyPr/>
            <a:lstStyle/>
            <a:p>
              <a:endParaRPr lang="en-US"/>
            </a:p>
          </p:txBody>
        </p:sp>
        <p:sp>
          <p:nvSpPr>
            <p:cNvPr id="27504" name="Freeform 876"/>
            <p:cNvSpPr>
              <a:spLocks/>
            </p:cNvSpPr>
            <p:nvPr/>
          </p:nvSpPr>
          <p:spPr bwMode="auto">
            <a:xfrm>
              <a:off x="4005263" y="4831432"/>
              <a:ext cx="376237" cy="106363"/>
            </a:xfrm>
            <a:custGeom>
              <a:avLst/>
              <a:gdLst>
                <a:gd name="T0" fmla="*/ 2147483647 w 114"/>
                <a:gd name="T1" fmla="*/ 2147483647 h 32"/>
                <a:gd name="T2" fmla="*/ 2147483647 w 114"/>
                <a:gd name="T3" fmla="*/ 2147483647 h 32"/>
                <a:gd name="T4" fmla="*/ 2147483647 w 114"/>
                <a:gd name="T5" fmla="*/ 2147483647 h 32"/>
                <a:gd name="T6" fmla="*/ 2147483647 w 114"/>
                <a:gd name="T7" fmla="*/ 2147483647 h 32"/>
                <a:gd name="T8" fmla="*/ 2147483647 w 114"/>
                <a:gd name="T9" fmla="*/ 2147483647 h 32"/>
                <a:gd name="T10" fmla="*/ 2147483647 w 114"/>
                <a:gd name="T11" fmla="*/ 2147483647 h 32"/>
                <a:gd name="T12" fmla="*/ 2147483647 w 114"/>
                <a:gd name="T13" fmla="*/ 2147483647 h 32"/>
                <a:gd name="T14" fmla="*/ 2147483647 w 114"/>
                <a:gd name="T15" fmla="*/ 2147483647 h 32"/>
                <a:gd name="T16" fmla="*/ 2147483647 w 114"/>
                <a:gd name="T17" fmla="*/ 2147483647 h 32"/>
                <a:gd name="T18" fmla="*/ 2147483647 w 114"/>
                <a:gd name="T19" fmla="*/ 2147483647 h 32"/>
                <a:gd name="T20" fmla="*/ 2147483647 w 114"/>
                <a:gd name="T21" fmla="*/ 2147483647 h 32"/>
                <a:gd name="T22" fmla="*/ 2147483647 w 114"/>
                <a:gd name="T23" fmla="*/ 2147483647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4"/>
                <a:gd name="T37" fmla="*/ 0 h 32"/>
                <a:gd name="T38" fmla="*/ 114 w 114"/>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4" h="32">
                  <a:moveTo>
                    <a:pt x="22" y="10"/>
                  </a:moveTo>
                  <a:cubicBezTo>
                    <a:pt x="22" y="10"/>
                    <a:pt x="13" y="14"/>
                    <a:pt x="11" y="16"/>
                  </a:cubicBezTo>
                  <a:cubicBezTo>
                    <a:pt x="8" y="19"/>
                    <a:pt x="1" y="23"/>
                    <a:pt x="1" y="27"/>
                  </a:cubicBezTo>
                  <a:cubicBezTo>
                    <a:pt x="0" y="30"/>
                    <a:pt x="1" y="28"/>
                    <a:pt x="11" y="25"/>
                  </a:cubicBezTo>
                  <a:cubicBezTo>
                    <a:pt x="21" y="21"/>
                    <a:pt x="28" y="15"/>
                    <a:pt x="39" y="14"/>
                  </a:cubicBezTo>
                  <a:cubicBezTo>
                    <a:pt x="49" y="13"/>
                    <a:pt x="53" y="10"/>
                    <a:pt x="61" y="8"/>
                  </a:cubicBezTo>
                  <a:cubicBezTo>
                    <a:pt x="69" y="6"/>
                    <a:pt x="78" y="10"/>
                    <a:pt x="91" y="16"/>
                  </a:cubicBezTo>
                  <a:cubicBezTo>
                    <a:pt x="105" y="22"/>
                    <a:pt x="110" y="26"/>
                    <a:pt x="112" y="29"/>
                  </a:cubicBezTo>
                  <a:cubicBezTo>
                    <a:pt x="114" y="32"/>
                    <a:pt x="107" y="20"/>
                    <a:pt x="104" y="10"/>
                  </a:cubicBezTo>
                  <a:cubicBezTo>
                    <a:pt x="102" y="0"/>
                    <a:pt x="108" y="0"/>
                    <a:pt x="90" y="4"/>
                  </a:cubicBezTo>
                  <a:cubicBezTo>
                    <a:pt x="73" y="9"/>
                    <a:pt x="64" y="1"/>
                    <a:pt x="52" y="3"/>
                  </a:cubicBezTo>
                  <a:cubicBezTo>
                    <a:pt x="40" y="6"/>
                    <a:pt x="32" y="6"/>
                    <a:pt x="22" y="10"/>
                  </a:cubicBezTo>
                  <a:close/>
                </a:path>
              </a:pathLst>
            </a:custGeom>
            <a:solidFill>
              <a:srgbClr val="8C8DC2"/>
            </a:solidFill>
            <a:ln w="9525">
              <a:noFill/>
              <a:round/>
              <a:headEnd/>
              <a:tailEnd/>
            </a:ln>
          </p:spPr>
          <p:txBody>
            <a:bodyPr/>
            <a:lstStyle/>
            <a:p>
              <a:endParaRPr lang="en-US"/>
            </a:p>
          </p:txBody>
        </p:sp>
        <p:sp>
          <p:nvSpPr>
            <p:cNvPr id="27505" name="Freeform 877"/>
            <p:cNvSpPr>
              <a:spLocks/>
            </p:cNvSpPr>
            <p:nvPr/>
          </p:nvSpPr>
          <p:spPr bwMode="auto">
            <a:xfrm>
              <a:off x="4005263" y="4831432"/>
              <a:ext cx="376237" cy="103188"/>
            </a:xfrm>
            <a:custGeom>
              <a:avLst/>
              <a:gdLst>
                <a:gd name="T0" fmla="*/ 2147483647 w 114"/>
                <a:gd name="T1" fmla="*/ 2147483647 h 31"/>
                <a:gd name="T2" fmla="*/ 2147483647 w 114"/>
                <a:gd name="T3" fmla="*/ 2147483647 h 31"/>
                <a:gd name="T4" fmla="*/ 2147483647 w 114"/>
                <a:gd name="T5" fmla="*/ 2147483647 h 31"/>
                <a:gd name="T6" fmla="*/ 2147483647 w 114"/>
                <a:gd name="T7" fmla="*/ 2147483647 h 31"/>
                <a:gd name="T8" fmla="*/ 2147483647 w 114"/>
                <a:gd name="T9" fmla="*/ 2147483647 h 31"/>
                <a:gd name="T10" fmla="*/ 2147483647 w 114"/>
                <a:gd name="T11" fmla="*/ 2147483647 h 31"/>
                <a:gd name="T12" fmla="*/ 2147483647 w 114"/>
                <a:gd name="T13" fmla="*/ 2147483647 h 31"/>
                <a:gd name="T14" fmla="*/ 2147483647 w 114"/>
                <a:gd name="T15" fmla="*/ 2147483647 h 31"/>
                <a:gd name="T16" fmla="*/ 2147483647 w 114"/>
                <a:gd name="T17" fmla="*/ 2147483647 h 31"/>
                <a:gd name="T18" fmla="*/ 2147483647 w 114"/>
                <a:gd name="T19" fmla="*/ 2147483647 h 31"/>
                <a:gd name="T20" fmla="*/ 2147483647 w 114"/>
                <a:gd name="T21" fmla="*/ 2147483647 h 31"/>
                <a:gd name="T22" fmla="*/ 2147483647 w 114"/>
                <a:gd name="T23" fmla="*/ 2147483647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4"/>
                <a:gd name="T37" fmla="*/ 0 h 31"/>
                <a:gd name="T38" fmla="*/ 114 w 114"/>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4" h="31">
                  <a:moveTo>
                    <a:pt x="22" y="10"/>
                  </a:moveTo>
                  <a:cubicBezTo>
                    <a:pt x="22" y="10"/>
                    <a:pt x="14" y="14"/>
                    <a:pt x="11" y="16"/>
                  </a:cubicBezTo>
                  <a:cubicBezTo>
                    <a:pt x="8" y="19"/>
                    <a:pt x="1" y="23"/>
                    <a:pt x="1" y="27"/>
                  </a:cubicBezTo>
                  <a:cubicBezTo>
                    <a:pt x="0" y="30"/>
                    <a:pt x="2" y="28"/>
                    <a:pt x="12" y="25"/>
                  </a:cubicBezTo>
                  <a:cubicBezTo>
                    <a:pt x="22" y="21"/>
                    <a:pt x="28" y="15"/>
                    <a:pt x="39" y="14"/>
                  </a:cubicBezTo>
                  <a:cubicBezTo>
                    <a:pt x="49" y="13"/>
                    <a:pt x="53" y="10"/>
                    <a:pt x="61" y="8"/>
                  </a:cubicBezTo>
                  <a:cubicBezTo>
                    <a:pt x="69" y="6"/>
                    <a:pt x="78" y="10"/>
                    <a:pt x="91" y="16"/>
                  </a:cubicBezTo>
                  <a:cubicBezTo>
                    <a:pt x="105" y="22"/>
                    <a:pt x="110" y="26"/>
                    <a:pt x="112" y="28"/>
                  </a:cubicBezTo>
                  <a:cubicBezTo>
                    <a:pt x="114" y="31"/>
                    <a:pt x="107" y="20"/>
                    <a:pt x="104" y="10"/>
                  </a:cubicBezTo>
                  <a:cubicBezTo>
                    <a:pt x="102" y="0"/>
                    <a:pt x="108" y="0"/>
                    <a:pt x="90" y="4"/>
                  </a:cubicBezTo>
                  <a:cubicBezTo>
                    <a:pt x="73" y="9"/>
                    <a:pt x="64" y="1"/>
                    <a:pt x="52" y="3"/>
                  </a:cubicBezTo>
                  <a:cubicBezTo>
                    <a:pt x="40" y="6"/>
                    <a:pt x="32" y="6"/>
                    <a:pt x="22" y="10"/>
                  </a:cubicBezTo>
                  <a:close/>
                </a:path>
              </a:pathLst>
            </a:custGeom>
            <a:solidFill>
              <a:srgbClr val="8B8CC2"/>
            </a:solidFill>
            <a:ln w="9525">
              <a:noFill/>
              <a:round/>
              <a:headEnd/>
              <a:tailEnd/>
            </a:ln>
          </p:spPr>
          <p:txBody>
            <a:bodyPr/>
            <a:lstStyle/>
            <a:p>
              <a:endParaRPr lang="en-US"/>
            </a:p>
          </p:txBody>
        </p:sp>
        <p:sp>
          <p:nvSpPr>
            <p:cNvPr id="27506" name="Freeform 878"/>
            <p:cNvSpPr>
              <a:spLocks/>
            </p:cNvSpPr>
            <p:nvPr/>
          </p:nvSpPr>
          <p:spPr bwMode="auto">
            <a:xfrm>
              <a:off x="4008438" y="4831432"/>
              <a:ext cx="373062" cy="103188"/>
            </a:xfrm>
            <a:custGeom>
              <a:avLst/>
              <a:gdLst>
                <a:gd name="T0" fmla="*/ 2147483647 w 113"/>
                <a:gd name="T1" fmla="*/ 2147483647 h 31"/>
                <a:gd name="T2" fmla="*/ 2147483647 w 113"/>
                <a:gd name="T3" fmla="*/ 2147483647 h 31"/>
                <a:gd name="T4" fmla="*/ 0 w 113"/>
                <a:gd name="T5" fmla="*/ 2147483647 h 31"/>
                <a:gd name="T6" fmla="*/ 2147483647 w 113"/>
                <a:gd name="T7" fmla="*/ 2147483647 h 31"/>
                <a:gd name="T8" fmla="*/ 2147483647 w 113"/>
                <a:gd name="T9" fmla="*/ 2147483647 h 31"/>
                <a:gd name="T10" fmla="*/ 2147483647 w 113"/>
                <a:gd name="T11" fmla="*/ 2147483647 h 31"/>
                <a:gd name="T12" fmla="*/ 2147483647 w 113"/>
                <a:gd name="T13" fmla="*/ 2147483647 h 31"/>
                <a:gd name="T14" fmla="*/ 2147483647 w 113"/>
                <a:gd name="T15" fmla="*/ 2147483647 h 31"/>
                <a:gd name="T16" fmla="*/ 2147483647 w 113"/>
                <a:gd name="T17" fmla="*/ 2147483647 h 31"/>
                <a:gd name="T18" fmla="*/ 2147483647 w 113"/>
                <a:gd name="T19" fmla="*/ 2147483647 h 31"/>
                <a:gd name="T20" fmla="*/ 2147483647 w 113"/>
                <a:gd name="T21" fmla="*/ 2147483647 h 31"/>
                <a:gd name="T22" fmla="*/ 2147483647 w 113"/>
                <a:gd name="T23" fmla="*/ 2147483647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3"/>
                <a:gd name="T37" fmla="*/ 0 h 31"/>
                <a:gd name="T38" fmla="*/ 113 w 113"/>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3" h="31">
                  <a:moveTo>
                    <a:pt x="21" y="10"/>
                  </a:moveTo>
                  <a:cubicBezTo>
                    <a:pt x="21" y="10"/>
                    <a:pt x="13" y="14"/>
                    <a:pt x="10" y="16"/>
                  </a:cubicBezTo>
                  <a:cubicBezTo>
                    <a:pt x="8" y="19"/>
                    <a:pt x="0" y="23"/>
                    <a:pt x="0" y="27"/>
                  </a:cubicBezTo>
                  <a:cubicBezTo>
                    <a:pt x="0" y="30"/>
                    <a:pt x="1" y="28"/>
                    <a:pt x="11" y="24"/>
                  </a:cubicBezTo>
                  <a:cubicBezTo>
                    <a:pt x="21" y="21"/>
                    <a:pt x="27" y="14"/>
                    <a:pt x="38" y="14"/>
                  </a:cubicBezTo>
                  <a:cubicBezTo>
                    <a:pt x="48" y="13"/>
                    <a:pt x="52" y="10"/>
                    <a:pt x="60" y="8"/>
                  </a:cubicBezTo>
                  <a:cubicBezTo>
                    <a:pt x="68" y="6"/>
                    <a:pt x="77" y="10"/>
                    <a:pt x="90" y="16"/>
                  </a:cubicBezTo>
                  <a:cubicBezTo>
                    <a:pt x="103" y="22"/>
                    <a:pt x="109" y="25"/>
                    <a:pt x="111" y="28"/>
                  </a:cubicBezTo>
                  <a:cubicBezTo>
                    <a:pt x="113" y="31"/>
                    <a:pt x="106" y="20"/>
                    <a:pt x="103" y="10"/>
                  </a:cubicBezTo>
                  <a:cubicBezTo>
                    <a:pt x="100" y="0"/>
                    <a:pt x="106" y="0"/>
                    <a:pt x="89" y="5"/>
                  </a:cubicBezTo>
                  <a:cubicBezTo>
                    <a:pt x="72" y="9"/>
                    <a:pt x="63" y="1"/>
                    <a:pt x="51" y="4"/>
                  </a:cubicBezTo>
                  <a:cubicBezTo>
                    <a:pt x="39" y="6"/>
                    <a:pt x="31" y="6"/>
                    <a:pt x="21" y="10"/>
                  </a:cubicBezTo>
                  <a:close/>
                </a:path>
              </a:pathLst>
            </a:custGeom>
            <a:solidFill>
              <a:srgbClr val="8A8CC1"/>
            </a:solidFill>
            <a:ln w="9525">
              <a:noFill/>
              <a:round/>
              <a:headEnd/>
              <a:tailEnd/>
            </a:ln>
          </p:spPr>
          <p:txBody>
            <a:bodyPr/>
            <a:lstStyle/>
            <a:p>
              <a:endParaRPr lang="en-US"/>
            </a:p>
          </p:txBody>
        </p:sp>
        <p:sp>
          <p:nvSpPr>
            <p:cNvPr id="27507" name="Freeform 879"/>
            <p:cNvSpPr>
              <a:spLocks/>
            </p:cNvSpPr>
            <p:nvPr/>
          </p:nvSpPr>
          <p:spPr bwMode="auto">
            <a:xfrm>
              <a:off x="4008438" y="4831432"/>
              <a:ext cx="373062" cy="103188"/>
            </a:xfrm>
            <a:custGeom>
              <a:avLst/>
              <a:gdLst>
                <a:gd name="T0" fmla="*/ 2147483647 w 113"/>
                <a:gd name="T1" fmla="*/ 2147483647 h 31"/>
                <a:gd name="T2" fmla="*/ 2147483647 w 113"/>
                <a:gd name="T3" fmla="*/ 2147483647 h 31"/>
                <a:gd name="T4" fmla="*/ 0 w 113"/>
                <a:gd name="T5" fmla="*/ 2147483647 h 31"/>
                <a:gd name="T6" fmla="*/ 2147483647 w 113"/>
                <a:gd name="T7" fmla="*/ 2147483647 h 31"/>
                <a:gd name="T8" fmla="*/ 2147483647 w 113"/>
                <a:gd name="T9" fmla="*/ 2147483647 h 31"/>
                <a:gd name="T10" fmla="*/ 2147483647 w 113"/>
                <a:gd name="T11" fmla="*/ 2147483647 h 31"/>
                <a:gd name="T12" fmla="*/ 2147483647 w 113"/>
                <a:gd name="T13" fmla="*/ 2147483647 h 31"/>
                <a:gd name="T14" fmla="*/ 2147483647 w 113"/>
                <a:gd name="T15" fmla="*/ 2147483647 h 31"/>
                <a:gd name="T16" fmla="*/ 2147483647 w 113"/>
                <a:gd name="T17" fmla="*/ 2147483647 h 31"/>
                <a:gd name="T18" fmla="*/ 2147483647 w 113"/>
                <a:gd name="T19" fmla="*/ 2147483647 h 31"/>
                <a:gd name="T20" fmla="*/ 2147483647 w 113"/>
                <a:gd name="T21" fmla="*/ 2147483647 h 31"/>
                <a:gd name="T22" fmla="*/ 2147483647 w 113"/>
                <a:gd name="T23" fmla="*/ 2147483647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3"/>
                <a:gd name="T37" fmla="*/ 0 h 31"/>
                <a:gd name="T38" fmla="*/ 113 w 113"/>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3" h="31">
                  <a:moveTo>
                    <a:pt x="22" y="10"/>
                  </a:moveTo>
                  <a:cubicBezTo>
                    <a:pt x="22" y="10"/>
                    <a:pt x="13" y="14"/>
                    <a:pt x="10" y="16"/>
                  </a:cubicBezTo>
                  <a:cubicBezTo>
                    <a:pt x="8" y="19"/>
                    <a:pt x="1" y="23"/>
                    <a:pt x="0" y="27"/>
                  </a:cubicBezTo>
                  <a:cubicBezTo>
                    <a:pt x="0" y="30"/>
                    <a:pt x="1" y="27"/>
                    <a:pt x="11" y="24"/>
                  </a:cubicBezTo>
                  <a:cubicBezTo>
                    <a:pt x="21" y="21"/>
                    <a:pt x="27" y="14"/>
                    <a:pt x="38" y="13"/>
                  </a:cubicBezTo>
                  <a:cubicBezTo>
                    <a:pt x="48" y="13"/>
                    <a:pt x="52" y="10"/>
                    <a:pt x="60" y="8"/>
                  </a:cubicBezTo>
                  <a:cubicBezTo>
                    <a:pt x="68" y="5"/>
                    <a:pt x="77" y="10"/>
                    <a:pt x="90" y="16"/>
                  </a:cubicBezTo>
                  <a:cubicBezTo>
                    <a:pt x="103" y="22"/>
                    <a:pt x="109" y="25"/>
                    <a:pt x="111" y="28"/>
                  </a:cubicBezTo>
                  <a:cubicBezTo>
                    <a:pt x="113" y="31"/>
                    <a:pt x="106" y="20"/>
                    <a:pt x="103" y="10"/>
                  </a:cubicBezTo>
                  <a:cubicBezTo>
                    <a:pt x="100" y="0"/>
                    <a:pt x="106" y="0"/>
                    <a:pt x="89" y="5"/>
                  </a:cubicBezTo>
                  <a:cubicBezTo>
                    <a:pt x="72" y="9"/>
                    <a:pt x="63" y="1"/>
                    <a:pt x="51" y="4"/>
                  </a:cubicBezTo>
                  <a:cubicBezTo>
                    <a:pt x="39" y="6"/>
                    <a:pt x="31" y="6"/>
                    <a:pt x="22" y="10"/>
                  </a:cubicBezTo>
                  <a:close/>
                </a:path>
              </a:pathLst>
            </a:custGeom>
            <a:solidFill>
              <a:srgbClr val="898CC1"/>
            </a:solidFill>
            <a:ln w="9525">
              <a:noFill/>
              <a:round/>
              <a:headEnd/>
              <a:tailEnd/>
            </a:ln>
          </p:spPr>
          <p:txBody>
            <a:bodyPr/>
            <a:lstStyle/>
            <a:p>
              <a:endParaRPr lang="en-US"/>
            </a:p>
          </p:txBody>
        </p:sp>
        <p:sp>
          <p:nvSpPr>
            <p:cNvPr id="27508" name="Freeform 880"/>
            <p:cNvSpPr>
              <a:spLocks/>
            </p:cNvSpPr>
            <p:nvPr/>
          </p:nvSpPr>
          <p:spPr bwMode="auto">
            <a:xfrm>
              <a:off x="4008438" y="4831432"/>
              <a:ext cx="373062" cy="103188"/>
            </a:xfrm>
            <a:custGeom>
              <a:avLst/>
              <a:gdLst>
                <a:gd name="T0" fmla="*/ 2147483647 w 113"/>
                <a:gd name="T1" fmla="*/ 2147483647 h 31"/>
                <a:gd name="T2" fmla="*/ 2147483647 w 113"/>
                <a:gd name="T3" fmla="*/ 2147483647 h 31"/>
                <a:gd name="T4" fmla="*/ 0 w 113"/>
                <a:gd name="T5" fmla="*/ 2147483647 h 31"/>
                <a:gd name="T6" fmla="*/ 2147483647 w 113"/>
                <a:gd name="T7" fmla="*/ 2147483647 h 31"/>
                <a:gd name="T8" fmla="*/ 2147483647 w 113"/>
                <a:gd name="T9" fmla="*/ 2147483647 h 31"/>
                <a:gd name="T10" fmla="*/ 2147483647 w 113"/>
                <a:gd name="T11" fmla="*/ 2147483647 h 31"/>
                <a:gd name="T12" fmla="*/ 2147483647 w 113"/>
                <a:gd name="T13" fmla="*/ 2147483647 h 31"/>
                <a:gd name="T14" fmla="*/ 2147483647 w 113"/>
                <a:gd name="T15" fmla="*/ 2147483647 h 31"/>
                <a:gd name="T16" fmla="*/ 2147483647 w 113"/>
                <a:gd name="T17" fmla="*/ 2147483647 h 31"/>
                <a:gd name="T18" fmla="*/ 2147483647 w 113"/>
                <a:gd name="T19" fmla="*/ 2147483647 h 31"/>
                <a:gd name="T20" fmla="*/ 2147483647 w 113"/>
                <a:gd name="T21" fmla="*/ 2147483647 h 31"/>
                <a:gd name="T22" fmla="*/ 2147483647 w 113"/>
                <a:gd name="T23" fmla="*/ 2147483647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3"/>
                <a:gd name="T37" fmla="*/ 0 h 31"/>
                <a:gd name="T38" fmla="*/ 113 w 113"/>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3" h="31">
                  <a:moveTo>
                    <a:pt x="22" y="10"/>
                  </a:moveTo>
                  <a:cubicBezTo>
                    <a:pt x="22" y="10"/>
                    <a:pt x="13" y="14"/>
                    <a:pt x="11" y="16"/>
                  </a:cubicBezTo>
                  <a:cubicBezTo>
                    <a:pt x="8" y="19"/>
                    <a:pt x="1" y="23"/>
                    <a:pt x="0" y="26"/>
                  </a:cubicBezTo>
                  <a:cubicBezTo>
                    <a:pt x="0" y="30"/>
                    <a:pt x="1" y="27"/>
                    <a:pt x="11" y="24"/>
                  </a:cubicBezTo>
                  <a:cubicBezTo>
                    <a:pt x="21" y="21"/>
                    <a:pt x="27" y="14"/>
                    <a:pt x="38" y="13"/>
                  </a:cubicBezTo>
                  <a:cubicBezTo>
                    <a:pt x="49" y="12"/>
                    <a:pt x="52" y="9"/>
                    <a:pt x="60" y="7"/>
                  </a:cubicBezTo>
                  <a:cubicBezTo>
                    <a:pt x="67" y="5"/>
                    <a:pt x="77" y="10"/>
                    <a:pt x="90" y="16"/>
                  </a:cubicBezTo>
                  <a:cubicBezTo>
                    <a:pt x="103" y="22"/>
                    <a:pt x="109" y="25"/>
                    <a:pt x="111" y="28"/>
                  </a:cubicBezTo>
                  <a:cubicBezTo>
                    <a:pt x="113" y="31"/>
                    <a:pt x="106" y="20"/>
                    <a:pt x="103" y="10"/>
                  </a:cubicBezTo>
                  <a:cubicBezTo>
                    <a:pt x="100" y="0"/>
                    <a:pt x="106" y="0"/>
                    <a:pt x="89" y="5"/>
                  </a:cubicBezTo>
                  <a:cubicBezTo>
                    <a:pt x="72" y="9"/>
                    <a:pt x="63" y="1"/>
                    <a:pt x="51" y="4"/>
                  </a:cubicBezTo>
                  <a:cubicBezTo>
                    <a:pt x="39" y="6"/>
                    <a:pt x="31" y="6"/>
                    <a:pt x="22" y="10"/>
                  </a:cubicBezTo>
                  <a:close/>
                </a:path>
              </a:pathLst>
            </a:custGeom>
            <a:solidFill>
              <a:srgbClr val="888BC1"/>
            </a:solidFill>
            <a:ln w="9525">
              <a:noFill/>
              <a:round/>
              <a:headEnd/>
              <a:tailEnd/>
            </a:ln>
          </p:spPr>
          <p:txBody>
            <a:bodyPr/>
            <a:lstStyle/>
            <a:p>
              <a:endParaRPr lang="en-US"/>
            </a:p>
          </p:txBody>
        </p:sp>
        <p:sp>
          <p:nvSpPr>
            <p:cNvPr id="27509" name="Freeform 881"/>
            <p:cNvSpPr>
              <a:spLocks/>
            </p:cNvSpPr>
            <p:nvPr/>
          </p:nvSpPr>
          <p:spPr bwMode="auto">
            <a:xfrm>
              <a:off x="4008438" y="4831432"/>
              <a:ext cx="373062" cy="100013"/>
            </a:xfrm>
            <a:custGeom>
              <a:avLst/>
              <a:gdLst>
                <a:gd name="T0" fmla="*/ 2147483647 w 113"/>
                <a:gd name="T1" fmla="*/ 2147483647 h 30"/>
                <a:gd name="T2" fmla="*/ 2147483647 w 113"/>
                <a:gd name="T3" fmla="*/ 2147483647 h 30"/>
                <a:gd name="T4" fmla="*/ 2147483647 w 113"/>
                <a:gd name="T5" fmla="*/ 2147483647 h 30"/>
                <a:gd name="T6" fmla="*/ 2147483647 w 113"/>
                <a:gd name="T7" fmla="*/ 2147483647 h 30"/>
                <a:gd name="T8" fmla="*/ 2147483647 w 113"/>
                <a:gd name="T9" fmla="*/ 2147483647 h 30"/>
                <a:gd name="T10" fmla="*/ 2147483647 w 113"/>
                <a:gd name="T11" fmla="*/ 2147483647 h 30"/>
                <a:gd name="T12" fmla="*/ 2147483647 w 113"/>
                <a:gd name="T13" fmla="*/ 2147483647 h 30"/>
                <a:gd name="T14" fmla="*/ 2147483647 w 113"/>
                <a:gd name="T15" fmla="*/ 2147483647 h 30"/>
                <a:gd name="T16" fmla="*/ 2147483647 w 113"/>
                <a:gd name="T17" fmla="*/ 2147483647 h 30"/>
                <a:gd name="T18" fmla="*/ 2147483647 w 113"/>
                <a:gd name="T19" fmla="*/ 2147483647 h 30"/>
                <a:gd name="T20" fmla="*/ 2147483647 w 113"/>
                <a:gd name="T21" fmla="*/ 2147483647 h 30"/>
                <a:gd name="T22" fmla="*/ 2147483647 w 113"/>
                <a:gd name="T23" fmla="*/ 2147483647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3"/>
                <a:gd name="T37" fmla="*/ 0 h 30"/>
                <a:gd name="T38" fmla="*/ 113 w 113"/>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3" h="30">
                  <a:moveTo>
                    <a:pt x="22" y="10"/>
                  </a:moveTo>
                  <a:cubicBezTo>
                    <a:pt x="22" y="10"/>
                    <a:pt x="13" y="14"/>
                    <a:pt x="11" y="16"/>
                  </a:cubicBezTo>
                  <a:cubicBezTo>
                    <a:pt x="8" y="19"/>
                    <a:pt x="1" y="23"/>
                    <a:pt x="1" y="26"/>
                  </a:cubicBezTo>
                  <a:cubicBezTo>
                    <a:pt x="0" y="30"/>
                    <a:pt x="1" y="27"/>
                    <a:pt x="11" y="24"/>
                  </a:cubicBezTo>
                  <a:cubicBezTo>
                    <a:pt x="21" y="20"/>
                    <a:pt x="28" y="14"/>
                    <a:pt x="38" y="13"/>
                  </a:cubicBezTo>
                  <a:cubicBezTo>
                    <a:pt x="49" y="12"/>
                    <a:pt x="52" y="9"/>
                    <a:pt x="60" y="7"/>
                  </a:cubicBezTo>
                  <a:cubicBezTo>
                    <a:pt x="67" y="5"/>
                    <a:pt x="77" y="10"/>
                    <a:pt x="90" y="16"/>
                  </a:cubicBezTo>
                  <a:cubicBezTo>
                    <a:pt x="103" y="22"/>
                    <a:pt x="108" y="25"/>
                    <a:pt x="110" y="28"/>
                  </a:cubicBezTo>
                  <a:cubicBezTo>
                    <a:pt x="113" y="30"/>
                    <a:pt x="105" y="20"/>
                    <a:pt x="103" y="10"/>
                  </a:cubicBezTo>
                  <a:cubicBezTo>
                    <a:pt x="100" y="0"/>
                    <a:pt x="106" y="1"/>
                    <a:pt x="89" y="5"/>
                  </a:cubicBezTo>
                  <a:cubicBezTo>
                    <a:pt x="72" y="10"/>
                    <a:pt x="63" y="1"/>
                    <a:pt x="51" y="4"/>
                  </a:cubicBezTo>
                  <a:cubicBezTo>
                    <a:pt x="39" y="6"/>
                    <a:pt x="31" y="6"/>
                    <a:pt x="22" y="10"/>
                  </a:cubicBezTo>
                  <a:close/>
                </a:path>
              </a:pathLst>
            </a:custGeom>
            <a:solidFill>
              <a:srgbClr val="878AC1"/>
            </a:solidFill>
            <a:ln w="9525">
              <a:noFill/>
              <a:round/>
              <a:headEnd/>
              <a:tailEnd/>
            </a:ln>
          </p:spPr>
          <p:txBody>
            <a:bodyPr/>
            <a:lstStyle/>
            <a:p>
              <a:endParaRPr lang="en-US"/>
            </a:p>
          </p:txBody>
        </p:sp>
        <p:sp>
          <p:nvSpPr>
            <p:cNvPr id="27510" name="Freeform 882"/>
            <p:cNvSpPr>
              <a:spLocks/>
            </p:cNvSpPr>
            <p:nvPr/>
          </p:nvSpPr>
          <p:spPr bwMode="auto">
            <a:xfrm>
              <a:off x="4011613" y="4831432"/>
              <a:ext cx="366712" cy="100013"/>
            </a:xfrm>
            <a:custGeom>
              <a:avLst/>
              <a:gdLst>
                <a:gd name="T0" fmla="*/ 2147483647 w 111"/>
                <a:gd name="T1" fmla="*/ 2147483647 h 30"/>
                <a:gd name="T2" fmla="*/ 2147483647 w 111"/>
                <a:gd name="T3" fmla="*/ 2147483647 h 30"/>
                <a:gd name="T4" fmla="*/ 0 w 111"/>
                <a:gd name="T5" fmla="*/ 2147483647 h 30"/>
                <a:gd name="T6" fmla="*/ 2147483647 w 111"/>
                <a:gd name="T7" fmla="*/ 2147483647 h 30"/>
                <a:gd name="T8" fmla="*/ 2147483647 w 111"/>
                <a:gd name="T9" fmla="*/ 2147483647 h 30"/>
                <a:gd name="T10" fmla="*/ 2147483647 w 111"/>
                <a:gd name="T11" fmla="*/ 2147483647 h 30"/>
                <a:gd name="T12" fmla="*/ 2147483647 w 111"/>
                <a:gd name="T13" fmla="*/ 2147483647 h 30"/>
                <a:gd name="T14" fmla="*/ 2147483647 w 111"/>
                <a:gd name="T15" fmla="*/ 2147483647 h 30"/>
                <a:gd name="T16" fmla="*/ 2147483647 w 111"/>
                <a:gd name="T17" fmla="*/ 2147483647 h 30"/>
                <a:gd name="T18" fmla="*/ 2147483647 w 111"/>
                <a:gd name="T19" fmla="*/ 2147483647 h 30"/>
                <a:gd name="T20" fmla="*/ 2147483647 w 111"/>
                <a:gd name="T21" fmla="*/ 2147483647 h 30"/>
                <a:gd name="T22" fmla="*/ 2147483647 w 111"/>
                <a:gd name="T23" fmla="*/ 2147483647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
                <a:gd name="T37" fmla="*/ 0 h 30"/>
                <a:gd name="T38" fmla="*/ 111 w 111"/>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 h="30">
                  <a:moveTo>
                    <a:pt x="21" y="10"/>
                  </a:moveTo>
                  <a:cubicBezTo>
                    <a:pt x="21" y="10"/>
                    <a:pt x="13" y="14"/>
                    <a:pt x="10" y="16"/>
                  </a:cubicBezTo>
                  <a:cubicBezTo>
                    <a:pt x="7" y="19"/>
                    <a:pt x="0" y="23"/>
                    <a:pt x="0" y="26"/>
                  </a:cubicBezTo>
                  <a:cubicBezTo>
                    <a:pt x="0" y="30"/>
                    <a:pt x="0" y="27"/>
                    <a:pt x="10" y="23"/>
                  </a:cubicBezTo>
                  <a:cubicBezTo>
                    <a:pt x="20" y="20"/>
                    <a:pt x="27" y="14"/>
                    <a:pt x="37" y="13"/>
                  </a:cubicBezTo>
                  <a:cubicBezTo>
                    <a:pt x="48" y="12"/>
                    <a:pt x="51" y="9"/>
                    <a:pt x="59" y="7"/>
                  </a:cubicBezTo>
                  <a:cubicBezTo>
                    <a:pt x="66" y="5"/>
                    <a:pt x="76" y="10"/>
                    <a:pt x="89" y="15"/>
                  </a:cubicBezTo>
                  <a:cubicBezTo>
                    <a:pt x="102" y="21"/>
                    <a:pt x="107" y="25"/>
                    <a:pt x="109" y="27"/>
                  </a:cubicBezTo>
                  <a:cubicBezTo>
                    <a:pt x="111" y="30"/>
                    <a:pt x="104" y="20"/>
                    <a:pt x="102" y="10"/>
                  </a:cubicBezTo>
                  <a:cubicBezTo>
                    <a:pt x="99" y="0"/>
                    <a:pt x="105" y="1"/>
                    <a:pt x="88" y="5"/>
                  </a:cubicBezTo>
                  <a:cubicBezTo>
                    <a:pt x="71" y="10"/>
                    <a:pt x="62" y="1"/>
                    <a:pt x="50" y="4"/>
                  </a:cubicBezTo>
                  <a:cubicBezTo>
                    <a:pt x="38" y="6"/>
                    <a:pt x="31" y="6"/>
                    <a:pt x="21" y="10"/>
                  </a:cubicBezTo>
                  <a:close/>
                </a:path>
              </a:pathLst>
            </a:custGeom>
            <a:solidFill>
              <a:srgbClr val="868AC0"/>
            </a:solidFill>
            <a:ln w="9525">
              <a:noFill/>
              <a:round/>
              <a:headEnd/>
              <a:tailEnd/>
            </a:ln>
          </p:spPr>
          <p:txBody>
            <a:bodyPr/>
            <a:lstStyle/>
            <a:p>
              <a:endParaRPr lang="en-US"/>
            </a:p>
          </p:txBody>
        </p:sp>
        <p:sp>
          <p:nvSpPr>
            <p:cNvPr id="27511" name="Freeform 883"/>
            <p:cNvSpPr>
              <a:spLocks/>
            </p:cNvSpPr>
            <p:nvPr/>
          </p:nvSpPr>
          <p:spPr bwMode="auto">
            <a:xfrm>
              <a:off x="4011613" y="4831432"/>
              <a:ext cx="366712" cy="100013"/>
            </a:xfrm>
            <a:custGeom>
              <a:avLst/>
              <a:gdLst>
                <a:gd name="T0" fmla="*/ 2147483647 w 111"/>
                <a:gd name="T1" fmla="*/ 2147483647 h 30"/>
                <a:gd name="T2" fmla="*/ 2147483647 w 111"/>
                <a:gd name="T3" fmla="*/ 2147483647 h 30"/>
                <a:gd name="T4" fmla="*/ 0 w 111"/>
                <a:gd name="T5" fmla="*/ 2147483647 h 30"/>
                <a:gd name="T6" fmla="*/ 2147483647 w 111"/>
                <a:gd name="T7" fmla="*/ 2147483647 h 30"/>
                <a:gd name="T8" fmla="*/ 2147483647 w 111"/>
                <a:gd name="T9" fmla="*/ 2147483647 h 30"/>
                <a:gd name="T10" fmla="*/ 2147483647 w 111"/>
                <a:gd name="T11" fmla="*/ 2147483647 h 30"/>
                <a:gd name="T12" fmla="*/ 2147483647 w 111"/>
                <a:gd name="T13" fmla="*/ 2147483647 h 30"/>
                <a:gd name="T14" fmla="*/ 2147483647 w 111"/>
                <a:gd name="T15" fmla="*/ 2147483647 h 30"/>
                <a:gd name="T16" fmla="*/ 2147483647 w 111"/>
                <a:gd name="T17" fmla="*/ 2147483647 h 30"/>
                <a:gd name="T18" fmla="*/ 2147483647 w 111"/>
                <a:gd name="T19" fmla="*/ 2147483647 h 30"/>
                <a:gd name="T20" fmla="*/ 2147483647 w 111"/>
                <a:gd name="T21" fmla="*/ 2147483647 h 30"/>
                <a:gd name="T22" fmla="*/ 2147483647 w 111"/>
                <a:gd name="T23" fmla="*/ 2147483647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
                <a:gd name="T37" fmla="*/ 0 h 30"/>
                <a:gd name="T38" fmla="*/ 111 w 111"/>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 h="30">
                  <a:moveTo>
                    <a:pt x="21" y="10"/>
                  </a:moveTo>
                  <a:cubicBezTo>
                    <a:pt x="21" y="10"/>
                    <a:pt x="13" y="14"/>
                    <a:pt x="10" y="16"/>
                  </a:cubicBezTo>
                  <a:cubicBezTo>
                    <a:pt x="8" y="19"/>
                    <a:pt x="1" y="23"/>
                    <a:pt x="0" y="26"/>
                  </a:cubicBezTo>
                  <a:cubicBezTo>
                    <a:pt x="0" y="30"/>
                    <a:pt x="0" y="27"/>
                    <a:pt x="10" y="23"/>
                  </a:cubicBezTo>
                  <a:cubicBezTo>
                    <a:pt x="20" y="20"/>
                    <a:pt x="27" y="14"/>
                    <a:pt x="37" y="13"/>
                  </a:cubicBezTo>
                  <a:cubicBezTo>
                    <a:pt x="48" y="12"/>
                    <a:pt x="51" y="9"/>
                    <a:pt x="59" y="7"/>
                  </a:cubicBezTo>
                  <a:cubicBezTo>
                    <a:pt x="66" y="5"/>
                    <a:pt x="76" y="9"/>
                    <a:pt x="89" y="15"/>
                  </a:cubicBezTo>
                  <a:cubicBezTo>
                    <a:pt x="102" y="21"/>
                    <a:pt x="107" y="24"/>
                    <a:pt x="109" y="27"/>
                  </a:cubicBezTo>
                  <a:cubicBezTo>
                    <a:pt x="111" y="30"/>
                    <a:pt x="104" y="19"/>
                    <a:pt x="101" y="10"/>
                  </a:cubicBezTo>
                  <a:cubicBezTo>
                    <a:pt x="99" y="0"/>
                    <a:pt x="104" y="1"/>
                    <a:pt x="88" y="5"/>
                  </a:cubicBezTo>
                  <a:cubicBezTo>
                    <a:pt x="71" y="10"/>
                    <a:pt x="62" y="1"/>
                    <a:pt x="50" y="4"/>
                  </a:cubicBezTo>
                  <a:cubicBezTo>
                    <a:pt x="38" y="6"/>
                    <a:pt x="31" y="6"/>
                    <a:pt x="21" y="10"/>
                  </a:cubicBezTo>
                  <a:close/>
                </a:path>
              </a:pathLst>
            </a:custGeom>
            <a:solidFill>
              <a:srgbClr val="8589C0"/>
            </a:solidFill>
            <a:ln w="9525">
              <a:noFill/>
              <a:round/>
              <a:headEnd/>
              <a:tailEnd/>
            </a:ln>
          </p:spPr>
          <p:txBody>
            <a:bodyPr/>
            <a:lstStyle/>
            <a:p>
              <a:endParaRPr lang="en-US"/>
            </a:p>
          </p:txBody>
        </p:sp>
        <p:sp>
          <p:nvSpPr>
            <p:cNvPr id="27512" name="Freeform 884"/>
            <p:cNvSpPr>
              <a:spLocks/>
            </p:cNvSpPr>
            <p:nvPr/>
          </p:nvSpPr>
          <p:spPr bwMode="auto">
            <a:xfrm>
              <a:off x="4011613" y="4831432"/>
              <a:ext cx="366712" cy="100013"/>
            </a:xfrm>
            <a:custGeom>
              <a:avLst/>
              <a:gdLst>
                <a:gd name="T0" fmla="*/ 2147483647 w 111"/>
                <a:gd name="T1" fmla="*/ 2147483647 h 30"/>
                <a:gd name="T2" fmla="*/ 2147483647 w 111"/>
                <a:gd name="T3" fmla="*/ 2147483647 h 30"/>
                <a:gd name="T4" fmla="*/ 0 w 111"/>
                <a:gd name="T5" fmla="*/ 2147483647 h 30"/>
                <a:gd name="T6" fmla="*/ 2147483647 w 111"/>
                <a:gd name="T7" fmla="*/ 2147483647 h 30"/>
                <a:gd name="T8" fmla="*/ 2147483647 w 111"/>
                <a:gd name="T9" fmla="*/ 2147483647 h 30"/>
                <a:gd name="T10" fmla="*/ 2147483647 w 111"/>
                <a:gd name="T11" fmla="*/ 2147483647 h 30"/>
                <a:gd name="T12" fmla="*/ 2147483647 w 111"/>
                <a:gd name="T13" fmla="*/ 2147483647 h 30"/>
                <a:gd name="T14" fmla="*/ 2147483647 w 111"/>
                <a:gd name="T15" fmla="*/ 2147483647 h 30"/>
                <a:gd name="T16" fmla="*/ 2147483647 w 111"/>
                <a:gd name="T17" fmla="*/ 2147483647 h 30"/>
                <a:gd name="T18" fmla="*/ 2147483647 w 111"/>
                <a:gd name="T19" fmla="*/ 2147483647 h 30"/>
                <a:gd name="T20" fmla="*/ 2147483647 w 111"/>
                <a:gd name="T21" fmla="*/ 2147483647 h 30"/>
                <a:gd name="T22" fmla="*/ 2147483647 w 111"/>
                <a:gd name="T23" fmla="*/ 2147483647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
                <a:gd name="T37" fmla="*/ 0 h 30"/>
                <a:gd name="T38" fmla="*/ 111 w 111"/>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 h="30">
                  <a:moveTo>
                    <a:pt x="21" y="10"/>
                  </a:moveTo>
                  <a:cubicBezTo>
                    <a:pt x="21" y="10"/>
                    <a:pt x="13" y="14"/>
                    <a:pt x="10" y="16"/>
                  </a:cubicBezTo>
                  <a:cubicBezTo>
                    <a:pt x="8" y="19"/>
                    <a:pt x="1" y="23"/>
                    <a:pt x="0" y="26"/>
                  </a:cubicBezTo>
                  <a:cubicBezTo>
                    <a:pt x="0" y="30"/>
                    <a:pt x="1" y="26"/>
                    <a:pt x="10" y="23"/>
                  </a:cubicBezTo>
                  <a:cubicBezTo>
                    <a:pt x="20" y="20"/>
                    <a:pt x="27" y="13"/>
                    <a:pt x="37" y="13"/>
                  </a:cubicBezTo>
                  <a:cubicBezTo>
                    <a:pt x="48" y="12"/>
                    <a:pt x="51" y="9"/>
                    <a:pt x="59" y="7"/>
                  </a:cubicBezTo>
                  <a:cubicBezTo>
                    <a:pt x="66" y="5"/>
                    <a:pt x="76" y="9"/>
                    <a:pt x="89" y="15"/>
                  </a:cubicBezTo>
                  <a:cubicBezTo>
                    <a:pt x="101" y="21"/>
                    <a:pt x="107" y="24"/>
                    <a:pt x="109" y="27"/>
                  </a:cubicBezTo>
                  <a:cubicBezTo>
                    <a:pt x="111" y="30"/>
                    <a:pt x="104" y="19"/>
                    <a:pt x="101" y="9"/>
                  </a:cubicBezTo>
                  <a:cubicBezTo>
                    <a:pt x="99" y="0"/>
                    <a:pt x="104" y="1"/>
                    <a:pt x="87" y="5"/>
                  </a:cubicBezTo>
                  <a:cubicBezTo>
                    <a:pt x="71" y="10"/>
                    <a:pt x="62" y="1"/>
                    <a:pt x="50" y="4"/>
                  </a:cubicBezTo>
                  <a:cubicBezTo>
                    <a:pt x="38" y="6"/>
                    <a:pt x="31" y="6"/>
                    <a:pt x="21" y="10"/>
                  </a:cubicBezTo>
                  <a:close/>
                </a:path>
              </a:pathLst>
            </a:custGeom>
            <a:solidFill>
              <a:srgbClr val="8489C0"/>
            </a:solidFill>
            <a:ln w="9525">
              <a:noFill/>
              <a:round/>
              <a:headEnd/>
              <a:tailEnd/>
            </a:ln>
          </p:spPr>
          <p:txBody>
            <a:bodyPr/>
            <a:lstStyle/>
            <a:p>
              <a:endParaRPr lang="en-US"/>
            </a:p>
          </p:txBody>
        </p:sp>
        <p:sp>
          <p:nvSpPr>
            <p:cNvPr id="27513" name="Freeform 885"/>
            <p:cNvSpPr>
              <a:spLocks/>
            </p:cNvSpPr>
            <p:nvPr/>
          </p:nvSpPr>
          <p:spPr bwMode="auto">
            <a:xfrm>
              <a:off x="4011613" y="4831432"/>
              <a:ext cx="366712" cy="100013"/>
            </a:xfrm>
            <a:custGeom>
              <a:avLst/>
              <a:gdLst>
                <a:gd name="T0" fmla="*/ 2147483647 w 111"/>
                <a:gd name="T1" fmla="*/ 2147483647 h 30"/>
                <a:gd name="T2" fmla="*/ 2147483647 w 111"/>
                <a:gd name="T3" fmla="*/ 2147483647 h 30"/>
                <a:gd name="T4" fmla="*/ 2147483647 w 111"/>
                <a:gd name="T5" fmla="*/ 2147483647 h 30"/>
                <a:gd name="T6" fmla="*/ 2147483647 w 111"/>
                <a:gd name="T7" fmla="*/ 2147483647 h 30"/>
                <a:gd name="T8" fmla="*/ 2147483647 w 111"/>
                <a:gd name="T9" fmla="*/ 2147483647 h 30"/>
                <a:gd name="T10" fmla="*/ 2147483647 w 111"/>
                <a:gd name="T11" fmla="*/ 2147483647 h 30"/>
                <a:gd name="T12" fmla="*/ 2147483647 w 111"/>
                <a:gd name="T13" fmla="*/ 2147483647 h 30"/>
                <a:gd name="T14" fmla="*/ 2147483647 w 111"/>
                <a:gd name="T15" fmla="*/ 2147483647 h 30"/>
                <a:gd name="T16" fmla="*/ 2147483647 w 111"/>
                <a:gd name="T17" fmla="*/ 2147483647 h 30"/>
                <a:gd name="T18" fmla="*/ 2147483647 w 111"/>
                <a:gd name="T19" fmla="*/ 2147483647 h 30"/>
                <a:gd name="T20" fmla="*/ 2147483647 w 111"/>
                <a:gd name="T21" fmla="*/ 2147483647 h 30"/>
                <a:gd name="T22" fmla="*/ 2147483647 w 111"/>
                <a:gd name="T23" fmla="*/ 2147483647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
                <a:gd name="T37" fmla="*/ 0 h 30"/>
                <a:gd name="T38" fmla="*/ 111 w 111"/>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 h="30">
                  <a:moveTo>
                    <a:pt x="21" y="10"/>
                  </a:moveTo>
                  <a:cubicBezTo>
                    <a:pt x="21" y="10"/>
                    <a:pt x="13" y="14"/>
                    <a:pt x="11" y="16"/>
                  </a:cubicBezTo>
                  <a:cubicBezTo>
                    <a:pt x="8" y="19"/>
                    <a:pt x="1" y="23"/>
                    <a:pt x="1" y="26"/>
                  </a:cubicBezTo>
                  <a:cubicBezTo>
                    <a:pt x="0" y="30"/>
                    <a:pt x="1" y="26"/>
                    <a:pt x="10" y="23"/>
                  </a:cubicBezTo>
                  <a:cubicBezTo>
                    <a:pt x="20" y="20"/>
                    <a:pt x="27" y="13"/>
                    <a:pt x="37" y="12"/>
                  </a:cubicBezTo>
                  <a:cubicBezTo>
                    <a:pt x="48" y="12"/>
                    <a:pt x="51" y="8"/>
                    <a:pt x="59" y="7"/>
                  </a:cubicBezTo>
                  <a:cubicBezTo>
                    <a:pt x="66" y="5"/>
                    <a:pt x="76" y="9"/>
                    <a:pt x="88" y="15"/>
                  </a:cubicBezTo>
                  <a:cubicBezTo>
                    <a:pt x="101" y="21"/>
                    <a:pt x="107" y="24"/>
                    <a:pt x="109" y="27"/>
                  </a:cubicBezTo>
                  <a:cubicBezTo>
                    <a:pt x="111" y="30"/>
                    <a:pt x="104" y="19"/>
                    <a:pt x="101" y="9"/>
                  </a:cubicBezTo>
                  <a:cubicBezTo>
                    <a:pt x="99" y="0"/>
                    <a:pt x="104" y="1"/>
                    <a:pt x="87" y="6"/>
                  </a:cubicBezTo>
                  <a:cubicBezTo>
                    <a:pt x="71" y="10"/>
                    <a:pt x="62" y="1"/>
                    <a:pt x="50" y="4"/>
                  </a:cubicBezTo>
                  <a:cubicBezTo>
                    <a:pt x="38" y="6"/>
                    <a:pt x="31" y="6"/>
                    <a:pt x="21" y="10"/>
                  </a:cubicBezTo>
                  <a:close/>
                </a:path>
              </a:pathLst>
            </a:custGeom>
            <a:solidFill>
              <a:srgbClr val="8389C0"/>
            </a:solidFill>
            <a:ln w="9525">
              <a:noFill/>
              <a:round/>
              <a:headEnd/>
              <a:tailEnd/>
            </a:ln>
          </p:spPr>
          <p:txBody>
            <a:bodyPr/>
            <a:lstStyle/>
            <a:p>
              <a:endParaRPr lang="en-US"/>
            </a:p>
          </p:txBody>
        </p:sp>
        <p:sp>
          <p:nvSpPr>
            <p:cNvPr id="27514" name="Freeform 886"/>
            <p:cNvSpPr>
              <a:spLocks/>
            </p:cNvSpPr>
            <p:nvPr/>
          </p:nvSpPr>
          <p:spPr bwMode="auto">
            <a:xfrm>
              <a:off x="3259138" y="5066382"/>
              <a:ext cx="819150" cy="784225"/>
            </a:xfrm>
            <a:custGeom>
              <a:avLst/>
              <a:gdLst>
                <a:gd name="T0" fmla="*/ 2147483647 w 248"/>
                <a:gd name="T1" fmla="*/ 2147483647 h 238"/>
                <a:gd name="T2" fmla="*/ 2147483647 w 248"/>
                <a:gd name="T3" fmla="*/ 2147483647 h 238"/>
                <a:gd name="T4" fmla="*/ 2147483647 w 248"/>
                <a:gd name="T5" fmla="*/ 2147483647 h 238"/>
                <a:gd name="T6" fmla="*/ 2147483647 w 248"/>
                <a:gd name="T7" fmla="*/ 2147483647 h 238"/>
                <a:gd name="T8" fmla="*/ 2147483647 w 248"/>
                <a:gd name="T9" fmla="*/ 2147483647 h 238"/>
                <a:gd name="T10" fmla="*/ 2147483647 w 248"/>
                <a:gd name="T11" fmla="*/ 2147483647 h 238"/>
                <a:gd name="T12" fmla="*/ 2147483647 w 248"/>
                <a:gd name="T13" fmla="*/ 2147483647 h 238"/>
                <a:gd name="T14" fmla="*/ 2147483647 w 248"/>
                <a:gd name="T15" fmla="*/ 2147483647 h 238"/>
                <a:gd name="T16" fmla="*/ 2147483647 w 248"/>
                <a:gd name="T17" fmla="*/ 2147483647 h 238"/>
                <a:gd name="T18" fmla="*/ 2147483647 w 248"/>
                <a:gd name="T19" fmla="*/ 2147483647 h 238"/>
                <a:gd name="T20" fmla="*/ 2147483647 w 248"/>
                <a:gd name="T21" fmla="*/ 2147483647 h 238"/>
                <a:gd name="T22" fmla="*/ 2147483647 w 248"/>
                <a:gd name="T23" fmla="*/ 2147483647 h 238"/>
                <a:gd name="T24" fmla="*/ 2147483647 w 248"/>
                <a:gd name="T25" fmla="*/ 2147483647 h 238"/>
                <a:gd name="T26" fmla="*/ 2147483647 w 248"/>
                <a:gd name="T27" fmla="*/ 2147483647 h 238"/>
                <a:gd name="T28" fmla="*/ 2147483647 w 248"/>
                <a:gd name="T29" fmla="*/ 2147483647 h 238"/>
                <a:gd name="T30" fmla="*/ 2147483647 w 248"/>
                <a:gd name="T31" fmla="*/ 2147483647 h 238"/>
                <a:gd name="T32" fmla="*/ 2147483647 w 248"/>
                <a:gd name="T33" fmla="*/ 2147483647 h 238"/>
                <a:gd name="T34" fmla="*/ 2147483647 w 248"/>
                <a:gd name="T35" fmla="*/ 2147483647 h 238"/>
                <a:gd name="T36" fmla="*/ 2147483647 w 248"/>
                <a:gd name="T37" fmla="*/ 2147483647 h 238"/>
                <a:gd name="T38" fmla="*/ 2147483647 w 248"/>
                <a:gd name="T39" fmla="*/ 2147483647 h 238"/>
                <a:gd name="T40" fmla="*/ 2147483647 w 248"/>
                <a:gd name="T41" fmla="*/ 2147483647 h 2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8"/>
                <a:gd name="T64" fmla="*/ 0 h 238"/>
                <a:gd name="T65" fmla="*/ 248 w 248"/>
                <a:gd name="T66" fmla="*/ 238 h 23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8" h="238">
                  <a:moveTo>
                    <a:pt x="92" y="13"/>
                  </a:moveTo>
                  <a:cubicBezTo>
                    <a:pt x="92" y="13"/>
                    <a:pt x="75" y="25"/>
                    <a:pt x="71" y="38"/>
                  </a:cubicBezTo>
                  <a:cubicBezTo>
                    <a:pt x="66" y="52"/>
                    <a:pt x="56" y="51"/>
                    <a:pt x="52" y="64"/>
                  </a:cubicBezTo>
                  <a:cubicBezTo>
                    <a:pt x="49" y="77"/>
                    <a:pt x="47" y="87"/>
                    <a:pt x="25" y="81"/>
                  </a:cubicBezTo>
                  <a:cubicBezTo>
                    <a:pt x="3" y="75"/>
                    <a:pt x="0" y="88"/>
                    <a:pt x="4" y="101"/>
                  </a:cubicBezTo>
                  <a:cubicBezTo>
                    <a:pt x="7" y="114"/>
                    <a:pt x="4" y="108"/>
                    <a:pt x="15" y="124"/>
                  </a:cubicBezTo>
                  <a:cubicBezTo>
                    <a:pt x="27" y="140"/>
                    <a:pt x="44" y="156"/>
                    <a:pt x="45" y="158"/>
                  </a:cubicBezTo>
                  <a:cubicBezTo>
                    <a:pt x="45" y="161"/>
                    <a:pt x="51" y="196"/>
                    <a:pt x="59" y="195"/>
                  </a:cubicBezTo>
                  <a:cubicBezTo>
                    <a:pt x="67" y="194"/>
                    <a:pt x="65" y="189"/>
                    <a:pt x="74" y="192"/>
                  </a:cubicBezTo>
                  <a:cubicBezTo>
                    <a:pt x="83" y="195"/>
                    <a:pt x="92" y="190"/>
                    <a:pt x="103" y="195"/>
                  </a:cubicBezTo>
                  <a:cubicBezTo>
                    <a:pt x="114" y="201"/>
                    <a:pt x="120" y="193"/>
                    <a:pt x="131" y="204"/>
                  </a:cubicBezTo>
                  <a:cubicBezTo>
                    <a:pt x="142" y="215"/>
                    <a:pt x="146" y="223"/>
                    <a:pt x="162" y="231"/>
                  </a:cubicBezTo>
                  <a:cubicBezTo>
                    <a:pt x="178" y="238"/>
                    <a:pt x="158" y="236"/>
                    <a:pt x="188" y="232"/>
                  </a:cubicBezTo>
                  <a:cubicBezTo>
                    <a:pt x="219" y="227"/>
                    <a:pt x="222" y="211"/>
                    <a:pt x="235" y="208"/>
                  </a:cubicBezTo>
                  <a:cubicBezTo>
                    <a:pt x="248" y="204"/>
                    <a:pt x="244" y="187"/>
                    <a:pt x="227" y="190"/>
                  </a:cubicBezTo>
                  <a:cubicBezTo>
                    <a:pt x="211" y="194"/>
                    <a:pt x="215" y="195"/>
                    <a:pt x="195" y="188"/>
                  </a:cubicBezTo>
                  <a:cubicBezTo>
                    <a:pt x="174" y="180"/>
                    <a:pt x="161" y="179"/>
                    <a:pt x="154" y="166"/>
                  </a:cubicBezTo>
                  <a:cubicBezTo>
                    <a:pt x="147" y="153"/>
                    <a:pt x="149" y="153"/>
                    <a:pt x="136" y="131"/>
                  </a:cubicBezTo>
                  <a:cubicBezTo>
                    <a:pt x="123" y="109"/>
                    <a:pt x="104" y="92"/>
                    <a:pt x="101" y="74"/>
                  </a:cubicBezTo>
                  <a:cubicBezTo>
                    <a:pt x="97" y="57"/>
                    <a:pt x="105" y="50"/>
                    <a:pt x="101" y="37"/>
                  </a:cubicBezTo>
                  <a:cubicBezTo>
                    <a:pt x="98" y="24"/>
                    <a:pt x="93" y="0"/>
                    <a:pt x="92" y="13"/>
                  </a:cubicBezTo>
                  <a:close/>
                </a:path>
              </a:pathLst>
            </a:custGeom>
            <a:solidFill>
              <a:srgbClr val="CAB2D6"/>
            </a:solidFill>
            <a:ln w="9525">
              <a:noFill/>
              <a:round/>
              <a:headEnd/>
              <a:tailEnd/>
            </a:ln>
          </p:spPr>
          <p:txBody>
            <a:bodyPr/>
            <a:lstStyle/>
            <a:p>
              <a:endParaRPr lang="en-US"/>
            </a:p>
          </p:txBody>
        </p:sp>
        <p:sp>
          <p:nvSpPr>
            <p:cNvPr id="27515" name="Freeform 887"/>
            <p:cNvSpPr>
              <a:spLocks/>
            </p:cNvSpPr>
            <p:nvPr/>
          </p:nvSpPr>
          <p:spPr bwMode="auto">
            <a:xfrm>
              <a:off x="3262313" y="5069557"/>
              <a:ext cx="815975" cy="777875"/>
            </a:xfrm>
            <a:custGeom>
              <a:avLst/>
              <a:gdLst>
                <a:gd name="T0" fmla="*/ 2147483647 w 247"/>
                <a:gd name="T1" fmla="*/ 2147483647 h 236"/>
                <a:gd name="T2" fmla="*/ 2147483647 w 247"/>
                <a:gd name="T3" fmla="*/ 2147483647 h 236"/>
                <a:gd name="T4" fmla="*/ 2147483647 w 247"/>
                <a:gd name="T5" fmla="*/ 2147483647 h 236"/>
                <a:gd name="T6" fmla="*/ 2147483647 w 247"/>
                <a:gd name="T7" fmla="*/ 2147483647 h 236"/>
                <a:gd name="T8" fmla="*/ 2147483647 w 247"/>
                <a:gd name="T9" fmla="*/ 2147483647 h 236"/>
                <a:gd name="T10" fmla="*/ 2147483647 w 247"/>
                <a:gd name="T11" fmla="*/ 2147483647 h 236"/>
                <a:gd name="T12" fmla="*/ 2147483647 w 247"/>
                <a:gd name="T13" fmla="*/ 2147483647 h 236"/>
                <a:gd name="T14" fmla="*/ 2147483647 w 247"/>
                <a:gd name="T15" fmla="*/ 2147483647 h 236"/>
                <a:gd name="T16" fmla="*/ 2147483647 w 247"/>
                <a:gd name="T17" fmla="*/ 2147483647 h 236"/>
                <a:gd name="T18" fmla="*/ 2147483647 w 247"/>
                <a:gd name="T19" fmla="*/ 2147483647 h 236"/>
                <a:gd name="T20" fmla="*/ 2147483647 w 247"/>
                <a:gd name="T21" fmla="*/ 2147483647 h 236"/>
                <a:gd name="T22" fmla="*/ 2147483647 w 247"/>
                <a:gd name="T23" fmla="*/ 2147483647 h 236"/>
                <a:gd name="T24" fmla="*/ 2147483647 w 247"/>
                <a:gd name="T25" fmla="*/ 2147483647 h 236"/>
                <a:gd name="T26" fmla="*/ 2147483647 w 247"/>
                <a:gd name="T27" fmla="*/ 2147483647 h 236"/>
                <a:gd name="T28" fmla="*/ 2147483647 w 247"/>
                <a:gd name="T29" fmla="*/ 2147483647 h 236"/>
                <a:gd name="T30" fmla="*/ 2147483647 w 247"/>
                <a:gd name="T31" fmla="*/ 2147483647 h 236"/>
                <a:gd name="T32" fmla="*/ 2147483647 w 247"/>
                <a:gd name="T33" fmla="*/ 2147483647 h 236"/>
                <a:gd name="T34" fmla="*/ 2147483647 w 247"/>
                <a:gd name="T35" fmla="*/ 2147483647 h 236"/>
                <a:gd name="T36" fmla="*/ 2147483647 w 247"/>
                <a:gd name="T37" fmla="*/ 2147483647 h 236"/>
                <a:gd name="T38" fmla="*/ 2147483647 w 247"/>
                <a:gd name="T39" fmla="*/ 2147483647 h 236"/>
                <a:gd name="T40" fmla="*/ 2147483647 w 247"/>
                <a:gd name="T41" fmla="*/ 2147483647 h 2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7"/>
                <a:gd name="T64" fmla="*/ 0 h 236"/>
                <a:gd name="T65" fmla="*/ 247 w 247"/>
                <a:gd name="T66" fmla="*/ 236 h 2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7" h="236">
                  <a:moveTo>
                    <a:pt x="91" y="13"/>
                  </a:moveTo>
                  <a:cubicBezTo>
                    <a:pt x="91" y="13"/>
                    <a:pt x="74" y="24"/>
                    <a:pt x="70" y="38"/>
                  </a:cubicBezTo>
                  <a:cubicBezTo>
                    <a:pt x="65" y="51"/>
                    <a:pt x="55" y="50"/>
                    <a:pt x="51" y="63"/>
                  </a:cubicBezTo>
                  <a:cubicBezTo>
                    <a:pt x="48" y="77"/>
                    <a:pt x="46" y="86"/>
                    <a:pt x="24" y="80"/>
                  </a:cubicBezTo>
                  <a:cubicBezTo>
                    <a:pt x="3" y="75"/>
                    <a:pt x="0" y="87"/>
                    <a:pt x="3" y="100"/>
                  </a:cubicBezTo>
                  <a:cubicBezTo>
                    <a:pt x="7" y="113"/>
                    <a:pt x="3" y="107"/>
                    <a:pt x="15" y="123"/>
                  </a:cubicBezTo>
                  <a:cubicBezTo>
                    <a:pt x="26" y="139"/>
                    <a:pt x="43" y="155"/>
                    <a:pt x="44" y="157"/>
                  </a:cubicBezTo>
                  <a:cubicBezTo>
                    <a:pt x="45" y="160"/>
                    <a:pt x="50" y="195"/>
                    <a:pt x="58" y="194"/>
                  </a:cubicBezTo>
                  <a:cubicBezTo>
                    <a:pt x="66" y="193"/>
                    <a:pt x="64" y="188"/>
                    <a:pt x="73" y="190"/>
                  </a:cubicBezTo>
                  <a:cubicBezTo>
                    <a:pt x="82" y="193"/>
                    <a:pt x="91" y="188"/>
                    <a:pt x="102" y="194"/>
                  </a:cubicBezTo>
                  <a:cubicBezTo>
                    <a:pt x="113" y="200"/>
                    <a:pt x="119" y="192"/>
                    <a:pt x="130" y="203"/>
                  </a:cubicBezTo>
                  <a:cubicBezTo>
                    <a:pt x="141" y="214"/>
                    <a:pt x="145" y="222"/>
                    <a:pt x="161" y="229"/>
                  </a:cubicBezTo>
                  <a:cubicBezTo>
                    <a:pt x="177" y="236"/>
                    <a:pt x="157" y="235"/>
                    <a:pt x="187" y="231"/>
                  </a:cubicBezTo>
                  <a:cubicBezTo>
                    <a:pt x="217" y="226"/>
                    <a:pt x="221" y="210"/>
                    <a:pt x="234" y="207"/>
                  </a:cubicBezTo>
                  <a:cubicBezTo>
                    <a:pt x="247" y="203"/>
                    <a:pt x="243" y="186"/>
                    <a:pt x="226" y="190"/>
                  </a:cubicBezTo>
                  <a:cubicBezTo>
                    <a:pt x="210" y="193"/>
                    <a:pt x="214" y="194"/>
                    <a:pt x="194" y="187"/>
                  </a:cubicBezTo>
                  <a:cubicBezTo>
                    <a:pt x="173" y="179"/>
                    <a:pt x="160" y="178"/>
                    <a:pt x="153" y="165"/>
                  </a:cubicBezTo>
                  <a:cubicBezTo>
                    <a:pt x="146" y="152"/>
                    <a:pt x="147" y="152"/>
                    <a:pt x="134" y="130"/>
                  </a:cubicBezTo>
                  <a:cubicBezTo>
                    <a:pt x="121" y="108"/>
                    <a:pt x="103" y="91"/>
                    <a:pt x="99" y="73"/>
                  </a:cubicBezTo>
                  <a:cubicBezTo>
                    <a:pt x="96" y="56"/>
                    <a:pt x="103" y="50"/>
                    <a:pt x="100" y="36"/>
                  </a:cubicBezTo>
                  <a:cubicBezTo>
                    <a:pt x="97" y="23"/>
                    <a:pt x="92" y="0"/>
                    <a:pt x="91" y="13"/>
                  </a:cubicBezTo>
                  <a:close/>
                </a:path>
              </a:pathLst>
            </a:custGeom>
            <a:solidFill>
              <a:srgbClr val="C9B1D6"/>
            </a:solidFill>
            <a:ln w="9525">
              <a:noFill/>
              <a:round/>
              <a:headEnd/>
              <a:tailEnd/>
            </a:ln>
          </p:spPr>
          <p:txBody>
            <a:bodyPr/>
            <a:lstStyle/>
            <a:p>
              <a:endParaRPr lang="en-US"/>
            </a:p>
          </p:txBody>
        </p:sp>
        <p:sp>
          <p:nvSpPr>
            <p:cNvPr id="27516" name="Freeform 888"/>
            <p:cNvSpPr>
              <a:spLocks/>
            </p:cNvSpPr>
            <p:nvPr/>
          </p:nvSpPr>
          <p:spPr bwMode="auto">
            <a:xfrm>
              <a:off x="3262313" y="5072732"/>
              <a:ext cx="815975" cy="774700"/>
            </a:xfrm>
            <a:custGeom>
              <a:avLst/>
              <a:gdLst>
                <a:gd name="T0" fmla="*/ 2147483647 w 247"/>
                <a:gd name="T1" fmla="*/ 2147483647 h 235"/>
                <a:gd name="T2" fmla="*/ 2147483647 w 247"/>
                <a:gd name="T3" fmla="*/ 2147483647 h 235"/>
                <a:gd name="T4" fmla="*/ 2147483647 w 247"/>
                <a:gd name="T5" fmla="*/ 2147483647 h 235"/>
                <a:gd name="T6" fmla="*/ 2147483647 w 247"/>
                <a:gd name="T7" fmla="*/ 2147483647 h 235"/>
                <a:gd name="T8" fmla="*/ 2147483647 w 247"/>
                <a:gd name="T9" fmla="*/ 2147483647 h 235"/>
                <a:gd name="T10" fmla="*/ 2147483647 w 247"/>
                <a:gd name="T11" fmla="*/ 2147483647 h 235"/>
                <a:gd name="T12" fmla="*/ 2147483647 w 247"/>
                <a:gd name="T13" fmla="*/ 2147483647 h 235"/>
                <a:gd name="T14" fmla="*/ 2147483647 w 247"/>
                <a:gd name="T15" fmla="*/ 2147483647 h 235"/>
                <a:gd name="T16" fmla="*/ 2147483647 w 247"/>
                <a:gd name="T17" fmla="*/ 2147483647 h 235"/>
                <a:gd name="T18" fmla="*/ 2147483647 w 247"/>
                <a:gd name="T19" fmla="*/ 2147483647 h 235"/>
                <a:gd name="T20" fmla="*/ 2147483647 w 247"/>
                <a:gd name="T21" fmla="*/ 2147483647 h 235"/>
                <a:gd name="T22" fmla="*/ 2147483647 w 247"/>
                <a:gd name="T23" fmla="*/ 2147483647 h 235"/>
                <a:gd name="T24" fmla="*/ 2147483647 w 247"/>
                <a:gd name="T25" fmla="*/ 2147483647 h 235"/>
                <a:gd name="T26" fmla="*/ 2147483647 w 247"/>
                <a:gd name="T27" fmla="*/ 2147483647 h 235"/>
                <a:gd name="T28" fmla="*/ 2147483647 w 247"/>
                <a:gd name="T29" fmla="*/ 2147483647 h 235"/>
                <a:gd name="T30" fmla="*/ 2147483647 w 247"/>
                <a:gd name="T31" fmla="*/ 2147483647 h 235"/>
                <a:gd name="T32" fmla="*/ 2147483647 w 247"/>
                <a:gd name="T33" fmla="*/ 2147483647 h 235"/>
                <a:gd name="T34" fmla="*/ 2147483647 w 247"/>
                <a:gd name="T35" fmla="*/ 2147483647 h 235"/>
                <a:gd name="T36" fmla="*/ 2147483647 w 247"/>
                <a:gd name="T37" fmla="*/ 2147483647 h 235"/>
                <a:gd name="T38" fmla="*/ 2147483647 w 247"/>
                <a:gd name="T39" fmla="*/ 2147483647 h 235"/>
                <a:gd name="T40" fmla="*/ 2147483647 w 247"/>
                <a:gd name="T41" fmla="*/ 2147483647 h 2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7"/>
                <a:gd name="T64" fmla="*/ 0 h 235"/>
                <a:gd name="T65" fmla="*/ 247 w 247"/>
                <a:gd name="T66" fmla="*/ 235 h 2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7" h="235">
                  <a:moveTo>
                    <a:pt x="91" y="12"/>
                  </a:moveTo>
                  <a:cubicBezTo>
                    <a:pt x="91" y="12"/>
                    <a:pt x="74" y="24"/>
                    <a:pt x="70" y="37"/>
                  </a:cubicBezTo>
                  <a:cubicBezTo>
                    <a:pt x="65" y="50"/>
                    <a:pt x="55" y="50"/>
                    <a:pt x="51" y="63"/>
                  </a:cubicBezTo>
                  <a:cubicBezTo>
                    <a:pt x="48" y="76"/>
                    <a:pt x="46" y="85"/>
                    <a:pt x="24" y="79"/>
                  </a:cubicBezTo>
                  <a:cubicBezTo>
                    <a:pt x="3" y="74"/>
                    <a:pt x="0" y="86"/>
                    <a:pt x="4" y="99"/>
                  </a:cubicBezTo>
                  <a:cubicBezTo>
                    <a:pt x="7" y="112"/>
                    <a:pt x="4" y="106"/>
                    <a:pt x="15" y="122"/>
                  </a:cubicBezTo>
                  <a:cubicBezTo>
                    <a:pt x="26" y="138"/>
                    <a:pt x="44" y="154"/>
                    <a:pt x="44" y="156"/>
                  </a:cubicBezTo>
                  <a:cubicBezTo>
                    <a:pt x="45" y="159"/>
                    <a:pt x="50" y="194"/>
                    <a:pt x="58" y="193"/>
                  </a:cubicBezTo>
                  <a:cubicBezTo>
                    <a:pt x="66" y="192"/>
                    <a:pt x="65" y="186"/>
                    <a:pt x="73" y="189"/>
                  </a:cubicBezTo>
                  <a:cubicBezTo>
                    <a:pt x="82" y="192"/>
                    <a:pt x="91" y="187"/>
                    <a:pt x="102" y="193"/>
                  </a:cubicBezTo>
                  <a:cubicBezTo>
                    <a:pt x="113" y="199"/>
                    <a:pt x="119" y="190"/>
                    <a:pt x="130" y="201"/>
                  </a:cubicBezTo>
                  <a:cubicBezTo>
                    <a:pt x="140" y="213"/>
                    <a:pt x="145" y="221"/>
                    <a:pt x="161" y="228"/>
                  </a:cubicBezTo>
                  <a:cubicBezTo>
                    <a:pt x="177" y="235"/>
                    <a:pt x="157" y="234"/>
                    <a:pt x="187" y="229"/>
                  </a:cubicBezTo>
                  <a:cubicBezTo>
                    <a:pt x="217" y="225"/>
                    <a:pt x="221" y="209"/>
                    <a:pt x="234" y="206"/>
                  </a:cubicBezTo>
                  <a:cubicBezTo>
                    <a:pt x="247" y="202"/>
                    <a:pt x="242" y="185"/>
                    <a:pt x="226" y="189"/>
                  </a:cubicBezTo>
                  <a:cubicBezTo>
                    <a:pt x="209" y="192"/>
                    <a:pt x="214" y="193"/>
                    <a:pt x="193" y="186"/>
                  </a:cubicBezTo>
                  <a:cubicBezTo>
                    <a:pt x="173" y="178"/>
                    <a:pt x="159" y="177"/>
                    <a:pt x="152" y="164"/>
                  </a:cubicBezTo>
                  <a:cubicBezTo>
                    <a:pt x="145" y="151"/>
                    <a:pt x="147" y="151"/>
                    <a:pt x="134" y="129"/>
                  </a:cubicBezTo>
                  <a:cubicBezTo>
                    <a:pt x="121" y="107"/>
                    <a:pt x="103" y="90"/>
                    <a:pt x="99" y="73"/>
                  </a:cubicBezTo>
                  <a:cubicBezTo>
                    <a:pt x="95" y="55"/>
                    <a:pt x="103" y="49"/>
                    <a:pt x="100" y="36"/>
                  </a:cubicBezTo>
                  <a:cubicBezTo>
                    <a:pt x="96" y="23"/>
                    <a:pt x="92" y="0"/>
                    <a:pt x="91" y="12"/>
                  </a:cubicBezTo>
                  <a:close/>
                </a:path>
              </a:pathLst>
            </a:custGeom>
            <a:solidFill>
              <a:srgbClr val="C8B0D5"/>
            </a:solidFill>
            <a:ln w="9525">
              <a:noFill/>
              <a:round/>
              <a:headEnd/>
              <a:tailEnd/>
            </a:ln>
          </p:spPr>
          <p:txBody>
            <a:bodyPr/>
            <a:lstStyle/>
            <a:p>
              <a:endParaRPr lang="en-US"/>
            </a:p>
          </p:txBody>
        </p:sp>
        <p:sp>
          <p:nvSpPr>
            <p:cNvPr id="27517" name="Freeform 889"/>
            <p:cNvSpPr>
              <a:spLocks/>
            </p:cNvSpPr>
            <p:nvPr/>
          </p:nvSpPr>
          <p:spPr bwMode="auto">
            <a:xfrm>
              <a:off x="3267075" y="5072732"/>
              <a:ext cx="811213" cy="774700"/>
            </a:xfrm>
            <a:custGeom>
              <a:avLst/>
              <a:gdLst>
                <a:gd name="T0" fmla="*/ 2147483647 w 246"/>
                <a:gd name="T1" fmla="*/ 2147483647 h 235"/>
                <a:gd name="T2" fmla="*/ 2147483647 w 246"/>
                <a:gd name="T3" fmla="*/ 2147483647 h 235"/>
                <a:gd name="T4" fmla="*/ 2147483647 w 246"/>
                <a:gd name="T5" fmla="*/ 2147483647 h 235"/>
                <a:gd name="T6" fmla="*/ 2147483647 w 246"/>
                <a:gd name="T7" fmla="*/ 2147483647 h 235"/>
                <a:gd name="T8" fmla="*/ 2147483647 w 246"/>
                <a:gd name="T9" fmla="*/ 2147483647 h 235"/>
                <a:gd name="T10" fmla="*/ 2147483647 w 246"/>
                <a:gd name="T11" fmla="*/ 2147483647 h 235"/>
                <a:gd name="T12" fmla="*/ 2147483647 w 246"/>
                <a:gd name="T13" fmla="*/ 2147483647 h 235"/>
                <a:gd name="T14" fmla="*/ 2147483647 w 246"/>
                <a:gd name="T15" fmla="*/ 2147483647 h 235"/>
                <a:gd name="T16" fmla="*/ 2147483647 w 246"/>
                <a:gd name="T17" fmla="*/ 2147483647 h 235"/>
                <a:gd name="T18" fmla="*/ 2147483647 w 246"/>
                <a:gd name="T19" fmla="*/ 2147483647 h 235"/>
                <a:gd name="T20" fmla="*/ 2147483647 w 246"/>
                <a:gd name="T21" fmla="*/ 2147483647 h 235"/>
                <a:gd name="T22" fmla="*/ 2147483647 w 246"/>
                <a:gd name="T23" fmla="*/ 2147483647 h 235"/>
                <a:gd name="T24" fmla="*/ 2147483647 w 246"/>
                <a:gd name="T25" fmla="*/ 2147483647 h 235"/>
                <a:gd name="T26" fmla="*/ 2147483647 w 246"/>
                <a:gd name="T27" fmla="*/ 2147483647 h 235"/>
                <a:gd name="T28" fmla="*/ 2147483647 w 246"/>
                <a:gd name="T29" fmla="*/ 2147483647 h 235"/>
                <a:gd name="T30" fmla="*/ 2147483647 w 246"/>
                <a:gd name="T31" fmla="*/ 2147483647 h 235"/>
                <a:gd name="T32" fmla="*/ 2147483647 w 246"/>
                <a:gd name="T33" fmla="*/ 2147483647 h 235"/>
                <a:gd name="T34" fmla="*/ 2147483647 w 246"/>
                <a:gd name="T35" fmla="*/ 2147483647 h 235"/>
                <a:gd name="T36" fmla="*/ 2147483647 w 246"/>
                <a:gd name="T37" fmla="*/ 2147483647 h 235"/>
                <a:gd name="T38" fmla="*/ 2147483647 w 246"/>
                <a:gd name="T39" fmla="*/ 2147483647 h 235"/>
                <a:gd name="T40" fmla="*/ 2147483647 w 246"/>
                <a:gd name="T41" fmla="*/ 2147483647 h 2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6"/>
                <a:gd name="T64" fmla="*/ 0 h 235"/>
                <a:gd name="T65" fmla="*/ 246 w 246"/>
                <a:gd name="T66" fmla="*/ 235 h 2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6" h="235">
                  <a:moveTo>
                    <a:pt x="90" y="13"/>
                  </a:moveTo>
                  <a:cubicBezTo>
                    <a:pt x="90" y="13"/>
                    <a:pt x="73" y="24"/>
                    <a:pt x="69" y="37"/>
                  </a:cubicBezTo>
                  <a:cubicBezTo>
                    <a:pt x="64" y="51"/>
                    <a:pt x="54" y="50"/>
                    <a:pt x="51" y="63"/>
                  </a:cubicBezTo>
                  <a:cubicBezTo>
                    <a:pt x="47" y="76"/>
                    <a:pt x="45" y="85"/>
                    <a:pt x="23" y="80"/>
                  </a:cubicBezTo>
                  <a:cubicBezTo>
                    <a:pt x="2" y="74"/>
                    <a:pt x="0" y="86"/>
                    <a:pt x="3" y="99"/>
                  </a:cubicBezTo>
                  <a:cubicBezTo>
                    <a:pt x="6" y="112"/>
                    <a:pt x="3" y="106"/>
                    <a:pt x="14" y="122"/>
                  </a:cubicBezTo>
                  <a:cubicBezTo>
                    <a:pt x="26" y="138"/>
                    <a:pt x="43" y="154"/>
                    <a:pt x="43" y="156"/>
                  </a:cubicBezTo>
                  <a:cubicBezTo>
                    <a:pt x="44" y="158"/>
                    <a:pt x="50" y="194"/>
                    <a:pt x="57" y="193"/>
                  </a:cubicBezTo>
                  <a:cubicBezTo>
                    <a:pt x="65" y="191"/>
                    <a:pt x="64" y="186"/>
                    <a:pt x="72" y="189"/>
                  </a:cubicBezTo>
                  <a:cubicBezTo>
                    <a:pt x="81" y="192"/>
                    <a:pt x="90" y="187"/>
                    <a:pt x="101" y="193"/>
                  </a:cubicBezTo>
                  <a:cubicBezTo>
                    <a:pt x="112" y="199"/>
                    <a:pt x="118" y="190"/>
                    <a:pt x="129" y="201"/>
                  </a:cubicBezTo>
                  <a:cubicBezTo>
                    <a:pt x="139" y="212"/>
                    <a:pt x="144" y="221"/>
                    <a:pt x="160" y="228"/>
                  </a:cubicBezTo>
                  <a:cubicBezTo>
                    <a:pt x="176" y="235"/>
                    <a:pt x="156" y="234"/>
                    <a:pt x="186" y="229"/>
                  </a:cubicBezTo>
                  <a:cubicBezTo>
                    <a:pt x="216" y="225"/>
                    <a:pt x="220" y="209"/>
                    <a:pt x="233" y="206"/>
                  </a:cubicBezTo>
                  <a:cubicBezTo>
                    <a:pt x="246" y="202"/>
                    <a:pt x="241" y="185"/>
                    <a:pt x="225" y="189"/>
                  </a:cubicBezTo>
                  <a:cubicBezTo>
                    <a:pt x="208" y="192"/>
                    <a:pt x="212" y="193"/>
                    <a:pt x="192" y="186"/>
                  </a:cubicBezTo>
                  <a:cubicBezTo>
                    <a:pt x="172" y="178"/>
                    <a:pt x="158" y="177"/>
                    <a:pt x="151" y="164"/>
                  </a:cubicBezTo>
                  <a:cubicBezTo>
                    <a:pt x="144" y="151"/>
                    <a:pt x="145" y="151"/>
                    <a:pt x="132" y="129"/>
                  </a:cubicBezTo>
                  <a:cubicBezTo>
                    <a:pt x="120" y="107"/>
                    <a:pt x="102" y="90"/>
                    <a:pt x="98" y="73"/>
                  </a:cubicBezTo>
                  <a:cubicBezTo>
                    <a:pt x="94" y="56"/>
                    <a:pt x="102" y="49"/>
                    <a:pt x="99" y="36"/>
                  </a:cubicBezTo>
                  <a:cubicBezTo>
                    <a:pt x="95" y="23"/>
                    <a:pt x="91" y="0"/>
                    <a:pt x="90" y="13"/>
                  </a:cubicBezTo>
                  <a:close/>
                </a:path>
              </a:pathLst>
            </a:custGeom>
            <a:solidFill>
              <a:srgbClr val="C7B0D5"/>
            </a:solidFill>
            <a:ln w="9525">
              <a:noFill/>
              <a:round/>
              <a:headEnd/>
              <a:tailEnd/>
            </a:ln>
          </p:spPr>
          <p:txBody>
            <a:bodyPr/>
            <a:lstStyle/>
            <a:p>
              <a:endParaRPr lang="en-US"/>
            </a:p>
          </p:txBody>
        </p:sp>
        <p:sp>
          <p:nvSpPr>
            <p:cNvPr id="27518" name="Freeform 890"/>
            <p:cNvSpPr>
              <a:spLocks/>
            </p:cNvSpPr>
            <p:nvPr/>
          </p:nvSpPr>
          <p:spPr bwMode="auto">
            <a:xfrm>
              <a:off x="3267075" y="5075907"/>
              <a:ext cx="808038" cy="771525"/>
            </a:xfrm>
            <a:custGeom>
              <a:avLst/>
              <a:gdLst>
                <a:gd name="T0" fmla="*/ 2147483647 w 245"/>
                <a:gd name="T1" fmla="*/ 2147483647 h 234"/>
                <a:gd name="T2" fmla="*/ 2147483647 w 245"/>
                <a:gd name="T3" fmla="*/ 2147483647 h 234"/>
                <a:gd name="T4" fmla="*/ 2147483647 w 245"/>
                <a:gd name="T5" fmla="*/ 2147483647 h 234"/>
                <a:gd name="T6" fmla="*/ 2147483647 w 245"/>
                <a:gd name="T7" fmla="*/ 2147483647 h 234"/>
                <a:gd name="T8" fmla="*/ 2147483647 w 245"/>
                <a:gd name="T9" fmla="*/ 2147483647 h 234"/>
                <a:gd name="T10" fmla="*/ 2147483647 w 245"/>
                <a:gd name="T11" fmla="*/ 2147483647 h 234"/>
                <a:gd name="T12" fmla="*/ 2147483647 w 245"/>
                <a:gd name="T13" fmla="*/ 2147483647 h 234"/>
                <a:gd name="T14" fmla="*/ 2147483647 w 245"/>
                <a:gd name="T15" fmla="*/ 2147483647 h 234"/>
                <a:gd name="T16" fmla="*/ 2147483647 w 245"/>
                <a:gd name="T17" fmla="*/ 2147483647 h 234"/>
                <a:gd name="T18" fmla="*/ 2147483647 w 245"/>
                <a:gd name="T19" fmla="*/ 2147483647 h 234"/>
                <a:gd name="T20" fmla="*/ 2147483647 w 245"/>
                <a:gd name="T21" fmla="*/ 2147483647 h 234"/>
                <a:gd name="T22" fmla="*/ 2147483647 w 245"/>
                <a:gd name="T23" fmla="*/ 2147483647 h 234"/>
                <a:gd name="T24" fmla="*/ 2147483647 w 245"/>
                <a:gd name="T25" fmla="*/ 2147483647 h 234"/>
                <a:gd name="T26" fmla="*/ 2147483647 w 245"/>
                <a:gd name="T27" fmla="*/ 2147483647 h 234"/>
                <a:gd name="T28" fmla="*/ 2147483647 w 245"/>
                <a:gd name="T29" fmla="*/ 2147483647 h 234"/>
                <a:gd name="T30" fmla="*/ 2147483647 w 245"/>
                <a:gd name="T31" fmla="*/ 2147483647 h 234"/>
                <a:gd name="T32" fmla="*/ 2147483647 w 245"/>
                <a:gd name="T33" fmla="*/ 2147483647 h 234"/>
                <a:gd name="T34" fmla="*/ 2147483647 w 245"/>
                <a:gd name="T35" fmla="*/ 2147483647 h 234"/>
                <a:gd name="T36" fmla="*/ 2147483647 w 245"/>
                <a:gd name="T37" fmla="*/ 2147483647 h 234"/>
                <a:gd name="T38" fmla="*/ 2147483647 w 245"/>
                <a:gd name="T39" fmla="*/ 2147483647 h 234"/>
                <a:gd name="T40" fmla="*/ 2147483647 w 245"/>
                <a:gd name="T41" fmla="*/ 2147483647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5"/>
                <a:gd name="T64" fmla="*/ 0 h 234"/>
                <a:gd name="T65" fmla="*/ 245 w 245"/>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5" h="234">
                  <a:moveTo>
                    <a:pt x="90" y="12"/>
                  </a:moveTo>
                  <a:cubicBezTo>
                    <a:pt x="90" y="12"/>
                    <a:pt x="73" y="24"/>
                    <a:pt x="69" y="37"/>
                  </a:cubicBezTo>
                  <a:cubicBezTo>
                    <a:pt x="64" y="50"/>
                    <a:pt x="54" y="49"/>
                    <a:pt x="51" y="62"/>
                  </a:cubicBezTo>
                  <a:cubicBezTo>
                    <a:pt x="47" y="76"/>
                    <a:pt x="45" y="84"/>
                    <a:pt x="24" y="79"/>
                  </a:cubicBezTo>
                  <a:cubicBezTo>
                    <a:pt x="2" y="73"/>
                    <a:pt x="0" y="85"/>
                    <a:pt x="3" y="98"/>
                  </a:cubicBezTo>
                  <a:cubicBezTo>
                    <a:pt x="7" y="111"/>
                    <a:pt x="3" y="105"/>
                    <a:pt x="15" y="121"/>
                  </a:cubicBezTo>
                  <a:cubicBezTo>
                    <a:pt x="26" y="137"/>
                    <a:pt x="43" y="152"/>
                    <a:pt x="44" y="155"/>
                  </a:cubicBezTo>
                  <a:cubicBezTo>
                    <a:pt x="44" y="157"/>
                    <a:pt x="50" y="193"/>
                    <a:pt x="57" y="191"/>
                  </a:cubicBezTo>
                  <a:cubicBezTo>
                    <a:pt x="65" y="190"/>
                    <a:pt x="64" y="185"/>
                    <a:pt x="72" y="187"/>
                  </a:cubicBezTo>
                  <a:cubicBezTo>
                    <a:pt x="81" y="190"/>
                    <a:pt x="90" y="186"/>
                    <a:pt x="101" y="192"/>
                  </a:cubicBezTo>
                  <a:cubicBezTo>
                    <a:pt x="112" y="197"/>
                    <a:pt x="118" y="189"/>
                    <a:pt x="128" y="200"/>
                  </a:cubicBezTo>
                  <a:cubicBezTo>
                    <a:pt x="139" y="211"/>
                    <a:pt x="144" y="219"/>
                    <a:pt x="160" y="227"/>
                  </a:cubicBezTo>
                  <a:cubicBezTo>
                    <a:pt x="176" y="234"/>
                    <a:pt x="156" y="233"/>
                    <a:pt x="186" y="228"/>
                  </a:cubicBezTo>
                  <a:cubicBezTo>
                    <a:pt x="216" y="224"/>
                    <a:pt x="220" y="208"/>
                    <a:pt x="233" y="205"/>
                  </a:cubicBezTo>
                  <a:cubicBezTo>
                    <a:pt x="245" y="201"/>
                    <a:pt x="241" y="184"/>
                    <a:pt x="225" y="188"/>
                  </a:cubicBezTo>
                  <a:cubicBezTo>
                    <a:pt x="208" y="191"/>
                    <a:pt x="212" y="192"/>
                    <a:pt x="191" y="185"/>
                  </a:cubicBezTo>
                  <a:cubicBezTo>
                    <a:pt x="171" y="177"/>
                    <a:pt x="158" y="176"/>
                    <a:pt x="151" y="163"/>
                  </a:cubicBezTo>
                  <a:cubicBezTo>
                    <a:pt x="144" y="150"/>
                    <a:pt x="145" y="150"/>
                    <a:pt x="132" y="128"/>
                  </a:cubicBezTo>
                  <a:cubicBezTo>
                    <a:pt x="119" y="106"/>
                    <a:pt x="102" y="90"/>
                    <a:pt x="98" y="72"/>
                  </a:cubicBezTo>
                  <a:cubicBezTo>
                    <a:pt x="94" y="55"/>
                    <a:pt x="102" y="49"/>
                    <a:pt x="98" y="36"/>
                  </a:cubicBezTo>
                  <a:cubicBezTo>
                    <a:pt x="95" y="23"/>
                    <a:pt x="91" y="0"/>
                    <a:pt x="90" y="12"/>
                  </a:cubicBezTo>
                  <a:close/>
                </a:path>
              </a:pathLst>
            </a:custGeom>
            <a:solidFill>
              <a:srgbClr val="C6B0D5"/>
            </a:solidFill>
            <a:ln w="9525">
              <a:noFill/>
              <a:round/>
              <a:headEnd/>
              <a:tailEnd/>
            </a:ln>
          </p:spPr>
          <p:txBody>
            <a:bodyPr/>
            <a:lstStyle/>
            <a:p>
              <a:endParaRPr lang="en-US"/>
            </a:p>
          </p:txBody>
        </p:sp>
        <p:sp>
          <p:nvSpPr>
            <p:cNvPr id="27519" name="Freeform 891"/>
            <p:cNvSpPr>
              <a:spLocks/>
            </p:cNvSpPr>
            <p:nvPr/>
          </p:nvSpPr>
          <p:spPr bwMode="auto">
            <a:xfrm>
              <a:off x="3267075" y="5075907"/>
              <a:ext cx="808038" cy="768350"/>
            </a:xfrm>
            <a:custGeom>
              <a:avLst/>
              <a:gdLst>
                <a:gd name="T0" fmla="*/ 2147483647 w 245"/>
                <a:gd name="T1" fmla="*/ 2147483647 h 233"/>
                <a:gd name="T2" fmla="*/ 2147483647 w 245"/>
                <a:gd name="T3" fmla="*/ 2147483647 h 233"/>
                <a:gd name="T4" fmla="*/ 2147483647 w 245"/>
                <a:gd name="T5" fmla="*/ 2147483647 h 233"/>
                <a:gd name="T6" fmla="*/ 2147483647 w 245"/>
                <a:gd name="T7" fmla="*/ 2147483647 h 233"/>
                <a:gd name="T8" fmla="*/ 2147483647 w 245"/>
                <a:gd name="T9" fmla="*/ 2147483647 h 233"/>
                <a:gd name="T10" fmla="*/ 2147483647 w 245"/>
                <a:gd name="T11" fmla="*/ 2147483647 h 233"/>
                <a:gd name="T12" fmla="*/ 2147483647 w 245"/>
                <a:gd name="T13" fmla="*/ 2147483647 h 233"/>
                <a:gd name="T14" fmla="*/ 2147483647 w 245"/>
                <a:gd name="T15" fmla="*/ 2147483647 h 233"/>
                <a:gd name="T16" fmla="*/ 2147483647 w 245"/>
                <a:gd name="T17" fmla="*/ 2147483647 h 233"/>
                <a:gd name="T18" fmla="*/ 2147483647 w 245"/>
                <a:gd name="T19" fmla="*/ 2147483647 h 233"/>
                <a:gd name="T20" fmla="*/ 2147483647 w 245"/>
                <a:gd name="T21" fmla="*/ 2147483647 h 233"/>
                <a:gd name="T22" fmla="*/ 2147483647 w 245"/>
                <a:gd name="T23" fmla="*/ 2147483647 h 233"/>
                <a:gd name="T24" fmla="*/ 2147483647 w 245"/>
                <a:gd name="T25" fmla="*/ 2147483647 h 233"/>
                <a:gd name="T26" fmla="*/ 2147483647 w 245"/>
                <a:gd name="T27" fmla="*/ 2147483647 h 233"/>
                <a:gd name="T28" fmla="*/ 2147483647 w 245"/>
                <a:gd name="T29" fmla="*/ 2147483647 h 233"/>
                <a:gd name="T30" fmla="*/ 2147483647 w 245"/>
                <a:gd name="T31" fmla="*/ 2147483647 h 233"/>
                <a:gd name="T32" fmla="*/ 2147483647 w 245"/>
                <a:gd name="T33" fmla="*/ 2147483647 h 233"/>
                <a:gd name="T34" fmla="*/ 2147483647 w 245"/>
                <a:gd name="T35" fmla="*/ 2147483647 h 233"/>
                <a:gd name="T36" fmla="*/ 2147483647 w 245"/>
                <a:gd name="T37" fmla="*/ 2147483647 h 233"/>
                <a:gd name="T38" fmla="*/ 2147483647 w 245"/>
                <a:gd name="T39" fmla="*/ 2147483647 h 233"/>
                <a:gd name="T40" fmla="*/ 2147483647 w 245"/>
                <a:gd name="T41" fmla="*/ 2147483647 h 2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5"/>
                <a:gd name="T64" fmla="*/ 0 h 233"/>
                <a:gd name="T65" fmla="*/ 245 w 245"/>
                <a:gd name="T66" fmla="*/ 233 h 2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5" h="233">
                  <a:moveTo>
                    <a:pt x="90" y="13"/>
                  </a:moveTo>
                  <a:cubicBezTo>
                    <a:pt x="90" y="13"/>
                    <a:pt x="73" y="24"/>
                    <a:pt x="69" y="37"/>
                  </a:cubicBezTo>
                  <a:cubicBezTo>
                    <a:pt x="64" y="51"/>
                    <a:pt x="54" y="50"/>
                    <a:pt x="51" y="63"/>
                  </a:cubicBezTo>
                  <a:cubicBezTo>
                    <a:pt x="47" y="76"/>
                    <a:pt x="45" y="84"/>
                    <a:pt x="24" y="79"/>
                  </a:cubicBezTo>
                  <a:cubicBezTo>
                    <a:pt x="2" y="73"/>
                    <a:pt x="0" y="85"/>
                    <a:pt x="4" y="98"/>
                  </a:cubicBezTo>
                  <a:cubicBezTo>
                    <a:pt x="7" y="111"/>
                    <a:pt x="4" y="105"/>
                    <a:pt x="15" y="121"/>
                  </a:cubicBezTo>
                  <a:cubicBezTo>
                    <a:pt x="26" y="137"/>
                    <a:pt x="43" y="152"/>
                    <a:pt x="44" y="155"/>
                  </a:cubicBezTo>
                  <a:cubicBezTo>
                    <a:pt x="45" y="157"/>
                    <a:pt x="50" y="192"/>
                    <a:pt x="57" y="191"/>
                  </a:cubicBezTo>
                  <a:cubicBezTo>
                    <a:pt x="65" y="190"/>
                    <a:pt x="64" y="184"/>
                    <a:pt x="73" y="187"/>
                  </a:cubicBezTo>
                  <a:cubicBezTo>
                    <a:pt x="81" y="190"/>
                    <a:pt x="90" y="186"/>
                    <a:pt x="101" y="191"/>
                  </a:cubicBezTo>
                  <a:cubicBezTo>
                    <a:pt x="112" y="197"/>
                    <a:pt x="118" y="189"/>
                    <a:pt x="128" y="200"/>
                  </a:cubicBezTo>
                  <a:cubicBezTo>
                    <a:pt x="139" y="211"/>
                    <a:pt x="144" y="219"/>
                    <a:pt x="160" y="226"/>
                  </a:cubicBezTo>
                  <a:cubicBezTo>
                    <a:pt x="176" y="233"/>
                    <a:pt x="156" y="233"/>
                    <a:pt x="186" y="228"/>
                  </a:cubicBezTo>
                  <a:cubicBezTo>
                    <a:pt x="216" y="224"/>
                    <a:pt x="219" y="208"/>
                    <a:pt x="232" y="205"/>
                  </a:cubicBezTo>
                  <a:cubicBezTo>
                    <a:pt x="245" y="201"/>
                    <a:pt x="241" y="184"/>
                    <a:pt x="224" y="188"/>
                  </a:cubicBezTo>
                  <a:cubicBezTo>
                    <a:pt x="208" y="191"/>
                    <a:pt x="211" y="193"/>
                    <a:pt x="191" y="185"/>
                  </a:cubicBezTo>
                  <a:cubicBezTo>
                    <a:pt x="171" y="177"/>
                    <a:pt x="157" y="176"/>
                    <a:pt x="150" y="163"/>
                  </a:cubicBezTo>
                  <a:cubicBezTo>
                    <a:pt x="143" y="150"/>
                    <a:pt x="144" y="150"/>
                    <a:pt x="131" y="128"/>
                  </a:cubicBezTo>
                  <a:cubicBezTo>
                    <a:pt x="119" y="106"/>
                    <a:pt x="101" y="90"/>
                    <a:pt x="98" y="73"/>
                  </a:cubicBezTo>
                  <a:cubicBezTo>
                    <a:pt x="94" y="55"/>
                    <a:pt x="102" y="49"/>
                    <a:pt x="98" y="36"/>
                  </a:cubicBezTo>
                  <a:cubicBezTo>
                    <a:pt x="95" y="23"/>
                    <a:pt x="91" y="0"/>
                    <a:pt x="90" y="13"/>
                  </a:cubicBezTo>
                  <a:close/>
                </a:path>
              </a:pathLst>
            </a:custGeom>
            <a:solidFill>
              <a:srgbClr val="C5AED4"/>
            </a:solidFill>
            <a:ln w="9525">
              <a:noFill/>
              <a:round/>
              <a:headEnd/>
              <a:tailEnd/>
            </a:ln>
          </p:spPr>
          <p:txBody>
            <a:bodyPr/>
            <a:lstStyle/>
            <a:p>
              <a:endParaRPr lang="en-US"/>
            </a:p>
          </p:txBody>
        </p:sp>
        <p:sp>
          <p:nvSpPr>
            <p:cNvPr id="27520" name="Freeform 892"/>
            <p:cNvSpPr>
              <a:spLocks/>
            </p:cNvSpPr>
            <p:nvPr/>
          </p:nvSpPr>
          <p:spPr bwMode="auto">
            <a:xfrm>
              <a:off x="3270250" y="5079082"/>
              <a:ext cx="804863" cy="765175"/>
            </a:xfrm>
            <a:custGeom>
              <a:avLst/>
              <a:gdLst>
                <a:gd name="T0" fmla="*/ 2147483647 w 244"/>
                <a:gd name="T1" fmla="*/ 2147483647 h 232"/>
                <a:gd name="T2" fmla="*/ 2147483647 w 244"/>
                <a:gd name="T3" fmla="*/ 2147483647 h 232"/>
                <a:gd name="T4" fmla="*/ 2147483647 w 244"/>
                <a:gd name="T5" fmla="*/ 2147483647 h 232"/>
                <a:gd name="T6" fmla="*/ 2147483647 w 244"/>
                <a:gd name="T7" fmla="*/ 2147483647 h 232"/>
                <a:gd name="T8" fmla="*/ 2147483647 w 244"/>
                <a:gd name="T9" fmla="*/ 2147483647 h 232"/>
                <a:gd name="T10" fmla="*/ 2147483647 w 244"/>
                <a:gd name="T11" fmla="*/ 2147483647 h 232"/>
                <a:gd name="T12" fmla="*/ 2147483647 w 244"/>
                <a:gd name="T13" fmla="*/ 2147483647 h 232"/>
                <a:gd name="T14" fmla="*/ 2147483647 w 244"/>
                <a:gd name="T15" fmla="*/ 2147483647 h 232"/>
                <a:gd name="T16" fmla="*/ 2147483647 w 244"/>
                <a:gd name="T17" fmla="*/ 2147483647 h 232"/>
                <a:gd name="T18" fmla="*/ 2147483647 w 244"/>
                <a:gd name="T19" fmla="*/ 2147483647 h 232"/>
                <a:gd name="T20" fmla="*/ 2147483647 w 244"/>
                <a:gd name="T21" fmla="*/ 2147483647 h 232"/>
                <a:gd name="T22" fmla="*/ 2147483647 w 244"/>
                <a:gd name="T23" fmla="*/ 2147483647 h 232"/>
                <a:gd name="T24" fmla="*/ 2147483647 w 244"/>
                <a:gd name="T25" fmla="*/ 2147483647 h 232"/>
                <a:gd name="T26" fmla="*/ 2147483647 w 244"/>
                <a:gd name="T27" fmla="*/ 2147483647 h 232"/>
                <a:gd name="T28" fmla="*/ 2147483647 w 244"/>
                <a:gd name="T29" fmla="*/ 2147483647 h 232"/>
                <a:gd name="T30" fmla="*/ 2147483647 w 244"/>
                <a:gd name="T31" fmla="*/ 2147483647 h 232"/>
                <a:gd name="T32" fmla="*/ 2147483647 w 244"/>
                <a:gd name="T33" fmla="*/ 2147483647 h 232"/>
                <a:gd name="T34" fmla="*/ 2147483647 w 244"/>
                <a:gd name="T35" fmla="*/ 2147483647 h 232"/>
                <a:gd name="T36" fmla="*/ 2147483647 w 244"/>
                <a:gd name="T37" fmla="*/ 2147483647 h 232"/>
                <a:gd name="T38" fmla="*/ 2147483647 w 244"/>
                <a:gd name="T39" fmla="*/ 2147483647 h 232"/>
                <a:gd name="T40" fmla="*/ 2147483647 w 244"/>
                <a:gd name="T41" fmla="*/ 2147483647 h 2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4"/>
                <a:gd name="T64" fmla="*/ 0 h 232"/>
                <a:gd name="T65" fmla="*/ 244 w 244"/>
                <a:gd name="T66" fmla="*/ 232 h 2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4" h="232">
                  <a:moveTo>
                    <a:pt x="88" y="12"/>
                  </a:moveTo>
                  <a:cubicBezTo>
                    <a:pt x="88" y="12"/>
                    <a:pt x="72" y="24"/>
                    <a:pt x="68" y="37"/>
                  </a:cubicBezTo>
                  <a:cubicBezTo>
                    <a:pt x="63" y="50"/>
                    <a:pt x="53" y="49"/>
                    <a:pt x="50" y="62"/>
                  </a:cubicBezTo>
                  <a:cubicBezTo>
                    <a:pt x="47" y="75"/>
                    <a:pt x="44" y="84"/>
                    <a:pt x="23" y="78"/>
                  </a:cubicBezTo>
                  <a:cubicBezTo>
                    <a:pt x="2" y="72"/>
                    <a:pt x="0" y="85"/>
                    <a:pt x="3" y="97"/>
                  </a:cubicBezTo>
                  <a:cubicBezTo>
                    <a:pt x="6" y="110"/>
                    <a:pt x="3" y="104"/>
                    <a:pt x="14" y="120"/>
                  </a:cubicBezTo>
                  <a:cubicBezTo>
                    <a:pt x="25" y="136"/>
                    <a:pt x="42" y="151"/>
                    <a:pt x="43" y="154"/>
                  </a:cubicBezTo>
                  <a:cubicBezTo>
                    <a:pt x="44" y="156"/>
                    <a:pt x="49" y="191"/>
                    <a:pt x="56" y="190"/>
                  </a:cubicBezTo>
                  <a:cubicBezTo>
                    <a:pt x="64" y="189"/>
                    <a:pt x="63" y="183"/>
                    <a:pt x="72" y="186"/>
                  </a:cubicBezTo>
                  <a:cubicBezTo>
                    <a:pt x="80" y="189"/>
                    <a:pt x="89" y="184"/>
                    <a:pt x="100" y="190"/>
                  </a:cubicBezTo>
                  <a:cubicBezTo>
                    <a:pt x="111" y="196"/>
                    <a:pt x="117" y="188"/>
                    <a:pt x="127" y="199"/>
                  </a:cubicBezTo>
                  <a:cubicBezTo>
                    <a:pt x="138" y="210"/>
                    <a:pt x="143" y="218"/>
                    <a:pt x="159" y="225"/>
                  </a:cubicBezTo>
                  <a:cubicBezTo>
                    <a:pt x="175" y="232"/>
                    <a:pt x="155" y="231"/>
                    <a:pt x="185" y="227"/>
                  </a:cubicBezTo>
                  <a:cubicBezTo>
                    <a:pt x="215" y="222"/>
                    <a:pt x="218" y="207"/>
                    <a:pt x="231" y="204"/>
                  </a:cubicBezTo>
                  <a:cubicBezTo>
                    <a:pt x="244" y="200"/>
                    <a:pt x="239" y="184"/>
                    <a:pt x="223" y="187"/>
                  </a:cubicBezTo>
                  <a:cubicBezTo>
                    <a:pt x="207" y="191"/>
                    <a:pt x="210" y="192"/>
                    <a:pt x="190" y="184"/>
                  </a:cubicBezTo>
                  <a:cubicBezTo>
                    <a:pt x="170" y="176"/>
                    <a:pt x="156" y="175"/>
                    <a:pt x="149" y="162"/>
                  </a:cubicBezTo>
                  <a:cubicBezTo>
                    <a:pt x="142" y="149"/>
                    <a:pt x="143" y="149"/>
                    <a:pt x="130" y="127"/>
                  </a:cubicBezTo>
                  <a:cubicBezTo>
                    <a:pt x="117" y="105"/>
                    <a:pt x="100" y="89"/>
                    <a:pt x="96" y="72"/>
                  </a:cubicBezTo>
                  <a:cubicBezTo>
                    <a:pt x="93" y="55"/>
                    <a:pt x="100" y="49"/>
                    <a:pt x="97" y="36"/>
                  </a:cubicBezTo>
                  <a:cubicBezTo>
                    <a:pt x="93" y="23"/>
                    <a:pt x="89" y="0"/>
                    <a:pt x="88" y="12"/>
                  </a:cubicBezTo>
                  <a:close/>
                </a:path>
              </a:pathLst>
            </a:custGeom>
            <a:solidFill>
              <a:srgbClr val="C4AED4"/>
            </a:solidFill>
            <a:ln w="9525">
              <a:noFill/>
              <a:round/>
              <a:headEnd/>
              <a:tailEnd/>
            </a:ln>
          </p:spPr>
          <p:txBody>
            <a:bodyPr/>
            <a:lstStyle/>
            <a:p>
              <a:endParaRPr lang="en-US"/>
            </a:p>
          </p:txBody>
        </p:sp>
        <p:sp>
          <p:nvSpPr>
            <p:cNvPr id="27521" name="Freeform 893"/>
            <p:cNvSpPr>
              <a:spLocks/>
            </p:cNvSpPr>
            <p:nvPr/>
          </p:nvSpPr>
          <p:spPr bwMode="auto">
            <a:xfrm>
              <a:off x="3270250" y="5079082"/>
              <a:ext cx="804863" cy="765175"/>
            </a:xfrm>
            <a:custGeom>
              <a:avLst/>
              <a:gdLst>
                <a:gd name="T0" fmla="*/ 2147483647 w 244"/>
                <a:gd name="T1" fmla="*/ 2147483647 h 232"/>
                <a:gd name="T2" fmla="*/ 2147483647 w 244"/>
                <a:gd name="T3" fmla="*/ 2147483647 h 232"/>
                <a:gd name="T4" fmla="*/ 2147483647 w 244"/>
                <a:gd name="T5" fmla="*/ 2147483647 h 232"/>
                <a:gd name="T6" fmla="*/ 2147483647 w 244"/>
                <a:gd name="T7" fmla="*/ 2147483647 h 232"/>
                <a:gd name="T8" fmla="*/ 2147483647 w 244"/>
                <a:gd name="T9" fmla="*/ 2147483647 h 232"/>
                <a:gd name="T10" fmla="*/ 2147483647 w 244"/>
                <a:gd name="T11" fmla="*/ 2147483647 h 232"/>
                <a:gd name="T12" fmla="*/ 2147483647 w 244"/>
                <a:gd name="T13" fmla="*/ 2147483647 h 232"/>
                <a:gd name="T14" fmla="*/ 2147483647 w 244"/>
                <a:gd name="T15" fmla="*/ 2147483647 h 232"/>
                <a:gd name="T16" fmla="*/ 2147483647 w 244"/>
                <a:gd name="T17" fmla="*/ 2147483647 h 232"/>
                <a:gd name="T18" fmla="*/ 2147483647 w 244"/>
                <a:gd name="T19" fmla="*/ 2147483647 h 232"/>
                <a:gd name="T20" fmla="*/ 2147483647 w 244"/>
                <a:gd name="T21" fmla="*/ 2147483647 h 232"/>
                <a:gd name="T22" fmla="*/ 2147483647 w 244"/>
                <a:gd name="T23" fmla="*/ 2147483647 h 232"/>
                <a:gd name="T24" fmla="*/ 2147483647 w 244"/>
                <a:gd name="T25" fmla="*/ 2147483647 h 232"/>
                <a:gd name="T26" fmla="*/ 2147483647 w 244"/>
                <a:gd name="T27" fmla="*/ 2147483647 h 232"/>
                <a:gd name="T28" fmla="*/ 2147483647 w 244"/>
                <a:gd name="T29" fmla="*/ 2147483647 h 232"/>
                <a:gd name="T30" fmla="*/ 2147483647 w 244"/>
                <a:gd name="T31" fmla="*/ 2147483647 h 232"/>
                <a:gd name="T32" fmla="*/ 2147483647 w 244"/>
                <a:gd name="T33" fmla="*/ 2147483647 h 232"/>
                <a:gd name="T34" fmla="*/ 2147483647 w 244"/>
                <a:gd name="T35" fmla="*/ 2147483647 h 232"/>
                <a:gd name="T36" fmla="*/ 2147483647 w 244"/>
                <a:gd name="T37" fmla="*/ 2147483647 h 232"/>
                <a:gd name="T38" fmla="*/ 2147483647 w 244"/>
                <a:gd name="T39" fmla="*/ 2147483647 h 232"/>
                <a:gd name="T40" fmla="*/ 2147483647 w 244"/>
                <a:gd name="T41" fmla="*/ 2147483647 h 2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4"/>
                <a:gd name="T64" fmla="*/ 0 h 232"/>
                <a:gd name="T65" fmla="*/ 244 w 244"/>
                <a:gd name="T66" fmla="*/ 232 h 2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4" h="232">
                  <a:moveTo>
                    <a:pt x="88" y="13"/>
                  </a:moveTo>
                  <a:cubicBezTo>
                    <a:pt x="88" y="13"/>
                    <a:pt x="72" y="24"/>
                    <a:pt x="68" y="37"/>
                  </a:cubicBezTo>
                  <a:cubicBezTo>
                    <a:pt x="63" y="50"/>
                    <a:pt x="54" y="50"/>
                    <a:pt x="50" y="63"/>
                  </a:cubicBezTo>
                  <a:cubicBezTo>
                    <a:pt x="47" y="76"/>
                    <a:pt x="44" y="84"/>
                    <a:pt x="23" y="78"/>
                  </a:cubicBezTo>
                  <a:cubicBezTo>
                    <a:pt x="2" y="73"/>
                    <a:pt x="0" y="85"/>
                    <a:pt x="3" y="98"/>
                  </a:cubicBezTo>
                  <a:cubicBezTo>
                    <a:pt x="7" y="111"/>
                    <a:pt x="3" y="104"/>
                    <a:pt x="14" y="120"/>
                  </a:cubicBezTo>
                  <a:cubicBezTo>
                    <a:pt x="26" y="136"/>
                    <a:pt x="43" y="151"/>
                    <a:pt x="43" y="154"/>
                  </a:cubicBezTo>
                  <a:cubicBezTo>
                    <a:pt x="44" y="156"/>
                    <a:pt x="49" y="191"/>
                    <a:pt x="56" y="190"/>
                  </a:cubicBezTo>
                  <a:cubicBezTo>
                    <a:pt x="64" y="189"/>
                    <a:pt x="63" y="183"/>
                    <a:pt x="72" y="185"/>
                  </a:cubicBezTo>
                  <a:cubicBezTo>
                    <a:pt x="80" y="188"/>
                    <a:pt x="89" y="184"/>
                    <a:pt x="100" y="190"/>
                  </a:cubicBezTo>
                  <a:cubicBezTo>
                    <a:pt x="111" y="196"/>
                    <a:pt x="117" y="187"/>
                    <a:pt x="127" y="198"/>
                  </a:cubicBezTo>
                  <a:cubicBezTo>
                    <a:pt x="138" y="209"/>
                    <a:pt x="143" y="218"/>
                    <a:pt x="159" y="225"/>
                  </a:cubicBezTo>
                  <a:cubicBezTo>
                    <a:pt x="175" y="232"/>
                    <a:pt x="155" y="231"/>
                    <a:pt x="185" y="227"/>
                  </a:cubicBezTo>
                  <a:cubicBezTo>
                    <a:pt x="215" y="222"/>
                    <a:pt x="218" y="207"/>
                    <a:pt x="231" y="204"/>
                  </a:cubicBezTo>
                  <a:cubicBezTo>
                    <a:pt x="244" y="201"/>
                    <a:pt x="239" y="184"/>
                    <a:pt x="223" y="187"/>
                  </a:cubicBezTo>
                  <a:cubicBezTo>
                    <a:pt x="207" y="191"/>
                    <a:pt x="210" y="192"/>
                    <a:pt x="189" y="184"/>
                  </a:cubicBezTo>
                  <a:cubicBezTo>
                    <a:pt x="169" y="176"/>
                    <a:pt x="155" y="175"/>
                    <a:pt x="149" y="162"/>
                  </a:cubicBezTo>
                  <a:cubicBezTo>
                    <a:pt x="142" y="149"/>
                    <a:pt x="142" y="148"/>
                    <a:pt x="130" y="127"/>
                  </a:cubicBezTo>
                  <a:cubicBezTo>
                    <a:pt x="117" y="105"/>
                    <a:pt x="100" y="89"/>
                    <a:pt x="96" y="72"/>
                  </a:cubicBezTo>
                  <a:cubicBezTo>
                    <a:pt x="93" y="55"/>
                    <a:pt x="100" y="49"/>
                    <a:pt x="97" y="36"/>
                  </a:cubicBezTo>
                  <a:cubicBezTo>
                    <a:pt x="93" y="24"/>
                    <a:pt x="89" y="0"/>
                    <a:pt x="88" y="13"/>
                  </a:cubicBezTo>
                  <a:close/>
                </a:path>
              </a:pathLst>
            </a:custGeom>
            <a:solidFill>
              <a:srgbClr val="C3ADD4"/>
            </a:solidFill>
            <a:ln w="9525">
              <a:noFill/>
              <a:round/>
              <a:headEnd/>
              <a:tailEnd/>
            </a:ln>
          </p:spPr>
          <p:txBody>
            <a:bodyPr/>
            <a:lstStyle/>
            <a:p>
              <a:endParaRPr lang="en-US"/>
            </a:p>
          </p:txBody>
        </p:sp>
        <p:sp>
          <p:nvSpPr>
            <p:cNvPr id="27522" name="Freeform 894"/>
            <p:cNvSpPr>
              <a:spLocks/>
            </p:cNvSpPr>
            <p:nvPr/>
          </p:nvSpPr>
          <p:spPr bwMode="auto">
            <a:xfrm>
              <a:off x="3270250" y="5082257"/>
              <a:ext cx="800100" cy="762000"/>
            </a:xfrm>
            <a:custGeom>
              <a:avLst/>
              <a:gdLst>
                <a:gd name="T0" fmla="*/ 2147483647 w 243"/>
                <a:gd name="T1" fmla="*/ 2147483647 h 231"/>
                <a:gd name="T2" fmla="*/ 2147483647 w 243"/>
                <a:gd name="T3" fmla="*/ 2147483647 h 231"/>
                <a:gd name="T4" fmla="*/ 2147483647 w 243"/>
                <a:gd name="T5" fmla="*/ 2147483647 h 231"/>
                <a:gd name="T6" fmla="*/ 2147483647 w 243"/>
                <a:gd name="T7" fmla="*/ 2147483647 h 231"/>
                <a:gd name="T8" fmla="*/ 2147483647 w 243"/>
                <a:gd name="T9" fmla="*/ 2147483647 h 231"/>
                <a:gd name="T10" fmla="*/ 2147483647 w 243"/>
                <a:gd name="T11" fmla="*/ 2147483647 h 231"/>
                <a:gd name="T12" fmla="*/ 2147483647 w 243"/>
                <a:gd name="T13" fmla="*/ 2147483647 h 231"/>
                <a:gd name="T14" fmla="*/ 2147483647 w 243"/>
                <a:gd name="T15" fmla="*/ 2147483647 h 231"/>
                <a:gd name="T16" fmla="*/ 2147483647 w 243"/>
                <a:gd name="T17" fmla="*/ 2147483647 h 231"/>
                <a:gd name="T18" fmla="*/ 2147483647 w 243"/>
                <a:gd name="T19" fmla="*/ 2147483647 h 231"/>
                <a:gd name="T20" fmla="*/ 2147483647 w 243"/>
                <a:gd name="T21" fmla="*/ 2147483647 h 231"/>
                <a:gd name="T22" fmla="*/ 2147483647 w 243"/>
                <a:gd name="T23" fmla="*/ 2147483647 h 231"/>
                <a:gd name="T24" fmla="*/ 2147483647 w 243"/>
                <a:gd name="T25" fmla="*/ 2147483647 h 231"/>
                <a:gd name="T26" fmla="*/ 2147483647 w 243"/>
                <a:gd name="T27" fmla="*/ 2147483647 h 231"/>
                <a:gd name="T28" fmla="*/ 2147483647 w 243"/>
                <a:gd name="T29" fmla="*/ 2147483647 h 231"/>
                <a:gd name="T30" fmla="*/ 2147483647 w 243"/>
                <a:gd name="T31" fmla="*/ 2147483647 h 231"/>
                <a:gd name="T32" fmla="*/ 2147483647 w 243"/>
                <a:gd name="T33" fmla="*/ 2147483647 h 231"/>
                <a:gd name="T34" fmla="*/ 2147483647 w 243"/>
                <a:gd name="T35" fmla="*/ 2147483647 h 231"/>
                <a:gd name="T36" fmla="*/ 2147483647 w 243"/>
                <a:gd name="T37" fmla="*/ 2147483647 h 231"/>
                <a:gd name="T38" fmla="*/ 2147483647 w 243"/>
                <a:gd name="T39" fmla="*/ 2147483647 h 231"/>
                <a:gd name="T40" fmla="*/ 2147483647 w 243"/>
                <a:gd name="T41" fmla="*/ 2147483647 h 2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3"/>
                <a:gd name="T64" fmla="*/ 0 h 231"/>
                <a:gd name="T65" fmla="*/ 243 w 243"/>
                <a:gd name="T66" fmla="*/ 231 h 2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3" h="231">
                  <a:moveTo>
                    <a:pt x="88" y="12"/>
                  </a:moveTo>
                  <a:cubicBezTo>
                    <a:pt x="88" y="12"/>
                    <a:pt x="72" y="24"/>
                    <a:pt x="68" y="37"/>
                  </a:cubicBezTo>
                  <a:cubicBezTo>
                    <a:pt x="63" y="50"/>
                    <a:pt x="54" y="49"/>
                    <a:pt x="50" y="62"/>
                  </a:cubicBezTo>
                  <a:cubicBezTo>
                    <a:pt x="47" y="75"/>
                    <a:pt x="44" y="83"/>
                    <a:pt x="23" y="77"/>
                  </a:cubicBezTo>
                  <a:cubicBezTo>
                    <a:pt x="2" y="72"/>
                    <a:pt x="0" y="84"/>
                    <a:pt x="4" y="97"/>
                  </a:cubicBezTo>
                  <a:cubicBezTo>
                    <a:pt x="7" y="110"/>
                    <a:pt x="4" y="103"/>
                    <a:pt x="15" y="119"/>
                  </a:cubicBezTo>
                  <a:cubicBezTo>
                    <a:pt x="26" y="135"/>
                    <a:pt x="43" y="150"/>
                    <a:pt x="44" y="152"/>
                  </a:cubicBezTo>
                  <a:cubicBezTo>
                    <a:pt x="44" y="155"/>
                    <a:pt x="49" y="190"/>
                    <a:pt x="56" y="189"/>
                  </a:cubicBezTo>
                  <a:cubicBezTo>
                    <a:pt x="64" y="188"/>
                    <a:pt x="63" y="181"/>
                    <a:pt x="72" y="184"/>
                  </a:cubicBezTo>
                  <a:cubicBezTo>
                    <a:pt x="80" y="187"/>
                    <a:pt x="89" y="183"/>
                    <a:pt x="100" y="189"/>
                  </a:cubicBezTo>
                  <a:cubicBezTo>
                    <a:pt x="111" y="194"/>
                    <a:pt x="117" y="186"/>
                    <a:pt x="127" y="197"/>
                  </a:cubicBezTo>
                  <a:cubicBezTo>
                    <a:pt x="138" y="208"/>
                    <a:pt x="143" y="216"/>
                    <a:pt x="159" y="224"/>
                  </a:cubicBezTo>
                  <a:cubicBezTo>
                    <a:pt x="175" y="231"/>
                    <a:pt x="155" y="230"/>
                    <a:pt x="185" y="226"/>
                  </a:cubicBezTo>
                  <a:cubicBezTo>
                    <a:pt x="215" y="221"/>
                    <a:pt x="218" y="206"/>
                    <a:pt x="231" y="203"/>
                  </a:cubicBezTo>
                  <a:cubicBezTo>
                    <a:pt x="243" y="200"/>
                    <a:pt x="239" y="183"/>
                    <a:pt x="223" y="186"/>
                  </a:cubicBezTo>
                  <a:cubicBezTo>
                    <a:pt x="207" y="190"/>
                    <a:pt x="209" y="191"/>
                    <a:pt x="189" y="183"/>
                  </a:cubicBezTo>
                  <a:cubicBezTo>
                    <a:pt x="169" y="175"/>
                    <a:pt x="155" y="174"/>
                    <a:pt x="148" y="161"/>
                  </a:cubicBezTo>
                  <a:cubicBezTo>
                    <a:pt x="141" y="148"/>
                    <a:pt x="142" y="147"/>
                    <a:pt x="129" y="126"/>
                  </a:cubicBezTo>
                  <a:cubicBezTo>
                    <a:pt x="117" y="104"/>
                    <a:pt x="100" y="89"/>
                    <a:pt x="96" y="72"/>
                  </a:cubicBezTo>
                  <a:cubicBezTo>
                    <a:pt x="92" y="55"/>
                    <a:pt x="100" y="49"/>
                    <a:pt x="96" y="36"/>
                  </a:cubicBezTo>
                  <a:cubicBezTo>
                    <a:pt x="93" y="23"/>
                    <a:pt x="89" y="0"/>
                    <a:pt x="88" y="12"/>
                  </a:cubicBezTo>
                  <a:close/>
                </a:path>
              </a:pathLst>
            </a:custGeom>
            <a:solidFill>
              <a:srgbClr val="C2ADD3"/>
            </a:solidFill>
            <a:ln w="9525">
              <a:noFill/>
              <a:round/>
              <a:headEnd/>
              <a:tailEnd/>
            </a:ln>
          </p:spPr>
          <p:txBody>
            <a:bodyPr/>
            <a:lstStyle/>
            <a:p>
              <a:endParaRPr lang="en-US"/>
            </a:p>
          </p:txBody>
        </p:sp>
        <p:sp>
          <p:nvSpPr>
            <p:cNvPr id="27523" name="Freeform 895"/>
            <p:cNvSpPr>
              <a:spLocks/>
            </p:cNvSpPr>
            <p:nvPr/>
          </p:nvSpPr>
          <p:spPr bwMode="auto">
            <a:xfrm>
              <a:off x="3273425" y="5082257"/>
              <a:ext cx="796925" cy="758825"/>
            </a:xfrm>
            <a:custGeom>
              <a:avLst/>
              <a:gdLst>
                <a:gd name="T0" fmla="*/ 2147483647 w 242"/>
                <a:gd name="T1" fmla="*/ 2147483647 h 230"/>
                <a:gd name="T2" fmla="*/ 2147483647 w 242"/>
                <a:gd name="T3" fmla="*/ 2147483647 h 230"/>
                <a:gd name="T4" fmla="*/ 2147483647 w 242"/>
                <a:gd name="T5" fmla="*/ 2147483647 h 230"/>
                <a:gd name="T6" fmla="*/ 2147483647 w 242"/>
                <a:gd name="T7" fmla="*/ 2147483647 h 230"/>
                <a:gd name="T8" fmla="*/ 2147483647 w 242"/>
                <a:gd name="T9" fmla="*/ 2147483647 h 230"/>
                <a:gd name="T10" fmla="*/ 2147483647 w 242"/>
                <a:gd name="T11" fmla="*/ 2147483647 h 230"/>
                <a:gd name="T12" fmla="*/ 2147483647 w 242"/>
                <a:gd name="T13" fmla="*/ 2147483647 h 230"/>
                <a:gd name="T14" fmla="*/ 2147483647 w 242"/>
                <a:gd name="T15" fmla="*/ 2147483647 h 230"/>
                <a:gd name="T16" fmla="*/ 2147483647 w 242"/>
                <a:gd name="T17" fmla="*/ 2147483647 h 230"/>
                <a:gd name="T18" fmla="*/ 2147483647 w 242"/>
                <a:gd name="T19" fmla="*/ 2147483647 h 230"/>
                <a:gd name="T20" fmla="*/ 2147483647 w 242"/>
                <a:gd name="T21" fmla="*/ 2147483647 h 230"/>
                <a:gd name="T22" fmla="*/ 2147483647 w 242"/>
                <a:gd name="T23" fmla="*/ 2147483647 h 230"/>
                <a:gd name="T24" fmla="*/ 2147483647 w 242"/>
                <a:gd name="T25" fmla="*/ 2147483647 h 230"/>
                <a:gd name="T26" fmla="*/ 2147483647 w 242"/>
                <a:gd name="T27" fmla="*/ 2147483647 h 230"/>
                <a:gd name="T28" fmla="*/ 2147483647 w 242"/>
                <a:gd name="T29" fmla="*/ 2147483647 h 230"/>
                <a:gd name="T30" fmla="*/ 2147483647 w 242"/>
                <a:gd name="T31" fmla="*/ 2147483647 h 230"/>
                <a:gd name="T32" fmla="*/ 2147483647 w 242"/>
                <a:gd name="T33" fmla="*/ 2147483647 h 230"/>
                <a:gd name="T34" fmla="*/ 2147483647 w 242"/>
                <a:gd name="T35" fmla="*/ 2147483647 h 230"/>
                <a:gd name="T36" fmla="*/ 2147483647 w 242"/>
                <a:gd name="T37" fmla="*/ 2147483647 h 230"/>
                <a:gd name="T38" fmla="*/ 2147483647 w 242"/>
                <a:gd name="T39" fmla="*/ 2147483647 h 230"/>
                <a:gd name="T40" fmla="*/ 2147483647 w 242"/>
                <a:gd name="T41" fmla="*/ 2147483647 h 2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2"/>
                <a:gd name="T64" fmla="*/ 0 h 230"/>
                <a:gd name="T65" fmla="*/ 242 w 242"/>
                <a:gd name="T66" fmla="*/ 230 h 2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2" h="230">
                  <a:moveTo>
                    <a:pt x="87" y="13"/>
                  </a:moveTo>
                  <a:cubicBezTo>
                    <a:pt x="87" y="13"/>
                    <a:pt x="71" y="24"/>
                    <a:pt x="67" y="37"/>
                  </a:cubicBezTo>
                  <a:cubicBezTo>
                    <a:pt x="62" y="50"/>
                    <a:pt x="53" y="49"/>
                    <a:pt x="49" y="62"/>
                  </a:cubicBezTo>
                  <a:cubicBezTo>
                    <a:pt x="46" y="75"/>
                    <a:pt x="43" y="83"/>
                    <a:pt x="22" y="78"/>
                  </a:cubicBezTo>
                  <a:cubicBezTo>
                    <a:pt x="1" y="72"/>
                    <a:pt x="0" y="84"/>
                    <a:pt x="3" y="97"/>
                  </a:cubicBezTo>
                  <a:cubicBezTo>
                    <a:pt x="6" y="110"/>
                    <a:pt x="3" y="103"/>
                    <a:pt x="14" y="119"/>
                  </a:cubicBezTo>
                  <a:cubicBezTo>
                    <a:pt x="25" y="135"/>
                    <a:pt x="42" y="150"/>
                    <a:pt x="43" y="152"/>
                  </a:cubicBezTo>
                  <a:cubicBezTo>
                    <a:pt x="43" y="155"/>
                    <a:pt x="48" y="190"/>
                    <a:pt x="55" y="189"/>
                  </a:cubicBezTo>
                  <a:cubicBezTo>
                    <a:pt x="63" y="188"/>
                    <a:pt x="63" y="181"/>
                    <a:pt x="71" y="184"/>
                  </a:cubicBezTo>
                  <a:cubicBezTo>
                    <a:pt x="79" y="187"/>
                    <a:pt x="88" y="183"/>
                    <a:pt x="99" y="189"/>
                  </a:cubicBezTo>
                  <a:cubicBezTo>
                    <a:pt x="110" y="194"/>
                    <a:pt x="115" y="186"/>
                    <a:pt x="126" y="197"/>
                  </a:cubicBezTo>
                  <a:cubicBezTo>
                    <a:pt x="137" y="208"/>
                    <a:pt x="142" y="216"/>
                    <a:pt x="158" y="223"/>
                  </a:cubicBezTo>
                  <a:cubicBezTo>
                    <a:pt x="174" y="230"/>
                    <a:pt x="154" y="230"/>
                    <a:pt x="184" y="226"/>
                  </a:cubicBezTo>
                  <a:cubicBezTo>
                    <a:pt x="214" y="221"/>
                    <a:pt x="217" y="206"/>
                    <a:pt x="229" y="203"/>
                  </a:cubicBezTo>
                  <a:cubicBezTo>
                    <a:pt x="242" y="200"/>
                    <a:pt x="238" y="183"/>
                    <a:pt x="222" y="186"/>
                  </a:cubicBezTo>
                  <a:cubicBezTo>
                    <a:pt x="205" y="190"/>
                    <a:pt x="208" y="191"/>
                    <a:pt x="188" y="183"/>
                  </a:cubicBezTo>
                  <a:cubicBezTo>
                    <a:pt x="168" y="176"/>
                    <a:pt x="154" y="174"/>
                    <a:pt x="147" y="161"/>
                  </a:cubicBezTo>
                  <a:cubicBezTo>
                    <a:pt x="140" y="148"/>
                    <a:pt x="140" y="147"/>
                    <a:pt x="128" y="126"/>
                  </a:cubicBezTo>
                  <a:cubicBezTo>
                    <a:pt x="115" y="104"/>
                    <a:pt x="99" y="89"/>
                    <a:pt x="95" y="72"/>
                  </a:cubicBezTo>
                  <a:cubicBezTo>
                    <a:pt x="91" y="55"/>
                    <a:pt x="99" y="49"/>
                    <a:pt x="95" y="36"/>
                  </a:cubicBezTo>
                  <a:cubicBezTo>
                    <a:pt x="92" y="24"/>
                    <a:pt x="88" y="0"/>
                    <a:pt x="87" y="13"/>
                  </a:cubicBezTo>
                  <a:close/>
                </a:path>
              </a:pathLst>
            </a:custGeom>
            <a:solidFill>
              <a:srgbClr val="C1ACD3"/>
            </a:solidFill>
            <a:ln w="9525">
              <a:noFill/>
              <a:round/>
              <a:headEnd/>
              <a:tailEnd/>
            </a:ln>
          </p:spPr>
          <p:txBody>
            <a:bodyPr/>
            <a:lstStyle/>
            <a:p>
              <a:endParaRPr lang="en-US"/>
            </a:p>
          </p:txBody>
        </p:sp>
        <p:sp>
          <p:nvSpPr>
            <p:cNvPr id="27524" name="Freeform 896"/>
            <p:cNvSpPr>
              <a:spLocks/>
            </p:cNvSpPr>
            <p:nvPr/>
          </p:nvSpPr>
          <p:spPr bwMode="auto">
            <a:xfrm>
              <a:off x="3273425" y="5085432"/>
              <a:ext cx="796925" cy="755650"/>
            </a:xfrm>
            <a:custGeom>
              <a:avLst/>
              <a:gdLst>
                <a:gd name="T0" fmla="*/ 2147483647 w 242"/>
                <a:gd name="T1" fmla="*/ 2147483647 h 229"/>
                <a:gd name="T2" fmla="*/ 2147483647 w 242"/>
                <a:gd name="T3" fmla="*/ 2147483647 h 229"/>
                <a:gd name="T4" fmla="*/ 2147483647 w 242"/>
                <a:gd name="T5" fmla="*/ 2147483647 h 229"/>
                <a:gd name="T6" fmla="*/ 2147483647 w 242"/>
                <a:gd name="T7" fmla="*/ 2147483647 h 229"/>
                <a:gd name="T8" fmla="*/ 2147483647 w 242"/>
                <a:gd name="T9" fmla="*/ 2147483647 h 229"/>
                <a:gd name="T10" fmla="*/ 2147483647 w 242"/>
                <a:gd name="T11" fmla="*/ 2147483647 h 229"/>
                <a:gd name="T12" fmla="*/ 2147483647 w 242"/>
                <a:gd name="T13" fmla="*/ 2147483647 h 229"/>
                <a:gd name="T14" fmla="*/ 2147483647 w 242"/>
                <a:gd name="T15" fmla="*/ 2147483647 h 229"/>
                <a:gd name="T16" fmla="*/ 2147483647 w 242"/>
                <a:gd name="T17" fmla="*/ 2147483647 h 229"/>
                <a:gd name="T18" fmla="*/ 2147483647 w 242"/>
                <a:gd name="T19" fmla="*/ 2147483647 h 229"/>
                <a:gd name="T20" fmla="*/ 2147483647 w 242"/>
                <a:gd name="T21" fmla="*/ 2147483647 h 229"/>
                <a:gd name="T22" fmla="*/ 2147483647 w 242"/>
                <a:gd name="T23" fmla="*/ 2147483647 h 229"/>
                <a:gd name="T24" fmla="*/ 2147483647 w 242"/>
                <a:gd name="T25" fmla="*/ 2147483647 h 229"/>
                <a:gd name="T26" fmla="*/ 2147483647 w 242"/>
                <a:gd name="T27" fmla="*/ 2147483647 h 229"/>
                <a:gd name="T28" fmla="*/ 2147483647 w 242"/>
                <a:gd name="T29" fmla="*/ 2147483647 h 229"/>
                <a:gd name="T30" fmla="*/ 2147483647 w 242"/>
                <a:gd name="T31" fmla="*/ 2147483647 h 229"/>
                <a:gd name="T32" fmla="*/ 2147483647 w 242"/>
                <a:gd name="T33" fmla="*/ 2147483647 h 229"/>
                <a:gd name="T34" fmla="*/ 2147483647 w 242"/>
                <a:gd name="T35" fmla="*/ 2147483647 h 229"/>
                <a:gd name="T36" fmla="*/ 2147483647 w 242"/>
                <a:gd name="T37" fmla="*/ 2147483647 h 229"/>
                <a:gd name="T38" fmla="*/ 2147483647 w 242"/>
                <a:gd name="T39" fmla="*/ 2147483647 h 229"/>
                <a:gd name="T40" fmla="*/ 2147483647 w 242"/>
                <a:gd name="T41" fmla="*/ 2147483647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2"/>
                <a:gd name="T64" fmla="*/ 0 h 229"/>
                <a:gd name="T65" fmla="*/ 242 w 242"/>
                <a:gd name="T66" fmla="*/ 229 h 2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2" h="229">
                  <a:moveTo>
                    <a:pt x="87" y="12"/>
                  </a:moveTo>
                  <a:cubicBezTo>
                    <a:pt x="87" y="12"/>
                    <a:pt x="71" y="23"/>
                    <a:pt x="67" y="37"/>
                  </a:cubicBezTo>
                  <a:cubicBezTo>
                    <a:pt x="62" y="50"/>
                    <a:pt x="53" y="49"/>
                    <a:pt x="50" y="62"/>
                  </a:cubicBezTo>
                  <a:cubicBezTo>
                    <a:pt x="46" y="74"/>
                    <a:pt x="44" y="82"/>
                    <a:pt x="22" y="77"/>
                  </a:cubicBezTo>
                  <a:cubicBezTo>
                    <a:pt x="1" y="71"/>
                    <a:pt x="0" y="83"/>
                    <a:pt x="3" y="96"/>
                  </a:cubicBezTo>
                  <a:cubicBezTo>
                    <a:pt x="7" y="109"/>
                    <a:pt x="3" y="103"/>
                    <a:pt x="14" y="118"/>
                  </a:cubicBezTo>
                  <a:cubicBezTo>
                    <a:pt x="25" y="134"/>
                    <a:pt x="42" y="149"/>
                    <a:pt x="43" y="151"/>
                  </a:cubicBezTo>
                  <a:cubicBezTo>
                    <a:pt x="44" y="154"/>
                    <a:pt x="48" y="189"/>
                    <a:pt x="55" y="188"/>
                  </a:cubicBezTo>
                  <a:cubicBezTo>
                    <a:pt x="63" y="186"/>
                    <a:pt x="63" y="180"/>
                    <a:pt x="71" y="182"/>
                  </a:cubicBezTo>
                  <a:cubicBezTo>
                    <a:pt x="80" y="185"/>
                    <a:pt x="88" y="182"/>
                    <a:pt x="99" y="187"/>
                  </a:cubicBezTo>
                  <a:cubicBezTo>
                    <a:pt x="110" y="193"/>
                    <a:pt x="115" y="185"/>
                    <a:pt x="126" y="196"/>
                  </a:cubicBezTo>
                  <a:cubicBezTo>
                    <a:pt x="137" y="207"/>
                    <a:pt x="142" y="215"/>
                    <a:pt x="158" y="222"/>
                  </a:cubicBezTo>
                  <a:cubicBezTo>
                    <a:pt x="174" y="229"/>
                    <a:pt x="154" y="229"/>
                    <a:pt x="184" y="224"/>
                  </a:cubicBezTo>
                  <a:cubicBezTo>
                    <a:pt x="214" y="220"/>
                    <a:pt x="216" y="206"/>
                    <a:pt x="229" y="202"/>
                  </a:cubicBezTo>
                  <a:cubicBezTo>
                    <a:pt x="242" y="199"/>
                    <a:pt x="238" y="182"/>
                    <a:pt x="221" y="185"/>
                  </a:cubicBezTo>
                  <a:cubicBezTo>
                    <a:pt x="205" y="189"/>
                    <a:pt x="207" y="190"/>
                    <a:pt x="187" y="182"/>
                  </a:cubicBezTo>
                  <a:cubicBezTo>
                    <a:pt x="167" y="175"/>
                    <a:pt x="153" y="172"/>
                    <a:pt x="147" y="160"/>
                  </a:cubicBezTo>
                  <a:cubicBezTo>
                    <a:pt x="140" y="147"/>
                    <a:pt x="140" y="146"/>
                    <a:pt x="127" y="125"/>
                  </a:cubicBezTo>
                  <a:cubicBezTo>
                    <a:pt x="115" y="104"/>
                    <a:pt x="98" y="88"/>
                    <a:pt x="95" y="71"/>
                  </a:cubicBezTo>
                  <a:cubicBezTo>
                    <a:pt x="91" y="54"/>
                    <a:pt x="98" y="49"/>
                    <a:pt x="95" y="36"/>
                  </a:cubicBezTo>
                  <a:cubicBezTo>
                    <a:pt x="92" y="23"/>
                    <a:pt x="88" y="0"/>
                    <a:pt x="87" y="12"/>
                  </a:cubicBezTo>
                  <a:close/>
                </a:path>
              </a:pathLst>
            </a:custGeom>
            <a:solidFill>
              <a:srgbClr val="C0ABD3"/>
            </a:solidFill>
            <a:ln w="9525">
              <a:noFill/>
              <a:round/>
              <a:headEnd/>
              <a:tailEnd/>
            </a:ln>
          </p:spPr>
          <p:txBody>
            <a:bodyPr/>
            <a:lstStyle/>
            <a:p>
              <a:endParaRPr lang="en-US"/>
            </a:p>
          </p:txBody>
        </p:sp>
        <p:sp>
          <p:nvSpPr>
            <p:cNvPr id="27525" name="Freeform 897"/>
            <p:cNvSpPr>
              <a:spLocks/>
            </p:cNvSpPr>
            <p:nvPr/>
          </p:nvSpPr>
          <p:spPr bwMode="auto">
            <a:xfrm>
              <a:off x="3273425" y="5085432"/>
              <a:ext cx="796925" cy="755650"/>
            </a:xfrm>
            <a:custGeom>
              <a:avLst/>
              <a:gdLst>
                <a:gd name="T0" fmla="*/ 2147483647 w 242"/>
                <a:gd name="T1" fmla="*/ 2147483647 h 229"/>
                <a:gd name="T2" fmla="*/ 2147483647 w 242"/>
                <a:gd name="T3" fmla="*/ 2147483647 h 229"/>
                <a:gd name="T4" fmla="*/ 2147483647 w 242"/>
                <a:gd name="T5" fmla="*/ 2147483647 h 229"/>
                <a:gd name="T6" fmla="*/ 2147483647 w 242"/>
                <a:gd name="T7" fmla="*/ 2147483647 h 229"/>
                <a:gd name="T8" fmla="*/ 2147483647 w 242"/>
                <a:gd name="T9" fmla="*/ 2147483647 h 229"/>
                <a:gd name="T10" fmla="*/ 2147483647 w 242"/>
                <a:gd name="T11" fmla="*/ 2147483647 h 229"/>
                <a:gd name="T12" fmla="*/ 2147483647 w 242"/>
                <a:gd name="T13" fmla="*/ 2147483647 h 229"/>
                <a:gd name="T14" fmla="*/ 2147483647 w 242"/>
                <a:gd name="T15" fmla="*/ 2147483647 h 229"/>
                <a:gd name="T16" fmla="*/ 2147483647 w 242"/>
                <a:gd name="T17" fmla="*/ 2147483647 h 229"/>
                <a:gd name="T18" fmla="*/ 2147483647 w 242"/>
                <a:gd name="T19" fmla="*/ 2147483647 h 229"/>
                <a:gd name="T20" fmla="*/ 2147483647 w 242"/>
                <a:gd name="T21" fmla="*/ 2147483647 h 229"/>
                <a:gd name="T22" fmla="*/ 2147483647 w 242"/>
                <a:gd name="T23" fmla="*/ 2147483647 h 229"/>
                <a:gd name="T24" fmla="*/ 2147483647 w 242"/>
                <a:gd name="T25" fmla="*/ 2147483647 h 229"/>
                <a:gd name="T26" fmla="*/ 2147483647 w 242"/>
                <a:gd name="T27" fmla="*/ 2147483647 h 229"/>
                <a:gd name="T28" fmla="*/ 2147483647 w 242"/>
                <a:gd name="T29" fmla="*/ 2147483647 h 229"/>
                <a:gd name="T30" fmla="*/ 2147483647 w 242"/>
                <a:gd name="T31" fmla="*/ 2147483647 h 229"/>
                <a:gd name="T32" fmla="*/ 2147483647 w 242"/>
                <a:gd name="T33" fmla="*/ 2147483647 h 229"/>
                <a:gd name="T34" fmla="*/ 2147483647 w 242"/>
                <a:gd name="T35" fmla="*/ 2147483647 h 229"/>
                <a:gd name="T36" fmla="*/ 2147483647 w 242"/>
                <a:gd name="T37" fmla="*/ 2147483647 h 229"/>
                <a:gd name="T38" fmla="*/ 2147483647 w 242"/>
                <a:gd name="T39" fmla="*/ 2147483647 h 229"/>
                <a:gd name="T40" fmla="*/ 2147483647 w 242"/>
                <a:gd name="T41" fmla="*/ 2147483647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2"/>
                <a:gd name="T64" fmla="*/ 0 h 229"/>
                <a:gd name="T65" fmla="*/ 242 w 242"/>
                <a:gd name="T66" fmla="*/ 229 h 2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2" h="229">
                  <a:moveTo>
                    <a:pt x="87" y="13"/>
                  </a:moveTo>
                  <a:cubicBezTo>
                    <a:pt x="87" y="13"/>
                    <a:pt x="71" y="24"/>
                    <a:pt x="67" y="37"/>
                  </a:cubicBezTo>
                  <a:cubicBezTo>
                    <a:pt x="62" y="50"/>
                    <a:pt x="53" y="49"/>
                    <a:pt x="50" y="62"/>
                  </a:cubicBezTo>
                  <a:cubicBezTo>
                    <a:pt x="46" y="75"/>
                    <a:pt x="44" y="82"/>
                    <a:pt x="23" y="77"/>
                  </a:cubicBezTo>
                  <a:cubicBezTo>
                    <a:pt x="1" y="71"/>
                    <a:pt x="0" y="83"/>
                    <a:pt x="4" y="96"/>
                  </a:cubicBezTo>
                  <a:cubicBezTo>
                    <a:pt x="7" y="109"/>
                    <a:pt x="4" y="103"/>
                    <a:pt x="15" y="118"/>
                  </a:cubicBezTo>
                  <a:cubicBezTo>
                    <a:pt x="26" y="134"/>
                    <a:pt x="43" y="149"/>
                    <a:pt x="43" y="151"/>
                  </a:cubicBezTo>
                  <a:cubicBezTo>
                    <a:pt x="44" y="154"/>
                    <a:pt x="48" y="189"/>
                    <a:pt x="55" y="187"/>
                  </a:cubicBezTo>
                  <a:cubicBezTo>
                    <a:pt x="63" y="186"/>
                    <a:pt x="63" y="179"/>
                    <a:pt x="71" y="182"/>
                  </a:cubicBezTo>
                  <a:cubicBezTo>
                    <a:pt x="80" y="185"/>
                    <a:pt x="88" y="181"/>
                    <a:pt x="99" y="187"/>
                  </a:cubicBezTo>
                  <a:cubicBezTo>
                    <a:pt x="110" y="193"/>
                    <a:pt x="115" y="185"/>
                    <a:pt x="126" y="196"/>
                  </a:cubicBezTo>
                  <a:cubicBezTo>
                    <a:pt x="136" y="206"/>
                    <a:pt x="142" y="215"/>
                    <a:pt x="158" y="222"/>
                  </a:cubicBezTo>
                  <a:cubicBezTo>
                    <a:pt x="173" y="229"/>
                    <a:pt x="154" y="229"/>
                    <a:pt x="184" y="224"/>
                  </a:cubicBezTo>
                  <a:cubicBezTo>
                    <a:pt x="213" y="220"/>
                    <a:pt x="216" y="206"/>
                    <a:pt x="229" y="202"/>
                  </a:cubicBezTo>
                  <a:cubicBezTo>
                    <a:pt x="242" y="199"/>
                    <a:pt x="237" y="182"/>
                    <a:pt x="221" y="185"/>
                  </a:cubicBezTo>
                  <a:cubicBezTo>
                    <a:pt x="205" y="189"/>
                    <a:pt x="207" y="190"/>
                    <a:pt x="187" y="182"/>
                  </a:cubicBezTo>
                  <a:cubicBezTo>
                    <a:pt x="167" y="175"/>
                    <a:pt x="153" y="172"/>
                    <a:pt x="146" y="160"/>
                  </a:cubicBezTo>
                  <a:cubicBezTo>
                    <a:pt x="139" y="147"/>
                    <a:pt x="139" y="146"/>
                    <a:pt x="127" y="125"/>
                  </a:cubicBezTo>
                  <a:cubicBezTo>
                    <a:pt x="114" y="104"/>
                    <a:pt x="98" y="88"/>
                    <a:pt x="95" y="72"/>
                  </a:cubicBezTo>
                  <a:cubicBezTo>
                    <a:pt x="91" y="55"/>
                    <a:pt x="98" y="49"/>
                    <a:pt x="95" y="36"/>
                  </a:cubicBezTo>
                  <a:cubicBezTo>
                    <a:pt x="91" y="24"/>
                    <a:pt x="88" y="0"/>
                    <a:pt x="87" y="13"/>
                  </a:cubicBezTo>
                  <a:close/>
                </a:path>
              </a:pathLst>
            </a:custGeom>
            <a:solidFill>
              <a:srgbClr val="BFABD3"/>
            </a:solidFill>
            <a:ln w="9525">
              <a:noFill/>
              <a:round/>
              <a:headEnd/>
              <a:tailEnd/>
            </a:ln>
          </p:spPr>
          <p:txBody>
            <a:bodyPr/>
            <a:lstStyle/>
            <a:p>
              <a:endParaRPr lang="en-US"/>
            </a:p>
          </p:txBody>
        </p:sp>
        <p:sp>
          <p:nvSpPr>
            <p:cNvPr id="27526" name="Freeform 898"/>
            <p:cNvSpPr>
              <a:spLocks/>
            </p:cNvSpPr>
            <p:nvPr/>
          </p:nvSpPr>
          <p:spPr bwMode="auto">
            <a:xfrm>
              <a:off x="3276600" y="5088607"/>
              <a:ext cx="793750" cy="752475"/>
            </a:xfrm>
            <a:custGeom>
              <a:avLst/>
              <a:gdLst>
                <a:gd name="T0" fmla="*/ 2147483647 w 241"/>
                <a:gd name="T1" fmla="*/ 2147483647 h 228"/>
                <a:gd name="T2" fmla="*/ 2147483647 w 241"/>
                <a:gd name="T3" fmla="*/ 2147483647 h 228"/>
                <a:gd name="T4" fmla="*/ 2147483647 w 241"/>
                <a:gd name="T5" fmla="*/ 2147483647 h 228"/>
                <a:gd name="T6" fmla="*/ 2147483647 w 241"/>
                <a:gd name="T7" fmla="*/ 2147483647 h 228"/>
                <a:gd name="T8" fmla="*/ 2147483647 w 241"/>
                <a:gd name="T9" fmla="*/ 2147483647 h 228"/>
                <a:gd name="T10" fmla="*/ 2147483647 w 241"/>
                <a:gd name="T11" fmla="*/ 2147483647 h 228"/>
                <a:gd name="T12" fmla="*/ 2147483647 w 241"/>
                <a:gd name="T13" fmla="*/ 2147483647 h 228"/>
                <a:gd name="T14" fmla="*/ 2147483647 w 241"/>
                <a:gd name="T15" fmla="*/ 2147483647 h 228"/>
                <a:gd name="T16" fmla="*/ 2147483647 w 241"/>
                <a:gd name="T17" fmla="*/ 2147483647 h 228"/>
                <a:gd name="T18" fmla="*/ 2147483647 w 241"/>
                <a:gd name="T19" fmla="*/ 2147483647 h 228"/>
                <a:gd name="T20" fmla="*/ 2147483647 w 241"/>
                <a:gd name="T21" fmla="*/ 2147483647 h 228"/>
                <a:gd name="T22" fmla="*/ 2147483647 w 241"/>
                <a:gd name="T23" fmla="*/ 2147483647 h 228"/>
                <a:gd name="T24" fmla="*/ 2147483647 w 241"/>
                <a:gd name="T25" fmla="*/ 2147483647 h 228"/>
                <a:gd name="T26" fmla="*/ 2147483647 w 241"/>
                <a:gd name="T27" fmla="*/ 2147483647 h 228"/>
                <a:gd name="T28" fmla="*/ 2147483647 w 241"/>
                <a:gd name="T29" fmla="*/ 2147483647 h 228"/>
                <a:gd name="T30" fmla="*/ 2147483647 w 241"/>
                <a:gd name="T31" fmla="*/ 2147483647 h 228"/>
                <a:gd name="T32" fmla="*/ 2147483647 w 241"/>
                <a:gd name="T33" fmla="*/ 2147483647 h 228"/>
                <a:gd name="T34" fmla="*/ 2147483647 w 241"/>
                <a:gd name="T35" fmla="*/ 2147483647 h 228"/>
                <a:gd name="T36" fmla="*/ 2147483647 w 241"/>
                <a:gd name="T37" fmla="*/ 2147483647 h 228"/>
                <a:gd name="T38" fmla="*/ 2147483647 w 241"/>
                <a:gd name="T39" fmla="*/ 2147483647 h 228"/>
                <a:gd name="T40" fmla="*/ 2147483647 w 241"/>
                <a:gd name="T41" fmla="*/ 2147483647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1"/>
                <a:gd name="T64" fmla="*/ 0 h 228"/>
                <a:gd name="T65" fmla="*/ 241 w 241"/>
                <a:gd name="T66" fmla="*/ 228 h 2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1" h="228">
                  <a:moveTo>
                    <a:pt x="86" y="12"/>
                  </a:moveTo>
                  <a:cubicBezTo>
                    <a:pt x="86" y="12"/>
                    <a:pt x="70" y="23"/>
                    <a:pt x="66" y="36"/>
                  </a:cubicBezTo>
                  <a:cubicBezTo>
                    <a:pt x="61" y="49"/>
                    <a:pt x="52" y="48"/>
                    <a:pt x="49" y="61"/>
                  </a:cubicBezTo>
                  <a:cubicBezTo>
                    <a:pt x="45" y="74"/>
                    <a:pt x="43" y="82"/>
                    <a:pt x="22" y="76"/>
                  </a:cubicBezTo>
                  <a:cubicBezTo>
                    <a:pt x="1" y="71"/>
                    <a:pt x="0" y="83"/>
                    <a:pt x="3" y="95"/>
                  </a:cubicBezTo>
                  <a:cubicBezTo>
                    <a:pt x="7" y="108"/>
                    <a:pt x="3" y="102"/>
                    <a:pt x="14" y="117"/>
                  </a:cubicBezTo>
                  <a:cubicBezTo>
                    <a:pt x="25" y="133"/>
                    <a:pt x="42" y="148"/>
                    <a:pt x="42" y="150"/>
                  </a:cubicBezTo>
                  <a:cubicBezTo>
                    <a:pt x="43" y="152"/>
                    <a:pt x="47" y="187"/>
                    <a:pt x="54" y="186"/>
                  </a:cubicBezTo>
                  <a:cubicBezTo>
                    <a:pt x="62" y="185"/>
                    <a:pt x="62" y="178"/>
                    <a:pt x="70" y="181"/>
                  </a:cubicBezTo>
                  <a:cubicBezTo>
                    <a:pt x="79" y="184"/>
                    <a:pt x="87" y="180"/>
                    <a:pt x="98" y="186"/>
                  </a:cubicBezTo>
                  <a:cubicBezTo>
                    <a:pt x="109" y="192"/>
                    <a:pt x="114" y="184"/>
                    <a:pt x="125" y="194"/>
                  </a:cubicBezTo>
                  <a:cubicBezTo>
                    <a:pt x="135" y="205"/>
                    <a:pt x="141" y="214"/>
                    <a:pt x="157" y="220"/>
                  </a:cubicBezTo>
                  <a:cubicBezTo>
                    <a:pt x="172" y="227"/>
                    <a:pt x="154" y="228"/>
                    <a:pt x="183" y="223"/>
                  </a:cubicBezTo>
                  <a:cubicBezTo>
                    <a:pt x="212" y="219"/>
                    <a:pt x="215" y="205"/>
                    <a:pt x="228" y="201"/>
                  </a:cubicBezTo>
                  <a:cubicBezTo>
                    <a:pt x="241" y="198"/>
                    <a:pt x="236" y="181"/>
                    <a:pt x="220" y="185"/>
                  </a:cubicBezTo>
                  <a:cubicBezTo>
                    <a:pt x="204" y="188"/>
                    <a:pt x="205" y="189"/>
                    <a:pt x="186" y="181"/>
                  </a:cubicBezTo>
                  <a:cubicBezTo>
                    <a:pt x="166" y="174"/>
                    <a:pt x="152" y="171"/>
                    <a:pt x="145" y="159"/>
                  </a:cubicBezTo>
                  <a:cubicBezTo>
                    <a:pt x="138" y="146"/>
                    <a:pt x="138" y="145"/>
                    <a:pt x="125" y="124"/>
                  </a:cubicBezTo>
                  <a:cubicBezTo>
                    <a:pt x="113" y="103"/>
                    <a:pt x="97" y="88"/>
                    <a:pt x="93" y="71"/>
                  </a:cubicBezTo>
                  <a:cubicBezTo>
                    <a:pt x="90" y="54"/>
                    <a:pt x="97" y="48"/>
                    <a:pt x="94" y="36"/>
                  </a:cubicBezTo>
                  <a:cubicBezTo>
                    <a:pt x="90" y="23"/>
                    <a:pt x="87" y="0"/>
                    <a:pt x="86" y="12"/>
                  </a:cubicBezTo>
                  <a:close/>
                </a:path>
              </a:pathLst>
            </a:custGeom>
            <a:solidFill>
              <a:srgbClr val="BEAAD2"/>
            </a:solidFill>
            <a:ln w="9525">
              <a:noFill/>
              <a:round/>
              <a:headEnd/>
              <a:tailEnd/>
            </a:ln>
          </p:spPr>
          <p:txBody>
            <a:bodyPr/>
            <a:lstStyle/>
            <a:p>
              <a:endParaRPr lang="en-US"/>
            </a:p>
          </p:txBody>
        </p:sp>
        <p:sp>
          <p:nvSpPr>
            <p:cNvPr id="27527" name="Freeform 899"/>
            <p:cNvSpPr>
              <a:spLocks/>
            </p:cNvSpPr>
            <p:nvPr/>
          </p:nvSpPr>
          <p:spPr bwMode="auto">
            <a:xfrm>
              <a:off x="3276600" y="5091782"/>
              <a:ext cx="790575" cy="749300"/>
            </a:xfrm>
            <a:custGeom>
              <a:avLst/>
              <a:gdLst>
                <a:gd name="T0" fmla="*/ 2147483647 w 240"/>
                <a:gd name="T1" fmla="*/ 2147483647 h 227"/>
                <a:gd name="T2" fmla="*/ 2147483647 w 240"/>
                <a:gd name="T3" fmla="*/ 2147483647 h 227"/>
                <a:gd name="T4" fmla="*/ 2147483647 w 240"/>
                <a:gd name="T5" fmla="*/ 2147483647 h 227"/>
                <a:gd name="T6" fmla="*/ 2147483647 w 240"/>
                <a:gd name="T7" fmla="*/ 2147483647 h 227"/>
                <a:gd name="T8" fmla="*/ 2147483647 w 240"/>
                <a:gd name="T9" fmla="*/ 2147483647 h 227"/>
                <a:gd name="T10" fmla="*/ 2147483647 w 240"/>
                <a:gd name="T11" fmla="*/ 2147483647 h 227"/>
                <a:gd name="T12" fmla="*/ 2147483647 w 240"/>
                <a:gd name="T13" fmla="*/ 2147483647 h 227"/>
                <a:gd name="T14" fmla="*/ 2147483647 w 240"/>
                <a:gd name="T15" fmla="*/ 2147483647 h 227"/>
                <a:gd name="T16" fmla="*/ 2147483647 w 240"/>
                <a:gd name="T17" fmla="*/ 2147483647 h 227"/>
                <a:gd name="T18" fmla="*/ 2147483647 w 240"/>
                <a:gd name="T19" fmla="*/ 2147483647 h 227"/>
                <a:gd name="T20" fmla="*/ 2147483647 w 240"/>
                <a:gd name="T21" fmla="*/ 2147483647 h 227"/>
                <a:gd name="T22" fmla="*/ 2147483647 w 240"/>
                <a:gd name="T23" fmla="*/ 2147483647 h 227"/>
                <a:gd name="T24" fmla="*/ 2147483647 w 240"/>
                <a:gd name="T25" fmla="*/ 2147483647 h 227"/>
                <a:gd name="T26" fmla="*/ 2147483647 w 240"/>
                <a:gd name="T27" fmla="*/ 2147483647 h 227"/>
                <a:gd name="T28" fmla="*/ 2147483647 w 240"/>
                <a:gd name="T29" fmla="*/ 2147483647 h 227"/>
                <a:gd name="T30" fmla="*/ 2147483647 w 240"/>
                <a:gd name="T31" fmla="*/ 2147483647 h 227"/>
                <a:gd name="T32" fmla="*/ 2147483647 w 240"/>
                <a:gd name="T33" fmla="*/ 2147483647 h 227"/>
                <a:gd name="T34" fmla="*/ 2147483647 w 240"/>
                <a:gd name="T35" fmla="*/ 2147483647 h 227"/>
                <a:gd name="T36" fmla="*/ 2147483647 w 240"/>
                <a:gd name="T37" fmla="*/ 2147483647 h 227"/>
                <a:gd name="T38" fmla="*/ 2147483647 w 240"/>
                <a:gd name="T39" fmla="*/ 2147483647 h 227"/>
                <a:gd name="T40" fmla="*/ 2147483647 w 240"/>
                <a:gd name="T41" fmla="*/ 2147483647 h 2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0"/>
                <a:gd name="T64" fmla="*/ 0 h 227"/>
                <a:gd name="T65" fmla="*/ 240 w 240"/>
                <a:gd name="T66" fmla="*/ 227 h 2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0" h="227">
                  <a:moveTo>
                    <a:pt x="86" y="12"/>
                  </a:moveTo>
                  <a:cubicBezTo>
                    <a:pt x="86" y="12"/>
                    <a:pt x="70" y="23"/>
                    <a:pt x="66" y="36"/>
                  </a:cubicBezTo>
                  <a:cubicBezTo>
                    <a:pt x="61" y="49"/>
                    <a:pt x="52" y="48"/>
                    <a:pt x="49" y="61"/>
                  </a:cubicBezTo>
                  <a:cubicBezTo>
                    <a:pt x="46" y="73"/>
                    <a:pt x="43" y="81"/>
                    <a:pt x="22" y="75"/>
                  </a:cubicBezTo>
                  <a:cubicBezTo>
                    <a:pt x="1" y="70"/>
                    <a:pt x="0" y="82"/>
                    <a:pt x="3" y="94"/>
                  </a:cubicBezTo>
                  <a:cubicBezTo>
                    <a:pt x="7" y="107"/>
                    <a:pt x="3" y="101"/>
                    <a:pt x="14" y="116"/>
                  </a:cubicBezTo>
                  <a:cubicBezTo>
                    <a:pt x="25" y="132"/>
                    <a:pt x="42" y="147"/>
                    <a:pt x="43" y="149"/>
                  </a:cubicBezTo>
                  <a:cubicBezTo>
                    <a:pt x="43" y="151"/>
                    <a:pt x="47" y="186"/>
                    <a:pt x="54" y="185"/>
                  </a:cubicBezTo>
                  <a:cubicBezTo>
                    <a:pt x="62" y="184"/>
                    <a:pt x="62" y="177"/>
                    <a:pt x="70" y="179"/>
                  </a:cubicBezTo>
                  <a:cubicBezTo>
                    <a:pt x="79" y="182"/>
                    <a:pt x="87" y="179"/>
                    <a:pt x="98" y="185"/>
                  </a:cubicBezTo>
                  <a:cubicBezTo>
                    <a:pt x="109" y="190"/>
                    <a:pt x="114" y="182"/>
                    <a:pt x="125" y="193"/>
                  </a:cubicBezTo>
                  <a:cubicBezTo>
                    <a:pt x="135" y="204"/>
                    <a:pt x="141" y="212"/>
                    <a:pt x="157" y="219"/>
                  </a:cubicBezTo>
                  <a:cubicBezTo>
                    <a:pt x="172" y="226"/>
                    <a:pt x="154" y="227"/>
                    <a:pt x="183" y="222"/>
                  </a:cubicBezTo>
                  <a:cubicBezTo>
                    <a:pt x="212" y="218"/>
                    <a:pt x="215" y="204"/>
                    <a:pt x="228" y="200"/>
                  </a:cubicBezTo>
                  <a:cubicBezTo>
                    <a:pt x="240" y="197"/>
                    <a:pt x="236" y="180"/>
                    <a:pt x="220" y="184"/>
                  </a:cubicBezTo>
                  <a:cubicBezTo>
                    <a:pt x="204" y="187"/>
                    <a:pt x="205" y="188"/>
                    <a:pt x="185" y="180"/>
                  </a:cubicBezTo>
                  <a:cubicBezTo>
                    <a:pt x="165" y="173"/>
                    <a:pt x="151" y="170"/>
                    <a:pt x="144" y="158"/>
                  </a:cubicBezTo>
                  <a:cubicBezTo>
                    <a:pt x="138" y="145"/>
                    <a:pt x="137" y="144"/>
                    <a:pt x="125" y="123"/>
                  </a:cubicBezTo>
                  <a:cubicBezTo>
                    <a:pt x="112" y="102"/>
                    <a:pt x="97" y="87"/>
                    <a:pt x="93" y="70"/>
                  </a:cubicBezTo>
                  <a:cubicBezTo>
                    <a:pt x="90" y="53"/>
                    <a:pt x="97" y="48"/>
                    <a:pt x="93" y="35"/>
                  </a:cubicBezTo>
                  <a:cubicBezTo>
                    <a:pt x="90" y="23"/>
                    <a:pt x="87" y="0"/>
                    <a:pt x="86" y="12"/>
                  </a:cubicBezTo>
                  <a:close/>
                </a:path>
              </a:pathLst>
            </a:custGeom>
            <a:solidFill>
              <a:srgbClr val="BEA9D2"/>
            </a:solidFill>
            <a:ln w="9525">
              <a:noFill/>
              <a:round/>
              <a:headEnd/>
              <a:tailEnd/>
            </a:ln>
          </p:spPr>
          <p:txBody>
            <a:bodyPr/>
            <a:lstStyle/>
            <a:p>
              <a:endParaRPr lang="en-US"/>
            </a:p>
          </p:txBody>
        </p:sp>
        <p:sp>
          <p:nvSpPr>
            <p:cNvPr id="27528" name="Freeform 900"/>
            <p:cNvSpPr>
              <a:spLocks/>
            </p:cNvSpPr>
            <p:nvPr/>
          </p:nvSpPr>
          <p:spPr bwMode="auto">
            <a:xfrm>
              <a:off x="3276600" y="5091782"/>
              <a:ext cx="790575" cy="746125"/>
            </a:xfrm>
            <a:custGeom>
              <a:avLst/>
              <a:gdLst>
                <a:gd name="T0" fmla="*/ 2147483647 w 240"/>
                <a:gd name="T1" fmla="*/ 2147483647 h 226"/>
                <a:gd name="T2" fmla="*/ 2147483647 w 240"/>
                <a:gd name="T3" fmla="*/ 2147483647 h 226"/>
                <a:gd name="T4" fmla="*/ 2147483647 w 240"/>
                <a:gd name="T5" fmla="*/ 2147483647 h 226"/>
                <a:gd name="T6" fmla="*/ 2147483647 w 240"/>
                <a:gd name="T7" fmla="*/ 2147483647 h 226"/>
                <a:gd name="T8" fmla="*/ 2147483647 w 240"/>
                <a:gd name="T9" fmla="*/ 2147483647 h 226"/>
                <a:gd name="T10" fmla="*/ 2147483647 w 240"/>
                <a:gd name="T11" fmla="*/ 2147483647 h 226"/>
                <a:gd name="T12" fmla="*/ 2147483647 w 240"/>
                <a:gd name="T13" fmla="*/ 2147483647 h 226"/>
                <a:gd name="T14" fmla="*/ 2147483647 w 240"/>
                <a:gd name="T15" fmla="*/ 2147483647 h 226"/>
                <a:gd name="T16" fmla="*/ 2147483647 w 240"/>
                <a:gd name="T17" fmla="*/ 2147483647 h 226"/>
                <a:gd name="T18" fmla="*/ 2147483647 w 240"/>
                <a:gd name="T19" fmla="*/ 2147483647 h 226"/>
                <a:gd name="T20" fmla="*/ 2147483647 w 240"/>
                <a:gd name="T21" fmla="*/ 2147483647 h 226"/>
                <a:gd name="T22" fmla="*/ 2147483647 w 240"/>
                <a:gd name="T23" fmla="*/ 2147483647 h 226"/>
                <a:gd name="T24" fmla="*/ 2147483647 w 240"/>
                <a:gd name="T25" fmla="*/ 2147483647 h 226"/>
                <a:gd name="T26" fmla="*/ 2147483647 w 240"/>
                <a:gd name="T27" fmla="*/ 2147483647 h 226"/>
                <a:gd name="T28" fmla="*/ 2147483647 w 240"/>
                <a:gd name="T29" fmla="*/ 2147483647 h 226"/>
                <a:gd name="T30" fmla="*/ 2147483647 w 240"/>
                <a:gd name="T31" fmla="*/ 2147483647 h 226"/>
                <a:gd name="T32" fmla="*/ 2147483647 w 240"/>
                <a:gd name="T33" fmla="*/ 2147483647 h 226"/>
                <a:gd name="T34" fmla="*/ 2147483647 w 240"/>
                <a:gd name="T35" fmla="*/ 2147483647 h 226"/>
                <a:gd name="T36" fmla="*/ 2147483647 w 240"/>
                <a:gd name="T37" fmla="*/ 2147483647 h 226"/>
                <a:gd name="T38" fmla="*/ 2147483647 w 240"/>
                <a:gd name="T39" fmla="*/ 2147483647 h 226"/>
                <a:gd name="T40" fmla="*/ 2147483647 w 240"/>
                <a:gd name="T41" fmla="*/ 2147483647 h 2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0"/>
                <a:gd name="T64" fmla="*/ 0 h 226"/>
                <a:gd name="T65" fmla="*/ 240 w 240"/>
                <a:gd name="T66" fmla="*/ 226 h 2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0" h="226">
                  <a:moveTo>
                    <a:pt x="85" y="12"/>
                  </a:moveTo>
                  <a:cubicBezTo>
                    <a:pt x="85" y="12"/>
                    <a:pt x="70" y="23"/>
                    <a:pt x="66" y="36"/>
                  </a:cubicBezTo>
                  <a:cubicBezTo>
                    <a:pt x="61" y="49"/>
                    <a:pt x="52" y="48"/>
                    <a:pt x="49" y="61"/>
                  </a:cubicBezTo>
                  <a:cubicBezTo>
                    <a:pt x="46" y="74"/>
                    <a:pt x="43" y="81"/>
                    <a:pt x="22" y="75"/>
                  </a:cubicBezTo>
                  <a:cubicBezTo>
                    <a:pt x="1" y="70"/>
                    <a:pt x="0" y="82"/>
                    <a:pt x="4" y="95"/>
                  </a:cubicBezTo>
                  <a:cubicBezTo>
                    <a:pt x="7" y="107"/>
                    <a:pt x="3" y="101"/>
                    <a:pt x="14" y="117"/>
                  </a:cubicBezTo>
                  <a:cubicBezTo>
                    <a:pt x="25" y="132"/>
                    <a:pt x="42" y="147"/>
                    <a:pt x="43" y="149"/>
                  </a:cubicBezTo>
                  <a:cubicBezTo>
                    <a:pt x="44" y="151"/>
                    <a:pt x="47" y="186"/>
                    <a:pt x="55" y="185"/>
                  </a:cubicBezTo>
                  <a:cubicBezTo>
                    <a:pt x="62" y="184"/>
                    <a:pt x="62" y="176"/>
                    <a:pt x="71" y="179"/>
                  </a:cubicBezTo>
                  <a:cubicBezTo>
                    <a:pt x="79" y="182"/>
                    <a:pt x="87" y="179"/>
                    <a:pt x="98" y="184"/>
                  </a:cubicBezTo>
                  <a:cubicBezTo>
                    <a:pt x="109" y="190"/>
                    <a:pt x="114" y="182"/>
                    <a:pt x="125" y="193"/>
                  </a:cubicBezTo>
                  <a:cubicBezTo>
                    <a:pt x="135" y="204"/>
                    <a:pt x="141" y="212"/>
                    <a:pt x="157" y="219"/>
                  </a:cubicBezTo>
                  <a:cubicBezTo>
                    <a:pt x="172" y="226"/>
                    <a:pt x="154" y="226"/>
                    <a:pt x="183" y="222"/>
                  </a:cubicBezTo>
                  <a:cubicBezTo>
                    <a:pt x="212" y="218"/>
                    <a:pt x="215" y="204"/>
                    <a:pt x="227" y="200"/>
                  </a:cubicBezTo>
                  <a:cubicBezTo>
                    <a:pt x="240" y="197"/>
                    <a:pt x="236" y="180"/>
                    <a:pt x="220" y="184"/>
                  </a:cubicBezTo>
                  <a:cubicBezTo>
                    <a:pt x="204" y="187"/>
                    <a:pt x="205" y="188"/>
                    <a:pt x="185" y="180"/>
                  </a:cubicBezTo>
                  <a:cubicBezTo>
                    <a:pt x="165" y="173"/>
                    <a:pt x="151" y="170"/>
                    <a:pt x="144" y="158"/>
                  </a:cubicBezTo>
                  <a:cubicBezTo>
                    <a:pt x="137" y="145"/>
                    <a:pt x="137" y="144"/>
                    <a:pt x="124" y="123"/>
                  </a:cubicBezTo>
                  <a:cubicBezTo>
                    <a:pt x="112" y="102"/>
                    <a:pt x="97" y="87"/>
                    <a:pt x="93" y="71"/>
                  </a:cubicBezTo>
                  <a:cubicBezTo>
                    <a:pt x="89" y="54"/>
                    <a:pt x="96" y="48"/>
                    <a:pt x="93" y="36"/>
                  </a:cubicBezTo>
                  <a:cubicBezTo>
                    <a:pt x="90" y="23"/>
                    <a:pt x="86" y="0"/>
                    <a:pt x="85" y="12"/>
                  </a:cubicBezTo>
                  <a:close/>
                </a:path>
              </a:pathLst>
            </a:custGeom>
            <a:solidFill>
              <a:srgbClr val="BDA8D1"/>
            </a:solidFill>
            <a:ln w="9525">
              <a:noFill/>
              <a:round/>
              <a:headEnd/>
              <a:tailEnd/>
            </a:ln>
          </p:spPr>
          <p:txBody>
            <a:bodyPr/>
            <a:lstStyle/>
            <a:p>
              <a:endParaRPr lang="en-US"/>
            </a:p>
          </p:txBody>
        </p:sp>
        <p:sp>
          <p:nvSpPr>
            <p:cNvPr id="27529" name="Freeform 901"/>
            <p:cNvSpPr>
              <a:spLocks/>
            </p:cNvSpPr>
            <p:nvPr/>
          </p:nvSpPr>
          <p:spPr bwMode="auto">
            <a:xfrm>
              <a:off x="3279775" y="5094957"/>
              <a:ext cx="787400" cy="742950"/>
            </a:xfrm>
            <a:custGeom>
              <a:avLst/>
              <a:gdLst>
                <a:gd name="T0" fmla="*/ 2147483647 w 239"/>
                <a:gd name="T1" fmla="*/ 2147483647 h 225"/>
                <a:gd name="T2" fmla="*/ 2147483647 w 239"/>
                <a:gd name="T3" fmla="*/ 2147483647 h 225"/>
                <a:gd name="T4" fmla="*/ 2147483647 w 239"/>
                <a:gd name="T5" fmla="*/ 2147483647 h 225"/>
                <a:gd name="T6" fmla="*/ 2147483647 w 239"/>
                <a:gd name="T7" fmla="*/ 2147483647 h 225"/>
                <a:gd name="T8" fmla="*/ 2147483647 w 239"/>
                <a:gd name="T9" fmla="*/ 2147483647 h 225"/>
                <a:gd name="T10" fmla="*/ 2147483647 w 239"/>
                <a:gd name="T11" fmla="*/ 2147483647 h 225"/>
                <a:gd name="T12" fmla="*/ 2147483647 w 239"/>
                <a:gd name="T13" fmla="*/ 2147483647 h 225"/>
                <a:gd name="T14" fmla="*/ 2147483647 w 239"/>
                <a:gd name="T15" fmla="*/ 2147483647 h 225"/>
                <a:gd name="T16" fmla="*/ 2147483647 w 239"/>
                <a:gd name="T17" fmla="*/ 2147483647 h 225"/>
                <a:gd name="T18" fmla="*/ 2147483647 w 239"/>
                <a:gd name="T19" fmla="*/ 2147483647 h 225"/>
                <a:gd name="T20" fmla="*/ 2147483647 w 239"/>
                <a:gd name="T21" fmla="*/ 2147483647 h 225"/>
                <a:gd name="T22" fmla="*/ 2147483647 w 239"/>
                <a:gd name="T23" fmla="*/ 2147483647 h 225"/>
                <a:gd name="T24" fmla="*/ 2147483647 w 239"/>
                <a:gd name="T25" fmla="*/ 2147483647 h 225"/>
                <a:gd name="T26" fmla="*/ 2147483647 w 239"/>
                <a:gd name="T27" fmla="*/ 2147483647 h 225"/>
                <a:gd name="T28" fmla="*/ 2147483647 w 239"/>
                <a:gd name="T29" fmla="*/ 2147483647 h 225"/>
                <a:gd name="T30" fmla="*/ 2147483647 w 239"/>
                <a:gd name="T31" fmla="*/ 2147483647 h 225"/>
                <a:gd name="T32" fmla="*/ 2147483647 w 239"/>
                <a:gd name="T33" fmla="*/ 2147483647 h 225"/>
                <a:gd name="T34" fmla="*/ 2147483647 w 239"/>
                <a:gd name="T35" fmla="*/ 2147483647 h 225"/>
                <a:gd name="T36" fmla="*/ 2147483647 w 239"/>
                <a:gd name="T37" fmla="*/ 2147483647 h 225"/>
                <a:gd name="T38" fmla="*/ 2147483647 w 239"/>
                <a:gd name="T39" fmla="*/ 2147483647 h 225"/>
                <a:gd name="T40" fmla="*/ 2147483647 w 239"/>
                <a:gd name="T41" fmla="*/ 2147483647 h 2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9"/>
                <a:gd name="T64" fmla="*/ 0 h 225"/>
                <a:gd name="T65" fmla="*/ 239 w 239"/>
                <a:gd name="T66" fmla="*/ 225 h 2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9" h="225">
                  <a:moveTo>
                    <a:pt x="84" y="12"/>
                  </a:moveTo>
                  <a:cubicBezTo>
                    <a:pt x="84" y="12"/>
                    <a:pt x="69" y="23"/>
                    <a:pt x="65" y="36"/>
                  </a:cubicBezTo>
                  <a:cubicBezTo>
                    <a:pt x="60" y="49"/>
                    <a:pt x="52" y="48"/>
                    <a:pt x="48" y="60"/>
                  </a:cubicBezTo>
                  <a:cubicBezTo>
                    <a:pt x="45" y="73"/>
                    <a:pt x="42" y="80"/>
                    <a:pt x="21" y="75"/>
                  </a:cubicBezTo>
                  <a:cubicBezTo>
                    <a:pt x="0" y="69"/>
                    <a:pt x="0" y="81"/>
                    <a:pt x="3" y="94"/>
                  </a:cubicBezTo>
                  <a:cubicBezTo>
                    <a:pt x="7" y="106"/>
                    <a:pt x="3" y="100"/>
                    <a:pt x="14" y="116"/>
                  </a:cubicBezTo>
                  <a:cubicBezTo>
                    <a:pt x="25" y="131"/>
                    <a:pt x="41" y="145"/>
                    <a:pt x="42" y="148"/>
                  </a:cubicBezTo>
                  <a:cubicBezTo>
                    <a:pt x="43" y="150"/>
                    <a:pt x="46" y="185"/>
                    <a:pt x="54" y="184"/>
                  </a:cubicBezTo>
                  <a:cubicBezTo>
                    <a:pt x="61" y="183"/>
                    <a:pt x="61" y="175"/>
                    <a:pt x="70" y="178"/>
                  </a:cubicBezTo>
                  <a:cubicBezTo>
                    <a:pt x="78" y="181"/>
                    <a:pt x="86" y="178"/>
                    <a:pt x="97" y="183"/>
                  </a:cubicBezTo>
                  <a:cubicBezTo>
                    <a:pt x="107" y="189"/>
                    <a:pt x="113" y="181"/>
                    <a:pt x="124" y="192"/>
                  </a:cubicBezTo>
                  <a:cubicBezTo>
                    <a:pt x="134" y="202"/>
                    <a:pt x="140" y="211"/>
                    <a:pt x="156" y="218"/>
                  </a:cubicBezTo>
                  <a:cubicBezTo>
                    <a:pt x="171" y="225"/>
                    <a:pt x="153" y="225"/>
                    <a:pt x="182" y="221"/>
                  </a:cubicBezTo>
                  <a:cubicBezTo>
                    <a:pt x="211" y="216"/>
                    <a:pt x="214" y="203"/>
                    <a:pt x="226" y="199"/>
                  </a:cubicBezTo>
                  <a:cubicBezTo>
                    <a:pt x="239" y="196"/>
                    <a:pt x="234" y="179"/>
                    <a:pt x="218" y="183"/>
                  </a:cubicBezTo>
                  <a:cubicBezTo>
                    <a:pt x="202" y="186"/>
                    <a:pt x="203" y="187"/>
                    <a:pt x="184" y="179"/>
                  </a:cubicBezTo>
                  <a:cubicBezTo>
                    <a:pt x="164" y="172"/>
                    <a:pt x="149" y="169"/>
                    <a:pt x="143" y="157"/>
                  </a:cubicBezTo>
                  <a:cubicBezTo>
                    <a:pt x="136" y="144"/>
                    <a:pt x="135" y="143"/>
                    <a:pt x="123" y="122"/>
                  </a:cubicBezTo>
                  <a:cubicBezTo>
                    <a:pt x="111" y="101"/>
                    <a:pt x="96" y="87"/>
                    <a:pt x="92" y="70"/>
                  </a:cubicBezTo>
                  <a:cubicBezTo>
                    <a:pt x="88" y="53"/>
                    <a:pt x="95" y="48"/>
                    <a:pt x="92" y="35"/>
                  </a:cubicBezTo>
                  <a:cubicBezTo>
                    <a:pt x="89" y="23"/>
                    <a:pt x="85" y="0"/>
                    <a:pt x="84" y="12"/>
                  </a:cubicBezTo>
                  <a:close/>
                </a:path>
              </a:pathLst>
            </a:custGeom>
            <a:solidFill>
              <a:srgbClr val="BCA8D1"/>
            </a:solidFill>
            <a:ln w="9525">
              <a:noFill/>
              <a:round/>
              <a:headEnd/>
              <a:tailEnd/>
            </a:ln>
          </p:spPr>
          <p:txBody>
            <a:bodyPr/>
            <a:lstStyle/>
            <a:p>
              <a:endParaRPr lang="en-US"/>
            </a:p>
          </p:txBody>
        </p:sp>
        <p:sp>
          <p:nvSpPr>
            <p:cNvPr id="27530" name="Freeform 902"/>
            <p:cNvSpPr>
              <a:spLocks/>
            </p:cNvSpPr>
            <p:nvPr/>
          </p:nvSpPr>
          <p:spPr bwMode="auto">
            <a:xfrm>
              <a:off x="3279775" y="5094957"/>
              <a:ext cx="787400" cy="742950"/>
            </a:xfrm>
            <a:custGeom>
              <a:avLst/>
              <a:gdLst>
                <a:gd name="T0" fmla="*/ 2147483647 w 239"/>
                <a:gd name="T1" fmla="*/ 2147483647 h 225"/>
                <a:gd name="T2" fmla="*/ 2147483647 w 239"/>
                <a:gd name="T3" fmla="*/ 2147483647 h 225"/>
                <a:gd name="T4" fmla="*/ 2147483647 w 239"/>
                <a:gd name="T5" fmla="*/ 2147483647 h 225"/>
                <a:gd name="T6" fmla="*/ 2147483647 w 239"/>
                <a:gd name="T7" fmla="*/ 2147483647 h 225"/>
                <a:gd name="T8" fmla="*/ 2147483647 w 239"/>
                <a:gd name="T9" fmla="*/ 2147483647 h 225"/>
                <a:gd name="T10" fmla="*/ 2147483647 w 239"/>
                <a:gd name="T11" fmla="*/ 2147483647 h 225"/>
                <a:gd name="T12" fmla="*/ 2147483647 w 239"/>
                <a:gd name="T13" fmla="*/ 2147483647 h 225"/>
                <a:gd name="T14" fmla="*/ 2147483647 w 239"/>
                <a:gd name="T15" fmla="*/ 2147483647 h 225"/>
                <a:gd name="T16" fmla="*/ 2147483647 w 239"/>
                <a:gd name="T17" fmla="*/ 2147483647 h 225"/>
                <a:gd name="T18" fmla="*/ 2147483647 w 239"/>
                <a:gd name="T19" fmla="*/ 2147483647 h 225"/>
                <a:gd name="T20" fmla="*/ 2147483647 w 239"/>
                <a:gd name="T21" fmla="*/ 2147483647 h 225"/>
                <a:gd name="T22" fmla="*/ 2147483647 w 239"/>
                <a:gd name="T23" fmla="*/ 2147483647 h 225"/>
                <a:gd name="T24" fmla="*/ 2147483647 w 239"/>
                <a:gd name="T25" fmla="*/ 2147483647 h 225"/>
                <a:gd name="T26" fmla="*/ 2147483647 w 239"/>
                <a:gd name="T27" fmla="*/ 2147483647 h 225"/>
                <a:gd name="T28" fmla="*/ 2147483647 w 239"/>
                <a:gd name="T29" fmla="*/ 2147483647 h 225"/>
                <a:gd name="T30" fmla="*/ 2147483647 w 239"/>
                <a:gd name="T31" fmla="*/ 2147483647 h 225"/>
                <a:gd name="T32" fmla="*/ 2147483647 w 239"/>
                <a:gd name="T33" fmla="*/ 2147483647 h 225"/>
                <a:gd name="T34" fmla="*/ 2147483647 w 239"/>
                <a:gd name="T35" fmla="*/ 2147483647 h 225"/>
                <a:gd name="T36" fmla="*/ 2147483647 w 239"/>
                <a:gd name="T37" fmla="*/ 2147483647 h 225"/>
                <a:gd name="T38" fmla="*/ 2147483647 w 239"/>
                <a:gd name="T39" fmla="*/ 2147483647 h 225"/>
                <a:gd name="T40" fmla="*/ 2147483647 w 239"/>
                <a:gd name="T41" fmla="*/ 2147483647 h 2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9"/>
                <a:gd name="T64" fmla="*/ 0 h 225"/>
                <a:gd name="T65" fmla="*/ 239 w 239"/>
                <a:gd name="T66" fmla="*/ 225 h 2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9" h="225">
                  <a:moveTo>
                    <a:pt x="84" y="12"/>
                  </a:moveTo>
                  <a:cubicBezTo>
                    <a:pt x="84" y="12"/>
                    <a:pt x="69" y="23"/>
                    <a:pt x="65" y="36"/>
                  </a:cubicBezTo>
                  <a:cubicBezTo>
                    <a:pt x="60" y="49"/>
                    <a:pt x="52" y="48"/>
                    <a:pt x="48" y="61"/>
                  </a:cubicBezTo>
                  <a:cubicBezTo>
                    <a:pt x="45" y="73"/>
                    <a:pt x="42" y="80"/>
                    <a:pt x="21" y="75"/>
                  </a:cubicBezTo>
                  <a:cubicBezTo>
                    <a:pt x="0" y="69"/>
                    <a:pt x="0" y="81"/>
                    <a:pt x="4" y="94"/>
                  </a:cubicBezTo>
                  <a:cubicBezTo>
                    <a:pt x="7" y="106"/>
                    <a:pt x="3" y="100"/>
                    <a:pt x="14" y="116"/>
                  </a:cubicBezTo>
                  <a:cubicBezTo>
                    <a:pt x="25" y="131"/>
                    <a:pt x="42" y="145"/>
                    <a:pt x="42" y="148"/>
                  </a:cubicBezTo>
                  <a:cubicBezTo>
                    <a:pt x="43" y="150"/>
                    <a:pt x="46" y="185"/>
                    <a:pt x="54" y="184"/>
                  </a:cubicBezTo>
                  <a:cubicBezTo>
                    <a:pt x="61" y="183"/>
                    <a:pt x="61" y="175"/>
                    <a:pt x="70" y="177"/>
                  </a:cubicBezTo>
                  <a:cubicBezTo>
                    <a:pt x="78" y="180"/>
                    <a:pt x="86" y="177"/>
                    <a:pt x="97" y="183"/>
                  </a:cubicBezTo>
                  <a:cubicBezTo>
                    <a:pt x="107" y="189"/>
                    <a:pt x="113" y="181"/>
                    <a:pt x="124" y="192"/>
                  </a:cubicBezTo>
                  <a:cubicBezTo>
                    <a:pt x="134" y="202"/>
                    <a:pt x="140" y="211"/>
                    <a:pt x="156" y="217"/>
                  </a:cubicBezTo>
                  <a:cubicBezTo>
                    <a:pt x="171" y="224"/>
                    <a:pt x="153" y="225"/>
                    <a:pt x="182" y="221"/>
                  </a:cubicBezTo>
                  <a:cubicBezTo>
                    <a:pt x="211" y="216"/>
                    <a:pt x="213" y="203"/>
                    <a:pt x="226" y="199"/>
                  </a:cubicBezTo>
                  <a:cubicBezTo>
                    <a:pt x="239" y="196"/>
                    <a:pt x="234" y="180"/>
                    <a:pt x="218" y="183"/>
                  </a:cubicBezTo>
                  <a:cubicBezTo>
                    <a:pt x="202" y="186"/>
                    <a:pt x="203" y="187"/>
                    <a:pt x="183" y="179"/>
                  </a:cubicBezTo>
                  <a:cubicBezTo>
                    <a:pt x="164" y="172"/>
                    <a:pt x="149" y="169"/>
                    <a:pt x="142" y="156"/>
                  </a:cubicBezTo>
                  <a:cubicBezTo>
                    <a:pt x="136" y="144"/>
                    <a:pt x="135" y="143"/>
                    <a:pt x="122" y="122"/>
                  </a:cubicBezTo>
                  <a:cubicBezTo>
                    <a:pt x="110" y="101"/>
                    <a:pt x="95" y="87"/>
                    <a:pt x="92" y="70"/>
                  </a:cubicBezTo>
                  <a:cubicBezTo>
                    <a:pt x="88" y="53"/>
                    <a:pt x="95" y="48"/>
                    <a:pt x="92" y="36"/>
                  </a:cubicBezTo>
                  <a:cubicBezTo>
                    <a:pt x="88" y="23"/>
                    <a:pt x="85" y="0"/>
                    <a:pt x="84" y="12"/>
                  </a:cubicBezTo>
                  <a:close/>
                </a:path>
              </a:pathLst>
            </a:custGeom>
            <a:solidFill>
              <a:srgbClr val="BBA8D1"/>
            </a:solidFill>
            <a:ln w="9525">
              <a:noFill/>
              <a:round/>
              <a:headEnd/>
              <a:tailEnd/>
            </a:ln>
          </p:spPr>
          <p:txBody>
            <a:bodyPr/>
            <a:lstStyle/>
            <a:p>
              <a:endParaRPr lang="en-US"/>
            </a:p>
          </p:txBody>
        </p:sp>
        <p:sp>
          <p:nvSpPr>
            <p:cNvPr id="27531" name="Freeform 903"/>
            <p:cNvSpPr>
              <a:spLocks/>
            </p:cNvSpPr>
            <p:nvPr/>
          </p:nvSpPr>
          <p:spPr bwMode="auto">
            <a:xfrm>
              <a:off x="3282950" y="5098132"/>
              <a:ext cx="781050" cy="739775"/>
            </a:xfrm>
            <a:custGeom>
              <a:avLst/>
              <a:gdLst>
                <a:gd name="T0" fmla="*/ 2147483647 w 237"/>
                <a:gd name="T1" fmla="*/ 2147483647 h 224"/>
                <a:gd name="T2" fmla="*/ 2147483647 w 237"/>
                <a:gd name="T3" fmla="*/ 2147483647 h 224"/>
                <a:gd name="T4" fmla="*/ 2147483647 w 237"/>
                <a:gd name="T5" fmla="*/ 2147483647 h 224"/>
                <a:gd name="T6" fmla="*/ 2147483647 w 237"/>
                <a:gd name="T7" fmla="*/ 2147483647 h 224"/>
                <a:gd name="T8" fmla="*/ 2147483647 w 237"/>
                <a:gd name="T9" fmla="*/ 2147483647 h 224"/>
                <a:gd name="T10" fmla="*/ 2147483647 w 237"/>
                <a:gd name="T11" fmla="*/ 2147483647 h 224"/>
                <a:gd name="T12" fmla="*/ 2147483647 w 237"/>
                <a:gd name="T13" fmla="*/ 2147483647 h 224"/>
                <a:gd name="T14" fmla="*/ 2147483647 w 237"/>
                <a:gd name="T15" fmla="*/ 2147483647 h 224"/>
                <a:gd name="T16" fmla="*/ 2147483647 w 237"/>
                <a:gd name="T17" fmla="*/ 2147483647 h 224"/>
                <a:gd name="T18" fmla="*/ 2147483647 w 237"/>
                <a:gd name="T19" fmla="*/ 2147483647 h 224"/>
                <a:gd name="T20" fmla="*/ 2147483647 w 237"/>
                <a:gd name="T21" fmla="*/ 2147483647 h 224"/>
                <a:gd name="T22" fmla="*/ 2147483647 w 237"/>
                <a:gd name="T23" fmla="*/ 2147483647 h 224"/>
                <a:gd name="T24" fmla="*/ 2147483647 w 237"/>
                <a:gd name="T25" fmla="*/ 2147483647 h 224"/>
                <a:gd name="T26" fmla="*/ 2147483647 w 237"/>
                <a:gd name="T27" fmla="*/ 2147483647 h 224"/>
                <a:gd name="T28" fmla="*/ 2147483647 w 237"/>
                <a:gd name="T29" fmla="*/ 2147483647 h 224"/>
                <a:gd name="T30" fmla="*/ 2147483647 w 237"/>
                <a:gd name="T31" fmla="*/ 2147483647 h 224"/>
                <a:gd name="T32" fmla="*/ 2147483647 w 237"/>
                <a:gd name="T33" fmla="*/ 2147483647 h 224"/>
                <a:gd name="T34" fmla="*/ 2147483647 w 237"/>
                <a:gd name="T35" fmla="*/ 2147483647 h 224"/>
                <a:gd name="T36" fmla="*/ 2147483647 w 237"/>
                <a:gd name="T37" fmla="*/ 2147483647 h 224"/>
                <a:gd name="T38" fmla="*/ 2147483647 w 237"/>
                <a:gd name="T39" fmla="*/ 2147483647 h 224"/>
                <a:gd name="T40" fmla="*/ 2147483647 w 237"/>
                <a:gd name="T41" fmla="*/ 2147483647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7"/>
                <a:gd name="T64" fmla="*/ 0 h 224"/>
                <a:gd name="T65" fmla="*/ 237 w 237"/>
                <a:gd name="T66" fmla="*/ 224 h 2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7" h="224">
                  <a:moveTo>
                    <a:pt x="83" y="12"/>
                  </a:moveTo>
                  <a:cubicBezTo>
                    <a:pt x="83" y="12"/>
                    <a:pt x="68" y="23"/>
                    <a:pt x="64" y="36"/>
                  </a:cubicBezTo>
                  <a:cubicBezTo>
                    <a:pt x="59" y="49"/>
                    <a:pt x="51" y="47"/>
                    <a:pt x="47" y="60"/>
                  </a:cubicBezTo>
                  <a:cubicBezTo>
                    <a:pt x="44" y="73"/>
                    <a:pt x="41" y="79"/>
                    <a:pt x="20" y="74"/>
                  </a:cubicBezTo>
                  <a:cubicBezTo>
                    <a:pt x="0" y="69"/>
                    <a:pt x="0" y="81"/>
                    <a:pt x="3" y="93"/>
                  </a:cubicBezTo>
                  <a:cubicBezTo>
                    <a:pt x="6" y="106"/>
                    <a:pt x="2" y="99"/>
                    <a:pt x="13" y="115"/>
                  </a:cubicBezTo>
                  <a:cubicBezTo>
                    <a:pt x="24" y="130"/>
                    <a:pt x="41" y="144"/>
                    <a:pt x="42" y="147"/>
                  </a:cubicBezTo>
                  <a:cubicBezTo>
                    <a:pt x="42" y="149"/>
                    <a:pt x="45" y="184"/>
                    <a:pt x="53" y="183"/>
                  </a:cubicBezTo>
                  <a:cubicBezTo>
                    <a:pt x="60" y="182"/>
                    <a:pt x="61" y="173"/>
                    <a:pt x="69" y="176"/>
                  </a:cubicBezTo>
                  <a:cubicBezTo>
                    <a:pt x="77" y="179"/>
                    <a:pt x="85" y="176"/>
                    <a:pt x="96" y="182"/>
                  </a:cubicBezTo>
                  <a:cubicBezTo>
                    <a:pt x="106" y="187"/>
                    <a:pt x="112" y="180"/>
                    <a:pt x="122" y="190"/>
                  </a:cubicBezTo>
                  <a:cubicBezTo>
                    <a:pt x="133" y="201"/>
                    <a:pt x="139" y="209"/>
                    <a:pt x="155" y="216"/>
                  </a:cubicBezTo>
                  <a:cubicBezTo>
                    <a:pt x="170" y="223"/>
                    <a:pt x="152" y="224"/>
                    <a:pt x="181" y="220"/>
                  </a:cubicBezTo>
                  <a:cubicBezTo>
                    <a:pt x="210" y="215"/>
                    <a:pt x="212" y="202"/>
                    <a:pt x="225" y="198"/>
                  </a:cubicBezTo>
                  <a:cubicBezTo>
                    <a:pt x="237" y="195"/>
                    <a:pt x="233" y="179"/>
                    <a:pt x="217" y="182"/>
                  </a:cubicBezTo>
                  <a:cubicBezTo>
                    <a:pt x="201" y="185"/>
                    <a:pt x="201" y="186"/>
                    <a:pt x="182" y="178"/>
                  </a:cubicBezTo>
                  <a:cubicBezTo>
                    <a:pt x="162" y="171"/>
                    <a:pt x="148" y="168"/>
                    <a:pt x="141" y="155"/>
                  </a:cubicBezTo>
                  <a:cubicBezTo>
                    <a:pt x="134" y="143"/>
                    <a:pt x="133" y="142"/>
                    <a:pt x="121" y="121"/>
                  </a:cubicBezTo>
                  <a:cubicBezTo>
                    <a:pt x="109" y="100"/>
                    <a:pt x="94" y="86"/>
                    <a:pt x="91" y="69"/>
                  </a:cubicBezTo>
                  <a:cubicBezTo>
                    <a:pt x="87" y="53"/>
                    <a:pt x="94" y="48"/>
                    <a:pt x="90" y="35"/>
                  </a:cubicBezTo>
                  <a:cubicBezTo>
                    <a:pt x="87" y="23"/>
                    <a:pt x="84" y="0"/>
                    <a:pt x="83" y="12"/>
                  </a:cubicBezTo>
                  <a:close/>
                </a:path>
              </a:pathLst>
            </a:custGeom>
            <a:solidFill>
              <a:srgbClr val="BAA7D0"/>
            </a:solidFill>
            <a:ln w="9525">
              <a:noFill/>
              <a:round/>
              <a:headEnd/>
              <a:tailEnd/>
            </a:ln>
          </p:spPr>
          <p:txBody>
            <a:bodyPr/>
            <a:lstStyle/>
            <a:p>
              <a:endParaRPr lang="en-US"/>
            </a:p>
          </p:txBody>
        </p:sp>
        <p:sp>
          <p:nvSpPr>
            <p:cNvPr id="27532" name="Freeform 904"/>
            <p:cNvSpPr>
              <a:spLocks/>
            </p:cNvSpPr>
            <p:nvPr/>
          </p:nvSpPr>
          <p:spPr bwMode="auto">
            <a:xfrm>
              <a:off x="3282950" y="5098132"/>
              <a:ext cx="781050" cy="739775"/>
            </a:xfrm>
            <a:custGeom>
              <a:avLst/>
              <a:gdLst>
                <a:gd name="T0" fmla="*/ 2147483647 w 237"/>
                <a:gd name="T1" fmla="*/ 2147483647 h 224"/>
                <a:gd name="T2" fmla="*/ 2147483647 w 237"/>
                <a:gd name="T3" fmla="*/ 2147483647 h 224"/>
                <a:gd name="T4" fmla="*/ 2147483647 w 237"/>
                <a:gd name="T5" fmla="*/ 2147483647 h 224"/>
                <a:gd name="T6" fmla="*/ 2147483647 w 237"/>
                <a:gd name="T7" fmla="*/ 2147483647 h 224"/>
                <a:gd name="T8" fmla="*/ 2147483647 w 237"/>
                <a:gd name="T9" fmla="*/ 2147483647 h 224"/>
                <a:gd name="T10" fmla="*/ 2147483647 w 237"/>
                <a:gd name="T11" fmla="*/ 2147483647 h 224"/>
                <a:gd name="T12" fmla="*/ 2147483647 w 237"/>
                <a:gd name="T13" fmla="*/ 2147483647 h 224"/>
                <a:gd name="T14" fmla="*/ 2147483647 w 237"/>
                <a:gd name="T15" fmla="*/ 2147483647 h 224"/>
                <a:gd name="T16" fmla="*/ 2147483647 w 237"/>
                <a:gd name="T17" fmla="*/ 2147483647 h 224"/>
                <a:gd name="T18" fmla="*/ 2147483647 w 237"/>
                <a:gd name="T19" fmla="*/ 2147483647 h 224"/>
                <a:gd name="T20" fmla="*/ 2147483647 w 237"/>
                <a:gd name="T21" fmla="*/ 2147483647 h 224"/>
                <a:gd name="T22" fmla="*/ 2147483647 w 237"/>
                <a:gd name="T23" fmla="*/ 2147483647 h 224"/>
                <a:gd name="T24" fmla="*/ 2147483647 w 237"/>
                <a:gd name="T25" fmla="*/ 2147483647 h 224"/>
                <a:gd name="T26" fmla="*/ 2147483647 w 237"/>
                <a:gd name="T27" fmla="*/ 2147483647 h 224"/>
                <a:gd name="T28" fmla="*/ 2147483647 w 237"/>
                <a:gd name="T29" fmla="*/ 2147483647 h 224"/>
                <a:gd name="T30" fmla="*/ 2147483647 w 237"/>
                <a:gd name="T31" fmla="*/ 2147483647 h 224"/>
                <a:gd name="T32" fmla="*/ 2147483647 w 237"/>
                <a:gd name="T33" fmla="*/ 2147483647 h 224"/>
                <a:gd name="T34" fmla="*/ 2147483647 w 237"/>
                <a:gd name="T35" fmla="*/ 2147483647 h 224"/>
                <a:gd name="T36" fmla="*/ 2147483647 w 237"/>
                <a:gd name="T37" fmla="*/ 2147483647 h 224"/>
                <a:gd name="T38" fmla="*/ 2147483647 w 237"/>
                <a:gd name="T39" fmla="*/ 2147483647 h 224"/>
                <a:gd name="T40" fmla="*/ 2147483647 w 237"/>
                <a:gd name="T41" fmla="*/ 2147483647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7"/>
                <a:gd name="T64" fmla="*/ 0 h 224"/>
                <a:gd name="T65" fmla="*/ 237 w 237"/>
                <a:gd name="T66" fmla="*/ 224 h 2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7" h="224">
                  <a:moveTo>
                    <a:pt x="83" y="12"/>
                  </a:moveTo>
                  <a:cubicBezTo>
                    <a:pt x="83" y="12"/>
                    <a:pt x="68" y="23"/>
                    <a:pt x="64" y="36"/>
                  </a:cubicBezTo>
                  <a:cubicBezTo>
                    <a:pt x="59" y="49"/>
                    <a:pt x="51" y="48"/>
                    <a:pt x="48" y="60"/>
                  </a:cubicBezTo>
                  <a:cubicBezTo>
                    <a:pt x="44" y="73"/>
                    <a:pt x="41" y="79"/>
                    <a:pt x="20" y="74"/>
                  </a:cubicBezTo>
                  <a:cubicBezTo>
                    <a:pt x="0" y="69"/>
                    <a:pt x="0" y="81"/>
                    <a:pt x="3" y="93"/>
                  </a:cubicBezTo>
                  <a:cubicBezTo>
                    <a:pt x="7" y="106"/>
                    <a:pt x="3" y="99"/>
                    <a:pt x="14" y="115"/>
                  </a:cubicBezTo>
                  <a:cubicBezTo>
                    <a:pt x="24" y="130"/>
                    <a:pt x="41" y="144"/>
                    <a:pt x="42" y="146"/>
                  </a:cubicBezTo>
                  <a:cubicBezTo>
                    <a:pt x="42" y="149"/>
                    <a:pt x="45" y="184"/>
                    <a:pt x="53" y="182"/>
                  </a:cubicBezTo>
                  <a:cubicBezTo>
                    <a:pt x="60" y="181"/>
                    <a:pt x="61" y="173"/>
                    <a:pt x="69" y="176"/>
                  </a:cubicBezTo>
                  <a:cubicBezTo>
                    <a:pt x="77" y="179"/>
                    <a:pt x="85" y="176"/>
                    <a:pt x="96" y="182"/>
                  </a:cubicBezTo>
                  <a:cubicBezTo>
                    <a:pt x="106" y="187"/>
                    <a:pt x="112" y="180"/>
                    <a:pt x="122" y="190"/>
                  </a:cubicBezTo>
                  <a:cubicBezTo>
                    <a:pt x="133" y="201"/>
                    <a:pt x="139" y="209"/>
                    <a:pt x="155" y="216"/>
                  </a:cubicBezTo>
                  <a:cubicBezTo>
                    <a:pt x="170" y="223"/>
                    <a:pt x="152" y="224"/>
                    <a:pt x="181" y="220"/>
                  </a:cubicBezTo>
                  <a:cubicBezTo>
                    <a:pt x="210" y="215"/>
                    <a:pt x="212" y="202"/>
                    <a:pt x="225" y="198"/>
                  </a:cubicBezTo>
                  <a:cubicBezTo>
                    <a:pt x="237" y="195"/>
                    <a:pt x="233" y="179"/>
                    <a:pt x="217" y="182"/>
                  </a:cubicBezTo>
                  <a:cubicBezTo>
                    <a:pt x="201" y="186"/>
                    <a:pt x="201" y="186"/>
                    <a:pt x="181" y="178"/>
                  </a:cubicBezTo>
                  <a:cubicBezTo>
                    <a:pt x="162" y="171"/>
                    <a:pt x="147" y="168"/>
                    <a:pt x="141" y="155"/>
                  </a:cubicBezTo>
                  <a:cubicBezTo>
                    <a:pt x="134" y="143"/>
                    <a:pt x="133" y="142"/>
                    <a:pt x="121" y="121"/>
                  </a:cubicBezTo>
                  <a:cubicBezTo>
                    <a:pt x="108" y="100"/>
                    <a:pt x="94" y="86"/>
                    <a:pt x="90" y="70"/>
                  </a:cubicBezTo>
                  <a:cubicBezTo>
                    <a:pt x="87" y="53"/>
                    <a:pt x="94" y="48"/>
                    <a:pt x="90" y="36"/>
                  </a:cubicBezTo>
                  <a:cubicBezTo>
                    <a:pt x="87" y="23"/>
                    <a:pt x="84" y="0"/>
                    <a:pt x="83" y="12"/>
                  </a:cubicBezTo>
                  <a:close/>
                </a:path>
              </a:pathLst>
            </a:custGeom>
            <a:solidFill>
              <a:srgbClr val="B9A6D0"/>
            </a:solidFill>
            <a:ln w="9525">
              <a:noFill/>
              <a:round/>
              <a:headEnd/>
              <a:tailEnd/>
            </a:ln>
          </p:spPr>
          <p:txBody>
            <a:bodyPr/>
            <a:lstStyle/>
            <a:p>
              <a:endParaRPr lang="en-US"/>
            </a:p>
          </p:txBody>
        </p:sp>
        <p:sp>
          <p:nvSpPr>
            <p:cNvPr id="27533" name="Freeform 905"/>
            <p:cNvSpPr>
              <a:spLocks/>
            </p:cNvSpPr>
            <p:nvPr/>
          </p:nvSpPr>
          <p:spPr bwMode="auto">
            <a:xfrm>
              <a:off x="3282950" y="5102895"/>
              <a:ext cx="781050" cy="735012"/>
            </a:xfrm>
            <a:custGeom>
              <a:avLst/>
              <a:gdLst>
                <a:gd name="T0" fmla="*/ 2147483647 w 237"/>
                <a:gd name="T1" fmla="*/ 2147483647 h 223"/>
                <a:gd name="T2" fmla="*/ 2147483647 w 237"/>
                <a:gd name="T3" fmla="*/ 2147483647 h 223"/>
                <a:gd name="T4" fmla="*/ 2147483647 w 237"/>
                <a:gd name="T5" fmla="*/ 2147483647 h 223"/>
                <a:gd name="T6" fmla="*/ 2147483647 w 237"/>
                <a:gd name="T7" fmla="*/ 2147483647 h 223"/>
                <a:gd name="T8" fmla="*/ 2147483647 w 237"/>
                <a:gd name="T9" fmla="*/ 2147483647 h 223"/>
                <a:gd name="T10" fmla="*/ 2147483647 w 237"/>
                <a:gd name="T11" fmla="*/ 2147483647 h 223"/>
                <a:gd name="T12" fmla="*/ 2147483647 w 237"/>
                <a:gd name="T13" fmla="*/ 2147483647 h 223"/>
                <a:gd name="T14" fmla="*/ 2147483647 w 237"/>
                <a:gd name="T15" fmla="*/ 2147483647 h 223"/>
                <a:gd name="T16" fmla="*/ 2147483647 w 237"/>
                <a:gd name="T17" fmla="*/ 2147483647 h 223"/>
                <a:gd name="T18" fmla="*/ 2147483647 w 237"/>
                <a:gd name="T19" fmla="*/ 2147483647 h 223"/>
                <a:gd name="T20" fmla="*/ 2147483647 w 237"/>
                <a:gd name="T21" fmla="*/ 2147483647 h 223"/>
                <a:gd name="T22" fmla="*/ 2147483647 w 237"/>
                <a:gd name="T23" fmla="*/ 2147483647 h 223"/>
                <a:gd name="T24" fmla="*/ 2147483647 w 237"/>
                <a:gd name="T25" fmla="*/ 2147483647 h 223"/>
                <a:gd name="T26" fmla="*/ 2147483647 w 237"/>
                <a:gd name="T27" fmla="*/ 2147483647 h 223"/>
                <a:gd name="T28" fmla="*/ 2147483647 w 237"/>
                <a:gd name="T29" fmla="*/ 2147483647 h 223"/>
                <a:gd name="T30" fmla="*/ 2147483647 w 237"/>
                <a:gd name="T31" fmla="*/ 2147483647 h 223"/>
                <a:gd name="T32" fmla="*/ 2147483647 w 237"/>
                <a:gd name="T33" fmla="*/ 2147483647 h 223"/>
                <a:gd name="T34" fmla="*/ 2147483647 w 237"/>
                <a:gd name="T35" fmla="*/ 2147483647 h 223"/>
                <a:gd name="T36" fmla="*/ 2147483647 w 237"/>
                <a:gd name="T37" fmla="*/ 2147483647 h 223"/>
                <a:gd name="T38" fmla="*/ 2147483647 w 237"/>
                <a:gd name="T39" fmla="*/ 2147483647 h 223"/>
                <a:gd name="T40" fmla="*/ 2147483647 w 237"/>
                <a:gd name="T41" fmla="*/ 2147483647 h 2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7"/>
                <a:gd name="T64" fmla="*/ 0 h 223"/>
                <a:gd name="T65" fmla="*/ 237 w 237"/>
                <a:gd name="T66" fmla="*/ 223 h 2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7" h="223">
                  <a:moveTo>
                    <a:pt x="83" y="12"/>
                  </a:moveTo>
                  <a:cubicBezTo>
                    <a:pt x="83" y="12"/>
                    <a:pt x="68" y="23"/>
                    <a:pt x="64" y="36"/>
                  </a:cubicBezTo>
                  <a:cubicBezTo>
                    <a:pt x="59" y="48"/>
                    <a:pt x="51" y="47"/>
                    <a:pt x="48" y="60"/>
                  </a:cubicBezTo>
                  <a:cubicBezTo>
                    <a:pt x="44" y="72"/>
                    <a:pt x="41" y="79"/>
                    <a:pt x="21" y="73"/>
                  </a:cubicBezTo>
                  <a:cubicBezTo>
                    <a:pt x="0" y="68"/>
                    <a:pt x="0" y="80"/>
                    <a:pt x="4" y="92"/>
                  </a:cubicBezTo>
                  <a:cubicBezTo>
                    <a:pt x="7" y="105"/>
                    <a:pt x="3" y="98"/>
                    <a:pt x="14" y="114"/>
                  </a:cubicBezTo>
                  <a:cubicBezTo>
                    <a:pt x="25" y="129"/>
                    <a:pt x="41" y="143"/>
                    <a:pt x="42" y="145"/>
                  </a:cubicBezTo>
                  <a:cubicBezTo>
                    <a:pt x="43" y="148"/>
                    <a:pt x="46" y="182"/>
                    <a:pt x="53" y="181"/>
                  </a:cubicBezTo>
                  <a:cubicBezTo>
                    <a:pt x="60" y="180"/>
                    <a:pt x="61" y="172"/>
                    <a:pt x="69" y="174"/>
                  </a:cubicBezTo>
                  <a:cubicBezTo>
                    <a:pt x="77" y="177"/>
                    <a:pt x="85" y="175"/>
                    <a:pt x="96" y="180"/>
                  </a:cubicBezTo>
                  <a:cubicBezTo>
                    <a:pt x="106" y="186"/>
                    <a:pt x="112" y="178"/>
                    <a:pt x="122" y="189"/>
                  </a:cubicBezTo>
                  <a:cubicBezTo>
                    <a:pt x="133" y="199"/>
                    <a:pt x="139" y="208"/>
                    <a:pt x="155" y="215"/>
                  </a:cubicBezTo>
                  <a:cubicBezTo>
                    <a:pt x="170" y="221"/>
                    <a:pt x="152" y="223"/>
                    <a:pt x="181" y="218"/>
                  </a:cubicBezTo>
                  <a:cubicBezTo>
                    <a:pt x="210" y="214"/>
                    <a:pt x="212" y="201"/>
                    <a:pt x="224" y="198"/>
                  </a:cubicBezTo>
                  <a:cubicBezTo>
                    <a:pt x="237" y="194"/>
                    <a:pt x="232" y="178"/>
                    <a:pt x="217" y="181"/>
                  </a:cubicBezTo>
                  <a:cubicBezTo>
                    <a:pt x="201" y="185"/>
                    <a:pt x="201" y="185"/>
                    <a:pt x="181" y="177"/>
                  </a:cubicBezTo>
                  <a:cubicBezTo>
                    <a:pt x="162" y="170"/>
                    <a:pt x="147" y="167"/>
                    <a:pt x="140" y="154"/>
                  </a:cubicBezTo>
                  <a:cubicBezTo>
                    <a:pt x="134" y="142"/>
                    <a:pt x="132" y="141"/>
                    <a:pt x="120" y="120"/>
                  </a:cubicBezTo>
                  <a:cubicBezTo>
                    <a:pt x="108" y="100"/>
                    <a:pt x="94" y="86"/>
                    <a:pt x="90" y="69"/>
                  </a:cubicBezTo>
                  <a:cubicBezTo>
                    <a:pt x="87" y="53"/>
                    <a:pt x="93" y="48"/>
                    <a:pt x="90" y="35"/>
                  </a:cubicBezTo>
                  <a:cubicBezTo>
                    <a:pt x="87" y="23"/>
                    <a:pt x="84" y="0"/>
                    <a:pt x="83" y="12"/>
                  </a:cubicBezTo>
                  <a:close/>
                </a:path>
              </a:pathLst>
            </a:custGeom>
            <a:solidFill>
              <a:srgbClr val="B8A5CF"/>
            </a:solidFill>
            <a:ln w="9525">
              <a:noFill/>
              <a:round/>
              <a:headEnd/>
              <a:tailEnd/>
            </a:ln>
          </p:spPr>
          <p:txBody>
            <a:bodyPr/>
            <a:lstStyle/>
            <a:p>
              <a:endParaRPr lang="en-US"/>
            </a:p>
          </p:txBody>
        </p:sp>
        <p:sp>
          <p:nvSpPr>
            <p:cNvPr id="27534" name="Freeform 906"/>
            <p:cNvSpPr>
              <a:spLocks/>
            </p:cNvSpPr>
            <p:nvPr/>
          </p:nvSpPr>
          <p:spPr bwMode="auto">
            <a:xfrm>
              <a:off x="3282950" y="5102895"/>
              <a:ext cx="781050" cy="735012"/>
            </a:xfrm>
            <a:custGeom>
              <a:avLst/>
              <a:gdLst>
                <a:gd name="T0" fmla="*/ 2147483647 w 237"/>
                <a:gd name="T1" fmla="*/ 2147483647 h 223"/>
                <a:gd name="T2" fmla="*/ 2147483647 w 237"/>
                <a:gd name="T3" fmla="*/ 2147483647 h 223"/>
                <a:gd name="T4" fmla="*/ 2147483647 w 237"/>
                <a:gd name="T5" fmla="*/ 2147483647 h 223"/>
                <a:gd name="T6" fmla="*/ 2147483647 w 237"/>
                <a:gd name="T7" fmla="*/ 2147483647 h 223"/>
                <a:gd name="T8" fmla="*/ 2147483647 w 237"/>
                <a:gd name="T9" fmla="*/ 2147483647 h 223"/>
                <a:gd name="T10" fmla="*/ 2147483647 w 237"/>
                <a:gd name="T11" fmla="*/ 2147483647 h 223"/>
                <a:gd name="T12" fmla="*/ 2147483647 w 237"/>
                <a:gd name="T13" fmla="*/ 2147483647 h 223"/>
                <a:gd name="T14" fmla="*/ 2147483647 w 237"/>
                <a:gd name="T15" fmla="*/ 2147483647 h 223"/>
                <a:gd name="T16" fmla="*/ 2147483647 w 237"/>
                <a:gd name="T17" fmla="*/ 2147483647 h 223"/>
                <a:gd name="T18" fmla="*/ 2147483647 w 237"/>
                <a:gd name="T19" fmla="*/ 2147483647 h 223"/>
                <a:gd name="T20" fmla="*/ 2147483647 w 237"/>
                <a:gd name="T21" fmla="*/ 2147483647 h 223"/>
                <a:gd name="T22" fmla="*/ 2147483647 w 237"/>
                <a:gd name="T23" fmla="*/ 2147483647 h 223"/>
                <a:gd name="T24" fmla="*/ 2147483647 w 237"/>
                <a:gd name="T25" fmla="*/ 2147483647 h 223"/>
                <a:gd name="T26" fmla="*/ 2147483647 w 237"/>
                <a:gd name="T27" fmla="*/ 2147483647 h 223"/>
                <a:gd name="T28" fmla="*/ 2147483647 w 237"/>
                <a:gd name="T29" fmla="*/ 2147483647 h 223"/>
                <a:gd name="T30" fmla="*/ 2147483647 w 237"/>
                <a:gd name="T31" fmla="*/ 2147483647 h 223"/>
                <a:gd name="T32" fmla="*/ 2147483647 w 237"/>
                <a:gd name="T33" fmla="*/ 2147483647 h 223"/>
                <a:gd name="T34" fmla="*/ 2147483647 w 237"/>
                <a:gd name="T35" fmla="*/ 2147483647 h 223"/>
                <a:gd name="T36" fmla="*/ 2147483647 w 237"/>
                <a:gd name="T37" fmla="*/ 2147483647 h 223"/>
                <a:gd name="T38" fmla="*/ 2147483647 w 237"/>
                <a:gd name="T39" fmla="*/ 2147483647 h 223"/>
                <a:gd name="T40" fmla="*/ 2147483647 w 237"/>
                <a:gd name="T41" fmla="*/ 2147483647 h 2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7"/>
                <a:gd name="T64" fmla="*/ 0 h 223"/>
                <a:gd name="T65" fmla="*/ 237 w 237"/>
                <a:gd name="T66" fmla="*/ 223 h 2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7" h="223">
                  <a:moveTo>
                    <a:pt x="83" y="12"/>
                  </a:moveTo>
                  <a:cubicBezTo>
                    <a:pt x="83" y="12"/>
                    <a:pt x="68" y="23"/>
                    <a:pt x="64" y="36"/>
                  </a:cubicBezTo>
                  <a:cubicBezTo>
                    <a:pt x="60" y="49"/>
                    <a:pt x="51" y="48"/>
                    <a:pt x="48" y="60"/>
                  </a:cubicBezTo>
                  <a:cubicBezTo>
                    <a:pt x="45" y="73"/>
                    <a:pt x="41" y="79"/>
                    <a:pt x="21" y="73"/>
                  </a:cubicBezTo>
                  <a:cubicBezTo>
                    <a:pt x="0" y="68"/>
                    <a:pt x="1" y="80"/>
                    <a:pt x="4" y="92"/>
                  </a:cubicBezTo>
                  <a:cubicBezTo>
                    <a:pt x="7" y="105"/>
                    <a:pt x="3" y="98"/>
                    <a:pt x="14" y="114"/>
                  </a:cubicBezTo>
                  <a:cubicBezTo>
                    <a:pt x="25" y="129"/>
                    <a:pt x="42" y="143"/>
                    <a:pt x="42" y="145"/>
                  </a:cubicBezTo>
                  <a:cubicBezTo>
                    <a:pt x="43" y="148"/>
                    <a:pt x="46" y="182"/>
                    <a:pt x="53" y="181"/>
                  </a:cubicBezTo>
                  <a:cubicBezTo>
                    <a:pt x="60" y="180"/>
                    <a:pt x="61" y="171"/>
                    <a:pt x="69" y="174"/>
                  </a:cubicBezTo>
                  <a:cubicBezTo>
                    <a:pt x="77" y="177"/>
                    <a:pt x="85" y="175"/>
                    <a:pt x="96" y="180"/>
                  </a:cubicBezTo>
                  <a:cubicBezTo>
                    <a:pt x="106" y="186"/>
                    <a:pt x="112" y="178"/>
                    <a:pt x="122" y="189"/>
                  </a:cubicBezTo>
                  <a:cubicBezTo>
                    <a:pt x="133" y="199"/>
                    <a:pt x="139" y="208"/>
                    <a:pt x="155" y="214"/>
                  </a:cubicBezTo>
                  <a:cubicBezTo>
                    <a:pt x="170" y="221"/>
                    <a:pt x="152" y="223"/>
                    <a:pt x="181" y="218"/>
                  </a:cubicBezTo>
                  <a:cubicBezTo>
                    <a:pt x="210" y="214"/>
                    <a:pt x="212" y="201"/>
                    <a:pt x="224" y="198"/>
                  </a:cubicBezTo>
                  <a:cubicBezTo>
                    <a:pt x="237" y="194"/>
                    <a:pt x="232" y="178"/>
                    <a:pt x="216" y="181"/>
                  </a:cubicBezTo>
                  <a:cubicBezTo>
                    <a:pt x="201" y="185"/>
                    <a:pt x="200" y="185"/>
                    <a:pt x="181" y="178"/>
                  </a:cubicBezTo>
                  <a:cubicBezTo>
                    <a:pt x="161" y="170"/>
                    <a:pt x="147" y="167"/>
                    <a:pt x="140" y="154"/>
                  </a:cubicBezTo>
                  <a:cubicBezTo>
                    <a:pt x="133" y="142"/>
                    <a:pt x="132" y="141"/>
                    <a:pt x="120" y="120"/>
                  </a:cubicBezTo>
                  <a:cubicBezTo>
                    <a:pt x="107" y="100"/>
                    <a:pt x="94" y="86"/>
                    <a:pt x="90" y="69"/>
                  </a:cubicBezTo>
                  <a:cubicBezTo>
                    <a:pt x="86" y="53"/>
                    <a:pt x="93" y="48"/>
                    <a:pt x="90" y="36"/>
                  </a:cubicBezTo>
                  <a:cubicBezTo>
                    <a:pt x="86" y="23"/>
                    <a:pt x="84" y="0"/>
                    <a:pt x="83" y="12"/>
                  </a:cubicBezTo>
                  <a:close/>
                </a:path>
              </a:pathLst>
            </a:custGeom>
            <a:solidFill>
              <a:srgbClr val="B7A5CF"/>
            </a:solidFill>
            <a:ln w="9525">
              <a:noFill/>
              <a:round/>
              <a:headEnd/>
              <a:tailEnd/>
            </a:ln>
          </p:spPr>
          <p:txBody>
            <a:bodyPr/>
            <a:lstStyle/>
            <a:p>
              <a:endParaRPr lang="en-US"/>
            </a:p>
          </p:txBody>
        </p:sp>
        <p:sp>
          <p:nvSpPr>
            <p:cNvPr id="27535" name="Freeform 907"/>
            <p:cNvSpPr>
              <a:spLocks/>
            </p:cNvSpPr>
            <p:nvPr/>
          </p:nvSpPr>
          <p:spPr bwMode="auto">
            <a:xfrm>
              <a:off x="3282950" y="5106070"/>
              <a:ext cx="777875" cy="728662"/>
            </a:xfrm>
            <a:custGeom>
              <a:avLst/>
              <a:gdLst>
                <a:gd name="T0" fmla="*/ 2147483647 w 236"/>
                <a:gd name="T1" fmla="*/ 2147483647 h 221"/>
                <a:gd name="T2" fmla="*/ 2147483647 w 236"/>
                <a:gd name="T3" fmla="*/ 2147483647 h 221"/>
                <a:gd name="T4" fmla="*/ 2147483647 w 236"/>
                <a:gd name="T5" fmla="*/ 2147483647 h 221"/>
                <a:gd name="T6" fmla="*/ 2147483647 w 236"/>
                <a:gd name="T7" fmla="*/ 2147483647 h 221"/>
                <a:gd name="T8" fmla="*/ 2147483647 w 236"/>
                <a:gd name="T9" fmla="*/ 2147483647 h 221"/>
                <a:gd name="T10" fmla="*/ 2147483647 w 236"/>
                <a:gd name="T11" fmla="*/ 2147483647 h 221"/>
                <a:gd name="T12" fmla="*/ 2147483647 w 236"/>
                <a:gd name="T13" fmla="*/ 2147483647 h 221"/>
                <a:gd name="T14" fmla="*/ 2147483647 w 236"/>
                <a:gd name="T15" fmla="*/ 2147483647 h 221"/>
                <a:gd name="T16" fmla="*/ 2147483647 w 236"/>
                <a:gd name="T17" fmla="*/ 2147483647 h 221"/>
                <a:gd name="T18" fmla="*/ 2147483647 w 236"/>
                <a:gd name="T19" fmla="*/ 2147483647 h 221"/>
                <a:gd name="T20" fmla="*/ 2147483647 w 236"/>
                <a:gd name="T21" fmla="*/ 2147483647 h 221"/>
                <a:gd name="T22" fmla="*/ 2147483647 w 236"/>
                <a:gd name="T23" fmla="*/ 2147483647 h 221"/>
                <a:gd name="T24" fmla="*/ 2147483647 w 236"/>
                <a:gd name="T25" fmla="*/ 2147483647 h 221"/>
                <a:gd name="T26" fmla="*/ 2147483647 w 236"/>
                <a:gd name="T27" fmla="*/ 2147483647 h 221"/>
                <a:gd name="T28" fmla="*/ 2147483647 w 236"/>
                <a:gd name="T29" fmla="*/ 2147483647 h 221"/>
                <a:gd name="T30" fmla="*/ 2147483647 w 236"/>
                <a:gd name="T31" fmla="*/ 2147483647 h 221"/>
                <a:gd name="T32" fmla="*/ 2147483647 w 236"/>
                <a:gd name="T33" fmla="*/ 2147483647 h 221"/>
                <a:gd name="T34" fmla="*/ 2147483647 w 236"/>
                <a:gd name="T35" fmla="*/ 2147483647 h 221"/>
                <a:gd name="T36" fmla="*/ 2147483647 w 236"/>
                <a:gd name="T37" fmla="*/ 2147483647 h 221"/>
                <a:gd name="T38" fmla="*/ 2147483647 w 236"/>
                <a:gd name="T39" fmla="*/ 2147483647 h 221"/>
                <a:gd name="T40" fmla="*/ 2147483647 w 236"/>
                <a:gd name="T41" fmla="*/ 2147483647 h 2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6"/>
                <a:gd name="T64" fmla="*/ 0 h 221"/>
                <a:gd name="T65" fmla="*/ 236 w 236"/>
                <a:gd name="T66" fmla="*/ 221 h 2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6" h="221">
                  <a:moveTo>
                    <a:pt x="82" y="12"/>
                  </a:moveTo>
                  <a:cubicBezTo>
                    <a:pt x="82" y="12"/>
                    <a:pt x="68" y="23"/>
                    <a:pt x="64" y="36"/>
                  </a:cubicBezTo>
                  <a:cubicBezTo>
                    <a:pt x="60" y="48"/>
                    <a:pt x="51" y="47"/>
                    <a:pt x="48" y="59"/>
                  </a:cubicBezTo>
                  <a:cubicBezTo>
                    <a:pt x="45" y="72"/>
                    <a:pt x="41" y="78"/>
                    <a:pt x="21" y="73"/>
                  </a:cubicBezTo>
                  <a:cubicBezTo>
                    <a:pt x="0" y="67"/>
                    <a:pt x="1" y="79"/>
                    <a:pt x="4" y="92"/>
                  </a:cubicBezTo>
                  <a:cubicBezTo>
                    <a:pt x="8" y="104"/>
                    <a:pt x="4" y="97"/>
                    <a:pt x="14" y="113"/>
                  </a:cubicBezTo>
                  <a:cubicBezTo>
                    <a:pt x="25" y="128"/>
                    <a:pt x="42" y="142"/>
                    <a:pt x="42" y="144"/>
                  </a:cubicBezTo>
                  <a:cubicBezTo>
                    <a:pt x="43" y="147"/>
                    <a:pt x="46" y="181"/>
                    <a:pt x="53" y="180"/>
                  </a:cubicBezTo>
                  <a:cubicBezTo>
                    <a:pt x="60" y="179"/>
                    <a:pt x="61" y="170"/>
                    <a:pt x="69" y="173"/>
                  </a:cubicBezTo>
                  <a:cubicBezTo>
                    <a:pt x="78" y="176"/>
                    <a:pt x="85" y="173"/>
                    <a:pt x="96" y="179"/>
                  </a:cubicBezTo>
                  <a:cubicBezTo>
                    <a:pt x="106" y="184"/>
                    <a:pt x="112" y="177"/>
                    <a:pt x="122" y="187"/>
                  </a:cubicBezTo>
                  <a:cubicBezTo>
                    <a:pt x="132" y="198"/>
                    <a:pt x="139" y="206"/>
                    <a:pt x="155" y="213"/>
                  </a:cubicBezTo>
                  <a:cubicBezTo>
                    <a:pt x="170" y="220"/>
                    <a:pt x="152" y="221"/>
                    <a:pt x="181" y="217"/>
                  </a:cubicBezTo>
                  <a:cubicBezTo>
                    <a:pt x="209" y="213"/>
                    <a:pt x="212" y="200"/>
                    <a:pt x="224" y="197"/>
                  </a:cubicBezTo>
                  <a:cubicBezTo>
                    <a:pt x="236" y="193"/>
                    <a:pt x="232" y="177"/>
                    <a:pt x="216" y="180"/>
                  </a:cubicBezTo>
                  <a:cubicBezTo>
                    <a:pt x="201" y="184"/>
                    <a:pt x="200" y="184"/>
                    <a:pt x="180" y="177"/>
                  </a:cubicBezTo>
                  <a:cubicBezTo>
                    <a:pt x="161" y="169"/>
                    <a:pt x="146" y="166"/>
                    <a:pt x="140" y="153"/>
                  </a:cubicBezTo>
                  <a:cubicBezTo>
                    <a:pt x="133" y="141"/>
                    <a:pt x="131" y="140"/>
                    <a:pt x="119" y="120"/>
                  </a:cubicBezTo>
                  <a:cubicBezTo>
                    <a:pt x="107" y="99"/>
                    <a:pt x="93" y="85"/>
                    <a:pt x="90" y="69"/>
                  </a:cubicBezTo>
                  <a:cubicBezTo>
                    <a:pt x="86" y="52"/>
                    <a:pt x="93" y="48"/>
                    <a:pt x="90" y="35"/>
                  </a:cubicBezTo>
                  <a:cubicBezTo>
                    <a:pt x="86" y="23"/>
                    <a:pt x="83" y="0"/>
                    <a:pt x="82" y="12"/>
                  </a:cubicBezTo>
                  <a:close/>
                </a:path>
              </a:pathLst>
            </a:custGeom>
            <a:solidFill>
              <a:srgbClr val="B6A5CF"/>
            </a:solidFill>
            <a:ln w="9525">
              <a:noFill/>
              <a:round/>
              <a:headEnd/>
              <a:tailEnd/>
            </a:ln>
          </p:spPr>
          <p:txBody>
            <a:bodyPr/>
            <a:lstStyle/>
            <a:p>
              <a:endParaRPr lang="en-US"/>
            </a:p>
          </p:txBody>
        </p:sp>
        <p:sp>
          <p:nvSpPr>
            <p:cNvPr id="27536" name="Freeform 908"/>
            <p:cNvSpPr>
              <a:spLocks/>
            </p:cNvSpPr>
            <p:nvPr/>
          </p:nvSpPr>
          <p:spPr bwMode="auto">
            <a:xfrm>
              <a:off x="3286125" y="5106070"/>
              <a:ext cx="774700" cy="728662"/>
            </a:xfrm>
            <a:custGeom>
              <a:avLst/>
              <a:gdLst>
                <a:gd name="T0" fmla="*/ 2147483647 w 235"/>
                <a:gd name="T1" fmla="*/ 2147483647 h 221"/>
                <a:gd name="T2" fmla="*/ 2147483647 w 235"/>
                <a:gd name="T3" fmla="*/ 2147483647 h 221"/>
                <a:gd name="T4" fmla="*/ 2147483647 w 235"/>
                <a:gd name="T5" fmla="*/ 2147483647 h 221"/>
                <a:gd name="T6" fmla="*/ 2147483647 w 235"/>
                <a:gd name="T7" fmla="*/ 2147483647 h 221"/>
                <a:gd name="T8" fmla="*/ 2147483647 w 235"/>
                <a:gd name="T9" fmla="*/ 2147483647 h 221"/>
                <a:gd name="T10" fmla="*/ 2147483647 w 235"/>
                <a:gd name="T11" fmla="*/ 2147483647 h 221"/>
                <a:gd name="T12" fmla="*/ 2147483647 w 235"/>
                <a:gd name="T13" fmla="*/ 2147483647 h 221"/>
                <a:gd name="T14" fmla="*/ 2147483647 w 235"/>
                <a:gd name="T15" fmla="*/ 2147483647 h 221"/>
                <a:gd name="T16" fmla="*/ 2147483647 w 235"/>
                <a:gd name="T17" fmla="*/ 2147483647 h 221"/>
                <a:gd name="T18" fmla="*/ 2147483647 w 235"/>
                <a:gd name="T19" fmla="*/ 2147483647 h 221"/>
                <a:gd name="T20" fmla="*/ 2147483647 w 235"/>
                <a:gd name="T21" fmla="*/ 2147483647 h 221"/>
                <a:gd name="T22" fmla="*/ 2147483647 w 235"/>
                <a:gd name="T23" fmla="*/ 2147483647 h 221"/>
                <a:gd name="T24" fmla="*/ 2147483647 w 235"/>
                <a:gd name="T25" fmla="*/ 2147483647 h 221"/>
                <a:gd name="T26" fmla="*/ 2147483647 w 235"/>
                <a:gd name="T27" fmla="*/ 2147483647 h 221"/>
                <a:gd name="T28" fmla="*/ 2147483647 w 235"/>
                <a:gd name="T29" fmla="*/ 2147483647 h 221"/>
                <a:gd name="T30" fmla="*/ 2147483647 w 235"/>
                <a:gd name="T31" fmla="*/ 2147483647 h 221"/>
                <a:gd name="T32" fmla="*/ 2147483647 w 235"/>
                <a:gd name="T33" fmla="*/ 2147483647 h 221"/>
                <a:gd name="T34" fmla="*/ 2147483647 w 235"/>
                <a:gd name="T35" fmla="*/ 2147483647 h 221"/>
                <a:gd name="T36" fmla="*/ 2147483647 w 235"/>
                <a:gd name="T37" fmla="*/ 2147483647 h 221"/>
                <a:gd name="T38" fmla="*/ 2147483647 w 235"/>
                <a:gd name="T39" fmla="*/ 2147483647 h 221"/>
                <a:gd name="T40" fmla="*/ 2147483647 w 235"/>
                <a:gd name="T41" fmla="*/ 2147483647 h 2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5"/>
                <a:gd name="T64" fmla="*/ 0 h 221"/>
                <a:gd name="T65" fmla="*/ 235 w 235"/>
                <a:gd name="T66" fmla="*/ 221 h 2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5" h="221">
                  <a:moveTo>
                    <a:pt x="81" y="12"/>
                  </a:moveTo>
                  <a:cubicBezTo>
                    <a:pt x="81" y="12"/>
                    <a:pt x="67" y="23"/>
                    <a:pt x="63" y="36"/>
                  </a:cubicBezTo>
                  <a:cubicBezTo>
                    <a:pt x="59" y="49"/>
                    <a:pt x="50" y="47"/>
                    <a:pt x="47" y="60"/>
                  </a:cubicBezTo>
                  <a:cubicBezTo>
                    <a:pt x="44" y="72"/>
                    <a:pt x="40" y="78"/>
                    <a:pt x="20" y="73"/>
                  </a:cubicBezTo>
                  <a:cubicBezTo>
                    <a:pt x="0" y="67"/>
                    <a:pt x="0" y="79"/>
                    <a:pt x="4" y="92"/>
                  </a:cubicBezTo>
                  <a:cubicBezTo>
                    <a:pt x="7" y="104"/>
                    <a:pt x="3" y="98"/>
                    <a:pt x="14" y="113"/>
                  </a:cubicBezTo>
                  <a:cubicBezTo>
                    <a:pt x="24" y="128"/>
                    <a:pt x="41" y="142"/>
                    <a:pt x="42" y="144"/>
                  </a:cubicBezTo>
                  <a:cubicBezTo>
                    <a:pt x="42" y="146"/>
                    <a:pt x="45" y="181"/>
                    <a:pt x="52" y="180"/>
                  </a:cubicBezTo>
                  <a:cubicBezTo>
                    <a:pt x="59" y="179"/>
                    <a:pt x="60" y="170"/>
                    <a:pt x="69" y="172"/>
                  </a:cubicBezTo>
                  <a:cubicBezTo>
                    <a:pt x="77" y="175"/>
                    <a:pt x="84" y="173"/>
                    <a:pt x="95" y="179"/>
                  </a:cubicBezTo>
                  <a:cubicBezTo>
                    <a:pt x="105" y="184"/>
                    <a:pt x="111" y="177"/>
                    <a:pt x="121" y="187"/>
                  </a:cubicBezTo>
                  <a:cubicBezTo>
                    <a:pt x="131" y="198"/>
                    <a:pt x="138" y="206"/>
                    <a:pt x="154" y="213"/>
                  </a:cubicBezTo>
                  <a:cubicBezTo>
                    <a:pt x="169" y="220"/>
                    <a:pt x="151" y="221"/>
                    <a:pt x="180" y="217"/>
                  </a:cubicBezTo>
                  <a:cubicBezTo>
                    <a:pt x="208" y="213"/>
                    <a:pt x="210" y="200"/>
                    <a:pt x="223" y="197"/>
                  </a:cubicBezTo>
                  <a:cubicBezTo>
                    <a:pt x="235" y="193"/>
                    <a:pt x="231" y="177"/>
                    <a:pt x="215" y="180"/>
                  </a:cubicBezTo>
                  <a:cubicBezTo>
                    <a:pt x="199" y="184"/>
                    <a:pt x="198" y="184"/>
                    <a:pt x="179" y="177"/>
                  </a:cubicBezTo>
                  <a:cubicBezTo>
                    <a:pt x="160" y="169"/>
                    <a:pt x="145" y="166"/>
                    <a:pt x="138" y="153"/>
                  </a:cubicBezTo>
                  <a:cubicBezTo>
                    <a:pt x="132" y="141"/>
                    <a:pt x="130" y="140"/>
                    <a:pt x="118" y="120"/>
                  </a:cubicBezTo>
                  <a:cubicBezTo>
                    <a:pt x="106" y="99"/>
                    <a:pt x="92" y="85"/>
                    <a:pt x="89" y="69"/>
                  </a:cubicBezTo>
                  <a:cubicBezTo>
                    <a:pt x="85" y="53"/>
                    <a:pt x="92" y="48"/>
                    <a:pt x="88" y="36"/>
                  </a:cubicBezTo>
                  <a:cubicBezTo>
                    <a:pt x="85" y="23"/>
                    <a:pt x="82" y="0"/>
                    <a:pt x="81" y="12"/>
                  </a:cubicBezTo>
                  <a:close/>
                </a:path>
              </a:pathLst>
            </a:custGeom>
            <a:solidFill>
              <a:srgbClr val="B5A3CE"/>
            </a:solidFill>
            <a:ln w="9525">
              <a:noFill/>
              <a:round/>
              <a:headEnd/>
              <a:tailEnd/>
            </a:ln>
          </p:spPr>
          <p:txBody>
            <a:bodyPr/>
            <a:lstStyle/>
            <a:p>
              <a:endParaRPr lang="en-US"/>
            </a:p>
          </p:txBody>
        </p:sp>
        <p:sp>
          <p:nvSpPr>
            <p:cNvPr id="27537" name="Freeform 909"/>
            <p:cNvSpPr>
              <a:spLocks/>
            </p:cNvSpPr>
            <p:nvPr/>
          </p:nvSpPr>
          <p:spPr bwMode="auto">
            <a:xfrm>
              <a:off x="3286125" y="5109245"/>
              <a:ext cx="774700" cy="725487"/>
            </a:xfrm>
            <a:custGeom>
              <a:avLst/>
              <a:gdLst>
                <a:gd name="T0" fmla="*/ 2147483647 w 235"/>
                <a:gd name="T1" fmla="*/ 2147483647 h 220"/>
                <a:gd name="T2" fmla="*/ 2147483647 w 235"/>
                <a:gd name="T3" fmla="*/ 2147483647 h 220"/>
                <a:gd name="T4" fmla="*/ 2147483647 w 235"/>
                <a:gd name="T5" fmla="*/ 2147483647 h 220"/>
                <a:gd name="T6" fmla="*/ 2147483647 w 235"/>
                <a:gd name="T7" fmla="*/ 2147483647 h 220"/>
                <a:gd name="T8" fmla="*/ 2147483647 w 235"/>
                <a:gd name="T9" fmla="*/ 2147483647 h 220"/>
                <a:gd name="T10" fmla="*/ 2147483647 w 235"/>
                <a:gd name="T11" fmla="*/ 2147483647 h 220"/>
                <a:gd name="T12" fmla="*/ 2147483647 w 235"/>
                <a:gd name="T13" fmla="*/ 2147483647 h 220"/>
                <a:gd name="T14" fmla="*/ 2147483647 w 235"/>
                <a:gd name="T15" fmla="*/ 2147483647 h 220"/>
                <a:gd name="T16" fmla="*/ 2147483647 w 235"/>
                <a:gd name="T17" fmla="*/ 2147483647 h 220"/>
                <a:gd name="T18" fmla="*/ 2147483647 w 235"/>
                <a:gd name="T19" fmla="*/ 2147483647 h 220"/>
                <a:gd name="T20" fmla="*/ 2147483647 w 235"/>
                <a:gd name="T21" fmla="*/ 2147483647 h 220"/>
                <a:gd name="T22" fmla="*/ 2147483647 w 235"/>
                <a:gd name="T23" fmla="*/ 2147483647 h 220"/>
                <a:gd name="T24" fmla="*/ 2147483647 w 235"/>
                <a:gd name="T25" fmla="*/ 2147483647 h 220"/>
                <a:gd name="T26" fmla="*/ 2147483647 w 235"/>
                <a:gd name="T27" fmla="*/ 2147483647 h 220"/>
                <a:gd name="T28" fmla="*/ 2147483647 w 235"/>
                <a:gd name="T29" fmla="*/ 2147483647 h 220"/>
                <a:gd name="T30" fmla="*/ 2147483647 w 235"/>
                <a:gd name="T31" fmla="*/ 2147483647 h 220"/>
                <a:gd name="T32" fmla="*/ 2147483647 w 235"/>
                <a:gd name="T33" fmla="*/ 2147483647 h 220"/>
                <a:gd name="T34" fmla="*/ 2147483647 w 235"/>
                <a:gd name="T35" fmla="*/ 2147483647 h 220"/>
                <a:gd name="T36" fmla="*/ 2147483647 w 235"/>
                <a:gd name="T37" fmla="*/ 2147483647 h 220"/>
                <a:gd name="T38" fmla="*/ 2147483647 w 235"/>
                <a:gd name="T39" fmla="*/ 2147483647 h 220"/>
                <a:gd name="T40" fmla="*/ 2147483647 w 235"/>
                <a:gd name="T41" fmla="*/ 2147483647 h 2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5"/>
                <a:gd name="T64" fmla="*/ 0 h 220"/>
                <a:gd name="T65" fmla="*/ 235 w 235"/>
                <a:gd name="T66" fmla="*/ 220 h 2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5" h="220">
                  <a:moveTo>
                    <a:pt x="81" y="12"/>
                  </a:moveTo>
                  <a:cubicBezTo>
                    <a:pt x="81" y="12"/>
                    <a:pt x="67" y="23"/>
                    <a:pt x="63" y="35"/>
                  </a:cubicBezTo>
                  <a:cubicBezTo>
                    <a:pt x="59" y="48"/>
                    <a:pt x="51" y="47"/>
                    <a:pt x="47" y="59"/>
                  </a:cubicBezTo>
                  <a:cubicBezTo>
                    <a:pt x="44" y="72"/>
                    <a:pt x="40" y="77"/>
                    <a:pt x="20" y="72"/>
                  </a:cubicBezTo>
                  <a:cubicBezTo>
                    <a:pt x="0" y="67"/>
                    <a:pt x="1" y="79"/>
                    <a:pt x="4" y="91"/>
                  </a:cubicBezTo>
                  <a:cubicBezTo>
                    <a:pt x="7" y="103"/>
                    <a:pt x="3" y="97"/>
                    <a:pt x="14" y="112"/>
                  </a:cubicBezTo>
                  <a:cubicBezTo>
                    <a:pt x="25" y="127"/>
                    <a:pt x="41" y="141"/>
                    <a:pt x="42" y="143"/>
                  </a:cubicBezTo>
                  <a:cubicBezTo>
                    <a:pt x="42" y="145"/>
                    <a:pt x="45" y="180"/>
                    <a:pt x="52" y="179"/>
                  </a:cubicBezTo>
                  <a:cubicBezTo>
                    <a:pt x="59" y="178"/>
                    <a:pt x="60" y="168"/>
                    <a:pt x="69" y="171"/>
                  </a:cubicBezTo>
                  <a:cubicBezTo>
                    <a:pt x="77" y="174"/>
                    <a:pt x="84" y="172"/>
                    <a:pt x="95" y="178"/>
                  </a:cubicBezTo>
                  <a:cubicBezTo>
                    <a:pt x="105" y="183"/>
                    <a:pt x="111" y="176"/>
                    <a:pt x="121" y="186"/>
                  </a:cubicBezTo>
                  <a:cubicBezTo>
                    <a:pt x="131" y="197"/>
                    <a:pt x="139" y="205"/>
                    <a:pt x="153" y="212"/>
                  </a:cubicBezTo>
                  <a:cubicBezTo>
                    <a:pt x="168" y="218"/>
                    <a:pt x="151" y="220"/>
                    <a:pt x="180" y="216"/>
                  </a:cubicBezTo>
                  <a:cubicBezTo>
                    <a:pt x="208" y="212"/>
                    <a:pt x="210" y="199"/>
                    <a:pt x="222" y="196"/>
                  </a:cubicBezTo>
                  <a:cubicBezTo>
                    <a:pt x="235" y="192"/>
                    <a:pt x="230" y="176"/>
                    <a:pt x="215" y="180"/>
                  </a:cubicBezTo>
                  <a:cubicBezTo>
                    <a:pt x="199" y="183"/>
                    <a:pt x="198" y="183"/>
                    <a:pt x="179" y="176"/>
                  </a:cubicBezTo>
                  <a:cubicBezTo>
                    <a:pt x="159" y="168"/>
                    <a:pt x="145" y="164"/>
                    <a:pt x="138" y="152"/>
                  </a:cubicBezTo>
                  <a:cubicBezTo>
                    <a:pt x="131" y="140"/>
                    <a:pt x="129" y="139"/>
                    <a:pt x="117" y="119"/>
                  </a:cubicBezTo>
                  <a:cubicBezTo>
                    <a:pt x="105" y="98"/>
                    <a:pt x="92" y="85"/>
                    <a:pt x="88" y="68"/>
                  </a:cubicBezTo>
                  <a:cubicBezTo>
                    <a:pt x="85" y="52"/>
                    <a:pt x="91" y="47"/>
                    <a:pt x="88" y="35"/>
                  </a:cubicBezTo>
                  <a:cubicBezTo>
                    <a:pt x="85" y="23"/>
                    <a:pt x="82" y="0"/>
                    <a:pt x="81" y="12"/>
                  </a:cubicBezTo>
                  <a:close/>
                </a:path>
              </a:pathLst>
            </a:custGeom>
            <a:solidFill>
              <a:srgbClr val="B4A3CE"/>
            </a:solidFill>
            <a:ln w="9525">
              <a:noFill/>
              <a:round/>
              <a:headEnd/>
              <a:tailEnd/>
            </a:ln>
          </p:spPr>
          <p:txBody>
            <a:bodyPr/>
            <a:lstStyle/>
            <a:p>
              <a:endParaRPr lang="en-US"/>
            </a:p>
          </p:txBody>
        </p:sp>
        <p:sp>
          <p:nvSpPr>
            <p:cNvPr id="27538" name="Freeform 910"/>
            <p:cNvSpPr>
              <a:spLocks/>
            </p:cNvSpPr>
            <p:nvPr/>
          </p:nvSpPr>
          <p:spPr bwMode="auto">
            <a:xfrm>
              <a:off x="3286125" y="5109245"/>
              <a:ext cx="774700" cy="725487"/>
            </a:xfrm>
            <a:custGeom>
              <a:avLst/>
              <a:gdLst>
                <a:gd name="T0" fmla="*/ 2147483647 w 235"/>
                <a:gd name="T1" fmla="*/ 2147483647 h 220"/>
                <a:gd name="T2" fmla="*/ 2147483647 w 235"/>
                <a:gd name="T3" fmla="*/ 2147483647 h 220"/>
                <a:gd name="T4" fmla="*/ 2147483647 w 235"/>
                <a:gd name="T5" fmla="*/ 2147483647 h 220"/>
                <a:gd name="T6" fmla="*/ 2147483647 w 235"/>
                <a:gd name="T7" fmla="*/ 2147483647 h 220"/>
                <a:gd name="T8" fmla="*/ 2147483647 w 235"/>
                <a:gd name="T9" fmla="*/ 2147483647 h 220"/>
                <a:gd name="T10" fmla="*/ 2147483647 w 235"/>
                <a:gd name="T11" fmla="*/ 2147483647 h 220"/>
                <a:gd name="T12" fmla="*/ 2147483647 w 235"/>
                <a:gd name="T13" fmla="*/ 2147483647 h 220"/>
                <a:gd name="T14" fmla="*/ 2147483647 w 235"/>
                <a:gd name="T15" fmla="*/ 2147483647 h 220"/>
                <a:gd name="T16" fmla="*/ 2147483647 w 235"/>
                <a:gd name="T17" fmla="*/ 2147483647 h 220"/>
                <a:gd name="T18" fmla="*/ 2147483647 w 235"/>
                <a:gd name="T19" fmla="*/ 2147483647 h 220"/>
                <a:gd name="T20" fmla="*/ 2147483647 w 235"/>
                <a:gd name="T21" fmla="*/ 2147483647 h 220"/>
                <a:gd name="T22" fmla="*/ 2147483647 w 235"/>
                <a:gd name="T23" fmla="*/ 2147483647 h 220"/>
                <a:gd name="T24" fmla="*/ 2147483647 w 235"/>
                <a:gd name="T25" fmla="*/ 2147483647 h 220"/>
                <a:gd name="T26" fmla="*/ 2147483647 w 235"/>
                <a:gd name="T27" fmla="*/ 2147483647 h 220"/>
                <a:gd name="T28" fmla="*/ 2147483647 w 235"/>
                <a:gd name="T29" fmla="*/ 2147483647 h 220"/>
                <a:gd name="T30" fmla="*/ 2147483647 w 235"/>
                <a:gd name="T31" fmla="*/ 2147483647 h 220"/>
                <a:gd name="T32" fmla="*/ 2147483647 w 235"/>
                <a:gd name="T33" fmla="*/ 2147483647 h 220"/>
                <a:gd name="T34" fmla="*/ 2147483647 w 235"/>
                <a:gd name="T35" fmla="*/ 2147483647 h 220"/>
                <a:gd name="T36" fmla="*/ 2147483647 w 235"/>
                <a:gd name="T37" fmla="*/ 2147483647 h 220"/>
                <a:gd name="T38" fmla="*/ 2147483647 w 235"/>
                <a:gd name="T39" fmla="*/ 2147483647 h 220"/>
                <a:gd name="T40" fmla="*/ 2147483647 w 235"/>
                <a:gd name="T41" fmla="*/ 2147483647 h 2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5"/>
                <a:gd name="T64" fmla="*/ 0 h 220"/>
                <a:gd name="T65" fmla="*/ 235 w 235"/>
                <a:gd name="T66" fmla="*/ 220 h 2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5" h="220">
                  <a:moveTo>
                    <a:pt x="81" y="12"/>
                  </a:moveTo>
                  <a:cubicBezTo>
                    <a:pt x="81" y="12"/>
                    <a:pt x="67" y="23"/>
                    <a:pt x="63" y="36"/>
                  </a:cubicBezTo>
                  <a:cubicBezTo>
                    <a:pt x="59" y="48"/>
                    <a:pt x="51" y="47"/>
                    <a:pt x="47" y="59"/>
                  </a:cubicBezTo>
                  <a:cubicBezTo>
                    <a:pt x="44" y="72"/>
                    <a:pt x="41" y="77"/>
                    <a:pt x="20" y="72"/>
                  </a:cubicBezTo>
                  <a:cubicBezTo>
                    <a:pt x="0" y="67"/>
                    <a:pt x="1" y="79"/>
                    <a:pt x="4" y="91"/>
                  </a:cubicBezTo>
                  <a:cubicBezTo>
                    <a:pt x="8" y="103"/>
                    <a:pt x="4" y="97"/>
                    <a:pt x="14" y="112"/>
                  </a:cubicBezTo>
                  <a:cubicBezTo>
                    <a:pt x="25" y="127"/>
                    <a:pt x="41" y="141"/>
                    <a:pt x="42" y="143"/>
                  </a:cubicBezTo>
                  <a:cubicBezTo>
                    <a:pt x="43" y="145"/>
                    <a:pt x="45" y="180"/>
                    <a:pt x="52" y="179"/>
                  </a:cubicBezTo>
                  <a:cubicBezTo>
                    <a:pt x="59" y="178"/>
                    <a:pt x="61" y="168"/>
                    <a:pt x="69" y="171"/>
                  </a:cubicBezTo>
                  <a:cubicBezTo>
                    <a:pt x="77" y="174"/>
                    <a:pt x="84" y="172"/>
                    <a:pt x="95" y="177"/>
                  </a:cubicBezTo>
                  <a:cubicBezTo>
                    <a:pt x="105" y="183"/>
                    <a:pt x="111" y="175"/>
                    <a:pt x="121" y="186"/>
                  </a:cubicBezTo>
                  <a:cubicBezTo>
                    <a:pt x="131" y="196"/>
                    <a:pt x="139" y="205"/>
                    <a:pt x="153" y="211"/>
                  </a:cubicBezTo>
                  <a:cubicBezTo>
                    <a:pt x="168" y="218"/>
                    <a:pt x="151" y="220"/>
                    <a:pt x="180" y="216"/>
                  </a:cubicBezTo>
                  <a:cubicBezTo>
                    <a:pt x="208" y="212"/>
                    <a:pt x="210" y="199"/>
                    <a:pt x="222" y="196"/>
                  </a:cubicBezTo>
                  <a:cubicBezTo>
                    <a:pt x="235" y="192"/>
                    <a:pt x="230" y="176"/>
                    <a:pt x="215" y="180"/>
                  </a:cubicBezTo>
                  <a:cubicBezTo>
                    <a:pt x="199" y="183"/>
                    <a:pt x="197" y="183"/>
                    <a:pt x="178" y="176"/>
                  </a:cubicBezTo>
                  <a:cubicBezTo>
                    <a:pt x="159" y="168"/>
                    <a:pt x="144" y="164"/>
                    <a:pt x="138" y="152"/>
                  </a:cubicBezTo>
                  <a:cubicBezTo>
                    <a:pt x="131" y="140"/>
                    <a:pt x="129" y="139"/>
                    <a:pt x="117" y="119"/>
                  </a:cubicBezTo>
                  <a:cubicBezTo>
                    <a:pt x="105" y="98"/>
                    <a:pt x="92" y="85"/>
                    <a:pt x="88" y="69"/>
                  </a:cubicBezTo>
                  <a:cubicBezTo>
                    <a:pt x="85" y="52"/>
                    <a:pt x="91" y="48"/>
                    <a:pt x="88" y="36"/>
                  </a:cubicBezTo>
                  <a:cubicBezTo>
                    <a:pt x="85" y="23"/>
                    <a:pt x="82" y="0"/>
                    <a:pt x="81" y="12"/>
                  </a:cubicBezTo>
                  <a:close/>
                </a:path>
              </a:pathLst>
            </a:custGeom>
            <a:solidFill>
              <a:srgbClr val="B3A2CE"/>
            </a:solidFill>
            <a:ln w="9525">
              <a:noFill/>
              <a:round/>
              <a:headEnd/>
              <a:tailEnd/>
            </a:ln>
          </p:spPr>
          <p:txBody>
            <a:bodyPr/>
            <a:lstStyle/>
            <a:p>
              <a:endParaRPr lang="en-US"/>
            </a:p>
          </p:txBody>
        </p:sp>
        <p:sp>
          <p:nvSpPr>
            <p:cNvPr id="27539" name="Freeform 911"/>
            <p:cNvSpPr>
              <a:spLocks/>
            </p:cNvSpPr>
            <p:nvPr/>
          </p:nvSpPr>
          <p:spPr bwMode="auto">
            <a:xfrm>
              <a:off x="3286125" y="5112420"/>
              <a:ext cx="771525" cy="722312"/>
            </a:xfrm>
            <a:custGeom>
              <a:avLst/>
              <a:gdLst>
                <a:gd name="T0" fmla="*/ 2147483647 w 234"/>
                <a:gd name="T1" fmla="*/ 2147483647 h 219"/>
                <a:gd name="T2" fmla="*/ 2147483647 w 234"/>
                <a:gd name="T3" fmla="*/ 2147483647 h 219"/>
                <a:gd name="T4" fmla="*/ 2147483647 w 234"/>
                <a:gd name="T5" fmla="*/ 2147483647 h 219"/>
                <a:gd name="T6" fmla="*/ 2147483647 w 234"/>
                <a:gd name="T7" fmla="*/ 2147483647 h 219"/>
                <a:gd name="T8" fmla="*/ 2147483647 w 234"/>
                <a:gd name="T9" fmla="*/ 2147483647 h 219"/>
                <a:gd name="T10" fmla="*/ 2147483647 w 234"/>
                <a:gd name="T11" fmla="*/ 2147483647 h 219"/>
                <a:gd name="T12" fmla="*/ 2147483647 w 234"/>
                <a:gd name="T13" fmla="*/ 2147483647 h 219"/>
                <a:gd name="T14" fmla="*/ 2147483647 w 234"/>
                <a:gd name="T15" fmla="*/ 2147483647 h 219"/>
                <a:gd name="T16" fmla="*/ 2147483647 w 234"/>
                <a:gd name="T17" fmla="*/ 2147483647 h 219"/>
                <a:gd name="T18" fmla="*/ 2147483647 w 234"/>
                <a:gd name="T19" fmla="*/ 2147483647 h 219"/>
                <a:gd name="T20" fmla="*/ 2147483647 w 234"/>
                <a:gd name="T21" fmla="*/ 2147483647 h 219"/>
                <a:gd name="T22" fmla="*/ 2147483647 w 234"/>
                <a:gd name="T23" fmla="*/ 2147483647 h 219"/>
                <a:gd name="T24" fmla="*/ 2147483647 w 234"/>
                <a:gd name="T25" fmla="*/ 2147483647 h 219"/>
                <a:gd name="T26" fmla="*/ 2147483647 w 234"/>
                <a:gd name="T27" fmla="*/ 2147483647 h 219"/>
                <a:gd name="T28" fmla="*/ 2147483647 w 234"/>
                <a:gd name="T29" fmla="*/ 2147483647 h 219"/>
                <a:gd name="T30" fmla="*/ 2147483647 w 234"/>
                <a:gd name="T31" fmla="*/ 2147483647 h 219"/>
                <a:gd name="T32" fmla="*/ 2147483647 w 234"/>
                <a:gd name="T33" fmla="*/ 2147483647 h 219"/>
                <a:gd name="T34" fmla="*/ 2147483647 w 234"/>
                <a:gd name="T35" fmla="*/ 2147483647 h 219"/>
                <a:gd name="T36" fmla="*/ 2147483647 w 234"/>
                <a:gd name="T37" fmla="*/ 2147483647 h 219"/>
                <a:gd name="T38" fmla="*/ 2147483647 w 234"/>
                <a:gd name="T39" fmla="*/ 2147483647 h 219"/>
                <a:gd name="T40" fmla="*/ 2147483647 w 234"/>
                <a:gd name="T41" fmla="*/ 2147483647 h 2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4"/>
                <a:gd name="T64" fmla="*/ 0 h 219"/>
                <a:gd name="T65" fmla="*/ 234 w 234"/>
                <a:gd name="T66" fmla="*/ 219 h 2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4" h="219">
                  <a:moveTo>
                    <a:pt x="81" y="12"/>
                  </a:moveTo>
                  <a:cubicBezTo>
                    <a:pt x="81" y="12"/>
                    <a:pt x="67" y="23"/>
                    <a:pt x="63" y="35"/>
                  </a:cubicBezTo>
                  <a:cubicBezTo>
                    <a:pt x="59" y="48"/>
                    <a:pt x="51" y="47"/>
                    <a:pt x="48" y="59"/>
                  </a:cubicBezTo>
                  <a:cubicBezTo>
                    <a:pt x="44" y="71"/>
                    <a:pt x="41" y="77"/>
                    <a:pt x="20" y="71"/>
                  </a:cubicBezTo>
                  <a:cubicBezTo>
                    <a:pt x="0" y="66"/>
                    <a:pt x="1" y="78"/>
                    <a:pt x="5" y="90"/>
                  </a:cubicBezTo>
                  <a:cubicBezTo>
                    <a:pt x="8" y="102"/>
                    <a:pt x="4" y="96"/>
                    <a:pt x="14" y="111"/>
                  </a:cubicBezTo>
                  <a:cubicBezTo>
                    <a:pt x="25" y="126"/>
                    <a:pt x="42" y="139"/>
                    <a:pt x="42" y="142"/>
                  </a:cubicBezTo>
                  <a:cubicBezTo>
                    <a:pt x="43" y="144"/>
                    <a:pt x="45" y="179"/>
                    <a:pt x="52" y="178"/>
                  </a:cubicBezTo>
                  <a:cubicBezTo>
                    <a:pt x="59" y="176"/>
                    <a:pt x="61" y="167"/>
                    <a:pt x="69" y="169"/>
                  </a:cubicBezTo>
                  <a:cubicBezTo>
                    <a:pt x="77" y="172"/>
                    <a:pt x="84" y="171"/>
                    <a:pt x="94" y="176"/>
                  </a:cubicBezTo>
                  <a:cubicBezTo>
                    <a:pt x="105" y="182"/>
                    <a:pt x="111" y="174"/>
                    <a:pt x="121" y="185"/>
                  </a:cubicBezTo>
                  <a:cubicBezTo>
                    <a:pt x="131" y="195"/>
                    <a:pt x="139" y="203"/>
                    <a:pt x="153" y="210"/>
                  </a:cubicBezTo>
                  <a:cubicBezTo>
                    <a:pt x="168" y="217"/>
                    <a:pt x="151" y="219"/>
                    <a:pt x="180" y="215"/>
                  </a:cubicBezTo>
                  <a:cubicBezTo>
                    <a:pt x="208" y="210"/>
                    <a:pt x="210" y="198"/>
                    <a:pt x="222" y="195"/>
                  </a:cubicBezTo>
                  <a:cubicBezTo>
                    <a:pt x="234" y="192"/>
                    <a:pt x="230" y="175"/>
                    <a:pt x="215" y="179"/>
                  </a:cubicBezTo>
                  <a:cubicBezTo>
                    <a:pt x="199" y="182"/>
                    <a:pt x="197" y="182"/>
                    <a:pt x="178" y="175"/>
                  </a:cubicBezTo>
                  <a:cubicBezTo>
                    <a:pt x="159" y="168"/>
                    <a:pt x="144" y="163"/>
                    <a:pt x="137" y="151"/>
                  </a:cubicBezTo>
                  <a:cubicBezTo>
                    <a:pt x="131" y="139"/>
                    <a:pt x="128" y="138"/>
                    <a:pt x="116" y="118"/>
                  </a:cubicBezTo>
                  <a:cubicBezTo>
                    <a:pt x="104" y="97"/>
                    <a:pt x="92" y="84"/>
                    <a:pt x="88" y="68"/>
                  </a:cubicBezTo>
                  <a:cubicBezTo>
                    <a:pt x="85" y="52"/>
                    <a:pt x="91" y="47"/>
                    <a:pt x="88" y="35"/>
                  </a:cubicBezTo>
                  <a:cubicBezTo>
                    <a:pt x="84" y="23"/>
                    <a:pt x="82" y="0"/>
                    <a:pt x="81" y="12"/>
                  </a:cubicBezTo>
                  <a:close/>
                </a:path>
              </a:pathLst>
            </a:custGeom>
            <a:solidFill>
              <a:srgbClr val="B2A2CE"/>
            </a:solidFill>
            <a:ln w="9525">
              <a:noFill/>
              <a:round/>
              <a:headEnd/>
              <a:tailEnd/>
            </a:ln>
          </p:spPr>
          <p:txBody>
            <a:bodyPr/>
            <a:lstStyle/>
            <a:p>
              <a:endParaRPr lang="en-US"/>
            </a:p>
          </p:txBody>
        </p:sp>
        <p:sp>
          <p:nvSpPr>
            <p:cNvPr id="27540" name="Freeform 912"/>
            <p:cNvSpPr>
              <a:spLocks/>
            </p:cNvSpPr>
            <p:nvPr/>
          </p:nvSpPr>
          <p:spPr bwMode="auto">
            <a:xfrm>
              <a:off x="3286125" y="5115595"/>
              <a:ext cx="771525" cy="719137"/>
            </a:xfrm>
            <a:custGeom>
              <a:avLst/>
              <a:gdLst>
                <a:gd name="T0" fmla="*/ 2147483647 w 234"/>
                <a:gd name="T1" fmla="*/ 2147483647 h 218"/>
                <a:gd name="T2" fmla="*/ 2147483647 w 234"/>
                <a:gd name="T3" fmla="*/ 2147483647 h 218"/>
                <a:gd name="T4" fmla="*/ 2147483647 w 234"/>
                <a:gd name="T5" fmla="*/ 2147483647 h 218"/>
                <a:gd name="T6" fmla="*/ 2147483647 w 234"/>
                <a:gd name="T7" fmla="*/ 2147483647 h 218"/>
                <a:gd name="T8" fmla="*/ 2147483647 w 234"/>
                <a:gd name="T9" fmla="*/ 2147483647 h 218"/>
                <a:gd name="T10" fmla="*/ 2147483647 w 234"/>
                <a:gd name="T11" fmla="*/ 2147483647 h 218"/>
                <a:gd name="T12" fmla="*/ 2147483647 w 234"/>
                <a:gd name="T13" fmla="*/ 2147483647 h 218"/>
                <a:gd name="T14" fmla="*/ 2147483647 w 234"/>
                <a:gd name="T15" fmla="*/ 2147483647 h 218"/>
                <a:gd name="T16" fmla="*/ 2147483647 w 234"/>
                <a:gd name="T17" fmla="*/ 2147483647 h 218"/>
                <a:gd name="T18" fmla="*/ 2147483647 w 234"/>
                <a:gd name="T19" fmla="*/ 2147483647 h 218"/>
                <a:gd name="T20" fmla="*/ 2147483647 w 234"/>
                <a:gd name="T21" fmla="*/ 2147483647 h 218"/>
                <a:gd name="T22" fmla="*/ 2147483647 w 234"/>
                <a:gd name="T23" fmla="*/ 2147483647 h 218"/>
                <a:gd name="T24" fmla="*/ 2147483647 w 234"/>
                <a:gd name="T25" fmla="*/ 2147483647 h 218"/>
                <a:gd name="T26" fmla="*/ 2147483647 w 234"/>
                <a:gd name="T27" fmla="*/ 2147483647 h 218"/>
                <a:gd name="T28" fmla="*/ 2147483647 w 234"/>
                <a:gd name="T29" fmla="*/ 2147483647 h 218"/>
                <a:gd name="T30" fmla="*/ 2147483647 w 234"/>
                <a:gd name="T31" fmla="*/ 2147483647 h 218"/>
                <a:gd name="T32" fmla="*/ 2147483647 w 234"/>
                <a:gd name="T33" fmla="*/ 2147483647 h 218"/>
                <a:gd name="T34" fmla="*/ 2147483647 w 234"/>
                <a:gd name="T35" fmla="*/ 2147483647 h 218"/>
                <a:gd name="T36" fmla="*/ 2147483647 w 234"/>
                <a:gd name="T37" fmla="*/ 2147483647 h 218"/>
                <a:gd name="T38" fmla="*/ 2147483647 w 234"/>
                <a:gd name="T39" fmla="*/ 2147483647 h 218"/>
                <a:gd name="T40" fmla="*/ 2147483647 w 234"/>
                <a:gd name="T41" fmla="*/ 2147483647 h 2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4"/>
                <a:gd name="T64" fmla="*/ 0 h 218"/>
                <a:gd name="T65" fmla="*/ 234 w 234"/>
                <a:gd name="T66" fmla="*/ 218 h 2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4" h="218">
                  <a:moveTo>
                    <a:pt x="81" y="11"/>
                  </a:moveTo>
                  <a:cubicBezTo>
                    <a:pt x="81" y="11"/>
                    <a:pt x="67" y="22"/>
                    <a:pt x="63" y="35"/>
                  </a:cubicBezTo>
                  <a:cubicBezTo>
                    <a:pt x="59" y="47"/>
                    <a:pt x="51" y="46"/>
                    <a:pt x="48" y="58"/>
                  </a:cubicBezTo>
                  <a:cubicBezTo>
                    <a:pt x="44" y="70"/>
                    <a:pt x="41" y="76"/>
                    <a:pt x="21" y="70"/>
                  </a:cubicBezTo>
                  <a:cubicBezTo>
                    <a:pt x="0" y="65"/>
                    <a:pt x="2" y="77"/>
                    <a:pt x="5" y="89"/>
                  </a:cubicBezTo>
                  <a:cubicBezTo>
                    <a:pt x="8" y="101"/>
                    <a:pt x="4" y="95"/>
                    <a:pt x="15" y="110"/>
                  </a:cubicBezTo>
                  <a:cubicBezTo>
                    <a:pt x="25" y="125"/>
                    <a:pt x="42" y="138"/>
                    <a:pt x="43" y="141"/>
                  </a:cubicBezTo>
                  <a:cubicBezTo>
                    <a:pt x="43" y="143"/>
                    <a:pt x="45" y="177"/>
                    <a:pt x="52" y="176"/>
                  </a:cubicBezTo>
                  <a:cubicBezTo>
                    <a:pt x="59" y="175"/>
                    <a:pt x="61" y="165"/>
                    <a:pt x="69" y="168"/>
                  </a:cubicBezTo>
                  <a:cubicBezTo>
                    <a:pt x="77" y="171"/>
                    <a:pt x="84" y="169"/>
                    <a:pt x="94" y="175"/>
                  </a:cubicBezTo>
                  <a:cubicBezTo>
                    <a:pt x="105" y="180"/>
                    <a:pt x="111" y="173"/>
                    <a:pt x="121" y="183"/>
                  </a:cubicBezTo>
                  <a:cubicBezTo>
                    <a:pt x="131" y="194"/>
                    <a:pt x="139" y="202"/>
                    <a:pt x="153" y="209"/>
                  </a:cubicBezTo>
                  <a:cubicBezTo>
                    <a:pt x="168" y="215"/>
                    <a:pt x="151" y="218"/>
                    <a:pt x="180" y="214"/>
                  </a:cubicBezTo>
                  <a:cubicBezTo>
                    <a:pt x="208" y="209"/>
                    <a:pt x="210" y="197"/>
                    <a:pt x="222" y="194"/>
                  </a:cubicBezTo>
                  <a:cubicBezTo>
                    <a:pt x="234" y="191"/>
                    <a:pt x="230" y="175"/>
                    <a:pt x="214" y="178"/>
                  </a:cubicBezTo>
                  <a:cubicBezTo>
                    <a:pt x="199" y="181"/>
                    <a:pt x="197" y="181"/>
                    <a:pt x="178" y="174"/>
                  </a:cubicBezTo>
                  <a:cubicBezTo>
                    <a:pt x="159" y="167"/>
                    <a:pt x="143" y="162"/>
                    <a:pt x="137" y="150"/>
                  </a:cubicBezTo>
                  <a:cubicBezTo>
                    <a:pt x="130" y="138"/>
                    <a:pt x="128" y="137"/>
                    <a:pt x="116" y="117"/>
                  </a:cubicBezTo>
                  <a:cubicBezTo>
                    <a:pt x="104" y="96"/>
                    <a:pt x="91" y="84"/>
                    <a:pt x="88" y="67"/>
                  </a:cubicBezTo>
                  <a:cubicBezTo>
                    <a:pt x="84" y="51"/>
                    <a:pt x="91" y="47"/>
                    <a:pt x="87" y="35"/>
                  </a:cubicBezTo>
                  <a:cubicBezTo>
                    <a:pt x="84" y="22"/>
                    <a:pt x="82" y="0"/>
                    <a:pt x="81" y="11"/>
                  </a:cubicBezTo>
                  <a:close/>
                </a:path>
              </a:pathLst>
            </a:custGeom>
            <a:solidFill>
              <a:srgbClr val="B1A1CD"/>
            </a:solidFill>
            <a:ln w="9525">
              <a:noFill/>
              <a:round/>
              <a:headEnd/>
              <a:tailEnd/>
            </a:ln>
          </p:spPr>
          <p:txBody>
            <a:bodyPr/>
            <a:lstStyle/>
            <a:p>
              <a:endParaRPr lang="en-US"/>
            </a:p>
          </p:txBody>
        </p:sp>
        <p:sp>
          <p:nvSpPr>
            <p:cNvPr id="27541" name="Freeform 913"/>
            <p:cNvSpPr>
              <a:spLocks/>
            </p:cNvSpPr>
            <p:nvPr/>
          </p:nvSpPr>
          <p:spPr bwMode="auto">
            <a:xfrm>
              <a:off x="3289300" y="5115595"/>
              <a:ext cx="768350" cy="719137"/>
            </a:xfrm>
            <a:custGeom>
              <a:avLst/>
              <a:gdLst>
                <a:gd name="T0" fmla="*/ 2147483647 w 233"/>
                <a:gd name="T1" fmla="*/ 2147483647 h 218"/>
                <a:gd name="T2" fmla="*/ 2147483647 w 233"/>
                <a:gd name="T3" fmla="*/ 2147483647 h 218"/>
                <a:gd name="T4" fmla="*/ 2147483647 w 233"/>
                <a:gd name="T5" fmla="*/ 2147483647 h 218"/>
                <a:gd name="T6" fmla="*/ 2147483647 w 233"/>
                <a:gd name="T7" fmla="*/ 2147483647 h 218"/>
                <a:gd name="T8" fmla="*/ 2147483647 w 233"/>
                <a:gd name="T9" fmla="*/ 2147483647 h 218"/>
                <a:gd name="T10" fmla="*/ 2147483647 w 233"/>
                <a:gd name="T11" fmla="*/ 2147483647 h 218"/>
                <a:gd name="T12" fmla="*/ 2147483647 w 233"/>
                <a:gd name="T13" fmla="*/ 2147483647 h 218"/>
                <a:gd name="T14" fmla="*/ 2147483647 w 233"/>
                <a:gd name="T15" fmla="*/ 2147483647 h 218"/>
                <a:gd name="T16" fmla="*/ 2147483647 w 233"/>
                <a:gd name="T17" fmla="*/ 2147483647 h 218"/>
                <a:gd name="T18" fmla="*/ 2147483647 w 233"/>
                <a:gd name="T19" fmla="*/ 2147483647 h 218"/>
                <a:gd name="T20" fmla="*/ 2147483647 w 233"/>
                <a:gd name="T21" fmla="*/ 2147483647 h 218"/>
                <a:gd name="T22" fmla="*/ 2147483647 w 233"/>
                <a:gd name="T23" fmla="*/ 2147483647 h 218"/>
                <a:gd name="T24" fmla="*/ 2147483647 w 233"/>
                <a:gd name="T25" fmla="*/ 2147483647 h 218"/>
                <a:gd name="T26" fmla="*/ 2147483647 w 233"/>
                <a:gd name="T27" fmla="*/ 2147483647 h 218"/>
                <a:gd name="T28" fmla="*/ 2147483647 w 233"/>
                <a:gd name="T29" fmla="*/ 2147483647 h 218"/>
                <a:gd name="T30" fmla="*/ 2147483647 w 233"/>
                <a:gd name="T31" fmla="*/ 2147483647 h 218"/>
                <a:gd name="T32" fmla="*/ 2147483647 w 233"/>
                <a:gd name="T33" fmla="*/ 2147483647 h 218"/>
                <a:gd name="T34" fmla="*/ 2147483647 w 233"/>
                <a:gd name="T35" fmla="*/ 2147483647 h 218"/>
                <a:gd name="T36" fmla="*/ 2147483647 w 233"/>
                <a:gd name="T37" fmla="*/ 2147483647 h 218"/>
                <a:gd name="T38" fmla="*/ 2147483647 w 233"/>
                <a:gd name="T39" fmla="*/ 2147483647 h 218"/>
                <a:gd name="T40" fmla="*/ 2147483647 w 233"/>
                <a:gd name="T41" fmla="*/ 2147483647 h 2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3"/>
                <a:gd name="T64" fmla="*/ 0 h 218"/>
                <a:gd name="T65" fmla="*/ 233 w 233"/>
                <a:gd name="T66" fmla="*/ 218 h 2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3" h="218">
                  <a:moveTo>
                    <a:pt x="80" y="12"/>
                  </a:moveTo>
                  <a:cubicBezTo>
                    <a:pt x="80" y="12"/>
                    <a:pt x="66" y="23"/>
                    <a:pt x="62" y="35"/>
                  </a:cubicBezTo>
                  <a:cubicBezTo>
                    <a:pt x="58" y="48"/>
                    <a:pt x="50" y="46"/>
                    <a:pt x="47" y="59"/>
                  </a:cubicBezTo>
                  <a:cubicBezTo>
                    <a:pt x="44" y="71"/>
                    <a:pt x="40" y="76"/>
                    <a:pt x="20" y="71"/>
                  </a:cubicBezTo>
                  <a:cubicBezTo>
                    <a:pt x="0" y="65"/>
                    <a:pt x="1" y="77"/>
                    <a:pt x="4" y="89"/>
                  </a:cubicBezTo>
                  <a:cubicBezTo>
                    <a:pt x="8" y="102"/>
                    <a:pt x="4" y="95"/>
                    <a:pt x="14" y="110"/>
                  </a:cubicBezTo>
                  <a:cubicBezTo>
                    <a:pt x="25" y="125"/>
                    <a:pt x="41" y="138"/>
                    <a:pt x="42" y="141"/>
                  </a:cubicBezTo>
                  <a:cubicBezTo>
                    <a:pt x="42" y="143"/>
                    <a:pt x="44" y="177"/>
                    <a:pt x="51" y="176"/>
                  </a:cubicBezTo>
                  <a:cubicBezTo>
                    <a:pt x="58" y="175"/>
                    <a:pt x="60" y="165"/>
                    <a:pt x="68" y="168"/>
                  </a:cubicBezTo>
                  <a:cubicBezTo>
                    <a:pt x="76" y="170"/>
                    <a:pt x="83" y="169"/>
                    <a:pt x="93" y="175"/>
                  </a:cubicBezTo>
                  <a:cubicBezTo>
                    <a:pt x="104" y="180"/>
                    <a:pt x="110" y="173"/>
                    <a:pt x="120" y="183"/>
                  </a:cubicBezTo>
                  <a:cubicBezTo>
                    <a:pt x="130" y="194"/>
                    <a:pt x="138" y="202"/>
                    <a:pt x="152" y="209"/>
                  </a:cubicBezTo>
                  <a:cubicBezTo>
                    <a:pt x="167" y="215"/>
                    <a:pt x="150" y="218"/>
                    <a:pt x="179" y="213"/>
                  </a:cubicBezTo>
                  <a:cubicBezTo>
                    <a:pt x="207" y="209"/>
                    <a:pt x="208" y="197"/>
                    <a:pt x="221" y="194"/>
                  </a:cubicBezTo>
                  <a:cubicBezTo>
                    <a:pt x="233" y="191"/>
                    <a:pt x="229" y="175"/>
                    <a:pt x="213" y="178"/>
                  </a:cubicBezTo>
                  <a:cubicBezTo>
                    <a:pt x="198" y="181"/>
                    <a:pt x="195" y="181"/>
                    <a:pt x="176" y="174"/>
                  </a:cubicBezTo>
                  <a:cubicBezTo>
                    <a:pt x="157" y="167"/>
                    <a:pt x="142" y="162"/>
                    <a:pt x="136" y="150"/>
                  </a:cubicBezTo>
                  <a:cubicBezTo>
                    <a:pt x="129" y="138"/>
                    <a:pt x="126" y="137"/>
                    <a:pt x="114" y="117"/>
                  </a:cubicBezTo>
                  <a:cubicBezTo>
                    <a:pt x="102" y="96"/>
                    <a:pt x="90" y="84"/>
                    <a:pt x="87" y="68"/>
                  </a:cubicBezTo>
                  <a:cubicBezTo>
                    <a:pt x="83" y="52"/>
                    <a:pt x="89" y="47"/>
                    <a:pt x="86" y="35"/>
                  </a:cubicBezTo>
                  <a:cubicBezTo>
                    <a:pt x="83" y="23"/>
                    <a:pt x="81" y="0"/>
                    <a:pt x="80" y="12"/>
                  </a:cubicBezTo>
                  <a:close/>
                </a:path>
              </a:pathLst>
            </a:custGeom>
            <a:solidFill>
              <a:srgbClr val="B0A0CD"/>
            </a:solidFill>
            <a:ln w="9525">
              <a:noFill/>
              <a:round/>
              <a:headEnd/>
              <a:tailEnd/>
            </a:ln>
          </p:spPr>
          <p:txBody>
            <a:bodyPr/>
            <a:lstStyle/>
            <a:p>
              <a:endParaRPr lang="en-US"/>
            </a:p>
          </p:txBody>
        </p:sp>
        <p:sp>
          <p:nvSpPr>
            <p:cNvPr id="27542" name="Freeform 914"/>
            <p:cNvSpPr>
              <a:spLocks/>
            </p:cNvSpPr>
            <p:nvPr/>
          </p:nvSpPr>
          <p:spPr bwMode="auto">
            <a:xfrm>
              <a:off x="3289300" y="5118770"/>
              <a:ext cx="768350" cy="715962"/>
            </a:xfrm>
            <a:custGeom>
              <a:avLst/>
              <a:gdLst>
                <a:gd name="T0" fmla="*/ 2147483647 w 233"/>
                <a:gd name="T1" fmla="*/ 2147483647 h 217"/>
                <a:gd name="T2" fmla="*/ 2147483647 w 233"/>
                <a:gd name="T3" fmla="*/ 2147483647 h 217"/>
                <a:gd name="T4" fmla="*/ 2147483647 w 233"/>
                <a:gd name="T5" fmla="*/ 2147483647 h 217"/>
                <a:gd name="T6" fmla="*/ 2147483647 w 233"/>
                <a:gd name="T7" fmla="*/ 2147483647 h 217"/>
                <a:gd name="T8" fmla="*/ 2147483647 w 233"/>
                <a:gd name="T9" fmla="*/ 2147483647 h 217"/>
                <a:gd name="T10" fmla="*/ 2147483647 w 233"/>
                <a:gd name="T11" fmla="*/ 2147483647 h 217"/>
                <a:gd name="T12" fmla="*/ 2147483647 w 233"/>
                <a:gd name="T13" fmla="*/ 2147483647 h 217"/>
                <a:gd name="T14" fmla="*/ 2147483647 w 233"/>
                <a:gd name="T15" fmla="*/ 2147483647 h 217"/>
                <a:gd name="T16" fmla="*/ 2147483647 w 233"/>
                <a:gd name="T17" fmla="*/ 2147483647 h 217"/>
                <a:gd name="T18" fmla="*/ 2147483647 w 233"/>
                <a:gd name="T19" fmla="*/ 2147483647 h 217"/>
                <a:gd name="T20" fmla="*/ 2147483647 w 233"/>
                <a:gd name="T21" fmla="*/ 2147483647 h 217"/>
                <a:gd name="T22" fmla="*/ 2147483647 w 233"/>
                <a:gd name="T23" fmla="*/ 2147483647 h 217"/>
                <a:gd name="T24" fmla="*/ 2147483647 w 233"/>
                <a:gd name="T25" fmla="*/ 2147483647 h 217"/>
                <a:gd name="T26" fmla="*/ 2147483647 w 233"/>
                <a:gd name="T27" fmla="*/ 2147483647 h 217"/>
                <a:gd name="T28" fmla="*/ 2147483647 w 233"/>
                <a:gd name="T29" fmla="*/ 2147483647 h 217"/>
                <a:gd name="T30" fmla="*/ 2147483647 w 233"/>
                <a:gd name="T31" fmla="*/ 2147483647 h 217"/>
                <a:gd name="T32" fmla="*/ 2147483647 w 233"/>
                <a:gd name="T33" fmla="*/ 2147483647 h 217"/>
                <a:gd name="T34" fmla="*/ 2147483647 w 233"/>
                <a:gd name="T35" fmla="*/ 2147483647 h 217"/>
                <a:gd name="T36" fmla="*/ 2147483647 w 233"/>
                <a:gd name="T37" fmla="*/ 2147483647 h 217"/>
                <a:gd name="T38" fmla="*/ 2147483647 w 233"/>
                <a:gd name="T39" fmla="*/ 2147483647 h 217"/>
                <a:gd name="T40" fmla="*/ 2147483647 w 233"/>
                <a:gd name="T41" fmla="*/ 2147483647 h 2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3"/>
                <a:gd name="T64" fmla="*/ 0 h 217"/>
                <a:gd name="T65" fmla="*/ 233 w 233"/>
                <a:gd name="T66" fmla="*/ 217 h 2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3" h="217">
                  <a:moveTo>
                    <a:pt x="80" y="11"/>
                  </a:moveTo>
                  <a:cubicBezTo>
                    <a:pt x="80" y="11"/>
                    <a:pt x="66" y="22"/>
                    <a:pt x="62" y="35"/>
                  </a:cubicBezTo>
                  <a:cubicBezTo>
                    <a:pt x="58" y="47"/>
                    <a:pt x="50" y="46"/>
                    <a:pt x="47" y="58"/>
                  </a:cubicBezTo>
                  <a:cubicBezTo>
                    <a:pt x="44" y="70"/>
                    <a:pt x="40" y="75"/>
                    <a:pt x="20" y="70"/>
                  </a:cubicBezTo>
                  <a:cubicBezTo>
                    <a:pt x="0" y="65"/>
                    <a:pt x="1" y="76"/>
                    <a:pt x="5" y="89"/>
                  </a:cubicBezTo>
                  <a:cubicBezTo>
                    <a:pt x="8" y="101"/>
                    <a:pt x="4" y="94"/>
                    <a:pt x="14" y="109"/>
                  </a:cubicBezTo>
                  <a:cubicBezTo>
                    <a:pt x="25" y="124"/>
                    <a:pt x="41" y="137"/>
                    <a:pt x="42" y="139"/>
                  </a:cubicBezTo>
                  <a:cubicBezTo>
                    <a:pt x="43" y="142"/>
                    <a:pt x="44" y="176"/>
                    <a:pt x="51" y="175"/>
                  </a:cubicBezTo>
                  <a:cubicBezTo>
                    <a:pt x="58" y="174"/>
                    <a:pt x="60" y="164"/>
                    <a:pt x="68" y="166"/>
                  </a:cubicBezTo>
                  <a:cubicBezTo>
                    <a:pt x="76" y="169"/>
                    <a:pt x="83" y="168"/>
                    <a:pt x="93" y="173"/>
                  </a:cubicBezTo>
                  <a:cubicBezTo>
                    <a:pt x="104" y="179"/>
                    <a:pt x="110" y="172"/>
                    <a:pt x="120" y="182"/>
                  </a:cubicBezTo>
                  <a:cubicBezTo>
                    <a:pt x="130" y="192"/>
                    <a:pt x="138" y="201"/>
                    <a:pt x="152" y="207"/>
                  </a:cubicBezTo>
                  <a:cubicBezTo>
                    <a:pt x="167" y="214"/>
                    <a:pt x="151" y="217"/>
                    <a:pt x="179" y="212"/>
                  </a:cubicBezTo>
                  <a:cubicBezTo>
                    <a:pt x="207" y="208"/>
                    <a:pt x="208" y="196"/>
                    <a:pt x="220" y="193"/>
                  </a:cubicBezTo>
                  <a:cubicBezTo>
                    <a:pt x="233" y="190"/>
                    <a:pt x="228" y="174"/>
                    <a:pt x="213" y="177"/>
                  </a:cubicBezTo>
                  <a:cubicBezTo>
                    <a:pt x="198" y="180"/>
                    <a:pt x="195" y="180"/>
                    <a:pt x="176" y="173"/>
                  </a:cubicBezTo>
                  <a:cubicBezTo>
                    <a:pt x="157" y="166"/>
                    <a:pt x="142" y="161"/>
                    <a:pt x="135" y="149"/>
                  </a:cubicBezTo>
                  <a:cubicBezTo>
                    <a:pt x="129" y="137"/>
                    <a:pt x="126" y="136"/>
                    <a:pt x="114" y="116"/>
                  </a:cubicBezTo>
                  <a:cubicBezTo>
                    <a:pt x="102" y="96"/>
                    <a:pt x="90" y="83"/>
                    <a:pt x="87" y="67"/>
                  </a:cubicBezTo>
                  <a:cubicBezTo>
                    <a:pt x="83" y="51"/>
                    <a:pt x="89" y="47"/>
                    <a:pt x="86" y="35"/>
                  </a:cubicBezTo>
                  <a:cubicBezTo>
                    <a:pt x="83" y="22"/>
                    <a:pt x="81" y="0"/>
                    <a:pt x="80" y="11"/>
                  </a:cubicBezTo>
                  <a:close/>
                </a:path>
              </a:pathLst>
            </a:custGeom>
            <a:solidFill>
              <a:srgbClr val="AFA0CD"/>
            </a:solidFill>
            <a:ln w="9525">
              <a:noFill/>
              <a:round/>
              <a:headEnd/>
              <a:tailEnd/>
            </a:ln>
          </p:spPr>
          <p:txBody>
            <a:bodyPr/>
            <a:lstStyle/>
            <a:p>
              <a:endParaRPr lang="en-US"/>
            </a:p>
          </p:txBody>
        </p:sp>
        <p:sp>
          <p:nvSpPr>
            <p:cNvPr id="27543" name="Freeform 915"/>
            <p:cNvSpPr>
              <a:spLocks/>
            </p:cNvSpPr>
            <p:nvPr/>
          </p:nvSpPr>
          <p:spPr bwMode="auto">
            <a:xfrm>
              <a:off x="3289300" y="5118770"/>
              <a:ext cx="765175" cy="712787"/>
            </a:xfrm>
            <a:custGeom>
              <a:avLst/>
              <a:gdLst>
                <a:gd name="T0" fmla="*/ 2147483647 w 232"/>
                <a:gd name="T1" fmla="*/ 2147483647 h 216"/>
                <a:gd name="T2" fmla="*/ 2147483647 w 232"/>
                <a:gd name="T3" fmla="*/ 2147483647 h 216"/>
                <a:gd name="T4" fmla="*/ 2147483647 w 232"/>
                <a:gd name="T5" fmla="*/ 2147483647 h 216"/>
                <a:gd name="T6" fmla="*/ 2147483647 w 232"/>
                <a:gd name="T7" fmla="*/ 2147483647 h 216"/>
                <a:gd name="T8" fmla="*/ 2147483647 w 232"/>
                <a:gd name="T9" fmla="*/ 2147483647 h 216"/>
                <a:gd name="T10" fmla="*/ 2147483647 w 232"/>
                <a:gd name="T11" fmla="*/ 2147483647 h 216"/>
                <a:gd name="T12" fmla="*/ 2147483647 w 232"/>
                <a:gd name="T13" fmla="*/ 2147483647 h 216"/>
                <a:gd name="T14" fmla="*/ 2147483647 w 232"/>
                <a:gd name="T15" fmla="*/ 2147483647 h 216"/>
                <a:gd name="T16" fmla="*/ 2147483647 w 232"/>
                <a:gd name="T17" fmla="*/ 2147483647 h 216"/>
                <a:gd name="T18" fmla="*/ 2147483647 w 232"/>
                <a:gd name="T19" fmla="*/ 2147483647 h 216"/>
                <a:gd name="T20" fmla="*/ 2147483647 w 232"/>
                <a:gd name="T21" fmla="*/ 2147483647 h 216"/>
                <a:gd name="T22" fmla="*/ 2147483647 w 232"/>
                <a:gd name="T23" fmla="*/ 2147483647 h 216"/>
                <a:gd name="T24" fmla="*/ 2147483647 w 232"/>
                <a:gd name="T25" fmla="*/ 2147483647 h 216"/>
                <a:gd name="T26" fmla="*/ 2147483647 w 232"/>
                <a:gd name="T27" fmla="*/ 2147483647 h 216"/>
                <a:gd name="T28" fmla="*/ 2147483647 w 232"/>
                <a:gd name="T29" fmla="*/ 2147483647 h 216"/>
                <a:gd name="T30" fmla="*/ 2147483647 w 232"/>
                <a:gd name="T31" fmla="*/ 2147483647 h 216"/>
                <a:gd name="T32" fmla="*/ 2147483647 w 232"/>
                <a:gd name="T33" fmla="*/ 2147483647 h 216"/>
                <a:gd name="T34" fmla="*/ 2147483647 w 232"/>
                <a:gd name="T35" fmla="*/ 2147483647 h 216"/>
                <a:gd name="T36" fmla="*/ 2147483647 w 232"/>
                <a:gd name="T37" fmla="*/ 2147483647 h 216"/>
                <a:gd name="T38" fmla="*/ 2147483647 w 232"/>
                <a:gd name="T39" fmla="*/ 2147483647 h 216"/>
                <a:gd name="T40" fmla="*/ 2147483647 w 232"/>
                <a:gd name="T41" fmla="*/ 2147483647 h 2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2"/>
                <a:gd name="T64" fmla="*/ 0 h 216"/>
                <a:gd name="T65" fmla="*/ 232 w 232"/>
                <a:gd name="T66" fmla="*/ 216 h 2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2" h="216">
                  <a:moveTo>
                    <a:pt x="79" y="12"/>
                  </a:moveTo>
                  <a:cubicBezTo>
                    <a:pt x="79" y="12"/>
                    <a:pt x="66" y="23"/>
                    <a:pt x="62" y="35"/>
                  </a:cubicBezTo>
                  <a:cubicBezTo>
                    <a:pt x="58" y="48"/>
                    <a:pt x="50" y="46"/>
                    <a:pt x="47" y="58"/>
                  </a:cubicBezTo>
                  <a:cubicBezTo>
                    <a:pt x="44" y="70"/>
                    <a:pt x="40" y="75"/>
                    <a:pt x="20" y="70"/>
                  </a:cubicBezTo>
                  <a:cubicBezTo>
                    <a:pt x="0" y="65"/>
                    <a:pt x="2" y="77"/>
                    <a:pt x="5" y="89"/>
                  </a:cubicBezTo>
                  <a:cubicBezTo>
                    <a:pt x="8" y="101"/>
                    <a:pt x="4" y="94"/>
                    <a:pt x="15" y="109"/>
                  </a:cubicBezTo>
                  <a:cubicBezTo>
                    <a:pt x="25" y="124"/>
                    <a:pt x="42" y="137"/>
                    <a:pt x="42" y="139"/>
                  </a:cubicBezTo>
                  <a:cubicBezTo>
                    <a:pt x="43" y="142"/>
                    <a:pt x="44" y="176"/>
                    <a:pt x="51" y="175"/>
                  </a:cubicBezTo>
                  <a:cubicBezTo>
                    <a:pt x="58" y="174"/>
                    <a:pt x="60" y="163"/>
                    <a:pt x="68" y="166"/>
                  </a:cubicBezTo>
                  <a:cubicBezTo>
                    <a:pt x="76" y="169"/>
                    <a:pt x="83" y="168"/>
                    <a:pt x="93" y="173"/>
                  </a:cubicBezTo>
                  <a:cubicBezTo>
                    <a:pt x="104" y="179"/>
                    <a:pt x="110" y="172"/>
                    <a:pt x="120" y="182"/>
                  </a:cubicBezTo>
                  <a:cubicBezTo>
                    <a:pt x="130" y="192"/>
                    <a:pt x="138" y="200"/>
                    <a:pt x="152" y="207"/>
                  </a:cubicBezTo>
                  <a:cubicBezTo>
                    <a:pt x="167" y="214"/>
                    <a:pt x="151" y="216"/>
                    <a:pt x="179" y="212"/>
                  </a:cubicBezTo>
                  <a:cubicBezTo>
                    <a:pt x="207" y="208"/>
                    <a:pt x="208" y="196"/>
                    <a:pt x="220" y="193"/>
                  </a:cubicBezTo>
                  <a:cubicBezTo>
                    <a:pt x="232" y="190"/>
                    <a:pt x="228" y="174"/>
                    <a:pt x="213" y="177"/>
                  </a:cubicBezTo>
                  <a:cubicBezTo>
                    <a:pt x="197" y="180"/>
                    <a:pt x="194" y="180"/>
                    <a:pt x="176" y="173"/>
                  </a:cubicBezTo>
                  <a:cubicBezTo>
                    <a:pt x="157" y="166"/>
                    <a:pt x="141" y="161"/>
                    <a:pt x="135" y="149"/>
                  </a:cubicBezTo>
                  <a:cubicBezTo>
                    <a:pt x="128" y="137"/>
                    <a:pt x="125" y="136"/>
                    <a:pt x="114" y="116"/>
                  </a:cubicBezTo>
                  <a:cubicBezTo>
                    <a:pt x="102" y="96"/>
                    <a:pt x="90" y="83"/>
                    <a:pt x="86" y="67"/>
                  </a:cubicBezTo>
                  <a:cubicBezTo>
                    <a:pt x="83" y="51"/>
                    <a:pt x="89" y="47"/>
                    <a:pt x="86" y="35"/>
                  </a:cubicBezTo>
                  <a:cubicBezTo>
                    <a:pt x="83" y="23"/>
                    <a:pt x="80" y="0"/>
                    <a:pt x="79" y="12"/>
                  </a:cubicBezTo>
                  <a:close/>
                </a:path>
              </a:pathLst>
            </a:custGeom>
            <a:solidFill>
              <a:srgbClr val="AE9FCC"/>
            </a:solidFill>
            <a:ln w="9525">
              <a:noFill/>
              <a:round/>
              <a:headEnd/>
              <a:tailEnd/>
            </a:ln>
          </p:spPr>
          <p:txBody>
            <a:bodyPr/>
            <a:lstStyle/>
            <a:p>
              <a:endParaRPr lang="en-US"/>
            </a:p>
          </p:txBody>
        </p:sp>
        <p:sp>
          <p:nvSpPr>
            <p:cNvPr id="27544" name="Freeform 916"/>
            <p:cNvSpPr>
              <a:spLocks/>
            </p:cNvSpPr>
            <p:nvPr/>
          </p:nvSpPr>
          <p:spPr bwMode="auto">
            <a:xfrm>
              <a:off x="3289300" y="5121945"/>
              <a:ext cx="765175" cy="709612"/>
            </a:xfrm>
            <a:custGeom>
              <a:avLst/>
              <a:gdLst>
                <a:gd name="T0" fmla="*/ 2147483647 w 232"/>
                <a:gd name="T1" fmla="*/ 2147483647 h 215"/>
                <a:gd name="T2" fmla="*/ 2147483647 w 232"/>
                <a:gd name="T3" fmla="*/ 2147483647 h 215"/>
                <a:gd name="T4" fmla="*/ 2147483647 w 232"/>
                <a:gd name="T5" fmla="*/ 2147483647 h 215"/>
                <a:gd name="T6" fmla="*/ 2147483647 w 232"/>
                <a:gd name="T7" fmla="*/ 2147483647 h 215"/>
                <a:gd name="T8" fmla="*/ 2147483647 w 232"/>
                <a:gd name="T9" fmla="*/ 2147483647 h 215"/>
                <a:gd name="T10" fmla="*/ 2147483647 w 232"/>
                <a:gd name="T11" fmla="*/ 2147483647 h 215"/>
                <a:gd name="T12" fmla="*/ 2147483647 w 232"/>
                <a:gd name="T13" fmla="*/ 2147483647 h 215"/>
                <a:gd name="T14" fmla="*/ 2147483647 w 232"/>
                <a:gd name="T15" fmla="*/ 2147483647 h 215"/>
                <a:gd name="T16" fmla="*/ 2147483647 w 232"/>
                <a:gd name="T17" fmla="*/ 2147483647 h 215"/>
                <a:gd name="T18" fmla="*/ 2147483647 w 232"/>
                <a:gd name="T19" fmla="*/ 2147483647 h 215"/>
                <a:gd name="T20" fmla="*/ 2147483647 w 232"/>
                <a:gd name="T21" fmla="*/ 2147483647 h 215"/>
                <a:gd name="T22" fmla="*/ 2147483647 w 232"/>
                <a:gd name="T23" fmla="*/ 2147483647 h 215"/>
                <a:gd name="T24" fmla="*/ 2147483647 w 232"/>
                <a:gd name="T25" fmla="*/ 2147483647 h 215"/>
                <a:gd name="T26" fmla="*/ 2147483647 w 232"/>
                <a:gd name="T27" fmla="*/ 2147483647 h 215"/>
                <a:gd name="T28" fmla="*/ 2147483647 w 232"/>
                <a:gd name="T29" fmla="*/ 2147483647 h 215"/>
                <a:gd name="T30" fmla="*/ 2147483647 w 232"/>
                <a:gd name="T31" fmla="*/ 2147483647 h 215"/>
                <a:gd name="T32" fmla="*/ 2147483647 w 232"/>
                <a:gd name="T33" fmla="*/ 2147483647 h 215"/>
                <a:gd name="T34" fmla="*/ 2147483647 w 232"/>
                <a:gd name="T35" fmla="*/ 2147483647 h 215"/>
                <a:gd name="T36" fmla="*/ 2147483647 w 232"/>
                <a:gd name="T37" fmla="*/ 2147483647 h 215"/>
                <a:gd name="T38" fmla="*/ 2147483647 w 232"/>
                <a:gd name="T39" fmla="*/ 2147483647 h 215"/>
                <a:gd name="T40" fmla="*/ 2147483647 w 232"/>
                <a:gd name="T41" fmla="*/ 2147483647 h 2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2"/>
                <a:gd name="T64" fmla="*/ 0 h 215"/>
                <a:gd name="T65" fmla="*/ 232 w 232"/>
                <a:gd name="T66" fmla="*/ 215 h 2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2" h="215">
                  <a:moveTo>
                    <a:pt x="79" y="11"/>
                  </a:moveTo>
                  <a:cubicBezTo>
                    <a:pt x="79" y="11"/>
                    <a:pt x="65" y="22"/>
                    <a:pt x="62" y="35"/>
                  </a:cubicBezTo>
                  <a:cubicBezTo>
                    <a:pt x="58" y="47"/>
                    <a:pt x="50" y="45"/>
                    <a:pt x="47" y="58"/>
                  </a:cubicBezTo>
                  <a:cubicBezTo>
                    <a:pt x="44" y="70"/>
                    <a:pt x="40" y="74"/>
                    <a:pt x="20" y="69"/>
                  </a:cubicBezTo>
                  <a:cubicBezTo>
                    <a:pt x="0" y="64"/>
                    <a:pt x="2" y="76"/>
                    <a:pt x="5" y="88"/>
                  </a:cubicBezTo>
                  <a:cubicBezTo>
                    <a:pt x="9" y="100"/>
                    <a:pt x="4" y="93"/>
                    <a:pt x="15" y="108"/>
                  </a:cubicBezTo>
                  <a:cubicBezTo>
                    <a:pt x="25" y="123"/>
                    <a:pt x="42" y="136"/>
                    <a:pt x="42" y="138"/>
                  </a:cubicBezTo>
                  <a:cubicBezTo>
                    <a:pt x="43" y="141"/>
                    <a:pt x="44" y="175"/>
                    <a:pt x="51" y="174"/>
                  </a:cubicBezTo>
                  <a:cubicBezTo>
                    <a:pt x="58" y="173"/>
                    <a:pt x="60" y="162"/>
                    <a:pt x="68" y="165"/>
                  </a:cubicBezTo>
                  <a:cubicBezTo>
                    <a:pt x="76" y="167"/>
                    <a:pt x="83" y="167"/>
                    <a:pt x="93" y="172"/>
                  </a:cubicBezTo>
                  <a:cubicBezTo>
                    <a:pt x="104" y="177"/>
                    <a:pt x="110" y="170"/>
                    <a:pt x="120" y="181"/>
                  </a:cubicBezTo>
                  <a:cubicBezTo>
                    <a:pt x="130" y="191"/>
                    <a:pt x="138" y="199"/>
                    <a:pt x="152" y="206"/>
                  </a:cubicBezTo>
                  <a:cubicBezTo>
                    <a:pt x="167" y="212"/>
                    <a:pt x="151" y="215"/>
                    <a:pt x="179" y="211"/>
                  </a:cubicBezTo>
                  <a:cubicBezTo>
                    <a:pt x="206" y="207"/>
                    <a:pt x="208" y="195"/>
                    <a:pt x="220" y="192"/>
                  </a:cubicBezTo>
                  <a:cubicBezTo>
                    <a:pt x="232" y="189"/>
                    <a:pt x="228" y="173"/>
                    <a:pt x="213" y="176"/>
                  </a:cubicBezTo>
                  <a:cubicBezTo>
                    <a:pt x="197" y="179"/>
                    <a:pt x="194" y="179"/>
                    <a:pt x="175" y="172"/>
                  </a:cubicBezTo>
                  <a:cubicBezTo>
                    <a:pt x="156" y="165"/>
                    <a:pt x="141" y="160"/>
                    <a:pt x="135" y="148"/>
                  </a:cubicBezTo>
                  <a:cubicBezTo>
                    <a:pt x="128" y="136"/>
                    <a:pt x="125" y="135"/>
                    <a:pt x="113" y="115"/>
                  </a:cubicBezTo>
                  <a:cubicBezTo>
                    <a:pt x="101" y="95"/>
                    <a:pt x="90" y="83"/>
                    <a:pt x="86" y="67"/>
                  </a:cubicBezTo>
                  <a:cubicBezTo>
                    <a:pt x="83" y="51"/>
                    <a:pt x="89" y="47"/>
                    <a:pt x="86" y="35"/>
                  </a:cubicBezTo>
                  <a:cubicBezTo>
                    <a:pt x="82" y="22"/>
                    <a:pt x="80" y="0"/>
                    <a:pt x="79" y="11"/>
                  </a:cubicBezTo>
                  <a:close/>
                </a:path>
              </a:pathLst>
            </a:custGeom>
            <a:solidFill>
              <a:srgbClr val="AD9FCC"/>
            </a:solidFill>
            <a:ln w="9525">
              <a:noFill/>
              <a:round/>
              <a:headEnd/>
              <a:tailEnd/>
            </a:ln>
          </p:spPr>
          <p:txBody>
            <a:bodyPr/>
            <a:lstStyle/>
            <a:p>
              <a:endParaRPr lang="en-US"/>
            </a:p>
          </p:txBody>
        </p:sp>
        <p:sp>
          <p:nvSpPr>
            <p:cNvPr id="27545" name="Freeform 917"/>
            <p:cNvSpPr>
              <a:spLocks/>
            </p:cNvSpPr>
            <p:nvPr/>
          </p:nvSpPr>
          <p:spPr bwMode="auto">
            <a:xfrm>
              <a:off x="3289300" y="5121945"/>
              <a:ext cx="765175" cy="709612"/>
            </a:xfrm>
            <a:custGeom>
              <a:avLst/>
              <a:gdLst>
                <a:gd name="T0" fmla="*/ 2147483647 w 232"/>
                <a:gd name="T1" fmla="*/ 2147483647 h 215"/>
                <a:gd name="T2" fmla="*/ 2147483647 w 232"/>
                <a:gd name="T3" fmla="*/ 2147483647 h 215"/>
                <a:gd name="T4" fmla="*/ 2147483647 w 232"/>
                <a:gd name="T5" fmla="*/ 2147483647 h 215"/>
                <a:gd name="T6" fmla="*/ 2147483647 w 232"/>
                <a:gd name="T7" fmla="*/ 2147483647 h 215"/>
                <a:gd name="T8" fmla="*/ 2147483647 w 232"/>
                <a:gd name="T9" fmla="*/ 2147483647 h 215"/>
                <a:gd name="T10" fmla="*/ 2147483647 w 232"/>
                <a:gd name="T11" fmla="*/ 2147483647 h 215"/>
                <a:gd name="T12" fmla="*/ 2147483647 w 232"/>
                <a:gd name="T13" fmla="*/ 2147483647 h 215"/>
                <a:gd name="T14" fmla="*/ 2147483647 w 232"/>
                <a:gd name="T15" fmla="*/ 2147483647 h 215"/>
                <a:gd name="T16" fmla="*/ 2147483647 w 232"/>
                <a:gd name="T17" fmla="*/ 2147483647 h 215"/>
                <a:gd name="T18" fmla="*/ 2147483647 w 232"/>
                <a:gd name="T19" fmla="*/ 2147483647 h 215"/>
                <a:gd name="T20" fmla="*/ 2147483647 w 232"/>
                <a:gd name="T21" fmla="*/ 2147483647 h 215"/>
                <a:gd name="T22" fmla="*/ 2147483647 w 232"/>
                <a:gd name="T23" fmla="*/ 2147483647 h 215"/>
                <a:gd name="T24" fmla="*/ 2147483647 w 232"/>
                <a:gd name="T25" fmla="*/ 2147483647 h 215"/>
                <a:gd name="T26" fmla="*/ 2147483647 w 232"/>
                <a:gd name="T27" fmla="*/ 2147483647 h 215"/>
                <a:gd name="T28" fmla="*/ 2147483647 w 232"/>
                <a:gd name="T29" fmla="*/ 2147483647 h 215"/>
                <a:gd name="T30" fmla="*/ 2147483647 w 232"/>
                <a:gd name="T31" fmla="*/ 2147483647 h 215"/>
                <a:gd name="T32" fmla="*/ 2147483647 w 232"/>
                <a:gd name="T33" fmla="*/ 2147483647 h 215"/>
                <a:gd name="T34" fmla="*/ 2147483647 w 232"/>
                <a:gd name="T35" fmla="*/ 2147483647 h 215"/>
                <a:gd name="T36" fmla="*/ 2147483647 w 232"/>
                <a:gd name="T37" fmla="*/ 2147483647 h 215"/>
                <a:gd name="T38" fmla="*/ 2147483647 w 232"/>
                <a:gd name="T39" fmla="*/ 2147483647 h 215"/>
                <a:gd name="T40" fmla="*/ 2147483647 w 232"/>
                <a:gd name="T41" fmla="*/ 2147483647 h 2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2"/>
                <a:gd name="T64" fmla="*/ 0 h 215"/>
                <a:gd name="T65" fmla="*/ 232 w 232"/>
                <a:gd name="T66" fmla="*/ 215 h 2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2" h="215">
                  <a:moveTo>
                    <a:pt x="79" y="12"/>
                  </a:moveTo>
                  <a:cubicBezTo>
                    <a:pt x="79" y="12"/>
                    <a:pt x="65" y="23"/>
                    <a:pt x="62" y="35"/>
                  </a:cubicBezTo>
                  <a:cubicBezTo>
                    <a:pt x="58" y="47"/>
                    <a:pt x="51" y="46"/>
                    <a:pt x="47" y="58"/>
                  </a:cubicBezTo>
                  <a:cubicBezTo>
                    <a:pt x="44" y="70"/>
                    <a:pt x="40" y="75"/>
                    <a:pt x="20" y="69"/>
                  </a:cubicBezTo>
                  <a:cubicBezTo>
                    <a:pt x="0" y="64"/>
                    <a:pt x="2" y="76"/>
                    <a:pt x="6" y="88"/>
                  </a:cubicBezTo>
                  <a:cubicBezTo>
                    <a:pt x="9" y="100"/>
                    <a:pt x="5" y="93"/>
                    <a:pt x="15" y="108"/>
                  </a:cubicBezTo>
                  <a:cubicBezTo>
                    <a:pt x="26" y="123"/>
                    <a:pt x="42" y="136"/>
                    <a:pt x="43" y="138"/>
                  </a:cubicBezTo>
                  <a:cubicBezTo>
                    <a:pt x="43" y="140"/>
                    <a:pt x="44" y="175"/>
                    <a:pt x="51" y="174"/>
                  </a:cubicBezTo>
                  <a:cubicBezTo>
                    <a:pt x="58" y="173"/>
                    <a:pt x="61" y="162"/>
                    <a:pt x="69" y="164"/>
                  </a:cubicBezTo>
                  <a:cubicBezTo>
                    <a:pt x="77" y="167"/>
                    <a:pt x="83" y="166"/>
                    <a:pt x="93" y="172"/>
                  </a:cubicBezTo>
                  <a:cubicBezTo>
                    <a:pt x="104" y="177"/>
                    <a:pt x="109" y="170"/>
                    <a:pt x="119" y="180"/>
                  </a:cubicBezTo>
                  <a:cubicBezTo>
                    <a:pt x="129" y="191"/>
                    <a:pt x="138" y="199"/>
                    <a:pt x="152" y="205"/>
                  </a:cubicBezTo>
                  <a:cubicBezTo>
                    <a:pt x="167" y="212"/>
                    <a:pt x="151" y="215"/>
                    <a:pt x="179" y="211"/>
                  </a:cubicBezTo>
                  <a:cubicBezTo>
                    <a:pt x="206" y="207"/>
                    <a:pt x="208" y="195"/>
                    <a:pt x="220" y="192"/>
                  </a:cubicBezTo>
                  <a:cubicBezTo>
                    <a:pt x="232" y="189"/>
                    <a:pt x="228" y="173"/>
                    <a:pt x="212" y="176"/>
                  </a:cubicBezTo>
                  <a:cubicBezTo>
                    <a:pt x="197" y="180"/>
                    <a:pt x="194" y="179"/>
                    <a:pt x="175" y="172"/>
                  </a:cubicBezTo>
                  <a:cubicBezTo>
                    <a:pt x="156" y="165"/>
                    <a:pt x="141" y="160"/>
                    <a:pt x="134" y="148"/>
                  </a:cubicBezTo>
                  <a:cubicBezTo>
                    <a:pt x="128" y="136"/>
                    <a:pt x="124" y="135"/>
                    <a:pt x="113" y="115"/>
                  </a:cubicBezTo>
                  <a:cubicBezTo>
                    <a:pt x="101" y="95"/>
                    <a:pt x="90" y="83"/>
                    <a:pt x="86" y="67"/>
                  </a:cubicBezTo>
                  <a:cubicBezTo>
                    <a:pt x="83" y="51"/>
                    <a:pt x="89" y="47"/>
                    <a:pt x="85" y="35"/>
                  </a:cubicBezTo>
                  <a:cubicBezTo>
                    <a:pt x="82" y="23"/>
                    <a:pt x="80" y="0"/>
                    <a:pt x="79" y="12"/>
                  </a:cubicBezTo>
                  <a:close/>
                </a:path>
              </a:pathLst>
            </a:custGeom>
            <a:solidFill>
              <a:srgbClr val="AC9ECB"/>
            </a:solidFill>
            <a:ln w="9525">
              <a:noFill/>
              <a:round/>
              <a:headEnd/>
              <a:tailEnd/>
            </a:ln>
          </p:spPr>
          <p:txBody>
            <a:bodyPr/>
            <a:lstStyle/>
            <a:p>
              <a:endParaRPr lang="en-US"/>
            </a:p>
          </p:txBody>
        </p:sp>
        <p:sp>
          <p:nvSpPr>
            <p:cNvPr id="27546" name="Freeform 918"/>
            <p:cNvSpPr>
              <a:spLocks/>
            </p:cNvSpPr>
            <p:nvPr/>
          </p:nvSpPr>
          <p:spPr bwMode="auto">
            <a:xfrm>
              <a:off x="3292475" y="5125120"/>
              <a:ext cx="762000" cy="706437"/>
            </a:xfrm>
            <a:custGeom>
              <a:avLst/>
              <a:gdLst>
                <a:gd name="T0" fmla="*/ 2147483647 w 231"/>
                <a:gd name="T1" fmla="*/ 2147483647 h 214"/>
                <a:gd name="T2" fmla="*/ 2147483647 w 231"/>
                <a:gd name="T3" fmla="*/ 2147483647 h 214"/>
                <a:gd name="T4" fmla="*/ 2147483647 w 231"/>
                <a:gd name="T5" fmla="*/ 2147483647 h 214"/>
                <a:gd name="T6" fmla="*/ 2147483647 w 231"/>
                <a:gd name="T7" fmla="*/ 2147483647 h 214"/>
                <a:gd name="T8" fmla="*/ 2147483647 w 231"/>
                <a:gd name="T9" fmla="*/ 2147483647 h 214"/>
                <a:gd name="T10" fmla="*/ 2147483647 w 231"/>
                <a:gd name="T11" fmla="*/ 2147483647 h 214"/>
                <a:gd name="T12" fmla="*/ 2147483647 w 231"/>
                <a:gd name="T13" fmla="*/ 2147483647 h 214"/>
                <a:gd name="T14" fmla="*/ 2147483647 w 231"/>
                <a:gd name="T15" fmla="*/ 2147483647 h 214"/>
                <a:gd name="T16" fmla="*/ 2147483647 w 231"/>
                <a:gd name="T17" fmla="*/ 2147483647 h 214"/>
                <a:gd name="T18" fmla="*/ 2147483647 w 231"/>
                <a:gd name="T19" fmla="*/ 2147483647 h 214"/>
                <a:gd name="T20" fmla="*/ 2147483647 w 231"/>
                <a:gd name="T21" fmla="*/ 2147483647 h 214"/>
                <a:gd name="T22" fmla="*/ 2147483647 w 231"/>
                <a:gd name="T23" fmla="*/ 2147483647 h 214"/>
                <a:gd name="T24" fmla="*/ 2147483647 w 231"/>
                <a:gd name="T25" fmla="*/ 2147483647 h 214"/>
                <a:gd name="T26" fmla="*/ 2147483647 w 231"/>
                <a:gd name="T27" fmla="*/ 2147483647 h 214"/>
                <a:gd name="T28" fmla="*/ 2147483647 w 231"/>
                <a:gd name="T29" fmla="*/ 2147483647 h 214"/>
                <a:gd name="T30" fmla="*/ 2147483647 w 231"/>
                <a:gd name="T31" fmla="*/ 2147483647 h 214"/>
                <a:gd name="T32" fmla="*/ 2147483647 w 231"/>
                <a:gd name="T33" fmla="*/ 2147483647 h 214"/>
                <a:gd name="T34" fmla="*/ 2147483647 w 231"/>
                <a:gd name="T35" fmla="*/ 2147483647 h 214"/>
                <a:gd name="T36" fmla="*/ 2147483647 w 231"/>
                <a:gd name="T37" fmla="*/ 2147483647 h 214"/>
                <a:gd name="T38" fmla="*/ 2147483647 w 231"/>
                <a:gd name="T39" fmla="*/ 2147483647 h 214"/>
                <a:gd name="T40" fmla="*/ 2147483647 w 231"/>
                <a:gd name="T41" fmla="*/ 2147483647 h 2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1"/>
                <a:gd name="T64" fmla="*/ 0 h 214"/>
                <a:gd name="T65" fmla="*/ 231 w 231"/>
                <a:gd name="T66" fmla="*/ 214 h 2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1" h="214">
                  <a:moveTo>
                    <a:pt x="78" y="11"/>
                  </a:moveTo>
                  <a:cubicBezTo>
                    <a:pt x="78" y="11"/>
                    <a:pt x="64" y="22"/>
                    <a:pt x="61" y="34"/>
                  </a:cubicBezTo>
                  <a:cubicBezTo>
                    <a:pt x="57" y="47"/>
                    <a:pt x="50" y="45"/>
                    <a:pt x="47" y="57"/>
                  </a:cubicBezTo>
                  <a:cubicBezTo>
                    <a:pt x="43" y="69"/>
                    <a:pt x="39" y="74"/>
                    <a:pt x="19" y="69"/>
                  </a:cubicBezTo>
                  <a:cubicBezTo>
                    <a:pt x="0" y="63"/>
                    <a:pt x="2" y="75"/>
                    <a:pt x="5" y="87"/>
                  </a:cubicBezTo>
                  <a:cubicBezTo>
                    <a:pt x="8" y="99"/>
                    <a:pt x="4" y="92"/>
                    <a:pt x="14" y="107"/>
                  </a:cubicBezTo>
                  <a:cubicBezTo>
                    <a:pt x="25" y="122"/>
                    <a:pt x="41" y="135"/>
                    <a:pt x="42" y="137"/>
                  </a:cubicBezTo>
                  <a:cubicBezTo>
                    <a:pt x="42" y="139"/>
                    <a:pt x="43" y="174"/>
                    <a:pt x="50" y="173"/>
                  </a:cubicBezTo>
                  <a:cubicBezTo>
                    <a:pt x="57" y="172"/>
                    <a:pt x="60" y="160"/>
                    <a:pt x="68" y="163"/>
                  </a:cubicBezTo>
                  <a:cubicBezTo>
                    <a:pt x="76" y="166"/>
                    <a:pt x="82" y="165"/>
                    <a:pt x="92" y="171"/>
                  </a:cubicBezTo>
                  <a:cubicBezTo>
                    <a:pt x="103" y="176"/>
                    <a:pt x="108" y="169"/>
                    <a:pt x="118" y="179"/>
                  </a:cubicBezTo>
                  <a:cubicBezTo>
                    <a:pt x="128" y="189"/>
                    <a:pt x="137" y="198"/>
                    <a:pt x="151" y="204"/>
                  </a:cubicBezTo>
                  <a:cubicBezTo>
                    <a:pt x="166" y="211"/>
                    <a:pt x="150" y="214"/>
                    <a:pt x="178" y="210"/>
                  </a:cubicBezTo>
                  <a:cubicBezTo>
                    <a:pt x="205" y="206"/>
                    <a:pt x="207" y="194"/>
                    <a:pt x="219" y="191"/>
                  </a:cubicBezTo>
                  <a:cubicBezTo>
                    <a:pt x="231" y="188"/>
                    <a:pt x="226" y="172"/>
                    <a:pt x="211" y="175"/>
                  </a:cubicBezTo>
                  <a:cubicBezTo>
                    <a:pt x="196" y="179"/>
                    <a:pt x="192" y="178"/>
                    <a:pt x="173" y="171"/>
                  </a:cubicBezTo>
                  <a:cubicBezTo>
                    <a:pt x="155" y="164"/>
                    <a:pt x="139" y="159"/>
                    <a:pt x="133" y="147"/>
                  </a:cubicBezTo>
                  <a:cubicBezTo>
                    <a:pt x="126" y="135"/>
                    <a:pt x="123" y="134"/>
                    <a:pt x="111" y="114"/>
                  </a:cubicBezTo>
                  <a:cubicBezTo>
                    <a:pt x="99" y="94"/>
                    <a:pt x="88" y="82"/>
                    <a:pt x="85" y="66"/>
                  </a:cubicBezTo>
                  <a:cubicBezTo>
                    <a:pt x="81" y="50"/>
                    <a:pt x="87" y="46"/>
                    <a:pt x="84" y="34"/>
                  </a:cubicBezTo>
                  <a:cubicBezTo>
                    <a:pt x="81" y="22"/>
                    <a:pt x="79" y="0"/>
                    <a:pt x="78" y="11"/>
                  </a:cubicBezTo>
                  <a:close/>
                </a:path>
              </a:pathLst>
            </a:custGeom>
            <a:solidFill>
              <a:srgbClr val="AB9DCB"/>
            </a:solidFill>
            <a:ln w="9525">
              <a:noFill/>
              <a:round/>
              <a:headEnd/>
              <a:tailEnd/>
            </a:ln>
          </p:spPr>
          <p:txBody>
            <a:bodyPr/>
            <a:lstStyle/>
            <a:p>
              <a:endParaRPr lang="en-US"/>
            </a:p>
          </p:txBody>
        </p:sp>
        <p:sp>
          <p:nvSpPr>
            <p:cNvPr id="27547" name="Freeform 919"/>
            <p:cNvSpPr>
              <a:spLocks/>
            </p:cNvSpPr>
            <p:nvPr/>
          </p:nvSpPr>
          <p:spPr bwMode="auto">
            <a:xfrm>
              <a:off x="3292475" y="5125120"/>
              <a:ext cx="758825" cy="706437"/>
            </a:xfrm>
            <a:custGeom>
              <a:avLst/>
              <a:gdLst>
                <a:gd name="T0" fmla="*/ 2147483647 w 230"/>
                <a:gd name="T1" fmla="*/ 2147483647 h 214"/>
                <a:gd name="T2" fmla="*/ 2147483647 w 230"/>
                <a:gd name="T3" fmla="*/ 2147483647 h 214"/>
                <a:gd name="T4" fmla="*/ 2147483647 w 230"/>
                <a:gd name="T5" fmla="*/ 2147483647 h 214"/>
                <a:gd name="T6" fmla="*/ 2147483647 w 230"/>
                <a:gd name="T7" fmla="*/ 2147483647 h 214"/>
                <a:gd name="T8" fmla="*/ 2147483647 w 230"/>
                <a:gd name="T9" fmla="*/ 2147483647 h 214"/>
                <a:gd name="T10" fmla="*/ 2147483647 w 230"/>
                <a:gd name="T11" fmla="*/ 2147483647 h 214"/>
                <a:gd name="T12" fmla="*/ 2147483647 w 230"/>
                <a:gd name="T13" fmla="*/ 2147483647 h 214"/>
                <a:gd name="T14" fmla="*/ 2147483647 w 230"/>
                <a:gd name="T15" fmla="*/ 2147483647 h 214"/>
                <a:gd name="T16" fmla="*/ 2147483647 w 230"/>
                <a:gd name="T17" fmla="*/ 2147483647 h 214"/>
                <a:gd name="T18" fmla="*/ 2147483647 w 230"/>
                <a:gd name="T19" fmla="*/ 2147483647 h 214"/>
                <a:gd name="T20" fmla="*/ 2147483647 w 230"/>
                <a:gd name="T21" fmla="*/ 2147483647 h 214"/>
                <a:gd name="T22" fmla="*/ 2147483647 w 230"/>
                <a:gd name="T23" fmla="*/ 2147483647 h 214"/>
                <a:gd name="T24" fmla="*/ 2147483647 w 230"/>
                <a:gd name="T25" fmla="*/ 2147483647 h 214"/>
                <a:gd name="T26" fmla="*/ 2147483647 w 230"/>
                <a:gd name="T27" fmla="*/ 2147483647 h 214"/>
                <a:gd name="T28" fmla="*/ 2147483647 w 230"/>
                <a:gd name="T29" fmla="*/ 2147483647 h 214"/>
                <a:gd name="T30" fmla="*/ 2147483647 w 230"/>
                <a:gd name="T31" fmla="*/ 2147483647 h 214"/>
                <a:gd name="T32" fmla="*/ 2147483647 w 230"/>
                <a:gd name="T33" fmla="*/ 2147483647 h 214"/>
                <a:gd name="T34" fmla="*/ 2147483647 w 230"/>
                <a:gd name="T35" fmla="*/ 2147483647 h 214"/>
                <a:gd name="T36" fmla="*/ 2147483647 w 230"/>
                <a:gd name="T37" fmla="*/ 2147483647 h 214"/>
                <a:gd name="T38" fmla="*/ 2147483647 w 230"/>
                <a:gd name="T39" fmla="*/ 2147483647 h 214"/>
                <a:gd name="T40" fmla="*/ 2147483647 w 230"/>
                <a:gd name="T41" fmla="*/ 2147483647 h 2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0"/>
                <a:gd name="T64" fmla="*/ 0 h 214"/>
                <a:gd name="T65" fmla="*/ 230 w 230"/>
                <a:gd name="T66" fmla="*/ 214 h 2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0" h="214">
                  <a:moveTo>
                    <a:pt x="78" y="12"/>
                  </a:moveTo>
                  <a:cubicBezTo>
                    <a:pt x="78" y="12"/>
                    <a:pt x="64" y="23"/>
                    <a:pt x="60" y="35"/>
                  </a:cubicBezTo>
                  <a:cubicBezTo>
                    <a:pt x="57" y="47"/>
                    <a:pt x="50" y="46"/>
                    <a:pt x="47" y="58"/>
                  </a:cubicBezTo>
                  <a:cubicBezTo>
                    <a:pt x="43" y="70"/>
                    <a:pt x="39" y="74"/>
                    <a:pt x="19" y="69"/>
                  </a:cubicBezTo>
                  <a:cubicBezTo>
                    <a:pt x="0" y="64"/>
                    <a:pt x="2" y="75"/>
                    <a:pt x="5" y="87"/>
                  </a:cubicBezTo>
                  <a:cubicBezTo>
                    <a:pt x="9" y="99"/>
                    <a:pt x="4" y="92"/>
                    <a:pt x="15" y="107"/>
                  </a:cubicBezTo>
                  <a:cubicBezTo>
                    <a:pt x="25" y="122"/>
                    <a:pt x="41" y="135"/>
                    <a:pt x="42" y="137"/>
                  </a:cubicBezTo>
                  <a:cubicBezTo>
                    <a:pt x="43" y="139"/>
                    <a:pt x="43" y="173"/>
                    <a:pt x="50" y="172"/>
                  </a:cubicBezTo>
                  <a:cubicBezTo>
                    <a:pt x="57" y="171"/>
                    <a:pt x="60" y="160"/>
                    <a:pt x="68" y="163"/>
                  </a:cubicBezTo>
                  <a:cubicBezTo>
                    <a:pt x="76" y="165"/>
                    <a:pt x="82" y="165"/>
                    <a:pt x="92" y="170"/>
                  </a:cubicBezTo>
                  <a:cubicBezTo>
                    <a:pt x="103" y="176"/>
                    <a:pt x="108" y="169"/>
                    <a:pt x="118" y="179"/>
                  </a:cubicBezTo>
                  <a:cubicBezTo>
                    <a:pt x="128" y="189"/>
                    <a:pt x="137" y="197"/>
                    <a:pt x="151" y="204"/>
                  </a:cubicBezTo>
                  <a:cubicBezTo>
                    <a:pt x="166" y="210"/>
                    <a:pt x="150" y="214"/>
                    <a:pt x="178" y="210"/>
                  </a:cubicBezTo>
                  <a:cubicBezTo>
                    <a:pt x="205" y="206"/>
                    <a:pt x="206" y="194"/>
                    <a:pt x="218" y="191"/>
                  </a:cubicBezTo>
                  <a:cubicBezTo>
                    <a:pt x="230" y="188"/>
                    <a:pt x="226" y="172"/>
                    <a:pt x="211" y="176"/>
                  </a:cubicBezTo>
                  <a:cubicBezTo>
                    <a:pt x="196" y="179"/>
                    <a:pt x="192" y="178"/>
                    <a:pt x="173" y="171"/>
                  </a:cubicBezTo>
                  <a:cubicBezTo>
                    <a:pt x="154" y="164"/>
                    <a:pt x="139" y="159"/>
                    <a:pt x="132" y="147"/>
                  </a:cubicBezTo>
                  <a:cubicBezTo>
                    <a:pt x="126" y="135"/>
                    <a:pt x="122" y="134"/>
                    <a:pt x="111" y="114"/>
                  </a:cubicBezTo>
                  <a:cubicBezTo>
                    <a:pt x="99" y="94"/>
                    <a:pt x="88" y="82"/>
                    <a:pt x="85" y="67"/>
                  </a:cubicBezTo>
                  <a:cubicBezTo>
                    <a:pt x="81" y="51"/>
                    <a:pt x="87" y="47"/>
                    <a:pt x="84" y="35"/>
                  </a:cubicBezTo>
                  <a:cubicBezTo>
                    <a:pt x="81" y="23"/>
                    <a:pt x="79" y="0"/>
                    <a:pt x="78" y="12"/>
                  </a:cubicBezTo>
                  <a:close/>
                </a:path>
              </a:pathLst>
            </a:custGeom>
            <a:solidFill>
              <a:srgbClr val="AA9DCB"/>
            </a:solidFill>
            <a:ln w="9525">
              <a:noFill/>
              <a:round/>
              <a:headEnd/>
              <a:tailEnd/>
            </a:ln>
          </p:spPr>
          <p:txBody>
            <a:bodyPr/>
            <a:lstStyle/>
            <a:p>
              <a:endParaRPr lang="en-US"/>
            </a:p>
          </p:txBody>
        </p:sp>
        <p:sp>
          <p:nvSpPr>
            <p:cNvPr id="27548" name="Freeform 920"/>
            <p:cNvSpPr>
              <a:spLocks/>
            </p:cNvSpPr>
            <p:nvPr/>
          </p:nvSpPr>
          <p:spPr bwMode="auto">
            <a:xfrm>
              <a:off x="3292475" y="5128295"/>
              <a:ext cx="758825" cy="703262"/>
            </a:xfrm>
            <a:custGeom>
              <a:avLst/>
              <a:gdLst>
                <a:gd name="T0" fmla="*/ 2147483647 w 230"/>
                <a:gd name="T1" fmla="*/ 2147483647 h 213"/>
                <a:gd name="T2" fmla="*/ 2147483647 w 230"/>
                <a:gd name="T3" fmla="*/ 2147483647 h 213"/>
                <a:gd name="T4" fmla="*/ 2147483647 w 230"/>
                <a:gd name="T5" fmla="*/ 2147483647 h 213"/>
                <a:gd name="T6" fmla="*/ 2147483647 w 230"/>
                <a:gd name="T7" fmla="*/ 2147483647 h 213"/>
                <a:gd name="T8" fmla="*/ 2147483647 w 230"/>
                <a:gd name="T9" fmla="*/ 2147483647 h 213"/>
                <a:gd name="T10" fmla="*/ 2147483647 w 230"/>
                <a:gd name="T11" fmla="*/ 2147483647 h 213"/>
                <a:gd name="T12" fmla="*/ 2147483647 w 230"/>
                <a:gd name="T13" fmla="*/ 2147483647 h 213"/>
                <a:gd name="T14" fmla="*/ 2147483647 w 230"/>
                <a:gd name="T15" fmla="*/ 2147483647 h 213"/>
                <a:gd name="T16" fmla="*/ 2147483647 w 230"/>
                <a:gd name="T17" fmla="*/ 2147483647 h 213"/>
                <a:gd name="T18" fmla="*/ 2147483647 w 230"/>
                <a:gd name="T19" fmla="*/ 2147483647 h 213"/>
                <a:gd name="T20" fmla="*/ 2147483647 w 230"/>
                <a:gd name="T21" fmla="*/ 2147483647 h 213"/>
                <a:gd name="T22" fmla="*/ 2147483647 w 230"/>
                <a:gd name="T23" fmla="*/ 2147483647 h 213"/>
                <a:gd name="T24" fmla="*/ 2147483647 w 230"/>
                <a:gd name="T25" fmla="*/ 2147483647 h 213"/>
                <a:gd name="T26" fmla="*/ 2147483647 w 230"/>
                <a:gd name="T27" fmla="*/ 2147483647 h 213"/>
                <a:gd name="T28" fmla="*/ 2147483647 w 230"/>
                <a:gd name="T29" fmla="*/ 2147483647 h 213"/>
                <a:gd name="T30" fmla="*/ 2147483647 w 230"/>
                <a:gd name="T31" fmla="*/ 2147483647 h 213"/>
                <a:gd name="T32" fmla="*/ 2147483647 w 230"/>
                <a:gd name="T33" fmla="*/ 2147483647 h 213"/>
                <a:gd name="T34" fmla="*/ 2147483647 w 230"/>
                <a:gd name="T35" fmla="*/ 2147483647 h 213"/>
                <a:gd name="T36" fmla="*/ 2147483647 w 230"/>
                <a:gd name="T37" fmla="*/ 2147483647 h 213"/>
                <a:gd name="T38" fmla="*/ 2147483647 w 230"/>
                <a:gd name="T39" fmla="*/ 2147483647 h 213"/>
                <a:gd name="T40" fmla="*/ 2147483647 w 230"/>
                <a:gd name="T41" fmla="*/ 2147483647 h 2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0"/>
                <a:gd name="T64" fmla="*/ 0 h 213"/>
                <a:gd name="T65" fmla="*/ 230 w 230"/>
                <a:gd name="T66" fmla="*/ 213 h 2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0" h="213">
                  <a:moveTo>
                    <a:pt x="78" y="11"/>
                  </a:moveTo>
                  <a:cubicBezTo>
                    <a:pt x="78" y="11"/>
                    <a:pt x="64" y="22"/>
                    <a:pt x="60" y="34"/>
                  </a:cubicBezTo>
                  <a:cubicBezTo>
                    <a:pt x="57" y="47"/>
                    <a:pt x="50" y="45"/>
                    <a:pt x="47" y="57"/>
                  </a:cubicBezTo>
                  <a:cubicBezTo>
                    <a:pt x="44" y="69"/>
                    <a:pt x="39" y="73"/>
                    <a:pt x="20" y="68"/>
                  </a:cubicBezTo>
                  <a:cubicBezTo>
                    <a:pt x="0" y="63"/>
                    <a:pt x="3" y="74"/>
                    <a:pt x="6" y="86"/>
                  </a:cubicBezTo>
                  <a:cubicBezTo>
                    <a:pt x="9" y="98"/>
                    <a:pt x="5" y="92"/>
                    <a:pt x="15" y="106"/>
                  </a:cubicBezTo>
                  <a:cubicBezTo>
                    <a:pt x="25" y="121"/>
                    <a:pt x="42" y="134"/>
                    <a:pt x="42" y="136"/>
                  </a:cubicBezTo>
                  <a:cubicBezTo>
                    <a:pt x="43" y="138"/>
                    <a:pt x="43" y="172"/>
                    <a:pt x="50" y="171"/>
                  </a:cubicBezTo>
                  <a:cubicBezTo>
                    <a:pt x="57" y="170"/>
                    <a:pt x="60" y="159"/>
                    <a:pt x="68" y="161"/>
                  </a:cubicBezTo>
                  <a:cubicBezTo>
                    <a:pt x="76" y="164"/>
                    <a:pt x="82" y="164"/>
                    <a:pt x="92" y="169"/>
                  </a:cubicBezTo>
                  <a:cubicBezTo>
                    <a:pt x="102" y="174"/>
                    <a:pt x="108" y="168"/>
                    <a:pt x="118" y="178"/>
                  </a:cubicBezTo>
                  <a:cubicBezTo>
                    <a:pt x="128" y="188"/>
                    <a:pt x="137" y="196"/>
                    <a:pt x="151" y="203"/>
                  </a:cubicBezTo>
                  <a:cubicBezTo>
                    <a:pt x="165" y="209"/>
                    <a:pt x="150" y="213"/>
                    <a:pt x="177" y="209"/>
                  </a:cubicBezTo>
                  <a:cubicBezTo>
                    <a:pt x="205" y="204"/>
                    <a:pt x="206" y="193"/>
                    <a:pt x="218" y="190"/>
                  </a:cubicBezTo>
                  <a:cubicBezTo>
                    <a:pt x="230" y="187"/>
                    <a:pt x="226" y="171"/>
                    <a:pt x="211" y="175"/>
                  </a:cubicBezTo>
                  <a:cubicBezTo>
                    <a:pt x="196" y="178"/>
                    <a:pt x="191" y="177"/>
                    <a:pt x="173" y="170"/>
                  </a:cubicBezTo>
                  <a:cubicBezTo>
                    <a:pt x="154" y="163"/>
                    <a:pt x="138" y="158"/>
                    <a:pt x="132" y="146"/>
                  </a:cubicBezTo>
                  <a:cubicBezTo>
                    <a:pt x="126" y="134"/>
                    <a:pt x="122" y="133"/>
                    <a:pt x="110" y="113"/>
                  </a:cubicBezTo>
                  <a:cubicBezTo>
                    <a:pt x="99" y="93"/>
                    <a:pt x="88" y="82"/>
                    <a:pt x="85" y="66"/>
                  </a:cubicBezTo>
                  <a:cubicBezTo>
                    <a:pt x="81" y="50"/>
                    <a:pt x="87" y="46"/>
                    <a:pt x="84" y="34"/>
                  </a:cubicBezTo>
                  <a:cubicBezTo>
                    <a:pt x="80" y="23"/>
                    <a:pt x="79" y="0"/>
                    <a:pt x="78" y="11"/>
                  </a:cubicBezTo>
                  <a:close/>
                </a:path>
              </a:pathLst>
            </a:custGeom>
            <a:solidFill>
              <a:srgbClr val="A99CCA"/>
            </a:solidFill>
            <a:ln w="9525">
              <a:noFill/>
              <a:round/>
              <a:headEnd/>
              <a:tailEnd/>
            </a:ln>
          </p:spPr>
          <p:txBody>
            <a:bodyPr/>
            <a:lstStyle/>
            <a:p>
              <a:endParaRPr lang="en-US"/>
            </a:p>
          </p:txBody>
        </p:sp>
        <p:sp>
          <p:nvSpPr>
            <p:cNvPr id="27549" name="Freeform 921"/>
            <p:cNvSpPr>
              <a:spLocks/>
            </p:cNvSpPr>
            <p:nvPr/>
          </p:nvSpPr>
          <p:spPr bwMode="auto">
            <a:xfrm>
              <a:off x="3292475" y="5128295"/>
              <a:ext cx="758825" cy="703262"/>
            </a:xfrm>
            <a:custGeom>
              <a:avLst/>
              <a:gdLst>
                <a:gd name="T0" fmla="*/ 2147483647 w 230"/>
                <a:gd name="T1" fmla="*/ 2147483647 h 213"/>
                <a:gd name="T2" fmla="*/ 2147483647 w 230"/>
                <a:gd name="T3" fmla="*/ 2147483647 h 213"/>
                <a:gd name="T4" fmla="*/ 2147483647 w 230"/>
                <a:gd name="T5" fmla="*/ 2147483647 h 213"/>
                <a:gd name="T6" fmla="*/ 2147483647 w 230"/>
                <a:gd name="T7" fmla="*/ 2147483647 h 213"/>
                <a:gd name="T8" fmla="*/ 2147483647 w 230"/>
                <a:gd name="T9" fmla="*/ 2147483647 h 213"/>
                <a:gd name="T10" fmla="*/ 2147483647 w 230"/>
                <a:gd name="T11" fmla="*/ 2147483647 h 213"/>
                <a:gd name="T12" fmla="*/ 2147483647 w 230"/>
                <a:gd name="T13" fmla="*/ 2147483647 h 213"/>
                <a:gd name="T14" fmla="*/ 2147483647 w 230"/>
                <a:gd name="T15" fmla="*/ 2147483647 h 213"/>
                <a:gd name="T16" fmla="*/ 2147483647 w 230"/>
                <a:gd name="T17" fmla="*/ 2147483647 h 213"/>
                <a:gd name="T18" fmla="*/ 2147483647 w 230"/>
                <a:gd name="T19" fmla="*/ 2147483647 h 213"/>
                <a:gd name="T20" fmla="*/ 2147483647 w 230"/>
                <a:gd name="T21" fmla="*/ 2147483647 h 213"/>
                <a:gd name="T22" fmla="*/ 2147483647 w 230"/>
                <a:gd name="T23" fmla="*/ 2147483647 h 213"/>
                <a:gd name="T24" fmla="*/ 2147483647 w 230"/>
                <a:gd name="T25" fmla="*/ 2147483647 h 213"/>
                <a:gd name="T26" fmla="*/ 2147483647 w 230"/>
                <a:gd name="T27" fmla="*/ 2147483647 h 213"/>
                <a:gd name="T28" fmla="*/ 2147483647 w 230"/>
                <a:gd name="T29" fmla="*/ 2147483647 h 213"/>
                <a:gd name="T30" fmla="*/ 2147483647 w 230"/>
                <a:gd name="T31" fmla="*/ 2147483647 h 213"/>
                <a:gd name="T32" fmla="*/ 2147483647 w 230"/>
                <a:gd name="T33" fmla="*/ 2147483647 h 213"/>
                <a:gd name="T34" fmla="*/ 2147483647 w 230"/>
                <a:gd name="T35" fmla="*/ 2147483647 h 213"/>
                <a:gd name="T36" fmla="*/ 2147483647 w 230"/>
                <a:gd name="T37" fmla="*/ 2147483647 h 213"/>
                <a:gd name="T38" fmla="*/ 2147483647 w 230"/>
                <a:gd name="T39" fmla="*/ 2147483647 h 213"/>
                <a:gd name="T40" fmla="*/ 2147483647 w 230"/>
                <a:gd name="T41" fmla="*/ 2147483647 h 2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0"/>
                <a:gd name="T64" fmla="*/ 0 h 213"/>
                <a:gd name="T65" fmla="*/ 230 w 230"/>
                <a:gd name="T66" fmla="*/ 213 h 2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0" h="213">
                  <a:moveTo>
                    <a:pt x="78" y="12"/>
                  </a:moveTo>
                  <a:cubicBezTo>
                    <a:pt x="78" y="12"/>
                    <a:pt x="64" y="23"/>
                    <a:pt x="60" y="35"/>
                  </a:cubicBezTo>
                  <a:cubicBezTo>
                    <a:pt x="57" y="47"/>
                    <a:pt x="50" y="45"/>
                    <a:pt x="47" y="57"/>
                  </a:cubicBezTo>
                  <a:cubicBezTo>
                    <a:pt x="44" y="69"/>
                    <a:pt x="39" y="73"/>
                    <a:pt x="20" y="68"/>
                  </a:cubicBezTo>
                  <a:cubicBezTo>
                    <a:pt x="0" y="63"/>
                    <a:pt x="3" y="75"/>
                    <a:pt x="6" y="87"/>
                  </a:cubicBezTo>
                  <a:cubicBezTo>
                    <a:pt x="9" y="98"/>
                    <a:pt x="5" y="92"/>
                    <a:pt x="15" y="106"/>
                  </a:cubicBezTo>
                  <a:cubicBezTo>
                    <a:pt x="26" y="121"/>
                    <a:pt x="42" y="134"/>
                    <a:pt x="43" y="136"/>
                  </a:cubicBezTo>
                  <a:cubicBezTo>
                    <a:pt x="43" y="138"/>
                    <a:pt x="43" y="172"/>
                    <a:pt x="50" y="171"/>
                  </a:cubicBezTo>
                  <a:cubicBezTo>
                    <a:pt x="57" y="170"/>
                    <a:pt x="60" y="158"/>
                    <a:pt x="68" y="161"/>
                  </a:cubicBezTo>
                  <a:cubicBezTo>
                    <a:pt x="76" y="164"/>
                    <a:pt x="82" y="164"/>
                    <a:pt x="92" y="169"/>
                  </a:cubicBezTo>
                  <a:cubicBezTo>
                    <a:pt x="102" y="174"/>
                    <a:pt x="108" y="167"/>
                    <a:pt x="118" y="178"/>
                  </a:cubicBezTo>
                  <a:cubicBezTo>
                    <a:pt x="128" y="188"/>
                    <a:pt x="137" y="196"/>
                    <a:pt x="151" y="202"/>
                  </a:cubicBezTo>
                  <a:cubicBezTo>
                    <a:pt x="165" y="209"/>
                    <a:pt x="150" y="213"/>
                    <a:pt x="177" y="208"/>
                  </a:cubicBezTo>
                  <a:cubicBezTo>
                    <a:pt x="205" y="204"/>
                    <a:pt x="206" y="193"/>
                    <a:pt x="218" y="190"/>
                  </a:cubicBezTo>
                  <a:cubicBezTo>
                    <a:pt x="230" y="187"/>
                    <a:pt x="226" y="171"/>
                    <a:pt x="211" y="175"/>
                  </a:cubicBezTo>
                  <a:cubicBezTo>
                    <a:pt x="196" y="178"/>
                    <a:pt x="191" y="177"/>
                    <a:pt x="172" y="170"/>
                  </a:cubicBezTo>
                  <a:cubicBezTo>
                    <a:pt x="154" y="163"/>
                    <a:pt x="138" y="158"/>
                    <a:pt x="132" y="146"/>
                  </a:cubicBezTo>
                  <a:cubicBezTo>
                    <a:pt x="125" y="134"/>
                    <a:pt x="121" y="133"/>
                    <a:pt x="110" y="113"/>
                  </a:cubicBezTo>
                  <a:cubicBezTo>
                    <a:pt x="98" y="93"/>
                    <a:pt x="88" y="82"/>
                    <a:pt x="84" y="66"/>
                  </a:cubicBezTo>
                  <a:cubicBezTo>
                    <a:pt x="81" y="50"/>
                    <a:pt x="87" y="47"/>
                    <a:pt x="83" y="35"/>
                  </a:cubicBezTo>
                  <a:cubicBezTo>
                    <a:pt x="80" y="23"/>
                    <a:pt x="79" y="0"/>
                    <a:pt x="78" y="12"/>
                  </a:cubicBezTo>
                  <a:close/>
                </a:path>
              </a:pathLst>
            </a:custGeom>
            <a:solidFill>
              <a:srgbClr val="A89CCA"/>
            </a:solidFill>
            <a:ln w="9525">
              <a:noFill/>
              <a:round/>
              <a:headEnd/>
              <a:tailEnd/>
            </a:ln>
          </p:spPr>
          <p:txBody>
            <a:bodyPr/>
            <a:lstStyle/>
            <a:p>
              <a:endParaRPr lang="en-US"/>
            </a:p>
          </p:txBody>
        </p:sp>
        <p:sp>
          <p:nvSpPr>
            <p:cNvPr id="27550" name="Freeform 922"/>
            <p:cNvSpPr>
              <a:spLocks/>
            </p:cNvSpPr>
            <p:nvPr/>
          </p:nvSpPr>
          <p:spPr bwMode="auto">
            <a:xfrm>
              <a:off x="3292475" y="5131470"/>
              <a:ext cx="758825" cy="696912"/>
            </a:xfrm>
            <a:custGeom>
              <a:avLst/>
              <a:gdLst>
                <a:gd name="T0" fmla="*/ 2147483647 w 230"/>
                <a:gd name="T1" fmla="*/ 2147483647 h 211"/>
                <a:gd name="T2" fmla="*/ 2147483647 w 230"/>
                <a:gd name="T3" fmla="*/ 2147483647 h 211"/>
                <a:gd name="T4" fmla="*/ 2147483647 w 230"/>
                <a:gd name="T5" fmla="*/ 2147483647 h 211"/>
                <a:gd name="T6" fmla="*/ 2147483647 w 230"/>
                <a:gd name="T7" fmla="*/ 2147483647 h 211"/>
                <a:gd name="T8" fmla="*/ 2147483647 w 230"/>
                <a:gd name="T9" fmla="*/ 2147483647 h 211"/>
                <a:gd name="T10" fmla="*/ 2147483647 w 230"/>
                <a:gd name="T11" fmla="*/ 2147483647 h 211"/>
                <a:gd name="T12" fmla="*/ 2147483647 w 230"/>
                <a:gd name="T13" fmla="*/ 2147483647 h 211"/>
                <a:gd name="T14" fmla="*/ 2147483647 w 230"/>
                <a:gd name="T15" fmla="*/ 2147483647 h 211"/>
                <a:gd name="T16" fmla="*/ 2147483647 w 230"/>
                <a:gd name="T17" fmla="*/ 2147483647 h 211"/>
                <a:gd name="T18" fmla="*/ 2147483647 w 230"/>
                <a:gd name="T19" fmla="*/ 2147483647 h 211"/>
                <a:gd name="T20" fmla="*/ 2147483647 w 230"/>
                <a:gd name="T21" fmla="*/ 2147483647 h 211"/>
                <a:gd name="T22" fmla="*/ 2147483647 w 230"/>
                <a:gd name="T23" fmla="*/ 2147483647 h 211"/>
                <a:gd name="T24" fmla="*/ 2147483647 w 230"/>
                <a:gd name="T25" fmla="*/ 2147483647 h 211"/>
                <a:gd name="T26" fmla="*/ 2147483647 w 230"/>
                <a:gd name="T27" fmla="*/ 2147483647 h 211"/>
                <a:gd name="T28" fmla="*/ 2147483647 w 230"/>
                <a:gd name="T29" fmla="*/ 2147483647 h 211"/>
                <a:gd name="T30" fmla="*/ 2147483647 w 230"/>
                <a:gd name="T31" fmla="*/ 2147483647 h 211"/>
                <a:gd name="T32" fmla="*/ 2147483647 w 230"/>
                <a:gd name="T33" fmla="*/ 2147483647 h 211"/>
                <a:gd name="T34" fmla="*/ 2147483647 w 230"/>
                <a:gd name="T35" fmla="*/ 2147483647 h 211"/>
                <a:gd name="T36" fmla="*/ 2147483647 w 230"/>
                <a:gd name="T37" fmla="*/ 2147483647 h 211"/>
                <a:gd name="T38" fmla="*/ 2147483647 w 230"/>
                <a:gd name="T39" fmla="*/ 2147483647 h 211"/>
                <a:gd name="T40" fmla="*/ 2147483647 w 230"/>
                <a:gd name="T41" fmla="*/ 2147483647 h 2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0"/>
                <a:gd name="T64" fmla="*/ 0 h 211"/>
                <a:gd name="T65" fmla="*/ 230 w 230"/>
                <a:gd name="T66" fmla="*/ 211 h 2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0" h="211">
                  <a:moveTo>
                    <a:pt x="78" y="11"/>
                  </a:moveTo>
                  <a:cubicBezTo>
                    <a:pt x="78" y="11"/>
                    <a:pt x="64" y="22"/>
                    <a:pt x="60" y="34"/>
                  </a:cubicBezTo>
                  <a:cubicBezTo>
                    <a:pt x="57" y="46"/>
                    <a:pt x="50" y="45"/>
                    <a:pt x="47" y="57"/>
                  </a:cubicBezTo>
                  <a:cubicBezTo>
                    <a:pt x="44" y="69"/>
                    <a:pt x="39" y="72"/>
                    <a:pt x="20" y="67"/>
                  </a:cubicBezTo>
                  <a:cubicBezTo>
                    <a:pt x="0" y="62"/>
                    <a:pt x="3" y="74"/>
                    <a:pt x="6" y="86"/>
                  </a:cubicBezTo>
                  <a:cubicBezTo>
                    <a:pt x="10" y="98"/>
                    <a:pt x="5" y="91"/>
                    <a:pt x="16" y="105"/>
                  </a:cubicBezTo>
                  <a:cubicBezTo>
                    <a:pt x="26" y="120"/>
                    <a:pt x="42" y="132"/>
                    <a:pt x="43" y="135"/>
                  </a:cubicBezTo>
                  <a:cubicBezTo>
                    <a:pt x="43" y="137"/>
                    <a:pt x="44" y="171"/>
                    <a:pt x="50" y="170"/>
                  </a:cubicBezTo>
                  <a:cubicBezTo>
                    <a:pt x="57" y="169"/>
                    <a:pt x="60" y="157"/>
                    <a:pt x="68" y="160"/>
                  </a:cubicBezTo>
                  <a:cubicBezTo>
                    <a:pt x="76" y="162"/>
                    <a:pt x="82" y="162"/>
                    <a:pt x="92" y="168"/>
                  </a:cubicBezTo>
                  <a:cubicBezTo>
                    <a:pt x="102" y="173"/>
                    <a:pt x="108" y="166"/>
                    <a:pt x="118" y="176"/>
                  </a:cubicBezTo>
                  <a:cubicBezTo>
                    <a:pt x="128" y="186"/>
                    <a:pt x="137" y="195"/>
                    <a:pt x="151" y="201"/>
                  </a:cubicBezTo>
                  <a:cubicBezTo>
                    <a:pt x="165" y="208"/>
                    <a:pt x="150" y="211"/>
                    <a:pt x="177" y="207"/>
                  </a:cubicBezTo>
                  <a:cubicBezTo>
                    <a:pt x="205" y="203"/>
                    <a:pt x="206" y="192"/>
                    <a:pt x="218" y="189"/>
                  </a:cubicBezTo>
                  <a:cubicBezTo>
                    <a:pt x="230" y="186"/>
                    <a:pt x="225" y="171"/>
                    <a:pt x="210" y="174"/>
                  </a:cubicBezTo>
                  <a:cubicBezTo>
                    <a:pt x="195" y="177"/>
                    <a:pt x="190" y="176"/>
                    <a:pt x="172" y="169"/>
                  </a:cubicBezTo>
                  <a:cubicBezTo>
                    <a:pt x="153" y="162"/>
                    <a:pt x="138" y="157"/>
                    <a:pt x="131" y="145"/>
                  </a:cubicBezTo>
                  <a:cubicBezTo>
                    <a:pt x="125" y="133"/>
                    <a:pt x="121" y="132"/>
                    <a:pt x="109" y="112"/>
                  </a:cubicBezTo>
                  <a:cubicBezTo>
                    <a:pt x="98" y="92"/>
                    <a:pt x="88" y="81"/>
                    <a:pt x="84" y="66"/>
                  </a:cubicBezTo>
                  <a:cubicBezTo>
                    <a:pt x="81" y="50"/>
                    <a:pt x="86" y="46"/>
                    <a:pt x="83" y="34"/>
                  </a:cubicBezTo>
                  <a:cubicBezTo>
                    <a:pt x="80" y="23"/>
                    <a:pt x="78" y="0"/>
                    <a:pt x="78" y="11"/>
                  </a:cubicBezTo>
                  <a:close/>
                </a:path>
              </a:pathLst>
            </a:custGeom>
            <a:solidFill>
              <a:srgbClr val="A79BCA"/>
            </a:solidFill>
            <a:ln w="9525">
              <a:noFill/>
              <a:round/>
              <a:headEnd/>
              <a:tailEnd/>
            </a:ln>
          </p:spPr>
          <p:txBody>
            <a:bodyPr/>
            <a:lstStyle/>
            <a:p>
              <a:endParaRPr lang="en-US"/>
            </a:p>
          </p:txBody>
        </p:sp>
        <p:sp>
          <p:nvSpPr>
            <p:cNvPr id="27551" name="Freeform 923"/>
            <p:cNvSpPr>
              <a:spLocks/>
            </p:cNvSpPr>
            <p:nvPr/>
          </p:nvSpPr>
          <p:spPr bwMode="auto">
            <a:xfrm>
              <a:off x="3292475" y="5134645"/>
              <a:ext cx="755650" cy="693737"/>
            </a:xfrm>
            <a:custGeom>
              <a:avLst/>
              <a:gdLst>
                <a:gd name="T0" fmla="*/ 2147483647 w 229"/>
                <a:gd name="T1" fmla="*/ 2147483647 h 210"/>
                <a:gd name="T2" fmla="*/ 2147483647 w 229"/>
                <a:gd name="T3" fmla="*/ 2147483647 h 210"/>
                <a:gd name="T4" fmla="*/ 2147483647 w 229"/>
                <a:gd name="T5" fmla="*/ 2147483647 h 210"/>
                <a:gd name="T6" fmla="*/ 2147483647 w 229"/>
                <a:gd name="T7" fmla="*/ 2147483647 h 210"/>
                <a:gd name="T8" fmla="*/ 2147483647 w 229"/>
                <a:gd name="T9" fmla="*/ 2147483647 h 210"/>
                <a:gd name="T10" fmla="*/ 2147483647 w 229"/>
                <a:gd name="T11" fmla="*/ 2147483647 h 210"/>
                <a:gd name="T12" fmla="*/ 2147483647 w 229"/>
                <a:gd name="T13" fmla="*/ 2147483647 h 210"/>
                <a:gd name="T14" fmla="*/ 2147483647 w 229"/>
                <a:gd name="T15" fmla="*/ 2147483647 h 210"/>
                <a:gd name="T16" fmla="*/ 2147483647 w 229"/>
                <a:gd name="T17" fmla="*/ 2147483647 h 210"/>
                <a:gd name="T18" fmla="*/ 2147483647 w 229"/>
                <a:gd name="T19" fmla="*/ 2147483647 h 210"/>
                <a:gd name="T20" fmla="*/ 2147483647 w 229"/>
                <a:gd name="T21" fmla="*/ 2147483647 h 210"/>
                <a:gd name="T22" fmla="*/ 2147483647 w 229"/>
                <a:gd name="T23" fmla="*/ 2147483647 h 210"/>
                <a:gd name="T24" fmla="*/ 2147483647 w 229"/>
                <a:gd name="T25" fmla="*/ 2147483647 h 210"/>
                <a:gd name="T26" fmla="*/ 2147483647 w 229"/>
                <a:gd name="T27" fmla="*/ 2147483647 h 210"/>
                <a:gd name="T28" fmla="*/ 2147483647 w 229"/>
                <a:gd name="T29" fmla="*/ 2147483647 h 210"/>
                <a:gd name="T30" fmla="*/ 2147483647 w 229"/>
                <a:gd name="T31" fmla="*/ 2147483647 h 210"/>
                <a:gd name="T32" fmla="*/ 2147483647 w 229"/>
                <a:gd name="T33" fmla="*/ 2147483647 h 210"/>
                <a:gd name="T34" fmla="*/ 2147483647 w 229"/>
                <a:gd name="T35" fmla="*/ 2147483647 h 210"/>
                <a:gd name="T36" fmla="*/ 2147483647 w 229"/>
                <a:gd name="T37" fmla="*/ 2147483647 h 210"/>
                <a:gd name="T38" fmla="*/ 2147483647 w 229"/>
                <a:gd name="T39" fmla="*/ 2147483647 h 210"/>
                <a:gd name="T40" fmla="*/ 2147483647 w 229"/>
                <a:gd name="T41" fmla="*/ 2147483647 h 2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9"/>
                <a:gd name="T64" fmla="*/ 0 h 210"/>
                <a:gd name="T65" fmla="*/ 229 w 229"/>
                <a:gd name="T66" fmla="*/ 210 h 2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9" h="210">
                  <a:moveTo>
                    <a:pt x="77" y="11"/>
                  </a:moveTo>
                  <a:cubicBezTo>
                    <a:pt x="77" y="11"/>
                    <a:pt x="64" y="22"/>
                    <a:pt x="60" y="34"/>
                  </a:cubicBezTo>
                  <a:cubicBezTo>
                    <a:pt x="57" y="46"/>
                    <a:pt x="50" y="44"/>
                    <a:pt x="47" y="56"/>
                  </a:cubicBezTo>
                  <a:cubicBezTo>
                    <a:pt x="44" y="68"/>
                    <a:pt x="40" y="71"/>
                    <a:pt x="20" y="66"/>
                  </a:cubicBezTo>
                  <a:cubicBezTo>
                    <a:pt x="0" y="61"/>
                    <a:pt x="4" y="73"/>
                    <a:pt x="7" y="85"/>
                  </a:cubicBezTo>
                  <a:cubicBezTo>
                    <a:pt x="10" y="97"/>
                    <a:pt x="6" y="90"/>
                    <a:pt x="16" y="104"/>
                  </a:cubicBezTo>
                  <a:cubicBezTo>
                    <a:pt x="26" y="119"/>
                    <a:pt x="42" y="131"/>
                    <a:pt x="43" y="134"/>
                  </a:cubicBezTo>
                  <a:cubicBezTo>
                    <a:pt x="44" y="136"/>
                    <a:pt x="44" y="170"/>
                    <a:pt x="50" y="169"/>
                  </a:cubicBezTo>
                  <a:cubicBezTo>
                    <a:pt x="57" y="168"/>
                    <a:pt x="60" y="156"/>
                    <a:pt x="68" y="158"/>
                  </a:cubicBezTo>
                  <a:cubicBezTo>
                    <a:pt x="76" y="161"/>
                    <a:pt x="82" y="161"/>
                    <a:pt x="92" y="167"/>
                  </a:cubicBezTo>
                  <a:cubicBezTo>
                    <a:pt x="102" y="172"/>
                    <a:pt x="108" y="165"/>
                    <a:pt x="118" y="175"/>
                  </a:cubicBezTo>
                  <a:cubicBezTo>
                    <a:pt x="128" y="185"/>
                    <a:pt x="137" y="193"/>
                    <a:pt x="151" y="200"/>
                  </a:cubicBezTo>
                  <a:cubicBezTo>
                    <a:pt x="165" y="206"/>
                    <a:pt x="150" y="210"/>
                    <a:pt x="177" y="206"/>
                  </a:cubicBezTo>
                  <a:cubicBezTo>
                    <a:pt x="205" y="202"/>
                    <a:pt x="206" y="191"/>
                    <a:pt x="217" y="188"/>
                  </a:cubicBezTo>
                  <a:cubicBezTo>
                    <a:pt x="229" y="185"/>
                    <a:pt x="225" y="170"/>
                    <a:pt x="210" y="173"/>
                  </a:cubicBezTo>
                  <a:cubicBezTo>
                    <a:pt x="195" y="176"/>
                    <a:pt x="190" y="175"/>
                    <a:pt x="172" y="168"/>
                  </a:cubicBezTo>
                  <a:cubicBezTo>
                    <a:pt x="153" y="161"/>
                    <a:pt x="137" y="155"/>
                    <a:pt x="131" y="144"/>
                  </a:cubicBezTo>
                  <a:cubicBezTo>
                    <a:pt x="125" y="132"/>
                    <a:pt x="120" y="131"/>
                    <a:pt x="109" y="111"/>
                  </a:cubicBezTo>
                  <a:cubicBezTo>
                    <a:pt x="97" y="91"/>
                    <a:pt x="87" y="81"/>
                    <a:pt x="84" y="65"/>
                  </a:cubicBezTo>
                  <a:cubicBezTo>
                    <a:pt x="81" y="49"/>
                    <a:pt x="86" y="46"/>
                    <a:pt x="83" y="34"/>
                  </a:cubicBezTo>
                  <a:cubicBezTo>
                    <a:pt x="80" y="22"/>
                    <a:pt x="78" y="0"/>
                    <a:pt x="77" y="11"/>
                  </a:cubicBezTo>
                  <a:close/>
                </a:path>
              </a:pathLst>
            </a:custGeom>
            <a:solidFill>
              <a:srgbClr val="A69AC9"/>
            </a:solidFill>
            <a:ln w="9525">
              <a:noFill/>
              <a:round/>
              <a:headEnd/>
              <a:tailEnd/>
            </a:ln>
          </p:spPr>
          <p:txBody>
            <a:bodyPr/>
            <a:lstStyle/>
            <a:p>
              <a:endParaRPr lang="en-US"/>
            </a:p>
          </p:txBody>
        </p:sp>
        <p:sp>
          <p:nvSpPr>
            <p:cNvPr id="27552" name="Freeform 924"/>
            <p:cNvSpPr>
              <a:spLocks/>
            </p:cNvSpPr>
            <p:nvPr/>
          </p:nvSpPr>
          <p:spPr bwMode="auto">
            <a:xfrm>
              <a:off x="3295650" y="5134645"/>
              <a:ext cx="752475" cy="693737"/>
            </a:xfrm>
            <a:custGeom>
              <a:avLst/>
              <a:gdLst>
                <a:gd name="T0" fmla="*/ 2147483647 w 228"/>
                <a:gd name="T1" fmla="*/ 2147483647 h 210"/>
                <a:gd name="T2" fmla="*/ 2147483647 w 228"/>
                <a:gd name="T3" fmla="*/ 2147483647 h 210"/>
                <a:gd name="T4" fmla="*/ 2147483647 w 228"/>
                <a:gd name="T5" fmla="*/ 2147483647 h 210"/>
                <a:gd name="T6" fmla="*/ 2147483647 w 228"/>
                <a:gd name="T7" fmla="*/ 2147483647 h 210"/>
                <a:gd name="T8" fmla="*/ 2147483647 w 228"/>
                <a:gd name="T9" fmla="*/ 2147483647 h 210"/>
                <a:gd name="T10" fmla="*/ 2147483647 w 228"/>
                <a:gd name="T11" fmla="*/ 2147483647 h 210"/>
                <a:gd name="T12" fmla="*/ 2147483647 w 228"/>
                <a:gd name="T13" fmla="*/ 2147483647 h 210"/>
                <a:gd name="T14" fmla="*/ 2147483647 w 228"/>
                <a:gd name="T15" fmla="*/ 2147483647 h 210"/>
                <a:gd name="T16" fmla="*/ 2147483647 w 228"/>
                <a:gd name="T17" fmla="*/ 2147483647 h 210"/>
                <a:gd name="T18" fmla="*/ 2147483647 w 228"/>
                <a:gd name="T19" fmla="*/ 2147483647 h 210"/>
                <a:gd name="T20" fmla="*/ 2147483647 w 228"/>
                <a:gd name="T21" fmla="*/ 2147483647 h 210"/>
                <a:gd name="T22" fmla="*/ 2147483647 w 228"/>
                <a:gd name="T23" fmla="*/ 2147483647 h 210"/>
                <a:gd name="T24" fmla="*/ 2147483647 w 228"/>
                <a:gd name="T25" fmla="*/ 2147483647 h 210"/>
                <a:gd name="T26" fmla="*/ 2147483647 w 228"/>
                <a:gd name="T27" fmla="*/ 2147483647 h 210"/>
                <a:gd name="T28" fmla="*/ 2147483647 w 228"/>
                <a:gd name="T29" fmla="*/ 2147483647 h 210"/>
                <a:gd name="T30" fmla="*/ 2147483647 w 228"/>
                <a:gd name="T31" fmla="*/ 2147483647 h 210"/>
                <a:gd name="T32" fmla="*/ 2147483647 w 228"/>
                <a:gd name="T33" fmla="*/ 2147483647 h 210"/>
                <a:gd name="T34" fmla="*/ 2147483647 w 228"/>
                <a:gd name="T35" fmla="*/ 2147483647 h 210"/>
                <a:gd name="T36" fmla="*/ 2147483647 w 228"/>
                <a:gd name="T37" fmla="*/ 2147483647 h 210"/>
                <a:gd name="T38" fmla="*/ 2147483647 w 228"/>
                <a:gd name="T39" fmla="*/ 2147483647 h 210"/>
                <a:gd name="T40" fmla="*/ 2147483647 w 228"/>
                <a:gd name="T41" fmla="*/ 2147483647 h 2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210"/>
                <a:gd name="T65" fmla="*/ 228 w 228"/>
                <a:gd name="T66" fmla="*/ 210 h 2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210">
                  <a:moveTo>
                    <a:pt x="76" y="11"/>
                  </a:moveTo>
                  <a:cubicBezTo>
                    <a:pt x="76" y="11"/>
                    <a:pt x="63" y="22"/>
                    <a:pt x="59" y="34"/>
                  </a:cubicBezTo>
                  <a:cubicBezTo>
                    <a:pt x="56" y="46"/>
                    <a:pt x="49" y="45"/>
                    <a:pt x="46" y="56"/>
                  </a:cubicBezTo>
                  <a:cubicBezTo>
                    <a:pt x="43" y="68"/>
                    <a:pt x="39" y="72"/>
                    <a:pt x="19" y="67"/>
                  </a:cubicBezTo>
                  <a:cubicBezTo>
                    <a:pt x="0" y="61"/>
                    <a:pt x="3" y="73"/>
                    <a:pt x="6" y="85"/>
                  </a:cubicBezTo>
                  <a:cubicBezTo>
                    <a:pt x="9" y="97"/>
                    <a:pt x="5" y="90"/>
                    <a:pt x="15" y="105"/>
                  </a:cubicBezTo>
                  <a:cubicBezTo>
                    <a:pt x="25" y="119"/>
                    <a:pt x="42" y="131"/>
                    <a:pt x="42" y="133"/>
                  </a:cubicBezTo>
                  <a:cubicBezTo>
                    <a:pt x="43" y="136"/>
                    <a:pt x="43" y="170"/>
                    <a:pt x="49" y="169"/>
                  </a:cubicBezTo>
                  <a:cubicBezTo>
                    <a:pt x="56" y="168"/>
                    <a:pt x="60" y="155"/>
                    <a:pt x="67" y="158"/>
                  </a:cubicBezTo>
                  <a:cubicBezTo>
                    <a:pt x="75" y="161"/>
                    <a:pt x="81" y="161"/>
                    <a:pt x="91" y="166"/>
                  </a:cubicBezTo>
                  <a:cubicBezTo>
                    <a:pt x="101" y="171"/>
                    <a:pt x="107" y="165"/>
                    <a:pt x="117" y="175"/>
                  </a:cubicBezTo>
                  <a:cubicBezTo>
                    <a:pt x="127" y="185"/>
                    <a:pt x="136" y="193"/>
                    <a:pt x="150" y="200"/>
                  </a:cubicBezTo>
                  <a:cubicBezTo>
                    <a:pt x="164" y="206"/>
                    <a:pt x="149" y="210"/>
                    <a:pt x="176" y="206"/>
                  </a:cubicBezTo>
                  <a:cubicBezTo>
                    <a:pt x="204" y="202"/>
                    <a:pt x="205" y="191"/>
                    <a:pt x="216" y="188"/>
                  </a:cubicBezTo>
                  <a:cubicBezTo>
                    <a:pt x="228" y="185"/>
                    <a:pt x="224" y="170"/>
                    <a:pt x="209" y="173"/>
                  </a:cubicBezTo>
                  <a:cubicBezTo>
                    <a:pt x="194" y="176"/>
                    <a:pt x="189" y="175"/>
                    <a:pt x="170" y="168"/>
                  </a:cubicBezTo>
                  <a:cubicBezTo>
                    <a:pt x="152" y="161"/>
                    <a:pt x="136" y="155"/>
                    <a:pt x="130" y="144"/>
                  </a:cubicBezTo>
                  <a:cubicBezTo>
                    <a:pt x="123" y="132"/>
                    <a:pt x="119" y="131"/>
                    <a:pt x="107" y="111"/>
                  </a:cubicBezTo>
                  <a:cubicBezTo>
                    <a:pt x="96" y="92"/>
                    <a:pt x="86" y="81"/>
                    <a:pt x="83" y="65"/>
                  </a:cubicBezTo>
                  <a:cubicBezTo>
                    <a:pt x="80" y="50"/>
                    <a:pt x="85" y="46"/>
                    <a:pt x="82" y="34"/>
                  </a:cubicBezTo>
                  <a:cubicBezTo>
                    <a:pt x="79" y="23"/>
                    <a:pt x="77" y="0"/>
                    <a:pt x="76" y="11"/>
                  </a:cubicBezTo>
                  <a:close/>
                </a:path>
              </a:pathLst>
            </a:custGeom>
            <a:solidFill>
              <a:srgbClr val="A599C9"/>
            </a:solidFill>
            <a:ln w="9525">
              <a:noFill/>
              <a:round/>
              <a:headEnd/>
              <a:tailEnd/>
            </a:ln>
          </p:spPr>
          <p:txBody>
            <a:bodyPr/>
            <a:lstStyle/>
            <a:p>
              <a:endParaRPr lang="en-US"/>
            </a:p>
          </p:txBody>
        </p:sp>
        <p:sp>
          <p:nvSpPr>
            <p:cNvPr id="27553" name="Freeform 925"/>
            <p:cNvSpPr>
              <a:spLocks/>
            </p:cNvSpPr>
            <p:nvPr/>
          </p:nvSpPr>
          <p:spPr bwMode="auto">
            <a:xfrm>
              <a:off x="3295650" y="5137820"/>
              <a:ext cx="752475" cy="690562"/>
            </a:xfrm>
            <a:custGeom>
              <a:avLst/>
              <a:gdLst>
                <a:gd name="T0" fmla="*/ 2147483647 w 228"/>
                <a:gd name="T1" fmla="*/ 2147483647 h 209"/>
                <a:gd name="T2" fmla="*/ 2147483647 w 228"/>
                <a:gd name="T3" fmla="*/ 2147483647 h 209"/>
                <a:gd name="T4" fmla="*/ 2147483647 w 228"/>
                <a:gd name="T5" fmla="*/ 2147483647 h 209"/>
                <a:gd name="T6" fmla="*/ 2147483647 w 228"/>
                <a:gd name="T7" fmla="*/ 2147483647 h 209"/>
                <a:gd name="T8" fmla="*/ 2147483647 w 228"/>
                <a:gd name="T9" fmla="*/ 2147483647 h 209"/>
                <a:gd name="T10" fmla="*/ 2147483647 w 228"/>
                <a:gd name="T11" fmla="*/ 2147483647 h 209"/>
                <a:gd name="T12" fmla="*/ 2147483647 w 228"/>
                <a:gd name="T13" fmla="*/ 2147483647 h 209"/>
                <a:gd name="T14" fmla="*/ 2147483647 w 228"/>
                <a:gd name="T15" fmla="*/ 2147483647 h 209"/>
                <a:gd name="T16" fmla="*/ 2147483647 w 228"/>
                <a:gd name="T17" fmla="*/ 2147483647 h 209"/>
                <a:gd name="T18" fmla="*/ 2147483647 w 228"/>
                <a:gd name="T19" fmla="*/ 2147483647 h 209"/>
                <a:gd name="T20" fmla="*/ 2147483647 w 228"/>
                <a:gd name="T21" fmla="*/ 2147483647 h 209"/>
                <a:gd name="T22" fmla="*/ 2147483647 w 228"/>
                <a:gd name="T23" fmla="*/ 2147483647 h 209"/>
                <a:gd name="T24" fmla="*/ 2147483647 w 228"/>
                <a:gd name="T25" fmla="*/ 2147483647 h 209"/>
                <a:gd name="T26" fmla="*/ 2147483647 w 228"/>
                <a:gd name="T27" fmla="*/ 2147483647 h 209"/>
                <a:gd name="T28" fmla="*/ 2147483647 w 228"/>
                <a:gd name="T29" fmla="*/ 2147483647 h 209"/>
                <a:gd name="T30" fmla="*/ 2147483647 w 228"/>
                <a:gd name="T31" fmla="*/ 2147483647 h 209"/>
                <a:gd name="T32" fmla="*/ 2147483647 w 228"/>
                <a:gd name="T33" fmla="*/ 2147483647 h 209"/>
                <a:gd name="T34" fmla="*/ 2147483647 w 228"/>
                <a:gd name="T35" fmla="*/ 2147483647 h 209"/>
                <a:gd name="T36" fmla="*/ 2147483647 w 228"/>
                <a:gd name="T37" fmla="*/ 2147483647 h 209"/>
                <a:gd name="T38" fmla="*/ 2147483647 w 228"/>
                <a:gd name="T39" fmla="*/ 2147483647 h 209"/>
                <a:gd name="T40" fmla="*/ 2147483647 w 228"/>
                <a:gd name="T41" fmla="*/ 2147483647 h 20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209"/>
                <a:gd name="T65" fmla="*/ 228 w 228"/>
                <a:gd name="T66" fmla="*/ 209 h 20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209">
                  <a:moveTo>
                    <a:pt x="76" y="11"/>
                  </a:moveTo>
                  <a:cubicBezTo>
                    <a:pt x="76" y="11"/>
                    <a:pt x="63" y="22"/>
                    <a:pt x="59" y="34"/>
                  </a:cubicBezTo>
                  <a:cubicBezTo>
                    <a:pt x="56" y="46"/>
                    <a:pt x="50" y="44"/>
                    <a:pt x="46" y="56"/>
                  </a:cubicBezTo>
                  <a:cubicBezTo>
                    <a:pt x="43" y="68"/>
                    <a:pt x="39" y="71"/>
                    <a:pt x="19" y="66"/>
                  </a:cubicBezTo>
                  <a:cubicBezTo>
                    <a:pt x="0" y="61"/>
                    <a:pt x="3" y="72"/>
                    <a:pt x="6" y="84"/>
                  </a:cubicBezTo>
                  <a:cubicBezTo>
                    <a:pt x="10" y="96"/>
                    <a:pt x="5" y="89"/>
                    <a:pt x="15" y="104"/>
                  </a:cubicBezTo>
                  <a:cubicBezTo>
                    <a:pt x="26" y="118"/>
                    <a:pt x="42" y="130"/>
                    <a:pt x="42" y="132"/>
                  </a:cubicBezTo>
                  <a:cubicBezTo>
                    <a:pt x="43" y="135"/>
                    <a:pt x="43" y="169"/>
                    <a:pt x="50" y="168"/>
                  </a:cubicBezTo>
                  <a:cubicBezTo>
                    <a:pt x="56" y="167"/>
                    <a:pt x="60" y="154"/>
                    <a:pt x="67" y="157"/>
                  </a:cubicBezTo>
                  <a:cubicBezTo>
                    <a:pt x="75" y="159"/>
                    <a:pt x="81" y="160"/>
                    <a:pt x="91" y="165"/>
                  </a:cubicBezTo>
                  <a:cubicBezTo>
                    <a:pt x="101" y="170"/>
                    <a:pt x="107" y="164"/>
                    <a:pt x="117" y="174"/>
                  </a:cubicBezTo>
                  <a:cubicBezTo>
                    <a:pt x="127" y="184"/>
                    <a:pt x="136" y="192"/>
                    <a:pt x="150" y="198"/>
                  </a:cubicBezTo>
                  <a:cubicBezTo>
                    <a:pt x="164" y="205"/>
                    <a:pt x="149" y="209"/>
                    <a:pt x="176" y="205"/>
                  </a:cubicBezTo>
                  <a:cubicBezTo>
                    <a:pt x="204" y="201"/>
                    <a:pt x="204" y="191"/>
                    <a:pt x="216" y="187"/>
                  </a:cubicBezTo>
                  <a:cubicBezTo>
                    <a:pt x="228" y="184"/>
                    <a:pt x="224" y="169"/>
                    <a:pt x="209" y="172"/>
                  </a:cubicBezTo>
                  <a:cubicBezTo>
                    <a:pt x="194" y="175"/>
                    <a:pt x="188" y="174"/>
                    <a:pt x="170" y="167"/>
                  </a:cubicBezTo>
                  <a:cubicBezTo>
                    <a:pt x="152" y="160"/>
                    <a:pt x="136" y="154"/>
                    <a:pt x="129" y="143"/>
                  </a:cubicBezTo>
                  <a:cubicBezTo>
                    <a:pt x="123" y="131"/>
                    <a:pt x="118" y="130"/>
                    <a:pt x="107" y="110"/>
                  </a:cubicBezTo>
                  <a:cubicBezTo>
                    <a:pt x="95" y="91"/>
                    <a:pt x="86" y="80"/>
                    <a:pt x="83" y="65"/>
                  </a:cubicBezTo>
                  <a:cubicBezTo>
                    <a:pt x="79" y="49"/>
                    <a:pt x="85" y="46"/>
                    <a:pt x="82" y="34"/>
                  </a:cubicBezTo>
                  <a:cubicBezTo>
                    <a:pt x="78" y="22"/>
                    <a:pt x="77" y="0"/>
                    <a:pt x="76" y="11"/>
                  </a:cubicBezTo>
                  <a:close/>
                </a:path>
              </a:pathLst>
            </a:custGeom>
            <a:solidFill>
              <a:srgbClr val="A499C9"/>
            </a:solidFill>
            <a:ln w="9525">
              <a:noFill/>
              <a:round/>
              <a:headEnd/>
              <a:tailEnd/>
            </a:ln>
          </p:spPr>
          <p:txBody>
            <a:bodyPr/>
            <a:lstStyle/>
            <a:p>
              <a:endParaRPr lang="en-US"/>
            </a:p>
          </p:txBody>
        </p:sp>
        <p:sp>
          <p:nvSpPr>
            <p:cNvPr id="27554" name="Freeform 926"/>
            <p:cNvSpPr>
              <a:spLocks/>
            </p:cNvSpPr>
            <p:nvPr/>
          </p:nvSpPr>
          <p:spPr bwMode="auto">
            <a:xfrm>
              <a:off x="3295650" y="5137820"/>
              <a:ext cx="752475" cy="690562"/>
            </a:xfrm>
            <a:custGeom>
              <a:avLst/>
              <a:gdLst>
                <a:gd name="T0" fmla="*/ 2147483647 w 228"/>
                <a:gd name="T1" fmla="*/ 2147483647 h 209"/>
                <a:gd name="T2" fmla="*/ 2147483647 w 228"/>
                <a:gd name="T3" fmla="*/ 2147483647 h 209"/>
                <a:gd name="T4" fmla="*/ 2147483647 w 228"/>
                <a:gd name="T5" fmla="*/ 2147483647 h 209"/>
                <a:gd name="T6" fmla="*/ 2147483647 w 228"/>
                <a:gd name="T7" fmla="*/ 2147483647 h 209"/>
                <a:gd name="T8" fmla="*/ 2147483647 w 228"/>
                <a:gd name="T9" fmla="*/ 2147483647 h 209"/>
                <a:gd name="T10" fmla="*/ 2147483647 w 228"/>
                <a:gd name="T11" fmla="*/ 2147483647 h 209"/>
                <a:gd name="T12" fmla="*/ 2147483647 w 228"/>
                <a:gd name="T13" fmla="*/ 2147483647 h 209"/>
                <a:gd name="T14" fmla="*/ 2147483647 w 228"/>
                <a:gd name="T15" fmla="*/ 2147483647 h 209"/>
                <a:gd name="T16" fmla="*/ 2147483647 w 228"/>
                <a:gd name="T17" fmla="*/ 2147483647 h 209"/>
                <a:gd name="T18" fmla="*/ 2147483647 w 228"/>
                <a:gd name="T19" fmla="*/ 2147483647 h 209"/>
                <a:gd name="T20" fmla="*/ 2147483647 w 228"/>
                <a:gd name="T21" fmla="*/ 2147483647 h 209"/>
                <a:gd name="T22" fmla="*/ 2147483647 w 228"/>
                <a:gd name="T23" fmla="*/ 2147483647 h 209"/>
                <a:gd name="T24" fmla="*/ 2147483647 w 228"/>
                <a:gd name="T25" fmla="*/ 2147483647 h 209"/>
                <a:gd name="T26" fmla="*/ 2147483647 w 228"/>
                <a:gd name="T27" fmla="*/ 2147483647 h 209"/>
                <a:gd name="T28" fmla="*/ 2147483647 w 228"/>
                <a:gd name="T29" fmla="*/ 2147483647 h 209"/>
                <a:gd name="T30" fmla="*/ 2147483647 w 228"/>
                <a:gd name="T31" fmla="*/ 2147483647 h 209"/>
                <a:gd name="T32" fmla="*/ 2147483647 w 228"/>
                <a:gd name="T33" fmla="*/ 2147483647 h 209"/>
                <a:gd name="T34" fmla="*/ 2147483647 w 228"/>
                <a:gd name="T35" fmla="*/ 2147483647 h 209"/>
                <a:gd name="T36" fmla="*/ 2147483647 w 228"/>
                <a:gd name="T37" fmla="*/ 2147483647 h 209"/>
                <a:gd name="T38" fmla="*/ 2147483647 w 228"/>
                <a:gd name="T39" fmla="*/ 2147483647 h 209"/>
                <a:gd name="T40" fmla="*/ 2147483647 w 228"/>
                <a:gd name="T41" fmla="*/ 2147483647 h 20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209"/>
                <a:gd name="T65" fmla="*/ 228 w 228"/>
                <a:gd name="T66" fmla="*/ 209 h 20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209">
                  <a:moveTo>
                    <a:pt x="76" y="11"/>
                  </a:moveTo>
                  <a:cubicBezTo>
                    <a:pt x="76" y="11"/>
                    <a:pt x="63" y="22"/>
                    <a:pt x="59" y="34"/>
                  </a:cubicBezTo>
                  <a:cubicBezTo>
                    <a:pt x="56" y="46"/>
                    <a:pt x="50" y="44"/>
                    <a:pt x="47" y="56"/>
                  </a:cubicBezTo>
                  <a:cubicBezTo>
                    <a:pt x="43" y="68"/>
                    <a:pt x="39" y="71"/>
                    <a:pt x="19" y="66"/>
                  </a:cubicBezTo>
                  <a:cubicBezTo>
                    <a:pt x="0" y="61"/>
                    <a:pt x="4" y="73"/>
                    <a:pt x="7" y="84"/>
                  </a:cubicBezTo>
                  <a:cubicBezTo>
                    <a:pt x="10" y="96"/>
                    <a:pt x="6" y="89"/>
                    <a:pt x="16" y="104"/>
                  </a:cubicBezTo>
                  <a:cubicBezTo>
                    <a:pt x="26" y="118"/>
                    <a:pt x="42" y="130"/>
                    <a:pt x="43" y="132"/>
                  </a:cubicBezTo>
                  <a:cubicBezTo>
                    <a:pt x="43" y="134"/>
                    <a:pt x="43" y="168"/>
                    <a:pt x="50" y="167"/>
                  </a:cubicBezTo>
                  <a:cubicBezTo>
                    <a:pt x="56" y="166"/>
                    <a:pt x="60" y="154"/>
                    <a:pt x="68" y="156"/>
                  </a:cubicBezTo>
                  <a:cubicBezTo>
                    <a:pt x="75" y="159"/>
                    <a:pt x="81" y="160"/>
                    <a:pt x="91" y="165"/>
                  </a:cubicBezTo>
                  <a:cubicBezTo>
                    <a:pt x="101" y="170"/>
                    <a:pt x="107" y="164"/>
                    <a:pt x="117" y="173"/>
                  </a:cubicBezTo>
                  <a:cubicBezTo>
                    <a:pt x="126" y="183"/>
                    <a:pt x="136" y="192"/>
                    <a:pt x="150" y="198"/>
                  </a:cubicBezTo>
                  <a:cubicBezTo>
                    <a:pt x="164" y="204"/>
                    <a:pt x="149" y="209"/>
                    <a:pt x="176" y="205"/>
                  </a:cubicBezTo>
                  <a:cubicBezTo>
                    <a:pt x="203" y="201"/>
                    <a:pt x="204" y="191"/>
                    <a:pt x="216" y="187"/>
                  </a:cubicBezTo>
                  <a:cubicBezTo>
                    <a:pt x="228" y="184"/>
                    <a:pt x="223" y="169"/>
                    <a:pt x="209" y="172"/>
                  </a:cubicBezTo>
                  <a:cubicBezTo>
                    <a:pt x="194" y="175"/>
                    <a:pt x="188" y="174"/>
                    <a:pt x="170" y="167"/>
                  </a:cubicBezTo>
                  <a:cubicBezTo>
                    <a:pt x="151" y="160"/>
                    <a:pt x="135" y="154"/>
                    <a:pt x="129" y="143"/>
                  </a:cubicBezTo>
                  <a:cubicBezTo>
                    <a:pt x="123" y="131"/>
                    <a:pt x="118" y="130"/>
                    <a:pt x="107" y="110"/>
                  </a:cubicBezTo>
                  <a:cubicBezTo>
                    <a:pt x="95" y="91"/>
                    <a:pt x="86" y="80"/>
                    <a:pt x="83" y="65"/>
                  </a:cubicBezTo>
                  <a:cubicBezTo>
                    <a:pt x="79" y="49"/>
                    <a:pt x="84" y="46"/>
                    <a:pt x="81" y="34"/>
                  </a:cubicBezTo>
                  <a:cubicBezTo>
                    <a:pt x="78" y="23"/>
                    <a:pt x="77" y="0"/>
                    <a:pt x="76" y="11"/>
                  </a:cubicBezTo>
                  <a:close/>
                </a:path>
              </a:pathLst>
            </a:custGeom>
            <a:solidFill>
              <a:srgbClr val="A399C9"/>
            </a:solidFill>
            <a:ln w="9525">
              <a:noFill/>
              <a:round/>
              <a:headEnd/>
              <a:tailEnd/>
            </a:ln>
          </p:spPr>
          <p:txBody>
            <a:bodyPr/>
            <a:lstStyle/>
            <a:p>
              <a:endParaRPr lang="en-US"/>
            </a:p>
          </p:txBody>
        </p:sp>
        <p:sp>
          <p:nvSpPr>
            <p:cNvPr id="27555" name="Freeform 927"/>
            <p:cNvSpPr>
              <a:spLocks/>
            </p:cNvSpPr>
            <p:nvPr/>
          </p:nvSpPr>
          <p:spPr bwMode="auto">
            <a:xfrm>
              <a:off x="3295650" y="5140995"/>
              <a:ext cx="749300" cy="687387"/>
            </a:xfrm>
            <a:custGeom>
              <a:avLst/>
              <a:gdLst>
                <a:gd name="T0" fmla="*/ 2147483647 w 227"/>
                <a:gd name="T1" fmla="*/ 2147483647 h 208"/>
                <a:gd name="T2" fmla="*/ 2147483647 w 227"/>
                <a:gd name="T3" fmla="*/ 2147483647 h 208"/>
                <a:gd name="T4" fmla="*/ 2147483647 w 227"/>
                <a:gd name="T5" fmla="*/ 2147483647 h 208"/>
                <a:gd name="T6" fmla="*/ 2147483647 w 227"/>
                <a:gd name="T7" fmla="*/ 2147483647 h 208"/>
                <a:gd name="T8" fmla="*/ 2147483647 w 227"/>
                <a:gd name="T9" fmla="*/ 2147483647 h 208"/>
                <a:gd name="T10" fmla="*/ 2147483647 w 227"/>
                <a:gd name="T11" fmla="*/ 2147483647 h 208"/>
                <a:gd name="T12" fmla="*/ 2147483647 w 227"/>
                <a:gd name="T13" fmla="*/ 2147483647 h 208"/>
                <a:gd name="T14" fmla="*/ 2147483647 w 227"/>
                <a:gd name="T15" fmla="*/ 2147483647 h 208"/>
                <a:gd name="T16" fmla="*/ 2147483647 w 227"/>
                <a:gd name="T17" fmla="*/ 2147483647 h 208"/>
                <a:gd name="T18" fmla="*/ 2147483647 w 227"/>
                <a:gd name="T19" fmla="*/ 2147483647 h 208"/>
                <a:gd name="T20" fmla="*/ 2147483647 w 227"/>
                <a:gd name="T21" fmla="*/ 2147483647 h 208"/>
                <a:gd name="T22" fmla="*/ 2147483647 w 227"/>
                <a:gd name="T23" fmla="*/ 2147483647 h 208"/>
                <a:gd name="T24" fmla="*/ 2147483647 w 227"/>
                <a:gd name="T25" fmla="*/ 2147483647 h 208"/>
                <a:gd name="T26" fmla="*/ 2147483647 w 227"/>
                <a:gd name="T27" fmla="*/ 2147483647 h 208"/>
                <a:gd name="T28" fmla="*/ 2147483647 w 227"/>
                <a:gd name="T29" fmla="*/ 2147483647 h 208"/>
                <a:gd name="T30" fmla="*/ 2147483647 w 227"/>
                <a:gd name="T31" fmla="*/ 2147483647 h 208"/>
                <a:gd name="T32" fmla="*/ 2147483647 w 227"/>
                <a:gd name="T33" fmla="*/ 2147483647 h 208"/>
                <a:gd name="T34" fmla="*/ 2147483647 w 227"/>
                <a:gd name="T35" fmla="*/ 2147483647 h 208"/>
                <a:gd name="T36" fmla="*/ 2147483647 w 227"/>
                <a:gd name="T37" fmla="*/ 2147483647 h 208"/>
                <a:gd name="T38" fmla="*/ 2147483647 w 227"/>
                <a:gd name="T39" fmla="*/ 2147483647 h 208"/>
                <a:gd name="T40" fmla="*/ 2147483647 w 227"/>
                <a:gd name="T41" fmla="*/ 2147483647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7"/>
                <a:gd name="T64" fmla="*/ 0 h 208"/>
                <a:gd name="T65" fmla="*/ 227 w 227"/>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7" h="208">
                  <a:moveTo>
                    <a:pt x="76" y="11"/>
                  </a:moveTo>
                  <a:cubicBezTo>
                    <a:pt x="76" y="11"/>
                    <a:pt x="63" y="22"/>
                    <a:pt x="59" y="34"/>
                  </a:cubicBezTo>
                  <a:cubicBezTo>
                    <a:pt x="56" y="45"/>
                    <a:pt x="50" y="44"/>
                    <a:pt x="47" y="55"/>
                  </a:cubicBezTo>
                  <a:cubicBezTo>
                    <a:pt x="44" y="67"/>
                    <a:pt x="39" y="70"/>
                    <a:pt x="20" y="65"/>
                  </a:cubicBezTo>
                  <a:cubicBezTo>
                    <a:pt x="0" y="60"/>
                    <a:pt x="4" y="72"/>
                    <a:pt x="7" y="83"/>
                  </a:cubicBezTo>
                  <a:cubicBezTo>
                    <a:pt x="10" y="95"/>
                    <a:pt x="6" y="88"/>
                    <a:pt x="16" y="103"/>
                  </a:cubicBezTo>
                  <a:cubicBezTo>
                    <a:pt x="26" y="117"/>
                    <a:pt x="42" y="129"/>
                    <a:pt x="43" y="131"/>
                  </a:cubicBezTo>
                  <a:cubicBezTo>
                    <a:pt x="43" y="133"/>
                    <a:pt x="43" y="167"/>
                    <a:pt x="50" y="166"/>
                  </a:cubicBezTo>
                  <a:cubicBezTo>
                    <a:pt x="56" y="165"/>
                    <a:pt x="60" y="152"/>
                    <a:pt x="68" y="155"/>
                  </a:cubicBezTo>
                  <a:cubicBezTo>
                    <a:pt x="75" y="158"/>
                    <a:pt x="81" y="158"/>
                    <a:pt x="91" y="164"/>
                  </a:cubicBezTo>
                  <a:cubicBezTo>
                    <a:pt x="101" y="169"/>
                    <a:pt x="107" y="162"/>
                    <a:pt x="117" y="172"/>
                  </a:cubicBezTo>
                  <a:cubicBezTo>
                    <a:pt x="126" y="182"/>
                    <a:pt x="136" y="190"/>
                    <a:pt x="150" y="197"/>
                  </a:cubicBezTo>
                  <a:cubicBezTo>
                    <a:pt x="164" y="203"/>
                    <a:pt x="149" y="208"/>
                    <a:pt x="176" y="204"/>
                  </a:cubicBezTo>
                  <a:cubicBezTo>
                    <a:pt x="203" y="200"/>
                    <a:pt x="204" y="190"/>
                    <a:pt x="216" y="186"/>
                  </a:cubicBezTo>
                  <a:cubicBezTo>
                    <a:pt x="227" y="183"/>
                    <a:pt x="223" y="168"/>
                    <a:pt x="208" y="171"/>
                  </a:cubicBezTo>
                  <a:cubicBezTo>
                    <a:pt x="194" y="174"/>
                    <a:pt x="187" y="173"/>
                    <a:pt x="169" y="166"/>
                  </a:cubicBezTo>
                  <a:cubicBezTo>
                    <a:pt x="151" y="160"/>
                    <a:pt x="135" y="153"/>
                    <a:pt x="129" y="142"/>
                  </a:cubicBezTo>
                  <a:cubicBezTo>
                    <a:pt x="122" y="130"/>
                    <a:pt x="118" y="129"/>
                    <a:pt x="106" y="109"/>
                  </a:cubicBezTo>
                  <a:cubicBezTo>
                    <a:pt x="95" y="90"/>
                    <a:pt x="86" y="80"/>
                    <a:pt x="82" y="64"/>
                  </a:cubicBezTo>
                  <a:cubicBezTo>
                    <a:pt x="79" y="49"/>
                    <a:pt x="84" y="45"/>
                    <a:pt x="81" y="34"/>
                  </a:cubicBezTo>
                  <a:cubicBezTo>
                    <a:pt x="78" y="22"/>
                    <a:pt x="77" y="0"/>
                    <a:pt x="76" y="11"/>
                  </a:cubicBezTo>
                  <a:close/>
                </a:path>
              </a:pathLst>
            </a:custGeom>
            <a:solidFill>
              <a:srgbClr val="A298C8"/>
            </a:solidFill>
            <a:ln w="9525">
              <a:noFill/>
              <a:round/>
              <a:headEnd/>
              <a:tailEnd/>
            </a:ln>
          </p:spPr>
          <p:txBody>
            <a:bodyPr/>
            <a:lstStyle/>
            <a:p>
              <a:endParaRPr lang="en-US"/>
            </a:p>
          </p:txBody>
        </p:sp>
        <p:sp>
          <p:nvSpPr>
            <p:cNvPr id="27556" name="Freeform 928"/>
            <p:cNvSpPr>
              <a:spLocks/>
            </p:cNvSpPr>
            <p:nvPr/>
          </p:nvSpPr>
          <p:spPr bwMode="auto">
            <a:xfrm>
              <a:off x="3295650" y="5140995"/>
              <a:ext cx="749300" cy="687387"/>
            </a:xfrm>
            <a:custGeom>
              <a:avLst/>
              <a:gdLst>
                <a:gd name="T0" fmla="*/ 2147483647 w 227"/>
                <a:gd name="T1" fmla="*/ 2147483647 h 208"/>
                <a:gd name="T2" fmla="*/ 2147483647 w 227"/>
                <a:gd name="T3" fmla="*/ 2147483647 h 208"/>
                <a:gd name="T4" fmla="*/ 2147483647 w 227"/>
                <a:gd name="T5" fmla="*/ 2147483647 h 208"/>
                <a:gd name="T6" fmla="*/ 2147483647 w 227"/>
                <a:gd name="T7" fmla="*/ 2147483647 h 208"/>
                <a:gd name="T8" fmla="*/ 2147483647 w 227"/>
                <a:gd name="T9" fmla="*/ 2147483647 h 208"/>
                <a:gd name="T10" fmla="*/ 2147483647 w 227"/>
                <a:gd name="T11" fmla="*/ 2147483647 h 208"/>
                <a:gd name="T12" fmla="*/ 2147483647 w 227"/>
                <a:gd name="T13" fmla="*/ 2147483647 h 208"/>
                <a:gd name="T14" fmla="*/ 2147483647 w 227"/>
                <a:gd name="T15" fmla="*/ 2147483647 h 208"/>
                <a:gd name="T16" fmla="*/ 2147483647 w 227"/>
                <a:gd name="T17" fmla="*/ 2147483647 h 208"/>
                <a:gd name="T18" fmla="*/ 2147483647 w 227"/>
                <a:gd name="T19" fmla="*/ 2147483647 h 208"/>
                <a:gd name="T20" fmla="*/ 2147483647 w 227"/>
                <a:gd name="T21" fmla="*/ 2147483647 h 208"/>
                <a:gd name="T22" fmla="*/ 2147483647 w 227"/>
                <a:gd name="T23" fmla="*/ 2147483647 h 208"/>
                <a:gd name="T24" fmla="*/ 2147483647 w 227"/>
                <a:gd name="T25" fmla="*/ 2147483647 h 208"/>
                <a:gd name="T26" fmla="*/ 2147483647 w 227"/>
                <a:gd name="T27" fmla="*/ 2147483647 h 208"/>
                <a:gd name="T28" fmla="*/ 2147483647 w 227"/>
                <a:gd name="T29" fmla="*/ 2147483647 h 208"/>
                <a:gd name="T30" fmla="*/ 2147483647 w 227"/>
                <a:gd name="T31" fmla="*/ 2147483647 h 208"/>
                <a:gd name="T32" fmla="*/ 2147483647 w 227"/>
                <a:gd name="T33" fmla="*/ 2147483647 h 208"/>
                <a:gd name="T34" fmla="*/ 2147483647 w 227"/>
                <a:gd name="T35" fmla="*/ 2147483647 h 208"/>
                <a:gd name="T36" fmla="*/ 2147483647 w 227"/>
                <a:gd name="T37" fmla="*/ 2147483647 h 208"/>
                <a:gd name="T38" fmla="*/ 2147483647 w 227"/>
                <a:gd name="T39" fmla="*/ 2147483647 h 208"/>
                <a:gd name="T40" fmla="*/ 2147483647 w 227"/>
                <a:gd name="T41" fmla="*/ 2147483647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7"/>
                <a:gd name="T64" fmla="*/ 0 h 208"/>
                <a:gd name="T65" fmla="*/ 227 w 227"/>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7" h="208">
                  <a:moveTo>
                    <a:pt x="76" y="11"/>
                  </a:moveTo>
                  <a:cubicBezTo>
                    <a:pt x="76" y="11"/>
                    <a:pt x="63" y="22"/>
                    <a:pt x="59" y="34"/>
                  </a:cubicBezTo>
                  <a:cubicBezTo>
                    <a:pt x="56" y="46"/>
                    <a:pt x="50" y="44"/>
                    <a:pt x="47" y="56"/>
                  </a:cubicBezTo>
                  <a:cubicBezTo>
                    <a:pt x="44" y="67"/>
                    <a:pt x="39" y="70"/>
                    <a:pt x="20" y="65"/>
                  </a:cubicBezTo>
                  <a:cubicBezTo>
                    <a:pt x="0" y="60"/>
                    <a:pt x="4" y="72"/>
                    <a:pt x="7" y="84"/>
                  </a:cubicBezTo>
                  <a:cubicBezTo>
                    <a:pt x="11" y="95"/>
                    <a:pt x="6" y="88"/>
                    <a:pt x="16" y="103"/>
                  </a:cubicBezTo>
                  <a:cubicBezTo>
                    <a:pt x="26" y="117"/>
                    <a:pt x="42" y="129"/>
                    <a:pt x="43" y="131"/>
                  </a:cubicBezTo>
                  <a:cubicBezTo>
                    <a:pt x="44" y="133"/>
                    <a:pt x="43" y="167"/>
                    <a:pt x="50" y="166"/>
                  </a:cubicBezTo>
                  <a:cubicBezTo>
                    <a:pt x="56" y="165"/>
                    <a:pt x="60" y="152"/>
                    <a:pt x="68" y="155"/>
                  </a:cubicBezTo>
                  <a:cubicBezTo>
                    <a:pt x="76" y="157"/>
                    <a:pt x="81" y="158"/>
                    <a:pt x="91" y="163"/>
                  </a:cubicBezTo>
                  <a:cubicBezTo>
                    <a:pt x="101" y="169"/>
                    <a:pt x="107" y="162"/>
                    <a:pt x="117" y="172"/>
                  </a:cubicBezTo>
                  <a:cubicBezTo>
                    <a:pt x="126" y="182"/>
                    <a:pt x="136" y="190"/>
                    <a:pt x="150" y="197"/>
                  </a:cubicBezTo>
                  <a:cubicBezTo>
                    <a:pt x="164" y="203"/>
                    <a:pt x="149" y="208"/>
                    <a:pt x="176" y="204"/>
                  </a:cubicBezTo>
                  <a:cubicBezTo>
                    <a:pt x="203" y="200"/>
                    <a:pt x="204" y="190"/>
                    <a:pt x="215" y="187"/>
                  </a:cubicBezTo>
                  <a:cubicBezTo>
                    <a:pt x="227" y="183"/>
                    <a:pt x="223" y="168"/>
                    <a:pt x="208" y="171"/>
                  </a:cubicBezTo>
                  <a:cubicBezTo>
                    <a:pt x="194" y="174"/>
                    <a:pt x="187" y="173"/>
                    <a:pt x="169" y="166"/>
                  </a:cubicBezTo>
                  <a:cubicBezTo>
                    <a:pt x="151" y="160"/>
                    <a:pt x="135" y="153"/>
                    <a:pt x="128" y="142"/>
                  </a:cubicBezTo>
                  <a:cubicBezTo>
                    <a:pt x="122" y="130"/>
                    <a:pt x="117" y="129"/>
                    <a:pt x="106" y="110"/>
                  </a:cubicBezTo>
                  <a:cubicBezTo>
                    <a:pt x="94" y="90"/>
                    <a:pt x="86" y="80"/>
                    <a:pt x="82" y="64"/>
                  </a:cubicBezTo>
                  <a:cubicBezTo>
                    <a:pt x="79" y="49"/>
                    <a:pt x="84" y="46"/>
                    <a:pt x="81" y="34"/>
                  </a:cubicBezTo>
                  <a:cubicBezTo>
                    <a:pt x="78" y="23"/>
                    <a:pt x="77" y="0"/>
                    <a:pt x="76" y="11"/>
                  </a:cubicBezTo>
                  <a:close/>
                </a:path>
              </a:pathLst>
            </a:custGeom>
            <a:solidFill>
              <a:srgbClr val="A297C8"/>
            </a:solidFill>
            <a:ln w="9525">
              <a:noFill/>
              <a:round/>
              <a:headEnd/>
              <a:tailEnd/>
            </a:ln>
          </p:spPr>
          <p:txBody>
            <a:bodyPr/>
            <a:lstStyle/>
            <a:p>
              <a:endParaRPr lang="en-US"/>
            </a:p>
          </p:txBody>
        </p:sp>
        <p:sp>
          <p:nvSpPr>
            <p:cNvPr id="27557" name="Freeform 929"/>
            <p:cNvSpPr>
              <a:spLocks/>
            </p:cNvSpPr>
            <p:nvPr/>
          </p:nvSpPr>
          <p:spPr bwMode="auto">
            <a:xfrm>
              <a:off x="3298825" y="5145757"/>
              <a:ext cx="746125" cy="682625"/>
            </a:xfrm>
            <a:custGeom>
              <a:avLst/>
              <a:gdLst>
                <a:gd name="T0" fmla="*/ 2147483647 w 226"/>
                <a:gd name="T1" fmla="*/ 2147483647 h 207"/>
                <a:gd name="T2" fmla="*/ 2147483647 w 226"/>
                <a:gd name="T3" fmla="*/ 2147483647 h 207"/>
                <a:gd name="T4" fmla="*/ 2147483647 w 226"/>
                <a:gd name="T5" fmla="*/ 2147483647 h 207"/>
                <a:gd name="T6" fmla="*/ 2147483647 w 226"/>
                <a:gd name="T7" fmla="*/ 2147483647 h 207"/>
                <a:gd name="T8" fmla="*/ 2147483647 w 226"/>
                <a:gd name="T9" fmla="*/ 2147483647 h 207"/>
                <a:gd name="T10" fmla="*/ 2147483647 w 226"/>
                <a:gd name="T11" fmla="*/ 2147483647 h 207"/>
                <a:gd name="T12" fmla="*/ 2147483647 w 226"/>
                <a:gd name="T13" fmla="*/ 2147483647 h 207"/>
                <a:gd name="T14" fmla="*/ 2147483647 w 226"/>
                <a:gd name="T15" fmla="*/ 2147483647 h 207"/>
                <a:gd name="T16" fmla="*/ 2147483647 w 226"/>
                <a:gd name="T17" fmla="*/ 2147483647 h 207"/>
                <a:gd name="T18" fmla="*/ 2147483647 w 226"/>
                <a:gd name="T19" fmla="*/ 2147483647 h 207"/>
                <a:gd name="T20" fmla="*/ 2147483647 w 226"/>
                <a:gd name="T21" fmla="*/ 2147483647 h 207"/>
                <a:gd name="T22" fmla="*/ 2147483647 w 226"/>
                <a:gd name="T23" fmla="*/ 2147483647 h 207"/>
                <a:gd name="T24" fmla="*/ 2147483647 w 226"/>
                <a:gd name="T25" fmla="*/ 2147483647 h 207"/>
                <a:gd name="T26" fmla="*/ 2147483647 w 226"/>
                <a:gd name="T27" fmla="*/ 2147483647 h 207"/>
                <a:gd name="T28" fmla="*/ 2147483647 w 226"/>
                <a:gd name="T29" fmla="*/ 2147483647 h 207"/>
                <a:gd name="T30" fmla="*/ 2147483647 w 226"/>
                <a:gd name="T31" fmla="*/ 2147483647 h 207"/>
                <a:gd name="T32" fmla="*/ 2147483647 w 226"/>
                <a:gd name="T33" fmla="*/ 2147483647 h 207"/>
                <a:gd name="T34" fmla="*/ 2147483647 w 226"/>
                <a:gd name="T35" fmla="*/ 2147483647 h 207"/>
                <a:gd name="T36" fmla="*/ 2147483647 w 226"/>
                <a:gd name="T37" fmla="*/ 2147483647 h 207"/>
                <a:gd name="T38" fmla="*/ 2147483647 w 226"/>
                <a:gd name="T39" fmla="*/ 2147483647 h 207"/>
                <a:gd name="T40" fmla="*/ 2147483647 w 226"/>
                <a:gd name="T41" fmla="*/ 2147483647 h 20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6"/>
                <a:gd name="T64" fmla="*/ 0 h 207"/>
                <a:gd name="T65" fmla="*/ 226 w 226"/>
                <a:gd name="T66" fmla="*/ 207 h 20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6" h="207">
                  <a:moveTo>
                    <a:pt x="75" y="11"/>
                  </a:moveTo>
                  <a:cubicBezTo>
                    <a:pt x="75" y="11"/>
                    <a:pt x="62" y="22"/>
                    <a:pt x="58" y="33"/>
                  </a:cubicBezTo>
                  <a:cubicBezTo>
                    <a:pt x="55" y="45"/>
                    <a:pt x="49" y="43"/>
                    <a:pt x="46" y="55"/>
                  </a:cubicBezTo>
                  <a:cubicBezTo>
                    <a:pt x="43" y="67"/>
                    <a:pt x="38" y="69"/>
                    <a:pt x="19" y="64"/>
                  </a:cubicBezTo>
                  <a:cubicBezTo>
                    <a:pt x="0" y="59"/>
                    <a:pt x="4" y="71"/>
                    <a:pt x="7" y="83"/>
                  </a:cubicBezTo>
                  <a:cubicBezTo>
                    <a:pt x="10" y="94"/>
                    <a:pt x="5" y="87"/>
                    <a:pt x="16" y="102"/>
                  </a:cubicBezTo>
                  <a:cubicBezTo>
                    <a:pt x="26" y="116"/>
                    <a:pt x="42" y="128"/>
                    <a:pt x="42" y="130"/>
                  </a:cubicBezTo>
                  <a:cubicBezTo>
                    <a:pt x="43" y="132"/>
                    <a:pt x="42" y="166"/>
                    <a:pt x="49" y="165"/>
                  </a:cubicBezTo>
                  <a:cubicBezTo>
                    <a:pt x="55" y="164"/>
                    <a:pt x="59" y="151"/>
                    <a:pt x="67" y="153"/>
                  </a:cubicBezTo>
                  <a:cubicBezTo>
                    <a:pt x="75" y="156"/>
                    <a:pt x="80" y="157"/>
                    <a:pt x="90" y="162"/>
                  </a:cubicBezTo>
                  <a:cubicBezTo>
                    <a:pt x="100" y="167"/>
                    <a:pt x="106" y="161"/>
                    <a:pt x="116" y="171"/>
                  </a:cubicBezTo>
                  <a:cubicBezTo>
                    <a:pt x="125" y="181"/>
                    <a:pt x="135" y="189"/>
                    <a:pt x="149" y="195"/>
                  </a:cubicBezTo>
                  <a:cubicBezTo>
                    <a:pt x="163" y="202"/>
                    <a:pt x="148" y="207"/>
                    <a:pt x="175" y="203"/>
                  </a:cubicBezTo>
                  <a:cubicBezTo>
                    <a:pt x="202" y="198"/>
                    <a:pt x="203" y="189"/>
                    <a:pt x="214" y="186"/>
                  </a:cubicBezTo>
                  <a:cubicBezTo>
                    <a:pt x="226" y="182"/>
                    <a:pt x="222" y="167"/>
                    <a:pt x="207" y="170"/>
                  </a:cubicBezTo>
                  <a:cubicBezTo>
                    <a:pt x="192" y="174"/>
                    <a:pt x="186" y="172"/>
                    <a:pt x="167" y="165"/>
                  </a:cubicBezTo>
                  <a:cubicBezTo>
                    <a:pt x="149" y="159"/>
                    <a:pt x="133" y="152"/>
                    <a:pt x="127" y="140"/>
                  </a:cubicBezTo>
                  <a:cubicBezTo>
                    <a:pt x="121" y="129"/>
                    <a:pt x="116" y="128"/>
                    <a:pt x="104" y="109"/>
                  </a:cubicBezTo>
                  <a:cubicBezTo>
                    <a:pt x="93" y="89"/>
                    <a:pt x="84" y="79"/>
                    <a:pt x="81" y="64"/>
                  </a:cubicBezTo>
                  <a:cubicBezTo>
                    <a:pt x="78" y="48"/>
                    <a:pt x="83" y="45"/>
                    <a:pt x="80" y="34"/>
                  </a:cubicBezTo>
                  <a:cubicBezTo>
                    <a:pt x="77" y="22"/>
                    <a:pt x="76" y="0"/>
                    <a:pt x="75" y="11"/>
                  </a:cubicBezTo>
                  <a:close/>
                </a:path>
              </a:pathLst>
            </a:custGeom>
            <a:solidFill>
              <a:srgbClr val="A196C7"/>
            </a:solidFill>
            <a:ln w="9525">
              <a:noFill/>
              <a:round/>
              <a:headEnd/>
              <a:tailEnd/>
            </a:ln>
          </p:spPr>
          <p:txBody>
            <a:bodyPr/>
            <a:lstStyle/>
            <a:p>
              <a:endParaRPr lang="en-US"/>
            </a:p>
          </p:txBody>
        </p:sp>
        <p:sp>
          <p:nvSpPr>
            <p:cNvPr id="27558" name="Freeform 930"/>
            <p:cNvSpPr>
              <a:spLocks/>
            </p:cNvSpPr>
            <p:nvPr/>
          </p:nvSpPr>
          <p:spPr bwMode="auto">
            <a:xfrm>
              <a:off x="3298825" y="5145757"/>
              <a:ext cx="746125" cy="679450"/>
            </a:xfrm>
            <a:custGeom>
              <a:avLst/>
              <a:gdLst>
                <a:gd name="T0" fmla="*/ 2147483647 w 226"/>
                <a:gd name="T1" fmla="*/ 2147483647 h 206"/>
                <a:gd name="T2" fmla="*/ 2147483647 w 226"/>
                <a:gd name="T3" fmla="*/ 2147483647 h 206"/>
                <a:gd name="T4" fmla="*/ 2147483647 w 226"/>
                <a:gd name="T5" fmla="*/ 2147483647 h 206"/>
                <a:gd name="T6" fmla="*/ 2147483647 w 226"/>
                <a:gd name="T7" fmla="*/ 2147483647 h 206"/>
                <a:gd name="T8" fmla="*/ 2147483647 w 226"/>
                <a:gd name="T9" fmla="*/ 2147483647 h 206"/>
                <a:gd name="T10" fmla="*/ 2147483647 w 226"/>
                <a:gd name="T11" fmla="*/ 2147483647 h 206"/>
                <a:gd name="T12" fmla="*/ 2147483647 w 226"/>
                <a:gd name="T13" fmla="*/ 2147483647 h 206"/>
                <a:gd name="T14" fmla="*/ 2147483647 w 226"/>
                <a:gd name="T15" fmla="*/ 2147483647 h 206"/>
                <a:gd name="T16" fmla="*/ 2147483647 w 226"/>
                <a:gd name="T17" fmla="*/ 2147483647 h 206"/>
                <a:gd name="T18" fmla="*/ 2147483647 w 226"/>
                <a:gd name="T19" fmla="*/ 2147483647 h 206"/>
                <a:gd name="T20" fmla="*/ 2147483647 w 226"/>
                <a:gd name="T21" fmla="*/ 2147483647 h 206"/>
                <a:gd name="T22" fmla="*/ 2147483647 w 226"/>
                <a:gd name="T23" fmla="*/ 2147483647 h 206"/>
                <a:gd name="T24" fmla="*/ 2147483647 w 226"/>
                <a:gd name="T25" fmla="*/ 2147483647 h 206"/>
                <a:gd name="T26" fmla="*/ 2147483647 w 226"/>
                <a:gd name="T27" fmla="*/ 2147483647 h 206"/>
                <a:gd name="T28" fmla="*/ 2147483647 w 226"/>
                <a:gd name="T29" fmla="*/ 2147483647 h 206"/>
                <a:gd name="T30" fmla="*/ 2147483647 w 226"/>
                <a:gd name="T31" fmla="*/ 2147483647 h 206"/>
                <a:gd name="T32" fmla="*/ 2147483647 w 226"/>
                <a:gd name="T33" fmla="*/ 2147483647 h 206"/>
                <a:gd name="T34" fmla="*/ 2147483647 w 226"/>
                <a:gd name="T35" fmla="*/ 2147483647 h 206"/>
                <a:gd name="T36" fmla="*/ 2147483647 w 226"/>
                <a:gd name="T37" fmla="*/ 2147483647 h 206"/>
                <a:gd name="T38" fmla="*/ 2147483647 w 226"/>
                <a:gd name="T39" fmla="*/ 2147483647 h 206"/>
                <a:gd name="T40" fmla="*/ 2147483647 w 226"/>
                <a:gd name="T41" fmla="*/ 2147483647 h 20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6"/>
                <a:gd name="T64" fmla="*/ 0 h 206"/>
                <a:gd name="T65" fmla="*/ 226 w 226"/>
                <a:gd name="T66" fmla="*/ 206 h 20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6" h="206">
                  <a:moveTo>
                    <a:pt x="75" y="11"/>
                  </a:moveTo>
                  <a:cubicBezTo>
                    <a:pt x="75" y="11"/>
                    <a:pt x="62" y="22"/>
                    <a:pt x="58" y="34"/>
                  </a:cubicBezTo>
                  <a:cubicBezTo>
                    <a:pt x="55" y="46"/>
                    <a:pt x="49" y="44"/>
                    <a:pt x="46" y="55"/>
                  </a:cubicBezTo>
                  <a:cubicBezTo>
                    <a:pt x="43" y="67"/>
                    <a:pt x="38" y="70"/>
                    <a:pt x="19" y="65"/>
                  </a:cubicBezTo>
                  <a:cubicBezTo>
                    <a:pt x="0" y="60"/>
                    <a:pt x="4" y="71"/>
                    <a:pt x="7" y="83"/>
                  </a:cubicBezTo>
                  <a:cubicBezTo>
                    <a:pt x="10" y="94"/>
                    <a:pt x="6" y="87"/>
                    <a:pt x="16" y="102"/>
                  </a:cubicBezTo>
                  <a:cubicBezTo>
                    <a:pt x="26" y="116"/>
                    <a:pt x="42" y="128"/>
                    <a:pt x="43" y="130"/>
                  </a:cubicBezTo>
                  <a:cubicBezTo>
                    <a:pt x="43" y="132"/>
                    <a:pt x="42" y="166"/>
                    <a:pt x="49" y="165"/>
                  </a:cubicBezTo>
                  <a:cubicBezTo>
                    <a:pt x="55" y="164"/>
                    <a:pt x="59" y="150"/>
                    <a:pt x="67" y="153"/>
                  </a:cubicBezTo>
                  <a:cubicBezTo>
                    <a:pt x="75" y="156"/>
                    <a:pt x="80" y="157"/>
                    <a:pt x="90" y="162"/>
                  </a:cubicBezTo>
                  <a:cubicBezTo>
                    <a:pt x="100" y="167"/>
                    <a:pt x="106" y="161"/>
                    <a:pt x="115" y="171"/>
                  </a:cubicBezTo>
                  <a:cubicBezTo>
                    <a:pt x="125" y="180"/>
                    <a:pt x="135" y="189"/>
                    <a:pt x="149" y="195"/>
                  </a:cubicBezTo>
                  <a:cubicBezTo>
                    <a:pt x="163" y="201"/>
                    <a:pt x="149" y="206"/>
                    <a:pt x="175" y="202"/>
                  </a:cubicBezTo>
                  <a:cubicBezTo>
                    <a:pt x="202" y="198"/>
                    <a:pt x="202" y="189"/>
                    <a:pt x="214" y="186"/>
                  </a:cubicBezTo>
                  <a:cubicBezTo>
                    <a:pt x="226" y="183"/>
                    <a:pt x="221" y="167"/>
                    <a:pt x="207" y="171"/>
                  </a:cubicBezTo>
                  <a:cubicBezTo>
                    <a:pt x="192" y="174"/>
                    <a:pt x="185" y="172"/>
                    <a:pt x="167" y="166"/>
                  </a:cubicBezTo>
                  <a:cubicBezTo>
                    <a:pt x="149" y="159"/>
                    <a:pt x="133" y="152"/>
                    <a:pt x="127" y="140"/>
                  </a:cubicBezTo>
                  <a:cubicBezTo>
                    <a:pt x="120" y="129"/>
                    <a:pt x="115" y="128"/>
                    <a:pt x="104" y="109"/>
                  </a:cubicBezTo>
                  <a:cubicBezTo>
                    <a:pt x="92" y="89"/>
                    <a:pt x="84" y="79"/>
                    <a:pt x="81" y="64"/>
                  </a:cubicBezTo>
                  <a:cubicBezTo>
                    <a:pt x="78" y="49"/>
                    <a:pt x="83" y="46"/>
                    <a:pt x="79" y="34"/>
                  </a:cubicBezTo>
                  <a:cubicBezTo>
                    <a:pt x="76" y="23"/>
                    <a:pt x="75" y="0"/>
                    <a:pt x="75" y="11"/>
                  </a:cubicBezTo>
                  <a:close/>
                </a:path>
              </a:pathLst>
            </a:custGeom>
            <a:solidFill>
              <a:srgbClr val="A096C7"/>
            </a:solidFill>
            <a:ln w="9525">
              <a:noFill/>
              <a:round/>
              <a:headEnd/>
              <a:tailEnd/>
            </a:ln>
          </p:spPr>
          <p:txBody>
            <a:bodyPr/>
            <a:lstStyle/>
            <a:p>
              <a:endParaRPr lang="en-US"/>
            </a:p>
          </p:txBody>
        </p:sp>
        <p:sp>
          <p:nvSpPr>
            <p:cNvPr id="27559" name="Freeform 931"/>
            <p:cNvSpPr>
              <a:spLocks/>
            </p:cNvSpPr>
            <p:nvPr/>
          </p:nvSpPr>
          <p:spPr bwMode="auto">
            <a:xfrm>
              <a:off x="3298825" y="5148932"/>
              <a:ext cx="742950" cy="676275"/>
            </a:xfrm>
            <a:custGeom>
              <a:avLst/>
              <a:gdLst>
                <a:gd name="T0" fmla="*/ 2147483647 w 225"/>
                <a:gd name="T1" fmla="*/ 2147483647 h 205"/>
                <a:gd name="T2" fmla="*/ 2147483647 w 225"/>
                <a:gd name="T3" fmla="*/ 2147483647 h 205"/>
                <a:gd name="T4" fmla="*/ 2147483647 w 225"/>
                <a:gd name="T5" fmla="*/ 2147483647 h 205"/>
                <a:gd name="T6" fmla="*/ 2147483647 w 225"/>
                <a:gd name="T7" fmla="*/ 2147483647 h 205"/>
                <a:gd name="T8" fmla="*/ 2147483647 w 225"/>
                <a:gd name="T9" fmla="*/ 2147483647 h 205"/>
                <a:gd name="T10" fmla="*/ 2147483647 w 225"/>
                <a:gd name="T11" fmla="*/ 2147483647 h 205"/>
                <a:gd name="T12" fmla="*/ 2147483647 w 225"/>
                <a:gd name="T13" fmla="*/ 2147483647 h 205"/>
                <a:gd name="T14" fmla="*/ 2147483647 w 225"/>
                <a:gd name="T15" fmla="*/ 2147483647 h 205"/>
                <a:gd name="T16" fmla="*/ 2147483647 w 225"/>
                <a:gd name="T17" fmla="*/ 2147483647 h 205"/>
                <a:gd name="T18" fmla="*/ 2147483647 w 225"/>
                <a:gd name="T19" fmla="*/ 2147483647 h 205"/>
                <a:gd name="T20" fmla="*/ 2147483647 w 225"/>
                <a:gd name="T21" fmla="*/ 2147483647 h 205"/>
                <a:gd name="T22" fmla="*/ 2147483647 w 225"/>
                <a:gd name="T23" fmla="*/ 2147483647 h 205"/>
                <a:gd name="T24" fmla="*/ 2147483647 w 225"/>
                <a:gd name="T25" fmla="*/ 2147483647 h 205"/>
                <a:gd name="T26" fmla="*/ 2147483647 w 225"/>
                <a:gd name="T27" fmla="*/ 2147483647 h 205"/>
                <a:gd name="T28" fmla="*/ 2147483647 w 225"/>
                <a:gd name="T29" fmla="*/ 2147483647 h 205"/>
                <a:gd name="T30" fmla="*/ 2147483647 w 225"/>
                <a:gd name="T31" fmla="*/ 2147483647 h 205"/>
                <a:gd name="T32" fmla="*/ 2147483647 w 225"/>
                <a:gd name="T33" fmla="*/ 2147483647 h 205"/>
                <a:gd name="T34" fmla="*/ 2147483647 w 225"/>
                <a:gd name="T35" fmla="*/ 2147483647 h 205"/>
                <a:gd name="T36" fmla="*/ 2147483647 w 225"/>
                <a:gd name="T37" fmla="*/ 2147483647 h 205"/>
                <a:gd name="T38" fmla="*/ 2147483647 w 225"/>
                <a:gd name="T39" fmla="*/ 2147483647 h 205"/>
                <a:gd name="T40" fmla="*/ 2147483647 w 225"/>
                <a:gd name="T41" fmla="*/ 2147483647 h 20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5"/>
                <a:gd name="T64" fmla="*/ 0 h 205"/>
                <a:gd name="T65" fmla="*/ 225 w 225"/>
                <a:gd name="T66" fmla="*/ 205 h 20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5" h="205">
                  <a:moveTo>
                    <a:pt x="74" y="11"/>
                  </a:moveTo>
                  <a:cubicBezTo>
                    <a:pt x="74" y="11"/>
                    <a:pt x="62" y="22"/>
                    <a:pt x="58" y="33"/>
                  </a:cubicBezTo>
                  <a:cubicBezTo>
                    <a:pt x="55" y="45"/>
                    <a:pt x="49" y="43"/>
                    <a:pt x="46" y="55"/>
                  </a:cubicBezTo>
                  <a:cubicBezTo>
                    <a:pt x="43" y="66"/>
                    <a:pt x="38" y="69"/>
                    <a:pt x="19" y="64"/>
                  </a:cubicBezTo>
                  <a:cubicBezTo>
                    <a:pt x="0" y="59"/>
                    <a:pt x="4" y="70"/>
                    <a:pt x="8" y="82"/>
                  </a:cubicBezTo>
                  <a:cubicBezTo>
                    <a:pt x="11" y="93"/>
                    <a:pt x="6" y="86"/>
                    <a:pt x="16" y="101"/>
                  </a:cubicBezTo>
                  <a:cubicBezTo>
                    <a:pt x="26" y="115"/>
                    <a:pt x="42" y="127"/>
                    <a:pt x="43" y="129"/>
                  </a:cubicBezTo>
                  <a:cubicBezTo>
                    <a:pt x="43" y="131"/>
                    <a:pt x="42" y="165"/>
                    <a:pt x="49" y="164"/>
                  </a:cubicBezTo>
                  <a:cubicBezTo>
                    <a:pt x="55" y="163"/>
                    <a:pt x="60" y="149"/>
                    <a:pt x="67" y="152"/>
                  </a:cubicBezTo>
                  <a:cubicBezTo>
                    <a:pt x="75" y="154"/>
                    <a:pt x="80" y="156"/>
                    <a:pt x="90" y="161"/>
                  </a:cubicBezTo>
                  <a:cubicBezTo>
                    <a:pt x="100" y="166"/>
                    <a:pt x="106" y="160"/>
                    <a:pt x="115" y="169"/>
                  </a:cubicBezTo>
                  <a:cubicBezTo>
                    <a:pt x="125" y="179"/>
                    <a:pt x="135" y="187"/>
                    <a:pt x="149" y="194"/>
                  </a:cubicBezTo>
                  <a:cubicBezTo>
                    <a:pt x="163" y="200"/>
                    <a:pt x="149" y="205"/>
                    <a:pt x="175" y="201"/>
                  </a:cubicBezTo>
                  <a:cubicBezTo>
                    <a:pt x="202" y="197"/>
                    <a:pt x="202" y="188"/>
                    <a:pt x="214" y="185"/>
                  </a:cubicBezTo>
                  <a:cubicBezTo>
                    <a:pt x="225" y="182"/>
                    <a:pt x="221" y="166"/>
                    <a:pt x="207" y="170"/>
                  </a:cubicBezTo>
                  <a:cubicBezTo>
                    <a:pt x="192" y="173"/>
                    <a:pt x="185" y="171"/>
                    <a:pt x="167" y="165"/>
                  </a:cubicBezTo>
                  <a:cubicBezTo>
                    <a:pt x="149" y="158"/>
                    <a:pt x="132" y="151"/>
                    <a:pt x="126" y="139"/>
                  </a:cubicBezTo>
                  <a:cubicBezTo>
                    <a:pt x="120" y="128"/>
                    <a:pt x="115" y="127"/>
                    <a:pt x="103" y="108"/>
                  </a:cubicBezTo>
                  <a:cubicBezTo>
                    <a:pt x="92" y="88"/>
                    <a:pt x="84" y="79"/>
                    <a:pt x="81" y="63"/>
                  </a:cubicBezTo>
                  <a:cubicBezTo>
                    <a:pt x="77" y="48"/>
                    <a:pt x="82" y="45"/>
                    <a:pt x="79" y="34"/>
                  </a:cubicBezTo>
                  <a:cubicBezTo>
                    <a:pt x="76" y="22"/>
                    <a:pt x="75" y="0"/>
                    <a:pt x="74" y="11"/>
                  </a:cubicBezTo>
                  <a:close/>
                </a:path>
              </a:pathLst>
            </a:custGeom>
            <a:solidFill>
              <a:srgbClr val="9F96C7"/>
            </a:solidFill>
            <a:ln w="9525">
              <a:noFill/>
              <a:round/>
              <a:headEnd/>
              <a:tailEnd/>
            </a:ln>
          </p:spPr>
          <p:txBody>
            <a:bodyPr/>
            <a:lstStyle/>
            <a:p>
              <a:endParaRPr lang="en-US"/>
            </a:p>
          </p:txBody>
        </p:sp>
        <p:sp>
          <p:nvSpPr>
            <p:cNvPr id="27560" name="Freeform 932"/>
            <p:cNvSpPr>
              <a:spLocks/>
            </p:cNvSpPr>
            <p:nvPr/>
          </p:nvSpPr>
          <p:spPr bwMode="auto">
            <a:xfrm>
              <a:off x="3298825" y="5148932"/>
              <a:ext cx="742950" cy="676275"/>
            </a:xfrm>
            <a:custGeom>
              <a:avLst/>
              <a:gdLst>
                <a:gd name="T0" fmla="*/ 2147483647 w 225"/>
                <a:gd name="T1" fmla="*/ 2147483647 h 205"/>
                <a:gd name="T2" fmla="*/ 2147483647 w 225"/>
                <a:gd name="T3" fmla="*/ 2147483647 h 205"/>
                <a:gd name="T4" fmla="*/ 2147483647 w 225"/>
                <a:gd name="T5" fmla="*/ 2147483647 h 205"/>
                <a:gd name="T6" fmla="*/ 2147483647 w 225"/>
                <a:gd name="T7" fmla="*/ 2147483647 h 205"/>
                <a:gd name="T8" fmla="*/ 2147483647 w 225"/>
                <a:gd name="T9" fmla="*/ 2147483647 h 205"/>
                <a:gd name="T10" fmla="*/ 2147483647 w 225"/>
                <a:gd name="T11" fmla="*/ 2147483647 h 205"/>
                <a:gd name="T12" fmla="*/ 2147483647 w 225"/>
                <a:gd name="T13" fmla="*/ 2147483647 h 205"/>
                <a:gd name="T14" fmla="*/ 2147483647 w 225"/>
                <a:gd name="T15" fmla="*/ 2147483647 h 205"/>
                <a:gd name="T16" fmla="*/ 2147483647 w 225"/>
                <a:gd name="T17" fmla="*/ 2147483647 h 205"/>
                <a:gd name="T18" fmla="*/ 2147483647 w 225"/>
                <a:gd name="T19" fmla="*/ 2147483647 h 205"/>
                <a:gd name="T20" fmla="*/ 2147483647 w 225"/>
                <a:gd name="T21" fmla="*/ 2147483647 h 205"/>
                <a:gd name="T22" fmla="*/ 2147483647 w 225"/>
                <a:gd name="T23" fmla="*/ 2147483647 h 205"/>
                <a:gd name="T24" fmla="*/ 2147483647 w 225"/>
                <a:gd name="T25" fmla="*/ 2147483647 h 205"/>
                <a:gd name="T26" fmla="*/ 2147483647 w 225"/>
                <a:gd name="T27" fmla="*/ 2147483647 h 205"/>
                <a:gd name="T28" fmla="*/ 2147483647 w 225"/>
                <a:gd name="T29" fmla="*/ 2147483647 h 205"/>
                <a:gd name="T30" fmla="*/ 2147483647 w 225"/>
                <a:gd name="T31" fmla="*/ 2147483647 h 205"/>
                <a:gd name="T32" fmla="*/ 2147483647 w 225"/>
                <a:gd name="T33" fmla="*/ 2147483647 h 205"/>
                <a:gd name="T34" fmla="*/ 2147483647 w 225"/>
                <a:gd name="T35" fmla="*/ 2147483647 h 205"/>
                <a:gd name="T36" fmla="*/ 2147483647 w 225"/>
                <a:gd name="T37" fmla="*/ 2147483647 h 205"/>
                <a:gd name="T38" fmla="*/ 2147483647 w 225"/>
                <a:gd name="T39" fmla="*/ 2147483647 h 205"/>
                <a:gd name="T40" fmla="*/ 2147483647 w 225"/>
                <a:gd name="T41" fmla="*/ 2147483647 h 20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5"/>
                <a:gd name="T64" fmla="*/ 0 h 205"/>
                <a:gd name="T65" fmla="*/ 225 w 225"/>
                <a:gd name="T66" fmla="*/ 205 h 20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5" h="205">
                  <a:moveTo>
                    <a:pt x="74" y="11"/>
                  </a:moveTo>
                  <a:cubicBezTo>
                    <a:pt x="74" y="11"/>
                    <a:pt x="62" y="22"/>
                    <a:pt x="58" y="34"/>
                  </a:cubicBezTo>
                  <a:cubicBezTo>
                    <a:pt x="55" y="46"/>
                    <a:pt x="49" y="44"/>
                    <a:pt x="46" y="55"/>
                  </a:cubicBezTo>
                  <a:cubicBezTo>
                    <a:pt x="43" y="67"/>
                    <a:pt x="38" y="69"/>
                    <a:pt x="19" y="64"/>
                  </a:cubicBezTo>
                  <a:cubicBezTo>
                    <a:pt x="0" y="59"/>
                    <a:pt x="5" y="71"/>
                    <a:pt x="8" y="82"/>
                  </a:cubicBezTo>
                  <a:cubicBezTo>
                    <a:pt x="11" y="94"/>
                    <a:pt x="6" y="87"/>
                    <a:pt x="16" y="101"/>
                  </a:cubicBezTo>
                  <a:cubicBezTo>
                    <a:pt x="26" y="115"/>
                    <a:pt x="42" y="127"/>
                    <a:pt x="43" y="129"/>
                  </a:cubicBezTo>
                  <a:cubicBezTo>
                    <a:pt x="44" y="131"/>
                    <a:pt x="42" y="165"/>
                    <a:pt x="49" y="164"/>
                  </a:cubicBezTo>
                  <a:cubicBezTo>
                    <a:pt x="55" y="163"/>
                    <a:pt x="60" y="149"/>
                    <a:pt x="67" y="151"/>
                  </a:cubicBezTo>
                  <a:cubicBezTo>
                    <a:pt x="75" y="154"/>
                    <a:pt x="80" y="155"/>
                    <a:pt x="90" y="161"/>
                  </a:cubicBezTo>
                  <a:cubicBezTo>
                    <a:pt x="100" y="166"/>
                    <a:pt x="106" y="159"/>
                    <a:pt x="115" y="169"/>
                  </a:cubicBezTo>
                  <a:cubicBezTo>
                    <a:pt x="125" y="179"/>
                    <a:pt x="135" y="187"/>
                    <a:pt x="148" y="193"/>
                  </a:cubicBezTo>
                  <a:cubicBezTo>
                    <a:pt x="162" y="200"/>
                    <a:pt x="149" y="205"/>
                    <a:pt x="175" y="201"/>
                  </a:cubicBezTo>
                  <a:cubicBezTo>
                    <a:pt x="202" y="197"/>
                    <a:pt x="202" y="188"/>
                    <a:pt x="214" y="185"/>
                  </a:cubicBezTo>
                  <a:cubicBezTo>
                    <a:pt x="225" y="182"/>
                    <a:pt x="221" y="167"/>
                    <a:pt x="206" y="170"/>
                  </a:cubicBezTo>
                  <a:cubicBezTo>
                    <a:pt x="192" y="173"/>
                    <a:pt x="184" y="171"/>
                    <a:pt x="166" y="165"/>
                  </a:cubicBezTo>
                  <a:cubicBezTo>
                    <a:pt x="148" y="158"/>
                    <a:pt x="132" y="151"/>
                    <a:pt x="126" y="139"/>
                  </a:cubicBezTo>
                  <a:cubicBezTo>
                    <a:pt x="120" y="128"/>
                    <a:pt x="114" y="127"/>
                    <a:pt x="103" y="108"/>
                  </a:cubicBezTo>
                  <a:cubicBezTo>
                    <a:pt x="91" y="88"/>
                    <a:pt x="84" y="79"/>
                    <a:pt x="80" y="64"/>
                  </a:cubicBezTo>
                  <a:cubicBezTo>
                    <a:pt x="77" y="48"/>
                    <a:pt x="82" y="46"/>
                    <a:pt x="79" y="34"/>
                  </a:cubicBezTo>
                  <a:cubicBezTo>
                    <a:pt x="76" y="23"/>
                    <a:pt x="75" y="0"/>
                    <a:pt x="74" y="11"/>
                  </a:cubicBezTo>
                  <a:close/>
                </a:path>
              </a:pathLst>
            </a:custGeom>
            <a:solidFill>
              <a:srgbClr val="9E95C6"/>
            </a:solidFill>
            <a:ln w="9525">
              <a:noFill/>
              <a:round/>
              <a:headEnd/>
              <a:tailEnd/>
            </a:ln>
          </p:spPr>
          <p:txBody>
            <a:bodyPr/>
            <a:lstStyle/>
            <a:p>
              <a:endParaRPr lang="en-US"/>
            </a:p>
          </p:txBody>
        </p:sp>
        <p:sp>
          <p:nvSpPr>
            <p:cNvPr id="27561" name="Freeform 933"/>
            <p:cNvSpPr>
              <a:spLocks/>
            </p:cNvSpPr>
            <p:nvPr/>
          </p:nvSpPr>
          <p:spPr bwMode="auto">
            <a:xfrm>
              <a:off x="3298825" y="5152107"/>
              <a:ext cx="742950" cy="673100"/>
            </a:xfrm>
            <a:custGeom>
              <a:avLst/>
              <a:gdLst>
                <a:gd name="T0" fmla="*/ 2147483647 w 225"/>
                <a:gd name="T1" fmla="*/ 2147483647 h 204"/>
                <a:gd name="T2" fmla="*/ 2147483647 w 225"/>
                <a:gd name="T3" fmla="*/ 2147483647 h 204"/>
                <a:gd name="T4" fmla="*/ 2147483647 w 225"/>
                <a:gd name="T5" fmla="*/ 2147483647 h 204"/>
                <a:gd name="T6" fmla="*/ 2147483647 w 225"/>
                <a:gd name="T7" fmla="*/ 2147483647 h 204"/>
                <a:gd name="T8" fmla="*/ 2147483647 w 225"/>
                <a:gd name="T9" fmla="*/ 2147483647 h 204"/>
                <a:gd name="T10" fmla="*/ 2147483647 w 225"/>
                <a:gd name="T11" fmla="*/ 2147483647 h 204"/>
                <a:gd name="T12" fmla="*/ 2147483647 w 225"/>
                <a:gd name="T13" fmla="*/ 2147483647 h 204"/>
                <a:gd name="T14" fmla="*/ 2147483647 w 225"/>
                <a:gd name="T15" fmla="*/ 2147483647 h 204"/>
                <a:gd name="T16" fmla="*/ 2147483647 w 225"/>
                <a:gd name="T17" fmla="*/ 2147483647 h 204"/>
                <a:gd name="T18" fmla="*/ 2147483647 w 225"/>
                <a:gd name="T19" fmla="*/ 2147483647 h 204"/>
                <a:gd name="T20" fmla="*/ 2147483647 w 225"/>
                <a:gd name="T21" fmla="*/ 2147483647 h 204"/>
                <a:gd name="T22" fmla="*/ 2147483647 w 225"/>
                <a:gd name="T23" fmla="*/ 2147483647 h 204"/>
                <a:gd name="T24" fmla="*/ 2147483647 w 225"/>
                <a:gd name="T25" fmla="*/ 2147483647 h 204"/>
                <a:gd name="T26" fmla="*/ 2147483647 w 225"/>
                <a:gd name="T27" fmla="*/ 2147483647 h 204"/>
                <a:gd name="T28" fmla="*/ 2147483647 w 225"/>
                <a:gd name="T29" fmla="*/ 2147483647 h 204"/>
                <a:gd name="T30" fmla="*/ 2147483647 w 225"/>
                <a:gd name="T31" fmla="*/ 2147483647 h 204"/>
                <a:gd name="T32" fmla="*/ 2147483647 w 225"/>
                <a:gd name="T33" fmla="*/ 2147483647 h 204"/>
                <a:gd name="T34" fmla="*/ 2147483647 w 225"/>
                <a:gd name="T35" fmla="*/ 2147483647 h 204"/>
                <a:gd name="T36" fmla="*/ 2147483647 w 225"/>
                <a:gd name="T37" fmla="*/ 2147483647 h 204"/>
                <a:gd name="T38" fmla="*/ 2147483647 w 225"/>
                <a:gd name="T39" fmla="*/ 2147483647 h 204"/>
                <a:gd name="T40" fmla="*/ 2147483647 w 225"/>
                <a:gd name="T41" fmla="*/ 2147483647 h 2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5"/>
                <a:gd name="T64" fmla="*/ 0 h 204"/>
                <a:gd name="T65" fmla="*/ 225 w 225"/>
                <a:gd name="T66" fmla="*/ 204 h 2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5" h="204">
                  <a:moveTo>
                    <a:pt x="74" y="11"/>
                  </a:moveTo>
                  <a:cubicBezTo>
                    <a:pt x="74" y="11"/>
                    <a:pt x="62" y="21"/>
                    <a:pt x="58" y="33"/>
                  </a:cubicBezTo>
                  <a:cubicBezTo>
                    <a:pt x="55" y="45"/>
                    <a:pt x="50" y="43"/>
                    <a:pt x="47" y="55"/>
                  </a:cubicBezTo>
                  <a:cubicBezTo>
                    <a:pt x="43" y="66"/>
                    <a:pt x="38" y="68"/>
                    <a:pt x="19" y="63"/>
                  </a:cubicBezTo>
                  <a:cubicBezTo>
                    <a:pt x="0" y="58"/>
                    <a:pt x="5" y="70"/>
                    <a:pt x="8" y="81"/>
                  </a:cubicBezTo>
                  <a:cubicBezTo>
                    <a:pt x="11" y="93"/>
                    <a:pt x="7" y="86"/>
                    <a:pt x="17" y="100"/>
                  </a:cubicBezTo>
                  <a:cubicBezTo>
                    <a:pt x="27" y="114"/>
                    <a:pt x="43" y="125"/>
                    <a:pt x="43" y="128"/>
                  </a:cubicBezTo>
                  <a:cubicBezTo>
                    <a:pt x="44" y="130"/>
                    <a:pt x="42" y="164"/>
                    <a:pt x="49" y="163"/>
                  </a:cubicBezTo>
                  <a:cubicBezTo>
                    <a:pt x="55" y="162"/>
                    <a:pt x="60" y="147"/>
                    <a:pt x="67" y="150"/>
                  </a:cubicBezTo>
                  <a:cubicBezTo>
                    <a:pt x="75" y="153"/>
                    <a:pt x="80" y="154"/>
                    <a:pt x="90" y="159"/>
                  </a:cubicBezTo>
                  <a:cubicBezTo>
                    <a:pt x="100" y="164"/>
                    <a:pt x="106" y="158"/>
                    <a:pt x="115" y="168"/>
                  </a:cubicBezTo>
                  <a:cubicBezTo>
                    <a:pt x="125" y="178"/>
                    <a:pt x="135" y="186"/>
                    <a:pt x="148" y="192"/>
                  </a:cubicBezTo>
                  <a:cubicBezTo>
                    <a:pt x="162" y="198"/>
                    <a:pt x="149" y="204"/>
                    <a:pt x="175" y="200"/>
                  </a:cubicBezTo>
                  <a:cubicBezTo>
                    <a:pt x="202" y="196"/>
                    <a:pt x="202" y="187"/>
                    <a:pt x="213" y="184"/>
                  </a:cubicBezTo>
                  <a:cubicBezTo>
                    <a:pt x="225" y="181"/>
                    <a:pt x="221" y="166"/>
                    <a:pt x="206" y="169"/>
                  </a:cubicBezTo>
                  <a:cubicBezTo>
                    <a:pt x="192" y="172"/>
                    <a:pt x="184" y="170"/>
                    <a:pt x="166" y="164"/>
                  </a:cubicBezTo>
                  <a:cubicBezTo>
                    <a:pt x="148" y="157"/>
                    <a:pt x="132" y="150"/>
                    <a:pt x="126" y="138"/>
                  </a:cubicBezTo>
                  <a:cubicBezTo>
                    <a:pt x="120" y="127"/>
                    <a:pt x="114" y="126"/>
                    <a:pt x="102" y="107"/>
                  </a:cubicBezTo>
                  <a:cubicBezTo>
                    <a:pt x="91" y="88"/>
                    <a:pt x="84" y="78"/>
                    <a:pt x="80" y="63"/>
                  </a:cubicBezTo>
                  <a:cubicBezTo>
                    <a:pt x="77" y="48"/>
                    <a:pt x="82" y="45"/>
                    <a:pt x="79" y="34"/>
                  </a:cubicBezTo>
                  <a:cubicBezTo>
                    <a:pt x="76" y="22"/>
                    <a:pt x="75" y="0"/>
                    <a:pt x="74" y="11"/>
                  </a:cubicBezTo>
                  <a:close/>
                </a:path>
              </a:pathLst>
            </a:custGeom>
            <a:solidFill>
              <a:srgbClr val="9D94C6"/>
            </a:solidFill>
            <a:ln w="9525">
              <a:noFill/>
              <a:round/>
              <a:headEnd/>
              <a:tailEnd/>
            </a:ln>
          </p:spPr>
          <p:txBody>
            <a:bodyPr/>
            <a:lstStyle/>
            <a:p>
              <a:endParaRPr lang="en-US"/>
            </a:p>
          </p:txBody>
        </p:sp>
        <p:sp>
          <p:nvSpPr>
            <p:cNvPr id="27562" name="Freeform 934"/>
            <p:cNvSpPr>
              <a:spLocks/>
            </p:cNvSpPr>
            <p:nvPr/>
          </p:nvSpPr>
          <p:spPr bwMode="auto">
            <a:xfrm>
              <a:off x="3302000" y="5152107"/>
              <a:ext cx="739775" cy="673100"/>
            </a:xfrm>
            <a:custGeom>
              <a:avLst/>
              <a:gdLst>
                <a:gd name="T0" fmla="*/ 2147483647 w 224"/>
                <a:gd name="T1" fmla="*/ 2147483647 h 204"/>
                <a:gd name="T2" fmla="*/ 2147483647 w 224"/>
                <a:gd name="T3" fmla="*/ 2147483647 h 204"/>
                <a:gd name="T4" fmla="*/ 2147483647 w 224"/>
                <a:gd name="T5" fmla="*/ 2147483647 h 204"/>
                <a:gd name="T6" fmla="*/ 2147483647 w 224"/>
                <a:gd name="T7" fmla="*/ 2147483647 h 204"/>
                <a:gd name="T8" fmla="*/ 2147483647 w 224"/>
                <a:gd name="T9" fmla="*/ 2147483647 h 204"/>
                <a:gd name="T10" fmla="*/ 2147483647 w 224"/>
                <a:gd name="T11" fmla="*/ 2147483647 h 204"/>
                <a:gd name="T12" fmla="*/ 2147483647 w 224"/>
                <a:gd name="T13" fmla="*/ 2147483647 h 204"/>
                <a:gd name="T14" fmla="*/ 2147483647 w 224"/>
                <a:gd name="T15" fmla="*/ 2147483647 h 204"/>
                <a:gd name="T16" fmla="*/ 2147483647 w 224"/>
                <a:gd name="T17" fmla="*/ 2147483647 h 204"/>
                <a:gd name="T18" fmla="*/ 2147483647 w 224"/>
                <a:gd name="T19" fmla="*/ 2147483647 h 204"/>
                <a:gd name="T20" fmla="*/ 2147483647 w 224"/>
                <a:gd name="T21" fmla="*/ 2147483647 h 204"/>
                <a:gd name="T22" fmla="*/ 2147483647 w 224"/>
                <a:gd name="T23" fmla="*/ 2147483647 h 204"/>
                <a:gd name="T24" fmla="*/ 2147483647 w 224"/>
                <a:gd name="T25" fmla="*/ 2147483647 h 204"/>
                <a:gd name="T26" fmla="*/ 2147483647 w 224"/>
                <a:gd name="T27" fmla="*/ 2147483647 h 204"/>
                <a:gd name="T28" fmla="*/ 2147483647 w 224"/>
                <a:gd name="T29" fmla="*/ 2147483647 h 204"/>
                <a:gd name="T30" fmla="*/ 2147483647 w 224"/>
                <a:gd name="T31" fmla="*/ 2147483647 h 204"/>
                <a:gd name="T32" fmla="*/ 2147483647 w 224"/>
                <a:gd name="T33" fmla="*/ 2147483647 h 204"/>
                <a:gd name="T34" fmla="*/ 2147483647 w 224"/>
                <a:gd name="T35" fmla="*/ 2147483647 h 204"/>
                <a:gd name="T36" fmla="*/ 2147483647 w 224"/>
                <a:gd name="T37" fmla="*/ 2147483647 h 204"/>
                <a:gd name="T38" fmla="*/ 2147483647 w 224"/>
                <a:gd name="T39" fmla="*/ 2147483647 h 204"/>
                <a:gd name="T40" fmla="*/ 2147483647 w 224"/>
                <a:gd name="T41" fmla="*/ 2147483647 h 2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4"/>
                <a:gd name="T64" fmla="*/ 0 h 204"/>
                <a:gd name="T65" fmla="*/ 224 w 224"/>
                <a:gd name="T66" fmla="*/ 204 h 2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4" h="204">
                  <a:moveTo>
                    <a:pt x="73" y="11"/>
                  </a:moveTo>
                  <a:cubicBezTo>
                    <a:pt x="73" y="11"/>
                    <a:pt x="61" y="22"/>
                    <a:pt x="57" y="34"/>
                  </a:cubicBezTo>
                  <a:cubicBezTo>
                    <a:pt x="54" y="45"/>
                    <a:pt x="49" y="43"/>
                    <a:pt x="46" y="55"/>
                  </a:cubicBezTo>
                  <a:cubicBezTo>
                    <a:pt x="43" y="66"/>
                    <a:pt x="37" y="68"/>
                    <a:pt x="18" y="63"/>
                  </a:cubicBezTo>
                  <a:cubicBezTo>
                    <a:pt x="0" y="58"/>
                    <a:pt x="5" y="70"/>
                    <a:pt x="8" y="81"/>
                  </a:cubicBezTo>
                  <a:cubicBezTo>
                    <a:pt x="11" y="93"/>
                    <a:pt x="6" y="86"/>
                    <a:pt x="16" y="100"/>
                  </a:cubicBezTo>
                  <a:cubicBezTo>
                    <a:pt x="26" y="114"/>
                    <a:pt x="42" y="125"/>
                    <a:pt x="42" y="127"/>
                  </a:cubicBezTo>
                  <a:cubicBezTo>
                    <a:pt x="43" y="130"/>
                    <a:pt x="41" y="163"/>
                    <a:pt x="48" y="162"/>
                  </a:cubicBezTo>
                  <a:cubicBezTo>
                    <a:pt x="54" y="161"/>
                    <a:pt x="59" y="147"/>
                    <a:pt x="67" y="150"/>
                  </a:cubicBezTo>
                  <a:cubicBezTo>
                    <a:pt x="74" y="152"/>
                    <a:pt x="79" y="154"/>
                    <a:pt x="89" y="159"/>
                  </a:cubicBezTo>
                  <a:cubicBezTo>
                    <a:pt x="99" y="164"/>
                    <a:pt x="105" y="158"/>
                    <a:pt x="114" y="168"/>
                  </a:cubicBezTo>
                  <a:cubicBezTo>
                    <a:pt x="124" y="178"/>
                    <a:pt x="134" y="186"/>
                    <a:pt x="147" y="192"/>
                  </a:cubicBezTo>
                  <a:cubicBezTo>
                    <a:pt x="161" y="198"/>
                    <a:pt x="148" y="204"/>
                    <a:pt x="174" y="200"/>
                  </a:cubicBezTo>
                  <a:cubicBezTo>
                    <a:pt x="201" y="196"/>
                    <a:pt x="201" y="187"/>
                    <a:pt x="212" y="184"/>
                  </a:cubicBezTo>
                  <a:cubicBezTo>
                    <a:pt x="224" y="181"/>
                    <a:pt x="220" y="166"/>
                    <a:pt x="205" y="169"/>
                  </a:cubicBezTo>
                  <a:cubicBezTo>
                    <a:pt x="191" y="172"/>
                    <a:pt x="182" y="170"/>
                    <a:pt x="165" y="164"/>
                  </a:cubicBezTo>
                  <a:cubicBezTo>
                    <a:pt x="147" y="157"/>
                    <a:pt x="130" y="150"/>
                    <a:pt x="124" y="138"/>
                  </a:cubicBezTo>
                  <a:cubicBezTo>
                    <a:pt x="118" y="127"/>
                    <a:pt x="112" y="126"/>
                    <a:pt x="101" y="107"/>
                  </a:cubicBezTo>
                  <a:cubicBezTo>
                    <a:pt x="90" y="88"/>
                    <a:pt x="82" y="79"/>
                    <a:pt x="79" y="63"/>
                  </a:cubicBezTo>
                  <a:cubicBezTo>
                    <a:pt x="76" y="48"/>
                    <a:pt x="81" y="46"/>
                    <a:pt x="78" y="34"/>
                  </a:cubicBezTo>
                  <a:cubicBezTo>
                    <a:pt x="75" y="23"/>
                    <a:pt x="74" y="0"/>
                    <a:pt x="73" y="11"/>
                  </a:cubicBezTo>
                  <a:close/>
                </a:path>
              </a:pathLst>
            </a:custGeom>
            <a:solidFill>
              <a:srgbClr val="9C93C6"/>
            </a:solidFill>
            <a:ln w="9525">
              <a:noFill/>
              <a:round/>
              <a:headEnd/>
              <a:tailEnd/>
            </a:ln>
          </p:spPr>
          <p:txBody>
            <a:bodyPr/>
            <a:lstStyle/>
            <a:p>
              <a:endParaRPr lang="en-US"/>
            </a:p>
          </p:txBody>
        </p:sp>
        <p:sp>
          <p:nvSpPr>
            <p:cNvPr id="27563" name="Freeform 935"/>
            <p:cNvSpPr>
              <a:spLocks/>
            </p:cNvSpPr>
            <p:nvPr/>
          </p:nvSpPr>
          <p:spPr bwMode="auto">
            <a:xfrm>
              <a:off x="3302000" y="5155282"/>
              <a:ext cx="736600" cy="669925"/>
            </a:xfrm>
            <a:custGeom>
              <a:avLst/>
              <a:gdLst>
                <a:gd name="T0" fmla="*/ 2147483647 w 223"/>
                <a:gd name="T1" fmla="*/ 2147483647 h 203"/>
                <a:gd name="T2" fmla="*/ 2147483647 w 223"/>
                <a:gd name="T3" fmla="*/ 2147483647 h 203"/>
                <a:gd name="T4" fmla="*/ 2147483647 w 223"/>
                <a:gd name="T5" fmla="*/ 2147483647 h 203"/>
                <a:gd name="T6" fmla="*/ 2147483647 w 223"/>
                <a:gd name="T7" fmla="*/ 2147483647 h 203"/>
                <a:gd name="T8" fmla="*/ 2147483647 w 223"/>
                <a:gd name="T9" fmla="*/ 2147483647 h 203"/>
                <a:gd name="T10" fmla="*/ 2147483647 w 223"/>
                <a:gd name="T11" fmla="*/ 2147483647 h 203"/>
                <a:gd name="T12" fmla="*/ 2147483647 w 223"/>
                <a:gd name="T13" fmla="*/ 2147483647 h 203"/>
                <a:gd name="T14" fmla="*/ 2147483647 w 223"/>
                <a:gd name="T15" fmla="*/ 2147483647 h 203"/>
                <a:gd name="T16" fmla="*/ 2147483647 w 223"/>
                <a:gd name="T17" fmla="*/ 2147483647 h 203"/>
                <a:gd name="T18" fmla="*/ 2147483647 w 223"/>
                <a:gd name="T19" fmla="*/ 2147483647 h 203"/>
                <a:gd name="T20" fmla="*/ 2147483647 w 223"/>
                <a:gd name="T21" fmla="*/ 2147483647 h 203"/>
                <a:gd name="T22" fmla="*/ 2147483647 w 223"/>
                <a:gd name="T23" fmla="*/ 2147483647 h 203"/>
                <a:gd name="T24" fmla="*/ 2147483647 w 223"/>
                <a:gd name="T25" fmla="*/ 2147483647 h 203"/>
                <a:gd name="T26" fmla="*/ 2147483647 w 223"/>
                <a:gd name="T27" fmla="*/ 2147483647 h 203"/>
                <a:gd name="T28" fmla="*/ 2147483647 w 223"/>
                <a:gd name="T29" fmla="*/ 2147483647 h 203"/>
                <a:gd name="T30" fmla="*/ 2147483647 w 223"/>
                <a:gd name="T31" fmla="*/ 2147483647 h 203"/>
                <a:gd name="T32" fmla="*/ 2147483647 w 223"/>
                <a:gd name="T33" fmla="*/ 2147483647 h 203"/>
                <a:gd name="T34" fmla="*/ 2147483647 w 223"/>
                <a:gd name="T35" fmla="*/ 2147483647 h 203"/>
                <a:gd name="T36" fmla="*/ 2147483647 w 223"/>
                <a:gd name="T37" fmla="*/ 2147483647 h 203"/>
                <a:gd name="T38" fmla="*/ 2147483647 w 223"/>
                <a:gd name="T39" fmla="*/ 2147483647 h 203"/>
                <a:gd name="T40" fmla="*/ 2147483647 w 223"/>
                <a:gd name="T41" fmla="*/ 2147483647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3"/>
                <a:gd name="T64" fmla="*/ 0 h 203"/>
                <a:gd name="T65" fmla="*/ 223 w 223"/>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3" h="203">
                  <a:moveTo>
                    <a:pt x="73" y="11"/>
                  </a:moveTo>
                  <a:cubicBezTo>
                    <a:pt x="73" y="11"/>
                    <a:pt x="61" y="21"/>
                    <a:pt x="57" y="33"/>
                  </a:cubicBezTo>
                  <a:cubicBezTo>
                    <a:pt x="54" y="45"/>
                    <a:pt x="49" y="43"/>
                    <a:pt x="46" y="54"/>
                  </a:cubicBezTo>
                  <a:cubicBezTo>
                    <a:pt x="43" y="66"/>
                    <a:pt x="37" y="67"/>
                    <a:pt x="19" y="62"/>
                  </a:cubicBezTo>
                  <a:cubicBezTo>
                    <a:pt x="0" y="58"/>
                    <a:pt x="5" y="69"/>
                    <a:pt x="8" y="80"/>
                  </a:cubicBezTo>
                  <a:cubicBezTo>
                    <a:pt x="11" y="92"/>
                    <a:pt x="6" y="85"/>
                    <a:pt x="16" y="99"/>
                  </a:cubicBezTo>
                  <a:cubicBezTo>
                    <a:pt x="26" y="113"/>
                    <a:pt x="42" y="124"/>
                    <a:pt x="43" y="126"/>
                  </a:cubicBezTo>
                  <a:cubicBezTo>
                    <a:pt x="43" y="129"/>
                    <a:pt x="41" y="162"/>
                    <a:pt x="48" y="161"/>
                  </a:cubicBezTo>
                  <a:cubicBezTo>
                    <a:pt x="55" y="160"/>
                    <a:pt x="59" y="146"/>
                    <a:pt x="67" y="148"/>
                  </a:cubicBezTo>
                  <a:cubicBezTo>
                    <a:pt x="74" y="151"/>
                    <a:pt x="79" y="153"/>
                    <a:pt x="89" y="158"/>
                  </a:cubicBezTo>
                  <a:cubicBezTo>
                    <a:pt x="99" y="163"/>
                    <a:pt x="105" y="157"/>
                    <a:pt x="114" y="167"/>
                  </a:cubicBezTo>
                  <a:cubicBezTo>
                    <a:pt x="124" y="176"/>
                    <a:pt x="134" y="184"/>
                    <a:pt x="147" y="191"/>
                  </a:cubicBezTo>
                  <a:cubicBezTo>
                    <a:pt x="161" y="197"/>
                    <a:pt x="148" y="203"/>
                    <a:pt x="174" y="199"/>
                  </a:cubicBezTo>
                  <a:cubicBezTo>
                    <a:pt x="201" y="195"/>
                    <a:pt x="201" y="186"/>
                    <a:pt x="212" y="183"/>
                  </a:cubicBezTo>
                  <a:cubicBezTo>
                    <a:pt x="223" y="180"/>
                    <a:pt x="219" y="165"/>
                    <a:pt x="205" y="168"/>
                  </a:cubicBezTo>
                  <a:cubicBezTo>
                    <a:pt x="190" y="171"/>
                    <a:pt x="182" y="169"/>
                    <a:pt x="164" y="163"/>
                  </a:cubicBezTo>
                  <a:cubicBezTo>
                    <a:pt x="147" y="156"/>
                    <a:pt x="130" y="149"/>
                    <a:pt x="124" y="137"/>
                  </a:cubicBezTo>
                  <a:cubicBezTo>
                    <a:pt x="118" y="126"/>
                    <a:pt x="112" y="125"/>
                    <a:pt x="100" y="106"/>
                  </a:cubicBezTo>
                  <a:cubicBezTo>
                    <a:pt x="89" y="87"/>
                    <a:pt x="82" y="78"/>
                    <a:pt x="79" y="63"/>
                  </a:cubicBezTo>
                  <a:cubicBezTo>
                    <a:pt x="76" y="48"/>
                    <a:pt x="80" y="45"/>
                    <a:pt x="77" y="34"/>
                  </a:cubicBezTo>
                  <a:cubicBezTo>
                    <a:pt x="74" y="22"/>
                    <a:pt x="74" y="0"/>
                    <a:pt x="73" y="11"/>
                  </a:cubicBezTo>
                  <a:close/>
                </a:path>
              </a:pathLst>
            </a:custGeom>
            <a:solidFill>
              <a:srgbClr val="9B93C5"/>
            </a:solidFill>
            <a:ln w="9525">
              <a:noFill/>
              <a:round/>
              <a:headEnd/>
              <a:tailEnd/>
            </a:ln>
          </p:spPr>
          <p:txBody>
            <a:bodyPr/>
            <a:lstStyle/>
            <a:p>
              <a:endParaRPr lang="en-US"/>
            </a:p>
          </p:txBody>
        </p:sp>
        <p:sp>
          <p:nvSpPr>
            <p:cNvPr id="27564" name="Freeform 936"/>
            <p:cNvSpPr>
              <a:spLocks/>
            </p:cNvSpPr>
            <p:nvPr/>
          </p:nvSpPr>
          <p:spPr bwMode="auto">
            <a:xfrm>
              <a:off x="3302000" y="5158457"/>
              <a:ext cx="736600" cy="666750"/>
            </a:xfrm>
            <a:custGeom>
              <a:avLst/>
              <a:gdLst>
                <a:gd name="T0" fmla="*/ 2147483647 w 223"/>
                <a:gd name="T1" fmla="*/ 2147483647 h 202"/>
                <a:gd name="T2" fmla="*/ 2147483647 w 223"/>
                <a:gd name="T3" fmla="*/ 2147483647 h 202"/>
                <a:gd name="T4" fmla="*/ 2147483647 w 223"/>
                <a:gd name="T5" fmla="*/ 2147483647 h 202"/>
                <a:gd name="T6" fmla="*/ 2147483647 w 223"/>
                <a:gd name="T7" fmla="*/ 2147483647 h 202"/>
                <a:gd name="T8" fmla="*/ 2147483647 w 223"/>
                <a:gd name="T9" fmla="*/ 2147483647 h 202"/>
                <a:gd name="T10" fmla="*/ 2147483647 w 223"/>
                <a:gd name="T11" fmla="*/ 2147483647 h 202"/>
                <a:gd name="T12" fmla="*/ 2147483647 w 223"/>
                <a:gd name="T13" fmla="*/ 2147483647 h 202"/>
                <a:gd name="T14" fmla="*/ 2147483647 w 223"/>
                <a:gd name="T15" fmla="*/ 2147483647 h 202"/>
                <a:gd name="T16" fmla="*/ 2147483647 w 223"/>
                <a:gd name="T17" fmla="*/ 2147483647 h 202"/>
                <a:gd name="T18" fmla="*/ 2147483647 w 223"/>
                <a:gd name="T19" fmla="*/ 2147483647 h 202"/>
                <a:gd name="T20" fmla="*/ 2147483647 w 223"/>
                <a:gd name="T21" fmla="*/ 2147483647 h 202"/>
                <a:gd name="T22" fmla="*/ 2147483647 w 223"/>
                <a:gd name="T23" fmla="*/ 2147483647 h 202"/>
                <a:gd name="T24" fmla="*/ 2147483647 w 223"/>
                <a:gd name="T25" fmla="*/ 2147483647 h 202"/>
                <a:gd name="T26" fmla="*/ 2147483647 w 223"/>
                <a:gd name="T27" fmla="*/ 2147483647 h 202"/>
                <a:gd name="T28" fmla="*/ 2147483647 w 223"/>
                <a:gd name="T29" fmla="*/ 2147483647 h 202"/>
                <a:gd name="T30" fmla="*/ 2147483647 w 223"/>
                <a:gd name="T31" fmla="*/ 2147483647 h 202"/>
                <a:gd name="T32" fmla="*/ 2147483647 w 223"/>
                <a:gd name="T33" fmla="*/ 2147483647 h 202"/>
                <a:gd name="T34" fmla="*/ 2147483647 w 223"/>
                <a:gd name="T35" fmla="*/ 2147483647 h 202"/>
                <a:gd name="T36" fmla="*/ 2147483647 w 223"/>
                <a:gd name="T37" fmla="*/ 2147483647 h 202"/>
                <a:gd name="T38" fmla="*/ 2147483647 w 223"/>
                <a:gd name="T39" fmla="*/ 2147483647 h 202"/>
                <a:gd name="T40" fmla="*/ 2147483647 w 223"/>
                <a:gd name="T41" fmla="*/ 2147483647 h 2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3"/>
                <a:gd name="T64" fmla="*/ 0 h 202"/>
                <a:gd name="T65" fmla="*/ 223 w 223"/>
                <a:gd name="T66" fmla="*/ 202 h 2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3" h="202">
                  <a:moveTo>
                    <a:pt x="73" y="10"/>
                  </a:moveTo>
                  <a:cubicBezTo>
                    <a:pt x="73" y="10"/>
                    <a:pt x="61" y="21"/>
                    <a:pt x="57" y="33"/>
                  </a:cubicBezTo>
                  <a:cubicBezTo>
                    <a:pt x="54" y="44"/>
                    <a:pt x="49" y="42"/>
                    <a:pt x="46" y="54"/>
                  </a:cubicBezTo>
                  <a:cubicBezTo>
                    <a:pt x="43" y="65"/>
                    <a:pt x="37" y="66"/>
                    <a:pt x="19" y="62"/>
                  </a:cubicBezTo>
                  <a:cubicBezTo>
                    <a:pt x="0" y="57"/>
                    <a:pt x="5" y="68"/>
                    <a:pt x="8" y="80"/>
                  </a:cubicBezTo>
                  <a:cubicBezTo>
                    <a:pt x="11" y="91"/>
                    <a:pt x="7" y="84"/>
                    <a:pt x="17" y="98"/>
                  </a:cubicBezTo>
                  <a:cubicBezTo>
                    <a:pt x="26" y="112"/>
                    <a:pt x="42" y="123"/>
                    <a:pt x="43" y="125"/>
                  </a:cubicBezTo>
                  <a:cubicBezTo>
                    <a:pt x="43" y="127"/>
                    <a:pt x="41" y="161"/>
                    <a:pt x="48" y="160"/>
                  </a:cubicBezTo>
                  <a:cubicBezTo>
                    <a:pt x="55" y="159"/>
                    <a:pt x="59" y="144"/>
                    <a:pt x="67" y="147"/>
                  </a:cubicBezTo>
                  <a:cubicBezTo>
                    <a:pt x="74" y="150"/>
                    <a:pt x="79" y="152"/>
                    <a:pt x="89" y="157"/>
                  </a:cubicBezTo>
                  <a:cubicBezTo>
                    <a:pt x="99" y="162"/>
                    <a:pt x="105" y="156"/>
                    <a:pt x="114" y="165"/>
                  </a:cubicBezTo>
                  <a:cubicBezTo>
                    <a:pt x="123" y="175"/>
                    <a:pt x="134" y="183"/>
                    <a:pt x="147" y="189"/>
                  </a:cubicBezTo>
                  <a:cubicBezTo>
                    <a:pt x="161" y="196"/>
                    <a:pt x="148" y="202"/>
                    <a:pt x="174" y="198"/>
                  </a:cubicBezTo>
                  <a:cubicBezTo>
                    <a:pt x="200" y="194"/>
                    <a:pt x="200" y="185"/>
                    <a:pt x="212" y="182"/>
                  </a:cubicBezTo>
                  <a:cubicBezTo>
                    <a:pt x="223" y="179"/>
                    <a:pt x="219" y="164"/>
                    <a:pt x="205" y="167"/>
                  </a:cubicBezTo>
                  <a:cubicBezTo>
                    <a:pt x="190" y="170"/>
                    <a:pt x="182" y="168"/>
                    <a:pt x="164" y="162"/>
                  </a:cubicBezTo>
                  <a:cubicBezTo>
                    <a:pt x="146" y="155"/>
                    <a:pt x="130" y="148"/>
                    <a:pt x="124" y="136"/>
                  </a:cubicBezTo>
                  <a:cubicBezTo>
                    <a:pt x="118" y="125"/>
                    <a:pt x="111" y="124"/>
                    <a:pt x="100" y="105"/>
                  </a:cubicBezTo>
                  <a:cubicBezTo>
                    <a:pt x="89" y="86"/>
                    <a:pt x="82" y="77"/>
                    <a:pt x="79" y="62"/>
                  </a:cubicBezTo>
                  <a:cubicBezTo>
                    <a:pt x="76" y="47"/>
                    <a:pt x="80" y="45"/>
                    <a:pt x="77" y="33"/>
                  </a:cubicBezTo>
                  <a:cubicBezTo>
                    <a:pt x="74" y="22"/>
                    <a:pt x="74" y="0"/>
                    <a:pt x="73" y="10"/>
                  </a:cubicBezTo>
                  <a:close/>
                </a:path>
              </a:pathLst>
            </a:custGeom>
            <a:solidFill>
              <a:srgbClr val="9A92C5"/>
            </a:solidFill>
            <a:ln w="9525">
              <a:noFill/>
              <a:round/>
              <a:headEnd/>
              <a:tailEnd/>
            </a:ln>
          </p:spPr>
          <p:txBody>
            <a:bodyPr/>
            <a:lstStyle/>
            <a:p>
              <a:endParaRPr lang="en-US"/>
            </a:p>
          </p:txBody>
        </p:sp>
        <p:sp>
          <p:nvSpPr>
            <p:cNvPr id="27565" name="Freeform 937"/>
            <p:cNvSpPr>
              <a:spLocks/>
            </p:cNvSpPr>
            <p:nvPr/>
          </p:nvSpPr>
          <p:spPr bwMode="auto">
            <a:xfrm>
              <a:off x="3302000" y="5158457"/>
              <a:ext cx="736600" cy="666750"/>
            </a:xfrm>
            <a:custGeom>
              <a:avLst/>
              <a:gdLst>
                <a:gd name="T0" fmla="*/ 2147483647 w 223"/>
                <a:gd name="T1" fmla="*/ 2147483647 h 202"/>
                <a:gd name="T2" fmla="*/ 2147483647 w 223"/>
                <a:gd name="T3" fmla="*/ 2147483647 h 202"/>
                <a:gd name="T4" fmla="*/ 2147483647 w 223"/>
                <a:gd name="T5" fmla="*/ 2147483647 h 202"/>
                <a:gd name="T6" fmla="*/ 2147483647 w 223"/>
                <a:gd name="T7" fmla="*/ 2147483647 h 202"/>
                <a:gd name="T8" fmla="*/ 2147483647 w 223"/>
                <a:gd name="T9" fmla="*/ 2147483647 h 202"/>
                <a:gd name="T10" fmla="*/ 2147483647 w 223"/>
                <a:gd name="T11" fmla="*/ 2147483647 h 202"/>
                <a:gd name="T12" fmla="*/ 2147483647 w 223"/>
                <a:gd name="T13" fmla="*/ 2147483647 h 202"/>
                <a:gd name="T14" fmla="*/ 2147483647 w 223"/>
                <a:gd name="T15" fmla="*/ 2147483647 h 202"/>
                <a:gd name="T16" fmla="*/ 2147483647 w 223"/>
                <a:gd name="T17" fmla="*/ 2147483647 h 202"/>
                <a:gd name="T18" fmla="*/ 2147483647 w 223"/>
                <a:gd name="T19" fmla="*/ 2147483647 h 202"/>
                <a:gd name="T20" fmla="*/ 2147483647 w 223"/>
                <a:gd name="T21" fmla="*/ 2147483647 h 202"/>
                <a:gd name="T22" fmla="*/ 2147483647 w 223"/>
                <a:gd name="T23" fmla="*/ 2147483647 h 202"/>
                <a:gd name="T24" fmla="*/ 2147483647 w 223"/>
                <a:gd name="T25" fmla="*/ 2147483647 h 202"/>
                <a:gd name="T26" fmla="*/ 2147483647 w 223"/>
                <a:gd name="T27" fmla="*/ 2147483647 h 202"/>
                <a:gd name="T28" fmla="*/ 2147483647 w 223"/>
                <a:gd name="T29" fmla="*/ 2147483647 h 202"/>
                <a:gd name="T30" fmla="*/ 2147483647 w 223"/>
                <a:gd name="T31" fmla="*/ 2147483647 h 202"/>
                <a:gd name="T32" fmla="*/ 2147483647 w 223"/>
                <a:gd name="T33" fmla="*/ 2147483647 h 202"/>
                <a:gd name="T34" fmla="*/ 2147483647 w 223"/>
                <a:gd name="T35" fmla="*/ 2147483647 h 202"/>
                <a:gd name="T36" fmla="*/ 2147483647 w 223"/>
                <a:gd name="T37" fmla="*/ 2147483647 h 202"/>
                <a:gd name="T38" fmla="*/ 2147483647 w 223"/>
                <a:gd name="T39" fmla="*/ 2147483647 h 202"/>
                <a:gd name="T40" fmla="*/ 2147483647 w 223"/>
                <a:gd name="T41" fmla="*/ 2147483647 h 2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3"/>
                <a:gd name="T64" fmla="*/ 0 h 202"/>
                <a:gd name="T65" fmla="*/ 223 w 223"/>
                <a:gd name="T66" fmla="*/ 202 h 2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3" h="202">
                  <a:moveTo>
                    <a:pt x="73" y="11"/>
                  </a:moveTo>
                  <a:cubicBezTo>
                    <a:pt x="73" y="11"/>
                    <a:pt x="61" y="21"/>
                    <a:pt x="57" y="33"/>
                  </a:cubicBezTo>
                  <a:cubicBezTo>
                    <a:pt x="54" y="45"/>
                    <a:pt x="49" y="43"/>
                    <a:pt x="46" y="54"/>
                  </a:cubicBezTo>
                  <a:cubicBezTo>
                    <a:pt x="43" y="65"/>
                    <a:pt x="38" y="67"/>
                    <a:pt x="19" y="62"/>
                  </a:cubicBezTo>
                  <a:cubicBezTo>
                    <a:pt x="0" y="57"/>
                    <a:pt x="6" y="68"/>
                    <a:pt x="9" y="80"/>
                  </a:cubicBezTo>
                  <a:cubicBezTo>
                    <a:pt x="12" y="91"/>
                    <a:pt x="7" y="84"/>
                    <a:pt x="17" y="98"/>
                  </a:cubicBezTo>
                  <a:cubicBezTo>
                    <a:pt x="27" y="112"/>
                    <a:pt x="42" y="123"/>
                    <a:pt x="43" y="125"/>
                  </a:cubicBezTo>
                  <a:cubicBezTo>
                    <a:pt x="44" y="127"/>
                    <a:pt x="41" y="161"/>
                    <a:pt x="48" y="160"/>
                  </a:cubicBezTo>
                  <a:cubicBezTo>
                    <a:pt x="55" y="159"/>
                    <a:pt x="59" y="144"/>
                    <a:pt x="67" y="147"/>
                  </a:cubicBezTo>
                  <a:cubicBezTo>
                    <a:pt x="74" y="149"/>
                    <a:pt x="79" y="151"/>
                    <a:pt x="89" y="156"/>
                  </a:cubicBezTo>
                  <a:cubicBezTo>
                    <a:pt x="99" y="161"/>
                    <a:pt x="105" y="156"/>
                    <a:pt x="114" y="165"/>
                  </a:cubicBezTo>
                  <a:cubicBezTo>
                    <a:pt x="123" y="175"/>
                    <a:pt x="134" y="183"/>
                    <a:pt x="147" y="189"/>
                  </a:cubicBezTo>
                  <a:cubicBezTo>
                    <a:pt x="161" y="195"/>
                    <a:pt x="148" y="202"/>
                    <a:pt x="174" y="198"/>
                  </a:cubicBezTo>
                  <a:cubicBezTo>
                    <a:pt x="200" y="194"/>
                    <a:pt x="200" y="185"/>
                    <a:pt x="211" y="182"/>
                  </a:cubicBezTo>
                  <a:cubicBezTo>
                    <a:pt x="223" y="179"/>
                    <a:pt x="219" y="164"/>
                    <a:pt x="205" y="167"/>
                  </a:cubicBezTo>
                  <a:cubicBezTo>
                    <a:pt x="190" y="170"/>
                    <a:pt x="181" y="168"/>
                    <a:pt x="164" y="162"/>
                  </a:cubicBezTo>
                  <a:cubicBezTo>
                    <a:pt x="146" y="155"/>
                    <a:pt x="129" y="147"/>
                    <a:pt x="123" y="136"/>
                  </a:cubicBezTo>
                  <a:cubicBezTo>
                    <a:pt x="117" y="125"/>
                    <a:pt x="111" y="124"/>
                    <a:pt x="99" y="105"/>
                  </a:cubicBezTo>
                  <a:cubicBezTo>
                    <a:pt x="88" y="86"/>
                    <a:pt x="82" y="77"/>
                    <a:pt x="79" y="62"/>
                  </a:cubicBezTo>
                  <a:cubicBezTo>
                    <a:pt x="75" y="47"/>
                    <a:pt x="80" y="45"/>
                    <a:pt x="77" y="34"/>
                  </a:cubicBezTo>
                  <a:cubicBezTo>
                    <a:pt x="74" y="22"/>
                    <a:pt x="74" y="0"/>
                    <a:pt x="73" y="11"/>
                  </a:cubicBezTo>
                  <a:close/>
                </a:path>
              </a:pathLst>
            </a:custGeom>
            <a:solidFill>
              <a:srgbClr val="9992C5"/>
            </a:solidFill>
            <a:ln w="9525">
              <a:noFill/>
              <a:round/>
              <a:headEnd/>
              <a:tailEnd/>
            </a:ln>
          </p:spPr>
          <p:txBody>
            <a:bodyPr/>
            <a:lstStyle/>
            <a:p>
              <a:endParaRPr lang="en-US"/>
            </a:p>
          </p:txBody>
        </p:sp>
        <p:sp>
          <p:nvSpPr>
            <p:cNvPr id="27566" name="Freeform 938"/>
            <p:cNvSpPr>
              <a:spLocks/>
            </p:cNvSpPr>
            <p:nvPr/>
          </p:nvSpPr>
          <p:spPr bwMode="auto">
            <a:xfrm>
              <a:off x="3302000" y="5161632"/>
              <a:ext cx="736600" cy="658813"/>
            </a:xfrm>
            <a:custGeom>
              <a:avLst/>
              <a:gdLst>
                <a:gd name="T0" fmla="*/ 2147483647 w 223"/>
                <a:gd name="T1" fmla="*/ 2147483647 h 200"/>
                <a:gd name="T2" fmla="*/ 2147483647 w 223"/>
                <a:gd name="T3" fmla="*/ 2147483647 h 200"/>
                <a:gd name="T4" fmla="*/ 2147483647 w 223"/>
                <a:gd name="T5" fmla="*/ 2147483647 h 200"/>
                <a:gd name="T6" fmla="*/ 2147483647 w 223"/>
                <a:gd name="T7" fmla="*/ 2147483647 h 200"/>
                <a:gd name="T8" fmla="*/ 2147483647 w 223"/>
                <a:gd name="T9" fmla="*/ 2147483647 h 200"/>
                <a:gd name="T10" fmla="*/ 2147483647 w 223"/>
                <a:gd name="T11" fmla="*/ 2147483647 h 200"/>
                <a:gd name="T12" fmla="*/ 2147483647 w 223"/>
                <a:gd name="T13" fmla="*/ 2147483647 h 200"/>
                <a:gd name="T14" fmla="*/ 2147483647 w 223"/>
                <a:gd name="T15" fmla="*/ 2147483647 h 200"/>
                <a:gd name="T16" fmla="*/ 2147483647 w 223"/>
                <a:gd name="T17" fmla="*/ 2147483647 h 200"/>
                <a:gd name="T18" fmla="*/ 2147483647 w 223"/>
                <a:gd name="T19" fmla="*/ 2147483647 h 200"/>
                <a:gd name="T20" fmla="*/ 2147483647 w 223"/>
                <a:gd name="T21" fmla="*/ 2147483647 h 200"/>
                <a:gd name="T22" fmla="*/ 2147483647 w 223"/>
                <a:gd name="T23" fmla="*/ 2147483647 h 200"/>
                <a:gd name="T24" fmla="*/ 2147483647 w 223"/>
                <a:gd name="T25" fmla="*/ 2147483647 h 200"/>
                <a:gd name="T26" fmla="*/ 2147483647 w 223"/>
                <a:gd name="T27" fmla="*/ 2147483647 h 200"/>
                <a:gd name="T28" fmla="*/ 2147483647 w 223"/>
                <a:gd name="T29" fmla="*/ 2147483647 h 200"/>
                <a:gd name="T30" fmla="*/ 2147483647 w 223"/>
                <a:gd name="T31" fmla="*/ 2147483647 h 200"/>
                <a:gd name="T32" fmla="*/ 2147483647 w 223"/>
                <a:gd name="T33" fmla="*/ 2147483647 h 200"/>
                <a:gd name="T34" fmla="*/ 2147483647 w 223"/>
                <a:gd name="T35" fmla="*/ 2147483647 h 200"/>
                <a:gd name="T36" fmla="*/ 2147483647 w 223"/>
                <a:gd name="T37" fmla="*/ 2147483647 h 200"/>
                <a:gd name="T38" fmla="*/ 2147483647 w 223"/>
                <a:gd name="T39" fmla="*/ 2147483647 h 200"/>
                <a:gd name="T40" fmla="*/ 2147483647 w 223"/>
                <a:gd name="T41" fmla="*/ 2147483647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3"/>
                <a:gd name="T64" fmla="*/ 0 h 200"/>
                <a:gd name="T65" fmla="*/ 223 w 223"/>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3" h="200">
                  <a:moveTo>
                    <a:pt x="72" y="10"/>
                  </a:moveTo>
                  <a:cubicBezTo>
                    <a:pt x="72" y="10"/>
                    <a:pt x="61" y="21"/>
                    <a:pt x="57" y="32"/>
                  </a:cubicBezTo>
                  <a:cubicBezTo>
                    <a:pt x="54" y="44"/>
                    <a:pt x="49" y="42"/>
                    <a:pt x="46" y="53"/>
                  </a:cubicBezTo>
                  <a:cubicBezTo>
                    <a:pt x="43" y="65"/>
                    <a:pt x="38" y="66"/>
                    <a:pt x="19" y="61"/>
                  </a:cubicBezTo>
                  <a:cubicBezTo>
                    <a:pt x="0" y="56"/>
                    <a:pt x="6" y="68"/>
                    <a:pt x="9" y="79"/>
                  </a:cubicBezTo>
                  <a:cubicBezTo>
                    <a:pt x="12" y="90"/>
                    <a:pt x="7" y="83"/>
                    <a:pt x="17" y="97"/>
                  </a:cubicBezTo>
                  <a:cubicBezTo>
                    <a:pt x="27" y="111"/>
                    <a:pt x="43" y="122"/>
                    <a:pt x="43" y="124"/>
                  </a:cubicBezTo>
                  <a:cubicBezTo>
                    <a:pt x="44" y="126"/>
                    <a:pt x="42" y="160"/>
                    <a:pt x="48" y="159"/>
                  </a:cubicBezTo>
                  <a:cubicBezTo>
                    <a:pt x="55" y="158"/>
                    <a:pt x="60" y="143"/>
                    <a:pt x="67" y="145"/>
                  </a:cubicBezTo>
                  <a:cubicBezTo>
                    <a:pt x="74" y="148"/>
                    <a:pt x="79" y="150"/>
                    <a:pt x="89" y="155"/>
                  </a:cubicBezTo>
                  <a:cubicBezTo>
                    <a:pt x="99" y="160"/>
                    <a:pt x="105" y="154"/>
                    <a:pt x="114" y="164"/>
                  </a:cubicBezTo>
                  <a:cubicBezTo>
                    <a:pt x="123" y="174"/>
                    <a:pt x="134" y="182"/>
                    <a:pt x="147" y="188"/>
                  </a:cubicBezTo>
                  <a:cubicBezTo>
                    <a:pt x="161" y="194"/>
                    <a:pt x="148" y="200"/>
                    <a:pt x="174" y="196"/>
                  </a:cubicBezTo>
                  <a:cubicBezTo>
                    <a:pt x="200" y="193"/>
                    <a:pt x="200" y="184"/>
                    <a:pt x="211" y="181"/>
                  </a:cubicBezTo>
                  <a:cubicBezTo>
                    <a:pt x="223" y="178"/>
                    <a:pt x="219" y="163"/>
                    <a:pt x="204" y="166"/>
                  </a:cubicBezTo>
                  <a:cubicBezTo>
                    <a:pt x="190" y="169"/>
                    <a:pt x="181" y="167"/>
                    <a:pt x="163" y="161"/>
                  </a:cubicBezTo>
                  <a:cubicBezTo>
                    <a:pt x="146" y="154"/>
                    <a:pt x="129" y="146"/>
                    <a:pt x="123" y="135"/>
                  </a:cubicBezTo>
                  <a:cubicBezTo>
                    <a:pt x="117" y="124"/>
                    <a:pt x="110" y="123"/>
                    <a:pt x="99" y="104"/>
                  </a:cubicBezTo>
                  <a:cubicBezTo>
                    <a:pt x="88" y="85"/>
                    <a:pt x="82" y="77"/>
                    <a:pt x="78" y="62"/>
                  </a:cubicBezTo>
                  <a:cubicBezTo>
                    <a:pt x="75" y="47"/>
                    <a:pt x="80" y="44"/>
                    <a:pt x="77" y="33"/>
                  </a:cubicBezTo>
                  <a:cubicBezTo>
                    <a:pt x="74" y="22"/>
                    <a:pt x="73" y="0"/>
                    <a:pt x="72" y="10"/>
                  </a:cubicBezTo>
                  <a:close/>
                </a:path>
              </a:pathLst>
            </a:custGeom>
            <a:solidFill>
              <a:srgbClr val="9891C5"/>
            </a:solidFill>
            <a:ln w="9525">
              <a:noFill/>
              <a:round/>
              <a:headEnd/>
              <a:tailEnd/>
            </a:ln>
          </p:spPr>
          <p:txBody>
            <a:bodyPr/>
            <a:lstStyle/>
            <a:p>
              <a:endParaRPr lang="en-US"/>
            </a:p>
          </p:txBody>
        </p:sp>
        <p:sp>
          <p:nvSpPr>
            <p:cNvPr id="27567" name="Freeform 939"/>
            <p:cNvSpPr>
              <a:spLocks/>
            </p:cNvSpPr>
            <p:nvPr/>
          </p:nvSpPr>
          <p:spPr bwMode="auto">
            <a:xfrm>
              <a:off x="3305175" y="5161632"/>
              <a:ext cx="730250" cy="658813"/>
            </a:xfrm>
            <a:custGeom>
              <a:avLst/>
              <a:gdLst>
                <a:gd name="T0" fmla="*/ 2147483647 w 221"/>
                <a:gd name="T1" fmla="*/ 2147483647 h 200"/>
                <a:gd name="T2" fmla="*/ 2147483647 w 221"/>
                <a:gd name="T3" fmla="*/ 2147483647 h 200"/>
                <a:gd name="T4" fmla="*/ 2147483647 w 221"/>
                <a:gd name="T5" fmla="*/ 2147483647 h 200"/>
                <a:gd name="T6" fmla="*/ 2147483647 w 221"/>
                <a:gd name="T7" fmla="*/ 2147483647 h 200"/>
                <a:gd name="T8" fmla="*/ 2147483647 w 221"/>
                <a:gd name="T9" fmla="*/ 2147483647 h 200"/>
                <a:gd name="T10" fmla="*/ 2147483647 w 221"/>
                <a:gd name="T11" fmla="*/ 2147483647 h 200"/>
                <a:gd name="T12" fmla="*/ 2147483647 w 221"/>
                <a:gd name="T13" fmla="*/ 2147483647 h 200"/>
                <a:gd name="T14" fmla="*/ 2147483647 w 221"/>
                <a:gd name="T15" fmla="*/ 2147483647 h 200"/>
                <a:gd name="T16" fmla="*/ 2147483647 w 221"/>
                <a:gd name="T17" fmla="*/ 2147483647 h 200"/>
                <a:gd name="T18" fmla="*/ 2147483647 w 221"/>
                <a:gd name="T19" fmla="*/ 2147483647 h 200"/>
                <a:gd name="T20" fmla="*/ 2147483647 w 221"/>
                <a:gd name="T21" fmla="*/ 2147483647 h 200"/>
                <a:gd name="T22" fmla="*/ 2147483647 w 221"/>
                <a:gd name="T23" fmla="*/ 2147483647 h 200"/>
                <a:gd name="T24" fmla="*/ 2147483647 w 221"/>
                <a:gd name="T25" fmla="*/ 2147483647 h 200"/>
                <a:gd name="T26" fmla="*/ 2147483647 w 221"/>
                <a:gd name="T27" fmla="*/ 2147483647 h 200"/>
                <a:gd name="T28" fmla="*/ 2147483647 w 221"/>
                <a:gd name="T29" fmla="*/ 2147483647 h 200"/>
                <a:gd name="T30" fmla="*/ 2147483647 w 221"/>
                <a:gd name="T31" fmla="*/ 2147483647 h 200"/>
                <a:gd name="T32" fmla="*/ 2147483647 w 221"/>
                <a:gd name="T33" fmla="*/ 2147483647 h 200"/>
                <a:gd name="T34" fmla="*/ 2147483647 w 221"/>
                <a:gd name="T35" fmla="*/ 2147483647 h 200"/>
                <a:gd name="T36" fmla="*/ 2147483647 w 221"/>
                <a:gd name="T37" fmla="*/ 2147483647 h 200"/>
                <a:gd name="T38" fmla="*/ 2147483647 w 221"/>
                <a:gd name="T39" fmla="*/ 2147483647 h 200"/>
                <a:gd name="T40" fmla="*/ 2147483647 w 221"/>
                <a:gd name="T41" fmla="*/ 2147483647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1"/>
                <a:gd name="T64" fmla="*/ 0 h 200"/>
                <a:gd name="T65" fmla="*/ 221 w 221"/>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1" h="200">
                  <a:moveTo>
                    <a:pt x="71" y="11"/>
                  </a:moveTo>
                  <a:cubicBezTo>
                    <a:pt x="71" y="11"/>
                    <a:pt x="60" y="21"/>
                    <a:pt x="56" y="33"/>
                  </a:cubicBezTo>
                  <a:cubicBezTo>
                    <a:pt x="53" y="44"/>
                    <a:pt x="48" y="42"/>
                    <a:pt x="45" y="54"/>
                  </a:cubicBezTo>
                  <a:cubicBezTo>
                    <a:pt x="42" y="65"/>
                    <a:pt x="37" y="66"/>
                    <a:pt x="18" y="61"/>
                  </a:cubicBezTo>
                  <a:cubicBezTo>
                    <a:pt x="0" y="56"/>
                    <a:pt x="5" y="68"/>
                    <a:pt x="8" y="79"/>
                  </a:cubicBezTo>
                  <a:cubicBezTo>
                    <a:pt x="11" y="90"/>
                    <a:pt x="7" y="83"/>
                    <a:pt x="16" y="97"/>
                  </a:cubicBezTo>
                  <a:cubicBezTo>
                    <a:pt x="26" y="111"/>
                    <a:pt x="42" y="122"/>
                    <a:pt x="43" y="124"/>
                  </a:cubicBezTo>
                  <a:cubicBezTo>
                    <a:pt x="43" y="126"/>
                    <a:pt x="41" y="160"/>
                    <a:pt x="47" y="159"/>
                  </a:cubicBezTo>
                  <a:cubicBezTo>
                    <a:pt x="54" y="158"/>
                    <a:pt x="59" y="142"/>
                    <a:pt x="66" y="145"/>
                  </a:cubicBezTo>
                  <a:cubicBezTo>
                    <a:pt x="74" y="148"/>
                    <a:pt x="78" y="150"/>
                    <a:pt x="88" y="155"/>
                  </a:cubicBezTo>
                  <a:cubicBezTo>
                    <a:pt x="97" y="160"/>
                    <a:pt x="103" y="154"/>
                    <a:pt x="113" y="164"/>
                  </a:cubicBezTo>
                  <a:cubicBezTo>
                    <a:pt x="122" y="173"/>
                    <a:pt x="133" y="182"/>
                    <a:pt x="146" y="188"/>
                  </a:cubicBezTo>
                  <a:cubicBezTo>
                    <a:pt x="160" y="194"/>
                    <a:pt x="147" y="200"/>
                    <a:pt x="173" y="196"/>
                  </a:cubicBezTo>
                  <a:cubicBezTo>
                    <a:pt x="199" y="192"/>
                    <a:pt x="199" y="184"/>
                    <a:pt x="210" y="181"/>
                  </a:cubicBezTo>
                  <a:cubicBezTo>
                    <a:pt x="221" y="178"/>
                    <a:pt x="217" y="163"/>
                    <a:pt x="203" y="166"/>
                  </a:cubicBezTo>
                  <a:cubicBezTo>
                    <a:pt x="189" y="169"/>
                    <a:pt x="179" y="168"/>
                    <a:pt x="162" y="161"/>
                  </a:cubicBezTo>
                  <a:cubicBezTo>
                    <a:pt x="144" y="154"/>
                    <a:pt x="127" y="146"/>
                    <a:pt x="122" y="135"/>
                  </a:cubicBezTo>
                  <a:cubicBezTo>
                    <a:pt x="116" y="124"/>
                    <a:pt x="109" y="123"/>
                    <a:pt x="98" y="104"/>
                  </a:cubicBezTo>
                  <a:cubicBezTo>
                    <a:pt x="87" y="85"/>
                    <a:pt x="80" y="77"/>
                    <a:pt x="77" y="62"/>
                  </a:cubicBezTo>
                  <a:cubicBezTo>
                    <a:pt x="74" y="47"/>
                    <a:pt x="78" y="45"/>
                    <a:pt x="75" y="34"/>
                  </a:cubicBezTo>
                  <a:cubicBezTo>
                    <a:pt x="72" y="22"/>
                    <a:pt x="72" y="0"/>
                    <a:pt x="71" y="11"/>
                  </a:cubicBezTo>
                  <a:close/>
                </a:path>
              </a:pathLst>
            </a:custGeom>
            <a:solidFill>
              <a:srgbClr val="9790C4"/>
            </a:solidFill>
            <a:ln w="9525">
              <a:noFill/>
              <a:round/>
              <a:headEnd/>
              <a:tailEnd/>
            </a:ln>
          </p:spPr>
          <p:txBody>
            <a:bodyPr/>
            <a:lstStyle/>
            <a:p>
              <a:endParaRPr lang="en-US"/>
            </a:p>
          </p:txBody>
        </p:sp>
        <p:sp>
          <p:nvSpPr>
            <p:cNvPr id="27568" name="Freeform 940"/>
            <p:cNvSpPr>
              <a:spLocks/>
            </p:cNvSpPr>
            <p:nvPr/>
          </p:nvSpPr>
          <p:spPr bwMode="auto">
            <a:xfrm>
              <a:off x="3305175" y="5164807"/>
              <a:ext cx="730250" cy="655638"/>
            </a:xfrm>
            <a:custGeom>
              <a:avLst/>
              <a:gdLst>
                <a:gd name="T0" fmla="*/ 2147483647 w 221"/>
                <a:gd name="T1" fmla="*/ 2147483647 h 199"/>
                <a:gd name="T2" fmla="*/ 2147483647 w 221"/>
                <a:gd name="T3" fmla="*/ 2147483647 h 199"/>
                <a:gd name="T4" fmla="*/ 2147483647 w 221"/>
                <a:gd name="T5" fmla="*/ 2147483647 h 199"/>
                <a:gd name="T6" fmla="*/ 2147483647 w 221"/>
                <a:gd name="T7" fmla="*/ 2147483647 h 199"/>
                <a:gd name="T8" fmla="*/ 2147483647 w 221"/>
                <a:gd name="T9" fmla="*/ 2147483647 h 199"/>
                <a:gd name="T10" fmla="*/ 2147483647 w 221"/>
                <a:gd name="T11" fmla="*/ 2147483647 h 199"/>
                <a:gd name="T12" fmla="*/ 2147483647 w 221"/>
                <a:gd name="T13" fmla="*/ 2147483647 h 199"/>
                <a:gd name="T14" fmla="*/ 2147483647 w 221"/>
                <a:gd name="T15" fmla="*/ 2147483647 h 199"/>
                <a:gd name="T16" fmla="*/ 2147483647 w 221"/>
                <a:gd name="T17" fmla="*/ 2147483647 h 199"/>
                <a:gd name="T18" fmla="*/ 2147483647 w 221"/>
                <a:gd name="T19" fmla="*/ 2147483647 h 199"/>
                <a:gd name="T20" fmla="*/ 2147483647 w 221"/>
                <a:gd name="T21" fmla="*/ 2147483647 h 199"/>
                <a:gd name="T22" fmla="*/ 2147483647 w 221"/>
                <a:gd name="T23" fmla="*/ 2147483647 h 199"/>
                <a:gd name="T24" fmla="*/ 2147483647 w 221"/>
                <a:gd name="T25" fmla="*/ 2147483647 h 199"/>
                <a:gd name="T26" fmla="*/ 2147483647 w 221"/>
                <a:gd name="T27" fmla="*/ 2147483647 h 199"/>
                <a:gd name="T28" fmla="*/ 2147483647 w 221"/>
                <a:gd name="T29" fmla="*/ 2147483647 h 199"/>
                <a:gd name="T30" fmla="*/ 2147483647 w 221"/>
                <a:gd name="T31" fmla="*/ 2147483647 h 199"/>
                <a:gd name="T32" fmla="*/ 2147483647 w 221"/>
                <a:gd name="T33" fmla="*/ 2147483647 h 199"/>
                <a:gd name="T34" fmla="*/ 2147483647 w 221"/>
                <a:gd name="T35" fmla="*/ 2147483647 h 199"/>
                <a:gd name="T36" fmla="*/ 2147483647 w 221"/>
                <a:gd name="T37" fmla="*/ 2147483647 h 199"/>
                <a:gd name="T38" fmla="*/ 2147483647 w 221"/>
                <a:gd name="T39" fmla="*/ 2147483647 h 199"/>
                <a:gd name="T40" fmla="*/ 2147483647 w 221"/>
                <a:gd name="T41" fmla="*/ 2147483647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1"/>
                <a:gd name="T64" fmla="*/ 0 h 199"/>
                <a:gd name="T65" fmla="*/ 221 w 221"/>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1" h="199">
                  <a:moveTo>
                    <a:pt x="71" y="10"/>
                  </a:moveTo>
                  <a:cubicBezTo>
                    <a:pt x="71" y="10"/>
                    <a:pt x="60" y="21"/>
                    <a:pt x="56" y="32"/>
                  </a:cubicBezTo>
                  <a:cubicBezTo>
                    <a:pt x="53" y="44"/>
                    <a:pt x="48" y="42"/>
                    <a:pt x="45" y="53"/>
                  </a:cubicBezTo>
                  <a:cubicBezTo>
                    <a:pt x="42" y="64"/>
                    <a:pt x="37" y="65"/>
                    <a:pt x="18" y="60"/>
                  </a:cubicBezTo>
                  <a:cubicBezTo>
                    <a:pt x="0" y="56"/>
                    <a:pt x="6" y="67"/>
                    <a:pt x="9" y="78"/>
                  </a:cubicBezTo>
                  <a:cubicBezTo>
                    <a:pt x="12" y="89"/>
                    <a:pt x="7" y="82"/>
                    <a:pt x="17" y="96"/>
                  </a:cubicBezTo>
                  <a:cubicBezTo>
                    <a:pt x="26" y="110"/>
                    <a:pt x="42" y="121"/>
                    <a:pt x="43" y="123"/>
                  </a:cubicBezTo>
                  <a:cubicBezTo>
                    <a:pt x="43" y="125"/>
                    <a:pt x="41" y="159"/>
                    <a:pt x="47" y="158"/>
                  </a:cubicBezTo>
                  <a:cubicBezTo>
                    <a:pt x="54" y="157"/>
                    <a:pt x="59" y="141"/>
                    <a:pt x="66" y="144"/>
                  </a:cubicBezTo>
                  <a:cubicBezTo>
                    <a:pt x="74" y="146"/>
                    <a:pt x="78" y="149"/>
                    <a:pt x="88" y="154"/>
                  </a:cubicBezTo>
                  <a:cubicBezTo>
                    <a:pt x="97" y="159"/>
                    <a:pt x="103" y="153"/>
                    <a:pt x="113" y="163"/>
                  </a:cubicBezTo>
                  <a:cubicBezTo>
                    <a:pt x="122" y="172"/>
                    <a:pt x="133" y="180"/>
                    <a:pt x="146" y="186"/>
                  </a:cubicBezTo>
                  <a:cubicBezTo>
                    <a:pt x="160" y="193"/>
                    <a:pt x="147" y="199"/>
                    <a:pt x="173" y="195"/>
                  </a:cubicBezTo>
                  <a:cubicBezTo>
                    <a:pt x="199" y="191"/>
                    <a:pt x="199" y="183"/>
                    <a:pt x="210" y="180"/>
                  </a:cubicBezTo>
                  <a:cubicBezTo>
                    <a:pt x="221" y="177"/>
                    <a:pt x="217" y="162"/>
                    <a:pt x="203" y="165"/>
                  </a:cubicBezTo>
                  <a:cubicBezTo>
                    <a:pt x="189" y="168"/>
                    <a:pt x="179" y="167"/>
                    <a:pt x="162" y="160"/>
                  </a:cubicBezTo>
                  <a:cubicBezTo>
                    <a:pt x="144" y="153"/>
                    <a:pt x="127" y="145"/>
                    <a:pt x="121" y="134"/>
                  </a:cubicBezTo>
                  <a:cubicBezTo>
                    <a:pt x="115" y="123"/>
                    <a:pt x="108" y="122"/>
                    <a:pt x="97" y="103"/>
                  </a:cubicBezTo>
                  <a:cubicBezTo>
                    <a:pt x="86" y="84"/>
                    <a:pt x="80" y="76"/>
                    <a:pt x="77" y="61"/>
                  </a:cubicBezTo>
                  <a:cubicBezTo>
                    <a:pt x="74" y="46"/>
                    <a:pt x="78" y="44"/>
                    <a:pt x="75" y="33"/>
                  </a:cubicBezTo>
                  <a:cubicBezTo>
                    <a:pt x="72" y="22"/>
                    <a:pt x="72" y="0"/>
                    <a:pt x="71" y="10"/>
                  </a:cubicBezTo>
                  <a:close/>
                </a:path>
              </a:pathLst>
            </a:custGeom>
            <a:solidFill>
              <a:srgbClr val="9690C4"/>
            </a:solidFill>
            <a:ln w="9525">
              <a:noFill/>
              <a:round/>
              <a:headEnd/>
              <a:tailEnd/>
            </a:ln>
          </p:spPr>
          <p:txBody>
            <a:bodyPr/>
            <a:lstStyle/>
            <a:p>
              <a:endParaRPr lang="en-US"/>
            </a:p>
          </p:txBody>
        </p:sp>
        <p:sp>
          <p:nvSpPr>
            <p:cNvPr id="27569" name="Freeform 941"/>
            <p:cNvSpPr>
              <a:spLocks/>
            </p:cNvSpPr>
            <p:nvPr/>
          </p:nvSpPr>
          <p:spPr bwMode="auto">
            <a:xfrm>
              <a:off x="3305175" y="5164807"/>
              <a:ext cx="730250" cy="655638"/>
            </a:xfrm>
            <a:custGeom>
              <a:avLst/>
              <a:gdLst>
                <a:gd name="T0" fmla="*/ 2147483647 w 221"/>
                <a:gd name="T1" fmla="*/ 2147483647 h 199"/>
                <a:gd name="T2" fmla="*/ 2147483647 w 221"/>
                <a:gd name="T3" fmla="*/ 2147483647 h 199"/>
                <a:gd name="T4" fmla="*/ 2147483647 w 221"/>
                <a:gd name="T5" fmla="*/ 2147483647 h 199"/>
                <a:gd name="T6" fmla="*/ 2147483647 w 221"/>
                <a:gd name="T7" fmla="*/ 2147483647 h 199"/>
                <a:gd name="T8" fmla="*/ 2147483647 w 221"/>
                <a:gd name="T9" fmla="*/ 2147483647 h 199"/>
                <a:gd name="T10" fmla="*/ 2147483647 w 221"/>
                <a:gd name="T11" fmla="*/ 2147483647 h 199"/>
                <a:gd name="T12" fmla="*/ 2147483647 w 221"/>
                <a:gd name="T13" fmla="*/ 2147483647 h 199"/>
                <a:gd name="T14" fmla="*/ 2147483647 w 221"/>
                <a:gd name="T15" fmla="*/ 2147483647 h 199"/>
                <a:gd name="T16" fmla="*/ 2147483647 w 221"/>
                <a:gd name="T17" fmla="*/ 2147483647 h 199"/>
                <a:gd name="T18" fmla="*/ 2147483647 w 221"/>
                <a:gd name="T19" fmla="*/ 2147483647 h 199"/>
                <a:gd name="T20" fmla="*/ 2147483647 w 221"/>
                <a:gd name="T21" fmla="*/ 2147483647 h 199"/>
                <a:gd name="T22" fmla="*/ 2147483647 w 221"/>
                <a:gd name="T23" fmla="*/ 2147483647 h 199"/>
                <a:gd name="T24" fmla="*/ 2147483647 w 221"/>
                <a:gd name="T25" fmla="*/ 2147483647 h 199"/>
                <a:gd name="T26" fmla="*/ 2147483647 w 221"/>
                <a:gd name="T27" fmla="*/ 2147483647 h 199"/>
                <a:gd name="T28" fmla="*/ 2147483647 w 221"/>
                <a:gd name="T29" fmla="*/ 2147483647 h 199"/>
                <a:gd name="T30" fmla="*/ 2147483647 w 221"/>
                <a:gd name="T31" fmla="*/ 2147483647 h 199"/>
                <a:gd name="T32" fmla="*/ 2147483647 w 221"/>
                <a:gd name="T33" fmla="*/ 2147483647 h 199"/>
                <a:gd name="T34" fmla="*/ 2147483647 w 221"/>
                <a:gd name="T35" fmla="*/ 2147483647 h 199"/>
                <a:gd name="T36" fmla="*/ 2147483647 w 221"/>
                <a:gd name="T37" fmla="*/ 2147483647 h 199"/>
                <a:gd name="T38" fmla="*/ 2147483647 w 221"/>
                <a:gd name="T39" fmla="*/ 2147483647 h 199"/>
                <a:gd name="T40" fmla="*/ 2147483647 w 221"/>
                <a:gd name="T41" fmla="*/ 2147483647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1"/>
                <a:gd name="T64" fmla="*/ 0 h 199"/>
                <a:gd name="T65" fmla="*/ 221 w 221"/>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1" h="199">
                  <a:moveTo>
                    <a:pt x="71" y="11"/>
                  </a:moveTo>
                  <a:cubicBezTo>
                    <a:pt x="71" y="11"/>
                    <a:pt x="60" y="21"/>
                    <a:pt x="56" y="33"/>
                  </a:cubicBezTo>
                  <a:cubicBezTo>
                    <a:pt x="53" y="44"/>
                    <a:pt x="49" y="42"/>
                    <a:pt x="46" y="53"/>
                  </a:cubicBezTo>
                  <a:cubicBezTo>
                    <a:pt x="43" y="65"/>
                    <a:pt x="37" y="65"/>
                    <a:pt x="18" y="60"/>
                  </a:cubicBezTo>
                  <a:cubicBezTo>
                    <a:pt x="0" y="56"/>
                    <a:pt x="6" y="67"/>
                    <a:pt x="9" y="78"/>
                  </a:cubicBezTo>
                  <a:cubicBezTo>
                    <a:pt x="12" y="89"/>
                    <a:pt x="7" y="82"/>
                    <a:pt x="17" y="96"/>
                  </a:cubicBezTo>
                  <a:cubicBezTo>
                    <a:pt x="27" y="110"/>
                    <a:pt x="42" y="121"/>
                    <a:pt x="43" y="123"/>
                  </a:cubicBezTo>
                  <a:cubicBezTo>
                    <a:pt x="43" y="125"/>
                    <a:pt x="41" y="158"/>
                    <a:pt x="47" y="157"/>
                  </a:cubicBezTo>
                  <a:cubicBezTo>
                    <a:pt x="54" y="156"/>
                    <a:pt x="59" y="141"/>
                    <a:pt x="66" y="143"/>
                  </a:cubicBezTo>
                  <a:cubicBezTo>
                    <a:pt x="74" y="146"/>
                    <a:pt x="78" y="149"/>
                    <a:pt x="88" y="154"/>
                  </a:cubicBezTo>
                  <a:cubicBezTo>
                    <a:pt x="97" y="159"/>
                    <a:pt x="103" y="153"/>
                    <a:pt x="113" y="162"/>
                  </a:cubicBezTo>
                  <a:cubicBezTo>
                    <a:pt x="122" y="172"/>
                    <a:pt x="133" y="180"/>
                    <a:pt x="146" y="186"/>
                  </a:cubicBezTo>
                  <a:cubicBezTo>
                    <a:pt x="160" y="192"/>
                    <a:pt x="147" y="199"/>
                    <a:pt x="173" y="195"/>
                  </a:cubicBezTo>
                  <a:cubicBezTo>
                    <a:pt x="199" y="191"/>
                    <a:pt x="198" y="183"/>
                    <a:pt x="210" y="180"/>
                  </a:cubicBezTo>
                  <a:cubicBezTo>
                    <a:pt x="221" y="177"/>
                    <a:pt x="217" y="162"/>
                    <a:pt x="203" y="166"/>
                  </a:cubicBezTo>
                  <a:cubicBezTo>
                    <a:pt x="189" y="169"/>
                    <a:pt x="179" y="167"/>
                    <a:pt x="161" y="160"/>
                  </a:cubicBezTo>
                  <a:cubicBezTo>
                    <a:pt x="144" y="153"/>
                    <a:pt x="127" y="145"/>
                    <a:pt x="121" y="134"/>
                  </a:cubicBezTo>
                  <a:cubicBezTo>
                    <a:pt x="115" y="123"/>
                    <a:pt x="108" y="122"/>
                    <a:pt x="97" y="103"/>
                  </a:cubicBezTo>
                  <a:cubicBezTo>
                    <a:pt x="86" y="84"/>
                    <a:pt x="80" y="76"/>
                    <a:pt x="77" y="62"/>
                  </a:cubicBezTo>
                  <a:cubicBezTo>
                    <a:pt x="74" y="47"/>
                    <a:pt x="78" y="45"/>
                    <a:pt x="75" y="34"/>
                  </a:cubicBezTo>
                  <a:cubicBezTo>
                    <a:pt x="72" y="22"/>
                    <a:pt x="72" y="0"/>
                    <a:pt x="71" y="11"/>
                  </a:cubicBezTo>
                  <a:close/>
                </a:path>
              </a:pathLst>
            </a:custGeom>
            <a:solidFill>
              <a:srgbClr val="958FC3"/>
            </a:solidFill>
            <a:ln w="9525">
              <a:noFill/>
              <a:round/>
              <a:headEnd/>
              <a:tailEnd/>
            </a:ln>
          </p:spPr>
          <p:txBody>
            <a:bodyPr/>
            <a:lstStyle/>
            <a:p>
              <a:endParaRPr lang="en-US"/>
            </a:p>
          </p:txBody>
        </p:sp>
        <p:sp>
          <p:nvSpPr>
            <p:cNvPr id="27570" name="Freeform 942"/>
            <p:cNvSpPr>
              <a:spLocks/>
            </p:cNvSpPr>
            <p:nvPr/>
          </p:nvSpPr>
          <p:spPr bwMode="auto">
            <a:xfrm>
              <a:off x="3305175" y="5167982"/>
              <a:ext cx="730250" cy="652463"/>
            </a:xfrm>
            <a:custGeom>
              <a:avLst/>
              <a:gdLst>
                <a:gd name="T0" fmla="*/ 2147483647 w 221"/>
                <a:gd name="T1" fmla="*/ 2147483647 h 198"/>
                <a:gd name="T2" fmla="*/ 2147483647 w 221"/>
                <a:gd name="T3" fmla="*/ 2147483647 h 198"/>
                <a:gd name="T4" fmla="*/ 2147483647 w 221"/>
                <a:gd name="T5" fmla="*/ 2147483647 h 198"/>
                <a:gd name="T6" fmla="*/ 2147483647 w 221"/>
                <a:gd name="T7" fmla="*/ 2147483647 h 198"/>
                <a:gd name="T8" fmla="*/ 2147483647 w 221"/>
                <a:gd name="T9" fmla="*/ 2147483647 h 198"/>
                <a:gd name="T10" fmla="*/ 2147483647 w 221"/>
                <a:gd name="T11" fmla="*/ 2147483647 h 198"/>
                <a:gd name="T12" fmla="*/ 2147483647 w 221"/>
                <a:gd name="T13" fmla="*/ 2147483647 h 198"/>
                <a:gd name="T14" fmla="*/ 2147483647 w 221"/>
                <a:gd name="T15" fmla="*/ 2147483647 h 198"/>
                <a:gd name="T16" fmla="*/ 2147483647 w 221"/>
                <a:gd name="T17" fmla="*/ 2147483647 h 198"/>
                <a:gd name="T18" fmla="*/ 2147483647 w 221"/>
                <a:gd name="T19" fmla="*/ 2147483647 h 198"/>
                <a:gd name="T20" fmla="*/ 2147483647 w 221"/>
                <a:gd name="T21" fmla="*/ 2147483647 h 198"/>
                <a:gd name="T22" fmla="*/ 2147483647 w 221"/>
                <a:gd name="T23" fmla="*/ 2147483647 h 198"/>
                <a:gd name="T24" fmla="*/ 2147483647 w 221"/>
                <a:gd name="T25" fmla="*/ 2147483647 h 198"/>
                <a:gd name="T26" fmla="*/ 2147483647 w 221"/>
                <a:gd name="T27" fmla="*/ 2147483647 h 198"/>
                <a:gd name="T28" fmla="*/ 2147483647 w 221"/>
                <a:gd name="T29" fmla="*/ 2147483647 h 198"/>
                <a:gd name="T30" fmla="*/ 2147483647 w 221"/>
                <a:gd name="T31" fmla="*/ 2147483647 h 198"/>
                <a:gd name="T32" fmla="*/ 2147483647 w 221"/>
                <a:gd name="T33" fmla="*/ 2147483647 h 198"/>
                <a:gd name="T34" fmla="*/ 2147483647 w 221"/>
                <a:gd name="T35" fmla="*/ 2147483647 h 198"/>
                <a:gd name="T36" fmla="*/ 2147483647 w 221"/>
                <a:gd name="T37" fmla="*/ 2147483647 h 198"/>
                <a:gd name="T38" fmla="*/ 2147483647 w 221"/>
                <a:gd name="T39" fmla="*/ 2147483647 h 198"/>
                <a:gd name="T40" fmla="*/ 2147483647 w 221"/>
                <a:gd name="T41" fmla="*/ 2147483647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1"/>
                <a:gd name="T64" fmla="*/ 0 h 198"/>
                <a:gd name="T65" fmla="*/ 221 w 221"/>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1" h="198">
                  <a:moveTo>
                    <a:pt x="71" y="10"/>
                  </a:moveTo>
                  <a:cubicBezTo>
                    <a:pt x="71" y="10"/>
                    <a:pt x="60" y="21"/>
                    <a:pt x="56" y="32"/>
                  </a:cubicBezTo>
                  <a:cubicBezTo>
                    <a:pt x="53" y="44"/>
                    <a:pt x="49" y="41"/>
                    <a:pt x="46" y="53"/>
                  </a:cubicBezTo>
                  <a:cubicBezTo>
                    <a:pt x="43" y="64"/>
                    <a:pt x="37" y="64"/>
                    <a:pt x="18" y="60"/>
                  </a:cubicBezTo>
                  <a:cubicBezTo>
                    <a:pt x="0" y="55"/>
                    <a:pt x="6" y="66"/>
                    <a:pt x="9" y="77"/>
                  </a:cubicBezTo>
                  <a:cubicBezTo>
                    <a:pt x="12" y="89"/>
                    <a:pt x="8" y="81"/>
                    <a:pt x="17" y="95"/>
                  </a:cubicBezTo>
                  <a:cubicBezTo>
                    <a:pt x="27" y="109"/>
                    <a:pt x="43" y="120"/>
                    <a:pt x="43" y="122"/>
                  </a:cubicBezTo>
                  <a:cubicBezTo>
                    <a:pt x="44" y="124"/>
                    <a:pt x="41" y="157"/>
                    <a:pt x="47" y="156"/>
                  </a:cubicBezTo>
                  <a:cubicBezTo>
                    <a:pt x="54" y="155"/>
                    <a:pt x="59" y="139"/>
                    <a:pt x="66" y="142"/>
                  </a:cubicBezTo>
                  <a:cubicBezTo>
                    <a:pt x="74" y="144"/>
                    <a:pt x="78" y="147"/>
                    <a:pt x="88" y="152"/>
                  </a:cubicBezTo>
                  <a:cubicBezTo>
                    <a:pt x="97" y="157"/>
                    <a:pt x="103" y="152"/>
                    <a:pt x="113" y="161"/>
                  </a:cubicBezTo>
                  <a:cubicBezTo>
                    <a:pt x="122" y="171"/>
                    <a:pt x="133" y="179"/>
                    <a:pt x="146" y="185"/>
                  </a:cubicBezTo>
                  <a:cubicBezTo>
                    <a:pt x="160" y="191"/>
                    <a:pt x="147" y="198"/>
                    <a:pt x="173" y="194"/>
                  </a:cubicBezTo>
                  <a:cubicBezTo>
                    <a:pt x="199" y="190"/>
                    <a:pt x="198" y="182"/>
                    <a:pt x="209" y="179"/>
                  </a:cubicBezTo>
                  <a:cubicBezTo>
                    <a:pt x="221" y="176"/>
                    <a:pt x="217" y="162"/>
                    <a:pt x="203" y="165"/>
                  </a:cubicBezTo>
                  <a:cubicBezTo>
                    <a:pt x="188" y="168"/>
                    <a:pt x="178" y="166"/>
                    <a:pt x="161" y="159"/>
                  </a:cubicBezTo>
                  <a:cubicBezTo>
                    <a:pt x="143" y="152"/>
                    <a:pt x="126" y="144"/>
                    <a:pt x="120" y="133"/>
                  </a:cubicBezTo>
                  <a:cubicBezTo>
                    <a:pt x="115" y="122"/>
                    <a:pt x="107" y="121"/>
                    <a:pt x="96" y="102"/>
                  </a:cubicBezTo>
                  <a:cubicBezTo>
                    <a:pt x="85" y="84"/>
                    <a:pt x="80" y="76"/>
                    <a:pt x="77" y="61"/>
                  </a:cubicBezTo>
                  <a:cubicBezTo>
                    <a:pt x="74" y="46"/>
                    <a:pt x="78" y="44"/>
                    <a:pt x="75" y="33"/>
                  </a:cubicBezTo>
                  <a:cubicBezTo>
                    <a:pt x="72" y="22"/>
                    <a:pt x="72" y="0"/>
                    <a:pt x="71" y="10"/>
                  </a:cubicBezTo>
                  <a:close/>
                </a:path>
              </a:pathLst>
            </a:custGeom>
            <a:solidFill>
              <a:srgbClr val="948FC3"/>
            </a:solidFill>
            <a:ln w="9525">
              <a:noFill/>
              <a:round/>
              <a:headEnd/>
              <a:tailEnd/>
            </a:ln>
          </p:spPr>
          <p:txBody>
            <a:bodyPr/>
            <a:lstStyle/>
            <a:p>
              <a:endParaRPr lang="en-US"/>
            </a:p>
          </p:txBody>
        </p:sp>
        <p:sp>
          <p:nvSpPr>
            <p:cNvPr id="27571" name="Freeform 943"/>
            <p:cNvSpPr>
              <a:spLocks/>
            </p:cNvSpPr>
            <p:nvPr/>
          </p:nvSpPr>
          <p:spPr bwMode="auto">
            <a:xfrm>
              <a:off x="3305175" y="5167982"/>
              <a:ext cx="727075" cy="652463"/>
            </a:xfrm>
            <a:custGeom>
              <a:avLst/>
              <a:gdLst>
                <a:gd name="T0" fmla="*/ 2147483647 w 220"/>
                <a:gd name="T1" fmla="*/ 2147483647 h 198"/>
                <a:gd name="T2" fmla="*/ 2147483647 w 220"/>
                <a:gd name="T3" fmla="*/ 2147483647 h 198"/>
                <a:gd name="T4" fmla="*/ 2147483647 w 220"/>
                <a:gd name="T5" fmla="*/ 2147483647 h 198"/>
                <a:gd name="T6" fmla="*/ 2147483647 w 220"/>
                <a:gd name="T7" fmla="*/ 2147483647 h 198"/>
                <a:gd name="T8" fmla="*/ 2147483647 w 220"/>
                <a:gd name="T9" fmla="*/ 2147483647 h 198"/>
                <a:gd name="T10" fmla="*/ 2147483647 w 220"/>
                <a:gd name="T11" fmla="*/ 2147483647 h 198"/>
                <a:gd name="T12" fmla="*/ 2147483647 w 220"/>
                <a:gd name="T13" fmla="*/ 2147483647 h 198"/>
                <a:gd name="T14" fmla="*/ 2147483647 w 220"/>
                <a:gd name="T15" fmla="*/ 2147483647 h 198"/>
                <a:gd name="T16" fmla="*/ 2147483647 w 220"/>
                <a:gd name="T17" fmla="*/ 2147483647 h 198"/>
                <a:gd name="T18" fmla="*/ 2147483647 w 220"/>
                <a:gd name="T19" fmla="*/ 2147483647 h 198"/>
                <a:gd name="T20" fmla="*/ 2147483647 w 220"/>
                <a:gd name="T21" fmla="*/ 2147483647 h 198"/>
                <a:gd name="T22" fmla="*/ 2147483647 w 220"/>
                <a:gd name="T23" fmla="*/ 2147483647 h 198"/>
                <a:gd name="T24" fmla="*/ 2147483647 w 220"/>
                <a:gd name="T25" fmla="*/ 2147483647 h 198"/>
                <a:gd name="T26" fmla="*/ 2147483647 w 220"/>
                <a:gd name="T27" fmla="*/ 2147483647 h 198"/>
                <a:gd name="T28" fmla="*/ 2147483647 w 220"/>
                <a:gd name="T29" fmla="*/ 2147483647 h 198"/>
                <a:gd name="T30" fmla="*/ 2147483647 w 220"/>
                <a:gd name="T31" fmla="*/ 2147483647 h 198"/>
                <a:gd name="T32" fmla="*/ 2147483647 w 220"/>
                <a:gd name="T33" fmla="*/ 2147483647 h 198"/>
                <a:gd name="T34" fmla="*/ 2147483647 w 220"/>
                <a:gd name="T35" fmla="*/ 2147483647 h 198"/>
                <a:gd name="T36" fmla="*/ 2147483647 w 220"/>
                <a:gd name="T37" fmla="*/ 2147483647 h 198"/>
                <a:gd name="T38" fmla="*/ 2147483647 w 220"/>
                <a:gd name="T39" fmla="*/ 2147483647 h 198"/>
                <a:gd name="T40" fmla="*/ 2147483647 w 220"/>
                <a:gd name="T41" fmla="*/ 2147483647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0"/>
                <a:gd name="T64" fmla="*/ 0 h 198"/>
                <a:gd name="T65" fmla="*/ 220 w 220"/>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0" h="198">
                  <a:moveTo>
                    <a:pt x="71" y="11"/>
                  </a:moveTo>
                  <a:cubicBezTo>
                    <a:pt x="71" y="11"/>
                    <a:pt x="60" y="21"/>
                    <a:pt x="56" y="33"/>
                  </a:cubicBezTo>
                  <a:cubicBezTo>
                    <a:pt x="53" y="44"/>
                    <a:pt x="49" y="42"/>
                    <a:pt x="46" y="53"/>
                  </a:cubicBezTo>
                  <a:cubicBezTo>
                    <a:pt x="43" y="64"/>
                    <a:pt x="37" y="65"/>
                    <a:pt x="19" y="60"/>
                  </a:cubicBezTo>
                  <a:cubicBezTo>
                    <a:pt x="0" y="55"/>
                    <a:pt x="7" y="67"/>
                    <a:pt x="10" y="78"/>
                  </a:cubicBezTo>
                  <a:cubicBezTo>
                    <a:pt x="13" y="89"/>
                    <a:pt x="8" y="82"/>
                    <a:pt x="17" y="95"/>
                  </a:cubicBezTo>
                  <a:cubicBezTo>
                    <a:pt x="27" y="109"/>
                    <a:pt x="43" y="119"/>
                    <a:pt x="43" y="122"/>
                  </a:cubicBezTo>
                  <a:cubicBezTo>
                    <a:pt x="44" y="124"/>
                    <a:pt x="41" y="157"/>
                    <a:pt x="47" y="156"/>
                  </a:cubicBezTo>
                  <a:cubicBezTo>
                    <a:pt x="54" y="155"/>
                    <a:pt x="59" y="139"/>
                    <a:pt x="67" y="142"/>
                  </a:cubicBezTo>
                  <a:cubicBezTo>
                    <a:pt x="74" y="144"/>
                    <a:pt x="78" y="147"/>
                    <a:pt x="88" y="152"/>
                  </a:cubicBezTo>
                  <a:cubicBezTo>
                    <a:pt x="97" y="157"/>
                    <a:pt x="103" y="151"/>
                    <a:pt x="113" y="161"/>
                  </a:cubicBezTo>
                  <a:cubicBezTo>
                    <a:pt x="122" y="170"/>
                    <a:pt x="133" y="179"/>
                    <a:pt x="146" y="185"/>
                  </a:cubicBezTo>
                  <a:cubicBezTo>
                    <a:pt x="160" y="191"/>
                    <a:pt x="147" y="198"/>
                    <a:pt x="173" y="194"/>
                  </a:cubicBezTo>
                  <a:cubicBezTo>
                    <a:pt x="199" y="190"/>
                    <a:pt x="198" y="182"/>
                    <a:pt x="209" y="179"/>
                  </a:cubicBezTo>
                  <a:cubicBezTo>
                    <a:pt x="220" y="176"/>
                    <a:pt x="216" y="162"/>
                    <a:pt x="202" y="165"/>
                  </a:cubicBezTo>
                  <a:cubicBezTo>
                    <a:pt x="188" y="168"/>
                    <a:pt x="178" y="166"/>
                    <a:pt x="160" y="159"/>
                  </a:cubicBezTo>
                  <a:cubicBezTo>
                    <a:pt x="143" y="153"/>
                    <a:pt x="126" y="144"/>
                    <a:pt x="120" y="133"/>
                  </a:cubicBezTo>
                  <a:cubicBezTo>
                    <a:pt x="114" y="122"/>
                    <a:pt x="107" y="121"/>
                    <a:pt x="96" y="102"/>
                  </a:cubicBezTo>
                  <a:cubicBezTo>
                    <a:pt x="85" y="84"/>
                    <a:pt x="80" y="76"/>
                    <a:pt x="77" y="61"/>
                  </a:cubicBezTo>
                  <a:cubicBezTo>
                    <a:pt x="73" y="47"/>
                    <a:pt x="78" y="45"/>
                    <a:pt x="75" y="34"/>
                  </a:cubicBezTo>
                  <a:cubicBezTo>
                    <a:pt x="72" y="22"/>
                    <a:pt x="72" y="0"/>
                    <a:pt x="71" y="11"/>
                  </a:cubicBezTo>
                  <a:close/>
                </a:path>
              </a:pathLst>
            </a:custGeom>
            <a:solidFill>
              <a:srgbClr val="938EC3"/>
            </a:solidFill>
            <a:ln w="9525">
              <a:noFill/>
              <a:round/>
              <a:headEnd/>
              <a:tailEnd/>
            </a:ln>
          </p:spPr>
          <p:txBody>
            <a:bodyPr/>
            <a:lstStyle/>
            <a:p>
              <a:endParaRPr lang="en-US"/>
            </a:p>
          </p:txBody>
        </p:sp>
        <p:sp>
          <p:nvSpPr>
            <p:cNvPr id="27572" name="Freeform 944"/>
            <p:cNvSpPr>
              <a:spLocks/>
            </p:cNvSpPr>
            <p:nvPr/>
          </p:nvSpPr>
          <p:spPr bwMode="auto">
            <a:xfrm>
              <a:off x="3305175" y="5171157"/>
              <a:ext cx="727075" cy="649288"/>
            </a:xfrm>
            <a:custGeom>
              <a:avLst/>
              <a:gdLst>
                <a:gd name="T0" fmla="*/ 2147483647 w 220"/>
                <a:gd name="T1" fmla="*/ 2147483647 h 197"/>
                <a:gd name="T2" fmla="*/ 2147483647 w 220"/>
                <a:gd name="T3" fmla="*/ 2147483647 h 197"/>
                <a:gd name="T4" fmla="*/ 2147483647 w 220"/>
                <a:gd name="T5" fmla="*/ 2147483647 h 197"/>
                <a:gd name="T6" fmla="*/ 2147483647 w 220"/>
                <a:gd name="T7" fmla="*/ 2147483647 h 197"/>
                <a:gd name="T8" fmla="*/ 2147483647 w 220"/>
                <a:gd name="T9" fmla="*/ 2147483647 h 197"/>
                <a:gd name="T10" fmla="*/ 2147483647 w 220"/>
                <a:gd name="T11" fmla="*/ 2147483647 h 197"/>
                <a:gd name="T12" fmla="*/ 2147483647 w 220"/>
                <a:gd name="T13" fmla="*/ 2147483647 h 197"/>
                <a:gd name="T14" fmla="*/ 2147483647 w 220"/>
                <a:gd name="T15" fmla="*/ 2147483647 h 197"/>
                <a:gd name="T16" fmla="*/ 2147483647 w 220"/>
                <a:gd name="T17" fmla="*/ 2147483647 h 197"/>
                <a:gd name="T18" fmla="*/ 2147483647 w 220"/>
                <a:gd name="T19" fmla="*/ 2147483647 h 197"/>
                <a:gd name="T20" fmla="*/ 2147483647 w 220"/>
                <a:gd name="T21" fmla="*/ 2147483647 h 197"/>
                <a:gd name="T22" fmla="*/ 2147483647 w 220"/>
                <a:gd name="T23" fmla="*/ 2147483647 h 197"/>
                <a:gd name="T24" fmla="*/ 2147483647 w 220"/>
                <a:gd name="T25" fmla="*/ 2147483647 h 197"/>
                <a:gd name="T26" fmla="*/ 2147483647 w 220"/>
                <a:gd name="T27" fmla="*/ 2147483647 h 197"/>
                <a:gd name="T28" fmla="*/ 2147483647 w 220"/>
                <a:gd name="T29" fmla="*/ 2147483647 h 197"/>
                <a:gd name="T30" fmla="*/ 2147483647 w 220"/>
                <a:gd name="T31" fmla="*/ 2147483647 h 197"/>
                <a:gd name="T32" fmla="*/ 2147483647 w 220"/>
                <a:gd name="T33" fmla="*/ 2147483647 h 197"/>
                <a:gd name="T34" fmla="*/ 2147483647 w 220"/>
                <a:gd name="T35" fmla="*/ 2147483647 h 197"/>
                <a:gd name="T36" fmla="*/ 2147483647 w 220"/>
                <a:gd name="T37" fmla="*/ 2147483647 h 197"/>
                <a:gd name="T38" fmla="*/ 2147483647 w 220"/>
                <a:gd name="T39" fmla="*/ 2147483647 h 197"/>
                <a:gd name="T40" fmla="*/ 2147483647 w 220"/>
                <a:gd name="T41" fmla="*/ 2147483647 h 19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0"/>
                <a:gd name="T64" fmla="*/ 0 h 197"/>
                <a:gd name="T65" fmla="*/ 220 w 220"/>
                <a:gd name="T66" fmla="*/ 197 h 19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0" h="197">
                  <a:moveTo>
                    <a:pt x="71" y="10"/>
                  </a:moveTo>
                  <a:cubicBezTo>
                    <a:pt x="71" y="10"/>
                    <a:pt x="60" y="21"/>
                    <a:pt x="56" y="32"/>
                  </a:cubicBezTo>
                  <a:cubicBezTo>
                    <a:pt x="53" y="43"/>
                    <a:pt x="49" y="41"/>
                    <a:pt x="46" y="52"/>
                  </a:cubicBezTo>
                  <a:cubicBezTo>
                    <a:pt x="43" y="64"/>
                    <a:pt x="37" y="64"/>
                    <a:pt x="19" y="59"/>
                  </a:cubicBezTo>
                  <a:cubicBezTo>
                    <a:pt x="0" y="54"/>
                    <a:pt x="7" y="66"/>
                    <a:pt x="10" y="77"/>
                  </a:cubicBezTo>
                  <a:cubicBezTo>
                    <a:pt x="13" y="88"/>
                    <a:pt x="8" y="81"/>
                    <a:pt x="18" y="94"/>
                  </a:cubicBezTo>
                  <a:cubicBezTo>
                    <a:pt x="27" y="108"/>
                    <a:pt x="43" y="118"/>
                    <a:pt x="44" y="120"/>
                  </a:cubicBezTo>
                  <a:cubicBezTo>
                    <a:pt x="44" y="123"/>
                    <a:pt x="41" y="156"/>
                    <a:pt x="47" y="155"/>
                  </a:cubicBezTo>
                  <a:cubicBezTo>
                    <a:pt x="54" y="154"/>
                    <a:pt x="59" y="138"/>
                    <a:pt x="67" y="140"/>
                  </a:cubicBezTo>
                  <a:cubicBezTo>
                    <a:pt x="74" y="143"/>
                    <a:pt x="78" y="146"/>
                    <a:pt x="88" y="151"/>
                  </a:cubicBezTo>
                  <a:cubicBezTo>
                    <a:pt x="97" y="156"/>
                    <a:pt x="103" y="150"/>
                    <a:pt x="112" y="160"/>
                  </a:cubicBezTo>
                  <a:cubicBezTo>
                    <a:pt x="122" y="169"/>
                    <a:pt x="133" y="177"/>
                    <a:pt x="146" y="183"/>
                  </a:cubicBezTo>
                  <a:cubicBezTo>
                    <a:pt x="159" y="189"/>
                    <a:pt x="147" y="197"/>
                    <a:pt x="173" y="193"/>
                  </a:cubicBezTo>
                  <a:cubicBezTo>
                    <a:pt x="199" y="189"/>
                    <a:pt x="198" y="181"/>
                    <a:pt x="209" y="178"/>
                  </a:cubicBezTo>
                  <a:cubicBezTo>
                    <a:pt x="220" y="175"/>
                    <a:pt x="216" y="161"/>
                    <a:pt x="202" y="164"/>
                  </a:cubicBezTo>
                  <a:cubicBezTo>
                    <a:pt x="188" y="167"/>
                    <a:pt x="177" y="165"/>
                    <a:pt x="160" y="158"/>
                  </a:cubicBezTo>
                  <a:cubicBezTo>
                    <a:pt x="143" y="152"/>
                    <a:pt x="126" y="143"/>
                    <a:pt x="120" y="132"/>
                  </a:cubicBezTo>
                  <a:cubicBezTo>
                    <a:pt x="114" y="121"/>
                    <a:pt x="106" y="120"/>
                    <a:pt x="95" y="101"/>
                  </a:cubicBezTo>
                  <a:cubicBezTo>
                    <a:pt x="84" y="83"/>
                    <a:pt x="80" y="75"/>
                    <a:pt x="76" y="61"/>
                  </a:cubicBezTo>
                  <a:cubicBezTo>
                    <a:pt x="73" y="46"/>
                    <a:pt x="77" y="44"/>
                    <a:pt x="74" y="33"/>
                  </a:cubicBezTo>
                  <a:cubicBezTo>
                    <a:pt x="71" y="22"/>
                    <a:pt x="72" y="0"/>
                    <a:pt x="71" y="10"/>
                  </a:cubicBezTo>
                  <a:close/>
                </a:path>
              </a:pathLst>
            </a:custGeom>
            <a:solidFill>
              <a:srgbClr val="928DC2"/>
            </a:solidFill>
            <a:ln w="9525">
              <a:noFill/>
              <a:round/>
              <a:headEnd/>
              <a:tailEnd/>
            </a:ln>
          </p:spPr>
          <p:txBody>
            <a:bodyPr/>
            <a:lstStyle/>
            <a:p>
              <a:endParaRPr lang="en-US"/>
            </a:p>
          </p:txBody>
        </p:sp>
        <p:sp>
          <p:nvSpPr>
            <p:cNvPr id="27573" name="Freeform 945"/>
            <p:cNvSpPr>
              <a:spLocks/>
            </p:cNvSpPr>
            <p:nvPr/>
          </p:nvSpPr>
          <p:spPr bwMode="auto">
            <a:xfrm>
              <a:off x="3309938" y="5171157"/>
              <a:ext cx="722312" cy="646113"/>
            </a:xfrm>
            <a:custGeom>
              <a:avLst/>
              <a:gdLst>
                <a:gd name="T0" fmla="*/ 2147483647 w 219"/>
                <a:gd name="T1" fmla="*/ 2147483647 h 196"/>
                <a:gd name="T2" fmla="*/ 2147483647 w 219"/>
                <a:gd name="T3" fmla="*/ 2147483647 h 196"/>
                <a:gd name="T4" fmla="*/ 2147483647 w 219"/>
                <a:gd name="T5" fmla="*/ 2147483647 h 196"/>
                <a:gd name="T6" fmla="*/ 2147483647 w 219"/>
                <a:gd name="T7" fmla="*/ 2147483647 h 196"/>
                <a:gd name="T8" fmla="*/ 2147483647 w 219"/>
                <a:gd name="T9" fmla="*/ 2147483647 h 196"/>
                <a:gd name="T10" fmla="*/ 2147483647 w 219"/>
                <a:gd name="T11" fmla="*/ 2147483647 h 196"/>
                <a:gd name="T12" fmla="*/ 2147483647 w 219"/>
                <a:gd name="T13" fmla="*/ 2147483647 h 196"/>
                <a:gd name="T14" fmla="*/ 2147483647 w 219"/>
                <a:gd name="T15" fmla="*/ 2147483647 h 196"/>
                <a:gd name="T16" fmla="*/ 2147483647 w 219"/>
                <a:gd name="T17" fmla="*/ 2147483647 h 196"/>
                <a:gd name="T18" fmla="*/ 2147483647 w 219"/>
                <a:gd name="T19" fmla="*/ 2147483647 h 196"/>
                <a:gd name="T20" fmla="*/ 2147483647 w 219"/>
                <a:gd name="T21" fmla="*/ 2147483647 h 196"/>
                <a:gd name="T22" fmla="*/ 2147483647 w 219"/>
                <a:gd name="T23" fmla="*/ 2147483647 h 196"/>
                <a:gd name="T24" fmla="*/ 2147483647 w 219"/>
                <a:gd name="T25" fmla="*/ 2147483647 h 196"/>
                <a:gd name="T26" fmla="*/ 2147483647 w 219"/>
                <a:gd name="T27" fmla="*/ 2147483647 h 196"/>
                <a:gd name="T28" fmla="*/ 2147483647 w 219"/>
                <a:gd name="T29" fmla="*/ 2147483647 h 196"/>
                <a:gd name="T30" fmla="*/ 2147483647 w 219"/>
                <a:gd name="T31" fmla="*/ 2147483647 h 196"/>
                <a:gd name="T32" fmla="*/ 2147483647 w 219"/>
                <a:gd name="T33" fmla="*/ 2147483647 h 196"/>
                <a:gd name="T34" fmla="*/ 2147483647 w 219"/>
                <a:gd name="T35" fmla="*/ 2147483647 h 196"/>
                <a:gd name="T36" fmla="*/ 2147483647 w 219"/>
                <a:gd name="T37" fmla="*/ 2147483647 h 196"/>
                <a:gd name="T38" fmla="*/ 2147483647 w 219"/>
                <a:gd name="T39" fmla="*/ 2147483647 h 196"/>
                <a:gd name="T40" fmla="*/ 2147483647 w 219"/>
                <a:gd name="T41" fmla="*/ 2147483647 h 1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9"/>
                <a:gd name="T64" fmla="*/ 0 h 196"/>
                <a:gd name="T65" fmla="*/ 219 w 219"/>
                <a:gd name="T66" fmla="*/ 196 h 19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9" h="196">
                  <a:moveTo>
                    <a:pt x="70" y="11"/>
                  </a:moveTo>
                  <a:cubicBezTo>
                    <a:pt x="70" y="11"/>
                    <a:pt x="59" y="21"/>
                    <a:pt x="55" y="33"/>
                  </a:cubicBezTo>
                  <a:cubicBezTo>
                    <a:pt x="52" y="44"/>
                    <a:pt x="48" y="42"/>
                    <a:pt x="45" y="53"/>
                  </a:cubicBezTo>
                  <a:cubicBezTo>
                    <a:pt x="42" y="64"/>
                    <a:pt x="36" y="64"/>
                    <a:pt x="18" y="59"/>
                  </a:cubicBezTo>
                  <a:cubicBezTo>
                    <a:pt x="0" y="54"/>
                    <a:pt x="6" y="66"/>
                    <a:pt x="9" y="77"/>
                  </a:cubicBezTo>
                  <a:cubicBezTo>
                    <a:pt x="12" y="88"/>
                    <a:pt x="7" y="81"/>
                    <a:pt x="17" y="94"/>
                  </a:cubicBezTo>
                  <a:cubicBezTo>
                    <a:pt x="27" y="108"/>
                    <a:pt x="42" y="118"/>
                    <a:pt x="43" y="120"/>
                  </a:cubicBezTo>
                  <a:cubicBezTo>
                    <a:pt x="43" y="122"/>
                    <a:pt x="40" y="156"/>
                    <a:pt x="46" y="155"/>
                  </a:cubicBezTo>
                  <a:cubicBezTo>
                    <a:pt x="53" y="154"/>
                    <a:pt x="59" y="137"/>
                    <a:pt x="66" y="140"/>
                  </a:cubicBezTo>
                  <a:cubicBezTo>
                    <a:pt x="73" y="142"/>
                    <a:pt x="77" y="146"/>
                    <a:pt x="87" y="151"/>
                  </a:cubicBezTo>
                  <a:cubicBezTo>
                    <a:pt x="96" y="156"/>
                    <a:pt x="102" y="150"/>
                    <a:pt x="111" y="159"/>
                  </a:cubicBezTo>
                  <a:cubicBezTo>
                    <a:pt x="120" y="169"/>
                    <a:pt x="132" y="177"/>
                    <a:pt x="145" y="183"/>
                  </a:cubicBezTo>
                  <a:cubicBezTo>
                    <a:pt x="158" y="189"/>
                    <a:pt x="146" y="196"/>
                    <a:pt x="172" y="193"/>
                  </a:cubicBezTo>
                  <a:cubicBezTo>
                    <a:pt x="198" y="189"/>
                    <a:pt x="197" y="181"/>
                    <a:pt x="208" y="178"/>
                  </a:cubicBezTo>
                  <a:cubicBezTo>
                    <a:pt x="219" y="175"/>
                    <a:pt x="215" y="161"/>
                    <a:pt x="201" y="164"/>
                  </a:cubicBezTo>
                  <a:cubicBezTo>
                    <a:pt x="187" y="167"/>
                    <a:pt x="176" y="165"/>
                    <a:pt x="159" y="158"/>
                  </a:cubicBezTo>
                  <a:cubicBezTo>
                    <a:pt x="142" y="152"/>
                    <a:pt x="124" y="143"/>
                    <a:pt x="118" y="132"/>
                  </a:cubicBezTo>
                  <a:cubicBezTo>
                    <a:pt x="113" y="121"/>
                    <a:pt x="105" y="120"/>
                    <a:pt x="94" y="101"/>
                  </a:cubicBezTo>
                  <a:cubicBezTo>
                    <a:pt x="83" y="83"/>
                    <a:pt x="78" y="76"/>
                    <a:pt x="75" y="61"/>
                  </a:cubicBezTo>
                  <a:cubicBezTo>
                    <a:pt x="72" y="46"/>
                    <a:pt x="76" y="45"/>
                    <a:pt x="73" y="34"/>
                  </a:cubicBezTo>
                  <a:cubicBezTo>
                    <a:pt x="70" y="23"/>
                    <a:pt x="70" y="0"/>
                    <a:pt x="70" y="11"/>
                  </a:cubicBezTo>
                  <a:close/>
                </a:path>
              </a:pathLst>
            </a:custGeom>
            <a:solidFill>
              <a:srgbClr val="918DC2"/>
            </a:solidFill>
            <a:ln w="9525">
              <a:noFill/>
              <a:round/>
              <a:headEnd/>
              <a:tailEnd/>
            </a:ln>
          </p:spPr>
          <p:txBody>
            <a:bodyPr/>
            <a:lstStyle/>
            <a:p>
              <a:endParaRPr lang="en-US"/>
            </a:p>
          </p:txBody>
        </p:sp>
        <p:sp>
          <p:nvSpPr>
            <p:cNvPr id="27574" name="Freeform 946"/>
            <p:cNvSpPr>
              <a:spLocks/>
            </p:cNvSpPr>
            <p:nvPr/>
          </p:nvSpPr>
          <p:spPr bwMode="auto">
            <a:xfrm>
              <a:off x="3309938" y="5174332"/>
              <a:ext cx="722312" cy="642938"/>
            </a:xfrm>
            <a:custGeom>
              <a:avLst/>
              <a:gdLst>
                <a:gd name="T0" fmla="*/ 2147483647 w 219"/>
                <a:gd name="T1" fmla="*/ 2147483647 h 195"/>
                <a:gd name="T2" fmla="*/ 2147483647 w 219"/>
                <a:gd name="T3" fmla="*/ 2147483647 h 195"/>
                <a:gd name="T4" fmla="*/ 2147483647 w 219"/>
                <a:gd name="T5" fmla="*/ 2147483647 h 195"/>
                <a:gd name="T6" fmla="*/ 2147483647 w 219"/>
                <a:gd name="T7" fmla="*/ 2147483647 h 195"/>
                <a:gd name="T8" fmla="*/ 2147483647 w 219"/>
                <a:gd name="T9" fmla="*/ 2147483647 h 195"/>
                <a:gd name="T10" fmla="*/ 2147483647 w 219"/>
                <a:gd name="T11" fmla="*/ 2147483647 h 195"/>
                <a:gd name="T12" fmla="*/ 2147483647 w 219"/>
                <a:gd name="T13" fmla="*/ 2147483647 h 195"/>
                <a:gd name="T14" fmla="*/ 2147483647 w 219"/>
                <a:gd name="T15" fmla="*/ 2147483647 h 195"/>
                <a:gd name="T16" fmla="*/ 2147483647 w 219"/>
                <a:gd name="T17" fmla="*/ 2147483647 h 195"/>
                <a:gd name="T18" fmla="*/ 2147483647 w 219"/>
                <a:gd name="T19" fmla="*/ 2147483647 h 195"/>
                <a:gd name="T20" fmla="*/ 2147483647 w 219"/>
                <a:gd name="T21" fmla="*/ 2147483647 h 195"/>
                <a:gd name="T22" fmla="*/ 2147483647 w 219"/>
                <a:gd name="T23" fmla="*/ 2147483647 h 195"/>
                <a:gd name="T24" fmla="*/ 2147483647 w 219"/>
                <a:gd name="T25" fmla="*/ 2147483647 h 195"/>
                <a:gd name="T26" fmla="*/ 2147483647 w 219"/>
                <a:gd name="T27" fmla="*/ 2147483647 h 195"/>
                <a:gd name="T28" fmla="*/ 2147483647 w 219"/>
                <a:gd name="T29" fmla="*/ 2147483647 h 195"/>
                <a:gd name="T30" fmla="*/ 2147483647 w 219"/>
                <a:gd name="T31" fmla="*/ 2147483647 h 195"/>
                <a:gd name="T32" fmla="*/ 2147483647 w 219"/>
                <a:gd name="T33" fmla="*/ 2147483647 h 195"/>
                <a:gd name="T34" fmla="*/ 2147483647 w 219"/>
                <a:gd name="T35" fmla="*/ 2147483647 h 195"/>
                <a:gd name="T36" fmla="*/ 2147483647 w 219"/>
                <a:gd name="T37" fmla="*/ 2147483647 h 195"/>
                <a:gd name="T38" fmla="*/ 2147483647 w 219"/>
                <a:gd name="T39" fmla="*/ 2147483647 h 195"/>
                <a:gd name="T40" fmla="*/ 2147483647 w 219"/>
                <a:gd name="T41" fmla="*/ 2147483647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9"/>
                <a:gd name="T64" fmla="*/ 0 h 195"/>
                <a:gd name="T65" fmla="*/ 219 w 219"/>
                <a:gd name="T66" fmla="*/ 195 h 19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9" h="195">
                  <a:moveTo>
                    <a:pt x="69" y="11"/>
                  </a:moveTo>
                  <a:cubicBezTo>
                    <a:pt x="69" y="11"/>
                    <a:pt x="59" y="21"/>
                    <a:pt x="55" y="32"/>
                  </a:cubicBezTo>
                  <a:cubicBezTo>
                    <a:pt x="52" y="43"/>
                    <a:pt x="48" y="41"/>
                    <a:pt x="45" y="52"/>
                  </a:cubicBezTo>
                  <a:cubicBezTo>
                    <a:pt x="42" y="63"/>
                    <a:pt x="36" y="63"/>
                    <a:pt x="18" y="58"/>
                  </a:cubicBezTo>
                  <a:cubicBezTo>
                    <a:pt x="0" y="54"/>
                    <a:pt x="7" y="65"/>
                    <a:pt x="10" y="76"/>
                  </a:cubicBezTo>
                  <a:cubicBezTo>
                    <a:pt x="13" y="87"/>
                    <a:pt x="8" y="80"/>
                    <a:pt x="17" y="93"/>
                  </a:cubicBezTo>
                  <a:cubicBezTo>
                    <a:pt x="27" y="107"/>
                    <a:pt x="42" y="117"/>
                    <a:pt x="43" y="119"/>
                  </a:cubicBezTo>
                  <a:cubicBezTo>
                    <a:pt x="44" y="121"/>
                    <a:pt x="40" y="155"/>
                    <a:pt x="46" y="154"/>
                  </a:cubicBezTo>
                  <a:cubicBezTo>
                    <a:pt x="53" y="153"/>
                    <a:pt x="59" y="136"/>
                    <a:pt x="66" y="139"/>
                  </a:cubicBezTo>
                  <a:cubicBezTo>
                    <a:pt x="73" y="141"/>
                    <a:pt x="77" y="145"/>
                    <a:pt x="87" y="150"/>
                  </a:cubicBezTo>
                  <a:cubicBezTo>
                    <a:pt x="96" y="154"/>
                    <a:pt x="102" y="149"/>
                    <a:pt x="111" y="158"/>
                  </a:cubicBezTo>
                  <a:cubicBezTo>
                    <a:pt x="120" y="168"/>
                    <a:pt x="132" y="176"/>
                    <a:pt x="145" y="182"/>
                  </a:cubicBezTo>
                  <a:cubicBezTo>
                    <a:pt x="158" y="188"/>
                    <a:pt x="147" y="195"/>
                    <a:pt x="172" y="191"/>
                  </a:cubicBezTo>
                  <a:cubicBezTo>
                    <a:pt x="197" y="188"/>
                    <a:pt x="197" y="180"/>
                    <a:pt x="208" y="177"/>
                  </a:cubicBezTo>
                  <a:cubicBezTo>
                    <a:pt x="219" y="174"/>
                    <a:pt x="215" y="160"/>
                    <a:pt x="201" y="163"/>
                  </a:cubicBezTo>
                  <a:cubicBezTo>
                    <a:pt x="187" y="166"/>
                    <a:pt x="176" y="164"/>
                    <a:pt x="158" y="157"/>
                  </a:cubicBezTo>
                  <a:cubicBezTo>
                    <a:pt x="141" y="151"/>
                    <a:pt x="124" y="142"/>
                    <a:pt x="118" y="131"/>
                  </a:cubicBezTo>
                  <a:cubicBezTo>
                    <a:pt x="112" y="120"/>
                    <a:pt x="104" y="119"/>
                    <a:pt x="93" y="100"/>
                  </a:cubicBezTo>
                  <a:cubicBezTo>
                    <a:pt x="83" y="82"/>
                    <a:pt x="78" y="75"/>
                    <a:pt x="75" y="60"/>
                  </a:cubicBezTo>
                  <a:cubicBezTo>
                    <a:pt x="72" y="46"/>
                    <a:pt x="76" y="44"/>
                    <a:pt x="73" y="33"/>
                  </a:cubicBezTo>
                  <a:cubicBezTo>
                    <a:pt x="70" y="22"/>
                    <a:pt x="70" y="0"/>
                    <a:pt x="69" y="11"/>
                  </a:cubicBezTo>
                  <a:close/>
                </a:path>
              </a:pathLst>
            </a:custGeom>
            <a:solidFill>
              <a:srgbClr val="908CC2"/>
            </a:solidFill>
            <a:ln w="9525">
              <a:noFill/>
              <a:round/>
              <a:headEnd/>
              <a:tailEnd/>
            </a:ln>
          </p:spPr>
          <p:txBody>
            <a:bodyPr/>
            <a:lstStyle/>
            <a:p>
              <a:endParaRPr lang="en-US"/>
            </a:p>
          </p:txBody>
        </p:sp>
        <p:sp>
          <p:nvSpPr>
            <p:cNvPr id="27575" name="Freeform 947"/>
            <p:cNvSpPr>
              <a:spLocks/>
            </p:cNvSpPr>
            <p:nvPr/>
          </p:nvSpPr>
          <p:spPr bwMode="auto">
            <a:xfrm>
              <a:off x="3309938" y="5177507"/>
              <a:ext cx="717550" cy="639763"/>
            </a:xfrm>
            <a:custGeom>
              <a:avLst/>
              <a:gdLst>
                <a:gd name="T0" fmla="*/ 2147483647 w 218"/>
                <a:gd name="T1" fmla="*/ 2147483647 h 194"/>
                <a:gd name="T2" fmla="*/ 2147483647 w 218"/>
                <a:gd name="T3" fmla="*/ 2147483647 h 194"/>
                <a:gd name="T4" fmla="*/ 2147483647 w 218"/>
                <a:gd name="T5" fmla="*/ 2147483647 h 194"/>
                <a:gd name="T6" fmla="*/ 2147483647 w 218"/>
                <a:gd name="T7" fmla="*/ 2147483647 h 194"/>
                <a:gd name="T8" fmla="*/ 2147483647 w 218"/>
                <a:gd name="T9" fmla="*/ 2147483647 h 194"/>
                <a:gd name="T10" fmla="*/ 2147483647 w 218"/>
                <a:gd name="T11" fmla="*/ 2147483647 h 194"/>
                <a:gd name="T12" fmla="*/ 2147483647 w 218"/>
                <a:gd name="T13" fmla="*/ 2147483647 h 194"/>
                <a:gd name="T14" fmla="*/ 2147483647 w 218"/>
                <a:gd name="T15" fmla="*/ 2147483647 h 194"/>
                <a:gd name="T16" fmla="*/ 2147483647 w 218"/>
                <a:gd name="T17" fmla="*/ 2147483647 h 194"/>
                <a:gd name="T18" fmla="*/ 2147483647 w 218"/>
                <a:gd name="T19" fmla="*/ 2147483647 h 194"/>
                <a:gd name="T20" fmla="*/ 2147483647 w 218"/>
                <a:gd name="T21" fmla="*/ 2147483647 h 194"/>
                <a:gd name="T22" fmla="*/ 2147483647 w 218"/>
                <a:gd name="T23" fmla="*/ 2147483647 h 194"/>
                <a:gd name="T24" fmla="*/ 2147483647 w 218"/>
                <a:gd name="T25" fmla="*/ 2147483647 h 194"/>
                <a:gd name="T26" fmla="*/ 2147483647 w 218"/>
                <a:gd name="T27" fmla="*/ 2147483647 h 194"/>
                <a:gd name="T28" fmla="*/ 2147483647 w 218"/>
                <a:gd name="T29" fmla="*/ 2147483647 h 194"/>
                <a:gd name="T30" fmla="*/ 2147483647 w 218"/>
                <a:gd name="T31" fmla="*/ 2147483647 h 194"/>
                <a:gd name="T32" fmla="*/ 2147483647 w 218"/>
                <a:gd name="T33" fmla="*/ 2147483647 h 194"/>
                <a:gd name="T34" fmla="*/ 2147483647 w 218"/>
                <a:gd name="T35" fmla="*/ 2147483647 h 194"/>
                <a:gd name="T36" fmla="*/ 2147483647 w 218"/>
                <a:gd name="T37" fmla="*/ 2147483647 h 194"/>
                <a:gd name="T38" fmla="*/ 2147483647 w 218"/>
                <a:gd name="T39" fmla="*/ 2147483647 h 194"/>
                <a:gd name="T40" fmla="*/ 2147483647 w 218"/>
                <a:gd name="T41" fmla="*/ 2147483647 h 19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8"/>
                <a:gd name="T64" fmla="*/ 0 h 194"/>
                <a:gd name="T65" fmla="*/ 218 w 218"/>
                <a:gd name="T66" fmla="*/ 194 h 19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8" h="194">
                  <a:moveTo>
                    <a:pt x="69" y="10"/>
                  </a:moveTo>
                  <a:cubicBezTo>
                    <a:pt x="69" y="10"/>
                    <a:pt x="59" y="20"/>
                    <a:pt x="55" y="32"/>
                  </a:cubicBezTo>
                  <a:cubicBezTo>
                    <a:pt x="52" y="43"/>
                    <a:pt x="48" y="40"/>
                    <a:pt x="45" y="51"/>
                  </a:cubicBezTo>
                  <a:cubicBezTo>
                    <a:pt x="42" y="62"/>
                    <a:pt x="36" y="62"/>
                    <a:pt x="18" y="58"/>
                  </a:cubicBezTo>
                  <a:cubicBezTo>
                    <a:pt x="0" y="53"/>
                    <a:pt x="7" y="64"/>
                    <a:pt x="10" y="75"/>
                  </a:cubicBezTo>
                  <a:cubicBezTo>
                    <a:pt x="13" y="86"/>
                    <a:pt x="8" y="79"/>
                    <a:pt x="18" y="92"/>
                  </a:cubicBezTo>
                  <a:cubicBezTo>
                    <a:pt x="27" y="106"/>
                    <a:pt x="43" y="116"/>
                    <a:pt x="43" y="118"/>
                  </a:cubicBezTo>
                  <a:cubicBezTo>
                    <a:pt x="44" y="120"/>
                    <a:pt x="40" y="154"/>
                    <a:pt x="46" y="153"/>
                  </a:cubicBezTo>
                  <a:cubicBezTo>
                    <a:pt x="53" y="152"/>
                    <a:pt x="59" y="135"/>
                    <a:pt x="66" y="137"/>
                  </a:cubicBezTo>
                  <a:cubicBezTo>
                    <a:pt x="73" y="140"/>
                    <a:pt x="77" y="143"/>
                    <a:pt x="87" y="148"/>
                  </a:cubicBezTo>
                  <a:cubicBezTo>
                    <a:pt x="96" y="153"/>
                    <a:pt x="102" y="148"/>
                    <a:pt x="111" y="157"/>
                  </a:cubicBezTo>
                  <a:cubicBezTo>
                    <a:pt x="120" y="166"/>
                    <a:pt x="132" y="175"/>
                    <a:pt x="145" y="181"/>
                  </a:cubicBezTo>
                  <a:cubicBezTo>
                    <a:pt x="158" y="187"/>
                    <a:pt x="147" y="194"/>
                    <a:pt x="172" y="190"/>
                  </a:cubicBezTo>
                  <a:cubicBezTo>
                    <a:pt x="197" y="187"/>
                    <a:pt x="196" y="179"/>
                    <a:pt x="207" y="176"/>
                  </a:cubicBezTo>
                  <a:cubicBezTo>
                    <a:pt x="218" y="173"/>
                    <a:pt x="214" y="159"/>
                    <a:pt x="201" y="162"/>
                  </a:cubicBezTo>
                  <a:cubicBezTo>
                    <a:pt x="187" y="165"/>
                    <a:pt x="175" y="163"/>
                    <a:pt x="158" y="156"/>
                  </a:cubicBezTo>
                  <a:cubicBezTo>
                    <a:pt x="141" y="150"/>
                    <a:pt x="124" y="141"/>
                    <a:pt x="118" y="130"/>
                  </a:cubicBezTo>
                  <a:cubicBezTo>
                    <a:pt x="112" y="119"/>
                    <a:pt x="104" y="118"/>
                    <a:pt x="93" y="99"/>
                  </a:cubicBezTo>
                  <a:cubicBezTo>
                    <a:pt x="82" y="81"/>
                    <a:pt x="78" y="74"/>
                    <a:pt x="75" y="60"/>
                  </a:cubicBezTo>
                  <a:cubicBezTo>
                    <a:pt x="72" y="45"/>
                    <a:pt x="76" y="43"/>
                    <a:pt x="73" y="33"/>
                  </a:cubicBezTo>
                  <a:cubicBezTo>
                    <a:pt x="70" y="22"/>
                    <a:pt x="70" y="0"/>
                    <a:pt x="69" y="10"/>
                  </a:cubicBezTo>
                  <a:close/>
                </a:path>
              </a:pathLst>
            </a:custGeom>
            <a:solidFill>
              <a:srgbClr val="8F8CC2"/>
            </a:solidFill>
            <a:ln w="9525">
              <a:noFill/>
              <a:round/>
              <a:headEnd/>
              <a:tailEnd/>
            </a:ln>
          </p:spPr>
          <p:txBody>
            <a:bodyPr/>
            <a:lstStyle/>
            <a:p>
              <a:endParaRPr lang="en-US"/>
            </a:p>
          </p:txBody>
        </p:sp>
        <p:sp>
          <p:nvSpPr>
            <p:cNvPr id="27576" name="Freeform 948"/>
            <p:cNvSpPr>
              <a:spLocks/>
            </p:cNvSpPr>
            <p:nvPr/>
          </p:nvSpPr>
          <p:spPr bwMode="auto">
            <a:xfrm>
              <a:off x="3309938" y="5177507"/>
              <a:ext cx="717550" cy="639763"/>
            </a:xfrm>
            <a:custGeom>
              <a:avLst/>
              <a:gdLst>
                <a:gd name="T0" fmla="*/ 2147483647 w 218"/>
                <a:gd name="T1" fmla="*/ 2147483647 h 194"/>
                <a:gd name="T2" fmla="*/ 2147483647 w 218"/>
                <a:gd name="T3" fmla="*/ 2147483647 h 194"/>
                <a:gd name="T4" fmla="*/ 2147483647 w 218"/>
                <a:gd name="T5" fmla="*/ 2147483647 h 194"/>
                <a:gd name="T6" fmla="*/ 2147483647 w 218"/>
                <a:gd name="T7" fmla="*/ 2147483647 h 194"/>
                <a:gd name="T8" fmla="*/ 2147483647 w 218"/>
                <a:gd name="T9" fmla="*/ 2147483647 h 194"/>
                <a:gd name="T10" fmla="*/ 2147483647 w 218"/>
                <a:gd name="T11" fmla="*/ 2147483647 h 194"/>
                <a:gd name="T12" fmla="*/ 2147483647 w 218"/>
                <a:gd name="T13" fmla="*/ 2147483647 h 194"/>
                <a:gd name="T14" fmla="*/ 2147483647 w 218"/>
                <a:gd name="T15" fmla="*/ 2147483647 h 194"/>
                <a:gd name="T16" fmla="*/ 2147483647 w 218"/>
                <a:gd name="T17" fmla="*/ 2147483647 h 194"/>
                <a:gd name="T18" fmla="*/ 2147483647 w 218"/>
                <a:gd name="T19" fmla="*/ 2147483647 h 194"/>
                <a:gd name="T20" fmla="*/ 2147483647 w 218"/>
                <a:gd name="T21" fmla="*/ 2147483647 h 194"/>
                <a:gd name="T22" fmla="*/ 2147483647 w 218"/>
                <a:gd name="T23" fmla="*/ 2147483647 h 194"/>
                <a:gd name="T24" fmla="*/ 2147483647 w 218"/>
                <a:gd name="T25" fmla="*/ 2147483647 h 194"/>
                <a:gd name="T26" fmla="*/ 2147483647 w 218"/>
                <a:gd name="T27" fmla="*/ 2147483647 h 194"/>
                <a:gd name="T28" fmla="*/ 2147483647 w 218"/>
                <a:gd name="T29" fmla="*/ 2147483647 h 194"/>
                <a:gd name="T30" fmla="*/ 2147483647 w 218"/>
                <a:gd name="T31" fmla="*/ 2147483647 h 194"/>
                <a:gd name="T32" fmla="*/ 2147483647 w 218"/>
                <a:gd name="T33" fmla="*/ 2147483647 h 194"/>
                <a:gd name="T34" fmla="*/ 2147483647 w 218"/>
                <a:gd name="T35" fmla="*/ 2147483647 h 194"/>
                <a:gd name="T36" fmla="*/ 2147483647 w 218"/>
                <a:gd name="T37" fmla="*/ 2147483647 h 194"/>
                <a:gd name="T38" fmla="*/ 2147483647 w 218"/>
                <a:gd name="T39" fmla="*/ 2147483647 h 194"/>
                <a:gd name="T40" fmla="*/ 2147483647 w 218"/>
                <a:gd name="T41" fmla="*/ 2147483647 h 19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8"/>
                <a:gd name="T64" fmla="*/ 0 h 194"/>
                <a:gd name="T65" fmla="*/ 218 w 218"/>
                <a:gd name="T66" fmla="*/ 194 h 19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8" h="194">
                  <a:moveTo>
                    <a:pt x="69" y="11"/>
                  </a:moveTo>
                  <a:cubicBezTo>
                    <a:pt x="69" y="11"/>
                    <a:pt x="59" y="21"/>
                    <a:pt x="55" y="32"/>
                  </a:cubicBezTo>
                  <a:cubicBezTo>
                    <a:pt x="52" y="43"/>
                    <a:pt x="48" y="41"/>
                    <a:pt x="46" y="52"/>
                  </a:cubicBezTo>
                  <a:cubicBezTo>
                    <a:pt x="43" y="63"/>
                    <a:pt x="36" y="62"/>
                    <a:pt x="18" y="58"/>
                  </a:cubicBezTo>
                  <a:cubicBezTo>
                    <a:pt x="0" y="53"/>
                    <a:pt x="8" y="64"/>
                    <a:pt x="10" y="75"/>
                  </a:cubicBezTo>
                  <a:cubicBezTo>
                    <a:pt x="13" y="86"/>
                    <a:pt x="8" y="79"/>
                    <a:pt x="18" y="92"/>
                  </a:cubicBezTo>
                  <a:cubicBezTo>
                    <a:pt x="27" y="106"/>
                    <a:pt x="43" y="116"/>
                    <a:pt x="43" y="118"/>
                  </a:cubicBezTo>
                  <a:cubicBezTo>
                    <a:pt x="44" y="120"/>
                    <a:pt x="40" y="153"/>
                    <a:pt x="46" y="152"/>
                  </a:cubicBezTo>
                  <a:cubicBezTo>
                    <a:pt x="53" y="152"/>
                    <a:pt x="59" y="135"/>
                    <a:pt x="66" y="137"/>
                  </a:cubicBezTo>
                  <a:cubicBezTo>
                    <a:pt x="73" y="139"/>
                    <a:pt x="77" y="143"/>
                    <a:pt x="87" y="148"/>
                  </a:cubicBezTo>
                  <a:cubicBezTo>
                    <a:pt x="96" y="153"/>
                    <a:pt x="102" y="148"/>
                    <a:pt x="111" y="157"/>
                  </a:cubicBezTo>
                  <a:cubicBezTo>
                    <a:pt x="120" y="166"/>
                    <a:pt x="132" y="174"/>
                    <a:pt x="145" y="180"/>
                  </a:cubicBezTo>
                  <a:cubicBezTo>
                    <a:pt x="158" y="186"/>
                    <a:pt x="147" y="194"/>
                    <a:pt x="172" y="190"/>
                  </a:cubicBezTo>
                  <a:cubicBezTo>
                    <a:pt x="197" y="186"/>
                    <a:pt x="196" y="179"/>
                    <a:pt x="207" y="176"/>
                  </a:cubicBezTo>
                  <a:cubicBezTo>
                    <a:pt x="218" y="174"/>
                    <a:pt x="214" y="159"/>
                    <a:pt x="200" y="162"/>
                  </a:cubicBezTo>
                  <a:cubicBezTo>
                    <a:pt x="187" y="165"/>
                    <a:pt x="175" y="163"/>
                    <a:pt x="158" y="156"/>
                  </a:cubicBezTo>
                  <a:cubicBezTo>
                    <a:pt x="141" y="150"/>
                    <a:pt x="123" y="141"/>
                    <a:pt x="117" y="130"/>
                  </a:cubicBezTo>
                  <a:cubicBezTo>
                    <a:pt x="112" y="119"/>
                    <a:pt x="103" y="118"/>
                    <a:pt x="92" y="99"/>
                  </a:cubicBezTo>
                  <a:cubicBezTo>
                    <a:pt x="82" y="81"/>
                    <a:pt x="78" y="74"/>
                    <a:pt x="75" y="60"/>
                  </a:cubicBezTo>
                  <a:cubicBezTo>
                    <a:pt x="72" y="45"/>
                    <a:pt x="75" y="44"/>
                    <a:pt x="72" y="33"/>
                  </a:cubicBezTo>
                  <a:cubicBezTo>
                    <a:pt x="70" y="22"/>
                    <a:pt x="70" y="0"/>
                    <a:pt x="69" y="11"/>
                  </a:cubicBezTo>
                  <a:close/>
                </a:path>
              </a:pathLst>
            </a:custGeom>
            <a:solidFill>
              <a:srgbClr val="8E8BC1"/>
            </a:solidFill>
            <a:ln w="9525">
              <a:noFill/>
              <a:round/>
              <a:headEnd/>
              <a:tailEnd/>
            </a:ln>
          </p:spPr>
          <p:txBody>
            <a:bodyPr/>
            <a:lstStyle/>
            <a:p>
              <a:endParaRPr lang="en-US"/>
            </a:p>
          </p:txBody>
        </p:sp>
        <p:sp>
          <p:nvSpPr>
            <p:cNvPr id="27577" name="Freeform 949"/>
            <p:cNvSpPr>
              <a:spLocks/>
            </p:cNvSpPr>
            <p:nvPr/>
          </p:nvSpPr>
          <p:spPr bwMode="auto">
            <a:xfrm>
              <a:off x="3309938" y="5180682"/>
              <a:ext cx="717550" cy="636588"/>
            </a:xfrm>
            <a:custGeom>
              <a:avLst/>
              <a:gdLst>
                <a:gd name="T0" fmla="*/ 2147483647 w 218"/>
                <a:gd name="T1" fmla="*/ 2147483647 h 193"/>
                <a:gd name="T2" fmla="*/ 2147483647 w 218"/>
                <a:gd name="T3" fmla="*/ 2147483647 h 193"/>
                <a:gd name="T4" fmla="*/ 2147483647 w 218"/>
                <a:gd name="T5" fmla="*/ 2147483647 h 193"/>
                <a:gd name="T6" fmla="*/ 2147483647 w 218"/>
                <a:gd name="T7" fmla="*/ 2147483647 h 193"/>
                <a:gd name="T8" fmla="*/ 2147483647 w 218"/>
                <a:gd name="T9" fmla="*/ 2147483647 h 193"/>
                <a:gd name="T10" fmla="*/ 2147483647 w 218"/>
                <a:gd name="T11" fmla="*/ 2147483647 h 193"/>
                <a:gd name="T12" fmla="*/ 2147483647 w 218"/>
                <a:gd name="T13" fmla="*/ 2147483647 h 193"/>
                <a:gd name="T14" fmla="*/ 2147483647 w 218"/>
                <a:gd name="T15" fmla="*/ 2147483647 h 193"/>
                <a:gd name="T16" fmla="*/ 2147483647 w 218"/>
                <a:gd name="T17" fmla="*/ 2147483647 h 193"/>
                <a:gd name="T18" fmla="*/ 2147483647 w 218"/>
                <a:gd name="T19" fmla="*/ 2147483647 h 193"/>
                <a:gd name="T20" fmla="*/ 2147483647 w 218"/>
                <a:gd name="T21" fmla="*/ 2147483647 h 193"/>
                <a:gd name="T22" fmla="*/ 2147483647 w 218"/>
                <a:gd name="T23" fmla="*/ 2147483647 h 193"/>
                <a:gd name="T24" fmla="*/ 2147483647 w 218"/>
                <a:gd name="T25" fmla="*/ 2147483647 h 193"/>
                <a:gd name="T26" fmla="*/ 2147483647 w 218"/>
                <a:gd name="T27" fmla="*/ 2147483647 h 193"/>
                <a:gd name="T28" fmla="*/ 2147483647 w 218"/>
                <a:gd name="T29" fmla="*/ 2147483647 h 193"/>
                <a:gd name="T30" fmla="*/ 2147483647 w 218"/>
                <a:gd name="T31" fmla="*/ 2147483647 h 193"/>
                <a:gd name="T32" fmla="*/ 2147483647 w 218"/>
                <a:gd name="T33" fmla="*/ 2147483647 h 193"/>
                <a:gd name="T34" fmla="*/ 2147483647 w 218"/>
                <a:gd name="T35" fmla="*/ 2147483647 h 193"/>
                <a:gd name="T36" fmla="*/ 2147483647 w 218"/>
                <a:gd name="T37" fmla="*/ 2147483647 h 193"/>
                <a:gd name="T38" fmla="*/ 2147483647 w 218"/>
                <a:gd name="T39" fmla="*/ 2147483647 h 193"/>
                <a:gd name="T40" fmla="*/ 2147483647 w 218"/>
                <a:gd name="T41" fmla="*/ 2147483647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8"/>
                <a:gd name="T64" fmla="*/ 0 h 193"/>
                <a:gd name="T65" fmla="*/ 218 w 218"/>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8" h="193">
                  <a:moveTo>
                    <a:pt x="69" y="10"/>
                  </a:moveTo>
                  <a:cubicBezTo>
                    <a:pt x="69" y="10"/>
                    <a:pt x="59" y="20"/>
                    <a:pt x="55" y="31"/>
                  </a:cubicBezTo>
                  <a:cubicBezTo>
                    <a:pt x="52" y="43"/>
                    <a:pt x="49" y="40"/>
                    <a:pt x="46" y="51"/>
                  </a:cubicBezTo>
                  <a:cubicBezTo>
                    <a:pt x="43" y="62"/>
                    <a:pt x="36" y="62"/>
                    <a:pt x="18" y="57"/>
                  </a:cubicBezTo>
                  <a:cubicBezTo>
                    <a:pt x="0" y="52"/>
                    <a:pt x="8" y="64"/>
                    <a:pt x="11" y="74"/>
                  </a:cubicBezTo>
                  <a:cubicBezTo>
                    <a:pt x="14" y="85"/>
                    <a:pt x="9" y="78"/>
                    <a:pt x="18" y="92"/>
                  </a:cubicBezTo>
                  <a:cubicBezTo>
                    <a:pt x="28" y="105"/>
                    <a:pt x="43" y="115"/>
                    <a:pt x="44" y="117"/>
                  </a:cubicBezTo>
                  <a:cubicBezTo>
                    <a:pt x="44" y="119"/>
                    <a:pt x="40" y="152"/>
                    <a:pt x="46" y="151"/>
                  </a:cubicBezTo>
                  <a:cubicBezTo>
                    <a:pt x="53" y="150"/>
                    <a:pt x="59" y="133"/>
                    <a:pt x="66" y="136"/>
                  </a:cubicBezTo>
                  <a:cubicBezTo>
                    <a:pt x="74" y="138"/>
                    <a:pt x="77" y="142"/>
                    <a:pt x="87" y="147"/>
                  </a:cubicBezTo>
                  <a:cubicBezTo>
                    <a:pt x="96" y="152"/>
                    <a:pt x="102" y="146"/>
                    <a:pt x="111" y="156"/>
                  </a:cubicBezTo>
                  <a:cubicBezTo>
                    <a:pt x="120" y="165"/>
                    <a:pt x="132" y="173"/>
                    <a:pt x="145" y="179"/>
                  </a:cubicBezTo>
                  <a:cubicBezTo>
                    <a:pt x="158" y="185"/>
                    <a:pt x="147" y="193"/>
                    <a:pt x="172" y="189"/>
                  </a:cubicBezTo>
                  <a:cubicBezTo>
                    <a:pt x="197" y="185"/>
                    <a:pt x="196" y="178"/>
                    <a:pt x="207" y="175"/>
                  </a:cubicBezTo>
                  <a:cubicBezTo>
                    <a:pt x="218" y="173"/>
                    <a:pt x="214" y="158"/>
                    <a:pt x="200" y="161"/>
                  </a:cubicBezTo>
                  <a:cubicBezTo>
                    <a:pt x="186" y="164"/>
                    <a:pt x="174" y="162"/>
                    <a:pt x="157" y="155"/>
                  </a:cubicBezTo>
                  <a:cubicBezTo>
                    <a:pt x="140" y="149"/>
                    <a:pt x="123" y="140"/>
                    <a:pt x="117" y="129"/>
                  </a:cubicBezTo>
                  <a:cubicBezTo>
                    <a:pt x="111" y="118"/>
                    <a:pt x="103" y="117"/>
                    <a:pt x="92" y="99"/>
                  </a:cubicBezTo>
                  <a:cubicBezTo>
                    <a:pt x="81" y="80"/>
                    <a:pt x="78" y="74"/>
                    <a:pt x="74" y="59"/>
                  </a:cubicBezTo>
                  <a:cubicBezTo>
                    <a:pt x="71" y="45"/>
                    <a:pt x="75" y="43"/>
                    <a:pt x="72" y="32"/>
                  </a:cubicBezTo>
                  <a:cubicBezTo>
                    <a:pt x="69" y="22"/>
                    <a:pt x="70" y="0"/>
                    <a:pt x="69" y="10"/>
                  </a:cubicBezTo>
                  <a:close/>
                </a:path>
              </a:pathLst>
            </a:custGeom>
            <a:solidFill>
              <a:srgbClr val="8E8AC1"/>
            </a:solidFill>
            <a:ln w="9525">
              <a:noFill/>
              <a:round/>
              <a:headEnd/>
              <a:tailEnd/>
            </a:ln>
          </p:spPr>
          <p:txBody>
            <a:bodyPr/>
            <a:lstStyle/>
            <a:p>
              <a:endParaRPr lang="en-US"/>
            </a:p>
          </p:txBody>
        </p:sp>
        <p:sp>
          <p:nvSpPr>
            <p:cNvPr id="27578" name="Freeform 950"/>
            <p:cNvSpPr>
              <a:spLocks/>
            </p:cNvSpPr>
            <p:nvPr/>
          </p:nvSpPr>
          <p:spPr bwMode="auto">
            <a:xfrm>
              <a:off x="3313113" y="5180682"/>
              <a:ext cx="714375" cy="636588"/>
            </a:xfrm>
            <a:custGeom>
              <a:avLst/>
              <a:gdLst>
                <a:gd name="T0" fmla="*/ 2147483647 w 217"/>
                <a:gd name="T1" fmla="*/ 2147483647 h 193"/>
                <a:gd name="T2" fmla="*/ 2147483647 w 217"/>
                <a:gd name="T3" fmla="*/ 2147483647 h 193"/>
                <a:gd name="T4" fmla="*/ 2147483647 w 217"/>
                <a:gd name="T5" fmla="*/ 2147483647 h 193"/>
                <a:gd name="T6" fmla="*/ 2147483647 w 217"/>
                <a:gd name="T7" fmla="*/ 2147483647 h 193"/>
                <a:gd name="T8" fmla="*/ 2147483647 w 217"/>
                <a:gd name="T9" fmla="*/ 2147483647 h 193"/>
                <a:gd name="T10" fmla="*/ 2147483647 w 217"/>
                <a:gd name="T11" fmla="*/ 2147483647 h 193"/>
                <a:gd name="T12" fmla="*/ 2147483647 w 217"/>
                <a:gd name="T13" fmla="*/ 2147483647 h 193"/>
                <a:gd name="T14" fmla="*/ 2147483647 w 217"/>
                <a:gd name="T15" fmla="*/ 2147483647 h 193"/>
                <a:gd name="T16" fmla="*/ 2147483647 w 217"/>
                <a:gd name="T17" fmla="*/ 2147483647 h 193"/>
                <a:gd name="T18" fmla="*/ 2147483647 w 217"/>
                <a:gd name="T19" fmla="*/ 2147483647 h 193"/>
                <a:gd name="T20" fmla="*/ 2147483647 w 217"/>
                <a:gd name="T21" fmla="*/ 2147483647 h 193"/>
                <a:gd name="T22" fmla="*/ 2147483647 w 217"/>
                <a:gd name="T23" fmla="*/ 2147483647 h 193"/>
                <a:gd name="T24" fmla="*/ 2147483647 w 217"/>
                <a:gd name="T25" fmla="*/ 2147483647 h 193"/>
                <a:gd name="T26" fmla="*/ 2147483647 w 217"/>
                <a:gd name="T27" fmla="*/ 2147483647 h 193"/>
                <a:gd name="T28" fmla="*/ 2147483647 w 217"/>
                <a:gd name="T29" fmla="*/ 2147483647 h 193"/>
                <a:gd name="T30" fmla="*/ 2147483647 w 217"/>
                <a:gd name="T31" fmla="*/ 2147483647 h 193"/>
                <a:gd name="T32" fmla="*/ 2147483647 w 217"/>
                <a:gd name="T33" fmla="*/ 2147483647 h 193"/>
                <a:gd name="T34" fmla="*/ 2147483647 w 217"/>
                <a:gd name="T35" fmla="*/ 2147483647 h 193"/>
                <a:gd name="T36" fmla="*/ 2147483647 w 217"/>
                <a:gd name="T37" fmla="*/ 2147483647 h 193"/>
                <a:gd name="T38" fmla="*/ 2147483647 w 217"/>
                <a:gd name="T39" fmla="*/ 2147483647 h 193"/>
                <a:gd name="T40" fmla="*/ 2147483647 w 217"/>
                <a:gd name="T41" fmla="*/ 2147483647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7"/>
                <a:gd name="T64" fmla="*/ 0 h 193"/>
                <a:gd name="T65" fmla="*/ 217 w 217"/>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7" h="193">
                  <a:moveTo>
                    <a:pt x="68" y="11"/>
                  </a:moveTo>
                  <a:cubicBezTo>
                    <a:pt x="68" y="11"/>
                    <a:pt x="58" y="21"/>
                    <a:pt x="54" y="32"/>
                  </a:cubicBezTo>
                  <a:cubicBezTo>
                    <a:pt x="51" y="43"/>
                    <a:pt x="48" y="41"/>
                    <a:pt x="45" y="51"/>
                  </a:cubicBezTo>
                  <a:cubicBezTo>
                    <a:pt x="42" y="62"/>
                    <a:pt x="35" y="62"/>
                    <a:pt x="18" y="57"/>
                  </a:cubicBezTo>
                  <a:cubicBezTo>
                    <a:pt x="0" y="52"/>
                    <a:pt x="7" y="64"/>
                    <a:pt x="10" y="75"/>
                  </a:cubicBezTo>
                  <a:cubicBezTo>
                    <a:pt x="13" y="85"/>
                    <a:pt x="8" y="78"/>
                    <a:pt x="17" y="92"/>
                  </a:cubicBezTo>
                  <a:cubicBezTo>
                    <a:pt x="27" y="105"/>
                    <a:pt x="42" y="115"/>
                    <a:pt x="43" y="117"/>
                  </a:cubicBezTo>
                  <a:cubicBezTo>
                    <a:pt x="43" y="119"/>
                    <a:pt x="39" y="152"/>
                    <a:pt x="46" y="151"/>
                  </a:cubicBezTo>
                  <a:cubicBezTo>
                    <a:pt x="52" y="150"/>
                    <a:pt x="58" y="133"/>
                    <a:pt x="65" y="135"/>
                  </a:cubicBezTo>
                  <a:cubicBezTo>
                    <a:pt x="73" y="138"/>
                    <a:pt x="76" y="142"/>
                    <a:pt x="86" y="147"/>
                  </a:cubicBezTo>
                  <a:cubicBezTo>
                    <a:pt x="95" y="151"/>
                    <a:pt x="101" y="146"/>
                    <a:pt x="110" y="155"/>
                  </a:cubicBezTo>
                  <a:cubicBezTo>
                    <a:pt x="119" y="165"/>
                    <a:pt x="131" y="173"/>
                    <a:pt x="144" y="179"/>
                  </a:cubicBezTo>
                  <a:cubicBezTo>
                    <a:pt x="157" y="185"/>
                    <a:pt x="146" y="193"/>
                    <a:pt x="171" y="189"/>
                  </a:cubicBezTo>
                  <a:cubicBezTo>
                    <a:pt x="196" y="185"/>
                    <a:pt x="195" y="178"/>
                    <a:pt x="206" y="176"/>
                  </a:cubicBezTo>
                  <a:cubicBezTo>
                    <a:pt x="217" y="173"/>
                    <a:pt x="213" y="158"/>
                    <a:pt x="199" y="161"/>
                  </a:cubicBezTo>
                  <a:cubicBezTo>
                    <a:pt x="185" y="164"/>
                    <a:pt x="173" y="162"/>
                    <a:pt x="156" y="155"/>
                  </a:cubicBezTo>
                  <a:cubicBezTo>
                    <a:pt x="139" y="149"/>
                    <a:pt x="121" y="140"/>
                    <a:pt x="116" y="129"/>
                  </a:cubicBezTo>
                  <a:cubicBezTo>
                    <a:pt x="110" y="118"/>
                    <a:pt x="101" y="117"/>
                    <a:pt x="91" y="99"/>
                  </a:cubicBezTo>
                  <a:cubicBezTo>
                    <a:pt x="80" y="80"/>
                    <a:pt x="76" y="74"/>
                    <a:pt x="73" y="59"/>
                  </a:cubicBezTo>
                  <a:cubicBezTo>
                    <a:pt x="70" y="45"/>
                    <a:pt x="74" y="44"/>
                    <a:pt x="71" y="33"/>
                  </a:cubicBezTo>
                  <a:cubicBezTo>
                    <a:pt x="68" y="22"/>
                    <a:pt x="69" y="0"/>
                    <a:pt x="68" y="11"/>
                  </a:cubicBezTo>
                  <a:close/>
                </a:path>
              </a:pathLst>
            </a:custGeom>
            <a:solidFill>
              <a:srgbClr val="8D8AC1"/>
            </a:solidFill>
            <a:ln w="9525">
              <a:noFill/>
              <a:round/>
              <a:headEnd/>
              <a:tailEnd/>
            </a:ln>
          </p:spPr>
          <p:txBody>
            <a:bodyPr/>
            <a:lstStyle/>
            <a:p>
              <a:endParaRPr lang="en-US"/>
            </a:p>
          </p:txBody>
        </p:sp>
        <p:sp>
          <p:nvSpPr>
            <p:cNvPr id="27579" name="Freeform 951"/>
            <p:cNvSpPr>
              <a:spLocks/>
            </p:cNvSpPr>
            <p:nvPr/>
          </p:nvSpPr>
          <p:spPr bwMode="auto">
            <a:xfrm>
              <a:off x="3313113" y="5183857"/>
              <a:ext cx="711200" cy="633413"/>
            </a:xfrm>
            <a:custGeom>
              <a:avLst/>
              <a:gdLst>
                <a:gd name="T0" fmla="*/ 2147483647 w 216"/>
                <a:gd name="T1" fmla="*/ 2147483647 h 192"/>
                <a:gd name="T2" fmla="*/ 2147483647 w 216"/>
                <a:gd name="T3" fmla="*/ 2147483647 h 192"/>
                <a:gd name="T4" fmla="*/ 2147483647 w 216"/>
                <a:gd name="T5" fmla="*/ 2147483647 h 192"/>
                <a:gd name="T6" fmla="*/ 2147483647 w 216"/>
                <a:gd name="T7" fmla="*/ 2147483647 h 192"/>
                <a:gd name="T8" fmla="*/ 2147483647 w 216"/>
                <a:gd name="T9" fmla="*/ 2147483647 h 192"/>
                <a:gd name="T10" fmla="*/ 2147483647 w 216"/>
                <a:gd name="T11" fmla="*/ 2147483647 h 192"/>
                <a:gd name="T12" fmla="*/ 2147483647 w 216"/>
                <a:gd name="T13" fmla="*/ 2147483647 h 192"/>
                <a:gd name="T14" fmla="*/ 2147483647 w 216"/>
                <a:gd name="T15" fmla="*/ 2147483647 h 192"/>
                <a:gd name="T16" fmla="*/ 2147483647 w 216"/>
                <a:gd name="T17" fmla="*/ 2147483647 h 192"/>
                <a:gd name="T18" fmla="*/ 2147483647 w 216"/>
                <a:gd name="T19" fmla="*/ 2147483647 h 192"/>
                <a:gd name="T20" fmla="*/ 2147483647 w 216"/>
                <a:gd name="T21" fmla="*/ 2147483647 h 192"/>
                <a:gd name="T22" fmla="*/ 2147483647 w 216"/>
                <a:gd name="T23" fmla="*/ 2147483647 h 192"/>
                <a:gd name="T24" fmla="*/ 2147483647 w 216"/>
                <a:gd name="T25" fmla="*/ 2147483647 h 192"/>
                <a:gd name="T26" fmla="*/ 2147483647 w 216"/>
                <a:gd name="T27" fmla="*/ 2147483647 h 192"/>
                <a:gd name="T28" fmla="*/ 2147483647 w 216"/>
                <a:gd name="T29" fmla="*/ 2147483647 h 192"/>
                <a:gd name="T30" fmla="*/ 2147483647 w 216"/>
                <a:gd name="T31" fmla="*/ 2147483647 h 192"/>
                <a:gd name="T32" fmla="*/ 2147483647 w 216"/>
                <a:gd name="T33" fmla="*/ 2147483647 h 192"/>
                <a:gd name="T34" fmla="*/ 2147483647 w 216"/>
                <a:gd name="T35" fmla="*/ 2147483647 h 192"/>
                <a:gd name="T36" fmla="*/ 2147483647 w 216"/>
                <a:gd name="T37" fmla="*/ 2147483647 h 192"/>
                <a:gd name="T38" fmla="*/ 2147483647 w 216"/>
                <a:gd name="T39" fmla="*/ 2147483647 h 192"/>
                <a:gd name="T40" fmla="*/ 2147483647 w 216"/>
                <a:gd name="T41" fmla="*/ 2147483647 h 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6"/>
                <a:gd name="T64" fmla="*/ 0 h 192"/>
                <a:gd name="T65" fmla="*/ 216 w 216"/>
                <a:gd name="T66" fmla="*/ 192 h 19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6" h="192">
                  <a:moveTo>
                    <a:pt x="68" y="10"/>
                  </a:moveTo>
                  <a:cubicBezTo>
                    <a:pt x="68" y="10"/>
                    <a:pt x="58" y="20"/>
                    <a:pt x="54" y="31"/>
                  </a:cubicBezTo>
                  <a:cubicBezTo>
                    <a:pt x="51" y="42"/>
                    <a:pt x="48" y="40"/>
                    <a:pt x="45" y="51"/>
                  </a:cubicBezTo>
                  <a:cubicBezTo>
                    <a:pt x="42" y="62"/>
                    <a:pt x="36" y="61"/>
                    <a:pt x="18" y="56"/>
                  </a:cubicBezTo>
                  <a:cubicBezTo>
                    <a:pt x="0" y="52"/>
                    <a:pt x="8" y="63"/>
                    <a:pt x="10" y="74"/>
                  </a:cubicBezTo>
                  <a:cubicBezTo>
                    <a:pt x="13" y="85"/>
                    <a:pt x="8" y="77"/>
                    <a:pt x="18" y="91"/>
                  </a:cubicBezTo>
                  <a:cubicBezTo>
                    <a:pt x="27" y="104"/>
                    <a:pt x="43" y="114"/>
                    <a:pt x="43" y="116"/>
                  </a:cubicBezTo>
                  <a:cubicBezTo>
                    <a:pt x="44" y="118"/>
                    <a:pt x="39" y="151"/>
                    <a:pt x="46" y="150"/>
                  </a:cubicBezTo>
                  <a:cubicBezTo>
                    <a:pt x="52" y="149"/>
                    <a:pt x="58" y="132"/>
                    <a:pt x="66" y="134"/>
                  </a:cubicBezTo>
                  <a:cubicBezTo>
                    <a:pt x="73" y="136"/>
                    <a:pt x="76" y="141"/>
                    <a:pt x="86" y="145"/>
                  </a:cubicBezTo>
                  <a:cubicBezTo>
                    <a:pt x="95" y="150"/>
                    <a:pt x="101" y="145"/>
                    <a:pt x="110" y="154"/>
                  </a:cubicBezTo>
                  <a:cubicBezTo>
                    <a:pt x="119" y="163"/>
                    <a:pt x="131" y="172"/>
                    <a:pt x="144" y="177"/>
                  </a:cubicBezTo>
                  <a:cubicBezTo>
                    <a:pt x="157" y="183"/>
                    <a:pt x="146" y="192"/>
                    <a:pt x="171" y="188"/>
                  </a:cubicBezTo>
                  <a:cubicBezTo>
                    <a:pt x="196" y="184"/>
                    <a:pt x="195" y="177"/>
                    <a:pt x="205" y="175"/>
                  </a:cubicBezTo>
                  <a:cubicBezTo>
                    <a:pt x="216" y="172"/>
                    <a:pt x="213" y="157"/>
                    <a:pt x="199" y="160"/>
                  </a:cubicBezTo>
                  <a:cubicBezTo>
                    <a:pt x="185" y="163"/>
                    <a:pt x="172" y="161"/>
                    <a:pt x="156" y="154"/>
                  </a:cubicBezTo>
                  <a:cubicBezTo>
                    <a:pt x="139" y="148"/>
                    <a:pt x="121" y="138"/>
                    <a:pt x="115" y="128"/>
                  </a:cubicBezTo>
                  <a:cubicBezTo>
                    <a:pt x="110" y="117"/>
                    <a:pt x="101" y="116"/>
                    <a:pt x="90" y="98"/>
                  </a:cubicBezTo>
                  <a:cubicBezTo>
                    <a:pt x="79" y="79"/>
                    <a:pt x="76" y="73"/>
                    <a:pt x="73" y="59"/>
                  </a:cubicBezTo>
                  <a:cubicBezTo>
                    <a:pt x="70" y="44"/>
                    <a:pt x="74" y="43"/>
                    <a:pt x="71" y="32"/>
                  </a:cubicBezTo>
                  <a:cubicBezTo>
                    <a:pt x="68" y="22"/>
                    <a:pt x="69" y="0"/>
                    <a:pt x="68" y="10"/>
                  </a:cubicBezTo>
                  <a:close/>
                </a:path>
              </a:pathLst>
            </a:custGeom>
            <a:solidFill>
              <a:srgbClr val="8C89C0"/>
            </a:solidFill>
            <a:ln w="9525">
              <a:noFill/>
              <a:round/>
              <a:headEnd/>
              <a:tailEnd/>
            </a:ln>
          </p:spPr>
          <p:txBody>
            <a:bodyPr/>
            <a:lstStyle/>
            <a:p>
              <a:endParaRPr lang="en-US"/>
            </a:p>
          </p:txBody>
        </p:sp>
        <p:sp>
          <p:nvSpPr>
            <p:cNvPr id="27580" name="Freeform 952"/>
            <p:cNvSpPr>
              <a:spLocks/>
            </p:cNvSpPr>
            <p:nvPr/>
          </p:nvSpPr>
          <p:spPr bwMode="auto">
            <a:xfrm>
              <a:off x="3313113" y="5183857"/>
              <a:ext cx="711200" cy="633413"/>
            </a:xfrm>
            <a:custGeom>
              <a:avLst/>
              <a:gdLst>
                <a:gd name="T0" fmla="*/ 2147483647 w 216"/>
                <a:gd name="T1" fmla="*/ 2147483647 h 192"/>
                <a:gd name="T2" fmla="*/ 2147483647 w 216"/>
                <a:gd name="T3" fmla="*/ 2147483647 h 192"/>
                <a:gd name="T4" fmla="*/ 2147483647 w 216"/>
                <a:gd name="T5" fmla="*/ 2147483647 h 192"/>
                <a:gd name="T6" fmla="*/ 2147483647 w 216"/>
                <a:gd name="T7" fmla="*/ 2147483647 h 192"/>
                <a:gd name="T8" fmla="*/ 2147483647 w 216"/>
                <a:gd name="T9" fmla="*/ 2147483647 h 192"/>
                <a:gd name="T10" fmla="*/ 2147483647 w 216"/>
                <a:gd name="T11" fmla="*/ 2147483647 h 192"/>
                <a:gd name="T12" fmla="*/ 2147483647 w 216"/>
                <a:gd name="T13" fmla="*/ 2147483647 h 192"/>
                <a:gd name="T14" fmla="*/ 2147483647 w 216"/>
                <a:gd name="T15" fmla="*/ 2147483647 h 192"/>
                <a:gd name="T16" fmla="*/ 2147483647 w 216"/>
                <a:gd name="T17" fmla="*/ 2147483647 h 192"/>
                <a:gd name="T18" fmla="*/ 2147483647 w 216"/>
                <a:gd name="T19" fmla="*/ 2147483647 h 192"/>
                <a:gd name="T20" fmla="*/ 2147483647 w 216"/>
                <a:gd name="T21" fmla="*/ 2147483647 h 192"/>
                <a:gd name="T22" fmla="*/ 2147483647 w 216"/>
                <a:gd name="T23" fmla="*/ 2147483647 h 192"/>
                <a:gd name="T24" fmla="*/ 2147483647 w 216"/>
                <a:gd name="T25" fmla="*/ 2147483647 h 192"/>
                <a:gd name="T26" fmla="*/ 2147483647 w 216"/>
                <a:gd name="T27" fmla="*/ 2147483647 h 192"/>
                <a:gd name="T28" fmla="*/ 2147483647 w 216"/>
                <a:gd name="T29" fmla="*/ 2147483647 h 192"/>
                <a:gd name="T30" fmla="*/ 2147483647 w 216"/>
                <a:gd name="T31" fmla="*/ 2147483647 h 192"/>
                <a:gd name="T32" fmla="*/ 2147483647 w 216"/>
                <a:gd name="T33" fmla="*/ 2147483647 h 192"/>
                <a:gd name="T34" fmla="*/ 2147483647 w 216"/>
                <a:gd name="T35" fmla="*/ 2147483647 h 192"/>
                <a:gd name="T36" fmla="*/ 2147483647 w 216"/>
                <a:gd name="T37" fmla="*/ 2147483647 h 192"/>
                <a:gd name="T38" fmla="*/ 2147483647 w 216"/>
                <a:gd name="T39" fmla="*/ 2147483647 h 192"/>
                <a:gd name="T40" fmla="*/ 2147483647 w 216"/>
                <a:gd name="T41" fmla="*/ 2147483647 h 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6"/>
                <a:gd name="T64" fmla="*/ 0 h 192"/>
                <a:gd name="T65" fmla="*/ 216 w 216"/>
                <a:gd name="T66" fmla="*/ 192 h 19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6" h="192">
                  <a:moveTo>
                    <a:pt x="68" y="11"/>
                  </a:moveTo>
                  <a:cubicBezTo>
                    <a:pt x="68" y="11"/>
                    <a:pt x="58" y="21"/>
                    <a:pt x="54" y="32"/>
                  </a:cubicBezTo>
                  <a:cubicBezTo>
                    <a:pt x="51" y="43"/>
                    <a:pt x="48" y="40"/>
                    <a:pt x="45" y="51"/>
                  </a:cubicBezTo>
                  <a:cubicBezTo>
                    <a:pt x="42" y="62"/>
                    <a:pt x="36" y="61"/>
                    <a:pt x="18" y="56"/>
                  </a:cubicBezTo>
                  <a:cubicBezTo>
                    <a:pt x="0" y="52"/>
                    <a:pt x="8" y="63"/>
                    <a:pt x="11" y="74"/>
                  </a:cubicBezTo>
                  <a:cubicBezTo>
                    <a:pt x="14" y="85"/>
                    <a:pt x="9" y="77"/>
                    <a:pt x="18" y="91"/>
                  </a:cubicBezTo>
                  <a:cubicBezTo>
                    <a:pt x="27" y="104"/>
                    <a:pt x="43" y="114"/>
                    <a:pt x="43" y="116"/>
                  </a:cubicBezTo>
                  <a:cubicBezTo>
                    <a:pt x="44" y="118"/>
                    <a:pt x="39" y="151"/>
                    <a:pt x="46" y="150"/>
                  </a:cubicBezTo>
                  <a:cubicBezTo>
                    <a:pt x="52" y="149"/>
                    <a:pt x="59" y="131"/>
                    <a:pt x="66" y="134"/>
                  </a:cubicBezTo>
                  <a:cubicBezTo>
                    <a:pt x="73" y="136"/>
                    <a:pt x="76" y="140"/>
                    <a:pt x="86" y="145"/>
                  </a:cubicBezTo>
                  <a:cubicBezTo>
                    <a:pt x="95" y="150"/>
                    <a:pt x="101" y="145"/>
                    <a:pt x="110" y="154"/>
                  </a:cubicBezTo>
                  <a:cubicBezTo>
                    <a:pt x="119" y="163"/>
                    <a:pt x="131" y="171"/>
                    <a:pt x="144" y="177"/>
                  </a:cubicBezTo>
                  <a:cubicBezTo>
                    <a:pt x="157" y="183"/>
                    <a:pt x="146" y="192"/>
                    <a:pt x="171" y="188"/>
                  </a:cubicBezTo>
                  <a:cubicBezTo>
                    <a:pt x="196" y="184"/>
                    <a:pt x="195" y="177"/>
                    <a:pt x="205" y="175"/>
                  </a:cubicBezTo>
                  <a:cubicBezTo>
                    <a:pt x="216" y="172"/>
                    <a:pt x="212" y="158"/>
                    <a:pt x="199" y="161"/>
                  </a:cubicBezTo>
                  <a:cubicBezTo>
                    <a:pt x="185" y="163"/>
                    <a:pt x="172" y="161"/>
                    <a:pt x="155" y="154"/>
                  </a:cubicBezTo>
                  <a:cubicBezTo>
                    <a:pt x="138" y="148"/>
                    <a:pt x="121" y="138"/>
                    <a:pt x="115" y="128"/>
                  </a:cubicBezTo>
                  <a:cubicBezTo>
                    <a:pt x="109" y="117"/>
                    <a:pt x="100" y="116"/>
                    <a:pt x="90" y="98"/>
                  </a:cubicBezTo>
                  <a:cubicBezTo>
                    <a:pt x="79" y="80"/>
                    <a:pt x="76" y="73"/>
                    <a:pt x="73" y="59"/>
                  </a:cubicBezTo>
                  <a:cubicBezTo>
                    <a:pt x="70" y="45"/>
                    <a:pt x="73" y="44"/>
                    <a:pt x="71" y="33"/>
                  </a:cubicBezTo>
                  <a:cubicBezTo>
                    <a:pt x="68" y="22"/>
                    <a:pt x="69" y="0"/>
                    <a:pt x="68" y="11"/>
                  </a:cubicBezTo>
                  <a:close/>
                </a:path>
              </a:pathLst>
            </a:custGeom>
            <a:solidFill>
              <a:srgbClr val="8B89C0"/>
            </a:solidFill>
            <a:ln w="9525">
              <a:noFill/>
              <a:round/>
              <a:headEnd/>
              <a:tailEnd/>
            </a:ln>
          </p:spPr>
          <p:txBody>
            <a:bodyPr/>
            <a:lstStyle/>
            <a:p>
              <a:endParaRPr lang="en-US"/>
            </a:p>
          </p:txBody>
        </p:sp>
        <p:sp>
          <p:nvSpPr>
            <p:cNvPr id="27581" name="Freeform 953"/>
            <p:cNvSpPr>
              <a:spLocks/>
            </p:cNvSpPr>
            <p:nvPr/>
          </p:nvSpPr>
          <p:spPr bwMode="auto">
            <a:xfrm>
              <a:off x="3313113" y="5188620"/>
              <a:ext cx="711200" cy="625475"/>
            </a:xfrm>
            <a:custGeom>
              <a:avLst/>
              <a:gdLst>
                <a:gd name="T0" fmla="*/ 2147483647 w 216"/>
                <a:gd name="T1" fmla="*/ 2147483647 h 190"/>
                <a:gd name="T2" fmla="*/ 2147483647 w 216"/>
                <a:gd name="T3" fmla="*/ 2147483647 h 190"/>
                <a:gd name="T4" fmla="*/ 2147483647 w 216"/>
                <a:gd name="T5" fmla="*/ 2147483647 h 190"/>
                <a:gd name="T6" fmla="*/ 2147483647 w 216"/>
                <a:gd name="T7" fmla="*/ 2147483647 h 190"/>
                <a:gd name="T8" fmla="*/ 2147483647 w 216"/>
                <a:gd name="T9" fmla="*/ 2147483647 h 190"/>
                <a:gd name="T10" fmla="*/ 2147483647 w 216"/>
                <a:gd name="T11" fmla="*/ 2147483647 h 190"/>
                <a:gd name="T12" fmla="*/ 2147483647 w 216"/>
                <a:gd name="T13" fmla="*/ 2147483647 h 190"/>
                <a:gd name="T14" fmla="*/ 2147483647 w 216"/>
                <a:gd name="T15" fmla="*/ 2147483647 h 190"/>
                <a:gd name="T16" fmla="*/ 2147483647 w 216"/>
                <a:gd name="T17" fmla="*/ 2147483647 h 190"/>
                <a:gd name="T18" fmla="*/ 2147483647 w 216"/>
                <a:gd name="T19" fmla="*/ 2147483647 h 190"/>
                <a:gd name="T20" fmla="*/ 2147483647 w 216"/>
                <a:gd name="T21" fmla="*/ 2147483647 h 190"/>
                <a:gd name="T22" fmla="*/ 2147483647 w 216"/>
                <a:gd name="T23" fmla="*/ 2147483647 h 190"/>
                <a:gd name="T24" fmla="*/ 2147483647 w 216"/>
                <a:gd name="T25" fmla="*/ 2147483647 h 190"/>
                <a:gd name="T26" fmla="*/ 2147483647 w 216"/>
                <a:gd name="T27" fmla="*/ 2147483647 h 190"/>
                <a:gd name="T28" fmla="*/ 2147483647 w 216"/>
                <a:gd name="T29" fmla="*/ 2147483647 h 190"/>
                <a:gd name="T30" fmla="*/ 2147483647 w 216"/>
                <a:gd name="T31" fmla="*/ 2147483647 h 190"/>
                <a:gd name="T32" fmla="*/ 2147483647 w 216"/>
                <a:gd name="T33" fmla="*/ 2147483647 h 190"/>
                <a:gd name="T34" fmla="*/ 2147483647 w 216"/>
                <a:gd name="T35" fmla="*/ 2147483647 h 190"/>
                <a:gd name="T36" fmla="*/ 2147483647 w 216"/>
                <a:gd name="T37" fmla="*/ 2147483647 h 190"/>
                <a:gd name="T38" fmla="*/ 2147483647 w 216"/>
                <a:gd name="T39" fmla="*/ 2147483647 h 190"/>
                <a:gd name="T40" fmla="*/ 2147483647 w 216"/>
                <a:gd name="T41" fmla="*/ 2147483647 h 19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6"/>
                <a:gd name="T64" fmla="*/ 0 h 190"/>
                <a:gd name="T65" fmla="*/ 216 w 216"/>
                <a:gd name="T66" fmla="*/ 190 h 19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6" h="190">
                  <a:moveTo>
                    <a:pt x="68" y="10"/>
                  </a:moveTo>
                  <a:cubicBezTo>
                    <a:pt x="68" y="10"/>
                    <a:pt x="58" y="20"/>
                    <a:pt x="54" y="31"/>
                  </a:cubicBezTo>
                  <a:cubicBezTo>
                    <a:pt x="51" y="42"/>
                    <a:pt x="48" y="40"/>
                    <a:pt x="45" y="51"/>
                  </a:cubicBezTo>
                  <a:cubicBezTo>
                    <a:pt x="42" y="61"/>
                    <a:pt x="36" y="60"/>
                    <a:pt x="18" y="56"/>
                  </a:cubicBezTo>
                  <a:cubicBezTo>
                    <a:pt x="0" y="51"/>
                    <a:pt x="8" y="62"/>
                    <a:pt x="11" y="73"/>
                  </a:cubicBezTo>
                  <a:cubicBezTo>
                    <a:pt x="14" y="84"/>
                    <a:pt x="9" y="76"/>
                    <a:pt x="18" y="90"/>
                  </a:cubicBezTo>
                  <a:cubicBezTo>
                    <a:pt x="28" y="103"/>
                    <a:pt x="43" y="113"/>
                    <a:pt x="44" y="115"/>
                  </a:cubicBezTo>
                  <a:cubicBezTo>
                    <a:pt x="44" y="117"/>
                    <a:pt x="39" y="150"/>
                    <a:pt x="46" y="149"/>
                  </a:cubicBezTo>
                  <a:cubicBezTo>
                    <a:pt x="52" y="148"/>
                    <a:pt x="59" y="130"/>
                    <a:pt x="66" y="132"/>
                  </a:cubicBezTo>
                  <a:cubicBezTo>
                    <a:pt x="73" y="135"/>
                    <a:pt x="76" y="139"/>
                    <a:pt x="86" y="144"/>
                  </a:cubicBezTo>
                  <a:cubicBezTo>
                    <a:pt x="95" y="149"/>
                    <a:pt x="101" y="144"/>
                    <a:pt x="110" y="153"/>
                  </a:cubicBezTo>
                  <a:cubicBezTo>
                    <a:pt x="119" y="162"/>
                    <a:pt x="131" y="170"/>
                    <a:pt x="144" y="176"/>
                  </a:cubicBezTo>
                  <a:cubicBezTo>
                    <a:pt x="157" y="182"/>
                    <a:pt x="146" y="190"/>
                    <a:pt x="171" y="187"/>
                  </a:cubicBezTo>
                  <a:cubicBezTo>
                    <a:pt x="196" y="183"/>
                    <a:pt x="194" y="177"/>
                    <a:pt x="205" y="174"/>
                  </a:cubicBezTo>
                  <a:cubicBezTo>
                    <a:pt x="216" y="171"/>
                    <a:pt x="212" y="157"/>
                    <a:pt x="198" y="160"/>
                  </a:cubicBezTo>
                  <a:cubicBezTo>
                    <a:pt x="185" y="163"/>
                    <a:pt x="172" y="160"/>
                    <a:pt x="155" y="153"/>
                  </a:cubicBezTo>
                  <a:cubicBezTo>
                    <a:pt x="138" y="147"/>
                    <a:pt x="120" y="137"/>
                    <a:pt x="115" y="127"/>
                  </a:cubicBezTo>
                  <a:cubicBezTo>
                    <a:pt x="109" y="116"/>
                    <a:pt x="100" y="115"/>
                    <a:pt x="89" y="97"/>
                  </a:cubicBezTo>
                  <a:cubicBezTo>
                    <a:pt x="79" y="79"/>
                    <a:pt x="76" y="73"/>
                    <a:pt x="73" y="58"/>
                  </a:cubicBezTo>
                  <a:cubicBezTo>
                    <a:pt x="70" y="44"/>
                    <a:pt x="73" y="43"/>
                    <a:pt x="70" y="32"/>
                  </a:cubicBezTo>
                  <a:cubicBezTo>
                    <a:pt x="67" y="22"/>
                    <a:pt x="68" y="0"/>
                    <a:pt x="68" y="10"/>
                  </a:cubicBezTo>
                  <a:close/>
                </a:path>
              </a:pathLst>
            </a:custGeom>
            <a:solidFill>
              <a:srgbClr val="8A88BF"/>
            </a:solidFill>
            <a:ln w="9525">
              <a:noFill/>
              <a:round/>
              <a:headEnd/>
              <a:tailEnd/>
            </a:ln>
          </p:spPr>
          <p:txBody>
            <a:bodyPr/>
            <a:lstStyle/>
            <a:p>
              <a:endParaRPr lang="en-US"/>
            </a:p>
          </p:txBody>
        </p:sp>
        <p:sp>
          <p:nvSpPr>
            <p:cNvPr id="27582" name="Freeform 954"/>
            <p:cNvSpPr>
              <a:spLocks/>
            </p:cNvSpPr>
            <p:nvPr/>
          </p:nvSpPr>
          <p:spPr bwMode="auto">
            <a:xfrm>
              <a:off x="3313113" y="5188620"/>
              <a:ext cx="711200" cy="625475"/>
            </a:xfrm>
            <a:custGeom>
              <a:avLst/>
              <a:gdLst>
                <a:gd name="T0" fmla="*/ 2147483647 w 216"/>
                <a:gd name="T1" fmla="*/ 2147483647 h 190"/>
                <a:gd name="T2" fmla="*/ 2147483647 w 216"/>
                <a:gd name="T3" fmla="*/ 2147483647 h 190"/>
                <a:gd name="T4" fmla="*/ 2147483647 w 216"/>
                <a:gd name="T5" fmla="*/ 2147483647 h 190"/>
                <a:gd name="T6" fmla="*/ 2147483647 w 216"/>
                <a:gd name="T7" fmla="*/ 2147483647 h 190"/>
                <a:gd name="T8" fmla="*/ 2147483647 w 216"/>
                <a:gd name="T9" fmla="*/ 2147483647 h 190"/>
                <a:gd name="T10" fmla="*/ 2147483647 w 216"/>
                <a:gd name="T11" fmla="*/ 2147483647 h 190"/>
                <a:gd name="T12" fmla="*/ 2147483647 w 216"/>
                <a:gd name="T13" fmla="*/ 2147483647 h 190"/>
                <a:gd name="T14" fmla="*/ 2147483647 w 216"/>
                <a:gd name="T15" fmla="*/ 2147483647 h 190"/>
                <a:gd name="T16" fmla="*/ 2147483647 w 216"/>
                <a:gd name="T17" fmla="*/ 2147483647 h 190"/>
                <a:gd name="T18" fmla="*/ 2147483647 w 216"/>
                <a:gd name="T19" fmla="*/ 2147483647 h 190"/>
                <a:gd name="T20" fmla="*/ 2147483647 w 216"/>
                <a:gd name="T21" fmla="*/ 2147483647 h 190"/>
                <a:gd name="T22" fmla="*/ 2147483647 w 216"/>
                <a:gd name="T23" fmla="*/ 2147483647 h 190"/>
                <a:gd name="T24" fmla="*/ 2147483647 w 216"/>
                <a:gd name="T25" fmla="*/ 2147483647 h 190"/>
                <a:gd name="T26" fmla="*/ 2147483647 w 216"/>
                <a:gd name="T27" fmla="*/ 2147483647 h 190"/>
                <a:gd name="T28" fmla="*/ 2147483647 w 216"/>
                <a:gd name="T29" fmla="*/ 2147483647 h 190"/>
                <a:gd name="T30" fmla="*/ 2147483647 w 216"/>
                <a:gd name="T31" fmla="*/ 2147483647 h 190"/>
                <a:gd name="T32" fmla="*/ 2147483647 w 216"/>
                <a:gd name="T33" fmla="*/ 2147483647 h 190"/>
                <a:gd name="T34" fmla="*/ 2147483647 w 216"/>
                <a:gd name="T35" fmla="*/ 2147483647 h 190"/>
                <a:gd name="T36" fmla="*/ 2147483647 w 216"/>
                <a:gd name="T37" fmla="*/ 2147483647 h 190"/>
                <a:gd name="T38" fmla="*/ 2147483647 w 216"/>
                <a:gd name="T39" fmla="*/ 2147483647 h 190"/>
                <a:gd name="T40" fmla="*/ 2147483647 w 216"/>
                <a:gd name="T41" fmla="*/ 2147483647 h 19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6"/>
                <a:gd name="T64" fmla="*/ 0 h 190"/>
                <a:gd name="T65" fmla="*/ 216 w 216"/>
                <a:gd name="T66" fmla="*/ 190 h 19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6" h="190">
                  <a:moveTo>
                    <a:pt x="67" y="11"/>
                  </a:moveTo>
                  <a:cubicBezTo>
                    <a:pt x="67" y="11"/>
                    <a:pt x="58" y="21"/>
                    <a:pt x="54" y="32"/>
                  </a:cubicBezTo>
                  <a:cubicBezTo>
                    <a:pt x="51" y="43"/>
                    <a:pt x="48" y="40"/>
                    <a:pt x="45" y="51"/>
                  </a:cubicBezTo>
                  <a:cubicBezTo>
                    <a:pt x="42" y="62"/>
                    <a:pt x="36" y="60"/>
                    <a:pt x="18" y="56"/>
                  </a:cubicBezTo>
                  <a:cubicBezTo>
                    <a:pt x="0" y="51"/>
                    <a:pt x="9" y="62"/>
                    <a:pt x="11" y="73"/>
                  </a:cubicBezTo>
                  <a:cubicBezTo>
                    <a:pt x="14" y="84"/>
                    <a:pt x="9" y="76"/>
                    <a:pt x="19" y="90"/>
                  </a:cubicBezTo>
                  <a:cubicBezTo>
                    <a:pt x="28" y="103"/>
                    <a:pt x="43" y="112"/>
                    <a:pt x="44" y="114"/>
                  </a:cubicBezTo>
                  <a:cubicBezTo>
                    <a:pt x="44" y="116"/>
                    <a:pt x="39" y="150"/>
                    <a:pt x="46" y="149"/>
                  </a:cubicBezTo>
                  <a:cubicBezTo>
                    <a:pt x="52" y="148"/>
                    <a:pt x="59" y="130"/>
                    <a:pt x="66" y="132"/>
                  </a:cubicBezTo>
                  <a:cubicBezTo>
                    <a:pt x="73" y="134"/>
                    <a:pt x="76" y="139"/>
                    <a:pt x="86" y="144"/>
                  </a:cubicBezTo>
                  <a:cubicBezTo>
                    <a:pt x="95" y="149"/>
                    <a:pt x="101" y="143"/>
                    <a:pt x="110" y="153"/>
                  </a:cubicBezTo>
                  <a:cubicBezTo>
                    <a:pt x="119" y="162"/>
                    <a:pt x="131" y="170"/>
                    <a:pt x="144" y="176"/>
                  </a:cubicBezTo>
                  <a:cubicBezTo>
                    <a:pt x="157" y="182"/>
                    <a:pt x="146" y="190"/>
                    <a:pt x="171" y="187"/>
                  </a:cubicBezTo>
                  <a:cubicBezTo>
                    <a:pt x="196" y="183"/>
                    <a:pt x="194" y="177"/>
                    <a:pt x="205" y="174"/>
                  </a:cubicBezTo>
                  <a:cubicBezTo>
                    <a:pt x="216" y="171"/>
                    <a:pt x="212" y="157"/>
                    <a:pt x="198" y="160"/>
                  </a:cubicBezTo>
                  <a:cubicBezTo>
                    <a:pt x="185" y="163"/>
                    <a:pt x="171" y="160"/>
                    <a:pt x="154" y="154"/>
                  </a:cubicBezTo>
                  <a:cubicBezTo>
                    <a:pt x="138" y="147"/>
                    <a:pt x="120" y="137"/>
                    <a:pt x="114" y="127"/>
                  </a:cubicBezTo>
                  <a:cubicBezTo>
                    <a:pt x="109" y="116"/>
                    <a:pt x="99" y="115"/>
                    <a:pt x="89" y="97"/>
                  </a:cubicBezTo>
                  <a:cubicBezTo>
                    <a:pt x="78" y="79"/>
                    <a:pt x="76" y="73"/>
                    <a:pt x="73" y="59"/>
                  </a:cubicBezTo>
                  <a:cubicBezTo>
                    <a:pt x="70" y="45"/>
                    <a:pt x="73" y="44"/>
                    <a:pt x="70" y="33"/>
                  </a:cubicBezTo>
                  <a:cubicBezTo>
                    <a:pt x="67" y="22"/>
                    <a:pt x="68" y="0"/>
                    <a:pt x="67" y="11"/>
                  </a:cubicBezTo>
                  <a:close/>
                </a:path>
              </a:pathLst>
            </a:custGeom>
            <a:solidFill>
              <a:srgbClr val="8988BF"/>
            </a:solidFill>
            <a:ln w="9525">
              <a:noFill/>
              <a:round/>
              <a:headEnd/>
              <a:tailEnd/>
            </a:ln>
          </p:spPr>
          <p:txBody>
            <a:bodyPr/>
            <a:lstStyle/>
            <a:p>
              <a:endParaRPr lang="en-US"/>
            </a:p>
          </p:txBody>
        </p:sp>
        <p:sp>
          <p:nvSpPr>
            <p:cNvPr id="27583" name="Freeform 955"/>
            <p:cNvSpPr>
              <a:spLocks/>
            </p:cNvSpPr>
            <p:nvPr/>
          </p:nvSpPr>
          <p:spPr bwMode="auto">
            <a:xfrm>
              <a:off x="3316288" y="5191795"/>
              <a:ext cx="704850" cy="622300"/>
            </a:xfrm>
            <a:custGeom>
              <a:avLst/>
              <a:gdLst>
                <a:gd name="T0" fmla="*/ 2147483647 w 214"/>
                <a:gd name="T1" fmla="*/ 2147483647 h 189"/>
                <a:gd name="T2" fmla="*/ 2147483647 w 214"/>
                <a:gd name="T3" fmla="*/ 2147483647 h 189"/>
                <a:gd name="T4" fmla="*/ 2147483647 w 214"/>
                <a:gd name="T5" fmla="*/ 2147483647 h 189"/>
                <a:gd name="T6" fmla="*/ 2147483647 w 214"/>
                <a:gd name="T7" fmla="*/ 2147483647 h 189"/>
                <a:gd name="T8" fmla="*/ 2147483647 w 214"/>
                <a:gd name="T9" fmla="*/ 2147483647 h 189"/>
                <a:gd name="T10" fmla="*/ 2147483647 w 214"/>
                <a:gd name="T11" fmla="*/ 2147483647 h 189"/>
                <a:gd name="T12" fmla="*/ 2147483647 w 214"/>
                <a:gd name="T13" fmla="*/ 2147483647 h 189"/>
                <a:gd name="T14" fmla="*/ 2147483647 w 214"/>
                <a:gd name="T15" fmla="*/ 2147483647 h 189"/>
                <a:gd name="T16" fmla="*/ 2147483647 w 214"/>
                <a:gd name="T17" fmla="*/ 2147483647 h 189"/>
                <a:gd name="T18" fmla="*/ 2147483647 w 214"/>
                <a:gd name="T19" fmla="*/ 2147483647 h 189"/>
                <a:gd name="T20" fmla="*/ 2147483647 w 214"/>
                <a:gd name="T21" fmla="*/ 2147483647 h 189"/>
                <a:gd name="T22" fmla="*/ 2147483647 w 214"/>
                <a:gd name="T23" fmla="*/ 2147483647 h 189"/>
                <a:gd name="T24" fmla="*/ 2147483647 w 214"/>
                <a:gd name="T25" fmla="*/ 2147483647 h 189"/>
                <a:gd name="T26" fmla="*/ 2147483647 w 214"/>
                <a:gd name="T27" fmla="*/ 2147483647 h 189"/>
                <a:gd name="T28" fmla="*/ 2147483647 w 214"/>
                <a:gd name="T29" fmla="*/ 2147483647 h 189"/>
                <a:gd name="T30" fmla="*/ 2147483647 w 214"/>
                <a:gd name="T31" fmla="*/ 2147483647 h 189"/>
                <a:gd name="T32" fmla="*/ 2147483647 w 214"/>
                <a:gd name="T33" fmla="*/ 2147483647 h 189"/>
                <a:gd name="T34" fmla="*/ 2147483647 w 214"/>
                <a:gd name="T35" fmla="*/ 2147483647 h 189"/>
                <a:gd name="T36" fmla="*/ 2147483647 w 214"/>
                <a:gd name="T37" fmla="*/ 2147483647 h 189"/>
                <a:gd name="T38" fmla="*/ 2147483647 w 214"/>
                <a:gd name="T39" fmla="*/ 2147483647 h 189"/>
                <a:gd name="T40" fmla="*/ 2147483647 w 214"/>
                <a:gd name="T41" fmla="*/ 2147483647 h 18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4"/>
                <a:gd name="T64" fmla="*/ 0 h 189"/>
                <a:gd name="T65" fmla="*/ 214 w 214"/>
                <a:gd name="T66" fmla="*/ 189 h 18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4" h="189">
                  <a:moveTo>
                    <a:pt x="66" y="10"/>
                  </a:moveTo>
                  <a:cubicBezTo>
                    <a:pt x="66" y="10"/>
                    <a:pt x="57" y="20"/>
                    <a:pt x="53" y="31"/>
                  </a:cubicBezTo>
                  <a:cubicBezTo>
                    <a:pt x="50" y="42"/>
                    <a:pt x="47" y="39"/>
                    <a:pt x="44" y="50"/>
                  </a:cubicBezTo>
                  <a:cubicBezTo>
                    <a:pt x="42" y="61"/>
                    <a:pt x="35" y="59"/>
                    <a:pt x="17" y="55"/>
                  </a:cubicBezTo>
                  <a:cubicBezTo>
                    <a:pt x="0" y="50"/>
                    <a:pt x="8" y="62"/>
                    <a:pt x="11" y="72"/>
                  </a:cubicBezTo>
                  <a:cubicBezTo>
                    <a:pt x="14" y="83"/>
                    <a:pt x="9" y="76"/>
                    <a:pt x="18" y="89"/>
                  </a:cubicBezTo>
                  <a:cubicBezTo>
                    <a:pt x="27" y="102"/>
                    <a:pt x="43" y="111"/>
                    <a:pt x="43" y="113"/>
                  </a:cubicBezTo>
                  <a:cubicBezTo>
                    <a:pt x="44" y="115"/>
                    <a:pt x="39" y="148"/>
                    <a:pt x="45" y="147"/>
                  </a:cubicBezTo>
                  <a:cubicBezTo>
                    <a:pt x="51" y="147"/>
                    <a:pt x="58" y="128"/>
                    <a:pt x="65" y="131"/>
                  </a:cubicBezTo>
                  <a:cubicBezTo>
                    <a:pt x="72" y="133"/>
                    <a:pt x="75" y="138"/>
                    <a:pt x="85" y="143"/>
                  </a:cubicBezTo>
                  <a:cubicBezTo>
                    <a:pt x="94" y="147"/>
                    <a:pt x="100" y="142"/>
                    <a:pt x="109" y="151"/>
                  </a:cubicBezTo>
                  <a:cubicBezTo>
                    <a:pt x="117" y="160"/>
                    <a:pt x="130" y="169"/>
                    <a:pt x="143" y="174"/>
                  </a:cubicBezTo>
                  <a:cubicBezTo>
                    <a:pt x="155" y="180"/>
                    <a:pt x="145" y="189"/>
                    <a:pt x="170" y="185"/>
                  </a:cubicBezTo>
                  <a:cubicBezTo>
                    <a:pt x="194" y="182"/>
                    <a:pt x="193" y="176"/>
                    <a:pt x="204" y="173"/>
                  </a:cubicBezTo>
                  <a:cubicBezTo>
                    <a:pt x="214" y="170"/>
                    <a:pt x="211" y="156"/>
                    <a:pt x="197" y="159"/>
                  </a:cubicBezTo>
                  <a:cubicBezTo>
                    <a:pt x="184" y="162"/>
                    <a:pt x="170" y="159"/>
                    <a:pt x="153" y="153"/>
                  </a:cubicBezTo>
                  <a:cubicBezTo>
                    <a:pt x="136" y="146"/>
                    <a:pt x="119" y="136"/>
                    <a:pt x="113" y="126"/>
                  </a:cubicBezTo>
                  <a:cubicBezTo>
                    <a:pt x="107" y="115"/>
                    <a:pt x="98" y="114"/>
                    <a:pt x="87" y="96"/>
                  </a:cubicBezTo>
                  <a:cubicBezTo>
                    <a:pt x="77" y="78"/>
                    <a:pt x="74" y="72"/>
                    <a:pt x="71" y="58"/>
                  </a:cubicBezTo>
                  <a:cubicBezTo>
                    <a:pt x="68" y="44"/>
                    <a:pt x="72" y="43"/>
                    <a:pt x="69" y="32"/>
                  </a:cubicBezTo>
                  <a:cubicBezTo>
                    <a:pt x="66" y="22"/>
                    <a:pt x="67" y="0"/>
                    <a:pt x="66" y="10"/>
                  </a:cubicBezTo>
                  <a:close/>
                </a:path>
              </a:pathLst>
            </a:custGeom>
            <a:solidFill>
              <a:srgbClr val="8887BF"/>
            </a:solidFill>
            <a:ln w="9525">
              <a:noFill/>
              <a:round/>
              <a:headEnd/>
              <a:tailEnd/>
            </a:ln>
          </p:spPr>
          <p:txBody>
            <a:bodyPr/>
            <a:lstStyle/>
            <a:p>
              <a:endParaRPr lang="en-US"/>
            </a:p>
          </p:txBody>
        </p:sp>
        <p:sp>
          <p:nvSpPr>
            <p:cNvPr id="27584" name="Freeform 956"/>
            <p:cNvSpPr>
              <a:spLocks/>
            </p:cNvSpPr>
            <p:nvPr/>
          </p:nvSpPr>
          <p:spPr bwMode="auto">
            <a:xfrm>
              <a:off x="3316288" y="5191795"/>
              <a:ext cx="704850" cy="622300"/>
            </a:xfrm>
            <a:custGeom>
              <a:avLst/>
              <a:gdLst>
                <a:gd name="T0" fmla="*/ 2147483647 w 214"/>
                <a:gd name="T1" fmla="*/ 2147483647 h 189"/>
                <a:gd name="T2" fmla="*/ 2147483647 w 214"/>
                <a:gd name="T3" fmla="*/ 2147483647 h 189"/>
                <a:gd name="T4" fmla="*/ 2147483647 w 214"/>
                <a:gd name="T5" fmla="*/ 2147483647 h 189"/>
                <a:gd name="T6" fmla="*/ 2147483647 w 214"/>
                <a:gd name="T7" fmla="*/ 2147483647 h 189"/>
                <a:gd name="T8" fmla="*/ 2147483647 w 214"/>
                <a:gd name="T9" fmla="*/ 2147483647 h 189"/>
                <a:gd name="T10" fmla="*/ 2147483647 w 214"/>
                <a:gd name="T11" fmla="*/ 2147483647 h 189"/>
                <a:gd name="T12" fmla="*/ 2147483647 w 214"/>
                <a:gd name="T13" fmla="*/ 2147483647 h 189"/>
                <a:gd name="T14" fmla="*/ 2147483647 w 214"/>
                <a:gd name="T15" fmla="*/ 2147483647 h 189"/>
                <a:gd name="T16" fmla="*/ 2147483647 w 214"/>
                <a:gd name="T17" fmla="*/ 2147483647 h 189"/>
                <a:gd name="T18" fmla="*/ 2147483647 w 214"/>
                <a:gd name="T19" fmla="*/ 2147483647 h 189"/>
                <a:gd name="T20" fmla="*/ 2147483647 w 214"/>
                <a:gd name="T21" fmla="*/ 2147483647 h 189"/>
                <a:gd name="T22" fmla="*/ 2147483647 w 214"/>
                <a:gd name="T23" fmla="*/ 2147483647 h 189"/>
                <a:gd name="T24" fmla="*/ 2147483647 w 214"/>
                <a:gd name="T25" fmla="*/ 2147483647 h 189"/>
                <a:gd name="T26" fmla="*/ 2147483647 w 214"/>
                <a:gd name="T27" fmla="*/ 2147483647 h 189"/>
                <a:gd name="T28" fmla="*/ 2147483647 w 214"/>
                <a:gd name="T29" fmla="*/ 2147483647 h 189"/>
                <a:gd name="T30" fmla="*/ 2147483647 w 214"/>
                <a:gd name="T31" fmla="*/ 2147483647 h 189"/>
                <a:gd name="T32" fmla="*/ 2147483647 w 214"/>
                <a:gd name="T33" fmla="*/ 2147483647 h 189"/>
                <a:gd name="T34" fmla="*/ 2147483647 w 214"/>
                <a:gd name="T35" fmla="*/ 2147483647 h 189"/>
                <a:gd name="T36" fmla="*/ 2147483647 w 214"/>
                <a:gd name="T37" fmla="*/ 2147483647 h 189"/>
                <a:gd name="T38" fmla="*/ 2147483647 w 214"/>
                <a:gd name="T39" fmla="*/ 2147483647 h 189"/>
                <a:gd name="T40" fmla="*/ 2147483647 w 214"/>
                <a:gd name="T41" fmla="*/ 2147483647 h 18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4"/>
                <a:gd name="T64" fmla="*/ 0 h 189"/>
                <a:gd name="T65" fmla="*/ 214 w 214"/>
                <a:gd name="T66" fmla="*/ 189 h 18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4" h="189">
                  <a:moveTo>
                    <a:pt x="66" y="11"/>
                  </a:moveTo>
                  <a:cubicBezTo>
                    <a:pt x="66" y="11"/>
                    <a:pt x="57" y="21"/>
                    <a:pt x="53" y="32"/>
                  </a:cubicBezTo>
                  <a:cubicBezTo>
                    <a:pt x="50" y="42"/>
                    <a:pt x="47" y="40"/>
                    <a:pt x="45" y="51"/>
                  </a:cubicBezTo>
                  <a:cubicBezTo>
                    <a:pt x="42" y="61"/>
                    <a:pt x="35" y="60"/>
                    <a:pt x="17" y="55"/>
                  </a:cubicBezTo>
                  <a:cubicBezTo>
                    <a:pt x="0" y="51"/>
                    <a:pt x="8" y="62"/>
                    <a:pt x="11" y="72"/>
                  </a:cubicBezTo>
                  <a:cubicBezTo>
                    <a:pt x="14" y="83"/>
                    <a:pt x="9" y="76"/>
                    <a:pt x="18" y="89"/>
                  </a:cubicBezTo>
                  <a:cubicBezTo>
                    <a:pt x="27" y="102"/>
                    <a:pt x="43" y="111"/>
                    <a:pt x="43" y="113"/>
                  </a:cubicBezTo>
                  <a:cubicBezTo>
                    <a:pt x="44" y="115"/>
                    <a:pt x="39" y="148"/>
                    <a:pt x="45" y="147"/>
                  </a:cubicBezTo>
                  <a:cubicBezTo>
                    <a:pt x="51" y="146"/>
                    <a:pt x="58" y="128"/>
                    <a:pt x="65" y="130"/>
                  </a:cubicBezTo>
                  <a:cubicBezTo>
                    <a:pt x="72" y="133"/>
                    <a:pt x="75" y="138"/>
                    <a:pt x="85" y="142"/>
                  </a:cubicBezTo>
                  <a:cubicBezTo>
                    <a:pt x="94" y="147"/>
                    <a:pt x="100" y="142"/>
                    <a:pt x="109" y="151"/>
                  </a:cubicBezTo>
                  <a:cubicBezTo>
                    <a:pt x="117" y="160"/>
                    <a:pt x="130" y="168"/>
                    <a:pt x="142" y="174"/>
                  </a:cubicBezTo>
                  <a:cubicBezTo>
                    <a:pt x="155" y="180"/>
                    <a:pt x="145" y="189"/>
                    <a:pt x="170" y="185"/>
                  </a:cubicBezTo>
                  <a:cubicBezTo>
                    <a:pt x="194" y="182"/>
                    <a:pt x="193" y="176"/>
                    <a:pt x="203" y="173"/>
                  </a:cubicBezTo>
                  <a:cubicBezTo>
                    <a:pt x="214" y="170"/>
                    <a:pt x="210" y="156"/>
                    <a:pt x="197" y="159"/>
                  </a:cubicBezTo>
                  <a:cubicBezTo>
                    <a:pt x="183" y="162"/>
                    <a:pt x="169" y="159"/>
                    <a:pt x="153" y="153"/>
                  </a:cubicBezTo>
                  <a:cubicBezTo>
                    <a:pt x="136" y="146"/>
                    <a:pt x="118" y="136"/>
                    <a:pt x="113" y="126"/>
                  </a:cubicBezTo>
                  <a:cubicBezTo>
                    <a:pt x="107" y="115"/>
                    <a:pt x="97" y="114"/>
                    <a:pt x="87" y="96"/>
                  </a:cubicBezTo>
                  <a:cubicBezTo>
                    <a:pt x="76" y="78"/>
                    <a:pt x="74" y="73"/>
                    <a:pt x="71" y="58"/>
                  </a:cubicBezTo>
                  <a:cubicBezTo>
                    <a:pt x="68" y="44"/>
                    <a:pt x="72" y="43"/>
                    <a:pt x="69" y="33"/>
                  </a:cubicBezTo>
                  <a:cubicBezTo>
                    <a:pt x="66" y="22"/>
                    <a:pt x="67" y="0"/>
                    <a:pt x="66" y="11"/>
                  </a:cubicBezTo>
                  <a:close/>
                </a:path>
              </a:pathLst>
            </a:custGeom>
            <a:solidFill>
              <a:srgbClr val="8786BF"/>
            </a:solidFill>
            <a:ln w="9525">
              <a:noFill/>
              <a:round/>
              <a:headEnd/>
              <a:tailEnd/>
            </a:ln>
          </p:spPr>
          <p:txBody>
            <a:bodyPr/>
            <a:lstStyle/>
            <a:p>
              <a:endParaRPr lang="en-US"/>
            </a:p>
          </p:txBody>
        </p:sp>
        <p:sp>
          <p:nvSpPr>
            <p:cNvPr id="27585" name="Freeform 957"/>
            <p:cNvSpPr>
              <a:spLocks/>
            </p:cNvSpPr>
            <p:nvPr/>
          </p:nvSpPr>
          <p:spPr bwMode="auto">
            <a:xfrm>
              <a:off x="3316288" y="5194970"/>
              <a:ext cx="704850" cy="619125"/>
            </a:xfrm>
            <a:custGeom>
              <a:avLst/>
              <a:gdLst>
                <a:gd name="T0" fmla="*/ 2147483647 w 214"/>
                <a:gd name="T1" fmla="*/ 2147483647 h 188"/>
                <a:gd name="T2" fmla="*/ 2147483647 w 214"/>
                <a:gd name="T3" fmla="*/ 2147483647 h 188"/>
                <a:gd name="T4" fmla="*/ 2147483647 w 214"/>
                <a:gd name="T5" fmla="*/ 2147483647 h 188"/>
                <a:gd name="T6" fmla="*/ 2147483647 w 214"/>
                <a:gd name="T7" fmla="*/ 2147483647 h 188"/>
                <a:gd name="T8" fmla="*/ 2147483647 w 214"/>
                <a:gd name="T9" fmla="*/ 2147483647 h 188"/>
                <a:gd name="T10" fmla="*/ 2147483647 w 214"/>
                <a:gd name="T11" fmla="*/ 2147483647 h 188"/>
                <a:gd name="T12" fmla="*/ 2147483647 w 214"/>
                <a:gd name="T13" fmla="*/ 2147483647 h 188"/>
                <a:gd name="T14" fmla="*/ 2147483647 w 214"/>
                <a:gd name="T15" fmla="*/ 2147483647 h 188"/>
                <a:gd name="T16" fmla="*/ 2147483647 w 214"/>
                <a:gd name="T17" fmla="*/ 2147483647 h 188"/>
                <a:gd name="T18" fmla="*/ 2147483647 w 214"/>
                <a:gd name="T19" fmla="*/ 2147483647 h 188"/>
                <a:gd name="T20" fmla="*/ 2147483647 w 214"/>
                <a:gd name="T21" fmla="*/ 2147483647 h 188"/>
                <a:gd name="T22" fmla="*/ 2147483647 w 214"/>
                <a:gd name="T23" fmla="*/ 2147483647 h 188"/>
                <a:gd name="T24" fmla="*/ 2147483647 w 214"/>
                <a:gd name="T25" fmla="*/ 2147483647 h 188"/>
                <a:gd name="T26" fmla="*/ 2147483647 w 214"/>
                <a:gd name="T27" fmla="*/ 2147483647 h 188"/>
                <a:gd name="T28" fmla="*/ 2147483647 w 214"/>
                <a:gd name="T29" fmla="*/ 2147483647 h 188"/>
                <a:gd name="T30" fmla="*/ 2147483647 w 214"/>
                <a:gd name="T31" fmla="*/ 2147483647 h 188"/>
                <a:gd name="T32" fmla="*/ 2147483647 w 214"/>
                <a:gd name="T33" fmla="*/ 2147483647 h 188"/>
                <a:gd name="T34" fmla="*/ 2147483647 w 214"/>
                <a:gd name="T35" fmla="*/ 2147483647 h 188"/>
                <a:gd name="T36" fmla="*/ 2147483647 w 214"/>
                <a:gd name="T37" fmla="*/ 2147483647 h 188"/>
                <a:gd name="T38" fmla="*/ 2147483647 w 214"/>
                <a:gd name="T39" fmla="*/ 2147483647 h 188"/>
                <a:gd name="T40" fmla="*/ 2147483647 w 214"/>
                <a:gd name="T41" fmla="*/ 2147483647 h 1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4"/>
                <a:gd name="T64" fmla="*/ 0 h 188"/>
                <a:gd name="T65" fmla="*/ 214 w 214"/>
                <a:gd name="T66" fmla="*/ 188 h 1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4" h="188">
                  <a:moveTo>
                    <a:pt x="66" y="10"/>
                  </a:moveTo>
                  <a:cubicBezTo>
                    <a:pt x="66" y="10"/>
                    <a:pt x="57" y="20"/>
                    <a:pt x="53" y="31"/>
                  </a:cubicBezTo>
                  <a:cubicBezTo>
                    <a:pt x="50" y="42"/>
                    <a:pt x="48" y="39"/>
                    <a:pt x="45" y="50"/>
                  </a:cubicBezTo>
                  <a:cubicBezTo>
                    <a:pt x="42" y="61"/>
                    <a:pt x="35" y="59"/>
                    <a:pt x="17" y="54"/>
                  </a:cubicBezTo>
                  <a:cubicBezTo>
                    <a:pt x="0" y="50"/>
                    <a:pt x="9" y="61"/>
                    <a:pt x="12" y="72"/>
                  </a:cubicBezTo>
                  <a:cubicBezTo>
                    <a:pt x="14" y="82"/>
                    <a:pt x="9" y="75"/>
                    <a:pt x="18" y="88"/>
                  </a:cubicBezTo>
                  <a:cubicBezTo>
                    <a:pt x="28" y="101"/>
                    <a:pt x="43" y="110"/>
                    <a:pt x="43" y="112"/>
                  </a:cubicBezTo>
                  <a:cubicBezTo>
                    <a:pt x="44" y="114"/>
                    <a:pt x="39" y="147"/>
                    <a:pt x="45" y="146"/>
                  </a:cubicBezTo>
                  <a:cubicBezTo>
                    <a:pt x="51" y="145"/>
                    <a:pt x="58" y="127"/>
                    <a:pt x="65" y="129"/>
                  </a:cubicBezTo>
                  <a:cubicBezTo>
                    <a:pt x="72" y="131"/>
                    <a:pt x="75" y="136"/>
                    <a:pt x="85" y="141"/>
                  </a:cubicBezTo>
                  <a:cubicBezTo>
                    <a:pt x="94" y="146"/>
                    <a:pt x="100" y="141"/>
                    <a:pt x="108" y="150"/>
                  </a:cubicBezTo>
                  <a:cubicBezTo>
                    <a:pt x="117" y="159"/>
                    <a:pt x="130" y="167"/>
                    <a:pt x="142" y="173"/>
                  </a:cubicBezTo>
                  <a:cubicBezTo>
                    <a:pt x="155" y="179"/>
                    <a:pt x="145" y="188"/>
                    <a:pt x="170" y="184"/>
                  </a:cubicBezTo>
                  <a:cubicBezTo>
                    <a:pt x="194" y="180"/>
                    <a:pt x="193" y="175"/>
                    <a:pt x="203" y="172"/>
                  </a:cubicBezTo>
                  <a:cubicBezTo>
                    <a:pt x="214" y="169"/>
                    <a:pt x="210" y="155"/>
                    <a:pt x="197" y="158"/>
                  </a:cubicBezTo>
                  <a:cubicBezTo>
                    <a:pt x="183" y="161"/>
                    <a:pt x="169" y="158"/>
                    <a:pt x="152" y="152"/>
                  </a:cubicBezTo>
                  <a:cubicBezTo>
                    <a:pt x="136" y="145"/>
                    <a:pt x="118" y="135"/>
                    <a:pt x="112" y="124"/>
                  </a:cubicBezTo>
                  <a:cubicBezTo>
                    <a:pt x="107" y="114"/>
                    <a:pt x="97" y="113"/>
                    <a:pt x="86" y="95"/>
                  </a:cubicBezTo>
                  <a:cubicBezTo>
                    <a:pt x="76" y="77"/>
                    <a:pt x="74" y="72"/>
                    <a:pt x="71" y="58"/>
                  </a:cubicBezTo>
                  <a:cubicBezTo>
                    <a:pt x="68" y="44"/>
                    <a:pt x="71" y="43"/>
                    <a:pt x="68" y="32"/>
                  </a:cubicBezTo>
                  <a:cubicBezTo>
                    <a:pt x="66" y="22"/>
                    <a:pt x="67" y="0"/>
                    <a:pt x="66" y="10"/>
                  </a:cubicBezTo>
                  <a:close/>
                </a:path>
              </a:pathLst>
            </a:custGeom>
            <a:solidFill>
              <a:srgbClr val="8686BE"/>
            </a:solidFill>
            <a:ln w="9525">
              <a:noFill/>
              <a:round/>
              <a:headEnd/>
              <a:tailEnd/>
            </a:ln>
          </p:spPr>
          <p:txBody>
            <a:bodyPr/>
            <a:lstStyle/>
            <a:p>
              <a:endParaRPr lang="en-US"/>
            </a:p>
          </p:txBody>
        </p:sp>
        <p:sp>
          <p:nvSpPr>
            <p:cNvPr id="27586" name="Freeform 958"/>
            <p:cNvSpPr>
              <a:spLocks/>
            </p:cNvSpPr>
            <p:nvPr/>
          </p:nvSpPr>
          <p:spPr bwMode="auto">
            <a:xfrm>
              <a:off x="3316288" y="5194970"/>
              <a:ext cx="704850" cy="619125"/>
            </a:xfrm>
            <a:custGeom>
              <a:avLst/>
              <a:gdLst>
                <a:gd name="T0" fmla="*/ 2147483647 w 214"/>
                <a:gd name="T1" fmla="*/ 2147483647 h 188"/>
                <a:gd name="T2" fmla="*/ 2147483647 w 214"/>
                <a:gd name="T3" fmla="*/ 2147483647 h 188"/>
                <a:gd name="T4" fmla="*/ 2147483647 w 214"/>
                <a:gd name="T5" fmla="*/ 2147483647 h 188"/>
                <a:gd name="T6" fmla="*/ 2147483647 w 214"/>
                <a:gd name="T7" fmla="*/ 2147483647 h 188"/>
                <a:gd name="T8" fmla="*/ 2147483647 w 214"/>
                <a:gd name="T9" fmla="*/ 2147483647 h 188"/>
                <a:gd name="T10" fmla="*/ 2147483647 w 214"/>
                <a:gd name="T11" fmla="*/ 2147483647 h 188"/>
                <a:gd name="T12" fmla="*/ 2147483647 w 214"/>
                <a:gd name="T13" fmla="*/ 2147483647 h 188"/>
                <a:gd name="T14" fmla="*/ 2147483647 w 214"/>
                <a:gd name="T15" fmla="*/ 2147483647 h 188"/>
                <a:gd name="T16" fmla="*/ 2147483647 w 214"/>
                <a:gd name="T17" fmla="*/ 2147483647 h 188"/>
                <a:gd name="T18" fmla="*/ 2147483647 w 214"/>
                <a:gd name="T19" fmla="*/ 2147483647 h 188"/>
                <a:gd name="T20" fmla="*/ 2147483647 w 214"/>
                <a:gd name="T21" fmla="*/ 2147483647 h 188"/>
                <a:gd name="T22" fmla="*/ 2147483647 w 214"/>
                <a:gd name="T23" fmla="*/ 2147483647 h 188"/>
                <a:gd name="T24" fmla="*/ 2147483647 w 214"/>
                <a:gd name="T25" fmla="*/ 2147483647 h 188"/>
                <a:gd name="T26" fmla="*/ 2147483647 w 214"/>
                <a:gd name="T27" fmla="*/ 2147483647 h 188"/>
                <a:gd name="T28" fmla="*/ 2147483647 w 214"/>
                <a:gd name="T29" fmla="*/ 2147483647 h 188"/>
                <a:gd name="T30" fmla="*/ 2147483647 w 214"/>
                <a:gd name="T31" fmla="*/ 2147483647 h 188"/>
                <a:gd name="T32" fmla="*/ 2147483647 w 214"/>
                <a:gd name="T33" fmla="*/ 2147483647 h 188"/>
                <a:gd name="T34" fmla="*/ 2147483647 w 214"/>
                <a:gd name="T35" fmla="*/ 2147483647 h 188"/>
                <a:gd name="T36" fmla="*/ 2147483647 w 214"/>
                <a:gd name="T37" fmla="*/ 2147483647 h 188"/>
                <a:gd name="T38" fmla="*/ 2147483647 w 214"/>
                <a:gd name="T39" fmla="*/ 2147483647 h 188"/>
                <a:gd name="T40" fmla="*/ 2147483647 w 214"/>
                <a:gd name="T41" fmla="*/ 2147483647 h 1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4"/>
                <a:gd name="T64" fmla="*/ 0 h 188"/>
                <a:gd name="T65" fmla="*/ 214 w 214"/>
                <a:gd name="T66" fmla="*/ 188 h 1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4" h="188">
                  <a:moveTo>
                    <a:pt x="66" y="11"/>
                  </a:moveTo>
                  <a:cubicBezTo>
                    <a:pt x="66" y="11"/>
                    <a:pt x="57" y="21"/>
                    <a:pt x="53" y="31"/>
                  </a:cubicBezTo>
                  <a:cubicBezTo>
                    <a:pt x="50" y="42"/>
                    <a:pt x="48" y="40"/>
                    <a:pt x="45" y="50"/>
                  </a:cubicBezTo>
                  <a:cubicBezTo>
                    <a:pt x="42" y="61"/>
                    <a:pt x="35" y="59"/>
                    <a:pt x="18" y="54"/>
                  </a:cubicBezTo>
                  <a:cubicBezTo>
                    <a:pt x="0" y="50"/>
                    <a:pt x="9" y="61"/>
                    <a:pt x="12" y="72"/>
                  </a:cubicBezTo>
                  <a:cubicBezTo>
                    <a:pt x="15" y="82"/>
                    <a:pt x="10" y="75"/>
                    <a:pt x="19" y="88"/>
                  </a:cubicBezTo>
                  <a:cubicBezTo>
                    <a:pt x="28" y="101"/>
                    <a:pt x="43" y="110"/>
                    <a:pt x="44" y="112"/>
                  </a:cubicBezTo>
                  <a:cubicBezTo>
                    <a:pt x="44" y="114"/>
                    <a:pt x="39" y="147"/>
                    <a:pt x="45" y="146"/>
                  </a:cubicBezTo>
                  <a:cubicBezTo>
                    <a:pt x="51" y="145"/>
                    <a:pt x="58" y="126"/>
                    <a:pt x="65" y="129"/>
                  </a:cubicBezTo>
                  <a:cubicBezTo>
                    <a:pt x="72" y="131"/>
                    <a:pt x="75" y="136"/>
                    <a:pt x="84" y="141"/>
                  </a:cubicBezTo>
                  <a:cubicBezTo>
                    <a:pt x="94" y="146"/>
                    <a:pt x="100" y="141"/>
                    <a:pt x="108" y="150"/>
                  </a:cubicBezTo>
                  <a:cubicBezTo>
                    <a:pt x="117" y="159"/>
                    <a:pt x="130" y="167"/>
                    <a:pt x="142" y="173"/>
                  </a:cubicBezTo>
                  <a:cubicBezTo>
                    <a:pt x="155" y="178"/>
                    <a:pt x="145" y="188"/>
                    <a:pt x="170" y="184"/>
                  </a:cubicBezTo>
                  <a:cubicBezTo>
                    <a:pt x="194" y="180"/>
                    <a:pt x="192" y="175"/>
                    <a:pt x="203" y="172"/>
                  </a:cubicBezTo>
                  <a:cubicBezTo>
                    <a:pt x="214" y="169"/>
                    <a:pt x="210" y="155"/>
                    <a:pt x="197" y="158"/>
                  </a:cubicBezTo>
                  <a:cubicBezTo>
                    <a:pt x="183" y="161"/>
                    <a:pt x="169" y="158"/>
                    <a:pt x="152" y="152"/>
                  </a:cubicBezTo>
                  <a:cubicBezTo>
                    <a:pt x="136" y="146"/>
                    <a:pt x="117" y="135"/>
                    <a:pt x="112" y="124"/>
                  </a:cubicBezTo>
                  <a:cubicBezTo>
                    <a:pt x="106" y="114"/>
                    <a:pt x="96" y="113"/>
                    <a:pt x="86" y="95"/>
                  </a:cubicBezTo>
                  <a:cubicBezTo>
                    <a:pt x="75" y="77"/>
                    <a:pt x="74" y="72"/>
                    <a:pt x="71" y="58"/>
                  </a:cubicBezTo>
                  <a:cubicBezTo>
                    <a:pt x="68" y="44"/>
                    <a:pt x="71" y="43"/>
                    <a:pt x="68" y="33"/>
                  </a:cubicBezTo>
                  <a:cubicBezTo>
                    <a:pt x="65" y="22"/>
                    <a:pt x="67" y="0"/>
                    <a:pt x="66" y="11"/>
                  </a:cubicBezTo>
                  <a:close/>
                </a:path>
              </a:pathLst>
            </a:custGeom>
            <a:solidFill>
              <a:srgbClr val="8585BE"/>
            </a:solidFill>
            <a:ln w="9525">
              <a:noFill/>
              <a:round/>
              <a:headEnd/>
              <a:tailEnd/>
            </a:ln>
          </p:spPr>
          <p:txBody>
            <a:bodyPr/>
            <a:lstStyle/>
            <a:p>
              <a:endParaRPr lang="en-US"/>
            </a:p>
          </p:txBody>
        </p:sp>
        <p:sp>
          <p:nvSpPr>
            <p:cNvPr id="27587" name="Freeform 959"/>
            <p:cNvSpPr>
              <a:spLocks/>
            </p:cNvSpPr>
            <p:nvPr/>
          </p:nvSpPr>
          <p:spPr bwMode="auto">
            <a:xfrm>
              <a:off x="3316288" y="5198145"/>
              <a:ext cx="701675" cy="615950"/>
            </a:xfrm>
            <a:custGeom>
              <a:avLst/>
              <a:gdLst>
                <a:gd name="T0" fmla="*/ 2147483647 w 213"/>
                <a:gd name="T1" fmla="*/ 2147483647 h 187"/>
                <a:gd name="T2" fmla="*/ 2147483647 w 213"/>
                <a:gd name="T3" fmla="*/ 2147483647 h 187"/>
                <a:gd name="T4" fmla="*/ 2147483647 w 213"/>
                <a:gd name="T5" fmla="*/ 2147483647 h 187"/>
                <a:gd name="T6" fmla="*/ 2147483647 w 213"/>
                <a:gd name="T7" fmla="*/ 2147483647 h 187"/>
                <a:gd name="T8" fmla="*/ 2147483647 w 213"/>
                <a:gd name="T9" fmla="*/ 2147483647 h 187"/>
                <a:gd name="T10" fmla="*/ 2147483647 w 213"/>
                <a:gd name="T11" fmla="*/ 2147483647 h 187"/>
                <a:gd name="T12" fmla="*/ 2147483647 w 213"/>
                <a:gd name="T13" fmla="*/ 2147483647 h 187"/>
                <a:gd name="T14" fmla="*/ 2147483647 w 213"/>
                <a:gd name="T15" fmla="*/ 2147483647 h 187"/>
                <a:gd name="T16" fmla="*/ 2147483647 w 213"/>
                <a:gd name="T17" fmla="*/ 2147483647 h 187"/>
                <a:gd name="T18" fmla="*/ 2147483647 w 213"/>
                <a:gd name="T19" fmla="*/ 2147483647 h 187"/>
                <a:gd name="T20" fmla="*/ 2147483647 w 213"/>
                <a:gd name="T21" fmla="*/ 2147483647 h 187"/>
                <a:gd name="T22" fmla="*/ 2147483647 w 213"/>
                <a:gd name="T23" fmla="*/ 2147483647 h 187"/>
                <a:gd name="T24" fmla="*/ 2147483647 w 213"/>
                <a:gd name="T25" fmla="*/ 2147483647 h 187"/>
                <a:gd name="T26" fmla="*/ 2147483647 w 213"/>
                <a:gd name="T27" fmla="*/ 2147483647 h 187"/>
                <a:gd name="T28" fmla="*/ 2147483647 w 213"/>
                <a:gd name="T29" fmla="*/ 2147483647 h 187"/>
                <a:gd name="T30" fmla="*/ 2147483647 w 213"/>
                <a:gd name="T31" fmla="*/ 2147483647 h 187"/>
                <a:gd name="T32" fmla="*/ 2147483647 w 213"/>
                <a:gd name="T33" fmla="*/ 2147483647 h 187"/>
                <a:gd name="T34" fmla="*/ 2147483647 w 213"/>
                <a:gd name="T35" fmla="*/ 2147483647 h 187"/>
                <a:gd name="T36" fmla="*/ 2147483647 w 213"/>
                <a:gd name="T37" fmla="*/ 2147483647 h 187"/>
                <a:gd name="T38" fmla="*/ 2147483647 w 213"/>
                <a:gd name="T39" fmla="*/ 2147483647 h 187"/>
                <a:gd name="T40" fmla="*/ 2147483647 w 213"/>
                <a:gd name="T41" fmla="*/ 2147483647 h 18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3"/>
                <a:gd name="T64" fmla="*/ 0 h 187"/>
                <a:gd name="T65" fmla="*/ 213 w 213"/>
                <a:gd name="T66" fmla="*/ 187 h 18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3" h="187">
                  <a:moveTo>
                    <a:pt x="66" y="10"/>
                  </a:moveTo>
                  <a:cubicBezTo>
                    <a:pt x="66" y="10"/>
                    <a:pt x="57" y="20"/>
                    <a:pt x="53" y="31"/>
                  </a:cubicBezTo>
                  <a:cubicBezTo>
                    <a:pt x="50" y="42"/>
                    <a:pt x="48" y="39"/>
                    <a:pt x="45" y="50"/>
                  </a:cubicBezTo>
                  <a:cubicBezTo>
                    <a:pt x="42" y="60"/>
                    <a:pt x="35" y="58"/>
                    <a:pt x="18" y="54"/>
                  </a:cubicBezTo>
                  <a:cubicBezTo>
                    <a:pt x="0" y="49"/>
                    <a:pt x="9" y="60"/>
                    <a:pt x="12" y="71"/>
                  </a:cubicBezTo>
                  <a:cubicBezTo>
                    <a:pt x="15" y="81"/>
                    <a:pt x="10" y="74"/>
                    <a:pt x="19" y="87"/>
                  </a:cubicBezTo>
                  <a:cubicBezTo>
                    <a:pt x="28" y="100"/>
                    <a:pt x="43" y="109"/>
                    <a:pt x="44" y="111"/>
                  </a:cubicBezTo>
                  <a:cubicBezTo>
                    <a:pt x="44" y="113"/>
                    <a:pt x="39" y="146"/>
                    <a:pt x="45" y="145"/>
                  </a:cubicBezTo>
                  <a:cubicBezTo>
                    <a:pt x="51" y="144"/>
                    <a:pt x="59" y="125"/>
                    <a:pt x="65" y="127"/>
                  </a:cubicBezTo>
                  <a:cubicBezTo>
                    <a:pt x="72" y="130"/>
                    <a:pt x="75" y="135"/>
                    <a:pt x="84" y="140"/>
                  </a:cubicBezTo>
                  <a:cubicBezTo>
                    <a:pt x="93" y="144"/>
                    <a:pt x="100" y="140"/>
                    <a:pt x="108" y="149"/>
                  </a:cubicBezTo>
                  <a:cubicBezTo>
                    <a:pt x="117" y="157"/>
                    <a:pt x="130" y="166"/>
                    <a:pt x="142" y="171"/>
                  </a:cubicBezTo>
                  <a:cubicBezTo>
                    <a:pt x="155" y="177"/>
                    <a:pt x="145" y="187"/>
                    <a:pt x="170" y="183"/>
                  </a:cubicBezTo>
                  <a:cubicBezTo>
                    <a:pt x="194" y="179"/>
                    <a:pt x="192" y="174"/>
                    <a:pt x="203" y="171"/>
                  </a:cubicBezTo>
                  <a:cubicBezTo>
                    <a:pt x="213" y="168"/>
                    <a:pt x="210" y="154"/>
                    <a:pt x="196" y="157"/>
                  </a:cubicBezTo>
                  <a:cubicBezTo>
                    <a:pt x="183" y="160"/>
                    <a:pt x="168" y="157"/>
                    <a:pt x="152" y="151"/>
                  </a:cubicBezTo>
                  <a:cubicBezTo>
                    <a:pt x="135" y="145"/>
                    <a:pt x="117" y="134"/>
                    <a:pt x="112" y="123"/>
                  </a:cubicBezTo>
                  <a:cubicBezTo>
                    <a:pt x="106" y="113"/>
                    <a:pt x="96" y="112"/>
                    <a:pt x="85" y="94"/>
                  </a:cubicBezTo>
                  <a:cubicBezTo>
                    <a:pt x="75" y="76"/>
                    <a:pt x="74" y="71"/>
                    <a:pt x="71" y="57"/>
                  </a:cubicBezTo>
                  <a:cubicBezTo>
                    <a:pt x="68" y="43"/>
                    <a:pt x="71" y="43"/>
                    <a:pt x="68" y="32"/>
                  </a:cubicBezTo>
                  <a:cubicBezTo>
                    <a:pt x="65" y="22"/>
                    <a:pt x="67" y="0"/>
                    <a:pt x="66" y="10"/>
                  </a:cubicBezTo>
                  <a:close/>
                </a:path>
              </a:pathLst>
            </a:custGeom>
            <a:solidFill>
              <a:srgbClr val="8485BE"/>
            </a:solidFill>
            <a:ln w="9525">
              <a:noFill/>
              <a:round/>
              <a:headEnd/>
              <a:tailEnd/>
            </a:ln>
          </p:spPr>
          <p:txBody>
            <a:bodyPr/>
            <a:lstStyle/>
            <a:p>
              <a:endParaRPr lang="en-US"/>
            </a:p>
          </p:txBody>
        </p:sp>
        <p:sp>
          <p:nvSpPr>
            <p:cNvPr id="27588" name="Freeform 960"/>
            <p:cNvSpPr>
              <a:spLocks/>
            </p:cNvSpPr>
            <p:nvPr/>
          </p:nvSpPr>
          <p:spPr bwMode="auto">
            <a:xfrm>
              <a:off x="3319463" y="5201320"/>
              <a:ext cx="698500" cy="609600"/>
            </a:xfrm>
            <a:custGeom>
              <a:avLst/>
              <a:gdLst>
                <a:gd name="T0" fmla="*/ 2147483647 w 212"/>
                <a:gd name="T1" fmla="*/ 2147483647 h 185"/>
                <a:gd name="T2" fmla="*/ 2147483647 w 212"/>
                <a:gd name="T3" fmla="*/ 2147483647 h 185"/>
                <a:gd name="T4" fmla="*/ 2147483647 w 212"/>
                <a:gd name="T5" fmla="*/ 2147483647 h 185"/>
                <a:gd name="T6" fmla="*/ 2147483647 w 212"/>
                <a:gd name="T7" fmla="*/ 2147483647 h 185"/>
                <a:gd name="T8" fmla="*/ 2147483647 w 212"/>
                <a:gd name="T9" fmla="*/ 2147483647 h 185"/>
                <a:gd name="T10" fmla="*/ 2147483647 w 212"/>
                <a:gd name="T11" fmla="*/ 2147483647 h 185"/>
                <a:gd name="T12" fmla="*/ 2147483647 w 212"/>
                <a:gd name="T13" fmla="*/ 2147483647 h 185"/>
                <a:gd name="T14" fmla="*/ 2147483647 w 212"/>
                <a:gd name="T15" fmla="*/ 2147483647 h 185"/>
                <a:gd name="T16" fmla="*/ 2147483647 w 212"/>
                <a:gd name="T17" fmla="*/ 2147483647 h 185"/>
                <a:gd name="T18" fmla="*/ 2147483647 w 212"/>
                <a:gd name="T19" fmla="*/ 2147483647 h 185"/>
                <a:gd name="T20" fmla="*/ 2147483647 w 212"/>
                <a:gd name="T21" fmla="*/ 2147483647 h 185"/>
                <a:gd name="T22" fmla="*/ 2147483647 w 212"/>
                <a:gd name="T23" fmla="*/ 2147483647 h 185"/>
                <a:gd name="T24" fmla="*/ 2147483647 w 212"/>
                <a:gd name="T25" fmla="*/ 2147483647 h 185"/>
                <a:gd name="T26" fmla="*/ 2147483647 w 212"/>
                <a:gd name="T27" fmla="*/ 2147483647 h 185"/>
                <a:gd name="T28" fmla="*/ 2147483647 w 212"/>
                <a:gd name="T29" fmla="*/ 2147483647 h 185"/>
                <a:gd name="T30" fmla="*/ 2147483647 w 212"/>
                <a:gd name="T31" fmla="*/ 2147483647 h 185"/>
                <a:gd name="T32" fmla="*/ 2147483647 w 212"/>
                <a:gd name="T33" fmla="*/ 2147483647 h 185"/>
                <a:gd name="T34" fmla="*/ 2147483647 w 212"/>
                <a:gd name="T35" fmla="*/ 2147483647 h 185"/>
                <a:gd name="T36" fmla="*/ 2147483647 w 212"/>
                <a:gd name="T37" fmla="*/ 2147483647 h 185"/>
                <a:gd name="T38" fmla="*/ 2147483647 w 212"/>
                <a:gd name="T39" fmla="*/ 2147483647 h 185"/>
                <a:gd name="T40" fmla="*/ 2147483647 w 212"/>
                <a:gd name="T41" fmla="*/ 2147483647 h 1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2"/>
                <a:gd name="T64" fmla="*/ 0 h 185"/>
                <a:gd name="T65" fmla="*/ 212 w 212"/>
                <a:gd name="T66" fmla="*/ 185 h 1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2" h="185">
                  <a:moveTo>
                    <a:pt x="65" y="10"/>
                  </a:moveTo>
                  <a:cubicBezTo>
                    <a:pt x="65" y="10"/>
                    <a:pt x="56" y="20"/>
                    <a:pt x="52" y="30"/>
                  </a:cubicBezTo>
                  <a:cubicBezTo>
                    <a:pt x="49" y="41"/>
                    <a:pt x="47" y="38"/>
                    <a:pt x="44" y="49"/>
                  </a:cubicBezTo>
                  <a:cubicBezTo>
                    <a:pt x="41" y="60"/>
                    <a:pt x="34" y="57"/>
                    <a:pt x="17" y="53"/>
                  </a:cubicBezTo>
                  <a:cubicBezTo>
                    <a:pt x="0" y="48"/>
                    <a:pt x="9" y="59"/>
                    <a:pt x="12" y="70"/>
                  </a:cubicBezTo>
                  <a:cubicBezTo>
                    <a:pt x="14" y="80"/>
                    <a:pt x="9" y="73"/>
                    <a:pt x="18" y="86"/>
                  </a:cubicBezTo>
                  <a:cubicBezTo>
                    <a:pt x="27" y="99"/>
                    <a:pt x="43" y="108"/>
                    <a:pt x="43" y="110"/>
                  </a:cubicBezTo>
                  <a:cubicBezTo>
                    <a:pt x="44" y="112"/>
                    <a:pt x="38" y="145"/>
                    <a:pt x="44" y="144"/>
                  </a:cubicBezTo>
                  <a:cubicBezTo>
                    <a:pt x="50" y="143"/>
                    <a:pt x="58" y="124"/>
                    <a:pt x="65" y="126"/>
                  </a:cubicBezTo>
                  <a:cubicBezTo>
                    <a:pt x="72" y="128"/>
                    <a:pt x="74" y="134"/>
                    <a:pt x="83" y="139"/>
                  </a:cubicBezTo>
                  <a:cubicBezTo>
                    <a:pt x="92" y="143"/>
                    <a:pt x="99" y="138"/>
                    <a:pt x="107" y="147"/>
                  </a:cubicBezTo>
                  <a:cubicBezTo>
                    <a:pt x="116" y="156"/>
                    <a:pt x="129" y="164"/>
                    <a:pt x="141" y="170"/>
                  </a:cubicBezTo>
                  <a:cubicBezTo>
                    <a:pt x="154" y="176"/>
                    <a:pt x="144" y="185"/>
                    <a:pt x="169" y="182"/>
                  </a:cubicBezTo>
                  <a:cubicBezTo>
                    <a:pt x="193" y="178"/>
                    <a:pt x="191" y="173"/>
                    <a:pt x="202" y="170"/>
                  </a:cubicBezTo>
                  <a:cubicBezTo>
                    <a:pt x="212" y="167"/>
                    <a:pt x="208" y="153"/>
                    <a:pt x="195" y="156"/>
                  </a:cubicBezTo>
                  <a:cubicBezTo>
                    <a:pt x="182" y="159"/>
                    <a:pt x="167" y="156"/>
                    <a:pt x="150" y="150"/>
                  </a:cubicBezTo>
                  <a:cubicBezTo>
                    <a:pt x="134" y="144"/>
                    <a:pt x="116" y="133"/>
                    <a:pt x="110" y="122"/>
                  </a:cubicBezTo>
                  <a:cubicBezTo>
                    <a:pt x="105" y="112"/>
                    <a:pt x="94" y="111"/>
                    <a:pt x="84" y="93"/>
                  </a:cubicBezTo>
                  <a:cubicBezTo>
                    <a:pt x="74" y="75"/>
                    <a:pt x="73" y="71"/>
                    <a:pt x="70" y="57"/>
                  </a:cubicBezTo>
                  <a:cubicBezTo>
                    <a:pt x="67" y="43"/>
                    <a:pt x="70" y="42"/>
                    <a:pt x="67" y="32"/>
                  </a:cubicBezTo>
                  <a:cubicBezTo>
                    <a:pt x="64" y="21"/>
                    <a:pt x="65" y="0"/>
                    <a:pt x="65" y="10"/>
                  </a:cubicBezTo>
                  <a:close/>
                </a:path>
              </a:pathLst>
            </a:custGeom>
            <a:solidFill>
              <a:srgbClr val="8384BD"/>
            </a:solidFill>
            <a:ln w="9525">
              <a:noFill/>
              <a:round/>
              <a:headEnd/>
              <a:tailEnd/>
            </a:ln>
          </p:spPr>
          <p:txBody>
            <a:bodyPr/>
            <a:lstStyle/>
            <a:p>
              <a:endParaRPr lang="en-US"/>
            </a:p>
          </p:txBody>
        </p:sp>
        <p:sp>
          <p:nvSpPr>
            <p:cNvPr id="27589" name="Freeform 961"/>
            <p:cNvSpPr>
              <a:spLocks/>
            </p:cNvSpPr>
            <p:nvPr/>
          </p:nvSpPr>
          <p:spPr bwMode="auto">
            <a:xfrm>
              <a:off x="3319463" y="5201320"/>
              <a:ext cx="698500" cy="609600"/>
            </a:xfrm>
            <a:custGeom>
              <a:avLst/>
              <a:gdLst>
                <a:gd name="T0" fmla="*/ 2147483647 w 212"/>
                <a:gd name="T1" fmla="*/ 2147483647 h 185"/>
                <a:gd name="T2" fmla="*/ 2147483647 w 212"/>
                <a:gd name="T3" fmla="*/ 2147483647 h 185"/>
                <a:gd name="T4" fmla="*/ 2147483647 w 212"/>
                <a:gd name="T5" fmla="*/ 2147483647 h 185"/>
                <a:gd name="T6" fmla="*/ 2147483647 w 212"/>
                <a:gd name="T7" fmla="*/ 2147483647 h 185"/>
                <a:gd name="T8" fmla="*/ 2147483647 w 212"/>
                <a:gd name="T9" fmla="*/ 2147483647 h 185"/>
                <a:gd name="T10" fmla="*/ 2147483647 w 212"/>
                <a:gd name="T11" fmla="*/ 2147483647 h 185"/>
                <a:gd name="T12" fmla="*/ 2147483647 w 212"/>
                <a:gd name="T13" fmla="*/ 2147483647 h 185"/>
                <a:gd name="T14" fmla="*/ 2147483647 w 212"/>
                <a:gd name="T15" fmla="*/ 2147483647 h 185"/>
                <a:gd name="T16" fmla="*/ 2147483647 w 212"/>
                <a:gd name="T17" fmla="*/ 2147483647 h 185"/>
                <a:gd name="T18" fmla="*/ 2147483647 w 212"/>
                <a:gd name="T19" fmla="*/ 2147483647 h 185"/>
                <a:gd name="T20" fmla="*/ 2147483647 w 212"/>
                <a:gd name="T21" fmla="*/ 2147483647 h 185"/>
                <a:gd name="T22" fmla="*/ 2147483647 w 212"/>
                <a:gd name="T23" fmla="*/ 2147483647 h 185"/>
                <a:gd name="T24" fmla="*/ 2147483647 w 212"/>
                <a:gd name="T25" fmla="*/ 2147483647 h 185"/>
                <a:gd name="T26" fmla="*/ 2147483647 w 212"/>
                <a:gd name="T27" fmla="*/ 2147483647 h 185"/>
                <a:gd name="T28" fmla="*/ 2147483647 w 212"/>
                <a:gd name="T29" fmla="*/ 2147483647 h 185"/>
                <a:gd name="T30" fmla="*/ 2147483647 w 212"/>
                <a:gd name="T31" fmla="*/ 2147483647 h 185"/>
                <a:gd name="T32" fmla="*/ 2147483647 w 212"/>
                <a:gd name="T33" fmla="*/ 2147483647 h 185"/>
                <a:gd name="T34" fmla="*/ 2147483647 w 212"/>
                <a:gd name="T35" fmla="*/ 2147483647 h 185"/>
                <a:gd name="T36" fmla="*/ 2147483647 w 212"/>
                <a:gd name="T37" fmla="*/ 2147483647 h 185"/>
                <a:gd name="T38" fmla="*/ 2147483647 w 212"/>
                <a:gd name="T39" fmla="*/ 2147483647 h 185"/>
                <a:gd name="T40" fmla="*/ 2147483647 w 212"/>
                <a:gd name="T41" fmla="*/ 2147483647 h 1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2"/>
                <a:gd name="T64" fmla="*/ 0 h 185"/>
                <a:gd name="T65" fmla="*/ 212 w 212"/>
                <a:gd name="T66" fmla="*/ 185 h 1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2" h="185">
                  <a:moveTo>
                    <a:pt x="65" y="10"/>
                  </a:moveTo>
                  <a:cubicBezTo>
                    <a:pt x="65" y="10"/>
                    <a:pt x="56" y="20"/>
                    <a:pt x="52" y="31"/>
                  </a:cubicBezTo>
                  <a:cubicBezTo>
                    <a:pt x="49" y="42"/>
                    <a:pt x="47" y="39"/>
                    <a:pt x="44" y="49"/>
                  </a:cubicBezTo>
                  <a:cubicBezTo>
                    <a:pt x="41" y="60"/>
                    <a:pt x="34" y="57"/>
                    <a:pt x="17" y="53"/>
                  </a:cubicBezTo>
                  <a:cubicBezTo>
                    <a:pt x="0" y="48"/>
                    <a:pt x="9" y="60"/>
                    <a:pt x="12" y="70"/>
                  </a:cubicBezTo>
                  <a:cubicBezTo>
                    <a:pt x="15" y="81"/>
                    <a:pt x="9" y="73"/>
                    <a:pt x="19" y="86"/>
                  </a:cubicBezTo>
                  <a:cubicBezTo>
                    <a:pt x="28" y="99"/>
                    <a:pt x="43" y="108"/>
                    <a:pt x="43" y="110"/>
                  </a:cubicBezTo>
                  <a:cubicBezTo>
                    <a:pt x="44" y="112"/>
                    <a:pt x="38" y="145"/>
                    <a:pt x="44" y="144"/>
                  </a:cubicBezTo>
                  <a:cubicBezTo>
                    <a:pt x="50" y="143"/>
                    <a:pt x="58" y="123"/>
                    <a:pt x="65" y="126"/>
                  </a:cubicBezTo>
                  <a:cubicBezTo>
                    <a:pt x="72" y="128"/>
                    <a:pt x="75" y="134"/>
                    <a:pt x="83" y="138"/>
                  </a:cubicBezTo>
                  <a:cubicBezTo>
                    <a:pt x="92" y="143"/>
                    <a:pt x="99" y="138"/>
                    <a:pt x="107" y="147"/>
                  </a:cubicBezTo>
                  <a:cubicBezTo>
                    <a:pt x="116" y="156"/>
                    <a:pt x="129" y="164"/>
                    <a:pt x="141" y="170"/>
                  </a:cubicBezTo>
                  <a:cubicBezTo>
                    <a:pt x="154" y="176"/>
                    <a:pt x="144" y="185"/>
                    <a:pt x="169" y="182"/>
                  </a:cubicBezTo>
                  <a:cubicBezTo>
                    <a:pt x="193" y="178"/>
                    <a:pt x="191" y="173"/>
                    <a:pt x="201" y="170"/>
                  </a:cubicBezTo>
                  <a:cubicBezTo>
                    <a:pt x="212" y="167"/>
                    <a:pt x="208" y="154"/>
                    <a:pt x="195" y="156"/>
                  </a:cubicBezTo>
                  <a:cubicBezTo>
                    <a:pt x="182" y="159"/>
                    <a:pt x="166" y="156"/>
                    <a:pt x="150" y="150"/>
                  </a:cubicBezTo>
                  <a:cubicBezTo>
                    <a:pt x="134" y="144"/>
                    <a:pt x="115" y="133"/>
                    <a:pt x="110" y="122"/>
                  </a:cubicBezTo>
                  <a:cubicBezTo>
                    <a:pt x="104" y="112"/>
                    <a:pt x="94" y="111"/>
                    <a:pt x="84" y="93"/>
                  </a:cubicBezTo>
                  <a:cubicBezTo>
                    <a:pt x="73" y="76"/>
                    <a:pt x="72" y="71"/>
                    <a:pt x="69" y="57"/>
                  </a:cubicBezTo>
                  <a:cubicBezTo>
                    <a:pt x="66" y="43"/>
                    <a:pt x="69" y="43"/>
                    <a:pt x="67" y="32"/>
                  </a:cubicBezTo>
                  <a:cubicBezTo>
                    <a:pt x="64" y="22"/>
                    <a:pt x="65" y="0"/>
                    <a:pt x="65" y="10"/>
                  </a:cubicBezTo>
                  <a:close/>
                </a:path>
              </a:pathLst>
            </a:custGeom>
            <a:solidFill>
              <a:srgbClr val="8283BD"/>
            </a:solidFill>
            <a:ln w="9525">
              <a:noFill/>
              <a:round/>
              <a:headEnd/>
              <a:tailEnd/>
            </a:ln>
          </p:spPr>
          <p:txBody>
            <a:bodyPr/>
            <a:lstStyle/>
            <a:p>
              <a:endParaRPr lang="en-US"/>
            </a:p>
          </p:txBody>
        </p:sp>
        <p:sp>
          <p:nvSpPr>
            <p:cNvPr id="27590" name="Freeform 962"/>
            <p:cNvSpPr>
              <a:spLocks/>
            </p:cNvSpPr>
            <p:nvPr/>
          </p:nvSpPr>
          <p:spPr bwMode="auto">
            <a:xfrm>
              <a:off x="3319463" y="5204495"/>
              <a:ext cx="698500" cy="606425"/>
            </a:xfrm>
            <a:custGeom>
              <a:avLst/>
              <a:gdLst>
                <a:gd name="T0" fmla="*/ 2147483647 w 212"/>
                <a:gd name="T1" fmla="*/ 2147483647 h 184"/>
                <a:gd name="T2" fmla="*/ 2147483647 w 212"/>
                <a:gd name="T3" fmla="*/ 2147483647 h 184"/>
                <a:gd name="T4" fmla="*/ 2147483647 w 212"/>
                <a:gd name="T5" fmla="*/ 2147483647 h 184"/>
                <a:gd name="T6" fmla="*/ 2147483647 w 212"/>
                <a:gd name="T7" fmla="*/ 2147483647 h 184"/>
                <a:gd name="T8" fmla="*/ 2147483647 w 212"/>
                <a:gd name="T9" fmla="*/ 2147483647 h 184"/>
                <a:gd name="T10" fmla="*/ 2147483647 w 212"/>
                <a:gd name="T11" fmla="*/ 2147483647 h 184"/>
                <a:gd name="T12" fmla="*/ 2147483647 w 212"/>
                <a:gd name="T13" fmla="*/ 2147483647 h 184"/>
                <a:gd name="T14" fmla="*/ 2147483647 w 212"/>
                <a:gd name="T15" fmla="*/ 2147483647 h 184"/>
                <a:gd name="T16" fmla="*/ 2147483647 w 212"/>
                <a:gd name="T17" fmla="*/ 2147483647 h 184"/>
                <a:gd name="T18" fmla="*/ 2147483647 w 212"/>
                <a:gd name="T19" fmla="*/ 2147483647 h 184"/>
                <a:gd name="T20" fmla="*/ 2147483647 w 212"/>
                <a:gd name="T21" fmla="*/ 2147483647 h 184"/>
                <a:gd name="T22" fmla="*/ 2147483647 w 212"/>
                <a:gd name="T23" fmla="*/ 2147483647 h 184"/>
                <a:gd name="T24" fmla="*/ 2147483647 w 212"/>
                <a:gd name="T25" fmla="*/ 2147483647 h 184"/>
                <a:gd name="T26" fmla="*/ 2147483647 w 212"/>
                <a:gd name="T27" fmla="*/ 2147483647 h 184"/>
                <a:gd name="T28" fmla="*/ 2147483647 w 212"/>
                <a:gd name="T29" fmla="*/ 2147483647 h 184"/>
                <a:gd name="T30" fmla="*/ 2147483647 w 212"/>
                <a:gd name="T31" fmla="*/ 2147483647 h 184"/>
                <a:gd name="T32" fmla="*/ 2147483647 w 212"/>
                <a:gd name="T33" fmla="*/ 2147483647 h 184"/>
                <a:gd name="T34" fmla="*/ 2147483647 w 212"/>
                <a:gd name="T35" fmla="*/ 2147483647 h 184"/>
                <a:gd name="T36" fmla="*/ 2147483647 w 212"/>
                <a:gd name="T37" fmla="*/ 2147483647 h 184"/>
                <a:gd name="T38" fmla="*/ 2147483647 w 212"/>
                <a:gd name="T39" fmla="*/ 2147483647 h 184"/>
                <a:gd name="T40" fmla="*/ 2147483647 w 212"/>
                <a:gd name="T41" fmla="*/ 2147483647 h 1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2"/>
                <a:gd name="T64" fmla="*/ 0 h 184"/>
                <a:gd name="T65" fmla="*/ 212 w 212"/>
                <a:gd name="T66" fmla="*/ 184 h 1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2" h="184">
                  <a:moveTo>
                    <a:pt x="64" y="10"/>
                  </a:moveTo>
                  <a:cubicBezTo>
                    <a:pt x="64" y="10"/>
                    <a:pt x="56" y="20"/>
                    <a:pt x="52" y="30"/>
                  </a:cubicBezTo>
                  <a:cubicBezTo>
                    <a:pt x="49" y="41"/>
                    <a:pt x="47" y="38"/>
                    <a:pt x="44" y="49"/>
                  </a:cubicBezTo>
                  <a:cubicBezTo>
                    <a:pt x="42" y="59"/>
                    <a:pt x="34" y="57"/>
                    <a:pt x="17" y="52"/>
                  </a:cubicBezTo>
                  <a:cubicBezTo>
                    <a:pt x="0" y="48"/>
                    <a:pt x="9" y="59"/>
                    <a:pt x="12" y="69"/>
                  </a:cubicBezTo>
                  <a:cubicBezTo>
                    <a:pt x="15" y="80"/>
                    <a:pt x="10" y="72"/>
                    <a:pt x="19" y="85"/>
                  </a:cubicBezTo>
                  <a:cubicBezTo>
                    <a:pt x="28" y="98"/>
                    <a:pt x="43" y="107"/>
                    <a:pt x="44" y="109"/>
                  </a:cubicBezTo>
                  <a:cubicBezTo>
                    <a:pt x="44" y="111"/>
                    <a:pt x="38" y="143"/>
                    <a:pt x="44" y="143"/>
                  </a:cubicBezTo>
                  <a:cubicBezTo>
                    <a:pt x="50" y="142"/>
                    <a:pt x="58" y="122"/>
                    <a:pt x="65" y="124"/>
                  </a:cubicBezTo>
                  <a:cubicBezTo>
                    <a:pt x="72" y="127"/>
                    <a:pt x="75" y="132"/>
                    <a:pt x="83" y="137"/>
                  </a:cubicBezTo>
                  <a:cubicBezTo>
                    <a:pt x="92" y="142"/>
                    <a:pt x="98" y="137"/>
                    <a:pt x="107" y="146"/>
                  </a:cubicBezTo>
                  <a:cubicBezTo>
                    <a:pt x="116" y="155"/>
                    <a:pt x="129" y="163"/>
                    <a:pt x="141" y="169"/>
                  </a:cubicBezTo>
                  <a:cubicBezTo>
                    <a:pt x="154" y="174"/>
                    <a:pt x="145" y="184"/>
                    <a:pt x="169" y="181"/>
                  </a:cubicBezTo>
                  <a:cubicBezTo>
                    <a:pt x="193" y="177"/>
                    <a:pt x="191" y="172"/>
                    <a:pt x="201" y="169"/>
                  </a:cubicBezTo>
                  <a:cubicBezTo>
                    <a:pt x="212" y="166"/>
                    <a:pt x="208" y="153"/>
                    <a:pt x="195" y="155"/>
                  </a:cubicBezTo>
                  <a:cubicBezTo>
                    <a:pt x="182" y="158"/>
                    <a:pt x="166" y="155"/>
                    <a:pt x="150" y="149"/>
                  </a:cubicBezTo>
                  <a:cubicBezTo>
                    <a:pt x="133" y="143"/>
                    <a:pt x="115" y="132"/>
                    <a:pt x="109" y="121"/>
                  </a:cubicBezTo>
                  <a:cubicBezTo>
                    <a:pt x="104" y="111"/>
                    <a:pt x="93" y="110"/>
                    <a:pt x="83" y="92"/>
                  </a:cubicBezTo>
                  <a:cubicBezTo>
                    <a:pt x="73" y="75"/>
                    <a:pt x="72" y="70"/>
                    <a:pt x="69" y="56"/>
                  </a:cubicBezTo>
                  <a:cubicBezTo>
                    <a:pt x="66" y="42"/>
                    <a:pt x="69" y="42"/>
                    <a:pt x="66" y="32"/>
                  </a:cubicBezTo>
                  <a:cubicBezTo>
                    <a:pt x="64" y="21"/>
                    <a:pt x="65" y="0"/>
                    <a:pt x="64" y="10"/>
                  </a:cubicBezTo>
                  <a:close/>
                </a:path>
              </a:pathLst>
            </a:custGeom>
            <a:solidFill>
              <a:srgbClr val="8183BD"/>
            </a:solidFill>
            <a:ln w="9525">
              <a:noFill/>
              <a:round/>
              <a:headEnd/>
              <a:tailEnd/>
            </a:ln>
          </p:spPr>
          <p:txBody>
            <a:bodyPr/>
            <a:lstStyle/>
            <a:p>
              <a:endParaRPr lang="en-US"/>
            </a:p>
          </p:txBody>
        </p:sp>
        <p:sp>
          <p:nvSpPr>
            <p:cNvPr id="27591" name="Freeform 963"/>
            <p:cNvSpPr>
              <a:spLocks/>
            </p:cNvSpPr>
            <p:nvPr/>
          </p:nvSpPr>
          <p:spPr bwMode="auto">
            <a:xfrm>
              <a:off x="3319463" y="5204495"/>
              <a:ext cx="695325" cy="606425"/>
            </a:xfrm>
            <a:custGeom>
              <a:avLst/>
              <a:gdLst>
                <a:gd name="T0" fmla="*/ 2147483647 w 211"/>
                <a:gd name="T1" fmla="*/ 2147483647 h 184"/>
                <a:gd name="T2" fmla="*/ 2147483647 w 211"/>
                <a:gd name="T3" fmla="*/ 2147483647 h 184"/>
                <a:gd name="T4" fmla="*/ 2147483647 w 211"/>
                <a:gd name="T5" fmla="*/ 2147483647 h 184"/>
                <a:gd name="T6" fmla="*/ 2147483647 w 211"/>
                <a:gd name="T7" fmla="*/ 2147483647 h 184"/>
                <a:gd name="T8" fmla="*/ 2147483647 w 211"/>
                <a:gd name="T9" fmla="*/ 2147483647 h 184"/>
                <a:gd name="T10" fmla="*/ 2147483647 w 211"/>
                <a:gd name="T11" fmla="*/ 2147483647 h 184"/>
                <a:gd name="T12" fmla="*/ 2147483647 w 211"/>
                <a:gd name="T13" fmla="*/ 2147483647 h 184"/>
                <a:gd name="T14" fmla="*/ 2147483647 w 211"/>
                <a:gd name="T15" fmla="*/ 2147483647 h 184"/>
                <a:gd name="T16" fmla="*/ 2147483647 w 211"/>
                <a:gd name="T17" fmla="*/ 2147483647 h 184"/>
                <a:gd name="T18" fmla="*/ 2147483647 w 211"/>
                <a:gd name="T19" fmla="*/ 2147483647 h 184"/>
                <a:gd name="T20" fmla="*/ 2147483647 w 211"/>
                <a:gd name="T21" fmla="*/ 2147483647 h 184"/>
                <a:gd name="T22" fmla="*/ 2147483647 w 211"/>
                <a:gd name="T23" fmla="*/ 2147483647 h 184"/>
                <a:gd name="T24" fmla="*/ 2147483647 w 211"/>
                <a:gd name="T25" fmla="*/ 2147483647 h 184"/>
                <a:gd name="T26" fmla="*/ 2147483647 w 211"/>
                <a:gd name="T27" fmla="*/ 2147483647 h 184"/>
                <a:gd name="T28" fmla="*/ 2147483647 w 211"/>
                <a:gd name="T29" fmla="*/ 2147483647 h 184"/>
                <a:gd name="T30" fmla="*/ 2147483647 w 211"/>
                <a:gd name="T31" fmla="*/ 2147483647 h 184"/>
                <a:gd name="T32" fmla="*/ 2147483647 w 211"/>
                <a:gd name="T33" fmla="*/ 2147483647 h 184"/>
                <a:gd name="T34" fmla="*/ 2147483647 w 211"/>
                <a:gd name="T35" fmla="*/ 2147483647 h 184"/>
                <a:gd name="T36" fmla="*/ 2147483647 w 211"/>
                <a:gd name="T37" fmla="*/ 2147483647 h 184"/>
                <a:gd name="T38" fmla="*/ 2147483647 w 211"/>
                <a:gd name="T39" fmla="*/ 2147483647 h 184"/>
                <a:gd name="T40" fmla="*/ 2147483647 w 211"/>
                <a:gd name="T41" fmla="*/ 2147483647 h 1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1"/>
                <a:gd name="T64" fmla="*/ 0 h 184"/>
                <a:gd name="T65" fmla="*/ 211 w 211"/>
                <a:gd name="T66" fmla="*/ 184 h 1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1" h="184">
                  <a:moveTo>
                    <a:pt x="64" y="10"/>
                  </a:moveTo>
                  <a:cubicBezTo>
                    <a:pt x="64" y="10"/>
                    <a:pt x="56" y="20"/>
                    <a:pt x="52" y="31"/>
                  </a:cubicBezTo>
                  <a:cubicBezTo>
                    <a:pt x="49" y="41"/>
                    <a:pt x="47" y="39"/>
                    <a:pt x="45" y="49"/>
                  </a:cubicBezTo>
                  <a:cubicBezTo>
                    <a:pt x="42" y="59"/>
                    <a:pt x="34" y="57"/>
                    <a:pt x="17" y="52"/>
                  </a:cubicBezTo>
                  <a:cubicBezTo>
                    <a:pt x="0" y="48"/>
                    <a:pt x="10" y="59"/>
                    <a:pt x="13" y="69"/>
                  </a:cubicBezTo>
                  <a:cubicBezTo>
                    <a:pt x="15" y="80"/>
                    <a:pt x="10" y="72"/>
                    <a:pt x="19" y="85"/>
                  </a:cubicBezTo>
                  <a:cubicBezTo>
                    <a:pt x="28" y="98"/>
                    <a:pt x="43" y="107"/>
                    <a:pt x="44" y="109"/>
                  </a:cubicBezTo>
                  <a:cubicBezTo>
                    <a:pt x="44" y="111"/>
                    <a:pt x="38" y="143"/>
                    <a:pt x="44" y="142"/>
                  </a:cubicBezTo>
                  <a:cubicBezTo>
                    <a:pt x="50" y="141"/>
                    <a:pt x="58" y="122"/>
                    <a:pt x="65" y="124"/>
                  </a:cubicBezTo>
                  <a:cubicBezTo>
                    <a:pt x="72" y="126"/>
                    <a:pt x="75" y="132"/>
                    <a:pt x="83" y="137"/>
                  </a:cubicBezTo>
                  <a:cubicBezTo>
                    <a:pt x="92" y="141"/>
                    <a:pt x="98" y="137"/>
                    <a:pt x="107" y="146"/>
                  </a:cubicBezTo>
                  <a:cubicBezTo>
                    <a:pt x="116" y="155"/>
                    <a:pt x="129" y="163"/>
                    <a:pt x="141" y="168"/>
                  </a:cubicBezTo>
                  <a:cubicBezTo>
                    <a:pt x="154" y="174"/>
                    <a:pt x="145" y="184"/>
                    <a:pt x="169" y="180"/>
                  </a:cubicBezTo>
                  <a:cubicBezTo>
                    <a:pt x="193" y="177"/>
                    <a:pt x="191" y="172"/>
                    <a:pt x="201" y="169"/>
                  </a:cubicBezTo>
                  <a:cubicBezTo>
                    <a:pt x="211" y="166"/>
                    <a:pt x="208" y="153"/>
                    <a:pt x="195" y="156"/>
                  </a:cubicBezTo>
                  <a:cubicBezTo>
                    <a:pt x="181" y="158"/>
                    <a:pt x="165" y="155"/>
                    <a:pt x="149" y="149"/>
                  </a:cubicBezTo>
                  <a:cubicBezTo>
                    <a:pt x="133" y="143"/>
                    <a:pt x="115" y="132"/>
                    <a:pt x="109" y="121"/>
                  </a:cubicBezTo>
                  <a:cubicBezTo>
                    <a:pt x="104" y="111"/>
                    <a:pt x="93" y="110"/>
                    <a:pt x="83" y="92"/>
                  </a:cubicBezTo>
                  <a:cubicBezTo>
                    <a:pt x="72" y="75"/>
                    <a:pt x="72" y="70"/>
                    <a:pt x="69" y="57"/>
                  </a:cubicBezTo>
                  <a:cubicBezTo>
                    <a:pt x="66" y="43"/>
                    <a:pt x="69" y="43"/>
                    <a:pt x="66" y="32"/>
                  </a:cubicBezTo>
                  <a:cubicBezTo>
                    <a:pt x="63" y="22"/>
                    <a:pt x="65" y="0"/>
                    <a:pt x="64" y="10"/>
                  </a:cubicBezTo>
                  <a:close/>
                </a:path>
              </a:pathLst>
            </a:custGeom>
            <a:solidFill>
              <a:srgbClr val="8082BC"/>
            </a:solidFill>
            <a:ln w="9525">
              <a:noFill/>
              <a:round/>
              <a:headEnd/>
              <a:tailEnd/>
            </a:ln>
          </p:spPr>
          <p:txBody>
            <a:bodyPr/>
            <a:lstStyle/>
            <a:p>
              <a:endParaRPr lang="en-US"/>
            </a:p>
          </p:txBody>
        </p:sp>
        <p:sp>
          <p:nvSpPr>
            <p:cNvPr id="27592" name="Freeform 964"/>
            <p:cNvSpPr>
              <a:spLocks/>
            </p:cNvSpPr>
            <p:nvPr/>
          </p:nvSpPr>
          <p:spPr bwMode="auto">
            <a:xfrm>
              <a:off x="3319463" y="5207670"/>
              <a:ext cx="695325" cy="603250"/>
            </a:xfrm>
            <a:custGeom>
              <a:avLst/>
              <a:gdLst>
                <a:gd name="T0" fmla="*/ 2147483647 w 211"/>
                <a:gd name="T1" fmla="*/ 2147483647 h 183"/>
                <a:gd name="T2" fmla="*/ 2147483647 w 211"/>
                <a:gd name="T3" fmla="*/ 2147483647 h 183"/>
                <a:gd name="T4" fmla="*/ 2147483647 w 211"/>
                <a:gd name="T5" fmla="*/ 2147483647 h 183"/>
                <a:gd name="T6" fmla="*/ 2147483647 w 211"/>
                <a:gd name="T7" fmla="*/ 2147483647 h 183"/>
                <a:gd name="T8" fmla="*/ 2147483647 w 211"/>
                <a:gd name="T9" fmla="*/ 2147483647 h 183"/>
                <a:gd name="T10" fmla="*/ 2147483647 w 211"/>
                <a:gd name="T11" fmla="*/ 2147483647 h 183"/>
                <a:gd name="T12" fmla="*/ 2147483647 w 211"/>
                <a:gd name="T13" fmla="*/ 2147483647 h 183"/>
                <a:gd name="T14" fmla="*/ 2147483647 w 211"/>
                <a:gd name="T15" fmla="*/ 2147483647 h 183"/>
                <a:gd name="T16" fmla="*/ 2147483647 w 211"/>
                <a:gd name="T17" fmla="*/ 2147483647 h 183"/>
                <a:gd name="T18" fmla="*/ 2147483647 w 211"/>
                <a:gd name="T19" fmla="*/ 2147483647 h 183"/>
                <a:gd name="T20" fmla="*/ 2147483647 w 211"/>
                <a:gd name="T21" fmla="*/ 2147483647 h 183"/>
                <a:gd name="T22" fmla="*/ 2147483647 w 211"/>
                <a:gd name="T23" fmla="*/ 2147483647 h 183"/>
                <a:gd name="T24" fmla="*/ 2147483647 w 211"/>
                <a:gd name="T25" fmla="*/ 2147483647 h 183"/>
                <a:gd name="T26" fmla="*/ 2147483647 w 211"/>
                <a:gd name="T27" fmla="*/ 2147483647 h 183"/>
                <a:gd name="T28" fmla="*/ 2147483647 w 211"/>
                <a:gd name="T29" fmla="*/ 2147483647 h 183"/>
                <a:gd name="T30" fmla="*/ 2147483647 w 211"/>
                <a:gd name="T31" fmla="*/ 2147483647 h 183"/>
                <a:gd name="T32" fmla="*/ 2147483647 w 211"/>
                <a:gd name="T33" fmla="*/ 2147483647 h 183"/>
                <a:gd name="T34" fmla="*/ 2147483647 w 211"/>
                <a:gd name="T35" fmla="*/ 2147483647 h 183"/>
                <a:gd name="T36" fmla="*/ 2147483647 w 211"/>
                <a:gd name="T37" fmla="*/ 2147483647 h 183"/>
                <a:gd name="T38" fmla="*/ 2147483647 w 211"/>
                <a:gd name="T39" fmla="*/ 2147483647 h 183"/>
                <a:gd name="T40" fmla="*/ 2147483647 w 211"/>
                <a:gd name="T41" fmla="*/ 2147483647 h 1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1"/>
                <a:gd name="T64" fmla="*/ 0 h 183"/>
                <a:gd name="T65" fmla="*/ 211 w 211"/>
                <a:gd name="T66" fmla="*/ 183 h 1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1" h="183">
                  <a:moveTo>
                    <a:pt x="64" y="10"/>
                  </a:moveTo>
                  <a:cubicBezTo>
                    <a:pt x="64" y="10"/>
                    <a:pt x="56" y="20"/>
                    <a:pt x="52" y="30"/>
                  </a:cubicBezTo>
                  <a:cubicBezTo>
                    <a:pt x="49" y="41"/>
                    <a:pt x="47" y="38"/>
                    <a:pt x="45" y="48"/>
                  </a:cubicBezTo>
                  <a:cubicBezTo>
                    <a:pt x="42" y="59"/>
                    <a:pt x="35" y="56"/>
                    <a:pt x="17" y="51"/>
                  </a:cubicBezTo>
                  <a:cubicBezTo>
                    <a:pt x="0" y="47"/>
                    <a:pt x="10" y="58"/>
                    <a:pt x="13" y="69"/>
                  </a:cubicBezTo>
                  <a:cubicBezTo>
                    <a:pt x="16" y="79"/>
                    <a:pt x="10" y="71"/>
                    <a:pt x="19" y="84"/>
                  </a:cubicBezTo>
                  <a:cubicBezTo>
                    <a:pt x="28" y="97"/>
                    <a:pt x="44" y="106"/>
                    <a:pt x="44" y="107"/>
                  </a:cubicBezTo>
                  <a:cubicBezTo>
                    <a:pt x="45" y="109"/>
                    <a:pt x="38" y="142"/>
                    <a:pt x="44" y="141"/>
                  </a:cubicBezTo>
                  <a:cubicBezTo>
                    <a:pt x="50" y="140"/>
                    <a:pt x="58" y="120"/>
                    <a:pt x="65" y="123"/>
                  </a:cubicBezTo>
                  <a:cubicBezTo>
                    <a:pt x="72" y="125"/>
                    <a:pt x="75" y="131"/>
                    <a:pt x="83" y="136"/>
                  </a:cubicBezTo>
                  <a:cubicBezTo>
                    <a:pt x="92" y="140"/>
                    <a:pt x="98" y="136"/>
                    <a:pt x="107" y="144"/>
                  </a:cubicBezTo>
                  <a:cubicBezTo>
                    <a:pt x="116" y="153"/>
                    <a:pt x="129" y="161"/>
                    <a:pt x="141" y="167"/>
                  </a:cubicBezTo>
                  <a:cubicBezTo>
                    <a:pt x="154" y="173"/>
                    <a:pt x="145" y="183"/>
                    <a:pt x="169" y="179"/>
                  </a:cubicBezTo>
                  <a:cubicBezTo>
                    <a:pt x="193" y="176"/>
                    <a:pt x="190" y="171"/>
                    <a:pt x="201" y="168"/>
                  </a:cubicBezTo>
                  <a:cubicBezTo>
                    <a:pt x="211" y="165"/>
                    <a:pt x="207" y="152"/>
                    <a:pt x="194" y="155"/>
                  </a:cubicBezTo>
                  <a:cubicBezTo>
                    <a:pt x="181" y="157"/>
                    <a:pt x="165" y="154"/>
                    <a:pt x="149" y="148"/>
                  </a:cubicBezTo>
                  <a:cubicBezTo>
                    <a:pt x="133" y="142"/>
                    <a:pt x="114" y="131"/>
                    <a:pt x="109" y="120"/>
                  </a:cubicBezTo>
                  <a:cubicBezTo>
                    <a:pt x="103" y="110"/>
                    <a:pt x="92" y="109"/>
                    <a:pt x="82" y="91"/>
                  </a:cubicBezTo>
                  <a:cubicBezTo>
                    <a:pt x="72" y="74"/>
                    <a:pt x="72" y="70"/>
                    <a:pt x="69" y="56"/>
                  </a:cubicBezTo>
                  <a:cubicBezTo>
                    <a:pt x="66" y="42"/>
                    <a:pt x="69" y="42"/>
                    <a:pt x="66" y="32"/>
                  </a:cubicBezTo>
                  <a:cubicBezTo>
                    <a:pt x="63" y="21"/>
                    <a:pt x="65" y="0"/>
                    <a:pt x="64" y="10"/>
                  </a:cubicBezTo>
                  <a:close/>
                </a:path>
              </a:pathLst>
            </a:custGeom>
            <a:solidFill>
              <a:srgbClr val="7F82BC"/>
            </a:solidFill>
            <a:ln w="9525">
              <a:noFill/>
              <a:round/>
              <a:headEnd/>
              <a:tailEnd/>
            </a:ln>
          </p:spPr>
          <p:txBody>
            <a:bodyPr/>
            <a:lstStyle/>
            <a:p>
              <a:endParaRPr lang="en-US"/>
            </a:p>
          </p:txBody>
        </p:sp>
        <p:sp>
          <p:nvSpPr>
            <p:cNvPr id="27593" name="Freeform 965"/>
            <p:cNvSpPr>
              <a:spLocks/>
            </p:cNvSpPr>
            <p:nvPr/>
          </p:nvSpPr>
          <p:spPr bwMode="auto">
            <a:xfrm>
              <a:off x="3319463" y="5207670"/>
              <a:ext cx="695325" cy="603250"/>
            </a:xfrm>
            <a:custGeom>
              <a:avLst/>
              <a:gdLst>
                <a:gd name="T0" fmla="*/ 2147483647 w 211"/>
                <a:gd name="T1" fmla="*/ 2147483647 h 183"/>
                <a:gd name="T2" fmla="*/ 2147483647 w 211"/>
                <a:gd name="T3" fmla="*/ 2147483647 h 183"/>
                <a:gd name="T4" fmla="*/ 2147483647 w 211"/>
                <a:gd name="T5" fmla="*/ 2147483647 h 183"/>
                <a:gd name="T6" fmla="*/ 2147483647 w 211"/>
                <a:gd name="T7" fmla="*/ 2147483647 h 183"/>
                <a:gd name="T8" fmla="*/ 2147483647 w 211"/>
                <a:gd name="T9" fmla="*/ 2147483647 h 183"/>
                <a:gd name="T10" fmla="*/ 2147483647 w 211"/>
                <a:gd name="T11" fmla="*/ 2147483647 h 183"/>
                <a:gd name="T12" fmla="*/ 2147483647 w 211"/>
                <a:gd name="T13" fmla="*/ 2147483647 h 183"/>
                <a:gd name="T14" fmla="*/ 2147483647 w 211"/>
                <a:gd name="T15" fmla="*/ 2147483647 h 183"/>
                <a:gd name="T16" fmla="*/ 2147483647 w 211"/>
                <a:gd name="T17" fmla="*/ 2147483647 h 183"/>
                <a:gd name="T18" fmla="*/ 2147483647 w 211"/>
                <a:gd name="T19" fmla="*/ 2147483647 h 183"/>
                <a:gd name="T20" fmla="*/ 2147483647 w 211"/>
                <a:gd name="T21" fmla="*/ 2147483647 h 183"/>
                <a:gd name="T22" fmla="*/ 2147483647 w 211"/>
                <a:gd name="T23" fmla="*/ 2147483647 h 183"/>
                <a:gd name="T24" fmla="*/ 2147483647 w 211"/>
                <a:gd name="T25" fmla="*/ 2147483647 h 183"/>
                <a:gd name="T26" fmla="*/ 2147483647 w 211"/>
                <a:gd name="T27" fmla="*/ 2147483647 h 183"/>
                <a:gd name="T28" fmla="*/ 2147483647 w 211"/>
                <a:gd name="T29" fmla="*/ 2147483647 h 183"/>
                <a:gd name="T30" fmla="*/ 2147483647 w 211"/>
                <a:gd name="T31" fmla="*/ 2147483647 h 183"/>
                <a:gd name="T32" fmla="*/ 2147483647 w 211"/>
                <a:gd name="T33" fmla="*/ 2147483647 h 183"/>
                <a:gd name="T34" fmla="*/ 2147483647 w 211"/>
                <a:gd name="T35" fmla="*/ 2147483647 h 183"/>
                <a:gd name="T36" fmla="*/ 2147483647 w 211"/>
                <a:gd name="T37" fmla="*/ 2147483647 h 183"/>
                <a:gd name="T38" fmla="*/ 2147483647 w 211"/>
                <a:gd name="T39" fmla="*/ 2147483647 h 183"/>
                <a:gd name="T40" fmla="*/ 2147483647 w 211"/>
                <a:gd name="T41" fmla="*/ 2147483647 h 1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1"/>
                <a:gd name="T64" fmla="*/ 0 h 183"/>
                <a:gd name="T65" fmla="*/ 211 w 211"/>
                <a:gd name="T66" fmla="*/ 183 h 1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1" h="183">
                  <a:moveTo>
                    <a:pt x="64" y="10"/>
                  </a:moveTo>
                  <a:cubicBezTo>
                    <a:pt x="64" y="10"/>
                    <a:pt x="56" y="20"/>
                    <a:pt x="52" y="31"/>
                  </a:cubicBezTo>
                  <a:cubicBezTo>
                    <a:pt x="49" y="41"/>
                    <a:pt x="48" y="38"/>
                    <a:pt x="45" y="49"/>
                  </a:cubicBezTo>
                  <a:cubicBezTo>
                    <a:pt x="42" y="59"/>
                    <a:pt x="35" y="56"/>
                    <a:pt x="18" y="52"/>
                  </a:cubicBezTo>
                  <a:cubicBezTo>
                    <a:pt x="0" y="47"/>
                    <a:pt x="11" y="58"/>
                    <a:pt x="13" y="69"/>
                  </a:cubicBezTo>
                  <a:cubicBezTo>
                    <a:pt x="16" y="79"/>
                    <a:pt x="11" y="71"/>
                    <a:pt x="20" y="84"/>
                  </a:cubicBezTo>
                  <a:cubicBezTo>
                    <a:pt x="29" y="97"/>
                    <a:pt x="44" y="105"/>
                    <a:pt x="44" y="107"/>
                  </a:cubicBezTo>
                  <a:cubicBezTo>
                    <a:pt x="45" y="109"/>
                    <a:pt x="38" y="142"/>
                    <a:pt x="44" y="141"/>
                  </a:cubicBezTo>
                  <a:cubicBezTo>
                    <a:pt x="50" y="140"/>
                    <a:pt x="58" y="120"/>
                    <a:pt x="65" y="122"/>
                  </a:cubicBezTo>
                  <a:cubicBezTo>
                    <a:pt x="72" y="125"/>
                    <a:pt x="75" y="131"/>
                    <a:pt x="83" y="135"/>
                  </a:cubicBezTo>
                  <a:cubicBezTo>
                    <a:pt x="92" y="140"/>
                    <a:pt x="98" y="135"/>
                    <a:pt x="107" y="144"/>
                  </a:cubicBezTo>
                  <a:cubicBezTo>
                    <a:pt x="115" y="153"/>
                    <a:pt x="129" y="161"/>
                    <a:pt x="141" y="167"/>
                  </a:cubicBezTo>
                  <a:cubicBezTo>
                    <a:pt x="154" y="172"/>
                    <a:pt x="145" y="183"/>
                    <a:pt x="169" y="179"/>
                  </a:cubicBezTo>
                  <a:cubicBezTo>
                    <a:pt x="192" y="176"/>
                    <a:pt x="190" y="171"/>
                    <a:pt x="201" y="168"/>
                  </a:cubicBezTo>
                  <a:cubicBezTo>
                    <a:pt x="211" y="165"/>
                    <a:pt x="207" y="152"/>
                    <a:pt x="194" y="155"/>
                  </a:cubicBezTo>
                  <a:cubicBezTo>
                    <a:pt x="181" y="157"/>
                    <a:pt x="165" y="154"/>
                    <a:pt x="149" y="148"/>
                  </a:cubicBezTo>
                  <a:cubicBezTo>
                    <a:pt x="132" y="142"/>
                    <a:pt x="114" y="130"/>
                    <a:pt x="108" y="120"/>
                  </a:cubicBezTo>
                  <a:cubicBezTo>
                    <a:pt x="103" y="110"/>
                    <a:pt x="92" y="109"/>
                    <a:pt x="82" y="91"/>
                  </a:cubicBezTo>
                  <a:cubicBezTo>
                    <a:pt x="72" y="74"/>
                    <a:pt x="72" y="70"/>
                    <a:pt x="69" y="56"/>
                  </a:cubicBezTo>
                  <a:cubicBezTo>
                    <a:pt x="66" y="43"/>
                    <a:pt x="68" y="43"/>
                    <a:pt x="66" y="32"/>
                  </a:cubicBezTo>
                  <a:cubicBezTo>
                    <a:pt x="63" y="22"/>
                    <a:pt x="65" y="0"/>
                    <a:pt x="64" y="10"/>
                  </a:cubicBezTo>
                  <a:close/>
                </a:path>
              </a:pathLst>
            </a:custGeom>
            <a:solidFill>
              <a:srgbClr val="7E81BC"/>
            </a:solidFill>
            <a:ln w="9525">
              <a:noFill/>
              <a:round/>
              <a:headEnd/>
              <a:tailEnd/>
            </a:ln>
          </p:spPr>
          <p:txBody>
            <a:bodyPr/>
            <a:lstStyle/>
            <a:p>
              <a:endParaRPr lang="en-US"/>
            </a:p>
          </p:txBody>
        </p:sp>
        <p:sp>
          <p:nvSpPr>
            <p:cNvPr id="27594" name="Freeform 966"/>
            <p:cNvSpPr>
              <a:spLocks/>
            </p:cNvSpPr>
            <p:nvPr/>
          </p:nvSpPr>
          <p:spPr bwMode="auto">
            <a:xfrm>
              <a:off x="3322638" y="5210845"/>
              <a:ext cx="692150" cy="600075"/>
            </a:xfrm>
            <a:custGeom>
              <a:avLst/>
              <a:gdLst>
                <a:gd name="T0" fmla="*/ 2147483647 w 210"/>
                <a:gd name="T1" fmla="*/ 2147483647 h 182"/>
                <a:gd name="T2" fmla="*/ 2147483647 w 210"/>
                <a:gd name="T3" fmla="*/ 2147483647 h 182"/>
                <a:gd name="T4" fmla="*/ 2147483647 w 210"/>
                <a:gd name="T5" fmla="*/ 2147483647 h 182"/>
                <a:gd name="T6" fmla="*/ 2147483647 w 210"/>
                <a:gd name="T7" fmla="*/ 2147483647 h 182"/>
                <a:gd name="T8" fmla="*/ 2147483647 w 210"/>
                <a:gd name="T9" fmla="*/ 2147483647 h 182"/>
                <a:gd name="T10" fmla="*/ 2147483647 w 210"/>
                <a:gd name="T11" fmla="*/ 2147483647 h 182"/>
                <a:gd name="T12" fmla="*/ 2147483647 w 210"/>
                <a:gd name="T13" fmla="*/ 2147483647 h 182"/>
                <a:gd name="T14" fmla="*/ 2147483647 w 210"/>
                <a:gd name="T15" fmla="*/ 2147483647 h 182"/>
                <a:gd name="T16" fmla="*/ 2147483647 w 210"/>
                <a:gd name="T17" fmla="*/ 2147483647 h 182"/>
                <a:gd name="T18" fmla="*/ 2147483647 w 210"/>
                <a:gd name="T19" fmla="*/ 2147483647 h 182"/>
                <a:gd name="T20" fmla="*/ 2147483647 w 210"/>
                <a:gd name="T21" fmla="*/ 2147483647 h 182"/>
                <a:gd name="T22" fmla="*/ 2147483647 w 210"/>
                <a:gd name="T23" fmla="*/ 2147483647 h 182"/>
                <a:gd name="T24" fmla="*/ 2147483647 w 210"/>
                <a:gd name="T25" fmla="*/ 2147483647 h 182"/>
                <a:gd name="T26" fmla="*/ 2147483647 w 210"/>
                <a:gd name="T27" fmla="*/ 2147483647 h 182"/>
                <a:gd name="T28" fmla="*/ 2147483647 w 210"/>
                <a:gd name="T29" fmla="*/ 2147483647 h 182"/>
                <a:gd name="T30" fmla="*/ 2147483647 w 210"/>
                <a:gd name="T31" fmla="*/ 2147483647 h 182"/>
                <a:gd name="T32" fmla="*/ 2147483647 w 210"/>
                <a:gd name="T33" fmla="*/ 2147483647 h 182"/>
                <a:gd name="T34" fmla="*/ 2147483647 w 210"/>
                <a:gd name="T35" fmla="*/ 2147483647 h 182"/>
                <a:gd name="T36" fmla="*/ 2147483647 w 210"/>
                <a:gd name="T37" fmla="*/ 2147483647 h 182"/>
                <a:gd name="T38" fmla="*/ 2147483647 w 210"/>
                <a:gd name="T39" fmla="*/ 2147483647 h 182"/>
                <a:gd name="T40" fmla="*/ 2147483647 w 210"/>
                <a:gd name="T41" fmla="*/ 2147483647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0"/>
                <a:gd name="T64" fmla="*/ 0 h 182"/>
                <a:gd name="T65" fmla="*/ 210 w 210"/>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0" h="182">
                  <a:moveTo>
                    <a:pt x="63" y="10"/>
                  </a:moveTo>
                  <a:cubicBezTo>
                    <a:pt x="63" y="10"/>
                    <a:pt x="55" y="20"/>
                    <a:pt x="51" y="30"/>
                  </a:cubicBezTo>
                  <a:cubicBezTo>
                    <a:pt x="48" y="41"/>
                    <a:pt x="47" y="38"/>
                    <a:pt x="44" y="48"/>
                  </a:cubicBezTo>
                  <a:cubicBezTo>
                    <a:pt x="41" y="58"/>
                    <a:pt x="34" y="55"/>
                    <a:pt x="17" y="51"/>
                  </a:cubicBezTo>
                  <a:cubicBezTo>
                    <a:pt x="0" y="46"/>
                    <a:pt x="10" y="58"/>
                    <a:pt x="13" y="68"/>
                  </a:cubicBezTo>
                  <a:cubicBezTo>
                    <a:pt x="15" y="78"/>
                    <a:pt x="10" y="70"/>
                    <a:pt x="19" y="83"/>
                  </a:cubicBezTo>
                  <a:cubicBezTo>
                    <a:pt x="28" y="96"/>
                    <a:pt x="43" y="104"/>
                    <a:pt x="43" y="106"/>
                  </a:cubicBezTo>
                  <a:cubicBezTo>
                    <a:pt x="44" y="108"/>
                    <a:pt x="37" y="141"/>
                    <a:pt x="43" y="140"/>
                  </a:cubicBezTo>
                  <a:cubicBezTo>
                    <a:pt x="49" y="139"/>
                    <a:pt x="57" y="119"/>
                    <a:pt x="64" y="121"/>
                  </a:cubicBezTo>
                  <a:cubicBezTo>
                    <a:pt x="71" y="123"/>
                    <a:pt x="74" y="130"/>
                    <a:pt x="82" y="134"/>
                  </a:cubicBezTo>
                  <a:cubicBezTo>
                    <a:pt x="91" y="139"/>
                    <a:pt x="97" y="134"/>
                    <a:pt x="106" y="143"/>
                  </a:cubicBezTo>
                  <a:cubicBezTo>
                    <a:pt x="114" y="152"/>
                    <a:pt x="128" y="160"/>
                    <a:pt x="140" y="166"/>
                  </a:cubicBezTo>
                  <a:cubicBezTo>
                    <a:pt x="153" y="171"/>
                    <a:pt x="144" y="182"/>
                    <a:pt x="168" y="178"/>
                  </a:cubicBezTo>
                  <a:cubicBezTo>
                    <a:pt x="191" y="175"/>
                    <a:pt x="189" y="170"/>
                    <a:pt x="199" y="167"/>
                  </a:cubicBezTo>
                  <a:cubicBezTo>
                    <a:pt x="210" y="164"/>
                    <a:pt x="206" y="151"/>
                    <a:pt x="193" y="154"/>
                  </a:cubicBezTo>
                  <a:cubicBezTo>
                    <a:pt x="180" y="157"/>
                    <a:pt x="163" y="153"/>
                    <a:pt x="147" y="147"/>
                  </a:cubicBezTo>
                  <a:cubicBezTo>
                    <a:pt x="131" y="141"/>
                    <a:pt x="113" y="129"/>
                    <a:pt x="107" y="119"/>
                  </a:cubicBezTo>
                  <a:cubicBezTo>
                    <a:pt x="102" y="109"/>
                    <a:pt x="90" y="108"/>
                    <a:pt x="80" y="90"/>
                  </a:cubicBezTo>
                  <a:cubicBezTo>
                    <a:pt x="70" y="73"/>
                    <a:pt x="70" y="69"/>
                    <a:pt x="68" y="56"/>
                  </a:cubicBezTo>
                  <a:cubicBezTo>
                    <a:pt x="65" y="42"/>
                    <a:pt x="67" y="42"/>
                    <a:pt x="64" y="32"/>
                  </a:cubicBezTo>
                  <a:cubicBezTo>
                    <a:pt x="62" y="21"/>
                    <a:pt x="64" y="0"/>
                    <a:pt x="63" y="10"/>
                  </a:cubicBezTo>
                  <a:close/>
                </a:path>
              </a:pathLst>
            </a:custGeom>
            <a:solidFill>
              <a:srgbClr val="7D81BC"/>
            </a:solidFill>
            <a:ln w="9525">
              <a:noFill/>
              <a:round/>
              <a:headEnd/>
              <a:tailEnd/>
            </a:ln>
          </p:spPr>
          <p:txBody>
            <a:bodyPr/>
            <a:lstStyle/>
            <a:p>
              <a:endParaRPr lang="en-US"/>
            </a:p>
          </p:txBody>
        </p:sp>
        <p:sp>
          <p:nvSpPr>
            <p:cNvPr id="27595" name="Freeform 967"/>
            <p:cNvSpPr>
              <a:spLocks/>
            </p:cNvSpPr>
            <p:nvPr/>
          </p:nvSpPr>
          <p:spPr bwMode="auto">
            <a:xfrm>
              <a:off x="3322638" y="5210845"/>
              <a:ext cx="688975" cy="600075"/>
            </a:xfrm>
            <a:custGeom>
              <a:avLst/>
              <a:gdLst>
                <a:gd name="T0" fmla="*/ 2147483647 w 209"/>
                <a:gd name="T1" fmla="*/ 2147483647 h 182"/>
                <a:gd name="T2" fmla="*/ 2147483647 w 209"/>
                <a:gd name="T3" fmla="*/ 2147483647 h 182"/>
                <a:gd name="T4" fmla="*/ 2147483647 w 209"/>
                <a:gd name="T5" fmla="*/ 2147483647 h 182"/>
                <a:gd name="T6" fmla="*/ 2147483647 w 209"/>
                <a:gd name="T7" fmla="*/ 2147483647 h 182"/>
                <a:gd name="T8" fmla="*/ 2147483647 w 209"/>
                <a:gd name="T9" fmla="*/ 2147483647 h 182"/>
                <a:gd name="T10" fmla="*/ 2147483647 w 209"/>
                <a:gd name="T11" fmla="*/ 2147483647 h 182"/>
                <a:gd name="T12" fmla="*/ 2147483647 w 209"/>
                <a:gd name="T13" fmla="*/ 2147483647 h 182"/>
                <a:gd name="T14" fmla="*/ 2147483647 w 209"/>
                <a:gd name="T15" fmla="*/ 2147483647 h 182"/>
                <a:gd name="T16" fmla="*/ 2147483647 w 209"/>
                <a:gd name="T17" fmla="*/ 2147483647 h 182"/>
                <a:gd name="T18" fmla="*/ 2147483647 w 209"/>
                <a:gd name="T19" fmla="*/ 2147483647 h 182"/>
                <a:gd name="T20" fmla="*/ 2147483647 w 209"/>
                <a:gd name="T21" fmla="*/ 2147483647 h 182"/>
                <a:gd name="T22" fmla="*/ 2147483647 w 209"/>
                <a:gd name="T23" fmla="*/ 2147483647 h 182"/>
                <a:gd name="T24" fmla="*/ 2147483647 w 209"/>
                <a:gd name="T25" fmla="*/ 2147483647 h 182"/>
                <a:gd name="T26" fmla="*/ 2147483647 w 209"/>
                <a:gd name="T27" fmla="*/ 2147483647 h 182"/>
                <a:gd name="T28" fmla="*/ 2147483647 w 209"/>
                <a:gd name="T29" fmla="*/ 2147483647 h 182"/>
                <a:gd name="T30" fmla="*/ 2147483647 w 209"/>
                <a:gd name="T31" fmla="*/ 2147483647 h 182"/>
                <a:gd name="T32" fmla="*/ 2147483647 w 209"/>
                <a:gd name="T33" fmla="*/ 2147483647 h 182"/>
                <a:gd name="T34" fmla="*/ 2147483647 w 209"/>
                <a:gd name="T35" fmla="*/ 2147483647 h 182"/>
                <a:gd name="T36" fmla="*/ 2147483647 w 209"/>
                <a:gd name="T37" fmla="*/ 2147483647 h 182"/>
                <a:gd name="T38" fmla="*/ 2147483647 w 209"/>
                <a:gd name="T39" fmla="*/ 2147483647 h 182"/>
                <a:gd name="T40" fmla="*/ 2147483647 w 209"/>
                <a:gd name="T41" fmla="*/ 2147483647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9"/>
                <a:gd name="T64" fmla="*/ 0 h 182"/>
                <a:gd name="T65" fmla="*/ 209 w 209"/>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9" h="182">
                  <a:moveTo>
                    <a:pt x="63" y="10"/>
                  </a:moveTo>
                  <a:cubicBezTo>
                    <a:pt x="63" y="10"/>
                    <a:pt x="54" y="20"/>
                    <a:pt x="51" y="30"/>
                  </a:cubicBezTo>
                  <a:cubicBezTo>
                    <a:pt x="48" y="41"/>
                    <a:pt x="47" y="38"/>
                    <a:pt x="44" y="48"/>
                  </a:cubicBezTo>
                  <a:cubicBezTo>
                    <a:pt x="41" y="59"/>
                    <a:pt x="34" y="55"/>
                    <a:pt x="17" y="51"/>
                  </a:cubicBezTo>
                  <a:cubicBezTo>
                    <a:pt x="0" y="47"/>
                    <a:pt x="10" y="58"/>
                    <a:pt x="13" y="68"/>
                  </a:cubicBezTo>
                  <a:cubicBezTo>
                    <a:pt x="16" y="78"/>
                    <a:pt x="10" y="71"/>
                    <a:pt x="19" y="83"/>
                  </a:cubicBezTo>
                  <a:cubicBezTo>
                    <a:pt x="28" y="96"/>
                    <a:pt x="43" y="104"/>
                    <a:pt x="44" y="106"/>
                  </a:cubicBezTo>
                  <a:cubicBezTo>
                    <a:pt x="44" y="108"/>
                    <a:pt x="37" y="141"/>
                    <a:pt x="43" y="140"/>
                  </a:cubicBezTo>
                  <a:cubicBezTo>
                    <a:pt x="49" y="139"/>
                    <a:pt x="58" y="118"/>
                    <a:pt x="64" y="121"/>
                  </a:cubicBezTo>
                  <a:cubicBezTo>
                    <a:pt x="71" y="123"/>
                    <a:pt x="74" y="129"/>
                    <a:pt x="82" y="134"/>
                  </a:cubicBezTo>
                  <a:cubicBezTo>
                    <a:pt x="91" y="139"/>
                    <a:pt x="97" y="134"/>
                    <a:pt x="106" y="143"/>
                  </a:cubicBezTo>
                  <a:cubicBezTo>
                    <a:pt x="114" y="152"/>
                    <a:pt x="128" y="160"/>
                    <a:pt x="140" y="165"/>
                  </a:cubicBezTo>
                  <a:cubicBezTo>
                    <a:pt x="152" y="171"/>
                    <a:pt x="144" y="182"/>
                    <a:pt x="168" y="178"/>
                  </a:cubicBezTo>
                  <a:cubicBezTo>
                    <a:pt x="191" y="174"/>
                    <a:pt x="189" y="170"/>
                    <a:pt x="199" y="167"/>
                  </a:cubicBezTo>
                  <a:cubicBezTo>
                    <a:pt x="209" y="165"/>
                    <a:pt x="206" y="151"/>
                    <a:pt x="193" y="154"/>
                  </a:cubicBezTo>
                  <a:cubicBezTo>
                    <a:pt x="180" y="157"/>
                    <a:pt x="163" y="153"/>
                    <a:pt x="147" y="147"/>
                  </a:cubicBezTo>
                  <a:cubicBezTo>
                    <a:pt x="131" y="141"/>
                    <a:pt x="112" y="129"/>
                    <a:pt x="107" y="119"/>
                  </a:cubicBezTo>
                  <a:cubicBezTo>
                    <a:pt x="101" y="109"/>
                    <a:pt x="90" y="108"/>
                    <a:pt x="80" y="90"/>
                  </a:cubicBezTo>
                  <a:cubicBezTo>
                    <a:pt x="70" y="73"/>
                    <a:pt x="70" y="70"/>
                    <a:pt x="67" y="56"/>
                  </a:cubicBezTo>
                  <a:cubicBezTo>
                    <a:pt x="64" y="42"/>
                    <a:pt x="67" y="42"/>
                    <a:pt x="64" y="32"/>
                  </a:cubicBezTo>
                  <a:cubicBezTo>
                    <a:pt x="62" y="22"/>
                    <a:pt x="64" y="0"/>
                    <a:pt x="63" y="10"/>
                  </a:cubicBezTo>
                  <a:close/>
                </a:path>
              </a:pathLst>
            </a:custGeom>
            <a:solidFill>
              <a:srgbClr val="7C80BB"/>
            </a:solidFill>
            <a:ln w="9525">
              <a:noFill/>
              <a:round/>
              <a:headEnd/>
              <a:tailEnd/>
            </a:ln>
          </p:spPr>
          <p:txBody>
            <a:bodyPr/>
            <a:lstStyle/>
            <a:p>
              <a:endParaRPr lang="en-US"/>
            </a:p>
          </p:txBody>
        </p:sp>
        <p:sp>
          <p:nvSpPr>
            <p:cNvPr id="27596" name="Freeform 968"/>
            <p:cNvSpPr>
              <a:spLocks/>
            </p:cNvSpPr>
            <p:nvPr/>
          </p:nvSpPr>
          <p:spPr bwMode="auto">
            <a:xfrm>
              <a:off x="3322638" y="5214020"/>
              <a:ext cx="688975" cy="593725"/>
            </a:xfrm>
            <a:custGeom>
              <a:avLst/>
              <a:gdLst>
                <a:gd name="T0" fmla="*/ 2147483647 w 209"/>
                <a:gd name="T1" fmla="*/ 2147483647 h 180"/>
                <a:gd name="T2" fmla="*/ 2147483647 w 209"/>
                <a:gd name="T3" fmla="*/ 2147483647 h 180"/>
                <a:gd name="T4" fmla="*/ 2147483647 w 209"/>
                <a:gd name="T5" fmla="*/ 2147483647 h 180"/>
                <a:gd name="T6" fmla="*/ 2147483647 w 209"/>
                <a:gd name="T7" fmla="*/ 2147483647 h 180"/>
                <a:gd name="T8" fmla="*/ 2147483647 w 209"/>
                <a:gd name="T9" fmla="*/ 2147483647 h 180"/>
                <a:gd name="T10" fmla="*/ 2147483647 w 209"/>
                <a:gd name="T11" fmla="*/ 2147483647 h 180"/>
                <a:gd name="T12" fmla="*/ 2147483647 w 209"/>
                <a:gd name="T13" fmla="*/ 2147483647 h 180"/>
                <a:gd name="T14" fmla="*/ 2147483647 w 209"/>
                <a:gd name="T15" fmla="*/ 2147483647 h 180"/>
                <a:gd name="T16" fmla="*/ 2147483647 w 209"/>
                <a:gd name="T17" fmla="*/ 2147483647 h 180"/>
                <a:gd name="T18" fmla="*/ 2147483647 w 209"/>
                <a:gd name="T19" fmla="*/ 2147483647 h 180"/>
                <a:gd name="T20" fmla="*/ 2147483647 w 209"/>
                <a:gd name="T21" fmla="*/ 2147483647 h 180"/>
                <a:gd name="T22" fmla="*/ 2147483647 w 209"/>
                <a:gd name="T23" fmla="*/ 2147483647 h 180"/>
                <a:gd name="T24" fmla="*/ 2147483647 w 209"/>
                <a:gd name="T25" fmla="*/ 2147483647 h 180"/>
                <a:gd name="T26" fmla="*/ 2147483647 w 209"/>
                <a:gd name="T27" fmla="*/ 2147483647 h 180"/>
                <a:gd name="T28" fmla="*/ 2147483647 w 209"/>
                <a:gd name="T29" fmla="*/ 2147483647 h 180"/>
                <a:gd name="T30" fmla="*/ 2147483647 w 209"/>
                <a:gd name="T31" fmla="*/ 2147483647 h 180"/>
                <a:gd name="T32" fmla="*/ 2147483647 w 209"/>
                <a:gd name="T33" fmla="*/ 2147483647 h 180"/>
                <a:gd name="T34" fmla="*/ 2147483647 w 209"/>
                <a:gd name="T35" fmla="*/ 2147483647 h 180"/>
                <a:gd name="T36" fmla="*/ 2147483647 w 209"/>
                <a:gd name="T37" fmla="*/ 2147483647 h 180"/>
                <a:gd name="T38" fmla="*/ 2147483647 w 209"/>
                <a:gd name="T39" fmla="*/ 2147483647 h 180"/>
                <a:gd name="T40" fmla="*/ 2147483647 w 209"/>
                <a:gd name="T41" fmla="*/ 2147483647 h 1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9"/>
                <a:gd name="T64" fmla="*/ 0 h 180"/>
                <a:gd name="T65" fmla="*/ 209 w 209"/>
                <a:gd name="T66" fmla="*/ 180 h 1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9" h="180">
                  <a:moveTo>
                    <a:pt x="63" y="10"/>
                  </a:moveTo>
                  <a:cubicBezTo>
                    <a:pt x="63" y="10"/>
                    <a:pt x="54" y="19"/>
                    <a:pt x="51" y="30"/>
                  </a:cubicBezTo>
                  <a:cubicBezTo>
                    <a:pt x="48" y="40"/>
                    <a:pt x="47" y="37"/>
                    <a:pt x="44" y="48"/>
                  </a:cubicBezTo>
                  <a:cubicBezTo>
                    <a:pt x="42" y="58"/>
                    <a:pt x="34" y="55"/>
                    <a:pt x="17" y="50"/>
                  </a:cubicBezTo>
                  <a:cubicBezTo>
                    <a:pt x="0" y="46"/>
                    <a:pt x="11" y="57"/>
                    <a:pt x="13" y="67"/>
                  </a:cubicBezTo>
                  <a:cubicBezTo>
                    <a:pt x="16" y="77"/>
                    <a:pt x="11" y="70"/>
                    <a:pt x="19" y="82"/>
                  </a:cubicBezTo>
                  <a:cubicBezTo>
                    <a:pt x="28" y="95"/>
                    <a:pt x="43" y="103"/>
                    <a:pt x="44" y="105"/>
                  </a:cubicBezTo>
                  <a:cubicBezTo>
                    <a:pt x="44" y="107"/>
                    <a:pt x="37" y="140"/>
                    <a:pt x="43" y="139"/>
                  </a:cubicBezTo>
                  <a:cubicBezTo>
                    <a:pt x="49" y="138"/>
                    <a:pt x="58" y="117"/>
                    <a:pt x="65" y="119"/>
                  </a:cubicBezTo>
                  <a:cubicBezTo>
                    <a:pt x="71" y="122"/>
                    <a:pt x="74" y="128"/>
                    <a:pt x="82" y="133"/>
                  </a:cubicBezTo>
                  <a:cubicBezTo>
                    <a:pt x="91" y="137"/>
                    <a:pt x="97" y="133"/>
                    <a:pt x="106" y="142"/>
                  </a:cubicBezTo>
                  <a:cubicBezTo>
                    <a:pt x="114" y="150"/>
                    <a:pt x="128" y="158"/>
                    <a:pt x="140" y="164"/>
                  </a:cubicBezTo>
                  <a:cubicBezTo>
                    <a:pt x="152" y="170"/>
                    <a:pt x="144" y="180"/>
                    <a:pt x="168" y="177"/>
                  </a:cubicBezTo>
                  <a:cubicBezTo>
                    <a:pt x="191" y="173"/>
                    <a:pt x="189" y="169"/>
                    <a:pt x="199" y="166"/>
                  </a:cubicBezTo>
                  <a:cubicBezTo>
                    <a:pt x="209" y="164"/>
                    <a:pt x="206" y="150"/>
                    <a:pt x="193" y="153"/>
                  </a:cubicBezTo>
                  <a:cubicBezTo>
                    <a:pt x="180" y="156"/>
                    <a:pt x="162" y="152"/>
                    <a:pt x="146" y="146"/>
                  </a:cubicBezTo>
                  <a:cubicBezTo>
                    <a:pt x="131" y="140"/>
                    <a:pt x="112" y="128"/>
                    <a:pt x="106" y="118"/>
                  </a:cubicBezTo>
                  <a:cubicBezTo>
                    <a:pt x="101" y="108"/>
                    <a:pt x="89" y="107"/>
                    <a:pt x="79" y="89"/>
                  </a:cubicBezTo>
                  <a:cubicBezTo>
                    <a:pt x="69" y="72"/>
                    <a:pt x="70" y="69"/>
                    <a:pt x="67" y="55"/>
                  </a:cubicBezTo>
                  <a:cubicBezTo>
                    <a:pt x="64" y="42"/>
                    <a:pt x="67" y="42"/>
                    <a:pt x="64" y="32"/>
                  </a:cubicBezTo>
                  <a:cubicBezTo>
                    <a:pt x="61" y="21"/>
                    <a:pt x="63" y="0"/>
                    <a:pt x="63" y="10"/>
                  </a:cubicBezTo>
                  <a:close/>
                </a:path>
              </a:pathLst>
            </a:custGeom>
            <a:solidFill>
              <a:srgbClr val="7C7FBB"/>
            </a:solidFill>
            <a:ln w="9525">
              <a:noFill/>
              <a:round/>
              <a:headEnd/>
              <a:tailEnd/>
            </a:ln>
          </p:spPr>
          <p:txBody>
            <a:bodyPr/>
            <a:lstStyle/>
            <a:p>
              <a:endParaRPr lang="en-US"/>
            </a:p>
          </p:txBody>
        </p:sp>
        <p:sp>
          <p:nvSpPr>
            <p:cNvPr id="27597" name="Freeform 969"/>
            <p:cNvSpPr>
              <a:spLocks/>
            </p:cNvSpPr>
            <p:nvPr/>
          </p:nvSpPr>
          <p:spPr bwMode="auto">
            <a:xfrm>
              <a:off x="3322638" y="5214020"/>
              <a:ext cx="688975" cy="593725"/>
            </a:xfrm>
            <a:custGeom>
              <a:avLst/>
              <a:gdLst>
                <a:gd name="T0" fmla="*/ 2147483647 w 209"/>
                <a:gd name="T1" fmla="*/ 2147483647 h 180"/>
                <a:gd name="T2" fmla="*/ 2147483647 w 209"/>
                <a:gd name="T3" fmla="*/ 2147483647 h 180"/>
                <a:gd name="T4" fmla="*/ 2147483647 w 209"/>
                <a:gd name="T5" fmla="*/ 2147483647 h 180"/>
                <a:gd name="T6" fmla="*/ 2147483647 w 209"/>
                <a:gd name="T7" fmla="*/ 2147483647 h 180"/>
                <a:gd name="T8" fmla="*/ 2147483647 w 209"/>
                <a:gd name="T9" fmla="*/ 2147483647 h 180"/>
                <a:gd name="T10" fmla="*/ 2147483647 w 209"/>
                <a:gd name="T11" fmla="*/ 2147483647 h 180"/>
                <a:gd name="T12" fmla="*/ 2147483647 w 209"/>
                <a:gd name="T13" fmla="*/ 2147483647 h 180"/>
                <a:gd name="T14" fmla="*/ 2147483647 w 209"/>
                <a:gd name="T15" fmla="*/ 2147483647 h 180"/>
                <a:gd name="T16" fmla="*/ 2147483647 w 209"/>
                <a:gd name="T17" fmla="*/ 2147483647 h 180"/>
                <a:gd name="T18" fmla="*/ 2147483647 w 209"/>
                <a:gd name="T19" fmla="*/ 2147483647 h 180"/>
                <a:gd name="T20" fmla="*/ 2147483647 w 209"/>
                <a:gd name="T21" fmla="*/ 2147483647 h 180"/>
                <a:gd name="T22" fmla="*/ 2147483647 w 209"/>
                <a:gd name="T23" fmla="*/ 2147483647 h 180"/>
                <a:gd name="T24" fmla="*/ 2147483647 w 209"/>
                <a:gd name="T25" fmla="*/ 2147483647 h 180"/>
                <a:gd name="T26" fmla="*/ 2147483647 w 209"/>
                <a:gd name="T27" fmla="*/ 2147483647 h 180"/>
                <a:gd name="T28" fmla="*/ 2147483647 w 209"/>
                <a:gd name="T29" fmla="*/ 2147483647 h 180"/>
                <a:gd name="T30" fmla="*/ 2147483647 w 209"/>
                <a:gd name="T31" fmla="*/ 2147483647 h 180"/>
                <a:gd name="T32" fmla="*/ 2147483647 w 209"/>
                <a:gd name="T33" fmla="*/ 2147483647 h 180"/>
                <a:gd name="T34" fmla="*/ 2147483647 w 209"/>
                <a:gd name="T35" fmla="*/ 2147483647 h 180"/>
                <a:gd name="T36" fmla="*/ 2147483647 w 209"/>
                <a:gd name="T37" fmla="*/ 2147483647 h 180"/>
                <a:gd name="T38" fmla="*/ 2147483647 w 209"/>
                <a:gd name="T39" fmla="*/ 2147483647 h 180"/>
                <a:gd name="T40" fmla="*/ 2147483647 w 209"/>
                <a:gd name="T41" fmla="*/ 2147483647 h 1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9"/>
                <a:gd name="T64" fmla="*/ 0 h 180"/>
                <a:gd name="T65" fmla="*/ 209 w 209"/>
                <a:gd name="T66" fmla="*/ 180 h 1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9" h="180">
                  <a:moveTo>
                    <a:pt x="62" y="10"/>
                  </a:moveTo>
                  <a:cubicBezTo>
                    <a:pt x="62" y="10"/>
                    <a:pt x="54" y="20"/>
                    <a:pt x="51" y="30"/>
                  </a:cubicBezTo>
                  <a:cubicBezTo>
                    <a:pt x="48" y="41"/>
                    <a:pt x="47" y="38"/>
                    <a:pt x="44" y="48"/>
                  </a:cubicBezTo>
                  <a:cubicBezTo>
                    <a:pt x="42" y="58"/>
                    <a:pt x="34" y="55"/>
                    <a:pt x="17" y="50"/>
                  </a:cubicBezTo>
                  <a:cubicBezTo>
                    <a:pt x="0" y="46"/>
                    <a:pt x="11" y="57"/>
                    <a:pt x="14" y="67"/>
                  </a:cubicBezTo>
                  <a:cubicBezTo>
                    <a:pt x="16" y="77"/>
                    <a:pt x="11" y="70"/>
                    <a:pt x="20" y="82"/>
                  </a:cubicBezTo>
                  <a:cubicBezTo>
                    <a:pt x="29" y="95"/>
                    <a:pt x="44" y="103"/>
                    <a:pt x="44" y="105"/>
                  </a:cubicBezTo>
                  <a:cubicBezTo>
                    <a:pt x="45" y="107"/>
                    <a:pt x="37" y="139"/>
                    <a:pt x="43" y="139"/>
                  </a:cubicBezTo>
                  <a:cubicBezTo>
                    <a:pt x="49" y="138"/>
                    <a:pt x="58" y="117"/>
                    <a:pt x="65" y="119"/>
                  </a:cubicBezTo>
                  <a:cubicBezTo>
                    <a:pt x="71" y="121"/>
                    <a:pt x="74" y="128"/>
                    <a:pt x="82" y="133"/>
                  </a:cubicBezTo>
                  <a:cubicBezTo>
                    <a:pt x="91" y="137"/>
                    <a:pt x="97" y="133"/>
                    <a:pt x="106" y="141"/>
                  </a:cubicBezTo>
                  <a:cubicBezTo>
                    <a:pt x="114" y="150"/>
                    <a:pt x="128" y="158"/>
                    <a:pt x="140" y="164"/>
                  </a:cubicBezTo>
                  <a:cubicBezTo>
                    <a:pt x="152" y="169"/>
                    <a:pt x="144" y="180"/>
                    <a:pt x="167" y="177"/>
                  </a:cubicBezTo>
                  <a:cubicBezTo>
                    <a:pt x="191" y="173"/>
                    <a:pt x="188" y="169"/>
                    <a:pt x="199" y="166"/>
                  </a:cubicBezTo>
                  <a:cubicBezTo>
                    <a:pt x="209" y="164"/>
                    <a:pt x="205" y="150"/>
                    <a:pt x="192" y="153"/>
                  </a:cubicBezTo>
                  <a:cubicBezTo>
                    <a:pt x="180" y="156"/>
                    <a:pt x="162" y="152"/>
                    <a:pt x="146" y="146"/>
                  </a:cubicBezTo>
                  <a:cubicBezTo>
                    <a:pt x="130" y="140"/>
                    <a:pt x="111" y="128"/>
                    <a:pt x="106" y="118"/>
                  </a:cubicBezTo>
                  <a:cubicBezTo>
                    <a:pt x="101" y="108"/>
                    <a:pt x="89" y="107"/>
                    <a:pt x="79" y="89"/>
                  </a:cubicBezTo>
                  <a:cubicBezTo>
                    <a:pt x="69" y="72"/>
                    <a:pt x="70" y="69"/>
                    <a:pt x="67" y="56"/>
                  </a:cubicBezTo>
                  <a:cubicBezTo>
                    <a:pt x="64" y="42"/>
                    <a:pt x="67" y="42"/>
                    <a:pt x="64" y="32"/>
                  </a:cubicBezTo>
                  <a:cubicBezTo>
                    <a:pt x="61" y="22"/>
                    <a:pt x="63" y="0"/>
                    <a:pt x="62" y="10"/>
                  </a:cubicBezTo>
                  <a:close/>
                </a:path>
              </a:pathLst>
            </a:custGeom>
            <a:solidFill>
              <a:srgbClr val="7B7FBB"/>
            </a:solidFill>
            <a:ln w="9525">
              <a:noFill/>
              <a:round/>
              <a:headEnd/>
              <a:tailEnd/>
            </a:ln>
          </p:spPr>
          <p:txBody>
            <a:bodyPr/>
            <a:lstStyle/>
            <a:p>
              <a:endParaRPr lang="en-US"/>
            </a:p>
          </p:txBody>
        </p:sp>
        <p:sp>
          <p:nvSpPr>
            <p:cNvPr id="27598" name="Freeform 970"/>
            <p:cNvSpPr>
              <a:spLocks/>
            </p:cNvSpPr>
            <p:nvPr/>
          </p:nvSpPr>
          <p:spPr bwMode="auto">
            <a:xfrm>
              <a:off x="3322638" y="5217195"/>
              <a:ext cx="688975" cy="590550"/>
            </a:xfrm>
            <a:custGeom>
              <a:avLst/>
              <a:gdLst>
                <a:gd name="T0" fmla="*/ 2147483647 w 209"/>
                <a:gd name="T1" fmla="*/ 2147483647 h 179"/>
                <a:gd name="T2" fmla="*/ 2147483647 w 209"/>
                <a:gd name="T3" fmla="*/ 2147483647 h 179"/>
                <a:gd name="T4" fmla="*/ 2147483647 w 209"/>
                <a:gd name="T5" fmla="*/ 2147483647 h 179"/>
                <a:gd name="T6" fmla="*/ 2147483647 w 209"/>
                <a:gd name="T7" fmla="*/ 2147483647 h 179"/>
                <a:gd name="T8" fmla="*/ 2147483647 w 209"/>
                <a:gd name="T9" fmla="*/ 2147483647 h 179"/>
                <a:gd name="T10" fmla="*/ 2147483647 w 209"/>
                <a:gd name="T11" fmla="*/ 2147483647 h 179"/>
                <a:gd name="T12" fmla="*/ 2147483647 w 209"/>
                <a:gd name="T13" fmla="*/ 2147483647 h 179"/>
                <a:gd name="T14" fmla="*/ 2147483647 w 209"/>
                <a:gd name="T15" fmla="*/ 2147483647 h 179"/>
                <a:gd name="T16" fmla="*/ 2147483647 w 209"/>
                <a:gd name="T17" fmla="*/ 2147483647 h 179"/>
                <a:gd name="T18" fmla="*/ 2147483647 w 209"/>
                <a:gd name="T19" fmla="*/ 2147483647 h 179"/>
                <a:gd name="T20" fmla="*/ 2147483647 w 209"/>
                <a:gd name="T21" fmla="*/ 2147483647 h 179"/>
                <a:gd name="T22" fmla="*/ 2147483647 w 209"/>
                <a:gd name="T23" fmla="*/ 2147483647 h 179"/>
                <a:gd name="T24" fmla="*/ 2147483647 w 209"/>
                <a:gd name="T25" fmla="*/ 2147483647 h 179"/>
                <a:gd name="T26" fmla="*/ 2147483647 w 209"/>
                <a:gd name="T27" fmla="*/ 2147483647 h 179"/>
                <a:gd name="T28" fmla="*/ 2147483647 w 209"/>
                <a:gd name="T29" fmla="*/ 2147483647 h 179"/>
                <a:gd name="T30" fmla="*/ 2147483647 w 209"/>
                <a:gd name="T31" fmla="*/ 2147483647 h 179"/>
                <a:gd name="T32" fmla="*/ 2147483647 w 209"/>
                <a:gd name="T33" fmla="*/ 2147483647 h 179"/>
                <a:gd name="T34" fmla="*/ 2147483647 w 209"/>
                <a:gd name="T35" fmla="*/ 2147483647 h 179"/>
                <a:gd name="T36" fmla="*/ 2147483647 w 209"/>
                <a:gd name="T37" fmla="*/ 2147483647 h 179"/>
                <a:gd name="T38" fmla="*/ 2147483647 w 209"/>
                <a:gd name="T39" fmla="*/ 2147483647 h 179"/>
                <a:gd name="T40" fmla="*/ 2147483647 w 209"/>
                <a:gd name="T41" fmla="*/ 2147483647 h 1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9"/>
                <a:gd name="T64" fmla="*/ 0 h 179"/>
                <a:gd name="T65" fmla="*/ 209 w 209"/>
                <a:gd name="T66" fmla="*/ 179 h 1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9" h="179">
                  <a:moveTo>
                    <a:pt x="62" y="10"/>
                  </a:moveTo>
                  <a:cubicBezTo>
                    <a:pt x="62" y="10"/>
                    <a:pt x="54" y="19"/>
                    <a:pt x="51" y="30"/>
                  </a:cubicBezTo>
                  <a:cubicBezTo>
                    <a:pt x="48" y="40"/>
                    <a:pt x="47" y="37"/>
                    <a:pt x="44" y="47"/>
                  </a:cubicBezTo>
                  <a:cubicBezTo>
                    <a:pt x="42" y="58"/>
                    <a:pt x="34" y="54"/>
                    <a:pt x="17" y="50"/>
                  </a:cubicBezTo>
                  <a:cubicBezTo>
                    <a:pt x="0" y="45"/>
                    <a:pt x="11" y="56"/>
                    <a:pt x="14" y="66"/>
                  </a:cubicBezTo>
                  <a:cubicBezTo>
                    <a:pt x="17" y="76"/>
                    <a:pt x="11" y="69"/>
                    <a:pt x="20" y="81"/>
                  </a:cubicBezTo>
                  <a:cubicBezTo>
                    <a:pt x="29" y="94"/>
                    <a:pt x="44" y="102"/>
                    <a:pt x="44" y="104"/>
                  </a:cubicBezTo>
                  <a:cubicBezTo>
                    <a:pt x="45" y="106"/>
                    <a:pt x="37" y="138"/>
                    <a:pt x="43" y="137"/>
                  </a:cubicBezTo>
                  <a:cubicBezTo>
                    <a:pt x="49" y="137"/>
                    <a:pt x="58" y="115"/>
                    <a:pt x="65" y="118"/>
                  </a:cubicBezTo>
                  <a:cubicBezTo>
                    <a:pt x="71" y="120"/>
                    <a:pt x="74" y="127"/>
                    <a:pt x="82" y="131"/>
                  </a:cubicBezTo>
                  <a:cubicBezTo>
                    <a:pt x="91" y="136"/>
                    <a:pt x="97" y="132"/>
                    <a:pt x="106" y="140"/>
                  </a:cubicBezTo>
                  <a:cubicBezTo>
                    <a:pt x="114" y="149"/>
                    <a:pt x="128" y="157"/>
                    <a:pt x="140" y="162"/>
                  </a:cubicBezTo>
                  <a:cubicBezTo>
                    <a:pt x="152" y="168"/>
                    <a:pt x="144" y="179"/>
                    <a:pt x="167" y="176"/>
                  </a:cubicBezTo>
                  <a:cubicBezTo>
                    <a:pt x="191" y="172"/>
                    <a:pt x="188" y="168"/>
                    <a:pt x="198" y="165"/>
                  </a:cubicBezTo>
                  <a:cubicBezTo>
                    <a:pt x="209" y="163"/>
                    <a:pt x="205" y="149"/>
                    <a:pt x="192" y="152"/>
                  </a:cubicBezTo>
                  <a:cubicBezTo>
                    <a:pt x="179" y="155"/>
                    <a:pt x="162" y="151"/>
                    <a:pt x="146" y="145"/>
                  </a:cubicBezTo>
                  <a:cubicBezTo>
                    <a:pt x="130" y="139"/>
                    <a:pt x="111" y="127"/>
                    <a:pt x="106" y="117"/>
                  </a:cubicBezTo>
                  <a:cubicBezTo>
                    <a:pt x="100" y="107"/>
                    <a:pt x="88" y="106"/>
                    <a:pt x="78" y="89"/>
                  </a:cubicBezTo>
                  <a:cubicBezTo>
                    <a:pt x="68" y="72"/>
                    <a:pt x="70" y="68"/>
                    <a:pt x="67" y="55"/>
                  </a:cubicBezTo>
                  <a:cubicBezTo>
                    <a:pt x="64" y="41"/>
                    <a:pt x="66" y="42"/>
                    <a:pt x="64" y="32"/>
                  </a:cubicBezTo>
                  <a:cubicBezTo>
                    <a:pt x="61" y="22"/>
                    <a:pt x="63" y="0"/>
                    <a:pt x="62" y="10"/>
                  </a:cubicBezTo>
                  <a:close/>
                </a:path>
              </a:pathLst>
            </a:custGeom>
            <a:solidFill>
              <a:srgbClr val="7A7EBA"/>
            </a:solidFill>
            <a:ln w="9525">
              <a:noFill/>
              <a:round/>
              <a:headEnd/>
              <a:tailEnd/>
            </a:ln>
          </p:spPr>
          <p:txBody>
            <a:bodyPr/>
            <a:lstStyle/>
            <a:p>
              <a:endParaRPr lang="en-US"/>
            </a:p>
          </p:txBody>
        </p:sp>
        <p:sp>
          <p:nvSpPr>
            <p:cNvPr id="27599" name="Freeform 971"/>
            <p:cNvSpPr>
              <a:spLocks/>
            </p:cNvSpPr>
            <p:nvPr/>
          </p:nvSpPr>
          <p:spPr bwMode="auto">
            <a:xfrm>
              <a:off x="3325813" y="5220370"/>
              <a:ext cx="682625" cy="587375"/>
            </a:xfrm>
            <a:custGeom>
              <a:avLst/>
              <a:gdLst>
                <a:gd name="T0" fmla="*/ 2147483647 w 207"/>
                <a:gd name="T1" fmla="*/ 2147483647 h 178"/>
                <a:gd name="T2" fmla="*/ 2147483647 w 207"/>
                <a:gd name="T3" fmla="*/ 2147483647 h 178"/>
                <a:gd name="T4" fmla="*/ 2147483647 w 207"/>
                <a:gd name="T5" fmla="*/ 2147483647 h 178"/>
                <a:gd name="T6" fmla="*/ 2147483647 w 207"/>
                <a:gd name="T7" fmla="*/ 2147483647 h 178"/>
                <a:gd name="T8" fmla="*/ 2147483647 w 207"/>
                <a:gd name="T9" fmla="*/ 2147483647 h 178"/>
                <a:gd name="T10" fmla="*/ 2147483647 w 207"/>
                <a:gd name="T11" fmla="*/ 2147483647 h 178"/>
                <a:gd name="T12" fmla="*/ 2147483647 w 207"/>
                <a:gd name="T13" fmla="*/ 2147483647 h 178"/>
                <a:gd name="T14" fmla="*/ 2147483647 w 207"/>
                <a:gd name="T15" fmla="*/ 2147483647 h 178"/>
                <a:gd name="T16" fmla="*/ 2147483647 w 207"/>
                <a:gd name="T17" fmla="*/ 2147483647 h 178"/>
                <a:gd name="T18" fmla="*/ 2147483647 w 207"/>
                <a:gd name="T19" fmla="*/ 2147483647 h 178"/>
                <a:gd name="T20" fmla="*/ 2147483647 w 207"/>
                <a:gd name="T21" fmla="*/ 2147483647 h 178"/>
                <a:gd name="T22" fmla="*/ 2147483647 w 207"/>
                <a:gd name="T23" fmla="*/ 2147483647 h 178"/>
                <a:gd name="T24" fmla="*/ 2147483647 w 207"/>
                <a:gd name="T25" fmla="*/ 2147483647 h 178"/>
                <a:gd name="T26" fmla="*/ 2147483647 w 207"/>
                <a:gd name="T27" fmla="*/ 2147483647 h 178"/>
                <a:gd name="T28" fmla="*/ 2147483647 w 207"/>
                <a:gd name="T29" fmla="*/ 2147483647 h 178"/>
                <a:gd name="T30" fmla="*/ 2147483647 w 207"/>
                <a:gd name="T31" fmla="*/ 2147483647 h 178"/>
                <a:gd name="T32" fmla="*/ 2147483647 w 207"/>
                <a:gd name="T33" fmla="*/ 2147483647 h 178"/>
                <a:gd name="T34" fmla="*/ 2147483647 w 207"/>
                <a:gd name="T35" fmla="*/ 2147483647 h 178"/>
                <a:gd name="T36" fmla="*/ 2147483647 w 207"/>
                <a:gd name="T37" fmla="*/ 2147483647 h 178"/>
                <a:gd name="T38" fmla="*/ 2147483647 w 207"/>
                <a:gd name="T39" fmla="*/ 2147483647 h 178"/>
                <a:gd name="T40" fmla="*/ 2147483647 w 207"/>
                <a:gd name="T41" fmla="*/ 2147483647 h 1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7"/>
                <a:gd name="T64" fmla="*/ 0 h 178"/>
                <a:gd name="T65" fmla="*/ 207 w 207"/>
                <a:gd name="T66" fmla="*/ 178 h 1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7" h="178">
                  <a:moveTo>
                    <a:pt x="61" y="9"/>
                  </a:moveTo>
                  <a:cubicBezTo>
                    <a:pt x="61" y="9"/>
                    <a:pt x="53" y="19"/>
                    <a:pt x="50" y="29"/>
                  </a:cubicBezTo>
                  <a:cubicBezTo>
                    <a:pt x="47" y="40"/>
                    <a:pt x="46" y="37"/>
                    <a:pt x="44" y="47"/>
                  </a:cubicBezTo>
                  <a:cubicBezTo>
                    <a:pt x="41" y="57"/>
                    <a:pt x="33" y="53"/>
                    <a:pt x="16" y="49"/>
                  </a:cubicBezTo>
                  <a:cubicBezTo>
                    <a:pt x="0" y="44"/>
                    <a:pt x="11" y="55"/>
                    <a:pt x="13" y="65"/>
                  </a:cubicBezTo>
                  <a:cubicBezTo>
                    <a:pt x="16" y="76"/>
                    <a:pt x="11" y="68"/>
                    <a:pt x="19" y="80"/>
                  </a:cubicBezTo>
                  <a:cubicBezTo>
                    <a:pt x="28" y="93"/>
                    <a:pt x="43" y="101"/>
                    <a:pt x="44" y="103"/>
                  </a:cubicBezTo>
                  <a:cubicBezTo>
                    <a:pt x="44" y="105"/>
                    <a:pt x="37" y="137"/>
                    <a:pt x="42" y="136"/>
                  </a:cubicBezTo>
                  <a:cubicBezTo>
                    <a:pt x="48" y="135"/>
                    <a:pt x="57" y="114"/>
                    <a:pt x="64" y="116"/>
                  </a:cubicBezTo>
                  <a:cubicBezTo>
                    <a:pt x="71" y="119"/>
                    <a:pt x="73" y="126"/>
                    <a:pt x="81" y="130"/>
                  </a:cubicBezTo>
                  <a:cubicBezTo>
                    <a:pt x="90" y="135"/>
                    <a:pt x="96" y="130"/>
                    <a:pt x="104" y="139"/>
                  </a:cubicBezTo>
                  <a:cubicBezTo>
                    <a:pt x="113" y="148"/>
                    <a:pt x="127" y="156"/>
                    <a:pt x="139" y="161"/>
                  </a:cubicBezTo>
                  <a:cubicBezTo>
                    <a:pt x="151" y="167"/>
                    <a:pt x="143" y="178"/>
                    <a:pt x="166" y="175"/>
                  </a:cubicBezTo>
                  <a:cubicBezTo>
                    <a:pt x="190" y="171"/>
                    <a:pt x="187" y="167"/>
                    <a:pt x="197" y="164"/>
                  </a:cubicBezTo>
                  <a:cubicBezTo>
                    <a:pt x="207" y="162"/>
                    <a:pt x="204" y="149"/>
                    <a:pt x="191" y="151"/>
                  </a:cubicBezTo>
                  <a:cubicBezTo>
                    <a:pt x="178" y="154"/>
                    <a:pt x="160" y="150"/>
                    <a:pt x="144" y="144"/>
                  </a:cubicBezTo>
                  <a:cubicBezTo>
                    <a:pt x="129" y="138"/>
                    <a:pt x="110" y="126"/>
                    <a:pt x="104" y="116"/>
                  </a:cubicBezTo>
                  <a:cubicBezTo>
                    <a:pt x="99" y="106"/>
                    <a:pt x="87" y="105"/>
                    <a:pt x="77" y="88"/>
                  </a:cubicBezTo>
                  <a:cubicBezTo>
                    <a:pt x="67" y="71"/>
                    <a:pt x="69" y="68"/>
                    <a:pt x="66" y="54"/>
                  </a:cubicBezTo>
                  <a:cubicBezTo>
                    <a:pt x="63" y="41"/>
                    <a:pt x="65" y="41"/>
                    <a:pt x="62" y="31"/>
                  </a:cubicBezTo>
                  <a:cubicBezTo>
                    <a:pt x="60" y="21"/>
                    <a:pt x="62" y="0"/>
                    <a:pt x="61" y="9"/>
                  </a:cubicBezTo>
                  <a:close/>
                </a:path>
              </a:pathLst>
            </a:custGeom>
            <a:solidFill>
              <a:srgbClr val="797EBA"/>
            </a:solidFill>
            <a:ln w="9525">
              <a:noFill/>
              <a:round/>
              <a:headEnd/>
              <a:tailEnd/>
            </a:ln>
          </p:spPr>
          <p:txBody>
            <a:bodyPr/>
            <a:lstStyle/>
            <a:p>
              <a:endParaRPr lang="en-US"/>
            </a:p>
          </p:txBody>
        </p:sp>
        <p:sp>
          <p:nvSpPr>
            <p:cNvPr id="27600" name="Freeform 972"/>
            <p:cNvSpPr>
              <a:spLocks/>
            </p:cNvSpPr>
            <p:nvPr/>
          </p:nvSpPr>
          <p:spPr bwMode="auto">
            <a:xfrm>
              <a:off x="3325813" y="5220370"/>
              <a:ext cx="682625" cy="587375"/>
            </a:xfrm>
            <a:custGeom>
              <a:avLst/>
              <a:gdLst>
                <a:gd name="T0" fmla="*/ 2147483647 w 207"/>
                <a:gd name="T1" fmla="*/ 2147483647 h 178"/>
                <a:gd name="T2" fmla="*/ 2147483647 w 207"/>
                <a:gd name="T3" fmla="*/ 2147483647 h 178"/>
                <a:gd name="T4" fmla="*/ 2147483647 w 207"/>
                <a:gd name="T5" fmla="*/ 2147483647 h 178"/>
                <a:gd name="T6" fmla="*/ 2147483647 w 207"/>
                <a:gd name="T7" fmla="*/ 2147483647 h 178"/>
                <a:gd name="T8" fmla="*/ 2147483647 w 207"/>
                <a:gd name="T9" fmla="*/ 2147483647 h 178"/>
                <a:gd name="T10" fmla="*/ 2147483647 w 207"/>
                <a:gd name="T11" fmla="*/ 2147483647 h 178"/>
                <a:gd name="T12" fmla="*/ 2147483647 w 207"/>
                <a:gd name="T13" fmla="*/ 2147483647 h 178"/>
                <a:gd name="T14" fmla="*/ 2147483647 w 207"/>
                <a:gd name="T15" fmla="*/ 2147483647 h 178"/>
                <a:gd name="T16" fmla="*/ 2147483647 w 207"/>
                <a:gd name="T17" fmla="*/ 2147483647 h 178"/>
                <a:gd name="T18" fmla="*/ 2147483647 w 207"/>
                <a:gd name="T19" fmla="*/ 2147483647 h 178"/>
                <a:gd name="T20" fmla="*/ 2147483647 w 207"/>
                <a:gd name="T21" fmla="*/ 2147483647 h 178"/>
                <a:gd name="T22" fmla="*/ 2147483647 w 207"/>
                <a:gd name="T23" fmla="*/ 2147483647 h 178"/>
                <a:gd name="T24" fmla="*/ 2147483647 w 207"/>
                <a:gd name="T25" fmla="*/ 2147483647 h 178"/>
                <a:gd name="T26" fmla="*/ 2147483647 w 207"/>
                <a:gd name="T27" fmla="*/ 2147483647 h 178"/>
                <a:gd name="T28" fmla="*/ 2147483647 w 207"/>
                <a:gd name="T29" fmla="*/ 2147483647 h 178"/>
                <a:gd name="T30" fmla="*/ 2147483647 w 207"/>
                <a:gd name="T31" fmla="*/ 2147483647 h 178"/>
                <a:gd name="T32" fmla="*/ 2147483647 w 207"/>
                <a:gd name="T33" fmla="*/ 2147483647 h 178"/>
                <a:gd name="T34" fmla="*/ 2147483647 w 207"/>
                <a:gd name="T35" fmla="*/ 2147483647 h 178"/>
                <a:gd name="T36" fmla="*/ 2147483647 w 207"/>
                <a:gd name="T37" fmla="*/ 2147483647 h 178"/>
                <a:gd name="T38" fmla="*/ 2147483647 w 207"/>
                <a:gd name="T39" fmla="*/ 2147483647 h 178"/>
                <a:gd name="T40" fmla="*/ 2147483647 w 207"/>
                <a:gd name="T41" fmla="*/ 2147483647 h 1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7"/>
                <a:gd name="T64" fmla="*/ 0 h 178"/>
                <a:gd name="T65" fmla="*/ 207 w 207"/>
                <a:gd name="T66" fmla="*/ 178 h 1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7" h="178">
                  <a:moveTo>
                    <a:pt x="61" y="10"/>
                  </a:moveTo>
                  <a:cubicBezTo>
                    <a:pt x="61" y="10"/>
                    <a:pt x="53" y="19"/>
                    <a:pt x="50" y="30"/>
                  </a:cubicBezTo>
                  <a:cubicBezTo>
                    <a:pt x="47" y="40"/>
                    <a:pt x="46" y="37"/>
                    <a:pt x="44" y="47"/>
                  </a:cubicBezTo>
                  <a:cubicBezTo>
                    <a:pt x="41" y="57"/>
                    <a:pt x="33" y="53"/>
                    <a:pt x="16" y="49"/>
                  </a:cubicBezTo>
                  <a:cubicBezTo>
                    <a:pt x="0" y="45"/>
                    <a:pt x="11" y="56"/>
                    <a:pt x="14" y="66"/>
                  </a:cubicBezTo>
                  <a:cubicBezTo>
                    <a:pt x="16" y="76"/>
                    <a:pt x="11" y="68"/>
                    <a:pt x="20" y="80"/>
                  </a:cubicBezTo>
                  <a:cubicBezTo>
                    <a:pt x="28" y="93"/>
                    <a:pt x="43" y="101"/>
                    <a:pt x="44" y="103"/>
                  </a:cubicBezTo>
                  <a:cubicBezTo>
                    <a:pt x="44" y="105"/>
                    <a:pt x="37" y="137"/>
                    <a:pt x="42" y="136"/>
                  </a:cubicBezTo>
                  <a:cubicBezTo>
                    <a:pt x="48" y="135"/>
                    <a:pt x="57" y="114"/>
                    <a:pt x="64" y="116"/>
                  </a:cubicBezTo>
                  <a:cubicBezTo>
                    <a:pt x="71" y="118"/>
                    <a:pt x="73" y="125"/>
                    <a:pt x="81" y="130"/>
                  </a:cubicBezTo>
                  <a:cubicBezTo>
                    <a:pt x="90" y="134"/>
                    <a:pt x="96" y="130"/>
                    <a:pt x="104" y="139"/>
                  </a:cubicBezTo>
                  <a:cubicBezTo>
                    <a:pt x="113" y="147"/>
                    <a:pt x="127" y="155"/>
                    <a:pt x="139" y="161"/>
                  </a:cubicBezTo>
                  <a:cubicBezTo>
                    <a:pt x="151" y="166"/>
                    <a:pt x="143" y="178"/>
                    <a:pt x="166" y="174"/>
                  </a:cubicBezTo>
                  <a:cubicBezTo>
                    <a:pt x="190" y="171"/>
                    <a:pt x="187" y="167"/>
                    <a:pt x="197" y="164"/>
                  </a:cubicBezTo>
                  <a:cubicBezTo>
                    <a:pt x="207" y="162"/>
                    <a:pt x="204" y="149"/>
                    <a:pt x="191" y="151"/>
                  </a:cubicBezTo>
                  <a:cubicBezTo>
                    <a:pt x="178" y="154"/>
                    <a:pt x="160" y="150"/>
                    <a:pt x="144" y="144"/>
                  </a:cubicBezTo>
                  <a:cubicBezTo>
                    <a:pt x="128" y="138"/>
                    <a:pt x="109" y="126"/>
                    <a:pt x="104" y="116"/>
                  </a:cubicBezTo>
                  <a:cubicBezTo>
                    <a:pt x="99" y="106"/>
                    <a:pt x="86" y="105"/>
                    <a:pt x="76" y="88"/>
                  </a:cubicBezTo>
                  <a:cubicBezTo>
                    <a:pt x="67" y="71"/>
                    <a:pt x="68" y="68"/>
                    <a:pt x="65" y="55"/>
                  </a:cubicBezTo>
                  <a:cubicBezTo>
                    <a:pt x="63" y="41"/>
                    <a:pt x="65" y="42"/>
                    <a:pt x="62" y="32"/>
                  </a:cubicBezTo>
                  <a:cubicBezTo>
                    <a:pt x="59" y="22"/>
                    <a:pt x="62" y="0"/>
                    <a:pt x="61" y="10"/>
                  </a:cubicBezTo>
                  <a:close/>
                </a:path>
              </a:pathLst>
            </a:custGeom>
            <a:solidFill>
              <a:srgbClr val="787DBA"/>
            </a:solidFill>
            <a:ln w="9525">
              <a:noFill/>
              <a:round/>
              <a:headEnd/>
              <a:tailEnd/>
            </a:ln>
          </p:spPr>
          <p:txBody>
            <a:bodyPr/>
            <a:lstStyle/>
            <a:p>
              <a:endParaRPr lang="en-US"/>
            </a:p>
          </p:txBody>
        </p:sp>
        <p:sp>
          <p:nvSpPr>
            <p:cNvPr id="27601" name="Freeform 973"/>
            <p:cNvSpPr>
              <a:spLocks/>
            </p:cNvSpPr>
            <p:nvPr/>
          </p:nvSpPr>
          <p:spPr bwMode="auto">
            <a:xfrm>
              <a:off x="3325813" y="5223545"/>
              <a:ext cx="682625" cy="584200"/>
            </a:xfrm>
            <a:custGeom>
              <a:avLst/>
              <a:gdLst>
                <a:gd name="T0" fmla="*/ 2147483647 w 207"/>
                <a:gd name="T1" fmla="*/ 2147483647 h 177"/>
                <a:gd name="T2" fmla="*/ 2147483647 w 207"/>
                <a:gd name="T3" fmla="*/ 2147483647 h 177"/>
                <a:gd name="T4" fmla="*/ 2147483647 w 207"/>
                <a:gd name="T5" fmla="*/ 2147483647 h 177"/>
                <a:gd name="T6" fmla="*/ 2147483647 w 207"/>
                <a:gd name="T7" fmla="*/ 2147483647 h 177"/>
                <a:gd name="T8" fmla="*/ 2147483647 w 207"/>
                <a:gd name="T9" fmla="*/ 2147483647 h 177"/>
                <a:gd name="T10" fmla="*/ 2147483647 w 207"/>
                <a:gd name="T11" fmla="*/ 2147483647 h 177"/>
                <a:gd name="T12" fmla="*/ 2147483647 w 207"/>
                <a:gd name="T13" fmla="*/ 2147483647 h 177"/>
                <a:gd name="T14" fmla="*/ 2147483647 w 207"/>
                <a:gd name="T15" fmla="*/ 2147483647 h 177"/>
                <a:gd name="T16" fmla="*/ 2147483647 w 207"/>
                <a:gd name="T17" fmla="*/ 2147483647 h 177"/>
                <a:gd name="T18" fmla="*/ 2147483647 w 207"/>
                <a:gd name="T19" fmla="*/ 2147483647 h 177"/>
                <a:gd name="T20" fmla="*/ 2147483647 w 207"/>
                <a:gd name="T21" fmla="*/ 2147483647 h 177"/>
                <a:gd name="T22" fmla="*/ 2147483647 w 207"/>
                <a:gd name="T23" fmla="*/ 2147483647 h 177"/>
                <a:gd name="T24" fmla="*/ 2147483647 w 207"/>
                <a:gd name="T25" fmla="*/ 2147483647 h 177"/>
                <a:gd name="T26" fmla="*/ 2147483647 w 207"/>
                <a:gd name="T27" fmla="*/ 2147483647 h 177"/>
                <a:gd name="T28" fmla="*/ 2147483647 w 207"/>
                <a:gd name="T29" fmla="*/ 2147483647 h 177"/>
                <a:gd name="T30" fmla="*/ 2147483647 w 207"/>
                <a:gd name="T31" fmla="*/ 2147483647 h 177"/>
                <a:gd name="T32" fmla="*/ 2147483647 w 207"/>
                <a:gd name="T33" fmla="*/ 2147483647 h 177"/>
                <a:gd name="T34" fmla="*/ 2147483647 w 207"/>
                <a:gd name="T35" fmla="*/ 2147483647 h 177"/>
                <a:gd name="T36" fmla="*/ 2147483647 w 207"/>
                <a:gd name="T37" fmla="*/ 2147483647 h 177"/>
                <a:gd name="T38" fmla="*/ 2147483647 w 207"/>
                <a:gd name="T39" fmla="*/ 2147483647 h 177"/>
                <a:gd name="T40" fmla="*/ 2147483647 w 207"/>
                <a:gd name="T41" fmla="*/ 2147483647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7"/>
                <a:gd name="T64" fmla="*/ 0 h 177"/>
                <a:gd name="T65" fmla="*/ 207 w 207"/>
                <a:gd name="T66" fmla="*/ 177 h 1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7" h="177">
                  <a:moveTo>
                    <a:pt x="61" y="9"/>
                  </a:moveTo>
                  <a:cubicBezTo>
                    <a:pt x="61" y="9"/>
                    <a:pt x="53" y="19"/>
                    <a:pt x="50" y="29"/>
                  </a:cubicBezTo>
                  <a:cubicBezTo>
                    <a:pt x="47" y="39"/>
                    <a:pt x="47" y="36"/>
                    <a:pt x="44" y="47"/>
                  </a:cubicBezTo>
                  <a:cubicBezTo>
                    <a:pt x="41" y="57"/>
                    <a:pt x="33" y="52"/>
                    <a:pt x="17" y="48"/>
                  </a:cubicBezTo>
                  <a:cubicBezTo>
                    <a:pt x="0" y="44"/>
                    <a:pt x="11" y="55"/>
                    <a:pt x="14" y="65"/>
                  </a:cubicBezTo>
                  <a:cubicBezTo>
                    <a:pt x="17" y="75"/>
                    <a:pt x="11" y="67"/>
                    <a:pt x="20" y="80"/>
                  </a:cubicBezTo>
                  <a:cubicBezTo>
                    <a:pt x="29" y="92"/>
                    <a:pt x="44" y="100"/>
                    <a:pt x="44" y="102"/>
                  </a:cubicBezTo>
                  <a:cubicBezTo>
                    <a:pt x="44" y="103"/>
                    <a:pt x="37" y="136"/>
                    <a:pt x="42" y="135"/>
                  </a:cubicBezTo>
                  <a:cubicBezTo>
                    <a:pt x="48" y="134"/>
                    <a:pt x="57" y="112"/>
                    <a:pt x="64" y="115"/>
                  </a:cubicBezTo>
                  <a:cubicBezTo>
                    <a:pt x="71" y="117"/>
                    <a:pt x="73" y="124"/>
                    <a:pt x="81" y="129"/>
                  </a:cubicBezTo>
                  <a:cubicBezTo>
                    <a:pt x="90" y="133"/>
                    <a:pt x="96" y="129"/>
                    <a:pt x="104" y="138"/>
                  </a:cubicBezTo>
                  <a:cubicBezTo>
                    <a:pt x="113" y="146"/>
                    <a:pt x="127" y="154"/>
                    <a:pt x="139" y="160"/>
                  </a:cubicBezTo>
                  <a:cubicBezTo>
                    <a:pt x="151" y="165"/>
                    <a:pt x="143" y="177"/>
                    <a:pt x="166" y="173"/>
                  </a:cubicBezTo>
                  <a:cubicBezTo>
                    <a:pt x="190" y="170"/>
                    <a:pt x="187" y="166"/>
                    <a:pt x="197" y="164"/>
                  </a:cubicBezTo>
                  <a:cubicBezTo>
                    <a:pt x="207" y="161"/>
                    <a:pt x="203" y="148"/>
                    <a:pt x="191" y="150"/>
                  </a:cubicBezTo>
                  <a:cubicBezTo>
                    <a:pt x="178" y="153"/>
                    <a:pt x="159" y="149"/>
                    <a:pt x="144" y="143"/>
                  </a:cubicBezTo>
                  <a:cubicBezTo>
                    <a:pt x="128" y="137"/>
                    <a:pt x="109" y="125"/>
                    <a:pt x="104" y="115"/>
                  </a:cubicBezTo>
                  <a:cubicBezTo>
                    <a:pt x="98" y="105"/>
                    <a:pt x="86" y="104"/>
                    <a:pt x="76" y="87"/>
                  </a:cubicBezTo>
                  <a:cubicBezTo>
                    <a:pt x="66" y="70"/>
                    <a:pt x="68" y="67"/>
                    <a:pt x="65" y="54"/>
                  </a:cubicBezTo>
                  <a:cubicBezTo>
                    <a:pt x="62" y="41"/>
                    <a:pt x="65" y="41"/>
                    <a:pt x="62" y="31"/>
                  </a:cubicBezTo>
                  <a:cubicBezTo>
                    <a:pt x="59" y="21"/>
                    <a:pt x="62" y="0"/>
                    <a:pt x="61" y="9"/>
                  </a:cubicBezTo>
                  <a:close/>
                </a:path>
              </a:pathLst>
            </a:custGeom>
            <a:solidFill>
              <a:srgbClr val="777DB9"/>
            </a:solidFill>
            <a:ln w="9525">
              <a:noFill/>
              <a:round/>
              <a:headEnd/>
              <a:tailEnd/>
            </a:ln>
          </p:spPr>
          <p:txBody>
            <a:bodyPr/>
            <a:lstStyle/>
            <a:p>
              <a:endParaRPr lang="en-US"/>
            </a:p>
          </p:txBody>
        </p:sp>
        <p:sp>
          <p:nvSpPr>
            <p:cNvPr id="27602" name="Freeform 974"/>
            <p:cNvSpPr>
              <a:spLocks/>
            </p:cNvSpPr>
            <p:nvPr/>
          </p:nvSpPr>
          <p:spPr bwMode="auto">
            <a:xfrm>
              <a:off x="3325813" y="5223545"/>
              <a:ext cx="682625" cy="584200"/>
            </a:xfrm>
            <a:custGeom>
              <a:avLst/>
              <a:gdLst>
                <a:gd name="T0" fmla="*/ 2147483647 w 207"/>
                <a:gd name="T1" fmla="*/ 2147483647 h 177"/>
                <a:gd name="T2" fmla="*/ 2147483647 w 207"/>
                <a:gd name="T3" fmla="*/ 2147483647 h 177"/>
                <a:gd name="T4" fmla="*/ 2147483647 w 207"/>
                <a:gd name="T5" fmla="*/ 2147483647 h 177"/>
                <a:gd name="T6" fmla="*/ 2147483647 w 207"/>
                <a:gd name="T7" fmla="*/ 2147483647 h 177"/>
                <a:gd name="T8" fmla="*/ 2147483647 w 207"/>
                <a:gd name="T9" fmla="*/ 2147483647 h 177"/>
                <a:gd name="T10" fmla="*/ 2147483647 w 207"/>
                <a:gd name="T11" fmla="*/ 2147483647 h 177"/>
                <a:gd name="T12" fmla="*/ 2147483647 w 207"/>
                <a:gd name="T13" fmla="*/ 2147483647 h 177"/>
                <a:gd name="T14" fmla="*/ 2147483647 w 207"/>
                <a:gd name="T15" fmla="*/ 2147483647 h 177"/>
                <a:gd name="T16" fmla="*/ 2147483647 w 207"/>
                <a:gd name="T17" fmla="*/ 2147483647 h 177"/>
                <a:gd name="T18" fmla="*/ 2147483647 w 207"/>
                <a:gd name="T19" fmla="*/ 2147483647 h 177"/>
                <a:gd name="T20" fmla="*/ 2147483647 w 207"/>
                <a:gd name="T21" fmla="*/ 2147483647 h 177"/>
                <a:gd name="T22" fmla="*/ 2147483647 w 207"/>
                <a:gd name="T23" fmla="*/ 2147483647 h 177"/>
                <a:gd name="T24" fmla="*/ 2147483647 w 207"/>
                <a:gd name="T25" fmla="*/ 2147483647 h 177"/>
                <a:gd name="T26" fmla="*/ 2147483647 w 207"/>
                <a:gd name="T27" fmla="*/ 2147483647 h 177"/>
                <a:gd name="T28" fmla="*/ 2147483647 w 207"/>
                <a:gd name="T29" fmla="*/ 2147483647 h 177"/>
                <a:gd name="T30" fmla="*/ 2147483647 w 207"/>
                <a:gd name="T31" fmla="*/ 2147483647 h 177"/>
                <a:gd name="T32" fmla="*/ 2147483647 w 207"/>
                <a:gd name="T33" fmla="*/ 2147483647 h 177"/>
                <a:gd name="T34" fmla="*/ 2147483647 w 207"/>
                <a:gd name="T35" fmla="*/ 2147483647 h 177"/>
                <a:gd name="T36" fmla="*/ 2147483647 w 207"/>
                <a:gd name="T37" fmla="*/ 2147483647 h 177"/>
                <a:gd name="T38" fmla="*/ 2147483647 w 207"/>
                <a:gd name="T39" fmla="*/ 2147483647 h 177"/>
                <a:gd name="T40" fmla="*/ 2147483647 w 207"/>
                <a:gd name="T41" fmla="*/ 2147483647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7"/>
                <a:gd name="T64" fmla="*/ 0 h 177"/>
                <a:gd name="T65" fmla="*/ 207 w 207"/>
                <a:gd name="T66" fmla="*/ 177 h 1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7" h="177">
                  <a:moveTo>
                    <a:pt x="61" y="10"/>
                  </a:moveTo>
                  <a:cubicBezTo>
                    <a:pt x="61" y="10"/>
                    <a:pt x="53" y="19"/>
                    <a:pt x="50" y="30"/>
                  </a:cubicBezTo>
                  <a:cubicBezTo>
                    <a:pt x="47" y="40"/>
                    <a:pt x="47" y="37"/>
                    <a:pt x="44" y="47"/>
                  </a:cubicBezTo>
                  <a:cubicBezTo>
                    <a:pt x="41" y="57"/>
                    <a:pt x="33" y="52"/>
                    <a:pt x="17" y="48"/>
                  </a:cubicBezTo>
                  <a:cubicBezTo>
                    <a:pt x="0" y="44"/>
                    <a:pt x="12" y="55"/>
                    <a:pt x="14" y="65"/>
                  </a:cubicBezTo>
                  <a:cubicBezTo>
                    <a:pt x="17" y="75"/>
                    <a:pt x="12" y="67"/>
                    <a:pt x="20" y="80"/>
                  </a:cubicBezTo>
                  <a:cubicBezTo>
                    <a:pt x="29" y="92"/>
                    <a:pt x="44" y="100"/>
                    <a:pt x="44" y="101"/>
                  </a:cubicBezTo>
                  <a:cubicBezTo>
                    <a:pt x="45" y="103"/>
                    <a:pt x="37" y="136"/>
                    <a:pt x="42" y="135"/>
                  </a:cubicBezTo>
                  <a:cubicBezTo>
                    <a:pt x="48" y="134"/>
                    <a:pt x="58" y="112"/>
                    <a:pt x="64" y="114"/>
                  </a:cubicBezTo>
                  <a:cubicBezTo>
                    <a:pt x="71" y="116"/>
                    <a:pt x="73" y="124"/>
                    <a:pt x="81" y="129"/>
                  </a:cubicBezTo>
                  <a:cubicBezTo>
                    <a:pt x="90" y="133"/>
                    <a:pt x="96" y="129"/>
                    <a:pt x="104" y="137"/>
                  </a:cubicBezTo>
                  <a:cubicBezTo>
                    <a:pt x="112" y="146"/>
                    <a:pt x="127" y="154"/>
                    <a:pt x="139" y="159"/>
                  </a:cubicBezTo>
                  <a:cubicBezTo>
                    <a:pt x="151" y="165"/>
                    <a:pt x="143" y="177"/>
                    <a:pt x="166" y="173"/>
                  </a:cubicBezTo>
                  <a:cubicBezTo>
                    <a:pt x="190" y="170"/>
                    <a:pt x="187" y="166"/>
                    <a:pt x="197" y="164"/>
                  </a:cubicBezTo>
                  <a:cubicBezTo>
                    <a:pt x="207" y="161"/>
                    <a:pt x="203" y="148"/>
                    <a:pt x="190" y="151"/>
                  </a:cubicBezTo>
                  <a:cubicBezTo>
                    <a:pt x="178" y="153"/>
                    <a:pt x="159" y="149"/>
                    <a:pt x="143" y="143"/>
                  </a:cubicBezTo>
                  <a:cubicBezTo>
                    <a:pt x="128" y="138"/>
                    <a:pt x="109" y="125"/>
                    <a:pt x="103" y="115"/>
                  </a:cubicBezTo>
                  <a:cubicBezTo>
                    <a:pt x="98" y="105"/>
                    <a:pt x="85" y="104"/>
                    <a:pt x="76" y="87"/>
                  </a:cubicBezTo>
                  <a:cubicBezTo>
                    <a:pt x="66" y="70"/>
                    <a:pt x="68" y="67"/>
                    <a:pt x="65" y="54"/>
                  </a:cubicBezTo>
                  <a:cubicBezTo>
                    <a:pt x="62" y="41"/>
                    <a:pt x="64" y="42"/>
                    <a:pt x="62" y="32"/>
                  </a:cubicBezTo>
                  <a:cubicBezTo>
                    <a:pt x="59" y="22"/>
                    <a:pt x="62" y="0"/>
                    <a:pt x="61" y="10"/>
                  </a:cubicBezTo>
                  <a:close/>
                </a:path>
              </a:pathLst>
            </a:custGeom>
            <a:solidFill>
              <a:srgbClr val="767CB9"/>
            </a:solidFill>
            <a:ln w="9525">
              <a:noFill/>
              <a:round/>
              <a:headEnd/>
              <a:tailEnd/>
            </a:ln>
          </p:spPr>
          <p:txBody>
            <a:bodyPr/>
            <a:lstStyle/>
            <a:p>
              <a:endParaRPr lang="en-US"/>
            </a:p>
          </p:txBody>
        </p:sp>
        <p:sp>
          <p:nvSpPr>
            <p:cNvPr id="27603" name="Freeform 975"/>
            <p:cNvSpPr>
              <a:spLocks/>
            </p:cNvSpPr>
            <p:nvPr/>
          </p:nvSpPr>
          <p:spPr bwMode="auto">
            <a:xfrm>
              <a:off x="3325813" y="5228307"/>
              <a:ext cx="679450" cy="579438"/>
            </a:xfrm>
            <a:custGeom>
              <a:avLst/>
              <a:gdLst>
                <a:gd name="T0" fmla="*/ 2147483647 w 206"/>
                <a:gd name="T1" fmla="*/ 2147483647 h 176"/>
                <a:gd name="T2" fmla="*/ 2147483647 w 206"/>
                <a:gd name="T3" fmla="*/ 2147483647 h 176"/>
                <a:gd name="T4" fmla="*/ 2147483647 w 206"/>
                <a:gd name="T5" fmla="*/ 2147483647 h 176"/>
                <a:gd name="T6" fmla="*/ 2147483647 w 206"/>
                <a:gd name="T7" fmla="*/ 2147483647 h 176"/>
                <a:gd name="T8" fmla="*/ 2147483647 w 206"/>
                <a:gd name="T9" fmla="*/ 2147483647 h 176"/>
                <a:gd name="T10" fmla="*/ 2147483647 w 206"/>
                <a:gd name="T11" fmla="*/ 2147483647 h 176"/>
                <a:gd name="T12" fmla="*/ 2147483647 w 206"/>
                <a:gd name="T13" fmla="*/ 2147483647 h 176"/>
                <a:gd name="T14" fmla="*/ 2147483647 w 206"/>
                <a:gd name="T15" fmla="*/ 2147483647 h 176"/>
                <a:gd name="T16" fmla="*/ 2147483647 w 206"/>
                <a:gd name="T17" fmla="*/ 2147483647 h 176"/>
                <a:gd name="T18" fmla="*/ 2147483647 w 206"/>
                <a:gd name="T19" fmla="*/ 2147483647 h 176"/>
                <a:gd name="T20" fmla="*/ 2147483647 w 206"/>
                <a:gd name="T21" fmla="*/ 2147483647 h 176"/>
                <a:gd name="T22" fmla="*/ 2147483647 w 206"/>
                <a:gd name="T23" fmla="*/ 2147483647 h 176"/>
                <a:gd name="T24" fmla="*/ 2147483647 w 206"/>
                <a:gd name="T25" fmla="*/ 2147483647 h 176"/>
                <a:gd name="T26" fmla="*/ 2147483647 w 206"/>
                <a:gd name="T27" fmla="*/ 2147483647 h 176"/>
                <a:gd name="T28" fmla="*/ 2147483647 w 206"/>
                <a:gd name="T29" fmla="*/ 2147483647 h 176"/>
                <a:gd name="T30" fmla="*/ 2147483647 w 206"/>
                <a:gd name="T31" fmla="*/ 2147483647 h 176"/>
                <a:gd name="T32" fmla="*/ 2147483647 w 206"/>
                <a:gd name="T33" fmla="*/ 2147483647 h 176"/>
                <a:gd name="T34" fmla="*/ 2147483647 w 206"/>
                <a:gd name="T35" fmla="*/ 2147483647 h 176"/>
                <a:gd name="T36" fmla="*/ 2147483647 w 206"/>
                <a:gd name="T37" fmla="*/ 2147483647 h 176"/>
                <a:gd name="T38" fmla="*/ 2147483647 w 206"/>
                <a:gd name="T39" fmla="*/ 2147483647 h 176"/>
                <a:gd name="T40" fmla="*/ 2147483647 w 206"/>
                <a:gd name="T41" fmla="*/ 2147483647 h 1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6"/>
                <a:gd name="T64" fmla="*/ 0 h 176"/>
                <a:gd name="T65" fmla="*/ 206 w 206"/>
                <a:gd name="T66" fmla="*/ 176 h 1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6" h="176">
                  <a:moveTo>
                    <a:pt x="61" y="9"/>
                  </a:moveTo>
                  <a:cubicBezTo>
                    <a:pt x="61" y="9"/>
                    <a:pt x="53" y="19"/>
                    <a:pt x="50" y="29"/>
                  </a:cubicBezTo>
                  <a:cubicBezTo>
                    <a:pt x="47" y="39"/>
                    <a:pt x="47" y="36"/>
                    <a:pt x="44" y="46"/>
                  </a:cubicBezTo>
                  <a:cubicBezTo>
                    <a:pt x="42" y="56"/>
                    <a:pt x="33" y="52"/>
                    <a:pt x="17" y="47"/>
                  </a:cubicBezTo>
                  <a:cubicBezTo>
                    <a:pt x="0" y="43"/>
                    <a:pt x="12" y="54"/>
                    <a:pt x="15" y="64"/>
                  </a:cubicBezTo>
                  <a:cubicBezTo>
                    <a:pt x="17" y="74"/>
                    <a:pt x="12" y="66"/>
                    <a:pt x="20" y="79"/>
                  </a:cubicBezTo>
                  <a:cubicBezTo>
                    <a:pt x="29" y="91"/>
                    <a:pt x="44" y="98"/>
                    <a:pt x="44" y="100"/>
                  </a:cubicBezTo>
                  <a:cubicBezTo>
                    <a:pt x="45" y="102"/>
                    <a:pt x="37" y="135"/>
                    <a:pt x="43" y="134"/>
                  </a:cubicBezTo>
                  <a:cubicBezTo>
                    <a:pt x="48" y="133"/>
                    <a:pt x="58" y="111"/>
                    <a:pt x="64" y="113"/>
                  </a:cubicBezTo>
                  <a:cubicBezTo>
                    <a:pt x="71" y="115"/>
                    <a:pt x="73" y="123"/>
                    <a:pt x="81" y="127"/>
                  </a:cubicBezTo>
                  <a:cubicBezTo>
                    <a:pt x="90" y="132"/>
                    <a:pt x="96" y="128"/>
                    <a:pt x="104" y="136"/>
                  </a:cubicBezTo>
                  <a:cubicBezTo>
                    <a:pt x="112" y="145"/>
                    <a:pt x="127" y="153"/>
                    <a:pt x="139" y="158"/>
                  </a:cubicBezTo>
                  <a:cubicBezTo>
                    <a:pt x="151" y="164"/>
                    <a:pt x="143" y="176"/>
                    <a:pt x="166" y="172"/>
                  </a:cubicBezTo>
                  <a:cubicBezTo>
                    <a:pt x="189" y="169"/>
                    <a:pt x="186" y="165"/>
                    <a:pt x="196" y="163"/>
                  </a:cubicBezTo>
                  <a:cubicBezTo>
                    <a:pt x="206" y="160"/>
                    <a:pt x="203" y="147"/>
                    <a:pt x="190" y="150"/>
                  </a:cubicBezTo>
                  <a:cubicBezTo>
                    <a:pt x="178" y="152"/>
                    <a:pt x="158" y="148"/>
                    <a:pt x="143" y="142"/>
                  </a:cubicBezTo>
                  <a:cubicBezTo>
                    <a:pt x="127" y="137"/>
                    <a:pt x="108" y="124"/>
                    <a:pt x="103" y="114"/>
                  </a:cubicBezTo>
                  <a:cubicBezTo>
                    <a:pt x="98" y="104"/>
                    <a:pt x="85" y="102"/>
                    <a:pt x="75" y="86"/>
                  </a:cubicBezTo>
                  <a:cubicBezTo>
                    <a:pt x="65" y="69"/>
                    <a:pt x="68" y="67"/>
                    <a:pt x="65" y="53"/>
                  </a:cubicBezTo>
                  <a:cubicBezTo>
                    <a:pt x="62" y="40"/>
                    <a:pt x="64" y="41"/>
                    <a:pt x="61" y="31"/>
                  </a:cubicBezTo>
                  <a:cubicBezTo>
                    <a:pt x="59" y="21"/>
                    <a:pt x="61" y="0"/>
                    <a:pt x="61" y="9"/>
                  </a:cubicBezTo>
                  <a:close/>
                </a:path>
              </a:pathLst>
            </a:custGeom>
            <a:solidFill>
              <a:srgbClr val="757BB9"/>
            </a:solidFill>
            <a:ln w="9525">
              <a:noFill/>
              <a:round/>
              <a:headEnd/>
              <a:tailEnd/>
            </a:ln>
          </p:spPr>
          <p:txBody>
            <a:bodyPr/>
            <a:lstStyle/>
            <a:p>
              <a:endParaRPr lang="en-US"/>
            </a:p>
          </p:txBody>
        </p:sp>
        <p:sp>
          <p:nvSpPr>
            <p:cNvPr id="27604" name="Freeform 976"/>
            <p:cNvSpPr>
              <a:spLocks/>
            </p:cNvSpPr>
            <p:nvPr/>
          </p:nvSpPr>
          <p:spPr bwMode="auto">
            <a:xfrm>
              <a:off x="3328988" y="5228307"/>
              <a:ext cx="676275" cy="576263"/>
            </a:xfrm>
            <a:custGeom>
              <a:avLst/>
              <a:gdLst>
                <a:gd name="T0" fmla="*/ 2147483647 w 205"/>
                <a:gd name="T1" fmla="*/ 2147483647 h 175"/>
                <a:gd name="T2" fmla="*/ 2147483647 w 205"/>
                <a:gd name="T3" fmla="*/ 2147483647 h 175"/>
                <a:gd name="T4" fmla="*/ 2147483647 w 205"/>
                <a:gd name="T5" fmla="*/ 2147483647 h 175"/>
                <a:gd name="T6" fmla="*/ 2147483647 w 205"/>
                <a:gd name="T7" fmla="*/ 2147483647 h 175"/>
                <a:gd name="T8" fmla="*/ 2147483647 w 205"/>
                <a:gd name="T9" fmla="*/ 2147483647 h 175"/>
                <a:gd name="T10" fmla="*/ 2147483647 w 205"/>
                <a:gd name="T11" fmla="*/ 2147483647 h 175"/>
                <a:gd name="T12" fmla="*/ 2147483647 w 205"/>
                <a:gd name="T13" fmla="*/ 2147483647 h 175"/>
                <a:gd name="T14" fmla="*/ 2147483647 w 205"/>
                <a:gd name="T15" fmla="*/ 2147483647 h 175"/>
                <a:gd name="T16" fmla="*/ 2147483647 w 205"/>
                <a:gd name="T17" fmla="*/ 2147483647 h 175"/>
                <a:gd name="T18" fmla="*/ 2147483647 w 205"/>
                <a:gd name="T19" fmla="*/ 2147483647 h 175"/>
                <a:gd name="T20" fmla="*/ 2147483647 w 205"/>
                <a:gd name="T21" fmla="*/ 2147483647 h 175"/>
                <a:gd name="T22" fmla="*/ 2147483647 w 205"/>
                <a:gd name="T23" fmla="*/ 2147483647 h 175"/>
                <a:gd name="T24" fmla="*/ 2147483647 w 205"/>
                <a:gd name="T25" fmla="*/ 2147483647 h 175"/>
                <a:gd name="T26" fmla="*/ 2147483647 w 205"/>
                <a:gd name="T27" fmla="*/ 2147483647 h 175"/>
                <a:gd name="T28" fmla="*/ 2147483647 w 205"/>
                <a:gd name="T29" fmla="*/ 2147483647 h 175"/>
                <a:gd name="T30" fmla="*/ 2147483647 w 205"/>
                <a:gd name="T31" fmla="*/ 2147483647 h 175"/>
                <a:gd name="T32" fmla="*/ 2147483647 w 205"/>
                <a:gd name="T33" fmla="*/ 2147483647 h 175"/>
                <a:gd name="T34" fmla="*/ 2147483647 w 205"/>
                <a:gd name="T35" fmla="*/ 2147483647 h 175"/>
                <a:gd name="T36" fmla="*/ 2147483647 w 205"/>
                <a:gd name="T37" fmla="*/ 2147483647 h 175"/>
                <a:gd name="T38" fmla="*/ 2147483647 w 205"/>
                <a:gd name="T39" fmla="*/ 2147483647 h 175"/>
                <a:gd name="T40" fmla="*/ 2147483647 w 205"/>
                <a:gd name="T41" fmla="*/ 2147483647 h 1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5"/>
                <a:gd name="T64" fmla="*/ 0 h 175"/>
                <a:gd name="T65" fmla="*/ 205 w 205"/>
                <a:gd name="T66" fmla="*/ 175 h 17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5" h="175">
                  <a:moveTo>
                    <a:pt x="60" y="10"/>
                  </a:moveTo>
                  <a:cubicBezTo>
                    <a:pt x="60" y="10"/>
                    <a:pt x="52" y="19"/>
                    <a:pt x="49" y="30"/>
                  </a:cubicBezTo>
                  <a:cubicBezTo>
                    <a:pt x="46" y="40"/>
                    <a:pt x="46" y="37"/>
                    <a:pt x="43" y="47"/>
                  </a:cubicBezTo>
                  <a:cubicBezTo>
                    <a:pt x="41" y="57"/>
                    <a:pt x="32" y="52"/>
                    <a:pt x="16" y="48"/>
                  </a:cubicBezTo>
                  <a:cubicBezTo>
                    <a:pt x="0" y="43"/>
                    <a:pt x="11" y="54"/>
                    <a:pt x="14" y="64"/>
                  </a:cubicBezTo>
                  <a:cubicBezTo>
                    <a:pt x="17" y="74"/>
                    <a:pt x="11" y="66"/>
                    <a:pt x="20" y="79"/>
                  </a:cubicBezTo>
                  <a:cubicBezTo>
                    <a:pt x="28" y="91"/>
                    <a:pt x="43" y="98"/>
                    <a:pt x="44" y="100"/>
                  </a:cubicBezTo>
                  <a:cubicBezTo>
                    <a:pt x="44" y="102"/>
                    <a:pt x="36" y="134"/>
                    <a:pt x="42" y="134"/>
                  </a:cubicBezTo>
                  <a:cubicBezTo>
                    <a:pt x="47" y="133"/>
                    <a:pt x="57" y="110"/>
                    <a:pt x="63" y="113"/>
                  </a:cubicBezTo>
                  <a:cubicBezTo>
                    <a:pt x="70" y="115"/>
                    <a:pt x="72" y="123"/>
                    <a:pt x="80" y="127"/>
                  </a:cubicBezTo>
                  <a:cubicBezTo>
                    <a:pt x="89" y="131"/>
                    <a:pt x="95" y="128"/>
                    <a:pt x="103" y="136"/>
                  </a:cubicBezTo>
                  <a:cubicBezTo>
                    <a:pt x="111" y="144"/>
                    <a:pt x="126" y="153"/>
                    <a:pt x="138" y="158"/>
                  </a:cubicBezTo>
                  <a:cubicBezTo>
                    <a:pt x="150" y="163"/>
                    <a:pt x="142" y="175"/>
                    <a:pt x="165" y="172"/>
                  </a:cubicBezTo>
                  <a:cubicBezTo>
                    <a:pt x="188" y="168"/>
                    <a:pt x="185" y="165"/>
                    <a:pt x="195" y="163"/>
                  </a:cubicBezTo>
                  <a:cubicBezTo>
                    <a:pt x="205" y="160"/>
                    <a:pt x="202" y="147"/>
                    <a:pt x="189" y="150"/>
                  </a:cubicBezTo>
                  <a:cubicBezTo>
                    <a:pt x="176" y="152"/>
                    <a:pt x="157" y="148"/>
                    <a:pt x="142" y="142"/>
                  </a:cubicBezTo>
                  <a:cubicBezTo>
                    <a:pt x="126" y="137"/>
                    <a:pt x="107" y="124"/>
                    <a:pt x="102" y="114"/>
                  </a:cubicBezTo>
                  <a:cubicBezTo>
                    <a:pt x="96" y="104"/>
                    <a:pt x="83" y="102"/>
                    <a:pt x="74" y="86"/>
                  </a:cubicBezTo>
                  <a:cubicBezTo>
                    <a:pt x="64" y="69"/>
                    <a:pt x="67" y="67"/>
                    <a:pt x="64" y="54"/>
                  </a:cubicBezTo>
                  <a:cubicBezTo>
                    <a:pt x="61" y="41"/>
                    <a:pt x="63" y="41"/>
                    <a:pt x="60" y="32"/>
                  </a:cubicBezTo>
                  <a:cubicBezTo>
                    <a:pt x="58" y="22"/>
                    <a:pt x="60" y="0"/>
                    <a:pt x="60" y="10"/>
                  </a:cubicBezTo>
                  <a:close/>
                </a:path>
              </a:pathLst>
            </a:custGeom>
            <a:solidFill>
              <a:srgbClr val="747BB9"/>
            </a:solidFill>
            <a:ln w="9525">
              <a:noFill/>
              <a:round/>
              <a:headEnd/>
              <a:tailEnd/>
            </a:ln>
          </p:spPr>
          <p:txBody>
            <a:bodyPr/>
            <a:lstStyle/>
            <a:p>
              <a:endParaRPr lang="en-US"/>
            </a:p>
          </p:txBody>
        </p:sp>
        <p:sp>
          <p:nvSpPr>
            <p:cNvPr id="27605" name="Freeform 977"/>
            <p:cNvSpPr>
              <a:spLocks/>
            </p:cNvSpPr>
            <p:nvPr/>
          </p:nvSpPr>
          <p:spPr bwMode="auto">
            <a:xfrm>
              <a:off x="3328988" y="5231482"/>
              <a:ext cx="676275" cy="573088"/>
            </a:xfrm>
            <a:custGeom>
              <a:avLst/>
              <a:gdLst>
                <a:gd name="T0" fmla="*/ 2147483647 w 205"/>
                <a:gd name="T1" fmla="*/ 2147483647 h 174"/>
                <a:gd name="T2" fmla="*/ 2147483647 w 205"/>
                <a:gd name="T3" fmla="*/ 2147483647 h 174"/>
                <a:gd name="T4" fmla="*/ 2147483647 w 205"/>
                <a:gd name="T5" fmla="*/ 2147483647 h 174"/>
                <a:gd name="T6" fmla="*/ 2147483647 w 205"/>
                <a:gd name="T7" fmla="*/ 2147483647 h 174"/>
                <a:gd name="T8" fmla="*/ 2147483647 w 205"/>
                <a:gd name="T9" fmla="*/ 2147483647 h 174"/>
                <a:gd name="T10" fmla="*/ 2147483647 w 205"/>
                <a:gd name="T11" fmla="*/ 2147483647 h 174"/>
                <a:gd name="T12" fmla="*/ 2147483647 w 205"/>
                <a:gd name="T13" fmla="*/ 2147483647 h 174"/>
                <a:gd name="T14" fmla="*/ 2147483647 w 205"/>
                <a:gd name="T15" fmla="*/ 2147483647 h 174"/>
                <a:gd name="T16" fmla="*/ 2147483647 w 205"/>
                <a:gd name="T17" fmla="*/ 2147483647 h 174"/>
                <a:gd name="T18" fmla="*/ 2147483647 w 205"/>
                <a:gd name="T19" fmla="*/ 2147483647 h 174"/>
                <a:gd name="T20" fmla="*/ 2147483647 w 205"/>
                <a:gd name="T21" fmla="*/ 2147483647 h 174"/>
                <a:gd name="T22" fmla="*/ 2147483647 w 205"/>
                <a:gd name="T23" fmla="*/ 2147483647 h 174"/>
                <a:gd name="T24" fmla="*/ 2147483647 w 205"/>
                <a:gd name="T25" fmla="*/ 2147483647 h 174"/>
                <a:gd name="T26" fmla="*/ 2147483647 w 205"/>
                <a:gd name="T27" fmla="*/ 2147483647 h 174"/>
                <a:gd name="T28" fmla="*/ 2147483647 w 205"/>
                <a:gd name="T29" fmla="*/ 2147483647 h 174"/>
                <a:gd name="T30" fmla="*/ 2147483647 w 205"/>
                <a:gd name="T31" fmla="*/ 2147483647 h 174"/>
                <a:gd name="T32" fmla="*/ 2147483647 w 205"/>
                <a:gd name="T33" fmla="*/ 2147483647 h 174"/>
                <a:gd name="T34" fmla="*/ 2147483647 w 205"/>
                <a:gd name="T35" fmla="*/ 2147483647 h 174"/>
                <a:gd name="T36" fmla="*/ 2147483647 w 205"/>
                <a:gd name="T37" fmla="*/ 2147483647 h 174"/>
                <a:gd name="T38" fmla="*/ 2147483647 w 205"/>
                <a:gd name="T39" fmla="*/ 2147483647 h 174"/>
                <a:gd name="T40" fmla="*/ 2147483647 w 205"/>
                <a:gd name="T41" fmla="*/ 2147483647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5"/>
                <a:gd name="T64" fmla="*/ 0 h 174"/>
                <a:gd name="T65" fmla="*/ 205 w 205"/>
                <a:gd name="T66" fmla="*/ 174 h 17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5" h="174">
                  <a:moveTo>
                    <a:pt x="59" y="9"/>
                  </a:moveTo>
                  <a:cubicBezTo>
                    <a:pt x="59" y="9"/>
                    <a:pt x="52" y="19"/>
                    <a:pt x="49" y="29"/>
                  </a:cubicBezTo>
                  <a:cubicBezTo>
                    <a:pt x="46" y="39"/>
                    <a:pt x="46" y="36"/>
                    <a:pt x="43" y="46"/>
                  </a:cubicBezTo>
                  <a:cubicBezTo>
                    <a:pt x="41" y="56"/>
                    <a:pt x="32" y="51"/>
                    <a:pt x="16" y="47"/>
                  </a:cubicBezTo>
                  <a:cubicBezTo>
                    <a:pt x="0" y="42"/>
                    <a:pt x="12" y="53"/>
                    <a:pt x="14" y="63"/>
                  </a:cubicBezTo>
                  <a:cubicBezTo>
                    <a:pt x="17" y="73"/>
                    <a:pt x="11" y="65"/>
                    <a:pt x="20" y="78"/>
                  </a:cubicBezTo>
                  <a:cubicBezTo>
                    <a:pt x="29" y="90"/>
                    <a:pt x="43" y="97"/>
                    <a:pt x="44" y="99"/>
                  </a:cubicBezTo>
                  <a:cubicBezTo>
                    <a:pt x="44" y="101"/>
                    <a:pt x="36" y="133"/>
                    <a:pt x="42" y="132"/>
                  </a:cubicBezTo>
                  <a:cubicBezTo>
                    <a:pt x="47" y="132"/>
                    <a:pt x="57" y="109"/>
                    <a:pt x="64" y="111"/>
                  </a:cubicBezTo>
                  <a:cubicBezTo>
                    <a:pt x="70" y="113"/>
                    <a:pt x="72" y="121"/>
                    <a:pt x="80" y="126"/>
                  </a:cubicBezTo>
                  <a:cubicBezTo>
                    <a:pt x="89" y="130"/>
                    <a:pt x="95" y="126"/>
                    <a:pt x="103" y="135"/>
                  </a:cubicBezTo>
                  <a:cubicBezTo>
                    <a:pt x="111" y="143"/>
                    <a:pt x="126" y="151"/>
                    <a:pt x="138" y="157"/>
                  </a:cubicBezTo>
                  <a:cubicBezTo>
                    <a:pt x="150" y="162"/>
                    <a:pt x="142" y="174"/>
                    <a:pt x="165" y="171"/>
                  </a:cubicBezTo>
                  <a:cubicBezTo>
                    <a:pt x="188" y="167"/>
                    <a:pt x="185" y="164"/>
                    <a:pt x="195" y="162"/>
                  </a:cubicBezTo>
                  <a:cubicBezTo>
                    <a:pt x="205" y="159"/>
                    <a:pt x="201" y="146"/>
                    <a:pt x="189" y="149"/>
                  </a:cubicBezTo>
                  <a:cubicBezTo>
                    <a:pt x="176" y="151"/>
                    <a:pt x="157" y="147"/>
                    <a:pt x="141" y="142"/>
                  </a:cubicBezTo>
                  <a:cubicBezTo>
                    <a:pt x="126" y="136"/>
                    <a:pt x="106" y="123"/>
                    <a:pt x="101" y="113"/>
                  </a:cubicBezTo>
                  <a:cubicBezTo>
                    <a:pt x="96" y="103"/>
                    <a:pt x="83" y="101"/>
                    <a:pt x="73" y="85"/>
                  </a:cubicBezTo>
                  <a:cubicBezTo>
                    <a:pt x="63" y="68"/>
                    <a:pt x="66" y="66"/>
                    <a:pt x="64" y="53"/>
                  </a:cubicBezTo>
                  <a:cubicBezTo>
                    <a:pt x="61" y="40"/>
                    <a:pt x="63" y="41"/>
                    <a:pt x="60" y="31"/>
                  </a:cubicBezTo>
                  <a:cubicBezTo>
                    <a:pt x="57" y="21"/>
                    <a:pt x="60" y="0"/>
                    <a:pt x="59" y="9"/>
                  </a:cubicBezTo>
                  <a:close/>
                </a:path>
              </a:pathLst>
            </a:custGeom>
            <a:solidFill>
              <a:srgbClr val="737AB8"/>
            </a:solidFill>
            <a:ln w="9525">
              <a:noFill/>
              <a:round/>
              <a:headEnd/>
              <a:tailEnd/>
            </a:ln>
          </p:spPr>
          <p:txBody>
            <a:bodyPr/>
            <a:lstStyle/>
            <a:p>
              <a:endParaRPr lang="en-US"/>
            </a:p>
          </p:txBody>
        </p:sp>
        <p:sp>
          <p:nvSpPr>
            <p:cNvPr id="27606" name="Freeform 978"/>
            <p:cNvSpPr>
              <a:spLocks/>
            </p:cNvSpPr>
            <p:nvPr/>
          </p:nvSpPr>
          <p:spPr bwMode="auto">
            <a:xfrm>
              <a:off x="3328988" y="5231482"/>
              <a:ext cx="676275" cy="573088"/>
            </a:xfrm>
            <a:custGeom>
              <a:avLst/>
              <a:gdLst>
                <a:gd name="T0" fmla="*/ 2147483647 w 205"/>
                <a:gd name="T1" fmla="*/ 2147483647 h 174"/>
                <a:gd name="T2" fmla="*/ 2147483647 w 205"/>
                <a:gd name="T3" fmla="*/ 2147483647 h 174"/>
                <a:gd name="T4" fmla="*/ 2147483647 w 205"/>
                <a:gd name="T5" fmla="*/ 2147483647 h 174"/>
                <a:gd name="T6" fmla="*/ 2147483647 w 205"/>
                <a:gd name="T7" fmla="*/ 2147483647 h 174"/>
                <a:gd name="T8" fmla="*/ 2147483647 w 205"/>
                <a:gd name="T9" fmla="*/ 2147483647 h 174"/>
                <a:gd name="T10" fmla="*/ 2147483647 w 205"/>
                <a:gd name="T11" fmla="*/ 2147483647 h 174"/>
                <a:gd name="T12" fmla="*/ 2147483647 w 205"/>
                <a:gd name="T13" fmla="*/ 2147483647 h 174"/>
                <a:gd name="T14" fmla="*/ 2147483647 w 205"/>
                <a:gd name="T15" fmla="*/ 2147483647 h 174"/>
                <a:gd name="T16" fmla="*/ 2147483647 w 205"/>
                <a:gd name="T17" fmla="*/ 2147483647 h 174"/>
                <a:gd name="T18" fmla="*/ 2147483647 w 205"/>
                <a:gd name="T19" fmla="*/ 2147483647 h 174"/>
                <a:gd name="T20" fmla="*/ 2147483647 w 205"/>
                <a:gd name="T21" fmla="*/ 2147483647 h 174"/>
                <a:gd name="T22" fmla="*/ 2147483647 w 205"/>
                <a:gd name="T23" fmla="*/ 2147483647 h 174"/>
                <a:gd name="T24" fmla="*/ 2147483647 w 205"/>
                <a:gd name="T25" fmla="*/ 2147483647 h 174"/>
                <a:gd name="T26" fmla="*/ 2147483647 w 205"/>
                <a:gd name="T27" fmla="*/ 2147483647 h 174"/>
                <a:gd name="T28" fmla="*/ 2147483647 w 205"/>
                <a:gd name="T29" fmla="*/ 2147483647 h 174"/>
                <a:gd name="T30" fmla="*/ 2147483647 w 205"/>
                <a:gd name="T31" fmla="*/ 2147483647 h 174"/>
                <a:gd name="T32" fmla="*/ 2147483647 w 205"/>
                <a:gd name="T33" fmla="*/ 2147483647 h 174"/>
                <a:gd name="T34" fmla="*/ 2147483647 w 205"/>
                <a:gd name="T35" fmla="*/ 2147483647 h 174"/>
                <a:gd name="T36" fmla="*/ 2147483647 w 205"/>
                <a:gd name="T37" fmla="*/ 2147483647 h 174"/>
                <a:gd name="T38" fmla="*/ 2147483647 w 205"/>
                <a:gd name="T39" fmla="*/ 2147483647 h 174"/>
                <a:gd name="T40" fmla="*/ 2147483647 w 205"/>
                <a:gd name="T41" fmla="*/ 2147483647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5"/>
                <a:gd name="T64" fmla="*/ 0 h 174"/>
                <a:gd name="T65" fmla="*/ 205 w 205"/>
                <a:gd name="T66" fmla="*/ 174 h 17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5" h="174">
                  <a:moveTo>
                    <a:pt x="59" y="10"/>
                  </a:moveTo>
                  <a:cubicBezTo>
                    <a:pt x="59" y="10"/>
                    <a:pt x="52" y="19"/>
                    <a:pt x="49" y="29"/>
                  </a:cubicBezTo>
                  <a:cubicBezTo>
                    <a:pt x="46" y="40"/>
                    <a:pt x="46" y="36"/>
                    <a:pt x="44" y="46"/>
                  </a:cubicBezTo>
                  <a:cubicBezTo>
                    <a:pt x="41" y="56"/>
                    <a:pt x="33" y="51"/>
                    <a:pt x="16" y="47"/>
                  </a:cubicBezTo>
                  <a:cubicBezTo>
                    <a:pt x="0" y="43"/>
                    <a:pt x="12" y="54"/>
                    <a:pt x="15" y="63"/>
                  </a:cubicBezTo>
                  <a:cubicBezTo>
                    <a:pt x="17" y="73"/>
                    <a:pt x="12" y="65"/>
                    <a:pt x="20" y="78"/>
                  </a:cubicBezTo>
                  <a:cubicBezTo>
                    <a:pt x="29" y="90"/>
                    <a:pt x="44" y="97"/>
                    <a:pt x="44" y="99"/>
                  </a:cubicBezTo>
                  <a:cubicBezTo>
                    <a:pt x="45" y="101"/>
                    <a:pt x="36" y="133"/>
                    <a:pt x="42" y="132"/>
                  </a:cubicBezTo>
                  <a:cubicBezTo>
                    <a:pt x="47" y="131"/>
                    <a:pt x="57" y="109"/>
                    <a:pt x="64" y="111"/>
                  </a:cubicBezTo>
                  <a:cubicBezTo>
                    <a:pt x="70" y="113"/>
                    <a:pt x="72" y="121"/>
                    <a:pt x="80" y="126"/>
                  </a:cubicBezTo>
                  <a:cubicBezTo>
                    <a:pt x="88" y="130"/>
                    <a:pt x="95" y="126"/>
                    <a:pt x="103" y="135"/>
                  </a:cubicBezTo>
                  <a:cubicBezTo>
                    <a:pt x="111" y="143"/>
                    <a:pt x="126" y="151"/>
                    <a:pt x="138" y="156"/>
                  </a:cubicBezTo>
                  <a:cubicBezTo>
                    <a:pt x="150" y="162"/>
                    <a:pt x="143" y="174"/>
                    <a:pt x="165" y="171"/>
                  </a:cubicBezTo>
                  <a:cubicBezTo>
                    <a:pt x="188" y="167"/>
                    <a:pt x="185" y="164"/>
                    <a:pt x="195" y="162"/>
                  </a:cubicBezTo>
                  <a:cubicBezTo>
                    <a:pt x="205" y="159"/>
                    <a:pt x="201" y="146"/>
                    <a:pt x="189" y="149"/>
                  </a:cubicBezTo>
                  <a:cubicBezTo>
                    <a:pt x="176" y="152"/>
                    <a:pt x="156" y="147"/>
                    <a:pt x="141" y="142"/>
                  </a:cubicBezTo>
                  <a:cubicBezTo>
                    <a:pt x="125" y="136"/>
                    <a:pt x="106" y="122"/>
                    <a:pt x="101" y="113"/>
                  </a:cubicBezTo>
                  <a:cubicBezTo>
                    <a:pt x="96" y="103"/>
                    <a:pt x="82" y="101"/>
                    <a:pt x="73" y="85"/>
                  </a:cubicBezTo>
                  <a:cubicBezTo>
                    <a:pt x="63" y="68"/>
                    <a:pt x="66" y="67"/>
                    <a:pt x="63" y="53"/>
                  </a:cubicBezTo>
                  <a:cubicBezTo>
                    <a:pt x="61" y="40"/>
                    <a:pt x="62" y="41"/>
                    <a:pt x="60" y="32"/>
                  </a:cubicBezTo>
                  <a:cubicBezTo>
                    <a:pt x="57" y="22"/>
                    <a:pt x="60" y="0"/>
                    <a:pt x="59" y="10"/>
                  </a:cubicBezTo>
                  <a:close/>
                </a:path>
              </a:pathLst>
            </a:custGeom>
            <a:solidFill>
              <a:srgbClr val="727AB8"/>
            </a:solidFill>
            <a:ln w="9525">
              <a:noFill/>
              <a:round/>
              <a:headEnd/>
              <a:tailEnd/>
            </a:ln>
          </p:spPr>
          <p:txBody>
            <a:bodyPr/>
            <a:lstStyle/>
            <a:p>
              <a:endParaRPr lang="en-US"/>
            </a:p>
          </p:txBody>
        </p:sp>
        <p:sp>
          <p:nvSpPr>
            <p:cNvPr id="27607" name="Rectangle 979"/>
            <p:cNvSpPr>
              <a:spLocks noChangeArrowheads="1"/>
            </p:cNvSpPr>
            <p:nvPr/>
          </p:nvSpPr>
          <p:spPr bwMode="auto">
            <a:xfrm>
              <a:off x="2925763" y="4437733"/>
              <a:ext cx="296862" cy="168275"/>
            </a:xfrm>
            <a:prstGeom prst="rect">
              <a:avLst/>
            </a:prstGeom>
            <a:noFill/>
            <a:ln w="9525">
              <a:noFill/>
              <a:miter lim="800000"/>
              <a:headEnd/>
              <a:tailEnd/>
            </a:ln>
          </p:spPr>
          <p:txBody>
            <a:bodyPr wrap="none" lIns="0" tIns="0" rIns="0" bIns="0">
              <a:spAutoFit/>
            </a:bodyPr>
            <a:lstStyle/>
            <a:p>
              <a:pPr algn="r"/>
              <a:r>
                <a:rPr lang="en-US" sz="1100">
                  <a:latin typeface="Century Schoolbook" pitchFamily="18" charset="0"/>
                </a:rPr>
                <a:t>APC</a:t>
              </a:r>
            </a:p>
          </p:txBody>
        </p:sp>
        <p:sp>
          <p:nvSpPr>
            <p:cNvPr id="27608" name="Rectangle 980"/>
            <p:cNvSpPr>
              <a:spLocks noChangeArrowheads="1"/>
            </p:cNvSpPr>
            <p:nvPr/>
          </p:nvSpPr>
          <p:spPr bwMode="auto">
            <a:xfrm>
              <a:off x="3203575" y="4024983"/>
              <a:ext cx="349250" cy="168275"/>
            </a:xfrm>
            <a:prstGeom prst="rect">
              <a:avLst/>
            </a:prstGeom>
            <a:noFill/>
            <a:ln w="9525">
              <a:noFill/>
              <a:miter lim="800000"/>
              <a:headEnd/>
              <a:tailEnd/>
            </a:ln>
          </p:spPr>
          <p:txBody>
            <a:bodyPr wrap="none" lIns="0" tIns="0" rIns="0" bIns="0">
              <a:spAutoFit/>
            </a:bodyPr>
            <a:lstStyle/>
            <a:p>
              <a:pPr algn="r"/>
              <a:r>
                <a:rPr lang="en-US" sz="1100">
                  <a:latin typeface="Century Schoolbook" pitchFamily="18" charset="0"/>
                </a:rPr>
                <a:t>MHC</a:t>
              </a:r>
            </a:p>
          </p:txBody>
        </p:sp>
        <p:pic>
          <p:nvPicPr>
            <p:cNvPr id="27609" name="Picture 981"/>
            <p:cNvPicPr>
              <a:picLocks noChangeAspect="1" noChangeArrowheads="1"/>
            </p:cNvPicPr>
            <p:nvPr/>
          </p:nvPicPr>
          <p:blipFill>
            <a:blip r:embed="rId5"/>
            <a:srcRect/>
            <a:stretch>
              <a:fillRect/>
            </a:stretch>
          </p:blipFill>
          <p:spPr bwMode="auto">
            <a:xfrm>
              <a:off x="3548063" y="3793207"/>
              <a:ext cx="168275" cy="168275"/>
            </a:xfrm>
            <a:prstGeom prst="rect">
              <a:avLst/>
            </a:prstGeom>
            <a:noFill/>
            <a:ln w="9525">
              <a:noFill/>
              <a:miter lim="800000"/>
              <a:headEnd/>
              <a:tailEnd/>
            </a:ln>
          </p:spPr>
        </p:pic>
        <p:sp>
          <p:nvSpPr>
            <p:cNvPr id="27610" name="Freeform 982"/>
            <p:cNvSpPr>
              <a:spLocks/>
            </p:cNvSpPr>
            <p:nvPr/>
          </p:nvSpPr>
          <p:spPr bwMode="auto">
            <a:xfrm>
              <a:off x="3563938" y="3809082"/>
              <a:ext cx="131762" cy="134938"/>
            </a:xfrm>
            <a:custGeom>
              <a:avLst/>
              <a:gdLst>
                <a:gd name="T0" fmla="*/ 2147483647 w 40"/>
                <a:gd name="T1" fmla="*/ 2147483647 h 41"/>
                <a:gd name="T2" fmla="*/ 2147483647 w 40"/>
                <a:gd name="T3" fmla="*/ 2147483647 h 41"/>
                <a:gd name="T4" fmla="*/ 2147483647 w 40"/>
                <a:gd name="T5" fmla="*/ 2147483647 h 41"/>
                <a:gd name="T6" fmla="*/ 2147483647 w 40"/>
                <a:gd name="T7" fmla="*/ 2147483647 h 41"/>
                <a:gd name="T8" fmla="*/ 2147483647 w 40"/>
                <a:gd name="T9" fmla="*/ 2147483647 h 41"/>
                <a:gd name="T10" fmla="*/ 2147483647 w 40"/>
                <a:gd name="T11" fmla="*/ 2147483647 h 41"/>
                <a:gd name="T12" fmla="*/ 0 60000 65536"/>
                <a:gd name="T13" fmla="*/ 0 60000 65536"/>
                <a:gd name="T14" fmla="*/ 0 60000 65536"/>
                <a:gd name="T15" fmla="*/ 0 60000 65536"/>
                <a:gd name="T16" fmla="*/ 0 60000 65536"/>
                <a:gd name="T17" fmla="*/ 0 60000 65536"/>
                <a:gd name="T18" fmla="*/ 0 w 40"/>
                <a:gd name="T19" fmla="*/ 0 h 41"/>
                <a:gd name="T20" fmla="*/ 40 w 40"/>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40" h="41">
                  <a:moveTo>
                    <a:pt x="14" y="1"/>
                  </a:moveTo>
                  <a:cubicBezTo>
                    <a:pt x="8" y="0"/>
                    <a:pt x="2" y="4"/>
                    <a:pt x="1" y="10"/>
                  </a:cubicBezTo>
                  <a:cubicBezTo>
                    <a:pt x="1" y="11"/>
                    <a:pt x="1" y="11"/>
                    <a:pt x="1" y="11"/>
                  </a:cubicBezTo>
                  <a:cubicBezTo>
                    <a:pt x="0" y="17"/>
                    <a:pt x="17" y="41"/>
                    <a:pt x="17" y="41"/>
                  </a:cubicBezTo>
                  <a:cubicBezTo>
                    <a:pt x="40" y="41"/>
                    <a:pt x="40" y="41"/>
                    <a:pt x="40" y="41"/>
                  </a:cubicBezTo>
                  <a:lnTo>
                    <a:pt x="14" y="1"/>
                  </a:lnTo>
                  <a:close/>
                </a:path>
              </a:pathLst>
            </a:custGeom>
            <a:noFill/>
            <a:ln w="6350">
              <a:solidFill>
                <a:srgbClr val="000000"/>
              </a:solidFill>
              <a:miter lim="800000"/>
              <a:headEnd/>
              <a:tailEnd/>
            </a:ln>
          </p:spPr>
          <p:txBody>
            <a:bodyPr/>
            <a:lstStyle/>
            <a:p>
              <a:endParaRPr lang="en-US"/>
            </a:p>
          </p:txBody>
        </p:sp>
        <p:pic>
          <p:nvPicPr>
            <p:cNvPr id="27611" name="Picture 983"/>
            <p:cNvPicPr>
              <a:picLocks noChangeAspect="1" noChangeArrowheads="1"/>
            </p:cNvPicPr>
            <p:nvPr/>
          </p:nvPicPr>
          <p:blipFill>
            <a:blip r:embed="rId6"/>
            <a:srcRect/>
            <a:stretch>
              <a:fillRect/>
            </a:stretch>
          </p:blipFill>
          <p:spPr bwMode="auto">
            <a:xfrm>
              <a:off x="3603625" y="3929732"/>
              <a:ext cx="107950" cy="376238"/>
            </a:xfrm>
            <a:prstGeom prst="rect">
              <a:avLst/>
            </a:prstGeom>
            <a:noFill/>
            <a:ln w="9525">
              <a:noFill/>
              <a:miter lim="800000"/>
              <a:headEnd/>
              <a:tailEnd/>
            </a:ln>
          </p:spPr>
        </p:pic>
        <p:sp>
          <p:nvSpPr>
            <p:cNvPr id="27612" name="Freeform 984"/>
            <p:cNvSpPr>
              <a:spLocks/>
            </p:cNvSpPr>
            <p:nvPr/>
          </p:nvSpPr>
          <p:spPr bwMode="auto">
            <a:xfrm>
              <a:off x="3619500" y="3944020"/>
              <a:ext cx="76200" cy="347662"/>
            </a:xfrm>
            <a:custGeom>
              <a:avLst/>
              <a:gdLst>
                <a:gd name="T0" fmla="*/ 0 w 23"/>
                <a:gd name="T1" fmla="*/ 0 h 105"/>
                <a:gd name="T2" fmla="*/ 0 w 23"/>
                <a:gd name="T3" fmla="*/ 2147483647 h 105"/>
                <a:gd name="T4" fmla="*/ 2147483647 w 23"/>
                <a:gd name="T5" fmla="*/ 2147483647 h 105"/>
                <a:gd name="T6" fmla="*/ 2147483647 w 23"/>
                <a:gd name="T7" fmla="*/ 2147483647 h 105"/>
                <a:gd name="T8" fmla="*/ 2147483647 w 23"/>
                <a:gd name="T9" fmla="*/ 2147483647 h 105"/>
                <a:gd name="T10" fmla="*/ 2147483647 w 23"/>
                <a:gd name="T11" fmla="*/ 0 h 105"/>
                <a:gd name="T12" fmla="*/ 0 w 23"/>
                <a:gd name="T13" fmla="*/ 0 h 105"/>
                <a:gd name="T14" fmla="*/ 0 60000 65536"/>
                <a:gd name="T15" fmla="*/ 0 60000 65536"/>
                <a:gd name="T16" fmla="*/ 0 60000 65536"/>
                <a:gd name="T17" fmla="*/ 0 60000 65536"/>
                <a:gd name="T18" fmla="*/ 0 60000 65536"/>
                <a:gd name="T19" fmla="*/ 0 60000 65536"/>
                <a:gd name="T20" fmla="*/ 0 60000 65536"/>
                <a:gd name="T21" fmla="*/ 0 w 23"/>
                <a:gd name="T22" fmla="*/ 0 h 105"/>
                <a:gd name="T23" fmla="*/ 23 w 23"/>
                <a:gd name="T24" fmla="*/ 105 h 1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105">
                  <a:moveTo>
                    <a:pt x="0" y="0"/>
                  </a:moveTo>
                  <a:cubicBezTo>
                    <a:pt x="0" y="94"/>
                    <a:pt x="0" y="94"/>
                    <a:pt x="0" y="94"/>
                  </a:cubicBezTo>
                  <a:cubicBezTo>
                    <a:pt x="0" y="100"/>
                    <a:pt x="5" y="105"/>
                    <a:pt x="11" y="105"/>
                  </a:cubicBezTo>
                  <a:cubicBezTo>
                    <a:pt x="12" y="105"/>
                    <a:pt x="12" y="105"/>
                    <a:pt x="12" y="105"/>
                  </a:cubicBezTo>
                  <a:cubicBezTo>
                    <a:pt x="18" y="105"/>
                    <a:pt x="23" y="100"/>
                    <a:pt x="23" y="94"/>
                  </a:cubicBezTo>
                  <a:cubicBezTo>
                    <a:pt x="23" y="0"/>
                    <a:pt x="23" y="0"/>
                    <a:pt x="23" y="0"/>
                  </a:cubicBezTo>
                  <a:lnTo>
                    <a:pt x="0" y="0"/>
                  </a:lnTo>
                  <a:close/>
                </a:path>
              </a:pathLst>
            </a:custGeom>
            <a:noFill/>
            <a:ln w="6350">
              <a:solidFill>
                <a:srgbClr val="000000"/>
              </a:solidFill>
              <a:miter lim="800000"/>
              <a:headEnd/>
              <a:tailEnd/>
            </a:ln>
          </p:spPr>
          <p:txBody>
            <a:bodyPr/>
            <a:lstStyle/>
            <a:p>
              <a:endParaRPr lang="en-US"/>
            </a:p>
          </p:txBody>
        </p:sp>
        <p:pic>
          <p:nvPicPr>
            <p:cNvPr id="27613" name="Picture 985"/>
            <p:cNvPicPr>
              <a:picLocks noChangeAspect="1" noChangeArrowheads="1"/>
            </p:cNvPicPr>
            <p:nvPr/>
          </p:nvPicPr>
          <p:blipFill>
            <a:blip r:embed="rId7"/>
            <a:srcRect/>
            <a:stretch>
              <a:fillRect/>
            </a:stretch>
          </p:blipFill>
          <p:spPr bwMode="auto">
            <a:xfrm>
              <a:off x="3706813" y="3793207"/>
              <a:ext cx="168275" cy="168275"/>
            </a:xfrm>
            <a:prstGeom prst="rect">
              <a:avLst/>
            </a:prstGeom>
            <a:noFill/>
            <a:ln w="9525">
              <a:noFill/>
              <a:miter lim="800000"/>
              <a:headEnd/>
              <a:tailEnd/>
            </a:ln>
          </p:spPr>
        </p:pic>
        <p:sp>
          <p:nvSpPr>
            <p:cNvPr id="27614" name="Freeform 986"/>
            <p:cNvSpPr>
              <a:spLocks/>
            </p:cNvSpPr>
            <p:nvPr/>
          </p:nvSpPr>
          <p:spPr bwMode="auto">
            <a:xfrm>
              <a:off x="3724275" y="3809082"/>
              <a:ext cx="131763" cy="134938"/>
            </a:xfrm>
            <a:custGeom>
              <a:avLst/>
              <a:gdLst>
                <a:gd name="T0" fmla="*/ 2147483647 w 40"/>
                <a:gd name="T1" fmla="*/ 2147483647 h 41"/>
                <a:gd name="T2" fmla="*/ 2147483647 w 40"/>
                <a:gd name="T3" fmla="*/ 2147483647 h 41"/>
                <a:gd name="T4" fmla="*/ 2147483647 w 40"/>
                <a:gd name="T5" fmla="*/ 2147483647 h 41"/>
                <a:gd name="T6" fmla="*/ 2147483647 w 40"/>
                <a:gd name="T7" fmla="*/ 2147483647 h 41"/>
                <a:gd name="T8" fmla="*/ 0 w 40"/>
                <a:gd name="T9" fmla="*/ 2147483647 h 41"/>
                <a:gd name="T10" fmla="*/ 2147483647 w 40"/>
                <a:gd name="T11" fmla="*/ 2147483647 h 41"/>
                <a:gd name="T12" fmla="*/ 0 60000 65536"/>
                <a:gd name="T13" fmla="*/ 0 60000 65536"/>
                <a:gd name="T14" fmla="*/ 0 60000 65536"/>
                <a:gd name="T15" fmla="*/ 0 60000 65536"/>
                <a:gd name="T16" fmla="*/ 0 60000 65536"/>
                <a:gd name="T17" fmla="*/ 0 60000 65536"/>
                <a:gd name="T18" fmla="*/ 0 w 40"/>
                <a:gd name="T19" fmla="*/ 0 h 41"/>
                <a:gd name="T20" fmla="*/ 40 w 40"/>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40" h="41">
                  <a:moveTo>
                    <a:pt x="26" y="1"/>
                  </a:moveTo>
                  <a:cubicBezTo>
                    <a:pt x="32" y="0"/>
                    <a:pt x="38" y="4"/>
                    <a:pt x="39" y="10"/>
                  </a:cubicBezTo>
                  <a:cubicBezTo>
                    <a:pt x="39" y="11"/>
                    <a:pt x="39" y="11"/>
                    <a:pt x="39" y="11"/>
                  </a:cubicBezTo>
                  <a:cubicBezTo>
                    <a:pt x="40" y="17"/>
                    <a:pt x="23" y="41"/>
                    <a:pt x="23" y="41"/>
                  </a:cubicBezTo>
                  <a:cubicBezTo>
                    <a:pt x="0" y="41"/>
                    <a:pt x="0" y="41"/>
                    <a:pt x="0" y="41"/>
                  </a:cubicBezTo>
                  <a:lnTo>
                    <a:pt x="26" y="1"/>
                  </a:lnTo>
                  <a:close/>
                </a:path>
              </a:pathLst>
            </a:custGeom>
            <a:noFill/>
            <a:ln w="6350">
              <a:solidFill>
                <a:srgbClr val="000000"/>
              </a:solidFill>
              <a:miter lim="800000"/>
              <a:headEnd/>
              <a:tailEnd/>
            </a:ln>
          </p:spPr>
          <p:txBody>
            <a:bodyPr/>
            <a:lstStyle/>
            <a:p>
              <a:endParaRPr lang="en-US"/>
            </a:p>
          </p:txBody>
        </p:sp>
        <p:pic>
          <p:nvPicPr>
            <p:cNvPr id="27615" name="Picture 987"/>
            <p:cNvPicPr>
              <a:picLocks noChangeAspect="1" noChangeArrowheads="1"/>
            </p:cNvPicPr>
            <p:nvPr/>
          </p:nvPicPr>
          <p:blipFill>
            <a:blip r:embed="rId8"/>
            <a:srcRect/>
            <a:stretch>
              <a:fillRect/>
            </a:stretch>
          </p:blipFill>
          <p:spPr bwMode="auto">
            <a:xfrm>
              <a:off x="3709988" y="3929732"/>
              <a:ext cx="107950" cy="376238"/>
            </a:xfrm>
            <a:prstGeom prst="rect">
              <a:avLst/>
            </a:prstGeom>
            <a:noFill/>
            <a:ln w="9525">
              <a:noFill/>
              <a:miter lim="800000"/>
              <a:headEnd/>
              <a:tailEnd/>
            </a:ln>
          </p:spPr>
        </p:pic>
        <p:sp>
          <p:nvSpPr>
            <p:cNvPr id="27616" name="Freeform 988"/>
            <p:cNvSpPr>
              <a:spLocks/>
            </p:cNvSpPr>
            <p:nvPr/>
          </p:nvSpPr>
          <p:spPr bwMode="auto">
            <a:xfrm>
              <a:off x="3724275" y="3944020"/>
              <a:ext cx="76200" cy="347662"/>
            </a:xfrm>
            <a:custGeom>
              <a:avLst/>
              <a:gdLst>
                <a:gd name="T0" fmla="*/ 2147483647 w 23"/>
                <a:gd name="T1" fmla="*/ 0 h 105"/>
                <a:gd name="T2" fmla="*/ 2147483647 w 23"/>
                <a:gd name="T3" fmla="*/ 2147483647 h 105"/>
                <a:gd name="T4" fmla="*/ 2147483647 w 23"/>
                <a:gd name="T5" fmla="*/ 2147483647 h 105"/>
                <a:gd name="T6" fmla="*/ 2147483647 w 23"/>
                <a:gd name="T7" fmla="*/ 2147483647 h 105"/>
                <a:gd name="T8" fmla="*/ 0 w 23"/>
                <a:gd name="T9" fmla="*/ 2147483647 h 105"/>
                <a:gd name="T10" fmla="*/ 0 w 23"/>
                <a:gd name="T11" fmla="*/ 0 h 105"/>
                <a:gd name="T12" fmla="*/ 2147483647 w 23"/>
                <a:gd name="T13" fmla="*/ 0 h 105"/>
                <a:gd name="T14" fmla="*/ 0 60000 65536"/>
                <a:gd name="T15" fmla="*/ 0 60000 65536"/>
                <a:gd name="T16" fmla="*/ 0 60000 65536"/>
                <a:gd name="T17" fmla="*/ 0 60000 65536"/>
                <a:gd name="T18" fmla="*/ 0 60000 65536"/>
                <a:gd name="T19" fmla="*/ 0 60000 65536"/>
                <a:gd name="T20" fmla="*/ 0 60000 65536"/>
                <a:gd name="T21" fmla="*/ 0 w 23"/>
                <a:gd name="T22" fmla="*/ 0 h 105"/>
                <a:gd name="T23" fmla="*/ 23 w 23"/>
                <a:gd name="T24" fmla="*/ 105 h 1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105">
                  <a:moveTo>
                    <a:pt x="23" y="0"/>
                  </a:moveTo>
                  <a:cubicBezTo>
                    <a:pt x="23" y="94"/>
                    <a:pt x="23" y="94"/>
                    <a:pt x="23" y="94"/>
                  </a:cubicBezTo>
                  <a:cubicBezTo>
                    <a:pt x="23" y="100"/>
                    <a:pt x="18" y="105"/>
                    <a:pt x="12" y="105"/>
                  </a:cubicBezTo>
                  <a:cubicBezTo>
                    <a:pt x="11" y="105"/>
                    <a:pt x="11" y="105"/>
                    <a:pt x="11" y="105"/>
                  </a:cubicBezTo>
                  <a:cubicBezTo>
                    <a:pt x="5" y="105"/>
                    <a:pt x="0" y="100"/>
                    <a:pt x="0" y="94"/>
                  </a:cubicBezTo>
                  <a:cubicBezTo>
                    <a:pt x="0" y="0"/>
                    <a:pt x="0" y="0"/>
                    <a:pt x="0" y="0"/>
                  </a:cubicBezTo>
                  <a:lnTo>
                    <a:pt x="23" y="0"/>
                  </a:lnTo>
                  <a:close/>
                </a:path>
              </a:pathLst>
            </a:custGeom>
            <a:noFill/>
            <a:ln w="6350">
              <a:solidFill>
                <a:srgbClr val="000000"/>
              </a:solidFill>
              <a:miter lim="800000"/>
              <a:headEnd/>
              <a:tailEnd/>
            </a:ln>
          </p:spPr>
          <p:txBody>
            <a:bodyPr/>
            <a:lstStyle/>
            <a:p>
              <a:endParaRPr lang="en-US"/>
            </a:p>
          </p:txBody>
        </p:sp>
        <p:sp>
          <p:nvSpPr>
            <p:cNvPr id="27617" name="Freeform 989"/>
            <p:cNvSpPr>
              <a:spLocks/>
            </p:cNvSpPr>
            <p:nvPr/>
          </p:nvSpPr>
          <p:spPr bwMode="auto">
            <a:xfrm>
              <a:off x="3606800" y="3575720"/>
              <a:ext cx="206375" cy="349250"/>
            </a:xfrm>
            <a:custGeom>
              <a:avLst/>
              <a:gdLst>
                <a:gd name="T0" fmla="*/ 2147483647 w 63"/>
                <a:gd name="T1" fmla="*/ 2147483647 h 106"/>
                <a:gd name="T2" fmla="*/ 2147483647 w 63"/>
                <a:gd name="T3" fmla="*/ 0 h 106"/>
                <a:gd name="T4" fmla="*/ 0 w 63"/>
                <a:gd name="T5" fmla="*/ 2147483647 h 106"/>
                <a:gd name="T6" fmla="*/ 2147483647 w 63"/>
                <a:gd name="T7" fmla="*/ 2147483647 h 106"/>
                <a:gd name="T8" fmla="*/ 2147483647 w 63"/>
                <a:gd name="T9" fmla="*/ 2147483647 h 106"/>
                <a:gd name="T10" fmla="*/ 0 60000 65536"/>
                <a:gd name="T11" fmla="*/ 0 60000 65536"/>
                <a:gd name="T12" fmla="*/ 0 60000 65536"/>
                <a:gd name="T13" fmla="*/ 0 60000 65536"/>
                <a:gd name="T14" fmla="*/ 0 60000 65536"/>
                <a:gd name="T15" fmla="*/ 0 w 63"/>
                <a:gd name="T16" fmla="*/ 0 h 106"/>
                <a:gd name="T17" fmla="*/ 63 w 63"/>
                <a:gd name="T18" fmla="*/ 106 h 106"/>
              </a:gdLst>
              <a:ahLst/>
              <a:cxnLst>
                <a:cxn ang="T10">
                  <a:pos x="T0" y="T1"/>
                </a:cxn>
                <a:cxn ang="T11">
                  <a:pos x="T2" y="T3"/>
                </a:cxn>
                <a:cxn ang="T12">
                  <a:pos x="T4" y="T5"/>
                </a:cxn>
                <a:cxn ang="T13">
                  <a:pos x="T6" y="T7"/>
                </a:cxn>
                <a:cxn ang="T14">
                  <a:pos x="T8" y="T9"/>
                </a:cxn>
              </a:cxnLst>
              <a:rect l="T15" t="T16" r="T17" b="T18"/>
              <a:pathLst>
                <a:path w="63" h="106">
                  <a:moveTo>
                    <a:pt x="63" y="51"/>
                  </a:moveTo>
                  <a:cubicBezTo>
                    <a:pt x="63" y="38"/>
                    <a:pt x="49" y="0"/>
                    <a:pt x="32" y="0"/>
                  </a:cubicBezTo>
                  <a:cubicBezTo>
                    <a:pt x="14" y="0"/>
                    <a:pt x="0" y="38"/>
                    <a:pt x="0" y="51"/>
                  </a:cubicBezTo>
                  <a:cubicBezTo>
                    <a:pt x="0" y="56"/>
                    <a:pt x="32" y="106"/>
                    <a:pt x="32" y="106"/>
                  </a:cubicBezTo>
                  <a:cubicBezTo>
                    <a:pt x="32" y="106"/>
                    <a:pt x="63" y="56"/>
                    <a:pt x="63" y="51"/>
                  </a:cubicBezTo>
                  <a:close/>
                </a:path>
              </a:pathLst>
            </a:custGeom>
            <a:solidFill>
              <a:srgbClr val="E12750"/>
            </a:solidFill>
            <a:ln w="12700">
              <a:solidFill>
                <a:srgbClr val="000000"/>
              </a:solidFill>
              <a:miter lim="800000"/>
              <a:headEnd/>
              <a:tailEnd/>
            </a:ln>
          </p:spPr>
          <p:txBody>
            <a:bodyPr/>
            <a:lstStyle/>
            <a:p>
              <a:endParaRPr lang="en-US"/>
            </a:p>
          </p:txBody>
        </p:sp>
        <p:sp>
          <p:nvSpPr>
            <p:cNvPr id="27618" name="Freeform 990"/>
            <p:cNvSpPr>
              <a:spLocks/>
            </p:cNvSpPr>
            <p:nvPr/>
          </p:nvSpPr>
          <p:spPr bwMode="auto">
            <a:xfrm>
              <a:off x="3606800" y="3575720"/>
              <a:ext cx="206375" cy="349250"/>
            </a:xfrm>
            <a:custGeom>
              <a:avLst/>
              <a:gdLst>
                <a:gd name="T0" fmla="*/ 2147483647 w 63"/>
                <a:gd name="T1" fmla="*/ 2147483647 h 106"/>
                <a:gd name="T2" fmla="*/ 2147483647 w 63"/>
                <a:gd name="T3" fmla="*/ 2147483647 h 106"/>
                <a:gd name="T4" fmla="*/ 0 w 63"/>
                <a:gd name="T5" fmla="*/ 2147483647 h 106"/>
                <a:gd name="T6" fmla="*/ 2147483647 w 63"/>
                <a:gd name="T7" fmla="*/ 0 h 106"/>
                <a:gd name="T8" fmla="*/ 2147483647 w 63"/>
                <a:gd name="T9" fmla="*/ 2147483647 h 106"/>
                <a:gd name="T10" fmla="*/ 0 60000 65536"/>
                <a:gd name="T11" fmla="*/ 0 60000 65536"/>
                <a:gd name="T12" fmla="*/ 0 60000 65536"/>
                <a:gd name="T13" fmla="*/ 0 60000 65536"/>
                <a:gd name="T14" fmla="*/ 0 60000 65536"/>
                <a:gd name="T15" fmla="*/ 0 w 63"/>
                <a:gd name="T16" fmla="*/ 0 h 106"/>
                <a:gd name="T17" fmla="*/ 63 w 63"/>
                <a:gd name="T18" fmla="*/ 106 h 106"/>
              </a:gdLst>
              <a:ahLst/>
              <a:cxnLst>
                <a:cxn ang="T10">
                  <a:pos x="T0" y="T1"/>
                </a:cxn>
                <a:cxn ang="T11">
                  <a:pos x="T2" y="T3"/>
                </a:cxn>
                <a:cxn ang="T12">
                  <a:pos x="T4" y="T5"/>
                </a:cxn>
                <a:cxn ang="T13">
                  <a:pos x="T6" y="T7"/>
                </a:cxn>
                <a:cxn ang="T14">
                  <a:pos x="T8" y="T9"/>
                </a:cxn>
              </a:cxnLst>
              <a:rect l="T15" t="T16" r="T17" b="T18"/>
              <a:pathLst>
                <a:path w="63" h="106">
                  <a:moveTo>
                    <a:pt x="63" y="51"/>
                  </a:moveTo>
                  <a:cubicBezTo>
                    <a:pt x="63" y="56"/>
                    <a:pt x="32" y="106"/>
                    <a:pt x="32" y="106"/>
                  </a:cubicBezTo>
                  <a:cubicBezTo>
                    <a:pt x="31" y="106"/>
                    <a:pt x="0" y="56"/>
                    <a:pt x="0" y="51"/>
                  </a:cubicBezTo>
                  <a:cubicBezTo>
                    <a:pt x="0" y="38"/>
                    <a:pt x="14" y="0"/>
                    <a:pt x="32" y="0"/>
                  </a:cubicBezTo>
                  <a:cubicBezTo>
                    <a:pt x="49" y="0"/>
                    <a:pt x="63" y="38"/>
                    <a:pt x="63" y="51"/>
                  </a:cubicBezTo>
                  <a:close/>
                </a:path>
              </a:pathLst>
            </a:custGeom>
            <a:solidFill>
              <a:srgbClr val="E12851"/>
            </a:solidFill>
            <a:ln w="9525">
              <a:noFill/>
              <a:round/>
              <a:headEnd/>
              <a:tailEnd/>
            </a:ln>
          </p:spPr>
          <p:txBody>
            <a:bodyPr/>
            <a:lstStyle/>
            <a:p>
              <a:endParaRPr lang="en-US"/>
            </a:p>
          </p:txBody>
        </p:sp>
        <p:sp>
          <p:nvSpPr>
            <p:cNvPr id="27619" name="Freeform 991"/>
            <p:cNvSpPr>
              <a:spLocks/>
            </p:cNvSpPr>
            <p:nvPr/>
          </p:nvSpPr>
          <p:spPr bwMode="auto">
            <a:xfrm>
              <a:off x="3606800" y="3575720"/>
              <a:ext cx="206375" cy="346075"/>
            </a:xfrm>
            <a:custGeom>
              <a:avLst/>
              <a:gdLst>
                <a:gd name="T0" fmla="*/ 2147483647 w 63"/>
                <a:gd name="T1" fmla="*/ 2147483647 h 105"/>
                <a:gd name="T2" fmla="*/ 2147483647 w 63"/>
                <a:gd name="T3" fmla="*/ 2147483647 h 105"/>
                <a:gd name="T4" fmla="*/ 0 w 63"/>
                <a:gd name="T5" fmla="*/ 2147483647 h 105"/>
                <a:gd name="T6" fmla="*/ 2147483647 w 63"/>
                <a:gd name="T7" fmla="*/ 0 h 105"/>
                <a:gd name="T8" fmla="*/ 2147483647 w 63"/>
                <a:gd name="T9" fmla="*/ 2147483647 h 105"/>
                <a:gd name="T10" fmla="*/ 0 60000 65536"/>
                <a:gd name="T11" fmla="*/ 0 60000 65536"/>
                <a:gd name="T12" fmla="*/ 0 60000 65536"/>
                <a:gd name="T13" fmla="*/ 0 60000 65536"/>
                <a:gd name="T14" fmla="*/ 0 60000 65536"/>
                <a:gd name="T15" fmla="*/ 0 w 63"/>
                <a:gd name="T16" fmla="*/ 0 h 105"/>
                <a:gd name="T17" fmla="*/ 63 w 63"/>
                <a:gd name="T18" fmla="*/ 105 h 105"/>
              </a:gdLst>
              <a:ahLst/>
              <a:cxnLst>
                <a:cxn ang="T10">
                  <a:pos x="T0" y="T1"/>
                </a:cxn>
                <a:cxn ang="T11">
                  <a:pos x="T2" y="T3"/>
                </a:cxn>
                <a:cxn ang="T12">
                  <a:pos x="T4" y="T5"/>
                </a:cxn>
                <a:cxn ang="T13">
                  <a:pos x="T6" y="T7"/>
                </a:cxn>
                <a:cxn ang="T14">
                  <a:pos x="T8" y="T9"/>
                </a:cxn>
              </a:cxnLst>
              <a:rect l="T15" t="T16" r="T17" b="T18"/>
              <a:pathLst>
                <a:path w="63" h="105">
                  <a:moveTo>
                    <a:pt x="63" y="51"/>
                  </a:moveTo>
                  <a:cubicBezTo>
                    <a:pt x="63" y="56"/>
                    <a:pt x="32" y="105"/>
                    <a:pt x="32" y="105"/>
                  </a:cubicBezTo>
                  <a:cubicBezTo>
                    <a:pt x="31" y="105"/>
                    <a:pt x="0" y="56"/>
                    <a:pt x="0" y="51"/>
                  </a:cubicBezTo>
                  <a:cubicBezTo>
                    <a:pt x="0" y="38"/>
                    <a:pt x="14" y="0"/>
                    <a:pt x="32" y="0"/>
                  </a:cubicBezTo>
                  <a:cubicBezTo>
                    <a:pt x="49" y="0"/>
                    <a:pt x="63" y="38"/>
                    <a:pt x="63" y="51"/>
                  </a:cubicBezTo>
                  <a:close/>
                </a:path>
              </a:pathLst>
            </a:custGeom>
            <a:solidFill>
              <a:srgbClr val="E12951"/>
            </a:solidFill>
            <a:ln w="9525">
              <a:noFill/>
              <a:round/>
              <a:headEnd/>
              <a:tailEnd/>
            </a:ln>
          </p:spPr>
          <p:txBody>
            <a:bodyPr/>
            <a:lstStyle/>
            <a:p>
              <a:endParaRPr lang="en-US"/>
            </a:p>
          </p:txBody>
        </p:sp>
        <p:sp>
          <p:nvSpPr>
            <p:cNvPr id="27620" name="Freeform 992"/>
            <p:cNvSpPr>
              <a:spLocks/>
            </p:cNvSpPr>
            <p:nvPr/>
          </p:nvSpPr>
          <p:spPr bwMode="auto">
            <a:xfrm>
              <a:off x="3606800" y="3578895"/>
              <a:ext cx="206375" cy="342900"/>
            </a:xfrm>
            <a:custGeom>
              <a:avLst/>
              <a:gdLst>
                <a:gd name="T0" fmla="*/ 2147483647 w 63"/>
                <a:gd name="T1" fmla="*/ 2147483647 h 104"/>
                <a:gd name="T2" fmla="*/ 2147483647 w 63"/>
                <a:gd name="T3" fmla="*/ 2147483647 h 104"/>
                <a:gd name="T4" fmla="*/ 0 w 63"/>
                <a:gd name="T5" fmla="*/ 2147483647 h 104"/>
                <a:gd name="T6" fmla="*/ 2147483647 w 63"/>
                <a:gd name="T7" fmla="*/ 0 h 104"/>
                <a:gd name="T8" fmla="*/ 2147483647 w 63"/>
                <a:gd name="T9" fmla="*/ 2147483647 h 104"/>
                <a:gd name="T10" fmla="*/ 0 60000 65536"/>
                <a:gd name="T11" fmla="*/ 0 60000 65536"/>
                <a:gd name="T12" fmla="*/ 0 60000 65536"/>
                <a:gd name="T13" fmla="*/ 0 60000 65536"/>
                <a:gd name="T14" fmla="*/ 0 60000 65536"/>
                <a:gd name="T15" fmla="*/ 0 w 63"/>
                <a:gd name="T16" fmla="*/ 0 h 104"/>
                <a:gd name="T17" fmla="*/ 63 w 63"/>
                <a:gd name="T18" fmla="*/ 104 h 104"/>
              </a:gdLst>
              <a:ahLst/>
              <a:cxnLst>
                <a:cxn ang="T10">
                  <a:pos x="T0" y="T1"/>
                </a:cxn>
                <a:cxn ang="T11">
                  <a:pos x="T2" y="T3"/>
                </a:cxn>
                <a:cxn ang="T12">
                  <a:pos x="T4" y="T5"/>
                </a:cxn>
                <a:cxn ang="T13">
                  <a:pos x="T6" y="T7"/>
                </a:cxn>
                <a:cxn ang="T14">
                  <a:pos x="T8" y="T9"/>
                </a:cxn>
              </a:cxnLst>
              <a:rect l="T15" t="T16" r="T17" b="T18"/>
              <a:pathLst>
                <a:path w="63" h="104">
                  <a:moveTo>
                    <a:pt x="63" y="50"/>
                  </a:moveTo>
                  <a:cubicBezTo>
                    <a:pt x="63" y="55"/>
                    <a:pt x="32" y="104"/>
                    <a:pt x="32" y="104"/>
                  </a:cubicBezTo>
                  <a:cubicBezTo>
                    <a:pt x="31" y="104"/>
                    <a:pt x="0" y="55"/>
                    <a:pt x="0" y="50"/>
                  </a:cubicBezTo>
                  <a:cubicBezTo>
                    <a:pt x="0" y="37"/>
                    <a:pt x="14" y="0"/>
                    <a:pt x="32" y="0"/>
                  </a:cubicBezTo>
                  <a:cubicBezTo>
                    <a:pt x="49" y="0"/>
                    <a:pt x="63" y="37"/>
                    <a:pt x="63" y="50"/>
                  </a:cubicBezTo>
                  <a:close/>
                </a:path>
              </a:pathLst>
            </a:custGeom>
            <a:solidFill>
              <a:srgbClr val="E12A52"/>
            </a:solidFill>
            <a:ln w="9525">
              <a:noFill/>
              <a:round/>
              <a:headEnd/>
              <a:tailEnd/>
            </a:ln>
          </p:spPr>
          <p:txBody>
            <a:bodyPr/>
            <a:lstStyle/>
            <a:p>
              <a:endParaRPr lang="en-US"/>
            </a:p>
          </p:txBody>
        </p:sp>
        <p:sp>
          <p:nvSpPr>
            <p:cNvPr id="27621" name="Freeform 993"/>
            <p:cNvSpPr>
              <a:spLocks/>
            </p:cNvSpPr>
            <p:nvPr/>
          </p:nvSpPr>
          <p:spPr bwMode="auto">
            <a:xfrm>
              <a:off x="3606800" y="3578895"/>
              <a:ext cx="206375" cy="342900"/>
            </a:xfrm>
            <a:custGeom>
              <a:avLst/>
              <a:gdLst>
                <a:gd name="T0" fmla="*/ 2147483647 w 63"/>
                <a:gd name="T1" fmla="*/ 2147483647 h 104"/>
                <a:gd name="T2" fmla="*/ 2147483647 w 63"/>
                <a:gd name="T3" fmla="*/ 2147483647 h 104"/>
                <a:gd name="T4" fmla="*/ 0 w 63"/>
                <a:gd name="T5" fmla="*/ 2147483647 h 104"/>
                <a:gd name="T6" fmla="*/ 2147483647 w 63"/>
                <a:gd name="T7" fmla="*/ 0 h 104"/>
                <a:gd name="T8" fmla="*/ 2147483647 w 63"/>
                <a:gd name="T9" fmla="*/ 2147483647 h 104"/>
                <a:gd name="T10" fmla="*/ 0 60000 65536"/>
                <a:gd name="T11" fmla="*/ 0 60000 65536"/>
                <a:gd name="T12" fmla="*/ 0 60000 65536"/>
                <a:gd name="T13" fmla="*/ 0 60000 65536"/>
                <a:gd name="T14" fmla="*/ 0 60000 65536"/>
                <a:gd name="T15" fmla="*/ 0 w 63"/>
                <a:gd name="T16" fmla="*/ 0 h 104"/>
                <a:gd name="T17" fmla="*/ 63 w 63"/>
                <a:gd name="T18" fmla="*/ 104 h 104"/>
              </a:gdLst>
              <a:ahLst/>
              <a:cxnLst>
                <a:cxn ang="T10">
                  <a:pos x="T0" y="T1"/>
                </a:cxn>
                <a:cxn ang="T11">
                  <a:pos x="T2" y="T3"/>
                </a:cxn>
                <a:cxn ang="T12">
                  <a:pos x="T4" y="T5"/>
                </a:cxn>
                <a:cxn ang="T13">
                  <a:pos x="T6" y="T7"/>
                </a:cxn>
                <a:cxn ang="T14">
                  <a:pos x="T8" y="T9"/>
                </a:cxn>
              </a:cxnLst>
              <a:rect l="T15" t="T16" r="T17" b="T18"/>
              <a:pathLst>
                <a:path w="63" h="104">
                  <a:moveTo>
                    <a:pt x="63" y="50"/>
                  </a:moveTo>
                  <a:cubicBezTo>
                    <a:pt x="63" y="55"/>
                    <a:pt x="32" y="104"/>
                    <a:pt x="32" y="104"/>
                  </a:cubicBezTo>
                  <a:cubicBezTo>
                    <a:pt x="31" y="104"/>
                    <a:pt x="0" y="55"/>
                    <a:pt x="0" y="50"/>
                  </a:cubicBezTo>
                  <a:cubicBezTo>
                    <a:pt x="0" y="37"/>
                    <a:pt x="14" y="0"/>
                    <a:pt x="32" y="0"/>
                  </a:cubicBezTo>
                  <a:cubicBezTo>
                    <a:pt x="49" y="0"/>
                    <a:pt x="63" y="37"/>
                    <a:pt x="63" y="50"/>
                  </a:cubicBezTo>
                  <a:close/>
                </a:path>
              </a:pathLst>
            </a:custGeom>
            <a:solidFill>
              <a:srgbClr val="E12B52"/>
            </a:solidFill>
            <a:ln w="9525">
              <a:noFill/>
              <a:round/>
              <a:headEnd/>
              <a:tailEnd/>
            </a:ln>
          </p:spPr>
          <p:txBody>
            <a:bodyPr/>
            <a:lstStyle/>
            <a:p>
              <a:endParaRPr lang="en-US"/>
            </a:p>
          </p:txBody>
        </p:sp>
        <p:sp>
          <p:nvSpPr>
            <p:cNvPr id="27622" name="Freeform 994"/>
            <p:cNvSpPr>
              <a:spLocks/>
            </p:cNvSpPr>
            <p:nvPr/>
          </p:nvSpPr>
          <p:spPr bwMode="auto">
            <a:xfrm>
              <a:off x="3609975" y="3578895"/>
              <a:ext cx="203200" cy="342900"/>
            </a:xfrm>
            <a:custGeom>
              <a:avLst/>
              <a:gdLst>
                <a:gd name="T0" fmla="*/ 2147483647 w 62"/>
                <a:gd name="T1" fmla="*/ 2147483647 h 104"/>
                <a:gd name="T2" fmla="*/ 2147483647 w 62"/>
                <a:gd name="T3" fmla="*/ 2147483647 h 104"/>
                <a:gd name="T4" fmla="*/ 0 w 62"/>
                <a:gd name="T5" fmla="*/ 2147483647 h 104"/>
                <a:gd name="T6" fmla="*/ 2147483647 w 62"/>
                <a:gd name="T7" fmla="*/ 0 h 104"/>
                <a:gd name="T8" fmla="*/ 2147483647 w 62"/>
                <a:gd name="T9" fmla="*/ 2147483647 h 104"/>
                <a:gd name="T10" fmla="*/ 0 60000 65536"/>
                <a:gd name="T11" fmla="*/ 0 60000 65536"/>
                <a:gd name="T12" fmla="*/ 0 60000 65536"/>
                <a:gd name="T13" fmla="*/ 0 60000 65536"/>
                <a:gd name="T14" fmla="*/ 0 60000 65536"/>
                <a:gd name="T15" fmla="*/ 0 w 62"/>
                <a:gd name="T16" fmla="*/ 0 h 104"/>
                <a:gd name="T17" fmla="*/ 62 w 62"/>
                <a:gd name="T18" fmla="*/ 104 h 104"/>
              </a:gdLst>
              <a:ahLst/>
              <a:cxnLst>
                <a:cxn ang="T10">
                  <a:pos x="T0" y="T1"/>
                </a:cxn>
                <a:cxn ang="T11">
                  <a:pos x="T2" y="T3"/>
                </a:cxn>
                <a:cxn ang="T12">
                  <a:pos x="T4" y="T5"/>
                </a:cxn>
                <a:cxn ang="T13">
                  <a:pos x="T6" y="T7"/>
                </a:cxn>
                <a:cxn ang="T14">
                  <a:pos x="T8" y="T9"/>
                </a:cxn>
              </a:cxnLst>
              <a:rect l="T15" t="T16" r="T17" b="T18"/>
              <a:pathLst>
                <a:path w="62" h="104">
                  <a:moveTo>
                    <a:pt x="62" y="50"/>
                  </a:moveTo>
                  <a:cubicBezTo>
                    <a:pt x="62" y="55"/>
                    <a:pt x="31" y="104"/>
                    <a:pt x="31" y="104"/>
                  </a:cubicBezTo>
                  <a:cubicBezTo>
                    <a:pt x="30" y="104"/>
                    <a:pt x="0" y="55"/>
                    <a:pt x="0" y="50"/>
                  </a:cubicBezTo>
                  <a:cubicBezTo>
                    <a:pt x="0" y="37"/>
                    <a:pt x="13" y="0"/>
                    <a:pt x="31" y="0"/>
                  </a:cubicBezTo>
                  <a:cubicBezTo>
                    <a:pt x="48" y="0"/>
                    <a:pt x="62" y="37"/>
                    <a:pt x="62" y="50"/>
                  </a:cubicBezTo>
                  <a:close/>
                </a:path>
              </a:pathLst>
            </a:custGeom>
            <a:solidFill>
              <a:srgbClr val="E12B52"/>
            </a:solidFill>
            <a:ln w="9525">
              <a:noFill/>
              <a:round/>
              <a:headEnd/>
              <a:tailEnd/>
            </a:ln>
          </p:spPr>
          <p:txBody>
            <a:bodyPr/>
            <a:lstStyle/>
            <a:p>
              <a:endParaRPr lang="en-US"/>
            </a:p>
          </p:txBody>
        </p:sp>
        <p:sp>
          <p:nvSpPr>
            <p:cNvPr id="27623" name="Freeform 995"/>
            <p:cNvSpPr>
              <a:spLocks/>
            </p:cNvSpPr>
            <p:nvPr/>
          </p:nvSpPr>
          <p:spPr bwMode="auto">
            <a:xfrm>
              <a:off x="3609975" y="3578895"/>
              <a:ext cx="200025" cy="339725"/>
            </a:xfrm>
            <a:custGeom>
              <a:avLst/>
              <a:gdLst>
                <a:gd name="T0" fmla="*/ 2147483647 w 61"/>
                <a:gd name="T1" fmla="*/ 2147483647 h 103"/>
                <a:gd name="T2" fmla="*/ 2147483647 w 61"/>
                <a:gd name="T3" fmla="*/ 2147483647 h 103"/>
                <a:gd name="T4" fmla="*/ 0 w 61"/>
                <a:gd name="T5" fmla="*/ 2147483647 h 103"/>
                <a:gd name="T6" fmla="*/ 2147483647 w 61"/>
                <a:gd name="T7" fmla="*/ 0 h 103"/>
                <a:gd name="T8" fmla="*/ 2147483647 w 61"/>
                <a:gd name="T9" fmla="*/ 2147483647 h 103"/>
                <a:gd name="T10" fmla="*/ 0 60000 65536"/>
                <a:gd name="T11" fmla="*/ 0 60000 65536"/>
                <a:gd name="T12" fmla="*/ 0 60000 65536"/>
                <a:gd name="T13" fmla="*/ 0 60000 65536"/>
                <a:gd name="T14" fmla="*/ 0 60000 65536"/>
                <a:gd name="T15" fmla="*/ 0 w 61"/>
                <a:gd name="T16" fmla="*/ 0 h 103"/>
                <a:gd name="T17" fmla="*/ 61 w 61"/>
                <a:gd name="T18" fmla="*/ 103 h 103"/>
              </a:gdLst>
              <a:ahLst/>
              <a:cxnLst>
                <a:cxn ang="T10">
                  <a:pos x="T0" y="T1"/>
                </a:cxn>
                <a:cxn ang="T11">
                  <a:pos x="T2" y="T3"/>
                </a:cxn>
                <a:cxn ang="T12">
                  <a:pos x="T4" y="T5"/>
                </a:cxn>
                <a:cxn ang="T13">
                  <a:pos x="T6" y="T7"/>
                </a:cxn>
                <a:cxn ang="T14">
                  <a:pos x="T8" y="T9"/>
                </a:cxn>
              </a:cxnLst>
              <a:rect l="T15" t="T16" r="T17" b="T18"/>
              <a:pathLst>
                <a:path w="61" h="103">
                  <a:moveTo>
                    <a:pt x="61" y="50"/>
                  </a:moveTo>
                  <a:cubicBezTo>
                    <a:pt x="61" y="55"/>
                    <a:pt x="31" y="103"/>
                    <a:pt x="31" y="103"/>
                  </a:cubicBezTo>
                  <a:cubicBezTo>
                    <a:pt x="30" y="103"/>
                    <a:pt x="0" y="55"/>
                    <a:pt x="0" y="50"/>
                  </a:cubicBezTo>
                  <a:cubicBezTo>
                    <a:pt x="0" y="37"/>
                    <a:pt x="13" y="0"/>
                    <a:pt x="31" y="0"/>
                  </a:cubicBezTo>
                  <a:cubicBezTo>
                    <a:pt x="48" y="0"/>
                    <a:pt x="61" y="37"/>
                    <a:pt x="61" y="50"/>
                  </a:cubicBezTo>
                  <a:close/>
                </a:path>
              </a:pathLst>
            </a:custGeom>
            <a:solidFill>
              <a:srgbClr val="E12C53"/>
            </a:solidFill>
            <a:ln w="9525">
              <a:noFill/>
              <a:round/>
              <a:headEnd/>
              <a:tailEnd/>
            </a:ln>
          </p:spPr>
          <p:txBody>
            <a:bodyPr/>
            <a:lstStyle/>
            <a:p>
              <a:endParaRPr lang="en-US"/>
            </a:p>
          </p:txBody>
        </p:sp>
        <p:sp>
          <p:nvSpPr>
            <p:cNvPr id="27624" name="Freeform 996"/>
            <p:cNvSpPr>
              <a:spLocks/>
            </p:cNvSpPr>
            <p:nvPr/>
          </p:nvSpPr>
          <p:spPr bwMode="auto">
            <a:xfrm>
              <a:off x="3609975" y="3578895"/>
              <a:ext cx="200025" cy="339725"/>
            </a:xfrm>
            <a:custGeom>
              <a:avLst/>
              <a:gdLst>
                <a:gd name="T0" fmla="*/ 2147483647 w 61"/>
                <a:gd name="T1" fmla="*/ 2147483647 h 103"/>
                <a:gd name="T2" fmla="*/ 2147483647 w 61"/>
                <a:gd name="T3" fmla="*/ 2147483647 h 103"/>
                <a:gd name="T4" fmla="*/ 0 w 61"/>
                <a:gd name="T5" fmla="*/ 2147483647 h 103"/>
                <a:gd name="T6" fmla="*/ 2147483647 w 61"/>
                <a:gd name="T7" fmla="*/ 0 h 103"/>
                <a:gd name="T8" fmla="*/ 2147483647 w 61"/>
                <a:gd name="T9" fmla="*/ 2147483647 h 103"/>
                <a:gd name="T10" fmla="*/ 0 60000 65536"/>
                <a:gd name="T11" fmla="*/ 0 60000 65536"/>
                <a:gd name="T12" fmla="*/ 0 60000 65536"/>
                <a:gd name="T13" fmla="*/ 0 60000 65536"/>
                <a:gd name="T14" fmla="*/ 0 60000 65536"/>
                <a:gd name="T15" fmla="*/ 0 w 61"/>
                <a:gd name="T16" fmla="*/ 0 h 103"/>
                <a:gd name="T17" fmla="*/ 61 w 61"/>
                <a:gd name="T18" fmla="*/ 103 h 103"/>
              </a:gdLst>
              <a:ahLst/>
              <a:cxnLst>
                <a:cxn ang="T10">
                  <a:pos x="T0" y="T1"/>
                </a:cxn>
                <a:cxn ang="T11">
                  <a:pos x="T2" y="T3"/>
                </a:cxn>
                <a:cxn ang="T12">
                  <a:pos x="T4" y="T5"/>
                </a:cxn>
                <a:cxn ang="T13">
                  <a:pos x="T6" y="T7"/>
                </a:cxn>
                <a:cxn ang="T14">
                  <a:pos x="T8" y="T9"/>
                </a:cxn>
              </a:cxnLst>
              <a:rect l="T15" t="T16" r="T17" b="T18"/>
              <a:pathLst>
                <a:path w="61" h="103">
                  <a:moveTo>
                    <a:pt x="61" y="50"/>
                  </a:moveTo>
                  <a:cubicBezTo>
                    <a:pt x="61" y="55"/>
                    <a:pt x="31" y="103"/>
                    <a:pt x="31" y="103"/>
                  </a:cubicBezTo>
                  <a:cubicBezTo>
                    <a:pt x="30" y="103"/>
                    <a:pt x="0" y="55"/>
                    <a:pt x="0" y="50"/>
                  </a:cubicBezTo>
                  <a:cubicBezTo>
                    <a:pt x="0" y="37"/>
                    <a:pt x="14" y="0"/>
                    <a:pt x="31" y="0"/>
                  </a:cubicBezTo>
                  <a:cubicBezTo>
                    <a:pt x="48" y="0"/>
                    <a:pt x="61" y="37"/>
                    <a:pt x="61" y="50"/>
                  </a:cubicBezTo>
                  <a:close/>
                </a:path>
              </a:pathLst>
            </a:custGeom>
            <a:solidFill>
              <a:srgbClr val="E12D53"/>
            </a:solidFill>
            <a:ln w="9525">
              <a:noFill/>
              <a:round/>
              <a:headEnd/>
              <a:tailEnd/>
            </a:ln>
          </p:spPr>
          <p:txBody>
            <a:bodyPr/>
            <a:lstStyle/>
            <a:p>
              <a:endParaRPr lang="en-US"/>
            </a:p>
          </p:txBody>
        </p:sp>
        <p:sp>
          <p:nvSpPr>
            <p:cNvPr id="27625" name="Freeform 997"/>
            <p:cNvSpPr>
              <a:spLocks/>
            </p:cNvSpPr>
            <p:nvPr/>
          </p:nvSpPr>
          <p:spPr bwMode="auto">
            <a:xfrm>
              <a:off x="3609975" y="3578895"/>
              <a:ext cx="200025" cy="339725"/>
            </a:xfrm>
            <a:custGeom>
              <a:avLst/>
              <a:gdLst>
                <a:gd name="T0" fmla="*/ 2147483647 w 61"/>
                <a:gd name="T1" fmla="*/ 2147483647 h 103"/>
                <a:gd name="T2" fmla="*/ 2147483647 w 61"/>
                <a:gd name="T3" fmla="*/ 2147483647 h 103"/>
                <a:gd name="T4" fmla="*/ 0 w 61"/>
                <a:gd name="T5" fmla="*/ 2147483647 h 103"/>
                <a:gd name="T6" fmla="*/ 2147483647 w 61"/>
                <a:gd name="T7" fmla="*/ 0 h 103"/>
                <a:gd name="T8" fmla="*/ 2147483647 w 61"/>
                <a:gd name="T9" fmla="*/ 2147483647 h 103"/>
                <a:gd name="T10" fmla="*/ 0 60000 65536"/>
                <a:gd name="T11" fmla="*/ 0 60000 65536"/>
                <a:gd name="T12" fmla="*/ 0 60000 65536"/>
                <a:gd name="T13" fmla="*/ 0 60000 65536"/>
                <a:gd name="T14" fmla="*/ 0 60000 65536"/>
                <a:gd name="T15" fmla="*/ 0 w 61"/>
                <a:gd name="T16" fmla="*/ 0 h 103"/>
                <a:gd name="T17" fmla="*/ 61 w 61"/>
                <a:gd name="T18" fmla="*/ 103 h 103"/>
              </a:gdLst>
              <a:ahLst/>
              <a:cxnLst>
                <a:cxn ang="T10">
                  <a:pos x="T0" y="T1"/>
                </a:cxn>
                <a:cxn ang="T11">
                  <a:pos x="T2" y="T3"/>
                </a:cxn>
                <a:cxn ang="T12">
                  <a:pos x="T4" y="T5"/>
                </a:cxn>
                <a:cxn ang="T13">
                  <a:pos x="T6" y="T7"/>
                </a:cxn>
                <a:cxn ang="T14">
                  <a:pos x="T8" y="T9"/>
                </a:cxn>
              </a:cxnLst>
              <a:rect l="T15" t="T16" r="T17" b="T18"/>
              <a:pathLst>
                <a:path w="61" h="103">
                  <a:moveTo>
                    <a:pt x="61" y="50"/>
                  </a:moveTo>
                  <a:cubicBezTo>
                    <a:pt x="61" y="55"/>
                    <a:pt x="31" y="103"/>
                    <a:pt x="31" y="103"/>
                  </a:cubicBezTo>
                  <a:cubicBezTo>
                    <a:pt x="30" y="103"/>
                    <a:pt x="0" y="55"/>
                    <a:pt x="0" y="50"/>
                  </a:cubicBezTo>
                  <a:cubicBezTo>
                    <a:pt x="0" y="37"/>
                    <a:pt x="14" y="0"/>
                    <a:pt x="31" y="0"/>
                  </a:cubicBezTo>
                  <a:cubicBezTo>
                    <a:pt x="47" y="0"/>
                    <a:pt x="61" y="37"/>
                    <a:pt x="61" y="50"/>
                  </a:cubicBezTo>
                  <a:close/>
                </a:path>
              </a:pathLst>
            </a:custGeom>
            <a:solidFill>
              <a:srgbClr val="E12E54"/>
            </a:solidFill>
            <a:ln w="9525">
              <a:noFill/>
              <a:round/>
              <a:headEnd/>
              <a:tailEnd/>
            </a:ln>
          </p:spPr>
          <p:txBody>
            <a:bodyPr/>
            <a:lstStyle/>
            <a:p>
              <a:endParaRPr lang="en-US"/>
            </a:p>
          </p:txBody>
        </p:sp>
        <p:sp>
          <p:nvSpPr>
            <p:cNvPr id="27626" name="Freeform 998"/>
            <p:cNvSpPr>
              <a:spLocks/>
            </p:cNvSpPr>
            <p:nvPr/>
          </p:nvSpPr>
          <p:spPr bwMode="auto">
            <a:xfrm>
              <a:off x="3609975" y="3578895"/>
              <a:ext cx="200025" cy="339725"/>
            </a:xfrm>
            <a:custGeom>
              <a:avLst/>
              <a:gdLst>
                <a:gd name="T0" fmla="*/ 2147483647 w 61"/>
                <a:gd name="T1" fmla="*/ 2147483647 h 103"/>
                <a:gd name="T2" fmla="*/ 2147483647 w 61"/>
                <a:gd name="T3" fmla="*/ 2147483647 h 103"/>
                <a:gd name="T4" fmla="*/ 0 w 61"/>
                <a:gd name="T5" fmla="*/ 2147483647 h 103"/>
                <a:gd name="T6" fmla="*/ 2147483647 w 61"/>
                <a:gd name="T7" fmla="*/ 0 h 103"/>
                <a:gd name="T8" fmla="*/ 2147483647 w 61"/>
                <a:gd name="T9" fmla="*/ 2147483647 h 103"/>
                <a:gd name="T10" fmla="*/ 0 60000 65536"/>
                <a:gd name="T11" fmla="*/ 0 60000 65536"/>
                <a:gd name="T12" fmla="*/ 0 60000 65536"/>
                <a:gd name="T13" fmla="*/ 0 60000 65536"/>
                <a:gd name="T14" fmla="*/ 0 60000 65536"/>
                <a:gd name="T15" fmla="*/ 0 w 61"/>
                <a:gd name="T16" fmla="*/ 0 h 103"/>
                <a:gd name="T17" fmla="*/ 61 w 61"/>
                <a:gd name="T18" fmla="*/ 103 h 103"/>
              </a:gdLst>
              <a:ahLst/>
              <a:cxnLst>
                <a:cxn ang="T10">
                  <a:pos x="T0" y="T1"/>
                </a:cxn>
                <a:cxn ang="T11">
                  <a:pos x="T2" y="T3"/>
                </a:cxn>
                <a:cxn ang="T12">
                  <a:pos x="T4" y="T5"/>
                </a:cxn>
                <a:cxn ang="T13">
                  <a:pos x="T6" y="T7"/>
                </a:cxn>
                <a:cxn ang="T14">
                  <a:pos x="T8" y="T9"/>
                </a:cxn>
              </a:cxnLst>
              <a:rect l="T15" t="T16" r="T17" b="T18"/>
              <a:pathLst>
                <a:path w="61" h="103">
                  <a:moveTo>
                    <a:pt x="61" y="50"/>
                  </a:moveTo>
                  <a:cubicBezTo>
                    <a:pt x="61" y="54"/>
                    <a:pt x="31" y="103"/>
                    <a:pt x="31" y="103"/>
                  </a:cubicBezTo>
                  <a:cubicBezTo>
                    <a:pt x="30" y="103"/>
                    <a:pt x="0" y="54"/>
                    <a:pt x="0" y="50"/>
                  </a:cubicBezTo>
                  <a:cubicBezTo>
                    <a:pt x="0" y="37"/>
                    <a:pt x="14" y="0"/>
                    <a:pt x="31" y="0"/>
                  </a:cubicBezTo>
                  <a:cubicBezTo>
                    <a:pt x="47" y="0"/>
                    <a:pt x="61" y="37"/>
                    <a:pt x="61" y="50"/>
                  </a:cubicBezTo>
                  <a:close/>
                </a:path>
              </a:pathLst>
            </a:custGeom>
            <a:solidFill>
              <a:srgbClr val="E12E54"/>
            </a:solidFill>
            <a:ln w="9525">
              <a:noFill/>
              <a:round/>
              <a:headEnd/>
              <a:tailEnd/>
            </a:ln>
          </p:spPr>
          <p:txBody>
            <a:bodyPr/>
            <a:lstStyle/>
            <a:p>
              <a:endParaRPr lang="en-US"/>
            </a:p>
          </p:txBody>
        </p:sp>
        <p:sp>
          <p:nvSpPr>
            <p:cNvPr id="27627" name="Freeform 999"/>
            <p:cNvSpPr>
              <a:spLocks/>
            </p:cNvSpPr>
            <p:nvPr/>
          </p:nvSpPr>
          <p:spPr bwMode="auto">
            <a:xfrm>
              <a:off x="3609975" y="3578895"/>
              <a:ext cx="200025" cy="336550"/>
            </a:xfrm>
            <a:custGeom>
              <a:avLst/>
              <a:gdLst>
                <a:gd name="T0" fmla="*/ 2147483647 w 61"/>
                <a:gd name="T1" fmla="*/ 2147483647 h 102"/>
                <a:gd name="T2" fmla="*/ 2147483647 w 61"/>
                <a:gd name="T3" fmla="*/ 2147483647 h 102"/>
                <a:gd name="T4" fmla="*/ 0 w 61"/>
                <a:gd name="T5" fmla="*/ 2147483647 h 102"/>
                <a:gd name="T6" fmla="*/ 2147483647 w 61"/>
                <a:gd name="T7" fmla="*/ 0 h 102"/>
                <a:gd name="T8" fmla="*/ 2147483647 w 61"/>
                <a:gd name="T9" fmla="*/ 2147483647 h 102"/>
                <a:gd name="T10" fmla="*/ 0 60000 65536"/>
                <a:gd name="T11" fmla="*/ 0 60000 65536"/>
                <a:gd name="T12" fmla="*/ 0 60000 65536"/>
                <a:gd name="T13" fmla="*/ 0 60000 65536"/>
                <a:gd name="T14" fmla="*/ 0 60000 65536"/>
                <a:gd name="T15" fmla="*/ 0 w 61"/>
                <a:gd name="T16" fmla="*/ 0 h 102"/>
                <a:gd name="T17" fmla="*/ 61 w 61"/>
                <a:gd name="T18" fmla="*/ 102 h 102"/>
              </a:gdLst>
              <a:ahLst/>
              <a:cxnLst>
                <a:cxn ang="T10">
                  <a:pos x="T0" y="T1"/>
                </a:cxn>
                <a:cxn ang="T11">
                  <a:pos x="T2" y="T3"/>
                </a:cxn>
                <a:cxn ang="T12">
                  <a:pos x="T4" y="T5"/>
                </a:cxn>
                <a:cxn ang="T13">
                  <a:pos x="T6" y="T7"/>
                </a:cxn>
                <a:cxn ang="T14">
                  <a:pos x="T8" y="T9"/>
                </a:cxn>
              </a:cxnLst>
              <a:rect l="T15" t="T16" r="T17" b="T18"/>
              <a:pathLst>
                <a:path w="61" h="102">
                  <a:moveTo>
                    <a:pt x="61" y="50"/>
                  </a:moveTo>
                  <a:cubicBezTo>
                    <a:pt x="61" y="54"/>
                    <a:pt x="31" y="102"/>
                    <a:pt x="31" y="102"/>
                  </a:cubicBezTo>
                  <a:cubicBezTo>
                    <a:pt x="30" y="102"/>
                    <a:pt x="0" y="54"/>
                    <a:pt x="0" y="50"/>
                  </a:cubicBezTo>
                  <a:cubicBezTo>
                    <a:pt x="0" y="37"/>
                    <a:pt x="14" y="0"/>
                    <a:pt x="31" y="0"/>
                  </a:cubicBezTo>
                  <a:cubicBezTo>
                    <a:pt x="47" y="0"/>
                    <a:pt x="61" y="37"/>
                    <a:pt x="61" y="50"/>
                  </a:cubicBezTo>
                  <a:close/>
                </a:path>
              </a:pathLst>
            </a:custGeom>
            <a:solidFill>
              <a:srgbClr val="E12F55"/>
            </a:solidFill>
            <a:ln w="9525">
              <a:noFill/>
              <a:round/>
              <a:headEnd/>
              <a:tailEnd/>
            </a:ln>
          </p:spPr>
          <p:txBody>
            <a:bodyPr/>
            <a:lstStyle/>
            <a:p>
              <a:endParaRPr lang="en-US"/>
            </a:p>
          </p:txBody>
        </p:sp>
        <p:sp>
          <p:nvSpPr>
            <p:cNvPr id="27628" name="Freeform 1000"/>
            <p:cNvSpPr>
              <a:spLocks/>
            </p:cNvSpPr>
            <p:nvPr/>
          </p:nvSpPr>
          <p:spPr bwMode="auto">
            <a:xfrm>
              <a:off x="3609975" y="3582070"/>
              <a:ext cx="200025" cy="333375"/>
            </a:xfrm>
            <a:custGeom>
              <a:avLst/>
              <a:gdLst>
                <a:gd name="T0" fmla="*/ 2147483647 w 61"/>
                <a:gd name="T1" fmla="*/ 2147483647 h 101"/>
                <a:gd name="T2" fmla="*/ 2147483647 w 61"/>
                <a:gd name="T3" fmla="*/ 2147483647 h 101"/>
                <a:gd name="T4" fmla="*/ 0 w 61"/>
                <a:gd name="T5" fmla="*/ 2147483647 h 101"/>
                <a:gd name="T6" fmla="*/ 2147483647 w 61"/>
                <a:gd name="T7" fmla="*/ 0 h 101"/>
                <a:gd name="T8" fmla="*/ 2147483647 w 61"/>
                <a:gd name="T9" fmla="*/ 2147483647 h 101"/>
                <a:gd name="T10" fmla="*/ 0 60000 65536"/>
                <a:gd name="T11" fmla="*/ 0 60000 65536"/>
                <a:gd name="T12" fmla="*/ 0 60000 65536"/>
                <a:gd name="T13" fmla="*/ 0 60000 65536"/>
                <a:gd name="T14" fmla="*/ 0 60000 65536"/>
                <a:gd name="T15" fmla="*/ 0 w 61"/>
                <a:gd name="T16" fmla="*/ 0 h 101"/>
                <a:gd name="T17" fmla="*/ 61 w 61"/>
                <a:gd name="T18" fmla="*/ 101 h 101"/>
              </a:gdLst>
              <a:ahLst/>
              <a:cxnLst>
                <a:cxn ang="T10">
                  <a:pos x="T0" y="T1"/>
                </a:cxn>
                <a:cxn ang="T11">
                  <a:pos x="T2" y="T3"/>
                </a:cxn>
                <a:cxn ang="T12">
                  <a:pos x="T4" y="T5"/>
                </a:cxn>
                <a:cxn ang="T13">
                  <a:pos x="T6" y="T7"/>
                </a:cxn>
                <a:cxn ang="T14">
                  <a:pos x="T8" y="T9"/>
                </a:cxn>
              </a:cxnLst>
              <a:rect l="T15" t="T16" r="T17" b="T18"/>
              <a:pathLst>
                <a:path w="61" h="101">
                  <a:moveTo>
                    <a:pt x="61" y="49"/>
                  </a:moveTo>
                  <a:cubicBezTo>
                    <a:pt x="61" y="53"/>
                    <a:pt x="31" y="101"/>
                    <a:pt x="31" y="101"/>
                  </a:cubicBezTo>
                  <a:cubicBezTo>
                    <a:pt x="30" y="101"/>
                    <a:pt x="0" y="53"/>
                    <a:pt x="0" y="49"/>
                  </a:cubicBezTo>
                  <a:cubicBezTo>
                    <a:pt x="0" y="36"/>
                    <a:pt x="14" y="0"/>
                    <a:pt x="31" y="0"/>
                  </a:cubicBezTo>
                  <a:cubicBezTo>
                    <a:pt x="47" y="0"/>
                    <a:pt x="61" y="36"/>
                    <a:pt x="61" y="49"/>
                  </a:cubicBezTo>
                  <a:close/>
                </a:path>
              </a:pathLst>
            </a:custGeom>
            <a:solidFill>
              <a:srgbClr val="E23056"/>
            </a:solidFill>
            <a:ln w="9525">
              <a:noFill/>
              <a:round/>
              <a:headEnd/>
              <a:tailEnd/>
            </a:ln>
          </p:spPr>
          <p:txBody>
            <a:bodyPr/>
            <a:lstStyle/>
            <a:p>
              <a:endParaRPr lang="en-US"/>
            </a:p>
          </p:txBody>
        </p:sp>
        <p:sp>
          <p:nvSpPr>
            <p:cNvPr id="27629" name="Freeform 1001"/>
            <p:cNvSpPr>
              <a:spLocks/>
            </p:cNvSpPr>
            <p:nvPr/>
          </p:nvSpPr>
          <p:spPr bwMode="auto">
            <a:xfrm>
              <a:off x="3609975" y="3582070"/>
              <a:ext cx="200025" cy="333375"/>
            </a:xfrm>
            <a:custGeom>
              <a:avLst/>
              <a:gdLst>
                <a:gd name="T0" fmla="*/ 2147483647 w 61"/>
                <a:gd name="T1" fmla="*/ 2147483647 h 101"/>
                <a:gd name="T2" fmla="*/ 2147483647 w 61"/>
                <a:gd name="T3" fmla="*/ 2147483647 h 101"/>
                <a:gd name="T4" fmla="*/ 0 w 61"/>
                <a:gd name="T5" fmla="*/ 2147483647 h 101"/>
                <a:gd name="T6" fmla="*/ 2147483647 w 61"/>
                <a:gd name="T7" fmla="*/ 0 h 101"/>
                <a:gd name="T8" fmla="*/ 2147483647 w 61"/>
                <a:gd name="T9" fmla="*/ 2147483647 h 101"/>
                <a:gd name="T10" fmla="*/ 0 60000 65536"/>
                <a:gd name="T11" fmla="*/ 0 60000 65536"/>
                <a:gd name="T12" fmla="*/ 0 60000 65536"/>
                <a:gd name="T13" fmla="*/ 0 60000 65536"/>
                <a:gd name="T14" fmla="*/ 0 60000 65536"/>
                <a:gd name="T15" fmla="*/ 0 w 61"/>
                <a:gd name="T16" fmla="*/ 0 h 101"/>
                <a:gd name="T17" fmla="*/ 61 w 61"/>
                <a:gd name="T18" fmla="*/ 101 h 101"/>
              </a:gdLst>
              <a:ahLst/>
              <a:cxnLst>
                <a:cxn ang="T10">
                  <a:pos x="T0" y="T1"/>
                </a:cxn>
                <a:cxn ang="T11">
                  <a:pos x="T2" y="T3"/>
                </a:cxn>
                <a:cxn ang="T12">
                  <a:pos x="T4" y="T5"/>
                </a:cxn>
                <a:cxn ang="T13">
                  <a:pos x="T6" y="T7"/>
                </a:cxn>
                <a:cxn ang="T14">
                  <a:pos x="T8" y="T9"/>
                </a:cxn>
              </a:cxnLst>
              <a:rect l="T15" t="T16" r="T17" b="T18"/>
              <a:pathLst>
                <a:path w="61" h="101">
                  <a:moveTo>
                    <a:pt x="61" y="48"/>
                  </a:moveTo>
                  <a:cubicBezTo>
                    <a:pt x="61" y="53"/>
                    <a:pt x="31" y="101"/>
                    <a:pt x="31" y="101"/>
                  </a:cubicBezTo>
                  <a:cubicBezTo>
                    <a:pt x="30" y="101"/>
                    <a:pt x="0" y="53"/>
                    <a:pt x="0" y="48"/>
                  </a:cubicBezTo>
                  <a:cubicBezTo>
                    <a:pt x="0" y="36"/>
                    <a:pt x="14" y="0"/>
                    <a:pt x="31" y="0"/>
                  </a:cubicBezTo>
                  <a:cubicBezTo>
                    <a:pt x="47" y="0"/>
                    <a:pt x="61" y="36"/>
                    <a:pt x="61" y="48"/>
                  </a:cubicBezTo>
                  <a:close/>
                </a:path>
              </a:pathLst>
            </a:custGeom>
            <a:solidFill>
              <a:srgbClr val="E23056"/>
            </a:solidFill>
            <a:ln w="9525">
              <a:noFill/>
              <a:round/>
              <a:headEnd/>
              <a:tailEnd/>
            </a:ln>
          </p:spPr>
          <p:txBody>
            <a:bodyPr/>
            <a:lstStyle/>
            <a:p>
              <a:endParaRPr lang="en-US"/>
            </a:p>
          </p:txBody>
        </p:sp>
        <p:sp>
          <p:nvSpPr>
            <p:cNvPr id="27630" name="Freeform 1002"/>
            <p:cNvSpPr>
              <a:spLocks/>
            </p:cNvSpPr>
            <p:nvPr/>
          </p:nvSpPr>
          <p:spPr bwMode="auto">
            <a:xfrm>
              <a:off x="3613150" y="3582070"/>
              <a:ext cx="196850" cy="330200"/>
            </a:xfrm>
            <a:custGeom>
              <a:avLst/>
              <a:gdLst>
                <a:gd name="T0" fmla="*/ 2147483647 w 60"/>
                <a:gd name="T1" fmla="*/ 2147483647 h 100"/>
                <a:gd name="T2" fmla="*/ 2147483647 w 60"/>
                <a:gd name="T3" fmla="*/ 2147483647 h 100"/>
                <a:gd name="T4" fmla="*/ 0 w 60"/>
                <a:gd name="T5" fmla="*/ 2147483647 h 100"/>
                <a:gd name="T6" fmla="*/ 2147483647 w 60"/>
                <a:gd name="T7" fmla="*/ 0 h 100"/>
                <a:gd name="T8" fmla="*/ 2147483647 w 60"/>
                <a:gd name="T9" fmla="*/ 2147483647 h 100"/>
                <a:gd name="T10" fmla="*/ 0 60000 65536"/>
                <a:gd name="T11" fmla="*/ 0 60000 65536"/>
                <a:gd name="T12" fmla="*/ 0 60000 65536"/>
                <a:gd name="T13" fmla="*/ 0 60000 65536"/>
                <a:gd name="T14" fmla="*/ 0 60000 65536"/>
                <a:gd name="T15" fmla="*/ 0 w 60"/>
                <a:gd name="T16" fmla="*/ 0 h 100"/>
                <a:gd name="T17" fmla="*/ 60 w 60"/>
                <a:gd name="T18" fmla="*/ 100 h 100"/>
              </a:gdLst>
              <a:ahLst/>
              <a:cxnLst>
                <a:cxn ang="T10">
                  <a:pos x="T0" y="T1"/>
                </a:cxn>
                <a:cxn ang="T11">
                  <a:pos x="T2" y="T3"/>
                </a:cxn>
                <a:cxn ang="T12">
                  <a:pos x="T4" y="T5"/>
                </a:cxn>
                <a:cxn ang="T13">
                  <a:pos x="T6" y="T7"/>
                </a:cxn>
                <a:cxn ang="T14">
                  <a:pos x="T8" y="T9"/>
                </a:cxn>
              </a:cxnLst>
              <a:rect l="T15" t="T16" r="T17" b="T18"/>
              <a:pathLst>
                <a:path w="60" h="100">
                  <a:moveTo>
                    <a:pt x="60" y="48"/>
                  </a:moveTo>
                  <a:cubicBezTo>
                    <a:pt x="60" y="53"/>
                    <a:pt x="30" y="100"/>
                    <a:pt x="30" y="100"/>
                  </a:cubicBezTo>
                  <a:cubicBezTo>
                    <a:pt x="29" y="100"/>
                    <a:pt x="0" y="53"/>
                    <a:pt x="0" y="48"/>
                  </a:cubicBezTo>
                  <a:cubicBezTo>
                    <a:pt x="0" y="36"/>
                    <a:pt x="13" y="0"/>
                    <a:pt x="30" y="0"/>
                  </a:cubicBezTo>
                  <a:cubicBezTo>
                    <a:pt x="46" y="0"/>
                    <a:pt x="60" y="36"/>
                    <a:pt x="60" y="48"/>
                  </a:cubicBezTo>
                  <a:close/>
                </a:path>
              </a:pathLst>
            </a:custGeom>
            <a:solidFill>
              <a:srgbClr val="E23156"/>
            </a:solidFill>
            <a:ln w="9525">
              <a:noFill/>
              <a:round/>
              <a:headEnd/>
              <a:tailEnd/>
            </a:ln>
          </p:spPr>
          <p:txBody>
            <a:bodyPr/>
            <a:lstStyle/>
            <a:p>
              <a:endParaRPr lang="en-US"/>
            </a:p>
          </p:txBody>
        </p:sp>
        <p:sp>
          <p:nvSpPr>
            <p:cNvPr id="27631" name="Freeform 1003"/>
            <p:cNvSpPr>
              <a:spLocks/>
            </p:cNvSpPr>
            <p:nvPr/>
          </p:nvSpPr>
          <p:spPr bwMode="auto">
            <a:xfrm>
              <a:off x="3613150" y="3582070"/>
              <a:ext cx="193675" cy="330200"/>
            </a:xfrm>
            <a:custGeom>
              <a:avLst/>
              <a:gdLst>
                <a:gd name="T0" fmla="*/ 2147483647 w 59"/>
                <a:gd name="T1" fmla="*/ 2147483647 h 100"/>
                <a:gd name="T2" fmla="*/ 2147483647 w 59"/>
                <a:gd name="T3" fmla="*/ 2147483647 h 100"/>
                <a:gd name="T4" fmla="*/ 0 w 59"/>
                <a:gd name="T5" fmla="*/ 2147483647 h 100"/>
                <a:gd name="T6" fmla="*/ 2147483647 w 59"/>
                <a:gd name="T7" fmla="*/ 0 h 100"/>
                <a:gd name="T8" fmla="*/ 2147483647 w 59"/>
                <a:gd name="T9" fmla="*/ 2147483647 h 100"/>
                <a:gd name="T10" fmla="*/ 0 60000 65536"/>
                <a:gd name="T11" fmla="*/ 0 60000 65536"/>
                <a:gd name="T12" fmla="*/ 0 60000 65536"/>
                <a:gd name="T13" fmla="*/ 0 60000 65536"/>
                <a:gd name="T14" fmla="*/ 0 60000 65536"/>
                <a:gd name="T15" fmla="*/ 0 w 59"/>
                <a:gd name="T16" fmla="*/ 0 h 100"/>
                <a:gd name="T17" fmla="*/ 59 w 59"/>
                <a:gd name="T18" fmla="*/ 100 h 100"/>
              </a:gdLst>
              <a:ahLst/>
              <a:cxnLst>
                <a:cxn ang="T10">
                  <a:pos x="T0" y="T1"/>
                </a:cxn>
                <a:cxn ang="T11">
                  <a:pos x="T2" y="T3"/>
                </a:cxn>
                <a:cxn ang="T12">
                  <a:pos x="T4" y="T5"/>
                </a:cxn>
                <a:cxn ang="T13">
                  <a:pos x="T6" y="T7"/>
                </a:cxn>
                <a:cxn ang="T14">
                  <a:pos x="T8" y="T9"/>
                </a:cxn>
              </a:cxnLst>
              <a:rect l="T15" t="T16" r="T17" b="T18"/>
              <a:pathLst>
                <a:path w="59" h="100">
                  <a:moveTo>
                    <a:pt x="59" y="48"/>
                  </a:moveTo>
                  <a:cubicBezTo>
                    <a:pt x="59" y="53"/>
                    <a:pt x="30" y="100"/>
                    <a:pt x="30" y="100"/>
                  </a:cubicBezTo>
                  <a:cubicBezTo>
                    <a:pt x="29" y="100"/>
                    <a:pt x="0" y="53"/>
                    <a:pt x="0" y="48"/>
                  </a:cubicBezTo>
                  <a:cubicBezTo>
                    <a:pt x="0" y="36"/>
                    <a:pt x="13" y="0"/>
                    <a:pt x="30" y="0"/>
                  </a:cubicBezTo>
                  <a:cubicBezTo>
                    <a:pt x="46" y="0"/>
                    <a:pt x="59" y="36"/>
                    <a:pt x="59" y="48"/>
                  </a:cubicBezTo>
                  <a:close/>
                </a:path>
              </a:pathLst>
            </a:custGeom>
            <a:solidFill>
              <a:srgbClr val="E23257"/>
            </a:solidFill>
            <a:ln w="9525">
              <a:noFill/>
              <a:round/>
              <a:headEnd/>
              <a:tailEnd/>
            </a:ln>
          </p:spPr>
          <p:txBody>
            <a:bodyPr/>
            <a:lstStyle/>
            <a:p>
              <a:endParaRPr lang="en-US"/>
            </a:p>
          </p:txBody>
        </p:sp>
        <p:sp>
          <p:nvSpPr>
            <p:cNvPr id="27632" name="Freeform 1004"/>
            <p:cNvSpPr>
              <a:spLocks/>
            </p:cNvSpPr>
            <p:nvPr/>
          </p:nvSpPr>
          <p:spPr bwMode="auto">
            <a:xfrm>
              <a:off x="3613150" y="3582070"/>
              <a:ext cx="193675" cy="330200"/>
            </a:xfrm>
            <a:custGeom>
              <a:avLst/>
              <a:gdLst>
                <a:gd name="T0" fmla="*/ 2147483647 w 59"/>
                <a:gd name="T1" fmla="*/ 2147483647 h 100"/>
                <a:gd name="T2" fmla="*/ 2147483647 w 59"/>
                <a:gd name="T3" fmla="*/ 2147483647 h 100"/>
                <a:gd name="T4" fmla="*/ 0 w 59"/>
                <a:gd name="T5" fmla="*/ 2147483647 h 100"/>
                <a:gd name="T6" fmla="*/ 2147483647 w 59"/>
                <a:gd name="T7" fmla="*/ 0 h 100"/>
                <a:gd name="T8" fmla="*/ 2147483647 w 59"/>
                <a:gd name="T9" fmla="*/ 2147483647 h 100"/>
                <a:gd name="T10" fmla="*/ 0 60000 65536"/>
                <a:gd name="T11" fmla="*/ 0 60000 65536"/>
                <a:gd name="T12" fmla="*/ 0 60000 65536"/>
                <a:gd name="T13" fmla="*/ 0 60000 65536"/>
                <a:gd name="T14" fmla="*/ 0 60000 65536"/>
                <a:gd name="T15" fmla="*/ 0 w 59"/>
                <a:gd name="T16" fmla="*/ 0 h 100"/>
                <a:gd name="T17" fmla="*/ 59 w 59"/>
                <a:gd name="T18" fmla="*/ 100 h 100"/>
              </a:gdLst>
              <a:ahLst/>
              <a:cxnLst>
                <a:cxn ang="T10">
                  <a:pos x="T0" y="T1"/>
                </a:cxn>
                <a:cxn ang="T11">
                  <a:pos x="T2" y="T3"/>
                </a:cxn>
                <a:cxn ang="T12">
                  <a:pos x="T4" y="T5"/>
                </a:cxn>
                <a:cxn ang="T13">
                  <a:pos x="T6" y="T7"/>
                </a:cxn>
                <a:cxn ang="T14">
                  <a:pos x="T8" y="T9"/>
                </a:cxn>
              </a:cxnLst>
              <a:rect l="T15" t="T16" r="T17" b="T18"/>
              <a:pathLst>
                <a:path w="59" h="100">
                  <a:moveTo>
                    <a:pt x="59" y="48"/>
                  </a:moveTo>
                  <a:cubicBezTo>
                    <a:pt x="59" y="53"/>
                    <a:pt x="30" y="100"/>
                    <a:pt x="30" y="100"/>
                  </a:cubicBezTo>
                  <a:cubicBezTo>
                    <a:pt x="29" y="100"/>
                    <a:pt x="0" y="53"/>
                    <a:pt x="0" y="48"/>
                  </a:cubicBezTo>
                  <a:cubicBezTo>
                    <a:pt x="0" y="35"/>
                    <a:pt x="13" y="0"/>
                    <a:pt x="30" y="0"/>
                  </a:cubicBezTo>
                  <a:cubicBezTo>
                    <a:pt x="46" y="0"/>
                    <a:pt x="59" y="35"/>
                    <a:pt x="59" y="48"/>
                  </a:cubicBezTo>
                  <a:close/>
                </a:path>
              </a:pathLst>
            </a:custGeom>
            <a:solidFill>
              <a:srgbClr val="E23358"/>
            </a:solidFill>
            <a:ln w="9525">
              <a:noFill/>
              <a:round/>
              <a:headEnd/>
              <a:tailEnd/>
            </a:ln>
          </p:spPr>
          <p:txBody>
            <a:bodyPr/>
            <a:lstStyle/>
            <a:p>
              <a:endParaRPr lang="en-US"/>
            </a:p>
          </p:txBody>
        </p:sp>
        <p:sp>
          <p:nvSpPr>
            <p:cNvPr id="27633" name="Freeform 1005"/>
            <p:cNvSpPr>
              <a:spLocks/>
            </p:cNvSpPr>
            <p:nvPr/>
          </p:nvSpPr>
          <p:spPr bwMode="auto">
            <a:xfrm>
              <a:off x="3613150" y="3582070"/>
              <a:ext cx="193675" cy="330200"/>
            </a:xfrm>
            <a:custGeom>
              <a:avLst/>
              <a:gdLst>
                <a:gd name="T0" fmla="*/ 2147483647 w 59"/>
                <a:gd name="T1" fmla="*/ 2147483647 h 100"/>
                <a:gd name="T2" fmla="*/ 2147483647 w 59"/>
                <a:gd name="T3" fmla="*/ 2147483647 h 100"/>
                <a:gd name="T4" fmla="*/ 0 w 59"/>
                <a:gd name="T5" fmla="*/ 2147483647 h 100"/>
                <a:gd name="T6" fmla="*/ 2147483647 w 59"/>
                <a:gd name="T7" fmla="*/ 0 h 100"/>
                <a:gd name="T8" fmla="*/ 2147483647 w 59"/>
                <a:gd name="T9" fmla="*/ 2147483647 h 100"/>
                <a:gd name="T10" fmla="*/ 0 60000 65536"/>
                <a:gd name="T11" fmla="*/ 0 60000 65536"/>
                <a:gd name="T12" fmla="*/ 0 60000 65536"/>
                <a:gd name="T13" fmla="*/ 0 60000 65536"/>
                <a:gd name="T14" fmla="*/ 0 60000 65536"/>
                <a:gd name="T15" fmla="*/ 0 w 59"/>
                <a:gd name="T16" fmla="*/ 0 h 100"/>
                <a:gd name="T17" fmla="*/ 59 w 59"/>
                <a:gd name="T18" fmla="*/ 100 h 100"/>
              </a:gdLst>
              <a:ahLst/>
              <a:cxnLst>
                <a:cxn ang="T10">
                  <a:pos x="T0" y="T1"/>
                </a:cxn>
                <a:cxn ang="T11">
                  <a:pos x="T2" y="T3"/>
                </a:cxn>
                <a:cxn ang="T12">
                  <a:pos x="T4" y="T5"/>
                </a:cxn>
                <a:cxn ang="T13">
                  <a:pos x="T6" y="T7"/>
                </a:cxn>
                <a:cxn ang="T14">
                  <a:pos x="T8" y="T9"/>
                </a:cxn>
              </a:cxnLst>
              <a:rect l="T15" t="T16" r="T17" b="T18"/>
              <a:pathLst>
                <a:path w="59" h="100">
                  <a:moveTo>
                    <a:pt x="59" y="48"/>
                  </a:moveTo>
                  <a:cubicBezTo>
                    <a:pt x="59" y="53"/>
                    <a:pt x="30" y="100"/>
                    <a:pt x="30" y="100"/>
                  </a:cubicBezTo>
                  <a:cubicBezTo>
                    <a:pt x="29" y="100"/>
                    <a:pt x="0" y="53"/>
                    <a:pt x="0" y="48"/>
                  </a:cubicBezTo>
                  <a:cubicBezTo>
                    <a:pt x="0" y="35"/>
                    <a:pt x="13" y="0"/>
                    <a:pt x="30" y="0"/>
                  </a:cubicBezTo>
                  <a:cubicBezTo>
                    <a:pt x="46" y="0"/>
                    <a:pt x="59" y="35"/>
                    <a:pt x="59" y="48"/>
                  </a:cubicBezTo>
                  <a:close/>
                </a:path>
              </a:pathLst>
            </a:custGeom>
            <a:solidFill>
              <a:srgbClr val="E23458"/>
            </a:solidFill>
            <a:ln w="9525">
              <a:noFill/>
              <a:round/>
              <a:headEnd/>
              <a:tailEnd/>
            </a:ln>
          </p:spPr>
          <p:txBody>
            <a:bodyPr/>
            <a:lstStyle/>
            <a:p>
              <a:endParaRPr lang="en-US"/>
            </a:p>
          </p:txBody>
        </p:sp>
        <p:sp>
          <p:nvSpPr>
            <p:cNvPr id="27634" name="Freeform 1006"/>
            <p:cNvSpPr>
              <a:spLocks/>
            </p:cNvSpPr>
            <p:nvPr/>
          </p:nvSpPr>
          <p:spPr bwMode="auto">
            <a:xfrm>
              <a:off x="3613150" y="3582070"/>
              <a:ext cx="193675" cy="327025"/>
            </a:xfrm>
            <a:custGeom>
              <a:avLst/>
              <a:gdLst>
                <a:gd name="T0" fmla="*/ 2147483647 w 59"/>
                <a:gd name="T1" fmla="*/ 2147483647 h 99"/>
                <a:gd name="T2" fmla="*/ 2147483647 w 59"/>
                <a:gd name="T3" fmla="*/ 2147483647 h 99"/>
                <a:gd name="T4" fmla="*/ 0 w 59"/>
                <a:gd name="T5" fmla="*/ 2147483647 h 99"/>
                <a:gd name="T6" fmla="*/ 2147483647 w 59"/>
                <a:gd name="T7" fmla="*/ 0 h 99"/>
                <a:gd name="T8" fmla="*/ 2147483647 w 59"/>
                <a:gd name="T9" fmla="*/ 2147483647 h 99"/>
                <a:gd name="T10" fmla="*/ 0 60000 65536"/>
                <a:gd name="T11" fmla="*/ 0 60000 65536"/>
                <a:gd name="T12" fmla="*/ 0 60000 65536"/>
                <a:gd name="T13" fmla="*/ 0 60000 65536"/>
                <a:gd name="T14" fmla="*/ 0 60000 65536"/>
                <a:gd name="T15" fmla="*/ 0 w 59"/>
                <a:gd name="T16" fmla="*/ 0 h 99"/>
                <a:gd name="T17" fmla="*/ 59 w 59"/>
                <a:gd name="T18" fmla="*/ 99 h 99"/>
              </a:gdLst>
              <a:ahLst/>
              <a:cxnLst>
                <a:cxn ang="T10">
                  <a:pos x="T0" y="T1"/>
                </a:cxn>
                <a:cxn ang="T11">
                  <a:pos x="T2" y="T3"/>
                </a:cxn>
                <a:cxn ang="T12">
                  <a:pos x="T4" y="T5"/>
                </a:cxn>
                <a:cxn ang="T13">
                  <a:pos x="T6" y="T7"/>
                </a:cxn>
                <a:cxn ang="T14">
                  <a:pos x="T8" y="T9"/>
                </a:cxn>
              </a:cxnLst>
              <a:rect l="T15" t="T16" r="T17" b="T18"/>
              <a:pathLst>
                <a:path w="59" h="99">
                  <a:moveTo>
                    <a:pt x="59" y="48"/>
                  </a:moveTo>
                  <a:cubicBezTo>
                    <a:pt x="59" y="53"/>
                    <a:pt x="30" y="99"/>
                    <a:pt x="30" y="99"/>
                  </a:cubicBezTo>
                  <a:cubicBezTo>
                    <a:pt x="29" y="99"/>
                    <a:pt x="0" y="53"/>
                    <a:pt x="0" y="48"/>
                  </a:cubicBezTo>
                  <a:cubicBezTo>
                    <a:pt x="0" y="35"/>
                    <a:pt x="13" y="0"/>
                    <a:pt x="30" y="0"/>
                  </a:cubicBezTo>
                  <a:cubicBezTo>
                    <a:pt x="46" y="0"/>
                    <a:pt x="59" y="35"/>
                    <a:pt x="59" y="48"/>
                  </a:cubicBezTo>
                  <a:close/>
                </a:path>
              </a:pathLst>
            </a:custGeom>
            <a:solidFill>
              <a:srgbClr val="E23559"/>
            </a:solidFill>
            <a:ln w="9525">
              <a:noFill/>
              <a:round/>
              <a:headEnd/>
              <a:tailEnd/>
            </a:ln>
          </p:spPr>
          <p:txBody>
            <a:bodyPr/>
            <a:lstStyle/>
            <a:p>
              <a:endParaRPr lang="en-US"/>
            </a:p>
          </p:txBody>
        </p:sp>
        <p:sp>
          <p:nvSpPr>
            <p:cNvPr id="27635" name="Freeform 1007"/>
            <p:cNvSpPr>
              <a:spLocks/>
            </p:cNvSpPr>
            <p:nvPr/>
          </p:nvSpPr>
          <p:spPr bwMode="auto">
            <a:xfrm>
              <a:off x="3613150" y="3585245"/>
              <a:ext cx="193675" cy="323850"/>
            </a:xfrm>
            <a:custGeom>
              <a:avLst/>
              <a:gdLst>
                <a:gd name="T0" fmla="*/ 2147483647 w 59"/>
                <a:gd name="T1" fmla="*/ 2147483647 h 98"/>
                <a:gd name="T2" fmla="*/ 2147483647 w 59"/>
                <a:gd name="T3" fmla="*/ 2147483647 h 98"/>
                <a:gd name="T4" fmla="*/ 0 w 59"/>
                <a:gd name="T5" fmla="*/ 2147483647 h 98"/>
                <a:gd name="T6" fmla="*/ 2147483647 w 59"/>
                <a:gd name="T7" fmla="*/ 0 h 98"/>
                <a:gd name="T8" fmla="*/ 2147483647 w 59"/>
                <a:gd name="T9" fmla="*/ 2147483647 h 98"/>
                <a:gd name="T10" fmla="*/ 0 60000 65536"/>
                <a:gd name="T11" fmla="*/ 0 60000 65536"/>
                <a:gd name="T12" fmla="*/ 0 60000 65536"/>
                <a:gd name="T13" fmla="*/ 0 60000 65536"/>
                <a:gd name="T14" fmla="*/ 0 60000 65536"/>
                <a:gd name="T15" fmla="*/ 0 w 59"/>
                <a:gd name="T16" fmla="*/ 0 h 98"/>
                <a:gd name="T17" fmla="*/ 59 w 59"/>
                <a:gd name="T18" fmla="*/ 98 h 98"/>
              </a:gdLst>
              <a:ahLst/>
              <a:cxnLst>
                <a:cxn ang="T10">
                  <a:pos x="T0" y="T1"/>
                </a:cxn>
                <a:cxn ang="T11">
                  <a:pos x="T2" y="T3"/>
                </a:cxn>
                <a:cxn ang="T12">
                  <a:pos x="T4" y="T5"/>
                </a:cxn>
                <a:cxn ang="T13">
                  <a:pos x="T6" y="T7"/>
                </a:cxn>
                <a:cxn ang="T14">
                  <a:pos x="T8" y="T9"/>
                </a:cxn>
              </a:cxnLst>
              <a:rect l="T15" t="T16" r="T17" b="T18"/>
              <a:pathLst>
                <a:path w="59" h="98">
                  <a:moveTo>
                    <a:pt x="59" y="47"/>
                  </a:moveTo>
                  <a:cubicBezTo>
                    <a:pt x="59" y="52"/>
                    <a:pt x="30" y="98"/>
                    <a:pt x="30" y="98"/>
                  </a:cubicBezTo>
                  <a:cubicBezTo>
                    <a:pt x="29" y="98"/>
                    <a:pt x="0" y="52"/>
                    <a:pt x="0" y="47"/>
                  </a:cubicBezTo>
                  <a:cubicBezTo>
                    <a:pt x="0" y="34"/>
                    <a:pt x="13" y="0"/>
                    <a:pt x="30" y="0"/>
                  </a:cubicBezTo>
                  <a:cubicBezTo>
                    <a:pt x="46" y="0"/>
                    <a:pt x="59" y="34"/>
                    <a:pt x="59" y="47"/>
                  </a:cubicBezTo>
                  <a:close/>
                </a:path>
              </a:pathLst>
            </a:custGeom>
            <a:solidFill>
              <a:srgbClr val="E23559"/>
            </a:solidFill>
            <a:ln w="9525">
              <a:noFill/>
              <a:round/>
              <a:headEnd/>
              <a:tailEnd/>
            </a:ln>
          </p:spPr>
          <p:txBody>
            <a:bodyPr/>
            <a:lstStyle/>
            <a:p>
              <a:endParaRPr lang="en-US"/>
            </a:p>
          </p:txBody>
        </p:sp>
        <p:sp>
          <p:nvSpPr>
            <p:cNvPr id="27636" name="Freeform 1008"/>
            <p:cNvSpPr>
              <a:spLocks/>
            </p:cNvSpPr>
            <p:nvPr/>
          </p:nvSpPr>
          <p:spPr bwMode="auto">
            <a:xfrm>
              <a:off x="3613150" y="3585245"/>
              <a:ext cx="193675" cy="323850"/>
            </a:xfrm>
            <a:custGeom>
              <a:avLst/>
              <a:gdLst>
                <a:gd name="T0" fmla="*/ 2147483647 w 59"/>
                <a:gd name="T1" fmla="*/ 2147483647 h 98"/>
                <a:gd name="T2" fmla="*/ 2147483647 w 59"/>
                <a:gd name="T3" fmla="*/ 2147483647 h 98"/>
                <a:gd name="T4" fmla="*/ 0 w 59"/>
                <a:gd name="T5" fmla="*/ 2147483647 h 98"/>
                <a:gd name="T6" fmla="*/ 2147483647 w 59"/>
                <a:gd name="T7" fmla="*/ 0 h 98"/>
                <a:gd name="T8" fmla="*/ 2147483647 w 59"/>
                <a:gd name="T9" fmla="*/ 2147483647 h 98"/>
                <a:gd name="T10" fmla="*/ 0 60000 65536"/>
                <a:gd name="T11" fmla="*/ 0 60000 65536"/>
                <a:gd name="T12" fmla="*/ 0 60000 65536"/>
                <a:gd name="T13" fmla="*/ 0 60000 65536"/>
                <a:gd name="T14" fmla="*/ 0 60000 65536"/>
                <a:gd name="T15" fmla="*/ 0 w 59"/>
                <a:gd name="T16" fmla="*/ 0 h 98"/>
                <a:gd name="T17" fmla="*/ 59 w 59"/>
                <a:gd name="T18" fmla="*/ 98 h 98"/>
              </a:gdLst>
              <a:ahLst/>
              <a:cxnLst>
                <a:cxn ang="T10">
                  <a:pos x="T0" y="T1"/>
                </a:cxn>
                <a:cxn ang="T11">
                  <a:pos x="T2" y="T3"/>
                </a:cxn>
                <a:cxn ang="T12">
                  <a:pos x="T4" y="T5"/>
                </a:cxn>
                <a:cxn ang="T13">
                  <a:pos x="T6" y="T7"/>
                </a:cxn>
                <a:cxn ang="T14">
                  <a:pos x="T8" y="T9"/>
                </a:cxn>
              </a:cxnLst>
              <a:rect l="T15" t="T16" r="T17" b="T18"/>
              <a:pathLst>
                <a:path w="59" h="98">
                  <a:moveTo>
                    <a:pt x="59" y="47"/>
                  </a:moveTo>
                  <a:cubicBezTo>
                    <a:pt x="59" y="52"/>
                    <a:pt x="30" y="98"/>
                    <a:pt x="30" y="98"/>
                  </a:cubicBezTo>
                  <a:cubicBezTo>
                    <a:pt x="29" y="98"/>
                    <a:pt x="0" y="52"/>
                    <a:pt x="0" y="47"/>
                  </a:cubicBezTo>
                  <a:cubicBezTo>
                    <a:pt x="0" y="34"/>
                    <a:pt x="13" y="0"/>
                    <a:pt x="30" y="0"/>
                  </a:cubicBezTo>
                  <a:cubicBezTo>
                    <a:pt x="46" y="0"/>
                    <a:pt x="59" y="34"/>
                    <a:pt x="59" y="47"/>
                  </a:cubicBezTo>
                  <a:close/>
                </a:path>
              </a:pathLst>
            </a:custGeom>
            <a:solidFill>
              <a:srgbClr val="E2365A"/>
            </a:solidFill>
            <a:ln w="9525">
              <a:noFill/>
              <a:round/>
              <a:headEnd/>
              <a:tailEnd/>
            </a:ln>
          </p:spPr>
          <p:txBody>
            <a:bodyPr/>
            <a:lstStyle/>
            <a:p>
              <a:endParaRPr lang="en-US"/>
            </a:p>
          </p:txBody>
        </p:sp>
        <p:sp>
          <p:nvSpPr>
            <p:cNvPr id="27637" name="Freeform 1009"/>
            <p:cNvSpPr>
              <a:spLocks/>
            </p:cNvSpPr>
            <p:nvPr/>
          </p:nvSpPr>
          <p:spPr bwMode="auto">
            <a:xfrm>
              <a:off x="3613150" y="3585245"/>
              <a:ext cx="193675" cy="323850"/>
            </a:xfrm>
            <a:custGeom>
              <a:avLst/>
              <a:gdLst>
                <a:gd name="T0" fmla="*/ 2147483647 w 59"/>
                <a:gd name="T1" fmla="*/ 2147483647 h 98"/>
                <a:gd name="T2" fmla="*/ 2147483647 w 59"/>
                <a:gd name="T3" fmla="*/ 2147483647 h 98"/>
                <a:gd name="T4" fmla="*/ 0 w 59"/>
                <a:gd name="T5" fmla="*/ 2147483647 h 98"/>
                <a:gd name="T6" fmla="*/ 2147483647 w 59"/>
                <a:gd name="T7" fmla="*/ 0 h 98"/>
                <a:gd name="T8" fmla="*/ 2147483647 w 59"/>
                <a:gd name="T9" fmla="*/ 2147483647 h 98"/>
                <a:gd name="T10" fmla="*/ 0 60000 65536"/>
                <a:gd name="T11" fmla="*/ 0 60000 65536"/>
                <a:gd name="T12" fmla="*/ 0 60000 65536"/>
                <a:gd name="T13" fmla="*/ 0 60000 65536"/>
                <a:gd name="T14" fmla="*/ 0 60000 65536"/>
                <a:gd name="T15" fmla="*/ 0 w 59"/>
                <a:gd name="T16" fmla="*/ 0 h 98"/>
                <a:gd name="T17" fmla="*/ 59 w 59"/>
                <a:gd name="T18" fmla="*/ 98 h 98"/>
              </a:gdLst>
              <a:ahLst/>
              <a:cxnLst>
                <a:cxn ang="T10">
                  <a:pos x="T0" y="T1"/>
                </a:cxn>
                <a:cxn ang="T11">
                  <a:pos x="T2" y="T3"/>
                </a:cxn>
                <a:cxn ang="T12">
                  <a:pos x="T4" y="T5"/>
                </a:cxn>
                <a:cxn ang="T13">
                  <a:pos x="T6" y="T7"/>
                </a:cxn>
                <a:cxn ang="T14">
                  <a:pos x="T8" y="T9"/>
                </a:cxn>
              </a:cxnLst>
              <a:rect l="T15" t="T16" r="T17" b="T18"/>
              <a:pathLst>
                <a:path w="59" h="98">
                  <a:moveTo>
                    <a:pt x="59" y="47"/>
                  </a:moveTo>
                  <a:cubicBezTo>
                    <a:pt x="59" y="52"/>
                    <a:pt x="30" y="98"/>
                    <a:pt x="30" y="98"/>
                  </a:cubicBezTo>
                  <a:cubicBezTo>
                    <a:pt x="29" y="98"/>
                    <a:pt x="0" y="52"/>
                    <a:pt x="0" y="47"/>
                  </a:cubicBezTo>
                  <a:cubicBezTo>
                    <a:pt x="0" y="34"/>
                    <a:pt x="13" y="0"/>
                    <a:pt x="30" y="0"/>
                  </a:cubicBezTo>
                  <a:cubicBezTo>
                    <a:pt x="46" y="0"/>
                    <a:pt x="59" y="34"/>
                    <a:pt x="59" y="47"/>
                  </a:cubicBezTo>
                  <a:close/>
                </a:path>
              </a:pathLst>
            </a:custGeom>
            <a:solidFill>
              <a:srgbClr val="E2375A"/>
            </a:solidFill>
            <a:ln w="9525">
              <a:noFill/>
              <a:round/>
              <a:headEnd/>
              <a:tailEnd/>
            </a:ln>
          </p:spPr>
          <p:txBody>
            <a:bodyPr/>
            <a:lstStyle/>
            <a:p>
              <a:endParaRPr lang="en-US"/>
            </a:p>
          </p:txBody>
        </p:sp>
        <p:sp>
          <p:nvSpPr>
            <p:cNvPr id="27638" name="Freeform 1010"/>
            <p:cNvSpPr>
              <a:spLocks/>
            </p:cNvSpPr>
            <p:nvPr/>
          </p:nvSpPr>
          <p:spPr bwMode="auto">
            <a:xfrm>
              <a:off x="3613150" y="3585245"/>
              <a:ext cx="193675" cy="319087"/>
            </a:xfrm>
            <a:custGeom>
              <a:avLst/>
              <a:gdLst>
                <a:gd name="T0" fmla="*/ 2147483647 w 59"/>
                <a:gd name="T1" fmla="*/ 2147483647 h 97"/>
                <a:gd name="T2" fmla="*/ 2147483647 w 59"/>
                <a:gd name="T3" fmla="*/ 2147483647 h 97"/>
                <a:gd name="T4" fmla="*/ 0 w 59"/>
                <a:gd name="T5" fmla="*/ 2147483647 h 97"/>
                <a:gd name="T6" fmla="*/ 2147483647 w 59"/>
                <a:gd name="T7" fmla="*/ 0 h 97"/>
                <a:gd name="T8" fmla="*/ 2147483647 w 59"/>
                <a:gd name="T9" fmla="*/ 2147483647 h 97"/>
                <a:gd name="T10" fmla="*/ 0 60000 65536"/>
                <a:gd name="T11" fmla="*/ 0 60000 65536"/>
                <a:gd name="T12" fmla="*/ 0 60000 65536"/>
                <a:gd name="T13" fmla="*/ 0 60000 65536"/>
                <a:gd name="T14" fmla="*/ 0 60000 65536"/>
                <a:gd name="T15" fmla="*/ 0 w 59"/>
                <a:gd name="T16" fmla="*/ 0 h 97"/>
                <a:gd name="T17" fmla="*/ 59 w 59"/>
                <a:gd name="T18" fmla="*/ 97 h 97"/>
              </a:gdLst>
              <a:ahLst/>
              <a:cxnLst>
                <a:cxn ang="T10">
                  <a:pos x="T0" y="T1"/>
                </a:cxn>
                <a:cxn ang="T11">
                  <a:pos x="T2" y="T3"/>
                </a:cxn>
                <a:cxn ang="T12">
                  <a:pos x="T4" y="T5"/>
                </a:cxn>
                <a:cxn ang="T13">
                  <a:pos x="T6" y="T7"/>
                </a:cxn>
                <a:cxn ang="T14">
                  <a:pos x="T8" y="T9"/>
                </a:cxn>
              </a:cxnLst>
              <a:rect l="T15" t="T16" r="T17" b="T18"/>
              <a:pathLst>
                <a:path w="59" h="97">
                  <a:moveTo>
                    <a:pt x="59" y="47"/>
                  </a:moveTo>
                  <a:cubicBezTo>
                    <a:pt x="59" y="52"/>
                    <a:pt x="30" y="97"/>
                    <a:pt x="30" y="97"/>
                  </a:cubicBezTo>
                  <a:cubicBezTo>
                    <a:pt x="29" y="97"/>
                    <a:pt x="0" y="52"/>
                    <a:pt x="0" y="47"/>
                  </a:cubicBezTo>
                  <a:cubicBezTo>
                    <a:pt x="0" y="34"/>
                    <a:pt x="13" y="0"/>
                    <a:pt x="30" y="0"/>
                  </a:cubicBezTo>
                  <a:cubicBezTo>
                    <a:pt x="46" y="0"/>
                    <a:pt x="59" y="34"/>
                    <a:pt x="59" y="47"/>
                  </a:cubicBezTo>
                  <a:close/>
                </a:path>
              </a:pathLst>
            </a:custGeom>
            <a:solidFill>
              <a:srgbClr val="E3385B"/>
            </a:solidFill>
            <a:ln w="9525">
              <a:noFill/>
              <a:round/>
              <a:headEnd/>
              <a:tailEnd/>
            </a:ln>
          </p:spPr>
          <p:txBody>
            <a:bodyPr/>
            <a:lstStyle/>
            <a:p>
              <a:endParaRPr lang="en-US"/>
            </a:p>
          </p:txBody>
        </p:sp>
        <p:sp>
          <p:nvSpPr>
            <p:cNvPr id="27639" name="Freeform 1011"/>
            <p:cNvSpPr>
              <a:spLocks/>
            </p:cNvSpPr>
            <p:nvPr/>
          </p:nvSpPr>
          <p:spPr bwMode="auto">
            <a:xfrm>
              <a:off x="3616325" y="3585245"/>
              <a:ext cx="187325" cy="319087"/>
            </a:xfrm>
            <a:custGeom>
              <a:avLst/>
              <a:gdLst>
                <a:gd name="T0" fmla="*/ 2147483647 w 57"/>
                <a:gd name="T1" fmla="*/ 2147483647 h 97"/>
                <a:gd name="T2" fmla="*/ 2147483647 w 57"/>
                <a:gd name="T3" fmla="*/ 2147483647 h 97"/>
                <a:gd name="T4" fmla="*/ 0 w 57"/>
                <a:gd name="T5" fmla="*/ 2147483647 h 97"/>
                <a:gd name="T6" fmla="*/ 2147483647 w 57"/>
                <a:gd name="T7" fmla="*/ 0 h 97"/>
                <a:gd name="T8" fmla="*/ 2147483647 w 57"/>
                <a:gd name="T9" fmla="*/ 2147483647 h 97"/>
                <a:gd name="T10" fmla="*/ 0 60000 65536"/>
                <a:gd name="T11" fmla="*/ 0 60000 65536"/>
                <a:gd name="T12" fmla="*/ 0 60000 65536"/>
                <a:gd name="T13" fmla="*/ 0 60000 65536"/>
                <a:gd name="T14" fmla="*/ 0 60000 65536"/>
                <a:gd name="T15" fmla="*/ 0 w 57"/>
                <a:gd name="T16" fmla="*/ 0 h 97"/>
                <a:gd name="T17" fmla="*/ 57 w 57"/>
                <a:gd name="T18" fmla="*/ 97 h 97"/>
              </a:gdLst>
              <a:ahLst/>
              <a:cxnLst>
                <a:cxn ang="T10">
                  <a:pos x="T0" y="T1"/>
                </a:cxn>
                <a:cxn ang="T11">
                  <a:pos x="T2" y="T3"/>
                </a:cxn>
                <a:cxn ang="T12">
                  <a:pos x="T4" y="T5"/>
                </a:cxn>
                <a:cxn ang="T13">
                  <a:pos x="T6" y="T7"/>
                </a:cxn>
                <a:cxn ang="T14">
                  <a:pos x="T8" y="T9"/>
                </a:cxn>
              </a:cxnLst>
              <a:rect l="T15" t="T16" r="T17" b="T18"/>
              <a:pathLst>
                <a:path w="57" h="97">
                  <a:moveTo>
                    <a:pt x="57" y="47"/>
                  </a:moveTo>
                  <a:cubicBezTo>
                    <a:pt x="57" y="52"/>
                    <a:pt x="29" y="97"/>
                    <a:pt x="29" y="97"/>
                  </a:cubicBezTo>
                  <a:cubicBezTo>
                    <a:pt x="28" y="97"/>
                    <a:pt x="0" y="52"/>
                    <a:pt x="0" y="47"/>
                  </a:cubicBezTo>
                  <a:cubicBezTo>
                    <a:pt x="0" y="34"/>
                    <a:pt x="13" y="0"/>
                    <a:pt x="29" y="0"/>
                  </a:cubicBezTo>
                  <a:cubicBezTo>
                    <a:pt x="44" y="0"/>
                    <a:pt x="57" y="34"/>
                    <a:pt x="57" y="47"/>
                  </a:cubicBezTo>
                  <a:close/>
                </a:path>
              </a:pathLst>
            </a:custGeom>
            <a:solidFill>
              <a:srgbClr val="E3395B"/>
            </a:solidFill>
            <a:ln w="9525">
              <a:noFill/>
              <a:round/>
              <a:headEnd/>
              <a:tailEnd/>
            </a:ln>
          </p:spPr>
          <p:txBody>
            <a:bodyPr/>
            <a:lstStyle/>
            <a:p>
              <a:endParaRPr lang="en-US"/>
            </a:p>
          </p:txBody>
        </p:sp>
        <p:sp>
          <p:nvSpPr>
            <p:cNvPr id="27640" name="Freeform 1012"/>
            <p:cNvSpPr>
              <a:spLocks/>
            </p:cNvSpPr>
            <p:nvPr/>
          </p:nvSpPr>
          <p:spPr bwMode="auto">
            <a:xfrm>
              <a:off x="3616325" y="3585245"/>
              <a:ext cx="187325" cy="319087"/>
            </a:xfrm>
            <a:custGeom>
              <a:avLst/>
              <a:gdLst>
                <a:gd name="T0" fmla="*/ 2147483647 w 57"/>
                <a:gd name="T1" fmla="*/ 2147483647 h 97"/>
                <a:gd name="T2" fmla="*/ 2147483647 w 57"/>
                <a:gd name="T3" fmla="*/ 2147483647 h 97"/>
                <a:gd name="T4" fmla="*/ 0 w 57"/>
                <a:gd name="T5" fmla="*/ 2147483647 h 97"/>
                <a:gd name="T6" fmla="*/ 2147483647 w 57"/>
                <a:gd name="T7" fmla="*/ 0 h 97"/>
                <a:gd name="T8" fmla="*/ 2147483647 w 57"/>
                <a:gd name="T9" fmla="*/ 2147483647 h 97"/>
                <a:gd name="T10" fmla="*/ 0 60000 65536"/>
                <a:gd name="T11" fmla="*/ 0 60000 65536"/>
                <a:gd name="T12" fmla="*/ 0 60000 65536"/>
                <a:gd name="T13" fmla="*/ 0 60000 65536"/>
                <a:gd name="T14" fmla="*/ 0 60000 65536"/>
                <a:gd name="T15" fmla="*/ 0 w 57"/>
                <a:gd name="T16" fmla="*/ 0 h 97"/>
                <a:gd name="T17" fmla="*/ 57 w 57"/>
                <a:gd name="T18" fmla="*/ 97 h 97"/>
              </a:gdLst>
              <a:ahLst/>
              <a:cxnLst>
                <a:cxn ang="T10">
                  <a:pos x="T0" y="T1"/>
                </a:cxn>
                <a:cxn ang="T11">
                  <a:pos x="T2" y="T3"/>
                </a:cxn>
                <a:cxn ang="T12">
                  <a:pos x="T4" y="T5"/>
                </a:cxn>
                <a:cxn ang="T13">
                  <a:pos x="T6" y="T7"/>
                </a:cxn>
                <a:cxn ang="T14">
                  <a:pos x="T8" y="T9"/>
                </a:cxn>
              </a:cxnLst>
              <a:rect l="T15" t="T16" r="T17" b="T18"/>
              <a:pathLst>
                <a:path w="57" h="97">
                  <a:moveTo>
                    <a:pt x="57" y="47"/>
                  </a:moveTo>
                  <a:cubicBezTo>
                    <a:pt x="57" y="52"/>
                    <a:pt x="29" y="97"/>
                    <a:pt x="29" y="97"/>
                  </a:cubicBezTo>
                  <a:cubicBezTo>
                    <a:pt x="28" y="97"/>
                    <a:pt x="0" y="52"/>
                    <a:pt x="0" y="47"/>
                  </a:cubicBezTo>
                  <a:cubicBezTo>
                    <a:pt x="0" y="34"/>
                    <a:pt x="13" y="0"/>
                    <a:pt x="29" y="0"/>
                  </a:cubicBezTo>
                  <a:cubicBezTo>
                    <a:pt x="44" y="0"/>
                    <a:pt x="57" y="34"/>
                    <a:pt x="57" y="47"/>
                  </a:cubicBezTo>
                  <a:close/>
                </a:path>
              </a:pathLst>
            </a:custGeom>
            <a:solidFill>
              <a:srgbClr val="E33A5C"/>
            </a:solidFill>
            <a:ln w="9525">
              <a:noFill/>
              <a:round/>
              <a:headEnd/>
              <a:tailEnd/>
            </a:ln>
          </p:spPr>
          <p:txBody>
            <a:bodyPr/>
            <a:lstStyle/>
            <a:p>
              <a:endParaRPr lang="en-US"/>
            </a:p>
          </p:txBody>
        </p:sp>
        <p:sp>
          <p:nvSpPr>
            <p:cNvPr id="27641" name="Freeform 1013"/>
            <p:cNvSpPr>
              <a:spLocks/>
            </p:cNvSpPr>
            <p:nvPr/>
          </p:nvSpPr>
          <p:spPr bwMode="auto">
            <a:xfrm>
              <a:off x="3616325" y="3585245"/>
              <a:ext cx="187325" cy="319087"/>
            </a:xfrm>
            <a:custGeom>
              <a:avLst/>
              <a:gdLst>
                <a:gd name="T0" fmla="*/ 2147483647 w 57"/>
                <a:gd name="T1" fmla="*/ 2147483647 h 97"/>
                <a:gd name="T2" fmla="*/ 2147483647 w 57"/>
                <a:gd name="T3" fmla="*/ 2147483647 h 97"/>
                <a:gd name="T4" fmla="*/ 0 w 57"/>
                <a:gd name="T5" fmla="*/ 2147483647 h 97"/>
                <a:gd name="T6" fmla="*/ 2147483647 w 57"/>
                <a:gd name="T7" fmla="*/ 0 h 97"/>
                <a:gd name="T8" fmla="*/ 2147483647 w 57"/>
                <a:gd name="T9" fmla="*/ 2147483647 h 97"/>
                <a:gd name="T10" fmla="*/ 0 60000 65536"/>
                <a:gd name="T11" fmla="*/ 0 60000 65536"/>
                <a:gd name="T12" fmla="*/ 0 60000 65536"/>
                <a:gd name="T13" fmla="*/ 0 60000 65536"/>
                <a:gd name="T14" fmla="*/ 0 60000 65536"/>
                <a:gd name="T15" fmla="*/ 0 w 57"/>
                <a:gd name="T16" fmla="*/ 0 h 97"/>
                <a:gd name="T17" fmla="*/ 57 w 57"/>
                <a:gd name="T18" fmla="*/ 97 h 97"/>
              </a:gdLst>
              <a:ahLst/>
              <a:cxnLst>
                <a:cxn ang="T10">
                  <a:pos x="T0" y="T1"/>
                </a:cxn>
                <a:cxn ang="T11">
                  <a:pos x="T2" y="T3"/>
                </a:cxn>
                <a:cxn ang="T12">
                  <a:pos x="T4" y="T5"/>
                </a:cxn>
                <a:cxn ang="T13">
                  <a:pos x="T6" y="T7"/>
                </a:cxn>
                <a:cxn ang="T14">
                  <a:pos x="T8" y="T9"/>
                </a:cxn>
              </a:cxnLst>
              <a:rect l="T15" t="T16" r="T17" b="T18"/>
              <a:pathLst>
                <a:path w="57" h="97">
                  <a:moveTo>
                    <a:pt x="57" y="47"/>
                  </a:moveTo>
                  <a:cubicBezTo>
                    <a:pt x="57" y="52"/>
                    <a:pt x="29" y="97"/>
                    <a:pt x="29" y="97"/>
                  </a:cubicBezTo>
                  <a:cubicBezTo>
                    <a:pt x="28" y="97"/>
                    <a:pt x="0" y="52"/>
                    <a:pt x="0" y="47"/>
                  </a:cubicBezTo>
                  <a:cubicBezTo>
                    <a:pt x="0" y="34"/>
                    <a:pt x="13" y="0"/>
                    <a:pt x="29" y="0"/>
                  </a:cubicBezTo>
                  <a:cubicBezTo>
                    <a:pt x="44" y="0"/>
                    <a:pt x="57" y="34"/>
                    <a:pt x="57" y="47"/>
                  </a:cubicBezTo>
                  <a:close/>
                </a:path>
              </a:pathLst>
            </a:custGeom>
            <a:solidFill>
              <a:srgbClr val="E33B5C"/>
            </a:solidFill>
            <a:ln w="9525">
              <a:noFill/>
              <a:round/>
              <a:headEnd/>
              <a:tailEnd/>
            </a:ln>
          </p:spPr>
          <p:txBody>
            <a:bodyPr/>
            <a:lstStyle/>
            <a:p>
              <a:endParaRPr lang="en-US"/>
            </a:p>
          </p:txBody>
        </p:sp>
        <p:sp>
          <p:nvSpPr>
            <p:cNvPr id="27642" name="Freeform 1014"/>
            <p:cNvSpPr>
              <a:spLocks/>
            </p:cNvSpPr>
            <p:nvPr/>
          </p:nvSpPr>
          <p:spPr bwMode="auto">
            <a:xfrm>
              <a:off x="3616325" y="3585245"/>
              <a:ext cx="187325" cy="315912"/>
            </a:xfrm>
            <a:custGeom>
              <a:avLst/>
              <a:gdLst>
                <a:gd name="T0" fmla="*/ 2147483647 w 57"/>
                <a:gd name="T1" fmla="*/ 2147483647 h 96"/>
                <a:gd name="T2" fmla="*/ 2147483647 w 57"/>
                <a:gd name="T3" fmla="*/ 2147483647 h 96"/>
                <a:gd name="T4" fmla="*/ 0 w 57"/>
                <a:gd name="T5" fmla="*/ 2147483647 h 96"/>
                <a:gd name="T6" fmla="*/ 2147483647 w 57"/>
                <a:gd name="T7" fmla="*/ 0 h 96"/>
                <a:gd name="T8" fmla="*/ 2147483647 w 57"/>
                <a:gd name="T9" fmla="*/ 2147483647 h 96"/>
                <a:gd name="T10" fmla="*/ 0 60000 65536"/>
                <a:gd name="T11" fmla="*/ 0 60000 65536"/>
                <a:gd name="T12" fmla="*/ 0 60000 65536"/>
                <a:gd name="T13" fmla="*/ 0 60000 65536"/>
                <a:gd name="T14" fmla="*/ 0 60000 65536"/>
                <a:gd name="T15" fmla="*/ 0 w 57"/>
                <a:gd name="T16" fmla="*/ 0 h 96"/>
                <a:gd name="T17" fmla="*/ 57 w 57"/>
                <a:gd name="T18" fmla="*/ 96 h 96"/>
              </a:gdLst>
              <a:ahLst/>
              <a:cxnLst>
                <a:cxn ang="T10">
                  <a:pos x="T0" y="T1"/>
                </a:cxn>
                <a:cxn ang="T11">
                  <a:pos x="T2" y="T3"/>
                </a:cxn>
                <a:cxn ang="T12">
                  <a:pos x="T4" y="T5"/>
                </a:cxn>
                <a:cxn ang="T13">
                  <a:pos x="T6" y="T7"/>
                </a:cxn>
                <a:cxn ang="T14">
                  <a:pos x="T8" y="T9"/>
                </a:cxn>
              </a:cxnLst>
              <a:rect l="T15" t="T16" r="T17" b="T18"/>
              <a:pathLst>
                <a:path w="57" h="96">
                  <a:moveTo>
                    <a:pt x="57" y="47"/>
                  </a:moveTo>
                  <a:cubicBezTo>
                    <a:pt x="57" y="52"/>
                    <a:pt x="29" y="96"/>
                    <a:pt x="29" y="96"/>
                  </a:cubicBezTo>
                  <a:cubicBezTo>
                    <a:pt x="28" y="96"/>
                    <a:pt x="0" y="52"/>
                    <a:pt x="0" y="47"/>
                  </a:cubicBezTo>
                  <a:cubicBezTo>
                    <a:pt x="0" y="34"/>
                    <a:pt x="13" y="0"/>
                    <a:pt x="29" y="0"/>
                  </a:cubicBezTo>
                  <a:cubicBezTo>
                    <a:pt x="44" y="0"/>
                    <a:pt x="57" y="34"/>
                    <a:pt x="57" y="47"/>
                  </a:cubicBezTo>
                  <a:close/>
                </a:path>
              </a:pathLst>
            </a:custGeom>
            <a:solidFill>
              <a:srgbClr val="E33B5C"/>
            </a:solidFill>
            <a:ln w="9525">
              <a:noFill/>
              <a:round/>
              <a:headEnd/>
              <a:tailEnd/>
            </a:ln>
          </p:spPr>
          <p:txBody>
            <a:bodyPr/>
            <a:lstStyle/>
            <a:p>
              <a:endParaRPr lang="en-US"/>
            </a:p>
          </p:txBody>
        </p:sp>
        <p:sp>
          <p:nvSpPr>
            <p:cNvPr id="27643" name="Freeform 1015"/>
            <p:cNvSpPr>
              <a:spLocks/>
            </p:cNvSpPr>
            <p:nvPr/>
          </p:nvSpPr>
          <p:spPr bwMode="auto">
            <a:xfrm>
              <a:off x="3616325" y="3588420"/>
              <a:ext cx="187325" cy="312737"/>
            </a:xfrm>
            <a:custGeom>
              <a:avLst/>
              <a:gdLst>
                <a:gd name="T0" fmla="*/ 2147483647 w 57"/>
                <a:gd name="T1" fmla="*/ 2147483647 h 95"/>
                <a:gd name="T2" fmla="*/ 2147483647 w 57"/>
                <a:gd name="T3" fmla="*/ 2147483647 h 95"/>
                <a:gd name="T4" fmla="*/ 0 w 57"/>
                <a:gd name="T5" fmla="*/ 2147483647 h 95"/>
                <a:gd name="T6" fmla="*/ 2147483647 w 57"/>
                <a:gd name="T7" fmla="*/ 0 h 95"/>
                <a:gd name="T8" fmla="*/ 2147483647 w 57"/>
                <a:gd name="T9" fmla="*/ 2147483647 h 95"/>
                <a:gd name="T10" fmla="*/ 0 60000 65536"/>
                <a:gd name="T11" fmla="*/ 0 60000 65536"/>
                <a:gd name="T12" fmla="*/ 0 60000 65536"/>
                <a:gd name="T13" fmla="*/ 0 60000 65536"/>
                <a:gd name="T14" fmla="*/ 0 60000 65536"/>
                <a:gd name="T15" fmla="*/ 0 w 57"/>
                <a:gd name="T16" fmla="*/ 0 h 95"/>
                <a:gd name="T17" fmla="*/ 57 w 57"/>
                <a:gd name="T18" fmla="*/ 95 h 95"/>
              </a:gdLst>
              <a:ahLst/>
              <a:cxnLst>
                <a:cxn ang="T10">
                  <a:pos x="T0" y="T1"/>
                </a:cxn>
                <a:cxn ang="T11">
                  <a:pos x="T2" y="T3"/>
                </a:cxn>
                <a:cxn ang="T12">
                  <a:pos x="T4" y="T5"/>
                </a:cxn>
                <a:cxn ang="T13">
                  <a:pos x="T6" y="T7"/>
                </a:cxn>
                <a:cxn ang="T14">
                  <a:pos x="T8" y="T9"/>
                </a:cxn>
              </a:cxnLst>
              <a:rect l="T15" t="T16" r="T17" b="T18"/>
              <a:pathLst>
                <a:path w="57" h="95">
                  <a:moveTo>
                    <a:pt x="57" y="46"/>
                  </a:moveTo>
                  <a:cubicBezTo>
                    <a:pt x="57" y="51"/>
                    <a:pt x="29" y="95"/>
                    <a:pt x="29" y="95"/>
                  </a:cubicBezTo>
                  <a:cubicBezTo>
                    <a:pt x="28" y="95"/>
                    <a:pt x="0" y="51"/>
                    <a:pt x="0" y="46"/>
                  </a:cubicBezTo>
                  <a:cubicBezTo>
                    <a:pt x="0" y="33"/>
                    <a:pt x="13" y="0"/>
                    <a:pt x="29" y="0"/>
                  </a:cubicBezTo>
                  <a:cubicBezTo>
                    <a:pt x="44" y="0"/>
                    <a:pt x="57" y="33"/>
                    <a:pt x="57" y="46"/>
                  </a:cubicBezTo>
                  <a:close/>
                </a:path>
              </a:pathLst>
            </a:custGeom>
            <a:solidFill>
              <a:srgbClr val="E33C5D"/>
            </a:solidFill>
            <a:ln w="9525">
              <a:noFill/>
              <a:round/>
              <a:headEnd/>
              <a:tailEnd/>
            </a:ln>
          </p:spPr>
          <p:txBody>
            <a:bodyPr/>
            <a:lstStyle/>
            <a:p>
              <a:endParaRPr lang="en-US"/>
            </a:p>
          </p:txBody>
        </p:sp>
        <p:sp>
          <p:nvSpPr>
            <p:cNvPr id="27644" name="Freeform 1016"/>
            <p:cNvSpPr>
              <a:spLocks/>
            </p:cNvSpPr>
            <p:nvPr/>
          </p:nvSpPr>
          <p:spPr bwMode="auto">
            <a:xfrm>
              <a:off x="3616325" y="3588420"/>
              <a:ext cx="187325" cy="312737"/>
            </a:xfrm>
            <a:custGeom>
              <a:avLst/>
              <a:gdLst>
                <a:gd name="T0" fmla="*/ 2147483647 w 57"/>
                <a:gd name="T1" fmla="*/ 2147483647 h 95"/>
                <a:gd name="T2" fmla="*/ 2147483647 w 57"/>
                <a:gd name="T3" fmla="*/ 2147483647 h 95"/>
                <a:gd name="T4" fmla="*/ 0 w 57"/>
                <a:gd name="T5" fmla="*/ 2147483647 h 95"/>
                <a:gd name="T6" fmla="*/ 2147483647 w 57"/>
                <a:gd name="T7" fmla="*/ 0 h 95"/>
                <a:gd name="T8" fmla="*/ 2147483647 w 57"/>
                <a:gd name="T9" fmla="*/ 2147483647 h 95"/>
                <a:gd name="T10" fmla="*/ 0 60000 65536"/>
                <a:gd name="T11" fmla="*/ 0 60000 65536"/>
                <a:gd name="T12" fmla="*/ 0 60000 65536"/>
                <a:gd name="T13" fmla="*/ 0 60000 65536"/>
                <a:gd name="T14" fmla="*/ 0 60000 65536"/>
                <a:gd name="T15" fmla="*/ 0 w 57"/>
                <a:gd name="T16" fmla="*/ 0 h 95"/>
                <a:gd name="T17" fmla="*/ 57 w 57"/>
                <a:gd name="T18" fmla="*/ 95 h 95"/>
              </a:gdLst>
              <a:ahLst/>
              <a:cxnLst>
                <a:cxn ang="T10">
                  <a:pos x="T0" y="T1"/>
                </a:cxn>
                <a:cxn ang="T11">
                  <a:pos x="T2" y="T3"/>
                </a:cxn>
                <a:cxn ang="T12">
                  <a:pos x="T4" y="T5"/>
                </a:cxn>
                <a:cxn ang="T13">
                  <a:pos x="T6" y="T7"/>
                </a:cxn>
                <a:cxn ang="T14">
                  <a:pos x="T8" y="T9"/>
                </a:cxn>
              </a:cxnLst>
              <a:rect l="T15" t="T16" r="T17" b="T18"/>
              <a:pathLst>
                <a:path w="57" h="95">
                  <a:moveTo>
                    <a:pt x="57" y="46"/>
                  </a:moveTo>
                  <a:cubicBezTo>
                    <a:pt x="57" y="51"/>
                    <a:pt x="29" y="95"/>
                    <a:pt x="29" y="95"/>
                  </a:cubicBezTo>
                  <a:cubicBezTo>
                    <a:pt x="28" y="95"/>
                    <a:pt x="0" y="51"/>
                    <a:pt x="0" y="46"/>
                  </a:cubicBezTo>
                  <a:cubicBezTo>
                    <a:pt x="0" y="33"/>
                    <a:pt x="13" y="0"/>
                    <a:pt x="29" y="0"/>
                  </a:cubicBezTo>
                  <a:cubicBezTo>
                    <a:pt x="44" y="0"/>
                    <a:pt x="57" y="33"/>
                    <a:pt x="57" y="46"/>
                  </a:cubicBezTo>
                  <a:close/>
                </a:path>
              </a:pathLst>
            </a:custGeom>
            <a:solidFill>
              <a:srgbClr val="E33D5E"/>
            </a:solidFill>
            <a:ln w="9525">
              <a:noFill/>
              <a:round/>
              <a:headEnd/>
              <a:tailEnd/>
            </a:ln>
          </p:spPr>
          <p:txBody>
            <a:bodyPr/>
            <a:lstStyle/>
            <a:p>
              <a:endParaRPr lang="en-US"/>
            </a:p>
          </p:txBody>
        </p:sp>
        <p:sp>
          <p:nvSpPr>
            <p:cNvPr id="27645" name="Freeform 1017"/>
            <p:cNvSpPr>
              <a:spLocks/>
            </p:cNvSpPr>
            <p:nvPr/>
          </p:nvSpPr>
          <p:spPr bwMode="auto">
            <a:xfrm>
              <a:off x="3616325" y="3588420"/>
              <a:ext cx="187325" cy="312737"/>
            </a:xfrm>
            <a:custGeom>
              <a:avLst/>
              <a:gdLst>
                <a:gd name="T0" fmla="*/ 2147483647 w 57"/>
                <a:gd name="T1" fmla="*/ 2147483647 h 95"/>
                <a:gd name="T2" fmla="*/ 2147483647 w 57"/>
                <a:gd name="T3" fmla="*/ 2147483647 h 95"/>
                <a:gd name="T4" fmla="*/ 0 w 57"/>
                <a:gd name="T5" fmla="*/ 2147483647 h 95"/>
                <a:gd name="T6" fmla="*/ 2147483647 w 57"/>
                <a:gd name="T7" fmla="*/ 0 h 95"/>
                <a:gd name="T8" fmla="*/ 2147483647 w 57"/>
                <a:gd name="T9" fmla="*/ 2147483647 h 95"/>
                <a:gd name="T10" fmla="*/ 0 60000 65536"/>
                <a:gd name="T11" fmla="*/ 0 60000 65536"/>
                <a:gd name="T12" fmla="*/ 0 60000 65536"/>
                <a:gd name="T13" fmla="*/ 0 60000 65536"/>
                <a:gd name="T14" fmla="*/ 0 60000 65536"/>
                <a:gd name="T15" fmla="*/ 0 w 57"/>
                <a:gd name="T16" fmla="*/ 0 h 95"/>
                <a:gd name="T17" fmla="*/ 57 w 57"/>
                <a:gd name="T18" fmla="*/ 95 h 95"/>
              </a:gdLst>
              <a:ahLst/>
              <a:cxnLst>
                <a:cxn ang="T10">
                  <a:pos x="T0" y="T1"/>
                </a:cxn>
                <a:cxn ang="T11">
                  <a:pos x="T2" y="T3"/>
                </a:cxn>
                <a:cxn ang="T12">
                  <a:pos x="T4" y="T5"/>
                </a:cxn>
                <a:cxn ang="T13">
                  <a:pos x="T6" y="T7"/>
                </a:cxn>
                <a:cxn ang="T14">
                  <a:pos x="T8" y="T9"/>
                </a:cxn>
              </a:cxnLst>
              <a:rect l="T15" t="T16" r="T17" b="T18"/>
              <a:pathLst>
                <a:path w="57" h="95">
                  <a:moveTo>
                    <a:pt x="57" y="46"/>
                  </a:moveTo>
                  <a:cubicBezTo>
                    <a:pt x="57" y="51"/>
                    <a:pt x="29" y="95"/>
                    <a:pt x="29" y="95"/>
                  </a:cubicBezTo>
                  <a:cubicBezTo>
                    <a:pt x="28" y="95"/>
                    <a:pt x="0" y="51"/>
                    <a:pt x="0" y="46"/>
                  </a:cubicBezTo>
                  <a:cubicBezTo>
                    <a:pt x="0" y="33"/>
                    <a:pt x="13" y="0"/>
                    <a:pt x="29" y="0"/>
                  </a:cubicBezTo>
                  <a:cubicBezTo>
                    <a:pt x="44" y="0"/>
                    <a:pt x="57" y="33"/>
                    <a:pt x="57" y="46"/>
                  </a:cubicBezTo>
                  <a:close/>
                </a:path>
              </a:pathLst>
            </a:custGeom>
            <a:solidFill>
              <a:srgbClr val="E33E5E"/>
            </a:solidFill>
            <a:ln w="9525">
              <a:noFill/>
              <a:round/>
              <a:headEnd/>
              <a:tailEnd/>
            </a:ln>
          </p:spPr>
          <p:txBody>
            <a:bodyPr/>
            <a:lstStyle/>
            <a:p>
              <a:endParaRPr lang="en-US"/>
            </a:p>
          </p:txBody>
        </p:sp>
        <p:sp>
          <p:nvSpPr>
            <p:cNvPr id="27646" name="Freeform 1018"/>
            <p:cNvSpPr>
              <a:spLocks/>
            </p:cNvSpPr>
            <p:nvPr/>
          </p:nvSpPr>
          <p:spPr bwMode="auto">
            <a:xfrm>
              <a:off x="3616325" y="3588420"/>
              <a:ext cx="187325" cy="309562"/>
            </a:xfrm>
            <a:custGeom>
              <a:avLst/>
              <a:gdLst>
                <a:gd name="T0" fmla="*/ 2147483647 w 57"/>
                <a:gd name="T1" fmla="*/ 2147483647 h 94"/>
                <a:gd name="T2" fmla="*/ 2147483647 w 57"/>
                <a:gd name="T3" fmla="*/ 2147483647 h 94"/>
                <a:gd name="T4" fmla="*/ 0 w 57"/>
                <a:gd name="T5" fmla="*/ 2147483647 h 94"/>
                <a:gd name="T6" fmla="*/ 2147483647 w 57"/>
                <a:gd name="T7" fmla="*/ 0 h 94"/>
                <a:gd name="T8" fmla="*/ 2147483647 w 57"/>
                <a:gd name="T9" fmla="*/ 2147483647 h 94"/>
                <a:gd name="T10" fmla="*/ 0 60000 65536"/>
                <a:gd name="T11" fmla="*/ 0 60000 65536"/>
                <a:gd name="T12" fmla="*/ 0 60000 65536"/>
                <a:gd name="T13" fmla="*/ 0 60000 65536"/>
                <a:gd name="T14" fmla="*/ 0 60000 65536"/>
                <a:gd name="T15" fmla="*/ 0 w 57"/>
                <a:gd name="T16" fmla="*/ 0 h 94"/>
                <a:gd name="T17" fmla="*/ 57 w 57"/>
                <a:gd name="T18" fmla="*/ 94 h 94"/>
              </a:gdLst>
              <a:ahLst/>
              <a:cxnLst>
                <a:cxn ang="T10">
                  <a:pos x="T0" y="T1"/>
                </a:cxn>
                <a:cxn ang="T11">
                  <a:pos x="T2" y="T3"/>
                </a:cxn>
                <a:cxn ang="T12">
                  <a:pos x="T4" y="T5"/>
                </a:cxn>
                <a:cxn ang="T13">
                  <a:pos x="T6" y="T7"/>
                </a:cxn>
                <a:cxn ang="T14">
                  <a:pos x="T8" y="T9"/>
                </a:cxn>
              </a:cxnLst>
              <a:rect l="T15" t="T16" r="T17" b="T18"/>
              <a:pathLst>
                <a:path w="57" h="94">
                  <a:moveTo>
                    <a:pt x="57" y="46"/>
                  </a:moveTo>
                  <a:cubicBezTo>
                    <a:pt x="57" y="51"/>
                    <a:pt x="29" y="94"/>
                    <a:pt x="29" y="94"/>
                  </a:cubicBezTo>
                  <a:cubicBezTo>
                    <a:pt x="28" y="94"/>
                    <a:pt x="0" y="51"/>
                    <a:pt x="0" y="46"/>
                  </a:cubicBezTo>
                  <a:cubicBezTo>
                    <a:pt x="0" y="33"/>
                    <a:pt x="13" y="0"/>
                    <a:pt x="29" y="0"/>
                  </a:cubicBezTo>
                  <a:cubicBezTo>
                    <a:pt x="44" y="0"/>
                    <a:pt x="57" y="33"/>
                    <a:pt x="57" y="46"/>
                  </a:cubicBezTo>
                  <a:close/>
                </a:path>
              </a:pathLst>
            </a:custGeom>
            <a:solidFill>
              <a:srgbClr val="E33F5F"/>
            </a:solidFill>
            <a:ln w="9525">
              <a:noFill/>
              <a:round/>
              <a:headEnd/>
              <a:tailEnd/>
            </a:ln>
          </p:spPr>
          <p:txBody>
            <a:bodyPr/>
            <a:lstStyle/>
            <a:p>
              <a:endParaRPr lang="en-US"/>
            </a:p>
          </p:txBody>
        </p:sp>
        <p:sp>
          <p:nvSpPr>
            <p:cNvPr id="27647" name="Freeform 1019"/>
            <p:cNvSpPr>
              <a:spLocks/>
            </p:cNvSpPr>
            <p:nvPr/>
          </p:nvSpPr>
          <p:spPr bwMode="auto">
            <a:xfrm>
              <a:off x="3619500" y="3588420"/>
              <a:ext cx="180975" cy="309562"/>
            </a:xfrm>
            <a:custGeom>
              <a:avLst/>
              <a:gdLst>
                <a:gd name="T0" fmla="*/ 2147483647 w 55"/>
                <a:gd name="T1" fmla="*/ 2147483647 h 94"/>
                <a:gd name="T2" fmla="*/ 2147483647 w 55"/>
                <a:gd name="T3" fmla="*/ 2147483647 h 94"/>
                <a:gd name="T4" fmla="*/ 0 w 55"/>
                <a:gd name="T5" fmla="*/ 2147483647 h 94"/>
                <a:gd name="T6" fmla="*/ 2147483647 w 55"/>
                <a:gd name="T7" fmla="*/ 0 h 94"/>
                <a:gd name="T8" fmla="*/ 2147483647 w 55"/>
                <a:gd name="T9" fmla="*/ 2147483647 h 94"/>
                <a:gd name="T10" fmla="*/ 0 60000 65536"/>
                <a:gd name="T11" fmla="*/ 0 60000 65536"/>
                <a:gd name="T12" fmla="*/ 0 60000 65536"/>
                <a:gd name="T13" fmla="*/ 0 60000 65536"/>
                <a:gd name="T14" fmla="*/ 0 60000 65536"/>
                <a:gd name="T15" fmla="*/ 0 w 55"/>
                <a:gd name="T16" fmla="*/ 0 h 94"/>
                <a:gd name="T17" fmla="*/ 55 w 55"/>
                <a:gd name="T18" fmla="*/ 94 h 94"/>
              </a:gdLst>
              <a:ahLst/>
              <a:cxnLst>
                <a:cxn ang="T10">
                  <a:pos x="T0" y="T1"/>
                </a:cxn>
                <a:cxn ang="T11">
                  <a:pos x="T2" y="T3"/>
                </a:cxn>
                <a:cxn ang="T12">
                  <a:pos x="T4" y="T5"/>
                </a:cxn>
                <a:cxn ang="T13">
                  <a:pos x="T6" y="T7"/>
                </a:cxn>
                <a:cxn ang="T14">
                  <a:pos x="T8" y="T9"/>
                </a:cxn>
              </a:cxnLst>
              <a:rect l="T15" t="T16" r="T17" b="T18"/>
              <a:pathLst>
                <a:path w="55" h="94">
                  <a:moveTo>
                    <a:pt x="55" y="46"/>
                  </a:moveTo>
                  <a:cubicBezTo>
                    <a:pt x="55" y="51"/>
                    <a:pt x="28" y="94"/>
                    <a:pt x="28" y="94"/>
                  </a:cubicBezTo>
                  <a:cubicBezTo>
                    <a:pt x="27" y="94"/>
                    <a:pt x="0" y="51"/>
                    <a:pt x="0" y="46"/>
                  </a:cubicBezTo>
                  <a:cubicBezTo>
                    <a:pt x="0" y="33"/>
                    <a:pt x="12" y="0"/>
                    <a:pt x="28" y="0"/>
                  </a:cubicBezTo>
                  <a:cubicBezTo>
                    <a:pt x="43" y="0"/>
                    <a:pt x="55" y="33"/>
                    <a:pt x="55" y="46"/>
                  </a:cubicBezTo>
                  <a:close/>
                </a:path>
              </a:pathLst>
            </a:custGeom>
            <a:solidFill>
              <a:srgbClr val="E34060"/>
            </a:solidFill>
            <a:ln w="9525">
              <a:noFill/>
              <a:round/>
              <a:headEnd/>
              <a:tailEnd/>
            </a:ln>
          </p:spPr>
          <p:txBody>
            <a:bodyPr/>
            <a:lstStyle/>
            <a:p>
              <a:endParaRPr lang="en-US"/>
            </a:p>
          </p:txBody>
        </p:sp>
        <p:sp>
          <p:nvSpPr>
            <p:cNvPr id="27648" name="Freeform 1020"/>
            <p:cNvSpPr>
              <a:spLocks/>
            </p:cNvSpPr>
            <p:nvPr/>
          </p:nvSpPr>
          <p:spPr bwMode="auto">
            <a:xfrm>
              <a:off x="3619500" y="3588420"/>
              <a:ext cx="180975" cy="309562"/>
            </a:xfrm>
            <a:custGeom>
              <a:avLst/>
              <a:gdLst>
                <a:gd name="T0" fmla="*/ 2147483647 w 55"/>
                <a:gd name="T1" fmla="*/ 2147483647 h 94"/>
                <a:gd name="T2" fmla="*/ 2147483647 w 55"/>
                <a:gd name="T3" fmla="*/ 2147483647 h 94"/>
                <a:gd name="T4" fmla="*/ 0 w 55"/>
                <a:gd name="T5" fmla="*/ 2147483647 h 94"/>
                <a:gd name="T6" fmla="*/ 2147483647 w 55"/>
                <a:gd name="T7" fmla="*/ 0 h 94"/>
                <a:gd name="T8" fmla="*/ 2147483647 w 55"/>
                <a:gd name="T9" fmla="*/ 2147483647 h 94"/>
                <a:gd name="T10" fmla="*/ 0 60000 65536"/>
                <a:gd name="T11" fmla="*/ 0 60000 65536"/>
                <a:gd name="T12" fmla="*/ 0 60000 65536"/>
                <a:gd name="T13" fmla="*/ 0 60000 65536"/>
                <a:gd name="T14" fmla="*/ 0 60000 65536"/>
                <a:gd name="T15" fmla="*/ 0 w 55"/>
                <a:gd name="T16" fmla="*/ 0 h 94"/>
                <a:gd name="T17" fmla="*/ 55 w 55"/>
                <a:gd name="T18" fmla="*/ 94 h 94"/>
              </a:gdLst>
              <a:ahLst/>
              <a:cxnLst>
                <a:cxn ang="T10">
                  <a:pos x="T0" y="T1"/>
                </a:cxn>
                <a:cxn ang="T11">
                  <a:pos x="T2" y="T3"/>
                </a:cxn>
                <a:cxn ang="T12">
                  <a:pos x="T4" y="T5"/>
                </a:cxn>
                <a:cxn ang="T13">
                  <a:pos x="T6" y="T7"/>
                </a:cxn>
                <a:cxn ang="T14">
                  <a:pos x="T8" y="T9"/>
                </a:cxn>
              </a:cxnLst>
              <a:rect l="T15" t="T16" r="T17" b="T18"/>
              <a:pathLst>
                <a:path w="55" h="94">
                  <a:moveTo>
                    <a:pt x="55" y="45"/>
                  </a:moveTo>
                  <a:cubicBezTo>
                    <a:pt x="55" y="51"/>
                    <a:pt x="28" y="94"/>
                    <a:pt x="28" y="94"/>
                  </a:cubicBezTo>
                  <a:cubicBezTo>
                    <a:pt x="27" y="94"/>
                    <a:pt x="0" y="51"/>
                    <a:pt x="0" y="45"/>
                  </a:cubicBezTo>
                  <a:cubicBezTo>
                    <a:pt x="0" y="33"/>
                    <a:pt x="12" y="0"/>
                    <a:pt x="28" y="0"/>
                  </a:cubicBezTo>
                  <a:cubicBezTo>
                    <a:pt x="43" y="0"/>
                    <a:pt x="55" y="33"/>
                    <a:pt x="55" y="45"/>
                  </a:cubicBezTo>
                  <a:close/>
                </a:path>
              </a:pathLst>
            </a:custGeom>
            <a:solidFill>
              <a:srgbClr val="E44160"/>
            </a:solidFill>
            <a:ln w="9525">
              <a:noFill/>
              <a:round/>
              <a:headEnd/>
              <a:tailEnd/>
            </a:ln>
          </p:spPr>
          <p:txBody>
            <a:bodyPr/>
            <a:lstStyle/>
            <a:p>
              <a:endParaRPr lang="en-US"/>
            </a:p>
          </p:txBody>
        </p:sp>
        <p:sp>
          <p:nvSpPr>
            <p:cNvPr id="27649" name="Freeform 1021"/>
            <p:cNvSpPr>
              <a:spLocks/>
            </p:cNvSpPr>
            <p:nvPr/>
          </p:nvSpPr>
          <p:spPr bwMode="auto">
            <a:xfrm>
              <a:off x="3619500" y="3588420"/>
              <a:ext cx="180975" cy="309562"/>
            </a:xfrm>
            <a:custGeom>
              <a:avLst/>
              <a:gdLst>
                <a:gd name="T0" fmla="*/ 2147483647 w 55"/>
                <a:gd name="T1" fmla="*/ 2147483647 h 94"/>
                <a:gd name="T2" fmla="*/ 2147483647 w 55"/>
                <a:gd name="T3" fmla="*/ 2147483647 h 94"/>
                <a:gd name="T4" fmla="*/ 0 w 55"/>
                <a:gd name="T5" fmla="*/ 2147483647 h 94"/>
                <a:gd name="T6" fmla="*/ 2147483647 w 55"/>
                <a:gd name="T7" fmla="*/ 0 h 94"/>
                <a:gd name="T8" fmla="*/ 2147483647 w 55"/>
                <a:gd name="T9" fmla="*/ 2147483647 h 94"/>
                <a:gd name="T10" fmla="*/ 0 60000 65536"/>
                <a:gd name="T11" fmla="*/ 0 60000 65536"/>
                <a:gd name="T12" fmla="*/ 0 60000 65536"/>
                <a:gd name="T13" fmla="*/ 0 60000 65536"/>
                <a:gd name="T14" fmla="*/ 0 60000 65536"/>
                <a:gd name="T15" fmla="*/ 0 w 55"/>
                <a:gd name="T16" fmla="*/ 0 h 94"/>
                <a:gd name="T17" fmla="*/ 55 w 55"/>
                <a:gd name="T18" fmla="*/ 94 h 94"/>
              </a:gdLst>
              <a:ahLst/>
              <a:cxnLst>
                <a:cxn ang="T10">
                  <a:pos x="T0" y="T1"/>
                </a:cxn>
                <a:cxn ang="T11">
                  <a:pos x="T2" y="T3"/>
                </a:cxn>
                <a:cxn ang="T12">
                  <a:pos x="T4" y="T5"/>
                </a:cxn>
                <a:cxn ang="T13">
                  <a:pos x="T6" y="T7"/>
                </a:cxn>
                <a:cxn ang="T14">
                  <a:pos x="T8" y="T9"/>
                </a:cxn>
              </a:cxnLst>
              <a:rect l="T15" t="T16" r="T17" b="T18"/>
              <a:pathLst>
                <a:path w="55" h="94">
                  <a:moveTo>
                    <a:pt x="55" y="45"/>
                  </a:moveTo>
                  <a:cubicBezTo>
                    <a:pt x="55" y="51"/>
                    <a:pt x="28" y="94"/>
                    <a:pt x="28" y="94"/>
                  </a:cubicBezTo>
                  <a:cubicBezTo>
                    <a:pt x="27" y="94"/>
                    <a:pt x="0" y="51"/>
                    <a:pt x="0" y="45"/>
                  </a:cubicBezTo>
                  <a:cubicBezTo>
                    <a:pt x="0" y="33"/>
                    <a:pt x="12" y="0"/>
                    <a:pt x="28" y="0"/>
                  </a:cubicBezTo>
                  <a:cubicBezTo>
                    <a:pt x="43" y="0"/>
                    <a:pt x="55" y="33"/>
                    <a:pt x="55" y="45"/>
                  </a:cubicBezTo>
                  <a:close/>
                </a:path>
              </a:pathLst>
            </a:custGeom>
            <a:solidFill>
              <a:srgbClr val="E44161"/>
            </a:solidFill>
            <a:ln w="9525">
              <a:noFill/>
              <a:round/>
              <a:headEnd/>
              <a:tailEnd/>
            </a:ln>
          </p:spPr>
          <p:txBody>
            <a:bodyPr/>
            <a:lstStyle/>
            <a:p>
              <a:endParaRPr lang="en-US"/>
            </a:p>
          </p:txBody>
        </p:sp>
        <p:sp>
          <p:nvSpPr>
            <p:cNvPr id="27650" name="Freeform 1022"/>
            <p:cNvSpPr>
              <a:spLocks/>
            </p:cNvSpPr>
            <p:nvPr/>
          </p:nvSpPr>
          <p:spPr bwMode="auto">
            <a:xfrm>
              <a:off x="3619500" y="3591595"/>
              <a:ext cx="180975" cy="303212"/>
            </a:xfrm>
            <a:custGeom>
              <a:avLst/>
              <a:gdLst>
                <a:gd name="T0" fmla="*/ 2147483647 w 55"/>
                <a:gd name="T1" fmla="*/ 2147483647 h 92"/>
                <a:gd name="T2" fmla="*/ 2147483647 w 55"/>
                <a:gd name="T3" fmla="*/ 2147483647 h 92"/>
                <a:gd name="T4" fmla="*/ 0 w 55"/>
                <a:gd name="T5" fmla="*/ 2147483647 h 92"/>
                <a:gd name="T6" fmla="*/ 2147483647 w 55"/>
                <a:gd name="T7" fmla="*/ 0 h 92"/>
                <a:gd name="T8" fmla="*/ 2147483647 w 55"/>
                <a:gd name="T9" fmla="*/ 2147483647 h 92"/>
                <a:gd name="T10" fmla="*/ 0 60000 65536"/>
                <a:gd name="T11" fmla="*/ 0 60000 65536"/>
                <a:gd name="T12" fmla="*/ 0 60000 65536"/>
                <a:gd name="T13" fmla="*/ 0 60000 65536"/>
                <a:gd name="T14" fmla="*/ 0 60000 65536"/>
                <a:gd name="T15" fmla="*/ 0 w 55"/>
                <a:gd name="T16" fmla="*/ 0 h 92"/>
                <a:gd name="T17" fmla="*/ 55 w 55"/>
                <a:gd name="T18" fmla="*/ 92 h 92"/>
              </a:gdLst>
              <a:ahLst/>
              <a:cxnLst>
                <a:cxn ang="T10">
                  <a:pos x="T0" y="T1"/>
                </a:cxn>
                <a:cxn ang="T11">
                  <a:pos x="T2" y="T3"/>
                </a:cxn>
                <a:cxn ang="T12">
                  <a:pos x="T4" y="T5"/>
                </a:cxn>
                <a:cxn ang="T13">
                  <a:pos x="T6" y="T7"/>
                </a:cxn>
                <a:cxn ang="T14">
                  <a:pos x="T8" y="T9"/>
                </a:cxn>
              </a:cxnLst>
              <a:rect l="T15" t="T16" r="T17" b="T18"/>
              <a:pathLst>
                <a:path w="55" h="92">
                  <a:moveTo>
                    <a:pt x="55" y="44"/>
                  </a:moveTo>
                  <a:cubicBezTo>
                    <a:pt x="55" y="50"/>
                    <a:pt x="28" y="92"/>
                    <a:pt x="28" y="92"/>
                  </a:cubicBezTo>
                  <a:cubicBezTo>
                    <a:pt x="27" y="92"/>
                    <a:pt x="0" y="50"/>
                    <a:pt x="0" y="44"/>
                  </a:cubicBezTo>
                  <a:cubicBezTo>
                    <a:pt x="0" y="32"/>
                    <a:pt x="12" y="0"/>
                    <a:pt x="28" y="0"/>
                  </a:cubicBezTo>
                  <a:cubicBezTo>
                    <a:pt x="43" y="0"/>
                    <a:pt x="55" y="32"/>
                    <a:pt x="55" y="44"/>
                  </a:cubicBezTo>
                  <a:close/>
                </a:path>
              </a:pathLst>
            </a:custGeom>
            <a:solidFill>
              <a:srgbClr val="E44261"/>
            </a:solidFill>
            <a:ln w="9525">
              <a:noFill/>
              <a:round/>
              <a:headEnd/>
              <a:tailEnd/>
            </a:ln>
          </p:spPr>
          <p:txBody>
            <a:bodyPr/>
            <a:lstStyle/>
            <a:p>
              <a:endParaRPr lang="en-US"/>
            </a:p>
          </p:txBody>
        </p:sp>
        <p:sp>
          <p:nvSpPr>
            <p:cNvPr id="27651" name="Freeform 1023"/>
            <p:cNvSpPr>
              <a:spLocks/>
            </p:cNvSpPr>
            <p:nvPr/>
          </p:nvSpPr>
          <p:spPr bwMode="auto">
            <a:xfrm>
              <a:off x="3619500" y="3591595"/>
              <a:ext cx="180975" cy="303212"/>
            </a:xfrm>
            <a:custGeom>
              <a:avLst/>
              <a:gdLst>
                <a:gd name="T0" fmla="*/ 2147483647 w 55"/>
                <a:gd name="T1" fmla="*/ 2147483647 h 92"/>
                <a:gd name="T2" fmla="*/ 2147483647 w 55"/>
                <a:gd name="T3" fmla="*/ 2147483647 h 92"/>
                <a:gd name="T4" fmla="*/ 0 w 55"/>
                <a:gd name="T5" fmla="*/ 2147483647 h 92"/>
                <a:gd name="T6" fmla="*/ 2147483647 w 55"/>
                <a:gd name="T7" fmla="*/ 0 h 92"/>
                <a:gd name="T8" fmla="*/ 2147483647 w 55"/>
                <a:gd name="T9" fmla="*/ 2147483647 h 92"/>
                <a:gd name="T10" fmla="*/ 0 60000 65536"/>
                <a:gd name="T11" fmla="*/ 0 60000 65536"/>
                <a:gd name="T12" fmla="*/ 0 60000 65536"/>
                <a:gd name="T13" fmla="*/ 0 60000 65536"/>
                <a:gd name="T14" fmla="*/ 0 60000 65536"/>
                <a:gd name="T15" fmla="*/ 0 w 55"/>
                <a:gd name="T16" fmla="*/ 0 h 92"/>
                <a:gd name="T17" fmla="*/ 55 w 55"/>
                <a:gd name="T18" fmla="*/ 92 h 92"/>
              </a:gdLst>
              <a:ahLst/>
              <a:cxnLst>
                <a:cxn ang="T10">
                  <a:pos x="T0" y="T1"/>
                </a:cxn>
                <a:cxn ang="T11">
                  <a:pos x="T2" y="T3"/>
                </a:cxn>
                <a:cxn ang="T12">
                  <a:pos x="T4" y="T5"/>
                </a:cxn>
                <a:cxn ang="T13">
                  <a:pos x="T6" y="T7"/>
                </a:cxn>
                <a:cxn ang="T14">
                  <a:pos x="T8" y="T9"/>
                </a:cxn>
              </a:cxnLst>
              <a:rect l="T15" t="T16" r="T17" b="T18"/>
              <a:pathLst>
                <a:path w="55" h="92">
                  <a:moveTo>
                    <a:pt x="55" y="44"/>
                  </a:moveTo>
                  <a:cubicBezTo>
                    <a:pt x="55" y="50"/>
                    <a:pt x="28" y="92"/>
                    <a:pt x="28" y="92"/>
                  </a:cubicBezTo>
                  <a:cubicBezTo>
                    <a:pt x="27" y="92"/>
                    <a:pt x="0" y="50"/>
                    <a:pt x="0" y="44"/>
                  </a:cubicBezTo>
                  <a:cubicBezTo>
                    <a:pt x="0" y="32"/>
                    <a:pt x="12" y="0"/>
                    <a:pt x="28" y="0"/>
                  </a:cubicBezTo>
                  <a:cubicBezTo>
                    <a:pt x="43" y="0"/>
                    <a:pt x="55" y="32"/>
                    <a:pt x="55" y="44"/>
                  </a:cubicBezTo>
                  <a:close/>
                </a:path>
              </a:pathLst>
            </a:custGeom>
            <a:solidFill>
              <a:srgbClr val="E44361"/>
            </a:solidFill>
            <a:ln w="9525">
              <a:noFill/>
              <a:round/>
              <a:headEnd/>
              <a:tailEnd/>
            </a:ln>
          </p:spPr>
          <p:txBody>
            <a:bodyPr/>
            <a:lstStyle/>
            <a:p>
              <a:endParaRPr lang="en-US"/>
            </a:p>
          </p:txBody>
        </p:sp>
        <p:sp>
          <p:nvSpPr>
            <p:cNvPr id="27652" name="Freeform 1024"/>
            <p:cNvSpPr>
              <a:spLocks/>
            </p:cNvSpPr>
            <p:nvPr/>
          </p:nvSpPr>
          <p:spPr bwMode="auto">
            <a:xfrm>
              <a:off x="3619500" y="3591595"/>
              <a:ext cx="180975" cy="303212"/>
            </a:xfrm>
            <a:custGeom>
              <a:avLst/>
              <a:gdLst>
                <a:gd name="T0" fmla="*/ 2147483647 w 55"/>
                <a:gd name="T1" fmla="*/ 2147483647 h 92"/>
                <a:gd name="T2" fmla="*/ 2147483647 w 55"/>
                <a:gd name="T3" fmla="*/ 2147483647 h 92"/>
                <a:gd name="T4" fmla="*/ 0 w 55"/>
                <a:gd name="T5" fmla="*/ 2147483647 h 92"/>
                <a:gd name="T6" fmla="*/ 2147483647 w 55"/>
                <a:gd name="T7" fmla="*/ 0 h 92"/>
                <a:gd name="T8" fmla="*/ 2147483647 w 55"/>
                <a:gd name="T9" fmla="*/ 2147483647 h 92"/>
                <a:gd name="T10" fmla="*/ 0 60000 65536"/>
                <a:gd name="T11" fmla="*/ 0 60000 65536"/>
                <a:gd name="T12" fmla="*/ 0 60000 65536"/>
                <a:gd name="T13" fmla="*/ 0 60000 65536"/>
                <a:gd name="T14" fmla="*/ 0 60000 65536"/>
                <a:gd name="T15" fmla="*/ 0 w 55"/>
                <a:gd name="T16" fmla="*/ 0 h 92"/>
                <a:gd name="T17" fmla="*/ 55 w 55"/>
                <a:gd name="T18" fmla="*/ 92 h 92"/>
              </a:gdLst>
              <a:ahLst/>
              <a:cxnLst>
                <a:cxn ang="T10">
                  <a:pos x="T0" y="T1"/>
                </a:cxn>
                <a:cxn ang="T11">
                  <a:pos x="T2" y="T3"/>
                </a:cxn>
                <a:cxn ang="T12">
                  <a:pos x="T4" y="T5"/>
                </a:cxn>
                <a:cxn ang="T13">
                  <a:pos x="T6" y="T7"/>
                </a:cxn>
                <a:cxn ang="T14">
                  <a:pos x="T8" y="T9"/>
                </a:cxn>
              </a:cxnLst>
              <a:rect l="T15" t="T16" r="T17" b="T18"/>
              <a:pathLst>
                <a:path w="55" h="92">
                  <a:moveTo>
                    <a:pt x="55" y="44"/>
                  </a:moveTo>
                  <a:cubicBezTo>
                    <a:pt x="55" y="50"/>
                    <a:pt x="28" y="92"/>
                    <a:pt x="28" y="92"/>
                  </a:cubicBezTo>
                  <a:cubicBezTo>
                    <a:pt x="27" y="92"/>
                    <a:pt x="0" y="50"/>
                    <a:pt x="0" y="44"/>
                  </a:cubicBezTo>
                  <a:cubicBezTo>
                    <a:pt x="0" y="32"/>
                    <a:pt x="12" y="0"/>
                    <a:pt x="28" y="0"/>
                  </a:cubicBezTo>
                  <a:cubicBezTo>
                    <a:pt x="43" y="0"/>
                    <a:pt x="55" y="32"/>
                    <a:pt x="55" y="44"/>
                  </a:cubicBezTo>
                  <a:close/>
                </a:path>
              </a:pathLst>
            </a:custGeom>
            <a:solidFill>
              <a:srgbClr val="E44462"/>
            </a:solidFill>
            <a:ln w="9525">
              <a:noFill/>
              <a:round/>
              <a:headEnd/>
              <a:tailEnd/>
            </a:ln>
          </p:spPr>
          <p:txBody>
            <a:bodyPr/>
            <a:lstStyle/>
            <a:p>
              <a:endParaRPr lang="en-US"/>
            </a:p>
          </p:txBody>
        </p:sp>
        <p:sp>
          <p:nvSpPr>
            <p:cNvPr id="27653" name="Freeform 1025"/>
            <p:cNvSpPr>
              <a:spLocks/>
            </p:cNvSpPr>
            <p:nvPr/>
          </p:nvSpPr>
          <p:spPr bwMode="auto">
            <a:xfrm>
              <a:off x="3619500" y="3591595"/>
              <a:ext cx="180975" cy="303212"/>
            </a:xfrm>
            <a:custGeom>
              <a:avLst/>
              <a:gdLst>
                <a:gd name="T0" fmla="*/ 2147483647 w 55"/>
                <a:gd name="T1" fmla="*/ 2147483647 h 92"/>
                <a:gd name="T2" fmla="*/ 2147483647 w 55"/>
                <a:gd name="T3" fmla="*/ 2147483647 h 92"/>
                <a:gd name="T4" fmla="*/ 0 w 55"/>
                <a:gd name="T5" fmla="*/ 2147483647 h 92"/>
                <a:gd name="T6" fmla="*/ 2147483647 w 55"/>
                <a:gd name="T7" fmla="*/ 0 h 92"/>
                <a:gd name="T8" fmla="*/ 2147483647 w 55"/>
                <a:gd name="T9" fmla="*/ 2147483647 h 92"/>
                <a:gd name="T10" fmla="*/ 0 60000 65536"/>
                <a:gd name="T11" fmla="*/ 0 60000 65536"/>
                <a:gd name="T12" fmla="*/ 0 60000 65536"/>
                <a:gd name="T13" fmla="*/ 0 60000 65536"/>
                <a:gd name="T14" fmla="*/ 0 60000 65536"/>
                <a:gd name="T15" fmla="*/ 0 w 55"/>
                <a:gd name="T16" fmla="*/ 0 h 92"/>
                <a:gd name="T17" fmla="*/ 55 w 55"/>
                <a:gd name="T18" fmla="*/ 92 h 92"/>
              </a:gdLst>
              <a:ahLst/>
              <a:cxnLst>
                <a:cxn ang="T10">
                  <a:pos x="T0" y="T1"/>
                </a:cxn>
                <a:cxn ang="T11">
                  <a:pos x="T2" y="T3"/>
                </a:cxn>
                <a:cxn ang="T12">
                  <a:pos x="T4" y="T5"/>
                </a:cxn>
                <a:cxn ang="T13">
                  <a:pos x="T6" y="T7"/>
                </a:cxn>
                <a:cxn ang="T14">
                  <a:pos x="T8" y="T9"/>
                </a:cxn>
              </a:cxnLst>
              <a:rect l="T15" t="T16" r="T17" b="T18"/>
              <a:pathLst>
                <a:path w="55" h="92">
                  <a:moveTo>
                    <a:pt x="55" y="44"/>
                  </a:moveTo>
                  <a:cubicBezTo>
                    <a:pt x="55" y="50"/>
                    <a:pt x="28" y="92"/>
                    <a:pt x="28" y="92"/>
                  </a:cubicBezTo>
                  <a:cubicBezTo>
                    <a:pt x="27" y="92"/>
                    <a:pt x="0" y="50"/>
                    <a:pt x="0" y="44"/>
                  </a:cubicBezTo>
                  <a:cubicBezTo>
                    <a:pt x="0" y="32"/>
                    <a:pt x="12" y="0"/>
                    <a:pt x="28" y="0"/>
                  </a:cubicBezTo>
                  <a:cubicBezTo>
                    <a:pt x="43" y="0"/>
                    <a:pt x="55" y="32"/>
                    <a:pt x="55" y="44"/>
                  </a:cubicBezTo>
                  <a:close/>
                </a:path>
              </a:pathLst>
            </a:custGeom>
            <a:solidFill>
              <a:srgbClr val="E44562"/>
            </a:solidFill>
            <a:ln w="9525">
              <a:noFill/>
              <a:round/>
              <a:headEnd/>
              <a:tailEnd/>
            </a:ln>
          </p:spPr>
          <p:txBody>
            <a:bodyPr/>
            <a:lstStyle/>
            <a:p>
              <a:endParaRPr lang="en-US"/>
            </a:p>
          </p:txBody>
        </p:sp>
        <p:sp>
          <p:nvSpPr>
            <p:cNvPr id="27654" name="Freeform 1026"/>
            <p:cNvSpPr>
              <a:spLocks/>
            </p:cNvSpPr>
            <p:nvPr/>
          </p:nvSpPr>
          <p:spPr bwMode="auto">
            <a:xfrm>
              <a:off x="3619500" y="3591595"/>
              <a:ext cx="180975" cy="300037"/>
            </a:xfrm>
            <a:custGeom>
              <a:avLst/>
              <a:gdLst>
                <a:gd name="T0" fmla="*/ 2147483647 w 55"/>
                <a:gd name="T1" fmla="*/ 2147483647 h 91"/>
                <a:gd name="T2" fmla="*/ 2147483647 w 55"/>
                <a:gd name="T3" fmla="*/ 2147483647 h 91"/>
                <a:gd name="T4" fmla="*/ 0 w 55"/>
                <a:gd name="T5" fmla="*/ 2147483647 h 91"/>
                <a:gd name="T6" fmla="*/ 2147483647 w 55"/>
                <a:gd name="T7" fmla="*/ 0 h 91"/>
                <a:gd name="T8" fmla="*/ 2147483647 w 55"/>
                <a:gd name="T9" fmla="*/ 2147483647 h 91"/>
                <a:gd name="T10" fmla="*/ 0 60000 65536"/>
                <a:gd name="T11" fmla="*/ 0 60000 65536"/>
                <a:gd name="T12" fmla="*/ 0 60000 65536"/>
                <a:gd name="T13" fmla="*/ 0 60000 65536"/>
                <a:gd name="T14" fmla="*/ 0 60000 65536"/>
                <a:gd name="T15" fmla="*/ 0 w 55"/>
                <a:gd name="T16" fmla="*/ 0 h 91"/>
                <a:gd name="T17" fmla="*/ 55 w 55"/>
                <a:gd name="T18" fmla="*/ 91 h 91"/>
              </a:gdLst>
              <a:ahLst/>
              <a:cxnLst>
                <a:cxn ang="T10">
                  <a:pos x="T0" y="T1"/>
                </a:cxn>
                <a:cxn ang="T11">
                  <a:pos x="T2" y="T3"/>
                </a:cxn>
                <a:cxn ang="T12">
                  <a:pos x="T4" y="T5"/>
                </a:cxn>
                <a:cxn ang="T13">
                  <a:pos x="T6" y="T7"/>
                </a:cxn>
                <a:cxn ang="T14">
                  <a:pos x="T8" y="T9"/>
                </a:cxn>
              </a:cxnLst>
              <a:rect l="T15" t="T16" r="T17" b="T18"/>
              <a:pathLst>
                <a:path w="55" h="91">
                  <a:moveTo>
                    <a:pt x="55" y="44"/>
                  </a:moveTo>
                  <a:cubicBezTo>
                    <a:pt x="55" y="50"/>
                    <a:pt x="28" y="91"/>
                    <a:pt x="28" y="91"/>
                  </a:cubicBezTo>
                  <a:cubicBezTo>
                    <a:pt x="27" y="91"/>
                    <a:pt x="0" y="50"/>
                    <a:pt x="0" y="44"/>
                  </a:cubicBezTo>
                  <a:cubicBezTo>
                    <a:pt x="0" y="32"/>
                    <a:pt x="13" y="0"/>
                    <a:pt x="28" y="0"/>
                  </a:cubicBezTo>
                  <a:cubicBezTo>
                    <a:pt x="42" y="0"/>
                    <a:pt x="55" y="32"/>
                    <a:pt x="55" y="44"/>
                  </a:cubicBezTo>
                  <a:close/>
                </a:path>
              </a:pathLst>
            </a:custGeom>
            <a:solidFill>
              <a:srgbClr val="E44663"/>
            </a:solidFill>
            <a:ln w="9525">
              <a:noFill/>
              <a:round/>
              <a:headEnd/>
              <a:tailEnd/>
            </a:ln>
          </p:spPr>
          <p:txBody>
            <a:bodyPr/>
            <a:lstStyle/>
            <a:p>
              <a:endParaRPr lang="en-US"/>
            </a:p>
          </p:txBody>
        </p:sp>
        <p:sp>
          <p:nvSpPr>
            <p:cNvPr id="27655" name="Freeform 1027"/>
            <p:cNvSpPr>
              <a:spLocks/>
            </p:cNvSpPr>
            <p:nvPr/>
          </p:nvSpPr>
          <p:spPr bwMode="auto">
            <a:xfrm>
              <a:off x="3622675" y="3591595"/>
              <a:ext cx="174625" cy="300037"/>
            </a:xfrm>
            <a:custGeom>
              <a:avLst/>
              <a:gdLst>
                <a:gd name="T0" fmla="*/ 2147483647 w 53"/>
                <a:gd name="T1" fmla="*/ 2147483647 h 91"/>
                <a:gd name="T2" fmla="*/ 2147483647 w 53"/>
                <a:gd name="T3" fmla="*/ 2147483647 h 91"/>
                <a:gd name="T4" fmla="*/ 0 w 53"/>
                <a:gd name="T5" fmla="*/ 2147483647 h 91"/>
                <a:gd name="T6" fmla="*/ 2147483647 w 53"/>
                <a:gd name="T7" fmla="*/ 0 h 91"/>
                <a:gd name="T8" fmla="*/ 2147483647 w 53"/>
                <a:gd name="T9" fmla="*/ 2147483647 h 91"/>
                <a:gd name="T10" fmla="*/ 0 60000 65536"/>
                <a:gd name="T11" fmla="*/ 0 60000 65536"/>
                <a:gd name="T12" fmla="*/ 0 60000 65536"/>
                <a:gd name="T13" fmla="*/ 0 60000 65536"/>
                <a:gd name="T14" fmla="*/ 0 60000 65536"/>
                <a:gd name="T15" fmla="*/ 0 w 53"/>
                <a:gd name="T16" fmla="*/ 0 h 91"/>
                <a:gd name="T17" fmla="*/ 53 w 53"/>
                <a:gd name="T18" fmla="*/ 91 h 91"/>
              </a:gdLst>
              <a:ahLst/>
              <a:cxnLst>
                <a:cxn ang="T10">
                  <a:pos x="T0" y="T1"/>
                </a:cxn>
                <a:cxn ang="T11">
                  <a:pos x="T2" y="T3"/>
                </a:cxn>
                <a:cxn ang="T12">
                  <a:pos x="T4" y="T5"/>
                </a:cxn>
                <a:cxn ang="T13">
                  <a:pos x="T6" y="T7"/>
                </a:cxn>
                <a:cxn ang="T14">
                  <a:pos x="T8" y="T9"/>
                </a:cxn>
              </a:cxnLst>
              <a:rect l="T15" t="T16" r="T17" b="T18"/>
              <a:pathLst>
                <a:path w="53" h="91">
                  <a:moveTo>
                    <a:pt x="53" y="44"/>
                  </a:moveTo>
                  <a:cubicBezTo>
                    <a:pt x="53" y="50"/>
                    <a:pt x="27" y="91"/>
                    <a:pt x="27" y="91"/>
                  </a:cubicBezTo>
                  <a:cubicBezTo>
                    <a:pt x="26" y="91"/>
                    <a:pt x="0" y="50"/>
                    <a:pt x="0" y="44"/>
                  </a:cubicBezTo>
                  <a:cubicBezTo>
                    <a:pt x="0" y="32"/>
                    <a:pt x="12" y="0"/>
                    <a:pt x="27" y="0"/>
                  </a:cubicBezTo>
                  <a:cubicBezTo>
                    <a:pt x="41" y="0"/>
                    <a:pt x="53" y="32"/>
                    <a:pt x="53" y="44"/>
                  </a:cubicBezTo>
                  <a:close/>
                </a:path>
              </a:pathLst>
            </a:custGeom>
            <a:solidFill>
              <a:srgbClr val="E44663"/>
            </a:solidFill>
            <a:ln w="9525">
              <a:noFill/>
              <a:round/>
              <a:headEnd/>
              <a:tailEnd/>
            </a:ln>
          </p:spPr>
          <p:txBody>
            <a:bodyPr/>
            <a:lstStyle/>
            <a:p>
              <a:endParaRPr lang="en-US"/>
            </a:p>
          </p:txBody>
        </p:sp>
        <p:sp>
          <p:nvSpPr>
            <p:cNvPr id="27656" name="Freeform 1028"/>
            <p:cNvSpPr>
              <a:spLocks/>
            </p:cNvSpPr>
            <p:nvPr/>
          </p:nvSpPr>
          <p:spPr bwMode="auto">
            <a:xfrm>
              <a:off x="3622675" y="3591595"/>
              <a:ext cx="174625" cy="300037"/>
            </a:xfrm>
            <a:custGeom>
              <a:avLst/>
              <a:gdLst>
                <a:gd name="T0" fmla="*/ 2147483647 w 53"/>
                <a:gd name="T1" fmla="*/ 2147483647 h 91"/>
                <a:gd name="T2" fmla="*/ 2147483647 w 53"/>
                <a:gd name="T3" fmla="*/ 2147483647 h 91"/>
                <a:gd name="T4" fmla="*/ 0 w 53"/>
                <a:gd name="T5" fmla="*/ 2147483647 h 91"/>
                <a:gd name="T6" fmla="*/ 2147483647 w 53"/>
                <a:gd name="T7" fmla="*/ 0 h 91"/>
                <a:gd name="T8" fmla="*/ 2147483647 w 53"/>
                <a:gd name="T9" fmla="*/ 2147483647 h 91"/>
                <a:gd name="T10" fmla="*/ 0 60000 65536"/>
                <a:gd name="T11" fmla="*/ 0 60000 65536"/>
                <a:gd name="T12" fmla="*/ 0 60000 65536"/>
                <a:gd name="T13" fmla="*/ 0 60000 65536"/>
                <a:gd name="T14" fmla="*/ 0 60000 65536"/>
                <a:gd name="T15" fmla="*/ 0 w 53"/>
                <a:gd name="T16" fmla="*/ 0 h 91"/>
                <a:gd name="T17" fmla="*/ 53 w 53"/>
                <a:gd name="T18" fmla="*/ 91 h 91"/>
              </a:gdLst>
              <a:ahLst/>
              <a:cxnLst>
                <a:cxn ang="T10">
                  <a:pos x="T0" y="T1"/>
                </a:cxn>
                <a:cxn ang="T11">
                  <a:pos x="T2" y="T3"/>
                </a:cxn>
                <a:cxn ang="T12">
                  <a:pos x="T4" y="T5"/>
                </a:cxn>
                <a:cxn ang="T13">
                  <a:pos x="T6" y="T7"/>
                </a:cxn>
                <a:cxn ang="T14">
                  <a:pos x="T8" y="T9"/>
                </a:cxn>
              </a:cxnLst>
              <a:rect l="T15" t="T16" r="T17" b="T18"/>
              <a:pathLst>
                <a:path w="53" h="91">
                  <a:moveTo>
                    <a:pt x="53" y="44"/>
                  </a:moveTo>
                  <a:cubicBezTo>
                    <a:pt x="53" y="49"/>
                    <a:pt x="27" y="91"/>
                    <a:pt x="27" y="91"/>
                  </a:cubicBezTo>
                  <a:cubicBezTo>
                    <a:pt x="26" y="91"/>
                    <a:pt x="0" y="49"/>
                    <a:pt x="0" y="44"/>
                  </a:cubicBezTo>
                  <a:cubicBezTo>
                    <a:pt x="0" y="32"/>
                    <a:pt x="12" y="0"/>
                    <a:pt x="27" y="0"/>
                  </a:cubicBezTo>
                  <a:cubicBezTo>
                    <a:pt x="41" y="0"/>
                    <a:pt x="53" y="32"/>
                    <a:pt x="53" y="44"/>
                  </a:cubicBezTo>
                  <a:close/>
                </a:path>
              </a:pathLst>
            </a:custGeom>
            <a:solidFill>
              <a:srgbClr val="E44764"/>
            </a:solidFill>
            <a:ln w="9525">
              <a:noFill/>
              <a:round/>
              <a:headEnd/>
              <a:tailEnd/>
            </a:ln>
          </p:spPr>
          <p:txBody>
            <a:bodyPr/>
            <a:lstStyle/>
            <a:p>
              <a:endParaRPr lang="en-US"/>
            </a:p>
          </p:txBody>
        </p:sp>
        <p:sp>
          <p:nvSpPr>
            <p:cNvPr id="27657" name="Freeform 1029"/>
            <p:cNvSpPr>
              <a:spLocks/>
            </p:cNvSpPr>
            <p:nvPr/>
          </p:nvSpPr>
          <p:spPr bwMode="auto">
            <a:xfrm>
              <a:off x="3622675" y="3591595"/>
              <a:ext cx="174625" cy="300037"/>
            </a:xfrm>
            <a:custGeom>
              <a:avLst/>
              <a:gdLst>
                <a:gd name="T0" fmla="*/ 2147483647 w 53"/>
                <a:gd name="T1" fmla="*/ 2147483647 h 91"/>
                <a:gd name="T2" fmla="*/ 2147483647 w 53"/>
                <a:gd name="T3" fmla="*/ 2147483647 h 91"/>
                <a:gd name="T4" fmla="*/ 0 w 53"/>
                <a:gd name="T5" fmla="*/ 2147483647 h 91"/>
                <a:gd name="T6" fmla="*/ 2147483647 w 53"/>
                <a:gd name="T7" fmla="*/ 0 h 91"/>
                <a:gd name="T8" fmla="*/ 2147483647 w 53"/>
                <a:gd name="T9" fmla="*/ 2147483647 h 91"/>
                <a:gd name="T10" fmla="*/ 0 60000 65536"/>
                <a:gd name="T11" fmla="*/ 0 60000 65536"/>
                <a:gd name="T12" fmla="*/ 0 60000 65536"/>
                <a:gd name="T13" fmla="*/ 0 60000 65536"/>
                <a:gd name="T14" fmla="*/ 0 60000 65536"/>
                <a:gd name="T15" fmla="*/ 0 w 53"/>
                <a:gd name="T16" fmla="*/ 0 h 91"/>
                <a:gd name="T17" fmla="*/ 53 w 53"/>
                <a:gd name="T18" fmla="*/ 91 h 91"/>
              </a:gdLst>
              <a:ahLst/>
              <a:cxnLst>
                <a:cxn ang="T10">
                  <a:pos x="T0" y="T1"/>
                </a:cxn>
                <a:cxn ang="T11">
                  <a:pos x="T2" y="T3"/>
                </a:cxn>
                <a:cxn ang="T12">
                  <a:pos x="T4" y="T5"/>
                </a:cxn>
                <a:cxn ang="T13">
                  <a:pos x="T6" y="T7"/>
                </a:cxn>
                <a:cxn ang="T14">
                  <a:pos x="T8" y="T9"/>
                </a:cxn>
              </a:cxnLst>
              <a:rect l="T15" t="T16" r="T17" b="T18"/>
              <a:pathLst>
                <a:path w="53" h="91">
                  <a:moveTo>
                    <a:pt x="53" y="44"/>
                  </a:moveTo>
                  <a:cubicBezTo>
                    <a:pt x="53" y="49"/>
                    <a:pt x="27" y="91"/>
                    <a:pt x="27" y="91"/>
                  </a:cubicBezTo>
                  <a:cubicBezTo>
                    <a:pt x="26" y="91"/>
                    <a:pt x="0" y="49"/>
                    <a:pt x="0" y="44"/>
                  </a:cubicBezTo>
                  <a:cubicBezTo>
                    <a:pt x="0" y="32"/>
                    <a:pt x="12" y="0"/>
                    <a:pt x="27" y="0"/>
                  </a:cubicBezTo>
                  <a:cubicBezTo>
                    <a:pt x="41" y="0"/>
                    <a:pt x="53" y="32"/>
                    <a:pt x="53" y="44"/>
                  </a:cubicBezTo>
                  <a:close/>
                </a:path>
              </a:pathLst>
            </a:custGeom>
            <a:solidFill>
              <a:srgbClr val="E44765"/>
            </a:solidFill>
            <a:ln w="9525">
              <a:noFill/>
              <a:round/>
              <a:headEnd/>
              <a:tailEnd/>
            </a:ln>
          </p:spPr>
          <p:txBody>
            <a:bodyPr/>
            <a:lstStyle/>
            <a:p>
              <a:endParaRPr lang="en-US"/>
            </a:p>
          </p:txBody>
        </p:sp>
        <p:sp>
          <p:nvSpPr>
            <p:cNvPr id="27658" name="Freeform 1030"/>
            <p:cNvSpPr>
              <a:spLocks/>
            </p:cNvSpPr>
            <p:nvPr/>
          </p:nvSpPr>
          <p:spPr bwMode="auto">
            <a:xfrm>
              <a:off x="3622675" y="3594770"/>
              <a:ext cx="174625" cy="293687"/>
            </a:xfrm>
            <a:custGeom>
              <a:avLst/>
              <a:gdLst>
                <a:gd name="T0" fmla="*/ 2147483647 w 53"/>
                <a:gd name="T1" fmla="*/ 2147483647 h 89"/>
                <a:gd name="T2" fmla="*/ 2147483647 w 53"/>
                <a:gd name="T3" fmla="*/ 2147483647 h 89"/>
                <a:gd name="T4" fmla="*/ 0 w 53"/>
                <a:gd name="T5" fmla="*/ 2147483647 h 89"/>
                <a:gd name="T6" fmla="*/ 2147483647 w 53"/>
                <a:gd name="T7" fmla="*/ 0 h 89"/>
                <a:gd name="T8" fmla="*/ 2147483647 w 53"/>
                <a:gd name="T9" fmla="*/ 2147483647 h 89"/>
                <a:gd name="T10" fmla="*/ 0 60000 65536"/>
                <a:gd name="T11" fmla="*/ 0 60000 65536"/>
                <a:gd name="T12" fmla="*/ 0 60000 65536"/>
                <a:gd name="T13" fmla="*/ 0 60000 65536"/>
                <a:gd name="T14" fmla="*/ 0 60000 65536"/>
                <a:gd name="T15" fmla="*/ 0 w 53"/>
                <a:gd name="T16" fmla="*/ 0 h 89"/>
                <a:gd name="T17" fmla="*/ 53 w 53"/>
                <a:gd name="T18" fmla="*/ 89 h 89"/>
              </a:gdLst>
              <a:ahLst/>
              <a:cxnLst>
                <a:cxn ang="T10">
                  <a:pos x="T0" y="T1"/>
                </a:cxn>
                <a:cxn ang="T11">
                  <a:pos x="T2" y="T3"/>
                </a:cxn>
                <a:cxn ang="T12">
                  <a:pos x="T4" y="T5"/>
                </a:cxn>
                <a:cxn ang="T13">
                  <a:pos x="T6" y="T7"/>
                </a:cxn>
                <a:cxn ang="T14">
                  <a:pos x="T8" y="T9"/>
                </a:cxn>
              </a:cxnLst>
              <a:rect l="T15" t="T16" r="T17" b="T18"/>
              <a:pathLst>
                <a:path w="53" h="89">
                  <a:moveTo>
                    <a:pt x="53" y="43"/>
                  </a:moveTo>
                  <a:cubicBezTo>
                    <a:pt x="53" y="48"/>
                    <a:pt x="27" y="89"/>
                    <a:pt x="27" y="89"/>
                  </a:cubicBezTo>
                  <a:cubicBezTo>
                    <a:pt x="26" y="89"/>
                    <a:pt x="0" y="48"/>
                    <a:pt x="0" y="43"/>
                  </a:cubicBezTo>
                  <a:cubicBezTo>
                    <a:pt x="0" y="31"/>
                    <a:pt x="12" y="0"/>
                    <a:pt x="27" y="0"/>
                  </a:cubicBezTo>
                  <a:cubicBezTo>
                    <a:pt x="41" y="0"/>
                    <a:pt x="53" y="31"/>
                    <a:pt x="53" y="43"/>
                  </a:cubicBezTo>
                  <a:close/>
                </a:path>
              </a:pathLst>
            </a:custGeom>
            <a:solidFill>
              <a:srgbClr val="E54866"/>
            </a:solidFill>
            <a:ln w="9525">
              <a:noFill/>
              <a:round/>
              <a:headEnd/>
              <a:tailEnd/>
            </a:ln>
          </p:spPr>
          <p:txBody>
            <a:bodyPr/>
            <a:lstStyle/>
            <a:p>
              <a:endParaRPr lang="en-US"/>
            </a:p>
          </p:txBody>
        </p:sp>
        <p:sp>
          <p:nvSpPr>
            <p:cNvPr id="27659" name="Freeform 1031"/>
            <p:cNvSpPr>
              <a:spLocks/>
            </p:cNvSpPr>
            <p:nvPr/>
          </p:nvSpPr>
          <p:spPr bwMode="auto">
            <a:xfrm>
              <a:off x="3622675" y="3594770"/>
              <a:ext cx="174625" cy="293687"/>
            </a:xfrm>
            <a:custGeom>
              <a:avLst/>
              <a:gdLst>
                <a:gd name="T0" fmla="*/ 2147483647 w 53"/>
                <a:gd name="T1" fmla="*/ 2147483647 h 89"/>
                <a:gd name="T2" fmla="*/ 2147483647 w 53"/>
                <a:gd name="T3" fmla="*/ 2147483647 h 89"/>
                <a:gd name="T4" fmla="*/ 0 w 53"/>
                <a:gd name="T5" fmla="*/ 2147483647 h 89"/>
                <a:gd name="T6" fmla="*/ 2147483647 w 53"/>
                <a:gd name="T7" fmla="*/ 0 h 89"/>
                <a:gd name="T8" fmla="*/ 2147483647 w 53"/>
                <a:gd name="T9" fmla="*/ 2147483647 h 89"/>
                <a:gd name="T10" fmla="*/ 0 60000 65536"/>
                <a:gd name="T11" fmla="*/ 0 60000 65536"/>
                <a:gd name="T12" fmla="*/ 0 60000 65536"/>
                <a:gd name="T13" fmla="*/ 0 60000 65536"/>
                <a:gd name="T14" fmla="*/ 0 60000 65536"/>
                <a:gd name="T15" fmla="*/ 0 w 53"/>
                <a:gd name="T16" fmla="*/ 0 h 89"/>
                <a:gd name="T17" fmla="*/ 53 w 53"/>
                <a:gd name="T18" fmla="*/ 89 h 89"/>
              </a:gdLst>
              <a:ahLst/>
              <a:cxnLst>
                <a:cxn ang="T10">
                  <a:pos x="T0" y="T1"/>
                </a:cxn>
                <a:cxn ang="T11">
                  <a:pos x="T2" y="T3"/>
                </a:cxn>
                <a:cxn ang="T12">
                  <a:pos x="T4" y="T5"/>
                </a:cxn>
                <a:cxn ang="T13">
                  <a:pos x="T6" y="T7"/>
                </a:cxn>
                <a:cxn ang="T14">
                  <a:pos x="T8" y="T9"/>
                </a:cxn>
              </a:cxnLst>
              <a:rect l="T15" t="T16" r="T17" b="T18"/>
              <a:pathLst>
                <a:path w="53" h="89">
                  <a:moveTo>
                    <a:pt x="53" y="43"/>
                  </a:moveTo>
                  <a:cubicBezTo>
                    <a:pt x="53" y="48"/>
                    <a:pt x="28" y="89"/>
                    <a:pt x="27" y="89"/>
                  </a:cubicBezTo>
                  <a:cubicBezTo>
                    <a:pt x="26" y="89"/>
                    <a:pt x="0" y="48"/>
                    <a:pt x="0" y="43"/>
                  </a:cubicBezTo>
                  <a:cubicBezTo>
                    <a:pt x="0" y="31"/>
                    <a:pt x="12" y="0"/>
                    <a:pt x="27" y="0"/>
                  </a:cubicBezTo>
                  <a:cubicBezTo>
                    <a:pt x="41" y="0"/>
                    <a:pt x="53" y="31"/>
                    <a:pt x="53" y="43"/>
                  </a:cubicBezTo>
                  <a:close/>
                </a:path>
              </a:pathLst>
            </a:custGeom>
            <a:solidFill>
              <a:srgbClr val="E54966"/>
            </a:solidFill>
            <a:ln w="9525">
              <a:noFill/>
              <a:round/>
              <a:headEnd/>
              <a:tailEnd/>
            </a:ln>
          </p:spPr>
          <p:txBody>
            <a:bodyPr/>
            <a:lstStyle/>
            <a:p>
              <a:endParaRPr lang="en-US"/>
            </a:p>
          </p:txBody>
        </p:sp>
        <p:sp>
          <p:nvSpPr>
            <p:cNvPr id="27660" name="Freeform 1032"/>
            <p:cNvSpPr>
              <a:spLocks/>
            </p:cNvSpPr>
            <p:nvPr/>
          </p:nvSpPr>
          <p:spPr bwMode="auto">
            <a:xfrm>
              <a:off x="3622675" y="3594770"/>
              <a:ext cx="174625" cy="293687"/>
            </a:xfrm>
            <a:custGeom>
              <a:avLst/>
              <a:gdLst>
                <a:gd name="T0" fmla="*/ 2147483647 w 53"/>
                <a:gd name="T1" fmla="*/ 2147483647 h 89"/>
                <a:gd name="T2" fmla="*/ 2147483647 w 53"/>
                <a:gd name="T3" fmla="*/ 2147483647 h 89"/>
                <a:gd name="T4" fmla="*/ 0 w 53"/>
                <a:gd name="T5" fmla="*/ 2147483647 h 89"/>
                <a:gd name="T6" fmla="*/ 2147483647 w 53"/>
                <a:gd name="T7" fmla="*/ 0 h 89"/>
                <a:gd name="T8" fmla="*/ 2147483647 w 53"/>
                <a:gd name="T9" fmla="*/ 2147483647 h 89"/>
                <a:gd name="T10" fmla="*/ 0 60000 65536"/>
                <a:gd name="T11" fmla="*/ 0 60000 65536"/>
                <a:gd name="T12" fmla="*/ 0 60000 65536"/>
                <a:gd name="T13" fmla="*/ 0 60000 65536"/>
                <a:gd name="T14" fmla="*/ 0 60000 65536"/>
                <a:gd name="T15" fmla="*/ 0 w 53"/>
                <a:gd name="T16" fmla="*/ 0 h 89"/>
                <a:gd name="T17" fmla="*/ 53 w 53"/>
                <a:gd name="T18" fmla="*/ 89 h 89"/>
              </a:gdLst>
              <a:ahLst/>
              <a:cxnLst>
                <a:cxn ang="T10">
                  <a:pos x="T0" y="T1"/>
                </a:cxn>
                <a:cxn ang="T11">
                  <a:pos x="T2" y="T3"/>
                </a:cxn>
                <a:cxn ang="T12">
                  <a:pos x="T4" y="T5"/>
                </a:cxn>
                <a:cxn ang="T13">
                  <a:pos x="T6" y="T7"/>
                </a:cxn>
                <a:cxn ang="T14">
                  <a:pos x="T8" y="T9"/>
                </a:cxn>
              </a:cxnLst>
              <a:rect l="T15" t="T16" r="T17" b="T18"/>
              <a:pathLst>
                <a:path w="53" h="89">
                  <a:moveTo>
                    <a:pt x="53" y="43"/>
                  </a:moveTo>
                  <a:cubicBezTo>
                    <a:pt x="53" y="48"/>
                    <a:pt x="28" y="89"/>
                    <a:pt x="27" y="89"/>
                  </a:cubicBezTo>
                  <a:cubicBezTo>
                    <a:pt x="26" y="89"/>
                    <a:pt x="0" y="48"/>
                    <a:pt x="0" y="43"/>
                  </a:cubicBezTo>
                  <a:cubicBezTo>
                    <a:pt x="0" y="31"/>
                    <a:pt x="12" y="0"/>
                    <a:pt x="27" y="0"/>
                  </a:cubicBezTo>
                  <a:cubicBezTo>
                    <a:pt x="41" y="0"/>
                    <a:pt x="53" y="31"/>
                    <a:pt x="53" y="43"/>
                  </a:cubicBezTo>
                  <a:close/>
                </a:path>
              </a:pathLst>
            </a:custGeom>
            <a:solidFill>
              <a:srgbClr val="E54A67"/>
            </a:solidFill>
            <a:ln w="9525">
              <a:noFill/>
              <a:round/>
              <a:headEnd/>
              <a:tailEnd/>
            </a:ln>
          </p:spPr>
          <p:txBody>
            <a:bodyPr/>
            <a:lstStyle/>
            <a:p>
              <a:endParaRPr lang="en-US"/>
            </a:p>
          </p:txBody>
        </p:sp>
        <p:sp>
          <p:nvSpPr>
            <p:cNvPr id="27661" name="Freeform 1033"/>
            <p:cNvSpPr>
              <a:spLocks/>
            </p:cNvSpPr>
            <p:nvPr/>
          </p:nvSpPr>
          <p:spPr bwMode="auto">
            <a:xfrm>
              <a:off x="3622675" y="3594770"/>
              <a:ext cx="174625" cy="290512"/>
            </a:xfrm>
            <a:custGeom>
              <a:avLst/>
              <a:gdLst>
                <a:gd name="T0" fmla="*/ 2147483647 w 53"/>
                <a:gd name="T1" fmla="*/ 2147483647 h 88"/>
                <a:gd name="T2" fmla="*/ 2147483647 w 53"/>
                <a:gd name="T3" fmla="*/ 2147483647 h 88"/>
                <a:gd name="T4" fmla="*/ 0 w 53"/>
                <a:gd name="T5" fmla="*/ 2147483647 h 88"/>
                <a:gd name="T6" fmla="*/ 2147483647 w 53"/>
                <a:gd name="T7" fmla="*/ 0 h 88"/>
                <a:gd name="T8" fmla="*/ 2147483647 w 53"/>
                <a:gd name="T9" fmla="*/ 2147483647 h 88"/>
                <a:gd name="T10" fmla="*/ 0 60000 65536"/>
                <a:gd name="T11" fmla="*/ 0 60000 65536"/>
                <a:gd name="T12" fmla="*/ 0 60000 65536"/>
                <a:gd name="T13" fmla="*/ 0 60000 65536"/>
                <a:gd name="T14" fmla="*/ 0 60000 65536"/>
                <a:gd name="T15" fmla="*/ 0 w 53"/>
                <a:gd name="T16" fmla="*/ 0 h 88"/>
                <a:gd name="T17" fmla="*/ 53 w 53"/>
                <a:gd name="T18" fmla="*/ 88 h 88"/>
              </a:gdLst>
              <a:ahLst/>
              <a:cxnLst>
                <a:cxn ang="T10">
                  <a:pos x="T0" y="T1"/>
                </a:cxn>
                <a:cxn ang="T11">
                  <a:pos x="T2" y="T3"/>
                </a:cxn>
                <a:cxn ang="T12">
                  <a:pos x="T4" y="T5"/>
                </a:cxn>
                <a:cxn ang="T13">
                  <a:pos x="T6" y="T7"/>
                </a:cxn>
                <a:cxn ang="T14">
                  <a:pos x="T8" y="T9"/>
                </a:cxn>
              </a:cxnLst>
              <a:rect l="T15" t="T16" r="T17" b="T18"/>
              <a:pathLst>
                <a:path w="53" h="88">
                  <a:moveTo>
                    <a:pt x="53" y="43"/>
                  </a:moveTo>
                  <a:cubicBezTo>
                    <a:pt x="53" y="48"/>
                    <a:pt x="28" y="88"/>
                    <a:pt x="27" y="88"/>
                  </a:cubicBezTo>
                  <a:cubicBezTo>
                    <a:pt x="25" y="88"/>
                    <a:pt x="0" y="48"/>
                    <a:pt x="0" y="43"/>
                  </a:cubicBezTo>
                  <a:cubicBezTo>
                    <a:pt x="0" y="31"/>
                    <a:pt x="12" y="0"/>
                    <a:pt x="27" y="0"/>
                  </a:cubicBezTo>
                  <a:cubicBezTo>
                    <a:pt x="41" y="0"/>
                    <a:pt x="53" y="31"/>
                    <a:pt x="53" y="43"/>
                  </a:cubicBezTo>
                  <a:close/>
                </a:path>
              </a:pathLst>
            </a:custGeom>
            <a:solidFill>
              <a:srgbClr val="E54B67"/>
            </a:solidFill>
            <a:ln w="9525">
              <a:noFill/>
              <a:round/>
              <a:headEnd/>
              <a:tailEnd/>
            </a:ln>
          </p:spPr>
          <p:txBody>
            <a:bodyPr/>
            <a:lstStyle/>
            <a:p>
              <a:endParaRPr lang="en-US"/>
            </a:p>
          </p:txBody>
        </p:sp>
        <p:sp>
          <p:nvSpPr>
            <p:cNvPr id="27662" name="Freeform 1034"/>
            <p:cNvSpPr>
              <a:spLocks/>
            </p:cNvSpPr>
            <p:nvPr/>
          </p:nvSpPr>
          <p:spPr bwMode="auto">
            <a:xfrm>
              <a:off x="3622675" y="3594770"/>
              <a:ext cx="174625" cy="290512"/>
            </a:xfrm>
            <a:custGeom>
              <a:avLst/>
              <a:gdLst>
                <a:gd name="T0" fmla="*/ 2147483647 w 53"/>
                <a:gd name="T1" fmla="*/ 2147483647 h 88"/>
                <a:gd name="T2" fmla="*/ 2147483647 w 53"/>
                <a:gd name="T3" fmla="*/ 2147483647 h 88"/>
                <a:gd name="T4" fmla="*/ 0 w 53"/>
                <a:gd name="T5" fmla="*/ 2147483647 h 88"/>
                <a:gd name="T6" fmla="*/ 2147483647 w 53"/>
                <a:gd name="T7" fmla="*/ 0 h 88"/>
                <a:gd name="T8" fmla="*/ 2147483647 w 53"/>
                <a:gd name="T9" fmla="*/ 2147483647 h 88"/>
                <a:gd name="T10" fmla="*/ 0 60000 65536"/>
                <a:gd name="T11" fmla="*/ 0 60000 65536"/>
                <a:gd name="T12" fmla="*/ 0 60000 65536"/>
                <a:gd name="T13" fmla="*/ 0 60000 65536"/>
                <a:gd name="T14" fmla="*/ 0 60000 65536"/>
                <a:gd name="T15" fmla="*/ 0 w 53"/>
                <a:gd name="T16" fmla="*/ 0 h 88"/>
                <a:gd name="T17" fmla="*/ 53 w 53"/>
                <a:gd name="T18" fmla="*/ 88 h 88"/>
              </a:gdLst>
              <a:ahLst/>
              <a:cxnLst>
                <a:cxn ang="T10">
                  <a:pos x="T0" y="T1"/>
                </a:cxn>
                <a:cxn ang="T11">
                  <a:pos x="T2" y="T3"/>
                </a:cxn>
                <a:cxn ang="T12">
                  <a:pos x="T4" y="T5"/>
                </a:cxn>
                <a:cxn ang="T13">
                  <a:pos x="T6" y="T7"/>
                </a:cxn>
                <a:cxn ang="T14">
                  <a:pos x="T8" y="T9"/>
                </a:cxn>
              </a:cxnLst>
              <a:rect l="T15" t="T16" r="T17" b="T18"/>
              <a:pathLst>
                <a:path w="53" h="88">
                  <a:moveTo>
                    <a:pt x="53" y="43"/>
                  </a:moveTo>
                  <a:cubicBezTo>
                    <a:pt x="53" y="48"/>
                    <a:pt x="28" y="88"/>
                    <a:pt x="27" y="88"/>
                  </a:cubicBezTo>
                  <a:cubicBezTo>
                    <a:pt x="25" y="88"/>
                    <a:pt x="0" y="48"/>
                    <a:pt x="0" y="43"/>
                  </a:cubicBezTo>
                  <a:cubicBezTo>
                    <a:pt x="0" y="31"/>
                    <a:pt x="12" y="0"/>
                    <a:pt x="27" y="0"/>
                  </a:cubicBezTo>
                  <a:cubicBezTo>
                    <a:pt x="41" y="0"/>
                    <a:pt x="53" y="31"/>
                    <a:pt x="53" y="43"/>
                  </a:cubicBezTo>
                  <a:close/>
                </a:path>
              </a:pathLst>
            </a:custGeom>
            <a:solidFill>
              <a:srgbClr val="E54B67"/>
            </a:solidFill>
            <a:ln w="9525">
              <a:noFill/>
              <a:round/>
              <a:headEnd/>
              <a:tailEnd/>
            </a:ln>
          </p:spPr>
          <p:txBody>
            <a:bodyPr/>
            <a:lstStyle/>
            <a:p>
              <a:endParaRPr lang="en-US"/>
            </a:p>
          </p:txBody>
        </p:sp>
        <p:sp>
          <p:nvSpPr>
            <p:cNvPr id="27663" name="Freeform 1035"/>
            <p:cNvSpPr>
              <a:spLocks/>
            </p:cNvSpPr>
            <p:nvPr/>
          </p:nvSpPr>
          <p:spPr bwMode="auto">
            <a:xfrm>
              <a:off x="3625850" y="3594770"/>
              <a:ext cx="168275" cy="290512"/>
            </a:xfrm>
            <a:custGeom>
              <a:avLst/>
              <a:gdLst>
                <a:gd name="T0" fmla="*/ 2147483647 w 51"/>
                <a:gd name="T1" fmla="*/ 2147483647 h 88"/>
                <a:gd name="T2" fmla="*/ 2147483647 w 51"/>
                <a:gd name="T3" fmla="*/ 2147483647 h 88"/>
                <a:gd name="T4" fmla="*/ 0 w 51"/>
                <a:gd name="T5" fmla="*/ 2147483647 h 88"/>
                <a:gd name="T6" fmla="*/ 2147483647 w 51"/>
                <a:gd name="T7" fmla="*/ 0 h 88"/>
                <a:gd name="T8" fmla="*/ 2147483647 w 51"/>
                <a:gd name="T9" fmla="*/ 2147483647 h 88"/>
                <a:gd name="T10" fmla="*/ 0 60000 65536"/>
                <a:gd name="T11" fmla="*/ 0 60000 65536"/>
                <a:gd name="T12" fmla="*/ 0 60000 65536"/>
                <a:gd name="T13" fmla="*/ 0 60000 65536"/>
                <a:gd name="T14" fmla="*/ 0 60000 65536"/>
                <a:gd name="T15" fmla="*/ 0 w 51"/>
                <a:gd name="T16" fmla="*/ 0 h 88"/>
                <a:gd name="T17" fmla="*/ 51 w 51"/>
                <a:gd name="T18" fmla="*/ 88 h 88"/>
              </a:gdLst>
              <a:ahLst/>
              <a:cxnLst>
                <a:cxn ang="T10">
                  <a:pos x="T0" y="T1"/>
                </a:cxn>
                <a:cxn ang="T11">
                  <a:pos x="T2" y="T3"/>
                </a:cxn>
                <a:cxn ang="T12">
                  <a:pos x="T4" y="T5"/>
                </a:cxn>
                <a:cxn ang="T13">
                  <a:pos x="T6" y="T7"/>
                </a:cxn>
                <a:cxn ang="T14">
                  <a:pos x="T8" y="T9"/>
                </a:cxn>
              </a:cxnLst>
              <a:rect l="T15" t="T16" r="T17" b="T18"/>
              <a:pathLst>
                <a:path w="51" h="88">
                  <a:moveTo>
                    <a:pt x="51" y="43"/>
                  </a:moveTo>
                  <a:cubicBezTo>
                    <a:pt x="51" y="48"/>
                    <a:pt x="27" y="88"/>
                    <a:pt x="26" y="88"/>
                  </a:cubicBezTo>
                  <a:cubicBezTo>
                    <a:pt x="24" y="88"/>
                    <a:pt x="0" y="48"/>
                    <a:pt x="0" y="43"/>
                  </a:cubicBezTo>
                  <a:cubicBezTo>
                    <a:pt x="0" y="31"/>
                    <a:pt x="11" y="0"/>
                    <a:pt x="26" y="0"/>
                  </a:cubicBezTo>
                  <a:cubicBezTo>
                    <a:pt x="40" y="0"/>
                    <a:pt x="51" y="31"/>
                    <a:pt x="51" y="43"/>
                  </a:cubicBezTo>
                  <a:close/>
                </a:path>
              </a:pathLst>
            </a:custGeom>
            <a:solidFill>
              <a:srgbClr val="E54C68"/>
            </a:solidFill>
            <a:ln w="9525">
              <a:noFill/>
              <a:round/>
              <a:headEnd/>
              <a:tailEnd/>
            </a:ln>
          </p:spPr>
          <p:txBody>
            <a:bodyPr/>
            <a:lstStyle/>
            <a:p>
              <a:endParaRPr lang="en-US"/>
            </a:p>
          </p:txBody>
        </p:sp>
        <p:sp>
          <p:nvSpPr>
            <p:cNvPr id="27664" name="Freeform 1036"/>
            <p:cNvSpPr>
              <a:spLocks/>
            </p:cNvSpPr>
            <p:nvPr/>
          </p:nvSpPr>
          <p:spPr bwMode="auto">
            <a:xfrm>
              <a:off x="3625850" y="3594770"/>
              <a:ext cx="168275" cy="290512"/>
            </a:xfrm>
            <a:custGeom>
              <a:avLst/>
              <a:gdLst>
                <a:gd name="T0" fmla="*/ 2147483647 w 51"/>
                <a:gd name="T1" fmla="*/ 2147483647 h 88"/>
                <a:gd name="T2" fmla="*/ 2147483647 w 51"/>
                <a:gd name="T3" fmla="*/ 2147483647 h 88"/>
                <a:gd name="T4" fmla="*/ 0 w 51"/>
                <a:gd name="T5" fmla="*/ 2147483647 h 88"/>
                <a:gd name="T6" fmla="*/ 2147483647 w 51"/>
                <a:gd name="T7" fmla="*/ 0 h 88"/>
                <a:gd name="T8" fmla="*/ 2147483647 w 51"/>
                <a:gd name="T9" fmla="*/ 2147483647 h 88"/>
                <a:gd name="T10" fmla="*/ 0 60000 65536"/>
                <a:gd name="T11" fmla="*/ 0 60000 65536"/>
                <a:gd name="T12" fmla="*/ 0 60000 65536"/>
                <a:gd name="T13" fmla="*/ 0 60000 65536"/>
                <a:gd name="T14" fmla="*/ 0 60000 65536"/>
                <a:gd name="T15" fmla="*/ 0 w 51"/>
                <a:gd name="T16" fmla="*/ 0 h 88"/>
                <a:gd name="T17" fmla="*/ 51 w 51"/>
                <a:gd name="T18" fmla="*/ 88 h 88"/>
              </a:gdLst>
              <a:ahLst/>
              <a:cxnLst>
                <a:cxn ang="T10">
                  <a:pos x="T0" y="T1"/>
                </a:cxn>
                <a:cxn ang="T11">
                  <a:pos x="T2" y="T3"/>
                </a:cxn>
                <a:cxn ang="T12">
                  <a:pos x="T4" y="T5"/>
                </a:cxn>
                <a:cxn ang="T13">
                  <a:pos x="T6" y="T7"/>
                </a:cxn>
                <a:cxn ang="T14">
                  <a:pos x="T8" y="T9"/>
                </a:cxn>
              </a:cxnLst>
              <a:rect l="T15" t="T16" r="T17" b="T18"/>
              <a:pathLst>
                <a:path w="51" h="88">
                  <a:moveTo>
                    <a:pt x="51" y="43"/>
                  </a:moveTo>
                  <a:cubicBezTo>
                    <a:pt x="51" y="48"/>
                    <a:pt x="27" y="88"/>
                    <a:pt x="26" y="88"/>
                  </a:cubicBezTo>
                  <a:cubicBezTo>
                    <a:pt x="24" y="88"/>
                    <a:pt x="0" y="48"/>
                    <a:pt x="0" y="43"/>
                  </a:cubicBezTo>
                  <a:cubicBezTo>
                    <a:pt x="0" y="31"/>
                    <a:pt x="11" y="0"/>
                    <a:pt x="26" y="0"/>
                  </a:cubicBezTo>
                  <a:cubicBezTo>
                    <a:pt x="40" y="0"/>
                    <a:pt x="51" y="31"/>
                    <a:pt x="51" y="43"/>
                  </a:cubicBezTo>
                  <a:close/>
                </a:path>
              </a:pathLst>
            </a:custGeom>
            <a:solidFill>
              <a:srgbClr val="E54D68"/>
            </a:solidFill>
            <a:ln w="9525">
              <a:noFill/>
              <a:round/>
              <a:headEnd/>
              <a:tailEnd/>
            </a:ln>
          </p:spPr>
          <p:txBody>
            <a:bodyPr/>
            <a:lstStyle/>
            <a:p>
              <a:endParaRPr lang="en-US"/>
            </a:p>
          </p:txBody>
        </p:sp>
        <p:sp>
          <p:nvSpPr>
            <p:cNvPr id="27665" name="Freeform 1037"/>
            <p:cNvSpPr>
              <a:spLocks/>
            </p:cNvSpPr>
            <p:nvPr/>
          </p:nvSpPr>
          <p:spPr bwMode="auto">
            <a:xfrm>
              <a:off x="3625850" y="3597945"/>
              <a:ext cx="168275" cy="284162"/>
            </a:xfrm>
            <a:custGeom>
              <a:avLst/>
              <a:gdLst>
                <a:gd name="T0" fmla="*/ 2147483647 w 51"/>
                <a:gd name="T1" fmla="*/ 2147483647 h 86"/>
                <a:gd name="T2" fmla="*/ 2147483647 w 51"/>
                <a:gd name="T3" fmla="*/ 2147483647 h 86"/>
                <a:gd name="T4" fmla="*/ 0 w 51"/>
                <a:gd name="T5" fmla="*/ 2147483647 h 86"/>
                <a:gd name="T6" fmla="*/ 2147483647 w 51"/>
                <a:gd name="T7" fmla="*/ 0 h 86"/>
                <a:gd name="T8" fmla="*/ 2147483647 w 51"/>
                <a:gd name="T9" fmla="*/ 2147483647 h 86"/>
                <a:gd name="T10" fmla="*/ 0 60000 65536"/>
                <a:gd name="T11" fmla="*/ 0 60000 65536"/>
                <a:gd name="T12" fmla="*/ 0 60000 65536"/>
                <a:gd name="T13" fmla="*/ 0 60000 65536"/>
                <a:gd name="T14" fmla="*/ 0 60000 65536"/>
                <a:gd name="T15" fmla="*/ 0 w 51"/>
                <a:gd name="T16" fmla="*/ 0 h 86"/>
                <a:gd name="T17" fmla="*/ 51 w 51"/>
                <a:gd name="T18" fmla="*/ 86 h 86"/>
              </a:gdLst>
              <a:ahLst/>
              <a:cxnLst>
                <a:cxn ang="T10">
                  <a:pos x="T0" y="T1"/>
                </a:cxn>
                <a:cxn ang="T11">
                  <a:pos x="T2" y="T3"/>
                </a:cxn>
                <a:cxn ang="T12">
                  <a:pos x="T4" y="T5"/>
                </a:cxn>
                <a:cxn ang="T13">
                  <a:pos x="T6" y="T7"/>
                </a:cxn>
                <a:cxn ang="T14">
                  <a:pos x="T8" y="T9"/>
                </a:cxn>
              </a:cxnLst>
              <a:rect l="T15" t="T16" r="T17" b="T18"/>
              <a:pathLst>
                <a:path w="51" h="86">
                  <a:moveTo>
                    <a:pt x="51" y="42"/>
                  </a:moveTo>
                  <a:cubicBezTo>
                    <a:pt x="51" y="47"/>
                    <a:pt x="27" y="86"/>
                    <a:pt x="26" y="86"/>
                  </a:cubicBezTo>
                  <a:cubicBezTo>
                    <a:pt x="24" y="86"/>
                    <a:pt x="0" y="47"/>
                    <a:pt x="0" y="42"/>
                  </a:cubicBezTo>
                  <a:cubicBezTo>
                    <a:pt x="0" y="30"/>
                    <a:pt x="11" y="0"/>
                    <a:pt x="26" y="0"/>
                  </a:cubicBezTo>
                  <a:cubicBezTo>
                    <a:pt x="40" y="0"/>
                    <a:pt x="51" y="30"/>
                    <a:pt x="51" y="42"/>
                  </a:cubicBezTo>
                  <a:close/>
                </a:path>
              </a:pathLst>
            </a:custGeom>
            <a:solidFill>
              <a:srgbClr val="E54E69"/>
            </a:solidFill>
            <a:ln w="9525">
              <a:noFill/>
              <a:round/>
              <a:headEnd/>
              <a:tailEnd/>
            </a:ln>
          </p:spPr>
          <p:txBody>
            <a:bodyPr/>
            <a:lstStyle/>
            <a:p>
              <a:endParaRPr lang="en-US"/>
            </a:p>
          </p:txBody>
        </p:sp>
        <p:sp>
          <p:nvSpPr>
            <p:cNvPr id="27666" name="Freeform 1038"/>
            <p:cNvSpPr>
              <a:spLocks/>
            </p:cNvSpPr>
            <p:nvPr/>
          </p:nvSpPr>
          <p:spPr bwMode="auto">
            <a:xfrm>
              <a:off x="3625850" y="3597945"/>
              <a:ext cx="168275" cy="284162"/>
            </a:xfrm>
            <a:custGeom>
              <a:avLst/>
              <a:gdLst>
                <a:gd name="T0" fmla="*/ 2147483647 w 51"/>
                <a:gd name="T1" fmla="*/ 2147483647 h 86"/>
                <a:gd name="T2" fmla="*/ 2147483647 w 51"/>
                <a:gd name="T3" fmla="*/ 2147483647 h 86"/>
                <a:gd name="T4" fmla="*/ 0 w 51"/>
                <a:gd name="T5" fmla="*/ 2147483647 h 86"/>
                <a:gd name="T6" fmla="*/ 2147483647 w 51"/>
                <a:gd name="T7" fmla="*/ 0 h 86"/>
                <a:gd name="T8" fmla="*/ 2147483647 w 51"/>
                <a:gd name="T9" fmla="*/ 2147483647 h 86"/>
                <a:gd name="T10" fmla="*/ 0 60000 65536"/>
                <a:gd name="T11" fmla="*/ 0 60000 65536"/>
                <a:gd name="T12" fmla="*/ 0 60000 65536"/>
                <a:gd name="T13" fmla="*/ 0 60000 65536"/>
                <a:gd name="T14" fmla="*/ 0 60000 65536"/>
                <a:gd name="T15" fmla="*/ 0 w 51"/>
                <a:gd name="T16" fmla="*/ 0 h 86"/>
                <a:gd name="T17" fmla="*/ 51 w 51"/>
                <a:gd name="T18" fmla="*/ 86 h 86"/>
              </a:gdLst>
              <a:ahLst/>
              <a:cxnLst>
                <a:cxn ang="T10">
                  <a:pos x="T0" y="T1"/>
                </a:cxn>
                <a:cxn ang="T11">
                  <a:pos x="T2" y="T3"/>
                </a:cxn>
                <a:cxn ang="T12">
                  <a:pos x="T4" y="T5"/>
                </a:cxn>
                <a:cxn ang="T13">
                  <a:pos x="T6" y="T7"/>
                </a:cxn>
                <a:cxn ang="T14">
                  <a:pos x="T8" y="T9"/>
                </a:cxn>
              </a:cxnLst>
              <a:rect l="T15" t="T16" r="T17" b="T18"/>
              <a:pathLst>
                <a:path w="51" h="86">
                  <a:moveTo>
                    <a:pt x="51" y="42"/>
                  </a:moveTo>
                  <a:cubicBezTo>
                    <a:pt x="51" y="47"/>
                    <a:pt x="27" y="86"/>
                    <a:pt x="26" y="86"/>
                  </a:cubicBezTo>
                  <a:cubicBezTo>
                    <a:pt x="24" y="86"/>
                    <a:pt x="0" y="47"/>
                    <a:pt x="0" y="42"/>
                  </a:cubicBezTo>
                  <a:cubicBezTo>
                    <a:pt x="0" y="30"/>
                    <a:pt x="11" y="0"/>
                    <a:pt x="26" y="0"/>
                  </a:cubicBezTo>
                  <a:cubicBezTo>
                    <a:pt x="40" y="0"/>
                    <a:pt x="51" y="30"/>
                    <a:pt x="51" y="42"/>
                  </a:cubicBezTo>
                  <a:close/>
                </a:path>
              </a:pathLst>
            </a:custGeom>
            <a:solidFill>
              <a:srgbClr val="E54F6A"/>
            </a:solidFill>
            <a:ln w="9525">
              <a:noFill/>
              <a:round/>
              <a:headEnd/>
              <a:tailEnd/>
            </a:ln>
          </p:spPr>
          <p:txBody>
            <a:bodyPr/>
            <a:lstStyle/>
            <a:p>
              <a:endParaRPr lang="en-US"/>
            </a:p>
          </p:txBody>
        </p:sp>
        <p:sp>
          <p:nvSpPr>
            <p:cNvPr id="27667" name="Freeform 1039"/>
            <p:cNvSpPr>
              <a:spLocks/>
            </p:cNvSpPr>
            <p:nvPr/>
          </p:nvSpPr>
          <p:spPr bwMode="auto">
            <a:xfrm>
              <a:off x="3625850" y="3597945"/>
              <a:ext cx="168275" cy="284162"/>
            </a:xfrm>
            <a:custGeom>
              <a:avLst/>
              <a:gdLst>
                <a:gd name="T0" fmla="*/ 2147483647 w 51"/>
                <a:gd name="T1" fmla="*/ 2147483647 h 86"/>
                <a:gd name="T2" fmla="*/ 2147483647 w 51"/>
                <a:gd name="T3" fmla="*/ 2147483647 h 86"/>
                <a:gd name="T4" fmla="*/ 0 w 51"/>
                <a:gd name="T5" fmla="*/ 2147483647 h 86"/>
                <a:gd name="T6" fmla="*/ 2147483647 w 51"/>
                <a:gd name="T7" fmla="*/ 0 h 86"/>
                <a:gd name="T8" fmla="*/ 2147483647 w 51"/>
                <a:gd name="T9" fmla="*/ 2147483647 h 86"/>
                <a:gd name="T10" fmla="*/ 0 60000 65536"/>
                <a:gd name="T11" fmla="*/ 0 60000 65536"/>
                <a:gd name="T12" fmla="*/ 0 60000 65536"/>
                <a:gd name="T13" fmla="*/ 0 60000 65536"/>
                <a:gd name="T14" fmla="*/ 0 60000 65536"/>
                <a:gd name="T15" fmla="*/ 0 w 51"/>
                <a:gd name="T16" fmla="*/ 0 h 86"/>
                <a:gd name="T17" fmla="*/ 51 w 51"/>
                <a:gd name="T18" fmla="*/ 86 h 86"/>
              </a:gdLst>
              <a:ahLst/>
              <a:cxnLst>
                <a:cxn ang="T10">
                  <a:pos x="T0" y="T1"/>
                </a:cxn>
                <a:cxn ang="T11">
                  <a:pos x="T2" y="T3"/>
                </a:cxn>
                <a:cxn ang="T12">
                  <a:pos x="T4" y="T5"/>
                </a:cxn>
                <a:cxn ang="T13">
                  <a:pos x="T6" y="T7"/>
                </a:cxn>
                <a:cxn ang="T14">
                  <a:pos x="T8" y="T9"/>
                </a:cxn>
              </a:cxnLst>
              <a:rect l="T15" t="T16" r="T17" b="T18"/>
              <a:pathLst>
                <a:path w="51" h="86">
                  <a:moveTo>
                    <a:pt x="51" y="41"/>
                  </a:moveTo>
                  <a:cubicBezTo>
                    <a:pt x="51" y="47"/>
                    <a:pt x="27" y="86"/>
                    <a:pt x="26" y="86"/>
                  </a:cubicBezTo>
                  <a:cubicBezTo>
                    <a:pt x="24" y="86"/>
                    <a:pt x="0" y="47"/>
                    <a:pt x="0" y="41"/>
                  </a:cubicBezTo>
                  <a:cubicBezTo>
                    <a:pt x="0" y="30"/>
                    <a:pt x="11" y="0"/>
                    <a:pt x="26" y="0"/>
                  </a:cubicBezTo>
                  <a:cubicBezTo>
                    <a:pt x="40" y="0"/>
                    <a:pt x="51" y="30"/>
                    <a:pt x="51" y="41"/>
                  </a:cubicBezTo>
                  <a:close/>
                </a:path>
              </a:pathLst>
            </a:custGeom>
            <a:solidFill>
              <a:srgbClr val="E5506B"/>
            </a:solidFill>
            <a:ln w="9525">
              <a:noFill/>
              <a:round/>
              <a:headEnd/>
              <a:tailEnd/>
            </a:ln>
          </p:spPr>
          <p:txBody>
            <a:bodyPr/>
            <a:lstStyle/>
            <a:p>
              <a:endParaRPr lang="en-US"/>
            </a:p>
          </p:txBody>
        </p:sp>
        <p:sp>
          <p:nvSpPr>
            <p:cNvPr id="27668" name="Freeform 1040"/>
            <p:cNvSpPr>
              <a:spLocks/>
            </p:cNvSpPr>
            <p:nvPr/>
          </p:nvSpPr>
          <p:spPr bwMode="auto">
            <a:xfrm>
              <a:off x="3625850" y="3597945"/>
              <a:ext cx="168275" cy="284162"/>
            </a:xfrm>
            <a:custGeom>
              <a:avLst/>
              <a:gdLst>
                <a:gd name="T0" fmla="*/ 2147483647 w 51"/>
                <a:gd name="T1" fmla="*/ 2147483647 h 86"/>
                <a:gd name="T2" fmla="*/ 2147483647 w 51"/>
                <a:gd name="T3" fmla="*/ 2147483647 h 86"/>
                <a:gd name="T4" fmla="*/ 0 w 51"/>
                <a:gd name="T5" fmla="*/ 2147483647 h 86"/>
                <a:gd name="T6" fmla="*/ 2147483647 w 51"/>
                <a:gd name="T7" fmla="*/ 0 h 86"/>
                <a:gd name="T8" fmla="*/ 2147483647 w 51"/>
                <a:gd name="T9" fmla="*/ 2147483647 h 86"/>
                <a:gd name="T10" fmla="*/ 0 60000 65536"/>
                <a:gd name="T11" fmla="*/ 0 60000 65536"/>
                <a:gd name="T12" fmla="*/ 0 60000 65536"/>
                <a:gd name="T13" fmla="*/ 0 60000 65536"/>
                <a:gd name="T14" fmla="*/ 0 60000 65536"/>
                <a:gd name="T15" fmla="*/ 0 w 51"/>
                <a:gd name="T16" fmla="*/ 0 h 86"/>
                <a:gd name="T17" fmla="*/ 51 w 51"/>
                <a:gd name="T18" fmla="*/ 86 h 86"/>
              </a:gdLst>
              <a:ahLst/>
              <a:cxnLst>
                <a:cxn ang="T10">
                  <a:pos x="T0" y="T1"/>
                </a:cxn>
                <a:cxn ang="T11">
                  <a:pos x="T2" y="T3"/>
                </a:cxn>
                <a:cxn ang="T12">
                  <a:pos x="T4" y="T5"/>
                </a:cxn>
                <a:cxn ang="T13">
                  <a:pos x="T6" y="T7"/>
                </a:cxn>
                <a:cxn ang="T14">
                  <a:pos x="T8" y="T9"/>
                </a:cxn>
              </a:cxnLst>
              <a:rect l="T15" t="T16" r="T17" b="T18"/>
              <a:pathLst>
                <a:path w="51" h="86">
                  <a:moveTo>
                    <a:pt x="51" y="41"/>
                  </a:moveTo>
                  <a:cubicBezTo>
                    <a:pt x="51" y="47"/>
                    <a:pt x="27" y="86"/>
                    <a:pt x="26" y="86"/>
                  </a:cubicBezTo>
                  <a:cubicBezTo>
                    <a:pt x="24" y="86"/>
                    <a:pt x="0" y="47"/>
                    <a:pt x="0" y="41"/>
                  </a:cubicBezTo>
                  <a:cubicBezTo>
                    <a:pt x="0" y="29"/>
                    <a:pt x="12" y="0"/>
                    <a:pt x="26" y="0"/>
                  </a:cubicBezTo>
                  <a:cubicBezTo>
                    <a:pt x="40" y="0"/>
                    <a:pt x="51" y="29"/>
                    <a:pt x="51" y="41"/>
                  </a:cubicBezTo>
                  <a:close/>
                </a:path>
              </a:pathLst>
            </a:custGeom>
            <a:solidFill>
              <a:srgbClr val="E6506B"/>
            </a:solidFill>
            <a:ln w="9525">
              <a:noFill/>
              <a:round/>
              <a:headEnd/>
              <a:tailEnd/>
            </a:ln>
          </p:spPr>
          <p:txBody>
            <a:bodyPr/>
            <a:lstStyle/>
            <a:p>
              <a:endParaRPr lang="en-US"/>
            </a:p>
          </p:txBody>
        </p:sp>
        <p:sp>
          <p:nvSpPr>
            <p:cNvPr id="27669" name="Freeform 1041"/>
            <p:cNvSpPr>
              <a:spLocks/>
            </p:cNvSpPr>
            <p:nvPr/>
          </p:nvSpPr>
          <p:spPr bwMode="auto">
            <a:xfrm>
              <a:off x="3625850" y="3597945"/>
              <a:ext cx="168275" cy="280987"/>
            </a:xfrm>
            <a:custGeom>
              <a:avLst/>
              <a:gdLst>
                <a:gd name="T0" fmla="*/ 2147483647 w 51"/>
                <a:gd name="T1" fmla="*/ 2147483647 h 85"/>
                <a:gd name="T2" fmla="*/ 2147483647 w 51"/>
                <a:gd name="T3" fmla="*/ 2147483647 h 85"/>
                <a:gd name="T4" fmla="*/ 0 w 51"/>
                <a:gd name="T5" fmla="*/ 2147483647 h 85"/>
                <a:gd name="T6" fmla="*/ 2147483647 w 51"/>
                <a:gd name="T7" fmla="*/ 0 h 85"/>
                <a:gd name="T8" fmla="*/ 2147483647 w 51"/>
                <a:gd name="T9" fmla="*/ 2147483647 h 85"/>
                <a:gd name="T10" fmla="*/ 0 60000 65536"/>
                <a:gd name="T11" fmla="*/ 0 60000 65536"/>
                <a:gd name="T12" fmla="*/ 0 60000 65536"/>
                <a:gd name="T13" fmla="*/ 0 60000 65536"/>
                <a:gd name="T14" fmla="*/ 0 60000 65536"/>
                <a:gd name="T15" fmla="*/ 0 w 51"/>
                <a:gd name="T16" fmla="*/ 0 h 85"/>
                <a:gd name="T17" fmla="*/ 51 w 51"/>
                <a:gd name="T18" fmla="*/ 85 h 85"/>
              </a:gdLst>
              <a:ahLst/>
              <a:cxnLst>
                <a:cxn ang="T10">
                  <a:pos x="T0" y="T1"/>
                </a:cxn>
                <a:cxn ang="T11">
                  <a:pos x="T2" y="T3"/>
                </a:cxn>
                <a:cxn ang="T12">
                  <a:pos x="T4" y="T5"/>
                </a:cxn>
                <a:cxn ang="T13">
                  <a:pos x="T6" y="T7"/>
                </a:cxn>
                <a:cxn ang="T14">
                  <a:pos x="T8" y="T9"/>
                </a:cxn>
              </a:cxnLst>
              <a:rect l="T15" t="T16" r="T17" b="T18"/>
              <a:pathLst>
                <a:path w="51" h="85">
                  <a:moveTo>
                    <a:pt x="51" y="41"/>
                  </a:moveTo>
                  <a:cubicBezTo>
                    <a:pt x="51" y="47"/>
                    <a:pt x="27" y="85"/>
                    <a:pt x="26" y="85"/>
                  </a:cubicBezTo>
                  <a:cubicBezTo>
                    <a:pt x="24" y="85"/>
                    <a:pt x="0" y="47"/>
                    <a:pt x="0" y="41"/>
                  </a:cubicBezTo>
                  <a:cubicBezTo>
                    <a:pt x="0" y="29"/>
                    <a:pt x="12" y="0"/>
                    <a:pt x="26" y="0"/>
                  </a:cubicBezTo>
                  <a:cubicBezTo>
                    <a:pt x="39" y="0"/>
                    <a:pt x="51" y="29"/>
                    <a:pt x="51" y="41"/>
                  </a:cubicBezTo>
                  <a:close/>
                </a:path>
              </a:pathLst>
            </a:custGeom>
            <a:solidFill>
              <a:srgbClr val="E6516C"/>
            </a:solidFill>
            <a:ln w="9525">
              <a:noFill/>
              <a:round/>
              <a:headEnd/>
              <a:tailEnd/>
            </a:ln>
          </p:spPr>
          <p:txBody>
            <a:bodyPr/>
            <a:lstStyle/>
            <a:p>
              <a:endParaRPr lang="en-US"/>
            </a:p>
          </p:txBody>
        </p:sp>
        <p:sp>
          <p:nvSpPr>
            <p:cNvPr id="27670" name="Freeform 1042"/>
            <p:cNvSpPr>
              <a:spLocks/>
            </p:cNvSpPr>
            <p:nvPr/>
          </p:nvSpPr>
          <p:spPr bwMode="auto">
            <a:xfrm>
              <a:off x="3625850" y="3597945"/>
              <a:ext cx="168275" cy="280987"/>
            </a:xfrm>
            <a:custGeom>
              <a:avLst/>
              <a:gdLst>
                <a:gd name="T0" fmla="*/ 2147483647 w 51"/>
                <a:gd name="T1" fmla="*/ 2147483647 h 85"/>
                <a:gd name="T2" fmla="*/ 2147483647 w 51"/>
                <a:gd name="T3" fmla="*/ 2147483647 h 85"/>
                <a:gd name="T4" fmla="*/ 0 w 51"/>
                <a:gd name="T5" fmla="*/ 2147483647 h 85"/>
                <a:gd name="T6" fmla="*/ 2147483647 w 51"/>
                <a:gd name="T7" fmla="*/ 0 h 85"/>
                <a:gd name="T8" fmla="*/ 2147483647 w 51"/>
                <a:gd name="T9" fmla="*/ 2147483647 h 85"/>
                <a:gd name="T10" fmla="*/ 0 60000 65536"/>
                <a:gd name="T11" fmla="*/ 0 60000 65536"/>
                <a:gd name="T12" fmla="*/ 0 60000 65536"/>
                <a:gd name="T13" fmla="*/ 0 60000 65536"/>
                <a:gd name="T14" fmla="*/ 0 60000 65536"/>
                <a:gd name="T15" fmla="*/ 0 w 51"/>
                <a:gd name="T16" fmla="*/ 0 h 85"/>
                <a:gd name="T17" fmla="*/ 51 w 51"/>
                <a:gd name="T18" fmla="*/ 85 h 85"/>
              </a:gdLst>
              <a:ahLst/>
              <a:cxnLst>
                <a:cxn ang="T10">
                  <a:pos x="T0" y="T1"/>
                </a:cxn>
                <a:cxn ang="T11">
                  <a:pos x="T2" y="T3"/>
                </a:cxn>
                <a:cxn ang="T12">
                  <a:pos x="T4" y="T5"/>
                </a:cxn>
                <a:cxn ang="T13">
                  <a:pos x="T6" y="T7"/>
                </a:cxn>
                <a:cxn ang="T14">
                  <a:pos x="T8" y="T9"/>
                </a:cxn>
              </a:cxnLst>
              <a:rect l="T15" t="T16" r="T17" b="T18"/>
              <a:pathLst>
                <a:path w="51" h="85">
                  <a:moveTo>
                    <a:pt x="51" y="41"/>
                  </a:moveTo>
                  <a:cubicBezTo>
                    <a:pt x="51" y="47"/>
                    <a:pt x="27" y="85"/>
                    <a:pt x="26" y="85"/>
                  </a:cubicBezTo>
                  <a:cubicBezTo>
                    <a:pt x="24" y="85"/>
                    <a:pt x="0" y="47"/>
                    <a:pt x="0" y="41"/>
                  </a:cubicBezTo>
                  <a:cubicBezTo>
                    <a:pt x="0" y="29"/>
                    <a:pt x="12" y="0"/>
                    <a:pt x="26" y="0"/>
                  </a:cubicBezTo>
                  <a:cubicBezTo>
                    <a:pt x="39" y="0"/>
                    <a:pt x="51" y="29"/>
                    <a:pt x="51" y="41"/>
                  </a:cubicBezTo>
                  <a:close/>
                </a:path>
              </a:pathLst>
            </a:custGeom>
            <a:solidFill>
              <a:srgbClr val="E6526C"/>
            </a:solidFill>
            <a:ln w="9525">
              <a:noFill/>
              <a:round/>
              <a:headEnd/>
              <a:tailEnd/>
            </a:ln>
          </p:spPr>
          <p:txBody>
            <a:bodyPr/>
            <a:lstStyle/>
            <a:p>
              <a:endParaRPr lang="en-US"/>
            </a:p>
          </p:txBody>
        </p:sp>
        <p:sp>
          <p:nvSpPr>
            <p:cNvPr id="27671" name="Freeform 1043"/>
            <p:cNvSpPr>
              <a:spLocks/>
            </p:cNvSpPr>
            <p:nvPr/>
          </p:nvSpPr>
          <p:spPr bwMode="auto">
            <a:xfrm>
              <a:off x="3629025" y="3597945"/>
              <a:ext cx="165100" cy="280987"/>
            </a:xfrm>
            <a:custGeom>
              <a:avLst/>
              <a:gdLst>
                <a:gd name="T0" fmla="*/ 2147483647 w 50"/>
                <a:gd name="T1" fmla="*/ 2147483647 h 85"/>
                <a:gd name="T2" fmla="*/ 2147483647 w 50"/>
                <a:gd name="T3" fmla="*/ 2147483647 h 85"/>
                <a:gd name="T4" fmla="*/ 0 w 50"/>
                <a:gd name="T5" fmla="*/ 2147483647 h 85"/>
                <a:gd name="T6" fmla="*/ 2147483647 w 50"/>
                <a:gd name="T7" fmla="*/ 0 h 85"/>
                <a:gd name="T8" fmla="*/ 2147483647 w 50"/>
                <a:gd name="T9" fmla="*/ 2147483647 h 85"/>
                <a:gd name="T10" fmla="*/ 0 60000 65536"/>
                <a:gd name="T11" fmla="*/ 0 60000 65536"/>
                <a:gd name="T12" fmla="*/ 0 60000 65536"/>
                <a:gd name="T13" fmla="*/ 0 60000 65536"/>
                <a:gd name="T14" fmla="*/ 0 60000 65536"/>
                <a:gd name="T15" fmla="*/ 0 w 50"/>
                <a:gd name="T16" fmla="*/ 0 h 85"/>
                <a:gd name="T17" fmla="*/ 50 w 50"/>
                <a:gd name="T18" fmla="*/ 85 h 85"/>
              </a:gdLst>
              <a:ahLst/>
              <a:cxnLst>
                <a:cxn ang="T10">
                  <a:pos x="T0" y="T1"/>
                </a:cxn>
                <a:cxn ang="T11">
                  <a:pos x="T2" y="T3"/>
                </a:cxn>
                <a:cxn ang="T12">
                  <a:pos x="T4" y="T5"/>
                </a:cxn>
                <a:cxn ang="T13">
                  <a:pos x="T6" y="T7"/>
                </a:cxn>
                <a:cxn ang="T14">
                  <a:pos x="T8" y="T9"/>
                </a:cxn>
              </a:cxnLst>
              <a:rect l="T15" t="T16" r="T17" b="T18"/>
              <a:pathLst>
                <a:path w="50" h="85">
                  <a:moveTo>
                    <a:pt x="50" y="41"/>
                  </a:moveTo>
                  <a:cubicBezTo>
                    <a:pt x="50" y="47"/>
                    <a:pt x="26" y="85"/>
                    <a:pt x="25" y="85"/>
                  </a:cubicBezTo>
                  <a:cubicBezTo>
                    <a:pt x="23" y="85"/>
                    <a:pt x="0" y="47"/>
                    <a:pt x="0" y="41"/>
                  </a:cubicBezTo>
                  <a:cubicBezTo>
                    <a:pt x="0" y="29"/>
                    <a:pt x="11" y="0"/>
                    <a:pt x="25" y="0"/>
                  </a:cubicBezTo>
                  <a:cubicBezTo>
                    <a:pt x="38" y="0"/>
                    <a:pt x="50" y="29"/>
                    <a:pt x="50" y="41"/>
                  </a:cubicBezTo>
                  <a:close/>
                </a:path>
              </a:pathLst>
            </a:custGeom>
            <a:solidFill>
              <a:srgbClr val="E6536C"/>
            </a:solidFill>
            <a:ln w="9525">
              <a:noFill/>
              <a:round/>
              <a:headEnd/>
              <a:tailEnd/>
            </a:ln>
          </p:spPr>
          <p:txBody>
            <a:bodyPr/>
            <a:lstStyle/>
            <a:p>
              <a:endParaRPr lang="en-US"/>
            </a:p>
          </p:txBody>
        </p:sp>
        <p:sp>
          <p:nvSpPr>
            <p:cNvPr id="27672" name="Freeform 1044"/>
            <p:cNvSpPr>
              <a:spLocks/>
            </p:cNvSpPr>
            <p:nvPr/>
          </p:nvSpPr>
          <p:spPr bwMode="auto">
            <a:xfrm>
              <a:off x="3629025" y="3597945"/>
              <a:ext cx="161925" cy="280987"/>
            </a:xfrm>
            <a:custGeom>
              <a:avLst/>
              <a:gdLst>
                <a:gd name="T0" fmla="*/ 2147483647 w 49"/>
                <a:gd name="T1" fmla="*/ 2147483647 h 85"/>
                <a:gd name="T2" fmla="*/ 2147483647 w 49"/>
                <a:gd name="T3" fmla="*/ 2147483647 h 85"/>
                <a:gd name="T4" fmla="*/ 0 w 49"/>
                <a:gd name="T5" fmla="*/ 2147483647 h 85"/>
                <a:gd name="T6" fmla="*/ 2147483647 w 49"/>
                <a:gd name="T7" fmla="*/ 0 h 85"/>
                <a:gd name="T8" fmla="*/ 2147483647 w 49"/>
                <a:gd name="T9" fmla="*/ 2147483647 h 85"/>
                <a:gd name="T10" fmla="*/ 0 60000 65536"/>
                <a:gd name="T11" fmla="*/ 0 60000 65536"/>
                <a:gd name="T12" fmla="*/ 0 60000 65536"/>
                <a:gd name="T13" fmla="*/ 0 60000 65536"/>
                <a:gd name="T14" fmla="*/ 0 60000 65536"/>
                <a:gd name="T15" fmla="*/ 0 w 49"/>
                <a:gd name="T16" fmla="*/ 0 h 85"/>
                <a:gd name="T17" fmla="*/ 49 w 49"/>
                <a:gd name="T18" fmla="*/ 85 h 85"/>
              </a:gdLst>
              <a:ahLst/>
              <a:cxnLst>
                <a:cxn ang="T10">
                  <a:pos x="T0" y="T1"/>
                </a:cxn>
                <a:cxn ang="T11">
                  <a:pos x="T2" y="T3"/>
                </a:cxn>
                <a:cxn ang="T12">
                  <a:pos x="T4" y="T5"/>
                </a:cxn>
                <a:cxn ang="T13">
                  <a:pos x="T6" y="T7"/>
                </a:cxn>
                <a:cxn ang="T14">
                  <a:pos x="T8" y="T9"/>
                </a:cxn>
              </a:cxnLst>
              <a:rect l="T15" t="T16" r="T17" b="T18"/>
              <a:pathLst>
                <a:path w="49" h="85">
                  <a:moveTo>
                    <a:pt x="49" y="41"/>
                  </a:moveTo>
                  <a:cubicBezTo>
                    <a:pt x="49" y="47"/>
                    <a:pt x="26" y="85"/>
                    <a:pt x="25" y="85"/>
                  </a:cubicBezTo>
                  <a:cubicBezTo>
                    <a:pt x="23" y="85"/>
                    <a:pt x="0" y="47"/>
                    <a:pt x="0" y="41"/>
                  </a:cubicBezTo>
                  <a:cubicBezTo>
                    <a:pt x="0" y="29"/>
                    <a:pt x="11" y="0"/>
                    <a:pt x="25" y="0"/>
                  </a:cubicBezTo>
                  <a:cubicBezTo>
                    <a:pt x="38" y="0"/>
                    <a:pt x="49" y="29"/>
                    <a:pt x="49" y="41"/>
                  </a:cubicBezTo>
                  <a:close/>
                </a:path>
              </a:pathLst>
            </a:custGeom>
            <a:solidFill>
              <a:srgbClr val="E6546D"/>
            </a:solidFill>
            <a:ln w="9525">
              <a:noFill/>
              <a:round/>
              <a:headEnd/>
              <a:tailEnd/>
            </a:ln>
          </p:spPr>
          <p:txBody>
            <a:bodyPr/>
            <a:lstStyle/>
            <a:p>
              <a:endParaRPr lang="en-US"/>
            </a:p>
          </p:txBody>
        </p:sp>
        <p:sp>
          <p:nvSpPr>
            <p:cNvPr id="27673" name="Freeform 1045"/>
            <p:cNvSpPr>
              <a:spLocks/>
            </p:cNvSpPr>
            <p:nvPr/>
          </p:nvSpPr>
          <p:spPr bwMode="auto">
            <a:xfrm>
              <a:off x="3629025" y="3601120"/>
              <a:ext cx="161925" cy="274637"/>
            </a:xfrm>
            <a:custGeom>
              <a:avLst/>
              <a:gdLst>
                <a:gd name="T0" fmla="*/ 2147483647 w 49"/>
                <a:gd name="T1" fmla="*/ 2147483647 h 83"/>
                <a:gd name="T2" fmla="*/ 2147483647 w 49"/>
                <a:gd name="T3" fmla="*/ 2147483647 h 83"/>
                <a:gd name="T4" fmla="*/ 0 w 49"/>
                <a:gd name="T5" fmla="*/ 2147483647 h 83"/>
                <a:gd name="T6" fmla="*/ 2147483647 w 49"/>
                <a:gd name="T7" fmla="*/ 0 h 83"/>
                <a:gd name="T8" fmla="*/ 2147483647 w 49"/>
                <a:gd name="T9" fmla="*/ 2147483647 h 83"/>
                <a:gd name="T10" fmla="*/ 0 60000 65536"/>
                <a:gd name="T11" fmla="*/ 0 60000 65536"/>
                <a:gd name="T12" fmla="*/ 0 60000 65536"/>
                <a:gd name="T13" fmla="*/ 0 60000 65536"/>
                <a:gd name="T14" fmla="*/ 0 60000 65536"/>
                <a:gd name="T15" fmla="*/ 0 w 49"/>
                <a:gd name="T16" fmla="*/ 0 h 83"/>
                <a:gd name="T17" fmla="*/ 49 w 49"/>
                <a:gd name="T18" fmla="*/ 83 h 83"/>
              </a:gdLst>
              <a:ahLst/>
              <a:cxnLst>
                <a:cxn ang="T10">
                  <a:pos x="T0" y="T1"/>
                </a:cxn>
                <a:cxn ang="T11">
                  <a:pos x="T2" y="T3"/>
                </a:cxn>
                <a:cxn ang="T12">
                  <a:pos x="T4" y="T5"/>
                </a:cxn>
                <a:cxn ang="T13">
                  <a:pos x="T6" y="T7"/>
                </a:cxn>
                <a:cxn ang="T14">
                  <a:pos x="T8" y="T9"/>
                </a:cxn>
              </a:cxnLst>
              <a:rect l="T15" t="T16" r="T17" b="T18"/>
              <a:pathLst>
                <a:path w="49" h="83">
                  <a:moveTo>
                    <a:pt x="49" y="40"/>
                  </a:moveTo>
                  <a:cubicBezTo>
                    <a:pt x="49" y="46"/>
                    <a:pt x="26" y="83"/>
                    <a:pt x="25" y="83"/>
                  </a:cubicBezTo>
                  <a:cubicBezTo>
                    <a:pt x="23" y="83"/>
                    <a:pt x="0" y="46"/>
                    <a:pt x="0" y="40"/>
                  </a:cubicBezTo>
                  <a:cubicBezTo>
                    <a:pt x="0" y="28"/>
                    <a:pt x="11" y="0"/>
                    <a:pt x="25" y="0"/>
                  </a:cubicBezTo>
                  <a:cubicBezTo>
                    <a:pt x="38" y="0"/>
                    <a:pt x="49" y="28"/>
                    <a:pt x="49" y="40"/>
                  </a:cubicBezTo>
                  <a:close/>
                </a:path>
              </a:pathLst>
            </a:custGeom>
            <a:solidFill>
              <a:srgbClr val="E6556E"/>
            </a:solidFill>
            <a:ln w="9525">
              <a:noFill/>
              <a:round/>
              <a:headEnd/>
              <a:tailEnd/>
            </a:ln>
          </p:spPr>
          <p:txBody>
            <a:bodyPr/>
            <a:lstStyle/>
            <a:p>
              <a:endParaRPr lang="en-US"/>
            </a:p>
          </p:txBody>
        </p:sp>
        <p:sp>
          <p:nvSpPr>
            <p:cNvPr id="27674" name="Freeform 1046"/>
            <p:cNvSpPr>
              <a:spLocks/>
            </p:cNvSpPr>
            <p:nvPr/>
          </p:nvSpPr>
          <p:spPr bwMode="auto">
            <a:xfrm>
              <a:off x="3629025" y="3601120"/>
              <a:ext cx="161925" cy="274637"/>
            </a:xfrm>
            <a:custGeom>
              <a:avLst/>
              <a:gdLst>
                <a:gd name="T0" fmla="*/ 2147483647 w 49"/>
                <a:gd name="T1" fmla="*/ 2147483647 h 83"/>
                <a:gd name="T2" fmla="*/ 2147483647 w 49"/>
                <a:gd name="T3" fmla="*/ 2147483647 h 83"/>
                <a:gd name="T4" fmla="*/ 0 w 49"/>
                <a:gd name="T5" fmla="*/ 2147483647 h 83"/>
                <a:gd name="T6" fmla="*/ 2147483647 w 49"/>
                <a:gd name="T7" fmla="*/ 0 h 83"/>
                <a:gd name="T8" fmla="*/ 2147483647 w 49"/>
                <a:gd name="T9" fmla="*/ 2147483647 h 83"/>
                <a:gd name="T10" fmla="*/ 0 60000 65536"/>
                <a:gd name="T11" fmla="*/ 0 60000 65536"/>
                <a:gd name="T12" fmla="*/ 0 60000 65536"/>
                <a:gd name="T13" fmla="*/ 0 60000 65536"/>
                <a:gd name="T14" fmla="*/ 0 60000 65536"/>
                <a:gd name="T15" fmla="*/ 0 w 49"/>
                <a:gd name="T16" fmla="*/ 0 h 83"/>
                <a:gd name="T17" fmla="*/ 49 w 49"/>
                <a:gd name="T18" fmla="*/ 83 h 83"/>
              </a:gdLst>
              <a:ahLst/>
              <a:cxnLst>
                <a:cxn ang="T10">
                  <a:pos x="T0" y="T1"/>
                </a:cxn>
                <a:cxn ang="T11">
                  <a:pos x="T2" y="T3"/>
                </a:cxn>
                <a:cxn ang="T12">
                  <a:pos x="T4" y="T5"/>
                </a:cxn>
                <a:cxn ang="T13">
                  <a:pos x="T6" y="T7"/>
                </a:cxn>
                <a:cxn ang="T14">
                  <a:pos x="T8" y="T9"/>
                </a:cxn>
              </a:cxnLst>
              <a:rect l="T15" t="T16" r="T17" b="T18"/>
              <a:pathLst>
                <a:path w="49" h="83">
                  <a:moveTo>
                    <a:pt x="49" y="40"/>
                  </a:moveTo>
                  <a:cubicBezTo>
                    <a:pt x="49" y="46"/>
                    <a:pt x="26" y="83"/>
                    <a:pt x="25" y="83"/>
                  </a:cubicBezTo>
                  <a:cubicBezTo>
                    <a:pt x="23" y="83"/>
                    <a:pt x="0" y="46"/>
                    <a:pt x="0" y="40"/>
                  </a:cubicBezTo>
                  <a:cubicBezTo>
                    <a:pt x="0" y="28"/>
                    <a:pt x="11" y="0"/>
                    <a:pt x="25" y="0"/>
                  </a:cubicBezTo>
                  <a:cubicBezTo>
                    <a:pt x="38" y="0"/>
                    <a:pt x="49" y="28"/>
                    <a:pt x="49" y="40"/>
                  </a:cubicBezTo>
                  <a:close/>
                </a:path>
              </a:pathLst>
            </a:custGeom>
            <a:solidFill>
              <a:srgbClr val="E6566E"/>
            </a:solidFill>
            <a:ln w="9525">
              <a:noFill/>
              <a:round/>
              <a:headEnd/>
              <a:tailEnd/>
            </a:ln>
          </p:spPr>
          <p:txBody>
            <a:bodyPr/>
            <a:lstStyle/>
            <a:p>
              <a:endParaRPr lang="en-US"/>
            </a:p>
          </p:txBody>
        </p:sp>
        <p:sp>
          <p:nvSpPr>
            <p:cNvPr id="27675" name="Freeform 1047"/>
            <p:cNvSpPr>
              <a:spLocks/>
            </p:cNvSpPr>
            <p:nvPr/>
          </p:nvSpPr>
          <p:spPr bwMode="auto">
            <a:xfrm>
              <a:off x="3629025" y="3601120"/>
              <a:ext cx="161925" cy="274637"/>
            </a:xfrm>
            <a:custGeom>
              <a:avLst/>
              <a:gdLst>
                <a:gd name="T0" fmla="*/ 2147483647 w 49"/>
                <a:gd name="T1" fmla="*/ 2147483647 h 83"/>
                <a:gd name="T2" fmla="*/ 2147483647 w 49"/>
                <a:gd name="T3" fmla="*/ 2147483647 h 83"/>
                <a:gd name="T4" fmla="*/ 0 w 49"/>
                <a:gd name="T5" fmla="*/ 2147483647 h 83"/>
                <a:gd name="T6" fmla="*/ 2147483647 w 49"/>
                <a:gd name="T7" fmla="*/ 0 h 83"/>
                <a:gd name="T8" fmla="*/ 2147483647 w 49"/>
                <a:gd name="T9" fmla="*/ 2147483647 h 83"/>
                <a:gd name="T10" fmla="*/ 0 60000 65536"/>
                <a:gd name="T11" fmla="*/ 0 60000 65536"/>
                <a:gd name="T12" fmla="*/ 0 60000 65536"/>
                <a:gd name="T13" fmla="*/ 0 60000 65536"/>
                <a:gd name="T14" fmla="*/ 0 60000 65536"/>
                <a:gd name="T15" fmla="*/ 0 w 49"/>
                <a:gd name="T16" fmla="*/ 0 h 83"/>
                <a:gd name="T17" fmla="*/ 49 w 49"/>
                <a:gd name="T18" fmla="*/ 83 h 83"/>
              </a:gdLst>
              <a:ahLst/>
              <a:cxnLst>
                <a:cxn ang="T10">
                  <a:pos x="T0" y="T1"/>
                </a:cxn>
                <a:cxn ang="T11">
                  <a:pos x="T2" y="T3"/>
                </a:cxn>
                <a:cxn ang="T12">
                  <a:pos x="T4" y="T5"/>
                </a:cxn>
                <a:cxn ang="T13">
                  <a:pos x="T6" y="T7"/>
                </a:cxn>
                <a:cxn ang="T14">
                  <a:pos x="T8" y="T9"/>
                </a:cxn>
              </a:cxnLst>
              <a:rect l="T15" t="T16" r="T17" b="T18"/>
              <a:pathLst>
                <a:path w="49" h="83">
                  <a:moveTo>
                    <a:pt x="49" y="40"/>
                  </a:moveTo>
                  <a:cubicBezTo>
                    <a:pt x="49" y="46"/>
                    <a:pt x="26" y="83"/>
                    <a:pt x="25" y="83"/>
                  </a:cubicBezTo>
                  <a:cubicBezTo>
                    <a:pt x="23" y="83"/>
                    <a:pt x="0" y="46"/>
                    <a:pt x="0" y="40"/>
                  </a:cubicBezTo>
                  <a:cubicBezTo>
                    <a:pt x="0" y="28"/>
                    <a:pt x="11" y="0"/>
                    <a:pt x="25" y="0"/>
                  </a:cubicBezTo>
                  <a:cubicBezTo>
                    <a:pt x="38" y="0"/>
                    <a:pt x="49" y="28"/>
                    <a:pt x="49" y="40"/>
                  </a:cubicBezTo>
                  <a:close/>
                </a:path>
              </a:pathLst>
            </a:custGeom>
            <a:solidFill>
              <a:srgbClr val="E6566E"/>
            </a:solidFill>
            <a:ln w="9525">
              <a:noFill/>
              <a:round/>
              <a:headEnd/>
              <a:tailEnd/>
            </a:ln>
          </p:spPr>
          <p:txBody>
            <a:bodyPr/>
            <a:lstStyle/>
            <a:p>
              <a:endParaRPr lang="en-US"/>
            </a:p>
          </p:txBody>
        </p:sp>
        <p:sp>
          <p:nvSpPr>
            <p:cNvPr id="27676" name="Freeform 1048"/>
            <p:cNvSpPr>
              <a:spLocks/>
            </p:cNvSpPr>
            <p:nvPr/>
          </p:nvSpPr>
          <p:spPr bwMode="auto">
            <a:xfrm>
              <a:off x="3629025" y="3601120"/>
              <a:ext cx="161925" cy="274637"/>
            </a:xfrm>
            <a:custGeom>
              <a:avLst/>
              <a:gdLst>
                <a:gd name="T0" fmla="*/ 2147483647 w 49"/>
                <a:gd name="T1" fmla="*/ 2147483647 h 83"/>
                <a:gd name="T2" fmla="*/ 2147483647 w 49"/>
                <a:gd name="T3" fmla="*/ 2147483647 h 83"/>
                <a:gd name="T4" fmla="*/ 0 w 49"/>
                <a:gd name="T5" fmla="*/ 2147483647 h 83"/>
                <a:gd name="T6" fmla="*/ 2147483647 w 49"/>
                <a:gd name="T7" fmla="*/ 0 h 83"/>
                <a:gd name="T8" fmla="*/ 2147483647 w 49"/>
                <a:gd name="T9" fmla="*/ 2147483647 h 83"/>
                <a:gd name="T10" fmla="*/ 0 60000 65536"/>
                <a:gd name="T11" fmla="*/ 0 60000 65536"/>
                <a:gd name="T12" fmla="*/ 0 60000 65536"/>
                <a:gd name="T13" fmla="*/ 0 60000 65536"/>
                <a:gd name="T14" fmla="*/ 0 60000 65536"/>
                <a:gd name="T15" fmla="*/ 0 w 49"/>
                <a:gd name="T16" fmla="*/ 0 h 83"/>
                <a:gd name="T17" fmla="*/ 49 w 49"/>
                <a:gd name="T18" fmla="*/ 83 h 83"/>
              </a:gdLst>
              <a:ahLst/>
              <a:cxnLst>
                <a:cxn ang="T10">
                  <a:pos x="T0" y="T1"/>
                </a:cxn>
                <a:cxn ang="T11">
                  <a:pos x="T2" y="T3"/>
                </a:cxn>
                <a:cxn ang="T12">
                  <a:pos x="T4" y="T5"/>
                </a:cxn>
                <a:cxn ang="T13">
                  <a:pos x="T6" y="T7"/>
                </a:cxn>
                <a:cxn ang="T14">
                  <a:pos x="T8" y="T9"/>
                </a:cxn>
              </a:cxnLst>
              <a:rect l="T15" t="T16" r="T17" b="T18"/>
              <a:pathLst>
                <a:path w="49" h="83">
                  <a:moveTo>
                    <a:pt x="49" y="40"/>
                  </a:moveTo>
                  <a:cubicBezTo>
                    <a:pt x="49" y="46"/>
                    <a:pt x="26" y="83"/>
                    <a:pt x="25" y="83"/>
                  </a:cubicBezTo>
                  <a:cubicBezTo>
                    <a:pt x="23" y="83"/>
                    <a:pt x="0" y="46"/>
                    <a:pt x="0" y="40"/>
                  </a:cubicBezTo>
                  <a:cubicBezTo>
                    <a:pt x="0" y="28"/>
                    <a:pt x="11" y="0"/>
                    <a:pt x="25" y="0"/>
                  </a:cubicBezTo>
                  <a:cubicBezTo>
                    <a:pt x="38" y="0"/>
                    <a:pt x="49" y="28"/>
                    <a:pt x="49" y="40"/>
                  </a:cubicBezTo>
                  <a:close/>
                </a:path>
              </a:pathLst>
            </a:custGeom>
            <a:solidFill>
              <a:srgbClr val="E6576F"/>
            </a:solidFill>
            <a:ln w="9525">
              <a:noFill/>
              <a:round/>
              <a:headEnd/>
              <a:tailEnd/>
            </a:ln>
          </p:spPr>
          <p:txBody>
            <a:bodyPr/>
            <a:lstStyle/>
            <a:p>
              <a:endParaRPr lang="en-US"/>
            </a:p>
          </p:txBody>
        </p:sp>
        <p:sp>
          <p:nvSpPr>
            <p:cNvPr id="27677" name="Freeform 1049"/>
            <p:cNvSpPr>
              <a:spLocks/>
            </p:cNvSpPr>
            <p:nvPr/>
          </p:nvSpPr>
          <p:spPr bwMode="auto">
            <a:xfrm>
              <a:off x="3629025" y="3601120"/>
              <a:ext cx="161925" cy="271462"/>
            </a:xfrm>
            <a:custGeom>
              <a:avLst/>
              <a:gdLst>
                <a:gd name="T0" fmla="*/ 2147483647 w 49"/>
                <a:gd name="T1" fmla="*/ 2147483647 h 82"/>
                <a:gd name="T2" fmla="*/ 2147483647 w 49"/>
                <a:gd name="T3" fmla="*/ 2147483647 h 82"/>
                <a:gd name="T4" fmla="*/ 0 w 49"/>
                <a:gd name="T5" fmla="*/ 2147483647 h 82"/>
                <a:gd name="T6" fmla="*/ 2147483647 w 49"/>
                <a:gd name="T7" fmla="*/ 0 h 82"/>
                <a:gd name="T8" fmla="*/ 2147483647 w 49"/>
                <a:gd name="T9" fmla="*/ 2147483647 h 82"/>
                <a:gd name="T10" fmla="*/ 0 60000 65536"/>
                <a:gd name="T11" fmla="*/ 0 60000 65536"/>
                <a:gd name="T12" fmla="*/ 0 60000 65536"/>
                <a:gd name="T13" fmla="*/ 0 60000 65536"/>
                <a:gd name="T14" fmla="*/ 0 60000 65536"/>
                <a:gd name="T15" fmla="*/ 0 w 49"/>
                <a:gd name="T16" fmla="*/ 0 h 82"/>
                <a:gd name="T17" fmla="*/ 49 w 49"/>
                <a:gd name="T18" fmla="*/ 82 h 82"/>
              </a:gdLst>
              <a:ahLst/>
              <a:cxnLst>
                <a:cxn ang="T10">
                  <a:pos x="T0" y="T1"/>
                </a:cxn>
                <a:cxn ang="T11">
                  <a:pos x="T2" y="T3"/>
                </a:cxn>
                <a:cxn ang="T12">
                  <a:pos x="T4" y="T5"/>
                </a:cxn>
                <a:cxn ang="T13">
                  <a:pos x="T6" y="T7"/>
                </a:cxn>
                <a:cxn ang="T14">
                  <a:pos x="T8" y="T9"/>
                </a:cxn>
              </a:cxnLst>
              <a:rect l="T15" t="T16" r="T17" b="T18"/>
              <a:pathLst>
                <a:path w="49" h="82">
                  <a:moveTo>
                    <a:pt x="49" y="40"/>
                  </a:moveTo>
                  <a:cubicBezTo>
                    <a:pt x="49" y="46"/>
                    <a:pt x="26" y="82"/>
                    <a:pt x="25" y="82"/>
                  </a:cubicBezTo>
                  <a:cubicBezTo>
                    <a:pt x="23" y="82"/>
                    <a:pt x="0" y="46"/>
                    <a:pt x="0" y="40"/>
                  </a:cubicBezTo>
                  <a:cubicBezTo>
                    <a:pt x="0" y="28"/>
                    <a:pt x="11" y="0"/>
                    <a:pt x="25" y="0"/>
                  </a:cubicBezTo>
                  <a:cubicBezTo>
                    <a:pt x="38" y="0"/>
                    <a:pt x="49" y="28"/>
                    <a:pt x="49" y="40"/>
                  </a:cubicBezTo>
                  <a:close/>
                </a:path>
              </a:pathLst>
            </a:custGeom>
            <a:solidFill>
              <a:srgbClr val="E65870"/>
            </a:solidFill>
            <a:ln w="9525">
              <a:noFill/>
              <a:round/>
              <a:headEnd/>
              <a:tailEnd/>
            </a:ln>
          </p:spPr>
          <p:txBody>
            <a:bodyPr/>
            <a:lstStyle/>
            <a:p>
              <a:endParaRPr lang="en-US"/>
            </a:p>
          </p:txBody>
        </p:sp>
        <p:sp>
          <p:nvSpPr>
            <p:cNvPr id="27678" name="Freeform 1050"/>
            <p:cNvSpPr>
              <a:spLocks/>
            </p:cNvSpPr>
            <p:nvPr/>
          </p:nvSpPr>
          <p:spPr bwMode="auto">
            <a:xfrm>
              <a:off x="3629025" y="3601120"/>
              <a:ext cx="161925" cy="271462"/>
            </a:xfrm>
            <a:custGeom>
              <a:avLst/>
              <a:gdLst>
                <a:gd name="T0" fmla="*/ 2147483647 w 49"/>
                <a:gd name="T1" fmla="*/ 2147483647 h 82"/>
                <a:gd name="T2" fmla="*/ 2147483647 w 49"/>
                <a:gd name="T3" fmla="*/ 2147483647 h 82"/>
                <a:gd name="T4" fmla="*/ 0 w 49"/>
                <a:gd name="T5" fmla="*/ 2147483647 h 82"/>
                <a:gd name="T6" fmla="*/ 2147483647 w 49"/>
                <a:gd name="T7" fmla="*/ 0 h 82"/>
                <a:gd name="T8" fmla="*/ 2147483647 w 49"/>
                <a:gd name="T9" fmla="*/ 2147483647 h 82"/>
                <a:gd name="T10" fmla="*/ 0 60000 65536"/>
                <a:gd name="T11" fmla="*/ 0 60000 65536"/>
                <a:gd name="T12" fmla="*/ 0 60000 65536"/>
                <a:gd name="T13" fmla="*/ 0 60000 65536"/>
                <a:gd name="T14" fmla="*/ 0 60000 65536"/>
                <a:gd name="T15" fmla="*/ 0 w 49"/>
                <a:gd name="T16" fmla="*/ 0 h 82"/>
                <a:gd name="T17" fmla="*/ 49 w 49"/>
                <a:gd name="T18" fmla="*/ 82 h 82"/>
              </a:gdLst>
              <a:ahLst/>
              <a:cxnLst>
                <a:cxn ang="T10">
                  <a:pos x="T0" y="T1"/>
                </a:cxn>
                <a:cxn ang="T11">
                  <a:pos x="T2" y="T3"/>
                </a:cxn>
                <a:cxn ang="T12">
                  <a:pos x="T4" y="T5"/>
                </a:cxn>
                <a:cxn ang="T13">
                  <a:pos x="T6" y="T7"/>
                </a:cxn>
                <a:cxn ang="T14">
                  <a:pos x="T8" y="T9"/>
                </a:cxn>
              </a:cxnLst>
              <a:rect l="T15" t="T16" r="T17" b="T18"/>
              <a:pathLst>
                <a:path w="49" h="82">
                  <a:moveTo>
                    <a:pt x="49" y="40"/>
                  </a:moveTo>
                  <a:cubicBezTo>
                    <a:pt x="49" y="46"/>
                    <a:pt x="26" y="82"/>
                    <a:pt x="25" y="82"/>
                  </a:cubicBezTo>
                  <a:cubicBezTo>
                    <a:pt x="23" y="82"/>
                    <a:pt x="0" y="46"/>
                    <a:pt x="0" y="40"/>
                  </a:cubicBezTo>
                  <a:cubicBezTo>
                    <a:pt x="0" y="28"/>
                    <a:pt x="11" y="0"/>
                    <a:pt x="25" y="0"/>
                  </a:cubicBezTo>
                  <a:cubicBezTo>
                    <a:pt x="38" y="0"/>
                    <a:pt x="49" y="28"/>
                    <a:pt x="49" y="40"/>
                  </a:cubicBezTo>
                  <a:close/>
                </a:path>
              </a:pathLst>
            </a:custGeom>
            <a:solidFill>
              <a:srgbClr val="E75971"/>
            </a:solidFill>
            <a:ln w="9525">
              <a:noFill/>
              <a:round/>
              <a:headEnd/>
              <a:tailEnd/>
            </a:ln>
          </p:spPr>
          <p:txBody>
            <a:bodyPr/>
            <a:lstStyle/>
            <a:p>
              <a:endParaRPr lang="en-US"/>
            </a:p>
          </p:txBody>
        </p:sp>
        <p:sp>
          <p:nvSpPr>
            <p:cNvPr id="27679" name="Freeform 1051"/>
            <p:cNvSpPr>
              <a:spLocks/>
            </p:cNvSpPr>
            <p:nvPr/>
          </p:nvSpPr>
          <p:spPr bwMode="auto">
            <a:xfrm>
              <a:off x="3632200" y="3601120"/>
              <a:ext cx="158750" cy="271462"/>
            </a:xfrm>
            <a:custGeom>
              <a:avLst/>
              <a:gdLst>
                <a:gd name="T0" fmla="*/ 2147483647 w 48"/>
                <a:gd name="T1" fmla="*/ 2147483647 h 82"/>
                <a:gd name="T2" fmla="*/ 2147483647 w 48"/>
                <a:gd name="T3" fmla="*/ 2147483647 h 82"/>
                <a:gd name="T4" fmla="*/ 0 w 48"/>
                <a:gd name="T5" fmla="*/ 2147483647 h 82"/>
                <a:gd name="T6" fmla="*/ 2147483647 w 48"/>
                <a:gd name="T7" fmla="*/ 0 h 82"/>
                <a:gd name="T8" fmla="*/ 2147483647 w 48"/>
                <a:gd name="T9" fmla="*/ 2147483647 h 82"/>
                <a:gd name="T10" fmla="*/ 0 60000 65536"/>
                <a:gd name="T11" fmla="*/ 0 60000 65536"/>
                <a:gd name="T12" fmla="*/ 0 60000 65536"/>
                <a:gd name="T13" fmla="*/ 0 60000 65536"/>
                <a:gd name="T14" fmla="*/ 0 60000 65536"/>
                <a:gd name="T15" fmla="*/ 0 w 48"/>
                <a:gd name="T16" fmla="*/ 0 h 82"/>
                <a:gd name="T17" fmla="*/ 48 w 48"/>
                <a:gd name="T18" fmla="*/ 82 h 82"/>
              </a:gdLst>
              <a:ahLst/>
              <a:cxnLst>
                <a:cxn ang="T10">
                  <a:pos x="T0" y="T1"/>
                </a:cxn>
                <a:cxn ang="T11">
                  <a:pos x="T2" y="T3"/>
                </a:cxn>
                <a:cxn ang="T12">
                  <a:pos x="T4" y="T5"/>
                </a:cxn>
                <a:cxn ang="T13">
                  <a:pos x="T6" y="T7"/>
                </a:cxn>
                <a:cxn ang="T14">
                  <a:pos x="T8" y="T9"/>
                </a:cxn>
              </a:cxnLst>
              <a:rect l="T15" t="T16" r="T17" b="T18"/>
              <a:pathLst>
                <a:path w="48" h="82">
                  <a:moveTo>
                    <a:pt x="48" y="40"/>
                  </a:moveTo>
                  <a:cubicBezTo>
                    <a:pt x="48" y="46"/>
                    <a:pt x="25" y="82"/>
                    <a:pt x="24" y="82"/>
                  </a:cubicBezTo>
                  <a:cubicBezTo>
                    <a:pt x="22" y="82"/>
                    <a:pt x="0" y="46"/>
                    <a:pt x="0" y="40"/>
                  </a:cubicBezTo>
                  <a:cubicBezTo>
                    <a:pt x="0" y="28"/>
                    <a:pt x="10" y="0"/>
                    <a:pt x="24" y="0"/>
                  </a:cubicBezTo>
                  <a:cubicBezTo>
                    <a:pt x="37" y="0"/>
                    <a:pt x="48" y="28"/>
                    <a:pt x="48" y="40"/>
                  </a:cubicBezTo>
                  <a:close/>
                </a:path>
              </a:pathLst>
            </a:custGeom>
            <a:solidFill>
              <a:srgbClr val="E75A71"/>
            </a:solidFill>
            <a:ln w="9525">
              <a:noFill/>
              <a:round/>
              <a:headEnd/>
              <a:tailEnd/>
            </a:ln>
          </p:spPr>
          <p:txBody>
            <a:bodyPr/>
            <a:lstStyle/>
            <a:p>
              <a:endParaRPr lang="en-US"/>
            </a:p>
          </p:txBody>
        </p:sp>
        <p:sp>
          <p:nvSpPr>
            <p:cNvPr id="27680" name="Freeform 1052"/>
            <p:cNvSpPr>
              <a:spLocks/>
            </p:cNvSpPr>
            <p:nvPr/>
          </p:nvSpPr>
          <p:spPr bwMode="auto">
            <a:xfrm>
              <a:off x="3632200" y="3604295"/>
              <a:ext cx="155575" cy="268287"/>
            </a:xfrm>
            <a:custGeom>
              <a:avLst/>
              <a:gdLst>
                <a:gd name="T0" fmla="*/ 2147483647 w 47"/>
                <a:gd name="T1" fmla="*/ 2147483647 h 81"/>
                <a:gd name="T2" fmla="*/ 2147483647 w 47"/>
                <a:gd name="T3" fmla="*/ 2147483647 h 81"/>
                <a:gd name="T4" fmla="*/ 0 w 47"/>
                <a:gd name="T5" fmla="*/ 2147483647 h 81"/>
                <a:gd name="T6" fmla="*/ 2147483647 w 47"/>
                <a:gd name="T7" fmla="*/ 0 h 81"/>
                <a:gd name="T8" fmla="*/ 2147483647 w 47"/>
                <a:gd name="T9" fmla="*/ 2147483647 h 81"/>
                <a:gd name="T10" fmla="*/ 0 60000 65536"/>
                <a:gd name="T11" fmla="*/ 0 60000 65536"/>
                <a:gd name="T12" fmla="*/ 0 60000 65536"/>
                <a:gd name="T13" fmla="*/ 0 60000 65536"/>
                <a:gd name="T14" fmla="*/ 0 60000 65536"/>
                <a:gd name="T15" fmla="*/ 0 w 47"/>
                <a:gd name="T16" fmla="*/ 0 h 81"/>
                <a:gd name="T17" fmla="*/ 47 w 47"/>
                <a:gd name="T18" fmla="*/ 81 h 81"/>
              </a:gdLst>
              <a:ahLst/>
              <a:cxnLst>
                <a:cxn ang="T10">
                  <a:pos x="T0" y="T1"/>
                </a:cxn>
                <a:cxn ang="T11">
                  <a:pos x="T2" y="T3"/>
                </a:cxn>
                <a:cxn ang="T12">
                  <a:pos x="T4" y="T5"/>
                </a:cxn>
                <a:cxn ang="T13">
                  <a:pos x="T6" y="T7"/>
                </a:cxn>
                <a:cxn ang="T14">
                  <a:pos x="T8" y="T9"/>
                </a:cxn>
              </a:cxnLst>
              <a:rect l="T15" t="T16" r="T17" b="T18"/>
              <a:pathLst>
                <a:path w="47" h="81">
                  <a:moveTo>
                    <a:pt x="47" y="39"/>
                  </a:moveTo>
                  <a:cubicBezTo>
                    <a:pt x="47" y="45"/>
                    <a:pt x="25" y="81"/>
                    <a:pt x="24" y="81"/>
                  </a:cubicBezTo>
                  <a:cubicBezTo>
                    <a:pt x="22" y="81"/>
                    <a:pt x="0" y="45"/>
                    <a:pt x="0" y="39"/>
                  </a:cubicBezTo>
                  <a:cubicBezTo>
                    <a:pt x="0" y="27"/>
                    <a:pt x="10" y="0"/>
                    <a:pt x="24" y="0"/>
                  </a:cubicBezTo>
                  <a:cubicBezTo>
                    <a:pt x="37" y="0"/>
                    <a:pt x="47" y="27"/>
                    <a:pt x="47" y="39"/>
                  </a:cubicBezTo>
                  <a:close/>
                </a:path>
              </a:pathLst>
            </a:custGeom>
            <a:solidFill>
              <a:srgbClr val="E75B71"/>
            </a:solidFill>
            <a:ln w="9525">
              <a:noFill/>
              <a:round/>
              <a:headEnd/>
              <a:tailEnd/>
            </a:ln>
          </p:spPr>
          <p:txBody>
            <a:bodyPr/>
            <a:lstStyle/>
            <a:p>
              <a:endParaRPr lang="en-US"/>
            </a:p>
          </p:txBody>
        </p:sp>
        <p:sp>
          <p:nvSpPr>
            <p:cNvPr id="27681" name="Freeform 1053"/>
            <p:cNvSpPr>
              <a:spLocks/>
            </p:cNvSpPr>
            <p:nvPr/>
          </p:nvSpPr>
          <p:spPr bwMode="auto">
            <a:xfrm>
              <a:off x="3632200" y="3604295"/>
              <a:ext cx="155575" cy="265112"/>
            </a:xfrm>
            <a:custGeom>
              <a:avLst/>
              <a:gdLst>
                <a:gd name="T0" fmla="*/ 2147483647 w 47"/>
                <a:gd name="T1" fmla="*/ 2147483647 h 80"/>
                <a:gd name="T2" fmla="*/ 2147483647 w 47"/>
                <a:gd name="T3" fmla="*/ 2147483647 h 80"/>
                <a:gd name="T4" fmla="*/ 0 w 47"/>
                <a:gd name="T5" fmla="*/ 2147483647 h 80"/>
                <a:gd name="T6" fmla="*/ 2147483647 w 47"/>
                <a:gd name="T7" fmla="*/ 0 h 80"/>
                <a:gd name="T8" fmla="*/ 2147483647 w 47"/>
                <a:gd name="T9" fmla="*/ 2147483647 h 80"/>
                <a:gd name="T10" fmla="*/ 0 60000 65536"/>
                <a:gd name="T11" fmla="*/ 0 60000 65536"/>
                <a:gd name="T12" fmla="*/ 0 60000 65536"/>
                <a:gd name="T13" fmla="*/ 0 60000 65536"/>
                <a:gd name="T14" fmla="*/ 0 60000 65536"/>
                <a:gd name="T15" fmla="*/ 0 w 47"/>
                <a:gd name="T16" fmla="*/ 0 h 80"/>
                <a:gd name="T17" fmla="*/ 47 w 47"/>
                <a:gd name="T18" fmla="*/ 80 h 80"/>
              </a:gdLst>
              <a:ahLst/>
              <a:cxnLst>
                <a:cxn ang="T10">
                  <a:pos x="T0" y="T1"/>
                </a:cxn>
                <a:cxn ang="T11">
                  <a:pos x="T2" y="T3"/>
                </a:cxn>
                <a:cxn ang="T12">
                  <a:pos x="T4" y="T5"/>
                </a:cxn>
                <a:cxn ang="T13">
                  <a:pos x="T6" y="T7"/>
                </a:cxn>
                <a:cxn ang="T14">
                  <a:pos x="T8" y="T9"/>
                </a:cxn>
              </a:cxnLst>
              <a:rect l="T15" t="T16" r="T17" b="T18"/>
              <a:pathLst>
                <a:path w="47" h="80">
                  <a:moveTo>
                    <a:pt x="47" y="39"/>
                  </a:moveTo>
                  <a:cubicBezTo>
                    <a:pt x="47" y="45"/>
                    <a:pt x="25" y="80"/>
                    <a:pt x="24" y="80"/>
                  </a:cubicBezTo>
                  <a:cubicBezTo>
                    <a:pt x="22" y="80"/>
                    <a:pt x="0" y="45"/>
                    <a:pt x="0" y="39"/>
                  </a:cubicBezTo>
                  <a:cubicBezTo>
                    <a:pt x="0" y="27"/>
                    <a:pt x="10" y="0"/>
                    <a:pt x="24" y="0"/>
                  </a:cubicBezTo>
                  <a:cubicBezTo>
                    <a:pt x="37" y="0"/>
                    <a:pt x="47" y="27"/>
                    <a:pt x="47" y="39"/>
                  </a:cubicBezTo>
                  <a:close/>
                </a:path>
              </a:pathLst>
            </a:custGeom>
            <a:solidFill>
              <a:srgbClr val="E75B72"/>
            </a:solidFill>
            <a:ln w="9525">
              <a:noFill/>
              <a:round/>
              <a:headEnd/>
              <a:tailEnd/>
            </a:ln>
          </p:spPr>
          <p:txBody>
            <a:bodyPr/>
            <a:lstStyle/>
            <a:p>
              <a:endParaRPr lang="en-US"/>
            </a:p>
          </p:txBody>
        </p:sp>
        <p:sp>
          <p:nvSpPr>
            <p:cNvPr id="27682" name="Freeform 1054"/>
            <p:cNvSpPr>
              <a:spLocks/>
            </p:cNvSpPr>
            <p:nvPr/>
          </p:nvSpPr>
          <p:spPr bwMode="auto">
            <a:xfrm>
              <a:off x="3632200" y="3604295"/>
              <a:ext cx="155575" cy="265112"/>
            </a:xfrm>
            <a:custGeom>
              <a:avLst/>
              <a:gdLst>
                <a:gd name="T0" fmla="*/ 2147483647 w 47"/>
                <a:gd name="T1" fmla="*/ 2147483647 h 80"/>
                <a:gd name="T2" fmla="*/ 2147483647 w 47"/>
                <a:gd name="T3" fmla="*/ 2147483647 h 80"/>
                <a:gd name="T4" fmla="*/ 0 w 47"/>
                <a:gd name="T5" fmla="*/ 2147483647 h 80"/>
                <a:gd name="T6" fmla="*/ 2147483647 w 47"/>
                <a:gd name="T7" fmla="*/ 0 h 80"/>
                <a:gd name="T8" fmla="*/ 2147483647 w 47"/>
                <a:gd name="T9" fmla="*/ 2147483647 h 80"/>
                <a:gd name="T10" fmla="*/ 0 60000 65536"/>
                <a:gd name="T11" fmla="*/ 0 60000 65536"/>
                <a:gd name="T12" fmla="*/ 0 60000 65536"/>
                <a:gd name="T13" fmla="*/ 0 60000 65536"/>
                <a:gd name="T14" fmla="*/ 0 60000 65536"/>
                <a:gd name="T15" fmla="*/ 0 w 47"/>
                <a:gd name="T16" fmla="*/ 0 h 80"/>
                <a:gd name="T17" fmla="*/ 47 w 47"/>
                <a:gd name="T18" fmla="*/ 80 h 80"/>
              </a:gdLst>
              <a:ahLst/>
              <a:cxnLst>
                <a:cxn ang="T10">
                  <a:pos x="T0" y="T1"/>
                </a:cxn>
                <a:cxn ang="T11">
                  <a:pos x="T2" y="T3"/>
                </a:cxn>
                <a:cxn ang="T12">
                  <a:pos x="T4" y="T5"/>
                </a:cxn>
                <a:cxn ang="T13">
                  <a:pos x="T6" y="T7"/>
                </a:cxn>
                <a:cxn ang="T14">
                  <a:pos x="T8" y="T9"/>
                </a:cxn>
              </a:cxnLst>
              <a:rect l="T15" t="T16" r="T17" b="T18"/>
              <a:pathLst>
                <a:path w="47" h="80">
                  <a:moveTo>
                    <a:pt x="47" y="39"/>
                  </a:moveTo>
                  <a:cubicBezTo>
                    <a:pt x="47" y="45"/>
                    <a:pt x="25" y="80"/>
                    <a:pt x="24" y="80"/>
                  </a:cubicBezTo>
                  <a:cubicBezTo>
                    <a:pt x="22" y="80"/>
                    <a:pt x="0" y="45"/>
                    <a:pt x="0" y="39"/>
                  </a:cubicBezTo>
                  <a:cubicBezTo>
                    <a:pt x="0" y="27"/>
                    <a:pt x="10" y="0"/>
                    <a:pt x="24" y="0"/>
                  </a:cubicBezTo>
                  <a:cubicBezTo>
                    <a:pt x="37" y="0"/>
                    <a:pt x="47" y="27"/>
                    <a:pt x="47" y="39"/>
                  </a:cubicBezTo>
                  <a:close/>
                </a:path>
              </a:pathLst>
            </a:custGeom>
            <a:solidFill>
              <a:srgbClr val="E75C72"/>
            </a:solidFill>
            <a:ln w="9525">
              <a:noFill/>
              <a:round/>
              <a:headEnd/>
              <a:tailEnd/>
            </a:ln>
          </p:spPr>
          <p:txBody>
            <a:bodyPr/>
            <a:lstStyle/>
            <a:p>
              <a:endParaRPr lang="en-US"/>
            </a:p>
          </p:txBody>
        </p:sp>
        <p:sp>
          <p:nvSpPr>
            <p:cNvPr id="27683" name="Freeform 1055"/>
            <p:cNvSpPr>
              <a:spLocks/>
            </p:cNvSpPr>
            <p:nvPr/>
          </p:nvSpPr>
          <p:spPr bwMode="auto">
            <a:xfrm>
              <a:off x="3632200" y="3604295"/>
              <a:ext cx="155575" cy="265112"/>
            </a:xfrm>
            <a:custGeom>
              <a:avLst/>
              <a:gdLst>
                <a:gd name="T0" fmla="*/ 2147483647 w 47"/>
                <a:gd name="T1" fmla="*/ 2147483647 h 80"/>
                <a:gd name="T2" fmla="*/ 2147483647 w 47"/>
                <a:gd name="T3" fmla="*/ 2147483647 h 80"/>
                <a:gd name="T4" fmla="*/ 0 w 47"/>
                <a:gd name="T5" fmla="*/ 2147483647 h 80"/>
                <a:gd name="T6" fmla="*/ 2147483647 w 47"/>
                <a:gd name="T7" fmla="*/ 0 h 80"/>
                <a:gd name="T8" fmla="*/ 2147483647 w 47"/>
                <a:gd name="T9" fmla="*/ 2147483647 h 80"/>
                <a:gd name="T10" fmla="*/ 0 60000 65536"/>
                <a:gd name="T11" fmla="*/ 0 60000 65536"/>
                <a:gd name="T12" fmla="*/ 0 60000 65536"/>
                <a:gd name="T13" fmla="*/ 0 60000 65536"/>
                <a:gd name="T14" fmla="*/ 0 60000 65536"/>
                <a:gd name="T15" fmla="*/ 0 w 47"/>
                <a:gd name="T16" fmla="*/ 0 h 80"/>
                <a:gd name="T17" fmla="*/ 47 w 47"/>
                <a:gd name="T18" fmla="*/ 80 h 80"/>
              </a:gdLst>
              <a:ahLst/>
              <a:cxnLst>
                <a:cxn ang="T10">
                  <a:pos x="T0" y="T1"/>
                </a:cxn>
                <a:cxn ang="T11">
                  <a:pos x="T2" y="T3"/>
                </a:cxn>
                <a:cxn ang="T12">
                  <a:pos x="T4" y="T5"/>
                </a:cxn>
                <a:cxn ang="T13">
                  <a:pos x="T6" y="T7"/>
                </a:cxn>
                <a:cxn ang="T14">
                  <a:pos x="T8" y="T9"/>
                </a:cxn>
              </a:cxnLst>
              <a:rect l="T15" t="T16" r="T17" b="T18"/>
              <a:pathLst>
                <a:path w="47" h="80">
                  <a:moveTo>
                    <a:pt x="47" y="39"/>
                  </a:moveTo>
                  <a:cubicBezTo>
                    <a:pt x="47" y="45"/>
                    <a:pt x="25" y="80"/>
                    <a:pt x="24" y="80"/>
                  </a:cubicBezTo>
                  <a:cubicBezTo>
                    <a:pt x="22" y="80"/>
                    <a:pt x="0" y="45"/>
                    <a:pt x="0" y="39"/>
                  </a:cubicBezTo>
                  <a:cubicBezTo>
                    <a:pt x="0" y="27"/>
                    <a:pt x="11" y="0"/>
                    <a:pt x="24" y="0"/>
                  </a:cubicBezTo>
                  <a:cubicBezTo>
                    <a:pt x="37" y="0"/>
                    <a:pt x="47" y="27"/>
                    <a:pt x="47" y="39"/>
                  </a:cubicBezTo>
                  <a:close/>
                </a:path>
              </a:pathLst>
            </a:custGeom>
            <a:solidFill>
              <a:srgbClr val="E75D73"/>
            </a:solidFill>
            <a:ln w="9525">
              <a:noFill/>
              <a:round/>
              <a:headEnd/>
              <a:tailEnd/>
            </a:ln>
          </p:spPr>
          <p:txBody>
            <a:bodyPr/>
            <a:lstStyle/>
            <a:p>
              <a:endParaRPr lang="en-US"/>
            </a:p>
          </p:txBody>
        </p:sp>
        <p:sp>
          <p:nvSpPr>
            <p:cNvPr id="27684" name="Freeform 1056"/>
            <p:cNvSpPr>
              <a:spLocks/>
            </p:cNvSpPr>
            <p:nvPr/>
          </p:nvSpPr>
          <p:spPr bwMode="auto">
            <a:xfrm>
              <a:off x="3632200" y="3604295"/>
              <a:ext cx="155575" cy="265112"/>
            </a:xfrm>
            <a:custGeom>
              <a:avLst/>
              <a:gdLst>
                <a:gd name="T0" fmla="*/ 2147483647 w 47"/>
                <a:gd name="T1" fmla="*/ 2147483647 h 80"/>
                <a:gd name="T2" fmla="*/ 2147483647 w 47"/>
                <a:gd name="T3" fmla="*/ 2147483647 h 80"/>
                <a:gd name="T4" fmla="*/ 0 w 47"/>
                <a:gd name="T5" fmla="*/ 2147483647 h 80"/>
                <a:gd name="T6" fmla="*/ 2147483647 w 47"/>
                <a:gd name="T7" fmla="*/ 0 h 80"/>
                <a:gd name="T8" fmla="*/ 2147483647 w 47"/>
                <a:gd name="T9" fmla="*/ 2147483647 h 80"/>
                <a:gd name="T10" fmla="*/ 0 60000 65536"/>
                <a:gd name="T11" fmla="*/ 0 60000 65536"/>
                <a:gd name="T12" fmla="*/ 0 60000 65536"/>
                <a:gd name="T13" fmla="*/ 0 60000 65536"/>
                <a:gd name="T14" fmla="*/ 0 60000 65536"/>
                <a:gd name="T15" fmla="*/ 0 w 47"/>
                <a:gd name="T16" fmla="*/ 0 h 80"/>
                <a:gd name="T17" fmla="*/ 47 w 47"/>
                <a:gd name="T18" fmla="*/ 80 h 80"/>
              </a:gdLst>
              <a:ahLst/>
              <a:cxnLst>
                <a:cxn ang="T10">
                  <a:pos x="T0" y="T1"/>
                </a:cxn>
                <a:cxn ang="T11">
                  <a:pos x="T2" y="T3"/>
                </a:cxn>
                <a:cxn ang="T12">
                  <a:pos x="T4" y="T5"/>
                </a:cxn>
                <a:cxn ang="T13">
                  <a:pos x="T6" y="T7"/>
                </a:cxn>
                <a:cxn ang="T14">
                  <a:pos x="T8" y="T9"/>
                </a:cxn>
              </a:cxnLst>
              <a:rect l="T15" t="T16" r="T17" b="T18"/>
              <a:pathLst>
                <a:path w="47" h="80">
                  <a:moveTo>
                    <a:pt x="47" y="39"/>
                  </a:moveTo>
                  <a:cubicBezTo>
                    <a:pt x="47" y="45"/>
                    <a:pt x="25" y="80"/>
                    <a:pt x="24" y="80"/>
                  </a:cubicBezTo>
                  <a:cubicBezTo>
                    <a:pt x="22" y="80"/>
                    <a:pt x="0" y="45"/>
                    <a:pt x="0" y="39"/>
                  </a:cubicBezTo>
                  <a:cubicBezTo>
                    <a:pt x="0" y="27"/>
                    <a:pt x="11" y="0"/>
                    <a:pt x="24" y="0"/>
                  </a:cubicBezTo>
                  <a:cubicBezTo>
                    <a:pt x="36" y="0"/>
                    <a:pt x="47" y="27"/>
                    <a:pt x="47" y="39"/>
                  </a:cubicBezTo>
                  <a:close/>
                </a:path>
              </a:pathLst>
            </a:custGeom>
            <a:solidFill>
              <a:srgbClr val="E75E74"/>
            </a:solidFill>
            <a:ln w="9525">
              <a:noFill/>
              <a:round/>
              <a:headEnd/>
              <a:tailEnd/>
            </a:ln>
          </p:spPr>
          <p:txBody>
            <a:bodyPr/>
            <a:lstStyle/>
            <a:p>
              <a:endParaRPr lang="en-US"/>
            </a:p>
          </p:txBody>
        </p:sp>
        <p:sp>
          <p:nvSpPr>
            <p:cNvPr id="27685" name="Freeform 1057"/>
            <p:cNvSpPr>
              <a:spLocks/>
            </p:cNvSpPr>
            <p:nvPr/>
          </p:nvSpPr>
          <p:spPr bwMode="auto">
            <a:xfrm>
              <a:off x="3632200" y="3604295"/>
              <a:ext cx="155575" cy="261937"/>
            </a:xfrm>
            <a:custGeom>
              <a:avLst/>
              <a:gdLst>
                <a:gd name="T0" fmla="*/ 2147483647 w 47"/>
                <a:gd name="T1" fmla="*/ 2147483647 h 79"/>
                <a:gd name="T2" fmla="*/ 2147483647 w 47"/>
                <a:gd name="T3" fmla="*/ 2147483647 h 79"/>
                <a:gd name="T4" fmla="*/ 0 w 47"/>
                <a:gd name="T5" fmla="*/ 2147483647 h 79"/>
                <a:gd name="T6" fmla="*/ 2147483647 w 47"/>
                <a:gd name="T7" fmla="*/ 0 h 79"/>
                <a:gd name="T8" fmla="*/ 2147483647 w 47"/>
                <a:gd name="T9" fmla="*/ 2147483647 h 79"/>
                <a:gd name="T10" fmla="*/ 0 60000 65536"/>
                <a:gd name="T11" fmla="*/ 0 60000 65536"/>
                <a:gd name="T12" fmla="*/ 0 60000 65536"/>
                <a:gd name="T13" fmla="*/ 0 60000 65536"/>
                <a:gd name="T14" fmla="*/ 0 60000 65536"/>
                <a:gd name="T15" fmla="*/ 0 w 47"/>
                <a:gd name="T16" fmla="*/ 0 h 79"/>
                <a:gd name="T17" fmla="*/ 47 w 47"/>
                <a:gd name="T18" fmla="*/ 79 h 79"/>
              </a:gdLst>
              <a:ahLst/>
              <a:cxnLst>
                <a:cxn ang="T10">
                  <a:pos x="T0" y="T1"/>
                </a:cxn>
                <a:cxn ang="T11">
                  <a:pos x="T2" y="T3"/>
                </a:cxn>
                <a:cxn ang="T12">
                  <a:pos x="T4" y="T5"/>
                </a:cxn>
                <a:cxn ang="T13">
                  <a:pos x="T6" y="T7"/>
                </a:cxn>
                <a:cxn ang="T14">
                  <a:pos x="T8" y="T9"/>
                </a:cxn>
              </a:cxnLst>
              <a:rect l="T15" t="T16" r="T17" b="T18"/>
              <a:pathLst>
                <a:path w="47" h="79">
                  <a:moveTo>
                    <a:pt x="47" y="39"/>
                  </a:moveTo>
                  <a:cubicBezTo>
                    <a:pt x="47" y="45"/>
                    <a:pt x="25" y="79"/>
                    <a:pt x="24" y="79"/>
                  </a:cubicBezTo>
                  <a:cubicBezTo>
                    <a:pt x="22" y="79"/>
                    <a:pt x="0" y="45"/>
                    <a:pt x="0" y="39"/>
                  </a:cubicBezTo>
                  <a:cubicBezTo>
                    <a:pt x="0" y="27"/>
                    <a:pt x="11" y="0"/>
                    <a:pt x="24" y="0"/>
                  </a:cubicBezTo>
                  <a:cubicBezTo>
                    <a:pt x="36" y="0"/>
                    <a:pt x="47" y="27"/>
                    <a:pt x="47" y="39"/>
                  </a:cubicBezTo>
                  <a:close/>
                </a:path>
              </a:pathLst>
            </a:custGeom>
            <a:solidFill>
              <a:srgbClr val="E75F75"/>
            </a:solidFill>
            <a:ln w="9525">
              <a:noFill/>
              <a:round/>
              <a:headEnd/>
              <a:tailEnd/>
            </a:ln>
          </p:spPr>
          <p:txBody>
            <a:bodyPr/>
            <a:lstStyle/>
            <a:p>
              <a:endParaRPr lang="en-US"/>
            </a:p>
          </p:txBody>
        </p:sp>
        <p:sp>
          <p:nvSpPr>
            <p:cNvPr id="27686" name="Freeform 1058"/>
            <p:cNvSpPr>
              <a:spLocks/>
            </p:cNvSpPr>
            <p:nvPr/>
          </p:nvSpPr>
          <p:spPr bwMode="auto">
            <a:xfrm>
              <a:off x="3632200" y="3604295"/>
              <a:ext cx="155575" cy="261937"/>
            </a:xfrm>
            <a:custGeom>
              <a:avLst/>
              <a:gdLst>
                <a:gd name="T0" fmla="*/ 2147483647 w 47"/>
                <a:gd name="T1" fmla="*/ 2147483647 h 79"/>
                <a:gd name="T2" fmla="*/ 2147483647 w 47"/>
                <a:gd name="T3" fmla="*/ 2147483647 h 79"/>
                <a:gd name="T4" fmla="*/ 0 w 47"/>
                <a:gd name="T5" fmla="*/ 2147483647 h 79"/>
                <a:gd name="T6" fmla="*/ 2147483647 w 47"/>
                <a:gd name="T7" fmla="*/ 0 h 79"/>
                <a:gd name="T8" fmla="*/ 2147483647 w 47"/>
                <a:gd name="T9" fmla="*/ 2147483647 h 79"/>
                <a:gd name="T10" fmla="*/ 0 60000 65536"/>
                <a:gd name="T11" fmla="*/ 0 60000 65536"/>
                <a:gd name="T12" fmla="*/ 0 60000 65536"/>
                <a:gd name="T13" fmla="*/ 0 60000 65536"/>
                <a:gd name="T14" fmla="*/ 0 60000 65536"/>
                <a:gd name="T15" fmla="*/ 0 w 47"/>
                <a:gd name="T16" fmla="*/ 0 h 79"/>
                <a:gd name="T17" fmla="*/ 47 w 47"/>
                <a:gd name="T18" fmla="*/ 79 h 79"/>
              </a:gdLst>
              <a:ahLst/>
              <a:cxnLst>
                <a:cxn ang="T10">
                  <a:pos x="T0" y="T1"/>
                </a:cxn>
                <a:cxn ang="T11">
                  <a:pos x="T2" y="T3"/>
                </a:cxn>
                <a:cxn ang="T12">
                  <a:pos x="T4" y="T5"/>
                </a:cxn>
                <a:cxn ang="T13">
                  <a:pos x="T6" y="T7"/>
                </a:cxn>
                <a:cxn ang="T14">
                  <a:pos x="T8" y="T9"/>
                </a:cxn>
              </a:cxnLst>
              <a:rect l="T15" t="T16" r="T17" b="T18"/>
              <a:pathLst>
                <a:path w="47" h="79">
                  <a:moveTo>
                    <a:pt x="47" y="38"/>
                  </a:moveTo>
                  <a:cubicBezTo>
                    <a:pt x="47" y="44"/>
                    <a:pt x="25" y="79"/>
                    <a:pt x="24" y="79"/>
                  </a:cubicBezTo>
                  <a:cubicBezTo>
                    <a:pt x="22" y="79"/>
                    <a:pt x="0" y="44"/>
                    <a:pt x="0" y="38"/>
                  </a:cubicBezTo>
                  <a:cubicBezTo>
                    <a:pt x="0" y="27"/>
                    <a:pt x="11" y="0"/>
                    <a:pt x="24" y="0"/>
                  </a:cubicBezTo>
                  <a:cubicBezTo>
                    <a:pt x="36" y="0"/>
                    <a:pt x="47" y="27"/>
                    <a:pt x="47" y="38"/>
                  </a:cubicBezTo>
                  <a:close/>
                </a:path>
              </a:pathLst>
            </a:custGeom>
            <a:solidFill>
              <a:srgbClr val="E76075"/>
            </a:solidFill>
            <a:ln w="9525">
              <a:noFill/>
              <a:round/>
              <a:headEnd/>
              <a:tailEnd/>
            </a:ln>
          </p:spPr>
          <p:txBody>
            <a:bodyPr/>
            <a:lstStyle/>
            <a:p>
              <a:endParaRPr lang="en-US"/>
            </a:p>
          </p:txBody>
        </p:sp>
        <p:sp>
          <p:nvSpPr>
            <p:cNvPr id="27687" name="Freeform 1059"/>
            <p:cNvSpPr>
              <a:spLocks/>
            </p:cNvSpPr>
            <p:nvPr/>
          </p:nvSpPr>
          <p:spPr bwMode="auto">
            <a:xfrm>
              <a:off x="3632200" y="3604295"/>
              <a:ext cx="155575" cy="261937"/>
            </a:xfrm>
            <a:custGeom>
              <a:avLst/>
              <a:gdLst>
                <a:gd name="T0" fmla="*/ 2147483647 w 47"/>
                <a:gd name="T1" fmla="*/ 2147483647 h 79"/>
                <a:gd name="T2" fmla="*/ 2147483647 w 47"/>
                <a:gd name="T3" fmla="*/ 2147483647 h 79"/>
                <a:gd name="T4" fmla="*/ 0 w 47"/>
                <a:gd name="T5" fmla="*/ 2147483647 h 79"/>
                <a:gd name="T6" fmla="*/ 2147483647 w 47"/>
                <a:gd name="T7" fmla="*/ 0 h 79"/>
                <a:gd name="T8" fmla="*/ 2147483647 w 47"/>
                <a:gd name="T9" fmla="*/ 2147483647 h 79"/>
                <a:gd name="T10" fmla="*/ 0 60000 65536"/>
                <a:gd name="T11" fmla="*/ 0 60000 65536"/>
                <a:gd name="T12" fmla="*/ 0 60000 65536"/>
                <a:gd name="T13" fmla="*/ 0 60000 65536"/>
                <a:gd name="T14" fmla="*/ 0 60000 65536"/>
                <a:gd name="T15" fmla="*/ 0 w 47"/>
                <a:gd name="T16" fmla="*/ 0 h 79"/>
                <a:gd name="T17" fmla="*/ 47 w 47"/>
                <a:gd name="T18" fmla="*/ 79 h 79"/>
              </a:gdLst>
              <a:ahLst/>
              <a:cxnLst>
                <a:cxn ang="T10">
                  <a:pos x="T0" y="T1"/>
                </a:cxn>
                <a:cxn ang="T11">
                  <a:pos x="T2" y="T3"/>
                </a:cxn>
                <a:cxn ang="T12">
                  <a:pos x="T4" y="T5"/>
                </a:cxn>
                <a:cxn ang="T13">
                  <a:pos x="T6" y="T7"/>
                </a:cxn>
                <a:cxn ang="T14">
                  <a:pos x="T8" y="T9"/>
                </a:cxn>
              </a:cxnLst>
              <a:rect l="T15" t="T16" r="T17" b="T18"/>
              <a:pathLst>
                <a:path w="47" h="79">
                  <a:moveTo>
                    <a:pt x="47" y="38"/>
                  </a:moveTo>
                  <a:cubicBezTo>
                    <a:pt x="47" y="44"/>
                    <a:pt x="25" y="79"/>
                    <a:pt x="24" y="79"/>
                  </a:cubicBezTo>
                  <a:cubicBezTo>
                    <a:pt x="22" y="79"/>
                    <a:pt x="0" y="44"/>
                    <a:pt x="0" y="38"/>
                  </a:cubicBezTo>
                  <a:cubicBezTo>
                    <a:pt x="0" y="27"/>
                    <a:pt x="11" y="0"/>
                    <a:pt x="24" y="0"/>
                  </a:cubicBezTo>
                  <a:cubicBezTo>
                    <a:pt x="36" y="0"/>
                    <a:pt x="47" y="27"/>
                    <a:pt x="47" y="38"/>
                  </a:cubicBezTo>
                  <a:close/>
                </a:path>
              </a:pathLst>
            </a:custGeom>
            <a:solidFill>
              <a:srgbClr val="E76176"/>
            </a:solidFill>
            <a:ln w="9525">
              <a:noFill/>
              <a:round/>
              <a:headEnd/>
              <a:tailEnd/>
            </a:ln>
          </p:spPr>
          <p:txBody>
            <a:bodyPr/>
            <a:lstStyle/>
            <a:p>
              <a:endParaRPr lang="en-US"/>
            </a:p>
          </p:txBody>
        </p:sp>
        <p:sp>
          <p:nvSpPr>
            <p:cNvPr id="27688" name="Freeform 1060"/>
            <p:cNvSpPr>
              <a:spLocks/>
            </p:cNvSpPr>
            <p:nvPr/>
          </p:nvSpPr>
          <p:spPr bwMode="auto">
            <a:xfrm>
              <a:off x="3635375" y="3609057"/>
              <a:ext cx="149225" cy="252413"/>
            </a:xfrm>
            <a:custGeom>
              <a:avLst/>
              <a:gdLst>
                <a:gd name="T0" fmla="*/ 2147483647 w 45"/>
                <a:gd name="T1" fmla="*/ 2147483647 h 77"/>
                <a:gd name="T2" fmla="*/ 2147483647 w 45"/>
                <a:gd name="T3" fmla="*/ 2147483647 h 77"/>
                <a:gd name="T4" fmla="*/ 0 w 45"/>
                <a:gd name="T5" fmla="*/ 2147483647 h 77"/>
                <a:gd name="T6" fmla="*/ 2147483647 w 45"/>
                <a:gd name="T7" fmla="*/ 0 h 77"/>
                <a:gd name="T8" fmla="*/ 2147483647 w 45"/>
                <a:gd name="T9" fmla="*/ 2147483647 h 77"/>
                <a:gd name="T10" fmla="*/ 0 60000 65536"/>
                <a:gd name="T11" fmla="*/ 0 60000 65536"/>
                <a:gd name="T12" fmla="*/ 0 60000 65536"/>
                <a:gd name="T13" fmla="*/ 0 60000 65536"/>
                <a:gd name="T14" fmla="*/ 0 60000 65536"/>
                <a:gd name="T15" fmla="*/ 0 w 45"/>
                <a:gd name="T16" fmla="*/ 0 h 77"/>
                <a:gd name="T17" fmla="*/ 45 w 45"/>
                <a:gd name="T18" fmla="*/ 77 h 77"/>
              </a:gdLst>
              <a:ahLst/>
              <a:cxnLst>
                <a:cxn ang="T10">
                  <a:pos x="T0" y="T1"/>
                </a:cxn>
                <a:cxn ang="T11">
                  <a:pos x="T2" y="T3"/>
                </a:cxn>
                <a:cxn ang="T12">
                  <a:pos x="T4" y="T5"/>
                </a:cxn>
                <a:cxn ang="T13">
                  <a:pos x="T6" y="T7"/>
                </a:cxn>
                <a:cxn ang="T14">
                  <a:pos x="T8" y="T9"/>
                </a:cxn>
              </a:cxnLst>
              <a:rect l="T15" t="T16" r="T17" b="T18"/>
              <a:pathLst>
                <a:path w="45" h="77">
                  <a:moveTo>
                    <a:pt x="45" y="37"/>
                  </a:moveTo>
                  <a:cubicBezTo>
                    <a:pt x="45" y="43"/>
                    <a:pt x="24" y="77"/>
                    <a:pt x="23" y="77"/>
                  </a:cubicBezTo>
                  <a:cubicBezTo>
                    <a:pt x="21" y="77"/>
                    <a:pt x="0" y="43"/>
                    <a:pt x="0" y="37"/>
                  </a:cubicBezTo>
                  <a:cubicBezTo>
                    <a:pt x="0" y="26"/>
                    <a:pt x="10" y="0"/>
                    <a:pt x="23" y="0"/>
                  </a:cubicBezTo>
                  <a:cubicBezTo>
                    <a:pt x="35" y="0"/>
                    <a:pt x="45" y="26"/>
                    <a:pt x="45" y="37"/>
                  </a:cubicBezTo>
                  <a:close/>
                </a:path>
              </a:pathLst>
            </a:custGeom>
            <a:solidFill>
              <a:srgbClr val="E86176"/>
            </a:solidFill>
            <a:ln w="9525">
              <a:noFill/>
              <a:round/>
              <a:headEnd/>
              <a:tailEnd/>
            </a:ln>
          </p:spPr>
          <p:txBody>
            <a:bodyPr/>
            <a:lstStyle/>
            <a:p>
              <a:endParaRPr lang="en-US"/>
            </a:p>
          </p:txBody>
        </p:sp>
        <p:sp>
          <p:nvSpPr>
            <p:cNvPr id="27689" name="Freeform 1061"/>
            <p:cNvSpPr>
              <a:spLocks/>
            </p:cNvSpPr>
            <p:nvPr/>
          </p:nvSpPr>
          <p:spPr bwMode="auto">
            <a:xfrm>
              <a:off x="3635375" y="3609057"/>
              <a:ext cx="149225" cy="252413"/>
            </a:xfrm>
            <a:custGeom>
              <a:avLst/>
              <a:gdLst>
                <a:gd name="T0" fmla="*/ 2147483647 w 45"/>
                <a:gd name="T1" fmla="*/ 2147483647 h 77"/>
                <a:gd name="T2" fmla="*/ 2147483647 w 45"/>
                <a:gd name="T3" fmla="*/ 2147483647 h 77"/>
                <a:gd name="T4" fmla="*/ 0 w 45"/>
                <a:gd name="T5" fmla="*/ 2147483647 h 77"/>
                <a:gd name="T6" fmla="*/ 2147483647 w 45"/>
                <a:gd name="T7" fmla="*/ 0 h 77"/>
                <a:gd name="T8" fmla="*/ 2147483647 w 45"/>
                <a:gd name="T9" fmla="*/ 2147483647 h 77"/>
                <a:gd name="T10" fmla="*/ 0 60000 65536"/>
                <a:gd name="T11" fmla="*/ 0 60000 65536"/>
                <a:gd name="T12" fmla="*/ 0 60000 65536"/>
                <a:gd name="T13" fmla="*/ 0 60000 65536"/>
                <a:gd name="T14" fmla="*/ 0 60000 65536"/>
                <a:gd name="T15" fmla="*/ 0 w 45"/>
                <a:gd name="T16" fmla="*/ 0 h 77"/>
                <a:gd name="T17" fmla="*/ 45 w 45"/>
                <a:gd name="T18" fmla="*/ 77 h 77"/>
              </a:gdLst>
              <a:ahLst/>
              <a:cxnLst>
                <a:cxn ang="T10">
                  <a:pos x="T0" y="T1"/>
                </a:cxn>
                <a:cxn ang="T11">
                  <a:pos x="T2" y="T3"/>
                </a:cxn>
                <a:cxn ang="T12">
                  <a:pos x="T4" y="T5"/>
                </a:cxn>
                <a:cxn ang="T13">
                  <a:pos x="T6" y="T7"/>
                </a:cxn>
                <a:cxn ang="T14">
                  <a:pos x="T8" y="T9"/>
                </a:cxn>
              </a:cxnLst>
              <a:rect l="T15" t="T16" r="T17" b="T18"/>
              <a:pathLst>
                <a:path w="45" h="77">
                  <a:moveTo>
                    <a:pt x="45" y="37"/>
                  </a:moveTo>
                  <a:cubicBezTo>
                    <a:pt x="45" y="43"/>
                    <a:pt x="24" y="77"/>
                    <a:pt x="23" y="77"/>
                  </a:cubicBezTo>
                  <a:cubicBezTo>
                    <a:pt x="21" y="77"/>
                    <a:pt x="0" y="43"/>
                    <a:pt x="0" y="37"/>
                  </a:cubicBezTo>
                  <a:cubicBezTo>
                    <a:pt x="0" y="26"/>
                    <a:pt x="10" y="0"/>
                    <a:pt x="23" y="0"/>
                  </a:cubicBezTo>
                  <a:cubicBezTo>
                    <a:pt x="35" y="0"/>
                    <a:pt x="45" y="26"/>
                    <a:pt x="45" y="37"/>
                  </a:cubicBezTo>
                  <a:close/>
                </a:path>
              </a:pathLst>
            </a:custGeom>
            <a:solidFill>
              <a:srgbClr val="E86277"/>
            </a:solidFill>
            <a:ln w="9525">
              <a:noFill/>
              <a:round/>
              <a:headEnd/>
              <a:tailEnd/>
            </a:ln>
          </p:spPr>
          <p:txBody>
            <a:bodyPr/>
            <a:lstStyle/>
            <a:p>
              <a:endParaRPr lang="en-US"/>
            </a:p>
          </p:txBody>
        </p:sp>
        <p:sp>
          <p:nvSpPr>
            <p:cNvPr id="27690" name="Freeform 1062"/>
            <p:cNvSpPr>
              <a:spLocks/>
            </p:cNvSpPr>
            <p:nvPr/>
          </p:nvSpPr>
          <p:spPr bwMode="auto">
            <a:xfrm>
              <a:off x="3635375" y="3609057"/>
              <a:ext cx="149225" cy="252413"/>
            </a:xfrm>
            <a:custGeom>
              <a:avLst/>
              <a:gdLst>
                <a:gd name="T0" fmla="*/ 2147483647 w 45"/>
                <a:gd name="T1" fmla="*/ 2147483647 h 77"/>
                <a:gd name="T2" fmla="*/ 2147483647 w 45"/>
                <a:gd name="T3" fmla="*/ 2147483647 h 77"/>
                <a:gd name="T4" fmla="*/ 0 w 45"/>
                <a:gd name="T5" fmla="*/ 2147483647 h 77"/>
                <a:gd name="T6" fmla="*/ 2147483647 w 45"/>
                <a:gd name="T7" fmla="*/ 0 h 77"/>
                <a:gd name="T8" fmla="*/ 2147483647 w 45"/>
                <a:gd name="T9" fmla="*/ 2147483647 h 77"/>
                <a:gd name="T10" fmla="*/ 0 60000 65536"/>
                <a:gd name="T11" fmla="*/ 0 60000 65536"/>
                <a:gd name="T12" fmla="*/ 0 60000 65536"/>
                <a:gd name="T13" fmla="*/ 0 60000 65536"/>
                <a:gd name="T14" fmla="*/ 0 60000 65536"/>
                <a:gd name="T15" fmla="*/ 0 w 45"/>
                <a:gd name="T16" fmla="*/ 0 h 77"/>
                <a:gd name="T17" fmla="*/ 45 w 45"/>
                <a:gd name="T18" fmla="*/ 77 h 77"/>
              </a:gdLst>
              <a:ahLst/>
              <a:cxnLst>
                <a:cxn ang="T10">
                  <a:pos x="T0" y="T1"/>
                </a:cxn>
                <a:cxn ang="T11">
                  <a:pos x="T2" y="T3"/>
                </a:cxn>
                <a:cxn ang="T12">
                  <a:pos x="T4" y="T5"/>
                </a:cxn>
                <a:cxn ang="T13">
                  <a:pos x="T6" y="T7"/>
                </a:cxn>
                <a:cxn ang="T14">
                  <a:pos x="T8" y="T9"/>
                </a:cxn>
              </a:cxnLst>
              <a:rect l="T15" t="T16" r="T17" b="T18"/>
              <a:pathLst>
                <a:path w="45" h="77">
                  <a:moveTo>
                    <a:pt x="45" y="37"/>
                  </a:moveTo>
                  <a:cubicBezTo>
                    <a:pt x="45" y="43"/>
                    <a:pt x="24" y="77"/>
                    <a:pt x="23" y="77"/>
                  </a:cubicBezTo>
                  <a:cubicBezTo>
                    <a:pt x="21" y="77"/>
                    <a:pt x="0" y="43"/>
                    <a:pt x="0" y="37"/>
                  </a:cubicBezTo>
                  <a:cubicBezTo>
                    <a:pt x="0" y="26"/>
                    <a:pt x="10" y="0"/>
                    <a:pt x="23" y="0"/>
                  </a:cubicBezTo>
                  <a:cubicBezTo>
                    <a:pt x="35" y="0"/>
                    <a:pt x="45" y="26"/>
                    <a:pt x="45" y="37"/>
                  </a:cubicBezTo>
                  <a:close/>
                </a:path>
              </a:pathLst>
            </a:custGeom>
            <a:solidFill>
              <a:srgbClr val="E86378"/>
            </a:solidFill>
            <a:ln w="9525">
              <a:noFill/>
              <a:round/>
              <a:headEnd/>
              <a:tailEnd/>
            </a:ln>
          </p:spPr>
          <p:txBody>
            <a:bodyPr/>
            <a:lstStyle/>
            <a:p>
              <a:endParaRPr lang="en-US"/>
            </a:p>
          </p:txBody>
        </p:sp>
        <p:sp>
          <p:nvSpPr>
            <p:cNvPr id="27691" name="Freeform 1063"/>
            <p:cNvSpPr>
              <a:spLocks/>
            </p:cNvSpPr>
            <p:nvPr/>
          </p:nvSpPr>
          <p:spPr bwMode="auto">
            <a:xfrm>
              <a:off x="3635375" y="3609057"/>
              <a:ext cx="149225" cy="252413"/>
            </a:xfrm>
            <a:custGeom>
              <a:avLst/>
              <a:gdLst>
                <a:gd name="T0" fmla="*/ 2147483647 w 45"/>
                <a:gd name="T1" fmla="*/ 2147483647 h 77"/>
                <a:gd name="T2" fmla="*/ 2147483647 w 45"/>
                <a:gd name="T3" fmla="*/ 2147483647 h 77"/>
                <a:gd name="T4" fmla="*/ 0 w 45"/>
                <a:gd name="T5" fmla="*/ 2147483647 h 77"/>
                <a:gd name="T6" fmla="*/ 2147483647 w 45"/>
                <a:gd name="T7" fmla="*/ 0 h 77"/>
                <a:gd name="T8" fmla="*/ 2147483647 w 45"/>
                <a:gd name="T9" fmla="*/ 2147483647 h 77"/>
                <a:gd name="T10" fmla="*/ 0 60000 65536"/>
                <a:gd name="T11" fmla="*/ 0 60000 65536"/>
                <a:gd name="T12" fmla="*/ 0 60000 65536"/>
                <a:gd name="T13" fmla="*/ 0 60000 65536"/>
                <a:gd name="T14" fmla="*/ 0 60000 65536"/>
                <a:gd name="T15" fmla="*/ 0 w 45"/>
                <a:gd name="T16" fmla="*/ 0 h 77"/>
                <a:gd name="T17" fmla="*/ 45 w 45"/>
                <a:gd name="T18" fmla="*/ 77 h 77"/>
              </a:gdLst>
              <a:ahLst/>
              <a:cxnLst>
                <a:cxn ang="T10">
                  <a:pos x="T0" y="T1"/>
                </a:cxn>
                <a:cxn ang="T11">
                  <a:pos x="T2" y="T3"/>
                </a:cxn>
                <a:cxn ang="T12">
                  <a:pos x="T4" y="T5"/>
                </a:cxn>
                <a:cxn ang="T13">
                  <a:pos x="T6" y="T7"/>
                </a:cxn>
                <a:cxn ang="T14">
                  <a:pos x="T8" y="T9"/>
                </a:cxn>
              </a:cxnLst>
              <a:rect l="T15" t="T16" r="T17" b="T18"/>
              <a:pathLst>
                <a:path w="45" h="77">
                  <a:moveTo>
                    <a:pt x="45" y="37"/>
                  </a:moveTo>
                  <a:cubicBezTo>
                    <a:pt x="45" y="43"/>
                    <a:pt x="24" y="77"/>
                    <a:pt x="23" y="77"/>
                  </a:cubicBezTo>
                  <a:cubicBezTo>
                    <a:pt x="21" y="77"/>
                    <a:pt x="0" y="43"/>
                    <a:pt x="0" y="37"/>
                  </a:cubicBezTo>
                  <a:cubicBezTo>
                    <a:pt x="0" y="26"/>
                    <a:pt x="10" y="0"/>
                    <a:pt x="23" y="0"/>
                  </a:cubicBezTo>
                  <a:cubicBezTo>
                    <a:pt x="35" y="0"/>
                    <a:pt x="45" y="26"/>
                    <a:pt x="45" y="37"/>
                  </a:cubicBezTo>
                  <a:close/>
                </a:path>
              </a:pathLst>
            </a:custGeom>
            <a:solidFill>
              <a:srgbClr val="E86478"/>
            </a:solidFill>
            <a:ln w="9525">
              <a:noFill/>
              <a:round/>
              <a:headEnd/>
              <a:tailEnd/>
            </a:ln>
          </p:spPr>
          <p:txBody>
            <a:bodyPr/>
            <a:lstStyle/>
            <a:p>
              <a:endParaRPr lang="en-US"/>
            </a:p>
          </p:txBody>
        </p:sp>
        <p:sp>
          <p:nvSpPr>
            <p:cNvPr id="27692" name="Freeform 1064"/>
            <p:cNvSpPr>
              <a:spLocks/>
            </p:cNvSpPr>
            <p:nvPr/>
          </p:nvSpPr>
          <p:spPr bwMode="auto">
            <a:xfrm>
              <a:off x="3635375" y="3609057"/>
              <a:ext cx="149225" cy="249238"/>
            </a:xfrm>
            <a:custGeom>
              <a:avLst/>
              <a:gdLst>
                <a:gd name="T0" fmla="*/ 2147483647 w 45"/>
                <a:gd name="T1" fmla="*/ 2147483647 h 76"/>
                <a:gd name="T2" fmla="*/ 2147483647 w 45"/>
                <a:gd name="T3" fmla="*/ 2147483647 h 76"/>
                <a:gd name="T4" fmla="*/ 0 w 45"/>
                <a:gd name="T5" fmla="*/ 2147483647 h 76"/>
                <a:gd name="T6" fmla="*/ 2147483647 w 45"/>
                <a:gd name="T7" fmla="*/ 0 h 76"/>
                <a:gd name="T8" fmla="*/ 2147483647 w 45"/>
                <a:gd name="T9" fmla="*/ 2147483647 h 76"/>
                <a:gd name="T10" fmla="*/ 0 60000 65536"/>
                <a:gd name="T11" fmla="*/ 0 60000 65536"/>
                <a:gd name="T12" fmla="*/ 0 60000 65536"/>
                <a:gd name="T13" fmla="*/ 0 60000 65536"/>
                <a:gd name="T14" fmla="*/ 0 60000 65536"/>
                <a:gd name="T15" fmla="*/ 0 w 45"/>
                <a:gd name="T16" fmla="*/ 0 h 76"/>
                <a:gd name="T17" fmla="*/ 45 w 45"/>
                <a:gd name="T18" fmla="*/ 76 h 76"/>
              </a:gdLst>
              <a:ahLst/>
              <a:cxnLst>
                <a:cxn ang="T10">
                  <a:pos x="T0" y="T1"/>
                </a:cxn>
                <a:cxn ang="T11">
                  <a:pos x="T2" y="T3"/>
                </a:cxn>
                <a:cxn ang="T12">
                  <a:pos x="T4" y="T5"/>
                </a:cxn>
                <a:cxn ang="T13">
                  <a:pos x="T6" y="T7"/>
                </a:cxn>
                <a:cxn ang="T14">
                  <a:pos x="T8" y="T9"/>
                </a:cxn>
              </a:cxnLst>
              <a:rect l="T15" t="T16" r="T17" b="T18"/>
              <a:pathLst>
                <a:path w="45" h="76">
                  <a:moveTo>
                    <a:pt x="45" y="37"/>
                  </a:moveTo>
                  <a:cubicBezTo>
                    <a:pt x="45" y="43"/>
                    <a:pt x="24" y="76"/>
                    <a:pt x="23" y="76"/>
                  </a:cubicBezTo>
                  <a:cubicBezTo>
                    <a:pt x="21" y="76"/>
                    <a:pt x="0" y="43"/>
                    <a:pt x="0" y="37"/>
                  </a:cubicBezTo>
                  <a:cubicBezTo>
                    <a:pt x="0" y="26"/>
                    <a:pt x="10" y="0"/>
                    <a:pt x="23" y="0"/>
                  </a:cubicBezTo>
                  <a:cubicBezTo>
                    <a:pt x="35" y="0"/>
                    <a:pt x="45" y="26"/>
                    <a:pt x="45" y="37"/>
                  </a:cubicBezTo>
                  <a:close/>
                </a:path>
              </a:pathLst>
            </a:custGeom>
            <a:solidFill>
              <a:srgbClr val="E86579"/>
            </a:solidFill>
            <a:ln w="9525">
              <a:noFill/>
              <a:round/>
              <a:headEnd/>
              <a:tailEnd/>
            </a:ln>
          </p:spPr>
          <p:txBody>
            <a:bodyPr/>
            <a:lstStyle/>
            <a:p>
              <a:endParaRPr lang="en-US"/>
            </a:p>
          </p:txBody>
        </p:sp>
        <p:sp>
          <p:nvSpPr>
            <p:cNvPr id="27693" name="Freeform 1065"/>
            <p:cNvSpPr>
              <a:spLocks/>
            </p:cNvSpPr>
            <p:nvPr/>
          </p:nvSpPr>
          <p:spPr bwMode="auto">
            <a:xfrm>
              <a:off x="3635375" y="3609057"/>
              <a:ext cx="149225" cy="249238"/>
            </a:xfrm>
            <a:custGeom>
              <a:avLst/>
              <a:gdLst>
                <a:gd name="T0" fmla="*/ 2147483647 w 45"/>
                <a:gd name="T1" fmla="*/ 2147483647 h 76"/>
                <a:gd name="T2" fmla="*/ 2147483647 w 45"/>
                <a:gd name="T3" fmla="*/ 2147483647 h 76"/>
                <a:gd name="T4" fmla="*/ 0 w 45"/>
                <a:gd name="T5" fmla="*/ 2147483647 h 76"/>
                <a:gd name="T6" fmla="*/ 2147483647 w 45"/>
                <a:gd name="T7" fmla="*/ 0 h 76"/>
                <a:gd name="T8" fmla="*/ 2147483647 w 45"/>
                <a:gd name="T9" fmla="*/ 2147483647 h 76"/>
                <a:gd name="T10" fmla="*/ 0 60000 65536"/>
                <a:gd name="T11" fmla="*/ 0 60000 65536"/>
                <a:gd name="T12" fmla="*/ 0 60000 65536"/>
                <a:gd name="T13" fmla="*/ 0 60000 65536"/>
                <a:gd name="T14" fmla="*/ 0 60000 65536"/>
                <a:gd name="T15" fmla="*/ 0 w 45"/>
                <a:gd name="T16" fmla="*/ 0 h 76"/>
                <a:gd name="T17" fmla="*/ 45 w 45"/>
                <a:gd name="T18" fmla="*/ 76 h 76"/>
              </a:gdLst>
              <a:ahLst/>
              <a:cxnLst>
                <a:cxn ang="T10">
                  <a:pos x="T0" y="T1"/>
                </a:cxn>
                <a:cxn ang="T11">
                  <a:pos x="T2" y="T3"/>
                </a:cxn>
                <a:cxn ang="T12">
                  <a:pos x="T4" y="T5"/>
                </a:cxn>
                <a:cxn ang="T13">
                  <a:pos x="T6" y="T7"/>
                </a:cxn>
                <a:cxn ang="T14">
                  <a:pos x="T8" y="T9"/>
                </a:cxn>
              </a:cxnLst>
              <a:rect l="T15" t="T16" r="T17" b="T18"/>
              <a:pathLst>
                <a:path w="45" h="76">
                  <a:moveTo>
                    <a:pt x="45" y="37"/>
                  </a:moveTo>
                  <a:cubicBezTo>
                    <a:pt x="45" y="43"/>
                    <a:pt x="24" y="76"/>
                    <a:pt x="23" y="76"/>
                  </a:cubicBezTo>
                  <a:cubicBezTo>
                    <a:pt x="21" y="76"/>
                    <a:pt x="0" y="43"/>
                    <a:pt x="0" y="37"/>
                  </a:cubicBezTo>
                  <a:cubicBezTo>
                    <a:pt x="0" y="26"/>
                    <a:pt x="10" y="0"/>
                    <a:pt x="23" y="0"/>
                  </a:cubicBezTo>
                  <a:cubicBezTo>
                    <a:pt x="35" y="0"/>
                    <a:pt x="45" y="26"/>
                    <a:pt x="45" y="37"/>
                  </a:cubicBezTo>
                  <a:close/>
                </a:path>
              </a:pathLst>
            </a:custGeom>
            <a:solidFill>
              <a:srgbClr val="E86679"/>
            </a:solidFill>
            <a:ln w="9525">
              <a:noFill/>
              <a:round/>
              <a:headEnd/>
              <a:tailEnd/>
            </a:ln>
          </p:spPr>
          <p:txBody>
            <a:bodyPr/>
            <a:lstStyle/>
            <a:p>
              <a:endParaRPr lang="en-US"/>
            </a:p>
          </p:txBody>
        </p:sp>
        <p:sp>
          <p:nvSpPr>
            <p:cNvPr id="27694" name="Freeform 1066"/>
            <p:cNvSpPr>
              <a:spLocks/>
            </p:cNvSpPr>
            <p:nvPr/>
          </p:nvSpPr>
          <p:spPr bwMode="auto">
            <a:xfrm>
              <a:off x="3635375" y="3609057"/>
              <a:ext cx="149225" cy="249238"/>
            </a:xfrm>
            <a:custGeom>
              <a:avLst/>
              <a:gdLst>
                <a:gd name="T0" fmla="*/ 2147483647 w 45"/>
                <a:gd name="T1" fmla="*/ 2147483647 h 76"/>
                <a:gd name="T2" fmla="*/ 2147483647 w 45"/>
                <a:gd name="T3" fmla="*/ 2147483647 h 76"/>
                <a:gd name="T4" fmla="*/ 0 w 45"/>
                <a:gd name="T5" fmla="*/ 2147483647 h 76"/>
                <a:gd name="T6" fmla="*/ 2147483647 w 45"/>
                <a:gd name="T7" fmla="*/ 0 h 76"/>
                <a:gd name="T8" fmla="*/ 2147483647 w 45"/>
                <a:gd name="T9" fmla="*/ 2147483647 h 76"/>
                <a:gd name="T10" fmla="*/ 0 60000 65536"/>
                <a:gd name="T11" fmla="*/ 0 60000 65536"/>
                <a:gd name="T12" fmla="*/ 0 60000 65536"/>
                <a:gd name="T13" fmla="*/ 0 60000 65536"/>
                <a:gd name="T14" fmla="*/ 0 60000 65536"/>
                <a:gd name="T15" fmla="*/ 0 w 45"/>
                <a:gd name="T16" fmla="*/ 0 h 76"/>
                <a:gd name="T17" fmla="*/ 45 w 45"/>
                <a:gd name="T18" fmla="*/ 76 h 76"/>
              </a:gdLst>
              <a:ahLst/>
              <a:cxnLst>
                <a:cxn ang="T10">
                  <a:pos x="T0" y="T1"/>
                </a:cxn>
                <a:cxn ang="T11">
                  <a:pos x="T2" y="T3"/>
                </a:cxn>
                <a:cxn ang="T12">
                  <a:pos x="T4" y="T5"/>
                </a:cxn>
                <a:cxn ang="T13">
                  <a:pos x="T6" y="T7"/>
                </a:cxn>
                <a:cxn ang="T14">
                  <a:pos x="T8" y="T9"/>
                </a:cxn>
              </a:cxnLst>
              <a:rect l="T15" t="T16" r="T17" b="T18"/>
              <a:pathLst>
                <a:path w="45" h="76">
                  <a:moveTo>
                    <a:pt x="45" y="37"/>
                  </a:moveTo>
                  <a:cubicBezTo>
                    <a:pt x="45" y="43"/>
                    <a:pt x="24" y="76"/>
                    <a:pt x="23" y="76"/>
                  </a:cubicBezTo>
                  <a:cubicBezTo>
                    <a:pt x="21" y="76"/>
                    <a:pt x="0" y="43"/>
                    <a:pt x="0" y="37"/>
                  </a:cubicBezTo>
                  <a:cubicBezTo>
                    <a:pt x="0" y="26"/>
                    <a:pt x="10" y="0"/>
                    <a:pt x="23" y="0"/>
                  </a:cubicBezTo>
                  <a:cubicBezTo>
                    <a:pt x="35" y="0"/>
                    <a:pt x="45" y="26"/>
                    <a:pt x="45" y="37"/>
                  </a:cubicBezTo>
                  <a:close/>
                </a:path>
              </a:pathLst>
            </a:custGeom>
            <a:solidFill>
              <a:srgbClr val="E8667A"/>
            </a:solidFill>
            <a:ln w="9525">
              <a:noFill/>
              <a:round/>
              <a:headEnd/>
              <a:tailEnd/>
            </a:ln>
          </p:spPr>
          <p:txBody>
            <a:bodyPr/>
            <a:lstStyle/>
            <a:p>
              <a:endParaRPr lang="en-US"/>
            </a:p>
          </p:txBody>
        </p:sp>
        <p:sp>
          <p:nvSpPr>
            <p:cNvPr id="27695" name="Freeform 1067"/>
            <p:cNvSpPr>
              <a:spLocks/>
            </p:cNvSpPr>
            <p:nvPr/>
          </p:nvSpPr>
          <p:spPr bwMode="auto">
            <a:xfrm>
              <a:off x="3635375" y="3612232"/>
              <a:ext cx="149225" cy="246063"/>
            </a:xfrm>
            <a:custGeom>
              <a:avLst/>
              <a:gdLst>
                <a:gd name="T0" fmla="*/ 2147483647 w 45"/>
                <a:gd name="T1" fmla="*/ 2147483647 h 75"/>
                <a:gd name="T2" fmla="*/ 2147483647 w 45"/>
                <a:gd name="T3" fmla="*/ 2147483647 h 75"/>
                <a:gd name="T4" fmla="*/ 0 w 45"/>
                <a:gd name="T5" fmla="*/ 2147483647 h 75"/>
                <a:gd name="T6" fmla="*/ 2147483647 w 45"/>
                <a:gd name="T7" fmla="*/ 0 h 75"/>
                <a:gd name="T8" fmla="*/ 2147483647 w 45"/>
                <a:gd name="T9" fmla="*/ 2147483647 h 75"/>
                <a:gd name="T10" fmla="*/ 0 60000 65536"/>
                <a:gd name="T11" fmla="*/ 0 60000 65536"/>
                <a:gd name="T12" fmla="*/ 0 60000 65536"/>
                <a:gd name="T13" fmla="*/ 0 60000 65536"/>
                <a:gd name="T14" fmla="*/ 0 60000 65536"/>
                <a:gd name="T15" fmla="*/ 0 w 45"/>
                <a:gd name="T16" fmla="*/ 0 h 75"/>
                <a:gd name="T17" fmla="*/ 45 w 45"/>
                <a:gd name="T18" fmla="*/ 75 h 75"/>
              </a:gdLst>
              <a:ahLst/>
              <a:cxnLst>
                <a:cxn ang="T10">
                  <a:pos x="T0" y="T1"/>
                </a:cxn>
                <a:cxn ang="T11">
                  <a:pos x="T2" y="T3"/>
                </a:cxn>
                <a:cxn ang="T12">
                  <a:pos x="T4" y="T5"/>
                </a:cxn>
                <a:cxn ang="T13">
                  <a:pos x="T6" y="T7"/>
                </a:cxn>
                <a:cxn ang="T14">
                  <a:pos x="T8" y="T9"/>
                </a:cxn>
              </a:cxnLst>
              <a:rect l="T15" t="T16" r="T17" b="T18"/>
              <a:pathLst>
                <a:path w="45" h="75">
                  <a:moveTo>
                    <a:pt x="45" y="36"/>
                  </a:moveTo>
                  <a:cubicBezTo>
                    <a:pt x="45" y="42"/>
                    <a:pt x="24" y="75"/>
                    <a:pt x="23" y="75"/>
                  </a:cubicBezTo>
                  <a:cubicBezTo>
                    <a:pt x="21" y="75"/>
                    <a:pt x="0" y="42"/>
                    <a:pt x="0" y="36"/>
                  </a:cubicBezTo>
                  <a:cubicBezTo>
                    <a:pt x="0" y="25"/>
                    <a:pt x="10" y="0"/>
                    <a:pt x="23" y="0"/>
                  </a:cubicBezTo>
                  <a:cubicBezTo>
                    <a:pt x="35" y="0"/>
                    <a:pt x="45" y="25"/>
                    <a:pt x="45" y="36"/>
                  </a:cubicBezTo>
                  <a:close/>
                </a:path>
              </a:pathLst>
            </a:custGeom>
            <a:solidFill>
              <a:srgbClr val="E8677A"/>
            </a:solidFill>
            <a:ln w="9525">
              <a:noFill/>
              <a:round/>
              <a:headEnd/>
              <a:tailEnd/>
            </a:ln>
          </p:spPr>
          <p:txBody>
            <a:bodyPr/>
            <a:lstStyle/>
            <a:p>
              <a:endParaRPr lang="en-US"/>
            </a:p>
          </p:txBody>
        </p:sp>
        <p:sp>
          <p:nvSpPr>
            <p:cNvPr id="27696" name="Freeform 1068"/>
            <p:cNvSpPr>
              <a:spLocks/>
            </p:cNvSpPr>
            <p:nvPr/>
          </p:nvSpPr>
          <p:spPr bwMode="auto">
            <a:xfrm>
              <a:off x="3638550" y="3612232"/>
              <a:ext cx="142875" cy="242888"/>
            </a:xfrm>
            <a:custGeom>
              <a:avLst/>
              <a:gdLst>
                <a:gd name="T0" fmla="*/ 2147483647 w 43"/>
                <a:gd name="T1" fmla="*/ 2147483647 h 74"/>
                <a:gd name="T2" fmla="*/ 2147483647 w 43"/>
                <a:gd name="T3" fmla="*/ 2147483647 h 74"/>
                <a:gd name="T4" fmla="*/ 0 w 43"/>
                <a:gd name="T5" fmla="*/ 2147483647 h 74"/>
                <a:gd name="T6" fmla="*/ 2147483647 w 43"/>
                <a:gd name="T7" fmla="*/ 0 h 74"/>
                <a:gd name="T8" fmla="*/ 2147483647 w 43"/>
                <a:gd name="T9" fmla="*/ 2147483647 h 74"/>
                <a:gd name="T10" fmla="*/ 0 60000 65536"/>
                <a:gd name="T11" fmla="*/ 0 60000 65536"/>
                <a:gd name="T12" fmla="*/ 0 60000 65536"/>
                <a:gd name="T13" fmla="*/ 0 60000 65536"/>
                <a:gd name="T14" fmla="*/ 0 60000 65536"/>
                <a:gd name="T15" fmla="*/ 0 w 43"/>
                <a:gd name="T16" fmla="*/ 0 h 74"/>
                <a:gd name="T17" fmla="*/ 43 w 43"/>
                <a:gd name="T18" fmla="*/ 74 h 74"/>
              </a:gdLst>
              <a:ahLst/>
              <a:cxnLst>
                <a:cxn ang="T10">
                  <a:pos x="T0" y="T1"/>
                </a:cxn>
                <a:cxn ang="T11">
                  <a:pos x="T2" y="T3"/>
                </a:cxn>
                <a:cxn ang="T12">
                  <a:pos x="T4" y="T5"/>
                </a:cxn>
                <a:cxn ang="T13">
                  <a:pos x="T6" y="T7"/>
                </a:cxn>
                <a:cxn ang="T14">
                  <a:pos x="T8" y="T9"/>
                </a:cxn>
              </a:cxnLst>
              <a:rect l="T15" t="T16" r="T17" b="T18"/>
              <a:pathLst>
                <a:path w="43" h="74">
                  <a:moveTo>
                    <a:pt x="43" y="36"/>
                  </a:moveTo>
                  <a:cubicBezTo>
                    <a:pt x="43" y="42"/>
                    <a:pt x="23" y="74"/>
                    <a:pt x="22" y="74"/>
                  </a:cubicBezTo>
                  <a:cubicBezTo>
                    <a:pt x="20" y="74"/>
                    <a:pt x="0" y="42"/>
                    <a:pt x="0" y="36"/>
                  </a:cubicBezTo>
                  <a:cubicBezTo>
                    <a:pt x="0" y="25"/>
                    <a:pt x="9" y="0"/>
                    <a:pt x="22" y="0"/>
                  </a:cubicBezTo>
                  <a:cubicBezTo>
                    <a:pt x="34" y="0"/>
                    <a:pt x="43" y="25"/>
                    <a:pt x="43" y="36"/>
                  </a:cubicBezTo>
                  <a:close/>
                </a:path>
              </a:pathLst>
            </a:custGeom>
            <a:solidFill>
              <a:srgbClr val="E8687B"/>
            </a:solidFill>
            <a:ln w="9525">
              <a:noFill/>
              <a:round/>
              <a:headEnd/>
              <a:tailEnd/>
            </a:ln>
          </p:spPr>
          <p:txBody>
            <a:bodyPr/>
            <a:lstStyle/>
            <a:p>
              <a:endParaRPr lang="en-US"/>
            </a:p>
          </p:txBody>
        </p:sp>
        <p:sp>
          <p:nvSpPr>
            <p:cNvPr id="27697" name="Freeform 1069"/>
            <p:cNvSpPr>
              <a:spLocks/>
            </p:cNvSpPr>
            <p:nvPr/>
          </p:nvSpPr>
          <p:spPr bwMode="auto">
            <a:xfrm>
              <a:off x="3638550" y="3612232"/>
              <a:ext cx="142875" cy="242888"/>
            </a:xfrm>
            <a:custGeom>
              <a:avLst/>
              <a:gdLst>
                <a:gd name="T0" fmla="*/ 2147483647 w 43"/>
                <a:gd name="T1" fmla="*/ 2147483647 h 74"/>
                <a:gd name="T2" fmla="*/ 2147483647 w 43"/>
                <a:gd name="T3" fmla="*/ 2147483647 h 74"/>
                <a:gd name="T4" fmla="*/ 0 w 43"/>
                <a:gd name="T5" fmla="*/ 2147483647 h 74"/>
                <a:gd name="T6" fmla="*/ 2147483647 w 43"/>
                <a:gd name="T7" fmla="*/ 0 h 74"/>
                <a:gd name="T8" fmla="*/ 2147483647 w 43"/>
                <a:gd name="T9" fmla="*/ 2147483647 h 74"/>
                <a:gd name="T10" fmla="*/ 0 60000 65536"/>
                <a:gd name="T11" fmla="*/ 0 60000 65536"/>
                <a:gd name="T12" fmla="*/ 0 60000 65536"/>
                <a:gd name="T13" fmla="*/ 0 60000 65536"/>
                <a:gd name="T14" fmla="*/ 0 60000 65536"/>
                <a:gd name="T15" fmla="*/ 0 w 43"/>
                <a:gd name="T16" fmla="*/ 0 h 74"/>
                <a:gd name="T17" fmla="*/ 43 w 43"/>
                <a:gd name="T18" fmla="*/ 74 h 74"/>
              </a:gdLst>
              <a:ahLst/>
              <a:cxnLst>
                <a:cxn ang="T10">
                  <a:pos x="T0" y="T1"/>
                </a:cxn>
                <a:cxn ang="T11">
                  <a:pos x="T2" y="T3"/>
                </a:cxn>
                <a:cxn ang="T12">
                  <a:pos x="T4" y="T5"/>
                </a:cxn>
                <a:cxn ang="T13">
                  <a:pos x="T6" y="T7"/>
                </a:cxn>
                <a:cxn ang="T14">
                  <a:pos x="T8" y="T9"/>
                </a:cxn>
              </a:cxnLst>
              <a:rect l="T15" t="T16" r="T17" b="T18"/>
              <a:pathLst>
                <a:path w="43" h="74">
                  <a:moveTo>
                    <a:pt x="43" y="36"/>
                  </a:moveTo>
                  <a:cubicBezTo>
                    <a:pt x="43" y="42"/>
                    <a:pt x="23" y="74"/>
                    <a:pt x="22" y="74"/>
                  </a:cubicBezTo>
                  <a:cubicBezTo>
                    <a:pt x="20" y="74"/>
                    <a:pt x="0" y="42"/>
                    <a:pt x="0" y="36"/>
                  </a:cubicBezTo>
                  <a:cubicBezTo>
                    <a:pt x="0" y="25"/>
                    <a:pt x="9" y="0"/>
                    <a:pt x="22" y="0"/>
                  </a:cubicBezTo>
                  <a:cubicBezTo>
                    <a:pt x="34" y="0"/>
                    <a:pt x="43" y="25"/>
                    <a:pt x="43" y="36"/>
                  </a:cubicBezTo>
                  <a:close/>
                </a:path>
              </a:pathLst>
            </a:custGeom>
            <a:solidFill>
              <a:srgbClr val="E8697C"/>
            </a:solidFill>
            <a:ln w="9525">
              <a:noFill/>
              <a:round/>
              <a:headEnd/>
              <a:tailEnd/>
            </a:ln>
          </p:spPr>
          <p:txBody>
            <a:bodyPr/>
            <a:lstStyle/>
            <a:p>
              <a:endParaRPr lang="en-US"/>
            </a:p>
          </p:txBody>
        </p:sp>
        <p:sp>
          <p:nvSpPr>
            <p:cNvPr id="27698" name="Freeform 1070"/>
            <p:cNvSpPr>
              <a:spLocks/>
            </p:cNvSpPr>
            <p:nvPr/>
          </p:nvSpPr>
          <p:spPr bwMode="auto">
            <a:xfrm>
              <a:off x="3638550" y="3612232"/>
              <a:ext cx="142875" cy="242888"/>
            </a:xfrm>
            <a:custGeom>
              <a:avLst/>
              <a:gdLst>
                <a:gd name="T0" fmla="*/ 2147483647 w 43"/>
                <a:gd name="T1" fmla="*/ 2147483647 h 74"/>
                <a:gd name="T2" fmla="*/ 2147483647 w 43"/>
                <a:gd name="T3" fmla="*/ 2147483647 h 74"/>
                <a:gd name="T4" fmla="*/ 0 w 43"/>
                <a:gd name="T5" fmla="*/ 2147483647 h 74"/>
                <a:gd name="T6" fmla="*/ 2147483647 w 43"/>
                <a:gd name="T7" fmla="*/ 0 h 74"/>
                <a:gd name="T8" fmla="*/ 2147483647 w 43"/>
                <a:gd name="T9" fmla="*/ 2147483647 h 74"/>
                <a:gd name="T10" fmla="*/ 0 60000 65536"/>
                <a:gd name="T11" fmla="*/ 0 60000 65536"/>
                <a:gd name="T12" fmla="*/ 0 60000 65536"/>
                <a:gd name="T13" fmla="*/ 0 60000 65536"/>
                <a:gd name="T14" fmla="*/ 0 60000 65536"/>
                <a:gd name="T15" fmla="*/ 0 w 43"/>
                <a:gd name="T16" fmla="*/ 0 h 74"/>
                <a:gd name="T17" fmla="*/ 43 w 43"/>
                <a:gd name="T18" fmla="*/ 74 h 74"/>
              </a:gdLst>
              <a:ahLst/>
              <a:cxnLst>
                <a:cxn ang="T10">
                  <a:pos x="T0" y="T1"/>
                </a:cxn>
                <a:cxn ang="T11">
                  <a:pos x="T2" y="T3"/>
                </a:cxn>
                <a:cxn ang="T12">
                  <a:pos x="T4" y="T5"/>
                </a:cxn>
                <a:cxn ang="T13">
                  <a:pos x="T6" y="T7"/>
                </a:cxn>
                <a:cxn ang="T14">
                  <a:pos x="T8" y="T9"/>
                </a:cxn>
              </a:cxnLst>
              <a:rect l="T15" t="T16" r="T17" b="T18"/>
              <a:pathLst>
                <a:path w="43" h="74">
                  <a:moveTo>
                    <a:pt x="43" y="36"/>
                  </a:moveTo>
                  <a:cubicBezTo>
                    <a:pt x="43" y="42"/>
                    <a:pt x="23" y="74"/>
                    <a:pt x="22" y="74"/>
                  </a:cubicBezTo>
                  <a:cubicBezTo>
                    <a:pt x="20" y="74"/>
                    <a:pt x="0" y="42"/>
                    <a:pt x="0" y="36"/>
                  </a:cubicBezTo>
                  <a:cubicBezTo>
                    <a:pt x="0" y="25"/>
                    <a:pt x="10" y="0"/>
                    <a:pt x="22" y="0"/>
                  </a:cubicBezTo>
                  <a:cubicBezTo>
                    <a:pt x="34" y="0"/>
                    <a:pt x="43" y="25"/>
                    <a:pt x="43" y="36"/>
                  </a:cubicBezTo>
                  <a:close/>
                </a:path>
              </a:pathLst>
            </a:custGeom>
            <a:solidFill>
              <a:srgbClr val="E96A7D"/>
            </a:solidFill>
            <a:ln w="9525">
              <a:noFill/>
              <a:round/>
              <a:headEnd/>
              <a:tailEnd/>
            </a:ln>
          </p:spPr>
          <p:txBody>
            <a:bodyPr/>
            <a:lstStyle/>
            <a:p>
              <a:endParaRPr lang="en-US"/>
            </a:p>
          </p:txBody>
        </p:sp>
        <p:sp>
          <p:nvSpPr>
            <p:cNvPr id="27699" name="Freeform 1071"/>
            <p:cNvSpPr>
              <a:spLocks/>
            </p:cNvSpPr>
            <p:nvPr/>
          </p:nvSpPr>
          <p:spPr bwMode="auto">
            <a:xfrm>
              <a:off x="3638550" y="3612232"/>
              <a:ext cx="142875" cy="242888"/>
            </a:xfrm>
            <a:custGeom>
              <a:avLst/>
              <a:gdLst>
                <a:gd name="T0" fmla="*/ 2147483647 w 43"/>
                <a:gd name="T1" fmla="*/ 2147483647 h 74"/>
                <a:gd name="T2" fmla="*/ 2147483647 w 43"/>
                <a:gd name="T3" fmla="*/ 2147483647 h 74"/>
                <a:gd name="T4" fmla="*/ 0 w 43"/>
                <a:gd name="T5" fmla="*/ 2147483647 h 74"/>
                <a:gd name="T6" fmla="*/ 2147483647 w 43"/>
                <a:gd name="T7" fmla="*/ 0 h 74"/>
                <a:gd name="T8" fmla="*/ 2147483647 w 43"/>
                <a:gd name="T9" fmla="*/ 2147483647 h 74"/>
                <a:gd name="T10" fmla="*/ 0 60000 65536"/>
                <a:gd name="T11" fmla="*/ 0 60000 65536"/>
                <a:gd name="T12" fmla="*/ 0 60000 65536"/>
                <a:gd name="T13" fmla="*/ 0 60000 65536"/>
                <a:gd name="T14" fmla="*/ 0 60000 65536"/>
                <a:gd name="T15" fmla="*/ 0 w 43"/>
                <a:gd name="T16" fmla="*/ 0 h 74"/>
                <a:gd name="T17" fmla="*/ 43 w 43"/>
                <a:gd name="T18" fmla="*/ 74 h 74"/>
              </a:gdLst>
              <a:ahLst/>
              <a:cxnLst>
                <a:cxn ang="T10">
                  <a:pos x="T0" y="T1"/>
                </a:cxn>
                <a:cxn ang="T11">
                  <a:pos x="T2" y="T3"/>
                </a:cxn>
                <a:cxn ang="T12">
                  <a:pos x="T4" y="T5"/>
                </a:cxn>
                <a:cxn ang="T13">
                  <a:pos x="T6" y="T7"/>
                </a:cxn>
                <a:cxn ang="T14">
                  <a:pos x="T8" y="T9"/>
                </a:cxn>
              </a:cxnLst>
              <a:rect l="T15" t="T16" r="T17" b="T18"/>
              <a:pathLst>
                <a:path w="43" h="74">
                  <a:moveTo>
                    <a:pt x="43" y="36"/>
                  </a:moveTo>
                  <a:cubicBezTo>
                    <a:pt x="43" y="42"/>
                    <a:pt x="23" y="74"/>
                    <a:pt x="22" y="74"/>
                  </a:cubicBezTo>
                  <a:cubicBezTo>
                    <a:pt x="20" y="74"/>
                    <a:pt x="0" y="42"/>
                    <a:pt x="0" y="36"/>
                  </a:cubicBezTo>
                  <a:cubicBezTo>
                    <a:pt x="0" y="25"/>
                    <a:pt x="10" y="0"/>
                    <a:pt x="22" y="0"/>
                  </a:cubicBezTo>
                  <a:cubicBezTo>
                    <a:pt x="33" y="0"/>
                    <a:pt x="43" y="25"/>
                    <a:pt x="43" y="36"/>
                  </a:cubicBezTo>
                  <a:close/>
                </a:path>
              </a:pathLst>
            </a:custGeom>
            <a:solidFill>
              <a:srgbClr val="E96B7D"/>
            </a:solidFill>
            <a:ln w="9525">
              <a:noFill/>
              <a:round/>
              <a:headEnd/>
              <a:tailEnd/>
            </a:ln>
          </p:spPr>
          <p:txBody>
            <a:bodyPr/>
            <a:lstStyle/>
            <a:p>
              <a:endParaRPr lang="en-US"/>
            </a:p>
          </p:txBody>
        </p:sp>
        <p:sp>
          <p:nvSpPr>
            <p:cNvPr id="27700" name="Freeform 1072"/>
            <p:cNvSpPr>
              <a:spLocks/>
            </p:cNvSpPr>
            <p:nvPr/>
          </p:nvSpPr>
          <p:spPr bwMode="auto">
            <a:xfrm>
              <a:off x="3638550" y="3612232"/>
              <a:ext cx="142875" cy="239713"/>
            </a:xfrm>
            <a:custGeom>
              <a:avLst/>
              <a:gdLst>
                <a:gd name="T0" fmla="*/ 2147483647 w 43"/>
                <a:gd name="T1" fmla="*/ 2147483647 h 73"/>
                <a:gd name="T2" fmla="*/ 2147483647 w 43"/>
                <a:gd name="T3" fmla="*/ 2147483647 h 73"/>
                <a:gd name="T4" fmla="*/ 0 w 43"/>
                <a:gd name="T5" fmla="*/ 2147483647 h 73"/>
                <a:gd name="T6" fmla="*/ 2147483647 w 43"/>
                <a:gd name="T7" fmla="*/ 0 h 73"/>
                <a:gd name="T8" fmla="*/ 2147483647 w 43"/>
                <a:gd name="T9" fmla="*/ 2147483647 h 73"/>
                <a:gd name="T10" fmla="*/ 0 60000 65536"/>
                <a:gd name="T11" fmla="*/ 0 60000 65536"/>
                <a:gd name="T12" fmla="*/ 0 60000 65536"/>
                <a:gd name="T13" fmla="*/ 0 60000 65536"/>
                <a:gd name="T14" fmla="*/ 0 60000 65536"/>
                <a:gd name="T15" fmla="*/ 0 w 43"/>
                <a:gd name="T16" fmla="*/ 0 h 73"/>
                <a:gd name="T17" fmla="*/ 43 w 43"/>
                <a:gd name="T18" fmla="*/ 73 h 73"/>
              </a:gdLst>
              <a:ahLst/>
              <a:cxnLst>
                <a:cxn ang="T10">
                  <a:pos x="T0" y="T1"/>
                </a:cxn>
                <a:cxn ang="T11">
                  <a:pos x="T2" y="T3"/>
                </a:cxn>
                <a:cxn ang="T12">
                  <a:pos x="T4" y="T5"/>
                </a:cxn>
                <a:cxn ang="T13">
                  <a:pos x="T6" y="T7"/>
                </a:cxn>
                <a:cxn ang="T14">
                  <a:pos x="T8" y="T9"/>
                </a:cxn>
              </a:cxnLst>
              <a:rect l="T15" t="T16" r="T17" b="T18"/>
              <a:pathLst>
                <a:path w="43" h="73">
                  <a:moveTo>
                    <a:pt x="43" y="36"/>
                  </a:moveTo>
                  <a:cubicBezTo>
                    <a:pt x="43" y="42"/>
                    <a:pt x="23" y="73"/>
                    <a:pt x="22" y="73"/>
                  </a:cubicBezTo>
                  <a:cubicBezTo>
                    <a:pt x="20" y="73"/>
                    <a:pt x="0" y="42"/>
                    <a:pt x="0" y="36"/>
                  </a:cubicBezTo>
                  <a:cubicBezTo>
                    <a:pt x="0" y="25"/>
                    <a:pt x="10" y="0"/>
                    <a:pt x="22" y="0"/>
                  </a:cubicBezTo>
                  <a:cubicBezTo>
                    <a:pt x="33" y="0"/>
                    <a:pt x="43" y="25"/>
                    <a:pt x="43" y="36"/>
                  </a:cubicBezTo>
                  <a:close/>
                </a:path>
              </a:pathLst>
            </a:custGeom>
            <a:solidFill>
              <a:srgbClr val="E96C7D"/>
            </a:solidFill>
            <a:ln w="9525">
              <a:noFill/>
              <a:round/>
              <a:headEnd/>
              <a:tailEnd/>
            </a:ln>
          </p:spPr>
          <p:txBody>
            <a:bodyPr/>
            <a:lstStyle/>
            <a:p>
              <a:endParaRPr lang="en-US"/>
            </a:p>
          </p:txBody>
        </p:sp>
        <p:sp>
          <p:nvSpPr>
            <p:cNvPr id="27701" name="Freeform 1073"/>
            <p:cNvSpPr>
              <a:spLocks/>
            </p:cNvSpPr>
            <p:nvPr/>
          </p:nvSpPr>
          <p:spPr bwMode="auto">
            <a:xfrm>
              <a:off x="3638550" y="3612232"/>
              <a:ext cx="142875" cy="239713"/>
            </a:xfrm>
            <a:custGeom>
              <a:avLst/>
              <a:gdLst>
                <a:gd name="T0" fmla="*/ 2147483647 w 43"/>
                <a:gd name="T1" fmla="*/ 2147483647 h 73"/>
                <a:gd name="T2" fmla="*/ 2147483647 w 43"/>
                <a:gd name="T3" fmla="*/ 2147483647 h 73"/>
                <a:gd name="T4" fmla="*/ 0 w 43"/>
                <a:gd name="T5" fmla="*/ 2147483647 h 73"/>
                <a:gd name="T6" fmla="*/ 2147483647 w 43"/>
                <a:gd name="T7" fmla="*/ 0 h 73"/>
                <a:gd name="T8" fmla="*/ 2147483647 w 43"/>
                <a:gd name="T9" fmla="*/ 2147483647 h 73"/>
                <a:gd name="T10" fmla="*/ 0 60000 65536"/>
                <a:gd name="T11" fmla="*/ 0 60000 65536"/>
                <a:gd name="T12" fmla="*/ 0 60000 65536"/>
                <a:gd name="T13" fmla="*/ 0 60000 65536"/>
                <a:gd name="T14" fmla="*/ 0 60000 65536"/>
                <a:gd name="T15" fmla="*/ 0 w 43"/>
                <a:gd name="T16" fmla="*/ 0 h 73"/>
                <a:gd name="T17" fmla="*/ 43 w 43"/>
                <a:gd name="T18" fmla="*/ 73 h 73"/>
              </a:gdLst>
              <a:ahLst/>
              <a:cxnLst>
                <a:cxn ang="T10">
                  <a:pos x="T0" y="T1"/>
                </a:cxn>
                <a:cxn ang="T11">
                  <a:pos x="T2" y="T3"/>
                </a:cxn>
                <a:cxn ang="T12">
                  <a:pos x="T4" y="T5"/>
                </a:cxn>
                <a:cxn ang="T13">
                  <a:pos x="T6" y="T7"/>
                </a:cxn>
                <a:cxn ang="T14">
                  <a:pos x="T8" y="T9"/>
                </a:cxn>
              </a:cxnLst>
              <a:rect l="T15" t="T16" r="T17" b="T18"/>
              <a:pathLst>
                <a:path w="43" h="73">
                  <a:moveTo>
                    <a:pt x="43" y="36"/>
                  </a:moveTo>
                  <a:cubicBezTo>
                    <a:pt x="43" y="42"/>
                    <a:pt x="23" y="73"/>
                    <a:pt x="22" y="73"/>
                  </a:cubicBezTo>
                  <a:cubicBezTo>
                    <a:pt x="20" y="73"/>
                    <a:pt x="0" y="42"/>
                    <a:pt x="0" y="36"/>
                  </a:cubicBezTo>
                  <a:cubicBezTo>
                    <a:pt x="0" y="25"/>
                    <a:pt x="10" y="0"/>
                    <a:pt x="22" y="0"/>
                  </a:cubicBezTo>
                  <a:cubicBezTo>
                    <a:pt x="33" y="0"/>
                    <a:pt x="43" y="25"/>
                    <a:pt x="43" y="36"/>
                  </a:cubicBezTo>
                  <a:close/>
                </a:path>
              </a:pathLst>
            </a:custGeom>
            <a:solidFill>
              <a:srgbClr val="E96C7E"/>
            </a:solidFill>
            <a:ln w="9525">
              <a:noFill/>
              <a:round/>
              <a:headEnd/>
              <a:tailEnd/>
            </a:ln>
          </p:spPr>
          <p:txBody>
            <a:bodyPr/>
            <a:lstStyle/>
            <a:p>
              <a:endParaRPr lang="en-US"/>
            </a:p>
          </p:txBody>
        </p:sp>
        <p:sp>
          <p:nvSpPr>
            <p:cNvPr id="27702" name="Freeform 1074"/>
            <p:cNvSpPr>
              <a:spLocks/>
            </p:cNvSpPr>
            <p:nvPr/>
          </p:nvSpPr>
          <p:spPr bwMode="auto">
            <a:xfrm>
              <a:off x="3638550" y="3612232"/>
              <a:ext cx="142875" cy="239713"/>
            </a:xfrm>
            <a:custGeom>
              <a:avLst/>
              <a:gdLst>
                <a:gd name="T0" fmla="*/ 2147483647 w 43"/>
                <a:gd name="T1" fmla="*/ 2147483647 h 73"/>
                <a:gd name="T2" fmla="*/ 2147483647 w 43"/>
                <a:gd name="T3" fmla="*/ 2147483647 h 73"/>
                <a:gd name="T4" fmla="*/ 0 w 43"/>
                <a:gd name="T5" fmla="*/ 2147483647 h 73"/>
                <a:gd name="T6" fmla="*/ 2147483647 w 43"/>
                <a:gd name="T7" fmla="*/ 0 h 73"/>
                <a:gd name="T8" fmla="*/ 2147483647 w 43"/>
                <a:gd name="T9" fmla="*/ 2147483647 h 73"/>
                <a:gd name="T10" fmla="*/ 0 60000 65536"/>
                <a:gd name="T11" fmla="*/ 0 60000 65536"/>
                <a:gd name="T12" fmla="*/ 0 60000 65536"/>
                <a:gd name="T13" fmla="*/ 0 60000 65536"/>
                <a:gd name="T14" fmla="*/ 0 60000 65536"/>
                <a:gd name="T15" fmla="*/ 0 w 43"/>
                <a:gd name="T16" fmla="*/ 0 h 73"/>
                <a:gd name="T17" fmla="*/ 43 w 43"/>
                <a:gd name="T18" fmla="*/ 73 h 73"/>
              </a:gdLst>
              <a:ahLst/>
              <a:cxnLst>
                <a:cxn ang="T10">
                  <a:pos x="T0" y="T1"/>
                </a:cxn>
                <a:cxn ang="T11">
                  <a:pos x="T2" y="T3"/>
                </a:cxn>
                <a:cxn ang="T12">
                  <a:pos x="T4" y="T5"/>
                </a:cxn>
                <a:cxn ang="T13">
                  <a:pos x="T6" y="T7"/>
                </a:cxn>
                <a:cxn ang="T14">
                  <a:pos x="T8" y="T9"/>
                </a:cxn>
              </a:cxnLst>
              <a:rect l="T15" t="T16" r="T17" b="T18"/>
              <a:pathLst>
                <a:path w="43" h="73">
                  <a:moveTo>
                    <a:pt x="43" y="36"/>
                  </a:moveTo>
                  <a:cubicBezTo>
                    <a:pt x="43" y="42"/>
                    <a:pt x="24" y="73"/>
                    <a:pt x="22" y="73"/>
                  </a:cubicBezTo>
                  <a:cubicBezTo>
                    <a:pt x="20" y="73"/>
                    <a:pt x="0" y="42"/>
                    <a:pt x="0" y="36"/>
                  </a:cubicBezTo>
                  <a:cubicBezTo>
                    <a:pt x="0" y="25"/>
                    <a:pt x="10" y="0"/>
                    <a:pt x="22" y="0"/>
                  </a:cubicBezTo>
                  <a:cubicBezTo>
                    <a:pt x="33" y="0"/>
                    <a:pt x="43" y="25"/>
                    <a:pt x="43" y="36"/>
                  </a:cubicBezTo>
                  <a:close/>
                </a:path>
              </a:pathLst>
            </a:custGeom>
            <a:solidFill>
              <a:srgbClr val="E96D7E"/>
            </a:solidFill>
            <a:ln w="9525">
              <a:noFill/>
              <a:round/>
              <a:headEnd/>
              <a:tailEnd/>
            </a:ln>
          </p:spPr>
          <p:txBody>
            <a:bodyPr/>
            <a:lstStyle/>
            <a:p>
              <a:endParaRPr lang="en-US"/>
            </a:p>
          </p:txBody>
        </p:sp>
        <p:sp>
          <p:nvSpPr>
            <p:cNvPr id="27703" name="Freeform 1075"/>
            <p:cNvSpPr>
              <a:spLocks/>
            </p:cNvSpPr>
            <p:nvPr/>
          </p:nvSpPr>
          <p:spPr bwMode="auto">
            <a:xfrm>
              <a:off x="3638550" y="3615407"/>
              <a:ext cx="142875" cy="236538"/>
            </a:xfrm>
            <a:custGeom>
              <a:avLst/>
              <a:gdLst>
                <a:gd name="T0" fmla="*/ 2147483647 w 43"/>
                <a:gd name="T1" fmla="*/ 2147483647 h 72"/>
                <a:gd name="T2" fmla="*/ 2147483647 w 43"/>
                <a:gd name="T3" fmla="*/ 2147483647 h 72"/>
                <a:gd name="T4" fmla="*/ 0 w 43"/>
                <a:gd name="T5" fmla="*/ 2147483647 h 72"/>
                <a:gd name="T6" fmla="*/ 2147483647 w 43"/>
                <a:gd name="T7" fmla="*/ 0 h 72"/>
                <a:gd name="T8" fmla="*/ 2147483647 w 43"/>
                <a:gd name="T9" fmla="*/ 2147483647 h 72"/>
                <a:gd name="T10" fmla="*/ 0 60000 65536"/>
                <a:gd name="T11" fmla="*/ 0 60000 65536"/>
                <a:gd name="T12" fmla="*/ 0 60000 65536"/>
                <a:gd name="T13" fmla="*/ 0 60000 65536"/>
                <a:gd name="T14" fmla="*/ 0 60000 65536"/>
                <a:gd name="T15" fmla="*/ 0 w 43"/>
                <a:gd name="T16" fmla="*/ 0 h 72"/>
                <a:gd name="T17" fmla="*/ 43 w 43"/>
                <a:gd name="T18" fmla="*/ 72 h 72"/>
              </a:gdLst>
              <a:ahLst/>
              <a:cxnLst>
                <a:cxn ang="T10">
                  <a:pos x="T0" y="T1"/>
                </a:cxn>
                <a:cxn ang="T11">
                  <a:pos x="T2" y="T3"/>
                </a:cxn>
                <a:cxn ang="T12">
                  <a:pos x="T4" y="T5"/>
                </a:cxn>
                <a:cxn ang="T13">
                  <a:pos x="T6" y="T7"/>
                </a:cxn>
                <a:cxn ang="T14">
                  <a:pos x="T8" y="T9"/>
                </a:cxn>
              </a:cxnLst>
              <a:rect l="T15" t="T16" r="T17" b="T18"/>
              <a:pathLst>
                <a:path w="43" h="72">
                  <a:moveTo>
                    <a:pt x="43" y="35"/>
                  </a:moveTo>
                  <a:cubicBezTo>
                    <a:pt x="43" y="41"/>
                    <a:pt x="24" y="72"/>
                    <a:pt x="22" y="72"/>
                  </a:cubicBezTo>
                  <a:cubicBezTo>
                    <a:pt x="20" y="72"/>
                    <a:pt x="0" y="41"/>
                    <a:pt x="0" y="35"/>
                  </a:cubicBezTo>
                  <a:cubicBezTo>
                    <a:pt x="0" y="24"/>
                    <a:pt x="10" y="0"/>
                    <a:pt x="22" y="0"/>
                  </a:cubicBezTo>
                  <a:cubicBezTo>
                    <a:pt x="33" y="0"/>
                    <a:pt x="43" y="24"/>
                    <a:pt x="43" y="35"/>
                  </a:cubicBezTo>
                  <a:close/>
                </a:path>
              </a:pathLst>
            </a:custGeom>
            <a:solidFill>
              <a:srgbClr val="E96E80"/>
            </a:solidFill>
            <a:ln w="9525">
              <a:noFill/>
              <a:round/>
              <a:headEnd/>
              <a:tailEnd/>
            </a:ln>
          </p:spPr>
          <p:txBody>
            <a:bodyPr/>
            <a:lstStyle/>
            <a:p>
              <a:endParaRPr lang="en-US"/>
            </a:p>
          </p:txBody>
        </p:sp>
        <p:sp>
          <p:nvSpPr>
            <p:cNvPr id="27704" name="Freeform 1076"/>
            <p:cNvSpPr>
              <a:spLocks/>
            </p:cNvSpPr>
            <p:nvPr/>
          </p:nvSpPr>
          <p:spPr bwMode="auto">
            <a:xfrm>
              <a:off x="3641725" y="3615407"/>
              <a:ext cx="136525" cy="233363"/>
            </a:xfrm>
            <a:custGeom>
              <a:avLst/>
              <a:gdLst>
                <a:gd name="T0" fmla="*/ 2147483647 w 41"/>
                <a:gd name="T1" fmla="*/ 2147483647 h 71"/>
                <a:gd name="T2" fmla="*/ 2147483647 w 41"/>
                <a:gd name="T3" fmla="*/ 2147483647 h 71"/>
                <a:gd name="T4" fmla="*/ 0 w 41"/>
                <a:gd name="T5" fmla="*/ 2147483647 h 71"/>
                <a:gd name="T6" fmla="*/ 2147483647 w 41"/>
                <a:gd name="T7" fmla="*/ 0 h 71"/>
                <a:gd name="T8" fmla="*/ 2147483647 w 41"/>
                <a:gd name="T9" fmla="*/ 2147483647 h 71"/>
                <a:gd name="T10" fmla="*/ 0 60000 65536"/>
                <a:gd name="T11" fmla="*/ 0 60000 65536"/>
                <a:gd name="T12" fmla="*/ 0 60000 65536"/>
                <a:gd name="T13" fmla="*/ 0 60000 65536"/>
                <a:gd name="T14" fmla="*/ 0 60000 65536"/>
                <a:gd name="T15" fmla="*/ 0 w 41"/>
                <a:gd name="T16" fmla="*/ 0 h 71"/>
                <a:gd name="T17" fmla="*/ 41 w 41"/>
                <a:gd name="T18" fmla="*/ 71 h 71"/>
              </a:gdLst>
              <a:ahLst/>
              <a:cxnLst>
                <a:cxn ang="T10">
                  <a:pos x="T0" y="T1"/>
                </a:cxn>
                <a:cxn ang="T11">
                  <a:pos x="T2" y="T3"/>
                </a:cxn>
                <a:cxn ang="T12">
                  <a:pos x="T4" y="T5"/>
                </a:cxn>
                <a:cxn ang="T13">
                  <a:pos x="T6" y="T7"/>
                </a:cxn>
                <a:cxn ang="T14">
                  <a:pos x="T8" y="T9"/>
                </a:cxn>
              </a:cxnLst>
              <a:rect l="T15" t="T16" r="T17" b="T18"/>
              <a:pathLst>
                <a:path w="41" h="71">
                  <a:moveTo>
                    <a:pt x="41" y="35"/>
                  </a:moveTo>
                  <a:cubicBezTo>
                    <a:pt x="41" y="41"/>
                    <a:pt x="23" y="71"/>
                    <a:pt x="21" y="71"/>
                  </a:cubicBezTo>
                  <a:cubicBezTo>
                    <a:pt x="18" y="71"/>
                    <a:pt x="0" y="41"/>
                    <a:pt x="0" y="35"/>
                  </a:cubicBezTo>
                  <a:cubicBezTo>
                    <a:pt x="0" y="23"/>
                    <a:pt x="9" y="0"/>
                    <a:pt x="21" y="0"/>
                  </a:cubicBezTo>
                  <a:cubicBezTo>
                    <a:pt x="32" y="0"/>
                    <a:pt x="41" y="23"/>
                    <a:pt x="41" y="35"/>
                  </a:cubicBezTo>
                  <a:close/>
                </a:path>
              </a:pathLst>
            </a:custGeom>
            <a:solidFill>
              <a:srgbClr val="E96F80"/>
            </a:solidFill>
            <a:ln w="9525">
              <a:noFill/>
              <a:round/>
              <a:headEnd/>
              <a:tailEnd/>
            </a:ln>
          </p:spPr>
          <p:txBody>
            <a:bodyPr/>
            <a:lstStyle/>
            <a:p>
              <a:endParaRPr lang="en-US"/>
            </a:p>
          </p:txBody>
        </p:sp>
        <p:sp>
          <p:nvSpPr>
            <p:cNvPr id="27705" name="Freeform 1077"/>
            <p:cNvSpPr>
              <a:spLocks/>
            </p:cNvSpPr>
            <p:nvPr/>
          </p:nvSpPr>
          <p:spPr bwMode="auto">
            <a:xfrm>
              <a:off x="3641725" y="3615407"/>
              <a:ext cx="136525" cy="233363"/>
            </a:xfrm>
            <a:custGeom>
              <a:avLst/>
              <a:gdLst>
                <a:gd name="T0" fmla="*/ 2147483647 w 41"/>
                <a:gd name="T1" fmla="*/ 2147483647 h 71"/>
                <a:gd name="T2" fmla="*/ 2147483647 w 41"/>
                <a:gd name="T3" fmla="*/ 2147483647 h 71"/>
                <a:gd name="T4" fmla="*/ 0 w 41"/>
                <a:gd name="T5" fmla="*/ 2147483647 h 71"/>
                <a:gd name="T6" fmla="*/ 2147483647 w 41"/>
                <a:gd name="T7" fmla="*/ 0 h 71"/>
                <a:gd name="T8" fmla="*/ 2147483647 w 41"/>
                <a:gd name="T9" fmla="*/ 2147483647 h 71"/>
                <a:gd name="T10" fmla="*/ 0 60000 65536"/>
                <a:gd name="T11" fmla="*/ 0 60000 65536"/>
                <a:gd name="T12" fmla="*/ 0 60000 65536"/>
                <a:gd name="T13" fmla="*/ 0 60000 65536"/>
                <a:gd name="T14" fmla="*/ 0 60000 65536"/>
                <a:gd name="T15" fmla="*/ 0 w 41"/>
                <a:gd name="T16" fmla="*/ 0 h 71"/>
                <a:gd name="T17" fmla="*/ 41 w 41"/>
                <a:gd name="T18" fmla="*/ 71 h 71"/>
              </a:gdLst>
              <a:ahLst/>
              <a:cxnLst>
                <a:cxn ang="T10">
                  <a:pos x="T0" y="T1"/>
                </a:cxn>
                <a:cxn ang="T11">
                  <a:pos x="T2" y="T3"/>
                </a:cxn>
                <a:cxn ang="T12">
                  <a:pos x="T4" y="T5"/>
                </a:cxn>
                <a:cxn ang="T13">
                  <a:pos x="T6" y="T7"/>
                </a:cxn>
                <a:cxn ang="T14">
                  <a:pos x="T8" y="T9"/>
                </a:cxn>
              </a:cxnLst>
              <a:rect l="T15" t="T16" r="T17" b="T18"/>
              <a:pathLst>
                <a:path w="41" h="71">
                  <a:moveTo>
                    <a:pt x="41" y="34"/>
                  </a:moveTo>
                  <a:cubicBezTo>
                    <a:pt x="41" y="41"/>
                    <a:pt x="23" y="71"/>
                    <a:pt x="21" y="71"/>
                  </a:cubicBezTo>
                  <a:cubicBezTo>
                    <a:pt x="18" y="71"/>
                    <a:pt x="0" y="41"/>
                    <a:pt x="0" y="34"/>
                  </a:cubicBezTo>
                  <a:cubicBezTo>
                    <a:pt x="0" y="23"/>
                    <a:pt x="9" y="0"/>
                    <a:pt x="21" y="0"/>
                  </a:cubicBezTo>
                  <a:cubicBezTo>
                    <a:pt x="32" y="0"/>
                    <a:pt x="41" y="23"/>
                    <a:pt x="41" y="34"/>
                  </a:cubicBezTo>
                  <a:close/>
                </a:path>
              </a:pathLst>
            </a:custGeom>
            <a:solidFill>
              <a:srgbClr val="E97081"/>
            </a:solidFill>
            <a:ln w="9525">
              <a:noFill/>
              <a:round/>
              <a:headEnd/>
              <a:tailEnd/>
            </a:ln>
          </p:spPr>
          <p:txBody>
            <a:bodyPr/>
            <a:lstStyle/>
            <a:p>
              <a:endParaRPr lang="en-US"/>
            </a:p>
          </p:txBody>
        </p:sp>
        <p:sp>
          <p:nvSpPr>
            <p:cNvPr id="27706" name="Freeform 1078"/>
            <p:cNvSpPr>
              <a:spLocks/>
            </p:cNvSpPr>
            <p:nvPr/>
          </p:nvSpPr>
          <p:spPr bwMode="auto">
            <a:xfrm>
              <a:off x="3641725" y="3615407"/>
              <a:ext cx="136525" cy="233363"/>
            </a:xfrm>
            <a:custGeom>
              <a:avLst/>
              <a:gdLst>
                <a:gd name="T0" fmla="*/ 2147483647 w 41"/>
                <a:gd name="T1" fmla="*/ 2147483647 h 71"/>
                <a:gd name="T2" fmla="*/ 2147483647 w 41"/>
                <a:gd name="T3" fmla="*/ 2147483647 h 71"/>
                <a:gd name="T4" fmla="*/ 0 w 41"/>
                <a:gd name="T5" fmla="*/ 2147483647 h 71"/>
                <a:gd name="T6" fmla="*/ 2147483647 w 41"/>
                <a:gd name="T7" fmla="*/ 0 h 71"/>
                <a:gd name="T8" fmla="*/ 2147483647 w 41"/>
                <a:gd name="T9" fmla="*/ 2147483647 h 71"/>
                <a:gd name="T10" fmla="*/ 0 60000 65536"/>
                <a:gd name="T11" fmla="*/ 0 60000 65536"/>
                <a:gd name="T12" fmla="*/ 0 60000 65536"/>
                <a:gd name="T13" fmla="*/ 0 60000 65536"/>
                <a:gd name="T14" fmla="*/ 0 60000 65536"/>
                <a:gd name="T15" fmla="*/ 0 w 41"/>
                <a:gd name="T16" fmla="*/ 0 h 71"/>
                <a:gd name="T17" fmla="*/ 41 w 41"/>
                <a:gd name="T18" fmla="*/ 71 h 71"/>
              </a:gdLst>
              <a:ahLst/>
              <a:cxnLst>
                <a:cxn ang="T10">
                  <a:pos x="T0" y="T1"/>
                </a:cxn>
                <a:cxn ang="T11">
                  <a:pos x="T2" y="T3"/>
                </a:cxn>
                <a:cxn ang="T12">
                  <a:pos x="T4" y="T5"/>
                </a:cxn>
                <a:cxn ang="T13">
                  <a:pos x="T6" y="T7"/>
                </a:cxn>
                <a:cxn ang="T14">
                  <a:pos x="T8" y="T9"/>
                </a:cxn>
              </a:cxnLst>
              <a:rect l="T15" t="T16" r="T17" b="T18"/>
              <a:pathLst>
                <a:path w="41" h="71">
                  <a:moveTo>
                    <a:pt x="41" y="34"/>
                  </a:moveTo>
                  <a:cubicBezTo>
                    <a:pt x="41" y="41"/>
                    <a:pt x="23" y="71"/>
                    <a:pt x="21" y="71"/>
                  </a:cubicBezTo>
                  <a:cubicBezTo>
                    <a:pt x="18" y="71"/>
                    <a:pt x="0" y="41"/>
                    <a:pt x="0" y="34"/>
                  </a:cubicBezTo>
                  <a:cubicBezTo>
                    <a:pt x="0" y="23"/>
                    <a:pt x="9" y="0"/>
                    <a:pt x="21" y="0"/>
                  </a:cubicBezTo>
                  <a:cubicBezTo>
                    <a:pt x="32" y="0"/>
                    <a:pt x="41" y="23"/>
                    <a:pt x="41" y="34"/>
                  </a:cubicBezTo>
                  <a:close/>
                </a:path>
              </a:pathLst>
            </a:custGeom>
            <a:solidFill>
              <a:srgbClr val="E97181"/>
            </a:solidFill>
            <a:ln w="9525">
              <a:noFill/>
              <a:round/>
              <a:headEnd/>
              <a:tailEnd/>
            </a:ln>
          </p:spPr>
          <p:txBody>
            <a:bodyPr/>
            <a:lstStyle/>
            <a:p>
              <a:endParaRPr lang="en-US"/>
            </a:p>
          </p:txBody>
        </p:sp>
        <p:sp>
          <p:nvSpPr>
            <p:cNvPr id="27707" name="Freeform 1079"/>
            <p:cNvSpPr>
              <a:spLocks/>
            </p:cNvSpPr>
            <p:nvPr/>
          </p:nvSpPr>
          <p:spPr bwMode="auto">
            <a:xfrm>
              <a:off x="3641725" y="3615407"/>
              <a:ext cx="136525" cy="233363"/>
            </a:xfrm>
            <a:custGeom>
              <a:avLst/>
              <a:gdLst>
                <a:gd name="T0" fmla="*/ 2147483647 w 41"/>
                <a:gd name="T1" fmla="*/ 2147483647 h 71"/>
                <a:gd name="T2" fmla="*/ 2147483647 w 41"/>
                <a:gd name="T3" fmla="*/ 2147483647 h 71"/>
                <a:gd name="T4" fmla="*/ 0 w 41"/>
                <a:gd name="T5" fmla="*/ 2147483647 h 71"/>
                <a:gd name="T6" fmla="*/ 2147483647 w 41"/>
                <a:gd name="T7" fmla="*/ 0 h 71"/>
                <a:gd name="T8" fmla="*/ 2147483647 w 41"/>
                <a:gd name="T9" fmla="*/ 2147483647 h 71"/>
                <a:gd name="T10" fmla="*/ 0 60000 65536"/>
                <a:gd name="T11" fmla="*/ 0 60000 65536"/>
                <a:gd name="T12" fmla="*/ 0 60000 65536"/>
                <a:gd name="T13" fmla="*/ 0 60000 65536"/>
                <a:gd name="T14" fmla="*/ 0 60000 65536"/>
                <a:gd name="T15" fmla="*/ 0 w 41"/>
                <a:gd name="T16" fmla="*/ 0 h 71"/>
                <a:gd name="T17" fmla="*/ 41 w 41"/>
                <a:gd name="T18" fmla="*/ 71 h 71"/>
              </a:gdLst>
              <a:ahLst/>
              <a:cxnLst>
                <a:cxn ang="T10">
                  <a:pos x="T0" y="T1"/>
                </a:cxn>
                <a:cxn ang="T11">
                  <a:pos x="T2" y="T3"/>
                </a:cxn>
                <a:cxn ang="T12">
                  <a:pos x="T4" y="T5"/>
                </a:cxn>
                <a:cxn ang="T13">
                  <a:pos x="T6" y="T7"/>
                </a:cxn>
                <a:cxn ang="T14">
                  <a:pos x="T8" y="T9"/>
                </a:cxn>
              </a:cxnLst>
              <a:rect l="T15" t="T16" r="T17" b="T18"/>
              <a:pathLst>
                <a:path w="41" h="71">
                  <a:moveTo>
                    <a:pt x="41" y="34"/>
                  </a:moveTo>
                  <a:cubicBezTo>
                    <a:pt x="41" y="41"/>
                    <a:pt x="23" y="71"/>
                    <a:pt x="21" y="71"/>
                  </a:cubicBezTo>
                  <a:cubicBezTo>
                    <a:pt x="18" y="71"/>
                    <a:pt x="0" y="41"/>
                    <a:pt x="0" y="34"/>
                  </a:cubicBezTo>
                  <a:cubicBezTo>
                    <a:pt x="0" y="23"/>
                    <a:pt x="9" y="0"/>
                    <a:pt x="21" y="0"/>
                  </a:cubicBezTo>
                  <a:cubicBezTo>
                    <a:pt x="32" y="0"/>
                    <a:pt x="41" y="23"/>
                    <a:pt x="41" y="34"/>
                  </a:cubicBezTo>
                  <a:close/>
                </a:path>
              </a:pathLst>
            </a:custGeom>
            <a:solidFill>
              <a:srgbClr val="E97182"/>
            </a:solidFill>
            <a:ln w="9525">
              <a:noFill/>
              <a:round/>
              <a:headEnd/>
              <a:tailEnd/>
            </a:ln>
          </p:spPr>
          <p:txBody>
            <a:bodyPr/>
            <a:lstStyle/>
            <a:p>
              <a:endParaRPr lang="en-US"/>
            </a:p>
          </p:txBody>
        </p:sp>
        <p:sp>
          <p:nvSpPr>
            <p:cNvPr id="27708" name="Freeform 1080"/>
            <p:cNvSpPr>
              <a:spLocks/>
            </p:cNvSpPr>
            <p:nvPr/>
          </p:nvSpPr>
          <p:spPr bwMode="auto">
            <a:xfrm>
              <a:off x="3641725" y="3615407"/>
              <a:ext cx="136525" cy="230188"/>
            </a:xfrm>
            <a:custGeom>
              <a:avLst/>
              <a:gdLst>
                <a:gd name="T0" fmla="*/ 2147483647 w 41"/>
                <a:gd name="T1" fmla="*/ 2147483647 h 70"/>
                <a:gd name="T2" fmla="*/ 2147483647 w 41"/>
                <a:gd name="T3" fmla="*/ 2147483647 h 70"/>
                <a:gd name="T4" fmla="*/ 0 w 41"/>
                <a:gd name="T5" fmla="*/ 2147483647 h 70"/>
                <a:gd name="T6" fmla="*/ 2147483647 w 41"/>
                <a:gd name="T7" fmla="*/ 0 h 70"/>
                <a:gd name="T8" fmla="*/ 2147483647 w 41"/>
                <a:gd name="T9" fmla="*/ 2147483647 h 70"/>
                <a:gd name="T10" fmla="*/ 0 60000 65536"/>
                <a:gd name="T11" fmla="*/ 0 60000 65536"/>
                <a:gd name="T12" fmla="*/ 0 60000 65536"/>
                <a:gd name="T13" fmla="*/ 0 60000 65536"/>
                <a:gd name="T14" fmla="*/ 0 60000 65536"/>
                <a:gd name="T15" fmla="*/ 0 w 41"/>
                <a:gd name="T16" fmla="*/ 0 h 70"/>
                <a:gd name="T17" fmla="*/ 41 w 41"/>
                <a:gd name="T18" fmla="*/ 70 h 70"/>
              </a:gdLst>
              <a:ahLst/>
              <a:cxnLst>
                <a:cxn ang="T10">
                  <a:pos x="T0" y="T1"/>
                </a:cxn>
                <a:cxn ang="T11">
                  <a:pos x="T2" y="T3"/>
                </a:cxn>
                <a:cxn ang="T12">
                  <a:pos x="T4" y="T5"/>
                </a:cxn>
                <a:cxn ang="T13">
                  <a:pos x="T6" y="T7"/>
                </a:cxn>
                <a:cxn ang="T14">
                  <a:pos x="T8" y="T9"/>
                </a:cxn>
              </a:cxnLst>
              <a:rect l="T15" t="T16" r="T17" b="T18"/>
              <a:pathLst>
                <a:path w="41" h="70">
                  <a:moveTo>
                    <a:pt x="41" y="34"/>
                  </a:moveTo>
                  <a:cubicBezTo>
                    <a:pt x="41" y="41"/>
                    <a:pt x="23" y="70"/>
                    <a:pt x="21" y="70"/>
                  </a:cubicBezTo>
                  <a:cubicBezTo>
                    <a:pt x="18" y="70"/>
                    <a:pt x="0" y="41"/>
                    <a:pt x="0" y="34"/>
                  </a:cubicBezTo>
                  <a:cubicBezTo>
                    <a:pt x="0" y="23"/>
                    <a:pt x="9" y="0"/>
                    <a:pt x="21" y="0"/>
                  </a:cubicBezTo>
                  <a:cubicBezTo>
                    <a:pt x="32" y="0"/>
                    <a:pt x="41" y="23"/>
                    <a:pt x="41" y="34"/>
                  </a:cubicBezTo>
                  <a:close/>
                </a:path>
              </a:pathLst>
            </a:custGeom>
            <a:solidFill>
              <a:srgbClr val="EA7282"/>
            </a:solidFill>
            <a:ln w="9525">
              <a:noFill/>
              <a:round/>
              <a:headEnd/>
              <a:tailEnd/>
            </a:ln>
          </p:spPr>
          <p:txBody>
            <a:bodyPr/>
            <a:lstStyle/>
            <a:p>
              <a:endParaRPr lang="en-US"/>
            </a:p>
          </p:txBody>
        </p:sp>
        <p:sp>
          <p:nvSpPr>
            <p:cNvPr id="27709" name="Freeform 1081"/>
            <p:cNvSpPr>
              <a:spLocks/>
            </p:cNvSpPr>
            <p:nvPr/>
          </p:nvSpPr>
          <p:spPr bwMode="auto">
            <a:xfrm>
              <a:off x="3641725" y="3615407"/>
              <a:ext cx="136525" cy="230188"/>
            </a:xfrm>
            <a:custGeom>
              <a:avLst/>
              <a:gdLst>
                <a:gd name="T0" fmla="*/ 2147483647 w 41"/>
                <a:gd name="T1" fmla="*/ 2147483647 h 70"/>
                <a:gd name="T2" fmla="*/ 2147483647 w 41"/>
                <a:gd name="T3" fmla="*/ 2147483647 h 70"/>
                <a:gd name="T4" fmla="*/ 0 w 41"/>
                <a:gd name="T5" fmla="*/ 2147483647 h 70"/>
                <a:gd name="T6" fmla="*/ 2147483647 w 41"/>
                <a:gd name="T7" fmla="*/ 0 h 70"/>
                <a:gd name="T8" fmla="*/ 2147483647 w 41"/>
                <a:gd name="T9" fmla="*/ 2147483647 h 70"/>
                <a:gd name="T10" fmla="*/ 0 60000 65536"/>
                <a:gd name="T11" fmla="*/ 0 60000 65536"/>
                <a:gd name="T12" fmla="*/ 0 60000 65536"/>
                <a:gd name="T13" fmla="*/ 0 60000 65536"/>
                <a:gd name="T14" fmla="*/ 0 60000 65536"/>
                <a:gd name="T15" fmla="*/ 0 w 41"/>
                <a:gd name="T16" fmla="*/ 0 h 70"/>
                <a:gd name="T17" fmla="*/ 41 w 41"/>
                <a:gd name="T18" fmla="*/ 70 h 70"/>
              </a:gdLst>
              <a:ahLst/>
              <a:cxnLst>
                <a:cxn ang="T10">
                  <a:pos x="T0" y="T1"/>
                </a:cxn>
                <a:cxn ang="T11">
                  <a:pos x="T2" y="T3"/>
                </a:cxn>
                <a:cxn ang="T12">
                  <a:pos x="T4" y="T5"/>
                </a:cxn>
                <a:cxn ang="T13">
                  <a:pos x="T6" y="T7"/>
                </a:cxn>
                <a:cxn ang="T14">
                  <a:pos x="T8" y="T9"/>
                </a:cxn>
              </a:cxnLst>
              <a:rect l="T15" t="T16" r="T17" b="T18"/>
              <a:pathLst>
                <a:path w="41" h="70">
                  <a:moveTo>
                    <a:pt x="41" y="34"/>
                  </a:moveTo>
                  <a:cubicBezTo>
                    <a:pt x="41" y="41"/>
                    <a:pt x="23" y="70"/>
                    <a:pt x="21" y="70"/>
                  </a:cubicBezTo>
                  <a:cubicBezTo>
                    <a:pt x="18" y="70"/>
                    <a:pt x="0" y="41"/>
                    <a:pt x="0" y="34"/>
                  </a:cubicBezTo>
                  <a:cubicBezTo>
                    <a:pt x="0" y="23"/>
                    <a:pt x="9" y="0"/>
                    <a:pt x="21" y="0"/>
                  </a:cubicBezTo>
                  <a:cubicBezTo>
                    <a:pt x="32" y="0"/>
                    <a:pt x="41" y="23"/>
                    <a:pt x="41" y="34"/>
                  </a:cubicBezTo>
                  <a:close/>
                </a:path>
              </a:pathLst>
            </a:custGeom>
            <a:solidFill>
              <a:srgbClr val="EA7383"/>
            </a:solidFill>
            <a:ln w="9525">
              <a:noFill/>
              <a:round/>
              <a:headEnd/>
              <a:tailEnd/>
            </a:ln>
          </p:spPr>
          <p:txBody>
            <a:bodyPr/>
            <a:lstStyle/>
            <a:p>
              <a:endParaRPr lang="en-US"/>
            </a:p>
          </p:txBody>
        </p:sp>
        <p:sp>
          <p:nvSpPr>
            <p:cNvPr id="27710" name="Freeform 1082"/>
            <p:cNvSpPr>
              <a:spLocks/>
            </p:cNvSpPr>
            <p:nvPr/>
          </p:nvSpPr>
          <p:spPr bwMode="auto">
            <a:xfrm>
              <a:off x="3641725" y="3618582"/>
              <a:ext cx="136525" cy="227013"/>
            </a:xfrm>
            <a:custGeom>
              <a:avLst/>
              <a:gdLst>
                <a:gd name="T0" fmla="*/ 2147483647 w 41"/>
                <a:gd name="T1" fmla="*/ 2147483647 h 69"/>
                <a:gd name="T2" fmla="*/ 2147483647 w 41"/>
                <a:gd name="T3" fmla="*/ 2147483647 h 69"/>
                <a:gd name="T4" fmla="*/ 0 w 41"/>
                <a:gd name="T5" fmla="*/ 2147483647 h 69"/>
                <a:gd name="T6" fmla="*/ 2147483647 w 41"/>
                <a:gd name="T7" fmla="*/ 0 h 69"/>
                <a:gd name="T8" fmla="*/ 2147483647 w 41"/>
                <a:gd name="T9" fmla="*/ 2147483647 h 69"/>
                <a:gd name="T10" fmla="*/ 0 60000 65536"/>
                <a:gd name="T11" fmla="*/ 0 60000 65536"/>
                <a:gd name="T12" fmla="*/ 0 60000 65536"/>
                <a:gd name="T13" fmla="*/ 0 60000 65536"/>
                <a:gd name="T14" fmla="*/ 0 60000 65536"/>
                <a:gd name="T15" fmla="*/ 0 w 41"/>
                <a:gd name="T16" fmla="*/ 0 h 69"/>
                <a:gd name="T17" fmla="*/ 41 w 41"/>
                <a:gd name="T18" fmla="*/ 69 h 69"/>
              </a:gdLst>
              <a:ahLst/>
              <a:cxnLst>
                <a:cxn ang="T10">
                  <a:pos x="T0" y="T1"/>
                </a:cxn>
                <a:cxn ang="T11">
                  <a:pos x="T2" y="T3"/>
                </a:cxn>
                <a:cxn ang="T12">
                  <a:pos x="T4" y="T5"/>
                </a:cxn>
                <a:cxn ang="T13">
                  <a:pos x="T6" y="T7"/>
                </a:cxn>
                <a:cxn ang="T14">
                  <a:pos x="T8" y="T9"/>
                </a:cxn>
              </a:cxnLst>
              <a:rect l="T15" t="T16" r="T17" b="T18"/>
              <a:pathLst>
                <a:path w="41" h="69">
                  <a:moveTo>
                    <a:pt x="41" y="33"/>
                  </a:moveTo>
                  <a:cubicBezTo>
                    <a:pt x="41" y="40"/>
                    <a:pt x="23" y="69"/>
                    <a:pt x="21" y="69"/>
                  </a:cubicBezTo>
                  <a:cubicBezTo>
                    <a:pt x="18" y="69"/>
                    <a:pt x="0" y="40"/>
                    <a:pt x="0" y="33"/>
                  </a:cubicBezTo>
                  <a:cubicBezTo>
                    <a:pt x="0" y="22"/>
                    <a:pt x="9" y="0"/>
                    <a:pt x="21" y="0"/>
                  </a:cubicBezTo>
                  <a:cubicBezTo>
                    <a:pt x="32" y="0"/>
                    <a:pt x="41" y="22"/>
                    <a:pt x="41" y="33"/>
                  </a:cubicBezTo>
                  <a:close/>
                </a:path>
              </a:pathLst>
            </a:custGeom>
            <a:solidFill>
              <a:srgbClr val="EA7484"/>
            </a:solidFill>
            <a:ln w="9525">
              <a:noFill/>
              <a:round/>
              <a:headEnd/>
              <a:tailEnd/>
            </a:ln>
          </p:spPr>
          <p:txBody>
            <a:bodyPr/>
            <a:lstStyle/>
            <a:p>
              <a:endParaRPr lang="en-US"/>
            </a:p>
          </p:txBody>
        </p:sp>
        <p:sp>
          <p:nvSpPr>
            <p:cNvPr id="27711" name="Freeform 1083"/>
            <p:cNvSpPr>
              <a:spLocks/>
            </p:cNvSpPr>
            <p:nvPr/>
          </p:nvSpPr>
          <p:spPr bwMode="auto">
            <a:xfrm>
              <a:off x="3641725" y="3618582"/>
              <a:ext cx="136525" cy="227013"/>
            </a:xfrm>
            <a:custGeom>
              <a:avLst/>
              <a:gdLst>
                <a:gd name="T0" fmla="*/ 2147483647 w 41"/>
                <a:gd name="T1" fmla="*/ 2147483647 h 69"/>
                <a:gd name="T2" fmla="*/ 2147483647 w 41"/>
                <a:gd name="T3" fmla="*/ 2147483647 h 69"/>
                <a:gd name="T4" fmla="*/ 0 w 41"/>
                <a:gd name="T5" fmla="*/ 2147483647 h 69"/>
                <a:gd name="T6" fmla="*/ 2147483647 w 41"/>
                <a:gd name="T7" fmla="*/ 0 h 69"/>
                <a:gd name="T8" fmla="*/ 2147483647 w 41"/>
                <a:gd name="T9" fmla="*/ 2147483647 h 69"/>
                <a:gd name="T10" fmla="*/ 0 60000 65536"/>
                <a:gd name="T11" fmla="*/ 0 60000 65536"/>
                <a:gd name="T12" fmla="*/ 0 60000 65536"/>
                <a:gd name="T13" fmla="*/ 0 60000 65536"/>
                <a:gd name="T14" fmla="*/ 0 60000 65536"/>
                <a:gd name="T15" fmla="*/ 0 w 41"/>
                <a:gd name="T16" fmla="*/ 0 h 69"/>
                <a:gd name="T17" fmla="*/ 41 w 41"/>
                <a:gd name="T18" fmla="*/ 69 h 69"/>
              </a:gdLst>
              <a:ahLst/>
              <a:cxnLst>
                <a:cxn ang="T10">
                  <a:pos x="T0" y="T1"/>
                </a:cxn>
                <a:cxn ang="T11">
                  <a:pos x="T2" y="T3"/>
                </a:cxn>
                <a:cxn ang="T12">
                  <a:pos x="T4" y="T5"/>
                </a:cxn>
                <a:cxn ang="T13">
                  <a:pos x="T6" y="T7"/>
                </a:cxn>
                <a:cxn ang="T14">
                  <a:pos x="T8" y="T9"/>
                </a:cxn>
              </a:cxnLst>
              <a:rect l="T15" t="T16" r="T17" b="T18"/>
              <a:pathLst>
                <a:path w="41" h="69">
                  <a:moveTo>
                    <a:pt x="41" y="33"/>
                  </a:moveTo>
                  <a:cubicBezTo>
                    <a:pt x="41" y="40"/>
                    <a:pt x="23" y="69"/>
                    <a:pt x="21" y="69"/>
                  </a:cubicBezTo>
                  <a:cubicBezTo>
                    <a:pt x="18" y="69"/>
                    <a:pt x="0" y="40"/>
                    <a:pt x="0" y="33"/>
                  </a:cubicBezTo>
                  <a:cubicBezTo>
                    <a:pt x="0" y="22"/>
                    <a:pt x="9" y="0"/>
                    <a:pt x="21" y="0"/>
                  </a:cubicBezTo>
                  <a:cubicBezTo>
                    <a:pt x="32" y="0"/>
                    <a:pt x="41" y="22"/>
                    <a:pt x="41" y="33"/>
                  </a:cubicBezTo>
                  <a:close/>
                </a:path>
              </a:pathLst>
            </a:custGeom>
            <a:solidFill>
              <a:srgbClr val="EA7584"/>
            </a:solidFill>
            <a:ln w="9525">
              <a:noFill/>
              <a:round/>
              <a:headEnd/>
              <a:tailEnd/>
            </a:ln>
          </p:spPr>
          <p:txBody>
            <a:bodyPr/>
            <a:lstStyle/>
            <a:p>
              <a:endParaRPr lang="en-US"/>
            </a:p>
          </p:txBody>
        </p:sp>
        <p:sp>
          <p:nvSpPr>
            <p:cNvPr id="27712" name="Freeform 1084"/>
            <p:cNvSpPr>
              <a:spLocks/>
            </p:cNvSpPr>
            <p:nvPr/>
          </p:nvSpPr>
          <p:spPr bwMode="auto">
            <a:xfrm>
              <a:off x="3644900" y="3618582"/>
              <a:ext cx="128588" cy="223838"/>
            </a:xfrm>
            <a:custGeom>
              <a:avLst/>
              <a:gdLst>
                <a:gd name="T0" fmla="*/ 2147483647 w 39"/>
                <a:gd name="T1" fmla="*/ 2147483647 h 68"/>
                <a:gd name="T2" fmla="*/ 2147483647 w 39"/>
                <a:gd name="T3" fmla="*/ 2147483647 h 68"/>
                <a:gd name="T4" fmla="*/ 0 w 39"/>
                <a:gd name="T5" fmla="*/ 2147483647 h 68"/>
                <a:gd name="T6" fmla="*/ 2147483647 w 39"/>
                <a:gd name="T7" fmla="*/ 0 h 68"/>
                <a:gd name="T8" fmla="*/ 2147483647 w 39"/>
                <a:gd name="T9" fmla="*/ 2147483647 h 68"/>
                <a:gd name="T10" fmla="*/ 0 60000 65536"/>
                <a:gd name="T11" fmla="*/ 0 60000 65536"/>
                <a:gd name="T12" fmla="*/ 0 60000 65536"/>
                <a:gd name="T13" fmla="*/ 0 60000 65536"/>
                <a:gd name="T14" fmla="*/ 0 60000 65536"/>
                <a:gd name="T15" fmla="*/ 0 w 39"/>
                <a:gd name="T16" fmla="*/ 0 h 68"/>
                <a:gd name="T17" fmla="*/ 39 w 39"/>
                <a:gd name="T18" fmla="*/ 68 h 68"/>
              </a:gdLst>
              <a:ahLst/>
              <a:cxnLst>
                <a:cxn ang="T10">
                  <a:pos x="T0" y="T1"/>
                </a:cxn>
                <a:cxn ang="T11">
                  <a:pos x="T2" y="T3"/>
                </a:cxn>
                <a:cxn ang="T12">
                  <a:pos x="T4" y="T5"/>
                </a:cxn>
                <a:cxn ang="T13">
                  <a:pos x="T6" y="T7"/>
                </a:cxn>
                <a:cxn ang="T14">
                  <a:pos x="T8" y="T9"/>
                </a:cxn>
              </a:cxnLst>
              <a:rect l="T15" t="T16" r="T17" b="T18"/>
              <a:pathLst>
                <a:path w="39" h="68">
                  <a:moveTo>
                    <a:pt x="39" y="33"/>
                  </a:moveTo>
                  <a:cubicBezTo>
                    <a:pt x="39" y="40"/>
                    <a:pt x="22" y="68"/>
                    <a:pt x="20" y="68"/>
                  </a:cubicBezTo>
                  <a:cubicBezTo>
                    <a:pt x="17" y="68"/>
                    <a:pt x="0" y="40"/>
                    <a:pt x="0" y="33"/>
                  </a:cubicBezTo>
                  <a:cubicBezTo>
                    <a:pt x="0" y="22"/>
                    <a:pt x="8" y="0"/>
                    <a:pt x="20" y="0"/>
                  </a:cubicBezTo>
                  <a:cubicBezTo>
                    <a:pt x="31" y="0"/>
                    <a:pt x="39" y="22"/>
                    <a:pt x="39" y="33"/>
                  </a:cubicBezTo>
                  <a:close/>
                </a:path>
              </a:pathLst>
            </a:custGeom>
            <a:solidFill>
              <a:srgbClr val="EA7685"/>
            </a:solidFill>
            <a:ln w="9525">
              <a:noFill/>
              <a:round/>
              <a:headEnd/>
              <a:tailEnd/>
            </a:ln>
          </p:spPr>
          <p:txBody>
            <a:bodyPr/>
            <a:lstStyle/>
            <a:p>
              <a:endParaRPr lang="en-US"/>
            </a:p>
          </p:txBody>
        </p:sp>
        <p:sp>
          <p:nvSpPr>
            <p:cNvPr id="27713" name="Freeform 1085"/>
            <p:cNvSpPr>
              <a:spLocks/>
            </p:cNvSpPr>
            <p:nvPr/>
          </p:nvSpPr>
          <p:spPr bwMode="auto">
            <a:xfrm>
              <a:off x="3644900" y="3618582"/>
              <a:ext cx="128588" cy="223838"/>
            </a:xfrm>
            <a:custGeom>
              <a:avLst/>
              <a:gdLst>
                <a:gd name="T0" fmla="*/ 2147483647 w 39"/>
                <a:gd name="T1" fmla="*/ 2147483647 h 68"/>
                <a:gd name="T2" fmla="*/ 2147483647 w 39"/>
                <a:gd name="T3" fmla="*/ 2147483647 h 68"/>
                <a:gd name="T4" fmla="*/ 0 w 39"/>
                <a:gd name="T5" fmla="*/ 2147483647 h 68"/>
                <a:gd name="T6" fmla="*/ 2147483647 w 39"/>
                <a:gd name="T7" fmla="*/ 0 h 68"/>
                <a:gd name="T8" fmla="*/ 2147483647 w 39"/>
                <a:gd name="T9" fmla="*/ 2147483647 h 68"/>
                <a:gd name="T10" fmla="*/ 0 60000 65536"/>
                <a:gd name="T11" fmla="*/ 0 60000 65536"/>
                <a:gd name="T12" fmla="*/ 0 60000 65536"/>
                <a:gd name="T13" fmla="*/ 0 60000 65536"/>
                <a:gd name="T14" fmla="*/ 0 60000 65536"/>
                <a:gd name="T15" fmla="*/ 0 w 39"/>
                <a:gd name="T16" fmla="*/ 0 h 68"/>
                <a:gd name="T17" fmla="*/ 39 w 39"/>
                <a:gd name="T18" fmla="*/ 68 h 68"/>
              </a:gdLst>
              <a:ahLst/>
              <a:cxnLst>
                <a:cxn ang="T10">
                  <a:pos x="T0" y="T1"/>
                </a:cxn>
                <a:cxn ang="T11">
                  <a:pos x="T2" y="T3"/>
                </a:cxn>
                <a:cxn ang="T12">
                  <a:pos x="T4" y="T5"/>
                </a:cxn>
                <a:cxn ang="T13">
                  <a:pos x="T6" y="T7"/>
                </a:cxn>
                <a:cxn ang="T14">
                  <a:pos x="T8" y="T9"/>
                </a:cxn>
              </a:cxnLst>
              <a:rect l="T15" t="T16" r="T17" b="T18"/>
              <a:pathLst>
                <a:path w="39" h="68">
                  <a:moveTo>
                    <a:pt x="39" y="33"/>
                  </a:moveTo>
                  <a:cubicBezTo>
                    <a:pt x="39" y="40"/>
                    <a:pt x="22" y="68"/>
                    <a:pt x="20" y="68"/>
                  </a:cubicBezTo>
                  <a:cubicBezTo>
                    <a:pt x="17" y="68"/>
                    <a:pt x="0" y="40"/>
                    <a:pt x="0" y="33"/>
                  </a:cubicBezTo>
                  <a:cubicBezTo>
                    <a:pt x="0" y="22"/>
                    <a:pt x="9" y="0"/>
                    <a:pt x="20" y="0"/>
                  </a:cubicBezTo>
                  <a:cubicBezTo>
                    <a:pt x="30" y="0"/>
                    <a:pt x="39" y="22"/>
                    <a:pt x="39" y="33"/>
                  </a:cubicBezTo>
                  <a:close/>
                </a:path>
              </a:pathLst>
            </a:custGeom>
            <a:solidFill>
              <a:srgbClr val="EA7786"/>
            </a:solidFill>
            <a:ln w="9525">
              <a:noFill/>
              <a:round/>
              <a:headEnd/>
              <a:tailEnd/>
            </a:ln>
          </p:spPr>
          <p:txBody>
            <a:bodyPr/>
            <a:lstStyle/>
            <a:p>
              <a:endParaRPr lang="en-US"/>
            </a:p>
          </p:txBody>
        </p:sp>
        <p:sp>
          <p:nvSpPr>
            <p:cNvPr id="27714" name="Freeform 1086"/>
            <p:cNvSpPr>
              <a:spLocks/>
            </p:cNvSpPr>
            <p:nvPr/>
          </p:nvSpPr>
          <p:spPr bwMode="auto">
            <a:xfrm>
              <a:off x="3644900" y="3618582"/>
              <a:ext cx="128588" cy="223838"/>
            </a:xfrm>
            <a:custGeom>
              <a:avLst/>
              <a:gdLst>
                <a:gd name="T0" fmla="*/ 2147483647 w 39"/>
                <a:gd name="T1" fmla="*/ 2147483647 h 68"/>
                <a:gd name="T2" fmla="*/ 2147483647 w 39"/>
                <a:gd name="T3" fmla="*/ 2147483647 h 68"/>
                <a:gd name="T4" fmla="*/ 0 w 39"/>
                <a:gd name="T5" fmla="*/ 2147483647 h 68"/>
                <a:gd name="T6" fmla="*/ 2147483647 w 39"/>
                <a:gd name="T7" fmla="*/ 0 h 68"/>
                <a:gd name="T8" fmla="*/ 2147483647 w 39"/>
                <a:gd name="T9" fmla="*/ 2147483647 h 68"/>
                <a:gd name="T10" fmla="*/ 0 60000 65536"/>
                <a:gd name="T11" fmla="*/ 0 60000 65536"/>
                <a:gd name="T12" fmla="*/ 0 60000 65536"/>
                <a:gd name="T13" fmla="*/ 0 60000 65536"/>
                <a:gd name="T14" fmla="*/ 0 60000 65536"/>
                <a:gd name="T15" fmla="*/ 0 w 39"/>
                <a:gd name="T16" fmla="*/ 0 h 68"/>
                <a:gd name="T17" fmla="*/ 39 w 39"/>
                <a:gd name="T18" fmla="*/ 68 h 68"/>
              </a:gdLst>
              <a:ahLst/>
              <a:cxnLst>
                <a:cxn ang="T10">
                  <a:pos x="T0" y="T1"/>
                </a:cxn>
                <a:cxn ang="T11">
                  <a:pos x="T2" y="T3"/>
                </a:cxn>
                <a:cxn ang="T12">
                  <a:pos x="T4" y="T5"/>
                </a:cxn>
                <a:cxn ang="T13">
                  <a:pos x="T6" y="T7"/>
                </a:cxn>
                <a:cxn ang="T14">
                  <a:pos x="T8" y="T9"/>
                </a:cxn>
              </a:cxnLst>
              <a:rect l="T15" t="T16" r="T17" b="T18"/>
              <a:pathLst>
                <a:path w="39" h="68">
                  <a:moveTo>
                    <a:pt x="39" y="33"/>
                  </a:moveTo>
                  <a:cubicBezTo>
                    <a:pt x="39" y="40"/>
                    <a:pt x="22" y="68"/>
                    <a:pt x="20" y="68"/>
                  </a:cubicBezTo>
                  <a:cubicBezTo>
                    <a:pt x="17" y="68"/>
                    <a:pt x="0" y="40"/>
                    <a:pt x="0" y="33"/>
                  </a:cubicBezTo>
                  <a:cubicBezTo>
                    <a:pt x="0" y="22"/>
                    <a:pt x="9" y="0"/>
                    <a:pt x="20" y="0"/>
                  </a:cubicBezTo>
                  <a:cubicBezTo>
                    <a:pt x="30" y="0"/>
                    <a:pt x="39" y="22"/>
                    <a:pt x="39" y="33"/>
                  </a:cubicBezTo>
                  <a:close/>
                </a:path>
              </a:pathLst>
            </a:custGeom>
            <a:solidFill>
              <a:srgbClr val="EA7786"/>
            </a:solidFill>
            <a:ln w="9525">
              <a:noFill/>
              <a:round/>
              <a:headEnd/>
              <a:tailEnd/>
            </a:ln>
          </p:spPr>
          <p:txBody>
            <a:bodyPr/>
            <a:lstStyle/>
            <a:p>
              <a:endParaRPr lang="en-US"/>
            </a:p>
          </p:txBody>
        </p:sp>
        <p:sp>
          <p:nvSpPr>
            <p:cNvPr id="27715" name="Freeform 1087"/>
            <p:cNvSpPr>
              <a:spLocks/>
            </p:cNvSpPr>
            <p:nvPr/>
          </p:nvSpPr>
          <p:spPr bwMode="auto">
            <a:xfrm>
              <a:off x="3644900" y="3618582"/>
              <a:ext cx="128588" cy="223838"/>
            </a:xfrm>
            <a:custGeom>
              <a:avLst/>
              <a:gdLst>
                <a:gd name="T0" fmla="*/ 2147483647 w 39"/>
                <a:gd name="T1" fmla="*/ 2147483647 h 68"/>
                <a:gd name="T2" fmla="*/ 2147483647 w 39"/>
                <a:gd name="T3" fmla="*/ 2147483647 h 68"/>
                <a:gd name="T4" fmla="*/ 0 w 39"/>
                <a:gd name="T5" fmla="*/ 2147483647 h 68"/>
                <a:gd name="T6" fmla="*/ 2147483647 w 39"/>
                <a:gd name="T7" fmla="*/ 0 h 68"/>
                <a:gd name="T8" fmla="*/ 2147483647 w 39"/>
                <a:gd name="T9" fmla="*/ 2147483647 h 68"/>
                <a:gd name="T10" fmla="*/ 0 60000 65536"/>
                <a:gd name="T11" fmla="*/ 0 60000 65536"/>
                <a:gd name="T12" fmla="*/ 0 60000 65536"/>
                <a:gd name="T13" fmla="*/ 0 60000 65536"/>
                <a:gd name="T14" fmla="*/ 0 60000 65536"/>
                <a:gd name="T15" fmla="*/ 0 w 39"/>
                <a:gd name="T16" fmla="*/ 0 h 68"/>
                <a:gd name="T17" fmla="*/ 39 w 39"/>
                <a:gd name="T18" fmla="*/ 68 h 68"/>
              </a:gdLst>
              <a:ahLst/>
              <a:cxnLst>
                <a:cxn ang="T10">
                  <a:pos x="T0" y="T1"/>
                </a:cxn>
                <a:cxn ang="T11">
                  <a:pos x="T2" y="T3"/>
                </a:cxn>
                <a:cxn ang="T12">
                  <a:pos x="T4" y="T5"/>
                </a:cxn>
                <a:cxn ang="T13">
                  <a:pos x="T6" y="T7"/>
                </a:cxn>
                <a:cxn ang="T14">
                  <a:pos x="T8" y="T9"/>
                </a:cxn>
              </a:cxnLst>
              <a:rect l="T15" t="T16" r="T17" b="T18"/>
              <a:pathLst>
                <a:path w="39" h="68">
                  <a:moveTo>
                    <a:pt x="39" y="33"/>
                  </a:moveTo>
                  <a:cubicBezTo>
                    <a:pt x="39" y="40"/>
                    <a:pt x="22" y="68"/>
                    <a:pt x="20" y="68"/>
                  </a:cubicBezTo>
                  <a:cubicBezTo>
                    <a:pt x="17" y="68"/>
                    <a:pt x="0" y="40"/>
                    <a:pt x="0" y="33"/>
                  </a:cubicBezTo>
                  <a:cubicBezTo>
                    <a:pt x="0" y="22"/>
                    <a:pt x="9" y="0"/>
                    <a:pt x="20" y="0"/>
                  </a:cubicBezTo>
                  <a:cubicBezTo>
                    <a:pt x="30" y="0"/>
                    <a:pt x="39" y="22"/>
                    <a:pt x="39" y="33"/>
                  </a:cubicBezTo>
                  <a:close/>
                </a:path>
              </a:pathLst>
            </a:custGeom>
            <a:solidFill>
              <a:srgbClr val="EA7887"/>
            </a:solidFill>
            <a:ln w="9525">
              <a:noFill/>
              <a:round/>
              <a:headEnd/>
              <a:tailEnd/>
            </a:ln>
          </p:spPr>
          <p:txBody>
            <a:bodyPr/>
            <a:lstStyle/>
            <a:p>
              <a:endParaRPr lang="en-US"/>
            </a:p>
          </p:txBody>
        </p:sp>
        <p:sp>
          <p:nvSpPr>
            <p:cNvPr id="27716" name="Freeform 1088"/>
            <p:cNvSpPr>
              <a:spLocks/>
            </p:cNvSpPr>
            <p:nvPr/>
          </p:nvSpPr>
          <p:spPr bwMode="auto">
            <a:xfrm>
              <a:off x="3644900" y="3618582"/>
              <a:ext cx="128588" cy="220663"/>
            </a:xfrm>
            <a:custGeom>
              <a:avLst/>
              <a:gdLst>
                <a:gd name="T0" fmla="*/ 2147483647 w 39"/>
                <a:gd name="T1" fmla="*/ 2147483647 h 67"/>
                <a:gd name="T2" fmla="*/ 2147483647 w 39"/>
                <a:gd name="T3" fmla="*/ 2147483647 h 67"/>
                <a:gd name="T4" fmla="*/ 0 w 39"/>
                <a:gd name="T5" fmla="*/ 2147483647 h 67"/>
                <a:gd name="T6" fmla="*/ 2147483647 w 39"/>
                <a:gd name="T7" fmla="*/ 0 h 67"/>
                <a:gd name="T8" fmla="*/ 2147483647 w 39"/>
                <a:gd name="T9" fmla="*/ 2147483647 h 67"/>
                <a:gd name="T10" fmla="*/ 0 60000 65536"/>
                <a:gd name="T11" fmla="*/ 0 60000 65536"/>
                <a:gd name="T12" fmla="*/ 0 60000 65536"/>
                <a:gd name="T13" fmla="*/ 0 60000 65536"/>
                <a:gd name="T14" fmla="*/ 0 60000 65536"/>
                <a:gd name="T15" fmla="*/ 0 w 39"/>
                <a:gd name="T16" fmla="*/ 0 h 67"/>
                <a:gd name="T17" fmla="*/ 39 w 39"/>
                <a:gd name="T18" fmla="*/ 67 h 67"/>
              </a:gdLst>
              <a:ahLst/>
              <a:cxnLst>
                <a:cxn ang="T10">
                  <a:pos x="T0" y="T1"/>
                </a:cxn>
                <a:cxn ang="T11">
                  <a:pos x="T2" y="T3"/>
                </a:cxn>
                <a:cxn ang="T12">
                  <a:pos x="T4" y="T5"/>
                </a:cxn>
                <a:cxn ang="T13">
                  <a:pos x="T6" y="T7"/>
                </a:cxn>
                <a:cxn ang="T14">
                  <a:pos x="T8" y="T9"/>
                </a:cxn>
              </a:cxnLst>
              <a:rect l="T15" t="T16" r="T17" b="T18"/>
              <a:pathLst>
                <a:path w="39" h="67">
                  <a:moveTo>
                    <a:pt x="39" y="33"/>
                  </a:moveTo>
                  <a:cubicBezTo>
                    <a:pt x="39" y="39"/>
                    <a:pt x="22" y="67"/>
                    <a:pt x="20" y="67"/>
                  </a:cubicBezTo>
                  <a:cubicBezTo>
                    <a:pt x="17" y="67"/>
                    <a:pt x="0" y="39"/>
                    <a:pt x="0" y="33"/>
                  </a:cubicBezTo>
                  <a:cubicBezTo>
                    <a:pt x="0" y="22"/>
                    <a:pt x="9" y="0"/>
                    <a:pt x="20" y="0"/>
                  </a:cubicBezTo>
                  <a:cubicBezTo>
                    <a:pt x="30" y="0"/>
                    <a:pt x="39" y="22"/>
                    <a:pt x="39" y="33"/>
                  </a:cubicBezTo>
                  <a:close/>
                </a:path>
              </a:pathLst>
            </a:custGeom>
            <a:solidFill>
              <a:srgbClr val="EA7888"/>
            </a:solidFill>
            <a:ln w="9525">
              <a:noFill/>
              <a:round/>
              <a:headEnd/>
              <a:tailEnd/>
            </a:ln>
          </p:spPr>
          <p:txBody>
            <a:bodyPr/>
            <a:lstStyle/>
            <a:p>
              <a:endParaRPr lang="en-US"/>
            </a:p>
          </p:txBody>
        </p:sp>
        <p:sp>
          <p:nvSpPr>
            <p:cNvPr id="27717" name="Freeform 1089"/>
            <p:cNvSpPr>
              <a:spLocks/>
            </p:cNvSpPr>
            <p:nvPr/>
          </p:nvSpPr>
          <p:spPr bwMode="auto">
            <a:xfrm>
              <a:off x="3644900" y="3618582"/>
              <a:ext cx="128588" cy="220663"/>
            </a:xfrm>
            <a:custGeom>
              <a:avLst/>
              <a:gdLst>
                <a:gd name="T0" fmla="*/ 2147483647 w 39"/>
                <a:gd name="T1" fmla="*/ 2147483647 h 67"/>
                <a:gd name="T2" fmla="*/ 2147483647 w 39"/>
                <a:gd name="T3" fmla="*/ 2147483647 h 67"/>
                <a:gd name="T4" fmla="*/ 0 w 39"/>
                <a:gd name="T5" fmla="*/ 2147483647 h 67"/>
                <a:gd name="T6" fmla="*/ 2147483647 w 39"/>
                <a:gd name="T7" fmla="*/ 0 h 67"/>
                <a:gd name="T8" fmla="*/ 2147483647 w 39"/>
                <a:gd name="T9" fmla="*/ 2147483647 h 67"/>
                <a:gd name="T10" fmla="*/ 0 60000 65536"/>
                <a:gd name="T11" fmla="*/ 0 60000 65536"/>
                <a:gd name="T12" fmla="*/ 0 60000 65536"/>
                <a:gd name="T13" fmla="*/ 0 60000 65536"/>
                <a:gd name="T14" fmla="*/ 0 60000 65536"/>
                <a:gd name="T15" fmla="*/ 0 w 39"/>
                <a:gd name="T16" fmla="*/ 0 h 67"/>
                <a:gd name="T17" fmla="*/ 39 w 39"/>
                <a:gd name="T18" fmla="*/ 67 h 67"/>
              </a:gdLst>
              <a:ahLst/>
              <a:cxnLst>
                <a:cxn ang="T10">
                  <a:pos x="T0" y="T1"/>
                </a:cxn>
                <a:cxn ang="T11">
                  <a:pos x="T2" y="T3"/>
                </a:cxn>
                <a:cxn ang="T12">
                  <a:pos x="T4" y="T5"/>
                </a:cxn>
                <a:cxn ang="T13">
                  <a:pos x="T6" y="T7"/>
                </a:cxn>
                <a:cxn ang="T14">
                  <a:pos x="T8" y="T9"/>
                </a:cxn>
              </a:cxnLst>
              <a:rect l="T15" t="T16" r="T17" b="T18"/>
              <a:pathLst>
                <a:path w="39" h="67">
                  <a:moveTo>
                    <a:pt x="39" y="33"/>
                  </a:moveTo>
                  <a:cubicBezTo>
                    <a:pt x="39" y="39"/>
                    <a:pt x="22" y="67"/>
                    <a:pt x="20" y="67"/>
                  </a:cubicBezTo>
                  <a:cubicBezTo>
                    <a:pt x="17" y="67"/>
                    <a:pt x="0" y="39"/>
                    <a:pt x="0" y="33"/>
                  </a:cubicBezTo>
                  <a:cubicBezTo>
                    <a:pt x="0" y="22"/>
                    <a:pt x="9" y="0"/>
                    <a:pt x="20" y="0"/>
                  </a:cubicBezTo>
                  <a:cubicBezTo>
                    <a:pt x="30" y="0"/>
                    <a:pt x="39" y="22"/>
                    <a:pt x="39" y="33"/>
                  </a:cubicBezTo>
                  <a:close/>
                </a:path>
              </a:pathLst>
            </a:custGeom>
            <a:solidFill>
              <a:srgbClr val="EA7988"/>
            </a:solidFill>
            <a:ln w="9525">
              <a:noFill/>
              <a:round/>
              <a:headEnd/>
              <a:tailEnd/>
            </a:ln>
          </p:spPr>
          <p:txBody>
            <a:bodyPr/>
            <a:lstStyle/>
            <a:p>
              <a:endParaRPr lang="en-US"/>
            </a:p>
          </p:txBody>
        </p:sp>
        <p:sp>
          <p:nvSpPr>
            <p:cNvPr id="27718" name="Freeform 1090"/>
            <p:cNvSpPr>
              <a:spLocks/>
            </p:cNvSpPr>
            <p:nvPr/>
          </p:nvSpPr>
          <p:spPr bwMode="auto">
            <a:xfrm>
              <a:off x="3644900" y="3621757"/>
              <a:ext cx="128588" cy="217488"/>
            </a:xfrm>
            <a:custGeom>
              <a:avLst/>
              <a:gdLst>
                <a:gd name="T0" fmla="*/ 2147483647 w 39"/>
                <a:gd name="T1" fmla="*/ 2147483647 h 66"/>
                <a:gd name="T2" fmla="*/ 2147483647 w 39"/>
                <a:gd name="T3" fmla="*/ 2147483647 h 66"/>
                <a:gd name="T4" fmla="*/ 0 w 39"/>
                <a:gd name="T5" fmla="*/ 2147483647 h 66"/>
                <a:gd name="T6" fmla="*/ 2147483647 w 39"/>
                <a:gd name="T7" fmla="*/ 0 h 66"/>
                <a:gd name="T8" fmla="*/ 2147483647 w 39"/>
                <a:gd name="T9" fmla="*/ 2147483647 h 66"/>
                <a:gd name="T10" fmla="*/ 0 60000 65536"/>
                <a:gd name="T11" fmla="*/ 0 60000 65536"/>
                <a:gd name="T12" fmla="*/ 0 60000 65536"/>
                <a:gd name="T13" fmla="*/ 0 60000 65536"/>
                <a:gd name="T14" fmla="*/ 0 60000 65536"/>
                <a:gd name="T15" fmla="*/ 0 w 39"/>
                <a:gd name="T16" fmla="*/ 0 h 66"/>
                <a:gd name="T17" fmla="*/ 39 w 39"/>
                <a:gd name="T18" fmla="*/ 66 h 66"/>
              </a:gdLst>
              <a:ahLst/>
              <a:cxnLst>
                <a:cxn ang="T10">
                  <a:pos x="T0" y="T1"/>
                </a:cxn>
                <a:cxn ang="T11">
                  <a:pos x="T2" y="T3"/>
                </a:cxn>
                <a:cxn ang="T12">
                  <a:pos x="T4" y="T5"/>
                </a:cxn>
                <a:cxn ang="T13">
                  <a:pos x="T6" y="T7"/>
                </a:cxn>
                <a:cxn ang="T14">
                  <a:pos x="T8" y="T9"/>
                </a:cxn>
              </a:cxnLst>
              <a:rect l="T15" t="T16" r="T17" b="T18"/>
              <a:pathLst>
                <a:path w="39" h="66">
                  <a:moveTo>
                    <a:pt x="39" y="32"/>
                  </a:moveTo>
                  <a:cubicBezTo>
                    <a:pt x="39" y="38"/>
                    <a:pt x="22" y="66"/>
                    <a:pt x="20" y="66"/>
                  </a:cubicBezTo>
                  <a:cubicBezTo>
                    <a:pt x="17" y="66"/>
                    <a:pt x="0" y="38"/>
                    <a:pt x="0" y="32"/>
                  </a:cubicBezTo>
                  <a:cubicBezTo>
                    <a:pt x="0" y="21"/>
                    <a:pt x="9" y="0"/>
                    <a:pt x="20" y="0"/>
                  </a:cubicBezTo>
                  <a:cubicBezTo>
                    <a:pt x="30" y="0"/>
                    <a:pt x="39" y="21"/>
                    <a:pt x="39" y="32"/>
                  </a:cubicBezTo>
                  <a:close/>
                </a:path>
              </a:pathLst>
            </a:custGeom>
            <a:solidFill>
              <a:srgbClr val="EB7B89"/>
            </a:solidFill>
            <a:ln w="9525">
              <a:noFill/>
              <a:round/>
              <a:headEnd/>
              <a:tailEnd/>
            </a:ln>
          </p:spPr>
          <p:txBody>
            <a:bodyPr/>
            <a:lstStyle/>
            <a:p>
              <a:endParaRPr lang="en-US"/>
            </a:p>
          </p:txBody>
        </p:sp>
        <p:sp>
          <p:nvSpPr>
            <p:cNvPr id="27719" name="Freeform 1091"/>
            <p:cNvSpPr>
              <a:spLocks/>
            </p:cNvSpPr>
            <p:nvPr/>
          </p:nvSpPr>
          <p:spPr bwMode="auto">
            <a:xfrm>
              <a:off x="3644900" y="3621757"/>
              <a:ext cx="128588" cy="214313"/>
            </a:xfrm>
            <a:custGeom>
              <a:avLst/>
              <a:gdLst>
                <a:gd name="T0" fmla="*/ 2147483647 w 39"/>
                <a:gd name="T1" fmla="*/ 2147483647 h 65"/>
                <a:gd name="T2" fmla="*/ 2147483647 w 39"/>
                <a:gd name="T3" fmla="*/ 2147483647 h 65"/>
                <a:gd name="T4" fmla="*/ 0 w 39"/>
                <a:gd name="T5" fmla="*/ 2147483647 h 65"/>
                <a:gd name="T6" fmla="*/ 2147483647 w 39"/>
                <a:gd name="T7" fmla="*/ 0 h 65"/>
                <a:gd name="T8" fmla="*/ 2147483647 w 39"/>
                <a:gd name="T9" fmla="*/ 2147483647 h 65"/>
                <a:gd name="T10" fmla="*/ 0 60000 65536"/>
                <a:gd name="T11" fmla="*/ 0 60000 65536"/>
                <a:gd name="T12" fmla="*/ 0 60000 65536"/>
                <a:gd name="T13" fmla="*/ 0 60000 65536"/>
                <a:gd name="T14" fmla="*/ 0 60000 65536"/>
                <a:gd name="T15" fmla="*/ 0 w 39"/>
                <a:gd name="T16" fmla="*/ 0 h 65"/>
                <a:gd name="T17" fmla="*/ 39 w 39"/>
                <a:gd name="T18" fmla="*/ 65 h 65"/>
              </a:gdLst>
              <a:ahLst/>
              <a:cxnLst>
                <a:cxn ang="T10">
                  <a:pos x="T0" y="T1"/>
                </a:cxn>
                <a:cxn ang="T11">
                  <a:pos x="T2" y="T3"/>
                </a:cxn>
                <a:cxn ang="T12">
                  <a:pos x="T4" y="T5"/>
                </a:cxn>
                <a:cxn ang="T13">
                  <a:pos x="T6" y="T7"/>
                </a:cxn>
                <a:cxn ang="T14">
                  <a:pos x="T8" y="T9"/>
                </a:cxn>
              </a:cxnLst>
              <a:rect l="T15" t="T16" r="T17" b="T18"/>
              <a:pathLst>
                <a:path w="39" h="65">
                  <a:moveTo>
                    <a:pt x="39" y="32"/>
                  </a:moveTo>
                  <a:cubicBezTo>
                    <a:pt x="39" y="38"/>
                    <a:pt x="22" y="65"/>
                    <a:pt x="20" y="65"/>
                  </a:cubicBezTo>
                  <a:cubicBezTo>
                    <a:pt x="17" y="65"/>
                    <a:pt x="0" y="38"/>
                    <a:pt x="0" y="32"/>
                  </a:cubicBezTo>
                  <a:cubicBezTo>
                    <a:pt x="0" y="21"/>
                    <a:pt x="9" y="0"/>
                    <a:pt x="20" y="0"/>
                  </a:cubicBezTo>
                  <a:cubicBezTo>
                    <a:pt x="30" y="0"/>
                    <a:pt x="39" y="21"/>
                    <a:pt x="39" y="32"/>
                  </a:cubicBezTo>
                  <a:close/>
                </a:path>
              </a:pathLst>
            </a:custGeom>
            <a:solidFill>
              <a:srgbClr val="EB7C8A"/>
            </a:solidFill>
            <a:ln w="9525">
              <a:noFill/>
              <a:round/>
              <a:headEnd/>
              <a:tailEnd/>
            </a:ln>
          </p:spPr>
          <p:txBody>
            <a:bodyPr/>
            <a:lstStyle/>
            <a:p>
              <a:endParaRPr lang="en-US"/>
            </a:p>
          </p:txBody>
        </p:sp>
        <p:sp>
          <p:nvSpPr>
            <p:cNvPr id="27720" name="Freeform 1092"/>
            <p:cNvSpPr>
              <a:spLocks/>
            </p:cNvSpPr>
            <p:nvPr/>
          </p:nvSpPr>
          <p:spPr bwMode="auto">
            <a:xfrm>
              <a:off x="3649663" y="3621757"/>
              <a:ext cx="123825" cy="214313"/>
            </a:xfrm>
            <a:custGeom>
              <a:avLst/>
              <a:gdLst>
                <a:gd name="T0" fmla="*/ 2147483647 w 38"/>
                <a:gd name="T1" fmla="*/ 2147483647 h 65"/>
                <a:gd name="T2" fmla="*/ 2147483647 w 38"/>
                <a:gd name="T3" fmla="*/ 2147483647 h 65"/>
                <a:gd name="T4" fmla="*/ 0 w 38"/>
                <a:gd name="T5" fmla="*/ 2147483647 h 65"/>
                <a:gd name="T6" fmla="*/ 2147483647 w 38"/>
                <a:gd name="T7" fmla="*/ 0 h 65"/>
                <a:gd name="T8" fmla="*/ 2147483647 w 38"/>
                <a:gd name="T9" fmla="*/ 2147483647 h 65"/>
                <a:gd name="T10" fmla="*/ 0 60000 65536"/>
                <a:gd name="T11" fmla="*/ 0 60000 65536"/>
                <a:gd name="T12" fmla="*/ 0 60000 65536"/>
                <a:gd name="T13" fmla="*/ 0 60000 65536"/>
                <a:gd name="T14" fmla="*/ 0 60000 65536"/>
                <a:gd name="T15" fmla="*/ 0 w 38"/>
                <a:gd name="T16" fmla="*/ 0 h 65"/>
                <a:gd name="T17" fmla="*/ 38 w 38"/>
                <a:gd name="T18" fmla="*/ 65 h 65"/>
              </a:gdLst>
              <a:ahLst/>
              <a:cxnLst>
                <a:cxn ang="T10">
                  <a:pos x="T0" y="T1"/>
                </a:cxn>
                <a:cxn ang="T11">
                  <a:pos x="T2" y="T3"/>
                </a:cxn>
                <a:cxn ang="T12">
                  <a:pos x="T4" y="T5"/>
                </a:cxn>
                <a:cxn ang="T13">
                  <a:pos x="T6" y="T7"/>
                </a:cxn>
                <a:cxn ang="T14">
                  <a:pos x="T8" y="T9"/>
                </a:cxn>
              </a:cxnLst>
              <a:rect l="T15" t="T16" r="T17" b="T18"/>
              <a:pathLst>
                <a:path w="38" h="65">
                  <a:moveTo>
                    <a:pt x="38" y="32"/>
                  </a:moveTo>
                  <a:cubicBezTo>
                    <a:pt x="38" y="38"/>
                    <a:pt x="21" y="65"/>
                    <a:pt x="19" y="65"/>
                  </a:cubicBezTo>
                  <a:cubicBezTo>
                    <a:pt x="16" y="65"/>
                    <a:pt x="0" y="38"/>
                    <a:pt x="0" y="32"/>
                  </a:cubicBezTo>
                  <a:cubicBezTo>
                    <a:pt x="0" y="21"/>
                    <a:pt x="8" y="0"/>
                    <a:pt x="19" y="0"/>
                  </a:cubicBezTo>
                  <a:cubicBezTo>
                    <a:pt x="29" y="0"/>
                    <a:pt x="38" y="21"/>
                    <a:pt x="38" y="32"/>
                  </a:cubicBezTo>
                  <a:close/>
                </a:path>
              </a:pathLst>
            </a:custGeom>
            <a:solidFill>
              <a:srgbClr val="EB7C8A"/>
            </a:solidFill>
            <a:ln w="9525">
              <a:noFill/>
              <a:round/>
              <a:headEnd/>
              <a:tailEnd/>
            </a:ln>
          </p:spPr>
          <p:txBody>
            <a:bodyPr/>
            <a:lstStyle/>
            <a:p>
              <a:endParaRPr lang="en-US"/>
            </a:p>
          </p:txBody>
        </p:sp>
        <p:sp>
          <p:nvSpPr>
            <p:cNvPr id="27721" name="Freeform 1093"/>
            <p:cNvSpPr>
              <a:spLocks/>
            </p:cNvSpPr>
            <p:nvPr/>
          </p:nvSpPr>
          <p:spPr bwMode="auto">
            <a:xfrm>
              <a:off x="3649663" y="3621757"/>
              <a:ext cx="120650" cy="214313"/>
            </a:xfrm>
            <a:custGeom>
              <a:avLst/>
              <a:gdLst>
                <a:gd name="T0" fmla="*/ 2147483647 w 37"/>
                <a:gd name="T1" fmla="*/ 2147483647 h 65"/>
                <a:gd name="T2" fmla="*/ 2147483647 w 37"/>
                <a:gd name="T3" fmla="*/ 2147483647 h 65"/>
                <a:gd name="T4" fmla="*/ 0 w 37"/>
                <a:gd name="T5" fmla="*/ 2147483647 h 65"/>
                <a:gd name="T6" fmla="*/ 2147483647 w 37"/>
                <a:gd name="T7" fmla="*/ 0 h 65"/>
                <a:gd name="T8" fmla="*/ 2147483647 w 37"/>
                <a:gd name="T9" fmla="*/ 2147483647 h 65"/>
                <a:gd name="T10" fmla="*/ 0 60000 65536"/>
                <a:gd name="T11" fmla="*/ 0 60000 65536"/>
                <a:gd name="T12" fmla="*/ 0 60000 65536"/>
                <a:gd name="T13" fmla="*/ 0 60000 65536"/>
                <a:gd name="T14" fmla="*/ 0 60000 65536"/>
                <a:gd name="T15" fmla="*/ 0 w 37"/>
                <a:gd name="T16" fmla="*/ 0 h 65"/>
                <a:gd name="T17" fmla="*/ 37 w 37"/>
                <a:gd name="T18" fmla="*/ 65 h 65"/>
              </a:gdLst>
              <a:ahLst/>
              <a:cxnLst>
                <a:cxn ang="T10">
                  <a:pos x="T0" y="T1"/>
                </a:cxn>
                <a:cxn ang="T11">
                  <a:pos x="T2" y="T3"/>
                </a:cxn>
                <a:cxn ang="T12">
                  <a:pos x="T4" y="T5"/>
                </a:cxn>
                <a:cxn ang="T13">
                  <a:pos x="T6" y="T7"/>
                </a:cxn>
                <a:cxn ang="T14">
                  <a:pos x="T8" y="T9"/>
                </a:cxn>
              </a:cxnLst>
              <a:rect l="T15" t="T16" r="T17" b="T18"/>
              <a:pathLst>
                <a:path w="37" h="65">
                  <a:moveTo>
                    <a:pt x="37" y="32"/>
                  </a:moveTo>
                  <a:cubicBezTo>
                    <a:pt x="37" y="38"/>
                    <a:pt x="21" y="65"/>
                    <a:pt x="19" y="65"/>
                  </a:cubicBezTo>
                  <a:cubicBezTo>
                    <a:pt x="16" y="65"/>
                    <a:pt x="0" y="38"/>
                    <a:pt x="0" y="32"/>
                  </a:cubicBezTo>
                  <a:cubicBezTo>
                    <a:pt x="0" y="21"/>
                    <a:pt x="8" y="0"/>
                    <a:pt x="19" y="0"/>
                  </a:cubicBezTo>
                  <a:cubicBezTo>
                    <a:pt x="29" y="0"/>
                    <a:pt x="37" y="21"/>
                    <a:pt x="37" y="32"/>
                  </a:cubicBezTo>
                  <a:close/>
                </a:path>
              </a:pathLst>
            </a:custGeom>
            <a:solidFill>
              <a:srgbClr val="EB7D8B"/>
            </a:solidFill>
            <a:ln w="9525">
              <a:noFill/>
              <a:round/>
              <a:headEnd/>
              <a:tailEnd/>
            </a:ln>
          </p:spPr>
          <p:txBody>
            <a:bodyPr/>
            <a:lstStyle/>
            <a:p>
              <a:endParaRPr lang="en-US"/>
            </a:p>
          </p:txBody>
        </p:sp>
        <p:sp>
          <p:nvSpPr>
            <p:cNvPr id="27722" name="Freeform 1094"/>
            <p:cNvSpPr>
              <a:spLocks/>
            </p:cNvSpPr>
            <p:nvPr/>
          </p:nvSpPr>
          <p:spPr bwMode="auto">
            <a:xfrm>
              <a:off x="3649663" y="3621757"/>
              <a:ext cx="120650" cy="214313"/>
            </a:xfrm>
            <a:custGeom>
              <a:avLst/>
              <a:gdLst>
                <a:gd name="T0" fmla="*/ 2147483647 w 37"/>
                <a:gd name="T1" fmla="*/ 2147483647 h 65"/>
                <a:gd name="T2" fmla="*/ 2147483647 w 37"/>
                <a:gd name="T3" fmla="*/ 2147483647 h 65"/>
                <a:gd name="T4" fmla="*/ 0 w 37"/>
                <a:gd name="T5" fmla="*/ 2147483647 h 65"/>
                <a:gd name="T6" fmla="*/ 2147483647 w 37"/>
                <a:gd name="T7" fmla="*/ 0 h 65"/>
                <a:gd name="T8" fmla="*/ 2147483647 w 37"/>
                <a:gd name="T9" fmla="*/ 2147483647 h 65"/>
                <a:gd name="T10" fmla="*/ 0 60000 65536"/>
                <a:gd name="T11" fmla="*/ 0 60000 65536"/>
                <a:gd name="T12" fmla="*/ 0 60000 65536"/>
                <a:gd name="T13" fmla="*/ 0 60000 65536"/>
                <a:gd name="T14" fmla="*/ 0 60000 65536"/>
                <a:gd name="T15" fmla="*/ 0 w 37"/>
                <a:gd name="T16" fmla="*/ 0 h 65"/>
                <a:gd name="T17" fmla="*/ 37 w 37"/>
                <a:gd name="T18" fmla="*/ 65 h 65"/>
              </a:gdLst>
              <a:ahLst/>
              <a:cxnLst>
                <a:cxn ang="T10">
                  <a:pos x="T0" y="T1"/>
                </a:cxn>
                <a:cxn ang="T11">
                  <a:pos x="T2" y="T3"/>
                </a:cxn>
                <a:cxn ang="T12">
                  <a:pos x="T4" y="T5"/>
                </a:cxn>
                <a:cxn ang="T13">
                  <a:pos x="T6" y="T7"/>
                </a:cxn>
                <a:cxn ang="T14">
                  <a:pos x="T8" y="T9"/>
                </a:cxn>
              </a:cxnLst>
              <a:rect l="T15" t="T16" r="T17" b="T18"/>
              <a:pathLst>
                <a:path w="37" h="65">
                  <a:moveTo>
                    <a:pt x="37" y="32"/>
                  </a:moveTo>
                  <a:cubicBezTo>
                    <a:pt x="37" y="38"/>
                    <a:pt x="21" y="65"/>
                    <a:pt x="19" y="65"/>
                  </a:cubicBezTo>
                  <a:cubicBezTo>
                    <a:pt x="16" y="65"/>
                    <a:pt x="0" y="38"/>
                    <a:pt x="0" y="32"/>
                  </a:cubicBezTo>
                  <a:cubicBezTo>
                    <a:pt x="0" y="21"/>
                    <a:pt x="8" y="0"/>
                    <a:pt x="19" y="0"/>
                  </a:cubicBezTo>
                  <a:cubicBezTo>
                    <a:pt x="29" y="0"/>
                    <a:pt x="37" y="21"/>
                    <a:pt x="37" y="32"/>
                  </a:cubicBezTo>
                  <a:close/>
                </a:path>
              </a:pathLst>
            </a:custGeom>
            <a:solidFill>
              <a:srgbClr val="EB7D8B"/>
            </a:solidFill>
            <a:ln w="9525">
              <a:noFill/>
              <a:round/>
              <a:headEnd/>
              <a:tailEnd/>
            </a:ln>
          </p:spPr>
          <p:txBody>
            <a:bodyPr/>
            <a:lstStyle/>
            <a:p>
              <a:endParaRPr lang="en-US"/>
            </a:p>
          </p:txBody>
        </p:sp>
        <p:sp>
          <p:nvSpPr>
            <p:cNvPr id="27723" name="Freeform 1095"/>
            <p:cNvSpPr>
              <a:spLocks/>
            </p:cNvSpPr>
            <p:nvPr/>
          </p:nvSpPr>
          <p:spPr bwMode="auto">
            <a:xfrm>
              <a:off x="3649663" y="3621757"/>
              <a:ext cx="120650" cy="211138"/>
            </a:xfrm>
            <a:custGeom>
              <a:avLst/>
              <a:gdLst>
                <a:gd name="T0" fmla="*/ 2147483647 w 37"/>
                <a:gd name="T1" fmla="*/ 2147483647 h 64"/>
                <a:gd name="T2" fmla="*/ 2147483647 w 37"/>
                <a:gd name="T3" fmla="*/ 2147483647 h 64"/>
                <a:gd name="T4" fmla="*/ 0 w 37"/>
                <a:gd name="T5" fmla="*/ 2147483647 h 64"/>
                <a:gd name="T6" fmla="*/ 2147483647 w 37"/>
                <a:gd name="T7" fmla="*/ 0 h 64"/>
                <a:gd name="T8" fmla="*/ 2147483647 w 37"/>
                <a:gd name="T9" fmla="*/ 2147483647 h 64"/>
                <a:gd name="T10" fmla="*/ 0 60000 65536"/>
                <a:gd name="T11" fmla="*/ 0 60000 65536"/>
                <a:gd name="T12" fmla="*/ 0 60000 65536"/>
                <a:gd name="T13" fmla="*/ 0 60000 65536"/>
                <a:gd name="T14" fmla="*/ 0 60000 65536"/>
                <a:gd name="T15" fmla="*/ 0 w 37"/>
                <a:gd name="T16" fmla="*/ 0 h 64"/>
                <a:gd name="T17" fmla="*/ 37 w 37"/>
                <a:gd name="T18" fmla="*/ 64 h 64"/>
              </a:gdLst>
              <a:ahLst/>
              <a:cxnLst>
                <a:cxn ang="T10">
                  <a:pos x="T0" y="T1"/>
                </a:cxn>
                <a:cxn ang="T11">
                  <a:pos x="T2" y="T3"/>
                </a:cxn>
                <a:cxn ang="T12">
                  <a:pos x="T4" y="T5"/>
                </a:cxn>
                <a:cxn ang="T13">
                  <a:pos x="T6" y="T7"/>
                </a:cxn>
                <a:cxn ang="T14">
                  <a:pos x="T8" y="T9"/>
                </a:cxn>
              </a:cxnLst>
              <a:rect l="T15" t="T16" r="T17" b="T18"/>
              <a:pathLst>
                <a:path w="37" h="64">
                  <a:moveTo>
                    <a:pt x="37" y="32"/>
                  </a:moveTo>
                  <a:cubicBezTo>
                    <a:pt x="37" y="38"/>
                    <a:pt x="21" y="64"/>
                    <a:pt x="19" y="64"/>
                  </a:cubicBezTo>
                  <a:cubicBezTo>
                    <a:pt x="16" y="64"/>
                    <a:pt x="0" y="38"/>
                    <a:pt x="0" y="32"/>
                  </a:cubicBezTo>
                  <a:cubicBezTo>
                    <a:pt x="0" y="21"/>
                    <a:pt x="8" y="0"/>
                    <a:pt x="19" y="0"/>
                  </a:cubicBezTo>
                  <a:cubicBezTo>
                    <a:pt x="29" y="0"/>
                    <a:pt x="37" y="21"/>
                    <a:pt x="37" y="32"/>
                  </a:cubicBezTo>
                  <a:close/>
                </a:path>
              </a:pathLst>
            </a:custGeom>
            <a:solidFill>
              <a:srgbClr val="EB7E8C"/>
            </a:solidFill>
            <a:ln w="9525">
              <a:noFill/>
              <a:round/>
              <a:headEnd/>
              <a:tailEnd/>
            </a:ln>
          </p:spPr>
          <p:txBody>
            <a:bodyPr/>
            <a:lstStyle/>
            <a:p>
              <a:endParaRPr lang="en-US"/>
            </a:p>
          </p:txBody>
        </p:sp>
        <p:sp>
          <p:nvSpPr>
            <p:cNvPr id="27724" name="Freeform 1096"/>
            <p:cNvSpPr>
              <a:spLocks/>
            </p:cNvSpPr>
            <p:nvPr/>
          </p:nvSpPr>
          <p:spPr bwMode="auto">
            <a:xfrm>
              <a:off x="3649663" y="3621757"/>
              <a:ext cx="120650" cy="211138"/>
            </a:xfrm>
            <a:custGeom>
              <a:avLst/>
              <a:gdLst>
                <a:gd name="T0" fmla="*/ 2147483647 w 37"/>
                <a:gd name="T1" fmla="*/ 2147483647 h 64"/>
                <a:gd name="T2" fmla="*/ 2147483647 w 37"/>
                <a:gd name="T3" fmla="*/ 2147483647 h 64"/>
                <a:gd name="T4" fmla="*/ 0 w 37"/>
                <a:gd name="T5" fmla="*/ 2147483647 h 64"/>
                <a:gd name="T6" fmla="*/ 2147483647 w 37"/>
                <a:gd name="T7" fmla="*/ 0 h 64"/>
                <a:gd name="T8" fmla="*/ 2147483647 w 37"/>
                <a:gd name="T9" fmla="*/ 2147483647 h 64"/>
                <a:gd name="T10" fmla="*/ 0 60000 65536"/>
                <a:gd name="T11" fmla="*/ 0 60000 65536"/>
                <a:gd name="T12" fmla="*/ 0 60000 65536"/>
                <a:gd name="T13" fmla="*/ 0 60000 65536"/>
                <a:gd name="T14" fmla="*/ 0 60000 65536"/>
                <a:gd name="T15" fmla="*/ 0 w 37"/>
                <a:gd name="T16" fmla="*/ 0 h 64"/>
                <a:gd name="T17" fmla="*/ 37 w 37"/>
                <a:gd name="T18" fmla="*/ 64 h 64"/>
              </a:gdLst>
              <a:ahLst/>
              <a:cxnLst>
                <a:cxn ang="T10">
                  <a:pos x="T0" y="T1"/>
                </a:cxn>
                <a:cxn ang="T11">
                  <a:pos x="T2" y="T3"/>
                </a:cxn>
                <a:cxn ang="T12">
                  <a:pos x="T4" y="T5"/>
                </a:cxn>
                <a:cxn ang="T13">
                  <a:pos x="T6" y="T7"/>
                </a:cxn>
                <a:cxn ang="T14">
                  <a:pos x="T8" y="T9"/>
                </a:cxn>
              </a:cxnLst>
              <a:rect l="T15" t="T16" r="T17" b="T18"/>
              <a:pathLst>
                <a:path w="37" h="64">
                  <a:moveTo>
                    <a:pt x="37" y="31"/>
                  </a:moveTo>
                  <a:cubicBezTo>
                    <a:pt x="37" y="38"/>
                    <a:pt x="21" y="64"/>
                    <a:pt x="19" y="64"/>
                  </a:cubicBezTo>
                  <a:cubicBezTo>
                    <a:pt x="16" y="64"/>
                    <a:pt x="0" y="38"/>
                    <a:pt x="0" y="31"/>
                  </a:cubicBezTo>
                  <a:cubicBezTo>
                    <a:pt x="0" y="21"/>
                    <a:pt x="8" y="0"/>
                    <a:pt x="19" y="0"/>
                  </a:cubicBezTo>
                  <a:cubicBezTo>
                    <a:pt x="29" y="0"/>
                    <a:pt x="37" y="21"/>
                    <a:pt x="37" y="31"/>
                  </a:cubicBezTo>
                  <a:close/>
                </a:path>
              </a:pathLst>
            </a:custGeom>
            <a:solidFill>
              <a:srgbClr val="EB7F8C"/>
            </a:solidFill>
            <a:ln w="9525">
              <a:noFill/>
              <a:round/>
              <a:headEnd/>
              <a:tailEnd/>
            </a:ln>
          </p:spPr>
          <p:txBody>
            <a:bodyPr/>
            <a:lstStyle/>
            <a:p>
              <a:endParaRPr lang="en-US"/>
            </a:p>
          </p:txBody>
        </p:sp>
        <p:sp>
          <p:nvSpPr>
            <p:cNvPr id="27725" name="Freeform 1097"/>
            <p:cNvSpPr>
              <a:spLocks/>
            </p:cNvSpPr>
            <p:nvPr/>
          </p:nvSpPr>
          <p:spPr bwMode="auto">
            <a:xfrm>
              <a:off x="3649663" y="3624932"/>
              <a:ext cx="120650" cy="207963"/>
            </a:xfrm>
            <a:custGeom>
              <a:avLst/>
              <a:gdLst>
                <a:gd name="T0" fmla="*/ 2147483647 w 37"/>
                <a:gd name="T1" fmla="*/ 2147483647 h 63"/>
                <a:gd name="T2" fmla="*/ 2147483647 w 37"/>
                <a:gd name="T3" fmla="*/ 2147483647 h 63"/>
                <a:gd name="T4" fmla="*/ 0 w 37"/>
                <a:gd name="T5" fmla="*/ 2147483647 h 63"/>
                <a:gd name="T6" fmla="*/ 2147483647 w 37"/>
                <a:gd name="T7" fmla="*/ 0 h 63"/>
                <a:gd name="T8" fmla="*/ 2147483647 w 37"/>
                <a:gd name="T9" fmla="*/ 2147483647 h 63"/>
                <a:gd name="T10" fmla="*/ 0 60000 65536"/>
                <a:gd name="T11" fmla="*/ 0 60000 65536"/>
                <a:gd name="T12" fmla="*/ 0 60000 65536"/>
                <a:gd name="T13" fmla="*/ 0 60000 65536"/>
                <a:gd name="T14" fmla="*/ 0 60000 65536"/>
                <a:gd name="T15" fmla="*/ 0 w 37"/>
                <a:gd name="T16" fmla="*/ 0 h 63"/>
                <a:gd name="T17" fmla="*/ 37 w 37"/>
                <a:gd name="T18" fmla="*/ 63 h 63"/>
              </a:gdLst>
              <a:ahLst/>
              <a:cxnLst>
                <a:cxn ang="T10">
                  <a:pos x="T0" y="T1"/>
                </a:cxn>
                <a:cxn ang="T11">
                  <a:pos x="T2" y="T3"/>
                </a:cxn>
                <a:cxn ang="T12">
                  <a:pos x="T4" y="T5"/>
                </a:cxn>
                <a:cxn ang="T13">
                  <a:pos x="T6" y="T7"/>
                </a:cxn>
                <a:cxn ang="T14">
                  <a:pos x="T8" y="T9"/>
                </a:cxn>
              </a:cxnLst>
              <a:rect l="T15" t="T16" r="T17" b="T18"/>
              <a:pathLst>
                <a:path w="37" h="63">
                  <a:moveTo>
                    <a:pt x="37" y="30"/>
                  </a:moveTo>
                  <a:cubicBezTo>
                    <a:pt x="37" y="37"/>
                    <a:pt x="21" y="63"/>
                    <a:pt x="19" y="63"/>
                  </a:cubicBezTo>
                  <a:cubicBezTo>
                    <a:pt x="16" y="63"/>
                    <a:pt x="0" y="37"/>
                    <a:pt x="0" y="30"/>
                  </a:cubicBezTo>
                  <a:cubicBezTo>
                    <a:pt x="0" y="20"/>
                    <a:pt x="8" y="0"/>
                    <a:pt x="19" y="0"/>
                  </a:cubicBezTo>
                  <a:cubicBezTo>
                    <a:pt x="29" y="0"/>
                    <a:pt x="37" y="20"/>
                    <a:pt x="37" y="30"/>
                  </a:cubicBezTo>
                  <a:close/>
                </a:path>
              </a:pathLst>
            </a:custGeom>
            <a:solidFill>
              <a:srgbClr val="EB808E"/>
            </a:solidFill>
            <a:ln w="9525">
              <a:noFill/>
              <a:round/>
              <a:headEnd/>
              <a:tailEnd/>
            </a:ln>
          </p:spPr>
          <p:txBody>
            <a:bodyPr/>
            <a:lstStyle/>
            <a:p>
              <a:endParaRPr lang="en-US"/>
            </a:p>
          </p:txBody>
        </p:sp>
        <p:sp>
          <p:nvSpPr>
            <p:cNvPr id="27726" name="Freeform 1098"/>
            <p:cNvSpPr>
              <a:spLocks/>
            </p:cNvSpPr>
            <p:nvPr/>
          </p:nvSpPr>
          <p:spPr bwMode="auto">
            <a:xfrm>
              <a:off x="3649663" y="3624932"/>
              <a:ext cx="120650" cy="207963"/>
            </a:xfrm>
            <a:custGeom>
              <a:avLst/>
              <a:gdLst>
                <a:gd name="T0" fmla="*/ 2147483647 w 37"/>
                <a:gd name="T1" fmla="*/ 2147483647 h 63"/>
                <a:gd name="T2" fmla="*/ 2147483647 w 37"/>
                <a:gd name="T3" fmla="*/ 2147483647 h 63"/>
                <a:gd name="T4" fmla="*/ 0 w 37"/>
                <a:gd name="T5" fmla="*/ 2147483647 h 63"/>
                <a:gd name="T6" fmla="*/ 2147483647 w 37"/>
                <a:gd name="T7" fmla="*/ 0 h 63"/>
                <a:gd name="T8" fmla="*/ 2147483647 w 37"/>
                <a:gd name="T9" fmla="*/ 2147483647 h 63"/>
                <a:gd name="T10" fmla="*/ 0 60000 65536"/>
                <a:gd name="T11" fmla="*/ 0 60000 65536"/>
                <a:gd name="T12" fmla="*/ 0 60000 65536"/>
                <a:gd name="T13" fmla="*/ 0 60000 65536"/>
                <a:gd name="T14" fmla="*/ 0 60000 65536"/>
                <a:gd name="T15" fmla="*/ 0 w 37"/>
                <a:gd name="T16" fmla="*/ 0 h 63"/>
                <a:gd name="T17" fmla="*/ 37 w 37"/>
                <a:gd name="T18" fmla="*/ 63 h 63"/>
              </a:gdLst>
              <a:ahLst/>
              <a:cxnLst>
                <a:cxn ang="T10">
                  <a:pos x="T0" y="T1"/>
                </a:cxn>
                <a:cxn ang="T11">
                  <a:pos x="T2" y="T3"/>
                </a:cxn>
                <a:cxn ang="T12">
                  <a:pos x="T4" y="T5"/>
                </a:cxn>
                <a:cxn ang="T13">
                  <a:pos x="T6" y="T7"/>
                </a:cxn>
                <a:cxn ang="T14">
                  <a:pos x="T8" y="T9"/>
                </a:cxn>
              </a:cxnLst>
              <a:rect l="T15" t="T16" r="T17" b="T18"/>
              <a:pathLst>
                <a:path w="37" h="63">
                  <a:moveTo>
                    <a:pt x="37" y="30"/>
                  </a:moveTo>
                  <a:cubicBezTo>
                    <a:pt x="37" y="37"/>
                    <a:pt x="21" y="63"/>
                    <a:pt x="19" y="63"/>
                  </a:cubicBezTo>
                  <a:cubicBezTo>
                    <a:pt x="16" y="63"/>
                    <a:pt x="0" y="37"/>
                    <a:pt x="0" y="30"/>
                  </a:cubicBezTo>
                  <a:cubicBezTo>
                    <a:pt x="0" y="20"/>
                    <a:pt x="8" y="0"/>
                    <a:pt x="19" y="0"/>
                  </a:cubicBezTo>
                  <a:cubicBezTo>
                    <a:pt x="29" y="0"/>
                    <a:pt x="37" y="20"/>
                    <a:pt x="37" y="30"/>
                  </a:cubicBezTo>
                  <a:close/>
                </a:path>
              </a:pathLst>
            </a:custGeom>
            <a:solidFill>
              <a:srgbClr val="EB818E"/>
            </a:solidFill>
            <a:ln w="9525">
              <a:noFill/>
              <a:round/>
              <a:headEnd/>
              <a:tailEnd/>
            </a:ln>
          </p:spPr>
          <p:txBody>
            <a:bodyPr/>
            <a:lstStyle/>
            <a:p>
              <a:endParaRPr lang="en-US"/>
            </a:p>
          </p:txBody>
        </p:sp>
        <p:sp>
          <p:nvSpPr>
            <p:cNvPr id="27727" name="Freeform 1099"/>
            <p:cNvSpPr>
              <a:spLocks/>
            </p:cNvSpPr>
            <p:nvPr/>
          </p:nvSpPr>
          <p:spPr bwMode="auto">
            <a:xfrm>
              <a:off x="3649663" y="3624932"/>
              <a:ext cx="120650" cy="204788"/>
            </a:xfrm>
            <a:custGeom>
              <a:avLst/>
              <a:gdLst>
                <a:gd name="T0" fmla="*/ 2147483647 w 37"/>
                <a:gd name="T1" fmla="*/ 2147483647 h 62"/>
                <a:gd name="T2" fmla="*/ 2147483647 w 37"/>
                <a:gd name="T3" fmla="*/ 2147483647 h 62"/>
                <a:gd name="T4" fmla="*/ 0 w 37"/>
                <a:gd name="T5" fmla="*/ 2147483647 h 62"/>
                <a:gd name="T6" fmla="*/ 2147483647 w 37"/>
                <a:gd name="T7" fmla="*/ 0 h 62"/>
                <a:gd name="T8" fmla="*/ 2147483647 w 37"/>
                <a:gd name="T9" fmla="*/ 2147483647 h 62"/>
                <a:gd name="T10" fmla="*/ 0 60000 65536"/>
                <a:gd name="T11" fmla="*/ 0 60000 65536"/>
                <a:gd name="T12" fmla="*/ 0 60000 65536"/>
                <a:gd name="T13" fmla="*/ 0 60000 65536"/>
                <a:gd name="T14" fmla="*/ 0 60000 65536"/>
                <a:gd name="T15" fmla="*/ 0 w 37"/>
                <a:gd name="T16" fmla="*/ 0 h 62"/>
                <a:gd name="T17" fmla="*/ 37 w 37"/>
                <a:gd name="T18" fmla="*/ 62 h 62"/>
              </a:gdLst>
              <a:ahLst/>
              <a:cxnLst>
                <a:cxn ang="T10">
                  <a:pos x="T0" y="T1"/>
                </a:cxn>
                <a:cxn ang="T11">
                  <a:pos x="T2" y="T3"/>
                </a:cxn>
                <a:cxn ang="T12">
                  <a:pos x="T4" y="T5"/>
                </a:cxn>
                <a:cxn ang="T13">
                  <a:pos x="T6" y="T7"/>
                </a:cxn>
                <a:cxn ang="T14">
                  <a:pos x="T8" y="T9"/>
                </a:cxn>
              </a:cxnLst>
              <a:rect l="T15" t="T16" r="T17" b="T18"/>
              <a:pathLst>
                <a:path w="37" h="62">
                  <a:moveTo>
                    <a:pt x="37" y="30"/>
                  </a:moveTo>
                  <a:cubicBezTo>
                    <a:pt x="37" y="37"/>
                    <a:pt x="21" y="62"/>
                    <a:pt x="19" y="62"/>
                  </a:cubicBezTo>
                  <a:cubicBezTo>
                    <a:pt x="16" y="62"/>
                    <a:pt x="0" y="37"/>
                    <a:pt x="0" y="30"/>
                  </a:cubicBezTo>
                  <a:cubicBezTo>
                    <a:pt x="0" y="20"/>
                    <a:pt x="9" y="0"/>
                    <a:pt x="19" y="0"/>
                  </a:cubicBezTo>
                  <a:cubicBezTo>
                    <a:pt x="29" y="0"/>
                    <a:pt x="37" y="20"/>
                    <a:pt x="37" y="30"/>
                  </a:cubicBezTo>
                  <a:close/>
                </a:path>
              </a:pathLst>
            </a:custGeom>
            <a:solidFill>
              <a:srgbClr val="EB818F"/>
            </a:solidFill>
            <a:ln w="9525">
              <a:noFill/>
              <a:round/>
              <a:headEnd/>
              <a:tailEnd/>
            </a:ln>
          </p:spPr>
          <p:txBody>
            <a:bodyPr/>
            <a:lstStyle/>
            <a:p>
              <a:endParaRPr lang="en-US"/>
            </a:p>
          </p:txBody>
        </p:sp>
        <p:sp>
          <p:nvSpPr>
            <p:cNvPr id="27728" name="Freeform 1100"/>
            <p:cNvSpPr>
              <a:spLocks/>
            </p:cNvSpPr>
            <p:nvPr/>
          </p:nvSpPr>
          <p:spPr bwMode="auto">
            <a:xfrm>
              <a:off x="3652838" y="3624932"/>
              <a:ext cx="117475" cy="204788"/>
            </a:xfrm>
            <a:custGeom>
              <a:avLst/>
              <a:gdLst>
                <a:gd name="T0" fmla="*/ 2147483647 w 36"/>
                <a:gd name="T1" fmla="*/ 2147483647 h 62"/>
                <a:gd name="T2" fmla="*/ 2147483647 w 36"/>
                <a:gd name="T3" fmla="*/ 2147483647 h 62"/>
                <a:gd name="T4" fmla="*/ 0 w 36"/>
                <a:gd name="T5" fmla="*/ 2147483647 h 62"/>
                <a:gd name="T6" fmla="*/ 2147483647 w 36"/>
                <a:gd name="T7" fmla="*/ 0 h 62"/>
                <a:gd name="T8" fmla="*/ 2147483647 w 36"/>
                <a:gd name="T9" fmla="*/ 2147483647 h 62"/>
                <a:gd name="T10" fmla="*/ 0 60000 65536"/>
                <a:gd name="T11" fmla="*/ 0 60000 65536"/>
                <a:gd name="T12" fmla="*/ 0 60000 65536"/>
                <a:gd name="T13" fmla="*/ 0 60000 65536"/>
                <a:gd name="T14" fmla="*/ 0 60000 65536"/>
                <a:gd name="T15" fmla="*/ 0 w 36"/>
                <a:gd name="T16" fmla="*/ 0 h 62"/>
                <a:gd name="T17" fmla="*/ 36 w 36"/>
                <a:gd name="T18" fmla="*/ 62 h 62"/>
              </a:gdLst>
              <a:ahLst/>
              <a:cxnLst>
                <a:cxn ang="T10">
                  <a:pos x="T0" y="T1"/>
                </a:cxn>
                <a:cxn ang="T11">
                  <a:pos x="T2" y="T3"/>
                </a:cxn>
                <a:cxn ang="T12">
                  <a:pos x="T4" y="T5"/>
                </a:cxn>
                <a:cxn ang="T13">
                  <a:pos x="T6" y="T7"/>
                </a:cxn>
                <a:cxn ang="T14">
                  <a:pos x="T8" y="T9"/>
                </a:cxn>
              </a:cxnLst>
              <a:rect l="T15" t="T16" r="T17" b="T18"/>
              <a:pathLst>
                <a:path w="36" h="62">
                  <a:moveTo>
                    <a:pt x="36" y="30"/>
                  </a:moveTo>
                  <a:cubicBezTo>
                    <a:pt x="36" y="37"/>
                    <a:pt x="20" y="62"/>
                    <a:pt x="18" y="62"/>
                  </a:cubicBezTo>
                  <a:cubicBezTo>
                    <a:pt x="15" y="62"/>
                    <a:pt x="0" y="37"/>
                    <a:pt x="0" y="30"/>
                  </a:cubicBezTo>
                  <a:cubicBezTo>
                    <a:pt x="0" y="20"/>
                    <a:pt x="8" y="0"/>
                    <a:pt x="18" y="0"/>
                  </a:cubicBezTo>
                  <a:cubicBezTo>
                    <a:pt x="27" y="0"/>
                    <a:pt x="36" y="20"/>
                    <a:pt x="36" y="30"/>
                  </a:cubicBezTo>
                  <a:close/>
                </a:path>
              </a:pathLst>
            </a:custGeom>
            <a:solidFill>
              <a:srgbClr val="EC838F"/>
            </a:solidFill>
            <a:ln w="9525">
              <a:noFill/>
              <a:round/>
              <a:headEnd/>
              <a:tailEnd/>
            </a:ln>
          </p:spPr>
          <p:txBody>
            <a:bodyPr/>
            <a:lstStyle/>
            <a:p>
              <a:endParaRPr lang="en-US"/>
            </a:p>
          </p:txBody>
        </p:sp>
        <p:sp>
          <p:nvSpPr>
            <p:cNvPr id="27729" name="Freeform 1101"/>
            <p:cNvSpPr>
              <a:spLocks/>
            </p:cNvSpPr>
            <p:nvPr/>
          </p:nvSpPr>
          <p:spPr bwMode="auto">
            <a:xfrm>
              <a:off x="3652838" y="3624932"/>
              <a:ext cx="114300" cy="204788"/>
            </a:xfrm>
            <a:custGeom>
              <a:avLst/>
              <a:gdLst>
                <a:gd name="T0" fmla="*/ 2147483647 w 35"/>
                <a:gd name="T1" fmla="*/ 2147483647 h 62"/>
                <a:gd name="T2" fmla="*/ 2147483647 w 35"/>
                <a:gd name="T3" fmla="*/ 2147483647 h 62"/>
                <a:gd name="T4" fmla="*/ 0 w 35"/>
                <a:gd name="T5" fmla="*/ 2147483647 h 62"/>
                <a:gd name="T6" fmla="*/ 2147483647 w 35"/>
                <a:gd name="T7" fmla="*/ 0 h 62"/>
                <a:gd name="T8" fmla="*/ 2147483647 w 35"/>
                <a:gd name="T9" fmla="*/ 2147483647 h 62"/>
                <a:gd name="T10" fmla="*/ 0 60000 65536"/>
                <a:gd name="T11" fmla="*/ 0 60000 65536"/>
                <a:gd name="T12" fmla="*/ 0 60000 65536"/>
                <a:gd name="T13" fmla="*/ 0 60000 65536"/>
                <a:gd name="T14" fmla="*/ 0 60000 65536"/>
                <a:gd name="T15" fmla="*/ 0 w 35"/>
                <a:gd name="T16" fmla="*/ 0 h 62"/>
                <a:gd name="T17" fmla="*/ 35 w 35"/>
                <a:gd name="T18" fmla="*/ 62 h 62"/>
              </a:gdLst>
              <a:ahLst/>
              <a:cxnLst>
                <a:cxn ang="T10">
                  <a:pos x="T0" y="T1"/>
                </a:cxn>
                <a:cxn ang="T11">
                  <a:pos x="T2" y="T3"/>
                </a:cxn>
                <a:cxn ang="T12">
                  <a:pos x="T4" y="T5"/>
                </a:cxn>
                <a:cxn ang="T13">
                  <a:pos x="T6" y="T7"/>
                </a:cxn>
                <a:cxn ang="T14">
                  <a:pos x="T8" y="T9"/>
                </a:cxn>
              </a:cxnLst>
              <a:rect l="T15" t="T16" r="T17" b="T18"/>
              <a:pathLst>
                <a:path w="35" h="62">
                  <a:moveTo>
                    <a:pt x="35" y="30"/>
                  </a:moveTo>
                  <a:cubicBezTo>
                    <a:pt x="35" y="37"/>
                    <a:pt x="20" y="62"/>
                    <a:pt x="18" y="62"/>
                  </a:cubicBezTo>
                  <a:cubicBezTo>
                    <a:pt x="15" y="62"/>
                    <a:pt x="0" y="37"/>
                    <a:pt x="0" y="30"/>
                  </a:cubicBezTo>
                  <a:cubicBezTo>
                    <a:pt x="0" y="20"/>
                    <a:pt x="8" y="0"/>
                    <a:pt x="18" y="0"/>
                  </a:cubicBezTo>
                  <a:cubicBezTo>
                    <a:pt x="27" y="0"/>
                    <a:pt x="35" y="20"/>
                    <a:pt x="35" y="30"/>
                  </a:cubicBezTo>
                  <a:close/>
                </a:path>
              </a:pathLst>
            </a:custGeom>
            <a:solidFill>
              <a:srgbClr val="EC848F"/>
            </a:solidFill>
            <a:ln w="9525">
              <a:noFill/>
              <a:round/>
              <a:headEnd/>
              <a:tailEnd/>
            </a:ln>
          </p:spPr>
          <p:txBody>
            <a:bodyPr/>
            <a:lstStyle/>
            <a:p>
              <a:endParaRPr lang="en-US"/>
            </a:p>
          </p:txBody>
        </p:sp>
        <p:sp>
          <p:nvSpPr>
            <p:cNvPr id="27730" name="Freeform 1102"/>
            <p:cNvSpPr>
              <a:spLocks/>
            </p:cNvSpPr>
            <p:nvPr/>
          </p:nvSpPr>
          <p:spPr bwMode="auto">
            <a:xfrm>
              <a:off x="3652838" y="3624932"/>
              <a:ext cx="114300" cy="204788"/>
            </a:xfrm>
            <a:custGeom>
              <a:avLst/>
              <a:gdLst>
                <a:gd name="T0" fmla="*/ 2147483647 w 35"/>
                <a:gd name="T1" fmla="*/ 2147483647 h 62"/>
                <a:gd name="T2" fmla="*/ 2147483647 w 35"/>
                <a:gd name="T3" fmla="*/ 2147483647 h 62"/>
                <a:gd name="T4" fmla="*/ 0 w 35"/>
                <a:gd name="T5" fmla="*/ 2147483647 h 62"/>
                <a:gd name="T6" fmla="*/ 2147483647 w 35"/>
                <a:gd name="T7" fmla="*/ 0 h 62"/>
                <a:gd name="T8" fmla="*/ 2147483647 w 35"/>
                <a:gd name="T9" fmla="*/ 2147483647 h 62"/>
                <a:gd name="T10" fmla="*/ 0 60000 65536"/>
                <a:gd name="T11" fmla="*/ 0 60000 65536"/>
                <a:gd name="T12" fmla="*/ 0 60000 65536"/>
                <a:gd name="T13" fmla="*/ 0 60000 65536"/>
                <a:gd name="T14" fmla="*/ 0 60000 65536"/>
                <a:gd name="T15" fmla="*/ 0 w 35"/>
                <a:gd name="T16" fmla="*/ 0 h 62"/>
                <a:gd name="T17" fmla="*/ 35 w 35"/>
                <a:gd name="T18" fmla="*/ 62 h 62"/>
              </a:gdLst>
              <a:ahLst/>
              <a:cxnLst>
                <a:cxn ang="T10">
                  <a:pos x="T0" y="T1"/>
                </a:cxn>
                <a:cxn ang="T11">
                  <a:pos x="T2" y="T3"/>
                </a:cxn>
                <a:cxn ang="T12">
                  <a:pos x="T4" y="T5"/>
                </a:cxn>
                <a:cxn ang="T13">
                  <a:pos x="T6" y="T7"/>
                </a:cxn>
                <a:cxn ang="T14">
                  <a:pos x="T8" y="T9"/>
                </a:cxn>
              </a:cxnLst>
              <a:rect l="T15" t="T16" r="T17" b="T18"/>
              <a:pathLst>
                <a:path w="35" h="62">
                  <a:moveTo>
                    <a:pt x="35" y="30"/>
                  </a:moveTo>
                  <a:cubicBezTo>
                    <a:pt x="35" y="37"/>
                    <a:pt x="20" y="62"/>
                    <a:pt x="18" y="62"/>
                  </a:cubicBezTo>
                  <a:cubicBezTo>
                    <a:pt x="15" y="62"/>
                    <a:pt x="0" y="37"/>
                    <a:pt x="0" y="30"/>
                  </a:cubicBezTo>
                  <a:cubicBezTo>
                    <a:pt x="0" y="20"/>
                    <a:pt x="8" y="0"/>
                    <a:pt x="18" y="0"/>
                  </a:cubicBezTo>
                  <a:cubicBezTo>
                    <a:pt x="27" y="0"/>
                    <a:pt x="35" y="20"/>
                    <a:pt x="35" y="30"/>
                  </a:cubicBezTo>
                  <a:close/>
                </a:path>
              </a:pathLst>
            </a:custGeom>
            <a:solidFill>
              <a:srgbClr val="EC8491"/>
            </a:solidFill>
            <a:ln w="9525">
              <a:noFill/>
              <a:round/>
              <a:headEnd/>
              <a:tailEnd/>
            </a:ln>
          </p:spPr>
          <p:txBody>
            <a:bodyPr/>
            <a:lstStyle/>
            <a:p>
              <a:endParaRPr lang="en-US"/>
            </a:p>
          </p:txBody>
        </p:sp>
        <p:sp>
          <p:nvSpPr>
            <p:cNvPr id="27731" name="Freeform 1103"/>
            <p:cNvSpPr>
              <a:spLocks/>
            </p:cNvSpPr>
            <p:nvPr/>
          </p:nvSpPr>
          <p:spPr bwMode="auto">
            <a:xfrm>
              <a:off x="3652838" y="3624932"/>
              <a:ext cx="114300" cy="201613"/>
            </a:xfrm>
            <a:custGeom>
              <a:avLst/>
              <a:gdLst>
                <a:gd name="T0" fmla="*/ 2147483647 w 35"/>
                <a:gd name="T1" fmla="*/ 2147483647 h 61"/>
                <a:gd name="T2" fmla="*/ 2147483647 w 35"/>
                <a:gd name="T3" fmla="*/ 2147483647 h 61"/>
                <a:gd name="T4" fmla="*/ 0 w 35"/>
                <a:gd name="T5" fmla="*/ 2147483647 h 61"/>
                <a:gd name="T6" fmla="*/ 2147483647 w 35"/>
                <a:gd name="T7" fmla="*/ 0 h 61"/>
                <a:gd name="T8" fmla="*/ 2147483647 w 35"/>
                <a:gd name="T9" fmla="*/ 2147483647 h 61"/>
                <a:gd name="T10" fmla="*/ 0 60000 65536"/>
                <a:gd name="T11" fmla="*/ 0 60000 65536"/>
                <a:gd name="T12" fmla="*/ 0 60000 65536"/>
                <a:gd name="T13" fmla="*/ 0 60000 65536"/>
                <a:gd name="T14" fmla="*/ 0 60000 65536"/>
                <a:gd name="T15" fmla="*/ 0 w 35"/>
                <a:gd name="T16" fmla="*/ 0 h 61"/>
                <a:gd name="T17" fmla="*/ 35 w 35"/>
                <a:gd name="T18" fmla="*/ 61 h 61"/>
              </a:gdLst>
              <a:ahLst/>
              <a:cxnLst>
                <a:cxn ang="T10">
                  <a:pos x="T0" y="T1"/>
                </a:cxn>
                <a:cxn ang="T11">
                  <a:pos x="T2" y="T3"/>
                </a:cxn>
                <a:cxn ang="T12">
                  <a:pos x="T4" y="T5"/>
                </a:cxn>
                <a:cxn ang="T13">
                  <a:pos x="T6" y="T7"/>
                </a:cxn>
                <a:cxn ang="T14">
                  <a:pos x="T8" y="T9"/>
                </a:cxn>
              </a:cxnLst>
              <a:rect l="T15" t="T16" r="T17" b="T18"/>
              <a:pathLst>
                <a:path w="35" h="61">
                  <a:moveTo>
                    <a:pt x="35" y="30"/>
                  </a:moveTo>
                  <a:cubicBezTo>
                    <a:pt x="35" y="37"/>
                    <a:pt x="20" y="61"/>
                    <a:pt x="18" y="61"/>
                  </a:cubicBezTo>
                  <a:cubicBezTo>
                    <a:pt x="15" y="61"/>
                    <a:pt x="0" y="37"/>
                    <a:pt x="0" y="30"/>
                  </a:cubicBezTo>
                  <a:cubicBezTo>
                    <a:pt x="0" y="20"/>
                    <a:pt x="8" y="0"/>
                    <a:pt x="18" y="0"/>
                  </a:cubicBezTo>
                  <a:cubicBezTo>
                    <a:pt x="27" y="0"/>
                    <a:pt x="35" y="20"/>
                    <a:pt x="35" y="30"/>
                  </a:cubicBezTo>
                  <a:close/>
                </a:path>
              </a:pathLst>
            </a:custGeom>
            <a:solidFill>
              <a:srgbClr val="ED8591"/>
            </a:solidFill>
            <a:ln w="9525">
              <a:noFill/>
              <a:round/>
              <a:headEnd/>
              <a:tailEnd/>
            </a:ln>
          </p:spPr>
          <p:txBody>
            <a:bodyPr/>
            <a:lstStyle/>
            <a:p>
              <a:endParaRPr lang="en-US"/>
            </a:p>
          </p:txBody>
        </p:sp>
        <p:sp>
          <p:nvSpPr>
            <p:cNvPr id="27732" name="Freeform 1104"/>
            <p:cNvSpPr>
              <a:spLocks/>
            </p:cNvSpPr>
            <p:nvPr/>
          </p:nvSpPr>
          <p:spPr bwMode="auto">
            <a:xfrm>
              <a:off x="3652838" y="3624932"/>
              <a:ext cx="114300" cy="201613"/>
            </a:xfrm>
            <a:custGeom>
              <a:avLst/>
              <a:gdLst>
                <a:gd name="T0" fmla="*/ 2147483647 w 35"/>
                <a:gd name="T1" fmla="*/ 2147483647 h 61"/>
                <a:gd name="T2" fmla="*/ 2147483647 w 35"/>
                <a:gd name="T3" fmla="*/ 2147483647 h 61"/>
                <a:gd name="T4" fmla="*/ 0 w 35"/>
                <a:gd name="T5" fmla="*/ 2147483647 h 61"/>
                <a:gd name="T6" fmla="*/ 2147483647 w 35"/>
                <a:gd name="T7" fmla="*/ 0 h 61"/>
                <a:gd name="T8" fmla="*/ 2147483647 w 35"/>
                <a:gd name="T9" fmla="*/ 2147483647 h 61"/>
                <a:gd name="T10" fmla="*/ 0 60000 65536"/>
                <a:gd name="T11" fmla="*/ 0 60000 65536"/>
                <a:gd name="T12" fmla="*/ 0 60000 65536"/>
                <a:gd name="T13" fmla="*/ 0 60000 65536"/>
                <a:gd name="T14" fmla="*/ 0 60000 65536"/>
                <a:gd name="T15" fmla="*/ 0 w 35"/>
                <a:gd name="T16" fmla="*/ 0 h 61"/>
                <a:gd name="T17" fmla="*/ 35 w 35"/>
                <a:gd name="T18" fmla="*/ 61 h 61"/>
              </a:gdLst>
              <a:ahLst/>
              <a:cxnLst>
                <a:cxn ang="T10">
                  <a:pos x="T0" y="T1"/>
                </a:cxn>
                <a:cxn ang="T11">
                  <a:pos x="T2" y="T3"/>
                </a:cxn>
                <a:cxn ang="T12">
                  <a:pos x="T4" y="T5"/>
                </a:cxn>
                <a:cxn ang="T13">
                  <a:pos x="T6" y="T7"/>
                </a:cxn>
                <a:cxn ang="T14">
                  <a:pos x="T8" y="T9"/>
                </a:cxn>
              </a:cxnLst>
              <a:rect l="T15" t="T16" r="T17" b="T18"/>
              <a:pathLst>
                <a:path w="35" h="61">
                  <a:moveTo>
                    <a:pt x="35" y="30"/>
                  </a:moveTo>
                  <a:cubicBezTo>
                    <a:pt x="35" y="37"/>
                    <a:pt x="20" y="61"/>
                    <a:pt x="18" y="61"/>
                  </a:cubicBezTo>
                  <a:cubicBezTo>
                    <a:pt x="15" y="61"/>
                    <a:pt x="0" y="37"/>
                    <a:pt x="0" y="30"/>
                  </a:cubicBezTo>
                  <a:cubicBezTo>
                    <a:pt x="0" y="20"/>
                    <a:pt x="8" y="0"/>
                    <a:pt x="18" y="0"/>
                  </a:cubicBezTo>
                  <a:cubicBezTo>
                    <a:pt x="27" y="0"/>
                    <a:pt x="35" y="20"/>
                    <a:pt x="35" y="30"/>
                  </a:cubicBezTo>
                  <a:close/>
                </a:path>
              </a:pathLst>
            </a:custGeom>
            <a:solidFill>
              <a:srgbClr val="ED8692"/>
            </a:solidFill>
            <a:ln w="9525">
              <a:noFill/>
              <a:round/>
              <a:headEnd/>
              <a:tailEnd/>
            </a:ln>
          </p:spPr>
          <p:txBody>
            <a:bodyPr/>
            <a:lstStyle/>
            <a:p>
              <a:endParaRPr lang="en-US"/>
            </a:p>
          </p:txBody>
        </p:sp>
        <p:sp>
          <p:nvSpPr>
            <p:cNvPr id="27733" name="Freeform 1105"/>
            <p:cNvSpPr>
              <a:spLocks/>
            </p:cNvSpPr>
            <p:nvPr/>
          </p:nvSpPr>
          <p:spPr bwMode="auto">
            <a:xfrm>
              <a:off x="3652838" y="3628107"/>
              <a:ext cx="114300" cy="198438"/>
            </a:xfrm>
            <a:custGeom>
              <a:avLst/>
              <a:gdLst>
                <a:gd name="T0" fmla="*/ 2147483647 w 35"/>
                <a:gd name="T1" fmla="*/ 2147483647 h 60"/>
                <a:gd name="T2" fmla="*/ 2147483647 w 35"/>
                <a:gd name="T3" fmla="*/ 2147483647 h 60"/>
                <a:gd name="T4" fmla="*/ 0 w 35"/>
                <a:gd name="T5" fmla="*/ 2147483647 h 60"/>
                <a:gd name="T6" fmla="*/ 2147483647 w 35"/>
                <a:gd name="T7" fmla="*/ 0 h 60"/>
                <a:gd name="T8" fmla="*/ 2147483647 w 35"/>
                <a:gd name="T9" fmla="*/ 2147483647 h 60"/>
                <a:gd name="T10" fmla="*/ 0 60000 65536"/>
                <a:gd name="T11" fmla="*/ 0 60000 65536"/>
                <a:gd name="T12" fmla="*/ 0 60000 65536"/>
                <a:gd name="T13" fmla="*/ 0 60000 65536"/>
                <a:gd name="T14" fmla="*/ 0 60000 65536"/>
                <a:gd name="T15" fmla="*/ 0 w 35"/>
                <a:gd name="T16" fmla="*/ 0 h 60"/>
                <a:gd name="T17" fmla="*/ 35 w 35"/>
                <a:gd name="T18" fmla="*/ 60 h 60"/>
              </a:gdLst>
              <a:ahLst/>
              <a:cxnLst>
                <a:cxn ang="T10">
                  <a:pos x="T0" y="T1"/>
                </a:cxn>
                <a:cxn ang="T11">
                  <a:pos x="T2" y="T3"/>
                </a:cxn>
                <a:cxn ang="T12">
                  <a:pos x="T4" y="T5"/>
                </a:cxn>
                <a:cxn ang="T13">
                  <a:pos x="T6" y="T7"/>
                </a:cxn>
                <a:cxn ang="T14">
                  <a:pos x="T8" y="T9"/>
                </a:cxn>
              </a:cxnLst>
              <a:rect l="T15" t="T16" r="T17" b="T18"/>
              <a:pathLst>
                <a:path w="35" h="60">
                  <a:moveTo>
                    <a:pt x="35" y="29"/>
                  </a:moveTo>
                  <a:cubicBezTo>
                    <a:pt x="35" y="36"/>
                    <a:pt x="20" y="60"/>
                    <a:pt x="18" y="60"/>
                  </a:cubicBezTo>
                  <a:cubicBezTo>
                    <a:pt x="15" y="60"/>
                    <a:pt x="0" y="36"/>
                    <a:pt x="0" y="29"/>
                  </a:cubicBezTo>
                  <a:cubicBezTo>
                    <a:pt x="0" y="19"/>
                    <a:pt x="8" y="0"/>
                    <a:pt x="18" y="0"/>
                  </a:cubicBezTo>
                  <a:cubicBezTo>
                    <a:pt x="27" y="0"/>
                    <a:pt x="35" y="19"/>
                    <a:pt x="35" y="29"/>
                  </a:cubicBezTo>
                  <a:close/>
                </a:path>
              </a:pathLst>
            </a:custGeom>
            <a:solidFill>
              <a:srgbClr val="ED8692"/>
            </a:solidFill>
            <a:ln w="9525">
              <a:noFill/>
              <a:round/>
              <a:headEnd/>
              <a:tailEnd/>
            </a:ln>
          </p:spPr>
          <p:txBody>
            <a:bodyPr/>
            <a:lstStyle/>
            <a:p>
              <a:endParaRPr lang="en-US"/>
            </a:p>
          </p:txBody>
        </p:sp>
        <p:sp>
          <p:nvSpPr>
            <p:cNvPr id="27734" name="Freeform 1106"/>
            <p:cNvSpPr>
              <a:spLocks/>
            </p:cNvSpPr>
            <p:nvPr/>
          </p:nvSpPr>
          <p:spPr bwMode="auto">
            <a:xfrm>
              <a:off x="3652838" y="3628107"/>
              <a:ext cx="114300" cy="198438"/>
            </a:xfrm>
            <a:custGeom>
              <a:avLst/>
              <a:gdLst>
                <a:gd name="T0" fmla="*/ 2147483647 w 35"/>
                <a:gd name="T1" fmla="*/ 2147483647 h 60"/>
                <a:gd name="T2" fmla="*/ 2147483647 w 35"/>
                <a:gd name="T3" fmla="*/ 2147483647 h 60"/>
                <a:gd name="T4" fmla="*/ 0 w 35"/>
                <a:gd name="T5" fmla="*/ 2147483647 h 60"/>
                <a:gd name="T6" fmla="*/ 2147483647 w 35"/>
                <a:gd name="T7" fmla="*/ 0 h 60"/>
                <a:gd name="T8" fmla="*/ 2147483647 w 35"/>
                <a:gd name="T9" fmla="*/ 2147483647 h 60"/>
                <a:gd name="T10" fmla="*/ 0 60000 65536"/>
                <a:gd name="T11" fmla="*/ 0 60000 65536"/>
                <a:gd name="T12" fmla="*/ 0 60000 65536"/>
                <a:gd name="T13" fmla="*/ 0 60000 65536"/>
                <a:gd name="T14" fmla="*/ 0 60000 65536"/>
                <a:gd name="T15" fmla="*/ 0 w 35"/>
                <a:gd name="T16" fmla="*/ 0 h 60"/>
                <a:gd name="T17" fmla="*/ 35 w 35"/>
                <a:gd name="T18" fmla="*/ 60 h 60"/>
              </a:gdLst>
              <a:ahLst/>
              <a:cxnLst>
                <a:cxn ang="T10">
                  <a:pos x="T0" y="T1"/>
                </a:cxn>
                <a:cxn ang="T11">
                  <a:pos x="T2" y="T3"/>
                </a:cxn>
                <a:cxn ang="T12">
                  <a:pos x="T4" y="T5"/>
                </a:cxn>
                <a:cxn ang="T13">
                  <a:pos x="T6" y="T7"/>
                </a:cxn>
                <a:cxn ang="T14">
                  <a:pos x="T8" y="T9"/>
                </a:cxn>
              </a:cxnLst>
              <a:rect l="T15" t="T16" r="T17" b="T18"/>
              <a:pathLst>
                <a:path w="35" h="60">
                  <a:moveTo>
                    <a:pt x="35" y="29"/>
                  </a:moveTo>
                  <a:cubicBezTo>
                    <a:pt x="35" y="36"/>
                    <a:pt x="20" y="60"/>
                    <a:pt x="18" y="60"/>
                  </a:cubicBezTo>
                  <a:cubicBezTo>
                    <a:pt x="15" y="60"/>
                    <a:pt x="0" y="36"/>
                    <a:pt x="0" y="29"/>
                  </a:cubicBezTo>
                  <a:cubicBezTo>
                    <a:pt x="0" y="19"/>
                    <a:pt x="8" y="0"/>
                    <a:pt x="18" y="0"/>
                  </a:cubicBezTo>
                  <a:cubicBezTo>
                    <a:pt x="27" y="0"/>
                    <a:pt x="35" y="19"/>
                    <a:pt x="35" y="29"/>
                  </a:cubicBezTo>
                  <a:close/>
                </a:path>
              </a:pathLst>
            </a:custGeom>
            <a:solidFill>
              <a:srgbClr val="ED8793"/>
            </a:solidFill>
            <a:ln w="9525">
              <a:noFill/>
              <a:round/>
              <a:headEnd/>
              <a:tailEnd/>
            </a:ln>
          </p:spPr>
          <p:txBody>
            <a:bodyPr/>
            <a:lstStyle/>
            <a:p>
              <a:endParaRPr lang="en-US"/>
            </a:p>
          </p:txBody>
        </p:sp>
        <p:sp>
          <p:nvSpPr>
            <p:cNvPr id="27735" name="Freeform 1107"/>
            <p:cNvSpPr>
              <a:spLocks/>
            </p:cNvSpPr>
            <p:nvPr/>
          </p:nvSpPr>
          <p:spPr bwMode="auto">
            <a:xfrm>
              <a:off x="3652838" y="3628107"/>
              <a:ext cx="114300" cy="195263"/>
            </a:xfrm>
            <a:custGeom>
              <a:avLst/>
              <a:gdLst>
                <a:gd name="T0" fmla="*/ 2147483647 w 35"/>
                <a:gd name="T1" fmla="*/ 2147483647 h 59"/>
                <a:gd name="T2" fmla="*/ 2147483647 w 35"/>
                <a:gd name="T3" fmla="*/ 2147483647 h 59"/>
                <a:gd name="T4" fmla="*/ 0 w 35"/>
                <a:gd name="T5" fmla="*/ 2147483647 h 59"/>
                <a:gd name="T6" fmla="*/ 2147483647 w 35"/>
                <a:gd name="T7" fmla="*/ 0 h 59"/>
                <a:gd name="T8" fmla="*/ 2147483647 w 35"/>
                <a:gd name="T9" fmla="*/ 2147483647 h 59"/>
                <a:gd name="T10" fmla="*/ 0 60000 65536"/>
                <a:gd name="T11" fmla="*/ 0 60000 65536"/>
                <a:gd name="T12" fmla="*/ 0 60000 65536"/>
                <a:gd name="T13" fmla="*/ 0 60000 65536"/>
                <a:gd name="T14" fmla="*/ 0 60000 65536"/>
                <a:gd name="T15" fmla="*/ 0 w 35"/>
                <a:gd name="T16" fmla="*/ 0 h 59"/>
                <a:gd name="T17" fmla="*/ 35 w 35"/>
                <a:gd name="T18" fmla="*/ 59 h 59"/>
              </a:gdLst>
              <a:ahLst/>
              <a:cxnLst>
                <a:cxn ang="T10">
                  <a:pos x="T0" y="T1"/>
                </a:cxn>
                <a:cxn ang="T11">
                  <a:pos x="T2" y="T3"/>
                </a:cxn>
                <a:cxn ang="T12">
                  <a:pos x="T4" y="T5"/>
                </a:cxn>
                <a:cxn ang="T13">
                  <a:pos x="T6" y="T7"/>
                </a:cxn>
                <a:cxn ang="T14">
                  <a:pos x="T8" y="T9"/>
                </a:cxn>
              </a:cxnLst>
              <a:rect l="T15" t="T16" r="T17" b="T18"/>
              <a:pathLst>
                <a:path w="35" h="59">
                  <a:moveTo>
                    <a:pt x="35" y="29"/>
                  </a:moveTo>
                  <a:cubicBezTo>
                    <a:pt x="35" y="36"/>
                    <a:pt x="20" y="59"/>
                    <a:pt x="18" y="59"/>
                  </a:cubicBezTo>
                  <a:cubicBezTo>
                    <a:pt x="15" y="59"/>
                    <a:pt x="0" y="36"/>
                    <a:pt x="0" y="29"/>
                  </a:cubicBezTo>
                  <a:cubicBezTo>
                    <a:pt x="0" y="19"/>
                    <a:pt x="8" y="0"/>
                    <a:pt x="18" y="0"/>
                  </a:cubicBezTo>
                  <a:cubicBezTo>
                    <a:pt x="27" y="0"/>
                    <a:pt x="35" y="19"/>
                    <a:pt x="35" y="29"/>
                  </a:cubicBezTo>
                  <a:close/>
                </a:path>
              </a:pathLst>
            </a:custGeom>
            <a:solidFill>
              <a:srgbClr val="ED8894"/>
            </a:solidFill>
            <a:ln w="9525">
              <a:noFill/>
              <a:round/>
              <a:headEnd/>
              <a:tailEnd/>
            </a:ln>
          </p:spPr>
          <p:txBody>
            <a:bodyPr/>
            <a:lstStyle/>
            <a:p>
              <a:endParaRPr lang="en-US"/>
            </a:p>
          </p:txBody>
        </p:sp>
        <p:sp>
          <p:nvSpPr>
            <p:cNvPr id="27736" name="Freeform 1108"/>
            <p:cNvSpPr>
              <a:spLocks/>
            </p:cNvSpPr>
            <p:nvPr/>
          </p:nvSpPr>
          <p:spPr bwMode="auto">
            <a:xfrm>
              <a:off x="3652838" y="3628107"/>
              <a:ext cx="114300" cy="195263"/>
            </a:xfrm>
            <a:custGeom>
              <a:avLst/>
              <a:gdLst>
                <a:gd name="T0" fmla="*/ 2147483647 w 35"/>
                <a:gd name="T1" fmla="*/ 2147483647 h 59"/>
                <a:gd name="T2" fmla="*/ 2147483647 w 35"/>
                <a:gd name="T3" fmla="*/ 2147483647 h 59"/>
                <a:gd name="T4" fmla="*/ 0 w 35"/>
                <a:gd name="T5" fmla="*/ 2147483647 h 59"/>
                <a:gd name="T6" fmla="*/ 2147483647 w 35"/>
                <a:gd name="T7" fmla="*/ 0 h 59"/>
                <a:gd name="T8" fmla="*/ 2147483647 w 35"/>
                <a:gd name="T9" fmla="*/ 2147483647 h 59"/>
                <a:gd name="T10" fmla="*/ 0 60000 65536"/>
                <a:gd name="T11" fmla="*/ 0 60000 65536"/>
                <a:gd name="T12" fmla="*/ 0 60000 65536"/>
                <a:gd name="T13" fmla="*/ 0 60000 65536"/>
                <a:gd name="T14" fmla="*/ 0 60000 65536"/>
                <a:gd name="T15" fmla="*/ 0 w 35"/>
                <a:gd name="T16" fmla="*/ 0 h 59"/>
                <a:gd name="T17" fmla="*/ 35 w 35"/>
                <a:gd name="T18" fmla="*/ 59 h 59"/>
              </a:gdLst>
              <a:ahLst/>
              <a:cxnLst>
                <a:cxn ang="T10">
                  <a:pos x="T0" y="T1"/>
                </a:cxn>
                <a:cxn ang="T11">
                  <a:pos x="T2" y="T3"/>
                </a:cxn>
                <a:cxn ang="T12">
                  <a:pos x="T4" y="T5"/>
                </a:cxn>
                <a:cxn ang="T13">
                  <a:pos x="T6" y="T7"/>
                </a:cxn>
                <a:cxn ang="T14">
                  <a:pos x="T8" y="T9"/>
                </a:cxn>
              </a:cxnLst>
              <a:rect l="T15" t="T16" r="T17" b="T18"/>
              <a:pathLst>
                <a:path w="35" h="59">
                  <a:moveTo>
                    <a:pt x="35" y="29"/>
                  </a:moveTo>
                  <a:cubicBezTo>
                    <a:pt x="35" y="36"/>
                    <a:pt x="20" y="59"/>
                    <a:pt x="18" y="59"/>
                  </a:cubicBezTo>
                  <a:cubicBezTo>
                    <a:pt x="15" y="59"/>
                    <a:pt x="0" y="36"/>
                    <a:pt x="0" y="29"/>
                  </a:cubicBezTo>
                  <a:cubicBezTo>
                    <a:pt x="0" y="19"/>
                    <a:pt x="8" y="0"/>
                    <a:pt x="18" y="0"/>
                  </a:cubicBezTo>
                  <a:cubicBezTo>
                    <a:pt x="27" y="0"/>
                    <a:pt x="35" y="19"/>
                    <a:pt x="35" y="29"/>
                  </a:cubicBezTo>
                  <a:close/>
                </a:path>
              </a:pathLst>
            </a:custGeom>
            <a:solidFill>
              <a:srgbClr val="ED8995"/>
            </a:solidFill>
            <a:ln w="9525">
              <a:noFill/>
              <a:round/>
              <a:headEnd/>
              <a:tailEnd/>
            </a:ln>
          </p:spPr>
          <p:txBody>
            <a:bodyPr/>
            <a:lstStyle/>
            <a:p>
              <a:endParaRPr lang="en-US"/>
            </a:p>
          </p:txBody>
        </p:sp>
        <p:sp>
          <p:nvSpPr>
            <p:cNvPr id="27737" name="Freeform 1109"/>
            <p:cNvSpPr>
              <a:spLocks/>
            </p:cNvSpPr>
            <p:nvPr/>
          </p:nvSpPr>
          <p:spPr bwMode="auto">
            <a:xfrm>
              <a:off x="3656013" y="3628107"/>
              <a:ext cx="107950" cy="195263"/>
            </a:xfrm>
            <a:custGeom>
              <a:avLst/>
              <a:gdLst>
                <a:gd name="T0" fmla="*/ 2147483647 w 33"/>
                <a:gd name="T1" fmla="*/ 2147483647 h 59"/>
                <a:gd name="T2" fmla="*/ 2147483647 w 33"/>
                <a:gd name="T3" fmla="*/ 2147483647 h 59"/>
                <a:gd name="T4" fmla="*/ 0 w 33"/>
                <a:gd name="T5" fmla="*/ 2147483647 h 59"/>
                <a:gd name="T6" fmla="*/ 2147483647 w 33"/>
                <a:gd name="T7" fmla="*/ 0 h 59"/>
                <a:gd name="T8" fmla="*/ 2147483647 w 33"/>
                <a:gd name="T9" fmla="*/ 2147483647 h 59"/>
                <a:gd name="T10" fmla="*/ 0 60000 65536"/>
                <a:gd name="T11" fmla="*/ 0 60000 65536"/>
                <a:gd name="T12" fmla="*/ 0 60000 65536"/>
                <a:gd name="T13" fmla="*/ 0 60000 65536"/>
                <a:gd name="T14" fmla="*/ 0 60000 65536"/>
                <a:gd name="T15" fmla="*/ 0 w 33"/>
                <a:gd name="T16" fmla="*/ 0 h 59"/>
                <a:gd name="T17" fmla="*/ 33 w 33"/>
                <a:gd name="T18" fmla="*/ 59 h 59"/>
              </a:gdLst>
              <a:ahLst/>
              <a:cxnLst>
                <a:cxn ang="T10">
                  <a:pos x="T0" y="T1"/>
                </a:cxn>
                <a:cxn ang="T11">
                  <a:pos x="T2" y="T3"/>
                </a:cxn>
                <a:cxn ang="T12">
                  <a:pos x="T4" y="T5"/>
                </a:cxn>
                <a:cxn ang="T13">
                  <a:pos x="T6" y="T7"/>
                </a:cxn>
                <a:cxn ang="T14">
                  <a:pos x="T8" y="T9"/>
                </a:cxn>
              </a:cxnLst>
              <a:rect l="T15" t="T16" r="T17" b="T18"/>
              <a:pathLst>
                <a:path w="33" h="59">
                  <a:moveTo>
                    <a:pt x="33" y="29"/>
                  </a:moveTo>
                  <a:cubicBezTo>
                    <a:pt x="33" y="36"/>
                    <a:pt x="19" y="59"/>
                    <a:pt x="17" y="59"/>
                  </a:cubicBezTo>
                  <a:cubicBezTo>
                    <a:pt x="14" y="59"/>
                    <a:pt x="0" y="36"/>
                    <a:pt x="0" y="29"/>
                  </a:cubicBezTo>
                  <a:cubicBezTo>
                    <a:pt x="0" y="19"/>
                    <a:pt x="7" y="0"/>
                    <a:pt x="17" y="0"/>
                  </a:cubicBezTo>
                  <a:cubicBezTo>
                    <a:pt x="26" y="0"/>
                    <a:pt x="33" y="19"/>
                    <a:pt x="33" y="29"/>
                  </a:cubicBezTo>
                  <a:close/>
                </a:path>
              </a:pathLst>
            </a:custGeom>
            <a:solidFill>
              <a:srgbClr val="ED8A95"/>
            </a:solidFill>
            <a:ln w="9525">
              <a:noFill/>
              <a:round/>
              <a:headEnd/>
              <a:tailEnd/>
            </a:ln>
          </p:spPr>
          <p:txBody>
            <a:bodyPr/>
            <a:lstStyle/>
            <a:p>
              <a:endParaRPr lang="en-US"/>
            </a:p>
          </p:txBody>
        </p:sp>
        <p:sp>
          <p:nvSpPr>
            <p:cNvPr id="27738" name="Freeform 1110"/>
            <p:cNvSpPr>
              <a:spLocks/>
            </p:cNvSpPr>
            <p:nvPr/>
          </p:nvSpPr>
          <p:spPr bwMode="auto">
            <a:xfrm>
              <a:off x="3656013" y="3628107"/>
              <a:ext cx="107950" cy="195263"/>
            </a:xfrm>
            <a:custGeom>
              <a:avLst/>
              <a:gdLst>
                <a:gd name="T0" fmla="*/ 2147483647 w 33"/>
                <a:gd name="T1" fmla="*/ 2147483647 h 59"/>
                <a:gd name="T2" fmla="*/ 2147483647 w 33"/>
                <a:gd name="T3" fmla="*/ 2147483647 h 59"/>
                <a:gd name="T4" fmla="*/ 0 w 33"/>
                <a:gd name="T5" fmla="*/ 2147483647 h 59"/>
                <a:gd name="T6" fmla="*/ 2147483647 w 33"/>
                <a:gd name="T7" fmla="*/ 0 h 59"/>
                <a:gd name="T8" fmla="*/ 2147483647 w 33"/>
                <a:gd name="T9" fmla="*/ 2147483647 h 59"/>
                <a:gd name="T10" fmla="*/ 0 60000 65536"/>
                <a:gd name="T11" fmla="*/ 0 60000 65536"/>
                <a:gd name="T12" fmla="*/ 0 60000 65536"/>
                <a:gd name="T13" fmla="*/ 0 60000 65536"/>
                <a:gd name="T14" fmla="*/ 0 60000 65536"/>
                <a:gd name="T15" fmla="*/ 0 w 33"/>
                <a:gd name="T16" fmla="*/ 0 h 59"/>
                <a:gd name="T17" fmla="*/ 33 w 33"/>
                <a:gd name="T18" fmla="*/ 59 h 59"/>
              </a:gdLst>
              <a:ahLst/>
              <a:cxnLst>
                <a:cxn ang="T10">
                  <a:pos x="T0" y="T1"/>
                </a:cxn>
                <a:cxn ang="T11">
                  <a:pos x="T2" y="T3"/>
                </a:cxn>
                <a:cxn ang="T12">
                  <a:pos x="T4" y="T5"/>
                </a:cxn>
                <a:cxn ang="T13">
                  <a:pos x="T6" y="T7"/>
                </a:cxn>
                <a:cxn ang="T14">
                  <a:pos x="T8" y="T9"/>
                </a:cxn>
              </a:cxnLst>
              <a:rect l="T15" t="T16" r="T17" b="T18"/>
              <a:pathLst>
                <a:path w="33" h="59">
                  <a:moveTo>
                    <a:pt x="33" y="29"/>
                  </a:moveTo>
                  <a:cubicBezTo>
                    <a:pt x="33" y="36"/>
                    <a:pt x="19" y="59"/>
                    <a:pt x="17" y="59"/>
                  </a:cubicBezTo>
                  <a:cubicBezTo>
                    <a:pt x="14" y="59"/>
                    <a:pt x="0" y="36"/>
                    <a:pt x="0" y="29"/>
                  </a:cubicBezTo>
                  <a:cubicBezTo>
                    <a:pt x="0" y="19"/>
                    <a:pt x="7" y="0"/>
                    <a:pt x="17" y="0"/>
                  </a:cubicBezTo>
                  <a:cubicBezTo>
                    <a:pt x="26" y="0"/>
                    <a:pt x="33" y="19"/>
                    <a:pt x="33" y="29"/>
                  </a:cubicBezTo>
                  <a:close/>
                </a:path>
              </a:pathLst>
            </a:custGeom>
            <a:solidFill>
              <a:srgbClr val="EE8C96"/>
            </a:solidFill>
            <a:ln w="9525">
              <a:noFill/>
              <a:round/>
              <a:headEnd/>
              <a:tailEnd/>
            </a:ln>
          </p:spPr>
          <p:txBody>
            <a:bodyPr/>
            <a:lstStyle/>
            <a:p>
              <a:endParaRPr lang="en-US"/>
            </a:p>
          </p:txBody>
        </p:sp>
        <p:sp>
          <p:nvSpPr>
            <p:cNvPr id="27739" name="Freeform 1111"/>
            <p:cNvSpPr>
              <a:spLocks/>
            </p:cNvSpPr>
            <p:nvPr/>
          </p:nvSpPr>
          <p:spPr bwMode="auto">
            <a:xfrm>
              <a:off x="3656013" y="3628107"/>
              <a:ext cx="107950" cy="190500"/>
            </a:xfrm>
            <a:custGeom>
              <a:avLst/>
              <a:gdLst>
                <a:gd name="T0" fmla="*/ 2147483647 w 33"/>
                <a:gd name="T1" fmla="*/ 2147483647 h 58"/>
                <a:gd name="T2" fmla="*/ 2147483647 w 33"/>
                <a:gd name="T3" fmla="*/ 2147483647 h 58"/>
                <a:gd name="T4" fmla="*/ 0 w 33"/>
                <a:gd name="T5" fmla="*/ 2147483647 h 58"/>
                <a:gd name="T6" fmla="*/ 2147483647 w 33"/>
                <a:gd name="T7" fmla="*/ 0 h 58"/>
                <a:gd name="T8" fmla="*/ 2147483647 w 33"/>
                <a:gd name="T9" fmla="*/ 2147483647 h 58"/>
                <a:gd name="T10" fmla="*/ 0 60000 65536"/>
                <a:gd name="T11" fmla="*/ 0 60000 65536"/>
                <a:gd name="T12" fmla="*/ 0 60000 65536"/>
                <a:gd name="T13" fmla="*/ 0 60000 65536"/>
                <a:gd name="T14" fmla="*/ 0 60000 65536"/>
                <a:gd name="T15" fmla="*/ 0 w 33"/>
                <a:gd name="T16" fmla="*/ 0 h 58"/>
                <a:gd name="T17" fmla="*/ 33 w 33"/>
                <a:gd name="T18" fmla="*/ 58 h 58"/>
              </a:gdLst>
              <a:ahLst/>
              <a:cxnLst>
                <a:cxn ang="T10">
                  <a:pos x="T0" y="T1"/>
                </a:cxn>
                <a:cxn ang="T11">
                  <a:pos x="T2" y="T3"/>
                </a:cxn>
                <a:cxn ang="T12">
                  <a:pos x="T4" y="T5"/>
                </a:cxn>
                <a:cxn ang="T13">
                  <a:pos x="T6" y="T7"/>
                </a:cxn>
                <a:cxn ang="T14">
                  <a:pos x="T8" y="T9"/>
                </a:cxn>
              </a:cxnLst>
              <a:rect l="T15" t="T16" r="T17" b="T18"/>
              <a:pathLst>
                <a:path w="33" h="58">
                  <a:moveTo>
                    <a:pt x="33" y="29"/>
                  </a:moveTo>
                  <a:cubicBezTo>
                    <a:pt x="33" y="36"/>
                    <a:pt x="19" y="58"/>
                    <a:pt x="17" y="58"/>
                  </a:cubicBezTo>
                  <a:cubicBezTo>
                    <a:pt x="14" y="58"/>
                    <a:pt x="0" y="36"/>
                    <a:pt x="0" y="29"/>
                  </a:cubicBezTo>
                  <a:cubicBezTo>
                    <a:pt x="0" y="18"/>
                    <a:pt x="7" y="0"/>
                    <a:pt x="17" y="0"/>
                  </a:cubicBezTo>
                  <a:cubicBezTo>
                    <a:pt x="26" y="0"/>
                    <a:pt x="33" y="18"/>
                    <a:pt x="33" y="29"/>
                  </a:cubicBezTo>
                  <a:close/>
                </a:path>
              </a:pathLst>
            </a:custGeom>
            <a:solidFill>
              <a:srgbClr val="EE8C97"/>
            </a:solidFill>
            <a:ln w="9525">
              <a:noFill/>
              <a:round/>
              <a:headEnd/>
              <a:tailEnd/>
            </a:ln>
          </p:spPr>
          <p:txBody>
            <a:bodyPr/>
            <a:lstStyle/>
            <a:p>
              <a:endParaRPr lang="en-US"/>
            </a:p>
          </p:txBody>
        </p:sp>
        <p:sp>
          <p:nvSpPr>
            <p:cNvPr id="27740" name="Freeform 1112"/>
            <p:cNvSpPr>
              <a:spLocks/>
            </p:cNvSpPr>
            <p:nvPr/>
          </p:nvSpPr>
          <p:spPr bwMode="auto">
            <a:xfrm>
              <a:off x="3656013" y="3631282"/>
              <a:ext cx="107950" cy="187325"/>
            </a:xfrm>
            <a:custGeom>
              <a:avLst/>
              <a:gdLst>
                <a:gd name="T0" fmla="*/ 2147483647 w 33"/>
                <a:gd name="T1" fmla="*/ 2147483647 h 57"/>
                <a:gd name="T2" fmla="*/ 2147483647 w 33"/>
                <a:gd name="T3" fmla="*/ 2147483647 h 57"/>
                <a:gd name="T4" fmla="*/ 0 w 33"/>
                <a:gd name="T5" fmla="*/ 2147483647 h 57"/>
                <a:gd name="T6" fmla="*/ 2147483647 w 33"/>
                <a:gd name="T7" fmla="*/ 0 h 57"/>
                <a:gd name="T8" fmla="*/ 2147483647 w 33"/>
                <a:gd name="T9" fmla="*/ 2147483647 h 57"/>
                <a:gd name="T10" fmla="*/ 0 60000 65536"/>
                <a:gd name="T11" fmla="*/ 0 60000 65536"/>
                <a:gd name="T12" fmla="*/ 0 60000 65536"/>
                <a:gd name="T13" fmla="*/ 0 60000 65536"/>
                <a:gd name="T14" fmla="*/ 0 60000 65536"/>
                <a:gd name="T15" fmla="*/ 0 w 33"/>
                <a:gd name="T16" fmla="*/ 0 h 57"/>
                <a:gd name="T17" fmla="*/ 33 w 33"/>
                <a:gd name="T18" fmla="*/ 57 h 57"/>
              </a:gdLst>
              <a:ahLst/>
              <a:cxnLst>
                <a:cxn ang="T10">
                  <a:pos x="T0" y="T1"/>
                </a:cxn>
                <a:cxn ang="T11">
                  <a:pos x="T2" y="T3"/>
                </a:cxn>
                <a:cxn ang="T12">
                  <a:pos x="T4" y="T5"/>
                </a:cxn>
                <a:cxn ang="T13">
                  <a:pos x="T6" y="T7"/>
                </a:cxn>
                <a:cxn ang="T14">
                  <a:pos x="T8" y="T9"/>
                </a:cxn>
              </a:cxnLst>
              <a:rect l="T15" t="T16" r="T17" b="T18"/>
              <a:pathLst>
                <a:path w="33" h="57">
                  <a:moveTo>
                    <a:pt x="33" y="28"/>
                  </a:moveTo>
                  <a:cubicBezTo>
                    <a:pt x="33" y="35"/>
                    <a:pt x="19" y="57"/>
                    <a:pt x="17" y="57"/>
                  </a:cubicBezTo>
                  <a:cubicBezTo>
                    <a:pt x="14" y="57"/>
                    <a:pt x="0" y="35"/>
                    <a:pt x="0" y="28"/>
                  </a:cubicBezTo>
                  <a:cubicBezTo>
                    <a:pt x="0" y="17"/>
                    <a:pt x="7" y="0"/>
                    <a:pt x="17" y="0"/>
                  </a:cubicBezTo>
                  <a:cubicBezTo>
                    <a:pt x="26" y="0"/>
                    <a:pt x="33" y="17"/>
                    <a:pt x="33" y="28"/>
                  </a:cubicBezTo>
                  <a:close/>
                </a:path>
              </a:pathLst>
            </a:custGeom>
            <a:solidFill>
              <a:srgbClr val="EE8C97"/>
            </a:solidFill>
            <a:ln w="9525">
              <a:noFill/>
              <a:round/>
              <a:headEnd/>
              <a:tailEnd/>
            </a:ln>
          </p:spPr>
          <p:txBody>
            <a:bodyPr/>
            <a:lstStyle/>
            <a:p>
              <a:endParaRPr lang="en-US"/>
            </a:p>
          </p:txBody>
        </p:sp>
        <p:sp>
          <p:nvSpPr>
            <p:cNvPr id="27741" name="Freeform 1113"/>
            <p:cNvSpPr>
              <a:spLocks/>
            </p:cNvSpPr>
            <p:nvPr/>
          </p:nvSpPr>
          <p:spPr bwMode="auto">
            <a:xfrm>
              <a:off x="3656013" y="3631282"/>
              <a:ext cx="107950" cy="187325"/>
            </a:xfrm>
            <a:custGeom>
              <a:avLst/>
              <a:gdLst>
                <a:gd name="T0" fmla="*/ 2147483647 w 33"/>
                <a:gd name="T1" fmla="*/ 2147483647 h 57"/>
                <a:gd name="T2" fmla="*/ 2147483647 w 33"/>
                <a:gd name="T3" fmla="*/ 2147483647 h 57"/>
                <a:gd name="T4" fmla="*/ 0 w 33"/>
                <a:gd name="T5" fmla="*/ 2147483647 h 57"/>
                <a:gd name="T6" fmla="*/ 2147483647 w 33"/>
                <a:gd name="T7" fmla="*/ 0 h 57"/>
                <a:gd name="T8" fmla="*/ 2147483647 w 33"/>
                <a:gd name="T9" fmla="*/ 2147483647 h 57"/>
                <a:gd name="T10" fmla="*/ 0 60000 65536"/>
                <a:gd name="T11" fmla="*/ 0 60000 65536"/>
                <a:gd name="T12" fmla="*/ 0 60000 65536"/>
                <a:gd name="T13" fmla="*/ 0 60000 65536"/>
                <a:gd name="T14" fmla="*/ 0 60000 65536"/>
                <a:gd name="T15" fmla="*/ 0 w 33"/>
                <a:gd name="T16" fmla="*/ 0 h 57"/>
                <a:gd name="T17" fmla="*/ 33 w 33"/>
                <a:gd name="T18" fmla="*/ 57 h 57"/>
              </a:gdLst>
              <a:ahLst/>
              <a:cxnLst>
                <a:cxn ang="T10">
                  <a:pos x="T0" y="T1"/>
                </a:cxn>
                <a:cxn ang="T11">
                  <a:pos x="T2" y="T3"/>
                </a:cxn>
                <a:cxn ang="T12">
                  <a:pos x="T4" y="T5"/>
                </a:cxn>
                <a:cxn ang="T13">
                  <a:pos x="T6" y="T7"/>
                </a:cxn>
                <a:cxn ang="T14">
                  <a:pos x="T8" y="T9"/>
                </a:cxn>
              </a:cxnLst>
              <a:rect l="T15" t="T16" r="T17" b="T18"/>
              <a:pathLst>
                <a:path w="33" h="57">
                  <a:moveTo>
                    <a:pt x="33" y="28"/>
                  </a:moveTo>
                  <a:cubicBezTo>
                    <a:pt x="33" y="35"/>
                    <a:pt x="19" y="57"/>
                    <a:pt x="17" y="57"/>
                  </a:cubicBezTo>
                  <a:cubicBezTo>
                    <a:pt x="14" y="57"/>
                    <a:pt x="0" y="35"/>
                    <a:pt x="0" y="28"/>
                  </a:cubicBezTo>
                  <a:cubicBezTo>
                    <a:pt x="0" y="17"/>
                    <a:pt x="7" y="0"/>
                    <a:pt x="17" y="0"/>
                  </a:cubicBezTo>
                  <a:cubicBezTo>
                    <a:pt x="26" y="0"/>
                    <a:pt x="33" y="17"/>
                    <a:pt x="33" y="28"/>
                  </a:cubicBezTo>
                  <a:close/>
                </a:path>
              </a:pathLst>
            </a:custGeom>
            <a:solidFill>
              <a:srgbClr val="EE8D98"/>
            </a:solidFill>
            <a:ln w="9525">
              <a:noFill/>
              <a:round/>
              <a:headEnd/>
              <a:tailEnd/>
            </a:ln>
          </p:spPr>
          <p:txBody>
            <a:bodyPr/>
            <a:lstStyle/>
            <a:p>
              <a:endParaRPr lang="en-US"/>
            </a:p>
          </p:txBody>
        </p:sp>
        <p:sp>
          <p:nvSpPr>
            <p:cNvPr id="27742" name="Freeform 1114"/>
            <p:cNvSpPr>
              <a:spLocks/>
            </p:cNvSpPr>
            <p:nvPr/>
          </p:nvSpPr>
          <p:spPr bwMode="auto">
            <a:xfrm>
              <a:off x="3656013" y="3631282"/>
              <a:ext cx="107950" cy="187325"/>
            </a:xfrm>
            <a:custGeom>
              <a:avLst/>
              <a:gdLst>
                <a:gd name="T0" fmla="*/ 2147483647 w 33"/>
                <a:gd name="T1" fmla="*/ 2147483647 h 57"/>
                <a:gd name="T2" fmla="*/ 2147483647 w 33"/>
                <a:gd name="T3" fmla="*/ 2147483647 h 57"/>
                <a:gd name="T4" fmla="*/ 0 w 33"/>
                <a:gd name="T5" fmla="*/ 2147483647 h 57"/>
                <a:gd name="T6" fmla="*/ 2147483647 w 33"/>
                <a:gd name="T7" fmla="*/ 0 h 57"/>
                <a:gd name="T8" fmla="*/ 2147483647 w 33"/>
                <a:gd name="T9" fmla="*/ 2147483647 h 57"/>
                <a:gd name="T10" fmla="*/ 0 60000 65536"/>
                <a:gd name="T11" fmla="*/ 0 60000 65536"/>
                <a:gd name="T12" fmla="*/ 0 60000 65536"/>
                <a:gd name="T13" fmla="*/ 0 60000 65536"/>
                <a:gd name="T14" fmla="*/ 0 60000 65536"/>
                <a:gd name="T15" fmla="*/ 0 w 33"/>
                <a:gd name="T16" fmla="*/ 0 h 57"/>
                <a:gd name="T17" fmla="*/ 33 w 33"/>
                <a:gd name="T18" fmla="*/ 57 h 57"/>
              </a:gdLst>
              <a:ahLst/>
              <a:cxnLst>
                <a:cxn ang="T10">
                  <a:pos x="T0" y="T1"/>
                </a:cxn>
                <a:cxn ang="T11">
                  <a:pos x="T2" y="T3"/>
                </a:cxn>
                <a:cxn ang="T12">
                  <a:pos x="T4" y="T5"/>
                </a:cxn>
                <a:cxn ang="T13">
                  <a:pos x="T6" y="T7"/>
                </a:cxn>
                <a:cxn ang="T14">
                  <a:pos x="T8" y="T9"/>
                </a:cxn>
              </a:cxnLst>
              <a:rect l="T15" t="T16" r="T17" b="T18"/>
              <a:pathLst>
                <a:path w="33" h="57">
                  <a:moveTo>
                    <a:pt x="33" y="28"/>
                  </a:moveTo>
                  <a:cubicBezTo>
                    <a:pt x="33" y="35"/>
                    <a:pt x="19" y="57"/>
                    <a:pt x="17" y="57"/>
                  </a:cubicBezTo>
                  <a:cubicBezTo>
                    <a:pt x="14" y="57"/>
                    <a:pt x="0" y="35"/>
                    <a:pt x="0" y="28"/>
                  </a:cubicBezTo>
                  <a:cubicBezTo>
                    <a:pt x="0" y="17"/>
                    <a:pt x="8" y="0"/>
                    <a:pt x="17" y="0"/>
                  </a:cubicBezTo>
                  <a:cubicBezTo>
                    <a:pt x="26" y="0"/>
                    <a:pt x="33" y="17"/>
                    <a:pt x="33" y="28"/>
                  </a:cubicBezTo>
                  <a:close/>
                </a:path>
              </a:pathLst>
            </a:custGeom>
            <a:solidFill>
              <a:srgbClr val="EE8E98"/>
            </a:solidFill>
            <a:ln w="9525">
              <a:noFill/>
              <a:round/>
              <a:headEnd/>
              <a:tailEnd/>
            </a:ln>
          </p:spPr>
          <p:txBody>
            <a:bodyPr/>
            <a:lstStyle/>
            <a:p>
              <a:endParaRPr lang="en-US"/>
            </a:p>
          </p:txBody>
        </p:sp>
        <p:sp>
          <p:nvSpPr>
            <p:cNvPr id="27743" name="Freeform 1115"/>
            <p:cNvSpPr>
              <a:spLocks/>
            </p:cNvSpPr>
            <p:nvPr/>
          </p:nvSpPr>
          <p:spPr bwMode="auto">
            <a:xfrm>
              <a:off x="3656013" y="3631282"/>
              <a:ext cx="107950" cy="184150"/>
            </a:xfrm>
            <a:custGeom>
              <a:avLst/>
              <a:gdLst>
                <a:gd name="T0" fmla="*/ 2147483647 w 33"/>
                <a:gd name="T1" fmla="*/ 2147483647 h 56"/>
                <a:gd name="T2" fmla="*/ 2147483647 w 33"/>
                <a:gd name="T3" fmla="*/ 2147483647 h 56"/>
                <a:gd name="T4" fmla="*/ 0 w 33"/>
                <a:gd name="T5" fmla="*/ 2147483647 h 56"/>
                <a:gd name="T6" fmla="*/ 2147483647 w 33"/>
                <a:gd name="T7" fmla="*/ 0 h 56"/>
                <a:gd name="T8" fmla="*/ 2147483647 w 33"/>
                <a:gd name="T9" fmla="*/ 2147483647 h 56"/>
                <a:gd name="T10" fmla="*/ 0 60000 65536"/>
                <a:gd name="T11" fmla="*/ 0 60000 65536"/>
                <a:gd name="T12" fmla="*/ 0 60000 65536"/>
                <a:gd name="T13" fmla="*/ 0 60000 65536"/>
                <a:gd name="T14" fmla="*/ 0 60000 65536"/>
                <a:gd name="T15" fmla="*/ 0 w 33"/>
                <a:gd name="T16" fmla="*/ 0 h 56"/>
                <a:gd name="T17" fmla="*/ 33 w 33"/>
                <a:gd name="T18" fmla="*/ 56 h 56"/>
              </a:gdLst>
              <a:ahLst/>
              <a:cxnLst>
                <a:cxn ang="T10">
                  <a:pos x="T0" y="T1"/>
                </a:cxn>
                <a:cxn ang="T11">
                  <a:pos x="T2" y="T3"/>
                </a:cxn>
                <a:cxn ang="T12">
                  <a:pos x="T4" y="T5"/>
                </a:cxn>
                <a:cxn ang="T13">
                  <a:pos x="T6" y="T7"/>
                </a:cxn>
                <a:cxn ang="T14">
                  <a:pos x="T8" y="T9"/>
                </a:cxn>
              </a:cxnLst>
              <a:rect l="T15" t="T16" r="T17" b="T18"/>
              <a:pathLst>
                <a:path w="33" h="56">
                  <a:moveTo>
                    <a:pt x="33" y="27"/>
                  </a:moveTo>
                  <a:cubicBezTo>
                    <a:pt x="33" y="35"/>
                    <a:pt x="19" y="56"/>
                    <a:pt x="17" y="56"/>
                  </a:cubicBezTo>
                  <a:cubicBezTo>
                    <a:pt x="14" y="56"/>
                    <a:pt x="0" y="35"/>
                    <a:pt x="0" y="27"/>
                  </a:cubicBezTo>
                  <a:cubicBezTo>
                    <a:pt x="0" y="17"/>
                    <a:pt x="8" y="0"/>
                    <a:pt x="17" y="0"/>
                  </a:cubicBezTo>
                  <a:cubicBezTo>
                    <a:pt x="25" y="0"/>
                    <a:pt x="33" y="17"/>
                    <a:pt x="33" y="27"/>
                  </a:cubicBezTo>
                  <a:close/>
                </a:path>
              </a:pathLst>
            </a:custGeom>
            <a:solidFill>
              <a:srgbClr val="EE8F99"/>
            </a:solidFill>
            <a:ln w="9525">
              <a:noFill/>
              <a:round/>
              <a:headEnd/>
              <a:tailEnd/>
            </a:ln>
          </p:spPr>
          <p:txBody>
            <a:bodyPr/>
            <a:lstStyle/>
            <a:p>
              <a:endParaRPr lang="en-US"/>
            </a:p>
          </p:txBody>
        </p:sp>
        <p:sp>
          <p:nvSpPr>
            <p:cNvPr id="27744" name="Freeform 1116"/>
            <p:cNvSpPr>
              <a:spLocks/>
            </p:cNvSpPr>
            <p:nvPr/>
          </p:nvSpPr>
          <p:spPr bwMode="auto">
            <a:xfrm>
              <a:off x="3656013" y="3631282"/>
              <a:ext cx="107950" cy="184150"/>
            </a:xfrm>
            <a:custGeom>
              <a:avLst/>
              <a:gdLst>
                <a:gd name="T0" fmla="*/ 2147483647 w 33"/>
                <a:gd name="T1" fmla="*/ 2147483647 h 56"/>
                <a:gd name="T2" fmla="*/ 2147483647 w 33"/>
                <a:gd name="T3" fmla="*/ 2147483647 h 56"/>
                <a:gd name="T4" fmla="*/ 0 w 33"/>
                <a:gd name="T5" fmla="*/ 2147483647 h 56"/>
                <a:gd name="T6" fmla="*/ 2147483647 w 33"/>
                <a:gd name="T7" fmla="*/ 0 h 56"/>
                <a:gd name="T8" fmla="*/ 2147483647 w 33"/>
                <a:gd name="T9" fmla="*/ 2147483647 h 56"/>
                <a:gd name="T10" fmla="*/ 0 60000 65536"/>
                <a:gd name="T11" fmla="*/ 0 60000 65536"/>
                <a:gd name="T12" fmla="*/ 0 60000 65536"/>
                <a:gd name="T13" fmla="*/ 0 60000 65536"/>
                <a:gd name="T14" fmla="*/ 0 60000 65536"/>
                <a:gd name="T15" fmla="*/ 0 w 33"/>
                <a:gd name="T16" fmla="*/ 0 h 56"/>
                <a:gd name="T17" fmla="*/ 33 w 33"/>
                <a:gd name="T18" fmla="*/ 56 h 56"/>
              </a:gdLst>
              <a:ahLst/>
              <a:cxnLst>
                <a:cxn ang="T10">
                  <a:pos x="T0" y="T1"/>
                </a:cxn>
                <a:cxn ang="T11">
                  <a:pos x="T2" y="T3"/>
                </a:cxn>
                <a:cxn ang="T12">
                  <a:pos x="T4" y="T5"/>
                </a:cxn>
                <a:cxn ang="T13">
                  <a:pos x="T6" y="T7"/>
                </a:cxn>
                <a:cxn ang="T14">
                  <a:pos x="T8" y="T9"/>
                </a:cxn>
              </a:cxnLst>
              <a:rect l="T15" t="T16" r="T17" b="T18"/>
              <a:pathLst>
                <a:path w="33" h="56">
                  <a:moveTo>
                    <a:pt x="33" y="27"/>
                  </a:moveTo>
                  <a:cubicBezTo>
                    <a:pt x="33" y="35"/>
                    <a:pt x="19" y="56"/>
                    <a:pt x="17" y="56"/>
                  </a:cubicBezTo>
                  <a:cubicBezTo>
                    <a:pt x="14" y="56"/>
                    <a:pt x="0" y="35"/>
                    <a:pt x="0" y="27"/>
                  </a:cubicBezTo>
                  <a:cubicBezTo>
                    <a:pt x="0" y="17"/>
                    <a:pt x="8" y="0"/>
                    <a:pt x="17" y="0"/>
                  </a:cubicBezTo>
                  <a:cubicBezTo>
                    <a:pt x="25" y="0"/>
                    <a:pt x="33" y="17"/>
                    <a:pt x="33" y="27"/>
                  </a:cubicBezTo>
                  <a:close/>
                </a:path>
              </a:pathLst>
            </a:custGeom>
            <a:solidFill>
              <a:srgbClr val="EE909A"/>
            </a:solidFill>
            <a:ln w="9525">
              <a:noFill/>
              <a:round/>
              <a:headEnd/>
              <a:tailEnd/>
            </a:ln>
          </p:spPr>
          <p:txBody>
            <a:bodyPr/>
            <a:lstStyle/>
            <a:p>
              <a:endParaRPr lang="en-US"/>
            </a:p>
          </p:txBody>
        </p:sp>
        <p:sp>
          <p:nvSpPr>
            <p:cNvPr id="27745" name="Freeform 1117"/>
            <p:cNvSpPr>
              <a:spLocks/>
            </p:cNvSpPr>
            <p:nvPr/>
          </p:nvSpPr>
          <p:spPr bwMode="auto">
            <a:xfrm>
              <a:off x="3659188" y="3631282"/>
              <a:ext cx="101600" cy="184150"/>
            </a:xfrm>
            <a:custGeom>
              <a:avLst/>
              <a:gdLst>
                <a:gd name="T0" fmla="*/ 2147483647 w 31"/>
                <a:gd name="T1" fmla="*/ 2147483647 h 56"/>
                <a:gd name="T2" fmla="*/ 2147483647 w 31"/>
                <a:gd name="T3" fmla="*/ 2147483647 h 56"/>
                <a:gd name="T4" fmla="*/ 0 w 31"/>
                <a:gd name="T5" fmla="*/ 2147483647 h 56"/>
                <a:gd name="T6" fmla="*/ 2147483647 w 31"/>
                <a:gd name="T7" fmla="*/ 0 h 56"/>
                <a:gd name="T8" fmla="*/ 2147483647 w 31"/>
                <a:gd name="T9" fmla="*/ 2147483647 h 56"/>
                <a:gd name="T10" fmla="*/ 0 60000 65536"/>
                <a:gd name="T11" fmla="*/ 0 60000 65536"/>
                <a:gd name="T12" fmla="*/ 0 60000 65536"/>
                <a:gd name="T13" fmla="*/ 0 60000 65536"/>
                <a:gd name="T14" fmla="*/ 0 60000 65536"/>
                <a:gd name="T15" fmla="*/ 0 w 31"/>
                <a:gd name="T16" fmla="*/ 0 h 56"/>
                <a:gd name="T17" fmla="*/ 31 w 31"/>
                <a:gd name="T18" fmla="*/ 56 h 56"/>
              </a:gdLst>
              <a:ahLst/>
              <a:cxnLst>
                <a:cxn ang="T10">
                  <a:pos x="T0" y="T1"/>
                </a:cxn>
                <a:cxn ang="T11">
                  <a:pos x="T2" y="T3"/>
                </a:cxn>
                <a:cxn ang="T12">
                  <a:pos x="T4" y="T5"/>
                </a:cxn>
                <a:cxn ang="T13">
                  <a:pos x="T6" y="T7"/>
                </a:cxn>
                <a:cxn ang="T14">
                  <a:pos x="T8" y="T9"/>
                </a:cxn>
              </a:cxnLst>
              <a:rect l="T15" t="T16" r="T17" b="T18"/>
              <a:pathLst>
                <a:path w="31" h="56">
                  <a:moveTo>
                    <a:pt x="31" y="27"/>
                  </a:moveTo>
                  <a:cubicBezTo>
                    <a:pt x="31" y="35"/>
                    <a:pt x="19" y="56"/>
                    <a:pt x="16" y="56"/>
                  </a:cubicBezTo>
                  <a:cubicBezTo>
                    <a:pt x="13" y="56"/>
                    <a:pt x="0" y="35"/>
                    <a:pt x="0" y="27"/>
                  </a:cubicBezTo>
                  <a:cubicBezTo>
                    <a:pt x="0" y="17"/>
                    <a:pt x="7" y="0"/>
                    <a:pt x="16" y="0"/>
                  </a:cubicBezTo>
                  <a:cubicBezTo>
                    <a:pt x="24" y="0"/>
                    <a:pt x="31" y="17"/>
                    <a:pt x="31" y="27"/>
                  </a:cubicBezTo>
                  <a:close/>
                </a:path>
              </a:pathLst>
            </a:custGeom>
            <a:solidFill>
              <a:srgbClr val="EE919B"/>
            </a:solidFill>
            <a:ln w="9525">
              <a:noFill/>
              <a:round/>
              <a:headEnd/>
              <a:tailEnd/>
            </a:ln>
          </p:spPr>
          <p:txBody>
            <a:bodyPr/>
            <a:lstStyle/>
            <a:p>
              <a:endParaRPr lang="en-US"/>
            </a:p>
          </p:txBody>
        </p:sp>
        <p:sp>
          <p:nvSpPr>
            <p:cNvPr id="27746" name="Freeform 1118"/>
            <p:cNvSpPr>
              <a:spLocks/>
            </p:cNvSpPr>
            <p:nvPr/>
          </p:nvSpPr>
          <p:spPr bwMode="auto">
            <a:xfrm>
              <a:off x="3659188" y="3631282"/>
              <a:ext cx="101600" cy="180975"/>
            </a:xfrm>
            <a:custGeom>
              <a:avLst/>
              <a:gdLst>
                <a:gd name="T0" fmla="*/ 2147483647 w 31"/>
                <a:gd name="T1" fmla="*/ 2147483647 h 55"/>
                <a:gd name="T2" fmla="*/ 2147483647 w 31"/>
                <a:gd name="T3" fmla="*/ 2147483647 h 55"/>
                <a:gd name="T4" fmla="*/ 0 w 31"/>
                <a:gd name="T5" fmla="*/ 2147483647 h 55"/>
                <a:gd name="T6" fmla="*/ 2147483647 w 31"/>
                <a:gd name="T7" fmla="*/ 0 h 55"/>
                <a:gd name="T8" fmla="*/ 2147483647 w 31"/>
                <a:gd name="T9" fmla="*/ 2147483647 h 55"/>
                <a:gd name="T10" fmla="*/ 0 60000 65536"/>
                <a:gd name="T11" fmla="*/ 0 60000 65536"/>
                <a:gd name="T12" fmla="*/ 0 60000 65536"/>
                <a:gd name="T13" fmla="*/ 0 60000 65536"/>
                <a:gd name="T14" fmla="*/ 0 60000 65536"/>
                <a:gd name="T15" fmla="*/ 0 w 31"/>
                <a:gd name="T16" fmla="*/ 0 h 55"/>
                <a:gd name="T17" fmla="*/ 31 w 31"/>
                <a:gd name="T18" fmla="*/ 55 h 55"/>
              </a:gdLst>
              <a:ahLst/>
              <a:cxnLst>
                <a:cxn ang="T10">
                  <a:pos x="T0" y="T1"/>
                </a:cxn>
                <a:cxn ang="T11">
                  <a:pos x="T2" y="T3"/>
                </a:cxn>
                <a:cxn ang="T12">
                  <a:pos x="T4" y="T5"/>
                </a:cxn>
                <a:cxn ang="T13">
                  <a:pos x="T6" y="T7"/>
                </a:cxn>
                <a:cxn ang="T14">
                  <a:pos x="T8" y="T9"/>
                </a:cxn>
              </a:cxnLst>
              <a:rect l="T15" t="T16" r="T17" b="T18"/>
              <a:pathLst>
                <a:path w="31" h="55">
                  <a:moveTo>
                    <a:pt x="31" y="27"/>
                  </a:moveTo>
                  <a:cubicBezTo>
                    <a:pt x="31" y="34"/>
                    <a:pt x="19" y="55"/>
                    <a:pt x="16" y="55"/>
                  </a:cubicBezTo>
                  <a:cubicBezTo>
                    <a:pt x="13" y="55"/>
                    <a:pt x="0" y="34"/>
                    <a:pt x="0" y="27"/>
                  </a:cubicBezTo>
                  <a:cubicBezTo>
                    <a:pt x="0" y="17"/>
                    <a:pt x="7" y="0"/>
                    <a:pt x="16" y="0"/>
                  </a:cubicBezTo>
                  <a:cubicBezTo>
                    <a:pt x="24" y="0"/>
                    <a:pt x="31" y="17"/>
                    <a:pt x="31" y="27"/>
                  </a:cubicBezTo>
                  <a:close/>
                </a:path>
              </a:pathLst>
            </a:custGeom>
            <a:solidFill>
              <a:srgbClr val="EE919B"/>
            </a:solidFill>
            <a:ln w="9525">
              <a:noFill/>
              <a:round/>
              <a:headEnd/>
              <a:tailEnd/>
            </a:ln>
          </p:spPr>
          <p:txBody>
            <a:bodyPr/>
            <a:lstStyle/>
            <a:p>
              <a:endParaRPr lang="en-US"/>
            </a:p>
          </p:txBody>
        </p:sp>
        <p:sp>
          <p:nvSpPr>
            <p:cNvPr id="27747" name="Freeform 1119"/>
            <p:cNvSpPr>
              <a:spLocks/>
            </p:cNvSpPr>
            <p:nvPr/>
          </p:nvSpPr>
          <p:spPr bwMode="auto">
            <a:xfrm>
              <a:off x="3659188" y="3631282"/>
              <a:ext cx="101600" cy="180975"/>
            </a:xfrm>
            <a:custGeom>
              <a:avLst/>
              <a:gdLst>
                <a:gd name="T0" fmla="*/ 2147483647 w 31"/>
                <a:gd name="T1" fmla="*/ 2147483647 h 55"/>
                <a:gd name="T2" fmla="*/ 2147483647 w 31"/>
                <a:gd name="T3" fmla="*/ 2147483647 h 55"/>
                <a:gd name="T4" fmla="*/ 0 w 31"/>
                <a:gd name="T5" fmla="*/ 2147483647 h 55"/>
                <a:gd name="T6" fmla="*/ 2147483647 w 31"/>
                <a:gd name="T7" fmla="*/ 0 h 55"/>
                <a:gd name="T8" fmla="*/ 2147483647 w 31"/>
                <a:gd name="T9" fmla="*/ 2147483647 h 55"/>
                <a:gd name="T10" fmla="*/ 0 60000 65536"/>
                <a:gd name="T11" fmla="*/ 0 60000 65536"/>
                <a:gd name="T12" fmla="*/ 0 60000 65536"/>
                <a:gd name="T13" fmla="*/ 0 60000 65536"/>
                <a:gd name="T14" fmla="*/ 0 60000 65536"/>
                <a:gd name="T15" fmla="*/ 0 w 31"/>
                <a:gd name="T16" fmla="*/ 0 h 55"/>
                <a:gd name="T17" fmla="*/ 31 w 31"/>
                <a:gd name="T18" fmla="*/ 55 h 55"/>
              </a:gdLst>
              <a:ahLst/>
              <a:cxnLst>
                <a:cxn ang="T10">
                  <a:pos x="T0" y="T1"/>
                </a:cxn>
                <a:cxn ang="T11">
                  <a:pos x="T2" y="T3"/>
                </a:cxn>
                <a:cxn ang="T12">
                  <a:pos x="T4" y="T5"/>
                </a:cxn>
                <a:cxn ang="T13">
                  <a:pos x="T6" y="T7"/>
                </a:cxn>
                <a:cxn ang="T14">
                  <a:pos x="T8" y="T9"/>
                </a:cxn>
              </a:cxnLst>
              <a:rect l="T15" t="T16" r="T17" b="T18"/>
              <a:pathLst>
                <a:path w="31" h="55">
                  <a:moveTo>
                    <a:pt x="31" y="27"/>
                  </a:moveTo>
                  <a:cubicBezTo>
                    <a:pt x="31" y="34"/>
                    <a:pt x="19" y="55"/>
                    <a:pt x="16" y="55"/>
                  </a:cubicBezTo>
                  <a:cubicBezTo>
                    <a:pt x="12" y="55"/>
                    <a:pt x="0" y="34"/>
                    <a:pt x="0" y="27"/>
                  </a:cubicBezTo>
                  <a:cubicBezTo>
                    <a:pt x="0" y="17"/>
                    <a:pt x="7" y="0"/>
                    <a:pt x="16" y="0"/>
                  </a:cubicBezTo>
                  <a:cubicBezTo>
                    <a:pt x="24" y="0"/>
                    <a:pt x="31" y="17"/>
                    <a:pt x="31" y="27"/>
                  </a:cubicBezTo>
                  <a:close/>
                </a:path>
              </a:pathLst>
            </a:custGeom>
            <a:solidFill>
              <a:srgbClr val="EE929C"/>
            </a:solidFill>
            <a:ln w="9525">
              <a:noFill/>
              <a:round/>
              <a:headEnd/>
              <a:tailEnd/>
            </a:ln>
          </p:spPr>
          <p:txBody>
            <a:bodyPr/>
            <a:lstStyle/>
            <a:p>
              <a:endParaRPr lang="en-US"/>
            </a:p>
          </p:txBody>
        </p:sp>
        <p:sp>
          <p:nvSpPr>
            <p:cNvPr id="27748" name="Freeform 1120"/>
            <p:cNvSpPr>
              <a:spLocks/>
            </p:cNvSpPr>
            <p:nvPr/>
          </p:nvSpPr>
          <p:spPr bwMode="auto">
            <a:xfrm>
              <a:off x="3659188" y="3634457"/>
              <a:ext cx="101600" cy="177800"/>
            </a:xfrm>
            <a:custGeom>
              <a:avLst/>
              <a:gdLst>
                <a:gd name="T0" fmla="*/ 2147483647 w 31"/>
                <a:gd name="T1" fmla="*/ 2147483647 h 54"/>
                <a:gd name="T2" fmla="*/ 2147483647 w 31"/>
                <a:gd name="T3" fmla="*/ 2147483647 h 54"/>
                <a:gd name="T4" fmla="*/ 0 w 31"/>
                <a:gd name="T5" fmla="*/ 2147483647 h 54"/>
                <a:gd name="T6" fmla="*/ 2147483647 w 31"/>
                <a:gd name="T7" fmla="*/ 0 h 54"/>
                <a:gd name="T8" fmla="*/ 2147483647 w 31"/>
                <a:gd name="T9" fmla="*/ 2147483647 h 54"/>
                <a:gd name="T10" fmla="*/ 0 60000 65536"/>
                <a:gd name="T11" fmla="*/ 0 60000 65536"/>
                <a:gd name="T12" fmla="*/ 0 60000 65536"/>
                <a:gd name="T13" fmla="*/ 0 60000 65536"/>
                <a:gd name="T14" fmla="*/ 0 60000 65536"/>
                <a:gd name="T15" fmla="*/ 0 w 31"/>
                <a:gd name="T16" fmla="*/ 0 h 54"/>
                <a:gd name="T17" fmla="*/ 31 w 31"/>
                <a:gd name="T18" fmla="*/ 54 h 54"/>
              </a:gdLst>
              <a:ahLst/>
              <a:cxnLst>
                <a:cxn ang="T10">
                  <a:pos x="T0" y="T1"/>
                </a:cxn>
                <a:cxn ang="T11">
                  <a:pos x="T2" y="T3"/>
                </a:cxn>
                <a:cxn ang="T12">
                  <a:pos x="T4" y="T5"/>
                </a:cxn>
                <a:cxn ang="T13">
                  <a:pos x="T6" y="T7"/>
                </a:cxn>
                <a:cxn ang="T14">
                  <a:pos x="T8" y="T9"/>
                </a:cxn>
              </a:cxnLst>
              <a:rect l="T15" t="T16" r="T17" b="T18"/>
              <a:pathLst>
                <a:path w="31" h="54">
                  <a:moveTo>
                    <a:pt x="31" y="26"/>
                  </a:moveTo>
                  <a:cubicBezTo>
                    <a:pt x="31" y="33"/>
                    <a:pt x="19" y="54"/>
                    <a:pt x="16" y="54"/>
                  </a:cubicBezTo>
                  <a:cubicBezTo>
                    <a:pt x="12" y="54"/>
                    <a:pt x="0" y="33"/>
                    <a:pt x="0" y="26"/>
                  </a:cubicBezTo>
                  <a:cubicBezTo>
                    <a:pt x="0" y="16"/>
                    <a:pt x="7" y="0"/>
                    <a:pt x="16" y="0"/>
                  </a:cubicBezTo>
                  <a:cubicBezTo>
                    <a:pt x="24" y="0"/>
                    <a:pt x="31" y="16"/>
                    <a:pt x="31" y="26"/>
                  </a:cubicBezTo>
                  <a:close/>
                </a:path>
              </a:pathLst>
            </a:custGeom>
            <a:solidFill>
              <a:srgbClr val="EF949D"/>
            </a:solidFill>
            <a:ln w="9525">
              <a:noFill/>
              <a:round/>
              <a:headEnd/>
              <a:tailEnd/>
            </a:ln>
          </p:spPr>
          <p:txBody>
            <a:bodyPr/>
            <a:lstStyle/>
            <a:p>
              <a:endParaRPr lang="en-US"/>
            </a:p>
          </p:txBody>
        </p:sp>
        <p:sp>
          <p:nvSpPr>
            <p:cNvPr id="27749" name="Freeform 1121"/>
            <p:cNvSpPr>
              <a:spLocks/>
            </p:cNvSpPr>
            <p:nvPr/>
          </p:nvSpPr>
          <p:spPr bwMode="auto">
            <a:xfrm>
              <a:off x="3659188" y="3634457"/>
              <a:ext cx="101600" cy="177800"/>
            </a:xfrm>
            <a:custGeom>
              <a:avLst/>
              <a:gdLst>
                <a:gd name="T0" fmla="*/ 2147483647 w 31"/>
                <a:gd name="T1" fmla="*/ 2147483647 h 54"/>
                <a:gd name="T2" fmla="*/ 2147483647 w 31"/>
                <a:gd name="T3" fmla="*/ 2147483647 h 54"/>
                <a:gd name="T4" fmla="*/ 0 w 31"/>
                <a:gd name="T5" fmla="*/ 2147483647 h 54"/>
                <a:gd name="T6" fmla="*/ 2147483647 w 31"/>
                <a:gd name="T7" fmla="*/ 0 h 54"/>
                <a:gd name="T8" fmla="*/ 2147483647 w 31"/>
                <a:gd name="T9" fmla="*/ 2147483647 h 54"/>
                <a:gd name="T10" fmla="*/ 0 60000 65536"/>
                <a:gd name="T11" fmla="*/ 0 60000 65536"/>
                <a:gd name="T12" fmla="*/ 0 60000 65536"/>
                <a:gd name="T13" fmla="*/ 0 60000 65536"/>
                <a:gd name="T14" fmla="*/ 0 60000 65536"/>
                <a:gd name="T15" fmla="*/ 0 w 31"/>
                <a:gd name="T16" fmla="*/ 0 h 54"/>
                <a:gd name="T17" fmla="*/ 31 w 31"/>
                <a:gd name="T18" fmla="*/ 54 h 54"/>
              </a:gdLst>
              <a:ahLst/>
              <a:cxnLst>
                <a:cxn ang="T10">
                  <a:pos x="T0" y="T1"/>
                </a:cxn>
                <a:cxn ang="T11">
                  <a:pos x="T2" y="T3"/>
                </a:cxn>
                <a:cxn ang="T12">
                  <a:pos x="T4" y="T5"/>
                </a:cxn>
                <a:cxn ang="T13">
                  <a:pos x="T6" y="T7"/>
                </a:cxn>
                <a:cxn ang="T14">
                  <a:pos x="T8" y="T9"/>
                </a:cxn>
              </a:cxnLst>
              <a:rect l="T15" t="T16" r="T17" b="T18"/>
              <a:pathLst>
                <a:path w="31" h="54">
                  <a:moveTo>
                    <a:pt x="31" y="26"/>
                  </a:moveTo>
                  <a:cubicBezTo>
                    <a:pt x="31" y="33"/>
                    <a:pt x="19" y="54"/>
                    <a:pt x="16" y="54"/>
                  </a:cubicBezTo>
                  <a:cubicBezTo>
                    <a:pt x="12" y="54"/>
                    <a:pt x="0" y="33"/>
                    <a:pt x="0" y="26"/>
                  </a:cubicBezTo>
                  <a:cubicBezTo>
                    <a:pt x="0" y="16"/>
                    <a:pt x="7" y="0"/>
                    <a:pt x="16" y="0"/>
                  </a:cubicBezTo>
                  <a:cubicBezTo>
                    <a:pt x="24" y="0"/>
                    <a:pt x="31" y="16"/>
                    <a:pt x="31" y="26"/>
                  </a:cubicBezTo>
                  <a:close/>
                </a:path>
              </a:pathLst>
            </a:custGeom>
            <a:solidFill>
              <a:srgbClr val="EF949D"/>
            </a:solidFill>
            <a:ln w="9525">
              <a:noFill/>
              <a:round/>
              <a:headEnd/>
              <a:tailEnd/>
            </a:ln>
          </p:spPr>
          <p:txBody>
            <a:bodyPr/>
            <a:lstStyle/>
            <a:p>
              <a:endParaRPr lang="en-US"/>
            </a:p>
          </p:txBody>
        </p:sp>
        <p:sp>
          <p:nvSpPr>
            <p:cNvPr id="27750" name="Freeform 1122"/>
            <p:cNvSpPr>
              <a:spLocks/>
            </p:cNvSpPr>
            <p:nvPr/>
          </p:nvSpPr>
          <p:spPr bwMode="auto">
            <a:xfrm>
              <a:off x="3659188" y="3634457"/>
              <a:ext cx="101600" cy="174625"/>
            </a:xfrm>
            <a:custGeom>
              <a:avLst/>
              <a:gdLst>
                <a:gd name="T0" fmla="*/ 2147483647 w 31"/>
                <a:gd name="T1" fmla="*/ 2147483647 h 53"/>
                <a:gd name="T2" fmla="*/ 2147483647 w 31"/>
                <a:gd name="T3" fmla="*/ 2147483647 h 53"/>
                <a:gd name="T4" fmla="*/ 0 w 31"/>
                <a:gd name="T5" fmla="*/ 2147483647 h 53"/>
                <a:gd name="T6" fmla="*/ 2147483647 w 31"/>
                <a:gd name="T7" fmla="*/ 0 h 53"/>
                <a:gd name="T8" fmla="*/ 2147483647 w 31"/>
                <a:gd name="T9" fmla="*/ 2147483647 h 53"/>
                <a:gd name="T10" fmla="*/ 0 60000 65536"/>
                <a:gd name="T11" fmla="*/ 0 60000 65536"/>
                <a:gd name="T12" fmla="*/ 0 60000 65536"/>
                <a:gd name="T13" fmla="*/ 0 60000 65536"/>
                <a:gd name="T14" fmla="*/ 0 60000 65536"/>
                <a:gd name="T15" fmla="*/ 0 w 31"/>
                <a:gd name="T16" fmla="*/ 0 h 53"/>
                <a:gd name="T17" fmla="*/ 31 w 31"/>
                <a:gd name="T18" fmla="*/ 53 h 53"/>
              </a:gdLst>
              <a:ahLst/>
              <a:cxnLst>
                <a:cxn ang="T10">
                  <a:pos x="T0" y="T1"/>
                </a:cxn>
                <a:cxn ang="T11">
                  <a:pos x="T2" y="T3"/>
                </a:cxn>
                <a:cxn ang="T12">
                  <a:pos x="T4" y="T5"/>
                </a:cxn>
                <a:cxn ang="T13">
                  <a:pos x="T6" y="T7"/>
                </a:cxn>
                <a:cxn ang="T14">
                  <a:pos x="T8" y="T9"/>
                </a:cxn>
              </a:cxnLst>
              <a:rect l="T15" t="T16" r="T17" b="T18"/>
              <a:pathLst>
                <a:path w="31" h="53">
                  <a:moveTo>
                    <a:pt x="31" y="26"/>
                  </a:moveTo>
                  <a:cubicBezTo>
                    <a:pt x="31" y="33"/>
                    <a:pt x="19" y="53"/>
                    <a:pt x="16" y="53"/>
                  </a:cubicBezTo>
                  <a:cubicBezTo>
                    <a:pt x="12" y="53"/>
                    <a:pt x="0" y="33"/>
                    <a:pt x="0" y="26"/>
                  </a:cubicBezTo>
                  <a:cubicBezTo>
                    <a:pt x="0" y="16"/>
                    <a:pt x="7" y="0"/>
                    <a:pt x="16" y="0"/>
                  </a:cubicBezTo>
                  <a:cubicBezTo>
                    <a:pt x="24" y="0"/>
                    <a:pt x="31" y="16"/>
                    <a:pt x="31" y="26"/>
                  </a:cubicBezTo>
                  <a:close/>
                </a:path>
              </a:pathLst>
            </a:custGeom>
            <a:solidFill>
              <a:srgbClr val="EF959E"/>
            </a:solidFill>
            <a:ln w="9525">
              <a:noFill/>
              <a:round/>
              <a:headEnd/>
              <a:tailEnd/>
            </a:ln>
          </p:spPr>
          <p:txBody>
            <a:bodyPr/>
            <a:lstStyle/>
            <a:p>
              <a:endParaRPr lang="en-US"/>
            </a:p>
          </p:txBody>
        </p:sp>
        <p:sp>
          <p:nvSpPr>
            <p:cNvPr id="27751" name="Freeform 1123"/>
            <p:cNvSpPr>
              <a:spLocks/>
            </p:cNvSpPr>
            <p:nvPr/>
          </p:nvSpPr>
          <p:spPr bwMode="auto">
            <a:xfrm>
              <a:off x="3659188" y="3634457"/>
              <a:ext cx="101600" cy="174625"/>
            </a:xfrm>
            <a:custGeom>
              <a:avLst/>
              <a:gdLst>
                <a:gd name="T0" fmla="*/ 2147483647 w 31"/>
                <a:gd name="T1" fmla="*/ 2147483647 h 53"/>
                <a:gd name="T2" fmla="*/ 2147483647 w 31"/>
                <a:gd name="T3" fmla="*/ 2147483647 h 53"/>
                <a:gd name="T4" fmla="*/ 0 w 31"/>
                <a:gd name="T5" fmla="*/ 2147483647 h 53"/>
                <a:gd name="T6" fmla="*/ 2147483647 w 31"/>
                <a:gd name="T7" fmla="*/ 0 h 53"/>
                <a:gd name="T8" fmla="*/ 2147483647 w 31"/>
                <a:gd name="T9" fmla="*/ 2147483647 h 53"/>
                <a:gd name="T10" fmla="*/ 0 60000 65536"/>
                <a:gd name="T11" fmla="*/ 0 60000 65536"/>
                <a:gd name="T12" fmla="*/ 0 60000 65536"/>
                <a:gd name="T13" fmla="*/ 0 60000 65536"/>
                <a:gd name="T14" fmla="*/ 0 60000 65536"/>
                <a:gd name="T15" fmla="*/ 0 w 31"/>
                <a:gd name="T16" fmla="*/ 0 h 53"/>
                <a:gd name="T17" fmla="*/ 31 w 31"/>
                <a:gd name="T18" fmla="*/ 53 h 53"/>
              </a:gdLst>
              <a:ahLst/>
              <a:cxnLst>
                <a:cxn ang="T10">
                  <a:pos x="T0" y="T1"/>
                </a:cxn>
                <a:cxn ang="T11">
                  <a:pos x="T2" y="T3"/>
                </a:cxn>
                <a:cxn ang="T12">
                  <a:pos x="T4" y="T5"/>
                </a:cxn>
                <a:cxn ang="T13">
                  <a:pos x="T6" y="T7"/>
                </a:cxn>
                <a:cxn ang="T14">
                  <a:pos x="T8" y="T9"/>
                </a:cxn>
              </a:cxnLst>
              <a:rect l="T15" t="T16" r="T17" b="T18"/>
              <a:pathLst>
                <a:path w="31" h="53">
                  <a:moveTo>
                    <a:pt x="31" y="26"/>
                  </a:moveTo>
                  <a:cubicBezTo>
                    <a:pt x="31" y="33"/>
                    <a:pt x="19" y="53"/>
                    <a:pt x="16" y="53"/>
                  </a:cubicBezTo>
                  <a:cubicBezTo>
                    <a:pt x="12" y="53"/>
                    <a:pt x="0" y="33"/>
                    <a:pt x="0" y="26"/>
                  </a:cubicBezTo>
                  <a:cubicBezTo>
                    <a:pt x="0" y="16"/>
                    <a:pt x="7" y="0"/>
                    <a:pt x="16" y="0"/>
                  </a:cubicBezTo>
                  <a:cubicBezTo>
                    <a:pt x="24" y="0"/>
                    <a:pt x="31" y="16"/>
                    <a:pt x="31" y="26"/>
                  </a:cubicBezTo>
                  <a:close/>
                </a:path>
              </a:pathLst>
            </a:custGeom>
            <a:solidFill>
              <a:srgbClr val="EF969E"/>
            </a:solidFill>
            <a:ln w="9525">
              <a:noFill/>
              <a:round/>
              <a:headEnd/>
              <a:tailEnd/>
            </a:ln>
          </p:spPr>
          <p:txBody>
            <a:bodyPr/>
            <a:lstStyle/>
            <a:p>
              <a:endParaRPr lang="en-US"/>
            </a:p>
          </p:txBody>
        </p:sp>
        <p:sp>
          <p:nvSpPr>
            <p:cNvPr id="27752" name="Freeform 1124"/>
            <p:cNvSpPr>
              <a:spLocks/>
            </p:cNvSpPr>
            <p:nvPr/>
          </p:nvSpPr>
          <p:spPr bwMode="auto">
            <a:xfrm>
              <a:off x="3659188" y="3634457"/>
              <a:ext cx="101600" cy="174625"/>
            </a:xfrm>
            <a:custGeom>
              <a:avLst/>
              <a:gdLst>
                <a:gd name="T0" fmla="*/ 2147483647 w 31"/>
                <a:gd name="T1" fmla="*/ 2147483647 h 53"/>
                <a:gd name="T2" fmla="*/ 2147483647 w 31"/>
                <a:gd name="T3" fmla="*/ 2147483647 h 53"/>
                <a:gd name="T4" fmla="*/ 0 w 31"/>
                <a:gd name="T5" fmla="*/ 2147483647 h 53"/>
                <a:gd name="T6" fmla="*/ 2147483647 w 31"/>
                <a:gd name="T7" fmla="*/ 0 h 53"/>
                <a:gd name="T8" fmla="*/ 2147483647 w 31"/>
                <a:gd name="T9" fmla="*/ 2147483647 h 53"/>
                <a:gd name="T10" fmla="*/ 0 60000 65536"/>
                <a:gd name="T11" fmla="*/ 0 60000 65536"/>
                <a:gd name="T12" fmla="*/ 0 60000 65536"/>
                <a:gd name="T13" fmla="*/ 0 60000 65536"/>
                <a:gd name="T14" fmla="*/ 0 60000 65536"/>
                <a:gd name="T15" fmla="*/ 0 w 31"/>
                <a:gd name="T16" fmla="*/ 0 h 53"/>
                <a:gd name="T17" fmla="*/ 31 w 31"/>
                <a:gd name="T18" fmla="*/ 53 h 53"/>
              </a:gdLst>
              <a:ahLst/>
              <a:cxnLst>
                <a:cxn ang="T10">
                  <a:pos x="T0" y="T1"/>
                </a:cxn>
                <a:cxn ang="T11">
                  <a:pos x="T2" y="T3"/>
                </a:cxn>
                <a:cxn ang="T12">
                  <a:pos x="T4" y="T5"/>
                </a:cxn>
                <a:cxn ang="T13">
                  <a:pos x="T6" y="T7"/>
                </a:cxn>
                <a:cxn ang="T14">
                  <a:pos x="T8" y="T9"/>
                </a:cxn>
              </a:cxnLst>
              <a:rect l="T15" t="T16" r="T17" b="T18"/>
              <a:pathLst>
                <a:path w="31" h="53">
                  <a:moveTo>
                    <a:pt x="31" y="26"/>
                  </a:moveTo>
                  <a:cubicBezTo>
                    <a:pt x="31" y="33"/>
                    <a:pt x="19" y="53"/>
                    <a:pt x="16" y="53"/>
                  </a:cubicBezTo>
                  <a:cubicBezTo>
                    <a:pt x="12" y="53"/>
                    <a:pt x="0" y="33"/>
                    <a:pt x="0" y="26"/>
                  </a:cubicBezTo>
                  <a:cubicBezTo>
                    <a:pt x="0" y="16"/>
                    <a:pt x="7" y="0"/>
                    <a:pt x="16" y="0"/>
                  </a:cubicBezTo>
                  <a:cubicBezTo>
                    <a:pt x="24" y="0"/>
                    <a:pt x="31" y="16"/>
                    <a:pt x="31" y="26"/>
                  </a:cubicBezTo>
                  <a:close/>
                </a:path>
              </a:pathLst>
            </a:custGeom>
            <a:solidFill>
              <a:srgbClr val="EF97A0"/>
            </a:solidFill>
            <a:ln w="9525">
              <a:noFill/>
              <a:round/>
              <a:headEnd/>
              <a:tailEnd/>
            </a:ln>
          </p:spPr>
          <p:txBody>
            <a:bodyPr/>
            <a:lstStyle/>
            <a:p>
              <a:endParaRPr lang="en-US"/>
            </a:p>
          </p:txBody>
        </p:sp>
        <p:sp>
          <p:nvSpPr>
            <p:cNvPr id="27753" name="Freeform 1125"/>
            <p:cNvSpPr>
              <a:spLocks/>
            </p:cNvSpPr>
            <p:nvPr/>
          </p:nvSpPr>
          <p:spPr bwMode="auto">
            <a:xfrm>
              <a:off x="3662363" y="3634457"/>
              <a:ext cx="95250" cy="174625"/>
            </a:xfrm>
            <a:custGeom>
              <a:avLst/>
              <a:gdLst>
                <a:gd name="T0" fmla="*/ 2147483647 w 29"/>
                <a:gd name="T1" fmla="*/ 2147483647 h 53"/>
                <a:gd name="T2" fmla="*/ 2147483647 w 29"/>
                <a:gd name="T3" fmla="*/ 2147483647 h 53"/>
                <a:gd name="T4" fmla="*/ 0 w 29"/>
                <a:gd name="T5" fmla="*/ 2147483647 h 53"/>
                <a:gd name="T6" fmla="*/ 2147483647 w 29"/>
                <a:gd name="T7" fmla="*/ 0 h 53"/>
                <a:gd name="T8" fmla="*/ 2147483647 w 29"/>
                <a:gd name="T9" fmla="*/ 2147483647 h 53"/>
                <a:gd name="T10" fmla="*/ 0 60000 65536"/>
                <a:gd name="T11" fmla="*/ 0 60000 65536"/>
                <a:gd name="T12" fmla="*/ 0 60000 65536"/>
                <a:gd name="T13" fmla="*/ 0 60000 65536"/>
                <a:gd name="T14" fmla="*/ 0 60000 65536"/>
                <a:gd name="T15" fmla="*/ 0 w 29"/>
                <a:gd name="T16" fmla="*/ 0 h 53"/>
                <a:gd name="T17" fmla="*/ 29 w 29"/>
                <a:gd name="T18" fmla="*/ 53 h 53"/>
              </a:gdLst>
              <a:ahLst/>
              <a:cxnLst>
                <a:cxn ang="T10">
                  <a:pos x="T0" y="T1"/>
                </a:cxn>
                <a:cxn ang="T11">
                  <a:pos x="T2" y="T3"/>
                </a:cxn>
                <a:cxn ang="T12">
                  <a:pos x="T4" y="T5"/>
                </a:cxn>
                <a:cxn ang="T13">
                  <a:pos x="T6" y="T7"/>
                </a:cxn>
                <a:cxn ang="T14">
                  <a:pos x="T8" y="T9"/>
                </a:cxn>
              </a:cxnLst>
              <a:rect l="T15" t="T16" r="T17" b="T18"/>
              <a:pathLst>
                <a:path w="29" h="53">
                  <a:moveTo>
                    <a:pt x="29" y="26"/>
                  </a:moveTo>
                  <a:cubicBezTo>
                    <a:pt x="29" y="33"/>
                    <a:pt x="18" y="53"/>
                    <a:pt x="15" y="53"/>
                  </a:cubicBezTo>
                  <a:cubicBezTo>
                    <a:pt x="11" y="53"/>
                    <a:pt x="0" y="33"/>
                    <a:pt x="0" y="26"/>
                  </a:cubicBezTo>
                  <a:cubicBezTo>
                    <a:pt x="0" y="16"/>
                    <a:pt x="6" y="0"/>
                    <a:pt x="15" y="0"/>
                  </a:cubicBezTo>
                  <a:cubicBezTo>
                    <a:pt x="23" y="0"/>
                    <a:pt x="29" y="16"/>
                    <a:pt x="29" y="26"/>
                  </a:cubicBezTo>
                  <a:close/>
                </a:path>
              </a:pathLst>
            </a:custGeom>
            <a:solidFill>
              <a:srgbClr val="EF97A0"/>
            </a:solidFill>
            <a:ln w="9525">
              <a:noFill/>
              <a:round/>
              <a:headEnd/>
              <a:tailEnd/>
            </a:ln>
          </p:spPr>
          <p:txBody>
            <a:bodyPr/>
            <a:lstStyle/>
            <a:p>
              <a:endParaRPr lang="en-US"/>
            </a:p>
          </p:txBody>
        </p:sp>
        <p:sp>
          <p:nvSpPr>
            <p:cNvPr id="27754" name="Freeform 1126"/>
            <p:cNvSpPr>
              <a:spLocks/>
            </p:cNvSpPr>
            <p:nvPr/>
          </p:nvSpPr>
          <p:spPr bwMode="auto">
            <a:xfrm>
              <a:off x="3662363" y="3634457"/>
              <a:ext cx="95250" cy="171450"/>
            </a:xfrm>
            <a:custGeom>
              <a:avLst/>
              <a:gdLst>
                <a:gd name="T0" fmla="*/ 2147483647 w 29"/>
                <a:gd name="T1" fmla="*/ 2147483647 h 52"/>
                <a:gd name="T2" fmla="*/ 2147483647 w 29"/>
                <a:gd name="T3" fmla="*/ 2147483647 h 52"/>
                <a:gd name="T4" fmla="*/ 0 w 29"/>
                <a:gd name="T5" fmla="*/ 2147483647 h 52"/>
                <a:gd name="T6" fmla="*/ 2147483647 w 29"/>
                <a:gd name="T7" fmla="*/ 0 h 52"/>
                <a:gd name="T8" fmla="*/ 2147483647 w 29"/>
                <a:gd name="T9" fmla="*/ 2147483647 h 52"/>
                <a:gd name="T10" fmla="*/ 0 60000 65536"/>
                <a:gd name="T11" fmla="*/ 0 60000 65536"/>
                <a:gd name="T12" fmla="*/ 0 60000 65536"/>
                <a:gd name="T13" fmla="*/ 0 60000 65536"/>
                <a:gd name="T14" fmla="*/ 0 60000 65536"/>
                <a:gd name="T15" fmla="*/ 0 w 29"/>
                <a:gd name="T16" fmla="*/ 0 h 52"/>
                <a:gd name="T17" fmla="*/ 29 w 29"/>
                <a:gd name="T18" fmla="*/ 52 h 52"/>
              </a:gdLst>
              <a:ahLst/>
              <a:cxnLst>
                <a:cxn ang="T10">
                  <a:pos x="T0" y="T1"/>
                </a:cxn>
                <a:cxn ang="T11">
                  <a:pos x="T2" y="T3"/>
                </a:cxn>
                <a:cxn ang="T12">
                  <a:pos x="T4" y="T5"/>
                </a:cxn>
                <a:cxn ang="T13">
                  <a:pos x="T6" y="T7"/>
                </a:cxn>
                <a:cxn ang="T14">
                  <a:pos x="T8" y="T9"/>
                </a:cxn>
              </a:cxnLst>
              <a:rect l="T15" t="T16" r="T17" b="T18"/>
              <a:pathLst>
                <a:path w="29" h="52">
                  <a:moveTo>
                    <a:pt x="29" y="26"/>
                  </a:moveTo>
                  <a:cubicBezTo>
                    <a:pt x="29" y="33"/>
                    <a:pt x="18" y="52"/>
                    <a:pt x="15" y="52"/>
                  </a:cubicBezTo>
                  <a:cubicBezTo>
                    <a:pt x="11" y="52"/>
                    <a:pt x="0" y="33"/>
                    <a:pt x="0" y="26"/>
                  </a:cubicBezTo>
                  <a:cubicBezTo>
                    <a:pt x="0" y="16"/>
                    <a:pt x="6" y="0"/>
                    <a:pt x="15" y="0"/>
                  </a:cubicBezTo>
                  <a:cubicBezTo>
                    <a:pt x="23" y="0"/>
                    <a:pt x="29" y="16"/>
                    <a:pt x="29" y="26"/>
                  </a:cubicBezTo>
                  <a:close/>
                </a:path>
              </a:pathLst>
            </a:custGeom>
            <a:solidFill>
              <a:srgbClr val="EF98A1"/>
            </a:solidFill>
            <a:ln w="9525">
              <a:noFill/>
              <a:round/>
              <a:headEnd/>
              <a:tailEnd/>
            </a:ln>
          </p:spPr>
          <p:txBody>
            <a:bodyPr/>
            <a:lstStyle/>
            <a:p>
              <a:endParaRPr lang="en-US"/>
            </a:p>
          </p:txBody>
        </p:sp>
        <p:sp>
          <p:nvSpPr>
            <p:cNvPr id="27755" name="Freeform 1127"/>
            <p:cNvSpPr>
              <a:spLocks/>
            </p:cNvSpPr>
            <p:nvPr/>
          </p:nvSpPr>
          <p:spPr bwMode="auto">
            <a:xfrm>
              <a:off x="3662363" y="3637632"/>
              <a:ext cx="95250" cy="168275"/>
            </a:xfrm>
            <a:custGeom>
              <a:avLst/>
              <a:gdLst>
                <a:gd name="T0" fmla="*/ 2147483647 w 29"/>
                <a:gd name="T1" fmla="*/ 2147483647 h 51"/>
                <a:gd name="T2" fmla="*/ 2147483647 w 29"/>
                <a:gd name="T3" fmla="*/ 2147483647 h 51"/>
                <a:gd name="T4" fmla="*/ 0 w 29"/>
                <a:gd name="T5" fmla="*/ 2147483647 h 51"/>
                <a:gd name="T6" fmla="*/ 2147483647 w 29"/>
                <a:gd name="T7" fmla="*/ 0 h 51"/>
                <a:gd name="T8" fmla="*/ 2147483647 w 29"/>
                <a:gd name="T9" fmla="*/ 2147483647 h 51"/>
                <a:gd name="T10" fmla="*/ 0 60000 65536"/>
                <a:gd name="T11" fmla="*/ 0 60000 65536"/>
                <a:gd name="T12" fmla="*/ 0 60000 65536"/>
                <a:gd name="T13" fmla="*/ 0 60000 65536"/>
                <a:gd name="T14" fmla="*/ 0 60000 65536"/>
                <a:gd name="T15" fmla="*/ 0 w 29"/>
                <a:gd name="T16" fmla="*/ 0 h 51"/>
                <a:gd name="T17" fmla="*/ 29 w 29"/>
                <a:gd name="T18" fmla="*/ 51 h 51"/>
              </a:gdLst>
              <a:ahLst/>
              <a:cxnLst>
                <a:cxn ang="T10">
                  <a:pos x="T0" y="T1"/>
                </a:cxn>
                <a:cxn ang="T11">
                  <a:pos x="T2" y="T3"/>
                </a:cxn>
                <a:cxn ang="T12">
                  <a:pos x="T4" y="T5"/>
                </a:cxn>
                <a:cxn ang="T13">
                  <a:pos x="T6" y="T7"/>
                </a:cxn>
                <a:cxn ang="T14">
                  <a:pos x="T8" y="T9"/>
                </a:cxn>
              </a:cxnLst>
              <a:rect l="T15" t="T16" r="T17" b="T18"/>
              <a:pathLst>
                <a:path w="29" h="51">
                  <a:moveTo>
                    <a:pt x="29" y="25"/>
                  </a:moveTo>
                  <a:cubicBezTo>
                    <a:pt x="29" y="32"/>
                    <a:pt x="18" y="51"/>
                    <a:pt x="15" y="51"/>
                  </a:cubicBezTo>
                  <a:cubicBezTo>
                    <a:pt x="11" y="51"/>
                    <a:pt x="0" y="32"/>
                    <a:pt x="0" y="25"/>
                  </a:cubicBezTo>
                  <a:cubicBezTo>
                    <a:pt x="0" y="15"/>
                    <a:pt x="6" y="0"/>
                    <a:pt x="15" y="0"/>
                  </a:cubicBezTo>
                  <a:cubicBezTo>
                    <a:pt x="23" y="0"/>
                    <a:pt x="29" y="15"/>
                    <a:pt x="29" y="25"/>
                  </a:cubicBezTo>
                  <a:close/>
                </a:path>
              </a:pathLst>
            </a:custGeom>
            <a:solidFill>
              <a:srgbClr val="EF99A1"/>
            </a:solidFill>
            <a:ln w="9525">
              <a:noFill/>
              <a:round/>
              <a:headEnd/>
              <a:tailEnd/>
            </a:ln>
          </p:spPr>
          <p:txBody>
            <a:bodyPr/>
            <a:lstStyle/>
            <a:p>
              <a:endParaRPr lang="en-US"/>
            </a:p>
          </p:txBody>
        </p:sp>
        <p:sp>
          <p:nvSpPr>
            <p:cNvPr id="27756" name="Freeform 1128"/>
            <p:cNvSpPr>
              <a:spLocks/>
            </p:cNvSpPr>
            <p:nvPr/>
          </p:nvSpPr>
          <p:spPr bwMode="auto">
            <a:xfrm>
              <a:off x="3662363" y="3637632"/>
              <a:ext cx="95250" cy="168275"/>
            </a:xfrm>
            <a:custGeom>
              <a:avLst/>
              <a:gdLst>
                <a:gd name="T0" fmla="*/ 2147483647 w 29"/>
                <a:gd name="T1" fmla="*/ 2147483647 h 51"/>
                <a:gd name="T2" fmla="*/ 2147483647 w 29"/>
                <a:gd name="T3" fmla="*/ 2147483647 h 51"/>
                <a:gd name="T4" fmla="*/ 0 w 29"/>
                <a:gd name="T5" fmla="*/ 2147483647 h 51"/>
                <a:gd name="T6" fmla="*/ 2147483647 w 29"/>
                <a:gd name="T7" fmla="*/ 0 h 51"/>
                <a:gd name="T8" fmla="*/ 2147483647 w 29"/>
                <a:gd name="T9" fmla="*/ 2147483647 h 51"/>
                <a:gd name="T10" fmla="*/ 0 60000 65536"/>
                <a:gd name="T11" fmla="*/ 0 60000 65536"/>
                <a:gd name="T12" fmla="*/ 0 60000 65536"/>
                <a:gd name="T13" fmla="*/ 0 60000 65536"/>
                <a:gd name="T14" fmla="*/ 0 60000 65536"/>
                <a:gd name="T15" fmla="*/ 0 w 29"/>
                <a:gd name="T16" fmla="*/ 0 h 51"/>
                <a:gd name="T17" fmla="*/ 29 w 29"/>
                <a:gd name="T18" fmla="*/ 51 h 51"/>
              </a:gdLst>
              <a:ahLst/>
              <a:cxnLst>
                <a:cxn ang="T10">
                  <a:pos x="T0" y="T1"/>
                </a:cxn>
                <a:cxn ang="T11">
                  <a:pos x="T2" y="T3"/>
                </a:cxn>
                <a:cxn ang="T12">
                  <a:pos x="T4" y="T5"/>
                </a:cxn>
                <a:cxn ang="T13">
                  <a:pos x="T6" y="T7"/>
                </a:cxn>
                <a:cxn ang="T14">
                  <a:pos x="T8" y="T9"/>
                </a:cxn>
              </a:cxnLst>
              <a:rect l="T15" t="T16" r="T17" b="T18"/>
              <a:pathLst>
                <a:path w="29" h="51">
                  <a:moveTo>
                    <a:pt x="29" y="25"/>
                  </a:moveTo>
                  <a:cubicBezTo>
                    <a:pt x="29" y="32"/>
                    <a:pt x="18" y="51"/>
                    <a:pt x="15" y="51"/>
                  </a:cubicBezTo>
                  <a:cubicBezTo>
                    <a:pt x="11" y="51"/>
                    <a:pt x="0" y="32"/>
                    <a:pt x="0" y="25"/>
                  </a:cubicBezTo>
                  <a:cubicBezTo>
                    <a:pt x="0" y="15"/>
                    <a:pt x="6" y="0"/>
                    <a:pt x="15" y="0"/>
                  </a:cubicBezTo>
                  <a:cubicBezTo>
                    <a:pt x="23" y="0"/>
                    <a:pt x="29" y="15"/>
                    <a:pt x="29" y="25"/>
                  </a:cubicBezTo>
                  <a:close/>
                </a:path>
              </a:pathLst>
            </a:custGeom>
            <a:solidFill>
              <a:srgbClr val="EF9AA2"/>
            </a:solidFill>
            <a:ln w="9525">
              <a:noFill/>
              <a:round/>
              <a:headEnd/>
              <a:tailEnd/>
            </a:ln>
          </p:spPr>
          <p:txBody>
            <a:bodyPr/>
            <a:lstStyle/>
            <a:p>
              <a:endParaRPr lang="en-US"/>
            </a:p>
          </p:txBody>
        </p:sp>
        <p:sp>
          <p:nvSpPr>
            <p:cNvPr id="27757" name="Freeform 1129"/>
            <p:cNvSpPr>
              <a:spLocks/>
            </p:cNvSpPr>
            <p:nvPr/>
          </p:nvSpPr>
          <p:spPr bwMode="auto">
            <a:xfrm>
              <a:off x="3662363" y="3637632"/>
              <a:ext cx="95250" cy="168275"/>
            </a:xfrm>
            <a:custGeom>
              <a:avLst/>
              <a:gdLst>
                <a:gd name="T0" fmla="*/ 2147483647 w 29"/>
                <a:gd name="T1" fmla="*/ 2147483647 h 51"/>
                <a:gd name="T2" fmla="*/ 2147483647 w 29"/>
                <a:gd name="T3" fmla="*/ 2147483647 h 51"/>
                <a:gd name="T4" fmla="*/ 0 w 29"/>
                <a:gd name="T5" fmla="*/ 2147483647 h 51"/>
                <a:gd name="T6" fmla="*/ 2147483647 w 29"/>
                <a:gd name="T7" fmla="*/ 0 h 51"/>
                <a:gd name="T8" fmla="*/ 2147483647 w 29"/>
                <a:gd name="T9" fmla="*/ 2147483647 h 51"/>
                <a:gd name="T10" fmla="*/ 0 60000 65536"/>
                <a:gd name="T11" fmla="*/ 0 60000 65536"/>
                <a:gd name="T12" fmla="*/ 0 60000 65536"/>
                <a:gd name="T13" fmla="*/ 0 60000 65536"/>
                <a:gd name="T14" fmla="*/ 0 60000 65536"/>
                <a:gd name="T15" fmla="*/ 0 w 29"/>
                <a:gd name="T16" fmla="*/ 0 h 51"/>
                <a:gd name="T17" fmla="*/ 29 w 29"/>
                <a:gd name="T18" fmla="*/ 51 h 51"/>
              </a:gdLst>
              <a:ahLst/>
              <a:cxnLst>
                <a:cxn ang="T10">
                  <a:pos x="T0" y="T1"/>
                </a:cxn>
                <a:cxn ang="T11">
                  <a:pos x="T2" y="T3"/>
                </a:cxn>
                <a:cxn ang="T12">
                  <a:pos x="T4" y="T5"/>
                </a:cxn>
                <a:cxn ang="T13">
                  <a:pos x="T6" y="T7"/>
                </a:cxn>
                <a:cxn ang="T14">
                  <a:pos x="T8" y="T9"/>
                </a:cxn>
              </a:cxnLst>
              <a:rect l="T15" t="T16" r="T17" b="T18"/>
              <a:pathLst>
                <a:path w="29" h="51">
                  <a:moveTo>
                    <a:pt x="29" y="25"/>
                  </a:moveTo>
                  <a:cubicBezTo>
                    <a:pt x="29" y="32"/>
                    <a:pt x="18" y="51"/>
                    <a:pt x="15" y="51"/>
                  </a:cubicBezTo>
                  <a:cubicBezTo>
                    <a:pt x="11" y="51"/>
                    <a:pt x="0" y="32"/>
                    <a:pt x="0" y="25"/>
                  </a:cubicBezTo>
                  <a:cubicBezTo>
                    <a:pt x="0" y="15"/>
                    <a:pt x="7" y="0"/>
                    <a:pt x="15" y="0"/>
                  </a:cubicBezTo>
                  <a:cubicBezTo>
                    <a:pt x="23" y="0"/>
                    <a:pt x="29" y="15"/>
                    <a:pt x="29" y="25"/>
                  </a:cubicBezTo>
                  <a:close/>
                </a:path>
              </a:pathLst>
            </a:custGeom>
            <a:solidFill>
              <a:srgbClr val="EF9BA3"/>
            </a:solidFill>
            <a:ln w="9525">
              <a:noFill/>
              <a:round/>
              <a:headEnd/>
              <a:tailEnd/>
            </a:ln>
          </p:spPr>
          <p:txBody>
            <a:bodyPr/>
            <a:lstStyle/>
            <a:p>
              <a:endParaRPr lang="en-US"/>
            </a:p>
          </p:txBody>
        </p:sp>
        <p:sp>
          <p:nvSpPr>
            <p:cNvPr id="27758" name="Freeform 1130"/>
            <p:cNvSpPr>
              <a:spLocks/>
            </p:cNvSpPr>
            <p:nvPr/>
          </p:nvSpPr>
          <p:spPr bwMode="auto">
            <a:xfrm>
              <a:off x="3662363" y="3637632"/>
              <a:ext cx="95250" cy="165100"/>
            </a:xfrm>
            <a:custGeom>
              <a:avLst/>
              <a:gdLst>
                <a:gd name="T0" fmla="*/ 2147483647 w 29"/>
                <a:gd name="T1" fmla="*/ 2147483647 h 50"/>
                <a:gd name="T2" fmla="*/ 2147483647 w 29"/>
                <a:gd name="T3" fmla="*/ 2147483647 h 50"/>
                <a:gd name="T4" fmla="*/ 0 w 29"/>
                <a:gd name="T5" fmla="*/ 2147483647 h 50"/>
                <a:gd name="T6" fmla="*/ 2147483647 w 29"/>
                <a:gd name="T7" fmla="*/ 0 h 50"/>
                <a:gd name="T8" fmla="*/ 2147483647 w 29"/>
                <a:gd name="T9" fmla="*/ 2147483647 h 50"/>
                <a:gd name="T10" fmla="*/ 0 60000 65536"/>
                <a:gd name="T11" fmla="*/ 0 60000 65536"/>
                <a:gd name="T12" fmla="*/ 0 60000 65536"/>
                <a:gd name="T13" fmla="*/ 0 60000 65536"/>
                <a:gd name="T14" fmla="*/ 0 60000 65536"/>
                <a:gd name="T15" fmla="*/ 0 w 29"/>
                <a:gd name="T16" fmla="*/ 0 h 50"/>
                <a:gd name="T17" fmla="*/ 29 w 29"/>
                <a:gd name="T18" fmla="*/ 50 h 50"/>
              </a:gdLst>
              <a:ahLst/>
              <a:cxnLst>
                <a:cxn ang="T10">
                  <a:pos x="T0" y="T1"/>
                </a:cxn>
                <a:cxn ang="T11">
                  <a:pos x="T2" y="T3"/>
                </a:cxn>
                <a:cxn ang="T12">
                  <a:pos x="T4" y="T5"/>
                </a:cxn>
                <a:cxn ang="T13">
                  <a:pos x="T6" y="T7"/>
                </a:cxn>
                <a:cxn ang="T14">
                  <a:pos x="T8" y="T9"/>
                </a:cxn>
              </a:cxnLst>
              <a:rect l="T15" t="T16" r="T17" b="T18"/>
              <a:pathLst>
                <a:path w="29" h="50">
                  <a:moveTo>
                    <a:pt x="29" y="25"/>
                  </a:moveTo>
                  <a:cubicBezTo>
                    <a:pt x="29" y="32"/>
                    <a:pt x="18" y="50"/>
                    <a:pt x="15" y="50"/>
                  </a:cubicBezTo>
                  <a:cubicBezTo>
                    <a:pt x="11" y="50"/>
                    <a:pt x="0" y="32"/>
                    <a:pt x="0" y="25"/>
                  </a:cubicBezTo>
                  <a:cubicBezTo>
                    <a:pt x="0" y="15"/>
                    <a:pt x="7" y="0"/>
                    <a:pt x="15" y="0"/>
                  </a:cubicBezTo>
                  <a:cubicBezTo>
                    <a:pt x="22" y="0"/>
                    <a:pt x="29" y="15"/>
                    <a:pt x="29" y="25"/>
                  </a:cubicBezTo>
                  <a:close/>
                </a:path>
              </a:pathLst>
            </a:custGeom>
            <a:solidFill>
              <a:srgbClr val="F09DA3"/>
            </a:solidFill>
            <a:ln w="9525">
              <a:noFill/>
              <a:round/>
              <a:headEnd/>
              <a:tailEnd/>
            </a:ln>
          </p:spPr>
          <p:txBody>
            <a:bodyPr/>
            <a:lstStyle/>
            <a:p>
              <a:endParaRPr lang="en-US"/>
            </a:p>
          </p:txBody>
        </p:sp>
        <p:sp>
          <p:nvSpPr>
            <p:cNvPr id="27759" name="Freeform 1131"/>
            <p:cNvSpPr>
              <a:spLocks/>
            </p:cNvSpPr>
            <p:nvPr/>
          </p:nvSpPr>
          <p:spPr bwMode="auto">
            <a:xfrm>
              <a:off x="3662363" y="3637632"/>
              <a:ext cx="95250" cy="165100"/>
            </a:xfrm>
            <a:custGeom>
              <a:avLst/>
              <a:gdLst>
                <a:gd name="T0" fmla="*/ 2147483647 w 29"/>
                <a:gd name="T1" fmla="*/ 2147483647 h 50"/>
                <a:gd name="T2" fmla="*/ 2147483647 w 29"/>
                <a:gd name="T3" fmla="*/ 2147483647 h 50"/>
                <a:gd name="T4" fmla="*/ 0 w 29"/>
                <a:gd name="T5" fmla="*/ 2147483647 h 50"/>
                <a:gd name="T6" fmla="*/ 2147483647 w 29"/>
                <a:gd name="T7" fmla="*/ 0 h 50"/>
                <a:gd name="T8" fmla="*/ 2147483647 w 29"/>
                <a:gd name="T9" fmla="*/ 2147483647 h 50"/>
                <a:gd name="T10" fmla="*/ 0 60000 65536"/>
                <a:gd name="T11" fmla="*/ 0 60000 65536"/>
                <a:gd name="T12" fmla="*/ 0 60000 65536"/>
                <a:gd name="T13" fmla="*/ 0 60000 65536"/>
                <a:gd name="T14" fmla="*/ 0 60000 65536"/>
                <a:gd name="T15" fmla="*/ 0 w 29"/>
                <a:gd name="T16" fmla="*/ 0 h 50"/>
                <a:gd name="T17" fmla="*/ 29 w 29"/>
                <a:gd name="T18" fmla="*/ 50 h 50"/>
              </a:gdLst>
              <a:ahLst/>
              <a:cxnLst>
                <a:cxn ang="T10">
                  <a:pos x="T0" y="T1"/>
                </a:cxn>
                <a:cxn ang="T11">
                  <a:pos x="T2" y="T3"/>
                </a:cxn>
                <a:cxn ang="T12">
                  <a:pos x="T4" y="T5"/>
                </a:cxn>
                <a:cxn ang="T13">
                  <a:pos x="T6" y="T7"/>
                </a:cxn>
                <a:cxn ang="T14">
                  <a:pos x="T8" y="T9"/>
                </a:cxn>
              </a:cxnLst>
              <a:rect l="T15" t="T16" r="T17" b="T18"/>
              <a:pathLst>
                <a:path w="29" h="50">
                  <a:moveTo>
                    <a:pt x="29" y="25"/>
                  </a:moveTo>
                  <a:cubicBezTo>
                    <a:pt x="29" y="32"/>
                    <a:pt x="18" y="50"/>
                    <a:pt x="15" y="50"/>
                  </a:cubicBezTo>
                  <a:cubicBezTo>
                    <a:pt x="11" y="50"/>
                    <a:pt x="0" y="32"/>
                    <a:pt x="0" y="25"/>
                  </a:cubicBezTo>
                  <a:cubicBezTo>
                    <a:pt x="0" y="15"/>
                    <a:pt x="7" y="0"/>
                    <a:pt x="15" y="0"/>
                  </a:cubicBezTo>
                  <a:cubicBezTo>
                    <a:pt x="22" y="0"/>
                    <a:pt x="29" y="15"/>
                    <a:pt x="29" y="25"/>
                  </a:cubicBezTo>
                  <a:close/>
                </a:path>
              </a:pathLst>
            </a:custGeom>
            <a:solidFill>
              <a:srgbClr val="F09DA4"/>
            </a:solidFill>
            <a:ln w="9525">
              <a:noFill/>
              <a:round/>
              <a:headEnd/>
              <a:tailEnd/>
            </a:ln>
          </p:spPr>
          <p:txBody>
            <a:bodyPr/>
            <a:lstStyle/>
            <a:p>
              <a:endParaRPr lang="en-US"/>
            </a:p>
          </p:txBody>
        </p:sp>
        <p:sp>
          <p:nvSpPr>
            <p:cNvPr id="27760" name="Freeform 1132"/>
            <p:cNvSpPr>
              <a:spLocks/>
            </p:cNvSpPr>
            <p:nvPr/>
          </p:nvSpPr>
          <p:spPr bwMode="auto">
            <a:xfrm>
              <a:off x="3662363" y="3637632"/>
              <a:ext cx="95250" cy="165100"/>
            </a:xfrm>
            <a:custGeom>
              <a:avLst/>
              <a:gdLst>
                <a:gd name="T0" fmla="*/ 2147483647 w 29"/>
                <a:gd name="T1" fmla="*/ 2147483647 h 50"/>
                <a:gd name="T2" fmla="*/ 2147483647 w 29"/>
                <a:gd name="T3" fmla="*/ 2147483647 h 50"/>
                <a:gd name="T4" fmla="*/ 0 w 29"/>
                <a:gd name="T5" fmla="*/ 2147483647 h 50"/>
                <a:gd name="T6" fmla="*/ 2147483647 w 29"/>
                <a:gd name="T7" fmla="*/ 0 h 50"/>
                <a:gd name="T8" fmla="*/ 2147483647 w 29"/>
                <a:gd name="T9" fmla="*/ 2147483647 h 50"/>
                <a:gd name="T10" fmla="*/ 0 60000 65536"/>
                <a:gd name="T11" fmla="*/ 0 60000 65536"/>
                <a:gd name="T12" fmla="*/ 0 60000 65536"/>
                <a:gd name="T13" fmla="*/ 0 60000 65536"/>
                <a:gd name="T14" fmla="*/ 0 60000 65536"/>
                <a:gd name="T15" fmla="*/ 0 w 29"/>
                <a:gd name="T16" fmla="*/ 0 h 50"/>
                <a:gd name="T17" fmla="*/ 29 w 29"/>
                <a:gd name="T18" fmla="*/ 50 h 50"/>
              </a:gdLst>
              <a:ahLst/>
              <a:cxnLst>
                <a:cxn ang="T10">
                  <a:pos x="T0" y="T1"/>
                </a:cxn>
                <a:cxn ang="T11">
                  <a:pos x="T2" y="T3"/>
                </a:cxn>
                <a:cxn ang="T12">
                  <a:pos x="T4" y="T5"/>
                </a:cxn>
                <a:cxn ang="T13">
                  <a:pos x="T6" y="T7"/>
                </a:cxn>
                <a:cxn ang="T14">
                  <a:pos x="T8" y="T9"/>
                </a:cxn>
              </a:cxnLst>
              <a:rect l="T15" t="T16" r="T17" b="T18"/>
              <a:pathLst>
                <a:path w="29" h="50">
                  <a:moveTo>
                    <a:pt x="29" y="25"/>
                  </a:moveTo>
                  <a:cubicBezTo>
                    <a:pt x="29" y="32"/>
                    <a:pt x="18" y="50"/>
                    <a:pt x="15" y="50"/>
                  </a:cubicBezTo>
                  <a:cubicBezTo>
                    <a:pt x="11" y="50"/>
                    <a:pt x="0" y="32"/>
                    <a:pt x="0" y="25"/>
                  </a:cubicBezTo>
                  <a:cubicBezTo>
                    <a:pt x="0" y="15"/>
                    <a:pt x="7" y="0"/>
                    <a:pt x="15" y="0"/>
                  </a:cubicBezTo>
                  <a:cubicBezTo>
                    <a:pt x="22" y="0"/>
                    <a:pt x="29" y="15"/>
                    <a:pt x="29" y="25"/>
                  </a:cubicBezTo>
                  <a:close/>
                </a:path>
              </a:pathLst>
            </a:custGeom>
            <a:solidFill>
              <a:srgbClr val="F09DA5"/>
            </a:solidFill>
            <a:ln w="9525">
              <a:noFill/>
              <a:round/>
              <a:headEnd/>
              <a:tailEnd/>
            </a:ln>
          </p:spPr>
          <p:txBody>
            <a:bodyPr/>
            <a:lstStyle/>
            <a:p>
              <a:endParaRPr lang="en-US"/>
            </a:p>
          </p:txBody>
        </p:sp>
        <p:sp>
          <p:nvSpPr>
            <p:cNvPr id="27761" name="Freeform 1133"/>
            <p:cNvSpPr>
              <a:spLocks/>
            </p:cNvSpPr>
            <p:nvPr/>
          </p:nvSpPr>
          <p:spPr bwMode="auto">
            <a:xfrm>
              <a:off x="3665538" y="3637632"/>
              <a:ext cx="88900" cy="165100"/>
            </a:xfrm>
            <a:custGeom>
              <a:avLst/>
              <a:gdLst>
                <a:gd name="T0" fmla="*/ 2147483647 w 27"/>
                <a:gd name="T1" fmla="*/ 2147483647 h 50"/>
                <a:gd name="T2" fmla="*/ 2147483647 w 27"/>
                <a:gd name="T3" fmla="*/ 2147483647 h 50"/>
                <a:gd name="T4" fmla="*/ 0 w 27"/>
                <a:gd name="T5" fmla="*/ 2147483647 h 50"/>
                <a:gd name="T6" fmla="*/ 2147483647 w 27"/>
                <a:gd name="T7" fmla="*/ 0 h 50"/>
                <a:gd name="T8" fmla="*/ 2147483647 w 27"/>
                <a:gd name="T9" fmla="*/ 2147483647 h 50"/>
                <a:gd name="T10" fmla="*/ 0 60000 65536"/>
                <a:gd name="T11" fmla="*/ 0 60000 65536"/>
                <a:gd name="T12" fmla="*/ 0 60000 65536"/>
                <a:gd name="T13" fmla="*/ 0 60000 65536"/>
                <a:gd name="T14" fmla="*/ 0 60000 65536"/>
                <a:gd name="T15" fmla="*/ 0 w 27"/>
                <a:gd name="T16" fmla="*/ 0 h 50"/>
                <a:gd name="T17" fmla="*/ 27 w 27"/>
                <a:gd name="T18" fmla="*/ 50 h 50"/>
              </a:gdLst>
              <a:ahLst/>
              <a:cxnLst>
                <a:cxn ang="T10">
                  <a:pos x="T0" y="T1"/>
                </a:cxn>
                <a:cxn ang="T11">
                  <a:pos x="T2" y="T3"/>
                </a:cxn>
                <a:cxn ang="T12">
                  <a:pos x="T4" y="T5"/>
                </a:cxn>
                <a:cxn ang="T13">
                  <a:pos x="T6" y="T7"/>
                </a:cxn>
                <a:cxn ang="T14">
                  <a:pos x="T8" y="T9"/>
                </a:cxn>
              </a:cxnLst>
              <a:rect l="T15" t="T16" r="T17" b="T18"/>
              <a:pathLst>
                <a:path w="27" h="50">
                  <a:moveTo>
                    <a:pt x="27" y="24"/>
                  </a:moveTo>
                  <a:cubicBezTo>
                    <a:pt x="27" y="32"/>
                    <a:pt x="17" y="50"/>
                    <a:pt x="14" y="50"/>
                  </a:cubicBezTo>
                  <a:cubicBezTo>
                    <a:pt x="10" y="50"/>
                    <a:pt x="0" y="32"/>
                    <a:pt x="0" y="24"/>
                  </a:cubicBezTo>
                  <a:cubicBezTo>
                    <a:pt x="0" y="15"/>
                    <a:pt x="6" y="0"/>
                    <a:pt x="14" y="0"/>
                  </a:cubicBezTo>
                  <a:cubicBezTo>
                    <a:pt x="21" y="0"/>
                    <a:pt x="27" y="15"/>
                    <a:pt x="27" y="24"/>
                  </a:cubicBezTo>
                  <a:close/>
                </a:path>
              </a:pathLst>
            </a:custGeom>
            <a:solidFill>
              <a:srgbClr val="F09EA6"/>
            </a:solidFill>
            <a:ln w="9525">
              <a:noFill/>
              <a:round/>
              <a:headEnd/>
              <a:tailEnd/>
            </a:ln>
          </p:spPr>
          <p:txBody>
            <a:bodyPr/>
            <a:lstStyle/>
            <a:p>
              <a:endParaRPr lang="en-US"/>
            </a:p>
          </p:txBody>
        </p:sp>
        <p:sp>
          <p:nvSpPr>
            <p:cNvPr id="27762" name="Freeform 1134"/>
            <p:cNvSpPr>
              <a:spLocks/>
            </p:cNvSpPr>
            <p:nvPr/>
          </p:nvSpPr>
          <p:spPr bwMode="auto">
            <a:xfrm>
              <a:off x="3665538" y="3637632"/>
              <a:ext cx="88900" cy="161925"/>
            </a:xfrm>
            <a:custGeom>
              <a:avLst/>
              <a:gdLst>
                <a:gd name="T0" fmla="*/ 2147483647 w 27"/>
                <a:gd name="T1" fmla="*/ 2147483647 h 49"/>
                <a:gd name="T2" fmla="*/ 2147483647 w 27"/>
                <a:gd name="T3" fmla="*/ 2147483647 h 49"/>
                <a:gd name="T4" fmla="*/ 0 w 27"/>
                <a:gd name="T5" fmla="*/ 2147483647 h 49"/>
                <a:gd name="T6" fmla="*/ 2147483647 w 27"/>
                <a:gd name="T7" fmla="*/ 0 h 49"/>
                <a:gd name="T8" fmla="*/ 2147483647 w 27"/>
                <a:gd name="T9" fmla="*/ 2147483647 h 49"/>
                <a:gd name="T10" fmla="*/ 0 60000 65536"/>
                <a:gd name="T11" fmla="*/ 0 60000 65536"/>
                <a:gd name="T12" fmla="*/ 0 60000 65536"/>
                <a:gd name="T13" fmla="*/ 0 60000 65536"/>
                <a:gd name="T14" fmla="*/ 0 60000 65536"/>
                <a:gd name="T15" fmla="*/ 0 w 27"/>
                <a:gd name="T16" fmla="*/ 0 h 49"/>
                <a:gd name="T17" fmla="*/ 27 w 27"/>
                <a:gd name="T18" fmla="*/ 49 h 49"/>
              </a:gdLst>
              <a:ahLst/>
              <a:cxnLst>
                <a:cxn ang="T10">
                  <a:pos x="T0" y="T1"/>
                </a:cxn>
                <a:cxn ang="T11">
                  <a:pos x="T2" y="T3"/>
                </a:cxn>
                <a:cxn ang="T12">
                  <a:pos x="T4" y="T5"/>
                </a:cxn>
                <a:cxn ang="T13">
                  <a:pos x="T6" y="T7"/>
                </a:cxn>
                <a:cxn ang="T14">
                  <a:pos x="T8" y="T9"/>
                </a:cxn>
              </a:cxnLst>
              <a:rect l="T15" t="T16" r="T17" b="T18"/>
              <a:pathLst>
                <a:path w="27" h="49">
                  <a:moveTo>
                    <a:pt x="27" y="24"/>
                  </a:moveTo>
                  <a:cubicBezTo>
                    <a:pt x="27" y="32"/>
                    <a:pt x="17" y="49"/>
                    <a:pt x="14" y="49"/>
                  </a:cubicBezTo>
                  <a:cubicBezTo>
                    <a:pt x="10" y="49"/>
                    <a:pt x="0" y="32"/>
                    <a:pt x="0" y="24"/>
                  </a:cubicBezTo>
                  <a:cubicBezTo>
                    <a:pt x="0" y="15"/>
                    <a:pt x="6" y="0"/>
                    <a:pt x="14" y="0"/>
                  </a:cubicBezTo>
                  <a:cubicBezTo>
                    <a:pt x="21" y="0"/>
                    <a:pt x="27" y="15"/>
                    <a:pt x="27" y="24"/>
                  </a:cubicBezTo>
                  <a:close/>
                </a:path>
              </a:pathLst>
            </a:custGeom>
            <a:solidFill>
              <a:srgbClr val="F09FA6"/>
            </a:solidFill>
            <a:ln w="9525">
              <a:noFill/>
              <a:round/>
              <a:headEnd/>
              <a:tailEnd/>
            </a:ln>
          </p:spPr>
          <p:txBody>
            <a:bodyPr/>
            <a:lstStyle/>
            <a:p>
              <a:endParaRPr lang="en-US"/>
            </a:p>
          </p:txBody>
        </p:sp>
        <p:sp>
          <p:nvSpPr>
            <p:cNvPr id="27763" name="Freeform 1135"/>
            <p:cNvSpPr>
              <a:spLocks/>
            </p:cNvSpPr>
            <p:nvPr/>
          </p:nvSpPr>
          <p:spPr bwMode="auto">
            <a:xfrm>
              <a:off x="3665538" y="3640807"/>
              <a:ext cx="88900" cy="158750"/>
            </a:xfrm>
            <a:custGeom>
              <a:avLst/>
              <a:gdLst>
                <a:gd name="T0" fmla="*/ 2147483647 w 27"/>
                <a:gd name="T1" fmla="*/ 2147483647 h 48"/>
                <a:gd name="T2" fmla="*/ 2147483647 w 27"/>
                <a:gd name="T3" fmla="*/ 2147483647 h 48"/>
                <a:gd name="T4" fmla="*/ 0 w 27"/>
                <a:gd name="T5" fmla="*/ 2147483647 h 48"/>
                <a:gd name="T6" fmla="*/ 2147483647 w 27"/>
                <a:gd name="T7" fmla="*/ 0 h 48"/>
                <a:gd name="T8" fmla="*/ 2147483647 w 27"/>
                <a:gd name="T9" fmla="*/ 2147483647 h 48"/>
                <a:gd name="T10" fmla="*/ 0 60000 65536"/>
                <a:gd name="T11" fmla="*/ 0 60000 65536"/>
                <a:gd name="T12" fmla="*/ 0 60000 65536"/>
                <a:gd name="T13" fmla="*/ 0 60000 65536"/>
                <a:gd name="T14" fmla="*/ 0 60000 65536"/>
                <a:gd name="T15" fmla="*/ 0 w 27"/>
                <a:gd name="T16" fmla="*/ 0 h 48"/>
                <a:gd name="T17" fmla="*/ 27 w 27"/>
                <a:gd name="T18" fmla="*/ 48 h 48"/>
              </a:gdLst>
              <a:ahLst/>
              <a:cxnLst>
                <a:cxn ang="T10">
                  <a:pos x="T0" y="T1"/>
                </a:cxn>
                <a:cxn ang="T11">
                  <a:pos x="T2" y="T3"/>
                </a:cxn>
                <a:cxn ang="T12">
                  <a:pos x="T4" y="T5"/>
                </a:cxn>
                <a:cxn ang="T13">
                  <a:pos x="T6" y="T7"/>
                </a:cxn>
                <a:cxn ang="T14">
                  <a:pos x="T8" y="T9"/>
                </a:cxn>
              </a:cxnLst>
              <a:rect l="T15" t="T16" r="T17" b="T18"/>
              <a:pathLst>
                <a:path w="27" h="48">
                  <a:moveTo>
                    <a:pt x="27" y="23"/>
                  </a:moveTo>
                  <a:cubicBezTo>
                    <a:pt x="27" y="31"/>
                    <a:pt x="17" y="48"/>
                    <a:pt x="14" y="48"/>
                  </a:cubicBezTo>
                  <a:cubicBezTo>
                    <a:pt x="10" y="48"/>
                    <a:pt x="0" y="31"/>
                    <a:pt x="0" y="23"/>
                  </a:cubicBezTo>
                  <a:cubicBezTo>
                    <a:pt x="0" y="14"/>
                    <a:pt x="6" y="0"/>
                    <a:pt x="14" y="0"/>
                  </a:cubicBezTo>
                  <a:cubicBezTo>
                    <a:pt x="21" y="0"/>
                    <a:pt x="27" y="14"/>
                    <a:pt x="27" y="23"/>
                  </a:cubicBezTo>
                  <a:close/>
                </a:path>
              </a:pathLst>
            </a:custGeom>
            <a:solidFill>
              <a:srgbClr val="F0A0A7"/>
            </a:solidFill>
            <a:ln w="9525">
              <a:noFill/>
              <a:round/>
              <a:headEnd/>
              <a:tailEnd/>
            </a:ln>
          </p:spPr>
          <p:txBody>
            <a:bodyPr/>
            <a:lstStyle/>
            <a:p>
              <a:endParaRPr lang="en-US"/>
            </a:p>
          </p:txBody>
        </p:sp>
        <p:sp>
          <p:nvSpPr>
            <p:cNvPr id="27764" name="Freeform 1136"/>
            <p:cNvSpPr>
              <a:spLocks/>
            </p:cNvSpPr>
            <p:nvPr/>
          </p:nvSpPr>
          <p:spPr bwMode="auto">
            <a:xfrm>
              <a:off x="3665538" y="3640807"/>
              <a:ext cx="88900" cy="158750"/>
            </a:xfrm>
            <a:custGeom>
              <a:avLst/>
              <a:gdLst>
                <a:gd name="T0" fmla="*/ 2147483647 w 27"/>
                <a:gd name="T1" fmla="*/ 2147483647 h 48"/>
                <a:gd name="T2" fmla="*/ 2147483647 w 27"/>
                <a:gd name="T3" fmla="*/ 2147483647 h 48"/>
                <a:gd name="T4" fmla="*/ 0 w 27"/>
                <a:gd name="T5" fmla="*/ 2147483647 h 48"/>
                <a:gd name="T6" fmla="*/ 2147483647 w 27"/>
                <a:gd name="T7" fmla="*/ 0 h 48"/>
                <a:gd name="T8" fmla="*/ 2147483647 w 27"/>
                <a:gd name="T9" fmla="*/ 2147483647 h 48"/>
                <a:gd name="T10" fmla="*/ 0 60000 65536"/>
                <a:gd name="T11" fmla="*/ 0 60000 65536"/>
                <a:gd name="T12" fmla="*/ 0 60000 65536"/>
                <a:gd name="T13" fmla="*/ 0 60000 65536"/>
                <a:gd name="T14" fmla="*/ 0 60000 65536"/>
                <a:gd name="T15" fmla="*/ 0 w 27"/>
                <a:gd name="T16" fmla="*/ 0 h 48"/>
                <a:gd name="T17" fmla="*/ 27 w 27"/>
                <a:gd name="T18" fmla="*/ 48 h 48"/>
              </a:gdLst>
              <a:ahLst/>
              <a:cxnLst>
                <a:cxn ang="T10">
                  <a:pos x="T0" y="T1"/>
                </a:cxn>
                <a:cxn ang="T11">
                  <a:pos x="T2" y="T3"/>
                </a:cxn>
                <a:cxn ang="T12">
                  <a:pos x="T4" y="T5"/>
                </a:cxn>
                <a:cxn ang="T13">
                  <a:pos x="T6" y="T7"/>
                </a:cxn>
                <a:cxn ang="T14">
                  <a:pos x="T8" y="T9"/>
                </a:cxn>
              </a:cxnLst>
              <a:rect l="T15" t="T16" r="T17" b="T18"/>
              <a:pathLst>
                <a:path w="27" h="48">
                  <a:moveTo>
                    <a:pt x="27" y="23"/>
                  </a:moveTo>
                  <a:cubicBezTo>
                    <a:pt x="27" y="31"/>
                    <a:pt x="17" y="48"/>
                    <a:pt x="14" y="48"/>
                  </a:cubicBezTo>
                  <a:cubicBezTo>
                    <a:pt x="10" y="48"/>
                    <a:pt x="0" y="31"/>
                    <a:pt x="0" y="23"/>
                  </a:cubicBezTo>
                  <a:cubicBezTo>
                    <a:pt x="0" y="14"/>
                    <a:pt x="6" y="0"/>
                    <a:pt x="14" y="0"/>
                  </a:cubicBezTo>
                  <a:cubicBezTo>
                    <a:pt x="21" y="0"/>
                    <a:pt x="27" y="14"/>
                    <a:pt x="27" y="23"/>
                  </a:cubicBezTo>
                  <a:close/>
                </a:path>
              </a:pathLst>
            </a:custGeom>
            <a:solidFill>
              <a:srgbClr val="F0A1A8"/>
            </a:solidFill>
            <a:ln w="9525">
              <a:noFill/>
              <a:round/>
              <a:headEnd/>
              <a:tailEnd/>
            </a:ln>
          </p:spPr>
          <p:txBody>
            <a:bodyPr/>
            <a:lstStyle/>
            <a:p>
              <a:endParaRPr lang="en-US"/>
            </a:p>
          </p:txBody>
        </p:sp>
        <p:sp>
          <p:nvSpPr>
            <p:cNvPr id="27765" name="Freeform 1137"/>
            <p:cNvSpPr>
              <a:spLocks/>
            </p:cNvSpPr>
            <p:nvPr/>
          </p:nvSpPr>
          <p:spPr bwMode="auto">
            <a:xfrm>
              <a:off x="3665538" y="3640807"/>
              <a:ext cx="88900" cy="158750"/>
            </a:xfrm>
            <a:custGeom>
              <a:avLst/>
              <a:gdLst>
                <a:gd name="T0" fmla="*/ 2147483647 w 27"/>
                <a:gd name="T1" fmla="*/ 2147483647 h 48"/>
                <a:gd name="T2" fmla="*/ 2147483647 w 27"/>
                <a:gd name="T3" fmla="*/ 2147483647 h 48"/>
                <a:gd name="T4" fmla="*/ 0 w 27"/>
                <a:gd name="T5" fmla="*/ 2147483647 h 48"/>
                <a:gd name="T6" fmla="*/ 2147483647 w 27"/>
                <a:gd name="T7" fmla="*/ 0 h 48"/>
                <a:gd name="T8" fmla="*/ 2147483647 w 27"/>
                <a:gd name="T9" fmla="*/ 2147483647 h 48"/>
                <a:gd name="T10" fmla="*/ 0 60000 65536"/>
                <a:gd name="T11" fmla="*/ 0 60000 65536"/>
                <a:gd name="T12" fmla="*/ 0 60000 65536"/>
                <a:gd name="T13" fmla="*/ 0 60000 65536"/>
                <a:gd name="T14" fmla="*/ 0 60000 65536"/>
                <a:gd name="T15" fmla="*/ 0 w 27"/>
                <a:gd name="T16" fmla="*/ 0 h 48"/>
                <a:gd name="T17" fmla="*/ 27 w 27"/>
                <a:gd name="T18" fmla="*/ 48 h 48"/>
              </a:gdLst>
              <a:ahLst/>
              <a:cxnLst>
                <a:cxn ang="T10">
                  <a:pos x="T0" y="T1"/>
                </a:cxn>
                <a:cxn ang="T11">
                  <a:pos x="T2" y="T3"/>
                </a:cxn>
                <a:cxn ang="T12">
                  <a:pos x="T4" y="T5"/>
                </a:cxn>
                <a:cxn ang="T13">
                  <a:pos x="T6" y="T7"/>
                </a:cxn>
                <a:cxn ang="T14">
                  <a:pos x="T8" y="T9"/>
                </a:cxn>
              </a:cxnLst>
              <a:rect l="T15" t="T16" r="T17" b="T18"/>
              <a:pathLst>
                <a:path w="27" h="48">
                  <a:moveTo>
                    <a:pt x="27" y="23"/>
                  </a:moveTo>
                  <a:cubicBezTo>
                    <a:pt x="27" y="31"/>
                    <a:pt x="17" y="48"/>
                    <a:pt x="14" y="48"/>
                  </a:cubicBezTo>
                  <a:cubicBezTo>
                    <a:pt x="10" y="48"/>
                    <a:pt x="0" y="31"/>
                    <a:pt x="0" y="23"/>
                  </a:cubicBezTo>
                  <a:cubicBezTo>
                    <a:pt x="0" y="14"/>
                    <a:pt x="6" y="0"/>
                    <a:pt x="14" y="0"/>
                  </a:cubicBezTo>
                  <a:cubicBezTo>
                    <a:pt x="21" y="0"/>
                    <a:pt x="27" y="14"/>
                    <a:pt x="27" y="23"/>
                  </a:cubicBezTo>
                  <a:close/>
                </a:path>
              </a:pathLst>
            </a:custGeom>
            <a:solidFill>
              <a:srgbClr val="F0A2A9"/>
            </a:solidFill>
            <a:ln w="9525">
              <a:noFill/>
              <a:round/>
              <a:headEnd/>
              <a:tailEnd/>
            </a:ln>
          </p:spPr>
          <p:txBody>
            <a:bodyPr/>
            <a:lstStyle/>
            <a:p>
              <a:endParaRPr lang="en-US"/>
            </a:p>
          </p:txBody>
        </p:sp>
        <p:sp>
          <p:nvSpPr>
            <p:cNvPr id="27766" name="Freeform 1138"/>
            <p:cNvSpPr>
              <a:spLocks/>
            </p:cNvSpPr>
            <p:nvPr/>
          </p:nvSpPr>
          <p:spPr bwMode="auto">
            <a:xfrm>
              <a:off x="3665538" y="3640807"/>
              <a:ext cx="88900" cy="155575"/>
            </a:xfrm>
            <a:custGeom>
              <a:avLst/>
              <a:gdLst>
                <a:gd name="T0" fmla="*/ 2147483647 w 27"/>
                <a:gd name="T1" fmla="*/ 2147483647 h 47"/>
                <a:gd name="T2" fmla="*/ 2147483647 w 27"/>
                <a:gd name="T3" fmla="*/ 2147483647 h 47"/>
                <a:gd name="T4" fmla="*/ 0 w 27"/>
                <a:gd name="T5" fmla="*/ 2147483647 h 47"/>
                <a:gd name="T6" fmla="*/ 2147483647 w 27"/>
                <a:gd name="T7" fmla="*/ 0 h 47"/>
                <a:gd name="T8" fmla="*/ 2147483647 w 27"/>
                <a:gd name="T9" fmla="*/ 2147483647 h 47"/>
                <a:gd name="T10" fmla="*/ 0 60000 65536"/>
                <a:gd name="T11" fmla="*/ 0 60000 65536"/>
                <a:gd name="T12" fmla="*/ 0 60000 65536"/>
                <a:gd name="T13" fmla="*/ 0 60000 65536"/>
                <a:gd name="T14" fmla="*/ 0 60000 65536"/>
                <a:gd name="T15" fmla="*/ 0 w 27"/>
                <a:gd name="T16" fmla="*/ 0 h 47"/>
                <a:gd name="T17" fmla="*/ 27 w 27"/>
                <a:gd name="T18" fmla="*/ 47 h 47"/>
              </a:gdLst>
              <a:ahLst/>
              <a:cxnLst>
                <a:cxn ang="T10">
                  <a:pos x="T0" y="T1"/>
                </a:cxn>
                <a:cxn ang="T11">
                  <a:pos x="T2" y="T3"/>
                </a:cxn>
                <a:cxn ang="T12">
                  <a:pos x="T4" y="T5"/>
                </a:cxn>
                <a:cxn ang="T13">
                  <a:pos x="T6" y="T7"/>
                </a:cxn>
                <a:cxn ang="T14">
                  <a:pos x="T8" y="T9"/>
                </a:cxn>
              </a:cxnLst>
              <a:rect l="T15" t="T16" r="T17" b="T18"/>
              <a:pathLst>
                <a:path w="27" h="47">
                  <a:moveTo>
                    <a:pt x="27" y="23"/>
                  </a:moveTo>
                  <a:cubicBezTo>
                    <a:pt x="27" y="31"/>
                    <a:pt x="17" y="47"/>
                    <a:pt x="14" y="47"/>
                  </a:cubicBezTo>
                  <a:cubicBezTo>
                    <a:pt x="10" y="47"/>
                    <a:pt x="0" y="31"/>
                    <a:pt x="0" y="23"/>
                  </a:cubicBezTo>
                  <a:cubicBezTo>
                    <a:pt x="0" y="14"/>
                    <a:pt x="6" y="0"/>
                    <a:pt x="14" y="0"/>
                  </a:cubicBezTo>
                  <a:cubicBezTo>
                    <a:pt x="21" y="0"/>
                    <a:pt x="27" y="14"/>
                    <a:pt x="27" y="23"/>
                  </a:cubicBezTo>
                  <a:close/>
                </a:path>
              </a:pathLst>
            </a:custGeom>
            <a:solidFill>
              <a:srgbClr val="F0A2A9"/>
            </a:solidFill>
            <a:ln w="9525">
              <a:noFill/>
              <a:round/>
              <a:headEnd/>
              <a:tailEnd/>
            </a:ln>
          </p:spPr>
          <p:txBody>
            <a:bodyPr/>
            <a:lstStyle/>
            <a:p>
              <a:endParaRPr lang="en-US"/>
            </a:p>
          </p:txBody>
        </p:sp>
        <p:sp>
          <p:nvSpPr>
            <p:cNvPr id="27767" name="Freeform 1139"/>
            <p:cNvSpPr>
              <a:spLocks/>
            </p:cNvSpPr>
            <p:nvPr/>
          </p:nvSpPr>
          <p:spPr bwMode="auto">
            <a:xfrm>
              <a:off x="3665538" y="3640807"/>
              <a:ext cx="88900" cy="155575"/>
            </a:xfrm>
            <a:custGeom>
              <a:avLst/>
              <a:gdLst>
                <a:gd name="T0" fmla="*/ 2147483647 w 27"/>
                <a:gd name="T1" fmla="*/ 2147483647 h 47"/>
                <a:gd name="T2" fmla="*/ 2147483647 w 27"/>
                <a:gd name="T3" fmla="*/ 2147483647 h 47"/>
                <a:gd name="T4" fmla="*/ 0 w 27"/>
                <a:gd name="T5" fmla="*/ 2147483647 h 47"/>
                <a:gd name="T6" fmla="*/ 2147483647 w 27"/>
                <a:gd name="T7" fmla="*/ 0 h 47"/>
                <a:gd name="T8" fmla="*/ 2147483647 w 27"/>
                <a:gd name="T9" fmla="*/ 2147483647 h 47"/>
                <a:gd name="T10" fmla="*/ 0 60000 65536"/>
                <a:gd name="T11" fmla="*/ 0 60000 65536"/>
                <a:gd name="T12" fmla="*/ 0 60000 65536"/>
                <a:gd name="T13" fmla="*/ 0 60000 65536"/>
                <a:gd name="T14" fmla="*/ 0 60000 65536"/>
                <a:gd name="T15" fmla="*/ 0 w 27"/>
                <a:gd name="T16" fmla="*/ 0 h 47"/>
                <a:gd name="T17" fmla="*/ 27 w 27"/>
                <a:gd name="T18" fmla="*/ 47 h 47"/>
              </a:gdLst>
              <a:ahLst/>
              <a:cxnLst>
                <a:cxn ang="T10">
                  <a:pos x="T0" y="T1"/>
                </a:cxn>
                <a:cxn ang="T11">
                  <a:pos x="T2" y="T3"/>
                </a:cxn>
                <a:cxn ang="T12">
                  <a:pos x="T4" y="T5"/>
                </a:cxn>
                <a:cxn ang="T13">
                  <a:pos x="T6" y="T7"/>
                </a:cxn>
                <a:cxn ang="T14">
                  <a:pos x="T8" y="T9"/>
                </a:cxn>
              </a:cxnLst>
              <a:rect l="T15" t="T16" r="T17" b="T18"/>
              <a:pathLst>
                <a:path w="27" h="47">
                  <a:moveTo>
                    <a:pt x="27" y="23"/>
                  </a:moveTo>
                  <a:cubicBezTo>
                    <a:pt x="27" y="31"/>
                    <a:pt x="17" y="47"/>
                    <a:pt x="14" y="47"/>
                  </a:cubicBezTo>
                  <a:cubicBezTo>
                    <a:pt x="10" y="47"/>
                    <a:pt x="0" y="31"/>
                    <a:pt x="0" y="23"/>
                  </a:cubicBezTo>
                  <a:cubicBezTo>
                    <a:pt x="0" y="14"/>
                    <a:pt x="6" y="0"/>
                    <a:pt x="14" y="0"/>
                  </a:cubicBezTo>
                  <a:cubicBezTo>
                    <a:pt x="21" y="0"/>
                    <a:pt x="27" y="14"/>
                    <a:pt x="27" y="23"/>
                  </a:cubicBezTo>
                  <a:close/>
                </a:path>
              </a:pathLst>
            </a:custGeom>
            <a:solidFill>
              <a:srgbClr val="F0A3A9"/>
            </a:solidFill>
            <a:ln w="9525">
              <a:noFill/>
              <a:round/>
              <a:headEnd/>
              <a:tailEnd/>
            </a:ln>
          </p:spPr>
          <p:txBody>
            <a:bodyPr/>
            <a:lstStyle/>
            <a:p>
              <a:endParaRPr lang="en-US"/>
            </a:p>
          </p:txBody>
        </p:sp>
        <p:sp>
          <p:nvSpPr>
            <p:cNvPr id="27768" name="Freeform 1140"/>
            <p:cNvSpPr>
              <a:spLocks/>
            </p:cNvSpPr>
            <p:nvPr/>
          </p:nvSpPr>
          <p:spPr bwMode="auto">
            <a:xfrm>
              <a:off x="3665538" y="3640807"/>
              <a:ext cx="88900" cy="155575"/>
            </a:xfrm>
            <a:custGeom>
              <a:avLst/>
              <a:gdLst>
                <a:gd name="T0" fmla="*/ 2147483647 w 27"/>
                <a:gd name="T1" fmla="*/ 2147483647 h 47"/>
                <a:gd name="T2" fmla="*/ 2147483647 w 27"/>
                <a:gd name="T3" fmla="*/ 2147483647 h 47"/>
                <a:gd name="T4" fmla="*/ 0 w 27"/>
                <a:gd name="T5" fmla="*/ 2147483647 h 47"/>
                <a:gd name="T6" fmla="*/ 2147483647 w 27"/>
                <a:gd name="T7" fmla="*/ 0 h 47"/>
                <a:gd name="T8" fmla="*/ 2147483647 w 27"/>
                <a:gd name="T9" fmla="*/ 2147483647 h 47"/>
                <a:gd name="T10" fmla="*/ 0 60000 65536"/>
                <a:gd name="T11" fmla="*/ 0 60000 65536"/>
                <a:gd name="T12" fmla="*/ 0 60000 65536"/>
                <a:gd name="T13" fmla="*/ 0 60000 65536"/>
                <a:gd name="T14" fmla="*/ 0 60000 65536"/>
                <a:gd name="T15" fmla="*/ 0 w 27"/>
                <a:gd name="T16" fmla="*/ 0 h 47"/>
                <a:gd name="T17" fmla="*/ 27 w 27"/>
                <a:gd name="T18" fmla="*/ 47 h 47"/>
              </a:gdLst>
              <a:ahLst/>
              <a:cxnLst>
                <a:cxn ang="T10">
                  <a:pos x="T0" y="T1"/>
                </a:cxn>
                <a:cxn ang="T11">
                  <a:pos x="T2" y="T3"/>
                </a:cxn>
                <a:cxn ang="T12">
                  <a:pos x="T4" y="T5"/>
                </a:cxn>
                <a:cxn ang="T13">
                  <a:pos x="T6" y="T7"/>
                </a:cxn>
                <a:cxn ang="T14">
                  <a:pos x="T8" y="T9"/>
                </a:cxn>
              </a:cxnLst>
              <a:rect l="T15" t="T16" r="T17" b="T18"/>
              <a:pathLst>
                <a:path w="27" h="47">
                  <a:moveTo>
                    <a:pt x="27" y="23"/>
                  </a:moveTo>
                  <a:cubicBezTo>
                    <a:pt x="27" y="31"/>
                    <a:pt x="17" y="47"/>
                    <a:pt x="14" y="47"/>
                  </a:cubicBezTo>
                  <a:cubicBezTo>
                    <a:pt x="10" y="47"/>
                    <a:pt x="0" y="31"/>
                    <a:pt x="0" y="23"/>
                  </a:cubicBezTo>
                  <a:cubicBezTo>
                    <a:pt x="0" y="14"/>
                    <a:pt x="6" y="0"/>
                    <a:pt x="14" y="0"/>
                  </a:cubicBezTo>
                  <a:cubicBezTo>
                    <a:pt x="21" y="0"/>
                    <a:pt x="27" y="14"/>
                    <a:pt x="27" y="23"/>
                  </a:cubicBezTo>
                  <a:close/>
                </a:path>
              </a:pathLst>
            </a:custGeom>
            <a:solidFill>
              <a:srgbClr val="F1A5AB"/>
            </a:solidFill>
            <a:ln w="9525">
              <a:noFill/>
              <a:round/>
              <a:headEnd/>
              <a:tailEnd/>
            </a:ln>
          </p:spPr>
          <p:txBody>
            <a:bodyPr/>
            <a:lstStyle/>
            <a:p>
              <a:endParaRPr lang="en-US"/>
            </a:p>
          </p:txBody>
        </p:sp>
        <p:sp>
          <p:nvSpPr>
            <p:cNvPr id="27769" name="Freeform 1141"/>
            <p:cNvSpPr>
              <a:spLocks/>
            </p:cNvSpPr>
            <p:nvPr/>
          </p:nvSpPr>
          <p:spPr bwMode="auto">
            <a:xfrm>
              <a:off x="3668713" y="3640807"/>
              <a:ext cx="85725" cy="155575"/>
            </a:xfrm>
            <a:custGeom>
              <a:avLst/>
              <a:gdLst>
                <a:gd name="T0" fmla="*/ 2147483647 w 26"/>
                <a:gd name="T1" fmla="*/ 2147483647 h 47"/>
                <a:gd name="T2" fmla="*/ 2147483647 w 26"/>
                <a:gd name="T3" fmla="*/ 2147483647 h 47"/>
                <a:gd name="T4" fmla="*/ 0 w 26"/>
                <a:gd name="T5" fmla="*/ 2147483647 h 47"/>
                <a:gd name="T6" fmla="*/ 2147483647 w 26"/>
                <a:gd name="T7" fmla="*/ 0 h 47"/>
                <a:gd name="T8" fmla="*/ 2147483647 w 26"/>
                <a:gd name="T9" fmla="*/ 2147483647 h 47"/>
                <a:gd name="T10" fmla="*/ 0 60000 65536"/>
                <a:gd name="T11" fmla="*/ 0 60000 65536"/>
                <a:gd name="T12" fmla="*/ 0 60000 65536"/>
                <a:gd name="T13" fmla="*/ 0 60000 65536"/>
                <a:gd name="T14" fmla="*/ 0 60000 65536"/>
                <a:gd name="T15" fmla="*/ 0 w 26"/>
                <a:gd name="T16" fmla="*/ 0 h 47"/>
                <a:gd name="T17" fmla="*/ 26 w 26"/>
                <a:gd name="T18" fmla="*/ 47 h 47"/>
              </a:gdLst>
              <a:ahLst/>
              <a:cxnLst>
                <a:cxn ang="T10">
                  <a:pos x="T0" y="T1"/>
                </a:cxn>
                <a:cxn ang="T11">
                  <a:pos x="T2" y="T3"/>
                </a:cxn>
                <a:cxn ang="T12">
                  <a:pos x="T4" y="T5"/>
                </a:cxn>
                <a:cxn ang="T13">
                  <a:pos x="T6" y="T7"/>
                </a:cxn>
                <a:cxn ang="T14">
                  <a:pos x="T8" y="T9"/>
                </a:cxn>
              </a:cxnLst>
              <a:rect l="T15" t="T16" r="T17" b="T18"/>
              <a:pathLst>
                <a:path w="26" h="47">
                  <a:moveTo>
                    <a:pt x="26" y="23"/>
                  </a:moveTo>
                  <a:cubicBezTo>
                    <a:pt x="26" y="31"/>
                    <a:pt x="16" y="47"/>
                    <a:pt x="13" y="47"/>
                  </a:cubicBezTo>
                  <a:cubicBezTo>
                    <a:pt x="9" y="47"/>
                    <a:pt x="0" y="31"/>
                    <a:pt x="0" y="23"/>
                  </a:cubicBezTo>
                  <a:cubicBezTo>
                    <a:pt x="0" y="14"/>
                    <a:pt x="5" y="0"/>
                    <a:pt x="13" y="0"/>
                  </a:cubicBezTo>
                  <a:cubicBezTo>
                    <a:pt x="20" y="0"/>
                    <a:pt x="26" y="14"/>
                    <a:pt x="26" y="23"/>
                  </a:cubicBezTo>
                  <a:close/>
                </a:path>
              </a:pathLst>
            </a:custGeom>
            <a:solidFill>
              <a:srgbClr val="F1A6AB"/>
            </a:solidFill>
            <a:ln w="9525">
              <a:noFill/>
              <a:round/>
              <a:headEnd/>
              <a:tailEnd/>
            </a:ln>
          </p:spPr>
          <p:txBody>
            <a:bodyPr/>
            <a:lstStyle/>
            <a:p>
              <a:endParaRPr lang="en-US"/>
            </a:p>
          </p:txBody>
        </p:sp>
        <p:sp>
          <p:nvSpPr>
            <p:cNvPr id="27770" name="Freeform 1142"/>
            <p:cNvSpPr>
              <a:spLocks/>
            </p:cNvSpPr>
            <p:nvPr/>
          </p:nvSpPr>
          <p:spPr bwMode="auto">
            <a:xfrm>
              <a:off x="3668713" y="3643982"/>
              <a:ext cx="82550" cy="149225"/>
            </a:xfrm>
            <a:custGeom>
              <a:avLst/>
              <a:gdLst>
                <a:gd name="T0" fmla="*/ 2147483647 w 25"/>
                <a:gd name="T1" fmla="*/ 2147483647 h 45"/>
                <a:gd name="T2" fmla="*/ 2147483647 w 25"/>
                <a:gd name="T3" fmla="*/ 2147483647 h 45"/>
                <a:gd name="T4" fmla="*/ 0 w 25"/>
                <a:gd name="T5" fmla="*/ 2147483647 h 45"/>
                <a:gd name="T6" fmla="*/ 2147483647 w 25"/>
                <a:gd name="T7" fmla="*/ 0 h 45"/>
                <a:gd name="T8" fmla="*/ 2147483647 w 25"/>
                <a:gd name="T9" fmla="*/ 2147483647 h 45"/>
                <a:gd name="T10" fmla="*/ 0 60000 65536"/>
                <a:gd name="T11" fmla="*/ 0 60000 65536"/>
                <a:gd name="T12" fmla="*/ 0 60000 65536"/>
                <a:gd name="T13" fmla="*/ 0 60000 65536"/>
                <a:gd name="T14" fmla="*/ 0 60000 65536"/>
                <a:gd name="T15" fmla="*/ 0 w 25"/>
                <a:gd name="T16" fmla="*/ 0 h 45"/>
                <a:gd name="T17" fmla="*/ 25 w 25"/>
                <a:gd name="T18" fmla="*/ 45 h 45"/>
              </a:gdLst>
              <a:ahLst/>
              <a:cxnLst>
                <a:cxn ang="T10">
                  <a:pos x="T0" y="T1"/>
                </a:cxn>
                <a:cxn ang="T11">
                  <a:pos x="T2" y="T3"/>
                </a:cxn>
                <a:cxn ang="T12">
                  <a:pos x="T4" y="T5"/>
                </a:cxn>
                <a:cxn ang="T13">
                  <a:pos x="T6" y="T7"/>
                </a:cxn>
                <a:cxn ang="T14">
                  <a:pos x="T8" y="T9"/>
                </a:cxn>
              </a:cxnLst>
              <a:rect l="T15" t="T16" r="T17" b="T18"/>
              <a:pathLst>
                <a:path w="25" h="45">
                  <a:moveTo>
                    <a:pt x="25" y="22"/>
                  </a:moveTo>
                  <a:cubicBezTo>
                    <a:pt x="25" y="30"/>
                    <a:pt x="16" y="45"/>
                    <a:pt x="13" y="45"/>
                  </a:cubicBezTo>
                  <a:cubicBezTo>
                    <a:pt x="9" y="45"/>
                    <a:pt x="0" y="30"/>
                    <a:pt x="0" y="22"/>
                  </a:cubicBezTo>
                  <a:cubicBezTo>
                    <a:pt x="0" y="13"/>
                    <a:pt x="5" y="0"/>
                    <a:pt x="13" y="0"/>
                  </a:cubicBezTo>
                  <a:cubicBezTo>
                    <a:pt x="20" y="0"/>
                    <a:pt x="25" y="13"/>
                    <a:pt x="25" y="22"/>
                  </a:cubicBezTo>
                  <a:close/>
                </a:path>
              </a:pathLst>
            </a:custGeom>
            <a:solidFill>
              <a:srgbClr val="F1A7AC"/>
            </a:solidFill>
            <a:ln w="9525">
              <a:noFill/>
              <a:round/>
              <a:headEnd/>
              <a:tailEnd/>
            </a:ln>
          </p:spPr>
          <p:txBody>
            <a:bodyPr/>
            <a:lstStyle/>
            <a:p>
              <a:endParaRPr lang="en-US"/>
            </a:p>
          </p:txBody>
        </p:sp>
        <p:sp>
          <p:nvSpPr>
            <p:cNvPr id="27771" name="Freeform 1143"/>
            <p:cNvSpPr>
              <a:spLocks/>
            </p:cNvSpPr>
            <p:nvPr/>
          </p:nvSpPr>
          <p:spPr bwMode="auto">
            <a:xfrm>
              <a:off x="3668713" y="3643982"/>
              <a:ext cx="82550" cy="149225"/>
            </a:xfrm>
            <a:custGeom>
              <a:avLst/>
              <a:gdLst>
                <a:gd name="T0" fmla="*/ 2147483647 w 25"/>
                <a:gd name="T1" fmla="*/ 2147483647 h 45"/>
                <a:gd name="T2" fmla="*/ 2147483647 w 25"/>
                <a:gd name="T3" fmla="*/ 2147483647 h 45"/>
                <a:gd name="T4" fmla="*/ 0 w 25"/>
                <a:gd name="T5" fmla="*/ 2147483647 h 45"/>
                <a:gd name="T6" fmla="*/ 2147483647 w 25"/>
                <a:gd name="T7" fmla="*/ 0 h 45"/>
                <a:gd name="T8" fmla="*/ 2147483647 w 25"/>
                <a:gd name="T9" fmla="*/ 2147483647 h 45"/>
                <a:gd name="T10" fmla="*/ 0 60000 65536"/>
                <a:gd name="T11" fmla="*/ 0 60000 65536"/>
                <a:gd name="T12" fmla="*/ 0 60000 65536"/>
                <a:gd name="T13" fmla="*/ 0 60000 65536"/>
                <a:gd name="T14" fmla="*/ 0 60000 65536"/>
                <a:gd name="T15" fmla="*/ 0 w 25"/>
                <a:gd name="T16" fmla="*/ 0 h 45"/>
                <a:gd name="T17" fmla="*/ 25 w 25"/>
                <a:gd name="T18" fmla="*/ 45 h 45"/>
              </a:gdLst>
              <a:ahLst/>
              <a:cxnLst>
                <a:cxn ang="T10">
                  <a:pos x="T0" y="T1"/>
                </a:cxn>
                <a:cxn ang="T11">
                  <a:pos x="T2" y="T3"/>
                </a:cxn>
                <a:cxn ang="T12">
                  <a:pos x="T4" y="T5"/>
                </a:cxn>
                <a:cxn ang="T13">
                  <a:pos x="T6" y="T7"/>
                </a:cxn>
                <a:cxn ang="T14">
                  <a:pos x="T8" y="T9"/>
                </a:cxn>
              </a:cxnLst>
              <a:rect l="T15" t="T16" r="T17" b="T18"/>
              <a:pathLst>
                <a:path w="25" h="45">
                  <a:moveTo>
                    <a:pt x="25" y="22"/>
                  </a:moveTo>
                  <a:cubicBezTo>
                    <a:pt x="25" y="30"/>
                    <a:pt x="16" y="45"/>
                    <a:pt x="13" y="45"/>
                  </a:cubicBezTo>
                  <a:cubicBezTo>
                    <a:pt x="9" y="45"/>
                    <a:pt x="0" y="30"/>
                    <a:pt x="0" y="22"/>
                  </a:cubicBezTo>
                  <a:cubicBezTo>
                    <a:pt x="0" y="13"/>
                    <a:pt x="5" y="0"/>
                    <a:pt x="13" y="0"/>
                  </a:cubicBezTo>
                  <a:cubicBezTo>
                    <a:pt x="20" y="0"/>
                    <a:pt x="25" y="13"/>
                    <a:pt x="25" y="22"/>
                  </a:cubicBezTo>
                  <a:close/>
                </a:path>
              </a:pathLst>
            </a:custGeom>
            <a:solidFill>
              <a:srgbClr val="F1A7AD"/>
            </a:solidFill>
            <a:ln w="9525">
              <a:noFill/>
              <a:round/>
              <a:headEnd/>
              <a:tailEnd/>
            </a:ln>
          </p:spPr>
          <p:txBody>
            <a:bodyPr/>
            <a:lstStyle/>
            <a:p>
              <a:endParaRPr lang="en-US"/>
            </a:p>
          </p:txBody>
        </p:sp>
        <p:sp>
          <p:nvSpPr>
            <p:cNvPr id="27772" name="Freeform 1144"/>
            <p:cNvSpPr>
              <a:spLocks/>
            </p:cNvSpPr>
            <p:nvPr/>
          </p:nvSpPr>
          <p:spPr bwMode="auto">
            <a:xfrm>
              <a:off x="3668713" y="3643982"/>
              <a:ext cx="82550" cy="149225"/>
            </a:xfrm>
            <a:custGeom>
              <a:avLst/>
              <a:gdLst>
                <a:gd name="T0" fmla="*/ 2147483647 w 25"/>
                <a:gd name="T1" fmla="*/ 2147483647 h 45"/>
                <a:gd name="T2" fmla="*/ 2147483647 w 25"/>
                <a:gd name="T3" fmla="*/ 2147483647 h 45"/>
                <a:gd name="T4" fmla="*/ 0 w 25"/>
                <a:gd name="T5" fmla="*/ 2147483647 h 45"/>
                <a:gd name="T6" fmla="*/ 2147483647 w 25"/>
                <a:gd name="T7" fmla="*/ 0 h 45"/>
                <a:gd name="T8" fmla="*/ 2147483647 w 25"/>
                <a:gd name="T9" fmla="*/ 2147483647 h 45"/>
                <a:gd name="T10" fmla="*/ 0 60000 65536"/>
                <a:gd name="T11" fmla="*/ 0 60000 65536"/>
                <a:gd name="T12" fmla="*/ 0 60000 65536"/>
                <a:gd name="T13" fmla="*/ 0 60000 65536"/>
                <a:gd name="T14" fmla="*/ 0 60000 65536"/>
                <a:gd name="T15" fmla="*/ 0 w 25"/>
                <a:gd name="T16" fmla="*/ 0 h 45"/>
                <a:gd name="T17" fmla="*/ 25 w 25"/>
                <a:gd name="T18" fmla="*/ 45 h 45"/>
              </a:gdLst>
              <a:ahLst/>
              <a:cxnLst>
                <a:cxn ang="T10">
                  <a:pos x="T0" y="T1"/>
                </a:cxn>
                <a:cxn ang="T11">
                  <a:pos x="T2" y="T3"/>
                </a:cxn>
                <a:cxn ang="T12">
                  <a:pos x="T4" y="T5"/>
                </a:cxn>
                <a:cxn ang="T13">
                  <a:pos x="T6" y="T7"/>
                </a:cxn>
                <a:cxn ang="T14">
                  <a:pos x="T8" y="T9"/>
                </a:cxn>
              </a:cxnLst>
              <a:rect l="T15" t="T16" r="T17" b="T18"/>
              <a:pathLst>
                <a:path w="25" h="45">
                  <a:moveTo>
                    <a:pt x="25" y="22"/>
                  </a:moveTo>
                  <a:cubicBezTo>
                    <a:pt x="25" y="30"/>
                    <a:pt x="16" y="45"/>
                    <a:pt x="13" y="45"/>
                  </a:cubicBezTo>
                  <a:cubicBezTo>
                    <a:pt x="9" y="45"/>
                    <a:pt x="0" y="30"/>
                    <a:pt x="0" y="22"/>
                  </a:cubicBezTo>
                  <a:cubicBezTo>
                    <a:pt x="0" y="13"/>
                    <a:pt x="6" y="0"/>
                    <a:pt x="13" y="0"/>
                  </a:cubicBezTo>
                  <a:cubicBezTo>
                    <a:pt x="19" y="0"/>
                    <a:pt x="25" y="13"/>
                    <a:pt x="25" y="22"/>
                  </a:cubicBezTo>
                  <a:close/>
                </a:path>
              </a:pathLst>
            </a:custGeom>
            <a:solidFill>
              <a:srgbClr val="F1A7AD"/>
            </a:solidFill>
            <a:ln w="9525">
              <a:noFill/>
              <a:round/>
              <a:headEnd/>
              <a:tailEnd/>
            </a:ln>
          </p:spPr>
          <p:txBody>
            <a:bodyPr/>
            <a:lstStyle/>
            <a:p>
              <a:endParaRPr lang="en-US"/>
            </a:p>
          </p:txBody>
        </p:sp>
        <p:sp>
          <p:nvSpPr>
            <p:cNvPr id="27773" name="Freeform 1145"/>
            <p:cNvSpPr>
              <a:spLocks/>
            </p:cNvSpPr>
            <p:nvPr/>
          </p:nvSpPr>
          <p:spPr bwMode="auto">
            <a:xfrm>
              <a:off x="3668713" y="3643982"/>
              <a:ext cx="82550" cy="149225"/>
            </a:xfrm>
            <a:custGeom>
              <a:avLst/>
              <a:gdLst>
                <a:gd name="T0" fmla="*/ 2147483647 w 25"/>
                <a:gd name="T1" fmla="*/ 2147483647 h 45"/>
                <a:gd name="T2" fmla="*/ 2147483647 w 25"/>
                <a:gd name="T3" fmla="*/ 2147483647 h 45"/>
                <a:gd name="T4" fmla="*/ 0 w 25"/>
                <a:gd name="T5" fmla="*/ 2147483647 h 45"/>
                <a:gd name="T6" fmla="*/ 2147483647 w 25"/>
                <a:gd name="T7" fmla="*/ 0 h 45"/>
                <a:gd name="T8" fmla="*/ 2147483647 w 25"/>
                <a:gd name="T9" fmla="*/ 2147483647 h 45"/>
                <a:gd name="T10" fmla="*/ 0 60000 65536"/>
                <a:gd name="T11" fmla="*/ 0 60000 65536"/>
                <a:gd name="T12" fmla="*/ 0 60000 65536"/>
                <a:gd name="T13" fmla="*/ 0 60000 65536"/>
                <a:gd name="T14" fmla="*/ 0 60000 65536"/>
                <a:gd name="T15" fmla="*/ 0 w 25"/>
                <a:gd name="T16" fmla="*/ 0 h 45"/>
                <a:gd name="T17" fmla="*/ 25 w 25"/>
                <a:gd name="T18" fmla="*/ 45 h 45"/>
              </a:gdLst>
              <a:ahLst/>
              <a:cxnLst>
                <a:cxn ang="T10">
                  <a:pos x="T0" y="T1"/>
                </a:cxn>
                <a:cxn ang="T11">
                  <a:pos x="T2" y="T3"/>
                </a:cxn>
                <a:cxn ang="T12">
                  <a:pos x="T4" y="T5"/>
                </a:cxn>
                <a:cxn ang="T13">
                  <a:pos x="T6" y="T7"/>
                </a:cxn>
                <a:cxn ang="T14">
                  <a:pos x="T8" y="T9"/>
                </a:cxn>
              </a:cxnLst>
              <a:rect l="T15" t="T16" r="T17" b="T18"/>
              <a:pathLst>
                <a:path w="25" h="45">
                  <a:moveTo>
                    <a:pt x="25" y="22"/>
                  </a:moveTo>
                  <a:cubicBezTo>
                    <a:pt x="25" y="30"/>
                    <a:pt x="16" y="45"/>
                    <a:pt x="13" y="45"/>
                  </a:cubicBezTo>
                  <a:cubicBezTo>
                    <a:pt x="9" y="45"/>
                    <a:pt x="0" y="30"/>
                    <a:pt x="0" y="22"/>
                  </a:cubicBezTo>
                  <a:cubicBezTo>
                    <a:pt x="0" y="13"/>
                    <a:pt x="6" y="0"/>
                    <a:pt x="13" y="0"/>
                  </a:cubicBezTo>
                  <a:cubicBezTo>
                    <a:pt x="19" y="0"/>
                    <a:pt x="25" y="13"/>
                    <a:pt x="25" y="22"/>
                  </a:cubicBezTo>
                  <a:close/>
                </a:path>
              </a:pathLst>
            </a:custGeom>
            <a:solidFill>
              <a:srgbClr val="F1A8AE"/>
            </a:solidFill>
            <a:ln w="9525">
              <a:noFill/>
              <a:round/>
              <a:headEnd/>
              <a:tailEnd/>
            </a:ln>
          </p:spPr>
          <p:txBody>
            <a:bodyPr/>
            <a:lstStyle/>
            <a:p>
              <a:endParaRPr lang="en-US"/>
            </a:p>
          </p:txBody>
        </p:sp>
        <p:sp>
          <p:nvSpPr>
            <p:cNvPr id="27774" name="Freeform 1146"/>
            <p:cNvSpPr>
              <a:spLocks/>
            </p:cNvSpPr>
            <p:nvPr/>
          </p:nvSpPr>
          <p:spPr bwMode="auto">
            <a:xfrm>
              <a:off x="3668713" y="3643982"/>
              <a:ext cx="82550" cy="146050"/>
            </a:xfrm>
            <a:custGeom>
              <a:avLst/>
              <a:gdLst>
                <a:gd name="T0" fmla="*/ 2147483647 w 25"/>
                <a:gd name="T1" fmla="*/ 2147483647 h 44"/>
                <a:gd name="T2" fmla="*/ 2147483647 w 25"/>
                <a:gd name="T3" fmla="*/ 2147483647 h 44"/>
                <a:gd name="T4" fmla="*/ 0 w 25"/>
                <a:gd name="T5" fmla="*/ 2147483647 h 44"/>
                <a:gd name="T6" fmla="*/ 2147483647 w 25"/>
                <a:gd name="T7" fmla="*/ 0 h 44"/>
                <a:gd name="T8" fmla="*/ 2147483647 w 25"/>
                <a:gd name="T9" fmla="*/ 2147483647 h 44"/>
                <a:gd name="T10" fmla="*/ 0 60000 65536"/>
                <a:gd name="T11" fmla="*/ 0 60000 65536"/>
                <a:gd name="T12" fmla="*/ 0 60000 65536"/>
                <a:gd name="T13" fmla="*/ 0 60000 65536"/>
                <a:gd name="T14" fmla="*/ 0 60000 65536"/>
                <a:gd name="T15" fmla="*/ 0 w 25"/>
                <a:gd name="T16" fmla="*/ 0 h 44"/>
                <a:gd name="T17" fmla="*/ 25 w 25"/>
                <a:gd name="T18" fmla="*/ 44 h 44"/>
              </a:gdLst>
              <a:ahLst/>
              <a:cxnLst>
                <a:cxn ang="T10">
                  <a:pos x="T0" y="T1"/>
                </a:cxn>
                <a:cxn ang="T11">
                  <a:pos x="T2" y="T3"/>
                </a:cxn>
                <a:cxn ang="T12">
                  <a:pos x="T4" y="T5"/>
                </a:cxn>
                <a:cxn ang="T13">
                  <a:pos x="T6" y="T7"/>
                </a:cxn>
                <a:cxn ang="T14">
                  <a:pos x="T8" y="T9"/>
                </a:cxn>
              </a:cxnLst>
              <a:rect l="T15" t="T16" r="T17" b="T18"/>
              <a:pathLst>
                <a:path w="25" h="44">
                  <a:moveTo>
                    <a:pt x="25" y="22"/>
                  </a:moveTo>
                  <a:cubicBezTo>
                    <a:pt x="25" y="30"/>
                    <a:pt x="16" y="44"/>
                    <a:pt x="13" y="44"/>
                  </a:cubicBezTo>
                  <a:cubicBezTo>
                    <a:pt x="9" y="44"/>
                    <a:pt x="0" y="30"/>
                    <a:pt x="0" y="22"/>
                  </a:cubicBezTo>
                  <a:cubicBezTo>
                    <a:pt x="0" y="13"/>
                    <a:pt x="6" y="0"/>
                    <a:pt x="13" y="0"/>
                  </a:cubicBezTo>
                  <a:cubicBezTo>
                    <a:pt x="19" y="0"/>
                    <a:pt x="25" y="13"/>
                    <a:pt x="25" y="22"/>
                  </a:cubicBezTo>
                  <a:close/>
                </a:path>
              </a:pathLst>
            </a:custGeom>
            <a:solidFill>
              <a:srgbClr val="F1A9AF"/>
            </a:solidFill>
            <a:ln w="9525">
              <a:noFill/>
              <a:round/>
              <a:headEnd/>
              <a:tailEnd/>
            </a:ln>
          </p:spPr>
          <p:txBody>
            <a:bodyPr/>
            <a:lstStyle/>
            <a:p>
              <a:endParaRPr lang="en-US"/>
            </a:p>
          </p:txBody>
        </p:sp>
        <p:sp>
          <p:nvSpPr>
            <p:cNvPr id="27775" name="Freeform 1147"/>
            <p:cNvSpPr>
              <a:spLocks/>
            </p:cNvSpPr>
            <p:nvPr/>
          </p:nvSpPr>
          <p:spPr bwMode="auto">
            <a:xfrm>
              <a:off x="3668713" y="3643982"/>
              <a:ext cx="82550" cy="146050"/>
            </a:xfrm>
            <a:custGeom>
              <a:avLst/>
              <a:gdLst>
                <a:gd name="T0" fmla="*/ 2147483647 w 25"/>
                <a:gd name="T1" fmla="*/ 2147483647 h 44"/>
                <a:gd name="T2" fmla="*/ 2147483647 w 25"/>
                <a:gd name="T3" fmla="*/ 2147483647 h 44"/>
                <a:gd name="T4" fmla="*/ 0 w 25"/>
                <a:gd name="T5" fmla="*/ 2147483647 h 44"/>
                <a:gd name="T6" fmla="*/ 2147483647 w 25"/>
                <a:gd name="T7" fmla="*/ 0 h 44"/>
                <a:gd name="T8" fmla="*/ 2147483647 w 25"/>
                <a:gd name="T9" fmla="*/ 2147483647 h 44"/>
                <a:gd name="T10" fmla="*/ 0 60000 65536"/>
                <a:gd name="T11" fmla="*/ 0 60000 65536"/>
                <a:gd name="T12" fmla="*/ 0 60000 65536"/>
                <a:gd name="T13" fmla="*/ 0 60000 65536"/>
                <a:gd name="T14" fmla="*/ 0 60000 65536"/>
                <a:gd name="T15" fmla="*/ 0 w 25"/>
                <a:gd name="T16" fmla="*/ 0 h 44"/>
                <a:gd name="T17" fmla="*/ 25 w 25"/>
                <a:gd name="T18" fmla="*/ 44 h 44"/>
              </a:gdLst>
              <a:ahLst/>
              <a:cxnLst>
                <a:cxn ang="T10">
                  <a:pos x="T0" y="T1"/>
                </a:cxn>
                <a:cxn ang="T11">
                  <a:pos x="T2" y="T3"/>
                </a:cxn>
                <a:cxn ang="T12">
                  <a:pos x="T4" y="T5"/>
                </a:cxn>
                <a:cxn ang="T13">
                  <a:pos x="T6" y="T7"/>
                </a:cxn>
                <a:cxn ang="T14">
                  <a:pos x="T8" y="T9"/>
                </a:cxn>
              </a:cxnLst>
              <a:rect l="T15" t="T16" r="T17" b="T18"/>
              <a:pathLst>
                <a:path w="25" h="44">
                  <a:moveTo>
                    <a:pt x="25" y="22"/>
                  </a:moveTo>
                  <a:cubicBezTo>
                    <a:pt x="25" y="30"/>
                    <a:pt x="16" y="44"/>
                    <a:pt x="13" y="44"/>
                  </a:cubicBezTo>
                  <a:cubicBezTo>
                    <a:pt x="9" y="44"/>
                    <a:pt x="0" y="30"/>
                    <a:pt x="0" y="22"/>
                  </a:cubicBezTo>
                  <a:cubicBezTo>
                    <a:pt x="0" y="12"/>
                    <a:pt x="6" y="0"/>
                    <a:pt x="13" y="0"/>
                  </a:cubicBezTo>
                  <a:cubicBezTo>
                    <a:pt x="19" y="0"/>
                    <a:pt x="25" y="12"/>
                    <a:pt x="25" y="22"/>
                  </a:cubicBezTo>
                  <a:close/>
                </a:path>
              </a:pathLst>
            </a:custGeom>
            <a:solidFill>
              <a:srgbClr val="F1AAAF"/>
            </a:solidFill>
            <a:ln w="9525">
              <a:noFill/>
              <a:round/>
              <a:headEnd/>
              <a:tailEnd/>
            </a:ln>
          </p:spPr>
          <p:txBody>
            <a:bodyPr/>
            <a:lstStyle/>
            <a:p>
              <a:endParaRPr lang="en-US"/>
            </a:p>
          </p:txBody>
        </p:sp>
        <p:sp>
          <p:nvSpPr>
            <p:cNvPr id="27776" name="Freeform 1148"/>
            <p:cNvSpPr>
              <a:spLocks/>
            </p:cNvSpPr>
            <p:nvPr/>
          </p:nvSpPr>
          <p:spPr bwMode="auto">
            <a:xfrm>
              <a:off x="3668713" y="3643982"/>
              <a:ext cx="82550" cy="146050"/>
            </a:xfrm>
            <a:custGeom>
              <a:avLst/>
              <a:gdLst>
                <a:gd name="T0" fmla="*/ 2147483647 w 25"/>
                <a:gd name="T1" fmla="*/ 2147483647 h 44"/>
                <a:gd name="T2" fmla="*/ 2147483647 w 25"/>
                <a:gd name="T3" fmla="*/ 2147483647 h 44"/>
                <a:gd name="T4" fmla="*/ 0 w 25"/>
                <a:gd name="T5" fmla="*/ 2147483647 h 44"/>
                <a:gd name="T6" fmla="*/ 2147483647 w 25"/>
                <a:gd name="T7" fmla="*/ 0 h 44"/>
                <a:gd name="T8" fmla="*/ 2147483647 w 25"/>
                <a:gd name="T9" fmla="*/ 2147483647 h 44"/>
                <a:gd name="T10" fmla="*/ 0 60000 65536"/>
                <a:gd name="T11" fmla="*/ 0 60000 65536"/>
                <a:gd name="T12" fmla="*/ 0 60000 65536"/>
                <a:gd name="T13" fmla="*/ 0 60000 65536"/>
                <a:gd name="T14" fmla="*/ 0 60000 65536"/>
                <a:gd name="T15" fmla="*/ 0 w 25"/>
                <a:gd name="T16" fmla="*/ 0 h 44"/>
                <a:gd name="T17" fmla="*/ 25 w 25"/>
                <a:gd name="T18" fmla="*/ 44 h 44"/>
              </a:gdLst>
              <a:ahLst/>
              <a:cxnLst>
                <a:cxn ang="T10">
                  <a:pos x="T0" y="T1"/>
                </a:cxn>
                <a:cxn ang="T11">
                  <a:pos x="T2" y="T3"/>
                </a:cxn>
                <a:cxn ang="T12">
                  <a:pos x="T4" y="T5"/>
                </a:cxn>
                <a:cxn ang="T13">
                  <a:pos x="T6" y="T7"/>
                </a:cxn>
                <a:cxn ang="T14">
                  <a:pos x="T8" y="T9"/>
                </a:cxn>
              </a:cxnLst>
              <a:rect l="T15" t="T16" r="T17" b="T18"/>
              <a:pathLst>
                <a:path w="25" h="44">
                  <a:moveTo>
                    <a:pt x="25" y="22"/>
                  </a:moveTo>
                  <a:cubicBezTo>
                    <a:pt x="25" y="29"/>
                    <a:pt x="16" y="44"/>
                    <a:pt x="13" y="44"/>
                  </a:cubicBezTo>
                  <a:cubicBezTo>
                    <a:pt x="9" y="44"/>
                    <a:pt x="0" y="29"/>
                    <a:pt x="0" y="22"/>
                  </a:cubicBezTo>
                  <a:cubicBezTo>
                    <a:pt x="0" y="12"/>
                    <a:pt x="6" y="0"/>
                    <a:pt x="13" y="0"/>
                  </a:cubicBezTo>
                  <a:cubicBezTo>
                    <a:pt x="19" y="0"/>
                    <a:pt x="25" y="12"/>
                    <a:pt x="25" y="22"/>
                  </a:cubicBezTo>
                  <a:close/>
                </a:path>
              </a:pathLst>
            </a:custGeom>
            <a:solidFill>
              <a:srgbClr val="F1ABB1"/>
            </a:solidFill>
            <a:ln w="9525">
              <a:noFill/>
              <a:round/>
              <a:headEnd/>
              <a:tailEnd/>
            </a:ln>
          </p:spPr>
          <p:txBody>
            <a:bodyPr/>
            <a:lstStyle/>
            <a:p>
              <a:endParaRPr lang="en-US"/>
            </a:p>
          </p:txBody>
        </p:sp>
        <p:sp>
          <p:nvSpPr>
            <p:cNvPr id="27777" name="Freeform 1149"/>
            <p:cNvSpPr>
              <a:spLocks/>
            </p:cNvSpPr>
            <p:nvPr/>
          </p:nvSpPr>
          <p:spPr bwMode="auto">
            <a:xfrm>
              <a:off x="3671888" y="3643982"/>
              <a:ext cx="79375" cy="142875"/>
            </a:xfrm>
            <a:custGeom>
              <a:avLst/>
              <a:gdLst>
                <a:gd name="T0" fmla="*/ 2147483647 w 24"/>
                <a:gd name="T1" fmla="*/ 2147483647 h 43"/>
                <a:gd name="T2" fmla="*/ 2147483647 w 24"/>
                <a:gd name="T3" fmla="*/ 2147483647 h 43"/>
                <a:gd name="T4" fmla="*/ 0 w 24"/>
                <a:gd name="T5" fmla="*/ 2147483647 h 43"/>
                <a:gd name="T6" fmla="*/ 2147483647 w 24"/>
                <a:gd name="T7" fmla="*/ 0 h 43"/>
                <a:gd name="T8" fmla="*/ 2147483647 w 24"/>
                <a:gd name="T9" fmla="*/ 2147483647 h 43"/>
                <a:gd name="T10" fmla="*/ 0 60000 65536"/>
                <a:gd name="T11" fmla="*/ 0 60000 65536"/>
                <a:gd name="T12" fmla="*/ 0 60000 65536"/>
                <a:gd name="T13" fmla="*/ 0 60000 65536"/>
                <a:gd name="T14" fmla="*/ 0 60000 65536"/>
                <a:gd name="T15" fmla="*/ 0 w 24"/>
                <a:gd name="T16" fmla="*/ 0 h 43"/>
                <a:gd name="T17" fmla="*/ 24 w 24"/>
                <a:gd name="T18" fmla="*/ 43 h 43"/>
              </a:gdLst>
              <a:ahLst/>
              <a:cxnLst>
                <a:cxn ang="T10">
                  <a:pos x="T0" y="T1"/>
                </a:cxn>
                <a:cxn ang="T11">
                  <a:pos x="T2" y="T3"/>
                </a:cxn>
                <a:cxn ang="T12">
                  <a:pos x="T4" y="T5"/>
                </a:cxn>
                <a:cxn ang="T13">
                  <a:pos x="T6" y="T7"/>
                </a:cxn>
                <a:cxn ang="T14">
                  <a:pos x="T8" y="T9"/>
                </a:cxn>
              </a:cxnLst>
              <a:rect l="T15" t="T16" r="T17" b="T18"/>
              <a:pathLst>
                <a:path w="24" h="43">
                  <a:moveTo>
                    <a:pt x="24" y="22"/>
                  </a:moveTo>
                  <a:cubicBezTo>
                    <a:pt x="24" y="29"/>
                    <a:pt x="15" y="43"/>
                    <a:pt x="12" y="43"/>
                  </a:cubicBezTo>
                  <a:cubicBezTo>
                    <a:pt x="8" y="43"/>
                    <a:pt x="0" y="29"/>
                    <a:pt x="0" y="22"/>
                  </a:cubicBezTo>
                  <a:cubicBezTo>
                    <a:pt x="0" y="12"/>
                    <a:pt x="5" y="0"/>
                    <a:pt x="12" y="0"/>
                  </a:cubicBezTo>
                  <a:cubicBezTo>
                    <a:pt x="18" y="0"/>
                    <a:pt x="24" y="12"/>
                    <a:pt x="24" y="22"/>
                  </a:cubicBezTo>
                  <a:close/>
                </a:path>
              </a:pathLst>
            </a:custGeom>
            <a:solidFill>
              <a:srgbClr val="F2ACB1"/>
            </a:solidFill>
            <a:ln w="9525">
              <a:noFill/>
              <a:round/>
              <a:headEnd/>
              <a:tailEnd/>
            </a:ln>
          </p:spPr>
          <p:txBody>
            <a:bodyPr/>
            <a:lstStyle/>
            <a:p>
              <a:endParaRPr lang="en-US"/>
            </a:p>
          </p:txBody>
        </p:sp>
        <p:sp>
          <p:nvSpPr>
            <p:cNvPr id="27778" name="Freeform 1150"/>
            <p:cNvSpPr>
              <a:spLocks/>
            </p:cNvSpPr>
            <p:nvPr/>
          </p:nvSpPr>
          <p:spPr bwMode="auto">
            <a:xfrm>
              <a:off x="3671888" y="3647157"/>
              <a:ext cx="76200" cy="139700"/>
            </a:xfrm>
            <a:custGeom>
              <a:avLst/>
              <a:gdLst>
                <a:gd name="T0" fmla="*/ 2147483647 w 23"/>
                <a:gd name="T1" fmla="*/ 2147483647 h 42"/>
                <a:gd name="T2" fmla="*/ 2147483647 w 23"/>
                <a:gd name="T3" fmla="*/ 2147483647 h 42"/>
                <a:gd name="T4" fmla="*/ 0 w 23"/>
                <a:gd name="T5" fmla="*/ 2147483647 h 42"/>
                <a:gd name="T6" fmla="*/ 2147483647 w 23"/>
                <a:gd name="T7" fmla="*/ 0 h 42"/>
                <a:gd name="T8" fmla="*/ 2147483647 w 23"/>
                <a:gd name="T9" fmla="*/ 2147483647 h 42"/>
                <a:gd name="T10" fmla="*/ 0 60000 65536"/>
                <a:gd name="T11" fmla="*/ 0 60000 65536"/>
                <a:gd name="T12" fmla="*/ 0 60000 65536"/>
                <a:gd name="T13" fmla="*/ 0 60000 65536"/>
                <a:gd name="T14" fmla="*/ 0 60000 65536"/>
                <a:gd name="T15" fmla="*/ 0 w 23"/>
                <a:gd name="T16" fmla="*/ 0 h 42"/>
                <a:gd name="T17" fmla="*/ 23 w 23"/>
                <a:gd name="T18" fmla="*/ 42 h 42"/>
              </a:gdLst>
              <a:ahLst/>
              <a:cxnLst>
                <a:cxn ang="T10">
                  <a:pos x="T0" y="T1"/>
                </a:cxn>
                <a:cxn ang="T11">
                  <a:pos x="T2" y="T3"/>
                </a:cxn>
                <a:cxn ang="T12">
                  <a:pos x="T4" y="T5"/>
                </a:cxn>
                <a:cxn ang="T13">
                  <a:pos x="T6" y="T7"/>
                </a:cxn>
                <a:cxn ang="T14">
                  <a:pos x="T8" y="T9"/>
                </a:cxn>
              </a:cxnLst>
              <a:rect l="T15" t="T16" r="T17" b="T18"/>
              <a:pathLst>
                <a:path w="23" h="42">
                  <a:moveTo>
                    <a:pt x="23" y="21"/>
                  </a:moveTo>
                  <a:cubicBezTo>
                    <a:pt x="23" y="28"/>
                    <a:pt x="15" y="42"/>
                    <a:pt x="12" y="42"/>
                  </a:cubicBezTo>
                  <a:cubicBezTo>
                    <a:pt x="8" y="42"/>
                    <a:pt x="0" y="28"/>
                    <a:pt x="0" y="21"/>
                  </a:cubicBezTo>
                  <a:cubicBezTo>
                    <a:pt x="0" y="11"/>
                    <a:pt x="5" y="0"/>
                    <a:pt x="12" y="0"/>
                  </a:cubicBezTo>
                  <a:cubicBezTo>
                    <a:pt x="18" y="0"/>
                    <a:pt x="23" y="11"/>
                    <a:pt x="23" y="21"/>
                  </a:cubicBezTo>
                  <a:close/>
                </a:path>
              </a:pathLst>
            </a:custGeom>
            <a:solidFill>
              <a:srgbClr val="F3AEB2"/>
            </a:solidFill>
            <a:ln w="9525">
              <a:noFill/>
              <a:round/>
              <a:headEnd/>
              <a:tailEnd/>
            </a:ln>
          </p:spPr>
          <p:txBody>
            <a:bodyPr/>
            <a:lstStyle/>
            <a:p>
              <a:endParaRPr lang="en-US"/>
            </a:p>
          </p:txBody>
        </p:sp>
        <p:sp>
          <p:nvSpPr>
            <p:cNvPr id="27779" name="Freeform 1151"/>
            <p:cNvSpPr>
              <a:spLocks/>
            </p:cNvSpPr>
            <p:nvPr/>
          </p:nvSpPr>
          <p:spPr bwMode="auto">
            <a:xfrm>
              <a:off x="3671888" y="3647157"/>
              <a:ext cx="76200" cy="139700"/>
            </a:xfrm>
            <a:custGeom>
              <a:avLst/>
              <a:gdLst>
                <a:gd name="T0" fmla="*/ 2147483647 w 23"/>
                <a:gd name="T1" fmla="*/ 2147483647 h 42"/>
                <a:gd name="T2" fmla="*/ 2147483647 w 23"/>
                <a:gd name="T3" fmla="*/ 2147483647 h 42"/>
                <a:gd name="T4" fmla="*/ 0 w 23"/>
                <a:gd name="T5" fmla="*/ 2147483647 h 42"/>
                <a:gd name="T6" fmla="*/ 2147483647 w 23"/>
                <a:gd name="T7" fmla="*/ 0 h 42"/>
                <a:gd name="T8" fmla="*/ 2147483647 w 23"/>
                <a:gd name="T9" fmla="*/ 2147483647 h 42"/>
                <a:gd name="T10" fmla="*/ 0 60000 65536"/>
                <a:gd name="T11" fmla="*/ 0 60000 65536"/>
                <a:gd name="T12" fmla="*/ 0 60000 65536"/>
                <a:gd name="T13" fmla="*/ 0 60000 65536"/>
                <a:gd name="T14" fmla="*/ 0 60000 65536"/>
                <a:gd name="T15" fmla="*/ 0 w 23"/>
                <a:gd name="T16" fmla="*/ 0 h 42"/>
                <a:gd name="T17" fmla="*/ 23 w 23"/>
                <a:gd name="T18" fmla="*/ 42 h 42"/>
              </a:gdLst>
              <a:ahLst/>
              <a:cxnLst>
                <a:cxn ang="T10">
                  <a:pos x="T0" y="T1"/>
                </a:cxn>
                <a:cxn ang="T11">
                  <a:pos x="T2" y="T3"/>
                </a:cxn>
                <a:cxn ang="T12">
                  <a:pos x="T4" y="T5"/>
                </a:cxn>
                <a:cxn ang="T13">
                  <a:pos x="T6" y="T7"/>
                </a:cxn>
                <a:cxn ang="T14">
                  <a:pos x="T8" y="T9"/>
                </a:cxn>
              </a:cxnLst>
              <a:rect l="T15" t="T16" r="T17" b="T18"/>
              <a:pathLst>
                <a:path w="23" h="42">
                  <a:moveTo>
                    <a:pt x="23" y="21"/>
                  </a:moveTo>
                  <a:cubicBezTo>
                    <a:pt x="23" y="28"/>
                    <a:pt x="15" y="42"/>
                    <a:pt x="12" y="42"/>
                  </a:cubicBezTo>
                  <a:cubicBezTo>
                    <a:pt x="8" y="42"/>
                    <a:pt x="0" y="28"/>
                    <a:pt x="0" y="21"/>
                  </a:cubicBezTo>
                  <a:cubicBezTo>
                    <a:pt x="0" y="11"/>
                    <a:pt x="5" y="0"/>
                    <a:pt x="12" y="0"/>
                  </a:cubicBezTo>
                  <a:cubicBezTo>
                    <a:pt x="18" y="0"/>
                    <a:pt x="23" y="11"/>
                    <a:pt x="23" y="21"/>
                  </a:cubicBezTo>
                  <a:close/>
                </a:path>
              </a:pathLst>
            </a:custGeom>
            <a:solidFill>
              <a:srgbClr val="F3AEB2"/>
            </a:solidFill>
            <a:ln w="9525">
              <a:noFill/>
              <a:round/>
              <a:headEnd/>
              <a:tailEnd/>
            </a:ln>
          </p:spPr>
          <p:txBody>
            <a:bodyPr/>
            <a:lstStyle/>
            <a:p>
              <a:endParaRPr lang="en-US"/>
            </a:p>
          </p:txBody>
        </p:sp>
        <p:sp>
          <p:nvSpPr>
            <p:cNvPr id="27780" name="Freeform 1152"/>
            <p:cNvSpPr>
              <a:spLocks/>
            </p:cNvSpPr>
            <p:nvPr/>
          </p:nvSpPr>
          <p:spPr bwMode="auto">
            <a:xfrm>
              <a:off x="3671888" y="3647157"/>
              <a:ext cx="76200" cy="139700"/>
            </a:xfrm>
            <a:custGeom>
              <a:avLst/>
              <a:gdLst>
                <a:gd name="T0" fmla="*/ 2147483647 w 23"/>
                <a:gd name="T1" fmla="*/ 2147483647 h 42"/>
                <a:gd name="T2" fmla="*/ 2147483647 w 23"/>
                <a:gd name="T3" fmla="*/ 2147483647 h 42"/>
                <a:gd name="T4" fmla="*/ 0 w 23"/>
                <a:gd name="T5" fmla="*/ 2147483647 h 42"/>
                <a:gd name="T6" fmla="*/ 2147483647 w 23"/>
                <a:gd name="T7" fmla="*/ 0 h 42"/>
                <a:gd name="T8" fmla="*/ 2147483647 w 23"/>
                <a:gd name="T9" fmla="*/ 2147483647 h 42"/>
                <a:gd name="T10" fmla="*/ 0 60000 65536"/>
                <a:gd name="T11" fmla="*/ 0 60000 65536"/>
                <a:gd name="T12" fmla="*/ 0 60000 65536"/>
                <a:gd name="T13" fmla="*/ 0 60000 65536"/>
                <a:gd name="T14" fmla="*/ 0 60000 65536"/>
                <a:gd name="T15" fmla="*/ 0 w 23"/>
                <a:gd name="T16" fmla="*/ 0 h 42"/>
                <a:gd name="T17" fmla="*/ 23 w 23"/>
                <a:gd name="T18" fmla="*/ 42 h 42"/>
              </a:gdLst>
              <a:ahLst/>
              <a:cxnLst>
                <a:cxn ang="T10">
                  <a:pos x="T0" y="T1"/>
                </a:cxn>
                <a:cxn ang="T11">
                  <a:pos x="T2" y="T3"/>
                </a:cxn>
                <a:cxn ang="T12">
                  <a:pos x="T4" y="T5"/>
                </a:cxn>
                <a:cxn ang="T13">
                  <a:pos x="T6" y="T7"/>
                </a:cxn>
                <a:cxn ang="T14">
                  <a:pos x="T8" y="T9"/>
                </a:cxn>
              </a:cxnLst>
              <a:rect l="T15" t="T16" r="T17" b="T18"/>
              <a:pathLst>
                <a:path w="23" h="42">
                  <a:moveTo>
                    <a:pt x="23" y="20"/>
                  </a:moveTo>
                  <a:cubicBezTo>
                    <a:pt x="23" y="28"/>
                    <a:pt x="15" y="42"/>
                    <a:pt x="12" y="42"/>
                  </a:cubicBezTo>
                  <a:cubicBezTo>
                    <a:pt x="8" y="42"/>
                    <a:pt x="0" y="28"/>
                    <a:pt x="0" y="20"/>
                  </a:cubicBezTo>
                  <a:cubicBezTo>
                    <a:pt x="0" y="11"/>
                    <a:pt x="5" y="0"/>
                    <a:pt x="12" y="0"/>
                  </a:cubicBezTo>
                  <a:cubicBezTo>
                    <a:pt x="18" y="0"/>
                    <a:pt x="23" y="11"/>
                    <a:pt x="23" y="20"/>
                  </a:cubicBezTo>
                  <a:close/>
                </a:path>
              </a:pathLst>
            </a:custGeom>
            <a:solidFill>
              <a:srgbClr val="F3AFB3"/>
            </a:solidFill>
            <a:ln w="9525">
              <a:noFill/>
              <a:round/>
              <a:headEnd/>
              <a:tailEnd/>
            </a:ln>
          </p:spPr>
          <p:txBody>
            <a:bodyPr/>
            <a:lstStyle/>
            <a:p>
              <a:endParaRPr lang="en-US"/>
            </a:p>
          </p:txBody>
        </p:sp>
        <p:sp>
          <p:nvSpPr>
            <p:cNvPr id="27781" name="Freeform 1153"/>
            <p:cNvSpPr>
              <a:spLocks/>
            </p:cNvSpPr>
            <p:nvPr/>
          </p:nvSpPr>
          <p:spPr bwMode="auto">
            <a:xfrm>
              <a:off x="3671888" y="3647157"/>
              <a:ext cx="76200" cy="136525"/>
            </a:xfrm>
            <a:custGeom>
              <a:avLst/>
              <a:gdLst>
                <a:gd name="T0" fmla="*/ 2147483647 w 23"/>
                <a:gd name="T1" fmla="*/ 2147483647 h 41"/>
                <a:gd name="T2" fmla="*/ 2147483647 w 23"/>
                <a:gd name="T3" fmla="*/ 2147483647 h 41"/>
                <a:gd name="T4" fmla="*/ 0 w 23"/>
                <a:gd name="T5" fmla="*/ 2147483647 h 41"/>
                <a:gd name="T6" fmla="*/ 2147483647 w 23"/>
                <a:gd name="T7" fmla="*/ 0 h 41"/>
                <a:gd name="T8" fmla="*/ 2147483647 w 23"/>
                <a:gd name="T9" fmla="*/ 2147483647 h 41"/>
                <a:gd name="T10" fmla="*/ 0 60000 65536"/>
                <a:gd name="T11" fmla="*/ 0 60000 65536"/>
                <a:gd name="T12" fmla="*/ 0 60000 65536"/>
                <a:gd name="T13" fmla="*/ 0 60000 65536"/>
                <a:gd name="T14" fmla="*/ 0 60000 65536"/>
                <a:gd name="T15" fmla="*/ 0 w 23"/>
                <a:gd name="T16" fmla="*/ 0 h 41"/>
                <a:gd name="T17" fmla="*/ 23 w 23"/>
                <a:gd name="T18" fmla="*/ 41 h 41"/>
              </a:gdLst>
              <a:ahLst/>
              <a:cxnLst>
                <a:cxn ang="T10">
                  <a:pos x="T0" y="T1"/>
                </a:cxn>
                <a:cxn ang="T11">
                  <a:pos x="T2" y="T3"/>
                </a:cxn>
                <a:cxn ang="T12">
                  <a:pos x="T4" y="T5"/>
                </a:cxn>
                <a:cxn ang="T13">
                  <a:pos x="T6" y="T7"/>
                </a:cxn>
                <a:cxn ang="T14">
                  <a:pos x="T8" y="T9"/>
                </a:cxn>
              </a:cxnLst>
              <a:rect l="T15" t="T16" r="T17" b="T18"/>
              <a:pathLst>
                <a:path w="23" h="41">
                  <a:moveTo>
                    <a:pt x="23" y="20"/>
                  </a:moveTo>
                  <a:cubicBezTo>
                    <a:pt x="23" y="28"/>
                    <a:pt x="15" y="41"/>
                    <a:pt x="12" y="41"/>
                  </a:cubicBezTo>
                  <a:cubicBezTo>
                    <a:pt x="8" y="41"/>
                    <a:pt x="0" y="28"/>
                    <a:pt x="0" y="20"/>
                  </a:cubicBezTo>
                  <a:cubicBezTo>
                    <a:pt x="0" y="11"/>
                    <a:pt x="5" y="0"/>
                    <a:pt x="12" y="0"/>
                  </a:cubicBezTo>
                  <a:cubicBezTo>
                    <a:pt x="18" y="0"/>
                    <a:pt x="23" y="11"/>
                    <a:pt x="23" y="20"/>
                  </a:cubicBezTo>
                  <a:close/>
                </a:path>
              </a:pathLst>
            </a:custGeom>
            <a:solidFill>
              <a:srgbClr val="F3B0B4"/>
            </a:solidFill>
            <a:ln w="9525">
              <a:noFill/>
              <a:round/>
              <a:headEnd/>
              <a:tailEnd/>
            </a:ln>
          </p:spPr>
          <p:txBody>
            <a:bodyPr/>
            <a:lstStyle/>
            <a:p>
              <a:endParaRPr lang="en-US"/>
            </a:p>
          </p:txBody>
        </p:sp>
        <p:sp>
          <p:nvSpPr>
            <p:cNvPr id="27782" name="Freeform 1154"/>
            <p:cNvSpPr>
              <a:spLocks/>
            </p:cNvSpPr>
            <p:nvPr/>
          </p:nvSpPr>
          <p:spPr bwMode="auto">
            <a:xfrm>
              <a:off x="3671888" y="3647157"/>
              <a:ext cx="76200" cy="136525"/>
            </a:xfrm>
            <a:custGeom>
              <a:avLst/>
              <a:gdLst>
                <a:gd name="T0" fmla="*/ 2147483647 w 23"/>
                <a:gd name="T1" fmla="*/ 2147483647 h 41"/>
                <a:gd name="T2" fmla="*/ 2147483647 w 23"/>
                <a:gd name="T3" fmla="*/ 2147483647 h 41"/>
                <a:gd name="T4" fmla="*/ 0 w 23"/>
                <a:gd name="T5" fmla="*/ 2147483647 h 41"/>
                <a:gd name="T6" fmla="*/ 2147483647 w 23"/>
                <a:gd name="T7" fmla="*/ 0 h 41"/>
                <a:gd name="T8" fmla="*/ 2147483647 w 23"/>
                <a:gd name="T9" fmla="*/ 2147483647 h 41"/>
                <a:gd name="T10" fmla="*/ 0 60000 65536"/>
                <a:gd name="T11" fmla="*/ 0 60000 65536"/>
                <a:gd name="T12" fmla="*/ 0 60000 65536"/>
                <a:gd name="T13" fmla="*/ 0 60000 65536"/>
                <a:gd name="T14" fmla="*/ 0 60000 65536"/>
                <a:gd name="T15" fmla="*/ 0 w 23"/>
                <a:gd name="T16" fmla="*/ 0 h 41"/>
                <a:gd name="T17" fmla="*/ 23 w 23"/>
                <a:gd name="T18" fmla="*/ 41 h 41"/>
              </a:gdLst>
              <a:ahLst/>
              <a:cxnLst>
                <a:cxn ang="T10">
                  <a:pos x="T0" y="T1"/>
                </a:cxn>
                <a:cxn ang="T11">
                  <a:pos x="T2" y="T3"/>
                </a:cxn>
                <a:cxn ang="T12">
                  <a:pos x="T4" y="T5"/>
                </a:cxn>
                <a:cxn ang="T13">
                  <a:pos x="T6" y="T7"/>
                </a:cxn>
                <a:cxn ang="T14">
                  <a:pos x="T8" y="T9"/>
                </a:cxn>
              </a:cxnLst>
              <a:rect l="T15" t="T16" r="T17" b="T18"/>
              <a:pathLst>
                <a:path w="23" h="41">
                  <a:moveTo>
                    <a:pt x="23" y="20"/>
                  </a:moveTo>
                  <a:cubicBezTo>
                    <a:pt x="23" y="28"/>
                    <a:pt x="15" y="41"/>
                    <a:pt x="12" y="41"/>
                  </a:cubicBezTo>
                  <a:cubicBezTo>
                    <a:pt x="8" y="41"/>
                    <a:pt x="0" y="28"/>
                    <a:pt x="0" y="20"/>
                  </a:cubicBezTo>
                  <a:cubicBezTo>
                    <a:pt x="0" y="11"/>
                    <a:pt x="5" y="0"/>
                    <a:pt x="12" y="0"/>
                  </a:cubicBezTo>
                  <a:cubicBezTo>
                    <a:pt x="18" y="0"/>
                    <a:pt x="23" y="11"/>
                    <a:pt x="23" y="20"/>
                  </a:cubicBezTo>
                  <a:close/>
                </a:path>
              </a:pathLst>
            </a:custGeom>
            <a:solidFill>
              <a:srgbClr val="F3B1B5"/>
            </a:solidFill>
            <a:ln w="9525">
              <a:noFill/>
              <a:round/>
              <a:headEnd/>
              <a:tailEnd/>
            </a:ln>
          </p:spPr>
          <p:txBody>
            <a:bodyPr/>
            <a:lstStyle/>
            <a:p>
              <a:endParaRPr lang="en-US"/>
            </a:p>
          </p:txBody>
        </p:sp>
        <p:sp>
          <p:nvSpPr>
            <p:cNvPr id="27783" name="Freeform 1155"/>
            <p:cNvSpPr>
              <a:spLocks/>
            </p:cNvSpPr>
            <p:nvPr/>
          </p:nvSpPr>
          <p:spPr bwMode="auto">
            <a:xfrm>
              <a:off x="3671888" y="3647157"/>
              <a:ext cx="76200" cy="136525"/>
            </a:xfrm>
            <a:custGeom>
              <a:avLst/>
              <a:gdLst>
                <a:gd name="T0" fmla="*/ 2147483647 w 23"/>
                <a:gd name="T1" fmla="*/ 2147483647 h 41"/>
                <a:gd name="T2" fmla="*/ 2147483647 w 23"/>
                <a:gd name="T3" fmla="*/ 2147483647 h 41"/>
                <a:gd name="T4" fmla="*/ 0 w 23"/>
                <a:gd name="T5" fmla="*/ 2147483647 h 41"/>
                <a:gd name="T6" fmla="*/ 2147483647 w 23"/>
                <a:gd name="T7" fmla="*/ 0 h 41"/>
                <a:gd name="T8" fmla="*/ 2147483647 w 23"/>
                <a:gd name="T9" fmla="*/ 2147483647 h 41"/>
                <a:gd name="T10" fmla="*/ 0 60000 65536"/>
                <a:gd name="T11" fmla="*/ 0 60000 65536"/>
                <a:gd name="T12" fmla="*/ 0 60000 65536"/>
                <a:gd name="T13" fmla="*/ 0 60000 65536"/>
                <a:gd name="T14" fmla="*/ 0 60000 65536"/>
                <a:gd name="T15" fmla="*/ 0 w 23"/>
                <a:gd name="T16" fmla="*/ 0 h 41"/>
                <a:gd name="T17" fmla="*/ 23 w 23"/>
                <a:gd name="T18" fmla="*/ 41 h 41"/>
              </a:gdLst>
              <a:ahLst/>
              <a:cxnLst>
                <a:cxn ang="T10">
                  <a:pos x="T0" y="T1"/>
                </a:cxn>
                <a:cxn ang="T11">
                  <a:pos x="T2" y="T3"/>
                </a:cxn>
                <a:cxn ang="T12">
                  <a:pos x="T4" y="T5"/>
                </a:cxn>
                <a:cxn ang="T13">
                  <a:pos x="T6" y="T7"/>
                </a:cxn>
                <a:cxn ang="T14">
                  <a:pos x="T8" y="T9"/>
                </a:cxn>
              </a:cxnLst>
              <a:rect l="T15" t="T16" r="T17" b="T18"/>
              <a:pathLst>
                <a:path w="23" h="41">
                  <a:moveTo>
                    <a:pt x="23" y="20"/>
                  </a:moveTo>
                  <a:cubicBezTo>
                    <a:pt x="23" y="28"/>
                    <a:pt x="15" y="41"/>
                    <a:pt x="12" y="41"/>
                  </a:cubicBezTo>
                  <a:cubicBezTo>
                    <a:pt x="8" y="41"/>
                    <a:pt x="0" y="28"/>
                    <a:pt x="0" y="20"/>
                  </a:cubicBezTo>
                  <a:cubicBezTo>
                    <a:pt x="0" y="11"/>
                    <a:pt x="5" y="0"/>
                    <a:pt x="12" y="0"/>
                  </a:cubicBezTo>
                  <a:cubicBezTo>
                    <a:pt x="18" y="0"/>
                    <a:pt x="23" y="11"/>
                    <a:pt x="23" y="20"/>
                  </a:cubicBezTo>
                  <a:close/>
                </a:path>
              </a:pathLst>
            </a:custGeom>
            <a:solidFill>
              <a:srgbClr val="F3B2B6"/>
            </a:solidFill>
            <a:ln w="9525">
              <a:noFill/>
              <a:round/>
              <a:headEnd/>
              <a:tailEnd/>
            </a:ln>
          </p:spPr>
          <p:txBody>
            <a:bodyPr/>
            <a:lstStyle/>
            <a:p>
              <a:endParaRPr lang="en-US"/>
            </a:p>
          </p:txBody>
        </p:sp>
        <p:sp>
          <p:nvSpPr>
            <p:cNvPr id="27784" name="Freeform 1156"/>
            <p:cNvSpPr>
              <a:spLocks/>
            </p:cNvSpPr>
            <p:nvPr/>
          </p:nvSpPr>
          <p:spPr bwMode="auto">
            <a:xfrm>
              <a:off x="3671888" y="3647157"/>
              <a:ext cx="76200" cy="136525"/>
            </a:xfrm>
            <a:custGeom>
              <a:avLst/>
              <a:gdLst>
                <a:gd name="T0" fmla="*/ 2147483647 w 23"/>
                <a:gd name="T1" fmla="*/ 2147483647 h 41"/>
                <a:gd name="T2" fmla="*/ 2147483647 w 23"/>
                <a:gd name="T3" fmla="*/ 2147483647 h 41"/>
                <a:gd name="T4" fmla="*/ 0 w 23"/>
                <a:gd name="T5" fmla="*/ 2147483647 h 41"/>
                <a:gd name="T6" fmla="*/ 2147483647 w 23"/>
                <a:gd name="T7" fmla="*/ 0 h 41"/>
                <a:gd name="T8" fmla="*/ 2147483647 w 23"/>
                <a:gd name="T9" fmla="*/ 2147483647 h 41"/>
                <a:gd name="T10" fmla="*/ 0 60000 65536"/>
                <a:gd name="T11" fmla="*/ 0 60000 65536"/>
                <a:gd name="T12" fmla="*/ 0 60000 65536"/>
                <a:gd name="T13" fmla="*/ 0 60000 65536"/>
                <a:gd name="T14" fmla="*/ 0 60000 65536"/>
                <a:gd name="T15" fmla="*/ 0 w 23"/>
                <a:gd name="T16" fmla="*/ 0 h 41"/>
                <a:gd name="T17" fmla="*/ 23 w 23"/>
                <a:gd name="T18" fmla="*/ 41 h 41"/>
              </a:gdLst>
              <a:ahLst/>
              <a:cxnLst>
                <a:cxn ang="T10">
                  <a:pos x="T0" y="T1"/>
                </a:cxn>
                <a:cxn ang="T11">
                  <a:pos x="T2" y="T3"/>
                </a:cxn>
                <a:cxn ang="T12">
                  <a:pos x="T4" y="T5"/>
                </a:cxn>
                <a:cxn ang="T13">
                  <a:pos x="T6" y="T7"/>
                </a:cxn>
                <a:cxn ang="T14">
                  <a:pos x="T8" y="T9"/>
                </a:cxn>
              </a:cxnLst>
              <a:rect l="T15" t="T16" r="T17" b="T18"/>
              <a:pathLst>
                <a:path w="23" h="41">
                  <a:moveTo>
                    <a:pt x="23" y="20"/>
                  </a:moveTo>
                  <a:cubicBezTo>
                    <a:pt x="23" y="28"/>
                    <a:pt x="15" y="41"/>
                    <a:pt x="12" y="41"/>
                  </a:cubicBezTo>
                  <a:cubicBezTo>
                    <a:pt x="8" y="41"/>
                    <a:pt x="0" y="28"/>
                    <a:pt x="0" y="20"/>
                  </a:cubicBezTo>
                  <a:cubicBezTo>
                    <a:pt x="0" y="11"/>
                    <a:pt x="5" y="0"/>
                    <a:pt x="12" y="0"/>
                  </a:cubicBezTo>
                  <a:cubicBezTo>
                    <a:pt x="18" y="0"/>
                    <a:pt x="23" y="11"/>
                    <a:pt x="23" y="20"/>
                  </a:cubicBezTo>
                  <a:close/>
                </a:path>
              </a:pathLst>
            </a:custGeom>
            <a:solidFill>
              <a:srgbClr val="F3B2B6"/>
            </a:solidFill>
            <a:ln w="9525">
              <a:noFill/>
              <a:round/>
              <a:headEnd/>
              <a:tailEnd/>
            </a:ln>
          </p:spPr>
          <p:txBody>
            <a:bodyPr/>
            <a:lstStyle/>
            <a:p>
              <a:endParaRPr lang="en-US"/>
            </a:p>
          </p:txBody>
        </p:sp>
        <p:sp>
          <p:nvSpPr>
            <p:cNvPr id="27785" name="Freeform 1157"/>
            <p:cNvSpPr>
              <a:spLocks/>
            </p:cNvSpPr>
            <p:nvPr/>
          </p:nvSpPr>
          <p:spPr bwMode="auto">
            <a:xfrm>
              <a:off x="3671888" y="3651920"/>
              <a:ext cx="76200" cy="128587"/>
            </a:xfrm>
            <a:custGeom>
              <a:avLst/>
              <a:gdLst>
                <a:gd name="T0" fmla="*/ 2147483647 w 23"/>
                <a:gd name="T1" fmla="*/ 2147483647 h 39"/>
                <a:gd name="T2" fmla="*/ 2147483647 w 23"/>
                <a:gd name="T3" fmla="*/ 2147483647 h 39"/>
                <a:gd name="T4" fmla="*/ 0 w 23"/>
                <a:gd name="T5" fmla="*/ 2147483647 h 39"/>
                <a:gd name="T6" fmla="*/ 2147483647 w 23"/>
                <a:gd name="T7" fmla="*/ 0 h 39"/>
                <a:gd name="T8" fmla="*/ 2147483647 w 23"/>
                <a:gd name="T9" fmla="*/ 2147483647 h 39"/>
                <a:gd name="T10" fmla="*/ 0 60000 65536"/>
                <a:gd name="T11" fmla="*/ 0 60000 65536"/>
                <a:gd name="T12" fmla="*/ 0 60000 65536"/>
                <a:gd name="T13" fmla="*/ 0 60000 65536"/>
                <a:gd name="T14" fmla="*/ 0 60000 65536"/>
                <a:gd name="T15" fmla="*/ 0 w 23"/>
                <a:gd name="T16" fmla="*/ 0 h 39"/>
                <a:gd name="T17" fmla="*/ 23 w 23"/>
                <a:gd name="T18" fmla="*/ 39 h 39"/>
              </a:gdLst>
              <a:ahLst/>
              <a:cxnLst>
                <a:cxn ang="T10">
                  <a:pos x="T0" y="T1"/>
                </a:cxn>
                <a:cxn ang="T11">
                  <a:pos x="T2" y="T3"/>
                </a:cxn>
                <a:cxn ang="T12">
                  <a:pos x="T4" y="T5"/>
                </a:cxn>
                <a:cxn ang="T13">
                  <a:pos x="T6" y="T7"/>
                </a:cxn>
                <a:cxn ang="T14">
                  <a:pos x="T8" y="T9"/>
                </a:cxn>
              </a:cxnLst>
              <a:rect l="T15" t="T16" r="T17" b="T18"/>
              <a:pathLst>
                <a:path w="23" h="39">
                  <a:moveTo>
                    <a:pt x="23" y="19"/>
                  </a:moveTo>
                  <a:cubicBezTo>
                    <a:pt x="23" y="27"/>
                    <a:pt x="15" y="39"/>
                    <a:pt x="12" y="39"/>
                  </a:cubicBezTo>
                  <a:cubicBezTo>
                    <a:pt x="8" y="39"/>
                    <a:pt x="0" y="27"/>
                    <a:pt x="0" y="19"/>
                  </a:cubicBezTo>
                  <a:cubicBezTo>
                    <a:pt x="0" y="10"/>
                    <a:pt x="5" y="0"/>
                    <a:pt x="12" y="0"/>
                  </a:cubicBezTo>
                  <a:cubicBezTo>
                    <a:pt x="18" y="0"/>
                    <a:pt x="23" y="10"/>
                    <a:pt x="23" y="19"/>
                  </a:cubicBezTo>
                  <a:close/>
                </a:path>
              </a:pathLst>
            </a:custGeom>
            <a:solidFill>
              <a:srgbClr val="F3B2B7"/>
            </a:solidFill>
            <a:ln w="9525">
              <a:noFill/>
              <a:round/>
              <a:headEnd/>
              <a:tailEnd/>
            </a:ln>
          </p:spPr>
          <p:txBody>
            <a:bodyPr/>
            <a:lstStyle/>
            <a:p>
              <a:endParaRPr lang="en-US"/>
            </a:p>
          </p:txBody>
        </p:sp>
        <p:sp>
          <p:nvSpPr>
            <p:cNvPr id="27786" name="Freeform 1158"/>
            <p:cNvSpPr>
              <a:spLocks/>
            </p:cNvSpPr>
            <p:nvPr/>
          </p:nvSpPr>
          <p:spPr bwMode="auto">
            <a:xfrm>
              <a:off x="3675063" y="3651920"/>
              <a:ext cx="69850" cy="128587"/>
            </a:xfrm>
            <a:custGeom>
              <a:avLst/>
              <a:gdLst>
                <a:gd name="T0" fmla="*/ 2147483647 w 21"/>
                <a:gd name="T1" fmla="*/ 2147483647 h 39"/>
                <a:gd name="T2" fmla="*/ 2147483647 w 21"/>
                <a:gd name="T3" fmla="*/ 2147483647 h 39"/>
                <a:gd name="T4" fmla="*/ 0 w 21"/>
                <a:gd name="T5" fmla="*/ 2147483647 h 39"/>
                <a:gd name="T6" fmla="*/ 2147483647 w 21"/>
                <a:gd name="T7" fmla="*/ 0 h 39"/>
                <a:gd name="T8" fmla="*/ 2147483647 w 21"/>
                <a:gd name="T9" fmla="*/ 2147483647 h 39"/>
                <a:gd name="T10" fmla="*/ 0 60000 65536"/>
                <a:gd name="T11" fmla="*/ 0 60000 65536"/>
                <a:gd name="T12" fmla="*/ 0 60000 65536"/>
                <a:gd name="T13" fmla="*/ 0 60000 65536"/>
                <a:gd name="T14" fmla="*/ 0 60000 65536"/>
                <a:gd name="T15" fmla="*/ 0 w 21"/>
                <a:gd name="T16" fmla="*/ 0 h 39"/>
                <a:gd name="T17" fmla="*/ 21 w 21"/>
                <a:gd name="T18" fmla="*/ 39 h 39"/>
              </a:gdLst>
              <a:ahLst/>
              <a:cxnLst>
                <a:cxn ang="T10">
                  <a:pos x="T0" y="T1"/>
                </a:cxn>
                <a:cxn ang="T11">
                  <a:pos x="T2" y="T3"/>
                </a:cxn>
                <a:cxn ang="T12">
                  <a:pos x="T4" y="T5"/>
                </a:cxn>
                <a:cxn ang="T13">
                  <a:pos x="T6" y="T7"/>
                </a:cxn>
                <a:cxn ang="T14">
                  <a:pos x="T8" y="T9"/>
                </a:cxn>
              </a:cxnLst>
              <a:rect l="T15" t="T16" r="T17" b="T18"/>
              <a:pathLst>
                <a:path w="21" h="39">
                  <a:moveTo>
                    <a:pt x="21" y="19"/>
                  </a:moveTo>
                  <a:cubicBezTo>
                    <a:pt x="21" y="27"/>
                    <a:pt x="14" y="39"/>
                    <a:pt x="11" y="39"/>
                  </a:cubicBezTo>
                  <a:cubicBezTo>
                    <a:pt x="7" y="39"/>
                    <a:pt x="0" y="27"/>
                    <a:pt x="0" y="19"/>
                  </a:cubicBezTo>
                  <a:cubicBezTo>
                    <a:pt x="0" y="10"/>
                    <a:pt x="4" y="0"/>
                    <a:pt x="11" y="0"/>
                  </a:cubicBezTo>
                  <a:cubicBezTo>
                    <a:pt x="17" y="0"/>
                    <a:pt x="21" y="10"/>
                    <a:pt x="21" y="19"/>
                  </a:cubicBezTo>
                  <a:close/>
                </a:path>
              </a:pathLst>
            </a:custGeom>
            <a:solidFill>
              <a:srgbClr val="F3B3B7"/>
            </a:solidFill>
            <a:ln w="9525">
              <a:noFill/>
              <a:round/>
              <a:headEnd/>
              <a:tailEnd/>
            </a:ln>
          </p:spPr>
          <p:txBody>
            <a:bodyPr/>
            <a:lstStyle/>
            <a:p>
              <a:endParaRPr lang="en-US"/>
            </a:p>
          </p:txBody>
        </p:sp>
        <p:sp>
          <p:nvSpPr>
            <p:cNvPr id="27787" name="Freeform 1159"/>
            <p:cNvSpPr>
              <a:spLocks/>
            </p:cNvSpPr>
            <p:nvPr/>
          </p:nvSpPr>
          <p:spPr bwMode="auto">
            <a:xfrm>
              <a:off x="3675063" y="3651920"/>
              <a:ext cx="69850" cy="128587"/>
            </a:xfrm>
            <a:custGeom>
              <a:avLst/>
              <a:gdLst>
                <a:gd name="T0" fmla="*/ 2147483647 w 21"/>
                <a:gd name="T1" fmla="*/ 2147483647 h 39"/>
                <a:gd name="T2" fmla="*/ 2147483647 w 21"/>
                <a:gd name="T3" fmla="*/ 2147483647 h 39"/>
                <a:gd name="T4" fmla="*/ 0 w 21"/>
                <a:gd name="T5" fmla="*/ 2147483647 h 39"/>
                <a:gd name="T6" fmla="*/ 2147483647 w 21"/>
                <a:gd name="T7" fmla="*/ 0 h 39"/>
                <a:gd name="T8" fmla="*/ 2147483647 w 21"/>
                <a:gd name="T9" fmla="*/ 2147483647 h 39"/>
                <a:gd name="T10" fmla="*/ 0 60000 65536"/>
                <a:gd name="T11" fmla="*/ 0 60000 65536"/>
                <a:gd name="T12" fmla="*/ 0 60000 65536"/>
                <a:gd name="T13" fmla="*/ 0 60000 65536"/>
                <a:gd name="T14" fmla="*/ 0 60000 65536"/>
                <a:gd name="T15" fmla="*/ 0 w 21"/>
                <a:gd name="T16" fmla="*/ 0 h 39"/>
                <a:gd name="T17" fmla="*/ 21 w 21"/>
                <a:gd name="T18" fmla="*/ 39 h 39"/>
              </a:gdLst>
              <a:ahLst/>
              <a:cxnLst>
                <a:cxn ang="T10">
                  <a:pos x="T0" y="T1"/>
                </a:cxn>
                <a:cxn ang="T11">
                  <a:pos x="T2" y="T3"/>
                </a:cxn>
                <a:cxn ang="T12">
                  <a:pos x="T4" y="T5"/>
                </a:cxn>
                <a:cxn ang="T13">
                  <a:pos x="T6" y="T7"/>
                </a:cxn>
                <a:cxn ang="T14">
                  <a:pos x="T8" y="T9"/>
                </a:cxn>
              </a:cxnLst>
              <a:rect l="T15" t="T16" r="T17" b="T18"/>
              <a:pathLst>
                <a:path w="21" h="39">
                  <a:moveTo>
                    <a:pt x="21" y="19"/>
                  </a:moveTo>
                  <a:cubicBezTo>
                    <a:pt x="21" y="27"/>
                    <a:pt x="14" y="39"/>
                    <a:pt x="11" y="39"/>
                  </a:cubicBezTo>
                  <a:cubicBezTo>
                    <a:pt x="7" y="39"/>
                    <a:pt x="0" y="27"/>
                    <a:pt x="0" y="19"/>
                  </a:cubicBezTo>
                  <a:cubicBezTo>
                    <a:pt x="0" y="10"/>
                    <a:pt x="5" y="0"/>
                    <a:pt x="11" y="0"/>
                  </a:cubicBezTo>
                  <a:cubicBezTo>
                    <a:pt x="16" y="0"/>
                    <a:pt x="21" y="10"/>
                    <a:pt x="21" y="19"/>
                  </a:cubicBezTo>
                  <a:close/>
                </a:path>
              </a:pathLst>
            </a:custGeom>
            <a:solidFill>
              <a:srgbClr val="F3B4B8"/>
            </a:solidFill>
            <a:ln w="9525">
              <a:noFill/>
              <a:round/>
              <a:headEnd/>
              <a:tailEnd/>
            </a:ln>
          </p:spPr>
          <p:txBody>
            <a:bodyPr/>
            <a:lstStyle/>
            <a:p>
              <a:endParaRPr lang="en-US"/>
            </a:p>
          </p:txBody>
        </p:sp>
        <p:sp>
          <p:nvSpPr>
            <p:cNvPr id="27788" name="Freeform 1160"/>
            <p:cNvSpPr>
              <a:spLocks/>
            </p:cNvSpPr>
            <p:nvPr/>
          </p:nvSpPr>
          <p:spPr bwMode="auto">
            <a:xfrm>
              <a:off x="3675063" y="3651920"/>
              <a:ext cx="69850" cy="128587"/>
            </a:xfrm>
            <a:custGeom>
              <a:avLst/>
              <a:gdLst>
                <a:gd name="T0" fmla="*/ 2147483647 w 21"/>
                <a:gd name="T1" fmla="*/ 2147483647 h 39"/>
                <a:gd name="T2" fmla="*/ 2147483647 w 21"/>
                <a:gd name="T3" fmla="*/ 2147483647 h 39"/>
                <a:gd name="T4" fmla="*/ 0 w 21"/>
                <a:gd name="T5" fmla="*/ 2147483647 h 39"/>
                <a:gd name="T6" fmla="*/ 2147483647 w 21"/>
                <a:gd name="T7" fmla="*/ 0 h 39"/>
                <a:gd name="T8" fmla="*/ 2147483647 w 21"/>
                <a:gd name="T9" fmla="*/ 2147483647 h 39"/>
                <a:gd name="T10" fmla="*/ 0 60000 65536"/>
                <a:gd name="T11" fmla="*/ 0 60000 65536"/>
                <a:gd name="T12" fmla="*/ 0 60000 65536"/>
                <a:gd name="T13" fmla="*/ 0 60000 65536"/>
                <a:gd name="T14" fmla="*/ 0 60000 65536"/>
                <a:gd name="T15" fmla="*/ 0 w 21"/>
                <a:gd name="T16" fmla="*/ 0 h 39"/>
                <a:gd name="T17" fmla="*/ 21 w 21"/>
                <a:gd name="T18" fmla="*/ 39 h 39"/>
              </a:gdLst>
              <a:ahLst/>
              <a:cxnLst>
                <a:cxn ang="T10">
                  <a:pos x="T0" y="T1"/>
                </a:cxn>
                <a:cxn ang="T11">
                  <a:pos x="T2" y="T3"/>
                </a:cxn>
                <a:cxn ang="T12">
                  <a:pos x="T4" y="T5"/>
                </a:cxn>
                <a:cxn ang="T13">
                  <a:pos x="T6" y="T7"/>
                </a:cxn>
                <a:cxn ang="T14">
                  <a:pos x="T8" y="T9"/>
                </a:cxn>
              </a:cxnLst>
              <a:rect l="T15" t="T16" r="T17" b="T18"/>
              <a:pathLst>
                <a:path w="21" h="39">
                  <a:moveTo>
                    <a:pt x="21" y="19"/>
                  </a:moveTo>
                  <a:cubicBezTo>
                    <a:pt x="21" y="27"/>
                    <a:pt x="15" y="39"/>
                    <a:pt x="11" y="39"/>
                  </a:cubicBezTo>
                  <a:cubicBezTo>
                    <a:pt x="7" y="39"/>
                    <a:pt x="0" y="27"/>
                    <a:pt x="0" y="19"/>
                  </a:cubicBezTo>
                  <a:cubicBezTo>
                    <a:pt x="0" y="10"/>
                    <a:pt x="5" y="0"/>
                    <a:pt x="11" y="0"/>
                  </a:cubicBezTo>
                  <a:cubicBezTo>
                    <a:pt x="16" y="0"/>
                    <a:pt x="21" y="10"/>
                    <a:pt x="21" y="19"/>
                  </a:cubicBezTo>
                  <a:close/>
                </a:path>
              </a:pathLst>
            </a:custGeom>
            <a:solidFill>
              <a:srgbClr val="F4B6B9"/>
            </a:solidFill>
            <a:ln w="9525">
              <a:noFill/>
              <a:round/>
              <a:headEnd/>
              <a:tailEnd/>
            </a:ln>
          </p:spPr>
          <p:txBody>
            <a:bodyPr/>
            <a:lstStyle/>
            <a:p>
              <a:endParaRPr lang="en-US"/>
            </a:p>
          </p:txBody>
        </p:sp>
        <p:sp>
          <p:nvSpPr>
            <p:cNvPr id="27789" name="Freeform 1161"/>
            <p:cNvSpPr>
              <a:spLocks/>
            </p:cNvSpPr>
            <p:nvPr/>
          </p:nvSpPr>
          <p:spPr bwMode="auto">
            <a:xfrm>
              <a:off x="3675063" y="3651920"/>
              <a:ext cx="69850" cy="123825"/>
            </a:xfrm>
            <a:custGeom>
              <a:avLst/>
              <a:gdLst>
                <a:gd name="T0" fmla="*/ 2147483647 w 21"/>
                <a:gd name="T1" fmla="*/ 2147483647 h 38"/>
                <a:gd name="T2" fmla="*/ 2147483647 w 21"/>
                <a:gd name="T3" fmla="*/ 2147483647 h 38"/>
                <a:gd name="T4" fmla="*/ 0 w 21"/>
                <a:gd name="T5" fmla="*/ 2147483647 h 38"/>
                <a:gd name="T6" fmla="*/ 2147483647 w 21"/>
                <a:gd name="T7" fmla="*/ 0 h 38"/>
                <a:gd name="T8" fmla="*/ 2147483647 w 21"/>
                <a:gd name="T9" fmla="*/ 2147483647 h 38"/>
                <a:gd name="T10" fmla="*/ 0 60000 65536"/>
                <a:gd name="T11" fmla="*/ 0 60000 65536"/>
                <a:gd name="T12" fmla="*/ 0 60000 65536"/>
                <a:gd name="T13" fmla="*/ 0 60000 65536"/>
                <a:gd name="T14" fmla="*/ 0 60000 65536"/>
                <a:gd name="T15" fmla="*/ 0 w 21"/>
                <a:gd name="T16" fmla="*/ 0 h 38"/>
                <a:gd name="T17" fmla="*/ 21 w 21"/>
                <a:gd name="T18" fmla="*/ 38 h 38"/>
              </a:gdLst>
              <a:ahLst/>
              <a:cxnLst>
                <a:cxn ang="T10">
                  <a:pos x="T0" y="T1"/>
                </a:cxn>
                <a:cxn ang="T11">
                  <a:pos x="T2" y="T3"/>
                </a:cxn>
                <a:cxn ang="T12">
                  <a:pos x="T4" y="T5"/>
                </a:cxn>
                <a:cxn ang="T13">
                  <a:pos x="T6" y="T7"/>
                </a:cxn>
                <a:cxn ang="T14">
                  <a:pos x="T8" y="T9"/>
                </a:cxn>
              </a:cxnLst>
              <a:rect l="T15" t="T16" r="T17" b="T18"/>
              <a:pathLst>
                <a:path w="21" h="38">
                  <a:moveTo>
                    <a:pt x="21" y="19"/>
                  </a:moveTo>
                  <a:cubicBezTo>
                    <a:pt x="21" y="27"/>
                    <a:pt x="15" y="38"/>
                    <a:pt x="11" y="38"/>
                  </a:cubicBezTo>
                  <a:cubicBezTo>
                    <a:pt x="7" y="38"/>
                    <a:pt x="0" y="27"/>
                    <a:pt x="0" y="19"/>
                  </a:cubicBezTo>
                  <a:cubicBezTo>
                    <a:pt x="0" y="10"/>
                    <a:pt x="5" y="0"/>
                    <a:pt x="11" y="0"/>
                  </a:cubicBezTo>
                  <a:cubicBezTo>
                    <a:pt x="16" y="0"/>
                    <a:pt x="21" y="10"/>
                    <a:pt x="21" y="19"/>
                  </a:cubicBezTo>
                  <a:close/>
                </a:path>
              </a:pathLst>
            </a:custGeom>
            <a:solidFill>
              <a:srgbClr val="F4B7BA"/>
            </a:solidFill>
            <a:ln w="9525">
              <a:noFill/>
              <a:round/>
              <a:headEnd/>
              <a:tailEnd/>
            </a:ln>
          </p:spPr>
          <p:txBody>
            <a:bodyPr/>
            <a:lstStyle/>
            <a:p>
              <a:endParaRPr lang="en-US"/>
            </a:p>
          </p:txBody>
        </p:sp>
        <p:sp>
          <p:nvSpPr>
            <p:cNvPr id="27790" name="Freeform 1162"/>
            <p:cNvSpPr>
              <a:spLocks/>
            </p:cNvSpPr>
            <p:nvPr/>
          </p:nvSpPr>
          <p:spPr bwMode="auto">
            <a:xfrm>
              <a:off x="3675063" y="3651920"/>
              <a:ext cx="69850" cy="123825"/>
            </a:xfrm>
            <a:custGeom>
              <a:avLst/>
              <a:gdLst>
                <a:gd name="T0" fmla="*/ 2147483647 w 21"/>
                <a:gd name="T1" fmla="*/ 2147483647 h 38"/>
                <a:gd name="T2" fmla="*/ 2147483647 w 21"/>
                <a:gd name="T3" fmla="*/ 2147483647 h 38"/>
                <a:gd name="T4" fmla="*/ 0 w 21"/>
                <a:gd name="T5" fmla="*/ 2147483647 h 38"/>
                <a:gd name="T6" fmla="*/ 2147483647 w 21"/>
                <a:gd name="T7" fmla="*/ 0 h 38"/>
                <a:gd name="T8" fmla="*/ 2147483647 w 21"/>
                <a:gd name="T9" fmla="*/ 2147483647 h 38"/>
                <a:gd name="T10" fmla="*/ 0 60000 65536"/>
                <a:gd name="T11" fmla="*/ 0 60000 65536"/>
                <a:gd name="T12" fmla="*/ 0 60000 65536"/>
                <a:gd name="T13" fmla="*/ 0 60000 65536"/>
                <a:gd name="T14" fmla="*/ 0 60000 65536"/>
                <a:gd name="T15" fmla="*/ 0 w 21"/>
                <a:gd name="T16" fmla="*/ 0 h 38"/>
                <a:gd name="T17" fmla="*/ 21 w 21"/>
                <a:gd name="T18" fmla="*/ 38 h 38"/>
              </a:gdLst>
              <a:ahLst/>
              <a:cxnLst>
                <a:cxn ang="T10">
                  <a:pos x="T0" y="T1"/>
                </a:cxn>
                <a:cxn ang="T11">
                  <a:pos x="T2" y="T3"/>
                </a:cxn>
                <a:cxn ang="T12">
                  <a:pos x="T4" y="T5"/>
                </a:cxn>
                <a:cxn ang="T13">
                  <a:pos x="T6" y="T7"/>
                </a:cxn>
                <a:cxn ang="T14">
                  <a:pos x="T8" y="T9"/>
                </a:cxn>
              </a:cxnLst>
              <a:rect l="T15" t="T16" r="T17" b="T18"/>
              <a:pathLst>
                <a:path w="21" h="38">
                  <a:moveTo>
                    <a:pt x="21" y="19"/>
                  </a:moveTo>
                  <a:cubicBezTo>
                    <a:pt x="21" y="27"/>
                    <a:pt x="15" y="38"/>
                    <a:pt x="11" y="38"/>
                  </a:cubicBezTo>
                  <a:cubicBezTo>
                    <a:pt x="6" y="38"/>
                    <a:pt x="0" y="27"/>
                    <a:pt x="0" y="19"/>
                  </a:cubicBezTo>
                  <a:cubicBezTo>
                    <a:pt x="0" y="10"/>
                    <a:pt x="5" y="0"/>
                    <a:pt x="11" y="0"/>
                  </a:cubicBezTo>
                  <a:cubicBezTo>
                    <a:pt x="16" y="0"/>
                    <a:pt x="21" y="10"/>
                    <a:pt x="21" y="19"/>
                  </a:cubicBezTo>
                  <a:close/>
                </a:path>
              </a:pathLst>
            </a:custGeom>
            <a:solidFill>
              <a:srgbClr val="F4B8BB"/>
            </a:solidFill>
            <a:ln w="9525">
              <a:noFill/>
              <a:round/>
              <a:headEnd/>
              <a:tailEnd/>
            </a:ln>
          </p:spPr>
          <p:txBody>
            <a:bodyPr/>
            <a:lstStyle/>
            <a:p>
              <a:endParaRPr lang="en-US"/>
            </a:p>
          </p:txBody>
        </p:sp>
        <p:sp>
          <p:nvSpPr>
            <p:cNvPr id="27791" name="Freeform 1163"/>
            <p:cNvSpPr>
              <a:spLocks/>
            </p:cNvSpPr>
            <p:nvPr/>
          </p:nvSpPr>
          <p:spPr bwMode="auto">
            <a:xfrm>
              <a:off x="3675063" y="3651920"/>
              <a:ext cx="69850" cy="123825"/>
            </a:xfrm>
            <a:custGeom>
              <a:avLst/>
              <a:gdLst>
                <a:gd name="T0" fmla="*/ 2147483647 w 21"/>
                <a:gd name="T1" fmla="*/ 2147483647 h 38"/>
                <a:gd name="T2" fmla="*/ 2147483647 w 21"/>
                <a:gd name="T3" fmla="*/ 2147483647 h 38"/>
                <a:gd name="T4" fmla="*/ 0 w 21"/>
                <a:gd name="T5" fmla="*/ 2147483647 h 38"/>
                <a:gd name="T6" fmla="*/ 2147483647 w 21"/>
                <a:gd name="T7" fmla="*/ 0 h 38"/>
                <a:gd name="T8" fmla="*/ 2147483647 w 21"/>
                <a:gd name="T9" fmla="*/ 2147483647 h 38"/>
                <a:gd name="T10" fmla="*/ 0 60000 65536"/>
                <a:gd name="T11" fmla="*/ 0 60000 65536"/>
                <a:gd name="T12" fmla="*/ 0 60000 65536"/>
                <a:gd name="T13" fmla="*/ 0 60000 65536"/>
                <a:gd name="T14" fmla="*/ 0 60000 65536"/>
                <a:gd name="T15" fmla="*/ 0 w 21"/>
                <a:gd name="T16" fmla="*/ 0 h 38"/>
                <a:gd name="T17" fmla="*/ 21 w 21"/>
                <a:gd name="T18" fmla="*/ 38 h 38"/>
              </a:gdLst>
              <a:ahLst/>
              <a:cxnLst>
                <a:cxn ang="T10">
                  <a:pos x="T0" y="T1"/>
                </a:cxn>
                <a:cxn ang="T11">
                  <a:pos x="T2" y="T3"/>
                </a:cxn>
                <a:cxn ang="T12">
                  <a:pos x="T4" y="T5"/>
                </a:cxn>
                <a:cxn ang="T13">
                  <a:pos x="T6" y="T7"/>
                </a:cxn>
                <a:cxn ang="T14">
                  <a:pos x="T8" y="T9"/>
                </a:cxn>
              </a:cxnLst>
              <a:rect l="T15" t="T16" r="T17" b="T18"/>
              <a:pathLst>
                <a:path w="21" h="38">
                  <a:moveTo>
                    <a:pt x="21" y="19"/>
                  </a:moveTo>
                  <a:cubicBezTo>
                    <a:pt x="21" y="27"/>
                    <a:pt x="15" y="38"/>
                    <a:pt x="11" y="38"/>
                  </a:cubicBezTo>
                  <a:cubicBezTo>
                    <a:pt x="6" y="38"/>
                    <a:pt x="0" y="27"/>
                    <a:pt x="0" y="19"/>
                  </a:cubicBezTo>
                  <a:cubicBezTo>
                    <a:pt x="0" y="10"/>
                    <a:pt x="5" y="0"/>
                    <a:pt x="11" y="0"/>
                  </a:cubicBezTo>
                  <a:cubicBezTo>
                    <a:pt x="16" y="0"/>
                    <a:pt x="21" y="10"/>
                    <a:pt x="21" y="19"/>
                  </a:cubicBezTo>
                  <a:close/>
                </a:path>
              </a:pathLst>
            </a:custGeom>
            <a:solidFill>
              <a:srgbClr val="F4B9BB"/>
            </a:solidFill>
            <a:ln w="9525">
              <a:noFill/>
              <a:round/>
              <a:headEnd/>
              <a:tailEnd/>
            </a:ln>
          </p:spPr>
          <p:txBody>
            <a:bodyPr/>
            <a:lstStyle/>
            <a:p>
              <a:endParaRPr lang="en-US"/>
            </a:p>
          </p:txBody>
        </p:sp>
        <p:sp>
          <p:nvSpPr>
            <p:cNvPr id="27792" name="Freeform 1164"/>
            <p:cNvSpPr>
              <a:spLocks/>
            </p:cNvSpPr>
            <p:nvPr/>
          </p:nvSpPr>
          <p:spPr bwMode="auto">
            <a:xfrm>
              <a:off x="3675063" y="3651920"/>
              <a:ext cx="69850" cy="123825"/>
            </a:xfrm>
            <a:custGeom>
              <a:avLst/>
              <a:gdLst>
                <a:gd name="T0" fmla="*/ 2147483647 w 21"/>
                <a:gd name="T1" fmla="*/ 2147483647 h 38"/>
                <a:gd name="T2" fmla="*/ 2147483647 w 21"/>
                <a:gd name="T3" fmla="*/ 2147483647 h 38"/>
                <a:gd name="T4" fmla="*/ 0 w 21"/>
                <a:gd name="T5" fmla="*/ 2147483647 h 38"/>
                <a:gd name="T6" fmla="*/ 2147483647 w 21"/>
                <a:gd name="T7" fmla="*/ 0 h 38"/>
                <a:gd name="T8" fmla="*/ 2147483647 w 21"/>
                <a:gd name="T9" fmla="*/ 2147483647 h 38"/>
                <a:gd name="T10" fmla="*/ 0 60000 65536"/>
                <a:gd name="T11" fmla="*/ 0 60000 65536"/>
                <a:gd name="T12" fmla="*/ 0 60000 65536"/>
                <a:gd name="T13" fmla="*/ 0 60000 65536"/>
                <a:gd name="T14" fmla="*/ 0 60000 65536"/>
                <a:gd name="T15" fmla="*/ 0 w 21"/>
                <a:gd name="T16" fmla="*/ 0 h 38"/>
                <a:gd name="T17" fmla="*/ 21 w 21"/>
                <a:gd name="T18" fmla="*/ 38 h 38"/>
              </a:gdLst>
              <a:ahLst/>
              <a:cxnLst>
                <a:cxn ang="T10">
                  <a:pos x="T0" y="T1"/>
                </a:cxn>
                <a:cxn ang="T11">
                  <a:pos x="T2" y="T3"/>
                </a:cxn>
                <a:cxn ang="T12">
                  <a:pos x="T4" y="T5"/>
                </a:cxn>
                <a:cxn ang="T13">
                  <a:pos x="T6" y="T7"/>
                </a:cxn>
                <a:cxn ang="T14">
                  <a:pos x="T8" y="T9"/>
                </a:cxn>
              </a:cxnLst>
              <a:rect l="T15" t="T16" r="T17" b="T18"/>
              <a:pathLst>
                <a:path w="21" h="38">
                  <a:moveTo>
                    <a:pt x="21" y="19"/>
                  </a:moveTo>
                  <a:cubicBezTo>
                    <a:pt x="21" y="27"/>
                    <a:pt x="15" y="38"/>
                    <a:pt x="11" y="38"/>
                  </a:cubicBezTo>
                  <a:cubicBezTo>
                    <a:pt x="6" y="38"/>
                    <a:pt x="0" y="27"/>
                    <a:pt x="0" y="19"/>
                  </a:cubicBezTo>
                  <a:cubicBezTo>
                    <a:pt x="0" y="10"/>
                    <a:pt x="5" y="0"/>
                    <a:pt x="11" y="0"/>
                  </a:cubicBezTo>
                  <a:cubicBezTo>
                    <a:pt x="16" y="0"/>
                    <a:pt x="21" y="10"/>
                    <a:pt x="21" y="19"/>
                  </a:cubicBezTo>
                  <a:close/>
                </a:path>
              </a:pathLst>
            </a:custGeom>
            <a:solidFill>
              <a:srgbClr val="F4B9BC"/>
            </a:solidFill>
            <a:ln w="9525">
              <a:noFill/>
              <a:round/>
              <a:headEnd/>
              <a:tailEnd/>
            </a:ln>
          </p:spPr>
          <p:txBody>
            <a:bodyPr/>
            <a:lstStyle/>
            <a:p>
              <a:endParaRPr lang="en-US"/>
            </a:p>
          </p:txBody>
        </p:sp>
        <p:sp>
          <p:nvSpPr>
            <p:cNvPr id="27793" name="Freeform 1165"/>
            <p:cNvSpPr>
              <a:spLocks/>
            </p:cNvSpPr>
            <p:nvPr/>
          </p:nvSpPr>
          <p:spPr bwMode="auto">
            <a:xfrm>
              <a:off x="3675063" y="3655095"/>
              <a:ext cx="69850" cy="117475"/>
            </a:xfrm>
            <a:custGeom>
              <a:avLst/>
              <a:gdLst>
                <a:gd name="T0" fmla="*/ 2147483647 w 21"/>
                <a:gd name="T1" fmla="*/ 2147483647 h 36"/>
                <a:gd name="T2" fmla="*/ 2147483647 w 21"/>
                <a:gd name="T3" fmla="*/ 2147483647 h 36"/>
                <a:gd name="T4" fmla="*/ 0 w 21"/>
                <a:gd name="T5" fmla="*/ 2147483647 h 36"/>
                <a:gd name="T6" fmla="*/ 2147483647 w 21"/>
                <a:gd name="T7" fmla="*/ 0 h 36"/>
                <a:gd name="T8" fmla="*/ 2147483647 w 21"/>
                <a:gd name="T9" fmla="*/ 2147483647 h 36"/>
                <a:gd name="T10" fmla="*/ 0 60000 65536"/>
                <a:gd name="T11" fmla="*/ 0 60000 65536"/>
                <a:gd name="T12" fmla="*/ 0 60000 65536"/>
                <a:gd name="T13" fmla="*/ 0 60000 65536"/>
                <a:gd name="T14" fmla="*/ 0 60000 65536"/>
                <a:gd name="T15" fmla="*/ 0 w 21"/>
                <a:gd name="T16" fmla="*/ 0 h 36"/>
                <a:gd name="T17" fmla="*/ 21 w 21"/>
                <a:gd name="T18" fmla="*/ 36 h 36"/>
              </a:gdLst>
              <a:ahLst/>
              <a:cxnLst>
                <a:cxn ang="T10">
                  <a:pos x="T0" y="T1"/>
                </a:cxn>
                <a:cxn ang="T11">
                  <a:pos x="T2" y="T3"/>
                </a:cxn>
                <a:cxn ang="T12">
                  <a:pos x="T4" y="T5"/>
                </a:cxn>
                <a:cxn ang="T13">
                  <a:pos x="T6" y="T7"/>
                </a:cxn>
                <a:cxn ang="T14">
                  <a:pos x="T8" y="T9"/>
                </a:cxn>
              </a:cxnLst>
              <a:rect l="T15" t="T16" r="T17" b="T18"/>
              <a:pathLst>
                <a:path w="21" h="36">
                  <a:moveTo>
                    <a:pt x="21" y="18"/>
                  </a:moveTo>
                  <a:cubicBezTo>
                    <a:pt x="21" y="26"/>
                    <a:pt x="15" y="36"/>
                    <a:pt x="11" y="36"/>
                  </a:cubicBezTo>
                  <a:cubicBezTo>
                    <a:pt x="6" y="36"/>
                    <a:pt x="0" y="26"/>
                    <a:pt x="0" y="18"/>
                  </a:cubicBezTo>
                  <a:cubicBezTo>
                    <a:pt x="0" y="9"/>
                    <a:pt x="5" y="0"/>
                    <a:pt x="11" y="0"/>
                  </a:cubicBezTo>
                  <a:cubicBezTo>
                    <a:pt x="16" y="0"/>
                    <a:pt x="21" y="9"/>
                    <a:pt x="21" y="18"/>
                  </a:cubicBezTo>
                  <a:close/>
                </a:path>
              </a:pathLst>
            </a:custGeom>
            <a:solidFill>
              <a:srgbClr val="F4BABD"/>
            </a:solidFill>
            <a:ln w="9525">
              <a:noFill/>
              <a:round/>
              <a:headEnd/>
              <a:tailEnd/>
            </a:ln>
          </p:spPr>
          <p:txBody>
            <a:bodyPr/>
            <a:lstStyle/>
            <a:p>
              <a:endParaRPr lang="en-US"/>
            </a:p>
          </p:txBody>
        </p:sp>
        <p:sp>
          <p:nvSpPr>
            <p:cNvPr id="27794" name="Freeform 1166"/>
            <p:cNvSpPr>
              <a:spLocks/>
            </p:cNvSpPr>
            <p:nvPr/>
          </p:nvSpPr>
          <p:spPr bwMode="auto">
            <a:xfrm>
              <a:off x="3678238" y="3655095"/>
              <a:ext cx="63500" cy="117475"/>
            </a:xfrm>
            <a:custGeom>
              <a:avLst/>
              <a:gdLst>
                <a:gd name="T0" fmla="*/ 2147483647 w 19"/>
                <a:gd name="T1" fmla="*/ 2147483647 h 36"/>
                <a:gd name="T2" fmla="*/ 2147483647 w 19"/>
                <a:gd name="T3" fmla="*/ 2147483647 h 36"/>
                <a:gd name="T4" fmla="*/ 0 w 19"/>
                <a:gd name="T5" fmla="*/ 2147483647 h 36"/>
                <a:gd name="T6" fmla="*/ 2147483647 w 19"/>
                <a:gd name="T7" fmla="*/ 0 h 36"/>
                <a:gd name="T8" fmla="*/ 2147483647 w 19"/>
                <a:gd name="T9" fmla="*/ 2147483647 h 36"/>
                <a:gd name="T10" fmla="*/ 0 60000 65536"/>
                <a:gd name="T11" fmla="*/ 0 60000 65536"/>
                <a:gd name="T12" fmla="*/ 0 60000 65536"/>
                <a:gd name="T13" fmla="*/ 0 60000 65536"/>
                <a:gd name="T14" fmla="*/ 0 60000 65536"/>
                <a:gd name="T15" fmla="*/ 0 w 19"/>
                <a:gd name="T16" fmla="*/ 0 h 36"/>
                <a:gd name="T17" fmla="*/ 19 w 19"/>
                <a:gd name="T18" fmla="*/ 36 h 36"/>
              </a:gdLst>
              <a:ahLst/>
              <a:cxnLst>
                <a:cxn ang="T10">
                  <a:pos x="T0" y="T1"/>
                </a:cxn>
                <a:cxn ang="T11">
                  <a:pos x="T2" y="T3"/>
                </a:cxn>
                <a:cxn ang="T12">
                  <a:pos x="T4" y="T5"/>
                </a:cxn>
                <a:cxn ang="T13">
                  <a:pos x="T6" y="T7"/>
                </a:cxn>
                <a:cxn ang="T14">
                  <a:pos x="T8" y="T9"/>
                </a:cxn>
              </a:cxnLst>
              <a:rect l="T15" t="T16" r="T17" b="T18"/>
              <a:pathLst>
                <a:path w="19" h="36">
                  <a:moveTo>
                    <a:pt x="19" y="18"/>
                  </a:moveTo>
                  <a:cubicBezTo>
                    <a:pt x="19" y="26"/>
                    <a:pt x="14" y="36"/>
                    <a:pt x="10" y="36"/>
                  </a:cubicBezTo>
                  <a:cubicBezTo>
                    <a:pt x="5" y="36"/>
                    <a:pt x="0" y="26"/>
                    <a:pt x="0" y="18"/>
                  </a:cubicBezTo>
                  <a:cubicBezTo>
                    <a:pt x="0" y="9"/>
                    <a:pt x="4" y="0"/>
                    <a:pt x="10" y="0"/>
                  </a:cubicBezTo>
                  <a:cubicBezTo>
                    <a:pt x="15" y="0"/>
                    <a:pt x="19" y="9"/>
                    <a:pt x="19" y="18"/>
                  </a:cubicBezTo>
                  <a:close/>
                </a:path>
              </a:pathLst>
            </a:custGeom>
            <a:solidFill>
              <a:srgbClr val="F4BBBE"/>
            </a:solidFill>
            <a:ln w="9525">
              <a:noFill/>
              <a:round/>
              <a:headEnd/>
              <a:tailEnd/>
            </a:ln>
          </p:spPr>
          <p:txBody>
            <a:bodyPr/>
            <a:lstStyle/>
            <a:p>
              <a:endParaRPr lang="en-US"/>
            </a:p>
          </p:txBody>
        </p:sp>
        <p:sp>
          <p:nvSpPr>
            <p:cNvPr id="27795" name="Freeform 1167"/>
            <p:cNvSpPr>
              <a:spLocks/>
            </p:cNvSpPr>
            <p:nvPr/>
          </p:nvSpPr>
          <p:spPr bwMode="auto">
            <a:xfrm>
              <a:off x="3678238" y="3655095"/>
              <a:ext cx="63500" cy="117475"/>
            </a:xfrm>
            <a:custGeom>
              <a:avLst/>
              <a:gdLst>
                <a:gd name="T0" fmla="*/ 2147483647 w 19"/>
                <a:gd name="T1" fmla="*/ 2147483647 h 36"/>
                <a:gd name="T2" fmla="*/ 2147483647 w 19"/>
                <a:gd name="T3" fmla="*/ 2147483647 h 36"/>
                <a:gd name="T4" fmla="*/ 0 w 19"/>
                <a:gd name="T5" fmla="*/ 2147483647 h 36"/>
                <a:gd name="T6" fmla="*/ 2147483647 w 19"/>
                <a:gd name="T7" fmla="*/ 0 h 36"/>
                <a:gd name="T8" fmla="*/ 2147483647 w 19"/>
                <a:gd name="T9" fmla="*/ 2147483647 h 36"/>
                <a:gd name="T10" fmla="*/ 0 60000 65536"/>
                <a:gd name="T11" fmla="*/ 0 60000 65536"/>
                <a:gd name="T12" fmla="*/ 0 60000 65536"/>
                <a:gd name="T13" fmla="*/ 0 60000 65536"/>
                <a:gd name="T14" fmla="*/ 0 60000 65536"/>
                <a:gd name="T15" fmla="*/ 0 w 19"/>
                <a:gd name="T16" fmla="*/ 0 h 36"/>
                <a:gd name="T17" fmla="*/ 19 w 19"/>
                <a:gd name="T18" fmla="*/ 36 h 36"/>
              </a:gdLst>
              <a:ahLst/>
              <a:cxnLst>
                <a:cxn ang="T10">
                  <a:pos x="T0" y="T1"/>
                </a:cxn>
                <a:cxn ang="T11">
                  <a:pos x="T2" y="T3"/>
                </a:cxn>
                <a:cxn ang="T12">
                  <a:pos x="T4" y="T5"/>
                </a:cxn>
                <a:cxn ang="T13">
                  <a:pos x="T6" y="T7"/>
                </a:cxn>
                <a:cxn ang="T14">
                  <a:pos x="T8" y="T9"/>
                </a:cxn>
              </a:cxnLst>
              <a:rect l="T15" t="T16" r="T17" b="T18"/>
              <a:pathLst>
                <a:path w="19" h="36">
                  <a:moveTo>
                    <a:pt x="19" y="18"/>
                  </a:moveTo>
                  <a:cubicBezTo>
                    <a:pt x="19" y="26"/>
                    <a:pt x="14" y="36"/>
                    <a:pt x="10" y="36"/>
                  </a:cubicBezTo>
                  <a:cubicBezTo>
                    <a:pt x="5" y="36"/>
                    <a:pt x="0" y="26"/>
                    <a:pt x="0" y="18"/>
                  </a:cubicBezTo>
                  <a:cubicBezTo>
                    <a:pt x="0" y="9"/>
                    <a:pt x="4" y="0"/>
                    <a:pt x="10" y="0"/>
                  </a:cubicBezTo>
                  <a:cubicBezTo>
                    <a:pt x="15" y="0"/>
                    <a:pt x="19" y="9"/>
                    <a:pt x="19" y="18"/>
                  </a:cubicBezTo>
                  <a:close/>
                </a:path>
              </a:pathLst>
            </a:custGeom>
            <a:solidFill>
              <a:srgbClr val="F4BCBE"/>
            </a:solidFill>
            <a:ln w="9525">
              <a:noFill/>
              <a:round/>
              <a:headEnd/>
              <a:tailEnd/>
            </a:ln>
          </p:spPr>
          <p:txBody>
            <a:bodyPr/>
            <a:lstStyle/>
            <a:p>
              <a:endParaRPr lang="en-US"/>
            </a:p>
          </p:txBody>
        </p:sp>
        <p:sp>
          <p:nvSpPr>
            <p:cNvPr id="27796" name="Freeform 1168"/>
            <p:cNvSpPr>
              <a:spLocks/>
            </p:cNvSpPr>
            <p:nvPr/>
          </p:nvSpPr>
          <p:spPr bwMode="auto">
            <a:xfrm>
              <a:off x="3678238" y="3655095"/>
              <a:ext cx="63500" cy="117475"/>
            </a:xfrm>
            <a:custGeom>
              <a:avLst/>
              <a:gdLst>
                <a:gd name="T0" fmla="*/ 2147483647 w 19"/>
                <a:gd name="T1" fmla="*/ 2147483647 h 36"/>
                <a:gd name="T2" fmla="*/ 2147483647 w 19"/>
                <a:gd name="T3" fmla="*/ 2147483647 h 36"/>
                <a:gd name="T4" fmla="*/ 0 w 19"/>
                <a:gd name="T5" fmla="*/ 2147483647 h 36"/>
                <a:gd name="T6" fmla="*/ 2147483647 w 19"/>
                <a:gd name="T7" fmla="*/ 0 h 36"/>
                <a:gd name="T8" fmla="*/ 2147483647 w 19"/>
                <a:gd name="T9" fmla="*/ 2147483647 h 36"/>
                <a:gd name="T10" fmla="*/ 0 60000 65536"/>
                <a:gd name="T11" fmla="*/ 0 60000 65536"/>
                <a:gd name="T12" fmla="*/ 0 60000 65536"/>
                <a:gd name="T13" fmla="*/ 0 60000 65536"/>
                <a:gd name="T14" fmla="*/ 0 60000 65536"/>
                <a:gd name="T15" fmla="*/ 0 w 19"/>
                <a:gd name="T16" fmla="*/ 0 h 36"/>
                <a:gd name="T17" fmla="*/ 19 w 19"/>
                <a:gd name="T18" fmla="*/ 36 h 36"/>
              </a:gdLst>
              <a:ahLst/>
              <a:cxnLst>
                <a:cxn ang="T10">
                  <a:pos x="T0" y="T1"/>
                </a:cxn>
                <a:cxn ang="T11">
                  <a:pos x="T2" y="T3"/>
                </a:cxn>
                <a:cxn ang="T12">
                  <a:pos x="T4" y="T5"/>
                </a:cxn>
                <a:cxn ang="T13">
                  <a:pos x="T6" y="T7"/>
                </a:cxn>
                <a:cxn ang="T14">
                  <a:pos x="T8" y="T9"/>
                </a:cxn>
              </a:cxnLst>
              <a:rect l="T15" t="T16" r="T17" b="T18"/>
              <a:pathLst>
                <a:path w="19" h="36">
                  <a:moveTo>
                    <a:pt x="19" y="18"/>
                  </a:moveTo>
                  <a:cubicBezTo>
                    <a:pt x="19" y="26"/>
                    <a:pt x="14" y="36"/>
                    <a:pt x="10" y="36"/>
                  </a:cubicBezTo>
                  <a:cubicBezTo>
                    <a:pt x="5" y="36"/>
                    <a:pt x="0" y="26"/>
                    <a:pt x="0" y="18"/>
                  </a:cubicBezTo>
                  <a:cubicBezTo>
                    <a:pt x="0" y="9"/>
                    <a:pt x="4" y="0"/>
                    <a:pt x="10" y="0"/>
                  </a:cubicBezTo>
                  <a:cubicBezTo>
                    <a:pt x="15" y="0"/>
                    <a:pt x="19" y="9"/>
                    <a:pt x="19" y="18"/>
                  </a:cubicBezTo>
                  <a:close/>
                </a:path>
              </a:pathLst>
            </a:custGeom>
            <a:solidFill>
              <a:srgbClr val="F4BDBF"/>
            </a:solidFill>
            <a:ln w="9525">
              <a:noFill/>
              <a:round/>
              <a:headEnd/>
              <a:tailEnd/>
            </a:ln>
          </p:spPr>
          <p:txBody>
            <a:bodyPr/>
            <a:lstStyle/>
            <a:p>
              <a:endParaRPr lang="en-US"/>
            </a:p>
          </p:txBody>
        </p:sp>
        <p:sp>
          <p:nvSpPr>
            <p:cNvPr id="27797" name="Freeform 1169"/>
            <p:cNvSpPr>
              <a:spLocks/>
            </p:cNvSpPr>
            <p:nvPr/>
          </p:nvSpPr>
          <p:spPr bwMode="auto">
            <a:xfrm>
              <a:off x="3678238" y="3655095"/>
              <a:ext cx="63500" cy="114300"/>
            </a:xfrm>
            <a:custGeom>
              <a:avLst/>
              <a:gdLst>
                <a:gd name="T0" fmla="*/ 2147483647 w 19"/>
                <a:gd name="T1" fmla="*/ 2147483647 h 35"/>
                <a:gd name="T2" fmla="*/ 2147483647 w 19"/>
                <a:gd name="T3" fmla="*/ 2147483647 h 35"/>
                <a:gd name="T4" fmla="*/ 0 w 19"/>
                <a:gd name="T5" fmla="*/ 2147483647 h 35"/>
                <a:gd name="T6" fmla="*/ 2147483647 w 19"/>
                <a:gd name="T7" fmla="*/ 0 h 35"/>
                <a:gd name="T8" fmla="*/ 2147483647 w 19"/>
                <a:gd name="T9" fmla="*/ 2147483647 h 35"/>
                <a:gd name="T10" fmla="*/ 0 60000 65536"/>
                <a:gd name="T11" fmla="*/ 0 60000 65536"/>
                <a:gd name="T12" fmla="*/ 0 60000 65536"/>
                <a:gd name="T13" fmla="*/ 0 60000 65536"/>
                <a:gd name="T14" fmla="*/ 0 60000 65536"/>
                <a:gd name="T15" fmla="*/ 0 w 19"/>
                <a:gd name="T16" fmla="*/ 0 h 35"/>
                <a:gd name="T17" fmla="*/ 19 w 19"/>
                <a:gd name="T18" fmla="*/ 35 h 35"/>
              </a:gdLst>
              <a:ahLst/>
              <a:cxnLst>
                <a:cxn ang="T10">
                  <a:pos x="T0" y="T1"/>
                </a:cxn>
                <a:cxn ang="T11">
                  <a:pos x="T2" y="T3"/>
                </a:cxn>
                <a:cxn ang="T12">
                  <a:pos x="T4" y="T5"/>
                </a:cxn>
                <a:cxn ang="T13">
                  <a:pos x="T6" y="T7"/>
                </a:cxn>
                <a:cxn ang="T14">
                  <a:pos x="T8" y="T9"/>
                </a:cxn>
              </a:cxnLst>
              <a:rect l="T15" t="T16" r="T17" b="T18"/>
              <a:pathLst>
                <a:path w="19" h="35">
                  <a:moveTo>
                    <a:pt x="19" y="18"/>
                  </a:moveTo>
                  <a:cubicBezTo>
                    <a:pt x="19" y="26"/>
                    <a:pt x="14" y="35"/>
                    <a:pt x="10" y="35"/>
                  </a:cubicBezTo>
                  <a:cubicBezTo>
                    <a:pt x="5" y="35"/>
                    <a:pt x="0" y="26"/>
                    <a:pt x="0" y="18"/>
                  </a:cubicBezTo>
                  <a:cubicBezTo>
                    <a:pt x="0" y="9"/>
                    <a:pt x="4" y="0"/>
                    <a:pt x="10" y="0"/>
                  </a:cubicBezTo>
                  <a:cubicBezTo>
                    <a:pt x="15" y="0"/>
                    <a:pt x="19" y="9"/>
                    <a:pt x="19" y="18"/>
                  </a:cubicBezTo>
                  <a:close/>
                </a:path>
              </a:pathLst>
            </a:custGeom>
            <a:solidFill>
              <a:srgbClr val="F4BDC0"/>
            </a:solidFill>
            <a:ln w="9525">
              <a:noFill/>
              <a:round/>
              <a:headEnd/>
              <a:tailEnd/>
            </a:ln>
          </p:spPr>
          <p:txBody>
            <a:bodyPr/>
            <a:lstStyle/>
            <a:p>
              <a:endParaRPr lang="en-US"/>
            </a:p>
          </p:txBody>
        </p:sp>
        <p:sp>
          <p:nvSpPr>
            <p:cNvPr id="27798" name="Freeform 1170"/>
            <p:cNvSpPr>
              <a:spLocks/>
            </p:cNvSpPr>
            <p:nvPr/>
          </p:nvSpPr>
          <p:spPr bwMode="auto">
            <a:xfrm>
              <a:off x="3678238" y="3655095"/>
              <a:ext cx="63500" cy="114300"/>
            </a:xfrm>
            <a:custGeom>
              <a:avLst/>
              <a:gdLst>
                <a:gd name="T0" fmla="*/ 2147483647 w 19"/>
                <a:gd name="T1" fmla="*/ 2147483647 h 35"/>
                <a:gd name="T2" fmla="*/ 2147483647 w 19"/>
                <a:gd name="T3" fmla="*/ 2147483647 h 35"/>
                <a:gd name="T4" fmla="*/ 0 w 19"/>
                <a:gd name="T5" fmla="*/ 2147483647 h 35"/>
                <a:gd name="T6" fmla="*/ 2147483647 w 19"/>
                <a:gd name="T7" fmla="*/ 0 h 35"/>
                <a:gd name="T8" fmla="*/ 2147483647 w 19"/>
                <a:gd name="T9" fmla="*/ 2147483647 h 35"/>
                <a:gd name="T10" fmla="*/ 0 60000 65536"/>
                <a:gd name="T11" fmla="*/ 0 60000 65536"/>
                <a:gd name="T12" fmla="*/ 0 60000 65536"/>
                <a:gd name="T13" fmla="*/ 0 60000 65536"/>
                <a:gd name="T14" fmla="*/ 0 60000 65536"/>
                <a:gd name="T15" fmla="*/ 0 w 19"/>
                <a:gd name="T16" fmla="*/ 0 h 35"/>
                <a:gd name="T17" fmla="*/ 19 w 19"/>
                <a:gd name="T18" fmla="*/ 35 h 35"/>
              </a:gdLst>
              <a:ahLst/>
              <a:cxnLst>
                <a:cxn ang="T10">
                  <a:pos x="T0" y="T1"/>
                </a:cxn>
                <a:cxn ang="T11">
                  <a:pos x="T2" y="T3"/>
                </a:cxn>
                <a:cxn ang="T12">
                  <a:pos x="T4" y="T5"/>
                </a:cxn>
                <a:cxn ang="T13">
                  <a:pos x="T6" y="T7"/>
                </a:cxn>
                <a:cxn ang="T14">
                  <a:pos x="T8" y="T9"/>
                </a:cxn>
              </a:cxnLst>
              <a:rect l="T15" t="T16" r="T17" b="T18"/>
              <a:pathLst>
                <a:path w="19" h="35">
                  <a:moveTo>
                    <a:pt x="19" y="18"/>
                  </a:moveTo>
                  <a:cubicBezTo>
                    <a:pt x="19" y="26"/>
                    <a:pt x="14" y="35"/>
                    <a:pt x="10" y="35"/>
                  </a:cubicBezTo>
                  <a:cubicBezTo>
                    <a:pt x="5" y="35"/>
                    <a:pt x="0" y="26"/>
                    <a:pt x="0" y="18"/>
                  </a:cubicBezTo>
                  <a:cubicBezTo>
                    <a:pt x="0" y="9"/>
                    <a:pt x="4" y="0"/>
                    <a:pt x="10" y="0"/>
                  </a:cubicBezTo>
                  <a:cubicBezTo>
                    <a:pt x="15" y="0"/>
                    <a:pt x="19" y="9"/>
                    <a:pt x="19" y="18"/>
                  </a:cubicBezTo>
                  <a:close/>
                </a:path>
              </a:pathLst>
            </a:custGeom>
            <a:solidFill>
              <a:srgbClr val="F5BFC1"/>
            </a:solidFill>
            <a:ln w="9525">
              <a:noFill/>
              <a:round/>
              <a:headEnd/>
              <a:tailEnd/>
            </a:ln>
          </p:spPr>
          <p:txBody>
            <a:bodyPr/>
            <a:lstStyle/>
            <a:p>
              <a:endParaRPr lang="en-US"/>
            </a:p>
          </p:txBody>
        </p:sp>
        <p:sp>
          <p:nvSpPr>
            <p:cNvPr id="27799" name="Freeform 1171"/>
            <p:cNvSpPr>
              <a:spLocks/>
            </p:cNvSpPr>
            <p:nvPr/>
          </p:nvSpPr>
          <p:spPr bwMode="auto">
            <a:xfrm>
              <a:off x="3678238" y="3655095"/>
              <a:ext cx="63500" cy="114300"/>
            </a:xfrm>
            <a:custGeom>
              <a:avLst/>
              <a:gdLst>
                <a:gd name="T0" fmla="*/ 2147483647 w 19"/>
                <a:gd name="T1" fmla="*/ 2147483647 h 35"/>
                <a:gd name="T2" fmla="*/ 2147483647 w 19"/>
                <a:gd name="T3" fmla="*/ 2147483647 h 35"/>
                <a:gd name="T4" fmla="*/ 0 w 19"/>
                <a:gd name="T5" fmla="*/ 2147483647 h 35"/>
                <a:gd name="T6" fmla="*/ 2147483647 w 19"/>
                <a:gd name="T7" fmla="*/ 0 h 35"/>
                <a:gd name="T8" fmla="*/ 2147483647 w 19"/>
                <a:gd name="T9" fmla="*/ 2147483647 h 35"/>
                <a:gd name="T10" fmla="*/ 0 60000 65536"/>
                <a:gd name="T11" fmla="*/ 0 60000 65536"/>
                <a:gd name="T12" fmla="*/ 0 60000 65536"/>
                <a:gd name="T13" fmla="*/ 0 60000 65536"/>
                <a:gd name="T14" fmla="*/ 0 60000 65536"/>
                <a:gd name="T15" fmla="*/ 0 w 19"/>
                <a:gd name="T16" fmla="*/ 0 h 35"/>
                <a:gd name="T17" fmla="*/ 19 w 19"/>
                <a:gd name="T18" fmla="*/ 35 h 35"/>
              </a:gdLst>
              <a:ahLst/>
              <a:cxnLst>
                <a:cxn ang="T10">
                  <a:pos x="T0" y="T1"/>
                </a:cxn>
                <a:cxn ang="T11">
                  <a:pos x="T2" y="T3"/>
                </a:cxn>
                <a:cxn ang="T12">
                  <a:pos x="T4" y="T5"/>
                </a:cxn>
                <a:cxn ang="T13">
                  <a:pos x="T6" y="T7"/>
                </a:cxn>
                <a:cxn ang="T14">
                  <a:pos x="T8" y="T9"/>
                </a:cxn>
              </a:cxnLst>
              <a:rect l="T15" t="T16" r="T17" b="T18"/>
              <a:pathLst>
                <a:path w="19" h="35">
                  <a:moveTo>
                    <a:pt x="19" y="17"/>
                  </a:moveTo>
                  <a:cubicBezTo>
                    <a:pt x="19" y="26"/>
                    <a:pt x="14" y="35"/>
                    <a:pt x="10" y="35"/>
                  </a:cubicBezTo>
                  <a:cubicBezTo>
                    <a:pt x="5" y="35"/>
                    <a:pt x="0" y="26"/>
                    <a:pt x="0" y="17"/>
                  </a:cubicBezTo>
                  <a:cubicBezTo>
                    <a:pt x="0" y="9"/>
                    <a:pt x="4" y="0"/>
                    <a:pt x="10" y="0"/>
                  </a:cubicBezTo>
                  <a:cubicBezTo>
                    <a:pt x="15" y="0"/>
                    <a:pt x="19" y="9"/>
                    <a:pt x="19" y="17"/>
                  </a:cubicBezTo>
                  <a:close/>
                </a:path>
              </a:pathLst>
            </a:custGeom>
            <a:solidFill>
              <a:srgbClr val="F5BFC2"/>
            </a:solidFill>
            <a:ln w="9525">
              <a:noFill/>
              <a:round/>
              <a:headEnd/>
              <a:tailEnd/>
            </a:ln>
          </p:spPr>
          <p:txBody>
            <a:bodyPr/>
            <a:lstStyle/>
            <a:p>
              <a:endParaRPr lang="en-US"/>
            </a:p>
          </p:txBody>
        </p:sp>
        <p:sp>
          <p:nvSpPr>
            <p:cNvPr id="27800" name="Freeform 1172"/>
            <p:cNvSpPr>
              <a:spLocks/>
            </p:cNvSpPr>
            <p:nvPr/>
          </p:nvSpPr>
          <p:spPr bwMode="auto">
            <a:xfrm>
              <a:off x="3678238" y="3658270"/>
              <a:ext cx="63500" cy="111125"/>
            </a:xfrm>
            <a:custGeom>
              <a:avLst/>
              <a:gdLst>
                <a:gd name="T0" fmla="*/ 2147483647 w 19"/>
                <a:gd name="T1" fmla="*/ 2147483647 h 34"/>
                <a:gd name="T2" fmla="*/ 2147483647 w 19"/>
                <a:gd name="T3" fmla="*/ 2147483647 h 34"/>
                <a:gd name="T4" fmla="*/ 0 w 19"/>
                <a:gd name="T5" fmla="*/ 2147483647 h 34"/>
                <a:gd name="T6" fmla="*/ 2147483647 w 19"/>
                <a:gd name="T7" fmla="*/ 0 h 34"/>
                <a:gd name="T8" fmla="*/ 2147483647 w 19"/>
                <a:gd name="T9" fmla="*/ 2147483647 h 34"/>
                <a:gd name="T10" fmla="*/ 0 60000 65536"/>
                <a:gd name="T11" fmla="*/ 0 60000 65536"/>
                <a:gd name="T12" fmla="*/ 0 60000 65536"/>
                <a:gd name="T13" fmla="*/ 0 60000 65536"/>
                <a:gd name="T14" fmla="*/ 0 60000 65536"/>
                <a:gd name="T15" fmla="*/ 0 w 19"/>
                <a:gd name="T16" fmla="*/ 0 h 34"/>
                <a:gd name="T17" fmla="*/ 19 w 19"/>
                <a:gd name="T18" fmla="*/ 34 h 34"/>
              </a:gdLst>
              <a:ahLst/>
              <a:cxnLst>
                <a:cxn ang="T10">
                  <a:pos x="T0" y="T1"/>
                </a:cxn>
                <a:cxn ang="T11">
                  <a:pos x="T2" y="T3"/>
                </a:cxn>
                <a:cxn ang="T12">
                  <a:pos x="T4" y="T5"/>
                </a:cxn>
                <a:cxn ang="T13">
                  <a:pos x="T6" y="T7"/>
                </a:cxn>
                <a:cxn ang="T14">
                  <a:pos x="T8" y="T9"/>
                </a:cxn>
              </a:cxnLst>
              <a:rect l="T15" t="T16" r="T17" b="T18"/>
              <a:pathLst>
                <a:path w="19" h="34">
                  <a:moveTo>
                    <a:pt x="19" y="16"/>
                  </a:moveTo>
                  <a:cubicBezTo>
                    <a:pt x="19" y="25"/>
                    <a:pt x="14" y="34"/>
                    <a:pt x="10" y="34"/>
                  </a:cubicBezTo>
                  <a:cubicBezTo>
                    <a:pt x="5" y="34"/>
                    <a:pt x="0" y="25"/>
                    <a:pt x="0" y="16"/>
                  </a:cubicBezTo>
                  <a:cubicBezTo>
                    <a:pt x="0" y="8"/>
                    <a:pt x="4" y="0"/>
                    <a:pt x="10" y="0"/>
                  </a:cubicBezTo>
                  <a:cubicBezTo>
                    <a:pt x="15" y="0"/>
                    <a:pt x="19" y="8"/>
                    <a:pt x="19" y="16"/>
                  </a:cubicBezTo>
                  <a:close/>
                </a:path>
              </a:pathLst>
            </a:custGeom>
            <a:solidFill>
              <a:srgbClr val="F5C0C2"/>
            </a:solidFill>
            <a:ln w="9525">
              <a:noFill/>
              <a:round/>
              <a:headEnd/>
              <a:tailEnd/>
            </a:ln>
          </p:spPr>
          <p:txBody>
            <a:bodyPr/>
            <a:lstStyle/>
            <a:p>
              <a:endParaRPr lang="en-US"/>
            </a:p>
          </p:txBody>
        </p:sp>
        <p:sp>
          <p:nvSpPr>
            <p:cNvPr id="27801" name="Freeform 1173"/>
            <p:cNvSpPr>
              <a:spLocks/>
            </p:cNvSpPr>
            <p:nvPr/>
          </p:nvSpPr>
          <p:spPr bwMode="auto">
            <a:xfrm>
              <a:off x="3678238" y="3658270"/>
              <a:ext cx="63500" cy="107950"/>
            </a:xfrm>
            <a:custGeom>
              <a:avLst/>
              <a:gdLst>
                <a:gd name="T0" fmla="*/ 2147483647 w 19"/>
                <a:gd name="T1" fmla="*/ 2147483647 h 33"/>
                <a:gd name="T2" fmla="*/ 2147483647 w 19"/>
                <a:gd name="T3" fmla="*/ 2147483647 h 33"/>
                <a:gd name="T4" fmla="*/ 0 w 19"/>
                <a:gd name="T5" fmla="*/ 2147483647 h 33"/>
                <a:gd name="T6" fmla="*/ 2147483647 w 19"/>
                <a:gd name="T7" fmla="*/ 0 h 33"/>
                <a:gd name="T8" fmla="*/ 2147483647 w 19"/>
                <a:gd name="T9" fmla="*/ 2147483647 h 33"/>
                <a:gd name="T10" fmla="*/ 0 60000 65536"/>
                <a:gd name="T11" fmla="*/ 0 60000 65536"/>
                <a:gd name="T12" fmla="*/ 0 60000 65536"/>
                <a:gd name="T13" fmla="*/ 0 60000 65536"/>
                <a:gd name="T14" fmla="*/ 0 60000 65536"/>
                <a:gd name="T15" fmla="*/ 0 w 19"/>
                <a:gd name="T16" fmla="*/ 0 h 33"/>
                <a:gd name="T17" fmla="*/ 19 w 19"/>
                <a:gd name="T18" fmla="*/ 33 h 33"/>
              </a:gdLst>
              <a:ahLst/>
              <a:cxnLst>
                <a:cxn ang="T10">
                  <a:pos x="T0" y="T1"/>
                </a:cxn>
                <a:cxn ang="T11">
                  <a:pos x="T2" y="T3"/>
                </a:cxn>
                <a:cxn ang="T12">
                  <a:pos x="T4" y="T5"/>
                </a:cxn>
                <a:cxn ang="T13">
                  <a:pos x="T6" y="T7"/>
                </a:cxn>
                <a:cxn ang="T14">
                  <a:pos x="T8" y="T9"/>
                </a:cxn>
              </a:cxnLst>
              <a:rect l="T15" t="T16" r="T17" b="T18"/>
              <a:pathLst>
                <a:path w="19" h="33">
                  <a:moveTo>
                    <a:pt x="19" y="16"/>
                  </a:moveTo>
                  <a:cubicBezTo>
                    <a:pt x="19" y="25"/>
                    <a:pt x="14" y="33"/>
                    <a:pt x="10" y="33"/>
                  </a:cubicBezTo>
                  <a:cubicBezTo>
                    <a:pt x="5" y="33"/>
                    <a:pt x="0" y="25"/>
                    <a:pt x="0" y="16"/>
                  </a:cubicBezTo>
                  <a:cubicBezTo>
                    <a:pt x="0" y="8"/>
                    <a:pt x="5" y="0"/>
                    <a:pt x="10" y="0"/>
                  </a:cubicBezTo>
                  <a:cubicBezTo>
                    <a:pt x="15" y="0"/>
                    <a:pt x="19" y="8"/>
                    <a:pt x="19" y="16"/>
                  </a:cubicBezTo>
                  <a:close/>
                </a:path>
              </a:pathLst>
            </a:custGeom>
            <a:solidFill>
              <a:srgbClr val="F5C1C3"/>
            </a:solidFill>
            <a:ln w="9525">
              <a:noFill/>
              <a:round/>
              <a:headEnd/>
              <a:tailEnd/>
            </a:ln>
          </p:spPr>
          <p:txBody>
            <a:bodyPr/>
            <a:lstStyle/>
            <a:p>
              <a:endParaRPr lang="en-US"/>
            </a:p>
          </p:txBody>
        </p:sp>
        <p:sp>
          <p:nvSpPr>
            <p:cNvPr id="27802" name="Oval 1174"/>
            <p:cNvSpPr>
              <a:spLocks noChangeArrowheads="1"/>
            </p:cNvSpPr>
            <p:nvPr/>
          </p:nvSpPr>
          <p:spPr bwMode="auto">
            <a:xfrm>
              <a:off x="3681413" y="3658270"/>
              <a:ext cx="57150" cy="107950"/>
            </a:xfrm>
            <a:prstGeom prst="ellipse">
              <a:avLst/>
            </a:prstGeom>
            <a:solidFill>
              <a:srgbClr val="F5C2C4"/>
            </a:solidFill>
            <a:ln w="9525">
              <a:noFill/>
              <a:round/>
              <a:headEnd/>
              <a:tailEnd/>
            </a:ln>
          </p:spPr>
          <p:txBody>
            <a:bodyPr/>
            <a:lstStyle/>
            <a:p>
              <a:pPr algn="ctr"/>
              <a:endParaRPr lang="en-US" b="1">
                <a:latin typeface="Century Schoolbook" pitchFamily="18" charset="0"/>
              </a:endParaRPr>
            </a:p>
          </p:txBody>
        </p:sp>
        <p:sp>
          <p:nvSpPr>
            <p:cNvPr id="27803" name="Oval 1175"/>
            <p:cNvSpPr>
              <a:spLocks noChangeArrowheads="1"/>
            </p:cNvSpPr>
            <p:nvPr/>
          </p:nvSpPr>
          <p:spPr bwMode="auto">
            <a:xfrm>
              <a:off x="3681413" y="3658270"/>
              <a:ext cx="57150" cy="107950"/>
            </a:xfrm>
            <a:prstGeom prst="ellipse">
              <a:avLst/>
            </a:prstGeom>
            <a:solidFill>
              <a:srgbClr val="F5C3C5"/>
            </a:solidFill>
            <a:ln w="9525">
              <a:noFill/>
              <a:round/>
              <a:headEnd/>
              <a:tailEnd/>
            </a:ln>
          </p:spPr>
          <p:txBody>
            <a:bodyPr/>
            <a:lstStyle/>
            <a:p>
              <a:pPr algn="ctr"/>
              <a:endParaRPr lang="en-US" b="1">
                <a:latin typeface="Century Schoolbook" pitchFamily="18" charset="0"/>
              </a:endParaRPr>
            </a:p>
          </p:txBody>
        </p:sp>
        <p:sp>
          <p:nvSpPr>
            <p:cNvPr id="27804" name="Oval 1176"/>
            <p:cNvSpPr>
              <a:spLocks noChangeArrowheads="1"/>
            </p:cNvSpPr>
            <p:nvPr/>
          </p:nvSpPr>
          <p:spPr bwMode="auto">
            <a:xfrm>
              <a:off x="3681413" y="3658270"/>
              <a:ext cx="57150" cy="104775"/>
            </a:xfrm>
            <a:prstGeom prst="ellipse">
              <a:avLst/>
            </a:prstGeom>
            <a:solidFill>
              <a:srgbClr val="F5C4C5"/>
            </a:solidFill>
            <a:ln w="9525">
              <a:noFill/>
              <a:round/>
              <a:headEnd/>
              <a:tailEnd/>
            </a:ln>
          </p:spPr>
          <p:txBody>
            <a:bodyPr/>
            <a:lstStyle/>
            <a:p>
              <a:pPr algn="ctr"/>
              <a:endParaRPr lang="en-US" b="1">
                <a:latin typeface="Century Schoolbook" pitchFamily="18" charset="0"/>
              </a:endParaRPr>
            </a:p>
          </p:txBody>
        </p:sp>
        <p:sp>
          <p:nvSpPr>
            <p:cNvPr id="27805" name="Oval 1177"/>
            <p:cNvSpPr>
              <a:spLocks noChangeArrowheads="1"/>
            </p:cNvSpPr>
            <p:nvPr/>
          </p:nvSpPr>
          <p:spPr bwMode="auto">
            <a:xfrm>
              <a:off x="3681413" y="3658270"/>
              <a:ext cx="57150" cy="104775"/>
            </a:xfrm>
            <a:prstGeom prst="ellipse">
              <a:avLst/>
            </a:prstGeom>
            <a:solidFill>
              <a:srgbClr val="F5C4C6"/>
            </a:solidFill>
            <a:ln w="9525">
              <a:noFill/>
              <a:round/>
              <a:headEnd/>
              <a:tailEnd/>
            </a:ln>
          </p:spPr>
          <p:txBody>
            <a:bodyPr/>
            <a:lstStyle/>
            <a:p>
              <a:pPr algn="ctr"/>
              <a:endParaRPr lang="en-US" b="1">
                <a:latin typeface="Century Schoolbook" pitchFamily="18" charset="0"/>
              </a:endParaRPr>
            </a:p>
          </p:txBody>
        </p:sp>
        <p:sp>
          <p:nvSpPr>
            <p:cNvPr id="27806" name="Oval 1178"/>
            <p:cNvSpPr>
              <a:spLocks noChangeArrowheads="1"/>
            </p:cNvSpPr>
            <p:nvPr/>
          </p:nvSpPr>
          <p:spPr bwMode="auto">
            <a:xfrm>
              <a:off x="3681413" y="3658270"/>
              <a:ext cx="57150" cy="104775"/>
            </a:xfrm>
            <a:prstGeom prst="ellipse">
              <a:avLst/>
            </a:prstGeom>
            <a:solidFill>
              <a:srgbClr val="F5C5C7"/>
            </a:solidFill>
            <a:ln w="9525">
              <a:noFill/>
              <a:round/>
              <a:headEnd/>
              <a:tailEnd/>
            </a:ln>
          </p:spPr>
          <p:txBody>
            <a:bodyPr/>
            <a:lstStyle/>
            <a:p>
              <a:pPr algn="ctr"/>
              <a:endParaRPr lang="en-US" b="1">
                <a:latin typeface="Century Schoolbook" pitchFamily="18" charset="0"/>
              </a:endParaRPr>
            </a:p>
          </p:txBody>
        </p:sp>
        <p:sp>
          <p:nvSpPr>
            <p:cNvPr id="27807" name="Oval 1179"/>
            <p:cNvSpPr>
              <a:spLocks noChangeArrowheads="1"/>
            </p:cNvSpPr>
            <p:nvPr/>
          </p:nvSpPr>
          <p:spPr bwMode="auto">
            <a:xfrm>
              <a:off x="3681413" y="3658270"/>
              <a:ext cx="57150" cy="104775"/>
            </a:xfrm>
            <a:prstGeom prst="ellipse">
              <a:avLst/>
            </a:prstGeom>
            <a:solidFill>
              <a:srgbClr val="F5C6C7"/>
            </a:solidFill>
            <a:ln w="9525">
              <a:noFill/>
              <a:round/>
              <a:headEnd/>
              <a:tailEnd/>
            </a:ln>
          </p:spPr>
          <p:txBody>
            <a:bodyPr/>
            <a:lstStyle/>
            <a:p>
              <a:pPr algn="ctr"/>
              <a:endParaRPr lang="en-US" b="1">
                <a:latin typeface="Century Schoolbook" pitchFamily="18" charset="0"/>
              </a:endParaRPr>
            </a:p>
          </p:txBody>
        </p:sp>
        <p:sp>
          <p:nvSpPr>
            <p:cNvPr id="27808" name="Oval 1180"/>
            <p:cNvSpPr>
              <a:spLocks noChangeArrowheads="1"/>
            </p:cNvSpPr>
            <p:nvPr/>
          </p:nvSpPr>
          <p:spPr bwMode="auto">
            <a:xfrm>
              <a:off x="3681413" y="3661445"/>
              <a:ext cx="57150" cy="98425"/>
            </a:xfrm>
            <a:prstGeom prst="ellipse">
              <a:avLst/>
            </a:prstGeom>
            <a:solidFill>
              <a:srgbClr val="F6C7C9"/>
            </a:solidFill>
            <a:ln w="9525">
              <a:noFill/>
              <a:round/>
              <a:headEnd/>
              <a:tailEnd/>
            </a:ln>
          </p:spPr>
          <p:txBody>
            <a:bodyPr/>
            <a:lstStyle/>
            <a:p>
              <a:pPr algn="ctr"/>
              <a:endParaRPr lang="en-US" b="1">
                <a:latin typeface="Century Schoolbook" pitchFamily="18" charset="0"/>
              </a:endParaRPr>
            </a:p>
          </p:txBody>
        </p:sp>
        <p:sp>
          <p:nvSpPr>
            <p:cNvPr id="27809" name="Oval 1181"/>
            <p:cNvSpPr>
              <a:spLocks noChangeArrowheads="1"/>
            </p:cNvSpPr>
            <p:nvPr/>
          </p:nvSpPr>
          <p:spPr bwMode="auto">
            <a:xfrm>
              <a:off x="3681413" y="3661445"/>
              <a:ext cx="57150" cy="98425"/>
            </a:xfrm>
            <a:prstGeom prst="ellipse">
              <a:avLst/>
            </a:prstGeom>
            <a:solidFill>
              <a:srgbClr val="F6C8C9"/>
            </a:solidFill>
            <a:ln w="9525">
              <a:noFill/>
              <a:round/>
              <a:headEnd/>
              <a:tailEnd/>
            </a:ln>
          </p:spPr>
          <p:txBody>
            <a:bodyPr/>
            <a:lstStyle/>
            <a:p>
              <a:pPr algn="ctr"/>
              <a:endParaRPr lang="en-US" b="1">
                <a:latin typeface="Century Schoolbook" pitchFamily="18" charset="0"/>
              </a:endParaRPr>
            </a:p>
          </p:txBody>
        </p:sp>
        <p:sp>
          <p:nvSpPr>
            <p:cNvPr id="27810" name="Freeform 1182"/>
            <p:cNvSpPr>
              <a:spLocks/>
            </p:cNvSpPr>
            <p:nvPr/>
          </p:nvSpPr>
          <p:spPr bwMode="auto">
            <a:xfrm>
              <a:off x="3975100" y="3075657"/>
              <a:ext cx="501650" cy="361950"/>
            </a:xfrm>
            <a:custGeom>
              <a:avLst/>
              <a:gdLst>
                <a:gd name="T0" fmla="*/ 2147483647 w 152"/>
                <a:gd name="T1" fmla="*/ 2147483647 h 110"/>
                <a:gd name="T2" fmla="*/ 2147483647 w 152"/>
                <a:gd name="T3" fmla="*/ 2147483647 h 110"/>
                <a:gd name="T4" fmla="*/ 2147483647 w 152"/>
                <a:gd name="T5" fmla="*/ 2147483647 h 110"/>
                <a:gd name="T6" fmla="*/ 2147483647 w 152"/>
                <a:gd name="T7" fmla="*/ 2147483647 h 110"/>
                <a:gd name="T8" fmla="*/ 2147483647 w 152"/>
                <a:gd name="T9" fmla="*/ 2147483647 h 110"/>
                <a:gd name="T10" fmla="*/ 2147483647 w 152"/>
                <a:gd name="T11" fmla="*/ 2147483647 h 110"/>
                <a:gd name="T12" fmla="*/ 2147483647 w 152"/>
                <a:gd name="T13" fmla="*/ 2147483647 h 110"/>
                <a:gd name="T14" fmla="*/ 2147483647 w 152"/>
                <a:gd name="T15" fmla="*/ 2147483647 h 110"/>
                <a:gd name="T16" fmla="*/ 2147483647 w 152"/>
                <a:gd name="T17" fmla="*/ 2147483647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2"/>
                <a:gd name="T28" fmla="*/ 0 h 110"/>
                <a:gd name="T29" fmla="*/ 152 w 152"/>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2" h="110">
                  <a:moveTo>
                    <a:pt x="1" y="92"/>
                  </a:moveTo>
                  <a:cubicBezTo>
                    <a:pt x="1" y="88"/>
                    <a:pt x="7" y="80"/>
                    <a:pt x="20" y="85"/>
                  </a:cubicBezTo>
                  <a:cubicBezTo>
                    <a:pt x="32" y="91"/>
                    <a:pt x="51" y="75"/>
                    <a:pt x="71" y="64"/>
                  </a:cubicBezTo>
                  <a:cubicBezTo>
                    <a:pt x="91" y="59"/>
                    <a:pt x="106" y="36"/>
                    <a:pt x="117" y="30"/>
                  </a:cubicBezTo>
                  <a:cubicBezTo>
                    <a:pt x="129" y="9"/>
                    <a:pt x="137" y="0"/>
                    <a:pt x="146" y="13"/>
                  </a:cubicBezTo>
                  <a:cubicBezTo>
                    <a:pt x="152" y="10"/>
                    <a:pt x="145" y="33"/>
                    <a:pt x="132" y="38"/>
                  </a:cubicBezTo>
                  <a:cubicBezTo>
                    <a:pt x="119" y="63"/>
                    <a:pt x="99" y="73"/>
                    <a:pt x="79" y="79"/>
                  </a:cubicBezTo>
                  <a:cubicBezTo>
                    <a:pt x="58" y="94"/>
                    <a:pt x="38" y="102"/>
                    <a:pt x="23" y="100"/>
                  </a:cubicBezTo>
                  <a:cubicBezTo>
                    <a:pt x="8" y="110"/>
                    <a:pt x="0" y="108"/>
                    <a:pt x="1" y="92"/>
                  </a:cubicBezTo>
                  <a:close/>
                </a:path>
              </a:pathLst>
            </a:custGeom>
            <a:solidFill>
              <a:srgbClr val="525FAA"/>
            </a:solidFill>
            <a:ln w="9525">
              <a:noFill/>
              <a:round/>
              <a:headEnd/>
              <a:tailEnd/>
            </a:ln>
          </p:spPr>
          <p:txBody>
            <a:bodyPr/>
            <a:lstStyle/>
            <a:p>
              <a:endParaRPr lang="en-US"/>
            </a:p>
          </p:txBody>
        </p:sp>
        <p:sp>
          <p:nvSpPr>
            <p:cNvPr id="27811" name="Freeform 1183"/>
            <p:cNvSpPr>
              <a:spLocks/>
            </p:cNvSpPr>
            <p:nvPr/>
          </p:nvSpPr>
          <p:spPr bwMode="auto">
            <a:xfrm>
              <a:off x="4008438" y="3158207"/>
              <a:ext cx="60325" cy="541338"/>
            </a:xfrm>
            <a:custGeom>
              <a:avLst/>
              <a:gdLst>
                <a:gd name="T0" fmla="*/ 2147483647 w 38"/>
                <a:gd name="T1" fmla="*/ 0 h 341"/>
                <a:gd name="T2" fmla="*/ 2147483647 w 38"/>
                <a:gd name="T3" fmla="*/ 2147483647 h 341"/>
                <a:gd name="T4" fmla="*/ 0 w 38"/>
                <a:gd name="T5" fmla="*/ 2147483647 h 341"/>
                <a:gd name="T6" fmla="*/ 2147483647 w 38"/>
                <a:gd name="T7" fmla="*/ 2147483647 h 341"/>
                <a:gd name="T8" fmla="*/ 0 60000 65536"/>
                <a:gd name="T9" fmla="*/ 0 60000 65536"/>
                <a:gd name="T10" fmla="*/ 0 60000 65536"/>
                <a:gd name="T11" fmla="*/ 0 60000 65536"/>
                <a:gd name="T12" fmla="*/ 0 w 38"/>
                <a:gd name="T13" fmla="*/ 0 h 341"/>
                <a:gd name="T14" fmla="*/ 38 w 38"/>
                <a:gd name="T15" fmla="*/ 341 h 341"/>
              </a:gdLst>
              <a:ahLst/>
              <a:cxnLst>
                <a:cxn ang="T8">
                  <a:pos x="T0" y="T1"/>
                </a:cxn>
                <a:cxn ang="T9">
                  <a:pos x="T2" y="T3"/>
                </a:cxn>
                <a:cxn ang="T10">
                  <a:pos x="T4" y="T5"/>
                </a:cxn>
                <a:cxn ang="T11">
                  <a:pos x="T6" y="T7"/>
                </a:cxn>
              </a:cxnLst>
              <a:rect l="T12" t="T13" r="T14" b="T15"/>
              <a:pathLst>
                <a:path w="38" h="341">
                  <a:moveTo>
                    <a:pt x="36" y="0"/>
                  </a:moveTo>
                  <a:lnTo>
                    <a:pt x="38" y="201"/>
                  </a:lnTo>
                  <a:lnTo>
                    <a:pt x="0" y="201"/>
                  </a:lnTo>
                  <a:lnTo>
                    <a:pt x="2" y="341"/>
                  </a:lnTo>
                </a:path>
              </a:pathLst>
            </a:custGeom>
            <a:noFill/>
            <a:ln w="49213" cap="rnd">
              <a:solidFill>
                <a:srgbClr val="3F007D"/>
              </a:solidFill>
              <a:miter lim="800000"/>
              <a:headEnd/>
              <a:tailEnd/>
            </a:ln>
          </p:spPr>
          <p:txBody>
            <a:bodyPr/>
            <a:lstStyle/>
            <a:p>
              <a:endParaRPr lang="en-US"/>
            </a:p>
          </p:txBody>
        </p:sp>
        <p:sp>
          <p:nvSpPr>
            <p:cNvPr id="27812" name="Freeform 1184"/>
            <p:cNvSpPr>
              <a:spLocks/>
            </p:cNvSpPr>
            <p:nvPr/>
          </p:nvSpPr>
          <p:spPr bwMode="auto">
            <a:xfrm>
              <a:off x="4137025" y="3155032"/>
              <a:ext cx="66675" cy="544513"/>
            </a:xfrm>
            <a:custGeom>
              <a:avLst/>
              <a:gdLst>
                <a:gd name="T0" fmla="*/ 2147483647 w 42"/>
                <a:gd name="T1" fmla="*/ 2147483647 h 343"/>
                <a:gd name="T2" fmla="*/ 2147483647 w 42"/>
                <a:gd name="T3" fmla="*/ 2147483647 h 343"/>
                <a:gd name="T4" fmla="*/ 2147483647 w 42"/>
                <a:gd name="T5" fmla="*/ 2147483647 h 343"/>
                <a:gd name="T6" fmla="*/ 0 w 42"/>
                <a:gd name="T7" fmla="*/ 0 h 343"/>
                <a:gd name="T8" fmla="*/ 0 60000 65536"/>
                <a:gd name="T9" fmla="*/ 0 60000 65536"/>
                <a:gd name="T10" fmla="*/ 0 60000 65536"/>
                <a:gd name="T11" fmla="*/ 0 60000 65536"/>
                <a:gd name="T12" fmla="*/ 0 w 42"/>
                <a:gd name="T13" fmla="*/ 0 h 343"/>
                <a:gd name="T14" fmla="*/ 42 w 42"/>
                <a:gd name="T15" fmla="*/ 343 h 343"/>
              </a:gdLst>
              <a:ahLst/>
              <a:cxnLst>
                <a:cxn ang="T8">
                  <a:pos x="T0" y="T1"/>
                </a:cxn>
                <a:cxn ang="T9">
                  <a:pos x="T2" y="T3"/>
                </a:cxn>
                <a:cxn ang="T10">
                  <a:pos x="T4" y="T5"/>
                </a:cxn>
                <a:cxn ang="T11">
                  <a:pos x="T6" y="T7"/>
                </a:cxn>
              </a:cxnLst>
              <a:rect l="T12" t="T13" r="T14" b="T15"/>
              <a:pathLst>
                <a:path w="42" h="343">
                  <a:moveTo>
                    <a:pt x="42" y="343"/>
                  </a:moveTo>
                  <a:lnTo>
                    <a:pt x="42" y="203"/>
                  </a:lnTo>
                  <a:lnTo>
                    <a:pt x="4" y="203"/>
                  </a:lnTo>
                  <a:lnTo>
                    <a:pt x="0" y="0"/>
                  </a:lnTo>
                </a:path>
              </a:pathLst>
            </a:custGeom>
            <a:noFill/>
            <a:ln w="49213" cap="rnd">
              <a:solidFill>
                <a:srgbClr val="3F007D"/>
              </a:solidFill>
              <a:miter lim="800000"/>
              <a:headEnd/>
              <a:tailEnd/>
            </a:ln>
          </p:spPr>
          <p:txBody>
            <a:bodyPr/>
            <a:lstStyle/>
            <a:p>
              <a:endParaRPr lang="en-US"/>
            </a:p>
          </p:txBody>
        </p:sp>
        <p:sp>
          <p:nvSpPr>
            <p:cNvPr id="27813" name="Freeform 1185"/>
            <p:cNvSpPr>
              <a:spLocks/>
            </p:cNvSpPr>
            <p:nvPr/>
          </p:nvSpPr>
          <p:spPr bwMode="auto">
            <a:xfrm>
              <a:off x="4008438" y="3158207"/>
              <a:ext cx="60325" cy="541338"/>
            </a:xfrm>
            <a:custGeom>
              <a:avLst/>
              <a:gdLst>
                <a:gd name="T0" fmla="*/ 2147483647 w 38"/>
                <a:gd name="T1" fmla="*/ 0 h 341"/>
                <a:gd name="T2" fmla="*/ 2147483647 w 38"/>
                <a:gd name="T3" fmla="*/ 2147483647 h 341"/>
                <a:gd name="T4" fmla="*/ 0 w 38"/>
                <a:gd name="T5" fmla="*/ 2147483647 h 341"/>
                <a:gd name="T6" fmla="*/ 2147483647 w 38"/>
                <a:gd name="T7" fmla="*/ 2147483647 h 341"/>
                <a:gd name="T8" fmla="*/ 0 60000 65536"/>
                <a:gd name="T9" fmla="*/ 0 60000 65536"/>
                <a:gd name="T10" fmla="*/ 0 60000 65536"/>
                <a:gd name="T11" fmla="*/ 0 60000 65536"/>
                <a:gd name="T12" fmla="*/ 0 w 38"/>
                <a:gd name="T13" fmla="*/ 0 h 341"/>
                <a:gd name="T14" fmla="*/ 38 w 38"/>
                <a:gd name="T15" fmla="*/ 341 h 341"/>
              </a:gdLst>
              <a:ahLst/>
              <a:cxnLst>
                <a:cxn ang="T8">
                  <a:pos x="T0" y="T1"/>
                </a:cxn>
                <a:cxn ang="T9">
                  <a:pos x="T2" y="T3"/>
                </a:cxn>
                <a:cxn ang="T10">
                  <a:pos x="T4" y="T5"/>
                </a:cxn>
                <a:cxn ang="T11">
                  <a:pos x="T6" y="T7"/>
                </a:cxn>
              </a:cxnLst>
              <a:rect l="T12" t="T13" r="T14" b="T15"/>
              <a:pathLst>
                <a:path w="38" h="341">
                  <a:moveTo>
                    <a:pt x="36" y="0"/>
                  </a:moveTo>
                  <a:lnTo>
                    <a:pt x="38" y="201"/>
                  </a:lnTo>
                  <a:lnTo>
                    <a:pt x="0" y="201"/>
                  </a:lnTo>
                  <a:lnTo>
                    <a:pt x="2" y="341"/>
                  </a:lnTo>
                </a:path>
              </a:pathLst>
            </a:custGeom>
            <a:noFill/>
            <a:ln w="36513" cap="rnd">
              <a:solidFill>
                <a:srgbClr val="996EB3"/>
              </a:solidFill>
              <a:miter lim="800000"/>
              <a:headEnd/>
              <a:tailEnd/>
            </a:ln>
          </p:spPr>
          <p:txBody>
            <a:bodyPr/>
            <a:lstStyle/>
            <a:p>
              <a:endParaRPr lang="en-US"/>
            </a:p>
          </p:txBody>
        </p:sp>
        <p:sp>
          <p:nvSpPr>
            <p:cNvPr id="27814" name="Freeform 1186"/>
            <p:cNvSpPr>
              <a:spLocks/>
            </p:cNvSpPr>
            <p:nvPr/>
          </p:nvSpPr>
          <p:spPr bwMode="auto">
            <a:xfrm>
              <a:off x="4137025" y="3155032"/>
              <a:ext cx="66675" cy="544513"/>
            </a:xfrm>
            <a:custGeom>
              <a:avLst/>
              <a:gdLst>
                <a:gd name="T0" fmla="*/ 2147483647 w 42"/>
                <a:gd name="T1" fmla="*/ 2147483647 h 343"/>
                <a:gd name="T2" fmla="*/ 2147483647 w 42"/>
                <a:gd name="T3" fmla="*/ 2147483647 h 343"/>
                <a:gd name="T4" fmla="*/ 2147483647 w 42"/>
                <a:gd name="T5" fmla="*/ 2147483647 h 343"/>
                <a:gd name="T6" fmla="*/ 0 w 42"/>
                <a:gd name="T7" fmla="*/ 0 h 343"/>
                <a:gd name="T8" fmla="*/ 0 60000 65536"/>
                <a:gd name="T9" fmla="*/ 0 60000 65536"/>
                <a:gd name="T10" fmla="*/ 0 60000 65536"/>
                <a:gd name="T11" fmla="*/ 0 60000 65536"/>
                <a:gd name="T12" fmla="*/ 0 w 42"/>
                <a:gd name="T13" fmla="*/ 0 h 343"/>
                <a:gd name="T14" fmla="*/ 42 w 42"/>
                <a:gd name="T15" fmla="*/ 343 h 343"/>
              </a:gdLst>
              <a:ahLst/>
              <a:cxnLst>
                <a:cxn ang="T8">
                  <a:pos x="T0" y="T1"/>
                </a:cxn>
                <a:cxn ang="T9">
                  <a:pos x="T2" y="T3"/>
                </a:cxn>
                <a:cxn ang="T10">
                  <a:pos x="T4" y="T5"/>
                </a:cxn>
                <a:cxn ang="T11">
                  <a:pos x="T6" y="T7"/>
                </a:cxn>
              </a:cxnLst>
              <a:rect l="T12" t="T13" r="T14" b="T15"/>
              <a:pathLst>
                <a:path w="42" h="343">
                  <a:moveTo>
                    <a:pt x="42" y="343"/>
                  </a:moveTo>
                  <a:lnTo>
                    <a:pt x="42" y="203"/>
                  </a:lnTo>
                  <a:lnTo>
                    <a:pt x="4" y="203"/>
                  </a:lnTo>
                  <a:lnTo>
                    <a:pt x="0" y="0"/>
                  </a:lnTo>
                </a:path>
              </a:pathLst>
            </a:custGeom>
            <a:noFill/>
            <a:ln w="36513" cap="rnd">
              <a:solidFill>
                <a:srgbClr val="996EB3"/>
              </a:solidFill>
              <a:miter lim="800000"/>
              <a:headEnd/>
              <a:tailEnd/>
            </a:ln>
          </p:spPr>
          <p:txBody>
            <a:bodyPr/>
            <a:lstStyle/>
            <a:p>
              <a:endParaRPr lang="en-US"/>
            </a:p>
          </p:txBody>
        </p:sp>
        <p:sp>
          <p:nvSpPr>
            <p:cNvPr id="27815" name="Freeform 1187"/>
            <p:cNvSpPr>
              <a:spLocks/>
            </p:cNvSpPr>
            <p:nvPr/>
          </p:nvSpPr>
          <p:spPr bwMode="auto">
            <a:xfrm>
              <a:off x="4008438" y="3158207"/>
              <a:ext cx="60325" cy="541338"/>
            </a:xfrm>
            <a:custGeom>
              <a:avLst/>
              <a:gdLst>
                <a:gd name="T0" fmla="*/ 2147483647 w 38"/>
                <a:gd name="T1" fmla="*/ 0 h 341"/>
                <a:gd name="T2" fmla="*/ 2147483647 w 38"/>
                <a:gd name="T3" fmla="*/ 2147483647 h 341"/>
                <a:gd name="T4" fmla="*/ 0 w 38"/>
                <a:gd name="T5" fmla="*/ 2147483647 h 341"/>
                <a:gd name="T6" fmla="*/ 2147483647 w 38"/>
                <a:gd name="T7" fmla="*/ 2147483647 h 341"/>
                <a:gd name="T8" fmla="*/ 0 60000 65536"/>
                <a:gd name="T9" fmla="*/ 0 60000 65536"/>
                <a:gd name="T10" fmla="*/ 0 60000 65536"/>
                <a:gd name="T11" fmla="*/ 0 60000 65536"/>
                <a:gd name="T12" fmla="*/ 0 w 38"/>
                <a:gd name="T13" fmla="*/ 0 h 341"/>
                <a:gd name="T14" fmla="*/ 38 w 38"/>
                <a:gd name="T15" fmla="*/ 341 h 341"/>
              </a:gdLst>
              <a:ahLst/>
              <a:cxnLst>
                <a:cxn ang="T8">
                  <a:pos x="T0" y="T1"/>
                </a:cxn>
                <a:cxn ang="T9">
                  <a:pos x="T2" y="T3"/>
                </a:cxn>
                <a:cxn ang="T10">
                  <a:pos x="T4" y="T5"/>
                </a:cxn>
                <a:cxn ang="T11">
                  <a:pos x="T6" y="T7"/>
                </a:cxn>
              </a:cxnLst>
              <a:rect l="T12" t="T13" r="T14" b="T15"/>
              <a:pathLst>
                <a:path w="38" h="341">
                  <a:moveTo>
                    <a:pt x="36" y="0"/>
                  </a:moveTo>
                  <a:lnTo>
                    <a:pt x="38" y="201"/>
                  </a:lnTo>
                  <a:lnTo>
                    <a:pt x="0" y="201"/>
                  </a:lnTo>
                  <a:lnTo>
                    <a:pt x="2" y="341"/>
                  </a:lnTo>
                </a:path>
              </a:pathLst>
            </a:custGeom>
            <a:noFill/>
            <a:ln w="25400" cap="rnd">
              <a:solidFill>
                <a:srgbClr val="CAB2D6"/>
              </a:solidFill>
              <a:miter lim="800000"/>
              <a:headEnd/>
              <a:tailEnd/>
            </a:ln>
          </p:spPr>
          <p:txBody>
            <a:bodyPr/>
            <a:lstStyle/>
            <a:p>
              <a:endParaRPr lang="en-US"/>
            </a:p>
          </p:txBody>
        </p:sp>
        <p:sp>
          <p:nvSpPr>
            <p:cNvPr id="27816" name="Freeform 1188"/>
            <p:cNvSpPr>
              <a:spLocks/>
            </p:cNvSpPr>
            <p:nvPr/>
          </p:nvSpPr>
          <p:spPr bwMode="auto">
            <a:xfrm>
              <a:off x="4137025" y="3155032"/>
              <a:ext cx="66675" cy="544513"/>
            </a:xfrm>
            <a:custGeom>
              <a:avLst/>
              <a:gdLst>
                <a:gd name="T0" fmla="*/ 2147483647 w 42"/>
                <a:gd name="T1" fmla="*/ 2147483647 h 343"/>
                <a:gd name="T2" fmla="*/ 2147483647 w 42"/>
                <a:gd name="T3" fmla="*/ 2147483647 h 343"/>
                <a:gd name="T4" fmla="*/ 2147483647 w 42"/>
                <a:gd name="T5" fmla="*/ 2147483647 h 343"/>
                <a:gd name="T6" fmla="*/ 0 w 42"/>
                <a:gd name="T7" fmla="*/ 0 h 343"/>
                <a:gd name="T8" fmla="*/ 0 60000 65536"/>
                <a:gd name="T9" fmla="*/ 0 60000 65536"/>
                <a:gd name="T10" fmla="*/ 0 60000 65536"/>
                <a:gd name="T11" fmla="*/ 0 60000 65536"/>
                <a:gd name="T12" fmla="*/ 0 w 42"/>
                <a:gd name="T13" fmla="*/ 0 h 343"/>
                <a:gd name="T14" fmla="*/ 42 w 42"/>
                <a:gd name="T15" fmla="*/ 343 h 343"/>
              </a:gdLst>
              <a:ahLst/>
              <a:cxnLst>
                <a:cxn ang="T8">
                  <a:pos x="T0" y="T1"/>
                </a:cxn>
                <a:cxn ang="T9">
                  <a:pos x="T2" y="T3"/>
                </a:cxn>
                <a:cxn ang="T10">
                  <a:pos x="T4" y="T5"/>
                </a:cxn>
                <a:cxn ang="T11">
                  <a:pos x="T6" y="T7"/>
                </a:cxn>
              </a:cxnLst>
              <a:rect l="T12" t="T13" r="T14" b="T15"/>
              <a:pathLst>
                <a:path w="42" h="343">
                  <a:moveTo>
                    <a:pt x="42" y="343"/>
                  </a:moveTo>
                  <a:lnTo>
                    <a:pt x="42" y="203"/>
                  </a:lnTo>
                  <a:lnTo>
                    <a:pt x="4" y="203"/>
                  </a:lnTo>
                  <a:lnTo>
                    <a:pt x="0" y="0"/>
                  </a:lnTo>
                </a:path>
              </a:pathLst>
            </a:custGeom>
            <a:noFill/>
            <a:ln w="25400" cap="rnd">
              <a:solidFill>
                <a:srgbClr val="CAB2D6"/>
              </a:solidFill>
              <a:miter lim="800000"/>
              <a:headEnd/>
              <a:tailEnd/>
            </a:ln>
          </p:spPr>
          <p:txBody>
            <a:bodyPr/>
            <a:lstStyle/>
            <a:p>
              <a:endParaRPr lang="en-US"/>
            </a:p>
          </p:txBody>
        </p:sp>
        <p:sp>
          <p:nvSpPr>
            <p:cNvPr id="27817" name="Freeform 1189"/>
            <p:cNvSpPr>
              <a:spLocks/>
            </p:cNvSpPr>
            <p:nvPr/>
          </p:nvSpPr>
          <p:spPr bwMode="auto">
            <a:xfrm>
              <a:off x="4008438" y="3158207"/>
              <a:ext cx="60325" cy="541338"/>
            </a:xfrm>
            <a:custGeom>
              <a:avLst/>
              <a:gdLst>
                <a:gd name="T0" fmla="*/ 2147483647 w 38"/>
                <a:gd name="T1" fmla="*/ 0 h 341"/>
                <a:gd name="T2" fmla="*/ 2147483647 w 38"/>
                <a:gd name="T3" fmla="*/ 2147483647 h 341"/>
                <a:gd name="T4" fmla="*/ 0 w 38"/>
                <a:gd name="T5" fmla="*/ 2147483647 h 341"/>
                <a:gd name="T6" fmla="*/ 2147483647 w 38"/>
                <a:gd name="T7" fmla="*/ 2147483647 h 341"/>
                <a:gd name="T8" fmla="*/ 0 60000 65536"/>
                <a:gd name="T9" fmla="*/ 0 60000 65536"/>
                <a:gd name="T10" fmla="*/ 0 60000 65536"/>
                <a:gd name="T11" fmla="*/ 0 60000 65536"/>
                <a:gd name="T12" fmla="*/ 0 w 38"/>
                <a:gd name="T13" fmla="*/ 0 h 341"/>
                <a:gd name="T14" fmla="*/ 38 w 38"/>
                <a:gd name="T15" fmla="*/ 341 h 341"/>
              </a:gdLst>
              <a:ahLst/>
              <a:cxnLst>
                <a:cxn ang="T8">
                  <a:pos x="T0" y="T1"/>
                </a:cxn>
                <a:cxn ang="T9">
                  <a:pos x="T2" y="T3"/>
                </a:cxn>
                <a:cxn ang="T10">
                  <a:pos x="T4" y="T5"/>
                </a:cxn>
                <a:cxn ang="T11">
                  <a:pos x="T6" y="T7"/>
                </a:cxn>
              </a:cxnLst>
              <a:rect l="T12" t="T13" r="T14" b="T15"/>
              <a:pathLst>
                <a:path w="38" h="341">
                  <a:moveTo>
                    <a:pt x="36" y="0"/>
                  </a:moveTo>
                  <a:lnTo>
                    <a:pt x="38" y="201"/>
                  </a:lnTo>
                  <a:lnTo>
                    <a:pt x="0" y="201"/>
                  </a:lnTo>
                  <a:lnTo>
                    <a:pt x="2" y="341"/>
                  </a:lnTo>
                </a:path>
              </a:pathLst>
            </a:custGeom>
            <a:noFill/>
            <a:ln w="12700" cap="rnd">
              <a:solidFill>
                <a:srgbClr val="FFFFFF"/>
              </a:solidFill>
              <a:miter lim="800000"/>
              <a:headEnd/>
              <a:tailEnd/>
            </a:ln>
          </p:spPr>
          <p:txBody>
            <a:bodyPr/>
            <a:lstStyle/>
            <a:p>
              <a:endParaRPr lang="en-US"/>
            </a:p>
          </p:txBody>
        </p:sp>
        <p:sp>
          <p:nvSpPr>
            <p:cNvPr id="27818" name="Freeform 1190"/>
            <p:cNvSpPr>
              <a:spLocks/>
            </p:cNvSpPr>
            <p:nvPr/>
          </p:nvSpPr>
          <p:spPr bwMode="auto">
            <a:xfrm>
              <a:off x="4137025" y="3155032"/>
              <a:ext cx="66675" cy="544513"/>
            </a:xfrm>
            <a:custGeom>
              <a:avLst/>
              <a:gdLst>
                <a:gd name="T0" fmla="*/ 2147483647 w 42"/>
                <a:gd name="T1" fmla="*/ 2147483647 h 343"/>
                <a:gd name="T2" fmla="*/ 2147483647 w 42"/>
                <a:gd name="T3" fmla="*/ 2147483647 h 343"/>
                <a:gd name="T4" fmla="*/ 2147483647 w 42"/>
                <a:gd name="T5" fmla="*/ 2147483647 h 343"/>
                <a:gd name="T6" fmla="*/ 0 w 42"/>
                <a:gd name="T7" fmla="*/ 0 h 343"/>
                <a:gd name="T8" fmla="*/ 0 60000 65536"/>
                <a:gd name="T9" fmla="*/ 0 60000 65536"/>
                <a:gd name="T10" fmla="*/ 0 60000 65536"/>
                <a:gd name="T11" fmla="*/ 0 60000 65536"/>
                <a:gd name="T12" fmla="*/ 0 w 42"/>
                <a:gd name="T13" fmla="*/ 0 h 343"/>
                <a:gd name="T14" fmla="*/ 42 w 42"/>
                <a:gd name="T15" fmla="*/ 343 h 343"/>
              </a:gdLst>
              <a:ahLst/>
              <a:cxnLst>
                <a:cxn ang="T8">
                  <a:pos x="T0" y="T1"/>
                </a:cxn>
                <a:cxn ang="T9">
                  <a:pos x="T2" y="T3"/>
                </a:cxn>
                <a:cxn ang="T10">
                  <a:pos x="T4" y="T5"/>
                </a:cxn>
                <a:cxn ang="T11">
                  <a:pos x="T6" y="T7"/>
                </a:cxn>
              </a:cxnLst>
              <a:rect l="T12" t="T13" r="T14" b="T15"/>
              <a:pathLst>
                <a:path w="42" h="343">
                  <a:moveTo>
                    <a:pt x="42" y="343"/>
                  </a:moveTo>
                  <a:lnTo>
                    <a:pt x="42" y="203"/>
                  </a:lnTo>
                  <a:lnTo>
                    <a:pt x="4" y="203"/>
                  </a:lnTo>
                  <a:lnTo>
                    <a:pt x="0" y="0"/>
                  </a:lnTo>
                </a:path>
              </a:pathLst>
            </a:custGeom>
            <a:noFill/>
            <a:ln w="12700" cap="rnd">
              <a:solidFill>
                <a:srgbClr val="FFFFFF"/>
              </a:solidFill>
              <a:miter lim="800000"/>
              <a:headEnd/>
              <a:tailEnd/>
            </a:ln>
          </p:spPr>
          <p:txBody>
            <a:bodyPr/>
            <a:lstStyle/>
            <a:p>
              <a:endParaRPr lang="en-US"/>
            </a:p>
          </p:txBody>
        </p:sp>
        <p:pic>
          <p:nvPicPr>
            <p:cNvPr id="27819" name="Picture 1191"/>
            <p:cNvPicPr>
              <a:picLocks noChangeAspect="1" noChangeArrowheads="1"/>
            </p:cNvPicPr>
            <p:nvPr/>
          </p:nvPicPr>
          <p:blipFill>
            <a:blip r:embed="rId9"/>
            <a:srcRect/>
            <a:stretch>
              <a:fillRect/>
            </a:stretch>
          </p:blipFill>
          <p:spPr bwMode="auto">
            <a:xfrm>
              <a:off x="4335463" y="3677320"/>
              <a:ext cx="128587" cy="663575"/>
            </a:xfrm>
            <a:prstGeom prst="rect">
              <a:avLst/>
            </a:prstGeom>
            <a:noFill/>
            <a:ln w="9525">
              <a:noFill/>
              <a:miter lim="800000"/>
              <a:headEnd/>
              <a:tailEnd/>
            </a:ln>
          </p:spPr>
        </p:pic>
        <p:sp>
          <p:nvSpPr>
            <p:cNvPr id="27820" name="Freeform 1192"/>
            <p:cNvSpPr>
              <a:spLocks/>
            </p:cNvSpPr>
            <p:nvPr/>
          </p:nvSpPr>
          <p:spPr bwMode="auto">
            <a:xfrm>
              <a:off x="4351338" y="3691607"/>
              <a:ext cx="100012" cy="633413"/>
            </a:xfrm>
            <a:custGeom>
              <a:avLst/>
              <a:gdLst>
                <a:gd name="T0" fmla="*/ 2147483647 w 30"/>
                <a:gd name="T1" fmla="*/ 2147483647 h 192"/>
                <a:gd name="T2" fmla="*/ 2147483647 w 30"/>
                <a:gd name="T3" fmla="*/ 2147483647 h 192"/>
                <a:gd name="T4" fmla="*/ 2147483647 w 30"/>
                <a:gd name="T5" fmla="*/ 2147483647 h 192"/>
                <a:gd name="T6" fmla="*/ 2147483647 w 30"/>
                <a:gd name="T7" fmla="*/ 0 h 192"/>
                <a:gd name="T8" fmla="*/ 0 w 30"/>
                <a:gd name="T9" fmla="*/ 0 h 192"/>
                <a:gd name="T10" fmla="*/ 0 w 30"/>
                <a:gd name="T11" fmla="*/ 2147483647 h 192"/>
                <a:gd name="T12" fmla="*/ 2147483647 w 30"/>
                <a:gd name="T13" fmla="*/ 2147483647 h 192"/>
                <a:gd name="T14" fmla="*/ 2147483647 w 30"/>
                <a:gd name="T15" fmla="*/ 2147483647 h 192"/>
                <a:gd name="T16" fmla="*/ 2147483647 w 30"/>
                <a:gd name="T17" fmla="*/ 2147483647 h 192"/>
                <a:gd name="T18" fmla="*/ 2147483647 w 30"/>
                <a:gd name="T19" fmla="*/ 2147483647 h 1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192"/>
                <a:gd name="T32" fmla="*/ 30 w 30"/>
                <a:gd name="T33" fmla="*/ 192 h 19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192">
                  <a:moveTo>
                    <a:pt x="22" y="185"/>
                  </a:moveTo>
                  <a:cubicBezTo>
                    <a:pt x="22" y="71"/>
                    <a:pt x="22" y="71"/>
                    <a:pt x="22" y="71"/>
                  </a:cubicBezTo>
                  <a:cubicBezTo>
                    <a:pt x="30" y="70"/>
                    <a:pt x="30" y="68"/>
                    <a:pt x="30" y="68"/>
                  </a:cubicBezTo>
                  <a:cubicBezTo>
                    <a:pt x="30" y="0"/>
                    <a:pt x="30" y="0"/>
                    <a:pt x="30" y="0"/>
                  </a:cubicBezTo>
                  <a:cubicBezTo>
                    <a:pt x="0" y="0"/>
                    <a:pt x="0" y="0"/>
                    <a:pt x="0" y="0"/>
                  </a:cubicBezTo>
                  <a:cubicBezTo>
                    <a:pt x="0" y="68"/>
                    <a:pt x="0" y="68"/>
                    <a:pt x="0" y="68"/>
                  </a:cubicBezTo>
                  <a:cubicBezTo>
                    <a:pt x="0" y="68"/>
                    <a:pt x="1" y="70"/>
                    <a:pt x="9" y="71"/>
                  </a:cubicBezTo>
                  <a:cubicBezTo>
                    <a:pt x="9" y="185"/>
                    <a:pt x="9" y="185"/>
                    <a:pt x="9" y="185"/>
                  </a:cubicBezTo>
                  <a:cubicBezTo>
                    <a:pt x="9" y="189"/>
                    <a:pt x="12" y="192"/>
                    <a:pt x="15" y="192"/>
                  </a:cubicBezTo>
                  <a:cubicBezTo>
                    <a:pt x="19" y="192"/>
                    <a:pt x="22" y="189"/>
                    <a:pt x="22" y="185"/>
                  </a:cubicBezTo>
                  <a:close/>
                </a:path>
              </a:pathLst>
            </a:custGeom>
            <a:noFill/>
            <a:ln w="6350">
              <a:solidFill>
                <a:srgbClr val="000000"/>
              </a:solidFill>
              <a:miter lim="800000"/>
              <a:headEnd/>
              <a:tailEnd/>
            </a:ln>
          </p:spPr>
          <p:txBody>
            <a:bodyPr/>
            <a:lstStyle/>
            <a:p>
              <a:endParaRPr lang="en-US"/>
            </a:p>
          </p:txBody>
        </p:sp>
        <p:pic>
          <p:nvPicPr>
            <p:cNvPr id="27821" name="Picture 1193"/>
            <p:cNvPicPr>
              <a:picLocks noChangeAspect="1" noChangeArrowheads="1"/>
            </p:cNvPicPr>
            <p:nvPr/>
          </p:nvPicPr>
          <p:blipFill>
            <a:blip r:embed="rId10"/>
            <a:srcRect/>
            <a:stretch>
              <a:fillRect/>
            </a:stretch>
          </p:blipFill>
          <p:spPr bwMode="auto">
            <a:xfrm>
              <a:off x="4335463" y="3663032"/>
              <a:ext cx="128587" cy="58738"/>
            </a:xfrm>
            <a:prstGeom prst="rect">
              <a:avLst/>
            </a:prstGeom>
            <a:noFill/>
            <a:ln w="9525">
              <a:noFill/>
              <a:miter lim="800000"/>
              <a:headEnd/>
              <a:tailEnd/>
            </a:ln>
          </p:spPr>
        </p:pic>
        <p:sp>
          <p:nvSpPr>
            <p:cNvPr id="27822" name="Freeform 1194"/>
            <p:cNvSpPr>
              <a:spLocks/>
            </p:cNvSpPr>
            <p:nvPr/>
          </p:nvSpPr>
          <p:spPr bwMode="auto">
            <a:xfrm>
              <a:off x="4351338" y="3678907"/>
              <a:ext cx="100012" cy="26988"/>
            </a:xfrm>
            <a:custGeom>
              <a:avLst/>
              <a:gdLst>
                <a:gd name="T0" fmla="*/ 0 w 30"/>
                <a:gd name="T1" fmla="*/ 2147483647 h 8"/>
                <a:gd name="T2" fmla="*/ 2147483647 w 30"/>
                <a:gd name="T3" fmla="*/ 0 h 8"/>
                <a:gd name="T4" fmla="*/ 2147483647 w 30"/>
                <a:gd name="T5" fmla="*/ 2147483647 h 8"/>
                <a:gd name="T6" fmla="*/ 2147483647 w 30"/>
                <a:gd name="T7" fmla="*/ 2147483647 h 8"/>
                <a:gd name="T8" fmla="*/ 2147483647 w 30"/>
                <a:gd name="T9" fmla="*/ 2147483647 h 8"/>
                <a:gd name="T10" fmla="*/ 0 w 30"/>
                <a:gd name="T11" fmla="*/ 2147483647 h 8"/>
                <a:gd name="T12" fmla="*/ 0 60000 65536"/>
                <a:gd name="T13" fmla="*/ 0 60000 65536"/>
                <a:gd name="T14" fmla="*/ 0 60000 65536"/>
                <a:gd name="T15" fmla="*/ 0 60000 65536"/>
                <a:gd name="T16" fmla="*/ 0 60000 65536"/>
                <a:gd name="T17" fmla="*/ 0 60000 65536"/>
                <a:gd name="T18" fmla="*/ 0 w 30"/>
                <a:gd name="T19" fmla="*/ 0 h 8"/>
                <a:gd name="T20" fmla="*/ 30 w 30"/>
                <a:gd name="T21" fmla="*/ 8 h 8"/>
              </a:gdLst>
              <a:ahLst/>
              <a:cxnLst>
                <a:cxn ang="T12">
                  <a:pos x="T0" y="T1"/>
                </a:cxn>
                <a:cxn ang="T13">
                  <a:pos x="T2" y="T3"/>
                </a:cxn>
                <a:cxn ang="T14">
                  <a:pos x="T4" y="T5"/>
                </a:cxn>
                <a:cxn ang="T15">
                  <a:pos x="T6" y="T7"/>
                </a:cxn>
                <a:cxn ang="T16">
                  <a:pos x="T8" y="T9"/>
                </a:cxn>
                <a:cxn ang="T17">
                  <a:pos x="T10" y="T11"/>
                </a:cxn>
              </a:cxnLst>
              <a:rect l="T18" t="T19" r="T20" b="T21"/>
              <a:pathLst>
                <a:path w="30" h="8">
                  <a:moveTo>
                    <a:pt x="0" y="4"/>
                  </a:moveTo>
                  <a:cubicBezTo>
                    <a:pt x="0" y="4"/>
                    <a:pt x="1" y="0"/>
                    <a:pt x="15" y="0"/>
                  </a:cubicBezTo>
                  <a:cubicBezTo>
                    <a:pt x="29" y="0"/>
                    <a:pt x="30" y="4"/>
                    <a:pt x="30" y="4"/>
                  </a:cubicBezTo>
                  <a:cubicBezTo>
                    <a:pt x="30" y="4"/>
                    <a:pt x="30" y="4"/>
                    <a:pt x="30" y="4"/>
                  </a:cubicBezTo>
                  <a:cubicBezTo>
                    <a:pt x="30" y="4"/>
                    <a:pt x="29" y="8"/>
                    <a:pt x="15" y="8"/>
                  </a:cubicBezTo>
                  <a:cubicBezTo>
                    <a:pt x="1" y="8"/>
                    <a:pt x="0" y="4"/>
                    <a:pt x="0" y="4"/>
                  </a:cubicBezTo>
                  <a:close/>
                </a:path>
              </a:pathLst>
            </a:custGeom>
            <a:noFill/>
            <a:ln w="6350">
              <a:solidFill>
                <a:srgbClr val="000000"/>
              </a:solidFill>
              <a:miter lim="800000"/>
              <a:headEnd/>
              <a:tailEnd/>
            </a:ln>
          </p:spPr>
          <p:txBody>
            <a:bodyPr/>
            <a:lstStyle/>
            <a:p>
              <a:endParaRPr lang="en-US"/>
            </a:p>
          </p:txBody>
        </p:sp>
        <p:sp>
          <p:nvSpPr>
            <p:cNvPr id="27823" name="Freeform 1195"/>
            <p:cNvSpPr>
              <a:spLocks/>
            </p:cNvSpPr>
            <p:nvPr/>
          </p:nvSpPr>
          <p:spPr bwMode="auto">
            <a:xfrm>
              <a:off x="4437063" y="3170907"/>
              <a:ext cx="46037" cy="571500"/>
            </a:xfrm>
            <a:custGeom>
              <a:avLst/>
              <a:gdLst>
                <a:gd name="T0" fmla="*/ 0 w 29"/>
                <a:gd name="T1" fmla="*/ 0 h 360"/>
                <a:gd name="T2" fmla="*/ 0 w 29"/>
                <a:gd name="T3" fmla="*/ 2147483647 h 360"/>
                <a:gd name="T4" fmla="*/ 2147483647 w 29"/>
                <a:gd name="T5" fmla="*/ 2147483647 h 360"/>
                <a:gd name="T6" fmla="*/ 2147483647 w 29"/>
                <a:gd name="T7" fmla="*/ 2147483647 h 360"/>
                <a:gd name="T8" fmla="*/ 0 60000 65536"/>
                <a:gd name="T9" fmla="*/ 0 60000 65536"/>
                <a:gd name="T10" fmla="*/ 0 60000 65536"/>
                <a:gd name="T11" fmla="*/ 0 60000 65536"/>
                <a:gd name="T12" fmla="*/ 0 w 29"/>
                <a:gd name="T13" fmla="*/ 0 h 360"/>
                <a:gd name="T14" fmla="*/ 29 w 29"/>
                <a:gd name="T15" fmla="*/ 360 h 360"/>
              </a:gdLst>
              <a:ahLst/>
              <a:cxnLst>
                <a:cxn ang="T8">
                  <a:pos x="T0" y="T1"/>
                </a:cxn>
                <a:cxn ang="T9">
                  <a:pos x="T2" y="T3"/>
                </a:cxn>
                <a:cxn ang="T10">
                  <a:pos x="T4" y="T5"/>
                </a:cxn>
                <a:cxn ang="T11">
                  <a:pos x="T6" y="T7"/>
                </a:cxn>
              </a:cxnLst>
              <a:rect l="T12" t="T13" r="T14" b="T15"/>
              <a:pathLst>
                <a:path w="29" h="360">
                  <a:moveTo>
                    <a:pt x="0" y="0"/>
                  </a:moveTo>
                  <a:lnTo>
                    <a:pt x="0" y="243"/>
                  </a:lnTo>
                  <a:lnTo>
                    <a:pt x="27" y="254"/>
                  </a:lnTo>
                  <a:lnTo>
                    <a:pt x="29" y="360"/>
                  </a:lnTo>
                </a:path>
              </a:pathLst>
            </a:custGeom>
            <a:noFill/>
            <a:ln w="49213" cap="rnd">
              <a:solidFill>
                <a:srgbClr val="FE5815"/>
              </a:solidFill>
              <a:miter lim="800000"/>
              <a:headEnd/>
              <a:tailEnd/>
            </a:ln>
          </p:spPr>
          <p:txBody>
            <a:bodyPr/>
            <a:lstStyle/>
            <a:p>
              <a:endParaRPr lang="en-US"/>
            </a:p>
          </p:txBody>
        </p:sp>
        <p:sp>
          <p:nvSpPr>
            <p:cNvPr id="27824" name="Freeform 1196"/>
            <p:cNvSpPr>
              <a:spLocks/>
            </p:cNvSpPr>
            <p:nvPr/>
          </p:nvSpPr>
          <p:spPr bwMode="auto">
            <a:xfrm>
              <a:off x="4319588" y="3170907"/>
              <a:ext cx="46037" cy="571500"/>
            </a:xfrm>
            <a:custGeom>
              <a:avLst/>
              <a:gdLst>
                <a:gd name="T0" fmla="*/ 2147483647 w 29"/>
                <a:gd name="T1" fmla="*/ 2147483647 h 360"/>
                <a:gd name="T2" fmla="*/ 0 w 29"/>
                <a:gd name="T3" fmla="*/ 2147483647 h 360"/>
                <a:gd name="T4" fmla="*/ 2147483647 w 29"/>
                <a:gd name="T5" fmla="*/ 2147483647 h 360"/>
                <a:gd name="T6" fmla="*/ 2147483647 w 29"/>
                <a:gd name="T7" fmla="*/ 0 h 360"/>
                <a:gd name="T8" fmla="*/ 0 60000 65536"/>
                <a:gd name="T9" fmla="*/ 0 60000 65536"/>
                <a:gd name="T10" fmla="*/ 0 60000 65536"/>
                <a:gd name="T11" fmla="*/ 0 60000 65536"/>
                <a:gd name="T12" fmla="*/ 0 w 29"/>
                <a:gd name="T13" fmla="*/ 0 h 360"/>
                <a:gd name="T14" fmla="*/ 29 w 29"/>
                <a:gd name="T15" fmla="*/ 360 h 360"/>
              </a:gdLst>
              <a:ahLst/>
              <a:cxnLst>
                <a:cxn ang="T8">
                  <a:pos x="T0" y="T1"/>
                </a:cxn>
                <a:cxn ang="T9">
                  <a:pos x="T2" y="T3"/>
                </a:cxn>
                <a:cxn ang="T10">
                  <a:pos x="T4" y="T5"/>
                </a:cxn>
                <a:cxn ang="T11">
                  <a:pos x="T6" y="T7"/>
                </a:cxn>
              </a:cxnLst>
              <a:rect l="T12" t="T13" r="T14" b="T15"/>
              <a:pathLst>
                <a:path w="29" h="360">
                  <a:moveTo>
                    <a:pt x="2" y="360"/>
                  </a:moveTo>
                  <a:lnTo>
                    <a:pt x="0" y="256"/>
                  </a:lnTo>
                  <a:lnTo>
                    <a:pt x="29" y="243"/>
                  </a:lnTo>
                  <a:lnTo>
                    <a:pt x="29" y="0"/>
                  </a:lnTo>
                </a:path>
              </a:pathLst>
            </a:custGeom>
            <a:noFill/>
            <a:ln w="49213" cap="rnd">
              <a:solidFill>
                <a:srgbClr val="FE5815"/>
              </a:solidFill>
              <a:miter lim="800000"/>
              <a:headEnd/>
              <a:tailEnd/>
            </a:ln>
          </p:spPr>
          <p:txBody>
            <a:bodyPr/>
            <a:lstStyle/>
            <a:p>
              <a:endParaRPr lang="en-US"/>
            </a:p>
          </p:txBody>
        </p:sp>
        <p:sp>
          <p:nvSpPr>
            <p:cNvPr id="27825" name="Freeform 1197"/>
            <p:cNvSpPr>
              <a:spLocks/>
            </p:cNvSpPr>
            <p:nvPr/>
          </p:nvSpPr>
          <p:spPr bwMode="auto">
            <a:xfrm>
              <a:off x="4437063" y="3170907"/>
              <a:ext cx="46037" cy="571500"/>
            </a:xfrm>
            <a:custGeom>
              <a:avLst/>
              <a:gdLst>
                <a:gd name="T0" fmla="*/ 0 w 29"/>
                <a:gd name="T1" fmla="*/ 0 h 360"/>
                <a:gd name="T2" fmla="*/ 0 w 29"/>
                <a:gd name="T3" fmla="*/ 2147483647 h 360"/>
                <a:gd name="T4" fmla="*/ 2147483647 w 29"/>
                <a:gd name="T5" fmla="*/ 2147483647 h 360"/>
                <a:gd name="T6" fmla="*/ 2147483647 w 29"/>
                <a:gd name="T7" fmla="*/ 2147483647 h 360"/>
                <a:gd name="T8" fmla="*/ 0 60000 65536"/>
                <a:gd name="T9" fmla="*/ 0 60000 65536"/>
                <a:gd name="T10" fmla="*/ 0 60000 65536"/>
                <a:gd name="T11" fmla="*/ 0 60000 65536"/>
                <a:gd name="T12" fmla="*/ 0 w 29"/>
                <a:gd name="T13" fmla="*/ 0 h 360"/>
                <a:gd name="T14" fmla="*/ 29 w 29"/>
                <a:gd name="T15" fmla="*/ 360 h 360"/>
              </a:gdLst>
              <a:ahLst/>
              <a:cxnLst>
                <a:cxn ang="T8">
                  <a:pos x="T0" y="T1"/>
                </a:cxn>
                <a:cxn ang="T9">
                  <a:pos x="T2" y="T3"/>
                </a:cxn>
                <a:cxn ang="T10">
                  <a:pos x="T4" y="T5"/>
                </a:cxn>
                <a:cxn ang="T11">
                  <a:pos x="T6" y="T7"/>
                </a:cxn>
              </a:cxnLst>
              <a:rect l="T12" t="T13" r="T14" b="T15"/>
              <a:pathLst>
                <a:path w="29" h="360">
                  <a:moveTo>
                    <a:pt x="0" y="0"/>
                  </a:moveTo>
                  <a:lnTo>
                    <a:pt x="0" y="243"/>
                  </a:lnTo>
                  <a:lnTo>
                    <a:pt x="27" y="254"/>
                  </a:lnTo>
                  <a:lnTo>
                    <a:pt x="29" y="360"/>
                  </a:lnTo>
                </a:path>
              </a:pathLst>
            </a:custGeom>
            <a:noFill/>
            <a:ln w="36513" cap="rnd">
              <a:solidFill>
                <a:srgbClr val="FD8242"/>
              </a:solidFill>
              <a:miter lim="800000"/>
              <a:headEnd/>
              <a:tailEnd/>
            </a:ln>
          </p:spPr>
          <p:txBody>
            <a:bodyPr/>
            <a:lstStyle/>
            <a:p>
              <a:endParaRPr lang="en-US"/>
            </a:p>
          </p:txBody>
        </p:sp>
        <p:sp>
          <p:nvSpPr>
            <p:cNvPr id="27826" name="Freeform 1198"/>
            <p:cNvSpPr>
              <a:spLocks/>
            </p:cNvSpPr>
            <p:nvPr/>
          </p:nvSpPr>
          <p:spPr bwMode="auto">
            <a:xfrm>
              <a:off x="4319588" y="3170907"/>
              <a:ext cx="46037" cy="571500"/>
            </a:xfrm>
            <a:custGeom>
              <a:avLst/>
              <a:gdLst>
                <a:gd name="T0" fmla="*/ 2147483647 w 29"/>
                <a:gd name="T1" fmla="*/ 2147483647 h 360"/>
                <a:gd name="T2" fmla="*/ 0 w 29"/>
                <a:gd name="T3" fmla="*/ 2147483647 h 360"/>
                <a:gd name="T4" fmla="*/ 2147483647 w 29"/>
                <a:gd name="T5" fmla="*/ 2147483647 h 360"/>
                <a:gd name="T6" fmla="*/ 2147483647 w 29"/>
                <a:gd name="T7" fmla="*/ 0 h 360"/>
                <a:gd name="T8" fmla="*/ 0 60000 65536"/>
                <a:gd name="T9" fmla="*/ 0 60000 65536"/>
                <a:gd name="T10" fmla="*/ 0 60000 65536"/>
                <a:gd name="T11" fmla="*/ 0 60000 65536"/>
                <a:gd name="T12" fmla="*/ 0 w 29"/>
                <a:gd name="T13" fmla="*/ 0 h 360"/>
                <a:gd name="T14" fmla="*/ 29 w 29"/>
                <a:gd name="T15" fmla="*/ 360 h 360"/>
              </a:gdLst>
              <a:ahLst/>
              <a:cxnLst>
                <a:cxn ang="T8">
                  <a:pos x="T0" y="T1"/>
                </a:cxn>
                <a:cxn ang="T9">
                  <a:pos x="T2" y="T3"/>
                </a:cxn>
                <a:cxn ang="T10">
                  <a:pos x="T4" y="T5"/>
                </a:cxn>
                <a:cxn ang="T11">
                  <a:pos x="T6" y="T7"/>
                </a:cxn>
              </a:cxnLst>
              <a:rect l="T12" t="T13" r="T14" b="T15"/>
              <a:pathLst>
                <a:path w="29" h="360">
                  <a:moveTo>
                    <a:pt x="2" y="360"/>
                  </a:moveTo>
                  <a:lnTo>
                    <a:pt x="0" y="256"/>
                  </a:lnTo>
                  <a:lnTo>
                    <a:pt x="29" y="243"/>
                  </a:lnTo>
                  <a:lnTo>
                    <a:pt x="29" y="0"/>
                  </a:lnTo>
                </a:path>
              </a:pathLst>
            </a:custGeom>
            <a:noFill/>
            <a:ln w="36513" cap="rnd">
              <a:solidFill>
                <a:srgbClr val="FD8242"/>
              </a:solidFill>
              <a:miter lim="800000"/>
              <a:headEnd/>
              <a:tailEnd/>
            </a:ln>
          </p:spPr>
          <p:txBody>
            <a:bodyPr/>
            <a:lstStyle/>
            <a:p>
              <a:endParaRPr lang="en-US"/>
            </a:p>
          </p:txBody>
        </p:sp>
        <p:sp>
          <p:nvSpPr>
            <p:cNvPr id="27827" name="Freeform 1199"/>
            <p:cNvSpPr>
              <a:spLocks/>
            </p:cNvSpPr>
            <p:nvPr/>
          </p:nvSpPr>
          <p:spPr bwMode="auto">
            <a:xfrm>
              <a:off x="4437063" y="3170907"/>
              <a:ext cx="46037" cy="571500"/>
            </a:xfrm>
            <a:custGeom>
              <a:avLst/>
              <a:gdLst>
                <a:gd name="T0" fmla="*/ 0 w 29"/>
                <a:gd name="T1" fmla="*/ 0 h 360"/>
                <a:gd name="T2" fmla="*/ 0 w 29"/>
                <a:gd name="T3" fmla="*/ 2147483647 h 360"/>
                <a:gd name="T4" fmla="*/ 2147483647 w 29"/>
                <a:gd name="T5" fmla="*/ 2147483647 h 360"/>
                <a:gd name="T6" fmla="*/ 2147483647 w 29"/>
                <a:gd name="T7" fmla="*/ 2147483647 h 360"/>
                <a:gd name="T8" fmla="*/ 0 60000 65536"/>
                <a:gd name="T9" fmla="*/ 0 60000 65536"/>
                <a:gd name="T10" fmla="*/ 0 60000 65536"/>
                <a:gd name="T11" fmla="*/ 0 60000 65536"/>
                <a:gd name="T12" fmla="*/ 0 w 29"/>
                <a:gd name="T13" fmla="*/ 0 h 360"/>
                <a:gd name="T14" fmla="*/ 29 w 29"/>
                <a:gd name="T15" fmla="*/ 360 h 360"/>
              </a:gdLst>
              <a:ahLst/>
              <a:cxnLst>
                <a:cxn ang="T8">
                  <a:pos x="T0" y="T1"/>
                </a:cxn>
                <a:cxn ang="T9">
                  <a:pos x="T2" y="T3"/>
                </a:cxn>
                <a:cxn ang="T10">
                  <a:pos x="T4" y="T5"/>
                </a:cxn>
                <a:cxn ang="T11">
                  <a:pos x="T6" y="T7"/>
                </a:cxn>
              </a:cxnLst>
              <a:rect l="T12" t="T13" r="T14" b="T15"/>
              <a:pathLst>
                <a:path w="29" h="360">
                  <a:moveTo>
                    <a:pt x="0" y="0"/>
                  </a:moveTo>
                  <a:lnTo>
                    <a:pt x="0" y="243"/>
                  </a:lnTo>
                  <a:lnTo>
                    <a:pt x="27" y="254"/>
                  </a:lnTo>
                  <a:lnTo>
                    <a:pt x="29" y="360"/>
                  </a:lnTo>
                </a:path>
              </a:pathLst>
            </a:custGeom>
            <a:noFill/>
            <a:ln w="25400" cap="rnd">
              <a:solidFill>
                <a:srgbClr val="FCAC77"/>
              </a:solidFill>
              <a:miter lim="800000"/>
              <a:headEnd/>
              <a:tailEnd/>
            </a:ln>
          </p:spPr>
          <p:txBody>
            <a:bodyPr/>
            <a:lstStyle/>
            <a:p>
              <a:endParaRPr lang="en-US"/>
            </a:p>
          </p:txBody>
        </p:sp>
        <p:sp>
          <p:nvSpPr>
            <p:cNvPr id="27828" name="Freeform 1200"/>
            <p:cNvSpPr>
              <a:spLocks/>
            </p:cNvSpPr>
            <p:nvPr/>
          </p:nvSpPr>
          <p:spPr bwMode="auto">
            <a:xfrm>
              <a:off x="4319588" y="3170907"/>
              <a:ext cx="46037" cy="571500"/>
            </a:xfrm>
            <a:custGeom>
              <a:avLst/>
              <a:gdLst>
                <a:gd name="T0" fmla="*/ 2147483647 w 29"/>
                <a:gd name="T1" fmla="*/ 2147483647 h 360"/>
                <a:gd name="T2" fmla="*/ 0 w 29"/>
                <a:gd name="T3" fmla="*/ 2147483647 h 360"/>
                <a:gd name="T4" fmla="*/ 2147483647 w 29"/>
                <a:gd name="T5" fmla="*/ 2147483647 h 360"/>
                <a:gd name="T6" fmla="*/ 2147483647 w 29"/>
                <a:gd name="T7" fmla="*/ 0 h 360"/>
                <a:gd name="T8" fmla="*/ 0 60000 65536"/>
                <a:gd name="T9" fmla="*/ 0 60000 65536"/>
                <a:gd name="T10" fmla="*/ 0 60000 65536"/>
                <a:gd name="T11" fmla="*/ 0 60000 65536"/>
                <a:gd name="T12" fmla="*/ 0 w 29"/>
                <a:gd name="T13" fmla="*/ 0 h 360"/>
                <a:gd name="T14" fmla="*/ 29 w 29"/>
                <a:gd name="T15" fmla="*/ 360 h 360"/>
              </a:gdLst>
              <a:ahLst/>
              <a:cxnLst>
                <a:cxn ang="T8">
                  <a:pos x="T0" y="T1"/>
                </a:cxn>
                <a:cxn ang="T9">
                  <a:pos x="T2" y="T3"/>
                </a:cxn>
                <a:cxn ang="T10">
                  <a:pos x="T4" y="T5"/>
                </a:cxn>
                <a:cxn ang="T11">
                  <a:pos x="T6" y="T7"/>
                </a:cxn>
              </a:cxnLst>
              <a:rect l="T12" t="T13" r="T14" b="T15"/>
              <a:pathLst>
                <a:path w="29" h="360">
                  <a:moveTo>
                    <a:pt x="2" y="360"/>
                  </a:moveTo>
                  <a:lnTo>
                    <a:pt x="0" y="256"/>
                  </a:lnTo>
                  <a:lnTo>
                    <a:pt x="29" y="243"/>
                  </a:lnTo>
                  <a:lnTo>
                    <a:pt x="29" y="0"/>
                  </a:lnTo>
                </a:path>
              </a:pathLst>
            </a:custGeom>
            <a:noFill/>
            <a:ln w="25400" cap="rnd">
              <a:solidFill>
                <a:srgbClr val="FCAC77"/>
              </a:solidFill>
              <a:miter lim="800000"/>
              <a:headEnd/>
              <a:tailEnd/>
            </a:ln>
          </p:spPr>
          <p:txBody>
            <a:bodyPr/>
            <a:lstStyle/>
            <a:p>
              <a:endParaRPr lang="en-US"/>
            </a:p>
          </p:txBody>
        </p:sp>
        <p:sp>
          <p:nvSpPr>
            <p:cNvPr id="27829" name="Freeform 1201"/>
            <p:cNvSpPr>
              <a:spLocks/>
            </p:cNvSpPr>
            <p:nvPr/>
          </p:nvSpPr>
          <p:spPr bwMode="auto">
            <a:xfrm>
              <a:off x="4437063" y="3170907"/>
              <a:ext cx="46037" cy="571500"/>
            </a:xfrm>
            <a:custGeom>
              <a:avLst/>
              <a:gdLst>
                <a:gd name="T0" fmla="*/ 0 w 29"/>
                <a:gd name="T1" fmla="*/ 0 h 360"/>
                <a:gd name="T2" fmla="*/ 0 w 29"/>
                <a:gd name="T3" fmla="*/ 2147483647 h 360"/>
                <a:gd name="T4" fmla="*/ 2147483647 w 29"/>
                <a:gd name="T5" fmla="*/ 2147483647 h 360"/>
                <a:gd name="T6" fmla="*/ 2147483647 w 29"/>
                <a:gd name="T7" fmla="*/ 2147483647 h 360"/>
                <a:gd name="T8" fmla="*/ 0 60000 65536"/>
                <a:gd name="T9" fmla="*/ 0 60000 65536"/>
                <a:gd name="T10" fmla="*/ 0 60000 65536"/>
                <a:gd name="T11" fmla="*/ 0 60000 65536"/>
                <a:gd name="T12" fmla="*/ 0 w 29"/>
                <a:gd name="T13" fmla="*/ 0 h 360"/>
                <a:gd name="T14" fmla="*/ 29 w 29"/>
                <a:gd name="T15" fmla="*/ 360 h 360"/>
              </a:gdLst>
              <a:ahLst/>
              <a:cxnLst>
                <a:cxn ang="T8">
                  <a:pos x="T0" y="T1"/>
                </a:cxn>
                <a:cxn ang="T9">
                  <a:pos x="T2" y="T3"/>
                </a:cxn>
                <a:cxn ang="T10">
                  <a:pos x="T4" y="T5"/>
                </a:cxn>
                <a:cxn ang="T11">
                  <a:pos x="T6" y="T7"/>
                </a:cxn>
              </a:cxnLst>
              <a:rect l="T12" t="T13" r="T14" b="T15"/>
              <a:pathLst>
                <a:path w="29" h="360">
                  <a:moveTo>
                    <a:pt x="0" y="0"/>
                  </a:moveTo>
                  <a:lnTo>
                    <a:pt x="0" y="243"/>
                  </a:lnTo>
                  <a:lnTo>
                    <a:pt x="27" y="254"/>
                  </a:lnTo>
                  <a:lnTo>
                    <a:pt x="29" y="360"/>
                  </a:lnTo>
                </a:path>
              </a:pathLst>
            </a:custGeom>
            <a:noFill/>
            <a:ln w="12700" cap="rnd">
              <a:solidFill>
                <a:srgbClr val="FDD5B7"/>
              </a:solidFill>
              <a:miter lim="800000"/>
              <a:headEnd/>
              <a:tailEnd/>
            </a:ln>
          </p:spPr>
          <p:txBody>
            <a:bodyPr/>
            <a:lstStyle/>
            <a:p>
              <a:endParaRPr lang="en-US"/>
            </a:p>
          </p:txBody>
        </p:sp>
        <p:sp>
          <p:nvSpPr>
            <p:cNvPr id="27830" name="Freeform 1202"/>
            <p:cNvSpPr>
              <a:spLocks/>
            </p:cNvSpPr>
            <p:nvPr/>
          </p:nvSpPr>
          <p:spPr bwMode="auto">
            <a:xfrm>
              <a:off x="4319588" y="3170907"/>
              <a:ext cx="46037" cy="571500"/>
            </a:xfrm>
            <a:custGeom>
              <a:avLst/>
              <a:gdLst>
                <a:gd name="T0" fmla="*/ 2147483647 w 29"/>
                <a:gd name="T1" fmla="*/ 2147483647 h 360"/>
                <a:gd name="T2" fmla="*/ 0 w 29"/>
                <a:gd name="T3" fmla="*/ 2147483647 h 360"/>
                <a:gd name="T4" fmla="*/ 2147483647 w 29"/>
                <a:gd name="T5" fmla="*/ 2147483647 h 360"/>
                <a:gd name="T6" fmla="*/ 2147483647 w 29"/>
                <a:gd name="T7" fmla="*/ 0 h 360"/>
                <a:gd name="T8" fmla="*/ 0 60000 65536"/>
                <a:gd name="T9" fmla="*/ 0 60000 65536"/>
                <a:gd name="T10" fmla="*/ 0 60000 65536"/>
                <a:gd name="T11" fmla="*/ 0 60000 65536"/>
                <a:gd name="T12" fmla="*/ 0 w 29"/>
                <a:gd name="T13" fmla="*/ 0 h 360"/>
                <a:gd name="T14" fmla="*/ 29 w 29"/>
                <a:gd name="T15" fmla="*/ 360 h 360"/>
              </a:gdLst>
              <a:ahLst/>
              <a:cxnLst>
                <a:cxn ang="T8">
                  <a:pos x="T0" y="T1"/>
                </a:cxn>
                <a:cxn ang="T9">
                  <a:pos x="T2" y="T3"/>
                </a:cxn>
                <a:cxn ang="T10">
                  <a:pos x="T4" y="T5"/>
                </a:cxn>
                <a:cxn ang="T11">
                  <a:pos x="T6" y="T7"/>
                </a:cxn>
              </a:cxnLst>
              <a:rect l="T12" t="T13" r="T14" b="T15"/>
              <a:pathLst>
                <a:path w="29" h="360">
                  <a:moveTo>
                    <a:pt x="2" y="360"/>
                  </a:moveTo>
                  <a:lnTo>
                    <a:pt x="0" y="256"/>
                  </a:lnTo>
                  <a:lnTo>
                    <a:pt x="29" y="243"/>
                  </a:lnTo>
                  <a:lnTo>
                    <a:pt x="29" y="0"/>
                  </a:lnTo>
                </a:path>
              </a:pathLst>
            </a:custGeom>
            <a:noFill/>
            <a:ln w="12700" cap="rnd">
              <a:solidFill>
                <a:srgbClr val="FDD5B7"/>
              </a:solidFill>
              <a:miter lim="800000"/>
              <a:headEnd/>
              <a:tailEnd/>
            </a:ln>
          </p:spPr>
          <p:txBody>
            <a:bodyPr/>
            <a:lstStyle/>
            <a:p>
              <a:endParaRPr lang="en-US"/>
            </a:p>
          </p:txBody>
        </p:sp>
        <p:sp>
          <p:nvSpPr>
            <p:cNvPr id="27831" name="Rectangle 1203"/>
            <p:cNvSpPr>
              <a:spLocks noChangeArrowheads="1"/>
            </p:cNvSpPr>
            <p:nvPr/>
          </p:nvSpPr>
          <p:spPr bwMode="auto">
            <a:xfrm>
              <a:off x="3916363" y="3736058"/>
              <a:ext cx="365125" cy="168275"/>
            </a:xfrm>
            <a:prstGeom prst="rect">
              <a:avLst/>
            </a:prstGeom>
            <a:noFill/>
            <a:ln w="9525">
              <a:noFill/>
              <a:miter lim="800000"/>
              <a:headEnd/>
              <a:tailEnd/>
            </a:ln>
          </p:spPr>
          <p:txBody>
            <a:bodyPr wrap="none" lIns="0" tIns="0" rIns="0" bIns="0">
              <a:spAutoFit/>
            </a:bodyPr>
            <a:lstStyle/>
            <a:p>
              <a:pPr algn="ctr"/>
              <a:r>
                <a:rPr lang="en-US" sz="1100">
                  <a:latin typeface="Century Schoolbook" pitchFamily="18" charset="0"/>
                </a:rPr>
                <a:t>CD28</a:t>
              </a:r>
            </a:p>
          </p:txBody>
        </p:sp>
        <p:sp>
          <p:nvSpPr>
            <p:cNvPr id="27832" name="Rectangle 1204"/>
            <p:cNvSpPr>
              <a:spLocks noChangeArrowheads="1"/>
            </p:cNvSpPr>
            <p:nvPr/>
          </p:nvSpPr>
          <p:spPr bwMode="auto">
            <a:xfrm>
              <a:off x="4454525" y="4010695"/>
              <a:ext cx="179388" cy="168275"/>
            </a:xfrm>
            <a:prstGeom prst="rect">
              <a:avLst/>
            </a:prstGeom>
            <a:noFill/>
            <a:ln w="9525">
              <a:noFill/>
              <a:miter lim="800000"/>
              <a:headEnd/>
              <a:tailEnd/>
            </a:ln>
          </p:spPr>
          <p:txBody>
            <a:bodyPr wrap="none" lIns="0" tIns="0" rIns="0" bIns="0">
              <a:spAutoFit/>
            </a:bodyPr>
            <a:lstStyle/>
            <a:p>
              <a:r>
                <a:rPr lang="en-US" sz="1100">
                  <a:latin typeface="Century Schoolbook" pitchFamily="18" charset="0"/>
                </a:rPr>
                <a:t>B7</a:t>
              </a:r>
            </a:p>
          </p:txBody>
        </p:sp>
        <p:sp>
          <p:nvSpPr>
            <p:cNvPr id="27833" name="AutoShape 1205"/>
            <p:cNvSpPr>
              <a:spLocks noChangeArrowheads="1"/>
            </p:cNvSpPr>
            <p:nvPr/>
          </p:nvSpPr>
          <p:spPr bwMode="auto">
            <a:xfrm rot="-2739218">
              <a:off x="4354513" y="1683420"/>
              <a:ext cx="1081087" cy="503237"/>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27834" name="Rectangle 1206"/>
            <p:cNvSpPr>
              <a:spLocks noChangeArrowheads="1"/>
            </p:cNvSpPr>
            <p:nvPr/>
          </p:nvSpPr>
          <p:spPr bwMode="auto">
            <a:xfrm rot="2007198">
              <a:off x="4138613" y="2042195"/>
              <a:ext cx="1439862" cy="71437"/>
            </a:xfrm>
            <a:prstGeom prst="rect">
              <a:avLst/>
            </a:prstGeom>
            <a:solidFill>
              <a:srgbClr val="FF3300"/>
            </a:solidFill>
            <a:ln w="12700">
              <a:solidFill>
                <a:schemeClr val="tx1"/>
              </a:solidFill>
              <a:miter lim="800000"/>
              <a:headEnd type="none" w="sm" len="sm"/>
              <a:tailEnd type="none" w="sm" len="sm"/>
            </a:ln>
          </p:spPr>
          <p:txBody>
            <a:bodyPr wrap="none" anchor="ctr"/>
            <a:lstStyle/>
            <a:p>
              <a:pPr algn="ctr"/>
              <a:endParaRPr lang="en-US" b="1">
                <a:latin typeface="Century Schoolbook" pitchFamily="18" charset="0"/>
              </a:endParaRPr>
            </a:p>
          </p:txBody>
        </p:sp>
        <p:sp>
          <p:nvSpPr>
            <p:cNvPr id="27835" name="Rectangle 1207"/>
            <p:cNvSpPr>
              <a:spLocks noChangeArrowheads="1"/>
            </p:cNvSpPr>
            <p:nvPr/>
          </p:nvSpPr>
          <p:spPr bwMode="auto">
            <a:xfrm rot="19592802" flipH="1">
              <a:off x="4211638" y="2043782"/>
              <a:ext cx="1439862" cy="71438"/>
            </a:xfrm>
            <a:prstGeom prst="rect">
              <a:avLst/>
            </a:prstGeom>
            <a:solidFill>
              <a:srgbClr val="FF3300"/>
            </a:solidFill>
            <a:ln w="12700">
              <a:solidFill>
                <a:schemeClr val="tx1"/>
              </a:solidFill>
              <a:miter lim="800000"/>
              <a:headEnd type="none" w="sm" len="sm"/>
              <a:tailEnd type="none" w="sm" len="sm"/>
            </a:ln>
          </p:spPr>
          <p:txBody>
            <a:bodyPr wrap="none" anchor="ctr"/>
            <a:lstStyle/>
            <a:p>
              <a:pPr algn="ctr"/>
              <a:endParaRPr lang="en-US" b="1">
                <a:latin typeface="Century Schoolbook" pitchFamily="18" charset="0"/>
              </a:endParaRPr>
            </a:p>
          </p:txBody>
        </p:sp>
        <p:sp>
          <p:nvSpPr>
            <p:cNvPr id="27836" name="Text Box 1208"/>
            <p:cNvSpPr txBox="1">
              <a:spLocks noChangeArrowheads="1"/>
            </p:cNvSpPr>
            <p:nvPr/>
          </p:nvSpPr>
          <p:spPr bwMode="auto">
            <a:xfrm>
              <a:off x="2705100" y="908720"/>
              <a:ext cx="3349625" cy="581025"/>
            </a:xfrm>
            <a:prstGeom prst="rect">
              <a:avLst/>
            </a:prstGeom>
            <a:noFill/>
            <a:ln w="12700">
              <a:noFill/>
              <a:miter lim="800000"/>
              <a:headEnd type="none" w="sm" len="sm"/>
              <a:tailEnd type="none" w="sm" len="sm"/>
            </a:ln>
          </p:spPr>
          <p:txBody>
            <a:bodyPr wrap="none">
              <a:spAutoFit/>
            </a:bodyPr>
            <a:lstStyle/>
            <a:p>
              <a:pPr algn="ctr"/>
              <a:r>
                <a:rPr lang="de-CH" sz="1600" b="1">
                  <a:latin typeface="Century Schoolbook" pitchFamily="18" charset="0"/>
                </a:rPr>
                <a:t>CTLA-4 blocks co-stimulation:</a:t>
              </a:r>
            </a:p>
            <a:p>
              <a:pPr algn="ctr"/>
              <a:r>
                <a:rPr lang="de-CH" sz="1600" b="1">
                  <a:latin typeface="Century Schoolbook" pitchFamily="18" charset="0"/>
                </a:rPr>
                <a:t>No T-cell activation</a:t>
              </a:r>
            </a:p>
          </p:txBody>
        </p:sp>
        <p:sp>
          <p:nvSpPr>
            <p:cNvPr id="27837" name="Text Box 1210"/>
            <p:cNvSpPr txBox="1">
              <a:spLocks noChangeArrowheads="1"/>
            </p:cNvSpPr>
            <p:nvPr/>
          </p:nvSpPr>
          <p:spPr bwMode="auto">
            <a:xfrm>
              <a:off x="6588125" y="5899820"/>
              <a:ext cx="2663826" cy="244475"/>
            </a:xfrm>
            <a:prstGeom prst="rect">
              <a:avLst/>
            </a:prstGeom>
            <a:noFill/>
            <a:ln w="12700">
              <a:noFill/>
              <a:miter lim="800000"/>
              <a:headEnd type="none" w="sm" len="sm"/>
              <a:tailEnd type="none" w="sm" len="sm"/>
            </a:ln>
          </p:spPr>
          <p:txBody>
            <a:bodyPr wrap="none">
              <a:spAutoFit/>
            </a:bodyPr>
            <a:lstStyle/>
            <a:p>
              <a:r>
                <a:rPr lang="de-CH" sz="1000" b="1">
                  <a:latin typeface="Century Schoolbook" pitchFamily="18" charset="0"/>
                </a:rPr>
                <a:t>Adapted from Lebbé et al. ESMO 2008</a:t>
              </a:r>
            </a:p>
          </p:txBody>
        </p:sp>
        <p:grpSp>
          <p:nvGrpSpPr>
            <p:cNvPr id="3" name="Group 1211"/>
            <p:cNvGrpSpPr>
              <a:grpSpLocks/>
            </p:cNvGrpSpPr>
            <p:nvPr/>
          </p:nvGrpSpPr>
          <p:grpSpPr bwMode="auto">
            <a:xfrm>
              <a:off x="6061076" y="1308770"/>
              <a:ext cx="2144711" cy="4540250"/>
              <a:chOff x="1139" y="935"/>
              <a:chExt cx="1351" cy="2860"/>
            </a:xfrm>
          </p:grpSpPr>
          <p:sp>
            <p:nvSpPr>
              <p:cNvPr id="29041" name="Freeform 1212"/>
              <p:cNvSpPr>
                <a:spLocks/>
              </p:cNvSpPr>
              <p:nvPr/>
            </p:nvSpPr>
            <p:spPr bwMode="auto">
              <a:xfrm>
                <a:off x="1404" y="1375"/>
                <a:ext cx="777" cy="939"/>
              </a:xfrm>
              <a:custGeom>
                <a:avLst/>
                <a:gdLst>
                  <a:gd name="T0" fmla="*/ 2411679 w 374"/>
                  <a:gd name="T1" fmla="*/ 1266892 h 452"/>
                  <a:gd name="T2" fmla="*/ 2302312 w 374"/>
                  <a:gd name="T3" fmla="*/ 1937055 h 452"/>
                  <a:gd name="T4" fmla="*/ 1914403 w 374"/>
                  <a:gd name="T5" fmla="*/ 2513764 h 452"/>
                  <a:gd name="T6" fmla="*/ 1326096 w 374"/>
                  <a:gd name="T7" fmla="*/ 2783250 h 452"/>
                  <a:gd name="T8" fmla="*/ 703812 w 374"/>
                  <a:gd name="T9" fmla="*/ 2609398 h 452"/>
                  <a:gd name="T10" fmla="*/ 233501 w 374"/>
                  <a:gd name="T11" fmla="*/ 2105080 h 452"/>
                  <a:gd name="T12" fmla="*/ 17998 w 374"/>
                  <a:gd name="T13" fmla="*/ 1452122 h 452"/>
                  <a:gd name="T14" fmla="*/ 130494 w 374"/>
                  <a:gd name="T15" fmla="*/ 796498 h 452"/>
                  <a:gd name="T16" fmla="*/ 517189 w 374"/>
                  <a:gd name="T17" fmla="*/ 257313 h 452"/>
                  <a:gd name="T18" fmla="*/ 1105372 w 374"/>
                  <a:gd name="T19" fmla="*/ 0 h 452"/>
                  <a:gd name="T20" fmla="*/ 1726978 w 374"/>
                  <a:gd name="T21" fmla="*/ 161317 h 452"/>
                  <a:gd name="T22" fmla="*/ 2191334 w 374"/>
                  <a:gd name="T23" fmla="*/ 634883 h 452"/>
                  <a:gd name="T24" fmla="*/ 2411679 w 374"/>
                  <a:gd name="T25" fmla="*/ 1266892 h 4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4"/>
                  <a:gd name="T40" fmla="*/ 0 h 452"/>
                  <a:gd name="T41" fmla="*/ 374 w 374"/>
                  <a:gd name="T42" fmla="*/ 452 h 4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4" h="452">
                    <a:moveTo>
                      <a:pt x="373" y="196"/>
                    </a:moveTo>
                    <a:cubicBezTo>
                      <a:pt x="374" y="205"/>
                      <a:pt x="368" y="254"/>
                      <a:pt x="356" y="300"/>
                    </a:cubicBezTo>
                    <a:cubicBezTo>
                      <a:pt x="343" y="341"/>
                      <a:pt x="322" y="367"/>
                      <a:pt x="296" y="389"/>
                    </a:cubicBezTo>
                    <a:cubicBezTo>
                      <a:pt x="269" y="395"/>
                      <a:pt x="239" y="421"/>
                      <a:pt x="205" y="431"/>
                    </a:cubicBezTo>
                    <a:cubicBezTo>
                      <a:pt x="171" y="422"/>
                      <a:pt x="141" y="452"/>
                      <a:pt x="109" y="404"/>
                    </a:cubicBezTo>
                    <a:cubicBezTo>
                      <a:pt x="80" y="383"/>
                      <a:pt x="57" y="380"/>
                      <a:pt x="36" y="326"/>
                    </a:cubicBezTo>
                    <a:cubicBezTo>
                      <a:pt x="19" y="310"/>
                      <a:pt x="7" y="275"/>
                      <a:pt x="3" y="225"/>
                    </a:cubicBezTo>
                    <a:cubicBezTo>
                      <a:pt x="0" y="187"/>
                      <a:pt x="8" y="179"/>
                      <a:pt x="20" y="123"/>
                    </a:cubicBezTo>
                    <a:cubicBezTo>
                      <a:pt x="33" y="80"/>
                      <a:pt x="55" y="79"/>
                      <a:pt x="80" y="40"/>
                    </a:cubicBezTo>
                    <a:cubicBezTo>
                      <a:pt x="106" y="24"/>
                      <a:pt x="137" y="11"/>
                      <a:pt x="171" y="0"/>
                    </a:cubicBezTo>
                    <a:cubicBezTo>
                      <a:pt x="206" y="14"/>
                      <a:pt x="239" y="23"/>
                      <a:pt x="267" y="25"/>
                    </a:cubicBezTo>
                    <a:cubicBezTo>
                      <a:pt x="293" y="13"/>
                      <a:pt x="319" y="50"/>
                      <a:pt x="339" y="98"/>
                    </a:cubicBezTo>
                    <a:cubicBezTo>
                      <a:pt x="357" y="119"/>
                      <a:pt x="370" y="162"/>
                      <a:pt x="373" y="196"/>
                    </a:cubicBezTo>
                    <a:close/>
                  </a:path>
                </a:pathLst>
              </a:custGeom>
              <a:solidFill>
                <a:srgbClr val="8C90C3"/>
              </a:solidFill>
              <a:ln w="9525">
                <a:noFill/>
                <a:round/>
                <a:headEnd/>
                <a:tailEnd/>
              </a:ln>
            </p:spPr>
            <p:txBody>
              <a:bodyPr/>
              <a:lstStyle/>
              <a:p>
                <a:endParaRPr lang="en-US"/>
              </a:p>
            </p:txBody>
          </p:sp>
          <p:sp>
            <p:nvSpPr>
              <p:cNvPr id="29042" name="Freeform 1213"/>
              <p:cNvSpPr>
                <a:spLocks/>
              </p:cNvSpPr>
              <p:nvPr/>
            </p:nvSpPr>
            <p:spPr bwMode="auto">
              <a:xfrm>
                <a:off x="1426" y="1381"/>
                <a:ext cx="547" cy="445"/>
              </a:xfrm>
              <a:custGeom>
                <a:avLst/>
                <a:gdLst>
                  <a:gd name="T0" fmla="*/ 1685916 w 263"/>
                  <a:gd name="T1" fmla="*/ 302450 h 214"/>
                  <a:gd name="T2" fmla="*/ 1481211 w 263"/>
                  <a:gd name="T3" fmla="*/ 477645 h 214"/>
                  <a:gd name="T4" fmla="*/ 851219 w 263"/>
                  <a:gd name="T5" fmla="*/ 647119 h 214"/>
                  <a:gd name="T6" fmla="*/ 387230 w 263"/>
                  <a:gd name="T7" fmla="*/ 1097717 h 214"/>
                  <a:gd name="T8" fmla="*/ 91074 w 263"/>
                  <a:gd name="T9" fmla="*/ 1241034 h 214"/>
                  <a:gd name="T10" fmla="*/ 96987 w 263"/>
                  <a:gd name="T11" fmla="*/ 785934 h 214"/>
                  <a:gd name="T12" fmla="*/ 623900 w 263"/>
                  <a:gd name="T13" fmla="*/ 194679 h 214"/>
                  <a:gd name="T14" fmla="*/ 1323927 w 263"/>
                  <a:gd name="T15" fmla="*/ 66064 h 214"/>
                  <a:gd name="T16" fmla="*/ 1685916 w 263"/>
                  <a:gd name="T17" fmla="*/ 302450 h 2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3"/>
                  <a:gd name="T28" fmla="*/ 0 h 214"/>
                  <a:gd name="T29" fmla="*/ 263 w 263"/>
                  <a:gd name="T30" fmla="*/ 214 h 2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3" h="214">
                    <a:moveTo>
                      <a:pt x="257" y="46"/>
                    </a:moveTo>
                    <a:cubicBezTo>
                      <a:pt x="263" y="83"/>
                      <a:pt x="248" y="62"/>
                      <a:pt x="226" y="73"/>
                    </a:cubicBezTo>
                    <a:cubicBezTo>
                      <a:pt x="202" y="82"/>
                      <a:pt x="168" y="86"/>
                      <a:pt x="130" y="99"/>
                    </a:cubicBezTo>
                    <a:cubicBezTo>
                      <a:pt x="90" y="98"/>
                      <a:pt x="74" y="150"/>
                      <a:pt x="59" y="168"/>
                    </a:cubicBezTo>
                    <a:cubicBezTo>
                      <a:pt x="46" y="196"/>
                      <a:pt x="36" y="214"/>
                      <a:pt x="14" y="190"/>
                    </a:cubicBezTo>
                    <a:cubicBezTo>
                      <a:pt x="0" y="195"/>
                      <a:pt x="0" y="145"/>
                      <a:pt x="15" y="120"/>
                    </a:cubicBezTo>
                    <a:cubicBezTo>
                      <a:pt x="29" y="85"/>
                      <a:pt x="57" y="56"/>
                      <a:pt x="95" y="30"/>
                    </a:cubicBezTo>
                    <a:cubicBezTo>
                      <a:pt x="132" y="0"/>
                      <a:pt x="172" y="12"/>
                      <a:pt x="202" y="10"/>
                    </a:cubicBezTo>
                    <a:cubicBezTo>
                      <a:pt x="232" y="17"/>
                      <a:pt x="254" y="33"/>
                      <a:pt x="257" y="46"/>
                    </a:cubicBezTo>
                    <a:close/>
                  </a:path>
                </a:pathLst>
              </a:custGeom>
              <a:solidFill>
                <a:srgbClr val="9498C8"/>
              </a:solidFill>
              <a:ln w="9525">
                <a:noFill/>
                <a:round/>
                <a:headEnd/>
                <a:tailEnd/>
              </a:ln>
            </p:spPr>
            <p:txBody>
              <a:bodyPr/>
              <a:lstStyle/>
              <a:p>
                <a:endParaRPr lang="en-US"/>
              </a:p>
            </p:txBody>
          </p:sp>
          <p:sp>
            <p:nvSpPr>
              <p:cNvPr id="29043" name="Freeform 1214"/>
              <p:cNvSpPr>
                <a:spLocks/>
              </p:cNvSpPr>
              <p:nvPr/>
            </p:nvSpPr>
            <p:spPr bwMode="auto">
              <a:xfrm>
                <a:off x="1466" y="1404"/>
                <a:ext cx="455" cy="341"/>
              </a:xfrm>
              <a:custGeom>
                <a:avLst/>
                <a:gdLst>
                  <a:gd name="T0" fmla="*/ 1397748 w 219"/>
                  <a:gd name="T1" fmla="*/ 163453 h 164"/>
                  <a:gd name="T2" fmla="*/ 1195938 w 219"/>
                  <a:gd name="T3" fmla="*/ 279751 h 164"/>
                  <a:gd name="T4" fmla="*/ 653401 w 219"/>
                  <a:gd name="T5" fmla="*/ 404615 h 164"/>
                  <a:gd name="T6" fmla="*/ 283608 w 219"/>
                  <a:gd name="T7" fmla="*/ 797576 h 164"/>
                  <a:gd name="T8" fmla="*/ 65703 w 219"/>
                  <a:gd name="T9" fmla="*/ 954515 h 164"/>
                  <a:gd name="T10" fmla="*/ 90238 w 219"/>
                  <a:gd name="T11" fmla="*/ 599208 h 164"/>
                  <a:gd name="T12" fmla="*/ 545373 w 219"/>
                  <a:gd name="T13" fmla="*/ 131399 h 164"/>
                  <a:gd name="T14" fmla="*/ 1112409 w 219"/>
                  <a:gd name="T15" fmla="*/ 0 h 164"/>
                  <a:gd name="T16" fmla="*/ 1397748 w 219"/>
                  <a:gd name="T17" fmla="*/ 163453 h 1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9"/>
                  <a:gd name="T28" fmla="*/ 0 h 164"/>
                  <a:gd name="T29" fmla="*/ 219 w 219"/>
                  <a:gd name="T30" fmla="*/ 164 h 1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9" h="164">
                    <a:moveTo>
                      <a:pt x="216" y="25"/>
                    </a:moveTo>
                    <a:cubicBezTo>
                      <a:pt x="219" y="37"/>
                      <a:pt x="207" y="49"/>
                      <a:pt x="185" y="43"/>
                    </a:cubicBezTo>
                    <a:cubicBezTo>
                      <a:pt x="162" y="30"/>
                      <a:pt x="132" y="30"/>
                      <a:pt x="101" y="62"/>
                    </a:cubicBezTo>
                    <a:cubicBezTo>
                      <a:pt x="70" y="100"/>
                      <a:pt x="55" y="113"/>
                      <a:pt x="44" y="122"/>
                    </a:cubicBezTo>
                    <a:cubicBezTo>
                      <a:pt x="33" y="127"/>
                      <a:pt x="27" y="150"/>
                      <a:pt x="10" y="146"/>
                    </a:cubicBezTo>
                    <a:cubicBezTo>
                      <a:pt x="0" y="164"/>
                      <a:pt x="2" y="135"/>
                      <a:pt x="14" y="92"/>
                    </a:cubicBezTo>
                    <a:cubicBezTo>
                      <a:pt x="28" y="78"/>
                      <a:pt x="51" y="35"/>
                      <a:pt x="84" y="20"/>
                    </a:cubicBezTo>
                    <a:cubicBezTo>
                      <a:pt x="117" y="17"/>
                      <a:pt x="149" y="18"/>
                      <a:pt x="172" y="0"/>
                    </a:cubicBezTo>
                    <a:cubicBezTo>
                      <a:pt x="199" y="26"/>
                      <a:pt x="215" y="32"/>
                      <a:pt x="216" y="25"/>
                    </a:cubicBezTo>
                    <a:close/>
                  </a:path>
                </a:pathLst>
              </a:custGeom>
              <a:solidFill>
                <a:srgbClr val="A6A7D0"/>
              </a:solidFill>
              <a:ln w="9525">
                <a:noFill/>
                <a:round/>
                <a:headEnd/>
                <a:tailEnd/>
              </a:ln>
            </p:spPr>
            <p:txBody>
              <a:bodyPr/>
              <a:lstStyle/>
              <a:p>
                <a:endParaRPr lang="en-US"/>
              </a:p>
            </p:txBody>
          </p:sp>
          <p:sp>
            <p:nvSpPr>
              <p:cNvPr id="29044" name="Freeform 1215"/>
              <p:cNvSpPr>
                <a:spLocks/>
              </p:cNvSpPr>
              <p:nvPr/>
            </p:nvSpPr>
            <p:spPr bwMode="auto">
              <a:xfrm>
                <a:off x="1537" y="1427"/>
                <a:ext cx="284" cy="174"/>
              </a:xfrm>
              <a:custGeom>
                <a:avLst/>
                <a:gdLst>
                  <a:gd name="T0" fmla="*/ 863177 w 137"/>
                  <a:gd name="T1" fmla="*/ 36656 h 84"/>
                  <a:gd name="T2" fmla="*/ 422094 w 137"/>
                  <a:gd name="T3" fmla="*/ 205067 h 84"/>
                  <a:gd name="T4" fmla="*/ 169747 w 137"/>
                  <a:gd name="T5" fmla="*/ 407164 h 84"/>
                  <a:gd name="T6" fmla="*/ 36829 w 137"/>
                  <a:gd name="T7" fmla="*/ 500780 h 84"/>
                  <a:gd name="T8" fmla="*/ 87704 w 137"/>
                  <a:gd name="T9" fmla="*/ 354637 h 84"/>
                  <a:gd name="T10" fmla="*/ 390813 w 137"/>
                  <a:gd name="T11" fmla="*/ 112230 h 84"/>
                  <a:gd name="T12" fmla="*/ 722720 w 137"/>
                  <a:gd name="T13" fmla="*/ 0 h 84"/>
                  <a:gd name="T14" fmla="*/ 863177 w 137"/>
                  <a:gd name="T15" fmla="*/ 36656 h 84"/>
                  <a:gd name="T16" fmla="*/ 0 60000 65536"/>
                  <a:gd name="T17" fmla="*/ 0 60000 65536"/>
                  <a:gd name="T18" fmla="*/ 0 60000 65536"/>
                  <a:gd name="T19" fmla="*/ 0 60000 65536"/>
                  <a:gd name="T20" fmla="*/ 0 60000 65536"/>
                  <a:gd name="T21" fmla="*/ 0 60000 65536"/>
                  <a:gd name="T22" fmla="*/ 0 60000 65536"/>
                  <a:gd name="T23" fmla="*/ 0 60000 65536"/>
                  <a:gd name="T24" fmla="*/ 0 w 137"/>
                  <a:gd name="T25" fmla="*/ 0 h 84"/>
                  <a:gd name="T26" fmla="*/ 137 w 137"/>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7" h="84">
                    <a:moveTo>
                      <a:pt x="137" y="6"/>
                    </a:moveTo>
                    <a:cubicBezTo>
                      <a:pt x="137" y="27"/>
                      <a:pt x="108" y="6"/>
                      <a:pt x="67" y="33"/>
                    </a:cubicBezTo>
                    <a:cubicBezTo>
                      <a:pt x="46" y="51"/>
                      <a:pt x="37" y="77"/>
                      <a:pt x="27" y="65"/>
                    </a:cubicBezTo>
                    <a:cubicBezTo>
                      <a:pt x="19" y="70"/>
                      <a:pt x="15" y="84"/>
                      <a:pt x="6" y="80"/>
                    </a:cubicBezTo>
                    <a:cubicBezTo>
                      <a:pt x="0" y="82"/>
                      <a:pt x="3" y="67"/>
                      <a:pt x="14" y="57"/>
                    </a:cubicBezTo>
                    <a:cubicBezTo>
                      <a:pt x="23" y="32"/>
                      <a:pt x="40" y="17"/>
                      <a:pt x="62" y="18"/>
                    </a:cubicBezTo>
                    <a:cubicBezTo>
                      <a:pt x="84" y="13"/>
                      <a:pt x="102" y="3"/>
                      <a:pt x="115" y="0"/>
                    </a:cubicBezTo>
                    <a:cubicBezTo>
                      <a:pt x="130" y="7"/>
                      <a:pt x="137" y="1"/>
                      <a:pt x="137" y="6"/>
                    </a:cubicBezTo>
                    <a:close/>
                  </a:path>
                </a:pathLst>
              </a:custGeom>
              <a:solidFill>
                <a:srgbClr val="C8C8E2"/>
              </a:solidFill>
              <a:ln w="9525">
                <a:noFill/>
                <a:round/>
                <a:headEnd/>
                <a:tailEnd/>
              </a:ln>
            </p:spPr>
            <p:txBody>
              <a:bodyPr/>
              <a:lstStyle/>
              <a:p>
                <a:endParaRPr lang="en-US"/>
              </a:p>
            </p:txBody>
          </p:sp>
          <p:sp>
            <p:nvSpPr>
              <p:cNvPr id="29045" name="Freeform 1216"/>
              <p:cNvSpPr>
                <a:spLocks/>
              </p:cNvSpPr>
              <p:nvPr/>
            </p:nvSpPr>
            <p:spPr bwMode="auto">
              <a:xfrm>
                <a:off x="1568" y="1732"/>
                <a:ext cx="596" cy="549"/>
              </a:xfrm>
              <a:custGeom>
                <a:avLst/>
                <a:gdLst>
                  <a:gd name="T0" fmla="*/ 102728 w 287"/>
                  <a:gd name="T1" fmla="*/ 1276539 h 264"/>
                  <a:gd name="T2" fmla="*/ 387724 w 287"/>
                  <a:gd name="T3" fmla="*/ 1084603 h 264"/>
                  <a:gd name="T4" fmla="*/ 867078 w 287"/>
                  <a:gd name="T5" fmla="*/ 890823 h 264"/>
                  <a:gd name="T6" fmla="*/ 1349579 w 287"/>
                  <a:gd name="T7" fmla="*/ 346311 h 264"/>
                  <a:gd name="T8" fmla="*/ 1743844 w 287"/>
                  <a:gd name="T9" fmla="*/ 183333 h 264"/>
                  <a:gd name="T10" fmla="*/ 1821390 w 287"/>
                  <a:gd name="T11" fmla="*/ 528088 h 264"/>
                  <a:gd name="T12" fmla="*/ 1619687 w 287"/>
                  <a:gd name="T13" fmla="*/ 1060420 h 264"/>
                  <a:gd name="T14" fmla="*/ 1152751 w 287"/>
                  <a:gd name="T15" fmla="*/ 1515818 h 264"/>
                  <a:gd name="T16" fmla="*/ 387724 w 287"/>
                  <a:gd name="T17" fmla="*/ 1588436 h 264"/>
                  <a:gd name="T18" fmla="*/ 102728 w 287"/>
                  <a:gd name="T19" fmla="*/ 1276539 h 2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7"/>
                  <a:gd name="T31" fmla="*/ 0 h 264"/>
                  <a:gd name="T32" fmla="*/ 287 w 287"/>
                  <a:gd name="T33" fmla="*/ 264 h 2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7" h="264">
                    <a:moveTo>
                      <a:pt x="16" y="195"/>
                    </a:moveTo>
                    <a:cubicBezTo>
                      <a:pt x="30" y="178"/>
                      <a:pt x="42" y="159"/>
                      <a:pt x="60" y="166"/>
                    </a:cubicBezTo>
                    <a:cubicBezTo>
                      <a:pt x="77" y="152"/>
                      <a:pt x="100" y="142"/>
                      <a:pt x="135" y="136"/>
                    </a:cubicBezTo>
                    <a:cubicBezTo>
                      <a:pt x="170" y="118"/>
                      <a:pt x="192" y="93"/>
                      <a:pt x="210" y="53"/>
                    </a:cubicBezTo>
                    <a:cubicBezTo>
                      <a:pt x="229" y="30"/>
                      <a:pt x="245" y="0"/>
                      <a:pt x="271" y="28"/>
                    </a:cubicBezTo>
                    <a:cubicBezTo>
                      <a:pt x="282" y="23"/>
                      <a:pt x="287" y="63"/>
                      <a:pt x="283" y="81"/>
                    </a:cubicBezTo>
                    <a:cubicBezTo>
                      <a:pt x="280" y="108"/>
                      <a:pt x="269" y="135"/>
                      <a:pt x="252" y="162"/>
                    </a:cubicBezTo>
                    <a:cubicBezTo>
                      <a:pt x="234" y="185"/>
                      <a:pt x="210" y="204"/>
                      <a:pt x="179" y="232"/>
                    </a:cubicBezTo>
                    <a:cubicBezTo>
                      <a:pt x="145" y="264"/>
                      <a:pt x="95" y="243"/>
                      <a:pt x="60" y="243"/>
                    </a:cubicBezTo>
                    <a:cubicBezTo>
                      <a:pt x="24" y="229"/>
                      <a:pt x="0" y="204"/>
                      <a:pt x="16" y="195"/>
                    </a:cubicBezTo>
                    <a:close/>
                  </a:path>
                </a:pathLst>
              </a:custGeom>
              <a:solidFill>
                <a:srgbClr val="8389C0"/>
              </a:solidFill>
              <a:ln w="9525">
                <a:noFill/>
                <a:round/>
                <a:headEnd/>
                <a:tailEnd/>
              </a:ln>
            </p:spPr>
            <p:txBody>
              <a:bodyPr/>
              <a:lstStyle/>
              <a:p>
                <a:endParaRPr lang="en-US"/>
              </a:p>
            </p:txBody>
          </p:sp>
          <p:sp>
            <p:nvSpPr>
              <p:cNvPr id="29046" name="Freeform 1217"/>
              <p:cNvSpPr>
                <a:spLocks/>
              </p:cNvSpPr>
              <p:nvPr/>
            </p:nvSpPr>
            <p:spPr bwMode="auto">
              <a:xfrm>
                <a:off x="1640" y="1869"/>
                <a:ext cx="518" cy="408"/>
              </a:xfrm>
              <a:custGeom>
                <a:avLst/>
                <a:gdLst>
                  <a:gd name="T0" fmla="*/ 37949 w 249"/>
                  <a:gd name="T1" fmla="*/ 1052434 h 196"/>
                  <a:gd name="T2" fmla="*/ 248663 w 249"/>
                  <a:gd name="T3" fmla="*/ 846169 h 196"/>
                  <a:gd name="T4" fmla="*/ 839071 w 249"/>
                  <a:gd name="T5" fmla="*/ 679709 h 196"/>
                  <a:gd name="T6" fmla="*/ 1247748 w 249"/>
                  <a:gd name="T7" fmla="*/ 225955 h 196"/>
                  <a:gd name="T8" fmla="*/ 1544254 w 249"/>
                  <a:gd name="T9" fmla="*/ 73326 h 196"/>
                  <a:gd name="T10" fmla="*/ 1544254 w 249"/>
                  <a:gd name="T11" fmla="*/ 496692 h 196"/>
                  <a:gd name="T12" fmla="*/ 985072 w 249"/>
                  <a:gd name="T13" fmla="*/ 1072124 h 196"/>
                  <a:gd name="T14" fmla="*/ 382417 w 249"/>
                  <a:gd name="T15" fmla="*/ 1231515 h 196"/>
                  <a:gd name="T16" fmla="*/ 37949 w 249"/>
                  <a:gd name="T17" fmla="*/ 1052434 h 1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9"/>
                  <a:gd name="T28" fmla="*/ 0 h 196"/>
                  <a:gd name="T29" fmla="*/ 249 w 249"/>
                  <a:gd name="T30" fmla="*/ 196 h 1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9" h="196">
                    <a:moveTo>
                      <a:pt x="6" y="159"/>
                    </a:moveTo>
                    <a:cubicBezTo>
                      <a:pt x="0" y="134"/>
                      <a:pt x="15" y="123"/>
                      <a:pt x="38" y="128"/>
                    </a:cubicBezTo>
                    <a:cubicBezTo>
                      <a:pt x="62" y="135"/>
                      <a:pt x="96" y="120"/>
                      <a:pt x="128" y="103"/>
                    </a:cubicBezTo>
                    <a:cubicBezTo>
                      <a:pt x="160" y="77"/>
                      <a:pt x="177" y="53"/>
                      <a:pt x="190" y="34"/>
                    </a:cubicBezTo>
                    <a:cubicBezTo>
                      <a:pt x="204" y="18"/>
                      <a:pt x="215" y="0"/>
                      <a:pt x="235" y="11"/>
                    </a:cubicBezTo>
                    <a:cubicBezTo>
                      <a:pt x="249" y="29"/>
                      <a:pt x="249" y="35"/>
                      <a:pt x="235" y="75"/>
                    </a:cubicBezTo>
                    <a:cubicBezTo>
                      <a:pt x="221" y="98"/>
                      <a:pt x="193" y="139"/>
                      <a:pt x="150" y="162"/>
                    </a:cubicBezTo>
                    <a:cubicBezTo>
                      <a:pt x="118" y="189"/>
                      <a:pt x="85" y="193"/>
                      <a:pt x="58" y="186"/>
                    </a:cubicBezTo>
                    <a:cubicBezTo>
                      <a:pt x="31" y="196"/>
                      <a:pt x="11" y="170"/>
                      <a:pt x="6" y="159"/>
                    </a:cubicBezTo>
                    <a:close/>
                  </a:path>
                </a:pathLst>
              </a:custGeom>
              <a:solidFill>
                <a:srgbClr val="727AB8"/>
              </a:solidFill>
              <a:ln w="9525">
                <a:noFill/>
                <a:round/>
                <a:headEnd/>
                <a:tailEnd/>
              </a:ln>
            </p:spPr>
            <p:txBody>
              <a:bodyPr/>
              <a:lstStyle/>
              <a:p>
                <a:endParaRPr lang="en-US"/>
              </a:p>
            </p:txBody>
          </p:sp>
          <p:pic>
            <p:nvPicPr>
              <p:cNvPr id="29047" name="Picture 1218"/>
              <p:cNvPicPr>
                <a:picLocks noChangeAspect="1" noChangeArrowheads="1"/>
              </p:cNvPicPr>
              <p:nvPr/>
            </p:nvPicPr>
            <p:blipFill>
              <a:blip r:embed="rId3"/>
              <a:srcRect/>
              <a:stretch>
                <a:fillRect/>
              </a:stretch>
            </p:blipFill>
            <p:spPr bwMode="auto">
              <a:xfrm>
                <a:off x="1592" y="1581"/>
                <a:ext cx="368" cy="405"/>
              </a:xfrm>
              <a:prstGeom prst="rect">
                <a:avLst/>
              </a:prstGeom>
              <a:noFill/>
              <a:ln w="9525">
                <a:noFill/>
                <a:miter lim="800000"/>
                <a:headEnd/>
                <a:tailEnd/>
              </a:ln>
            </p:spPr>
          </p:pic>
          <p:sp>
            <p:nvSpPr>
              <p:cNvPr id="29048" name="Freeform 1219"/>
              <p:cNvSpPr>
                <a:spLocks/>
              </p:cNvSpPr>
              <p:nvPr/>
            </p:nvSpPr>
            <p:spPr bwMode="auto">
              <a:xfrm>
                <a:off x="1603" y="1593"/>
                <a:ext cx="347" cy="382"/>
              </a:xfrm>
              <a:custGeom>
                <a:avLst/>
                <a:gdLst>
                  <a:gd name="T0" fmla="*/ 1063536 w 167"/>
                  <a:gd name="T1" fmla="*/ 536641 h 184"/>
                  <a:gd name="T2" fmla="*/ 937808 w 167"/>
                  <a:gd name="T3" fmla="*/ 947385 h 184"/>
                  <a:gd name="T4" fmla="*/ 583463 w 167"/>
                  <a:gd name="T5" fmla="*/ 1161363 h 184"/>
                  <a:gd name="T6" fmla="*/ 193468 w 167"/>
                  <a:gd name="T7" fmla="*/ 1007357 h 184"/>
                  <a:gd name="T8" fmla="*/ 5893 w 167"/>
                  <a:gd name="T9" fmla="*/ 620561 h 184"/>
                  <a:gd name="T10" fmla="*/ 130590 w 167"/>
                  <a:gd name="T11" fmla="*/ 212894 h 184"/>
                  <a:gd name="T12" fmla="*/ 492275 w 167"/>
                  <a:gd name="T13" fmla="*/ 0 h 184"/>
                  <a:gd name="T14" fmla="*/ 875610 w 167"/>
                  <a:gd name="T15" fmla="*/ 154617 h 184"/>
                  <a:gd name="T16" fmla="*/ 1063536 w 167"/>
                  <a:gd name="T17" fmla="*/ 536641 h 1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
                  <a:gd name="T28" fmla="*/ 0 h 184"/>
                  <a:gd name="T29" fmla="*/ 167 w 167"/>
                  <a:gd name="T30" fmla="*/ 184 h 1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 h="184">
                    <a:moveTo>
                      <a:pt x="164" y="84"/>
                    </a:moveTo>
                    <a:cubicBezTo>
                      <a:pt x="167" y="120"/>
                      <a:pt x="158" y="121"/>
                      <a:pt x="145" y="148"/>
                    </a:cubicBezTo>
                    <a:cubicBezTo>
                      <a:pt x="132" y="163"/>
                      <a:pt x="113" y="181"/>
                      <a:pt x="90" y="181"/>
                    </a:cubicBezTo>
                    <a:cubicBezTo>
                      <a:pt x="68" y="184"/>
                      <a:pt x="47" y="181"/>
                      <a:pt x="30" y="157"/>
                    </a:cubicBezTo>
                    <a:cubicBezTo>
                      <a:pt x="15" y="147"/>
                      <a:pt x="3" y="112"/>
                      <a:pt x="1" y="97"/>
                    </a:cubicBezTo>
                    <a:cubicBezTo>
                      <a:pt x="0" y="80"/>
                      <a:pt x="6" y="42"/>
                      <a:pt x="20" y="33"/>
                    </a:cubicBezTo>
                    <a:cubicBezTo>
                      <a:pt x="34" y="20"/>
                      <a:pt x="54" y="12"/>
                      <a:pt x="76" y="0"/>
                    </a:cubicBezTo>
                    <a:cubicBezTo>
                      <a:pt x="98" y="1"/>
                      <a:pt x="119" y="0"/>
                      <a:pt x="135" y="24"/>
                    </a:cubicBezTo>
                    <a:cubicBezTo>
                      <a:pt x="152" y="51"/>
                      <a:pt x="161" y="47"/>
                      <a:pt x="164" y="84"/>
                    </a:cubicBezTo>
                    <a:close/>
                  </a:path>
                </a:pathLst>
              </a:custGeom>
              <a:noFill/>
              <a:ln w="9525">
                <a:solidFill>
                  <a:srgbClr val="3F007D"/>
                </a:solidFill>
                <a:miter lim="800000"/>
                <a:headEnd/>
                <a:tailEnd/>
              </a:ln>
            </p:spPr>
            <p:txBody>
              <a:bodyPr/>
              <a:lstStyle/>
              <a:p>
                <a:endParaRPr lang="en-US"/>
              </a:p>
            </p:txBody>
          </p:sp>
          <p:sp>
            <p:nvSpPr>
              <p:cNvPr id="29049" name="Freeform 1220"/>
              <p:cNvSpPr>
                <a:spLocks/>
              </p:cNvSpPr>
              <p:nvPr/>
            </p:nvSpPr>
            <p:spPr bwMode="auto">
              <a:xfrm>
                <a:off x="1790" y="2042"/>
                <a:ext cx="316" cy="228"/>
              </a:xfrm>
              <a:custGeom>
                <a:avLst/>
                <a:gdLst>
                  <a:gd name="T0" fmla="*/ 5904 w 152"/>
                  <a:gd name="T1" fmla="*/ 579893 h 110"/>
                  <a:gd name="T2" fmla="*/ 131265 w 152"/>
                  <a:gd name="T3" fmla="*/ 534525 h 110"/>
                  <a:gd name="T4" fmla="*/ 464385 w 152"/>
                  <a:gd name="T5" fmla="*/ 404033 h 110"/>
                  <a:gd name="T6" fmla="*/ 761654 w 152"/>
                  <a:gd name="T7" fmla="*/ 188336 h 110"/>
                  <a:gd name="T8" fmla="*/ 953307 w 152"/>
                  <a:gd name="T9" fmla="*/ 81676 h 110"/>
                  <a:gd name="T10" fmla="*/ 859836 w 152"/>
                  <a:gd name="T11" fmla="*/ 240092 h 110"/>
                  <a:gd name="T12" fmla="*/ 514273 w 152"/>
                  <a:gd name="T13" fmla="*/ 497645 h 110"/>
                  <a:gd name="T14" fmla="*/ 150709 w 152"/>
                  <a:gd name="T15" fmla="*/ 627881 h 110"/>
                  <a:gd name="T16" fmla="*/ 5904 w 152"/>
                  <a:gd name="T17" fmla="*/ 579893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2"/>
                  <a:gd name="T28" fmla="*/ 0 h 110"/>
                  <a:gd name="T29" fmla="*/ 152 w 152"/>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2" h="110">
                    <a:moveTo>
                      <a:pt x="1" y="92"/>
                    </a:moveTo>
                    <a:cubicBezTo>
                      <a:pt x="1" y="88"/>
                      <a:pt x="7" y="80"/>
                      <a:pt x="20" y="85"/>
                    </a:cubicBezTo>
                    <a:cubicBezTo>
                      <a:pt x="33" y="91"/>
                      <a:pt x="51" y="75"/>
                      <a:pt x="71" y="64"/>
                    </a:cubicBezTo>
                    <a:cubicBezTo>
                      <a:pt x="91" y="59"/>
                      <a:pt x="106" y="36"/>
                      <a:pt x="117" y="30"/>
                    </a:cubicBezTo>
                    <a:cubicBezTo>
                      <a:pt x="129" y="9"/>
                      <a:pt x="138" y="0"/>
                      <a:pt x="146" y="13"/>
                    </a:cubicBezTo>
                    <a:cubicBezTo>
                      <a:pt x="152" y="10"/>
                      <a:pt x="145" y="33"/>
                      <a:pt x="132" y="38"/>
                    </a:cubicBezTo>
                    <a:cubicBezTo>
                      <a:pt x="119" y="63"/>
                      <a:pt x="99" y="73"/>
                      <a:pt x="79" y="79"/>
                    </a:cubicBezTo>
                    <a:cubicBezTo>
                      <a:pt x="59" y="94"/>
                      <a:pt x="38" y="102"/>
                      <a:pt x="23" y="100"/>
                    </a:cubicBezTo>
                    <a:cubicBezTo>
                      <a:pt x="8" y="110"/>
                      <a:pt x="0" y="108"/>
                      <a:pt x="1" y="92"/>
                    </a:cubicBezTo>
                    <a:close/>
                  </a:path>
                </a:pathLst>
              </a:custGeom>
              <a:solidFill>
                <a:srgbClr val="525FAA"/>
              </a:solidFill>
              <a:ln w="9525">
                <a:noFill/>
                <a:round/>
                <a:headEnd/>
                <a:tailEnd/>
              </a:ln>
            </p:spPr>
            <p:txBody>
              <a:bodyPr/>
              <a:lstStyle/>
              <a:p>
                <a:endParaRPr lang="en-US"/>
              </a:p>
            </p:txBody>
          </p:sp>
          <p:sp>
            <p:nvSpPr>
              <p:cNvPr id="29050" name="Freeform 1221"/>
              <p:cNvSpPr>
                <a:spLocks/>
              </p:cNvSpPr>
              <p:nvPr/>
            </p:nvSpPr>
            <p:spPr bwMode="auto">
              <a:xfrm>
                <a:off x="1404" y="1375"/>
                <a:ext cx="777" cy="939"/>
              </a:xfrm>
              <a:custGeom>
                <a:avLst/>
                <a:gdLst>
                  <a:gd name="T0" fmla="*/ 2411679 w 374"/>
                  <a:gd name="T1" fmla="*/ 1266892 h 452"/>
                  <a:gd name="T2" fmla="*/ 2302312 w 374"/>
                  <a:gd name="T3" fmla="*/ 1937055 h 452"/>
                  <a:gd name="T4" fmla="*/ 1914403 w 374"/>
                  <a:gd name="T5" fmla="*/ 2513764 h 452"/>
                  <a:gd name="T6" fmla="*/ 1326096 w 374"/>
                  <a:gd name="T7" fmla="*/ 2783250 h 452"/>
                  <a:gd name="T8" fmla="*/ 703812 w 374"/>
                  <a:gd name="T9" fmla="*/ 2609398 h 452"/>
                  <a:gd name="T10" fmla="*/ 233501 w 374"/>
                  <a:gd name="T11" fmla="*/ 2105080 h 452"/>
                  <a:gd name="T12" fmla="*/ 17998 w 374"/>
                  <a:gd name="T13" fmla="*/ 1452122 h 452"/>
                  <a:gd name="T14" fmla="*/ 130494 w 374"/>
                  <a:gd name="T15" fmla="*/ 796498 h 452"/>
                  <a:gd name="T16" fmla="*/ 517189 w 374"/>
                  <a:gd name="T17" fmla="*/ 257313 h 452"/>
                  <a:gd name="T18" fmla="*/ 1105372 w 374"/>
                  <a:gd name="T19" fmla="*/ 0 h 452"/>
                  <a:gd name="T20" fmla="*/ 1726978 w 374"/>
                  <a:gd name="T21" fmla="*/ 161317 h 452"/>
                  <a:gd name="T22" fmla="*/ 2191334 w 374"/>
                  <a:gd name="T23" fmla="*/ 634883 h 452"/>
                  <a:gd name="T24" fmla="*/ 2411679 w 374"/>
                  <a:gd name="T25" fmla="*/ 1266892 h 4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4"/>
                  <a:gd name="T40" fmla="*/ 0 h 452"/>
                  <a:gd name="T41" fmla="*/ 374 w 374"/>
                  <a:gd name="T42" fmla="*/ 452 h 4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4" h="452">
                    <a:moveTo>
                      <a:pt x="373" y="196"/>
                    </a:moveTo>
                    <a:cubicBezTo>
                      <a:pt x="374" y="205"/>
                      <a:pt x="368" y="254"/>
                      <a:pt x="356" y="300"/>
                    </a:cubicBezTo>
                    <a:cubicBezTo>
                      <a:pt x="343" y="341"/>
                      <a:pt x="322" y="367"/>
                      <a:pt x="296" y="389"/>
                    </a:cubicBezTo>
                    <a:cubicBezTo>
                      <a:pt x="269" y="395"/>
                      <a:pt x="239" y="421"/>
                      <a:pt x="205" y="431"/>
                    </a:cubicBezTo>
                    <a:cubicBezTo>
                      <a:pt x="171" y="422"/>
                      <a:pt x="141" y="452"/>
                      <a:pt x="109" y="404"/>
                    </a:cubicBezTo>
                    <a:cubicBezTo>
                      <a:pt x="80" y="383"/>
                      <a:pt x="57" y="380"/>
                      <a:pt x="36" y="326"/>
                    </a:cubicBezTo>
                    <a:cubicBezTo>
                      <a:pt x="19" y="310"/>
                      <a:pt x="7" y="275"/>
                      <a:pt x="3" y="225"/>
                    </a:cubicBezTo>
                    <a:cubicBezTo>
                      <a:pt x="0" y="187"/>
                      <a:pt x="8" y="179"/>
                      <a:pt x="20" y="123"/>
                    </a:cubicBezTo>
                    <a:cubicBezTo>
                      <a:pt x="33" y="80"/>
                      <a:pt x="55" y="79"/>
                      <a:pt x="80" y="40"/>
                    </a:cubicBezTo>
                    <a:cubicBezTo>
                      <a:pt x="106" y="24"/>
                      <a:pt x="137" y="11"/>
                      <a:pt x="171" y="0"/>
                    </a:cubicBezTo>
                    <a:cubicBezTo>
                      <a:pt x="206" y="14"/>
                      <a:pt x="239" y="23"/>
                      <a:pt x="267" y="25"/>
                    </a:cubicBezTo>
                    <a:cubicBezTo>
                      <a:pt x="293" y="13"/>
                      <a:pt x="319" y="50"/>
                      <a:pt x="339" y="98"/>
                    </a:cubicBezTo>
                    <a:cubicBezTo>
                      <a:pt x="357" y="119"/>
                      <a:pt x="370" y="162"/>
                      <a:pt x="373" y="196"/>
                    </a:cubicBezTo>
                    <a:close/>
                  </a:path>
                </a:pathLst>
              </a:custGeom>
              <a:noFill/>
              <a:ln w="15875">
                <a:solidFill>
                  <a:srgbClr val="525FAA"/>
                </a:solidFill>
                <a:miter lim="800000"/>
                <a:headEnd/>
                <a:tailEnd/>
              </a:ln>
            </p:spPr>
            <p:txBody>
              <a:bodyPr/>
              <a:lstStyle/>
              <a:p>
                <a:endParaRPr lang="en-US"/>
              </a:p>
            </p:txBody>
          </p:sp>
          <p:sp>
            <p:nvSpPr>
              <p:cNvPr id="29051" name="Rectangle 1222"/>
              <p:cNvSpPr>
                <a:spLocks noChangeArrowheads="1"/>
              </p:cNvSpPr>
              <p:nvPr/>
            </p:nvSpPr>
            <p:spPr bwMode="auto">
              <a:xfrm>
                <a:off x="1255" y="1438"/>
                <a:ext cx="222" cy="106"/>
              </a:xfrm>
              <a:prstGeom prst="rect">
                <a:avLst/>
              </a:prstGeom>
              <a:noFill/>
              <a:ln w="9525">
                <a:noFill/>
                <a:miter lim="800000"/>
                <a:headEnd/>
                <a:tailEnd/>
              </a:ln>
            </p:spPr>
            <p:txBody>
              <a:bodyPr wrap="none" lIns="0" tIns="0" rIns="0" bIns="0">
                <a:spAutoFit/>
              </a:bodyPr>
              <a:lstStyle/>
              <a:p>
                <a:pPr algn="r"/>
                <a:r>
                  <a:rPr lang="en-US" sz="1100">
                    <a:latin typeface="Century Schoolbook" pitchFamily="18" charset="0"/>
                  </a:rPr>
                  <a:t>T cell</a:t>
                </a:r>
              </a:p>
            </p:txBody>
          </p:sp>
          <p:sp>
            <p:nvSpPr>
              <p:cNvPr id="29052" name="Rectangle 1223"/>
              <p:cNvSpPr>
                <a:spLocks noChangeArrowheads="1"/>
              </p:cNvSpPr>
              <p:nvPr/>
            </p:nvSpPr>
            <p:spPr bwMode="auto">
              <a:xfrm>
                <a:off x="1321" y="2248"/>
                <a:ext cx="187" cy="106"/>
              </a:xfrm>
              <a:prstGeom prst="rect">
                <a:avLst/>
              </a:prstGeom>
              <a:noFill/>
              <a:ln w="9525">
                <a:noFill/>
                <a:miter lim="800000"/>
                <a:headEnd/>
                <a:tailEnd/>
              </a:ln>
            </p:spPr>
            <p:txBody>
              <a:bodyPr wrap="none" lIns="0" tIns="0" rIns="0" bIns="0">
                <a:spAutoFit/>
              </a:bodyPr>
              <a:lstStyle/>
              <a:p>
                <a:pPr algn="r"/>
                <a:r>
                  <a:rPr lang="en-US" sz="1100">
                    <a:latin typeface="Century Schoolbook" pitchFamily="18" charset="0"/>
                  </a:rPr>
                  <a:t>TCR</a:t>
                </a:r>
              </a:p>
            </p:txBody>
          </p:sp>
          <p:sp>
            <p:nvSpPr>
              <p:cNvPr id="29053" name="Freeform 1224"/>
              <p:cNvSpPr>
                <a:spLocks/>
              </p:cNvSpPr>
              <p:nvPr/>
            </p:nvSpPr>
            <p:spPr bwMode="auto">
              <a:xfrm>
                <a:off x="1491" y="2185"/>
                <a:ext cx="127" cy="279"/>
              </a:xfrm>
              <a:custGeom>
                <a:avLst/>
                <a:gdLst>
                  <a:gd name="T0" fmla="*/ 404195 w 61"/>
                  <a:gd name="T1" fmla="*/ 318539 h 134"/>
                  <a:gd name="T2" fmla="*/ 397439 w 61"/>
                  <a:gd name="T3" fmla="*/ 79351 h 134"/>
                  <a:gd name="T4" fmla="*/ 324050 w 61"/>
                  <a:gd name="T5" fmla="*/ 0 h 134"/>
                  <a:gd name="T6" fmla="*/ 250583 w 61"/>
                  <a:gd name="T7" fmla="*/ 79351 h 134"/>
                  <a:gd name="T8" fmla="*/ 250583 w 61"/>
                  <a:gd name="T9" fmla="*/ 277147 h 134"/>
                  <a:gd name="T10" fmla="*/ 179434 w 61"/>
                  <a:gd name="T11" fmla="*/ 453025 h 134"/>
                  <a:gd name="T12" fmla="*/ 0 w 61"/>
                  <a:gd name="T13" fmla="*/ 809493 h 134"/>
                  <a:gd name="T14" fmla="*/ 79323 w 61"/>
                  <a:gd name="T15" fmla="*/ 889718 h 134"/>
                  <a:gd name="T16" fmla="*/ 152794 w 61"/>
                  <a:gd name="T17" fmla="*/ 809493 h 134"/>
                  <a:gd name="T18" fmla="*/ 285867 w 61"/>
                  <a:gd name="T19" fmla="*/ 557423 h 134"/>
                  <a:gd name="T20" fmla="*/ 318112 w 61"/>
                  <a:gd name="T21" fmla="*/ 545020 h 134"/>
                  <a:gd name="T22" fmla="*/ 324050 w 61"/>
                  <a:gd name="T23" fmla="*/ 471541 h 134"/>
                  <a:gd name="T24" fmla="*/ 356545 w 61"/>
                  <a:gd name="T25" fmla="*/ 392018 h 134"/>
                  <a:gd name="T26" fmla="*/ 404195 w 61"/>
                  <a:gd name="T27" fmla="*/ 373716 h 134"/>
                  <a:gd name="T28" fmla="*/ 404195 w 61"/>
                  <a:gd name="T29" fmla="*/ 318539 h 1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134"/>
                  <a:gd name="T47" fmla="*/ 61 w 61"/>
                  <a:gd name="T48" fmla="*/ 134 h 1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134">
                    <a:moveTo>
                      <a:pt x="61" y="48"/>
                    </a:moveTo>
                    <a:cubicBezTo>
                      <a:pt x="60" y="12"/>
                      <a:pt x="60" y="12"/>
                      <a:pt x="60" y="12"/>
                    </a:cubicBezTo>
                    <a:cubicBezTo>
                      <a:pt x="60" y="5"/>
                      <a:pt x="55" y="0"/>
                      <a:pt x="49" y="0"/>
                    </a:cubicBezTo>
                    <a:cubicBezTo>
                      <a:pt x="43" y="0"/>
                      <a:pt x="38" y="6"/>
                      <a:pt x="38" y="12"/>
                    </a:cubicBezTo>
                    <a:cubicBezTo>
                      <a:pt x="38" y="12"/>
                      <a:pt x="38" y="34"/>
                      <a:pt x="38" y="42"/>
                    </a:cubicBezTo>
                    <a:cubicBezTo>
                      <a:pt x="30" y="49"/>
                      <a:pt x="28" y="59"/>
                      <a:pt x="27" y="68"/>
                    </a:cubicBezTo>
                    <a:cubicBezTo>
                      <a:pt x="11" y="79"/>
                      <a:pt x="0" y="101"/>
                      <a:pt x="0" y="122"/>
                    </a:cubicBezTo>
                    <a:cubicBezTo>
                      <a:pt x="0" y="129"/>
                      <a:pt x="6" y="134"/>
                      <a:pt x="12" y="134"/>
                    </a:cubicBezTo>
                    <a:cubicBezTo>
                      <a:pt x="18" y="134"/>
                      <a:pt x="23" y="128"/>
                      <a:pt x="23" y="122"/>
                    </a:cubicBezTo>
                    <a:cubicBezTo>
                      <a:pt x="23" y="107"/>
                      <a:pt x="32" y="90"/>
                      <a:pt x="43" y="84"/>
                    </a:cubicBezTo>
                    <a:cubicBezTo>
                      <a:pt x="48" y="82"/>
                      <a:pt x="48" y="82"/>
                      <a:pt x="48" y="82"/>
                    </a:cubicBezTo>
                    <a:cubicBezTo>
                      <a:pt x="49" y="71"/>
                      <a:pt x="49" y="71"/>
                      <a:pt x="49" y="71"/>
                    </a:cubicBezTo>
                    <a:cubicBezTo>
                      <a:pt x="51" y="61"/>
                      <a:pt x="51" y="60"/>
                      <a:pt x="54" y="59"/>
                    </a:cubicBezTo>
                    <a:cubicBezTo>
                      <a:pt x="61" y="56"/>
                      <a:pt x="61" y="56"/>
                      <a:pt x="61" y="56"/>
                    </a:cubicBezTo>
                    <a:lnTo>
                      <a:pt x="61" y="48"/>
                    </a:lnTo>
                    <a:close/>
                  </a:path>
                </a:pathLst>
              </a:custGeom>
              <a:solidFill>
                <a:srgbClr val="2C8026"/>
              </a:solidFill>
              <a:ln w="12700">
                <a:solidFill>
                  <a:srgbClr val="000000"/>
                </a:solidFill>
                <a:miter lim="800000"/>
                <a:headEnd/>
                <a:tailEnd/>
              </a:ln>
            </p:spPr>
            <p:txBody>
              <a:bodyPr/>
              <a:lstStyle/>
              <a:p>
                <a:endParaRPr lang="en-US"/>
              </a:p>
            </p:txBody>
          </p:sp>
          <p:sp>
            <p:nvSpPr>
              <p:cNvPr id="29054" name="Freeform 1225"/>
              <p:cNvSpPr>
                <a:spLocks/>
              </p:cNvSpPr>
              <p:nvPr/>
            </p:nvSpPr>
            <p:spPr bwMode="auto">
              <a:xfrm>
                <a:off x="1491" y="2185"/>
                <a:ext cx="127" cy="279"/>
              </a:xfrm>
              <a:custGeom>
                <a:avLst/>
                <a:gdLst>
                  <a:gd name="T0" fmla="*/ 397439 w 61"/>
                  <a:gd name="T1" fmla="*/ 79351 h 134"/>
                  <a:gd name="T2" fmla="*/ 397439 w 61"/>
                  <a:gd name="T3" fmla="*/ 53595 h 134"/>
                  <a:gd name="T4" fmla="*/ 391799 w 61"/>
                  <a:gd name="T5" fmla="*/ 38111 h 134"/>
                  <a:gd name="T6" fmla="*/ 324050 w 61"/>
                  <a:gd name="T7" fmla="*/ 0 h 134"/>
                  <a:gd name="T8" fmla="*/ 250583 w 61"/>
                  <a:gd name="T9" fmla="*/ 79351 h 134"/>
                  <a:gd name="T10" fmla="*/ 250583 w 61"/>
                  <a:gd name="T11" fmla="*/ 127249 h 134"/>
                  <a:gd name="T12" fmla="*/ 250583 w 61"/>
                  <a:gd name="T13" fmla="*/ 271209 h 134"/>
                  <a:gd name="T14" fmla="*/ 250583 w 61"/>
                  <a:gd name="T15" fmla="*/ 277147 h 134"/>
                  <a:gd name="T16" fmla="*/ 232281 w 61"/>
                  <a:gd name="T17" fmla="*/ 305840 h 134"/>
                  <a:gd name="T18" fmla="*/ 185372 w 61"/>
                  <a:gd name="T19" fmla="*/ 411829 h 134"/>
                  <a:gd name="T20" fmla="*/ 179434 w 61"/>
                  <a:gd name="T21" fmla="*/ 453025 h 134"/>
                  <a:gd name="T22" fmla="*/ 91690 w 61"/>
                  <a:gd name="T23" fmla="*/ 538926 h 134"/>
                  <a:gd name="T24" fmla="*/ 0 w 61"/>
                  <a:gd name="T25" fmla="*/ 809493 h 134"/>
                  <a:gd name="T26" fmla="*/ 5938 w 61"/>
                  <a:gd name="T27" fmla="*/ 835951 h 134"/>
                  <a:gd name="T28" fmla="*/ 18300 w 61"/>
                  <a:gd name="T29" fmla="*/ 857465 h 134"/>
                  <a:gd name="T30" fmla="*/ 79323 w 61"/>
                  <a:gd name="T31" fmla="*/ 889718 h 134"/>
                  <a:gd name="T32" fmla="*/ 152794 w 61"/>
                  <a:gd name="T33" fmla="*/ 809493 h 134"/>
                  <a:gd name="T34" fmla="*/ 197735 w 61"/>
                  <a:gd name="T35" fmla="*/ 650859 h 134"/>
                  <a:gd name="T36" fmla="*/ 285867 w 61"/>
                  <a:gd name="T37" fmla="*/ 557423 h 134"/>
                  <a:gd name="T38" fmla="*/ 318112 w 61"/>
                  <a:gd name="T39" fmla="*/ 538926 h 134"/>
                  <a:gd name="T40" fmla="*/ 324050 w 61"/>
                  <a:gd name="T41" fmla="*/ 471541 h 134"/>
                  <a:gd name="T42" fmla="*/ 350447 w 61"/>
                  <a:gd name="T43" fmla="*/ 392018 h 134"/>
                  <a:gd name="T44" fmla="*/ 356545 w 61"/>
                  <a:gd name="T45" fmla="*/ 392018 h 134"/>
                  <a:gd name="T46" fmla="*/ 391799 w 61"/>
                  <a:gd name="T47" fmla="*/ 379321 h 134"/>
                  <a:gd name="T48" fmla="*/ 404195 w 61"/>
                  <a:gd name="T49" fmla="*/ 373716 h 134"/>
                  <a:gd name="T50" fmla="*/ 404195 w 61"/>
                  <a:gd name="T51" fmla="*/ 318539 h 134"/>
                  <a:gd name="T52" fmla="*/ 404195 w 61"/>
                  <a:gd name="T53" fmla="*/ 305840 h 134"/>
                  <a:gd name="T54" fmla="*/ 404195 w 61"/>
                  <a:gd name="T55" fmla="*/ 305840 h 134"/>
                  <a:gd name="T56" fmla="*/ 404195 w 61"/>
                  <a:gd name="T57" fmla="*/ 305840 h 134"/>
                  <a:gd name="T58" fmla="*/ 397439 w 61"/>
                  <a:gd name="T59" fmla="*/ 79351 h 1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134"/>
                  <a:gd name="T92" fmla="*/ 61 w 61"/>
                  <a:gd name="T93" fmla="*/ 134 h 1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134">
                    <a:moveTo>
                      <a:pt x="60" y="12"/>
                    </a:moveTo>
                    <a:cubicBezTo>
                      <a:pt x="60" y="11"/>
                      <a:pt x="60" y="10"/>
                      <a:pt x="60" y="8"/>
                    </a:cubicBezTo>
                    <a:cubicBezTo>
                      <a:pt x="60" y="7"/>
                      <a:pt x="59" y="6"/>
                      <a:pt x="59" y="6"/>
                    </a:cubicBezTo>
                    <a:cubicBezTo>
                      <a:pt x="57" y="2"/>
                      <a:pt x="53" y="0"/>
                      <a:pt x="49" y="0"/>
                    </a:cubicBezTo>
                    <a:cubicBezTo>
                      <a:pt x="43" y="0"/>
                      <a:pt x="38" y="6"/>
                      <a:pt x="38" y="12"/>
                    </a:cubicBezTo>
                    <a:cubicBezTo>
                      <a:pt x="38" y="12"/>
                      <a:pt x="38" y="15"/>
                      <a:pt x="38" y="19"/>
                    </a:cubicBezTo>
                    <a:cubicBezTo>
                      <a:pt x="38" y="25"/>
                      <a:pt x="38" y="35"/>
                      <a:pt x="38" y="41"/>
                    </a:cubicBezTo>
                    <a:cubicBezTo>
                      <a:pt x="38" y="42"/>
                      <a:pt x="38" y="42"/>
                      <a:pt x="38" y="42"/>
                    </a:cubicBezTo>
                    <a:cubicBezTo>
                      <a:pt x="37" y="43"/>
                      <a:pt x="36" y="45"/>
                      <a:pt x="35" y="46"/>
                    </a:cubicBezTo>
                    <a:cubicBezTo>
                      <a:pt x="31" y="51"/>
                      <a:pt x="29" y="57"/>
                      <a:pt x="28" y="62"/>
                    </a:cubicBezTo>
                    <a:cubicBezTo>
                      <a:pt x="27" y="64"/>
                      <a:pt x="27" y="66"/>
                      <a:pt x="27" y="68"/>
                    </a:cubicBezTo>
                    <a:cubicBezTo>
                      <a:pt x="22" y="71"/>
                      <a:pt x="18" y="76"/>
                      <a:pt x="14" y="81"/>
                    </a:cubicBezTo>
                    <a:cubicBezTo>
                      <a:pt x="6" y="92"/>
                      <a:pt x="0" y="108"/>
                      <a:pt x="0" y="122"/>
                    </a:cubicBezTo>
                    <a:cubicBezTo>
                      <a:pt x="0" y="124"/>
                      <a:pt x="1" y="125"/>
                      <a:pt x="1" y="126"/>
                    </a:cubicBezTo>
                    <a:cubicBezTo>
                      <a:pt x="2" y="127"/>
                      <a:pt x="2" y="128"/>
                      <a:pt x="3" y="129"/>
                    </a:cubicBezTo>
                    <a:cubicBezTo>
                      <a:pt x="5" y="132"/>
                      <a:pt x="8" y="134"/>
                      <a:pt x="12" y="134"/>
                    </a:cubicBezTo>
                    <a:cubicBezTo>
                      <a:pt x="18" y="134"/>
                      <a:pt x="23" y="128"/>
                      <a:pt x="23" y="122"/>
                    </a:cubicBezTo>
                    <a:cubicBezTo>
                      <a:pt x="23" y="114"/>
                      <a:pt x="26" y="105"/>
                      <a:pt x="30" y="98"/>
                    </a:cubicBezTo>
                    <a:cubicBezTo>
                      <a:pt x="33" y="92"/>
                      <a:pt x="38" y="87"/>
                      <a:pt x="43" y="84"/>
                    </a:cubicBezTo>
                    <a:cubicBezTo>
                      <a:pt x="43" y="84"/>
                      <a:pt x="48" y="81"/>
                      <a:pt x="48" y="81"/>
                    </a:cubicBezTo>
                    <a:cubicBezTo>
                      <a:pt x="48" y="81"/>
                      <a:pt x="49" y="71"/>
                      <a:pt x="49" y="71"/>
                    </a:cubicBezTo>
                    <a:cubicBezTo>
                      <a:pt x="51" y="62"/>
                      <a:pt x="51" y="60"/>
                      <a:pt x="53" y="59"/>
                    </a:cubicBezTo>
                    <a:cubicBezTo>
                      <a:pt x="53" y="59"/>
                      <a:pt x="54" y="59"/>
                      <a:pt x="54" y="59"/>
                    </a:cubicBezTo>
                    <a:cubicBezTo>
                      <a:pt x="59" y="57"/>
                      <a:pt x="59" y="57"/>
                      <a:pt x="59" y="57"/>
                    </a:cubicBezTo>
                    <a:cubicBezTo>
                      <a:pt x="59" y="57"/>
                      <a:pt x="61" y="56"/>
                      <a:pt x="61" y="56"/>
                    </a:cubicBezTo>
                    <a:cubicBezTo>
                      <a:pt x="61" y="56"/>
                      <a:pt x="61" y="48"/>
                      <a:pt x="61" y="48"/>
                    </a:cubicBezTo>
                    <a:cubicBezTo>
                      <a:pt x="61" y="48"/>
                      <a:pt x="61" y="46"/>
                      <a:pt x="61" y="46"/>
                    </a:cubicBezTo>
                    <a:cubicBezTo>
                      <a:pt x="61" y="46"/>
                      <a:pt x="61" y="46"/>
                      <a:pt x="61" y="46"/>
                    </a:cubicBezTo>
                    <a:cubicBezTo>
                      <a:pt x="61" y="46"/>
                      <a:pt x="61" y="46"/>
                      <a:pt x="61" y="46"/>
                    </a:cubicBezTo>
                    <a:lnTo>
                      <a:pt x="60" y="12"/>
                    </a:lnTo>
                    <a:close/>
                  </a:path>
                </a:pathLst>
              </a:custGeom>
              <a:solidFill>
                <a:srgbClr val="2D8026"/>
              </a:solidFill>
              <a:ln w="9525">
                <a:noFill/>
                <a:round/>
                <a:headEnd/>
                <a:tailEnd/>
              </a:ln>
            </p:spPr>
            <p:txBody>
              <a:bodyPr/>
              <a:lstStyle/>
              <a:p>
                <a:endParaRPr lang="en-US"/>
              </a:p>
            </p:txBody>
          </p:sp>
          <p:sp>
            <p:nvSpPr>
              <p:cNvPr id="29055" name="Freeform 1226"/>
              <p:cNvSpPr>
                <a:spLocks/>
              </p:cNvSpPr>
              <p:nvPr/>
            </p:nvSpPr>
            <p:spPr bwMode="auto">
              <a:xfrm>
                <a:off x="1491" y="2185"/>
                <a:ext cx="127" cy="279"/>
              </a:xfrm>
              <a:custGeom>
                <a:avLst/>
                <a:gdLst>
                  <a:gd name="T0" fmla="*/ 397439 w 61"/>
                  <a:gd name="T1" fmla="*/ 79351 h 134"/>
                  <a:gd name="T2" fmla="*/ 397439 w 61"/>
                  <a:gd name="T3" fmla="*/ 53595 h 134"/>
                  <a:gd name="T4" fmla="*/ 391799 w 61"/>
                  <a:gd name="T5" fmla="*/ 38111 h 134"/>
                  <a:gd name="T6" fmla="*/ 324050 w 61"/>
                  <a:gd name="T7" fmla="*/ 5938 h 134"/>
                  <a:gd name="T8" fmla="*/ 250583 w 61"/>
                  <a:gd name="T9" fmla="*/ 79351 h 134"/>
                  <a:gd name="T10" fmla="*/ 250583 w 61"/>
                  <a:gd name="T11" fmla="*/ 127249 h 134"/>
                  <a:gd name="T12" fmla="*/ 250583 w 61"/>
                  <a:gd name="T13" fmla="*/ 271209 h 134"/>
                  <a:gd name="T14" fmla="*/ 250583 w 61"/>
                  <a:gd name="T15" fmla="*/ 285956 h 134"/>
                  <a:gd name="T16" fmla="*/ 232281 w 61"/>
                  <a:gd name="T17" fmla="*/ 305840 h 134"/>
                  <a:gd name="T18" fmla="*/ 185372 w 61"/>
                  <a:gd name="T19" fmla="*/ 411829 h 134"/>
                  <a:gd name="T20" fmla="*/ 179434 w 61"/>
                  <a:gd name="T21" fmla="*/ 453025 h 134"/>
                  <a:gd name="T22" fmla="*/ 91690 w 61"/>
                  <a:gd name="T23" fmla="*/ 538926 h 134"/>
                  <a:gd name="T24" fmla="*/ 0 w 61"/>
                  <a:gd name="T25" fmla="*/ 809493 h 134"/>
                  <a:gd name="T26" fmla="*/ 5938 w 61"/>
                  <a:gd name="T27" fmla="*/ 835951 h 134"/>
                  <a:gd name="T28" fmla="*/ 18300 w 61"/>
                  <a:gd name="T29" fmla="*/ 857465 h 134"/>
                  <a:gd name="T30" fmla="*/ 79323 w 61"/>
                  <a:gd name="T31" fmla="*/ 883220 h 134"/>
                  <a:gd name="T32" fmla="*/ 152794 w 61"/>
                  <a:gd name="T33" fmla="*/ 809493 h 134"/>
                  <a:gd name="T34" fmla="*/ 197735 w 61"/>
                  <a:gd name="T35" fmla="*/ 650859 h 134"/>
                  <a:gd name="T36" fmla="*/ 285867 w 61"/>
                  <a:gd name="T37" fmla="*/ 557423 h 134"/>
                  <a:gd name="T38" fmla="*/ 318112 w 61"/>
                  <a:gd name="T39" fmla="*/ 538926 h 134"/>
                  <a:gd name="T40" fmla="*/ 324050 w 61"/>
                  <a:gd name="T41" fmla="*/ 471541 h 134"/>
                  <a:gd name="T42" fmla="*/ 350447 w 61"/>
                  <a:gd name="T43" fmla="*/ 392018 h 134"/>
                  <a:gd name="T44" fmla="*/ 356545 w 61"/>
                  <a:gd name="T45" fmla="*/ 392018 h 134"/>
                  <a:gd name="T46" fmla="*/ 391799 w 61"/>
                  <a:gd name="T47" fmla="*/ 379321 h 134"/>
                  <a:gd name="T48" fmla="*/ 397439 w 61"/>
                  <a:gd name="T49" fmla="*/ 373716 h 134"/>
                  <a:gd name="T50" fmla="*/ 397439 w 61"/>
                  <a:gd name="T51" fmla="*/ 318539 h 134"/>
                  <a:gd name="T52" fmla="*/ 397439 w 61"/>
                  <a:gd name="T53" fmla="*/ 305840 h 134"/>
                  <a:gd name="T54" fmla="*/ 404195 w 61"/>
                  <a:gd name="T55" fmla="*/ 305840 h 134"/>
                  <a:gd name="T56" fmla="*/ 404195 w 61"/>
                  <a:gd name="T57" fmla="*/ 305840 h 134"/>
                  <a:gd name="T58" fmla="*/ 397439 w 61"/>
                  <a:gd name="T59" fmla="*/ 79351 h 1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134"/>
                  <a:gd name="T92" fmla="*/ 61 w 61"/>
                  <a:gd name="T93" fmla="*/ 134 h 1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134">
                    <a:moveTo>
                      <a:pt x="60" y="12"/>
                    </a:moveTo>
                    <a:cubicBezTo>
                      <a:pt x="60" y="11"/>
                      <a:pt x="60" y="9"/>
                      <a:pt x="60" y="8"/>
                    </a:cubicBezTo>
                    <a:cubicBezTo>
                      <a:pt x="60" y="7"/>
                      <a:pt x="59" y="6"/>
                      <a:pt x="59" y="6"/>
                    </a:cubicBezTo>
                    <a:cubicBezTo>
                      <a:pt x="57" y="2"/>
                      <a:pt x="53" y="0"/>
                      <a:pt x="49" y="1"/>
                    </a:cubicBezTo>
                    <a:cubicBezTo>
                      <a:pt x="43" y="1"/>
                      <a:pt x="38" y="6"/>
                      <a:pt x="38" y="12"/>
                    </a:cubicBezTo>
                    <a:cubicBezTo>
                      <a:pt x="38" y="12"/>
                      <a:pt x="38" y="15"/>
                      <a:pt x="38" y="19"/>
                    </a:cubicBezTo>
                    <a:cubicBezTo>
                      <a:pt x="38" y="26"/>
                      <a:pt x="38" y="36"/>
                      <a:pt x="38" y="41"/>
                    </a:cubicBezTo>
                    <a:cubicBezTo>
                      <a:pt x="38" y="42"/>
                      <a:pt x="38" y="42"/>
                      <a:pt x="38" y="43"/>
                    </a:cubicBezTo>
                    <a:cubicBezTo>
                      <a:pt x="37" y="44"/>
                      <a:pt x="36" y="45"/>
                      <a:pt x="35" y="46"/>
                    </a:cubicBezTo>
                    <a:cubicBezTo>
                      <a:pt x="31" y="51"/>
                      <a:pt x="29" y="57"/>
                      <a:pt x="28" y="62"/>
                    </a:cubicBezTo>
                    <a:cubicBezTo>
                      <a:pt x="27" y="64"/>
                      <a:pt x="27" y="66"/>
                      <a:pt x="27" y="68"/>
                    </a:cubicBezTo>
                    <a:cubicBezTo>
                      <a:pt x="22" y="71"/>
                      <a:pt x="18" y="76"/>
                      <a:pt x="14" y="81"/>
                    </a:cubicBezTo>
                    <a:cubicBezTo>
                      <a:pt x="6" y="93"/>
                      <a:pt x="0" y="108"/>
                      <a:pt x="0" y="122"/>
                    </a:cubicBezTo>
                    <a:cubicBezTo>
                      <a:pt x="0" y="124"/>
                      <a:pt x="1" y="125"/>
                      <a:pt x="1" y="126"/>
                    </a:cubicBezTo>
                    <a:cubicBezTo>
                      <a:pt x="2" y="127"/>
                      <a:pt x="2" y="128"/>
                      <a:pt x="3" y="129"/>
                    </a:cubicBezTo>
                    <a:cubicBezTo>
                      <a:pt x="5" y="132"/>
                      <a:pt x="8" y="134"/>
                      <a:pt x="12" y="133"/>
                    </a:cubicBezTo>
                    <a:cubicBezTo>
                      <a:pt x="18" y="133"/>
                      <a:pt x="23" y="128"/>
                      <a:pt x="23" y="122"/>
                    </a:cubicBezTo>
                    <a:cubicBezTo>
                      <a:pt x="23" y="114"/>
                      <a:pt x="26" y="105"/>
                      <a:pt x="30" y="98"/>
                    </a:cubicBezTo>
                    <a:cubicBezTo>
                      <a:pt x="33" y="92"/>
                      <a:pt x="38" y="87"/>
                      <a:pt x="43" y="84"/>
                    </a:cubicBezTo>
                    <a:cubicBezTo>
                      <a:pt x="43" y="84"/>
                      <a:pt x="48" y="81"/>
                      <a:pt x="48" y="81"/>
                    </a:cubicBezTo>
                    <a:cubicBezTo>
                      <a:pt x="48" y="81"/>
                      <a:pt x="49" y="71"/>
                      <a:pt x="49" y="71"/>
                    </a:cubicBezTo>
                    <a:cubicBezTo>
                      <a:pt x="51" y="62"/>
                      <a:pt x="51" y="60"/>
                      <a:pt x="53" y="59"/>
                    </a:cubicBezTo>
                    <a:cubicBezTo>
                      <a:pt x="53" y="59"/>
                      <a:pt x="53" y="59"/>
                      <a:pt x="54" y="59"/>
                    </a:cubicBezTo>
                    <a:cubicBezTo>
                      <a:pt x="59" y="57"/>
                      <a:pt x="59" y="57"/>
                      <a:pt x="59" y="57"/>
                    </a:cubicBezTo>
                    <a:cubicBezTo>
                      <a:pt x="59" y="57"/>
                      <a:pt x="60" y="56"/>
                      <a:pt x="60" y="56"/>
                    </a:cubicBezTo>
                    <a:cubicBezTo>
                      <a:pt x="60" y="56"/>
                      <a:pt x="60" y="48"/>
                      <a:pt x="60" y="48"/>
                    </a:cubicBezTo>
                    <a:cubicBezTo>
                      <a:pt x="60" y="48"/>
                      <a:pt x="60" y="46"/>
                      <a:pt x="60" y="46"/>
                    </a:cubicBezTo>
                    <a:cubicBezTo>
                      <a:pt x="61" y="46"/>
                      <a:pt x="61" y="46"/>
                      <a:pt x="61" y="46"/>
                    </a:cubicBezTo>
                    <a:cubicBezTo>
                      <a:pt x="61" y="46"/>
                      <a:pt x="61" y="46"/>
                      <a:pt x="61" y="46"/>
                    </a:cubicBezTo>
                    <a:lnTo>
                      <a:pt x="60" y="12"/>
                    </a:lnTo>
                    <a:close/>
                  </a:path>
                </a:pathLst>
              </a:custGeom>
              <a:solidFill>
                <a:srgbClr val="2E8126"/>
              </a:solidFill>
              <a:ln w="9525">
                <a:noFill/>
                <a:round/>
                <a:headEnd/>
                <a:tailEnd/>
              </a:ln>
            </p:spPr>
            <p:txBody>
              <a:bodyPr/>
              <a:lstStyle/>
              <a:p>
                <a:endParaRPr lang="en-US"/>
              </a:p>
            </p:txBody>
          </p:sp>
          <p:sp>
            <p:nvSpPr>
              <p:cNvPr id="29056" name="Freeform 1227"/>
              <p:cNvSpPr>
                <a:spLocks/>
              </p:cNvSpPr>
              <p:nvPr/>
            </p:nvSpPr>
            <p:spPr bwMode="auto">
              <a:xfrm>
                <a:off x="1491" y="2187"/>
                <a:ext cx="124" cy="275"/>
              </a:xfrm>
              <a:custGeom>
                <a:avLst/>
                <a:gdLst>
                  <a:gd name="T0" fmla="*/ 363766 w 60"/>
                  <a:gd name="T1" fmla="*/ 73750 h 132"/>
                  <a:gd name="T2" fmla="*/ 363766 w 60"/>
                  <a:gd name="T3" fmla="*/ 47852 h 132"/>
                  <a:gd name="T4" fmla="*/ 352807 w 60"/>
                  <a:gd name="T5" fmla="*/ 32687 h 132"/>
                  <a:gd name="T6" fmla="*/ 297240 w 60"/>
                  <a:gd name="T7" fmla="*/ 0 h 132"/>
                  <a:gd name="T8" fmla="*/ 231549 w 60"/>
                  <a:gd name="T9" fmla="*/ 73750 h 132"/>
                  <a:gd name="T10" fmla="*/ 231549 w 60"/>
                  <a:gd name="T11" fmla="*/ 122123 h 132"/>
                  <a:gd name="T12" fmla="*/ 231549 w 60"/>
                  <a:gd name="T13" fmla="*/ 266202 h 132"/>
                  <a:gd name="T14" fmla="*/ 231549 w 60"/>
                  <a:gd name="T15" fmla="*/ 281735 h 132"/>
                  <a:gd name="T16" fmla="*/ 211920 w 60"/>
                  <a:gd name="T17" fmla="*/ 301692 h 132"/>
                  <a:gd name="T18" fmla="*/ 170713 w 60"/>
                  <a:gd name="T19" fmla="*/ 408169 h 132"/>
                  <a:gd name="T20" fmla="*/ 165019 w 60"/>
                  <a:gd name="T21" fmla="*/ 449679 h 132"/>
                  <a:gd name="T22" fmla="*/ 85169 w 60"/>
                  <a:gd name="T23" fmla="*/ 535858 h 132"/>
                  <a:gd name="T24" fmla="*/ 5621 w 60"/>
                  <a:gd name="T25" fmla="*/ 808775 h 132"/>
                  <a:gd name="T26" fmla="*/ 5621 w 60"/>
                  <a:gd name="T27" fmla="*/ 834635 h 132"/>
                  <a:gd name="T28" fmla="*/ 17222 w 60"/>
                  <a:gd name="T29" fmla="*/ 856302 h 132"/>
                  <a:gd name="T30" fmla="*/ 73557 w 60"/>
                  <a:gd name="T31" fmla="*/ 882885 h 132"/>
                  <a:gd name="T32" fmla="*/ 141027 w 60"/>
                  <a:gd name="T33" fmla="*/ 808775 h 132"/>
                  <a:gd name="T34" fmla="*/ 182478 w 60"/>
                  <a:gd name="T35" fmla="*/ 648312 h 132"/>
                  <a:gd name="T36" fmla="*/ 261152 w 60"/>
                  <a:gd name="T37" fmla="*/ 554588 h 132"/>
                  <a:gd name="T38" fmla="*/ 284239 w 60"/>
                  <a:gd name="T39" fmla="*/ 535858 h 132"/>
                  <a:gd name="T40" fmla="*/ 297240 w 60"/>
                  <a:gd name="T41" fmla="*/ 468089 h 132"/>
                  <a:gd name="T42" fmla="*/ 322563 w 60"/>
                  <a:gd name="T43" fmla="*/ 388212 h 132"/>
                  <a:gd name="T44" fmla="*/ 328178 w 60"/>
                  <a:gd name="T45" fmla="*/ 388212 h 132"/>
                  <a:gd name="T46" fmla="*/ 358428 w 60"/>
                  <a:gd name="T47" fmla="*/ 375460 h 132"/>
                  <a:gd name="T48" fmla="*/ 363766 w 60"/>
                  <a:gd name="T49" fmla="*/ 369808 h 132"/>
                  <a:gd name="T50" fmla="*/ 363766 w 60"/>
                  <a:gd name="T51" fmla="*/ 314127 h 132"/>
                  <a:gd name="T52" fmla="*/ 363766 w 60"/>
                  <a:gd name="T53" fmla="*/ 301692 h 132"/>
                  <a:gd name="T54" fmla="*/ 363766 w 60"/>
                  <a:gd name="T55" fmla="*/ 301692 h 132"/>
                  <a:gd name="T56" fmla="*/ 363766 w 60"/>
                  <a:gd name="T57" fmla="*/ 301692 h 132"/>
                  <a:gd name="T58" fmla="*/ 363766 w 60"/>
                  <a:gd name="T59" fmla="*/ 73750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0"/>
                  <a:gd name="T91" fmla="*/ 0 h 132"/>
                  <a:gd name="T92" fmla="*/ 60 w 60"/>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0" h="132">
                    <a:moveTo>
                      <a:pt x="60" y="11"/>
                    </a:moveTo>
                    <a:cubicBezTo>
                      <a:pt x="60" y="10"/>
                      <a:pt x="60" y="8"/>
                      <a:pt x="60" y="7"/>
                    </a:cubicBezTo>
                    <a:cubicBezTo>
                      <a:pt x="60" y="6"/>
                      <a:pt x="59" y="5"/>
                      <a:pt x="58" y="5"/>
                    </a:cubicBezTo>
                    <a:cubicBezTo>
                      <a:pt x="56" y="2"/>
                      <a:pt x="53" y="0"/>
                      <a:pt x="49" y="0"/>
                    </a:cubicBezTo>
                    <a:cubicBezTo>
                      <a:pt x="43" y="0"/>
                      <a:pt x="38" y="5"/>
                      <a:pt x="38" y="11"/>
                    </a:cubicBezTo>
                    <a:cubicBezTo>
                      <a:pt x="38" y="11"/>
                      <a:pt x="38" y="14"/>
                      <a:pt x="38" y="18"/>
                    </a:cubicBezTo>
                    <a:cubicBezTo>
                      <a:pt x="38" y="25"/>
                      <a:pt x="38" y="35"/>
                      <a:pt x="38" y="40"/>
                    </a:cubicBezTo>
                    <a:cubicBezTo>
                      <a:pt x="38" y="41"/>
                      <a:pt x="38" y="41"/>
                      <a:pt x="38" y="42"/>
                    </a:cubicBezTo>
                    <a:cubicBezTo>
                      <a:pt x="37" y="43"/>
                      <a:pt x="36" y="44"/>
                      <a:pt x="35" y="45"/>
                    </a:cubicBezTo>
                    <a:cubicBezTo>
                      <a:pt x="31" y="50"/>
                      <a:pt x="29" y="56"/>
                      <a:pt x="28" y="61"/>
                    </a:cubicBezTo>
                    <a:cubicBezTo>
                      <a:pt x="27" y="63"/>
                      <a:pt x="27" y="65"/>
                      <a:pt x="27" y="67"/>
                    </a:cubicBezTo>
                    <a:cubicBezTo>
                      <a:pt x="22" y="70"/>
                      <a:pt x="18" y="75"/>
                      <a:pt x="14" y="80"/>
                    </a:cubicBezTo>
                    <a:cubicBezTo>
                      <a:pt x="6" y="92"/>
                      <a:pt x="0" y="107"/>
                      <a:pt x="1" y="121"/>
                    </a:cubicBezTo>
                    <a:cubicBezTo>
                      <a:pt x="1" y="123"/>
                      <a:pt x="1" y="124"/>
                      <a:pt x="1" y="125"/>
                    </a:cubicBezTo>
                    <a:cubicBezTo>
                      <a:pt x="2" y="126"/>
                      <a:pt x="2" y="127"/>
                      <a:pt x="3" y="128"/>
                    </a:cubicBezTo>
                    <a:cubicBezTo>
                      <a:pt x="5" y="131"/>
                      <a:pt x="8" y="132"/>
                      <a:pt x="12" y="132"/>
                    </a:cubicBezTo>
                    <a:cubicBezTo>
                      <a:pt x="18" y="132"/>
                      <a:pt x="23" y="127"/>
                      <a:pt x="23" y="121"/>
                    </a:cubicBezTo>
                    <a:cubicBezTo>
                      <a:pt x="23" y="113"/>
                      <a:pt x="26" y="104"/>
                      <a:pt x="30" y="97"/>
                    </a:cubicBezTo>
                    <a:cubicBezTo>
                      <a:pt x="33" y="91"/>
                      <a:pt x="38" y="86"/>
                      <a:pt x="43" y="83"/>
                    </a:cubicBezTo>
                    <a:cubicBezTo>
                      <a:pt x="43" y="83"/>
                      <a:pt x="47" y="80"/>
                      <a:pt x="47" y="80"/>
                    </a:cubicBezTo>
                    <a:cubicBezTo>
                      <a:pt x="48" y="80"/>
                      <a:pt x="49" y="70"/>
                      <a:pt x="49" y="70"/>
                    </a:cubicBezTo>
                    <a:cubicBezTo>
                      <a:pt x="50" y="61"/>
                      <a:pt x="51" y="59"/>
                      <a:pt x="53" y="58"/>
                    </a:cubicBezTo>
                    <a:cubicBezTo>
                      <a:pt x="53" y="58"/>
                      <a:pt x="53" y="58"/>
                      <a:pt x="54" y="58"/>
                    </a:cubicBezTo>
                    <a:cubicBezTo>
                      <a:pt x="59" y="56"/>
                      <a:pt x="59" y="56"/>
                      <a:pt x="59" y="56"/>
                    </a:cubicBezTo>
                    <a:cubicBezTo>
                      <a:pt x="59" y="56"/>
                      <a:pt x="60" y="55"/>
                      <a:pt x="60" y="55"/>
                    </a:cubicBezTo>
                    <a:cubicBezTo>
                      <a:pt x="60" y="55"/>
                      <a:pt x="60" y="47"/>
                      <a:pt x="60" y="47"/>
                    </a:cubicBezTo>
                    <a:cubicBezTo>
                      <a:pt x="60" y="47"/>
                      <a:pt x="60" y="45"/>
                      <a:pt x="60" y="45"/>
                    </a:cubicBezTo>
                    <a:cubicBezTo>
                      <a:pt x="60" y="45"/>
                      <a:pt x="60" y="45"/>
                      <a:pt x="60" y="45"/>
                    </a:cubicBezTo>
                    <a:cubicBezTo>
                      <a:pt x="60" y="45"/>
                      <a:pt x="60" y="45"/>
                      <a:pt x="60" y="45"/>
                    </a:cubicBezTo>
                    <a:lnTo>
                      <a:pt x="60" y="11"/>
                    </a:lnTo>
                    <a:close/>
                  </a:path>
                </a:pathLst>
              </a:custGeom>
              <a:solidFill>
                <a:srgbClr val="2F8227"/>
              </a:solidFill>
              <a:ln w="9525">
                <a:noFill/>
                <a:round/>
                <a:headEnd/>
                <a:tailEnd/>
              </a:ln>
            </p:spPr>
            <p:txBody>
              <a:bodyPr/>
              <a:lstStyle/>
              <a:p>
                <a:endParaRPr lang="en-US"/>
              </a:p>
            </p:txBody>
          </p:sp>
          <p:sp>
            <p:nvSpPr>
              <p:cNvPr id="29057" name="Freeform 1228"/>
              <p:cNvSpPr>
                <a:spLocks/>
              </p:cNvSpPr>
              <p:nvPr/>
            </p:nvSpPr>
            <p:spPr bwMode="auto">
              <a:xfrm>
                <a:off x="1493" y="2187"/>
                <a:ext cx="122" cy="275"/>
              </a:xfrm>
              <a:custGeom>
                <a:avLst/>
                <a:gdLst>
                  <a:gd name="T0" fmla="*/ 359979 w 59"/>
                  <a:gd name="T1" fmla="*/ 73750 h 132"/>
                  <a:gd name="T2" fmla="*/ 359979 w 59"/>
                  <a:gd name="T3" fmla="*/ 47852 h 132"/>
                  <a:gd name="T4" fmla="*/ 348972 w 59"/>
                  <a:gd name="T5" fmla="*/ 32687 h 132"/>
                  <a:gd name="T6" fmla="*/ 293067 w 59"/>
                  <a:gd name="T7" fmla="*/ 0 h 132"/>
                  <a:gd name="T8" fmla="*/ 227253 w 59"/>
                  <a:gd name="T9" fmla="*/ 73750 h 132"/>
                  <a:gd name="T10" fmla="*/ 227253 w 59"/>
                  <a:gd name="T11" fmla="*/ 122123 h 132"/>
                  <a:gd name="T12" fmla="*/ 227253 w 59"/>
                  <a:gd name="T13" fmla="*/ 266202 h 132"/>
                  <a:gd name="T14" fmla="*/ 227253 w 59"/>
                  <a:gd name="T15" fmla="*/ 281735 h 132"/>
                  <a:gd name="T16" fmla="*/ 207251 w 59"/>
                  <a:gd name="T17" fmla="*/ 301692 h 132"/>
                  <a:gd name="T18" fmla="*/ 165875 w 59"/>
                  <a:gd name="T19" fmla="*/ 414115 h 132"/>
                  <a:gd name="T20" fmla="*/ 160484 w 59"/>
                  <a:gd name="T21" fmla="*/ 449679 h 132"/>
                  <a:gd name="T22" fmla="*/ 80218 w 59"/>
                  <a:gd name="T23" fmla="*/ 535858 h 132"/>
                  <a:gd name="T24" fmla="*/ 0 w 59"/>
                  <a:gd name="T25" fmla="*/ 808775 h 132"/>
                  <a:gd name="T26" fmla="*/ 0 w 59"/>
                  <a:gd name="T27" fmla="*/ 834635 h 132"/>
                  <a:gd name="T28" fmla="*/ 11644 w 59"/>
                  <a:gd name="T29" fmla="*/ 856302 h 132"/>
                  <a:gd name="T30" fmla="*/ 68541 w 59"/>
                  <a:gd name="T31" fmla="*/ 882885 h 132"/>
                  <a:gd name="T32" fmla="*/ 132730 w 59"/>
                  <a:gd name="T33" fmla="*/ 808775 h 132"/>
                  <a:gd name="T34" fmla="*/ 176813 w 59"/>
                  <a:gd name="T35" fmla="*/ 642335 h 132"/>
                  <a:gd name="T36" fmla="*/ 257029 w 59"/>
                  <a:gd name="T37" fmla="*/ 554588 h 132"/>
                  <a:gd name="T38" fmla="*/ 279794 w 59"/>
                  <a:gd name="T39" fmla="*/ 535858 h 132"/>
                  <a:gd name="T40" fmla="*/ 293067 w 59"/>
                  <a:gd name="T41" fmla="*/ 468089 h 132"/>
                  <a:gd name="T42" fmla="*/ 318602 w 59"/>
                  <a:gd name="T43" fmla="*/ 388212 h 132"/>
                  <a:gd name="T44" fmla="*/ 324233 w 59"/>
                  <a:gd name="T45" fmla="*/ 388212 h 132"/>
                  <a:gd name="T46" fmla="*/ 354677 w 59"/>
                  <a:gd name="T47" fmla="*/ 375460 h 132"/>
                  <a:gd name="T48" fmla="*/ 359979 w 59"/>
                  <a:gd name="T49" fmla="*/ 369808 h 132"/>
                  <a:gd name="T50" fmla="*/ 359979 w 59"/>
                  <a:gd name="T51" fmla="*/ 314127 h 132"/>
                  <a:gd name="T52" fmla="*/ 359979 w 59"/>
                  <a:gd name="T53" fmla="*/ 301692 h 132"/>
                  <a:gd name="T54" fmla="*/ 359979 w 59"/>
                  <a:gd name="T55" fmla="*/ 301692 h 132"/>
                  <a:gd name="T56" fmla="*/ 359979 w 59"/>
                  <a:gd name="T57" fmla="*/ 301692 h 132"/>
                  <a:gd name="T58" fmla="*/ 359979 w 59"/>
                  <a:gd name="T59" fmla="*/ 73750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1"/>
                    </a:moveTo>
                    <a:cubicBezTo>
                      <a:pt x="59" y="10"/>
                      <a:pt x="59" y="8"/>
                      <a:pt x="59" y="7"/>
                    </a:cubicBezTo>
                    <a:cubicBezTo>
                      <a:pt x="58" y="6"/>
                      <a:pt x="58" y="5"/>
                      <a:pt x="57" y="5"/>
                    </a:cubicBezTo>
                    <a:cubicBezTo>
                      <a:pt x="55" y="2"/>
                      <a:pt x="52" y="0"/>
                      <a:pt x="48" y="0"/>
                    </a:cubicBezTo>
                    <a:cubicBezTo>
                      <a:pt x="42" y="0"/>
                      <a:pt x="37" y="5"/>
                      <a:pt x="37" y="11"/>
                    </a:cubicBezTo>
                    <a:cubicBezTo>
                      <a:pt x="37" y="11"/>
                      <a:pt x="37" y="14"/>
                      <a:pt x="37" y="18"/>
                    </a:cubicBezTo>
                    <a:cubicBezTo>
                      <a:pt x="37" y="25"/>
                      <a:pt x="37" y="35"/>
                      <a:pt x="37" y="40"/>
                    </a:cubicBezTo>
                    <a:cubicBezTo>
                      <a:pt x="37" y="41"/>
                      <a:pt x="37" y="41"/>
                      <a:pt x="37" y="42"/>
                    </a:cubicBezTo>
                    <a:cubicBezTo>
                      <a:pt x="36" y="43"/>
                      <a:pt x="35" y="44"/>
                      <a:pt x="34" y="45"/>
                    </a:cubicBezTo>
                    <a:cubicBezTo>
                      <a:pt x="30" y="50"/>
                      <a:pt x="28" y="56"/>
                      <a:pt x="27" y="62"/>
                    </a:cubicBezTo>
                    <a:cubicBezTo>
                      <a:pt x="26" y="63"/>
                      <a:pt x="26" y="65"/>
                      <a:pt x="26" y="67"/>
                    </a:cubicBezTo>
                    <a:cubicBezTo>
                      <a:pt x="21" y="70"/>
                      <a:pt x="17" y="75"/>
                      <a:pt x="13" y="80"/>
                    </a:cubicBezTo>
                    <a:cubicBezTo>
                      <a:pt x="5" y="92"/>
                      <a:pt x="0" y="107"/>
                      <a:pt x="0" y="121"/>
                    </a:cubicBezTo>
                    <a:cubicBezTo>
                      <a:pt x="0" y="123"/>
                      <a:pt x="0" y="124"/>
                      <a:pt x="0" y="125"/>
                    </a:cubicBezTo>
                    <a:cubicBezTo>
                      <a:pt x="1" y="126"/>
                      <a:pt x="1" y="127"/>
                      <a:pt x="2" y="128"/>
                    </a:cubicBezTo>
                    <a:cubicBezTo>
                      <a:pt x="4" y="131"/>
                      <a:pt x="7" y="132"/>
                      <a:pt x="11" y="132"/>
                    </a:cubicBezTo>
                    <a:cubicBezTo>
                      <a:pt x="17" y="132"/>
                      <a:pt x="22" y="127"/>
                      <a:pt x="22" y="121"/>
                    </a:cubicBezTo>
                    <a:cubicBezTo>
                      <a:pt x="22" y="113"/>
                      <a:pt x="25" y="104"/>
                      <a:pt x="29" y="96"/>
                    </a:cubicBezTo>
                    <a:cubicBezTo>
                      <a:pt x="32" y="91"/>
                      <a:pt x="37" y="86"/>
                      <a:pt x="42" y="83"/>
                    </a:cubicBezTo>
                    <a:cubicBezTo>
                      <a:pt x="42" y="83"/>
                      <a:pt x="46" y="80"/>
                      <a:pt x="46" y="80"/>
                    </a:cubicBezTo>
                    <a:cubicBezTo>
                      <a:pt x="46" y="80"/>
                      <a:pt x="48" y="70"/>
                      <a:pt x="48" y="70"/>
                    </a:cubicBezTo>
                    <a:cubicBezTo>
                      <a:pt x="49" y="61"/>
                      <a:pt x="50" y="59"/>
                      <a:pt x="52" y="58"/>
                    </a:cubicBezTo>
                    <a:cubicBezTo>
                      <a:pt x="52" y="58"/>
                      <a:pt x="52" y="58"/>
                      <a:pt x="53" y="58"/>
                    </a:cubicBezTo>
                    <a:cubicBezTo>
                      <a:pt x="58" y="56"/>
                      <a:pt x="58" y="56"/>
                      <a:pt x="58" y="56"/>
                    </a:cubicBezTo>
                    <a:cubicBezTo>
                      <a:pt x="58" y="56"/>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1"/>
                    </a:lnTo>
                    <a:close/>
                  </a:path>
                </a:pathLst>
              </a:custGeom>
              <a:solidFill>
                <a:srgbClr val="308228"/>
              </a:solidFill>
              <a:ln w="9525">
                <a:noFill/>
                <a:round/>
                <a:headEnd/>
                <a:tailEnd/>
              </a:ln>
            </p:spPr>
            <p:txBody>
              <a:bodyPr/>
              <a:lstStyle/>
              <a:p>
                <a:endParaRPr lang="en-US"/>
              </a:p>
            </p:txBody>
          </p:sp>
          <p:sp>
            <p:nvSpPr>
              <p:cNvPr id="29058" name="Freeform 1229"/>
              <p:cNvSpPr>
                <a:spLocks/>
              </p:cNvSpPr>
              <p:nvPr/>
            </p:nvSpPr>
            <p:spPr bwMode="auto">
              <a:xfrm>
                <a:off x="1493" y="2187"/>
                <a:ext cx="122" cy="275"/>
              </a:xfrm>
              <a:custGeom>
                <a:avLst/>
                <a:gdLst>
                  <a:gd name="T0" fmla="*/ 359979 w 59"/>
                  <a:gd name="T1" fmla="*/ 73750 h 132"/>
                  <a:gd name="T2" fmla="*/ 359979 w 59"/>
                  <a:gd name="T3" fmla="*/ 47852 h 132"/>
                  <a:gd name="T4" fmla="*/ 348972 w 59"/>
                  <a:gd name="T5" fmla="*/ 32687 h 132"/>
                  <a:gd name="T6" fmla="*/ 293067 w 59"/>
                  <a:gd name="T7" fmla="*/ 0 h 132"/>
                  <a:gd name="T8" fmla="*/ 227253 w 59"/>
                  <a:gd name="T9" fmla="*/ 73750 h 132"/>
                  <a:gd name="T10" fmla="*/ 227253 w 59"/>
                  <a:gd name="T11" fmla="*/ 122123 h 132"/>
                  <a:gd name="T12" fmla="*/ 227253 w 59"/>
                  <a:gd name="T13" fmla="*/ 272904 h 132"/>
                  <a:gd name="T14" fmla="*/ 227253 w 59"/>
                  <a:gd name="T15" fmla="*/ 281735 h 132"/>
                  <a:gd name="T16" fmla="*/ 207251 w 59"/>
                  <a:gd name="T17" fmla="*/ 301692 h 132"/>
                  <a:gd name="T18" fmla="*/ 165875 w 59"/>
                  <a:gd name="T19" fmla="*/ 414115 h 132"/>
                  <a:gd name="T20" fmla="*/ 160484 w 59"/>
                  <a:gd name="T21" fmla="*/ 449679 h 132"/>
                  <a:gd name="T22" fmla="*/ 80218 w 59"/>
                  <a:gd name="T23" fmla="*/ 535858 h 132"/>
                  <a:gd name="T24" fmla="*/ 0 w 59"/>
                  <a:gd name="T25" fmla="*/ 808775 h 132"/>
                  <a:gd name="T26" fmla="*/ 0 w 59"/>
                  <a:gd name="T27" fmla="*/ 834635 h 132"/>
                  <a:gd name="T28" fmla="*/ 11644 w 59"/>
                  <a:gd name="T29" fmla="*/ 856302 h 132"/>
                  <a:gd name="T30" fmla="*/ 68541 w 59"/>
                  <a:gd name="T31" fmla="*/ 882885 h 132"/>
                  <a:gd name="T32" fmla="*/ 132730 w 59"/>
                  <a:gd name="T33" fmla="*/ 808775 h 132"/>
                  <a:gd name="T34" fmla="*/ 176813 w 59"/>
                  <a:gd name="T35" fmla="*/ 642335 h 132"/>
                  <a:gd name="T36" fmla="*/ 257029 w 59"/>
                  <a:gd name="T37" fmla="*/ 554588 h 132"/>
                  <a:gd name="T38" fmla="*/ 279794 w 59"/>
                  <a:gd name="T39" fmla="*/ 535858 h 132"/>
                  <a:gd name="T40" fmla="*/ 293067 w 59"/>
                  <a:gd name="T41" fmla="*/ 468089 h 132"/>
                  <a:gd name="T42" fmla="*/ 318602 w 59"/>
                  <a:gd name="T43" fmla="*/ 388212 h 132"/>
                  <a:gd name="T44" fmla="*/ 324233 w 59"/>
                  <a:gd name="T45" fmla="*/ 388212 h 132"/>
                  <a:gd name="T46" fmla="*/ 354677 w 59"/>
                  <a:gd name="T47" fmla="*/ 375460 h 132"/>
                  <a:gd name="T48" fmla="*/ 359979 w 59"/>
                  <a:gd name="T49" fmla="*/ 369808 h 132"/>
                  <a:gd name="T50" fmla="*/ 359979 w 59"/>
                  <a:gd name="T51" fmla="*/ 314127 h 132"/>
                  <a:gd name="T52" fmla="*/ 359979 w 59"/>
                  <a:gd name="T53" fmla="*/ 301692 h 132"/>
                  <a:gd name="T54" fmla="*/ 359979 w 59"/>
                  <a:gd name="T55" fmla="*/ 301692 h 132"/>
                  <a:gd name="T56" fmla="*/ 359979 w 59"/>
                  <a:gd name="T57" fmla="*/ 301692 h 132"/>
                  <a:gd name="T58" fmla="*/ 359979 w 59"/>
                  <a:gd name="T59" fmla="*/ 73750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1"/>
                    </a:moveTo>
                    <a:cubicBezTo>
                      <a:pt x="59" y="10"/>
                      <a:pt x="59" y="8"/>
                      <a:pt x="59" y="7"/>
                    </a:cubicBezTo>
                    <a:cubicBezTo>
                      <a:pt x="58" y="6"/>
                      <a:pt x="58" y="5"/>
                      <a:pt x="57" y="5"/>
                    </a:cubicBezTo>
                    <a:cubicBezTo>
                      <a:pt x="55" y="2"/>
                      <a:pt x="52" y="0"/>
                      <a:pt x="48" y="0"/>
                    </a:cubicBezTo>
                    <a:cubicBezTo>
                      <a:pt x="42" y="0"/>
                      <a:pt x="37" y="5"/>
                      <a:pt x="37" y="11"/>
                    </a:cubicBezTo>
                    <a:cubicBezTo>
                      <a:pt x="37" y="11"/>
                      <a:pt x="37" y="14"/>
                      <a:pt x="37" y="18"/>
                    </a:cubicBezTo>
                    <a:cubicBezTo>
                      <a:pt x="37" y="25"/>
                      <a:pt x="37" y="35"/>
                      <a:pt x="37" y="41"/>
                    </a:cubicBezTo>
                    <a:cubicBezTo>
                      <a:pt x="37" y="41"/>
                      <a:pt x="37" y="41"/>
                      <a:pt x="37" y="42"/>
                    </a:cubicBezTo>
                    <a:cubicBezTo>
                      <a:pt x="36" y="43"/>
                      <a:pt x="35" y="44"/>
                      <a:pt x="34" y="45"/>
                    </a:cubicBezTo>
                    <a:cubicBezTo>
                      <a:pt x="30" y="50"/>
                      <a:pt x="28" y="56"/>
                      <a:pt x="27" y="62"/>
                    </a:cubicBezTo>
                    <a:cubicBezTo>
                      <a:pt x="26" y="63"/>
                      <a:pt x="26" y="65"/>
                      <a:pt x="26" y="67"/>
                    </a:cubicBezTo>
                    <a:cubicBezTo>
                      <a:pt x="21" y="70"/>
                      <a:pt x="17" y="75"/>
                      <a:pt x="13" y="80"/>
                    </a:cubicBezTo>
                    <a:cubicBezTo>
                      <a:pt x="5" y="92"/>
                      <a:pt x="0" y="107"/>
                      <a:pt x="0" y="121"/>
                    </a:cubicBezTo>
                    <a:cubicBezTo>
                      <a:pt x="0" y="123"/>
                      <a:pt x="0" y="124"/>
                      <a:pt x="0" y="125"/>
                    </a:cubicBezTo>
                    <a:cubicBezTo>
                      <a:pt x="1" y="126"/>
                      <a:pt x="1" y="127"/>
                      <a:pt x="2" y="128"/>
                    </a:cubicBezTo>
                    <a:cubicBezTo>
                      <a:pt x="4" y="131"/>
                      <a:pt x="7" y="132"/>
                      <a:pt x="11" y="132"/>
                    </a:cubicBezTo>
                    <a:cubicBezTo>
                      <a:pt x="17" y="132"/>
                      <a:pt x="22" y="127"/>
                      <a:pt x="22" y="121"/>
                    </a:cubicBezTo>
                    <a:cubicBezTo>
                      <a:pt x="22" y="112"/>
                      <a:pt x="25" y="104"/>
                      <a:pt x="29" y="96"/>
                    </a:cubicBezTo>
                    <a:cubicBezTo>
                      <a:pt x="32" y="91"/>
                      <a:pt x="37" y="86"/>
                      <a:pt x="42" y="83"/>
                    </a:cubicBezTo>
                    <a:cubicBezTo>
                      <a:pt x="42" y="83"/>
                      <a:pt x="46" y="80"/>
                      <a:pt x="46" y="80"/>
                    </a:cubicBezTo>
                    <a:cubicBezTo>
                      <a:pt x="46" y="80"/>
                      <a:pt x="48" y="70"/>
                      <a:pt x="48" y="70"/>
                    </a:cubicBezTo>
                    <a:cubicBezTo>
                      <a:pt x="49" y="61"/>
                      <a:pt x="50" y="59"/>
                      <a:pt x="52" y="58"/>
                    </a:cubicBezTo>
                    <a:cubicBezTo>
                      <a:pt x="52" y="58"/>
                      <a:pt x="52" y="58"/>
                      <a:pt x="53" y="58"/>
                    </a:cubicBezTo>
                    <a:cubicBezTo>
                      <a:pt x="58" y="56"/>
                      <a:pt x="58" y="56"/>
                      <a:pt x="58" y="56"/>
                    </a:cubicBezTo>
                    <a:cubicBezTo>
                      <a:pt x="58" y="56"/>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1"/>
                    </a:lnTo>
                    <a:close/>
                  </a:path>
                </a:pathLst>
              </a:custGeom>
              <a:solidFill>
                <a:srgbClr val="308228"/>
              </a:solidFill>
              <a:ln w="9525">
                <a:noFill/>
                <a:round/>
                <a:headEnd/>
                <a:tailEnd/>
              </a:ln>
            </p:spPr>
            <p:txBody>
              <a:bodyPr/>
              <a:lstStyle/>
              <a:p>
                <a:endParaRPr lang="en-US"/>
              </a:p>
            </p:txBody>
          </p:sp>
          <p:sp>
            <p:nvSpPr>
              <p:cNvPr id="29059" name="Freeform 1230"/>
              <p:cNvSpPr>
                <a:spLocks/>
              </p:cNvSpPr>
              <p:nvPr/>
            </p:nvSpPr>
            <p:spPr bwMode="auto">
              <a:xfrm>
                <a:off x="1493" y="2187"/>
                <a:ext cx="122" cy="275"/>
              </a:xfrm>
              <a:custGeom>
                <a:avLst/>
                <a:gdLst>
                  <a:gd name="T0" fmla="*/ 359979 w 59"/>
                  <a:gd name="T1" fmla="*/ 73750 h 132"/>
                  <a:gd name="T2" fmla="*/ 359979 w 59"/>
                  <a:gd name="T3" fmla="*/ 47852 h 132"/>
                  <a:gd name="T4" fmla="*/ 348972 w 59"/>
                  <a:gd name="T5" fmla="*/ 32687 h 132"/>
                  <a:gd name="T6" fmla="*/ 293067 w 59"/>
                  <a:gd name="T7" fmla="*/ 0 h 132"/>
                  <a:gd name="T8" fmla="*/ 227253 w 59"/>
                  <a:gd name="T9" fmla="*/ 73750 h 132"/>
                  <a:gd name="T10" fmla="*/ 227253 w 59"/>
                  <a:gd name="T11" fmla="*/ 122123 h 132"/>
                  <a:gd name="T12" fmla="*/ 227253 w 59"/>
                  <a:gd name="T13" fmla="*/ 272904 h 132"/>
                  <a:gd name="T14" fmla="*/ 227253 w 59"/>
                  <a:gd name="T15" fmla="*/ 281735 h 132"/>
                  <a:gd name="T16" fmla="*/ 207251 w 59"/>
                  <a:gd name="T17" fmla="*/ 301692 h 132"/>
                  <a:gd name="T18" fmla="*/ 165875 w 59"/>
                  <a:gd name="T19" fmla="*/ 414115 h 132"/>
                  <a:gd name="T20" fmla="*/ 160484 w 59"/>
                  <a:gd name="T21" fmla="*/ 449679 h 132"/>
                  <a:gd name="T22" fmla="*/ 80218 w 59"/>
                  <a:gd name="T23" fmla="*/ 535858 h 132"/>
                  <a:gd name="T24" fmla="*/ 0 w 59"/>
                  <a:gd name="T25" fmla="*/ 808775 h 132"/>
                  <a:gd name="T26" fmla="*/ 0 w 59"/>
                  <a:gd name="T27" fmla="*/ 834635 h 132"/>
                  <a:gd name="T28" fmla="*/ 11644 w 59"/>
                  <a:gd name="T29" fmla="*/ 856302 h 132"/>
                  <a:gd name="T30" fmla="*/ 68541 w 59"/>
                  <a:gd name="T31" fmla="*/ 882885 h 132"/>
                  <a:gd name="T32" fmla="*/ 132730 w 59"/>
                  <a:gd name="T33" fmla="*/ 808775 h 132"/>
                  <a:gd name="T34" fmla="*/ 176813 w 59"/>
                  <a:gd name="T35" fmla="*/ 642335 h 132"/>
                  <a:gd name="T36" fmla="*/ 251690 w 59"/>
                  <a:gd name="T37" fmla="*/ 554588 h 132"/>
                  <a:gd name="T38" fmla="*/ 279794 w 59"/>
                  <a:gd name="T39" fmla="*/ 535858 h 132"/>
                  <a:gd name="T40" fmla="*/ 293067 w 59"/>
                  <a:gd name="T41" fmla="*/ 468089 h 132"/>
                  <a:gd name="T42" fmla="*/ 318602 w 59"/>
                  <a:gd name="T43" fmla="*/ 388212 h 132"/>
                  <a:gd name="T44" fmla="*/ 324233 w 59"/>
                  <a:gd name="T45" fmla="*/ 388212 h 132"/>
                  <a:gd name="T46" fmla="*/ 354677 w 59"/>
                  <a:gd name="T47" fmla="*/ 375460 h 132"/>
                  <a:gd name="T48" fmla="*/ 359979 w 59"/>
                  <a:gd name="T49" fmla="*/ 369808 h 132"/>
                  <a:gd name="T50" fmla="*/ 359979 w 59"/>
                  <a:gd name="T51" fmla="*/ 314127 h 132"/>
                  <a:gd name="T52" fmla="*/ 359979 w 59"/>
                  <a:gd name="T53" fmla="*/ 301692 h 132"/>
                  <a:gd name="T54" fmla="*/ 359979 w 59"/>
                  <a:gd name="T55" fmla="*/ 301692 h 132"/>
                  <a:gd name="T56" fmla="*/ 359979 w 59"/>
                  <a:gd name="T57" fmla="*/ 301692 h 132"/>
                  <a:gd name="T58" fmla="*/ 359979 w 59"/>
                  <a:gd name="T59" fmla="*/ 73750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1"/>
                    </a:moveTo>
                    <a:cubicBezTo>
                      <a:pt x="59" y="9"/>
                      <a:pt x="59" y="8"/>
                      <a:pt x="59" y="7"/>
                    </a:cubicBezTo>
                    <a:cubicBezTo>
                      <a:pt x="58" y="6"/>
                      <a:pt x="58" y="5"/>
                      <a:pt x="57" y="5"/>
                    </a:cubicBezTo>
                    <a:cubicBezTo>
                      <a:pt x="55" y="2"/>
                      <a:pt x="52" y="0"/>
                      <a:pt x="48" y="0"/>
                    </a:cubicBezTo>
                    <a:cubicBezTo>
                      <a:pt x="42" y="0"/>
                      <a:pt x="37" y="5"/>
                      <a:pt x="37" y="11"/>
                    </a:cubicBezTo>
                    <a:cubicBezTo>
                      <a:pt x="37" y="12"/>
                      <a:pt x="37" y="14"/>
                      <a:pt x="37" y="18"/>
                    </a:cubicBezTo>
                    <a:cubicBezTo>
                      <a:pt x="37" y="25"/>
                      <a:pt x="37" y="35"/>
                      <a:pt x="37" y="41"/>
                    </a:cubicBezTo>
                    <a:cubicBezTo>
                      <a:pt x="37" y="41"/>
                      <a:pt x="37" y="41"/>
                      <a:pt x="37" y="42"/>
                    </a:cubicBezTo>
                    <a:cubicBezTo>
                      <a:pt x="36" y="43"/>
                      <a:pt x="35" y="44"/>
                      <a:pt x="34" y="45"/>
                    </a:cubicBezTo>
                    <a:cubicBezTo>
                      <a:pt x="30" y="50"/>
                      <a:pt x="28" y="56"/>
                      <a:pt x="27" y="62"/>
                    </a:cubicBezTo>
                    <a:cubicBezTo>
                      <a:pt x="26" y="63"/>
                      <a:pt x="26" y="65"/>
                      <a:pt x="26" y="67"/>
                    </a:cubicBezTo>
                    <a:cubicBezTo>
                      <a:pt x="21" y="70"/>
                      <a:pt x="17" y="75"/>
                      <a:pt x="13" y="80"/>
                    </a:cubicBezTo>
                    <a:cubicBezTo>
                      <a:pt x="5" y="92"/>
                      <a:pt x="0" y="107"/>
                      <a:pt x="0" y="121"/>
                    </a:cubicBezTo>
                    <a:cubicBezTo>
                      <a:pt x="0" y="123"/>
                      <a:pt x="0" y="124"/>
                      <a:pt x="0" y="125"/>
                    </a:cubicBezTo>
                    <a:cubicBezTo>
                      <a:pt x="1" y="126"/>
                      <a:pt x="1" y="127"/>
                      <a:pt x="2" y="128"/>
                    </a:cubicBezTo>
                    <a:cubicBezTo>
                      <a:pt x="4" y="131"/>
                      <a:pt x="7" y="132"/>
                      <a:pt x="11" y="132"/>
                    </a:cubicBezTo>
                    <a:cubicBezTo>
                      <a:pt x="17" y="132"/>
                      <a:pt x="22" y="127"/>
                      <a:pt x="22" y="121"/>
                    </a:cubicBezTo>
                    <a:cubicBezTo>
                      <a:pt x="22" y="112"/>
                      <a:pt x="25" y="104"/>
                      <a:pt x="29" y="96"/>
                    </a:cubicBezTo>
                    <a:cubicBezTo>
                      <a:pt x="32" y="91"/>
                      <a:pt x="37" y="86"/>
                      <a:pt x="41" y="83"/>
                    </a:cubicBezTo>
                    <a:cubicBezTo>
                      <a:pt x="41" y="83"/>
                      <a:pt x="46" y="80"/>
                      <a:pt x="46" y="80"/>
                    </a:cubicBezTo>
                    <a:cubicBezTo>
                      <a:pt x="46" y="80"/>
                      <a:pt x="48" y="70"/>
                      <a:pt x="48" y="70"/>
                    </a:cubicBezTo>
                    <a:cubicBezTo>
                      <a:pt x="49" y="61"/>
                      <a:pt x="50" y="59"/>
                      <a:pt x="52" y="58"/>
                    </a:cubicBezTo>
                    <a:cubicBezTo>
                      <a:pt x="52" y="58"/>
                      <a:pt x="52" y="58"/>
                      <a:pt x="53" y="58"/>
                    </a:cubicBezTo>
                    <a:cubicBezTo>
                      <a:pt x="58" y="56"/>
                      <a:pt x="58" y="56"/>
                      <a:pt x="58" y="56"/>
                    </a:cubicBezTo>
                    <a:cubicBezTo>
                      <a:pt x="58" y="55"/>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1"/>
                    </a:lnTo>
                    <a:close/>
                  </a:path>
                </a:pathLst>
              </a:custGeom>
              <a:solidFill>
                <a:srgbClr val="318329"/>
              </a:solidFill>
              <a:ln w="9525">
                <a:noFill/>
                <a:round/>
                <a:headEnd/>
                <a:tailEnd/>
              </a:ln>
            </p:spPr>
            <p:txBody>
              <a:bodyPr/>
              <a:lstStyle/>
              <a:p>
                <a:endParaRPr lang="en-US"/>
              </a:p>
            </p:txBody>
          </p:sp>
          <p:sp>
            <p:nvSpPr>
              <p:cNvPr id="29060" name="Freeform 1231"/>
              <p:cNvSpPr>
                <a:spLocks/>
              </p:cNvSpPr>
              <p:nvPr/>
            </p:nvSpPr>
            <p:spPr bwMode="auto">
              <a:xfrm>
                <a:off x="1493" y="2187"/>
                <a:ext cx="122" cy="275"/>
              </a:xfrm>
              <a:custGeom>
                <a:avLst/>
                <a:gdLst>
                  <a:gd name="T0" fmla="*/ 359979 w 59"/>
                  <a:gd name="T1" fmla="*/ 73750 h 132"/>
                  <a:gd name="T2" fmla="*/ 359979 w 59"/>
                  <a:gd name="T3" fmla="*/ 47852 h 132"/>
                  <a:gd name="T4" fmla="*/ 348972 w 59"/>
                  <a:gd name="T5" fmla="*/ 32687 h 132"/>
                  <a:gd name="T6" fmla="*/ 293067 w 59"/>
                  <a:gd name="T7" fmla="*/ 0 h 132"/>
                  <a:gd name="T8" fmla="*/ 227253 w 59"/>
                  <a:gd name="T9" fmla="*/ 79869 h 132"/>
                  <a:gd name="T10" fmla="*/ 227253 w 59"/>
                  <a:gd name="T11" fmla="*/ 122123 h 132"/>
                  <a:gd name="T12" fmla="*/ 227253 w 59"/>
                  <a:gd name="T13" fmla="*/ 272904 h 132"/>
                  <a:gd name="T14" fmla="*/ 227253 w 59"/>
                  <a:gd name="T15" fmla="*/ 281735 h 132"/>
                  <a:gd name="T16" fmla="*/ 207251 w 59"/>
                  <a:gd name="T17" fmla="*/ 301692 h 132"/>
                  <a:gd name="T18" fmla="*/ 165875 w 59"/>
                  <a:gd name="T19" fmla="*/ 414115 h 132"/>
                  <a:gd name="T20" fmla="*/ 160484 w 59"/>
                  <a:gd name="T21" fmla="*/ 449679 h 132"/>
                  <a:gd name="T22" fmla="*/ 80218 w 59"/>
                  <a:gd name="T23" fmla="*/ 535858 h 132"/>
                  <a:gd name="T24" fmla="*/ 0 w 59"/>
                  <a:gd name="T25" fmla="*/ 808775 h 132"/>
                  <a:gd name="T26" fmla="*/ 0 w 59"/>
                  <a:gd name="T27" fmla="*/ 834635 h 132"/>
                  <a:gd name="T28" fmla="*/ 11644 w 59"/>
                  <a:gd name="T29" fmla="*/ 856302 h 132"/>
                  <a:gd name="T30" fmla="*/ 68541 w 59"/>
                  <a:gd name="T31" fmla="*/ 882885 h 132"/>
                  <a:gd name="T32" fmla="*/ 132730 w 59"/>
                  <a:gd name="T33" fmla="*/ 808775 h 132"/>
                  <a:gd name="T34" fmla="*/ 176813 w 59"/>
                  <a:gd name="T35" fmla="*/ 642335 h 132"/>
                  <a:gd name="T36" fmla="*/ 251690 w 59"/>
                  <a:gd name="T37" fmla="*/ 554588 h 132"/>
                  <a:gd name="T38" fmla="*/ 279794 w 59"/>
                  <a:gd name="T39" fmla="*/ 535858 h 132"/>
                  <a:gd name="T40" fmla="*/ 293067 w 59"/>
                  <a:gd name="T41" fmla="*/ 468089 h 132"/>
                  <a:gd name="T42" fmla="*/ 318602 w 59"/>
                  <a:gd name="T43" fmla="*/ 388212 h 132"/>
                  <a:gd name="T44" fmla="*/ 318602 w 59"/>
                  <a:gd name="T45" fmla="*/ 388212 h 132"/>
                  <a:gd name="T46" fmla="*/ 354677 w 59"/>
                  <a:gd name="T47" fmla="*/ 375460 h 132"/>
                  <a:gd name="T48" fmla="*/ 359979 w 59"/>
                  <a:gd name="T49" fmla="*/ 369808 h 132"/>
                  <a:gd name="T50" fmla="*/ 359979 w 59"/>
                  <a:gd name="T51" fmla="*/ 314127 h 132"/>
                  <a:gd name="T52" fmla="*/ 359979 w 59"/>
                  <a:gd name="T53" fmla="*/ 301692 h 132"/>
                  <a:gd name="T54" fmla="*/ 359979 w 59"/>
                  <a:gd name="T55" fmla="*/ 301692 h 132"/>
                  <a:gd name="T56" fmla="*/ 359979 w 59"/>
                  <a:gd name="T57" fmla="*/ 301692 h 132"/>
                  <a:gd name="T58" fmla="*/ 359979 w 59"/>
                  <a:gd name="T59" fmla="*/ 73750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1"/>
                    </a:moveTo>
                    <a:cubicBezTo>
                      <a:pt x="59" y="9"/>
                      <a:pt x="59" y="8"/>
                      <a:pt x="59" y="7"/>
                    </a:cubicBezTo>
                    <a:cubicBezTo>
                      <a:pt x="58" y="6"/>
                      <a:pt x="58" y="5"/>
                      <a:pt x="57" y="5"/>
                    </a:cubicBezTo>
                    <a:cubicBezTo>
                      <a:pt x="55" y="2"/>
                      <a:pt x="52" y="0"/>
                      <a:pt x="48" y="0"/>
                    </a:cubicBezTo>
                    <a:cubicBezTo>
                      <a:pt x="42" y="0"/>
                      <a:pt x="37" y="5"/>
                      <a:pt x="37" y="12"/>
                    </a:cubicBezTo>
                    <a:cubicBezTo>
                      <a:pt x="37" y="12"/>
                      <a:pt x="37" y="15"/>
                      <a:pt x="37" y="18"/>
                    </a:cubicBezTo>
                    <a:cubicBezTo>
                      <a:pt x="37" y="25"/>
                      <a:pt x="37" y="35"/>
                      <a:pt x="37" y="41"/>
                    </a:cubicBezTo>
                    <a:cubicBezTo>
                      <a:pt x="37" y="41"/>
                      <a:pt x="37" y="42"/>
                      <a:pt x="37" y="42"/>
                    </a:cubicBezTo>
                    <a:cubicBezTo>
                      <a:pt x="36" y="43"/>
                      <a:pt x="35" y="44"/>
                      <a:pt x="34" y="45"/>
                    </a:cubicBezTo>
                    <a:cubicBezTo>
                      <a:pt x="30" y="50"/>
                      <a:pt x="28" y="56"/>
                      <a:pt x="27" y="62"/>
                    </a:cubicBezTo>
                    <a:cubicBezTo>
                      <a:pt x="26" y="63"/>
                      <a:pt x="26" y="65"/>
                      <a:pt x="26" y="67"/>
                    </a:cubicBezTo>
                    <a:cubicBezTo>
                      <a:pt x="21" y="70"/>
                      <a:pt x="17" y="75"/>
                      <a:pt x="13" y="80"/>
                    </a:cubicBezTo>
                    <a:cubicBezTo>
                      <a:pt x="5" y="92"/>
                      <a:pt x="0" y="107"/>
                      <a:pt x="0" y="121"/>
                    </a:cubicBezTo>
                    <a:cubicBezTo>
                      <a:pt x="0" y="123"/>
                      <a:pt x="0" y="124"/>
                      <a:pt x="0" y="125"/>
                    </a:cubicBezTo>
                    <a:cubicBezTo>
                      <a:pt x="1" y="126"/>
                      <a:pt x="2" y="127"/>
                      <a:pt x="2" y="128"/>
                    </a:cubicBezTo>
                    <a:cubicBezTo>
                      <a:pt x="4" y="131"/>
                      <a:pt x="7" y="132"/>
                      <a:pt x="11" y="132"/>
                    </a:cubicBezTo>
                    <a:cubicBezTo>
                      <a:pt x="17" y="132"/>
                      <a:pt x="22" y="127"/>
                      <a:pt x="22" y="121"/>
                    </a:cubicBezTo>
                    <a:cubicBezTo>
                      <a:pt x="22" y="112"/>
                      <a:pt x="25" y="104"/>
                      <a:pt x="29" y="96"/>
                    </a:cubicBezTo>
                    <a:cubicBezTo>
                      <a:pt x="32" y="91"/>
                      <a:pt x="37" y="86"/>
                      <a:pt x="41" y="83"/>
                    </a:cubicBezTo>
                    <a:cubicBezTo>
                      <a:pt x="41" y="83"/>
                      <a:pt x="46" y="80"/>
                      <a:pt x="46" y="80"/>
                    </a:cubicBezTo>
                    <a:cubicBezTo>
                      <a:pt x="46" y="80"/>
                      <a:pt x="48" y="70"/>
                      <a:pt x="48" y="70"/>
                    </a:cubicBezTo>
                    <a:cubicBezTo>
                      <a:pt x="49" y="61"/>
                      <a:pt x="50" y="59"/>
                      <a:pt x="52" y="58"/>
                    </a:cubicBezTo>
                    <a:cubicBezTo>
                      <a:pt x="52" y="58"/>
                      <a:pt x="52" y="58"/>
                      <a:pt x="52" y="58"/>
                    </a:cubicBezTo>
                    <a:cubicBezTo>
                      <a:pt x="58" y="56"/>
                      <a:pt x="58" y="56"/>
                      <a:pt x="58" y="56"/>
                    </a:cubicBezTo>
                    <a:cubicBezTo>
                      <a:pt x="58" y="55"/>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1"/>
                    </a:lnTo>
                    <a:close/>
                  </a:path>
                </a:pathLst>
              </a:custGeom>
              <a:solidFill>
                <a:srgbClr val="328329"/>
              </a:solidFill>
              <a:ln w="9525">
                <a:noFill/>
                <a:round/>
                <a:headEnd/>
                <a:tailEnd/>
              </a:ln>
            </p:spPr>
            <p:txBody>
              <a:bodyPr/>
              <a:lstStyle/>
              <a:p>
                <a:endParaRPr lang="en-US"/>
              </a:p>
            </p:txBody>
          </p:sp>
          <p:sp>
            <p:nvSpPr>
              <p:cNvPr id="29061" name="Freeform 1232"/>
              <p:cNvSpPr>
                <a:spLocks/>
              </p:cNvSpPr>
              <p:nvPr/>
            </p:nvSpPr>
            <p:spPr bwMode="auto">
              <a:xfrm>
                <a:off x="1493" y="2187"/>
                <a:ext cx="122" cy="275"/>
              </a:xfrm>
              <a:custGeom>
                <a:avLst/>
                <a:gdLst>
                  <a:gd name="T0" fmla="*/ 359979 w 59"/>
                  <a:gd name="T1" fmla="*/ 73750 h 132"/>
                  <a:gd name="T2" fmla="*/ 359979 w 59"/>
                  <a:gd name="T3" fmla="*/ 47852 h 132"/>
                  <a:gd name="T4" fmla="*/ 348972 w 59"/>
                  <a:gd name="T5" fmla="*/ 32687 h 132"/>
                  <a:gd name="T6" fmla="*/ 293067 w 59"/>
                  <a:gd name="T7" fmla="*/ 0 h 132"/>
                  <a:gd name="T8" fmla="*/ 227253 w 59"/>
                  <a:gd name="T9" fmla="*/ 79869 h 132"/>
                  <a:gd name="T10" fmla="*/ 227253 w 59"/>
                  <a:gd name="T11" fmla="*/ 127777 h 132"/>
                  <a:gd name="T12" fmla="*/ 227253 w 59"/>
                  <a:gd name="T13" fmla="*/ 272904 h 132"/>
                  <a:gd name="T14" fmla="*/ 227253 w 59"/>
                  <a:gd name="T15" fmla="*/ 281735 h 132"/>
                  <a:gd name="T16" fmla="*/ 207251 w 59"/>
                  <a:gd name="T17" fmla="*/ 301692 h 132"/>
                  <a:gd name="T18" fmla="*/ 165875 w 59"/>
                  <a:gd name="T19" fmla="*/ 414115 h 132"/>
                  <a:gd name="T20" fmla="*/ 160484 w 59"/>
                  <a:gd name="T21" fmla="*/ 449679 h 132"/>
                  <a:gd name="T22" fmla="*/ 80218 w 59"/>
                  <a:gd name="T23" fmla="*/ 535858 h 132"/>
                  <a:gd name="T24" fmla="*/ 0 w 59"/>
                  <a:gd name="T25" fmla="*/ 808775 h 132"/>
                  <a:gd name="T26" fmla="*/ 5631 w 59"/>
                  <a:gd name="T27" fmla="*/ 834635 h 132"/>
                  <a:gd name="T28" fmla="*/ 11644 w 59"/>
                  <a:gd name="T29" fmla="*/ 856302 h 132"/>
                  <a:gd name="T30" fmla="*/ 68541 w 59"/>
                  <a:gd name="T31" fmla="*/ 882885 h 132"/>
                  <a:gd name="T32" fmla="*/ 132730 w 59"/>
                  <a:gd name="T33" fmla="*/ 808775 h 132"/>
                  <a:gd name="T34" fmla="*/ 176813 w 59"/>
                  <a:gd name="T35" fmla="*/ 642335 h 132"/>
                  <a:gd name="T36" fmla="*/ 251690 w 59"/>
                  <a:gd name="T37" fmla="*/ 554588 h 132"/>
                  <a:gd name="T38" fmla="*/ 279794 w 59"/>
                  <a:gd name="T39" fmla="*/ 535858 h 132"/>
                  <a:gd name="T40" fmla="*/ 293067 w 59"/>
                  <a:gd name="T41" fmla="*/ 468089 h 132"/>
                  <a:gd name="T42" fmla="*/ 318602 w 59"/>
                  <a:gd name="T43" fmla="*/ 388212 h 132"/>
                  <a:gd name="T44" fmla="*/ 318602 w 59"/>
                  <a:gd name="T45" fmla="*/ 388212 h 132"/>
                  <a:gd name="T46" fmla="*/ 354677 w 59"/>
                  <a:gd name="T47" fmla="*/ 375460 h 132"/>
                  <a:gd name="T48" fmla="*/ 359979 w 59"/>
                  <a:gd name="T49" fmla="*/ 369808 h 132"/>
                  <a:gd name="T50" fmla="*/ 359979 w 59"/>
                  <a:gd name="T51" fmla="*/ 314127 h 132"/>
                  <a:gd name="T52" fmla="*/ 359979 w 59"/>
                  <a:gd name="T53" fmla="*/ 301692 h 132"/>
                  <a:gd name="T54" fmla="*/ 359979 w 59"/>
                  <a:gd name="T55" fmla="*/ 301692 h 132"/>
                  <a:gd name="T56" fmla="*/ 359979 w 59"/>
                  <a:gd name="T57" fmla="*/ 301692 h 132"/>
                  <a:gd name="T58" fmla="*/ 359979 w 59"/>
                  <a:gd name="T59" fmla="*/ 73750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1"/>
                    </a:moveTo>
                    <a:cubicBezTo>
                      <a:pt x="59" y="9"/>
                      <a:pt x="59" y="8"/>
                      <a:pt x="59" y="7"/>
                    </a:cubicBezTo>
                    <a:cubicBezTo>
                      <a:pt x="58" y="6"/>
                      <a:pt x="58" y="5"/>
                      <a:pt x="57" y="5"/>
                    </a:cubicBezTo>
                    <a:cubicBezTo>
                      <a:pt x="55" y="2"/>
                      <a:pt x="52" y="0"/>
                      <a:pt x="48" y="0"/>
                    </a:cubicBezTo>
                    <a:cubicBezTo>
                      <a:pt x="42" y="0"/>
                      <a:pt x="37" y="5"/>
                      <a:pt x="37" y="12"/>
                    </a:cubicBezTo>
                    <a:cubicBezTo>
                      <a:pt x="37" y="12"/>
                      <a:pt x="37" y="15"/>
                      <a:pt x="37" y="19"/>
                    </a:cubicBezTo>
                    <a:cubicBezTo>
                      <a:pt x="37" y="25"/>
                      <a:pt x="37" y="35"/>
                      <a:pt x="37" y="41"/>
                    </a:cubicBezTo>
                    <a:cubicBezTo>
                      <a:pt x="37" y="41"/>
                      <a:pt x="37" y="42"/>
                      <a:pt x="37" y="42"/>
                    </a:cubicBezTo>
                    <a:cubicBezTo>
                      <a:pt x="36" y="43"/>
                      <a:pt x="35" y="44"/>
                      <a:pt x="34" y="45"/>
                    </a:cubicBezTo>
                    <a:cubicBezTo>
                      <a:pt x="30" y="50"/>
                      <a:pt x="28" y="56"/>
                      <a:pt x="27" y="62"/>
                    </a:cubicBezTo>
                    <a:cubicBezTo>
                      <a:pt x="26" y="63"/>
                      <a:pt x="26" y="65"/>
                      <a:pt x="26" y="67"/>
                    </a:cubicBezTo>
                    <a:cubicBezTo>
                      <a:pt x="21" y="70"/>
                      <a:pt x="17" y="75"/>
                      <a:pt x="13" y="80"/>
                    </a:cubicBezTo>
                    <a:cubicBezTo>
                      <a:pt x="5" y="92"/>
                      <a:pt x="0" y="107"/>
                      <a:pt x="0" y="121"/>
                    </a:cubicBezTo>
                    <a:cubicBezTo>
                      <a:pt x="0" y="123"/>
                      <a:pt x="0" y="124"/>
                      <a:pt x="1" y="125"/>
                    </a:cubicBezTo>
                    <a:cubicBezTo>
                      <a:pt x="1" y="126"/>
                      <a:pt x="2" y="127"/>
                      <a:pt x="2" y="128"/>
                    </a:cubicBezTo>
                    <a:cubicBezTo>
                      <a:pt x="4" y="131"/>
                      <a:pt x="7" y="132"/>
                      <a:pt x="11" y="132"/>
                    </a:cubicBezTo>
                    <a:cubicBezTo>
                      <a:pt x="17" y="132"/>
                      <a:pt x="22" y="127"/>
                      <a:pt x="22" y="121"/>
                    </a:cubicBezTo>
                    <a:cubicBezTo>
                      <a:pt x="22" y="112"/>
                      <a:pt x="25" y="104"/>
                      <a:pt x="29" y="96"/>
                    </a:cubicBezTo>
                    <a:cubicBezTo>
                      <a:pt x="32" y="91"/>
                      <a:pt x="37" y="86"/>
                      <a:pt x="41" y="83"/>
                    </a:cubicBezTo>
                    <a:cubicBezTo>
                      <a:pt x="41" y="83"/>
                      <a:pt x="46" y="80"/>
                      <a:pt x="46" y="80"/>
                    </a:cubicBezTo>
                    <a:cubicBezTo>
                      <a:pt x="46" y="80"/>
                      <a:pt x="48" y="70"/>
                      <a:pt x="48" y="70"/>
                    </a:cubicBezTo>
                    <a:cubicBezTo>
                      <a:pt x="49" y="61"/>
                      <a:pt x="50" y="59"/>
                      <a:pt x="52" y="58"/>
                    </a:cubicBezTo>
                    <a:cubicBezTo>
                      <a:pt x="52" y="58"/>
                      <a:pt x="52" y="58"/>
                      <a:pt x="52" y="58"/>
                    </a:cubicBezTo>
                    <a:cubicBezTo>
                      <a:pt x="58" y="56"/>
                      <a:pt x="58" y="56"/>
                      <a:pt x="58" y="56"/>
                    </a:cubicBezTo>
                    <a:cubicBezTo>
                      <a:pt x="58" y="55"/>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1"/>
                    </a:lnTo>
                    <a:close/>
                  </a:path>
                </a:pathLst>
              </a:custGeom>
              <a:solidFill>
                <a:srgbClr val="32842A"/>
              </a:solidFill>
              <a:ln w="9525">
                <a:noFill/>
                <a:round/>
                <a:headEnd/>
                <a:tailEnd/>
              </a:ln>
            </p:spPr>
            <p:txBody>
              <a:bodyPr/>
              <a:lstStyle/>
              <a:p>
                <a:endParaRPr lang="en-US"/>
              </a:p>
            </p:txBody>
          </p:sp>
          <p:sp>
            <p:nvSpPr>
              <p:cNvPr id="29062" name="Freeform 1233"/>
              <p:cNvSpPr>
                <a:spLocks/>
              </p:cNvSpPr>
              <p:nvPr/>
            </p:nvSpPr>
            <p:spPr bwMode="auto">
              <a:xfrm>
                <a:off x="1493" y="2187"/>
                <a:ext cx="122" cy="275"/>
              </a:xfrm>
              <a:custGeom>
                <a:avLst/>
                <a:gdLst>
                  <a:gd name="T0" fmla="*/ 359979 w 59"/>
                  <a:gd name="T1" fmla="*/ 73750 h 132"/>
                  <a:gd name="T2" fmla="*/ 354677 w 59"/>
                  <a:gd name="T3" fmla="*/ 47852 h 132"/>
                  <a:gd name="T4" fmla="*/ 348972 w 59"/>
                  <a:gd name="T5" fmla="*/ 32687 h 132"/>
                  <a:gd name="T6" fmla="*/ 293067 w 59"/>
                  <a:gd name="T7" fmla="*/ 0 h 132"/>
                  <a:gd name="T8" fmla="*/ 227253 w 59"/>
                  <a:gd name="T9" fmla="*/ 79869 h 132"/>
                  <a:gd name="T10" fmla="*/ 227253 w 59"/>
                  <a:gd name="T11" fmla="*/ 127777 h 132"/>
                  <a:gd name="T12" fmla="*/ 227253 w 59"/>
                  <a:gd name="T13" fmla="*/ 272904 h 132"/>
                  <a:gd name="T14" fmla="*/ 227253 w 59"/>
                  <a:gd name="T15" fmla="*/ 281735 h 132"/>
                  <a:gd name="T16" fmla="*/ 207251 w 59"/>
                  <a:gd name="T17" fmla="*/ 301692 h 132"/>
                  <a:gd name="T18" fmla="*/ 165875 w 59"/>
                  <a:gd name="T19" fmla="*/ 414115 h 132"/>
                  <a:gd name="T20" fmla="*/ 160484 w 59"/>
                  <a:gd name="T21" fmla="*/ 449679 h 132"/>
                  <a:gd name="T22" fmla="*/ 80218 w 59"/>
                  <a:gd name="T23" fmla="*/ 535858 h 132"/>
                  <a:gd name="T24" fmla="*/ 0 w 59"/>
                  <a:gd name="T25" fmla="*/ 808775 h 132"/>
                  <a:gd name="T26" fmla="*/ 5631 w 59"/>
                  <a:gd name="T27" fmla="*/ 834635 h 132"/>
                  <a:gd name="T28" fmla="*/ 11644 w 59"/>
                  <a:gd name="T29" fmla="*/ 856302 h 132"/>
                  <a:gd name="T30" fmla="*/ 68541 w 59"/>
                  <a:gd name="T31" fmla="*/ 882885 h 132"/>
                  <a:gd name="T32" fmla="*/ 132730 w 59"/>
                  <a:gd name="T33" fmla="*/ 808775 h 132"/>
                  <a:gd name="T34" fmla="*/ 176813 w 59"/>
                  <a:gd name="T35" fmla="*/ 642335 h 132"/>
                  <a:gd name="T36" fmla="*/ 251690 w 59"/>
                  <a:gd name="T37" fmla="*/ 554588 h 132"/>
                  <a:gd name="T38" fmla="*/ 279794 w 59"/>
                  <a:gd name="T39" fmla="*/ 535858 h 132"/>
                  <a:gd name="T40" fmla="*/ 293067 w 59"/>
                  <a:gd name="T41" fmla="*/ 468089 h 132"/>
                  <a:gd name="T42" fmla="*/ 318602 w 59"/>
                  <a:gd name="T43" fmla="*/ 388212 h 132"/>
                  <a:gd name="T44" fmla="*/ 318602 w 59"/>
                  <a:gd name="T45" fmla="*/ 388212 h 132"/>
                  <a:gd name="T46" fmla="*/ 354677 w 59"/>
                  <a:gd name="T47" fmla="*/ 375460 h 132"/>
                  <a:gd name="T48" fmla="*/ 359979 w 59"/>
                  <a:gd name="T49" fmla="*/ 369808 h 132"/>
                  <a:gd name="T50" fmla="*/ 359979 w 59"/>
                  <a:gd name="T51" fmla="*/ 314127 h 132"/>
                  <a:gd name="T52" fmla="*/ 359979 w 59"/>
                  <a:gd name="T53" fmla="*/ 301692 h 132"/>
                  <a:gd name="T54" fmla="*/ 359979 w 59"/>
                  <a:gd name="T55" fmla="*/ 301692 h 132"/>
                  <a:gd name="T56" fmla="*/ 359979 w 59"/>
                  <a:gd name="T57" fmla="*/ 301692 h 132"/>
                  <a:gd name="T58" fmla="*/ 359979 w 59"/>
                  <a:gd name="T59" fmla="*/ 73750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1"/>
                    </a:moveTo>
                    <a:cubicBezTo>
                      <a:pt x="59" y="9"/>
                      <a:pt x="59" y="8"/>
                      <a:pt x="58" y="7"/>
                    </a:cubicBezTo>
                    <a:cubicBezTo>
                      <a:pt x="58" y="6"/>
                      <a:pt x="58" y="5"/>
                      <a:pt x="57" y="5"/>
                    </a:cubicBezTo>
                    <a:cubicBezTo>
                      <a:pt x="55" y="2"/>
                      <a:pt x="52" y="0"/>
                      <a:pt x="48" y="0"/>
                    </a:cubicBezTo>
                    <a:cubicBezTo>
                      <a:pt x="42" y="0"/>
                      <a:pt x="37" y="6"/>
                      <a:pt x="37" y="12"/>
                    </a:cubicBezTo>
                    <a:cubicBezTo>
                      <a:pt x="37" y="12"/>
                      <a:pt x="37" y="15"/>
                      <a:pt x="37" y="19"/>
                    </a:cubicBezTo>
                    <a:cubicBezTo>
                      <a:pt x="37" y="25"/>
                      <a:pt x="37" y="35"/>
                      <a:pt x="37" y="41"/>
                    </a:cubicBezTo>
                    <a:cubicBezTo>
                      <a:pt x="37" y="41"/>
                      <a:pt x="37" y="42"/>
                      <a:pt x="37" y="42"/>
                    </a:cubicBezTo>
                    <a:cubicBezTo>
                      <a:pt x="36" y="43"/>
                      <a:pt x="35" y="44"/>
                      <a:pt x="34" y="45"/>
                    </a:cubicBezTo>
                    <a:cubicBezTo>
                      <a:pt x="30" y="50"/>
                      <a:pt x="28" y="56"/>
                      <a:pt x="27" y="62"/>
                    </a:cubicBezTo>
                    <a:cubicBezTo>
                      <a:pt x="26" y="64"/>
                      <a:pt x="26" y="65"/>
                      <a:pt x="26" y="67"/>
                    </a:cubicBezTo>
                    <a:cubicBezTo>
                      <a:pt x="21" y="71"/>
                      <a:pt x="17" y="75"/>
                      <a:pt x="13" y="80"/>
                    </a:cubicBezTo>
                    <a:cubicBezTo>
                      <a:pt x="5" y="92"/>
                      <a:pt x="0" y="107"/>
                      <a:pt x="0" y="121"/>
                    </a:cubicBezTo>
                    <a:cubicBezTo>
                      <a:pt x="0" y="123"/>
                      <a:pt x="0" y="124"/>
                      <a:pt x="1" y="125"/>
                    </a:cubicBezTo>
                    <a:cubicBezTo>
                      <a:pt x="1" y="126"/>
                      <a:pt x="2" y="127"/>
                      <a:pt x="2" y="128"/>
                    </a:cubicBezTo>
                    <a:cubicBezTo>
                      <a:pt x="4" y="131"/>
                      <a:pt x="8" y="132"/>
                      <a:pt x="11" y="132"/>
                    </a:cubicBezTo>
                    <a:cubicBezTo>
                      <a:pt x="17" y="132"/>
                      <a:pt x="22" y="127"/>
                      <a:pt x="22" y="121"/>
                    </a:cubicBezTo>
                    <a:cubicBezTo>
                      <a:pt x="22" y="112"/>
                      <a:pt x="25" y="104"/>
                      <a:pt x="29" y="96"/>
                    </a:cubicBezTo>
                    <a:cubicBezTo>
                      <a:pt x="32" y="91"/>
                      <a:pt x="36" y="86"/>
                      <a:pt x="41" y="83"/>
                    </a:cubicBezTo>
                    <a:cubicBezTo>
                      <a:pt x="41" y="83"/>
                      <a:pt x="46" y="80"/>
                      <a:pt x="46" y="80"/>
                    </a:cubicBezTo>
                    <a:cubicBezTo>
                      <a:pt x="46" y="80"/>
                      <a:pt x="48" y="70"/>
                      <a:pt x="48" y="70"/>
                    </a:cubicBezTo>
                    <a:cubicBezTo>
                      <a:pt x="49" y="61"/>
                      <a:pt x="50" y="59"/>
                      <a:pt x="52" y="58"/>
                    </a:cubicBezTo>
                    <a:cubicBezTo>
                      <a:pt x="52" y="58"/>
                      <a:pt x="52" y="58"/>
                      <a:pt x="52" y="58"/>
                    </a:cubicBezTo>
                    <a:cubicBezTo>
                      <a:pt x="58" y="56"/>
                      <a:pt x="58" y="56"/>
                      <a:pt x="58" y="56"/>
                    </a:cubicBezTo>
                    <a:cubicBezTo>
                      <a:pt x="58" y="55"/>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1"/>
                    </a:lnTo>
                    <a:close/>
                  </a:path>
                </a:pathLst>
              </a:custGeom>
              <a:solidFill>
                <a:srgbClr val="33852A"/>
              </a:solidFill>
              <a:ln w="9525">
                <a:noFill/>
                <a:round/>
                <a:headEnd/>
                <a:tailEnd/>
              </a:ln>
            </p:spPr>
            <p:txBody>
              <a:bodyPr/>
              <a:lstStyle/>
              <a:p>
                <a:endParaRPr lang="en-US"/>
              </a:p>
            </p:txBody>
          </p:sp>
          <p:sp>
            <p:nvSpPr>
              <p:cNvPr id="29063" name="Freeform 1234"/>
              <p:cNvSpPr>
                <a:spLocks/>
              </p:cNvSpPr>
              <p:nvPr/>
            </p:nvSpPr>
            <p:spPr bwMode="auto">
              <a:xfrm>
                <a:off x="1493" y="2187"/>
                <a:ext cx="122" cy="275"/>
              </a:xfrm>
              <a:custGeom>
                <a:avLst/>
                <a:gdLst>
                  <a:gd name="T0" fmla="*/ 359979 w 59"/>
                  <a:gd name="T1" fmla="*/ 73750 h 132"/>
                  <a:gd name="T2" fmla="*/ 354677 w 59"/>
                  <a:gd name="T3" fmla="*/ 47852 h 132"/>
                  <a:gd name="T4" fmla="*/ 348972 w 59"/>
                  <a:gd name="T5" fmla="*/ 32687 h 132"/>
                  <a:gd name="T6" fmla="*/ 293067 w 59"/>
                  <a:gd name="T7" fmla="*/ 0 h 132"/>
                  <a:gd name="T8" fmla="*/ 227253 w 59"/>
                  <a:gd name="T9" fmla="*/ 79869 h 132"/>
                  <a:gd name="T10" fmla="*/ 227253 w 59"/>
                  <a:gd name="T11" fmla="*/ 127777 h 132"/>
                  <a:gd name="T12" fmla="*/ 227253 w 59"/>
                  <a:gd name="T13" fmla="*/ 272904 h 132"/>
                  <a:gd name="T14" fmla="*/ 227253 w 59"/>
                  <a:gd name="T15" fmla="*/ 281735 h 132"/>
                  <a:gd name="T16" fmla="*/ 207251 w 59"/>
                  <a:gd name="T17" fmla="*/ 301692 h 132"/>
                  <a:gd name="T18" fmla="*/ 165875 w 59"/>
                  <a:gd name="T19" fmla="*/ 414115 h 132"/>
                  <a:gd name="T20" fmla="*/ 160484 w 59"/>
                  <a:gd name="T21" fmla="*/ 449679 h 132"/>
                  <a:gd name="T22" fmla="*/ 80218 w 59"/>
                  <a:gd name="T23" fmla="*/ 535858 h 132"/>
                  <a:gd name="T24" fmla="*/ 0 w 59"/>
                  <a:gd name="T25" fmla="*/ 808775 h 132"/>
                  <a:gd name="T26" fmla="*/ 5631 w 59"/>
                  <a:gd name="T27" fmla="*/ 834635 h 132"/>
                  <a:gd name="T28" fmla="*/ 11644 w 59"/>
                  <a:gd name="T29" fmla="*/ 856302 h 132"/>
                  <a:gd name="T30" fmla="*/ 68541 w 59"/>
                  <a:gd name="T31" fmla="*/ 882885 h 132"/>
                  <a:gd name="T32" fmla="*/ 132730 w 59"/>
                  <a:gd name="T33" fmla="*/ 801910 h 132"/>
                  <a:gd name="T34" fmla="*/ 176813 w 59"/>
                  <a:gd name="T35" fmla="*/ 642335 h 132"/>
                  <a:gd name="T36" fmla="*/ 251690 w 59"/>
                  <a:gd name="T37" fmla="*/ 554588 h 132"/>
                  <a:gd name="T38" fmla="*/ 279794 w 59"/>
                  <a:gd name="T39" fmla="*/ 535858 h 132"/>
                  <a:gd name="T40" fmla="*/ 293067 w 59"/>
                  <a:gd name="T41" fmla="*/ 468089 h 132"/>
                  <a:gd name="T42" fmla="*/ 318602 w 59"/>
                  <a:gd name="T43" fmla="*/ 388212 h 132"/>
                  <a:gd name="T44" fmla="*/ 318602 w 59"/>
                  <a:gd name="T45" fmla="*/ 388212 h 132"/>
                  <a:gd name="T46" fmla="*/ 348972 w 59"/>
                  <a:gd name="T47" fmla="*/ 375460 h 132"/>
                  <a:gd name="T48" fmla="*/ 359979 w 59"/>
                  <a:gd name="T49" fmla="*/ 369808 h 132"/>
                  <a:gd name="T50" fmla="*/ 359979 w 59"/>
                  <a:gd name="T51" fmla="*/ 314127 h 132"/>
                  <a:gd name="T52" fmla="*/ 359979 w 59"/>
                  <a:gd name="T53" fmla="*/ 301692 h 132"/>
                  <a:gd name="T54" fmla="*/ 359979 w 59"/>
                  <a:gd name="T55" fmla="*/ 301692 h 132"/>
                  <a:gd name="T56" fmla="*/ 359979 w 59"/>
                  <a:gd name="T57" fmla="*/ 301692 h 132"/>
                  <a:gd name="T58" fmla="*/ 359979 w 59"/>
                  <a:gd name="T59" fmla="*/ 73750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1"/>
                    </a:moveTo>
                    <a:cubicBezTo>
                      <a:pt x="59" y="9"/>
                      <a:pt x="59" y="8"/>
                      <a:pt x="58" y="7"/>
                    </a:cubicBezTo>
                    <a:cubicBezTo>
                      <a:pt x="58" y="6"/>
                      <a:pt x="58" y="5"/>
                      <a:pt x="57" y="5"/>
                    </a:cubicBezTo>
                    <a:cubicBezTo>
                      <a:pt x="55" y="2"/>
                      <a:pt x="52" y="0"/>
                      <a:pt x="48" y="0"/>
                    </a:cubicBezTo>
                    <a:cubicBezTo>
                      <a:pt x="42" y="0"/>
                      <a:pt x="37" y="6"/>
                      <a:pt x="37" y="12"/>
                    </a:cubicBezTo>
                    <a:cubicBezTo>
                      <a:pt x="37" y="12"/>
                      <a:pt x="37" y="15"/>
                      <a:pt x="37" y="19"/>
                    </a:cubicBezTo>
                    <a:cubicBezTo>
                      <a:pt x="37" y="25"/>
                      <a:pt x="37" y="35"/>
                      <a:pt x="37" y="41"/>
                    </a:cubicBezTo>
                    <a:cubicBezTo>
                      <a:pt x="37" y="41"/>
                      <a:pt x="37" y="42"/>
                      <a:pt x="37" y="42"/>
                    </a:cubicBezTo>
                    <a:cubicBezTo>
                      <a:pt x="36" y="43"/>
                      <a:pt x="35" y="44"/>
                      <a:pt x="34" y="45"/>
                    </a:cubicBezTo>
                    <a:cubicBezTo>
                      <a:pt x="30" y="50"/>
                      <a:pt x="28" y="56"/>
                      <a:pt x="27" y="62"/>
                    </a:cubicBezTo>
                    <a:cubicBezTo>
                      <a:pt x="26" y="64"/>
                      <a:pt x="26" y="65"/>
                      <a:pt x="26" y="67"/>
                    </a:cubicBezTo>
                    <a:cubicBezTo>
                      <a:pt x="21" y="71"/>
                      <a:pt x="17" y="75"/>
                      <a:pt x="13" y="80"/>
                    </a:cubicBezTo>
                    <a:cubicBezTo>
                      <a:pt x="5" y="92"/>
                      <a:pt x="0" y="107"/>
                      <a:pt x="0" y="121"/>
                    </a:cubicBezTo>
                    <a:cubicBezTo>
                      <a:pt x="0" y="123"/>
                      <a:pt x="0" y="124"/>
                      <a:pt x="1" y="125"/>
                    </a:cubicBezTo>
                    <a:cubicBezTo>
                      <a:pt x="1" y="126"/>
                      <a:pt x="2" y="127"/>
                      <a:pt x="2" y="128"/>
                    </a:cubicBezTo>
                    <a:cubicBezTo>
                      <a:pt x="4" y="131"/>
                      <a:pt x="8" y="132"/>
                      <a:pt x="11" y="132"/>
                    </a:cubicBezTo>
                    <a:cubicBezTo>
                      <a:pt x="17" y="132"/>
                      <a:pt x="22" y="127"/>
                      <a:pt x="22" y="120"/>
                    </a:cubicBezTo>
                    <a:cubicBezTo>
                      <a:pt x="22" y="112"/>
                      <a:pt x="25" y="103"/>
                      <a:pt x="29" y="96"/>
                    </a:cubicBezTo>
                    <a:cubicBezTo>
                      <a:pt x="32" y="90"/>
                      <a:pt x="36" y="86"/>
                      <a:pt x="41" y="83"/>
                    </a:cubicBezTo>
                    <a:cubicBezTo>
                      <a:pt x="41" y="83"/>
                      <a:pt x="46" y="80"/>
                      <a:pt x="46" y="80"/>
                    </a:cubicBezTo>
                    <a:cubicBezTo>
                      <a:pt x="46" y="80"/>
                      <a:pt x="48" y="70"/>
                      <a:pt x="48" y="70"/>
                    </a:cubicBezTo>
                    <a:cubicBezTo>
                      <a:pt x="49" y="61"/>
                      <a:pt x="50" y="60"/>
                      <a:pt x="52" y="58"/>
                    </a:cubicBezTo>
                    <a:cubicBezTo>
                      <a:pt x="52" y="58"/>
                      <a:pt x="52" y="58"/>
                      <a:pt x="52" y="58"/>
                    </a:cubicBezTo>
                    <a:cubicBezTo>
                      <a:pt x="57" y="56"/>
                      <a:pt x="57" y="56"/>
                      <a:pt x="57" y="56"/>
                    </a:cubicBezTo>
                    <a:cubicBezTo>
                      <a:pt x="57" y="55"/>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1"/>
                    </a:lnTo>
                    <a:close/>
                  </a:path>
                </a:pathLst>
              </a:custGeom>
              <a:solidFill>
                <a:srgbClr val="34852B"/>
              </a:solidFill>
              <a:ln w="9525">
                <a:noFill/>
                <a:round/>
                <a:headEnd/>
                <a:tailEnd/>
              </a:ln>
            </p:spPr>
            <p:txBody>
              <a:bodyPr/>
              <a:lstStyle/>
              <a:p>
                <a:endParaRPr lang="en-US"/>
              </a:p>
            </p:txBody>
          </p:sp>
          <p:sp>
            <p:nvSpPr>
              <p:cNvPr id="29064" name="Freeform 1235"/>
              <p:cNvSpPr>
                <a:spLocks/>
              </p:cNvSpPr>
              <p:nvPr/>
            </p:nvSpPr>
            <p:spPr bwMode="auto">
              <a:xfrm>
                <a:off x="1493" y="2187"/>
                <a:ext cx="122" cy="275"/>
              </a:xfrm>
              <a:custGeom>
                <a:avLst/>
                <a:gdLst>
                  <a:gd name="T0" fmla="*/ 359979 w 59"/>
                  <a:gd name="T1" fmla="*/ 68098 h 132"/>
                  <a:gd name="T2" fmla="*/ 354677 w 59"/>
                  <a:gd name="T3" fmla="*/ 47852 h 132"/>
                  <a:gd name="T4" fmla="*/ 348972 w 59"/>
                  <a:gd name="T5" fmla="*/ 32687 h 132"/>
                  <a:gd name="T6" fmla="*/ 293067 w 59"/>
                  <a:gd name="T7" fmla="*/ 0 h 132"/>
                  <a:gd name="T8" fmla="*/ 227253 w 59"/>
                  <a:gd name="T9" fmla="*/ 79869 h 132"/>
                  <a:gd name="T10" fmla="*/ 227253 w 59"/>
                  <a:gd name="T11" fmla="*/ 127777 h 132"/>
                  <a:gd name="T12" fmla="*/ 227253 w 59"/>
                  <a:gd name="T13" fmla="*/ 272904 h 132"/>
                  <a:gd name="T14" fmla="*/ 227253 w 59"/>
                  <a:gd name="T15" fmla="*/ 281735 h 132"/>
                  <a:gd name="T16" fmla="*/ 207251 w 59"/>
                  <a:gd name="T17" fmla="*/ 301692 h 132"/>
                  <a:gd name="T18" fmla="*/ 165875 w 59"/>
                  <a:gd name="T19" fmla="*/ 414115 h 132"/>
                  <a:gd name="T20" fmla="*/ 160484 w 59"/>
                  <a:gd name="T21" fmla="*/ 449679 h 132"/>
                  <a:gd name="T22" fmla="*/ 80218 w 59"/>
                  <a:gd name="T23" fmla="*/ 535858 h 132"/>
                  <a:gd name="T24" fmla="*/ 0 w 59"/>
                  <a:gd name="T25" fmla="*/ 808775 h 132"/>
                  <a:gd name="T26" fmla="*/ 5631 w 59"/>
                  <a:gd name="T27" fmla="*/ 834635 h 132"/>
                  <a:gd name="T28" fmla="*/ 17427 w 59"/>
                  <a:gd name="T29" fmla="*/ 856302 h 132"/>
                  <a:gd name="T30" fmla="*/ 68541 w 59"/>
                  <a:gd name="T31" fmla="*/ 882885 h 132"/>
                  <a:gd name="T32" fmla="*/ 132730 w 59"/>
                  <a:gd name="T33" fmla="*/ 801910 h 132"/>
                  <a:gd name="T34" fmla="*/ 176813 w 59"/>
                  <a:gd name="T35" fmla="*/ 642335 h 132"/>
                  <a:gd name="T36" fmla="*/ 251690 w 59"/>
                  <a:gd name="T37" fmla="*/ 554588 h 132"/>
                  <a:gd name="T38" fmla="*/ 279794 w 59"/>
                  <a:gd name="T39" fmla="*/ 535858 h 132"/>
                  <a:gd name="T40" fmla="*/ 293067 w 59"/>
                  <a:gd name="T41" fmla="*/ 468089 h 132"/>
                  <a:gd name="T42" fmla="*/ 318602 w 59"/>
                  <a:gd name="T43" fmla="*/ 388212 h 132"/>
                  <a:gd name="T44" fmla="*/ 318602 w 59"/>
                  <a:gd name="T45" fmla="*/ 388212 h 132"/>
                  <a:gd name="T46" fmla="*/ 348972 w 59"/>
                  <a:gd name="T47" fmla="*/ 375460 h 132"/>
                  <a:gd name="T48" fmla="*/ 359979 w 59"/>
                  <a:gd name="T49" fmla="*/ 369808 h 132"/>
                  <a:gd name="T50" fmla="*/ 359979 w 59"/>
                  <a:gd name="T51" fmla="*/ 314127 h 132"/>
                  <a:gd name="T52" fmla="*/ 359979 w 59"/>
                  <a:gd name="T53" fmla="*/ 301692 h 132"/>
                  <a:gd name="T54" fmla="*/ 359979 w 59"/>
                  <a:gd name="T55" fmla="*/ 301692 h 132"/>
                  <a:gd name="T56" fmla="*/ 359979 w 59"/>
                  <a:gd name="T57" fmla="*/ 301692 h 132"/>
                  <a:gd name="T58" fmla="*/ 359979 w 59"/>
                  <a:gd name="T59" fmla="*/ 68098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9" y="8"/>
                      <a:pt x="58" y="7"/>
                    </a:cubicBezTo>
                    <a:cubicBezTo>
                      <a:pt x="58" y="6"/>
                      <a:pt x="58" y="5"/>
                      <a:pt x="57" y="5"/>
                    </a:cubicBezTo>
                    <a:cubicBezTo>
                      <a:pt x="55" y="2"/>
                      <a:pt x="52" y="0"/>
                      <a:pt x="48" y="0"/>
                    </a:cubicBezTo>
                    <a:cubicBezTo>
                      <a:pt x="42" y="0"/>
                      <a:pt x="37" y="6"/>
                      <a:pt x="37" y="12"/>
                    </a:cubicBezTo>
                    <a:cubicBezTo>
                      <a:pt x="37" y="12"/>
                      <a:pt x="37" y="15"/>
                      <a:pt x="37" y="19"/>
                    </a:cubicBezTo>
                    <a:cubicBezTo>
                      <a:pt x="37" y="25"/>
                      <a:pt x="37" y="35"/>
                      <a:pt x="37" y="41"/>
                    </a:cubicBezTo>
                    <a:cubicBezTo>
                      <a:pt x="37" y="41"/>
                      <a:pt x="37" y="42"/>
                      <a:pt x="37" y="42"/>
                    </a:cubicBezTo>
                    <a:cubicBezTo>
                      <a:pt x="36" y="43"/>
                      <a:pt x="35" y="44"/>
                      <a:pt x="34" y="45"/>
                    </a:cubicBezTo>
                    <a:cubicBezTo>
                      <a:pt x="30" y="50"/>
                      <a:pt x="28" y="56"/>
                      <a:pt x="27" y="62"/>
                    </a:cubicBezTo>
                    <a:cubicBezTo>
                      <a:pt x="26" y="64"/>
                      <a:pt x="26" y="65"/>
                      <a:pt x="26" y="67"/>
                    </a:cubicBezTo>
                    <a:cubicBezTo>
                      <a:pt x="21" y="71"/>
                      <a:pt x="17" y="75"/>
                      <a:pt x="13" y="80"/>
                    </a:cubicBezTo>
                    <a:cubicBezTo>
                      <a:pt x="5" y="92"/>
                      <a:pt x="0" y="107"/>
                      <a:pt x="0" y="121"/>
                    </a:cubicBezTo>
                    <a:cubicBezTo>
                      <a:pt x="0" y="123"/>
                      <a:pt x="0" y="124"/>
                      <a:pt x="1" y="125"/>
                    </a:cubicBezTo>
                    <a:cubicBezTo>
                      <a:pt x="1" y="126"/>
                      <a:pt x="2" y="127"/>
                      <a:pt x="3" y="128"/>
                    </a:cubicBezTo>
                    <a:cubicBezTo>
                      <a:pt x="5" y="131"/>
                      <a:pt x="8" y="132"/>
                      <a:pt x="11" y="132"/>
                    </a:cubicBezTo>
                    <a:cubicBezTo>
                      <a:pt x="17" y="132"/>
                      <a:pt x="22" y="127"/>
                      <a:pt x="22" y="120"/>
                    </a:cubicBezTo>
                    <a:cubicBezTo>
                      <a:pt x="22" y="112"/>
                      <a:pt x="25" y="103"/>
                      <a:pt x="29" y="96"/>
                    </a:cubicBezTo>
                    <a:cubicBezTo>
                      <a:pt x="32" y="90"/>
                      <a:pt x="36" y="86"/>
                      <a:pt x="41" y="83"/>
                    </a:cubicBezTo>
                    <a:cubicBezTo>
                      <a:pt x="41" y="83"/>
                      <a:pt x="46" y="80"/>
                      <a:pt x="46" y="80"/>
                    </a:cubicBezTo>
                    <a:cubicBezTo>
                      <a:pt x="46" y="80"/>
                      <a:pt x="48" y="70"/>
                      <a:pt x="48" y="70"/>
                    </a:cubicBezTo>
                    <a:cubicBezTo>
                      <a:pt x="49" y="61"/>
                      <a:pt x="50" y="60"/>
                      <a:pt x="52" y="58"/>
                    </a:cubicBezTo>
                    <a:cubicBezTo>
                      <a:pt x="52" y="58"/>
                      <a:pt x="52" y="58"/>
                      <a:pt x="52" y="58"/>
                    </a:cubicBezTo>
                    <a:cubicBezTo>
                      <a:pt x="57" y="56"/>
                      <a:pt x="57" y="56"/>
                      <a:pt x="57" y="56"/>
                    </a:cubicBezTo>
                    <a:cubicBezTo>
                      <a:pt x="57" y="55"/>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0"/>
                    </a:lnTo>
                    <a:close/>
                  </a:path>
                </a:pathLst>
              </a:custGeom>
              <a:solidFill>
                <a:srgbClr val="34852B"/>
              </a:solidFill>
              <a:ln w="9525">
                <a:noFill/>
                <a:round/>
                <a:headEnd/>
                <a:tailEnd/>
              </a:ln>
            </p:spPr>
            <p:txBody>
              <a:bodyPr/>
              <a:lstStyle/>
              <a:p>
                <a:endParaRPr lang="en-US"/>
              </a:p>
            </p:txBody>
          </p:sp>
          <p:sp>
            <p:nvSpPr>
              <p:cNvPr id="29065" name="Freeform 1236"/>
              <p:cNvSpPr>
                <a:spLocks/>
              </p:cNvSpPr>
              <p:nvPr/>
            </p:nvSpPr>
            <p:spPr bwMode="auto">
              <a:xfrm>
                <a:off x="1493" y="2187"/>
                <a:ext cx="122" cy="275"/>
              </a:xfrm>
              <a:custGeom>
                <a:avLst/>
                <a:gdLst>
                  <a:gd name="T0" fmla="*/ 359979 w 59"/>
                  <a:gd name="T1" fmla="*/ 68098 h 132"/>
                  <a:gd name="T2" fmla="*/ 354677 w 59"/>
                  <a:gd name="T3" fmla="*/ 47852 h 132"/>
                  <a:gd name="T4" fmla="*/ 348972 w 59"/>
                  <a:gd name="T5" fmla="*/ 32687 h 132"/>
                  <a:gd name="T6" fmla="*/ 293067 w 59"/>
                  <a:gd name="T7" fmla="*/ 0 h 132"/>
                  <a:gd name="T8" fmla="*/ 227253 w 59"/>
                  <a:gd name="T9" fmla="*/ 79869 h 132"/>
                  <a:gd name="T10" fmla="*/ 227253 w 59"/>
                  <a:gd name="T11" fmla="*/ 127777 h 132"/>
                  <a:gd name="T12" fmla="*/ 227253 w 59"/>
                  <a:gd name="T13" fmla="*/ 272904 h 132"/>
                  <a:gd name="T14" fmla="*/ 227253 w 59"/>
                  <a:gd name="T15" fmla="*/ 281735 h 132"/>
                  <a:gd name="T16" fmla="*/ 207251 w 59"/>
                  <a:gd name="T17" fmla="*/ 301692 h 132"/>
                  <a:gd name="T18" fmla="*/ 165875 w 59"/>
                  <a:gd name="T19" fmla="*/ 414115 h 132"/>
                  <a:gd name="T20" fmla="*/ 160484 w 59"/>
                  <a:gd name="T21" fmla="*/ 449679 h 132"/>
                  <a:gd name="T22" fmla="*/ 80218 w 59"/>
                  <a:gd name="T23" fmla="*/ 535858 h 132"/>
                  <a:gd name="T24" fmla="*/ 0 w 59"/>
                  <a:gd name="T25" fmla="*/ 814744 h 132"/>
                  <a:gd name="T26" fmla="*/ 5631 w 59"/>
                  <a:gd name="T27" fmla="*/ 834635 h 132"/>
                  <a:gd name="T28" fmla="*/ 17427 w 59"/>
                  <a:gd name="T29" fmla="*/ 856302 h 132"/>
                  <a:gd name="T30" fmla="*/ 68541 w 59"/>
                  <a:gd name="T31" fmla="*/ 882885 h 132"/>
                  <a:gd name="T32" fmla="*/ 132730 w 59"/>
                  <a:gd name="T33" fmla="*/ 801910 h 132"/>
                  <a:gd name="T34" fmla="*/ 176813 w 59"/>
                  <a:gd name="T35" fmla="*/ 642335 h 132"/>
                  <a:gd name="T36" fmla="*/ 251690 w 59"/>
                  <a:gd name="T37" fmla="*/ 554588 h 132"/>
                  <a:gd name="T38" fmla="*/ 279794 w 59"/>
                  <a:gd name="T39" fmla="*/ 535858 h 132"/>
                  <a:gd name="T40" fmla="*/ 293067 w 59"/>
                  <a:gd name="T41" fmla="*/ 468089 h 132"/>
                  <a:gd name="T42" fmla="*/ 310174 w 59"/>
                  <a:gd name="T43" fmla="*/ 388212 h 132"/>
                  <a:gd name="T44" fmla="*/ 318602 w 59"/>
                  <a:gd name="T45" fmla="*/ 388212 h 132"/>
                  <a:gd name="T46" fmla="*/ 348972 w 59"/>
                  <a:gd name="T47" fmla="*/ 369808 h 132"/>
                  <a:gd name="T48" fmla="*/ 359979 w 59"/>
                  <a:gd name="T49" fmla="*/ 369808 h 132"/>
                  <a:gd name="T50" fmla="*/ 359979 w 59"/>
                  <a:gd name="T51" fmla="*/ 314127 h 132"/>
                  <a:gd name="T52" fmla="*/ 359979 w 59"/>
                  <a:gd name="T53" fmla="*/ 301692 h 132"/>
                  <a:gd name="T54" fmla="*/ 359979 w 59"/>
                  <a:gd name="T55" fmla="*/ 301692 h 132"/>
                  <a:gd name="T56" fmla="*/ 359979 w 59"/>
                  <a:gd name="T57" fmla="*/ 301692 h 132"/>
                  <a:gd name="T58" fmla="*/ 359979 w 59"/>
                  <a:gd name="T59" fmla="*/ 68098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9" y="8"/>
                      <a:pt x="58" y="7"/>
                    </a:cubicBezTo>
                    <a:cubicBezTo>
                      <a:pt x="58" y="6"/>
                      <a:pt x="57" y="5"/>
                      <a:pt x="57" y="5"/>
                    </a:cubicBezTo>
                    <a:cubicBezTo>
                      <a:pt x="55" y="2"/>
                      <a:pt x="52" y="0"/>
                      <a:pt x="48" y="0"/>
                    </a:cubicBezTo>
                    <a:cubicBezTo>
                      <a:pt x="42" y="1"/>
                      <a:pt x="37" y="6"/>
                      <a:pt x="37" y="12"/>
                    </a:cubicBezTo>
                    <a:cubicBezTo>
                      <a:pt x="37" y="12"/>
                      <a:pt x="37" y="15"/>
                      <a:pt x="37" y="19"/>
                    </a:cubicBezTo>
                    <a:cubicBezTo>
                      <a:pt x="37" y="25"/>
                      <a:pt x="37" y="35"/>
                      <a:pt x="37" y="41"/>
                    </a:cubicBezTo>
                    <a:cubicBezTo>
                      <a:pt x="37" y="41"/>
                      <a:pt x="37" y="42"/>
                      <a:pt x="37" y="42"/>
                    </a:cubicBezTo>
                    <a:cubicBezTo>
                      <a:pt x="36" y="43"/>
                      <a:pt x="35" y="44"/>
                      <a:pt x="34" y="45"/>
                    </a:cubicBezTo>
                    <a:cubicBezTo>
                      <a:pt x="30" y="50"/>
                      <a:pt x="28" y="56"/>
                      <a:pt x="27" y="62"/>
                    </a:cubicBezTo>
                    <a:cubicBezTo>
                      <a:pt x="26" y="64"/>
                      <a:pt x="26" y="65"/>
                      <a:pt x="26" y="67"/>
                    </a:cubicBezTo>
                    <a:cubicBezTo>
                      <a:pt x="21" y="71"/>
                      <a:pt x="17" y="75"/>
                      <a:pt x="13" y="80"/>
                    </a:cubicBezTo>
                    <a:cubicBezTo>
                      <a:pt x="5" y="92"/>
                      <a:pt x="0" y="107"/>
                      <a:pt x="0" y="122"/>
                    </a:cubicBezTo>
                    <a:cubicBezTo>
                      <a:pt x="0" y="123"/>
                      <a:pt x="0" y="124"/>
                      <a:pt x="1" y="125"/>
                    </a:cubicBezTo>
                    <a:cubicBezTo>
                      <a:pt x="1" y="126"/>
                      <a:pt x="2" y="127"/>
                      <a:pt x="3" y="128"/>
                    </a:cubicBezTo>
                    <a:cubicBezTo>
                      <a:pt x="5" y="130"/>
                      <a:pt x="8" y="132"/>
                      <a:pt x="11" y="132"/>
                    </a:cubicBezTo>
                    <a:cubicBezTo>
                      <a:pt x="17" y="131"/>
                      <a:pt x="22" y="126"/>
                      <a:pt x="22" y="120"/>
                    </a:cubicBezTo>
                    <a:cubicBezTo>
                      <a:pt x="22" y="112"/>
                      <a:pt x="25" y="103"/>
                      <a:pt x="29" y="96"/>
                    </a:cubicBezTo>
                    <a:cubicBezTo>
                      <a:pt x="32" y="90"/>
                      <a:pt x="36" y="86"/>
                      <a:pt x="41" y="83"/>
                    </a:cubicBezTo>
                    <a:cubicBezTo>
                      <a:pt x="41" y="83"/>
                      <a:pt x="46" y="80"/>
                      <a:pt x="46" y="80"/>
                    </a:cubicBezTo>
                    <a:cubicBezTo>
                      <a:pt x="46" y="80"/>
                      <a:pt x="47" y="70"/>
                      <a:pt x="48" y="70"/>
                    </a:cubicBezTo>
                    <a:cubicBezTo>
                      <a:pt x="49" y="61"/>
                      <a:pt x="50" y="60"/>
                      <a:pt x="51" y="58"/>
                    </a:cubicBezTo>
                    <a:cubicBezTo>
                      <a:pt x="52" y="58"/>
                      <a:pt x="52" y="58"/>
                      <a:pt x="52" y="58"/>
                    </a:cubicBezTo>
                    <a:cubicBezTo>
                      <a:pt x="57" y="55"/>
                      <a:pt x="57" y="55"/>
                      <a:pt x="57" y="55"/>
                    </a:cubicBezTo>
                    <a:cubicBezTo>
                      <a:pt x="57" y="55"/>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0"/>
                    </a:lnTo>
                    <a:close/>
                  </a:path>
                </a:pathLst>
              </a:custGeom>
              <a:solidFill>
                <a:srgbClr val="35862C"/>
              </a:solidFill>
              <a:ln w="9525">
                <a:noFill/>
                <a:round/>
                <a:headEnd/>
                <a:tailEnd/>
              </a:ln>
            </p:spPr>
            <p:txBody>
              <a:bodyPr/>
              <a:lstStyle/>
              <a:p>
                <a:endParaRPr lang="en-US"/>
              </a:p>
            </p:txBody>
          </p:sp>
          <p:sp>
            <p:nvSpPr>
              <p:cNvPr id="29066" name="Freeform 1237"/>
              <p:cNvSpPr>
                <a:spLocks/>
              </p:cNvSpPr>
              <p:nvPr/>
            </p:nvSpPr>
            <p:spPr bwMode="auto">
              <a:xfrm>
                <a:off x="1493" y="2187"/>
                <a:ext cx="122" cy="275"/>
              </a:xfrm>
              <a:custGeom>
                <a:avLst/>
                <a:gdLst>
                  <a:gd name="T0" fmla="*/ 359979 w 59"/>
                  <a:gd name="T1" fmla="*/ 68098 h 132"/>
                  <a:gd name="T2" fmla="*/ 354677 w 59"/>
                  <a:gd name="T3" fmla="*/ 47852 h 132"/>
                  <a:gd name="T4" fmla="*/ 348972 w 59"/>
                  <a:gd name="T5" fmla="*/ 32687 h 132"/>
                  <a:gd name="T6" fmla="*/ 293067 w 59"/>
                  <a:gd name="T7" fmla="*/ 0 h 132"/>
                  <a:gd name="T8" fmla="*/ 227253 w 59"/>
                  <a:gd name="T9" fmla="*/ 79869 h 132"/>
                  <a:gd name="T10" fmla="*/ 227253 w 59"/>
                  <a:gd name="T11" fmla="*/ 127777 h 132"/>
                  <a:gd name="T12" fmla="*/ 227253 w 59"/>
                  <a:gd name="T13" fmla="*/ 272904 h 132"/>
                  <a:gd name="T14" fmla="*/ 227253 w 59"/>
                  <a:gd name="T15" fmla="*/ 281735 h 132"/>
                  <a:gd name="T16" fmla="*/ 207251 w 59"/>
                  <a:gd name="T17" fmla="*/ 301692 h 132"/>
                  <a:gd name="T18" fmla="*/ 165875 w 59"/>
                  <a:gd name="T19" fmla="*/ 414115 h 132"/>
                  <a:gd name="T20" fmla="*/ 160484 w 59"/>
                  <a:gd name="T21" fmla="*/ 449679 h 132"/>
                  <a:gd name="T22" fmla="*/ 80218 w 59"/>
                  <a:gd name="T23" fmla="*/ 535858 h 132"/>
                  <a:gd name="T24" fmla="*/ 0 w 59"/>
                  <a:gd name="T25" fmla="*/ 814744 h 132"/>
                  <a:gd name="T26" fmla="*/ 5631 w 59"/>
                  <a:gd name="T27" fmla="*/ 834635 h 132"/>
                  <a:gd name="T28" fmla="*/ 17427 w 59"/>
                  <a:gd name="T29" fmla="*/ 856302 h 132"/>
                  <a:gd name="T30" fmla="*/ 68541 w 59"/>
                  <a:gd name="T31" fmla="*/ 882885 h 132"/>
                  <a:gd name="T32" fmla="*/ 132730 w 59"/>
                  <a:gd name="T33" fmla="*/ 801910 h 132"/>
                  <a:gd name="T34" fmla="*/ 176813 w 59"/>
                  <a:gd name="T35" fmla="*/ 642335 h 132"/>
                  <a:gd name="T36" fmla="*/ 251690 w 59"/>
                  <a:gd name="T37" fmla="*/ 554588 h 132"/>
                  <a:gd name="T38" fmla="*/ 279794 w 59"/>
                  <a:gd name="T39" fmla="*/ 535858 h 132"/>
                  <a:gd name="T40" fmla="*/ 293067 w 59"/>
                  <a:gd name="T41" fmla="*/ 468089 h 132"/>
                  <a:gd name="T42" fmla="*/ 310174 w 59"/>
                  <a:gd name="T43" fmla="*/ 394031 h 132"/>
                  <a:gd name="T44" fmla="*/ 318602 w 59"/>
                  <a:gd name="T45" fmla="*/ 388212 h 132"/>
                  <a:gd name="T46" fmla="*/ 348972 w 59"/>
                  <a:gd name="T47" fmla="*/ 369808 h 132"/>
                  <a:gd name="T48" fmla="*/ 359979 w 59"/>
                  <a:gd name="T49" fmla="*/ 369808 h 132"/>
                  <a:gd name="T50" fmla="*/ 359979 w 59"/>
                  <a:gd name="T51" fmla="*/ 314127 h 132"/>
                  <a:gd name="T52" fmla="*/ 359979 w 59"/>
                  <a:gd name="T53" fmla="*/ 301692 h 132"/>
                  <a:gd name="T54" fmla="*/ 359979 w 59"/>
                  <a:gd name="T55" fmla="*/ 301692 h 132"/>
                  <a:gd name="T56" fmla="*/ 359979 w 59"/>
                  <a:gd name="T57" fmla="*/ 301692 h 132"/>
                  <a:gd name="T58" fmla="*/ 359979 w 59"/>
                  <a:gd name="T59" fmla="*/ 68098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9" y="8"/>
                      <a:pt x="58" y="7"/>
                    </a:cubicBezTo>
                    <a:cubicBezTo>
                      <a:pt x="58" y="6"/>
                      <a:pt x="57" y="5"/>
                      <a:pt x="57" y="5"/>
                    </a:cubicBezTo>
                    <a:cubicBezTo>
                      <a:pt x="55" y="2"/>
                      <a:pt x="52" y="0"/>
                      <a:pt x="48" y="0"/>
                    </a:cubicBezTo>
                    <a:cubicBezTo>
                      <a:pt x="42" y="1"/>
                      <a:pt x="37" y="6"/>
                      <a:pt x="37" y="12"/>
                    </a:cubicBezTo>
                    <a:cubicBezTo>
                      <a:pt x="37" y="12"/>
                      <a:pt x="37" y="15"/>
                      <a:pt x="37" y="19"/>
                    </a:cubicBezTo>
                    <a:cubicBezTo>
                      <a:pt x="37" y="26"/>
                      <a:pt x="37" y="35"/>
                      <a:pt x="37" y="41"/>
                    </a:cubicBezTo>
                    <a:cubicBezTo>
                      <a:pt x="37" y="42"/>
                      <a:pt x="37" y="42"/>
                      <a:pt x="37" y="42"/>
                    </a:cubicBezTo>
                    <a:cubicBezTo>
                      <a:pt x="36" y="43"/>
                      <a:pt x="35" y="44"/>
                      <a:pt x="34" y="45"/>
                    </a:cubicBezTo>
                    <a:cubicBezTo>
                      <a:pt x="30" y="50"/>
                      <a:pt x="28" y="56"/>
                      <a:pt x="27" y="62"/>
                    </a:cubicBezTo>
                    <a:cubicBezTo>
                      <a:pt x="26" y="64"/>
                      <a:pt x="26" y="65"/>
                      <a:pt x="26" y="67"/>
                    </a:cubicBezTo>
                    <a:cubicBezTo>
                      <a:pt x="21" y="71"/>
                      <a:pt x="17" y="75"/>
                      <a:pt x="13" y="80"/>
                    </a:cubicBezTo>
                    <a:cubicBezTo>
                      <a:pt x="5" y="92"/>
                      <a:pt x="0" y="107"/>
                      <a:pt x="0" y="122"/>
                    </a:cubicBezTo>
                    <a:cubicBezTo>
                      <a:pt x="0" y="123"/>
                      <a:pt x="0" y="124"/>
                      <a:pt x="1" y="125"/>
                    </a:cubicBezTo>
                    <a:cubicBezTo>
                      <a:pt x="1" y="126"/>
                      <a:pt x="2" y="127"/>
                      <a:pt x="3" y="128"/>
                    </a:cubicBezTo>
                    <a:cubicBezTo>
                      <a:pt x="5" y="130"/>
                      <a:pt x="8" y="132"/>
                      <a:pt x="11" y="132"/>
                    </a:cubicBezTo>
                    <a:cubicBezTo>
                      <a:pt x="17" y="131"/>
                      <a:pt x="22" y="126"/>
                      <a:pt x="22" y="120"/>
                    </a:cubicBezTo>
                    <a:cubicBezTo>
                      <a:pt x="22" y="112"/>
                      <a:pt x="24" y="103"/>
                      <a:pt x="29" y="96"/>
                    </a:cubicBezTo>
                    <a:cubicBezTo>
                      <a:pt x="32" y="90"/>
                      <a:pt x="36" y="86"/>
                      <a:pt x="41" y="83"/>
                    </a:cubicBezTo>
                    <a:cubicBezTo>
                      <a:pt x="41" y="83"/>
                      <a:pt x="46" y="80"/>
                      <a:pt x="46" y="80"/>
                    </a:cubicBezTo>
                    <a:cubicBezTo>
                      <a:pt x="46" y="80"/>
                      <a:pt x="47" y="70"/>
                      <a:pt x="48" y="70"/>
                    </a:cubicBezTo>
                    <a:cubicBezTo>
                      <a:pt x="49" y="61"/>
                      <a:pt x="50" y="60"/>
                      <a:pt x="51" y="59"/>
                    </a:cubicBezTo>
                    <a:cubicBezTo>
                      <a:pt x="52" y="58"/>
                      <a:pt x="52" y="58"/>
                      <a:pt x="52" y="58"/>
                    </a:cubicBezTo>
                    <a:cubicBezTo>
                      <a:pt x="57" y="55"/>
                      <a:pt x="57" y="55"/>
                      <a:pt x="57" y="55"/>
                    </a:cubicBezTo>
                    <a:cubicBezTo>
                      <a:pt x="57" y="55"/>
                      <a:pt x="59" y="55"/>
                      <a:pt x="59" y="55"/>
                    </a:cubicBezTo>
                    <a:cubicBezTo>
                      <a:pt x="59" y="54"/>
                      <a:pt x="59" y="47"/>
                      <a:pt x="59" y="47"/>
                    </a:cubicBezTo>
                    <a:cubicBezTo>
                      <a:pt x="59" y="47"/>
                      <a:pt x="59" y="45"/>
                      <a:pt x="59" y="45"/>
                    </a:cubicBezTo>
                    <a:cubicBezTo>
                      <a:pt x="59" y="45"/>
                      <a:pt x="59" y="45"/>
                      <a:pt x="59" y="45"/>
                    </a:cubicBezTo>
                    <a:cubicBezTo>
                      <a:pt x="59" y="45"/>
                      <a:pt x="59" y="45"/>
                      <a:pt x="59" y="45"/>
                    </a:cubicBezTo>
                    <a:lnTo>
                      <a:pt x="59" y="10"/>
                    </a:lnTo>
                    <a:close/>
                  </a:path>
                </a:pathLst>
              </a:custGeom>
              <a:solidFill>
                <a:srgbClr val="37862C"/>
              </a:solidFill>
              <a:ln w="9525">
                <a:noFill/>
                <a:round/>
                <a:headEnd/>
                <a:tailEnd/>
              </a:ln>
            </p:spPr>
            <p:txBody>
              <a:bodyPr/>
              <a:lstStyle/>
              <a:p>
                <a:endParaRPr lang="en-US"/>
              </a:p>
            </p:txBody>
          </p:sp>
          <p:sp>
            <p:nvSpPr>
              <p:cNvPr id="29067" name="Freeform 1238"/>
              <p:cNvSpPr>
                <a:spLocks/>
              </p:cNvSpPr>
              <p:nvPr/>
            </p:nvSpPr>
            <p:spPr bwMode="auto">
              <a:xfrm>
                <a:off x="1493" y="2187"/>
                <a:ext cx="122" cy="275"/>
              </a:xfrm>
              <a:custGeom>
                <a:avLst/>
                <a:gdLst>
                  <a:gd name="T0" fmla="*/ 359979 w 59"/>
                  <a:gd name="T1" fmla="*/ 68098 h 132"/>
                  <a:gd name="T2" fmla="*/ 354677 w 59"/>
                  <a:gd name="T3" fmla="*/ 47852 h 132"/>
                  <a:gd name="T4" fmla="*/ 348972 w 59"/>
                  <a:gd name="T5" fmla="*/ 32687 h 132"/>
                  <a:gd name="T6" fmla="*/ 293067 w 59"/>
                  <a:gd name="T7" fmla="*/ 0 h 132"/>
                  <a:gd name="T8" fmla="*/ 227253 w 59"/>
                  <a:gd name="T9" fmla="*/ 79869 h 132"/>
                  <a:gd name="T10" fmla="*/ 227253 w 59"/>
                  <a:gd name="T11" fmla="*/ 127777 h 132"/>
                  <a:gd name="T12" fmla="*/ 227253 w 59"/>
                  <a:gd name="T13" fmla="*/ 272904 h 132"/>
                  <a:gd name="T14" fmla="*/ 227253 w 59"/>
                  <a:gd name="T15" fmla="*/ 281735 h 132"/>
                  <a:gd name="T16" fmla="*/ 207251 w 59"/>
                  <a:gd name="T17" fmla="*/ 308321 h 132"/>
                  <a:gd name="T18" fmla="*/ 165875 w 59"/>
                  <a:gd name="T19" fmla="*/ 414115 h 132"/>
                  <a:gd name="T20" fmla="*/ 160484 w 59"/>
                  <a:gd name="T21" fmla="*/ 449679 h 132"/>
                  <a:gd name="T22" fmla="*/ 80218 w 59"/>
                  <a:gd name="T23" fmla="*/ 535858 h 132"/>
                  <a:gd name="T24" fmla="*/ 0 w 59"/>
                  <a:gd name="T25" fmla="*/ 814744 h 132"/>
                  <a:gd name="T26" fmla="*/ 5631 w 59"/>
                  <a:gd name="T27" fmla="*/ 834635 h 132"/>
                  <a:gd name="T28" fmla="*/ 17427 w 59"/>
                  <a:gd name="T29" fmla="*/ 856302 h 132"/>
                  <a:gd name="T30" fmla="*/ 68541 w 59"/>
                  <a:gd name="T31" fmla="*/ 882885 h 132"/>
                  <a:gd name="T32" fmla="*/ 132730 w 59"/>
                  <a:gd name="T33" fmla="*/ 801910 h 132"/>
                  <a:gd name="T34" fmla="*/ 176813 w 59"/>
                  <a:gd name="T35" fmla="*/ 642335 h 132"/>
                  <a:gd name="T36" fmla="*/ 251690 w 59"/>
                  <a:gd name="T37" fmla="*/ 554588 h 132"/>
                  <a:gd name="T38" fmla="*/ 279794 w 59"/>
                  <a:gd name="T39" fmla="*/ 535858 h 132"/>
                  <a:gd name="T40" fmla="*/ 287418 w 59"/>
                  <a:gd name="T41" fmla="*/ 468089 h 132"/>
                  <a:gd name="T42" fmla="*/ 310174 w 59"/>
                  <a:gd name="T43" fmla="*/ 394031 h 132"/>
                  <a:gd name="T44" fmla="*/ 318602 w 59"/>
                  <a:gd name="T45" fmla="*/ 388212 h 132"/>
                  <a:gd name="T46" fmla="*/ 348972 w 59"/>
                  <a:gd name="T47" fmla="*/ 369808 h 132"/>
                  <a:gd name="T48" fmla="*/ 354677 w 59"/>
                  <a:gd name="T49" fmla="*/ 369808 h 132"/>
                  <a:gd name="T50" fmla="*/ 354677 w 59"/>
                  <a:gd name="T51" fmla="*/ 314127 h 132"/>
                  <a:gd name="T52" fmla="*/ 359979 w 59"/>
                  <a:gd name="T53" fmla="*/ 301692 h 132"/>
                  <a:gd name="T54" fmla="*/ 359979 w 59"/>
                  <a:gd name="T55" fmla="*/ 301692 h 132"/>
                  <a:gd name="T56" fmla="*/ 359979 w 59"/>
                  <a:gd name="T57" fmla="*/ 295565 h 132"/>
                  <a:gd name="T58" fmla="*/ 359979 w 59"/>
                  <a:gd name="T59" fmla="*/ 68098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9" y="8"/>
                      <a:pt x="58" y="7"/>
                    </a:cubicBezTo>
                    <a:cubicBezTo>
                      <a:pt x="58" y="6"/>
                      <a:pt x="57" y="5"/>
                      <a:pt x="57" y="5"/>
                    </a:cubicBezTo>
                    <a:cubicBezTo>
                      <a:pt x="55" y="2"/>
                      <a:pt x="52" y="0"/>
                      <a:pt x="48" y="0"/>
                    </a:cubicBezTo>
                    <a:cubicBezTo>
                      <a:pt x="42" y="1"/>
                      <a:pt x="37" y="6"/>
                      <a:pt x="37" y="12"/>
                    </a:cubicBezTo>
                    <a:cubicBezTo>
                      <a:pt x="37" y="13"/>
                      <a:pt x="37" y="15"/>
                      <a:pt x="37" y="19"/>
                    </a:cubicBezTo>
                    <a:cubicBezTo>
                      <a:pt x="37" y="26"/>
                      <a:pt x="37" y="35"/>
                      <a:pt x="37" y="41"/>
                    </a:cubicBezTo>
                    <a:cubicBezTo>
                      <a:pt x="37" y="42"/>
                      <a:pt x="37" y="42"/>
                      <a:pt x="37" y="42"/>
                    </a:cubicBezTo>
                    <a:cubicBezTo>
                      <a:pt x="36" y="43"/>
                      <a:pt x="35" y="44"/>
                      <a:pt x="34" y="46"/>
                    </a:cubicBezTo>
                    <a:cubicBezTo>
                      <a:pt x="30" y="50"/>
                      <a:pt x="28" y="56"/>
                      <a:pt x="27" y="62"/>
                    </a:cubicBezTo>
                    <a:cubicBezTo>
                      <a:pt x="26" y="64"/>
                      <a:pt x="26" y="65"/>
                      <a:pt x="26" y="67"/>
                    </a:cubicBezTo>
                    <a:cubicBezTo>
                      <a:pt x="21" y="71"/>
                      <a:pt x="17" y="75"/>
                      <a:pt x="13" y="80"/>
                    </a:cubicBezTo>
                    <a:cubicBezTo>
                      <a:pt x="5" y="92"/>
                      <a:pt x="0" y="107"/>
                      <a:pt x="0" y="122"/>
                    </a:cubicBezTo>
                    <a:cubicBezTo>
                      <a:pt x="0" y="123"/>
                      <a:pt x="0" y="124"/>
                      <a:pt x="1" y="125"/>
                    </a:cubicBezTo>
                    <a:cubicBezTo>
                      <a:pt x="1" y="126"/>
                      <a:pt x="2" y="127"/>
                      <a:pt x="3" y="128"/>
                    </a:cubicBezTo>
                    <a:cubicBezTo>
                      <a:pt x="5" y="130"/>
                      <a:pt x="8" y="132"/>
                      <a:pt x="11" y="132"/>
                    </a:cubicBezTo>
                    <a:cubicBezTo>
                      <a:pt x="17" y="131"/>
                      <a:pt x="22" y="126"/>
                      <a:pt x="22" y="120"/>
                    </a:cubicBezTo>
                    <a:cubicBezTo>
                      <a:pt x="22" y="112"/>
                      <a:pt x="24" y="103"/>
                      <a:pt x="29" y="96"/>
                    </a:cubicBezTo>
                    <a:cubicBezTo>
                      <a:pt x="32" y="90"/>
                      <a:pt x="36" y="86"/>
                      <a:pt x="41" y="83"/>
                    </a:cubicBezTo>
                    <a:cubicBezTo>
                      <a:pt x="41" y="83"/>
                      <a:pt x="46" y="80"/>
                      <a:pt x="46" y="80"/>
                    </a:cubicBezTo>
                    <a:cubicBezTo>
                      <a:pt x="46" y="80"/>
                      <a:pt x="47" y="70"/>
                      <a:pt x="47" y="70"/>
                    </a:cubicBezTo>
                    <a:cubicBezTo>
                      <a:pt x="49" y="61"/>
                      <a:pt x="50" y="60"/>
                      <a:pt x="51" y="59"/>
                    </a:cubicBezTo>
                    <a:cubicBezTo>
                      <a:pt x="52" y="58"/>
                      <a:pt x="52" y="58"/>
                      <a:pt x="52" y="58"/>
                    </a:cubicBezTo>
                    <a:cubicBezTo>
                      <a:pt x="57" y="55"/>
                      <a:pt x="57" y="55"/>
                      <a:pt x="57" y="55"/>
                    </a:cubicBezTo>
                    <a:cubicBezTo>
                      <a:pt x="57" y="55"/>
                      <a:pt x="58" y="55"/>
                      <a:pt x="58" y="55"/>
                    </a:cubicBezTo>
                    <a:cubicBezTo>
                      <a:pt x="58" y="54"/>
                      <a:pt x="58" y="47"/>
                      <a:pt x="58" y="47"/>
                    </a:cubicBezTo>
                    <a:cubicBezTo>
                      <a:pt x="59" y="47"/>
                      <a:pt x="59" y="45"/>
                      <a:pt x="59" y="45"/>
                    </a:cubicBezTo>
                    <a:cubicBezTo>
                      <a:pt x="59" y="45"/>
                      <a:pt x="59" y="45"/>
                      <a:pt x="59" y="45"/>
                    </a:cubicBezTo>
                    <a:cubicBezTo>
                      <a:pt x="59" y="44"/>
                      <a:pt x="59" y="44"/>
                      <a:pt x="59" y="44"/>
                    </a:cubicBezTo>
                    <a:lnTo>
                      <a:pt x="59" y="10"/>
                    </a:lnTo>
                    <a:close/>
                  </a:path>
                </a:pathLst>
              </a:custGeom>
              <a:solidFill>
                <a:srgbClr val="38872D"/>
              </a:solidFill>
              <a:ln w="9525">
                <a:noFill/>
                <a:round/>
                <a:headEnd/>
                <a:tailEnd/>
              </a:ln>
            </p:spPr>
            <p:txBody>
              <a:bodyPr/>
              <a:lstStyle/>
              <a:p>
                <a:endParaRPr lang="en-US"/>
              </a:p>
            </p:txBody>
          </p:sp>
          <p:sp>
            <p:nvSpPr>
              <p:cNvPr id="29068" name="Freeform 1239"/>
              <p:cNvSpPr>
                <a:spLocks/>
              </p:cNvSpPr>
              <p:nvPr/>
            </p:nvSpPr>
            <p:spPr bwMode="auto">
              <a:xfrm>
                <a:off x="1493" y="2187"/>
                <a:ext cx="122" cy="275"/>
              </a:xfrm>
              <a:custGeom>
                <a:avLst/>
                <a:gdLst>
                  <a:gd name="T0" fmla="*/ 359979 w 59"/>
                  <a:gd name="T1" fmla="*/ 68098 h 132"/>
                  <a:gd name="T2" fmla="*/ 354677 w 59"/>
                  <a:gd name="T3" fmla="*/ 47852 h 132"/>
                  <a:gd name="T4" fmla="*/ 348972 w 59"/>
                  <a:gd name="T5" fmla="*/ 32687 h 132"/>
                  <a:gd name="T6" fmla="*/ 293067 w 59"/>
                  <a:gd name="T7" fmla="*/ 0 h 132"/>
                  <a:gd name="T8" fmla="*/ 227253 w 59"/>
                  <a:gd name="T9" fmla="*/ 79869 h 132"/>
                  <a:gd name="T10" fmla="*/ 227253 w 59"/>
                  <a:gd name="T11" fmla="*/ 127777 h 132"/>
                  <a:gd name="T12" fmla="*/ 227253 w 59"/>
                  <a:gd name="T13" fmla="*/ 272904 h 132"/>
                  <a:gd name="T14" fmla="*/ 227253 w 59"/>
                  <a:gd name="T15" fmla="*/ 281735 h 132"/>
                  <a:gd name="T16" fmla="*/ 207251 w 59"/>
                  <a:gd name="T17" fmla="*/ 308321 h 132"/>
                  <a:gd name="T18" fmla="*/ 165875 w 59"/>
                  <a:gd name="T19" fmla="*/ 414115 h 132"/>
                  <a:gd name="T20" fmla="*/ 160484 w 59"/>
                  <a:gd name="T21" fmla="*/ 449679 h 132"/>
                  <a:gd name="T22" fmla="*/ 85508 w 59"/>
                  <a:gd name="T23" fmla="*/ 535858 h 132"/>
                  <a:gd name="T24" fmla="*/ 0 w 59"/>
                  <a:gd name="T25" fmla="*/ 814744 h 132"/>
                  <a:gd name="T26" fmla="*/ 5631 w 59"/>
                  <a:gd name="T27" fmla="*/ 834635 h 132"/>
                  <a:gd name="T28" fmla="*/ 17427 w 59"/>
                  <a:gd name="T29" fmla="*/ 856302 h 132"/>
                  <a:gd name="T30" fmla="*/ 68541 w 59"/>
                  <a:gd name="T31" fmla="*/ 882885 h 132"/>
                  <a:gd name="T32" fmla="*/ 132730 w 59"/>
                  <a:gd name="T33" fmla="*/ 801910 h 132"/>
                  <a:gd name="T34" fmla="*/ 176813 w 59"/>
                  <a:gd name="T35" fmla="*/ 642335 h 132"/>
                  <a:gd name="T36" fmla="*/ 251690 w 59"/>
                  <a:gd name="T37" fmla="*/ 554588 h 132"/>
                  <a:gd name="T38" fmla="*/ 274459 w 59"/>
                  <a:gd name="T39" fmla="*/ 535858 h 132"/>
                  <a:gd name="T40" fmla="*/ 287418 w 59"/>
                  <a:gd name="T41" fmla="*/ 468089 h 132"/>
                  <a:gd name="T42" fmla="*/ 310174 w 59"/>
                  <a:gd name="T43" fmla="*/ 394031 h 132"/>
                  <a:gd name="T44" fmla="*/ 318602 w 59"/>
                  <a:gd name="T45" fmla="*/ 388212 h 132"/>
                  <a:gd name="T46" fmla="*/ 348972 w 59"/>
                  <a:gd name="T47" fmla="*/ 369808 h 132"/>
                  <a:gd name="T48" fmla="*/ 354677 w 59"/>
                  <a:gd name="T49" fmla="*/ 369808 h 132"/>
                  <a:gd name="T50" fmla="*/ 354677 w 59"/>
                  <a:gd name="T51" fmla="*/ 314127 h 132"/>
                  <a:gd name="T52" fmla="*/ 359979 w 59"/>
                  <a:gd name="T53" fmla="*/ 301692 h 132"/>
                  <a:gd name="T54" fmla="*/ 359979 w 59"/>
                  <a:gd name="T55" fmla="*/ 301692 h 132"/>
                  <a:gd name="T56" fmla="*/ 359979 w 59"/>
                  <a:gd name="T57" fmla="*/ 295565 h 132"/>
                  <a:gd name="T58" fmla="*/ 359979 w 59"/>
                  <a:gd name="T59" fmla="*/ 68098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8" y="8"/>
                      <a:pt x="58" y="7"/>
                    </a:cubicBezTo>
                    <a:cubicBezTo>
                      <a:pt x="58" y="6"/>
                      <a:pt x="57" y="5"/>
                      <a:pt x="57" y="5"/>
                    </a:cubicBezTo>
                    <a:cubicBezTo>
                      <a:pt x="55" y="2"/>
                      <a:pt x="52" y="0"/>
                      <a:pt x="48" y="0"/>
                    </a:cubicBezTo>
                    <a:cubicBezTo>
                      <a:pt x="42" y="1"/>
                      <a:pt x="37" y="6"/>
                      <a:pt x="37" y="12"/>
                    </a:cubicBezTo>
                    <a:cubicBezTo>
                      <a:pt x="37" y="13"/>
                      <a:pt x="37" y="15"/>
                      <a:pt x="37" y="19"/>
                    </a:cubicBezTo>
                    <a:cubicBezTo>
                      <a:pt x="37" y="26"/>
                      <a:pt x="37" y="35"/>
                      <a:pt x="37" y="41"/>
                    </a:cubicBezTo>
                    <a:cubicBezTo>
                      <a:pt x="37" y="42"/>
                      <a:pt x="37" y="42"/>
                      <a:pt x="37" y="42"/>
                    </a:cubicBezTo>
                    <a:cubicBezTo>
                      <a:pt x="36" y="43"/>
                      <a:pt x="35" y="45"/>
                      <a:pt x="34" y="46"/>
                    </a:cubicBezTo>
                    <a:cubicBezTo>
                      <a:pt x="30" y="50"/>
                      <a:pt x="28" y="56"/>
                      <a:pt x="27" y="62"/>
                    </a:cubicBezTo>
                    <a:cubicBezTo>
                      <a:pt x="26" y="64"/>
                      <a:pt x="26" y="65"/>
                      <a:pt x="26" y="67"/>
                    </a:cubicBezTo>
                    <a:cubicBezTo>
                      <a:pt x="21" y="71"/>
                      <a:pt x="17" y="75"/>
                      <a:pt x="14" y="80"/>
                    </a:cubicBezTo>
                    <a:cubicBezTo>
                      <a:pt x="5" y="92"/>
                      <a:pt x="0" y="107"/>
                      <a:pt x="0" y="122"/>
                    </a:cubicBezTo>
                    <a:cubicBezTo>
                      <a:pt x="0" y="123"/>
                      <a:pt x="0" y="124"/>
                      <a:pt x="1" y="125"/>
                    </a:cubicBezTo>
                    <a:cubicBezTo>
                      <a:pt x="1" y="126"/>
                      <a:pt x="2" y="127"/>
                      <a:pt x="3" y="128"/>
                    </a:cubicBezTo>
                    <a:cubicBezTo>
                      <a:pt x="5" y="130"/>
                      <a:pt x="8" y="132"/>
                      <a:pt x="11" y="132"/>
                    </a:cubicBezTo>
                    <a:cubicBezTo>
                      <a:pt x="17" y="131"/>
                      <a:pt x="22" y="126"/>
                      <a:pt x="22" y="120"/>
                    </a:cubicBezTo>
                    <a:cubicBezTo>
                      <a:pt x="22" y="112"/>
                      <a:pt x="24" y="103"/>
                      <a:pt x="29" y="96"/>
                    </a:cubicBezTo>
                    <a:cubicBezTo>
                      <a:pt x="32" y="90"/>
                      <a:pt x="36" y="86"/>
                      <a:pt x="41" y="83"/>
                    </a:cubicBezTo>
                    <a:cubicBezTo>
                      <a:pt x="41" y="83"/>
                      <a:pt x="45" y="80"/>
                      <a:pt x="45" y="80"/>
                    </a:cubicBezTo>
                    <a:cubicBezTo>
                      <a:pt x="46" y="80"/>
                      <a:pt x="47" y="70"/>
                      <a:pt x="47" y="70"/>
                    </a:cubicBezTo>
                    <a:cubicBezTo>
                      <a:pt x="49" y="61"/>
                      <a:pt x="50" y="60"/>
                      <a:pt x="51" y="59"/>
                    </a:cubicBezTo>
                    <a:cubicBezTo>
                      <a:pt x="51" y="58"/>
                      <a:pt x="52" y="58"/>
                      <a:pt x="52" y="58"/>
                    </a:cubicBezTo>
                    <a:cubicBezTo>
                      <a:pt x="57" y="55"/>
                      <a:pt x="57" y="55"/>
                      <a:pt x="57" y="55"/>
                    </a:cubicBezTo>
                    <a:cubicBezTo>
                      <a:pt x="57" y="55"/>
                      <a:pt x="58" y="55"/>
                      <a:pt x="58" y="55"/>
                    </a:cubicBezTo>
                    <a:cubicBezTo>
                      <a:pt x="58" y="54"/>
                      <a:pt x="58" y="47"/>
                      <a:pt x="58" y="47"/>
                    </a:cubicBezTo>
                    <a:cubicBezTo>
                      <a:pt x="58" y="47"/>
                      <a:pt x="59" y="45"/>
                      <a:pt x="59" y="45"/>
                    </a:cubicBezTo>
                    <a:cubicBezTo>
                      <a:pt x="59" y="45"/>
                      <a:pt x="59" y="45"/>
                      <a:pt x="59" y="45"/>
                    </a:cubicBezTo>
                    <a:cubicBezTo>
                      <a:pt x="59" y="44"/>
                      <a:pt x="59" y="44"/>
                      <a:pt x="59" y="44"/>
                    </a:cubicBezTo>
                    <a:lnTo>
                      <a:pt x="59" y="10"/>
                    </a:lnTo>
                    <a:close/>
                  </a:path>
                </a:pathLst>
              </a:custGeom>
              <a:solidFill>
                <a:srgbClr val="39882D"/>
              </a:solidFill>
              <a:ln w="9525">
                <a:noFill/>
                <a:round/>
                <a:headEnd/>
                <a:tailEnd/>
              </a:ln>
            </p:spPr>
            <p:txBody>
              <a:bodyPr/>
              <a:lstStyle/>
              <a:p>
                <a:endParaRPr lang="en-US"/>
              </a:p>
            </p:txBody>
          </p:sp>
          <p:sp>
            <p:nvSpPr>
              <p:cNvPr id="29069" name="Freeform 1240"/>
              <p:cNvSpPr>
                <a:spLocks/>
              </p:cNvSpPr>
              <p:nvPr/>
            </p:nvSpPr>
            <p:spPr bwMode="auto">
              <a:xfrm>
                <a:off x="1493" y="2187"/>
                <a:ext cx="122" cy="275"/>
              </a:xfrm>
              <a:custGeom>
                <a:avLst/>
                <a:gdLst>
                  <a:gd name="T0" fmla="*/ 359979 w 59"/>
                  <a:gd name="T1" fmla="*/ 68098 h 132"/>
                  <a:gd name="T2" fmla="*/ 354677 w 59"/>
                  <a:gd name="T3" fmla="*/ 47852 h 132"/>
                  <a:gd name="T4" fmla="*/ 348972 w 59"/>
                  <a:gd name="T5" fmla="*/ 32687 h 132"/>
                  <a:gd name="T6" fmla="*/ 293067 w 59"/>
                  <a:gd name="T7" fmla="*/ 0 h 132"/>
                  <a:gd name="T8" fmla="*/ 227253 w 59"/>
                  <a:gd name="T9" fmla="*/ 86506 h 132"/>
                  <a:gd name="T10" fmla="*/ 227253 w 59"/>
                  <a:gd name="T11" fmla="*/ 127777 h 132"/>
                  <a:gd name="T12" fmla="*/ 227253 w 59"/>
                  <a:gd name="T13" fmla="*/ 272904 h 132"/>
                  <a:gd name="T14" fmla="*/ 227253 w 59"/>
                  <a:gd name="T15" fmla="*/ 288537 h 132"/>
                  <a:gd name="T16" fmla="*/ 207251 w 59"/>
                  <a:gd name="T17" fmla="*/ 308321 h 132"/>
                  <a:gd name="T18" fmla="*/ 165875 w 59"/>
                  <a:gd name="T19" fmla="*/ 414115 h 132"/>
                  <a:gd name="T20" fmla="*/ 160484 w 59"/>
                  <a:gd name="T21" fmla="*/ 449679 h 132"/>
                  <a:gd name="T22" fmla="*/ 85508 w 59"/>
                  <a:gd name="T23" fmla="*/ 535858 h 132"/>
                  <a:gd name="T24" fmla="*/ 0 w 59"/>
                  <a:gd name="T25" fmla="*/ 814744 h 132"/>
                  <a:gd name="T26" fmla="*/ 5631 w 59"/>
                  <a:gd name="T27" fmla="*/ 834635 h 132"/>
                  <a:gd name="T28" fmla="*/ 17427 w 59"/>
                  <a:gd name="T29" fmla="*/ 856302 h 132"/>
                  <a:gd name="T30" fmla="*/ 68541 w 59"/>
                  <a:gd name="T31" fmla="*/ 876246 h 132"/>
                  <a:gd name="T32" fmla="*/ 132730 w 59"/>
                  <a:gd name="T33" fmla="*/ 801910 h 132"/>
                  <a:gd name="T34" fmla="*/ 176813 w 59"/>
                  <a:gd name="T35" fmla="*/ 642335 h 132"/>
                  <a:gd name="T36" fmla="*/ 251690 w 59"/>
                  <a:gd name="T37" fmla="*/ 554588 h 132"/>
                  <a:gd name="T38" fmla="*/ 274459 w 59"/>
                  <a:gd name="T39" fmla="*/ 535858 h 132"/>
                  <a:gd name="T40" fmla="*/ 287418 w 59"/>
                  <a:gd name="T41" fmla="*/ 468089 h 132"/>
                  <a:gd name="T42" fmla="*/ 310174 w 59"/>
                  <a:gd name="T43" fmla="*/ 394031 h 132"/>
                  <a:gd name="T44" fmla="*/ 318602 w 59"/>
                  <a:gd name="T45" fmla="*/ 388212 h 132"/>
                  <a:gd name="T46" fmla="*/ 348972 w 59"/>
                  <a:gd name="T47" fmla="*/ 369808 h 132"/>
                  <a:gd name="T48" fmla="*/ 354677 w 59"/>
                  <a:gd name="T49" fmla="*/ 369808 h 132"/>
                  <a:gd name="T50" fmla="*/ 354677 w 59"/>
                  <a:gd name="T51" fmla="*/ 314127 h 132"/>
                  <a:gd name="T52" fmla="*/ 359979 w 59"/>
                  <a:gd name="T53" fmla="*/ 301692 h 132"/>
                  <a:gd name="T54" fmla="*/ 359979 w 59"/>
                  <a:gd name="T55" fmla="*/ 301692 h 132"/>
                  <a:gd name="T56" fmla="*/ 359979 w 59"/>
                  <a:gd name="T57" fmla="*/ 295565 h 132"/>
                  <a:gd name="T58" fmla="*/ 359979 w 59"/>
                  <a:gd name="T59" fmla="*/ 68098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8" y="8"/>
                      <a:pt x="58" y="7"/>
                    </a:cubicBezTo>
                    <a:cubicBezTo>
                      <a:pt x="58" y="6"/>
                      <a:pt x="57" y="5"/>
                      <a:pt x="57" y="5"/>
                    </a:cubicBezTo>
                    <a:cubicBezTo>
                      <a:pt x="55" y="2"/>
                      <a:pt x="52" y="0"/>
                      <a:pt x="48" y="0"/>
                    </a:cubicBezTo>
                    <a:cubicBezTo>
                      <a:pt x="42" y="1"/>
                      <a:pt x="37" y="6"/>
                      <a:pt x="37" y="13"/>
                    </a:cubicBezTo>
                    <a:cubicBezTo>
                      <a:pt x="37" y="13"/>
                      <a:pt x="37" y="16"/>
                      <a:pt x="37" y="19"/>
                    </a:cubicBezTo>
                    <a:cubicBezTo>
                      <a:pt x="37" y="26"/>
                      <a:pt x="37" y="35"/>
                      <a:pt x="37" y="41"/>
                    </a:cubicBezTo>
                    <a:cubicBezTo>
                      <a:pt x="37" y="42"/>
                      <a:pt x="37" y="42"/>
                      <a:pt x="37" y="43"/>
                    </a:cubicBezTo>
                    <a:cubicBezTo>
                      <a:pt x="36" y="44"/>
                      <a:pt x="35" y="45"/>
                      <a:pt x="34" y="46"/>
                    </a:cubicBezTo>
                    <a:cubicBezTo>
                      <a:pt x="30" y="50"/>
                      <a:pt x="28" y="56"/>
                      <a:pt x="27" y="62"/>
                    </a:cubicBezTo>
                    <a:cubicBezTo>
                      <a:pt x="26" y="64"/>
                      <a:pt x="26" y="66"/>
                      <a:pt x="26" y="67"/>
                    </a:cubicBezTo>
                    <a:cubicBezTo>
                      <a:pt x="21" y="71"/>
                      <a:pt x="17" y="75"/>
                      <a:pt x="14" y="80"/>
                    </a:cubicBezTo>
                    <a:cubicBezTo>
                      <a:pt x="5" y="92"/>
                      <a:pt x="0" y="107"/>
                      <a:pt x="0" y="122"/>
                    </a:cubicBezTo>
                    <a:cubicBezTo>
                      <a:pt x="0" y="123"/>
                      <a:pt x="1" y="124"/>
                      <a:pt x="1" y="125"/>
                    </a:cubicBezTo>
                    <a:cubicBezTo>
                      <a:pt x="1" y="126"/>
                      <a:pt x="2" y="127"/>
                      <a:pt x="3" y="128"/>
                    </a:cubicBezTo>
                    <a:cubicBezTo>
                      <a:pt x="5" y="130"/>
                      <a:pt x="8" y="132"/>
                      <a:pt x="11" y="131"/>
                    </a:cubicBezTo>
                    <a:cubicBezTo>
                      <a:pt x="17" y="131"/>
                      <a:pt x="22" y="126"/>
                      <a:pt x="22" y="120"/>
                    </a:cubicBezTo>
                    <a:cubicBezTo>
                      <a:pt x="22" y="112"/>
                      <a:pt x="24" y="103"/>
                      <a:pt x="29" y="96"/>
                    </a:cubicBezTo>
                    <a:cubicBezTo>
                      <a:pt x="32" y="90"/>
                      <a:pt x="36" y="86"/>
                      <a:pt x="41" y="83"/>
                    </a:cubicBezTo>
                    <a:cubicBezTo>
                      <a:pt x="41" y="83"/>
                      <a:pt x="45" y="80"/>
                      <a:pt x="45" y="80"/>
                    </a:cubicBezTo>
                    <a:cubicBezTo>
                      <a:pt x="46" y="80"/>
                      <a:pt x="47" y="70"/>
                      <a:pt x="47" y="70"/>
                    </a:cubicBezTo>
                    <a:cubicBezTo>
                      <a:pt x="49" y="61"/>
                      <a:pt x="49" y="60"/>
                      <a:pt x="51" y="59"/>
                    </a:cubicBezTo>
                    <a:cubicBezTo>
                      <a:pt x="51" y="58"/>
                      <a:pt x="52" y="58"/>
                      <a:pt x="52" y="58"/>
                    </a:cubicBezTo>
                    <a:cubicBezTo>
                      <a:pt x="57" y="55"/>
                      <a:pt x="57" y="55"/>
                      <a:pt x="57" y="55"/>
                    </a:cubicBezTo>
                    <a:cubicBezTo>
                      <a:pt x="57" y="55"/>
                      <a:pt x="58" y="55"/>
                      <a:pt x="58" y="55"/>
                    </a:cubicBezTo>
                    <a:cubicBezTo>
                      <a:pt x="58" y="54"/>
                      <a:pt x="58" y="47"/>
                      <a:pt x="58" y="47"/>
                    </a:cubicBezTo>
                    <a:cubicBezTo>
                      <a:pt x="58" y="47"/>
                      <a:pt x="58" y="45"/>
                      <a:pt x="59" y="45"/>
                    </a:cubicBezTo>
                    <a:cubicBezTo>
                      <a:pt x="59" y="45"/>
                      <a:pt x="59" y="45"/>
                      <a:pt x="59" y="45"/>
                    </a:cubicBezTo>
                    <a:cubicBezTo>
                      <a:pt x="59" y="44"/>
                      <a:pt x="59" y="44"/>
                      <a:pt x="59" y="44"/>
                    </a:cubicBezTo>
                    <a:lnTo>
                      <a:pt x="59" y="10"/>
                    </a:lnTo>
                    <a:close/>
                  </a:path>
                </a:pathLst>
              </a:custGeom>
              <a:solidFill>
                <a:srgbClr val="3A882E"/>
              </a:solidFill>
              <a:ln w="9525">
                <a:noFill/>
                <a:round/>
                <a:headEnd/>
                <a:tailEnd/>
              </a:ln>
            </p:spPr>
            <p:txBody>
              <a:bodyPr/>
              <a:lstStyle/>
              <a:p>
                <a:endParaRPr lang="en-US"/>
              </a:p>
            </p:txBody>
          </p:sp>
          <p:sp>
            <p:nvSpPr>
              <p:cNvPr id="29070" name="Freeform 1241"/>
              <p:cNvSpPr>
                <a:spLocks/>
              </p:cNvSpPr>
              <p:nvPr/>
            </p:nvSpPr>
            <p:spPr bwMode="auto">
              <a:xfrm>
                <a:off x="1493" y="2187"/>
                <a:ext cx="122" cy="275"/>
              </a:xfrm>
              <a:custGeom>
                <a:avLst/>
                <a:gdLst>
                  <a:gd name="T0" fmla="*/ 359979 w 59"/>
                  <a:gd name="T1" fmla="*/ 68098 h 132"/>
                  <a:gd name="T2" fmla="*/ 354677 w 59"/>
                  <a:gd name="T3" fmla="*/ 47852 h 132"/>
                  <a:gd name="T4" fmla="*/ 348972 w 59"/>
                  <a:gd name="T5" fmla="*/ 32687 h 132"/>
                  <a:gd name="T6" fmla="*/ 293067 w 59"/>
                  <a:gd name="T7" fmla="*/ 5969 h 132"/>
                  <a:gd name="T8" fmla="*/ 232954 w 59"/>
                  <a:gd name="T9" fmla="*/ 86506 h 132"/>
                  <a:gd name="T10" fmla="*/ 232954 w 59"/>
                  <a:gd name="T11" fmla="*/ 127777 h 132"/>
                  <a:gd name="T12" fmla="*/ 227253 w 59"/>
                  <a:gd name="T13" fmla="*/ 272904 h 132"/>
                  <a:gd name="T14" fmla="*/ 227253 w 59"/>
                  <a:gd name="T15" fmla="*/ 288537 h 132"/>
                  <a:gd name="T16" fmla="*/ 207251 w 59"/>
                  <a:gd name="T17" fmla="*/ 308321 h 132"/>
                  <a:gd name="T18" fmla="*/ 165875 w 59"/>
                  <a:gd name="T19" fmla="*/ 414115 h 132"/>
                  <a:gd name="T20" fmla="*/ 160484 w 59"/>
                  <a:gd name="T21" fmla="*/ 449679 h 132"/>
                  <a:gd name="T22" fmla="*/ 85508 w 59"/>
                  <a:gd name="T23" fmla="*/ 535858 h 132"/>
                  <a:gd name="T24" fmla="*/ 0 w 59"/>
                  <a:gd name="T25" fmla="*/ 814744 h 132"/>
                  <a:gd name="T26" fmla="*/ 5631 w 59"/>
                  <a:gd name="T27" fmla="*/ 834635 h 132"/>
                  <a:gd name="T28" fmla="*/ 17427 w 59"/>
                  <a:gd name="T29" fmla="*/ 856302 h 132"/>
                  <a:gd name="T30" fmla="*/ 68541 w 59"/>
                  <a:gd name="T31" fmla="*/ 876246 h 132"/>
                  <a:gd name="T32" fmla="*/ 132730 w 59"/>
                  <a:gd name="T33" fmla="*/ 801910 h 132"/>
                  <a:gd name="T34" fmla="*/ 176813 w 59"/>
                  <a:gd name="T35" fmla="*/ 642335 h 132"/>
                  <a:gd name="T36" fmla="*/ 251690 w 59"/>
                  <a:gd name="T37" fmla="*/ 554588 h 132"/>
                  <a:gd name="T38" fmla="*/ 274459 w 59"/>
                  <a:gd name="T39" fmla="*/ 535858 h 132"/>
                  <a:gd name="T40" fmla="*/ 287418 w 59"/>
                  <a:gd name="T41" fmla="*/ 468089 h 132"/>
                  <a:gd name="T42" fmla="*/ 310174 w 59"/>
                  <a:gd name="T43" fmla="*/ 394031 h 132"/>
                  <a:gd name="T44" fmla="*/ 318602 w 59"/>
                  <a:gd name="T45" fmla="*/ 388212 h 132"/>
                  <a:gd name="T46" fmla="*/ 348972 w 59"/>
                  <a:gd name="T47" fmla="*/ 369808 h 132"/>
                  <a:gd name="T48" fmla="*/ 354677 w 59"/>
                  <a:gd name="T49" fmla="*/ 369808 h 132"/>
                  <a:gd name="T50" fmla="*/ 354677 w 59"/>
                  <a:gd name="T51" fmla="*/ 314127 h 132"/>
                  <a:gd name="T52" fmla="*/ 359979 w 59"/>
                  <a:gd name="T53" fmla="*/ 301692 h 132"/>
                  <a:gd name="T54" fmla="*/ 359979 w 59"/>
                  <a:gd name="T55" fmla="*/ 301692 h 132"/>
                  <a:gd name="T56" fmla="*/ 359979 w 59"/>
                  <a:gd name="T57" fmla="*/ 295565 h 132"/>
                  <a:gd name="T58" fmla="*/ 359979 w 59"/>
                  <a:gd name="T59" fmla="*/ 68098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8" y="8"/>
                      <a:pt x="58" y="7"/>
                    </a:cubicBezTo>
                    <a:cubicBezTo>
                      <a:pt x="58" y="6"/>
                      <a:pt x="57" y="5"/>
                      <a:pt x="57" y="5"/>
                    </a:cubicBezTo>
                    <a:cubicBezTo>
                      <a:pt x="55" y="2"/>
                      <a:pt x="52" y="0"/>
                      <a:pt x="48" y="1"/>
                    </a:cubicBezTo>
                    <a:cubicBezTo>
                      <a:pt x="42" y="1"/>
                      <a:pt x="37" y="6"/>
                      <a:pt x="38" y="13"/>
                    </a:cubicBezTo>
                    <a:cubicBezTo>
                      <a:pt x="38" y="13"/>
                      <a:pt x="38" y="16"/>
                      <a:pt x="38" y="19"/>
                    </a:cubicBezTo>
                    <a:cubicBezTo>
                      <a:pt x="37" y="26"/>
                      <a:pt x="37" y="35"/>
                      <a:pt x="37" y="41"/>
                    </a:cubicBezTo>
                    <a:cubicBezTo>
                      <a:pt x="37" y="42"/>
                      <a:pt x="37" y="42"/>
                      <a:pt x="37" y="43"/>
                    </a:cubicBezTo>
                    <a:cubicBezTo>
                      <a:pt x="36" y="44"/>
                      <a:pt x="35" y="45"/>
                      <a:pt x="34" y="46"/>
                    </a:cubicBezTo>
                    <a:cubicBezTo>
                      <a:pt x="30" y="51"/>
                      <a:pt x="28" y="56"/>
                      <a:pt x="27" y="62"/>
                    </a:cubicBezTo>
                    <a:cubicBezTo>
                      <a:pt x="26" y="64"/>
                      <a:pt x="26" y="66"/>
                      <a:pt x="26" y="67"/>
                    </a:cubicBezTo>
                    <a:cubicBezTo>
                      <a:pt x="21" y="71"/>
                      <a:pt x="17" y="75"/>
                      <a:pt x="14" y="80"/>
                    </a:cubicBezTo>
                    <a:cubicBezTo>
                      <a:pt x="5" y="92"/>
                      <a:pt x="0" y="107"/>
                      <a:pt x="0" y="122"/>
                    </a:cubicBezTo>
                    <a:cubicBezTo>
                      <a:pt x="0" y="123"/>
                      <a:pt x="1" y="124"/>
                      <a:pt x="1" y="125"/>
                    </a:cubicBezTo>
                    <a:cubicBezTo>
                      <a:pt x="2" y="126"/>
                      <a:pt x="2" y="127"/>
                      <a:pt x="3" y="128"/>
                    </a:cubicBezTo>
                    <a:cubicBezTo>
                      <a:pt x="5" y="130"/>
                      <a:pt x="8" y="132"/>
                      <a:pt x="11" y="131"/>
                    </a:cubicBezTo>
                    <a:cubicBezTo>
                      <a:pt x="17" y="131"/>
                      <a:pt x="22" y="126"/>
                      <a:pt x="22" y="120"/>
                    </a:cubicBezTo>
                    <a:cubicBezTo>
                      <a:pt x="22" y="112"/>
                      <a:pt x="24" y="103"/>
                      <a:pt x="29" y="96"/>
                    </a:cubicBezTo>
                    <a:cubicBezTo>
                      <a:pt x="32" y="90"/>
                      <a:pt x="36" y="85"/>
                      <a:pt x="41" y="83"/>
                    </a:cubicBezTo>
                    <a:cubicBezTo>
                      <a:pt x="41" y="83"/>
                      <a:pt x="45" y="80"/>
                      <a:pt x="45" y="80"/>
                    </a:cubicBezTo>
                    <a:cubicBezTo>
                      <a:pt x="45" y="80"/>
                      <a:pt x="47" y="70"/>
                      <a:pt x="47" y="70"/>
                    </a:cubicBezTo>
                    <a:cubicBezTo>
                      <a:pt x="49" y="61"/>
                      <a:pt x="49" y="60"/>
                      <a:pt x="51" y="59"/>
                    </a:cubicBezTo>
                    <a:cubicBezTo>
                      <a:pt x="51" y="58"/>
                      <a:pt x="52" y="58"/>
                      <a:pt x="52" y="58"/>
                    </a:cubicBezTo>
                    <a:cubicBezTo>
                      <a:pt x="57" y="55"/>
                      <a:pt x="57" y="55"/>
                      <a:pt x="57" y="55"/>
                    </a:cubicBezTo>
                    <a:cubicBezTo>
                      <a:pt x="57" y="55"/>
                      <a:pt x="58" y="55"/>
                      <a:pt x="58" y="55"/>
                    </a:cubicBezTo>
                    <a:cubicBezTo>
                      <a:pt x="58" y="54"/>
                      <a:pt x="58" y="47"/>
                      <a:pt x="58" y="47"/>
                    </a:cubicBezTo>
                    <a:cubicBezTo>
                      <a:pt x="58" y="47"/>
                      <a:pt x="58" y="45"/>
                      <a:pt x="59" y="45"/>
                    </a:cubicBezTo>
                    <a:cubicBezTo>
                      <a:pt x="59" y="45"/>
                      <a:pt x="59" y="45"/>
                      <a:pt x="59" y="45"/>
                    </a:cubicBezTo>
                    <a:cubicBezTo>
                      <a:pt x="59" y="44"/>
                      <a:pt x="59" y="44"/>
                      <a:pt x="59" y="44"/>
                    </a:cubicBezTo>
                    <a:lnTo>
                      <a:pt x="59" y="10"/>
                    </a:lnTo>
                    <a:close/>
                  </a:path>
                </a:pathLst>
              </a:custGeom>
              <a:solidFill>
                <a:srgbClr val="3A882E"/>
              </a:solidFill>
              <a:ln w="9525">
                <a:noFill/>
                <a:round/>
                <a:headEnd/>
                <a:tailEnd/>
              </a:ln>
            </p:spPr>
            <p:txBody>
              <a:bodyPr/>
              <a:lstStyle/>
              <a:p>
                <a:endParaRPr lang="en-US"/>
              </a:p>
            </p:txBody>
          </p:sp>
          <p:sp>
            <p:nvSpPr>
              <p:cNvPr id="29071" name="Freeform 1242"/>
              <p:cNvSpPr>
                <a:spLocks/>
              </p:cNvSpPr>
              <p:nvPr/>
            </p:nvSpPr>
            <p:spPr bwMode="auto">
              <a:xfrm>
                <a:off x="1493" y="2187"/>
                <a:ext cx="122" cy="275"/>
              </a:xfrm>
              <a:custGeom>
                <a:avLst/>
                <a:gdLst>
                  <a:gd name="T0" fmla="*/ 359979 w 59"/>
                  <a:gd name="T1" fmla="*/ 68098 h 132"/>
                  <a:gd name="T2" fmla="*/ 354677 w 59"/>
                  <a:gd name="T3" fmla="*/ 47852 h 132"/>
                  <a:gd name="T4" fmla="*/ 348972 w 59"/>
                  <a:gd name="T5" fmla="*/ 32687 h 132"/>
                  <a:gd name="T6" fmla="*/ 293067 w 59"/>
                  <a:gd name="T7" fmla="*/ 5969 h 132"/>
                  <a:gd name="T8" fmla="*/ 232954 w 59"/>
                  <a:gd name="T9" fmla="*/ 86506 h 132"/>
                  <a:gd name="T10" fmla="*/ 232954 w 59"/>
                  <a:gd name="T11" fmla="*/ 133671 h 132"/>
                  <a:gd name="T12" fmla="*/ 227253 w 59"/>
                  <a:gd name="T13" fmla="*/ 281735 h 132"/>
                  <a:gd name="T14" fmla="*/ 227253 w 59"/>
                  <a:gd name="T15" fmla="*/ 288537 h 132"/>
                  <a:gd name="T16" fmla="*/ 207251 w 59"/>
                  <a:gd name="T17" fmla="*/ 308321 h 132"/>
                  <a:gd name="T18" fmla="*/ 165875 w 59"/>
                  <a:gd name="T19" fmla="*/ 414115 h 132"/>
                  <a:gd name="T20" fmla="*/ 160484 w 59"/>
                  <a:gd name="T21" fmla="*/ 449679 h 132"/>
                  <a:gd name="T22" fmla="*/ 85508 w 59"/>
                  <a:gd name="T23" fmla="*/ 535858 h 132"/>
                  <a:gd name="T24" fmla="*/ 0 w 59"/>
                  <a:gd name="T25" fmla="*/ 814744 h 132"/>
                  <a:gd name="T26" fmla="*/ 5631 w 59"/>
                  <a:gd name="T27" fmla="*/ 834635 h 132"/>
                  <a:gd name="T28" fmla="*/ 17427 w 59"/>
                  <a:gd name="T29" fmla="*/ 856302 h 132"/>
                  <a:gd name="T30" fmla="*/ 68541 w 59"/>
                  <a:gd name="T31" fmla="*/ 876246 h 132"/>
                  <a:gd name="T32" fmla="*/ 132730 w 59"/>
                  <a:gd name="T33" fmla="*/ 801910 h 132"/>
                  <a:gd name="T34" fmla="*/ 171524 w 59"/>
                  <a:gd name="T35" fmla="*/ 642335 h 132"/>
                  <a:gd name="T36" fmla="*/ 251690 w 59"/>
                  <a:gd name="T37" fmla="*/ 554588 h 132"/>
                  <a:gd name="T38" fmla="*/ 274459 w 59"/>
                  <a:gd name="T39" fmla="*/ 535858 h 132"/>
                  <a:gd name="T40" fmla="*/ 287418 w 59"/>
                  <a:gd name="T41" fmla="*/ 468089 h 132"/>
                  <a:gd name="T42" fmla="*/ 310174 w 59"/>
                  <a:gd name="T43" fmla="*/ 394031 h 132"/>
                  <a:gd name="T44" fmla="*/ 318602 w 59"/>
                  <a:gd name="T45" fmla="*/ 388212 h 132"/>
                  <a:gd name="T46" fmla="*/ 348972 w 59"/>
                  <a:gd name="T47" fmla="*/ 369808 h 132"/>
                  <a:gd name="T48" fmla="*/ 354677 w 59"/>
                  <a:gd name="T49" fmla="*/ 369808 h 132"/>
                  <a:gd name="T50" fmla="*/ 354677 w 59"/>
                  <a:gd name="T51" fmla="*/ 314127 h 132"/>
                  <a:gd name="T52" fmla="*/ 359979 w 59"/>
                  <a:gd name="T53" fmla="*/ 301692 h 132"/>
                  <a:gd name="T54" fmla="*/ 359979 w 59"/>
                  <a:gd name="T55" fmla="*/ 301692 h 132"/>
                  <a:gd name="T56" fmla="*/ 359979 w 59"/>
                  <a:gd name="T57" fmla="*/ 295565 h 132"/>
                  <a:gd name="T58" fmla="*/ 359979 w 59"/>
                  <a:gd name="T59" fmla="*/ 68098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8" y="8"/>
                      <a:pt x="58" y="7"/>
                    </a:cubicBezTo>
                    <a:cubicBezTo>
                      <a:pt x="58" y="6"/>
                      <a:pt x="57" y="5"/>
                      <a:pt x="57" y="5"/>
                    </a:cubicBezTo>
                    <a:cubicBezTo>
                      <a:pt x="55" y="2"/>
                      <a:pt x="51" y="0"/>
                      <a:pt x="48" y="1"/>
                    </a:cubicBezTo>
                    <a:cubicBezTo>
                      <a:pt x="42" y="1"/>
                      <a:pt x="38" y="7"/>
                      <a:pt x="38" y="13"/>
                    </a:cubicBezTo>
                    <a:cubicBezTo>
                      <a:pt x="38" y="13"/>
                      <a:pt x="38" y="16"/>
                      <a:pt x="38" y="20"/>
                    </a:cubicBezTo>
                    <a:cubicBezTo>
                      <a:pt x="37" y="26"/>
                      <a:pt x="37" y="35"/>
                      <a:pt x="37" y="42"/>
                    </a:cubicBezTo>
                    <a:cubicBezTo>
                      <a:pt x="37" y="42"/>
                      <a:pt x="37" y="42"/>
                      <a:pt x="37" y="43"/>
                    </a:cubicBezTo>
                    <a:cubicBezTo>
                      <a:pt x="36" y="44"/>
                      <a:pt x="35" y="45"/>
                      <a:pt x="34" y="46"/>
                    </a:cubicBezTo>
                    <a:cubicBezTo>
                      <a:pt x="30" y="51"/>
                      <a:pt x="28" y="56"/>
                      <a:pt x="27" y="62"/>
                    </a:cubicBezTo>
                    <a:cubicBezTo>
                      <a:pt x="26" y="64"/>
                      <a:pt x="26" y="66"/>
                      <a:pt x="26" y="67"/>
                    </a:cubicBezTo>
                    <a:cubicBezTo>
                      <a:pt x="21" y="71"/>
                      <a:pt x="17" y="75"/>
                      <a:pt x="14" y="80"/>
                    </a:cubicBezTo>
                    <a:cubicBezTo>
                      <a:pt x="5" y="92"/>
                      <a:pt x="0" y="107"/>
                      <a:pt x="0" y="122"/>
                    </a:cubicBezTo>
                    <a:cubicBezTo>
                      <a:pt x="0" y="123"/>
                      <a:pt x="1" y="124"/>
                      <a:pt x="1" y="125"/>
                    </a:cubicBezTo>
                    <a:cubicBezTo>
                      <a:pt x="2" y="126"/>
                      <a:pt x="2" y="127"/>
                      <a:pt x="3" y="128"/>
                    </a:cubicBezTo>
                    <a:cubicBezTo>
                      <a:pt x="5" y="130"/>
                      <a:pt x="8" y="132"/>
                      <a:pt x="11" y="131"/>
                    </a:cubicBezTo>
                    <a:cubicBezTo>
                      <a:pt x="17" y="131"/>
                      <a:pt x="22" y="126"/>
                      <a:pt x="22" y="120"/>
                    </a:cubicBezTo>
                    <a:cubicBezTo>
                      <a:pt x="22" y="112"/>
                      <a:pt x="24" y="103"/>
                      <a:pt x="28" y="96"/>
                    </a:cubicBezTo>
                    <a:cubicBezTo>
                      <a:pt x="32" y="90"/>
                      <a:pt x="36" y="85"/>
                      <a:pt x="41" y="83"/>
                    </a:cubicBezTo>
                    <a:cubicBezTo>
                      <a:pt x="41" y="82"/>
                      <a:pt x="45" y="80"/>
                      <a:pt x="45" y="80"/>
                    </a:cubicBezTo>
                    <a:cubicBezTo>
                      <a:pt x="45" y="80"/>
                      <a:pt x="47" y="70"/>
                      <a:pt x="47" y="70"/>
                    </a:cubicBezTo>
                    <a:cubicBezTo>
                      <a:pt x="49" y="61"/>
                      <a:pt x="49" y="60"/>
                      <a:pt x="51" y="59"/>
                    </a:cubicBezTo>
                    <a:cubicBezTo>
                      <a:pt x="51" y="58"/>
                      <a:pt x="52" y="58"/>
                      <a:pt x="52" y="58"/>
                    </a:cubicBezTo>
                    <a:cubicBezTo>
                      <a:pt x="57" y="55"/>
                      <a:pt x="57" y="55"/>
                      <a:pt x="57" y="55"/>
                    </a:cubicBezTo>
                    <a:cubicBezTo>
                      <a:pt x="57" y="55"/>
                      <a:pt x="58" y="55"/>
                      <a:pt x="58" y="55"/>
                    </a:cubicBezTo>
                    <a:cubicBezTo>
                      <a:pt x="58" y="54"/>
                      <a:pt x="58" y="47"/>
                      <a:pt x="58" y="47"/>
                    </a:cubicBezTo>
                    <a:cubicBezTo>
                      <a:pt x="58" y="47"/>
                      <a:pt x="58" y="45"/>
                      <a:pt x="59" y="45"/>
                    </a:cubicBezTo>
                    <a:cubicBezTo>
                      <a:pt x="59" y="45"/>
                      <a:pt x="59" y="45"/>
                      <a:pt x="59" y="45"/>
                    </a:cubicBezTo>
                    <a:cubicBezTo>
                      <a:pt x="59" y="44"/>
                      <a:pt x="59" y="44"/>
                      <a:pt x="59" y="44"/>
                    </a:cubicBezTo>
                    <a:lnTo>
                      <a:pt x="59" y="10"/>
                    </a:lnTo>
                    <a:close/>
                  </a:path>
                </a:pathLst>
              </a:custGeom>
              <a:solidFill>
                <a:srgbClr val="3B892F"/>
              </a:solidFill>
              <a:ln w="9525">
                <a:noFill/>
                <a:round/>
                <a:headEnd/>
                <a:tailEnd/>
              </a:ln>
            </p:spPr>
            <p:txBody>
              <a:bodyPr/>
              <a:lstStyle/>
              <a:p>
                <a:endParaRPr lang="en-US"/>
              </a:p>
            </p:txBody>
          </p:sp>
          <p:sp>
            <p:nvSpPr>
              <p:cNvPr id="29072" name="Freeform 1243"/>
              <p:cNvSpPr>
                <a:spLocks/>
              </p:cNvSpPr>
              <p:nvPr/>
            </p:nvSpPr>
            <p:spPr bwMode="auto">
              <a:xfrm>
                <a:off x="1493" y="2187"/>
                <a:ext cx="122" cy="272"/>
              </a:xfrm>
              <a:custGeom>
                <a:avLst/>
                <a:gdLst>
                  <a:gd name="T0" fmla="*/ 359979 w 59"/>
                  <a:gd name="T1" fmla="*/ 65220 h 131"/>
                  <a:gd name="T2" fmla="*/ 354677 w 59"/>
                  <a:gd name="T3" fmla="*/ 45931 h 131"/>
                  <a:gd name="T4" fmla="*/ 342996 w 59"/>
                  <a:gd name="T5" fmla="*/ 31411 h 131"/>
                  <a:gd name="T6" fmla="*/ 293067 w 59"/>
                  <a:gd name="T7" fmla="*/ 5872 h 131"/>
                  <a:gd name="T8" fmla="*/ 232954 w 59"/>
                  <a:gd name="T9" fmla="*/ 83176 h 131"/>
                  <a:gd name="T10" fmla="*/ 232954 w 59"/>
                  <a:gd name="T11" fmla="*/ 129972 h 131"/>
                  <a:gd name="T12" fmla="*/ 227253 w 59"/>
                  <a:gd name="T13" fmla="*/ 269865 h 131"/>
                  <a:gd name="T14" fmla="*/ 227253 w 59"/>
                  <a:gd name="T15" fmla="*/ 275320 h 131"/>
                  <a:gd name="T16" fmla="*/ 207251 w 59"/>
                  <a:gd name="T17" fmla="*/ 296301 h 131"/>
                  <a:gd name="T18" fmla="*/ 165875 w 59"/>
                  <a:gd name="T19" fmla="*/ 398654 h 131"/>
                  <a:gd name="T20" fmla="*/ 160484 w 59"/>
                  <a:gd name="T21" fmla="*/ 430366 h 131"/>
                  <a:gd name="T22" fmla="*/ 85508 w 59"/>
                  <a:gd name="T23" fmla="*/ 519927 h 131"/>
                  <a:gd name="T24" fmla="*/ 0 w 59"/>
                  <a:gd name="T25" fmla="*/ 781809 h 131"/>
                  <a:gd name="T26" fmla="*/ 5631 w 59"/>
                  <a:gd name="T27" fmla="*/ 804240 h 131"/>
                  <a:gd name="T28" fmla="*/ 17427 w 59"/>
                  <a:gd name="T29" fmla="*/ 821886 h 131"/>
                  <a:gd name="T30" fmla="*/ 68541 w 59"/>
                  <a:gd name="T31" fmla="*/ 841522 h 131"/>
                  <a:gd name="T32" fmla="*/ 132730 w 59"/>
                  <a:gd name="T33" fmla="*/ 769617 h 131"/>
                  <a:gd name="T34" fmla="*/ 171524 w 59"/>
                  <a:gd name="T35" fmla="*/ 615220 h 131"/>
                  <a:gd name="T36" fmla="*/ 251690 w 59"/>
                  <a:gd name="T37" fmla="*/ 531546 h 131"/>
                  <a:gd name="T38" fmla="*/ 274459 w 59"/>
                  <a:gd name="T39" fmla="*/ 513758 h 131"/>
                  <a:gd name="T40" fmla="*/ 287418 w 59"/>
                  <a:gd name="T41" fmla="*/ 448397 h 131"/>
                  <a:gd name="T42" fmla="*/ 310174 w 59"/>
                  <a:gd name="T43" fmla="*/ 379309 h 131"/>
                  <a:gd name="T44" fmla="*/ 318602 w 59"/>
                  <a:gd name="T45" fmla="*/ 370661 h 131"/>
                  <a:gd name="T46" fmla="*/ 348972 w 59"/>
                  <a:gd name="T47" fmla="*/ 353029 h 131"/>
                  <a:gd name="T48" fmla="*/ 354677 w 59"/>
                  <a:gd name="T49" fmla="*/ 353029 h 131"/>
                  <a:gd name="T50" fmla="*/ 354677 w 59"/>
                  <a:gd name="T51" fmla="*/ 302001 h 131"/>
                  <a:gd name="T52" fmla="*/ 359979 w 59"/>
                  <a:gd name="T53" fmla="*/ 287805 h 131"/>
                  <a:gd name="T54" fmla="*/ 359979 w 59"/>
                  <a:gd name="T55" fmla="*/ 287805 h 131"/>
                  <a:gd name="T56" fmla="*/ 359979 w 59"/>
                  <a:gd name="T57" fmla="*/ 281175 h 131"/>
                  <a:gd name="T58" fmla="*/ 359979 w 59"/>
                  <a:gd name="T59" fmla="*/ 65220 h 13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1"/>
                  <a:gd name="T92" fmla="*/ 59 w 59"/>
                  <a:gd name="T93" fmla="*/ 131 h 13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1">
                    <a:moveTo>
                      <a:pt x="59" y="10"/>
                    </a:moveTo>
                    <a:cubicBezTo>
                      <a:pt x="59" y="9"/>
                      <a:pt x="58" y="8"/>
                      <a:pt x="58" y="7"/>
                    </a:cubicBezTo>
                    <a:cubicBezTo>
                      <a:pt x="58" y="6"/>
                      <a:pt x="57" y="5"/>
                      <a:pt x="56" y="5"/>
                    </a:cubicBezTo>
                    <a:cubicBezTo>
                      <a:pt x="55" y="2"/>
                      <a:pt x="51" y="0"/>
                      <a:pt x="48" y="1"/>
                    </a:cubicBezTo>
                    <a:cubicBezTo>
                      <a:pt x="42" y="1"/>
                      <a:pt x="38" y="7"/>
                      <a:pt x="38" y="13"/>
                    </a:cubicBezTo>
                    <a:cubicBezTo>
                      <a:pt x="38" y="13"/>
                      <a:pt x="38" y="16"/>
                      <a:pt x="38" y="20"/>
                    </a:cubicBezTo>
                    <a:cubicBezTo>
                      <a:pt x="37" y="26"/>
                      <a:pt x="37" y="35"/>
                      <a:pt x="37" y="42"/>
                    </a:cubicBezTo>
                    <a:cubicBezTo>
                      <a:pt x="37" y="42"/>
                      <a:pt x="37" y="42"/>
                      <a:pt x="37" y="43"/>
                    </a:cubicBezTo>
                    <a:cubicBezTo>
                      <a:pt x="36" y="44"/>
                      <a:pt x="35" y="45"/>
                      <a:pt x="34" y="46"/>
                    </a:cubicBezTo>
                    <a:cubicBezTo>
                      <a:pt x="30" y="51"/>
                      <a:pt x="28" y="56"/>
                      <a:pt x="27" y="62"/>
                    </a:cubicBezTo>
                    <a:cubicBezTo>
                      <a:pt x="26" y="64"/>
                      <a:pt x="26" y="66"/>
                      <a:pt x="26" y="67"/>
                    </a:cubicBezTo>
                    <a:cubicBezTo>
                      <a:pt x="21" y="71"/>
                      <a:pt x="17" y="75"/>
                      <a:pt x="14" y="81"/>
                    </a:cubicBezTo>
                    <a:cubicBezTo>
                      <a:pt x="5" y="92"/>
                      <a:pt x="0" y="107"/>
                      <a:pt x="0" y="122"/>
                    </a:cubicBezTo>
                    <a:cubicBezTo>
                      <a:pt x="0" y="123"/>
                      <a:pt x="1" y="124"/>
                      <a:pt x="1" y="125"/>
                    </a:cubicBezTo>
                    <a:cubicBezTo>
                      <a:pt x="2" y="126"/>
                      <a:pt x="2" y="127"/>
                      <a:pt x="3" y="128"/>
                    </a:cubicBezTo>
                    <a:cubicBezTo>
                      <a:pt x="5" y="130"/>
                      <a:pt x="8" y="131"/>
                      <a:pt x="11" y="131"/>
                    </a:cubicBezTo>
                    <a:cubicBezTo>
                      <a:pt x="17" y="131"/>
                      <a:pt x="22" y="126"/>
                      <a:pt x="22" y="120"/>
                    </a:cubicBezTo>
                    <a:cubicBezTo>
                      <a:pt x="22" y="112"/>
                      <a:pt x="24" y="103"/>
                      <a:pt x="28" y="96"/>
                    </a:cubicBezTo>
                    <a:cubicBezTo>
                      <a:pt x="32" y="90"/>
                      <a:pt x="36" y="85"/>
                      <a:pt x="41" y="83"/>
                    </a:cubicBezTo>
                    <a:cubicBezTo>
                      <a:pt x="41" y="82"/>
                      <a:pt x="45" y="80"/>
                      <a:pt x="45" y="80"/>
                    </a:cubicBezTo>
                    <a:cubicBezTo>
                      <a:pt x="45" y="79"/>
                      <a:pt x="47" y="70"/>
                      <a:pt x="47" y="70"/>
                    </a:cubicBezTo>
                    <a:cubicBezTo>
                      <a:pt x="49" y="61"/>
                      <a:pt x="49" y="60"/>
                      <a:pt x="51" y="59"/>
                    </a:cubicBezTo>
                    <a:cubicBezTo>
                      <a:pt x="51" y="58"/>
                      <a:pt x="52" y="58"/>
                      <a:pt x="52" y="58"/>
                    </a:cubicBezTo>
                    <a:cubicBezTo>
                      <a:pt x="57" y="55"/>
                      <a:pt x="57" y="55"/>
                      <a:pt x="57" y="55"/>
                    </a:cubicBezTo>
                    <a:cubicBezTo>
                      <a:pt x="57" y="55"/>
                      <a:pt x="58" y="55"/>
                      <a:pt x="58" y="55"/>
                    </a:cubicBezTo>
                    <a:cubicBezTo>
                      <a:pt x="58" y="54"/>
                      <a:pt x="58" y="47"/>
                      <a:pt x="58" y="47"/>
                    </a:cubicBezTo>
                    <a:cubicBezTo>
                      <a:pt x="58" y="47"/>
                      <a:pt x="58" y="45"/>
                      <a:pt x="59" y="45"/>
                    </a:cubicBezTo>
                    <a:cubicBezTo>
                      <a:pt x="59" y="45"/>
                      <a:pt x="59" y="45"/>
                      <a:pt x="59" y="45"/>
                    </a:cubicBezTo>
                    <a:cubicBezTo>
                      <a:pt x="59" y="44"/>
                      <a:pt x="59" y="44"/>
                      <a:pt x="59" y="44"/>
                    </a:cubicBezTo>
                    <a:lnTo>
                      <a:pt x="59" y="10"/>
                    </a:lnTo>
                    <a:close/>
                  </a:path>
                </a:pathLst>
              </a:custGeom>
              <a:solidFill>
                <a:srgbClr val="3C8A30"/>
              </a:solidFill>
              <a:ln w="9525">
                <a:noFill/>
                <a:round/>
                <a:headEnd/>
                <a:tailEnd/>
              </a:ln>
            </p:spPr>
            <p:txBody>
              <a:bodyPr/>
              <a:lstStyle/>
              <a:p>
                <a:endParaRPr lang="en-US"/>
              </a:p>
            </p:txBody>
          </p:sp>
          <p:sp>
            <p:nvSpPr>
              <p:cNvPr id="29073" name="Freeform 1244"/>
              <p:cNvSpPr>
                <a:spLocks/>
              </p:cNvSpPr>
              <p:nvPr/>
            </p:nvSpPr>
            <p:spPr bwMode="auto">
              <a:xfrm>
                <a:off x="1493" y="2187"/>
                <a:ext cx="122" cy="272"/>
              </a:xfrm>
              <a:custGeom>
                <a:avLst/>
                <a:gdLst>
                  <a:gd name="T0" fmla="*/ 354677 w 59"/>
                  <a:gd name="T1" fmla="*/ 65220 h 131"/>
                  <a:gd name="T2" fmla="*/ 354677 w 59"/>
                  <a:gd name="T3" fmla="*/ 45931 h 131"/>
                  <a:gd name="T4" fmla="*/ 342996 w 59"/>
                  <a:gd name="T5" fmla="*/ 31411 h 131"/>
                  <a:gd name="T6" fmla="*/ 293067 w 59"/>
                  <a:gd name="T7" fmla="*/ 5872 h 131"/>
                  <a:gd name="T8" fmla="*/ 232954 w 59"/>
                  <a:gd name="T9" fmla="*/ 83176 h 131"/>
                  <a:gd name="T10" fmla="*/ 232954 w 59"/>
                  <a:gd name="T11" fmla="*/ 129972 h 131"/>
                  <a:gd name="T12" fmla="*/ 227253 w 59"/>
                  <a:gd name="T13" fmla="*/ 269865 h 131"/>
                  <a:gd name="T14" fmla="*/ 227253 w 59"/>
                  <a:gd name="T15" fmla="*/ 275320 h 131"/>
                  <a:gd name="T16" fmla="*/ 207251 w 59"/>
                  <a:gd name="T17" fmla="*/ 296301 h 131"/>
                  <a:gd name="T18" fmla="*/ 165875 w 59"/>
                  <a:gd name="T19" fmla="*/ 398654 h 131"/>
                  <a:gd name="T20" fmla="*/ 160484 w 59"/>
                  <a:gd name="T21" fmla="*/ 430366 h 131"/>
                  <a:gd name="T22" fmla="*/ 85508 w 59"/>
                  <a:gd name="T23" fmla="*/ 519927 h 131"/>
                  <a:gd name="T24" fmla="*/ 0 w 59"/>
                  <a:gd name="T25" fmla="*/ 781809 h 131"/>
                  <a:gd name="T26" fmla="*/ 5631 w 59"/>
                  <a:gd name="T27" fmla="*/ 804240 h 131"/>
                  <a:gd name="T28" fmla="*/ 17427 w 59"/>
                  <a:gd name="T29" fmla="*/ 821886 h 131"/>
                  <a:gd name="T30" fmla="*/ 68541 w 59"/>
                  <a:gd name="T31" fmla="*/ 841522 h 131"/>
                  <a:gd name="T32" fmla="*/ 132730 w 59"/>
                  <a:gd name="T33" fmla="*/ 769617 h 131"/>
                  <a:gd name="T34" fmla="*/ 171524 w 59"/>
                  <a:gd name="T35" fmla="*/ 615220 h 131"/>
                  <a:gd name="T36" fmla="*/ 245985 w 59"/>
                  <a:gd name="T37" fmla="*/ 531546 h 131"/>
                  <a:gd name="T38" fmla="*/ 274459 w 59"/>
                  <a:gd name="T39" fmla="*/ 513758 h 131"/>
                  <a:gd name="T40" fmla="*/ 287418 w 59"/>
                  <a:gd name="T41" fmla="*/ 448397 h 131"/>
                  <a:gd name="T42" fmla="*/ 310174 w 59"/>
                  <a:gd name="T43" fmla="*/ 379309 h 131"/>
                  <a:gd name="T44" fmla="*/ 318602 w 59"/>
                  <a:gd name="T45" fmla="*/ 370661 h 131"/>
                  <a:gd name="T46" fmla="*/ 348972 w 59"/>
                  <a:gd name="T47" fmla="*/ 353029 h 131"/>
                  <a:gd name="T48" fmla="*/ 354677 w 59"/>
                  <a:gd name="T49" fmla="*/ 353029 h 131"/>
                  <a:gd name="T50" fmla="*/ 354677 w 59"/>
                  <a:gd name="T51" fmla="*/ 302001 h 131"/>
                  <a:gd name="T52" fmla="*/ 354677 w 59"/>
                  <a:gd name="T53" fmla="*/ 287805 h 131"/>
                  <a:gd name="T54" fmla="*/ 359979 w 59"/>
                  <a:gd name="T55" fmla="*/ 287805 h 131"/>
                  <a:gd name="T56" fmla="*/ 359979 w 59"/>
                  <a:gd name="T57" fmla="*/ 281175 h 131"/>
                  <a:gd name="T58" fmla="*/ 354677 w 59"/>
                  <a:gd name="T59" fmla="*/ 65220 h 13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1"/>
                  <a:gd name="T92" fmla="*/ 59 w 59"/>
                  <a:gd name="T93" fmla="*/ 131 h 13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1">
                    <a:moveTo>
                      <a:pt x="58" y="10"/>
                    </a:moveTo>
                    <a:cubicBezTo>
                      <a:pt x="58" y="9"/>
                      <a:pt x="58" y="8"/>
                      <a:pt x="58" y="7"/>
                    </a:cubicBezTo>
                    <a:cubicBezTo>
                      <a:pt x="57" y="6"/>
                      <a:pt x="57" y="5"/>
                      <a:pt x="56" y="5"/>
                    </a:cubicBezTo>
                    <a:cubicBezTo>
                      <a:pt x="55" y="2"/>
                      <a:pt x="51" y="0"/>
                      <a:pt x="48" y="1"/>
                    </a:cubicBezTo>
                    <a:cubicBezTo>
                      <a:pt x="42" y="1"/>
                      <a:pt x="38" y="7"/>
                      <a:pt x="38" y="13"/>
                    </a:cubicBezTo>
                    <a:cubicBezTo>
                      <a:pt x="38" y="13"/>
                      <a:pt x="38" y="16"/>
                      <a:pt x="38" y="20"/>
                    </a:cubicBezTo>
                    <a:cubicBezTo>
                      <a:pt x="37" y="26"/>
                      <a:pt x="37" y="35"/>
                      <a:pt x="37" y="42"/>
                    </a:cubicBezTo>
                    <a:cubicBezTo>
                      <a:pt x="37" y="42"/>
                      <a:pt x="37" y="42"/>
                      <a:pt x="37" y="43"/>
                    </a:cubicBezTo>
                    <a:cubicBezTo>
                      <a:pt x="36" y="44"/>
                      <a:pt x="35" y="45"/>
                      <a:pt x="34" y="46"/>
                    </a:cubicBezTo>
                    <a:cubicBezTo>
                      <a:pt x="30" y="51"/>
                      <a:pt x="28" y="57"/>
                      <a:pt x="27" y="62"/>
                    </a:cubicBezTo>
                    <a:cubicBezTo>
                      <a:pt x="26" y="64"/>
                      <a:pt x="26" y="66"/>
                      <a:pt x="26" y="67"/>
                    </a:cubicBezTo>
                    <a:cubicBezTo>
                      <a:pt x="21" y="71"/>
                      <a:pt x="17" y="75"/>
                      <a:pt x="14" y="81"/>
                    </a:cubicBezTo>
                    <a:cubicBezTo>
                      <a:pt x="5" y="92"/>
                      <a:pt x="0" y="107"/>
                      <a:pt x="0" y="122"/>
                    </a:cubicBezTo>
                    <a:cubicBezTo>
                      <a:pt x="0" y="123"/>
                      <a:pt x="1" y="124"/>
                      <a:pt x="1" y="125"/>
                    </a:cubicBezTo>
                    <a:cubicBezTo>
                      <a:pt x="2" y="126"/>
                      <a:pt x="2" y="127"/>
                      <a:pt x="3" y="128"/>
                    </a:cubicBezTo>
                    <a:cubicBezTo>
                      <a:pt x="5" y="130"/>
                      <a:pt x="8" y="131"/>
                      <a:pt x="11" y="131"/>
                    </a:cubicBezTo>
                    <a:cubicBezTo>
                      <a:pt x="17" y="131"/>
                      <a:pt x="21" y="126"/>
                      <a:pt x="22" y="120"/>
                    </a:cubicBezTo>
                    <a:cubicBezTo>
                      <a:pt x="22" y="112"/>
                      <a:pt x="24" y="103"/>
                      <a:pt x="28" y="96"/>
                    </a:cubicBezTo>
                    <a:cubicBezTo>
                      <a:pt x="32" y="90"/>
                      <a:pt x="36" y="85"/>
                      <a:pt x="40" y="83"/>
                    </a:cubicBezTo>
                    <a:cubicBezTo>
                      <a:pt x="41" y="82"/>
                      <a:pt x="45" y="80"/>
                      <a:pt x="45" y="80"/>
                    </a:cubicBezTo>
                    <a:cubicBezTo>
                      <a:pt x="45" y="79"/>
                      <a:pt x="47" y="70"/>
                      <a:pt x="47" y="70"/>
                    </a:cubicBezTo>
                    <a:cubicBezTo>
                      <a:pt x="48" y="62"/>
                      <a:pt x="49" y="60"/>
                      <a:pt x="51" y="59"/>
                    </a:cubicBezTo>
                    <a:cubicBezTo>
                      <a:pt x="51" y="58"/>
                      <a:pt x="52" y="58"/>
                      <a:pt x="52" y="58"/>
                    </a:cubicBezTo>
                    <a:cubicBezTo>
                      <a:pt x="57" y="55"/>
                      <a:pt x="57" y="55"/>
                      <a:pt x="57" y="55"/>
                    </a:cubicBezTo>
                    <a:cubicBezTo>
                      <a:pt x="57" y="55"/>
                      <a:pt x="58" y="55"/>
                      <a:pt x="58" y="55"/>
                    </a:cubicBezTo>
                    <a:cubicBezTo>
                      <a:pt x="58" y="54"/>
                      <a:pt x="58" y="47"/>
                      <a:pt x="58" y="47"/>
                    </a:cubicBezTo>
                    <a:cubicBezTo>
                      <a:pt x="58" y="47"/>
                      <a:pt x="58" y="45"/>
                      <a:pt x="58" y="45"/>
                    </a:cubicBezTo>
                    <a:cubicBezTo>
                      <a:pt x="59" y="45"/>
                      <a:pt x="59" y="45"/>
                      <a:pt x="59" y="45"/>
                    </a:cubicBezTo>
                    <a:cubicBezTo>
                      <a:pt x="59" y="44"/>
                      <a:pt x="59" y="44"/>
                      <a:pt x="59" y="44"/>
                    </a:cubicBezTo>
                    <a:lnTo>
                      <a:pt x="58" y="10"/>
                    </a:lnTo>
                    <a:close/>
                  </a:path>
                </a:pathLst>
              </a:custGeom>
              <a:solidFill>
                <a:srgbClr val="3D8A30"/>
              </a:solidFill>
              <a:ln w="9525">
                <a:noFill/>
                <a:round/>
                <a:headEnd/>
                <a:tailEnd/>
              </a:ln>
            </p:spPr>
            <p:txBody>
              <a:bodyPr/>
              <a:lstStyle/>
              <a:p>
                <a:endParaRPr lang="en-US"/>
              </a:p>
            </p:txBody>
          </p:sp>
          <p:sp>
            <p:nvSpPr>
              <p:cNvPr id="29074" name="Freeform 1245"/>
              <p:cNvSpPr>
                <a:spLocks/>
              </p:cNvSpPr>
              <p:nvPr/>
            </p:nvSpPr>
            <p:spPr bwMode="auto">
              <a:xfrm>
                <a:off x="1493" y="2187"/>
                <a:ext cx="122" cy="272"/>
              </a:xfrm>
              <a:custGeom>
                <a:avLst/>
                <a:gdLst>
                  <a:gd name="T0" fmla="*/ 354677 w 59"/>
                  <a:gd name="T1" fmla="*/ 65220 h 131"/>
                  <a:gd name="T2" fmla="*/ 354677 w 59"/>
                  <a:gd name="T3" fmla="*/ 45931 h 131"/>
                  <a:gd name="T4" fmla="*/ 342996 w 59"/>
                  <a:gd name="T5" fmla="*/ 31411 h 131"/>
                  <a:gd name="T6" fmla="*/ 293067 w 59"/>
                  <a:gd name="T7" fmla="*/ 5872 h 131"/>
                  <a:gd name="T8" fmla="*/ 232954 w 59"/>
                  <a:gd name="T9" fmla="*/ 83176 h 131"/>
                  <a:gd name="T10" fmla="*/ 232954 w 59"/>
                  <a:gd name="T11" fmla="*/ 129972 h 131"/>
                  <a:gd name="T12" fmla="*/ 227253 w 59"/>
                  <a:gd name="T13" fmla="*/ 269865 h 131"/>
                  <a:gd name="T14" fmla="*/ 227253 w 59"/>
                  <a:gd name="T15" fmla="*/ 275320 h 131"/>
                  <a:gd name="T16" fmla="*/ 207251 w 59"/>
                  <a:gd name="T17" fmla="*/ 296301 h 131"/>
                  <a:gd name="T18" fmla="*/ 165875 w 59"/>
                  <a:gd name="T19" fmla="*/ 398654 h 131"/>
                  <a:gd name="T20" fmla="*/ 160484 w 59"/>
                  <a:gd name="T21" fmla="*/ 430366 h 131"/>
                  <a:gd name="T22" fmla="*/ 85508 w 59"/>
                  <a:gd name="T23" fmla="*/ 519927 h 131"/>
                  <a:gd name="T24" fmla="*/ 0 w 59"/>
                  <a:gd name="T25" fmla="*/ 781809 h 131"/>
                  <a:gd name="T26" fmla="*/ 5631 w 59"/>
                  <a:gd name="T27" fmla="*/ 804240 h 131"/>
                  <a:gd name="T28" fmla="*/ 17427 w 59"/>
                  <a:gd name="T29" fmla="*/ 821886 h 131"/>
                  <a:gd name="T30" fmla="*/ 68541 w 59"/>
                  <a:gd name="T31" fmla="*/ 841522 h 131"/>
                  <a:gd name="T32" fmla="*/ 132730 w 59"/>
                  <a:gd name="T33" fmla="*/ 769617 h 131"/>
                  <a:gd name="T34" fmla="*/ 171524 w 59"/>
                  <a:gd name="T35" fmla="*/ 615220 h 131"/>
                  <a:gd name="T36" fmla="*/ 245985 w 59"/>
                  <a:gd name="T37" fmla="*/ 525726 h 131"/>
                  <a:gd name="T38" fmla="*/ 274459 w 59"/>
                  <a:gd name="T39" fmla="*/ 513758 h 131"/>
                  <a:gd name="T40" fmla="*/ 287418 w 59"/>
                  <a:gd name="T41" fmla="*/ 448397 h 131"/>
                  <a:gd name="T42" fmla="*/ 310174 w 59"/>
                  <a:gd name="T43" fmla="*/ 379309 h 131"/>
                  <a:gd name="T44" fmla="*/ 318602 w 59"/>
                  <a:gd name="T45" fmla="*/ 370661 h 131"/>
                  <a:gd name="T46" fmla="*/ 348972 w 59"/>
                  <a:gd name="T47" fmla="*/ 353029 h 131"/>
                  <a:gd name="T48" fmla="*/ 354677 w 59"/>
                  <a:gd name="T49" fmla="*/ 353029 h 131"/>
                  <a:gd name="T50" fmla="*/ 354677 w 59"/>
                  <a:gd name="T51" fmla="*/ 302001 h 131"/>
                  <a:gd name="T52" fmla="*/ 354677 w 59"/>
                  <a:gd name="T53" fmla="*/ 287805 h 131"/>
                  <a:gd name="T54" fmla="*/ 359979 w 59"/>
                  <a:gd name="T55" fmla="*/ 287805 h 131"/>
                  <a:gd name="T56" fmla="*/ 359979 w 59"/>
                  <a:gd name="T57" fmla="*/ 281175 h 131"/>
                  <a:gd name="T58" fmla="*/ 354677 w 59"/>
                  <a:gd name="T59" fmla="*/ 65220 h 13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1"/>
                  <a:gd name="T92" fmla="*/ 59 w 59"/>
                  <a:gd name="T93" fmla="*/ 131 h 13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1">
                    <a:moveTo>
                      <a:pt x="58" y="10"/>
                    </a:moveTo>
                    <a:cubicBezTo>
                      <a:pt x="58" y="9"/>
                      <a:pt x="58" y="8"/>
                      <a:pt x="58" y="7"/>
                    </a:cubicBezTo>
                    <a:cubicBezTo>
                      <a:pt x="57" y="6"/>
                      <a:pt x="57" y="5"/>
                      <a:pt x="56" y="5"/>
                    </a:cubicBezTo>
                    <a:cubicBezTo>
                      <a:pt x="55" y="2"/>
                      <a:pt x="51" y="0"/>
                      <a:pt x="48" y="1"/>
                    </a:cubicBezTo>
                    <a:cubicBezTo>
                      <a:pt x="42" y="1"/>
                      <a:pt x="38" y="7"/>
                      <a:pt x="38" y="13"/>
                    </a:cubicBezTo>
                    <a:cubicBezTo>
                      <a:pt x="38" y="13"/>
                      <a:pt x="38" y="16"/>
                      <a:pt x="38" y="20"/>
                    </a:cubicBezTo>
                    <a:cubicBezTo>
                      <a:pt x="37" y="26"/>
                      <a:pt x="37" y="36"/>
                      <a:pt x="37" y="42"/>
                    </a:cubicBezTo>
                    <a:cubicBezTo>
                      <a:pt x="37" y="42"/>
                      <a:pt x="37" y="43"/>
                      <a:pt x="37" y="43"/>
                    </a:cubicBezTo>
                    <a:cubicBezTo>
                      <a:pt x="36" y="44"/>
                      <a:pt x="35" y="45"/>
                      <a:pt x="34" y="46"/>
                    </a:cubicBezTo>
                    <a:cubicBezTo>
                      <a:pt x="30" y="51"/>
                      <a:pt x="28" y="57"/>
                      <a:pt x="27" y="62"/>
                    </a:cubicBezTo>
                    <a:cubicBezTo>
                      <a:pt x="26" y="64"/>
                      <a:pt x="26" y="66"/>
                      <a:pt x="26" y="67"/>
                    </a:cubicBezTo>
                    <a:cubicBezTo>
                      <a:pt x="21" y="71"/>
                      <a:pt x="17" y="75"/>
                      <a:pt x="14" y="81"/>
                    </a:cubicBezTo>
                    <a:cubicBezTo>
                      <a:pt x="6" y="92"/>
                      <a:pt x="0" y="108"/>
                      <a:pt x="0" y="122"/>
                    </a:cubicBezTo>
                    <a:cubicBezTo>
                      <a:pt x="0" y="123"/>
                      <a:pt x="1" y="124"/>
                      <a:pt x="1" y="125"/>
                    </a:cubicBezTo>
                    <a:cubicBezTo>
                      <a:pt x="2" y="126"/>
                      <a:pt x="2" y="127"/>
                      <a:pt x="3" y="128"/>
                    </a:cubicBezTo>
                    <a:cubicBezTo>
                      <a:pt x="5" y="130"/>
                      <a:pt x="8" y="131"/>
                      <a:pt x="11" y="131"/>
                    </a:cubicBezTo>
                    <a:cubicBezTo>
                      <a:pt x="17" y="131"/>
                      <a:pt x="21" y="126"/>
                      <a:pt x="22" y="120"/>
                    </a:cubicBezTo>
                    <a:cubicBezTo>
                      <a:pt x="22" y="112"/>
                      <a:pt x="24" y="103"/>
                      <a:pt x="28" y="96"/>
                    </a:cubicBezTo>
                    <a:cubicBezTo>
                      <a:pt x="32" y="90"/>
                      <a:pt x="36" y="85"/>
                      <a:pt x="40" y="82"/>
                    </a:cubicBezTo>
                    <a:cubicBezTo>
                      <a:pt x="41" y="82"/>
                      <a:pt x="45" y="80"/>
                      <a:pt x="45" y="80"/>
                    </a:cubicBezTo>
                    <a:cubicBezTo>
                      <a:pt x="45" y="79"/>
                      <a:pt x="47" y="70"/>
                      <a:pt x="47" y="70"/>
                    </a:cubicBezTo>
                    <a:cubicBezTo>
                      <a:pt x="48" y="62"/>
                      <a:pt x="49" y="60"/>
                      <a:pt x="51" y="59"/>
                    </a:cubicBezTo>
                    <a:cubicBezTo>
                      <a:pt x="51" y="58"/>
                      <a:pt x="51" y="58"/>
                      <a:pt x="52" y="58"/>
                    </a:cubicBezTo>
                    <a:cubicBezTo>
                      <a:pt x="57" y="55"/>
                      <a:pt x="57" y="55"/>
                      <a:pt x="57" y="55"/>
                    </a:cubicBezTo>
                    <a:cubicBezTo>
                      <a:pt x="57" y="55"/>
                      <a:pt x="58" y="55"/>
                      <a:pt x="58" y="55"/>
                    </a:cubicBezTo>
                    <a:cubicBezTo>
                      <a:pt x="58" y="54"/>
                      <a:pt x="58" y="47"/>
                      <a:pt x="58" y="47"/>
                    </a:cubicBezTo>
                    <a:cubicBezTo>
                      <a:pt x="58" y="47"/>
                      <a:pt x="58" y="45"/>
                      <a:pt x="58" y="45"/>
                    </a:cubicBezTo>
                    <a:cubicBezTo>
                      <a:pt x="59" y="45"/>
                      <a:pt x="59" y="45"/>
                      <a:pt x="59" y="45"/>
                    </a:cubicBezTo>
                    <a:cubicBezTo>
                      <a:pt x="59" y="44"/>
                      <a:pt x="59" y="44"/>
                      <a:pt x="59" y="44"/>
                    </a:cubicBezTo>
                    <a:lnTo>
                      <a:pt x="58" y="10"/>
                    </a:lnTo>
                    <a:close/>
                  </a:path>
                </a:pathLst>
              </a:custGeom>
              <a:solidFill>
                <a:srgbClr val="3E8B31"/>
              </a:solidFill>
              <a:ln w="9525">
                <a:noFill/>
                <a:round/>
                <a:headEnd/>
                <a:tailEnd/>
              </a:ln>
            </p:spPr>
            <p:txBody>
              <a:bodyPr/>
              <a:lstStyle/>
              <a:p>
                <a:endParaRPr lang="en-US"/>
              </a:p>
            </p:txBody>
          </p:sp>
          <p:sp>
            <p:nvSpPr>
              <p:cNvPr id="29075" name="Freeform 1246"/>
              <p:cNvSpPr>
                <a:spLocks/>
              </p:cNvSpPr>
              <p:nvPr/>
            </p:nvSpPr>
            <p:spPr bwMode="auto">
              <a:xfrm>
                <a:off x="1493" y="2187"/>
                <a:ext cx="122" cy="272"/>
              </a:xfrm>
              <a:custGeom>
                <a:avLst/>
                <a:gdLst>
                  <a:gd name="T0" fmla="*/ 354677 w 59"/>
                  <a:gd name="T1" fmla="*/ 65220 h 131"/>
                  <a:gd name="T2" fmla="*/ 354677 w 59"/>
                  <a:gd name="T3" fmla="*/ 45931 h 131"/>
                  <a:gd name="T4" fmla="*/ 342996 w 59"/>
                  <a:gd name="T5" fmla="*/ 31411 h 131"/>
                  <a:gd name="T6" fmla="*/ 293067 w 59"/>
                  <a:gd name="T7" fmla="*/ 5872 h 131"/>
                  <a:gd name="T8" fmla="*/ 232954 w 59"/>
                  <a:gd name="T9" fmla="*/ 83176 h 131"/>
                  <a:gd name="T10" fmla="*/ 232954 w 59"/>
                  <a:gd name="T11" fmla="*/ 129972 h 131"/>
                  <a:gd name="T12" fmla="*/ 227253 w 59"/>
                  <a:gd name="T13" fmla="*/ 269865 h 131"/>
                  <a:gd name="T14" fmla="*/ 227253 w 59"/>
                  <a:gd name="T15" fmla="*/ 275320 h 131"/>
                  <a:gd name="T16" fmla="*/ 207251 w 59"/>
                  <a:gd name="T17" fmla="*/ 296301 h 131"/>
                  <a:gd name="T18" fmla="*/ 165875 w 59"/>
                  <a:gd name="T19" fmla="*/ 398654 h 131"/>
                  <a:gd name="T20" fmla="*/ 160484 w 59"/>
                  <a:gd name="T21" fmla="*/ 430366 h 131"/>
                  <a:gd name="T22" fmla="*/ 85508 w 59"/>
                  <a:gd name="T23" fmla="*/ 519927 h 131"/>
                  <a:gd name="T24" fmla="*/ 5631 w 59"/>
                  <a:gd name="T25" fmla="*/ 781809 h 131"/>
                  <a:gd name="T26" fmla="*/ 5631 w 59"/>
                  <a:gd name="T27" fmla="*/ 804240 h 131"/>
                  <a:gd name="T28" fmla="*/ 17427 w 59"/>
                  <a:gd name="T29" fmla="*/ 821886 h 131"/>
                  <a:gd name="T30" fmla="*/ 68541 w 59"/>
                  <a:gd name="T31" fmla="*/ 841522 h 131"/>
                  <a:gd name="T32" fmla="*/ 132730 w 59"/>
                  <a:gd name="T33" fmla="*/ 769617 h 131"/>
                  <a:gd name="T34" fmla="*/ 171524 w 59"/>
                  <a:gd name="T35" fmla="*/ 615220 h 131"/>
                  <a:gd name="T36" fmla="*/ 245985 w 59"/>
                  <a:gd name="T37" fmla="*/ 525726 h 131"/>
                  <a:gd name="T38" fmla="*/ 274459 w 59"/>
                  <a:gd name="T39" fmla="*/ 513758 h 131"/>
                  <a:gd name="T40" fmla="*/ 287418 w 59"/>
                  <a:gd name="T41" fmla="*/ 448397 h 131"/>
                  <a:gd name="T42" fmla="*/ 310174 w 59"/>
                  <a:gd name="T43" fmla="*/ 379309 h 131"/>
                  <a:gd name="T44" fmla="*/ 318602 w 59"/>
                  <a:gd name="T45" fmla="*/ 370661 h 131"/>
                  <a:gd name="T46" fmla="*/ 348972 w 59"/>
                  <a:gd name="T47" fmla="*/ 353029 h 131"/>
                  <a:gd name="T48" fmla="*/ 354677 w 59"/>
                  <a:gd name="T49" fmla="*/ 353029 h 131"/>
                  <a:gd name="T50" fmla="*/ 354677 w 59"/>
                  <a:gd name="T51" fmla="*/ 302001 h 131"/>
                  <a:gd name="T52" fmla="*/ 354677 w 59"/>
                  <a:gd name="T53" fmla="*/ 287805 h 131"/>
                  <a:gd name="T54" fmla="*/ 359979 w 59"/>
                  <a:gd name="T55" fmla="*/ 281175 h 131"/>
                  <a:gd name="T56" fmla="*/ 359979 w 59"/>
                  <a:gd name="T57" fmla="*/ 281175 h 131"/>
                  <a:gd name="T58" fmla="*/ 354677 w 59"/>
                  <a:gd name="T59" fmla="*/ 65220 h 13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1"/>
                  <a:gd name="T92" fmla="*/ 59 w 59"/>
                  <a:gd name="T93" fmla="*/ 131 h 13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1">
                    <a:moveTo>
                      <a:pt x="58" y="10"/>
                    </a:moveTo>
                    <a:cubicBezTo>
                      <a:pt x="58" y="9"/>
                      <a:pt x="58" y="8"/>
                      <a:pt x="58" y="7"/>
                    </a:cubicBezTo>
                    <a:cubicBezTo>
                      <a:pt x="57" y="6"/>
                      <a:pt x="57" y="5"/>
                      <a:pt x="56" y="5"/>
                    </a:cubicBezTo>
                    <a:cubicBezTo>
                      <a:pt x="55" y="2"/>
                      <a:pt x="51" y="0"/>
                      <a:pt x="48" y="1"/>
                    </a:cubicBezTo>
                    <a:cubicBezTo>
                      <a:pt x="42" y="2"/>
                      <a:pt x="38" y="7"/>
                      <a:pt x="38" y="13"/>
                    </a:cubicBezTo>
                    <a:cubicBezTo>
                      <a:pt x="38" y="14"/>
                      <a:pt x="38" y="16"/>
                      <a:pt x="38" y="20"/>
                    </a:cubicBezTo>
                    <a:cubicBezTo>
                      <a:pt x="37" y="26"/>
                      <a:pt x="37" y="36"/>
                      <a:pt x="37" y="42"/>
                    </a:cubicBezTo>
                    <a:cubicBezTo>
                      <a:pt x="37" y="42"/>
                      <a:pt x="37" y="43"/>
                      <a:pt x="37" y="43"/>
                    </a:cubicBezTo>
                    <a:cubicBezTo>
                      <a:pt x="36" y="44"/>
                      <a:pt x="35" y="45"/>
                      <a:pt x="34" y="46"/>
                    </a:cubicBezTo>
                    <a:cubicBezTo>
                      <a:pt x="30" y="51"/>
                      <a:pt x="28" y="57"/>
                      <a:pt x="27" y="62"/>
                    </a:cubicBezTo>
                    <a:cubicBezTo>
                      <a:pt x="26" y="64"/>
                      <a:pt x="26" y="66"/>
                      <a:pt x="26" y="67"/>
                    </a:cubicBezTo>
                    <a:cubicBezTo>
                      <a:pt x="21" y="71"/>
                      <a:pt x="17" y="76"/>
                      <a:pt x="14" y="81"/>
                    </a:cubicBezTo>
                    <a:cubicBezTo>
                      <a:pt x="6" y="93"/>
                      <a:pt x="0" y="108"/>
                      <a:pt x="1" y="122"/>
                    </a:cubicBezTo>
                    <a:cubicBezTo>
                      <a:pt x="1" y="123"/>
                      <a:pt x="1" y="124"/>
                      <a:pt x="1" y="125"/>
                    </a:cubicBezTo>
                    <a:cubicBezTo>
                      <a:pt x="2" y="126"/>
                      <a:pt x="3" y="127"/>
                      <a:pt x="3" y="128"/>
                    </a:cubicBezTo>
                    <a:cubicBezTo>
                      <a:pt x="5" y="130"/>
                      <a:pt x="8" y="131"/>
                      <a:pt x="11" y="131"/>
                    </a:cubicBezTo>
                    <a:cubicBezTo>
                      <a:pt x="17" y="131"/>
                      <a:pt x="21" y="126"/>
                      <a:pt x="22" y="120"/>
                    </a:cubicBezTo>
                    <a:cubicBezTo>
                      <a:pt x="22" y="111"/>
                      <a:pt x="24" y="103"/>
                      <a:pt x="28" y="96"/>
                    </a:cubicBezTo>
                    <a:cubicBezTo>
                      <a:pt x="32" y="90"/>
                      <a:pt x="36" y="85"/>
                      <a:pt x="40" y="82"/>
                    </a:cubicBezTo>
                    <a:cubicBezTo>
                      <a:pt x="40" y="82"/>
                      <a:pt x="45" y="80"/>
                      <a:pt x="45" y="80"/>
                    </a:cubicBezTo>
                    <a:cubicBezTo>
                      <a:pt x="45" y="79"/>
                      <a:pt x="47" y="70"/>
                      <a:pt x="47" y="70"/>
                    </a:cubicBezTo>
                    <a:cubicBezTo>
                      <a:pt x="48" y="62"/>
                      <a:pt x="49" y="60"/>
                      <a:pt x="51" y="59"/>
                    </a:cubicBezTo>
                    <a:cubicBezTo>
                      <a:pt x="51" y="59"/>
                      <a:pt x="51" y="58"/>
                      <a:pt x="52" y="58"/>
                    </a:cubicBezTo>
                    <a:cubicBezTo>
                      <a:pt x="57" y="55"/>
                      <a:pt x="57" y="55"/>
                      <a:pt x="57" y="55"/>
                    </a:cubicBezTo>
                    <a:cubicBezTo>
                      <a:pt x="57" y="55"/>
                      <a:pt x="58" y="55"/>
                      <a:pt x="58" y="55"/>
                    </a:cubicBezTo>
                    <a:cubicBezTo>
                      <a:pt x="58" y="54"/>
                      <a:pt x="58" y="47"/>
                      <a:pt x="58" y="47"/>
                    </a:cubicBezTo>
                    <a:cubicBezTo>
                      <a:pt x="58" y="47"/>
                      <a:pt x="58" y="45"/>
                      <a:pt x="58" y="45"/>
                    </a:cubicBezTo>
                    <a:cubicBezTo>
                      <a:pt x="59" y="44"/>
                      <a:pt x="59" y="44"/>
                      <a:pt x="59" y="44"/>
                    </a:cubicBezTo>
                    <a:cubicBezTo>
                      <a:pt x="59" y="44"/>
                      <a:pt x="59" y="44"/>
                      <a:pt x="59" y="44"/>
                    </a:cubicBezTo>
                    <a:lnTo>
                      <a:pt x="58" y="10"/>
                    </a:lnTo>
                    <a:close/>
                  </a:path>
                </a:pathLst>
              </a:custGeom>
              <a:solidFill>
                <a:srgbClr val="3F8B31"/>
              </a:solidFill>
              <a:ln w="9525">
                <a:noFill/>
                <a:round/>
                <a:headEnd/>
                <a:tailEnd/>
              </a:ln>
            </p:spPr>
            <p:txBody>
              <a:bodyPr/>
              <a:lstStyle/>
              <a:p>
                <a:endParaRPr lang="en-US"/>
              </a:p>
            </p:txBody>
          </p:sp>
          <p:sp>
            <p:nvSpPr>
              <p:cNvPr id="29076" name="Freeform 1247"/>
              <p:cNvSpPr>
                <a:spLocks/>
              </p:cNvSpPr>
              <p:nvPr/>
            </p:nvSpPr>
            <p:spPr bwMode="auto">
              <a:xfrm>
                <a:off x="1495" y="2189"/>
                <a:ext cx="118" cy="270"/>
              </a:xfrm>
              <a:custGeom>
                <a:avLst/>
                <a:gdLst>
                  <a:gd name="T0" fmla="*/ 352476 w 57"/>
                  <a:gd name="T1" fmla="*/ 58208 h 130"/>
                  <a:gd name="T2" fmla="*/ 352476 w 57"/>
                  <a:gd name="T3" fmla="*/ 37322 h 130"/>
                  <a:gd name="T4" fmla="*/ 341360 w 57"/>
                  <a:gd name="T5" fmla="*/ 25347 h 130"/>
                  <a:gd name="T6" fmla="*/ 290373 w 57"/>
                  <a:gd name="T7" fmla="*/ 0 h 130"/>
                  <a:gd name="T8" fmla="*/ 229765 w 57"/>
                  <a:gd name="T9" fmla="*/ 77515 h 130"/>
                  <a:gd name="T10" fmla="*/ 229765 w 57"/>
                  <a:gd name="T11" fmla="*/ 120894 h 130"/>
                  <a:gd name="T12" fmla="*/ 224399 w 57"/>
                  <a:gd name="T13" fmla="*/ 264579 h 130"/>
                  <a:gd name="T14" fmla="*/ 224399 w 57"/>
                  <a:gd name="T15" fmla="*/ 270403 h 130"/>
                  <a:gd name="T16" fmla="*/ 203718 w 57"/>
                  <a:gd name="T17" fmla="*/ 288372 h 130"/>
                  <a:gd name="T18" fmla="*/ 161975 w 57"/>
                  <a:gd name="T19" fmla="*/ 394100 h 130"/>
                  <a:gd name="T20" fmla="*/ 156572 w 57"/>
                  <a:gd name="T21" fmla="*/ 425956 h 130"/>
                  <a:gd name="T22" fmla="*/ 80973 w 57"/>
                  <a:gd name="T23" fmla="*/ 515611 h 130"/>
                  <a:gd name="T24" fmla="*/ 0 w 57"/>
                  <a:gd name="T25" fmla="*/ 778019 h 130"/>
                  <a:gd name="T26" fmla="*/ 0 w 57"/>
                  <a:gd name="T27" fmla="*/ 800463 h 130"/>
                  <a:gd name="T28" fmla="*/ 11721 w 57"/>
                  <a:gd name="T29" fmla="*/ 818515 h 130"/>
                  <a:gd name="T30" fmla="*/ 62095 w 57"/>
                  <a:gd name="T31" fmla="*/ 837885 h 130"/>
                  <a:gd name="T32" fmla="*/ 122894 w 57"/>
                  <a:gd name="T33" fmla="*/ 760015 h 130"/>
                  <a:gd name="T34" fmla="*/ 167628 w 57"/>
                  <a:gd name="T35" fmla="*/ 610489 h 130"/>
                  <a:gd name="T36" fmla="*/ 242987 w 57"/>
                  <a:gd name="T37" fmla="*/ 521488 h 130"/>
                  <a:gd name="T38" fmla="*/ 271473 w 57"/>
                  <a:gd name="T39" fmla="*/ 508962 h 130"/>
                  <a:gd name="T40" fmla="*/ 285011 w 57"/>
                  <a:gd name="T41" fmla="*/ 443616 h 130"/>
                  <a:gd name="T42" fmla="*/ 310760 w 57"/>
                  <a:gd name="T43" fmla="*/ 371923 h 130"/>
                  <a:gd name="T44" fmla="*/ 316420 w 57"/>
                  <a:gd name="T45" fmla="*/ 365933 h 130"/>
                  <a:gd name="T46" fmla="*/ 341360 w 57"/>
                  <a:gd name="T47" fmla="*/ 347932 h 130"/>
                  <a:gd name="T48" fmla="*/ 352476 w 57"/>
                  <a:gd name="T49" fmla="*/ 347932 h 130"/>
                  <a:gd name="T50" fmla="*/ 352476 w 57"/>
                  <a:gd name="T51" fmla="*/ 297064 h 130"/>
                  <a:gd name="T52" fmla="*/ 352476 w 57"/>
                  <a:gd name="T53" fmla="*/ 282532 h 130"/>
                  <a:gd name="T54" fmla="*/ 352476 w 57"/>
                  <a:gd name="T55" fmla="*/ 276210 h 130"/>
                  <a:gd name="T56" fmla="*/ 352476 w 57"/>
                  <a:gd name="T57" fmla="*/ 276210 h 130"/>
                  <a:gd name="T58" fmla="*/ 352476 w 57"/>
                  <a:gd name="T59" fmla="*/ 58208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7" y="6"/>
                    </a:cubicBezTo>
                    <a:cubicBezTo>
                      <a:pt x="56" y="5"/>
                      <a:pt x="56" y="4"/>
                      <a:pt x="55" y="4"/>
                    </a:cubicBezTo>
                    <a:cubicBezTo>
                      <a:pt x="53" y="1"/>
                      <a:pt x="50" y="0"/>
                      <a:pt x="47" y="0"/>
                    </a:cubicBezTo>
                    <a:cubicBezTo>
                      <a:pt x="41" y="1"/>
                      <a:pt x="37" y="6"/>
                      <a:pt x="37" y="12"/>
                    </a:cubicBezTo>
                    <a:cubicBezTo>
                      <a:pt x="37" y="13"/>
                      <a:pt x="37" y="15"/>
                      <a:pt x="37" y="19"/>
                    </a:cubicBezTo>
                    <a:cubicBezTo>
                      <a:pt x="36" y="26"/>
                      <a:pt x="36" y="35"/>
                      <a:pt x="36" y="41"/>
                    </a:cubicBezTo>
                    <a:cubicBezTo>
                      <a:pt x="36" y="41"/>
                      <a:pt x="36" y="42"/>
                      <a:pt x="36" y="42"/>
                    </a:cubicBezTo>
                    <a:cubicBezTo>
                      <a:pt x="35" y="43"/>
                      <a:pt x="34" y="44"/>
                      <a:pt x="33" y="45"/>
                    </a:cubicBezTo>
                    <a:cubicBezTo>
                      <a:pt x="29" y="50"/>
                      <a:pt x="27" y="56"/>
                      <a:pt x="26" y="61"/>
                    </a:cubicBezTo>
                    <a:cubicBezTo>
                      <a:pt x="25" y="63"/>
                      <a:pt x="25" y="65"/>
                      <a:pt x="25" y="66"/>
                    </a:cubicBezTo>
                    <a:cubicBezTo>
                      <a:pt x="20" y="70"/>
                      <a:pt x="16" y="75"/>
                      <a:pt x="13" y="80"/>
                    </a:cubicBezTo>
                    <a:cubicBezTo>
                      <a:pt x="5" y="92"/>
                      <a:pt x="0" y="107"/>
                      <a:pt x="0" y="121"/>
                    </a:cubicBezTo>
                    <a:cubicBezTo>
                      <a:pt x="0" y="122"/>
                      <a:pt x="0" y="123"/>
                      <a:pt x="0" y="124"/>
                    </a:cubicBezTo>
                    <a:cubicBezTo>
                      <a:pt x="1" y="125"/>
                      <a:pt x="2" y="126"/>
                      <a:pt x="2" y="127"/>
                    </a:cubicBezTo>
                    <a:cubicBezTo>
                      <a:pt x="4" y="129"/>
                      <a:pt x="7" y="130"/>
                      <a:pt x="10" y="130"/>
                    </a:cubicBezTo>
                    <a:cubicBezTo>
                      <a:pt x="16" y="129"/>
                      <a:pt x="20" y="125"/>
                      <a:pt x="20" y="118"/>
                    </a:cubicBezTo>
                    <a:cubicBezTo>
                      <a:pt x="21" y="110"/>
                      <a:pt x="23" y="102"/>
                      <a:pt x="27" y="95"/>
                    </a:cubicBezTo>
                    <a:cubicBezTo>
                      <a:pt x="31" y="89"/>
                      <a:pt x="35" y="84"/>
                      <a:pt x="39" y="81"/>
                    </a:cubicBezTo>
                    <a:cubicBezTo>
                      <a:pt x="39" y="81"/>
                      <a:pt x="44" y="79"/>
                      <a:pt x="44" y="79"/>
                    </a:cubicBezTo>
                    <a:cubicBezTo>
                      <a:pt x="44" y="78"/>
                      <a:pt x="46" y="69"/>
                      <a:pt x="46" y="69"/>
                    </a:cubicBezTo>
                    <a:cubicBezTo>
                      <a:pt x="47" y="61"/>
                      <a:pt x="48" y="59"/>
                      <a:pt x="50" y="58"/>
                    </a:cubicBezTo>
                    <a:cubicBezTo>
                      <a:pt x="50" y="58"/>
                      <a:pt x="50" y="57"/>
                      <a:pt x="51" y="57"/>
                    </a:cubicBezTo>
                    <a:cubicBezTo>
                      <a:pt x="55" y="54"/>
                      <a:pt x="55" y="54"/>
                      <a:pt x="55" y="54"/>
                    </a:cubicBezTo>
                    <a:cubicBezTo>
                      <a:pt x="56" y="54"/>
                      <a:pt x="57" y="54"/>
                      <a:pt x="57" y="54"/>
                    </a:cubicBezTo>
                    <a:cubicBezTo>
                      <a:pt x="57" y="53"/>
                      <a:pt x="57" y="46"/>
                      <a:pt x="57" y="46"/>
                    </a:cubicBezTo>
                    <a:cubicBezTo>
                      <a:pt x="57" y="46"/>
                      <a:pt x="57" y="44"/>
                      <a:pt x="57" y="44"/>
                    </a:cubicBezTo>
                    <a:cubicBezTo>
                      <a:pt x="57" y="43"/>
                      <a:pt x="57" y="43"/>
                      <a:pt x="57" y="43"/>
                    </a:cubicBezTo>
                    <a:cubicBezTo>
                      <a:pt x="57" y="43"/>
                      <a:pt x="57" y="43"/>
                      <a:pt x="57" y="43"/>
                    </a:cubicBezTo>
                    <a:lnTo>
                      <a:pt x="57" y="9"/>
                    </a:lnTo>
                    <a:close/>
                  </a:path>
                </a:pathLst>
              </a:custGeom>
              <a:solidFill>
                <a:srgbClr val="3F8B32"/>
              </a:solidFill>
              <a:ln w="9525">
                <a:noFill/>
                <a:round/>
                <a:headEnd/>
                <a:tailEnd/>
              </a:ln>
            </p:spPr>
            <p:txBody>
              <a:bodyPr/>
              <a:lstStyle/>
              <a:p>
                <a:endParaRPr lang="en-US"/>
              </a:p>
            </p:txBody>
          </p:sp>
          <p:sp>
            <p:nvSpPr>
              <p:cNvPr id="29077" name="Freeform 1248"/>
              <p:cNvSpPr>
                <a:spLocks/>
              </p:cNvSpPr>
              <p:nvPr/>
            </p:nvSpPr>
            <p:spPr bwMode="auto">
              <a:xfrm>
                <a:off x="1495" y="2189"/>
                <a:ext cx="118" cy="270"/>
              </a:xfrm>
              <a:custGeom>
                <a:avLst/>
                <a:gdLst>
                  <a:gd name="T0" fmla="*/ 352476 w 57"/>
                  <a:gd name="T1" fmla="*/ 58208 h 130"/>
                  <a:gd name="T2" fmla="*/ 352476 w 57"/>
                  <a:gd name="T3" fmla="*/ 37322 h 130"/>
                  <a:gd name="T4" fmla="*/ 341360 w 57"/>
                  <a:gd name="T5" fmla="*/ 25347 h 130"/>
                  <a:gd name="T6" fmla="*/ 290373 w 57"/>
                  <a:gd name="T7" fmla="*/ 0 h 130"/>
                  <a:gd name="T8" fmla="*/ 229765 w 57"/>
                  <a:gd name="T9" fmla="*/ 77515 h 130"/>
                  <a:gd name="T10" fmla="*/ 229765 w 57"/>
                  <a:gd name="T11" fmla="*/ 120894 h 130"/>
                  <a:gd name="T12" fmla="*/ 224399 w 57"/>
                  <a:gd name="T13" fmla="*/ 264579 h 130"/>
                  <a:gd name="T14" fmla="*/ 224399 w 57"/>
                  <a:gd name="T15" fmla="*/ 270403 h 130"/>
                  <a:gd name="T16" fmla="*/ 203718 w 57"/>
                  <a:gd name="T17" fmla="*/ 288372 h 130"/>
                  <a:gd name="T18" fmla="*/ 161975 w 57"/>
                  <a:gd name="T19" fmla="*/ 394100 h 130"/>
                  <a:gd name="T20" fmla="*/ 156572 w 57"/>
                  <a:gd name="T21" fmla="*/ 425956 h 130"/>
                  <a:gd name="T22" fmla="*/ 80973 w 57"/>
                  <a:gd name="T23" fmla="*/ 515611 h 130"/>
                  <a:gd name="T24" fmla="*/ 0 w 57"/>
                  <a:gd name="T25" fmla="*/ 778019 h 130"/>
                  <a:gd name="T26" fmla="*/ 0 w 57"/>
                  <a:gd name="T27" fmla="*/ 800463 h 130"/>
                  <a:gd name="T28" fmla="*/ 11721 w 57"/>
                  <a:gd name="T29" fmla="*/ 818515 h 130"/>
                  <a:gd name="T30" fmla="*/ 62095 w 57"/>
                  <a:gd name="T31" fmla="*/ 837885 h 130"/>
                  <a:gd name="T32" fmla="*/ 122894 w 57"/>
                  <a:gd name="T33" fmla="*/ 760015 h 130"/>
                  <a:gd name="T34" fmla="*/ 167628 w 57"/>
                  <a:gd name="T35" fmla="*/ 610489 h 130"/>
                  <a:gd name="T36" fmla="*/ 242987 w 57"/>
                  <a:gd name="T37" fmla="*/ 521488 h 130"/>
                  <a:gd name="T38" fmla="*/ 271473 w 57"/>
                  <a:gd name="T39" fmla="*/ 508962 h 130"/>
                  <a:gd name="T40" fmla="*/ 285011 w 57"/>
                  <a:gd name="T41" fmla="*/ 443616 h 130"/>
                  <a:gd name="T42" fmla="*/ 310760 w 57"/>
                  <a:gd name="T43" fmla="*/ 371923 h 130"/>
                  <a:gd name="T44" fmla="*/ 316420 w 57"/>
                  <a:gd name="T45" fmla="*/ 365933 h 130"/>
                  <a:gd name="T46" fmla="*/ 341360 w 57"/>
                  <a:gd name="T47" fmla="*/ 347932 h 130"/>
                  <a:gd name="T48" fmla="*/ 352476 w 57"/>
                  <a:gd name="T49" fmla="*/ 347932 h 130"/>
                  <a:gd name="T50" fmla="*/ 352476 w 57"/>
                  <a:gd name="T51" fmla="*/ 297064 h 130"/>
                  <a:gd name="T52" fmla="*/ 352476 w 57"/>
                  <a:gd name="T53" fmla="*/ 282532 h 130"/>
                  <a:gd name="T54" fmla="*/ 352476 w 57"/>
                  <a:gd name="T55" fmla="*/ 276210 h 130"/>
                  <a:gd name="T56" fmla="*/ 352476 w 57"/>
                  <a:gd name="T57" fmla="*/ 276210 h 130"/>
                  <a:gd name="T58" fmla="*/ 352476 w 57"/>
                  <a:gd name="T59" fmla="*/ 58208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7" y="6"/>
                    </a:cubicBezTo>
                    <a:cubicBezTo>
                      <a:pt x="56" y="5"/>
                      <a:pt x="56" y="4"/>
                      <a:pt x="55" y="4"/>
                    </a:cubicBezTo>
                    <a:cubicBezTo>
                      <a:pt x="53" y="1"/>
                      <a:pt x="50" y="0"/>
                      <a:pt x="47" y="0"/>
                    </a:cubicBezTo>
                    <a:cubicBezTo>
                      <a:pt x="41" y="1"/>
                      <a:pt x="37" y="6"/>
                      <a:pt x="37" y="12"/>
                    </a:cubicBezTo>
                    <a:cubicBezTo>
                      <a:pt x="37" y="13"/>
                      <a:pt x="37" y="16"/>
                      <a:pt x="37" y="19"/>
                    </a:cubicBezTo>
                    <a:cubicBezTo>
                      <a:pt x="36" y="26"/>
                      <a:pt x="36" y="35"/>
                      <a:pt x="36" y="41"/>
                    </a:cubicBezTo>
                    <a:cubicBezTo>
                      <a:pt x="36" y="41"/>
                      <a:pt x="36" y="42"/>
                      <a:pt x="36" y="42"/>
                    </a:cubicBezTo>
                    <a:cubicBezTo>
                      <a:pt x="35" y="43"/>
                      <a:pt x="34" y="44"/>
                      <a:pt x="33" y="45"/>
                    </a:cubicBezTo>
                    <a:cubicBezTo>
                      <a:pt x="29" y="50"/>
                      <a:pt x="27" y="56"/>
                      <a:pt x="26" y="61"/>
                    </a:cubicBezTo>
                    <a:cubicBezTo>
                      <a:pt x="25" y="63"/>
                      <a:pt x="25" y="65"/>
                      <a:pt x="25" y="66"/>
                    </a:cubicBezTo>
                    <a:cubicBezTo>
                      <a:pt x="20" y="70"/>
                      <a:pt x="16" y="75"/>
                      <a:pt x="13" y="80"/>
                    </a:cubicBezTo>
                    <a:cubicBezTo>
                      <a:pt x="5" y="92"/>
                      <a:pt x="0" y="107"/>
                      <a:pt x="0" y="121"/>
                    </a:cubicBezTo>
                    <a:cubicBezTo>
                      <a:pt x="0" y="122"/>
                      <a:pt x="0" y="123"/>
                      <a:pt x="0" y="124"/>
                    </a:cubicBezTo>
                    <a:cubicBezTo>
                      <a:pt x="1" y="125"/>
                      <a:pt x="2" y="126"/>
                      <a:pt x="2" y="127"/>
                    </a:cubicBezTo>
                    <a:cubicBezTo>
                      <a:pt x="4" y="129"/>
                      <a:pt x="7" y="130"/>
                      <a:pt x="10" y="130"/>
                    </a:cubicBezTo>
                    <a:cubicBezTo>
                      <a:pt x="16" y="129"/>
                      <a:pt x="20" y="124"/>
                      <a:pt x="20" y="118"/>
                    </a:cubicBezTo>
                    <a:cubicBezTo>
                      <a:pt x="21" y="110"/>
                      <a:pt x="23" y="102"/>
                      <a:pt x="27" y="95"/>
                    </a:cubicBezTo>
                    <a:cubicBezTo>
                      <a:pt x="30" y="89"/>
                      <a:pt x="35" y="84"/>
                      <a:pt x="39" y="81"/>
                    </a:cubicBezTo>
                    <a:cubicBezTo>
                      <a:pt x="39" y="81"/>
                      <a:pt x="44" y="79"/>
                      <a:pt x="44" y="79"/>
                    </a:cubicBezTo>
                    <a:cubicBezTo>
                      <a:pt x="44" y="78"/>
                      <a:pt x="46" y="69"/>
                      <a:pt x="46" y="69"/>
                    </a:cubicBezTo>
                    <a:cubicBezTo>
                      <a:pt x="47" y="61"/>
                      <a:pt x="48" y="59"/>
                      <a:pt x="50" y="58"/>
                    </a:cubicBezTo>
                    <a:cubicBezTo>
                      <a:pt x="50" y="58"/>
                      <a:pt x="50" y="57"/>
                      <a:pt x="51" y="57"/>
                    </a:cubicBezTo>
                    <a:cubicBezTo>
                      <a:pt x="55" y="54"/>
                      <a:pt x="55" y="54"/>
                      <a:pt x="55" y="54"/>
                    </a:cubicBezTo>
                    <a:cubicBezTo>
                      <a:pt x="55" y="54"/>
                      <a:pt x="57" y="54"/>
                      <a:pt x="57" y="54"/>
                    </a:cubicBezTo>
                    <a:cubicBezTo>
                      <a:pt x="57" y="53"/>
                      <a:pt x="57" y="46"/>
                      <a:pt x="57" y="46"/>
                    </a:cubicBezTo>
                    <a:cubicBezTo>
                      <a:pt x="57" y="46"/>
                      <a:pt x="57" y="44"/>
                      <a:pt x="57" y="44"/>
                    </a:cubicBezTo>
                    <a:cubicBezTo>
                      <a:pt x="57" y="43"/>
                      <a:pt x="57" y="43"/>
                      <a:pt x="57" y="43"/>
                    </a:cubicBezTo>
                    <a:cubicBezTo>
                      <a:pt x="57" y="43"/>
                      <a:pt x="57" y="43"/>
                      <a:pt x="57" y="43"/>
                    </a:cubicBezTo>
                    <a:lnTo>
                      <a:pt x="57" y="9"/>
                    </a:lnTo>
                    <a:close/>
                  </a:path>
                </a:pathLst>
              </a:custGeom>
              <a:solidFill>
                <a:srgbClr val="408C32"/>
              </a:solidFill>
              <a:ln w="9525">
                <a:noFill/>
                <a:round/>
                <a:headEnd/>
                <a:tailEnd/>
              </a:ln>
            </p:spPr>
            <p:txBody>
              <a:bodyPr/>
              <a:lstStyle/>
              <a:p>
                <a:endParaRPr lang="en-US"/>
              </a:p>
            </p:txBody>
          </p:sp>
          <p:sp>
            <p:nvSpPr>
              <p:cNvPr id="29078" name="Freeform 1249"/>
              <p:cNvSpPr>
                <a:spLocks/>
              </p:cNvSpPr>
              <p:nvPr/>
            </p:nvSpPr>
            <p:spPr bwMode="auto">
              <a:xfrm>
                <a:off x="1495" y="2189"/>
                <a:ext cx="118" cy="270"/>
              </a:xfrm>
              <a:custGeom>
                <a:avLst/>
                <a:gdLst>
                  <a:gd name="T0" fmla="*/ 352476 w 57"/>
                  <a:gd name="T1" fmla="*/ 58208 h 130"/>
                  <a:gd name="T2" fmla="*/ 352476 w 57"/>
                  <a:gd name="T3" fmla="*/ 37322 h 130"/>
                  <a:gd name="T4" fmla="*/ 341360 w 57"/>
                  <a:gd name="T5" fmla="*/ 25347 h 130"/>
                  <a:gd name="T6" fmla="*/ 290373 w 57"/>
                  <a:gd name="T7" fmla="*/ 0 h 130"/>
                  <a:gd name="T8" fmla="*/ 229765 w 57"/>
                  <a:gd name="T9" fmla="*/ 77515 h 130"/>
                  <a:gd name="T10" fmla="*/ 229765 w 57"/>
                  <a:gd name="T11" fmla="*/ 120894 h 130"/>
                  <a:gd name="T12" fmla="*/ 224399 w 57"/>
                  <a:gd name="T13" fmla="*/ 264579 h 130"/>
                  <a:gd name="T14" fmla="*/ 224399 w 57"/>
                  <a:gd name="T15" fmla="*/ 270403 h 130"/>
                  <a:gd name="T16" fmla="*/ 203718 w 57"/>
                  <a:gd name="T17" fmla="*/ 288372 h 130"/>
                  <a:gd name="T18" fmla="*/ 161975 w 57"/>
                  <a:gd name="T19" fmla="*/ 394100 h 130"/>
                  <a:gd name="T20" fmla="*/ 156572 w 57"/>
                  <a:gd name="T21" fmla="*/ 431404 h 130"/>
                  <a:gd name="T22" fmla="*/ 80973 w 57"/>
                  <a:gd name="T23" fmla="*/ 515611 h 130"/>
                  <a:gd name="T24" fmla="*/ 0 w 57"/>
                  <a:gd name="T25" fmla="*/ 778019 h 130"/>
                  <a:gd name="T26" fmla="*/ 5662 w 57"/>
                  <a:gd name="T27" fmla="*/ 800463 h 130"/>
                  <a:gd name="T28" fmla="*/ 11721 w 57"/>
                  <a:gd name="T29" fmla="*/ 818515 h 130"/>
                  <a:gd name="T30" fmla="*/ 62095 w 57"/>
                  <a:gd name="T31" fmla="*/ 837885 h 130"/>
                  <a:gd name="T32" fmla="*/ 122894 w 57"/>
                  <a:gd name="T33" fmla="*/ 760015 h 130"/>
                  <a:gd name="T34" fmla="*/ 167628 w 57"/>
                  <a:gd name="T35" fmla="*/ 610489 h 130"/>
                  <a:gd name="T36" fmla="*/ 242987 w 57"/>
                  <a:gd name="T37" fmla="*/ 521488 h 130"/>
                  <a:gd name="T38" fmla="*/ 271473 w 57"/>
                  <a:gd name="T39" fmla="*/ 502117 h 130"/>
                  <a:gd name="T40" fmla="*/ 285011 w 57"/>
                  <a:gd name="T41" fmla="*/ 443616 h 130"/>
                  <a:gd name="T42" fmla="*/ 310760 w 57"/>
                  <a:gd name="T43" fmla="*/ 371923 h 130"/>
                  <a:gd name="T44" fmla="*/ 310760 w 57"/>
                  <a:gd name="T45" fmla="*/ 365933 h 130"/>
                  <a:gd name="T46" fmla="*/ 341360 w 57"/>
                  <a:gd name="T47" fmla="*/ 347932 h 130"/>
                  <a:gd name="T48" fmla="*/ 352476 w 57"/>
                  <a:gd name="T49" fmla="*/ 347932 h 130"/>
                  <a:gd name="T50" fmla="*/ 352476 w 57"/>
                  <a:gd name="T51" fmla="*/ 297064 h 130"/>
                  <a:gd name="T52" fmla="*/ 352476 w 57"/>
                  <a:gd name="T53" fmla="*/ 282532 h 130"/>
                  <a:gd name="T54" fmla="*/ 352476 w 57"/>
                  <a:gd name="T55" fmla="*/ 276210 h 130"/>
                  <a:gd name="T56" fmla="*/ 352476 w 57"/>
                  <a:gd name="T57" fmla="*/ 276210 h 130"/>
                  <a:gd name="T58" fmla="*/ 352476 w 57"/>
                  <a:gd name="T59" fmla="*/ 58208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7" y="6"/>
                    </a:cubicBezTo>
                    <a:cubicBezTo>
                      <a:pt x="56" y="5"/>
                      <a:pt x="56" y="4"/>
                      <a:pt x="55" y="4"/>
                    </a:cubicBezTo>
                    <a:cubicBezTo>
                      <a:pt x="53" y="1"/>
                      <a:pt x="50" y="0"/>
                      <a:pt x="47" y="0"/>
                    </a:cubicBezTo>
                    <a:cubicBezTo>
                      <a:pt x="41" y="1"/>
                      <a:pt x="37" y="6"/>
                      <a:pt x="37" y="12"/>
                    </a:cubicBezTo>
                    <a:cubicBezTo>
                      <a:pt x="37" y="13"/>
                      <a:pt x="37" y="16"/>
                      <a:pt x="37" y="19"/>
                    </a:cubicBezTo>
                    <a:cubicBezTo>
                      <a:pt x="36" y="26"/>
                      <a:pt x="36" y="35"/>
                      <a:pt x="36" y="41"/>
                    </a:cubicBezTo>
                    <a:cubicBezTo>
                      <a:pt x="36" y="41"/>
                      <a:pt x="36" y="42"/>
                      <a:pt x="36" y="42"/>
                    </a:cubicBezTo>
                    <a:cubicBezTo>
                      <a:pt x="35" y="43"/>
                      <a:pt x="34" y="44"/>
                      <a:pt x="33" y="45"/>
                    </a:cubicBezTo>
                    <a:cubicBezTo>
                      <a:pt x="29" y="50"/>
                      <a:pt x="27" y="56"/>
                      <a:pt x="26" y="61"/>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2" y="127"/>
                    </a:cubicBezTo>
                    <a:cubicBezTo>
                      <a:pt x="4" y="129"/>
                      <a:pt x="7" y="130"/>
                      <a:pt x="10" y="130"/>
                    </a:cubicBezTo>
                    <a:cubicBezTo>
                      <a:pt x="16" y="129"/>
                      <a:pt x="20" y="124"/>
                      <a:pt x="20" y="118"/>
                    </a:cubicBezTo>
                    <a:cubicBezTo>
                      <a:pt x="21" y="110"/>
                      <a:pt x="23" y="102"/>
                      <a:pt x="27" y="95"/>
                    </a:cubicBezTo>
                    <a:cubicBezTo>
                      <a:pt x="30" y="89"/>
                      <a:pt x="35" y="84"/>
                      <a:pt x="39" y="81"/>
                    </a:cubicBezTo>
                    <a:cubicBezTo>
                      <a:pt x="39" y="81"/>
                      <a:pt x="44" y="79"/>
                      <a:pt x="44" y="78"/>
                    </a:cubicBezTo>
                    <a:cubicBezTo>
                      <a:pt x="44" y="78"/>
                      <a:pt x="46" y="69"/>
                      <a:pt x="46" y="69"/>
                    </a:cubicBezTo>
                    <a:cubicBezTo>
                      <a:pt x="47" y="61"/>
                      <a:pt x="48" y="59"/>
                      <a:pt x="50" y="58"/>
                    </a:cubicBezTo>
                    <a:cubicBezTo>
                      <a:pt x="50" y="58"/>
                      <a:pt x="50" y="57"/>
                      <a:pt x="50" y="57"/>
                    </a:cubicBezTo>
                    <a:cubicBezTo>
                      <a:pt x="55" y="54"/>
                      <a:pt x="55" y="54"/>
                      <a:pt x="55" y="54"/>
                    </a:cubicBezTo>
                    <a:cubicBezTo>
                      <a:pt x="55" y="54"/>
                      <a:pt x="57" y="54"/>
                      <a:pt x="57" y="54"/>
                    </a:cubicBezTo>
                    <a:cubicBezTo>
                      <a:pt x="57" y="53"/>
                      <a:pt x="57" y="46"/>
                      <a:pt x="57" y="46"/>
                    </a:cubicBezTo>
                    <a:cubicBezTo>
                      <a:pt x="57" y="46"/>
                      <a:pt x="57" y="44"/>
                      <a:pt x="57" y="44"/>
                    </a:cubicBezTo>
                    <a:cubicBezTo>
                      <a:pt x="57" y="43"/>
                      <a:pt x="57" y="43"/>
                      <a:pt x="57" y="43"/>
                    </a:cubicBezTo>
                    <a:cubicBezTo>
                      <a:pt x="57" y="43"/>
                      <a:pt x="57" y="43"/>
                      <a:pt x="57" y="43"/>
                    </a:cubicBezTo>
                    <a:lnTo>
                      <a:pt x="57" y="9"/>
                    </a:lnTo>
                    <a:close/>
                  </a:path>
                </a:pathLst>
              </a:custGeom>
              <a:solidFill>
                <a:srgbClr val="418D33"/>
              </a:solidFill>
              <a:ln w="9525">
                <a:noFill/>
                <a:round/>
                <a:headEnd/>
                <a:tailEnd/>
              </a:ln>
            </p:spPr>
            <p:txBody>
              <a:bodyPr/>
              <a:lstStyle/>
              <a:p>
                <a:endParaRPr lang="en-US"/>
              </a:p>
            </p:txBody>
          </p:sp>
          <p:sp>
            <p:nvSpPr>
              <p:cNvPr id="29079" name="Freeform 1250"/>
              <p:cNvSpPr>
                <a:spLocks/>
              </p:cNvSpPr>
              <p:nvPr/>
            </p:nvSpPr>
            <p:spPr bwMode="auto">
              <a:xfrm>
                <a:off x="1495" y="2189"/>
                <a:ext cx="118" cy="270"/>
              </a:xfrm>
              <a:custGeom>
                <a:avLst/>
                <a:gdLst>
                  <a:gd name="T0" fmla="*/ 352476 w 57"/>
                  <a:gd name="T1" fmla="*/ 58208 h 130"/>
                  <a:gd name="T2" fmla="*/ 347019 w 57"/>
                  <a:gd name="T3" fmla="*/ 37322 h 130"/>
                  <a:gd name="T4" fmla="*/ 341360 w 57"/>
                  <a:gd name="T5" fmla="*/ 25347 h 130"/>
                  <a:gd name="T6" fmla="*/ 290373 w 57"/>
                  <a:gd name="T7" fmla="*/ 0 h 130"/>
                  <a:gd name="T8" fmla="*/ 229765 w 57"/>
                  <a:gd name="T9" fmla="*/ 83542 h 130"/>
                  <a:gd name="T10" fmla="*/ 229765 w 57"/>
                  <a:gd name="T11" fmla="*/ 120894 h 130"/>
                  <a:gd name="T12" fmla="*/ 224399 w 57"/>
                  <a:gd name="T13" fmla="*/ 264579 h 130"/>
                  <a:gd name="T14" fmla="*/ 224399 w 57"/>
                  <a:gd name="T15" fmla="*/ 270403 h 130"/>
                  <a:gd name="T16" fmla="*/ 203718 w 57"/>
                  <a:gd name="T17" fmla="*/ 288372 h 130"/>
                  <a:gd name="T18" fmla="*/ 161975 w 57"/>
                  <a:gd name="T19" fmla="*/ 394100 h 130"/>
                  <a:gd name="T20" fmla="*/ 156572 w 57"/>
                  <a:gd name="T21" fmla="*/ 431404 h 130"/>
                  <a:gd name="T22" fmla="*/ 80973 w 57"/>
                  <a:gd name="T23" fmla="*/ 515611 h 130"/>
                  <a:gd name="T24" fmla="*/ 0 w 57"/>
                  <a:gd name="T25" fmla="*/ 778019 h 130"/>
                  <a:gd name="T26" fmla="*/ 5662 w 57"/>
                  <a:gd name="T27" fmla="*/ 800463 h 130"/>
                  <a:gd name="T28" fmla="*/ 11721 w 57"/>
                  <a:gd name="T29" fmla="*/ 818515 h 130"/>
                  <a:gd name="T30" fmla="*/ 62095 w 57"/>
                  <a:gd name="T31" fmla="*/ 837885 h 130"/>
                  <a:gd name="T32" fmla="*/ 122894 w 57"/>
                  <a:gd name="T33" fmla="*/ 760015 h 130"/>
                  <a:gd name="T34" fmla="*/ 167628 w 57"/>
                  <a:gd name="T35" fmla="*/ 610489 h 130"/>
                  <a:gd name="T36" fmla="*/ 242987 w 57"/>
                  <a:gd name="T37" fmla="*/ 521488 h 130"/>
                  <a:gd name="T38" fmla="*/ 271473 w 57"/>
                  <a:gd name="T39" fmla="*/ 502117 h 130"/>
                  <a:gd name="T40" fmla="*/ 285011 w 57"/>
                  <a:gd name="T41" fmla="*/ 443616 h 130"/>
                  <a:gd name="T42" fmla="*/ 310760 w 57"/>
                  <a:gd name="T43" fmla="*/ 371923 h 130"/>
                  <a:gd name="T44" fmla="*/ 310760 w 57"/>
                  <a:gd name="T45" fmla="*/ 365933 h 130"/>
                  <a:gd name="T46" fmla="*/ 341360 w 57"/>
                  <a:gd name="T47" fmla="*/ 347932 h 130"/>
                  <a:gd name="T48" fmla="*/ 347019 w 57"/>
                  <a:gd name="T49" fmla="*/ 347932 h 130"/>
                  <a:gd name="T50" fmla="*/ 352476 w 57"/>
                  <a:gd name="T51" fmla="*/ 297064 h 130"/>
                  <a:gd name="T52" fmla="*/ 352476 w 57"/>
                  <a:gd name="T53" fmla="*/ 282532 h 130"/>
                  <a:gd name="T54" fmla="*/ 352476 w 57"/>
                  <a:gd name="T55" fmla="*/ 276210 h 130"/>
                  <a:gd name="T56" fmla="*/ 352476 w 57"/>
                  <a:gd name="T57" fmla="*/ 276210 h 130"/>
                  <a:gd name="T58" fmla="*/ 352476 w 57"/>
                  <a:gd name="T59" fmla="*/ 58208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6" y="6"/>
                    </a:cubicBezTo>
                    <a:cubicBezTo>
                      <a:pt x="56" y="5"/>
                      <a:pt x="56" y="4"/>
                      <a:pt x="55" y="4"/>
                    </a:cubicBezTo>
                    <a:cubicBezTo>
                      <a:pt x="53" y="1"/>
                      <a:pt x="50" y="0"/>
                      <a:pt x="47" y="0"/>
                    </a:cubicBezTo>
                    <a:cubicBezTo>
                      <a:pt x="41" y="1"/>
                      <a:pt x="37" y="6"/>
                      <a:pt x="37" y="13"/>
                    </a:cubicBezTo>
                    <a:cubicBezTo>
                      <a:pt x="37" y="13"/>
                      <a:pt x="37" y="16"/>
                      <a:pt x="37" y="19"/>
                    </a:cubicBezTo>
                    <a:cubicBezTo>
                      <a:pt x="36" y="26"/>
                      <a:pt x="36" y="35"/>
                      <a:pt x="36" y="41"/>
                    </a:cubicBezTo>
                    <a:cubicBezTo>
                      <a:pt x="36" y="41"/>
                      <a:pt x="36" y="42"/>
                      <a:pt x="36" y="42"/>
                    </a:cubicBezTo>
                    <a:cubicBezTo>
                      <a:pt x="35" y="43"/>
                      <a:pt x="34" y="44"/>
                      <a:pt x="33" y="45"/>
                    </a:cubicBezTo>
                    <a:cubicBezTo>
                      <a:pt x="29" y="50"/>
                      <a:pt x="27" y="56"/>
                      <a:pt x="26" y="61"/>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2" y="127"/>
                    </a:cubicBezTo>
                    <a:cubicBezTo>
                      <a:pt x="4" y="129"/>
                      <a:pt x="7" y="130"/>
                      <a:pt x="10" y="130"/>
                    </a:cubicBezTo>
                    <a:cubicBezTo>
                      <a:pt x="16" y="129"/>
                      <a:pt x="20" y="124"/>
                      <a:pt x="20" y="118"/>
                    </a:cubicBezTo>
                    <a:cubicBezTo>
                      <a:pt x="21" y="110"/>
                      <a:pt x="23" y="102"/>
                      <a:pt x="27" y="95"/>
                    </a:cubicBezTo>
                    <a:cubicBezTo>
                      <a:pt x="30" y="89"/>
                      <a:pt x="35" y="84"/>
                      <a:pt x="39" y="81"/>
                    </a:cubicBezTo>
                    <a:cubicBezTo>
                      <a:pt x="39" y="81"/>
                      <a:pt x="43" y="79"/>
                      <a:pt x="44" y="78"/>
                    </a:cubicBezTo>
                    <a:cubicBezTo>
                      <a:pt x="44" y="78"/>
                      <a:pt x="45" y="69"/>
                      <a:pt x="46" y="69"/>
                    </a:cubicBezTo>
                    <a:cubicBezTo>
                      <a:pt x="47" y="61"/>
                      <a:pt x="48" y="59"/>
                      <a:pt x="50" y="58"/>
                    </a:cubicBezTo>
                    <a:cubicBezTo>
                      <a:pt x="50" y="58"/>
                      <a:pt x="50" y="57"/>
                      <a:pt x="50" y="57"/>
                    </a:cubicBezTo>
                    <a:cubicBezTo>
                      <a:pt x="55" y="54"/>
                      <a:pt x="55" y="54"/>
                      <a:pt x="55" y="54"/>
                    </a:cubicBezTo>
                    <a:cubicBezTo>
                      <a:pt x="55" y="54"/>
                      <a:pt x="56" y="54"/>
                      <a:pt x="56" y="54"/>
                    </a:cubicBezTo>
                    <a:cubicBezTo>
                      <a:pt x="57" y="53"/>
                      <a:pt x="56" y="46"/>
                      <a:pt x="57" y="46"/>
                    </a:cubicBezTo>
                    <a:cubicBezTo>
                      <a:pt x="57" y="46"/>
                      <a:pt x="57" y="44"/>
                      <a:pt x="57" y="44"/>
                    </a:cubicBezTo>
                    <a:cubicBezTo>
                      <a:pt x="57" y="43"/>
                      <a:pt x="57" y="43"/>
                      <a:pt x="57" y="43"/>
                    </a:cubicBezTo>
                    <a:cubicBezTo>
                      <a:pt x="57" y="43"/>
                      <a:pt x="57" y="43"/>
                      <a:pt x="57" y="43"/>
                    </a:cubicBezTo>
                    <a:lnTo>
                      <a:pt x="57" y="9"/>
                    </a:lnTo>
                    <a:close/>
                  </a:path>
                </a:pathLst>
              </a:custGeom>
              <a:solidFill>
                <a:srgbClr val="428D33"/>
              </a:solidFill>
              <a:ln w="9525">
                <a:noFill/>
                <a:round/>
                <a:headEnd/>
                <a:tailEnd/>
              </a:ln>
            </p:spPr>
            <p:txBody>
              <a:bodyPr/>
              <a:lstStyle/>
              <a:p>
                <a:endParaRPr lang="en-US"/>
              </a:p>
            </p:txBody>
          </p:sp>
          <p:sp>
            <p:nvSpPr>
              <p:cNvPr id="29080" name="Freeform 1251"/>
              <p:cNvSpPr>
                <a:spLocks/>
              </p:cNvSpPr>
              <p:nvPr/>
            </p:nvSpPr>
            <p:spPr bwMode="auto">
              <a:xfrm>
                <a:off x="1495" y="2189"/>
                <a:ext cx="118" cy="270"/>
              </a:xfrm>
              <a:custGeom>
                <a:avLst/>
                <a:gdLst>
                  <a:gd name="T0" fmla="*/ 352476 w 57"/>
                  <a:gd name="T1" fmla="*/ 58208 h 130"/>
                  <a:gd name="T2" fmla="*/ 347019 w 57"/>
                  <a:gd name="T3" fmla="*/ 37322 h 130"/>
                  <a:gd name="T4" fmla="*/ 341360 w 57"/>
                  <a:gd name="T5" fmla="*/ 25347 h 130"/>
                  <a:gd name="T6" fmla="*/ 290373 w 57"/>
                  <a:gd name="T7" fmla="*/ 0 h 130"/>
                  <a:gd name="T8" fmla="*/ 229765 w 57"/>
                  <a:gd name="T9" fmla="*/ 83542 h 130"/>
                  <a:gd name="T10" fmla="*/ 229765 w 57"/>
                  <a:gd name="T11" fmla="*/ 120894 h 130"/>
                  <a:gd name="T12" fmla="*/ 224399 w 57"/>
                  <a:gd name="T13" fmla="*/ 264579 h 130"/>
                  <a:gd name="T14" fmla="*/ 224399 w 57"/>
                  <a:gd name="T15" fmla="*/ 270403 h 130"/>
                  <a:gd name="T16" fmla="*/ 203718 w 57"/>
                  <a:gd name="T17" fmla="*/ 288372 h 130"/>
                  <a:gd name="T18" fmla="*/ 161975 w 57"/>
                  <a:gd name="T19" fmla="*/ 400597 h 130"/>
                  <a:gd name="T20" fmla="*/ 156572 w 57"/>
                  <a:gd name="T21" fmla="*/ 431404 h 130"/>
                  <a:gd name="T22" fmla="*/ 80973 w 57"/>
                  <a:gd name="T23" fmla="*/ 515611 h 130"/>
                  <a:gd name="T24" fmla="*/ 0 w 57"/>
                  <a:gd name="T25" fmla="*/ 778019 h 130"/>
                  <a:gd name="T26" fmla="*/ 5662 w 57"/>
                  <a:gd name="T27" fmla="*/ 800463 h 130"/>
                  <a:gd name="T28" fmla="*/ 17648 w 57"/>
                  <a:gd name="T29" fmla="*/ 818515 h 130"/>
                  <a:gd name="T30" fmla="*/ 62095 w 57"/>
                  <a:gd name="T31" fmla="*/ 837885 h 130"/>
                  <a:gd name="T32" fmla="*/ 122894 w 57"/>
                  <a:gd name="T33" fmla="*/ 760015 h 130"/>
                  <a:gd name="T34" fmla="*/ 167628 w 57"/>
                  <a:gd name="T35" fmla="*/ 610489 h 130"/>
                  <a:gd name="T36" fmla="*/ 242987 w 57"/>
                  <a:gd name="T37" fmla="*/ 521488 h 130"/>
                  <a:gd name="T38" fmla="*/ 271473 w 57"/>
                  <a:gd name="T39" fmla="*/ 502117 h 130"/>
                  <a:gd name="T40" fmla="*/ 285011 w 57"/>
                  <a:gd name="T41" fmla="*/ 437936 h 130"/>
                  <a:gd name="T42" fmla="*/ 310760 w 57"/>
                  <a:gd name="T43" fmla="*/ 371923 h 130"/>
                  <a:gd name="T44" fmla="*/ 310760 w 57"/>
                  <a:gd name="T45" fmla="*/ 365933 h 130"/>
                  <a:gd name="T46" fmla="*/ 341360 w 57"/>
                  <a:gd name="T47" fmla="*/ 347932 h 130"/>
                  <a:gd name="T48" fmla="*/ 347019 w 57"/>
                  <a:gd name="T49" fmla="*/ 347932 h 130"/>
                  <a:gd name="T50" fmla="*/ 347019 w 57"/>
                  <a:gd name="T51" fmla="*/ 297064 h 130"/>
                  <a:gd name="T52" fmla="*/ 352476 w 57"/>
                  <a:gd name="T53" fmla="*/ 282532 h 130"/>
                  <a:gd name="T54" fmla="*/ 352476 w 57"/>
                  <a:gd name="T55" fmla="*/ 276210 h 130"/>
                  <a:gd name="T56" fmla="*/ 352476 w 57"/>
                  <a:gd name="T57" fmla="*/ 276210 h 130"/>
                  <a:gd name="T58" fmla="*/ 352476 w 57"/>
                  <a:gd name="T59" fmla="*/ 58208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6" y="6"/>
                    </a:cubicBezTo>
                    <a:cubicBezTo>
                      <a:pt x="56" y="5"/>
                      <a:pt x="55" y="4"/>
                      <a:pt x="55" y="4"/>
                    </a:cubicBezTo>
                    <a:cubicBezTo>
                      <a:pt x="53" y="1"/>
                      <a:pt x="50" y="0"/>
                      <a:pt x="47" y="0"/>
                    </a:cubicBezTo>
                    <a:cubicBezTo>
                      <a:pt x="41" y="1"/>
                      <a:pt x="37" y="7"/>
                      <a:pt x="37" y="13"/>
                    </a:cubicBezTo>
                    <a:cubicBezTo>
                      <a:pt x="37" y="13"/>
                      <a:pt x="37" y="16"/>
                      <a:pt x="37" y="19"/>
                    </a:cubicBezTo>
                    <a:cubicBezTo>
                      <a:pt x="36" y="26"/>
                      <a:pt x="36" y="35"/>
                      <a:pt x="36" y="41"/>
                    </a:cubicBezTo>
                    <a:cubicBezTo>
                      <a:pt x="36" y="42"/>
                      <a:pt x="36" y="42"/>
                      <a:pt x="36" y="42"/>
                    </a:cubicBezTo>
                    <a:cubicBezTo>
                      <a:pt x="35" y="43"/>
                      <a:pt x="34" y="44"/>
                      <a:pt x="33" y="45"/>
                    </a:cubicBezTo>
                    <a:cubicBezTo>
                      <a:pt x="29" y="50"/>
                      <a:pt x="27" y="56"/>
                      <a:pt x="26" y="62"/>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3" y="127"/>
                    </a:cubicBezTo>
                    <a:cubicBezTo>
                      <a:pt x="4" y="129"/>
                      <a:pt x="7" y="130"/>
                      <a:pt x="10" y="130"/>
                    </a:cubicBezTo>
                    <a:cubicBezTo>
                      <a:pt x="16" y="129"/>
                      <a:pt x="20" y="124"/>
                      <a:pt x="20" y="118"/>
                    </a:cubicBezTo>
                    <a:cubicBezTo>
                      <a:pt x="21" y="110"/>
                      <a:pt x="23" y="102"/>
                      <a:pt x="27" y="95"/>
                    </a:cubicBezTo>
                    <a:cubicBezTo>
                      <a:pt x="30" y="89"/>
                      <a:pt x="34" y="84"/>
                      <a:pt x="39" y="81"/>
                    </a:cubicBezTo>
                    <a:cubicBezTo>
                      <a:pt x="39" y="81"/>
                      <a:pt x="43" y="79"/>
                      <a:pt x="44" y="78"/>
                    </a:cubicBezTo>
                    <a:cubicBezTo>
                      <a:pt x="44" y="78"/>
                      <a:pt x="45" y="69"/>
                      <a:pt x="46" y="68"/>
                    </a:cubicBezTo>
                    <a:cubicBezTo>
                      <a:pt x="47" y="61"/>
                      <a:pt x="48" y="59"/>
                      <a:pt x="50" y="58"/>
                    </a:cubicBezTo>
                    <a:cubicBezTo>
                      <a:pt x="50" y="58"/>
                      <a:pt x="50" y="57"/>
                      <a:pt x="50" y="57"/>
                    </a:cubicBezTo>
                    <a:cubicBezTo>
                      <a:pt x="55" y="54"/>
                      <a:pt x="55" y="54"/>
                      <a:pt x="55" y="54"/>
                    </a:cubicBezTo>
                    <a:cubicBezTo>
                      <a:pt x="55" y="54"/>
                      <a:pt x="56" y="54"/>
                      <a:pt x="56" y="54"/>
                    </a:cubicBezTo>
                    <a:cubicBezTo>
                      <a:pt x="56" y="53"/>
                      <a:pt x="56" y="46"/>
                      <a:pt x="56" y="46"/>
                    </a:cubicBezTo>
                    <a:cubicBezTo>
                      <a:pt x="56" y="46"/>
                      <a:pt x="57" y="44"/>
                      <a:pt x="57" y="44"/>
                    </a:cubicBezTo>
                    <a:cubicBezTo>
                      <a:pt x="57" y="43"/>
                      <a:pt x="57" y="43"/>
                      <a:pt x="57" y="43"/>
                    </a:cubicBezTo>
                    <a:cubicBezTo>
                      <a:pt x="57" y="43"/>
                      <a:pt x="57" y="43"/>
                      <a:pt x="57" y="43"/>
                    </a:cubicBezTo>
                    <a:lnTo>
                      <a:pt x="57" y="9"/>
                    </a:lnTo>
                    <a:close/>
                  </a:path>
                </a:pathLst>
              </a:custGeom>
              <a:solidFill>
                <a:srgbClr val="438E34"/>
              </a:solidFill>
              <a:ln w="9525">
                <a:noFill/>
                <a:round/>
                <a:headEnd/>
                <a:tailEnd/>
              </a:ln>
            </p:spPr>
            <p:txBody>
              <a:bodyPr/>
              <a:lstStyle/>
              <a:p>
                <a:endParaRPr lang="en-US"/>
              </a:p>
            </p:txBody>
          </p:sp>
          <p:sp>
            <p:nvSpPr>
              <p:cNvPr id="29081" name="Freeform 1252"/>
              <p:cNvSpPr>
                <a:spLocks/>
              </p:cNvSpPr>
              <p:nvPr/>
            </p:nvSpPr>
            <p:spPr bwMode="auto">
              <a:xfrm>
                <a:off x="1495" y="2189"/>
                <a:ext cx="118" cy="270"/>
              </a:xfrm>
              <a:custGeom>
                <a:avLst/>
                <a:gdLst>
                  <a:gd name="T0" fmla="*/ 352476 w 57"/>
                  <a:gd name="T1" fmla="*/ 58208 h 130"/>
                  <a:gd name="T2" fmla="*/ 347019 w 57"/>
                  <a:gd name="T3" fmla="*/ 37322 h 130"/>
                  <a:gd name="T4" fmla="*/ 341360 w 57"/>
                  <a:gd name="T5" fmla="*/ 25347 h 130"/>
                  <a:gd name="T6" fmla="*/ 290373 w 57"/>
                  <a:gd name="T7" fmla="*/ 0 h 130"/>
                  <a:gd name="T8" fmla="*/ 229765 w 57"/>
                  <a:gd name="T9" fmla="*/ 83542 h 130"/>
                  <a:gd name="T10" fmla="*/ 229765 w 57"/>
                  <a:gd name="T11" fmla="*/ 130194 h 130"/>
                  <a:gd name="T12" fmla="*/ 224399 w 57"/>
                  <a:gd name="T13" fmla="*/ 264579 h 130"/>
                  <a:gd name="T14" fmla="*/ 224399 w 57"/>
                  <a:gd name="T15" fmla="*/ 270403 h 130"/>
                  <a:gd name="T16" fmla="*/ 203718 w 57"/>
                  <a:gd name="T17" fmla="*/ 297064 h 130"/>
                  <a:gd name="T18" fmla="*/ 161975 w 57"/>
                  <a:gd name="T19" fmla="*/ 400597 h 130"/>
                  <a:gd name="T20" fmla="*/ 156572 w 57"/>
                  <a:gd name="T21" fmla="*/ 431404 h 130"/>
                  <a:gd name="T22" fmla="*/ 80973 w 57"/>
                  <a:gd name="T23" fmla="*/ 515611 h 130"/>
                  <a:gd name="T24" fmla="*/ 0 w 57"/>
                  <a:gd name="T25" fmla="*/ 778019 h 130"/>
                  <a:gd name="T26" fmla="*/ 5662 w 57"/>
                  <a:gd name="T27" fmla="*/ 800463 h 130"/>
                  <a:gd name="T28" fmla="*/ 17648 w 57"/>
                  <a:gd name="T29" fmla="*/ 818515 h 130"/>
                  <a:gd name="T30" fmla="*/ 62095 w 57"/>
                  <a:gd name="T31" fmla="*/ 837885 h 130"/>
                  <a:gd name="T32" fmla="*/ 122894 w 57"/>
                  <a:gd name="T33" fmla="*/ 760015 h 130"/>
                  <a:gd name="T34" fmla="*/ 167628 w 57"/>
                  <a:gd name="T35" fmla="*/ 610489 h 130"/>
                  <a:gd name="T36" fmla="*/ 242987 w 57"/>
                  <a:gd name="T37" fmla="*/ 521488 h 130"/>
                  <a:gd name="T38" fmla="*/ 266117 w 57"/>
                  <a:gd name="T39" fmla="*/ 502117 h 130"/>
                  <a:gd name="T40" fmla="*/ 285011 w 57"/>
                  <a:gd name="T41" fmla="*/ 437936 h 130"/>
                  <a:gd name="T42" fmla="*/ 310760 w 57"/>
                  <a:gd name="T43" fmla="*/ 371923 h 130"/>
                  <a:gd name="T44" fmla="*/ 310760 w 57"/>
                  <a:gd name="T45" fmla="*/ 365933 h 130"/>
                  <a:gd name="T46" fmla="*/ 341360 w 57"/>
                  <a:gd name="T47" fmla="*/ 347932 h 130"/>
                  <a:gd name="T48" fmla="*/ 347019 w 57"/>
                  <a:gd name="T49" fmla="*/ 347932 h 130"/>
                  <a:gd name="T50" fmla="*/ 347019 w 57"/>
                  <a:gd name="T51" fmla="*/ 297064 h 130"/>
                  <a:gd name="T52" fmla="*/ 352476 w 57"/>
                  <a:gd name="T53" fmla="*/ 282532 h 130"/>
                  <a:gd name="T54" fmla="*/ 352476 w 57"/>
                  <a:gd name="T55" fmla="*/ 276210 h 130"/>
                  <a:gd name="T56" fmla="*/ 352476 w 57"/>
                  <a:gd name="T57" fmla="*/ 276210 h 130"/>
                  <a:gd name="T58" fmla="*/ 352476 w 57"/>
                  <a:gd name="T59" fmla="*/ 58208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6" y="6"/>
                    </a:cubicBezTo>
                    <a:cubicBezTo>
                      <a:pt x="56" y="5"/>
                      <a:pt x="55" y="4"/>
                      <a:pt x="55" y="4"/>
                    </a:cubicBezTo>
                    <a:cubicBezTo>
                      <a:pt x="53" y="1"/>
                      <a:pt x="50" y="0"/>
                      <a:pt x="47" y="0"/>
                    </a:cubicBezTo>
                    <a:cubicBezTo>
                      <a:pt x="41" y="1"/>
                      <a:pt x="37" y="7"/>
                      <a:pt x="37" y="13"/>
                    </a:cubicBezTo>
                    <a:cubicBezTo>
                      <a:pt x="37" y="13"/>
                      <a:pt x="37" y="16"/>
                      <a:pt x="37" y="20"/>
                    </a:cubicBezTo>
                    <a:cubicBezTo>
                      <a:pt x="36" y="26"/>
                      <a:pt x="36" y="35"/>
                      <a:pt x="36" y="41"/>
                    </a:cubicBezTo>
                    <a:cubicBezTo>
                      <a:pt x="36" y="42"/>
                      <a:pt x="36" y="42"/>
                      <a:pt x="36" y="42"/>
                    </a:cubicBezTo>
                    <a:cubicBezTo>
                      <a:pt x="35" y="43"/>
                      <a:pt x="34" y="45"/>
                      <a:pt x="33" y="46"/>
                    </a:cubicBezTo>
                    <a:cubicBezTo>
                      <a:pt x="29" y="50"/>
                      <a:pt x="27" y="56"/>
                      <a:pt x="26" y="62"/>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3" y="127"/>
                    </a:cubicBezTo>
                    <a:cubicBezTo>
                      <a:pt x="4" y="129"/>
                      <a:pt x="7" y="130"/>
                      <a:pt x="10" y="130"/>
                    </a:cubicBezTo>
                    <a:cubicBezTo>
                      <a:pt x="16" y="129"/>
                      <a:pt x="20" y="124"/>
                      <a:pt x="20" y="118"/>
                    </a:cubicBezTo>
                    <a:cubicBezTo>
                      <a:pt x="21" y="110"/>
                      <a:pt x="23" y="102"/>
                      <a:pt x="27" y="95"/>
                    </a:cubicBezTo>
                    <a:cubicBezTo>
                      <a:pt x="30" y="89"/>
                      <a:pt x="34" y="84"/>
                      <a:pt x="39" y="81"/>
                    </a:cubicBezTo>
                    <a:cubicBezTo>
                      <a:pt x="39" y="81"/>
                      <a:pt x="43" y="79"/>
                      <a:pt x="43" y="78"/>
                    </a:cubicBezTo>
                    <a:cubicBezTo>
                      <a:pt x="44" y="78"/>
                      <a:pt x="45" y="69"/>
                      <a:pt x="46" y="68"/>
                    </a:cubicBezTo>
                    <a:cubicBezTo>
                      <a:pt x="47" y="61"/>
                      <a:pt x="48" y="59"/>
                      <a:pt x="50" y="58"/>
                    </a:cubicBezTo>
                    <a:cubicBezTo>
                      <a:pt x="50" y="58"/>
                      <a:pt x="50" y="57"/>
                      <a:pt x="50" y="57"/>
                    </a:cubicBezTo>
                    <a:cubicBezTo>
                      <a:pt x="55" y="54"/>
                      <a:pt x="55" y="54"/>
                      <a:pt x="55" y="54"/>
                    </a:cubicBezTo>
                    <a:cubicBezTo>
                      <a:pt x="55" y="54"/>
                      <a:pt x="56" y="54"/>
                      <a:pt x="56" y="54"/>
                    </a:cubicBezTo>
                    <a:cubicBezTo>
                      <a:pt x="56" y="53"/>
                      <a:pt x="56" y="46"/>
                      <a:pt x="56" y="46"/>
                    </a:cubicBezTo>
                    <a:cubicBezTo>
                      <a:pt x="56" y="46"/>
                      <a:pt x="57" y="44"/>
                      <a:pt x="57" y="44"/>
                    </a:cubicBezTo>
                    <a:cubicBezTo>
                      <a:pt x="57" y="43"/>
                      <a:pt x="57" y="43"/>
                      <a:pt x="57" y="43"/>
                    </a:cubicBezTo>
                    <a:cubicBezTo>
                      <a:pt x="57" y="43"/>
                      <a:pt x="57" y="43"/>
                      <a:pt x="57" y="43"/>
                    </a:cubicBezTo>
                    <a:lnTo>
                      <a:pt x="57" y="9"/>
                    </a:lnTo>
                    <a:close/>
                  </a:path>
                </a:pathLst>
              </a:custGeom>
              <a:solidFill>
                <a:srgbClr val="448E34"/>
              </a:solidFill>
              <a:ln w="9525">
                <a:noFill/>
                <a:round/>
                <a:headEnd/>
                <a:tailEnd/>
              </a:ln>
            </p:spPr>
            <p:txBody>
              <a:bodyPr/>
              <a:lstStyle/>
              <a:p>
                <a:endParaRPr lang="en-US"/>
              </a:p>
            </p:txBody>
          </p:sp>
          <p:sp>
            <p:nvSpPr>
              <p:cNvPr id="29082" name="Freeform 1253"/>
              <p:cNvSpPr>
                <a:spLocks/>
              </p:cNvSpPr>
              <p:nvPr/>
            </p:nvSpPr>
            <p:spPr bwMode="auto">
              <a:xfrm>
                <a:off x="1495" y="2189"/>
                <a:ext cx="118" cy="270"/>
              </a:xfrm>
              <a:custGeom>
                <a:avLst/>
                <a:gdLst>
                  <a:gd name="T0" fmla="*/ 352476 w 57"/>
                  <a:gd name="T1" fmla="*/ 58208 h 130"/>
                  <a:gd name="T2" fmla="*/ 347019 w 57"/>
                  <a:gd name="T3" fmla="*/ 37322 h 130"/>
                  <a:gd name="T4" fmla="*/ 341360 w 57"/>
                  <a:gd name="T5" fmla="*/ 25347 h 130"/>
                  <a:gd name="T6" fmla="*/ 290373 w 57"/>
                  <a:gd name="T7" fmla="*/ 0 h 130"/>
                  <a:gd name="T8" fmla="*/ 229765 w 57"/>
                  <a:gd name="T9" fmla="*/ 83542 h 130"/>
                  <a:gd name="T10" fmla="*/ 229765 w 57"/>
                  <a:gd name="T11" fmla="*/ 130194 h 130"/>
                  <a:gd name="T12" fmla="*/ 224399 w 57"/>
                  <a:gd name="T13" fmla="*/ 264579 h 130"/>
                  <a:gd name="T14" fmla="*/ 224399 w 57"/>
                  <a:gd name="T15" fmla="*/ 270403 h 130"/>
                  <a:gd name="T16" fmla="*/ 203718 w 57"/>
                  <a:gd name="T17" fmla="*/ 297064 h 130"/>
                  <a:gd name="T18" fmla="*/ 161975 w 57"/>
                  <a:gd name="T19" fmla="*/ 400597 h 130"/>
                  <a:gd name="T20" fmla="*/ 156572 w 57"/>
                  <a:gd name="T21" fmla="*/ 431404 h 130"/>
                  <a:gd name="T22" fmla="*/ 80973 w 57"/>
                  <a:gd name="T23" fmla="*/ 515611 h 130"/>
                  <a:gd name="T24" fmla="*/ 0 w 57"/>
                  <a:gd name="T25" fmla="*/ 778019 h 130"/>
                  <a:gd name="T26" fmla="*/ 5662 w 57"/>
                  <a:gd name="T27" fmla="*/ 800463 h 130"/>
                  <a:gd name="T28" fmla="*/ 17648 w 57"/>
                  <a:gd name="T29" fmla="*/ 818515 h 130"/>
                  <a:gd name="T30" fmla="*/ 62095 w 57"/>
                  <a:gd name="T31" fmla="*/ 837885 h 130"/>
                  <a:gd name="T32" fmla="*/ 122894 w 57"/>
                  <a:gd name="T33" fmla="*/ 760015 h 130"/>
                  <a:gd name="T34" fmla="*/ 167628 w 57"/>
                  <a:gd name="T35" fmla="*/ 604806 h 130"/>
                  <a:gd name="T36" fmla="*/ 242987 w 57"/>
                  <a:gd name="T37" fmla="*/ 521488 h 130"/>
                  <a:gd name="T38" fmla="*/ 266117 w 57"/>
                  <a:gd name="T39" fmla="*/ 502117 h 130"/>
                  <a:gd name="T40" fmla="*/ 279265 w 57"/>
                  <a:gd name="T41" fmla="*/ 437936 h 130"/>
                  <a:gd name="T42" fmla="*/ 310760 w 57"/>
                  <a:gd name="T43" fmla="*/ 371923 h 130"/>
                  <a:gd name="T44" fmla="*/ 310760 w 57"/>
                  <a:gd name="T45" fmla="*/ 365933 h 130"/>
                  <a:gd name="T46" fmla="*/ 341360 w 57"/>
                  <a:gd name="T47" fmla="*/ 347932 h 130"/>
                  <a:gd name="T48" fmla="*/ 347019 w 57"/>
                  <a:gd name="T49" fmla="*/ 347932 h 130"/>
                  <a:gd name="T50" fmla="*/ 347019 w 57"/>
                  <a:gd name="T51" fmla="*/ 297064 h 130"/>
                  <a:gd name="T52" fmla="*/ 352476 w 57"/>
                  <a:gd name="T53" fmla="*/ 276210 h 130"/>
                  <a:gd name="T54" fmla="*/ 352476 w 57"/>
                  <a:gd name="T55" fmla="*/ 276210 h 130"/>
                  <a:gd name="T56" fmla="*/ 352476 w 57"/>
                  <a:gd name="T57" fmla="*/ 276210 h 130"/>
                  <a:gd name="T58" fmla="*/ 352476 w 57"/>
                  <a:gd name="T59" fmla="*/ 58208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6" y="6"/>
                    </a:cubicBezTo>
                    <a:cubicBezTo>
                      <a:pt x="56" y="5"/>
                      <a:pt x="55" y="4"/>
                      <a:pt x="55" y="4"/>
                    </a:cubicBezTo>
                    <a:cubicBezTo>
                      <a:pt x="53" y="1"/>
                      <a:pt x="50" y="0"/>
                      <a:pt x="47" y="0"/>
                    </a:cubicBezTo>
                    <a:cubicBezTo>
                      <a:pt x="41" y="1"/>
                      <a:pt x="37" y="7"/>
                      <a:pt x="37" y="13"/>
                    </a:cubicBezTo>
                    <a:cubicBezTo>
                      <a:pt x="37" y="13"/>
                      <a:pt x="37" y="16"/>
                      <a:pt x="37" y="20"/>
                    </a:cubicBezTo>
                    <a:cubicBezTo>
                      <a:pt x="36" y="26"/>
                      <a:pt x="36" y="35"/>
                      <a:pt x="36" y="41"/>
                    </a:cubicBezTo>
                    <a:cubicBezTo>
                      <a:pt x="36" y="42"/>
                      <a:pt x="36" y="42"/>
                      <a:pt x="36" y="42"/>
                    </a:cubicBezTo>
                    <a:cubicBezTo>
                      <a:pt x="35" y="43"/>
                      <a:pt x="34" y="45"/>
                      <a:pt x="33" y="46"/>
                    </a:cubicBezTo>
                    <a:cubicBezTo>
                      <a:pt x="29" y="50"/>
                      <a:pt x="27" y="56"/>
                      <a:pt x="26" y="62"/>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3" y="127"/>
                    </a:cubicBezTo>
                    <a:cubicBezTo>
                      <a:pt x="4" y="129"/>
                      <a:pt x="7" y="130"/>
                      <a:pt x="10" y="130"/>
                    </a:cubicBezTo>
                    <a:cubicBezTo>
                      <a:pt x="16" y="129"/>
                      <a:pt x="20" y="124"/>
                      <a:pt x="20" y="118"/>
                    </a:cubicBezTo>
                    <a:cubicBezTo>
                      <a:pt x="20" y="110"/>
                      <a:pt x="23" y="102"/>
                      <a:pt x="27" y="94"/>
                    </a:cubicBezTo>
                    <a:cubicBezTo>
                      <a:pt x="30" y="89"/>
                      <a:pt x="34" y="84"/>
                      <a:pt x="39" y="81"/>
                    </a:cubicBezTo>
                    <a:cubicBezTo>
                      <a:pt x="39" y="81"/>
                      <a:pt x="43" y="78"/>
                      <a:pt x="43" y="78"/>
                    </a:cubicBezTo>
                    <a:cubicBezTo>
                      <a:pt x="44" y="78"/>
                      <a:pt x="45" y="69"/>
                      <a:pt x="45" y="68"/>
                    </a:cubicBezTo>
                    <a:cubicBezTo>
                      <a:pt x="47" y="61"/>
                      <a:pt x="48" y="59"/>
                      <a:pt x="50" y="58"/>
                    </a:cubicBezTo>
                    <a:cubicBezTo>
                      <a:pt x="50" y="58"/>
                      <a:pt x="50" y="57"/>
                      <a:pt x="50" y="57"/>
                    </a:cubicBezTo>
                    <a:cubicBezTo>
                      <a:pt x="55" y="54"/>
                      <a:pt x="55" y="54"/>
                      <a:pt x="55" y="54"/>
                    </a:cubicBezTo>
                    <a:cubicBezTo>
                      <a:pt x="55" y="54"/>
                      <a:pt x="56" y="54"/>
                      <a:pt x="56" y="54"/>
                    </a:cubicBezTo>
                    <a:cubicBezTo>
                      <a:pt x="56" y="53"/>
                      <a:pt x="56" y="46"/>
                      <a:pt x="56" y="46"/>
                    </a:cubicBezTo>
                    <a:cubicBezTo>
                      <a:pt x="56" y="46"/>
                      <a:pt x="57" y="44"/>
                      <a:pt x="57" y="43"/>
                    </a:cubicBezTo>
                    <a:cubicBezTo>
                      <a:pt x="57" y="43"/>
                      <a:pt x="57" y="43"/>
                      <a:pt x="57" y="43"/>
                    </a:cubicBezTo>
                    <a:cubicBezTo>
                      <a:pt x="57" y="43"/>
                      <a:pt x="57" y="43"/>
                      <a:pt x="57" y="43"/>
                    </a:cubicBezTo>
                    <a:lnTo>
                      <a:pt x="57" y="9"/>
                    </a:lnTo>
                    <a:close/>
                  </a:path>
                </a:pathLst>
              </a:custGeom>
              <a:solidFill>
                <a:srgbClr val="448E35"/>
              </a:solidFill>
              <a:ln w="9525">
                <a:noFill/>
                <a:round/>
                <a:headEnd/>
                <a:tailEnd/>
              </a:ln>
            </p:spPr>
            <p:txBody>
              <a:bodyPr/>
              <a:lstStyle/>
              <a:p>
                <a:endParaRPr lang="en-US"/>
              </a:p>
            </p:txBody>
          </p:sp>
          <p:sp>
            <p:nvSpPr>
              <p:cNvPr id="29083" name="Freeform 1254"/>
              <p:cNvSpPr>
                <a:spLocks/>
              </p:cNvSpPr>
              <p:nvPr/>
            </p:nvSpPr>
            <p:spPr bwMode="auto">
              <a:xfrm>
                <a:off x="1495" y="2189"/>
                <a:ext cx="118" cy="270"/>
              </a:xfrm>
              <a:custGeom>
                <a:avLst/>
                <a:gdLst>
                  <a:gd name="T0" fmla="*/ 352476 w 57"/>
                  <a:gd name="T1" fmla="*/ 58208 h 130"/>
                  <a:gd name="T2" fmla="*/ 347019 w 57"/>
                  <a:gd name="T3" fmla="*/ 37322 h 130"/>
                  <a:gd name="T4" fmla="*/ 341360 w 57"/>
                  <a:gd name="T5" fmla="*/ 25347 h 130"/>
                  <a:gd name="T6" fmla="*/ 290373 w 57"/>
                  <a:gd name="T7" fmla="*/ 0 h 130"/>
                  <a:gd name="T8" fmla="*/ 229765 w 57"/>
                  <a:gd name="T9" fmla="*/ 83542 h 130"/>
                  <a:gd name="T10" fmla="*/ 229765 w 57"/>
                  <a:gd name="T11" fmla="*/ 130194 h 130"/>
                  <a:gd name="T12" fmla="*/ 224399 w 57"/>
                  <a:gd name="T13" fmla="*/ 264579 h 130"/>
                  <a:gd name="T14" fmla="*/ 224399 w 57"/>
                  <a:gd name="T15" fmla="*/ 276210 h 130"/>
                  <a:gd name="T16" fmla="*/ 209545 w 57"/>
                  <a:gd name="T17" fmla="*/ 297064 h 130"/>
                  <a:gd name="T18" fmla="*/ 161975 w 57"/>
                  <a:gd name="T19" fmla="*/ 400597 h 130"/>
                  <a:gd name="T20" fmla="*/ 156572 w 57"/>
                  <a:gd name="T21" fmla="*/ 431404 h 130"/>
                  <a:gd name="T22" fmla="*/ 80973 w 57"/>
                  <a:gd name="T23" fmla="*/ 515611 h 130"/>
                  <a:gd name="T24" fmla="*/ 0 w 57"/>
                  <a:gd name="T25" fmla="*/ 778019 h 130"/>
                  <a:gd name="T26" fmla="*/ 5662 w 57"/>
                  <a:gd name="T27" fmla="*/ 800463 h 130"/>
                  <a:gd name="T28" fmla="*/ 17648 w 57"/>
                  <a:gd name="T29" fmla="*/ 818515 h 130"/>
                  <a:gd name="T30" fmla="*/ 62095 w 57"/>
                  <a:gd name="T31" fmla="*/ 832009 h 130"/>
                  <a:gd name="T32" fmla="*/ 122894 w 57"/>
                  <a:gd name="T33" fmla="*/ 760015 h 130"/>
                  <a:gd name="T34" fmla="*/ 167628 w 57"/>
                  <a:gd name="T35" fmla="*/ 604806 h 130"/>
                  <a:gd name="T36" fmla="*/ 242987 w 57"/>
                  <a:gd name="T37" fmla="*/ 521488 h 130"/>
                  <a:gd name="T38" fmla="*/ 266117 w 57"/>
                  <a:gd name="T39" fmla="*/ 502117 h 130"/>
                  <a:gd name="T40" fmla="*/ 279265 w 57"/>
                  <a:gd name="T41" fmla="*/ 437936 h 130"/>
                  <a:gd name="T42" fmla="*/ 302244 w 57"/>
                  <a:gd name="T43" fmla="*/ 371923 h 130"/>
                  <a:gd name="T44" fmla="*/ 310760 w 57"/>
                  <a:gd name="T45" fmla="*/ 365933 h 130"/>
                  <a:gd name="T46" fmla="*/ 341360 w 57"/>
                  <a:gd name="T47" fmla="*/ 347932 h 130"/>
                  <a:gd name="T48" fmla="*/ 347019 w 57"/>
                  <a:gd name="T49" fmla="*/ 347932 h 130"/>
                  <a:gd name="T50" fmla="*/ 347019 w 57"/>
                  <a:gd name="T51" fmla="*/ 297064 h 130"/>
                  <a:gd name="T52" fmla="*/ 352476 w 57"/>
                  <a:gd name="T53" fmla="*/ 276210 h 130"/>
                  <a:gd name="T54" fmla="*/ 352476 w 57"/>
                  <a:gd name="T55" fmla="*/ 276210 h 130"/>
                  <a:gd name="T56" fmla="*/ 352476 w 57"/>
                  <a:gd name="T57" fmla="*/ 276210 h 130"/>
                  <a:gd name="T58" fmla="*/ 352476 w 57"/>
                  <a:gd name="T59" fmla="*/ 58208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6" y="6"/>
                    </a:cubicBezTo>
                    <a:cubicBezTo>
                      <a:pt x="56" y="5"/>
                      <a:pt x="55" y="4"/>
                      <a:pt x="55" y="4"/>
                    </a:cubicBezTo>
                    <a:cubicBezTo>
                      <a:pt x="53" y="1"/>
                      <a:pt x="50" y="0"/>
                      <a:pt x="47" y="0"/>
                    </a:cubicBezTo>
                    <a:cubicBezTo>
                      <a:pt x="41" y="1"/>
                      <a:pt x="37" y="7"/>
                      <a:pt x="37" y="13"/>
                    </a:cubicBezTo>
                    <a:cubicBezTo>
                      <a:pt x="37" y="14"/>
                      <a:pt x="37" y="16"/>
                      <a:pt x="37" y="20"/>
                    </a:cubicBezTo>
                    <a:cubicBezTo>
                      <a:pt x="36" y="26"/>
                      <a:pt x="36" y="35"/>
                      <a:pt x="36" y="41"/>
                    </a:cubicBezTo>
                    <a:cubicBezTo>
                      <a:pt x="36" y="42"/>
                      <a:pt x="36" y="42"/>
                      <a:pt x="36" y="43"/>
                    </a:cubicBezTo>
                    <a:cubicBezTo>
                      <a:pt x="35" y="43"/>
                      <a:pt x="34" y="45"/>
                      <a:pt x="34" y="46"/>
                    </a:cubicBezTo>
                    <a:cubicBezTo>
                      <a:pt x="29" y="50"/>
                      <a:pt x="27" y="56"/>
                      <a:pt x="26" y="62"/>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3" y="127"/>
                    </a:cubicBezTo>
                    <a:cubicBezTo>
                      <a:pt x="5" y="129"/>
                      <a:pt x="7" y="130"/>
                      <a:pt x="10" y="129"/>
                    </a:cubicBezTo>
                    <a:cubicBezTo>
                      <a:pt x="16" y="129"/>
                      <a:pt x="20" y="124"/>
                      <a:pt x="20" y="118"/>
                    </a:cubicBezTo>
                    <a:cubicBezTo>
                      <a:pt x="20" y="110"/>
                      <a:pt x="23" y="102"/>
                      <a:pt x="27" y="94"/>
                    </a:cubicBezTo>
                    <a:cubicBezTo>
                      <a:pt x="30" y="89"/>
                      <a:pt x="34" y="84"/>
                      <a:pt x="39" y="81"/>
                    </a:cubicBezTo>
                    <a:cubicBezTo>
                      <a:pt x="39" y="81"/>
                      <a:pt x="43" y="78"/>
                      <a:pt x="43" y="78"/>
                    </a:cubicBezTo>
                    <a:cubicBezTo>
                      <a:pt x="44" y="78"/>
                      <a:pt x="45" y="69"/>
                      <a:pt x="45" y="68"/>
                    </a:cubicBezTo>
                    <a:cubicBezTo>
                      <a:pt x="47" y="61"/>
                      <a:pt x="48" y="59"/>
                      <a:pt x="49" y="58"/>
                    </a:cubicBezTo>
                    <a:cubicBezTo>
                      <a:pt x="50" y="58"/>
                      <a:pt x="50" y="57"/>
                      <a:pt x="50" y="57"/>
                    </a:cubicBezTo>
                    <a:cubicBezTo>
                      <a:pt x="55" y="54"/>
                      <a:pt x="55" y="54"/>
                      <a:pt x="55" y="54"/>
                    </a:cubicBezTo>
                    <a:cubicBezTo>
                      <a:pt x="55" y="54"/>
                      <a:pt x="56" y="54"/>
                      <a:pt x="56" y="54"/>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58E35"/>
              </a:solidFill>
              <a:ln w="9525">
                <a:noFill/>
                <a:round/>
                <a:headEnd/>
                <a:tailEnd/>
              </a:ln>
            </p:spPr>
            <p:txBody>
              <a:bodyPr/>
              <a:lstStyle/>
              <a:p>
                <a:endParaRPr lang="en-US"/>
              </a:p>
            </p:txBody>
          </p:sp>
          <p:sp>
            <p:nvSpPr>
              <p:cNvPr id="29084" name="Freeform 1255"/>
              <p:cNvSpPr>
                <a:spLocks/>
              </p:cNvSpPr>
              <p:nvPr/>
            </p:nvSpPr>
            <p:spPr bwMode="auto">
              <a:xfrm>
                <a:off x="1495" y="2189"/>
                <a:ext cx="118" cy="270"/>
              </a:xfrm>
              <a:custGeom>
                <a:avLst/>
                <a:gdLst>
                  <a:gd name="T0" fmla="*/ 352476 w 57"/>
                  <a:gd name="T1" fmla="*/ 58208 h 130"/>
                  <a:gd name="T2" fmla="*/ 347019 w 57"/>
                  <a:gd name="T3" fmla="*/ 37322 h 130"/>
                  <a:gd name="T4" fmla="*/ 341360 w 57"/>
                  <a:gd name="T5" fmla="*/ 25347 h 130"/>
                  <a:gd name="T6" fmla="*/ 290373 w 57"/>
                  <a:gd name="T7" fmla="*/ 5876 h 130"/>
                  <a:gd name="T8" fmla="*/ 229765 w 57"/>
                  <a:gd name="T9" fmla="*/ 83542 h 130"/>
                  <a:gd name="T10" fmla="*/ 229765 w 57"/>
                  <a:gd name="T11" fmla="*/ 130194 h 130"/>
                  <a:gd name="T12" fmla="*/ 224399 w 57"/>
                  <a:gd name="T13" fmla="*/ 264579 h 130"/>
                  <a:gd name="T14" fmla="*/ 224399 w 57"/>
                  <a:gd name="T15" fmla="*/ 276210 h 130"/>
                  <a:gd name="T16" fmla="*/ 209545 w 57"/>
                  <a:gd name="T17" fmla="*/ 297064 h 130"/>
                  <a:gd name="T18" fmla="*/ 161975 w 57"/>
                  <a:gd name="T19" fmla="*/ 400597 h 130"/>
                  <a:gd name="T20" fmla="*/ 156572 w 57"/>
                  <a:gd name="T21" fmla="*/ 431404 h 130"/>
                  <a:gd name="T22" fmla="*/ 80973 w 57"/>
                  <a:gd name="T23" fmla="*/ 515611 h 130"/>
                  <a:gd name="T24" fmla="*/ 0 w 57"/>
                  <a:gd name="T25" fmla="*/ 778019 h 130"/>
                  <a:gd name="T26" fmla="*/ 5662 w 57"/>
                  <a:gd name="T27" fmla="*/ 800463 h 130"/>
                  <a:gd name="T28" fmla="*/ 17648 w 57"/>
                  <a:gd name="T29" fmla="*/ 818515 h 130"/>
                  <a:gd name="T30" fmla="*/ 62095 w 57"/>
                  <a:gd name="T31" fmla="*/ 832009 h 130"/>
                  <a:gd name="T32" fmla="*/ 122894 w 57"/>
                  <a:gd name="T33" fmla="*/ 760015 h 130"/>
                  <a:gd name="T34" fmla="*/ 167628 w 57"/>
                  <a:gd name="T35" fmla="*/ 604806 h 130"/>
                  <a:gd name="T36" fmla="*/ 242987 w 57"/>
                  <a:gd name="T37" fmla="*/ 521488 h 130"/>
                  <a:gd name="T38" fmla="*/ 266117 w 57"/>
                  <a:gd name="T39" fmla="*/ 502117 h 130"/>
                  <a:gd name="T40" fmla="*/ 279265 w 57"/>
                  <a:gd name="T41" fmla="*/ 437936 h 130"/>
                  <a:gd name="T42" fmla="*/ 302244 w 57"/>
                  <a:gd name="T43" fmla="*/ 371923 h 130"/>
                  <a:gd name="T44" fmla="*/ 310760 w 57"/>
                  <a:gd name="T45" fmla="*/ 365933 h 130"/>
                  <a:gd name="T46" fmla="*/ 341360 w 57"/>
                  <a:gd name="T47" fmla="*/ 347932 h 130"/>
                  <a:gd name="T48" fmla="*/ 347019 w 57"/>
                  <a:gd name="T49" fmla="*/ 347932 h 130"/>
                  <a:gd name="T50" fmla="*/ 347019 w 57"/>
                  <a:gd name="T51" fmla="*/ 297064 h 130"/>
                  <a:gd name="T52" fmla="*/ 352476 w 57"/>
                  <a:gd name="T53" fmla="*/ 276210 h 130"/>
                  <a:gd name="T54" fmla="*/ 352476 w 57"/>
                  <a:gd name="T55" fmla="*/ 276210 h 130"/>
                  <a:gd name="T56" fmla="*/ 352476 w 57"/>
                  <a:gd name="T57" fmla="*/ 276210 h 130"/>
                  <a:gd name="T58" fmla="*/ 352476 w 57"/>
                  <a:gd name="T59" fmla="*/ 58208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6" y="6"/>
                    </a:cubicBezTo>
                    <a:cubicBezTo>
                      <a:pt x="56" y="5"/>
                      <a:pt x="55" y="4"/>
                      <a:pt x="55" y="4"/>
                    </a:cubicBezTo>
                    <a:cubicBezTo>
                      <a:pt x="53" y="1"/>
                      <a:pt x="50" y="0"/>
                      <a:pt x="47" y="1"/>
                    </a:cubicBezTo>
                    <a:cubicBezTo>
                      <a:pt x="41" y="1"/>
                      <a:pt x="37" y="7"/>
                      <a:pt x="37" y="13"/>
                    </a:cubicBezTo>
                    <a:cubicBezTo>
                      <a:pt x="37" y="14"/>
                      <a:pt x="37" y="16"/>
                      <a:pt x="37" y="20"/>
                    </a:cubicBezTo>
                    <a:cubicBezTo>
                      <a:pt x="36" y="26"/>
                      <a:pt x="36" y="35"/>
                      <a:pt x="36" y="41"/>
                    </a:cubicBezTo>
                    <a:cubicBezTo>
                      <a:pt x="36" y="42"/>
                      <a:pt x="36" y="42"/>
                      <a:pt x="36" y="43"/>
                    </a:cubicBezTo>
                    <a:cubicBezTo>
                      <a:pt x="35" y="44"/>
                      <a:pt x="34" y="45"/>
                      <a:pt x="34" y="46"/>
                    </a:cubicBezTo>
                    <a:cubicBezTo>
                      <a:pt x="29" y="50"/>
                      <a:pt x="27" y="56"/>
                      <a:pt x="26" y="62"/>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3" y="127"/>
                    </a:cubicBezTo>
                    <a:cubicBezTo>
                      <a:pt x="5" y="129"/>
                      <a:pt x="7" y="130"/>
                      <a:pt x="10" y="129"/>
                    </a:cubicBezTo>
                    <a:cubicBezTo>
                      <a:pt x="16" y="129"/>
                      <a:pt x="20" y="124"/>
                      <a:pt x="20" y="118"/>
                    </a:cubicBezTo>
                    <a:cubicBezTo>
                      <a:pt x="20" y="110"/>
                      <a:pt x="23" y="101"/>
                      <a:pt x="27" y="94"/>
                    </a:cubicBezTo>
                    <a:cubicBezTo>
                      <a:pt x="30" y="89"/>
                      <a:pt x="34" y="84"/>
                      <a:pt x="39" y="81"/>
                    </a:cubicBezTo>
                    <a:cubicBezTo>
                      <a:pt x="39" y="81"/>
                      <a:pt x="43" y="78"/>
                      <a:pt x="43" y="78"/>
                    </a:cubicBezTo>
                    <a:cubicBezTo>
                      <a:pt x="43" y="78"/>
                      <a:pt x="45" y="69"/>
                      <a:pt x="45" y="68"/>
                    </a:cubicBezTo>
                    <a:cubicBezTo>
                      <a:pt x="47" y="61"/>
                      <a:pt x="48" y="59"/>
                      <a:pt x="49" y="58"/>
                    </a:cubicBezTo>
                    <a:cubicBezTo>
                      <a:pt x="50" y="58"/>
                      <a:pt x="50" y="57"/>
                      <a:pt x="50" y="57"/>
                    </a:cubicBezTo>
                    <a:cubicBezTo>
                      <a:pt x="55" y="54"/>
                      <a:pt x="55" y="54"/>
                      <a:pt x="55" y="54"/>
                    </a:cubicBezTo>
                    <a:cubicBezTo>
                      <a:pt x="55" y="54"/>
                      <a:pt x="56" y="54"/>
                      <a:pt x="56" y="54"/>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69036"/>
              </a:solidFill>
              <a:ln w="9525">
                <a:noFill/>
                <a:round/>
                <a:headEnd/>
                <a:tailEnd/>
              </a:ln>
            </p:spPr>
            <p:txBody>
              <a:bodyPr/>
              <a:lstStyle/>
              <a:p>
                <a:endParaRPr lang="en-US"/>
              </a:p>
            </p:txBody>
          </p:sp>
          <p:sp>
            <p:nvSpPr>
              <p:cNvPr id="29085" name="Freeform 1256"/>
              <p:cNvSpPr>
                <a:spLocks/>
              </p:cNvSpPr>
              <p:nvPr/>
            </p:nvSpPr>
            <p:spPr bwMode="auto">
              <a:xfrm>
                <a:off x="1495" y="2189"/>
                <a:ext cx="118" cy="270"/>
              </a:xfrm>
              <a:custGeom>
                <a:avLst/>
                <a:gdLst>
                  <a:gd name="T0" fmla="*/ 352476 w 57"/>
                  <a:gd name="T1" fmla="*/ 58208 h 130"/>
                  <a:gd name="T2" fmla="*/ 347019 w 57"/>
                  <a:gd name="T3" fmla="*/ 37322 h 130"/>
                  <a:gd name="T4" fmla="*/ 341360 w 57"/>
                  <a:gd name="T5" fmla="*/ 25347 h 130"/>
                  <a:gd name="T6" fmla="*/ 290373 w 57"/>
                  <a:gd name="T7" fmla="*/ 5876 h 130"/>
                  <a:gd name="T8" fmla="*/ 229765 w 57"/>
                  <a:gd name="T9" fmla="*/ 83542 h 130"/>
                  <a:gd name="T10" fmla="*/ 229765 w 57"/>
                  <a:gd name="T11" fmla="*/ 130194 h 130"/>
                  <a:gd name="T12" fmla="*/ 224399 w 57"/>
                  <a:gd name="T13" fmla="*/ 270403 h 130"/>
                  <a:gd name="T14" fmla="*/ 224399 w 57"/>
                  <a:gd name="T15" fmla="*/ 276210 h 130"/>
                  <a:gd name="T16" fmla="*/ 209545 w 57"/>
                  <a:gd name="T17" fmla="*/ 297064 h 130"/>
                  <a:gd name="T18" fmla="*/ 161975 w 57"/>
                  <a:gd name="T19" fmla="*/ 400597 h 130"/>
                  <a:gd name="T20" fmla="*/ 156572 w 57"/>
                  <a:gd name="T21" fmla="*/ 431404 h 130"/>
                  <a:gd name="T22" fmla="*/ 80973 w 57"/>
                  <a:gd name="T23" fmla="*/ 515611 h 130"/>
                  <a:gd name="T24" fmla="*/ 0 w 57"/>
                  <a:gd name="T25" fmla="*/ 778019 h 130"/>
                  <a:gd name="T26" fmla="*/ 5662 w 57"/>
                  <a:gd name="T27" fmla="*/ 800463 h 130"/>
                  <a:gd name="T28" fmla="*/ 17648 w 57"/>
                  <a:gd name="T29" fmla="*/ 818515 h 130"/>
                  <a:gd name="T30" fmla="*/ 62095 w 57"/>
                  <a:gd name="T31" fmla="*/ 832009 h 130"/>
                  <a:gd name="T32" fmla="*/ 122894 w 57"/>
                  <a:gd name="T33" fmla="*/ 760015 h 130"/>
                  <a:gd name="T34" fmla="*/ 167628 w 57"/>
                  <a:gd name="T35" fmla="*/ 604806 h 130"/>
                  <a:gd name="T36" fmla="*/ 242987 w 57"/>
                  <a:gd name="T37" fmla="*/ 521488 h 130"/>
                  <a:gd name="T38" fmla="*/ 266117 w 57"/>
                  <a:gd name="T39" fmla="*/ 502117 h 130"/>
                  <a:gd name="T40" fmla="*/ 279265 w 57"/>
                  <a:gd name="T41" fmla="*/ 437936 h 130"/>
                  <a:gd name="T42" fmla="*/ 302244 w 57"/>
                  <a:gd name="T43" fmla="*/ 371923 h 130"/>
                  <a:gd name="T44" fmla="*/ 310760 w 57"/>
                  <a:gd name="T45" fmla="*/ 365933 h 130"/>
                  <a:gd name="T46" fmla="*/ 341360 w 57"/>
                  <a:gd name="T47" fmla="*/ 347932 h 130"/>
                  <a:gd name="T48" fmla="*/ 347019 w 57"/>
                  <a:gd name="T49" fmla="*/ 347932 h 130"/>
                  <a:gd name="T50" fmla="*/ 347019 w 57"/>
                  <a:gd name="T51" fmla="*/ 297064 h 130"/>
                  <a:gd name="T52" fmla="*/ 352476 w 57"/>
                  <a:gd name="T53" fmla="*/ 276210 h 130"/>
                  <a:gd name="T54" fmla="*/ 352476 w 57"/>
                  <a:gd name="T55" fmla="*/ 276210 h 130"/>
                  <a:gd name="T56" fmla="*/ 352476 w 57"/>
                  <a:gd name="T57" fmla="*/ 276210 h 130"/>
                  <a:gd name="T58" fmla="*/ 352476 w 57"/>
                  <a:gd name="T59" fmla="*/ 58208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6" y="6"/>
                    </a:cubicBezTo>
                    <a:cubicBezTo>
                      <a:pt x="56" y="5"/>
                      <a:pt x="55" y="4"/>
                      <a:pt x="55" y="4"/>
                    </a:cubicBezTo>
                    <a:cubicBezTo>
                      <a:pt x="53" y="1"/>
                      <a:pt x="50" y="0"/>
                      <a:pt x="47" y="1"/>
                    </a:cubicBezTo>
                    <a:cubicBezTo>
                      <a:pt x="41" y="2"/>
                      <a:pt x="37" y="7"/>
                      <a:pt x="37" y="13"/>
                    </a:cubicBezTo>
                    <a:cubicBezTo>
                      <a:pt x="37" y="14"/>
                      <a:pt x="37" y="17"/>
                      <a:pt x="37" y="20"/>
                    </a:cubicBezTo>
                    <a:cubicBezTo>
                      <a:pt x="36" y="26"/>
                      <a:pt x="36" y="35"/>
                      <a:pt x="36" y="42"/>
                    </a:cubicBezTo>
                    <a:cubicBezTo>
                      <a:pt x="36" y="42"/>
                      <a:pt x="36" y="42"/>
                      <a:pt x="36" y="43"/>
                    </a:cubicBezTo>
                    <a:cubicBezTo>
                      <a:pt x="35" y="44"/>
                      <a:pt x="34" y="45"/>
                      <a:pt x="34" y="46"/>
                    </a:cubicBezTo>
                    <a:cubicBezTo>
                      <a:pt x="29" y="50"/>
                      <a:pt x="27" y="56"/>
                      <a:pt x="26" y="62"/>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3" y="127"/>
                    </a:cubicBezTo>
                    <a:cubicBezTo>
                      <a:pt x="5" y="129"/>
                      <a:pt x="7" y="130"/>
                      <a:pt x="10" y="129"/>
                    </a:cubicBezTo>
                    <a:cubicBezTo>
                      <a:pt x="16" y="129"/>
                      <a:pt x="20" y="124"/>
                      <a:pt x="20" y="118"/>
                    </a:cubicBezTo>
                    <a:cubicBezTo>
                      <a:pt x="20" y="110"/>
                      <a:pt x="23" y="101"/>
                      <a:pt x="27" y="94"/>
                    </a:cubicBezTo>
                    <a:cubicBezTo>
                      <a:pt x="30" y="89"/>
                      <a:pt x="34" y="84"/>
                      <a:pt x="39" y="81"/>
                    </a:cubicBezTo>
                    <a:cubicBezTo>
                      <a:pt x="39" y="81"/>
                      <a:pt x="43" y="78"/>
                      <a:pt x="43" y="78"/>
                    </a:cubicBezTo>
                    <a:cubicBezTo>
                      <a:pt x="43" y="78"/>
                      <a:pt x="45" y="69"/>
                      <a:pt x="45" y="68"/>
                    </a:cubicBezTo>
                    <a:cubicBezTo>
                      <a:pt x="47" y="61"/>
                      <a:pt x="48" y="59"/>
                      <a:pt x="49" y="58"/>
                    </a:cubicBezTo>
                    <a:cubicBezTo>
                      <a:pt x="50" y="58"/>
                      <a:pt x="50" y="57"/>
                      <a:pt x="50" y="57"/>
                    </a:cubicBezTo>
                    <a:cubicBezTo>
                      <a:pt x="55" y="54"/>
                      <a:pt x="55" y="54"/>
                      <a:pt x="55" y="54"/>
                    </a:cubicBezTo>
                    <a:cubicBezTo>
                      <a:pt x="55" y="54"/>
                      <a:pt x="56" y="54"/>
                      <a:pt x="56" y="54"/>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79037"/>
              </a:solidFill>
              <a:ln w="9525">
                <a:noFill/>
                <a:round/>
                <a:headEnd/>
                <a:tailEnd/>
              </a:ln>
            </p:spPr>
            <p:txBody>
              <a:bodyPr/>
              <a:lstStyle/>
              <a:p>
                <a:endParaRPr lang="en-US"/>
              </a:p>
            </p:txBody>
          </p:sp>
          <p:sp>
            <p:nvSpPr>
              <p:cNvPr id="29086" name="Freeform 1257"/>
              <p:cNvSpPr>
                <a:spLocks/>
              </p:cNvSpPr>
              <p:nvPr/>
            </p:nvSpPr>
            <p:spPr bwMode="auto">
              <a:xfrm>
                <a:off x="1495" y="2189"/>
                <a:ext cx="118" cy="270"/>
              </a:xfrm>
              <a:custGeom>
                <a:avLst/>
                <a:gdLst>
                  <a:gd name="T0" fmla="*/ 352476 w 57"/>
                  <a:gd name="T1" fmla="*/ 58208 h 130"/>
                  <a:gd name="T2" fmla="*/ 347019 w 57"/>
                  <a:gd name="T3" fmla="*/ 37322 h 130"/>
                  <a:gd name="T4" fmla="*/ 341360 w 57"/>
                  <a:gd name="T5" fmla="*/ 25347 h 130"/>
                  <a:gd name="T6" fmla="*/ 290373 w 57"/>
                  <a:gd name="T7" fmla="*/ 5876 h 130"/>
                  <a:gd name="T8" fmla="*/ 229765 w 57"/>
                  <a:gd name="T9" fmla="*/ 83542 h 130"/>
                  <a:gd name="T10" fmla="*/ 229765 w 57"/>
                  <a:gd name="T11" fmla="*/ 130194 h 130"/>
                  <a:gd name="T12" fmla="*/ 224399 w 57"/>
                  <a:gd name="T13" fmla="*/ 270403 h 130"/>
                  <a:gd name="T14" fmla="*/ 224399 w 57"/>
                  <a:gd name="T15" fmla="*/ 276210 h 130"/>
                  <a:gd name="T16" fmla="*/ 209545 w 57"/>
                  <a:gd name="T17" fmla="*/ 297064 h 130"/>
                  <a:gd name="T18" fmla="*/ 161975 w 57"/>
                  <a:gd name="T19" fmla="*/ 400597 h 130"/>
                  <a:gd name="T20" fmla="*/ 156572 w 57"/>
                  <a:gd name="T21" fmla="*/ 431404 h 130"/>
                  <a:gd name="T22" fmla="*/ 80973 w 57"/>
                  <a:gd name="T23" fmla="*/ 515611 h 130"/>
                  <a:gd name="T24" fmla="*/ 0 w 57"/>
                  <a:gd name="T25" fmla="*/ 778019 h 130"/>
                  <a:gd name="T26" fmla="*/ 5662 w 57"/>
                  <a:gd name="T27" fmla="*/ 800463 h 130"/>
                  <a:gd name="T28" fmla="*/ 17648 w 57"/>
                  <a:gd name="T29" fmla="*/ 818515 h 130"/>
                  <a:gd name="T30" fmla="*/ 62095 w 57"/>
                  <a:gd name="T31" fmla="*/ 832009 h 130"/>
                  <a:gd name="T32" fmla="*/ 122894 w 57"/>
                  <a:gd name="T33" fmla="*/ 760015 h 130"/>
                  <a:gd name="T34" fmla="*/ 167628 w 57"/>
                  <a:gd name="T35" fmla="*/ 604806 h 130"/>
                  <a:gd name="T36" fmla="*/ 242987 w 57"/>
                  <a:gd name="T37" fmla="*/ 521488 h 130"/>
                  <a:gd name="T38" fmla="*/ 266117 w 57"/>
                  <a:gd name="T39" fmla="*/ 502117 h 130"/>
                  <a:gd name="T40" fmla="*/ 279265 w 57"/>
                  <a:gd name="T41" fmla="*/ 437936 h 130"/>
                  <a:gd name="T42" fmla="*/ 302244 w 57"/>
                  <a:gd name="T43" fmla="*/ 371923 h 130"/>
                  <a:gd name="T44" fmla="*/ 310760 w 57"/>
                  <a:gd name="T45" fmla="*/ 365933 h 130"/>
                  <a:gd name="T46" fmla="*/ 341360 w 57"/>
                  <a:gd name="T47" fmla="*/ 347932 h 130"/>
                  <a:gd name="T48" fmla="*/ 347019 w 57"/>
                  <a:gd name="T49" fmla="*/ 340740 h 130"/>
                  <a:gd name="T50" fmla="*/ 347019 w 57"/>
                  <a:gd name="T51" fmla="*/ 297064 h 130"/>
                  <a:gd name="T52" fmla="*/ 352476 w 57"/>
                  <a:gd name="T53" fmla="*/ 276210 h 130"/>
                  <a:gd name="T54" fmla="*/ 352476 w 57"/>
                  <a:gd name="T55" fmla="*/ 276210 h 130"/>
                  <a:gd name="T56" fmla="*/ 352476 w 57"/>
                  <a:gd name="T57" fmla="*/ 276210 h 130"/>
                  <a:gd name="T58" fmla="*/ 352476 w 57"/>
                  <a:gd name="T59" fmla="*/ 58208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6" y="7"/>
                      <a:pt x="56" y="6"/>
                    </a:cubicBezTo>
                    <a:cubicBezTo>
                      <a:pt x="56" y="5"/>
                      <a:pt x="55" y="4"/>
                      <a:pt x="55" y="4"/>
                    </a:cubicBezTo>
                    <a:cubicBezTo>
                      <a:pt x="53" y="1"/>
                      <a:pt x="50" y="0"/>
                      <a:pt x="47" y="1"/>
                    </a:cubicBezTo>
                    <a:cubicBezTo>
                      <a:pt x="41" y="2"/>
                      <a:pt x="37" y="7"/>
                      <a:pt x="37" y="13"/>
                    </a:cubicBezTo>
                    <a:cubicBezTo>
                      <a:pt x="37" y="14"/>
                      <a:pt x="37" y="17"/>
                      <a:pt x="37" y="20"/>
                    </a:cubicBezTo>
                    <a:cubicBezTo>
                      <a:pt x="36" y="26"/>
                      <a:pt x="36" y="35"/>
                      <a:pt x="36" y="42"/>
                    </a:cubicBezTo>
                    <a:cubicBezTo>
                      <a:pt x="36" y="42"/>
                      <a:pt x="36" y="42"/>
                      <a:pt x="36" y="43"/>
                    </a:cubicBezTo>
                    <a:cubicBezTo>
                      <a:pt x="35" y="44"/>
                      <a:pt x="34" y="45"/>
                      <a:pt x="34" y="46"/>
                    </a:cubicBezTo>
                    <a:cubicBezTo>
                      <a:pt x="30" y="50"/>
                      <a:pt x="27" y="56"/>
                      <a:pt x="26" y="62"/>
                    </a:cubicBezTo>
                    <a:cubicBezTo>
                      <a:pt x="25" y="63"/>
                      <a:pt x="25" y="65"/>
                      <a:pt x="25" y="67"/>
                    </a:cubicBezTo>
                    <a:cubicBezTo>
                      <a:pt x="20" y="70"/>
                      <a:pt x="16" y="75"/>
                      <a:pt x="13" y="80"/>
                    </a:cubicBezTo>
                    <a:cubicBezTo>
                      <a:pt x="5" y="92"/>
                      <a:pt x="0" y="107"/>
                      <a:pt x="0" y="121"/>
                    </a:cubicBezTo>
                    <a:cubicBezTo>
                      <a:pt x="0" y="122"/>
                      <a:pt x="0" y="123"/>
                      <a:pt x="1" y="124"/>
                    </a:cubicBezTo>
                    <a:cubicBezTo>
                      <a:pt x="2" y="125"/>
                      <a:pt x="2" y="126"/>
                      <a:pt x="3" y="127"/>
                    </a:cubicBezTo>
                    <a:cubicBezTo>
                      <a:pt x="5" y="129"/>
                      <a:pt x="7" y="130"/>
                      <a:pt x="10" y="129"/>
                    </a:cubicBezTo>
                    <a:cubicBezTo>
                      <a:pt x="16" y="129"/>
                      <a:pt x="20" y="124"/>
                      <a:pt x="20" y="118"/>
                    </a:cubicBezTo>
                    <a:cubicBezTo>
                      <a:pt x="20" y="110"/>
                      <a:pt x="23" y="101"/>
                      <a:pt x="27" y="94"/>
                    </a:cubicBezTo>
                    <a:cubicBezTo>
                      <a:pt x="30" y="89"/>
                      <a:pt x="34" y="84"/>
                      <a:pt x="39" y="81"/>
                    </a:cubicBezTo>
                    <a:cubicBezTo>
                      <a:pt x="39" y="81"/>
                      <a:pt x="43" y="78"/>
                      <a:pt x="43" y="78"/>
                    </a:cubicBezTo>
                    <a:cubicBezTo>
                      <a:pt x="43" y="78"/>
                      <a:pt x="45" y="69"/>
                      <a:pt x="45" y="68"/>
                    </a:cubicBezTo>
                    <a:cubicBezTo>
                      <a:pt x="47" y="61"/>
                      <a:pt x="48" y="59"/>
                      <a:pt x="49" y="58"/>
                    </a:cubicBezTo>
                    <a:cubicBezTo>
                      <a:pt x="50" y="58"/>
                      <a:pt x="50" y="57"/>
                      <a:pt x="50" y="57"/>
                    </a:cubicBezTo>
                    <a:cubicBezTo>
                      <a:pt x="55" y="54"/>
                      <a:pt x="55" y="54"/>
                      <a:pt x="55" y="54"/>
                    </a:cubicBezTo>
                    <a:cubicBezTo>
                      <a:pt x="55" y="54"/>
                      <a:pt x="56" y="54"/>
                      <a:pt x="56" y="53"/>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89037"/>
              </a:solidFill>
              <a:ln w="9525">
                <a:noFill/>
                <a:round/>
                <a:headEnd/>
                <a:tailEnd/>
              </a:ln>
            </p:spPr>
            <p:txBody>
              <a:bodyPr/>
              <a:lstStyle/>
              <a:p>
                <a:endParaRPr lang="en-US"/>
              </a:p>
            </p:txBody>
          </p:sp>
          <p:sp>
            <p:nvSpPr>
              <p:cNvPr id="29087" name="Freeform 1258"/>
              <p:cNvSpPr>
                <a:spLocks/>
              </p:cNvSpPr>
              <p:nvPr/>
            </p:nvSpPr>
            <p:spPr bwMode="auto">
              <a:xfrm>
                <a:off x="1495" y="2189"/>
                <a:ext cx="118" cy="270"/>
              </a:xfrm>
              <a:custGeom>
                <a:avLst/>
                <a:gdLst>
                  <a:gd name="T0" fmla="*/ 352476 w 57"/>
                  <a:gd name="T1" fmla="*/ 58208 h 130"/>
                  <a:gd name="T2" fmla="*/ 347019 w 57"/>
                  <a:gd name="T3" fmla="*/ 37322 h 130"/>
                  <a:gd name="T4" fmla="*/ 341360 w 57"/>
                  <a:gd name="T5" fmla="*/ 25347 h 130"/>
                  <a:gd name="T6" fmla="*/ 290373 w 57"/>
                  <a:gd name="T7" fmla="*/ 5876 h 130"/>
                  <a:gd name="T8" fmla="*/ 229765 w 57"/>
                  <a:gd name="T9" fmla="*/ 83542 h 130"/>
                  <a:gd name="T10" fmla="*/ 229765 w 57"/>
                  <a:gd name="T11" fmla="*/ 130194 h 130"/>
                  <a:gd name="T12" fmla="*/ 224399 w 57"/>
                  <a:gd name="T13" fmla="*/ 270403 h 130"/>
                  <a:gd name="T14" fmla="*/ 224399 w 57"/>
                  <a:gd name="T15" fmla="*/ 276210 h 130"/>
                  <a:gd name="T16" fmla="*/ 209545 w 57"/>
                  <a:gd name="T17" fmla="*/ 297064 h 130"/>
                  <a:gd name="T18" fmla="*/ 161975 w 57"/>
                  <a:gd name="T19" fmla="*/ 400597 h 130"/>
                  <a:gd name="T20" fmla="*/ 156572 w 57"/>
                  <a:gd name="T21" fmla="*/ 431404 h 130"/>
                  <a:gd name="T22" fmla="*/ 80973 w 57"/>
                  <a:gd name="T23" fmla="*/ 515611 h 130"/>
                  <a:gd name="T24" fmla="*/ 0 w 57"/>
                  <a:gd name="T25" fmla="*/ 778019 h 130"/>
                  <a:gd name="T26" fmla="*/ 5662 w 57"/>
                  <a:gd name="T27" fmla="*/ 800463 h 130"/>
                  <a:gd name="T28" fmla="*/ 17648 w 57"/>
                  <a:gd name="T29" fmla="*/ 818515 h 130"/>
                  <a:gd name="T30" fmla="*/ 62095 w 57"/>
                  <a:gd name="T31" fmla="*/ 832009 h 130"/>
                  <a:gd name="T32" fmla="*/ 122894 w 57"/>
                  <a:gd name="T33" fmla="*/ 760015 h 130"/>
                  <a:gd name="T34" fmla="*/ 167628 w 57"/>
                  <a:gd name="T35" fmla="*/ 604806 h 130"/>
                  <a:gd name="T36" fmla="*/ 242987 w 57"/>
                  <a:gd name="T37" fmla="*/ 521488 h 130"/>
                  <a:gd name="T38" fmla="*/ 266117 w 57"/>
                  <a:gd name="T39" fmla="*/ 502117 h 130"/>
                  <a:gd name="T40" fmla="*/ 279265 w 57"/>
                  <a:gd name="T41" fmla="*/ 437936 h 130"/>
                  <a:gd name="T42" fmla="*/ 302244 w 57"/>
                  <a:gd name="T43" fmla="*/ 371923 h 130"/>
                  <a:gd name="T44" fmla="*/ 310760 w 57"/>
                  <a:gd name="T45" fmla="*/ 365933 h 130"/>
                  <a:gd name="T46" fmla="*/ 341360 w 57"/>
                  <a:gd name="T47" fmla="*/ 347932 h 130"/>
                  <a:gd name="T48" fmla="*/ 347019 w 57"/>
                  <a:gd name="T49" fmla="*/ 340740 h 130"/>
                  <a:gd name="T50" fmla="*/ 347019 w 57"/>
                  <a:gd name="T51" fmla="*/ 297064 h 130"/>
                  <a:gd name="T52" fmla="*/ 352476 w 57"/>
                  <a:gd name="T53" fmla="*/ 276210 h 130"/>
                  <a:gd name="T54" fmla="*/ 352476 w 57"/>
                  <a:gd name="T55" fmla="*/ 276210 h 130"/>
                  <a:gd name="T56" fmla="*/ 352476 w 57"/>
                  <a:gd name="T57" fmla="*/ 276210 h 130"/>
                  <a:gd name="T58" fmla="*/ 352476 w 57"/>
                  <a:gd name="T59" fmla="*/ 58208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6" y="7"/>
                      <a:pt x="56" y="6"/>
                    </a:cubicBezTo>
                    <a:cubicBezTo>
                      <a:pt x="56" y="5"/>
                      <a:pt x="55" y="4"/>
                      <a:pt x="55" y="4"/>
                    </a:cubicBezTo>
                    <a:cubicBezTo>
                      <a:pt x="53" y="1"/>
                      <a:pt x="50" y="0"/>
                      <a:pt x="47" y="1"/>
                    </a:cubicBezTo>
                    <a:cubicBezTo>
                      <a:pt x="41" y="2"/>
                      <a:pt x="37" y="7"/>
                      <a:pt x="37" y="13"/>
                    </a:cubicBezTo>
                    <a:cubicBezTo>
                      <a:pt x="37" y="14"/>
                      <a:pt x="37" y="17"/>
                      <a:pt x="37" y="20"/>
                    </a:cubicBezTo>
                    <a:cubicBezTo>
                      <a:pt x="36" y="27"/>
                      <a:pt x="37" y="35"/>
                      <a:pt x="36" y="42"/>
                    </a:cubicBezTo>
                    <a:cubicBezTo>
                      <a:pt x="36" y="42"/>
                      <a:pt x="36" y="42"/>
                      <a:pt x="36" y="43"/>
                    </a:cubicBezTo>
                    <a:cubicBezTo>
                      <a:pt x="35" y="44"/>
                      <a:pt x="34" y="45"/>
                      <a:pt x="34" y="46"/>
                    </a:cubicBezTo>
                    <a:cubicBezTo>
                      <a:pt x="30" y="50"/>
                      <a:pt x="27" y="56"/>
                      <a:pt x="26" y="62"/>
                    </a:cubicBezTo>
                    <a:cubicBezTo>
                      <a:pt x="26" y="64"/>
                      <a:pt x="25" y="65"/>
                      <a:pt x="25" y="67"/>
                    </a:cubicBezTo>
                    <a:cubicBezTo>
                      <a:pt x="20" y="70"/>
                      <a:pt x="16" y="75"/>
                      <a:pt x="13" y="80"/>
                    </a:cubicBezTo>
                    <a:cubicBezTo>
                      <a:pt x="5" y="92"/>
                      <a:pt x="0" y="107"/>
                      <a:pt x="0" y="121"/>
                    </a:cubicBezTo>
                    <a:cubicBezTo>
                      <a:pt x="0" y="122"/>
                      <a:pt x="1" y="123"/>
                      <a:pt x="1" y="124"/>
                    </a:cubicBezTo>
                    <a:cubicBezTo>
                      <a:pt x="2" y="125"/>
                      <a:pt x="2" y="126"/>
                      <a:pt x="3" y="127"/>
                    </a:cubicBezTo>
                    <a:cubicBezTo>
                      <a:pt x="5" y="129"/>
                      <a:pt x="7" y="130"/>
                      <a:pt x="10" y="129"/>
                    </a:cubicBezTo>
                    <a:cubicBezTo>
                      <a:pt x="16" y="128"/>
                      <a:pt x="20" y="124"/>
                      <a:pt x="20" y="118"/>
                    </a:cubicBezTo>
                    <a:cubicBezTo>
                      <a:pt x="20" y="110"/>
                      <a:pt x="23" y="101"/>
                      <a:pt x="27" y="94"/>
                    </a:cubicBezTo>
                    <a:cubicBezTo>
                      <a:pt x="30" y="89"/>
                      <a:pt x="34" y="84"/>
                      <a:pt x="39" y="81"/>
                    </a:cubicBezTo>
                    <a:cubicBezTo>
                      <a:pt x="39" y="81"/>
                      <a:pt x="43" y="78"/>
                      <a:pt x="43" y="78"/>
                    </a:cubicBezTo>
                    <a:cubicBezTo>
                      <a:pt x="43" y="78"/>
                      <a:pt x="45" y="69"/>
                      <a:pt x="45" y="68"/>
                    </a:cubicBezTo>
                    <a:cubicBezTo>
                      <a:pt x="47" y="61"/>
                      <a:pt x="47" y="59"/>
                      <a:pt x="49" y="58"/>
                    </a:cubicBezTo>
                    <a:cubicBezTo>
                      <a:pt x="49" y="58"/>
                      <a:pt x="50" y="58"/>
                      <a:pt x="50" y="57"/>
                    </a:cubicBezTo>
                    <a:cubicBezTo>
                      <a:pt x="55" y="54"/>
                      <a:pt x="55" y="54"/>
                      <a:pt x="55" y="54"/>
                    </a:cubicBezTo>
                    <a:cubicBezTo>
                      <a:pt x="55" y="54"/>
                      <a:pt x="56" y="54"/>
                      <a:pt x="56" y="53"/>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89138"/>
              </a:solidFill>
              <a:ln w="9525">
                <a:noFill/>
                <a:round/>
                <a:headEnd/>
                <a:tailEnd/>
              </a:ln>
            </p:spPr>
            <p:txBody>
              <a:bodyPr/>
              <a:lstStyle/>
              <a:p>
                <a:endParaRPr lang="en-US"/>
              </a:p>
            </p:txBody>
          </p:sp>
          <p:sp>
            <p:nvSpPr>
              <p:cNvPr id="29088" name="Freeform 1259"/>
              <p:cNvSpPr>
                <a:spLocks/>
              </p:cNvSpPr>
              <p:nvPr/>
            </p:nvSpPr>
            <p:spPr bwMode="auto">
              <a:xfrm>
                <a:off x="1495" y="2189"/>
                <a:ext cx="118" cy="270"/>
              </a:xfrm>
              <a:custGeom>
                <a:avLst/>
                <a:gdLst>
                  <a:gd name="T0" fmla="*/ 352476 w 57"/>
                  <a:gd name="T1" fmla="*/ 58208 h 130"/>
                  <a:gd name="T2" fmla="*/ 347019 w 57"/>
                  <a:gd name="T3" fmla="*/ 37322 h 130"/>
                  <a:gd name="T4" fmla="*/ 335317 w 57"/>
                  <a:gd name="T5" fmla="*/ 25347 h 130"/>
                  <a:gd name="T6" fmla="*/ 290373 w 57"/>
                  <a:gd name="T7" fmla="*/ 5876 h 130"/>
                  <a:gd name="T8" fmla="*/ 229765 w 57"/>
                  <a:gd name="T9" fmla="*/ 90039 h 130"/>
                  <a:gd name="T10" fmla="*/ 229765 w 57"/>
                  <a:gd name="T11" fmla="*/ 130194 h 130"/>
                  <a:gd name="T12" fmla="*/ 224399 w 57"/>
                  <a:gd name="T13" fmla="*/ 270403 h 130"/>
                  <a:gd name="T14" fmla="*/ 224399 w 57"/>
                  <a:gd name="T15" fmla="*/ 276210 h 130"/>
                  <a:gd name="T16" fmla="*/ 209545 w 57"/>
                  <a:gd name="T17" fmla="*/ 297064 h 130"/>
                  <a:gd name="T18" fmla="*/ 161975 w 57"/>
                  <a:gd name="T19" fmla="*/ 400597 h 130"/>
                  <a:gd name="T20" fmla="*/ 156572 w 57"/>
                  <a:gd name="T21" fmla="*/ 431404 h 130"/>
                  <a:gd name="T22" fmla="*/ 80973 w 57"/>
                  <a:gd name="T23" fmla="*/ 515611 h 130"/>
                  <a:gd name="T24" fmla="*/ 0 w 57"/>
                  <a:gd name="T25" fmla="*/ 778019 h 130"/>
                  <a:gd name="T26" fmla="*/ 5662 w 57"/>
                  <a:gd name="T27" fmla="*/ 800463 h 130"/>
                  <a:gd name="T28" fmla="*/ 17648 w 57"/>
                  <a:gd name="T29" fmla="*/ 818515 h 130"/>
                  <a:gd name="T30" fmla="*/ 62095 w 57"/>
                  <a:gd name="T31" fmla="*/ 832009 h 130"/>
                  <a:gd name="T32" fmla="*/ 122894 w 57"/>
                  <a:gd name="T33" fmla="*/ 760015 h 130"/>
                  <a:gd name="T34" fmla="*/ 167628 w 57"/>
                  <a:gd name="T35" fmla="*/ 604806 h 130"/>
                  <a:gd name="T36" fmla="*/ 237406 w 57"/>
                  <a:gd name="T37" fmla="*/ 521488 h 130"/>
                  <a:gd name="T38" fmla="*/ 266117 w 57"/>
                  <a:gd name="T39" fmla="*/ 502117 h 130"/>
                  <a:gd name="T40" fmla="*/ 279265 w 57"/>
                  <a:gd name="T41" fmla="*/ 437936 h 130"/>
                  <a:gd name="T42" fmla="*/ 302244 w 57"/>
                  <a:gd name="T43" fmla="*/ 371923 h 130"/>
                  <a:gd name="T44" fmla="*/ 310760 w 57"/>
                  <a:gd name="T45" fmla="*/ 365933 h 130"/>
                  <a:gd name="T46" fmla="*/ 341360 w 57"/>
                  <a:gd name="T47" fmla="*/ 347932 h 130"/>
                  <a:gd name="T48" fmla="*/ 347019 w 57"/>
                  <a:gd name="T49" fmla="*/ 340740 h 130"/>
                  <a:gd name="T50" fmla="*/ 347019 w 57"/>
                  <a:gd name="T51" fmla="*/ 297064 h 130"/>
                  <a:gd name="T52" fmla="*/ 352476 w 57"/>
                  <a:gd name="T53" fmla="*/ 276210 h 130"/>
                  <a:gd name="T54" fmla="*/ 352476 w 57"/>
                  <a:gd name="T55" fmla="*/ 276210 h 130"/>
                  <a:gd name="T56" fmla="*/ 352476 w 57"/>
                  <a:gd name="T57" fmla="*/ 276210 h 130"/>
                  <a:gd name="T58" fmla="*/ 352476 w 57"/>
                  <a:gd name="T59" fmla="*/ 58208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6" y="7"/>
                      <a:pt x="56" y="6"/>
                    </a:cubicBezTo>
                    <a:cubicBezTo>
                      <a:pt x="55" y="5"/>
                      <a:pt x="55" y="4"/>
                      <a:pt x="54" y="4"/>
                    </a:cubicBezTo>
                    <a:cubicBezTo>
                      <a:pt x="53" y="1"/>
                      <a:pt x="50" y="0"/>
                      <a:pt x="47" y="1"/>
                    </a:cubicBezTo>
                    <a:cubicBezTo>
                      <a:pt x="42" y="2"/>
                      <a:pt x="37" y="7"/>
                      <a:pt x="37" y="14"/>
                    </a:cubicBezTo>
                    <a:cubicBezTo>
                      <a:pt x="37" y="14"/>
                      <a:pt x="37" y="17"/>
                      <a:pt x="37" y="20"/>
                    </a:cubicBezTo>
                    <a:cubicBezTo>
                      <a:pt x="36" y="27"/>
                      <a:pt x="37" y="35"/>
                      <a:pt x="36" y="42"/>
                    </a:cubicBezTo>
                    <a:cubicBezTo>
                      <a:pt x="36" y="42"/>
                      <a:pt x="36" y="42"/>
                      <a:pt x="36" y="43"/>
                    </a:cubicBezTo>
                    <a:cubicBezTo>
                      <a:pt x="35" y="44"/>
                      <a:pt x="34" y="45"/>
                      <a:pt x="34" y="46"/>
                    </a:cubicBezTo>
                    <a:cubicBezTo>
                      <a:pt x="30" y="51"/>
                      <a:pt x="27" y="56"/>
                      <a:pt x="26" y="62"/>
                    </a:cubicBezTo>
                    <a:cubicBezTo>
                      <a:pt x="26" y="64"/>
                      <a:pt x="25" y="65"/>
                      <a:pt x="25" y="67"/>
                    </a:cubicBezTo>
                    <a:cubicBezTo>
                      <a:pt x="20" y="71"/>
                      <a:pt x="17" y="75"/>
                      <a:pt x="13" y="80"/>
                    </a:cubicBezTo>
                    <a:cubicBezTo>
                      <a:pt x="5" y="92"/>
                      <a:pt x="0" y="107"/>
                      <a:pt x="0" y="121"/>
                    </a:cubicBezTo>
                    <a:cubicBezTo>
                      <a:pt x="0" y="122"/>
                      <a:pt x="1" y="123"/>
                      <a:pt x="1" y="124"/>
                    </a:cubicBezTo>
                    <a:cubicBezTo>
                      <a:pt x="2" y="125"/>
                      <a:pt x="2" y="126"/>
                      <a:pt x="3" y="127"/>
                    </a:cubicBezTo>
                    <a:cubicBezTo>
                      <a:pt x="5" y="129"/>
                      <a:pt x="7" y="130"/>
                      <a:pt x="10" y="129"/>
                    </a:cubicBezTo>
                    <a:cubicBezTo>
                      <a:pt x="16" y="128"/>
                      <a:pt x="20" y="123"/>
                      <a:pt x="20" y="118"/>
                    </a:cubicBezTo>
                    <a:cubicBezTo>
                      <a:pt x="20" y="110"/>
                      <a:pt x="23" y="101"/>
                      <a:pt x="27" y="94"/>
                    </a:cubicBezTo>
                    <a:cubicBezTo>
                      <a:pt x="30" y="89"/>
                      <a:pt x="34" y="84"/>
                      <a:pt x="38" y="81"/>
                    </a:cubicBezTo>
                    <a:cubicBezTo>
                      <a:pt x="39" y="81"/>
                      <a:pt x="43" y="78"/>
                      <a:pt x="43" y="78"/>
                    </a:cubicBezTo>
                    <a:cubicBezTo>
                      <a:pt x="43" y="78"/>
                      <a:pt x="45" y="69"/>
                      <a:pt x="45" y="68"/>
                    </a:cubicBezTo>
                    <a:cubicBezTo>
                      <a:pt x="47" y="61"/>
                      <a:pt x="47" y="59"/>
                      <a:pt x="49" y="58"/>
                    </a:cubicBezTo>
                    <a:cubicBezTo>
                      <a:pt x="49" y="58"/>
                      <a:pt x="50" y="58"/>
                      <a:pt x="50" y="57"/>
                    </a:cubicBezTo>
                    <a:cubicBezTo>
                      <a:pt x="55" y="54"/>
                      <a:pt x="55" y="54"/>
                      <a:pt x="55" y="54"/>
                    </a:cubicBezTo>
                    <a:cubicBezTo>
                      <a:pt x="55" y="54"/>
                      <a:pt x="56" y="54"/>
                      <a:pt x="56" y="53"/>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99138"/>
              </a:solidFill>
              <a:ln w="9525">
                <a:noFill/>
                <a:round/>
                <a:headEnd/>
                <a:tailEnd/>
              </a:ln>
            </p:spPr>
            <p:txBody>
              <a:bodyPr/>
              <a:lstStyle/>
              <a:p>
                <a:endParaRPr lang="en-US"/>
              </a:p>
            </p:txBody>
          </p:sp>
          <p:sp>
            <p:nvSpPr>
              <p:cNvPr id="29089" name="Freeform 1260"/>
              <p:cNvSpPr>
                <a:spLocks/>
              </p:cNvSpPr>
              <p:nvPr/>
            </p:nvSpPr>
            <p:spPr bwMode="auto">
              <a:xfrm>
                <a:off x="1495" y="2189"/>
                <a:ext cx="118" cy="268"/>
              </a:xfrm>
              <a:custGeom>
                <a:avLst/>
                <a:gdLst>
                  <a:gd name="T0" fmla="*/ 352476 w 57"/>
                  <a:gd name="T1" fmla="*/ 58293 h 129"/>
                  <a:gd name="T2" fmla="*/ 347019 w 57"/>
                  <a:gd name="T3" fmla="*/ 37391 h 129"/>
                  <a:gd name="T4" fmla="*/ 335317 w 57"/>
                  <a:gd name="T5" fmla="*/ 25396 h 129"/>
                  <a:gd name="T6" fmla="*/ 290373 w 57"/>
                  <a:gd name="T7" fmla="*/ 5884 h 129"/>
                  <a:gd name="T8" fmla="*/ 229765 w 57"/>
                  <a:gd name="T9" fmla="*/ 90214 h 129"/>
                  <a:gd name="T10" fmla="*/ 229765 w 57"/>
                  <a:gd name="T11" fmla="*/ 130493 h 129"/>
                  <a:gd name="T12" fmla="*/ 224399 w 57"/>
                  <a:gd name="T13" fmla="*/ 271102 h 129"/>
                  <a:gd name="T14" fmla="*/ 224399 w 57"/>
                  <a:gd name="T15" fmla="*/ 276994 h 129"/>
                  <a:gd name="T16" fmla="*/ 209545 w 57"/>
                  <a:gd name="T17" fmla="*/ 297814 h 129"/>
                  <a:gd name="T18" fmla="*/ 161975 w 57"/>
                  <a:gd name="T19" fmla="*/ 401522 h 129"/>
                  <a:gd name="T20" fmla="*/ 156572 w 57"/>
                  <a:gd name="T21" fmla="*/ 432799 h 129"/>
                  <a:gd name="T22" fmla="*/ 80973 w 57"/>
                  <a:gd name="T23" fmla="*/ 517167 h 129"/>
                  <a:gd name="T24" fmla="*/ 0 w 57"/>
                  <a:gd name="T25" fmla="*/ 780054 h 129"/>
                  <a:gd name="T26" fmla="*/ 5662 w 57"/>
                  <a:gd name="T27" fmla="*/ 802965 h 129"/>
                  <a:gd name="T28" fmla="*/ 17648 w 57"/>
                  <a:gd name="T29" fmla="*/ 820350 h 129"/>
                  <a:gd name="T30" fmla="*/ 62095 w 57"/>
                  <a:gd name="T31" fmla="*/ 834170 h 129"/>
                  <a:gd name="T32" fmla="*/ 122894 w 57"/>
                  <a:gd name="T33" fmla="*/ 762057 h 129"/>
                  <a:gd name="T34" fmla="*/ 167628 w 57"/>
                  <a:gd name="T35" fmla="*/ 606135 h 129"/>
                  <a:gd name="T36" fmla="*/ 237406 w 57"/>
                  <a:gd name="T37" fmla="*/ 522700 h 129"/>
                  <a:gd name="T38" fmla="*/ 266117 w 57"/>
                  <a:gd name="T39" fmla="*/ 504631 h 129"/>
                  <a:gd name="T40" fmla="*/ 279265 w 57"/>
                  <a:gd name="T41" fmla="*/ 438984 h 129"/>
                  <a:gd name="T42" fmla="*/ 302244 w 57"/>
                  <a:gd name="T43" fmla="*/ 372651 h 129"/>
                  <a:gd name="T44" fmla="*/ 310760 w 57"/>
                  <a:gd name="T45" fmla="*/ 366811 h 129"/>
                  <a:gd name="T46" fmla="*/ 335317 w 57"/>
                  <a:gd name="T47" fmla="*/ 349119 h 129"/>
                  <a:gd name="T48" fmla="*/ 347019 w 57"/>
                  <a:gd name="T49" fmla="*/ 343246 h 129"/>
                  <a:gd name="T50" fmla="*/ 347019 w 57"/>
                  <a:gd name="T51" fmla="*/ 297814 h 129"/>
                  <a:gd name="T52" fmla="*/ 352476 w 57"/>
                  <a:gd name="T53" fmla="*/ 276994 h 129"/>
                  <a:gd name="T54" fmla="*/ 352476 w 57"/>
                  <a:gd name="T55" fmla="*/ 276994 h 129"/>
                  <a:gd name="T56" fmla="*/ 352476 w 57"/>
                  <a:gd name="T57" fmla="*/ 276994 h 129"/>
                  <a:gd name="T58" fmla="*/ 352476 w 57"/>
                  <a:gd name="T59" fmla="*/ 58293 h 1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29"/>
                  <a:gd name="T92" fmla="*/ 57 w 57"/>
                  <a:gd name="T93" fmla="*/ 129 h 1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29">
                    <a:moveTo>
                      <a:pt x="57" y="9"/>
                    </a:moveTo>
                    <a:cubicBezTo>
                      <a:pt x="57" y="8"/>
                      <a:pt x="56" y="7"/>
                      <a:pt x="56" y="6"/>
                    </a:cubicBezTo>
                    <a:cubicBezTo>
                      <a:pt x="55" y="5"/>
                      <a:pt x="55" y="4"/>
                      <a:pt x="54" y="4"/>
                    </a:cubicBezTo>
                    <a:cubicBezTo>
                      <a:pt x="53" y="1"/>
                      <a:pt x="50" y="0"/>
                      <a:pt x="47" y="1"/>
                    </a:cubicBezTo>
                    <a:cubicBezTo>
                      <a:pt x="42" y="2"/>
                      <a:pt x="37" y="8"/>
                      <a:pt x="37" y="14"/>
                    </a:cubicBezTo>
                    <a:cubicBezTo>
                      <a:pt x="37" y="14"/>
                      <a:pt x="37" y="17"/>
                      <a:pt x="37" y="20"/>
                    </a:cubicBezTo>
                    <a:cubicBezTo>
                      <a:pt x="36" y="27"/>
                      <a:pt x="37" y="35"/>
                      <a:pt x="36" y="42"/>
                    </a:cubicBezTo>
                    <a:cubicBezTo>
                      <a:pt x="36" y="42"/>
                      <a:pt x="36" y="43"/>
                      <a:pt x="36" y="43"/>
                    </a:cubicBezTo>
                    <a:cubicBezTo>
                      <a:pt x="35" y="44"/>
                      <a:pt x="34" y="45"/>
                      <a:pt x="34" y="46"/>
                    </a:cubicBezTo>
                    <a:cubicBezTo>
                      <a:pt x="30" y="51"/>
                      <a:pt x="27" y="56"/>
                      <a:pt x="26" y="62"/>
                    </a:cubicBezTo>
                    <a:cubicBezTo>
                      <a:pt x="26" y="64"/>
                      <a:pt x="25" y="65"/>
                      <a:pt x="25" y="67"/>
                    </a:cubicBezTo>
                    <a:cubicBezTo>
                      <a:pt x="20" y="71"/>
                      <a:pt x="17" y="75"/>
                      <a:pt x="13" y="80"/>
                    </a:cubicBezTo>
                    <a:cubicBezTo>
                      <a:pt x="5" y="92"/>
                      <a:pt x="0" y="107"/>
                      <a:pt x="0" y="121"/>
                    </a:cubicBezTo>
                    <a:cubicBezTo>
                      <a:pt x="0" y="122"/>
                      <a:pt x="1" y="123"/>
                      <a:pt x="1" y="124"/>
                    </a:cubicBezTo>
                    <a:cubicBezTo>
                      <a:pt x="2" y="125"/>
                      <a:pt x="2" y="126"/>
                      <a:pt x="3" y="127"/>
                    </a:cubicBezTo>
                    <a:cubicBezTo>
                      <a:pt x="5" y="128"/>
                      <a:pt x="7" y="129"/>
                      <a:pt x="10" y="129"/>
                    </a:cubicBezTo>
                    <a:cubicBezTo>
                      <a:pt x="16" y="128"/>
                      <a:pt x="20" y="123"/>
                      <a:pt x="20" y="118"/>
                    </a:cubicBezTo>
                    <a:cubicBezTo>
                      <a:pt x="20" y="110"/>
                      <a:pt x="23" y="101"/>
                      <a:pt x="27" y="94"/>
                    </a:cubicBezTo>
                    <a:cubicBezTo>
                      <a:pt x="30" y="89"/>
                      <a:pt x="34" y="84"/>
                      <a:pt x="38" y="81"/>
                    </a:cubicBezTo>
                    <a:cubicBezTo>
                      <a:pt x="39" y="81"/>
                      <a:pt x="43" y="78"/>
                      <a:pt x="43" y="78"/>
                    </a:cubicBezTo>
                    <a:cubicBezTo>
                      <a:pt x="43" y="78"/>
                      <a:pt x="45" y="69"/>
                      <a:pt x="45" y="68"/>
                    </a:cubicBezTo>
                    <a:cubicBezTo>
                      <a:pt x="46" y="61"/>
                      <a:pt x="47" y="59"/>
                      <a:pt x="49" y="58"/>
                    </a:cubicBezTo>
                    <a:cubicBezTo>
                      <a:pt x="49" y="58"/>
                      <a:pt x="50" y="58"/>
                      <a:pt x="50" y="57"/>
                    </a:cubicBezTo>
                    <a:cubicBezTo>
                      <a:pt x="54" y="54"/>
                      <a:pt x="54" y="54"/>
                      <a:pt x="54" y="54"/>
                    </a:cubicBezTo>
                    <a:cubicBezTo>
                      <a:pt x="55" y="54"/>
                      <a:pt x="56" y="54"/>
                      <a:pt x="56" y="53"/>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A9239"/>
              </a:solidFill>
              <a:ln w="9525">
                <a:noFill/>
                <a:round/>
                <a:headEnd/>
                <a:tailEnd/>
              </a:ln>
            </p:spPr>
            <p:txBody>
              <a:bodyPr/>
              <a:lstStyle/>
              <a:p>
                <a:endParaRPr lang="en-US"/>
              </a:p>
            </p:txBody>
          </p:sp>
          <p:sp>
            <p:nvSpPr>
              <p:cNvPr id="29090" name="Freeform 1261"/>
              <p:cNvSpPr>
                <a:spLocks/>
              </p:cNvSpPr>
              <p:nvPr/>
            </p:nvSpPr>
            <p:spPr bwMode="auto">
              <a:xfrm>
                <a:off x="1495" y="2189"/>
                <a:ext cx="118" cy="268"/>
              </a:xfrm>
              <a:custGeom>
                <a:avLst/>
                <a:gdLst>
                  <a:gd name="T0" fmla="*/ 352476 w 57"/>
                  <a:gd name="T1" fmla="*/ 58293 h 129"/>
                  <a:gd name="T2" fmla="*/ 347019 w 57"/>
                  <a:gd name="T3" fmla="*/ 37391 h 129"/>
                  <a:gd name="T4" fmla="*/ 335317 w 57"/>
                  <a:gd name="T5" fmla="*/ 25396 h 129"/>
                  <a:gd name="T6" fmla="*/ 290373 w 57"/>
                  <a:gd name="T7" fmla="*/ 5884 h 129"/>
                  <a:gd name="T8" fmla="*/ 229765 w 57"/>
                  <a:gd name="T9" fmla="*/ 90214 h 129"/>
                  <a:gd name="T10" fmla="*/ 237406 w 57"/>
                  <a:gd name="T11" fmla="*/ 136267 h 129"/>
                  <a:gd name="T12" fmla="*/ 224399 w 57"/>
                  <a:gd name="T13" fmla="*/ 271102 h 129"/>
                  <a:gd name="T14" fmla="*/ 224399 w 57"/>
                  <a:gd name="T15" fmla="*/ 276994 h 129"/>
                  <a:gd name="T16" fmla="*/ 209545 w 57"/>
                  <a:gd name="T17" fmla="*/ 297814 h 129"/>
                  <a:gd name="T18" fmla="*/ 161975 w 57"/>
                  <a:gd name="T19" fmla="*/ 401522 h 129"/>
                  <a:gd name="T20" fmla="*/ 156572 w 57"/>
                  <a:gd name="T21" fmla="*/ 432799 h 129"/>
                  <a:gd name="T22" fmla="*/ 80973 w 57"/>
                  <a:gd name="T23" fmla="*/ 517167 h 129"/>
                  <a:gd name="T24" fmla="*/ 0 w 57"/>
                  <a:gd name="T25" fmla="*/ 780054 h 129"/>
                  <a:gd name="T26" fmla="*/ 5662 w 57"/>
                  <a:gd name="T27" fmla="*/ 802965 h 129"/>
                  <a:gd name="T28" fmla="*/ 17648 w 57"/>
                  <a:gd name="T29" fmla="*/ 820350 h 129"/>
                  <a:gd name="T30" fmla="*/ 62095 w 57"/>
                  <a:gd name="T31" fmla="*/ 834170 h 129"/>
                  <a:gd name="T32" fmla="*/ 122894 w 57"/>
                  <a:gd name="T33" fmla="*/ 756192 h 129"/>
                  <a:gd name="T34" fmla="*/ 167628 w 57"/>
                  <a:gd name="T35" fmla="*/ 606135 h 129"/>
                  <a:gd name="T36" fmla="*/ 237406 w 57"/>
                  <a:gd name="T37" fmla="*/ 522700 h 129"/>
                  <a:gd name="T38" fmla="*/ 266117 w 57"/>
                  <a:gd name="T39" fmla="*/ 504631 h 129"/>
                  <a:gd name="T40" fmla="*/ 279265 w 57"/>
                  <a:gd name="T41" fmla="*/ 438984 h 129"/>
                  <a:gd name="T42" fmla="*/ 302244 w 57"/>
                  <a:gd name="T43" fmla="*/ 372651 h 129"/>
                  <a:gd name="T44" fmla="*/ 310760 w 57"/>
                  <a:gd name="T45" fmla="*/ 366811 h 129"/>
                  <a:gd name="T46" fmla="*/ 335317 w 57"/>
                  <a:gd name="T47" fmla="*/ 349119 h 129"/>
                  <a:gd name="T48" fmla="*/ 347019 w 57"/>
                  <a:gd name="T49" fmla="*/ 343246 h 129"/>
                  <a:gd name="T50" fmla="*/ 347019 w 57"/>
                  <a:gd name="T51" fmla="*/ 297814 h 129"/>
                  <a:gd name="T52" fmla="*/ 352476 w 57"/>
                  <a:gd name="T53" fmla="*/ 276994 h 129"/>
                  <a:gd name="T54" fmla="*/ 352476 w 57"/>
                  <a:gd name="T55" fmla="*/ 276994 h 129"/>
                  <a:gd name="T56" fmla="*/ 352476 w 57"/>
                  <a:gd name="T57" fmla="*/ 276994 h 129"/>
                  <a:gd name="T58" fmla="*/ 352476 w 57"/>
                  <a:gd name="T59" fmla="*/ 58293 h 1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29"/>
                  <a:gd name="T92" fmla="*/ 57 w 57"/>
                  <a:gd name="T93" fmla="*/ 129 h 1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29">
                    <a:moveTo>
                      <a:pt x="57" y="9"/>
                    </a:moveTo>
                    <a:cubicBezTo>
                      <a:pt x="57" y="8"/>
                      <a:pt x="56" y="7"/>
                      <a:pt x="56" y="6"/>
                    </a:cubicBezTo>
                    <a:cubicBezTo>
                      <a:pt x="55" y="5"/>
                      <a:pt x="55" y="4"/>
                      <a:pt x="54" y="4"/>
                    </a:cubicBezTo>
                    <a:cubicBezTo>
                      <a:pt x="53" y="1"/>
                      <a:pt x="50" y="0"/>
                      <a:pt x="47" y="1"/>
                    </a:cubicBezTo>
                    <a:cubicBezTo>
                      <a:pt x="42" y="2"/>
                      <a:pt x="37" y="8"/>
                      <a:pt x="37" y="14"/>
                    </a:cubicBezTo>
                    <a:cubicBezTo>
                      <a:pt x="38" y="14"/>
                      <a:pt x="38" y="17"/>
                      <a:pt x="38" y="21"/>
                    </a:cubicBezTo>
                    <a:cubicBezTo>
                      <a:pt x="36" y="27"/>
                      <a:pt x="37" y="35"/>
                      <a:pt x="36" y="42"/>
                    </a:cubicBezTo>
                    <a:cubicBezTo>
                      <a:pt x="36" y="42"/>
                      <a:pt x="36" y="43"/>
                      <a:pt x="36" y="43"/>
                    </a:cubicBezTo>
                    <a:cubicBezTo>
                      <a:pt x="35" y="44"/>
                      <a:pt x="34" y="45"/>
                      <a:pt x="34" y="46"/>
                    </a:cubicBezTo>
                    <a:cubicBezTo>
                      <a:pt x="30" y="51"/>
                      <a:pt x="27" y="56"/>
                      <a:pt x="26" y="62"/>
                    </a:cubicBezTo>
                    <a:cubicBezTo>
                      <a:pt x="26" y="64"/>
                      <a:pt x="25" y="65"/>
                      <a:pt x="25" y="67"/>
                    </a:cubicBezTo>
                    <a:cubicBezTo>
                      <a:pt x="20" y="71"/>
                      <a:pt x="17" y="75"/>
                      <a:pt x="13" y="80"/>
                    </a:cubicBezTo>
                    <a:cubicBezTo>
                      <a:pt x="5" y="92"/>
                      <a:pt x="0" y="107"/>
                      <a:pt x="0" y="121"/>
                    </a:cubicBezTo>
                    <a:cubicBezTo>
                      <a:pt x="0" y="122"/>
                      <a:pt x="1" y="124"/>
                      <a:pt x="1" y="124"/>
                    </a:cubicBezTo>
                    <a:cubicBezTo>
                      <a:pt x="2" y="125"/>
                      <a:pt x="3" y="126"/>
                      <a:pt x="3" y="127"/>
                    </a:cubicBezTo>
                    <a:cubicBezTo>
                      <a:pt x="5" y="128"/>
                      <a:pt x="7" y="129"/>
                      <a:pt x="10" y="129"/>
                    </a:cubicBezTo>
                    <a:cubicBezTo>
                      <a:pt x="16" y="128"/>
                      <a:pt x="20" y="123"/>
                      <a:pt x="20" y="117"/>
                    </a:cubicBezTo>
                    <a:cubicBezTo>
                      <a:pt x="20" y="110"/>
                      <a:pt x="23" y="101"/>
                      <a:pt x="27" y="94"/>
                    </a:cubicBezTo>
                    <a:cubicBezTo>
                      <a:pt x="30" y="89"/>
                      <a:pt x="34" y="84"/>
                      <a:pt x="38" y="81"/>
                    </a:cubicBezTo>
                    <a:cubicBezTo>
                      <a:pt x="38" y="81"/>
                      <a:pt x="43" y="78"/>
                      <a:pt x="43" y="78"/>
                    </a:cubicBezTo>
                    <a:cubicBezTo>
                      <a:pt x="43" y="77"/>
                      <a:pt x="45" y="69"/>
                      <a:pt x="45" y="68"/>
                    </a:cubicBezTo>
                    <a:cubicBezTo>
                      <a:pt x="46" y="61"/>
                      <a:pt x="47" y="59"/>
                      <a:pt x="49" y="58"/>
                    </a:cubicBezTo>
                    <a:cubicBezTo>
                      <a:pt x="49" y="58"/>
                      <a:pt x="50" y="58"/>
                      <a:pt x="50" y="57"/>
                    </a:cubicBezTo>
                    <a:cubicBezTo>
                      <a:pt x="54" y="54"/>
                      <a:pt x="54" y="54"/>
                      <a:pt x="54" y="54"/>
                    </a:cubicBezTo>
                    <a:cubicBezTo>
                      <a:pt x="54" y="54"/>
                      <a:pt x="56" y="54"/>
                      <a:pt x="56" y="53"/>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B933A"/>
              </a:solidFill>
              <a:ln w="9525">
                <a:noFill/>
                <a:round/>
                <a:headEnd/>
                <a:tailEnd/>
              </a:ln>
            </p:spPr>
            <p:txBody>
              <a:bodyPr/>
              <a:lstStyle/>
              <a:p>
                <a:endParaRPr lang="en-US"/>
              </a:p>
            </p:txBody>
          </p:sp>
          <p:sp>
            <p:nvSpPr>
              <p:cNvPr id="29091" name="Freeform 1262"/>
              <p:cNvSpPr>
                <a:spLocks/>
              </p:cNvSpPr>
              <p:nvPr/>
            </p:nvSpPr>
            <p:spPr bwMode="auto">
              <a:xfrm>
                <a:off x="1495" y="2189"/>
                <a:ext cx="118" cy="268"/>
              </a:xfrm>
              <a:custGeom>
                <a:avLst/>
                <a:gdLst>
                  <a:gd name="T0" fmla="*/ 352476 w 57"/>
                  <a:gd name="T1" fmla="*/ 58293 h 129"/>
                  <a:gd name="T2" fmla="*/ 347019 w 57"/>
                  <a:gd name="T3" fmla="*/ 37391 h 129"/>
                  <a:gd name="T4" fmla="*/ 335317 w 57"/>
                  <a:gd name="T5" fmla="*/ 25396 h 129"/>
                  <a:gd name="T6" fmla="*/ 290373 w 57"/>
                  <a:gd name="T7" fmla="*/ 5884 h 129"/>
                  <a:gd name="T8" fmla="*/ 237406 w 57"/>
                  <a:gd name="T9" fmla="*/ 90214 h 129"/>
                  <a:gd name="T10" fmla="*/ 237406 w 57"/>
                  <a:gd name="T11" fmla="*/ 136267 h 129"/>
                  <a:gd name="T12" fmla="*/ 224399 w 57"/>
                  <a:gd name="T13" fmla="*/ 271102 h 129"/>
                  <a:gd name="T14" fmla="*/ 224399 w 57"/>
                  <a:gd name="T15" fmla="*/ 276994 h 129"/>
                  <a:gd name="T16" fmla="*/ 209545 w 57"/>
                  <a:gd name="T17" fmla="*/ 297814 h 129"/>
                  <a:gd name="T18" fmla="*/ 161975 w 57"/>
                  <a:gd name="T19" fmla="*/ 401522 h 129"/>
                  <a:gd name="T20" fmla="*/ 156572 w 57"/>
                  <a:gd name="T21" fmla="*/ 432799 h 129"/>
                  <a:gd name="T22" fmla="*/ 80973 w 57"/>
                  <a:gd name="T23" fmla="*/ 517167 h 129"/>
                  <a:gd name="T24" fmla="*/ 0 w 57"/>
                  <a:gd name="T25" fmla="*/ 780054 h 129"/>
                  <a:gd name="T26" fmla="*/ 5662 w 57"/>
                  <a:gd name="T27" fmla="*/ 802965 h 129"/>
                  <a:gd name="T28" fmla="*/ 17648 w 57"/>
                  <a:gd name="T29" fmla="*/ 820350 h 129"/>
                  <a:gd name="T30" fmla="*/ 62095 w 57"/>
                  <a:gd name="T31" fmla="*/ 834170 h 129"/>
                  <a:gd name="T32" fmla="*/ 122894 w 57"/>
                  <a:gd name="T33" fmla="*/ 756192 h 129"/>
                  <a:gd name="T34" fmla="*/ 167628 w 57"/>
                  <a:gd name="T35" fmla="*/ 606135 h 129"/>
                  <a:gd name="T36" fmla="*/ 237406 w 57"/>
                  <a:gd name="T37" fmla="*/ 522700 h 129"/>
                  <a:gd name="T38" fmla="*/ 266117 w 57"/>
                  <a:gd name="T39" fmla="*/ 504631 h 129"/>
                  <a:gd name="T40" fmla="*/ 279265 w 57"/>
                  <a:gd name="T41" fmla="*/ 438984 h 129"/>
                  <a:gd name="T42" fmla="*/ 302244 w 57"/>
                  <a:gd name="T43" fmla="*/ 372651 h 129"/>
                  <a:gd name="T44" fmla="*/ 310760 w 57"/>
                  <a:gd name="T45" fmla="*/ 366811 h 129"/>
                  <a:gd name="T46" fmla="*/ 335317 w 57"/>
                  <a:gd name="T47" fmla="*/ 349119 h 129"/>
                  <a:gd name="T48" fmla="*/ 341360 w 57"/>
                  <a:gd name="T49" fmla="*/ 343246 h 129"/>
                  <a:gd name="T50" fmla="*/ 347019 w 57"/>
                  <a:gd name="T51" fmla="*/ 297814 h 129"/>
                  <a:gd name="T52" fmla="*/ 347019 w 57"/>
                  <a:gd name="T53" fmla="*/ 276994 h 129"/>
                  <a:gd name="T54" fmla="*/ 352476 w 57"/>
                  <a:gd name="T55" fmla="*/ 276994 h 129"/>
                  <a:gd name="T56" fmla="*/ 352476 w 57"/>
                  <a:gd name="T57" fmla="*/ 276994 h 129"/>
                  <a:gd name="T58" fmla="*/ 352476 w 57"/>
                  <a:gd name="T59" fmla="*/ 58293 h 1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29"/>
                  <a:gd name="T92" fmla="*/ 57 w 57"/>
                  <a:gd name="T93" fmla="*/ 129 h 1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29">
                    <a:moveTo>
                      <a:pt x="57" y="9"/>
                    </a:moveTo>
                    <a:cubicBezTo>
                      <a:pt x="57" y="8"/>
                      <a:pt x="56" y="7"/>
                      <a:pt x="56" y="6"/>
                    </a:cubicBezTo>
                    <a:cubicBezTo>
                      <a:pt x="55" y="5"/>
                      <a:pt x="55" y="4"/>
                      <a:pt x="54" y="4"/>
                    </a:cubicBezTo>
                    <a:cubicBezTo>
                      <a:pt x="53" y="1"/>
                      <a:pt x="50" y="0"/>
                      <a:pt x="47" y="1"/>
                    </a:cubicBezTo>
                    <a:cubicBezTo>
                      <a:pt x="42" y="2"/>
                      <a:pt x="38" y="8"/>
                      <a:pt x="38" y="14"/>
                    </a:cubicBezTo>
                    <a:cubicBezTo>
                      <a:pt x="38" y="15"/>
                      <a:pt x="38" y="17"/>
                      <a:pt x="38" y="21"/>
                    </a:cubicBezTo>
                    <a:cubicBezTo>
                      <a:pt x="36" y="27"/>
                      <a:pt x="37" y="35"/>
                      <a:pt x="36" y="42"/>
                    </a:cubicBezTo>
                    <a:cubicBezTo>
                      <a:pt x="36" y="42"/>
                      <a:pt x="36" y="43"/>
                      <a:pt x="36" y="43"/>
                    </a:cubicBezTo>
                    <a:cubicBezTo>
                      <a:pt x="35" y="44"/>
                      <a:pt x="34" y="45"/>
                      <a:pt x="34" y="46"/>
                    </a:cubicBezTo>
                    <a:cubicBezTo>
                      <a:pt x="30" y="51"/>
                      <a:pt x="27" y="56"/>
                      <a:pt x="26" y="62"/>
                    </a:cubicBezTo>
                    <a:cubicBezTo>
                      <a:pt x="26" y="64"/>
                      <a:pt x="25" y="65"/>
                      <a:pt x="25" y="67"/>
                    </a:cubicBezTo>
                    <a:cubicBezTo>
                      <a:pt x="20" y="71"/>
                      <a:pt x="17" y="75"/>
                      <a:pt x="13" y="80"/>
                    </a:cubicBezTo>
                    <a:cubicBezTo>
                      <a:pt x="5" y="92"/>
                      <a:pt x="0" y="107"/>
                      <a:pt x="0" y="121"/>
                    </a:cubicBezTo>
                    <a:cubicBezTo>
                      <a:pt x="0" y="122"/>
                      <a:pt x="1" y="124"/>
                      <a:pt x="1" y="124"/>
                    </a:cubicBezTo>
                    <a:cubicBezTo>
                      <a:pt x="2" y="125"/>
                      <a:pt x="3" y="126"/>
                      <a:pt x="3" y="127"/>
                    </a:cubicBezTo>
                    <a:cubicBezTo>
                      <a:pt x="5" y="128"/>
                      <a:pt x="7" y="129"/>
                      <a:pt x="10" y="129"/>
                    </a:cubicBezTo>
                    <a:cubicBezTo>
                      <a:pt x="16" y="128"/>
                      <a:pt x="20" y="123"/>
                      <a:pt x="20" y="117"/>
                    </a:cubicBezTo>
                    <a:cubicBezTo>
                      <a:pt x="20" y="109"/>
                      <a:pt x="23" y="101"/>
                      <a:pt x="27" y="94"/>
                    </a:cubicBezTo>
                    <a:cubicBezTo>
                      <a:pt x="30" y="89"/>
                      <a:pt x="34" y="84"/>
                      <a:pt x="38" y="81"/>
                    </a:cubicBezTo>
                    <a:cubicBezTo>
                      <a:pt x="38" y="81"/>
                      <a:pt x="42" y="78"/>
                      <a:pt x="43" y="78"/>
                    </a:cubicBezTo>
                    <a:cubicBezTo>
                      <a:pt x="43" y="77"/>
                      <a:pt x="45" y="69"/>
                      <a:pt x="45" y="68"/>
                    </a:cubicBezTo>
                    <a:cubicBezTo>
                      <a:pt x="46" y="61"/>
                      <a:pt x="47" y="59"/>
                      <a:pt x="49" y="58"/>
                    </a:cubicBezTo>
                    <a:cubicBezTo>
                      <a:pt x="49" y="58"/>
                      <a:pt x="50" y="58"/>
                      <a:pt x="50" y="57"/>
                    </a:cubicBezTo>
                    <a:cubicBezTo>
                      <a:pt x="54" y="54"/>
                      <a:pt x="54" y="54"/>
                      <a:pt x="54" y="54"/>
                    </a:cubicBezTo>
                    <a:cubicBezTo>
                      <a:pt x="54" y="54"/>
                      <a:pt x="55" y="54"/>
                      <a:pt x="55" y="53"/>
                    </a:cubicBezTo>
                    <a:cubicBezTo>
                      <a:pt x="56" y="53"/>
                      <a:pt x="55" y="46"/>
                      <a:pt x="56" y="46"/>
                    </a:cubicBezTo>
                    <a:cubicBezTo>
                      <a:pt x="56" y="46"/>
                      <a:pt x="56" y="44"/>
                      <a:pt x="56" y="43"/>
                    </a:cubicBezTo>
                    <a:cubicBezTo>
                      <a:pt x="57" y="43"/>
                      <a:pt x="57" y="43"/>
                      <a:pt x="57" y="43"/>
                    </a:cubicBezTo>
                    <a:cubicBezTo>
                      <a:pt x="57" y="43"/>
                      <a:pt x="57" y="43"/>
                      <a:pt x="57" y="43"/>
                    </a:cubicBezTo>
                    <a:lnTo>
                      <a:pt x="57" y="9"/>
                    </a:lnTo>
                    <a:close/>
                  </a:path>
                </a:pathLst>
              </a:custGeom>
              <a:solidFill>
                <a:srgbClr val="4C933A"/>
              </a:solidFill>
              <a:ln w="9525">
                <a:noFill/>
                <a:round/>
                <a:headEnd/>
                <a:tailEnd/>
              </a:ln>
            </p:spPr>
            <p:txBody>
              <a:bodyPr/>
              <a:lstStyle/>
              <a:p>
                <a:endParaRPr lang="en-US"/>
              </a:p>
            </p:txBody>
          </p:sp>
          <p:sp>
            <p:nvSpPr>
              <p:cNvPr id="29092" name="Freeform 1263"/>
              <p:cNvSpPr>
                <a:spLocks/>
              </p:cNvSpPr>
              <p:nvPr/>
            </p:nvSpPr>
            <p:spPr bwMode="auto">
              <a:xfrm>
                <a:off x="1495" y="2189"/>
                <a:ext cx="118" cy="268"/>
              </a:xfrm>
              <a:custGeom>
                <a:avLst/>
                <a:gdLst>
                  <a:gd name="T0" fmla="*/ 347019 w 57"/>
                  <a:gd name="T1" fmla="*/ 58293 h 129"/>
                  <a:gd name="T2" fmla="*/ 347019 w 57"/>
                  <a:gd name="T3" fmla="*/ 37391 h 129"/>
                  <a:gd name="T4" fmla="*/ 335317 w 57"/>
                  <a:gd name="T5" fmla="*/ 25396 h 129"/>
                  <a:gd name="T6" fmla="*/ 290373 w 57"/>
                  <a:gd name="T7" fmla="*/ 5884 h 129"/>
                  <a:gd name="T8" fmla="*/ 237406 w 57"/>
                  <a:gd name="T9" fmla="*/ 90214 h 129"/>
                  <a:gd name="T10" fmla="*/ 237406 w 57"/>
                  <a:gd name="T11" fmla="*/ 136267 h 129"/>
                  <a:gd name="T12" fmla="*/ 224399 w 57"/>
                  <a:gd name="T13" fmla="*/ 271102 h 129"/>
                  <a:gd name="T14" fmla="*/ 224399 w 57"/>
                  <a:gd name="T15" fmla="*/ 276994 h 129"/>
                  <a:gd name="T16" fmla="*/ 209545 w 57"/>
                  <a:gd name="T17" fmla="*/ 297814 h 129"/>
                  <a:gd name="T18" fmla="*/ 161975 w 57"/>
                  <a:gd name="T19" fmla="*/ 401522 h 129"/>
                  <a:gd name="T20" fmla="*/ 156572 w 57"/>
                  <a:gd name="T21" fmla="*/ 432799 h 129"/>
                  <a:gd name="T22" fmla="*/ 80973 w 57"/>
                  <a:gd name="T23" fmla="*/ 517167 h 129"/>
                  <a:gd name="T24" fmla="*/ 0 w 57"/>
                  <a:gd name="T25" fmla="*/ 780054 h 129"/>
                  <a:gd name="T26" fmla="*/ 5662 w 57"/>
                  <a:gd name="T27" fmla="*/ 802965 h 129"/>
                  <a:gd name="T28" fmla="*/ 17648 w 57"/>
                  <a:gd name="T29" fmla="*/ 820350 h 129"/>
                  <a:gd name="T30" fmla="*/ 62095 w 57"/>
                  <a:gd name="T31" fmla="*/ 834170 h 129"/>
                  <a:gd name="T32" fmla="*/ 122894 w 57"/>
                  <a:gd name="T33" fmla="*/ 756192 h 129"/>
                  <a:gd name="T34" fmla="*/ 167628 w 57"/>
                  <a:gd name="T35" fmla="*/ 606135 h 129"/>
                  <a:gd name="T36" fmla="*/ 237406 w 57"/>
                  <a:gd name="T37" fmla="*/ 522700 h 129"/>
                  <a:gd name="T38" fmla="*/ 266117 w 57"/>
                  <a:gd name="T39" fmla="*/ 504631 h 129"/>
                  <a:gd name="T40" fmla="*/ 279265 w 57"/>
                  <a:gd name="T41" fmla="*/ 438984 h 129"/>
                  <a:gd name="T42" fmla="*/ 302244 w 57"/>
                  <a:gd name="T43" fmla="*/ 372651 h 129"/>
                  <a:gd name="T44" fmla="*/ 310760 w 57"/>
                  <a:gd name="T45" fmla="*/ 366811 h 129"/>
                  <a:gd name="T46" fmla="*/ 335317 w 57"/>
                  <a:gd name="T47" fmla="*/ 349119 h 129"/>
                  <a:gd name="T48" fmla="*/ 341360 w 57"/>
                  <a:gd name="T49" fmla="*/ 343246 h 129"/>
                  <a:gd name="T50" fmla="*/ 341360 w 57"/>
                  <a:gd name="T51" fmla="*/ 297814 h 129"/>
                  <a:gd name="T52" fmla="*/ 347019 w 57"/>
                  <a:gd name="T53" fmla="*/ 276994 h 129"/>
                  <a:gd name="T54" fmla="*/ 352476 w 57"/>
                  <a:gd name="T55" fmla="*/ 276994 h 129"/>
                  <a:gd name="T56" fmla="*/ 352476 w 57"/>
                  <a:gd name="T57" fmla="*/ 276994 h 129"/>
                  <a:gd name="T58" fmla="*/ 347019 w 57"/>
                  <a:gd name="T59" fmla="*/ 58293 h 1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29"/>
                  <a:gd name="T92" fmla="*/ 57 w 57"/>
                  <a:gd name="T93" fmla="*/ 129 h 1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29">
                    <a:moveTo>
                      <a:pt x="56" y="9"/>
                    </a:moveTo>
                    <a:cubicBezTo>
                      <a:pt x="56" y="8"/>
                      <a:pt x="56" y="7"/>
                      <a:pt x="56" y="6"/>
                    </a:cubicBezTo>
                    <a:cubicBezTo>
                      <a:pt x="55" y="5"/>
                      <a:pt x="55" y="4"/>
                      <a:pt x="54" y="4"/>
                    </a:cubicBezTo>
                    <a:cubicBezTo>
                      <a:pt x="53" y="1"/>
                      <a:pt x="50" y="0"/>
                      <a:pt x="47" y="1"/>
                    </a:cubicBezTo>
                    <a:cubicBezTo>
                      <a:pt x="42" y="2"/>
                      <a:pt x="38" y="8"/>
                      <a:pt x="38" y="14"/>
                    </a:cubicBezTo>
                    <a:cubicBezTo>
                      <a:pt x="38" y="15"/>
                      <a:pt x="38" y="17"/>
                      <a:pt x="38" y="21"/>
                    </a:cubicBezTo>
                    <a:cubicBezTo>
                      <a:pt x="36" y="27"/>
                      <a:pt x="37" y="35"/>
                      <a:pt x="36" y="42"/>
                    </a:cubicBezTo>
                    <a:cubicBezTo>
                      <a:pt x="36" y="42"/>
                      <a:pt x="36" y="43"/>
                      <a:pt x="36" y="43"/>
                    </a:cubicBezTo>
                    <a:cubicBezTo>
                      <a:pt x="35" y="44"/>
                      <a:pt x="35" y="45"/>
                      <a:pt x="34" y="46"/>
                    </a:cubicBezTo>
                    <a:cubicBezTo>
                      <a:pt x="30" y="51"/>
                      <a:pt x="27" y="56"/>
                      <a:pt x="26" y="62"/>
                    </a:cubicBezTo>
                    <a:cubicBezTo>
                      <a:pt x="26" y="64"/>
                      <a:pt x="25" y="65"/>
                      <a:pt x="25" y="67"/>
                    </a:cubicBezTo>
                    <a:cubicBezTo>
                      <a:pt x="21" y="71"/>
                      <a:pt x="17" y="75"/>
                      <a:pt x="13" y="80"/>
                    </a:cubicBezTo>
                    <a:cubicBezTo>
                      <a:pt x="5" y="92"/>
                      <a:pt x="0" y="107"/>
                      <a:pt x="0" y="121"/>
                    </a:cubicBezTo>
                    <a:cubicBezTo>
                      <a:pt x="0" y="122"/>
                      <a:pt x="1" y="124"/>
                      <a:pt x="1" y="124"/>
                    </a:cubicBezTo>
                    <a:cubicBezTo>
                      <a:pt x="2" y="125"/>
                      <a:pt x="3" y="126"/>
                      <a:pt x="3" y="127"/>
                    </a:cubicBezTo>
                    <a:cubicBezTo>
                      <a:pt x="5" y="128"/>
                      <a:pt x="8" y="129"/>
                      <a:pt x="10" y="129"/>
                    </a:cubicBezTo>
                    <a:cubicBezTo>
                      <a:pt x="16" y="128"/>
                      <a:pt x="20" y="123"/>
                      <a:pt x="20" y="117"/>
                    </a:cubicBezTo>
                    <a:cubicBezTo>
                      <a:pt x="20" y="109"/>
                      <a:pt x="23" y="101"/>
                      <a:pt x="27" y="94"/>
                    </a:cubicBezTo>
                    <a:cubicBezTo>
                      <a:pt x="30" y="89"/>
                      <a:pt x="34" y="84"/>
                      <a:pt x="38" y="81"/>
                    </a:cubicBezTo>
                    <a:cubicBezTo>
                      <a:pt x="38" y="81"/>
                      <a:pt x="42" y="78"/>
                      <a:pt x="43" y="78"/>
                    </a:cubicBezTo>
                    <a:cubicBezTo>
                      <a:pt x="43" y="77"/>
                      <a:pt x="45" y="69"/>
                      <a:pt x="45" y="68"/>
                    </a:cubicBezTo>
                    <a:cubicBezTo>
                      <a:pt x="46" y="61"/>
                      <a:pt x="47" y="59"/>
                      <a:pt x="49" y="58"/>
                    </a:cubicBezTo>
                    <a:cubicBezTo>
                      <a:pt x="49" y="58"/>
                      <a:pt x="50" y="58"/>
                      <a:pt x="50" y="57"/>
                    </a:cubicBezTo>
                    <a:cubicBezTo>
                      <a:pt x="54" y="54"/>
                      <a:pt x="54" y="54"/>
                      <a:pt x="54" y="54"/>
                    </a:cubicBezTo>
                    <a:cubicBezTo>
                      <a:pt x="54" y="54"/>
                      <a:pt x="55" y="54"/>
                      <a:pt x="55" y="53"/>
                    </a:cubicBezTo>
                    <a:cubicBezTo>
                      <a:pt x="55" y="53"/>
                      <a:pt x="55" y="46"/>
                      <a:pt x="55" y="46"/>
                    </a:cubicBezTo>
                    <a:cubicBezTo>
                      <a:pt x="56" y="46"/>
                      <a:pt x="56" y="44"/>
                      <a:pt x="56" y="43"/>
                    </a:cubicBezTo>
                    <a:cubicBezTo>
                      <a:pt x="57" y="43"/>
                      <a:pt x="57" y="43"/>
                      <a:pt x="57" y="43"/>
                    </a:cubicBezTo>
                    <a:cubicBezTo>
                      <a:pt x="57" y="43"/>
                      <a:pt x="57" y="43"/>
                      <a:pt x="57" y="43"/>
                    </a:cubicBezTo>
                    <a:lnTo>
                      <a:pt x="56" y="9"/>
                    </a:lnTo>
                    <a:close/>
                  </a:path>
                </a:pathLst>
              </a:custGeom>
              <a:solidFill>
                <a:srgbClr val="4D933B"/>
              </a:solidFill>
              <a:ln w="9525">
                <a:noFill/>
                <a:round/>
                <a:headEnd/>
                <a:tailEnd/>
              </a:ln>
            </p:spPr>
            <p:txBody>
              <a:bodyPr/>
              <a:lstStyle/>
              <a:p>
                <a:endParaRPr lang="en-US"/>
              </a:p>
            </p:txBody>
          </p:sp>
          <p:sp>
            <p:nvSpPr>
              <p:cNvPr id="29093" name="Freeform 1264"/>
              <p:cNvSpPr>
                <a:spLocks/>
              </p:cNvSpPr>
              <p:nvPr/>
            </p:nvSpPr>
            <p:spPr bwMode="auto">
              <a:xfrm>
                <a:off x="1495" y="2189"/>
                <a:ext cx="118" cy="268"/>
              </a:xfrm>
              <a:custGeom>
                <a:avLst/>
                <a:gdLst>
                  <a:gd name="T0" fmla="*/ 347019 w 57"/>
                  <a:gd name="T1" fmla="*/ 58293 h 129"/>
                  <a:gd name="T2" fmla="*/ 347019 w 57"/>
                  <a:gd name="T3" fmla="*/ 37391 h 129"/>
                  <a:gd name="T4" fmla="*/ 335317 w 57"/>
                  <a:gd name="T5" fmla="*/ 25396 h 129"/>
                  <a:gd name="T6" fmla="*/ 290373 w 57"/>
                  <a:gd name="T7" fmla="*/ 5884 h 129"/>
                  <a:gd name="T8" fmla="*/ 237406 w 57"/>
                  <a:gd name="T9" fmla="*/ 90214 h 129"/>
                  <a:gd name="T10" fmla="*/ 237406 w 57"/>
                  <a:gd name="T11" fmla="*/ 136267 h 129"/>
                  <a:gd name="T12" fmla="*/ 224399 w 57"/>
                  <a:gd name="T13" fmla="*/ 271102 h 129"/>
                  <a:gd name="T14" fmla="*/ 224399 w 57"/>
                  <a:gd name="T15" fmla="*/ 276994 h 129"/>
                  <a:gd name="T16" fmla="*/ 209545 w 57"/>
                  <a:gd name="T17" fmla="*/ 297814 h 129"/>
                  <a:gd name="T18" fmla="*/ 161975 w 57"/>
                  <a:gd name="T19" fmla="*/ 401522 h 129"/>
                  <a:gd name="T20" fmla="*/ 156572 w 57"/>
                  <a:gd name="T21" fmla="*/ 432799 h 129"/>
                  <a:gd name="T22" fmla="*/ 80973 w 57"/>
                  <a:gd name="T23" fmla="*/ 517167 h 129"/>
                  <a:gd name="T24" fmla="*/ 5662 w 57"/>
                  <a:gd name="T25" fmla="*/ 780054 h 129"/>
                  <a:gd name="T26" fmla="*/ 5662 w 57"/>
                  <a:gd name="T27" fmla="*/ 808926 h 129"/>
                  <a:gd name="T28" fmla="*/ 17648 w 57"/>
                  <a:gd name="T29" fmla="*/ 820350 h 129"/>
                  <a:gd name="T30" fmla="*/ 62095 w 57"/>
                  <a:gd name="T31" fmla="*/ 834170 h 129"/>
                  <a:gd name="T32" fmla="*/ 122894 w 57"/>
                  <a:gd name="T33" fmla="*/ 756192 h 129"/>
                  <a:gd name="T34" fmla="*/ 167628 w 57"/>
                  <a:gd name="T35" fmla="*/ 606135 h 129"/>
                  <a:gd name="T36" fmla="*/ 237406 w 57"/>
                  <a:gd name="T37" fmla="*/ 522700 h 129"/>
                  <a:gd name="T38" fmla="*/ 260387 w 57"/>
                  <a:gd name="T39" fmla="*/ 504631 h 129"/>
                  <a:gd name="T40" fmla="*/ 279265 w 57"/>
                  <a:gd name="T41" fmla="*/ 438984 h 129"/>
                  <a:gd name="T42" fmla="*/ 302244 w 57"/>
                  <a:gd name="T43" fmla="*/ 372651 h 129"/>
                  <a:gd name="T44" fmla="*/ 310760 w 57"/>
                  <a:gd name="T45" fmla="*/ 366811 h 129"/>
                  <a:gd name="T46" fmla="*/ 335317 w 57"/>
                  <a:gd name="T47" fmla="*/ 349119 h 129"/>
                  <a:gd name="T48" fmla="*/ 341360 w 57"/>
                  <a:gd name="T49" fmla="*/ 343246 h 129"/>
                  <a:gd name="T50" fmla="*/ 341360 w 57"/>
                  <a:gd name="T51" fmla="*/ 297814 h 129"/>
                  <a:gd name="T52" fmla="*/ 347019 w 57"/>
                  <a:gd name="T53" fmla="*/ 276994 h 129"/>
                  <a:gd name="T54" fmla="*/ 352476 w 57"/>
                  <a:gd name="T55" fmla="*/ 276994 h 129"/>
                  <a:gd name="T56" fmla="*/ 352476 w 57"/>
                  <a:gd name="T57" fmla="*/ 276994 h 129"/>
                  <a:gd name="T58" fmla="*/ 347019 w 57"/>
                  <a:gd name="T59" fmla="*/ 58293 h 1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29"/>
                  <a:gd name="T92" fmla="*/ 57 w 57"/>
                  <a:gd name="T93" fmla="*/ 129 h 1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29">
                    <a:moveTo>
                      <a:pt x="56" y="9"/>
                    </a:moveTo>
                    <a:cubicBezTo>
                      <a:pt x="56" y="8"/>
                      <a:pt x="56" y="7"/>
                      <a:pt x="56" y="6"/>
                    </a:cubicBezTo>
                    <a:cubicBezTo>
                      <a:pt x="55" y="5"/>
                      <a:pt x="55" y="4"/>
                      <a:pt x="54" y="4"/>
                    </a:cubicBezTo>
                    <a:cubicBezTo>
                      <a:pt x="53" y="1"/>
                      <a:pt x="50" y="0"/>
                      <a:pt x="47" y="1"/>
                    </a:cubicBezTo>
                    <a:cubicBezTo>
                      <a:pt x="42" y="2"/>
                      <a:pt x="38" y="8"/>
                      <a:pt x="38" y="14"/>
                    </a:cubicBezTo>
                    <a:cubicBezTo>
                      <a:pt x="38" y="15"/>
                      <a:pt x="38" y="18"/>
                      <a:pt x="38" y="21"/>
                    </a:cubicBezTo>
                    <a:cubicBezTo>
                      <a:pt x="36" y="27"/>
                      <a:pt x="37" y="36"/>
                      <a:pt x="36" y="42"/>
                    </a:cubicBezTo>
                    <a:cubicBezTo>
                      <a:pt x="36" y="42"/>
                      <a:pt x="36" y="43"/>
                      <a:pt x="36" y="43"/>
                    </a:cubicBezTo>
                    <a:cubicBezTo>
                      <a:pt x="35" y="44"/>
                      <a:pt x="35" y="45"/>
                      <a:pt x="34" y="46"/>
                    </a:cubicBezTo>
                    <a:cubicBezTo>
                      <a:pt x="30" y="51"/>
                      <a:pt x="28" y="56"/>
                      <a:pt x="26" y="62"/>
                    </a:cubicBezTo>
                    <a:cubicBezTo>
                      <a:pt x="26" y="64"/>
                      <a:pt x="25" y="65"/>
                      <a:pt x="25" y="67"/>
                    </a:cubicBezTo>
                    <a:cubicBezTo>
                      <a:pt x="21" y="71"/>
                      <a:pt x="17" y="75"/>
                      <a:pt x="13" y="80"/>
                    </a:cubicBezTo>
                    <a:cubicBezTo>
                      <a:pt x="5" y="92"/>
                      <a:pt x="0" y="107"/>
                      <a:pt x="1" y="121"/>
                    </a:cubicBezTo>
                    <a:cubicBezTo>
                      <a:pt x="1" y="122"/>
                      <a:pt x="1" y="124"/>
                      <a:pt x="1" y="125"/>
                    </a:cubicBezTo>
                    <a:cubicBezTo>
                      <a:pt x="2" y="125"/>
                      <a:pt x="3" y="126"/>
                      <a:pt x="3" y="127"/>
                    </a:cubicBezTo>
                    <a:cubicBezTo>
                      <a:pt x="5" y="128"/>
                      <a:pt x="8" y="129"/>
                      <a:pt x="10" y="129"/>
                    </a:cubicBezTo>
                    <a:cubicBezTo>
                      <a:pt x="16" y="128"/>
                      <a:pt x="20" y="123"/>
                      <a:pt x="20" y="117"/>
                    </a:cubicBezTo>
                    <a:cubicBezTo>
                      <a:pt x="20" y="109"/>
                      <a:pt x="23" y="101"/>
                      <a:pt x="27" y="94"/>
                    </a:cubicBezTo>
                    <a:cubicBezTo>
                      <a:pt x="30" y="89"/>
                      <a:pt x="34" y="84"/>
                      <a:pt x="38" y="81"/>
                    </a:cubicBezTo>
                    <a:cubicBezTo>
                      <a:pt x="38" y="81"/>
                      <a:pt x="42" y="78"/>
                      <a:pt x="42" y="78"/>
                    </a:cubicBezTo>
                    <a:cubicBezTo>
                      <a:pt x="43" y="77"/>
                      <a:pt x="44" y="69"/>
                      <a:pt x="45" y="68"/>
                    </a:cubicBezTo>
                    <a:cubicBezTo>
                      <a:pt x="46" y="61"/>
                      <a:pt x="47" y="59"/>
                      <a:pt x="49" y="58"/>
                    </a:cubicBezTo>
                    <a:cubicBezTo>
                      <a:pt x="49" y="58"/>
                      <a:pt x="49" y="58"/>
                      <a:pt x="50" y="57"/>
                    </a:cubicBezTo>
                    <a:cubicBezTo>
                      <a:pt x="54" y="54"/>
                      <a:pt x="54" y="54"/>
                      <a:pt x="54" y="54"/>
                    </a:cubicBezTo>
                    <a:cubicBezTo>
                      <a:pt x="54" y="54"/>
                      <a:pt x="55" y="54"/>
                      <a:pt x="55" y="53"/>
                    </a:cubicBezTo>
                    <a:cubicBezTo>
                      <a:pt x="55" y="53"/>
                      <a:pt x="55" y="46"/>
                      <a:pt x="55" y="46"/>
                    </a:cubicBezTo>
                    <a:cubicBezTo>
                      <a:pt x="55" y="46"/>
                      <a:pt x="56" y="43"/>
                      <a:pt x="56" y="43"/>
                    </a:cubicBezTo>
                    <a:cubicBezTo>
                      <a:pt x="57" y="43"/>
                      <a:pt x="57" y="43"/>
                      <a:pt x="57" y="43"/>
                    </a:cubicBezTo>
                    <a:cubicBezTo>
                      <a:pt x="57" y="43"/>
                      <a:pt x="57" y="43"/>
                      <a:pt x="57" y="43"/>
                    </a:cubicBezTo>
                    <a:lnTo>
                      <a:pt x="56" y="9"/>
                    </a:lnTo>
                    <a:close/>
                  </a:path>
                </a:pathLst>
              </a:custGeom>
              <a:solidFill>
                <a:srgbClr val="4D933B"/>
              </a:solidFill>
              <a:ln w="9525">
                <a:noFill/>
                <a:round/>
                <a:headEnd/>
                <a:tailEnd/>
              </a:ln>
            </p:spPr>
            <p:txBody>
              <a:bodyPr/>
              <a:lstStyle/>
              <a:p>
                <a:endParaRPr lang="en-US"/>
              </a:p>
            </p:txBody>
          </p:sp>
          <p:sp>
            <p:nvSpPr>
              <p:cNvPr id="29094" name="Freeform 1265"/>
              <p:cNvSpPr>
                <a:spLocks/>
              </p:cNvSpPr>
              <p:nvPr/>
            </p:nvSpPr>
            <p:spPr bwMode="auto">
              <a:xfrm>
                <a:off x="1497" y="2189"/>
                <a:ext cx="116" cy="268"/>
              </a:xfrm>
              <a:custGeom>
                <a:avLst/>
                <a:gdLst>
                  <a:gd name="T0" fmla="*/ 343312 w 56"/>
                  <a:gd name="T1" fmla="*/ 58293 h 129"/>
                  <a:gd name="T2" fmla="*/ 343312 w 56"/>
                  <a:gd name="T3" fmla="*/ 37391 h 129"/>
                  <a:gd name="T4" fmla="*/ 331565 w 56"/>
                  <a:gd name="T5" fmla="*/ 25396 h 129"/>
                  <a:gd name="T6" fmla="*/ 286365 w 56"/>
                  <a:gd name="T7" fmla="*/ 5884 h 129"/>
                  <a:gd name="T8" fmla="*/ 232568 w 56"/>
                  <a:gd name="T9" fmla="*/ 90214 h 129"/>
                  <a:gd name="T10" fmla="*/ 232568 w 56"/>
                  <a:gd name="T11" fmla="*/ 136267 h 129"/>
                  <a:gd name="T12" fmla="*/ 219625 w 56"/>
                  <a:gd name="T13" fmla="*/ 271102 h 129"/>
                  <a:gd name="T14" fmla="*/ 219625 w 56"/>
                  <a:gd name="T15" fmla="*/ 276994 h 129"/>
                  <a:gd name="T16" fmla="*/ 205067 w 56"/>
                  <a:gd name="T17" fmla="*/ 297814 h 129"/>
                  <a:gd name="T18" fmla="*/ 157284 w 56"/>
                  <a:gd name="T19" fmla="*/ 401522 h 129"/>
                  <a:gd name="T20" fmla="*/ 150879 w 56"/>
                  <a:gd name="T21" fmla="*/ 432799 h 129"/>
                  <a:gd name="T22" fmla="*/ 75930 w 56"/>
                  <a:gd name="T23" fmla="*/ 517167 h 129"/>
                  <a:gd name="T24" fmla="*/ 0 w 56"/>
                  <a:gd name="T25" fmla="*/ 780054 h 129"/>
                  <a:gd name="T26" fmla="*/ 5759 w 56"/>
                  <a:gd name="T27" fmla="*/ 808926 h 129"/>
                  <a:gd name="T28" fmla="*/ 11929 w 56"/>
                  <a:gd name="T29" fmla="*/ 820350 h 129"/>
                  <a:gd name="T30" fmla="*/ 56983 w 56"/>
                  <a:gd name="T31" fmla="*/ 834170 h 129"/>
                  <a:gd name="T32" fmla="*/ 118036 w 56"/>
                  <a:gd name="T33" fmla="*/ 756192 h 129"/>
                  <a:gd name="T34" fmla="*/ 162957 w 56"/>
                  <a:gd name="T35" fmla="*/ 606135 h 129"/>
                  <a:gd name="T36" fmla="*/ 232568 w 56"/>
                  <a:gd name="T37" fmla="*/ 522700 h 129"/>
                  <a:gd name="T38" fmla="*/ 256281 w 56"/>
                  <a:gd name="T39" fmla="*/ 504631 h 129"/>
                  <a:gd name="T40" fmla="*/ 275231 w 56"/>
                  <a:gd name="T41" fmla="*/ 438984 h 129"/>
                  <a:gd name="T42" fmla="*/ 298311 w 56"/>
                  <a:gd name="T43" fmla="*/ 372651 h 129"/>
                  <a:gd name="T44" fmla="*/ 306820 w 56"/>
                  <a:gd name="T45" fmla="*/ 372651 h 129"/>
                  <a:gd name="T46" fmla="*/ 331565 w 56"/>
                  <a:gd name="T47" fmla="*/ 349119 h 129"/>
                  <a:gd name="T48" fmla="*/ 337554 w 56"/>
                  <a:gd name="T49" fmla="*/ 343246 h 129"/>
                  <a:gd name="T50" fmla="*/ 337554 w 56"/>
                  <a:gd name="T51" fmla="*/ 297814 h 129"/>
                  <a:gd name="T52" fmla="*/ 343312 w 56"/>
                  <a:gd name="T53" fmla="*/ 276994 h 129"/>
                  <a:gd name="T54" fmla="*/ 349187 w 56"/>
                  <a:gd name="T55" fmla="*/ 276994 h 129"/>
                  <a:gd name="T56" fmla="*/ 349187 w 56"/>
                  <a:gd name="T57" fmla="*/ 276994 h 129"/>
                  <a:gd name="T58" fmla="*/ 343312 w 56"/>
                  <a:gd name="T59" fmla="*/ 58293 h 1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6"/>
                  <a:gd name="T91" fmla="*/ 0 h 129"/>
                  <a:gd name="T92" fmla="*/ 56 w 56"/>
                  <a:gd name="T93" fmla="*/ 129 h 1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6" h="129">
                    <a:moveTo>
                      <a:pt x="55" y="9"/>
                    </a:moveTo>
                    <a:cubicBezTo>
                      <a:pt x="55" y="8"/>
                      <a:pt x="55" y="7"/>
                      <a:pt x="55" y="6"/>
                    </a:cubicBezTo>
                    <a:cubicBezTo>
                      <a:pt x="54" y="5"/>
                      <a:pt x="54" y="4"/>
                      <a:pt x="53" y="4"/>
                    </a:cubicBezTo>
                    <a:cubicBezTo>
                      <a:pt x="52" y="1"/>
                      <a:pt x="49" y="0"/>
                      <a:pt x="46" y="1"/>
                    </a:cubicBezTo>
                    <a:cubicBezTo>
                      <a:pt x="41" y="2"/>
                      <a:pt x="37" y="8"/>
                      <a:pt x="37" y="14"/>
                    </a:cubicBezTo>
                    <a:cubicBezTo>
                      <a:pt x="37" y="15"/>
                      <a:pt x="37" y="18"/>
                      <a:pt x="37" y="21"/>
                    </a:cubicBezTo>
                    <a:cubicBezTo>
                      <a:pt x="35" y="27"/>
                      <a:pt x="36" y="36"/>
                      <a:pt x="35" y="42"/>
                    </a:cubicBezTo>
                    <a:cubicBezTo>
                      <a:pt x="35" y="43"/>
                      <a:pt x="35" y="43"/>
                      <a:pt x="35" y="43"/>
                    </a:cubicBezTo>
                    <a:cubicBezTo>
                      <a:pt x="34" y="44"/>
                      <a:pt x="34" y="45"/>
                      <a:pt x="33" y="46"/>
                    </a:cubicBezTo>
                    <a:cubicBezTo>
                      <a:pt x="29" y="51"/>
                      <a:pt x="27" y="56"/>
                      <a:pt x="25" y="62"/>
                    </a:cubicBezTo>
                    <a:cubicBezTo>
                      <a:pt x="25" y="64"/>
                      <a:pt x="24" y="65"/>
                      <a:pt x="24" y="67"/>
                    </a:cubicBezTo>
                    <a:cubicBezTo>
                      <a:pt x="20" y="71"/>
                      <a:pt x="16" y="75"/>
                      <a:pt x="12" y="80"/>
                    </a:cubicBezTo>
                    <a:cubicBezTo>
                      <a:pt x="4" y="92"/>
                      <a:pt x="0" y="107"/>
                      <a:pt x="0" y="121"/>
                    </a:cubicBezTo>
                    <a:cubicBezTo>
                      <a:pt x="0" y="122"/>
                      <a:pt x="0" y="124"/>
                      <a:pt x="1" y="125"/>
                    </a:cubicBezTo>
                    <a:cubicBezTo>
                      <a:pt x="1" y="125"/>
                      <a:pt x="2" y="126"/>
                      <a:pt x="2" y="127"/>
                    </a:cubicBezTo>
                    <a:cubicBezTo>
                      <a:pt x="4" y="128"/>
                      <a:pt x="7" y="129"/>
                      <a:pt x="9" y="129"/>
                    </a:cubicBezTo>
                    <a:cubicBezTo>
                      <a:pt x="15" y="128"/>
                      <a:pt x="19" y="123"/>
                      <a:pt x="19" y="117"/>
                    </a:cubicBezTo>
                    <a:cubicBezTo>
                      <a:pt x="19" y="109"/>
                      <a:pt x="22" y="101"/>
                      <a:pt x="26" y="94"/>
                    </a:cubicBezTo>
                    <a:cubicBezTo>
                      <a:pt x="29" y="88"/>
                      <a:pt x="33" y="84"/>
                      <a:pt x="37" y="81"/>
                    </a:cubicBezTo>
                    <a:cubicBezTo>
                      <a:pt x="37" y="80"/>
                      <a:pt x="41" y="78"/>
                      <a:pt x="41" y="78"/>
                    </a:cubicBezTo>
                    <a:cubicBezTo>
                      <a:pt x="42" y="77"/>
                      <a:pt x="43" y="69"/>
                      <a:pt x="44" y="68"/>
                    </a:cubicBezTo>
                    <a:cubicBezTo>
                      <a:pt x="45" y="61"/>
                      <a:pt x="46" y="59"/>
                      <a:pt x="48" y="58"/>
                    </a:cubicBezTo>
                    <a:cubicBezTo>
                      <a:pt x="48" y="58"/>
                      <a:pt x="48" y="58"/>
                      <a:pt x="49" y="58"/>
                    </a:cubicBezTo>
                    <a:cubicBezTo>
                      <a:pt x="53" y="54"/>
                      <a:pt x="53" y="54"/>
                      <a:pt x="53" y="54"/>
                    </a:cubicBezTo>
                    <a:cubicBezTo>
                      <a:pt x="53" y="54"/>
                      <a:pt x="54" y="54"/>
                      <a:pt x="54" y="53"/>
                    </a:cubicBezTo>
                    <a:cubicBezTo>
                      <a:pt x="54" y="53"/>
                      <a:pt x="54" y="46"/>
                      <a:pt x="54" y="46"/>
                    </a:cubicBezTo>
                    <a:cubicBezTo>
                      <a:pt x="54" y="45"/>
                      <a:pt x="55" y="43"/>
                      <a:pt x="55" y="43"/>
                    </a:cubicBezTo>
                    <a:cubicBezTo>
                      <a:pt x="56" y="43"/>
                      <a:pt x="56" y="43"/>
                      <a:pt x="56" y="43"/>
                    </a:cubicBezTo>
                    <a:cubicBezTo>
                      <a:pt x="56" y="43"/>
                      <a:pt x="56" y="43"/>
                      <a:pt x="56" y="43"/>
                    </a:cubicBezTo>
                    <a:lnTo>
                      <a:pt x="55" y="9"/>
                    </a:lnTo>
                    <a:close/>
                  </a:path>
                </a:pathLst>
              </a:custGeom>
              <a:solidFill>
                <a:srgbClr val="4E943C"/>
              </a:solidFill>
              <a:ln w="9525">
                <a:noFill/>
                <a:round/>
                <a:headEnd/>
                <a:tailEnd/>
              </a:ln>
            </p:spPr>
            <p:txBody>
              <a:bodyPr/>
              <a:lstStyle/>
              <a:p>
                <a:endParaRPr lang="en-US"/>
              </a:p>
            </p:txBody>
          </p:sp>
          <p:sp>
            <p:nvSpPr>
              <p:cNvPr id="29095" name="Freeform 1266"/>
              <p:cNvSpPr>
                <a:spLocks/>
              </p:cNvSpPr>
              <p:nvPr/>
            </p:nvSpPr>
            <p:spPr bwMode="auto">
              <a:xfrm>
                <a:off x="1497" y="2189"/>
                <a:ext cx="116" cy="268"/>
              </a:xfrm>
              <a:custGeom>
                <a:avLst/>
                <a:gdLst>
                  <a:gd name="T0" fmla="*/ 343312 w 56"/>
                  <a:gd name="T1" fmla="*/ 58293 h 129"/>
                  <a:gd name="T2" fmla="*/ 343312 w 56"/>
                  <a:gd name="T3" fmla="*/ 37391 h 129"/>
                  <a:gd name="T4" fmla="*/ 331565 w 56"/>
                  <a:gd name="T5" fmla="*/ 25396 h 129"/>
                  <a:gd name="T6" fmla="*/ 286365 w 56"/>
                  <a:gd name="T7" fmla="*/ 5884 h 129"/>
                  <a:gd name="T8" fmla="*/ 232568 w 56"/>
                  <a:gd name="T9" fmla="*/ 90214 h 129"/>
                  <a:gd name="T10" fmla="*/ 232568 w 56"/>
                  <a:gd name="T11" fmla="*/ 136267 h 129"/>
                  <a:gd name="T12" fmla="*/ 219625 w 56"/>
                  <a:gd name="T13" fmla="*/ 271102 h 129"/>
                  <a:gd name="T14" fmla="*/ 219625 w 56"/>
                  <a:gd name="T15" fmla="*/ 276994 h 129"/>
                  <a:gd name="T16" fmla="*/ 205067 w 56"/>
                  <a:gd name="T17" fmla="*/ 305694 h 129"/>
                  <a:gd name="T18" fmla="*/ 157284 w 56"/>
                  <a:gd name="T19" fmla="*/ 401522 h 129"/>
                  <a:gd name="T20" fmla="*/ 150879 w 56"/>
                  <a:gd name="T21" fmla="*/ 432799 h 129"/>
                  <a:gd name="T22" fmla="*/ 75930 w 56"/>
                  <a:gd name="T23" fmla="*/ 517167 h 129"/>
                  <a:gd name="T24" fmla="*/ 0 w 56"/>
                  <a:gd name="T25" fmla="*/ 780054 h 129"/>
                  <a:gd name="T26" fmla="*/ 5759 w 56"/>
                  <a:gd name="T27" fmla="*/ 808926 h 129"/>
                  <a:gd name="T28" fmla="*/ 11929 w 56"/>
                  <a:gd name="T29" fmla="*/ 820350 h 129"/>
                  <a:gd name="T30" fmla="*/ 56983 w 56"/>
                  <a:gd name="T31" fmla="*/ 834170 h 129"/>
                  <a:gd name="T32" fmla="*/ 118036 w 56"/>
                  <a:gd name="T33" fmla="*/ 756192 h 129"/>
                  <a:gd name="T34" fmla="*/ 162957 w 56"/>
                  <a:gd name="T35" fmla="*/ 606135 h 129"/>
                  <a:gd name="T36" fmla="*/ 232568 w 56"/>
                  <a:gd name="T37" fmla="*/ 522700 h 129"/>
                  <a:gd name="T38" fmla="*/ 256281 w 56"/>
                  <a:gd name="T39" fmla="*/ 504631 h 129"/>
                  <a:gd name="T40" fmla="*/ 275231 w 56"/>
                  <a:gd name="T41" fmla="*/ 438984 h 129"/>
                  <a:gd name="T42" fmla="*/ 298311 w 56"/>
                  <a:gd name="T43" fmla="*/ 372651 h 129"/>
                  <a:gd name="T44" fmla="*/ 306820 w 56"/>
                  <a:gd name="T45" fmla="*/ 372651 h 129"/>
                  <a:gd name="T46" fmla="*/ 331565 w 56"/>
                  <a:gd name="T47" fmla="*/ 349119 h 129"/>
                  <a:gd name="T48" fmla="*/ 337554 w 56"/>
                  <a:gd name="T49" fmla="*/ 343246 h 129"/>
                  <a:gd name="T50" fmla="*/ 337554 w 56"/>
                  <a:gd name="T51" fmla="*/ 297814 h 129"/>
                  <a:gd name="T52" fmla="*/ 343312 w 56"/>
                  <a:gd name="T53" fmla="*/ 276994 h 129"/>
                  <a:gd name="T54" fmla="*/ 349187 w 56"/>
                  <a:gd name="T55" fmla="*/ 276994 h 129"/>
                  <a:gd name="T56" fmla="*/ 349187 w 56"/>
                  <a:gd name="T57" fmla="*/ 276994 h 129"/>
                  <a:gd name="T58" fmla="*/ 343312 w 56"/>
                  <a:gd name="T59" fmla="*/ 58293 h 1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6"/>
                  <a:gd name="T91" fmla="*/ 0 h 129"/>
                  <a:gd name="T92" fmla="*/ 56 w 56"/>
                  <a:gd name="T93" fmla="*/ 129 h 1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6" h="129">
                    <a:moveTo>
                      <a:pt x="55" y="9"/>
                    </a:moveTo>
                    <a:cubicBezTo>
                      <a:pt x="55" y="8"/>
                      <a:pt x="55" y="7"/>
                      <a:pt x="55" y="6"/>
                    </a:cubicBezTo>
                    <a:cubicBezTo>
                      <a:pt x="54" y="5"/>
                      <a:pt x="54" y="4"/>
                      <a:pt x="53" y="4"/>
                    </a:cubicBezTo>
                    <a:cubicBezTo>
                      <a:pt x="51" y="1"/>
                      <a:pt x="49" y="0"/>
                      <a:pt x="46" y="1"/>
                    </a:cubicBezTo>
                    <a:cubicBezTo>
                      <a:pt x="41" y="3"/>
                      <a:pt x="37" y="8"/>
                      <a:pt x="37" y="14"/>
                    </a:cubicBezTo>
                    <a:cubicBezTo>
                      <a:pt x="37" y="15"/>
                      <a:pt x="37" y="18"/>
                      <a:pt x="37" y="21"/>
                    </a:cubicBezTo>
                    <a:cubicBezTo>
                      <a:pt x="35" y="27"/>
                      <a:pt x="36" y="36"/>
                      <a:pt x="35" y="42"/>
                    </a:cubicBezTo>
                    <a:cubicBezTo>
                      <a:pt x="35" y="43"/>
                      <a:pt x="35" y="43"/>
                      <a:pt x="35" y="43"/>
                    </a:cubicBezTo>
                    <a:cubicBezTo>
                      <a:pt x="34" y="44"/>
                      <a:pt x="34" y="46"/>
                      <a:pt x="33" y="47"/>
                    </a:cubicBezTo>
                    <a:cubicBezTo>
                      <a:pt x="29" y="51"/>
                      <a:pt x="27" y="57"/>
                      <a:pt x="25" y="62"/>
                    </a:cubicBezTo>
                    <a:cubicBezTo>
                      <a:pt x="25" y="64"/>
                      <a:pt x="24" y="66"/>
                      <a:pt x="24" y="67"/>
                    </a:cubicBezTo>
                    <a:cubicBezTo>
                      <a:pt x="20" y="71"/>
                      <a:pt x="16" y="75"/>
                      <a:pt x="12" y="80"/>
                    </a:cubicBezTo>
                    <a:cubicBezTo>
                      <a:pt x="4" y="92"/>
                      <a:pt x="0" y="107"/>
                      <a:pt x="0" y="121"/>
                    </a:cubicBezTo>
                    <a:cubicBezTo>
                      <a:pt x="0" y="122"/>
                      <a:pt x="0" y="124"/>
                      <a:pt x="1" y="125"/>
                    </a:cubicBezTo>
                    <a:cubicBezTo>
                      <a:pt x="1" y="125"/>
                      <a:pt x="2" y="126"/>
                      <a:pt x="2" y="127"/>
                    </a:cubicBezTo>
                    <a:cubicBezTo>
                      <a:pt x="4" y="128"/>
                      <a:pt x="7" y="129"/>
                      <a:pt x="9" y="129"/>
                    </a:cubicBezTo>
                    <a:cubicBezTo>
                      <a:pt x="15" y="128"/>
                      <a:pt x="19" y="123"/>
                      <a:pt x="19" y="117"/>
                    </a:cubicBezTo>
                    <a:cubicBezTo>
                      <a:pt x="19" y="109"/>
                      <a:pt x="22" y="101"/>
                      <a:pt x="26" y="94"/>
                    </a:cubicBezTo>
                    <a:cubicBezTo>
                      <a:pt x="29" y="88"/>
                      <a:pt x="33" y="84"/>
                      <a:pt x="37" y="81"/>
                    </a:cubicBezTo>
                    <a:cubicBezTo>
                      <a:pt x="37" y="80"/>
                      <a:pt x="41" y="78"/>
                      <a:pt x="41" y="78"/>
                    </a:cubicBezTo>
                    <a:cubicBezTo>
                      <a:pt x="42" y="77"/>
                      <a:pt x="43" y="69"/>
                      <a:pt x="44" y="68"/>
                    </a:cubicBezTo>
                    <a:cubicBezTo>
                      <a:pt x="45" y="61"/>
                      <a:pt x="46" y="59"/>
                      <a:pt x="48" y="58"/>
                    </a:cubicBezTo>
                    <a:cubicBezTo>
                      <a:pt x="48" y="58"/>
                      <a:pt x="48" y="58"/>
                      <a:pt x="49" y="58"/>
                    </a:cubicBezTo>
                    <a:cubicBezTo>
                      <a:pt x="53" y="54"/>
                      <a:pt x="53" y="54"/>
                      <a:pt x="53" y="54"/>
                    </a:cubicBezTo>
                    <a:cubicBezTo>
                      <a:pt x="53" y="54"/>
                      <a:pt x="54" y="54"/>
                      <a:pt x="54" y="53"/>
                    </a:cubicBezTo>
                    <a:cubicBezTo>
                      <a:pt x="54" y="52"/>
                      <a:pt x="54" y="46"/>
                      <a:pt x="54" y="46"/>
                    </a:cubicBezTo>
                    <a:cubicBezTo>
                      <a:pt x="54" y="45"/>
                      <a:pt x="55" y="43"/>
                      <a:pt x="55" y="43"/>
                    </a:cubicBezTo>
                    <a:cubicBezTo>
                      <a:pt x="56" y="43"/>
                      <a:pt x="56" y="43"/>
                      <a:pt x="56" y="43"/>
                    </a:cubicBezTo>
                    <a:cubicBezTo>
                      <a:pt x="56" y="43"/>
                      <a:pt x="56" y="43"/>
                      <a:pt x="56" y="43"/>
                    </a:cubicBezTo>
                    <a:lnTo>
                      <a:pt x="55" y="9"/>
                    </a:lnTo>
                    <a:close/>
                  </a:path>
                </a:pathLst>
              </a:custGeom>
              <a:solidFill>
                <a:srgbClr val="4F953C"/>
              </a:solidFill>
              <a:ln w="9525">
                <a:noFill/>
                <a:round/>
                <a:headEnd/>
                <a:tailEnd/>
              </a:ln>
            </p:spPr>
            <p:txBody>
              <a:bodyPr/>
              <a:lstStyle/>
              <a:p>
                <a:endParaRPr lang="en-US"/>
              </a:p>
            </p:txBody>
          </p:sp>
          <p:sp>
            <p:nvSpPr>
              <p:cNvPr id="29096" name="Freeform 1267"/>
              <p:cNvSpPr>
                <a:spLocks/>
              </p:cNvSpPr>
              <p:nvPr/>
            </p:nvSpPr>
            <p:spPr bwMode="auto">
              <a:xfrm>
                <a:off x="1497" y="2191"/>
                <a:ext cx="114" cy="266"/>
              </a:xfrm>
              <a:custGeom>
                <a:avLst/>
                <a:gdLst>
                  <a:gd name="T0" fmla="*/ 345501 w 55"/>
                  <a:gd name="T1" fmla="*/ 52915 h 128"/>
                  <a:gd name="T2" fmla="*/ 339730 w 55"/>
                  <a:gd name="T3" fmla="*/ 31673 h 128"/>
                  <a:gd name="T4" fmla="*/ 333831 w 55"/>
                  <a:gd name="T5" fmla="*/ 18013 h 128"/>
                  <a:gd name="T6" fmla="*/ 288306 w 55"/>
                  <a:gd name="T7" fmla="*/ 0 h 128"/>
                  <a:gd name="T8" fmla="*/ 234409 w 55"/>
                  <a:gd name="T9" fmla="*/ 83834 h 128"/>
                  <a:gd name="T10" fmla="*/ 234409 w 55"/>
                  <a:gd name="T11" fmla="*/ 130741 h 128"/>
                  <a:gd name="T12" fmla="*/ 221083 w 55"/>
                  <a:gd name="T13" fmla="*/ 266104 h 128"/>
                  <a:gd name="T14" fmla="*/ 221083 w 55"/>
                  <a:gd name="T15" fmla="*/ 271696 h 128"/>
                  <a:gd name="T16" fmla="*/ 206093 w 55"/>
                  <a:gd name="T17" fmla="*/ 299132 h 128"/>
                  <a:gd name="T18" fmla="*/ 158122 w 55"/>
                  <a:gd name="T19" fmla="*/ 396841 h 128"/>
                  <a:gd name="T20" fmla="*/ 152716 w 55"/>
                  <a:gd name="T21" fmla="*/ 427836 h 128"/>
                  <a:gd name="T22" fmla="*/ 76287 w 55"/>
                  <a:gd name="T23" fmla="*/ 518236 h 128"/>
                  <a:gd name="T24" fmla="*/ 0 w 55"/>
                  <a:gd name="T25" fmla="*/ 776286 h 128"/>
                  <a:gd name="T26" fmla="*/ 5779 w 55"/>
                  <a:gd name="T27" fmla="*/ 805263 h 128"/>
                  <a:gd name="T28" fmla="*/ 11978 w 55"/>
                  <a:gd name="T29" fmla="*/ 817524 h 128"/>
                  <a:gd name="T30" fmla="*/ 64472 w 55"/>
                  <a:gd name="T31" fmla="*/ 830743 h 128"/>
                  <a:gd name="T32" fmla="*/ 118481 w 55"/>
                  <a:gd name="T33" fmla="*/ 752379 h 128"/>
                  <a:gd name="T34" fmla="*/ 163905 w 55"/>
                  <a:gd name="T35" fmla="*/ 602070 h 128"/>
                  <a:gd name="T36" fmla="*/ 234409 w 55"/>
                  <a:gd name="T37" fmla="*/ 518236 h 128"/>
                  <a:gd name="T38" fmla="*/ 257885 w 55"/>
                  <a:gd name="T39" fmla="*/ 498798 h 128"/>
                  <a:gd name="T40" fmla="*/ 276985 w 55"/>
                  <a:gd name="T41" fmla="*/ 434511 h 128"/>
                  <a:gd name="T42" fmla="*/ 300137 w 55"/>
                  <a:gd name="T43" fmla="*/ 368084 h 128"/>
                  <a:gd name="T44" fmla="*/ 308695 w 55"/>
                  <a:gd name="T45" fmla="*/ 368084 h 128"/>
                  <a:gd name="T46" fmla="*/ 333831 w 55"/>
                  <a:gd name="T47" fmla="*/ 344007 h 128"/>
                  <a:gd name="T48" fmla="*/ 339730 w 55"/>
                  <a:gd name="T49" fmla="*/ 336773 h 128"/>
                  <a:gd name="T50" fmla="*/ 339730 w 55"/>
                  <a:gd name="T51" fmla="*/ 292922 h 128"/>
                  <a:gd name="T52" fmla="*/ 345501 w 55"/>
                  <a:gd name="T53" fmla="*/ 271696 h 128"/>
                  <a:gd name="T54" fmla="*/ 345501 w 55"/>
                  <a:gd name="T55" fmla="*/ 271696 h 128"/>
                  <a:gd name="T56" fmla="*/ 345501 w 55"/>
                  <a:gd name="T57" fmla="*/ 271696 h 128"/>
                  <a:gd name="T58" fmla="*/ 345501 w 55"/>
                  <a:gd name="T59" fmla="*/ 52915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7"/>
                      <a:pt x="55" y="6"/>
                      <a:pt x="54" y="5"/>
                    </a:cubicBezTo>
                    <a:cubicBezTo>
                      <a:pt x="54" y="4"/>
                      <a:pt x="53" y="3"/>
                      <a:pt x="53" y="3"/>
                    </a:cubicBezTo>
                    <a:cubicBezTo>
                      <a:pt x="51" y="1"/>
                      <a:pt x="49" y="0"/>
                      <a:pt x="46" y="0"/>
                    </a:cubicBezTo>
                    <a:cubicBezTo>
                      <a:pt x="41" y="2"/>
                      <a:pt x="37" y="7"/>
                      <a:pt x="37" y="13"/>
                    </a:cubicBezTo>
                    <a:cubicBezTo>
                      <a:pt x="37" y="14"/>
                      <a:pt x="37" y="17"/>
                      <a:pt x="37" y="20"/>
                    </a:cubicBezTo>
                    <a:cubicBezTo>
                      <a:pt x="35" y="26"/>
                      <a:pt x="36" y="35"/>
                      <a:pt x="35" y="41"/>
                    </a:cubicBezTo>
                    <a:cubicBezTo>
                      <a:pt x="35" y="42"/>
                      <a:pt x="35" y="42"/>
                      <a:pt x="35" y="42"/>
                    </a:cubicBezTo>
                    <a:cubicBezTo>
                      <a:pt x="34" y="43"/>
                      <a:pt x="34" y="45"/>
                      <a:pt x="33" y="46"/>
                    </a:cubicBezTo>
                    <a:cubicBezTo>
                      <a:pt x="29" y="50"/>
                      <a:pt x="27" y="56"/>
                      <a:pt x="25" y="61"/>
                    </a:cubicBezTo>
                    <a:cubicBezTo>
                      <a:pt x="25" y="63"/>
                      <a:pt x="24" y="65"/>
                      <a:pt x="24" y="66"/>
                    </a:cubicBezTo>
                    <a:cubicBezTo>
                      <a:pt x="20" y="70"/>
                      <a:pt x="16" y="74"/>
                      <a:pt x="12" y="80"/>
                    </a:cubicBezTo>
                    <a:cubicBezTo>
                      <a:pt x="4" y="92"/>
                      <a:pt x="0" y="107"/>
                      <a:pt x="0" y="120"/>
                    </a:cubicBezTo>
                    <a:cubicBezTo>
                      <a:pt x="0" y="121"/>
                      <a:pt x="0" y="123"/>
                      <a:pt x="1" y="124"/>
                    </a:cubicBezTo>
                    <a:cubicBezTo>
                      <a:pt x="1" y="124"/>
                      <a:pt x="2" y="125"/>
                      <a:pt x="2" y="126"/>
                    </a:cubicBezTo>
                    <a:cubicBezTo>
                      <a:pt x="4" y="127"/>
                      <a:pt x="7" y="128"/>
                      <a:pt x="10" y="128"/>
                    </a:cubicBezTo>
                    <a:cubicBezTo>
                      <a:pt x="15" y="127"/>
                      <a:pt x="19" y="122"/>
                      <a:pt x="19" y="116"/>
                    </a:cubicBezTo>
                    <a:cubicBezTo>
                      <a:pt x="19" y="108"/>
                      <a:pt x="22" y="100"/>
                      <a:pt x="26" y="93"/>
                    </a:cubicBezTo>
                    <a:cubicBezTo>
                      <a:pt x="29" y="87"/>
                      <a:pt x="33" y="83"/>
                      <a:pt x="37" y="80"/>
                    </a:cubicBezTo>
                    <a:cubicBezTo>
                      <a:pt x="37" y="79"/>
                      <a:pt x="41" y="77"/>
                      <a:pt x="41" y="77"/>
                    </a:cubicBezTo>
                    <a:cubicBezTo>
                      <a:pt x="42" y="76"/>
                      <a:pt x="43" y="68"/>
                      <a:pt x="44" y="67"/>
                    </a:cubicBezTo>
                    <a:cubicBezTo>
                      <a:pt x="45" y="60"/>
                      <a:pt x="46" y="58"/>
                      <a:pt x="48" y="57"/>
                    </a:cubicBezTo>
                    <a:cubicBezTo>
                      <a:pt x="48" y="57"/>
                      <a:pt x="48" y="57"/>
                      <a:pt x="49" y="57"/>
                    </a:cubicBezTo>
                    <a:cubicBezTo>
                      <a:pt x="53" y="53"/>
                      <a:pt x="53" y="53"/>
                      <a:pt x="53" y="53"/>
                    </a:cubicBezTo>
                    <a:cubicBezTo>
                      <a:pt x="53" y="53"/>
                      <a:pt x="54" y="53"/>
                      <a:pt x="54" y="52"/>
                    </a:cubicBezTo>
                    <a:cubicBezTo>
                      <a:pt x="54" y="51"/>
                      <a:pt x="54" y="45"/>
                      <a:pt x="54" y="45"/>
                    </a:cubicBezTo>
                    <a:cubicBezTo>
                      <a:pt x="54" y="44"/>
                      <a:pt x="55" y="42"/>
                      <a:pt x="55" y="42"/>
                    </a:cubicBezTo>
                    <a:cubicBezTo>
                      <a:pt x="55" y="42"/>
                      <a:pt x="55" y="42"/>
                      <a:pt x="55" y="42"/>
                    </a:cubicBezTo>
                    <a:cubicBezTo>
                      <a:pt x="55" y="42"/>
                      <a:pt x="55" y="42"/>
                      <a:pt x="55" y="42"/>
                    </a:cubicBezTo>
                    <a:lnTo>
                      <a:pt x="55" y="8"/>
                    </a:lnTo>
                    <a:close/>
                  </a:path>
                </a:pathLst>
              </a:custGeom>
              <a:solidFill>
                <a:srgbClr val="50953D"/>
              </a:solidFill>
              <a:ln w="9525">
                <a:noFill/>
                <a:round/>
                <a:headEnd/>
                <a:tailEnd/>
              </a:ln>
            </p:spPr>
            <p:txBody>
              <a:bodyPr/>
              <a:lstStyle/>
              <a:p>
                <a:endParaRPr lang="en-US"/>
              </a:p>
            </p:txBody>
          </p:sp>
          <p:sp>
            <p:nvSpPr>
              <p:cNvPr id="29097" name="Freeform 1268"/>
              <p:cNvSpPr>
                <a:spLocks/>
              </p:cNvSpPr>
              <p:nvPr/>
            </p:nvSpPr>
            <p:spPr bwMode="auto">
              <a:xfrm>
                <a:off x="1497" y="2191"/>
                <a:ext cx="114" cy="266"/>
              </a:xfrm>
              <a:custGeom>
                <a:avLst/>
                <a:gdLst>
                  <a:gd name="T0" fmla="*/ 345501 w 55"/>
                  <a:gd name="T1" fmla="*/ 52915 h 128"/>
                  <a:gd name="T2" fmla="*/ 339730 w 55"/>
                  <a:gd name="T3" fmla="*/ 31673 h 128"/>
                  <a:gd name="T4" fmla="*/ 333831 w 55"/>
                  <a:gd name="T5" fmla="*/ 18013 h 128"/>
                  <a:gd name="T6" fmla="*/ 288306 w 55"/>
                  <a:gd name="T7" fmla="*/ 0 h 128"/>
                  <a:gd name="T8" fmla="*/ 234409 w 55"/>
                  <a:gd name="T9" fmla="*/ 90384 h 128"/>
                  <a:gd name="T10" fmla="*/ 234409 w 55"/>
                  <a:gd name="T11" fmla="*/ 130741 h 128"/>
                  <a:gd name="T12" fmla="*/ 221083 w 55"/>
                  <a:gd name="T13" fmla="*/ 266104 h 128"/>
                  <a:gd name="T14" fmla="*/ 221083 w 55"/>
                  <a:gd name="T15" fmla="*/ 271696 h 128"/>
                  <a:gd name="T16" fmla="*/ 206093 w 55"/>
                  <a:gd name="T17" fmla="*/ 299132 h 128"/>
                  <a:gd name="T18" fmla="*/ 158122 w 55"/>
                  <a:gd name="T19" fmla="*/ 396841 h 128"/>
                  <a:gd name="T20" fmla="*/ 152716 w 55"/>
                  <a:gd name="T21" fmla="*/ 427836 h 128"/>
                  <a:gd name="T22" fmla="*/ 76287 w 55"/>
                  <a:gd name="T23" fmla="*/ 518236 h 128"/>
                  <a:gd name="T24" fmla="*/ 0 w 55"/>
                  <a:gd name="T25" fmla="*/ 776286 h 128"/>
                  <a:gd name="T26" fmla="*/ 5779 w 55"/>
                  <a:gd name="T27" fmla="*/ 805263 h 128"/>
                  <a:gd name="T28" fmla="*/ 17757 w 55"/>
                  <a:gd name="T29" fmla="*/ 817524 h 128"/>
                  <a:gd name="T30" fmla="*/ 64472 w 55"/>
                  <a:gd name="T31" fmla="*/ 824685 h 128"/>
                  <a:gd name="T32" fmla="*/ 118481 w 55"/>
                  <a:gd name="T33" fmla="*/ 752379 h 128"/>
                  <a:gd name="T34" fmla="*/ 163905 w 55"/>
                  <a:gd name="T35" fmla="*/ 602070 h 128"/>
                  <a:gd name="T36" fmla="*/ 234409 w 55"/>
                  <a:gd name="T37" fmla="*/ 518236 h 128"/>
                  <a:gd name="T38" fmla="*/ 257885 w 55"/>
                  <a:gd name="T39" fmla="*/ 498798 h 128"/>
                  <a:gd name="T40" fmla="*/ 276985 w 55"/>
                  <a:gd name="T41" fmla="*/ 434511 h 128"/>
                  <a:gd name="T42" fmla="*/ 300137 w 55"/>
                  <a:gd name="T43" fmla="*/ 368084 h 128"/>
                  <a:gd name="T44" fmla="*/ 300137 w 55"/>
                  <a:gd name="T45" fmla="*/ 368084 h 128"/>
                  <a:gd name="T46" fmla="*/ 333831 w 55"/>
                  <a:gd name="T47" fmla="*/ 344007 h 128"/>
                  <a:gd name="T48" fmla="*/ 339730 w 55"/>
                  <a:gd name="T49" fmla="*/ 336773 h 128"/>
                  <a:gd name="T50" fmla="*/ 339730 w 55"/>
                  <a:gd name="T51" fmla="*/ 292922 h 128"/>
                  <a:gd name="T52" fmla="*/ 345501 w 55"/>
                  <a:gd name="T53" fmla="*/ 271696 h 128"/>
                  <a:gd name="T54" fmla="*/ 345501 w 55"/>
                  <a:gd name="T55" fmla="*/ 271696 h 128"/>
                  <a:gd name="T56" fmla="*/ 345501 w 55"/>
                  <a:gd name="T57" fmla="*/ 266104 h 128"/>
                  <a:gd name="T58" fmla="*/ 345501 w 55"/>
                  <a:gd name="T59" fmla="*/ 52915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7"/>
                      <a:pt x="55" y="6"/>
                      <a:pt x="54" y="5"/>
                    </a:cubicBezTo>
                    <a:cubicBezTo>
                      <a:pt x="54" y="4"/>
                      <a:pt x="53" y="3"/>
                      <a:pt x="53" y="3"/>
                    </a:cubicBezTo>
                    <a:cubicBezTo>
                      <a:pt x="51" y="1"/>
                      <a:pt x="49" y="0"/>
                      <a:pt x="46" y="0"/>
                    </a:cubicBezTo>
                    <a:cubicBezTo>
                      <a:pt x="41" y="2"/>
                      <a:pt x="37" y="7"/>
                      <a:pt x="37" y="14"/>
                    </a:cubicBezTo>
                    <a:cubicBezTo>
                      <a:pt x="37" y="14"/>
                      <a:pt x="37" y="17"/>
                      <a:pt x="37" y="20"/>
                    </a:cubicBezTo>
                    <a:cubicBezTo>
                      <a:pt x="35" y="26"/>
                      <a:pt x="36" y="35"/>
                      <a:pt x="35" y="41"/>
                    </a:cubicBezTo>
                    <a:cubicBezTo>
                      <a:pt x="35" y="42"/>
                      <a:pt x="35" y="42"/>
                      <a:pt x="35" y="42"/>
                    </a:cubicBezTo>
                    <a:cubicBezTo>
                      <a:pt x="34" y="43"/>
                      <a:pt x="34" y="45"/>
                      <a:pt x="33" y="46"/>
                    </a:cubicBezTo>
                    <a:cubicBezTo>
                      <a:pt x="29" y="50"/>
                      <a:pt x="27" y="56"/>
                      <a:pt x="25" y="61"/>
                    </a:cubicBezTo>
                    <a:cubicBezTo>
                      <a:pt x="25" y="63"/>
                      <a:pt x="24" y="65"/>
                      <a:pt x="24" y="66"/>
                    </a:cubicBezTo>
                    <a:cubicBezTo>
                      <a:pt x="20" y="70"/>
                      <a:pt x="16" y="74"/>
                      <a:pt x="12" y="80"/>
                    </a:cubicBezTo>
                    <a:cubicBezTo>
                      <a:pt x="5" y="92"/>
                      <a:pt x="0" y="107"/>
                      <a:pt x="0" y="120"/>
                    </a:cubicBezTo>
                    <a:cubicBezTo>
                      <a:pt x="0" y="121"/>
                      <a:pt x="0" y="123"/>
                      <a:pt x="1" y="124"/>
                    </a:cubicBezTo>
                    <a:cubicBezTo>
                      <a:pt x="1" y="124"/>
                      <a:pt x="2" y="125"/>
                      <a:pt x="3" y="126"/>
                    </a:cubicBezTo>
                    <a:cubicBezTo>
                      <a:pt x="4" y="127"/>
                      <a:pt x="7" y="128"/>
                      <a:pt x="10" y="127"/>
                    </a:cubicBezTo>
                    <a:cubicBezTo>
                      <a:pt x="14" y="127"/>
                      <a:pt x="19" y="122"/>
                      <a:pt x="19" y="116"/>
                    </a:cubicBezTo>
                    <a:cubicBezTo>
                      <a:pt x="19" y="108"/>
                      <a:pt x="22" y="100"/>
                      <a:pt x="26" y="93"/>
                    </a:cubicBezTo>
                    <a:cubicBezTo>
                      <a:pt x="29" y="87"/>
                      <a:pt x="33" y="83"/>
                      <a:pt x="37" y="80"/>
                    </a:cubicBezTo>
                    <a:cubicBezTo>
                      <a:pt x="37" y="79"/>
                      <a:pt x="41" y="77"/>
                      <a:pt x="41" y="77"/>
                    </a:cubicBezTo>
                    <a:cubicBezTo>
                      <a:pt x="41" y="76"/>
                      <a:pt x="43" y="68"/>
                      <a:pt x="44" y="67"/>
                    </a:cubicBezTo>
                    <a:cubicBezTo>
                      <a:pt x="45" y="60"/>
                      <a:pt x="46" y="58"/>
                      <a:pt x="48" y="57"/>
                    </a:cubicBezTo>
                    <a:cubicBezTo>
                      <a:pt x="48" y="57"/>
                      <a:pt x="48" y="57"/>
                      <a:pt x="48" y="57"/>
                    </a:cubicBezTo>
                    <a:cubicBezTo>
                      <a:pt x="53" y="53"/>
                      <a:pt x="53" y="53"/>
                      <a:pt x="53" y="53"/>
                    </a:cubicBezTo>
                    <a:cubicBezTo>
                      <a:pt x="53" y="53"/>
                      <a:pt x="54" y="53"/>
                      <a:pt x="54" y="52"/>
                    </a:cubicBezTo>
                    <a:cubicBezTo>
                      <a:pt x="54" y="51"/>
                      <a:pt x="54" y="45"/>
                      <a:pt x="54" y="45"/>
                    </a:cubicBezTo>
                    <a:cubicBezTo>
                      <a:pt x="54" y="44"/>
                      <a:pt x="54" y="42"/>
                      <a:pt x="55" y="42"/>
                    </a:cubicBezTo>
                    <a:cubicBezTo>
                      <a:pt x="55" y="42"/>
                      <a:pt x="55" y="42"/>
                      <a:pt x="55" y="42"/>
                    </a:cubicBezTo>
                    <a:cubicBezTo>
                      <a:pt x="55" y="41"/>
                      <a:pt x="55" y="41"/>
                      <a:pt x="55" y="41"/>
                    </a:cubicBezTo>
                    <a:lnTo>
                      <a:pt x="55" y="8"/>
                    </a:lnTo>
                    <a:close/>
                  </a:path>
                </a:pathLst>
              </a:custGeom>
              <a:solidFill>
                <a:srgbClr val="51963E"/>
              </a:solidFill>
              <a:ln w="9525">
                <a:noFill/>
                <a:round/>
                <a:headEnd/>
                <a:tailEnd/>
              </a:ln>
            </p:spPr>
            <p:txBody>
              <a:bodyPr/>
              <a:lstStyle/>
              <a:p>
                <a:endParaRPr lang="en-US"/>
              </a:p>
            </p:txBody>
          </p:sp>
          <p:sp>
            <p:nvSpPr>
              <p:cNvPr id="29098" name="Freeform 1269"/>
              <p:cNvSpPr>
                <a:spLocks/>
              </p:cNvSpPr>
              <p:nvPr/>
            </p:nvSpPr>
            <p:spPr bwMode="auto">
              <a:xfrm>
                <a:off x="1497" y="2191"/>
                <a:ext cx="114" cy="266"/>
              </a:xfrm>
              <a:custGeom>
                <a:avLst/>
                <a:gdLst>
                  <a:gd name="T0" fmla="*/ 345501 w 55"/>
                  <a:gd name="T1" fmla="*/ 52915 h 128"/>
                  <a:gd name="T2" fmla="*/ 339730 w 55"/>
                  <a:gd name="T3" fmla="*/ 31673 h 128"/>
                  <a:gd name="T4" fmla="*/ 333831 w 55"/>
                  <a:gd name="T5" fmla="*/ 18013 h 128"/>
                  <a:gd name="T6" fmla="*/ 288306 w 55"/>
                  <a:gd name="T7" fmla="*/ 5896 h 128"/>
                  <a:gd name="T8" fmla="*/ 234409 w 55"/>
                  <a:gd name="T9" fmla="*/ 90384 h 128"/>
                  <a:gd name="T10" fmla="*/ 234409 w 55"/>
                  <a:gd name="T11" fmla="*/ 130741 h 128"/>
                  <a:gd name="T12" fmla="*/ 221083 w 55"/>
                  <a:gd name="T13" fmla="*/ 266104 h 128"/>
                  <a:gd name="T14" fmla="*/ 221083 w 55"/>
                  <a:gd name="T15" fmla="*/ 277540 h 128"/>
                  <a:gd name="T16" fmla="*/ 206093 w 55"/>
                  <a:gd name="T17" fmla="*/ 299132 h 128"/>
                  <a:gd name="T18" fmla="*/ 158122 w 55"/>
                  <a:gd name="T19" fmla="*/ 396841 h 128"/>
                  <a:gd name="T20" fmla="*/ 152716 w 55"/>
                  <a:gd name="T21" fmla="*/ 427836 h 128"/>
                  <a:gd name="T22" fmla="*/ 76287 w 55"/>
                  <a:gd name="T23" fmla="*/ 518236 h 128"/>
                  <a:gd name="T24" fmla="*/ 0 w 55"/>
                  <a:gd name="T25" fmla="*/ 776286 h 128"/>
                  <a:gd name="T26" fmla="*/ 5779 w 55"/>
                  <a:gd name="T27" fmla="*/ 805263 h 128"/>
                  <a:gd name="T28" fmla="*/ 17757 w 55"/>
                  <a:gd name="T29" fmla="*/ 817524 h 128"/>
                  <a:gd name="T30" fmla="*/ 64472 w 55"/>
                  <a:gd name="T31" fmla="*/ 824685 h 128"/>
                  <a:gd name="T32" fmla="*/ 118481 w 55"/>
                  <a:gd name="T33" fmla="*/ 752379 h 128"/>
                  <a:gd name="T34" fmla="*/ 163905 w 55"/>
                  <a:gd name="T35" fmla="*/ 602070 h 128"/>
                  <a:gd name="T36" fmla="*/ 234409 w 55"/>
                  <a:gd name="T37" fmla="*/ 518236 h 128"/>
                  <a:gd name="T38" fmla="*/ 257885 w 55"/>
                  <a:gd name="T39" fmla="*/ 498798 h 128"/>
                  <a:gd name="T40" fmla="*/ 269050 w 55"/>
                  <a:gd name="T41" fmla="*/ 434511 h 128"/>
                  <a:gd name="T42" fmla="*/ 300137 w 55"/>
                  <a:gd name="T43" fmla="*/ 368084 h 128"/>
                  <a:gd name="T44" fmla="*/ 300137 w 55"/>
                  <a:gd name="T45" fmla="*/ 368084 h 128"/>
                  <a:gd name="T46" fmla="*/ 333831 w 55"/>
                  <a:gd name="T47" fmla="*/ 344007 h 128"/>
                  <a:gd name="T48" fmla="*/ 339730 w 55"/>
                  <a:gd name="T49" fmla="*/ 336773 h 128"/>
                  <a:gd name="T50" fmla="*/ 339730 w 55"/>
                  <a:gd name="T51" fmla="*/ 292922 h 128"/>
                  <a:gd name="T52" fmla="*/ 345501 w 55"/>
                  <a:gd name="T53" fmla="*/ 271696 h 128"/>
                  <a:gd name="T54" fmla="*/ 345501 w 55"/>
                  <a:gd name="T55" fmla="*/ 271696 h 128"/>
                  <a:gd name="T56" fmla="*/ 345501 w 55"/>
                  <a:gd name="T57" fmla="*/ 266104 h 128"/>
                  <a:gd name="T58" fmla="*/ 345501 w 55"/>
                  <a:gd name="T59" fmla="*/ 52915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7"/>
                      <a:pt x="55" y="6"/>
                      <a:pt x="54" y="5"/>
                    </a:cubicBezTo>
                    <a:cubicBezTo>
                      <a:pt x="54" y="4"/>
                      <a:pt x="53" y="3"/>
                      <a:pt x="53" y="3"/>
                    </a:cubicBezTo>
                    <a:cubicBezTo>
                      <a:pt x="51" y="1"/>
                      <a:pt x="49" y="0"/>
                      <a:pt x="46" y="1"/>
                    </a:cubicBezTo>
                    <a:cubicBezTo>
                      <a:pt x="41" y="2"/>
                      <a:pt x="37" y="8"/>
                      <a:pt x="37" y="14"/>
                    </a:cubicBezTo>
                    <a:cubicBezTo>
                      <a:pt x="37" y="14"/>
                      <a:pt x="37" y="17"/>
                      <a:pt x="37" y="20"/>
                    </a:cubicBezTo>
                    <a:cubicBezTo>
                      <a:pt x="35" y="27"/>
                      <a:pt x="36" y="35"/>
                      <a:pt x="35" y="41"/>
                    </a:cubicBezTo>
                    <a:cubicBezTo>
                      <a:pt x="35" y="42"/>
                      <a:pt x="35" y="42"/>
                      <a:pt x="35" y="43"/>
                    </a:cubicBezTo>
                    <a:cubicBezTo>
                      <a:pt x="35" y="44"/>
                      <a:pt x="34" y="45"/>
                      <a:pt x="33" y="46"/>
                    </a:cubicBezTo>
                    <a:cubicBezTo>
                      <a:pt x="29" y="50"/>
                      <a:pt x="27" y="56"/>
                      <a:pt x="25" y="61"/>
                    </a:cubicBezTo>
                    <a:cubicBezTo>
                      <a:pt x="25" y="63"/>
                      <a:pt x="24" y="65"/>
                      <a:pt x="24" y="66"/>
                    </a:cubicBezTo>
                    <a:cubicBezTo>
                      <a:pt x="20" y="70"/>
                      <a:pt x="16" y="74"/>
                      <a:pt x="12" y="80"/>
                    </a:cubicBezTo>
                    <a:cubicBezTo>
                      <a:pt x="5" y="92"/>
                      <a:pt x="0" y="107"/>
                      <a:pt x="0" y="120"/>
                    </a:cubicBezTo>
                    <a:cubicBezTo>
                      <a:pt x="0" y="121"/>
                      <a:pt x="0" y="123"/>
                      <a:pt x="1" y="124"/>
                    </a:cubicBezTo>
                    <a:cubicBezTo>
                      <a:pt x="1" y="124"/>
                      <a:pt x="2" y="125"/>
                      <a:pt x="3" y="126"/>
                    </a:cubicBezTo>
                    <a:cubicBezTo>
                      <a:pt x="4" y="127"/>
                      <a:pt x="7" y="128"/>
                      <a:pt x="10" y="127"/>
                    </a:cubicBezTo>
                    <a:cubicBezTo>
                      <a:pt x="14" y="126"/>
                      <a:pt x="19" y="122"/>
                      <a:pt x="19" y="116"/>
                    </a:cubicBezTo>
                    <a:cubicBezTo>
                      <a:pt x="19" y="108"/>
                      <a:pt x="22" y="100"/>
                      <a:pt x="26" y="93"/>
                    </a:cubicBezTo>
                    <a:cubicBezTo>
                      <a:pt x="29" y="87"/>
                      <a:pt x="32" y="83"/>
                      <a:pt x="37" y="80"/>
                    </a:cubicBezTo>
                    <a:cubicBezTo>
                      <a:pt x="37" y="79"/>
                      <a:pt x="41" y="77"/>
                      <a:pt x="41" y="77"/>
                    </a:cubicBezTo>
                    <a:cubicBezTo>
                      <a:pt x="41" y="76"/>
                      <a:pt x="43" y="68"/>
                      <a:pt x="43" y="67"/>
                    </a:cubicBezTo>
                    <a:cubicBezTo>
                      <a:pt x="45" y="60"/>
                      <a:pt x="46" y="58"/>
                      <a:pt x="48" y="57"/>
                    </a:cubicBezTo>
                    <a:cubicBezTo>
                      <a:pt x="48" y="57"/>
                      <a:pt x="48" y="57"/>
                      <a:pt x="48" y="57"/>
                    </a:cubicBezTo>
                    <a:cubicBezTo>
                      <a:pt x="53" y="53"/>
                      <a:pt x="53" y="53"/>
                      <a:pt x="53" y="53"/>
                    </a:cubicBezTo>
                    <a:cubicBezTo>
                      <a:pt x="53" y="53"/>
                      <a:pt x="54" y="53"/>
                      <a:pt x="54" y="52"/>
                    </a:cubicBezTo>
                    <a:cubicBezTo>
                      <a:pt x="54" y="51"/>
                      <a:pt x="54" y="45"/>
                      <a:pt x="54" y="45"/>
                    </a:cubicBezTo>
                    <a:cubicBezTo>
                      <a:pt x="54" y="44"/>
                      <a:pt x="54" y="42"/>
                      <a:pt x="55" y="42"/>
                    </a:cubicBezTo>
                    <a:cubicBezTo>
                      <a:pt x="55" y="42"/>
                      <a:pt x="55" y="42"/>
                      <a:pt x="55" y="42"/>
                    </a:cubicBezTo>
                    <a:cubicBezTo>
                      <a:pt x="55" y="41"/>
                      <a:pt x="55" y="41"/>
                      <a:pt x="55" y="41"/>
                    </a:cubicBezTo>
                    <a:lnTo>
                      <a:pt x="55" y="8"/>
                    </a:lnTo>
                    <a:close/>
                  </a:path>
                </a:pathLst>
              </a:custGeom>
              <a:solidFill>
                <a:srgbClr val="52963E"/>
              </a:solidFill>
              <a:ln w="9525">
                <a:noFill/>
                <a:round/>
                <a:headEnd/>
                <a:tailEnd/>
              </a:ln>
            </p:spPr>
            <p:txBody>
              <a:bodyPr/>
              <a:lstStyle/>
              <a:p>
                <a:endParaRPr lang="en-US"/>
              </a:p>
            </p:txBody>
          </p:sp>
          <p:sp>
            <p:nvSpPr>
              <p:cNvPr id="29099" name="Freeform 1270"/>
              <p:cNvSpPr>
                <a:spLocks/>
              </p:cNvSpPr>
              <p:nvPr/>
            </p:nvSpPr>
            <p:spPr bwMode="auto">
              <a:xfrm>
                <a:off x="1497" y="2191"/>
                <a:ext cx="114" cy="266"/>
              </a:xfrm>
              <a:custGeom>
                <a:avLst/>
                <a:gdLst>
                  <a:gd name="T0" fmla="*/ 345501 w 55"/>
                  <a:gd name="T1" fmla="*/ 52915 h 128"/>
                  <a:gd name="T2" fmla="*/ 339730 w 55"/>
                  <a:gd name="T3" fmla="*/ 31673 h 128"/>
                  <a:gd name="T4" fmla="*/ 333831 w 55"/>
                  <a:gd name="T5" fmla="*/ 18013 h 128"/>
                  <a:gd name="T6" fmla="*/ 288306 w 55"/>
                  <a:gd name="T7" fmla="*/ 5896 h 128"/>
                  <a:gd name="T8" fmla="*/ 234409 w 55"/>
                  <a:gd name="T9" fmla="*/ 90384 h 128"/>
                  <a:gd name="T10" fmla="*/ 234409 w 55"/>
                  <a:gd name="T11" fmla="*/ 130741 h 128"/>
                  <a:gd name="T12" fmla="*/ 221083 w 55"/>
                  <a:gd name="T13" fmla="*/ 271696 h 128"/>
                  <a:gd name="T14" fmla="*/ 221083 w 55"/>
                  <a:gd name="T15" fmla="*/ 277540 h 128"/>
                  <a:gd name="T16" fmla="*/ 206093 w 55"/>
                  <a:gd name="T17" fmla="*/ 299132 h 128"/>
                  <a:gd name="T18" fmla="*/ 158122 w 55"/>
                  <a:gd name="T19" fmla="*/ 396841 h 128"/>
                  <a:gd name="T20" fmla="*/ 152716 w 55"/>
                  <a:gd name="T21" fmla="*/ 427836 h 128"/>
                  <a:gd name="T22" fmla="*/ 76287 w 55"/>
                  <a:gd name="T23" fmla="*/ 518236 h 128"/>
                  <a:gd name="T24" fmla="*/ 0 w 55"/>
                  <a:gd name="T25" fmla="*/ 776286 h 128"/>
                  <a:gd name="T26" fmla="*/ 5779 w 55"/>
                  <a:gd name="T27" fmla="*/ 805263 h 128"/>
                  <a:gd name="T28" fmla="*/ 17757 w 55"/>
                  <a:gd name="T29" fmla="*/ 817524 h 128"/>
                  <a:gd name="T30" fmla="*/ 64472 w 55"/>
                  <a:gd name="T31" fmla="*/ 824685 h 128"/>
                  <a:gd name="T32" fmla="*/ 118481 w 55"/>
                  <a:gd name="T33" fmla="*/ 752379 h 128"/>
                  <a:gd name="T34" fmla="*/ 158122 w 55"/>
                  <a:gd name="T35" fmla="*/ 602070 h 128"/>
                  <a:gd name="T36" fmla="*/ 234409 w 55"/>
                  <a:gd name="T37" fmla="*/ 518236 h 128"/>
                  <a:gd name="T38" fmla="*/ 257885 w 55"/>
                  <a:gd name="T39" fmla="*/ 498798 h 128"/>
                  <a:gd name="T40" fmla="*/ 269050 w 55"/>
                  <a:gd name="T41" fmla="*/ 434511 h 128"/>
                  <a:gd name="T42" fmla="*/ 300137 w 55"/>
                  <a:gd name="T43" fmla="*/ 368084 h 128"/>
                  <a:gd name="T44" fmla="*/ 300137 w 55"/>
                  <a:gd name="T45" fmla="*/ 368084 h 128"/>
                  <a:gd name="T46" fmla="*/ 333831 w 55"/>
                  <a:gd name="T47" fmla="*/ 344007 h 128"/>
                  <a:gd name="T48" fmla="*/ 339730 w 55"/>
                  <a:gd name="T49" fmla="*/ 336773 h 128"/>
                  <a:gd name="T50" fmla="*/ 339730 w 55"/>
                  <a:gd name="T51" fmla="*/ 292922 h 128"/>
                  <a:gd name="T52" fmla="*/ 345501 w 55"/>
                  <a:gd name="T53" fmla="*/ 271696 h 128"/>
                  <a:gd name="T54" fmla="*/ 345501 w 55"/>
                  <a:gd name="T55" fmla="*/ 271696 h 128"/>
                  <a:gd name="T56" fmla="*/ 345501 w 55"/>
                  <a:gd name="T57" fmla="*/ 266104 h 128"/>
                  <a:gd name="T58" fmla="*/ 345501 w 55"/>
                  <a:gd name="T59" fmla="*/ 52915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7"/>
                      <a:pt x="55" y="6"/>
                      <a:pt x="54" y="5"/>
                    </a:cubicBezTo>
                    <a:cubicBezTo>
                      <a:pt x="54" y="4"/>
                      <a:pt x="53" y="3"/>
                      <a:pt x="53" y="3"/>
                    </a:cubicBezTo>
                    <a:cubicBezTo>
                      <a:pt x="51" y="1"/>
                      <a:pt x="49" y="0"/>
                      <a:pt x="46" y="1"/>
                    </a:cubicBezTo>
                    <a:cubicBezTo>
                      <a:pt x="41" y="2"/>
                      <a:pt x="37" y="8"/>
                      <a:pt x="37" y="14"/>
                    </a:cubicBezTo>
                    <a:cubicBezTo>
                      <a:pt x="37" y="15"/>
                      <a:pt x="37" y="17"/>
                      <a:pt x="37" y="20"/>
                    </a:cubicBezTo>
                    <a:cubicBezTo>
                      <a:pt x="35" y="27"/>
                      <a:pt x="36" y="35"/>
                      <a:pt x="35" y="42"/>
                    </a:cubicBezTo>
                    <a:cubicBezTo>
                      <a:pt x="35" y="42"/>
                      <a:pt x="35" y="42"/>
                      <a:pt x="35" y="43"/>
                    </a:cubicBezTo>
                    <a:cubicBezTo>
                      <a:pt x="35" y="44"/>
                      <a:pt x="34" y="45"/>
                      <a:pt x="33" y="46"/>
                    </a:cubicBezTo>
                    <a:cubicBezTo>
                      <a:pt x="29" y="50"/>
                      <a:pt x="27" y="56"/>
                      <a:pt x="25" y="61"/>
                    </a:cubicBezTo>
                    <a:cubicBezTo>
                      <a:pt x="25" y="63"/>
                      <a:pt x="24" y="65"/>
                      <a:pt x="24" y="66"/>
                    </a:cubicBezTo>
                    <a:cubicBezTo>
                      <a:pt x="20" y="70"/>
                      <a:pt x="16" y="75"/>
                      <a:pt x="12" y="80"/>
                    </a:cubicBezTo>
                    <a:cubicBezTo>
                      <a:pt x="5" y="92"/>
                      <a:pt x="0" y="107"/>
                      <a:pt x="0" y="120"/>
                    </a:cubicBezTo>
                    <a:cubicBezTo>
                      <a:pt x="0" y="121"/>
                      <a:pt x="0" y="123"/>
                      <a:pt x="1" y="124"/>
                    </a:cubicBezTo>
                    <a:cubicBezTo>
                      <a:pt x="1" y="124"/>
                      <a:pt x="2" y="125"/>
                      <a:pt x="3" y="126"/>
                    </a:cubicBezTo>
                    <a:cubicBezTo>
                      <a:pt x="4" y="127"/>
                      <a:pt x="7" y="128"/>
                      <a:pt x="10" y="127"/>
                    </a:cubicBezTo>
                    <a:cubicBezTo>
                      <a:pt x="14" y="126"/>
                      <a:pt x="19" y="122"/>
                      <a:pt x="19" y="116"/>
                    </a:cubicBezTo>
                    <a:cubicBezTo>
                      <a:pt x="19" y="108"/>
                      <a:pt x="22" y="100"/>
                      <a:pt x="25" y="93"/>
                    </a:cubicBezTo>
                    <a:cubicBezTo>
                      <a:pt x="29" y="87"/>
                      <a:pt x="32" y="83"/>
                      <a:pt x="37" y="80"/>
                    </a:cubicBezTo>
                    <a:cubicBezTo>
                      <a:pt x="37" y="79"/>
                      <a:pt x="41" y="77"/>
                      <a:pt x="41" y="77"/>
                    </a:cubicBezTo>
                    <a:cubicBezTo>
                      <a:pt x="41" y="76"/>
                      <a:pt x="43" y="67"/>
                      <a:pt x="43" y="67"/>
                    </a:cubicBezTo>
                    <a:cubicBezTo>
                      <a:pt x="45" y="60"/>
                      <a:pt x="46" y="58"/>
                      <a:pt x="48" y="57"/>
                    </a:cubicBezTo>
                    <a:cubicBezTo>
                      <a:pt x="48" y="57"/>
                      <a:pt x="48" y="57"/>
                      <a:pt x="48" y="57"/>
                    </a:cubicBezTo>
                    <a:cubicBezTo>
                      <a:pt x="53" y="53"/>
                      <a:pt x="53" y="53"/>
                      <a:pt x="53" y="53"/>
                    </a:cubicBezTo>
                    <a:cubicBezTo>
                      <a:pt x="53" y="53"/>
                      <a:pt x="54" y="52"/>
                      <a:pt x="54" y="52"/>
                    </a:cubicBezTo>
                    <a:cubicBezTo>
                      <a:pt x="54" y="51"/>
                      <a:pt x="54" y="45"/>
                      <a:pt x="54" y="45"/>
                    </a:cubicBezTo>
                    <a:cubicBezTo>
                      <a:pt x="54" y="44"/>
                      <a:pt x="54" y="42"/>
                      <a:pt x="55" y="42"/>
                    </a:cubicBezTo>
                    <a:cubicBezTo>
                      <a:pt x="55" y="42"/>
                      <a:pt x="55" y="42"/>
                      <a:pt x="55" y="42"/>
                    </a:cubicBezTo>
                    <a:cubicBezTo>
                      <a:pt x="55" y="41"/>
                      <a:pt x="55" y="41"/>
                      <a:pt x="55" y="41"/>
                    </a:cubicBezTo>
                    <a:lnTo>
                      <a:pt x="55" y="8"/>
                    </a:lnTo>
                    <a:close/>
                  </a:path>
                </a:pathLst>
              </a:custGeom>
              <a:solidFill>
                <a:srgbClr val="52963F"/>
              </a:solidFill>
              <a:ln w="9525">
                <a:noFill/>
                <a:round/>
                <a:headEnd/>
                <a:tailEnd/>
              </a:ln>
            </p:spPr>
            <p:txBody>
              <a:bodyPr/>
              <a:lstStyle/>
              <a:p>
                <a:endParaRPr lang="en-US"/>
              </a:p>
            </p:txBody>
          </p:sp>
          <p:sp>
            <p:nvSpPr>
              <p:cNvPr id="29100" name="Freeform 1271"/>
              <p:cNvSpPr>
                <a:spLocks/>
              </p:cNvSpPr>
              <p:nvPr/>
            </p:nvSpPr>
            <p:spPr bwMode="auto">
              <a:xfrm>
                <a:off x="1497" y="2191"/>
                <a:ext cx="114" cy="266"/>
              </a:xfrm>
              <a:custGeom>
                <a:avLst/>
                <a:gdLst>
                  <a:gd name="T0" fmla="*/ 345501 w 55"/>
                  <a:gd name="T1" fmla="*/ 52915 h 128"/>
                  <a:gd name="T2" fmla="*/ 339730 w 55"/>
                  <a:gd name="T3" fmla="*/ 31673 h 128"/>
                  <a:gd name="T4" fmla="*/ 333831 w 55"/>
                  <a:gd name="T5" fmla="*/ 18013 h 128"/>
                  <a:gd name="T6" fmla="*/ 282380 w 55"/>
                  <a:gd name="T7" fmla="*/ 5896 h 128"/>
                  <a:gd name="T8" fmla="*/ 234409 w 55"/>
                  <a:gd name="T9" fmla="*/ 90384 h 128"/>
                  <a:gd name="T10" fmla="*/ 234409 w 55"/>
                  <a:gd name="T11" fmla="*/ 136782 h 128"/>
                  <a:gd name="T12" fmla="*/ 221083 w 55"/>
                  <a:gd name="T13" fmla="*/ 271696 h 128"/>
                  <a:gd name="T14" fmla="*/ 221083 w 55"/>
                  <a:gd name="T15" fmla="*/ 277540 h 128"/>
                  <a:gd name="T16" fmla="*/ 206093 w 55"/>
                  <a:gd name="T17" fmla="*/ 299132 h 128"/>
                  <a:gd name="T18" fmla="*/ 158122 w 55"/>
                  <a:gd name="T19" fmla="*/ 396841 h 128"/>
                  <a:gd name="T20" fmla="*/ 152716 w 55"/>
                  <a:gd name="T21" fmla="*/ 427836 h 128"/>
                  <a:gd name="T22" fmla="*/ 76287 w 55"/>
                  <a:gd name="T23" fmla="*/ 518236 h 128"/>
                  <a:gd name="T24" fmla="*/ 0 w 55"/>
                  <a:gd name="T25" fmla="*/ 776286 h 128"/>
                  <a:gd name="T26" fmla="*/ 5779 w 55"/>
                  <a:gd name="T27" fmla="*/ 805263 h 128"/>
                  <a:gd name="T28" fmla="*/ 17757 w 55"/>
                  <a:gd name="T29" fmla="*/ 817524 h 128"/>
                  <a:gd name="T30" fmla="*/ 64472 w 55"/>
                  <a:gd name="T31" fmla="*/ 824685 h 128"/>
                  <a:gd name="T32" fmla="*/ 118481 w 55"/>
                  <a:gd name="T33" fmla="*/ 752379 h 128"/>
                  <a:gd name="T34" fmla="*/ 158122 w 55"/>
                  <a:gd name="T35" fmla="*/ 602070 h 128"/>
                  <a:gd name="T36" fmla="*/ 234409 w 55"/>
                  <a:gd name="T37" fmla="*/ 518236 h 128"/>
                  <a:gd name="T38" fmla="*/ 257885 w 55"/>
                  <a:gd name="T39" fmla="*/ 498798 h 128"/>
                  <a:gd name="T40" fmla="*/ 269050 w 55"/>
                  <a:gd name="T41" fmla="*/ 434511 h 128"/>
                  <a:gd name="T42" fmla="*/ 300137 w 55"/>
                  <a:gd name="T43" fmla="*/ 368084 h 128"/>
                  <a:gd name="T44" fmla="*/ 300137 w 55"/>
                  <a:gd name="T45" fmla="*/ 368084 h 128"/>
                  <a:gd name="T46" fmla="*/ 333831 w 55"/>
                  <a:gd name="T47" fmla="*/ 344007 h 128"/>
                  <a:gd name="T48" fmla="*/ 339730 w 55"/>
                  <a:gd name="T49" fmla="*/ 336773 h 128"/>
                  <a:gd name="T50" fmla="*/ 339730 w 55"/>
                  <a:gd name="T51" fmla="*/ 292922 h 128"/>
                  <a:gd name="T52" fmla="*/ 345501 w 55"/>
                  <a:gd name="T53" fmla="*/ 271696 h 128"/>
                  <a:gd name="T54" fmla="*/ 345501 w 55"/>
                  <a:gd name="T55" fmla="*/ 271696 h 128"/>
                  <a:gd name="T56" fmla="*/ 345501 w 55"/>
                  <a:gd name="T57" fmla="*/ 266104 h 128"/>
                  <a:gd name="T58" fmla="*/ 345501 w 55"/>
                  <a:gd name="T59" fmla="*/ 52915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7"/>
                      <a:pt x="55" y="6"/>
                      <a:pt x="54" y="5"/>
                    </a:cubicBezTo>
                    <a:cubicBezTo>
                      <a:pt x="54" y="4"/>
                      <a:pt x="53" y="3"/>
                      <a:pt x="53" y="3"/>
                    </a:cubicBezTo>
                    <a:cubicBezTo>
                      <a:pt x="51" y="1"/>
                      <a:pt x="49" y="0"/>
                      <a:pt x="45" y="1"/>
                    </a:cubicBezTo>
                    <a:cubicBezTo>
                      <a:pt x="41" y="2"/>
                      <a:pt x="37" y="8"/>
                      <a:pt x="37" y="14"/>
                    </a:cubicBezTo>
                    <a:cubicBezTo>
                      <a:pt x="37" y="15"/>
                      <a:pt x="37" y="17"/>
                      <a:pt x="37" y="21"/>
                    </a:cubicBezTo>
                    <a:cubicBezTo>
                      <a:pt x="35" y="27"/>
                      <a:pt x="36" y="35"/>
                      <a:pt x="35" y="42"/>
                    </a:cubicBezTo>
                    <a:cubicBezTo>
                      <a:pt x="35" y="42"/>
                      <a:pt x="35" y="42"/>
                      <a:pt x="35" y="43"/>
                    </a:cubicBezTo>
                    <a:cubicBezTo>
                      <a:pt x="35" y="44"/>
                      <a:pt x="34" y="45"/>
                      <a:pt x="33" y="46"/>
                    </a:cubicBezTo>
                    <a:cubicBezTo>
                      <a:pt x="29" y="50"/>
                      <a:pt x="27" y="56"/>
                      <a:pt x="25" y="61"/>
                    </a:cubicBezTo>
                    <a:cubicBezTo>
                      <a:pt x="25" y="63"/>
                      <a:pt x="24" y="65"/>
                      <a:pt x="24" y="66"/>
                    </a:cubicBezTo>
                    <a:cubicBezTo>
                      <a:pt x="20" y="70"/>
                      <a:pt x="16" y="75"/>
                      <a:pt x="12" y="80"/>
                    </a:cubicBezTo>
                    <a:cubicBezTo>
                      <a:pt x="5" y="92"/>
                      <a:pt x="0" y="107"/>
                      <a:pt x="0" y="120"/>
                    </a:cubicBezTo>
                    <a:cubicBezTo>
                      <a:pt x="0" y="121"/>
                      <a:pt x="0" y="123"/>
                      <a:pt x="1" y="124"/>
                    </a:cubicBezTo>
                    <a:cubicBezTo>
                      <a:pt x="1" y="124"/>
                      <a:pt x="2" y="125"/>
                      <a:pt x="3" y="126"/>
                    </a:cubicBezTo>
                    <a:cubicBezTo>
                      <a:pt x="4" y="127"/>
                      <a:pt x="7" y="128"/>
                      <a:pt x="10" y="127"/>
                    </a:cubicBezTo>
                    <a:cubicBezTo>
                      <a:pt x="14" y="126"/>
                      <a:pt x="18" y="121"/>
                      <a:pt x="19" y="116"/>
                    </a:cubicBezTo>
                    <a:cubicBezTo>
                      <a:pt x="19" y="108"/>
                      <a:pt x="22" y="100"/>
                      <a:pt x="25" y="93"/>
                    </a:cubicBezTo>
                    <a:cubicBezTo>
                      <a:pt x="28" y="87"/>
                      <a:pt x="32" y="83"/>
                      <a:pt x="37" y="80"/>
                    </a:cubicBezTo>
                    <a:cubicBezTo>
                      <a:pt x="37" y="79"/>
                      <a:pt x="41" y="77"/>
                      <a:pt x="41" y="77"/>
                    </a:cubicBezTo>
                    <a:cubicBezTo>
                      <a:pt x="41" y="76"/>
                      <a:pt x="43" y="67"/>
                      <a:pt x="43" y="67"/>
                    </a:cubicBezTo>
                    <a:cubicBezTo>
                      <a:pt x="45" y="60"/>
                      <a:pt x="46" y="58"/>
                      <a:pt x="48" y="57"/>
                    </a:cubicBezTo>
                    <a:cubicBezTo>
                      <a:pt x="48" y="57"/>
                      <a:pt x="48" y="57"/>
                      <a:pt x="48" y="57"/>
                    </a:cubicBezTo>
                    <a:cubicBezTo>
                      <a:pt x="53" y="53"/>
                      <a:pt x="53" y="53"/>
                      <a:pt x="53" y="53"/>
                    </a:cubicBezTo>
                    <a:cubicBezTo>
                      <a:pt x="53" y="53"/>
                      <a:pt x="54" y="52"/>
                      <a:pt x="54" y="52"/>
                    </a:cubicBezTo>
                    <a:cubicBezTo>
                      <a:pt x="54" y="51"/>
                      <a:pt x="54" y="45"/>
                      <a:pt x="54" y="45"/>
                    </a:cubicBezTo>
                    <a:cubicBezTo>
                      <a:pt x="54" y="44"/>
                      <a:pt x="54" y="42"/>
                      <a:pt x="55" y="42"/>
                    </a:cubicBezTo>
                    <a:cubicBezTo>
                      <a:pt x="55" y="42"/>
                      <a:pt x="55" y="42"/>
                      <a:pt x="55" y="42"/>
                    </a:cubicBezTo>
                    <a:cubicBezTo>
                      <a:pt x="55" y="41"/>
                      <a:pt x="55" y="41"/>
                      <a:pt x="55" y="41"/>
                    </a:cubicBezTo>
                    <a:lnTo>
                      <a:pt x="55" y="8"/>
                    </a:lnTo>
                    <a:close/>
                  </a:path>
                </a:pathLst>
              </a:custGeom>
              <a:solidFill>
                <a:srgbClr val="539840"/>
              </a:solidFill>
              <a:ln w="9525">
                <a:noFill/>
                <a:round/>
                <a:headEnd/>
                <a:tailEnd/>
              </a:ln>
            </p:spPr>
            <p:txBody>
              <a:bodyPr/>
              <a:lstStyle/>
              <a:p>
                <a:endParaRPr lang="en-US"/>
              </a:p>
            </p:txBody>
          </p:sp>
          <p:sp>
            <p:nvSpPr>
              <p:cNvPr id="29101" name="Freeform 1272"/>
              <p:cNvSpPr>
                <a:spLocks/>
              </p:cNvSpPr>
              <p:nvPr/>
            </p:nvSpPr>
            <p:spPr bwMode="auto">
              <a:xfrm>
                <a:off x="1497" y="2191"/>
                <a:ext cx="114" cy="266"/>
              </a:xfrm>
              <a:custGeom>
                <a:avLst/>
                <a:gdLst>
                  <a:gd name="T0" fmla="*/ 345501 w 55"/>
                  <a:gd name="T1" fmla="*/ 52915 h 128"/>
                  <a:gd name="T2" fmla="*/ 339730 w 55"/>
                  <a:gd name="T3" fmla="*/ 31673 h 128"/>
                  <a:gd name="T4" fmla="*/ 333831 w 55"/>
                  <a:gd name="T5" fmla="*/ 18013 h 128"/>
                  <a:gd name="T6" fmla="*/ 282380 w 55"/>
                  <a:gd name="T7" fmla="*/ 5896 h 128"/>
                  <a:gd name="T8" fmla="*/ 234409 w 55"/>
                  <a:gd name="T9" fmla="*/ 90384 h 128"/>
                  <a:gd name="T10" fmla="*/ 234409 w 55"/>
                  <a:gd name="T11" fmla="*/ 136782 h 128"/>
                  <a:gd name="T12" fmla="*/ 221083 w 55"/>
                  <a:gd name="T13" fmla="*/ 271696 h 128"/>
                  <a:gd name="T14" fmla="*/ 221083 w 55"/>
                  <a:gd name="T15" fmla="*/ 277540 h 128"/>
                  <a:gd name="T16" fmla="*/ 206093 w 55"/>
                  <a:gd name="T17" fmla="*/ 299132 h 128"/>
                  <a:gd name="T18" fmla="*/ 158122 w 55"/>
                  <a:gd name="T19" fmla="*/ 396841 h 128"/>
                  <a:gd name="T20" fmla="*/ 152716 w 55"/>
                  <a:gd name="T21" fmla="*/ 427836 h 128"/>
                  <a:gd name="T22" fmla="*/ 76287 w 55"/>
                  <a:gd name="T23" fmla="*/ 518236 h 128"/>
                  <a:gd name="T24" fmla="*/ 0 w 55"/>
                  <a:gd name="T25" fmla="*/ 776286 h 128"/>
                  <a:gd name="T26" fmla="*/ 5779 w 55"/>
                  <a:gd name="T27" fmla="*/ 805263 h 128"/>
                  <a:gd name="T28" fmla="*/ 17757 w 55"/>
                  <a:gd name="T29" fmla="*/ 817524 h 128"/>
                  <a:gd name="T30" fmla="*/ 64472 w 55"/>
                  <a:gd name="T31" fmla="*/ 824685 h 128"/>
                  <a:gd name="T32" fmla="*/ 118481 w 55"/>
                  <a:gd name="T33" fmla="*/ 752379 h 128"/>
                  <a:gd name="T34" fmla="*/ 158122 w 55"/>
                  <a:gd name="T35" fmla="*/ 602070 h 128"/>
                  <a:gd name="T36" fmla="*/ 234409 w 55"/>
                  <a:gd name="T37" fmla="*/ 518236 h 128"/>
                  <a:gd name="T38" fmla="*/ 257885 w 55"/>
                  <a:gd name="T39" fmla="*/ 492929 h 128"/>
                  <a:gd name="T40" fmla="*/ 269050 w 55"/>
                  <a:gd name="T41" fmla="*/ 434511 h 128"/>
                  <a:gd name="T42" fmla="*/ 300137 w 55"/>
                  <a:gd name="T43" fmla="*/ 368084 h 128"/>
                  <a:gd name="T44" fmla="*/ 300137 w 55"/>
                  <a:gd name="T45" fmla="*/ 368084 h 128"/>
                  <a:gd name="T46" fmla="*/ 333831 w 55"/>
                  <a:gd name="T47" fmla="*/ 344007 h 128"/>
                  <a:gd name="T48" fmla="*/ 339730 w 55"/>
                  <a:gd name="T49" fmla="*/ 336773 h 128"/>
                  <a:gd name="T50" fmla="*/ 339730 w 55"/>
                  <a:gd name="T51" fmla="*/ 292922 h 128"/>
                  <a:gd name="T52" fmla="*/ 345501 w 55"/>
                  <a:gd name="T53" fmla="*/ 271696 h 128"/>
                  <a:gd name="T54" fmla="*/ 345501 w 55"/>
                  <a:gd name="T55" fmla="*/ 271696 h 128"/>
                  <a:gd name="T56" fmla="*/ 345501 w 55"/>
                  <a:gd name="T57" fmla="*/ 266104 h 128"/>
                  <a:gd name="T58" fmla="*/ 345501 w 55"/>
                  <a:gd name="T59" fmla="*/ 52915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7"/>
                      <a:pt x="55" y="5"/>
                      <a:pt x="54" y="5"/>
                    </a:cubicBezTo>
                    <a:cubicBezTo>
                      <a:pt x="54" y="4"/>
                      <a:pt x="53" y="3"/>
                      <a:pt x="53" y="3"/>
                    </a:cubicBezTo>
                    <a:cubicBezTo>
                      <a:pt x="51" y="1"/>
                      <a:pt x="49" y="0"/>
                      <a:pt x="45" y="1"/>
                    </a:cubicBezTo>
                    <a:cubicBezTo>
                      <a:pt x="41" y="2"/>
                      <a:pt x="37" y="8"/>
                      <a:pt x="37" y="14"/>
                    </a:cubicBezTo>
                    <a:cubicBezTo>
                      <a:pt x="37" y="15"/>
                      <a:pt x="37" y="18"/>
                      <a:pt x="37" y="21"/>
                    </a:cubicBezTo>
                    <a:cubicBezTo>
                      <a:pt x="35" y="27"/>
                      <a:pt x="36" y="35"/>
                      <a:pt x="35" y="42"/>
                    </a:cubicBezTo>
                    <a:cubicBezTo>
                      <a:pt x="35" y="42"/>
                      <a:pt x="35" y="42"/>
                      <a:pt x="35" y="43"/>
                    </a:cubicBezTo>
                    <a:cubicBezTo>
                      <a:pt x="35" y="44"/>
                      <a:pt x="34" y="45"/>
                      <a:pt x="33" y="46"/>
                    </a:cubicBezTo>
                    <a:cubicBezTo>
                      <a:pt x="29" y="50"/>
                      <a:pt x="27" y="56"/>
                      <a:pt x="25" y="61"/>
                    </a:cubicBezTo>
                    <a:cubicBezTo>
                      <a:pt x="25" y="63"/>
                      <a:pt x="24" y="65"/>
                      <a:pt x="24" y="66"/>
                    </a:cubicBezTo>
                    <a:cubicBezTo>
                      <a:pt x="20" y="70"/>
                      <a:pt x="16" y="75"/>
                      <a:pt x="12" y="80"/>
                    </a:cubicBezTo>
                    <a:cubicBezTo>
                      <a:pt x="5" y="92"/>
                      <a:pt x="0" y="107"/>
                      <a:pt x="0" y="120"/>
                    </a:cubicBezTo>
                    <a:cubicBezTo>
                      <a:pt x="0" y="122"/>
                      <a:pt x="0" y="123"/>
                      <a:pt x="1" y="124"/>
                    </a:cubicBezTo>
                    <a:cubicBezTo>
                      <a:pt x="2" y="124"/>
                      <a:pt x="2" y="125"/>
                      <a:pt x="3" y="126"/>
                    </a:cubicBezTo>
                    <a:cubicBezTo>
                      <a:pt x="4" y="127"/>
                      <a:pt x="7" y="128"/>
                      <a:pt x="10" y="127"/>
                    </a:cubicBezTo>
                    <a:cubicBezTo>
                      <a:pt x="14" y="126"/>
                      <a:pt x="18" y="121"/>
                      <a:pt x="19" y="116"/>
                    </a:cubicBezTo>
                    <a:cubicBezTo>
                      <a:pt x="19" y="108"/>
                      <a:pt x="22" y="100"/>
                      <a:pt x="25" y="93"/>
                    </a:cubicBezTo>
                    <a:cubicBezTo>
                      <a:pt x="28" y="87"/>
                      <a:pt x="32" y="83"/>
                      <a:pt x="37" y="80"/>
                    </a:cubicBezTo>
                    <a:cubicBezTo>
                      <a:pt x="37" y="79"/>
                      <a:pt x="41" y="77"/>
                      <a:pt x="41" y="76"/>
                    </a:cubicBezTo>
                    <a:cubicBezTo>
                      <a:pt x="41" y="76"/>
                      <a:pt x="43" y="67"/>
                      <a:pt x="43" y="67"/>
                    </a:cubicBezTo>
                    <a:cubicBezTo>
                      <a:pt x="45" y="60"/>
                      <a:pt x="46" y="58"/>
                      <a:pt x="48" y="57"/>
                    </a:cubicBezTo>
                    <a:cubicBezTo>
                      <a:pt x="48" y="57"/>
                      <a:pt x="48" y="57"/>
                      <a:pt x="48" y="57"/>
                    </a:cubicBezTo>
                    <a:cubicBezTo>
                      <a:pt x="53" y="53"/>
                      <a:pt x="53" y="53"/>
                      <a:pt x="53" y="53"/>
                    </a:cubicBezTo>
                    <a:cubicBezTo>
                      <a:pt x="53" y="53"/>
                      <a:pt x="54" y="52"/>
                      <a:pt x="54" y="52"/>
                    </a:cubicBezTo>
                    <a:cubicBezTo>
                      <a:pt x="54" y="51"/>
                      <a:pt x="54" y="45"/>
                      <a:pt x="54" y="45"/>
                    </a:cubicBezTo>
                    <a:cubicBezTo>
                      <a:pt x="54" y="44"/>
                      <a:pt x="54" y="42"/>
                      <a:pt x="55" y="42"/>
                    </a:cubicBezTo>
                    <a:cubicBezTo>
                      <a:pt x="55" y="42"/>
                      <a:pt x="55" y="42"/>
                      <a:pt x="55" y="42"/>
                    </a:cubicBezTo>
                    <a:cubicBezTo>
                      <a:pt x="55" y="41"/>
                      <a:pt x="55" y="41"/>
                      <a:pt x="55" y="41"/>
                    </a:cubicBezTo>
                    <a:lnTo>
                      <a:pt x="55" y="8"/>
                    </a:lnTo>
                    <a:close/>
                  </a:path>
                </a:pathLst>
              </a:custGeom>
              <a:solidFill>
                <a:srgbClr val="549840"/>
              </a:solidFill>
              <a:ln w="9525">
                <a:noFill/>
                <a:round/>
                <a:headEnd/>
                <a:tailEnd/>
              </a:ln>
            </p:spPr>
            <p:txBody>
              <a:bodyPr/>
              <a:lstStyle/>
              <a:p>
                <a:endParaRPr lang="en-US"/>
              </a:p>
            </p:txBody>
          </p:sp>
          <p:sp>
            <p:nvSpPr>
              <p:cNvPr id="29102" name="Freeform 1273"/>
              <p:cNvSpPr>
                <a:spLocks/>
              </p:cNvSpPr>
              <p:nvPr/>
            </p:nvSpPr>
            <p:spPr bwMode="auto">
              <a:xfrm>
                <a:off x="1497" y="2191"/>
                <a:ext cx="114" cy="266"/>
              </a:xfrm>
              <a:custGeom>
                <a:avLst/>
                <a:gdLst>
                  <a:gd name="T0" fmla="*/ 345501 w 55"/>
                  <a:gd name="T1" fmla="*/ 52915 h 128"/>
                  <a:gd name="T2" fmla="*/ 339730 w 55"/>
                  <a:gd name="T3" fmla="*/ 31673 h 128"/>
                  <a:gd name="T4" fmla="*/ 333831 w 55"/>
                  <a:gd name="T5" fmla="*/ 18013 h 128"/>
                  <a:gd name="T6" fmla="*/ 282380 w 55"/>
                  <a:gd name="T7" fmla="*/ 5896 h 128"/>
                  <a:gd name="T8" fmla="*/ 234409 w 55"/>
                  <a:gd name="T9" fmla="*/ 90384 h 128"/>
                  <a:gd name="T10" fmla="*/ 234409 w 55"/>
                  <a:gd name="T11" fmla="*/ 136782 h 128"/>
                  <a:gd name="T12" fmla="*/ 226487 w 55"/>
                  <a:gd name="T13" fmla="*/ 271696 h 128"/>
                  <a:gd name="T14" fmla="*/ 221083 w 55"/>
                  <a:gd name="T15" fmla="*/ 277540 h 128"/>
                  <a:gd name="T16" fmla="*/ 206093 w 55"/>
                  <a:gd name="T17" fmla="*/ 299132 h 128"/>
                  <a:gd name="T18" fmla="*/ 158122 w 55"/>
                  <a:gd name="T19" fmla="*/ 396841 h 128"/>
                  <a:gd name="T20" fmla="*/ 152716 w 55"/>
                  <a:gd name="T21" fmla="*/ 427836 h 128"/>
                  <a:gd name="T22" fmla="*/ 81676 w 55"/>
                  <a:gd name="T23" fmla="*/ 518236 h 128"/>
                  <a:gd name="T24" fmla="*/ 0 w 55"/>
                  <a:gd name="T25" fmla="*/ 776286 h 128"/>
                  <a:gd name="T26" fmla="*/ 5779 w 55"/>
                  <a:gd name="T27" fmla="*/ 805263 h 128"/>
                  <a:gd name="T28" fmla="*/ 17757 w 55"/>
                  <a:gd name="T29" fmla="*/ 817524 h 128"/>
                  <a:gd name="T30" fmla="*/ 64472 w 55"/>
                  <a:gd name="T31" fmla="*/ 824685 h 128"/>
                  <a:gd name="T32" fmla="*/ 118481 w 55"/>
                  <a:gd name="T33" fmla="*/ 752379 h 128"/>
                  <a:gd name="T34" fmla="*/ 158122 w 55"/>
                  <a:gd name="T35" fmla="*/ 602070 h 128"/>
                  <a:gd name="T36" fmla="*/ 226487 w 55"/>
                  <a:gd name="T37" fmla="*/ 518236 h 128"/>
                  <a:gd name="T38" fmla="*/ 257885 w 55"/>
                  <a:gd name="T39" fmla="*/ 492929 h 128"/>
                  <a:gd name="T40" fmla="*/ 269050 w 55"/>
                  <a:gd name="T41" fmla="*/ 434511 h 128"/>
                  <a:gd name="T42" fmla="*/ 294358 w 55"/>
                  <a:gd name="T43" fmla="*/ 368084 h 128"/>
                  <a:gd name="T44" fmla="*/ 300137 w 55"/>
                  <a:gd name="T45" fmla="*/ 368084 h 128"/>
                  <a:gd name="T46" fmla="*/ 327744 w 55"/>
                  <a:gd name="T47" fmla="*/ 344007 h 128"/>
                  <a:gd name="T48" fmla="*/ 339730 w 55"/>
                  <a:gd name="T49" fmla="*/ 336773 h 128"/>
                  <a:gd name="T50" fmla="*/ 339730 w 55"/>
                  <a:gd name="T51" fmla="*/ 292922 h 128"/>
                  <a:gd name="T52" fmla="*/ 345501 w 55"/>
                  <a:gd name="T53" fmla="*/ 271696 h 128"/>
                  <a:gd name="T54" fmla="*/ 345501 w 55"/>
                  <a:gd name="T55" fmla="*/ 271696 h 128"/>
                  <a:gd name="T56" fmla="*/ 345501 w 55"/>
                  <a:gd name="T57" fmla="*/ 266104 h 128"/>
                  <a:gd name="T58" fmla="*/ 345501 w 55"/>
                  <a:gd name="T59" fmla="*/ 52915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6"/>
                      <a:pt x="55" y="5"/>
                      <a:pt x="54" y="5"/>
                    </a:cubicBezTo>
                    <a:cubicBezTo>
                      <a:pt x="54" y="4"/>
                      <a:pt x="53" y="3"/>
                      <a:pt x="53" y="3"/>
                    </a:cubicBezTo>
                    <a:cubicBezTo>
                      <a:pt x="51" y="1"/>
                      <a:pt x="48" y="0"/>
                      <a:pt x="45" y="1"/>
                    </a:cubicBezTo>
                    <a:cubicBezTo>
                      <a:pt x="41" y="2"/>
                      <a:pt x="37" y="8"/>
                      <a:pt x="37" y="14"/>
                    </a:cubicBezTo>
                    <a:cubicBezTo>
                      <a:pt x="37" y="15"/>
                      <a:pt x="37" y="18"/>
                      <a:pt x="37" y="21"/>
                    </a:cubicBezTo>
                    <a:cubicBezTo>
                      <a:pt x="35" y="27"/>
                      <a:pt x="36" y="35"/>
                      <a:pt x="36" y="42"/>
                    </a:cubicBezTo>
                    <a:cubicBezTo>
                      <a:pt x="36" y="42"/>
                      <a:pt x="35" y="42"/>
                      <a:pt x="35" y="43"/>
                    </a:cubicBezTo>
                    <a:cubicBezTo>
                      <a:pt x="35" y="44"/>
                      <a:pt x="34" y="45"/>
                      <a:pt x="33" y="46"/>
                    </a:cubicBezTo>
                    <a:cubicBezTo>
                      <a:pt x="29" y="50"/>
                      <a:pt x="27" y="56"/>
                      <a:pt x="25" y="61"/>
                    </a:cubicBezTo>
                    <a:cubicBezTo>
                      <a:pt x="25" y="63"/>
                      <a:pt x="24" y="65"/>
                      <a:pt x="24" y="66"/>
                    </a:cubicBezTo>
                    <a:cubicBezTo>
                      <a:pt x="20" y="70"/>
                      <a:pt x="16" y="75"/>
                      <a:pt x="13" y="80"/>
                    </a:cubicBezTo>
                    <a:cubicBezTo>
                      <a:pt x="5" y="92"/>
                      <a:pt x="0" y="107"/>
                      <a:pt x="0" y="120"/>
                    </a:cubicBezTo>
                    <a:cubicBezTo>
                      <a:pt x="0" y="122"/>
                      <a:pt x="0" y="123"/>
                      <a:pt x="1" y="124"/>
                    </a:cubicBezTo>
                    <a:cubicBezTo>
                      <a:pt x="2" y="124"/>
                      <a:pt x="2" y="125"/>
                      <a:pt x="3" y="126"/>
                    </a:cubicBezTo>
                    <a:cubicBezTo>
                      <a:pt x="4" y="127"/>
                      <a:pt x="7" y="128"/>
                      <a:pt x="10" y="127"/>
                    </a:cubicBezTo>
                    <a:cubicBezTo>
                      <a:pt x="14" y="126"/>
                      <a:pt x="18" y="121"/>
                      <a:pt x="19" y="116"/>
                    </a:cubicBezTo>
                    <a:cubicBezTo>
                      <a:pt x="19" y="108"/>
                      <a:pt x="22" y="100"/>
                      <a:pt x="25" y="93"/>
                    </a:cubicBezTo>
                    <a:cubicBezTo>
                      <a:pt x="28" y="87"/>
                      <a:pt x="32" y="83"/>
                      <a:pt x="36" y="80"/>
                    </a:cubicBezTo>
                    <a:cubicBezTo>
                      <a:pt x="37" y="79"/>
                      <a:pt x="40" y="77"/>
                      <a:pt x="41" y="76"/>
                    </a:cubicBezTo>
                    <a:cubicBezTo>
                      <a:pt x="41" y="76"/>
                      <a:pt x="43" y="67"/>
                      <a:pt x="43" y="67"/>
                    </a:cubicBezTo>
                    <a:cubicBezTo>
                      <a:pt x="45" y="60"/>
                      <a:pt x="46" y="58"/>
                      <a:pt x="47" y="57"/>
                    </a:cubicBezTo>
                    <a:cubicBezTo>
                      <a:pt x="48" y="57"/>
                      <a:pt x="48" y="57"/>
                      <a:pt x="48" y="57"/>
                    </a:cubicBezTo>
                    <a:cubicBezTo>
                      <a:pt x="52" y="53"/>
                      <a:pt x="52" y="53"/>
                      <a:pt x="52" y="53"/>
                    </a:cubicBezTo>
                    <a:cubicBezTo>
                      <a:pt x="53" y="53"/>
                      <a:pt x="54" y="52"/>
                      <a:pt x="54" y="52"/>
                    </a:cubicBezTo>
                    <a:cubicBezTo>
                      <a:pt x="54" y="51"/>
                      <a:pt x="54" y="45"/>
                      <a:pt x="54" y="45"/>
                    </a:cubicBezTo>
                    <a:cubicBezTo>
                      <a:pt x="54" y="44"/>
                      <a:pt x="54" y="42"/>
                      <a:pt x="55" y="42"/>
                    </a:cubicBezTo>
                    <a:cubicBezTo>
                      <a:pt x="55" y="42"/>
                      <a:pt x="55" y="42"/>
                      <a:pt x="55" y="42"/>
                    </a:cubicBezTo>
                    <a:cubicBezTo>
                      <a:pt x="55" y="41"/>
                      <a:pt x="55" y="41"/>
                      <a:pt x="55" y="41"/>
                    </a:cubicBezTo>
                    <a:lnTo>
                      <a:pt x="55" y="8"/>
                    </a:lnTo>
                    <a:close/>
                  </a:path>
                </a:pathLst>
              </a:custGeom>
              <a:solidFill>
                <a:srgbClr val="559841"/>
              </a:solidFill>
              <a:ln w="9525">
                <a:noFill/>
                <a:round/>
                <a:headEnd/>
                <a:tailEnd/>
              </a:ln>
            </p:spPr>
            <p:txBody>
              <a:bodyPr/>
              <a:lstStyle/>
              <a:p>
                <a:endParaRPr lang="en-US"/>
              </a:p>
            </p:txBody>
          </p:sp>
          <p:sp>
            <p:nvSpPr>
              <p:cNvPr id="29103" name="Freeform 1274"/>
              <p:cNvSpPr>
                <a:spLocks/>
              </p:cNvSpPr>
              <p:nvPr/>
            </p:nvSpPr>
            <p:spPr bwMode="auto">
              <a:xfrm>
                <a:off x="1497" y="2191"/>
                <a:ext cx="114" cy="266"/>
              </a:xfrm>
              <a:custGeom>
                <a:avLst/>
                <a:gdLst>
                  <a:gd name="T0" fmla="*/ 345501 w 55"/>
                  <a:gd name="T1" fmla="*/ 52915 h 128"/>
                  <a:gd name="T2" fmla="*/ 339730 w 55"/>
                  <a:gd name="T3" fmla="*/ 31673 h 128"/>
                  <a:gd name="T4" fmla="*/ 333831 w 55"/>
                  <a:gd name="T5" fmla="*/ 18013 h 128"/>
                  <a:gd name="T6" fmla="*/ 282380 w 55"/>
                  <a:gd name="T7" fmla="*/ 5896 h 128"/>
                  <a:gd name="T8" fmla="*/ 234409 w 55"/>
                  <a:gd name="T9" fmla="*/ 90384 h 128"/>
                  <a:gd name="T10" fmla="*/ 234409 w 55"/>
                  <a:gd name="T11" fmla="*/ 136782 h 128"/>
                  <a:gd name="T12" fmla="*/ 226487 w 55"/>
                  <a:gd name="T13" fmla="*/ 271696 h 128"/>
                  <a:gd name="T14" fmla="*/ 221083 w 55"/>
                  <a:gd name="T15" fmla="*/ 277540 h 128"/>
                  <a:gd name="T16" fmla="*/ 206093 w 55"/>
                  <a:gd name="T17" fmla="*/ 299132 h 128"/>
                  <a:gd name="T18" fmla="*/ 158122 w 55"/>
                  <a:gd name="T19" fmla="*/ 402736 h 128"/>
                  <a:gd name="T20" fmla="*/ 152716 w 55"/>
                  <a:gd name="T21" fmla="*/ 427836 h 128"/>
                  <a:gd name="T22" fmla="*/ 81676 w 55"/>
                  <a:gd name="T23" fmla="*/ 518236 h 128"/>
                  <a:gd name="T24" fmla="*/ 0 w 55"/>
                  <a:gd name="T25" fmla="*/ 776286 h 128"/>
                  <a:gd name="T26" fmla="*/ 5779 w 55"/>
                  <a:gd name="T27" fmla="*/ 805263 h 128"/>
                  <a:gd name="T28" fmla="*/ 17757 w 55"/>
                  <a:gd name="T29" fmla="*/ 817524 h 128"/>
                  <a:gd name="T30" fmla="*/ 64472 w 55"/>
                  <a:gd name="T31" fmla="*/ 824685 h 128"/>
                  <a:gd name="T32" fmla="*/ 118481 w 55"/>
                  <a:gd name="T33" fmla="*/ 746855 h 128"/>
                  <a:gd name="T34" fmla="*/ 158122 w 55"/>
                  <a:gd name="T35" fmla="*/ 602070 h 128"/>
                  <a:gd name="T36" fmla="*/ 226487 w 55"/>
                  <a:gd name="T37" fmla="*/ 512341 h 128"/>
                  <a:gd name="T38" fmla="*/ 257885 w 55"/>
                  <a:gd name="T39" fmla="*/ 492929 h 128"/>
                  <a:gd name="T40" fmla="*/ 269050 w 55"/>
                  <a:gd name="T41" fmla="*/ 434511 h 128"/>
                  <a:gd name="T42" fmla="*/ 294358 w 55"/>
                  <a:gd name="T43" fmla="*/ 368084 h 128"/>
                  <a:gd name="T44" fmla="*/ 300137 w 55"/>
                  <a:gd name="T45" fmla="*/ 368084 h 128"/>
                  <a:gd name="T46" fmla="*/ 327744 w 55"/>
                  <a:gd name="T47" fmla="*/ 344007 h 128"/>
                  <a:gd name="T48" fmla="*/ 333831 w 55"/>
                  <a:gd name="T49" fmla="*/ 336773 h 128"/>
                  <a:gd name="T50" fmla="*/ 339730 w 55"/>
                  <a:gd name="T51" fmla="*/ 292922 h 128"/>
                  <a:gd name="T52" fmla="*/ 345501 w 55"/>
                  <a:gd name="T53" fmla="*/ 271696 h 128"/>
                  <a:gd name="T54" fmla="*/ 345501 w 55"/>
                  <a:gd name="T55" fmla="*/ 271696 h 128"/>
                  <a:gd name="T56" fmla="*/ 345501 w 55"/>
                  <a:gd name="T57" fmla="*/ 266104 h 128"/>
                  <a:gd name="T58" fmla="*/ 345501 w 55"/>
                  <a:gd name="T59" fmla="*/ 52915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6"/>
                      <a:pt x="55" y="5"/>
                      <a:pt x="54" y="5"/>
                    </a:cubicBezTo>
                    <a:cubicBezTo>
                      <a:pt x="54" y="4"/>
                      <a:pt x="53" y="3"/>
                      <a:pt x="53" y="3"/>
                    </a:cubicBezTo>
                    <a:cubicBezTo>
                      <a:pt x="51" y="1"/>
                      <a:pt x="48" y="0"/>
                      <a:pt x="45" y="1"/>
                    </a:cubicBezTo>
                    <a:cubicBezTo>
                      <a:pt x="41" y="2"/>
                      <a:pt x="37" y="8"/>
                      <a:pt x="37" y="14"/>
                    </a:cubicBezTo>
                    <a:cubicBezTo>
                      <a:pt x="37" y="15"/>
                      <a:pt x="37" y="18"/>
                      <a:pt x="37" y="21"/>
                    </a:cubicBezTo>
                    <a:cubicBezTo>
                      <a:pt x="35" y="27"/>
                      <a:pt x="36" y="35"/>
                      <a:pt x="36" y="42"/>
                    </a:cubicBezTo>
                    <a:cubicBezTo>
                      <a:pt x="36" y="42"/>
                      <a:pt x="36" y="43"/>
                      <a:pt x="35" y="43"/>
                    </a:cubicBezTo>
                    <a:cubicBezTo>
                      <a:pt x="35" y="44"/>
                      <a:pt x="34" y="45"/>
                      <a:pt x="33" y="46"/>
                    </a:cubicBezTo>
                    <a:cubicBezTo>
                      <a:pt x="29" y="50"/>
                      <a:pt x="27" y="56"/>
                      <a:pt x="25" y="62"/>
                    </a:cubicBezTo>
                    <a:cubicBezTo>
                      <a:pt x="25" y="63"/>
                      <a:pt x="24" y="65"/>
                      <a:pt x="24" y="66"/>
                    </a:cubicBezTo>
                    <a:cubicBezTo>
                      <a:pt x="20" y="70"/>
                      <a:pt x="16" y="75"/>
                      <a:pt x="13" y="80"/>
                    </a:cubicBezTo>
                    <a:cubicBezTo>
                      <a:pt x="5" y="92"/>
                      <a:pt x="0" y="107"/>
                      <a:pt x="0" y="120"/>
                    </a:cubicBezTo>
                    <a:cubicBezTo>
                      <a:pt x="0" y="122"/>
                      <a:pt x="0" y="123"/>
                      <a:pt x="1" y="124"/>
                    </a:cubicBezTo>
                    <a:cubicBezTo>
                      <a:pt x="2" y="124"/>
                      <a:pt x="2" y="125"/>
                      <a:pt x="3" y="126"/>
                    </a:cubicBezTo>
                    <a:cubicBezTo>
                      <a:pt x="5" y="127"/>
                      <a:pt x="7" y="128"/>
                      <a:pt x="10" y="127"/>
                    </a:cubicBezTo>
                    <a:cubicBezTo>
                      <a:pt x="14" y="126"/>
                      <a:pt x="18" y="121"/>
                      <a:pt x="19" y="115"/>
                    </a:cubicBezTo>
                    <a:cubicBezTo>
                      <a:pt x="19" y="108"/>
                      <a:pt x="22" y="100"/>
                      <a:pt x="25" y="93"/>
                    </a:cubicBezTo>
                    <a:cubicBezTo>
                      <a:pt x="28" y="87"/>
                      <a:pt x="32" y="83"/>
                      <a:pt x="36" y="79"/>
                    </a:cubicBezTo>
                    <a:cubicBezTo>
                      <a:pt x="37" y="79"/>
                      <a:pt x="40" y="77"/>
                      <a:pt x="41" y="76"/>
                    </a:cubicBezTo>
                    <a:cubicBezTo>
                      <a:pt x="41" y="76"/>
                      <a:pt x="43" y="67"/>
                      <a:pt x="43" y="67"/>
                    </a:cubicBezTo>
                    <a:cubicBezTo>
                      <a:pt x="45" y="60"/>
                      <a:pt x="46" y="58"/>
                      <a:pt x="47" y="57"/>
                    </a:cubicBezTo>
                    <a:cubicBezTo>
                      <a:pt x="48" y="57"/>
                      <a:pt x="48" y="57"/>
                      <a:pt x="48" y="57"/>
                    </a:cubicBezTo>
                    <a:cubicBezTo>
                      <a:pt x="52" y="53"/>
                      <a:pt x="52" y="53"/>
                      <a:pt x="52" y="53"/>
                    </a:cubicBezTo>
                    <a:cubicBezTo>
                      <a:pt x="52" y="53"/>
                      <a:pt x="53" y="52"/>
                      <a:pt x="53" y="52"/>
                    </a:cubicBezTo>
                    <a:cubicBezTo>
                      <a:pt x="54" y="51"/>
                      <a:pt x="53" y="45"/>
                      <a:pt x="54" y="45"/>
                    </a:cubicBezTo>
                    <a:cubicBezTo>
                      <a:pt x="54" y="44"/>
                      <a:pt x="54" y="42"/>
                      <a:pt x="55" y="42"/>
                    </a:cubicBezTo>
                    <a:cubicBezTo>
                      <a:pt x="55" y="42"/>
                      <a:pt x="55" y="42"/>
                      <a:pt x="55" y="42"/>
                    </a:cubicBezTo>
                    <a:cubicBezTo>
                      <a:pt x="55" y="41"/>
                      <a:pt x="55" y="41"/>
                      <a:pt x="55" y="41"/>
                    </a:cubicBezTo>
                    <a:lnTo>
                      <a:pt x="55" y="8"/>
                    </a:lnTo>
                    <a:close/>
                  </a:path>
                </a:pathLst>
              </a:custGeom>
              <a:solidFill>
                <a:srgbClr val="569941"/>
              </a:solidFill>
              <a:ln w="9525">
                <a:noFill/>
                <a:round/>
                <a:headEnd/>
                <a:tailEnd/>
              </a:ln>
            </p:spPr>
            <p:txBody>
              <a:bodyPr/>
              <a:lstStyle/>
              <a:p>
                <a:endParaRPr lang="en-US"/>
              </a:p>
            </p:txBody>
          </p:sp>
          <p:sp>
            <p:nvSpPr>
              <p:cNvPr id="29104" name="Freeform 1275"/>
              <p:cNvSpPr>
                <a:spLocks/>
              </p:cNvSpPr>
              <p:nvPr/>
            </p:nvSpPr>
            <p:spPr bwMode="auto">
              <a:xfrm>
                <a:off x="1497" y="2191"/>
                <a:ext cx="114" cy="266"/>
              </a:xfrm>
              <a:custGeom>
                <a:avLst/>
                <a:gdLst>
                  <a:gd name="T0" fmla="*/ 345501 w 55"/>
                  <a:gd name="T1" fmla="*/ 52915 h 128"/>
                  <a:gd name="T2" fmla="*/ 339730 w 55"/>
                  <a:gd name="T3" fmla="*/ 31673 h 128"/>
                  <a:gd name="T4" fmla="*/ 327744 w 55"/>
                  <a:gd name="T5" fmla="*/ 18013 h 128"/>
                  <a:gd name="T6" fmla="*/ 282380 w 55"/>
                  <a:gd name="T7" fmla="*/ 5896 h 128"/>
                  <a:gd name="T8" fmla="*/ 234409 w 55"/>
                  <a:gd name="T9" fmla="*/ 90384 h 128"/>
                  <a:gd name="T10" fmla="*/ 234409 w 55"/>
                  <a:gd name="T11" fmla="*/ 136782 h 128"/>
                  <a:gd name="T12" fmla="*/ 226487 w 55"/>
                  <a:gd name="T13" fmla="*/ 271696 h 128"/>
                  <a:gd name="T14" fmla="*/ 226487 w 55"/>
                  <a:gd name="T15" fmla="*/ 277540 h 128"/>
                  <a:gd name="T16" fmla="*/ 206093 w 55"/>
                  <a:gd name="T17" fmla="*/ 299132 h 128"/>
                  <a:gd name="T18" fmla="*/ 158122 w 55"/>
                  <a:gd name="T19" fmla="*/ 402736 h 128"/>
                  <a:gd name="T20" fmla="*/ 152716 w 55"/>
                  <a:gd name="T21" fmla="*/ 427836 h 128"/>
                  <a:gd name="T22" fmla="*/ 81676 w 55"/>
                  <a:gd name="T23" fmla="*/ 518236 h 128"/>
                  <a:gd name="T24" fmla="*/ 0 w 55"/>
                  <a:gd name="T25" fmla="*/ 776286 h 128"/>
                  <a:gd name="T26" fmla="*/ 5779 w 55"/>
                  <a:gd name="T27" fmla="*/ 805263 h 128"/>
                  <a:gd name="T28" fmla="*/ 17757 w 55"/>
                  <a:gd name="T29" fmla="*/ 817524 h 128"/>
                  <a:gd name="T30" fmla="*/ 64472 w 55"/>
                  <a:gd name="T31" fmla="*/ 824685 h 128"/>
                  <a:gd name="T32" fmla="*/ 118481 w 55"/>
                  <a:gd name="T33" fmla="*/ 746855 h 128"/>
                  <a:gd name="T34" fmla="*/ 158122 w 55"/>
                  <a:gd name="T35" fmla="*/ 602070 h 128"/>
                  <a:gd name="T36" fmla="*/ 226487 w 55"/>
                  <a:gd name="T37" fmla="*/ 512341 h 128"/>
                  <a:gd name="T38" fmla="*/ 257885 w 55"/>
                  <a:gd name="T39" fmla="*/ 492929 h 128"/>
                  <a:gd name="T40" fmla="*/ 269050 w 55"/>
                  <a:gd name="T41" fmla="*/ 434511 h 128"/>
                  <a:gd name="T42" fmla="*/ 294358 w 55"/>
                  <a:gd name="T43" fmla="*/ 368084 h 128"/>
                  <a:gd name="T44" fmla="*/ 300137 w 55"/>
                  <a:gd name="T45" fmla="*/ 368084 h 128"/>
                  <a:gd name="T46" fmla="*/ 327744 w 55"/>
                  <a:gd name="T47" fmla="*/ 344007 h 128"/>
                  <a:gd name="T48" fmla="*/ 333831 w 55"/>
                  <a:gd name="T49" fmla="*/ 336773 h 128"/>
                  <a:gd name="T50" fmla="*/ 333831 w 55"/>
                  <a:gd name="T51" fmla="*/ 292922 h 128"/>
                  <a:gd name="T52" fmla="*/ 345501 w 55"/>
                  <a:gd name="T53" fmla="*/ 271696 h 128"/>
                  <a:gd name="T54" fmla="*/ 345501 w 55"/>
                  <a:gd name="T55" fmla="*/ 271696 h 128"/>
                  <a:gd name="T56" fmla="*/ 345501 w 55"/>
                  <a:gd name="T57" fmla="*/ 266104 h 128"/>
                  <a:gd name="T58" fmla="*/ 345501 w 55"/>
                  <a:gd name="T59" fmla="*/ 52915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6"/>
                      <a:pt x="54" y="5"/>
                      <a:pt x="54" y="5"/>
                    </a:cubicBezTo>
                    <a:cubicBezTo>
                      <a:pt x="53" y="4"/>
                      <a:pt x="53" y="3"/>
                      <a:pt x="52" y="3"/>
                    </a:cubicBezTo>
                    <a:cubicBezTo>
                      <a:pt x="51" y="1"/>
                      <a:pt x="48" y="0"/>
                      <a:pt x="45" y="1"/>
                    </a:cubicBezTo>
                    <a:cubicBezTo>
                      <a:pt x="41" y="2"/>
                      <a:pt x="37" y="8"/>
                      <a:pt x="37" y="14"/>
                    </a:cubicBezTo>
                    <a:cubicBezTo>
                      <a:pt x="37" y="15"/>
                      <a:pt x="37" y="18"/>
                      <a:pt x="37" y="21"/>
                    </a:cubicBezTo>
                    <a:cubicBezTo>
                      <a:pt x="35" y="27"/>
                      <a:pt x="36" y="35"/>
                      <a:pt x="36" y="42"/>
                    </a:cubicBezTo>
                    <a:cubicBezTo>
                      <a:pt x="36" y="42"/>
                      <a:pt x="36" y="43"/>
                      <a:pt x="36" y="43"/>
                    </a:cubicBezTo>
                    <a:cubicBezTo>
                      <a:pt x="35" y="44"/>
                      <a:pt x="34" y="45"/>
                      <a:pt x="33" y="46"/>
                    </a:cubicBezTo>
                    <a:cubicBezTo>
                      <a:pt x="29" y="50"/>
                      <a:pt x="27" y="56"/>
                      <a:pt x="25" y="62"/>
                    </a:cubicBezTo>
                    <a:cubicBezTo>
                      <a:pt x="25" y="63"/>
                      <a:pt x="24" y="65"/>
                      <a:pt x="24" y="66"/>
                    </a:cubicBezTo>
                    <a:cubicBezTo>
                      <a:pt x="20" y="70"/>
                      <a:pt x="16" y="75"/>
                      <a:pt x="13" y="80"/>
                    </a:cubicBezTo>
                    <a:cubicBezTo>
                      <a:pt x="5" y="92"/>
                      <a:pt x="0" y="107"/>
                      <a:pt x="0" y="120"/>
                    </a:cubicBezTo>
                    <a:cubicBezTo>
                      <a:pt x="0" y="122"/>
                      <a:pt x="1" y="123"/>
                      <a:pt x="1" y="124"/>
                    </a:cubicBezTo>
                    <a:cubicBezTo>
                      <a:pt x="2" y="124"/>
                      <a:pt x="2" y="125"/>
                      <a:pt x="3" y="126"/>
                    </a:cubicBezTo>
                    <a:cubicBezTo>
                      <a:pt x="5" y="127"/>
                      <a:pt x="7" y="128"/>
                      <a:pt x="10" y="127"/>
                    </a:cubicBezTo>
                    <a:cubicBezTo>
                      <a:pt x="14" y="126"/>
                      <a:pt x="18" y="121"/>
                      <a:pt x="19" y="115"/>
                    </a:cubicBezTo>
                    <a:cubicBezTo>
                      <a:pt x="19" y="108"/>
                      <a:pt x="22" y="100"/>
                      <a:pt x="25" y="93"/>
                    </a:cubicBezTo>
                    <a:cubicBezTo>
                      <a:pt x="28" y="87"/>
                      <a:pt x="32" y="82"/>
                      <a:pt x="36" y="79"/>
                    </a:cubicBezTo>
                    <a:cubicBezTo>
                      <a:pt x="37" y="79"/>
                      <a:pt x="40" y="77"/>
                      <a:pt x="41" y="76"/>
                    </a:cubicBezTo>
                    <a:cubicBezTo>
                      <a:pt x="41" y="76"/>
                      <a:pt x="43" y="67"/>
                      <a:pt x="43" y="67"/>
                    </a:cubicBezTo>
                    <a:cubicBezTo>
                      <a:pt x="45" y="60"/>
                      <a:pt x="46" y="58"/>
                      <a:pt x="47" y="57"/>
                    </a:cubicBezTo>
                    <a:cubicBezTo>
                      <a:pt x="48" y="57"/>
                      <a:pt x="48" y="57"/>
                      <a:pt x="48" y="57"/>
                    </a:cubicBezTo>
                    <a:cubicBezTo>
                      <a:pt x="52" y="53"/>
                      <a:pt x="52" y="53"/>
                      <a:pt x="52" y="53"/>
                    </a:cubicBezTo>
                    <a:cubicBezTo>
                      <a:pt x="52" y="53"/>
                      <a:pt x="53" y="52"/>
                      <a:pt x="53" y="52"/>
                    </a:cubicBezTo>
                    <a:cubicBezTo>
                      <a:pt x="53" y="51"/>
                      <a:pt x="53" y="45"/>
                      <a:pt x="53" y="45"/>
                    </a:cubicBezTo>
                    <a:cubicBezTo>
                      <a:pt x="54" y="44"/>
                      <a:pt x="54" y="42"/>
                      <a:pt x="55" y="42"/>
                    </a:cubicBezTo>
                    <a:cubicBezTo>
                      <a:pt x="55" y="42"/>
                      <a:pt x="55" y="42"/>
                      <a:pt x="55" y="42"/>
                    </a:cubicBezTo>
                    <a:cubicBezTo>
                      <a:pt x="55" y="41"/>
                      <a:pt x="55" y="41"/>
                      <a:pt x="55" y="41"/>
                    </a:cubicBezTo>
                    <a:lnTo>
                      <a:pt x="55" y="8"/>
                    </a:lnTo>
                    <a:close/>
                  </a:path>
                </a:pathLst>
              </a:custGeom>
              <a:solidFill>
                <a:srgbClr val="579942"/>
              </a:solidFill>
              <a:ln w="9525">
                <a:noFill/>
                <a:round/>
                <a:headEnd/>
                <a:tailEnd/>
              </a:ln>
            </p:spPr>
            <p:txBody>
              <a:bodyPr/>
              <a:lstStyle/>
              <a:p>
                <a:endParaRPr lang="en-US"/>
              </a:p>
            </p:txBody>
          </p:sp>
          <p:sp>
            <p:nvSpPr>
              <p:cNvPr id="29105" name="Freeform 1276"/>
              <p:cNvSpPr>
                <a:spLocks/>
              </p:cNvSpPr>
              <p:nvPr/>
            </p:nvSpPr>
            <p:spPr bwMode="auto">
              <a:xfrm>
                <a:off x="1497" y="2191"/>
                <a:ext cx="114" cy="264"/>
              </a:xfrm>
              <a:custGeom>
                <a:avLst/>
                <a:gdLst>
                  <a:gd name="T0" fmla="*/ 345501 w 55"/>
                  <a:gd name="T1" fmla="*/ 53033 h 127"/>
                  <a:gd name="T2" fmla="*/ 339730 w 55"/>
                  <a:gd name="T3" fmla="*/ 31709 h 127"/>
                  <a:gd name="T4" fmla="*/ 327744 w 55"/>
                  <a:gd name="T5" fmla="*/ 18170 h 127"/>
                  <a:gd name="T6" fmla="*/ 282380 w 55"/>
                  <a:gd name="T7" fmla="*/ 5904 h 127"/>
                  <a:gd name="T8" fmla="*/ 234409 w 55"/>
                  <a:gd name="T9" fmla="*/ 90598 h 127"/>
                  <a:gd name="T10" fmla="*/ 234409 w 55"/>
                  <a:gd name="T11" fmla="*/ 137020 h 127"/>
                  <a:gd name="T12" fmla="*/ 226487 w 55"/>
                  <a:gd name="T13" fmla="*/ 272712 h 127"/>
                  <a:gd name="T14" fmla="*/ 226487 w 55"/>
                  <a:gd name="T15" fmla="*/ 278927 h 127"/>
                  <a:gd name="T16" fmla="*/ 206093 w 55"/>
                  <a:gd name="T17" fmla="*/ 301600 h 127"/>
                  <a:gd name="T18" fmla="*/ 158122 w 55"/>
                  <a:gd name="T19" fmla="*/ 403756 h 127"/>
                  <a:gd name="T20" fmla="*/ 152716 w 55"/>
                  <a:gd name="T21" fmla="*/ 429187 h 127"/>
                  <a:gd name="T22" fmla="*/ 81676 w 55"/>
                  <a:gd name="T23" fmla="*/ 519473 h 127"/>
                  <a:gd name="T24" fmla="*/ 0 w 55"/>
                  <a:gd name="T25" fmla="*/ 780567 h 127"/>
                  <a:gd name="T26" fmla="*/ 5779 w 55"/>
                  <a:gd name="T27" fmla="*/ 807435 h 127"/>
                  <a:gd name="T28" fmla="*/ 17757 w 55"/>
                  <a:gd name="T29" fmla="*/ 820974 h 127"/>
                  <a:gd name="T30" fmla="*/ 64472 w 55"/>
                  <a:gd name="T31" fmla="*/ 827043 h 127"/>
                  <a:gd name="T32" fmla="*/ 118481 w 55"/>
                  <a:gd name="T33" fmla="*/ 748498 h 127"/>
                  <a:gd name="T34" fmla="*/ 158122 w 55"/>
                  <a:gd name="T35" fmla="*/ 604672 h 127"/>
                  <a:gd name="T36" fmla="*/ 226487 w 55"/>
                  <a:gd name="T37" fmla="*/ 513865 h 127"/>
                  <a:gd name="T38" fmla="*/ 252147 w 55"/>
                  <a:gd name="T39" fmla="*/ 494462 h 127"/>
                  <a:gd name="T40" fmla="*/ 269050 w 55"/>
                  <a:gd name="T41" fmla="*/ 435388 h 127"/>
                  <a:gd name="T42" fmla="*/ 294358 w 55"/>
                  <a:gd name="T43" fmla="*/ 368816 h 127"/>
                  <a:gd name="T44" fmla="*/ 300137 w 55"/>
                  <a:gd name="T45" fmla="*/ 368816 h 127"/>
                  <a:gd name="T46" fmla="*/ 327744 w 55"/>
                  <a:gd name="T47" fmla="*/ 344876 h 127"/>
                  <a:gd name="T48" fmla="*/ 333831 w 55"/>
                  <a:gd name="T49" fmla="*/ 339280 h 127"/>
                  <a:gd name="T50" fmla="*/ 333831 w 55"/>
                  <a:gd name="T51" fmla="*/ 293514 h 127"/>
                  <a:gd name="T52" fmla="*/ 345501 w 55"/>
                  <a:gd name="T53" fmla="*/ 272712 h 127"/>
                  <a:gd name="T54" fmla="*/ 345501 w 55"/>
                  <a:gd name="T55" fmla="*/ 272712 h 127"/>
                  <a:gd name="T56" fmla="*/ 345501 w 55"/>
                  <a:gd name="T57" fmla="*/ 266655 h 127"/>
                  <a:gd name="T58" fmla="*/ 345501 w 55"/>
                  <a:gd name="T59" fmla="*/ 53033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5" y="8"/>
                    </a:moveTo>
                    <a:cubicBezTo>
                      <a:pt x="55" y="6"/>
                      <a:pt x="54" y="5"/>
                      <a:pt x="54" y="5"/>
                    </a:cubicBezTo>
                    <a:cubicBezTo>
                      <a:pt x="53" y="4"/>
                      <a:pt x="53" y="3"/>
                      <a:pt x="52" y="3"/>
                    </a:cubicBezTo>
                    <a:cubicBezTo>
                      <a:pt x="51" y="1"/>
                      <a:pt x="48" y="0"/>
                      <a:pt x="45" y="1"/>
                    </a:cubicBezTo>
                    <a:cubicBezTo>
                      <a:pt x="41" y="3"/>
                      <a:pt x="37" y="8"/>
                      <a:pt x="37" y="14"/>
                    </a:cubicBezTo>
                    <a:cubicBezTo>
                      <a:pt x="37" y="15"/>
                      <a:pt x="37" y="18"/>
                      <a:pt x="37" y="21"/>
                    </a:cubicBezTo>
                    <a:cubicBezTo>
                      <a:pt x="35" y="27"/>
                      <a:pt x="36" y="35"/>
                      <a:pt x="36" y="42"/>
                    </a:cubicBezTo>
                    <a:cubicBezTo>
                      <a:pt x="36" y="42"/>
                      <a:pt x="36" y="43"/>
                      <a:pt x="36" y="43"/>
                    </a:cubicBezTo>
                    <a:cubicBezTo>
                      <a:pt x="35" y="44"/>
                      <a:pt x="34" y="45"/>
                      <a:pt x="33" y="46"/>
                    </a:cubicBezTo>
                    <a:cubicBezTo>
                      <a:pt x="29" y="51"/>
                      <a:pt x="27" y="56"/>
                      <a:pt x="25" y="62"/>
                    </a:cubicBezTo>
                    <a:cubicBezTo>
                      <a:pt x="25" y="63"/>
                      <a:pt x="24" y="65"/>
                      <a:pt x="24" y="66"/>
                    </a:cubicBezTo>
                    <a:cubicBezTo>
                      <a:pt x="20" y="70"/>
                      <a:pt x="16" y="75"/>
                      <a:pt x="13" y="80"/>
                    </a:cubicBezTo>
                    <a:cubicBezTo>
                      <a:pt x="5" y="92"/>
                      <a:pt x="0" y="107"/>
                      <a:pt x="0" y="120"/>
                    </a:cubicBezTo>
                    <a:cubicBezTo>
                      <a:pt x="0" y="122"/>
                      <a:pt x="1" y="123"/>
                      <a:pt x="1" y="124"/>
                    </a:cubicBezTo>
                    <a:cubicBezTo>
                      <a:pt x="2" y="125"/>
                      <a:pt x="2" y="125"/>
                      <a:pt x="3" y="126"/>
                    </a:cubicBezTo>
                    <a:cubicBezTo>
                      <a:pt x="5" y="127"/>
                      <a:pt x="7" y="127"/>
                      <a:pt x="10" y="127"/>
                    </a:cubicBezTo>
                    <a:cubicBezTo>
                      <a:pt x="14" y="126"/>
                      <a:pt x="18" y="121"/>
                      <a:pt x="19" y="115"/>
                    </a:cubicBezTo>
                    <a:cubicBezTo>
                      <a:pt x="19" y="108"/>
                      <a:pt x="21" y="100"/>
                      <a:pt x="25" y="93"/>
                    </a:cubicBezTo>
                    <a:cubicBezTo>
                      <a:pt x="28" y="87"/>
                      <a:pt x="32" y="82"/>
                      <a:pt x="36" y="79"/>
                    </a:cubicBezTo>
                    <a:cubicBezTo>
                      <a:pt x="36" y="79"/>
                      <a:pt x="40" y="77"/>
                      <a:pt x="40" y="76"/>
                    </a:cubicBezTo>
                    <a:cubicBezTo>
                      <a:pt x="41" y="76"/>
                      <a:pt x="43" y="67"/>
                      <a:pt x="43" y="67"/>
                    </a:cubicBezTo>
                    <a:cubicBezTo>
                      <a:pt x="44" y="60"/>
                      <a:pt x="45" y="58"/>
                      <a:pt x="47" y="57"/>
                    </a:cubicBezTo>
                    <a:cubicBezTo>
                      <a:pt x="47" y="57"/>
                      <a:pt x="48" y="57"/>
                      <a:pt x="48" y="57"/>
                    </a:cubicBezTo>
                    <a:cubicBezTo>
                      <a:pt x="52" y="53"/>
                      <a:pt x="52" y="53"/>
                      <a:pt x="52" y="53"/>
                    </a:cubicBezTo>
                    <a:cubicBezTo>
                      <a:pt x="52" y="53"/>
                      <a:pt x="53" y="52"/>
                      <a:pt x="53" y="52"/>
                    </a:cubicBezTo>
                    <a:cubicBezTo>
                      <a:pt x="53" y="51"/>
                      <a:pt x="53" y="45"/>
                      <a:pt x="53" y="45"/>
                    </a:cubicBezTo>
                    <a:cubicBezTo>
                      <a:pt x="54" y="44"/>
                      <a:pt x="54" y="42"/>
                      <a:pt x="55" y="42"/>
                    </a:cubicBezTo>
                    <a:cubicBezTo>
                      <a:pt x="55" y="42"/>
                      <a:pt x="55" y="42"/>
                      <a:pt x="55" y="42"/>
                    </a:cubicBezTo>
                    <a:cubicBezTo>
                      <a:pt x="55" y="41"/>
                      <a:pt x="55" y="41"/>
                      <a:pt x="55" y="41"/>
                    </a:cubicBezTo>
                    <a:lnTo>
                      <a:pt x="55" y="8"/>
                    </a:lnTo>
                    <a:close/>
                  </a:path>
                </a:pathLst>
              </a:custGeom>
              <a:solidFill>
                <a:srgbClr val="579942"/>
              </a:solidFill>
              <a:ln w="9525">
                <a:noFill/>
                <a:round/>
                <a:headEnd/>
                <a:tailEnd/>
              </a:ln>
            </p:spPr>
            <p:txBody>
              <a:bodyPr/>
              <a:lstStyle/>
              <a:p>
                <a:endParaRPr lang="en-US"/>
              </a:p>
            </p:txBody>
          </p:sp>
          <p:sp>
            <p:nvSpPr>
              <p:cNvPr id="29106" name="Freeform 1277"/>
              <p:cNvSpPr>
                <a:spLocks/>
              </p:cNvSpPr>
              <p:nvPr/>
            </p:nvSpPr>
            <p:spPr bwMode="auto">
              <a:xfrm>
                <a:off x="1497" y="2191"/>
                <a:ext cx="114" cy="264"/>
              </a:xfrm>
              <a:custGeom>
                <a:avLst/>
                <a:gdLst>
                  <a:gd name="T0" fmla="*/ 345501 w 55"/>
                  <a:gd name="T1" fmla="*/ 53033 h 127"/>
                  <a:gd name="T2" fmla="*/ 339730 w 55"/>
                  <a:gd name="T3" fmla="*/ 31709 h 127"/>
                  <a:gd name="T4" fmla="*/ 327744 w 55"/>
                  <a:gd name="T5" fmla="*/ 18170 h 127"/>
                  <a:gd name="T6" fmla="*/ 282380 w 55"/>
                  <a:gd name="T7" fmla="*/ 5904 h 127"/>
                  <a:gd name="T8" fmla="*/ 234409 w 55"/>
                  <a:gd name="T9" fmla="*/ 96258 h 127"/>
                  <a:gd name="T10" fmla="*/ 234409 w 55"/>
                  <a:gd name="T11" fmla="*/ 137020 h 127"/>
                  <a:gd name="T12" fmla="*/ 226487 w 55"/>
                  <a:gd name="T13" fmla="*/ 272712 h 127"/>
                  <a:gd name="T14" fmla="*/ 226487 w 55"/>
                  <a:gd name="T15" fmla="*/ 278927 h 127"/>
                  <a:gd name="T16" fmla="*/ 206093 w 55"/>
                  <a:gd name="T17" fmla="*/ 301600 h 127"/>
                  <a:gd name="T18" fmla="*/ 158122 w 55"/>
                  <a:gd name="T19" fmla="*/ 403756 h 127"/>
                  <a:gd name="T20" fmla="*/ 152716 w 55"/>
                  <a:gd name="T21" fmla="*/ 435388 h 127"/>
                  <a:gd name="T22" fmla="*/ 81676 w 55"/>
                  <a:gd name="T23" fmla="*/ 519473 h 127"/>
                  <a:gd name="T24" fmla="*/ 0 w 55"/>
                  <a:gd name="T25" fmla="*/ 780567 h 127"/>
                  <a:gd name="T26" fmla="*/ 5779 w 55"/>
                  <a:gd name="T27" fmla="*/ 807435 h 127"/>
                  <a:gd name="T28" fmla="*/ 17757 w 55"/>
                  <a:gd name="T29" fmla="*/ 813804 h 127"/>
                  <a:gd name="T30" fmla="*/ 64472 w 55"/>
                  <a:gd name="T31" fmla="*/ 827043 h 127"/>
                  <a:gd name="T32" fmla="*/ 118481 w 55"/>
                  <a:gd name="T33" fmla="*/ 748498 h 127"/>
                  <a:gd name="T34" fmla="*/ 158122 w 55"/>
                  <a:gd name="T35" fmla="*/ 604672 h 127"/>
                  <a:gd name="T36" fmla="*/ 226487 w 55"/>
                  <a:gd name="T37" fmla="*/ 513865 h 127"/>
                  <a:gd name="T38" fmla="*/ 252147 w 55"/>
                  <a:gd name="T39" fmla="*/ 494462 h 127"/>
                  <a:gd name="T40" fmla="*/ 269050 w 55"/>
                  <a:gd name="T41" fmla="*/ 435388 h 127"/>
                  <a:gd name="T42" fmla="*/ 294358 w 55"/>
                  <a:gd name="T43" fmla="*/ 368816 h 127"/>
                  <a:gd name="T44" fmla="*/ 300137 w 55"/>
                  <a:gd name="T45" fmla="*/ 368816 h 127"/>
                  <a:gd name="T46" fmla="*/ 327744 w 55"/>
                  <a:gd name="T47" fmla="*/ 344876 h 127"/>
                  <a:gd name="T48" fmla="*/ 333831 w 55"/>
                  <a:gd name="T49" fmla="*/ 339280 h 127"/>
                  <a:gd name="T50" fmla="*/ 333831 w 55"/>
                  <a:gd name="T51" fmla="*/ 293514 h 127"/>
                  <a:gd name="T52" fmla="*/ 345501 w 55"/>
                  <a:gd name="T53" fmla="*/ 272712 h 127"/>
                  <a:gd name="T54" fmla="*/ 345501 w 55"/>
                  <a:gd name="T55" fmla="*/ 272712 h 127"/>
                  <a:gd name="T56" fmla="*/ 345501 w 55"/>
                  <a:gd name="T57" fmla="*/ 266655 h 127"/>
                  <a:gd name="T58" fmla="*/ 345501 w 55"/>
                  <a:gd name="T59" fmla="*/ 53033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5" y="8"/>
                    </a:moveTo>
                    <a:cubicBezTo>
                      <a:pt x="55" y="6"/>
                      <a:pt x="54" y="5"/>
                      <a:pt x="54" y="5"/>
                    </a:cubicBezTo>
                    <a:cubicBezTo>
                      <a:pt x="53" y="4"/>
                      <a:pt x="53" y="3"/>
                      <a:pt x="52" y="3"/>
                    </a:cubicBezTo>
                    <a:cubicBezTo>
                      <a:pt x="51" y="1"/>
                      <a:pt x="48" y="0"/>
                      <a:pt x="45" y="1"/>
                    </a:cubicBezTo>
                    <a:cubicBezTo>
                      <a:pt x="41" y="3"/>
                      <a:pt x="37" y="8"/>
                      <a:pt x="37" y="15"/>
                    </a:cubicBezTo>
                    <a:cubicBezTo>
                      <a:pt x="37" y="15"/>
                      <a:pt x="37" y="18"/>
                      <a:pt x="37" y="21"/>
                    </a:cubicBezTo>
                    <a:cubicBezTo>
                      <a:pt x="35" y="27"/>
                      <a:pt x="36" y="35"/>
                      <a:pt x="36" y="42"/>
                    </a:cubicBezTo>
                    <a:cubicBezTo>
                      <a:pt x="36" y="42"/>
                      <a:pt x="36" y="43"/>
                      <a:pt x="36" y="43"/>
                    </a:cubicBezTo>
                    <a:cubicBezTo>
                      <a:pt x="35" y="44"/>
                      <a:pt x="34" y="45"/>
                      <a:pt x="33" y="46"/>
                    </a:cubicBezTo>
                    <a:cubicBezTo>
                      <a:pt x="29" y="51"/>
                      <a:pt x="27" y="56"/>
                      <a:pt x="25" y="62"/>
                    </a:cubicBezTo>
                    <a:cubicBezTo>
                      <a:pt x="25" y="63"/>
                      <a:pt x="24" y="65"/>
                      <a:pt x="24" y="67"/>
                    </a:cubicBezTo>
                    <a:cubicBezTo>
                      <a:pt x="20" y="70"/>
                      <a:pt x="16" y="75"/>
                      <a:pt x="13" y="80"/>
                    </a:cubicBezTo>
                    <a:cubicBezTo>
                      <a:pt x="5" y="92"/>
                      <a:pt x="0" y="107"/>
                      <a:pt x="0" y="120"/>
                    </a:cubicBezTo>
                    <a:cubicBezTo>
                      <a:pt x="0" y="122"/>
                      <a:pt x="1" y="123"/>
                      <a:pt x="1" y="124"/>
                    </a:cubicBezTo>
                    <a:cubicBezTo>
                      <a:pt x="2" y="125"/>
                      <a:pt x="3" y="125"/>
                      <a:pt x="3" y="125"/>
                    </a:cubicBezTo>
                    <a:cubicBezTo>
                      <a:pt x="5" y="127"/>
                      <a:pt x="7" y="127"/>
                      <a:pt x="10" y="127"/>
                    </a:cubicBezTo>
                    <a:cubicBezTo>
                      <a:pt x="14" y="126"/>
                      <a:pt x="18" y="121"/>
                      <a:pt x="19" y="115"/>
                    </a:cubicBezTo>
                    <a:cubicBezTo>
                      <a:pt x="19" y="108"/>
                      <a:pt x="21" y="99"/>
                      <a:pt x="25" y="93"/>
                    </a:cubicBezTo>
                    <a:cubicBezTo>
                      <a:pt x="28" y="87"/>
                      <a:pt x="32" y="82"/>
                      <a:pt x="36" y="79"/>
                    </a:cubicBezTo>
                    <a:cubicBezTo>
                      <a:pt x="36" y="79"/>
                      <a:pt x="40" y="77"/>
                      <a:pt x="40" y="76"/>
                    </a:cubicBezTo>
                    <a:cubicBezTo>
                      <a:pt x="41" y="76"/>
                      <a:pt x="42" y="67"/>
                      <a:pt x="43" y="67"/>
                    </a:cubicBezTo>
                    <a:cubicBezTo>
                      <a:pt x="44" y="60"/>
                      <a:pt x="45" y="58"/>
                      <a:pt x="47" y="57"/>
                    </a:cubicBezTo>
                    <a:cubicBezTo>
                      <a:pt x="47" y="57"/>
                      <a:pt x="48" y="57"/>
                      <a:pt x="48" y="57"/>
                    </a:cubicBezTo>
                    <a:cubicBezTo>
                      <a:pt x="52" y="53"/>
                      <a:pt x="52" y="53"/>
                      <a:pt x="52" y="53"/>
                    </a:cubicBezTo>
                    <a:cubicBezTo>
                      <a:pt x="52" y="53"/>
                      <a:pt x="53" y="52"/>
                      <a:pt x="53" y="52"/>
                    </a:cubicBezTo>
                    <a:cubicBezTo>
                      <a:pt x="53" y="51"/>
                      <a:pt x="53" y="45"/>
                      <a:pt x="53" y="45"/>
                    </a:cubicBezTo>
                    <a:cubicBezTo>
                      <a:pt x="53" y="44"/>
                      <a:pt x="54" y="42"/>
                      <a:pt x="55" y="42"/>
                    </a:cubicBezTo>
                    <a:cubicBezTo>
                      <a:pt x="55" y="42"/>
                      <a:pt x="55" y="42"/>
                      <a:pt x="55" y="42"/>
                    </a:cubicBezTo>
                    <a:cubicBezTo>
                      <a:pt x="55" y="41"/>
                      <a:pt x="55" y="41"/>
                      <a:pt x="55" y="41"/>
                    </a:cubicBezTo>
                    <a:lnTo>
                      <a:pt x="55" y="8"/>
                    </a:lnTo>
                    <a:close/>
                  </a:path>
                </a:pathLst>
              </a:custGeom>
              <a:solidFill>
                <a:srgbClr val="589A43"/>
              </a:solidFill>
              <a:ln w="9525">
                <a:noFill/>
                <a:round/>
                <a:headEnd/>
                <a:tailEnd/>
              </a:ln>
            </p:spPr>
            <p:txBody>
              <a:bodyPr/>
              <a:lstStyle/>
              <a:p>
                <a:endParaRPr lang="en-US"/>
              </a:p>
            </p:txBody>
          </p:sp>
          <p:sp>
            <p:nvSpPr>
              <p:cNvPr id="29107" name="Freeform 1278"/>
              <p:cNvSpPr>
                <a:spLocks/>
              </p:cNvSpPr>
              <p:nvPr/>
            </p:nvSpPr>
            <p:spPr bwMode="auto">
              <a:xfrm>
                <a:off x="1497" y="2191"/>
                <a:ext cx="114" cy="264"/>
              </a:xfrm>
              <a:custGeom>
                <a:avLst/>
                <a:gdLst>
                  <a:gd name="T0" fmla="*/ 345501 w 55"/>
                  <a:gd name="T1" fmla="*/ 46306 h 127"/>
                  <a:gd name="T2" fmla="*/ 339730 w 55"/>
                  <a:gd name="T3" fmla="*/ 31709 h 127"/>
                  <a:gd name="T4" fmla="*/ 327744 w 55"/>
                  <a:gd name="T5" fmla="*/ 18170 h 127"/>
                  <a:gd name="T6" fmla="*/ 282380 w 55"/>
                  <a:gd name="T7" fmla="*/ 5904 h 127"/>
                  <a:gd name="T8" fmla="*/ 234409 w 55"/>
                  <a:gd name="T9" fmla="*/ 96258 h 127"/>
                  <a:gd name="T10" fmla="*/ 234409 w 55"/>
                  <a:gd name="T11" fmla="*/ 137020 h 127"/>
                  <a:gd name="T12" fmla="*/ 226487 w 55"/>
                  <a:gd name="T13" fmla="*/ 272712 h 127"/>
                  <a:gd name="T14" fmla="*/ 226487 w 55"/>
                  <a:gd name="T15" fmla="*/ 278927 h 127"/>
                  <a:gd name="T16" fmla="*/ 206093 w 55"/>
                  <a:gd name="T17" fmla="*/ 301600 h 127"/>
                  <a:gd name="T18" fmla="*/ 158122 w 55"/>
                  <a:gd name="T19" fmla="*/ 403756 h 127"/>
                  <a:gd name="T20" fmla="*/ 152716 w 55"/>
                  <a:gd name="T21" fmla="*/ 435388 h 127"/>
                  <a:gd name="T22" fmla="*/ 81676 w 55"/>
                  <a:gd name="T23" fmla="*/ 519473 h 127"/>
                  <a:gd name="T24" fmla="*/ 0 w 55"/>
                  <a:gd name="T25" fmla="*/ 780567 h 127"/>
                  <a:gd name="T26" fmla="*/ 5779 w 55"/>
                  <a:gd name="T27" fmla="*/ 807435 h 127"/>
                  <a:gd name="T28" fmla="*/ 17757 w 55"/>
                  <a:gd name="T29" fmla="*/ 813804 h 127"/>
                  <a:gd name="T30" fmla="*/ 64472 w 55"/>
                  <a:gd name="T31" fmla="*/ 827043 h 127"/>
                  <a:gd name="T32" fmla="*/ 118481 w 55"/>
                  <a:gd name="T33" fmla="*/ 748498 h 127"/>
                  <a:gd name="T34" fmla="*/ 158122 w 55"/>
                  <a:gd name="T35" fmla="*/ 604672 h 127"/>
                  <a:gd name="T36" fmla="*/ 226487 w 55"/>
                  <a:gd name="T37" fmla="*/ 513865 h 127"/>
                  <a:gd name="T38" fmla="*/ 252147 w 55"/>
                  <a:gd name="T39" fmla="*/ 494462 h 127"/>
                  <a:gd name="T40" fmla="*/ 269050 w 55"/>
                  <a:gd name="T41" fmla="*/ 435388 h 127"/>
                  <a:gd name="T42" fmla="*/ 294358 w 55"/>
                  <a:gd name="T43" fmla="*/ 368816 h 127"/>
                  <a:gd name="T44" fmla="*/ 300137 w 55"/>
                  <a:gd name="T45" fmla="*/ 368816 h 127"/>
                  <a:gd name="T46" fmla="*/ 327744 w 55"/>
                  <a:gd name="T47" fmla="*/ 344876 h 127"/>
                  <a:gd name="T48" fmla="*/ 333831 w 55"/>
                  <a:gd name="T49" fmla="*/ 339280 h 127"/>
                  <a:gd name="T50" fmla="*/ 333831 w 55"/>
                  <a:gd name="T51" fmla="*/ 293514 h 127"/>
                  <a:gd name="T52" fmla="*/ 345501 w 55"/>
                  <a:gd name="T53" fmla="*/ 272712 h 127"/>
                  <a:gd name="T54" fmla="*/ 345501 w 55"/>
                  <a:gd name="T55" fmla="*/ 272712 h 127"/>
                  <a:gd name="T56" fmla="*/ 345501 w 55"/>
                  <a:gd name="T57" fmla="*/ 266655 h 127"/>
                  <a:gd name="T58" fmla="*/ 345501 w 55"/>
                  <a:gd name="T59" fmla="*/ 46306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5" y="7"/>
                    </a:moveTo>
                    <a:cubicBezTo>
                      <a:pt x="55" y="6"/>
                      <a:pt x="54" y="5"/>
                      <a:pt x="54" y="5"/>
                    </a:cubicBezTo>
                    <a:cubicBezTo>
                      <a:pt x="53" y="4"/>
                      <a:pt x="53" y="3"/>
                      <a:pt x="52" y="3"/>
                    </a:cubicBezTo>
                    <a:cubicBezTo>
                      <a:pt x="51" y="1"/>
                      <a:pt x="48" y="0"/>
                      <a:pt x="45" y="1"/>
                    </a:cubicBezTo>
                    <a:cubicBezTo>
                      <a:pt x="41" y="3"/>
                      <a:pt x="37" y="9"/>
                      <a:pt x="37" y="15"/>
                    </a:cubicBezTo>
                    <a:cubicBezTo>
                      <a:pt x="37" y="16"/>
                      <a:pt x="37" y="18"/>
                      <a:pt x="37" y="21"/>
                    </a:cubicBezTo>
                    <a:cubicBezTo>
                      <a:pt x="35" y="27"/>
                      <a:pt x="36" y="35"/>
                      <a:pt x="36" y="42"/>
                    </a:cubicBezTo>
                    <a:cubicBezTo>
                      <a:pt x="36" y="42"/>
                      <a:pt x="36" y="43"/>
                      <a:pt x="36" y="43"/>
                    </a:cubicBezTo>
                    <a:cubicBezTo>
                      <a:pt x="35" y="44"/>
                      <a:pt x="34" y="45"/>
                      <a:pt x="33" y="46"/>
                    </a:cubicBezTo>
                    <a:cubicBezTo>
                      <a:pt x="29" y="51"/>
                      <a:pt x="27" y="56"/>
                      <a:pt x="25" y="62"/>
                    </a:cubicBezTo>
                    <a:cubicBezTo>
                      <a:pt x="25" y="63"/>
                      <a:pt x="24" y="65"/>
                      <a:pt x="24" y="67"/>
                    </a:cubicBezTo>
                    <a:cubicBezTo>
                      <a:pt x="20" y="70"/>
                      <a:pt x="16" y="75"/>
                      <a:pt x="13" y="80"/>
                    </a:cubicBezTo>
                    <a:cubicBezTo>
                      <a:pt x="5" y="92"/>
                      <a:pt x="0" y="107"/>
                      <a:pt x="0" y="120"/>
                    </a:cubicBezTo>
                    <a:cubicBezTo>
                      <a:pt x="0" y="122"/>
                      <a:pt x="1" y="123"/>
                      <a:pt x="1" y="124"/>
                    </a:cubicBezTo>
                    <a:cubicBezTo>
                      <a:pt x="2" y="125"/>
                      <a:pt x="3" y="125"/>
                      <a:pt x="3" y="125"/>
                    </a:cubicBezTo>
                    <a:cubicBezTo>
                      <a:pt x="5" y="127"/>
                      <a:pt x="7" y="127"/>
                      <a:pt x="10" y="127"/>
                    </a:cubicBezTo>
                    <a:cubicBezTo>
                      <a:pt x="14" y="126"/>
                      <a:pt x="18" y="121"/>
                      <a:pt x="19" y="115"/>
                    </a:cubicBezTo>
                    <a:cubicBezTo>
                      <a:pt x="19" y="108"/>
                      <a:pt x="21" y="99"/>
                      <a:pt x="25" y="93"/>
                    </a:cubicBezTo>
                    <a:cubicBezTo>
                      <a:pt x="28" y="87"/>
                      <a:pt x="32" y="82"/>
                      <a:pt x="36" y="79"/>
                    </a:cubicBezTo>
                    <a:cubicBezTo>
                      <a:pt x="36" y="79"/>
                      <a:pt x="40" y="77"/>
                      <a:pt x="40" y="76"/>
                    </a:cubicBezTo>
                    <a:cubicBezTo>
                      <a:pt x="41" y="76"/>
                      <a:pt x="42" y="67"/>
                      <a:pt x="43" y="67"/>
                    </a:cubicBezTo>
                    <a:cubicBezTo>
                      <a:pt x="44" y="60"/>
                      <a:pt x="45" y="58"/>
                      <a:pt x="47" y="57"/>
                    </a:cubicBezTo>
                    <a:cubicBezTo>
                      <a:pt x="47" y="57"/>
                      <a:pt x="48" y="57"/>
                      <a:pt x="48" y="57"/>
                    </a:cubicBezTo>
                    <a:cubicBezTo>
                      <a:pt x="52" y="53"/>
                      <a:pt x="52" y="53"/>
                      <a:pt x="52" y="53"/>
                    </a:cubicBezTo>
                    <a:cubicBezTo>
                      <a:pt x="52" y="53"/>
                      <a:pt x="53" y="52"/>
                      <a:pt x="53" y="52"/>
                    </a:cubicBezTo>
                    <a:cubicBezTo>
                      <a:pt x="53" y="51"/>
                      <a:pt x="53" y="45"/>
                      <a:pt x="53" y="45"/>
                    </a:cubicBezTo>
                    <a:cubicBezTo>
                      <a:pt x="53" y="44"/>
                      <a:pt x="54" y="42"/>
                      <a:pt x="55" y="42"/>
                    </a:cubicBezTo>
                    <a:cubicBezTo>
                      <a:pt x="55" y="42"/>
                      <a:pt x="55" y="42"/>
                      <a:pt x="55" y="42"/>
                    </a:cubicBezTo>
                    <a:cubicBezTo>
                      <a:pt x="55" y="41"/>
                      <a:pt x="55" y="41"/>
                      <a:pt x="55" y="41"/>
                    </a:cubicBezTo>
                    <a:lnTo>
                      <a:pt x="55" y="7"/>
                    </a:lnTo>
                    <a:close/>
                  </a:path>
                </a:pathLst>
              </a:custGeom>
              <a:solidFill>
                <a:srgbClr val="599B44"/>
              </a:solidFill>
              <a:ln w="9525">
                <a:noFill/>
                <a:round/>
                <a:headEnd/>
                <a:tailEnd/>
              </a:ln>
            </p:spPr>
            <p:txBody>
              <a:bodyPr/>
              <a:lstStyle/>
              <a:p>
                <a:endParaRPr lang="en-US"/>
              </a:p>
            </p:txBody>
          </p:sp>
          <p:sp>
            <p:nvSpPr>
              <p:cNvPr id="29108" name="Freeform 1279"/>
              <p:cNvSpPr>
                <a:spLocks/>
              </p:cNvSpPr>
              <p:nvPr/>
            </p:nvSpPr>
            <p:spPr bwMode="auto">
              <a:xfrm>
                <a:off x="1497" y="2191"/>
                <a:ext cx="114" cy="264"/>
              </a:xfrm>
              <a:custGeom>
                <a:avLst/>
                <a:gdLst>
                  <a:gd name="T0" fmla="*/ 345501 w 55"/>
                  <a:gd name="T1" fmla="*/ 46306 h 127"/>
                  <a:gd name="T2" fmla="*/ 339730 w 55"/>
                  <a:gd name="T3" fmla="*/ 31709 h 127"/>
                  <a:gd name="T4" fmla="*/ 327744 w 55"/>
                  <a:gd name="T5" fmla="*/ 18170 h 127"/>
                  <a:gd name="T6" fmla="*/ 282380 w 55"/>
                  <a:gd name="T7" fmla="*/ 5904 h 127"/>
                  <a:gd name="T8" fmla="*/ 234409 w 55"/>
                  <a:gd name="T9" fmla="*/ 96258 h 127"/>
                  <a:gd name="T10" fmla="*/ 234409 w 55"/>
                  <a:gd name="T11" fmla="*/ 137020 h 127"/>
                  <a:gd name="T12" fmla="*/ 226487 w 55"/>
                  <a:gd name="T13" fmla="*/ 272712 h 127"/>
                  <a:gd name="T14" fmla="*/ 226487 w 55"/>
                  <a:gd name="T15" fmla="*/ 278927 h 127"/>
                  <a:gd name="T16" fmla="*/ 206093 w 55"/>
                  <a:gd name="T17" fmla="*/ 301600 h 127"/>
                  <a:gd name="T18" fmla="*/ 158122 w 55"/>
                  <a:gd name="T19" fmla="*/ 403756 h 127"/>
                  <a:gd name="T20" fmla="*/ 152716 w 55"/>
                  <a:gd name="T21" fmla="*/ 435388 h 127"/>
                  <a:gd name="T22" fmla="*/ 81676 w 55"/>
                  <a:gd name="T23" fmla="*/ 519473 h 127"/>
                  <a:gd name="T24" fmla="*/ 0 w 55"/>
                  <a:gd name="T25" fmla="*/ 780567 h 127"/>
                  <a:gd name="T26" fmla="*/ 5779 w 55"/>
                  <a:gd name="T27" fmla="*/ 807435 h 127"/>
                  <a:gd name="T28" fmla="*/ 17757 w 55"/>
                  <a:gd name="T29" fmla="*/ 813804 h 127"/>
                  <a:gd name="T30" fmla="*/ 64472 w 55"/>
                  <a:gd name="T31" fmla="*/ 827043 h 127"/>
                  <a:gd name="T32" fmla="*/ 113092 w 55"/>
                  <a:gd name="T33" fmla="*/ 748498 h 127"/>
                  <a:gd name="T34" fmla="*/ 158122 w 55"/>
                  <a:gd name="T35" fmla="*/ 597989 h 127"/>
                  <a:gd name="T36" fmla="*/ 226487 w 55"/>
                  <a:gd name="T37" fmla="*/ 513865 h 127"/>
                  <a:gd name="T38" fmla="*/ 252147 w 55"/>
                  <a:gd name="T39" fmla="*/ 494462 h 127"/>
                  <a:gd name="T40" fmla="*/ 269050 w 55"/>
                  <a:gd name="T41" fmla="*/ 435388 h 127"/>
                  <a:gd name="T42" fmla="*/ 294358 w 55"/>
                  <a:gd name="T43" fmla="*/ 368816 h 127"/>
                  <a:gd name="T44" fmla="*/ 300137 w 55"/>
                  <a:gd name="T45" fmla="*/ 368816 h 127"/>
                  <a:gd name="T46" fmla="*/ 327744 w 55"/>
                  <a:gd name="T47" fmla="*/ 344876 h 127"/>
                  <a:gd name="T48" fmla="*/ 333831 w 55"/>
                  <a:gd name="T49" fmla="*/ 339280 h 127"/>
                  <a:gd name="T50" fmla="*/ 333831 w 55"/>
                  <a:gd name="T51" fmla="*/ 293514 h 127"/>
                  <a:gd name="T52" fmla="*/ 345501 w 55"/>
                  <a:gd name="T53" fmla="*/ 272712 h 127"/>
                  <a:gd name="T54" fmla="*/ 345501 w 55"/>
                  <a:gd name="T55" fmla="*/ 272712 h 127"/>
                  <a:gd name="T56" fmla="*/ 345501 w 55"/>
                  <a:gd name="T57" fmla="*/ 266655 h 127"/>
                  <a:gd name="T58" fmla="*/ 345501 w 55"/>
                  <a:gd name="T59" fmla="*/ 46306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5" y="7"/>
                    </a:moveTo>
                    <a:cubicBezTo>
                      <a:pt x="55" y="6"/>
                      <a:pt x="54" y="5"/>
                      <a:pt x="54" y="5"/>
                    </a:cubicBezTo>
                    <a:cubicBezTo>
                      <a:pt x="53" y="4"/>
                      <a:pt x="53" y="3"/>
                      <a:pt x="52" y="3"/>
                    </a:cubicBezTo>
                    <a:cubicBezTo>
                      <a:pt x="51" y="1"/>
                      <a:pt x="48" y="0"/>
                      <a:pt x="45" y="1"/>
                    </a:cubicBezTo>
                    <a:cubicBezTo>
                      <a:pt x="41" y="3"/>
                      <a:pt x="37" y="9"/>
                      <a:pt x="37" y="15"/>
                    </a:cubicBezTo>
                    <a:cubicBezTo>
                      <a:pt x="37" y="16"/>
                      <a:pt x="37" y="18"/>
                      <a:pt x="37" y="21"/>
                    </a:cubicBezTo>
                    <a:cubicBezTo>
                      <a:pt x="35" y="27"/>
                      <a:pt x="36" y="35"/>
                      <a:pt x="36" y="42"/>
                    </a:cubicBezTo>
                    <a:cubicBezTo>
                      <a:pt x="36" y="43"/>
                      <a:pt x="36" y="43"/>
                      <a:pt x="36" y="43"/>
                    </a:cubicBezTo>
                    <a:cubicBezTo>
                      <a:pt x="35" y="44"/>
                      <a:pt x="34" y="45"/>
                      <a:pt x="33" y="46"/>
                    </a:cubicBezTo>
                    <a:cubicBezTo>
                      <a:pt x="29" y="51"/>
                      <a:pt x="27" y="56"/>
                      <a:pt x="25" y="62"/>
                    </a:cubicBezTo>
                    <a:cubicBezTo>
                      <a:pt x="25" y="63"/>
                      <a:pt x="24" y="65"/>
                      <a:pt x="24" y="67"/>
                    </a:cubicBezTo>
                    <a:cubicBezTo>
                      <a:pt x="20" y="70"/>
                      <a:pt x="16" y="75"/>
                      <a:pt x="13" y="80"/>
                    </a:cubicBezTo>
                    <a:cubicBezTo>
                      <a:pt x="5" y="92"/>
                      <a:pt x="0" y="107"/>
                      <a:pt x="0" y="120"/>
                    </a:cubicBezTo>
                    <a:cubicBezTo>
                      <a:pt x="0" y="122"/>
                      <a:pt x="1" y="123"/>
                      <a:pt x="1" y="124"/>
                    </a:cubicBezTo>
                    <a:cubicBezTo>
                      <a:pt x="2" y="125"/>
                      <a:pt x="3" y="125"/>
                      <a:pt x="3" y="125"/>
                    </a:cubicBezTo>
                    <a:cubicBezTo>
                      <a:pt x="5" y="127"/>
                      <a:pt x="7" y="127"/>
                      <a:pt x="10" y="127"/>
                    </a:cubicBezTo>
                    <a:cubicBezTo>
                      <a:pt x="14" y="126"/>
                      <a:pt x="18" y="121"/>
                      <a:pt x="18" y="115"/>
                    </a:cubicBezTo>
                    <a:cubicBezTo>
                      <a:pt x="19" y="107"/>
                      <a:pt x="21" y="99"/>
                      <a:pt x="25" y="92"/>
                    </a:cubicBezTo>
                    <a:cubicBezTo>
                      <a:pt x="28" y="87"/>
                      <a:pt x="32" y="82"/>
                      <a:pt x="36" y="79"/>
                    </a:cubicBezTo>
                    <a:cubicBezTo>
                      <a:pt x="36" y="79"/>
                      <a:pt x="40" y="77"/>
                      <a:pt x="40" y="76"/>
                    </a:cubicBezTo>
                    <a:cubicBezTo>
                      <a:pt x="41" y="75"/>
                      <a:pt x="42" y="67"/>
                      <a:pt x="43" y="67"/>
                    </a:cubicBezTo>
                    <a:cubicBezTo>
                      <a:pt x="44" y="60"/>
                      <a:pt x="45" y="58"/>
                      <a:pt x="47" y="57"/>
                    </a:cubicBezTo>
                    <a:cubicBezTo>
                      <a:pt x="47" y="57"/>
                      <a:pt x="48" y="57"/>
                      <a:pt x="48" y="57"/>
                    </a:cubicBezTo>
                    <a:cubicBezTo>
                      <a:pt x="52" y="53"/>
                      <a:pt x="52" y="53"/>
                      <a:pt x="52" y="53"/>
                    </a:cubicBezTo>
                    <a:cubicBezTo>
                      <a:pt x="52" y="53"/>
                      <a:pt x="53" y="52"/>
                      <a:pt x="53" y="52"/>
                    </a:cubicBezTo>
                    <a:cubicBezTo>
                      <a:pt x="53" y="51"/>
                      <a:pt x="53" y="45"/>
                      <a:pt x="53" y="45"/>
                    </a:cubicBezTo>
                    <a:cubicBezTo>
                      <a:pt x="53" y="44"/>
                      <a:pt x="54" y="42"/>
                      <a:pt x="55" y="42"/>
                    </a:cubicBezTo>
                    <a:cubicBezTo>
                      <a:pt x="55" y="42"/>
                      <a:pt x="55" y="42"/>
                      <a:pt x="55" y="42"/>
                    </a:cubicBezTo>
                    <a:cubicBezTo>
                      <a:pt x="55" y="41"/>
                      <a:pt x="55" y="41"/>
                      <a:pt x="55" y="41"/>
                    </a:cubicBezTo>
                    <a:lnTo>
                      <a:pt x="55" y="7"/>
                    </a:lnTo>
                    <a:close/>
                  </a:path>
                </a:pathLst>
              </a:custGeom>
              <a:solidFill>
                <a:srgbClr val="5A9B44"/>
              </a:solidFill>
              <a:ln w="9525">
                <a:noFill/>
                <a:round/>
                <a:headEnd/>
                <a:tailEnd/>
              </a:ln>
            </p:spPr>
            <p:txBody>
              <a:bodyPr/>
              <a:lstStyle/>
              <a:p>
                <a:endParaRPr lang="en-US"/>
              </a:p>
            </p:txBody>
          </p:sp>
          <p:sp>
            <p:nvSpPr>
              <p:cNvPr id="29109" name="Freeform 1280"/>
              <p:cNvSpPr>
                <a:spLocks/>
              </p:cNvSpPr>
              <p:nvPr/>
            </p:nvSpPr>
            <p:spPr bwMode="auto">
              <a:xfrm>
                <a:off x="1497" y="2191"/>
                <a:ext cx="114" cy="264"/>
              </a:xfrm>
              <a:custGeom>
                <a:avLst/>
                <a:gdLst>
                  <a:gd name="T0" fmla="*/ 345501 w 55"/>
                  <a:gd name="T1" fmla="*/ 46306 h 127"/>
                  <a:gd name="T2" fmla="*/ 339730 w 55"/>
                  <a:gd name="T3" fmla="*/ 31709 h 127"/>
                  <a:gd name="T4" fmla="*/ 327744 w 55"/>
                  <a:gd name="T5" fmla="*/ 18170 h 127"/>
                  <a:gd name="T6" fmla="*/ 282380 w 55"/>
                  <a:gd name="T7" fmla="*/ 5904 h 127"/>
                  <a:gd name="T8" fmla="*/ 234409 w 55"/>
                  <a:gd name="T9" fmla="*/ 96258 h 127"/>
                  <a:gd name="T10" fmla="*/ 234409 w 55"/>
                  <a:gd name="T11" fmla="*/ 145088 h 127"/>
                  <a:gd name="T12" fmla="*/ 226487 w 55"/>
                  <a:gd name="T13" fmla="*/ 272712 h 127"/>
                  <a:gd name="T14" fmla="*/ 226487 w 55"/>
                  <a:gd name="T15" fmla="*/ 278927 h 127"/>
                  <a:gd name="T16" fmla="*/ 206093 w 55"/>
                  <a:gd name="T17" fmla="*/ 307105 h 127"/>
                  <a:gd name="T18" fmla="*/ 158122 w 55"/>
                  <a:gd name="T19" fmla="*/ 403756 h 127"/>
                  <a:gd name="T20" fmla="*/ 152716 w 55"/>
                  <a:gd name="T21" fmla="*/ 435388 h 127"/>
                  <a:gd name="T22" fmla="*/ 81676 w 55"/>
                  <a:gd name="T23" fmla="*/ 519473 h 127"/>
                  <a:gd name="T24" fmla="*/ 0 w 55"/>
                  <a:gd name="T25" fmla="*/ 780567 h 127"/>
                  <a:gd name="T26" fmla="*/ 5779 w 55"/>
                  <a:gd name="T27" fmla="*/ 807435 h 127"/>
                  <a:gd name="T28" fmla="*/ 17757 w 55"/>
                  <a:gd name="T29" fmla="*/ 813804 h 127"/>
                  <a:gd name="T30" fmla="*/ 64472 w 55"/>
                  <a:gd name="T31" fmla="*/ 827043 h 127"/>
                  <a:gd name="T32" fmla="*/ 113092 w 55"/>
                  <a:gd name="T33" fmla="*/ 748498 h 127"/>
                  <a:gd name="T34" fmla="*/ 158122 w 55"/>
                  <a:gd name="T35" fmla="*/ 597989 h 127"/>
                  <a:gd name="T36" fmla="*/ 226487 w 55"/>
                  <a:gd name="T37" fmla="*/ 513865 h 127"/>
                  <a:gd name="T38" fmla="*/ 252147 w 55"/>
                  <a:gd name="T39" fmla="*/ 494462 h 127"/>
                  <a:gd name="T40" fmla="*/ 269050 w 55"/>
                  <a:gd name="T41" fmla="*/ 435388 h 127"/>
                  <a:gd name="T42" fmla="*/ 294358 w 55"/>
                  <a:gd name="T43" fmla="*/ 368816 h 127"/>
                  <a:gd name="T44" fmla="*/ 300137 w 55"/>
                  <a:gd name="T45" fmla="*/ 368816 h 127"/>
                  <a:gd name="T46" fmla="*/ 327744 w 55"/>
                  <a:gd name="T47" fmla="*/ 344876 h 127"/>
                  <a:gd name="T48" fmla="*/ 333831 w 55"/>
                  <a:gd name="T49" fmla="*/ 339280 h 127"/>
                  <a:gd name="T50" fmla="*/ 333831 w 55"/>
                  <a:gd name="T51" fmla="*/ 293514 h 127"/>
                  <a:gd name="T52" fmla="*/ 339730 w 55"/>
                  <a:gd name="T53" fmla="*/ 272712 h 127"/>
                  <a:gd name="T54" fmla="*/ 345501 w 55"/>
                  <a:gd name="T55" fmla="*/ 272712 h 127"/>
                  <a:gd name="T56" fmla="*/ 345501 w 55"/>
                  <a:gd name="T57" fmla="*/ 266655 h 127"/>
                  <a:gd name="T58" fmla="*/ 345501 w 55"/>
                  <a:gd name="T59" fmla="*/ 46306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5" y="7"/>
                    </a:moveTo>
                    <a:cubicBezTo>
                      <a:pt x="55" y="6"/>
                      <a:pt x="54" y="5"/>
                      <a:pt x="54" y="5"/>
                    </a:cubicBezTo>
                    <a:cubicBezTo>
                      <a:pt x="53" y="4"/>
                      <a:pt x="53" y="3"/>
                      <a:pt x="52" y="3"/>
                    </a:cubicBezTo>
                    <a:cubicBezTo>
                      <a:pt x="51" y="1"/>
                      <a:pt x="48" y="0"/>
                      <a:pt x="45" y="1"/>
                    </a:cubicBezTo>
                    <a:cubicBezTo>
                      <a:pt x="41" y="3"/>
                      <a:pt x="37" y="9"/>
                      <a:pt x="37" y="15"/>
                    </a:cubicBezTo>
                    <a:cubicBezTo>
                      <a:pt x="37" y="16"/>
                      <a:pt x="37" y="19"/>
                      <a:pt x="37" y="22"/>
                    </a:cubicBezTo>
                    <a:cubicBezTo>
                      <a:pt x="35" y="28"/>
                      <a:pt x="36" y="35"/>
                      <a:pt x="36" y="42"/>
                    </a:cubicBezTo>
                    <a:cubicBezTo>
                      <a:pt x="36" y="43"/>
                      <a:pt x="36" y="43"/>
                      <a:pt x="36" y="43"/>
                    </a:cubicBezTo>
                    <a:cubicBezTo>
                      <a:pt x="35" y="44"/>
                      <a:pt x="34" y="46"/>
                      <a:pt x="33" y="47"/>
                    </a:cubicBezTo>
                    <a:cubicBezTo>
                      <a:pt x="29" y="51"/>
                      <a:pt x="27" y="56"/>
                      <a:pt x="25" y="62"/>
                    </a:cubicBezTo>
                    <a:cubicBezTo>
                      <a:pt x="25" y="63"/>
                      <a:pt x="24" y="65"/>
                      <a:pt x="24" y="67"/>
                    </a:cubicBezTo>
                    <a:cubicBezTo>
                      <a:pt x="20" y="70"/>
                      <a:pt x="16" y="75"/>
                      <a:pt x="13" y="80"/>
                    </a:cubicBezTo>
                    <a:cubicBezTo>
                      <a:pt x="5" y="92"/>
                      <a:pt x="0" y="107"/>
                      <a:pt x="0" y="120"/>
                    </a:cubicBezTo>
                    <a:cubicBezTo>
                      <a:pt x="0" y="122"/>
                      <a:pt x="1" y="123"/>
                      <a:pt x="1" y="124"/>
                    </a:cubicBezTo>
                    <a:cubicBezTo>
                      <a:pt x="2" y="125"/>
                      <a:pt x="3" y="125"/>
                      <a:pt x="3" y="125"/>
                    </a:cubicBezTo>
                    <a:cubicBezTo>
                      <a:pt x="5" y="127"/>
                      <a:pt x="7" y="127"/>
                      <a:pt x="10" y="127"/>
                    </a:cubicBezTo>
                    <a:cubicBezTo>
                      <a:pt x="14" y="125"/>
                      <a:pt x="18" y="121"/>
                      <a:pt x="18" y="115"/>
                    </a:cubicBezTo>
                    <a:cubicBezTo>
                      <a:pt x="19" y="107"/>
                      <a:pt x="21" y="99"/>
                      <a:pt x="25" y="92"/>
                    </a:cubicBezTo>
                    <a:cubicBezTo>
                      <a:pt x="28" y="87"/>
                      <a:pt x="32" y="82"/>
                      <a:pt x="36" y="79"/>
                    </a:cubicBezTo>
                    <a:cubicBezTo>
                      <a:pt x="36" y="79"/>
                      <a:pt x="40" y="77"/>
                      <a:pt x="40" y="76"/>
                    </a:cubicBezTo>
                    <a:cubicBezTo>
                      <a:pt x="41" y="75"/>
                      <a:pt x="42" y="67"/>
                      <a:pt x="43" y="67"/>
                    </a:cubicBezTo>
                    <a:cubicBezTo>
                      <a:pt x="44" y="60"/>
                      <a:pt x="45" y="58"/>
                      <a:pt x="47" y="57"/>
                    </a:cubicBezTo>
                    <a:cubicBezTo>
                      <a:pt x="47" y="57"/>
                      <a:pt x="48" y="57"/>
                      <a:pt x="48" y="57"/>
                    </a:cubicBezTo>
                    <a:cubicBezTo>
                      <a:pt x="52" y="53"/>
                      <a:pt x="52" y="53"/>
                      <a:pt x="52" y="53"/>
                    </a:cubicBezTo>
                    <a:cubicBezTo>
                      <a:pt x="52" y="53"/>
                      <a:pt x="53" y="52"/>
                      <a:pt x="53" y="52"/>
                    </a:cubicBezTo>
                    <a:cubicBezTo>
                      <a:pt x="53" y="51"/>
                      <a:pt x="53" y="45"/>
                      <a:pt x="53" y="45"/>
                    </a:cubicBezTo>
                    <a:cubicBezTo>
                      <a:pt x="53" y="44"/>
                      <a:pt x="54" y="42"/>
                      <a:pt x="54" y="42"/>
                    </a:cubicBezTo>
                    <a:cubicBezTo>
                      <a:pt x="55" y="42"/>
                      <a:pt x="55" y="42"/>
                      <a:pt x="55" y="42"/>
                    </a:cubicBezTo>
                    <a:cubicBezTo>
                      <a:pt x="55" y="41"/>
                      <a:pt x="55" y="41"/>
                      <a:pt x="55" y="41"/>
                    </a:cubicBezTo>
                    <a:lnTo>
                      <a:pt x="55" y="7"/>
                    </a:lnTo>
                    <a:close/>
                  </a:path>
                </a:pathLst>
              </a:custGeom>
              <a:solidFill>
                <a:srgbClr val="5B9C45"/>
              </a:solidFill>
              <a:ln w="9525">
                <a:noFill/>
                <a:round/>
                <a:headEnd/>
                <a:tailEnd/>
              </a:ln>
            </p:spPr>
            <p:txBody>
              <a:bodyPr/>
              <a:lstStyle/>
              <a:p>
                <a:endParaRPr lang="en-US"/>
              </a:p>
            </p:txBody>
          </p:sp>
          <p:sp>
            <p:nvSpPr>
              <p:cNvPr id="29110" name="Freeform 1281"/>
              <p:cNvSpPr>
                <a:spLocks/>
              </p:cNvSpPr>
              <p:nvPr/>
            </p:nvSpPr>
            <p:spPr bwMode="auto">
              <a:xfrm>
                <a:off x="1497" y="2191"/>
                <a:ext cx="114" cy="264"/>
              </a:xfrm>
              <a:custGeom>
                <a:avLst/>
                <a:gdLst>
                  <a:gd name="T0" fmla="*/ 345501 w 55"/>
                  <a:gd name="T1" fmla="*/ 46306 h 127"/>
                  <a:gd name="T2" fmla="*/ 339730 w 55"/>
                  <a:gd name="T3" fmla="*/ 31709 h 127"/>
                  <a:gd name="T4" fmla="*/ 327744 w 55"/>
                  <a:gd name="T5" fmla="*/ 18170 h 127"/>
                  <a:gd name="T6" fmla="*/ 282380 w 55"/>
                  <a:gd name="T7" fmla="*/ 5904 h 127"/>
                  <a:gd name="T8" fmla="*/ 234409 w 55"/>
                  <a:gd name="T9" fmla="*/ 96258 h 127"/>
                  <a:gd name="T10" fmla="*/ 240092 w 55"/>
                  <a:gd name="T11" fmla="*/ 145088 h 127"/>
                  <a:gd name="T12" fmla="*/ 226487 w 55"/>
                  <a:gd name="T13" fmla="*/ 272712 h 127"/>
                  <a:gd name="T14" fmla="*/ 226487 w 55"/>
                  <a:gd name="T15" fmla="*/ 278927 h 127"/>
                  <a:gd name="T16" fmla="*/ 206093 w 55"/>
                  <a:gd name="T17" fmla="*/ 307105 h 127"/>
                  <a:gd name="T18" fmla="*/ 158122 w 55"/>
                  <a:gd name="T19" fmla="*/ 403756 h 127"/>
                  <a:gd name="T20" fmla="*/ 152716 w 55"/>
                  <a:gd name="T21" fmla="*/ 435388 h 127"/>
                  <a:gd name="T22" fmla="*/ 81676 w 55"/>
                  <a:gd name="T23" fmla="*/ 519473 h 127"/>
                  <a:gd name="T24" fmla="*/ 0 w 55"/>
                  <a:gd name="T25" fmla="*/ 780567 h 127"/>
                  <a:gd name="T26" fmla="*/ 5779 w 55"/>
                  <a:gd name="T27" fmla="*/ 807435 h 127"/>
                  <a:gd name="T28" fmla="*/ 17757 w 55"/>
                  <a:gd name="T29" fmla="*/ 813804 h 127"/>
                  <a:gd name="T30" fmla="*/ 64472 w 55"/>
                  <a:gd name="T31" fmla="*/ 820974 h 127"/>
                  <a:gd name="T32" fmla="*/ 113092 w 55"/>
                  <a:gd name="T33" fmla="*/ 748498 h 127"/>
                  <a:gd name="T34" fmla="*/ 158122 w 55"/>
                  <a:gd name="T35" fmla="*/ 597989 h 127"/>
                  <a:gd name="T36" fmla="*/ 226487 w 55"/>
                  <a:gd name="T37" fmla="*/ 513865 h 127"/>
                  <a:gd name="T38" fmla="*/ 252147 w 55"/>
                  <a:gd name="T39" fmla="*/ 494462 h 127"/>
                  <a:gd name="T40" fmla="*/ 269050 w 55"/>
                  <a:gd name="T41" fmla="*/ 435388 h 127"/>
                  <a:gd name="T42" fmla="*/ 294358 w 55"/>
                  <a:gd name="T43" fmla="*/ 368816 h 127"/>
                  <a:gd name="T44" fmla="*/ 300137 w 55"/>
                  <a:gd name="T45" fmla="*/ 368816 h 127"/>
                  <a:gd name="T46" fmla="*/ 327744 w 55"/>
                  <a:gd name="T47" fmla="*/ 344876 h 127"/>
                  <a:gd name="T48" fmla="*/ 333831 w 55"/>
                  <a:gd name="T49" fmla="*/ 339280 h 127"/>
                  <a:gd name="T50" fmla="*/ 333831 w 55"/>
                  <a:gd name="T51" fmla="*/ 293514 h 127"/>
                  <a:gd name="T52" fmla="*/ 339730 w 55"/>
                  <a:gd name="T53" fmla="*/ 272712 h 127"/>
                  <a:gd name="T54" fmla="*/ 345501 w 55"/>
                  <a:gd name="T55" fmla="*/ 272712 h 127"/>
                  <a:gd name="T56" fmla="*/ 345501 w 55"/>
                  <a:gd name="T57" fmla="*/ 266655 h 127"/>
                  <a:gd name="T58" fmla="*/ 345501 w 55"/>
                  <a:gd name="T59" fmla="*/ 46306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5" y="7"/>
                    </a:moveTo>
                    <a:cubicBezTo>
                      <a:pt x="55" y="6"/>
                      <a:pt x="54" y="5"/>
                      <a:pt x="54" y="5"/>
                    </a:cubicBezTo>
                    <a:cubicBezTo>
                      <a:pt x="53" y="4"/>
                      <a:pt x="53" y="3"/>
                      <a:pt x="52" y="3"/>
                    </a:cubicBezTo>
                    <a:cubicBezTo>
                      <a:pt x="51" y="1"/>
                      <a:pt x="48" y="0"/>
                      <a:pt x="45" y="1"/>
                    </a:cubicBezTo>
                    <a:cubicBezTo>
                      <a:pt x="41" y="3"/>
                      <a:pt x="37" y="9"/>
                      <a:pt x="37" y="15"/>
                    </a:cubicBezTo>
                    <a:cubicBezTo>
                      <a:pt x="37" y="16"/>
                      <a:pt x="38" y="19"/>
                      <a:pt x="38" y="22"/>
                    </a:cubicBezTo>
                    <a:cubicBezTo>
                      <a:pt x="35" y="28"/>
                      <a:pt x="36" y="35"/>
                      <a:pt x="36" y="42"/>
                    </a:cubicBezTo>
                    <a:cubicBezTo>
                      <a:pt x="36" y="43"/>
                      <a:pt x="36" y="43"/>
                      <a:pt x="36" y="43"/>
                    </a:cubicBezTo>
                    <a:cubicBezTo>
                      <a:pt x="35" y="44"/>
                      <a:pt x="34" y="46"/>
                      <a:pt x="33" y="47"/>
                    </a:cubicBezTo>
                    <a:cubicBezTo>
                      <a:pt x="29" y="51"/>
                      <a:pt x="27" y="56"/>
                      <a:pt x="25" y="62"/>
                    </a:cubicBezTo>
                    <a:cubicBezTo>
                      <a:pt x="25" y="63"/>
                      <a:pt x="24" y="65"/>
                      <a:pt x="24" y="67"/>
                    </a:cubicBezTo>
                    <a:cubicBezTo>
                      <a:pt x="20" y="70"/>
                      <a:pt x="16" y="75"/>
                      <a:pt x="13" y="80"/>
                    </a:cubicBezTo>
                    <a:cubicBezTo>
                      <a:pt x="5" y="92"/>
                      <a:pt x="0" y="107"/>
                      <a:pt x="0" y="120"/>
                    </a:cubicBezTo>
                    <a:cubicBezTo>
                      <a:pt x="0" y="122"/>
                      <a:pt x="1" y="123"/>
                      <a:pt x="1" y="124"/>
                    </a:cubicBezTo>
                    <a:cubicBezTo>
                      <a:pt x="2" y="125"/>
                      <a:pt x="3" y="125"/>
                      <a:pt x="3" y="125"/>
                    </a:cubicBezTo>
                    <a:cubicBezTo>
                      <a:pt x="5" y="127"/>
                      <a:pt x="7" y="127"/>
                      <a:pt x="10" y="126"/>
                    </a:cubicBezTo>
                    <a:cubicBezTo>
                      <a:pt x="14" y="125"/>
                      <a:pt x="18" y="121"/>
                      <a:pt x="18" y="115"/>
                    </a:cubicBezTo>
                    <a:cubicBezTo>
                      <a:pt x="19" y="107"/>
                      <a:pt x="21" y="99"/>
                      <a:pt x="25" y="92"/>
                    </a:cubicBezTo>
                    <a:cubicBezTo>
                      <a:pt x="28" y="87"/>
                      <a:pt x="32" y="82"/>
                      <a:pt x="36" y="79"/>
                    </a:cubicBezTo>
                    <a:cubicBezTo>
                      <a:pt x="36" y="79"/>
                      <a:pt x="40" y="76"/>
                      <a:pt x="40" y="76"/>
                    </a:cubicBezTo>
                    <a:cubicBezTo>
                      <a:pt x="41" y="75"/>
                      <a:pt x="42" y="67"/>
                      <a:pt x="43" y="67"/>
                    </a:cubicBezTo>
                    <a:cubicBezTo>
                      <a:pt x="44" y="60"/>
                      <a:pt x="45" y="58"/>
                      <a:pt x="47" y="57"/>
                    </a:cubicBezTo>
                    <a:cubicBezTo>
                      <a:pt x="47" y="57"/>
                      <a:pt x="48" y="57"/>
                      <a:pt x="48" y="57"/>
                    </a:cubicBezTo>
                    <a:cubicBezTo>
                      <a:pt x="52" y="53"/>
                      <a:pt x="52" y="53"/>
                      <a:pt x="52" y="53"/>
                    </a:cubicBezTo>
                    <a:cubicBezTo>
                      <a:pt x="52" y="53"/>
                      <a:pt x="53" y="52"/>
                      <a:pt x="53" y="52"/>
                    </a:cubicBezTo>
                    <a:cubicBezTo>
                      <a:pt x="53" y="51"/>
                      <a:pt x="53" y="45"/>
                      <a:pt x="53" y="45"/>
                    </a:cubicBezTo>
                    <a:cubicBezTo>
                      <a:pt x="53" y="44"/>
                      <a:pt x="53" y="42"/>
                      <a:pt x="54" y="42"/>
                    </a:cubicBezTo>
                    <a:cubicBezTo>
                      <a:pt x="55" y="42"/>
                      <a:pt x="55" y="42"/>
                      <a:pt x="55" y="42"/>
                    </a:cubicBezTo>
                    <a:cubicBezTo>
                      <a:pt x="55" y="41"/>
                      <a:pt x="55" y="41"/>
                      <a:pt x="55" y="41"/>
                    </a:cubicBezTo>
                    <a:lnTo>
                      <a:pt x="55" y="7"/>
                    </a:lnTo>
                    <a:close/>
                  </a:path>
                </a:pathLst>
              </a:custGeom>
              <a:solidFill>
                <a:srgbClr val="5B9C46"/>
              </a:solidFill>
              <a:ln w="9525">
                <a:noFill/>
                <a:round/>
                <a:headEnd/>
                <a:tailEnd/>
              </a:ln>
            </p:spPr>
            <p:txBody>
              <a:bodyPr/>
              <a:lstStyle/>
              <a:p>
                <a:endParaRPr lang="en-US"/>
              </a:p>
            </p:txBody>
          </p:sp>
          <p:sp>
            <p:nvSpPr>
              <p:cNvPr id="29111" name="Freeform 1282"/>
              <p:cNvSpPr>
                <a:spLocks/>
              </p:cNvSpPr>
              <p:nvPr/>
            </p:nvSpPr>
            <p:spPr bwMode="auto">
              <a:xfrm>
                <a:off x="1497" y="2191"/>
                <a:ext cx="114" cy="264"/>
              </a:xfrm>
              <a:custGeom>
                <a:avLst/>
                <a:gdLst>
                  <a:gd name="T0" fmla="*/ 339730 w 55"/>
                  <a:gd name="T1" fmla="*/ 46306 h 127"/>
                  <a:gd name="T2" fmla="*/ 339730 w 55"/>
                  <a:gd name="T3" fmla="*/ 31709 h 127"/>
                  <a:gd name="T4" fmla="*/ 327744 w 55"/>
                  <a:gd name="T5" fmla="*/ 18170 h 127"/>
                  <a:gd name="T6" fmla="*/ 282380 w 55"/>
                  <a:gd name="T7" fmla="*/ 5904 h 127"/>
                  <a:gd name="T8" fmla="*/ 240092 w 55"/>
                  <a:gd name="T9" fmla="*/ 96258 h 127"/>
                  <a:gd name="T10" fmla="*/ 240092 w 55"/>
                  <a:gd name="T11" fmla="*/ 145088 h 127"/>
                  <a:gd name="T12" fmla="*/ 226487 w 55"/>
                  <a:gd name="T13" fmla="*/ 272712 h 127"/>
                  <a:gd name="T14" fmla="*/ 226487 w 55"/>
                  <a:gd name="T15" fmla="*/ 278927 h 127"/>
                  <a:gd name="T16" fmla="*/ 206093 w 55"/>
                  <a:gd name="T17" fmla="*/ 307105 h 127"/>
                  <a:gd name="T18" fmla="*/ 158122 w 55"/>
                  <a:gd name="T19" fmla="*/ 403756 h 127"/>
                  <a:gd name="T20" fmla="*/ 152716 w 55"/>
                  <a:gd name="T21" fmla="*/ 435388 h 127"/>
                  <a:gd name="T22" fmla="*/ 81676 w 55"/>
                  <a:gd name="T23" fmla="*/ 519473 h 127"/>
                  <a:gd name="T24" fmla="*/ 0 w 55"/>
                  <a:gd name="T25" fmla="*/ 780567 h 127"/>
                  <a:gd name="T26" fmla="*/ 11978 w 55"/>
                  <a:gd name="T27" fmla="*/ 807435 h 127"/>
                  <a:gd name="T28" fmla="*/ 17757 w 55"/>
                  <a:gd name="T29" fmla="*/ 813804 h 127"/>
                  <a:gd name="T30" fmla="*/ 64472 w 55"/>
                  <a:gd name="T31" fmla="*/ 820974 h 127"/>
                  <a:gd name="T32" fmla="*/ 113092 w 55"/>
                  <a:gd name="T33" fmla="*/ 748498 h 127"/>
                  <a:gd name="T34" fmla="*/ 158122 w 55"/>
                  <a:gd name="T35" fmla="*/ 597989 h 127"/>
                  <a:gd name="T36" fmla="*/ 226487 w 55"/>
                  <a:gd name="T37" fmla="*/ 513865 h 127"/>
                  <a:gd name="T38" fmla="*/ 252147 w 55"/>
                  <a:gd name="T39" fmla="*/ 494462 h 127"/>
                  <a:gd name="T40" fmla="*/ 269050 w 55"/>
                  <a:gd name="T41" fmla="*/ 435388 h 127"/>
                  <a:gd name="T42" fmla="*/ 294358 w 55"/>
                  <a:gd name="T43" fmla="*/ 368816 h 127"/>
                  <a:gd name="T44" fmla="*/ 300137 w 55"/>
                  <a:gd name="T45" fmla="*/ 368816 h 127"/>
                  <a:gd name="T46" fmla="*/ 327744 w 55"/>
                  <a:gd name="T47" fmla="*/ 344876 h 127"/>
                  <a:gd name="T48" fmla="*/ 333831 w 55"/>
                  <a:gd name="T49" fmla="*/ 339280 h 127"/>
                  <a:gd name="T50" fmla="*/ 333831 w 55"/>
                  <a:gd name="T51" fmla="*/ 293514 h 127"/>
                  <a:gd name="T52" fmla="*/ 339730 w 55"/>
                  <a:gd name="T53" fmla="*/ 272712 h 127"/>
                  <a:gd name="T54" fmla="*/ 345501 w 55"/>
                  <a:gd name="T55" fmla="*/ 272712 h 127"/>
                  <a:gd name="T56" fmla="*/ 345501 w 55"/>
                  <a:gd name="T57" fmla="*/ 266655 h 127"/>
                  <a:gd name="T58" fmla="*/ 339730 w 55"/>
                  <a:gd name="T59" fmla="*/ 46306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4" y="7"/>
                    </a:moveTo>
                    <a:cubicBezTo>
                      <a:pt x="54" y="6"/>
                      <a:pt x="54" y="5"/>
                      <a:pt x="54" y="5"/>
                    </a:cubicBezTo>
                    <a:cubicBezTo>
                      <a:pt x="53" y="4"/>
                      <a:pt x="52" y="3"/>
                      <a:pt x="52" y="3"/>
                    </a:cubicBezTo>
                    <a:cubicBezTo>
                      <a:pt x="51" y="1"/>
                      <a:pt x="48" y="0"/>
                      <a:pt x="45" y="1"/>
                    </a:cubicBezTo>
                    <a:cubicBezTo>
                      <a:pt x="41" y="3"/>
                      <a:pt x="37" y="9"/>
                      <a:pt x="38" y="15"/>
                    </a:cubicBezTo>
                    <a:cubicBezTo>
                      <a:pt x="38" y="16"/>
                      <a:pt x="38" y="19"/>
                      <a:pt x="38" y="22"/>
                    </a:cubicBezTo>
                    <a:cubicBezTo>
                      <a:pt x="35" y="28"/>
                      <a:pt x="36" y="35"/>
                      <a:pt x="36" y="42"/>
                    </a:cubicBezTo>
                    <a:cubicBezTo>
                      <a:pt x="36" y="43"/>
                      <a:pt x="36" y="43"/>
                      <a:pt x="36" y="43"/>
                    </a:cubicBezTo>
                    <a:cubicBezTo>
                      <a:pt x="35" y="44"/>
                      <a:pt x="34" y="46"/>
                      <a:pt x="33" y="47"/>
                    </a:cubicBezTo>
                    <a:cubicBezTo>
                      <a:pt x="29" y="51"/>
                      <a:pt x="27" y="56"/>
                      <a:pt x="25" y="62"/>
                    </a:cubicBezTo>
                    <a:cubicBezTo>
                      <a:pt x="25" y="63"/>
                      <a:pt x="24" y="65"/>
                      <a:pt x="24" y="67"/>
                    </a:cubicBezTo>
                    <a:cubicBezTo>
                      <a:pt x="20" y="70"/>
                      <a:pt x="16" y="75"/>
                      <a:pt x="13" y="80"/>
                    </a:cubicBezTo>
                    <a:cubicBezTo>
                      <a:pt x="5" y="92"/>
                      <a:pt x="0" y="107"/>
                      <a:pt x="0" y="120"/>
                    </a:cubicBezTo>
                    <a:cubicBezTo>
                      <a:pt x="0" y="122"/>
                      <a:pt x="1" y="123"/>
                      <a:pt x="2" y="124"/>
                    </a:cubicBezTo>
                    <a:cubicBezTo>
                      <a:pt x="2" y="125"/>
                      <a:pt x="3" y="125"/>
                      <a:pt x="3" y="125"/>
                    </a:cubicBezTo>
                    <a:cubicBezTo>
                      <a:pt x="5" y="127"/>
                      <a:pt x="7" y="127"/>
                      <a:pt x="10" y="126"/>
                    </a:cubicBezTo>
                    <a:cubicBezTo>
                      <a:pt x="14" y="125"/>
                      <a:pt x="18" y="121"/>
                      <a:pt x="18" y="115"/>
                    </a:cubicBezTo>
                    <a:cubicBezTo>
                      <a:pt x="19" y="107"/>
                      <a:pt x="21" y="99"/>
                      <a:pt x="25" y="92"/>
                    </a:cubicBezTo>
                    <a:cubicBezTo>
                      <a:pt x="28" y="87"/>
                      <a:pt x="32" y="82"/>
                      <a:pt x="36" y="79"/>
                    </a:cubicBezTo>
                    <a:cubicBezTo>
                      <a:pt x="36" y="79"/>
                      <a:pt x="40" y="76"/>
                      <a:pt x="40" y="76"/>
                    </a:cubicBezTo>
                    <a:cubicBezTo>
                      <a:pt x="40" y="75"/>
                      <a:pt x="42" y="67"/>
                      <a:pt x="43" y="67"/>
                    </a:cubicBezTo>
                    <a:cubicBezTo>
                      <a:pt x="44" y="60"/>
                      <a:pt x="45" y="58"/>
                      <a:pt x="47" y="57"/>
                    </a:cubicBezTo>
                    <a:cubicBezTo>
                      <a:pt x="47" y="57"/>
                      <a:pt x="48" y="57"/>
                      <a:pt x="48" y="57"/>
                    </a:cubicBezTo>
                    <a:cubicBezTo>
                      <a:pt x="52" y="53"/>
                      <a:pt x="52" y="53"/>
                      <a:pt x="52" y="53"/>
                    </a:cubicBezTo>
                    <a:cubicBezTo>
                      <a:pt x="52" y="53"/>
                      <a:pt x="53" y="52"/>
                      <a:pt x="53" y="52"/>
                    </a:cubicBezTo>
                    <a:cubicBezTo>
                      <a:pt x="53" y="51"/>
                      <a:pt x="53" y="45"/>
                      <a:pt x="53" y="45"/>
                    </a:cubicBezTo>
                    <a:cubicBezTo>
                      <a:pt x="53" y="44"/>
                      <a:pt x="53" y="42"/>
                      <a:pt x="54" y="42"/>
                    </a:cubicBezTo>
                    <a:cubicBezTo>
                      <a:pt x="55" y="42"/>
                      <a:pt x="55" y="42"/>
                      <a:pt x="55" y="42"/>
                    </a:cubicBezTo>
                    <a:cubicBezTo>
                      <a:pt x="55" y="41"/>
                      <a:pt x="55" y="41"/>
                      <a:pt x="55" y="41"/>
                    </a:cubicBezTo>
                    <a:lnTo>
                      <a:pt x="54" y="7"/>
                    </a:lnTo>
                    <a:close/>
                  </a:path>
                </a:pathLst>
              </a:custGeom>
              <a:solidFill>
                <a:srgbClr val="5C9D46"/>
              </a:solidFill>
              <a:ln w="9525">
                <a:noFill/>
                <a:round/>
                <a:headEnd/>
                <a:tailEnd/>
              </a:ln>
            </p:spPr>
            <p:txBody>
              <a:bodyPr/>
              <a:lstStyle/>
              <a:p>
                <a:endParaRPr lang="en-US"/>
              </a:p>
            </p:txBody>
          </p:sp>
          <p:sp>
            <p:nvSpPr>
              <p:cNvPr id="29112" name="Freeform 1283"/>
              <p:cNvSpPr>
                <a:spLocks/>
              </p:cNvSpPr>
              <p:nvPr/>
            </p:nvSpPr>
            <p:spPr bwMode="auto">
              <a:xfrm>
                <a:off x="1497" y="2191"/>
                <a:ext cx="114" cy="264"/>
              </a:xfrm>
              <a:custGeom>
                <a:avLst/>
                <a:gdLst>
                  <a:gd name="T0" fmla="*/ 339730 w 55"/>
                  <a:gd name="T1" fmla="*/ 46306 h 127"/>
                  <a:gd name="T2" fmla="*/ 339730 w 55"/>
                  <a:gd name="T3" fmla="*/ 31709 h 127"/>
                  <a:gd name="T4" fmla="*/ 327744 w 55"/>
                  <a:gd name="T5" fmla="*/ 18170 h 127"/>
                  <a:gd name="T6" fmla="*/ 282380 w 55"/>
                  <a:gd name="T7" fmla="*/ 5904 h 127"/>
                  <a:gd name="T8" fmla="*/ 240092 w 55"/>
                  <a:gd name="T9" fmla="*/ 96258 h 127"/>
                  <a:gd name="T10" fmla="*/ 240092 w 55"/>
                  <a:gd name="T11" fmla="*/ 145088 h 127"/>
                  <a:gd name="T12" fmla="*/ 226487 w 55"/>
                  <a:gd name="T13" fmla="*/ 272712 h 127"/>
                  <a:gd name="T14" fmla="*/ 226487 w 55"/>
                  <a:gd name="T15" fmla="*/ 284829 h 127"/>
                  <a:gd name="T16" fmla="*/ 206093 w 55"/>
                  <a:gd name="T17" fmla="*/ 307105 h 127"/>
                  <a:gd name="T18" fmla="*/ 158122 w 55"/>
                  <a:gd name="T19" fmla="*/ 403756 h 127"/>
                  <a:gd name="T20" fmla="*/ 152716 w 55"/>
                  <a:gd name="T21" fmla="*/ 435388 h 127"/>
                  <a:gd name="T22" fmla="*/ 81676 w 55"/>
                  <a:gd name="T23" fmla="*/ 519473 h 127"/>
                  <a:gd name="T24" fmla="*/ 5779 w 55"/>
                  <a:gd name="T25" fmla="*/ 780567 h 127"/>
                  <a:gd name="T26" fmla="*/ 11978 w 55"/>
                  <a:gd name="T27" fmla="*/ 807435 h 127"/>
                  <a:gd name="T28" fmla="*/ 17757 w 55"/>
                  <a:gd name="T29" fmla="*/ 813804 h 127"/>
                  <a:gd name="T30" fmla="*/ 64472 w 55"/>
                  <a:gd name="T31" fmla="*/ 820974 h 127"/>
                  <a:gd name="T32" fmla="*/ 113092 w 55"/>
                  <a:gd name="T33" fmla="*/ 748498 h 127"/>
                  <a:gd name="T34" fmla="*/ 158122 w 55"/>
                  <a:gd name="T35" fmla="*/ 597989 h 127"/>
                  <a:gd name="T36" fmla="*/ 226487 w 55"/>
                  <a:gd name="T37" fmla="*/ 513865 h 127"/>
                  <a:gd name="T38" fmla="*/ 252147 w 55"/>
                  <a:gd name="T39" fmla="*/ 494462 h 127"/>
                  <a:gd name="T40" fmla="*/ 269050 w 55"/>
                  <a:gd name="T41" fmla="*/ 435388 h 127"/>
                  <a:gd name="T42" fmla="*/ 294358 w 55"/>
                  <a:gd name="T43" fmla="*/ 368816 h 127"/>
                  <a:gd name="T44" fmla="*/ 300137 w 55"/>
                  <a:gd name="T45" fmla="*/ 368816 h 127"/>
                  <a:gd name="T46" fmla="*/ 327744 w 55"/>
                  <a:gd name="T47" fmla="*/ 344876 h 127"/>
                  <a:gd name="T48" fmla="*/ 333831 w 55"/>
                  <a:gd name="T49" fmla="*/ 339280 h 127"/>
                  <a:gd name="T50" fmla="*/ 333831 w 55"/>
                  <a:gd name="T51" fmla="*/ 284829 h 127"/>
                  <a:gd name="T52" fmla="*/ 339730 w 55"/>
                  <a:gd name="T53" fmla="*/ 272712 h 127"/>
                  <a:gd name="T54" fmla="*/ 345501 w 55"/>
                  <a:gd name="T55" fmla="*/ 266655 h 127"/>
                  <a:gd name="T56" fmla="*/ 345501 w 55"/>
                  <a:gd name="T57" fmla="*/ 266655 h 127"/>
                  <a:gd name="T58" fmla="*/ 339730 w 55"/>
                  <a:gd name="T59" fmla="*/ 46306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4" y="7"/>
                    </a:moveTo>
                    <a:cubicBezTo>
                      <a:pt x="54" y="6"/>
                      <a:pt x="54" y="5"/>
                      <a:pt x="54" y="5"/>
                    </a:cubicBezTo>
                    <a:cubicBezTo>
                      <a:pt x="53" y="4"/>
                      <a:pt x="52" y="3"/>
                      <a:pt x="52" y="3"/>
                    </a:cubicBezTo>
                    <a:cubicBezTo>
                      <a:pt x="51" y="1"/>
                      <a:pt x="48" y="0"/>
                      <a:pt x="45" y="1"/>
                    </a:cubicBezTo>
                    <a:cubicBezTo>
                      <a:pt x="41" y="3"/>
                      <a:pt x="38" y="9"/>
                      <a:pt x="38" y="15"/>
                    </a:cubicBezTo>
                    <a:cubicBezTo>
                      <a:pt x="38" y="16"/>
                      <a:pt x="38" y="19"/>
                      <a:pt x="38" y="22"/>
                    </a:cubicBezTo>
                    <a:cubicBezTo>
                      <a:pt x="35" y="28"/>
                      <a:pt x="36" y="36"/>
                      <a:pt x="36" y="42"/>
                    </a:cubicBezTo>
                    <a:cubicBezTo>
                      <a:pt x="36" y="43"/>
                      <a:pt x="36" y="43"/>
                      <a:pt x="36" y="44"/>
                    </a:cubicBezTo>
                    <a:cubicBezTo>
                      <a:pt x="35" y="44"/>
                      <a:pt x="34" y="46"/>
                      <a:pt x="33" y="47"/>
                    </a:cubicBezTo>
                    <a:cubicBezTo>
                      <a:pt x="29" y="51"/>
                      <a:pt x="27" y="56"/>
                      <a:pt x="25" y="62"/>
                    </a:cubicBezTo>
                    <a:cubicBezTo>
                      <a:pt x="25" y="64"/>
                      <a:pt x="24" y="65"/>
                      <a:pt x="24" y="67"/>
                    </a:cubicBezTo>
                    <a:cubicBezTo>
                      <a:pt x="20" y="70"/>
                      <a:pt x="16" y="75"/>
                      <a:pt x="13" y="80"/>
                    </a:cubicBezTo>
                    <a:cubicBezTo>
                      <a:pt x="5" y="92"/>
                      <a:pt x="0" y="107"/>
                      <a:pt x="1" y="120"/>
                    </a:cubicBezTo>
                    <a:cubicBezTo>
                      <a:pt x="1" y="122"/>
                      <a:pt x="1" y="123"/>
                      <a:pt x="2" y="124"/>
                    </a:cubicBezTo>
                    <a:cubicBezTo>
                      <a:pt x="2" y="125"/>
                      <a:pt x="3" y="125"/>
                      <a:pt x="3" y="125"/>
                    </a:cubicBezTo>
                    <a:cubicBezTo>
                      <a:pt x="5" y="127"/>
                      <a:pt x="7" y="127"/>
                      <a:pt x="10" y="126"/>
                    </a:cubicBezTo>
                    <a:cubicBezTo>
                      <a:pt x="14" y="125"/>
                      <a:pt x="18" y="120"/>
                      <a:pt x="18" y="115"/>
                    </a:cubicBezTo>
                    <a:cubicBezTo>
                      <a:pt x="19" y="107"/>
                      <a:pt x="21" y="99"/>
                      <a:pt x="25" y="92"/>
                    </a:cubicBezTo>
                    <a:cubicBezTo>
                      <a:pt x="28" y="87"/>
                      <a:pt x="32" y="82"/>
                      <a:pt x="36" y="79"/>
                    </a:cubicBezTo>
                    <a:cubicBezTo>
                      <a:pt x="36" y="79"/>
                      <a:pt x="40" y="76"/>
                      <a:pt x="40" y="76"/>
                    </a:cubicBezTo>
                    <a:cubicBezTo>
                      <a:pt x="40" y="75"/>
                      <a:pt x="42" y="67"/>
                      <a:pt x="43" y="67"/>
                    </a:cubicBezTo>
                    <a:cubicBezTo>
                      <a:pt x="44" y="60"/>
                      <a:pt x="45" y="58"/>
                      <a:pt x="47" y="57"/>
                    </a:cubicBezTo>
                    <a:cubicBezTo>
                      <a:pt x="47" y="57"/>
                      <a:pt x="47" y="57"/>
                      <a:pt x="48" y="57"/>
                    </a:cubicBezTo>
                    <a:cubicBezTo>
                      <a:pt x="52" y="53"/>
                      <a:pt x="52" y="53"/>
                      <a:pt x="52" y="53"/>
                    </a:cubicBezTo>
                    <a:cubicBezTo>
                      <a:pt x="52" y="53"/>
                      <a:pt x="53" y="52"/>
                      <a:pt x="53" y="52"/>
                    </a:cubicBezTo>
                    <a:cubicBezTo>
                      <a:pt x="53" y="51"/>
                      <a:pt x="53" y="45"/>
                      <a:pt x="53" y="44"/>
                    </a:cubicBezTo>
                    <a:cubicBezTo>
                      <a:pt x="53" y="44"/>
                      <a:pt x="53" y="42"/>
                      <a:pt x="54" y="42"/>
                    </a:cubicBezTo>
                    <a:cubicBezTo>
                      <a:pt x="55" y="41"/>
                      <a:pt x="55" y="41"/>
                      <a:pt x="55" y="41"/>
                    </a:cubicBezTo>
                    <a:cubicBezTo>
                      <a:pt x="55" y="41"/>
                      <a:pt x="55" y="41"/>
                      <a:pt x="55" y="41"/>
                    </a:cubicBezTo>
                    <a:lnTo>
                      <a:pt x="54" y="7"/>
                    </a:lnTo>
                    <a:close/>
                  </a:path>
                </a:pathLst>
              </a:custGeom>
              <a:solidFill>
                <a:srgbClr val="5D9D47"/>
              </a:solidFill>
              <a:ln w="9525">
                <a:noFill/>
                <a:round/>
                <a:headEnd/>
                <a:tailEnd/>
              </a:ln>
            </p:spPr>
            <p:txBody>
              <a:bodyPr/>
              <a:lstStyle/>
              <a:p>
                <a:endParaRPr lang="en-US"/>
              </a:p>
            </p:txBody>
          </p:sp>
          <p:sp>
            <p:nvSpPr>
              <p:cNvPr id="29113" name="Freeform 1284"/>
              <p:cNvSpPr>
                <a:spLocks/>
              </p:cNvSpPr>
              <p:nvPr/>
            </p:nvSpPr>
            <p:spPr bwMode="auto">
              <a:xfrm>
                <a:off x="1499" y="2191"/>
                <a:ext cx="112" cy="264"/>
              </a:xfrm>
              <a:custGeom>
                <a:avLst/>
                <a:gdLst>
                  <a:gd name="T0" fmla="*/ 336037 w 54"/>
                  <a:gd name="T1" fmla="*/ 46306 h 127"/>
                  <a:gd name="T2" fmla="*/ 330041 w 54"/>
                  <a:gd name="T3" fmla="*/ 31709 h 127"/>
                  <a:gd name="T4" fmla="*/ 323902 w 54"/>
                  <a:gd name="T5" fmla="*/ 18170 h 127"/>
                  <a:gd name="T6" fmla="*/ 278372 w 54"/>
                  <a:gd name="T7" fmla="*/ 12273 h 127"/>
                  <a:gd name="T8" fmla="*/ 235965 w 54"/>
                  <a:gd name="T9" fmla="*/ 96258 h 127"/>
                  <a:gd name="T10" fmla="*/ 235965 w 54"/>
                  <a:gd name="T11" fmla="*/ 145088 h 127"/>
                  <a:gd name="T12" fmla="*/ 222268 w 54"/>
                  <a:gd name="T13" fmla="*/ 278927 h 127"/>
                  <a:gd name="T14" fmla="*/ 222268 w 54"/>
                  <a:gd name="T15" fmla="*/ 284829 h 127"/>
                  <a:gd name="T16" fmla="*/ 201801 w 54"/>
                  <a:gd name="T17" fmla="*/ 307105 h 127"/>
                  <a:gd name="T18" fmla="*/ 153411 w 54"/>
                  <a:gd name="T19" fmla="*/ 403756 h 127"/>
                  <a:gd name="T20" fmla="*/ 146967 w 54"/>
                  <a:gd name="T21" fmla="*/ 435388 h 127"/>
                  <a:gd name="T22" fmla="*/ 76722 w 54"/>
                  <a:gd name="T23" fmla="*/ 519473 h 127"/>
                  <a:gd name="T24" fmla="*/ 0 w 54"/>
                  <a:gd name="T25" fmla="*/ 780567 h 127"/>
                  <a:gd name="T26" fmla="*/ 5791 w 54"/>
                  <a:gd name="T27" fmla="*/ 807435 h 127"/>
                  <a:gd name="T28" fmla="*/ 17835 w 54"/>
                  <a:gd name="T29" fmla="*/ 813804 h 127"/>
                  <a:gd name="T30" fmla="*/ 57458 w 54"/>
                  <a:gd name="T31" fmla="*/ 820974 h 127"/>
                  <a:gd name="T32" fmla="*/ 107165 w 54"/>
                  <a:gd name="T33" fmla="*/ 748498 h 127"/>
                  <a:gd name="T34" fmla="*/ 153411 w 54"/>
                  <a:gd name="T35" fmla="*/ 597989 h 127"/>
                  <a:gd name="T36" fmla="*/ 222268 w 54"/>
                  <a:gd name="T37" fmla="*/ 513865 h 127"/>
                  <a:gd name="T38" fmla="*/ 247172 w 54"/>
                  <a:gd name="T39" fmla="*/ 494462 h 127"/>
                  <a:gd name="T40" fmla="*/ 265015 w 54"/>
                  <a:gd name="T41" fmla="*/ 435388 h 127"/>
                  <a:gd name="T42" fmla="*/ 290383 w 54"/>
                  <a:gd name="T43" fmla="*/ 368816 h 127"/>
                  <a:gd name="T44" fmla="*/ 296234 w 54"/>
                  <a:gd name="T45" fmla="*/ 368816 h 127"/>
                  <a:gd name="T46" fmla="*/ 323902 w 54"/>
                  <a:gd name="T47" fmla="*/ 344876 h 127"/>
                  <a:gd name="T48" fmla="*/ 330041 w 54"/>
                  <a:gd name="T49" fmla="*/ 339280 h 127"/>
                  <a:gd name="T50" fmla="*/ 330041 w 54"/>
                  <a:gd name="T51" fmla="*/ 284829 h 127"/>
                  <a:gd name="T52" fmla="*/ 336037 w 54"/>
                  <a:gd name="T53" fmla="*/ 272712 h 127"/>
                  <a:gd name="T54" fmla="*/ 341756 w 54"/>
                  <a:gd name="T55" fmla="*/ 266655 h 127"/>
                  <a:gd name="T56" fmla="*/ 341756 w 54"/>
                  <a:gd name="T57" fmla="*/ 266655 h 127"/>
                  <a:gd name="T58" fmla="*/ 336037 w 54"/>
                  <a:gd name="T59" fmla="*/ 46306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127"/>
                  <a:gd name="T92" fmla="*/ 54 w 54"/>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127">
                    <a:moveTo>
                      <a:pt x="53" y="7"/>
                    </a:moveTo>
                    <a:cubicBezTo>
                      <a:pt x="53" y="6"/>
                      <a:pt x="53" y="5"/>
                      <a:pt x="52" y="5"/>
                    </a:cubicBezTo>
                    <a:cubicBezTo>
                      <a:pt x="52" y="4"/>
                      <a:pt x="51" y="3"/>
                      <a:pt x="51" y="3"/>
                    </a:cubicBezTo>
                    <a:cubicBezTo>
                      <a:pt x="50" y="1"/>
                      <a:pt x="47" y="0"/>
                      <a:pt x="44" y="2"/>
                    </a:cubicBezTo>
                    <a:cubicBezTo>
                      <a:pt x="40" y="3"/>
                      <a:pt x="37" y="9"/>
                      <a:pt x="37" y="15"/>
                    </a:cubicBezTo>
                    <a:cubicBezTo>
                      <a:pt x="37" y="16"/>
                      <a:pt x="37" y="19"/>
                      <a:pt x="37" y="22"/>
                    </a:cubicBezTo>
                    <a:cubicBezTo>
                      <a:pt x="34" y="28"/>
                      <a:pt x="35" y="36"/>
                      <a:pt x="35" y="43"/>
                    </a:cubicBezTo>
                    <a:cubicBezTo>
                      <a:pt x="35" y="43"/>
                      <a:pt x="35" y="43"/>
                      <a:pt x="35" y="44"/>
                    </a:cubicBezTo>
                    <a:cubicBezTo>
                      <a:pt x="34" y="45"/>
                      <a:pt x="33" y="46"/>
                      <a:pt x="32" y="47"/>
                    </a:cubicBezTo>
                    <a:cubicBezTo>
                      <a:pt x="28" y="51"/>
                      <a:pt x="26" y="56"/>
                      <a:pt x="24" y="62"/>
                    </a:cubicBezTo>
                    <a:cubicBezTo>
                      <a:pt x="24" y="64"/>
                      <a:pt x="23" y="65"/>
                      <a:pt x="23" y="67"/>
                    </a:cubicBezTo>
                    <a:cubicBezTo>
                      <a:pt x="19" y="71"/>
                      <a:pt x="15" y="75"/>
                      <a:pt x="12" y="80"/>
                    </a:cubicBezTo>
                    <a:cubicBezTo>
                      <a:pt x="4" y="92"/>
                      <a:pt x="0" y="107"/>
                      <a:pt x="0" y="120"/>
                    </a:cubicBezTo>
                    <a:cubicBezTo>
                      <a:pt x="0" y="122"/>
                      <a:pt x="0" y="123"/>
                      <a:pt x="1" y="124"/>
                    </a:cubicBezTo>
                    <a:cubicBezTo>
                      <a:pt x="1" y="125"/>
                      <a:pt x="2" y="125"/>
                      <a:pt x="3" y="125"/>
                    </a:cubicBezTo>
                    <a:cubicBezTo>
                      <a:pt x="4" y="126"/>
                      <a:pt x="6" y="127"/>
                      <a:pt x="9" y="126"/>
                    </a:cubicBezTo>
                    <a:cubicBezTo>
                      <a:pt x="13" y="125"/>
                      <a:pt x="17" y="120"/>
                      <a:pt x="17" y="115"/>
                    </a:cubicBezTo>
                    <a:cubicBezTo>
                      <a:pt x="18" y="107"/>
                      <a:pt x="20" y="99"/>
                      <a:pt x="24" y="92"/>
                    </a:cubicBezTo>
                    <a:cubicBezTo>
                      <a:pt x="27" y="87"/>
                      <a:pt x="31" y="82"/>
                      <a:pt x="35" y="79"/>
                    </a:cubicBezTo>
                    <a:cubicBezTo>
                      <a:pt x="35" y="79"/>
                      <a:pt x="39" y="76"/>
                      <a:pt x="39" y="76"/>
                    </a:cubicBezTo>
                    <a:cubicBezTo>
                      <a:pt x="39" y="75"/>
                      <a:pt x="41" y="67"/>
                      <a:pt x="42" y="67"/>
                    </a:cubicBezTo>
                    <a:cubicBezTo>
                      <a:pt x="43" y="60"/>
                      <a:pt x="44" y="58"/>
                      <a:pt x="46" y="57"/>
                    </a:cubicBezTo>
                    <a:cubicBezTo>
                      <a:pt x="46" y="57"/>
                      <a:pt x="46" y="57"/>
                      <a:pt x="47" y="57"/>
                    </a:cubicBezTo>
                    <a:cubicBezTo>
                      <a:pt x="51" y="53"/>
                      <a:pt x="51" y="53"/>
                      <a:pt x="51" y="53"/>
                    </a:cubicBezTo>
                    <a:cubicBezTo>
                      <a:pt x="51" y="53"/>
                      <a:pt x="52" y="52"/>
                      <a:pt x="52" y="52"/>
                    </a:cubicBezTo>
                    <a:cubicBezTo>
                      <a:pt x="52" y="51"/>
                      <a:pt x="52" y="45"/>
                      <a:pt x="52" y="44"/>
                    </a:cubicBezTo>
                    <a:cubicBezTo>
                      <a:pt x="52" y="44"/>
                      <a:pt x="52" y="42"/>
                      <a:pt x="53" y="42"/>
                    </a:cubicBezTo>
                    <a:cubicBezTo>
                      <a:pt x="54" y="41"/>
                      <a:pt x="54" y="41"/>
                      <a:pt x="54" y="41"/>
                    </a:cubicBezTo>
                    <a:cubicBezTo>
                      <a:pt x="54" y="41"/>
                      <a:pt x="54" y="41"/>
                      <a:pt x="54" y="41"/>
                    </a:cubicBezTo>
                    <a:lnTo>
                      <a:pt x="53" y="7"/>
                    </a:lnTo>
                    <a:close/>
                  </a:path>
                </a:pathLst>
              </a:custGeom>
              <a:solidFill>
                <a:srgbClr val="5E9E48"/>
              </a:solidFill>
              <a:ln w="9525">
                <a:noFill/>
                <a:round/>
                <a:headEnd/>
                <a:tailEnd/>
              </a:ln>
            </p:spPr>
            <p:txBody>
              <a:bodyPr/>
              <a:lstStyle/>
              <a:p>
                <a:endParaRPr lang="en-US"/>
              </a:p>
            </p:txBody>
          </p:sp>
          <p:sp>
            <p:nvSpPr>
              <p:cNvPr id="29114" name="Freeform 1285"/>
              <p:cNvSpPr>
                <a:spLocks/>
              </p:cNvSpPr>
              <p:nvPr/>
            </p:nvSpPr>
            <p:spPr bwMode="auto">
              <a:xfrm>
                <a:off x="1499" y="2191"/>
                <a:ext cx="112" cy="264"/>
              </a:xfrm>
              <a:custGeom>
                <a:avLst/>
                <a:gdLst>
                  <a:gd name="T0" fmla="*/ 336037 w 54"/>
                  <a:gd name="T1" fmla="*/ 46306 h 127"/>
                  <a:gd name="T2" fmla="*/ 330041 w 54"/>
                  <a:gd name="T3" fmla="*/ 25512 h 127"/>
                  <a:gd name="T4" fmla="*/ 323902 w 54"/>
                  <a:gd name="T5" fmla="*/ 18170 h 127"/>
                  <a:gd name="T6" fmla="*/ 278372 w 54"/>
                  <a:gd name="T7" fmla="*/ 12273 h 127"/>
                  <a:gd name="T8" fmla="*/ 235965 w 54"/>
                  <a:gd name="T9" fmla="*/ 96258 h 127"/>
                  <a:gd name="T10" fmla="*/ 235965 w 54"/>
                  <a:gd name="T11" fmla="*/ 145088 h 127"/>
                  <a:gd name="T12" fmla="*/ 222268 w 54"/>
                  <a:gd name="T13" fmla="*/ 278927 h 127"/>
                  <a:gd name="T14" fmla="*/ 222268 w 54"/>
                  <a:gd name="T15" fmla="*/ 284829 h 127"/>
                  <a:gd name="T16" fmla="*/ 201801 w 54"/>
                  <a:gd name="T17" fmla="*/ 307105 h 127"/>
                  <a:gd name="T18" fmla="*/ 153411 w 54"/>
                  <a:gd name="T19" fmla="*/ 403756 h 127"/>
                  <a:gd name="T20" fmla="*/ 146967 w 54"/>
                  <a:gd name="T21" fmla="*/ 435388 h 127"/>
                  <a:gd name="T22" fmla="*/ 76722 w 54"/>
                  <a:gd name="T23" fmla="*/ 519473 h 127"/>
                  <a:gd name="T24" fmla="*/ 0 w 54"/>
                  <a:gd name="T25" fmla="*/ 789341 h 127"/>
                  <a:gd name="T26" fmla="*/ 5791 w 54"/>
                  <a:gd name="T27" fmla="*/ 807435 h 127"/>
                  <a:gd name="T28" fmla="*/ 17835 w 54"/>
                  <a:gd name="T29" fmla="*/ 813804 h 127"/>
                  <a:gd name="T30" fmla="*/ 57458 w 54"/>
                  <a:gd name="T31" fmla="*/ 820974 h 127"/>
                  <a:gd name="T32" fmla="*/ 107165 w 54"/>
                  <a:gd name="T33" fmla="*/ 748498 h 127"/>
                  <a:gd name="T34" fmla="*/ 153411 w 54"/>
                  <a:gd name="T35" fmla="*/ 597989 h 127"/>
                  <a:gd name="T36" fmla="*/ 222268 w 54"/>
                  <a:gd name="T37" fmla="*/ 513865 h 127"/>
                  <a:gd name="T38" fmla="*/ 247172 w 54"/>
                  <a:gd name="T39" fmla="*/ 494462 h 127"/>
                  <a:gd name="T40" fmla="*/ 259183 w 54"/>
                  <a:gd name="T41" fmla="*/ 435388 h 127"/>
                  <a:gd name="T42" fmla="*/ 290383 w 54"/>
                  <a:gd name="T43" fmla="*/ 368816 h 127"/>
                  <a:gd name="T44" fmla="*/ 296234 w 54"/>
                  <a:gd name="T45" fmla="*/ 368816 h 127"/>
                  <a:gd name="T46" fmla="*/ 323902 w 54"/>
                  <a:gd name="T47" fmla="*/ 344876 h 127"/>
                  <a:gd name="T48" fmla="*/ 330041 w 54"/>
                  <a:gd name="T49" fmla="*/ 339280 h 127"/>
                  <a:gd name="T50" fmla="*/ 330041 w 54"/>
                  <a:gd name="T51" fmla="*/ 284829 h 127"/>
                  <a:gd name="T52" fmla="*/ 336037 w 54"/>
                  <a:gd name="T53" fmla="*/ 272712 h 127"/>
                  <a:gd name="T54" fmla="*/ 341756 w 54"/>
                  <a:gd name="T55" fmla="*/ 266655 h 127"/>
                  <a:gd name="T56" fmla="*/ 341756 w 54"/>
                  <a:gd name="T57" fmla="*/ 266655 h 127"/>
                  <a:gd name="T58" fmla="*/ 336037 w 54"/>
                  <a:gd name="T59" fmla="*/ 46306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127"/>
                  <a:gd name="T92" fmla="*/ 54 w 54"/>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127">
                    <a:moveTo>
                      <a:pt x="53" y="7"/>
                    </a:moveTo>
                    <a:cubicBezTo>
                      <a:pt x="53" y="6"/>
                      <a:pt x="53" y="5"/>
                      <a:pt x="52" y="4"/>
                    </a:cubicBezTo>
                    <a:cubicBezTo>
                      <a:pt x="52" y="4"/>
                      <a:pt x="51" y="3"/>
                      <a:pt x="51" y="3"/>
                    </a:cubicBezTo>
                    <a:cubicBezTo>
                      <a:pt x="49" y="1"/>
                      <a:pt x="47" y="0"/>
                      <a:pt x="44" y="2"/>
                    </a:cubicBezTo>
                    <a:cubicBezTo>
                      <a:pt x="40" y="3"/>
                      <a:pt x="37" y="9"/>
                      <a:pt x="37" y="15"/>
                    </a:cubicBezTo>
                    <a:cubicBezTo>
                      <a:pt x="37" y="16"/>
                      <a:pt x="37" y="19"/>
                      <a:pt x="37" y="22"/>
                    </a:cubicBezTo>
                    <a:cubicBezTo>
                      <a:pt x="34" y="28"/>
                      <a:pt x="35" y="36"/>
                      <a:pt x="35" y="43"/>
                    </a:cubicBezTo>
                    <a:cubicBezTo>
                      <a:pt x="35" y="43"/>
                      <a:pt x="35" y="43"/>
                      <a:pt x="35" y="44"/>
                    </a:cubicBezTo>
                    <a:cubicBezTo>
                      <a:pt x="34" y="45"/>
                      <a:pt x="33" y="46"/>
                      <a:pt x="32" y="47"/>
                    </a:cubicBezTo>
                    <a:cubicBezTo>
                      <a:pt x="28" y="51"/>
                      <a:pt x="26" y="56"/>
                      <a:pt x="24" y="62"/>
                    </a:cubicBezTo>
                    <a:cubicBezTo>
                      <a:pt x="24" y="64"/>
                      <a:pt x="23" y="65"/>
                      <a:pt x="23" y="67"/>
                    </a:cubicBezTo>
                    <a:cubicBezTo>
                      <a:pt x="19" y="71"/>
                      <a:pt x="15" y="75"/>
                      <a:pt x="12" y="80"/>
                    </a:cubicBezTo>
                    <a:cubicBezTo>
                      <a:pt x="4" y="92"/>
                      <a:pt x="0" y="107"/>
                      <a:pt x="0" y="121"/>
                    </a:cubicBezTo>
                    <a:cubicBezTo>
                      <a:pt x="0" y="122"/>
                      <a:pt x="0" y="123"/>
                      <a:pt x="1" y="124"/>
                    </a:cubicBezTo>
                    <a:cubicBezTo>
                      <a:pt x="1" y="125"/>
                      <a:pt x="2" y="125"/>
                      <a:pt x="3" y="125"/>
                    </a:cubicBezTo>
                    <a:cubicBezTo>
                      <a:pt x="4" y="126"/>
                      <a:pt x="6" y="127"/>
                      <a:pt x="9" y="126"/>
                    </a:cubicBezTo>
                    <a:cubicBezTo>
                      <a:pt x="13" y="125"/>
                      <a:pt x="17" y="120"/>
                      <a:pt x="17" y="115"/>
                    </a:cubicBezTo>
                    <a:cubicBezTo>
                      <a:pt x="18" y="107"/>
                      <a:pt x="20" y="99"/>
                      <a:pt x="24" y="92"/>
                    </a:cubicBezTo>
                    <a:cubicBezTo>
                      <a:pt x="27" y="87"/>
                      <a:pt x="31" y="82"/>
                      <a:pt x="35" y="79"/>
                    </a:cubicBezTo>
                    <a:cubicBezTo>
                      <a:pt x="35" y="79"/>
                      <a:pt x="38" y="76"/>
                      <a:pt x="39" y="76"/>
                    </a:cubicBezTo>
                    <a:cubicBezTo>
                      <a:pt x="39" y="75"/>
                      <a:pt x="41" y="67"/>
                      <a:pt x="41" y="67"/>
                    </a:cubicBezTo>
                    <a:cubicBezTo>
                      <a:pt x="43" y="60"/>
                      <a:pt x="44" y="58"/>
                      <a:pt x="46" y="57"/>
                    </a:cubicBezTo>
                    <a:cubicBezTo>
                      <a:pt x="46" y="57"/>
                      <a:pt x="46" y="57"/>
                      <a:pt x="47" y="57"/>
                    </a:cubicBezTo>
                    <a:cubicBezTo>
                      <a:pt x="51" y="53"/>
                      <a:pt x="51" y="53"/>
                      <a:pt x="51" y="53"/>
                    </a:cubicBezTo>
                    <a:cubicBezTo>
                      <a:pt x="51" y="53"/>
                      <a:pt x="52" y="52"/>
                      <a:pt x="52" y="52"/>
                    </a:cubicBezTo>
                    <a:cubicBezTo>
                      <a:pt x="52" y="51"/>
                      <a:pt x="51" y="45"/>
                      <a:pt x="52" y="44"/>
                    </a:cubicBezTo>
                    <a:cubicBezTo>
                      <a:pt x="52" y="44"/>
                      <a:pt x="52" y="42"/>
                      <a:pt x="53" y="42"/>
                    </a:cubicBezTo>
                    <a:cubicBezTo>
                      <a:pt x="54" y="41"/>
                      <a:pt x="54" y="41"/>
                      <a:pt x="54" y="41"/>
                    </a:cubicBezTo>
                    <a:cubicBezTo>
                      <a:pt x="54" y="41"/>
                      <a:pt x="54" y="41"/>
                      <a:pt x="54" y="41"/>
                    </a:cubicBezTo>
                    <a:lnTo>
                      <a:pt x="53" y="7"/>
                    </a:lnTo>
                    <a:close/>
                  </a:path>
                </a:pathLst>
              </a:custGeom>
              <a:solidFill>
                <a:srgbClr val="5F9E48"/>
              </a:solidFill>
              <a:ln w="9525">
                <a:noFill/>
                <a:round/>
                <a:headEnd/>
                <a:tailEnd/>
              </a:ln>
            </p:spPr>
            <p:txBody>
              <a:bodyPr/>
              <a:lstStyle/>
              <a:p>
                <a:endParaRPr lang="en-US"/>
              </a:p>
            </p:txBody>
          </p:sp>
          <p:sp>
            <p:nvSpPr>
              <p:cNvPr id="29115" name="Freeform 1286"/>
              <p:cNvSpPr>
                <a:spLocks/>
              </p:cNvSpPr>
              <p:nvPr/>
            </p:nvSpPr>
            <p:spPr bwMode="auto">
              <a:xfrm>
                <a:off x="1499" y="2191"/>
                <a:ext cx="112" cy="264"/>
              </a:xfrm>
              <a:custGeom>
                <a:avLst/>
                <a:gdLst>
                  <a:gd name="T0" fmla="*/ 336037 w 54"/>
                  <a:gd name="T1" fmla="*/ 46306 h 127"/>
                  <a:gd name="T2" fmla="*/ 330041 w 54"/>
                  <a:gd name="T3" fmla="*/ 25512 h 127"/>
                  <a:gd name="T4" fmla="*/ 323902 w 54"/>
                  <a:gd name="T5" fmla="*/ 18170 h 127"/>
                  <a:gd name="T6" fmla="*/ 278372 w 54"/>
                  <a:gd name="T7" fmla="*/ 12273 h 127"/>
                  <a:gd name="T8" fmla="*/ 235965 w 54"/>
                  <a:gd name="T9" fmla="*/ 96258 h 127"/>
                  <a:gd name="T10" fmla="*/ 235965 w 54"/>
                  <a:gd name="T11" fmla="*/ 145088 h 127"/>
                  <a:gd name="T12" fmla="*/ 222268 w 54"/>
                  <a:gd name="T13" fmla="*/ 278927 h 127"/>
                  <a:gd name="T14" fmla="*/ 222268 w 54"/>
                  <a:gd name="T15" fmla="*/ 284829 h 127"/>
                  <a:gd name="T16" fmla="*/ 201801 w 54"/>
                  <a:gd name="T17" fmla="*/ 307105 h 127"/>
                  <a:gd name="T18" fmla="*/ 153411 w 54"/>
                  <a:gd name="T19" fmla="*/ 403756 h 127"/>
                  <a:gd name="T20" fmla="*/ 146967 w 54"/>
                  <a:gd name="T21" fmla="*/ 435388 h 127"/>
                  <a:gd name="T22" fmla="*/ 76722 w 54"/>
                  <a:gd name="T23" fmla="*/ 519473 h 127"/>
                  <a:gd name="T24" fmla="*/ 0 w 54"/>
                  <a:gd name="T25" fmla="*/ 789341 h 127"/>
                  <a:gd name="T26" fmla="*/ 5791 w 54"/>
                  <a:gd name="T27" fmla="*/ 807435 h 127"/>
                  <a:gd name="T28" fmla="*/ 17835 w 54"/>
                  <a:gd name="T29" fmla="*/ 813804 h 127"/>
                  <a:gd name="T30" fmla="*/ 57458 w 54"/>
                  <a:gd name="T31" fmla="*/ 820974 h 127"/>
                  <a:gd name="T32" fmla="*/ 107165 w 54"/>
                  <a:gd name="T33" fmla="*/ 748498 h 127"/>
                  <a:gd name="T34" fmla="*/ 153411 w 54"/>
                  <a:gd name="T35" fmla="*/ 597989 h 127"/>
                  <a:gd name="T36" fmla="*/ 222268 w 54"/>
                  <a:gd name="T37" fmla="*/ 513865 h 127"/>
                  <a:gd name="T38" fmla="*/ 247172 w 54"/>
                  <a:gd name="T39" fmla="*/ 494462 h 127"/>
                  <a:gd name="T40" fmla="*/ 259183 w 54"/>
                  <a:gd name="T41" fmla="*/ 435388 h 127"/>
                  <a:gd name="T42" fmla="*/ 290383 w 54"/>
                  <a:gd name="T43" fmla="*/ 368816 h 127"/>
                  <a:gd name="T44" fmla="*/ 290383 w 54"/>
                  <a:gd name="T45" fmla="*/ 368816 h 127"/>
                  <a:gd name="T46" fmla="*/ 318186 w 54"/>
                  <a:gd name="T47" fmla="*/ 344876 h 127"/>
                  <a:gd name="T48" fmla="*/ 323902 w 54"/>
                  <a:gd name="T49" fmla="*/ 339280 h 127"/>
                  <a:gd name="T50" fmla="*/ 330041 w 54"/>
                  <a:gd name="T51" fmla="*/ 284829 h 127"/>
                  <a:gd name="T52" fmla="*/ 336037 w 54"/>
                  <a:gd name="T53" fmla="*/ 272712 h 127"/>
                  <a:gd name="T54" fmla="*/ 341756 w 54"/>
                  <a:gd name="T55" fmla="*/ 266655 h 127"/>
                  <a:gd name="T56" fmla="*/ 341756 w 54"/>
                  <a:gd name="T57" fmla="*/ 266655 h 127"/>
                  <a:gd name="T58" fmla="*/ 336037 w 54"/>
                  <a:gd name="T59" fmla="*/ 46306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127"/>
                  <a:gd name="T92" fmla="*/ 54 w 54"/>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127">
                    <a:moveTo>
                      <a:pt x="53" y="7"/>
                    </a:moveTo>
                    <a:cubicBezTo>
                      <a:pt x="53" y="6"/>
                      <a:pt x="53" y="5"/>
                      <a:pt x="52" y="4"/>
                    </a:cubicBezTo>
                    <a:cubicBezTo>
                      <a:pt x="52" y="4"/>
                      <a:pt x="51" y="3"/>
                      <a:pt x="51" y="3"/>
                    </a:cubicBezTo>
                    <a:cubicBezTo>
                      <a:pt x="49" y="1"/>
                      <a:pt x="47" y="0"/>
                      <a:pt x="44" y="2"/>
                    </a:cubicBezTo>
                    <a:cubicBezTo>
                      <a:pt x="40" y="4"/>
                      <a:pt x="37" y="9"/>
                      <a:pt x="37" y="15"/>
                    </a:cubicBezTo>
                    <a:cubicBezTo>
                      <a:pt x="37" y="17"/>
                      <a:pt x="37" y="19"/>
                      <a:pt x="37" y="22"/>
                    </a:cubicBezTo>
                    <a:cubicBezTo>
                      <a:pt x="34" y="28"/>
                      <a:pt x="35" y="36"/>
                      <a:pt x="35" y="43"/>
                    </a:cubicBezTo>
                    <a:cubicBezTo>
                      <a:pt x="35" y="43"/>
                      <a:pt x="35" y="43"/>
                      <a:pt x="35" y="44"/>
                    </a:cubicBezTo>
                    <a:cubicBezTo>
                      <a:pt x="34" y="45"/>
                      <a:pt x="33" y="46"/>
                      <a:pt x="32" y="47"/>
                    </a:cubicBezTo>
                    <a:cubicBezTo>
                      <a:pt x="28" y="51"/>
                      <a:pt x="26" y="56"/>
                      <a:pt x="24" y="62"/>
                    </a:cubicBezTo>
                    <a:cubicBezTo>
                      <a:pt x="24" y="64"/>
                      <a:pt x="23" y="65"/>
                      <a:pt x="23" y="67"/>
                    </a:cubicBezTo>
                    <a:cubicBezTo>
                      <a:pt x="19" y="71"/>
                      <a:pt x="15" y="75"/>
                      <a:pt x="12" y="80"/>
                    </a:cubicBezTo>
                    <a:cubicBezTo>
                      <a:pt x="4" y="92"/>
                      <a:pt x="0" y="107"/>
                      <a:pt x="0" y="121"/>
                    </a:cubicBezTo>
                    <a:cubicBezTo>
                      <a:pt x="0" y="122"/>
                      <a:pt x="0" y="123"/>
                      <a:pt x="1" y="124"/>
                    </a:cubicBezTo>
                    <a:cubicBezTo>
                      <a:pt x="1" y="125"/>
                      <a:pt x="2" y="125"/>
                      <a:pt x="3" y="125"/>
                    </a:cubicBezTo>
                    <a:cubicBezTo>
                      <a:pt x="4" y="126"/>
                      <a:pt x="6" y="127"/>
                      <a:pt x="9" y="126"/>
                    </a:cubicBezTo>
                    <a:cubicBezTo>
                      <a:pt x="13" y="125"/>
                      <a:pt x="17" y="120"/>
                      <a:pt x="17" y="115"/>
                    </a:cubicBezTo>
                    <a:cubicBezTo>
                      <a:pt x="18" y="107"/>
                      <a:pt x="20" y="99"/>
                      <a:pt x="24" y="92"/>
                    </a:cubicBezTo>
                    <a:cubicBezTo>
                      <a:pt x="27" y="87"/>
                      <a:pt x="31" y="82"/>
                      <a:pt x="35" y="79"/>
                    </a:cubicBezTo>
                    <a:cubicBezTo>
                      <a:pt x="35" y="79"/>
                      <a:pt x="38" y="76"/>
                      <a:pt x="39" y="76"/>
                    </a:cubicBezTo>
                    <a:cubicBezTo>
                      <a:pt x="39" y="75"/>
                      <a:pt x="41" y="67"/>
                      <a:pt x="41" y="67"/>
                    </a:cubicBezTo>
                    <a:cubicBezTo>
                      <a:pt x="43" y="60"/>
                      <a:pt x="44" y="58"/>
                      <a:pt x="46" y="57"/>
                    </a:cubicBezTo>
                    <a:cubicBezTo>
                      <a:pt x="46" y="57"/>
                      <a:pt x="46" y="57"/>
                      <a:pt x="46" y="57"/>
                    </a:cubicBezTo>
                    <a:cubicBezTo>
                      <a:pt x="50" y="53"/>
                      <a:pt x="50" y="53"/>
                      <a:pt x="50" y="53"/>
                    </a:cubicBezTo>
                    <a:cubicBezTo>
                      <a:pt x="51" y="53"/>
                      <a:pt x="51" y="52"/>
                      <a:pt x="51" y="52"/>
                    </a:cubicBezTo>
                    <a:cubicBezTo>
                      <a:pt x="52" y="51"/>
                      <a:pt x="51" y="45"/>
                      <a:pt x="52" y="44"/>
                    </a:cubicBezTo>
                    <a:cubicBezTo>
                      <a:pt x="52" y="44"/>
                      <a:pt x="52" y="42"/>
                      <a:pt x="53" y="42"/>
                    </a:cubicBezTo>
                    <a:cubicBezTo>
                      <a:pt x="54" y="41"/>
                      <a:pt x="54" y="41"/>
                      <a:pt x="54" y="41"/>
                    </a:cubicBezTo>
                    <a:cubicBezTo>
                      <a:pt x="54" y="41"/>
                      <a:pt x="54" y="41"/>
                      <a:pt x="54" y="41"/>
                    </a:cubicBezTo>
                    <a:lnTo>
                      <a:pt x="53" y="7"/>
                    </a:lnTo>
                    <a:close/>
                  </a:path>
                </a:pathLst>
              </a:custGeom>
              <a:solidFill>
                <a:srgbClr val="609F49"/>
              </a:solidFill>
              <a:ln w="9525">
                <a:noFill/>
                <a:round/>
                <a:headEnd/>
                <a:tailEnd/>
              </a:ln>
            </p:spPr>
            <p:txBody>
              <a:bodyPr/>
              <a:lstStyle/>
              <a:p>
                <a:endParaRPr lang="en-US"/>
              </a:p>
            </p:txBody>
          </p:sp>
          <p:sp>
            <p:nvSpPr>
              <p:cNvPr id="29116" name="Freeform 1287"/>
              <p:cNvSpPr>
                <a:spLocks/>
              </p:cNvSpPr>
              <p:nvPr/>
            </p:nvSpPr>
            <p:spPr bwMode="auto">
              <a:xfrm>
                <a:off x="1499" y="2194"/>
                <a:ext cx="110" cy="261"/>
              </a:xfrm>
              <a:custGeom>
                <a:avLst/>
                <a:gdLst>
                  <a:gd name="T0" fmla="*/ 338094 w 53"/>
                  <a:gd name="T1" fmla="*/ 36656 h 126"/>
                  <a:gd name="T2" fmla="*/ 332266 w 53"/>
                  <a:gd name="T3" fmla="*/ 17696 h 126"/>
                  <a:gd name="T4" fmla="*/ 326497 w 53"/>
                  <a:gd name="T5" fmla="*/ 11929 h 126"/>
                  <a:gd name="T6" fmla="*/ 280170 w 53"/>
                  <a:gd name="T7" fmla="*/ 5759 h 126"/>
                  <a:gd name="T8" fmla="*/ 237231 w 53"/>
                  <a:gd name="T9" fmla="*/ 93616 h 126"/>
                  <a:gd name="T10" fmla="*/ 237231 w 53"/>
                  <a:gd name="T11" fmla="*/ 132878 h 126"/>
                  <a:gd name="T12" fmla="*/ 225097 w 53"/>
                  <a:gd name="T13" fmla="*/ 261967 h 126"/>
                  <a:gd name="T14" fmla="*/ 225097 w 53"/>
                  <a:gd name="T15" fmla="*/ 267426 h 126"/>
                  <a:gd name="T16" fmla="*/ 202676 w 53"/>
                  <a:gd name="T17" fmla="*/ 286365 h 126"/>
                  <a:gd name="T18" fmla="*/ 154264 w 53"/>
                  <a:gd name="T19" fmla="*/ 380004 h 126"/>
                  <a:gd name="T20" fmla="*/ 148849 w 53"/>
                  <a:gd name="T21" fmla="*/ 412836 h 126"/>
                  <a:gd name="T22" fmla="*/ 77135 w 53"/>
                  <a:gd name="T23" fmla="*/ 494224 h 126"/>
                  <a:gd name="T24" fmla="*/ 0 w 53"/>
                  <a:gd name="T25" fmla="*/ 750512 h 126"/>
                  <a:gd name="T26" fmla="*/ 5845 w 53"/>
                  <a:gd name="T27" fmla="*/ 768129 h 126"/>
                  <a:gd name="T28" fmla="*/ 17907 w 53"/>
                  <a:gd name="T29" fmla="*/ 773871 h 126"/>
                  <a:gd name="T30" fmla="*/ 57872 w 53"/>
                  <a:gd name="T31" fmla="*/ 780740 h 126"/>
                  <a:gd name="T32" fmla="*/ 108456 w 53"/>
                  <a:gd name="T33" fmla="*/ 711146 h 126"/>
                  <a:gd name="T34" fmla="*/ 154264 w 53"/>
                  <a:gd name="T35" fmla="*/ 570155 h 126"/>
                  <a:gd name="T36" fmla="*/ 217972 w 53"/>
                  <a:gd name="T37" fmla="*/ 488758 h 126"/>
                  <a:gd name="T38" fmla="*/ 249289 w 53"/>
                  <a:gd name="T39" fmla="*/ 467035 h 126"/>
                  <a:gd name="T40" fmla="*/ 260941 w 53"/>
                  <a:gd name="T41" fmla="*/ 412836 h 126"/>
                  <a:gd name="T42" fmla="*/ 292303 w 53"/>
                  <a:gd name="T43" fmla="*/ 349187 h 126"/>
                  <a:gd name="T44" fmla="*/ 292303 w 53"/>
                  <a:gd name="T45" fmla="*/ 349187 h 126"/>
                  <a:gd name="T46" fmla="*/ 320171 w 53"/>
                  <a:gd name="T47" fmla="*/ 325803 h 126"/>
                  <a:gd name="T48" fmla="*/ 326497 w 53"/>
                  <a:gd name="T49" fmla="*/ 320425 h 126"/>
                  <a:gd name="T50" fmla="*/ 332266 w 53"/>
                  <a:gd name="T51" fmla="*/ 267426 h 126"/>
                  <a:gd name="T52" fmla="*/ 338094 w 53"/>
                  <a:gd name="T53" fmla="*/ 256281 h 126"/>
                  <a:gd name="T54" fmla="*/ 338094 w 53"/>
                  <a:gd name="T55" fmla="*/ 249872 h 126"/>
                  <a:gd name="T56" fmla="*/ 338094 w 53"/>
                  <a:gd name="T57" fmla="*/ 249872 h 126"/>
                  <a:gd name="T58" fmla="*/ 338094 w 53"/>
                  <a:gd name="T59" fmla="*/ 36656 h 1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6"/>
                  <a:gd name="T92" fmla="*/ 53 w 53"/>
                  <a:gd name="T93" fmla="*/ 126 h 1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6">
                    <a:moveTo>
                      <a:pt x="53" y="6"/>
                    </a:moveTo>
                    <a:cubicBezTo>
                      <a:pt x="53" y="5"/>
                      <a:pt x="53" y="4"/>
                      <a:pt x="52" y="3"/>
                    </a:cubicBezTo>
                    <a:cubicBezTo>
                      <a:pt x="52" y="3"/>
                      <a:pt x="51" y="2"/>
                      <a:pt x="51" y="2"/>
                    </a:cubicBezTo>
                    <a:cubicBezTo>
                      <a:pt x="49" y="0"/>
                      <a:pt x="47" y="0"/>
                      <a:pt x="44" y="1"/>
                    </a:cubicBezTo>
                    <a:cubicBezTo>
                      <a:pt x="40" y="3"/>
                      <a:pt x="37" y="9"/>
                      <a:pt x="37" y="15"/>
                    </a:cubicBezTo>
                    <a:cubicBezTo>
                      <a:pt x="37" y="16"/>
                      <a:pt x="37" y="18"/>
                      <a:pt x="37" y="21"/>
                    </a:cubicBezTo>
                    <a:cubicBezTo>
                      <a:pt x="34" y="27"/>
                      <a:pt x="35" y="35"/>
                      <a:pt x="35" y="42"/>
                    </a:cubicBezTo>
                    <a:cubicBezTo>
                      <a:pt x="35" y="42"/>
                      <a:pt x="35" y="42"/>
                      <a:pt x="35" y="43"/>
                    </a:cubicBezTo>
                    <a:cubicBezTo>
                      <a:pt x="34" y="44"/>
                      <a:pt x="33" y="45"/>
                      <a:pt x="32" y="46"/>
                    </a:cubicBezTo>
                    <a:cubicBezTo>
                      <a:pt x="28" y="50"/>
                      <a:pt x="26" y="55"/>
                      <a:pt x="24" y="61"/>
                    </a:cubicBezTo>
                    <a:cubicBezTo>
                      <a:pt x="24" y="63"/>
                      <a:pt x="23" y="64"/>
                      <a:pt x="23" y="66"/>
                    </a:cubicBezTo>
                    <a:cubicBezTo>
                      <a:pt x="19" y="70"/>
                      <a:pt x="15" y="74"/>
                      <a:pt x="12" y="79"/>
                    </a:cubicBezTo>
                    <a:cubicBezTo>
                      <a:pt x="4" y="92"/>
                      <a:pt x="0" y="106"/>
                      <a:pt x="0" y="120"/>
                    </a:cubicBezTo>
                    <a:cubicBezTo>
                      <a:pt x="0" y="121"/>
                      <a:pt x="0" y="122"/>
                      <a:pt x="1" y="123"/>
                    </a:cubicBezTo>
                    <a:cubicBezTo>
                      <a:pt x="1" y="124"/>
                      <a:pt x="2" y="124"/>
                      <a:pt x="3" y="124"/>
                    </a:cubicBezTo>
                    <a:cubicBezTo>
                      <a:pt x="4" y="125"/>
                      <a:pt x="6" y="126"/>
                      <a:pt x="9" y="125"/>
                    </a:cubicBezTo>
                    <a:cubicBezTo>
                      <a:pt x="13" y="124"/>
                      <a:pt x="17" y="119"/>
                      <a:pt x="17" y="114"/>
                    </a:cubicBezTo>
                    <a:cubicBezTo>
                      <a:pt x="18" y="106"/>
                      <a:pt x="20" y="98"/>
                      <a:pt x="24" y="91"/>
                    </a:cubicBezTo>
                    <a:cubicBezTo>
                      <a:pt x="27" y="86"/>
                      <a:pt x="30" y="81"/>
                      <a:pt x="34" y="78"/>
                    </a:cubicBezTo>
                    <a:cubicBezTo>
                      <a:pt x="35" y="78"/>
                      <a:pt x="38" y="75"/>
                      <a:pt x="39" y="75"/>
                    </a:cubicBezTo>
                    <a:cubicBezTo>
                      <a:pt x="39" y="74"/>
                      <a:pt x="41" y="66"/>
                      <a:pt x="41" y="66"/>
                    </a:cubicBezTo>
                    <a:cubicBezTo>
                      <a:pt x="43" y="59"/>
                      <a:pt x="44" y="57"/>
                      <a:pt x="46" y="56"/>
                    </a:cubicBezTo>
                    <a:cubicBezTo>
                      <a:pt x="46" y="56"/>
                      <a:pt x="46" y="56"/>
                      <a:pt x="46" y="56"/>
                    </a:cubicBezTo>
                    <a:cubicBezTo>
                      <a:pt x="50" y="52"/>
                      <a:pt x="50" y="52"/>
                      <a:pt x="50" y="52"/>
                    </a:cubicBezTo>
                    <a:cubicBezTo>
                      <a:pt x="50" y="52"/>
                      <a:pt x="51" y="51"/>
                      <a:pt x="51" y="51"/>
                    </a:cubicBezTo>
                    <a:cubicBezTo>
                      <a:pt x="52" y="50"/>
                      <a:pt x="51" y="44"/>
                      <a:pt x="52" y="43"/>
                    </a:cubicBezTo>
                    <a:cubicBezTo>
                      <a:pt x="52" y="43"/>
                      <a:pt x="52" y="41"/>
                      <a:pt x="53" y="41"/>
                    </a:cubicBezTo>
                    <a:cubicBezTo>
                      <a:pt x="53" y="40"/>
                      <a:pt x="53" y="40"/>
                      <a:pt x="53" y="40"/>
                    </a:cubicBezTo>
                    <a:cubicBezTo>
                      <a:pt x="53" y="40"/>
                      <a:pt x="53" y="40"/>
                      <a:pt x="53" y="40"/>
                    </a:cubicBezTo>
                    <a:lnTo>
                      <a:pt x="53" y="6"/>
                    </a:lnTo>
                    <a:close/>
                  </a:path>
                </a:pathLst>
              </a:custGeom>
              <a:solidFill>
                <a:srgbClr val="609F49"/>
              </a:solidFill>
              <a:ln w="9525">
                <a:noFill/>
                <a:round/>
                <a:headEnd/>
                <a:tailEnd/>
              </a:ln>
            </p:spPr>
            <p:txBody>
              <a:bodyPr/>
              <a:lstStyle/>
              <a:p>
                <a:endParaRPr lang="en-US"/>
              </a:p>
            </p:txBody>
          </p:sp>
          <p:sp>
            <p:nvSpPr>
              <p:cNvPr id="29117" name="Freeform 1288"/>
              <p:cNvSpPr>
                <a:spLocks/>
              </p:cNvSpPr>
              <p:nvPr/>
            </p:nvSpPr>
            <p:spPr bwMode="auto">
              <a:xfrm>
                <a:off x="1499" y="2194"/>
                <a:ext cx="110" cy="261"/>
              </a:xfrm>
              <a:custGeom>
                <a:avLst/>
                <a:gdLst>
                  <a:gd name="T0" fmla="*/ 338094 w 53"/>
                  <a:gd name="T1" fmla="*/ 36656 h 126"/>
                  <a:gd name="T2" fmla="*/ 332266 w 53"/>
                  <a:gd name="T3" fmla="*/ 17696 h 126"/>
                  <a:gd name="T4" fmla="*/ 326497 w 53"/>
                  <a:gd name="T5" fmla="*/ 11929 h 126"/>
                  <a:gd name="T6" fmla="*/ 280170 w 53"/>
                  <a:gd name="T7" fmla="*/ 5759 h 126"/>
                  <a:gd name="T8" fmla="*/ 237231 w 53"/>
                  <a:gd name="T9" fmla="*/ 93616 h 126"/>
                  <a:gd name="T10" fmla="*/ 237231 w 53"/>
                  <a:gd name="T11" fmla="*/ 132878 h 126"/>
                  <a:gd name="T12" fmla="*/ 225097 w 53"/>
                  <a:gd name="T13" fmla="*/ 261967 h 126"/>
                  <a:gd name="T14" fmla="*/ 225097 w 53"/>
                  <a:gd name="T15" fmla="*/ 267426 h 126"/>
                  <a:gd name="T16" fmla="*/ 202676 w 53"/>
                  <a:gd name="T17" fmla="*/ 286365 h 126"/>
                  <a:gd name="T18" fmla="*/ 154264 w 53"/>
                  <a:gd name="T19" fmla="*/ 380004 h 126"/>
                  <a:gd name="T20" fmla="*/ 148849 w 53"/>
                  <a:gd name="T21" fmla="*/ 412836 h 126"/>
                  <a:gd name="T22" fmla="*/ 77135 w 53"/>
                  <a:gd name="T23" fmla="*/ 494224 h 126"/>
                  <a:gd name="T24" fmla="*/ 0 w 53"/>
                  <a:gd name="T25" fmla="*/ 750512 h 126"/>
                  <a:gd name="T26" fmla="*/ 5845 w 53"/>
                  <a:gd name="T27" fmla="*/ 768129 h 126"/>
                  <a:gd name="T28" fmla="*/ 17907 w 53"/>
                  <a:gd name="T29" fmla="*/ 773871 h 126"/>
                  <a:gd name="T30" fmla="*/ 57872 w 53"/>
                  <a:gd name="T31" fmla="*/ 780740 h 126"/>
                  <a:gd name="T32" fmla="*/ 108456 w 53"/>
                  <a:gd name="T33" fmla="*/ 705771 h 126"/>
                  <a:gd name="T34" fmla="*/ 154264 w 53"/>
                  <a:gd name="T35" fmla="*/ 570155 h 126"/>
                  <a:gd name="T36" fmla="*/ 217972 w 53"/>
                  <a:gd name="T37" fmla="*/ 488758 h 126"/>
                  <a:gd name="T38" fmla="*/ 243077 w 53"/>
                  <a:gd name="T39" fmla="*/ 467035 h 126"/>
                  <a:gd name="T40" fmla="*/ 260941 w 53"/>
                  <a:gd name="T41" fmla="*/ 412836 h 126"/>
                  <a:gd name="T42" fmla="*/ 292303 w 53"/>
                  <a:gd name="T43" fmla="*/ 349187 h 126"/>
                  <a:gd name="T44" fmla="*/ 292303 w 53"/>
                  <a:gd name="T45" fmla="*/ 349187 h 126"/>
                  <a:gd name="T46" fmla="*/ 320171 w 53"/>
                  <a:gd name="T47" fmla="*/ 325803 h 126"/>
                  <a:gd name="T48" fmla="*/ 326497 w 53"/>
                  <a:gd name="T49" fmla="*/ 320425 h 126"/>
                  <a:gd name="T50" fmla="*/ 326497 w 53"/>
                  <a:gd name="T51" fmla="*/ 267426 h 126"/>
                  <a:gd name="T52" fmla="*/ 338094 w 53"/>
                  <a:gd name="T53" fmla="*/ 256281 h 126"/>
                  <a:gd name="T54" fmla="*/ 338094 w 53"/>
                  <a:gd name="T55" fmla="*/ 249872 h 126"/>
                  <a:gd name="T56" fmla="*/ 338094 w 53"/>
                  <a:gd name="T57" fmla="*/ 249872 h 126"/>
                  <a:gd name="T58" fmla="*/ 338094 w 53"/>
                  <a:gd name="T59" fmla="*/ 36656 h 1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6"/>
                  <a:gd name="T92" fmla="*/ 53 w 53"/>
                  <a:gd name="T93" fmla="*/ 126 h 1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6">
                    <a:moveTo>
                      <a:pt x="53" y="6"/>
                    </a:moveTo>
                    <a:cubicBezTo>
                      <a:pt x="53" y="5"/>
                      <a:pt x="53" y="4"/>
                      <a:pt x="52" y="3"/>
                    </a:cubicBezTo>
                    <a:cubicBezTo>
                      <a:pt x="52" y="3"/>
                      <a:pt x="51" y="2"/>
                      <a:pt x="51" y="2"/>
                    </a:cubicBezTo>
                    <a:cubicBezTo>
                      <a:pt x="49" y="0"/>
                      <a:pt x="47" y="0"/>
                      <a:pt x="44" y="1"/>
                    </a:cubicBezTo>
                    <a:cubicBezTo>
                      <a:pt x="40" y="3"/>
                      <a:pt x="37" y="9"/>
                      <a:pt x="37" y="15"/>
                    </a:cubicBezTo>
                    <a:cubicBezTo>
                      <a:pt x="37" y="16"/>
                      <a:pt x="37" y="18"/>
                      <a:pt x="37" y="21"/>
                    </a:cubicBezTo>
                    <a:cubicBezTo>
                      <a:pt x="34" y="27"/>
                      <a:pt x="35" y="35"/>
                      <a:pt x="35" y="42"/>
                    </a:cubicBezTo>
                    <a:cubicBezTo>
                      <a:pt x="35" y="42"/>
                      <a:pt x="35" y="42"/>
                      <a:pt x="35" y="43"/>
                    </a:cubicBezTo>
                    <a:cubicBezTo>
                      <a:pt x="34" y="44"/>
                      <a:pt x="33" y="45"/>
                      <a:pt x="32" y="46"/>
                    </a:cubicBezTo>
                    <a:cubicBezTo>
                      <a:pt x="28" y="50"/>
                      <a:pt x="26" y="56"/>
                      <a:pt x="24" y="61"/>
                    </a:cubicBezTo>
                    <a:cubicBezTo>
                      <a:pt x="24" y="63"/>
                      <a:pt x="23" y="64"/>
                      <a:pt x="23" y="66"/>
                    </a:cubicBezTo>
                    <a:cubicBezTo>
                      <a:pt x="19" y="70"/>
                      <a:pt x="15" y="74"/>
                      <a:pt x="12" y="79"/>
                    </a:cubicBezTo>
                    <a:cubicBezTo>
                      <a:pt x="4" y="92"/>
                      <a:pt x="0" y="107"/>
                      <a:pt x="0" y="120"/>
                    </a:cubicBezTo>
                    <a:cubicBezTo>
                      <a:pt x="0" y="121"/>
                      <a:pt x="0" y="122"/>
                      <a:pt x="1" y="123"/>
                    </a:cubicBezTo>
                    <a:cubicBezTo>
                      <a:pt x="2" y="124"/>
                      <a:pt x="2" y="124"/>
                      <a:pt x="3" y="124"/>
                    </a:cubicBezTo>
                    <a:cubicBezTo>
                      <a:pt x="4" y="125"/>
                      <a:pt x="6" y="126"/>
                      <a:pt x="9" y="125"/>
                    </a:cubicBezTo>
                    <a:cubicBezTo>
                      <a:pt x="13" y="124"/>
                      <a:pt x="17" y="119"/>
                      <a:pt x="17" y="113"/>
                    </a:cubicBezTo>
                    <a:cubicBezTo>
                      <a:pt x="18" y="106"/>
                      <a:pt x="20" y="98"/>
                      <a:pt x="24" y="91"/>
                    </a:cubicBezTo>
                    <a:cubicBezTo>
                      <a:pt x="27" y="86"/>
                      <a:pt x="30" y="81"/>
                      <a:pt x="34" y="78"/>
                    </a:cubicBezTo>
                    <a:cubicBezTo>
                      <a:pt x="35" y="77"/>
                      <a:pt x="38" y="75"/>
                      <a:pt x="38" y="75"/>
                    </a:cubicBezTo>
                    <a:cubicBezTo>
                      <a:pt x="39" y="74"/>
                      <a:pt x="41" y="66"/>
                      <a:pt x="41" y="66"/>
                    </a:cubicBezTo>
                    <a:cubicBezTo>
                      <a:pt x="43" y="59"/>
                      <a:pt x="44" y="57"/>
                      <a:pt x="46" y="56"/>
                    </a:cubicBezTo>
                    <a:cubicBezTo>
                      <a:pt x="46" y="56"/>
                      <a:pt x="46" y="56"/>
                      <a:pt x="46" y="56"/>
                    </a:cubicBezTo>
                    <a:cubicBezTo>
                      <a:pt x="50" y="52"/>
                      <a:pt x="50" y="52"/>
                      <a:pt x="50" y="52"/>
                    </a:cubicBezTo>
                    <a:cubicBezTo>
                      <a:pt x="50" y="52"/>
                      <a:pt x="51" y="51"/>
                      <a:pt x="51" y="51"/>
                    </a:cubicBezTo>
                    <a:cubicBezTo>
                      <a:pt x="51" y="50"/>
                      <a:pt x="51" y="44"/>
                      <a:pt x="51" y="43"/>
                    </a:cubicBezTo>
                    <a:cubicBezTo>
                      <a:pt x="52" y="43"/>
                      <a:pt x="52" y="41"/>
                      <a:pt x="53" y="41"/>
                    </a:cubicBezTo>
                    <a:cubicBezTo>
                      <a:pt x="53" y="40"/>
                      <a:pt x="53" y="40"/>
                      <a:pt x="53" y="40"/>
                    </a:cubicBezTo>
                    <a:cubicBezTo>
                      <a:pt x="53" y="40"/>
                      <a:pt x="53" y="40"/>
                      <a:pt x="53" y="40"/>
                    </a:cubicBezTo>
                    <a:lnTo>
                      <a:pt x="53" y="6"/>
                    </a:lnTo>
                    <a:close/>
                  </a:path>
                </a:pathLst>
              </a:custGeom>
              <a:solidFill>
                <a:srgbClr val="61A04A"/>
              </a:solidFill>
              <a:ln w="9525">
                <a:noFill/>
                <a:round/>
                <a:headEnd/>
                <a:tailEnd/>
              </a:ln>
            </p:spPr>
            <p:txBody>
              <a:bodyPr/>
              <a:lstStyle/>
              <a:p>
                <a:endParaRPr lang="en-US"/>
              </a:p>
            </p:txBody>
          </p:sp>
          <p:sp>
            <p:nvSpPr>
              <p:cNvPr id="29118" name="Freeform 1289"/>
              <p:cNvSpPr>
                <a:spLocks/>
              </p:cNvSpPr>
              <p:nvPr/>
            </p:nvSpPr>
            <p:spPr bwMode="auto">
              <a:xfrm>
                <a:off x="1499" y="2194"/>
                <a:ext cx="110" cy="261"/>
              </a:xfrm>
              <a:custGeom>
                <a:avLst/>
                <a:gdLst>
                  <a:gd name="T0" fmla="*/ 338094 w 53"/>
                  <a:gd name="T1" fmla="*/ 36656 h 126"/>
                  <a:gd name="T2" fmla="*/ 332266 w 53"/>
                  <a:gd name="T3" fmla="*/ 17696 h 126"/>
                  <a:gd name="T4" fmla="*/ 326497 w 53"/>
                  <a:gd name="T5" fmla="*/ 11929 h 126"/>
                  <a:gd name="T6" fmla="*/ 280170 w 53"/>
                  <a:gd name="T7" fmla="*/ 5759 h 126"/>
                  <a:gd name="T8" fmla="*/ 237231 w 53"/>
                  <a:gd name="T9" fmla="*/ 93616 h 126"/>
                  <a:gd name="T10" fmla="*/ 237231 w 53"/>
                  <a:gd name="T11" fmla="*/ 132878 h 126"/>
                  <a:gd name="T12" fmla="*/ 225097 w 53"/>
                  <a:gd name="T13" fmla="*/ 261967 h 126"/>
                  <a:gd name="T14" fmla="*/ 225097 w 53"/>
                  <a:gd name="T15" fmla="*/ 267426 h 126"/>
                  <a:gd name="T16" fmla="*/ 202676 w 53"/>
                  <a:gd name="T17" fmla="*/ 286365 h 126"/>
                  <a:gd name="T18" fmla="*/ 154264 w 53"/>
                  <a:gd name="T19" fmla="*/ 380004 h 126"/>
                  <a:gd name="T20" fmla="*/ 148849 w 53"/>
                  <a:gd name="T21" fmla="*/ 412836 h 126"/>
                  <a:gd name="T22" fmla="*/ 77135 w 53"/>
                  <a:gd name="T23" fmla="*/ 494224 h 126"/>
                  <a:gd name="T24" fmla="*/ 0 w 53"/>
                  <a:gd name="T25" fmla="*/ 750512 h 126"/>
                  <a:gd name="T26" fmla="*/ 5845 w 53"/>
                  <a:gd name="T27" fmla="*/ 768129 h 126"/>
                  <a:gd name="T28" fmla="*/ 17907 w 53"/>
                  <a:gd name="T29" fmla="*/ 773871 h 126"/>
                  <a:gd name="T30" fmla="*/ 57872 w 53"/>
                  <a:gd name="T31" fmla="*/ 780740 h 126"/>
                  <a:gd name="T32" fmla="*/ 108456 w 53"/>
                  <a:gd name="T33" fmla="*/ 705771 h 126"/>
                  <a:gd name="T34" fmla="*/ 154264 w 53"/>
                  <a:gd name="T35" fmla="*/ 570155 h 126"/>
                  <a:gd name="T36" fmla="*/ 217972 w 53"/>
                  <a:gd name="T37" fmla="*/ 488758 h 126"/>
                  <a:gd name="T38" fmla="*/ 243077 w 53"/>
                  <a:gd name="T39" fmla="*/ 467035 h 126"/>
                  <a:gd name="T40" fmla="*/ 260941 w 53"/>
                  <a:gd name="T41" fmla="*/ 412836 h 126"/>
                  <a:gd name="T42" fmla="*/ 292303 w 53"/>
                  <a:gd name="T43" fmla="*/ 349187 h 126"/>
                  <a:gd name="T44" fmla="*/ 292303 w 53"/>
                  <a:gd name="T45" fmla="*/ 349187 h 126"/>
                  <a:gd name="T46" fmla="*/ 320171 w 53"/>
                  <a:gd name="T47" fmla="*/ 325803 h 126"/>
                  <a:gd name="T48" fmla="*/ 326497 w 53"/>
                  <a:gd name="T49" fmla="*/ 320425 h 126"/>
                  <a:gd name="T50" fmla="*/ 326497 w 53"/>
                  <a:gd name="T51" fmla="*/ 267426 h 126"/>
                  <a:gd name="T52" fmla="*/ 338094 w 53"/>
                  <a:gd name="T53" fmla="*/ 256281 h 126"/>
                  <a:gd name="T54" fmla="*/ 338094 w 53"/>
                  <a:gd name="T55" fmla="*/ 249872 h 126"/>
                  <a:gd name="T56" fmla="*/ 338094 w 53"/>
                  <a:gd name="T57" fmla="*/ 249872 h 126"/>
                  <a:gd name="T58" fmla="*/ 338094 w 53"/>
                  <a:gd name="T59" fmla="*/ 36656 h 1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6"/>
                  <a:gd name="T92" fmla="*/ 53 w 53"/>
                  <a:gd name="T93" fmla="*/ 126 h 1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6">
                    <a:moveTo>
                      <a:pt x="53" y="6"/>
                    </a:moveTo>
                    <a:cubicBezTo>
                      <a:pt x="53" y="5"/>
                      <a:pt x="53" y="4"/>
                      <a:pt x="52" y="3"/>
                    </a:cubicBezTo>
                    <a:cubicBezTo>
                      <a:pt x="52" y="3"/>
                      <a:pt x="51" y="2"/>
                      <a:pt x="51" y="2"/>
                    </a:cubicBezTo>
                    <a:cubicBezTo>
                      <a:pt x="49" y="0"/>
                      <a:pt x="47" y="0"/>
                      <a:pt x="44" y="1"/>
                    </a:cubicBezTo>
                    <a:cubicBezTo>
                      <a:pt x="40" y="3"/>
                      <a:pt x="37" y="9"/>
                      <a:pt x="37" y="15"/>
                    </a:cubicBezTo>
                    <a:cubicBezTo>
                      <a:pt x="37" y="16"/>
                      <a:pt x="37" y="19"/>
                      <a:pt x="37" y="21"/>
                    </a:cubicBezTo>
                    <a:cubicBezTo>
                      <a:pt x="34" y="27"/>
                      <a:pt x="35" y="35"/>
                      <a:pt x="35" y="42"/>
                    </a:cubicBezTo>
                    <a:cubicBezTo>
                      <a:pt x="35" y="42"/>
                      <a:pt x="35" y="43"/>
                      <a:pt x="35" y="43"/>
                    </a:cubicBezTo>
                    <a:cubicBezTo>
                      <a:pt x="34" y="44"/>
                      <a:pt x="33" y="45"/>
                      <a:pt x="32" y="46"/>
                    </a:cubicBezTo>
                    <a:cubicBezTo>
                      <a:pt x="28" y="50"/>
                      <a:pt x="26" y="56"/>
                      <a:pt x="24" y="61"/>
                    </a:cubicBezTo>
                    <a:cubicBezTo>
                      <a:pt x="24" y="63"/>
                      <a:pt x="23" y="64"/>
                      <a:pt x="23" y="66"/>
                    </a:cubicBezTo>
                    <a:cubicBezTo>
                      <a:pt x="19" y="70"/>
                      <a:pt x="15" y="74"/>
                      <a:pt x="12" y="79"/>
                    </a:cubicBezTo>
                    <a:cubicBezTo>
                      <a:pt x="4" y="92"/>
                      <a:pt x="0" y="107"/>
                      <a:pt x="0" y="120"/>
                    </a:cubicBezTo>
                    <a:cubicBezTo>
                      <a:pt x="0" y="121"/>
                      <a:pt x="0" y="122"/>
                      <a:pt x="1" y="123"/>
                    </a:cubicBezTo>
                    <a:cubicBezTo>
                      <a:pt x="2" y="124"/>
                      <a:pt x="2" y="124"/>
                      <a:pt x="3" y="124"/>
                    </a:cubicBezTo>
                    <a:cubicBezTo>
                      <a:pt x="4" y="125"/>
                      <a:pt x="6" y="126"/>
                      <a:pt x="9" y="125"/>
                    </a:cubicBezTo>
                    <a:cubicBezTo>
                      <a:pt x="13" y="124"/>
                      <a:pt x="17" y="119"/>
                      <a:pt x="17" y="113"/>
                    </a:cubicBezTo>
                    <a:cubicBezTo>
                      <a:pt x="18" y="106"/>
                      <a:pt x="20" y="98"/>
                      <a:pt x="24" y="91"/>
                    </a:cubicBezTo>
                    <a:cubicBezTo>
                      <a:pt x="27" y="86"/>
                      <a:pt x="30" y="81"/>
                      <a:pt x="34" y="78"/>
                    </a:cubicBezTo>
                    <a:cubicBezTo>
                      <a:pt x="35" y="77"/>
                      <a:pt x="38" y="75"/>
                      <a:pt x="38" y="75"/>
                    </a:cubicBezTo>
                    <a:cubicBezTo>
                      <a:pt x="39" y="74"/>
                      <a:pt x="41" y="66"/>
                      <a:pt x="41" y="66"/>
                    </a:cubicBezTo>
                    <a:cubicBezTo>
                      <a:pt x="43" y="59"/>
                      <a:pt x="44" y="57"/>
                      <a:pt x="46" y="56"/>
                    </a:cubicBezTo>
                    <a:cubicBezTo>
                      <a:pt x="46" y="56"/>
                      <a:pt x="46" y="56"/>
                      <a:pt x="46" y="56"/>
                    </a:cubicBezTo>
                    <a:cubicBezTo>
                      <a:pt x="50" y="52"/>
                      <a:pt x="50" y="52"/>
                      <a:pt x="50" y="52"/>
                    </a:cubicBezTo>
                    <a:cubicBezTo>
                      <a:pt x="50" y="52"/>
                      <a:pt x="51" y="51"/>
                      <a:pt x="51" y="51"/>
                    </a:cubicBezTo>
                    <a:cubicBezTo>
                      <a:pt x="51" y="50"/>
                      <a:pt x="51" y="44"/>
                      <a:pt x="51" y="43"/>
                    </a:cubicBezTo>
                    <a:cubicBezTo>
                      <a:pt x="52" y="43"/>
                      <a:pt x="52" y="41"/>
                      <a:pt x="53" y="41"/>
                    </a:cubicBezTo>
                    <a:cubicBezTo>
                      <a:pt x="53" y="40"/>
                      <a:pt x="53" y="40"/>
                      <a:pt x="53" y="40"/>
                    </a:cubicBezTo>
                    <a:cubicBezTo>
                      <a:pt x="53" y="40"/>
                      <a:pt x="53" y="40"/>
                      <a:pt x="53" y="40"/>
                    </a:cubicBezTo>
                    <a:lnTo>
                      <a:pt x="53" y="6"/>
                    </a:lnTo>
                    <a:close/>
                  </a:path>
                </a:pathLst>
              </a:custGeom>
              <a:solidFill>
                <a:srgbClr val="62A04B"/>
              </a:solidFill>
              <a:ln w="9525">
                <a:noFill/>
                <a:round/>
                <a:headEnd/>
                <a:tailEnd/>
              </a:ln>
            </p:spPr>
            <p:txBody>
              <a:bodyPr/>
              <a:lstStyle/>
              <a:p>
                <a:endParaRPr lang="en-US"/>
              </a:p>
            </p:txBody>
          </p:sp>
          <p:sp>
            <p:nvSpPr>
              <p:cNvPr id="29119" name="Freeform 1290"/>
              <p:cNvSpPr>
                <a:spLocks/>
              </p:cNvSpPr>
              <p:nvPr/>
            </p:nvSpPr>
            <p:spPr bwMode="auto">
              <a:xfrm>
                <a:off x="1499" y="2194"/>
                <a:ext cx="110" cy="261"/>
              </a:xfrm>
              <a:custGeom>
                <a:avLst/>
                <a:gdLst>
                  <a:gd name="T0" fmla="*/ 338094 w 53"/>
                  <a:gd name="T1" fmla="*/ 36656 h 126"/>
                  <a:gd name="T2" fmla="*/ 332266 w 53"/>
                  <a:gd name="T3" fmla="*/ 17696 h 126"/>
                  <a:gd name="T4" fmla="*/ 326497 w 53"/>
                  <a:gd name="T5" fmla="*/ 11929 h 126"/>
                  <a:gd name="T6" fmla="*/ 280170 w 53"/>
                  <a:gd name="T7" fmla="*/ 5759 h 126"/>
                  <a:gd name="T8" fmla="*/ 237231 w 53"/>
                  <a:gd name="T9" fmla="*/ 93616 h 126"/>
                  <a:gd name="T10" fmla="*/ 237231 w 53"/>
                  <a:gd name="T11" fmla="*/ 138245 h 126"/>
                  <a:gd name="T12" fmla="*/ 225097 w 53"/>
                  <a:gd name="T13" fmla="*/ 261967 h 126"/>
                  <a:gd name="T14" fmla="*/ 225097 w 53"/>
                  <a:gd name="T15" fmla="*/ 267426 h 126"/>
                  <a:gd name="T16" fmla="*/ 209336 w 53"/>
                  <a:gd name="T17" fmla="*/ 286365 h 126"/>
                  <a:gd name="T18" fmla="*/ 154264 w 53"/>
                  <a:gd name="T19" fmla="*/ 380004 h 126"/>
                  <a:gd name="T20" fmla="*/ 148849 w 53"/>
                  <a:gd name="T21" fmla="*/ 412836 h 126"/>
                  <a:gd name="T22" fmla="*/ 77135 w 53"/>
                  <a:gd name="T23" fmla="*/ 494224 h 126"/>
                  <a:gd name="T24" fmla="*/ 0 w 53"/>
                  <a:gd name="T25" fmla="*/ 750512 h 126"/>
                  <a:gd name="T26" fmla="*/ 5845 w 53"/>
                  <a:gd name="T27" fmla="*/ 768129 h 126"/>
                  <a:gd name="T28" fmla="*/ 17907 w 53"/>
                  <a:gd name="T29" fmla="*/ 773871 h 126"/>
                  <a:gd name="T30" fmla="*/ 57872 w 53"/>
                  <a:gd name="T31" fmla="*/ 780740 h 126"/>
                  <a:gd name="T32" fmla="*/ 108456 w 53"/>
                  <a:gd name="T33" fmla="*/ 705771 h 126"/>
                  <a:gd name="T34" fmla="*/ 154264 w 53"/>
                  <a:gd name="T35" fmla="*/ 570155 h 126"/>
                  <a:gd name="T36" fmla="*/ 217972 w 53"/>
                  <a:gd name="T37" fmla="*/ 488758 h 126"/>
                  <a:gd name="T38" fmla="*/ 243077 w 53"/>
                  <a:gd name="T39" fmla="*/ 467035 h 126"/>
                  <a:gd name="T40" fmla="*/ 260941 w 53"/>
                  <a:gd name="T41" fmla="*/ 412836 h 126"/>
                  <a:gd name="T42" fmla="*/ 292303 w 53"/>
                  <a:gd name="T43" fmla="*/ 349187 h 126"/>
                  <a:gd name="T44" fmla="*/ 292303 w 53"/>
                  <a:gd name="T45" fmla="*/ 349187 h 126"/>
                  <a:gd name="T46" fmla="*/ 320171 w 53"/>
                  <a:gd name="T47" fmla="*/ 325803 h 126"/>
                  <a:gd name="T48" fmla="*/ 326497 w 53"/>
                  <a:gd name="T49" fmla="*/ 320425 h 126"/>
                  <a:gd name="T50" fmla="*/ 326497 w 53"/>
                  <a:gd name="T51" fmla="*/ 267426 h 126"/>
                  <a:gd name="T52" fmla="*/ 338094 w 53"/>
                  <a:gd name="T53" fmla="*/ 256281 h 126"/>
                  <a:gd name="T54" fmla="*/ 338094 w 53"/>
                  <a:gd name="T55" fmla="*/ 249872 h 126"/>
                  <a:gd name="T56" fmla="*/ 338094 w 53"/>
                  <a:gd name="T57" fmla="*/ 249872 h 126"/>
                  <a:gd name="T58" fmla="*/ 338094 w 53"/>
                  <a:gd name="T59" fmla="*/ 36656 h 1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6"/>
                  <a:gd name="T92" fmla="*/ 53 w 53"/>
                  <a:gd name="T93" fmla="*/ 126 h 1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6">
                    <a:moveTo>
                      <a:pt x="53" y="6"/>
                    </a:moveTo>
                    <a:cubicBezTo>
                      <a:pt x="53" y="5"/>
                      <a:pt x="53" y="4"/>
                      <a:pt x="52" y="3"/>
                    </a:cubicBezTo>
                    <a:cubicBezTo>
                      <a:pt x="52" y="3"/>
                      <a:pt x="51" y="2"/>
                      <a:pt x="51" y="2"/>
                    </a:cubicBezTo>
                    <a:cubicBezTo>
                      <a:pt x="49" y="0"/>
                      <a:pt x="47" y="0"/>
                      <a:pt x="44" y="1"/>
                    </a:cubicBezTo>
                    <a:cubicBezTo>
                      <a:pt x="40" y="3"/>
                      <a:pt x="37" y="9"/>
                      <a:pt x="37" y="15"/>
                    </a:cubicBezTo>
                    <a:cubicBezTo>
                      <a:pt x="37" y="16"/>
                      <a:pt x="37" y="19"/>
                      <a:pt x="37" y="22"/>
                    </a:cubicBezTo>
                    <a:cubicBezTo>
                      <a:pt x="34" y="27"/>
                      <a:pt x="35" y="35"/>
                      <a:pt x="35" y="42"/>
                    </a:cubicBezTo>
                    <a:cubicBezTo>
                      <a:pt x="35" y="42"/>
                      <a:pt x="35" y="43"/>
                      <a:pt x="35" y="43"/>
                    </a:cubicBezTo>
                    <a:cubicBezTo>
                      <a:pt x="34" y="44"/>
                      <a:pt x="33" y="45"/>
                      <a:pt x="33" y="46"/>
                    </a:cubicBezTo>
                    <a:cubicBezTo>
                      <a:pt x="29" y="50"/>
                      <a:pt x="26" y="56"/>
                      <a:pt x="24" y="61"/>
                    </a:cubicBezTo>
                    <a:cubicBezTo>
                      <a:pt x="24" y="63"/>
                      <a:pt x="23" y="64"/>
                      <a:pt x="23" y="66"/>
                    </a:cubicBezTo>
                    <a:cubicBezTo>
                      <a:pt x="19" y="70"/>
                      <a:pt x="15" y="74"/>
                      <a:pt x="12" y="79"/>
                    </a:cubicBezTo>
                    <a:cubicBezTo>
                      <a:pt x="5" y="92"/>
                      <a:pt x="0" y="107"/>
                      <a:pt x="0" y="120"/>
                    </a:cubicBezTo>
                    <a:cubicBezTo>
                      <a:pt x="0" y="121"/>
                      <a:pt x="0" y="122"/>
                      <a:pt x="1" y="123"/>
                    </a:cubicBezTo>
                    <a:cubicBezTo>
                      <a:pt x="2" y="124"/>
                      <a:pt x="2" y="124"/>
                      <a:pt x="3" y="124"/>
                    </a:cubicBezTo>
                    <a:cubicBezTo>
                      <a:pt x="4" y="125"/>
                      <a:pt x="6" y="126"/>
                      <a:pt x="9" y="125"/>
                    </a:cubicBezTo>
                    <a:cubicBezTo>
                      <a:pt x="13" y="124"/>
                      <a:pt x="17" y="119"/>
                      <a:pt x="17" y="113"/>
                    </a:cubicBezTo>
                    <a:cubicBezTo>
                      <a:pt x="18" y="106"/>
                      <a:pt x="20" y="98"/>
                      <a:pt x="24" y="91"/>
                    </a:cubicBezTo>
                    <a:cubicBezTo>
                      <a:pt x="27" y="86"/>
                      <a:pt x="30" y="81"/>
                      <a:pt x="34" y="78"/>
                    </a:cubicBezTo>
                    <a:cubicBezTo>
                      <a:pt x="35" y="77"/>
                      <a:pt x="38" y="75"/>
                      <a:pt x="38" y="75"/>
                    </a:cubicBezTo>
                    <a:cubicBezTo>
                      <a:pt x="39" y="74"/>
                      <a:pt x="41" y="66"/>
                      <a:pt x="41" y="66"/>
                    </a:cubicBezTo>
                    <a:cubicBezTo>
                      <a:pt x="43" y="59"/>
                      <a:pt x="44" y="57"/>
                      <a:pt x="46" y="56"/>
                    </a:cubicBezTo>
                    <a:cubicBezTo>
                      <a:pt x="46" y="56"/>
                      <a:pt x="46" y="56"/>
                      <a:pt x="46" y="56"/>
                    </a:cubicBezTo>
                    <a:cubicBezTo>
                      <a:pt x="50" y="52"/>
                      <a:pt x="50" y="52"/>
                      <a:pt x="50" y="52"/>
                    </a:cubicBezTo>
                    <a:cubicBezTo>
                      <a:pt x="50" y="52"/>
                      <a:pt x="51" y="51"/>
                      <a:pt x="51" y="51"/>
                    </a:cubicBezTo>
                    <a:cubicBezTo>
                      <a:pt x="51" y="50"/>
                      <a:pt x="51" y="44"/>
                      <a:pt x="51" y="43"/>
                    </a:cubicBezTo>
                    <a:cubicBezTo>
                      <a:pt x="51" y="43"/>
                      <a:pt x="52" y="41"/>
                      <a:pt x="53" y="41"/>
                    </a:cubicBezTo>
                    <a:cubicBezTo>
                      <a:pt x="53" y="40"/>
                      <a:pt x="53" y="40"/>
                      <a:pt x="53" y="40"/>
                    </a:cubicBezTo>
                    <a:cubicBezTo>
                      <a:pt x="53" y="40"/>
                      <a:pt x="53" y="40"/>
                      <a:pt x="53" y="40"/>
                    </a:cubicBezTo>
                    <a:lnTo>
                      <a:pt x="53" y="6"/>
                    </a:lnTo>
                    <a:close/>
                  </a:path>
                </a:pathLst>
              </a:custGeom>
              <a:solidFill>
                <a:srgbClr val="63A14B"/>
              </a:solidFill>
              <a:ln w="9525">
                <a:noFill/>
                <a:round/>
                <a:headEnd/>
                <a:tailEnd/>
              </a:ln>
            </p:spPr>
            <p:txBody>
              <a:bodyPr/>
              <a:lstStyle/>
              <a:p>
                <a:endParaRPr lang="en-US"/>
              </a:p>
            </p:txBody>
          </p:sp>
          <p:sp>
            <p:nvSpPr>
              <p:cNvPr id="29120" name="Freeform 1291"/>
              <p:cNvSpPr>
                <a:spLocks/>
              </p:cNvSpPr>
              <p:nvPr/>
            </p:nvSpPr>
            <p:spPr bwMode="auto">
              <a:xfrm>
                <a:off x="1499" y="2194"/>
                <a:ext cx="110" cy="261"/>
              </a:xfrm>
              <a:custGeom>
                <a:avLst/>
                <a:gdLst>
                  <a:gd name="T0" fmla="*/ 338094 w 53"/>
                  <a:gd name="T1" fmla="*/ 36656 h 126"/>
                  <a:gd name="T2" fmla="*/ 332266 w 53"/>
                  <a:gd name="T3" fmla="*/ 17696 h 126"/>
                  <a:gd name="T4" fmla="*/ 326497 w 53"/>
                  <a:gd name="T5" fmla="*/ 11929 h 126"/>
                  <a:gd name="T6" fmla="*/ 280170 w 53"/>
                  <a:gd name="T7" fmla="*/ 5759 h 126"/>
                  <a:gd name="T8" fmla="*/ 237231 w 53"/>
                  <a:gd name="T9" fmla="*/ 93616 h 126"/>
                  <a:gd name="T10" fmla="*/ 237231 w 53"/>
                  <a:gd name="T11" fmla="*/ 138245 h 126"/>
                  <a:gd name="T12" fmla="*/ 225097 w 53"/>
                  <a:gd name="T13" fmla="*/ 261967 h 126"/>
                  <a:gd name="T14" fmla="*/ 225097 w 53"/>
                  <a:gd name="T15" fmla="*/ 267426 h 126"/>
                  <a:gd name="T16" fmla="*/ 209336 w 53"/>
                  <a:gd name="T17" fmla="*/ 286365 h 126"/>
                  <a:gd name="T18" fmla="*/ 154264 w 53"/>
                  <a:gd name="T19" fmla="*/ 380004 h 126"/>
                  <a:gd name="T20" fmla="*/ 148849 w 53"/>
                  <a:gd name="T21" fmla="*/ 412836 h 126"/>
                  <a:gd name="T22" fmla="*/ 77135 w 53"/>
                  <a:gd name="T23" fmla="*/ 500787 h 126"/>
                  <a:gd name="T24" fmla="*/ 0 w 53"/>
                  <a:gd name="T25" fmla="*/ 750512 h 126"/>
                  <a:gd name="T26" fmla="*/ 5845 w 53"/>
                  <a:gd name="T27" fmla="*/ 768129 h 126"/>
                  <a:gd name="T28" fmla="*/ 17907 w 53"/>
                  <a:gd name="T29" fmla="*/ 773871 h 126"/>
                  <a:gd name="T30" fmla="*/ 57872 w 53"/>
                  <a:gd name="T31" fmla="*/ 780740 h 126"/>
                  <a:gd name="T32" fmla="*/ 108456 w 53"/>
                  <a:gd name="T33" fmla="*/ 705771 h 126"/>
                  <a:gd name="T34" fmla="*/ 154264 w 53"/>
                  <a:gd name="T35" fmla="*/ 570155 h 126"/>
                  <a:gd name="T36" fmla="*/ 217972 w 53"/>
                  <a:gd name="T37" fmla="*/ 488758 h 126"/>
                  <a:gd name="T38" fmla="*/ 243077 w 53"/>
                  <a:gd name="T39" fmla="*/ 467035 h 126"/>
                  <a:gd name="T40" fmla="*/ 260941 w 53"/>
                  <a:gd name="T41" fmla="*/ 412836 h 126"/>
                  <a:gd name="T42" fmla="*/ 286438 w 53"/>
                  <a:gd name="T43" fmla="*/ 349187 h 126"/>
                  <a:gd name="T44" fmla="*/ 292303 w 53"/>
                  <a:gd name="T45" fmla="*/ 349187 h 126"/>
                  <a:gd name="T46" fmla="*/ 320171 w 53"/>
                  <a:gd name="T47" fmla="*/ 325803 h 126"/>
                  <a:gd name="T48" fmla="*/ 326497 w 53"/>
                  <a:gd name="T49" fmla="*/ 320425 h 126"/>
                  <a:gd name="T50" fmla="*/ 326497 w 53"/>
                  <a:gd name="T51" fmla="*/ 267426 h 126"/>
                  <a:gd name="T52" fmla="*/ 338094 w 53"/>
                  <a:gd name="T53" fmla="*/ 256281 h 126"/>
                  <a:gd name="T54" fmla="*/ 338094 w 53"/>
                  <a:gd name="T55" fmla="*/ 249872 h 126"/>
                  <a:gd name="T56" fmla="*/ 338094 w 53"/>
                  <a:gd name="T57" fmla="*/ 249872 h 126"/>
                  <a:gd name="T58" fmla="*/ 338094 w 53"/>
                  <a:gd name="T59" fmla="*/ 36656 h 1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6"/>
                  <a:gd name="T92" fmla="*/ 53 w 53"/>
                  <a:gd name="T93" fmla="*/ 126 h 1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6">
                    <a:moveTo>
                      <a:pt x="53" y="6"/>
                    </a:moveTo>
                    <a:cubicBezTo>
                      <a:pt x="53" y="5"/>
                      <a:pt x="53" y="4"/>
                      <a:pt x="52" y="3"/>
                    </a:cubicBezTo>
                    <a:cubicBezTo>
                      <a:pt x="51" y="3"/>
                      <a:pt x="51" y="2"/>
                      <a:pt x="51" y="2"/>
                    </a:cubicBezTo>
                    <a:cubicBezTo>
                      <a:pt x="49" y="0"/>
                      <a:pt x="47" y="0"/>
                      <a:pt x="44" y="1"/>
                    </a:cubicBezTo>
                    <a:cubicBezTo>
                      <a:pt x="40" y="3"/>
                      <a:pt x="37" y="9"/>
                      <a:pt x="37" y="15"/>
                    </a:cubicBezTo>
                    <a:cubicBezTo>
                      <a:pt x="37" y="16"/>
                      <a:pt x="37" y="19"/>
                      <a:pt x="37" y="22"/>
                    </a:cubicBezTo>
                    <a:cubicBezTo>
                      <a:pt x="34" y="28"/>
                      <a:pt x="35" y="35"/>
                      <a:pt x="35" y="42"/>
                    </a:cubicBezTo>
                    <a:cubicBezTo>
                      <a:pt x="35" y="42"/>
                      <a:pt x="35" y="43"/>
                      <a:pt x="35" y="43"/>
                    </a:cubicBezTo>
                    <a:cubicBezTo>
                      <a:pt x="34" y="44"/>
                      <a:pt x="33" y="45"/>
                      <a:pt x="33" y="46"/>
                    </a:cubicBezTo>
                    <a:cubicBezTo>
                      <a:pt x="29" y="50"/>
                      <a:pt x="26" y="56"/>
                      <a:pt x="24" y="61"/>
                    </a:cubicBezTo>
                    <a:cubicBezTo>
                      <a:pt x="24" y="63"/>
                      <a:pt x="23" y="64"/>
                      <a:pt x="23" y="66"/>
                    </a:cubicBezTo>
                    <a:cubicBezTo>
                      <a:pt x="19" y="70"/>
                      <a:pt x="15" y="74"/>
                      <a:pt x="12" y="80"/>
                    </a:cubicBezTo>
                    <a:cubicBezTo>
                      <a:pt x="5" y="92"/>
                      <a:pt x="0" y="107"/>
                      <a:pt x="0" y="120"/>
                    </a:cubicBezTo>
                    <a:cubicBezTo>
                      <a:pt x="0" y="121"/>
                      <a:pt x="0" y="122"/>
                      <a:pt x="1" y="123"/>
                    </a:cubicBezTo>
                    <a:cubicBezTo>
                      <a:pt x="2" y="124"/>
                      <a:pt x="2" y="124"/>
                      <a:pt x="3" y="124"/>
                    </a:cubicBezTo>
                    <a:cubicBezTo>
                      <a:pt x="4" y="125"/>
                      <a:pt x="6" y="126"/>
                      <a:pt x="9" y="125"/>
                    </a:cubicBezTo>
                    <a:cubicBezTo>
                      <a:pt x="13" y="123"/>
                      <a:pt x="17" y="119"/>
                      <a:pt x="17" y="113"/>
                    </a:cubicBezTo>
                    <a:cubicBezTo>
                      <a:pt x="18" y="106"/>
                      <a:pt x="20" y="98"/>
                      <a:pt x="24" y="91"/>
                    </a:cubicBezTo>
                    <a:cubicBezTo>
                      <a:pt x="27" y="86"/>
                      <a:pt x="30" y="81"/>
                      <a:pt x="34" y="78"/>
                    </a:cubicBezTo>
                    <a:cubicBezTo>
                      <a:pt x="34" y="77"/>
                      <a:pt x="38" y="75"/>
                      <a:pt x="38" y="75"/>
                    </a:cubicBezTo>
                    <a:cubicBezTo>
                      <a:pt x="39" y="74"/>
                      <a:pt x="40" y="66"/>
                      <a:pt x="41" y="66"/>
                    </a:cubicBezTo>
                    <a:cubicBezTo>
                      <a:pt x="43" y="59"/>
                      <a:pt x="44" y="57"/>
                      <a:pt x="45" y="56"/>
                    </a:cubicBezTo>
                    <a:cubicBezTo>
                      <a:pt x="46" y="56"/>
                      <a:pt x="46" y="56"/>
                      <a:pt x="46" y="56"/>
                    </a:cubicBezTo>
                    <a:cubicBezTo>
                      <a:pt x="50" y="52"/>
                      <a:pt x="50" y="52"/>
                      <a:pt x="50" y="52"/>
                    </a:cubicBezTo>
                    <a:cubicBezTo>
                      <a:pt x="50" y="52"/>
                      <a:pt x="51" y="51"/>
                      <a:pt x="51" y="51"/>
                    </a:cubicBezTo>
                    <a:cubicBezTo>
                      <a:pt x="51" y="50"/>
                      <a:pt x="51" y="44"/>
                      <a:pt x="51" y="43"/>
                    </a:cubicBezTo>
                    <a:cubicBezTo>
                      <a:pt x="51" y="43"/>
                      <a:pt x="52" y="41"/>
                      <a:pt x="53" y="41"/>
                    </a:cubicBezTo>
                    <a:cubicBezTo>
                      <a:pt x="53" y="40"/>
                      <a:pt x="53" y="40"/>
                      <a:pt x="53" y="40"/>
                    </a:cubicBezTo>
                    <a:cubicBezTo>
                      <a:pt x="53" y="40"/>
                      <a:pt x="53" y="40"/>
                      <a:pt x="53" y="40"/>
                    </a:cubicBezTo>
                    <a:lnTo>
                      <a:pt x="53" y="6"/>
                    </a:lnTo>
                    <a:close/>
                  </a:path>
                </a:pathLst>
              </a:custGeom>
              <a:solidFill>
                <a:srgbClr val="64A14C"/>
              </a:solidFill>
              <a:ln w="9525">
                <a:noFill/>
                <a:round/>
                <a:headEnd/>
                <a:tailEnd/>
              </a:ln>
            </p:spPr>
            <p:txBody>
              <a:bodyPr/>
              <a:lstStyle/>
              <a:p>
                <a:endParaRPr lang="en-US"/>
              </a:p>
            </p:txBody>
          </p:sp>
          <p:sp>
            <p:nvSpPr>
              <p:cNvPr id="29121" name="Freeform 1292"/>
              <p:cNvSpPr>
                <a:spLocks/>
              </p:cNvSpPr>
              <p:nvPr/>
            </p:nvSpPr>
            <p:spPr bwMode="auto">
              <a:xfrm>
                <a:off x="1499" y="2194"/>
                <a:ext cx="110" cy="259"/>
              </a:xfrm>
              <a:custGeom>
                <a:avLst/>
                <a:gdLst>
                  <a:gd name="T0" fmla="*/ 338094 w 53"/>
                  <a:gd name="T1" fmla="*/ 36693 h 125"/>
                  <a:gd name="T2" fmla="*/ 332266 w 53"/>
                  <a:gd name="T3" fmla="*/ 17709 h 125"/>
                  <a:gd name="T4" fmla="*/ 320171 w 53"/>
                  <a:gd name="T5" fmla="*/ 11966 h 125"/>
                  <a:gd name="T6" fmla="*/ 280170 w 53"/>
                  <a:gd name="T7" fmla="*/ 5775 h 125"/>
                  <a:gd name="T8" fmla="*/ 237231 w 53"/>
                  <a:gd name="T9" fmla="*/ 93758 h 125"/>
                  <a:gd name="T10" fmla="*/ 237231 w 53"/>
                  <a:gd name="T11" fmla="*/ 138546 h 125"/>
                  <a:gd name="T12" fmla="*/ 225097 w 53"/>
                  <a:gd name="T13" fmla="*/ 262632 h 125"/>
                  <a:gd name="T14" fmla="*/ 225097 w 53"/>
                  <a:gd name="T15" fmla="*/ 268084 h 125"/>
                  <a:gd name="T16" fmla="*/ 209336 w 53"/>
                  <a:gd name="T17" fmla="*/ 287067 h 125"/>
                  <a:gd name="T18" fmla="*/ 154264 w 53"/>
                  <a:gd name="T19" fmla="*/ 380869 h 125"/>
                  <a:gd name="T20" fmla="*/ 148849 w 53"/>
                  <a:gd name="T21" fmla="*/ 413863 h 125"/>
                  <a:gd name="T22" fmla="*/ 77135 w 53"/>
                  <a:gd name="T23" fmla="*/ 501671 h 125"/>
                  <a:gd name="T24" fmla="*/ 0 w 53"/>
                  <a:gd name="T25" fmla="*/ 752372 h 125"/>
                  <a:gd name="T26" fmla="*/ 5845 w 53"/>
                  <a:gd name="T27" fmla="*/ 770098 h 125"/>
                  <a:gd name="T28" fmla="*/ 17907 w 53"/>
                  <a:gd name="T29" fmla="*/ 776977 h 125"/>
                  <a:gd name="T30" fmla="*/ 57872 w 53"/>
                  <a:gd name="T31" fmla="*/ 783390 h 125"/>
                  <a:gd name="T32" fmla="*/ 108456 w 53"/>
                  <a:gd name="T33" fmla="*/ 707358 h 125"/>
                  <a:gd name="T34" fmla="*/ 154264 w 53"/>
                  <a:gd name="T35" fmla="*/ 571393 h 125"/>
                  <a:gd name="T36" fmla="*/ 217972 w 53"/>
                  <a:gd name="T37" fmla="*/ 489908 h 125"/>
                  <a:gd name="T38" fmla="*/ 243077 w 53"/>
                  <a:gd name="T39" fmla="*/ 468141 h 125"/>
                  <a:gd name="T40" fmla="*/ 260941 w 53"/>
                  <a:gd name="T41" fmla="*/ 413863 h 125"/>
                  <a:gd name="T42" fmla="*/ 286438 w 53"/>
                  <a:gd name="T43" fmla="*/ 349903 h 125"/>
                  <a:gd name="T44" fmla="*/ 292303 w 53"/>
                  <a:gd name="T45" fmla="*/ 349903 h 125"/>
                  <a:gd name="T46" fmla="*/ 320171 w 53"/>
                  <a:gd name="T47" fmla="*/ 326402 h 125"/>
                  <a:gd name="T48" fmla="*/ 326497 w 53"/>
                  <a:gd name="T49" fmla="*/ 321019 h 125"/>
                  <a:gd name="T50" fmla="*/ 326497 w 53"/>
                  <a:gd name="T51" fmla="*/ 268084 h 125"/>
                  <a:gd name="T52" fmla="*/ 338094 w 53"/>
                  <a:gd name="T53" fmla="*/ 250683 h 125"/>
                  <a:gd name="T54" fmla="*/ 338094 w 53"/>
                  <a:gd name="T55" fmla="*/ 250683 h 125"/>
                  <a:gd name="T56" fmla="*/ 338094 w 53"/>
                  <a:gd name="T57" fmla="*/ 250683 h 125"/>
                  <a:gd name="T58" fmla="*/ 338094 w 53"/>
                  <a:gd name="T59" fmla="*/ 36693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3" y="4"/>
                      <a:pt x="52" y="3"/>
                    </a:cubicBezTo>
                    <a:cubicBezTo>
                      <a:pt x="51" y="3"/>
                      <a:pt x="51" y="2"/>
                      <a:pt x="50" y="2"/>
                    </a:cubicBezTo>
                    <a:cubicBezTo>
                      <a:pt x="49" y="0"/>
                      <a:pt x="47" y="0"/>
                      <a:pt x="44" y="1"/>
                    </a:cubicBezTo>
                    <a:cubicBezTo>
                      <a:pt x="40" y="3"/>
                      <a:pt x="37" y="9"/>
                      <a:pt x="37" y="15"/>
                    </a:cubicBezTo>
                    <a:cubicBezTo>
                      <a:pt x="37" y="16"/>
                      <a:pt x="37" y="19"/>
                      <a:pt x="37" y="22"/>
                    </a:cubicBezTo>
                    <a:cubicBezTo>
                      <a:pt x="34" y="28"/>
                      <a:pt x="35" y="35"/>
                      <a:pt x="35" y="42"/>
                    </a:cubicBezTo>
                    <a:cubicBezTo>
                      <a:pt x="35" y="42"/>
                      <a:pt x="35" y="43"/>
                      <a:pt x="35" y="43"/>
                    </a:cubicBezTo>
                    <a:cubicBezTo>
                      <a:pt x="34" y="44"/>
                      <a:pt x="33" y="45"/>
                      <a:pt x="33" y="46"/>
                    </a:cubicBezTo>
                    <a:cubicBezTo>
                      <a:pt x="29" y="50"/>
                      <a:pt x="26" y="56"/>
                      <a:pt x="24" y="61"/>
                    </a:cubicBezTo>
                    <a:cubicBezTo>
                      <a:pt x="24" y="63"/>
                      <a:pt x="23" y="64"/>
                      <a:pt x="23" y="66"/>
                    </a:cubicBezTo>
                    <a:cubicBezTo>
                      <a:pt x="19" y="70"/>
                      <a:pt x="15" y="74"/>
                      <a:pt x="12" y="80"/>
                    </a:cubicBezTo>
                    <a:cubicBezTo>
                      <a:pt x="5" y="92"/>
                      <a:pt x="0" y="107"/>
                      <a:pt x="0" y="120"/>
                    </a:cubicBezTo>
                    <a:cubicBezTo>
                      <a:pt x="0" y="121"/>
                      <a:pt x="0" y="122"/>
                      <a:pt x="1" y="123"/>
                    </a:cubicBezTo>
                    <a:cubicBezTo>
                      <a:pt x="2" y="124"/>
                      <a:pt x="3" y="124"/>
                      <a:pt x="3" y="124"/>
                    </a:cubicBezTo>
                    <a:cubicBezTo>
                      <a:pt x="4" y="125"/>
                      <a:pt x="6" y="125"/>
                      <a:pt x="9" y="125"/>
                    </a:cubicBezTo>
                    <a:cubicBezTo>
                      <a:pt x="13" y="123"/>
                      <a:pt x="17" y="119"/>
                      <a:pt x="17" y="113"/>
                    </a:cubicBezTo>
                    <a:cubicBezTo>
                      <a:pt x="18" y="106"/>
                      <a:pt x="20" y="98"/>
                      <a:pt x="24" y="91"/>
                    </a:cubicBezTo>
                    <a:cubicBezTo>
                      <a:pt x="27" y="86"/>
                      <a:pt x="30" y="81"/>
                      <a:pt x="34" y="78"/>
                    </a:cubicBezTo>
                    <a:cubicBezTo>
                      <a:pt x="34" y="77"/>
                      <a:pt x="38" y="75"/>
                      <a:pt x="38" y="75"/>
                    </a:cubicBezTo>
                    <a:cubicBezTo>
                      <a:pt x="39" y="74"/>
                      <a:pt x="40" y="66"/>
                      <a:pt x="41" y="66"/>
                    </a:cubicBezTo>
                    <a:cubicBezTo>
                      <a:pt x="43" y="59"/>
                      <a:pt x="44" y="57"/>
                      <a:pt x="45" y="56"/>
                    </a:cubicBezTo>
                    <a:cubicBezTo>
                      <a:pt x="46" y="56"/>
                      <a:pt x="46" y="56"/>
                      <a:pt x="46" y="56"/>
                    </a:cubicBezTo>
                    <a:cubicBezTo>
                      <a:pt x="50" y="52"/>
                      <a:pt x="50" y="52"/>
                      <a:pt x="50" y="52"/>
                    </a:cubicBezTo>
                    <a:cubicBezTo>
                      <a:pt x="50" y="52"/>
                      <a:pt x="51" y="51"/>
                      <a:pt x="51" y="51"/>
                    </a:cubicBezTo>
                    <a:cubicBezTo>
                      <a:pt x="51" y="50"/>
                      <a:pt x="51" y="44"/>
                      <a:pt x="51" y="43"/>
                    </a:cubicBezTo>
                    <a:cubicBezTo>
                      <a:pt x="51" y="43"/>
                      <a:pt x="52" y="41"/>
                      <a:pt x="53" y="40"/>
                    </a:cubicBezTo>
                    <a:cubicBezTo>
                      <a:pt x="53" y="40"/>
                      <a:pt x="53" y="40"/>
                      <a:pt x="53" y="40"/>
                    </a:cubicBezTo>
                    <a:cubicBezTo>
                      <a:pt x="53" y="40"/>
                      <a:pt x="53" y="40"/>
                      <a:pt x="53" y="40"/>
                    </a:cubicBezTo>
                    <a:lnTo>
                      <a:pt x="53" y="6"/>
                    </a:lnTo>
                    <a:close/>
                  </a:path>
                </a:pathLst>
              </a:custGeom>
              <a:solidFill>
                <a:srgbClr val="65A24D"/>
              </a:solidFill>
              <a:ln w="9525">
                <a:noFill/>
                <a:round/>
                <a:headEnd/>
                <a:tailEnd/>
              </a:ln>
            </p:spPr>
            <p:txBody>
              <a:bodyPr/>
              <a:lstStyle/>
              <a:p>
                <a:endParaRPr lang="en-US"/>
              </a:p>
            </p:txBody>
          </p:sp>
          <p:sp>
            <p:nvSpPr>
              <p:cNvPr id="29122" name="Freeform 1293"/>
              <p:cNvSpPr>
                <a:spLocks/>
              </p:cNvSpPr>
              <p:nvPr/>
            </p:nvSpPr>
            <p:spPr bwMode="auto">
              <a:xfrm>
                <a:off x="1499" y="2194"/>
                <a:ext cx="110" cy="259"/>
              </a:xfrm>
              <a:custGeom>
                <a:avLst/>
                <a:gdLst>
                  <a:gd name="T0" fmla="*/ 338094 w 53"/>
                  <a:gd name="T1" fmla="*/ 36693 h 125"/>
                  <a:gd name="T2" fmla="*/ 332266 w 53"/>
                  <a:gd name="T3" fmla="*/ 17709 h 125"/>
                  <a:gd name="T4" fmla="*/ 320171 w 53"/>
                  <a:gd name="T5" fmla="*/ 11966 h 125"/>
                  <a:gd name="T6" fmla="*/ 280170 w 53"/>
                  <a:gd name="T7" fmla="*/ 5775 h 125"/>
                  <a:gd name="T8" fmla="*/ 237231 w 53"/>
                  <a:gd name="T9" fmla="*/ 93758 h 125"/>
                  <a:gd name="T10" fmla="*/ 237231 w 53"/>
                  <a:gd name="T11" fmla="*/ 138546 h 125"/>
                  <a:gd name="T12" fmla="*/ 225097 w 53"/>
                  <a:gd name="T13" fmla="*/ 262632 h 125"/>
                  <a:gd name="T14" fmla="*/ 225097 w 53"/>
                  <a:gd name="T15" fmla="*/ 268084 h 125"/>
                  <a:gd name="T16" fmla="*/ 209336 w 53"/>
                  <a:gd name="T17" fmla="*/ 287067 h 125"/>
                  <a:gd name="T18" fmla="*/ 154264 w 53"/>
                  <a:gd name="T19" fmla="*/ 380869 h 125"/>
                  <a:gd name="T20" fmla="*/ 148849 w 53"/>
                  <a:gd name="T21" fmla="*/ 413863 h 125"/>
                  <a:gd name="T22" fmla="*/ 77135 w 53"/>
                  <a:gd name="T23" fmla="*/ 501671 h 125"/>
                  <a:gd name="T24" fmla="*/ 0 w 53"/>
                  <a:gd name="T25" fmla="*/ 752372 h 125"/>
                  <a:gd name="T26" fmla="*/ 5845 w 53"/>
                  <a:gd name="T27" fmla="*/ 770098 h 125"/>
                  <a:gd name="T28" fmla="*/ 17907 w 53"/>
                  <a:gd name="T29" fmla="*/ 776977 h 125"/>
                  <a:gd name="T30" fmla="*/ 57872 w 53"/>
                  <a:gd name="T31" fmla="*/ 783390 h 125"/>
                  <a:gd name="T32" fmla="*/ 108456 w 53"/>
                  <a:gd name="T33" fmla="*/ 707358 h 125"/>
                  <a:gd name="T34" fmla="*/ 154264 w 53"/>
                  <a:gd name="T35" fmla="*/ 571393 h 125"/>
                  <a:gd name="T36" fmla="*/ 217972 w 53"/>
                  <a:gd name="T37" fmla="*/ 489908 h 125"/>
                  <a:gd name="T38" fmla="*/ 243077 w 53"/>
                  <a:gd name="T39" fmla="*/ 468141 h 125"/>
                  <a:gd name="T40" fmla="*/ 260941 w 53"/>
                  <a:gd name="T41" fmla="*/ 413863 h 125"/>
                  <a:gd name="T42" fmla="*/ 286438 w 53"/>
                  <a:gd name="T43" fmla="*/ 349903 h 125"/>
                  <a:gd name="T44" fmla="*/ 292303 w 53"/>
                  <a:gd name="T45" fmla="*/ 349903 h 125"/>
                  <a:gd name="T46" fmla="*/ 320171 w 53"/>
                  <a:gd name="T47" fmla="*/ 326402 h 125"/>
                  <a:gd name="T48" fmla="*/ 326497 w 53"/>
                  <a:gd name="T49" fmla="*/ 321019 h 125"/>
                  <a:gd name="T50" fmla="*/ 326497 w 53"/>
                  <a:gd name="T51" fmla="*/ 268084 h 125"/>
                  <a:gd name="T52" fmla="*/ 338094 w 53"/>
                  <a:gd name="T53" fmla="*/ 250683 h 125"/>
                  <a:gd name="T54" fmla="*/ 338094 w 53"/>
                  <a:gd name="T55" fmla="*/ 250683 h 125"/>
                  <a:gd name="T56" fmla="*/ 338094 w 53"/>
                  <a:gd name="T57" fmla="*/ 250683 h 125"/>
                  <a:gd name="T58" fmla="*/ 338094 w 53"/>
                  <a:gd name="T59" fmla="*/ 36693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2" y="3"/>
                    </a:cubicBezTo>
                    <a:cubicBezTo>
                      <a:pt x="51" y="3"/>
                      <a:pt x="51" y="2"/>
                      <a:pt x="50" y="2"/>
                    </a:cubicBezTo>
                    <a:cubicBezTo>
                      <a:pt x="49" y="0"/>
                      <a:pt x="47" y="0"/>
                      <a:pt x="44" y="1"/>
                    </a:cubicBezTo>
                    <a:cubicBezTo>
                      <a:pt x="40" y="3"/>
                      <a:pt x="37" y="9"/>
                      <a:pt x="37" y="15"/>
                    </a:cubicBezTo>
                    <a:cubicBezTo>
                      <a:pt x="37" y="16"/>
                      <a:pt x="37" y="19"/>
                      <a:pt x="37" y="22"/>
                    </a:cubicBezTo>
                    <a:cubicBezTo>
                      <a:pt x="34" y="28"/>
                      <a:pt x="35" y="35"/>
                      <a:pt x="35" y="42"/>
                    </a:cubicBezTo>
                    <a:cubicBezTo>
                      <a:pt x="35" y="43"/>
                      <a:pt x="35" y="43"/>
                      <a:pt x="35" y="43"/>
                    </a:cubicBezTo>
                    <a:cubicBezTo>
                      <a:pt x="34" y="44"/>
                      <a:pt x="33" y="45"/>
                      <a:pt x="33" y="46"/>
                    </a:cubicBezTo>
                    <a:cubicBezTo>
                      <a:pt x="29" y="50"/>
                      <a:pt x="26" y="56"/>
                      <a:pt x="24" y="61"/>
                    </a:cubicBezTo>
                    <a:cubicBezTo>
                      <a:pt x="24" y="63"/>
                      <a:pt x="23" y="65"/>
                      <a:pt x="23" y="66"/>
                    </a:cubicBezTo>
                    <a:cubicBezTo>
                      <a:pt x="19" y="70"/>
                      <a:pt x="15" y="74"/>
                      <a:pt x="12" y="80"/>
                    </a:cubicBezTo>
                    <a:cubicBezTo>
                      <a:pt x="5" y="92"/>
                      <a:pt x="0" y="107"/>
                      <a:pt x="0" y="120"/>
                    </a:cubicBezTo>
                    <a:cubicBezTo>
                      <a:pt x="0" y="121"/>
                      <a:pt x="1" y="122"/>
                      <a:pt x="1" y="123"/>
                    </a:cubicBezTo>
                    <a:cubicBezTo>
                      <a:pt x="2" y="124"/>
                      <a:pt x="3" y="124"/>
                      <a:pt x="3" y="124"/>
                    </a:cubicBezTo>
                    <a:cubicBezTo>
                      <a:pt x="4" y="125"/>
                      <a:pt x="7" y="125"/>
                      <a:pt x="9" y="125"/>
                    </a:cubicBezTo>
                    <a:cubicBezTo>
                      <a:pt x="13" y="123"/>
                      <a:pt x="17" y="119"/>
                      <a:pt x="17" y="113"/>
                    </a:cubicBezTo>
                    <a:cubicBezTo>
                      <a:pt x="18" y="106"/>
                      <a:pt x="20" y="98"/>
                      <a:pt x="24" y="91"/>
                    </a:cubicBezTo>
                    <a:cubicBezTo>
                      <a:pt x="27" y="86"/>
                      <a:pt x="30" y="81"/>
                      <a:pt x="34" y="78"/>
                    </a:cubicBezTo>
                    <a:cubicBezTo>
                      <a:pt x="34" y="77"/>
                      <a:pt x="38" y="75"/>
                      <a:pt x="38" y="75"/>
                    </a:cubicBezTo>
                    <a:cubicBezTo>
                      <a:pt x="39" y="74"/>
                      <a:pt x="40" y="66"/>
                      <a:pt x="41" y="66"/>
                    </a:cubicBezTo>
                    <a:cubicBezTo>
                      <a:pt x="42" y="59"/>
                      <a:pt x="44" y="57"/>
                      <a:pt x="45" y="56"/>
                    </a:cubicBezTo>
                    <a:cubicBezTo>
                      <a:pt x="46" y="56"/>
                      <a:pt x="46" y="56"/>
                      <a:pt x="46" y="56"/>
                    </a:cubicBezTo>
                    <a:cubicBezTo>
                      <a:pt x="50" y="52"/>
                      <a:pt x="50" y="52"/>
                      <a:pt x="50" y="52"/>
                    </a:cubicBezTo>
                    <a:cubicBezTo>
                      <a:pt x="50" y="52"/>
                      <a:pt x="51" y="51"/>
                      <a:pt x="51" y="51"/>
                    </a:cubicBezTo>
                    <a:cubicBezTo>
                      <a:pt x="51" y="50"/>
                      <a:pt x="51" y="44"/>
                      <a:pt x="51" y="43"/>
                    </a:cubicBezTo>
                    <a:cubicBezTo>
                      <a:pt x="51" y="43"/>
                      <a:pt x="52" y="41"/>
                      <a:pt x="53" y="40"/>
                    </a:cubicBezTo>
                    <a:cubicBezTo>
                      <a:pt x="53" y="40"/>
                      <a:pt x="53" y="40"/>
                      <a:pt x="53" y="40"/>
                    </a:cubicBezTo>
                    <a:cubicBezTo>
                      <a:pt x="53" y="40"/>
                      <a:pt x="53" y="40"/>
                      <a:pt x="53" y="40"/>
                    </a:cubicBezTo>
                    <a:lnTo>
                      <a:pt x="53" y="6"/>
                    </a:lnTo>
                    <a:close/>
                  </a:path>
                </a:pathLst>
              </a:custGeom>
              <a:solidFill>
                <a:srgbClr val="65A24D"/>
              </a:solidFill>
              <a:ln w="9525">
                <a:noFill/>
                <a:round/>
                <a:headEnd/>
                <a:tailEnd/>
              </a:ln>
            </p:spPr>
            <p:txBody>
              <a:bodyPr/>
              <a:lstStyle/>
              <a:p>
                <a:endParaRPr lang="en-US"/>
              </a:p>
            </p:txBody>
          </p:sp>
          <p:sp>
            <p:nvSpPr>
              <p:cNvPr id="29123" name="Freeform 1294"/>
              <p:cNvSpPr>
                <a:spLocks/>
              </p:cNvSpPr>
              <p:nvPr/>
            </p:nvSpPr>
            <p:spPr bwMode="auto">
              <a:xfrm>
                <a:off x="1499" y="2194"/>
                <a:ext cx="110" cy="259"/>
              </a:xfrm>
              <a:custGeom>
                <a:avLst/>
                <a:gdLst>
                  <a:gd name="T0" fmla="*/ 338094 w 53"/>
                  <a:gd name="T1" fmla="*/ 36693 h 125"/>
                  <a:gd name="T2" fmla="*/ 332266 w 53"/>
                  <a:gd name="T3" fmla="*/ 17709 h 125"/>
                  <a:gd name="T4" fmla="*/ 320171 w 53"/>
                  <a:gd name="T5" fmla="*/ 11966 h 125"/>
                  <a:gd name="T6" fmla="*/ 280170 w 53"/>
                  <a:gd name="T7" fmla="*/ 5775 h 125"/>
                  <a:gd name="T8" fmla="*/ 237231 w 53"/>
                  <a:gd name="T9" fmla="*/ 93758 h 125"/>
                  <a:gd name="T10" fmla="*/ 237231 w 53"/>
                  <a:gd name="T11" fmla="*/ 138546 h 125"/>
                  <a:gd name="T12" fmla="*/ 225097 w 53"/>
                  <a:gd name="T13" fmla="*/ 262632 h 125"/>
                  <a:gd name="T14" fmla="*/ 225097 w 53"/>
                  <a:gd name="T15" fmla="*/ 268084 h 125"/>
                  <a:gd name="T16" fmla="*/ 209336 w 53"/>
                  <a:gd name="T17" fmla="*/ 292838 h 125"/>
                  <a:gd name="T18" fmla="*/ 154264 w 53"/>
                  <a:gd name="T19" fmla="*/ 380869 h 125"/>
                  <a:gd name="T20" fmla="*/ 148849 w 53"/>
                  <a:gd name="T21" fmla="*/ 413863 h 125"/>
                  <a:gd name="T22" fmla="*/ 77135 w 53"/>
                  <a:gd name="T23" fmla="*/ 501671 h 125"/>
                  <a:gd name="T24" fmla="*/ 0 w 53"/>
                  <a:gd name="T25" fmla="*/ 752372 h 125"/>
                  <a:gd name="T26" fmla="*/ 5845 w 53"/>
                  <a:gd name="T27" fmla="*/ 770098 h 125"/>
                  <a:gd name="T28" fmla="*/ 17907 w 53"/>
                  <a:gd name="T29" fmla="*/ 776977 h 125"/>
                  <a:gd name="T30" fmla="*/ 57872 w 53"/>
                  <a:gd name="T31" fmla="*/ 783390 h 125"/>
                  <a:gd name="T32" fmla="*/ 108456 w 53"/>
                  <a:gd name="T33" fmla="*/ 707358 h 125"/>
                  <a:gd name="T34" fmla="*/ 154264 w 53"/>
                  <a:gd name="T35" fmla="*/ 571393 h 125"/>
                  <a:gd name="T36" fmla="*/ 217972 w 53"/>
                  <a:gd name="T37" fmla="*/ 489908 h 125"/>
                  <a:gd name="T38" fmla="*/ 243077 w 53"/>
                  <a:gd name="T39" fmla="*/ 468141 h 125"/>
                  <a:gd name="T40" fmla="*/ 260941 w 53"/>
                  <a:gd name="T41" fmla="*/ 413863 h 125"/>
                  <a:gd name="T42" fmla="*/ 286438 w 53"/>
                  <a:gd name="T43" fmla="*/ 349903 h 125"/>
                  <a:gd name="T44" fmla="*/ 292303 w 53"/>
                  <a:gd name="T45" fmla="*/ 349903 h 125"/>
                  <a:gd name="T46" fmla="*/ 320171 w 53"/>
                  <a:gd name="T47" fmla="*/ 326402 h 125"/>
                  <a:gd name="T48" fmla="*/ 326497 w 53"/>
                  <a:gd name="T49" fmla="*/ 321019 h 125"/>
                  <a:gd name="T50" fmla="*/ 326497 w 53"/>
                  <a:gd name="T51" fmla="*/ 268084 h 125"/>
                  <a:gd name="T52" fmla="*/ 338094 w 53"/>
                  <a:gd name="T53" fmla="*/ 250683 h 125"/>
                  <a:gd name="T54" fmla="*/ 338094 w 53"/>
                  <a:gd name="T55" fmla="*/ 250683 h 125"/>
                  <a:gd name="T56" fmla="*/ 338094 w 53"/>
                  <a:gd name="T57" fmla="*/ 250683 h 125"/>
                  <a:gd name="T58" fmla="*/ 338094 w 53"/>
                  <a:gd name="T59" fmla="*/ 36693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2" y="3"/>
                    </a:cubicBezTo>
                    <a:cubicBezTo>
                      <a:pt x="51" y="3"/>
                      <a:pt x="51" y="2"/>
                      <a:pt x="50" y="2"/>
                    </a:cubicBezTo>
                    <a:cubicBezTo>
                      <a:pt x="49" y="0"/>
                      <a:pt x="47" y="0"/>
                      <a:pt x="44" y="1"/>
                    </a:cubicBezTo>
                    <a:cubicBezTo>
                      <a:pt x="40" y="3"/>
                      <a:pt x="37" y="9"/>
                      <a:pt x="37" y="15"/>
                    </a:cubicBezTo>
                    <a:cubicBezTo>
                      <a:pt x="37" y="17"/>
                      <a:pt x="37" y="19"/>
                      <a:pt x="37" y="22"/>
                    </a:cubicBezTo>
                    <a:cubicBezTo>
                      <a:pt x="34" y="28"/>
                      <a:pt x="35" y="35"/>
                      <a:pt x="35" y="42"/>
                    </a:cubicBezTo>
                    <a:cubicBezTo>
                      <a:pt x="35" y="43"/>
                      <a:pt x="35" y="43"/>
                      <a:pt x="35" y="43"/>
                    </a:cubicBezTo>
                    <a:cubicBezTo>
                      <a:pt x="34" y="44"/>
                      <a:pt x="33" y="46"/>
                      <a:pt x="33" y="47"/>
                    </a:cubicBezTo>
                    <a:cubicBezTo>
                      <a:pt x="29" y="51"/>
                      <a:pt x="26" y="56"/>
                      <a:pt x="24" y="61"/>
                    </a:cubicBezTo>
                    <a:cubicBezTo>
                      <a:pt x="24" y="63"/>
                      <a:pt x="23" y="65"/>
                      <a:pt x="23" y="66"/>
                    </a:cubicBezTo>
                    <a:cubicBezTo>
                      <a:pt x="19" y="70"/>
                      <a:pt x="15" y="75"/>
                      <a:pt x="12" y="80"/>
                    </a:cubicBezTo>
                    <a:cubicBezTo>
                      <a:pt x="5" y="92"/>
                      <a:pt x="0" y="107"/>
                      <a:pt x="0" y="120"/>
                    </a:cubicBezTo>
                    <a:cubicBezTo>
                      <a:pt x="0" y="121"/>
                      <a:pt x="1" y="122"/>
                      <a:pt x="1" y="123"/>
                    </a:cubicBezTo>
                    <a:cubicBezTo>
                      <a:pt x="2" y="124"/>
                      <a:pt x="3" y="124"/>
                      <a:pt x="3" y="124"/>
                    </a:cubicBezTo>
                    <a:cubicBezTo>
                      <a:pt x="5" y="125"/>
                      <a:pt x="7" y="125"/>
                      <a:pt x="9" y="125"/>
                    </a:cubicBezTo>
                    <a:cubicBezTo>
                      <a:pt x="13" y="123"/>
                      <a:pt x="17" y="119"/>
                      <a:pt x="17" y="113"/>
                    </a:cubicBezTo>
                    <a:cubicBezTo>
                      <a:pt x="18" y="106"/>
                      <a:pt x="20" y="98"/>
                      <a:pt x="24" y="91"/>
                    </a:cubicBezTo>
                    <a:cubicBezTo>
                      <a:pt x="26" y="86"/>
                      <a:pt x="30" y="81"/>
                      <a:pt x="34" y="78"/>
                    </a:cubicBezTo>
                    <a:cubicBezTo>
                      <a:pt x="34" y="77"/>
                      <a:pt x="38" y="75"/>
                      <a:pt x="38" y="75"/>
                    </a:cubicBezTo>
                    <a:cubicBezTo>
                      <a:pt x="39" y="74"/>
                      <a:pt x="40" y="66"/>
                      <a:pt x="41" y="66"/>
                    </a:cubicBezTo>
                    <a:cubicBezTo>
                      <a:pt x="42" y="59"/>
                      <a:pt x="43" y="57"/>
                      <a:pt x="45" y="56"/>
                    </a:cubicBezTo>
                    <a:cubicBezTo>
                      <a:pt x="45" y="56"/>
                      <a:pt x="46" y="56"/>
                      <a:pt x="46" y="56"/>
                    </a:cubicBezTo>
                    <a:cubicBezTo>
                      <a:pt x="50" y="52"/>
                      <a:pt x="50" y="52"/>
                      <a:pt x="50" y="52"/>
                    </a:cubicBezTo>
                    <a:cubicBezTo>
                      <a:pt x="50" y="52"/>
                      <a:pt x="51" y="51"/>
                      <a:pt x="51" y="51"/>
                    </a:cubicBezTo>
                    <a:cubicBezTo>
                      <a:pt x="51" y="50"/>
                      <a:pt x="51" y="44"/>
                      <a:pt x="51" y="43"/>
                    </a:cubicBezTo>
                    <a:cubicBezTo>
                      <a:pt x="51" y="43"/>
                      <a:pt x="52" y="41"/>
                      <a:pt x="53" y="40"/>
                    </a:cubicBezTo>
                    <a:cubicBezTo>
                      <a:pt x="53" y="40"/>
                      <a:pt x="53" y="40"/>
                      <a:pt x="53" y="40"/>
                    </a:cubicBezTo>
                    <a:cubicBezTo>
                      <a:pt x="53" y="40"/>
                      <a:pt x="53" y="40"/>
                      <a:pt x="53" y="40"/>
                    </a:cubicBezTo>
                    <a:lnTo>
                      <a:pt x="53" y="6"/>
                    </a:lnTo>
                    <a:close/>
                  </a:path>
                </a:pathLst>
              </a:custGeom>
              <a:solidFill>
                <a:srgbClr val="66A34E"/>
              </a:solidFill>
              <a:ln w="9525">
                <a:noFill/>
                <a:round/>
                <a:headEnd/>
                <a:tailEnd/>
              </a:ln>
            </p:spPr>
            <p:txBody>
              <a:bodyPr/>
              <a:lstStyle/>
              <a:p>
                <a:endParaRPr lang="en-US"/>
              </a:p>
            </p:txBody>
          </p:sp>
          <p:sp>
            <p:nvSpPr>
              <p:cNvPr id="29124" name="Freeform 1295"/>
              <p:cNvSpPr>
                <a:spLocks/>
              </p:cNvSpPr>
              <p:nvPr/>
            </p:nvSpPr>
            <p:spPr bwMode="auto">
              <a:xfrm>
                <a:off x="1499" y="2194"/>
                <a:ext cx="110" cy="259"/>
              </a:xfrm>
              <a:custGeom>
                <a:avLst/>
                <a:gdLst>
                  <a:gd name="T0" fmla="*/ 338094 w 53"/>
                  <a:gd name="T1" fmla="*/ 36693 h 125"/>
                  <a:gd name="T2" fmla="*/ 332266 w 53"/>
                  <a:gd name="T3" fmla="*/ 17709 h 125"/>
                  <a:gd name="T4" fmla="*/ 320171 w 53"/>
                  <a:gd name="T5" fmla="*/ 11966 h 125"/>
                  <a:gd name="T6" fmla="*/ 280170 w 53"/>
                  <a:gd name="T7" fmla="*/ 5775 h 125"/>
                  <a:gd name="T8" fmla="*/ 237231 w 53"/>
                  <a:gd name="T9" fmla="*/ 93758 h 125"/>
                  <a:gd name="T10" fmla="*/ 237231 w 53"/>
                  <a:gd name="T11" fmla="*/ 138546 h 125"/>
                  <a:gd name="T12" fmla="*/ 225097 w 53"/>
                  <a:gd name="T13" fmla="*/ 262632 h 125"/>
                  <a:gd name="T14" fmla="*/ 225097 w 53"/>
                  <a:gd name="T15" fmla="*/ 268084 h 125"/>
                  <a:gd name="T16" fmla="*/ 209336 w 53"/>
                  <a:gd name="T17" fmla="*/ 292838 h 125"/>
                  <a:gd name="T18" fmla="*/ 154264 w 53"/>
                  <a:gd name="T19" fmla="*/ 380869 h 125"/>
                  <a:gd name="T20" fmla="*/ 148849 w 53"/>
                  <a:gd name="T21" fmla="*/ 413863 h 125"/>
                  <a:gd name="T22" fmla="*/ 77135 w 53"/>
                  <a:gd name="T23" fmla="*/ 501671 h 125"/>
                  <a:gd name="T24" fmla="*/ 0 w 53"/>
                  <a:gd name="T25" fmla="*/ 752372 h 125"/>
                  <a:gd name="T26" fmla="*/ 5845 w 53"/>
                  <a:gd name="T27" fmla="*/ 770098 h 125"/>
                  <a:gd name="T28" fmla="*/ 17907 w 53"/>
                  <a:gd name="T29" fmla="*/ 776977 h 125"/>
                  <a:gd name="T30" fmla="*/ 57872 w 53"/>
                  <a:gd name="T31" fmla="*/ 776977 h 125"/>
                  <a:gd name="T32" fmla="*/ 108456 w 53"/>
                  <a:gd name="T33" fmla="*/ 707358 h 125"/>
                  <a:gd name="T34" fmla="*/ 154264 w 53"/>
                  <a:gd name="T35" fmla="*/ 571393 h 125"/>
                  <a:gd name="T36" fmla="*/ 217972 w 53"/>
                  <a:gd name="T37" fmla="*/ 489908 h 125"/>
                  <a:gd name="T38" fmla="*/ 243077 w 53"/>
                  <a:gd name="T39" fmla="*/ 462367 h 125"/>
                  <a:gd name="T40" fmla="*/ 260941 w 53"/>
                  <a:gd name="T41" fmla="*/ 408402 h 125"/>
                  <a:gd name="T42" fmla="*/ 286438 w 53"/>
                  <a:gd name="T43" fmla="*/ 349903 h 125"/>
                  <a:gd name="T44" fmla="*/ 292303 w 53"/>
                  <a:gd name="T45" fmla="*/ 349903 h 125"/>
                  <a:gd name="T46" fmla="*/ 320171 w 53"/>
                  <a:gd name="T47" fmla="*/ 326402 h 125"/>
                  <a:gd name="T48" fmla="*/ 326497 w 53"/>
                  <a:gd name="T49" fmla="*/ 321019 h 125"/>
                  <a:gd name="T50" fmla="*/ 326497 w 53"/>
                  <a:gd name="T51" fmla="*/ 268084 h 125"/>
                  <a:gd name="T52" fmla="*/ 338094 w 53"/>
                  <a:gd name="T53" fmla="*/ 250683 h 125"/>
                  <a:gd name="T54" fmla="*/ 338094 w 53"/>
                  <a:gd name="T55" fmla="*/ 250683 h 125"/>
                  <a:gd name="T56" fmla="*/ 338094 w 53"/>
                  <a:gd name="T57" fmla="*/ 250683 h 125"/>
                  <a:gd name="T58" fmla="*/ 338094 w 53"/>
                  <a:gd name="T59" fmla="*/ 36693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2" y="3"/>
                    </a:cubicBezTo>
                    <a:cubicBezTo>
                      <a:pt x="51" y="3"/>
                      <a:pt x="51" y="2"/>
                      <a:pt x="50" y="2"/>
                    </a:cubicBezTo>
                    <a:cubicBezTo>
                      <a:pt x="49" y="0"/>
                      <a:pt x="47" y="0"/>
                      <a:pt x="44" y="1"/>
                    </a:cubicBezTo>
                    <a:cubicBezTo>
                      <a:pt x="40" y="3"/>
                      <a:pt x="37" y="9"/>
                      <a:pt x="37" y="15"/>
                    </a:cubicBezTo>
                    <a:cubicBezTo>
                      <a:pt x="37" y="17"/>
                      <a:pt x="37" y="19"/>
                      <a:pt x="37" y="22"/>
                    </a:cubicBezTo>
                    <a:cubicBezTo>
                      <a:pt x="34" y="28"/>
                      <a:pt x="35" y="35"/>
                      <a:pt x="35" y="42"/>
                    </a:cubicBezTo>
                    <a:cubicBezTo>
                      <a:pt x="35" y="43"/>
                      <a:pt x="35" y="43"/>
                      <a:pt x="35" y="43"/>
                    </a:cubicBezTo>
                    <a:cubicBezTo>
                      <a:pt x="34" y="44"/>
                      <a:pt x="33" y="46"/>
                      <a:pt x="33" y="47"/>
                    </a:cubicBezTo>
                    <a:cubicBezTo>
                      <a:pt x="29" y="51"/>
                      <a:pt x="26" y="56"/>
                      <a:pt x="24" y="61"/>
                    </a:cubicBezTo>
                    <a:cubicBezTo>
                      <a:pt x="24" y="63"/>
                      <a:pt x="23" y="65"/>
                      <a:pt x="23" y="66"/>
                    </a:cubicBezTo>
                    <a:cubicBezTo>
                      <a:pt x="19" y="70"/>
                      <a:pt x="15" y="75"/>
                      <a:pt x="12" y="80"/>
                    </a:cubicBezTo>
                    <a:cubicBezTo>
                      <a:pt x="5" y="92"/>
                      <a:pt x="0" y="107"/>
                      <a:pt x="0" y="120"/>
                    </a:cubicBezTo>
                    <a:cubicBezTo>
                      <a:pt x="0" y="121"/>
                      <a:pt x="1" y="122"/>
                      <a:pt x="1" y="123"/>
                    </a:cubicBezTo>
                    <a:cubicBezTo>
                      <a:pt x="2" y="124"/>
                      <a:pt x="3" y="124"/>
                      <a:pt x="3" y="124"/>
                    </a:cubicBezTo>
                    <a:cubicBezTo>
                      <a:pt x="5" y="125"/>
                      <a:pt x="7" y="125"/>
                      <a:pt x="9" y="124"/>
                    </a:cubicBezTo>
                    <a:cubicBezTo>
                      <a:pt x="13" y="123"/>
                      <a:pt x="17" y="118"/>
                      <a:pt x="17" y="113"/>
                    </a:cubicBezTo>
                    <a:cubicBezTo>
                      <a:pt x="18" y="105"/>
                      <a:pt x="20" y="98"/>
                      <a:pt x="24" y="91"/>
                    </a:cubicBezTo>
                    <a:cubicBezTo>
                      <a:pt x="26" y="86"/>
                      <a:pt x="30" y="81"/>
                      <a:pt x="34" y="78"/>
                    </a:cubicBezTo>
                    <a:cubicBezTo>
                      <a:pt x="34" y="77"/>
                      <a:pt x="38" y="75"/>
                      <a:pt x="38" y="74"/>
                    </a:cubicBezTo>
                    <a:cubicBezTo>
                      <a:pt x="39" y="74"/>
                      <a:pt x="40" y="66"/>
                      <a:pt x="41" y="65"/>
                    </a:cubicBezTo>
                    <a:cubicBezTo>
                      <a:pt x="42" y="59"/>
                      <a:pt x="43" y="57"/>
                      <a:pt x="45" y="56"/>
                    </a:cubicBezTo>
                    <a:cubicBezTo>
                      <a:pt x="45" y="56"/>
                      <a:pt x="46" y="56"/>
                      <a:pt x="46" y="56"/>
                    </a:cubicBezTo>
                    <a:cubicBezTo>
                      <a:pt x="50" y="52"/>
                      <a:pt x="50" y="52"/>
                      <a:pt x="50" y="52"/>
                    </a:cubicBezTo>
                    <a:cubicBezTo>
                      <a:pt x="50" y="52"/>
                      <a:pt x="51" y="51"/>
                      <a:pt x="51" y="51"/>
                    </a:cubicBezTo>
                    <a:cubicBezTo>
                      <a:pt x="51" y="49"/>
                      <a:pt x="51" y="44"/>
                      <a:pt x="51" y="43"/>
                    </a:cubicBezTo>
                    <a:cubicBezTo>
                      <a:pt x="51" y="43"/>
                      <a:pt x="51" y="41"/>
                      <a:pt x="53" y="40"/>
                    </a:cubicBezTo>
                    <a:cubicBezTo>
                      <a:pt x="53" y="40"/>
                      <a:pt x="53" y="40"/>
                      <a:pt x="53" y="40"/>
                    </a:cubicBezTo>
                    <a:cubicBezTo>
                      <a:pt x="53" y="40"/>
                      <a:pt x="53" y="40"/>
                      <a:pt x="53" y="40"/>
                    </a:cubicBezTo>
                    <a:lnTo>
                      <a:pt x="53" y="6"/>
                    </a:lnTo>
                    <a:close/>
                  </a:path>
                </a:pathLst>
              </a:custGeom>
              <a:solidFill>
                <a:srgbClr val="67A34F"/>
              </a:solidFill>
              <a:ln w="9525">
                <a:noFill/>
                <a:round/>
                <a:headEnd/>
                <a:tailEnd/>
              </a:ln>
            </p:spPr>
            <p:txBody>
              <a:bodyPr/>
              <a:lstStyle/>
              <a:p>
                <a:endParaRPr lang="en-US"/>
              </a:p>
            </p:txBody>
          </p:sp>
          <p:sp>
            <p:nvSpPr>
              <p:cNvPr id="29125" name="Freeform 1296"/>
              <p:cNvSpPr>
                <a:spLocks/>
              </p:cNvSpPr>
              <p:nvPr/>
            </p:nvSpPr>
            <p:spPr bwMode="auto">
              <a:xfrm>
                <a:off x="1499" y="2194"/>
                <a:ext cx="110" cy="259"/>
              </a:xfrm>
              <a:custGeom>
                <a:avLst/>
                <a:gdLst>
                  <a:gd name="T0" fmla="*/ 338094 w 53"/>
                  <a:gd name="T1" fmla="*/ 36693 h 125"/>
                  <a:gd name="T2" fmla="*/ 332266 w 53"/>
                  <a:gd name="T3" fmla="*/ 17709 h 125"/>
                  <a:gd name="T4" fmla="*/ 320171 w 53"/>
                  <a:gd name="T5" fmla="*/ 11966 h 125"/>
                  <a:gd name="T6" fmla="*/ 280170 w 53"/>
                  <a:gd name="T7" fmla="*/ 5775 h 125"/>
                  <a:gd name="T8" fmla="*/ 237231 w 53"/>
                  <a:gd name="T9" fmla="*/ 99220 h 125"/>
                  <a:gd name="T10" fmla="*/ 237231 w 53"/>
                  <a:gd name="T11" fmla="*/ 138546 h 125"/>
                  <a:gd name="T12" fmla="*/ 225097 w 53"/>
                  <a:gd name="T13" fmla="*/ 262632 h 125"/>
                  <a:gd name="T14" fmla="*/ 225097 w 53"/>
                  <a:gd name="T15" fmla="*/ 268084 h 125"/>
                  <a:gd name="T16" fmla="*/ 209336 w 53"/>
                  <a:gd name="T17" fmla="*/ 292838 h 125"/>
                  <a:gd name="T18" fmla="*/ 154264 w 53"/>
                  <a:gd name="T19" fmla="*/ 380869 h 125"/>
                  <a:gd name="T20" fmla="*/ 148849 w 53"/>
                  <a:gd name="T21" fmla="*/ 413863 h 125"/>
                  <a:gd name="T22" fmla="*/ 77135 w 53"/>
                  <a:gd name="T23" fmla="*/ 501671 h 125"/>
                  <a:gd name="T24" fmla="*/ 0 w 53"/>
                  <a:gd name="T25" fmla="*/ 752372 h 125"/>
                  <a:gd name="T26" fmla="*/ 5845 w 53"/>
                  <a:gd name="T27" fmla="*/ 770098 h 125"/>
                  <a:gd name="T28" fmla="*/ 17907 w 53"/>
                  <a:gd name="T29" fmla="*/ 776977 h 125"/>
                  <a:gd name="T30" fmla="*/ 57872 w 53"/>
                  <a:gd name="T31" fmla="*/ 776977 h 125"/>
                  <a:gd name="T32" fmla="*/ 108456 w 53"/>
                  <a:gd name="T33" fmla="*/ 707358 h 125"/>
                  <a:gd name="T34" fmla="*/ 154264 w 53"/>
                  <a:gd name="T35" fmla="*/ 571393 h 125"/>
                  <a:gd name="T36" fmla="*/ 217972 w 53"/>
                  <a:gd name="T37" fmla="*/ 489908 h 125"/>
                  <a:gd name="T38" fmla="*/ 243077 w 53"/>
                  <a:gd name="T39" fmla="*/ 462367 h 125"/>
                  <a:gd name="T40" fmla="*/ 260941 w 53"/>
                  <a:gd name="T41" fmla="*/ 408402 h 125"/>
                  <a:gd name="T42" fmla="*/ 286438 w 53"/>
                  <a:gd name="T43" fmla="*/ 349903 h 125"/>
                  <a:gd name="T44" fmla="*/ 292303 w 53"/>
                  <a:gd name="T45" fmla="*/ 349903 h 125"/>
                  <a:gd name="T46" fmla="*/ 320171 w 53"/>
                  <a:gd name="T47" fmla="*/ 326402 h 125"/>
                  <a:gd name="T48" fmla="*/ 326497 w 53"/>
                  <a:gd name="T49" fmla="*/ 321019 h 125"/>
                  <a:gd name="T50" fmla="*/ 326497 w 53"/>
                  <a:gd name="T51" fmla="*/ 268084 h 125"/>
                  <a:gd name="T52" fmla="*/ 338094 w 53"/>
                  <a:gd name="T53" fmla="*/ 250683 h 125"/>
                  <a:gd name="T54" fmla="*/ 338094 w 53"/>
                  <a:gd name="T55" fmla="*/ 250683 h 125"/>
                  <a:gd name="T56" fmla="*/ 338094 w 53"/>
                  <a:gd name="T57" fmla="*/ 250683 h 125"/>
                  <a:gd name="T58" fmla="*/ 338094 w 53"/>
                  <a:gd name="T59" fmla="*/ 36693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2" y="3"/>
                    </a:cubicBezTo>
                    <a:cubicBezTo>
                      <a:pt x="51" y="3"/>
                      <a:pt x="51" y="2"/>
                      <a:pt x="50" y="2"/>
                    </a:cubicBezTo>
                    <a:cubicBezTo>
                      <a:pt x="49" y="0"/>
                      <a:pt x="47" y="0"/>
                      <a:pt x="44" y="1"/>
                    </a:cubicBezTo>
                    <a:cubicBezTo>
                      <a:pt x="40" y="4"/>
                      <a:pt x="37" y="10"/>
                      <a:pt x="37" y="16"/>
                    </a:cubicBezTo>
                    <a:cubicBezTo>
                      <a:pt x="37" y="17"/>
                      <a:pt x="37" y="19"/>
                      <a:pt x="37" y="22"/>
                    </a:cubicBezTo>
                    <a:cubicBezTo>
                      <a:pt x="34" y="28"/>
                      <a:pt x="35" y="35"/>
                      <a:pt x="35" y="42"/>
                    </a:cubicBezTo>
                    <a:cubicBezTo>
                      <a:pt x="35" y="43"/>
                      <a:pt x="35" y="43"/>
                      <a:pt x="35" y="43"/>
                    </a:cubicBezTo>
                    <a:cubicBezTo>
                      <a:pt x="34" y="44"/>
                      <a:pt x="33" y="46"/>
                      <a:pt x="33" y="47"/>
                    </a:cubicBezTo>
                    <a:cubicBezTo>
                      <a:pt x="29" y="51"/>
                      <a:pt x="26" y="56"/>
                      <a:pt x="24" y="61"/>
                    </a:cubicBezTo>
                    <a:cubicBezTo>
                      <a:pt x="24" y="63"/>
                      <a:pt x="23" y="65"/>
                      <a:pt x="23" y="66"/>
                    </a:cubicBezTo>
                    <a:cubicBezTo>
                      <a:pt x="19" y="70"/>
                      <a:pt x="15" y="75"/>
                      <a:pt x="12" y="80"/>
                    </a:cubicBezTo>
                    <a:cubicBezTo>
                      <a:pt x="5" y="92"/>
                      <a:pt x="0" y="107"/>
                      <a:pt x="0" y="120"/>
                    </a:cubicBezTo>
                    <a:cubicBezTo>
                      <a:pt x="0" y="121"/>
                      <a:pt x="1" y="122"/>
                      <a:pt x="1" y="123"/>
                    </a:cubicBezTo>
                    <a:cubicBezTo>
                      <a:pt x="2" y="124"/>
                      <a:pt x="3" y="124"/>
                      <a:pt x="3" y="124"/>
                    </a:cubicBezTo>
                    <a:cubicBezTo>
                      <a:pt x="5" y="125"/>
                      <a:pt x="7" y="125"/>
                      <a:pt x="9" y="124"/>
                    </a:cubicBezTo>
                    <a:cubicBezTo>
                      <a:pt x="13" y="123"/>
                      <a:pt x="17" y="118"/>
                      <a:pt x="17" y="113"/>
                    </a:cubicBezTo>
                    <a:cubicBezTo>
                      <a:pt x="18" y="105"/>
                      <a:pt x="20" y="98"/>
                      <a:pt x="24" y="91"/>
                    </a:cubicBezTo>
                    <a:cubicBezTo>
                      <a:pt x="26" y="85"/>
                      <a:pt x="30" y="81"/>
                      <a:pt x="34" y="78"/>
                    </a:cubicBezTo>
                    <a:cubicBezTo>
                      <a:pt x="34" y="77"/>
                      <a:pt x="38" y="75"/>
                      <a:pt x="38" y="74"/>
                    </a:cubicBezTo>
                    <a:cubicBezTo>
                      <a:pt x="38" y="74"/>
                      <a:pt x="40" y="66"/>
                      <a:pt x="41" y="65"/>
                    </a:cubicBezTo>
                    <a:cubicBezTo>
                      <a:pt x="42" y="59"/>
                      <a:pt x="43" y="57"/>
                      <a:pt x="45" y="56"/>
                    </a:cubicBezTo>
                    <a:cubicBezTo>
                      <a:pt x="45" y="56"/>
                      <a:pt x="46" y="56"/>
                      <a:pt x="46" y="56"/>
                    </a:cubicBezTo>
                    <a:cubicBezTo>
                      <a:pt x="50" y="52"/>
                      <a:pt x="50" y="52"/>
                      <a:pt x="50" y="52"/>
                    </a:cubicBezTo>
                    <a:cubicBezTo>
                      <a:pt x="50" y="52"/>
                      <a:pt x="51" y="51"/>
                      <a:pt x="51" y="51"/>
                    </a:cubicBezTo>
                    <a:cubicBezTo>
                      <a:pt x="51" y="49"/>
                      <a:pt x="51" y="44"/>
                      <a:pt x="51" y="43"/>
                    </a:cubicBezTo>
                    <a:cubicBezTo>
                      <a:pt x="51" y="43"/>
                      <a:pt x="51" y="41"/>
                      <a:pt x="53" y="40"/>
                    </a:cubicBezTo>
                    <a:cubicBezTo>
                      <a:pt x="53" y="40"/>
                      <a:pt x="53" y="40"/>
                      <a:pt x="53" y="40"/>
                    </a:cubicBezTo>
                    <a:cubicBezTo>
                      <a:pt x="53" y="40"/>
                      <a:pt x="53" y="40"/>
                      <a:pt x="53" y="40"/>
                    </a:cubicBezTo>
                    <a:lnTo>
                      <a:pt x="53" y="6"/>
                    </a:lnTo>
                    <a:close/>
                  </a:path>
                </a:pathLst>
              </a:custGeom>
              <a:solidFill>
                <a:srgbClr val="68A44F"/>
              </a:solidFill>
              <a:ln w="9525">
                <a:noFill/>
                <a:round/>
                <a:headEnd/>
                <a:tailEnd/>
              </a:ln>
            </p:spPr>
            <p:txBody>
              <a:bodyPr/>
              <a:lstStyle/>
              <a:p>
                <a:endParaRPr lang="en-US"/>
              </a:p>
            </p:txBody>
          </p:sp>
          <p:sp>
            <p:nvSpPr>
              <p:cNvPr id="29126" name="Freeform 1297"/>
              <p:cNvSpPr>
                <a:spLocks/>
              </p:cNvSpPr>
              <p:nvPr/>
            </p:nvSpPr>
            <p:spPr bwMode="auto">
              <a:xfrm>
                <a:off x="1499" y="2194"/>
                <a:ext cx="110" cy="259"/>
              </a:xfrm>
              <a:custGeom>
                <a:avLst/>
                <a:gdLst>
                  <a:gd name="T0" fmla="*/ 338094 w 53"/>
                  <a:gd name="T1" fmla="*/ 36693 h 125"/>
                  <a:gd name="T2" fmla="*/ 332266 w 53"/>
                  <a:gd name="T3" fmla="*/ 17709 h 125"/>
                  <a:gd name="T4" fmla="*/ 320171 w 53"/>
                  <a:gd name="T5" fmla="*/ 11966 h 125"/>
                  <a:gd name="T6" fmla="*/ 280170 w 53"/>
                  <a:gd name="T7" fmla="*/ 5775 h 125"/>
                  <a:gd name="T8" fmla="*/ 237231 w 53"/>
                  <a:gd name="T9" fmla="*/ 99220 h 125"/>
                  <a:gd name="T10" fmla="*/ 237231 w 53"/>
                  <a:gd name="T11" fmla="*/ 138546 h 125"/>
                  <a:gd name="T12" fmla="*/ 225097 w 53"/>
                  <a:gd name="T13" fmla="*/ 268084 h 125"/>
                  <a:gd name="T14" fmla="*/ 225097 w 53"/>
                  <a:gd name="T15" fmla="*/ 268084 h 125"/>
                  <a:gd name="T16" fmla="*/ 209336 w 53"/>
                  <a:gd name="T17" fmla="*/ 292838 h 125"/>
                  <a:gd name="T18" fmla="*/ 154264 w 53"/>
                  <a:gd name="T19" fmla="*/ 386631 h 125"/>
                  <a:gd name="T20" fmla="*/ 148849 w 53"/>
                  <a:gd name="T21" fmla="*/ 413863 h 125"/>
                  <a:gd name="T22" fmla="*/ 77135 w 53"/>
                  <a:gd name="T23" fmla="*/ 501671 h 125"/>
                  <a:gd name="T24" fmla="*/ 0 w 53"/>
                  <a:gd name="T25" fmla="*/ 752372 h 125"/>
                  <a:gd name="T26" fmla="*/ 5845 w 53"/>
                  <a:gd name="T27" fmla="*/ 770098 h 125"/>
                  <a:gd name="T28" fmla="*/ 17907 w 53"/>
                  <a:gd name="T29" fmla="*/ 776977 h 125"/>
                  <a:gd name="T30" fmla="*/ 57872 w 53"/>
                  <a:gd name="T31" fmla="*/ 776977 h 125"/>
                  <a:gd name="T32" fmla="*/ 108456 w 53"/>
                  <a:gd name="T33" fmla="*/ 707358 h 125"/>
                  <a:gd name="T34" fmla="*/ 154264 w 53"/>
                  <a:gd name="T35" fmla="*/ 571393 h 125"/>
                  <a:gd name="T36" fmla="*/ 217972 w 53"/>
                  <a:gd name="T37" fmla="*/ 489908 h 125"/>
                  <a:gd name="T38" fmla="*/ 243077 w 53"/>
                  <a:gd name="T39" fmla="*/ 462367 h 125"/>
                  <a:gd name="T40" fmla="*/ 260941 w 53"/>
                  <a:gd name="T41" fmla="*/ 408402 h 125"/>
                  <a:gd name="T42" fmla="*/ 286438 w 53"/>
                  <a:gd name="T43" fmla="*/ 349903 h 125"/>
                  <a:gd name="T44" fmla="*/ 292303 w 53"/>
                  <a:gd name="T45" fmla="*/ 349903 h 125"/>
                  <a:gd name="T46" fmla="*/ 320171 w 53"/>
                  <a:gd name="T47" fmla="*/ 326402 h 125"/>
                  <a:gd name="T48" fmla="*/ 326497 w 53"/>
                  <a:gd name="T49" fmla="*/ 321019 h 125"/>
                  <a:gd name="T50" fmla="*/ 326497 w 53"/>
                  <a:gd name="T51" fmla="*/ 268084 h 125"/>
                  <a:gd name="T52" fmla="*/ 338094 w 53"/>
                  <a:gd name="T53" fmla="*/ 250683 h 125"/>
                  <a:gd name="T54" fmla="*/ 338094 w 53"/>
                  <a:gd name="T55" fmla="*/ 250683 h 125"/>
                  <a:gd name="T56" fmla="*/ 338094 w 53"/>
                  <a:gd name="T57" fmla="*/ 250683 h 125"/>
                  <a:gd name="T58" fmla="*/ 338094 w 53"/>
                  <a:gd name="T59" fmla="*/ 36693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2" y="3"/>
                    </a:cubicBezTo>
                    <a:cubicBezTo>
                      <a:pt x="51" y="3"/>
                      <a:pt x="50" y="2"/>
                      <a:pt x="50" y="2"/>
                    </a:cubicBezTo>
                    <a:cubicBezTo>
                      <a:pt x="49" y="0"/>
                      <a:pt x="47" y="0"/>
                      <a:pt x="44" y="1"/>
                    </a:cubicBezTo>
                    <a:cubicBezTo>
                      <a:pt x="40" y="4"/>
                      <a:pt x="37" y="10"/>
                      <a:pt x="37" y="16"/>
                    </a:cubicBezTo>
                    <a:cubicBezTo>
                      <a:pt x="37" y="17"/>
                      <a:pt x="37" y="20"/>
                      <a:pt x="37" y="22"/>
                    </a:cubicBezTo>
                    <a:cubicBezTo>
                      <a:pt x="34" y="28"/>
                      <a:pt x="35" y="35"/>
                      <a:pt x="35" y="43"/>
                    </a:cubicBezTo>
                    <a:cubicBezTo>
                      <a:pt x="35" y="43"/>
                      <a:pt x="35" y="43"/>
                      <a:pt x="35" y="43"/>
                    </a:cubicBezTo>
                    <a:cubicBezTo>
                      <a:pt x="34" y="44"/>
                      <a:pt x="33" y="46"/>
                      <a:pt x="33" y="47"/>
                    </a:cubicBezTo>
                    <a:cubicBezTo>
                      <a:pt x="29" y="51"/>
                      <a:pt x="26" y="56"/>
                      <a:pt x="24" y="62"/>
                    </a:cubicBezTo>
                    <a:cubicBezTo>
                      <a:pt x="24" y="63"/>
                      <a:pt x="23" y="65"/>
                      <a:pt x="23" y="66"/>
                    </a:cubicBezTo>
                    <a:cubicBezTo>
                      <a:pt x="19" y="70"/>
                      <a:pt x="15" y="75"/>
                      <a:pt x="12" y="80"/>
                    </a:cubicBezTo>
                    <a:cubicBezTo>
                      <a:pt x="5" y="92"/>
                      <a:pt x="0" y="107"/>
                      <a:pt x="0" y="120"/>
                    </a:cubicBezTo>
                    <a:cubicBezTo>
                      <a:pt x="0" y="121"/>
                      <a:pt x="1" y="122"/>
                      <a:pt x="1" y="123"/>
                    </a:cubicBezTo>
                    <a:cubicBezTo>
                      <a:pt x="2" y="124"/>
                      <a:pt x="3" y="124"/>
                      <a:pt x="3" y="124"/>
                    </a:cubicBezTo>
                    <a:cubicBezTo>
                      <a:pt x="5" y="125"/>
                      <a:pt x="7" y="125"/>
                      <a:pt x="9" y="124"/>
                    </a:cubicBezTo>
                    <a:cubicBezTo>
                      <a:pt x="13" y="123"/>
                      <a:pt x="17" y="118"/>
                      <a:pt x="17" y="113"/>
                    </a:cubicBezTo>
                    <a:cubicBezTo>
                      <a:pt x="17" y="105"/>
                      <a:pt x="20" y="98"/>
                      <a:pt x="24" y="91"/>
                    </a:cubicBezTo>
                    <a:cubicBezTo>
                      <a:pt x="26" y="85"/>
                      <a:pt x="30" y="81"/>
                      <a:pt x="34" y="78"/>
                    </a:cubicBezTo>
                    <a:cubicBezTo>
                      <a:pt x="34" y="77"/>
                      <a:pt x="37" y="75"/>
                      <a:pt x="38" y="74"/>
                    </a:cubicBezTo>
                    <a:cubicBezTo>
                      <a:pt x="38" y="73"/>
                      <a:pt x="40" y="66"/>
                      <a:pt x="41" y="65"/>
                    </a:cubicBezTo>
                    <a:cubicBezTo>
                      <a:pt x="42" y="59"/>
                      <a:pt x="43" y="57"/>
                      <a:pt x="45" y="56"/>
                    </a:cubicBezTo>
                    <a:cubicBezTo>
                      <a:pt x="45" y="56"/>
                      <a:pt x="46" y="56"/>
                      <a:pt x="46" y="56"/>
                    </a:cubicBezTo>
                    <a:cubicBezTo>
                      <a:pt x="50" y="52"/>
                      <a:pt x="50" y="52"/>
                      <a:pt x="50" y="52"/>
                    </a:cubicBezTo>
                    <a:cubicBezTo>
                      <a:pt x="50" y="52"/>
                      <a:pt x="51" y="51"/>
                      <a:pt x="51" y="51"/>
                    </a:cubicBezTo>
                    <a:cubicBezTo>
                      <a:pt x="51" y="49"/>
                      <a:pt x="50" y="44"/>
                      <a:pt x="51" y="43"/>
                    </a:cubicBezTo>
                    <a:cubicBezTo>
                      <a:pt x="51" y="43"/>
                      <a:pt x="51" y="41"/>
                      <a:pt x="53" y="40"/>
                    </a:cubicBezTo>
                    <a:cubicBezTo>
                      <a:pt x="53" y="40"/>
                      <a:pt x="53" y="40"/>
                      <a:pt x="53" y="40"/>
                    </a:cubicBezTo>
                    <a:cubicBezTo>
                      <a:pt x="53" y="40"/>
                      <a:pt x="53" y="40"/>
                      <a:pt x="53" y="40"/>
                    </a:cubicBezTo>
                    <a:lnTo>
                      <a:pt x="53" y="6"/>
                    </a:lnTo>
                    <a:close/>
                  </a:path>
                </a:pathLst>
              </a:custGeom>
              <a:solidFill>
                <a:srgbClr val="69A450"/>
              </a:solidFill>
              <a:ln w="9525">
                <a:noFill/>
                <a:round/>
                <a:headEnd/>
                <a:tailEnd/>
              </a:ln>
            </p:spPr>
            <p:txBody>
              <a:bodyPr/>
              <a:lstStyle/>
              <a:p>
                <a:endParaRPr lang="en-US"/>
              </a:p>
            </p:txBody>
          </p:sp>
          <p:sp>
            <p:nvSpPr>
              <p:cNvPr id="29127" name="Freeform 1298"/>
              <p:cNvSpPr>
                <a:spLocks/>
              </p:cNvSpPr>
              <p:nvPr/>
            </p:nvSpPr>
            <p:spPr bwMode="auto">
              <a:xfrm>
                <a:off x="1499" y="2194"/>
                <a:ext cx="110" cy="259"/>
              </a:xfrm>
              <a:custGeom>
                <a:avLst/>
                <a:gdLst>
                  <a:gd name="T0" fmla="*/ 338094 w 53"/>
                  <a:gd name="T1" fmla="*/ 36693 h 125"/>
                  <a:gd name="T2" fmla="*/ 332266 w 53"/>
                  <a:gd name="T3" fmla="*/ 17709 h 125"/>
                  <a:gd name="T4" fmla="*/ 320171 w 53"/>
                  <a:gd name="T5" fmla="*/ 11966 h 125"/>
                  <a:gd name="T6" fmla="*/ 280170 w 53"/>
                  <a:gd name="T7" fmla="*/ 11966 h 125"/>
                  <a:gd name="T8" fmla="*/ 237231 w 53"/>
                  <a:gd name="T9" fmla="*/ 99220 h 125"/>
                  <a:gd name="T10" fmla="*/ 237231 w 53"/>
                  <a:gd name="T11" fmla="*/ 138546 h 125"/>
                  <a:gd name="T12" fmla="*/ 225097 w 53"/>
                  <a:gd name="T13" fmla="*/ 268084 h 125"/>
                  <a:gd name="T14" fmla="*/ 225097 w 53"/>
                  <a:gd name="T15" fmla="*/ 275769 h 125"/>
                  <a:gd name="T16" fmla="*/ 209336 w 53"/>
                  <a:gd name="T17" fmla="*/ 292838 h 125"/>
                  <a:gd name="T18" fmla="*/ 154264 w 53"/>
                  <a:gd name="T19" fmla="*/ 386631 h 125"/>
                  <a:gd name="T20" fmla="*/ 148849 w 53"/>
                  <a:gd name="T21" fmla="*/ 413863 h 125"/>
                  <a:gd name="T22" fmla="*/ 77135 w 53"/>
                  <a:gd name="T23" fmla="*/ 501671 h 125"/>
                  <a:gd name="T24" fmla="*/ 0 w 53"/>
                  <a:gd name="T25" fmla="*/ 752372 h 125"/>
                  <a:gd name="T26" fmla="*/ 5845 w 53"/>
                  <a:gd name="T27" fmla="*/ 770098 h 125"/>
                  <a:gd name="T28" fmla="*/ 17907 w 53"/>
                  <a:gd name="T29" fmla="*/ 776977 h 125"/>
                  <a:gd name="T30" fmla="*/ 57872 w 53"/>
                  <a:gd name="T31" fmla="*/ 776977 h 125"/>
                  <a:gd name="T32" fmla="*/ 108456 w 53"/>
                  <a:gd name="T33" fmla="*/ 707358 h 125"/>
                  <a:gd name="T34" fmla="*/ 148849 w 53"/>
                  <a:gd name="T35" fmla="*/ 571393 h 125"/>
                  <a:gd name="T36" fmla="*/ 217972 w 53"/>
                  <a:gd name="T37" fmla="*/ 489908 h 125"/>
                  <a:gd name="T38" fmla="*/ 243077 w 53"/>
                  <a:gd name="T39" fmla="*/ 462367 h 125"/>
                  <a:gd name="T40" fmla="*/ 260941 w 53"/>
                  <a:gd name="T41" fmla="*/ 408402 h 125"/>
                  <a:gd name="T42" fmla="*/ 286438 w 53"/>
                  <a:gd name="T43" fmla="*/ 349903 h 125"/>
                  <a:gd name="T44" fmla="*/ 292303 w 53"/>
                  <a:gd name="T45" fmla="*/ 349903 h 125"/>
                  <a:gd name="T46" fmla="*/ 320171 w 53"/>
                  <a:gd name="T47" fmla="*/ 326402 h 125"/>
                  <a:gd name="T48" fmla="*/ 320171 w 53"/>
                  <a:gd name="T49" fmla="*/ 321019 h 125"/>
                  <a:gd name="T50" fmla="*/ 326497 w 53"/>
                  <a:gd name="T51" fmla="*/ 268084 h 125"/>
                  <a:gd name="T52" fmla="*/ 332266 w 53"/>
                  <a:gd name="T53" fmla="*/ 250683 h 125"/>
                  <a:gd name="T54" fmla="*/ 338094 w 53"/>
                  <a:gd name="T55" fmla="*/ 250683 h 125"/>
                  <a:gd name="T56" fmla="*/ 338094 w 53"/>
                  <a:gd name="T57" fmla="*/ 250683 h 125"/>
                  <a:gd name="T58" fmla="*/ 338094 w 53"/>
                  <a:gd name="T59" fmla="*/ 36693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2" y="3"/>
                    </a:cubicBezTo>
                    <a:cubicBezTo>
                      <a:pt x="51" y="3"/>
                      <a:pt x="50" y="2"/>
                      <a:pt x="50" y="2"/>
                    </a:cubicBezTo>
                    <a:cubicBezTo>
                      <a:pt x="49" y="0"/>
                      <a:pt x="47" y="0"/>
                      <a:pt x="44" y="2"/>
                    </a:cubicBezTo>
                    <a:cubicBezTo>
                      <a:pt x="40" y="4"/>
                      <a:pt x="37" y="10"/>
                      <a:pt x="37" y="16"/>
                    </a:cubicBezTo>
                    <a:cubicBezTo>
                      <a:pt x="37" y="17"/>
                      <a:pt x="37" y="20"/>
                      <a:pt x="37" y="22"/>
                    </a:cubicBezTo>
                    <a:cubicBezTo>
                      <a:pt x="34" y="28"/>
                      <a:pt x="35" y="35"/>
                      <a:pt x="35" y="43"/>
                    </a:cubicBezTo>
                    <a:cubicBezTo>
                      <a:pt x="35" y="43"/>
                      <a:pt x="35" y="43"/>
                      <a:pt x="35" y="44"/>
                    </a:cubicBezTo>
                    <a:cubicBezTo>
                      <a:pt x="34" y="44"/>
                      <a:pt x="33" y="46"/>
                      <a:pt x="33" y="47"/>
                    </a:cubicBezTo>
                    <a:cubicBezTo>
                      <a:pt x="29" y="51"/>
                      <a:pt x="26" y="56"/>
                      <a:pt x="24" y="62"/>
                    </a:cubicBezTo>
                    <a:cubicBezTo>
                      <a:pt x="24" y="63"/>
                      <a:pt x="23" y="65"/>
                      <a:pt x="23" y="66"/>
                    </a:cubicBezTo>
                    <a:cubicBezTo>
                      <a:pt x="19" y="70"/>
                      <a:pt x="15" y="75"/>
                      <a:pt x="12" y="80"/>
                    </a:cubicBezTo>
                    <a:cubicBezTo>
                      <a:pt x="5" y="92"/>
                      <a:pt x="0" y="107"/>
                      <a:pt x="0" y="120"/>
                    </a:cubicBezTo>
                    <a:cubicBezTo>
                      <a:pt x="0" y="121"/>
                      <a:pt x="1" y="122"/>
                      <a:pt x="1" y="123"/>
                    </a:cubicBezTo>
                    <a:cubicBezTo>
                      <a:pt x="2" y="124"/>
                      <a:pt x="3" y="124"/>
                      <a:pt x="3" y="124"/>
                    </a:cubicBezTo>
                    <a:cubicBezTo>
                      <a:pt x="5" y="125"/>
                      <a:pt x="7" y="125"/>
                      <a:pt x="9" y="124"/>
                    </a:cubicBezTo>
                    <a:cubicBezTo>
                      <a:pt x="13" y="123"/>
                      <a:pt x="17" y="118"/>
                      <a:pt x="17" y="113"/>
                    </a:cubicBezTo>
                    <a:cubicBezTo>
                      <a:pt x="17" y="105"/>
                      <a:pt x="20" y="97"/>
                      <a:pt x="23" y="91"/>
                    </a:cubicBezTo>
                    <a:cubicBezTo>
                      <a:pt x="26" y="85"/>
                      <a:pt x="30" y="81"/>
                      <a:pt x="34" y="78"/>
                    </a:cubicBezTo>
                    <a:cubicBezTo>
                      <a:pt x="34" y="77"/>
                      <a:pt x="37" y="75"/>
                      <a:pt x="38" y="74"/>
                    </a:cubicBezTo>
                    <a:cubicBezTo>
                      <a:pt x="38" y="73"/>
                      <a:pt x="40" y="66"/>
                      <a:pt x="41" y="65"/>
                    </a:cubicBezTo>
                    <a:cubicBezTo>
                      <a:pt x="42" y="59"/>
                      <a:pt x="43" y="57"/>
                      <a:pt x="45" y="56"/>
                    </a:cubicBezTo>
                    <a:cubicBezTo>
                      <a:pt x="45" y="56"/>
                      <a:pt x="46" y="56"/>
                      <a:pt x="46" y="56"/>
                    </a:cubicBezTo>
                    <a:cubicBezTo>
                      <a:pt x="50" y="52"/>
                      <a:pt x="50" y="52"/>
                      <a:pt x="50" y="52"/>
                    </a:cubicBezTo>
                    <a:cubicBezTo>
                      <a:pt x="50" y="52"/>
                      <a:pt x="50" y="51"/>
                      <a:pt x="50" y="51"/>
                    </a:cubicBezTo>
                    <a:cubicBezTo>
                      <a:pt x="51" y="49"/>
                      <a:pt x="50" y="44"/>
                      <a:pt x="51" y="43"/>
                    </a:cubicBezTo>
                    <a:cubicBezTo>
                      <a:pt x="51" y="43"/>
                      <a:pt x="51" y="41"/>
                      <a:pt x="52" y="40"/>
                    </a:cubicBezTo>
                    <a:cubicBezTo>
                      <a:pt x="53" y="40"/>
                      <a:pt x="53" y="40"/>
                      <a:pt x="53" y="40"/>
                    </a:cubicBezTo>
                    <a:cubicBezTo>
                      <a:pt x="53" y="40"/>
                      <a:pt x="53" y="40"/>
                      <a:pt x="53" y="40"/>
                    </a:cubicBezTo>
                    <a:lnTo>
                      <a:pt x="53" y="6"/>
                    </a:lnTo>
                    <a:close/>
                  </a:path>
                </a:pathLst>
              </a:custGeom>
              <a:solidFill>
                <a:srgbClr val="6AA551"/>
              </a:solidFill>
              <a:ln w="9525">
                <a:noFill/>
                <a:round/>
                <a:headEnd/>
                <a:tailEnd/>
              </a:ln>
            </p:spPr>
            <p:txBody>
              <a:bodyPr/>
              <a:lstStyle/>
              <a:p>
                <a:endParaRPr lang="en-US"/>
              </a:p>
            </p:txBody>
          </p:sp>
          <p:sp>
            <p:nvSpPr>
              <p:cNvPr id="29128" name="Freeform 1299"/>
              <p:cNvSpPr>
                <a:spLocks/>
              </p:cNvSpPr>
              <p:nvPr/>
            </p:nvSpPr>
            <p:spPr bwMode="auto">
              <a:xfrm>
                <a:off x="1499" y="2194"/>
                <a:ext cx="110" cy="259"/>
              </a:xfrm>
              <a:custGeom>
                <a:avLst/>
                <a:gdLst>
                  <a:gd name="T0" fmla="*/ 338094 w 53"/>
                  <a:gd name="T1" fmla="*/ 36693 h 125"/>
                  <a:gd name="T2" fmla="*/ 332266 w 53"/>
                  <a:gd name="T3" fmla="*/ 17709 h 125"/>
                  <a:gd name="T4" fmla="*/ 320171 w 53"/>
                  <a:gd name="T5" fmla="*/ 11966 h 125"/>
                  <a:gd name="T6" fmla="*/ 280170 w 53"/>
                  <a:gd name="T7" fmla="*/ 11966 h 125"/>
                  <a:gd name="T8" fmla="*/ 237231 w 53"/>
                  <a:gd name="T9" fmla="*/ 99220 h 125"/>
                  <a:gd name="T10" fmla="*/ 237231 w 53"/>
                  <a:gd name="T11" fmla="*/ 138546 h 125"/>
                  <a:gd name="T12" fmla="*/ 225097 w 53"/>
                  <a:gd name="T13" fmla="*/ 268084 h 125"/>
                  <a:gd name="T14" fmla="*/ 225097 w 53"/>
                  <a:gd name="T15" fmla="*/ 275769 h 125"/>
                  <a:gd name="T16" fmla="*/ 209336 w 53"/>
                  <a:gd name="T17" fmla="*/ 292838 h 125"/>
                  <a:gd name="T18" fmla="*/ 154264 w 53"/>
                  <a:gd name="T19" fmla="*/ 386631 h 125"/>
                  <a:gd name="T20" fmla="*/ 148849 w 53"/>
                  <a:gd name="T21" fmla="*/ 413863 h 125"/>
                  <a:gd name="T22" fmla="*/ 77135 w 53"/>
                  <a:gd name="T23" fmla="*/ 501671 h 125"/>
                  <a:gd name="T24" fmla="*/ 0 w 53"/>
                  <a:gd name="T25" fmla="*/ 752372 h 125"/>
                  <a:gd name="T26" fmla="*/ 12131 w 53"/>
                  <a:gd name="T27" fmla="*/ 770098 h 125"/>
                  <a:gd name="T28" fmla="*/ 17907 w 53"/>
                  <a:gd name="T29" fmla="*/ 776977 h 125"/>
                  <a:gd name="T30" fmla="*/ 57872 w 53"/>
                  <a:gd name="T31" fmla="*/ 776977 h 125"/>
                  <a:gd name="T32" fmla="*/ 108456 w 53"/>
                  <a:gd name="T33" fmla="*/ 707358 h 125"/>
                  <a:gd name="T34" fmla="*/ 148849 w 53"/>
                  <a:gd name="T35" fmla="*/ 571393 h 125"/>
                  <a:gd name="T36" fmla="*/ 217972 w 53"/>
                  <a:gd name="T37" fmla="*/ 489908 h 125"/>
                  <a:gd name="T38" fmla="*/ 243077 w 53"/>
                  <a:gd name="T39" fmla="*/ 462367 h 125"/>
                  <a:gd name="T40" fmla="*/ 260941 w 53"/>
                  <a:gd name="T41" fmla="*/ 408402 h 125"/>
                  <a:gd name="T42" fmla="*/ 286438 w 53"/>
                  <a:gd name="T43" fmla="*/ 349903 h 125"/>
                  <a:gd name="T44" fmla="*/ 292303 w 53"/>
                  <a:gd name="T45" fmla="*/ 349903 h 125"/>
                  <a:gd name="T46" fmla="*/ 314368 w 53"/>
                  <a:gd name="T47" fmla="*/ 326402 h 125"/>
                  <a:gd name="T48" fmla="*/ 320171 w 53"/>
                  <a:gd name="T49" fmla="*/ 321019 h 125"/>
                  <a:gd name="T50" fmla="*/ 326497 w 53"/>
                  <a:gd name="T51" fmla="*/ 268084 h 125"/>
                  <a:gd name="T52" fmla="*/ 332266 w 53"/>
                  <a:gd name="T53" fmla="*/ 250683 h 125"/>
                  <a:gd name="T54" fmla="*/ 338094 w 53"/>
                  <a:gd name="T55" fmla="*/ 250683 h 125"/>
                  <a:gd name="T56" fmla="*/ 338094 w 53"/>
                  <a:gd name="T57" fmla="*/ 244991 h 125"/>
                  <a:gd name="T58" fmla="*/ 338094 w 53"/>
                  <a:gd name="T59" fmla="*/ 36693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2" y="3"/>
                    </a:cubicBezTo>
                    <a:cubicBezTo>
                      <a:pt x="51" y="3"/>
                      <a:pt x="50" y="2"/>
                      <a:pt x="50" y="2"/>
                    </a:cubicBezTo>
                    <a:cubicBezTo>
                      <a:pt x="49" y="0"/>
                      <a:pt x="47" y="0"/>
                      <a:pt x="44" y="2"/>
                    </a:cubicBezTo>
                    <a:cubicBezTo>
                      <a:pt x="40" y="4"/>
                      <a:pt x="37" y="10"/>
                      <a:pt x="37" y="16"/>
                    </a:cubicBezTo>
                    <a:cubicBezTo>
                      <a:pt x="37" y="17"/>
                      <a:pt x="37" y="20"/>
                      <a:pt x="37" y="22"/>
                    </a:cubicBezTo>
                    <a:cubicBezTo>
                      <a:pt x="34" y="28"/>
                      <a:pt x="35" y="35"/>
                      <a:pt x="35" y="43"/>
                    </a:cubicBezTo>
                    <a:cubicBezTo>
                      <a:pt x="35" y="43"/>
                      <a:pt x="35" y="43"/>
                      <a:pt x="35" y="44"/>
                    </a:cubicBezTo>
                    <a:cubicBezTo>
                      <a:pt x="34" y="45"/>
                      <a:pt x="33" y="46"/>
                      <a:pt x="33" y="47"/>
                    </a:cubicBezTo>
                    <a:cubicBezTo>
                      <a:pt x="29" y="51"/>
                      <a:pt x="26" y="56"/>
                      <a:pt x="24" y="62"/>
                    </a:cubicBezTo>
                    <a:cubicBezTo>
                      <a:pt x="24" y="63"/>
                      <a:pt x="23" y="65"/>
                      <a:pt x="23" y="66"/>
                    </a:cubicBezTo>
                    <a:cubicBezTo>
                      <a:pt x="19" y="70"/>
                      <a:pt x="15" y="75"/>
                      <a:pt x="12" y="80"/>
                    </a:cubicBezTo>
                    <a:cubicBezTo>
                      <a:pt x="5" y="92"/>
                      <a:pt x="0" y="107"/>
                      <a:pt x="0" y="120"/>
                    </a:cubicBezTo>
                    <a:cubicBezTo>
                      <a:pt x="0" y="121"/>
                      <a:pt x="1" y="122"/>
                      <a:pt x="2" y="123"/>
                    </a:cubicBezTo>
                    <a:cubicBezTo>
                      <a:pt x="2" y="124"/>
                      <a:pt x="3" y="124"/>
                      <a:pt x="3" y="124"/>
                    </a:cubicBezTo>
                    <a:cubicBezTo>
                      <a:pt x="5" y="125"/>
                      <a:pt x="7" y="125"/>
                      <a:pt x="9" y="124"/>
                    </a:cubicBezTo>
                    <a:cubicBezTo>
                      <a:pt x="13" y="123"/>
                      <a:pt x="16" y="118"/>
                      <a:pt x="17" y="113"/>
                    </a:cubicBezTo>
                    <a:cubicBezTo>
                      <a:pt x="17" y="105"/>
                      <a:pt x="20" y="97"/>
                      <a:pt x="23" y="91"/>
                    </a:cubicBezTo>
                    <a:cubicBezTo>
                      <a:pt x="26" y="85"/>
                      <a:pt x="30" y="81"/>
                      <a:pt x="34" y="78"/>
                    </a:cubicBezTo>
                    <a:cubicBezTo>
                      <a:pt x="34" y="77"/>
                      <a:pt x="37" y="75"/>
                      <a:pt x="38" y="74"/>
                    </a:cubicBezTo>
                    <a:cubicBezTo>
                      <a:pt x="38" y="73"/>
                      <a:pt x="40" y="66"/>
                      <a:pt x="41" y="65"/>
                    </a:cubicBezTo>
                    <a:cubicBezTo>
                      <a:pt x="42" y="59"/>
                      <a:pt x="43" y="57"/>
                      <a:pt x="45" y="56"/>
                    </a:cubicBezTo>
                    <a:cubicBezTo>
                      <a:pt x="45" y="56"/>
                      <a:pt x="46" y="56"/>
                      <a:pt x="46" y="56"/>
                    </a:cubicBezTo>
                    <a:cubicBezTo>
                      <a:pt x="49" y="52"/>
                      <a:pt x="49" y="52"/>
                      <a:pt x="49" y="52"/>
                    </a:cubicBezTo>
                    <a:cubicBezTo>
                      <a:pt x="50" y="52"/>
                      <a:pt x="50" y="51"/>
                      <a:pt x="50" y="51"/>
                    </a:cubicBezTo>
                    <a:cubicBezTo>
                      <a:pt x="51" y="49"/>
                      <a:pt x="50" y="44"/>
                      <a:pt x="51" y="43"/>
                    </a:cubicBezTo>
                    <a:cubicBezTo>
                      <a:pt x="51" y="43"/>
                      <a:pt x="51" y="41"/>
                      <a:pt x="52" y="40"/>
                    </a:cubicBezTo>
                    <a:cubicBezTo>
                      <a:pt x="53" y="40"/>
                      <a:pt x="53" y="40"/>
                      <a:pt x="53" y="40"/>
                    </a:cubicBezTo>
                    <a:cubicBezTo>
                      <a:pt x="53" y="39"/>
                      <a:pt x="53" y="39"/>
                      <a:pt x="53" y="39"/>
                    </a:cubicBezTo>
                    <a:lnTo>
                      <a:pt x="53" y="6"/>
                    </a:lnTo>
                    <a:close/>
                  </a:path>
                </a:pathLst>
              </a:custGeom>
              <a:solidFill>
                <a:srgbClr val="6AA552"/>
              </a:solidFill>
              <a:ln w="9525">
                <a:noFill/>
                <a:round/>
                <a:headEnd/>
                <a:tailEnd/>
              </a:ln>
            </p:spPr>
            <p:txBody>
              <a:bodyPr/>
              <a:lstStyle/>
              <a:p>
                <a:endParaRPr lang="en-US"/>
              </a:p>
            </p:txBody>
          </p:sp>
          <p:sp>
            <p:nvSpPr>
              <p:cNvPr id="29129" name="Freeform 1300"/>
              <p:cNvSpPr>
                <a:spLocks/>
              </p:cNvSpPr>
              <p:nvPr/>
            </p:nvSpPr>
            <p:spPr bwMode="auto">
              <a:xfrm>
                <a:off x="1499" y="2194"/>
                <a:ext cx="110" cy="259"/>
              </a:xfrm>
              <a:custGeom>
                <a:avLst/>
                <a:gdLst>
                  <a:gd name="T0" fmla="*/ 338094 w 53"/>
                  <a:gd name="T1" fmla="*/ 36693 h 125"/>
                  <a:gd name="T2" fmla="*/ 326497 w 53"/>
                  <a:gd name="T3" fmla="*/ 17709 h 125"/>
                  <a:gd name="T4" fmla="*/ 320171 w 53"/>
                  <a:gd name="T5" fmla="*/ 11966 h 125"/>
                  <a:gd name="T6" fmla="*/ 280170 w 53"/>
                  <a:gd name="T7" fmla="*/ 11966 h 125"/>
                  <a:gd name="T8" fmla="*/ 237231 w 53"/>
                  <a:gd name="T9" fmla="*/ 99220 h 125"/>
                  <a:gd name="T10" fmla="*/ 237231 w 53"/>
                  <a:gd name="T11" fmla="*/ 144394 h 125"/>
                  <a:gd name="T12" fmla="*/ 225097 w 53"/>
                  <a:gd name="T13" fmla="*/ 268084 h 125"/>
                  <a:gd name="T14" fmla="*/ 225097 w 53"/>
                  <a:gd name="T15" fmla="*/ 275769 h 125"/>
                  <a:gd name="T16" fmla="*/ 209336 w 53"/>
                  <a:gd name="T17" fmla="*/ 292838 h 125"/>
                  <a:gd name="T18" fmla="*/ 154264 w 53"/>
                  <a:gd name="T19" fmla="*/ 386631 h 125"/>
                  <a:gd name="T20" fmla="*/ 148849 w 53"/>
                  <a:gd name="T21" fmla="*/ 413863 h 125"/>
                  <a:gd name="T22" fmla="*/ 77135 w 53"/>
                  <a:gd name="T23" fmla="*/ 501671 h 125"/>
                  <a:gd name="T24" fmla="*/ 0 w 53"/>
                  <a:gd name="T25" fmla="*/ 752372 h 125"/>
                  <a:gd name="T26" fmla="*/ 12131 w 53"/>
                  <a:gd name="T27" fmla="*/ 770098 h 125"/>
                  <a:gd name="T28" fmla="*/ 17907 w 53"/>
                  <a:gd name="T29" fmla="*/ 776977 h 125"/>
                  <a:gd name="T30" fmla="*/ 57872 w 53"/>
                  <a:gd name="T31" fmla="*/ 776977 h 125"/>
                  <a:gd name="T32" fmla="*/ 108456 w 53"/>
                  <a:gd name="T33" fmla="*/ 707358 h 125"/>
                  <a:gd name="T34" fmla="*/ 148849 w 53"/>
                  <a:gd name="T35" fmla="*/ 571393 h 125"/>
                  <a:gd name="T36" fmla="*/ 217972 w 53"/>
                  <a:gd name="T37" fmla="*/ 489908 h 125"/>
                  <a:gd name="T38" fmla="*/ 237231 w 53"/>
                  <a:gd name="T39" fmla="*/ 462367 h 125"/>
                  <a:gd name="T40" fmla="*/ 255138 w 53"/>
                  <a:gd name="T41" fmla="*/ 408402 h 125"/>
                  <a:gd name="T42" fmla="*/ 286438 w 53"/>
                  <a:gd name="T43" fmla="*/ 349903 h 125"/>
                  <a:gd name="T44" fmla="*/ 292303 w 53"/>
                  <a:gd name="T45" fmla="*/ 349903 h 125"/>
                  <a:gd name="T46" fmla="*/ 314368 w 53"/>
                  <a:gd name="T47" fmla="*/ 326402 h 125"/>
                  <a:gd name="T48" fmla="*/ 320171 w 53"/>
                  <a:gd name="T49" fmla="*/ 321019 h 125"/>
                  <a:gd name="T50" fmla="*/ 320171 w 53"/>
                  <a:gd name="T51" fmla="*/ 268084 h 125"/>
                  <a:gd name="T52" fmla="*/ 332266 w 53"/>
                  <a:gd name="T53" fmla="*/ 250683 h 125"/>
                  <a:gd name="T54" fmla="*/ 338094 w 53"/>
                  <a:gd name="T55" fmla="*/ 250683 h 125"/>
                  <a:gd name="T56" fmla="*/ 338094 w 53"/>
                  <a:gd name="T57" fmla="*/ 244991 h 125"/>
                  <a:gd name="T58" fmla="*/ 338094 w 53"/>
                  <a:gd name="T59" fmla="*/ 36693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1" y="3"/>
                    </a:cubicBezTo>
                    <a:cubicBezTo>
                      <a:pt x="51" y="3"/>
                      <a:pt x="50" y="2"/>
                      <a:pt x="50" y="2"/>
                    </a:cubicBezTo>
                    <a:cubicBezTo>
                      <a:pt x="49" y="0"/>
                      <a:pt x="47" y="0"/>
                      <a:pt x="44" y="2"/>
                    </a:cubicBezTo>
                    <a:cubicBezTo>
                      <a:pt x="40" y="4"/>
                      <a:pt x="37" y="10"/>
                      <a:pt x="37" y="16"/>
                    </a:cubicBezTo>
                    <a:cubicBezTo>
                      <a:pt x="37" y="17"/>
                      <a:pt x="37" y="20"/>
                      <a:pt x="37" y="23"/>
                    </a:cubicBezTo>
                    <a:cubicBezTo>
                      <a:pt x="34" y="28"/>
                      <a:pt x="35" y="35"/>
                      <a:pt x="35" y="43"/>
                    </a:cubicBezTo>
                    <a:cubicBezTo>
                      <a:pt x="35" y="43"/>
                      <a:pt x="35" y="43"/>
                      <a:pt x="35" y="44"/>
                    </a:cubicBezTo>
                    <a:cubicBezTo>
                      <a:pt x="34" y="45"/>
                      <a:pt x="33" y="46"/>
                      <a:pt x="33" y="47"/>
                    </a:cubicBezTo>
                    <a:cubicBezTo>
                      <a:pt x="29" y="51"/>
                      <a:pt x="26" y="56"/>
                      <a:pt x="24" y="62"/>
                    </a:cubicBezTo>
                    <a:cubicBezTo>
                      <a:pt x="24" y="63"/>
                      <a:pt x="23" y="65"/>
                      <a:pt x="23" y="66"/>
                    </a:cubicBezTo>
                    <a:cubicBezTo>
                      <a:pt x="19" y="70"/>
                      <a:pt x="15" y="75"/>
                      <a:pt x="12" y="80"/>
                    </a:cubicBezTo>
                    <a:cubicBezTo>
                      <a:pt x="5" y="92"/>
                      <a:pt x="0" y="107"/>
                      <a:pt x="0" y="120"/>
                    </a:cubicBezTo>
                    <a:cubicBezTo>
                      <a:pt x="0" y="121"/>
                      <a:pt x="1" y="122"/>
                      <a:pt x="2" y="123"/>
                    </a:cubicBezTo>
                    <a:cubicBezTo>
                      <a:pt x="2" y="124"/>
                      <a:pt x="3" y="124"/>
                      <a:pt x="3" y="124"/>
                    </a:cubicBezTo>
                    <a:cubicBezTo>
                      <a:pt x="5" y="125"/>
                      <a:pt x="7" y="125"/>
                      <a:pt x="9" y="124"/>
                    </a:cubicBezTo>
                    <a:cubicBezTo>
                      <a:pt x="13" y="123"/>
                      <a:pt x="16" y="118"/>
                      <a:pt x="17" y="113"/>
                    </a:cubicBezTo>
                    <a:cubicBezTo>
                      <a:pt x="17" y="105"/>
                      <a:pt x="20" y="97"/>
                      <a:pt x="23" y="91"/>
                    </a:cubicBezTo>
                    <a:cubicBezTo>
                      <a:pt x="26" y="85"/>
                      <a:pt x="30" y="81"/>
                      <a:pt x="34" y="78"/>
                    </a:cubicBezTo>
                    <a:cubicBezTo>
                      <a:pt x="34" y="77"/>
                      <a:pt x="37" y="75"/>
                      <a:pt x="37" y="74"/>
                    </a:cubicBezTo>
                    <a:cubicBezTo>
                      <a:pt x="38" y="73"/>
                      <a:pt x="40" y="66"/>
                      <a:pt x="40" y="65"/>
                    </a:cubicBezTo>
                    <a:cubicBezTo>
                      <a:pt x="42" y="59"/>
                      <a:pt x="43" y="57"/>
                      <a:pt x="45" y="56"/>
                    </a:cubicBezTo>
                    <a:cubicBezTo>
                      <a:pt x="45" y="56"/>
                      <a:pt x="46" y="56"/>
                      <a:pt x="46" y="56"/>
                    </a:cubicBezTo>
                    <a:cubicBezTo>
                      <a:pt x="49" y="52"/>
                      <a:pt x="49" y="52"/>
                      <a:pt x="49" y="52"/>
                    </a:cubicBezTo>
                    <a:cubicBezTo>
                      <a:pt x="49" y="52"/>
                      <a:pt x="50" y="51"/>
                      <a:pt x="50" y="51"/>
                    </a:cubicBezTo>
                    <a:cubicBezTo>
                      <a:pt x="50" y="49"/>
                      <a:pt x="50" y="44"/>
                      <a:pt x="50" y="43"/>
                    </a:cubicBezTo>
                    <a:cubicBezTo>
                      <a:pt x="51" y="43"/>
                      <a:pt x="51" y="41"/>
                      <a:pt x="52" y="40"/>
                    </a:cubicBezTo>
                    <a:cubicBezTo>
                      <a:pt x="53" y="40"/>
                      <a:pt x="53" y="40"/>
                      <a:pt x="53" y="40"/>
                    </a:cubicBezTo>
                    <a:cubicBezTo>
                      <a:pt x="53" y="39"/>
                      <a:pt x="53" y="39"/>
                      <a:pt x="53" y="39"/>
                    </a:cubicBezTo>
                    <a:lnTo>
                      <a:pt x="53" y="6"/>
                    </a:lnTo>
                    <a:close/>
                  </a:path>
                </a:pathLst>
              </a:custGeom>
              <a:solidFill>
                <a:srgbClr val="6BA652"/>
              </a:solidFill>
              <a:ln w="9525">
                <a:noFill/>
                <a:round/>
                <a:headEnd/>
                <a:tailEnd/>
              </a:ln>
            </p:spPr>
            <p:txBody>
              <a:bodyPr/>
              <a:lstStyle/>
              <a:p>
                <a:endParaRPr lang="en-US"/>
              </a:p>
            </p:txBody>
          </p:sp>
          <p:sp>
            <p:nvSpPr>
              <p:cNvPr id="29130" name="Freeform 1301"/>
              <p:cNvSpPr>
                <a:spLocks/>
              </p:cNvSpPr>
              <p:nvPr/>
            </p:nvSpPr>
            <p:spPr bwMode="auto">
              <a:xfrm>
                <a:off x="1499" y="2194"/>
                <a:ext cx="110" cy="259"/>
              </a:xfrm>
              <a:custGeom>
                <a:avLst/>
                <a:gdLst>
                  <a:gd name="T0" fmla="*/ 332266 w 53"/>
                  <a:gd name="T1" fmla="*/ 36693 h 125"/>
                  <a:gd name="T2" fmla="*/ 326497 w 53"/>
                  <a:gd name="T3" fmla="*/ 17709 h 125"/>
                  <a:gd name="T4" fmla="*/ 320171 w 53"/>
                  <a:gd name="T5" fmla="*/ 11966 h 125"/>
                  <a:gd name="T6" fmla="*/ 280170 w 53"/>
                  <a:gd name="T7" fmla="*/ 11966 h 125"/>
                  <a:gd name="T8" fmla="*/ 237231 w 53"/>
                  <a:gd name="T9" fmla="*/ 99220 h 125"/>
                  <a:gd name="T10" fmla="*/ 243077 w 53"/>
                  <a:gd name="T11" fmla="*/ 144394 h 125"/>
                  <a:gd name="T12" fmla="*/ 225097 w 53"/>
                  <a:gd name="T13" fmla="*/ 268084 h 125"/>
                  <a:gd name="T14" fmla="*/ 225097 w 53"/>
                  <a:gd name="T15" fmla="*/ 275769 h 125"/>
                  <a:gd name="T16" fmla="*/ 209336 w 53"/>
                  <a:gd name="T17" fmla="*/ 292838 h 125"/>
                  <a:gd name="T18" fmla="*/ 154264 w 53"/>
                  <a:gd name="T19" fmla="*/ 386631 h 125"/>
                  <a:gd name="T20" fmla="*/ 148849 w 53"/>
                  <a:gd name="T21" fmla="*/ 413863 h 125"/>
                  <a:gd name="T22" fmla="*/ 77135 w 53"/>
                  <a:gd name="T23" fmla="*/ 501671 h 125"/>
                  <a:gd name="T24" fmla="*/ 0 w 53"/>
                  <a:gd name="T25" fmla="*/ 752372 h 125"/>
                  <a:gd name="T26" fmla="*/ 12131 w 53"/>
                  <a:gd name="T27" fmla="*/ 770098 h 125"/>
                  <a:gd name="T28" fmla="*/ 25178 w 53"/>
                  <a:gd name="T29" fmla="*/ 776977 h 125"/>
                  <a:gd name="T30" fmla="*/ 57872 w 53"/>
                  <a:gd name="T31" fmla="*/ 776977 h 125"/>
                  <a:gd name="T32" fmla="*/ 108456 w 53"/>
                  <a:gd name="T33" fmla="*/ 701888 h 125"/>
                  <a:gd name="T34" fmla="*/ 148849 w 53"/>
                  <a:gd name="T35" fmla="*/ 571393 h 125"/>
                  <a:gd name="T36" fmla="*/ 217972 w 53"/>
                  <a:gd name="T37" fmla="*/ 489908 h 125"/>
                  <a:gd name="T38" fmla="*/ 237231 w 53"/>
                  <a:gd name="T39" fmla="*/ 462367 h 125"/>
                  <a:gd name="T40" fmla="*/ 255138 w 53"/>
                  <a:gd name="T41" fmla="*/ 408402 h 125"/>
                  <a:gd name="T42" fmla="*/ 286438 w 53"/>
                  <a:gd name="T43" fmla="*/ 349903 h 125"/>
                  <a:gd name="T44" fmla="*/ 292303 w 53"/>
                  <a:gd name="T45" fmla="*/ 349903 h 125"/>
                  <a:gd name="T46" fmla="*/ 314368 w 53"/>
                  <a:gd name="T47" fmla="*/ 326402 h 125"/>
                  <a:gd name="T48" fmla="*/ 320171 w 53"/>
                  <a:gd name="T49" fmla="*/ 321019 h 125"/>
                  <a:gd name="T50" fmla="*/ 320171 w 53"/>
                  <a:gd name="T51" fmla="*/ 268084 h 125"/>
                  <a:gd name="T52" fmla="*/ 332266 w 53"/>
                  <a:gd name="T53" fmla="*/ 250683 h 125"/>
                  <a:gd name="T54" fmla="*/ 338094 w 53"/>
                  <a:gd name="T55" fmla="*/ 250683 h 125"/>
                  <a:gd name="T56" fmla="*/ 338094 w 53"/>
                  <a:gd name="T57" fmla="*/ 244991 h 125"/>
                  <a:gd name="T58" fmla="*/ 332266 w 53"/>
                  <a:gd name="T59" fmla="*/ 36693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2" y="6"/>
                    </a:moveTo>
                    <a:cubicBezTo>
                      <a:pt x="52" y="5"/>
                      <a:pt x="52" y="4"/>
                      <a:pt x="51" y="3"/>
                    </a:cubicBezTo>
                    <a:cubicBezTo>
                      <a:pt x="51" y="3"/>
                      <a:pt x="50" y="2"/>
                      <a:pt x="50" y="2"/>
                    </a:cubicBezTo>
                    <a:cubicBezTo>
                      <a:pt x="49" y="0"/>
                      <a:pt x="47" y="0"/>
                      <a:pt x="44" y="2"/>
                    </a:cubicBezTo>
                    <a:cubicBezTo>
                      <a:pt x="40" y="4"/>
                      <a:pt x="37" y="10"/>
                      <a:pt x="37" y="16"/>
                    </a:cubicBezTo>
                    <a:cubicBezTo>
                      <a:pt x="37" y="17"/>
                      <a:pt x="38" y="20"/>
                      <a:pt x="38" y="23"/>
                    </a:cubicBezTo>
                    <a:cubicBezTo>
                      <a:pt x="34" y="28"/>
                      <a:pt x="35" y="35"/>
                      <a:pt x="35" y="43"/>
                    </a:cubicBezTo>
                    <a:cubicBezTo>
                      <a:pt x="35" y="43"/>
                      <a:pt x="35" y="43"/>
                      <a:pt x="35" y="44"/>
                    </a:cubicBezTo>
                    <a:cubicBezTo>
                      <a:pt x="34" y="45"/>
                      <a:pt x="33" y="46"/>
                      <a:pt x="33" y="47"/>
                    </a:cubicBezTo>
                    <a:cubicBezTo>
                      <a:pt x="29" y="51"/>
                      <a:pt x="26" y="56"/>
                      <a:pt x="24" y="62"/>
                    </a:cubicBezTo>
                    <a:cubicBezTo>
                      <a:pt x="24" y="63"/>
                      <a:pt x="23" y="65"/>
                      <a:pt x="23" y="66"/>
                    </a:cubicBezTo>
                    <a:cubicBezTo>
                      <a:pt x="19" y="70"/>
                      <a:pt x="15" y="75"/>
                      <a:pt x="12" y="80"/>
                    </a:cubicBezTo>
                    <a:cubicBezTo>
                      <a:pt x="5" y="92"/>
                      <a:pt x="0" y="107"/>
                      <a:pt x="0" y="120"/>
                    </a:cubicBezTo>
                    <a:cubicBezTo>
                      <a:pt x="1" y="121"/>
                      <a:pt x="1" y="122"/>
                      <a:pt x="2" y="123"/>
                    </a:cubicBezTo>
                    <a:cubicBezTo>
                      <a:pt x="2" y="124"/>
                      <a:pt x="3" y="124"/>
                      <a:pt x="4" y="124"/>
                    </a:cubicBezTo>
                    <a:cubicBezTo>
                      <a:pt x="5" y="125"/>
                      <a:pt x="7" y="125"/>
                      <a:pt x="9" y="124"/>
                    </a:cubicBezTo>
                    <a:cubicBezTo>
                      <a:pt x="13" y="123"/>
                      <a:pt x="16" y="118"/>
                      <a:pt x="17" y="112"/>
                    </a:cubicBezTo>
                    <a:cubicBezTo>
                      <a:pt x="17" y="105"/>
                      <a:pt x="20" y="97"/>
                      <a:pt x="23" y="91"/>
                    </a:cubicBezTo>
                    <a:cubicBezTo>
                      <a:pt x="26" y="85"/>
                      <a:pt x="30" y="81"/>
                      <a:pt x="34" y="78"/>
                    </a:cubicBezTo>
                    <a:cubicBezTo>
                      <a:pt x="34" y="77"/>
                      <a:pt x="37" y="75"/>
                      <a:pt x="37" y="74"/>
                    </a:cubicBezTo>
                    <a:cubicBezTo>
                      <a:pt x="38" y="73"/>
                      <a:pt x="40" y="66"/>
                      <a:pt x="40" y="65"/>
                    </a:cubicBezTo>
                    <a:cubicBezTo>
                      <a:pt x="42" y="59"/>
                      <a:pt x="43" y="57"/>
                      <a:pt x="45" y="56"/>
                    </a:cubicBezTo>
                    <a:cubicBezTo>
                      <a:pt x="45" y="56"/>
                      <a:pt x="46" y="56"/>
                      <a:pt x="46" y="56"/>
                    </a:cubicBezTo>
                    <a:cubicBezTo>
                      <a:pt x="49" y="52"/>
                      <a:pt x="49" y="52"/>
                      <a:pt x="49" y="52"/>
                    </a:cubicBezTo>
                    <a:cubicBezTo>
                      <a:pt x="49" y="52"/>
                      <a:pt x="50" y="51"/>
                      <a:pt x="50" y="51"/>
                    </a:cubicBezTo>
                    <a:cubicBezTo>
                      <a:pt x="50" y="49"/>
                      <a:pt x="50" y="44"/>
                      <a:pt x="50" y="43"/>
                    </a:cubicBezTo>
                    <a:cubicBezTo>
                      <a:pt x="51" y="43"/>
                      <a:pt x="51" y="41"/>
                      <a:pt x="52" y="40"/>
                    </a:cubicBezTo>
                    <a:cubicBezTo>
                      <a:pt x="53" y="40"/>
                      <a:pt x="53" y="40"/>
                      <a:pt x="53" y="40"/>
                    </a:cubicBezTo>
                    <a:cubicBezTo>
                      <a:pt x="53" y="39"/>
                      <a:pt x="53" y="39"/>
                      <a:pt x="53" y="39"/>
                    </a:cubicBezTo>
                    <a:lnTo>
                      <a:pt x="52" y="6"/>
                    </a:lnTo>
                    <a:close/>
                  </a:path>
                </a:pathLst>
              </a:custGeom>
              <a:solidFill>
                <a:srgbClr val="6CA653"/>
              </a:solidFill>
              <a:ln w="9525">
                <a:noFill/>
                <a:round/>
                <a:headEnd/>
                <a:tailEnd/>
              </a:ln>
            </p:spPr>
            <p:txBody>
              <a:bodyPr/>
              <a:lstStyle/>
              <a:p>
                <a:endParaRPr lang="en-US"/>
              </a:p>
            </p:txBody>
          </p:sp>
          <p:sp>
            <p:nvSpPr>
              <p:cNvPr id="29131" name="Freeform 1302"/>
              <p:cNvSpPr>
                <a:spLocks/>
              </p:cNvSpPr>
              <p:nvPr/>
            </p:nvSpPr>
            <p:spPr bwMode="auto">
              <a:xfrm>
                <a:off x="1501" y="2194"/>
                <a:ext cx="108" cy="259"/>
              </a:xfrm>
              <a:custGeom>
                <a:avLst/>
                <a:gdLst>
                  <a:gd name="T0" fmla="*/ 328598 w 52"/>
                  <a:gd name="T1" fmla="*/ 36693 h 125"/>
                  <a:gd name="T2" fmla="*/ 323080 w 52"/>
                  <a:gd name="T3" fmla="*/ 17709 h 125"/>
                  <a:gd name="T4" fmla="*/ 316398 w 52"/>
                  <a:gd name="T5" fmla="*/ 11966 h 125"/>
                  <a:gd name="T6" fmla="*/ 276210 w 52"/>
                  <a:gd name="T7" fmla="*/ 11966 h 125"/>
                  <a:gd name="T8" fmla="*/ 238857 w 52"/>
                  <a:gd name="T9" fmla="*/ 99220 h 125"/>
                  <a:gd name="T10" fmla="*/ 238857 w 52"/>
                  <a:gd name="T11" fmla="*/ 144394 h 125"/>
                  <a:gd name="T12" fmla="*/ 219192 w 52"/>
                  <a:gd name="T13" fmla="*/ 268084 h 125"/>
                  <a:gd name="T14" fmla="*/ 219192 w 52"/>
                  <a:gd name="T15" fmla="*/ 275769 h 125"/>
                  <a:gd name="T16" fmla="*/ 205090 w 52"/>
                  <a:gd name="T17" fmla="*/ 292838 h 125"/>
                  <a:gd name="T18" fmla="*/ 149526 w 52"/>
                  <a:gd name="T19" fmla="*/ 386631 h 125"/>
                  <a:gd name="T20" fmla="*/ 143031 w 52"/>
                  <a:gd name="T21" fmla="*/ 413863 h 125"/>
                  <a:gd name="T22" fmla="*/ 71994 w 52"/>
                  <a:gd name="T23" fmla="*/ 501671 h 125"/>
                  <a:gd name="T24" fmla="*/ 0 w 52"/>
                  <a:gd name="T25" fmla="*/ 752372 h 125"/>
                  <a:gd name="T26" fmla="*/ 5876 w 52"/>
                  <a:gd name="T27" fmla="*/ 770098 h 125"/>
                  <a:gd name="T28" fmla="*/ 17970 w 52"/>
                  <a:gd name="T29" fmla="*/ 776977 h 125"/>
                  <a:gd name="T30" fmla="*/ 52644 w 52"/>
                  <a:gd name="T31" fmla="*/ 776977 h 125"/>
                  <a:gd name="T32" fmla="*/ 102841 w 52"/>
                  <a:gd name="T33" fmla="*/ 701888 h 125"/>
                  <a:gd name="T34" fmla="*/ 143031 w 52"/>
                  <a:gd name="T35" fmla="*/ 571393 h 125"/>
                  <a:gd name="T36" fmla="*/ 205090 w 52"/>
                  <a:gd name="T37" fmla="*/ 484512 h 125"/>
                  <a:gd name="T38" fmla="*/ 233076 w 52"/>
                  <a:gd name="T39" fmla="*/ 462367 h 125"/>
                  <a:gd name="T40" fmla="*/ 251088 w 52"/>
                  <a:gd name="T41" fmla="*/ 408402 h 125"/>
                  <a:gd name="T42" fmla="*/ 282532 w 52"/>
                  <a:gd name="T43" fmla="*/ 349903 h 125"/>
                  <a:gd name="T44" fmla="*/ 288373 w 52"/>
                  <a:gd name="T45" fmla="*/ 349903 h 125"/>
                  <a:gd name="T46" fmla="*/ 310554 w 52"/>
                  <a:gd name="T47" fmla="*/ 326402 h 125"/>
                  <a:gd name="T48" fmla="*/ 316398 w 52"/>
                  <a:gd name="T49" fmla="*/ 321019 h 125"/>
                  <a:gd name="T50" fmla="*/ 316398 w 52"/>
                  <a:gd name="T51" fmla="*/ 268084 h 125"/>
                  <a:gd name="T52" fmla="*/ 328598 w 52"/>
                  <a:gd name="T53" fmla="*/ 250683 h 125"/>
                  <a:gd name="T54" fmla="*/ 334370 w 52"/>
                  <a:gd name="T55" fmla="*/ 250683 h 125"/>
                  <a:gd name="T56" fmla="*/ 334370 w 52"/>
                  <a:gd name="T57" fmla="*/ 244991 h 125"/>
                  <a:gd name="T58" fmla="*/ 328598 w 52"/>
                  <a:gd name="T59" fmla="*/ 36693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2"/>
                  <a:gd name="T91" fmla="*/ 0 h 125"/>
                  <a:gd name="T92" fmla="*/ 52 w 52"/>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2" h="125">
                    <a:moveTo>
                      <a:pt x="51" y="6"/>
                    </a:moveTo>
                    <a:cubicBezTo>
                      <a:pt x="51" y="5"/>
                      <a:pt x="51" y="4"/>
                      <a:pt x="50" y="3"/>
                    </a:cubicBezTo>
                    <a:cubicBezTo>
                      <a:pt x="50" y="3"/>
                      <a:pt x="49" y="2"/>
                      <a:pt x="49" y="2"/>
                    </a:cubicBezTo>
                    <a:cubicBezTo>
                      <a:pt x="48" y="0"/>
                      <a:pt x="46" y="0"/>
                      <a:pt x="43" y="2"/>
                    </a:cubicBezTo>
                    <a:cubicBezTo>
                      <a:pt x="39" y="4"/>
                      <a:pt x="36" y="10"/>
                      <a:pt x="37" y="16"/>
                    </a:cubicBezTo>
                    <a:cubicBezTo>
                      <a:pt x="37" y="18"/>
                      <a:pt x="37" y="20"/>
                      <a:pt x="37" y="23"/>
                    </a:cubicBezTo>
                    <a:cubicBezTo>
                      <a:pt x="33" y="29"/>
                      <a:pt x="35" y="36"/>
                      <a:pt x="34" y="43"/>
                    </a:cubicBezTo>
                    <a:cubicBezTo>
                      <a:pt x="34" y="43"/>
                      <a:pt x="34" y="43"/>
                      <a:pt x="34" y="44"/>
                    </a:cubicBezTo>
                    <a:cubicBezTo>
                      <a:pt x="33" y="45"/>
                      <a:pt x="32" y="46"/>
                      <a:pt x="32" y="47"/>
                    </a:cubicBezTo>
                    <a:cubicBezTo>
                      <a:pt x="28" y="51"/>
                      <a:pt x="25" y="56"/>
                      <a:pt x="23" y="62"/>
                    </a:cubicBezTo>
                    <a:cubicBezTo>
                      <a:pt x="23" y="63"/>
                      <a:pt x="22" y="65"/>
                      <a:pt x="22" y="66"/>
                    </a:cubicBezTo>
                    <a:cubicBezTo>
                      <a:pt x="18" y="70"/>
                      <a:pt x="14" y="75"/>
                      <a:pt x="11" y="80"/>
                    </a:cubicBezTo>
                    <a:cubicBezTo>
                      <a:pt x="4" y="92"/>
                      <a:pt x="0" y="107"/>
                      <a:pt x="0" y="120"/>
                    </a:cubicBezTo>
                    <a:cubicBezTo>
                      <a:pt x="0" y="121"/>
                      <a:pt x="0" y="122"/>
                      <a:pt x="1" y="123"/>
                    </a:cubicBezTo>
                    <a:cubicBezTo>
                      <a:pt x="1" y="124"/>
                      <a:pt x="2" y="124"/>
                      <a:pt x="3" y="124"/>
                    </a:cubicBezTo>
                    <a:cubicBezTo>
                      <a:pt x="4" y="125"/>
                      <a:pt x="6" y="125"/>
                      <a:pt x="8" y="124"/>
                    </a:cubicBezTo>
                    <a:cubicBezTo>
                      <a:pt x="12" y="122"/>
                      <a:pt x="15" y="118"/>
                      <a:pt x="16" y="112"/>
                    </a:cubicBezTo>
                    <a:cubicBezTo>
                      <a:pt x="16" y="105"/>
                      <a:pt x="19" y="97"/>
                      <a:pt x="22" y="91"/>
                    </a:cubicBezTo>
                    <a:cubicBezTo>
                      <a:pt x="25" y="85"/>
                      <a:pt x="29" y="81"/>
                      <a:pt x="32" y="77"/>
                    </a:cubicBezTo>
                    <a:cubicBezTo>
                      <a:pt x="33" y="77"/>
                      <a:pt x="36" y="75"/>
                      <a:pt x="36" y="74"/>
                    </a:cubicBezTo>
                    <a:cubicBezTo>
                      <a:pt x="37" y="73"/>
                      <a:pt x="39" y="66"/>
                      <a:pt x="39" y="65"/>
                    </a:cubicBezTo>
                    <a:cubicBezTo>
                      <a:pt x="41" y="59"/>
                      <a:pt x="42" y="57"/>
                      <a:pt x="44" y="56"/>
                    </a:cubicBezTo>
                    <a:cubicBezTo>
                      <a:pt x="44" y="56"/>
                      <a:pt x="44" y="56"/>
                      <a:pt x="45" y="56"/>
                    </a:cubicBezTo>
                    <a:cubicBezTo>
                      <a:pt x="48" y="52"/>
                      <a:pt x="48" y="52"/>
                      <a:pt x="48" y="52"/>
                    </a:cubicBezTo>
                    <a:cubicBezTo>
                      <a:pt x="48" y="52"/>
                      <a:pt x="49" y="51"/>
                      <a:pt x="49" y="51"/>
                    </a:cubicBezTo>
                    <a:cubicBezTo>
                      <a:pt x="49" y="49"/>
                      <a:pt x="49" y="44"/>
                      <a:pt x="49" y="43"/>
                    </a:cubicBezTo>
                    <a:cubicBezTo>
                      <a:pt x="49" y="43"/>
                      <a:pt x="50" y="41"/>
                      <a:pt x="51" y="40"/>
                    </a:cubicBezTo>
                    <a:cubicBezTo>
                      <a:pt x="52" y="40"/>
                      <a:pt x="52" y="40"/>
                      <a:pt x="52" y="40"/>
                    </a:cubicBezTo>
                    <a:cubicBezTo>
                      <a:pt x="52" y="39"/>
                      <a:pt x="52" y="39"/>
                      <a:pt x="52" y="39"/>
                    </a:cubicBezTo>
                    <a:lnTo>
                      <a:pt x="51" y="6"/>
                    </a:lnTo>
                    <a:close/>
                  </a:path>
                </a:pathLst>
              </a:custGeom>
              <a:solidFill>
                <a:srgbClr val="6DA754"/>
              </a:solidFill>
              <a:ln w="9525">
                <a:noFill/>
                <a:round/>
                <a:headEnd/>
                <a:tailEnd/>
              </a:ln>
            </p:spPr>
            <p:txBody>
              <a:bodyPr/>
              <a:lstStyle/>
              <a:p>
                <a:endParaRPr lang="en-US"/>
              </a:p>
            </p:txBody>
          </p:sp>
          <p:sp>
            <p:nvSpPr>
              <p:cNvPr id="29132" name="Freeform 1303"/>
              <p:cNvSpPr>
                <a:spLocks/>
              </p:cNvSpPr>
              <p:nvPr/>
            </p:nvSpPr>
            <p:spPr bwMode="auto">
              <a:xfrm>
                <a:off x="1501" y="2194"/>
                <a:ext cx="108" cy="259"/>
              </a:xfrm>
              <a:custGeom>
                <a:avLst/>
                <a:gdLst>
                  <a:gd name="T0" fmla="*/ 328598 w 52"/>
                  <a:gd name="T1" fmla="*/ 36693 h 125"/>
                  <a:gd name="T2" fmla="*/ 323080 w 52"/>
                  <a:gd name="T3" fmla="*/ 17709 h 125"/>
                  <a:gd name="T4" fmla="*/ 316398 w 52"/>
                  <a:gd name="T5" fmla="*/ 11966 h 125"/>
                  <a:gd name="T6" fmla="*/ 276210 w 52"/>
                  <a:gd name="T7" fmla="*/ 11966 h 125"/>
                  <a:gd name="T8" fmla="*/ 238857 w 52"/>
                  <a:gd name="T9" fmla="*/ 99220 h 125"/>
                  <a:gd name="T10" fmla="*/ 238857 w 52"/>
                  <a:gd name="T11" fmla="*/ 144394 h 125"/>
                  <a:gd name="T12" fmla="*/ 219192 w 52"/>
                  <a:gd name="T13" fmla="*/ 268084 h 125"/>
                  <a:gd name="T14" fmla="*/ 219192 w 52"/>
                  <a:gd name="T15" fmla="*/ 275769 h 125"/>
                  <a:gd name="T16" fmla="*/ 205090 w 52"/>
                  <a:gd name="T17" fmla="*/ 292838 h 125"/>
                  <a:gd name="T18" fmla="*/ 149526 w 52"/>
                  <a:gd name="T19" fmla="*/ 386631 h 125"/>
                  <a:gd name="T20" fmla="*/ 143031 w 52"/>
                  <a:gd name="T21" fmla="*/ 413863 h 125"/>
                  <a:gd name="T22" fmla="*/ 71994 w 52"/>
                  <a:gd name="T23" fmla="*/ 501671 h 125"/>
                  <a:gd name="T24" fmla="*/ 0 w 52"/>
                  <a:gd name="T25" fmla="*/ 752372 h 125"/>
                  <a:gd name="T26" fmla="*/ 5876 w 52"/>
                  <a:gd name="T27" fmla="*/ 770098 h 125"/>
                  <a:gd name="T28" fmla="*/ 17970 w 52"/>
                  <a:gd name="T29" fmla="*/ 776977 h 125"/>
                  <a:gd name="T30" fmla="*/ 52644 w 52"/>
                  <a:gd name="T31" fmla="*/ 776977 h 125"/>
                  <a:gd name="T32" fmla="*/ 102841 w 52"/>
                  <a:gd name="T33" fmla="*/ 701888 h 125"/>
                  <a:gd name="T34" fmla="*/ 143031 w 52"/>
                  <a:gd name="T35" fmla="*/ 571393 h 125"/>
                  <a:gd name="T36" fmla="*/ 205090 w 52"/>
                  <a:gd name="T37" fmla="*/ 484512 h 125"/>
                  <a:gd name="T38" fmla="*/ 233076 w 52"/>
                  <a:gd name="T39" fmla="*/ 462367 h 125"/>
                  <a:gd name="T40" fmla="*/ 251088 w 52"/>
                  <a:gd name="T41" fmla="*/ 408402 h 125"/>
                  <a:gd name="T42" fmla="*/ 282532 w 52"/>
                  <a:gd name="T43" fmla="*/ 349903 h 125"/>
                  <a:gd name="T44" fmla="*/ 288373 w 52"/>
                  <a:gd name="T45" fmla="*/ 349903 h 125"/>
                  <a:gd name="T46" fmla="*/ 310554 w 52"/>
                  <a:gd name="T47" fmla="*/ 326402 h 125"/>
                  <a:gd name="T48" fmla="*/ 316398 w 52"/>
                  <a:gd name="T49" fmla="*/ 321019 h 125"/>
                  <a:gd name="T50" fmla="*/ 316398 w 52"/>
                  <a:gd name="T51" fmla="*/ 268084 h 125"/>
                  <a:gd name="T52" fmla="*/ 328598 w 52"/>
                  <a:gd name="T53" fmla="*/ 250683 h 125"/>
                  <a:gd name="T54" fmla="*/ 334370 w 52"/>
                  <a:gd name="T55" fmla="*/ 250683 h 125"/>
                  <a:gd name="T56" fmla="*/ 334370 w 52"/>
                  <a:gd name="T57" fmla="*/ 244991 h 125"/>
                  <a:gd name="T58" fmla="*/ 328598 w 52"/>
                  <a:gd name="T59" fmla="*/ 36693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2"/>
                  <a:gd name="T91" fmla="*/ 0 h 125"/>
                  <a:gd name="T92" fmla="*/ 52 w 52"/>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2" h="125">
                    <a:moveTo>
                      <a:pt x="51" y="6"/>
                    </a:moveTo>
                    <a:cubicBezTo>
                      <a:pt x="51" y="5"/>
                      <a:pt x="51" y="4"/>
                      <a:pt x="50" y="3"/>
                    </a:cubicBezTo>
                    <a:cubicBezTo>
                      <a:pt x="50" y="3"/>
                      <a:pt x="49" y="2"/>
                      <a:pt x="49" y="2"/>
                    </a:cubicBezTo>
                    <a:cubicBezTo>
                      <a:pt x="48" y="0"/>
                      <a:pt x="46" y="0"/>
                      <a:pt x="43" y="2"/>
                    </a:cubicBezTo>
                    <a:cubicBezTo>
                      <a:pt x="40" y="4"/>
                      <a:pt x="37" y="10"/>
                      <a:pt x="37" y="16"/>
                    </a:cubicBezTo>
                    <a:cubicBezTo>
                      <a:pt x="37" y="18"/>
                      <a:pt x="37" y="20"/>
                      <a:pt x="37" y="23"/>
                    </a:cubicBezTo>
                    <a:cubicBezTo>
                      <a:pt x="33" y="29"/>
                      <a:pt x="35" y="36"/>
                      <a:pt x="34" y="43"/>
                    </a:cubicBezTo>
                    <a:cubicBezTo>
                      <a:pt x="34" y="43"/>
                      <a:pt x="34" y="44"/>
                      <a:pt x="34" y="44"/>
                    </a:cubicBezTo>
                    <a:cubicBezTo>
                      <a:pt x="33" y="45"/>
                      <a:pt x="32" y="46"/>
                      <a:pt x="32" y="47"/>
                    </a:cubicBezTo>
                    <a:cubicBezTo>
                      <a:pt x="28" y="51"/>
                      <a:pt x="25" y="56"/>
                      <a:pt x="23" y="62"/>
                    </a:cubicBezTo>
                    <a:cubicBezTo>
                      <a:pt x="23" y="63"/>
                      <a:pt x="22" y="65"/>
                      <a:pt x="22" y="66"/>
                    </a:cubicBezTo>
                    <a:cubicBezTo>
                      <a:pt x="18" y="70"/>
                      <a:pt x="14" y="75"/>
                      <a:pt x="11" y="80"/>
                    </a:cubicBezTo>
                    <a:cubicBezTo>
                      <a:pt x="4" y="92"/>
                      <a:pt x="0" y="107"/>
                      <a:pt x="0" y="120"/>
                    </a:cubicBezTo>
                    <a:cubicBezTo>
                      <a:pt x="0" y="121"/>
                      <a:pt x="0" y="122"/>
                      <a:pt x="1" y="123"/>
                    </a:cubicBezTo>
                    <a:cubicBezTo>
                      <a:pt x="1" y="124"/>
                      <a:pt x="2" y="124"/>
                      <a:pt x="3" y="124"/>
                    </a:cubicBezTo>
                    <a:cubicBezTo>
                      <a:pt x="4" y="125"/>
                      <a:pt x="6" y="125"/>
                      <a:pt x="8" y="124"/>
                    </a:cubicBezTo>
                    <a:cubicBezTo>
                      <a:pt x="12" y="122"/>
                      <a:pt x="15" y="118"/>
                      <a:pt x="16" y="112"/>
                    </a:cubicBezTo>
                    <a:cubicBezTo>
                      <a:pt x="16" y="105"/>
                      <a:pt x="19" y="97"/>
                      <a:pt x="22" y="91"/>
                    </a:cubicBezTo>
                    <a:cubicBezTo>
                      <a:pt x="25" y="85"/>
                      <a:pt x="29" y="81"/>
                      <a:pt x="32" y="77"/>
                    </a:cubicBezTo>
                    <a:cubicBezTo>
                      <a:pt x="33" y="77"/>
                      <a:pt x="36" y="75"/>
                      <a:pt x="36" y="74"/>
                    </a:cubicBezTo>
                    <a:cubicBezTo>
                      <a:pt x="37" y="73"/>
                      <a:pt x="39" y="66"/>
                      <a:pt x="39" y="65"/>
                    </a:cubicBezTo>
                    <a:cubicBezTo>
                      <a:pt x="41" y="59"/>
                      <a:pt x="42" y="57"/>
                      <a:pt x="44" y="56"/>
                    </a:cubicBezTo>
                    <a:cubicBezTo>
                      <a:pt x="44" y="56"/>
                      <a:pt x="44" y="56"/>
                      <a:pt x="45" y="56"/>
                    </a:cubicBezTo>
                    <a:cubicBezTo>
                      <a:pt x="48" y="52"/>
                      <a:pt x="48" y="52"/>
                      <a:pt x="48" y="52"/>
                    </a:cubicBezTo>
                    <a:cubicBezTo>
                      <a:pt x="48" y="52"/>
                      <a:pt x="49" y="51"/>
                      <a:pt x="49" y="51"/>
                    </a:cubicBezTo>
                    <a:cubicBezTo>
                      <a:pt x="49" y="49"/>
                      <a:pt x="49" y="44"/>
                      <a:pt x="49" y="43"/>
                    </a:cubicBezTo>
                    <a:cubicBezTo>
                      <a:pt x="49" y="43"/>
                      <a:pt x="50" y="41"/>
                      <a:pt x="51" y="40"/>
                    </a:cubicBezTo>
                    <a:cubicBezTo>
                      <a:pt x="52" y="40"/>
                      <a:pt x="52" y="40"/>
                      <a:pt x="52" y="40"/>
                    </a:cubicBezTo>
                    <a:cubicBezTo>
                      <a:pt x="52" y="39"/>
                      <a:pt x="52" y="39"/>
                      <a:pt x="52" y="39"/>
                    </a:cubicBezTo>
                    <a:lnTo>
                      <a:pt x="51" y="6"/>
                    </a:lnTo>
                    <a:close/>
                  </a:path>
                </a:pathLst>
              </a:custGeom>
              <a:solidFill>
                <a:srgbClr val="6EA754"/>
              </a:solidFill>
              <a:ln w="9525">
                <a:noFill/>
                <a:round/>
                <a:headEnd/>
                <a:tailEnd/>
              </a:ln>
            </p:spPr>
            <p:txBody>
              <a:bodyPr/>
              <a:lstStyle/>
              <a:p>
                <a:endParaRPr lang="en-US"/>
              </a:p>
            </p:txBody>
          </p:sp>
          <p:sp>
            <p:nvSpPr>
              <p:cNvPr id="29133" name="Freeform 1304"/>
              <p:cNvSpPr>
                <a:spLocks/>
              </p:cNvSpPr>
              <p:nvPr/>
            </p:nvSpPr>
            <p:spPr bwMode="auto">
              <a:xfrm>
                <a:off x="1501" y="2194"/>
                <a:ext cx="108" cy="259"/>
              </a:xfrm>
              <a:custGeom>
                <a:avLst/>
                <a:gdLst>
                  <a:gd name="T0" fmla="*/ 328598 w 52"/>
                  <a:gd name="T1" fmla="*/ 36693 h 125"/>
                  <a:gd name="T2" fmla="*/ 323080 w 52"/>
                  <a:gd name="T3" fmla="*/ 17709 h 125"/>
                  <a:gd name="T4" fmla="*/ 316398 w 52"/>
                  <a:gd name="T5" fmla="*/ 11966 h 125"/>
                  <a:gd name="T6" fmla="*/ 276210 w 52"/>
                  <a:gd name="T7" fmla="*/ 11966 h 125"/>
                  <a:gd name="T8" fmla="*/ 238857 w 52"/>
                  <a:gd name="T9" fmla="*/ 99220 h 125"/>
                  <a:gd name="T10" fmla="*/ 238857 w 52"/>
                  <a:gd name="T11" fmla="*/ 144394 h 125"/>
                  <a:gd name="T12" fmla="*/ 219192 w 52"/>
                  <a:gd name="T13" fmla="*/ 268084 h 125"/>
                  <a:gd name="T14" fmla="*/ 219192 w 52"/>
                  <a:gd name="T15" fmla="*/ 275769 h 125"/>
                  <a:gd name="T16" fmla="*/ 205090 w 52"/>
                  <a:gd name="T17" fmla="*/ 292838 h 125"/>
                  <a:gd name="T18" fmla="*/ 149526 w 52"/>
                  <a:gd name="T19" fmla="*/ 386631 h 125"/>
                  <a:gd name="T20" fmla="*/ 143031 w 52"/>
                  <a:gd name="T21" fmla="*/ 413863 h 125"/>
                  <a:gd name="T22" fmla="*/ 71994 w 52"/>
                  <a:gd name="T23" fmla="*/ 501671 h 125"/>
                  <a:gd name="T24" fmla="*/ 0 w 52"/>
                  <a:gd name="T25" fmla="*/ 752372 h 125"/>
                  <a:gd name="T26" fmla="*/ 5876 w 52"/>
                  <a:gd name="T27" fmla="*/ 770098 h 125"/>
                  <a:gd name="T28" fmla="*/ 17970 w 52"/>
                  <a:gd name="T29" fmla="*/ 776977 h 125"/>
                  <a:gd name="T30" fmla="*/ 52644 w 52"/>
                  <a:gd name="T31" fmla="*/ 776977 h 125"/>
                  <a:gd name="T32" fmla="*/ 102841 w 52"/>
                  <a:gd name="T33" fmla="*/ 701888 h 125"/>
                  <a:gd name="T34" fmla="*/ 143031 w 52"/>
                  <a:gd name="T35" fmla="*/ 561591 h 125"/>
                  <a:gd name="T36" fmla="*/ 205090 w 52"/>
                  <a:gd name="T37" fmla="*/ 484512 h 125"/>
                  <a:gd name="T38" fmla="*/ 233076 w 52"/>
                  <a:gd name="T39" fmla="*/ 462367 h 125"/>
                  <a:gd name="T40" fmla="*/ 251088 w 52"/>
                  <a:gd name="T41" fmla="*/ 408402 h 125"/>
                  <a:gd name="T42" fmla="*/ 282532 w 52"/>
                  <a:gd name="T43" fmla="*/ 349903 h 125"/>
                  <a:gd name="T44" fmla="*/ 288373 w 52"/>
                  <a:gd name="T45" fmla="*/ 349903 h 125"/>
                  <a:gd name="T46" fmla="*/ 310554 w 52"/>
                  <a:gd name="T47" fmla="*/ 326402 h 125"/>
                  <a:gd name="T48" fmla="*/ 316398 w 52"/>
                  <a:gd name="T49" fmla="*/ 321019 h 125"/>
                  <a:gd name="T50" fmla="*/ 316398 w 52"/>
                  <a:gd name="T51" fmla="*/ 268084 h 125"/>
                  <a:gd name="T52" fmla="*/ 328598 w 52"/>
                  <a:gd name="T53" fmla="*/ 250683 h 125"/>
                  <a:gd name="T54" fmla="*/ 334370 w 52"/>
                  <a:gd name="T55" fmla="*/ 250683 h 125"/>
                  <a:gd name="T56" fmla="*/ 334370 w 52"/>
                  <a:gd name="T57" fmla="*/ 244991 h 125"/>
                  <a:gd name="T58" fmla="*/ 328598 w 52"/>
                  <a:gd name="T59" fmla="*/ 36693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2"/>
                  <a:gd name="T91" fmla="*/ 0 h 125"/>
                  <a:gd name="T92" fmla="*/ 52 w 52"/>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2" h="125">
                    <a:moveTo>
                      <a:pt x="51" y="6"/>
                    </a:moveTo>
                    <a:cubicBezTo>
                      <a:pt x="51" y="5"/>
                      <a:pt x="51" y="4"/>
                      <a:pt x="50" y="3"/>
                    </a:cubicBezTo>
                    <a:cubicBezTo>
                      <a:pt x="50" y="3"/>
                      <a:pt x="49" y="2"/>
                      <a:pt x="49" y="2"/>
                    </a:cubicBezTo>
                    <a:cubicBezTo>
                      <a:pt x="47" y="0"/>
                      <a:pt x="45" y="0"/>
                      <a:pt x="43" y="2"/>
                    </a:cubicBezTo>
                    <a:cubicBezTo>
                      <a:pt x="40" y="4"/>
                      <a:pt x="37" y="10"/>
                      <a:pt x="37" y="16"/>
                    </a:cubicBezTo>
                    <a:cubicBezTo>
                      <a:pt x="37" y="18"/>
                      <a:pt x="37" y="20"/>
                      <a:pt x="37" y="23"/>
                    </a:cubicBezTo>
                    <a:cubicBezTo>
                      <a:pt x="33" y="29"/>
                      <a:pt x="35" y="36"/>
                      <a:pt x="34" y="43"/>
                    </a:cubicBezTo>
                    <a:cubicBezTo>
                      <a:pt x="34" y="43"/>
                      <a:pt x="34" y="44"/>
                      <a:pt x="34" y="44"/>
                    </a:cubicBezTo>
                    <a:cubicBezTo>
                      <a:pt x="33" y="45"/>
                      <a:pt x="32" y="46"/>
                      <a:pt x="32" y="47"/>
                    </a:cubicBezTo>
                    <a:cubicBezTo>
                      <a:pt x="28" y="51"/>
                      <a:pt x="25" y="56"/>
                      <a:pt x="23" y="62"/>
                    </a:cubicBezTo>
                    <a:cubicBezTo>
                      <a:pt x="23" y="63"/>
                      <a:pt x="22" y="65"/>
                      <a:pt x="22" y="66"/>
                    </a:cubicBezTo>
                    <a:cubicBezTo>
                      <a:pt x="18" y="70"/>
                      <a:pt x="14" y="75"/>
                      <a:pt x="11" y="80"/>
                    </a:cubicBezTo>
                    <a:cubicBezTo>
                      <a:pt x="4" y="92"/>
                      <a:pt x="0" y="107"/>
                      <a:pt x="0" y="120"/>
                    </a:cubicBezTo>
                    <a:cubicBezTo>
                      <a:pt x="0" y="121"/>
                      <a:pt x="0" y="122"/>
                      <a:pt x="1" y="123"/>
                    </a:cubicBezTo>
                    <a:cubicBezTo>
                      <a:pt x="2" y="124"/>
                      <a:pt x="2" y="124"/>
                      <a:pt x="3" y="124"/>
                    </a:cubicBezTo>
                    <a:cubicBezTo>
                      <a:pt x="4" y="125"/>
                      <a:pt x="6" y="125"/>
                      <a:pt x="8" y="124"/>
                    </a:cubicBezTo>
                    <a:cubicBezTo>
                      <a:pt x="12" y="122"/>
                      <a:pt x="15" y="118"/>
                      <a:pt x="16" y="112"/>
                    </a:cubicBezTo>
                    <a:cubicBezTo>
                      <a:pt x="16" y="105"/>
                      <a:pt x="19" y="97"/>
                      <a:pt x="22" y="90"/>
                    </a:cubicBezTo>
                    <a:cubicBezTo>
                      <a:pt x="25" y="85"/>
                      <a:pt x="29" y="81"/>
                      <a:pt x="32" y="77"/>
                    </a:cubicBezTo>
                    <a:cubicBezTo>
                      <a:pt x="33" y="77"/>
                      <a:pt x="36" y="75"/>
                      <a:pt x="36" y="74"/>
                    </a:cubicBezTo>
                    <a:cubicBezTo>
                      <a:pt x="37" y="73"/>
                      <a:pt x="39" y="66"/>
                      <a:pt x="39" y="65"/>
                    </a:cubicBezTo>
                    <a:cubicBezTo>
                      <a:pt x="41" y="59"/>
                      <a:pt x="42" y="57"/>
                      <a:pt x="44" y="56"/>
                    </a:cubicBezTo>
                    <a:cubicBezTo>
                      <a:pt x="44" y="56"/>
                      <a:pt x="44" y="56"/>
                      <a:pt x="45" y="56"/>
                    </a:cubicBezTo>
                    <a:cubicBezTo>
                      <a:pt x="48" y="52"/>
                      <a:pt x="48" y="52"/>
                      <a:pt x="48" y="52"/>
                    </a:cubicBezTo>
                    <a:cubicBezTo>
                      <a:pt x="48" y="52"/>
                      <a:pt x="49" y="51"/>
                      <a:pt x="49" y="51"/>
                    </a:cubicBezTo>
                    <a:cubicBezTo>
                      <a:pt x="49" y="49"/>
                      <a:pt x="49" y="44"/>
                      <a:pt x="49" y="43"/>
                    </a:cubicBezTo>
                    <a:cubicBezTo>
                      <a:pt x="49" y="43"/>
                      <a:pt x="50" y="41"/>
                      <a:pt x="51" y="40"/>
                    </a:cubicBezTo>
                    <a:cubicBezTo>
                      <a:pt x="52" y="40"/>
                      <a:pt x="52" y="40"/>
                      <a:pt x="52" y="40"/>
                    </a:cubicBezTo>
                    <a:cubicBezTo>
                      <a:pt x="52" y="39"/>
                      <a:pt x="52" y="39"/>
                      <a:pt x="52" y="39"/>
                    </a:cubicBezTo>
                    <a:lnTo>
                      <a:pt x="51" y="6"/>
                    </a:lnTo>
                    <a:close/>
                  </a:path>
                </a:pathLst>
              </a:custGeom>
              <a:solidFill>
                <a:srgbClr val="6EA755"/>
              </a:solidFill>
              <a:ln w="9525">
                <a:noFill/>
                <a:round/>
                <a:headEnd/>
                <a:tailEnd/>
              </a:ln>
            </p:spPr>
            <p:txBody>
              <a:bodyPr/>
              <a:lstStyle/>
              <a:p>
                <a:endParaRPr lang="en-US"/>
              </a:p>
            </p:txBody>
          </p:sp>
          <p:sp>
            <p:nvSpPr>
              <p:cNvPr id="29134" name="Freeform 1305"/>
              <p:cNvSpPr>
                <a:spLocks/>
              </p:cNvSpPr>
              <p:nvPr/>
            </p:nvSpPr>
            <p:spPr bwMode="auto">
              <a:xfrm>
                <a:off x="1501" y="2194"/>
                <a:ext cx="108" cy="259"/>
              </a:xfrm>
              <a:custGeom>
                <a:avLst/>
                <a:gdLst>
                  <a:gd name="T0" fmla="*/ 328598 w 52"/>
                  <a:gd name="T1" fmla="*/ 36693 h 125"/>
                  <a:gd name="T2" fmla="*/ 323080 w 52"/>
                  <a:gd name="T3" fmla="*/ 17709 h 125"/>
                  <a:gd name="T4" fmla="*/ 316398 w 52"/>
                  <a:gd name="T5" fmla="*/ 11966 h 125"/>
                  <a:gd name="T6" fmla="*/ 276210 w 52"/>
                  <a:gd name="T7" fmla="*/ 11966 h 125"/>
                  <a:gd name="T8" fmla="*/ 238857 w 52"/>
                  <a:gd name="T9" fmla="*/ 106445 h 125"/>
                  <a:gd name="T10" fmla="*/ 238857 w 52"/>
                  <a:gd name="T11" fmla="*/ 144394 h 125"/>
                  <a:gd name="T12" fmla="*/ 219192 w 52"/>
                  <a:gd name="T13" fmla="*/ 268084 h 125"/>
                  <a:gd name="T14" fmla="*/ 219192 w 52"/>
                  <a:gd name="T15" fmla="*/ 275769 h 125"/>
                  <a:gd name="T16" fmla="*/ 205090 w 52"/>
                  <a:gd name="T17" fmla="*/ 292838 h 125"/>
                  <a:gd name="T18" fmla="*/ 149526 w 52"/>
                  <a:gd name="T19" fmla="*/ 386631 h 125"/>
                  <a:gd name="T20" fmla="*/ 143031 w 52"/>
                  <a:gd name="T21" fmla="*/ 420239 h 125"/>
                  <a:gd name="T22" fmla="*/ 71994 w 52"/>
                  <a:gd name="T23" fmla="*/ 501671 h 125"/>
                  <a:gd name="T24" fmla="*/ 0 w 52"/>
                  <a:gd name="T25" fmla="*/ 752372 h 125"/>
                  <a:gd name="T26" fmla="*/ 5876 w 52"/>
                  <a:gd name="T27" fmla="*/ 770098 h 125"/>
                  <a:gd name="T28" fmla="*/ 17970 w 52"/>
                  <a:gd name="T29" fmla="*/ 776977 h 125"/>
                  <a:gd name="T30" fmla="*/ 52644 w 52"/>
                  <a:gd name="T31" fmla="*/ 776977 h 125"/>
                  <a:gd name="T32" fmla="*/ 102841 w 52"/>
                  <a:gd name="T33" fmla="*/ 701888 h 125"/>
                  <a:gd name="T34" fmla="*/ 143031 w 52"/>
                  <a:gd name="T35" fmla="*/ 561591 h 125"/>
                  <a:gd name="T36" fmla="*/ 205090 w 52"/>
                  <a:gd name="T37" fmla="*/ 484512 h 125"/>
                  <a:gd name="T38" fmla="*/ 233076 w 52"/>
                  <a:gd name="T39" fmla="*/ 462367 h 125"/>
                  <a:gd name="T40" fmla="*/ 251088 w 52"/>
                  <a:gd name="T41" fmla="*/ 408402 h 125"/>
                  <a:gd name="T42" fmla="*/ 282532 w 52"/>
                  <a:gd name="T43" fmla="*/ 349903 h 125"/>
                  <a:gd name="T44" fmla="*/ 282532 w 52"/>
                  <a:gd name="T45" fmla="*/ 349903 h 125"/>
                  <a:gd name="T46" fmla="*/ 310554 w 52"/>
                  <a:gd name="T47" fmla="*/ 326402 h 125"/>
                  <a:gd name="T48" fmla="*/ 316398 w 52"/>
                  <a:gd name="T49" fmla="*/ 321019 h 125"/>
                  <a:gd name="T50" fmla="*/ 316398 w 52"/>
                  <a:gd name="T51" fmla="*/ 268084 h 125"/>
                  <a:gd name="T52" fmla="*/ 328598 w 52"/>
                  <a:gd name="T53" fmla="*/ 250683 h 125"/>
                  <a:gd name="T54" fmla="*/ 334370 w 52"/>
                  <a:gd name="T55" fmla="*/ 250683 h 125"/>
                  <a:gd name="T56" fmla="*/ 334370 w 52"/>
                  <a:gd name="T57" fmla="*/ 244991 h 125"/>
                  <a:gd name="T58" fmla="*/ 328598 w 52"/>
                  <a:gd name="T59" fmla="*/ 36693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2"/>
                  <a:gd name="T91" fmla="*/ 0 h 125"/>
                  <a:gd name="T92" fmla="*/ 52 w 52"/>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2" h="125">
                    <a:moveTo>
                      <a:pt x="51" y="6"/>
                    </a:moveTo>
                    <a:cubicBezTo>
                      <a:pt x="51" y="5"/>
                      <a:pt x="51" y="4"/>
                      <a:pt x="50" y="3"/>
                    </a:cubicBezTo>
                    <a:cubicBezTo>
                      <a:pt x="50" y="3"/>
                      <a:pt x="49" y="2"/>
                      <a:pt x="49" y="2"/>
                    </a:cubicBezTo>
                    <a:cubicBezTo>
                      <a:pt x="47" y="0"/>
                      <a:pt x="45" y="0"/>
                      <a:pt x="43" y="2"/>
                    </a:cubicBezTo>
                    <a:cubicBezTo>
                      <a:pt x="40" y="4"/>
                      <a:pt x="37" y="11"/>
                      <a:pt x="37" y="17"/>
                    </a:cubicBezTo>
                    <a:cubicBezTo>
                      <a:pt x="37" y="18"/>
                      <a:pt x="37" y="21"/>
                      <a:pt x="37" y="23"/>
                    </a:cubicBezTo>
                    <a:cubicBezTo>
                      <a:pt x="33" y="29"/>
                      <a:pt x="35" y="36"/>
                      <a:pt x="34" y="43"/>
                    </a:cubicBezTo>
                    <a:cubicBezTo>
                      <a:pt x="34" y="43"/>
                      <a:pt x="34" y="44"/>
                      <a:pt x="34" y="44"/>
                    </a:cubicBezTo>
                    <a:cubicBezTo>
                      <a:pt x="33" y="45"/>
                      <a:pt x="33" y="46"/>
                      <a:pt x="32" y="47"/>
                    </a:cubicBezTo>
                    <a:cubicBezTo>
                      <a:pt x="28" y="51"/>
                      <a:pt x="25" y="56"/>
                      <a:pt x="23" y="62"/>
                    </a:cubicBezTo>
                    <a:cubicBezTo>
                      <a:pt x="23" y="63"/>
                      <a:pt x="22" y="65"/>
                      <a:pt x="22" y="67"/>
                    </a:cubicBezTo>
                    <a:cubicBezTo>
                      <a:pt x="18" y="70"/>
                      <a:pt x="14" y="75"/>
                      <a:pt x="11" y="80"/>
                    </a:cubicBezTo>
                    <a:cubicBezTo>
                      <a:pt x="4" y="92"/>
                      <a:pt x="0" y="107"/>
                      <a:pt x="0" y="120"/>
                    </a:cubicBezTo>
                    <a:cubicBezTo>
                      <a:pt x="0" y="121"/>
                      <a:pt x="0" y="122"/>
                      <a:pt x="1" y="123"/>
                    </a:cubicBezTo>
                    <a:cubicBezTo>
                      <a:pt x="2" y="124"/>
                      <a:pt x="2" y="124"/>
                      <a:pt x="3" y="124"/>
                    </a:cubicBezTo>
                    <a:cubicBezTo>
                      <a:pt x="4" y="125"/>
                      <a:pt x="6" y="125"/>
                      <a:pt x="8" y="124"/>
                    </a:cubicBezTo>
                    <a:cubicBezTo>
                      <a:pt x="12" y="122"/>
                      <a:pt x="15" y="118"/>
                      <a:pt x="16" y="112"/>
                    </a:cubicBezTo>
                    <a:cubicBezTo>
                      <a:pt x="16" y="105"/>
                      <a:pt x="19" y="97"/>
                      <a:pt x="22" y="90"/>
                    </a:cubicBezTo>
                    <a:cubicBezTo>
                      <a:pt x="25" y="85"/>
                      <a:pt x="28" y="81"/>
                      <a:pt x="32" y="77"/>
                    </a:cubicBezTo>
                    <a:cubicBezTo>
                      <a:pt x="33" y="77"/>
                      <a:pt x="36" y="75"/>
                      <a:pt x="36" y="74"/>
                    </a:cubicBezTo>
                    <a:cubicBezTo>
                      <a:pt x="37" y="73"/>
                      <a:pt x="38" y="66"/>
                      <a:pt x="39" y="65"/>
                    </a:cubicBezTo>
                    <a:cubicBezTo>
                      <a:pt x="41" y="59"/>
                      <a:pt x="42" y="58"/>
                      <a:pt x="44" y="56"/>
                    </a:cubicBezTo>
                    <a:cubicBezTo>
                      <a:pt x="44" y="56"/>
                      <a:pt x="44" y="56"/>
                      <a:pt x="44" y="56"/>
                    </a:cubicBezTo>
                    <a:cubicBezTo>
                      <a:pt x="48" y="52"/>
                      <a:pt x="48" y="52"/>
                      <a:pt x="48" y="52"/>
                    </a:cubicBezTo>
                    <a:cubicBezTo>
                      <a:pt x="48" y="52"/>
                      <a:pt x="49" y="51"/>
                      <a:pt x="49" y="51"/>
                    </a:cubicBezTo>
                    <a:cubicBezTo>
                      <a:pt x="49" y="49"/>
                      <a:pt x="49" y="44"/>
                      <a:pt x="49" y="43"/>
                    </a:cubicBezTo>
                    <a:cubicBezTo>
                      <a:pt x="49" y="43"/>
                      <a:pt x="50" y="41"/>
                      <a:pt x="51" y="40"/>
                    </a:cubicBezTo>
                    <a:cubicBezTo>
                      <a:pt x="52" y="40"/>
                      <a:pt x="52" y="40"/>
                      <a:pt x="52" y="40"/>
                    </a:cubicBezTo>
                    <a:cubicBezTo>
                      <a:pt x="52" y="39"/>
                      <a:pt x="52" y="39"/>
                      <a:pt x="52" y="39"/>
                    </a:cubicBezTo>
                    <a:lnTo>
                      <a:pt x="51" y="6"/>
                    </a:lnTo>
                    <a:close/>
                  </a:path>
                </a:pathLst>
              </a:custGeom>
              <a:solidFill>
                <a:srgbClr val="6FA856"/>
              </a:solidFill>
              <a:ln w="9525">
                <a:noFill/>
                <a:round/>
                <a:headEnd/>
                <a:tailEnd/>
              </a:ln>
            </p:spPr>
            <p:txBody>
              <a:bodyPr/>
              <a:lstStyle/>
              <a:p>
                <a:endParaRPr lang="en-US"/>
              </a:p>
            </p:txBody>
          </p:sp>
          <p:sp>
            <p:nvSpPr>
              <p:cNvPr id="29135" name="Freeform 1306"/>
              <p:cNvSpPr>
                <a:spLocks/>
              </p:cNvSpPr>
              <p:nvPr/>
            </p:nvSpPr>
            <p:spPr bwMode="auto">
              <a:xfrm>
                <a:off x="1501" y="2194"/>
                <a:ext cx="108" cy="259"/>
              </a:xfrm>
              <a:custGeom>
                <a:avLst/>
                <a:gdLst>
                  <a:gd name="T0" fmla="*/ 328598 w 52"/>
                  <a:gd name="T1" fmla="*/ 36693 h 125"/>
                  <a:gd name="T2" fmla="*/ 323080 w 52"/>
                  <a:gd name="T3" fmla="*/ 17709 h 125"/>
                  <a:gd name="T4" fmla="*/ 316398 w 52"/>
                  <a:gd name="T5" fmla="*/ 11966 h 125"/>
                  <a:gd name="T6" fmla="*/ 276210 w 52"/>
                  <a:gd name="T7" fmla="*/ 11966 h 125"/>
                  <a:gd name="T8" fmla="*/ 238857 w 52"/>
                  <a:gd name="T9" fmla="*/ 106445 h 125"/>
                  <a:gd name="T10" fmla="*/ 238857 w 52"/>
                  <a:gd name="T11" fmla="*/ 144394 h 125"/>
                  <a:gd name="T12" fmla="*/ 219192 w 52"/>
                  <a:gd name="T13" fmla="*/ 268084 h 125"/>
                  <a:gd name="T14" fmla="*/ 219192 w 52"/>
                  <a:gd name="T15" fmla="*/ 275769 h 125"/>
                  <a:gd name="T16" fmla="*/ 205090 w 52"/>
                  <a:gd name="T17" fmla="*/ 292838 h 125"/>
                  <a:gd name="T18" fmla="*/ 149526 w 52"/>
                  <a:gd name="T19" fmla="*/ 386631 h 125"/>
                  <a:gd name="T20" fmla="*/ 143031 w 52"/>
                  <a:gd name="T21" fmla="*/ 420239 h 125"/>
                  <a:gd name="T22" fmla="*/ 77515 w 52"/>
                  <a:gd name="T23" fmla="*/ 501671 h 125"/>
                  <a:gd name="T24" fmla="*/ 0 w 52"/>
                  <a:gd name="T25" fmla="*/ 752372 h 125"/>
                  <a:gd name="T26" fmla="*/ 5876 w 52"/>
                  <a:gd name="T27" fmla="*/ 770098 h 125"/>
                  <a:gd name="T28" fmla="*/ 17970 w 52"/>
                  <a:gd name="T29" fmla="*/ 776977 h 125"/>
                  <a:gd name="T30" fmla="*/ 52644 w 52"/>
                  <a:gd name="T31" fmla="*/ 776977 h 125"/>
                  <a:gd name="T32" fmla="*/ 102841 w 52"/>
                  <a:gd name="T33" fmla="*/ 701888 h 125"/>
                  <a:gd name="T34" fmla="*/ 143031 w 52"/>
                  <a:gd name="T35" fmla="*/ 561591 h 125"/>
                  <a:gd name="T36" fmla="*/ 205090 w 52"/>
                  <a:gd name="T37" fmla="*/ 484512 h 125"/>
                  <a:gd name="T38" fmla="*/ 233076 w 52"/>
                  <a:gd name="T39" fmla="*/ 462367 h 125"/>
                  <a:gd name="T40" fmla="*/ 251088 w 52"/>
                  <a:gd name="T41" fmla="*/ 408402 h 125"/>
                  <a:gd name="T42" fmla="*/ 282532 w 52"/>
                  <a:gd name="T43" fmla="*/ 349903 h 125"/>
                  <a:gd name="T44" fmla="*/ 282532 w 52"/>
                  <a:gd name="T45" fmla="*/ 349903 h 125"/>
                  <a:gd name="T46" fmla="*/ 310554 w 52"/>
                  <a:gd name="T47" fmla="*/ 326402 h 125"/>
                  <a:gd name="T48" fmla="*/ 316398 w 52"/>
                  <a:gd name="T49" fmla="*/ 321019 h 125"/>
                  <a:gd name="T50" fmla="*/ 316398 w 52"/>
                  <a:gd name="T51" fmla="*/ 268084 h 125"/>
                  <a:gd name="T52" fmla="*/ 328598 w 52"/>
                  <a:gd name="T53" fmla="*/ 250683 h 125"/>
                  <a:gd name="T54" fmla="*/ 334370 w 52"/>
                  <a:gd name="T55" fmla="*/ 250683 h 125"/>
                  <a:gd name="T56" fmla="*/ 334370 w 52"/>
                  <a:gd name="T57" fmla="*/ 244991 h 125"/>
                  <a:gd name="T58" fmla="*/ 328598 w 52"/>
                  <a:gd name="T59" fmla="*/ 36693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2"/>
                  <a:gd name="T91" fmla="*/ 0 h 125"/>
                  <a:gd name="T92" fmla="*/ 52 w 52"/>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2" h="125">
                    <a:moveTo>
                      <a:pt x="51" y="6"/>
                    </a:moveTo>
                    <a:cubicBezTo>
                      <a:pt x="51" y="5"/>
                      <a:pt x="51" y="4"/>
                      <a:pt x="50" y="3"/>
                    </a:cubicBezTo>
                    <a:cubicBezTo>
                      <a:pt x="50" y="3"/>
                      <a:pt x="49" y="2"/>
                      <a:pt x="49" y="2"/>
                    </a:cubicBezTo>
                    <a:cubicBezTo>
                      <a:pt x="47" y="0"/>
                      <a:pt x="45" y="0"/>
                      <a:pt x="43" y="2"/>
                    </a:cubicBezTo>
                    <a:cubicBezTo>
                      <a:pt x="40" y="4"/>
                      <a:pt x="37" y="11"/>
                      <a:pt x="37" y="17"/>
                    </a:cubicBezTo>
                    <a:cubicBezTo>
                      <a:pt x="37" y="18"/>
                      <a:pt x="37" y="21"/>
                      <a:pt x="37" y="23"/>
                    </a:cubicBezTo>
                    <a:cubicBezTo>
                      <a:pt x="33" y="29"/>
                      <a:pt x="35" y="36"/>
                      <a:pt x="34" y="43"/>
                    </a:cubicBezTo>
                    <a:cubicBezTo>
                      <a:pt x="34" y="43"/>
                      <a:pt x="34" y="44"/>
                      <a:pt x="34" y="44"/>
                    </a:cubicBezTo>
                    <a:cubicBezTo>
                      <a:pt x="33" y="45"/>
                      <a:pt x="33" y="46"/>
                      <a:pt x="32" y="47"/>
                    </a:cubicBezTo>
                    <a:cubicBezTo>
                      <a:pt x="28" y="51"/>
                      <a:pt x="25" y="56"/>
                      <a:pt x="23" y="62"/>
                    </a:cubicBezTo>
                    <a:cubicBezTo>
                      <a:pt x="23" y="63"/>
                      <a:pt x="22" y="65"/>
                      <a:pt x="22" y="67"/>
                    </a:cubicBezTo>
                    <a:cubicBezTo>
                      <a:pt x="18" y="70"/>
                      <a:pt x="15" y="75"/>
                      <a:pt x="12" y="80"/>
                    </a:cubicBezTo>
                    <a:cubicBezTo>
                      <a:pt x="4" y="92"/>
                      <a:pt x="0" y="107"/>
                      <a:pt x="0" y="120"/>
                    </a:cubicBezTo>
                    <a:cubicBezTo>
                      <a:pt x="0" y="121"/>
                      <a:pt x="0" y="122"/>
                      <a:pt x="1" y="123"/>
                    </a:cubicBezTo>
                    <a:cubicBezTo>
                      <a:pt x="2" y="124"/>
                      <a:pt x="2" y="124"/>
                      <a:pt x="3" y="124"/>
                    </a:cubicBezTo>
                    <a:cubicBezTo>
                      <a:pt x="4" y="125"/>
                      <a:pt x="6" y="125"/>
                      <a:pt x="8" y="124"/>
                    </a:cubicBezTo>
                    <a:cubicBezTo>
                      <a:pt x="12" y="122"/>
                      <a:pt x="15" y="117"/>
                      <a:pt x="16" y="112"/>
                    </a:cubicBezTo>
                    <a:cubicBezTo>
                      <a:pt x="16" y="105"/>
                      <a:pt x="19" y="97"/>
                      <a:pt x="22" y="90"/>
                    </a:cubicBezTo>
                    <a:cubicBezTo>
                      <a:pt x="25" y="85"/>
                      <a:pt x="28" y="81"/>
                      <a:pt x="32" y="77"/>
                    </a:cubicBezTo>
                    <a:cubicBezTo>
                      <a:pt x="33" y="77"/>
                      <a:pt x="36" y="75"/>
                      <a:pt x="36" y="74"/>
                    </a:cubicBezTo>
                    <a:cubicBezTo>
                      <a:pt x="37" y="73"/>
                      <a:pt x="38" y="66"/>
                      <a:pt x="39" y="65"/>
                    </a:cubicBezTo>
                    <a:cubicBezTo>
                      <a:pt x="41" y="59"/>
                      <a:pt x="42" y="58"/>
                      <a:pt x="44" y="56"/>
                    </a:cubicBezTo>
                    <a:cubicBezTo>
                      <a:pt x="44" y="56"/>
                      <a:pt x="44" y="56"/>
                      <a:pt x="44" y="56"/>
                    </a:cubicBezTo>
                    <a:cubicBezTo>
                      <a:pt x="48" y="52"/>
                      <a:pt x="48" y="52"/>
                      <a:pt x="48" y="52"/>
                    </a:cubicBezTo>
                    <a:cubicBezTo>
                      <a:pt x="48" y="52"/>
                      <a:pt x="49" y="51"/>
                      <a:pt x="49" y="51"/>
                    </a:cubicBezTo>
                    <a:cubicBezTo>
                      <a:pt x="49" y="49"/>
                      <a:pt x="49" y="44"/>
                      <a:pt x="49" y="43"/>
                    </a:cubicBezTo>
                    <a:cubicBezTo>
                      <a:pt x="49" y="42"/>
                      <a:pt x="50" y="41"/>
                      <a:pt x="51" y="40"/>
                    </a:cubicBezTo>
                    <a:cubicBezTo>
                      <a:pt x="52" y="40"/>
                      <a:pt x="52" y="40"/>
                      <a:pt x="52" y="40"/>
                    </a:cubicBezTo>
                    <a:cubicBezTo>
                      <a:pt x="52" y="39"/>
                      <a:pt x="52" y="39"/>
                      <a:pt x="52" y="39"/>
                    </a:cubicBezTo>
                    <a:lnTo>
                      <a:pt x="51" y="6"/>
                    </a:lnTo>
                    <a:close/>
                  </a:path>
                </a:pathLst>
              </a:custGeom>
              <a:solidFill>
                <a:srgbClr val="70A956"/>
              </a:solidFill>
              <a:ln w="9525">
                <a:noFill/>
                <a:round/>
                <a:headEnd/>
                <a:tailEnd/>
              </a:ln>
            </p:spPr>
            <p:txBody>
              <a:bodyPr/>
              <a:lstStyle/>
              <a:p>
                <a:endParaRPr lang="en-US"/>
              </a:p>
            </p:txBody>
          </p:sp>
          <p:sp>
            <p:nvSpPr>
              <p:cNvPr id="29136" name="Freeform 1307"/>
              <p:cNvSpPr>
                <a:spLocks/>
              </p:cNvSpPr>
              <p:nvPr/>
            </p:nvSpPr>
            <p:spPr bwMode="auto">
              <a:xfrm>
                <a:off x="1501" y="2196"/>
                <a:ext cx="106" cy="257"/>
              </a:xfrm>
              <a:custGeom>
                <a:avLst/>
                <a:gdLst>
                  <a:gd name="T0" fmla="*/ 330924 w 51"/>
                  <a:gd name="T1" fmla="*/ 31053 h 124"/>
                  <a:gd name="T2" fmla="*/ 324871 w 51"/>
                  <a:gd name="T3" fmla="*/ 11975 h 124"/>
                  <a:gd name="T4" fmla="*/ 319334 w 51"/>
                  <a:gd name="T5" fmla="*/ 5778 h 124"/>
                  <a:gd name="T6" fmla="*/ 278597 w 51"/>
                  <a:gd name="T7" fmla="*/ 5778 h 124"/>
                  <a:gd name="T8" fmla="*/ 240942 w 51"/>
                  <a:gd name="T9" fmla="*/ 99401 h 124"/>
                  <a:gd name="T10" fmla="*/ 240942 w 51"/>
                  <a:gd name="T11" fmla="*/ 138950 h 124"/>
                  <a:gd name="T12" fmla="*/ 222841 w 51"/>
                  <a:gd name="T13" fmla="*/ 263143 h 124"/>
                  <a:gd name="T14" fmla="*/ 222841 w 51"/>
                  <a:gd name="T15" fmla="*/ 268921 h 124"/>
                  <a:gd name="T16" fmla="*/ 209290 w 51"/>
                  <a:gd name="T17" fmla="*/ 287985 h 124"/>
                  <a:gd name="T18" fmla="*/ 150410 w 51"/>
                  <a:gd name="T19" fmla="*/ 381624 h 124"/>
                  <a:gd name="T20" fmla="*/ 144942 w 51"/>
                  <a:gd name="T21" fmla="*/ 415822 h 124"/>
                  <a:gd name="T22" fmla="*/ 78112 w 51"/>
                  <a:gd name="T23" fmla="*/ 497473 h 124"/>
                  <a:gd name="T24" fmla="*/ 0 w 51"/>
                  <a:gd name="T25" fmla="*/ 748803 h 124"/>
                  <a:gd name="T26" fmla="*/ 5901 w 51"/>
                  <a:gd name="T27" fmla="*/ 766411 h 124"/>
                  <a:gd name="T28" fmla="*/ 18082 w 51"/>
                  <a:gd name="T29" fmla="*/ 773589 h 124"/>
                  <a:gd name="T30" fmla="*/ 52983 w 51"/>
                  <a:gd name="T31" fmla="*/ 773589 h 124"/>
                  <a:gd name="T32" fmla="*/ 103362 w 51"/>
                  <a:gd name="T33" fmla="*/ 697991 h 124"/>
                  <a:gd name="T34" fmla="*/ 144942 w 51"/>
                  <a:gd name="T35" fmla="*/ 557361 h 124"/>
                  <a:gd name="T36" fmla="*/ 209290 w 51"/>
                  <a:gd name="T37" fmla="*/ 478358 h 124"/>
                  <a:gd name="T38" fmla="*/ 234422 w 51"/>
                  <a:gd name="T39" fmla="*/ 457957 h 124"/>
                  <a:gd name="T40" fmla="*/ 252504 w 51"/>
                  <a:gd name="T41" fmla="*/ 403768 h 124"/>
                  <a:gd name="T42" fmla="*/ 284494 w 51"/>
                  <a:gd name="T43" fmla="*/ 344962 h 124"/>
                  <a:gd name="T44" fmla="*/ 284494 w 51"/>
                  <a:gd name="T45" fmla="*/ 344962 h 124"/>
                  <a:gd name="T46" fmla="*/ 312617 w 51"/>
                  <a:gd name="T47" fmla="*/ 321826 h 124"/>
                  <a:gd name="T48" fmla="*/ 319334 w 51"/>
                  <a:gd name="T49" fmla="*/ 316268 h 124"/>
                  <a:gd name="T50" fmla="*/ 319334 w 51"/>
                  <a:gd name="T51" fmla="*/ 263143 h 124"/>
                  <a:gd name="T52" fmla="*/ 330924 w 51"/>
                  <a:gd name="T53" fmla="*/ 245412 h 124"/>
                  <a:gd name="T54" fmla="*/ 330924 w 51"/>
                  <a:gd name="T55" fmla="*/ 245412 h 124"/>
                  <a:gd name="T56" fmla="*/ 330924 w 51"/>
                  <a:gd name="T57" fmla="*/ 240026 h 124"/>
                  <a:gd name="T58" fmla="*/ 330924 w 51"/>
                  <a:gd name="T59" fmla="*/ 31053 h 1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4"/>
                  <a:gd name="T92" fmla="*/ 51 w 51"/>
                  <a:gd name="T93" fmla="*/ 124 h 1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4">
                    <a:moveTo>
                      <a:pt x="51" y="5"/>
                    </a:moveTo>
                    <a:cubicBezTo>
                      <a:pt x="51" y="4"/>
                      <a:pt x="51" y="3"/>
                      <a:pt x="50" y="2"/>
                    </a:cubicBezTo>
                    <a:cubicBezTo>
                      <a:pt x="49" y="2"/>
                      <a:pt x="49" y="1"/>
                      <a:pt x="49" y="1"/>
                    </a:cubicBezTo>
                    <a:cubicBezTo>
                      <a:pt x="47" y="0"/>
                      <a:pt x="45" y="0"/>
                      <a:pt x="43" y="1"/>
                    </a:cubicBezTo>
                    <a:cubicBezTo>
                      <a:pt x="40" y="4"/>
                      <a:pt x="37" y="10"/>
                      <a:pt x="37" y="16"/>
                    </a:cubicBezTo>
                    <a:cubicBezTo>
                      <a:pt x="37" y="17"/>
                      <a:pt x="37" y="20"/>
                      <a:pt x="37" y="22"/>
                    </a:cubicBezTo>
                    <a:cubicBezTo>
                      <a:pt x="33" y="28"/>
                      <a:pt x="35" y="35"/>
                      <a:pt x="34" y="42"/>
                    </a:cubicBezTo>
                    <a:cubicBezTo>
                      <a:pt x="34" y="42"/>
                      <a:pt x="34" y="43"/>
                      <a:pt x="34" y="43"/>
                    </a:cubicBezTo>
                    <a:cubicBezTo>
                      <a:pt x="33" y="44"/>
                      <a:pt x="33" y="46"/>
                      <a:pt x="32" y="46"/>
                    </a:cubicBezTo>
                    <a:cubicBezTo>
                      <a:pt x="28" y="50"/>
                      <a:pt x="25" y="55"/>
                      <a:pt x="23" y="61"/>
                    </a:cubicBezTo>
                    <a:cubicBezTo>
                      <a:pt x="23" y="62"/>
                      <a:pt x="22" y="64"/>
                      <a:pt x="22" y="66"/>
                    </a:cubicBezTo>
                    <a:cubicBezTo>
                      <a:pt x="18" y="69"/>
                      <a:pt x="15" y="74"/>
                      <a:pt x="12" y="79"/>
                    </a:cubicBezTo>
                    <a:cubicBezTo>
                      <a:pt x="4" y="92"/>
                      <a:pt x="0" y="106"/>
                      <a:pt x="0" y="119"/>
                    </a:cubicBezTo>
                    <a:cubicBezTo>
                      <a:pt x="0" y="120"/>
                      <a:pt x="0" y="121"/>
                      <a:pt x="1" y="122"/>
                    </a:cubicBezTo>
                    <a:cubicBezTo>
                      <a:pt x="2" y="123"/>
                      <a:pt x="2" y="123"/>
                      <a:pt x="3" y="123"/>
                    </a:cubicBezTo>
                    <a:cubicBezTo>
                      <a:pt x="4" y="123"/>
                      <a:pt x="6" y="124"/>
                      <a:pt x="8" y="123"/>
                    </a:cubicBezTo>
                    <a:cubicBezTo>
                      <a:pt x="12" y="121"/>
                      <a:pt x="15" y="116"/>
                      <a:pt x="16" y="111"/>
                    </a:cubicBezTo>
                    <a:cubicBezTo>
                      <a:pt x="16" y="104"/>
                      <a:pt x="19" y="96"/>
                      <a:pt x="22" y="89"/>
                    </a:cubicBezTo>
                    <a:cubicBezTo>
                      <a:pt x="25" y="84"/>
                      <a:pt x="28" y="80"/>
                      <a:pt x="32" y="76"/>
                    </a:cubicBezTo>
                    <a:cubicBezTo>
                      <a:pt x="32" y="76"/>
                      <a:pt x="36" y="74"/>
                      <a:pt x="36" y="73"/>
                    </a:cubicBezTo>
                    <a:cubicBezTo>
                      <a:pt x="37" y="72"/>
                      <a:pt x="38" y="65"/>
                      <a:pt x="39" y="64"/>
                    </a:cubicBezTo>
                    <a:cubicBezTo>
                      <a:pt x="41" y="58"/>
                      <a:pt x="42" y="57"/>
                      <a:pt x="44" y="55"/>
                    </a:cubicBezTo>
                    <a:cubicBezTo>
                      <a:pt x="44" y="55"/>
                      <a:pt x="44" y="55"/>
                      <a:pt x="44" y="55"/>
                    </a:cubicBezTo>
                    <a:cubicBezTo>
                      <a:pt x="48" y="51"/>
                      <a:pt x="48" y="51"/>
                      <a:pt x="48" y="51"/>
                    </a:cubicBezTo>
                    <a:cubicBezTo>
                      <a:pt x="48" y="51"/>
                      <a:pt x="49" y="50"/>
                      <a:pt x="49" y="50"/>
                    </a:cubicBezTo>
                    <a:cubicBezTo>
                      <a:pt x="49" y="48"/>
                      <a:pt x="49" y="43"/>
                      <a:pt x="49" y="42"/>
                    </a:cubicBezTo>
                    <a:cubicBezTo>
                      <a:pt x="49" y="41"/>
                      <a:pt x="50" y="40"/>
                      <a:pt x="51" y="39"/>
                    </a:cubicBezTo>
                    <a:cubicBezTo>
                      <a:pt x="51" y="39"/>
                      <a:pt x="51" y="39"/>
                      <a:pt x="51" y="39"/>
                    </a:cubicBezTo>
                    <a:cubicBezTo>
                      <a:pt x="51" y="38"/>
                      <a:pt x="51" y="38"/>
                      <a:pt x="51" y="38"/>
                    </a:cubicBezTo>
                    <a:lnTo>
                      <a:pt x="51" y="5"/>
                    </a:lnTo>
                    <a:close/>
                  </a:path>
                </a:pathLst>
              </a:custGeom>
              <a:solidFill>
                <a:srgbClr val="71A957"/>
              </a:solidFill>
              <a:ln w="9525">
                <a:noFill/>
                <a:round/>
                <a:headEnd/>
                <a:tailEnd/>
              </a:ln>
            </p:spPr>
            <p:txBody>
              <a:bodyPr/>
              <a:lstStyle/>
              <a:p>
                <a:endParaRPr lang="en-US"/>
              </a:p>
            </p:txBody>
          </p:sp>
          <p:sp>
            <p:nvSpPr>
              <p:cNvPr id="29137" name="Freeform 1308"/>
              <p:cNvSpPr>
                <a:spLocks/>
              </p:cNvSpPr>
              <p:nvPr/>
            </p:nvSpPr>
            <p:spPr bwMode="auto">
              <a:xfrm>
                <a:off x="1501" y="2196"/>
                <a:ext cx="106" cy="257"/>
              </a:xfrm>
              <a:custGeom>
                <a:avLst/>
                <a:gdLst>
                  <a:gd name="T0" fmla="*/ 330924 w 51"/>
                  <a:gd name="T1" fmla="*/ 31053 h 124"/>
                  <a:gd name="T2" fmla="*/ 324871 w 51"/>
                  <a:gd name="T3" fmla="*/ 11975 h 124"/>
                  <a:gd name="T4" fmla="*/ 312617 w 51"/>
                  <a:gd name="T5" fmla="*/ 5778 h 124"/>
                  <a:gd name="T6" fmla="*/ 278597 w 51"/>
                  <a:gd name="T7" fmla="*/ 5778 h 124"/>
                  <a:gd name="T8" fmla="*/ 240942 w 51"/>
                  <a:gd name="T9" fmla="*/ 99401 h 124"/>
                  <a:gd name="T10" fmla="*/ 240942 w 51"/>
                  <a:gd name="T11" fmla="*/ 138950 h 124"/>
                  <a:gd name="T12" fmla="*/ 222841 w 51"/>
                  <a:gd name="T13" fmla="*/ 263143 h 124"/>
                  <a:gd name="T14" fmla="*/ 222841 w 51"/>
                  <a:gd name="T15" fmla="*/ 268921 h 124"/>
                  <a:gd name="T16" fmla="*/ 209290 w 51"/>
                  <a:gd name="T17" fmla="*/ 294197 h 124"/>
                  <a:gd name="T18" fmla="*/ 150410 w 51"/>
                  <a:gd name="T19" fmla="*/ 381624 h 124"/>
                  <a:gd name="T20" fmla="*/ 144942 w 51"/>
                  <a:gd name="T21" fmla="*/ 415822 h 124"/>
                  <a:gd name="T22" fmla="*/ 78112 w 51"/>
                  <a:gd name="T23" fmla="*/ 497473 h 124"/>
                  <a:gd name="T24" fmla="*/ 0 w 51"/>
                  <a:gd name="T25" fmla="*/ 748803 h 124"/>
                  <a:gd name="T26" fmla="*/ 5901 w 51"/>
                  <a:gd name="T27" fmla="*/ 766411 h 124"/>
                  <a:gd name="T28" fmla="*/ 18082 w 51"/>
                  <a:gd name="T29" fmla="*/ 773589 h 124"/>
                  <a:gd name="T30" fmla="*/ 52983 w 51"/>
                  <a:gd name="T31" fmla="*/ 773589 h 124"/>
                  <a:gd name="T32" fmla="*/ 103362 w 51"/>
                  <a:gd name="T33" fmla="*/ 697991 h 124"/>
                  <a:gd name="T34" fmla="*/ 144942 w 51"/>
                  <a:gd name="T35" fmla="*/ 557361 h 124"/>
                  <a:gd name="T36" fmla="*/ 209290 w 51"/>
                  <a:gd name="T37" fmla="*/ 478358 h 124"/>
                  <a:gd name="T38" fmla="*/ 234422 w 51"/>
                  <a:gd name="T39" fmla="*/ 457957 h 124"/>
                  <a:gd name="T40" fmla="*/ 252504 w 51"/>
                  <a:gd name="T41" fmla="*/ 403768 h 124"/>
                  <a:gd name="T42" fmla="*/ 284494 w 51"/>
                  <a:gd name="T43" fmla="*/ 350739 h 124"/>
                  <a:gd name="T44" fmla="*/ 284494 w 51"/>
                  <a:gd name="T45" fmla="*/ 344962 h 124"/>
                  <a:gd name="T46" fmla="*/ 312617 w 51"/>
                  <a:gd name="T47" fmla="*/ 321826 h 124"/>
                  <a:gd name="T48" fmla="*/ 319334 w 51"/>
                  <a:gd name="T49" fmla="*/ 316268 h 124"/>
                  <a:gd name="T50" fmla="*/ 319334 w 51"/>
                  <a:gd name="T51" fmla="*/ 263143 h 124"/>
                  <a:gd name="T52" fmla="*/ 330924 w 51"/>
                  <a:gd name="T53" fmla="*/ 245412 h 124"/>
                  <a:gd name="T54" fmla="*/ 330924 w 51"/>
                  <a:gd name="T55" fmla="*/ 245412 h 124"/>
                  <a:gd name="T56" fmla="*/ 330924 w 51"/>
                  <a:gd name="T57" fmla="*/ 240026 h 124"/>
                  <a:gd name="T58" fmla="*/ 330924 w 51"/>
                  <a:gd name="T59" fmla="*/ 31053 h 1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4"/>
                  <a:gd name="T92" fmla="*/ 51 w 51"/>
                  <a:gd name="T93" fmla="*/ 124 h 1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4">
                    <a:moveTo>
                      <a:pt x="51" y="5"/>
                    </a:moveTo>
                    <a:cubicBezTo>
                      <a:pt x="51" y="4"/>
                      <a:pt x="51" y="3"/>
                      <a:pt x="50" y="2"/>
                    </a:cubicBezTo>
                    <a:cubicBezTo>
                      <a:pt x="49" y="2"/>
                      <a:pt x="49" y="1"/>
                      <a:pt x="48" y="1"/>
                    </a:cubicBezTo>
                    <a:cubicBezTo>
                      <a:pt x="47" y="0"/>
                      <a:pt x="45" y="0"/>
                      <a:pt x="43" y="1"/>
                    </a:cubicBezTo>
                    <a:cubicBezTo>
                      <a:pt x="40" y="4"/>
                      <a:pt x="37" y="10"/>
                      <a:pt x="37" y="16"/>
                    </a:cubicBezTo>
                    <a:cubicBezTo>
                      <a:pt x="37" y="17"/>
                      <a:pt x="37" y="20"/>
                      <a:pt x="37" y="22"/>
                    </a:cubicBezTo>
                    <a:cubicBezTo>
                      <a:pt x="33" y="28"/>
                      <a:pt x="35" y="35"/>
                      <a:pt x="34" y="42"/>
                    </a:cubicBezTo>
                    <a:cubicBezTo>
                      <a:pt x="34" y="43"/>
                      <a:pt x="34" y="43"/>
                      <a:pt x="34" y="43"/>
                    </a:cubicBezTo>
                    <a:cubicBezTo>
                      <a:pt x="33" y="44"/>
                      <a:pt x="33" y="46"/>
                      <a:pt x="32" y="47"/>
                    </a:cubicBezTo>
                    <a:cubicBezTo>
                      <a:pt x="28" y="50"/>
                      <a:pt x="25" y="55"/>
                      <a:pt x="23" y="61"/>
                    </a:cubicBezTo>
                    <a:cubicBezTo>
                      <a:pt x="23" y="63"/>
                      <a:pt x="22" y="64"/>
                      <a:pt x="22" y="66"/>
                    </a:cubicBezTo>
                    <a:cubicBezTo>
                      <a:pt x="18" y="69"/>
                      <a:pt x="15" y="74"/>
                      <a:pt x="12" y="79"/>
                    </a:cubicBezTo>
                    <a:cubicBezTo>
                      <a:pt x="4" y="92"/>
                      <a:pt x="0" y="106"/>
                      <a:pt x="0" y="119"/>
                    </a:cubicBezTo>
                    <a:cubicBezTo>
                      <a:pt x="0" y="120"/>
                      <a:pt x="0" y="121"/>
                      <a:pt x="1" y="122"/>
                    </a:cubicBezTo>
                    <a:cubicBezTo>
                      <a:pt x="2" y="123"/>
                      <a:pt x="3" y="123"/>
                      <a:pt x="3" y="123"/>
                    </a:cubicBezTo>
                    <a:cubicBezTo>
                      <a:pt x="4" y="123"/>
                      <a:pt x="6" y="124"/>
                      <a:pt x="8" y="123"/>
                    </a:cubicBezTo>
                    <a:cubicBezTo>
                      <a:pt x="12" y="121"/>
                      <a:pt x="15" y="116"/>
                      <a:pt x="16" y="111"/>
                    </a:cubicBezTo>
                    <a:cubicBezTo>
                      <a:pt x="16" y="104"/>
                      <a:pt x="19" y="96"/>
                      <a:pt x="22" y="89"/>
                    </a:cubicBezTo>
                    <a:cubicBezTo>
                      <a:pt x="25" y="84"/>
                      <a:pt x="28" y="80"/>
                      <a:pt x="32" y="76"/>
                    </a:cubicBezTo>
                    <a:cubicBezTo>
                      <a:pt x="32" y="76"/>
                      <a:pt x="35" y="74"/>
                      <a:pt x="36" y="73"/>
                    </a:cubicBezTo>
                    <a:cubicBezTo>
                      <a:pt x="37" y="72"/>
                      <a:pt x="38" y="65"/>
                      <a:pt x="39" y="64"/>
                    </a:cubicBezTo>
                    <a:cubicBezTo>
                      <a:pt x="41" y="58"/>
                      <a:pt x="42" y="57"/>
                      <a:pt x="44" y="56"/>
                    </a:cubicBezTo>
                    <a:cubicBezTo>
                      <a:pt x="44" y="55"/>
                      <a:pt x="44" y="55"/>
                      <a:pt x="44" y="55"/>
                    </a:cubicBezTo>
                    <a:cubicBezTo>
                      <a:pt x="48" y="51"/>
                      <a:pt x="48" y="51"/>
                      <a:pt x="48" y="51"/>
                    </a:cubicBezTo>
                    <a:cubicBezTo>
                      <a:pt x="48" y="51"/>
                      <a:pt x="49" y="50"/>
                      <a:pt x="49" y="50"/>
                    </a:cubicBezTo>
                    <a:cubicBezTo>
                      <a:pt x="49" y="48"/>
                      <a:pt x="49" y="43"/>
                      <a:pt x="49" y="42"/>
                    </a:cubicBezTo>
                    <a:cubicBezTo>
                      <a:pt x="49" y="41"/>
                      <a:pt x="50" y="40"/>
                      <a:pt x="51" y="39"/>
                    </a:cubicBezTo>
                    <a:cubicBezTo>
                      <a:pt x="51" y="39"/>
                      <a:pt x="51" y="39"/>
                      <a:pt x="51" y="39"/>
                    </a:cubicBezTo>
                    <a:cubicBezTo>
                      <a:pt x="51" y="38"/>
                      <a:pt x="51" y="38"/>
                      <a:pt x="51" y="38"/>
                    </a:cubicBezTo>
                    <a:lnTo>
                      <a:pt x="51" y="5"/>
                    </a:lnTo>
                    <a:close/>
                  </a:path>
                </a:pathLst>
              </a:custGeom>
              <a:solidFill>
                <a:srgbClr val="72AA58"/>
              </a:solidFill>
              <a:ln w="9525">
                <a:noFill/>
                <a:round/>
                <a:headEnd/>
                <a:tailEnd/>
              </a:ln>
            </p:spPr>
            <p:txBody>
              <a:bodyPr/>
              <a:lstStyle/>
              <a:p>
                <a:endParaRPr lang="en-US"/>
              </a:p>
            </p:txBody>
          </p:sp>
          <p:sp>
            <p:nvSpPr>
              <p:cNvPr id="29138" name="Freeform 1309"/>
              <p:cNvSpPr>
                <a:spLocks/>
              </p:cNvSpPr>
              <p:nvPr/>
            </p:nvSpPr>
            <p:spPr bwMode="auto">
              <a:xfrm>
                <a:off x="1501" y="2196"/>
                <a:ext cx="106" cy="255"/>
              </a:xfrm>
              <a:custGeom>
                <a:avLst/>
                <a:gdLst>
                  <a:gd name="T0" fmla="*/ 330924 w 51"/>
                  <a:gd name="T1" fmla="*/ 31127 h 123"/>
                  <a:gd name="T2" fmla="*/ 324871 w 51"/>
                  <a:gd name="T3" fmla="*/ 11983 h 123"/>
                  <a:gd name="T4" fmla="*/ 312617 w 51"/>
                  <a:gd name="T5" fmla="*/ 5780 h 123"/>
                  <a:gd name="T6" fmla="*/ 278597 w 51"/>
                  <a:gd name="T7" fmla="*/ 5780 h 123"/>
                  <a:gd name="T8" fmla="*/ 240942 w 51"/>
                  <a:gd name="T9" fmla="*/ 99568 h 123"/>
                  <a:gd name="T10" fmla="*/ 240942 w 51"/>
                  <a:gd name="T11" fmla="*/ 146347 h 123"/>
                  <a:gd name="T12" fmla="*/ 222841 w 51"/>
                  <a:gd name="T13" fmla="*/ 263836 h 123"/>
                  <a:gd name="T14" fmla="*/ 222841 w 51"/>
                  <a:gd name="T15" fmla="*/ 271610 h 123"/>
                  <a:gd name="T16" fmla="*/ 209290 w 51"/>
                  <a:gd name="T17" fmla="*/ 295128 h 123"/>
                  <a:gd name="T18" fmla="*/ 150410 w 51"/>
                  <a:gd name="T19" fmla="*/ 382852 h 123"/>
                  <a:gd name="T20" fmla="*/ 144942 w 51"/>
                  <a:gd name="T21" fmla="*/ 416604 h 123"/>
                  <a:gd name="T22" fmla="*/ 78112 w 51"/>
                  <a:gd name="T23" fmla="*/ 498938 h 123"/>
                  <a:gd name="T24" fmla="*/ 0 w 51"/>
                  <a:gd name="T25" fmla="*/ 750786 h 123"/>
                  <a:gd name="T26" fmla="*/ 5901 w 51"/>
                  <a:gd name="T27" fmla="*/ 769831 h 123"/>
                  <a:gd name="T28" fmla="*/ 18082 w 51"/>
                  <a:gd name="T29" fmla="*/ 775967 h 123"/>
                  <a:gd name="T30" fmla="*/ 52983 w 51"/>
                  <a:gd name="T31" fmla="*/ 769831 h 123"/>
                  <a:gd name="T32" fmla="*/ 103362 w 51"/>
                  <a:gd name="T33" fmla="*/ 699596 h 123"/>
                  <a:gd name="T34" fmla="*/ 144942 w 51"/>
                  <a:gd name="T35" fmla="*/ 563094 h 123"/>
                  <a:gd name="T36" fmla="*/ 209290 w 51"/>
                  <a:gd name="T37" fmla="*/ 481135 h 123"/>
                  <a:gd name="T38" fmla="*/ 234422 w 51"/>
                  <a:gd name="T39" fmla="*/ 458932 h 123"/>
                  <a:gd name="T40" fmla="*/ 252504 w 51"/>
                  <a:gd name="T41" fmla="*/ 404764 h 123"/>
                  <a:gd name="T42" fmla="*/ 284494 w 51"/>
                  <a:gd name="T43" fmla="*/ 352298 h 123"/>
                  <a:gd name="T44" fmla="*/ 284494 w 51"/>
                  <a:gd name="T45" fmla="*/ 346023 h 123"/>
                  <a:gd name="T46" fmla="*/ 312617 w 51"/>
                  <a:gd name="T47" fmla="*/ 322430 h 123"/>
                  <a:gd name="T48" fmla="*/ 319334 w 51"/>
                  <a:gd name="T49" fmla="*/ 317036 h 123"/>
                  <a:gd name="T50" fmla="*/ 319334 w 51"/>
                  <a:gd name="T51" fmla="*/ 263836 h 123"/>
                  <a:gd name="T52" fmla="*/ 330924 w 51"/>
                  <a:gd name="T53" fmla="*/ 246067 h 123"/>
                  <a:gd name="T54" fmla="*/ 330924 w 51"/>
                  <a:gd name="T55" fmla="*/ 246067 h 123"/>
                  <a:gd name="T56" fmla="*/ 330924 w 51"/>
                  <a:gd name="T57" fmla="*/ 240664 h 123"/>
                  <a:gd name="T58" fmla="*/ 330924 w 51"/>
                  <a:gd name="T59" fmla="*/ 3112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4"/>
                      <a:pt x="51" y="3"/>
                      <a:pt x="50" y="2"/>
                    </a:cubicBezTo>
                    <a:cubicBezTo>
                      <a:pt x="49" y="2"/>
                      <a:pt x="49" y="1"/>
                      <a:pt x="48" y="1"/>
                    </a:cubicBezTo>
                    <a:cubicBezTo>
                      <a:pt x="47" y="0"/>
                      <a:pt x="45" y="0"/>
                      <a:pt x="43" y="1"/>
                    </a:cubicBezTo>
                    <a:cubicBezTo>
                      <a:pt x="40" y="4"/>
                      <a:pt x="37" y="10"/>
                      <a:pt x="37" y="16"/>
                    </a:cubicBezTo>
                    <a:cubicBezTo>
                      <a:pt x="37" y="17"/>
                      <a:pt x="37" y="20"/>
                      <a:pt x="37" y="23"/>
                    </a:cubicBezTo>
                    <a:cubicBezTo>
                      <a:pt x="33" y="28"/>
                      <a:pt x="35" y="35"/>
                      <a:pt x="34" y="42"/>
                    </a:cubicBezTo>
                    <a:cubicBezTo>
                      <a:pt x="34" y="43"/>
                      <a:pt x="34" y="43"/>
                      <a:pt x="34" y="43"/>
                    </a:cubicBezTo>
                    <a:cubicBezTo>
                      <a:pt x="33" y="44"/>
                      <a:pt x="33" y="46"/>
                      <a:pt x="32" y="47"/>
                    </a:cubicBezTo>
                    <a:cubicBezTo>
                      <a:pt x="28" y="50"/>
                      <a:pt x="25" y="56"/>
                      <a:pt x="23" y="61"/>
                    </a:cubicBezTo>
                    <a:cubicBezTo>
                      <a:pt x="23" y="63"/>
                      <a:pt x="22" y="64"/>
                      <a:pt x="22" y="66"/>
                    </a:cubicBezTo>
                    <a:cubicBezTo>
                      <a:pt x="18" y="70"/>
                      <a:pt x="15" y="74"/>
                      <a:pt x="12" y="79"/>
                    </a:cubicBezTo>
                    <a:cubicBezTo>
                      <a:pt x="4" y="92"/>
                      <a:pt x="0" y="106"/>
                      <a:pt x="0" y="119"/>
                    </a:cubicBezTo>
                    <a:cubicBezTo>
                      <a:pt x="0" y="120"/>
                      <a:pt x="0" y="121"/>
                      <a:pt x="1" y="122"/>
                    </a:cubicBezTo>
                    <a:cubicBezTo>
                      <a:pt x="2" y="123"/>
                      <a:pt x="3" y="123"/>
                      <a:pt x="3" y="123"/>
                    </a:cubicBezTo>
                    <a:cubicBezTo>
                      <a:pt x="4" y="123"/>
                      <a:pt x="6" y="123"/>
                      <a:pt x="8" y="122"/>
                    </a:cubicBezTo>
                    <a:cubicBezTo>
                      <a:pt x="12" y="121"/>
                      <a:pt x="15" y="116"/>
                      <a:pt x="16" y="111"/>
                    </a:cubicBezTo>
                    <a:cubicBezTo>
                      <a:pt x="16" y="104"/>
                      <a:pt x="19" y="96"/>
                      <a:pt x="22" y="89"/>
                    </a:cubicBezTo>
                    <a:cubicBezTo>
                      <a:pt x="25" y="84"/>
                      <a:pt x="28" y="79"/>
                      <a:pt x="32" y="76"/>
                    </a:cubicBezTo>
                    <a:cubicBezTo>
                      <a:pt x="32" y="76"/>
                      <a:pt x="35" y="73"/>
                      <a:pt x="36" y="73"/>
                    </a:cubicBezTo>
                    <a:cubicBezTo>
                      <a:pt x="36" y="72"/>
                      <a:pt x="38" y="65"/>
                      <a:pt x="39" y="64"/>
                    </a:cubicBezTo>
                    <a:cubicBezTo>
                      <a:pt x="40" y="58"/>
                      <a:pt x="42" y="57"/>
                      <a:pt x="44" y="56"/>
                    </a:cubicBezTo>
                    <a:cubicBezTo>
                      <a:pt x="44" y="55"/>
                      <a:pt x="44" y="55"/>
                      <a:pt x="44" y="55"/>
                    </a:cubicBezTo>
                    <a:cubicBezTo>
                      <a:pt x="48" y="51"/>
                      <a:pt x="48" y="51"/>
                      <a:pt x="48" y="51"/>
                    </a:cubicBezTo>
                    <a:cubicBezTo>
                      <a:pt x="48" y="51"/>
                      <a:pt x="49" y="50"/>
                      <a:pt x="49" y="50"/>
                    </a:cubicBezTo>
                    <a:cubicBezTo>
                      <a:pt x="49" y="48"/>
                      <a:pt x="48" y="43"/>
                      <a:pt x="49" y="42"/>
                    </a:cubicBezTo>
                    <a:cubicBezTo>
                      <a:pt x="49" y="41"/>
                      <a:pt x="49" y="40"/>
                      <a:pt x="51" y="39"/>
                    </a:cubicBezTo>
                    <a:cubicBezTo>
                      <a:pt x="51" y="39"/>
                      <a:pt x="51" y="39"/>
                      <a:pt x="51" y="39"/>
                    </a:cubicBezTo>
                    <a:cubicBezTo>
                      <a:pt x="51" y="38"/>
                      <a:pt x="51" y="38"/>
                      <a:pt x="51" y="38"/>
                    </a:cubicBezTo>
                    <a:lnTo>
                      <a:pt x="51" y="5"/>
                    </a:lnTo>
                    <a:close/>
                  </a:path>
                </a:pathLst>
              </a:custGeom>
              <a:solidFill>
                <a:srgbClr val="73AA58"/>
              </a:solidFill>
              <a:ln w="9525">
                <a:noFill/>
                <a:round/>
                <a:headEnd/>
                <a:tailEnd/>
              </a:ln>
            </p:spPr>
            <p:txBody>
              <a:bodyPr/>
              <a:lstStyle/>
              <a:p>
                <a:endParaRPr lang="en-US"/>
              </a:p>
            </p:txBody>
          </p:sp>
          <p:sp>
            <p:nvSpPr>
              <p:cNvPr id="29139" name="Freeform 1310"/>
              <p:cNvSpPr>
                <a:spLocks/>
              </p:cNvSpPr>
              <p:nvPr/>
            </p:nvSpPr>
            <p:spPr bwMode="auto">
              <a:xfrm>
                <a:off x="1501" y="2196"/>
                <a:ext cx="106" cy="255"/>
              </a:xfrm>
              <a:custGeom>
                <a:avLst/>
                <a:gdLst>
                  <a:gd name="T0" fmla="*/ 330924 w 51"/>
                  <a:gd name="T1" fmla="*/ 31127 h 123"/>
                  <a:gd name="T2" fmla="*/ 324871 w 51"/>
                  <a:gd name="T3" fmla="*/ 11983 h 123"/>
                  <a:gd name="T4" fmla="*/ 312617 w 51"/>
                  <a:gd name="T5" fmla="*/ 5780 h 123"/>
                  <a:gd name="T6" fmla="*/ 278597 w 51"/>
                  <a:gd name="T7" fmla="*/ 5780 h 123"/>
                  <a:gd name="T8" fmla="*/ 240942 w 51"/>
                  <a:gd name="T9" fmla="*/ 99568 h 123"/>
                  <a:gd name="T10" fmla="*/ 240942 w 51"/>
                  <a:gd name="T11" fmla="*/ 146347 h 123"/>
                  <a:gd name="T12" fmla="*/ 222841 w 51"/>
                  <a:gd name="T13" fmla="*/ 263836 h 123"/>
                  <a:gd name="T14" fmla="*/ 222841 w 51"/>
                  <a:gd name="T15" fmla="*/ 271610 h 123"/>
                  <a:gd name="T16" fmla="*/ 209290 w 51"/>
                  <a:gd name="T17" fmla="*/ 295128 h 123"/>
                  <a:gd name="T18" fmla="*/ 150410 w 51"/>
                  <a:gd name="T19" fmla="*/ 382852 h 123"/>
                  <a:gd name="T20" fmla="*/ 144942 w 51"/>
                  <a:gd name="T21" fmla="*/ 416604 h 123"/>
                  <a:gd name="T22" fmla="*/ 78112 w 51"/>
                  <a:gd name="T23" fmla="*/ 498938 h 123"/>
                  <a:gd name="T24" fmla="*/ 0 w 51"/>
                  <a:gd name="T25" fmla="*/ 750786 h 123"/>
                  <a:gd name="T26" fmla="*/ 5901 w 51"/>
                  <a:gd name="T27" fmla="*/ 769831 h 123"/>
                  <a:gd name="T28" fmla="*/ 18082 w 51"/>
                  <a:gd name="T29" fmla="*/ 775967 h 123"/>
                  <a:gd name="T30" fmla="*/ 52983 w 51"/>
                  <a:gd name="T31" fmla="*/ 769831 h 123"/>
                  <a:gd name="T32" fmla="*/ 103362 w 51"/>
                  <a:gd name="T33" fmla="*/ 699596 h 123"/>
                  <a:gd name="T34" fmla="*/ 144942 w 51"/>
                  <a:gd name="T35" fmla="*/ 563094 h 123"/>
                  <a:gd name="T36" fmla="*/ 209290 w 51"/>
                  <a:gd name="T37" fmla="*/ 481135 h 123"/>
                  <a:gd name="T38" fmla="*/ 234422 w 51"/>
                  <a:gd name="T39" fmla="*/ 458932 h 123"/>
                  <a:gd name="T40" fmla="*/ 252504 w 51"/>
                  <a:gd name="T41" fmla="*/ 404764 h 123"/>
                  <a:gd name="T42" fmla="*/ 278597 w 51"/>
                  <a:gd name="T43" fmla="*/ 352298 h 123"/>
                  <a:gd name="T44" fmla="*/ 284494 w 51"/>
                  <a:gd name="T45" fmla="*/ 346023 h 123"/>
                  <a:gd name="T46" fmla="*/ 312617 w 51"/>
                  <a:gd name="T47" fmla="*/ 322430 h 123"/>
                  <a:gd name="T48" fmla="*/ 319334 w 51"/>
                  <a:gd name="T49" fmla="*/ 317036 h 123"/>
                  <a:gd name="T50" fmla="*/ 319334 w 51"/>
                  <a:gd name="T51" fmla="*/ 263836 h 123"/>
                  <a:gd name="T52" fmla="*/ 330924 w 51"/>
                  <a:gd name="T53" fmla="*/ 246067 h 123"/>
                  <a:gd name="T54" fmla="*/ 330924 w 51"/>
                  <a:gd name="T55" fmla="*/ 246067 h 123"/>
                  <a:gd name="T56" fmla="*/ 330924 w 51"/>
                  <a:gd name="T57" fmla="*/ 240664 h 123"/>
                  <a:gd name="T58" fmla="*/ 330924 w 51"/>
                  <a:gd name="T59" fmla="*/ 3112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4"/>
                      <a:pt x="51" y="3"/>
                      <a:pt x="50" y="2"/>
                    </a:cubicBezTo>
                    <a:cubicBezTo>
                      <a:pt x="49" y="2"/>
                      <a:pt x="49" y="1"/>
                      <a:pt x="48" y="1"/>
                    </a:cubicBezTo>
                    <a:cubicBezTo>
                      <a:pt x="47" y="0"/>
                      <a:pt x="45" y="0"/>
                      <a:pt x="43" y="1"/>
                    </a:cubicBezTo>
                    <a:cubicBezTo>
                      <a:pt x="40" y="4"/>
                      <a:pt x="37" y="10"/>
                      <a:pt x="37" y="16"/>
                    </a:cubicBezTo>
                    <a:cubicBezTo>
                      <a:pt x="37" y="18"/>
                      <a:pt x="37" y="20"/>
                      <a:pt x="37" y="23"/>
                    </a:cubicBezTo>
                    <a:cubicBezTo>
                      <a:pt x="33" y="28"/>
                      <a:pt x="35" y="35"/>
                      <a:pt x="34" y="42"/>
                    </a:cubicBezTo>
                    <a:cubicBezTo>
                      <a:pt x="34" y="43"/>
                      <a:pt x="34" y="43"/>
                      <a:pt x="34" y="43"/>
                    </a:cubicBezTo>
                    <a:cubicBezTo>
                      <a:pt x="33" y="44"/>
                      <a:pt x="33" y="46"/>
                      <a:pt x="32" y="47"/>
                    </a:cubicBezTo>
                    <a:cubicBezTo>
                      <a:pt x="28" y="50"/>
                      <a:pt x="25" y="56"/>
                      <a:pt x="23" y="61"/>
                    </a:cubicBezTo>
                    <a:cubicBezTo>
                      <a:pt x="23" y="63"/>
                      <a:pt x="22" y="64"/>
                      <a:pt x="22" y="66"/>
                    </a:cubicBezTo>
                    <a:cubicBezTo>
                      <a:pt x="18" y="70"/>
                      <a:pt x="15" y="74"/>
                      <a:pt x="12" y="79"/>
                    </a:cubicBezTo>
                    <a:cubicBezTo>
                      <a:pt x="4" y="92"/>
                      <a:pt x="0" y="107"/>
                      <a:pt x="0" y="119"/>
                    </a:cubicBezTo>
                    <a:cubicBezTo>
                      <a:pt x="0" y="120"/>
                      <a:pt x="0" y="121"/>
                      <a:pt x="1" y="122"/>
                    </a:cubicBezTo>
                    <a:cubicBezTo>
                      <a:pt x="2" y="123"/>
                      <a:pt x="3" y="123"/>
                      <a:pt x="3" y="123"/>
                    </a:cubicBezTo>
                    <a:cubicBezTo>
                      <a:pt x="4" y="123"/>
                      <a:pt x="6" y="123"/>
                      <a:pt x="8" y="122"/>
                    </a:cubicBezTo>
                    <a:cubicBezTo>
                      <a:pt x="12" y="121"/>
                      <a:pt x="15" y="116"/>
                      <a:pt x="16" y="111"/>
                    </a:cubicBezTo>
                    <a:cubicBezTo>
                      <a:pt x="16" y="104"/>
                      <a:pt x="19" y="96"/>
                      <a:pt x="22" y="89"/>
                    </a:cubicBezTo>
                    <a:cubicBezTo>
                      <a:pt x="25" y="84"/>
                      <a:pt x="28" y="79"/>
                      <a:pt x="32" y="76"/>
                    </a:cubicBezTo>
                    <a:cubicBezTo>
                      <a:pt x="32" y="76"/>
                      <a:pt x="35" y="73"/>
                      <a:pt x="36" y="73"/>
                    </a:cubicBezTo>
                    <a:cubicBezTo>
                      <a:pt x="36" y="72"/>
                      <a:pt x="38" y="65"/>
                      <a:pt x="39" y="64"/>
                    </a:cubicBezTo>
                    <a:cubicBezTo>
                      <a:pt x="40" y="58"/>
                      <a:pt x="42" y="57"/>
                      <a:pt x="43" y="56"/>
                    </a:cubicBezTo>
                    <a:cubicBezTo>
                      <a:pt x="44" y="55"/>
                      <a:pt x="44" y="55"/>
                      <a:pt x="44" y="55"/>
                    </a:cubicBezTo>
                    <a:cubicBezTo>
                      <a:pt x="48" y="51"/>
                      <a:pt x="48" y="51"/>
                      <a:pt x="48" y="51"/>
                    </a:cubicBezTo>
                    <a:cubicBezTo>
                      <a:pt x="48" y="51"/>
                      <a:pt x="48" y="50"/>
                      <a:pt x="49" y="50"/>
                    </a:cubicBezTo>
                    <a:cubicBezTo>
                      <a:pt x="49" y="48"/>
                      <a:pt x="48" y="43"/>
                      <a:pt x="49" y="42"/>
                    </a:cubicBezTo>
                    <a:cubicBezTo>
                      <a:pt x="49" y="41"/>
                      <a:pt x="49" y="40"/>
                      <a:pt x="51" y="39"/>
                    </a:cubicBezTo>
                    <a:cubicBezTo>
                      <a:pt x="51" y="39"/>
                      <a:pt x="51" y="39"/>
                      <a:pt x="51" y="39"/>
                    </a:cubicBezTo>
                    <a:cubicBezTo>
                      <a:pt x="51" y="38"/>
                      <a:pt x="51" y="38"/>
                      <a:pt x="51" y="38"/>
                    </a:cubicBezTo>
                    <a:lnTo>
                      <a:pt x="51" y="5"/>
                    </a:lnTo>
                    <a:close/>
                  </a:path>
                </a:pathLst>
              </a:custGeom>
              <a:solidFill>
                <a:srgbClr val="73AB59"/>
              </a:solidFill>
              <a:ln w="9525">
                <a:noFill/>
                <a:round/>
                <a:headEnd/>
                <a:tailEnd/>
              </a:ln>
            </p:spPr>
            <p:txBody>
              <a:bodyPr/>
              <a:lstStyle/>
              <a:p>
                <a:endParaRPr lang="en-US"/>
              </a:p>
            </p:txBody>
          </p:sp>
          <p:sp>
            <p:nvSpPr>
              <p:cNvPr id="29140" name="Freeform 1311"/>
              <p:cNvSpPr>
                <a:spLocks/>
              </p:cNvSpPr>
              <p:nvPr/>
            </p:nvSpPr>
            <p:spPr bwMode="auto">
              <a:xfrm>
                <a:off x="1501" y="2196"/>
                <a:ext cx="106" cy="255"/>
              </a:xfrm>
              <a:custGeom>
                <a:avLst/>
                <a:gdLst>
                  <a:gd name="T0" fmla="*/ 330924 w 51"/>
                  <a:gd name="T1" fmla="*/ 31127 h 123"/>
                  <a:gd name="T2" fmla="*/ 324871 w 51"/>
                  <a:gd name="T3" fmla="*/ 11983 h 123"/>
                  <a:gd name="T4" fmla="*/ 312617 w 51"/>
                  <a:gd name="T5" fmla="*/ 5780 h 123"/>
                  <a:gd name="T6" fmla="*/ 278597 w 51"/>
                  <a:gd name="T7" fmla="*/ 5780 h 123"/>
                  <a:gd name="T8" fmla="*/ 240942 w 51"/>
                  <a:gd name="T9" fmla="*/ 99568 h 123"/>
                  <a:gd name="T10" fmla="*/ 240942 w 51"/>
                  <a:gd name="T11" fmla="*/ 146347 h 123"/>
                  <a:gd name="T12" fmla="*/ 222841 w 51"/>
                  <a:gd name="T13" fmla="*/ 271610 h 123"/>
                  <a:gd name="T14" fmla="*/ 222841 w 51"/>
                  <a:gd name="T15" fmla="*/ 271610 h 123"/>
                  <a:gd name="T16" fmla="*/ 209290 w 51"/>
                  <a:gd name="T17" fmla="*/ 295128 h 123"/>
                  <a:gd name="T18" fmla="*/ 150410 w 51"/>
                  <a:gd name="T19" fmla="*/ 382852 h 123"/>
                  <a:gd name="T20" fmla="*/ 144942 w 51"/>
                  <a:gd name="T21" fmla="*/ 416604 h 123"/>
                  <a:gd name="T22" fmla="*/ 78112 w 51"/>
                  <a:gd name="T23" fmla="*/ 498938 h 123"/>
                  <a:gd name="T24" fmla="*/ 0 w 51"/>
                  <a:gd name="T25" fmla="*/ 750786 h 123"/>
                  <a:gd name="T26" fmla="*/ 5901 w 51"/>
                  <a:gd name="T27" fmla="*/ 769831 h 123"/>
                  <a:gd name="T28" fmla="*/ 18082 w 51"/>
                  <a:gd name="T29" fmla="*/ 775967 h 123"/>
                  <a:gd name="T30" fmla="*/ 52983 w 51"/>
                  <a:gd name="T31" fmla="*/ 769831 h 123"/>
                  <a:gd name="T32" fmla="*/ 103362 w 51"/>
                  <a:gd name="T33" fmla="*/ 699596 h 123"/>
                  <a:gd name="T34" fmla="*/ 144942 w 51"/>
                  <a:gd name="T35" fmla="*/ 563094 h 123"/>
                  <a:gd name="T36" fmla="*/ 209290 w 51"/>
                  <a:gd name="T37" fmla="*/ 481135 h 123"/>
                  <a:gd name="T38" fmla="*/ 234422 w 51"/>
                  <a:gd name="T39" fmla="*/ 458932 h 123"/>
                  <a:gd name="T40" fmla="*/ 252504 w 51"/>
                  <a:gd name="T41" fmla="*/ 404764 h 123"/>
                  <a:gd name="T42" fmla="*/ 278597 w 51"/>
                  <a:gd name="T43" fmla="*/ 352298 h 123"/>
                  <a:gd name="T44" fmla="*/ 284494 w 51"/>
                  <a:gd name="T45" fmla="*/ 346023 h 123"/>
                  <a:gd name="T46" fmla="*/ 312617 w 51"/>
                  <a:gd name="T47" fmla="*/ 322430 h 123"/>
                  <a:gd name="T48" fmla="*/ 312617 w 51"/>
                  <a:gd name="T49" fmla="*/ 317036 h 123"/>
                  <a:gd name="T50" fmla="*/ 319334 w 51"/>
                  <a:gd name="T51" fmla="*/ 263836 h 123"/>
                  <a:gd name="T52" fmla="*/ 330924 w 51"/>
                  <a:gd name="T53" fmla="*/ 246067 h 123"/>
                  <a:gd name="T54" fmla="*/ 330924 w 51"/>
                  <a:gd name="T55" fmla="*/ 246067 h 123"/>
                  <a:gd name="T56" fmla="*/ 330924 w 51"/>
                  <a:gd name="T57" fmla="*/ 240664 h 123"/>
                  <a:gd name="T58" fmla="*/ 330924 w 51"/>
                  <a:gd name="T59" fmla="*/ 3112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4"/>
                      <a:pt x="50" y="3"/>
                      <a:pt x="50" y="2"/>
                    </a:cubicBezTo>
                    <a:cubicBezTo>
                      <a:pt x="49" y="2"/>
                      <a:pt x="49" y="1"/>
                      <a:pt x="48" y="1"/>
                    </a:cubicBezTo>
                    <a:cubicBezTo>
                      <a:pt x="47" y="0"/>
                      <a:pt x="45" y="0"/>
                      <a:pt x="43" y="1"/>
                    </a:cubicBezTo>
                    <a:cubicBezTo>
                      <a:pt x="40" y="4"/>
                      <a:pt x="37" y="10"/>
                      <a:pt x="37" y="16"/>
                    </a:cubicBezTo>
                    <a:cubicBezTo>
                      <a:pt x="37" y="18"/>
                      <a:pt x="37" y="20"/>
                      <a:pt x="37" y="23"/>
                    </a:cubicBezTo>
                    <a:cubicBezTo>
                      <a:pt x="33" y="28"/>
                      <a:pt x="35" y="35"/>
                      <a:pt x="34" y="43"/>
                    </a:cubicBezTo>
                    <a:cubicBezTo>
                      <a:pt x="34" y="43"/>
                      <a:pt x="34" y="43"/>
                      <a:pt x="34" y="43"/>
                    </a:cubicBezTo>
                    <a:cubicBezTo>
                      <a:pt x="33" y="44"/>
                      <a:pt x="33" y="46"/>
                      <a:pt x="32" y="47"/>
                    </a:cubicBezTo>
                    <a:cubicBezTo>
                      <a:pt x="28" y="51"/>
                      <a:pt x="25" y="56"/>
                      <a:pt x="23" y="61"/>
                    </a:cubicBezTo>
                    <a:cubicBezTo>
                      <a:pt x="23" y="63"/>
                      <a:pt x="22" y="64"/>
                      <a:pt x="22" y="66"/>
                    </a:cubicBezTo>
                    <a:cubicBezTo>
                      <a:pt x="18" y="70"/>
                      <a:pt x="15" y="74"/>
                      <a:pt x="12" y="79"/>
                    </a:cubicBezTo>
                    <a:cubicBezTo>
                      <a:pt x="4" y="92"/>
                      <a:pt x="0" y="107"/>
                      <a:pt x="0" y="119"/>
                    </a:cubicBezTo>
                    <a:cubicBezTo>
                      <a:pt x="0" y="120"/>
                      <a:pt x="1" y="121"/>
                      <a:pt x="1" y="122"/>
                    </a:cubicBezTo>
                    <a:cubicBezTo>
                      <a:pt x="2" y="123"/>
                      <a:pt x="3" y="123"/>
                      <a:pt x="3" y="123"/>
                    </a:cubicBezTo>
                    <a:cubicBezTo>
                      <a:pt x="4" y="123"/>
                      <a:pt x="6" y="123"/>
                      <a:pt x="8" y="122"/>
                    </a:cubicBezTo>
                    <a:cubicBezTo>
                      <a:pt x="12" y="121"/>
                      <a:pt x="15" y="116"/>
                      <a:pt x="16" y="111"/>
                    </a:cubicBezTo>
                    <a:cubicBezTo>
                      <a:pt x="16" y="104"/>
                      <a:pt x="19" y="96"/>
                      <a:pt x="22" y="89"/>
                    </a:cubicBezTo>
                    <a:cubicBezTo>
                      <a:pt x="25" y="84"/>
                      <a:pt x="28" y="79"/>
                      <a:pt x="32" y="76"/>
                    </a:cubicBezTo>
                    <a:cubicBezTo>
                      <a:pt x="32" y="76"/>
                      <a:pt x="35" y="73"/>
                      <a:pt x="36" y="73"/>
                    </a:cubicBezTo>
                    <a:cubicBezTo>
                      <a:pt x="36" y="72"/>
                      <a:pt x="38" y="65"/>
                      <a:pt x="39" y="64"/>
                    </a:cubicBezTo>
                    <a:cubicBezTo>
                      <a:pt x="40" y="58"/>
                      <a:pt x="42" y="57"/>
                      <a:pt x="43" y="56"/>
                    </a:cubicBezTo>
                    <a:cubicBezTo>
                      <a:pt x="44" y="55"/>
                      <a:pt x="44" y="55"/>
                      <a:pt x="44" y="55"/>
                    </a:cubicBezTo>
                    <a:cubicBezTo>
                      <a:pt x="48" y="51"/>
                      <a:pt x="48" y="51"/>
                      <a:pt x="48" y="51"/>
                    </a:cubicBezTo>
                    <a:cubicBezTo>
                      <a:pt x="48" y="51"/>
                      <a:pt x="48" y="50"/>
                      <a:pt x="48" y="50"/>
                    </a:cubicBezTo>
                    <a:cubicBezTo>
                      <a:pt x="49" y="48"/>
                      <a:pt x="48" y="43"/>
                      <a:pt x="49" y="42"/>
                    </a:cubicBezTo>
                    <a:cubicBezTo>
                      <a:pt x="49" y="41"/>
                      <a:pt x="49" y="40"/>
                      <a:pt x="51" y="39"/>
                    </a:cubicBezTo>
                    <a:cubicBezTo>
                      <a:pt x="51" y="39"/>
                      <a:pt x="51" y="39"/>
                      <a:pt x="51" y="39"/>
                    </a:cubicBezTo>
                    <a:cubicBezTo>
                      <a:pt x="51" y="38"/>
                      <a:pt x="51" y="38"/>
                      <a:pt x="51" y="38"/>
                    </a:cubicBezTo>
                    <a:lnTo>
                      <a:pt x="51" y="5"/>
                    </a:lnTo>
                    <a:close/>
                  </a:path>
                </a:pathLst>
              </a:custGeom>
              <a:solidFill>
                <a:srgbClr val="74AB5A"/>
              </a:solidFill>
              <a:ln w="9525">
                <a:noFill/>
                <a:round/>
                <a:headEnd/>
                <a:tailEnd/>
              </a:ln>
            </p:spPr>
            <p:txBody>
              <a:bodyPr/>
              <a:lstStyle/>
              <a:p>
                <a:endParaRPr lang="en-US"/>
              </a:p>
            </p:txBody>
          </p:sp>
          <p:sp>
            <p:nvSpPr>
              <p:cNvPr id="29141" name="Freeform 1312"/>
              <p:cNvSpPr>
                <a:spLocks/>
              </p:cNvSpPr>
              <p:nvPr/>
            </p:nvSpPr>
            <p:spPr bwMode="auto">
              <a:xfrm>
                <a:off x="1501" y="2196"/>
                <a:ext cx="106" cy="255"/>
              </a:xfrm>
              <a:custGeom>
                <a:avLst/>
                <a:gdLst>
                  <a:gd name="T0" fmla="*/ 330924 w 51"/>
                  <a:gd name="T1" fmla="*/ 31127 h 123"/>
                  <a:gd name="T2" fmla="*/ 324871 w 51"/>
                  <a:gd name="T3" fmla="*/ 11983 h 123"/>
                  <a:gd name="T4" fmla="*/ 312617 w 51"/>
                  <a:gd name="T5" fmla="*/ 5780 h 123"/>
                  <a:gd name="T6" fmla="*/ 278597 w 51"/>
                  <a:gd name="T7" fmla="*/ 5780 h 123"/>
                  <a:gd name="T8" fmla="*/ 240942 w 51"/>
                  <a:gd name="T9" fmla="*/ 99568 h 123"/>
                  <a:gd name="T10" fmla="*/ 240942 w 51"/>
                  <a:gd name="T11" fmla="*/ 146347 h 123"/>
                  <a:gd name="T12" fmla="*/ 222841 w 51"/>
                  <a:gd name="T13" fmla="*/ 271610 h 123"/>
                  <a:gd name="T14" fmla="*/ 222841 w 51"/>
                  <a:gd name="T15" fmla="*/ 277361 h 123"/>
                  <a:gd name="T16" fmla="*/ 209290 w 51"/>
                  <a:gd name="T17" fmla="*/ 295128 h 123"/>
                  <a:gd name="T18" fmla="*/ 150410 w 51"/>
                  <a:gd name="T19" fmla="*/ 382852 h 123"/>
                  <a:gd name="T20" fmla="*/ 144942 w 51"/>
                  <a:gd name="T21" fmla="*/ 416604 h 123"/>
                  <a:gd name="T22" fmla="*/ 78112 w 51"/>
                  <a:gd name="T23" fmla="*/ 498938 h 123"/>
                  <a:gd name="T24" fmla="*/ 0 w 51"/>
                  <a:gd name="T25" fmla="*/ 750786 h 123"/>
                  <a:gd name="T26" fmla="*/ 5901 w 51"/>
                  <a:gd name="T27" fmla="*/ 769831 h 123"/>
                  <a:gd name="T28" fmla="*/ 18082 w 51"/>
                  <a:gd name="T29" fmla="*/ 775967 h 123"/>
                  <a:gd name="T30" fmla="*/ 52983 w 51"/>
                  <a:gd name="T31" fmla="*/ 769831 h 123"/>
                  <a:gd name="T32" fmla="*/ 96196 w 51"/>
                  <a:gd name="T33" fmla="*/ 699596 h 123"/>
                  <a:gd name="T34" fmla="*/ 144942 w 51"/>
                  <a:gd name="T35" fmla="*/ 563094 h 123"/>
                  <a:gd name="T36" fmla="*/ 209290 w 51"/>
                  <a:gd name="T37" fmla="*/ 481135 h 123"/>
                  <a:gd name="T38" fmla="*/ 234422 w 51"/>
                  <a:gd name="T39" fmla="*/ 458932 h 123"/>
                  <a:gd name="T40" fmla="*/ 252504 w 51"/>
                  <a:gd name="T41" fmla="*/ 404764 h 123"/>
                  <a:gd name="T42" fmla="*/ 278597 w 51"/>
                  <a:gd name="T43" fmla="*/ 352298 h 123"/>
                  <a:gd name="T44" fmla="*/ 284494 w 51"/>
                  <a:gd name="T45" fmla="*/ 346023 h 123"/>
                  <a:gd name="T46" fmla="*/ 306833 w 51"/>
                  <a:gd name="T47" fmla="*/ 322430 h 123"/>
                  <a:gd name="T48" fmla="*/ 312617 w 51"/>
                  <a:gd name="T49" fmla="*/ 317036 h 123"/>
                  <a:gd name="T50" fmla="*/ 312617 w 51"/>
                  <a:gd name="T51" fmla="*/ 263836 h 123"/>
                  <a:gd name="T52" fmla="*/ 330924 w 51"/>
                  <a:gd name="T53" fmla="*/ 246067 h 123"/>
                  <a:gd name="T54" fmla="*/ 330924 w 51"/>
                  <a:gd name="T55" fmla="*/ 246067 h 123"/>
                  <a:gd name="T56" fmla="*/ 330924 w 51"/>
                  <a:gd name="T57" fmla="*/ 240664 h 123"/>
                  <a:gd name="T58" fmla="*/ 330924 w 51"/>
                  <a:gd name="T59" fmla="*/ 3112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4"/>
                      <a:pt x="50" y="3"/>
                      <a:pt x="50" y="2"/>
                    </a:cubicBezTo>
                    <a:cubicBezTo>
                      <a:pt x="49" y="1"/>
                      <a:pt x="48" y="1"/>
                      <a:pt x="48" y="1"/>
                    </a:cubicBezTo>
                    <a:cubicBezTo>
                      <a:pt x="47" y="0"/>
                      <a:pt x="45" y="0"/>
                      <a:pt x="43" y="1"/>
                    </a:cubicBezTo>
                    <a:cubicBezTo>
                      <a:pt x="40" y="4"/>
                      <a:pt x="37" y="10"/>
                      <a:pt x="37" y="16"/>
                    </a:cubicBezTo>
                    <a:cubicBezTo>
                      <a:pt x="37" y="18"/>
                      <a:pt x="37" y="20"/>
                      <a:pt x="37" y="23"/>
                    </a:cubicBezTo>
                    <a:cubicBezTo>
                      <a:pt x="33" y="28"/>
                      <a:pt x="35" y="35"/>
                      <a:pt x="34" y="43"/>
                    </a:cubicBezTo>
                    <a:cubicBezTo>
                      <a:pt x="34" y="43"/>
                      <a:pt x="34" y="43"/>
                      <a:pt x="34" y="44"/>
                    </a:cubicBezTo>
                    <a:cubicBezTo>
                      <a:pt x="33" y="44"/>
                      <a:pt x="33" y="46"/>
                      <a:pt x="32" y="47"/>
                    </a:cubicBezTo>
                    <a:cubicBezTo>
                      <a:pt x="28" y="51"/>
                      <a:pt x="25" y="56"/>
                      <a:pt x="23" y="61"/>
                    </a:cubicBezTo>
                    <a:cubicBezTo>
                      <a:pt x="23" y="63"/>
                      <a:pt x="22" y="64"/>
                      <a:pt x="22" y="66"/>
                    </a:cubicBezTo>
                    <a:cubicBezTo>
                      <a:pt x="18" y="70"/>
                      <a:pt x="15" y="74"/>
                      <a:pt x="12" y="79"/>
                    </a:cubicBezTo>
                    <a:cubicBezTo>
                      <a:pt x="5" y="92"/>
                      <a:pt x="0" y="107"/>
                      <a:pt x="0" y="119"/>
                    </a:cubicBezTo>
                    <a:cubicBezTo>
                      <a:pt x="0" y="120"/>
                      <a:pt x="1" y="121"/>
                      <a:pt x="1" y="122"/>
                    </a:cubicBezTo>
                    <a:cubicBezTo>
                      <a:pt x="2" y="123"/>
                      <a:pt x="3" y="123"/>
                      <a:pt x="3" y="123"/>
                    </a:cubicBezTo>
                    <a:cubicBezTo>
                      <a:pt x="4" y="123"/>
                      <a:pt x="6" y="123"/>
                      <a:pt x="8" y="122"/>
                    </a:cubicBezTo>
                    <a:cubicBezTo>
                      <a:pt x="12" y="121"/>
                      <a:pt x="15" y="116"/>
                      <a:pt x="15" y="111"/>
                    </a:cubicBezTo>
                    <a:cubicBezTo>
                      <a:pt x="16" y="103"/>
                      <a:pt x="19" y="96"/>
                      <a:pt x="22" y="89"/>
                    </a:cubicBezTo>
                    <a:cubicBezTo>
                      <a:pt x="25" y="84"/>
                      <a:pt x="28" y="79"/>
                      <a:pt x="32" y="76"/>
                    </a:cubicBezTo>
                    <a:cubicBezTo>
                      <a:pt x="32" y="75"/>
                      <a:pt x="35" y="73"/>
                      <a:pt x="36" y="73"/>
                    </a:cubicBezTo>
                    <a:cubicBezTo>
                      <a:pt x="36" y="72"/>
                      <a:pt x="38" y="65"/>
                      <a:pt x="39" y="64"/>
                    </a:cubicBezTo>
                    <a:cubicBezTo>
                      <a:pt x="40" y="58"/>
                      <a:pt x="42" y="57"/>
                      <a:pt x="43" y="56"/>
                    </a:cubicBezTo>
                    <a:cubicBezTo>
                      <a:pt x="43" y="55"/>
                      <a:pt x="44" y="55"/>
                      <a:pt x="44" y="55"/>
                    </a:cubicBezTo>
                    <a:cubicBezTo>
                      <a:pt x="47" y="51"/>
                      <a:pt x="47" y="51"/>
                      <a:pt x="47" y="51"/>
                    </a:cubicBezTo>
                    <a:cubicBezTo>
                      <a:pt x="48" y="51"/>
                      <a:pt x="48" y="50"/>
                      <a:pt x="48" y="50"/>
                    </a:cubicBezTo>
                    <a:cubicBezTo>
                      <a:pt x="48" y="48"/>
                      <a:pt x="48" y="43"/>
                      <a:pt x="48" y="42"/>
                    </a:cubicBezTo>
                    <a:cubicBezTo>
                      <a:pt x="49" y="41"/>
                      <a:pt x="49" y="40"/>
                      <a:pt x="51" y="39"/>
                    </a:cubicBezTo>
                    <a:cubicBezTo>
                      <a:pt x="51" y="39"/>
                      <a:pt x="51" y="39"/>
                      <a:pt x="51" y="39"/>
                    </a:cubicBezTo>
                    <a:cubicBezTo>
                      <a:pt x="51" y="38"/>
                      <a:pt x="51" y="38"/>
                      <a:pt x="51" y="38"/>
                    </a:cubicBezTo>
                    <a:lnTo>
                      <a:pt x="51" y="5"/>
                    </a:lnTo>
                    <a:close/>
                  </a:path>
                </a:pathLst>
              </a:custGeom>
              <a:solidFill>
                <a:srgbClr val="75AC5B"/>
              </a:solidFill>
              <a:ln w="9525">
                <a:noFill/>
                <a:round/>
                <a:headEnd/>
                <a:tailEnd/>
              </a:ln>
            </p:spPr>
            <p:txBody>
              <a:bodyPr/>
              <a:lstStyle/>
              <a:p>
                <a:endParaRPr lang="en-US"/>
              </a:p>
            </p:txBody>
          </p:sp>
          <p:sp>
            <p:nvSpPr>
              <p:cNvPr id="29142" name="Freeform 1313"/>
              <p:cNvSpPr>
                <a:spLocks/>
              </p:cNvSpPr>
              <p:nvPr/>
            </p:nvSpPr>
            <p:spPr bwMode="auto">
              <a:xfrm>
                <a:off x="1501" y="2196"/>
                <a:ext cx="106" cy="255"/>
              </a:xfrm>
              <a:custGeom>
                <a:avLst/>
                <a:gdLst>
                  <a:gd name="T0" fmla="*/ 330924 w 51"/>
                  <a:gd name="T1" fmla="*/ 31127 h 123"/>
                  <a:gd name="T2" fmla="*/ 324871 w 51"/>
                  <a:gd name="T3" fmla="*/ 11983 h 123"/>
                  <a:gd name="T4" fmla="*/ 312617 w 51"/>
                  <a:gd name="T5" fmla="*/ 5780 h 123"/>
                  <a:gd name="T6" fmla="*/ 278597 w 51"/>
                  <a:gd name="T7" fmla="*/ 11983 h 123"/>
                  <a:gd name="T8" fmla="*/ 240942 w 51"/>
                  <a:gd name="T9" fmla="*/ 99568 h 123"/>
                  <a:gd name="T10" fmla="*/ 240942 w 51"/>
                  <a:gd name="T11" fmla="*/ 146347 h 123"/>
                  <a:gd name="T12" fmla="*/ 222841 w 51"/>
                  <a:gd name="T13" fmla="*/ 271610 h 123"/>
                  <a:gd name="T14" fmla="*/ 222841 w 51"/>
                  <a:gd name="T15" fmla="*/ 277361 h 123"/>
                  <a:gd name="T16" fmla="*/ 209290 w 51"/>
                  <a:gd name="T17" fmla="*/ 295128 h 123"/>
                  <a:gd name="T18" fmla="*/ 150410 w 51"/>
                  <a:gd name="T19" fmla="*/ 382852 h 123"/>
                  <a:gd name="T20" fmla="*/ 144942 w 51"/>
                  <a:gd name="T21" fmla="*/ 416604 h 123"/>
                  <a:gd name="T22" fmla="*/ 78112 w 51"/>
                  <a:gd name="T23" fmla="*/ 498938 h 123"/>
                  <a:gd name="T24" fmla="*/ 0 w 51"/>
                  <a:gd name="T25" fmla="*/ 750786 h 123"/>
                  <a:gd name="T26" fmla="*/ 5901 w 51"/>
                  <a:gd name="T27" fmla="*/ 769831 h 123"/>
                  <a:gd name="T28" fmla="*/ 18082 w 51"/>
                  <a:gd name="T29" fmla="*/ 775967 h 123"/>
                  <a:gd name="T30" fmla="*/ 52983 w 51"/>
                  <a:gd name="T31" fmla="*/ 769831 h 123"/>
                  <a:gd name="T32" fmla="*/ 96196 w 51"/>
                  <a:gd name="T33" fmla="*/ 699596 h 123"/>
                  <a:gd name="T34" fmla="*/ 144942 w 51"/>
                  <a:gd name="T35" fmla="*/ 563094 h 123"/>
                  <a:gd name="T36" fmla="*/ 209290 w 51"/>
                  <a:gd name="T37" fmla="*/ 481135 h 123"/>
                  <a:gd name="T38" fmla="*/ 228881 w 51"/>
                  <a:gd name="T39" fmla="*/ 458932 h 123"/>
                  <a:gd name="T40" fmla="*/ 252504 w 51"/>
                  <a:gd name="T41" fmla="*/ 404764 h 123"/>
                  <a:gd name="T42" fmla="*/ 278597 w 51"/>
                  <a:gd name="T43" fmla="*/ 352298 h 123"/>
                  <a:gd name="T44" fmla="*/ 284494 w 51"/>
                  <a:gd name="T45" fmla="*/ 346023 h 123"/>
                  <a:gd name="T46" fmla="*/ 306833 w 51"/>
                  <a:gd name="T47" fmla="*/ 322430 h 123"/>
                  <a:gd name="T48" fmla="*/ 312617 w 51"/>
                  <a:gd name="T49" fmla="*/ 317036 h 123"/>
                  <a:gd name="T50" fmla="*/ 312617 w 51"/>
                  <a:gd name="T51" fmla="*/ 263836 h 123"/>
                  <a:gd name="T52" fmla="*/ 330924 w 51"/>
                  <a:gd name="T53" fmla="*/ 246067 h 123"/>
                  <a:gd name="T54" fmla="*/ 330924 w 51"/>
                  <a:gd name="T55" fmla="*/ 246067 h 123"/>
                  <a:gd name="T56" fmla="*/ 330924 w 51"/>
                  <a:gd name="T57" fmla="*/ 240664 h 123"/>
                  <a:gd name="T58" fmla="*/ 330924 w 51"/>
                  <a:gd name="T59" fmla="*/ 3112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4"/>
                      <a:pt x="50" y="3"/>
                      <a:pt x="50" y="2"/>
                    </a:cubicBezTo>
                    <a:cubicBezTo>
                      <a:pt x="49" y="1"/>
                      <a:pt x="48" y="1"/>
                      <a:pt x="48" y="1"/>
                    </a:cubicBezTo>
                    <a:cubicBezTo>
                      <a:pt x="47" y="0"/>
                      <a:pt x="45" y="0"/>
                      <a:pt x="43" y="2"/>
                    </a:cubicBezTo>
                    <a:cubicBezTo>
                      <a:pt x="40" y="4"/>
                      <a:pt x="37" y="10"/>
                      <a:pt x="37" y="16"/>
                    </a:cubicBezTo>
                    <a:cubicBezTo>
                      <a:pt x="37" y="18"/>
                      <a:pt x="37" y="21"/>
                      <a:pt x="37" y="23"/>
                    </a:cubicBezTo>
                    <a:cubicBezTo>
                      <a:pt x="33" y="29"/>
                      <a:pt x="35" y="35"/>
                      <a:pt x="34" y="43"/>
                    </a:cubicBezTo>
                    <a:cubicBezTo>
                      <a:pt x="34" y="43"/>
                      <a:pt x="34" y="43"/>
                      <a:pt x="34" y="44"/>
                    </a:cubicBezTo>
                    <a:cubicBezTo>
                      <a:pt x="33" y="45"/>
                      <a:pt x="33" y="46"/>
                      <a:pt x="32" y="47"/>
                    </a:cubicBezTo>
                    <a:cubicBezTo>
                      <a:pt x="28" y="51"/>
                      <a:pt x="25" y="56"/>
                      <a:pt x="23" y="61"/>
                    </a:cubicBezTo>
                    <a:cubicBezTo>
                      <a:pt x="23" y="63"/>
                      <a:pt x="22" y="64"/>
                      <a:pt x="22" y="66"/>
                    </a:cubicBezTo>
                    <a:cubicBezTo>
                      <a:pt x="18" y="70"/>
                      <a:pt x="15" y="74"/>
                      <a:pt x="12" y="79"/>
                    </a:cubicBezTo>
                    <a:cubicBezTo>
                      <a:pt x="5" y="92"/>
                      <a:pt x="0" y="107"/>
                      <a:pt x="0" y="119"/>
                    </a:cubicBezTo>
                    <a:cubicBezTo>
                      <a:pt x="0" y="120"/>
                      <a:pt x="1" y="121"/>
                      <a:pt x="1" y="122"/>
                    </a:cubicBezTo>
                    <a:cubicBezTo>
                      <a:pt x="2" y="123"/>
                      <a:pt x="3" y="123"/>
                      <a:pt x="3" y="123"/>
                    </a:cubicBezTo>
                    <a:cubicBezTo>
                      <a:pt x="4" y="123"/>
                      <a:pt x="6" y="123"/>
                      <a:pt x="8" y="122"/>
                    </a:cubicBezTo>
                    <a:cubicBezTo>
                      <a:pt x="12" y="120"/>
                      <a:pt x="15" y="116"/>
                      <a:pt x="15" y="111"/>
                    </a:cubicBezTo>
                    <a:cubicBezTo>
                      <a:pt x="16" y="103"/>
                      <a:pt x="19" y="96"/>
                      <a:pt x="22" y="89"/>
                    </a:cubicBezTo>
                    <a:cubicBezTo>
                      <a:pt x="25" y="84"/>
                      <a:pt x="28" y="79"/>
                      <a:pt x="32" y="76"/>
                    </a:cubicBezTo>
                    <a:cubicBezTo>
                      <a:pt x="32" y="75"/>
                      <a:pt x="35" y="73"/>
                      <a:pt x="35" y="73"/>
                    </a:cubicBezTo>
                    <a:cubicBezTo>
                      <a:pt x="36" y="72"/>
                      <a:pt x="38" y="65"/>
                      <a:pt x="39"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9" y="41"/>
                      <a:pt x="49" y="40"/>
                      <a:pt x="51" y="39"/>
                    </a:cubicBezTo>
                    <a:cubicBezTo>
                      <a:pt x="51" y="39"/>
                      <a:pt x="51" y="39"/>
                      <a:pt x="51" y="39"/>
                    </a:cubicBezTo>
                    <a:cubicBezTo>
                      <a:pt x="51" y="38"/>
                      <a:pt x="51" y="38"/>
                      <a:pt x="51" y="38"/>
                    </a:cubicBezTo>
                    <a:lnTo>
                      <a:pt x="51" y="5"/>
                    </a:lnTo>
                    <a:close/>
                  </a:path>
                </a:pathLst>
              </a:custGeom>
              <a:solidFill>
                <a:srgbClr val="76AC5B"/>
              </a:solidFill>
              <a:ln w="9525">
                <a:noFill/>
                <a:round/>
                <a:headEnd/>
                <a:tailEnd/>
              </a:ln>
            </p:spPr>
            <p:txBody>
              <a:bodyPr/>
              <a:lstStyle/>
              <a:p>
                <a:endParaRPr lang="en-US"/>
              </a:p>
            </p:txBody>
          </p:sp>
          <p:sp>
            <p:nvSpPr>
              <p:cNvPr id="29143" name="Freeform 1314"/>
              <p:cNvSpPr>
                <a:spLocks/>
              </p:cNvSpPr>
              <p:nvPr/>
            </p:nvSpPr>
            <p:spPr bwMode="auto">
              <a:xfrm>
                <a:off x="1501" y="2196"/>
                <a:ext cx="106" cy="255"/>
              </a:xfrm>
              <a:custGeom>
                <a:avLst/>
                <a:gdLst>
                  <a:gd name="T0" fmla="*/ 330924 w 51"/>
                  <a:gd name="T1" fmla="*/ 31127 h 123"/>
                  <a:gd name="T2" fmla="*/ 324871 w 51"/>
                  <a:gd name="T3" fmla="*/ 11983 h 123"/>
                  <a:gd name="T4" fmla="*/ 312617 w 51"/>
                  <a:gd name="T5" fmla="*/ 5780 h 123"/>
                  <a:gd name="T6" fmla="*/ 278597 w 51"/>
                  <a:gd name="T7" fmla="*/ 11983 h 123"/>
                  <a:gd name="T8" fmla="*/ 240942 w 51"/>
                  <a:gd name="T9" fmla="*/ 99568 h 123"/>
                  <a:gd name="T10" fmla="*/ 240942 w 51"/>
                  <a:gd name="T11" fmla="*/ 146347 h 123"/>
                  <a:gd name="T12" fmla="*/ 222841 w 51"/>
                  <a:gd name="T13" fmla="*/ 271610 h 123"/>
                  <a:gd name="T14" fmla="*/ 222841 w 51"/>
                  <a:gd name="T15" fmla="*/ 277361 h 123"/>
                  <a:gd name="T16" fmla="*/ 209290 w 51"/>
                  <a:gd name="T17" fmla="*/ 295128 h 123"/>
                  <a:gd name="T18" fmla="*/ 150410 w 51"/>
                  <a:gd name="T19" fmla="*/ 382852 h 123"/>
                  <a:gd name="T20" fmla="*/ 144942 w 51"/>
                  <a:gd name="T21" fmla="*/ 416604 h 123"/>
                  <a:gd name="T22" fmla="*/ 78112 w 51"/>
                  <a:gd name="T23" fmla="*/ 498938 h 123"/>
                  <a:gd name="T24" fmla="*/ 0 w 51"/>
                  <a:gd name="T25" fmla="*/ 750786 h 123"/>
                  <a:gd name="T26" fmla="*/ 5901 w 51"/>
                  <a:gd name="T27" fmla="*/ 769831 h 123"/>
                  <a:gd name="T28" fmla="*/ 18082 w 51"/>
                  <a:gd name="T29" fmla="*/ 775967 h 123"/>
                  <a:gd name="T30" fmla="*/ 52983 w 51"/>
                  <a:gd name="T31" fmla="*/ 769831 h 123"/>
                  <a:gd name="T32" fmla="*/ 96196 w 51"/>
                  <a:gd name="T33" fmla="*/ 699596 h 123"/>
                  <a:gd name="T34" fmla="*/ 144942 w 51"/>
                  <a:gd name="T35" fmla="*/ 563094 h 123"/>
                  <a:gd name="T36" fmla="*/ 209290 w 51"/>
                  <a:gd name="T37" fmla="*/ 481135 h 123"/>
                  <a:gd name="T38" fmla="*/ 228881 w 51"/>
                  <a:gd name="T39" fmla="*/ 458932 h 123"/>
                  <a:gd name="T40" fmla="*/ 252504 w 51"/>
                  <a:gd name="T41" fmla="*/ 404764 h 123"/>
                  <a:gd name="T42" fmla="*/ 278597 w 51"/>
                  <a:gd name="T43" fmla="*/ 352298 h 123"/>
                  <a:gd name="T44" fmla="*/ 284494 w 51"/>
                  <a:gd name="T45" fmla="*/ 346023 h 123"/>
                  <a:gd name="T46" fmla="*/ 306833 w 51"/>
                  <a:gd name="T47" fmla="*/ 322430 h 123"/>
                  <a:gd name="T48" fmla="*/ 312617 w 51"/>
                  <a:gd name="T49" fmla="*/ 317036 h 123"/>
                  <a:gd name="T50" fmla="*/ 312617 w 51"/>
                  <a:gd name="T51" fmla="*/ 263836 h 123"/>
                  <a:gd name="T52" fmla="*/ 330924 w 51"/>
                  <a:gd name="T53" fmla="*/ 246067 h 123"/>
                  <a:gd name="T54" fmla="*/ 330924 w 51"/>
                  <a:gd name="T55" fmla="*/ 246067 h 123"/>
                  <a:gd name="T56" fmla="*/ 330924 w 51"/>
                  <a:gd name="T57" fmla="*/ 240664 h 123"/>
                  <a:gd name="T58" fmla="*/ 330924 w 51"/>
                  <a:gd name="T59" fmla="*/ 3112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4"/>
                      <a:pt x="50" y="3"/>
                      <a:pt x="50" y="2"/>
                    </a:cubicBezTo>
                    <a:cubicBezTo>
                      <a:pt x="49" y="1"/>
                      <a:pt x="48" y="1"/>
                      <a:pt x="48" y="1"/>
                    </a:cubicBezTo>
                    <a:cubicBezTo>
                      <a:pt x="47" y="0"/>
                      <a:pt x="45" y="0"/>
                      <a:pt x="43" y="2"/>
                    </a:cubicBezTo>
                    <a:cubicBezTo>
                      <a:pt x="40" y="4"/>
                      <a:pt x="37" y="11"/>
                      <a:pt x="37" y="16"/>
                    </a:cubicBezTo>
                    <a:cubicBezTo>
                      <a:pt x="37" y="18"/>
                      <a:pt x="37" y="21"/>
                      <a:pt x="37" y="23"/>
                    </a:cubicBezTo>
                    <a:cubicBezTo>
                      <a:pt x="33" y="29"/>
                      <a:pt x="35" y="35"/>
                      <a:pt x="34" y="43"/>
                    </a:cubicBezTo>
                    <a:cubicBezTo>
                      <a:pt x="34" y="43"/>
                      <a:pt x="34" y="43"/>
                      <a:pt x="34" y="44"/>
                    </a:cubicBezTo>
                    <a:cubicBezTo>
                      <a:pt x="33" y="45"/>
                      <a:pt x="33" y="46"/>
                      <a:pt x="32" y="47"/>
                    </a:cubicBezTo>
                    <a:cubicBezTo>
                      <a:pt x="28" y="51"/>
                      <a:pt x="25" y="56"/>
                      <a:pt x="23" y="61"/>
                    </a:cubicBezTo>
                    <a:cubicBezTo>
                      <a:pt x="23" y="63"/>
                      <a:pt x="22" y="64"/>
                      <a:pt x="22" y="66"/>
                    </a:cubicBezTo>
                    <a:cubicBezTo>
                      <a:pt x="18" y="70"/>
                      <a:pt x="15" y="74"/>
                      <a:pt x="12" y="79"/>
                    </a:cubicBezTo>
                    <a:cubicBezTo>
                      <a:pt x="5" y="92"/>
                      <a:pt x="0" y="107"/>
                      <a:pt x="0" y="119"/>
                    </a:cubicBezTo>
                    <a:cubicBezTo>
                      <a:pt x="0" y="120"/>
                      <a:pt x="1" y="121"/>
                      <a:pt x="1" y="122"/>
                    </a:cubicBezTo>
                    <a:cubicBezTo>
                      <a:pt x="2" y="123"/>
                      <a:pt x="3" y="123"/>
                      <a:pt x="3" y="123"/>
                    </a:cubicBezTo>
                    <a:cubicBezTo>
                      <a:pt x="4" y="123"/>
                      <a:pt x="6" y="123"/>
                      <a:pt x="8" y="122"/>
                    </a:cubicBezTo>
                    <a:cubicBezTo>
                      <a:pt x="12" y="120"/>
                      <a:pt x="15" y="116"/>
                      <a:pt x="15" y="111"/>
                    </a:cubicBezTo>
                    <a:cubicBezTo>
                      <a:pt x="16" y="103"/>
                      <a:pt x="18" y="96"/>
                      <a:pt x="22" y="89"/>
                    </a:cubicBezTo>
                    <a:cubicBezTo>
                      <a:pt x="25" y="84"/>
                      <a:pt x="28" y="79"/>
                      <a:pt x="32" y="76"/>
                    </a:cubicBezTo>
                    <a:cubicBezTo>
                      <a:pt x="32" y="75"/>
                      <a:pt x="35" y="73"/>
                      <a:pt x="35" y="73"/>
                    </a:cubicBezTo>
                    <a:cubicBezTo>
                      <a:pt x="36" y="72"/>
                      <a:pt x="38" y="65"/>
                      <a:pt x="39"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9" y="41"/>
                      <a:pt x="49" y="40"/>
                      <a:pt x="51" y="39"/>
                    </a:cubicBezTo>
                    <a:cubicBezTo>
                      <a:pt x="51" y="39"/>
                      <a:pt x="51" y="39"/>
                      <a:pt x="51" y="39"/>
                    </a:cubicBezTo>
                    <a:cubicBezTo>
                      <a:pt x="51" y="38"/>
                      <a:pt x="51" y="38"/>
                      <a:pt x="51" y="38"/>
                    </a:cubicBezTo>
                    <a:lnTo>
                      <a:pt x="51" y="5"/>
                    </a:lnTo>
                    <a:close/>
                  </a:path>
                </a:pathLst>
              </a:custGeom>
              <a:solidFill>
                <a:srgbClr val="77AD5C"/>
              </a:solidFill>
              <a:ln w="9525">
                <a:noFill/>
                <a:round/>
                <a:headEnd/>
                <a:tailEnd/>
              </a:ln>
            </p:spPr>
            <p:txBody>
              <a:bodyPr/>
              <a:lstStyle/>
              <a:p>
                <a:endParaRPr lang="en-US"/>
              </a:p>
            </p:txBody>
          </p:sp>
          <p:sp>
            <p:nvSpPr>
              <p:cNvPr id="29144" name="Freeform 1315"/>
              <p:cNvSpPr>
                <a:spLocks/>
              </p:cNvSpPr>
              <p:nvPr/>
            </p:nvSpPr>
            <p:spPr bwMode="auto">
              <a:xfrm>
                <a:off x="1501" y="2196"/>
                <a:ext cx="106" cy="255"/>
              </a:xfrm>
              <a:custGeom>
                <a:avLst/>
                <a:gdLst>
                  <a:gd name="T0" fmla="*/ 330924 w 51"/>
                  <a:gd name="T1" fmla="*/ 31127 h 123"/>
                  <a:gd name="T2" fmla="*/ 324871 w 51"/>
                  <a:gd name="T3" fmla="*/ 11983 h 123"/>
                  <a:gd name="T4" fmla="*/ 312617 w 51"/>
                  <a:gd name="T5" fmla="*/ 5780 h 123"/>
                  <a:gd name="T6" fmla="*/ 278597 w 51"/>
                  <a:gd name="T7" fmla="*/ 11983 h 123"/>
                  <a:gd name="T8" fmla="*/ 240942 w 51"/>
                  <a:gd name="T9" fmla="*/ 106777 h 123"/>
                  <a:gd name="T10" fmla="*/ 240942 w 51"/>
                  <a:gd name="T11" fmla="*/ 146347 h 123"/>
                  <a:gd name="T12" fmla="*/ 222841 w 51"/>
                  <a:gd name="T13" fmla="*/ 271610 h 123"/>
                  <a:gd name="T14" fmla="*/ 222841 w 51"/>
                  <a:gd name="T15" fmla="*/ 277361 h 123"/>
                  <a:gd name="T16" fmla="*/ 209290 w 51"/>
                  <a:gd name="T17" fmla="*/ 295128 h 123"/>
                  <a:gd name="T18" fmla="*/ 150410 w 51"/>
                  <a:gd name="T19" fmla="*/ 382852 h 123"/>
                  <a:gd name="T20" fmla="*/ 144942 w 51"/>
                  <a:gd name="T21" fmla="*/ 416604 h 123"/>
                  <a:gd name="T22" fmla="*/ 78112 w 51"/>
                  <a:gd name="T23" fmla="*/ 504357 h 123"/>
                  <a:gd name="T24" fmla="*/ 0 w 51"/>
                  <a:gd name="T25" fmla="*/ 750786 h 123"/>
                  <a:gd name="T26" fmla="*/ 12265 w 51"/>
                  <a:gd name="T27" fmla="*/ 769831 h 123"/>
                  <a:gd name="T28" fmla="*/ 18082 w 51"/>
                  <a:gd name="T29" fmla="*/ 775967 h 123"/>
                  <a:gd name="T30" fmla="*/ 52983 w 51"/>
                  <a:gd name="T31" fmla="*/ 769831 h 123"/>
                  <a:gd name="T32" fmla="*/ 96196 w 51"/>
                  <a:gd name="T33" fmla="*/ 694185 h 123"/>
                  <a:gd name="T34" fmla="*/ 144942 w 51"/>
                  <a:gd name="T35" fmla="*/ 563094 h 123"/>
                  <a:gd name="T36" fmla="*/ 209290 w 51"/>
                  <a:gd name="T37" fmla="*/ 481135 h 123"/>
                  <a:gd name="T38" fmla="*/ 228881 w 51"/>
                  <a:gd name="T39" fmla="*/ 458932 h 123"/>
                  <a:gd name="T40" fmla="*/ 252504 w 51"/>
                  <a:gd name="T41" fmla="*/ 404764 h 123"/>
                  <a:gd name="T42" fmla="*/ 278597 w 51"/>
                  <a:gd name="T43" fmla="*/ 352298 h 123"/>
                  <a:gd name="T44" fmla="*/ 284494 w 51"/>
                  <a:gd name="T45" fmla="*/ 346023 h 123"/>
                  <a:gd name="T46" fmla="*/ 306833 w 51"/>
                  <a:gd name="T47" fmla="*/ 322430 h 123"/>
                  <a:gd name="T48" fmla="*/ 312617 w 51"/>
                  <a:gd name="T49" fmla="*/ 317036 h 123"/>
                  <a:gd name="T50" fmla="*/ 312617 w 51"/>
                  <a:gd name="T51" fmla="*/ 263836 h 123"/>
                  <a:gd name="T52" fmla="*/ 330924 w 51"/>
                  <a:gd name="T53" fmla="*/ 246067 h 123"/>
                  <a:gd name="T54" fmla="*/ 330924 w 51"/>
                  <a:gd name="T55" fmla="*/ 246067 h 123"/>
                  <a:gd name="T56" fmla="*/ 330924 w 51"/>
                  <a:gd name="T57" fmla="*/ 240664 h 123"/>
                  <a:gd name="T58" fmla="*/ 330924 w 51"/>
                  <a:gd name="T59" fmla="*/ 3112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4"/>
                      <a:pt x="50" y="3"/>
                      <a:pt x="50" y="2"/>
                    </a:cubicBezTo>
                    <a:cubicBezTo>
                      <a:pt x="49" y="1"/>
                      <a:pt x="48" y="1"/>
                      <a:pt x="48" y="1"/>
                    </a:cubicBezTo>
                    <a:cubicBezTo>
                      <a:pt x="47" y="0"/>
                      <a:pt x="45" y="0"/>
                      <a:pt x="43" y="2"/>
                    </a:cubicBezTo>
                    <a:cubicBezTo>
                      <a:pt x="40" y="4"/>
                      <a:pt x="37" y="11"/>
                      <a:pt x="37" y="17"/>
                    </a:cubicBezTo>
                    <a:cubicBezTo>
                      <a:pt x="37" y="18"/>
                      <a:pt x="37" y="21"/>
                      <a:pt x="37" y="23"/>
                    </a:cubicBezTo>
                    <a:cubicBezTo>
                      <a:pt x="33" y="29"/>
                      <a:pt x="35" y="35"/>
                      <a:pt x="34" y="43"/>
                    </a:cubicBezTo>
                    <a:cubicBezTo>
                      <a:pt x="34" y="43"/>
                      <a:pt x="34" y="43"/>
                      <a:pt x="34" y="44"/>
                    </a:cubicBezTo>
                    <a:cubicBezTo>
                      <a:pt x="33" y="45"/>
                      <a:pt x="33" y="46"/>
                      <a:pt x="32" y="47"/>
                    </a:cubicBezTo>
                    <a:cubicBezTo>
                      <a:pt x="28" y="51"/>
                      <a:pt x="26" y="56"/>
                      <a:pt x="23" y="61"/>
                    </a:cubicBezTo>
                    <a:cubicBezTo>
                      <a:pt x="23" y="63"/>
                      <a:pt x="22" y="64"/>
                      <a:pt x="22" y="66"/>
                    </a:cubicBezTo>
                    <a:cubicBezTo>
                      <a:pt x="18" y="70"/>
                      <a:pt x="15" y="74"/>
                      <a:pt x="12" y="80"/>
                    </a:cubicBezTo>
                    <a:cubicBezTo>
                      <a:pt x="5" y="92"/>
                      <a:pt x="0" y="107"/>
                      <a:pt x="0" y="119"/>
                    </a:cubicBezTo>
                    <a:cubicBezTo>
                      <a:pt x="0" y="120"/>
                      <a:pt x="1" y="121"/>
                      <a:pt x="2" y="122"/>
                    </a:cubicBezTo>
                    <a:cubicBezTo>
                      <a:pt x="2" y="123"/>
                      <a:pt x="3" y="123"/>
                      <a:pt x="3" y="123"/>
                    </a:cubicBezTo>
                    <a:cubicBezTo>
                      <a:pt x="5" y="123"/>
                      <a:pt x="6" y="123"/>
                      <a:pt x="8" y="122"/>
                    </a:cubicBezTo>
                    <a:cubicBezTo>
                      <a:pt x="12" y="120"/>
                      <a:pt x="15" y="116"/>
                      <a:pt x="15" y="110"/>
                    </a:cubicBezTo>
                    <a:cubicBezTo>
                      <a:pt x="16" y="103"/>
                      <a:pt x="18" y="96"/>
                      <a:pt x="22" y="89"/>
                    </a:cubicBezTo>
                    <a:cubicBezTo>
                      <a:pt x="25" y="84"/>
                      <a:pt x="28" y="79"/>
                      <a:pt x="32" y="76"/>
                    </a:cubicBezTo>
                    <a:cubicBezTo>
                      <a:pt x="32" y="75"/>
                      <a:pt x="35" y="73"/>
                      <a:pt x="35" y="73"/>
                    </a:cubicBezTo>
                    <a:cubicBezTo>
                      <a:pt x="36" y="71"/>
                      <a:pt x="38" y="65"/>
                      <a:pt x="39"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8" y="41"/>
                      <a:pt x="49" y="40"/>
                      <a:pt x="51" y="39"/>
                    </a:cubicBezTo>
                    <a:cubicBezTo>
                      <a:pt x="51" y="39"/>
                      <a:pt x="51" y="39"/>
                      <a:pt x="51" y="39"/>
                    </a:cubicBezTo>
                    <a:cubicBezTo>
                      <a:pt x="51" y="38"/>
                      <a:pt x="51" y="38"/>
                      <a:pt x="51" y="38"/>
                    </a:cubicBezTo>
                    <a:lnTo>
                      <a:pt x="51" y="5"/>
                    </a:lnTo>
                    <a:close/>
                  </a:path>
                </a:pathLst>
              </a:custGeom>
              <a:solidFill>
                <a:srgbClr val="78AD5D"/>
              </a:solidFill>
              <a:ln w="9525">
                <a:noFill/>
                <a:round/>
                <a:headEnd/>
                <a:tailEnd/>
              </a:ln>
            </p:spPr>
            <p:txBody>
              <a:bodyPr/>
              <a:lstStyle/>
              <a:p>
                <a:endParaRPr lang="en-US"/>
              </a:p>
            </p:txBody>
          </p:sp>
          <p:sp>
            <p:nvSpPr>
              <p:cNvPr id="29145" name="Freeform 1316"/>
              <p:cNvSpPr>
                <a:spLocks/>
              </p:cNvSpPr>
              <p:nvPr/>
            </p:nvSpPr>
            <p:spPr bwMode="auto">
              <a:xfrm>
                <a:off x="1501" y="2196"/>
                <a:ext cx="106" cy="255"/>
              </a:xfrm>
              <a:custGeom>
                <a:avLst/>
                <a:gdLst>
                  <a:gd name="T0" fmla="*/ 330924 w 51"/>
                  <a:gd name="T1" fmla="*/ 31127 h 123"/>
                  <a:gd name="T2" fmla="*/ 324871 w 51"/>
                  <a:gd name="T3" fmla="*/ 11983 h 123"/>
                  <a:gd name="T4" fmla="*/ 312617 w 51"/>
                  <a:gd name="T5" fmla="*/ 5780 h 123"/>
                  <a:gd name="T6" fmla="*/ 278597 w 51"/>
                  <a:gd name="T7" fmla="*/ 11983 h 123"/>
                  <a:gd name="T8" fmla="*/ 240942 w 51"/>
                  <a:gd name="T9" fmla="*/ 106777 h 123"/>
                  <a:gd name="T10" fmla="*/ 240942 w 51"/>
                  <a:gd name="T11" fmla="*/ 146347 h 123"/>
                  <a:gd name="T12" fmla="*/ 222841 w 51"/>
                  <a:gd name="T13" fmla="*/ 271610 h 123"/>
                  <a:gd name="T14" fmla="*/ 222841 w 51"/>
                  <a:gd name="T15" fmla="*/ 277361 h 123"/>
                  <a:gd name="T16" fmla="*/ 209290 w 51"/>
                  <a:gd name="T17" fmla="*/ 295128 h 123"/>
                  <a:gd name="T18" fmla="*/ 150410 w 51"/>
                  <a:gd name="T19" fmla="*/ 382852 h 123"/>
                  <a:gd name="T20" fmla="*/ 144942 w 51"/>
                  <a:gd name="T21" fmla="*/ 416604 h 123"/>
                  <a:gd name="T22" fmla="*/ 78112 w 51"/>
                  <a:gd name="T23" fmla="*/ 504357 h 123"/>
                  <a:gd name="T24" fmla="*/ 0 w 51"/>
                  <a:gd name="T25" fmla="*/ 750786 h 123"/>
                  <a:gd name="T26" fmla="*/ 12265 w 51"/>
                  <a:gd name="T27" fmla="*/ 769831 h 123"/>
                  <a:gd name="T28" fmla="*/ 18082 w 51"/>
                  <a:gd name="T29" fmla="*/ 775967 h 123"/>
                  <a:gd name="T30" fmla="*/ 52983 w 51"/>
                  <a:gd name="T31" fmla="*/ 769831 h 123"/>
                  <a:gd name="T32" fmla="*/ 96196 w 51"/>
                  <a:gd name="T33" fmla="*/ 694185 h 123"/>
                  <a:gd name="T34" fmla="*/ 144942 w 51"/>
                  <a:gd name="T35" fmla="*/ 563094 h 123"/>
                  <a:gd name="T36" fmla="*/ 199937 w 51"/>
                  <a:gd name="T37" fmla="*/ 481135 h 123"/>
                  <a:gd name="T38" fmla="*/ 228881 w 51"/>
                  <a:gd name="T39" fmla="*/ 458932 h 123"/>
                  <a:gd name="T40" fmla="*/ 246980 w 51"/>
                  <a:gd name="T41" fmla="*/ 404764 h 123"/>
                  <a:gd name="T42" fmla="*/ 278597 w 51"/>
                  <a:gd name="T43" fmla="*/ 352298 h 123"/>
                  <a:gd name="T44" fmla="*/ 284494 w 51"/>
                  <a:gd name="T45" fmla="*/ 346023 h 123"/>
                  <a:gd name="T46" fmla="*/ 306833 w 51"/>
                  <a:gd name="T47" fmla="*/ 322430 h 123"/>
                  <a:gd name="T48" fmla="*/ 312617 w 51"/>
                  <a:gd name="T49" fmla="*/ 317036 h 123"/>
                  <a:gd name="T50" fmla="*/ 312617 w 51"/>
                  <a:gd name="T51" fmla="*/ 263836 h 123"/>
                  <a:gd name="T52" fmla="*/ 324871 w 51"/>
                  <a:gd name="T53" fmla="*/ 246067 h 123"/>
                  <a:gd name="T54" fmla="*/ 330924 w 51"/>
                  <a:gd name="T55" fmla="*/ 246067 h 123"/>
                  <a:gd name="T56" fmla="*/ 330924 w 51"/>
                  <a:gd name="T57" fmla="*/ 240664 h 123"/>
                  <a:gd name="T58" fmla="*/ 330924 w 51"/>
                  <a:gd name="T59" fmla="*/ 3112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3"/>
                      <a:pt x="50" y="3"/>
                      <a:pt x="50" y="2"/>
                    </a:cubicBezTo>
                    <a:cubicBezTo>
                      <a:pt x="49" y="1"/>
                      <a:pt x="48" y="1"/>
                      <a:pt x="48" y="1"/>
                    </a:cubicBezTo>
                    <a:cubicBezTo>
                      <a:pt x="47" y="0"/>
                      <a:pt x="45" y="0"/>
                      <a:pt x="43" y="2"/>
                    </a:cubicBezTo>
                    <a:cubicBezTo>
                      <a:pt x="40" y="4"/>
                      <a:pt x="37" y="11"/>
                      <a:pt x="37" y="17"/>
                    </a:cubicBezTo>
                    <a:cubicBezTo>
                      <a:pt x="37" y="18"/>
                      <a:pt x="37" y="21"/>
                      <a:pt x="37" y="23"/>
                    </a:cubicBezTo>
                    <a:cubicBezTo>
                      <a:pt x="33" y="29"/>
                      <a:pt x="35" y="35"/>
                      <a:pt x="34" y="43"/>
                    </a:cubicBezTo>
                    <a:cubicBezTo>
                      <a:pt x="34" y="43"/>
                      <a:pt x="34" y="43"/>
                      <a:pt x="34" y="44"/>
                    </a:cubicBezTo>
                    <a:cubicBezTo>
                      <a:pt x="33" y="45"/>
                      <a:pt x="33" y="46"/>
                      <a:pt x="32" y="47"/>
                    </a:cubicBezTo>
                    <a:cubicBezTo>
                      <a:pt x="28" y="51"/>
                      <a:pt x="26" y="56"/>
                      <a:pt x="23" y="61"/>
                    </a:cubicBezTo>
                    <a:cubicBezTo>
                      <a:pt x="23" y="63"/>
                      <a:pt x="22" y="64"/>
                      <a:pt x="22" y="66"/>
                    </a:cubicBezTo>
                    <a:cubicBezTo>
                      <a:pt x="18" y="70"/>
                      <a:pt x="15" y="74"/>
                      <a:pt x="12" y="80"/>
                    </a:cubicBezTo>
                    <a:cubicBezTo>
                      <a:pt x="5" y="92"/>
                      <a:pt x="0" y="107"/>
                      <a:pt x="0" y="119"/>
                    </a:cubicBezTo>
                    <a:cubicBezTo>
                      <a:pt x="0" y="120"/>
                      <a:pt x="1" y="121"/>
                      <a:pt x="2" y="122"/>
                    </a:cubicBezTo>
                    <a:cubicBezTo>
                      <a:pt x="2" y="123"/>
                      <a:pt x="3" y="123"/>
                      <a:pt x="3" y="123"/>
                    </a:cubicBezTo>
                    <a:cubicBezTo>
                      <a:pt x="5" y="123"/>
                      <a:pt x="6" y="123"/>
                      <a:pt x="8" y="122"/>
                    </a:cubicBezTo>
                    <a:cubicBezTo>
                      <a:pt x="12" y="120"/>
                      <a:pt x="15" y="116"/>
                      <a:pt x="15" y="110"/>
                    </a:cubicBezTo>
                    <a:cubicBezTo>
                      <a:pt x="16" y="103"/>
                      <a:pt x="18" y="96"/>
                      <a:pt x="22" y="89"/>
                    </a:cubicBezTo>
                    <a:cubicBezTo>
                      <a:pt x="25" y="84"/>
                      <a:pt x="28" y="79"/>
                      <a:pt x="31" y="76"/>
                    </a:cubicBezTo>
                    <a:cubicBezTo>
                      <a:pt x="32" y="75"/>
                      <a:pt x="35" y="73"/>
                      <a:pt x="35" y="73"/>
                    </a:cubicBezTo>
                    <a:cubicBezTo>
                      <a:pt x="36" y="71"/>
                      <a:pt x="38" y="65"/>
                      <a:pt x="38"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8" y="41"/>
                      <a:pt x="49" y="40"/>
                      <a:pt x="50" y="39"/>
                    </a:cubicBezTo>
                    <a:cubicBezTo>
                      <a:pt x="51" y="39"/>
                      <a:pt x="51" y="39"/>
                      <a:pt x="51" y="39"/>
                    </a:cubicBezTo>
                    <a:cubicBezTo>
                      <a:pt x="51" y="38"/>
                      <a:pt x="51" y="38"/>
                      <a:pt x="51" y="38"/>
                    </a:cubicBezTo>
                    <a:lnTo>
                      <a:pt x="51" y="5"/>
                    </a:lnTo>
                    <a:close/>
                  </a:path>
                </a:pathLst>
              </a:custGeom>
              <a:solidFill>
                <a:srgbClr val="78AE5E"/>
              </a:solidFill>
              <a:ln w="9525">
                <a:noFill/>
                <a:round/>
                <a:headEnd/>
                <a:tailEnd/>
              </a:ln>
            </p:spPr>
            <p:txBody>
              <a:bodyPr/>
              <a:lstStyle/>
              <a:p>
                <a:endParaRPr lang="en-US"/>
              </a:p>
            </p:txBody>
          </p:sp>
          <p:sp>
            <p:nvSpPr>
              <p:cNvPr id="29146" name="Freeform 1317"/>
              <p:cNvSpPr>
                <a:spLocks/>
              </p:cNvSpPr>
              <p:nvPr/>
            </p:nvSpPr>
            <p:spPr bwMode="auto">
              <a:xfrm>
                <a:off x="1501" y="2196"/>
                <a:ext cx="106" cy="255"/>
              </a:xfrm>
              <a:custGeom>
                <a:avLst/>
                <a:gdLst>
                  <a:gd name="T0" fmla="*/ 330924 w 51"/>
                  <a:gd name="T1" fmla="*/ 31127 h 123"/>
                  <a:gd name="T2" fmla="*/ 319334 w 51"/>
                  <a:gd name="T3" fmla="*/ 11983 h 123"/>
                  <a:gd name="T4" fmla="*/ 312617 w 51"/>
                  <a:gd name="T5" fmla="*/ 5780 h 123"/>
                  <a:gd name="T6" fmla="*/ 278597 w 51"/>
                  <a:gd name="T7" fmla="*/ 11983 h 123"/>
                  <a:gd name="T8" fmla="*/ 240942 w 51"/>
                  <a:gd name="T9" fmla="*/ 106777 h 123"/>
                  <a:gd name="T10" fmla="*/ 240942 w 51"/>
                  <a:gd name="T11" fmla="*/ 146347 h 123"/>
                  <a:gd name="T12" fmla="*/ 222841 w 51"/>
                  <a:gd name="T13" fmla="*/ 271610 h 123"/>
                  <a:gd name="T14" fmla="*/ 222841 w 51"/>
                  <a:gd name="T15" fmla="*/ 277361 h 123"/>
                  <a:gd name="T16" fmla="*/ 209290 w 51"/>
                  <a:gd name="T17" fmla="*/ 295128 h 123"/>
                  <a:gd name="T18" fmla="*/ 150410 w 51"/>
                  <a:gd name="T19" fmla="*/ 382852 h 123"/>
                  <a:gd name="T20" fmla="*/ 144942 w 51"/>
                  <a:gd name="T21" fmla="*/ 416604 h 123"/>
                  <a:gd name="T22" fmla="*/ 78112 w 51"/>
                  <a:gd name="T23" fmla="*/ 504357 h 123"/>
                  <a:gd name="T24" fmla="*/ 0 w 51"/>
                  <a:gd name="T25" fmla="*/ 750786 h 123"/>
                  <a:gd name="T26" fmla="*/ 12265 w 51"/>
                  <a:gd name="T27" fmla="*/ 769831 h 123"/>
                  <a:gd name="T28" fmla="*/ 25492 w 51"/>
                  <a:gd name="T29" fmla="*/ 775967 h 123"/>
                  <a:gd name="T30" fmla="*/ 52983 w 51"/>
                  <a:gd name="T31" fmla="*/ 769831 h 123"/>
                  <a:gd name="T32" fmla="*/ 96196 w 51"/>
                  <a:gd name="T33" fmla="*/ 694185 h 123"/>
                  <a:gd name="T34" fmla="*/ 144942 w 51"/>
                  <a:gd name="T35" fmla="*/ 563094 h 123"/>
                  <a:gd name="T36" fmla="*/ 199937 w 51"/>
                  <a:gd name="T37" fmla="*/ 481135 h 123"/>
                  <a:gd name="T38" fmla="*/ 228881 w 51"/>
                  <a:gd name="T39" fmla="*/ 458932 h 123"/>
                  <a:gd name="T40" fmla="*/ 246980 w 51"/>
                  <a:gd name="T41" fmla="*/ 404764 h 123"/>
                  <a:gd name="T42" fmla="*/ 278597 w 51"/>
                  <a:gd name="T43" fmla="*/ 352298 h 123"/>
                  <a:gd name="T44" fmla="*/ 284494 w 51"/>
                  <a:gd name="T45" fmla="*/ 346023 h 123"/>
                  <a:gd name="T46" fmla="*/ 306833 w 51"/>
                  <a:gd name="T47" fmla="*/ 322430 h 123"/>
                  <a:gd name="T48" fmla="*/ 312617 w 51"/>
                  <a:gd name="T49" fmla="*/ 317036 h 123"/>
                  <a:gd name="T50" fmla="*/ 312617 w 51"/>
                  <a:gd name="T51" fmla="*/ 263836 h 123"/>
                  <a:gd name="T52" fmla="*/ 324871 w 51"/>
                  <a:gd name="T53" fmla="*/ 246067 h 123"/>
                  <a:gd name="T54" fmla="*/ 330924 w 51"/>
                  <a:gd name="T55" fmla="*/ 246067 h 123"/>
                  <a:gd name="T56" fmla="*/ 330924 w 51"/>
                  <a:gd name="T57" fmla="*/ 240664 h 123"/>
                  <a:gd name="T58" fmla="*/ 330924 w 51"/>
                  <a:gd name="T59" fmla="*/ 3112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3"/>
                      <a:pt x="50" y="3"/>
                      <a:pt x="49" y="2"/>
                    </a:cubicBezTo>
                    <a:cubicBezTo>
                      <a:pt x="49" y="1"/>
                      <a:pt x="48" y="1"/>
                      <a:pt x="48" y="1"/>
                    </a:cubicBezTo>
                    <a:cubicBezTo>
                      <a:pt x="47" y="0"/>
                      <a:pt x="45" y="0"/>
                      <a:pt x="43" y="2"/>
                    </a:cubicBezTo>
                    <a:cubicBezTo>
                      <a:pt x="40" y="5"/>
                      <a:pt x="37" y="11"/>
                      <a:pt x="37" y="17"/>
                    </a:cubicBezTo>
                    <a:cubicBezTo>
                      <a:pt x="37" y="18"/>
                      <a:pt x="37" y="21"/>
                      <a:pt x="37" y="23"/>
                    </a:cubicBezTo>
                    <a:cubicBezTo>
                      <a:pt x="33" y="29"/>
                      <a:pt x="35" y="35"/>
                      <a:pt x="34" y="43"/>
                    </a:cubicBezTo>
                    <a:cubicBezTo>
                      <a:pt x="34" y="43"/>
                      <a:pt x="34" y="44"/>
                      <a:pt x="34" y="44"/>
                    </a:cubicBezTo>
                    <a:cubicBezTo>
                      <a:pt x="33" y="45"/>
                      <a:pt x="33" y="46"/>
                      <a:pt x="32" y="47"/>
                    </a:cubicBezTo>
                    <a:cubicBezTo>
                      <a:pt x="28" y="51"/>
                      <a:pt x="26" y="56"/>
                      <a:pt x="23" y="61"/>
                    </a:cubicBezTo>
                    <a:cubicBezTo>
                      <a:pt x="23" y="63"/>
                      <a:pt x="22" y="64"/>
                      <a:pt x="22" y="66"/>
                    </a:cubicBezTo>
                    <a:cubicBezTo>
                      <a:pt x="18" y="70"/>
                      <a:pt x="15" y="75"/>
                      <a:pt x="12" y="80"/>
                    </a:cubicBezTo>
                    <a:cubicBezTo>
                      <a:pt x="5" y="92"/>
                      <a:pt x="0" y="107"/>
                      <a:pt x="0" y="119"/>
                    </a:cubicBezTo>
                    <a:cubicBezTo>
                      <a:pt x="0" y="120"/>
                      <a:pt x="1" y="121"/>
                      <a:pt x="2" y="122"/>
                    </a:cubicBezTo>
                    <a:cubicBezTo>
                      <a:pt x="2" y="123"/>
                      <a:pt x="3" y="123"/>
                      <a:pt x="4" y="123"/>
                    </a:cubicBezTo>
                    <a:cubicBezTo>
                      <a:pt x="5" y="123"/>
                      <a:pt x="6" y="123"/>
                      <a:pt x="8" y="122"/>
                    </a:cubicBezTo>
                    <a:cubicBezTo>
                      <a:pt x="12" y="120"/>
                      <a:pt x="15" y="116"/>
                      <a:pt x="15" y="110"/>
                    </a:cubicBezTo>
                    <a:cubicBezTo>
                      <a:pt x="16" y="103"/>
                      <a:pt x="18" y="96"/>
                      <a:pt x="22" y="89"/>
                    </a:cubicBezTo>
                    <a:cubicBezTo>
                      <a:pt x="24" y="84"/>
                      <a:pt x="28" y="79"/>
                      <a:pt x="31" y="76"/>
                    </a:cubicBezTo>
                    <a:cubicBezTo>
                      <a:pt x="32" y="75"/>
                      <a:pt x="35" y="73"/>
                      <a:pt x="35" y="73"/>
                    </a:cubicBezTo>
                    <a:cubicBezTo>
                      <a:pt x="36" y="71"/>
                      <a:pt x="38" y="65"/>
                      <a:pt x="38"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8" y="41"/>
                      <a:pt x="49" y="40"/>
                      <a:pt x="50" y="39"/>
                    </a:cubicBezTo>
                    <a:cubicBezTo>
                      <a:pt x="51" y="39"/>
                      <a:pt x="51" y="39"/>
                      <a:pt x="51" y="39"/>
                    </a:cubicBezTo>
                    <a:cubicBezTo>
                      <a:pt x="51" y="38"/>
                      <a:pt x="51" y="38"/>
                      <a:pt x="51" y="38"/>
                    </a:cubicBezTo>
                    <a:lnTo>
                      <a:pt x="51" y="5"/>
                    </a:lnTo>
                    <a:close/>
                  </a:path>
                </a:pathLst>
              </a:custGeom>
              <a:solidFill>
                <a:srgbClr val="79AE5E"/>
              </a:solidFill>
              <a:ln w="9525">
                <a:noFill/>
                <a:round/>
                <a:headEnd/>
                <a:tailEnd/>
              </a:ln>
            </p:spPr>
            <p:txBody>
              <a:bodyPr/>
              <a:lstStyle/>
              <a:p>
                <a:endParaRPr lang="en-US"/>
              </a:p>
            </p:txBody>
          </p:sp>
          <p:sp>
            <p:nvSpPr>
              <p:cNvPr id="29147" name="Freeform 1318"/>
              <p:cNvSpPr>
                <a:spLocks/>
              </p:cNvSpPr>
              <p:nvPr/>
            </p:nvSpPr>
            <p:spPr bwMode="auto">
              <a:xfrm>
                <a:off x="1501" y="2196"/>
                <a:ext cx="106" cy="255"/>
              </a:xfrm>
              <a:custGeom>
                <a:avLst/>
                <a:gdLst>
                  <a:gd name="T0" fmla="*/ 330924 w 51"/>
                  <a:gd name="T1" fmla="*/ 31127 h 123"/>
                  <a:gd name="T2" fmla="*/ 319334 w 51"/>
                  <a:gd name="T3" fmla="*/ 11983 h 123"/>
                  <a:gd name="T4" fmla="*/ 312617 w 51"/>
                  <a:gd name="T5" fmla="*/ 5780 h 123"/>
                  <a:gd name="T6" fmla="*/ 278597 w 51"/>
                  <a:gd name="T7" fmla="*/ 11983 h 123"/>
                  <a:gd name="T8" fmla="*/ 240942 w 51"/>
                  <a:gd name="T9" fmla="*/ 106777 h 123"/>
                  <a:gd name="T10" fmla="*/ 240942 w 51"/>
                  <a:gd name="T11" fmla="*/ 146347 h 123"/>
                  <a:gd name="T12" fmla="*/ 222841 w 51"/>
                  <a:gd name="T13" fmla="*/ 271610 h 123"/>
                  <a:gd name="T14" fmla="*/ 222841 w 51"/>
                  <a:gd name="T15" fmla="*/ 277361 h 123"/>
                  <a:gd name="T16" fmla="*/ 209290 w 51"/>
                  <a:gd name="T17" fmla="*/ 295128 h 123"/>
                  <a:gd name="T18" fmla="*/ 150410 w 51"/>
                  <a:gd name="T19" fmla="*/ 382852 h 123"/>
                  <a:gd name="T20" fmla="*/ 144942 w 51"/>
                  <a:gd name="T21" fmla="*/ 416604 h 123"/>
                  <a:gd name="T22" fmla="*/ 78112 w 51"/>
                  <a:gd name="T23" fmla="*/ 504357 h 123"/>
                  <a:gd name="T24" fmla="*/ 0 w 51"/>
                  <a:gd name="T25" fmla="*/ 750786 h 123"/>
                  <a:gd name="T26" fmla="*/ 12265 w 51"/>
                  <a:gd name="T27" fmla="*/ 769831 h 123"/>
                  <a:gd name="T28" fmla="*/ 25492 w 51"/>
                  <a:gd name="T29" fmla="*/ 775967 h 123"/>
                  <a:gd name="T30" fmla="*/ 52983 w 51"/>
                  <a:gd name="T31" fmla="*/ 769831 h 123"/>
                  <a:gd name="T32" fmla="*/ 96196 w 51"/>
                  <a:gd name="T33" fmla="*/ 694185 h 123"/>
                  <a:gd name="T34" fmla="*/ 144942 w 51"/>
                  <a:gd name="T35" fmla="*/ 563094 h 123"/>
                  <a:gd name="T36" fmla="*/ 199937 w 51"/>
                  <a:gd name="T37" fmla="*/ 481135 h 123"/>
                  <a:gd name="T38" fmla="*/ 228881 w 51"/>
                  <a:gd name="T39" fmla="*/ 458932 h 123"/>
                  <a:gd name="T40" fmla="*/ 246980 w 51"/>
                  <a:gd name="T41" fmla="*/ 404764 h 123"/>
                  <a:gd name="T42" fmla="*/ 278597 w 51"/>
                  <a:gd name="T43" fmla="*/ 352298 h 123"/>
                  <a:gd name="T44" fmla="*/ 284494 w 51"/>
                  <a:gd name="T45" fmla="*/ 346023 h 123"/>
                  <a:gd name="T46" fmla="*/ 306833 w 51"/>
                  <a:gd name="T47" fmla="*/ 322430 h 123"/>
                  <a:gd name="T48" fmla="*/ 312617 w 51"/>
                  <a:gd name="T49" fmla="*/ 317036 h 123"/>
                  <a:gd name="T50" fmla="*/ 312617 w 51"/>
                  <a:gd name="T51" fmla="*/ 263836 h 123"/>
                  <a:gd name="T52" fmla="*/ 324871 w 51"/>
                  <a:gd name="T53" fmla="*/ 246067 h 123"/>
                  <a:gd name="T54" fmla="*/ 330924 w 51"/>
                  <a:gd name="T55" fmla="*/ 246067 h 123"/>
                  <a:gd name="T56" fmla="*/ 330924 w 51"/>
                  <a:gd name="T57" fmla="*/ 240664 h 123"/>
                  <a:gd name="T58" fmla="*/ 330924 w 51"/>
                  <a:gd name="T59" fmla="*/ 3112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3"/>
                      <a:pt x="50" y="2"/>
                      <a:pt x="49" y="2"/>
                    </a:cubicBezTo>
                    <a:cubicBezTo>
                      <a:pt x="49" y="1"/>
                      <a:pt x="48" y="1"/>
                      <a:pt x="48" y="1"/>
                    </a:cubicBezTo>
                    <a:cubicBezTo>
                      <a:pt x="47" y="0"/>
                      <a:pt x="45" y="0"/>
                      <a:pt x="43" y="2"/>
                    </a:cubicBezTo>
                    <a:cubicBezTo>
                      <a:pt x="40" y="5"/>
                      <a:pt x="37" y="11"/>
                      <a:pt x="37" y="17"/>
                    </a:cubicBezTo>
                    <a:cubicBezTo>
                      <a:pt x="37" y="19"/>
                      <a:pt x="37" y="21"/>
                      <a:pt x="37" y="23"/>
                    </a:cubicBezTo>
                    <a:cubicBezTo>
                      <a:pt x="33" y="29"/>
                      <a:pt x="35" y="35"/>
                      <a:pt x="34" y="43"/>
                    </a:cubicBezTo>
                    <a:cubicBezTo>
                      <a:pt x="34" y="43"/>
                      <a:pt x="34" y="44"/>
                      <a:pt x="34" y="44"/>
                    </a:cubicBezTo>
                    <a:cubicBezTo>
                      <a:pt x="33" y="45"/>
                      <a:pt x="33" y="46"/>
                      <a:pt x="32" y="47"/>
                    </a:cubicBezTo>
                    <a:cubicBezTo>
                      <a:pt x="28" y="51"/>
                      <a:pt x="26" y="56"/>
                      <a:pt x="23" y="61"/>
                    </a:cubicBezTo>
                    <a:cubicBezTo>
                      <a:pt x="23" y="63"/>
                      <a:pt x="22" y="64"/>
                      <a:pt x="22" y="66"/>
                    </a:cubicBezTo>
                    <a:cubicBezTo>
                      <a:pt x="18" y="70"/>
                      <a:pt x="15" y="75"/>
                      <a:pt x="12" y="80"/>
                    </a:cubicBezTo>
                    <a:cubicBezTo>
                      <a:pt x="5" y="92"/>
                      <a:pt x="0" y="107"/>
                      <a:pt x="0" y="119"/>
                    </a:cubicBezTo>
                    <a:cubicBezTo>
                      <a:pt x="0" y="120"/>
                      <a:pt x="1" y="121"/>
                      <a:pt x="2" y="122"/>
                    </a:cubicBezTo>
                    <a:cubicBezTo>
                      <a:pt x="2" y="123"/>
                      <a:pt x="3" y="123"/>
                      <a:pt x="4" y="123"/>
                    </a:cubicBezTo>
                    <a:cubicBezTo>
                      <a:pt x="5" y="123"/>
                      <a:pt x="6" y="123"/>
                      <a:pt x="8" y="122"/>
                    </a:cubicBezTo>
                    <a:cubicBezTo>
                      <a:pt x="12" y="120"/>
                      <a:pt x="15" y="115"/>
                      <a:pt x="15" y="110"/>
                    </a:cubicBezTo>
                    <a:cubicBezTo>
                      <a:pt x="16" y="103"/>
                      <a:pt x="18" y="96"/>
                      <a:pt x="22" y="89"/>
                    </a:cubicBezTo>
                    <a:cubicBezTo>
                      <a:pt x="24" y="84"/>
                      <a:pt x="28" y="79"/>
                      <a:pt x="31" y="76"/>
                    </a:cubicBezTo>
                    <a:cubicBezTo>
                      <a:pt x="32" y="75"/>
                      <a:pt x="35" y="73"/>
                      <a:pt x="35" y="73"/>
                    </a:cubicBezTo>
                    <a:cubicBezTo>
                      <a:pt x="36" y="71"/>
                      <a:pt x="37" y="65"/>
                      <a:pt x="38"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8" y="41"/>
                      <a:pt x="49" y="40"/>
                      <a:pt x="50" y="39"/>
                    </a:cubicBezTo>
                    <a:cubicBezTo>
                      <a:pt x="51" y="39"/>
                      <a:pt x="51" y="39"/>
                      <a:pt x="51" y="39"/>
                    </a:cubicBezTo>
                    <a:cubicBezTo>
                      <a:pt x="51" y="38"/>
                      <a:pt x="51" y="38"/>
                      <a:pt x="51" y="38"/>
                    </a:cubicBezTo>
                    <a:lnTo>
                      <a:pt x="51" y="5"/>
                    </a:lnTo>
                    <a:close/>
                  </a:path>
                </a:pathLst>
              </a:custGeom>
              <a:solidFill>
                <a:srgbClr val="7AAF5F"/>
              </a:solidFill>
              <a:ln w="9525">
                <a:noFill/>
                <a:round/>
                <a:headEnd/>
                <a:tailEnd/>
              </a:ln>
            </p:spPr>
            <p:txBody>
              <a:bodyPr/>
              <a:lstStyle/>
              <a:p>
                <a:endParaRPr lang="en-US"/>
              </a:p>
            </p:txBody>
          </p:sp>
          <p:sp>
            <p:nvSpPr>
              <p:cNvPr id="29148" name="Freeform 1319"/>
              <p:cNvSpPr>
                <a:spLocks/>
              </p:cNvSpPr>
              <p:nvPr/>
            </p:nvSpPr>
            <p:spPr bwMode="auto">
              <a:xfrm>
                <a:off x="1501" y="2196"/>
                <a:ext cx="106" cy="255"/>
              </a:xfrm>
              <a:custGeom>
                <a:avLst/>
                <a:gdLst>
                  <a:gd name="T0" fmla="*/ 330924 w 51"/>
                  <a:gd name="T1" fmla="*/ 31127 h 123"/>
                  <a:gd name="T2" fmla="*/ 319334 w 51"/>
                  <a:gd name="T3" fmla="*/ 11983 h 123"/>
                  <a:gd name="T4" fmla="*/ 312617 w 51"/>
                  <a:gd name="T5" fmla="*/ 5780 h 123"/>
                  <a:gd name="T6" fmla="*/ 278597 w 51"/>
                  <a:gd name="T7" fmla="*/ 11983 h 123"/>
                  <a:gd name="T8" fmla="*/ 240942 w 51"/>
                  <a:gd name="T9" fmla="*/ 106777 h 123"/>
                  <a:gd name="T10" fmla="*/ 240942 w 51"/>
                  <a:gd name="T11" fmla="*/ 152923 h 123"/>
                  <a:gd name="T12" fmla="*/ 222841 w 51"/>
                  <a:gd name="T13" fmla="*/ 271610 h 123"/>
                  <a:gd name="T14" fmla="*/ 222841 w 51"/>
                  <a:gd name="T15" fmla="*/ 277361 h 123"/>
                  <a:gd name="T16" fmla="*/ 209290 w 51"/>
                  <a:gd name="T17" fmla="*/ 295128 h 123"/>
                  <a:gd name="T18" fmla="*/ 150410 w 51"/>
                  <a:gd name="T19" fmla="*/ 382852 h 123"/>
                  <a:gd name="T20" fmla="*/ 144942 w 51"/>
                  <a:gd name="T21" fmla="*/ 416604 h 123"/>
                  <a:gd name="T22" fmla="*/ 78112 w 51"/>
                  <a:gd name="T23" fmla="*/ 504357 h 123"/>
                  <a:gd name="T24" fmla="*/ 0 w 51"/>
                  <a:gd name="T25" fmla="*/ 750786 h 123"/>
                  <a:gd name="T26" fmla="*/ 12265 w 51"/>
                  <a:gd name="T27" fmla="*/ 769831 h 123"/>
                  <a:gd name="T28" fmla="*/ 25492 w 51"/>
                  <a:gd name="T29" fmla="*/ 775967 h 123"/>
                  <a:gd name="T30" fmla="*/ 52983 w 51"/>
                  <a:gd name="T31" fmla="*/ 769831 h 123"/>
                  <a:gd name="T32" fmla="*/ 96196 w 51"/>
                  <a:gd name="T33" fmla="*/ 694185 h 123"/>
                  <a:gd name="T34" fmla="*/ 144942 w 51"/>
                  <a:gd name="T35" fmla="*/ 563094 h 123"/>
                  <a:gd name="T36" fmla="*/ 199937 w 51"/>
                  <a:gd name="T37" fmla="*/ 481135 h 123"/>
                  <a:gd name="T38" fmla="*/ 228881 w 51"/>
                  <a:gd name="T39" fmla="*/ 453512 h 123"/>
                  <a:gd name="T40" fmla="*/ 246980 w 51"/>
                  <a:gd name="T41" fmla="*/ 404764 h 123"/>
                  <a:gd name="T42" fmla="*/ 278597 w 51"/>
                  <a:gd name="T43" fmla="*/ 352298 h 123"/>
                  <a:gd name="T44" fmla="*/ 284494 w 51"/>
                  <a:gd name="T45" fmla="*/ 346023 h 123"/>
                  <a:gd name="T46" fmla="*/ 306833 w 51"/>
                  <a:gd name="T47" fmla="*/ 322430 h 123"/>
                  <a:gd name="T48" fmla="*/ 312617 w 51"/>
                  <a:gd name="T49" fmla="*/ 317036 h 123"/>
                  <a:gd name="T50" fmla="*/ 312617 w 51"/>
                  <a:gd name="T51" fmla="*/ 263836 h 123"/>
                  <a:gd name="T52" fmla="*/ 324871 w 51"/>
                  <a:gd name="T53" fmla="*/ 246067 h 123"/>
                  <a:gd name="T54" fmla="*/ 330924 w 51"/>
                  <a:gd name="T55" fmla="*/ 240664 h 123"/>
                  <a:gd name="T56" fmla="*/ 330924 w 51"/>
                  <a:gd name="T57" fmla="*/ 240664 h 123"/>
                  <a:gd name="T58" fmla="*/ 330924 w 51"/>
                  <a:gd name="T59" fmla="*/ 3112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3"/>
                      <a:pt x="50" y="2"/>
                      <a:pt x="49" y="2"/>
                    </a:cubicBezTo>
                    <a:cubicBezTo>
                      <a:pt x="49" y="1"/>
                      <a:pt x="48" y="1"/>
                      <a:pt x="48" y="1"/>
                    </a:cubicBezTo>
                    <a:cubicBezTo>
                      <a:pt x="47" y="0"/>
                      <a:pt x="45" y="0"/>
                      <a:pt x="43" y="2"/>
                    </a:cubicBezTo>
                    <a:cubicBezTo>
                      <a:pt x="40" y="5"/>
                      <a:pt x="37" y="11"/>
                      <a:pt x="37" y="17"/>
                    </a:cubicBezTo>
                    <a:cubicBezTo>
                      <a:pt x="37" y="19"/>
                      <a:pt x="37" y="21"/>
                      <a:pt x="37" y="24"/>
                    </a:cubicBezTo>
                    <a:cubicBezTo>
                      <a:pt x="33" y="29"/>
                      <a:pt x="35" y="35"/>
                      <a:pt x="34" y="43"/>
                    </a:cubicBezTo>
                    <a:cubicBezTo>
                      <a:pt x="34" y="43"/>
                      <a:pt x="34" y="44"/>
                      <a:pt x="34" y="44"/>
                    </a:cubicBezTo>
                    <a:cubicBezTo>
                      <a:pt x="34" y="45"/>
                      <a:pt x="33" y="46"/>
                      <a:pt x="32" y="47"/>
                    </a:cubicBezTo>
                    <a:cubicBezTo>
                      <a:pt x="28" y="51"/>
                      <a:pt x="26" y="56"/>
                      <a:pt x="23" y="61"/>
                    </a:cubicBezTo>
                    <a:cubicBezTo>
                      <a:pt x="23" y="63"/>
                      <a:pt x="22" y="64"/>
                      <a:pt x="22" y="66"/>
                    </a:cubicBezTo>
                    <a:cubicBezTo>
                      <a:pt x="18" y="70"/>
                      <a:pt x="15" y="75"/>
                      <a:pt x="12" y="80"/>
                    </a:cubicBezTo>
                    <a:cubicBezTo>
                      <a:pt x="5" y="92"/>
                      <a:pt x="0" y="107"/>
                      <a:pt x="0" y="119"/>
                    </a:cubicBezTo>
                    <a:cubicBezTo>
                      <a:pt x="0" y="120"/>
                      <a:pt x="1" y="121"/>
                      <a:pt x="2" y="122"/>
                    </a:cubicBezTo>
                    <a:cubicBezTo>
                      <a:pt x="2" y="123"/>
                      <a:pt x="3" y="123"/>
                      <a:pt x="4" y="123"/>
                    </a:cubicBezTo>
                    <a:cubicBezTo>
                      <a:pt x="5" y="123"/>
                      <a:pt x="6" y="123"/>
                      <a:pt x="8" y="122"/>
                    </a:cubicBezTo>
                    <a:cubicBezTo>
                      <a:pt x="12" y="120"/>
                      <a:pt x="15" y="115"/>
                      <a:pt x="15" y="110"/>
                    </a:cubicBezTo>
                    <a:cubicBezTo>
                      <a:pt x="16" y="103"/>
                      <a:pt x="18" y="96"/>
                      <a:pt x="22" y="89"/>
                    </a:cubicBezTo>
                    <a:cubicBezTo>
                      <a:pt x="24" y="84"/>
                      <a:pt x="28" y="79"/>
                      <a:pt x="31" y="76"/>
                    </a:cubicBezTo>
                    <a:cubicBezTo>
                      <a:pt x="32" y="75"/>
                      <a:pt x="35" y="73"/>
                      <a:pt x="35" y="72"/>
                    </a:cubicBezTo>
                    <a:cubicBezTo>
                      <a:pt x="36" y="71"/>
                      <a:pt x="37" y="65"/>
                      <a:pt x="38"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8" y="41"/>
                      <a:pt x="49" y="40"/>
                      <a:pt x="50" y="39"/>
                    </a:cubicBezTo>
                    <a:cubicBezTo>
                      <a:pt x="51" y="38"/>
                      <a:pt x="51" y="38"/>
                      <a:pt x="51" y="38"/>
                    </a:cubicBezTo>
                    <a:cubicBezTo>
                      <a:pt x="51" y="38"/>
                      <a:pt x="51" y="38"/>
                      <a:pt x="51" y="38"/>
                    </a:cubicBezTo>
                    <a:lnTo>
                      <a:pt x="51" y="5"/>
                    </a:lnTo>
                    <a:close/>
                  </a:path>
                </a:pathLst>
              </a:custGeom>
              <a:solidFill>
                <a:srgbClr val="7BAF60"/>
              </a:solidFill>
              <a:ln w="9525">
                <a:noFill/>
                <a:round/>
                <a:headEnd/>
                <a:tailEnd/>
              </a:ln>
            </p:spPr>
            <p:txBody>
              <a:bodyPr/>
              <a:lstStyle/>
              <a:p>
                <a:endParaRPr lang="en-US"/>
              </a:p>
            </p:txBody>
          </p:sp>
          <p:sp>
            <p:nvSpPr>
              <p:cNvPr id="29149" name="Freeform 1320"/>
              <p:cNvSpPr>
                <a:spLocks/>
              </p:cNvSpPr>
              <p:nvPr/>
            </p:nvSpPr>
            <p:spPr bwMode="auto">
              <a:xfrm>
                <a:off x="1501" y="2196"/>
                <a:ext cx="106" cy="255"/>
              </a:xfrm>
              <a:custGeom>
                <a:avLst/>
                <a:gdLst>
                  <a:gd name="T0" fmla="*/ 324871 w 51"/>
                  <a:gd name="T1" fmla="*/ 24843 h 123"/>
                  <a:gd name="T2" fmla="*/ 319334 w 51"/>
                  <a:gd name="T3" fmla="*/ 11983 h 123"/>
                  <a:gd name="T4" fmla="*/ 312617 w 51"/>
                  <a:gd name="T5" fmla="*/ 5780 h 123"/>
                  <a:gd name="T6" fmla="*/ 278597 w 51"/>
                  <a:gd name="T7" fmla="*/ 11983 h 123"/>
                  <a:gd name="T8" fmla="*/ 240942 w 51"/>
                  <a:gd name="T9" fmla="*/ 106777 h 123"/>
                  <a:gd name="T10" fmla="*/ 240942 w 51"/>
                  <a:gd name="T11" fmla="*/ 152923 h 123"/>
                  <a:gd name="T12" fmla="*/ 222841 w 51"/>
                  <a:gd name="T13" fmla="*/ 271610 h 123"/>
                  <a:gd name="T14" fmla="*/ 222841 w 51"/>
                  <a:gd name="T15" fmla="*/ 277361 h 123"/>
                  <a:gd name="T16" fmla="*/ 209290 w 51"/>
                  <a:gd name="T17" fmla="*/ 295128 h 123"/>
                  <a:gd name="T18" fmla="*/ 150410 w 51"/>
                  <a:gd name="T19" fmla="*/ 392053 h 123"/>
                  <a:gd name="T20" fmla="*/ 144942 w 51"/>
                  <a:gd name="T21" fmla="*/ 416604 h 123"/>
                  <a:gd name="T22" fmla="*/ 78112 w 51"/>
                  <a:gd name="T23" fmla="*/ 504357 h 123"/>
                  <a:gd name="T24" fmla="*/ 5901 w 51"/>
                  <a:gd name="T25" fmla="*/ 750786 h 123"/>
                  <a:gd name="T26" fmla="*/ 12265 w 51"/>
                  <a:gd name="T27" fmla="*/ 769831 h 123"/>
                  <a:gd name="T28" fmla="*/ 25492 w 51"/>
                  <a:gd name="T29" fmla="*/ 775967 h 123"/>
                  <a:gd name="T30" fmla="*/ 52983 w 51"/>
                  <a:gd name="T31" fmla="*/ 769831 h 123"/>
                  <a:gd name="T32" fmla="*/ 96196 w 51"/>
                  <a:gd name="T33" fmla="*/ 694185 h 123"/>
                  <a:gd name="T34" fmla="*/ 144942 w 51"/>
                  <a:gd name="T35" fmla="*/ 563094 h 123"/>
                  <a:gd name="T36" fmla="*/ 199937 w 51"/>
                  <a:gd name="T37" fmla="*/ 481135 h 123"/>
                  <a:gd name="T38" fmla="*/ 228881 w 51"/>
                  <a:gd name="T39" fmla="*/ 453512 h 123"/>
                  <a:gd name="T40" fmla="*/ 246980 w 51"/>
                  <a:gd name="T41" fmla="*/ 404764 h 123"/>
                  <a:gd name="T42" fmla="*/ 278597 w 51"/>
                  <a:gd name="T43" fmla="*/ 352298 h 123"/>
                  <a:gd name="T44" fmla="*/ 284494 w 51"/>
                  <a:gd name="T45" fmla="*/ 346023 h 123"/>
                  <a:gd name="T46" fmla="*/ 306833 w 51"/>
                  <a:gd name="T47" fmla="*/ 322430 h 123"/>
                  <a:gd name="T48" fmla="*/ 312617 w 51"/>
                  <a:gd name="T49" fmla="*/ 317036 h 123"/>
                  <a:gd name="T50" fmla="*/ 312617 w 51"/>
                  <a:gd name="T51" fmla="*/ 263836 h 123"/>
                  <a:gd name="T52" fmla="*/ 324871 w 51"/>
                  <a:gd name="T53" fmla="*/ 246067 h 123"/>
                  <a:gd name="T54" fmla="*/ 330924 w 51"/>
                  <a:gd name="T55" fmla="*/ 240664 h 123"/>
                  <a:gd name="T56" fmla="*/ 330924 w 51"/>
                  <a:gd name="T57" fmla="*/ 240664 h 123"/>
                  <a:gd name="T58" fmla="*/ 324871 w 51"/>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0" y="4"/>
                    </a:moveTo>
                    <a:cubicBezTo>
                      <a:pt x="50" y="3"/>
                      <a:pt x="50" y="2"/>
                      <a:pt x="49" y="2"/>
                    </a:cubicBezTo>
                    <a:cubicBezTo>
                      <a:pt x="49" y="1"/>
                      <a:pt x="48" y="1"/>
                      <a:pt x="48" y="1"/>
                    </a:cubicBezTo>
                    <a:cubicBezTo>
                      <a:pt x="47" y="0"/>
                      <a:pt x="45" y="0"/>
                      <a:pt x="43" y="2"/>
                    </a:cubicBezTo>
                    <a:cubicBezTo>
                      <a:pt x="40" y="5"/>
                      <a:pt x="37" y="11"/>
                      <a:pt x="37" y="17"/>
                    </a:cubicBezTo>
                    <a:cubicBezTo>
                      <a:pt x="37" y="19"/>
                      <a:pt x="37" y="21"/>
                      <a:pt x="37" y="24"/>
                    </a:cubicBezTo>
                    <a:cubicBezTo>
                      <a:pt x="33" y="29"/>
                      <a:pt x="35" y="35"/>
                      <a:pt x="34" y="43"/>
                    </a:cubicBezTo>
                    <a:cubicBezTo>
                      <a:pt x="34" y="43"/>
                      <a:pt x="34" y="44"/>
                      <a:pt x="34" y="44"/>
                    </a:cubicBezTo>
                    <a:cubicBezTo>
                      <a:pt x="34" y="45"/>
                      <a:pt x="33" y="46"/>
                      <a:pt x="32" y="47"/>
                    </a:cubicBezTo>
                    <a:cubicBezTo>
                      <a:pt x="28" y="51"/>
                      <a:pt x="26" y="56"/>
                      <a:pt x="23" y="62"/>
                    </a:cubicBezTo>
                    <a:cubicBezTo>
                      <a:pt x="23" y="63"/>
                      <a:pt x="22" y="65"/>
                      <a:pt x="22" y="66"/>
                    </a:cubicBezTo>
                    <a:cubicBezTo>
                      <a:pt x="18" y="70"/>
                      <a:pt x="15" y="75"/>
                      <a:pt x="12" y="80"/>
                    </a:cubicBezTo>
                    <a:cubicBezTo>
                      <a:pt x="5" y="92"/>
                      <a:pt x="0" y="107"/>
                      <a:pt x="1" y="119"/>
                    </a:cubicBezTo>
                    <a:cubicBezTo>
                      <a:pt x="1" y="120"/>
                      <a:pt x="1" y="121"/>
                      <a:pt x="2" y="122"/>
                    </a:cubicBezTo>
                    <a:cubicBezTo>
                      <a:pt x="3" y="123"/>
                      <a:pt x="3" y="123"/>
                      <a:pt x="4" y="123"/>
                    </a:cubicBezTo>
                    <a:cubicBezTo>
                      <a:pt x="5" y="123"/>
                      <a:pt x="6" y="123"/>
                      <a:pt x="8" y="122"/>
                    </a:cubicBezTo>
                    <a:cubicBezTo>
                      <a:pt x="12" y="120"/>
                      <a:pt x="15" y="115"/>
                      <a:pt x="15" y="110"/>
                    </a:cubicBezTo>
                    <a:cubicBezTo>
                      <a:pt x="16" y="103"/>
                      <a:pt x="18" y="95"/>
                      <a:pt x="22" y="89"/>
                    </a:cubicBezTo>
                    <a:cubicBezTo>
                      <a:pt x="24" y="84"/>
                      <a:pt x="28" y="79"/>
                      <a:pt x="31" y="76"/>
                    </a:cubicBezTo>
                    <a:cubicBezTo>
                      <a:pt x="32" y="75"/>
                      <a:pt x="34" y="73"/>
                      <a:pt x="35" y="72"/>
                    </a:cubicBezTo>
                    <a:cubicBezTo>
                      <a:pt x="36" y="71"/>
                      <a:pt x="37" y="65"/>
                      <a:pt x="38"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8" y="41"/>
                      <a:pt x="49" y="39"/>
                      <a:pt x="50" y="39"/>
                    </a:cubicBezTo>
                    <a:cubicBezTo>
                      <a:pt x="51" y="38"/>
                      <a:pt x="51" y="38"/>
                      <a:pt x="51" y="38"/>
                    </a:cubicBezTo>
                    <a:cubicBezTo>
                      <a:pt x="51" y="38"/>
                      <a:pt x="51" y="38"/>
                      <a:pt x="51" y="38"/>
                    </a:cubicBezTo>
                    <a:lnTo>
                      <a:pt x="50" y="4"/>
                    </a:lnTo>
                    <a:close/>
                  </a:path>
                </a:pathLst>
              </a:custGeom>
              <a:solidFill>
                <a:srgbClr val="7BB060"/>
              </a:solidFill>
              <a:ln w="9525">
                <a:noFill/>
                <a:round/>
                <a:headEnd/>
                <a:tailEnd/>
              </a:ln>
            </p:spPr>
            <p:txBody>
              <a:bodyPr/>
              <a:lstStyle/>
              <a:p>
                <a:endParaRPr lang="en-US"/>
              </a:p>
            </p:txBody>
          </p:sp>
          <p:sp>
            <p:nvSpPr>
              <p:cNvPr id="29150" name="Freeform 1321"/>
              <p:cNvSpPr>
                <a:spLocks/>
              </p:cNvSpPr>
              <p:nvPr/>
            </p:nvSpPr>
            <p:spPr bwMode="auto">
              <a:xfrm>
                <a:off x="1503" y="2196"/>
                <a:ext cx="104" cy="255"/>
              </a:xfrm>
              <a:custGeom>
                <a:avLst/>
                <a:gdLst>
                  <a:gd name="T0" fmla="*/ 321235 w 50"/>
                  <a:gd name="T1" fmla="*/ 24843 h 123"/>
                  <a:gd name="T2" fmla="*/ 315671 w 50"/>
                  <a:gd name="T3" fmla="*/ 11983 h 123"/>
                  <a:gd name="T4" fmla="*/ 309086 w 50"/>
                  <a:gd name="T5" fmla="*/ 5780 h 123"/>
                  <a:gd name="T6" fmla="*/ 274042 w 50"/>
                  <a:gd name="T7" fmla="*/ 11983 h 123"/>
                  <a:gd name="T8" fmla="*/ 236122 w 50"/>
                  <a:gd name="T9" fmla="*/ 106777 h 123"/>
                  <a:gd name="T10" fmla="*/ 242711 w 50"/>
                  <a:gd name="T11" fmla="*/ 152923 h 123"/>
                  <a:gd name="T12" fmla="*/ 218639 w 50"/>
                  <a:gd name="T13" fmla="*/ 271610 h 123"/>
                  <a:gd name="T14" fmla="*/ 218639 w 50"/>
                  <a:gd name="T15" fmla="*/ 277361 h 123"/>
                  <a:gd name="T16" fmla="*/ 201791 w 50"/>
                  <a:gd name="T17" fmla="*/ 295128 h 123"/>
                  <a:gd name="T18" fmla="*/ 145683 w 50"/>
                  <a:gd name="T19" fmla="*/ 392053 h 123"/>
                  <a:gd name="T20" fmla="*/ 139115 w 50"/>
                  <a:gd name="T21" fmla="*/ 416604 h 123"/>
                  <a:gd name="T22" fmla="*/ 72964 w 50"/>
                  <a:gd name="T23" fmla="*/ 504357 h 123"/>
                  <a:gd name="T24" fmla="*/ 0 w 50"/>
                  <a:gd name="T25" fmla="*/ 750786 h 123"/>
                  <a:gd name="T26" fmla="*/ 5913 w 50"/>
                  <a:gd name="T27" fmla="*/ 769831 h 123"/>
                  <a:gd name="T28" fmla="*/ 18215 w 50"/>
                  <a:gd name="T29" fmla="*/ 775967 h 123"/>
                  <a:gd name="T30" fmla="*/ 46642 w 50"/>
                  <a:gd name="T31" fmla="*/ 769831 h 123"/>
                  <a:gd name="T32" fmla="*/ 91096 w 50"/>
                  <a:gd name="T33" fmla="*/ 694185 h 123"/>
                  <a:gd name="T34" fmla="*/ 139115 w 50"/>
                  <a:gd name="T35" fmla="*/ 563094 h 123"/>
                  <a:gd name="T36" fmla="*/ 195241 w 50"/>
                  <a:gd name="T37" fmla="*/ 481135 h 123"/>
                  <a:gd name="T38" fmla="*/ 224557 w 50"/>
                  <a:gd name="T39" fmla="*/ 453512 h 123"/>
                  <a:gd name="T40" fmla="*/ 242711 w 50"/>
                  <a:gd name="T41" fmla="*/ 404764 h 123"/>
                  <a:gd name="T42" fmla="*/ 274042 w 50"/>
                  <a:gd name="T43" fmla="*/ 352298 h 123"/>
                  <a:gd name="T44" fmla="*/ 280592 w 50"/>
                  <a:gd name="T45" fmla="*/ 346023 h 123"/>
                  <a:gd name="T46" fmla="*/ 303021 w 50"/>
                  <a:gd name="T47" fmla="*/ 322430 h 123"/>
                  <a:gd name="T48" fmla="*/ 309086 w 50"/>
                  <a:gd name="T49" fmla="*/ 317036 h 123"/>
                  <a:gd name="T50" fmla="*/ 309086 w 50"/>
                  <a:gd name="T51" fmla="*/ 263836 h 123"/>
                  <a:gd name="T52" fmla="*/ 321235 w 50"/>
                  <a:gd name="T53" fmla="*/ 246067 h 123"/>
                  <a:gd name="T54" fmla="*/ 327228 w 50"/>
                  <a:gd name="T55" fmla="*/ 240664 h 123"/>
                  <a:gd name="T56" fmla="*/ 327228 w 50"/>
                  <a:gd name="T57" fmla="*/ 240664 h 123"/>
                  <a:gd name="T58" fmla="*/ 321235 w 50"/>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123"/>
                  <a:gd name="T92" fmla="*/ 50 w 5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123">
                    <a:moveTo>
                      <a:pt x="49" y="4"/>
                    </a:moveTo>
                    <a:cubicBezTo>
                      <a:pt x="49" y="3"/>
                      <a:pt x="49" y="2"/>
                      <a:pt x="48" y="2"/>
                    </a:cubicBezTo>
                    <a:cubicBezTo>
                      <a:pt x="48" y="1"/>
                      <a:pt x="47" y="1"/>
                      <a:pt x="47" y="1"/>
                    </a:cubicBezTo>
                    <a:cubicBezTo>
                      <a:pt x="46" y="0"/>
                      <a:pt x="44" y="0"/>
                      <a:pt x="42" y="2"/>
                    </a:cubicBezTo>
                    <a:cubicBezTo>
                      <a:pt x="39" y="5"/>
                      <a:pt x="36" y="11"/>
                      <a:pt x="36" y="17"/>
                    </a:cubicBezTo>
                    <a:cubicBezTo>
                      <a:pt x="36" y="19"/>
                      <a:pt x="37" y="22"/>
                      <a:pt x="37" y="24"/>
                    </a:cubicBezTo>
                    <a:cubicBezTo>
                      <a:pt x="32" y="29"/>
                      <a:pt x="34" y="36"/>
                      <a:pt x="33" y="43"/>
                    </a:cubicBezTo>
                    <a:cubicBezTo>
                      <a:pt x="33" y="43"/>
                      <a:pt x="33" y="44"/>
                      <a:pt x="33" y="44"/>
                    </a:cubicBezTo>
                    <a:cubicBezTo>
                      <a:pt x="33" y="45"/>
                      <a:pt x="32" y="47"/>
                      <a:pt x="31" y="47"/>
                    </a:cubicBezTo>
                    <a:cubicBezTo>
                      <a:pt x="27" y="51"/>
                      <a:pt x="25" y="56"/>
                      <a:pt x="22" y="62"/>
                    </a:cubicBezTo>
                    <a:cubicBezTo>
                      <a:pt x="22" y="63"/>
                      <a:pt x="21" y="65"/>
                      <a:pt x="21" y="66"/>
                    </a:cubicBezTo>
                    <a:cubicBezTo>
                      <a:pt x="17" y="70"/>
                      <a:pt x="14" y="75"/>
                      <a:pt x="11" y="80"/>
                    </a:cubicBezTo>
                    <a:cubicBezTo>
                      <a:pt x="4" y="92"/>
                      <a:pt x="0" y="107"/>
                      <a:pt x="0" y="119"/>
                    </a:cubicBezTo>
                    <a:cubicBezTo>
                      <a:pt x="0" y="120"/>
                      <a:pt x="0" y="122"/>
                      <a:pt x="1" y="122"/>
                    </a:cubicBezTo>
                    <a:cubicBezTo>
                      <a:pt x="2" y="123"/>
                      <a:pt x="2" y="123"/>
                      <a:pt x="3" y="123"/>
                    </a:cubicBezTo>
                    <a:cubicBezTo>
                      <a:pt x="4" y="123"/>
                      <a:pt x="5" y="123"/>
                      <a:pt x="7" y="122"/>
                    </a:cubicBezTo>
                    <a:cubicBezTo>
                      <a:pt x="11" y="120"/>
                      <a:pt x="14" y="115"/>
                      <a:pt x="14" y="110"/>
                    </a:cubicBezTo>
                    <a:cubicBezTo>
                      <a:pt x="15" y="103"/>
                      <a:pt x="17" y="95"/>
                      <a:pt x="21" y="89"/>
                    </a:cubicBezTo>
                    <a:cubicBezTo>
                      <a:pt x="23" y="84"/>
                      <a:pt x="27" y="79"/>
                      <a:pt x="30" y="76"/>
                    </a:cubicBezTo>
                    <a:cubicBezTo>
                      <a:pt x="31" y="75"/>
                      <a:pt x="33" y="73"/>
                      <a:pt x="34" y="72"/>
                    </a:cubicBezTo>
                    <a:cubicBezTo>
                      <a:pt x="35" y="71"/>
                      <a:pt x="36" y="65"/>
                      <a:pt x="37" y="64"/>
                    </a:cubicBezTo>
                    <a:cubicBezTo>
                      <a:pt x="39" y="58"/>
                      <a:pt x="40" y="57"/>
                      <a:pt x="42" y="56"/>
                    </a:cubicBezTo>
                    <a:cubicBezTo>
                      <a:pt x="42" y="56"/>
                      <a:pt x="42" y="55"/>
                      <a:pt x="43" y="55"/>
                    </a:cubicBezTo>
                    <a:cubicBezTo>
                      <a:pt x="46" y="51"/>
                      <a:pt x="46" y="51"/>
                      <a:pt x="46" y="51"/>
                    </a:cubicBezTo>
                    <a:cubicBezTo>
                      <a:pt x="46" y="51"/>
                      <a:pt x="47" y="50"/>
                      <a:pt x="47" y="50"/>
                    </a:cubicBezTo>
                    <a:cubicBezTo>
                      <a:pt x="47" y="48"/>
                      <a:pt x="46" y="43"/>
                      <a:pt x="47" y="42"/>
                    </a:cubicBezTo>
                    <a:cubicBezTo>
                      <a:pt x="47" y="41"/>
                      <a:pt x="48" y="39"/>
                      <a:pt x="49" y="39"/>
                    </a:cubicBezTo>
                    <a:cubicBezTo>
                      <a:pt x="50" y="38"/>
                      <a:pt x="50" y="38"/>
                      <a:pt x="50" y="38"/>
                    </a:cubicBezTo>
                    <a:cubicBezTo>
                      <a:pt x="50" y="38"/>
                      <a:pt x="50" y="38"/>
                      <a:pt x="50" y="38"/>
                    </a:cubicBezTo>
                    <a:lnTo>
                      <a:pt x="49" y="4"/>
                    </a:lnTo>
                    <a:close/>
                  </a:path>
                </a:pathLst>
              </a:custGeom>
              <a:solidFill>
                <a:srgbClr val="7CB061"/>
              </a:solidFill>
              <a:ln w="9525">
                <a:noFill/>
                <a:round/>
                <a:headEnd/>
                <a:tailEnd/>
              </a:ln>
            </p:spPr>
            <p:txBody>
              <a:bodyPr/>
              <a:lstStyle/>
              <a:p>
                <a:endParaRPr lang="en-US"/>
              </a:p>
            </p:txBody>
          </p:sp>
          <p:sp>
            <p:nvSpPr>
              <p:cNvPr id="29151" name="Freeform 1322"/>
              <p:cNvSpPr>
                <a:spLocks/>
              </p:cNvSpPr>
              <p:nvPr/>
            </p:nvSpPr>
            <p:spPr bwMode="auto">
              <a:xfrm>
                <a:off x="1503" y="2196"/>
                <a:ext cx="104" cy="255"/>
              </a:xfrm>
              <a:custGeom>
                <a:avLst/>
                <a:gdLst>
                  <a:gd name="T0" fmla="*/ 321235 w 50"/>
                  <a:gd name="T1" fmla="*/ 24843 h 123"/>
                  <a:gd name="T2" fmla="*/ 315671 w 50"/>
                  <a:gd name="T3" fmla="*/ 11983 h 123"/>
                  <a:gd name="T4" fmla="*/ 309086 w 50"/>
                  <a:gd name="T5" fmla="*/ 5780 h 123"/>
                  <a:gd name="T6" fmla="*/ 274042 w 50"/>
                  <a:gd name="T7" fmla="*/ 11983 h 123"/>
                  <a:gd name="T8" fmla="*/ 242711 w 50"/>
                  <a:gd name="T9" fmla="*/ 106777 h 123"/>
                  <a:gd name="T10" fmla="*/ 242711 w 50"/>
                  <a:gd name="T11" fmla="*/ 152923 h 123"/>
                  <a:gd name="T12" fmla="*/ 218639 w 50"/>
                  <a:gd name="T13" fmla="*/ 271610 h 123"/>
                  <a:gd name="T14" fmla="*/ 218639 w 50"/>
                  <a:gd name="T15" fmla="*/ 277361 h 123"/>
                  <a:gd name="T16" fmla="*/ 201791 w 50"/>
                  <a:gd name="T17" fmla="*/ 303402 h 123"/>
                  <a:gd name="T18" fmla="*/ 145683 w 50"/>
                  <a:gd name="T19" fmla="*/ 392053 h 123"/>
                  <a:gd name="T20" fmla="*/ 139115 w 50"/>
                  <a:gd name="T21" fmla="*/ 416604 h 123"/>
                  <a:gd name="T22" fmla="*/ 72964 w 50"/>
                  <a:gd name="T23" fmla="*/ 504357 h 123"/>
                  <a:gd name="T24" fmla="*/ 0 w 50"/>
                  <a:gd name="T25" fmla="*/ 750786 h 123"/>
                  <a:gd name="T26" fmla="*/ 5913 w 50"/>
                  <a:gd name="T27" fmla="*/ 769831 h 123"/>
                  <a:gd name="T28" fmla="*/ 18215 w 50"/>
                  <a:gd name="T29" fmla="*/ 775967 h 123"/>
                  <a:gd name="T30" fmla="*/ 46642 w 50"/>
                  <a:gd name="T31" fmla="*/ 769831 h 123"/>
                  <a:gd name="T32" fmla="*/ 91096 w 50"/>
                  <a:gd name="T33" fmla="*/ 694185 h 123"/>
                  <a:gd name="T34" fmla="*/ 139115 w 50"/>
                  <a:gd name="T35" fmla="*/ 563094 h 123"/>
                  <a:gd name="T36" fmla="*/ 195241 w 50"/>
                  <a:gd name="T37" fmla="*/ 481135 h 123"/>
                  <a:gd name="T38" fmla="*/ 224557 w 50"/>
                  <a:gd name="T39" fmla="*/ 453512 h 123"/>
                  <a:gd name="T40" fmla="*/ 242711 w 50"/>
                  <a:gd name="T41" fmla="*/ 404764 h 123"/>
                  <a:gd name="T42" fmla="*/ 274042 w 50"/>
                  <a:gd name="T43" fmla="*/ 352298 h 123"/>
                  <a:gd name="T44" fmla="*/ 280592 w 50"/>
                  <a:gd name="T45" fmla="*/ 346023 h 123"/>
                  <a:gd name="T46" fmla="*/ 303021 w 50"/>
                  <a:gd name="T47" fmla="*/ 322430 h 123"/>
                  <a:gd name="T48" fmla="*/ 309086 w 50"/>
                  <a:gd name="T49" fmla="*/ 317036 h 123"/>
                  <a:gd name="T50" fmla="*/ 309086 w 50"/>
                  <a:gd name="T51" fmla="*/ 263836 h 123"/>
                  <a:gd name="T52" fmla="*/ 321235 w 50"/>
                  <a:gd name="T53" fmla="*/ 246067 h 123"/>
                  <a:gd name="T54" fmla="*/ 327228 w 50"/>
                  <a:gd name="T55" fmla="*/ 240664 h 123"/>
                  <a:gd name="T56" fmla="*/ 327228 w 50"/>
                  <a:gd name="T57" fmla="*/ 240664 h 123"/>
                  <a:gd name="T58" fmla="*/ 321235 w 50"/>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123"/>
                  <a:gd name="T92" fmla="*/ 50 w 5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123">
                    <a:moveTo>
                      <a:pt x="49" y="4"/>
                    </a:moveTo>
                    <a:cubicBezTo>
                      <a:pt x="49" y="3"/>
                      <a:pt x="49" y="2"/>
                      <a:pt x="48" y="2"/>
                    </a:cubicBezTo>
                    <a:cubicBezTo>
                      <a:pt x="47" y="1"/>
                      <a:pt x="47" y="1"/>
                      <a:pt x="47" y="1"/>
                    </a:cubicBezTo>
                    <a:cubicBezTo>
                      <a:pt x="46" y="0"/>
                      <a:pt x="44" y="0"/>
                      <a:pt x="42" y="2"/>
                    </a:cubicBezTo>
                    <a:cubicBezTo>
                      <a:pt x="39" y="5"/>
                      <a:pt x="36" y="11"/>
                      <a:pt x="37" y="17"/>
                    </a:cubicBezTo>
                    <a:cubicBezTo>
                      <a:pt x="37" y="19"/>
                      <a:pt x="37" y="22"/>
                      <a:pt x="37" y="24"/>
                    </a:cubicBezTo>
                    <a:cubicBezTo>
                      <a:pt x="32" y="29"/>
                      <a:pt x="34" y="36"/>
                      <a:pt x="33" y="43"/>
                    </a:cubicBezTo>
                    <a:cubicBezTo>
                      <a:pt x="33" y="44"/>
                      <a:pt x="33" y="44"/>
                      <a:pt x="33" y="44"/>
                    </a:cubicBezTo>
                    <a:cubicBezTo>
                      <a:pt x="33" y="45"/>
                      <a:pt x="32" y="47"/>
                      <a:pt x="31" y="48"/>
                    </a:cubicBezTo>
                    <a:cubicBezTo>
                      <a:pt x="27" y="51"/>
                      <a:pt x="25" y="56"/>
                      <a:pt x="22" y="62"/>
                    </a:cubicBezTo>
                    <a:cubicBezTo>
                      <a:pt x="22" y="63"/>
                      <a:pt x="21" y="65"/>
                      <a:pt x="21" y="66"/>
                    </a:cubicBezTo>
                    <a:cubicBezTo>
                      <a:pt x="17" y="70"/>
                      <a:pt x="14" y="75"/>
                      <a:pt x="11" y="80"/>
                    </a:cubicBezTo>
                    <a:cubicBezTo>
                      <a:pt x="4" y="92"/>
                      <a:pt x="0" y="107"/>
                      <a:pt x="0" y="119"/>
                    </a:cubicBezTo>
                    <a:cubicBezTo>
                      <a:pt x="0" y="120"/>
                      <a:pt x="0" y="122"/>
                      <a:pt x="1" y="122"/>
                    </a:cubicBezTo>
                    <a:cubicBezTo>
                      <a:pt x="2" y="123"/>
                      <a:pt x="2" y="123"/>
                      <a:pt x="3" y="123"/>
                    </a:cubicBezTo>
                    <a:cubicBezTo>
                      <a:pt x="4" y="123"/>
                      <a:pt x="5" y="123"/>
                      <a:pt x="7" y="122"/>
                    </a:cubicBezTo>
                    <a:cubicBezTo>
                      <a:pt x="11" y="120"/>
                      <a:pt x="14" y="115"/>
                      <a:pt x="14" y="110"/>
                    </a:cubicBezTo>
                    <a:cubicBezTo>
                      <a:pt x="15" y="103"/>
                      <a:pt x="17" y="95"/>
                      <a:pt x="21" y="89"/>
                    </a:cubicBezTo>
                    <a:cubicBezTo>
                      <a:pt x="23" y="84"/>
                      <a:pt x="26" y="79"/>
                      <a:pt x="30" y="76"/>
                    </a:cubicBezTo>
                    <a:cubicBezTo>
                      <a:pt x="30" y="75"/>
                      <a:pt x="33" y="73"/>
                      <a:pt x="34" y="72"/>
                    </a:cubicBezTo>
                    <a:cubicBezTo>
                      <a:pt x="35" y="71"/>
                      <a:pt x="36" y="65"/>
                      <a:pt x="37" y="64"/>
                    </a:cubicBezTo>
                    <a:cubicBezTo>
                      <a:pt x="39" y="59"/>
                      <a:pt x="40" y="57"/>
                      <a:pt x="42" y="56"/>
                    </a:cubicBezTo>
                    <a:cubicBezTo>
                      <a:pt x="42" y="56"/>
                      <a:pt x="42" y="55"/>
                      <a:pt x="43" y="55"/>
                    </a:cubicBezTo>
                    <a:cubicBezTo>
                      <a:pt x="46" y="51"/>
                      <a:pt x="46" y="51"/>
                      <a:pt x="46" y="51"/>
                    </a:cubicBezTo>
                    <a:cubicBezTo>
                      <a:pt x="46" y="51"/>
                      <a:pt x="46" y="50"/>
                      <a:pt x="47" y="50"/>
                    </a:cubicBezTo>
                    <a:cubicBezTo>
                      <a:pt x="47" y="48"/>
                      <a:pt x="46" y="43"/>
                      <a:pt x="47" y="42"/>
                    </a:cubicBezTo>
                    <a:cubicBezTo>
                      <a:pt x="47" y="41"/>
                      <a:pt x="48" y="39"/>
                      <a:pt x="49" y="39"/>
                    </a:cubicBezTo>
                    <a:cubicBezTo>
                      <a:pt x="50" y="38"/>
                      <a:pt x="50" y="38"/>
                      <a:pt x="50" y="38"/>
                    </a:cubicBezTo>
                    <a:cubicBezTo>
                      <a:pt x="50" y="38"/>
                      <a:pt x="50" y="38"/>
                      <a:pt x="50" y="38"/>
                    </a:cubicBezTo>
                    <a:lnTo>
                      <a:pt x="49" y="4"/>
                    </a:lnTo>
                    <a:close/>
                  </a:path>
                </a:pathLst>
              </a:custGeom>
              <a:solidFill>
                <a:srgbClr val="7CB162"/>
              </a:solidFill>
              <a:ln w="9525">
                <a:noFill/>
                <a:round/>
                <a:headEnd/>
                <a:tailEnd/>
              </a:ln>
            </p:spPr>
            <p:txBody>
              <a:bodyPr/>
              <a:lstStyle/>
              <a:p>
                <a:endParaRPr lang="en-US"/>
              </a:p>
            </p:txBody>
          </p:sp>
          <p:sp>
            <p:nvSpPr>
              <p:cNvPr id="29152" name="Freeform 1323"/>
              <p:cNvSpPr>
                <a:spLocks/>
              </p:cNvSpPr>
              <p:nvPr/>
            </p:nvSpPr>
            <p:spPr bwMode="auto">
              <a:xfrm>
                <a:off x="1503" y="2196"/>
                <a:ext cx="104" cy="255"/>
              </a:xfrm>
              <a:custGeom>
                <a:avLst/>
                <a:gdLst>
                  <a:gd name="T0" fmla="*/ 321235 w 50"/>
                  <a:gd name="T1" fmla="*/ 24843 h 123"/>
                  <a:gd name="T2" fmla="*/ 315671 w 50"/>
                  <a:gd name="T3" fmla="*/ 11983 h 123"/>
                  <a:gd name="T4" fmla="*/ 309086 w 50"/>
                  <a:gd name="T5" fmla="*/ 5780 h 123"/>
                  <a:gd name="T6" fmla="*/ 274042 w 50"/>
                  <a:gd name="T7" fmla="*/ 11983 h 123"/>
                  <a:gd name="T8" fmla="*/ 242711 w 50"/>
                  <a:gd name="T9" fmla="*/ 106777 h 123"/>
                  <a:gd name="T10" fmla="*/ 242711 w 50"/>
                  <a:gd name="T11" fmla="*/ 152923 h 123"/>
                  <a:gd name="T12" fmla="*/ 218639 w 50"/>
                  <a:gd name="T13" fmla="*/ 271610 h 123"/>
                  <a:gd name="T14" fmla="*/ 218639 w 50"/>
                  <a:gd name="T15" fmla="*/ 277361 h 123"/>
                  <a:gd name="T16" fmla="*/ 201791 w 50"/>
                  <a:gd name="T17" fmla="*/ 303402 h 123"/>
                  <a:gd name="T18" fmla="*/ 145683 w 50"/>
                  <a:gd name="T19" fmla="*/ 392053 h 123"/>
                  <a:gd name="T20" fmla="*/ 139115 w 50"/>
                  <a:gd name="T21" fmla="*/ 416604 h 123"/>
                  <a:gd name="T22" fmla="*/ 72964 w 50"/>
                  <a:gd name="T23" fmla="*/ 504357 h 123"/>
                  <a:gd name="T24" fmla="*/ 0 w 50"/>
                  <a:gd name="T25" fmla="*/ 750786 h 123"/>
                  <a:gd name="T26" fmla="*/ 5913 w 50"/>
                  <a:gd name="T27" fmla="*/ 769831 h 123"/>
                  <a:gd name="T28" fmla="*/ 18215 w 50"/>
                  <a:gd name="T29" fmla="*/ 775967 h 123"/>
                  <a:gd name="T30" fmla="*/ 46642 w 50"/>
                  <a:gd name="T31" fmla="*/ 762773 h 123"/>
                  <a:gd name="T32" fmla="*/ 91096 w 50"/>
                  <a:gd name="T33" fmla="*/ 694185 h 123"/>
                  <a:gd name="T34" fmla="*/ 139115 w 50"/>
                  <a:gd name="T35" fmla="*/ 563094 h 123"/>
                  <a:gd name="T36" fmla="*/ 195241 w 50"/>
                  <a:gd name="T37" fmla="*/ 481135 h 123"/>
                  <a:gd name="T38" fmla="*/ 224557 w 50"/>
                  <a:gd name="T39" fmla="*/ 453512 h 123"/>
                  <a:gd name="T40" fmla="*/ 242711 w 50"/>
                  <a:gd name="T41" fmla="*/ 404764 h 123"/>
                  <a:gd name="T42" fmla="*/ 274042 w 50"/>
                  <a:gd name="T43" fmla="*/ 352298 h 123"/>
                  <a:gd name="T44" fmla="*/ 280592 w 50"/>
                  <a:gd name="T45" fmla="*/ 346023 h 123"/>
                  <a:gd name="T46" fmla="*/ 303021 w 50"/>
                  <a:gd name="T47" fmla="*/ 322430 h 123"/>
                  <a:gd name="T48" fmla="*/ 303021 w 50"/>
                  <a:gd name="T49" fmla="*/ 317036 h 123"/>
                  <a:gd name="T50" fmla="*/ 309086 w 50"/>
                  <a:gd name="T51" fmla="*/ 263836 h 123"/>
                  <a:gd name="T52" fmla="*/ 321235 w 50"/>
                  <a:gd name="T53" fmla="*/ 246067 h 123"/>
                  <a:gd name="T54" fmla="*/ 327228 w 50"/>
                  <a:gd name="T55" fmla="*/ 240664 h 123"/>
                  <a:gd name="T56" fmla="*/ 327228 w 50"/>
                  <a:gd name="T57" fmla="*/ 240664 h 123"/>
                  <a:gd name="T58" fmla="*/ 321235 w 50"/>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123"/>
                  <a:gd name="T92" fmla="*/ 50 w 5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123">
                    <a:moveTo>
                      <a:pt x="49" y="4"/>
                    </a:moveTo>
                    <a:cubicBezTo>
                      <a:pt x="49" y="3"/>
                      <a:pt x="49" y="2"/>
                      <a:pt x="48" y="2"/>
                    </a:cubicBezTo>
                    <a:cubicBezTo>
                      <a:pt x="47" y="1"/>
                      <a:pt x="47" y="1"/>
                      <a:pt x="47" y="1"/>
                    </a:cubicBezTo>
                    <a:cubicBezTo>
                      <a:pt x="46" y="0"/>
                      <a:pt x="44" y="0"/>
                      <a:pt x="42" y="2"/>
                    </a:cubicBezTo>
                    <a:cubicBezTo>
                      <a:pt x="39" y="5"/>
                      <a:pt x="36" y="12"/>
                      <a:pt x="37" y="17"/>
                    </a:cubicBezTo>
                    <a:cubicBezTo>
                      <a:pt x="37" y="19"/>
                      <a:pt x="37" y="22"/>
                      <a:pt x="37" y="24"/>
                    </a:cubicBezTo>
                    <a:cubicBezTo>
                      <a:pt x="32" y="29"/>
                      <a:pt x="34" y="36"/>
                      <a:pt x="33" y="43"/>
                    </a:cubicBezTo>
                    <a:cubicBezTo>
                      <a:pt x="33" y="44"/>
                      <a:pt x="33" y="44"/>
                      <a:pt x="33" y="44"/>
                    </a:cubicBezTo>
                    <a:cubicBezTo>
                      <a:pt x="33" y="45"/>
                      <a:pt x="32" y="47"/>
                      <a:pt x="31" y="48"/>
                    </a:cubicBezTo>
                    <a:cubicBezTo>
                      <a:pt x="28" y="51"/>
                      <a:pt x="25" y="56"/>
                      <a:pt x="22" y="62"/>
                    </a:cubicBezTo>
                    <a:cubicBezTo>
                      <a:pt x="22" y="63"/>
                      <a:pt x="21" y="65"/>
                      <a:pt x="21" y="66"/>
                    </a:cubicBezTo>
                    <a:cubicBezTo>
                      <a:pt x="17" y="70"/>
                      <a:pt x="14" y="75"/>
                      <a:pt x="11" y="80"/>
                    </a:cubicBezTo>
                    <a:cubicBezTo>
                      <a:pt x="4" y="92"/>
                      <a:pt x="0" y="107"/>
                      <a:pt x="0" y="119"/>
                    </a:cubicBezTo>
                    <a:cubicBezTo>
                      <a:pt x="0" y="120"/>
                      <a:pt x="0" y="122"/>
                      <a:pt x="1" y="122"/>
                    </a:cubicBezTo>
                    <a:cubicBezTo>
                      <a:pt x="2" y="123"/>
                      <a:pt x="2" y="123"/>
                      <a:pt x="3" y="123"/>
                    </a:cubicBezTo>
                    <a:cubicBezTo>
                      <a:pt x="4" y="123"/>
                      <a:pt x="5" y="123"/>
                      <a:pt x="7" y="121"/>
                    </a:cubicBezTo>
                    <a:cubicBezTo>
                      <a:pt x="11" y="119"/>
                      <a:pt x="14" y="115"/>
                      <a:pt x="14" y="110"/>
                    </a:cubicBezTo>
                    <a:cubicBezTo>
                      <a:pt x="15" y="103"/>
                      <a:pt x="17" y="95"/>
                      <a:pt x="21" y="89"/>
                    </a:cubicBezTo>
                    <a:cubicBezTo>
                      <a:pt x="23" y="84"/>
                      <a:pt x="26" y="79"/>
                      <a:pt x="30" y="76"/>
                    </a:cubicBezTo>
                    <a:cubicBezTo>
                      <a:pt x="30" y="75"/>
                      <a:pt x="33" y="73"/>
                      <a:pt x="34" y="72"/>
                    </a:cubicBezTo>
                    <a:cubicBezTo>
                      <a:pt x="34" y="71"/>
                      <a:pt x="36" y="65"/>
                      <a:pt x="37" y="64"/>
                    </a:cubicBezTo>
                    <a:cubicBezTo>
                      <a:pt x="39" y="59"/>
                      <a:pt x="40" y="57"/>
                      <a:pt x="42" y="56"/>
                    </a:cubicBezTo>
                    <a:cubicBezTo>
                      <a:pt x="42" y="56"/>
                      <a:pt x="42" y="55"/>
                      <a:pt x="43" y="55"/>
                    </a:cubicBezTo>
                    <a:cubicBezTo>
                      <a:pt x="46" y="51"/>
                      <a:pt x="46" y="51"/>
                      <a:pt x="46" y="51"/>
                    </a:cubicBezTo>
                    <a:cubicBezTo>
                      <a:pt x="46" y="51"/>
                      <a:pt x="46" y="50"/>
                      <a:pt x="46" y="50"/>
                    </a:cubicBezTo>
                    <a:cubicBezTo>
                      <a:pt x="47" y="47"/>
                      <a:pt x="46" y="43"/>
                      <a:pt x="47" y="42"/>
                    </a:cubicBezTo>
                    <a:cubicBezTo>
                      <a:pt x="47" y="41"/>
                      <a:pt x="47" y="39"/>
                      <a:pt x="49" y="39"/>
                    </a:cubicBezTo>
                    <a:cubicBezTo>
                      <a:pt x="50" y="38"/>
                      <a:pt x="50" y="38"/>
                      <a:pt x="50" y="38"/>
                    </a:cubicBezTo>
                    <a:cubicBezTo>
                      <a:pt x="50" y="38"/>
                      <a:pt x="50" y="38"/>
                      <a:pt x="50" y="38"/>
                    </a:cubicBezTo>
                    <a:lnTo>
                      <a:pt x="49" y="4"/>
                    </a:lnTo>
                    <a:close/>
                  </a:path>
                </a:pathLst>
              </a:custGeom>
              <a:solidFill>
                <a:srgbClr val="7DB163"/>
              </a:solidFill>
              <a:ln w="9525">
                <a:noFill/>
                <a:round/>
                <a:headEnd/>
                <a:tailEnd/>
              </a:ln>
            </p:spPr>
            <p:txBody>
              <a:bodyPr/>
              <a:lstStyle/>
              <a:p>
                <a:endParaRPr lang="en-US"/>
              </a:p>
            </p:txBody>
          </p:sp>
          <p:sp>
            <p:nvSpPr>
              <p:cNvPr id="29153" name="Freeform 1324"/>
              <p:cNvSpPr>
                <a:spLocks/>
              </p:cNvSpPr>
              <p:nvPr/>
            </p:nvSpPr>
            <p:spPr bwMode="auto">
              <a:xfrm>
                <a:off x="1503" y="2196"/>
                <a:ext cx="104" cy="255"/>
              </a:xfrm>
              <a:custGeom>
                <a:avLst/>
                <a:gdLst>
                  <a:gd name="T0" fmla="*/ 321235 w 50"/>
                  <a:gd name="T1" fmla="*/ 24843 h 123"/>
                  <a:gd name="T2" fmla="*/ 315671 w 50"/>
                  <a:gd name="T3" fmla="*/ 11983 h 123"/>
                  <a:gd name="T4" fmla="*/ 303021 w 50"/>
                  <a:gd name="T5" fmla="*/ 5780 h 123"/>
                  <a:gd name="T6" fmla="*/ 274042 w 50"/>
                  <a:gd name="T7" fmla="*/ 11983 h 123"/>
                  <a:gd name="T8" fmla="*/ 242711 w 50"/>
                  <a:gd name="T9" fmla="*/ 113201 h 123"/>
                  <a:gd name="T10" fmla="*/ 242711 w 50"/>
                  <a:gd name="T11" fmla="*/ 152923 h 123"/>
                  <a:gd name="T12" fmla="*/ 218639 w 50"/>
                  <a:gd name="T13" fmla="*/ 271610 h 123"/>
                  <a:gd name="T14" fmla="*/ 218639 w 50"/>
                  <a:gd name="T15" fmla="*/ 277361 h 123"/>
                  <a:gd name="T16" fmla="*/ 201791 w 50"/>
                  <a:gd name="T17" fmla="*/ 303402 h 123"/>
                  <a:gd name="T18" fmla="*/ 145683 w 50"/>
                  <a:gd name="T19" fmla="*/ 392053 h 123"/>
                  <a:gd name="T20" fmla="*/ 139115 w 50"/>
                  <a:gd name="T21" fmla="*/ 416604 h 123"/>
                  <a:gd name="T22" fmla="*/ 72964 w 50"/>
                  <a:gd name="T23" fmla="*/ 504357 h 123"/>
                  <a:gd name="T24" fmla="*/ 0 w 50"/>
                  <a:gd name="T25" fmla="*/ 750786 h 123"/>
                  <a:gd name="T26" fmla="*/ 5913 w 50"/>
                  <a:gd name="T27" fmla="*/ 769831 h 123"/>
                  <a:gd name="T28" fmla="*/ 18215 w 50"/>
                  <a:gd name="T29" fmla="*/ 775967 h 123"/>
                  <a:gd name="T30" fmla="*/ 46642 w 50"/>
                  <a:gd name="T31" fmla="*/ 762773 h 123"/>
                  <a:gd name="T32" fmla="*/ 91096 w 50"/>
                  <a:gd name="T33" fmla="*/ 694185 h 123"/>
                  <a:gd name="T34" fmla="*/ 139115 w 50"/>
                  <a:gd name="T35" fmla="*/ 563094 h 123"/>
                  <a:gd name="T36" fmla="*/ 195241 w 50"/>
                  <a:gd name="T37" fmla="*/ 481135 h 123"/>
                  <a:gd name="T38" fmla="*/ 224557 w 50"/>
                  <a:gd name="T39" fmla="*/ 453512 h 123"/>
                  <a:gd name="T40" fmla="*/ 242711 w 50"/>
                  <a:gd name="T41" fmla="*/ 404764 h 123"/>
                  <a:gd name="T42" fmla="*/ 274042 w 50"/>
                  <a:gd name="T43" fmla="*/ 352298 h 123"/>
                  <a:gd name="T44" fmla="*/ 274042 w 50"/>
                  <a:gd name="T45" fmla="*/ 346023 h 123"/>
                  <a:gd name="T46" fmla="*/ 303021 w 50"/>
                  <a:gd name="T47" fmla="*/ 322430 h 123"/>
                  <a:gd name="T48" fmla="*/ 303021 w 50"/>
                  <a:gd name="T49" fmla="*/ 317036 h 123"/>
                  <a:gd name="T50" fmla="*/ 309086 w 50"/>
                  <a:gd name="T51" fmla="*/ 263836 h 123"/>
                  <a:gd name="T52" fmla="*/ 321235 w 50"/>
                  <a:gd name="T53" fmla="*/ 246067 h 123"/>
                  <a:gd name="T54" fmla="*/ 327228 w 50"/>
                  <a:gd name="T55" fmla="*/ 240664 h 123"/>
                  <a:gd name="T56" fmla="*/ 327228 w 50"/>
                  <a:gd name="T57" fmla="*/ 240664 h 123"/>
                  <a:gd name="T58" fmla="*/ 321235 w 50"/>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123"/>
                  <a:gd name="T92" fmla="*/ 50 w 5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123">
                    <a:moveTo>
                      <a:pt x="49" y="4"/>
                    </a:moveTo>
                    <a:cubicBezTo>
                      <a:pt x="49" y="3"/>
                      <a:pt x="49" y="2"/>
                      <a:pt x="48" y="2"/>
                    </a:cubicBezTo>
                    <a:cubicBezTo>
                      <a:pt x="47" y="1"/>
                      <a:pt x="47" y="1"/>
                      <a:pt x="46" y="1"/>
                    </a:cubicBezTo>
                    <a:cubicBezTo>
                      <a:pt x="45" y="0"/>
                      <a:pt x="44" y="0"/>
                      <a:pt x="42" y="2"/>
                    </a:cubicBezTo>
                    <a:cubicBezTo>
                      <a:pt x="39" y="5"/>
                      <a:pt x="37" y="12"/>
                      <a:pt x="37" y="18"/>
                    </a:cubicBezTo>
                    <a:cubicBezTo>
                      <a:pt x="37" y="19"/>
                      <a:pt x="37" y="22"/>
                      <a:pt x="37" y="24"/>
                    </a:cubicBezTo>
                    <a:cubicBezTo>
                      <a:pt x="32" y="30"/>
                      <a:pt x="34" y="36"/>
                      <a:pt x="33" y="43"/>
                    </a:cubicBezTo>
                    <a:cubicBezTo>
                      <a:pt x="33" y="44"/>
                      <a:pt x="33" y="44"/>
                      <a:pt x="33" y="44"/>
                    </a:cubicBezTo>
                    <a:cubicBezTo>
                      <a:pt x="33" y="45"/>
                      <a:pt x="32" y="47"/>
                      <a:pt x="31" y="48"/>
                    </a:cubicBezTo>
                    <a:cubicBezTo>
                      <a:pt x="28" y="51"/>
                      <a:pt x="25" y="56"/>
                      <a:pt x="22" y="62"/>
                    </a:cubicBezTo>
                    <a:cubicBezTo>
                      <a:pt x="22" y="63"/>
                      <a:pt x="21" y="65"/>
                      <a:pt x="21" y="66"/>
                    </a:cubicBezTo>
                    <a:cubicBezTo>
                      <a:pt x="17" y="70"/>
                      <a:pt x="14" y="75"/>
                      <a:pt x="11" y="80"/>
                    </a:cubicBezTo>
                    <a:cubicBezTo>
                      <a:pt x="4" y="92"/>
                      <a:pt x="0" y="107"/>
                      <a:pt x="0" y="119"/>
                    </a:cubicBezTo>
                    <a:cubicBezTo>
                      <a:pt x="0" y="120"/>
                      <a:pt x="0" y="122"/>
                      <a:pt x="1" y="122"/>
                    </a:cubicBezTo>
                    <a:cubicBezTo>
                      <a:pt x="2" y="123"/>
                      <a:pt x="3" y="123"/>
                      <a:pt x="3" y="123"/>
                    </a:cubicBezTo>
                    <a:cubicBezTo>
                      <a:pt x="4" y="123"/>
                      <a:pt x="6" y="123"/>
                      <a:pt x="7" y="121"/>
                    </a:cubicBezTo>
                    <a:cubicBezTo>
                      <a:pt x="11" y="119"/>
                      <a:pt x="14" y="115"/>
                      <a:pt x="14" y="110"/>
                    </a:cubicBezTo>
                    <a:cubicBezTo>
                      <a:pt x="15" y="103"/>
                      <a:pt x="17" y="95"/>
                      <a:pt x="21" y="89"/>
                    </a:cubicBezTo>
                    <a:cubicBezTo>
                      <a:pt x="23" y="84"/>
                      <a:pt x="26" y="79"/>
                      <a:pt x="30" y="76"/>
                    </a:cubicBezTo>
                    <a:cubicBezTo>
                      <a:pt x="30" y="75"/>
                      <a:pt x="33" y="73"/>
                      <a:pt x="34" y="72"/>
                    </a:cubicBezTo>
                    <a:cubicBezTo>
                      <a:pt x="34" y="71"/>
                      <a:pt x="36" y="65"/>
                      <a:pt x="37" y="64"/>
                    </a:cubicBezTo>
                    <a:cubicBezTo>
                      <a:pt x="39" y="59"/>
                      <a:pt x="40" y="57"/>
                      <a:pt x="42" y="56"/>
                    </a:cubicBezTo>
                    <a:cubicBezTo>
                      <a:pt x="42" y="56"/>
                      <a:pt x="42" y="55"/>
                      <a:pt x="42" y="55"/>
                    </a:cubicBezTo>
                    <a:cubicBezTo>
                      <a:pt x="46" y="51"/>
                      <a:pt x="46" y="51"/>
                      <a:pt x="46" y="51"/>
                    </a:cubicBezTo>
                    <a:cubicBezTo>
                      <a:pt x="46" y="51"/>
                      <a:pt x="46" y="50"/>
                      <a:pt x="46" y="50"/>
                    </a:cubicBezTo>
                    <a:cubicBezTo>
                      <a:pt x="47" y="47"/>
                      <a:pt x="46" y="43"/>
                      <a:pt x="47" y="42"/>
                    </a:cubicBezTo>
                    <a:cubicBezTo>
                      <a:pt x="47" y="41"/>
                      <a:pt x="47" y="39"/>
                      <a:pt x="49" y="39"/>
                    </a:cubicBezTo>
                    <a:cubicBezTo>
                      <a:pt x="50" y="38"/>
                      <a:pt x="50" y="38"/>
                      <a:pt x="50" y="38"/>
                    </a:cubicBezTo>
                    <a:cubicBezTo>
                      <a:pt x="50" y="38"/>
                      <a:pt x="50" y="38"/>
                      <a:pt x="50" y="38"/>
                    </a:cubicBezTo>
                    <a:lnTo>
                      <a:pt x="49" y="4"/>
                    </a:lnTo>
                    <a:close/>
                  </a:path>
                </a:pathLst>
              </a:custGeom>
              <a:solidFill>
                <a:srgbClr val="7EB263"/>
              </a:solidFill>
              <a:ln w="9525">
                <a:noFill/>
                <a:round/>
                <a:headEnd/>
                <a:tailEnd/>
              </a:ln>
            </p:spPr>
            <p:txBody>
              <a:bodyPr/>
              <a:lstStyle/>
              <a:p>
                <a:endParaRPr lang="en-US"/>
              </a:p>
            </p:txBody>
          </p:sp>
          <p:sp>
            <p:nvSpPr>
              <p:cNvPr id="29154" name="Freeform 1325"/>
              <p:cNvSpPr>
                <a:spLocks/>
              </p:cNvSpPr>
              <p:nvPr/>
            </p:nvSpPr>
            <p:spPr bwMode="auto">
              <a:xfrm>
                <a:off x="1503" y="2196"/>
                <a:ext cx="104" cy="255"/>
              </a:xfrm>
              <a:custGeom>
                <a:avLst/>
                <a:gdLst>
                  <a:gd name="T0" fmla="*/ 321235 w 50"/>
                  <a:gd name="T1" fmla="*/ 24843 h 123"/>
                  <a:gd name="T2" fmla="*/ 315671 w 50"/>
                  <a:gd name="T3" fmla="*/ 11983 h 123"/>
                  <a:gd name="T4" fmla="*/ 303021 w 50"/>
                  <a:gd name="T5" fmla="*/ 5780 h 123"/>
                  <a:gd name="T6" fmla="*/ 274042 w 50"/>
                  <a:gd name="T7" fmla="*/ 11983 h 123"/>
                  <a:gd name="T8" fmla="*/ 242711 w 50"/>
                  <a:gd name="T9" fmla="*/ 113201 h 123"/>
                  <a:gd name="T10" fmla="*/ 242711 w 50"/>
                  <a:gd name="T11" fmla="*/ 152923 h 123"/>
                  <a:gd name="T12" fmla="*/ 218639 w 50"/>
                  <a:gd name="T13" fmla="*/ 277361 h 123"/>
                  <a:gd name="T14" fmla="*/ 218639 w 50"/>
                  <a:gd name="T15" fmla="*/ 277361 h 123"/>
                  <a:gd name="T16" fmla="*/ 201791 w 50"/>
                  <a:gd name="T17" fmla="*/ 303402 h 123"/>
                  <a:gd name="T18" fmla="*/ 145683 w 50"/>
                  <a:gd name="T19" fmla="*/ 392053 h 123"/>
                  <a:gd name="T20" fmla="*/ 139115 w 50"/>
                  <a:gd name="T21" fmla="*/ 416604 h 123"/>
                  <a:gd name="T22" fmla="*/ 72964 w 50"/>
                  <a:gd name="T23" fmla="*/ 504357 h 123"/>
                  <a:gd name="T24" fmla="*/ 0 w 50"/>
                  <a:gd name="T25" fmla="*/ 750786 h 123"/>
                  <a:gd name="T26" fmla="*/ 5913 w 50"/>
                  <a:gd name="T27" fmla="*/ 769831 h 123"/>
                  <a:gd name="T28" fmla="*/ 18215 w 50"/>
                  <a:gd name="T29" fmla="*/ 775967 h 123"/>
                  <a:gd name="T30" fmla="*/ 46642 w 50"/>
                  <a:gd name="T31" fmla="*/ 762773 h 123"/>
                  <a:gd name="T32" fmla="*/ 91096 w 50"/>
                  <a:gd name="T33" fmla="*/ 694185 h 123"/>
                  <a:gd name="T34" fmla="*/ 139115 w 50"/>
                  <a:gd name="T35" fmla="*/ 563094 h 123"/>
                  <a:gd name="T36" fmla="*/ 195241 w 50"/>
                  <a:gd name="T37" fmla="*/ 481135 h 123"/>
                  <a:gd name="T38" fmla="*/ 218639 w 50"/>
                  <a:gd name="T39" fmla="*/ 453512 h 123"/>
                  <a:gd name="T40" fmla="*/ 242711 w 50"/>
                  <a:gd name="T41" fmla="*/ 404764 h 123"/>
                  <a:gd name="T42" fmla="*/ 274042 w 50"/>
                  <a:gd name="T43" fmla="*/ 352298 h 123"/>
                  <a:gd name="T44" fmla="*/ 274042 w 50"/>
                  <a:gd name="T45" fmla="*/ 346023 h 123"/>
                  <a:gd name="T46" fmla="*/ 297440 w 50"/>
                  <a:gd name="T47" fmla="*/ 322430 h 123"/>
                  <a:gd name="T48" fmla="*/ 303021 w 50"/>
                  <a:gd name="T49" fmla="*/ 317036 h 123"/>
                  <a:gd name="T50" fmla="*/ 303021 w 50"/>
                  <a:gd name="T51" fmla="*/ 263836 h 123"/>
                  <a:gd name="T52" fmla="*/ 321235 w 50"/>
                  <a:gd name="T53" fmla="*/ 246067 h 123"/>
                  <a:gd name="T54" fmla="*/ 327228 w 50"/>
                  <a:gd name="T55" fmla="*/ 240664 h 123"/>
                  <a:gd name="T56" fmla="*/ 327228 w 50"/>
                  <a:gd name="T57" fmla="*/ 240664 h 123"/>
                  <a:gd name="T58" fmla="*/ 321235 w 50"/>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123"/>
                  <a:gd name="T92" fmla="*/ 50 w 5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123">
                    <a:moveTo>
                      <a:pt x="49" y="4"/>
                    </a:moveTo>
                    <a:cubicBezTo>
                      <a:pt x="49" y="3"/>
                      <a:pt x="49" y="2"/>
                      <a:pt x="48" y="2"/>
                    </a:cubicBezTo>
                    <a:cubicBezTo>
                      <a:pt x="47" y="1"/>
                      <a:pt x="47" y="1"/>
                      <a:pt x="46" y="1"/>
                    </a:cubicBezTo>
                    <a:cubicBezTo>
                      <a:pt x="45" y="0"/>
                      <a:pt x="44" y="0"/>
                      <a:pt x="42" y="2"/>
                    </a:cubicBezTo>
                    <a:cubicBezTo>
                      <a:pt x="39" y="5"/>
                      <a:pt x="37" y="12"/>
                      <a:pt x="37" y="18"/>
                    </a:cubicBezTo>
                    <a:cubicBezTo>
                      <a:pt x="37" y="19"/>
                      <a:pt x="37" y="22"/>
                      <a:pt x="37" y="24"/>
                    </a:cubicBezTo>
                    <a:cubicBezTo>
                      <a:pt x="32" y="30"/>
                      <a:pt x="34" y="36"/>
                      <a:pt x="33" y="44"/>
                    </a:cubicBezTo>
                    <a:cubicBezTo>
                      <a:pt x="33" y="44"/>
                      <a:pt x="33" y="44"/>
                      <a:pt x="33" y="44"/>
                    </a:cubicBezTo>
                    <a:cubicBezTo>
                      <a:pt x="33" y="45"/>
                      <a:pt x="32" y="47"/>
                      <a:pt x="31" y="48"/>
                    </a:cubicBezTo>
                    <a:cubicBezTo>
                      <a:pt x="28" y="51"/>
                      <a:pt x="25" y="56"/>
                      <a:pt x="22" y="62"/>
                    </a:cubicBezTo>
                    <a:cubicBezTo>
                      <a:pt x="22" y="63"/>
                      <a:pt x="21" y="65"/>
                      <a:pt x="21" y="66"/>
                    </a:cubicBezTo>
                    <a:cubicBezTo>
                      <a:pt x="17" y="70"/>
                      <a:pt x="14" y="75"/>
                      <a:pt x="11" y="80"/>
                    </a:cubicBezTo>
                    <a:cubicBezTo>
                      <a:pt x="4" y="92"/>
                      <a:pt x="0" y="107"/>
                      <a:pt x="0" y="119"/>
                    </a:cubicBezTo>
                    <a:cubicBezTo>
                      <a:pt x="0" y="121"/>
                      <a:pt x="0" y="122"/>
                      <a:pt x="1" y="122"/>
                    </a:cubicBezTo>
                    <a:cubicBezTo>
                      <a:pt x="2" y="123"/>
                      <a:pt x="3" y="123"/>
                      <a:pt x="3" y="123"/>
                    </a:cubicBezTo>
                    <a:cubicBezTo>
                      <a:pt x="4" y="123"/>
                      <a:pt x="6" y="122"/>
                      <a:pt x="7" y="121"/>
                    </a:cubicBezTo>
                    <a:cubicBezTo>
                      <a:pt x="11" y="119"/>
                      <a:pt x="14" y="115"/>
                      <a:pt x="14" y="110"/>
                    </a:cubicBezTo>
                    <a:cubicBezTo>
                      <a:pt x="15" y="103"/>
                      <a:pt x="17" y="95"/>
                      <a:pt x="21" y="89"/>
                    </a:cubicBezTo>
                    <a:cubicBezTo>
                      <a:pt x="23" y="84"/>
                      <a:pt x="26" y="79"/>
                      <a:pt x="30" y="76"/>
                    </a:cubicBezTo>
                    <a:cubicBezTo>
                      <a:pt x="30" y="75"/>
                      <a:pt x="33" y="73"/>
                      <a:pt x="33" y="72"/>
                    </a:cubicBezTo>
                    <a:cubicBezTo>
                      <a:pt x="34" y="71"/>
                      <a:pt x="36" y="65"/>
                      <a:pt x="37" y="64"/>
                    </a:cubicBezTo>
                    <a:cubicBezTo>
                      <a:pt x="38" y="59"/>
                      <a:pt x="40" y="57"/>
                      <a:pt x="42" y="56"/>
                    </a:cubicBezTo>
                    <a:cubicBezTo>
                      <a:pt x="42" y="56"/>
                      <a:pt x="42" y="55"/>
                      <a:pt x="42" y="55"/>
                    </a:cubicBezTo>
                    <a:cubicBezTo>
                      <a:pt x="45" y="51"/>
                      <a:pt x="45" y="51"/>
                      <a:pt x="45" y="51"/>
                    </a:cubicBezTo>
                    <a:cubicBezTo>
                      <a:pt x="46" y="51"/>
                      <a:pt x="46" y="50"/>
                      <a:pt x="46" y="50"/>
                    </a:cubicBezTo>
                    <a:cubicBezTo>
                      <a:pt x="46" y="47"/>
                      <a:pt x="46" y="43"/>
                      <a:pt x="46" y="42"/>
                    </a:cubicBezTo>
                    <a:cubicBezTo>
                      <a:pt x="47" y="41"/>
                      <a:pt x="47" y="39"/>
                      <a:pt x="49" y="39"/>
                    </a:cubicBezTo>
                    <a:cubicBezTo>
                      <a:pt x="50" y="38"/>
                      <a:pt x="50" y="38"/>
                      <a:pt x="50" y="38"/>
                    </a:cubicBezTo>
                    <a:cubicBezTo>
                      <a:pt x="50" y="38"/>
                      <a:pt x="50" y="38"/>
                      <a:pt x="50" y="38"/>
                    </a:cubicBezTo>
                    <a:lnTo>
                      <a:pt x="49" y="4"/>
                    </a:lnTo>
                    <a:close/>
                  </a:path>
                </a:pathLst>
              </a:custGeom>
              <a:solidFill>
                <a:srgbClr val="7FB264"/>
              </a:solidFill>
              <a:ln w="9525">
                <a:noFill/>
                <a:round/>
                <a:headEnd/>
                <a:tailEnd/>
              </a:ln>
            </p:spPr>
            <p:txBody>
              <a:bodyPr/>
              <a:lstStyle/>
              <a:p>
                <a:endParaRPr lang="en-US"/>
              </a:p>
            </p:txBody>
          </p:sp>
          <p:sp>
            <p:nvSpPr>
              <p:cNvPr id="29155" name="Freeform 1326"/>
              <p:cNvSpPr>
                <a:spLocks/>
              </p:cNvSpPr>
              <p:nvPr/>
            </p:nvSpPr>
            <p:spPr bwMode="auto">
              <a:xfrm>
                <a:off x="1503" y="2196"/>
                <a:ext cx="104" cy="255"/>
              </a:xfrm>
              <a:custGeom>
                <a:avLst/>
                <a:gdLst>
                  <a:gd name="T0" fmla="*/ 321235 w 50"/>
                  <a:gd name="T1" fmla="*/ 24843 h 123"/>
                  <a:gd name="T2" fmla="*/ 315671 w 50"/>
                  <a:gd name="T3" fmla="*/ 11983 h 123"/>
                  <a:gd name="T4" fmla="*/ 303021 w 50"/>
                  <a:gd name="T5" fmla="*/ 5780 h 123"/>
                  <a:gd name="T6" fmla="*/ 274042 w 50"/>
                  <a:gd name="T7" fmla="*/ 11983 h 123"/>
                  <a:gd name="T8" fmla="*/ 242711 w 50"/>
                  <a:gd name="T9" fmla="*/ 113201 h 123"/>
                  <a:gd name="T10" fmla="*/ 242711 w 50"/>
                  <a:gd name="T11" fmla="*/ 152923 h 123"/>
                  <a:gd name="T12" fmla="*/ 218639 w 50"/>
                  <a:gd name="T13" fmla="*/ 277361 h 123"/>
                  <a:gd name="T14" fmla="*/ 218639 w 50"/>
                  <a:gd name="T15" fmla="*/ 277361 h 123"/>
                  <a:gd name="T16" fmla="*/ 210556 w 50"/>
                  <a:gd name="T17" fmla="*/ 303402 h 123"/>
                  <a:gd name="T18" fmla="*/ 145683 w 50"/>
                  <a:gd name="T19" fmla="*/ 392053 h 123"/>
                  <a:gd name="T20" fmla="*/ 139115 w 50"/>
                  <a:gd name="T21" fmla="*/ 416604 h 123"/>
                  <a:gd name="T22" fmla="*/ 72964 w 50"/>
                  <a:gd name="T23" fmla="*/ 504357 h 123"/>
                  <a:gd name="T24" fmla="*/ 0 w 50"/>
                  <a:gd name="T25" fmla="*/ 750786 h 123"/>
                  <a:gd name="T26" fmla="*/ 5913 w 50"/>
                  <a:gd name="T27" fmla="*/ 769831 h 123"/>
                  <a:gd name="T28" fmla="*/ 18215 w 50"/>
                  <a:gd name="T29" fmla="*/ 775967 h 123"/>
                  <a:gd name="T30" fmla="*/ 46642 w 50"/>
                  <a:gd name="T31" fmla="*/ 762773 h 123"/>
                  <a:gd name="T32" fmla="*/ 91096 w 50"/>
                  <a:gd name="T33" fmla="*/ 694185 h 123"/>
                  <a:gd name="T34" fmla="*/ 131751 w 50"/>
                  <a:gd name="T35" fmla="*/ 563094 h 123"/>
                  <a:gd name="T36" fmla="*/ 195241 w 50"/>
                  <a:gd name="T37" fmla="*/ 481135 h 123"/>
                  <a:gd name="T38" fmla="*/ 218639 w 50"/>
                  <a:gd name="T39" fmla="*/ 453512 h 123"/>
                  <a:gd name="T40" fmla="*/ 242711 w 50"/>
                  <a:gd name="T41" fmla="*/ 404764 h 123"/>
                  <a:gd name="T42" fmla="*/ 274042 w 50"/>
                  <a:gd name="T43" fmla="*/ 352298 h 123"/>
                  <a:gd name="T44" fmla="*/ 274042 w 50"/>
                  <a:gd name="T45" fmla="*/ 346023 h 123"/>
                  <a:gd name="T46" fmla="*/ 297440 w 50"/>
                  <a:gd name="T47" fmla="*/ 322430 h 123"/>
                  <a:gd name="T48" fmla="*/ 303021 w 50"/>
                  <a:gd name="T49" fmla="*/ 317036 h 123"/>
                  <a:gd name="T50" fmla="*/ 303021 w 50"/>
                  <a:gd name="T51" fmla="*/ 263836 h 123"/>
                  <a:gd name="T52" fmla="*/ 321235 w 50"/>
                  <a:gd name="T53" fmla="*/ 246067 h 123"/>
                  <a:gd name="T54" fmla="*/ 327228 w 50"/>
                  <a:gd name="T55" fmla="*/ 240664 h 123"/>
                  <a:gd name="T56" fmla="*/ 327228 w 50"/>
                  <a:gd name="T57" fmla="*/ 240664 h 123"/>
                  <a:gd name="T58" fmla="*/ 321235 w 50"/>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123"/>
                  <a:gd name="T92" fmla="*/ 50 w 5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123">
                    <a:moveTo>
                      <a:pt x="49" y="4"/>
                    </a:moveTo>
                    <a:cubicBezTo>
                      <a:pt x="49" y="3"/>
                      <a:pt x="49" y="2"/>
                      <a:pt x="48" y="2"/>
                    </a:cubicBezTo>
                    <a:cubicBezTo>
                      <a:pt x="47" y="1"/>
                      <a:pt x="47" y="1"/>
                      <a:pt x="46" y="1"/>
                    </a:cubicBezTo>
                    <a:cubicBezTo>
                      <a:pt x="45" y="0"/>
                      <a:pt x="44" y="0"/>
                      <a:pt x="42" y="2"/>
                    </a:cubicBezTo>
                    <a:cubicBezTo>
                      <a:pt x="39" y="5"/>
                      <a:pt x="37" y="12"/>
                      <a:pt x="37" y="18"/>
                    </a:cubicBezTo>
                    <a:cubicBezTo>
                      <a:pt x="37" y="20"/>
                      <a:pt x="37" y="22"/>
                      <a:pt x="37" y="24"/>
                    </a:cubicBezTo>
                    <a:cubicBezTo>
                      <a:pt x="32" y="30"/>
                      <a:pt x="34" y="36"/>
                      <a:pt x="33" y="44"/>
                    </a:cubicBezTo>
                    <a:cubicBezTo>
                      <a:pt x="33" y="44"/>
                      <a:pt x="33" y="44"/>
                      <a:pt x="33" y="44"/>
                    </a:cubicBezTo>
                    <a:cubicBezTo>
                      <a:pt x="33" y="45"/>
                      <a:pt x="32" y="47"/>
                      <a:pt x="32" y="48"/>
                    </a:cubicBezTo>
                    <a:cubicBezTo>
                      <a:pt x="28" y="51"/>
                      <a:pt x="25" y="56"/>
                      <a:pt x="22" y="62"/>
                    </a:cubicBezTo>
                    <a:cubicBezTo>
                      <a:pt x="22" y="63"/>
                      <a:pt x="21" y="65"/>
                      <a:pt x="21" y="66"/>
                    </a:cubicBezTo>
                    <a:cubicBezTo>
                      <a:pt x="17" y="70"/>
                      <a:pt x="14" y="75"/>
                      <a:pt x="11" y="80"/>
                    </a:cubicBezTo>
                    <a:cubicBezTo>
                      <a:pt x="4" y="92"/>
                      <a:pt x="0" y="107"/>
                      <a:pt x="0" y="119"/>
                    </a:cubicBezTo>
                    <a:cubicBezTo>
                      <a:pt x="0" y="121"/>
                      <a:pt x="0" y="122"/>
                      <a:pt x="1" y="122"/>
                    </a:cubicBezTo>
                    <a:cubicBezTo>
                      <a:pt x="2" y="123"/>
                      <a:pt x="3" y="123"/>
                      <a:pt x="3" y="123"/>
                    </a:cubicBezTo>
                    <a:cubicBezTo>
                      <a:pt x="4" y="123"/>
                      <a:pt x="6" y="122"/>
                      <a:pt x="7" y="121"/>
                    </a:cubicBezTo>
                    <a:cubicBezTo>
                      <a:pt x="11" y="119"/>
                      <a:pt x="13" y="115"/>
                      <a:pt x="14" y="110"/>
                    </a:cubicBezTo>
                    <a:cubicBezTo>
                      <a:pt x="15" y="103"/>
                      <a:pt x="17" y="95"/>
                      <a:pt x="20" y="89"/>
                    </a:cubicBezTo>
                    <a:cubicBezTo>
                      <a:pt x="23" y="84"/>
                      <a:pt x="26" y="79"/>
                      <a:pt x="30" y="76"/>
                    </a:cubicBezTo>
                    <a:cubicBezTo>
                      <a:pt x="30" y="75"/>
                      <a:pt x="33" y="73"/>
                      <a:pt x="33" y="72"/>
                    </a:cubicBezTo>
                    <a:cubicBezTo>
                      <a:pt x="34" y="71"/>
                      <a:pt x="36" y="65"/>
                      <a:pt x="37" y="64"/>
                    </a:cubicBezTo>
                    <a:cubicBezTo>
                      <a:pt x="38" y="59"/>
                      <a:pt x="40" y="57"/>
                      <a:pt x="42" y="56"/>
                    </a:cubicBezTo>
                    <a:cubicBezTo>
                      <a:pt x="42" y="56"/>
                      <a:pt x="42" y="55"/>
                      <a:pt x="42" y="55"/>
                    </a:cubicBezTo>
                    <a:cubicBezTo>
                      <a:pt x="45" y="51"/>
                      <a:pt x="45" y="51"/>
                      <a:pt x="45" y="51"/>
                    </a:cubicBezTo>
                    <a:cubicBezTo>
                      <a:pt x="45" y="51"/>
                      <a:pt x="46" y="50"/>
                      <a:pt x="46" y="50"/>
                    </a:cubicBezTo>
                    <a:cubicBezTo>
                      <a:pt x="46" y="47"/>
                      <a:pt x="46" y="43"/>
                      <a:pt x="46" y="42"/>
                    </a:cubicBezTo>
                    <a:cubicBezTo>
                      <a:pt x="47" y="41"/>
                      <a:pt x="47" y="39"/>
                      <a:pt x="49" y="39"/>
                    </a:cubicBezTo>
                    <a:cubicBezTo>
                      <a:pt x="50" y="38"/>
                      <a:pt x="50" y="38"/>
                      <a:pt x="50" y="38"/>
                    </a:cubicBezTo>
                    <a:cubicBezTo>
                      <a:pt x="50" y="38"/>
                      <a:pt x="50" y="38"/>
                      <a:pt x="50" y="38"/>
                    </a:cubicBezTo>
                    <a:lnTo>
                      <a:pt x="49" y="4"/>
                    </a:lnTo>
                    <a:close/>
                  </a:path>
                </a:pathLst>
              </a:custGeom>
              <a:solidFill>
                <a:srgbClr val="80B365"/>
              </a:solidFill>
              <a:ln w="9525">
                <a:noFill/>
                <a:round/>
                <a:headEnd/>
                <a:tailEnd/>
              </a:ln>
            </p:spPr>
            <p:txBody>
              <a:bodyPr/>
              <a:lstStyle/>
              <a:p>
                <a:endParaRPr lang="en-US"/>
              </a:p>
            </p:txBody>
          </p:sp>
          <p:sp>
            <p:nvSpPr>
              <p:cNvPr id="29156" name="Freeform 1327"/>
              <p:cNvSpPr>
                <a:spLocks/>
              </p:cNvSpPr>
              <p:nvPr/>
            </p:nvSpPr>
            <p:spPr bwMode="auto">
              <a:xfrm>
                <a:off x="1503" y="2196"/>
                <a:ext cx="102" cy="255"/>
              </a:xfrm>
              <a:custGeom>
                <a:avLst/>
                <a:gdLst>
                  <a:gd name="T0" fmla="*/ 323669 w 49"/>
                  <a:gd name="T1" fmla="*/ 24843 h 123"/>
                  <a:gd name="T2" fmla="*/ 317736 w 49"/>
                  <a:gd name="T3" fmla="*/ 11983 h 123"/>
                  <a:gd name="T4" fmla="*/ 305346 w 49"/>
                  <a:gd name="T5" fmla="*/ 5780 h 123"/>
                  <a:gd name="T6" fmla="*/ 276726 w 49"/>
                  <a:gd name="T7" fmla="*/ 17767 h 123"/>
                  <a:gd name="T8" fmla="*/ 244400 w 49"/>
                  <a:gd name="T9" fmla="*/ 113201 h 123"/>
                  <a:gd name="T10" fmla="*/ 244400 w 49"/>
                  <a:gd name="T11" fmla="*/ 152923 h 123"/>
                  <a:gd name="T12" fmla="*/ 220026 w 49"/>
                  <a:gd name="T13" fmla="*/ 277361 h 123"/>
                  <a:gd name="T14" fmla="*/ 220026 w 49"/>
                  <a:gd name="T15" fmla="*/ 282992 h 123"/>
                  <a:gd name="T16" fmla="*/ 212197 w 49"/>
                  <a:gd name="T17" fmla="*/ 303402 h 123"/>
                  <a:gd name="T18" fmla="*/ 146686 w 49"/>
                  <a:gd name="T19" fmla="*/ 392053 h 123"/>
                  <a:gd name="T20" fmla="*/ 141101 w 49"/>
                  <a:gd name="T21" fmla="*/ 416604 h 123"/>
                  <a:gd name="T22" fmla="*/ 73326 w 49"/>
                  <a:gd name="T23" fmla="*/ 504357 h 123"/>
                  <a:gd name="T24" fmla="*/ 0 w 49"/>
                  <a:gd name="T25" fmla="*/ 750786 h 123"/>
                  <a:gd name="T26" fmla="*/ 5937 w 49"/>
                  <a:gd name="T27" fmla="*/ 769831 h 123"/>
                  <a:gd name="T28" fmla="*/ 18295 w 49"/>
                  <a:gd name="T29" fmla="*/ 775967 h 123"/>
                  <a:gd name="T30" fmla="*/ 47601 w 49"/>
                  <a:gd name="T31" fmla="*/ 762773 h 123"/>
                  <a:gd name="T32" fmla="*/ 91608 w 49"/>
                  <a:gd name="T33" fmla="*/ 694185 h 123"/>
                  <a:gd name="T34" fmla="*/ 132937 w 49"/>
                  <a:gd name="T35" fmla="*/ 563094 h 123"/>
                  <a:gd name="T36" fmla="*/ 197451 w 49"/>
                  <a:gd name="T37" fmla="*/ 481135 h 123"/>
                  <a:gd name="T38" fmla="*/ 220026 w 49"/>
                  <a:gd name="T39" fmla="*/ 453512 h 123"/>
                  <a:gd name="T40" fmla="*/ 244400 w 49"/>
                  <a:gd name="T41" fmla="*/ 404764 h 123"/>
                  <a:gd name="T42" fmla="*/ 276726 w 49"/>
                  <a:gd name="T43" fmla="*/ 352298 h 123"/>
                  <a:gd name="T44" fmla="*/ 276726 w 49"/>
                  <a:gd name="T45" fmla="*/ 346023 h 123"/>
                  <a:gd name="T46" fmla="*/ 299241 w 49"/>
                  <a:gd name="T47" fmla="*/ 322430 h 123"/>
                  <a:gd name="T48" fmla="*/ 305346 w 49"/>
                  <a:gd name="T49" fmla="*/ 317036 h 123"/>
                  <a:gd name="T50" fmla="*/ 305346 w 49"/>
                  <a:gd name="T51" fmla="*/ 263836 h 123"/>
                  <a:gd name="T52" fmla="*/ 323669 w 49"/>
                  <a:gd name="T53" fmla="*/ 246067 h 123"/>
                  <a:gd name="T54" fmla="*/ 323669 w 49"/>
                  <a:gd name="T55" fmla="*/ 240664 h 123"/>
                  <a:gd name="T56" fmla="*/ 323669 w 49"/>
                  <a:gd name="T57" fmla="*/ 240664 h 123"/>
                  <a:gd name="T58" fmla="*/ 323669 w 49"/>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9" y="2"/>
                      <a:pt x="48" y="2"/>
                    </a:cubicBezTo>
                    <a:cubicBezTo>
                      <a:pt x="47" y="1"/>
                      <a:pt x="47" y="1"/>
                      <a:pt x="46" y="1"/>
                    </a:cubicBezTo>
                    <a:cubicBezTo>
                      <a:pt x="45" y="0"/>
                      <a:pt x="44" y="1"/>
                      <a:pt x="42" y="3"/>
                    </a:cubicBezTo>
                    <a:cubicBezTo>
                      <a:pt x="39" y="6"/>
                      <a:pt x="37" y="12"/>
                      <a:pt x="37" y="18"/>
                    </a:cubicBezTo>
                    <a:cubicBezTo>
                      <a:pt x="37" y="20"/>
                      <a:pt x="37" y="22"/>
                      <a:pt x="37" y="24"/>
                    </a:cubicBezTo>
                    <a:cubicBezTo>
                      <a:pt x="32" y="30"/>
                      <a:pt x="34" y="36"/>
                      <a:pt x="33" y="44"/>
                    </a:cubicBezTo>
                    <a:cubicBezTo>
                      <a:pt x="33" y="44"/>
                      <a:pt x="33" y="44"/>
                      <a:pt x="33" y="45"/>
                    </a:cubicBezTo>
                    <a:cubicBezTo>
                      <a:pt x="33" y="45"/>
                      <a:pt x="32" y="47"/>
                      <a:pt x="32" y="48"/>
                    </a:cubicBezTo>
                    <a:cubicBezTo>
                      <a:pt x="28" y="51"/>
                      <a:pt x="25" y="56"/>
                      <a:pt x="22" y="62"/>
                    </a:cubicBezTo>
                    <a:cubicBezTo>
                      <a:pt x="22" y="63"/>
                      <a:pt x="21" y="65"/>
                      <a:pt x="21" y="66"/>
                    </a:cubicBezTo>
                    <a:cubicBezTo>
                      <a:pt x="17" y="70"/>
                      <a:pt x="14" y="75"/>
                      <a:pt x="11" y="80"/>
                    </a:cubicBezTo>
                    <a:cubicBezTo>
                      <a:pt x="4" y="93"/>
                      <a:pt x="0" y="107"/>
                      <a:pt x="0" y="119"/>
                    </a:cubicBezTo>
                    <a:cubicBezTo>
                      <a:pt x="0" y="121"/>
                      <a:pt x="0" y="122"/>
                      <a:pt x="1" y="122"/>
                    </a:cubicBezTo>
                    <a:cubicBezTo>
                      <a:pt x="2" y="123"/>
                      <a:pt x="3" y="123"/>
                      <a:pt x="3" y="123"/>
                    </a:cubicBezTo>
                    <a:cubicBezTo>
                      <a:pt x="4" y="123"/>
                      <a:pt x="6" y="122"/>
                      <a:pt x="7" y="121"/>
                    </a:cubicBezTo>
                    <a:cubicBezTo>
                      <a:pt x="11" y="119"/>
                      <a:pt x="13" y="115"/>
                      <a:pt x="14" y="110"/>
                    </a:cubicBezTo>
                    <a:cubicBezTo>
                      <a:pt x="15" y="103"/>
                      <a:pt x="17" y="95"/>
                      <a:pt x="20" y="89"/>
                    </a:cubicBezTo>
                    <a:cubicBezTo>
                      <a:pt x="23" y="83"/>
                      <a:pt x="26" y="79"/>
                      <a:pt x="30" y="76"/>
                    </a:cubicBezTo>
                    <a:cubicBezTo>
                      <a:pt x="30" y="75"/>
                      <a:pt x="33" y="73"/>
                      <a:pt x="33" y="72"/>
                    </a:cubicBezTo>
                    <a:cubicBezTo>
                      <a:pt x="34" y="71"/>
                      <a:pt x="36" y="65"/>
                      <a:pt x="37" y="64"/>
                    </a:cubicBezTo>
                    <a:cubicBezTo>
                      <a:pt x="38" y="59"/>
                      <a:pt x="40" y="57"/>
                      <a:pt x="42" y="56"/>
                    </a:cubicBezTo>
                    <a:cubicBezTo>
                      <a:pt x="42" y="56"/>
                      <a:pt x="42" y="55"/>
                      <a:pt x="42" y="55"/>
                    </a:cubicBezTo>
                    <a:cubicBezTo>
                      <a:pt x="45" y="51"/>
                      <a:pt x="45" y="51"/>
                      <a:pt x="45" y="51"/>
                    </a:cubicBezTo>
                    <a:cubicBezTo>
                      <a:pt x="45" y="51"/>
                      <a:pt x="46" y="50"/>
                      <a:pt x="46" y="50"/>
                    </a:cubicBezTo>
                    <a:cubicBezTo>
                      <a:pt x="46" y="47"/>
                      <a:pt x="46" y="43"/>
                      <a:pt x="46" y="42"/>
                    </a:cubicBezTo>
                    <a:cubicBezTo>
                      <a:pt x="47" y="41"/>
                      <a:pt x="47" y="39"/>
                      <a:pt x="49" y="39"/>
                    </a:cubicBezTo>
                    <a:cubicBezTo>
                      <a:pt x="49" y="38"/>
                      <a:pt x="49" y="38"/>
                      <a:pt x="49" y="38"/>
                    </a:cubicBezTo>
                    <a:cubicBezTo>
                      <a:pt x="49" y="38"/>
                      <a:pt x="49" y="38"/>
                      <a:pt x="49" y="38"/>
                    </a:cubicBezTo>
                    <a:lnTo>
                      <a:pt x="49" y="4"/>
                    </a:lnTo>
                    <a:close/>
                  </a:path>
                </a:pathLst>
              </a:custGeom>
              <a:solidFill>
                <a:srgbClr val="81B466"/>
              </a:solidFill>
              <a:ln w="9525">
                <a:noFill/>
                <a:round/>
                <a:headEnd/>
                <a:tailEnd/>
              </a:ln>
            </p:spPr>
            <p:txBody>
              <a:bodyPr/>
              <a:lstStyle/>
              <a:p>
                <a:endParaRPr lang="en-US"/>
              </a:p>
            </p:txBody>
          </p:sp>
          <p:sp>
            <p:nvSpPr>
              <p:cNvPr id="29157" name="Freeform 1328"/>
              <p:cNvSpPr>
                <a:spLocks/>
              </p:cNvSpPr>
              <p:nvPr/>
            </p:nvSpPr>
            <p:spPr bwMode="auto">
              <a:xfrm>
                <a:off x="1503" y="2196"/>
                <a:ext cx="102" cy="255"/>
              </a:xfrm>
              <a:custGeom>
                <a:avLst/>
                <a:gdLst>
                  <a:gd name="T0" fmla="*/ 323669 w 49"/>
                  <a:gd name="T1" fmla="*/ 24843 h 123"/>
                  <a:gd name="T2" fmla="*/ 317736 w 49"/>
                  <a:gd name="T3" fmla="*/ 11983 h 123"/>
                  <a:gd name="T4" fmla="*/ 305346 w 49"/>
                  <a:gd name="T5" fmla="*/ 5780 h 123"/>
                  <a:gd name="T6" fmla="*/ 276726 w 49"/>
                  <a:gd name="T7" fmla="*/ 17767 h 123"/>
                  <a:gd name="T8" fmla="*/ 244400 w 49"/>
                  <a:gd name="T9" fmla="*/ 113201 h 123"/>
                  <a:gd name="T10" fmla="*/ 244400 w 49"/>
                  <a:gd name="T11" fmla="*/ 152923 h 123"/>
                  <a:gd name="T12" fmla="*/ 220026 w 49"/>
                  <a:gd name="T13" fmla="*/ 277361 h 123"/>
                  <a:gd name="T14" fmla="*/ 220026 w 49"/>
                  <a:gd name="T15" fmla="*/ 282992 h 123"/>
                  <a:gd name="T16" fmla="*/ 212197 w 49"/>
                  <a:gd name="T17" fmla="*/ 303402 h 123"/>
                  <a:gd name="T18" fmla="*/ 152638 w 49"/>
                  <a:gd name="T19" fmla="*/ 392053 h 123"/>
                  <a:gd name="T20" fmla="*/ 141101 w 49"/>
                  <a:gd name="T21" fmla="*/ 416604 h 123"/>
                  <a:gd name="T22" fmla="*/ 73326 w 49"/>
                  <a:gd name="T23" fmla="*/ 504357 h 123"/>
                  <a:gd name="T24" fmla="*/ 0 w 49"/>
                  <a:gd name="T25" fmla="*/ 750786 h 123"/>
                  <a:gd name="T26" fmla="*/ 5937 w 49"/>
                  <a:gd name="T27" fmla="*/ 769831 h 123"/>
                  <a:gd name="T28" fmla="*/ 18295 w 49"/>
                  <a:gd name="T29" fmla="*/ 775967 h 123"/>
                  <a:gd name="T30" fmla="*/ 47601 w 49"/>
                  <a:gd name="T31" fmla="*/ 762773 h 123"/>
                  <a:gd name="T32" fmla="*/ 91608 w 49"/>
                  <a:gd name="T33" fmla="*/ 687609 h 123"/>
                  <a:gd name="T34" fmla="*/ 132937 w 49"/>
                  <a:gd name="T35" fmla="*/ 563094 h 123"/>
                  <a:gd name="T36" fmla="*/ 197451 w 49"/>
                  <a:gd name="T37" fmla="*/ 481135 h 123"/>
                  <a:gd name="T38" fmla="*/ 220026 w 49"/>
                  <a:gd name="T39" fmla="*/ 453512 h 123"/>
                  <a:gd name="T40" fmla="*/ 244400 w 49"/>
                  <a:gd name="T41" fmla="*/ 404764 h 123"/>
                  <a:gd name="T42" fmla="*/ 270119 w 49"/>
                  <a:gd name="T43" fmla="*/ 352298 h 123"/>
                  <a:gd name="T44" fmla="*/ 276726 w 49"/>
                  <a:gd name="T45" fmla="*/ 346023 h 123"/>
                  <a:gd name="T46" fmla="*/ 299241 w 49"/>
                  <a:gd name="T47" fmla="*/ 322430 h 123"/>
                  <a:gd name="T48" fmla="*/ 305346 w 49"/>
                  <a:gd name="T49" fmla="*/ 317036 h 123"/>
                  <a:gd name="T50" fmla="*/ 305346 w 49"/>
                  <a:gd name="T51" fmla="*/ 263836 h 123"/>
                  <a:gd name="T52" fmla="*/ 323669 w 49"/>
                  <a:gd name="T53" fmla="*/ 246067 h 123"/>
                  <a:gd name="T54" fmla="*/ 323669 w 49"/>
                  <a:gd name="T55" fmla="*/ 240664 h 123"/>
                  <a:gd name="T56" fmla="*/ 323669 w 49"/>
                  <a:gd name="T57" fmla="*/ 240664 h 123"/>
                  <a:gd name="T58" fmla="*/ 323669 w 49"/>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9" y="2"/>
                      <a:pt x="48" y="2"/>
                    </a:cubicBezTo>
                    <a:cubicBezTo>
                      <a:pt x="47" y="1"/>
                      <a:pt x="46" y="1"/>
                      <a:pt x="46" y="1"/>
                    </a:cubicBezTo>
                    <a:cubicBezTo>
                      <a:pt x="45" y="0"/>
                      <a:pt x="44" y="1"/>
                      <a:pt x="42" y="3"/>
                    </a:cubicBezTo>
                    <a:cubicBezTo>
                      <a:pt x="39" y="6"/>
                      <a:pt x="37" y="12"/>
                      <a:pt x="37" y="18"/>
                    </a:cubicBezTo>
                    <a:cubicBezTo>
                      <a:pt x="37" y="20"/>
                      <a:pt x="37" y="22"/>
                      <a:pt x="37" y="24"/>
                    </a:cubicBezTo>
                    <a:cubicBezTo>
                      <a:pt x="32" y="30"/>
                      <a:pt x="34" y="36"/>
                      <a:pt x="33" y="44"/>
                    </a:cubicBezTo>
                    <a:cubicBezTo>
                      <a:pt x="33" y="44"/>
                      <a:pt x="33" y="44"/>
                      <a:pt x="33" y="45"/>
                    </a:cubicBezTo>
                    <a:cubicBezTo>
                      <a:pt x="33" y="46"/>
                      <a:pt x="32" y="47"/>
                      <a:pt x="32" y="48"/>
                    </a:cubicBezTo>
                    <a:cubicBezTo>
                      <a:pt x="28" y="51"/>
                      <a:pt x="25" y="56"/>
                      <a:pt x="23" y="62"/>
                    </a:cubicBezTo>
                    <a:cubicBezTo>
                      <a:pt x="22" y="63"/>
                      <a:pt x="21" y="65"/>
                      <a:pt x="21" y="66"/>
                    </a:cubicBezTo>
                    <a:cubicBezTo>
                      <a:pt x="17" y="70"/>
                      <a:pt x="14" y="75"/>
                      <a:pt x="11" y="80"/>
                    </a:cubicBezTo>
                    <a:cubicBezTo>
                      <a:pt x="4" y="93"/>
                      <a:pt x="0" y="107"/>
                      <a:pt x="0" y="119"/>
                    </a:cubicBezTo>
                    <a:cubicBezTo>
                      <a:pt x="0" y="121"/>
                      <a:pt x="1" y="122"/>
                      <a:pt x="1" y="122"/>
                    </a:cubicBezTo>
                    <a:cubicBezTo>
                      <a:pt x="2" y="123"/>
                      <a:pt x="3" y="123"/>
                      <a:pt x="3" y="123"/>
                    </a:cubicBezTo>
                    <a:cubicBezTo>
                      <a:pt x="4" y="123"/>
                      <a:pt x="6" y="122"/>
                      <a:pt x="7" y="121"/>
                    </a:cubicBezTo>
                    <a:cubicBezTo>
                      <a:pt x="11" y="119"/>
                      <a:pt x="13" y="115"/>
                      <a:pt x="14" y="109"/>
                    </a:cubicBezTo>
                    <a:cubicBezTo>
                      <a:pt x="15" y="102"/>
                      <a:pt x="17" y="95"/>
                      <a:pt x="20" y="89"/>
                    </a:cubicBezTo>
                    <a:cubicBezTo>
                      <a:pt x="23" y="83"/>
                      <a:pt x="26" y="79"/>
                      <a:pt x="30" y="76"/>
                    </a:cubicBezTo>
                    <a:cubicBezTo>
                      <a:pt x="30" y="75"/>
                      <a:pt x="33" y="73"/>
                      <a:pt x="33" y="72"/>
                    </a:cubicBezTo>
                    <a:cubicBezTo>
                      <a:pt x="34" y="71"/>
                      <a:pt x="36" y="65"/>
                      <a:pt x="37" y="64"/>
                    </a:cubicBezTo>
                    <a:cubicBezTo>
                      <a:pt x="38" y="59"/>
                      <a:pt x="40" y="57"/>
                      <a:pt x="41" y="56"/>
                    </a:cubicBezTo>
                    <a:cubicBezTo>
                      <a:pt x="42" y="56"/>
                      <a:pt x="42" y="55"/>
                      <a:pt x="42" y="55"/>
                    </a:cubicBezTo>
                    <a:cubicBezTo>
                      <a:pt x="45" y="51"/>
                      <a:pt x="45" y="51"/>
                      <a:pt x="45" y="51"/>
                    </a:cubicBezTo>
                    <a:cubicBezTo>
                      <a:pt x="45" y="51"/>
                      <a:pt x="46" y="50"/>
                      <a:pt x="46" y="50"/>
                    </a:cubicBezTo>
                    <a:cubicBezTo>
                      <a:pt x="46" y="47"/>
                      <a:pt x="46" y="43"/>
                      <a:pt x="46" y="42"/>
                    </a:cubicBezTo>
                    <a:cubicBezTo>
                      <a:pt x="46" y="41"/>
                      <a:pt x="47" y="39"/>
                      <a:pt x="49" y="39"/>
                    </a:cubicBezTo>
                    <a:cubicBezTo>
                      <a:pt x="49" y="38"/>
                      <a:pt x="49" y="38"/>
                      <a:pt x="49" y="38"/>
                    </a:cubicBezTo>
                    <a:cubicBezTo>
                      <a:pt x="49" y="38"/>
                      <a:pt x="49" y="38"/>
                      <a:pt x="49" y="38"/>
                    </a:cubicBezTo>
                    <a:lnTo>
                      <a:pt x="49" y="4"/>
                    </a:lnTo>
                    <a:close/>
                  </a:path>
                </a:pathLst>
              </a:custGeom>
              <a:solidFill>
                <a:srgbClr val="81B467"/>
              </a:solidFill>
              <a:ln w="9525">
                <a:noFill/>
                <a:round/>
                <a:headEnd/>
                <a:tailEnd/>
              </a:ln>
            </p:spPr>
            <p:txBody>
              <a:bodyPr/>
              <a:lstStyle/>
              <a:p>
                <a:endParaRPr lang="en-US"/>
              </a:p>
            </p:txBody>
          </p:sp>
          <p:sp>
            <p:nvSpPr>
              <p:cNvPr id="29158" name="Freeform 1329"/>
              <p:cNvSpPr>
                <a:spLocks/>
              </p:cNvSpPr>
              <p:nvPr/>
            </p:nvSpPr>
            <p:spPr bwMode="auto">
              <a:xfrm>
                <a:off x="1503" y="2196"/>
                <a:ext cx="102" cy="255"/>
              </a:xfrm>
              <a:custGeom>
                <a:avLst/>
                <a:gdLst>
                  <a:gd name="T0" fmla="*/ 323669 w 49"/>
                  <a:gd name="T1" fmla="*/ 24843 h 123"/>
                  <a:gd name="T2" fmla="*/ 317736 w 49"/>
                  <a:gd name="T3" fmla="*/ 11983 h 123"/>
                  <a:gd name="T4" fmla="*/ 305346 w 49"/>
                  <a:gd name="T5" fmla="*/ 11983 h 123"/>
                  <a:gd name="T6" fmla="*/ 276726 w 49"/>
                  <a:gd name="T7" fmla="*/ 17767 h 123"/>
                  <a:gd name="T8" fmla="*/ 244400 w 49"/>
                  <a:gd name="T9" fmla="*/ 113201 h 123"/>
                  <a:gd name="T10" fmla="*/ 244400 w 49"/>
                  <a:gd name="T11" fmla="*/ 158314 h 123"/>
                  <a:gd name="T12" fmla="*/ 220026 w 49"/>
                  <a:gd name="T13" fmla="*/ 277361 h 123"/>
                  <a:gd name="T14" fmla="*/ 220026 w 49"/>
                  <a:gd name="T15" fmla="*/ 282992 h 123"/>
                  <a:gd name="T16" fmla="*/ 212197 w 49"/>
                  <a:gd name="T17" fmla="*/ 303402 h 123"/>
                  <a:gd name="T18" fmla="*/ 152638 w 49"/>
                  <a:gd name="T19" fmla="*/ 392053 h 123"/>
                  <a:gd name="T20" fmla="*/ 141101 w 49"/>
                  <a:gd name="T21" fmla="*/ 416604 h 123"/>
                  <a:gd name="T22" fmla="*/ 73326 w 49"/>
                  <a:gd name="T23" fmla="*/ 504357 h 123"/>
                  <a:gd name="T24" fmla="*/ 0 w 49"/>
                  <a:gd name="T25" fmla="*/ 750786 h 123"/>
                  <a:gd name="T26" fmla="*/ 5937 w 49"/>
                  <a:gd name="T27" fmla="*/ 769831 h 123"/>
                  <a:gd name="T28" fmla="*/ 18295 w 49"/>
                  <a:gd name="T29" fmla="*/ 775967 h 123"/>
                  <a:gd name="T30" fmla="*/ 53554 w 49"/>
                  <a:gd name="T31" fmla="*/ 762773 h 123"/>
                  <a:gd name="T32" fmla="*/ 91608 w 49"/>
                  <a:gd name="T33" fmla="*/ 687609 h 123"/>
                  <a:gd name="T34" fmla="*/ 132937 w 49"/>
                  <a:gd name="T35" fmla="*/ 563094 h 123"/>
                  <a:gd name="T36" fmla="*/ 197451 w 49"/>
                  <a:gd name="T37" fmla="*/ 481135 h 123"/>
                  <a:gd name="T38" fmla="*/ 220026 w 49"/>
                  <a:gd name="T39" fmla="*/ 453512 h 123"/>
                  <a:gd name="T40" fmla="*/ 244400 w 49"/>
                  <a:gd name="T41" fmla="*/ 404764 h 123"/>
                  <a:gd name="T42" fmla="*/ 270119 w 49"/>
                  <a:gd name="T43" fmla="*/ 352298 h 123"/>
                  <a:gd name="T44" fmla="*/ 276726 w 49"/>
                  <a:gd name="T45" fmla="*/ 346023 h 123"/>
                  <a:gd name="T46" fmla="*/ 299241 w 49"/>
                  <a:gd name="T47" fmla="*/ 322430 h 123"/>
                  <a:gd name="T48" fmla="*/ 305346 w 49"/>
                  <a:gd name="T49" fmla="*/ 317036 h 123"/>
                  <a:gd name="T50" fmla="*/ 305346 w 49"/>
                  <a:gd name="T51" fmla="*/ 263836 h 123"/>
                  <a:gd name="T52" fmla="*/ 323669 w 49"/>
                  <a:gd name="T53" fmla="*/ 246067 h 123"/>
                  <a:gd name="T54" fmla="*/ 323669 w 49"/>
                  <a:gd name="T55" fmla="*/ 240664 h 123"/>
                  <a:gd name="T56" fmla="*/ 323669 w 49"/>
                  <a:gd name="T57" fmla="*/ 234685 h 123"/>
                  <a:gd name="T58" fmla="*/ 323669 w 49"/>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8" y="2"/>
                    </a:cubicBezTo>
                    <a:cubicBezTo>
                      <a:pt x="47" y="1"/>
                      <a:pt x="46" y="1"/>
                      <a:pt x="46" y="2"/>
                    </a:cubicBezTo>
                    <a:cubicBezTo>
                      <a:pt x="45" y="0"/>
                      <a:pt x="44" y="1"/>
                      <a:pt x="42" y="3"/>
                    </a:cubicBezTo>
                    <a:cubicBezTo>
                      <a:pt x="39" y="6"/>
                      <a:pt x="37" y="12"/>
                      <a:pt x="37" y="18"/>
                    </a:cubicBezTo>
                    <a:cubicBezTo>
                      <a:pt x="37" y="20"/>
                      <a:pt x="37" y="23"/>
                      <a:pt x="37" y="25"/>
                    </a:cubicBezTo>
                    <a:cubicBezTo>
                      <a:pt x="32" y="30"/>
                      <a:pt x="34" y="36"/>
                      <a:pt x="33" y="44"/>
                    </a:cubicBezTo>
                    <a:cubicBezTo>
                      <a:pt x="33" y="44"/>
                      <a:pt x="33" y="44"/>
                      <a:pt x="33" y="45"/>
                    </a:cubicBezTo>
                    <a:cubicBezTo>
                      <a:pt x="33" y="46"/>
                      <a:pt x="32" y="47"/>
                      <a:pt x="32" y="48"/>
                    </a:cubicBezTo>
                    <a:cubicBezTo>
                      <a:pt x="28" y="52"/>
                      <a:pt x="25" y="56"/>
                      <a:pt x="23" y="62"/>
                    </a:cubicBezTo>
                    <a:cubicBezTo>
                      <a:pt x="22" y="63"/>
                      <a:pt x="21" y="65"/>
                      <a:pt x="21" y="66"/>
                    </a:cubicBezTo>
                    <a:cubicBezTo>
                      <a:pt x="17" y="70"/>
                      <a:pt x="14" y="75"/>
                      <a:pt x="11" y="80"/>
                    </a:cubicBezTo>
                    <a:cubicBezTo>
                      <a:pt x="4" y="93"/>
                      <a:pt x="0" y="107"/>
                      <a:pt x="0" y="119"/>
                    </a:cubicBezTo>
                    <a:cubicBezTo>
                      <a:pt x="0" y="121"/>
                      <a:pt x="1" y="122"/>
                      <a:pt x="1" y="122"/>
                    </a:cubicBezTo>
                    <a:cubicBezTo>
                      <a:pt x="2" y="123"/>
                      <a:pt x="3" y="123"/>
                      <a:pt x="3" y="123"/>
                    </a:cubicBezTo>
                    <a:cubicBezTo>
                      <a:pt x="4" y="123"/>
                      <a:pt x="6" y="122"/>
                      <a:pt x="8" y="121"/>
                    </a:cubicBezTo>
                    <a:cubicBezTo>
                      <a:pt x="11" y="119"/>
                      <a:pt x="13" y="115"/>
                      <a:pt x="14" y="109"/>
                    </a:cubicBezTo>
                    <a:cubicBezTo>
                      <a:pt x="15" y="102"/>
                      <a:pt x="17" y="95"/>
                      <a:pt x="20" y="89"/>
                    </a:cubicBezTo>
                    <a:cubicBezTo>
                      <a:pt x="23" y="83"/>
                      <a:pt x="26" y="79"/>
                      <a:pt x="30" y="76"/>
                    </a:cubicBezTo>
                    <a:cubicBezTo>
                      <a:pt x="30" y="75"/>
                      <a:pt x="33" y="73"/>
                      <a:pt x="33" y="72"/>
                    </a:cubicBezTo>
                    <a:cubicBezTo>
                      <a:pt x="34" y="71"/>
                      <a:pt x="36" y="65"/>
                      <a:pt x="37" y="64"/>
                    </a:cubicBezTo>
                    <a:cubicBezTo>
                      <a:pt x="38" y="59"/>
                      <a:pt x="40" y="57"/>
                      <a:pt x="41" y="56"/>
                    </a:cubicBezTo>
                    <a:cubicBezTo>
                      <a:pt x="42" y="56"/>
                      <a:pt x="42" y="55"/>
                      <a:pt x="42" y="55"/>
                    </a:cubicBezTo>
                    <a:cubicBezTo>
                      <a:pt x="45" y="51"/>
                      <a:pt x="45" y="51"/>
                      <a:pt x="45" y="51"/>
                    </a:cubicBezTo>
                    <a:cubicBezTo>
                      <a:pt x="45" y="51"/>
                      <a:pt x="46" y="50"/>
                      <a:pt x="46" y="50"/>
                    </a:cubicBezTo>
                    <a:cubicBezTo>
                      <a:pt x="46" y="47"/>
                      <a:pt x="46" y="43"/>
                      <a:pt x="46" y="42"/>
                    </a:cubicBezTo>
                    <a:cubicBezTo>
                      <a:pt x="46" y="41"/>
                      <a:pt x="47" y="39"/>
                      <a:pt x="49" y="39"/>
                    </a:cubicBezTo>
                    <a:cubicBezTo>
                      <a:pt x="49" y="38"/>
                      <a:pt x="49" y="38"/>
                      <a:pt x="49" y="38"/>
                    </a:cubicBezTo>
                    <a:cubicBezTo>
                      <a:pt x="49" y="37"/>
                      <a:pt x="49" y="37"/>
                      <a:pt x="49" y="37"/>
                    </a:cubicBezTo>
                    <a:lnTo>
                      <a:pt x="49" y="4"/>
                    </a:lnTo>
                    <a:close/>
                  </a:path>
                </a:pathLst>
              </a:custGeom>
              <a:solidFill>
                <a:srgbClr val="82B467"/>
              </a:solidFill>
              <a:ln w="9525">
                <a:noFill/>
                <a:round/>
                <a:headEnd/>
                <a:tailEnd/>
              </a:ln>
            </p:spPr>
            <p:txBody>
              <a:bodyPr/>
              <a:lstStyle/>
              <a:p>
                <a:endParaRPr lang="en-US"/>
              </a:p>
            </p:txBody>
          </p:sp>
          <p:sp>
            <p:nvSpPr>
              <p:cNvPr id="29159" name="Freeform 1330"/>
              <p:cNvSpPr>
                <a:spLocks/>
              </p:cNvSpPr>
              <p:nvPr/>
            </p:nvSpPr>
            <p:spPr bwMode="auto">
              <a:xfrm>
                <a:off x="1503" y="2196"/>
                <a:ext cx="102" cy="255"/>
              </a:xfrm>
              <a:custGeom>
                <a:avLst/>
                <a:gdLst>
                  <a:gd name="T0" fmla="*/ 323669 w 49"/>
                  <a:gd name="T1" fmla="*/ 24843 h 123"/>
                  <a:gd name="T2" fmla="*/ 317736 w 49"/>
                  <a:gd name="T3" fmla="*/ 11983 h 123"/>
                  <a:gd name="T4" fmla="*/ 305346 w 49"/>
                  <a:gd name="T5" fmla="*/ 11983 h 123"/>
                  <a:gd name="T6" fmla="*/ 276726 w 49"/>
                  <a:gd name="T7" fmla="*/ 17767 h 123"/>
                  <a:gd name="T8" fmla="*/ 244400 w 49"/>
                  <a:gd name="T9" fmla="*/ 113201 h 123"/>
                  <a:gd name="T10" fmla="*/ 244400 w 49"/>
                  <a:gd name="T11" fmla="*/ 158314 h 123"/>
                  <a:gd name="T12" fmla="*/ 220026 w 49"/>
                  <a:gd name="T13" fmla="*/ 277361 h 123"/>
                  <a:gd name="T14" fmla="*/ 220026 w 49"/>
                  <a:gd name="T15" fmla="*/ 282992 h 123"/>
                  <a:gd name="T16" fmla="*/ 212197 w 49"/>
                  <a:gd name="T17" fmla="*/ 303402 h 123"/>
                  <a:gd name="T18" fmla="*/ 152638 w 49"/>
                  <a:gd name="T19" fmla="*/ 392053 h 123"/>
                  <a:gd name="T20" fmla="*/ 141101 w 49"/>
                  <a:gd name="T21" fmla="*/ 416604 h 123"/>
                  <a:gd name="T22" fmla="*/ 73326 w 49"/>
                  <a:gd name="T23" fmla="*/ 504357 h 123"/>
                  <a:gd name="T24" fmla="*/ 0 w 49"/>
                  <a:gd name="T25" fmla="*/ 750786 h 123"/>
                  <a:gd name="T26" fmla="*/ 5937 w 49"/>
                  <a:gd name="T27" fmla="*/ 769831 h 123"/>
                  <a:gd name="T28" fmla="*/ 18295 w 49"/>
                  <a:gd name="T29" fmla="*/ 775967 h 123"/>
                  <a:gd name="T30" fmla="*/ 53554 w 49"/>
                  <a:gd name="T31" fmla="*/ 762773 h 123"/>
                  <a:gd name="T32" fmla="*/ 91608 w 49"/>
                  <a:gd name="T33" fmla="*/ 687609 h 123"/>
                  <a:gd name="T34" fmla="*/ 132937 w 49"/>
                  <a:gd name="T35" fmla="*/ 553249 h 123"/>
                  <a:gd name="T36" fmla="*/ 190694 w 49"/>
                  <a:gd name="T37" fmla="*/ 470601 h 123"/>
                  <a:gd name="T38" fmla="*/ 220026 w 49"/>
                  <a:gd name="T39" fmla="*/ 453512 h 123"/>
                  <a:gd name="T40" fmla="*/ 244400 w 49"/>
                  <a:gd name="T41" fmla="*/ 404764 h 123"/>
                  <a:gd name="T42" fmla="*/ 270119 w 49"/>
                  <a:gd name="T43" fmla="*/ 352298 h 123"/>
                  <a:gd name="T44" fmla="*/ 276726 w 49"/>
                  <a:gd name="T45" fmla="*/ 346023 h 123"/>
                  <a:gd name="T46" fmla="*/ 299241 w 49"/>
                  <a:gd name="T47" fmla="*/ 322430 h 123"/>
                  <a:gd name="T48" fmla="*/ 305346 w 49"/>
                  <a:gd name="T49" fmla="*/ 317036 h 123"/>
                  <a:gd name="T50" fmla="*/ 305346 w 49"/>
                  <a:gd name="T51" fmla="*/ 263836 h 123"/>
                  <a:gd name="T52" fmla="*/ 323669 w 49"/>
                  <a:gd name="T53" fmla="*/ 246067 h 123"/>
                  <a:gd name="T54" fmla="*/ 323669 w 49"/>
                  <a:gd name="T55" fmla="*/ 240664 h 123"/>
                  <a:gd name="T56" fmla="*/ 323669 w 49"/>
                  <a:gd name="T57" fmla="*/ 234685 h 123"/>
                  <a:gd name="T58" fmla="*/ 323669 w 49"/>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8" y="2"/>
                    </a:cubicBezTo>
                    <a:cubicBezTo>
                      <a:pt x="47" y="1"/>
                      <a:pt x="46" y="1"/>
                      <a:pt x="46" y="2"/>
                    </a:cubicBezTo>
                    <a:cubicBezTo>
                      <a:pt x="45" y="0"/>
                      <a:pt x="44" y="1"/>
                      <a:pt x="42" y="3"/>
                    </a:cubicBezTo>
                    <a:cubicBezTo>
                      <a:pt x="39" y="6"/>
                      <a:pt x="37" y="12"/>
                      <a:pt x="37" y="18"/>
                    </a:cubicBezTo>
                    <a:cubicBezTo>
                      <a:pt x="37" y="20"/>
                      <a:pt x="37" y="23"/>
                      <a:pt x="37" y="25"/>
                    </a:cubicBezTo>
                    <a:cubicBezTo>
                      <a:pt x="32" y="30"/>
                      <a:pt x="34" y="36"/>
                      <a:pt x="33" y="44"/>
                    </a:cubicBezTo>
                    <a:cubicBezTo>
                      <a:pt x="33" y="44"/>
                      <a:pt x="33" y="44"/>
                      <a:pt x="33" y="45"/>
                    </a:cubicBezTo>
                    <a:cubicBezTo>
                      <a:pt x="33" y="46"/>
                      <a:pt x="32" y="47"/>
                      <a:pt x="32" y="48"/>
                    </a:cubicBezTo>
                    <a:cubicBezTo>
                      <a:pt x="28" y="52"/>
                      <a:pt x="25" y="56"/>
                      <a:pt x="23" y="62"/>
                    </a:cubicBezTo>
                    <a:cubicBezTo>
                      <a:pt x="22" y="63"/>
                      <a:pt x="21" y="65"/>
                      <a:pt x="21" y="66"/>
                    </a:cubicBezTo>
                    <a:cubicBezTo>
                      <a:pt x="17" y="70"/>
                      <a:pt x="14" y="75"/>
                      <a:pt x="11" y="80"/>
                    </a:cubicBezTo>
                    <a:cubicBezTo>
                      <a:pt x="4" y="93"/>
                      <a:pt x="0" y="107"/>
                      <a:pt x="0" y="119"/>
                    </a:cubicBezTo>
                    <a:cubicBezTo>
                      <a:pt x="0" y="121"/>
                      <a:pt x="1" y="122"/>
                      <a:pt x="1" y="122"/>
                    </a:cubicBezTo>
                    <a:cubicBezTo>
                      <a:pt x="2" y="123"/>
                      <a:pt x="3" y="123"/>
                      <a:pt x="3" y="123"/>
                    </a:cubicBezTo>
                    <a:cubicBezTo>
                      <a:pt x="4" y="123"/>
                      <a:pt x="6" y="122"/>
                      <a:pt x="8" y="121"/>
                    </a:cubicBezTo>
                    <a:cubicBezTo>
                      <a:pt x="11" y="119"/>
                      <a:pt x="13" y="114"/>
                      <a:pt x="14" y="109"/>
                    </a:cubicBezTo>
                    <a:cubicBezTo>
                      <a:pt x="15" y="102"/>
                      <a:pt x="17" y="95"/>
                      <a:pt x="20" y="88"/>
                    </a:cubicBezTo>
                    <a:cubicBezTo>
                      <a:pt x="23" y="83"/>
                      <a:pt x="26" y="79"/>
                      <a:pt x="29" y="75"/>
                    </a:cubicBezTo>
                    <a:cubicBezTo>
                      <a:pt x="30" y="75"/>
                      <a:pt x="33" y="73"/>
                      <a:pt x="33" y="72"/>
                    </a:cubicBezTo>
                    <a:cubicBezTo>
                      <a:pt x="34" y="71"/>
                      <a:pt x="36" y="65"/>
                      <a:pt x="37" y="64"/>
                    </a:cubicBezTo>
                    <a:cubicBezTo>
                      <a:pt x="38" y="59"/>
                      <a:pt x="40" y="57"/>
                      <a:pt x="41" y="56"/>
                    </a:cubicBezTo>
                    <a:cubicBezTo>
                      <a:pt x="41" y="56"/>
                      <a:pt x="42" y="55"/>
                      <a:pt x="42" y="55"/>
                    </a:cubicBezTo>
                    <a:cubicBezTo>
                      <a:pt x="45" y="51"/>
                      <a:pt x="45" y="51"/>
                      <a:pt x="45" y="51"/>
                    </a:cubicBezTo>
                    <a:cubicBezTo>
                      <a:pt x="45" y="51"/>
                      <a:pt x="46" y="50"/>
                      <a:pt x="46" y="50"/>
                    </a:cubicBezTo>
                    <a:cubicBezTo>
                      <a:pt x="46" y="47"/>
                      <a:pt x="46" y="43"/>
                      <a:pt x="46" y="42"/>
                    </a:cubicBezTo>
                    <a:cubicBezTo>
                      <a:pt x="46" y="41"/>
                      <a:pt x="47" y="39"/>
                      <a:pt x="49" y="39"/>
                    </a:cubicBezTo>
                    <a:cubicBezTo>
                      <a:pt x="49" y="38"/>
                      <a:pt x="49" y="38"/>
                      <a:pt x="49" y="38"/>
                    </a:cubicBezTo>
                    <a:cubicBezTo>
                      <a:pt x="49" y="37"/>
                      <a:pt x="49" y="37"/>
                      <a:pt x="49" y="37"/>
                    </a:cubicBezTo>
                    <a:lnTo>
                      <a:pt x="49" y="4"/>
                    </a:lnTo>
                    <a:close/>
                  </a:path>
                </a:pathLst>
              </a:custGeom>
              <a:solidFill>
                <a:srgbClr val="83B568"/>
              </a:solidFill>
              <a:ln w="9525">
                <a:noFill/>
                <a:round/>
                <a:headEnd/>
                <a:tailEnd/>
              </a:ln>
            </p:spPr>
            <p:txBody>
              <a:bodyPr/>
              <a:lstStyle/>
              <a:p>
                <a:endParaRPr lang="en-US"/>
              </a:p>
            </p:txBody>
          </p:sp>
          <p:sp>
            <p:nvSpPr>
              <p:cNvPr id="29160" name="Freeform 1331"/>
              <p:cNvSpPr>
                <a:spLocks/>
              </p:cNvSpPr>
              <p:nvPr/>
            </p:nvSpPr>
            <p:spPr bwMode="auto">
              <a:xfrm>
                <a:off x="1503" y="2196"/>
                <a:ext cx="102" cy="255"/>
              </a:xfrm>
              <a:custGeom>
                <a:avLst/>
                <a:gdLst>
                  <a:gd name="T0" fmla="*/ 323669 w 49"/>
                  <a:gd name="T1" fmla="*/ 24843 h 123"/>
                  <a:gd name="T2" fmla="*/ 317736 w 49"/>
                  <a:gd name="T3" fmla="*/ 11983 h 123"/>
                  <a:gd name="T4" fmla="*/ 305346 w 49"/>
                  <a:gd name="T5" fmla="*/ 11983 h 123"/>
                  <a:gd name="T6" fmla="*/ 276726 w 49"/>
                  <a:gd name="T7" fmla="*/ 17767 h 123"/>
                  <a:gd name="T8" fmla="*/ 244400 w 49"/>
                  <a:gd name="T9" fmla="*/ 113201 h 123"/>
                  <a:gd name="T10" fmla="*/ 244400 w 49"/>
                  <a:gd name="T11" fmla="*/ 158314 h 123"/>
                  <a:gd name="T12" fmla="*/ 220026 w 49"/>
                  <a:gd name="T13" fmla="*/ 277361 h 123"/>
                  <a:gd name="T14" fmla="*/ 220026 w 49"/>
                  <a:gd name="T15" fmla="*/ 282992 h 123"/>
                  <a:gd name="T16" fmla="*/ 212197 w 49"/>
                  <a:gd name="T17" fmla="*/ 303402 h 123"/>
                  <a:gd name="T18" fmla="*/ 152638 w 49"/>
                  <a:gd name="T19" fmla="*/ 392053 h 123"/>
                  <a:gd name="T20" fmla="*/ 141101 w 49"/>
                  <a:gd name="T21" fmla="*/ 416604 h 123"/>
                  <a:gd name="T22" fmla="*/ 73326 w 49"/>
                  <a:gd name="T23" fmla="*/ 504357 h 123"/>
                  <a:gd name="T24" fmla="*/ 0 w 49"/>
                  <a:gd name="T25" fmla="*/ 750786 h 123"/>
                  <a:gd name="T26" fmla="*/ 5937 w 49"/>
                  <a:gd name="T27" fmla="*/ 769831 h 123"/>
                  <a:gd name="T28" fmla="*/ 18295 w 49"/>
                  <a:gd name="T29" fmla="*/ 775967 h 123"/>
                  <a:gd name="T30" fmla="*/ 53554 w 49"/>
                  <a:gd name="T31" fmla="*/ 762773 h 123"/>
                  <a:gd name="T32" fmla="*/ 91608 w 49"/>
                  <a:gd name="T33" fmla="*/ 687609 h 123"/>
                  <a:gd name="T34" fmla="*/ 132937 w 49"/>
                  <a:gd name="T35" fmla="*/ 553249 h 123"/>
                  <a:gd name="T36" fmla="*/ 190694 w 49"/>
                  <a:gd name="T37" fmla="*/ 470601 h 123"/>
                  <a:gd name="T38" fmla="*/ 220026 w 49"/>
                  <a:gd name="T39" fmla="*/ 453512 h 123"/>
                  <a:gd name="T40" fmla="*/ 238607 w 49"/>
                  <a:gd name="T41" fmla="*/ 404764 h 123"/>
                  <a:gd name="T42" fmla="*/ 270119 w 49"/>
                  <a:gd name="T43" fmla="*/ 352298 h 123"/>
                  <a:gd name="T44" fmla="*/ 276726 w 49"/>
                  <a:gd name="T45" fmla="*/ 346023 h 123"/>
                  <a:gd name="T46" fmla="*/ 299241 w 49"/>
                  <a:gd name="T47" fmla="*/ 322430 h 123"/>
                  <a:gd name="T48" fmla="*/ 305346 w 49"/>
                  <a:gd name="T49" fmla="*/ 317036 h 123"/>
                  <a:gd name="T50" fmla="*/ 305346 w 49"/>
                  <a:gd name="T51" fmla="*/ 263836 h 123"/>
                  <a:gd name="T52" fmla="*/ 323669 w 49"/>
                  <a:gd name="T53" fmla="*/ 246067 h 123"/>
                  <a:gd name="T54" fmla="*/ 323669 w 49"/>
                  <a:gd name="T55" fmla="*/ 240664 h 123"/>
                  <a:gd name="T56" fmla="*/ 323669 w 49"/>
                  <a:gd name="T57" fmla="*/ 234685 h 123"/>
                  <a:gd name="T58" fmla="*/ 323669 w 49"/>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8" y="2"/>
                    </a:cubicBezTo>
                    <a:cubicBezTo>
                      <a:pt x="47" y="1"/>
                      <a:pt x="46" y="1"/>
                      <a:pt x="46" y="2"/>
                    </a:cubicBezTo>
                    <a:cubicBezTo>
                      <a:pt x="45" y="0"/>
                      <a:pt x="44" y="1"/>
                      <a:pt x="42" y="3"/>
                    </a:cubicBezTo>
                    <a:cubicBezTo>
                      <a:pt x="39" y="6"/>
                      <a:pt x="37" y="12"/>
                      <a:pt x="37" y="18"/>
                    </a:cubicBezTo>
                    <a:cubicBezTo>
                      <a:pt x="37" y="20"/>
                      <a:pt x="37" y="23"/>
                      <a:pt x="37" y="25"/>
                    </a:cubicBezTo>
                    <a:cubicBezTo>
                      <a:pt x="32" y="30"/>
                      <a:pt x="34" y="36"/>
                      <a:pt x="33" y="44"/>
                    </a:cubicBezTo>
                    <a:cubicBezTo>
                      <a:pt x="33" y="44"/>
                      <a:pt x="33" y="44"/>
                      <a:pt x="33" y="45"/>
                    </a:cubicBezTo>
                    <a:cubicBezTo>
                      <a:pt x="33" y="46"/>
                      <a:pt x="32" y="47"/>
                      <a:pt x="32" y="48"/>
                    </a:cubicBezTo>
                    <a:cubicBezTo>
                      <a:pt x="28" y="52"/>
                      <a:pt x="25" y="57"/>
                      <a:pt x="23" y="62"/>
                    </a:cubicBezTo>
                    <a:cubicBezTo>
                      <a:pt x="22" y="63"/>
                      <a:pt x="21" y="65"/>
                      <a:pt x="21" y="66"/>
                    </a:cubicBezTo>
                    <a:cubicBezTo>
                      <a:pt x="17" y="70"/>
                      <a:pt x="14" y="75"/>
                      <a:pt x="11" y="80"/>
                    </a:cubicBezTo>
                    <a:cubicBezTo>
                      <a:pt x="4" y="93"/>
                      <a:pt x="0" y="108"/>
                      <a:pt x="0" y="119"/>
                    </a:cubicBezTo>
                    <a:cubicBezTo>
                      <a:pt x="0" y="121"/>
                      <a:pt x="1" y="122"/>
                      <a:pt x="1" y="122"/>
                    </a:cubicBezTo>
                    <a:cubicBezTo>
                      <a:pt x="2" y="123"/>
                      <a:pt x="3" y="123"/>
                      <a:pt x="3" y="123"/>
                    </a:cubicBezTo>
                    <a:cubicBezTo>
                      <a:pt x="4" y="123"/>
                      <a:pt x="6" y="122"/>
                      <a:pt x="8" y="121"/>
                    </a:cubicBezTo>
                    <a:cubicBezTo>
                      <a:pt x="11" y="119"/>
                      <a:pt x="13" y="114"/>
                      <a:pt x="14" y="109"/>
                    </a:cubicBezTo>
                    <a:cubicBezTo>
                      <a:pt x="15" y="102"/>
                      <a:pt x="17" y="95"/>
                      <a:pt x="20" y="88"/>
                    </a:cubicBezTo>
                    <a:cubicBezTo>
                      <a:pt x="23" y="83"/>
                      <a:pt x="26" y="79"/>
                      <a:pt x="29" y="75"/>
                    </a:cubicBezTo>
                    <a:cubicBezTo>
                      <a:pt x="30" y="75"/>
                      <a:pt x="32" y="73"/>
                      <a:pt x="33" y="72"/>
                    </a:cubicBezTo>
                    <a:cubicBezTo>
                      <a:pt x="34" y="71"/>
                      <a:pt x="36" y="65"/>
                      <a:pt x="36" y="64"/>
                    </a:cubicBezTo>
                    <a:cubicBezTo>
                      <a:pt x="38" y="59"/>
                      <a:pt x="39" y="57"/>
                      <a:pt x="41" y="56"/>
                    </a:cubicBezTo>
                    <a:cubicBezTo>
                      <a:pt x="41" y="56"/>
                      <a:pt x="42" y="55"/>
                      <a:pt x="42" y="55"/>
                    </a:cubicBezTo>
                    <a:cubicBezTo>
                      <a:pt x="45" y="51"/>
                      <a:pt x="45" y="51"/>
                      <a:pt x="45" y="51"/>
                    </a:cubicBezTo>
                    <a:cubicBezTo>
                      <a:pt x="45" y="51"/>
                      <a:pt x="46" y="50"/>
                      <a:pt x="46" y="50"/>
                    </a:cubicBezTo>
                    <a:cubicBezTo>
                      <a:pt x="46" y="47"/>
                      <a:pt x="46" y="43"/>
                      <a:pt x="46" y="42"/>
                    </a:cubicBezTo>
                    <a:cubicBezTo>
                      <a:pt x="46" y="41"/>
                      <a:pt x="47" y="39"/>
                      <a:pt x="49" y="39"/>
                    </a:cubicBezTo>
                    <a:cubicBezTo>
                      <a:pt x="49" y="38"/>
                      <a:pt x="49" y="38"/>
                      <a:pt x="49" y="38"/>
                    </a:cubicBezTo>
                    <a:cubicBezTo>
                      <a:pt x="49" y="37"/>
                      <a:pt x="49" y="37"/>
                      <a:pt x="49" y="37"/>
                    </a:cubicBezTo>
                    <a:lnTo>
                      <a:pt x="49" y="4"/>
                    </a:lnTo>
                    <a:close/>
                  </a:path>
                </a:pathLst>
              </a:custGeom>
              <a:solidFill>
                <a:srgbClr val="84B569"/>
              </a:solidFill>
              <a:ln w="9525">
                <a:noFill/>
                <a:round/>
                <a:headEnd/>
                <a:tailEnd/>
              </a:ln>
            </p:spPr>
            <p:txBody>
              <a:bodyPr/>
              <a:lstStyle/>
              <a:p>
                <a:endParaRPr lang="en-US"/>
              </a:p>
            </p:txBody>
          </p:sp>
          <p:sp>
            <p:nvSpPr>
              <p:cNvPr id="29161" name="Freeform 1332"/>
              <p:cNvSpPr>
                <a:spLocks/>
              </p:cNvSpPr>
              <p:nvPr/>
            </p:nvSpPr>
            <p:spPr bwMode="auto">
              <a:xfrm>
                <a:off x="1503" y="2196"/>
                <a:ext cx="102" cy="255"/>
              </a:xfrm>
              <a:custGeom>
                <a:avLst/>
                <a:gdLst>
                  <a:gd name="T0" fmla="*/ 323669 w 49"/>
                  <a:gd name="T1" fmla="*/ 24843 h 123"/>
                  <a:gd name="T2" fmla="*/ 317736 w 49"/>
                  <a:gd name="T3" fmla="*/ 11983 h 123"/>
                  <a:gd name="T4" fmla="*/ 305346 w 49"/>
                  <a:gd name="T5" fmla="*/ 11983 h 123"/>
                  <a:gd name="T6" fmla="*/ 276726 w 49"/>
                  <a:gd name="T7" fmla="*/ 17767 h 123"/>
                  <a:gd name="T8" fmla="*/ 244400 w 49"/>
                  <a:gd name="T9" fmla="*/ 113201 h 123"/>
                  <a:gd name="T10" fmla="*/ 244400 w 49"/>
                  <a:gd name="T11" fmla="*/ 158314 h 123"/>
                  <a:gd name="T12" fmla="*/ 220026 w 49"/>
                  <a:gd name="T13" fmla="*/ 277361 h 123"/>
                  <a:gd name="T14" fmla="*/ 220026 w 49"/>
                  <a:gd name="T15" fmla="*/ 282992 h 123"/>
                  <a:gd name="T16" fmla="*/ 212197 w 49"/>
                  <a:gd name="T17" fmla="*/ 303402 h 123"/>
                  <a:gd name="T18" fmla="*/ 152638 w 49"/>
                  <a:gd name="T19" fmla="*/ 392053 h 123"/>
                  <a:gd name="T20" fmla="*/ 141101 w 49"/>
                  <a:gd name="T21" fmla="*/ 416604 h 123"/>
                  <a:gd name="T22" fmla="*/ 73326 w 49"/>
                  <a:gd name="T23" fmla="*/ 504357 h 123"/>
                  <a:gd name="T24" fmla="*/ 0 w 49"/>
                  <a:gd name="T25" fmla="*/ 750786 h 123"/>
                  <a:gd name="T26" fmla="*/ 12359 w 49"/>
                  <a:gd name="T27" fmla="*/ 769831 h 123"/>
                  <a:gd name="T28" fmla="*/ 18295 w 49"/>
                  <a:gd name="T29" fmla="*/ 775967 h 123"/>
                  <a:gd name="T30" fmla="*/ 53554 w 49"/>
                  <a:gd name="T31" fmla="*/ 762773 h 123"/>
                  <a:gd name="T32" fmla="*/ 91608 w 49"/>
                  <a:gd name="T33" fmla="*/ 687609 h 123"/>
                  <a:gd name="T34" fmla="*/ 132937 w 49"/>
                  <a:gd name="T35" fmla="*/ 553249 h 123"/>
                  <a:gd name="T36" fmla="*/ 190694 w 49"/>
                  <a:gd name="T37" fmla="*/ 470601 h 123"/>
                  <a:gd name="T38" fmla="*/ 220026 w 49"/>
                  <a:gd name="T39" fmla="*/ 453512 h 123"/>
                  <a:gd name="T40" fmla="*/ 238607 w 49"/>
                  <a:gd name="T41" fmla="*/ 404764 h 123"/>
                  <a:gd name="T42" fmla="*/ 270119 w 49"/>
                  <a:gd name="T43" fmla="*/ 352298 h 123"/>
                  <a:gd name="T44" fmla="*/ 276726 w 49"/>
                  <a:gd name="T45" fmla="*/ 346023 h 123"/>
                  <a:gd name="T46" fmla="*/ 299241 w 49"/>
                  <a:gd name="T47" fmla="*/ 322430 h 123"/>
                  <a:gd name="T48" fmla="*/ 305346 w 49"/>
                  <a:gd name="T49" fmla="*/ 309106 h 123"/>
                  <a:gd name="T50" fmla="*/ 305346 w 49"/>
                  <a:gd name="T51" fmla="*/ 263836 h 123"/>
                  <a:gd name="T52" fmla="*/ 323669 w 49"/>
                  <a:gd name="T53" fmla="*/ 240664 h 123"/>
                  <a:gd name="T54" fmla="*/ 323669 w 49"/>
                  <a:gd name="T55" fmla="*/ 240664 h 123"/>
                  <a:gd name="T56" fmla="*/ 323669 w 49"/>
                  <a:gd name="T57" fmla="*/ 234685 h 123"/>
                  <a:gd name="T58" fmla="*/ 323669 w 49"/>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8" y="2"/>
                    </a:cubicBezTo>
                    <a:cubicBezTo>
                      <a:pt x="47" y="1"/>
                      <a:pt x="46" y="1"/>
                      <a:pt x="46" y="2"/>
                    </a:cubicBezTo>
                    <a:cubicBezTo>
                      <a:pt x="45" y="0"/>
                      <a:pt x="44" y="1"/>
                      <a:pt x="42" y="3"/>
                    </a:cubicBezTo>
                    <a:cubicBezTo>
                      <a:pt x="39" y="6"/>
                      <a:pt x="37" y="13"/>
                      <a:pt x="37" y="18"/>
                    </a:cubicBezTo>
                    <a:cubicBezTo>
                      <a:pt x="37" y="20"/>
                      <a:pt x="37" y="23"/>
                      <a:pt x="37" y="25"/>
                    </a:cubicBezTo>
                    <a:cubicBezTo>
                      <a:pt x="32" y="30"/>
                      <a:pt x="34" y="36"/>
                      <a:pt x="33" y="44"/>
                    </a:cubicBezTo>
                    <a:cubicBezTo>
                      <a:pt x="33" y="44"/>
                      <a:pt x="33" y="45"/>
                      <a:pt x="33" y="45"/>
                    </a:cubicBezTo>
                    <a:cubicBezTo>
                      <a:pt x="33" y="46"/>
                      <a:pt x="32" y="47"/>
                      <a:pt x="32" y="48"/>
                    </a:cubicBezTo>
                    <a:cubicBezTo>
                      <a:pt x="28" y="52"/>
                      <a:pt x="25" y="57"/>
                      <a:pt x="23" y="62"/>
                    </a:cubicBezTo>
                    <a:cubicBezTo>
                      <a:pt x="22" y="63"/>
                      <a:pt x="21" y="65"/>
                      <a:pt x="21" y="66"/>
                    </a:cubicBezTo>
                    <a:cubicBezTo>
                      <a:pt x="17" y="70"/>
                      <a:pt x="14" y="75"/>
                      <a:pt x="11" y="80"/>
                    </a:cubicBezTo>
                    <a:cubicBezTo>
                      <a:pt x="4" y="93"/>
                      <a:pt x="0" y="108"/>
                      <a:pt x="0" y="119"/>
                    </a:cubicBezTo>
                    <a:cubicBezTo>
                      <a:pt x="0" y="121"/>
                      <a:pt x="1" y="122"/>
                      <a:pt x="2" y="122"/>
                    </a:cubicBezTo>
                    <a:cubicBezTo>
                      <a:pt x="2" y="123"/>
                      <a:pt x="3" y="123"/>
                      <a:pt x="3" y="123"/>
                    </a:cubicBezTo>
                    <a:cubicBezTo>
                      <a:pt x="4" y="123"/>
                      <a:pt x="6" y="122"/>
                      <a:pt x="8" y="121"/>
                    </a:cubicBezTo>
                    <a:cubicBezTo>
                      <a:pt x="11" y="119"/>
                      <a:pt x="13" y="114"/>
                      <a:pt x="14" y="109"/>
                    </a:cubicBezTo>
                    <a:cubicBezTo>
                      <a:pt x="15" y="102"/>
                      <a:pt x="17" y="95"/>
                      <a:pt x="20" y="88"/>
                    </a:cubicBezTo>
                    <a:cubicBezTo>
                      <a:pt x="23" y="83"/>
                      <a:pt x="26" y="79"/>
                      <a:pt x="29" y="75"/>
                    </a:cubicBezTo>
                    <a:cubicBezTo>
                      <a:pt x="30" y="75"/>
                      <a:pt x="32" y="73"/>
                      <a:pt x="33" y="72"/>
                    </a:cubicBezTo>
                    <a:cubicBezTo>
                      <a:pt x="34" y="71"/>
                      <a:pt x="35" y="65"/>
                      <a:pt x="36" y="64"/>
                    </a:cubicBezTo>
                    <a:cubicBezTo>
                      <a:pt x="38" y="59"/>
                      <a:pt x="39" y="57"/>
                      <a:pt x="41" y="56"/>
                    </a:cubicBezTo>
                    <a:cubicBezTo>
                      <a:pt x="41" y="56"/>
                      <a:pt x="42" y="55"/>
                      <a:pt x="42" y="55"/>
                    </a:cubicBezTo>
                    <a:cubicBezTo>
                      <a:pt x="45" y="51"/>
                      <a:pt x="45" y="51"/>
                      <a:pt x="45" y="51"/>
                    </a:cubicBezTo>
                    <a:cubicBezTo>
                      <a:pt x="45" y="51"/>
                      <a:pt x="46" y="50"/>
                      <a:pt x="46" y="49"/>
                    </a:cubicBezTo>
                    <a:cubicBezTo>
                      <a:pt x="46" y="47"/>
                      <a:pt x="46" y="43"/>
                      <a:pt x="46" y="42"/>
                    </a:cubicBezTo>
                    <a:cubicBezTo>
                      <a:pt x="46" y="41"/>
                      <a:pt x="47" y="39"/>
                      <a:pt x="49" y="38"/>
                    </a:cubicBezTo>
                    <a:cubicBezTo>
                      <a:pt x="49" y="38"/>
                      <a:pt x="49" y="38"/>
                      <a:pt x="49" y="38"/>
                    </a:cubicBezTo>
                    <a:cubicBezTo>
                      <a:pt x="49" y="37"/>
                      <a:pt x="49" y="37"/>
                      <a:pt x="49" y="37"/>
                    </a:cubicBezTo>
                    <a:lnTo>
                      <a:pt x="49" y="4"/>
                    </a:lnTo>
                    <a:close/>
                  </a:path>
                </a:pathLst>
              </a:custGeom>
              <a:solidFill>
                <a:srgbClr val="85B669"/>
              </a:solidFill>
              <a:ln w="9525">
                <a:noFill/>
                <a:round/>
                <a:headEnd/>
                <a:tailEnd/>
              </a:ln>
            </p:spPr>
            <p:txBody>
              <a:bodyPr/>
              <a:lstStyle/>
              <a:p>
                <a:endParaRPr lang="en-US"/>
              </a:p>
            </p:txBody>
          </p:sp>
          <p:sp>
            <p:nvSpPr>
              <p:cNvPr id="29162" name="Freeform 1333"/>
              <p:cNvSpPr>
                <a:spLocks/>
              </p:cNvSpPr>
              <p:nvPr/>
            </p:nvSpPr>
            <p:spPr bwMode="auto">
              <a:xfrm>
                <a:off x="1503" y="2196"/>
                <a:ext cx="102" cy="255"/>
              </a:xfrm>
              <a:custGeom>
                <a:avLst/>
                <a:gdLst>
                  <a:gd name="T0" fmla="*/ 323669 w 49"/>
                  <a:gd name="T1" fmla="*/ 24843 h 123"/>
                  <a:gd name="T2" fmla="*/ 317736 w 49"/>
                  <a:gd name="T3" fmla="*/ 11983 h 123"/>
                  <a:gd name="T4" fmla="*/ 305346 w 49"/>
                  <a:gd name="T5" fmla="*/ 11983 h 123"/>
                  <a:gd name="T6" fmla="*/ 276726 w 49"/>
                  <a:gd name="T7" fmla="*/ 17767 h 123"/>
                  <a:gd name="T8" fmla="*/ 244400 w 49"/>
                  <a:gd name="T9" fmla="*/ 118691 h 123"/>
                  <a:gd name="T10" fmla="*/ 244400 w 49"/>
                  <a:gd name="T11" fmla="*/ 158314 h 123"/>
                  <a:gd name="T12" fmla="*/ 220026 w 49"/>
                  <a:gd name="T13" fmla="*/ 277361 h 123"/>
                  <a:gd name="T14" fmla="*/ 220026 w 49"/>
                  <a:gd name="T15" fmla="*/ 282992 h 123"/>
                  <a:gd name="T16" fmla="*/ 212197 w 49"/>
                  <a:gd name="T17" fmla="*/ 303402 h 123"/>
                  <a:gd name="T18" fmla="*/ 152638 w 49"/>
                  <a:gd name="T19" fmla="*/ 392053 h 123"/>
                  <a:gd name="T20" fmla="*/ 141101 w 49"/>
                  <a:gd name="T21" fmla="*/ 416604 h 123"/>
                  <a:gd name="T22" fmla="*/ 73326 w 49"/>
                  <a:gd name="T23" fmla="*/ 504357 h 123"/>
                  <a:gd name="T24" fmla="*/ 0 w 49"/>
                  <a:gd name="T25" fmla="*/ 750786 h 123"/>
                  <a:gd name="T26" fmla="*/ 12359 w 49"/>
                  <a:gd name="T27" fmla="*/ 769831 h 123"/>
                  <a:gd name="T28" fmla="*/ 18295 w 49"/>
                  <a:gd name="T29" fmla="*/ 775967 h 123"/>
                  <a:gd name="T30" fmla="*/ 53554 w 49"/>
                  <a:gd name="T31" fmla="*/ 762773 h 123"/>
                  <a:gd name="T32" fmla="*/ 91608 w 49"/>
                  <a:gd name="T33" fmla="*/ 687609 h 123"/>
                  <a:gd name="T34" fmla="*/ 132937 w 49"/>
                  <a:gd name="T35" fmla="*/ 553249 h 123"/>
                  <a:gd name="T36" fmla="*/ 190694 w 49"/>
                  <a:gd name="T37" fmla="*/ 470601 h 123"/>
                  <a:gd name="T38" fmla="*/ 220026 w 49"/>
                  <a:gd name="T39" fmla="*/ 453512 h 123"/>
                  <a:gd name="T40" fmla="*/ 238607 w 49"/>
                  <a:gd name="T41" fmla="*/ 404764 h 123"/>
                  <a:gd name="T42" fmla="*/ 270119 w 49"/>
                  <a:gd name="T43" fmla="*/ 352298 h 123"/>
                  <a:gd name="T44" fmla="*/ 276726 w 49"/>
                  <a:gd name="T45" fmla="*/ 346023 h 123"/>
                  <a:gd name="T46" fmla="*/ 299241 w 49"/>
                  <a:gd name="T47" fmla="*/ 322430 h 123"/>
                  <a:gd name="T48" fmla="*/ 305346 w 49"/>
                  <a:gd name="T49" fmla="*/ 309106 h 123"/>
                  <a:gd name="T50" fmla="*/ 305346 w 49"/>
                  <a:gd name="T51" fmla="*/ 263836 h 123"/>
                  <a:gd name="T52" fmla="*/ 323669 w 49"/>
                  <a:gd name="T53" fmla="*/ 240664 h 123"/>
                  <a:gd name="T54" fmla="*/ 323669 w 49"/>
                  <a:gd name="T55" fmla="*/ 240664 h 123"/>
                  <a:gd name="T56" fmla="*/ 323669 w 49"/>
                  <a:gd name="T57" fmla="*/ 234685 h 123"/>
                  <a:gd name="T58" fmla="*/ 323669 w 49"/>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8" y="2"/>
                    </a:cubicBezTo>
                    <a:cubicBezTo>
                      <a:pt x="47" y="1"/>
                      <a:pt x="46" y="1"/>
                      <a:pt x="46" y="2"/>
                    </a:cubicBezTo>
                    <a:cubicBezTo>
                      <a:pt x="45" y="0"/>
                      <a:pt x="44" y="1"/>
                      <a:pt x="42" y="3"/>
                    </a:cubicBezTo>
                    <a:cubicBezTo>
                      <a:pt x="39" y="6"/>
                      <a:pt x="37" y="13"/>
                      <a:pt x="37" y="19"/>
                    </a:cubicBezTo>
                    <a:cubicBezTo>
                      <a:pt x="37" y="20"/>
                      <a:pt x="37" y="23"/>
                      <a:pt x="37" y="25"/>
                    </a:cubicBezTo>
                    <a:cubicBezTo>
                      <a:pt x="32" y="30"/>
                      <a:pt x="34" y="36"/>
                      <a:pt x="33" y="44"/>
                    </a:cubicBezTo>
                    <a:cubicBezTo>
                      <a:pt x="33" y="44"/>
                      <a:pt x="33" y="45"/>
                      <a:pt x="33" y="45"/>
                    </a:cubicBezTo>
                    <a:cubicBezTo>
                      <a:pt x="33" y="46"/>
                      <a:pt x="32" y="47"/>
                      <a:pt x="32" y="48"/>
                    </a:cubicBezTo>
                    <a:cubicBezTo>
                      <a:pt x="28" y="52"/>
                      <a:pt x="25" y="57"/>
                      <a:pt x="23" y="62"/>
                    </a:cubicBezTo>
                    <a:cubicBezTo>
                      <a:pt x="22" y="64"/>
                      <a:pt x="21" y="65"/>
                      <a:pt x="21" y="66"/>
                    </a:cubicBezTo>
                    <a:cubicBezTo>
                      <a:pt x="17" y="70"/>
                      <a:pt x="14" y="75"/>
                      <a:pt x="11" y="80"/>
                    </a:cubicBezTo>
                    <a:cubicBezTo>
                      <a:pt x="4" y="93"/>
                      <a:pt x="0" y="108"/>
                      <a:pt x="0" y="119"/>
                    </a:cubicBezTo>
                    <a:cubicBezTo>
                      <a:pt x="0" y="121"/>
                      <a:pt x="1" y="122"/>
                      <a:pt x="2" y="122"/>
                    </a:cubicBezTo>
                    <a:cubicBezTo>
                      <a:pt x="2" y="123"/>
                      <a:pt x="3" y="123"/>
                      <a:pt x="3" y="123"/>
                    </a:cubicBezTo>
                    <a:cubicBezTo>
                      <a:pt x="4" y="123"/>
                      <a:pt x="6" y="122"/>
                      <a:pt x="8" y="121"/>
                    </a:cubicBezTo>
                    <a:cubicBezTo>
                      <a:pt x="11" y="119"/>
                      <a:pt x="13" y="114"/>
                      <a:pt x="14" y="109"/>
                    </a:cubicBezTo>
                    <a:cubicBezTo>
                      <a:pt x="15" y="102"/>
                      <a:pt x="17" y="95"/>
                      <a:pt x="20" y="88"/>
                    </a:cubicBezTo>
                    <a:cubicBezTo>
                      <a:pt x="23" y="83"/>
                      <a:pt x="26" y="79"/>
                      <a:pt x="29" y="75"/>
                    </a:cubicBezTo>
                    <a:cubicBezTo>
                      <a:pt x="30" y="75"/>
                      <a:pt x="32" y="73"/>
                      <a:pt x="33" y="72"/>
                    </a:cubicBezTo>
                    <a:cubicBezTo>
                      <a:pt x="34" y="70"/>
                      <a:pt x="35" y="65"/>
                      <a:pt x="36" y="64"/>
                    </a:cubicBezTo>
                    <a:cubicBezTo>
                      <a:pt x="38" y="59"/>
                      <a:pt x="39" y="57"/>
                      <a:pt x="41" y="56"/>
                    </a:cubicBezTo>
                    <a:cubicBezTo>
                      <a:pt x="41" y="56"/>
                      <a:pt x="42" y="55"/>
                      <a:pt x="42" y="55"/>
                    </a:cubicBezTo>
                    <a:cubicBezTo>
                      <a:pt x="45" y="51"/>
                      <a:pt x="45" y="51"/>
                      <a:pt x="45" y="51"/>
                    </a:cubicBezTo>
                    <a:cubicBezTo>
                      <a:pt x="45" y="51"/>
                      <a:pt x="46" y="50"/>
                      <a:pt x="46" y="49"/>
                    </a:cubicBezTo>
                    <a:cubicBezTo>
                      <a:pt x="46" y="47"/>
                      <a:pt x="45" y="43"/>
                      <a:pt x="46" y="42"/>
                    </a:cubicBezTo>
                    <a:cubicBezTo>
                      <a:pt x="46" y="41"/>
                      <a:pt x="47" y="39"/>
                      <a:pt x="49" y="38"/>
                    </a:cubicBezTo>
                    <a:cubicBezTo>
                      <a:pt x="49" y="38"/>
                      <a:pt x="49" y="38"/>
                      <a:pt x="49" y="38"/>
                    </a:cubicBezTo>
                    <a:cubicBezTo>
                      <a:pt x="49" y="37"/>
                      <a:pt x="49" y="37"/>
                      <a:pt x="49" y="37"/>
                    </a:cubicBezTo>
                    <a:lnTo>
                      <a:pt x="49" y="4"/>
                    </a:lnTo>
                    <a:close/>
                  </a:path>
                </a:pathLst>
              </a:custGeom>
              <a:solidFill>
                <a:srgbClr val="85B66A"/>
              </a:solidFill>
              <a:ln w="9525">
                <a:noFill/>
                <a:round/>
                <a:headEnd/>
                <a:tailEnd/>
              </a:ln>
            </p:spPr>
            <p:txBody>
              <a:bodyPr/>
              <a:lstStyle/>
              <a:p>
                <a:endParaRPr lang="en-US"/>
              </a:p>
            </p:txBody>
          </p:sp>
          <p:sp>
            <p:nvSpPr>
              <p:cNvPr id="29163" name="Freeform 1334"/>
              <p:cNvSpPr>
                <a:spLocks/>
              </p:cNvSpPr>
              <p:nvPr/>
            </p:nvSpPr>
            <p:spPr bwMode="auto">
              <a:xfrm>
                <a:off x="1503" y="2196"/>
                <a:ext cx="102" cy="255"/>
              </a:xfrm>
              <a:custGeom>
                <a:avLst/>
                <a:gdLst>
                  <a:gd name="T0" fmla="*/ 323669 w 49"/>
                  <a:gd name="T1" fmla="*/ 24843 h 123"/>
                  <a:gd name="T2" fmla="*/ 311951 w 49"/>
                  <a:gd name="T3" fmla="*/ 11983 h 123"/>
                  <a:gd name="T4" fmla="*/ 305346 w 49"/>
                  <a:gd name="T5" fmla="*/ 11983 h 123"/>
                  <a:gd name="T6" fmla="*/ 276726 w 49"/>
                  <a:gd name="T7" fmla="*/ 17767 h 123"/>
                  <a:gd name="T8" fmla="*/ 244400 w 49"/>
                  <a:gd name="T9" fmla="*/ 118691 h 123"/>
                  <a:gd name="T10" fmla="*/ 244400 w 49"/>
                  <a:gd name="T11" fmla="*/ 158314 h 123"/>
                  <a:gd name="T12" fmla="*/ 220026 w 49"/>
                  <a:gd name="T13" fmla="*/ 277361 h 123"/>
                  <a:gd name="T14" fmla="*/ 220026 w 49"/>
                  <a:gd name="T15" fmla="*/ 282992 h 123"/>
                  <a:gd name="T16" fmla="*/ 212197 w 49"/>
                  <a:gd name="T17" fmla="*/ 303402 h 123"/>
                  <a:gd name="T18" fmla="*/ 152638 w 49"/>
                  <a:gd name="T19" fmla="*/ 392053 h 123"/>
                  <a:gd name="T20" fmla="*/ 141101 w 49"/>
                  <a:gd name="T21" fmla="*/ 422539 h 123"/>
                  <a:gd name="T22" fmla="*/ 73326 w 49"/>
                  <a:gd name="T23" fmla="*/ 504357 h 123"/>
                  <a:gd name="T24" fmla="*/ 0 w 49"/>
                  <a:gd name="T25" fmla="*/ 756811 h 123"/>
                  <a:gd name="T26" fmla="*/ 12359 w 49"/>
                  <a:gd name="T27" fmla="*/ 769831 h 123"/>
                  <a:gd name="T28" fmla="*/ 25727 w 49"/>
                  <a:gd name="T29" fmla="*/ 775967 h 123"/>
                  <a:gd name="T30" fmla="*/ 53554 w 49"/>
                  <a:gd name="T31" fmla="*/ 762773 h 123"/>
                  <a:gd name="T32" fmla="*/ 91608 w 49"/>
                  <a:gd name="T33" fmla="*/ 687609 h 123"/>
                  <a:gd name="T34" fmla="*/ 132937 w 49"/>
                  <a:gd name="T35" fmla="*/ 553249 h 123"/>
                  <a:gd name="T36" fmla="*/ 190694 w 49"/>
                  <a:gd name="T37" fmla="*/ 470601 h 123"/>
                  <a:gd name="T38" fmla="*/ 220026 w 49"/>
                  <a:gd name="T39" fmla="*/ 453512 h 123"/>
                  <a:gd name="T40" fmla="*/ 238607 w 49"/>
                  <a:gd name="T41" fmla="*/ 404764 h 123"/>
                  <a:gd name="T42" fmla="*/ 270119 w 49"/>
                  <a:gd name="T43" fmla="*/ 352298 h 123"/>
                  <a:gd name="T44" fmla="*/ 276726 w 49"/>
                  <a:gd name="T45" fmla="*/ 346023 h 123"/>
                  <a:gd name="T46" fmla="*/ 299241 w 49"/>
                  <a:gd name="T47" fmla="*/ 322430 h 123"/>
                  <a:gd name="T48" fmla="*/ 305346 w 49"/>
                  <a:gd name="T49" fmla="*/ 309106 h 123"/>
                  <a:gd name="T50" fmla="*/ 305346 w 49"/>
                  <a:gd name="T51" fmla="*/ 263836 h 123"/>
                  <a:gd name="T52" fmla="*/ 317736 w 49"/>
                  <a:gd name="T53" fmla="*/ 240664 h 123"/>
                  <a:gd name="T54" fmla="*/ 323669 w 49"/>
                  <a:gd name="T55" fmla="*/ 240664 h 123"/>
                  <a:gd name="T56" fmla="*/ 323669 w 49"/>
                  <a:gd name="T57" fmla="*/ 234685 h 123"/>
                  <a:gd name="T58" fmla="*/ 323669 w 49"/>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7" y="2"/>
                    </a:cubicBezTo>
                    <a:cubicBezTo>
                      <a:pt x="47" y="1"/>
                      <a:pt x="46" y="1"/>
                      <a:pt x="46" y="2"/>
                    </a:cubicBezTo>
                    <a:cubicBezTo>
                      <a:pt x="45" y="0"/>
                      <a:pt x="43" y="1"/>
                      <a:pt x="42" y="3"/>
                    </a:cubicBezTo>
                    <a:cubicBezTo>
                      <a:pt x="39" y="6"/>
                      <a:pt x="37" y="13"/>
                      <a:pt x="37" y="19"/>
                    </a:cubicBezTo>
                    <a:cubicBezTo>
                      <a:pt x="37" y="21"/>
                      <a:pt x="37" y="23"/>
                      <a:pt x="37" y="25"/>
                    </a:cubicBezTo>
                    <a:cubicBezTo>
                      <a:pt x="32" y="30"/>
                      <a:pt x="34" y="36"/>
                      <a:pt x="33" y="44"/>
                    </a:cubicBezTo>
                    <a:cubicBezTo>
                      <a:pt x="33" y="44"/>
                      <a:pt x="33" y="45"/>
                      <a:pt x="33" y="45"/>
                    </a:cubicBezTo>
                    <a:cubicBezTo>
                      <a:pt x="33" y="46"/>
                      <a:pt x="32" y="47"/>
                      <a:pt x="32" y="48"/>
                    </a:cubicBezTo>
                    <a:cubicBezTo>
                      <a:pt x="28" y="52"/>
                      <a:pt x="25" y="57"/>
                      <a:pt x="23" y="62"/>
                    </a:cubicBezTo>
                    <a:cubicBezTo>
                      <a:pt x="22" y="64"/>
                      <a:pt x="21" y="65"/>
                      <a:pt x="21" y="67"/>
                    </a:cubicBezTo>
                    <a:cubicBezTo>
                      <a:pt x="17" y="71"/>
                      <a:pt x="14" y="75"/>
                      <a:pt x="11" y="80"/>
                    </a:cubicBezTo>
                    <a:cubicBezTo>
                      <a:pt x="5" y="93"/>
                      <a:pt x="0" y="108"/>
                      <a:pt x="0" y="120"/>
                    </a:cubicBezTo>
                    <a:cubicBezTo>
                      <a:pt x="0" y="121"/>
                      <a:pt x="1" y="122"/>
                      <a:pt x="2" y="122"/>
                    </a:cubicBezTo>
                    <a:cubicBezTo>
                      <a:pt x="2" y="123"/>
                      <a:pt x="3" y="123"/>
                      <a:pt x="4" y="123"/>
                    </a:cubicBezTo>
                    <a:cubicBezTo>
                      <a:pt x="4" y="123"/>
                      <a:pt x="6" y="122"/>
                      <a:pt x="8" y="121"/>
                    </a:cubicBezTo>
                    <a:cubicBezTo>
                      <a:pt x="10" y="118"/>
                      <a:pt x="13" y="114"/>
                      <a:pt x="14" y="109"/>
                    </a:cubicBezTo>
                    <a:cubicBezTo>
                      <a:pt x="15" y="102"/>
                      <a:pt x="17" y="95"/>
                      <a:pt x="20" y="88"/>
                    </a:cubicBezTo>
                    <a:cubicBezTo>
                      <a:pt x="23" y="83"/>
                      <a:pt x="26" y="79"/>
                      <a:pt x="29" y="75"/>
                    </a:cubicBezTo>
                    <a:cubicBezTo>
                      <a:pt x="30" y="75"/>
                      <a:pt x="32" y="73"/>
                      <a:pt x="33" y="72"/>
                    </a:cubicBezTo>
                    <a:cubicBezTo>
                      <a:pt x="34" y="70"/>
                      <a:pt x="35" y="65"/>
                      <a:pt x="36" y="64"/>
                    </a:cubicBezTo>
                    <a:cubicBezTo>
                      <a:pt x="38" y="59"/>
                      <a:pt x="39" y="57"/>
                      <a:pt x="41" y="56"/>
                    </a:cubicBezTo>
                    <a:cubicBezTo>
                      <a:pt x="41" y="56"/>
                      <a:pt x="42" y="56"/>
                      <a:pt x="42" y="55"/>
                    </a:cubicBezTo>
                    <a:cubicBezTo>
                      <a:pt x="45" y="51"/>
                      <a:pt x="45" y="51"/>
                      <a:pt x="45" y="51"/>
                    </a:cubicBezTo>
                    <a:cubicBezTo>
                      <a:pt x="45" y="51"/>
                      <a:pt x="45" y="50"/>
                      <a:pt x="46" y="49"/>
                    </a:cubicBezTo>
                    <a:cubicBezTo>
                      <a:pt x="46" y="47"/>
                      <a:pt x="45" y="43"/>
                      <a:pt x="46" y="42"/>
                    </a:cubicBezTo>
                    <a:cubicBezTo>
                      <a:pt x="46" y="41"/>
                      <a:pt x="47" y="39"/>
                      <a:pt x="48" y="38"/>
                    </a:cubicBezTo>
                    <a:cubicBezTo>
                      <a:pt x="49" y="38"/>
                      <a:pt x="49" y="38"/>
                      <a:pt x="49" y="38"/>
                    </a:cubicBezTo>
                    <a:cubicBezTo>
                      <a:pt x="49" y="37"/>
                      <a:pt x="49" y="37"/>
                      <a:pt x="49" y="37"/>
                    </a:cubicBezTo>
                    <a:lnTo>
                      <a:pt x="49" y="4"/>
                    </a:lnTo>
                    <a:close/>
                  </a:path>
                </a:pathLst>
              </a:custGeom>
              <a:solidFill>
                <a:srgbClr val="86B76B"/>
              </a:solidFill>
              <a:ln w="9525">
                <a:noFill/>
                <a:round/>
                <a:headEnd/>
                <a:tailEnd/>
              </a:ln>
            </p:spPr>
            <p:txBody>
              <a:bodyPr/>
              <a:lstStyle/>
              <a:p>
                <a:endParaRPr lang="en-US"/>
              </a:p>
            </p:txBody>
          </p:sp>
          <p:sp>
            <p:nvSpPr>
              <p:cNvPr id="29164" name="Freeform 1335"/>
              <p:cNvSpPr>
                <a:spLocks/>
              </p:cNvSpPr>
              <p:nvPr/>
            </p:nvSpPr>
            <p:spPr bwMode="auto">
              <a:xfrm>
                <a:off x="1503" y="2196"/>
                <a:ext cx="102" cy="255"/>
              </a:xfrm>
              <a:custGeom>
                <a:avLst/>
                <a:gdLst>
                  <a:gd name="T0" fmla="*/ 323669 w 49"/>
                  <a:gd name="T1" fmla="*/ 24843 h 123"/>
                  <a:gd name="T2" fmla="*/ 311951 w 49"/>
                  <a:gd name="T3" fmla="*/ 11983 h 123"/>
                  <a:gd name="T4" fmla="*/ 305346 w 49"/>
                  <a:gd name="T5" fmla="*/ 11983 h 123"/>
                  <a:gd name="T6" fmla="*/ 276726 w 49"/>
                  <a:gd name="T7" fmla="*/ 17767 h 123"/>
                  <a:gd name="T8" fmla="*/ 244400 w 49"/>
                  <a:gd name="T9" fmla="*/ 118691 h 123"/>
                  <a:gd name="T10" fmla="*/ 244400 w 49"/>
                  <a:gd name="T11" fmla="*/ 158314 h 123"/>
                  <a:gd name="T12" fmla="*/ 220026 w 49"/>
                  <a:gd name="T13" fmla="*/ 277361 h 123"/>
                  <a:gd name="T14" fmla="*/ 220026 w 49"/>
                  <a:gd name="T15" fmla="*/ 282992 h 123"/>
                  <a:gd name="T16" fmla="*/ 212197 w 49"/>
                  <a:gd name="T17" fmla="*/ 303402 h 123"/>
                  <a:gd name="T18" fmla="*/ 152638 w 49"/>
                  <a:gd name="T19" fmla="*/ 392053 h 123"/>
                  <a:gd name="T20" fmla="*/ 141101 w 49"/>
                  <a:gd name="T21" fmla="*/ 422539 h 123"/>
                  <a:gd name="T22" fmla="*/ 73326 w 49"/>
                  <a:gd name="T23" fmla="*/ 504357 h 123"/>
                  <a:gd name="T24" fmla="*/ 0 w 49"/>
                  <a:gd name="T25" fmla="*/ 756811 h 123"/>
                  <a:gd name="T26" fmla="*/ 12359 w 49"/>
                  <a:gd name="T27" fmla="*/ 769831 h 123"/>
                  <a:gd name="T28" fmla="*/ 25727 w 49"/>
                  <a:gd name="T29" fmla="*/ 775967 h 123"/>
                  <a:gd name="T30" fmla="*/ 53554 w 49"/>
                  <a:gd name="T31" fmla="*/ 762773 h 123"/>
                  <a:gd name="T32" fmla="*/ 91608 w 49"/>
                  <a:gd name="T33" fmla="*/ 687609 h 123"/>
                  <a:gd name="T34" fmla="*/ 132937 w 49"/>
                  <a:gd name="T35" fmla="*/ 553249 h 123"/>
                  <a:gd name="T36" fmla="*/ 190694 w 49"/>
                  <a:gd name="T37" fmla="*/ 470601 h 123"/>
                  <a:gd name="T38" fmla="*/ 220026 w 49"/>
                  <a:gd name="T39" fmla="*/ 453512 h 123"/>
                  <a:gd name="T40" fmla="*/ 238607 w 49"/>
                  <a:gd name="T41" fmla="*/ 404764 h 123"/>
                  <a:gd name="T42" fmla="*/ 270119 w 49"/>
                  <a:gd name="T43" fmla="*/ 352298 h 123"/>
                  <a:gd name="T44" fmla="*/ 276726 w 49"/>
                  <a:gd name="T45" fmla="*/ 346023 h 123"/>
                  <a:gd name="T46" fmla="*/ 299241 w 49"/>
                  <a:gd name="T47" fmla="*/ 322430 h 123"/>
                  <a:gd name="T48" fmla="*/ 299241 w 49"/>
                  <a:gd name="T49" fmla="*/ 309106 h 123"/>
                  <a:gd name="T50" fmla="*/ 305346 w 49"/>
                  <a:gd name="T51" fmla="*/ 263836 h 123"/>
                  <a:gd name="T52" fmla="*/ 317736 w 49"/>
                  <a:gd name="T53" fmla="*/ 240664 h 123"/>
                  <a:gd name="T54" fmla="*/ 323669 w 49"/>
                  <a:gd name="T55" fmla="*/ 240664 h 123"/>
                  <a:gd name="T56" fmla="*/ 323669 w 49"/>
                  <a:gd name="T57" fmla="*/ 234685 h 123"/>
                  <a:gd name="T58" fmla="*/ 323669 w 49"/>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7" y="2"/>
                    </a:cubicBezTo>
                    <a:cubicBezTo>
                      <a:pt x="47" y="1"/>
                      <a:pt x="46" y="1"/>
                      <a:pt x="46" y="2"/>
                    </a:cubicBezTo>
                    <a:cubicBezTo>
                      <a:pt x="45" y="0"/>
                      <a:pt x="43" y="1"/>
                      <a:pt x="42" y="3"/>
                    </a:cubicBezTo>
                    <a:cubicBezTo>
                      <a:pt x="39" y="6"/>
                      <a:pt x="37" y="13"/>
                      <a:pt x="37" y="19"/>
                    </a:cubicBezTo>
                    <a:cubicBezTo>
                      <a:pt x="37" y="21"/>
                      <a:pt x="37" y="23"/>
                      <a:pt x="37" y="25"/>
                    </a:cubicBezTo>
                    <a:cubicBezTo>
                      <a:pt x="32" y="31"/>
                      <a:pt x="34" y="36"/>
                      <a:pt x="33" y="44"/>
                    </a:cubicBezTo>
                    <a:cubicBezTo>
                      <a:pt x="33" y="44"/>
                      <a:pt x="33" y="45"/>
                      <a:pt x="33" y="45"/>
                    </a:cubicBezTo>
                    <a:cubicBezTo>
                      <a:pt x="33" y="46"/>
                      <a:pt x="32" y="48"/>
                      <a:pt x="32" y="48"/>
                    </a:cubicBezTo>
                    <a:cubicBezTo>
                      <a:pt x="28" y="52"/>
                      <a:pt x="25" y="57"/>
                      <a:pt x="23" y="62"/>
                    </a:cubicBezTo>
                    <a:cubicBezTo>
                      <a:pt x="22" y="64"/>
                      <a:pt x="21" y="65"/>
                      <a:pt x="21" y="67"/>
                    </a:cubicBezTo>
                    <a:cubicBezTo>
                      <a:pt x="17" y="71"/>
                      <a:pt x="14" y="75"/>
                      <a:pt x="11" y="80"/>
                    </a:cubicBezTo>
                    <a:cubicBezTo>
                      <a:pt x="5" y="93"/>
                      <a:pt x="0" y="108"/>
                      <a:pt x="0" y="120"/>
                    </a:cubicBezTo>
                    <a:cubicBezTo>
                      <a:pt x="0" y="121"/>
                      <a:pt x="1" y="122"/>
                      <a:pt x="2" y="122"/>
                    </a:cubicBezTo>
                    <a:cubicBezTo>
                      <a:pt x="2" y="123"/>
                      <a:pt x="3" y="123"/>
                      <a:pt x="4" y="123"/>
                    </a:cubicBezTo>
                    <a:cubicBezTo>
                      <a:pt x="4" y="122"/>
                      <a:pt x="6" y="122"/>
                      <a:pt x="8" y="121"/>
                    </a:cubicBezTo>
                    <a:cubicBezTo>
                      <a:pt x="10" y="118"/>
                      <a:pt x="13" y="114"/>
                      <a:pt x="14" y="109"/>
                    </a:cubicBezTo>
                    <a:cubicBezTo>
                      <a:pt x="15" y="102"/>
                      <a:pt x="17" y="95"/>
                      <a:pt x="20" y="88"/>
                    </a:cubicBezTo>
                    <a:cubicBezTo>
                      <a:pt x="23" y="83"/>
                      <a:pt x="26" y="79"/>
                      <a:pt x="29" y="75"/>
                    </a:cubicBezTo>
                    <a:cubicBezTo>
                      <a:pt x="30" y="74"/>
                      <a:pt x="32" y="73"/>
                      <a:pt x="33" y="72"/>
                    </a:cubicBezTo>
                    <a:cubicBezTo>
                      <a:pt x="34" y="70"/>
                      <a:pt x="35" y="65"/>
                      <a:pt x="36" y="64"/>
                    </a:cubicBezTo>
                    <a:cubicBezTo>
                      <a:pt x="38" y="59"/>
                      <a:pt x="39" y="57"/>
                      <a:pt x="41" y="56"/>
                    </a:cubicBezTo>
                    <a:cubicBezTo>
                      <a:pt x="41" y="56"/>
                      <a:pt x="42" y="56"/>
                      <a:pt x="42" y="55"/>
                    </a:cubicBezTo>
                    <a:cubicBezTo>
                      <a:pt x="45" y="51"/>
                      <a:pt x="45" y="51"/>
                      <a:pt x="45" y="51"/>
                    </a:cubicBezTo>
                    <a:cubicBezTo>
                      <a:pt x="45" y="51"/>
                      <a:pt x="45" y="50"/>
                      <a:pt x="45" y="49"/>
                    </a:cubicBezTo>
                    <a:cubicBezTo>
                      <a:pt x="46" y="47"/>
                      <a:pt x="45" y="43"/>
                      <a:pt x="46" y="42"/>
                    </a:cubicBezTo>
                    <a:cubicBezTo>
                      <a:pt x="46" y="41"/>
                      <a:pt x="47" y="39"/>
                      <a:pt x="48" y="38"/>
                    </a:cubicBezTo>
                    <a:cubicBezTo>
                      <a:pt x="49" y="38"/>
                      <a:pt x="49" y="38"/>
                      <a:pt x="49" y="38"/>
                    </a:cubicBezTo>
                    <a:cubicBezTo>
                      <a:pt x="49" y="37"/>
                      <a:pt x="49" y="37"/>
                      <a:pt x="49" y="37"/>
                    </a:cubicBezTo>
                    <a:lnTo>
                      <a:pt x="49" y="4"/>
                    </a:lnTo>
                    <a:close/>
                  </a:path>
                </a:pathLst>
              </a:custGeom>
              <a:solidFill>
                <a:srgbClr val="87B76C"/>
              </a:solidFill>
              <a:ln w="9525">
                <a:noFill/>
                <a:round/>
                <a:headEnd/>
                <a:tailEnd/>
              </a:ln>
            </p:spPr>
            <p:txBody>
              <a:bodyPr/>
              <a:lstStyle/>
              <a:p>
                <a:endParaRPr lang="en-US"/>
              </a:p>
            </p:txBody>
          </p:sp>
          <p:sp>
            <p:nvSpPr>
              <p:cNvPr id="29165" name="Freeform 1336"/>
              <p:cNvSpPr>
                <a:spLocks/>
              </p:cNvSpPr>
              <p:nvPr/>
            </p:nvSpPr>
            <p:spPr bwMode="auto">
              <a:xfrm>
                <a:off x="1503" y="2196"/>
                <a:ext cx="102" cy="255"/>
              </a:xfrm>
              <a:custGeom>
                <a:avLst/>
                <a:gdLst>
                  <a:gd name="T0" fmla="*/ 323669 w 49"/>
                  <a:gd name="T1" fmla="*/ 24843 h 123"/>
                  <a:gd name="T2" fmla="*/ 311951 w 49"/>
                  <a:gd name="T3" fmla="*/ 11983 h 123"/>
                  <a:gd name="T4" fmla="*/ 305346 w 49"/>
                  <a:gd name="T5" fmla="*/ 11983 h 123"/>
                  <a:gd name="T6" fmla="*/ 276726 w 49"/>
                  <a:gd name="T7" fmla="*/ 17767 h 123"/>
                  <a:gd name="T8" fmla="*/ 244400 w 49"/>
                  <a:gd name="T9" fmla="*/ 118691 h 123"/>
                  <a:gd name="T10" fmla="*/ 244400 w 49"/>
                  <a:gd name="T11" fmla="*/ 158314 h 123"/>
                  <a:gd name="T12" fmla="*/ 220026 w 49"/>
                  <a:gd name="T13" fmla="*/ 277361 h 123"/>
                  <a:gd name="T14" fmla="*/ 220026 w 49"/>
                  <a:gd name="T15" fmla="*/ 282992 h 123"/>
                  <a:gd name="T16" fmla="*/ 212197 w 49"/>
                  <a:gd name="T17" fmla="*/ 309106 h 123"/>
                  <a:gd name="T18" fmla="*/ 152638 w 49"/>
                  <a:gd name="T19" fmla="*/ 392053 h 123"/>
                  <a:gd name="T20" fmla="*/ 141101 w 49"/>
                  <a:gd name="T21" fmla="*/ 422539 h 123"/>
                  <a:gd name="T22" fmla="*/ 73326 w 49"/>
                  <a:gd name="T23" fmla="*/ 504357 h 123"/>
                  <a:gd name="T24" fmla="*/ 0 w 49"/>
                  <a:gd name="T25" fmla="*/ 756811 h 123"/>
                  <a:gd name="T26" fmla="*/ 12359 w 49"/>
                  <a:gd name="T27" fmla="*/ 769831 h 123"/>
                  <a:gd name="T28" fmla="*/ 25727 w 49"/>
                  <a:gd name="T29" fmla="*/ 775967 h 123"/>
                  <a:gd name="T30" fmla="*/ 53554 w 49"/>
                  <a:gd name="T31" fmla="*/ 762773 h 123"/>
                  <a:gd name="T32" fmla="*/ 91608 w 49"/>
                  <a:gd name="T33" fmla="*/ 687609 h 123"/>
                  <a:gd name="T34" fmla="*/ 132937 w 49"/>
                  <a:gd name="T35" fmla="*/ 553249 h 123"/>
                  <a:gd name="T36" fmla="*/ 190694 w 49"/>
                  <a:gd name="T37" fmla="*/ 470601 h 123"/>
                  <a:gd name="T38" fmla="*/ 220026 w 49"/>
                  <a:gd name="T39" fmla="*/ 453512 h 123"/>
                  <a:gd name="T40" fmla="*/ 238607 w 49"/>
                  <a:gd name="T41" fmla="*/ 404764 h 123"/>
                  <a:gd name="T42" fmla="*/ 270119 w 49"/>
                  <a:gd name="T43" fmla="*/ 352298 h 123"/>
                  <a:gd name="T44" fmla="*/ 276726 w 49"/>
                  <a:gd name="T45" fmla="*/ 346023 h 123"/>
                  <a:gd name="T46" fmla="*/ 299241 w 49"/>
                  <a:gd name="T47" fmla="*/ 322430 h 123"/>
                  <a:gd name="T48" fmla="*/ 299241 w 49"/>
                  <a:gd name="T49" fmla="*/ 309106 h 123"/>
                  <a:gd name="T50" fmla="*/ 305346 w 49"/>
                  <a:gd name="T51" fmla="*/ 263836 h 123"/>
                  <a:gd name="T52" fmla="*/ 317736 w 49"/>
                  <a:gd name="T53" fmla="*/ 240664 h 123"/>
                  <a:gd name="T54" fmla="*/ 323669 w 49"/>
                  <a:gd name="T55" fmla="*/ 240664 h 123"/>
                  <a:gd name="T56" fmla="*/ 323669 w 49"/>
                  <a:gd name="T57" fmla="*/ 234685 h 123"/>
                  <a:gd name="T58" fmla="*/ 323669 w 49"/>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7" y="2"/>
                    </a:cubicBezTo>
                    <a:cubicBezTo>
                      <a:pt x="47" y="1"/>
                      <a:pt x="46" y="1"/>
                      <a:pt x="46" y="2"/>
                    </a:cubicBezTo>
                    <a:cubicBezTo>
                      <a:pt x="45" y="0"/>
                      <a:pt x="43" y="1"/>
                      <a:pt x="42" y="3"/>
                    </a:cubicBezTo>
                    <a:cubicBezTo>
                      <a:pt x="39" y="6"/>
                      <a:pt x="37" y="13"/>
                      <a:pt x="37" y="19"/>
                    </a:cubicBezTo>
                    <a:cubicBezTo>
                      <a:pt x="37" y="21"/>
                      <a:pt x="37" y="23"/>
                      <a:pt x="37" y="25"/>
                    </a:cubicBezTo>
                    <a:cubicBezTo>
                      <a:pt x="32" y="31"/>
                      <a:pt x="34" y="36"/>
                      <a:pt x="33" y="44"/>
                    </a:cubicBezTo>
                    <a:cubicBezTo>
                      <a:pt x="33" y="45"/>
                      <a:pt x="33" y="45"/>
                      <a:pt x="33" y="45"/>
                    </a:cubicBezTo>
                    <a:cubicBezTo>
                      <a:pt x="33" y="46"/>
                      <a:pt x="32" y="48"/>
                      <a:pt x="32" y="49"/>
                    </a:cubicBezTo>
                    <a:cubicBezTo>
                      <a:pt x="28" y="52"/>
                      <a:pt x="25" y="57"/>
                      <a:pt x="23" y="62"/>
                    </a:cubicBezTo>
                    <a:cubicBezTo>
                      <a:pt x="22" y="64"/>
                      <a:pt x="21" y="65"/>
                      <a:pt x="21" y="67"/>
                    </a:cubicBezTo>
                    <a:cubicBezTo>
                      <a:pt x="17" y="71"/>
                      <a:pt x="14" y="75"/>
                      <a:pt x="11" y="80"/>
                    </a:cubicBezTo>
                    <a:cubicBezTo>
                      <a:pt x="5" y="93"/>
                      <a:pt x="0" y="108"/>
                      <a:pt x="0" y="120"/>
                    </a:cubicBezTo>
                    <a:cubicBezTo>
                      <a:pt x="0" y="121"/>
                      <a:pt x="1" y="122"/>
                      <a:pt x="2" y="122"/>
                    </a:cubicBezTo>
                    <a:cubicBezTo>
                      <a:pt x="3" y="123"/>
                      <a:pt x="3" y="123"/>
                      <a:pt x="4" y="123"/>
                    </a:cubicBezTo>
                    <a:cubicBezTo>
                      <a:pt x="5" y="122"/>
                      <a:pt x="6" y="122"/>
                      <a:pt x="8" y="121"/>
                    </a:cubicBezTo>
                    <a:cubicBezTo>
                      <a:pt x="10" y="118"/>
                      <a:pt x="13" y="114"/>
                      <a:pt x="14" y="109"/>
                    </a:cubicBezTo>
                    <a:cubicBezTo>
                      <a:pt x="15" y="102"/>
                      <a:pt x="17" y="95"/>
                      <a:pt x="20" y="88"/>
                    </a:cubicBezTo>
                    <a:cubicBezTo>
                      <a:pt x="23" y="83"/>
                      <a:pt x="26" y="79"/>
                      <a:pt x="29" y="75"/>
                    </a:cubicBezTo>
                    <a:cubicBezTo>
                      <a:pt x="30" y="74"/>
                      <a:pt x="32" y="73"/>
                      <a:pt x="33" y="72"/>
                    </a:cubicBezTo>
                    <a:cubicBezTo>
                      <a:pt x="33" y="70"/>
                      <a:pt x="35" y="65"/>
                      <a:pt x="36" y="64"/>
                    </a:cubicBezTo>
                    <a:cubicBezTo>
                      <a:pt x="38" y="59"/>
                      <a:pt x="39" y="57"/>
                      <a:pt x="41" y="56"/>
                    </a:cubicBezTo>
                    <a:cubicBezTo>
                      <a:pt x="41" y="56"/>
                      <a:pt x="42" y="56"/>
                      <a:pt x="42" y="55"/>
                    </a:cubicBezTo>
                    <a:cubicBezTo>
                      <a:pt x="45" y="51"/>
                      <a:pt x="45" y="51"/>
                      <a:pt x="45" y="51"/>
                    </a:cubicBezTo>
                    <a:cubicBezTo>
                      <a:pt x="45" y="51"/>
                      <a:pt x="45" y="50"/>
                      <a:pt x="45" y="49"/>
                    </a:cubicBezTo>
                    <a:cubicBezTo>
                      <a:pt x="46" y="47"/>
                      <a:pt x="45" y="43"/>
                      <a:pt x="46" y="42"/>
                    </a:cubicBezTo>
                    <a:cubicBezTo>
                      <a:pt x="46" y="41"/>
                      <a:pt x="47" y="39"/>
                      <a:pt x="48" y="38"/>
                    </a:cubicBezTo>
                    <a:cubicBezTo>
                      <a:pt x="49" y="38"/>
                      <a:pt x="49" y="38"/>
                      <a:pt x="49" y="38"/>
                    </a:cubicBezTo>
                    <a:cubicBezTo>
                      <a:pt x="49" y="37"/>
                      <a:pt x="49" y="37"/>
                      <a:pt x="49" y="37"/>
                    </a:cubicBezTo>
                    <a:lnTo>
                      <a:pt x="49" y="4"/>
                    </a:lnTo>
                    <a:close/>
                  </a:path>
                </a:pathLst>
              </a:custGeom>
              <a:solidFill>
                <a:srgbClr val="88B86D"/>
              </a:solidFill>
              <a:ln w="9525">
                <a:noFill/>
                <a:round/>
                <a:headEnd/>
                <a:tailEnd/>
              </a:ln>
            </p:spPr>
            <p:txBody>
              <a:bodyPr/>
              <a:lstStyle/>
              <a:p>
                <a:endParaRPr lang="en-US"/>
              </a:p>
            </p:txBody>
          </p:sp>
          <p:sp>
            <p:nvSpPr>
              <p:cNvPr id="29166" name="Freeform 1337"/>
              <p:cNvSpPr>
                <a:spLocks/>
              </p:cNvSpPr>
              <p:nvPr/>
            </p:nvSpPr>
            <p:spPr bwMode="auto">
              <a:xfrm>
                <a:off x="1503" y="2196"/>
                <a:ext cx="102" cy="255"/>
              </a:xfrm>
              <a:custGeom>
                <a:avLst/>
                <a:gdLst>
                  <a:gd name="T0" fmla="*/ 323669 w 49"/>
                  <a:gd name="T1" fmla="*/ 24843 h 123"/>
                  <a:gd name="T2" fmla="*/ 311951 w 49"/>
                  <a:gd name="T3" fmla="*/ 11983 h 123"/>
                  <a:gd name="T4" fmla="*/ 305346 w 49"/>
                  <a:gd name="T5" fmla="*/ 11983 h 123"/>
                  <a:gd name="T6" fmla="*/ 276726 w 49"/>
                  <a:gd name="T7" fmla="*/ 17767 h 123"/>
                  <a:gd name="T8" fmla="*/ 244400 w 49"/>
                  <a:gd name="T9" fmla="*/ 118691 h 123"/>
                  <a:gd name="T10" fmla="*/ 244400 w 49"/>
                  <a:gd name="T11" fmla="*/ 158314 h 123"/>
                  <a:gd name="T12" fmla="*/ 220026 w 49"/>
                  <a:gd name="T13" fmla="*/ 277361 h 123"/>
                  <a:gd name="T14" fmla="*/ 220026 w 49"/>
                  <a:gd name="T15" fmla="*/ 282992 h 123"/>
                  <a:gd name="T16" fmla="*/ 212197 w 49"/>
                  <a:gd name="T17" fmla="*/ 309106 h 123"/>
                  <a:gd name="T18" fmla="*/ 152638 w 49"/>
                  <a:gd name="T19" fmla="*/ 392053 h 123"/>
                  <a:gd name="T20" fmla="*/ 141101 w 49"/>
                  <a:gd name="T21" fmla="*/ 422539 h 123"/>
                  <a:gd name="T22" fmla="*/ 73326 w 49"/>
                  <a:gd name="T23" fmla="*/ 504357 h 123"/>
                  <a:gd name="T24" fmla="*/ 0 w 49"/>
                  <a:gd name="T25" fmla="*/ 756811 h 123"/>
                  <a:gd name="T26" fmla="*/ 12359 w 49"/>
                  <a:gd name="T27" fmla="*/ 769831 h 123"/>
                  <a:gd name="T28" fmla="*/ 25727 w 49"/>
                  <a:gd name="T29" fmla="*/ 769831 h 123"/>
                  <a:gd name="T30" fmla="*/ 53554 w 49"/>
                  <a:gd name="T31" fmla="*/ 756811 h 123"/>
                  <a:gd name="T32" fmla="*/ 91608 w 49"/>
                  <a:gd name="T33" fmla="*/ 687609 h 123"/>
                  <a:gd name="T34" fmla="*/ 132937 w 49"/>
                  <a:gd name="T35" fmla="*/ 553249 h 123"/>
                  <a:gd name="T36" fmla="*/ 190694 w 49"/>
                  <a:gd name="T37" fmla="*/ 470601 h 123"/>
                  <a:gd name="T38" fmla="*/ 212197 w 49"/>
                  <a:gd name="T39" fmla="*/ 453512 h 123"/>
                  <a:gd name="T40" fmla="*/ 238607 w 49"/>
                  <a:gd name="T41" fmla="*/ 404764 h 123"/>
                  <a:gd name="T42" fmla="*/ 270119 w 49"/>
                  <a:gd name="T43" fmla="*/ 352298 h 123"/>
                  <a:gd name="T44" fmla="*/ 276726 w 49"/>
                  <a:gd name="T45" fmla="*/ 346023 h 123"/>
                  <a:gd name="T46" fmla="*/ 299241 w 49"/>
                  <a:gd name="T47" fmla="*/ 322430 h 123"/>
                  <a:gd name="T48" fmla="*/ 299241 w 49"/>
                  <a:gd name="T49" fmla="*/ 309106 h 123"/>
                  <a:gd name="T50" fmla="*/ 299241 w 49"/>
                  <a:gd name="T51" fmla="*/ 263836 h 123"/>
                  <a:gd name="T52" fmla="*/ 317736 w 49"/>
                  <a:gd name="T53" fmla="*/ 240664 h 123"/>
                  <a:gd name="T54" fmla="*/ 323669 w 49"/>
                  <a:gd name="T55" fmla="*/ 240664 h 123"/>
                  <a:gd name="T56" fmla="*/ 323669 w 49"/>
                  <a:gd name="T57" fmla="*/ 234685 h 123"/>
                  <a:gd name="T58" fmla="*/ 323669 w 49"/>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7" y="2"/>
                    </a:cubicBezTo>
                    <a:cubicBezTo>
                      <a:pt x="47" y="1"/>
                      <a:pt x="46" y="1"/>
                      <a:pt x="46" y="2"/>
                    </a:cubicBezTo>
                    <a:cubicBezTo>
                      <a:pt x="45" y="0"/>
                      <a:pt x="43" y="1"/>
                      <a:pt x="42" y="3"/>
                    </a:cubicBezTo>
                    <a:cubicBezTo>
                      <a:pt x="39" y="7"/>
                      <a:pt x="37" y="13"/>
                      <a:pt x="37" y="19"/>
                    </a:cubicBezTo>
                    <a:cubicBezTo>
                      <a:pt x="37" y="21"/>
                      <a:pt x="37" y="23"/>
                      <a:pt x="37" y="25"/>
                    </a:cubicBezTo>
                    <a:cubicBezTo>
                      <a:pt x="32" y="31"/>
                      <a:pt x="34" y="36"/>
                      <a:pt x="33" y="44"/>
                    </a:cubicBezTo>
                    <a:cubicBezTo>
                      <a:pt x="33" y="45"/>
                      <a:pt x="33" y="45"/>
                      <a:pt x="33" y="45"/>
                    </a:cubicBezTo>
                    <a:cubicBezTo>
                      <a:pt x="33" y="46"/>
                      <a:pt x="32" y="48"/>
                      <a:pt x="32" y="49"/>
                    </a:cubicBezTo>
                    <a:cubicBezTo>
                      <a:pt x="28" y="52"/>
                      <a:pt x="25" y="57"/>
                      <a:pt x="23" y="62"/>
                    </a:cubicBezTo>
                    <a:cubicBezTo>
                      <a:pt x="22" y="64"/>
                      <a:pt x="21" y="65"/>
                      <a:pt x="21" y="67"/>
                    </a:cubicBezTo>
                    <a:cubicBezTo>
                      <a:pt x="17" y="71"/>
                      <a:pt x="14" y="75"/>
                      <a:pt x="11" y="80"/>
                    </a:cubicBezTo>
                    <a:cubicBezTo>
                      <a:pt x="5" y="93"/>
                      <a:pt x="0" y="108"/>
                      <a:pt x="0" y="120"/>
                    </a:cubicBezTo>
                    <a:cubicBezTo>
                      <a:pt x="0" y="121"/>
                      <a:pt x="1" y="122"/>
                      <a:pt x="2" y="122"/>
                    </a:cubicBezTo>
                    <a:cubicBezTo>
                      <a:pt x="3" y="123"/>
                      <a:pt x="3" y="123"/>
                      <a:pt x="4" y="122"/>
                    </a:cubicBezTo>
                    <a:cubicBezTo>
                      <a:pt x="5" y="122"/>
                      <a:pt x="6" y="122"/>
                      <a:pt x="8" y="120"/>
                    </a:cubicBezTo>
                    <a:cubicBezTo>
                      <a:pt x="10" y="118"/>
                      <a:pt x="13" y="114"/>
                      <a:pt x="14" y="109"/>
                    </a:cubicBezTo>
                    <a:cubicBezTo>
                      <a:pt x="15" y="102"/>
                      <a:pt x="17" y="95"/>
                      <a:pt x="20" y="88"/>
                    </a:cubicBezTo>
                    <a:cubicBezTo>
                      <a:pt x="23" y="83"/>
                      <a:pt x="26" y="79"/>
                      <a:pt x="29" y="75"/>
                    </a:cubicBezTo>
                    <a:cubicBezTo>
                      <a:pt x="29" y="74"/>
                      <a:pt x="32" y="72"/>
                      <a:pt x="32" y="72"/>
                    </a:cubicBezTo>
                    <a:cubicBezTo>
                      <a:pt x="33" y="70"/>
                      <a:pt x="35" y="65"/>
                      <a:pt x="36" y="64"/>
                    </a:cubicBezTo>
                    <a:cubicBezTo>
                      <a:pt x="38" y="59"/>
                      <a:pt x="39" y="57"/>
                      <a:pt x="41" y="56"/>
                    </a:cubicBezTo>
                    <a:cubicBezTo>
                      <a:pt x="41" y="56"/>
                      <a:pt x="42" y="56"/>
                      <a:pt x="42" y="55"/>
                    </a:cubicBezTo>
                    <a:cubicBezTo>
                      <a:pt x="45" y="51"/>
                      <a:pt x="45" y="51"/>
                      <a:pt x="45" y="51"/>
                    </a:cubicBezTo>
                    <a:cubicBezTo>
                      <a:pt x="45" y="51"/>
                      <a:pt x="45" y="50"/>
                      <a:pt x="45" y="49"/>
                    </a:cubicBezTo>
                    <a:cubicBezTo>
                      <a:pt x="45" y="47"/>
                      <a:pt x="45" y="43"/>
                      <a:pt x="45" y="42"/>
                    </a:cubicBezTo>
                    <a:cubicBezTo>
                      <a:pt x="46" y="41"/>
                      <a:pt x="46" y="39"/>
                      <a:pt x="48" y="38"/>
                    </a:cubicBezTo>
                    <a:cubicBezTo>
                      <a:pt x="49" y="38"/>
                      <a:pt x="49" y="38"/>
                      <a:pt x="49" y="38"/>
                    </a:cubicBezTo>
                    <a:cubicBezTo>
                      <a:pt x="49" y="37"/>
                      <a:pt x="49" y="37"/>
                      <a:pt x="49" y="37"/>
                    </a:cubicBezTo>
                    <a:lnTo>
                      <a:pt x="49" y="4"/>
                    </a:lnTo>
                    <a:close/>
                  </a:path>
                </a:pathLst>
              </a:custGeom>
              <a:solidFill>
                <a:srgbClr val="89B86D"/>
              </a:solidFill>
              <a:ln w="9525">
                <a:noFill/>
                <a:round/>
                <a:headEnd/>
                <a:tailEnd/>
              </a:ln>
            </p:spPr>
            <p:txBody>
              <a:bodyPr/>
              <a:lstStyle/>
              <a:p>
                <a:endParaRPr lang="en-US"/>
              </a:p>
            </p:txBody>
          </p:sp>
          <p:sp>
            <p:nvSpPr>
              <p:cNvPr id="29167" name="Freeform 1338"/>
              <p:cNvSpPr>
                <a:spLocks/>
              </p:cNvSpPr>
              <p:nvPr/>
            </p:nvSpPr>
            <p:spPr bwMode="auto">
              <a:xfrm>
                <a:off x="1503" y="2196"/>
                <a:ext cx="102" cy="255"/>
              </a:xfrm>
              <a:custGeom>
                <a:avLst/>
                <a:gdLst>
                  <a:gd name="T0" fmla="*/ 323669 w 49"/>
                  <a:gd name="T1" fmla="*/ 24843 h 123"/>
                  <a:gd name="T2" fmla="*/ 311951 w 49"/>
                  <a:gd name="T3" fmla="*/ 11983 h 123"/>
                  <a:gd name="T4" fmla="*/ 305346 w 49"/>
                  <a:gd name="T5" fmla="*/ 11983 h 123"/>
                  <a:gd name="T6" fmla="*/ 276726 w 49"/>
                  <a:gd name="T7" fmla="*/ 17767 h 123"/>
                  <a:gd name="T8" fmla="*/ 244400 w 49"/>
                  <a:gd name="T9" fmla="*/ 118691 h 123"/>
                  <a:gd name="T10" fmla="*/ 244400 w 49"/>
                  <a:gd name="T11" fmla="*/ 164116 h 123"/>
                  <a:gd name="T12" fmla="*/ 220026 w 49"/>
                  <a:gd name="T13" fmla="*/ 282992 h 123"/>
                  <a:gd name="T14" fmla="*/ 220026 w 49"/>
                  <a:gd name="T15" fmla="*/ 282992 h 123"/>
                  <a:gd name="T16" fmla="*/ 212197 w 49"/>
                  <a:gd name="T17" fmla="*/ 309106 h 123"/>
                  <a:gd name="T18" fmla="*/ 152638 w 49"/>
                  <a:gd name="T19" fmla="*/ 392053 h 123"/>
                  <a:gd name="T20" fmla="*/ 141101 w 49"/>
                  <a:gd name="T21" fmla="*/ 422539 h 123"/>
                  <a:gd name="T22" fmla="*/ 73326 w 49"/>
                  <a:gd name="T23" fmla="*/ 504357 h 123"/>
                  <a:gd name="T24" fmla="*/ 0 w 49"/>
                  <a:gd name="T25" fmla="*/ 756811 h 123"/>
                  <a:gd name="T26" fmla="*/ 12359 w 49"/>
                  <a:gd name="T27" fmla="*/ 769831 h 123"/>
                  <a:gd name="T28" fmla="*/ 25727 w 49"/>
                  <a:gd name="T29" fmla="*/ 769831 h 123"/>
                  <a:gd name="T30" fmla="*/ 53554 w 49"/>
                  <a:gd name="T31" fmla="*/ 756811 h 123"/>
                  <a:gd name="T32" fmla="*/ 91608 w 49"/>
                  <a:gd name="T33" fmla="*/ 687609 h 123"/>
                  <a:gd name="T34" fmla="*/ 132937 w 49"/>
                  <a:gd name="T35" fmla="*/ 553249 h 123"/>
                  <a:gd name="T36" fmla="*/ 190694 w 49"/>
                  <a:gd name="T37" fmla="*/ 470601 h 123"/>
                  <a:gd name="T38" fmla="*/ 212197 w 49"/>
                  <a:gd name="T39" fmla="*/ 453512 h 123"/>
                  <a:gd name="T40" fmla="*/ 238607 w 49"/>
                  <a:gd name="T41" fmla="*/ 404764 h 123"/>
                  <a:gd name="T42" fmla="*/ 270119 w 49"/>
                  <a:gd name="T43" fmla="*/ 352298 h 123"/>
                  <a:gd name="T44" fmla="*/ 276726 w 49"/>
                  <a:gd name="T45" fmla="*/ 352298 h 123"/>
                  <a:gd name="T46" fmla="*/ 293720 w 49"/>
                  <a:gd name="T47" fmla="*/ 322430 h 123"/>
                  <a:gd name="T48" fmla="*/ 299241 w 49"/>
                  <a:gd name="T49" fmla="*/ 309106 h 123"/>
                  <a:gd name="T50" fmla="*/ 299241 w 49"/>
                  <a:gd name="T51" fmla="*/ 263836 h 123"/>
                  <a:gd name="T52" fmla="*/ 317736 w 49"/>
                  <a:gd name="T53" fmla="*/ 240664 h 123"/>
                  <a:gd name="T54" fmla="*/ 323669 w 49"/>
                  <a:gd name="T55" fmla="*/ 240664 h 123"/>
                  <a:gd name="T56" fmla="*/ 323669 w 49"/>
                  <a:gd name="T57" fmla="*/ 234685 h 123"/>
                  <a:gd name="T58" fmla="*/ 323669 w 49"/>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7" y="2"/>
                    </a:cubicBezTo>
                    <a:cubicBezTo>
                      <a:pt x="46" y="1"/>
                      <a:pt x="46" y="1"/>
                      <a:pt x="46" y="2"/>
                    </a:cubicBezTo>
                    <a:cubicBezTo>
                      <a:pt x="45" y="0"/>
                      <a:pt x="43" y="1"/>
                      <a:pt x="42" y="3"/>
                    </a:cubicBezTo>
                    <a:cubicBezTo>
                      <a:pt x="39" y="7"/>
                      <a:pt x="37" y="13"/>
                      <a:pt x="37" y="19"/>
                    </a:cubicBezTo>
                    <a:cubicBezTo>
                      <a:pt x="37" y="21"/>
                      <a:pt x="37" y="24"/>
                      <a:pt x="37" y="26"/>
                    </a:cubicBezTo>
                    <a:cubicBezTo>
                      <a:pt x="32" y="31"/>
                      <a:pt x="34" y="36"/>
                      <a:pt x="33" y="45"/>
                    </a:cubicBezTo>
                    <a:cubicBezTo>
                      <a:pt x="33" y="45"/>
                      <a:pt x="33" y="45"/>
                      <a:pt x="33" y="45"/>
                    </a:cubicBezTo>
                    <a:cubicBezTo>
                      <a:pt x="33" y="46"/>
                      <a:pt x="32" y="48"/>
                      <a:pt x="32" y="49"/>
                    </a:cubicBezTo>
                    <a:cubicBezTo>
                      <a:pt x="28" y="52"/>
                      <a:pt x="25" y="57"/>
                      <a:pt x="23" y="62"/>
                    </a:cubicBezTo>
                    <a:cubicBezTo>
                      <a:pt x="22" y="64"/>
                      <a:pt x="21" y="65"/>
                      <a:pt x="21" y="67"/>
                    </a:cubicBezTo>
                    <a:cubicBezTo>
                      <a:pt x="17" y="71"/>
                      <a:pt x="14" y="75"/>
                      <a:pt x="11" y="80"/>
                    </a:cubicBezTo>
                    <a:cubicBezTo>
                      <a:pt x="5" y="93"/>
                      <a:pt x="0" y="108"/>
                      <a:pt x="0" y="120"/>
                    </a:cubicBezTo>
                    <a:cubicBezTo>
                      <a:pt x="0" y="121"/>
                      <a:pt x="1" y="122"/>
                      <a:pt x="2" y="122"/>
                    </a:cubicBezTo>
                    <a:cubicBezTo>
                      <a:pt x="3" y="123"/>
                      <a:pt x="3" y="123"/>
                      <a:pt x="4" y="122"/>
                    </a:cubicBezTo>
                    <a:cubicBezTo>
                      <a:pt x="5" y="122"/>
                      <a:pt x="6" y="122"/>
                      <a:pt x="8" y="120"/>
                    </a:cubicBezTo>
                    <a:cubicBezTo>
                      <a:pt x="10" y="118"/>
                      <a:pt x="13" y="114"/>
                      <a:pt x="14" y="109"/>
                    </a:cubicBezTo>
                    <a:cubicBezTo>
                      <a:pt x="15" y="102"/>
                      <a:pt x="17" y="95"/>
                      <a:pt x="20" y="88"/>
                    </a:cubicBezTo>
                    <a:cubicBezTo>
                      <a:pt x="23" y="83"/>
                      <a:pt x="26" y="79"/>
                      <a:pt x="29" y="75"/>
                    </a:cubicBezTo>
                    <a:cubicBezTo>
                      <a:pt x="29" y="74"/>
                      <a:pt x="32" y="72"/>
                      <a:pt x="32" y="72"/>
                    </a:cubicBezTo>
                    <a:cubicBezTo>
                      <a:pt x="33" y="70"/>
                      <a:pt x="35" y="65"/>
                      <a:pt x="36" y="64"/>
                    </a:cubicBezTo>
                    <a:cubicBezTo>
                      <a:pt x="38" y="59"/>
                      <a:pt x="39" y="57"/>
                      <a:pt x="41" y="56"/>
                    </a:cubicBezTo>
                    <a:cubicBezTo>
                      <a:pt x="41" y="56"/>
                      <a:pt x="42" y="56"/>
                      <a:pt x="42" y="56"/>
                    </a:cubicBezTo>
                    <a:cubicBezTo>
                      <a:pt x="44" y="51"/>
                      <a:pt x="44" y="51"/>
                      <a:pt x="44" y="51"/>
                    </a:cubicBezTo>
                    <a:cubicBezTo>
                      <a:pt x="45" y="51"/>
                      <a:pt x="45" y="50"/>
                      <a:pt x="45" y="49"/>
                    </a:cubicBezTo>
                    <a:cubicBezTo>
                      <a:pt x="45" y="47"/>
                      <a:pt x="45" y="43"/>
                      <a:pt x="45" y="42"/>
                    </a:cubicBezTo>
                    <a:cubicBezTo>
                      <a:pt x="46" y="41"/>
                      <a:pt x="46" y="39"/>
                      <a:pt x="48" y="38"/>
                    </a:cubicBezTo>
                    <a:cubicBezTo>
                      <a:pt x="49" y="38"/>
                      <a:pt x="49" y="38"/>
                      <a:pt x="49" y="38"/>
                    </a:cubicBezTo>
                    <a:cubicBezTo>
                      <a:pt x="49" y="37"/>
                      <a:pt x="49" y="37"/>
                      <a:pt x="49" y="37"/>
                    </a:cubicBezTo>
                    <a:lnTo>
                      <a:pt x="49" y="4"/>
                    </a:lnTo>
                    <a:close/>
                  </a:path>
                </a:pathLst>
              </a:custGeom>
              <a:solidFill>
                <a:srgbClr val="8AB96E"/>
              </a:solidFill>
              <a:ln w="9525">
                <a:noFill/>
                <a:round/>
                <a:headEnd/>
                <a:tailEnd/>
              </a:ln>
            </p:spPr>
            <p:txBody>
              <a:bodyPr/>
              <a:lstStyle/>
              <a:p>
                <a:endParaRPr lang="en-US"/>
              </a:p>
            </p:txBody>
          </p:sp>
          <p:sp>
            <p:nvSpPr>
              <p:cNvPr id="29168" name="Freeform 1339"/>
              <p:cNvSpPr>
                <a:spLocks/>
              </p:cNvSpPr>
              <p:nvPr/>
            </p:nvSpPr>
            <p:spPr bwMode="auto">
              <a:xfrm>
                <a:off x="1503" y="2196"/>
                <a:ext cx="102" cy="255"/>
              </a:xfrm>
              <a:custGeom>
                <a:avLst/>
                <a:gdLst>
                  <a:gd name="T0" fmla="*/ 323669 w 49"/>
                  <a:gd name="T1" fmla="*/ 24843 h 123"/>
                  <a:gd name="T2" fmla="*/ 311951 w 49"/>
                  <a:gd name="T3" fmla="*/ 11983 h 123"/>
                  <a:gd name="T4" fmla="*/ 305346 w 49"/>
                  <a:gd name="T5" fmla="*/ 11983 h 123"/>
                  <a:gd name="T6" fmla="*/ 276726 w 49"/>
                  <a:gd name="T7" fmla="*/ 17767 h 123"/>
                  <a:gd name="T8" fmla="*/ 244400 w 49"/>
                  <a:gd name="T9" fmla="*/ 118691 h 123"/>
                  <a:gd name="T10" fmla="*/ 244400 w 49"/>
                  <a:gd name="T11" fmla="*/ 164116 h 123"/>
                  <a:gd name="T12" fmla="*/ 225955 w 49"/>
                  <a:gd name="T13" fmla="*/ 282992 h 123"/>
                  <a:gd name="T14" fmla="*/ 220026 w 49"/>
                  <a:gd name="T15" fmla="*/ 282992 h 123"/>
                  <a:gd name="T16" fmla="*/ 212197 w 49"/>
                  <a:gd name="T17" fmla="*/ 309106 h 123"/>
                  <a:gd name="T18" fmla="*/ 152638 w 49"/>
                  <a:gd name="T19" fmla="*/ 392053 h 123"/>
                  <a:gd name="T20" fmla="*/ 141101 w 49"/>
                  <a:gd name="T21" fmla="*/ 422539 h 123"/>
                  <a:gd name="T22" fmla="*/ 73326 w 49"/>
                  <a:gd name="T23" fmla="*/ 510139 h 123"/>
                  <a:gd name="T24" fmla="*/ 5937 w 49"/>
                  <a:gd name="T25" fmla="*/ 756811 h 123"/>
                  <a:gd name="T26" fmla="*/ 12359 w 49"/>
                  <a:gd name="T27" fmla="*/ 769831 h 123"/>
                  <a:gd name="T28" fmla="*/ 25727 w 49"/>
                  <a:gd name="T29" fmla="*/ 769831 h 123"/>
                  <a:gd name="T30" fmla="*/ 53554 w 49"/>
                  <a:gd name="T31" fmla="*/ 756811 h 123"/>
                  <a:gd name="T32" fmla="*/ 91608 w 49"/>
                  <a:gd name="T33" fmla="*/ 687609 h 123"/>
                  <a:gd name="T34" fmla="*/ 132937 w 49"/>
                  <a:gd name="T35" fmla="*/ 553249 h 123"/>
                  <a:gd name="T36" fmla="*/ 190694 w 49"/>
                  <a:gd name="T37" fmla="*/ 470601 h 123"/>
                  <a:gd name="T38" fmla="*/ 212197 w 49"/>
                  <a:gd name="T39" fmla="*/ 453512 h 123"/>
                  <a:gd name="T40" fmla="*/ 238607 w 49"/>
                  <a:gd name="T41" fmla="*/ 398978 h 123"/>
                  <a:gd name="T42" fmla="*/ 270119 w 49"/>
                  <a:gd name="T43" fmla="*/ 352298 h 123"/>
                  <a:gd name="T44" fmla="*/ 276726 w 49"/>
                  <a:gd name="T45" fmla="*/ 352298 h 123"/>
                  <a:gd name="T46" fmla="*/ 293720 w 49"/>
                  <a:gd name="T47" fmla="*/ 322430 h 123"/>
                  <a:gd name="T48" fmla="*/ 299241 w 49"/>
                  <a:gd name="T49" fmla="*/ 309106 h 123"/>
                  <a:gd name="T50" fmla="*/ 299241 w 49"/>
                  <a:gd name="T51" fmla="*/ 263836 h 123"/>
                  <a:gd name="T52" fmla="*/ 317736 w 49"/>
                  <a:gd name="T53" fmla="*/ 240664 h 123"/>
                  <a:gd name="T54" fmla="*/ 323669 w 49"/>
                  <a:gd name="T55" fmla="*/ 240664 h 123"/>
                  <a:gd name="T56" fmla="*/ 323669 w 49"/>
                  <a:gd name="T57" fmla="*/ 234685 h 123"/>
                  <a:gd name="T58" fmla="*/ 323669 w 49"/>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7" y="2"/>
                    </a:cubicBezTo>
                    <a:cubicBezTo>
                      <a:pt x="46" y="1"/>
                      <a:pt x="46" y="1"/>
                      <a:pt x="46" y="2"/>
                    </a:cubicBezTo>
                    <a:cubicBezTo>
                      <a:pt x="45" y="0"/>
                      <a:pt x="43" y="1"/>
                      <a:pt x="42" y="3"/>
                    </a:cubicBezTo>
                    <a:cubicBezTo>
                      <a:pt x="39" y="7"/>
                      <a:pt x="37" y="13"/>
                      <a:pt x="37" y="19"/>
                    </a:cubicBezTo>
                    <a:cubicBezTo>
                      <a:pt x="37" y="21"/>
                      <a:pt x="37" y="24"/>
                      <a:pt x="37" y="26"/>
                    </a:cubicBezTo>
                    <a:cubicBezTo>
                      <a:pt x="32" y="31"/>
                      <a:pt x="34" y="36"/>
                      <a:pt x="34" y="45"/>
                    </a:cubicBezTo>
                    <a:cubicBezTo>
                      <a:pt x="34" y="45"/>
                      <a:pt x="33" y="45"/>
                      <a:pt x="33" y="45"/>
                    </a:cubicBezTo>
                    <a:cubicBezTo>
                      <a:pt x="33" y="46"/>
                      <a:pt x="32" y="48"/>
                      <a:pt x="32" y="49"/>
                    </a:cubicBezTo>
                    <a:cubicBezTo>
                      <a:pt x="28" y="52"/>
                      <a:pt x="25" y="57"/>
                      <a:pt x="23" y="62"/>
                    </a:cubicBezTo>
                    <a:cubicBezTo>
                      <a:pt x="22" y="64"/>
                      <a:pt x="21" y="65"/>
                      <a:pt x="21" y="67"/>
                    </a:cubicBezTo>
                    <a:cubicBezTo>
                      <a:pt x="17" y="71"/>
                      <a:pt x="14" y="75"/>
                      <a:pt x="11" y="81"/>
                    </a:cubicBezTo>
                    <a:cubicBezTo>
                      <a:pt x="5" y="93"/>
                      <a:pt x="0" y="108"/>
                      <a:pt x="1" y="120"/>
                    </a:cubicBezTo>
                    <a:cubicBezTo>
                      <a:pt x="1" y="121"/>
                      <a:pt x="1" y="122"/>
                      <a:pt x="2" y="122"/>
                    </a:cubicBezTo>
                    <a:cubicBezTo>
                      <a:pt x="3" y="123"/>
                      <a:pt x="4" y="123"/>
                      <a:pt x="4" y="122"/>
                    </a:cubicBezTo>
                    <a:cubicBezTo>
                      <a:pt x="5" y="122"/>
                      <a:pt x="6" y="122"/>
                      <a:pt x="8" y="120"/>
                    </a:cubicBezTo>
                    <a:cubicBezTo>
                      <a:pt x="10" y="118"/>
                      <a:pt x="13" y="114"/>
                      <a:pt x="14" y="109"/>
                    </a:cubicBezTo>
                    <a:cubicBezTo>
                      <a:pt x="15" y="102"/>
                      <a:pt x="17" y="95"/>
                      <a:pt x="20" y="88"/>
                    </a:cubicBezTo>
                    <a:cubicBezTo>
                      <a:pt x="23" y="83"/>
                      <a:pt x="26" y="79"/>
                      <a:pt x="29" y="75"/>
                    </a:cubicBezTo>
                    <a:cubicBezTo>
                      <a:pt x="29" y="74"/>
                      <a:pt x="32" y="72"/>
                      <a:pt x="32" y="72"/>
                    </a:cubicBezTo>
                    <a:cubicBezTo>
                      <a:pt x="33" y="70"/>
                      <a:pt x="35" y="65"/>
                      <a:pt x="36" y="63"/>
                    </a:cubicBezTo>
                    <a:cubicBezTo>
                      <a:pt x="38" y="59"/>
                      <a:pt x="39" y="57"/>
                      <a:pt x="41" y="56"/>
                    </a:cubicBezTo>
                    <a:cubicBezTo>
                      <a:pt x="41" y="56"/>
                      <a:pt x="42" y="56"/>
                      <a:pt x="42" y="56"/>
                    </a:cubicBezTo>
                    <a:cubicBezTo>
                      <a:pt x="44" y="51"/>
                      <a:pt x="44" y="51"/>
                      <a:pt x="44" y="51"/>
                    </a:cubicBezTo>
                    <a:cubicBezTo>
                      <a:pt x="44" y="51"/>
                      <a:pt x="45" y="50"/>
                      <a:pt x="45" y="49"/>
                    </a:cubicBezTo>
                    <a:cubicBezTo>
                      <a:pt x="45" y="47"/>
                      <a:pt x="45" y="43"/>
                      <a:pt x="45" y="42"/>
                    </a:cubicBezTo>
                    <a:cubicBezTo>
                      <a:pt x="46" y="41"/>
                      <a:pt x="46" y="39"/>
                      <a:pt x="48" y="38"/>
                    </a:cubicBezTo>
                    <a:cubicBezTo>
                      <a:pt x="49" y="38"/>
                      <a:pt x="49" y="38"/>
                      <a:pt x="49" y="38"/>
                    </a:cubicBezTo>
                    <a:cubicBezTo>
                      <a:pt x="49" y="37"/>
                      <a:pt x="49" y="37"/>
                      <a:pt x="49" y="37"/>
                    </a:cubicBezTo>
                    <a:lnTo>
                      <a:pt x="49" y="4"/>
                    </a:lnTo>
                    <a:close/>
                  </a:path>
                </a:pathLst>
              </a:custGeom>
              <a:solidFill>
                <a:srgbClr val="8AB96F"/>
              </a:solidFill>
              <a:ln w="9525">
                <a:noFill/>
                <a:round/>
                <a:headEnd/>
                <a:tailEnd/>
              </a:ln>
            </p:spPr>
            <p:txBody>
              <a:bodyPr/>
              <a:lstStyle/>
              <a:p>
                <a:endParaRPr lang="en-US"/>
              </a:p>
            </p:txBody>
          </p:sp>
          <p:sp>
            <p:nvSpPr>
              <p:cNvPr id="29169" name="Freeform 1340"/>
              <p:cNvSpPr>
                <a:spLocks/>
              </p:cNvSpPr>
              <p:nvPr/>
            </p:nvSpPr>
            <p:spPr bwMode="auto">
              <a:xfrm>
                <a:off x="1505" y="2196"/>
                <a:ext cx="100" cy="255"/>
              </a:xfrm>
              <a:custGeom>
                <a:avLst/>
                <a:gdLst>
                  <a:gd name="T0" fmla="*/ 314127 w 48"/>
                  <a:gd name="T1" fmla="*/ 24843 h 123"/>
                  <a:gd name="T2" fmla="*/ 308325 w 48"/>
                  <a:gd name="T3" fmla="*/ 11983 h 123"/>
                  <a:gd name="T4" fmla="*/ 295565 w 48"/>
                  <a:gd name="T5" fmla="*/ 11983 h 123"/>
                  <a:gd name="T6" fmla="*/ 272904 w 48"/>
                  <a:gd name="T7" fmla="*/ 17767 h 123"/>
                  <a:gd name="T8" fmla="*/ 240225 w 48"/>
                  <a:gd name="T9" fmla="*/ 118691 h 123"/>
                  <a:gd name="T10" fmla="*/ 240225 w 48"/>
                  <a:gd name="T11" fmla="*/ 164116 h 123"/>
                  <a:gd name="T12" fmla="*/ 221815 w 48"/>
                  <a:gd name="T13" fmla="*/ 282992 h 123"/>
                  <a:gd name="T14" fmla="*/ 215846 w 48"/>
                  <a:gd name="T15" fmla="*/ 282992 h 123"/>
                  <a:gd name="T16" fmla="*/ 207692 w 48"/>
                  <a:gd name="T17" fmla="*/ 309106 h 123"/>
                  <a:gd name="T18" fmla="*/ 147996 w 48"/>
                  <a:gd name="T19" fmla="*/ 392053 h 123"/>
                  <a:gd name="T20" fmla="*/ 135233 w 48"/>
                  <a:gd name="T21" fmla="*/ 422539 h 123"/>
                  <a:gd name="T22" fmla="*/ 73750 w 48"/>
                  <a:gd name="T23" fmla="*/ 510139 h 123"/>
                  <a:gd name="T24" fmla="*/ 0 w 48"/>
                  <a:gd name="T25" fmla="*/ 756811 h 123"/>
                  <a:gd name="T26" fmla="*/ 5969 w 48"/>
                  <a:gd name="T27" fmla="*/ 769831 h 123"/>
                  <a:gd name="T28" fmla="*/ 19931 w 48"/>
                  <a:gd name="T29" fmla="*/ 769831 h 123"/>
                  <a:gd name="T30" fmla="*/ 47852 w 48"/>
                  <a:gd name="T31" fmla="*/ 756811 h 123"/>
                  <a:gd name="T32" fmla="*/ 86506 w 48"/>
                  <a:gd name="T33" fmla="*/ 687609 h 123"/>
                  <a:gd name="T34" fmla="*/ 127777 w 48"/>
                  <a:gd name="T35" fmla="*/ 553249 h 123"/>
                  <a:gd name="T36" fmla="*/ 186342 w 48"/>
                  <a:gd name="T37" fmla="*/ 470601 h 123"/>
                  <a:gd name="T38" fmla="*/ 207692 w 48"/>
                  <a:gd name="T39" fmla="*/ 453512 h 123"/>
                  <a:gd name="T40" fmla="*/ 234250 w 48"/>
                  <a:gd name="T41" fmla="*/ 398978 h 123"/>
                  <a:gd name="T42" fmla="*/ 266202 w 48"/>
                  <a:gd name="T43" fmla="*/ 352298 h 123"/>
                  <a:gd name="T44" fmla="*/ 272904 w 48"/>
                  <a:gd name="T45" fmla="*/ 352298 h 123"/>
                  <a:gd name="T46" fmla="*/ 289913 w 48"/>
                  <a:gd name="T47" fmla="*/ 322430 h 123"/>
                  <a:gd name="T48" fmla="*/ 295565 w 48"/>
                  <a:gd name="T49" fmla="*/ 309106 h 123"/>
                  <a:gd name="T50" fmla="*/ 295565 w 48"/>
                  <a:gd name="T51" fmla="*/ 263836 h 123"/>
                  <a:gd name="T52" fmla="*/ 314127 w 48"/>
                  <a:gd name="T53" fmla="*/ 240664 h 123"/>
                  <a:gd name="T54" fmla="*/ 320096 w 48"/>
                  <a:gd name="T55" fmla="*/ 240664 h 123"/>
                  <a:gd name="T56" fmla="*/ 320096 w 48"/>
                  <a:gd name="T57" fmla="*/ 234685 h 123"/>
                  <a:gd name="T58" fmla="*/ 314127 w 48"/>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23"/>
                  <a:gd name="T92" fmla="*/ 48 w 48"/>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23">
                    <a:moveTo>
                      <a:pt x="47" y="4"/>
                    </a:moveTo>
                    <a:cubicBezTo>
                      <a:pt x="47" y="3"/>
                      <a:pt x="47" y="2"/>
                      <a:pt x="46" y="2"/>
                    </a:cubicBezTo>
                    <a:cubicBezTo>
                      <a:pt x="45" y="1"/>
                      <a:pt x="45" y="1"/>
                      <a:pt x="44" y="2"/>
                    </a:cubicBezTo>
                    <a:cubicBezTo>
                      <a:pt x="44" y="0"/>
                      <a:pt x="42" y="1"/>
                      <a:pt x="41" y="3"/>
                    </a:cubicBezTo>
                    <a:cubicBezTo>
                      <a:pt x="38" y="7"/>
                      <a:pt x="36" y="13"/>
                      <a:pt x="36" y="19"/>
                    </a:cubicBezTo>
                    <a:cubicBezTo>
                      <a:pt x="36" y="21"/>
                      <a:pt x="36" y="24"/>
                      <a:pt x="36" y="26"/>
                    </a:cubicBezTo>
                    <a:cubicBezTo>
                      <a:pt x="31" y="31"/>
                      <a:pt x="33" y="37"/>
                      <a:pt x="33" y="45"/>
                    </a:cubicBezTo>
                    <a:cubicBezTo>
                      <a:pt x="33" y="45"/>
                      <a:pt x="33" y="45"/>
                      <a:pt x="32" y="45"/>
                    </a:cubicBezTo>
                    <a:cubicBezTo>
                      <a:pt x="32" y="46"/>
                      <a:pt x="31" y="48"/>
                      <a:pt x="31" y="49"/>
                    </a:cubicBezTo>
                    <a:cubicBezTo>
                      <a:pt x="27" y="52"/>
                      <a:pt x="24" y="57"/>
                      <a:pt x="22" y="62"/>
                    </a:cubicBezTo>
                    <a:cubicBezTo>
                      <a:pt x="21" y="64"/>
                      <a:pt x="20" y="65"/>
                      <a:pt x="20" y="67"/>
                    </a:cubicBezTo>
                    <a:cubicBezTo>
                      <a:pt x="16" y="71"/>
                      <a:pt x="13" y="75"/>
                      <a:pt x="11" y="81"/>
                    </a:cubicBezTo>
                    <a:cubicBezTo>
                      <a:pt x="4" y="93"/>
                      <a:pt x="0" y="108"/>
                      <a:pt x="0" y="120"/>
                    </a:cubicBezTo>
                    <a:cubicBezTo>
                      <a:pt x="0" y="121"/>
                      <a:pt x="0" y="122"/>
                      <a:pt x="1" y="122"/>
                    </a:cubicBezTo>
                    <a:cubicBezTo>
                      <a:pt x="2" y="123"/>
                      <a:pt x="3" y="123"/>
                      <a:pt x="3" y="122"/>
                    </a:cubicBezTo>
                    <a:cubicBezTo>
                      <a:pt x="4" y="122"/>
                      <a:pt x="5" y="122"/>
                      <a:pt x="7" y="120"/>
                    </a:cubicBezTo>
                    <a:cubicBezTo>
                      <a:pt x="9" y="118"/>
                      <a:pt x="12" y="114"/>
                      <a:pt x="13" y="109"/>
                    </a:cubicBezTo>
                    <a:cubicBezTo>
                      <a:pt x="14" y="102"/>
                      <a:pt x="16" y="95"/>
                      <a:pt x="19" y="88"/>
                    </a:cubicBezTo>
                    <a:cubicBezTo>
                      <a:pt x="21" y="83"/>
                      <a:pt x="24" y="79"/>
                      <a:pt x="28" y="75"/>
                    </a:cubicBezTo>
                    <a:cubicBezTo>
                      <a:pt x="28" y="74"/>
                      <a:pt x="31" y="72"/>
                      <a:pt x="31" y="72"/>
                    </a:cubicBezTo>
                    <a:cubicBezTo>
                      <a:pt x="32" y="70"/>
                      <a:pt x="34" y="65"/>
                      <a:pt x="35" y="63"/>
                    </a:cubicBezTo>
                    <a:cubicBezTo>
                      <a:pt x="37" y="59"/>
                      <a:pt x="38" y="57"/>
                      <a:pt x="40" y="56"/>
                    </a:cubicBezTo>
                    <a:cubicBezTo>
                      <a:pt x="40" y="56"/>
                      <a:pt x="40" y="56"/>
                      <a:pt x="41" y="56"/>
                    </a:cubicBezTo>
                    <a:cubicBezTo>
                      <a:pt x="43" y="51"/>
                      <a:pt x="43" y="51"/>
                      <a:pt x="43" y="51"/>
                    </a:cubicBezTo>
                    <a:cubicBezTo>
                      <a:pt x="43" y="51"/>
                      <a:pt x="44" y="50"/>
                      <a:pt x="44" y="49"/>
                    </a:cubicBezTo>
                    <a:cubicBezTo>
                      <a:pt x="44" y="47"/>
                      <a:pt x="44" y="43"/>
                      <a:pt x="44" y="42"/>
                    </a:cubicBezTo>
                    <a:cubicBezTo>
                      <a:pt x="45" y="41"/>
                      <a:pt x="45" y="39"/>
                      <a:pt x="47" y="38"/>
                    </a:cubicBezTo>
                    <a:cubicBezTo>
                      <a:pt x="48" y="38"/>
                      <a:pt x="48" y="38"/>
                      <a:pt x="48" y="38"/>
                    </a:cubicBezTo>
                    <a:cubicBezTo>
                      <a:pt x="48" y="37"/>
                      <a:pt x="48" y="37"/>
                      <a:pt x="48" y="37"/>
                    </a:cubicBezTo>
                    <a:lnTo>
                      <a:pt x="47" y="4"/>
                    </a:lnTo>
                    <a:close/>
                  </a:path>
                </a:pathLst>
              </a:custGeom>
              <a:solidFill>
                <a:srgbClr val="8BBA70"/>
              </a:solidFill>
              <a:ln w="9525">
                <a:noFill/>
                <a:round/>
                <a:headEnd/>
                <a:tailEnd/>
              </a:ln>
            </p:spPr>
            <p:txBody>
              <a:bodyPr/>
              <a:lstStyle/>
              <a:p>
                <a:endParaRPr lang="en-US"/>
              </a:p>
            </p:txBody>
          </p:sp>
          <p:sp>
            <p:nvSpPr>
              <p:cNvPr id="29170" name="Freeform 1341"/>
              <p:cNvSpPr>
                <a:spLocks/>
              </p:cNvSpPr>
              <p:nvPr/>
            </p:nvSpPr>
            <p:spPr bwMode="auto">
              <a:xfrm>
                <a:off x="1505" y="2196"/>
                <a:ext cx="100" cy="255"/>
              </a:xfrm>
              <a:custGeom>
                <a:avLst/>
                <a:gdLst>
                  <a:gd name="T0" fmla="*/ 314127 w 48"/>
                  <a:gd name="T1" fmla="*/ 24843 h 123"/>
                  <a:gd name="T2" fmla="*/ 308325 w 48"/>
                  <a:gd name="T3" fmla="*/ 11983 h 123"/>
                  <a:gd name="T4" fmla="*/ 295565 w 48"/>
                  <a:gd name="T5" fmla="*/ 11983 h 123"/>
                  <a:gd name="T6" fmla="*/ 272904 w 48"/>
                  <a:gd name="T7" fmla="*/ 24843 h 123"/>
                  <a:gd name="T8" fmla="*/ 240225 w 48"/>
                  <a:gd name="T9" fmla="*/ 118691 h 123"/>
                  <a:gd name="T10" fmla="*/ 246346 w 48"/>
                  <a:gd name="T11" fmla="*/ 164116 h 123"/>
                  <a:gd name="T12" fmla="*/ 221815 w 48"/>
                  <a:gd name="T13" fmla="*/ 282992 h 123"/>
                  <a:gd name="T14" fmla="*/ 215846 w 48"/>
                  <a:gd name="T15" fmla="*/ 288704 h 123"/>
                  <a:gd name="T16" fmla="*/ 207692 w 48"/>
                  <a:gd name="T17" fmla="*/ 309106 h 123"/>
                  <a:gd name="T18" fmla="*/ 147996 w 48"/>
                  <a:gd name="T19" fmla="*/ 392053 h 123"/>
                  <a:gd name="T20" fmla="*/ 135233 w 48"/>
                  <a:gd name="T21" fmla="*/ 422539 h 123"/>
                  <a:gd name="T22" fmla="*/ 73750 w 48"/>
                  <a:gd name="T23" fmla="*/ 510139 h 123"/>
                  <a:gd name="T24" fmla="*/ 0 w 48"/>
                  <a:gd name="T25" fmla="*/ 756811 h 123"/>
                  <a:gd name="T26" fmla="*/ 5969 w 48"/>
                  <a:gd name="T27" fmla="*/ 769831 h 123"/>
                  <a:gd name="T28" fmla="*/ 19931 w 48"/>
                  <a:gd name="T29" fmla="*/ 769831 h 123"/>
                  <a:gd name="T30" fmla="*/ 47852 w 48"/>
                  <a:gd name="T31" fmla="*/ 756811 h 123"/>
                  <a:gd name="T32" fmla="*/ 86506 w 48"/>
                  <a:gd name="T33" fmla="*/ 687609 h 123"/>
                  <a:gd name="T34" fmla="*/ 127777 w 48"/>
                  <a:gd name="T35" fmla="*/ 553249 h 123"/>
                  <a:gd name="T36" fmla="*/ 186342 w 48"/>
                  <a:gd name="T37" fmla="*/ 470601 h 123"/>
                  <a:gd name="T38" fmla="*/ 207692 w 48"/>
                  <a:gd name="T39" fmla="*/ 453512 h 123"/>
                  <a:gd name="T40" fmla="*/ 234250 w 48"/>
                  <a:gd name="T41" fmla="*/ 398978 h 123"/>
                  <a:gd name="T42" fmla="*/ 266202 w 48"/>
                  <a:gd name="T43" fmla="*/ 352298 h 123"/>
                  <a:gd name="T44" fmla="*/ 272904 w 48"/>
                  <a:gd name="T45" fmla="*/ 352298 h 123"/>
                  <a:gd name="T46" fmla="*/ 289913 w 48"/>
                  <a:gd name="T47" fmla="*/ 322430 h 123"/>
                  <a:gd name="T48" fmla="*/ 295565 w 48"/>
                  <a:gd name="T49" fmla="*/ 309106 h 123"/>
                  <a:gd name="T50" fmla="*/ 295565 w 48"/>
                  <a:gd name="T51" fmla="*/ 263836 h 123"/>
                  <a:gd name="T52" fmla="*/ 314127 w 48"/>
                  <a:gd name="T53" fmla="*/ 240664 h 123"/>
                  <a:gd name="T54" fmla="*/ 320096 w 48"/>
                  <a:gd name="T55" fmla="*/ 240664 h 123"/>
                  <a:gd name="T56" fmla="*/ 320096 w 48"/>
                  <a:gd name="T57" fmla="*/ 234685 h 123"/>
                  <a:gd name="T58" fmla="*/ 314127 w 48"/>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23"/>
                  <a:gd name="T92" fmla="*/ 48 w 48"/>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23">
                    <a:moveTo>
                      <a:pt x="47" y="4"/>
                    </a:moveTo>
                    <a:cubicBezTo>
                      <a:pt x="47" y="3"/>
                      <a:pt x="47" y="2"/>
                      <a:pt x="46" y="2"/>
                    </a:cubicBezTo>
                    <a:cubicBezTo>
                      <a:pt x="45" y="1"/>
                      <a:pt x="45" y="1"/>
                      <a:pt x="44" y="2"/>
                    </a:cubicBezTo>
                    <a:cubicBezTo>
                      <a:pt x="44" y="0"/>
                      <a:pt x="42" y="1"/>
                      <a:pt x="41" y="4"/>
                    </a:cubicBezTo>
                    <a:cubicBezTo>
                      <a:pt x="38" y="7"/>
                      <a:pt x="36" y="14"/>
                      <a:pt x="36" y="19"/>
                    </a:cubicBezTo>
                    <a:cubicBezTo>
                      <a:pt x="36" y="21"/>
                      <a:pt x="37" y="24"/>
                      <a:pt x="37" y="26"/>
                    </a:cubicBezTo>
                    <a:cubicBezTo>
                      <a:pt x="31" y="31"/>
                      <a:pt x="33" y="37"/>
                      <a:pt x="33" y="45"/>
                    </a:cubicBezTo>
                    <a:cubicBezTo>
                      <a:pt x="33" y="45"/>
                      <a:pt x="33" y="45"/>
                      <a:pt x="32" y="46"/>
                    </a:cubicBezTo>
                    <a:cubicBezTo>
                      <a:pt x="32" y="46"/>
                      <a:pt x="31" y="48"/>
                      <a:pt x="31" y="49"/>
                    </a:cubicBezTo>
                    <a:cubicBezTo>
                      <a:pt x="27" y="52"/>
                      <a:pt x="24" y="57"/>
                      <a:pt x="22" y="62"/>
                    </a:cubicBezTo>
                    <a:cubicBezTo>
                      <a:pt x="21" y="64"/>
                      <a:pt x="20" y="65"/>
                      <a:pt x="20" y="67"/>
                    </a:cubicBezTo>
                    <a:cubicBezTo>
                      <a:pt x="16" y="71"/>
                      <a:pt x="13" y="76"/>
                      <a:pt x="11" y="81"/>
                    </a:cubicBezTo>
                    <a:cubicBezTo>
                      <a:pt x="4" y="93"/>
                      <a:pt x="0" y="108"/>
                      <a:pt x="0" y="120"/>
                    </a:cubicBezTo>
                    <a:cubicBezTo>
                      <a:pt x="0" y="121"/>
                      <a:pt x="0" y="122"/>
                      <a:pt x="1" y="122"/>
                    </a:cubicBezTo>
                    <a:cubicBezTo>
                      <a:pt x="2" y="123"/>
                      <a:pt x="3" y="123"/>
                      <a:pt x="3" y="122"/>
                    </a:cubicBezTo>
                    <a:cubicBezTo>
                      <a:pt x="4" y="122"/>
                      <a:pt x="5" y="122"/>
                      <a:pt x="7" y="120"/>
                    </a:cubicBezTo>
                    <a:cubicBezTo>
                      <a:pt x="9" y="118"/>
                      <a:pt x="12" y="114"/>
                      <a:pt x="13" y="109"/>
                    </a:cubicBezTo>
                    <a:cubicBezTo>
                      <a:pt x="13" y="102"/>
                      <a:pt x="16" y="94"/>
                      <a:pt x="19" y="88"/>
                    </a:cubicBezTo>
                    <a:cubicBezTo>
                      <a:pt x="21" y="83"/>
                      <a:pt x="24" y="79"/>
                      <a:pt x="28" y="75"/>
                    </a:cubicBezTo>
                    <a:cubicBezTo>
                      <a:pt x="28" y="74"/>
                      <a:pt x="31" y="72"/>
                      <a:pt x="31" y="72"/>
                    </a:cubicBezTo>
                    <a:cubicBezTo>
                      <a:pt x="32" y="70"/>
                      <a:pt x="34" y="65"/>
                      <a:pt x="35" y="63"/>
                    </a:cubicBezTo>
                    <a:cubicBezTo>
                      <a:pt x="37" y="59"/>
                      <a:pt x="38" y="57"/>
                      <a:pt x="40" y="56"/>
                    </a:cubicBezTo>
                    <a:cubicBezTo>
                      <a:pt x="40" y="56"/>
                      <a:pt x="40" y="56"/>
                      <a:pt x="41" y="56"/>
                    </a:cubicBezTo>
                    <a:cubicBezTo>
                      <a:pt x="43" y="51"/>
                      <a:pt x="43" y="51"/>
                      <a:pt x="43" y="51"/>
                    </a:cubicBezTo>
                    <a:cubicBezTo>
                      <a:pt x="43" y="51"/>
                      <a:pt x="44" y="50"/>
                      <a:pt x="44" y="49"/>
                    </a:cubicBezTo>
                    <a:cubicBezTo>
                      <a:pt x="44" y="47"/>
                      <a:pt x="44" y="43"/>
                      <a:pt x="44" y="42"/>
                    </a:cubicBezTo>
                    <a:cubicBezTo>
                      <a:pt x="44" y="41"/>
                      <a:pt x="45" y="39"/>
                      <a:pt x="47" y="38"/>
                    </a:cubicBezTo>
                    <a:cubicBezTo>
                      <a:pt x="48" y="38"/>
                      <a:pt x="48" y="38"/>
                      <a:pt x="48" y="38"/>
                    </a:cubicBezTo>
                    <a:cubicBezTo>
                      <a:pt x="48" y="37"/>
                      <a:pt x="48" y="37"/>
                      <a:pt x="48" y="37"/>
                    </a:cubicBezTo>
                    <a:lnTo>
                      <a:pt x="47" y="4"/>
                    </a:lnTo>
                    <a:close/>
                  </a:path>
                </a:pathLst>
              </a:custGeom>
              <a:solidFill>
                <a:srgbClr val="8CBA71"/>
              </a:solidFill>
              <a:ln w="9525">
                <a:noFill/>
                <a:round/>
                <a:headEnd/>
                <a:tailEnd/>
              </a:ln>
            </p:spPr>
            <p:txBody>
              <a:bodyPr/>
              <a:lstStyle/>
              <a:p>
                <a:endParaRPr lang="en-US"/>
              </a:p>
            </p:txBody>
          </p:sp>
          <p:sp>
            <p:nvSpPr>
              <p:cNvPr id="29171" name="Freeform 1342"/>
              <p:cNvSpPr>
                <a:spLocks/>
              </p:cNvSpPr>
              <p:nvPr/>
            </p:nvSpPr>
            <p:spPr bwMode="auto">
              <a:xfrm>
                <a:off x="1505" y="2196"/>
                <a:ext cx="100" cy="255"/>
              </a:xfrm>
              <a:custGeom>
                <a:avLst/>
                <a:gdLst>
                  <a:gd name="T0" fmla="*/ 314127 w 48"/>
                  <a:gd name="T1" fmla="*/ 24843 h 123"/>
                  <a:gd name="T2" fmla="*/ 308325 w 48"/>
                  <a:gd name="T3" fmla="*/ 11983 h 123"/>
                  <a:gd name="T4" fmla="*/ 295565 w 48"/>
                  <a:gd name="T5" fmla="*/ 11983 h 123"/>
                  <a:gd name="T6" fmla="*/ 272904 w 48"/>
                  <a:gd name="T7" fmla="*/ 24843 h 123"/>
                  <a:gd name="T8" fmla="*/ 240225 w 48"/>
                  <a:gd name="T9" fmla="*/ 118691 h 123"/>
                  <a:gd name="T10" fmla="*/ 246346 w 48"/>
                  <a:gd name="T11" fmla="*/ 164116 h 123"/>
                  <a:gd name="T12" fmla="*/ 221815 w 48"/>
                  <a:gd name="T13" fmla="*/ 282992 h 123"/>
                  <a:gd name="T14" fmla="*/ 221815 w 48"/>
                  <a:gd name="T15" fmla="*/ 288704 h 123"/>
                  <a:gd name="T16" fmla="*/ 207692 w 48"/>
                  <a:gd name="T17" fmla="*/ 309106 h 123"/>
                  <a:gd name="T18" fmla="*/ 147996 w 48"/>
                  <a:gd name="T19" fmla="*/ 392053 h 123"/>
                  <a:gd name="T20" fmla="*/ 135233 w 48"/>
                  <a:gd name="T21" fmla="*/ 422539 h 123"/>
                  <a:gd name="T22" fmla="*/ 73750 w 48"/>
                  <a:gd name="T23" fmla="*/ 510139 h 123"/>
                  <a:gd name="T24" fmla="*/ 0 w 48"/>
                  <a:gd name="T25" fmla="*/ 756811 h 123"/>
                  <a:gd name="T26" fmla="*/ 5969 w 48"/>
                  <a:gd name="T27" fmla="*/ 769831 h 123"/>
                  <a:gd name="T28" fmla="*/ 19931 w 48"/>
                  <a:gd name="T29" fmla="*/ 769831 h 123"/>
                  <a:gd name="T30" fmla="*/ 47852 w 48"/>
                  <a:gd name="T31" fmla="*/ 756811 h 123"/>
                  <a:gd name="T32" fmla="*/ 86506 w 48"/>
                  <a:gd name="T33" fmla="*/ 680440 h 123"/>
                  <a:gd name="T34" fmla="*/ 127777 w 48"/>
                  <a:gd name="T35" fmla="*/ 553249 h 123"/>
                  <a:gd name="T36" fmla="*/ 186342 w 48"/>
                  <a:gd name="T37" fmla="*/ 470601 h 123"/>
                  <a:gd name="T38" fmla="*/ 207692 w 48"/>
                  <a:gd name="T39" fmla="*/ 447086 h 123"/>
                  <a:gd name="T40" fmla="*/ 234250 w 48"/>
                  <a:gd name="T41" fmla="*/ 398978 h 123"/>
                  <a:gd name="T42" fmla="*/ 266202 w 48"/>
                  <a:gd name="T43" fmla="*/ 352298 h 123"/>
                  <a:gd name="T44" fmla="*/ 266202 w 48"/>
                  <a:gd name="T45" fmla="*/ 352298 h 123"/>
                  <a:gd name="T46" fmla="*/ 289913 w 48"/>
                  <a:gd name="T47" fmla="*/ 322430 h 123"/>
                  <a:gd name="T48" fmla="*/ 295565 w 48"/>
                  <a:gd name="T49" fmla="*/ 309106 h 123"/>
                  <a:gd name="T50" fmla="*/ 295565 w 48"/>
                  <a:gd name="T51" fmla="*/ 258274 h 123"/>
                  <a:gd name="T52" fmla="*/ 314127 w 48"/>
                  <a:gd name="T53" fmla="*/ 240664 h 123"/>
                  <a:gd name="T54" fmla="*/ 320096 w 48"/>
                  <a:gd name="T55" fmla="*/ 240664 h 123"/>
                  <a:gd name="T56" fmla="*/ 320096 w 48"/>
                  <a:gd name="T57" fmla="*/ 234685 h 123"/>
                  <a:gd name="T58" fmla="*/ 314127 w 48"/>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23"/>
                  <a:gd name="T92" fmla="*/ 48 w 48"/>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23">
                    <a:moveTo>
                      <a:pt x="47" y="4"/>
                    </a:moveTo>
                    <a:cubicBezTo>
                      <a:pt x="47" y="3"/>
                      <a:pt x="47" y="2"/>
                      <a:pt x="46" y="2"/>
                    </a:cubicBezTo>
                    <a:cubicBezTo>
                      <a:pt x="45" y="1"/>
                      <a:pt x="45" y="1"/>
                      <a:pt x="44" y="2"/>
                    </a:cubicBezTo>
                    <a:cubicBezTo>
                      <a:pt x="44" y="0"/>
                      <a:pt x="42" y="1"/>
                      <a:pt x="41" y="4"/>
                    </a:cubicBezTo>
                    <a:cubicBezTo>
                      <a:pt x="38" y="7"/>
                      <a:pt x="36" y="14"/>
                      <a:pt x="36" y="19"/>
                    </a:cubicBezTo>
                    <a:cubicBezTo>
                      <a:pt x="37" y="22"/>
                      <a:pt x="37" y="24"/>
                      <a:pt x="37" y="26"/>
                    </a:cubicBezTo>
                    <a:cubicBezTo>
                      <a:pt x="31" y="31"/>
                      <a:pt x="33" y="37"/>
                      <a:pt x="33" y="45"/>
                    </a:cubicBezTo>
                    <a:cubicBezTo>
                      <a:pt x="33" y="45"/>
                      <a:pt x="33" y="45"/>
                      <a:pt x="33" y="46"/>
                    </a:cubicBezTo>
                    <a:cubicBezTo>
                      <a:pt x="32" y="47"/>
                      <a:pt x="31" y="48"/>
                      <a:pt x="31" y="49"/>
                    </a:cubicBezTo>
                    <a:cubicBezTo>
                      <a:pt x="27" y="52"/>
                      <a:pt x="24" y="57"/>
                      <a:pt x="22" y="62"/>
                    </a:cubicBezTo>
                    <a:cubicBezTo>
                      <a:pt x="21" y="64"/>
                      <a:pt x="20" y="65"/>
                      <a:pt x="20" y="67"/>
                    </a:cubicBezTo>
                    <a:cubicBezTo>
                      <a:pt x="16" y="71"/>
                      <a:pt x="13" y="76"/>
                      <a:pt x="11" y="81"/>
                    </a:cubicBezTo>
                    <a:cubicBezTo>
                      <a:pt x="4" y="93"/>
                      <a:pt x="0" y="108"/>
                      <a:pt x="0" y="120"/>
                    </a:cubicBezTo>
                    <a:cubicBezTo>
                      <a:pt x="0" y="121"/>
                      <a:pt x="0" y="122"/>
                      <a:pt x="1" y="122"/>
                    </a:cubicBezTo>
                    <a:cubicBezTo>
                      <a:pt x="2" y="123"/>
                      <a:pt x="3" y="123"/>
                      <a:pt x="3" y="122"/>
                    </a:cubicBezTo>
                    <a:cubicBezTo>
                      <a:pt x="4" y="122"/>
                      <a:pt x="5" y="121"/>
                      <a:pt x="7" y="120"/>
                    </a:cubicBezTo>
                    <a:cubicBezTo>
                      <a:pt x="9" y="118"/>
                      <a:pt x="12" y="113"/>
                      <a:pt x="13" y="108"/>
                    </a:cubicBezTo>
                    <a:cubicBezTo>
                      <a:pt x="13" y="102"/>
                      <a:pt x="16" y="94"/>
                      <a:pt x="19" y="88"/>
                    </a:cubicBezTo>
                    <a:cubicBezTo>
                      <a:pt x="21" y="83"/>
                      <a:pt x="24" y="79"/>
                      <a:pt x="28" y="75"/>
                    </a:cubicBezTo>
                    <a:cubicBezTo>
                      <a:pt x="28" y="74"/>
                      <a:pt x="31" y="72"/>
                      <a:pt x="31" y="71"/>
                    </a:cubicBezTo>
                    <a:cubicBezTo>
                      <a:pt x="32" y="70"/>
                      <a:pt x="34" y="65"/>
                      <a:pt x="35" y="63"/>
                    </a:cubicBezTo>
                    <a:cubicBezTo>
                      <a:pt x="36" y="59"/>
                      <a:pt x="38" y="57"/>
                      <a:pt x="40" y="56"/>
                    </a:cubicBezTo>
                    <a:cubicBezTo>
                      <a:pt x="40" y="56"/>
                      <a:pt x="40" y="56"/>
                      <a:pt x="40" y="56"/>
                    </a:cubicBezTo>
                    <a:cubicBezTo>
                      <a:pt x="43" y="51"/>
                      <a:pt x="43" y="51"/>
                      <a:pt x="43" y="51"/>
                    </a:cubicBezTo>
                    <a:cubicBezTo>
                      <a:pt x="43" y="51"/>
                      <a:pt x="44" y="50"/>
                      <a:pt x="44" y="49"/>
                    </a:cubicBezTo>
                    <a:cubicBezTo>
                      <a:pt x="44" y="47"/>
                      <a:pt x="44" y="43"/>
                      <a:pt x="44" y="41"/>
                    </a:cubicBezTo>
                    <a:cubicBezTo>
                      <a:pt x="44" y="41"/>
                      <a:pt x="45" y="39"/>
                      <a:pt x="47" y="38"/>
                    </a:cubicBezTo>
                    <a:cubicBezTo>
                      <a:pt x="48" y="38"/>
                      <a:pt x="48" y="38"/>
                      <a:pt x="48" y="38"/>
                    </a:cubicBezTo>
                    <a:cubicBezTo>
                      <a:pt x="48" y="37"/>
                      <a:pt x="48" y="37"/>
                      <a:pt x="48" y="37"/>
                    </a:cubicBezTo>
                    <a:lnTo>
                      <a:pt x="47" y="4"/>
                    </a:lnTo>
                    <a:close/>
                  </a:path>
                </a:pathLst>
              </a:custGeom>
              <a:solidFill>
                <a:srgbClr val="8DBB71"/>
              </a:solidFill>
              <a:ln w="9525">
                <a:noFill/>
                <a:round/>
                <a:headEnd/>
                <a:tailEnd/>
              </a:ln>
            </p:spPr>
            <p:txBody>
              <a:bodyPr/>
              <a:lstStyle/>
              <a:p>
                <a:endParaRPr lang="en-US"/>
              </a:p>
            </p:txBody>
          </p:sp>
          <p:sp>
            <p:nvSpPr>
              <p:cNvPr id="29172" name="Freeform 1343"/>
              <p:cNvSpPr>
                <a:spLocks/>
              </p:cNvSpPr>
              <p:nvPr/>
            </p:nvSpPr>
            <p:spPr bwMode="auto">
              <a:xfrm>
                <a:off x="1505" y="2196"/>
                <a:ext cx="100" cy="255"/>
              </a:xfrm>
              <a:custGeom>
                <a:avLst/>
                <a:gdLst>
                  <a:gd name="T0" fmla="*/ 314127 w 48"/>
                  <a:gd name="T1" fmla="*/ 24843 h 123"/>
                  <a:gd name="T2" fmla="*/ 308325 w 48"/>
                  <a:gd name="T3" fmla="*/ 11983 h 123"/>
                  <a:gd name="T4" fmla="*/ 295565 w 48"/>
                  <a:gd name="T5" fmla="*/ 11983 h 123"/>
                  <a:gd name="T6" fmla="*/ 272904 w 48"/>
                  <a:gd name="T7" fmla="*/ 24843 h 123"/>
                  <a:gd name="T8" fmla="*/ 246346 w 48"/>
                  <a:gd name="T9" fmla="*/ 124579 h 123"/>
                  <a:gd name="T10" fmla="*/ 246346 w 48"/>
                  <a:gd name="T11" fmla="*/ 164116 h 123"/>
                  <a:gd name="T12" fmla="*/ 221815 w 48"/>
                  <a:gd name="T13" fmla="*/ 282992 h 123"/>
                  <a:gd name="T14" fmla="*/ 221815 w 48"/>
                  <a:gd name="T15" fmla="*/ 288704 h 123"/>
                  <a:gd name="T16" fmla="*/ 207692 w 48"/>
                  <a:gd name="T17" fmla="*/ 309106 h 123"/>
                  <a:gd name="T18" fmla="*/ 147996 w 48"/>
                  <a:gd name="T19" fmla="*/ 398978 h 123"/>
                  <a:gd name="T20" fmla="*/ 135233 w 48"/>
                  <a:gd name="T21" fmla="*/ 422539 h 123"/>
                  <a:gd name="T22" fmla="*/ 73750 w 48"/>
                  <a:gd name="T23" fmla="*/ 510139 h 123"/>
                  <a:gd name="T24" fmla="*/ 0 w 48"/>
                  <a:gd name="T25" fmla="*/ 756811 h 123"/>
                  <a:gd name="T26" fmla="*/ 5969 w 48"/>
                  <a:gd name="T27" fmla="*/ 769831 h 123"/>
                  <a:gd name="T28" fmla="*/ 19931 w 48"/>
                  <a:gd name="T29" fmla="*/ 769831 h 123"/>
                  <a:gd name="T30" fmla="*/ 47852 w 48"/>
                  <a:gd name="T31" fmla="*/ 756811 h 123"/>
                  <a:gd name="T32" fmla="*/ 86506 w 48"/>
                  <a:gd name="T33" fmla="*/ 680440 h 123"/>
                  <a:gd name="T34" fmla="*/ 127777 w 48"/>
                  <a:gd name="T35" fmla="*/ 553249 h 123"/>
                  <a:gd name="T36" fmla="*/ 186342 w 48"/>
                  <a:gd name="T37" fmla="*/ 470601 h 123"/>
                  <a:gd name="T38" fmla="*/ 207692 w 48"/>
                  <a:gd name="T39" fmla="*/ 447086 h 123"/>
                  <a:gd name="T40" fmla="*/ 234250 w 48"/>
                  <a:gd name="T41" fmla="*/ 398978 h 123"/>
                  <a:gd name="T42" fmla="*/ 266202 w 48"/>
                  <a:gd name="T43" fmla="*/ 352298 h 123"/>
                  <a:gd name="T44" fmla="*/ 266202 w 48"/>
                  <a:gd name="T45" fmla="*/ 352298 h 123"/>
                  <a:gd name="T46" fmla="*/ 289913 w 48"/>
                  <a:gd name="T47" fmla="*/ 322430 h 123"/>
                  <a:gd name="T48" fmla="*/ 295565 w 48"/>
                  <a:gd name="T49" fmla="*/ 309106 h 123"/>
                  <a:gd name="T50" fmla="*/ 295565 w 48"/>
                  <a:gd name="T51" fmla="*/ 258274 h 123"/>
                  <a:gd name="T52" fmla="*/ 314127 w 48"/>
                  <a:gd name="T53" fmla="*/ 240664 h 123"/>
                  <a:gd name="T54" fmla="*/ 320096 w 48"/>
                  <a:gd name="T55" fmla="*/ 240664 h 123"/>
                  <a:gd name="T56" fmla="*/ 320096 w 48"/>
                  <a:gd name="T57" fmla="*/ 234685 h 123"/>
                  <a:gd name="T58" fmla="*/ 314127 w 48"/>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23"/>
                  <a:gd name="T92" fmla="*/ 48 w 48"/>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23">
                    <a:moveTo>
                      <a:pt x="47" y="4"/>
                    </a:moveTo>
                    <a:cubicBezTo>
                      <a:pt x="47" y="3"/>
                      <a:pt x="47" y="2"/>
                      <a:pt x="46" y="2"/>
                    </a:cubicBezTo>
                    <a:cubicBezTo>
                      <a:pt x="45" y="1"/>
                      <a:pt x="44" y="1"/>
                      <a:pt x="44" y="2"/>
                    </a:cubicBezTo>
                    <a:cubicBezTo>
                      <a:pt x="43" y="0"/>
                      <a:pt x="42" y="1"/>
                      <a:pt x="41" y="4"/>
                    </a:cubicBezTo>
                    <a:cubicBezTo>
                      <a:pt x="38" y="7"/>
                      <a:pt x="36" y="14"/>
                      <a:pt x="37" y="20"/>
                    </a:cubicBezTo>
                    <a:cubicBezTo>
                      <a:pt x="37" y="22"/>
                      <a:pt x="37" y="24"/>
                      <a:pt x="37" y="26"/>
                    </a:cubicBezTo>
                    <a:cubicBezTo>
                      <a:pt x="31" y="31"/>
                      <a:pt x="33" y="37"/>
                      <a:pt x="33" y="45"/>
                    </a:cubicBezTo>
                    <a:cubicBezTo>
                      <a:pt x="33" y="45"/>
                      <a:pt x="33" y="45"/>
                      <a:pt x="33" y="46"/>
                    </a:cubicBezTo>
                    <a:cubicBezTo>
                      <a:pt x="32" y="47"/>
                      <a:pt x="31" y="48"/>
                      <a:pt x="31" y="49"/>
                    </a:cubicBezTo>
                    <a:cubicBezTo>
                      <a:pt x="27" y="52"/>
                      <a:pt x="24" y="57"/>
                      <a:pt x="22" y="63"/>
                    </a:cubicBezTo>
                    <a:cubicBezTo>
                      <a:pt x="21" y="64"/>
                      <a:pt x="20" y="65"/>
                      <a:pt x="20" y="67"/>
                    </a:cubicBezTo>
                    <a:cubicBezTo>
                      <a:pt x="16" y="71"/>
                      <a:pt x="13" y="76"/>
                      <a:pt x="11" y="81"/>
                    </a:cubicBezTo>
                    <a:cubicBezTo>
                      <a:pt x="4" y="93"/>
                      <a:pt x="0" y="108"/>
                      <a:pt x="0" y="120"/>
                    </a:cubicBezTo>
                    <a:cubicBezTo>
                      <a:pt x="0" y="121"/>
                      <a:pt x="0" y="122"/>
                      <a:pt x="1" y="122"/>
                    </a:cubicBezTo>
                    <a:cubicBezTo>
                      <a:pt x="2" y="123"/>
                      <a:pt x="3" y="123"/>
                      <a:pt x="3" y="122"/>
                    </a:cubicBezTo>
                    <a:cubicBezTo>
                      <a:pt x="4" y="122"/>
                      <a:pt x="5" y="121"/>
                      <a:pt x="7" y="120"/>
                    </a:cubicBezTo>
                    <a:cubicBezTo>
                      <a:pt x="9" y="118"/>
                      <a:pt x="12" y="113"/>
                      <a:pt x="13" y="108"/>
                    </a:cubicBezTo>
                    <a:cubicBezTo>
                      <a:pt x="13" y="102"/>
                      <a:pt x="16" y="94"/>
                      <a:pt x="19" y="88"/>
                    </a:cubicBezTo>
                    <a:cubicBezTo>
                      <a:pt x="21" y="83"/>
                      <a:pt x="24" y="78"/>
                      <a:pt x="28" y="75"/>
                    </a:cubicBezTo>
                    <a:cubicBezTo>
                      <a:pt x="28" y="74"/>
                      <a:pt x="30" y="72"/>
                      <a:pt x="31" y="71"/>
                    </a:cubicBezTo>
                    <a:cubicBezTo>
                      <a:pt x="32" y="70"/>
                      <a:pt x="34" y="65"/>
                      <a:pt x="35" y="63"/>
                    </a:cubicBezTo>
                    <a:cubicBezTo>
                      <a:pt x="36" y="59"/>
                      <a:pt x="38" y="57"/>
                      <a:pt x="40" y="56"/>
                    </a:cubicBezTo>
                    <a:cubicBezTo>
                      <a:pt x="40" y="56"/>
                      <a:pt x="40" y="56"/>
                      <a:pt x="40" y="56"/>
                    </a:cubicBezTo>
                    <a:cubicBezTo>
                      <a:pt x="43" y="51"/>
                      <a:pt x="43" y="51"/>
                      <a:pt x="43" y="51"/>
                    </a:cubicBezTo>
                    <a:cubicBezTo>
                      <a:pt x="43" y="51"/>
                      <a:pt x="44" y="50"/>
                      <a:pt x="44" y="49"/>
                    </a:cubicBezTo>
                    <a:cubicBezTo>
                      <a:pt x="44" y="47"/>
                      <a:pt x="44" y="43"/>
                      <a:pt x="44" y="41"/>
                    </a:cubicBezTo>
                    <a:cubicBezTo>
                      <a:pt x="44" y="41"/>
                      <a:pt x="45" y="39"/>
                      <a:pt x="47" y="38"/>
                    </a:cubicBezTo>
                    <a:cubicBezTo>
                      <a:pt x="48" y="38"/>
                      <a:pt x="48" y="38"/>
                      <a:pt x="48" y="38"/>
                    </a:cubicBezTo>
                    <a:cubicBezTo>
                      <a:pt x="48" y="37"/>
                      <a:pt x="48" y="37"/>
                      <a:pt x="48" y="37"/>
                    </a:cubicBezTo>
                    <a:lnTo>
                      <a:pt x="47" y="4"/>
                    </a:lnTo>
                    <a:close/>
                  </a:path>
                </a:pathLst>
              </a:custGeom>
              <a:solidFill>
                <a:srgbClr val="8EBB72"/>
              </a:solidFill>
              <a:ln w="9525">
                <a:noFill/>
                <a:round/>
                <a:headEnd/>
                <a:tailEnd/>
              </a:ln>
            </p:spPr>
            <p:txBody>
              <a:bodyPr/>
              <a:lstStyle/>
              <a:p>
                <a:endParaRPr lang="en-US"/>
              </a:p>
            </p:txBody>
          </p:sp>
          <p:sp>
            <p:nvSpPr>
              <p:cNvPr id="29173" name="Freeform 1344"/>
              <p:cNvSpPr>
                <a:spLocks/>
              </p:cNvSpPr>
              <p:nvPr/>
            </p:nvSpPr>
            <p:spPr bwMode="auto">
              <a:xfrm>
                <a:off x="1505" y="2196"/>
                <a:ext cx="100" cy="255"/>
              </a:xfrm>
              <a:custGeom>
                <a:avLst/>
                <a:gdLst>
                  <a:gd name="T0" fmla="*/ 314127 w 48"/>
                  <a:gd name="T1" fmla="*/ 24843 h 123"/>
                  <a:gd name="T2" fmla="*/ 308325 w 48"/>
                  <a:gd name="T3" fmla="*/ 11983 h 123"/>
                  <a:gd name="T4" fmla="*/ 295565 w 48"/>
                  <a:gd name="T5" fmla="*/ 11983 h 123"/>
                  <a:gd name="T6" fmla="*/ 272904 w 48"/>
                  <a:gd name="T7" fmla="*/ 24843 h 123"/>
                  <a:gd name="T8" fmla="*/ 246346 w 48"/>
                  <a:gd name="T9" fmla="*/ 124579 h 123"/>
                  <a:gd name="T10" fmla="*/ 246346 w 48"/>
                  <a:gd name="T11" fmla="*/ 164116 h 123"/>
                  <a:gd name="T12" fmla="*/ 221815 w 48"/>
                  <a:gd name="T13" fmla="*/ 282992 h 123"/>
                  <a:gd name="T14" fmla="*/ 221815 w 48"/>
                  <a:gd name="T15" fmla="*/ 288704 h 123"/>
                  <a:gd name="T16" fmla="*/ 207692 w 48"/>
                  <a:gd name="T17" fmla="*/ 309106 h 123"/>
                  <a:gd name="T18" fmla="*/ 147996 w 48"/>
                  <a:gd name="T19" fmla="*/ 398978 h 123"/>
                  <a:gd name="T20" fmla="*/ 135233 w 48"/>
                  <a:gd name="T21" fmla="*/ 422539 h 123"/>
                  <a:gd name="T22" fmla="*/ 73750 w 48"/>
                  <a:gd name="T23" fmla="*/ 510139 h 123"/>
                  <a:gd name="T24" fmla="*/ 0 w 48"/>
                  <a:gd name="T25" fmla="*/ 756811 h 123"/>
                  <a:gd name="T26" fmla="*/ 5969 w 48"/>
                  <a:gd name="T27" fmla="*/ 769831 h 123"/>
                  <a:gd name="T28" fmla="*/ 19931 w 48"/>
                  <a:gd name="T29" fmla="*/ 769831 h 123"/>
                  <a:gd name="T30" fmla="*/ 47852 w 48"/>
                  <a:gd name="T31" fmla="*/ 756811 h 123"/>
                  <a:gd name="T32" fmla="*/ 79871 w 48"/>
                  <a:gd name="T33" fmla="*/ 680440 h 123"/>
                  <a:gd name="T34" fmla="*/ 127777 w 48"/>
                  <a:gd name="T35" fmla="*/ 553249 h 123"/>
                  <a:gd name="T36" fmla="*/ 186342 w 48"/>
                  <a:gd name="T37" fmla="*/ 470601 h 123"/>
                  <a:gd name="T38" fmla="*/ 207692 w 48"/>
                  <a:gd name="T39" fmla="*/ 447086 h 123"/>
                  <a:gd name="T40" fmla="*/ 234250 w 48"/>
                  <a:gd name="T41" fmla="*/ 398978 h 123"/>
                  <a:gd name="T42" fmla="*/ 266202 w 48"/>
                  <a:gd name="T43" fmla="*/ 352298 h 123"/>
                  <a:gd name="T44" fmla="*/ 266202 w 48"/>
                  <a:gd name="T45" fmla="*/ 352298 h 123"/>
                  <a:gd name="T46" fmla="*/ 289913 w 48"/>
                  <a:gd name="T47" fmla="*/ 322430 h 123"/>
                  <a:gd name="T48" fmla="*/ 295565 w 48"/>
                  <a:gd name="T49" fmla="*/ 309106 h 123"/>
                  <a:gd name="T50" fmla="*/ 295565 w 48"/>
                  <a:gd name="T51" fmla="*/ 258274 h 123"/>
                  <a:gd name="T52" fmla="*/ 314127 w 48"/>
                  <a:gd name="T53" fmla="*/ 240664 h 123"/>
                  <a:gd name="T54" fmla="*/ 320096 w 48"/>
                  <a:gd name="T55" fmla="*/ 240664 h 123"/>
                  <a:gd name="T56" fmla="*/ 320096 w 48"/>
                  <a:gd name="T57" fmla="*/ 234685 h 123"/>
                  <a:gd name="T58" fmla="*/ 314127 w 48"/>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23"/>
                  <a:gd name="T92" fmla="*/ 48 w 48"/>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23">
                    <a:moveTo>
                      <a:pt x="47" y="4"/>
                    </a:moveTo>
                    <a:cubicBezTo>
                      <a:pt x="47" y="3"/>
                      <a:pt x="47" y="2"/>
                      <a:pt x="46" y="2"/>
                    </a:cubicBezTo>
                    <a:cubicBezTo>
                      <a:pt x="45" y="1"/>
                      <a:pt x="44" y="1"/>
                      <a:pt x="44" y="2"/>
                    </a:cubicBezTo>
                    <a:cubicBezTo>
                      <a:pt x="43" y="0"/>
                      <a:pt x="42" y="1"/>
                      <a:pt x="41" y="4"/>
                    </a:cubicBezTo>
                    <a:cubicBezTo>
                      <a:pt x="38" y="7"/>
                      <a:pt x="37" y="14"/>
                      <a:pt x="37" y="20"/>
                    </a:cubicBezTo>
                    <a:cubicBezTo>
                      <a:pt x="37" y="22"/>
                      <a:pt x="37" y="24"/>
                      <a:pt x="37" y="26"/>
                    </a:cubicBezTo>
                    <a:cubicBezTo>
                      <a:pt x="31" y="31"/>
                      <a:pt x="33" y="37"/>
                      <a:pt x="33" y="45"/>
                    </a:cubicBezTo>
                    <a:cubicBezTo>
                      <a:pt x="33" y="45"/>
                      <a:pt x="33" y="45"/>
                      <a:pt x="33" y="46"/>
                    </a:cubicBezTo>
                    <a:cubicBezTo>
                      <a:pt x="32" y="47"/>
                      <a:pt x="31" y="48"/>
                      <a:pt x="31" y="49"/>
                    </a:cubicBezTo>
                    <a:cubicBezTo>
                      <a:pt x="27" y="52"/>
                      <a:pt x="24" y="57"/>
                      <a:pt x="22" y="63"/>
                    </a:cubicBezTo>
                    <a:cubicBezTo>
                      <a:pt x="21" y="64"/>
                      <a:pt x="20" y="65"/>
                      <a:pt x="20" y="67"/>
                    </a:cubicBezTo>
                    <a:cubicBezTo>
                      <a:pt x="16" y="71"/>
                      <a:pt x="13" y="76"/>
                      <a:pt x="11" y="81"/>
                    </a:cubicBezTo>
                    <a:cubicBezTo>
                      <a:pt x="4" y="93"/>
                      <a:pt x="0" y="108"/>
                      <a:pt x="0" y="120"/>
                    </a:cubicBezTo>
                    <a:cubicBezTo>
                      <a:pt x="0" y="121"/>
                      <a:pt x="0" y="122"/>
                      <a:pt x="1" y="122"/>
                    </a:cubicBezTo>
                    <a:cubicBezTo>
                      <a:pt x="2" y="123"/>
                      <a:pt x="3" y="123"/>
                      <a:pt x="3" y="122"/>
                    </a:cubicBezTo>
                    <a:cubicBezTo>
                      <a:pt x="4" y="122"/>
                      <a:pt x="5" y="121"/>
                      <a:pt x="7" y="120"/>
                    </a:cubicBezTo>
                    <a:cubicBezTo>
                      <a:pt x="9" y="118"/>
                      <a:pt x="12" y="113"/>
                      <a:pt x="12" y="108"/>
                    </a:cubicBezTo>
                    <a:cubicBezTo>
                      <a:pt x="13" y="102"/>
                      <a:pt x="16" y="94"/>
                      <a:pt x="19" y="88"/>
                    </a:cubicBezTo>
                    <a:cubicBezTo>
                      <a:pt x="21" y="83"/>
                      <a:pt x="24" y="78"/>
                      <a:pt x="28" y="75"/>
                    </a:cubicBezTo>
                    <a:cubicBezTo>
                      <a:pt x="28" y="74"/>
                      <a:pt x="30" y="72"/>
                      <a:pt x="31" y="71"/>
                    </a:cubicBezTo>
                    <a:cubicBezTo>
                      <a:pt x="32" y="70"/>
                      <a:pt x="34" y="65"/>
                      <a:pt x="35" y="63"/>
                    </a:cubicBezTo>
                    <a:cubicBezTo>
                      <a:pt x="36" y="59"/>
                      <a:pt x="38" y="57"/>
                      <a:pt x="40" y="56"/>
                    </a:cubicBezTo>
                    <a:cubicBezTo>
                      <a:pt x="40" y="56"/>
                      <a:pt x="40" y="56"/>
                      <a:pt x="40" y="56"/>
                    </a:cubicBezTo>
                    <a:cubicBezTo>
                      <a:pt x="43" y="51"/>
                      <a:pt x="43" y="51"/>
                      <a:pt x="43" y="51"/>
                    </a:cubicBezTo>
                    <a:cubicBezTo>
                      <a:pt x="43" y="51"/>
                      <a:pt x="44" y="50"/>
                      <a:pt x="44" y="49"/>
                    </a:cubicBezTo>
                    <a:cubicBezTo>
                      <a:pt x="44" y="47"/>
                      <a:pt x="44" y="43"/>
                      <a:pt x="44" y="41"/>
                    </a:cubicBezTo>
                    <a:cubicBezTo>
                      <a:pt x="44" y="41"/>
                      <a:pt x="45" y="39"/>
                      <a:pt x="47" y="38"/>
                    </a:cubicBezTo>
                    <a:cubicBezTo>
                      <a:pt x="48" y="38"/>
                      <a:pt x="48" y="38"/>
                      <a:pt x="48" y="38"/>
                    </a:cubicBezTo>
                    <a:cubicBezTo>
                      <a:pt x="48" y="37"/>
                      <a:pt x="48" y="37"/>
                      <a:pt x="48" y="37"/>
                    </a:cubicBezTo>
                    <a:lnTo>
                      <a:pt x="47" y="4"/>
                    </a:lnTo>
                    <a:close/>
                  </a:path>
                </a:pathLst>
              </a:custGeom>
              <a:solidFill>
                <a:srgbClr val="8FBC73"/>
              </a:solidFill>
              <a:ln w="9525">
                <a:noFill/>
                <a:round/>
                <a:headEnd/>
                <a:tailEnd/>
              </a:ln>
            </p:spPr>
            <p:txBody>
              <a:bodyPr/>
              <a:lstStyle/>
              <a:p>
                <a:endParaRPr lang="en-US"/>
              </a:p>
            </p:txBody>
          </p:sp>
          <p:sp>
            <p:nvSpPr>
              <p:cNvPr id="29174" name="Freeform 1345"/>
              <p:cNvSpPr>
                <a:spLocks/>
              </p:cNvSpPr>
              <p:nvPr/>
            </p:nvSpPr>
            <p:spPr bwMode="auto">
              <a:xfrm>
                <a:off x="1505" y="2196"/>
                <a:ext cx="100" cy="255"/>
              </a:xfrm>
              <a:custGeom>
                <a:avLst/>
                <a:gdLst>
                  <a:gd name="T0" fmla="*/ 314127 w 48"/>
                  <a:gd name="T1" fmla="*/ 24843 h 123"/>
                  <a:gd name="T2" fmla="*/ 308325 w 48"/>
                  <a:gd name="T3" fmla="*/ 11983 h 123"/>
                  <a:gd name="T4" fmla="*/ 295565 w 48"/>
                  <a:gd name="T5" fmla="*/ 11983 h 123"/>
                  <a:gd name="T6" fmla="*/ 272904 w 48"/>
                  <a:gd name="T7" fmla="*/ 24843 h 123"/>
                  <a:gd name="T8" fmla="*/ 246346 w 48"/>
                  <a:gd name="T9" fmla="*/ 124579 h 123"/>
                  <a:gd name="T10" fmla="*/ 246346 w 48"/>
                  <a:gd name="T11" fmla="*/ 164116 h 123"/>
                  <a:gd name="T12" fmla="*/ 221815 w 48"/>
                  <a:gd name="T13" fmla="*/ 282992 h 123"/>
                  <a:gd name="T14" fmla="*/ 221815 w 48"/>
                  <a:gd name="T15" fmla="*/ 288704 h 123"/>
                  <a:gd name="T16" fmla="*/ 207692 w 48"/>
                  <a:gd name="T17" fmla="*/ 309106 h 123"/>
                  <a:gd name="T18" fmla="*/ 147996 w 48"/>
                  <a:gd name="T19" fmla="*/ 398978 h 123"/>
                  <a:gd name="T20" fmla="*/ 135233 w 48"/>
                  <a:gd name="T21" fmla="*/ 422539 h 123"/>
                  <a:gd name="T22" fmla="*/ 73750 w 48"/>
                  <a:gd name="T23" fmla="*/ 510139 h 123"/>
                  <a:gd name="T24" fmla="*/ 0 w 48"/>
                  <a:gd name="T25" fmla="*/ 756811 h 123"/>
                  <a:gd name="T26" fmla="*/ 5969 w 48"/>
                  <a:gd name="T27" fmla="*/ 769831 h 123"/>
                  <a:gd name="T28" fmla="*/ 19931 w 48"/>
                  <a:gd name="T29" fmla="*/ 769831 h 123"/>
                  <a:gd name="T30" fmla="*/ 47852 w 48"/>
                  <a:gd name="T31" fmla="*/ 756811 h 123"/>
                  <a:gd name="T32" fmla="*/ 79871 w 48"/>
                  <a:gd name="T33" fmla="*/ 680440 h 123"/>
                  <a:gd name="T34" fmla="*/ 127777 w 48"/>
                  <a:gd name="T35" fmla="*/ 553249 h 123"/>
                  <a:gd name="T36" fmla="*/ 180221 w 48"/>
                  <a:gd name="T37" fmla="*/ 470601 h 123"/>
                  <a:gd name="T38" fmla="*/ 207692 w 48"/>
                  <a:gd name="T39" fmla="*/ 447086 h 123"/>
                  <a:gd name="T40" fmla="*/ 234250 w 48"/>
                  <a:gd name="T41" fmla="*/ 398978 h 123"/>
                  <a:gd name="T42" fmla="*/ 266202 w 48"/>
                  <a:gd name="T43" fmla="*/ 352298 h 123"/>
                  <a:gd name="T44" fmla="*/ 266202 w 48"/>
                  <a:gd name="T45" fmla="*/ 352298 h 123"/>
                  <a:gd name="T46" fmla="*/ 289913 w 48"/>
                  <a:gd name="T47" fmla="*/ 322430 h 123"/>
                  <a:gd name="T48" fmla="*/ 295565 w 48"/>
                  <a:gd name="T49" fmla="*/ 309106 h 123"/>
                  <a:gd name="T50" fmla="*/ 295565 w 48"/>
                  <a:gd name="T51" fmla="*/ 258274 h 123"/>
                  <a:gd name="T52" fmla="*/ 314127 w 48"/>
                  <a:gd name="T53" fmla="*/ 240664 h 123"/>
                  <a:gd name="T54" fmla="*/ 320096 w 48"/>
                  <a:gd name="T55" fmla="*/ 240664 h 123"/>
                  <a:gd name="T56" fmla="*/ 320096 w 48"/>
                  <a:gd name="T57" fmla="*/ 234685 h 123"/>
                  <a:gd name="T58" fmla="*/ 314127 w 48"/>
                  <a:gd name="T59" fmla="*/ 2484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23"/>
                  <a:gd name="T92" fmla="*/ 48 w 48"/>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23">
                    <a:moveTo>
                      <a:pt x="47" y="4"/>
                    </a:moveTo>
                    <a:cubicBezTo>
                      <a:pt x="47" y="3"/>
                      <a:pt x="47" y="2"/>
                      <a:pt x="46" y="2"/>
                    </a:cubicBezTo>
                    <a:cubicBezTo>
                      <a:pt x="45" y="1"/>
                      <a:pt x="44" y="1"/>
                      <a:pt x="44" y="2"/>
                    </a:cubicBezTo>
                    <a:cubicBezTo>
                      <a:pt x="43" y="0"/>
                      <a:pt x="42" y="1"/>
                      <a:pt x="41" y="4"/>
                    </a:cubicBezTo>
                    <a:cubicBezTo>
                      <a:pt x="38" y="7"/>
                      <a:pt x="37" y="14"/>
                      <a:pt x="37" y="20"/>
                    </a:cubicBezTo>
                    <a:cubicBezTo>
                      <a:pt x="37" y="22"/>
                      <a:pt x="37" y="24"/>
                      <a:pt x="37" y="26"/>
                    </a:cubicBezTo>
                    <a:cubicBezTo>
                      <a:pt x="31" y="31"/>
                      <a:pt x="33" y="37"/>
                      <a:pt x="33" y="45"/>
                    </a:cubicBezTo>
                    <a:cubicBezTo>
                      <a:pt x="33" y="45"/>
                      <a:pt x="33" y="45"/>
                      <a:pt x="33" y="46"/>
                    </a:cubicBezTo>
                    <a:cubicBezTo>
                      <a:pt x="32" y="47"/>
                      <a:pt x="31" y="48"/>
                      <a:pt x="31" y="49"/>
                    </a:cubicBezTo>
                    <a:cubicBezTo>
                      <a:pt x="27" y="52"/>
                      <a:pt x="24" y="57"/>
                      <a:pt x="22" y="63"/>
                    </a:cubicBezTo>
                    <a:cubicBezTo>
                      <a:pt x="21" y="64"/>
                      <a:pt x="20" y="65"/>
                      <a:pt x="20" y="67"/>
                    </a:cubicBezTo>
                    <a:cubicBezTo>
                      <a:pt x="16" y="71"/>
                      <a:pt x="13" y="76"/>
                      <a:pt x="11" y="81"/>
                    </a:cubicBezTo>
                    <a:cubicBezTo>
                      <a:pt x="4" y="93"/>
                      <a:pt x="0" y="108"/>
                      <a:pt x="0" y="120"/>
                    </a:cubicBezTo>
                    <a:cubicBezTo>
                      <a:pt x="0" y="121"/>
                      <a:pt x="0" y="122"/>
                      <a:pt x="1" y="122"/>
                    </a:cubicBezTo>
                    <a:cubicBezTo>
                      <a:pt x="2" y="123"/>
                      <a:pt x="3" y="123"/>
                      <a:pt x="3" y="122"/>
                    </a:cubicBezTo>
                    <a:cubicBezTo>
                      <a:pt x="4" y="122"/>
                      <a:pt x="5" y="121"/>
                      <a:pt x="7" y="120"/>
                    </a:cubicBezTo>
                    <a:cubicBezTo>
                      <a:pt x="9" y="118"/>
                      <a:pt x="12" y="113"/>
                      <a:pt x="12" y="108"/>
                    </a:cubicBezTo>
                    <a:cubicBezTo>
                      <a:pt x="13" y="101"/>
                      <a:pt x="16" y="94"/>
                      <a:pt x="19" y="88"/>
                    </a:cubicBezTo>
                    <a:cubicBezTo>
                      <a:pt x="21" y="83"/>
                      <a:pt x="24" y="78"/>
                      <a:pt x="27" y="75"/>
                    </a:cubicBezTo>
                    <a:cubicBezTo>
                      <a:pt x="28" y="74"/>
                      <a:pt x="30" y="72"/>
                      <a:pt x="31" y="71"/>
                    </a:cubicBezTo>
                    <a:cubicBezTo>
                      <a:pt x="32" y="70"/>
                      <a:pt x="34" y="65"/>
                      <a:pt x="35" y="63"/>
                    </a:cubicBezTo>
                    <a:cubicBezTo>
                      <a:pt x="36" y="59"/>
                      <a:pt x="38" y="57"/>
                      <a:pt x="40" y="56"/>
                    </a:cubicBezTo>
                    <a:cubicBezTo>
                      <a:pt x="40" y="56"/>
                      <a:pt x="40" y="56"/>
                      <a:pt x="40" y="56"/>
                    </a:cubicBezTo>
                    <a:cubicBezTo>
                      <a:pt x="43" y="51"/>
                      <a:pt x="43" y="51"/>
                      <a:pt x="43" y="51"/>
                    </a:cubicBezTo>
                    <a:cubicBezTo>
                      <a:pt x="43" y="51"/>
                      <a:pt x="44" y="50"/>
                      <a:pt x="44" y="49"/>
                    </a:cubicBezTo>
                    <a:cubicBezTo>
                      <a:pt x="44" y="47"/>
                      <a:pt x="43" y="43"/>
                      <a:pt x="44" y="41"/>
                    </a:cubicBezTo>
                    <a:cubicBezTo>
                      <a:pt x="44" y="41"/>
                      <a:pt x="45" y="39"/>
                      <a:pt x="47" y="38"/>
                    </a:cubicBezTo>
                    <a:cubicBezTo>
                      <a:pt x="48" y="38"/>
                      <a:pt x="48" y="38"/>
                      <a:pt x="48" y="38"/>
                    </a:cubicBezTo>
                    <a:cubicBezTo>
                      <a:pt x="48" y="37"/>
                      <a:pt x="48" y="37"/>
                      <a:pt x="48" y="37"/>
                    </a:cubicBezTo>
                    <a:lnTo>
                      <a:pt x="47" y="4"/>
                    </a:lnTo>
                    <a:close/>
                  </a:path>
                </a:pathLst>
              </a:custGeom>
              <a:solidFill>
                <a:srgbClr val="8FBC74"/>
              </a:solidFill>
              <a:ln w="9525">
                <a:noFill/>
                <a:round/>
                <a:headEnd/>
                <a:tailEnd/>
              </a:ln>
            </p:spPr>
            <p:txBody>
              <a:bodyPr/>
              <a:lstStyle/>
              <a:p>
                <a:endParaRPr lang="en-US"/>
              </a:p>
            </p:txBody>
          </p:sp>
          <p:sp>
            <p:nvSpPr>
              <p:cNvPr id="29175" name="Freeform 1346"/>
              <p:cNvSpPr>
                <a:spLocks/>
              </p:cNvSpPr>
              <p:nvPr/>
            </p:nvSpPr>
            <p:spPr bwMode="auto">
              <a:xfrm>
                <a:off x="1505" y="2198"/>
                <a:ext cx="100" cy="253"/>
              </a:xfrm>
              <a:custGeom>
                <a:avLst/>
                <a:gdLst>
                  <a:gd name="T0" fmla="*/ 314127 w 48"/>
                  <a:gd name="T1" fmla="*/ 17826 h 122"/>
                  <a:gd name="T2" fmla="*/ 308325 w 48"/>
                  <a:gd name="T3" fmla="*/ 0 h 122"/>
                  <a:gd name="T4" fmla="*/ 295565 w 48"/>
                  <a:gd name="T5" fmla="*/ 5788 h 122"/>
                  <a:gd name="T6" fmla="*/ 272904 w 48"/>
                  <a:gd name="T7" fmla="*/ 17826 h 122"/>
                  <a:gd name="T8" fmla="*/ 246346 w 48"/>
                  <a:gd name="T9" fmla="*/ 119051 h 122"/>
                  <a:gd name="T10" fmla="*/ 246346 w 48"/>
                  <a:gd name="T11" fmla="*/ 158977 h 122"/>
                  <a:gd name="T12" fmla="*/ 221815 w 48"/>
                  <a:gd name="T13" fmla="*/ 278064 h 122"/>
                  <a:gd name="T14" fmla="*/ 221815 w 48"/>
                  <a:gd name="T15" fmla="*/ 283852 h 122"/>
                  <a:gd name="T16" fmla="*/ 207692 w 48"/>
                  <a:gd name="T17" fmla="*/ 304452 h 122"/>
                  <a:gd name="T18" fmla="*/ 147996 w 48"/>
                  <a:gd name="T19" fmla="*/ 394359 h 122"/>
                  <a:gd name="T20" fmla="*/ 135233 w 48"/>
                  <a:gd name="T21" fmla="*/ 417628 h 122"/>
                  <a:gd name="T22" fmla="*/ 73750 w 48"/>
                  <a:gd name="T23" fmla="*/ 505844 h 122"/>
                  <a:gd name="T24" fmla="*/ 0 w 48"/>
                  <a:gd name="T25" fmla="*/ 753150 h 122"/>
                  <a:gd name="T26" fmla="*/ 5969 w 48"/>
                  <a:gd name="T27" fmla="*/ 766190 h 122"/>
                  <a:gd name="T28" fmla="*/ 19931 w 48"/>
                  <a:gd name="T29" fmla="*/ 766190 h 122"/>
                  <a:gd name="T30" fmla="*/ 47852 w 48"/>
                  <a:gd name="T31" fmla="*/ 753150 h 122"/>
                  <a:gd name="T32" fmla="*/ 79871 w 48"/>
                  <a:gd name="T33" fmla="*/ 676624 h 122"/>
                  <a:gd name="T34" fmla="*/ 127777 w 48"/>
                  <a:gd name="T35" fmla="*/ 548958 h 122"/>
                  <a:gd name="T36" fmla="*/ 180221 w 48"/>
                  <a:gd name="T37" fmla="*/ 465769 h 122"/>
                  <a:gd name="T38" fmla="*/ 207692 w 48"/>
                  <a:gd name="T39" fmla="*/ 442516 h 122"/>
                  <a:gd name="T40" fmla="*/ 234250 w 48"/>
                  <a:gd name="T41" fmla="*/ 394359 h 122"/>
                  <a:gd name="T42" fmla="*/ 266202 w 48"/>
                  <a:gd name="T43" fmla="*/ 346867 h 122"/>
                  <a:gd name="T44" fmla="*/ 266202 w 48"/>
                  <a:gd name="T45" fmla="*/ 346867 h 122"/>
                  <a:gd name="T46" fmla="*/ 289913 w 48"/>
                  <a:gd name="T47" fmla="*/ 317830 h 122"/>
                  <a:gd name="T48" fmla="*/ 295565 w 48"/>
                  <a:gd name="T49" fmla="*/ 304452 h 122"/>
                  <a:gd name="T50" fmla="*/ 295565 w 48"/>
                  <a:gd name="T51" fmla="*/ 253172 h 122"/>
                  <a:gd name="T52" fmla="*/ 314127 w 48"/>
                  <a:gd name="T53" fmla="*/ 235346 h 122"/>
                  <a:gd name="T54" fmla="*/ 320096 w 48"/>
                  <a:gd name="T55" fmla="*/ 235346 h 122"/>
                  <a:gd name="T56" fmla="*/ 320096 w 48"/>
                  <a:gd name="T57" fmla="*/ 229923 h 122"/>
                  <a:gd name="T58" fmla="*/ 314127 w 48"/>
                  <a:gd name="T59" fmla="*/ 17826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22"/>
                  <a:gd name="T92" fmla="*/ 48 w 48"/>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22">
                    <a:moveTo>
                      <a:pt x="47" y="3"/>
                    </a:moveTo>
                    <a:cubicBezTo>
                      <a:pt x="47" y="2"/>
                      <a:pt x="47" y="1"/>
                      <a:pt x="46" y="0"/>
                    </a:cubicBezTo>
                    <a:cubicBezTo>
                      <a:pt x="45" y="0"/>
                      <a:pt x="44" y="0"/>
                      <a:pt x="44" y="1"/>
                    </a:cubicBezTo>
                    <a:cubicBezTo>
                      <a:pt x="43" y="0"/>
                      <a:pt x="42" y="0"/>
                      <a:pt x="41" y="3"/>
                    </a:cubicBezTo>
                    <a:cubicBezTo>
                      <a:pt x="38" y="6"/>
                      <a:pt x="37" y="13"/>
                      <a:pt x="37" y="19"/>
                    </a:cubicBezTo>
                    <a:cubicBezTo>
                      <a:pt x="37" y="21"/>
                      <a:pt x="37" y="24"/>
                      <a:pt x="37" y="25"/>
                    </a:cubicBezTo>
                    <a:cubicBezTo>
                      <a:pt x="32" y="31"/>
                      <a:pt x="34" y="36"/>
                      <a:pt x="33" y="44"/>
                    </a:cubicBezTo>
                    <a:cubicBezTo>
                      <a:pt x="33" y="44"/>
                      <a:pt x="33" y="45"/>
                      <a:pt x="33" y="45"/>
                    </a:cubicBezTo>
                    <a:cubicBezTo>
                      <a:pt x="32" y="46"/>
                      <a:pt x="31" y="47"/>
                      <a:pt x="31" y="48"/>
                    </a:cubicBezTo>
                    <a:cubicBezTo>
                      <a:pt x="27" y="51"/>
                      <a:pt x="24" y="56"/>
                      <a:pt x="22" y="62"/>
                    </a:cubicBezTo>
                    <a:cubicBezTo>
                      <a:pt x="21" y="63"/>
                      <a:pt x="20" y="65"/>
                      <a:pt x="20" y="66"/>
                    </a:cubicBezTo>
                    <a:cubicBezTo>
                      <a:pt x="16" y="70"/>
                      <a:pt x="13" y="75"/>
                      <a:pt x="11" y="80"/>
                    </a:cubicBezTo>
                    <a:cubicBezTo>
                      <a:pt x="4" y="92"/>
                      <a:pt x="0" y="107"/>
                      <a:pt x="0" y="119"/>
                    </a:cubicBezTo>
                    <a:cubicBezTo>
                      <a:pt x="0" y="120"/>
                      <a:pt x="1" y="121"/>
                      <a:pt x="1" y="121"/>
                    </a:cubicBezTo>
                    <a:cubicBezTo>
                      <a:pt x="2" y="122"/>
                      <a:pt x="3" y="122"/>
                      <a:pt x="3" y="121"/>
                    </a:cubicBezTo>
                    <a:cubicBezTo>
                      <a:pt x="4" y="121"/>
                      <a:pt x="5" y="120"/>
                      <a:pt x="7" y="119"/>
                    </a:cubicBezTo>
                    <a:cubicBezTo>
                      <a:pt x="9" y="116"/>
                      <a:pt x="12" y="112"/>
                      <a:pt x="12" y="107"/>
                    </a:cubicBezTo>
                    <a:cubicBezTo>
                      <a:pt x="13" y="100"/>
                      <a:pt x="16" y="93"/>
                      <a:pt x="19" y="87"/>
                    </a:cubicBezTo>
                    <a:cubicBezTo>
                      <a:pt x="21" y="82"/>
                      <a:pt x="24" y="77"/>
                      <a:pt x="27" y="74"/>
                    </a:cubicBezTo>
                    <a:cubicBezTo>
                      <a:pt x="28" y="73"/>
                      <a:pt x="30" y="71"/>
                      <a:pt x="31" y="70"/>
                    </a:cubicBezTo>
                    <a:cubicBezTo>
                      <a:pt x="32" y="69"/>
                      <a:pt x="33" y="64"/>
                      <a:pt x="35" y="62"/>
                    </a:cubicBezTo>
                    <a:cubicBezTo>
                      <a:pt x="36" y="58"/>
                      <a:pt x="38" y="56"/>
                      <a:pt x="40" y="55"/>
                    </a:cubicBezTo>
                    <a:cubicBezTo>
                      <a:pt x="40" y="55"/>
                      <a:pt x="40" y="55"/>
                      <a:pt x="40" y="55"/>
                    </a:cubicBezTo>
                    <a:cubicBezTo>
                      <a:pt x="43" y="50"/>
                      <a:pt x="43" y="50"/>
                      <a:pt x="43" y="50"/>
                    </a:cubicBezTo>
                    <a:cubicBezTo>
                      <a:pt x="43" y="49"/>
                      <a:pt x="43" y="49"/>
                      <a:pt x="44" y="48"/>
                    </a:cubicBezTo>
                    <a:cubicBezTo>
                      <a:pt x="44" y="46"/>
                      <a:pt x="43" y="42"/>
                      <a:pt x="44" y="40"/>
                    </a:cubicBezTo>
                    <a:cubicBezTo>
                      <a:pt x="44" y="40"/>
                      <a:pt x="45" y="38"/>
                      <a:pt x="47" y="37"/>
                    </a:cubicBezTo>
                    <a:cubicBezTo>
                      <a:pt x="48" y="37"/>
                      <a:pt x="48" y="37"/>
                      <a:pt x="48" y="37"/>
                    </a:cubicBezTo>
                    <a:cubicBezTo>
                      <a:pt x="48" y="36"/>
                      <a:pt x="48" y="36"/>
                      <a:pt x="48" y="36"/>
                    </a:cubicBezTo>
                    <a:lnTo>
                      <a:pt x="47" y="3"/>
                    </a:lnTo>
                    <a:close/>
                  </a:path>
                </a:pathLst>
              </a:custGeom>
              <a:solidFill>
                <a:srgbClr val="90BD75"/>
              </a:solidFill>
              <a:ln w="9525">
                <a:noFill/>
                <a:round/>
                <a:headEnd/>
                <a:tailEnd/>
              </a:ln>
            </p:spPr>
            <p:txBody>
              <a:bodyPr/>
              <a:lstStyle/>
              <a:p>
                <a:endParaRPr lang="en-US"/>
              </a:p>
            </p:txBody>
          </p:sp>
          <p:sp>
            <p:nvSpPr>
              <p:cNvPr id="29176" name="Freeform 1347"/>
              <p:cNvSpPr>
                <a:spLocks/>
              </p:cNvSpPr>
              <p:nvPr/>
            </p:nvSpPr>
            <p:spPr bwMode="auto">
              <a:xfrm>
                <a:off x="1505" y="2198"/>
                <a:ext cx="98" cy="253"/>
              </a:xfrm>
              <a:custGeom>
                <a:avLst/>
                <a:gdLst>
                  <a:gd name="T0" fmla="*/ 316480 w 47"/>
                  <a:gd name="T1" fmla="*/ 17826 h 122"/>
                  <a:gd name="T2" fmla="*/ 310489 w 47"/>
                  <a:gd name="T3" fmla="*/ 0 h 122"/>
                  <a:gd name="T4" fmla="*/ 297997 w 47"/>
                  <a:gd name="T5" fmla="*/ 5788 h 122"/>
                  <a:gd name="T6" fmla="*/ 274634 w 47"/>
                  <a:gd name="T7" fmla="*/ 17826 h 122"/>
                  <a:gd name="T8" fmla="*/ 250473 w 47"/>
                  <a:gd name="T9" fmla="*/ 119051 h 122"/>
                  <a:gd name="T10" fmla="*/ 250473 w 47"/>
                  <a:gd name="T11" fmla="*/ 158977 h 122"/>
                  <a:gd name="T12" fmla="*/ 223632 w 47"/>
                  <a:gd name="T13" fmla="*/ 278064 h 122"/>
                  <a:gd name="T14" fmla="*/ 223632 w 47"/>
                  <a:gd name="T15" fmla="*/ 283852 h 122"/>
                  <a:gd name="T16" fmla="*/ 211457 w 47"/>
                  <a:gd name="T17" fmla="*/ 304452 h 122"/>
                  <a:gd name="T18" fmla="*/ 148908 w 47"/>
                  <a:gd name="T19" fmla="*/ 394359 h 122"/>
                  <a:gd name="T20" fmla="*/ 136568 w 47"/>
                  <a:gd name="T21" fmla="*/ 417628 h 122"/>
                  <a:gd name="T22" fmla="*/ 74680 w 47"/>
                  <a:gd name="T23" fmla="*/ 505844 h 122"/>
                  <a:gd name="T24" fmla="*/ 0 w 47"/>
                  <a:gd name="T25" fmla="*/ 753150 h 122"/>
                  <a:gd name="T26" fmla="*/ 5991 w 47"/>
                  <a:gd name="T27" fmla="*/ 766190 h 122"/>
                  <a:gd name="T28" fmla="*/ 20052 w 47"/>
                  <a:gd name="T29" fmla="*/ 766190 h 122"/>
                  <a:gd name="T30" fmla="*/ 48637 w 47"/>
                  <a:gd name="T31" fmla="*/ 753150 h 122"/>
                  <a:gd name="T32" fmla="*/ 80375 w 47"/>
                  <a:gd name="T33" fmla="*/ 676624 h 122"/>
                  <a:gd name="T34" fmla="*/ 129043 w 47"/>
                  <a:gd name="T35" fmla="*/ 548958 h 122"/>
                  <a:gd name="T36" fmla="*/ 181780 w 47"/>
                  <a:gd name="T37" fmla="*/ 465769 h 122"/>
                  <a:gd name="T38" fmla="*/ 211457 w 47"/>
                  <a:gd name="T39" fmla="*/ 442516 h 122"/>
                  <a:gd name="T40" fmla="*/ 230096 w 47"/>
                  <a:gd name="T41" fmla="*/ 394359 h 122"/>
                  <a:gd name="T42" fmla="*/ 262133 w 47"/>
                  <a:gd name="T43" fmla="*/ 346867 h 122"/>
                  <a:gd name="T44" fmla="*/ 269068 w 47"/>
                  <a:gd name="T45" fmla="*/ 346867 h 122"/>
                  <a:gd name="T46" fmla="*/ 291967 w 47"/>
                  <a:gd name="T47" fmla="*/ 317830 h 122"/>
                  <a:gd name="T48" fmla="*/ 291967 w 47"/>
                  <a:gd name="T49" fmla="*/ 304452 h 122"/>
                  <a:gd name="T50" fmla="*/ 297997 w 47"/>
                  <a:gd name="T51" fmla="*/ 253172 h 122"/>
                  <a:gd name="T52" fmla="*/ 316480 w 47"/>
                  <a:gd name="T53" fmla="*/ 235346 h 122"/>
                  <a:gd name="T54" fmla="*/ 316480 w 47"/>
                  <a:gd name="T55" fmla="*/ 235346 h 122"/>
                  <a:gd name="T56" fmla="*/ 316480 w 47"/>
                  <a:gd name="T57" fmla="*/ 229923 h 122"/>
                  <a:gd name="T58" fmla="*/ 316480 w 47"/>
                  <a:gd name="T59" fmla="*/ 17826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6" y="0"/>
                    </a:cubicBezTo>
                    <a:cubicBezTo>
                      <a:pt x="45" y="0"/>
                      <a:pt x="44" y="0"/>
                      <a:pt x="44" y="1"/>
                    </a:cubicBezTo>
                    <a:cubicBezTo>
                      <a:pt x="43" y="0"/>
                      <a:pt x="42" y="1"/>
                      <a:pt x="41" y="3"/>
                    </a:cubicBezTo>
                    <a:cubicBezTo>
                      <a:pt x="38" y="6"/>
                      <a:pt x="37" y="13"/>
                      <a:pt x="37" y="19"/>
                    </a:cubicBezTo>
                    <a:cubicBezTo>
                      <a:pt x="37" y="21"/>
                      <a:pt x="37" y="24"/>
                      <a:pt x="37" y="25"/>
                    </a:cubicBezTo>
                    <a:cubicBezTo>
                      <a:pt x="32" y="31"/>
                      <a:pt x="34" y="36"/>
                      <a:pt x="33" y="44"/>
                    </a:cubicBezTo>
                    <a:cubicBezTo>
                      <a:pt x="33" y="44"/>
                      <a:pt x="33" y="45"/>
                      <a:pt x="33" y="45"/>
                    </a:cubicBezTo>
                    <a:cubicBezTo>
                      <a:pt x="32" y="46"/>
                      <a:pt x="32" y="47"/>
                      <a:pt x="31" y="48"/>
                    </a:cubicBezTo>
                    <a:cubicBezTo>
                      <a:pt x="27" y="52"/>
                      <a:pt x="24" y="56"/>
                      <a:pt x="22" y="62"/>
                    </a:cubicBezTo>
                    <a:cubicBezTo>
                      <a:pt x="21" y="63"/>
                      <a:pt x="20" y="65"/>
                      <a:pt x="20" y="66"/>
                    </a:cubicBezTo>
                    <a:cubicBezTo>
                      <a:pt x="16" y="70"/>
                      <a:pt x="13" y="75"/>
                      <a:pt x="11" y="80"/>
                    </a:cubicBezTo>
                    <a:cubicBezTo>
                      <a:pt x="4" y="93"/>
                      <a:pt x="0" y="107"/>
                      <a:pt x="0" y="119"/>
                    </a:cubicBezTo>
                    <a:cubicBezTo>
                      <a:pt x="0" y="120"/>
                      <a:pt x="1" y="121"/>
                      <a:pt x="1" y="121"/>
                    </a:cubicBezTo>
                    <a:cubicBezTo>
                      <a:pt x="2" y="122"/>
                      <a:pt x="3" y="122"/>
                      <a:pt x="3" y="121"/>
                    </a:cubicBezTo>
                    <a:cubicBezTo>
                      <a:pt x="4" y="121"/>
                      <a:pt x="5" y="120"/>
                      <a:pt x="7" y="119"/>
                    </a:cubicBezTo>
                    <a:cubicBezTo>
                      <a:pt x="9" y="116"/>
                      <a:pt x="12" y="112"/>
                      <a:pt x="12" y="107"/>
                    </a:cubicBezTo>
                    <a:cubicBezTo>
                      <a:pt x="13" y="100"/>
                      <a:pt x="16" y="93"/>
                      <a:pt x="19" y="87"/>
                    </a:cubicBezTo>
                    <a:cubicBezTo>
                      <a:pt x="21" y="82"/>
                      <a:pt x="24" y="77"/>
                      <a:pt x="27" y="74"/>
                    </a:cubicBezTo>
                    <a:cubicBezTo>
                      <a:pt x="28" y="73"/>
                      <a:pt x="30" y="71"/>
                      <a:pt x="31" y="70"/>
                    </a:cubicBezTo>
                    <a:cubicBezTo>
                      <a:pt x="32" y="69"/>
                      <a:pt x="33" y="64"/>
                      <a:pt x="34" y="62"/>
                    </a:cubicBezTo>
                    <a:cubicBezTo>
                      <a:pt x="36" y="58"/>
                      <a:pt x="38" y="56"/>
                      <a:pt x="39" y="55"/>
                    </a:cubicBezTo>
                    <a:cubicBezTo>
                      <a:pt x="40" y="55"/>
                      <a:pt x="40" y="55"/>
                      <a:pt x="40" y="55"/>
                    </a:cubicBezTo>
                    <a:cubicBezTo>
                      <a:pt x="43" y="50"/>
                      <a:pt x="43" y="50"/>
                      <a:pt x="43" y="50"/>
                    </a:cubicBezTo>
                    <a:cubicBezTo>
                      <a:pt x="43" y="49"/>
                      <a:pt x="43" y="49"/>
                      <a:pt x="43" y="48"/>
                    </a:cubicBezTo>
                    <a:cubicBezTo>
                      <a:pt x="44" y="46"/>
                      <a:pt x="43" y="42"/>
                      <a:pt x="44" y="40"/>
                    </a:cubicBezTo>
                    <a:cubicBezTo>
                      <a:pt x="44" y="39"/>
                      <a:pt x="45" y="38"/>
                      <a:pt x="47" y="37"/>
                    </a:cubicBezTo>
                    <a:cubicBezTo>
                      <a:pt x="47" y="37"/>
                      <a:pt x="47" y="37"/>
                      <a:pt x="47" y="37"/>
                    </a:cubicBezTo>
                    <a:cubicBezTo>
                      <a:pt x="47" y="36"/>
                      <a:pt x="47" y="36"/>
                      <a:pt x="47" y="36"/>
                    </a:cubicBezTo>
                    <a:lnTo>
                      <a:pt x="47" y="3"/>
                    </a:lnTo>
                    <a:close/>
                  </a:path>
                </a:pathLst>
              </a:custGeom>
              <a:solidFill>
                <a:srgbClr val="91BD76"/>
              </a:solidFill>
              <a:ln w="9525">
                <a:noFill/>
                <a:round/>
                <a:headEnd/>
                <a:tailEnd/>
              </a:ln>
            </p:spPr>
            <p:txBody>
              <a:bodyPr/>
              <a:lstStyle/>
              <a:p>
                <a:endParaRPr lang="en-US"/>
              </a:p>
            </p:txBody>
          </p:sp>
          <p:sp>
            <p:nvSpPr>
              <p:cNvPr id="29177" name="Freeform 1348"/>
              <p:cNvSpPr>
                <a:spLocks/>
              </p:cNvSpPr>
              <p:nvPr/>
            </p:nvSpPr>
            <p:spPr bwMode="auto">
              <a:xfrm>
                <a:off x="1505" y="2198"/>
                <a:ext cx="98" cy="253"/>
              </a:xfrm>
              <a:custGeom>
                <a:avLst/>
                <a:gdLst>
                  <a:gd name="T0" fmla="*/ 316480 w 47"/>
                  <a:gd name="T1" fmla="*/ 17826 h 122"/>
                  <a:gd name="T2" fmla="*/ 310489 w 47"/>
                  <a:gd name="T3" fmla="*/ 0 h 122"/>
                  <a:gd name="T4" fmla="*/ 297997 w 47"/>
                  <a:gd name="T5" fmla="*/ 5788 h 122"/>
                  <a:gd name="T6" fmla="*/ 274634 w 47"/>
                  <a:gd name="T7" fmla="*/ 17826 h 122"/>
                  <a:gd name="T8" fmla="*/ 250473 w 47"/>
                  <a:gd name="T9" fmla="*/ 119051 h 122"/>
                  <a:gd name="T10" fmla="*/ 250473 w 47"/>
                  <a:gd name="T11" fmla="*/ 164491 h 122"/>
                  <a:gd name="T12" fmla="*/ 223632 w 47"/>
                  <a:gd name="T13" fmla="*/ 278064 h 122"/>
                  <a:gd name="T14" fmla="*/ 223632 w 47"/>
                  <a:gd name="T15" fmla="*/ 283852 h 122"/>
                  <a:gd name="T16" fmla="*/ 211457 w 47"/>
                  <a:gd name="T17" fmla="*/ 304452 h 122"/>
                  <a:gd name="T18" fmla="*/ 148908 w 47"/>
                  <a:gd name="T19" fmla="*/ 394359 h 122"/>
                  <a:gd name="T20" fmla="*/ 136568 w 47"/>
                  <a:gd name="T21" fmla="*/ 417628 h 122"/>
                  <a:gd name="T22" fmla="*/ 74680 w 47"/>
                  <a:gd name="T23" fmla="*/ 505844 h 122"/>
                  <a:gd name="T24" fmla="*/ 0 w 47"/>
                  <a:gd name="T25" fmla="*/ 753150 h 122"/>
                  <a:gd name="T26" fmla="*/ 5991 w 47"/>
                  <a:gd name="T27" fmla="*/ 766190 h 122"/>
                  <a:gd name="T28" fmla="*/ 20052 w 47"/>
                  <a:gd name="T29" fmla="*/ 766190 h 122"/>
                  <a:gd name="T30" fmla="*/ 48637 w 47"/>
                  <a:gd name="T31" fmla="*/ 753150 h 122"/>
                  <a:gd name="T32" fmla="*/ 80375 w 47"/>
                  <a:gd name="T33" fmla="*/ 676624 h 122"/>
                  <a:gd name="T34" fmla="*/ 129043 w 47"/>
                  <a:gd name="T35" fmla="*/ 548958 h 122"/>
                  <a:gd name="T36" fmla="*/ 181780 w 47"/>
                  <a:gd name="T37" fmla="*/ 465769 h 122"/>
                  <a:gd name="T38" fmla="*/ 211457 w 47"/>
                  <a:gd name="T39" fmla="*/ 442516 h 122"/>
                  <a:gd name="T40" fmla="*/ 230096 w 47"/>
                  <a:gd name="T41" fmla="*/ 394359 h 122"/>
                  <a:gd name="T42" fmla="*/ 262133 w 47"/>
                  <a:gd name="T43" fmla="*/ 346867 h 122"/>
                  <a:gd name="T44" fmla="*/ 269068 w 47"/>
                  <a:gd name="T45" fmla="*/ 346867 h 122"/>
                  <a:gd name="T46" fmla="*/ 291967 w 47"/>
                  <a:gd name="T47" fmla="*/ 317830 h 122"/>
                  <a:gd name="T48" fmla="*/ 291967 w 47"/>
                  <a:gd name="T49" fmla="*/ 304452 h 122"/>
                  <a:gd name="T50" fmla="*/ 297997 w 47"/>
                  <a:gd name="T51" fmla="*/ 253172 h 122"/>
                  <a:gd name="T52" fmla="*/ 316480 w 47"/>
                  <a:gd name="T53" fmla="*/ 235346 h 122"/>
                  <a:gd name="T54" fmla="*/ 316480 w 47"/>
                  <a:gd name="T55" fmla="*/ 235346 h 122"/>
                  <a:gd name="T56" fmla="*/ 316480 w 47"/>
                  <a:gd name="T57" fmla="*/ 229923 h 122"/>
                  <a:gd name="T58" fmla="*/ 316480 w 47"/>
                  <a:gd name="T59" fmla="*/ 17826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6" y="0"/>
                    </a:cubicBezTo>
                    <a:cubicBezTo>
                      <a:pt x="45" y="0"/>
                      <a:pt x="44" y="0"/>
                      <a:pt x="44" y="1"/>
                    </a:cubicBezTo>
                    <a:cubicBezTo>
                      <a:pt x="43" y="0"/>
                      <a:pt x="42" y="1"/>
                      <a:pt x="41" y="3"/>
                    </a:cubicBezTo>
                    <a:cubicBezTo>
                      <a:pt x="39" y="7"/>
                      <a:pt x="37" y="13"/>
                      <a:pt x="37" y="19"/>
                    </a:cubicBezTo>
                    <a:cubicBezTo>
                      <a:pt x="37" y="21"/>
                      <a:pt x="37" y="24"/>
                      <a:pt x="37" y="26"/>
                    </a:cubicBezTo>
                    <a:cubicBezTo>
                      <a:pt x="32" y="31"/>
                      <a:pt x="34" y="36"/>
                      <a:pt x="33" y="44"/>
                    </a:cubicBezTo>
                    <a:cubicBezTo>
                      <a:pt x="33" y="44"/>
                      <a:pt x="33" y="45"/>
                      <a:pt x="33" y="45"/>
                    </a:cubicBezTo>
                    <a:cubicBezTo>
                      <a:pt x="32" y="46"/>
                      <a:pt x="32" y="47"/>
                      <a:pt x="31" y="48"/>
                    </a:cubicBezTo>
                    <a:cubicBezTo>
                      <a:pt x="27" y="52"/>
                      <a:pt x="24" y="56"/>
                      <a:pt x="22" y="62"/>
                    </a:cubicBezTo>
                    <a:cubicBezTo>
                      <a:pt x="21" y="63"/>
                      <a:pt x="20" y="65"/>
                      <a:pt x="20" y="66"/>
                    </a:cubicBezTo>
                    <a:cubicBezTo>
                      <a:pt x="17" y="70"/>
                      <a:pt x="13" y="75"/>
                      <a:pt x="11" y="80"/>
                    </a:cubicBezTo>
                    <a:cubicBezTo>
                      <a:pt x="4" y="93"/>
                      <a:pt x="0" y="107"/>
                      <a:pt x="0" y="119"/>
                    </a:cubicBezTo>
                    <a:cubicBezTo>
                      <a:pt x="0" y="120"/>
                      <a:pt x="1" y="121"/>
                      <a:pt x="1" y="121"/>
                    </a:cubicBezTo>
                    <a:cubicBezTo>
                      <a:pt x="2" y="122"/>
                      <a:pt x="3" y="122"/>
                      <a:pt x="3" y="121"/>
                    </a:cubicBezTo>
                    <a:cubicBezTo>
                      <a:pt x="4" y="121"/>
                      <a:pt x="5" y="120"/>
                      <a:pt x="7" y="119"/>
                    </a:cubicBezTo>
                    <a:cubicBezTo>
                      <a:pt x="9" y="116"/>
                      <a:pt x="12" y="112"/>
                      <a:pt x="12" y="107"/>
                    </a:cubicBezTo>
                    <a:cubicBezTo>
                      <a:pt x="13" y="100"/>
                      <a:pt x="16" y="93"/>
                      <a:pt x="19" y="87"/>
                    </a:cubicBezTo>
                    <a:cubicBezTo>
                      <a:pt x="21" y="82"/>
                      <a:pt x="24" y="77"/>
                      <a:pt x="27" y="74"/>
                    </a:cubicBezTo>
                    <a:cubicBezTo>
                      <a:pt x="28" y="73"/>
                      <a:pt x="30" y="71"/>
                      <a:pt x="31" y="70"/>
                    </a:cubicBezTo>
                    <a:cubicBezTo>
                      <a:pt x="32" y="69"/>
                      <a:pt x="33" y="63"/>
                      <a:pt x="34" y="62"/>
                    </a:cubicBezTo>
                    <a:cubicBezTo>
                      <a:pt x="36" y="58"/>
                      <a:pt x="38" y="56"/>
                      <a:pt x="39" y="55"/>
                    </a:cubicBezTo>
                    <a:cubicBezTo>
                      <a:pt x="39" y="55"/>
                      <a:pt x="40" y="55"/>
                      <a:pt x="40" y="55"/>
                    </a:cubicBezTo>
                    <a:cubicBezTo>
                      <a:pt x="43" y="50"/>
                      <a:pt x="43" y="50"/>
                      <a:pt x="43" y="50"/>
                    </a:cubicBezTo>
                    <a:cubicBezTo>
                      <a:pt x="43" y="49"/>
                      <a:pt x="43" y="49"/>
                      <a:pt x="43" y="48"/>
                    </a:cubicBezTo>
                    <a:cubicBezTo>
                      <a:pt x="44" y="46"/>
                      <a:pt x="43" y="42"/>
                      <a:pt x="44" y="40"/>
                    </a:cubicBezTo>
                    <a:cubicBezTo>
                      <a:pt x="44" y="39"/>
                      <a:pt x="45" y="38"/>
                      <a:pt x="47" y="37"/>
                    </a:cubicBezTo>
                    <a:cubicBezTo>
                      <a:pt x="47" y="37"/>
                      <a:pt x="47" y="37"/>
                      <a:pt x="47" y="37"/>
                    </a:cubicBezTo>
                    <a:cubicBezTo>
                      <a:pt x="47" y="36"/>
                      <a:pt x="47" y="36"/>
                      <a:pt x="47" y="36"/>
                    </a:cubicBezTo>
                    <a:lnTo>
                      <a:pt x="47" y="3"/>
                    </a:lnTo>
                    <a:close/>
                  </a:path>
                </a:pathLst>
              </a:custGeom>
              <a:solidFill>
                <a:srgbClr val="92BE76"/>
              </a:solidFill>
              <a:ln w="9525">
                <a:noFill/>
                <a:round/>
                <a:headEnd/>
                <a:tailEnd/>
              </a:ln>
            </p:spPr>
            <p:txBody>
              <a:bodyPr/>
              <a:lstStyle/>
              <a:p>
                <a:endParaRPr lang="en-US"/>
              </a:p>
            </p:txBody>
          </p:sp>
          <p:sp>
            <p:nvSpPr>
              <p:cNvPr id="29178" name="Freeform 1349"/>
              <p:cNvSpPr>
                <a:spLocks/>
              </p:cNvSpPr>
              <p:nvPr/>
            </p:nvSpPr>
            <p:spPr bwMode="auto">
              <a:xfrm>
                <a:off x="1505" y="2198"/>
                <a:ext cx="98" cy="253"/>
              </a:xfrm>
              <a:custGeom>
                <a:avLst/>
                <a:gdLst>
                  <a:gd name="T0" fmla="*/ 316480 w 47"/>
                  <a:gd name="T1" fmla="*/ 17826 h 122"/>
                  <a:gd name="T2" fmla="*/ 310489 w 47"/>
                  <a:gd name="T3" fmla="*/ 0 h 122"/>
                  <a:gd name="T4" fmla="*/ 297997 w 47"/>
                  <a:gd name="T5" fmla="*/ 5788 h 122"/>
                  <a:gd name="T6" fmla="*/ 274634 w 47"/>
                  <a:gd name="T7" fmla="*/ 17826 h 122"/>
                  <a:gd name="T8" fmla="*/ 250473 w 47"/>
                  <a:gd name="T9" fmla="*/ 119051 h 122"/>
                  <a:gd name="T10" fmla="*/ 250473 w 47"/>
                  <a:gd name="T11" fmla="*/ 164491 h 122"/>
                  <a:gd name="T12" fmla="*/ 223632 w 47"/>
                  <a:gd name="T13" fmla="*/ 278064 h 122"/>
                  <a:gd name="T14" fmla="*/ 223632 w 47"/>
                  <a:gd name="T15" fmla="*/ 283852 h 122"/>
                  <a:gd name="T16" fmla="*/ 211457 w 47"/>
                  <a:gd name="T17" fmla="*/ 304452 h 122"/>
                  <a:gd name="T18" fmla="*/ 148908 w 47"/>
                  <a:gd name="T19" fmla="*/ 394359 h 122"/>
                  <a:gd name="T20" fmla="*/ 136568 w 47"/>
                  <a:gd name="T21" fmla="*/ 417628 h 122"/>
                  <a:gd name="T22" fmla="*/ 74680 w 47"/>
                  <a:gd name="T23" fmla="*/ 505844 h 122"/>
                  <a:gd name="T24" fmla="*/ 0 w 47"/>
                  <a:gd name="T25" fmla="*/ 753150 h 122"/>
                  <a:gd name="T26" fmla="*/ 12492 w 47"/>
                  <a:gd name="T27" fmla="*/ 766190 h 122"/>
                  <a:gd name="T28" fmla="*/ 20052 w 47"/>
                  <a:gd name="T29" fmla="*/ 766190 h 122"/>
                  <a:gd name="T30" fmla="*/ 48637 w 47"/>
                  <a:gd name="T31" fmla="*/ 753150 h 122"/>
                  <a:gd name="T32" fmla="*/ 80375 w 47"/>
                  <a:gd name="T33" fmla="*/ 676624 h 122"/>
                  <a:gd name="T34" fmla="*/ 129043 w 47"/>
                  <a:gd name="T35" fmla="*/ 548958 h 122"/>
                  <a:gd name="T36" fmla="*/ 181780 w 47"/>
                  <a:gd name="T37" fmla="*/ 465769 h 122"/>
                  <a:gd name="T38" fmla="*/ 203219 w 47"/>
                  <a:gd name="T39" fmla="*/ 442516 h 122"/>
                  <a:gd name="T40" fmla="*/ 230096 w 47"/>
                  <a:gd name="T41" fmla="*/ 394359 h 122"/>
                  <a:gd name="T42" fmla="*/ 262133 w 47"/>
                  <a:gd name="T43" fmla="*/ 346867 h 122"/>
                  <a:gd name="T44" fmla="*/ 269068 w 47"/>
                  <a:gd name="T45" fmla="*/ 346867 h 122"/>
                  <a:gd name="T46" fmla="*/ 291967 w 47"/>
                  <a:gd name="T47" fmla="*/ 317830 h 122"/>
                  <a:gd name="T48" fmla="*/ 291967 w 47"/>
                  <a:gd name="T49" fmla="*/ 304452 h 122"/>
                  <a:gd name="T50" fmla="*/ 291967 w 47"/>
                  <a:gd name="T51" fmla="*/ 253172 h 122"/>
                  <a:gd name="T52" fmla="*/ 316480 w 47"/>
                  <a:gd name="T53" fmla="*/ 235346 h 122"/>
                  <a:gd name="T54" fmla="*/ 316480 w 47"/>
                  <a:gd name="T55" fmla="*/ 235346 h 122"/>
                  <a:gd name="T56" fmla="*/ 316480 w 47"/>
                  <a:gd name="T57" fmla="*/ 229923 h 122"/>
                  <a:gd name="T58" fmla="*/ 316480 w 47"/>
                  <a:gd name="T59" fmla="*/ 17826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6" y="0"/>
                    </a:cubicBezTo>
                    <a:cubicBezTo>
                      <a:pt x="45" y="0"/>
                      <a:pt x="44" y="0"/>
                      <a:pt x="44" y="1"/>
                    </a:cubicBezTo>
                    <a:cubicBezTo>
                      <a:pt x="43" y="0"/>
                      <a:pt x="42" y="1"/>
                      <a:pt x="41" y="3"/>
                    </a:cubicBezTo>
                    <a:cubicBezTo>
                      <a:pt x="39" y="7"/>
                      <a:pt x="37" y="13"/>
                      <a:pt x="37" y="19"/>
                    </a:cubicBezTo>
                    <a:cubicBezTo>
                      <a:pt x="37" y="21"/>
                      <a:pt x="37" y="24"/>
                      <a:pt x="37" y="26"/>
                    </a:cubicBezTo>
                    <a:cubicBezTo>
                      <a:pt x="32" y="31"/>
                      <a:pt x="34" y="36"/>
                      <a:pt x="33" y="44"/>
                    </a:cubicBezTo>
                    <a:cubicBezTo>
                      <a:pt x="33" y="44"/>
                      <a:pt x="33" y="45"/>
                      <a:pt x="33" y="45"/>
                    </a:cubicBezTo>
                    <a:cubicBezTo>
                      <a:pt x="32" y="46"/>
                      <a:pt x="32" y="48"/>
                      <a:pt x="31" y="48"/>
                    </a:cubicBezTo>
                    <a:cubicBezTo>
                      <a:pt x="27" y="52"/>
                      <a:pt x="24" y="56"/>
                      <a:pt x="22" y="62"/>
                    </a:cubicBezTo>
                    <a:cubicBezTo>
                      <a:pt x="21" y="63"/>
                      <a:pt x="20" y="65"/>
                      <a:pt x="20" y="66"/>
                    </a:cubicBezTo>
                    <a:cubicBezTo>
                      <a:pt x="17" y="70"/>
                      <a:pt x="13" y="75"/>
                      <a:pt x="11" y="80"/>
                    </a:cubicBezTo>
                    <a:cubicBezTo>
                      <a:pt x="4" y="93"/>
                      <a:pt x="0" y="107"/>
                      <a:pt x="0" y="119"/>
                    </a:cubicBezTo>
                    <a:cubicBezTo>
                      <a:pt x="0" y="120"/>
                      <a:pt x="1" y="121"/>
                      <a:pt x="2" y="121"/>
                    </a:cubicBezTo>
                    <a:cubicBezTo>
                      <a:pt x="2" y="122"/>
                      <a:pt x="3" y="122"/>
                      <a:pt x="3" y="121"/>
                    </a:cubicBezTo>
                    <a:cubicBezTo>
                      <a:pt x="4" y="121"/>
                      <a:pt x="5" y="120"/>
                      <a:pt x="7" y="119"/>
                    </a:cubicBezTo>
                    <a:cubicBezTo>
                      <a:pt x="9" y="116"/>
                      <a:pt x="12" y="112"/>
                      <a:pt x="12" y="107"/>
                    </a:cubicBezTo>
                    <a:cubicBezTo>
                      <a:pt x="13" y="100"/>
                      <a:pt x="16" y="93"/>
                      <a:pt x="19" y="87"/>
                    </a:cubicBezTo>
                    <a:cubicBezTo>
                      <a:pt x="21" y="82"/>
                      <a:pt x="24" y="77"/>
                      <a:pt x="27" y="74"/>
                    </a:cubicBezTo>
                    <a:cubicBezTo>
                      <a:pt x="28" y="73"/>
                      <a:pt x="30" y="71"/>
                      <a:pt x="30" y="70"/>
                    </a:cubicBezTo>
                    <a:cubicBezTo>
                      <a:pt x="32" y="69"/>
                      <a:pt x="33" y="63"/>
                      <a:pt x="34" y="62"/>
                    </a:cubicBezTo>
                    <a:cubicBezTo>
                      <a:pt x="36" y="58"/>
                      <a:pt x="37" y="56"/>
                      <a:pt x="39" y="55"/>
                    </a:cubicBezTo>
                    <a:cubicBezTo>
                      <a:pt x="39" y="55"/>
                      <a:pt x="40" y="55"/>
                      <a:pt x="40" y="55"/>
                    </a:cubicBezTo>
                    <a:cubicBezTo>
                      <a:pt x="43" y="50"/>
                      <a:pt x="43" y="50"/>
                      <a:pt x="43" y="50"/>
                    </a:cubicBezTo>
                    <a:cubicBezTo>
                      <a:pt x="43" y="49"/>
                      <a:pt x="43" y="49"/>
                      <a:pt x="43" y="48"/>
                    </a:cubicBezTo>
                    <a:cubicBezTo>
                      <a:pt x="43" y="46"/>
                      <a:pt x="43" y="42"/>
                      <a:pt x="43" y="40"/>
                    </a:cubicBezTo>
                    <a:cubicBezTo>
                      <a:pt x="44" y="39"/>
                      <a:pt x="45" y="38"/>
                      <a:pt x="47" y="37"/>
                    </a:cubicBezTo>
                    <a:cubicBezTo>
                      <a:pt x="47" y="37"/>
                      <a:pt x="47" y="37"/>
                      <a:pt x="47" y="37"/>
                    </a:cubicBezTo>
                    <a:cubicBezTo>
                      <a:pt x="47" y="36"/>
                      <a:pt x="47" y="36"/>
                      <a:pt x="47" y="36"/>
                    </a:cubicBezTo>
                    <a:lnTo>
                      <a:pt x="47" y="3"/>
                    </a:lnTo>
                    <a:close/>
                  </a:path>
                </a:pathLst>
              </a:custGeom>
              <a:solidFill>
                <a:srgbClr val="93BF77"/>
              </a:solidFill>
              <a:ln w="9525">
                <a:noFill/>
                <a:round/>
                <a:headEnd/>
                <a:tailEnd/>
              </a:ln>
            </p:spPr>
            <p:txBody>
              <a:bodyPr/>
              <a:lstStyle/>
              <a:p>
                <a:endParaRPr lang="en-US"/>
              </a:p>
            </p:txBody>
          </p:sp>
          <p:sp>
            <p:nvSpPr>
              <p:cNvPr id="29179" name="Freeform 1350"/>
              <p:cNvSpPr>
                <a:spLocks/>
              </p:cNvSpPr>
              <p:nvPr/>
            </p:nvSpPr>
            <p:spPr bwMode="auto">
              <a:xfrm>
                <a:off x="1505" y="2198"/>
                <a:ext cx="98" cy="253"/>
              </a:xfrm>
              <a:custGeom>
                <a:avLst/>
                <a:gdLst>
                  <a:gd name="T0" fmla="*/ 316480 w 47"/>
                  <a:gd name="T1" fmla="*/ 17826 h 122"/>
                  <a:gd name="T2" fmla="*/ 310489 w 47"/>
                  <a:gd name="T3" fmla="*/ 0 h 122"/>
                  <a:gd name="T4" fmla="*/ 297997 w 47"/>
                  <a:gd name="T5" fmla="*/ 5788 h 122"/>
                  <a:gd name="T6" fmla="*/ 274634 w 47"/>
                  <a:gd name="T7" fmla="*/ 17826 h 122"/>
                  <a:gd name="T8" fmla="*/ 250473 w 47"/>
                  <a:gd name="T9" fmla="*/ 119051 h 122"/>
                  <a:gd name="T10" fmla="*/ 250473 w 47"/>
                  <a:gd name="T11" fmla="*/ 164491 h 122"/>
                  <a:gd name="T12" fmla="*/ 223632 w 47"/>
                  <a:gd name="T13" fmla="*/ 278064 h 122"/>
                  <a:gd name="T14" fmla="*/ 223632 w 47"/>
                  <a:gd name="T15" fmla="*/ 283852 h 122"/>
                  <a:gd name="T16" fmla="*/ 211457 w 47"/>
                  <a:gd name="T17" fmla="*/ 311926 h 122"/>
                  <a:gd name="T18" fmla="*/ 148908 w 47"/>
                  <a:gd name="T19" fmla="*/ 394359 h 122"/>
                  <a:gd name="T20" fmla="*/ 136568 w 47"/>
                  <a:gd name="T21" fmla="*/ 417628 h 122"/>
                  <a:gd name="T22" fmla="*/ 74680 w 47"/>
                  <a:gd name="T23" fmla="*/ 505844 h 122"/>
                  <a:gd name="T24" fmla="*/ 0 w 47"/>
                  <a:gd name="T25" fmla="*/ 753150 h 122"/>
                  <a:gd name="T26" fmla="*/ 12492 w 47"/>
                  <a:gd name="T27" fmla="*/ 766190 h 122"/>
                  <a:gd name="T28" fmla="*/ 20052 w 47"/>
                  <a:gd name="T29" fmla="*/ 766190 h 122"/>
                  <a:gd name="T30" fmla="*/ 48637 w 47"/>
                  <a:gd name="T31" fmla="*/ 747014 h 122"/>
                  <a:gd name="T32" fmla="*/ 80375 w 47"/>
                  <a:gd name="T33" fmla="*/ 676624 h 122"/>
                  <a:gd name="T34" fmla="*/ 129043 w 47"/>
                  <a:gd name="T35" fmla="*/ 548958 h 122"/>
                  <a:gd name="T36" fmla="*/ 181780 w 47"/>
                  <a:gd name="T37" fmla="*/ 465769 h 122"/>
                  <a:gd name="T38" fmla="*/ 203219 w 47"/>
                  <a:gd name="T39" fmla="*/ 442516 h 122"/>
                  <a:gd name="T40" fmla="*/ 230096 w 47"/>
                  <a:gd name="T41" fmla="*/ 394359 h 122"/>
                  <a:gd name="T42" fmla="*/ 262133 w 47"/>
                  <a:gd name="T43" fmla="*/ 346867 h 122"/>
                  <a:gd name="T44" fmla="*/ 269068 w 47"/>
                  <a:gd name="T45" fmla="*/ 346867 h 122"/>
                  <a:gd name="T46" fmla="*/ 291967 w 47"/>
                  <a:gd name="T47" fmla="*/ 317830 h 122"/>
                  <a:gd name="T48" fmla="*/ 291967 w 47"/>
                  <a:gd name="T49" fmla="*/ 304452 h 122"/>
                  <a:gd name="T50" fmla="*/ 291967 w 47"/>
                  <a:gd name="T51" fmla="*/ 253172 h 122"/>
                  <a:gd name="T52" fmla="*/ 316480 w 47"/>
                  <a:gd name="T53" fmla="*/ 235346 h 122"/>
                  <a:gd name="T54" fmla="*/ 316480 w 47"/>
                  <a:gd name="T55" fmla="*/ 235346 h 122"/>
                  <a:gd name="T56" fmla="*/ 316480 w 47"/>
                  <a:gd name="T57" fmla="*/ 229923 h 122"/>
                  <a:gd name="T58" fmla="*/ 316480 w 47"/>
                  <a:gd name="T59" fmla="*/ 17826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6" y="0"/>
                    </a:cubicBezTo>
                    <a:cubicBezTo>
                      <a:pt x="45" y="0"/>
                      <a:pt x="44" y="0"/>
                      <a:pt x="44" y="1"/>
                    </a:cubicBezTo>
                    <a:cubicBezTo>
                      <a:pt x="43" y="0"/>
                      <a:pt x="42" y="1"/>
                      <a:pt x="41" y="3"/>
                    </a:cubicBezTo>
                    <a:cubicBezTo>
                      <a:pt x="39" y="7"/>
                      <a:pt x="37" y="14"/>
                      <a:pt x="37" y="19"/>
                    </a:cubicBezTo>
                    <a:cubicBezTo>
                      <a:pt x="37" y="22"/>
                      <a:pt x="37" y="24"/>
                      <a:pt x="37" y="26"/>
                    </a:cubicBezTo>
                    <a:cubicBezTo>
                      <a:pt x="32" y="31"/>
                      <a:pt x="34" y="36"/>
                      <a:pt x="33" y="44"/>
                    </a:cubicBezTo>
                    <a:cubicBezTo>
                      <a:pt x="33" y="45"/>
                      <a:pt x="33" y="45"/>
                      <a:pt x="33" y="45"/>
                    </a:cubicBezTo>
                    <a:cubicBezTo>
                      <a:pt x="32" y="46"/>
                      <a:pt x="32" y="48"/>
                      <a:pt x="31" y="49"/>
                    </a:cubicBezTo>
                    <a:cubicBezTo>
                      <a:pt x="27" y="52"/>
                      <a:pt x="24" y="56"/>
                      <a:pt x="22" y="62"/>
                    </a:cubicBezTo>
                    <a:cubicBezTo>
                      <a:pt x="21" y="63"/>
                      <a:pt x="20" y="65"/>
                      <a:pt x="20" y="66"/>
                    </a:cubicBezTo>
                    <a:cubicBezTo>
                      <a:pt x="17" y="70"/>
                      <a:pt x="13" y="75"/>
                      <a:pt x="11" y="80"/>
                    </a:cubicBezTo>
                    <a:cubicBezTo>
                      <a:pt x="4" y="93"/>
                      <a:pt x="0" y="107"/>
                      <a:pt x="0" y="119"/>
                    </a:cubicBezTo>
                    <a:cubicBezTo>
                      <a:pt x="0" y="120"/>
                      <a:pt x="1" y="121"/>
                      <a:pt x="2" y="121"/>
                    </a:cubicBezTo>
                    <a:cubicBezTo>
                      <a:pt x="2" y="122"/>
                      <a:pt x="3" y="122"/>
                      <a:pt x="3" y="121"/>
                    </a:cubicBezTo>
                    <a:cubicBezTo>
                      <a:pt x="4" y="121"/>
                      <a:pt x="5" y="120"/>
                      <a:pt x="7" y="118"/>
                    </a:cubicBezTo>
                    <a:cubicBezTo>
                      <a:pt x="9" y="116"/>
                      <a:pt x="12" y="112"/>
                      <a:pt x="12" y="107"/>
                    </a:cubicBezTo>
                    <a:cubicBezTo>
                      <a:pt x="13" y="100"/>
                      <a:pt x="16" y="93"/>
                      <a:pt x="19" y="87"/>
                    </a:cubicBezTo>
                    <a:cubicBezTo>
                      <a:pt x="21" y="82"/>
                      <a:pt x="24" y="77"/>
                      <a:pt x="27" y="74"/>
                    </a:cubicBezTo>
                    <a:cubicBezTo>
                      <a:pt x="28" y="73"/>
                      <a:pt x="30" y="71"/>
                      <a:pt x="30" y="70"/>
                    </a:cubicBezTo>
                    <a:cubicBezTo>
                      <a:pt x="31" y="69"/>
                      <a:pt x="33" y="63"/>
                      <a:pt x="34" y="62"/>
                    </a:cubicBezTo>
                    <a:cubicBezTo>
                      <a:pt x="36" y="58"/>
                      <a:pt x="37" y="56"/>
                      <a:pt x="39" y="55"/>
                    </a:cubicBezTo>
                    <a:cubicBezTo>
                      <a:pt x="39" y="55"/>
                      <a:pt x="40" y="55"/>
                      <a:pt x="40" y="55"/>
                    </a:cubicBezTo>
                    <a:cubicBezTo>
                      <a:pt x="43" y="50"/>
                      <a:pt x="43" y="50"/>
                      <a:pt x="43" y="50"/>
                    </a:cubicBezTo>
                    <a:cubicBezTo>
                      <a:pt x="43" y="49"/>
                      <a:pt x="43" y="49"/>
                      <a:pt x="43" y="48"/>
                    </a:cubicBezTo>
                    <a:cubicBezTo>
                      <a:pt x="43" y="46"/>
                      <a:pt x="43" y="41"/>
                      <a:pt x="43" y="40"/>
                    </a:cubicBezTo>
                    <a:cubicBezTo>
                      <a:pt x="44" y="39"/>
                      <a:pt x="45" y="38"/>
                      <a:pt x="47" y="37"/>
                    </a:cubicBezTo>
                    <a:cubicBezTo>
                      <a:pt x="47" y="37"/>
                      <a:pt x="47" y="37"/>
                      <a:pt x="47" y="37"/>
                    </a:cubicBezTo>
                    <a:cubicBezTo>
                      <a:pt x="47" y="36"/>
                      <a:pt x="47" y="36"/>
                      <a:pt x="47" y="36"/>
                    </a:cubicBezTo>
                    <a:lnTo>
                      <a:pt x="47" y="3"/>
                    </a:lnTo>
                    <a:close/>
                  </a:path>
                </a:pathLst>
              </a:custGeom>
              <a:solidFill>
                <a:srgbClr val="94BF78"/>
              </a:solidFill>
              <a:ln w="9525">
                <a:noFill/>
                <a:round/>
                <a:headEnd/>
                <a:tailEnd/>
              </a:ln>
            </p:spPr>
            <p:txBody>
              <a:bodyPr/>
              <a:lstStyle/>
              <a:p>
                <a:endParaRPr lang="en-US"/>
              </a:p>
            </p:txBody>
          </p:sp>
          <p:sp>
            <p:nvSpPr>
              <p:cNvPr id="29180" name="Freeform 1351"/>
              <p:cNvSpPr>
                <a:spLocks/>
              </p:cNvSpPr>
              <p:nvPr/>
            </p:nvSpPr>
            <p:spPr bwMode="auto">
              <a:xfrm>
                <a:off x="1505" y="2198"/>
                <a:ext cx="98" cy="253"/>
              </a:xfrm>
              <a:custGeom>
                <a:avLst/>
                <a:gdLst>
                  <a:gd name="T0" fmla="*/ 316480 w 47"/>
                  <a:gd name="T1" fmla="*/ 17826 h 122"/>
                  <a:gd name="T2" fmla="*/ 304815 w 47"/>
                  <a:gd name="T3" fmla="*/ 0 h 122"/>
                  <a:gd name="T4" fmla="*/ 297997 w 47"/>
                  <a:gd name="T5" fmla="*/ 5788 h 122"/>
                  <a:gd name="T6" fmla="*/ 274634 w 47"/>
                  <a:gd name="T7" fmla="*/ 17826 h 122"/>
                  <a:gd name="T8" fmla="*/ 250473 w 47"/>
                  <a:gd name="T9" fmla="*/ 119051 h 122"/>
                  <a:gd name="T10" fmla="*/ 250473 w 47"/>
                  <a:gd name="T11" fmla="*/ 164491 h 122"/>
                  <a:gd name="T12" fmla="*/ 223632 w 47"/>
                  <a:gd name="T13" fmla="*/ 278064 h 122"/>
                  <a:gd name="T14" fmla="*/ 223632 w 47"/>
                  <a:gd name="T15" fmla="*/ 283852 h 122"/>
                  <a:gd name="T16" fmla="*/ 211457 w 47"/>
                  <a:gd name="T17" fmla="*/ 311926 h 122"/>
                  <a:gd name="T18" fmla="*/ 148908 w 47"/>
                  <a:gd name="T19" fmla="*/ 394359 h 122"/>
                  <a:gd name="T20" fmla="*/ 136568 w 47"/>
                  <a:gd name="T21" fmla="*/ 417628 h 122"/>
                  <a:gd name="T22" fmla="*/ 74680 w 47"/>
                  <a:gd name="T23" fmla="*/ 505844 h 122"/>
                  <a:gd name="T24" fmla="*/ 0 w 47"/>
                  <a:gd name="T25" fmla="*/ 753150 h 122"/>
                  <a:gd name="T26" fmla="*/ 12492 w 47"/>
                  <a:gd name="T27" fmla="*/ 766190 h 122"/>
                  <a:gd name="T28" fmla="*/ 26047 w 47"/>
                  <a:gd name="T29" fmla="*/ 766190 h 122"/>
                  <a:gd name="T30" fmla="*/ 48637 w 47"/>
                  <a:gd name="T31" fmla="*/ 747014 h 122"/>
                  <a:gd name="T32" fmla="*/ 80375 w 47"/>
                  <a:gd name="T33" fmla="*/ 676624 h 122"/>
                  <a:gd name="T34" fmla="*/ 129043 w 47"/>
                  <a:gd name="T35" fmla="*/ 548958 h 122"/>
                  <a:gd name="T36" fmla="*/ 181780 w 47"/>
                  <a:gd name="T37" fmla="*/ 465769 h 122"/>
                  <a:gd name="T38" fmla="*/ 203219 w 47"/>
                  <a:gd name="T39" fmla="*/ 442516 h 122"/>
                  <a:gd name="T40" fmla="*/ 230096 w 47"/>
                  <a:gd name="T41" fmla="*/ 394359 h 122"/>
                  <a:gd name="T42" fmla="*/ 262133 w 47"/>
                  <a:gd name="T43" fmla="*/ 346867 h 122"/>
                  <a:gd name="T44" fmla="*/ 269068 w 47"/>
                  <a:gd name="T45" fmla="*/ 346867 h 122"/>
                  <a:gd name="T46" fmla="*/ 284759 w 47"/>
                  <a:gd name="T47" fmla="*/ 317830 h 122"/>
                  <a:gd name="T48" fmla="*/ 291967 w 47"/>
                  <a:gd name="T49" fmla="*/ 304452 h 122"/>
                  <a:gd name="T50" fmla="*/ 291967 w 47"/>
                  <a:gd name="T51" fmla="*/ 253172 h 122"/>
                  <a:gd name="T52" fmla="*/ 316480 w 47"/>
                  <a:gd name="T53" fmla="*/ 235346 h 122"/>
                  <a:gd name="T54" fmla="*/ 316480 w 47"/>
                  <a:gd name="T55" fmla="*/ 235346 h 122"/>
                  <a:gd name="T56" fmla="*/ 316480 w 47"/>
                  <a:gd name="T57" fmla="*/ 229923 h 122"/>
                  <a:gd name="T58" fmla="*/ 316480 w 47"/>
                  <a:gd name="T59" fmla="*/ 17826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5" y="0"/>
                    </a:cubicBezTo>
                    <a:cubicBezTo>
                      <a:pt x="45" y="0"/>
                      <a:pt x="44" y="0"/>
                      <a:pt x="44" y="1"/>
                    </a:cubicBezTo>
                    <a:cubicBezTo>
                      <a:pt x="43" y="0"/>
                      <a:pt x="42" y="1"/>
                      <a:pt x="41" y="3"/>
                    </a:cubicBezTo>
                    <a:cubicBezTo>
                      <a:pt x="39" y="7"/>
                      <a:pt x="37" y="14"/>
                      <a:pt x="37" y="19"/>
                    </a:cubicBezTo>
                    <a:cubicBezTo>
                      <a:pt x="37" y="22"/>
                      <a:pt x="37" y="24"/>
                      <a:pt x="37" y="26"/>
                    </a:cubicBezTo>
                    <a:cubicBezTo>
                      <a:pt x="32" y="31"/>
                      <a:pt x="34" y="36"/>
                      <a:pt x="33" y="44"/>
                    </a:cubicBezTo>
                    <a:cubicBezTo>
                      <a:pt x="33" y="45"/>
                      <a:pt x="33" y="45"/>
                      <a:pt x="33" y="45"/>
                    </a:cubicBezTo>
                    <a:cubicBezTo>
                      <a:pt x="32" y="46"/>
                      <a:pt x="32" y="48"/>
                      <a:pt x="31" y="49"/>
                    </a:cubicBezTo>
                    <a:cubicBezTo>
                      <a:pt x="27" y="52"/>
                      <a:pt x="24" y="56"/>
                      <a:pt x="22" y="62"/>
                    </a:cubicBezTo>
                    <a:cubicBezTo>
                      <a:pt x="21" y="63"/>
                      <a:pt x="20" y="65"/>
                      <a:pt x="20" y="66"/>
                    </a:cubicBezTo>
                    <a:cubicBezTo>
                      <a:pt x="17" y="70"/>
                      <a:pt x="13" y="75"/>
                      <a:pt x="11" y="80"/>
                    </a:cubicBezTo>
                    <a:cubicBezTo>
                      <a:pt x="4" y="93"/>
                      <a:pt x="0" y="107"/>
                      <a:pt x="0" y="119"/>
                    </a:cubicBezTo>
                    <a:cubicBezTo>
                      <a:pt x="0" y="120"/>
                      <a:pt x="1" y="121"/>
                      <a:pt x="2" y="121"/>
                    </a:cubicBezTo>
                    <a:cubicBezTo>
                      <a:pt x="3" y="122"/>
                      <a:pt x="3" y="122"/>
                      <a:pt x="4" y="121"/>
                    </a:cubicBezTo>
                    <a:cubicBezTo>
                      <a:pt x="4" y="121"/>
                      <a:pt x="5" y="120"/>
                      <a:pt x="7" y="118"/>
                    </a:cubicBezTo>
                    <a:cubicBezTo>
                      <a:pt x="9" y="116"/>
                      <a:pt x="12" y="112"/>
                      <a:pt x="12" y="107"/>
                    </a:cubicBezTo>
                    <a:cubicBezTo>
                      <a:pt x="13" y="100"/>
                      <a:pt x="16" y="93"/>
                      <a:pt x="19" y="87"/>
                    </a:cubicBezTo>
                    <a:cubicBezTo>
                      <a:pt x="21" y="82"/>
                      <a:pt x="24" y="77"/>
                      <a:pt x="27" y="74"/>
                    </a:cubicBezTo>
                    <a:cubicBezTo>
                      <a:pt x="28" y="73"/>
                      <a:pt x="30" y="71"/>
                      <a:pt x="30" y="70"/>
                    </a:cubicBezTo>
                    <a:cubicBezTo>
                      <a:pt x="31" y="68"/>
                      <a:pt x="33" y="63"/>
                      <a:pt x="34" y="62"/>
                    </a:cubicBezTo>
                    <a:cubicBezTo>
                      <a:pt x="36" y="58"/>
                      <a:pt x="37" y="56"/>
                      <a:pt x="39" y="55"/>
                    </a:cubicBezTo>
                    <a:cubicBezTo>
                      <a:pt x="39" y="55"/>
                      <a:pt x="40" y="55"/>
                      <a:pt x="40" y="55"/>
                    </a:cubicBezTo>
                    <a:cubicBezTo>
                      <a:pt x="42" y="50"/>
                      <a:pt x="42" y="50"/>
                      <a:pt x="42" y="50"/>
                    </a:cubicBezTo>
                    <a:cubicBezTo>
                      <a:pt x="43" y="49"/>
                      <a:pt x="43" y="49"/>
                      <a:pt x="43" y="48"/>
                    </a:cubicBezTo>
                    <a:cubicBezTo>
                      <a:pt x="43" y="46"/>
                      <a:pt x="43" y="41"/>
                      <a:pt x="43" y="40"/>
                    </a:cubicBezTo>
                    <a:cubicBezTo>
                      <a:pt x="44" y="39"/>
                      <a:pt x="44" y="38"/>
                      <a:pt x="47" y="37"/>
                    </a:cubicBezTo>
                    <a:cubicBezTo>
                      <a:pt x="47" y="37"/>
                      <a:pt x="47" y="37"/>
                      <a:pt x="47" y="37"/>
                    </a:cubicBezTo>
                    <a:cubicBezTo>
                      <a:pt x="47" y="36"/>
                      <a:pt x="47" y="36"/>
                      <a:pt x="47" y="36"/>
                    </a:cubicBezTo>
                    <a:lnTo>
                      <a:pt x="47" y="3"/>
                    </a:lnTo>
                    <a:close/>
                  </a:path>
                </a:pathLst>
              </a:custGeom>
              <a:solidFill>
                <a:srgbClr val="94BF79"/>
              </a:solidFill>
              <a:ln w="9525">
                <a:noFill/>
                <a:round/>
                <a:headEnd/>
                <a:tailEnd/>
              </a:ln>
            </p:spPr>
            <p:txBody>
              <a:bodyPr/>
              <a:lstStyle/>
              <a:p>
                <a:endParaRPr lang="en-US"/>
              </a:p>
            </p:txBody>
          </p:sp>
          <p:sp>
            <p:nvSpPr>
              <p:cNvPr id="29181" name="Freeform 1352"/>
              <p:cNvSpPr>
                <a:spLocks/>
              </p:cNvSpPr>
              <p:nvPr/>
            </p:nvSpPr>
            <p:spPr bwMode="auto">
              <a:xfrm>
                <a:off x="1505" y="2198"/>
                <a:ext cx="98" cy="253"/>
              </a:xfrm>
              <a:custGeom>
                <a:avLst/>
                <a:gdLst>
                  <a:gd name="T0" fmla="*/ 316480 w 47"/>
                  <a:gd name="T1" fmla="*/ 17826 h 122"/>
                  <a:gd name="T2" fmla="*/ 304815 w 47"/>
                  <a:gd name="T3" fmla="*/ 0 h 122"/>
                  <a:gd name="T4" fmla="*/ 297997 w 47"/>
                  <a:gd name="T5" fmla="*/ 5788 h 122"/>
                  <a:gd name="T6" fmla="*/ 274634 w 47"/>
                  <a:gd name="T7" fmla="*/ 17826 h 122"/>
                  <a:gd name="T8" fmla="*/ 250473 w 47"/>
                  <a:gd name="T9" fmla="*/ 124874 h 122"/>
                  <a:gd name="T10" fmla="*/ 250473 w 47"/>
                  <a:gd name="T11" fmla="*/ 164491 h 122"/>
                  <a:gd name="T12" fmla="*/ 223632 w 47"/>
                  <a:gd name="T13" fmla="*/ 283852 h 122"/>
                  <a:gd name="T14" fmla="*/ 223632 w 47"/>
                  <a:gd name="T15" fmla="*/ 283852 h 122"/>
                  <a:gd name="T16" fmla="*/ 211457 w 47"/>
                  <a:gd name="T17" fmla="*/ 311926 h 122"/>
                  <a:gd name="T18" fmla="*/ 148908 w 47"/>
                  <a:gd name="T19" fmla="*/ 394359 h 122"/>
                  <a:gd name="T20" fmla="*/ 136568 w 47"/>
                  <a:gd name="T21" fmla="*/ 417628 h 122"/>
                  <a:gd name="T22" fmla="*/ 74680 w 47"/>
                  <a:gd name="T23" fmla="*/ 505844 h 122"/>
                  <a:gd name="T24" fmla="*/ 0 w 47"/>
                  <a:gd name="T25" fmla="*/ 753150 h 122"/>
                  <a:gd name="T26" fmla="*/ 12492 w 47"/>
                  <a:gd name="T27" fmla="*/ 766190 h 122"/>
                  <a:gd name="T28" fmla="*/ 26047 w 47"/>
                  <a:gd name="T29" fmla="*/ 766190 h 122"/>
                  <a:gd name="T30" fmla="*/ 48637 w 47"/>
                  <a:gd name="T31" fmla="*/ 747014 h 122"/>
                  <a:gd name="T32" fmla="*/ 80375 w 47"/>
                  <a:gd name="T33" fmla="*/ 676624 h 122"/>
                  <a:gd name="T34" fmla="*/ 129043 w 47"/>
                  <a:gd name="T35" fmla="*/ 548958 h 122"/>
                  <a:gd name="T36" fmla="*/ 181780 w 47"/>
                  <a:gd name="T37" fmla="*/ 465769 h 122"/>
                  <a:gd name="T38" fmla="*/ 203219 w 47"/>
                  <a:gd name="T39" fmla="*/ 442516 h 122"/>
                  <a:gd name="T40" fmla="*/ 230096 w 47"/>
                  <a:gd name="T41" fmla="*/ 394359 h 122"/>
                  <a:gd name="T42" fmla="*/ 262133 w 47"/>
                  <a:gd name="T43" fmla="*/ 346867 h 122"/>
                  <a:gd name="T44" fmla="*/ 269068 w 47"/>
                  <a:gd name="T45" fmla="*/ 346867 h 122"/>
                  <a:gd name="T46" fmla="*/ 284759 w 47"/>
                  <a:gd name="T47" fmla="*/ 317830 h 122"/>
                  <a:gd name="T48" fmla="*/ 291967 w 47"/>
                  <a:gd name="T49" fmla="*/ 304452 h 122"/>
                  <a:gd name="T50" fmla="*/ 291967 w 47"/>
                  <a:gd name="T51" fmla="*/ 253172 h 122"/>
                  <a:gd name="T52" fmla="*/ 310489 w 47"/>
                  <a:gd name="T53" fmla="*/ 235346 h 122"/>
                  <a:gd name="T54" fmla="*/ 316480 w 47"/>
                  <a:gd name="T55" fmla="*/ 235346 h 122"/>
                  <a:gd name="T56" fmla="*/ 316480 w 47"/>
                  <a:gd name="T57" fmla="*/ 229923 h 122"/>
                  <a:gd name="T58" fmla="*/ 316480 w 47"/>
                  <a:gd name="T59" fmla="*/ 17826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5" y="0"/>
                    </a:cubicBezTo>
                    <a:cubicBezTo>
                      <a:pt x="45" y="0"/>
                      <a:pt x="44" y="0"/>
                      <a:pt x="44" y="1"/>
                    </a:cubicBezTo>
                    <a:cubicBezTo>
                      <a:pt x="43" y="0"/>
                      <a:pt x="42" y="1"/>
                      <a:pt x="41" y="3"/>
                    </a:cubicBezTo>
                    <a:cubicBezTo>
                      <a:pt x="39" y="7"/>
                      <a:pt x="37" y="14"/>
                      <a:pt x="37" y="20"/>
                    </a:cubicBezTo>
                    <a:cubicBezTo>
                      <a:pt x="37" y="22"/>
                      <a:pt x="37" y="24"/>
                      <a:pt x="37" y="26"/>
                    </a:cubicBezTo>
                    <a:cubicBezTo>
                      <a:pt x="32" y="31"/>
                      <a:pt x="34" y="36"/>
                      <a:pt x="33" y="45"/>
                    </a:cubicBezTo>
                    <a:cubicBezTo>
                      <a:pt x="33" y="45"/>
                      <a:pt x="33" y="45"/>
                      <a:pt x="33" y="45"/>
                    </a:cubicBezTo>
                    <a:cubicBezTo>
                      <a:pt x="32" y="46"/>
                      <a:pt x="32" y="48"/>
                      <a:pt x="31" y="49"/>
                    </a:cubicBezTo>
                    <a:cubicBezTo>
                      <a:pt x="27" y="52"/>
                      <a:pt x="24" y="57"/>
                      <a:pt x="22" y="62"/>
                    </a:cubicBezTo>
                    <a:cubicBezTo>
                      <a:pt x="21" y="63"/>
                      <a:pt x="20" y="65"/>
                      <a:pt x="20" y="66"/>
                    </a:cubicBezTo>
                    <a:cubicBezTo>
                      <a:pt x="17" y="70"/>
                      <a:pt x="14" y="75"/>
                      <a:pt x="11" y="80"/>
                    </a:cubicBezTo>
                    <a:cubicBezTo>
                      <a:pt x="4" y="93"/>
                      <a:pt x="0" y="108"/>
                      <a:pt x="0" y="119"/>
                    </a:cubicBezTo>
                    <a:cubicBezTo>
                      <a:pt x="0" y="120"/>
                      <a:pt x="1" y="121"/>
                      <a:pt x="2" y="121"/>
                    </a:cubicBezTo>
                    <a:cubicBezTo>
                      <a:pt x="3" y="122"/>
                      <a:pt x="3" y="122"/>
                      <a:pt x="4" y="121"/>
                    </a:cubicBezTo>
                    <a:cubicBezTo>
                      <a:pt x="4" y="121"/>
                      <a:pt x="5" y="120"/>
                      <a:pt x="7" y="118"/>
                    </a:cubicBezTo>
                    <a:cubicBezTo>
                      <a:pt x="9" y="116"/>
                      <a:pt x="12" y="112"/>
                      <a:pt x="12" y="107"/>
                    </a:cubicBezTo>
                    <a:cubicBezTo>
                      <a:pt x="13" y="100"/>
                      <a:pt x="16" y="93"/>
                      <a:pt x="19" y="87"/>
                    </a:cubicBezTo>
                    <a:cubicBezTo>
                      <a:pt x="21" y="82"/>
                      <a:pt x="24" y="77"/>
                      <a:pt x="27" y="74"/>
                    </a:cubicBezTo>
                    <a:cubicBezTo>
                      <a:pt x="27" y="73"/>
                      <a:pt x="30" y="71"/>
                      <a:pt x="30" y="70"/>
                    </a:cubicBezTo>
                    <a:cubicBezTo>
                      <a:pt x="31" y="68"/>
                      <a:pt x="33" y="63"/>
                      <a:pt x="34" y="62"/>
                    </a:cubicBezTo>
                    <a:cubicBezTo>
                      <a:pt x="36" y="58"/>
                      <a:pt x="37" y="56"/>
                      <a:pt x="39" y="55"/>
                    </a:cubicBezTo>
                    <a:cubicBezTo>
                      <a:pt x="39" y="55"/>
                      <a:pt x="40" y="55"/>
                      <a:pt x="40" y="55"/>
                    </a:cubicBezTo>
                    <a:cubicBezTo>
                      <a:pt x="42" y="50"/>
                      <a:pt x="42" y="50"/>
                      <a:pt x="42" y="50"/>
                    </a:cubicBezTo>
                    <a:cubicBezTo>
                      <a:pt x="42" y="49"/>
                      <a:pt x="43" y="49"/>
                      <a:pt x="43" y="48"/>
                    </a:cubicBezTo>
                    <a:cubicBezTo>
                      <a:pt x="43" y="45"/>
                      <a:pt x="43" y="41"/>
                      <a:pt x="43" y="40"/>
                    </a:cubicBezTo>
                    <a:cubicBezTo>
                      <a:pt x="44" y="39"/>
                      <a:pt x="44" y="38"/>
                      <a:pt x="46" y="37"/>
                    </a:cubicBezTo>
                    <a:cubicBezTo>
                      <a:pt x="47" y="37"/>
                      <a:pt x="47" y="37"/>
                      <a:pt x="47" y="37"/>
                    </a:cubicBezTo>
                    <a:cubicBezTo>
                      <a:pt x="47" y="36"/>
                      <a:pt x="47" y="36"/>
                      <a:pt x="47" y="36"/>
                    </a:cubicBezTo>
                    <a:lnTo>
                      <a:pt x="47" y="3"/>
                    </a:lnTo>
                    <a:close/>
                  </a:path>
                </a:pathLst>
              </a:custGeom>
              <a:solidFill>
                <a:srgbClr val="95C07A"/>
              </a:solidFill>
              <a:ln w="9525">
                <a:noFill/>
                <a:round/>
                <a:headEnd/>
                <a:tailEnd/>
              </a:ln>
            </p:spPr>
            <p:txBody>
              <a:bodyPr/>
              <a:lstStyle/>
              <a:p>
                <a:endParaRPr lang="en-US"/>
              </a:p>
            </p:txBody>
          </p:sp>
          <p:sp>
            <p:nvSpPr>
              <p:cNvPr id="29182" name="Freeform 1353"/>
              <p:cNvSpPr>
                <a:spLocks/>
              </p:cNvSpPr>
              <p:nvPr/>
            </p:nvSpPr>
            <p:spPr bwMode="auto">
              <a:xfrm>
                <a:off x="1505" y="2198"/>
                <a:ext cx="98" cy="253"/>
              </a:xfrm>
              <a:custGeom>
                <a:avLst/>
                <a:gdLst>
                  <a:gd name="T0" fmla="*/ 316480 w 47"/>
                  <a:gd name="T1" fmla="*/ 17826 h 122"/>
                  <a:gd name="T2" fmla="*/ 304815 w 47"/>
                  <a:gd name="T3" fmla="*/ 0 h 122"/>
                  <a:gd name="T4" fmla="*/ 297997 w 47"/>
                  <a:gd name="T5" fmla="*/ 5788 h 122"/>
                  <a:gd name="T6" fmla="*/ 274634 w 47"/>
                  <a:gd name="T7" fmla="*/ 17826 h 122"/>
                  <a:gd name="T8" fmla="*/ 250473 w 47"/>
                  <a:gd name="T9" fmla="*/ 124874 h 122"/>
                  <a:gd name="T10" fmla="*/ 250473 w 47"/>
                  <a:gd name="T11" fmla="*/ 164491 h 122"/>
                  <a:gd name="T12" fmla="*/ 223632 w 47"/>
                  <a:gd name="T13" fmla="*/ 283852 h 122"/>
                  <a:gd name="T14" fmla="*/ 223632 w 47"/>
                  <a:gd name="T15" fmla="*/ 283852 h 122"/>
                  <a:gd name="T16" fmla="*/ 211457 w 47"/>
                  <a:gd name="T17" fmla="*/ 311926 h 122"/>
                  <a:gd name="T18" fmla="*/ 148908 w 47"/>
                  <a:gd name="T19" fmla="*/ 394359 h 122"/>
                  <a:gd name="T20" fmla="*/ 136568 w 47"/>
                  <a:gd name="T21" fmla="*/ 417628 h 122"/>
                  <a:gd name="T22" fmla="*/ 74680 w 47"/>
                  <a:gd name="T23" fmla="*/ 505844 h 122"/>
                  <a:gd name="T24" fmla="*/ 0 w 47"/>
                  <a:gd name="T25" fmla="*/ 753150 h 122"/>
                  <a:gd name="T26" fmla="*/ 12492 w 47"/>
                  <a:gd name="T27" fmla="*/ 766190 h 122"/>
                  <a:gd name="T28" fmla="*/ 26047 w 47"/>
                  <a:gd name="T29" fmla="*/ 766190 h 122"/>
                  <a:gd name="T30" fmla="*/ 48637 w 47"/>
                  <a:gd name="T31" fmla="*/ 747014 h 122"/>
                  <a:gd name="T32" fmla="*/ 80375 w 47"/>
                  <a:gd name="T33" fmla="*/ 676624 h 122"/>
                  <a:gd name="T34" fmla="*/ 129043 w 47"/>
                  <a:gd name="T35" fmla="*/ 548958 h 122"/>
                  <a:gd name="T36" fmla="*/ 181780 w 47"/>
                  <a:gd name="T37" fmla="*/ 465769 h 122"/>
                  <a:gd name="T38" fmla="*/ 203219 w 47"/>
                  <a:gd name="T39" fmla="*/ 442516 h 122"/>
                  <a:gd name="T40" fmla="*/ 230096 w 47"/>
                  <a:gd name="T41" fmla="*/ 394359 h 122"/>
                  <a:gd name="T42" fmla="*/ 262133 w 47"/>
                  <a:gd name="T43" fmla="*/ 346867 h 122"/>
                  <a:gd name="T44" fmla="*/ 269068 w 47"/>
                  <a:gd name="T45" fmla="*/ 346867 h 122"/>
                  <a:gd name="T46" fmla="*/ 284759 w 47"/>
                  <a:gd name="T47" fmla="*/ 317830 h 122"/>
                  <a:gd name="T48" fmla="*/ 291967 w 47"/>
                  <a:gd name="T49" fmla="*/ 304452 h 122"/>
                  <a:gd name="T50" fmla="*/ 291967 w 47"/>
                  <a:gd name="T51" fmla="*/ 253172 h 122"/>
                  <a:gd name="T52" fmla="*/ 310489 w 47"/>
                  <a:gd name="T53" fmla="*/ 235346 h 122"/>
                  <a:gd name="T54" fmla="*/ 316480 w 47"/>
                  <a:gd name="T55" fmla="*/ 235346 h 122"/>
                  <a:gd name="T56" fmla="*/ 316480 w 47"/>
                  <a:gd name="T57" fmla="*/ 229923 h 122"/>
                  <a:gd name="T58" fmla="*/ 316480 w 47"/>
                  <a:gd name="T59" fmla="*/ 17826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5" y="0"/>
                    </a:cubicBezTo>
                    <a:cubicBezTo>
                      <a:pt x="45" y="0"/>
                      <a:pt x="44" y="0"/>
                      <a:pt x="44" y="1"/>
                    </a:cubicBezTo>
                    <a:cubicBezTo>
                      <a:pt x="43" y="0"/>
                      <a:pt x="42" y="1"/>
                      <a:pt x="41" y="3"/>
                    </a:cubicBezTo>
                    <a:cubicBezTo>
                      <a:pt x="39" y="7"/>
                      <a:pt x="37" y="14"/>
                      <a:pt x="37" y="20"/>
                    </a:cubicBezTo>
                    <a:cubicBezTo>
                      <a:pt x="37" y="22"/>
                      <a:pt x="37" y="24"/>
                      <a:pt x="37" y="26"/>
                    </a:cubicBezTo>
                    <a:cubicBezTo>
                      <a:pt x="32" y="31"/>
                      <a:pt x="34" y="36"/>
                      <a:pt x="33" y="45"/>
                    </a:cubicBezTo>
                    <a:cubicBezTo>
                      <a:pt x="33" y="45"/>
                      <a:pt x="33" y="45"/>
                      <a:pt x="33" y="45"/>
                    </a:cubicBezTo>
                    <a:cubicBezTo>
                      <a:pt x="32" y="46"/>
                      <a:pt x="32" y="48"/>
                      <a:pt x="31" y="49"/>
                    </a:cubicBezTo>
                    <a:cubicBezTo>
                      <a:pt x="27" y="52"/>
                      <a:pt x="24" y="57"/>
                      <a:pt x="22" y="62"/>
                    </a:cubicBezTo>
                    <a:cubicBezTo>
                      <a:pt x="21" y="63"/>
                      <a:pt x="20" y="65"/>
                      <a:pt x="20" y="66"/>
                    </a:cubicBezTo>
                    <a:cubicBezTo>
                      <a:pt x="17" y="70"/>
                      <a:pt x="14" y="75"/>
                      <a:pt x="11" y="80"/>
                    </a:cubicBezTo>
                    <a:cubicBezTo>
                      <a:pt x="4" y="93"/>
                      <a:pt x="0" y="108"/>
                      <a:pt x="0" y="119"/>
                    </a:cubicBezTo>
                    <a:cubicBezTo>
                      <a:pt x="0" y="120"/>
                      <a:pt x="1" y="121"/>
                      <a:pt x="2" y="121"/>
                    </a:cubicBezTo>
                    <a:cubicBezTo>
                      <a:pt x="3" y="122"/>
                      <a:pt x="3" y="122"/>
                      <a:pt x="4" y="121"/>
                    </a:cubicBezTo>
                    <a:cubicBezTo>
                      <a:pt x="4" y="121"/>
                      <a:pt x="5" y="120"/>
                      <a:pt x="7" y="118"/>
                    </a:cubicBezTo>
                    <a:cubicBezTo>
                      <a:pt x="9" y="116"/>
                      <a:pt x="11" y="111"/>
                      <a:pt x="12" y="107"/>
                    </a:cubicBezTo>
                    <a:cubicBezTo>
                      <a:pt x="13" y="100"/>
                      <a:pt x="15" y="93"/>
                      <a:pt x="19" y="87"/>
                    </a:cubicBezTo>
                    <a:cubicBezTo>
                      <a:pt x="21" y="82"/>
                      <a:pt x="24" y="77"/>
                      <a:pt x="27" y="74"/>
                    </a:cubicBezTo>
                    <a:cubicBezTo>
                      <a:pt x="27" y="73"/>
                      <a:pt x="30" y="71"/>
                      <a:pt x="30" y="70"/>
                    </a:cubicBezTo>
                    <a:cubicBezTo>
                      <a:pt x="31" y="68"/>
                      <a:pt x="33" y="63"/>
                      <a:pt x="34" y="62"/>
                    </a:cubicBezTo>
                    <a:cubicBezTo>
                      <a:pt x="36" y="58"/>
                      <a:pt x="37" y="56"/>
                      <a:pt x="39" y="55"/>
                    </a:cubicBezTo>
                    <a:cubicBezTo>
                      <a:pt x="39" y="55"/>
                      <a:pt x="40" y="55"/>
                      <a:pt x="40" y="55"/>
                    </a:cubicBezTo>
                    <a:cubicBezTo>
                      <a:pt x="42" y="50"/>
                      <a:pt x="42" y="50"/>
                      <a:pt x="42" y="50"/>
                    </a:cubicBezTo>
                    <a:cubicBezTo>
                      <a:pt x="42" y="49"/>
                      <a:pt x="43" y="49"/>
                      <a:pt x="43" y="48"/>
                    </a:cubicBezTo>
                    <a:cubicBezTo>
                      <a:pt x="43" y="45"/>
                      <a:pt x="43" y="41"/>
                      <a:pt x="43" y="40"/>
                    </a:cubicBezTo>
                    <a:cubicBezTo>
                      <a:pt x="43" y="39"/>
                      <a:pt x="44" y="38"/>
                      <a:pt x="46" y="37"/>
                    </a:cubicBezTo>
                    <a:cubicBezTo>
                      <a:pt x="47" y="37"/>
                      <a:pt x="47" y="37"/>
                      <a:pt x="47" y="37"/>
                    </a:cubicBezTo>
                    <a:cubicBezTo>
                      <a:pt x="47" y="36"/>
                      <a:pt x="47" y="36"/>
                      <a:pt x="47" y="36"/>
                    </a:cubicBezTo>
                    <a:lnTo>
                      <a:pt x="47" y="3"/>
                    </a:lnTo>
                    <a:close/>
                  </a:path>
                </a:pathLst>
              </a:custGeom>
              <a:solidFill>
                <a:srgbClr val="96C07A"/>
              </a:solidFill>
              <a:ln w="9525">
                <a:noFill/>
                <a:round/>
                <a:headEnd/>
                <a:tailEnd/>
              </a:ln>
            </p:spPr>
            <p:txBody>
              <a:bodyPr/>
              <a:lstStyle/>
              <a:p>
                <a:endParaRPr lang="en-US"/>
              </a:p>
            </p:txBody>
          </p:sp>
          <p:sp>
            <p:nvSpPr>
              <p:cNvPr id="29183" name="Freeform 1354"/>
              <p:cNvSpPr>
                <a:spLocks/>
              </p:cNvSpPr>
              <p:nvPr/>
            </p:nvSpPr>
            <p:spPr bwMode="auto">
              <a:xfrm>
                <a:off x="1505" y="2198"/>
                <a:ext cx="98" cy="253"/>
              </a:xfrm>
              <a:custGeom>
                <a:avLst/>
                <a:gdLst>
                  <a:gd name="T0" fmla="*/ 316480 w 47"/>
                  <a:gd name="T1" fmla="*/ 17826 h 122"/>
                  <a:gd name="T2" fmla="*/ 304815 w 47"/>
                  <a:gd name="T3" fmla="*/ 0 h 122"/>
                  <a:gd name="T4" fmla="*/ 297997 w 47"/>
                  <a:gd name="T5" fmla="*/ 5788 h 122"/>
                  <a:gd name="T6" fmla="*/ 274634 w 47"/>
                  <a:gd name="T7" fmla="*/ 17826 h 122"/>
                  <a:gd name="T8" fmla="*/ 250473 w 47"/>
                  <a:gd name="T9" fmla="*/ 124874 h 122"/>
                  <a:gd name="T10" fmla="*/ 250473 w 47"/>
                  <a:gd name="T11" fmla="*/ 164491 h 122"/>
                  <a:gd name="T12" fmla="*/ 223632 w 47"/>
                  <a:gd name="T13" fmla="*/ 283852 h 122"/>
                  <a:gd name="T14" fmla="*/ 223632 w 47"/>
                  <a:gd name="T15" fmla="*/ 283852 h 122"/>
                  <a:gd name="T16" fmla="*/ 211457 w 47"/>
                  <a:gd name="T17" fmla="*/ 311926 h 122"/>
                  <a:gd name="T18" fmla="*/ 148908 w 47"/>
                  <a:gd name="T19" fmla="*/ 394359 h 122"/>
                  <a:gd name="T20" fmla="*/ 136568 w 47"/>
                  <a:gd name="T21" fmla="*/ 417628 h 122"/>
                  <a:gd name="T22" fmla="*/ 74680 w 47"/>
                  <a:gd name="T23" fmla="*/ 505844 h 122"/>
                  <a:gd name="T24" fmla="*/ 0 w 47"/>
                  <a:gd name="T25" fmla="*/ 753150 h 122"/>
                  <a:gd name="T26" fmla="*/ 12492 w 47"/>
                  <a:gd name="T27" fmla="*/ 766190 h 122"/>
                  <a:gd name="T28" fmla="*/ 26047 w 47"/>
                  <a:gd name="T29" fmla="*/ 766190 h 122"/>
                  <a:gd name="T30" fmla="*/ 48637 w 47"/>
                  <a:gd name="T31" fmla="*/ 747014 h 122"/>
                  <a:gd name="T32" fmla="*/ 80375 w 47"/>
                  <a:gd name="T33" fmla="*/ 676624 h 122"/>
                  <a:gd name="T34" fmla="*/ 122844 w 47"/>
                  <a:gd name="T35" fmla="*/ 548958 h 122"/>
                  <a:gd name="T36" fmla="*/ 181780 w 47"/>
                  <a:gd name="T37" fmla="*/ 465769 h 122"/>
                  <a:gd name="T38" fmla="*/ 203219 w 47"/>
                  <a:gd name="T39" fmla="*/ 442516 h 122"/>
                  <a:gd name="T40" fmla="*/ 230096 w 47"/>
                  <a:gd name="T41" fmla="*/ 394359 h 122"/>
                  <a:gd name="T42" fmla="*/ 262133 w 47"/>
                  <a:gd name="T43" fmla="*/ 346867 h 122"/>
                  <a:gd name="T44" fmla="*/ 269068 w 47"/>
                  <a:gd name="T45" fmla="*/ 346867 h 122"/>
                  <a:gd name="T46" fmla="*/ 284759 w 47"/>
                  <a:gd name="T47" fmla="*/ 317830 h 122"/>
                  <a:gd name="T48" fmla="*/ 291967 w 47"/>
                  <a:gd name="T49" fmla="*/ 304452 h 122"/>
                  <a:gd name="T50" fmla="*/ 291967 w 47"/>
                  <a:gd name="T51" fmla="*/ 253172 h 122"/>
                  <a:gd name="T52" fmla="*/ 310489 w 47"/>
                  <a:gd name="T53" fmla="*/ 235346 h 122"/>
                  <a:gd name="T54" fmla="*/ 316480 w 47"/>
                  <a:gd name="T55" fmla="*/ 235346 h 122"/>
                  <a:gd name="T56" fmla="*/ 316480 w 47"/>
                  <a:gd name="T57" fmla="*/ 229923 h 122"/>
                  <a:gd name="T58" fmla="*/ 316480 w 47"/>
                  <a:gd name="T59" fmla="*/ 17826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5" y="0"/>
                    </a:cubicBezTo>
                    <a:cubicBezTo>
                      <a:pt x="44" y="0"/>
                      <a:pt x="44" y="0"/>
                      <a:pt x="44" y="1"/>
                    </a:cubicBezTo>
                    <a:cubicBezTo>
                      <a:pt x="43" y="0"/>
                      <a:pt x="42" y="1"/>
                      <a:pt x="41" y="3"/>
                    </a:cubicBezTo>
                    <a:cubicBezTo>
                      <a:pt x="39" y="7"/>
                      <a:pt x="37" y="14"/>
                      <a:pt x="37" y="20"/>
                    </a:cubicBezTo>
                    <a:cubicBezTo>
                      <a:pt x="37" y="22"/>
                      <a:pt x="37" y="25"/>
                      <a:pt x="37" y="26"/>
                    </a:cubicBezTo>
                    <a:cubicBezTo>
                      <a:pt x="32" y="31"/>
                      <a:pt x="34" y="36"/>
                      <a:pt x="33" y="45"/>
                    </a:cubicBezTo>
                    <a:cubicBezTo>
                      <a:pt x="33" y="45"/>
                      <a:pt x="33" y="45"/>
                      <a:pt x="33" y="45"/>
                    </a:cubicBezTo>
                    <a:cubicBezTo>
                      <a:pt x="32" y="46"/>
                      <a:pt x="32" y="48"/>
                      <a:pt x="31" y="49"/>
                    </a:cubicBezTo>
                    <a:cubicBezTo>
                      <a:pt x="27" y="52"/>
                      <a:pt x="24" y="57"/>
                      <a:pt x="22" y="62"/>
                    </a:cubicBezTo>
                    <a:cubicBezTo>
                      <a:pt x="21" y="63"/>
                      <a:pt x="20" y="65"/>
                      <a:pt x="20" y="66"/>
                    </a:cubicBezTo>
                    <a:cubicBezTo>
                      <a:pt x="17" y="70"/>
                      <a:pt x="14" y="75"/>
                      <a:pt x="11" y="80"/>
                    </a:cubicBezTo>
                    <a:cubicBezTo>
                      <a:pt x="4" y="93"/>
                      <a:pt x="0" y="108"/>
                      <a:pt x="0" y="119"/>
                    </a:cubicBezTo>
                    <a:cubicBezTo>
                      <a:pt x="0" y="120"/>
                      <a:pt x="1" y="121"/>
                      <a:pt x="2" y="121"/>
                    </a:cubicBezTo>
                    <a:cubicBezTo>
                      <a:pt x="3" y="122"/>
                      <a:pt x="3" y="122"/>
                      <a:pt x="4" y="121"/>
                    </a:cubicBezTo>
                    <a:cubicBezTo>
                      <a:pt x="4" y="121"/>
                      <a:pt x="6" y="120"/>
                      <a:pt x="7" y="118"/>
                    </a:cubicBezTo>
                    <a:cubicBezTo>
                      <a:pt x="9" y="116"/>
                      <a:pt x="11" y="111"/>
                      <a:pt x="12" y="107"/>
                    </a:cubicBezTo>
                    <a:cubicBezTo>
                      <a:pt x="13" y="100"/>
                      <a:pt x="15" y="93"/>
                      <a:pt x="18" y="87"/>
                    </a:cubicBezTo>
                    <a:cubicBezTo>
                      <a:pt x="21" y="82"/>
                      <a:pt x="24" y="77"/>
                      <a:pt x="27" y="74"/>
                    </a:cubicBezTo>
                    <a:cubicBezTo>
                      <a:pt x="27" y="73"/>
                      <a:pt x="29" y="71"/>
                      <a:pt x="30" y="70"/>
                    </a:cubicBezTo>
                    <a:cubicBezTo>
                      <a:pt x="31" y="68"/>
                      <a:pt x="33" y="63"/>
                      <a:pt x="34" y="62"/>
                    </a:cubicBezTo>
                    <a:cubicBezTo>
                      <a:pt x="36" y="58"/>
                      <a:pt x="37" y="56"/>
                      <a:pt x="39" y="55"/>
                    </a:cubicBezTo>
                    <a:cubicBezTo>
                      <a:pt x="39" y="55"/>
                      <a:pt x="40" y="55"/>
                      <a:pt x="40" y="55"/>
                    </a:cubicBezTo>
                    <a:cubicBezTo>
                      <a:pt x="42" y="50"/>
                      <a:pt x="42" y="50"/>
                      <a:pt x="42" y="50"/>
                    </a:cubicBezTo>
                    <a:cubicBezTo>
                      <a:pt x="42" y="49"/>
                      <a:pt x="43" y="49"/>
                      <a:pt x="43" y="48"/>
                    </a:cubicBezTo>
                    <a:cubicBezTo>
                      <a:pt x="43" y="45"/>
                      <a:pt x="43" y="41"/>
                      <a:pt x="43" y="40"/>
                    </a:cubicBezTo>
                    <a:cubicBezTo>
                      <a:pt x="43" y="39"/>
                      <a:pt x="44" y="38"/>
                      <a:pt x="46" y="37"/>
                    </a:cubicBezTo>
                    <a:cubicBezTo>
                      <a:pt x="47" y="37"/>
                      <a:pt x="47" y="37"/>
                      <a:pt x="47" y="37"/>
                    </a:cubicBezTo>
                    <a:cubicBezTo>
                      <a:pt x="47" y="36"/>
                      <a:pt x="47" y="36"/>
                      <a:pt x="47" y="36"/>
                    </a:cubicBezTo>
                    <a:lnTo>
                      <a:pt x="47" y="3"/>
                    </a:lnTo>
                    <a:close/>
                  </a:path>
                </a:pathLst>
              </a:custGeom>
              <a:solidFill>
                <a:srgbClr val="97C07B"/>
              </a:solidFill>
              <a:ln w="9525">
                <a:noFill/>
                <a:round/>
                <a:headEnd/>
                <a:tailEnd/>
              </a:ln>
            </p:spPr>
            <p:txBody>
              <a:bodyPr/>
              <a:lstStyle/>
              <a:p>
                <a:endParaRPr lang="en-US"/>
              </a:p>
            </p:txBody>
          </p:sp>
          <p:sp>
            <p:nvSpPr>
              <p:cNvPr id="29184" name="Freeform 1355"/>
              <p:cNvSpPr>
                <a:spLocks/>
              </p:cNvSpPr>
              <p:nvPr/>
            </p:nvSpPr>
            <p:spPr bwMode="auto">
              <a:xfrm>
                <a:off x="1505" y="2198"/>
                <a:ext cx="98" cy="253"/>
              </a:xfrm>
              <a:custGeom>
                <a:avLst/>
                <a:gdLst>
                  <a:gd name="T0" fmla="*/ 316480 w 47"/>
                  <a:gd name="T1" fmla="*/ 17826 h 122"/>
                  <a:gd name="T2" fmla="*/ 304815 w 47"/>
                  <a:gd name="T3" fmla="*/ 0 h 122"/>
                  <a:gd name="T4" fmla="*/ 297997 w 47"/>
                  <a:gd name="T5" fmla="*/ 5788 h 122"/>
                  <a:gd name="T6" fmla="*/ 274634 w 47"/>
                  <a:gd name="T7" fmla="*/ 17826 h 122"/>
                  <a:gd name="T8" fmla="*/ 250473 w 47"/>
                  <a:gd name="T9" fmla="*/ 124874 h 122"/>
                  <a:gd name="T10" fmla="*/ 250473 w 47"/>
                  <a:gd name="T11" fmla="*/ 164491 h 122"/>
                  <a:gd name="T12" fmla="*/ 223632 w 47"/>
                  <a:gd name="T13" fmla="*/ 283852 h 122"/>
                  <a:gd name="T14" fmla="*/ 223632 w 47"/>
                  <a:gd name="T15" fmla="*/ 283852 h 122"/>
                  <a:gd name="T16" fmla="*/ 211457 w 47"/>
                  <a:gd name="T17" fmla="*/ 311926 h 122"/>
                  <a:gd name="T18" fmla="*/ 148908 w 47"/>
                  <a:gd name="T19" fmla="*/ 394359 h 122"/>
                  <a:gd name="T20" fmla="*/ 136568 w 47"/>
                  <a:gd name="T21" fmla="*/ 417628 h 122"/>
                  <a:gd name="T22" fmla="*/ 74680 w 47"/>
                  <a:gd name="T23" fmla="*/ 505844 h 122"/>
                  <a:gd name="T24" fmla="*/ 0 w 47"/>
                  <a:gd name="T25" fmla="*/ 753150 h 122"/>
                  <a:gd name="T26" fmla="*/ 12492 w 47"/>
                  <a:gd name="T27" fmla="*/ 766190 h 122"/>
                  <a:gd name="T28" fmla="*/ 26047 w 47"/>
                  <a:gd name="T29" fmla="*/ 766190 h 122"/>
                  <a:gd name="T30" fmla="*/ 48637 w 47"/>
                  <a:gd name="T31" fmla="*/ 747014 h 122"/>
                  <a:gd name="T32" fmla="*/ 80375 w 47"/>
                  <a:gd name="T33" fmla="*/ 671110 h 122"/>
                  <a:gd name="T34" fmla="*/ 122844 w 47"/>
                  <a:gd name="T35" fmla="*/ 548958 h 122"/>
                  <a:gd name="T36" fmla="*/ 181780 w 47"/>
                  <a:gd name="T37" fmla="*/ 465769 h 122"/>
                  <a:gd name="T38" fmla="*/ 203219 w 47"/>
                  <a:gd name="T39" fmla="*/ 442516 h 122"/>
                  <a:gd name="T40" fmla="*/ 230096 w 47"/>
                  <a:gd name="T41" fmla="*/ 394359 h 122"/>
                  <a:gd name="T42" fmla="*/ 262133 w 47"/>
                  <a:gd name="T43" fmla="*/ 346867 h 122"/>
                  <a:gd name="T44" fmla="*/ 269068 w 47"/>
                  <a:gd name="T45" fmla="*/ 346867 h 122"/>
                  <a:gd name="T46" fmla="*/ 284759 w 47"/>
                  <a:gd name="T47" fmla="*/ 317830 h 122"/>
                  <a:gd name="T48" fmla="*/ 291967 w 47"/>
                  <a:gd name="T49" fmla="*/ 304452 h 122"/>
                  <a:gd name="T50" fmla="*/ 291967 w 47"/>
                  <a:gd name="T51" fmla="*/ 253172 h 122"/>
                  <a:gd name="T52" fmla="*/ 310489 w 47"/>
                  <a:gd name="T53" fmla="*/ 235346 h 122"/>
                  <a:gd name="T54" fmla="*/ 316480 w 47"/>
                  <a:gd name="T55" fmla="*/ 235346 h 122"/>
                  <a:gd name="T56" fmla="*/ 316480 w 47"/>
                  <a:gd name="T57" fmla="*/ 229923 h 122"/>
                  <a:gd name="T58" fmla="*/ 316480 w 47"/>
                  <a:gd name="T59" fmla="*/ 17826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5" y="0"/>
                    </a:cubicBezTo>
                    <a:cubicBezTo>
                      <a:pt x="44" y="0"/>
                      <a:pt x="44" y="0"/>
                      <a:pt x="44" y="1"/>
                    </a:cubicBezTo>
                    <a:cubicBezTo>
                      <a:pt x="43" y="0"/>
                      <a:pt x="42" y="1"/>
                      <a:pt x="41" y="3"/>
                    </a:cubicBezTo>
                    <a:cubicBezTo>
                      <a:pt x="39" y="7"/>
                      <a:pt x="37" y="14"/>
                      <a:pt x="37" y="20"/>
                    </a:cubicBezTo>
                    <a:cubicBezTo>
                      <a:pt x="37" y="22"/>
                      <a:pt x="37" y="25"/>
                      <a:pt x="37" y="26"/>
                    </a:cubicBezTo>
                    <a:cubicBezTo>
                      <a:pt x="32" y="31"/>
                      <a:pt x="34" y="36"/>
                      <a:pt x="33" y="45"/>
                    </a:cubicBezTo>
                    <a:cubicBezTo>
                      <a:pt x="33" y="45"/>
                      <a:pt x="33" y="45"/>
                      <a:pt x="33" y="45"/>
                    </a:cubicBezTo>
                    <a:cubicBezTo>
                      <a:pt x="32" y="46"/>
                      <a:pt x="32" y="48"/>
                      <a:pt x="31" y="49"/>
                    </a:cubicBezTo>
                    <a:cubicBezTo>
                      <a:pt x="27" y="52"/>
                      <a:pt x="24" y="57"/>
                      <a:pt x="22" y="62"/>
                    </a:cubicBezTo>
                    <a:cubicBezTo>
                      <a:pt x="21" y="63"/>
                      <a:pt x="20" y="65"/>
                      <a:pt x="20" y="66"/>
                    </a:cubicBezTo>
                    <a:cubicBezTo>
                      <a:pt x="17" y="70"/>
                      <a:pt x="14" y="75"/>
                      <a:pt x="11" y="80"/>
                    </a:cubicBezTo>
                    <a:cubicBezTo>
                      <a:pt x="4" y="93"/>
                      <a:pt x="0" y="108"/>
                      <a:pt x="0" y="119"/>
                    </a:cubicBezTo>
                    <a:cubicBezTo>
                      <a:pt x="0" y="120"/>
                      <a:pt x="1" y="121"/>
                      <a:pt x="2" y="121"/>
                    </a:cubicBezTo>
                    <a:cubicBezTo>
                      <a:pt x="3" y="122"/>
                      <a:pt x="4" y="122"/>
                      <a:pt x="4" y="121"/>
                    </a:cubicBezTo>
                    <a:cubicBezTo>
                      <a:pt x="4" y="121"/>
                      <a:pt x="6" y="120"/>
                      <a:pt x="7" y="118"/>
                    </a:cubicBezTo>
                    <a:cubicBezTo>
                      <a:pt x="9" y="116"/>
                      <a:pt x="11" y="111"/>
                      <a:pt x="12" y="106"/>
                    </a:cubicBezTo>
                    <a:cubicBezTo>
                      <a:pt x="13" y="100"/>
                      <a:pt x="15" y="93"/>
                      <a:pt x="18" y="87"/>
                    </a:cubicBezTo>
                    <a:cubicBezTo>
                      <a:pt x="21" y="82"/>
                      <a:pt x="24" y="77"/>
                      <a:pt x="27" y="74"/>
                    </a:cubicBezTo>
                    <a:cubicBezTo>
                      <a:pt x="27" y="73"/>
                      <a:pt x="29" y="71"/>
                      <a:pt x="30" y="70"/>
                    </a:cubicBezTo>
                    <a:cubicBezTo>
                      <a:pt x="31" y="68"/>
                      <a:pt x="33" y="63"/>
                      <a:pt x="34" y="62"/>
                    </a:cubicBezTo>
                    <a:cubicBezTo>
                      <a:pt x="36" y="58"/>
                      <a:pt x="37" y="56"/>
                      <a:pt x="39" y="55"/>
                    </a:cubicBezTo>
                    <a:cubicBezTo>
                      <a:pt x="39" y="55"/>
                      <a:pt x="40" y="55"/>
                      <a:pt x="40" y="55"/>
                    </a:cubicBezTo>
                    <a:cubicBezTo>
                      <a:pt x="42" y="50"/>
                      <a:pt x="42" y="50"/>
                      <a:pt x="42" y="50"/>
                    </a:cubicBezTo>
                    <a:cubicBezTo>
                      <a:pt x="42" y="49"/>
                      <a:pt x="43" y="49"/>
                      <a:pt x="43" y="48"/>
                    </a:cubicBezTo>
                    <a:cubicBezTo>
                      <a:pt x="43" y="45"/>
                      <a:pt x="43" y="41"/>
                      <a:pt x="43" y="40"/>
                    </a:cubicBezTo>
                    <a:cubicBezTo>
                      <a:pt x="43" y="39"/>
                      <a:pt x="44" y="38"/>
                      <a:pt x="46" y="37"/>
                    </a:cubicBezTo>
                    <a:cubicBezTo>
                      <a:pt x="47" y="37"/>
                      <a:pt x="47" y="37"/>
                      <a:pt x="47" y="37"/>
                    </a:cubicBezTo>
                    <a:cubicBezTo>
                      <a:pt x="47" y="36"/>
                      <a:pt x="47" y="36"/>
                      <a:pt x="47" y="36"/>
                    </a:cubicBezTo>
                    <a:lnTo>
                      <a:pt x="47" y="3"/>
                    </a:lnTo>
                    <a:close/>
                  </a:path>
                </a:pathLst>
              </a:custGeom>
              <a:solidFill>
                <a:srgbClr val="98C27C"/>
              </a:solidFill>
              <a:ln w="9525">
                <a:noFill/>
                <a:round/>
                <a:headEnd/>
                <a:tailEnd/>
              </a:ln>
            </p:spPr>
            <p:txBody>
              <a:bodyPr/>
              <a:lstStyle/>
              <a:p>
                <a:endParaRPr lang="en-US"/>
              </a:p>
            </p:txBody>
          </p:sp>
          <p:sp>
            <p:nvSpPr>
              <p:cNvPr id="29185" name="Freeform 1356"/>
              <p:cNvSpPr>
                <a:spLocks/>
              </p:cNvSpPr>
              <p:nvPr/>
            </p:nvSpPr>
            <p:spPr bwMode="auto">
              <a:xfrm>
                <a:off x="1505" y="2198"/>
                <a:ext cx="98" cy="253"/>
              </a:xfrm>
              <a:custGeom>
                <a:avLst/>
                <a:gdLst>
                  <a:gd name="T0" fmla="*/ 316480 w 47"/>
                  <a:gd name="T1" fmla="*/ 17826 h 122"/>
                  <a:gd name="T2" fmla="*/ 304815 w 47"/>
                  <a:gd name="T3" fmla="*/ 0 h 122"/>
                  <a:gd name="T4" fmla="*/ 291967 w 47"/>
                  <a:gd name="T5" fmla="*/ 5788 h 122"/>
                  <a:gd name="T6" fmla="*/ 274634 w 47"/>
                  <a:gd name="T7" fmla="*/ 24891 h 122"/>
                  <a:gd name="T8" fmla="*/ 250473 w 47"/>
                  <a:gd name="T9" fmla="*/ 124874 h 122"/>
                  <a:gd name="T10" fmla="*/ 250473 w 47"/>
                  <a:gd name="T11" fmla="*/ 164491 h 122"/>
                  <a:gd name="T12" fmla="*/ 223632 w 47"/>
                  <a:gd name="T13" fmla="*/ 283852 h 122"/>
                  <a:gd name="T14" fmla="*/ 223632 w 47"/>
                  <a:gd name="T15" fmla="*/ 290139 h 122"/>
                  <a:gd name="T16" fmla="*/ 211457 w 47"/>
                  <a:gd name="T17" fmla="*/ 311926 h 122"/>
                  <a:gd name="T18" fmla="*/ 148908 w 47"/>
                  <a:gd name="T19" fmla="*/ 394359 h 122"/>
                  <a:gd name="T20" fmla="*/ 136568 w 47"/>
                  <a:gd name="T21" fmla="*/ 417628 h 122"/>
                  <a:gd name="T22" fmla="*/ 74680 w 47"/>
                  <a:gd name="T23" fmla="*/ 505844 h 122"/>
                  <a:gd name="T24" fmla="*/ 0 w 47"/>
                  <a:gd name="T25" fmla="*/ 753150 h 122"/>
                  <a:gd name="T26" fmla="*/ 12492 w 47"/>
                  <a:gd name="T27" fmla="*/ 766190 h 122"/>
                  <a:gd name="T28" fmla="*/ 26047 w 47"/>
                  <a:gd name="T29" fmla="*/ 766190 h 122"/>
                  <a:gd name="T30" fmla="*/ 48637 w 47"/>
                  <a:gd name="T31" fmla="*/ 747014 h 122"/>
                  <a:gd name="T32" fmla="*/ 80375 w 47"/>
                  <a:gd name="T33" fmla="*/ 671110 h 122"/>
                  <a:gd name="T34" fmla="*/ 122844 w 47"/>
                  <a:gd name="T35" fmla="*/ 542498 h 122"/>
                  <a:gd name="T36" fmla="*/ 181780 w 47"/>
                  <a:gd name="T37" fmla="*/ 465769 h 122"/>
                  <a:gd name="T38" fmla="*/ 203219 w 47"/>
                  <a:gd name="T39" fmla="*/ 442516 h 122"/>
                  <a:gd name="T40" fmla="*/ 230096 w 47"/>
                  <a:gd name="T41" fmla="*/ 394359 h 122"/>
                  <a:gd name="T42" fmla="*/ 262133 w 47"/>
                  <a:gd name="T43" fmla="*/ 346867 h 122"/>
                  <a:gd name="T44" fmla="*/ 269068 w 47"/>
                  <a:gd name="T45" fmla="*/ 346867 h 122"/>
                  <a:gd name="T46" fmla="*/ 284759 w 47"/>
                  <a:gd name="T47" fmla="*/ 317830 h 122"/>
                  <a:gd name="T48" fmla="*/ 291967 w 47"/>
                  <a:gd name="T49" fmla="*/ 304452 h 122"/>
                  <a:gd name="T50" fmla="*/ 291967 w 47"/>
                  <a:gd name="T51" fmla="*/ 253172 h 122"/>
                  <a:gd name="T52" fmla="*/ 310489 w 47"/>
                  <a:gd name="T53" fmla="*/ 235346 h 122"/>
                  <a:gd name="T54" fmla="*/ 316480 w 47"/>
                  <a:gd name="T55" fmla="*/ 229923 h 122"/>
                  <a:gd name="T56" fmla="*/ 316480 w 47"/>
                  <a:gd name="T57" fmla="*/ 229923 h 122"/>
                  <a:gd name="T58" fmla="*/ 316480 w 47"/>
                  <a:gd name="T59" fmla="*/ 17826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5" y="0"/>
                    </a:cubicBezTo>
                    <a:cubicBezTo>
                      <a:pt x="44" y="0"/>
                      <a:pt x="44" y="0"/>
                      <a:pt x="43" y="1"/>
                    </a:cubicBezTo>
                    <a:cubicBezTo>
                      <a:pt x="43" y="0"/>
                      <a:pt x="42" y="1"/>
                      <a:pt x="41" y="4"/>
                    </a:cubicBezTo>
                    <a:cubicBezTo>
                      <a:pt x="39" y="7"/>
                      <a:pt x="37" y="14"/>
                      <a:pt x="37" y="20"/>
                    </a:cubicBezTo>
                    <a:cubicBezTo>
                      <a:pt x="37" y="22"/>
                      <a:pt x="37" y="25"/>
                      <a:pt x="37" y="26"/>
                    </a:cubicBezTo>
                    <a:cubicBezTo>
                      <a:pt x="32" y="32"/>
                      <a:pt x="34" y="36"/>
                      <a:pt x="33" y="45"/>
                    </a:cubicBezTo>
                    <a:cubicBezTo>
                      <a:pt x="33" y="45"/>
                      <a:pt x="33" y="45"/>
                      <a:pt x="33" y="46"/>
                    </a:cubicBezTo>
                    <a:cubicBezTo>
                      <a:pt x="32" y="46"/>
                      <a:pt x="32" y="48"/>
                      <a:pt x="31" y="49"/>
                    </a:cubicBezTo>
                    <a:cubicBezTo>
                      <a:pt x="28" y="52"/>
                      <a:pt x="24" y="57"/>
                      <a:pt x="22" y="62"/>
                    </a:cubicBezTo>
                    <a:cubicBezTo>
                      <a:pt x="21" y="63"/>
                      <a:pt x="20" y="65"/>
                      <a:pt x="20" y="66"/>
                    </a:cubicBezTo>
                    <a:cubicBezTo>
                      <a:pt x="17" y="70"/>
                      <a:pt x="14" y="75"/>
                      <a:pt x="11" y="80"/>
                    </a:cubicBezTo>
                    <a:cubicBezTo>
                      <a:pt x="5" y="93"/>
                      <a:pt x="0" y="108"/>
                      <a:pt x="0" y="119"/>
                    </a:cubicBezTo>
                    <a:cubicBezTo>
                      <a:pt x="0" y="120"/>
                      <a:pt x="1" y="121"/>
                      <a:pt x="2" y="121"/>
                    </a:cubicBezTo>
                    <a:cubicBezTo>
                      <a:pt x="3" y="122"/>
                      <a:pt x="4" y="122"/>
                      <a:pt x="4" y="121"/>
                    </a:cubicBezTo>
                    <a:cubicBezTo>
                      <a:pt x="4" y="121"/>
                      <a:pt x="6" y="120"/>
                      <a:pt x="7" y="118"/>
                    </a:cubicBezTo>
                    <a:cubicBezTo>
                      <a:pt x="9" y="116"/>
                      <a:pt x="11" y="111"/>
                      <a:pt x="12" y="106"/>
                    </a:cubicBezTo>
                    <a:cubicBezTo>
                      <a:pt x="13" y="100"/>
                      <a:pt x="15" y="93"/>
                      <a:pt x="18" y="86"/>
                    </a:cubicBezTo>
                    <a:cubicBezTo>
                      <a:pt x="21" y="82"/>
                      <a:pt x="24" y="77"/>
                      <a:pt x="27" y="74"/>
                    </a:cubicBezTo>
                    <a:cubicBezTo>
                      <a:pt x="27" y="73"/>
                      <a:pt x="29" y="71"/>
                      <a:pt x="30" y="70"/>
                    </a:cubicBezTo>
                    <a:cubicBezTo>
                      <a:pt x="31" y="68"/>
                      <a:pt x="33" y="63"/>
                      <a:pt x="34" y="62"/>
                    </a:cubicBezTo>
                    <a:cubicBezTo>
                      <a:pt x="36" y="58"/>
                      <a:pt x="37" y="56"/>
                      <a:pt x="39" y="55"/>
                    </a:cubicBezTo>
                    <a:cubicBezTo>
                      <a:pt x="39" y="55"/>
                      <a:pt x="40" y="55"/>
                      <a:pt x="40" y="55"/>
                    </a:cubicBezTo>
                    <a:cubicBezTo>
                      <a:pt x="42" y="50"/>
                      <a:pt x="42" y="50"/>
                      <a:pt x="42" y="50"/>
                    </a:cubicBezTo>
                    <a:cubicBezTo>
                      <a:pt x="42" y="49"/>
                      <a:pt x="43" y="49"/>
                      <a:pt x="43" y="48"/>
                    </a:cubicBezTo>
                    <a:cubicBezTo>
                      <a:pt x="43" y="45"/>
                      <a:pt x="43" y="41"/>
                      <a:pt x="43" y="40"/>
                    </a:cubicBezTo>
                    <a:cubicBezTo>
                      <a:pt x="43" y="39"/>
                      <a:pt x="44" y="38"/>
                      <a:pt x="46" y="37"/>
                    </a:cubicBezTo>
                    <a:cubicBezTo>
                      <a:pt x="47" y="36"/>
                      <a:pt x="47" y="36"/>
                      <a:pt x="47" y="36"/>
                    </a:cubicBezTo>
                    <a:cubicBezTo>
                      <a:pt x="47" y="36"/>
                      <a:pt x="47" y="36"/>
                      <a:pt x="47" y="36"/>
                    </a:cubicBezTo>
                    <a:lnTo>
                      <a:pt x="47" y="3"/>
                    </a:lnTo>
                    <a:close/>
                  </a:path>
                </a:pathLst>
              </a:custGeom>
              <a:solidFill>
                <a:srgbClr val="98C27C"/>
              </a:solidFill>
              <a:ln w="9525">
                <a:noFill/>
                <a:round/>
                <a:headEnd/>
                <a:tailEnd/>
              </a:ln>
            </p:spPr>
            <p:txBody>
              <a:bodyPr/>
              <a:lstStyle/>
              <a:p>
                <a:endParaRPr lang="en-US"/>
              </a:p>
            </p:txBody>
          </p:sp>
          <p:sp>
            <p:nvSpPr>
              <p:cNvPr id="29186" name="Freeform 1357"/>
              <p:cNvSpPr>
                <a:spLocks/>
              </p:cNvSpPr>
              <p:nvPr/>
            </p:nvSpPr>
            <p:spPr bwMode="auto">
              <a:xfrm>
                <a:off x="1505" y="2198"/>
                <a:ext cx="98" cy="253"/>
              </a:xfrm>
              <a:custGeom>
                <a:avLst/>
                <a:gdLst>
                  <a:gd name="T0" fmla="*/ 316480 w 47"/>
                  <a:gd name="T1" fmla="*/ 17826 h 122"/>
                  <a:gd name="T2" fmla="*/ 304815 w 47"/>
                  <a:gd name="T3" fmla="*/ 0 h 122"/>
                  <a:gd name="T4" fmla="*/ 291967 w 47"/>
                  <a:gd name="T5" fmla="*/ 5788 h 122"/>
                  <a:gd name="T6" fmla="*/ 274634 w 47"/>
                  <a:gd name="T7" fmla="*/ 24891 h 122"/>
                  <a:gd name="T8" fmla="*/ 250473 w 47"/>
                  <a:gd name="T9" fmla="*/ 124874 h 122"/>
                  <a:gd name="T10" fmla="*/ 250473 w 47"/>
                  <a:gd name="T11" fmla="*/ 171088 h 122"/>
                  <a:gd name="T12" fmla="*/ 223632 w 47"/>
                  <a:gd name="T13" fmla="*/ 283852 h 122"/>
                  <a:gd name="T14" fmla="*/ 223632 w 47"/>
                  <a:gd name="T15" fmla="*/ 290139 h 122"/>
                  <a:gd name="T16" fmla="*/ 211457 w 47"/>
                  <a:gd name="T17" fmla="*/ 311926 h 122"/>
                  <a:gd name="T18" fmla="*/ 148908 w 47"/>
                  <a:gd name="T19" fmla="*/ 394359 h 122"/>
                  <a:gd name="T20" fmla="*/ 136568 w 47"/>
                  <a:gd name="T21" fmla="*/ 417628 h 122"/>
                  <a:gd name="T22" fmla="*/ 74680 w 47"/>
                  <a:gd name="T23" fmla="*/ 505844 h 122"/>
                  <a:gd name="T24" fmla="*/ 0 w 47"/>
                  <a:gd name="T25" fmla="*/ 753150 h 122"/>
                  <a:gd name="T26" fmla="*/ 12492 w 47"/>
                  <a:gd name="T27" fmla="*/ 766190 h 122"/>
                  <a:gd name="T28" fmla="*/ 26047 w 47"/>
                  <a:gd name="T29" fmla="*/ 766190 h 122"/>
                  <a:gd name="T30" fmla="*/ 48637 w 47"/>
                  <a:gd name="T31" fmla="*/ 747014 h 122"/>
                  <a:gd name="T32" fmla="*/ 80375 w 47"/>
                  <a:gd name="T33" fmla="*/ 671110 h 122"/>
                  <a:gd name="T34" fmla="*/ 122844 w 47"/>
                  <a:gd name="T35" fmla="*/ 542498 h 122"/>
                  <a:gd name="T36" fmla="*/ 181780 w 47"/>
                  <a:gd name="T37" fmla="*/ 465769 h 122"/>
                  <a:gd name="T38" fmla="*/ 203219 w 47"/>
                  <a:gd name="T39" fmla="*/ 442516 h 122"/>
                  <a:gd name="T40" fmla="*/ 230096 w 47"/>
                  <a:gd name="T41" fmla="*/ 394359 h 122"/>
                  <a:gd name="T42" fmla="*/ 262133 w 47"/>
                  <a:gd name="T43" fmla="*/ 346867 h 122"/>
                  <a:gd name="T44" fmla="*/ 269068 w 47"/>
                  <a:gd name="T45" fmla="*/ 346867 h 122"/>
                  <a:gd name="T46" fmla="*/ 284759 w 47"/>
                  <a:gd name="T47" fmla="*/ 317830 h 122"/>
                  <a:gd name="T48" fmla="*/ 291967 w 47"/>
                  <a:gd name="T49" fmla="*/ 304452 h 122"/>
                  <a:gd name="T50" fmla="*/ 291967 w 47"/>
                  <a:gd name="T51" fmla="*/ 253172 h 122"/>
                  <a:gd name="T52" fmla="*/ 310489 w 47"/>
                  <a:gd name="T53" fmla="*/ 235346 h 122"/>
                  <a:gd name="T54" fmla="*/ 316480 w 47"/>
                  <a:gd name="T55" fmla="*/ 229923 h 122"/>
                  <a:gd name="T56" fmla="*/ 316480 w 47"/>
                  <a:gd name="T57" fmla="*/ 229923 h 122"/>
                  <a:gd name="T58" fmla="*/ 316480 w 47"/>
                  <a:gd name="T59" fmla="*/ 17826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5" y="0"/>
                    </a:cubicBezTo>
                    <a:cubicBezTo>
                      <a:pt x="44" y="0"/>
                      <a:pt x="44" y="0"/>
                      <a:pt x="43" y="1"/>
                    </a:cubicBezTo>
                    <a:cubicBezTo>
                      <a:pt x="43" y="0"/>
                      <a:pt x="42" y="1"/>
                      <a:pt x="41" y="4"/>
                    </a:cubicBezTo>
                    <a:cubicBezTo>
                      <a:pt x="39" y="7"/>
                      <a:pt x="37" y="14"/>
                      <a:pt x="37" y="20"/>
                    </a:cubicBezTo>
                    <a:cubicBezTo>
                      <a:pt x="37" y="22"/>
                      <a:pt x="37" y="25"/>
                      <a:pt x="37" y="27"/>
                    </a:cubicBezTo>
                    <a:cubicBezTo>
                      <a:pt x="32" y="32"/>
                      <a:pt x="34" y="36"/>
                      <a:pt x="33" y="45"/>
                    </a:cubicBezTo>
                    <a:cubicBezTo>
                      <a:pt x="33" y="45"/>
                      <a:pt x="33" y="45"/>
                      <a:pt x="33" y="46"/>
                    </a:cubicBezTo>
                    <a:cubicBezTo>
                      <a:pt x="32" y="47"/>
                      <a:pt x="32" y="48"/>
                      <a:pt x="31" y="49"/>
                    </a:cubicBezTo>
                    <a:cubicBezTo>
                      <a:pt x="28" y="52"/>
                      <a:pt x="24" y="57"/>
                      <a:pt x="22" y="62"/>
                    </a:cubicBezTo>
                    <a:cubicBezTo>
                      <a:pt x="21" y="64"/>
                      <a:pt x="20" y="65"/>
                      <a:pt x="20" y="66"/>
                    </a:cubicBezTo>
                    <a:cubicBezTo>
                      <a:pt x="17" y="70"/>
                      <a:pt x="14" y="75"/>
                      <a:pt x="11" y="80"/>
                    </a:cubicBezTo>
                    <a:cubicBezTo>
                      <a:pt x="5" y="93"/>
                      <a:pt x="0" y="108"/>
                      <a:pt x="0" y="119"/>
                    </a:cubicBezTo>
                    <a:cubicBezTo>
                      <a:pt x="1" y="120"/>
                      <a:pt x="1" y="121"/>
                      <a:pt x="2" y="121"/>
                    </a:cubicBezTo>
                    <a:cubicBezTo>
                      <a:pt x="3" y="122"/>
                      <a:pt x="4" y="122"/>
                      <a:pt x="4" y="121"/>
                    </a:cubicBezTo>
                    <a:cubicBezTo>
                      <a:pt x="4" y="121"/>
                      <a:pt x="6" y="120"/>
                      <a:pt x="7" y="118"/>
                    </a:cubicBezTo>
                    <a:cubicBezTo>
                      <a:pt x="9" y="115"/>
                      <a:pt x="11" y="111"/>
                      <a:pt x="12" y="106"/>
                    </a:cubicBezTo>
                    <a:cubicBezTo>
                      <a:pt x="13" y="100"/>
                      <a:pt x="15" y="93"/>
                      <a:pt x="18" y="86"/>
                    </a:cubicBezTo>
                    <a:cubicBezTo>
                      <a:pt x="21" y="82"/>
                      <a:pt x="24" y="77"/>
                      <a:pt x="27" y="74"/>
                    </a:cubicBezTo>
                    <a:cubicBezTo>
                      <a:pt x="27" y="73"/>
                      <a:pt x="29" y="71"/>
                      <a:pt x="30" y="70"/>
                    </a:cubicBezTo>
                    <a:cubicBezTo>
                      <a:pt x="31" y="68"/>
                      <a:pt x="33" y="63"/>
                      <a:pt x="34" y="62"/>
                    </a:cubicBezTo>
                    <a:cubicBezTo>
                      <a:pt x="36" y="58"/>
                      <a:pt x="37" y="56"/>
                      <a:pt x="39" y="55"/>
                    </a:cubicBezTo>
                    <a:cubicBezTo>
                      <a:pt x="39" y="55"/>
                      <a:pt x="40" y="55"/>
                      <a:pt x="40" y="55"/>
                    </a:cubicBezTo>
                    <a:cubicBezTo>
                      <a:pt x="42" y="50"/>
                      <a:pt x="42" y="50"/>
                      <a:pt x="42" y="50"/>
                    </a:cubicBezTo>
                    <a:cubicBezTo>
                      <a:pt x="42" y="49"/>
                      <a:pt x="43" y="49"/>
                      <a:pt x="43" y="48"/>
                    </a:cubicBezTo>
                    <a:cubicBezTo>
                      <a:pt x="43" y="45"/>
                      <a:pt x="42" y="41"/>
                      <a:pt x="43" y="40"/>
                    </a:cubicBezTo>
                    <a:cubicBezTo>
                      <a:pt x="43" y="39"/>
                      <a:pt x="44" y="38"/>
                      <a:pt x="46" y="37"/>
                    </a:cubicBezTo>
                    <a:cubicBezTo>
                      <a:pt x="47" y="36"/>
                      <a:pt x="47" y="36"/>
                      <a:pt x="47" y="36"/>
                    </a:cubicBezTo>
                    <a:cubicBezTo>
                      <a:pt x="47" y="36"/>
                      <a:pt x="47" y="36"/>
                      <a:pt x="47" y="36"/>
                    </a:cubicBezTo>
                    <a:lnTo>
                      <a:pt x="47" y="3"/>
                    </a:lnTo>
                    <a:close/>
                  </a:path>
                </a:pathLst>
              </a:custGeom>
              <a:solidFill>
                <a:srgbClr val="99C27D"/>
              </a:solidFill>
              <a:ln w="9525">
                <a:noFill/>
                <a:round/>
                <a:headEnd/>
                <a:tailEnd/>
              </a:ln>
            </p:spPr>
            <p:txBody>
              <a:bodyPr/>
              <a:lstStyle/>
              <a:p>
                <a:endParaRPr lang="en-US"/>
              </a:p>
            </p:txBody>
          </p:sp>
          <p:sp>
            <p:nvSpPr>
              <p:cNvPr id="29187" name="Freeform 1358"/>
              <p:cNvSpPr>
                <a:spLocks/>
              </p:cNvSpPr>
              <p:nvPr/>
            </p:nvSpPr>
            <p:spPr bwMode="auto">
              <a:xfrm>
                <a:off x="1507" y="2198"/>
                <a:ext cx="96" cy="253"/>
              </a:xfrm>
              <a:custGeom>
                <a:avLst/>
                <a:gdLst>
                  <a:gd name="T0" fmla="*/ 313144 w 46"/>
                  <a:gd name="T1" fmla="*/ 17826 h 122"/>
                  <a:gd name="T2" fmla="*/ 301236 w 46"/>
                  <a:gd name="T3" fmla="*/ 0 h 122"/>
                  <a:gd name="T4" fmla="*/ 288236 w 46"/>
                  <a:gd name="T5" fmla="*/ 5788 h 122"/>
                  <a:gd name="T6" fmla="*/ 265212 w 46"/>
                  <a:gd name="T7" fmla="*/ 24891 h 122"/>
                  <a:gd name="T8" fmla="*/ 246507 w 46"/>
                  <a:gd name="T9" fmla="*/ 124874 h 122"/>
                  <a:gd name="T10" fmla="*/ 246507 w 46"/>
                  <a:gd name="T11" fmla="*/ 171088 h 122"/>
                  <a:gd name="T12" fmla="*/ 219193 w 46"/>
                  <a:gd name="T13" fmla="*/ 283852 h 122"/>
                  <a:gd name="T14" fmla="*/ 219193 w 46"/>
                  <a:gd name="T15" fmla="*/ 290139 h 122"/>
                  <a:gd name="T16" fmla="*/ 205152 w 46"/>
                  <a:gd name="T17" fmla="*/ 311926 h 122"/>
                  <a:gd name="T18" fmla="*/ 144342 w 46"/>
                  <a:gd name="T19" fmla="*/ 394359 h 122"/>
                  <a:gd name="T20" fmla="*/ 129809 w 46"/>
                  <a:gd name="T21" fmla="*/ 417628 h 122"/>
                  <a:gd name="T22" fmla="*/ 69164 w 46"/>
                  <a:gd name="T23" fmla="*/ 505844 h 122"/>
                  <a:gd name="T24" fmla="*/ 0 w 46"/>
                  <a:gd name="T25" fmla="*/ 753150 h 122"/>
                  <a:gd name="T26" fmla="*/ 6019 w 46"/>
                  <a:gd name="T27" fmla="*/ 766190 h 122"/>
                  <a:gd name="T28" fmla="*/ 20143 w 46"/>
                  <a:gd name="T29" fmla="*/ 766190 h 122"/>
                  <a:gd name="T30" fmla="*/ 42038 w 46"/>
                  <a:gd name="T31" fmla="*/ 747014 h 122"/>
                  <a:gd name="T32" fmla="*/ 75178 w 46"/>
                  <a:gd name="T33" fmla="*/ 671110 h 122"/>
                  <a:gd name="T34" fmla="*/ 114171 w 46"/>
                  <a:gd name="T35" fmla="*/ 542498 h 122"/>
                  <a:gd name="T36" fmla="*/ 177400 w 46"/>
                  <a:gd name="T37" fmla="*/ 460346 h 122"/>
                  <a:gd name="T38" fmla="*/ 198933 w 46"/>
                  <a:gd name="T39" fmla="*/ 442516 h 122"/>
                  <a:gd name="T40" fmla="*/ 226057 w 46"/>
                  <a:gd name="T41" fmla="*/ 394359 h 122"/>
                  <a:gd name="T42" fmla="*/ 258269 w 46"/>
                  <a:gd name="T43" fmla="*/ 346867 h 122"/>
                  <a:gd name="T44" fmla="*/ 265212 w 46"/>
                  <a:gd name="T45" fmla="*/ 346867 h 122"/>
                  <a:gd name="T46" fmla="*/ 281067 w 46"/>
                  <a:gd name="T47" fmla="*/ 317830 h 122"/>
                  <a:gd name="T48" fmla="*/ 288236 w 46"/>
                  <a:gd name="T49" fmla="*/ 304452 h 122"/>
                  <a:gd name="T50" fmla="*/ 288236 w 46"/>
                  <a:gd name="T51" fmla="*/ 253172 h 122"/>
                  <a:gd name="T52" fmla="*/ 307242 w 46"/>
                  <a:gd name="T53" fmla="*/ 235346 h 122"/>
                  <a:gd name="T54" fmla="*/ 313144 w 46"/>
                  <a:gd name="T55" fmla="*/ 229923 h 122"/>
                  <a:gd name="T56" fmla="*/ 313144 w 46"/>
                  <a:gd name="T57" fmla="*/ 229923 h 122"/>
                  <a:gd name="T58" fmla="*/ 313144 w 46"/>
                  <a:gd name="T59" fmla="*/ 17826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6" y="3"/>
                    </a:moveTo>
                    <a:cubicBezTo>
                      <a:pt x="46" y="2"/>
                      <a:pt x="45" y="1"/>
                      <a:pt x="44" y="0"/>
                    </a:cubicBezTo>
                    <a:cubicBezTo>
                      <a:pt x="43" y="0"/>
                      <a:pt x="42" y="0"/>
                      <a:pt x="42" y="1"/>
                    </a:cubicBezTo>
                    <a:cubicBezTo>
                      <a:pt x="42" y="0"/>
                      <a:pt x="41" y="1"/>
                      <a:pt x="39" y="4"/>
                    </a:cubicBezTo>
                    <a:cubicBezTo>
                      <a:pt x="38" y="8"/>
                      <a:pt x="36" y="15"/>
                      <a:pt x="36" y="20"/>
                    </a:cubicBezTo>
                    <a:cubicBezTo>
                      <a:pt x="36" y="22"/>
                      <a:pt x="36" y="25"/>
                      <a:pt x="36" y="27"/>
                    </a:cubicBezTo>
                    <a:cubicBezTo>
                      <a:pt x="31" y="32"/>
                      <a:pt x="33" y="37"/>
                      <a:pt x="32" y="45"/>
                    </a:cubicBezTo>
                    <a:cubicBezTo>
                      <a:pt x="32" y="45"/>
                      <a:pt x="32" y="45"/>
                      <a:pt x="32" y="46"/>
                    </a:cubicBezTo>
                    <a:cubicBezTo>
                      <a:pt x="31" y="47"/>
                      <a:pt x="31" y="48"/>
                      <a:pt x="30" y="49"/>
                    </a:cubicBezTo>
                    <a:cubicBezTo>
                      <a:pt x="27" y="52"/>
                      <a:pt x="23" y="57"/>
                      <a:pt x="21" y="62"/>
                    </a:cubicBezTo>
                    <a:cubicBezTo>
                      <a:pt x="20" y="64"/>
                      <a:pt x="19" y="65"/>
                      <a:pt x="19" y="66"/>
                    </a:cubicBezTo>
                    <a:cubicBezTo>
                      <a:pt x="16" y="70"/>
                      <a:pt x="13" y="75"/>
                      <a:pt x="10" y="80"/>
                    </a:cubicBezTo>
                    <a:cubicBezTo>
                      <a:pt x="4" y="93"/>
                      <a:pt x="0" y="108"/>
                      <a:pt x="0" y="119"/>
                    </a:cubicBezTo>
                    <a:cubicBezTo>
                      <a:pt x="0" y="120"/>
                      <a:pt x="0" y="121"/>
                      <a:pt x="1" y="121"/>
                    </a:cubicBezTo>
                    <a:cubicBezTo>
                      <a:pt x="2" y="122"/>
                      <a:pt x="3" y="122"/>
                      <a:pt x="3" y="121"/>
                    </a:cubicBezTo>
                    <a:cubicBezTo>
                      <a:pt x="4" y="120"/>
                      <a:pt x="5" y="120"/>
                      <a:pt x="6" y="118"/>
                    </a:cubicBezTo>
                    <a:cubicBezTo>
                      <a:pt x="8" y="115"/>
                      <a:pt x="10" y="111"/>
                      <a:pt x="11" y="106"/>
                    </a:cubicBezTo>
                    <a:cubicBezTo>
                      <a:pt x="12" y="100"/>
                      <a:pt x="14" y="93"/>
                      <a:pt x="17" y="86"/>
                    </a:cubicBezTo>
                    <a:cubicBezTo>
                      <a:pt x="20" y="82"/>
                      <a:pt x="22" y="77"/>
                      <a:pt x="26" y="73"/>
                    </a:cubicBezTo>
                    <a:cubicBezTo>
                      <a:pt x="26" y="72"/>
                      <a:pt x="28" y="71"/>
                      <a:pt x="29" y="70"/>
                    </a:cubicBezTo>
                    <a:cubicBezTo>
                      <a:pt x="30" y="68"/>
                      <a:pt x="32" y="63"/>
                      <a:pt x="33" y="62"/>
                    </a:cubicBezTo>
                    <a:cubicBezTo>
                      <a:pt x="34" y="58"/>
                      <a:pt x="36" y="56"/>
                      <a:pt x="38" y="55"/>
                    </a:cubicBezTo>
                    <a:cubicBezTo>
                      <a:pt x="38" y="55"/>
                      <a:pt x="39" y="55"/>
                      <a:pt x="39" y="55"/>
                    </a:cubicBezTo>
                    <a:cubicBezTo>
                      <a:pt x="41" y="50"/>
                      <a:pt x="41" y="50"/>
                      <a:pt x="41" y="50"/>
                    </a:cubicBezTo>
                    <a:cubicBezTo>
                      <a:pt x="41" y="49"/>
                      <a:pt x="41" y="49"/>
                      <a:pt x="42" y="48"/>
                    </a:cubicBezTo>
                    <a:cubicBezTo>
                      <a:pt x="42" y="45"/>
                      <a:pt x="41" y="41"/>
                      <a:pt x="42" y="40"/>
                    </a:cubicBezTo>
                    <a:cubicBezTo>
                      <a:pt x="42" y="39"/>
                      <a:pt x="43" y="38"/>
                      <a:pt x="45" y="37"/>
                    </a:cubicBezTo>
                    <a:cubicBezTo>
                      <a:pt x="46" y="36"/>
                      <a:pt x="46" y="36"/>
                      <a:pt x="46" y="36"/>
                    </a:cubicBezTo>
                    <a:cubicBezTo>
                      <a:pt x="46" y="36"/>
                      <a:pt x="46" y="36"/>
                      <a:pt x="46" y="36"/>
                    </a:cubicBezTo>
                    <a:lnTo>
                      <a:pt x="46" y="3"/>
                    </a:lnTo>
                    <a:close/>
                  </a:path>
                </a:pathLst>
              </a:custGeom>
              <a:solidFill>
                <a:srgbClr val="9AC37E"/>
              </a:solidFill>
              <a:ln w="9525">
                <a:noFill/>
                <a:round/>
                <a:headEnd/>
                <a:tailEnd/>
              </a:ln>
            </p:spPr>
            <p:txBody>
              <a:bodyPr/>
              <a:lstStyle/>
              <a:p>
                <a:endParaRPr lang="en-US"/>
              </a:p>
            </p:txBody>
          </p:sp>
          <p:sp>
            <p:nvSpPr>
              <p:cNvPr id="29188" name="Freeform 1359"/>
              <p:cNvSpPr>
                <a:spLocks/>
              </p:cNvSpPr>
              <p:nvPr/>
            </p:nvSpPr>
            <p:spPr bwMode="auto">
              <a:xfrm>
                <a:off x="1507" y="2198"/>
                <a:ext cx="96" cy="253"/>
              </a:xfrm>
              <a:custGeom>
                <a:avLst/>
                <a:gdLst>
                  <a:gd name="T0" fmla="*/ 307242 w 46"/>
                  <a:gd name="T1" fmla="*/ 17826 h 122"/>
                  <a:gd name="T2" fmla="*/ 301236 w 46"/>
                  <a:gd name="T3" fmla="*/ 0 h 122"/>
                  <a:gd name="T4" fmla="*/ 288236 w 46"/>
                  <a:gd name="T5" fmla="*/ 5788 h 122"/>
                  <a:gd name="T6" fmla="*/ 265212 w 46"/>
                  <a:gd name="T7" fmla="*/ 24891 h 122"/>
                  <a:gd name="T8" fmla="*/ 246507 w 46"/>
                  <a:gd name="T9" fmla="*/ 124874 h 122"/>
                  <a:gd name="T10" fmla="*/ 246507 w 46"/>
                  <a:gd name="T11" fmla="*/ 171088 h 122"/>
                  <a:gd name="T12" fmla="*/ 219193 w 46"/>
                  <a:gd name="T13" fmla="*/ 283852 h 122"/>
                  <a:gd name="T14" fmla="*/ 219193 w 46"/>
                  <a:gd name="T15" fmla="*/ 290139 h 122"/>
                  <a:gd name="T16" fmla="*/ 205152 w 46"/>
                  <a:gd name="T17" fmla="*/ 311926 h 122"/>
                  <a:gd name="T18" fmla="*/ 144342 w 46"/>
                  <a:gd name="T19" fmla="*/ 394359 h 122"/>
                  <a:gd name="T20" fmla="*/ 129809 w 46"/>
                  <a:gd name="T21" fmla="*/ 417628 h 122"/>
                  <a:gd name="T22" fmla="*/ 69164 w 46"/>
                  <a:gd name="T23" fmla="*/ 505844 h 122"/>
                  <a:gd name="T24" fmla="*/ 0 w 46"/>
                  <a:gd name="T25" fmla="*/ 753150 h 122"/>
                  <a:gd name="T26" fmla="*/ 6019 w 46"/>
                  <a:gd name="T27" fmla="*/ 766190 h 122"/>
                  <a:gd name="T28" fmla="*/ 20143 w 46"/>
                  <a:gd name="T29" fmla="*/ 766190 h 122"/>
                  <a:gd name="T30" fmla="*/ 42038 w 46"/>
                  <a:gd name="T31" fmla="*/ 747014 h 122"/>
                  <a:gd name="T32" fmla="*/ 75178 w 46"/>
                  <a:gd name="T33" fmla="*/ 671110 h 122"/>
                  <a:gd name="T34" fmla="*/ 114171 w 46"/>
                  <a:gd name="T35" fmla="*/ 542498 h 122"/>
                  <a:gd name="T36" fmla="*/ 170517 w 46"/>
                  <a:gd name="T37" fmla="*/ 460346 h 122"/>
                  <a:gd name="T38" fmla="*/ 198933 w 46"/>
                  <a:gd name="T39" fmla="*/ 442516 h 122"/>
                  <a:gd name="T40" fmla="*/ 226057 w 46"/>
                  <a:gd name="T41" fmla="*/ 394359 h 122"/>
                  <a:gd name="T42" fmla="*/ 258269 w 46"/>
                  <a:gd name="T43" fmla="*/ 346867 h 122"/>
                  <a:gd name="T44" fmla="*/ 265212 w 46"/>
                  <a:gd name="T45" fmla="*/ 346867 h 122"/>
                  <a:gd name="T46" fmla="*/ 281067 w 46"/>
                  <a:gd name="T47" fmla="*/ 317830 h 122"/>
                  <a:gd name="T48" fmla="*/ 281067 w 46"/>
                  <a:gd name="T49" fmla="*/ 304452 h 122"/>
                  <a:gd name="T50" fmla="*/ 288236 w 46"/>
                  <a:gd name="T51" fmla="*/ 253172 h 122"/>
                  <a:gd name="T52" fmla="*/ 307242 w 46"/>
                  <a:gd name="T53" fmla="*/ 235346 h 122"/>
                  <a:gd name="T54" fmla="*/ 313144 w 46"/>
                  <a:gd name="T55" fmla="*/ 229923 h 122"/>
                  <a:gd name="T56" fmla="*/ 313144 w 46"/>
                  <a:gd name="T57" fmla="*/ 221985 h 122"/>
                  <a:gd name="T58" fmla="*/ 307242 w 46"/>
                  <a:gd name="T59" fmla="*/ 17826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3"/>
                    </a:moveTo>
                    <a:cubicBezTo>
                      <a:pt x="45" y="2"/>
                      <a:pt x="45" y="1"/>
                      <a:pt x="44" y="0"/>
                    </a:cubicBezTo>
                    <a:cubicBezTo>
                      <a:pt x="43" y="0"/>
                      <a:pt x="42" y="0"/>
                      <a:pt x="42" y="1"/>
                    </a:cubicBezTo>
                    <a:cubicBezTo>
                      <a:pt x="42" y="0"/>
                      <a:pt x="41" y="1"/>
                      <a:pt x="39" y="4"/>
                    </a:cubicBezTo>
                    <a:cubicBezTo>
                      <a:pt x="38" y="8"/>
                      <a:pt x="36" y="15"/>
                      <a:pt x="36" y="20"/>
                    </a:cubicBezTo>
                    <a:cubicBezTo>
                      <a:pt x="36" y="23"/>
                      <a:pt x="36" y="25"/>
                      <a:pt x="36" y="27"/>
                    </a:cubicBezTo>
                    <a:cubicBezTo>
                      <a:pt x="31" y="32"/>
                      <a:pt x="33" y="37"/>
                      <a:pt x="32" y="45"/>
                    </a:cubicBezTo>
                    <a:cubicBezTo>
                      <a:pt x="32" y="45"/>
                      <a:pt x="32" y="45"/>
                      <a:pt x="32" y="46"/>
                    </a:cubicBezTo>
                    <a:cubicBezTo>
                      <a:pt x="31" y="47"/>
                      <a:pt x="31" y="48"/>
                      <a:pt x="30" y="49"/>
                    </a:cubicBezTo>
                    <a:cubicBezTo>
                      <a:pt x="27" y="52"/>
                      <a:pt x="23" y="57"/>
                      <a:pt x="21" y="62"/>
                    </a:cubicBezTo>
                    <a:cubicBezTo>
                      <a:pt x="20" y="64"/>
                      <a:pt x="19" y="65"/>
                      <a:pt x="19" y="66"/>
                    </a:cubicBezTo>
                    <a:cubicBezTo>
                      <a:pt x="16" y="71"/>
                      <a:pt x="13" y="75"/>
                      <a:pt x="10" y="80"/>
                    </a:cubicBezTo>
                    <a:cubicBezTo>
                      <a:pt x="4" y="93"/>
                      <a:pt x="0" y="108"/>
                      <a:pt x="0" y="119"/>
                    </a:cubicBezTo>
                    <a:cubicBezTo>
                      <a:pt x="0" y="120"/>
                      <a:pt x="0" y="121"/>
                      <a:pt x="1" y="121"/>
                    </a:cubicBezTo>
                    <a:cubicBezTo>
                      <a:pt x="2" y="122"/>
                      <a:pt x="3" y="122"/>
                      <a:pt x="3" y="121"/>
                    </a:cubicBezTo>
                    <a:cubicBezTo>
                      <a:pt x="4" y="120"/>
                      <a:pt x="5" y="119"/>
                      <a:pt x="6" y="118"/>
                    </a:cubicBezTo>
                    <a:cubicBezTo>
                      <a:pt x="8" y="115"/>
                      <a:pt x="10" y="111"/>
                      <a:pt x="11" y="106"/>
                    </a:cubicBezTo>
                    <a:cubicBezTo>
                      <a:pt x="12" y="100"/>
                      <a:pt x="14" y="93"/>
                      <a:pt x="17" y="86"/>
                    </a:cubicBezTo>
                    <a:cubicBezTo>
                      <a:pt x="20" y="81"/>
                      <a:pt x="22" y="77"/>
                      <a:pt x="25" y="73"/>
                    </a:cubicBezTo>
                    <a:cubicBezTo>
                      <a:pt x="26" y="72"/>
                      <a:pt x="28" y="71"/>
                      <a:pt x="29" y="70"/>
                    </a:cubicBezTo>
                    <a:cubicBezTo>
                      <a:pt x="30" y="68"/>
                      <a:pt x="31" y="63"/>
                      <a:pt x="33" y="62"/>
                    </a:cubicBezTo>
                    <a:cubicBezTo>
                      <a:pt x="34" y="58"/>
                      <a:pt x="36" y="56"/>
                      <a:pt x="38" y="55"/>
                    </a:cubicBezTo>
                    <a:cubicBezTo>
                      <a:pt x="38" y="55"/>
                      <a:pt x="39" y="55"/>
                      <a:pt x="39" y="55"/>
                    </a:cubicBezTo>
                    <a:cubicBezTo>
                      <a:pt x="41" y="50"/>
                      <a:pt x="41" y="50"/>
                      <a:pt x="41" y="50"/>
                    </a:cubicBezTo>
                    <a:cubicBezTo>
                      <a:pt x="41" y="49"/>
                      <a:pt x="41" y="49"/>
                      <a:pt x="41" y="48"/>
                    </a:cubicBezTo>
                    <a:cubicBezTo>
                      <a:pt x="42" y="45"/>
                      <a:pt x="41" y="41"/>
                      <a:pt x="42" y="40"/>
                    </a:cubicBezTo>
                    <a:cubicBezTo>
                      <a:pt x="42" y="39"/>
                      <a:pt x="43" y="38"/>
                      <a:pt x="45" y="37"/>
                    </a:cubicBezTo>
                    <a:cubicBezTo>
                      <a:pt x="46" y="36"/>
                      <a:pt x="46" y="36"/>
                      <a:pt x="46" y="36"/>
                    </a:cubicBezTo>
                    <a:cubicBezTo>
                      <a:pt x="46" y="35"/>
                      <a:pt x="46" y="35"/>
                      <a:pt x="46" y="35"/>
                    </a:cubicBezTo>
                    <a:lnTo>
                      <a:pt x="45" y="3"/>
                    </a:lnTo>
                    <a:close/>
                  </a:path>
                </a:pathLst>
              </a:custGeom>
              <a:solidFill>
                <a:srgbClr val="9BC37F"/>
              </a:solidFill>
              <a:ln w="9525">
                <a:noFill/>
                <a:round/>
                <a:headEnd/>
                <a:tailEnd/>
              </a:ln>
            </p:spPr>
            <p:txBody>
              <a:bodyPr/>
              <a:lstStyle/>
              <a:p>
                <a:endParaRPr lang="en-US"/>
              </a:p>
            </p:txBody>
          </p:sp>
          <p:sp>
            <p:nvSpPr>
              <p:cNvPr id="29189" name="Freeform 1360"/>
              <p:cNvSpPr>
                <a:spLocks/>
              </p:cNvSpPr>
              <p:nvPr/>
            </p:nvSpPr>
            <p:spPr bwMode="auto">
              <a:xfrm>
                <a:off x="1507" y="2198"/>
                <a:ext cx="96" cy="253"/>
              </a:xfrm>
              <a:custGeom>
                <a:avLst/>
                <a:gdLst>
                  <a:gd name="T0" fmla="*/ 307242 w 46"/>
                  <a:gd name="T1" fmla="*/ 17826 h 122"/>
                  <a:gd name="T2" fmla="*/ 301236 w 46"/>
                  <a:gd name="T3" fmla="*/ 0 h 122"/>
                  <a:gd name="T4" fmla="*/ 288236 w 46"/>
                  <a:gd name="T5" fmla="*/ 5788 h 122"/>
                  <a:gd name="T6" fmla="*/ 265212 w 46"/>
                  <a:gd name="T7" fmla="*/ 24891 h 122"/>
                  <a:gd name="T8" fmla="*/ 246507 w 46"/>
                  <a:gd name="T9" fmla="*/ 124874 h 122"/>
                  <a:gd name="T10" fmla="*/ 246507 w 46"/>
                  <a:gd name="T11" fmla="*/ 171088 h 122"/>
                  <a:gd name="T12" fmla="*/ 219193 w 46"/>
                  <a:gd name="T13" fmla="*/ 283852 h 122"/>
                  <a:gd name="T14" fmla="*/ 219193 w 46"/>
                  <a:gd name="T15" fmla="*/ 290139 h 122"/>
                  <a:gd name="T16" fmla="*/ 205152 w 46"/>
                  <a:gd name="T17" fmla="*/ 311926 h 122"/>
                  <a:gd name="T18" fmla="*/ 144342 w 46"/>
                  <a:gd name="T19" fmla="*/ 394359 h 122"/>
                  <a:gd name="T20" fmla="*/ 129809 w 46"/>
                  <a:gd name="T21" fmla="*/ 417628 h 122"/>
                  <a:gd name="T22" fmla="*/ 69164 w 46"/>
                  <a:gd name="T23" fmla="*/ 505844 h 122"/>
                  <a:gd name="T24" fmla="*/ 0 w 46"/>
                  <a:gd name="T25" fmla="*/ 753150 h 122"/>
                  <a:gd name="T26" fmla="*/ 6019 w 46"/>
                  <a:gd name="T27" fmla="*/ 772370 h 122"/>
                  <a:gd name="T28" fmla="*/ 20143 w 46"/>
                  <a:gd name="T29" fmla="*/ 766190 h 122"/>
                  <a:gd name="T30" fmla="*/ 42038 w 46"/>
                  <a:gd name="T31" fmla="*/ 747014 h 122"/>
                  <a:gd name="T32" fmla="*/ 75178 w 46"/>
                  <a:gd name="T33" fmla="*/ 671110 h 122"/>
                  <a:gd name="T34" fmla="*/ 114171 w 46"/>
                  <a:gd name="T35" fmla="*/ 542498 h 122"/>
                  <a:gd name="T36" fmla="*/ 170517 w 46"/>
                  <a:gd name="T37" fmla="*/ 460346 h 122"/>
                  <a:gd name="T38" fmla="*/ 198933 w 46"/>
                  <a:gd name="T39" fmla="*/ 442516 h 122"/>
                  <a:gd name="T40" fmla="*/ 226057 w 46"/>
                  <a:gd name="T41" fmla="*/ 394359 h 122"/>
                  <a:gd name="T42" fmla="*/ 258269 w 46"/>
                  <a:gd name="T43" fmla="*/ 346867 h 122"/>
                  <a:gd name="T44" fmla="*/ 265212 w 46"/>
                  <a:gd name="T45" fmla="*/ 346867 h 122"/>
                  <a:gd name="T46" fmla="*/ 281067 w 46"/>
                  <a:gd name="T47" fmla="*/ 317830 h 122"/>
                  <a:gd name="T48" fmla="*/ 281067 w 46"/>
                  <a:gd name="T49" fmla="*/ 304452 h 122"/>
                  <a:gd name="T50" fmla="*/ 288236 w 46"/>
                  <a:gd name="T51" fmla="*/ 253172 h 122"/>
                  <a:gd name="T52" fmla="*/ 307242 w 46"/>
                  <a:gd name="T53" fmla="*/ 235346 h 122"/>
                  <a:gd name="T54" fmla="*/ 313144 w 46"/>
                  <a:gd name="T55" fmla="*/ 229923 h 122"/>
                  <a:gd name="T56" fmla="*/ 313144 w 46"/>
                  <a:gd name="T57" fmla="*/ 221985 h 122"/>
                  <a:gd name="T58" fmla="*/ 307242 w 46"/>
                  <a:gd name="T59" fmla="*/ 17826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3"/>
                    </a:moveTo>
                    <a:cubicBezTo>
                      <a:pt x="45" y="1"/>
                      <a:pt x="45" y="1"/>
                      <a:pt x="44" y="0"/>
                    </a:cubicBezTo>
                    <a:cubicBezTo>
                      <a:pt x="43" y="0"/>
                      <a:pt x="42" y="0"/>
                      <a:pt x="42" y="1"/>
                    </a:cubicBezTo>
                    <a:cubicBezTo>
                      <a:pt x="42" y="0"/>
                      <a:pt x="41" y="1"/>
                      <a:pt x="39" y="4"/>
                    </a:cubicBezTo>
                    <a:cubicBezTo>
                      <a:pt x="38" y="8"/>
                      <a:pt x="36" y="15"/>
                      <a:pt x="36" y="20"/>
                    </a:cubicBezTo>
                    <a:cubicBezTo>
                      <a:pt x="36" y="23"/>
                      <a:pt x="36" y="25"/>
                      <a:pt x="36" y="27"/>
                    </a:cubicBezTo>
                    <a:cubicBezTo>
                      <a:pt x="31" y="32"/>
                      <a:pt x="33" y="37"/>
                      <a:pt x="32" y="45"/>
                    </a:cubicBezTo>
                    <a:cubicBezTo>
                      <a:pt x="32" y="45"/>
                      <a:pt x="32" y="45"/>
                      <a:pt x="32" y="46"/>
                    </a:cubicBezTo>
                    <a:cubicBezTo>
                      <a:pt x="31" y="47"/>
                      <a:pt x="31" y="48"/>
                      <a:pt x="30" y="49"/>
                    </a:cubicBezTo>
                    <a:cubicBezTo>
                      <a:pt x="27" y="52"/>
                      <a:pt x="23" y="57"/>
                      <a:pt x="21" y="62"/>
                    </a:cubicBezTo>
                    <a:cubicBezTo>
                      <a:pt x="20" y="64"/>
                      <a:pt x="19" y="65"/>
                      <a:pt x="19" y="66"/>
                    </a:cubicBezTo>
                    <a:cubicBezTo>
                      <a:pt x="16" y="71"/>
                      <a:pt x="13" y="75"/>
                      <a:pt x="10" y="80"/>
                    </a:cubicBezTo>
                    <a:cubicBezTo>
                      <a:pt x="4" y="93"/>
                      <a:pt x="0" y="108"/>
                      <a:pt x="0" y="119"/>
                    </a:cubicBezTo>
                    <a:cubicBezTo>
                      <a:pt x="0" y="120"/>
                      <a:pt x="0" y="121"/>
                      <a:pt x="1" y="122"/>
                    </a:cubicBezTo>
                    <a:cubicBezTo>
                      <a:pt x="2" y="122"/>
                      <a:pt x="3" y="122"/>
                      <a:pt x="3" y="121"/>
                    </a:cubicBezTo>
                    <a:cubicBezTo>
                      <a:pt x="4" y="120"/>
                      <a:pt x="5" y="119"/>
                      <a:pt x="6" y="118"/>
                    </a:cubicBezTo>
                    <a:cubicBezTo>
                      <a:pt x="8" y="115"/>
                      <a:pt x="10" y="111"/>
                      <a:pt x="11" y="106"/>
                    </a:cubicBezTo>
                    <a:cubicBezTo>
                      <a:pt x="12" y="100"/>
                      <a:pt x="14" y="93"/>
                      <a:pt x="17" y="86"/>
                    </a:cubicBezTo>
                    <a:cubicBezTo>
                      <a:pt x="20" y="81"/>
                      <a:pt x="22" y="77"/>
                      <a:pt x="25" y="73"/>
                    </a:cubicBezTo>
                    <a:cubicBezTo>
                      <a:pt x="26" y="72"/>
                      <a:pt x="28" y="71"/>
                      <a:pt x="29" y="70"/>
                    </a:cubicBezTo>
                    <a:cubicBezTo>
                      <a:pt x="30" y="68"/>
                      <a:pt x="31" y="63"/>
                      <a:pt x="33" y="62"/>
                    </a:cubicBezTo>
                    <a:cubicBezTo>
                      <a:pt x="34" y="58"/>
                      <a:pt x="36" y="56"/>
                      <a:pt x="38" y="55"/>
                    </a:cubicBezTo>
                    <a:cubicBezTo>
                      <a:pt x="38" y="55"/>
                      <a:pt x="38" y="55"/>
                      <a:pt x="39" y="55"/>
                    </a:cubicBezTo>
                    <a:cubicBezTo>
                      <a:pt x="41" y="50"/>
                      <a:pt x="41" y="50"/>
                      <a:pt x="41" y="50"/>
                    </a:cubicBezTo>
                    <a:cubicBezTo>
                      <a:pt x="41" y="49"/>
                      <a:pt x="41" y="49"/>
                      <a:pt x="41" y="48"/>
                    </a:cubicBezTo>
                    <a:cubicBezTo>
                      <a:pt x="42" y="45"/>
                      <a:pt x="41" y="41"/>
                      <a:pt x="42" y="40"/>
                    </a:cubicBezTo>
                    <a:cubicBezTo>
                      <a:pt x="42" y="39"/>
                      <a:pt x="43" y="38"/>
                      <a:pt x="45" y="37"/>
                    </a:cubicBezTo>
                    <a:cubicBezTo>
                      <a:pt x="46" y="36"/>
                      <a:pt x="46" y="36"/>
                      <a:pt x="46" y="36"/>
                    </a:cubicBezTo>
                    <a:cubicBezTo>
                      <a:pt x="46" y="35"/>
                      <a:pt x="46" y="35"/>
                      <a:pt x="46" y="35"/>
                    </a:cubicBezTo>
                    <a:lnTo>
                      <a:pt x="45" y="3"/>
                    </a:lnTo>
                    <a:close/>
                  </a:path>
                </a:pathLst>
              </a:custGeom>
              <a:solidFill>
                <a:srgbClr val="9CC380"/>
              </a:solidFill>
              <a:ln w="9525">
                <a:noFill/>
                <a:round/>
                <a:headEnd/>
                <a:tailEnd/>
              </a:ln>
            </p:spPr>
            <p:txBody>
              <a:bodyPr/>
              <a:lstStyle/>
              <a:p>
                <a:endParaRPr lang="en-US"/>
              </a:p>
            </p:txBody>
          </p:sp>
          <p:sp>
            <p:nvSpPr>
              <p:cNvPr id="29190" name="Freeform 1361"/>
              <p:cNvSpPr>
                <a:spLocks/>
              </p:cNvSpPr>
              <p:nvPr/>
            </p:nvSpPr>
            <p:spPr bwMode="auto">
              <a:xfrm>
                <a:off x="1507" y="2198"/>
                <a:ext cx="96" cy="253"/>
              </a:xfrm>
              <a:custGeom>
                <a:avLst/>
                <a:gdLst>
                  <a:gd name="T0" fmla="*/ 307242 w 46"/>
                  <a:gd name="T1" fmla="*/ 17826 h 122"/>
                  <a:gd name="T2" fmla="*/ 301236 w 46"/>
                  <a:gd name="T3" fmla="*/ 0 h 122"/>
                  <a:gd name="T4" fmla="*/ 288236 w 46"/>
                  <a:gd name="T5" fmla="*/ 5788 h 122"/>
                  <a:gd name="T6" fmla="*/ 265212 w 46"/>
                  <a:gd name="T7" fmla="*/ 24891 h 122"/>
                  <a:gd name="T8" fmla="*/ 246507 w 46"/>
                  <a:gd name="T9" fmla="*/ 134086 h 122"/>
                  <a:gd name="T10" fmla="*/ 252217 w 46"/>
                  <a:gd name="T11" fmla="*/ 171088 h 122"/>
                  <a:gd name="T12" fmla="*/ 219193 w 46"/>
                  <a:gd name="T13" fmla="*/ 283852 h 122"/>
                  <a:gd name="T14" fmla="*/ 219193 w 46"/>
                  <a:gd name="T15" fmla="*/ 290139 h 122"/>
                  <a:gd name="T16" fmla="*/ 205152 w 46"/>
                  <a:gd name="T17" fmla="*/ 311926 h 122"/>
                  <a:gd name="T18" fmla="*/ 144342 w 46"/>
                  <a:gd name="T19" fmla="*/ 394359 h 122"/>
                  <a:gd name="T20" fmla="*/ 129809 w 46"/>
                  <a:gd name="T21" fmla="*/ 417628 h 122"/>
                  <a:gd name="T22" fmla="*/ 69164 w 46"/>
                  <a:gd name="T23" fmla="*/ 505844 h 122"/>
                  <a:gd name="T24" fmla="*/ 0 w 46"/>
                  <a:gd name="T25" fmla="*/ 753150 h 122"/>
                  <a:gd name="T26" fmla="*/ 6019 w 46"/>
                  <a:gd name="T27" fmla="*/ 772370 h 122"/>
                  <a:gd name="T28" fmla="*/ 20143 w 46"/>
                  <a:gd name="T29" fmla="*/ 766190 h 122"/>
                  <a:gd name="T30" fmla="*/ 42038 w 46"/>
                  <a:gd name="T31" fmla="*/ 747014 h 122"/>
                  <a:gd name="T32" fmla="*/ 75178 w 46"/>
                  <a:gd name="T33" fmla="*/ 671110 h 122"/>
                  <a:gd name="T34" fmla="*/ 114171 w 46"/>
                  <a:gd name="T35" fmla="*/ 542498 h 122"/>
                  <a:gd name="T36" fmla="*/ 170517 w 46"/>
                  <a:gd name="T37" fmla="*/ 460346 h 122"/>
                  <a:gd name="T38" fmla="*/ 198933 w 46"/>
                  <a:gd name="T39" fmla="*/ 442516 h 122"/>
                  <a:gd name="T40" fmla="*/ 226057 w 46"/>
                  <a:gd name="T41" fmla="*/ 394359 h 122"/>
                  <a:gd name="T42" fmla="*/ 258269 w 46"/>
                  <a:gd name="T43" fmla="*/ 346867 h 122"/>
                  <a:gd name="T44" fmla="*/ 258269 w 46"/>
                  <a:gd name="T45" fmla="*/ 346867 h 122"/>
                  <a:gd name="T46" fmla="*/ 281067 w 46"/>
                  <a:gd name="T47" fmla="*/ 317830 h 122"/>
                  <a:gd name="T48" fmla="*/ 281067 w 46"/>
                  <a:gd name="T49" fmla="*/ 304452 h 122"/>
                  <a:gd name="T50" fmla="*/ 288236 w 46"/>
                  <a:gd name="T51" fmla="*/ 253172 h 122"/>
                  <a:gd name="T52" fmla="*/ 307242 w 46"/>
                  <a:gd name="T53" fmla="*/ 235346 h 122"/>
                  <a:gd name="T54" fmla="*/ 313144 w 46"/>
                  <a:gd name="T55" fmla="*/ 229923 h 122"/>
                  <a:gd name="T56" fmla="*/ 313144 w 46"/>
                  <a:gd name="T57" fmla="*/ 221985 h 122"/>
                  <a:gd name="T58" fmla="*/ 307242 w 46"/>
                  <a:gd name="T59" fmla="*/ 17826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3"/>
                    </a:moveTo>
                    <a:cubicBezTo>
                      <a:pt x="45" y="1"/>
                      <a:pt x="45" y="1"/>
                      <a:pt x="44" y="0"/>
                    </a:cubicBezTo>
                    <a:cubicBezTo>
                      <a:pt x="43" y="0"/>
                      <a:pt x="42" y="0"/>
                      <a:pt x="42" y="1"/>
                    </a:cubicBezTo>
                    <a:cubicBezTo>
                      <a:pt x="42" y="0"/>
                      <a:pt x="41" y="1"/>
                      <a:pt x="39" y="4"/>
                    </a:cubicBezTo>
                    <a:cubicBezTo>
                      <a:pt x="38" y="8"/>
                      <a:pt x="36" y="15"/>
                      <a:pt x="36" y="21"/>
                    </a:cubicBezTo>
                    <a:cubicBezTo>
                      <a:pt x="36" y="23"/>
                      <a:pt x="37" y="25"/>
                      <a:pt x="37" y="27"/>
                    </a:cubicBezTo>
                    <a:cubicBezTo>
                      <a:pt x="31" y="32"/>
                      <a:pt x="33" y="37"/>
                      <a:pt x="32" y="45"/>
                    </a:cubicBezTo>
                    <a:cubicBezTo>
                      <a:pt x="32" y="45"/>
                      <a:pt x="32" y="46"/>
                      <a:pt x="32" y="46"/>
                    </a:cubicBezTo>
                    <a:cubicBezTo>
                      <a:pt x="31" y="47"/>
                      <a:pt x="31" y="48"/>
                      <a:pt x="30" y="49"/>
                    </a:cubicBezTo>
                    <a:cubicBezTo>
                      <a:pt x="27" y="52"/>
                      <a:pt x="23" y="57"/>
                      <a:pt x="21" y="62"/>
                    </a:cubicBezTo>
                    <a:cubicBezTo>
                      <a:pt x="20" y="64"/>
                      <a:pt x="19" y="65"/>
                      <a:pt x="19" y="66"/>
                    </a:cubicBezTo>
                    <a:cubicBezTo>
                      <a:pt x="16" y="71"/>
                      <a:pt x="13" y="75"/>
                      <a:pt x="10" y="80"/>
                    </a:cubicBezTo>
                    <a:cubicBezTo>
                      <a:pt x="4" y="93"/>
                      <a:pt x="0" y="108"/>
                      <a:pt x="0" y="119"/>
                    </a:cubicBezTo>
                    <a:cubicBezTo>
                      <a:pt x="0" y="120"/>
                      <a:pt x="0" y="121"/>
                      <a:pt x="1" y="122"/>
                    </a:cubicBezTo>
                    <a:cubicBezTo>
                      <a:pt x="2" y="122"/>
                      <a:pt x="3" y="122"/>
                      <a:pt x="3" y="121"/>
                    </a:cubicBezTo>
                    <a:cubicBezTo>
                      <a:pt x="4" y="120"/>
                      <a:pt x="5" y="119"/>
                      <a:pt x="6" y="118"/>
                    </a:cubicBezTo>
                    <a:cubicBezTo>
                      <a:pt x="8" y="115"/>
                      <a:pt x="10" y="111"/>
                      <a:pt x="11" y="106"/>
                    </a:cubicBezTo>
                    <a:cubicBezTo>
                      <a:pt x="12" y="99"/>
                      <a:pt x="14" y="93"/>
                      <a:pt x="17" y="86"/>
                    </a:cubicBezTo>
                    <a:cubicBezTo>
                      <a:pt x="20" y="81"/>
                      <a:pt x="22" y="77"/>
                      <a:pt x="25" y="73"/>
                    </a:cubicBezTo>
                    <a:cubicBezTo>
                      <a:pt x="26" y="72"/>
                      <a:pt x="28" y="71"/>
                      <a:pt x="29" y="70"/>
                    </a:cubicBezTo>
                    <a:cubicBezTo>
                      <a:pt x="30" y="68"/>
                      <a:pt x="31" y="63"/>
                      <a:pt x="33" y="62"/>
                    </a:cubicBezTo>
                    <a:cubicBezTo>
                      <a:pt x="34" y="58"/>
                      <a:pt x="36" y="56"/>
                      <a:pt x="38" y="55"/>
                    </a:cubicBezTo>
                    <a:cubicBezTo>
                      <a:pt x="38" y="55"/>
                      <a:pt x="38" y="55"/>
                      <a:pt x="38" y="55"/>
                    </a:cubicBezTo>
                    <a:cubicBezTo>
                      <a:pt x="41" y="50"/>
                      <a:pt x="41" y="50"/>
                      <a:pt x="41" y="50"/>
                    </a:cubicBezTo>
                    <a:cubicBezTo>
                      <a:pt x="41" y="49"/>
                      <a:pt x="41" y="49"/>
                      <a:pt x="41" y="48"/>
                    </a:cubicBezTo>
                    <a:cubicBezTo>
                      <a:pt x="42" y="45"/>
                      <a:pt x="41" y="41"/>
                      <a:pt x="42" y="40"/>
                    </a:cubicBezTo>
                    <a:cubicBezTo>
                      <a:pt x="42" y="39"/>
                      <a:pt x="43" y="38"/>
                      <a:pt x="45" y="37"/>
                    </a:cubicBezTo>
                    <a:cubicBezTo>
                      <a:pt x="46" y="36"/>
                      <a:pt x="46" y="36"/>
                      <a:pt x="46" y="36"/>
                    </a:cubicBezTo>
                    <a:cubicBezTo>
                      <a:pt x="46" y="35"/>
                      <a:pt x="46" y="35"/>
                      <a:pt x="46" y="35"/>
                    </a:cubicBezTo>
                    <a:lnTo>
                      <a:pt x="45" y="3"/>
                    </a:lnTo>
                    <a:close/>
                  </a:path>
                </a:pathLst>
              </a:custGeom>
              <a:solidFill>
                <a:srgbClr val="9DC581"/>
              </a:solidFill>
              <a:ln w="9525">
                <a:noFill/>
                <a:round/>
                <a:headEnd/>
                <a:tailEnd/>
              </a:ln>
            </p:spPr>
            <p:txBody>
              <a:bodyPr/>
              <a:lstStyle/>
              <a:p>
                <a:endParaRPr lang="en-US"/>
              </a:p>
            </p:txBody>
          </p:sp>
          <p:sp>
            <p:nvSpPr>
              <p:cNvPr id="29191" name="Freeform 1362"/>
              <p:cNvSpPr>
                <a:spLocks/>
              </p:cNvSpPr>
              <p:nvPr/>
            </p:nvSpPr>
            <p:spPr bwMode="auto">
              <a:xfrm>
                <a:off x="1507" y="2198"/>
                <a:ext cx="96" cy="253"/>
              </a:xfrm>
              <a:custGeom>
                <a:avLst/>
                <a:gdLst>
                  <a:gd name="T0" fmla="*/ 307242 w 46"/>
                  <a:gd name="T1" fmla="*/ 17826 h 122"/>
                  <a:gd name="T2" fmla="*/ 301236 w 46"/>
                  <a:gd name="T3" fmla="*/ 0 h 122"/>
                  <a:gd name="T4" fmla="*/ 288236 w 46"/>
                  <a:gd name="T5" fmla="*/ 5788 h 122"/>
                  <a:gd name="T6" fmla="*/ 265212 w 46"/>
                  <a:gd name="T7" fmla="*/ 24891 h 122"/>
                  <a:gd name="T8" fmla="*/ 246507 w 46"/>
                  <a:gd name="T9" fmla="*/ 134086 h 122"/>
                  <a:gd name="T10" fmla="*/ 252217 w 46"/>
                  <a:gd name="T11" fmla="*/ 171088 h 122"/>
                  <a:gd name="T12" fmla="*/ 219193 w 46"/>
                  <a:gd name="T13" fmla="*/ 283852 h 122"/>
                  <a:gd name="T14" fmla="*/ 219193 w 46"/>
                  <a:gd name="T15" fmla="*/ 290139 h 122"/>
                  <a:gd name="T16" fmla="*/ 213506 w 46"/>
                  <a:gd name="T17" fmla="*/ 311926 h 122"/>
                  <a:gd name="T18" fmla="*/ 144342 w 46"/>
                  <a:gd name="T19" fmla="*/ 394359 h 122"/>
                  <a:gd name="T20" fmla="*/ 129809 w 46"/>
                  <a:gd name="T21" fmla="*/ 423379 h 122"/>
                  <a:gd name="T22" fmla="*/ 69164 w 46"/>
                  <a:gd name="T23" fmla="*/ 505844 h 122"/>
                  <a:gd name="T24" fmla="*/ 0 w 46"/>
                  <a:gd name="T25" fmla="*/ 753150 h 122"/>
                  <a:gd name="T26" fmla="*/ 6019 w 46"/>
                  <a:gd name="T27" fmla="*/ 772370 h 122"/>
                  <a:gd name="T28" fmla="*/ 20143 w 46"/>
                  <a:gd name="T29" fmla="*/ 766190 h 122"/>
                  <a:gd name="T30" fmla="*/ 42038 w 46"/>
                  <a:gd name="T31" fmla="*/ 747014 h 122"/>
                  <a:gd name="T32" fmla="*/ 75178 w 46"/>
                  <a:gd name="T33" fmla="*/ 671110 h 122"/>
                  <a:gd name="T34" fmla="*/ 114171 w 46"/>
                  <a:gd name="T35" fmla="*/ 542498 h 122"/>
                  <a:gd name="T36" fmla="*/ 170517 w 46"/>
                  <a:gd name="T37" fmla="*/ 460346 h 122"/>
                  <a:gd name="T38" fmla="*/ 190017 w 46"/>
                  <a:gd name="T39" fmla="*/ 442516 h 122"/>
                  <a:gd name="T40" fmla="*/ 219193 w 46"/>
                  <a:gd name="T41" fmla="*/ 394359 h 122"/>
                  <a:gd name="T42" fmla="*/ 258269 w 46"/>
                  <a:gd name="T43" fmla="*/ 346867 h 122"/>
                  <a:gd name="T44" fmla="*/ 258269 w 46"/>
                  <a:gd name="T45" fmla="*/ 346867 h 122"/>
                  <a:gd name="T46" fmla="*/ 281067 w 46"/>
                  <a:gd name="T47" fmla="*/ 317830 h 122"/>
                  <a:gd name="T48" fmla="*/ 281067 w 46"/>
                  <a:gd name="T49" fmla="*/ 304452 h 122"/>
                  <a:gd name="T50" fmla="*/ 281067 w 46"/>
                  <a:gd name="T51" fmla="*/ 253172 h 122"/>
                  <a:gd name="T52" fmla="*/ 307242 w 46"/>
                  <a:gd name="T53" fmla="*/ 235346 h 122"/>
                  <a:gd name="T54" fmla="*/ 313144 w 46"/>
                  <a:gd name="T55" fmla="*/ 229923 h 122"/>
                  <a:gd name="T56" fmla="*/ 313144 w 46"/>
                  <a:gd name="T57" fmla="*/ 221985 h 122"/>
                  <a:gd name="T58" fmla="*/ 307242 w 46"/>
                  <a:gd name="T59" fmla="*/ 17826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3"/>
                    </a:moveTo>
                    <a:cubicBezTo>
                      <a:pt x="45" y="1"/>
                      <a:pt x="45" y="1"/>
                      <a:pt x="44" y="0"/>
                    </a:cubicBezTo>
                    <a:cubicBezTo>
                      <a:pt x="43" y="0"/>
                      <a:pt x="42" y="0"/>
                      <a:pt x="42" y="1"/>
                    </a:cubicBezTo>
                    <a:cubicBezTo>
                      <a:pt x="41" y="0"/>
                      <a:pt x="41" y="1"/>
                      <a:pt x="39" y="4"/>
                    </a:cubicBezTo>
                    <a:cubicBezTo>
                      <a:pt x="38" y="8"/>
                      <a:pt x="36" y="15"/>
                      <a:pt x="36" y="21"/>
                    </a:cubicBezTo>
                    <a:cubicBezTo>
                      <a:pt x="37" y="23"/>
                      <a:pt x="37" y="26"/>
                      <a:pt x="37" y="27"/>
                    </a:cubicBezTo>
                    <a:cubicBezTo>
                      <a:pt x="31" y="32"/>
                      <a:pt x="33" y="37"/>
                      <a:pt x="32" y="45"/>
                    </a:cubicBezTo>
                    <a:cubicBezTo>
                      <a:pt x="32" y="45"/>
                      <a:pt x="32" y="46"/>
                      <a:pt x="32" y="46"/>
                    </a:cubicBezTo>
                    <a:cubicBezTo>
                      <a:pt x="31" y="47"/>
                      <a:pt x="31" y="49"/>
                      <a:pt x="31" y="49"/>
                    </a:cubicBezTo>
                    <a:cubicBezTo>
                      <a:pt x="27" y="52"/>
                      <a:pt x="23" y="57"/>
                      <a:pt x="21" y="62"/>
                    </a:cubicBezTo>
                    <a:cubicBezTo>
                      <a:pt x="20" y="64"/>
                      <a:pt x="19" y="65"/>
                      <a:pt x="19" y="67"/>
                    </a:cubicBezTo>
                    <a:cubicBezTo>
                      <a:pt x="16" y="71"/>
                      <a:pt x="13" y="75"/>
                      <a:pt x="10" y="80"/>
                    </a:cubicBezTo>
                    <a:cubicBezTo>
                      <a:pt x="4" y="93"/>
                      <a:pt x="0" y="108"/>
                      <a:pt x="0" y="119"/>
                    </a:cubicBezTo>
                    <a:cubicBezTo>
                      <a:pt x="0" y="120"/>
                      <a:pt x="0" y="121"/>
                      <a:pt x="1" y="122"/>
                    </a:cubicBezTo>
                    <a:cubicBezTo>
                      <a:pt x="2" y="122"/>
                      <a:pt x="3" y="122"/>
                      <a:pt x="3" y="121"/>
                    </a:cubicBezTo>
                    <a:cubicBezTo>
                      <a:pt x="4" y="120"/>
                      <a:pt x="5" y="119"/>
                      <a:pt x="6" y="118"/>
                    </a:cubicBezTo>
                    <a:cubicBezTo>
                      <a:pt x="8" y="115"/>
                      <a:pt x="10" y="111"/>
                      <a:pt x="11" y="106"/>
                    </a:cubicBezTo>
                    <a:cubicBezTo>
                      <a:pt x="12" y="99"/>
                      <a:pt x="14" y="93"/>
                      <a:pt x="17" y="86"/>
                    </a:cubicBezTo>
                    <a:cubicBezTo>
                      <a:pt x="20" y="81"/>
                      <a:pt x="22" y="77"/>
                      <a:pt x="25" y="73"/>
                    </a:cubicBezTo>
                    <a:cubicBezTo>
                      <a:pt x="26" y="72"/>
                      <a:pt x="28" y="71"/>
                      <a:pt x="28" y="70"/>
                    </a:cubicBezTo>
                    <a:cubicBezTo>
                      <a:pt x="30" y="68"/>
                      <a:pt x="31" y="63"/>
                      <a:pt x="32" y="62"/>
                    </a:cubicBezTo>
                    <a:cubicBezTo>
                      <a:pt x="34" y="58"/>
                      <a:pt x="36" y="56"/>
                      <a:pt x="38" y="55"/>
                    </a:cubicBezTo>
                    <a:cubicBezTo>
                      <a:pt x="38" y="55"/>
                      <a:pt x="38" y="55"/>
                      <a:pt x="38" y="55"/>
                    </a:cubicBezTo>
                    <a:cubicBezTo>
                      <a:pt x="41" y="50"/>
                      <a:pt x="41" y="50"/>
                      <a:pt x="41" y="50"/>
                    </a:cubicBezTo>
                    <a:cubicBezTo>
                      <a:pt x="41" y="49"/>
                      <a:pt x="41" y="49"/>
                      <a:pt x="41" y="48"/>
                    </a:cubicBezTo>
                    <a:cubicBezTo>
                      <a:pt x="41" y="45"/>
                      <a:pt x="41" y="41"/>
                      <a:pt x="41" y="40"/>
                    </a:cubicBezTo>
                    <a:cubicBezTo>
                      <a:pt x="42" y="39"/>
                      <a:pt x="43" y="38"/>
                      <a:pt x="45" y="37"/>
                    </a:cubicBezTo>
                    <a:cubicBezTo>
                      <a:pt x="46" y="36"/>
                      <a:pt x="46" y="36"/>
                      <a:pt x="46" y="36"/>
                    </a:cubicBezTo>
                    <a:cubicBezTo>
                      <a:pt x="46" y="35"/>
                      <a:pt x="46" y="35"/>
                      <a:pt x="46" y="35"/>
                    </a:cubicBezTo>
                    <a:lnTo>
                      <a:pt x="45" y="3"/>
                    </a:lnTo>
                    <a:close/>
                  </a:path>
                </a:pathLst>
              </a:custGeom>
              <a:solidFill>
                <a:srgbClr val="9DC581"/>
              </a:solidFill>
              <a:ln w="9525">
                <a:noFill/>
                <a:round/>
                <a:headEnd/>
                <a:tailEnd/>
              </a:ln>
            </p:spPr>
            <p:txBody>
              <a:bodyPr/>
              <a:lstStyle/>
              <a:p>
                <a:endParaRPr lang="en-US"/>
              </a:p>
            </p:txBody>
          </p:sp>
          <p:sp>
            <p:nvSpPr>
              <p:cNvPr id="29192" name="Freeform 1363"/>
              <p:cNvSpPr>
                <a:spLocks/>
              </p:cNvSpPr>
              <p:nvPr/>
            </p:nvSpPr>
            <p:spPr bwMode="auto">
              <a:xfrm>
                <a:off x="1507" y="2198"/>
                <a:ext cx="96" cy="253"/>
              </a:xfrm>
              <a:custGeom>
                <a:avLst/>
                <a:gdLst>
                  <a:gd name="T0" fmla="*/ 307242 w 46"/>
                  <a:gd name="T1" fmla="*/ 12003 h 122"/>
                  <a:gd name="T2" fmla="*/ 301236 w 46"/>
                  <a:gd name="T3" fmla="*/ 0 h 122"/>
                  <a:gd name="T4" fmla="*/ 288236 w 46"/>
                  <a:gd name="T5" fmla="*/ 5788 h 122"/>
                  <a:gd name="T6" fmla="*/ 265212 w 46"/>
                  <a:gd name="T7" fmla="*/ 24891 h 122"/>
                  <a:gd name="T8" fmla="*/ 252217 w 46"/>
                  <a:gd name="T9" fmla="*/ 134086 h 122"/>
                  <a:gd name="T10" fmla="*/ 252217 w 46"/>
                  <a:gd name="T11" fmla="*/ 171088 h 122"/>
                  <a:gd name="T12" fmla="*/ 219193 w 46"/>
                  <a:gd name="T13" fmla="*/ 283852 h 122"/>
                  <a:gd name="T14" fmla="*/ 219193 w 46"/>
                  <a:gd name="T15" fmla="*/ 290139 h 122"/>
                  <a:gd name="T16" fmla="*/ 213506 w 46"/>
                  <a:gd name="T17" fmla="*/ 311926 h 122"/>
                  <a:gd name="T18" fmla="*/ 144342 w 46"/>
                  <a:gd name="T19" fmla="*/ 394359 h 122"/>
                  <a:gd name="T20" fmla="*/ 129809 w 46"/>
                  <a:gd name="T21" fmla="*/ 423379 h 122"/>
                  <a:gd name="T22" fmla="*/ 69164 w 46"/>
                  <a:gd name="T23" fmla="*/ 511981 h 122"/>
                  <a:gd name="T24" fmla="*/ 0 w 46"/>
                  <a:gd name="T25" fmla="*/ 753150 h 122"/>
                  <a:gd name="T26" fmla="*/ 6019 w 46"/>
                  <a:gd name="T27" fmla="*/ 772370 h 122"/>
                  <a:gd name="T28" fmla="*/ 20143 w 46"/>
                  <a:gd name="T29" fmla="*/ 766190 h 122"/>
                  <a:gd name="T30" fmla="*/ 42038 w 46"/>
                  <a:gd name="T31" fmla="*/ 747014 h 122"/>
                  <a:gd name="T32" fmla="*/ 75178 w 46"/>
                  <a:gd name="T33" fmla="*/ 671110 h 122"/>
                  <a:gd name="T34" fmla="*/ 114171 w 46"/>
                  <a:gd name="T35" fmla="*/ 542498 h 122"/>
                  <a:gd name="T36" fmla="*/ 170517 w 46"/>
                  <a:gd name="T37" fmla="*/ 460346 h 122"/>
                  <a:gd name="T38" fmla="*/ 190017 w 46"/>
                  <a:gd name="T39" fmla="*/ 442516 h 122"/>
                  <a:gd name="T40" fmla="*/ 219193 w 46"/>
                  <a:gd name="T41" fmla="*/ 394359 h 122"/>
                  <a:gd name="T42" fmla="*/ 258269 w 46"/>
                  <a:gd name="T43" fmla="*/ 346867 h 122"/>
                  <a:gd name="T44" fmla="*/ 258269 w 46"/>
                  <a:gd name="T45" fmla="*/ 346867 h 122"/>
                  <a:gd name="T46" fmla="*/ 281067 w 46"/>
                  <a:gd name="T47" fmla="*/ 317830 h 122"/>
                  <a:gd name="T48" fmla="*/ 281067 w 46"/>
                  <a:gd name="T49" fmla="*/ 304452 h 122"/>
                  <a:gd name="T50" fmla="*/ 281067 w 46"/>
                  <a:gd name="T51" fmla="*/ 253172 h 122"/>
                  <a:gd name="T52" fmla="*/ 307242 w 46"/>
                  <a:gd name="T53" fmla="*/ 235346 h 122"/>
                  <a:gd name="T54" fmla="*/ 313144 w 46"/>
                  <a:gd name="T55" fmla="*/ 229923 h 122"/>
                  <a:gd name="T56" fmla="*/ 313144 w 46"/>
                  <a:gd name="T57" fmla="*/ 221985 h 122"/>
                  <a:gd name="T58" fmla="*/ 307242 w 46"/>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2"/>
                    </a:moveTo>
                    <a:cubicBezTo>
                      <a:pt x="45" y="1"/>
                      <a:pt x="45" y="0"/>
                      <a:pt x="44" y="0"/>
                    </a:cubicBezTo>
                    <a:cubicBezTo>
                      <a:pt x="43" y="0"/>
                      <a:pt x="42" y="0"/>
                      <a:pt x="42" y="1"/>
                    </a:cubicBezTo>
                    <a:cubicBezTo>
                      <a:pt x="41" y="0"/>
                      <a:pt x="41" y="1"/>
                      <a:pt x="39" y="4"/>
                    </a:cubicBezTo>
                    <a:cubicBezTo>
                      <a:pt x="38" y="8"/>
                      <a:pt x="36" y="15"/>
                      <a:pt x="37" y="21"/>
                    </a:cubicBezTo>
                    <a:cubicBezTo>
                      <a:pt x="37" y="23"/>
                      <a:pt x="37" y="26"/>
                      <a:pt x="37" y="27"/>
                    </a:cubicBezTo>
                    <a:cubicBezTo>
                      <a:pt x="31" y="32"/>
                      <a:pt x="33" y="37"/>
                      <a:pt x="32" y="45"/>
                    </a:cubicBezTo>
                    <a:cubicBezTo>
                      <a:pt x="32" y="45"/>
                      <a:pt x="32" y="46"/>
                      <a:pt x="32" y="46"/>
                    </a:cubicBezTo>
                    <a:cubicBezTo>
                      <a:pt x="31" y="47"/>
                      <a:pt x="31" y="49"/>
                      <a:pt x="31" y="49"/>
                    </a:cubicBezTo>
                    <a:cubicBezTo>
                      <a:pt x="27" y="52"/>
                      <a:pt x="24" y="57"/>
                      <a:pt x="21" y="62"/>
                    </a:cubicBezTo>
                    <a:cubicBezTo>
                      <a:pt x="20" y="64"/>
                      <a:pt x="19" y="65"/>
                      <a:pt x="19" y="67"/>
                    </a:cubicBezTo>
                    <a:cubicBezTo>
                      <a:pt x="16" y="71"/>
                      <a:pt x="13" y="75"/>
                      <a:pt x="10" y="81"/>
                    </a:cubicBezTo>
                    <a:cubicBezTo>
                      <a:pt x="4" y="93"/>
                      <a:pt x="0" y="108"/>
                      <a:pt x="0" y="119"/>
                    </a:cubicBezTo>
                    <a:cubicBezTo>
                      <a:pt x="0" y="120"/>
                      <a:pt x="1" y="121"/>
                      <a:pt x="1" y="122"/>
                    </a:cubicBezTo>
                    <a:cubicBezTo>
                      <a:pt x="2" y="122"/>
                      <a:pt x="3" y="122"/>
                      <a:pt x="3" y="121"/>
                    </a:cubicBezTo>
                    <a:cubicBezTo>
                      <a:pt x="4" y="120"/>
                      <a:pt x="5" y="119"/>
                      <a:pt x="6" y="118"/>
                    </a:cubicBezTo>
                    <a:cubicBezTo>
                      <a:pt x="8" y="115"/>
                      <a:pt x="10" y="111"/>
                      <a:pt x="11" y="106"/>
                    </a:cubicBezTo>
                    <a:cubicBezTo>
                      <a:pt x="12" y="99"/>
                      <a:pt x="14" y="92"/>
                      <a:pt x="17" y="86"/>
                    </a:cubicBezTo>
                    <a:cubicBezTo>
                      <a:pt x="19" y="81"/>
                      <a:pt x="22" y="77"/>
                      <a:pt x="25" y="73"/>
                    </a:cubicBezTo>
                    <a:cubicBezTo>
                      <a:pt x="26" y="72"/>
                      <a:pt x="28" y="71"/>
                      <a:pt x="28" y="70"/>
                    </a:cubicBezTo>
                    <a:cubicBezTo>
                      <a:pt x="30" y="68"/>
                      <a:pt x="31" y="63"/>
                      <a:pt x="32" y="62"/>
                    </a:cubicBezTo>
                    <a:cubicBezTo>
                      <a:pt x="34" y="58"/>
                      <a:pt x="36" y="56"/>
                      <a:pt x="38" y="55"/>
                    </a:cubicBezTo>
                    <a:cubicBezTo>
                      <a:pt x="38" y="55"/>
                      <a:pt x="38" y="55"/>
                      <a:pt x="38" y="55"/>
                    </a:cubicBezTo>
                    <a:cubicBezTo>
                      <a:pt x="41" y="50"/>
                      <a:pt x="41" y="50"/>
                      <a:pt x="41" y="50"/>
                    </a:cubicBezTo>
                    <a:cubicBezTo>
                      <a:pt x="41" y="49"/>
                      <a:pt x="41" y="49"/>
                      <a:pt x="41" y="48"/>
                    </a:cubicBezTo>
                    <a:cubicBezTo>
                      <a:pt x="41" y="45"/>
                      <a:pt x="41" y="41"/>
                      <a:pt x="41" y="40"/>
                    </a:cubicBezTo>
                    <a:cubicBezTo>
                      <a:pt x="42" y="39"/>
                      <a:pt x="43" y="38"/>
                      <a:pt x="45" y="37"/>
                    </a:cubicBezTo>
                    <a:cubicBezTo>
                      <a:pt x="46" y="36"/>
                      <a:pt x="46" y="36"/>
                      <a:pt x="46" y="36"/>
                    </a:cubicBezTo>
                    <a:cubicBezTo>
                      <a:pt x="46" y="35"/>
                      <a:pt x="46" y="35"/>
                      <a:pt x="46" y="35"/>
                    </a:cubicBezTo>
                    <a:lnTo>
                      <a:pt x="45" y="2"/>
                    </a:lnTo>
                    <a:close/>
                  </a:path>
                </a:pathLst>
              </a:custGeom>
              <a:solidFill>
                <a:srgbClr val="9EC582"/>
              </a:solidFill>
              <a:ln w="9525">
                <a:noFill/>
                <a:round/>
                <a:headEnd/>
                <a:tailEnd/>
              </a:ln>
            </p:spPr>
            <p:txBody>
              <a:bodyPr/>
              <a:lstStyle/>
              <a:p>
                <a:endParaRPr lang="en-US"/>
              </a:p>
            </p:txBody>
          </p:sp>
          <p:sp>
            <p:nvSpPr>
              <p:cNvPr id="29193" name="Freeform 1364"/>
              <p:cNvSpPr>
                <a:spLocks/>
              </p:cNvSpPr>
              <p:nvPr/>
            </p:nvSpPr>
            <p:spPr bwMode="auto">
              <a:xfrm>
                <a:off x="1507" y="2198"/>
                <a:ext cx="96" cy="253"/>
              </a:xfrm>
              <a:custGeom>
                <a:avLst/>
                <a:gdLst>
                  <a:gd name="T0" fmla="*/ 307242 w 46"/>
                  <a:gd name="T1" fmla="*/ 12003 h 122"/>
                  <a:gd name="T2" fmla="*/ 301236 w 46"/>
                  <a:gd name="T3" fmla="*/ 0 h 122"/>
                  <a:gd name="T4" fmla="*/ 288236 w 46"/>
                  <a:gd name="T5" fmla="*/ 5788 h 122"/>
                  <a:gd name="T6" fmla="*/ 265212 w 46"/>
                  <a:gd name="T7" fmla="*/ 24891 h 122"/>
                  <a:gd name="T8" fmla="*/ 252217 w 46"/>
                  <a:gd name="T9" fmla="*/ 134086 h 122"/>
                  <a:gd name="T10" fmla="*/ 252217 w 46"/>
                  <a:gd name="T11" fmla="*/ 171088 h 122"/>
                  <a:gd name="T12" fmla="*/ 219193 w 46"/>
                  <a:gd name="T13" fmla="*/ 283852 h 122"/>
                  <a:gd name="T14" fmla="*/ 219193 w 46"/>
                  <a:gd name="T15" fmla="*/ 290139 h 122"/>
                  <a:gd name="T16" fmla="*/ 213506 w 46"/>
                  <a:gd name="T17" fmla="*/ 317830 h 122"/>
                  <a:gd name="T18" fmla="*/ 144342 w 46"/>
                  <a:gd name="T19" fmla="*/ 394359 h 122"/>
                  <a:gd name="T20" fmla="*/ 129809 w 46"/>
                  <a:gd name="T21" fmla="*/ 423379 h 122"/>
                  <a:gd name="T22" fmla="*/ 69164 w 46"/>
                  <a:gd name="T23" fmla="*/ 511981 h 122"/>
                  <a:gd name="T24" fmla="*/ 0 w 46"/>
                  <a:gd name="T25" fmla="*/ 753150 h 122"/>
                  <a:gd name="T26" fmla="*/ 6019 w 46"/>
                  <a:gd name="T27" fmla="*/ 772370 h 122"/>
                  <a:gd name="T28" fmla="*/ 20143 w 46"/>
                  <a:gd name="T29" fmla="*/ 766190 h 122"/>
                  <a:gd name="T30" fmla="*/ 42038 w 46"/>
                  <a:gd name="T31" fmla="*/ 741298 h 122"/>
                  <a:gd name="T32" fmla="*/ 75178 w 46"/>
                  <a:gd name="T33" fmla="*/ 671110 h 122"/>
                  <a:gd name="T34" fmla="*/ 114171 w 46"/>
                  <a:gd name="T35" fmla="*/ 542498 h 122"/>
                  <a:gd name="T36" fmla="*/ 170517 w 46"/>
                  <a:gd name="T37" fmla="*/ 460346 h 122"/>
                  <a:gd name="T38" fmla="*/ 190017 w 46"/>
                  <a:gd name="T39" fmla="*/ 442516 h 122"/>
                  <a:gd name="T40" fmla="*/ 219193 w 46"/>
                  <a:gd name="T41" fmla="*/ 394359 h 122"/>
                  <a:gd name="T42" fmla="*/ 258269 w 46"/>
                  <a:gd name="T43" fmla="*/ 346867 h 122"/>
                  <a:gd name="T44" fmla="*/ 258269 w 46"/>
                  <a:gd name="T45" fmla="*/ 346867 h 122"/>
                  <a:gd name="T46" fmla="*/ 270906 w 46"/>
                  <a:gd name="T47" fmla="*/ 317830 h 122"/>
                  <a:gd name="T48" fmla="*/ 281067 w 46"/>
                  <a:gd name="T49" fmla="*/ 304452 h 122"/>
                  <a:gd name="T50" fmla="*/ 281067 w 46"/>
                  <a:gd name="T51" fmla="*/ 253172 h 122"/>
                  <a:gd name="T52" fmla="*/ 307242 w 46"/>
                  <a:gd name="T53" fmla="*/ 235346 h 122"/>
                  <a:gd name="T54" fmla="*/ 313144 w 46"/>
                  <a:gd name="T55" fmla="*/ 229923 h 122"/>
                  <a:gd name="T56" fmla="*/ 313144 w 46"/>
                  <a:gd name="T57" fmla="*/ 221985 h 122"/>
                  <a:gd name="T58" fmla="*/ 307242 w 46"/>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2"/>
                    </a:moveTo>
                    <a:cubicBezTo>
                      <a:pt x="45" y="1"/>
                      <a:pt x="45" y="0"/>
                      <a:pt x="44" y="0"/>
                    </a:cubicBezTo>
                    <a:cubicBezTo>
                      <a:pt x="43" y="0"/>
                      <a:pt x="42" y="0"/>
                      <a:pt x="42" y="1"/>
                    </a:cubicBezTo>
                    <a:cubicBezTo>
                      <a:pt x="41" y="0"/>
                      <a:pt x="41" y="1"/>
                      <a:pt x="39" y="4"/>
                    </a:cubicBezTo>
                    <a:cubicBezTo>
                      <a:pt x="38" y="8"/>
                      <a:pt x="37" y="15"/>
                      <a:pt x="37" y="21"/>
                    </a:cubicBezTo>
                    <a:cubicBezTo>
                      <a:pt x="37" y="23"/>
                      <a:pt x="37" y="26"/>
                      <a:pt x="37" y="27"/>
                    </a:cubicBezTo>
                    <a:cubicBezTo>
                      <a:pt x="31" y="32"/>
                      <a:pt x="33" y="37"/>
                      <a:pt x="32" y="45"/>
                    </a:cubicBezTo>
                    <a:cubicBezTo>
                      <a:pt x="32" y="46"/>
                      <a:pt x="32" y="46"/>
                      <a:pt x="32" y="46"/>
                    </a:cubicBezTo>
                    <a:cubicBezTo>
                      <a:pt x="31" y="47"/>
                      <a:pt x="31" y="49"/>
                      <a:pt x="31" y="50"/>
                    </a:cubicBezTo>
                    <a:cubicBezTo>
                      <a:pt x="27" y="53"/>
                      <a:pt x="24" y="57"/>
                      <a:pt x="21" y="62"/>
                    </a:cubicBezTo>
                    <a:cubicBezTo>
                      <a:pt x="20" y="64"/>
                      <a:pt x="19" y="65"/>
                      <a:pt x="19" y="67"/>
                    </a:cubicBezTo>
                    <a:cubicBezTo>
                      <a:pt x="16" y="71"/>
                      <a:pt x="13" y="75"/>
                      <a:pt x="10" y="81"/>
                    </a:cubicBezTo>
                    <a:cubicBezTo>
                      <a:pt x="4" y="93"/>
                      <a:pt x="0" y="108"/>
                      <a:pt x="0" y="119"/>
                    </a:cubicBezTo>
                    <a:cubicBezTo>
                      <a:pt x="0" y="120"/>
                      <a:pt x="1" y="121"/>
                      <a:pt x="1" y="122"/>
                    </a:cubicBezTo>
                    <a:cubicBezTo>
                      <a:pt x="2" y="122"/>
                      <a:pt x="3" y="122"/>
                      <a:pt x="3" y="121"/>
                    </a:cubicBezTo>
                    <a:cubicBezTo>
                      <a:pt x="4" y="120"/>
                      <a:pt x="5" y="119"/>
                      <a:pt x="6" y="117"/>
                    </a:cubicBezTo>
                    <a:cubicBezTo>
                      <a:pt x="8" y="115"/>
                      <a:pt x="10" y="111"/>
                      <a:pt x="11" y="106"/>
                    </a:cubicBezTo>
                    <a:cubicBezTo>
                      <a:pt x="12" y="99"/>
                      <a:pt x="14" y="92"/>
                      <a:pt x="17" y="86"/>
                    </a:cubicBezTo>
                    <a:cubicBezTo>
                      <a:pt x="19" y="81"/>
                      <a:pt x="22" y="77"/>
                      <a:pt x="25" y="73"/>
                    </a:cubicBezTo>
                    <a:cubicBezTo>
                      <a:pt x="26" y="72"/>
                      <a:pt x="28" y="70"/>
                      <a:pt x="28" y="70"/>
                    </a:cubicBezTo>
                    <a:cubicBezTo>
                      <a:pt x="29" y="68"/>
                      <a:pt x="31" y="63"/>
                      <a:pt x="32" y="62"/>
                    </a:cubicBezTo>
                    <a:cubicBezTo>
                      <a:pt x="34" y="58"/>
                      <a:pt x="36" y="56"/>
                      <a:pt x="38" y="55"/>
                    </a:cubicBezTo>
                    <a:cubicBezTo>
                      <a:pt x="38" y="55"/>
                      <a:pt x="38" y="55"/>
                      <a:pt x="38" y="55"/>
                    </a:cubicBezTo>
                    <a:cubicBezTo>
                      <a:pt x="40" y="50"/>
                      <a:pt x="40" y="50"/>
                      <a:pt x="40" y="50"/>
                    </a:cubicBezTo>
                    <a:cubicBezTo>
                      <a:pt x="41" y="49"/>
                      <a:pt x="41" y="49"/>
                      <a:pt x="41" y="48"/>
                    </a:cubicBezTo>
                    <a:cubicBezTo>
                      <a:pt x="41" y="45"/>
                      <a:pt x="41" y="41"/>
                      <a:pt x="41" y="40"/>
                    </a:cubicBezTo>
                    <a:cubicBezTo>
                      <a:pt x="42" y="39"/>
                      <a:pt x="43" y="38"/>
                      <a:pt x="45" y="37"/>
                    </a:cubicBezTo>
                    <a:cubicBezTo>
                      <a:pt x="46" y="36"/>
                      <a:pt x="46" y="36"/>
                      <a:pt x="46" y="36"/>
                    </a:cubicBezTo>
                    <a:cubicBezTo>
                      <a:pt x="46" y="35"/>
                      <a:pt x="46" y="35"/>
                      <a:pt x="46" y="35"/>
                    </a:cubicBezTo>
                    <a:lnTo>
                      <a:pt x="45" y="2"/>
                    </a:lnTo>
                    <a:close/>
                  </a:path>
                </a:pathLst>
              </a:custGeom>
              <a:solidFill>
                <a:srgbClr val="9FC583"/>
              </a:solidFill>
              <a:ln w="9525">
                <a:noFill/>
                <a:round/>
                <a:headEnd/>
                <a:tailEnd/>
              </a:ln>
            </p:spPr>
            <p:txBody>
              <a:bodyPr/>
              <a:lstStyle/>
              <a:p>
                <a:endParaRPr lang="en-US"/>
              </a:p>
            </p:txBody>
          </p:sp>
          <p:sp>
            <p:nvSpPr>
              <p:cNvPr id="29194" name="Freeform 1365"/>
              <p:cNvSpPr>
                <a:spLocks/>
              </p:cNvSpPr>
              <p:nvPr/>
            </p:nvSpPr>
            <p:spPr bwMode="auto">
              <a:xfrm>
                <a:off x="1507" y="2198"/>
                <a:ext cx="96" cy="253"/>
              </a:xfrm>
              <a:custGeom>
                <a:avLst/>
                <a:gdLst>
                  <a:gd name="T0" fmla="*/ 307242 w 46"/>
                  <a:gd name="T1" fmla="*/ 12003 h 122"/>
                  <a:gd name="T2" fmla="*/ 301236 w 46"/>
                  <a:gd name="T3" fmla="*/ 0 h 122"/>
                  <a:gd name="T4" fmla="*/ 288236 w 46"/>
                  <a:gd name="T5" fmla="*/ 5788 h 122"/>
                  <a:gd name="T6" fmla="*/ 265212 w 46"/>
                  <a:gd name="T7" fmla="*/ 24891 h 122"/>
                  <a:gd name="T8" fmla="*/ 252217 w 46"/>
                  <a:gd name="T9" fmla="*/ 134086 h 122"/>
                  <a:gd name="T10" fmla="*/ 252217 w 46"/>
                  <a:gd name="T11" fmla="*/ 171088 h 122"/>
                  <a:gd name="T12" fmla="*/ 219193 w 46"/>
                  <a:gd name="T13" fmla="*/ 283852 h 122"/>
                  <a:gd name="T14" fmla="*/ 219193 w 46"/>
                  <a:gd name="T15" fmla="*/ 290139 h 122"/>
                  <a:gd name="T16" fmla="*/ 213506 w 46"/>
                  <a:gd name="T17" fmla="*/ 317830 h 122"/>
                  <a:gd name="T18" fmla="*/ 144342 w 46"/>
                  <a:gd name="T19" fmla="*/ 394359 h 122"/>
                  <a:gd name="T20" fmla="*/ 129809 w 46"/>
                  <a:gd name="T21" fmla="*/ 423379 h 122"/>
                  <a:gd name="T22" fmla="*/ 69164 w 46"/>
                  <a:gd name="T23" fmla="*/ 511981 h 122"/>
                  <a:gd name="T24" fmla="*/ 0 w 46"/>
                  <a:gd name="T25" fmla="*/ 753150 h 122"/>
                  <a:gd name="T26" fmla="*/ 12561 w 46"/>
                  <a:gd name="T27" fmla="*/ 772370 h 122"/>
                  <a:gd name="T28" fmla="*/ 20143 w 46"/>
                  <a:gd name="T29" fmla="*/ 766190 h 122"/>
                  <a:gd name="T30" fmla="*/ 42038 w 46"/>
                  <a:gd name="T31" fmla="*/ 741298 h 122"/>
                  <a:gd name="T32" fmla="*/ 75178 w 46"/>
                  <a:gd name="T33" fmla="*/ 671110 h 122"/>
                  <a:gd name="T34" fmla="*/ 114171 w 46"/>
                  <a:gd name="T35" fmla="*/ 542498 h 122"/>
                  <a:gd name="T36" fmla="*/ 170517 w 46"/>
                  <a:gd name="T37" fmla="*/ 460346 h 122"/>
                  <a:gd name="T38" fmla="*/ 190017 w 46"/>
                  <a:gd name="T39" fmla="*/ 442516 h 122"/>
                  <a:gd name="T40" fmla="*/ 219193 w 46"/>
                  <a:gd name="T41" fmla="*/ 394359 h 122"/>
                  <a:gd name="T42" fmla="*/ 252217 w 46"/>
                  <a:gd name="T43" fmla="*/ 346867 h 122"/>
                  <a:gd name="T44" fmla="*/ 258269 w 46"/>
                  <a:gd name="T45" fmla="*/ 346867 h 122"/>
                  <a:gd name="T46" fmla="*/ 270906 w 46"/>
                  <a:gd name="T47" fmla="*/ 317830 h 122"/>
                  <a:gd name="T48" fmla="*/ 281067 w 46"/>
                  <a:gd name="T49" fmla="*/ 304452 h 122"/>
                  <a:gd name="T50" fmla="*/ 281067 w 46"/>
                  <a:gd name="T51" fmla="*/ 253172 h 122"/>
                  <a:gd name="T52" fmla="*/ 307242 w 46"/>
                  <a:gd name="T53" fmla="*/ 235346 h 122"/>
                  <a:gd name="T54" fmla="*/ 313144 w 46"/>
                  <a:gd name="T55" fmla="*/ 229923 h 122"/>
                  <a:gd name="T56" fmla="*/ 313144 w 46"/>
                  <a:gd name="T57" fmla="*/ 221985 h 122"/>
                  <a:gd name="T58" fmla="*/ 307242 w 46"/>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2"/>
                    </a:moveTo>
                    <a:cubicBezTo>
                      <a:pt x="45" y="1"/>
                      <a:pt x="44" y="0"/>
                      <a:pt x="44" y="0"/>
                    </a:cubicBezTo>
                    <a:cubicBezTo>
                      <a:pt x="43" y="0"/>
                      <a:pt x="42" y="0"/>
                      <a:pt x="42" y="1"/>
                    </a:cubicBezTo>
                    <a:cubicBezTo>
                      <a:pt x="41" y="0"/>
                      <a:pt x="40" y="1"/>
                      <a:pt x="39" y="4"/>
                    </a:cubicBezTo>
                    <a:cubicBezTo>
                      <a:pt x="38" y="8"/>
                      <a:pt x="37" y="15"/>
                      <a:pt x="37" y="21"/>
                    </a:cubicBezTo>
                    <a:cubicBezTo>
                      <a:pt x="37" y="23"/>
                      <a:pt x="37" y="26"/>
                      <a:pt x="37" y="27"/>
                    </a:cubicBezTo>
                    <a:cubicBezTo>
                      <a:pt x="31" y="32"/>
                      <a:pt x="33" y="37"/>
                      <a:pt x="32" y="45"/>
                    </a:cubicBezTo>
                    <a:cubicBezTo>
                      <a:pt x="32" y="46"/>
                      <a:pt x="32" y="46"/>
                      <a:pt x="32" y="46"/>
                    </a:cubicBezTo>
                    <a:cubicBezTo>
                      <a:pt x="31" y="47"/>
                      <a:pt x="31" y="49"/>
                      <a:pt x="31" y="50"/>
                    </a:cubicBezTo>
                    <a:cubicBezTo>
                      <a:pt x="27" y="53"/>
                      <a:pt x="24" y="57"/>
                      <a:pt x="21" y="62"/>
                    </a:cubicBezTo>
                    <a:cubicBezTo>
                      <a:pt x="20" y="64"/>
                      <a:pt x="19" y="65"/>
                      <a:pt x="19" y="67"/>
                    </a:cubicBezTo>
                    <a:cubicBezTo>
                      <a:pt x="16" y="71"/>
                      <a:pt x="13" y="76"/>
                      <a:pt x="10" y="81"/>
                    </a:cubicBezTo>
                    <a:cubicBezTo>
                      <a:pt x="4" y="93"/>
                      <a:pt x="0" y="108"/>
                      <a:pt x="0" y="119"/>
                    </a:cubicBezTo>
                    <a:cubicBezTo>
                      <a:pt x="0" y="120"/>
                      <a:pt x="1" y="121"/>
                      <a:pt x="2" y="122"/>
                    </a:cubicBezTo>
                    <a:cubicBezTo>
                      <a:pt x="2" y="122"/>
                      <a:pt x="3" y="122"/>
                      <a:pt x="3" y="121"/>
                    </a:cubicBezTo>
                    <a:cubicBezTo>
                      <a:pt x="4" y="120"/>
                      <a:pt x="5" y="119"/>
                      <a:pt x="6" y="117"/>
                    </a:cubicBezTo>
                    <a:cubicBezTo>
                      <a:pt x="8" y="115"/>
                      <a:pt x="10" y="110"/>
                      <a:pt x="11" y="106"/>
                    </a:cubicBezTo>
                    <a:cubicBezTo>
                      <a:pt x="12" y="99"/>
                      <a:pt x="14" y="92"/>
                      <a:pt x="17" y="86"/>
                    </a:cubicBezTo>
                    <a:cubicBezTo>
                      <a:pt x="19" y="81"/>
                      <a:pt x="22" y="77"/>
                      <a:pt x="25" y="73"/>
                    </a:cubicBezTo>
                    <a:cubicBezTo>
                      <a:pt x="26" y="72"/>
                      <a:pt x="28" y="70"/>
                      <a:pt x="28" y="70"/>
                    </a:cubicBezTo>
                    <a:cubicBezTo>
                      <a:pt x="29" y="68"/>
                      <a:pt x="31" y="63"/>
                      <a:pt x="32" y="62"/>
                    </a:cubicBezTo>
                    <a:cubicBezTo>
                      <a:pt x="34" y="58"/>
                      <a:pt x="36" y="56"/>
                      <a:pt x="37" y="55"/>
                    </a:cubicBezTo>
                    <a:cubicBezTo>
                      <a:pt x="38" y="55"/>
                      <a:pt x="38" y="55"/>
                      <a:pt x="38" y="55"/>
                    </a:cubicBezTo>
                    <a:cubicBezTo>
                      <a:pt x="40" y="50"/>
                      <a:pt x="40" y="50"/>
                      <a:pt x="40" y="50"/>
                    </a:cubicBezTo>
                    <a:cubicBezTo>
                      <a:pt x="40" y="49"/>
                      <a:pt x="41" y="49"/>
                      <a:pt x="41" y="48"/>
                    </a:cubicBezTo>
                    <a:cubicBezTo>
                      <a:pt x="41" y="45"/>
                      <a:pt x="41" y="41"/>
                      <a:pt x="41" y="40"/>
                    </a:cubicBezTo>
                    <a:cubicBezTo>
                      <a:pt x="42" y="39"/>
                      <a:pt x="42" y="38"/>
                      <a:pt x="45" y="37"/>
                    </a:cubicBezTo>
                    <a:cubicBezTo>
                      <a:pt x="46" y="36"/>
                      <a:pt x="46" y="36"/>
                      <a:pt x="46" y="36"/>
                    </a:cubicBezTo>
                    <a:cubicBezTo>
                      <a:pt x="46" y="35"/>
                      <a:pt x="46" y="35"/>
                      <a:pt x="46" y="35"/>
                    </a:cubicBezTo>
                    <a:lnTo>
                      <a:pt x="45" y="2"/>
                    </a:lnTo>
                    <a:close/>
                  </a:path>
                </a:pathLst>
              </a:custGeom>
              <a:solidFill>
                <a:srgbClr val="A0C684"/>
              </a:solidFill>
              <a:ln w="9525">
                <a:noFill/>
                <a:round/>
                <a:headEnd/>
                <a:tailEnd/>
              </a:ln>
            </p:spPr>
            <p:txBody>
              <a:bodyPr/>
              <a:lstStyle/>
              <a:p>
                <a:endParaRPr lang="en-US"/>
              </a:p>
            </p:txBody>
          </p:sp>
          <p:sp>
            <p:nvSpPr>
              <p:cNvPr id="29195" name="Freeform 1366"/>
              <p:cNvSpPr>
                <a:spLocks/>
              </p:cNvSpPr>
              <p:nvPr/>
            </p:nvSpPr>
            <p:spPr bwMode="auto">
              <a:xfrm>
                <a:off x="1507" y="2198"/>
                <a:ext cx="96" cy="253"/>
              </a:xfrm>
              <a:custGeom>
                <a:avLst/>
                <a:gdLst>
                  <a:gd name="T0" fmla="*/ 307242 w 46"/>
                  <a:gd name="T1" fmla="*/ 12003 h 122"/>
                  <a:gd name="T2" fmla="*/ 301236 w 46"/>
                  <a:gd name="T3" fmla="*/ 0 h 122"/>
                  <a:gd name="T4" fmla="*/ 288236 w 46"/>
                  <a:gd name="T5" fmla="*/ 5788 h 122"/>
                  <a:gd name="T6" fmla="*/ 265212 w 46"/>
                  <a:gd name="T7" fmla="*/ 24891 h 122"/>
                  <a:gd name="T8" fmla="*/ 252217 w 46"/>
                  <a:gd name="T9" fmla="*/ 134086 h 122"/>
                  <a:gd name="T10" fmla="*/ 252217 w 46"/>
                  <a:gd name="T11" fmla="*/ 171088 h 122"/>
                  <a:gd name="T12" fmla="*/ 219193 w 46"/>
                  <a:gd name="T13" fmla="*/ 290139 h 122"/>
                  <a:gd name="T14" fmla="*/ 219193 w 46"/>
                  <a:gd name="T15" fmla="*/ 290139 h 122"/>
                  <a:gd name="T16" fmla="*/ 213506 w 46"/>
                  <a:gd name="T17" fmla="*/ 317830 h 122"/>
                  <a:gd name="T18" fmla="*/ 144342 w 46"/>
                  <a:gd name="T19" fmla="*/ 400146 h 122"/>
                  <a:gd name="T20" fmla="*/ 129809 w 46"/>
                  <a:gd name="T21" fmla="*/ 423379 h 122"/>
                  <a:gd name="T22" fmla="*/ 69164 w 46"/>
                  <a:gd name="T23" fmla="*/ 511981 h 122"/>
                  <a:gd name="T24" fmla="*/ 0 w 46"/>
                  <a:gd name="T25" fmla="*/ 753150 h 122"/>
                  <a:gd name="T26" fmla="*/ 12561 w 46"/>
                  <a:gd name="T27" fmla="*/ 772370 h 122"/>
                  <a:gd name="T28" fmla="*/ 20143 w 46"/>
                  <a:gd name="T29" fmla="*/ 766190 h 122"/>
                  <a:gd name="T30" fmla="*/ 42038 w 46"/>
                  <a:gd name="T31" fmla="*/ 741298 h 122"/>
                  <a:gd name="T32" fmla="*/ 75178 w 46"/>
                  <a:gd name="T33" fmla="*/ 671110 h 122"/>
                  <a:gd name="T34" fmla="*/ 114171 w 46"/>
                  <a:gd name="T35" fmla="*/ 542498 h 122"/>
                  <a:gd name="T36" fmla="*/ 170517 w 46"/>
                  <a:gd name="T37" fmla="*/ 460346 h 122"/>
                  <a:gd name="T38" fmla="*/ 190017 w 46"/>
                  <a:gd name="T39" fmla="*/ 436732 h 122"/>
                  <a:gd name="T40" fmla="*/ 219193 w 46"/>
                  <a:gd name="T41" fmla="*/ 394359 h 122"/>
                  <a:gd name="T42" fmla="*/ 252217 w 46"/>
                  <a:gd name="T43" fmla="*/ 346867 h 122"/>
                  <a:gd name="T44" fmla="*/ 258269 w 46"/>
                  <a:gd name="T45" fmla="*/ 346867 h 122"/>
                  <a:gd name="T46" fmla="*/ 270906 w 46"/>
                  <a:gd name="T47" fmla="*/ 317830 h 122"/>
                  <a:gd name="T48" fmla="*/ 281067 w 46"/>
                  <a:gd name="T49" fmla="*/ 304452 h 122"/>
                  <a:gd name="T50" fmla="*/ 281067 w 46"/>
                  <a:gd name="T51" fmla="*/ 253172 h 122"/>
                  <a:gd name="T52" fmla="*/ 307242 w 46"/>
                  <a:gd name="T53" fmla="*/ 235346 h 122"/>
                  <a:gd name="T54" fmla="*/ 313144 w 46"/>
                  <a:gd name="T55" fmla="*/ 229923 h 122"/>
                  <a:gd name="T56" fmla="*/ 313144 w 46"/>
                  <a:gd name="T57" fmla="*/ 221985 h 122"/>
                  <a:gd name="T58" fmla="*/ 307242 w 46"/>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2"/>
                    </a:moveTo>
                    <a:cubicBezTo>
                      <a:pt x="45" y="1"/>
                      <a:pt x="44" y="0"/>
                      <a:pt x="44" y="0"/>
                    </a:cubicBezTo>
                    <a:cubicBezTo>
                      <a:pt x="43" y="0"/>
                      <a:pt x="42" y="0"/>
                      <a:pt x="42" y="1"/>
                    </a:cubicBezTo>
                    <a:cubicBezTo>
                      <a:pt x="41" y="0"/>
                      <a:pt x="40" y="1"/>
                      <a:pt x="39" y="4"/>
                    </a:cubicBezTo>
                    <a:cubicBezTo>
                      <a:pt x="38" y="8"/>
                      <a:pt x="37" y="15"/>
                      <a:pt x="37" y="21"/>
                    </a:cubicBezTo>
                    <a:cubicBezTo>
                      <a:pt x="37" y="23"/>
                      <a:pt x="37" y="26"/>
                      <a:pt x="37" y="27"/>
                    </a:cubicBezTo>
                    <a:cubicBezTo>
                      <a:pt x="31" y="32"/>
                      <a:pt x="33" y="37"/>
                      <a:pt x="32" y="46"/>
                    </a:cubicBezTo>
                    <a:cubicBezTo>
                      <a:pt x="32" y="46"/>
                      <a:pt x="32" y="46"/>
                      <a:pt x="32" y="46"/>
                    </a:cubicBezTo>
                    <a:cubicBezTo>
                      <a:pt x="31" y="47"/>
                      <a:pt x="31" y="49"/>
                      <a:pt x="31" y="50"/>
                    </a:cubicBezTo>
                    <a:cubicBezTo>
                      <a:pt x="27" y="53"/>
                      <a:pt x="24" y="57"/>
                      <a:pt x="21" y="63"/>
                    </a:cubicBezTo>
                    <a:cubicBezTo>
                      <a:pt x="20" y="64"/>
                      <a:pt x="19" y="65"/>
                      <a:pt x="19" y="67"/>
                    </a:cubicBezTo>
                    <a:cubicBezTo>
                      <a:pt x="16" y="71"/>
                      <a:pt x="13" y="76"/>
                      <a:pt x="10" y="81"/>
                    </a:cubicBezTo>
                    <a:cubicBezTo>
                      <a:pt x="4" y="93"/>
                      <a:pt x="0" y="108"/>
                      <a:pt x="0" y="119"/>
                    </a:cubicBezTo>
                    <a:cubicBezTo>
                      <a:pt x="0" y="120"/>
                      <a:pt x="1" y="121"/>
                      <a:pt x="2" y="122"/>
                    </a:cubicBezTo>
                    <a:cubicBezTo>
                      <a:pt x="2" y="122"/>
                      <a:pt x="3" y="122"/>
                      <a:pt x="3" y="121"/>
                    </a:cubicBezTo>
                    <a:cubicBezTo>
                      <a:pt x="4" y="120"/>
                      <a:pt x="5" y="119"/>
                      <a:pt x="6" y="117"/>
                    </a:cubicBezTo>
                    <a:cubicBezTo>
                      <a:pt x="8" y="115"/>
                      <a:pt x="10" y="110"/>
                      <a:pt x="11" y="106"/>
                    </a:cubicBezTo>
                    <a:cubicBezTo>
                      <a:pt x="12" y="99"/>
                      <a:pt x="14" y="92"/>
                      <a:pt x="17" y="86"/>
                    </a:cubicBezTo>
                    <a:cubicBezTo>
                      <a:pt x="19" y="81"/>
                      <a:pt x="22" y="77"/>
                      <a:pt x="25" y="73"/>
                    </a:cubicBezTo>
                    <a:cubicBezTo>
                      <a:pt x="26" y="72"/>
                      <a:pt x="27" y="70"/>
                      <a:pt x="28" y="69"/>
                    </a:cubicBezTo>
                    <a:cubicBezTo>
                      <a:pt x="29" y="68"/>
                      <a:pt x="31" y="63"/>
                      <a:pt x="32" y="62"/>
                    </a:cubicBezTo>
                    <a:cubicBezTo>
                      <a:pt x="34" y="58"/>
                      <a:pt x="36" y="56"/>
                      <a:pt x="37" y="55"/>
                    </a:cubicBezTo>
                    <a:cubicBezTo>
                      <a:pt x="37" y="55"/>
                      <a:pt x="38" y="55"/>
                      <a:pt x="38" y="55"/>
                    </a:cubicBezTo>
                    <a:cubicBezTo>
                      <a:pt x="40" y="50"/>
                      <a:pt x="40" y="50"/>
                      <a:pt x="40" y="50"/>
                    </a:cubicBezTo>
                    <a:cubicBezTo>
                      <a:pt x="40" y="49"/>
                      <a:pt x="41" y="49"/>
                      <a:pt x="41" y="48"/>
                    </a:cubicBezTo>
                    <a:cubicBezTo>
                      <a:pt x="41" y="45"/>
                      <a:pt x="41" y="41"/>
                      <a:pt x="41" y="40"/>
                    </a:cubicBezTo>
                    <a:cubicBezTo>
                      <a:pt x="41" y="39"/>
                      <a:pt x="42" y="38"/>
                      <a:pt x="45" y="37"/>
                    </a:cubicBezTo>
                    <a:cubicBezTo>
                      <a:pt x="46" y="36"/>
                      <a:pt x="46" y="36"/>
                      <a:pt x="46" y="36"/>
                    </a:cubicBezTo>
                    <a:cubicBezTo>
                      <a:pt x="46" y="35"/>
                      <a:pt x="46" y="35"/>
                      <a:pt x="46" y="35"/>
                    </a:cubicBezTo>
                    <a:lnTo>
                      <a:pt x="45" y="2"/>
                    </a:lnTo>
                    <a:close/>
                  </a:path>
                </a:pathLst>
              </a:custGeom>
              <a:solidFill>
                <a:srgbClr val="A1C785"/>
              </a:solidFill>
              <a:ln w="9525">
                <a:noFill/>
                <a:round/>
                <a:headEnd/>
                <a:tailEnd/>
              </a:ln>
            </p:spPr>
            <p:txBody>
              <a:bodyPr/>
              <a:lstStyle/>
              <a:p>
                <a:endParaRPr lang="en-US"/>
              </a:p>
            </p:txBody>
          </p:sp>
          <p:sp>
            <p:nvSpPr>
              <p:cNvPr id="29196" name="Freeform 1367"/>
              <p:cNvSpPr>
                <a:spLocks/>
              </p:cNvSpPr>
              <p:nvPr/>
            </p:nvSpPr>
            <p:spPr bwMode="auto">
              <a:xfrm>
                <a:off x="1507" y="2198"/>
                <a:ext cx="94" cy="253"/>
              </a:xfrm>
              <a:custGeom>
                <a:avLst/>
                <a:gdLst>
                  <a:gd name="T0" fmla="*/ 309632 w 45"/>
                  <a:gd name="T1" fmla="*/ 12003 h 122"/>
                  <a:gd name="T2" fmla="*/ 303741 w 45"/>
                  <a:gd name="T3" fmla="*/ 0 h 122"/>
                  <a:gd name="T4" fmla="*/ 290698 w 45"/>
                  <a:gd name="T5" fmla="*/ 5788 h 122"/>
                  <a:gd name="T6" fmla="*/ 267261 w 45"/>
                  <a:gd name="T7" fmla="*/ 24891 h 122"/>
                  <a:gd name="T8" fmla="*/ 254393 w 45"/>
                  <a:gd name="T9" fmla="*/ 134086 h 122"/>
                  <a:gd name="T10" fmla="*/ 254393 w 45"/>
                  <a:gd name="T11" fmla="*/ 176494 h 122"/>
                  <a:gd name="T12" fmla="*/ 221088 w 45"/>
                  <a:gd name="T13" fmla="*/ 290139 h 122"/>
                  <a:gd name="T14" fmla="*/ 221088 w 45"/>
                  <a:gd name="T15" fmla="*/ 290139 h 122"/>
                  <a:gd name="T16" fmla="*/ 215018 w 45"/>
                  <a:gd name="T17" fmla="*/ 317830 h 122"/>
                  <a:gd name="T18" fmla="*/ 145408 w 45"/>
                  <a:gd name="T19" fmla="*/ 400146 h 122"/>
                  <a:gd name="T20" fmla="*/ 132768 w 45"/>
                  <a:gd name="T21" fmla="*/ 423379 h 122"/>
                  <a:gd name="T22" fmla="*/ 69610 w 45"/>
                  <a:gd name="T23" fmla="*/ 511981 h 122"/>
                  <a:gd name="T24" fmla="*/ 0 w 45"/>
                  <a:gd name="T25" fmla="*/ 753150 h 122"/>
                  <a:gd name="T26" fmla="*/ 13043 w 45"/>
                  <a:gd name="T27" fmla="*/ 772370 h 122"/>
                  <a:gd name="T28" fmla="*/ 27245 w 45"/>
                  <a:gd name="T29" fmla="*/ 766190 h 122"/>
                  <a:gd name="T30" fmla="*/ 42365 w 45"/>
                  <a:gd name="T31" fmla="*/ 741298 h 122"/>
                  <a:gd name="T32" fmla="*/ 75854 w 45"/>
                  <a:gd name="T33" fmla="*/ 671110 h 122"/>
                  <a:gd name="T34" fmla="*/ 118883 w 45"/>
                  <a:gd name="T35" fmla="*/ 542498 h 122"/>
                  <a:gd name="T36" fmla="*/ 172496 w 45"/>
                  <a:gd name="T37" fmla="*/ 460346 h 122"/>
                  <a:gd name="T38" fmla="*/ 191430 w 45"/>
                  <a:gd name="T39" fmla="*/ 436732 h 122"/>
                  <a:gd name="T40" fmla="*/ 221088 w 45"/>
                  <a:gd name="T41" fmla="*/ 394359 h 122"/>
                  <a:gd name="T42" fmla="*/ 254393 w 45"/>
                  <a:gd name="T43" fmla="*/ 346867 h 122"/>
                  <a:gd name="T44" fmla="*/ 261376 w 45"/>
                  <a:gd name="T45" fmla="*/ 346867 h 122"/>
                  <a:gd name="T46" fmla="*/ 277338 w 45"/>
                  <a:gd name="T47" fmla="*/ 317830 h 122"/>
                  <a:gd name="T48" fmla="*/ 284647 w 45"/>
                  <a:gd name="T49" fmla="*/ 304452 h 122"/>
                  <a:gd name="T50" fmla="*/ 284647 w 45"/>
                  <a:gd name="T51" fmla="*/ 253172 h 122"/>
                  <a:gd name="T52" fmla="*/ 309632 w 45"/>
                  <a:gd name="T53" fmla="*/ 235346 h 122"/>
                  <a:gd name="T54" fmla="*/ 309632 w 45"/>
                  <a:gd name="T55" fmla="*/ 229923 h 122"/>
                  <a:gd name="T56" fmla="*/ 309632 w 45"/>
                  <a:gd name="T57" fmla="*/ 221985 h 122"/>
                  <a:gd name="T58" fmla="*/ 309632 w 45"/>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4" y="0"/>
                    </a:cubicBezTo>
                    <a:cubicBezTo>
                      <a:pt x="43" y="0"/>
                      <a:pt x="42" y="0"/>
                      <a:pt x="42" y="1"/>
                    </a:cubicBezTo>
                    <a:cubicBezTo>
                      <a:pt x="41" y="0"/>
                      <a:pt x="40" y="2"/>
                      <a:pt x="39" y="4"/>
                    </a:cubicBezTo>
                    <a:cubicBezTo>
                      <a:pt x="38" y="8"/>
                      <a:pt x="37" y="16"/>
                      <a:pt x="37" y="21"/>
                    </a:cubicBezTo>
                    <a:cubicBezTo>
                      <a:pt x="37" y="24"/>
                      <a:pt x="37" y="26"/>
                      <a:pt x="37" y="28"/>
                    </a:cubicBezTo>
                    <a:cubicBezTo>
                      <a:pt x="31" y="33"/>
                      <a:pt x="33" y="37"/>
                      <a:pt x="32" y="46"/>
                    </a:cubicBezTo>
                    <a:cubicBezTo>
                      <a:pt x="32" y="46"/>
                      <a:pt x="32" y="46"/>
                      <a:pt x="32" y="46"/>
                    </a:cubicBezTo>
                    <a:cubicBezTo>
                      <a:pt x="31" y="47"/>
                      <a:pt x="31" y="49"/>
                      <a:pt x="31" y="50"/>
                    </a:cubicBezTo>
                    <a:cubicBezTo>
                      <a:pt x="27" y="53"/>
                      <a:pt x="24" y="57"/>
                      <a:pt x="21" y="63"/>
                    </a:cubicBezTo>
                    <a:cubicBezTo>
                      <a:pt x="20" y="64"/>
                      <a:pt x="19" y="65"/>
                      <a:pt x="19" y="67"/>
                    </a:cubicBezTo>
                    <a:cubicBezTo>
                      <a:pt x="16" y="71"/>
                      <a:pt x="13" y="76"/>
                      <a:pt x="10" y="81"/>
                    </a:cubicBezTo>
                    <a:cubicBezTo>
                      <a:pt x="4" y="94"/>
                      <a:pt x="0" y="108"/>
                      <a:pt x="0" y="119"/>
                    </a:cubicBezTo>
                    <a:cubicBezTo>
                      <a:pt x="0" y="120"/>
                      <a:pt x="1" y="121"/>
                      <a:pt x="2" y="122"/>
                    </a:cubicBezTo>
                    <a:cubicBezTo>
                      <a:pt x="3" y="122"/>
                      <a:pt x="3" y="122"/>
                      <a:pt x="4" y="121"/>
                    </a:cubicBezTo>
                    <a:cubicBezTo>
                      <a:pt x="4" y="120"/>
                      <a:pt x="5" y="119"/>
                      <a:pt x="6" y="117"/>
                    </a:cubicBezTo>
                    <a:cubicBezTo>
                      <a:pt x="8" y="115"/>
                      <a:pt x="10" y="110"/>
                      <a:pt x="11" y="106"/>
                    </a:cubicBezTo>
                    <a:cubicBezTo>
                      <a:pt x="12" y="99"/>
                      <a:pt x="14" y="92"/>
                      <a:pt x="17" y="86"/>
                    </a:cubicBezTo>
                    <a:cubicBezTo>
                      <a:pt x="19" y="81"/>
                      <a:pt x="22" y="77"/>
                      <a:pt x="25" y="73"/>
                    </a:cubicBezTo>
                    <a:cubicBezTo>
                      <a:pt x="26" y="72"/>
                      <a:pt x="27" y="70"/>
                      <a:pt x="28" y="69"/>
                    </a:cubicBezTo>
                    <a:cubicBezTo>
                      <a:pt x="29" y="68"/>
                      <a:pt x="31" y="63"/>
                      <a:pt x="32" y="62"/>
                    </a:cubicBezTo>
                    <a:cubicBezTo>
                      <a:pt x="34" y="58"/>
                      <a:pt x="35" y="56"/>
                      <a:pt x="37" y="55"/>
                    </a:cubicBezTo>
                    <a:cubicBezTo>
                      <a:pt x="37" y="55"/>
                      <a:pt x="38" y="55"/>
                      <a:pt x="38" y="55"/>
                    </a:cubicBezTo>
                    <a:cubicBezTo>
                      <a:pt x="40" y="50"/>
                      <a:pt x="40" y="50"/>
                      <a:pt x="40" y="50"/>
                    </a:cubicBezTo>
                    <a:cubicBezTo>
                      <a:pt x="40" y="49"/>
                      <a:pt x="41" y="49"/>
                      <a:pt x="41" y="48"/>
                    </a:cubicBezTo>
                    <a:cubicBezTo>
                      <a:pt x="41" y="45"/>
                      <a:pt x="41" y="41"/>
                      <a:pt x="41" y="40"/>
                    </a:cubicBezTo>
                    <a:cubicBezTo>
                      <a:pt x="41" y="39"/>
                      <a:pt x="42" y="38"/>
                      <a:pt x="45" y="37"/>
                    </a:cubicBezTo>
                    <a:cubicBezTo>
                      <a:pt x="45" y="36"/>
                      <a:pt x="45" y="36"/>
                      <a:pt x="45" y="36"/>
                    </a:cubicBezTo>
                    <a:cubicBezTo>
                      <a:pt x="45" y="35"/>
                      <a:pt x="45" y="35"/>
                      <a:pt x="45" y="35"/>
                    </a:cubicBezTo>
                    <a:lnTo>
                      <a:pt x="45" y="2"/>
                    </a:lnTo>
                    <a:close/>
                  </a:path>
                </a:pathLst>
              </a:custGeom>
              <a:solidFill>
                <a:srgbClr val="A2C886"/>
              </a:solidFill>
              <a:ln w="9525">
                <a:noFill/>
                <a:round/>
                <a:headEnd/>
                <a:tailEnd/>
              </a:ln>
            </p:spPr>
            <p:txBody>
              <a:bodyPr/>
              <a:lstStyle/>
              <a:p>
                <a:endParaRPr lang="en-US"/>
              </a:p>
            </p:txBody>
          </p:sp>
          <p:sp>
            <p:nvSpPr>
              <p:cNvPr id="29197" name="Freeform 1368"/>
              <p:cNvSpPr>
                <a:spLocks/>
              </p:cNvSpPr>
              <p:nvPr/>
            </p:nvSpPr>
            <p:spPr bwMode="auto">
              <a:xfrm>
                <a:off x="1507" y="2198"/>
                <a:ext cx="94" cy="253"/>
              </a:xfrm>
              <a:custGeom>
                <a:avLst/>
                <a:gdLst>
                  <a:gd name="T0" fmla="*/ 309632 w 45"/>
                  <a:gd name="T1" fmla="*/ 12003 h 122"/>
                  <a:gd name="T2" fmla="*/ 297571 w 45"/>
                  <a:gd name="T3" fmla="*/ 0 h 122"/>
                  <a:gd name="T4" fmla="*/ 290698 w 45"/>
                  <a:gd name="T5" fmla="*/ 5788 h 122"/>
                  <a:gd name="T6" fmla="*/ 267261 w 45"/>
                  <a:gd name="T7" fmla="*/ 24891 h 122"/>
                  <a:gd name="T8" fmla="*/ 254393 w 45"/>
                  <a:gd name="T9" fmla="*/ 134086 h 122"/>
                  <a:gd name="T10" fmla="*/ 254393 w 45"/>
                  <a:gd name="T11" fmla="*/ 176494 h 122"/>
                  <a:gd name="T12" fmla="*/ 221088 w 45"/>
                  <a:gd name="T13" fmla="*/ 290139 h 122"/>
                  <a:gd name="T14" fmla="*/ 221088 w 45"/>
                  <a:gd name="T15" fmla="*/ 290139 h 122"/>
                  <a:gd name="T16" fmla="*/ 215018 w 45"/>
                  <a:gd name="T17" fmla="*/ 317830 h 122"/>
                  <a:gd name="T18" fmla="*/ 145408 w 45"/>
                  <a:gd name="T19" fmla="*/ 400146 h 122"/>
                  <a:gd name="T20" fmla="*/ 132768 w 45"/>
                  <a:gd name="T21" fmla="*/ 423379 h 122"/>
                  <a:gd name="T22" fmla="*/ 69610 w 45"/>
                  <a:gd name="T23" fmla="*/ 511981 h 122"/>
                  <a:gd name="T24" fmla="*/ 0 w 45"/>
                  <a:gd name="T25" fmla="*/ 753150 h 122"/>
                  <a:gd name="T26" fmla="*/ 13043 w 45"/>
                  <a:gd name="T27" fmla="*/ 772370 h 122"/>
                  <a:gd name="T28" fmla="*/ 27245 w 45"/>
                  <a:gd name="T29" fmla="*/ 766190 h 122"/>
                  <a:gd name="T30" fmla="*/ 42365 w 45"/>
                  <a:gd name="T31" fmla="*/ 741298 h 122"/>
                  <a:gd name="T32" fmla="*/ 75854 w 45"/>
                  <a:gd name="T33" fmla="*/ 671110 h 122"/>
                  <a:gd name="T34" fmla="*/ 118883 w 45"/>
                  <a:gd name="T35" fmla="*/ 542498 h 122"/>
                  <a:gd name="T36" fmla="*/ 172496 w 45"/>
                  <a:gd name="T37" fmla="*/ 460346 h 122"/>
                  <a:gd name="T38" fmla="*/ 191430 w 45"/>
                  <a:gd name="T39" fmla="*/ 436732 h 122"/>
                  <a:gd name="T40" fmla="*/ 221088 w 45"/>
                  <a:gd name="T41" fmla="*/ 394359 h 122"/>
                  <a:gd name="T42" fmla="*/ 254393 w 45"/>
                  <a:gd name="T43" fmla="*/ 346867 h 122"/>
                  <a:gd name="T44" fmla="*/ 261376 w 45"/>
                  <a:gd name="T45" fmla="*/ 346867 h 122"/>
                  <a:gd name="T46" fmla="*/ 277338 w 45"/>
                  <a:gd name="T47" fmla="*/ 317830 h 122"/>
                  <a:gd name="T48" fmla="*/ 284647 w 45"/>
                  <a:gd name="T49" fmla="*/ 304452 h 122"/>
                  <a:gd name="T50" fmla="*/ 284647 w 45"/>
                  <a:gd name="T51" fmla="*/ 253172 h 122"/>
                  <a:gd name="T52" fmla="*/ 309632 w 45"/>
                  <a:gd name="T53" fmla="*/ 235346 h 122"/>
                  <a:gd name="T54" fmla="*/ 309632 w 45"/>
                  <a:gd name="T55" fmla="*/ 229923 h 122"/>
                  <a:gd name="T56" fmla="*/ 309632 w 45"/>
                  <a:gd name="T57" fmla="*/ 221985 h 122"/>
                  <a:gd name="T58" fmla="*/ 309632 w 45"/>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3" y="0"/>
                      <a:pt x="42" y="0"/>
                      <a:pt x="42" y="1"/>
                    </a:cubicBezTo>
                    <a:cubicBezTo>
                      <a:pt x="41" y="0"/>
                      <a:pt x="40" y="2"/>
                      <a:pt x="39" y="4"/>
                    </a:cubicBezTo>
                    <a:cubicBezTo>
                      <a:pt x="38" y="9"/>
                      <a:pt x="37" y="16"/>
                      <a:pt x="37" y="21"/>
                    </a:cubicBezTo>
                    <a:cubicBezTo>
                      <a:pt x="37" y="24"/>
                      <a:pt x="37" y="26"/>
                      <a:pt x="37" y="28"/>
                    </a:cubicBezTo>
                    <a:cubicBezTo>
                      <a:pt x="31" y="33"/>
                      <a:pt x="33" y="37"/>
                      <a:pt x="32" y="46"/>
                    </a:cubicBezTo>
                    <a:cubicBezTo>
                      <a:pt x="32" y="46"/>
                      <a:pt x="32" y="46"/>
                      <a:pt x="32" y="46"/>
                    </a:cubicBezTo>
                    <a:cubicBezTo>
                      <a:pt x="31" y="47"/>
                      <a:pt x="31" y="49"/>
                      <a:pt x="31" y="50"/>
                    </a:cubicBezTo>
                    <a:cubicBezTo>
                      <a:pt x="27" y="53"/>
                      <a:pt x="24" y="57"/>
                      <a:pt x="21" y="63"/>
                    </a:cubicBezTo>
                    <a:cubicBezTo>
                      <a:pt x="20" y="64"/>
                      <a:pt x="19" y="65"/>
                      <a:pt x="19" y="67"/>
                    </a:cubicBezTo>
                    <a:cubicBezTo>
                      <a:pt x="16" y="71"/>
                      <a:pt x="13" y="76"/>
                      <a:pt x="10" y="81"/>
                    </a:cubicBezTo>
                    <a:cubicBezTo>
                      <a:pt x="4" y="94"/>
                      <a:pt x="0" y="108"/>
                      <a:pt x="0" y="119"/>
                    </a:cubicBezTo>
                    <a:cubicBezTo>
                      <a:pt x="0" y="120"/>
                      <a:pt x="1" y="121"/>
                      <a:pt x="2" y="122"/>
                    </a:cubicBezTo>
                    <a:cubicBezTo>
                      <a:pt x="3" y="122"/>
                      <a:pt x="3" y="121"/>
                      <a:pt x="4" y="121"/>
                    </a:cubicBezTo>
                    <a:cubicBezTo>
                      <a:pt x="4" y="120"/>
                      <a:pt x="5" y="119"/>
                      <a:pt x="6" y="117"/>
                    </a:cubicBezTo>
                    <a:cubicBezTo>
                      <a:pt x="8" y="114"/>
                      <a:pt x="10" y="110"/>
                      <a:pt x="11" y="106"/>
                    </a:cubicBezTo>
                    <a:cubicBezTo>
                      <a:pt x="12" y="99"/>
                      <a:pt x="14" y="92"/>
                      <a:pt x="17" y="86"/>
                    </a:cubicBezTo>
                    <a:cubicBezTo>
                      <a:pt x="19" y="81"/>
                      <a:pt x="22" y="77"/>
                      <a:pt x="25" y="73"/>
                    </a:cubicBezTo>
                    <a:cubicBezTo>
                      <a:pt x="25" y="72"/>
                      <a:pt x="27" y="70"/>
                      <a:pt x="28" y="69"/>
                    </a:cubicBezTo>
                    <a:cubicBezTo>
                      <a:pt x="29" y="68"/>
                      <a:pt x="31" y="63"/>
                      <a:pt x="32" y="62"/>
                    </a:cubicBezTo>
                    <a:cubicBezTo>
                      <a:pt x="34" y="58"/>
                      <a:pt x="35" y="56"/>
                      <a:pt x="37" y="55"/>
                    </a:cubicBezTo>
                    <a:cubicBezTo>
                      <a:pt x="37" y="55"/>
                      <a:pt x="38" y="55"/>
                      <a:pt x="38" y="55"/>
                    </a:cubicBezTo>
                    <a:cubicBezTo>
                      <a:pt x="40" y="50"/>
                      <a:pt x="40" y="50"/>
                      <a:pt x="40" y="50"/>
                    </a:cubicBezTo>
                    <a:cubicBezTo>
                      <a:pt x="40" y="49"/>
                      <a:pt x="41" y="49"/>
                      <a:pt x="41" y="48"/>
                    </a:cubicBezTo>
                    <a:cubicBezTo>
                      <a:pt x="41" y="45"/>
                      <a:pt x="41" y="41"/>
                      <a:pt x="41" y="40"/>
                    </a:cubicBezTo>
                    <a:cubicBezTo>
                      <a:pt x="41" y="39"/>
                      <a:pt x="42" y="38"/>
                      <a:pt x="45" y="37"/>
                    </a:cubicBezTo>
                    <a:cubicBezTo>
                      <a:pt x="45" y="36"/>
                      <a:pt x="45" y="36"/>
                      <a:pt x="45" y="36"/>
                    </a:cubicBezTo>
                    <a:cubicBezTo>
                      <a:pt x="45" y="35"/>
                      <a:pt x="45" y="35"/>
                      <a:pt x="45" y="35"/>
                    </a:cubicBezTo>
                    <a:lnTo>
                      <a:pt x="45" y="2"/>
                    </a:lnTo>
                    <a:close/>
                  </a:path>
                </a:pathLst>
              </a:custGeom>
              <a:solidFill>
                <a:srgbClr val="A2C887"/>
              </a:solidFill>
              <a:ln w="9525">
                <a:noFill/>
                <a:round/>
                <a:headEnd/>
                <a:tailEnd/>
              </a:ln>
            </p:spPr>
            <p:txBody>
              <a:bodyPr/>
              <a:lstStyle/>
              <a:p>
                <a:endParaRPr lang="en-US"/>
              </a:p>
            </p:txBody>
          </p:sp>
          <p:sp>
            <p:nvSpPr>
              <p:cNvPr id="29198" name="Freeform 1369"/>
              <p:cNvSpPr>
                <a:spLocks/>
              </p:cNvSpPr>
              <p:nvPr/>
            </p:nvSpPr>
            <p:spPr bwMode="auto">
              <a:xfrm>
                <a:off x="1507" y="2198"/>
                <a:ext cx="94" cy="253"/>
              </a:xfrm>
              <a:custGeom>
                <a:avLst/>
                <a:gdLst>
                  <a:gd name="T0" fmla="*/ 309632 w 45"/>
                  <a:gd name="T1" fmla="*/ 12003 h 122"/>
                  <a:gd name="T2" fmla="*/ 297571 w 45"/>
                  <a:gd name="T3" fmla="*/ 0 h 122"/>
                  <a:gd name="T4" fmla="*/ 290698 w 45"/>
                  <a:gd name="T5" fmla="*/ 5788 h 122"/>
                  <a:gd name="T6" fmla="*/ 267261 w 45"/>
                  <a:gd name="T7" fmla="*/ 24891 h 122"/>
                  <a:gd name="T8" fmla="*/ 254393 w 45"/>
                  <a:gd name="T9" fmla="*/ 134086 h 122"/>
                  <a:gd name="T10" fmla="*/ 254393 w 45"/>
                  <a:gd name="T11" fmla="*/ 176494 h 122"/>
                  <a:gd name="T12" fmla="*/ 221088 w 45"/>
                  <a:gd name="T13" fmla="*/ 290139 h 122"/>
                  <a:gd name="T14" fmla="*/ 221088 w 45"/>
                  <a:gd name="T15" fmla="*/ 290139 h 122"/>
                  <a:gd name="T16" fmla="*/ 215018 w 45"/>
                  <a:gd name="T17" fmla="*/ 317830 h 122"/>
                  <a:gd name="T18" fmla="*/ 145408 w 45"/>
                  <a:gd name="T19" fmla="*/ 400146 h 122"/>
                  <a:gd name="T20" fmla="*/ 132768 w 45"/>
                  <a:gd name="T21" fmla="*/ 423379 h 122"/>
                  <a:gd name="T22" fmla="*/ 69610 w 45"/>
                  <a:gd name="T23" fmla="*/ 511981 h 122"/>
                  <a:gd name="T24" fmla="*/ 0 w 45"/>
                  <a:gd name="T25" fmla="*/ 753150 h 122"/>
                  <a:gd name="T26" fmla="*/ 13043 w 45"/>
                  <a:gd name="T27" fmla="*/ 772370 h 122"/>
                  <a:gd name="T28" fmla="*/ 27245 w 45"/>
                  <a:gd name="T29" fmla="*/ 766190 h 122"/>
                  <a:gd name="T30" fmla="*/ 42365 w 45"/>
                  <a:gd name="T31" fmla="*/ 741298 h 122"/>
                  <a:gd name="T32" fmla="*/ 75854 w 45"/>
                  <a:gd name="T33" fmla="*/ 664513 h 122"/>
                  <a:gd name="T34" fmla="*/ 118883 w 45"/>
                  <a:gd name="T35" fmla="*/ 542498 h 122"/>
                  <a:gd name="T36" fmla="*/ 172496 w 45"/>
                  <a:gd name="T37" fmla="*/ 460346 h 122"/>
                  <a:gd name="T38" fmla="*/ 191430 w 45"/>
                  <a:gd name="T39" fmla="*/ 436732 h 122"/>
                  <a:gd name="T40" fmla="*/ 221088 w 45"/>
                  <a:gd name="T41" fmla="*/ 394359 h 122"/>
                  <a:gd name="T42" fmla="*/ 254393 w 45"/>
                  <a:gd name="T43" fmla="*/ 346867 h 122"/>
                  <a:gd name="T44" fmla="*/ 261376 w 45"/>
                  <a:gd name="T45" fmla="*/ 346867 h 122"/>
                  <a:gd name="T46" fmla="*/ 277338 w 45"/>
                  <a:gd name="T47" fmla="*/ 317830 h 122"/>
                  <a:gd name="T48" fmla="*/ 284647 w 45"/>
                  <a:gd name="T49" fmla="*/ 304452 h 122"/>
                  <a:gd name="T50" fmla="*/ 284647 w 45"/>
                  <a:gd name="T51" fmla="*/ 253172 h 122"/>
                  <a:gd name="T52" fmla="*/ 309632 w 45"/>
                  <a:gd name="T53" fmla="*/ 235346 h 122"/>
                  <a:gd name="T54" fmla="*/ 309632 w 45"/>
                  <a:gd name="T55" fmla="*/ 229923 h 122"/>
                  <a:gd name="T56" fmla="*/ 309632 w 45"/>
                  <a:gd name="T57" fmla="*/ 221985 h 122"/>
                  <a:gd name="T58" fmla="*/ 309632 w 45"/>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3" y="0"/>
                      <a:pt x="42" y="0"/>
                      <a:pt x="42" y="1"/>
                    </a:cubicBezTo>
                    <a:cubicBezTo>
                      <a:pt x="41" y="0"/>
                      <a:pt x="40" y="2"/>
                      <a:pt x="39" y="4"/>
                    </a:cubicBezTo>
                    <a:cubicBezTo>
                      <a:pt x="38" y="9"/>
                      <a:pt x="37" y="16"/>
                      <a:pt x="37" y="21"/>
                    </a:cubicBezTo>
                    <a:cubicBezTo>
                      <a:pt x="37" y="24"/>
                      <a:pt x="37" y="26"/>
                      <a:pt x="37" y="28"/>
                    </a:cubicBezTo>
                    <a:cubicBezTo>
                      <a:pt x="31" y="33"/>
                      <a:pt x="33" y="37"/>
                      <a:pt x="32" y="46"/>
                    </a:cubicBezTo>
                    <a:cubicBezTo>
                      <a:pt x="32" y="46"/>
                      <a:pt x="32" y="46"/>
                      <a:pt x="32" y="46"/>
                    </a:cubicBezTo>
                    <a:cubicBezTo>
                      <a:pt x="32" y="47"/>
                      <a:pt x="31" y="49"/>
                      <a:pt x="31" y="50"/>
                    </a:cubicBezTo>
                    <a:cubicBezTo>
                      <a:pt x="27" y="53"/>
                      <a:pt x="24" y="57"/>
                      <a:pt x="21" y="63"/>
                    </a:cubicBezTo>
                    <a:cubicBezTo>
                      <a:pt x="20" y="64"/>
                      <a:pt x="19" y="65"/>
                      <a:pt x="19" y="67"/>
                    </a:cubicBezTo>
                    <a:cubicBezTo>
                      <a:pt x="16" y="71"/>
                      <a:pt x="13" y="76"/>
                      <a:pt x="10" y="81"/>
                    </a:cubicBezTo>
                    <a:cubicBezTo>
                      <a:pt x="4" y="94"/>
                      <a:pt x="0" y="108"/>
                      <a:pt x="0" y="119"/>
                    </a:cubicBezTo>
                    <a:cubicBezTo>
                      <a:pt x="0" y="120"/>
                      <a:pt x="1" y="121"/>
                      <a:pt x="2" y="122"/>
                    </a:cubicBezTo>
                    <a:cubicBezTo>
                      <a:pt x="3" y="122"/>
                      <a:pt x="3" y="121"/>
                      <a:pt x="4" y="121"/>
                    </a:cubicBezTo>
                    <a:cubicBezTo>
                      <a:pt x="4" y="120"/>
                      <a:pt x="5" y="119"/>
                      <a:pt x="6" y="117"/>
                    </a:cubicBezTo>
                    <a:cubicBezTo>
                      <a:pt x="8" y="114"/>
                      <a:pt x="10" y="110"/>
                      <a:pt x="11" y="105"/>
                    </a:cubicBezTo>
                    <a:cubicBezTo>
                      <a:pt x="12" y="99"/>
                      <a:pt x="14" y="92"/>
                      <a:pt x="17" y="86"/>
                    </a:cubicBezTo>
                    <a:cubicBezTo>
                      <a:pt x="19" y="81"/>
                      <a:pt x="22" y="77"/>
                      <a:pt x="25" y="73"/>
                    </a:cubicBezTo>
                    <a:cubicBezTo>
                      <a:pt x="25" y="72"/>
                      <a:pt x="27" y="70"/>
                      <a:pt x="28" y="69"/>
                    </a:cubicBezTo>
                    <a:cubicBezTo>
                      <a:pt x="29" y="67"/>
                      <a:pt x="31" y="63"/>
                      <a:pt x="32" y="62"/>
                    </a:cubicBezTo>
                    <a:cubicBezTo>
                      <a:pt x="34" y="58"/>
                      <a:pt x="35" y="56"/>
                      <a:pt x="37" y="55"/>
                    </a:cubicBezTo>
                    <a:cubicBezTo>
                      <a:pt x="37" y="55"/>
                      <a:pt x="38" y="55"/>
                      <a:pt x="38" y="55"/>
                    </a:cubicBezTo>
                    <a:cubicBezTo>
                      <a:pt x="40" y="50"/>
                      <a:pt x="40" y="50"/>
                      <a:pt x="40" y="50"/>
                    </a:cubicBezTo>
                    <a:cubicBezTo>
                      <a:pt x="40" y="49"/>
                      <a:pt x="41" y="49"/>
                      <a:pt x="41" y="48"/>
                    </a:cubicBezTo>
                    <a:cubicBezTo>
                      <a:pt x="41" y="45"/>
                      <a:pt x="40" y="41"/>
                      <a:pt x="41" y="40"/>
                    </a:cubicBezTo>
                    <a:cubicBezTo>
                      <a:pt x="41" y="39"/>
                      <a:pt x="42" y="38"/>
                      <a:pt x="45" y="37"/>
                    </a:cubicBezTo>
                    <a:cubicBezTo>
                      <a:pt x="45" y="36"/>
                      <a:pt x="45" y="36"/>
                      <a:pt x="45" y="36"/>
                    </a:cubicBezTo>
                    <a:cubicBezTo>
                      <a:pt x="45" y="35"/>
                      <a:pt x="45" y="35"/>
                      <a:pt x="45" y="35"/>
                    </a:cubicBezTo>
                    <a:lnTo>
                      <a:pt x="45" y="2"/>
                    </a:lnTo>
                    <a:close/>
                  </a:path>
                </a:pathLst>
              </a:custGeom>
              <a:solidFill>
                <a:srgbClr val="A3C888"/>
              </a:solidFill>
              <a:ln w="9525">
                <a:noFill/>
                <a:round/>
                <a:headEnd/>
                <a:tailEnd/>
              </a:ln>
            </p:spPr>
            <p:txBody>
              <a:bodyPr/>
              <a:lstStyle/>
              <a:p>
                <a:endParaRPr lang="en-US"/>
              </a:p>
            </p:txBody>
          </p:sp>
          <p:sp>
            <p:nvSpPr>
              <p:cNvPr id="29199" name="Freeform 1370"/>
              <p:cNvSpPr>
                <a:spLocks/>
              </p:cNvSpPr>
              <p:nvPr/>
            </p:nvSpPr>
            <p:spPr bwMode="auto">
              <a:xfrm>
                <a:off x="1507" y="2198"/>
                <a:ext cx="94" cy="253"/>
              </a:xfrm>
              <a:custGeom>
                <a:avLst/>
                <a:gdLst>
                  <a:gd name="T0" fmla="*/ 309632 w 45"/>
                  <a:gd name="T1" fmla="*/ 12003 h 122"/>
                  <a:gd name="T2" fmla="*/ 297571 w 45"/>
                  <a:gd name="T3" fmla="*/ 0 h 122"/>
                  <a:gd name="T4" fmla="*/ 290698 w 45"/>
                  <a:gd name="T5" fmla="*/ 5788 h 122"/>
                  <a:gd name="T6" fmla="*/ 267261 w 45"/>
                  <a:gd name="T7" fmla="*/ 31179 h 122"/>
                  <a:gd name="T8" fmla="*/ 254393 w 45"/>
                  <a:gd name="T9" fmla="*/ 134086 h 122"/>
                  <a:gd name="T10" fmla="*/ 254393 w 45"/>
                  <a:gd name="T11" fmla="*/ 176494 h 122"/>
                  <a:gd name="T12" fmla="*/ 221088 w 45"/>
                  <a:gd name="T13" fmla="*/ 290139 h 122"/>
                  <a:gd name="T14" fmla="*/ 221088 w 45"/>
                  <a:gd name="T15" fmla="*/ 295855 h 122"/>
                  <a:gd name="T16" fmla="*/ 215018 w 45"/>
                  <a:gd name="T17" fmla="*/ 317830 h 122"/>
                  <a:gd name="T18" fmla="*/ 145408 w 45"/>
                  <a:gd name="T19" fmla="*/ 400146 h 122"/>
                  <a:gd name="T20" fmla="*/ 132768 w 45"/>
                  <a:gd name="T21" fmla="*/ 423379 h 122"/>
                  <a:gd name="T22" fmla="*/ 69610 w 45"/>
                  <a:gd name="T23" fmla="*/ 511981 h 122"/>
                  <a:gd name="T24" fmla="*/ 0 w 45"/>
                  <a:gd name="T25" fmla="*/ 753150 h 122"/>
                  <a:gd name="T26" fmla="*/ 13043 w 45"/>
                  <a:gd name="T27" fmla="*/ 772370 h 122"/>
                  <a:gd name="T28" fmla="*/ 27245 w 45"/>
                  <a:gd name="T29" fmla="*/ 766190 h 122"/>
                  <a:gd name="T30" fmla="*/ 42365 w 45"/>
                  <a:gd name="T31" fmla="*/ 741298 h 122"/>
                  <a:gd name="T32" fmla="*/ 75854 w 45"/>
                  <a:gd name="T33" fmla="*/ 664513 h 122"/>
                  <a:gd name="T34" fmla="*/ 118883 w 45"/>
                  <a:gd name="T35" fmla="*/ 542498 h 122"/>
                  <a:gd name="T36" fmla="*/ 172496 w 45"/>
                  <a:gd name="T37" fmla="*/ 460346 h 122"/>
                  <a:gd name="T38" fmla="*/ 191430 w 45"/>
                  <a:gd name="T39" fmla="*/ 436732 h 122"/>
                  <a:gd name="T40" fmla="*/ 221088 w 45"/>
                  <a:gd name="T41" fmla="*/ 394359 h 122"/>
                  <a:gd name="T42" fmla="*/ 254393 w 45"/>
                  <a:gd name="T43" fmla="*/ 346867 h 122"/>
                  <a:gd name="T44" fmla="*/ 261376 w 45"/>
                  <a:gd name="T45" fmla="*/ 346867 h 122"/>
                  <a:gd name="T46" fmla="*/ 277338 w 45"/>
                  <a:gd name="T47" fmla="*/ 317830 h 122"/>
                  <a:gd name="T48" fmla="*/ 284647 w 45"/>
                  <a:gd name="T49" fmla="*/ 304452 h 122"/>
                  <a:gd name="T50" fmla="*/ 284647 w 45"/>
                  <a:gd name="T51" fmla="*/ 253172 h 122"/>
                  <a:gd name="T52" fmla="*/ 303741 w 45"/>
                  <a:gd name="T53" fmla="*/ 235346 h 122"/>
                  <a:gd name="T54" fmla="*/ 309632 w 45"/>
                  <a:gd name="T55" fmla="*/ 229923 h 122"/>
                  <a:gd name="T56" fmla="*/ 309632 w 45"/>
                  <a:gd name="T57" fmla="*/ 221985 h 122"/>
                  <a:gd name="T58" fmla="*/ 309632 w 45"/>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2" y="0"/>
                      <a:pt x="42" y="0"/>
                      <a:pt x="42" y="1"/>
                    </a:cubicBezTo>
                    <a:cubicBezTo>
                      <a:pt x="41" y="0"/>
                      <a:pt x="40" y="2"/>
                      <a:pt x="39" y="5"/>
                    </a:cubicBezTo>
                    <a:cubicBezTo>
                      <a:pt x="38" y="9"/>
                      <a:pt x="37" y="16"/>
                      <a:pt x="37" y="21"/>
                    </a:cubicBezTo>
                    <a:cubicBezTo>
                      <a:pt x="37" y="24"/>
                      <a:pt x="37" y="27"/>
                      <a:pt x="37" y="28"/>
                    </a:cubicBezTo>
                    <a:cubicBezTo>
                      <a:pt x="31" y="33"/>
                      <a:pt x="33" y="37"/>
                      <a:pt x="32" y="46"/>
                    </a:cubicBezTo>
                    <a:cubicBezTo>
                      <a:pt x="32" y="46"/>
                      <a:pt x="32" y="46"/>
                      <a:pt x="32" y="47"/>
                    </a:cubicBezTo>
                    <a:cubicBezTo>
                      <a:pt x="32" y="47"/>
                      <a:pt x="31" y="49"/>
                      <a:pt x="31" y="50"/>
                    </a:cubicBezTo>
                    <a:cubicBezTo>
                      <a:pt x="27" y="53"/>
                      <a:pt x="24" y="57"/>
                      <a:pt x="21" y="63"/>
                    </a:cubicBezTo>
                    <a:cubicBezTo>
                      <a:pt x="20" y="64"/>
                      <a:pt x="20" y="65"/>
                      <a:pt x="19" y="67"/>
                    </a:cubicBezTo>
                    <a:cubicBezTo>
                      <a:pt x="16" y="71"/>
                      <a:pt x="13" y="76"/>
                      <a:pt x="10" y="81"/>
                    </a:cubicBezTo>
                    <a:cubicBezTo>
                      <a:pt x="4" y="94"/>
                      <a:pt x="0" y="108"/>
                      <a:pt x="0" y="119"/>
                    </a:cubicBezTo>
                    <a:cubicBezTo>
                      <a:pt x="0" y="120"/>
                      <a:pt x="1" y="121"/>
                      <a:pt x="2" y="122"/>
                    </a:cubicBezTo>
                    <a:cubicBezTo>
                      <a:pt x="3" y="122"/>
                      <a:pt x="3" y="121"/>
                      <a:pt x="4" y="121"/>
                    </a:cubicBezTo>
                    <a:cubicBezTo>
                      <a:pt x="4" y="120"/>
                      <a:pt x="5" y="119"/>
                      <a:pt x="6" y="117"/>
                    </a:cubicBezTo>
                    <a:cubicBezTo>
                      <a:pt x="8" y="114"/>
                      <a:pt x="10" y="110"/>
                      <a:pt x="11" y="105"/>
                    </a:cubicBezTo>
                    <a:cubicBezTo>
                      <a:pt x="12" y="99"/>
                      <a:pt x="14" y="92"/>
                      <a:pt x="17" y="86"/>
                    </a:cubicBezTo>
                    <a:cubicBezTo>
                      <a:pt x="19" y="81"/>
                      <a:pt x="22" y="77"/>
                      <a:pt x="25" y="73"/>
                    </a:cubicBezTo>
                    <a:cubicBezTo>
                      <a:pt x="25" y="72"/>
                      <a:pt x="27" y="70"/>
                      <a:pt x="28" y="69"/>
                    </a:cubicBezTo>
                    <a:cubicBezTo>
                      <a:pt x="29" y="67"/>
                      <a:pt x="31" y="63"/>
                      <a:pt x="32" y="62"/>
                    </a:cubicBezTo>
                    <a:cubicBezTo>
                      <a:pt x="34" y="58"/>
                      <a:pt x="35" y="56"/>
                      <a:pt x="37" y="55"/>
                    </a:cubicBezTo>
                    <a:cubicBezTo>
                      <a:pt x="37" y="55"/>
                      <a:pt x="38" y="55"/>
                      <a:pt x="38" y="55"/>
                    </a:cubicBezTo>
                    <a:cubicBezTo>
                      <a:pt x="40" y="50"/>
                      <a:pt x="40" y="50"/>
                      <a:pt x="40" y="50"/>
                    </a:cubicBezTo>
                    <a:cubicBezTo>
                      <a:pt x="40" y="49"/>
                      <a:pt x="40" y="49"/>
                      <a:pt x="41" y="48"/>
                    </a:cubicBezTo>
                    <a:cubicBezTo>
                      <a:pt x="41" y="45"/>
                      <a:pt x="40" y="41"/>
                      <a:pt x="41" y="40"/>
                    </a:cubicBezTo>
                    <a:cubicBezTo>
                      <a:pt x="41" y="39"/>
                      <a:pt x="42" y="38"/>
                      <a:pt x="44" y="37"/>
                    </a:cubicBezTo>
                    <a:cubicBezTo>
                      <a:pt x="45" y="36"/>
                      <a:pt x="45" y="36"/>
                      <a:pt x="45" y="36"/>
                    </a:cubicBezTo>
                    <a:cubicBezTo>
                      <a:pt x="45" y="35"/>
                      <a:pt x="45" y="35"/>
                      <a:pt x="45" y="35"/>
                    </a:cubicBezTo>
                    <a:lnTo>
                      <a:pt x="45" y="2"/>
                    </a:lnTo>
                    <a:close/>
                  </a:path>
                </a:pathLst>
              </a:custGeom>
              <a:solidFill>
                <a:srgbClr val="A4C888"/>
              </a:solidFill>
              <a:ln w="9525">
                <a:noFill/>
                <a:round/>
                <a:headEnd/>
                <a:tailEnd/>
              </a:ln>
            </p:spPr>
            <p:txBody>
              <a:bodyPr/>
              <a:lstStyle/>
              <a:p>
                <a:endParaRPr lang="en-US"/>
              </a:p>
            </p:txBody>
          </p:sp>
          <p:sp>
            <p:nvSpPr>
              <p:cNvPr id="29200" name="Freeform 1371"/>
              <p:cNvSpPr>
                <a:spLocks/>
              </p:cNvSpPr>
              <p:nvPr/>
            </p:nvSpPr>
            <p:spPr bwMode="auto">
              <a:xfrm>
                <a:off x="1507" y="2198"/>
                <a:ext cx="94" cy="253"/>
              </a:xfrm>
              <a:custGeom>
                <a:avLst/>
                <a:gdLst>
                  <a:gd name="T0" fmla="*/ 309632 w 45"/>
                  <a:gd name="T1" fmla="*/ 12003 h 122"/>
                  <a:gd name="T2" fmla="*/ 297571 w 45"/>
                  <a:gd name="T3" fmla="*/ 0 h 122"/>
                  <a:gd name="T4" fmla="*/ 290698 w 45"/>
                  <a:gd name="T5" fmla="*/ 5788 h 122"/>
                  <a:gd name="T6" fmla="*/ 267261 w 45"/>
                  <a:gd name="T7" fmla="*/ 31179 h 122"/>
                  <a:gd name="T8" fmla="*/ 254393 w 45"/>
                  <a:gd name="T9" fmla="*/ 139909 h 122"/>
                  <a:gd name="T10" fmla="*/ 254393 w 45"/>
                  <a:gd name="T11" fmla="*/ 176494 h 122"/>
                  <a:gd name="T12" fmla="*/ 221088 w 45"/>
                  <a:gd name="T13" fmla="*/ 290139 h 122"/>
                  <a:gd name="T14" fmla="*/ 221088 w 45"/>
                  <a:gd name="T15" fmla="*/ 295855 h 122"/>
                  <a:gd name="T16" fmla="*/ 215018 w 45"/>
                  <a:gd name="T17" fmla="*/ 317830 h 122"/>
                  <a:gd name="T18" fmla="*/ 145408 w 45"/>
                  <a:gd name="T19" fmla="*/ 400146 h 122"/>
                  <a:gd name="T20" fmla="*/ 132768 w 45"/>
                  <a:gd name="T21" fmla="*/ 423379 h 122"/>
                  <a:gd name="T22" fmla="*/ 69610 w 45"/>
                  <a:gd name="T23" fmla="*/ 511981 h 122"/>
                  <a:gd name="T24" fmla="*/ 0 w 45"/>
                  <a:gd name="T25" fmla="*/ 753150 h 122"/>
                  <a:gd name="T26" fmla="*/ 13043 w 45"/>
                  <a:gd name="T27" fmla="*/ 772370 h 122"/>
                  <a:gd name="T28" fmla="*/ 27245 w 45"/>
                  <a:gd name="T29" fmla="*/ 766190 h 122"/>
                  <a:gd name="T30" fmla="*/ 42365 w 45"/>
                  <a:gd name="T31" fmla="*/ 741298 h 122"/>
                  <a:gd name="T32" fmla="*/ 75854 w 45"/>
                  <a:gd name="T33" fmla="*/ 664513 h 122"/>
                  <a:gd name="T34" fmla="*/ 118883 w 45"/>
                  <a:gd name="T35" fmla="*/ 542498 h 122"/>
                  <a:gd name="T36" fmla="*/ 172496 w 45"/>
                  <a:gd name="T37" fmla="*/ 460346 h 122"/>
                  <a:gd name="T38" fmla="*/ 191430 w 45"/>
                  <a:gd name="T39" fmla="*/ 436732 h 122"/>
                  <a:gd name="T40" fmla="*/ 221088 w 45"/>
                  <a:gd name="T41" fmla="*/ 394359 h 122"/>
                  <a:gd name="T42" fmla="*/ 254393 w 45"/>
                  <a:gd name="T43" fmla="*/ 346867 h 122"/>
                  <a:gd name="T44" fmla="*/ 261376 w 45"/>
                  <a:gd name="T45" fmla="*/ 346867 h 122"/>
                  <a:gd name="T46" fmla="*/ 277338 w 45"/>
                  <a:gd name="T47" fmla="*/ 317830 h 122"/>
                  <a:gd name="T48" fmla="*/ 277338 w 45"/>
                  <a:gd name="T49" fmla="*/ 304452 h 122"/>
                  <a:gd name="T50" fmla="*/ 284647 w 45"/>
                  <a:gd name="T51" fmla="*/ 253172 h 122"/>
                  <a:gd name="T52" fmla="*/ 303741 w 45"/>
                  <a:gd name="T53" fmla="*/ 229923 h 122"/>
                  <a:gd name="T54" fmla="*/ 309632 w 45"/>
                  <a:gd name="T55" fmla="*/ 229923 h 122"/>
                  <a:gd name="T56" fmla="*/ 309632 w 45"/>
                  <a:gd name="T57" fmla="*/ 221985 h 122"/>
                  <a:gd name="T58" fmla="*/ 309632 w 45"/>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2" y="0"/>
                      <a:pt x="42" y="0"/>
                      <a:pt x="42" y="1"/>
                    </a:cubicBezTo>
                    <a:cubicBezTo>
                      <a:pt x="41" y="0"/>
                      <a:pt x="40" y="2"/>
                      <a:pt x="39" y="5"/>
                    </a:cubicBezTo>
                    <a:cubicBezTo>
                      <a:pt x="38" y="9"/>
                      <a:pt x="37" y="16"/>
                      <a:pt x="37" y="22"/>
                    </a:cubicBezTo>
                    <a:cubicBezTo>
                      <a:pt x="37" y="24"/>
                      <a:pt x="37" y="27"/>
                      <a:pt x="37" y="28"/>
                    </a:cubicBezTo>
                    <a:cubicBezTo>
                      <a:pt x="31" y="33"/>
                      <a:pt x="33" y="37"/>
                      <a:pt x="32" y="46"/>
                    </a:cubicBezTo>
                    <a:cubicBezTo>
                      <a:pt x="32" y="46"/>
                      <a:pt x="32" y="46"/>
                      <a:pt x="32" y="47"/>
                    </a:cubicBezTo>
                    <a:cubicBezTo>
                      <a:pt x="32" y="48"/>
                      <a:pt x="31" y="49"/>
                      <a:pt x="31" y="50"/>
                    </a:cubicBezTo>
                    <a:cubicBezTo>
                      <a:pt x="27" y="53"/>
                      <a:pt x="24" y="57"/>
                      <a:pt x="21" y="63"/>
                    </a:cubicBezTo>
                    <a:cubicBezTo>
                      <a:pt x="20" y="64"/>
                      <a:pt x="20" y="65"/>
                      <a:pt x="19" y="67"/>
                    </a:cubicBezTo>
                    <a:cubicBezTo>
                      <a:pt x="16" y="71"/>
                      <a:pt x="13" y="76"/>
                      <a:pt x="10" y="81"/>
                    </a:cubicBezTo>
                    <a:cubicBezTo>
                      <a:pt x="4" y="94"/>
                      <a:pt x="0" y="108"/>
                      <a:pt x="0" y="119"/>
                    </a:cubicBezTo>
                    <a:cubicBezTo>
                      <a:pt x="0" y="120"/>
                      <a:pt x="1" y="121"/>
                      <a:pt x="2" y="122"/>
                    </a:cubicBezTo>
                    <a:cubicBezTo>
                      <a:pt x="3" y="122"/>
                      <a:pt x="4" y="121"/>
                      <a:pt x="4" y="121"/>
                    </a:cubicBezTo>
                    <a:cubicBezTo>
                      <a:pt x="4" y="120"/>
                      <a:pt x="5" y="119"/>
                      <a:pt x="6" y="117"/>
                    </a:cubicBezTo>
                    <a:cubicBezTo>
                      <a:pt x="8" y="114"/>
                      <a:pt x="10" y="110"/>
                      <a:pt x="11" y="105"/>
                    </a:cubicBezTo>
                    <a:cubicBezTo>
                      <a:pt x="12" y="99"/>
                      <a:pt x="14" y="92"/>
                      <a:pt x="17" y="86"/>
                    </a:cubicBezTo>
                    <a:cubicBezTo>
                      <a:pt x="19" y="81"/>
                      <a:pt x="22" y="77"/>
                      <a:pt x="25" y="73"/>
                    </a:cubicBezTo>
                    <a:cubicBezTo>
                      <a:pt x="25" y="72"/>
                      <a:pt x="27" y="70"/>
                      <a:pt x="28" y="69"/>
                    </a:cubicBezTo>
                    <a:cubicBezTo>
                      <a:pt x="29" y="67"/>
                      <a:pt x="31" y="63"/>
                      <a:pt x="32" y="62"/>
                    </a:cubicBezTo>
                    <a:cubicBezTo>
                      <a:pt x="34" y="58"/>
                      <a:pt x="35" y="56"/>
                      <a:pt x="37" y="55"/>
                    </a:cubicBezTo>
                    <a:cubicBezTo>
                      <a:pt x="37" y="55"/>
                      <a:pt x="38" y="55"/>
                      <a:pt x="38" y="55"/>
                    </a:cubicBezTo>
                    <a:cubicBezTo>
                      <a:pt x="40" y="50"/>
                      <a:pt x="40" y="50"/>
                      <a:pt x="40" y="50"/>
                    </a:cubicBezTo>
                    <a:cubicBezTo>
                      <a:pt x="40" y="49"/>
                      <a:pt x="40" y="49"/>
                      <a:pt x="40" y="48"/>
                    </a:cubicBezTo>
                    <a:cubicBezTo>
                      <a:pt x="41" y="45"/>
                      <a:pt x="40" y="41"/>
                      <a:pt x="41" y="40"/>
                    </a:cubicBezTo>
                    <a:cubicBezTo>
                      <a:pt x="41" y="39"/>
                      <a:pt x="42" y="38"/>
                      <a:pt x="44" y="36"/>
                    </a:cubicBezTo>
                    <a:cubicBezTo>
                      <a:pt x="45" y="36"/>
                      <a:pt x="45" y="36"/>
                      <a:pt x="45" y="36"/>
                    </a:cubicBezTo>
                    <a:cubicBezTo>
                      <a:pt x="45" y="35"/>
                      <a:pt x="45" y="35"/>
                      <a:pt x="45" y="35"/>
                    </a:cubicBezTo>
                    <a:lnTo>
                      <a:pt x="45" y="2"/>
                    </a:lnTo>
                    <a:close/>
                  </a:path>
                </a:pathLst>
              </a:custGeom>
              <a:solidFill>
                <a:srgbClr val="A5C989"/>
              </a:solidFill>
              <a:ln w="9525">
                <a:noFill/>
                <a:round/>
                <a:headEnd/>
                <a:tailEnd/>
              </a:ln>
            </p:spPr>
            <p:txBody>
              <a:bodyPr/>
              <a:lstStyle/>
              <a:p>
                <a:endParaRPr lang="en-US"/>
              </a:p>
            </p:txBody>
          </p:sp>
          <p:sp>
            <p:nvSpPr>
              <p:cNvPr id="29201" name="Freeform 1372"/>
              <p:cNvSpPr>
                <a:spLocks/>
              </p:cNvSpPr>
              <p:nvPr/>
            </p:nvSpPr>
            <p:spPr bwMode="auto">
              <a:xfrm>
                <a:off x="1507" y="2198"/>
                <a:ext cx="94" cy="253"/>
              </a:xfrm>
              <a:custGeom>
                <a:avLst/>
                <a:gdLst>
                  <a:gd name="T0" fmla="*/ 309632 w 45"/>
                  <a:gd name="T1" fmla="*/ 12003 h 122"/>
                  <a:gd name="T2" fmla="*/ 297571 w 45"/>
                  <a:gd name="T3" fmla="*/ 0 h 122"/>
                  <a:gd name="T4" fmla="*/ 284647 w 45"/>
                  <a:gd name="T5" fmla="*/ 5788 h 122"/>
                  <a:gd name="T6" fmla="*/ 267261 w 45"/>
                  <a:gd name="T7" fmla="*/ 31179 h 122"/>
                  <a:gd name="T8" fmla="*/ 254393 w 45"/>
                  <a:gd name="T9" fmla="*/ 139909 h 122"/>
                  <a:gd name="T10" fmla="*/ 254393 w 45"/>
                  <a:gd name="T11" fmla="*/ 176494 h 122"/>
                  <a:gd name="T12" fmla="*/ 221088 w 45"/>
                  <a:gd name="T13" fmla="*/ 290139 h 122"/>
                  <a:gd name="T14" fmla="*/ 221088 w 45"/>
                  <a:gd name="T15" fmla="*/ 295855 h 122"/>
                  <a:gd name="T16" fmla="*/ 215018 w 45"/>
                  <a:gd name="T17" fmla="*/ 317830 h 122"/>
                  <a:gd name="T18" fmla="*/ 145408 w 45"/>
                  <a:gd name="T19" fmla="*/ 400146 h 122"/>
                  <a:gd name="T20" fmla="*/ 132768 w 45"/>
                  <a:gd name="T21" fmla="*/ 423379 h 122"/>
                  <a:gd name="T22" fmla="*/ 69610 w 45"/>
                  <a:gd name="T23" fmla="*/ 511981 h 122"/>
                  <a:gd name="T24" fmla="*/ 0 w 45"/>
                  <a:gd name="T25" fmla="*/ 753150 h 122"/>
                  <a:gd name="T26" fmla="*/ 13043 w 45"/>
                  <a:gd name="T27" fmla="*/ 772370 h 122"/>
                  <a:gd name="T28" fmla="*/ 27245 w 45"/>
                  <a:gd name="T29" fmla="*/ 766190 h 122"/>
                  <a:gd name="T30" fmla="*/ 42365 w 45"/>
                  <a:gd name="T31" fmla="*/ 741298 h 122"/>
                  <a:gd name="T32" fmla="*/ 75854 w 45"/>
                  <a:gd name="T33" fmla="*/ 664513 h 122"/>
                  <a:gd name="T34" fmla="*/ 118883 w 45"/>
                  <a:gd name="T35" fmla="*/ 542498 h 122"/>
                  <a:gd name="T36" fmla="*/ 172496 w 45"/>
                  <a:gd name="T37" fmla="*/ 460346 h 122"/>
                  <a:gd name="T38" fmla="*/ 191430 w 45"/>
                  <a:gd name="T39" fmla="*/ 436732 h 122"/>
                  <a:gd name="T40" fmla="*/ 221088 w 45"/>
                  <a:gd name="T41" fmla="*/ 394359 h 122"/>
                  <a:gd name="T42" fmla="*/ 254393 w 45"/>
                  <a:gd name="T43" fmla="*/ 346867 h 122"/>
                  <a:gd name="T44" fmla="*/ 261376 w 45"/>
                  <a:gd name="T45" fmla="*/ 346867 h 122"/>
                  <a:gd name="T46" fmla="*/ 277338 w 45"/>
                  <a:gd name="T47" fmla="*/ 317830 h 122"/>
                  <a:gd name="T48" fmla="*/ 277338 w 45"/>
                  <a:gd name="T49" fmla="*/ 304452 h 122"/>
                  <a:gd name="T50" fmla="*/ 284647 w 45"/>
                  <a:gd name="T51" fmla="*/ 253172 h 122"/>
                  <a:gd name="T52" fmla="*/ 303741 w 45"/>
                  <a:gd name="T53" fmla="*/ 229923 h 122"/>
                  <a:gd name="T54" fmla="*/ 309632 w 45"/>
                  <a:gd name="T55" fmla="*/ 229923 h 122"/>
                  <a:gd name="T56" fmla="*/ 309632 w 45"/>
                  <a:gd name="T57" fmla="*/ 221985 h 122"/>
                  <a:gd name="T58" fmla="*/ 309632 w 45"/>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2" y="0"/>
                      <a:pt x="42" y="0"/>
                      <a:pt x="41" y="1"/>
                    </a:cubicBezTo>
                    <a:cubicBezTo>
                      <a:pt x="41" y="0"/>
                      <a:pt x="40" y="2"/>
                      <a:pt x="39" y="5"/>
                    </a:cubicBezTo>
                    <a:cubicBezTo>
                      <a:pt x="38" y="9"/>
                      <a:pt x="37" y="16"/>
                      <a:pt x="37" y="22"/>
                    </a:cubicBezTo>
                    <a:cubicBezTo>
                      <a:pt x="37" y="24"/>
                      <a:pt x="37" y="27"/>
                      <a:pt x="37" y="28"/>
                    </a:cubicBezTo>
                    <a:cubicBezTo>
                      <a:pt x="31" y="33"/>
                      <a:pt x="33" y="37"/>
                      <a:pt x="32" y="46"/>
                    </a:cubicBezTo>
                    <a:cubicBezTo>
                      <a:pt x="32" y="46"/>
                      <a:pt x="32" y="46"/>
                      <a:pt x="32" y="47"/>
                    </a:cubicBezTo>
                    <a:cubicBezTo>
                      <a:pt x="32" y="48"/>
                      <a:pt x="31" y="49"/>
                      <a:pt x="31" y="50"/>
                    </a:cubicBezTo>
                    <a:cubicBezTo>
                      <a:pt x="27" y="53"/>
                      <a:pt x="24" y="57"/>
                      <a:pt x="21" y="63"/>
                    </a:cubicBezTo>
                    <a:cubicBezTo>
                      <a:pt x="20" y="64"/>
                      <a:pt x="20" y="65"/>
                      <a:pt x="19" y="67"/>
                    </a:cubicBezTo>
                    <a:cubicBezTo>
                      <a:pt x="16" y="71"/>
                      <a:pt x="13" y="76"/>
                      <a:pt x="10" y="81"/>
                    </a:cubicBezTo>
                    <a:cubicBezTo>
                      <a:pt x="4" y="94"/>
                      <a:pt x="0" y="108"/>
                      <a:pt x="0" y="119"/>
                    </a:cubicBezTo>
                    <a:cubicBezTo>
                      <a:pt x="0" y="120"/>
                      <a:pt x="1" y="121"/>
                      <a:pt x="2" y="122"/>
                    </a:cubicBezTo>
                    <a:cubicBezTo>
                      <a:pt x="3" y="122"/>
                      <a:pt x="4" y="121"/>
                      <a:pt x="4" y="121"/>
                    </a:cubicBezTo>
                    <a:cubicBezTo>
                      <a:pt x="4" y="120"/>
                      <a:pt x="5" y="119"/>
                      <a:pt x="6" y="117"/>
                    </a:cubicBezTo>
                    <a:cubicBezTo>
                      <a:pt x="8" y="114"/>
                      <a:pt x="10" y="110"/>
                      <a:pt x="11" y="105"/>
                    </a:cubicBezTo>
                    <a:cubicBezTo>
                      <a:pt x="12" y="99"/>
                      <a:pt x="14" y="92"/>
                      <a:pt x="17" y="86"/>
                    </a:cubicBezTo>
                    <a:cubicBezTo>
                      <a:pt x="19" y="81"/>
                      <a:pt x="22" y="77"/>
                      <a:pt x="25" y="73"/>
                    </a:cubicBezTo>
                    <a:cubicBezTo>
                      <a:pt x="25" y="72"/>
                      <a:pt x="27" y="70"/>
                      <a:pt x="28" y="69"/>
                    </a:cubicBezTo>
                    <a:cubicBezTo>
                      <a:pt x="29" y="67"/>
                      <a:pt x="31" y="63"/>
                      <a:pt x="32" y="62"/>
                    </a:cubicBezTo>
                    <a:cubicBezTo>
                      <a:pt x="34" y="58"/>
                      <a:pt x="35" y="56"/>
                      <a:pt x="37" y="55"/>
                    </a:cubicBezTo>
                    <a:cubicBezTo>
                      <a:pt x="37" y="55"/>
                      <a:pt x="38" y="55"/>
                      <a:pt x="38" y="55"/>
                    </a:cubicBezTo>
                    <a:cubicBezTo>
                      <a:pt x="40" y="50"/>
                      <a:pt x="40" y="50"/>
                      <a:pt x="40" y="50"/>
                    </a:cubicBezTo>
                    <a:cubicBezTo>
                      <a:pt x="40" y="49"/>
                      <a:pt x="40" y="49"/>
                      <a:pt x="40" y="48"/>
                    </a:cubicBezTo>
                    <a:cubicBezTo>
                      <a:pt x="41" y="45"/>
                      <a:pt x="40" y="41"/>
                      <a:pt x="41" y="40"/>
                    </a:cubicBezTo>
                    <a:cubicBezTo>
                      <a:pt x="41" y="39"/>
                      <a:pt x="42" y="38"/>
                      <a:pt x="44" y="36"/>
                    </a:cubicBezTo>
                    <a:cubicBezTo>
                      <a:pt x="45" y="36"/>
                      <a:pt x="45" y="36"/>
                      <a:pt x="45" y="36"/>
                    </a:cubicBezTo>
                    <a:cubicBezTo>
                      <a:pt x="45" y="35"/>
                      <a:pt x="45" y="35"/>
                      <a:pt x="45" y="35"/>
                    </a:cubicBezTo>
                    <a:lnTo>
                      <a:pt x="45" y="2"/>
                    </a:lnTo>
                    <a:close/>
                  </a:path>
                </a:pathLst>
              </a:custGeom>
              <a:solidFill>
                <a:srgbClr val="A6CA8A"/>
              </a:solidFill>
              <a:ln w="9525">
                <a:noFill/>
                <a:round/>
                <a:headEnd/>
                <a:tailEnd/>
              </a:ln>
            </p:spPr>
            <p:txBody>
              <a:bodyPr/>
              <a:lstStyle/>
              <a:p>
                <a:endParaRPr lang="en-US"/>
              </a:p>
            </p:txBody>
          </p:sp>
          <p:sp>
            <p:nvSpPr>
              <p:cNvPr id="29202" name="Freeform 1373"/>
              <p:cNvSpPr>
                <a:spLocks/>
              </p:cNvSpPr>
              <p:nvPr/>
            </p:nvSpPr>
            <p:spPr bwMode="auto">
              <a:xfrm>
                <a:off x="1507" y="2198"/>
                <a:ext cx="94" cy="253"/>
              </a:xfrm>
              <a:custGeom>
                <a:avLst/>
                <a:gdLst>
                  <a:gd name="T0" fmla="*/ 309632 w 45"/>
                  <a:gd name="T1" fmla="*/ 12003 h 122"/>
                  <a:gd name="T2" fmla="*/ 297571 w 45"/>
                  <a:gd name="T3" fmla="*/ 0 h 122"/>
                  <a:gd name="T4" fmla="*/ 284647 w 45"/>
                  <a:gd name="T5" fmla="*/ 5788 h 122"/>
                  <a:gd name="T6" fmla="*/ 267261 w 45"/>
                  <a:gd name="T7" fmla="*/ 31179 h 122"/>
                  <a:gd name="T8" fmla="*/ 254393 w 45"/>
                  <a:gd name="T9" fmla="*/ 139909 h 122"/>
                  <a:gd name="T10" fmla="*/ 254393 w 45"/>
                  <a:gd name="T11" fmla="*/ 176494 h 122"/>
                  <a:gd name="T12" fmla="*/ 221088 w 45"/>
                  <a:gd name="T13" fmla="*/ 290139 h 122"/>
                  <a:gd name="T14" fmla="*/ 221088 w 45"/>
                  <a:gd name="T15" fmla="*/ 295855 h 122"/>
                  <a:gd name="T16" fmla="*/ 215018 w 45"/>
                  <a:gd name="T17" fmla="*/ 317830 h 122"/>
                  <a:gd name="T18" fmla="*/ 145408 w 45"/>
                  <a:gd name="T19" fmla="*/ 400146 h 122"/>
                  <a:gd name="T20" fmla="*/ 132768 w 45"/>
                  <a:gd name="T21" fmla="*/ 423379 h 122"/>
                  <a:gd name="T22" fmla="*/ 75854 w 45"/>
                  <a:gd name="T23" fmla="*/ 511981 h 122"/>
                  <a:gd name="T24" fmla="*/ 0 w 45"/>
                  <a:gd name="T25" fmla="*/ 753150 h 122"/>
                  <a:gd name="T26" fmla="*/ 13043 w 45"/>
                  <a:gd name="T27" fmla="*/ 772370 h 122"/>
                  <a:gd name="T28" fmla="*/ 27245 w 45"/>
                  <a:gd name="T29" fmla="*/ 766190 h 122"/>
                  <a:gd name="T30" fmla="*/ 42365 w 45"/>
                  <a:gd name="T31" fmla="*/ 741298 h 122"/>
                  <a:gd name="T32" fmla="*/ 75854 w 45"/>
                  <a:gd name="T33" fmla="*/ 664513 h 122"/>
                  <a:gd name="T34" fmla="*/ 118883 w 45"/>
                  <a:gd name="T35" fmla="*/ 542498 h 122"/>
                  <a:gd name="T36" fmla="*/ 164174 w 45"/>
                  <a:gd name="T37" fmla="*/ 460346 h 122"/>
                  <a:gd name="T38" fmla="*/ 191430 w 45"/>
                  <a:gd name="T39" fmla="*/ 436732 h 122"/>
                  <a:gd name="T40" fmla="*/ 221088 w 45"/>
                  <a:gd name="T41" fmla="*/ 394359 h 122"/>
                  <a:gd name="T42" fmla="*/ 254393 w 45"/>
                  <a:gd name="T43" fmla="*/ 346867 h 122"/>
                  <a:gd name="T44" fmla="*/ 261376 w 45"/>
                  <a:gd name="T45" fmla="*/ 346867 h 122"/>
                  <a:gd name="T46" fmla="*/ 277338 w 45"/>
                  <a:gd name="T47" fmla="*/ 317830 h 122"/>
                  <a:gd name="T48" fmla="*/ 277338 w 45"/>
                  <a:gd name="T49" fmla="*/ 304452 h 122"/>
                  <a:gd name="T50" fmla="*/ 284647 w 45"/>
                  <a:gd name="T51" fmla="*/ 253172 h 122"/>
                  <a:gd name="T52" fmla="*/ 303741 w 45"/>
                  <a:gd name="T53" fmla="*/ 229923 h 122"/>
                  <a:gd name="T54" fmla="*/ 309632 w 45"/>
                  <a:gd name="T55" fmla="*/ 229923 h 122"/>
                  <a:gd name="T56" fmla="*/ 309632 w 45"/>
                  <a:gd name="T57" fmla="*/ 221985 h 122"/>
                  <a:gd name="T58" fmla="*/ 309632 w 45"/>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2" y="0"/>
                      <a:pt x="42" y="0"/>
                      <a:pt x="41" y="1"/>
                    </a:cubicBezTo>
                    <a:cubicBezTo>
                      <a:pt x="41" y="0"/>
                      <a:pt x="40" y="2"/>
                      <a:pt x="39" y="5"/>
                    </a:cubicBezTo>
                    <a:cubicBezTo>
                      <a:pt x="38" y="9"/>
                      <a:pt x="37" y="16"/>
                      <a:pt x="37" y="22"/>
                    </a:cubicBezTo>
                    <a:cubicBezTo>
                      <a:pt x="37" y="24"/>
                      <a:pt x="37" y="27"/>
                      <a:pt x="37" y="28"/>
                    </a:cubicBezTo>
                    <a:cubicBezTo>
                      <a:pt x="31" y="33"/>
                      <a:pt x="33" y="37"/>
                      <a:pt x="32" y="46"/>
                    </a:cubicBezTo>
                    <a:cubicBezTo>
                      <a:pt x="32" y="46"/>
                      <a:pt x="32" y="46"/>
                      <a:pt x="32" y="47"/>
                    </a:cubicBezTo>
                    <a:cubicBezTo>
                      <a:pt x="32" y="48"/>
                      <a:pt x="31" y="49"/>
                      <a:pt x="31" y="50"/>
                    </a:cubicBezTo>
                    <a:cubicBezTo>
                      <a:pt x="27" y="53"/>
                      <a:pt x="24" y="57"/>
                      <a:pt x="21" y="63"/>
                    </a:cubicBezTo>
                    <a:cubicBezTo>
                      <a:pt x="20" y="64"/>
                      <a:pt x="20" y="66"/>
                      <a:pt x="19" y="67"/>
                    </a:cubicBezTo>
                    <a:cubicBezTo>
                      <a:pt x="16" y="71"/>
                      <a:pt x="13" y="76"/>
                      <a:pt x="11" y="81"/>
                    </a:cubicBezTo>
                    <a:cubicBezTo>
                      <a:pt x="4" y="94"/>
                      <a:pt x="0" y="108"/>
                      <a:pt x="0" y="119"/>
                    </a:cubicBezTo>
                    <a:cubicBezTo>
                      <a:pt x="0" y="120"/>
                      <a:pt x="1" y="121"/>
                      <a:pt x="2" y="122"/>
                    </a:cubicBezTo>
                    <a:cubicBezTo>
                      <a:pt x="3" y="122"/>
                      <a:pt x="4" y="121"/>
                      <a:pt x="4" y="121"/>
                    </a:cubicBezTo>
                    <a:cubicBezTo>
                      <a:pt x="4" y="120"/>
                      <a:pt x="5" y="119"/>
                      <a:pt x="6" y="117"/>
                    </a:cubicBezTo>
                    <a:cubicBezTo>
                      <a:pt x="8" y="114"/>
                      <a:pt x="10" y="110"/>
                      <a:pt x="11" y="105"/>
                    </a:cubicBezTo>
                    <a:cubicBezTo>
                      <a:pt x="12" y="99"/>
                      <a:pt x="14" y="92"/>
                      <a:pt x="17" y="86"/>
                    </a:cubicBezTo>
                    <a:cubicBezTo>
                      <a:pt x="19" y="81"/>
                      <a:pt x="22" y="77"/>
                      <a:pt x="24" y="73"/>
                    </a:cubicBezTo>
                    <a:cubicBezTo>
                      <a:pt x="25" y="72"/>
                      <a:pt x="27" y="70"/>
                      <a:pt x="28" y="69"/>
                    </a:cubicBezTo>
                    <a:cubicBezTo>
                      <a:pt x="29" y="67"/>
                      <a:pt x="30" y="63"/>
                      <a:pt x="32" y="62"/>
                    </a:cubicBezTo>
                    <a:cubicBezTo>
                      <a:pt x="34" y="58"/>
                      <a:pt x="35" y="56"/>
                      <a:pt x="37" y="55"/>
                    </a:cubicBezTo>
                    <a:cubicBezTo>
                      <a:pt x="37" y="55"/>
                      <a:pt x="38" y="55"/>
                      <a:pt x="38" y="55"/>
                    </a:cubicBezTo>
                    <a:cubicBezTo>
                      <a:pt x="40" y="50"/>
                      <a:pt x="40" y="50"/>
                      <a:pt x="40" y="50"/>
                    </a:cubicBezTo>
                    <a:cubicBezTo>
                      <a:pt x="40" y="49"/>
                      <a:pt x="40" y="49"/>
                      <a:pt x="40" y="48"/>
                    </a:cubicBezTo>
                    <a:cubicBezTo>
                      <a:pt x="41" y="45"/>
                      <a:pt x="40" y="41"/>
                      <a:pt x="41" y="40"/>
                    </a:cubicBezTo>
                    <a:cubicBezTo>
                      <a:pt x="41" y="39"/>
                      <a:pt x="42" y="38"/>
                      <a:pt x="44" y="36"/>
                    </a:cubicBezTo>
                    <a:cubicBezTo>
                      <a:pt x="45" y="36"/>
                      <a:pt x="45" y="36"/>
                      <a:pt x="45" y="36"/>
                    </a:cubicBezTo>
                    <a:cubicBezTo>
                      <a:pt x="45" y="35"/>
                      <a:pt x="45" y="35"/>
                      <a:pt x="45" y="35"/>
                    </a:cubicBezTo>
                    <a:lnTo>
                      <a:pt x="45" y="2"/>
                    </a:lnTo>
                    <a:close/>
                  </a:path>
                </a:pathLst>
              </a:custGeom>
              <a:solidFill>
                <a:srgbClr val="A7CB8B"/>
              </a:solidFill>
              <a:ln w="9525">
                <a:noFill/>
                <a:round/>
                <a:headEnd/>
                <a:tailEnd/>
              </a:ln>
            </p:spPr>
            <p:txBody>
              <a:bodyPr/>
              <a:lstStyle/>
              <a:p>
                <a:endParaRPr lang="en-US"/>
              </a:p>
            </p:txBody>
          </p:sp>
          <p:sp>
            <p:nvSpPr>
              <p:cNvPr id="29203" name="Freeform 1374"/>
              <p:cNvSpPr>
                <a:spLocks/>
              </p:cNvSpPr>
              <p:nvPr/>
            </p:nvSpPr>
            <p:spPr bwMode="auto">
              <a:xfrm>
                <a:off x="1507" y="2198"/>
                <a:ext cx="94" cy="253"/>
              </a:xfrm>
              <a:custGeom>
                <a:avLst/>
                <a:gdLst>
                  <a:gd name="T0" fmla="*/ 309632 w 45"/>
                  <a:gd name="T1" fmla="*/ 12003 h 122"/>
                  <a:gd name="T2" fmla="*/ 297571 w 45"/>
                  <a:gd name="T3" fmla="*/ 0 h 122"/>
                  <a:gd name="T4" fmla="*/ 284647 w 45"/>
                  <a:gd name="T5" fmla="*/ 5788 h 122"/>
                  <a:gd name="T6" fmla="*/ 267261 w 45"/>
                  <a:gd name="T7" fmla="*/ 31179 h 122"/>
                  <a:gd name="T8" fmla="*/ 254393 w 45"/>
                  <a:gd name="T9" fmla="*/ 139909 h 122"/>
                  <a:gd name="T10" fmla="*/ 254393 w 45"/>
                  <a:gd name="T11" fmla="*/ 176494 h 122"/>
                  <a:gd name="T12" fmla="*/ 221088 w 45"/>
                  <a:gd name="T13" fmla="*/ 290139 h 122"/>
                  <a:gd name="T14" fmla="*/ 221088 w 45"/>
                  <a:gd name="T15" fmla="*/ 295855 h 122"/>
                  <a:gd name="T16" fmla="*/ 215018 w 45"/>
                  <a:gd name="T17" fmla="*/ 317830 h 122"/>
                  <a:gd name="T18" fmla="*/ 145408 w 45"/>
                  <a:gd name="T19" fmla="*/ 400146 h 122"/>
                  <a:gd name="T20" fmla="*/ 132768 w 45"/>
                  <a:gd name="T21" fmla="*/ 423379 h 122"/>
                  <a:gd name="T22" fmla="*/ 75854 w 45"/>
                  <a:gd name="T23" fmla="*/ 511981 h 122"/>
                  <a:gd name="T24" fmla="*/ 0 w 45"/>
                  <a:gd name="T25" fmla="*/ 753150 h 122"/>
                  <a:gd name="T26" fmla="*/ 13043 w 45"/>
                  <a:gd name="T27" fmla="*/ 772370 h 122"/>
                  <a:gd name="T28" fmla="*/ 27245 w 45"/>
                  <a:gd name="T29" fmla="*/ 766190 h 122"/>
                  <a:gd name="T30" fmla="*/ 42365 w 45"/>
                  <a:gd name="T31" fmla="*/ 741298 h 122"/>
                  <a:gd name="T32" fmla="*/ 75854 w 45"/>
                  <a:gd name="T33" fmla="*/ 664513 h 122"/>
                  <a:gd name="T34" fmla="*/ 118883 w 45"/>
                  <a:gd name="T35" fmla="*/ 542498 h 122"/>
                  <a:gd name="T36" fmla="*/ 164174 w 45"/>
                  <a:gd name="T37" fmla="*/ 460346 h 122"/>
                  <a:gd name="T38" fmla="*/ 184858 w 45"/>
                  <a:gd name="T39" fmla="*/ 436732 h 122"/>
                  <a:gd name="T40" fmla="*/ 221088 w 45"/>
                  <a:gd name="T41" fmla="*/ 394359 h 122"/>
                  <a:gd name="T42" fmla="*/ 254393 w 45"/>
                  <a:gd name="T43" fmla="*/ 346867 h 122"/>
                  <a:gd name="T44" fmla="*/ 261376 w 45"/>
                  <a:gd name="T45" fmla="*/ 346867 h 122"/>
                  <a:gd name="T46" fmla="*/ 277338 w 45"/>
                  <a:gd name="T47" fmla="*/ 317830 h 122"/>
                  <a:gd name="T48" fmla="*/ 277338 w 45"/>
                  <a:gd name="T49" fmla="*/ 304452 h 122"/>
                  <a:gd name="T50" fmla="*/ 277338 w 45"/>
                  <a:gd name="T51" fmla="*/ 253172 h 122"/>
                  <a:gd name="T52" fmla="*/ 303741 w 45"/>
                  <a:gd name="T53" fmla="*/ 229923 h 122"/>
                  <a:gd name="T54" fmla="*/ 309632 w 45"/>
                  <a:gd name="T55" fmla="*/ 229923 h 122"/>
                  <a:gd name="T56" fmla="*/ 309632 w 45"/>
                  <a:gd name="T57" fmla="*/ 221985 h 122"/>
                  <a:gd name="T58" fmla="*/ 309632 w 45"/>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2" y="0"/>
                      <a:pt x="41" y="0"/>
                      <a:pt x="41" y="1"/>
                    </a:cubicBezTo>
                    <a:cubicBezTo>
                      <a:pt x="41" y="0"/>
                      <a:pt x="40" y="2"/>
                      <a:pt x="39" y="5"/>
                    </a:cubicBezTo>
                    <a:cubicBezTo>
                      <a:pt x="38" y="9"/>
                      <a:pt x="37" y="16"/>
                      <a:pt x="37" y="22"/>
                    </a:cubicBezTo>
                    <a:cubicBezTo>
                      <a:pt x="37" y="24"/>
                      <a:pt x="37" y="27"/>
                      <a:pt x="37" y="28"/>
                    </a:cubicBezTo>
                    <a:cubicBezTo>
                      <a:pt x="31" y="33"/>
                      <a:pt x="33" y="37"/>
                      <a:pt x="32" y="46"/>
                    </a:cubicBezTo>
                    <a:cubicBezTo>
                      <a:pt x="32" y="46"/>
                      <a:pt x="32" y="46"/>
                      <a:pt x="32" y="47"/>
                    </a:cubicBezTo>
                    <a:cubicBezTo>
                      <a:pt x="32" y="48"/>
                      <a:pt x="31" y="49"/>
                      <a:pt x="31" y="50"/>
                    </a:cubicBezTo>
                    <a:cubicBezTo>
                      <a:pt x="27" y="53"/>
                      <a:pt x="24" y="58"/>
                      <a:pt x="21" y="63"/>
                    </a:cubicBezTo>
                    <a:cubicBezTo>
                      <a:pt x="20" y="64"/>
                      <a:pt x="20" y="66"/>
                      <a:pt x="19" y="67"/>
                    </a:cubicBezTo>
                    <a:cubicBezTo>
                      <a:pt x="16" y="71"/>
                      <a:pt x="13" y="76"/>
                      <a:pt x="11" y="81"/>
                    </a:cubicBezTo>
                    <a:cubicBezTo>
                      <a:pt x="4" y="94"/>
                      <a:pt x="0" y="109"/>
                      <a:pt x="0" y="119"/>
                    </a:cubicBezTo>
                    <a:cubicBezTo>
                      <a:pt x="0" y="120"/>
                      <a:pt x="1" y="121"/>
                      <a:pt x="2" y="122"/>
                    </a:cubicBezTo>
                    <a:cubicBezTo>
                      <a:pt x="3" y="122"/>
                      <a:pt x="4" y="121"/>
                      <a:pt x="4" y="121"/>
                    </a:cubicBezTo>
                    <a:cubicBezTo>
                      <a:pt x="4" y="120"/>
                      <a:pt x="5" y="119"/>
                      <a:pt x="6" y="117"/>
                    </a:cubicBezTo>
                    <a:cubicBezTo>
                      <a:pt x="8" y="114"/>
                      <a:pt x="10" y="110"/>
                      <a:pt x="11" y="105"/>
                    </a:cubicBezTo>
                    <a:cubicBezTo>
                      <a:pt x="12" y="99"/>
                      <a:pt x="14" y="92"/>
                      <a:pt x="17" y="86"/>
                    </a:cubicBezTo>
                    <a:cubicBezTo>
                      <a:pt x="19" y="81"/>
                      <a:pt x="22" y="77"/>
                      <a:pt x="24" y="73"/>
                    </a:cubicBezTo>
                    <a:cubicBezTo>
                      <a:pt x="25" y="72"/>
                      <a:pt x="27" y="70"/>
                      <a:pt x="27" y="69"/>
                    </a:cubicBezTo>
                    <a:cubicBezTo>
                      <a:pt x="29" y="67"/>
                      <a:pt x="30" y="63"/>
                      <a:pt x="32" y="62"/>
                    </a:cubicBezTo>
                    <a:cubicBezTo>
                      <a:pt x="33" y="58"/>
                      <a:pt x="35" y="56"/>
                      <a:pt x="37" y="55"/>
                    </a:cubicBezTo>
                    <a:cubicBezTo>
                      <a:pt x="37" y="55"/>
                      <a:pt x="38" y="55"/>
                      <a:pt x="38" y="55"/>
                    </a:cubicBezTo>
                    <a:cubicBezTo>
                      <a:pt x="40" y="50"/>
                      <a:pt x="40" y="50"/>
                      <a:pt x="40" y="50"/>
                    </a:cubicBezTo>
                    <a:cubicBezTo>
                      <a:pt x="40" y="49"/>
                      <a:pt x="40" y="49"/>
                      <a:pt x="40" y="48"/>
                    </a:cubicBezTo>
                    <a:cubicBezTo>
                      <a:pt x="40" y="45"/>
                      <a:pt x="40" y="41"/>
                      <a:pt x="40" y="40"/>
                    </a:cubicBezTo>
                    <a:cubicBezTo>
                      <a:pt x="41" y="39"/>
                      <a:pt x="42" y="38"/>
                      <a:pt x="44" y="36"/>
                    </a:cubicBezTo>
                    <a:cubicBezTo>
                      <a:pt x="45" y="36"/>
                      <a:pt x="45" y="36"/>
                      <a:pt x="45" y="36"/>
                    </a:cubicBezTo>
                    <a:cubicBezTo>
                      <a:pt x="45" y="35"/>
                      <a:pt x="45" y="35"/>
                      <a:pt x="45" y="35"/>
                    </a:cubicBezTo>
                    <a:lnTo>
                      <a:pt x="45" y="2"/>
                    </a:lnTo>
                    <a:close/>
                  </a:path>
                </a:pathLst>
              </a:custGeom>
              <a:solidFill>
                <a:srgbClr val="A7CB8C"/>
              </a:solidFill>
              <a:ln w="9525">
                <a:noFill/>
                <a:round/>
                <a:headEnd/>
                <a:tailEnd/>
              </a:ln>
            </p:spPr>
            <p:txBody>
              <a:bodyPr/>
              <a:lstStyle/>
              <a:p>
                <a:endParaRPr lang="en-US"/>
              </a:p>
            </p:txBody>
          </p:sp>
          <p:sp>
            <p:nvSpPr>
              <p:cNvPr id="29204" name="Freeform 1375"/>
              <p:cNvSpPr>
                <a:spLocks/>
              </p:cNvSpPr>
              <p:nvPr/>
            </p:nvSpPr>
            <p:spPr bwMode="auto">
              <a:xfrm>
                <a:off x="1507" y="2198"/>
                <a:ext cx="94" cy="253"/>
              </a:xfrm>
              <a:custGeom>
                <a:avLst/>
                <a:gdLst>
                  <a:gd name="T0" fmla="*/ 309632 w 45"/>
                  <a:gd name="T1" fmla="*/ 12003 h 122"/>
                  <a:gd name="T2" fmla="*/ 297571 w 45"/>
                  <a:gd name="T3" fmla="*/ 0 h 122"/>
                  <a:gd name="T4" fmla="*/ 284647 w 45"/>
                  <a:gd name="T5" fmla="*/ 5788 h 122"/>
                  <a:gd name="T6" fmla="*/ 267261 w 45"/>
                  <a:gd name="T7" fmla="*/ 31179 h 122"/>
                  <a:gd name="T8" fmla="*/ 254393 w 45"/>
                  <a:gd name="T9" fmla="*/ 139909 h 122"/>
                  <a:gd name="T10" fmla="*/ 254393 w 45"/>
                  <a:gd name="T11" fmla="*/ 176494 h 122"/>
                  <a:gd name="T12" fmla="*/ 221088 w 45"/>
                  <a:gd name="T13" fmla="*/ 290139 h 122"/>
                  <a:gd name="T14" fmla="*/ 221088 w 45"/>
                  <a:gd name="T15" fmla="*/ 295855 h 122"/>
                  <a:gd name="T16" fmla="*/ 215018 w 45"/>
                  <a:gd name="T17" fmla="*/ 317830 h 122"/>
                  <a:gd name="T18" fmla="*/ 145408 w 45"/>
                  <a:gd name="T19" fmla="*/ 400146 h 122"/>
                  <a:gd name="T20" fmla="*/ 132768 w 45"/>
                  <a:gd name="T21" fmla="*/ 423379 h 122"/>
                  <a:gd name="T22" fmla="*/ 75854 w 45"/>
                  <a:gd name="T23" fmla="*/ 511981 h 122"/>
                  <a:gd name="T24" fmla="*/ 0 w 45"/>
                  <a:gd name="T25" fmla="*/ 753150 h 122"/>
                  <a:gd name="T26" fmla="*/ 13043 w 45"/>
                  <a:gd name="T27" fmla="*/ 772370 h 122"/>
                  <a:gd name="T28" fmla="*/ 27245 w 45"/>
                  <a:gd name="T29" fmla="*/ 766190 h 122"/>
                  <a:gd name="T30" fmla="*/ 42365 w 45"/>
                  <a:gd name="T31" fmla="*/ 741298 h 122"/>
                  <a:gd name="T32" fmla="*/ 75854 w 45"/>
                  <a:gd name="T33" fmla="*/ 664513 h 122"/>
                  <a:gd name="T34" fmla="*/ 118883 w 45"/>
                  <a:gd name="T35" fmla="*/ 542498 h 122"/>
                  <a:gd name="T36" fmla="*/ 164174 w 45"/>
                  <a:gd name="T37" fmla="*/ 460346 h 122"/>
                  <a:gd name="T38" fmla="*/ 184858 w 45"/>
                  <a:gd name="T39" fmla="*/ 436732 h 122"/>
                  <a:gd name="T40" fmla="*/ 221088 w 45"/>
                  <a:gd name="T41" fmla="*/ 394359 h 122"/>
                  <a:gd name="T42" fmla="*/ 254393 w 45"/>
                  <a:gd name="T43" fmla="*/ 346867 h 122"/>
                  <a:gd name="T44" fmla="*/ 261376 w 45"/>
                  <a:gd name="T45" fmla="*/ 346867 h 122"/>
                  <a:gd name="T46" fmla="*/ 277338 w 45"/>
                  <a:gd name="T47" fmla="*/ 317830 h 122"/>
                  <a:gd name="T48" fmla="*/ 277338 w 45"/>
                  <a:gd name="T49" fmla="*/ 304452 h 122"/>
                  <a:gd name="T50" fmla="*/ 277338 w 45"/>
                  <a:gd name="T51" fmla="*/ 253172 h 122"/>
                  <a:gd name="T52" fmla="*/ 303741 w 45"/>
                  <a:gd name="T53" fmla="*/ 229923 h 122"/>
                  <a:gd name="T54" fmla="*/ 309632 w 45"/>
                  <a:gd name="T55" fmla="*/ 229923 h 122"/>
                  <a:gd name="T56" fmla="*/ 309632 w 45"/>
                  <a:gd name="T57" fmla="*/ 221985 h 122"/>
                  <a:gd name="T58" fmla="*/ 309632 w 45"/>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2" y="0"/>
                      <a:pt x="41" y="0"/>
                      <a:pt x="41" y="1"/>
                    </a:cubicBezTo>
                    <a:cubicBezTo>
                      <a:pt x="41" y="0"/>
                      <a:pt x="40" y="2"/>
                      <a:pt x="39" y="5"/>
                    </a:cubicBezTo>
                    <a:cubicBezTo>
                      <a:pt x="38" y="9"/>
                      <a:pt x="37" y="16"/>
                      <a:pt x="37" y="22"/>
                    </a:cubicBezTo>
                    <a:cubicBezTo>
                      <a:pt x="37" y="25"/>
                      <a:pt x="37" y="27"/>
                      <a:pt x="37" y="28"/>
                    </a:cubicBezTo>
                    <a:cubicBezTo>
                      <a:pt x="31" y="33"/>
                      <a:pt x="33" y="37"/>
                      <a:pt x="32" y="46"/>
                    </a:cubicBezTo>
                    <a:cubicBezTo>
                      <a:pt x="32" y="46"/>
                      <a:pt x="32" y="47"/>
                      <a:pt x="32" y="47"/>
                    </a:cubicBezTo>
                    <a:cubicBezTo>
                      <a:pt x="32" y="48"/>
                      <a:pt x="31" y="49"/>
                      <a:pt x="31" y="50"/>
                    </a:cubicBezTo>
                    <a:cubicBezTo>
                      <a:pt x="27" y="53"/>
                      <a:pt x="24" y="58"/>
                      <a:pt x="21" y="63"/>
                    </a:cubicBezTo>
                    <a:cubicBezTo>
                      <a:pt x="20" y="64"/>
                      <a:pt x="20" y="66"/>
                      <a:pt x="19" y="67"/>
                    </a:cubicBezTo>
                    <a:cubicBezTo>
                      <a:pt x="16" y="71"/>
                      <a:pt x="13" y="76"/>
                      <a:pt x="11" y="81"/>
                    </a:cubicBezTo>
                    <a:cubicBezTo>
                      <a:pt x="4" y="94"/>
                      <a:pt x="0" y="109"/>
                      <a:pt x="0" y="119"/>
                    </a:cubicBezTo>
                    <a:cubicBezTo>
                      <a:pt x="0" y="120"/>
                      <a:pt x="1" y="121"/>
                      <a:pt x="2" y="122"/>
                    </a:cubicBezTo>
                    <a:cubicBezTo>
                      <a:pt x="3" y="122"/>
                      <a:pt x="4" y="121"/>
                      <a:pt x="4" y="121"/>
                    </a:cubicBezTo>
                    <a:cubicBezTo>
                      <a:pt x="4" y="120"/>
                      <a:pt x="5" y="118"/>
                      <a:pt x="6" y="117"/>
                    </a:cubicBezTo>
                    <a:cubicBezTo>
                      <a:pt x="8" y="114"/>
                      <a:pt x="10" y="110"/>
                      <a:pt x="11" y="105"/>
                    </a:cubicBezTo>
                    <a:cubicBezTo>
                      <a:pt x="12" y="99"/>
                      <a:pt x="14" y="92"/>
                      <a:pt x="17" y="86"/>
                    </a:cubicBezTo>
                    <a:cubicBezTo>
                      <a:pt x="19" y="81"/>
                      <a:pt x="22" y="77"/>
                      <a:pt x="24" y="73"/>
                    </a:cubicBezTo>
                    <a:cubicBezTo>
                      <a:pt x="25" y="72"/>
                      <a:pt x="27" y="70"/>
                      <a:pt x="27" y="69"/>
                    </a:cubicBezTo>
                    <a:cubicBezTo>
                      <a:pt x="29" y="67"/>
                      <a:pt x="30" y="63"/>
                      <a:pt x="32" y="62"/>
                    </a:cubicBezTo>
                    <a:cubicBezTo>
                      <a:pt x="33" y="58"/>
                      <a:pt x="35" y="57"/>
                      <a:pt x="37" y="55"/>
                    </a:cubicBezTo>
                    <a:cubicBezTo>
                      <a:pt x="37" y="55"/>
                      <a:pt x="38" y="55"/>
                      <a:pt x="38" y="55"/>
                    </a:cubicBezTo>
                    <a:cubicBezTo>
                      <a:pt x="40" y="50"/>
                      <a:pt x="40" y="50"/>
                      <a:pt x="40" y="50"/>
                    </a:cubicBezTo>
                    <a:cubicBezTo>
                      <a:pt x="40" y="49"/>
                      <a:pt x="40" y="49"/>
                      <a:pt x="40" y="48"/>
                    </a:cubicBezTo>
                    <a:cubicBezTo>
                      <a:pt x="40" y="45"/>
                      <a:pt x="40" y="41"/>
                      <a:pt x="40" y="40"/>
                    </a:cubicBezTo>
                    <a:cubicBezTo>
                      <a:pt x="41" y="39"/>
                      <a:pt x="42" y="37"/>
                      <a:pt x="44" y="36"/>
                    </a:cubicBezTo>
                    <a:cubicBezTo>
                      <a:pt x="45" y="36"/>
                      <a:pt x="45" y="36"/>
                      <a:pt x="45" y="36"/>
                    </a:cubicBezTo>
                    <a:cubicBezTo>
                      <a:pt x="45" y="35"/>
                      <a:pt x="45" y="35"/>
                      <a:pt x="45" y="35"/>
                    </a:cubicBezTo>
                    <a:lnTo>
                      <a:pt x="45" y="2"/>
                    </a:lnTo>
                    <a:close/>
                  </a:path>
                </a:pathLst>
              </a:custGeom>
              <a:solidFill>
                <a:srgbClr val="A8CB8D"/>
              </a:solidFill>
              <a:ln w="9525">
                <a:noFill/>
                <a:round/>
                <a:headEnd/>
                <a:tailEnd/>
              </a:ln>
            </p:spPr>
            <p:txBody>
              <a:bodyPr/>
              <a:lstStyle/>
              <a:p>
                <a:endParaRPr lang="en-US"/>
              </a:p>
            </p:txBody>
          </p:sp>
          <p:sp>
            <p:nvSpPr>
              <p:cNvPr id="29205" name="Freeform 1376"/>
              <p:cNvSpPr>
                <a:spLocks/>
              </p:cNvSpPr>
              <p:nvPr/>
            </p:nvSpPr>
            <p:spPr bwMode="auto">
              <a:xfrm>
                <a:off x="1507" y="2198"/>
                <a:ext cx="94" cy="253"/>
              </a:xfrm>
              <a:custGeom>
                <a:avLst/>
                <a:gdLst>
                  <a:gd name="T0" fmla="*/ 309632 w 45"/>
                  <a:gd name="T1" fmla="*/ 12003 h 122"/>
                  <a:gd name="T2" fmla="*/ 297571 w 45"/>
                  <a:gd name="T3" fmla="*/ 0 h 122"/>
                  <a:gd name="T4" fmla="*/ 284647 w 45"/>
                  <a:gd name="T5" fmla="*/ 5788 h 122"/>
                  <a:gd name="T6" fmla="*/ 267261 w 45"/>
                  <a:gd name="T7" fmla="*/ 31179 h 122"/>
                  <a:gd name="T8" fmla="*/ 254393 w 45"/>
                  <a:gd name="T9" fmla="*/ 139909 h 122"/>
                  <a:gd name="T10" fmla="*/ 254393 w 45"/>
                  <a:gd name="T11" fmla="*/ 176494 h 122"/>
                  <a:gd name="T12" fmla="*/ 221088 w 45"/>
                  <a:gd name="T13" fmla="*/ 290139 h 122"/>
                  <a:gd name="T14" fmla="*/ 221088 w 45"/>
                  <a:gd name="T15" fmla="*/ 295855 h 122"/>
                  <a:gd name="T16" fmla="*/ 215018 w 45"/>
                  <a:gd name="T17" fmla="*/ 317830 h 122"/>
                  <a:gd name="T18" fmla="*/ 145408 w 45"/>
                  <a:gd name="T19" fmla="*/ 400146 h 122"/>
                  <a:gd name="T20" fmla="*/ 132768 w 45"/>
                  <a:gd name="T21" fmla="*/ 423379 h 122"/>
                  <a:gd name="T22" fmla="*/ 75854 w 45"/>
                  <a:gd name="T23" fmla="*/ 511981 h 122"/>
                  <a:gd name="T24" fmla="*/ 6244 w 45"/>
                  <a:gd name="T25" fmla="*/ 753150 h 122"/>
                  <a:gd name="T26" fmla="*/ 13043 w 45"/>
                  <a:gd name="T27" fmla="*/ 772370 h 122"/>
                  <a:gd name="T28" fmla="*/ 27245 w 45"/>
                  <a:gd name="T29" fmla="*/ 766190 h 122"/>
                  <a:gd name="T30" fmla="*/ 42365 w 45"/>
                  <a:gd name="T31" fmla="*/ 741298 h 122"/>
                  <a:gd name="T32" fmla="*/ 69610 w 45"/>
                  <a:gd name="T33" fmla="*/ 664513 h 122"/>
                  <a:gd name="T34" fmla="*/ 118883 w 45"/>
                  <a:gd name="T35" fmla="*/ 542498 h 122"/>
                  <a:gd name="T36" fmla="*/ 164174 w 45"/>
                  <a:gd name="T37" fmla="*/ 460346 h 122"/>
                  <a:gd name="T38" fmla="*/ 184858 w 45"/>
                  <a:gd name="T39" fmla="*/ 436732 h 122"/>
                  <a:gd name="T40" fmla="*/ 221088 w 45"/>
                  <a:gd name="T41" fmla="*/ 394359 h 122"/>
                  <a:gd name="T42" fmla="*/ 254393 w 45"/>
                  <a:gd name="T43" fmla="*/ 346867 h 122"/>
                  <a:gd name="T44" fmla="*/ 261376 w 45"/>
                  <a:gd name="T45" fmla="*/ 346867 h 122"/>
                  <a:gd name="T46" fmla="*/ 277338 w 45"/>
                  <a:gd name="T47" fmla="*/ 317830 h 122"/>
                  <a:gd name="T48" fmla="*/ 277338 w 45"/>
                  <a:gd name="T49" fmla="*/ 304452 h 122"/>
                  <a:gd name="T50" fmla="*/ 277338 w 45"/>
                  <a:gd name="T51" fmla="*/ 253172 h 122"/>
                  <a:gd name="T52" fmla="*/ 303741 w 45"/>
                  <a:gd name="T53" fmla="*/ 229923 h 122"/>
                  <a:gd name="T54" fmla="*/ 309632 w 45"/>
                  <a:gd name="T55" fmla="*/ 229923 h 122"/>
                  <a:gd name="T56" fmla="*/ 309632 w 45"/>
                  <a:gd name="T57" fmla="*/ 221985 h 122"/>
                  <a:gd name="T58" fmla="*/ 309632 w 45"/>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2" y="0"/>
                      <a:pt x="41" y="0"/>
                      <a:pt x="41" y="1"/>
                    </a:cubicBezTo>
                    <a:cubicBezTo>
                      <a:pt x="41" y="0"/>
                      <a:pt x="40" y="2"/>
                      <a:pt x="39" y="5"/>
                    </a:cubicBezTo>
                    <a:cubicBezTo>
                      <a:pt x="38" y="9"/>
                      <a:pt x="37" y="17"/>
                      <a:pt x="37" y="22"/>
                    </a:cubicBezTo>
                    <a:cubicBezTo>
                      <a:pt x="37" y="25"/>
                      <a:pt x="37" y="27"/>
                      <a:pt x="37" y="28"/>
                    </a:cubicBezTo>
                    <a:cubicBezTo>
                      <a:pt x="31" y="33"/>
                      <a:pt x="33" y="37"/>
                      <a:pt x="32" y="46"/>
                    </a:cubicBezTo>
                    <a:cubicBezTo>
                      <a:pt x="32" y="46"/>
                      <a:pt x="32" y="47"/>
                      <a:pt x="32" y="47"/>
                    </a:cubicBezTo>
                    <a:cubicBezTo>
                      <a:pt x="32" y="48"/>
                      <a:pt x="31" y="50"/>
                      <a:pt x="31" y="50"/>
                    </a:cubicBezTo>
                    <a:cubicBezTo>
                      <a:pt x="27" y="53"/>
                      <a:pt x="24" y="58"/>
                      <a:pt x="21" y="63"/>
                    </a:cubicBezTo>
                    <a:cubicBezTo>
                      <a:pt x="20" y="64"/>
                      <a:pt x="20" y="66"/>
                      <a:pt x="19" y="67"/>
                    </a:cubicBezTo>
                    <a:cubicBezTo>
                      <a:pt x="16" y="71"/>
                      <a:pt x="13" y="76"/>
                      <a:pt x="11" y="81"/>
                    </a:cubicBezTo>
                    <a:cubicBezTo>
                      <a:pt x="4" y="94"/>
                      <a:pt x="0" y="109"/>
                      <a:pt x="1" y="119"/>
                    </a:cubicBezTo>
                    <a:cubicBezTo>
                      <a:pt x="1" y="120"/>
                      <a:pt x="1" y="121"/>
                      <a:pt x="2" y="122"/>
                    </a:cubicBezTo>
                    <a:cubicBezTo>
                      <a:pt x="3" y="122"/>
                      <a:pt x="4" y="121"/>
                      <a:pt x="4" y="121"/>
                    </a:cubicBezTo>
                    <a:cubicBezTo>
                      <a:pt x="4" y="120"/>
                      <a:pt x="5" y="118"/>
                      <a:pt x="6" y="117"/>
                    </a:cubicBezTo>
                    <a:cubicBezTo>
                      <a:pt x="8" y="114"/>
                      <a:pt x="10" y="110"/>
                      <a:pt x="10" y="105"/>
                    </a:cubicBezTo>
                    <a:cubicBezTo>
                      <a:pt x="12" y="99"/>
                      <a:pt x="14" y="92"/>
                      <a:pt x="17" y="86"/>
                    </a:cubicBezTo>
                    <a:cubicBezTo>
                      <a:pt x="19" y="81"/>
                      <a:pt x="21" y="76"/>
                      <a:pt x="24" y="73"/>
                    </a:cubicBezTo>
                    <a:cubicBezTo>
                      <a:pt x="25" y="72"/>
                      <a:pt x="27" y="70"/>
                      <a:pt x="27" y="69"/>
                    </a:cubicBezTo>
                    <a:cubicBezTo>
                      <a:pt x="29" y="67"/>
                      <a:pt x="30" y="63"/>
                      <a:pt x="32" y="62"/>
                    </a:cubicBezTo>
                    <a:cubicBezTo>
                      <a:pt x="33" y="58"/>
                      <a:pt x="35" y="57"/>
                      <a:pt x="37" y="55"/>
                    </a:cubicBezTo>
                    <a:cubicBezTo>
                      <a:pt x="37" y="55"/>
                      <a:pt x="38" y="55"/>
                      <a:pt x="38" y="55"/>
                    </a:cubicBezTo>
                    <a:cubicBezTo>
                      <a:pt x="40" y="50"/>
                      <a:pt x="40" y="50"/>
                      <a:pt x="40" y="50"/>
                    </a:cubicBezTo>
                    <a:cubicBezTo>
                      <a:pt x="40" y="49"/>
                      <a:pt x="40" y="48"/>
                      <a:pt x="40" y="48"/>
                    </a:cubicBezTo>
                    <a:cubicBezTo>
                      <a:pt x="40" y="45"/>
                      <a:pt x="40" y="41"/>
                      <a:pt x="40" y="40"/>
                    </a:cubicBezTo>
                    <a:cubicBezTo>
                      <a:pt x="41" y="39"/>
                      <a:pt x="42" y="37"/>
                      <a:pt x="44" y="36"/>
                    </a:cubicBezTo>
                    <a:cubicBezTo>
                      <a:pt x="45" y="36"/>
                      <a:pt x="45" y="36"/>
                      <a:pt x="45" y="36"/>
                    </a:cubicBezTo>
                    <a:cubicBezTo>
                      <a:pt x="45" y="35"/>
                      <a:pt x="45" y="35"/>
                      <a:pt x="45" y="35"/>
                    </a:cubicBezTo>
                    <a:lnTo>
                      <a:pt x="45" y="2"/>
                    </a:lnTo>
                    <a:close/>
                  </a:path>
                </a:pathLst>
              </a:custGeom>
              <a:solidFill>
                <a:srgbClr val="A9CB8E"/>
              </a:solidFill>
              <a:ln w="9525">
                <a:noFill/>
                <a:round/>
                <a:headEnd/>
                <a:tailEnd/>
              </a:ln>
            </p:spPr>
            <p:txBody>
              <a:bodyPr/>
              <a:lstStyle/>
              <a:p>
                <a:endParaRPr lang="en-US"/>
              </a:p>
            </p:txBody>
          </p:sp>
          <p:sp>
            <p:nvSpPr>
              <p:cNvPr id="29206" name="Freeform 1377"/>
              <p:cNvSpPr>
                <a:spLocks/>
              </p:cNvSpPr>
              <p:nvPr/>
            </p:nvSpPr>
            <p:spPr bwMode="auto">
              <a:xfrm>
                <a:off x="1510" y="2198"/>
                <a:ext cx="91" cy="253"/>
              </a:xfrm>
              <a:custGeom>
                <a:avLst/>
                <a:gdLst>
                  <a:gd name="T0" fmla="*/ 269530 w 44"/>
                  <a:gd name="T1" fmla="*/ 12003 h 122"/>
                  <a:gd name="T2" fmla="*/ 257315 w 44"/>
                  <a:gd name="T3" fmla="*/ 0 h 122"/>
                  <a:gd name="T4" fmla="*/ 246372 w 44"/>
                  <a:gd name="T5" fmla="*/ 5788 h 122"/>
                  <a:gd name="T6" fmla="*/ 233349 w 44"/>
                  <a:gd name="T7" fmla="*/ 31179 h 122"/>
                  <a:gd name="T8" fmla="*/ 218985 w 44"/>
                  <a:gd name="T9" fmla="*/ 139909 h 122"/>
                  <a:gd name="T10" fmla="*/ 218985 w 44"/>
                  <a:gd name="T11" fmla="*/ 182299 h 122"/>
                  <a:gd name="T12" fmla="*/ 189230 w 44"/>
                  <a:gd name="T13" fmla="*/ 290139 h 122"/>
                  <a:gd name="T14" fmla="*/ 189230 w 44"/>
                  <a:gd name="T15" fmla="*/ 295855 h 122"/>
                  <a:gd name="T16" fmla="*/ 183359 w 44"/>
                  <a:gd name="T17" fmla="*/ 317830 h 122"/>
                  <a:gd name="T18" fmla="*/ 121849 w 44"/>
                  <a:gd name="T19" fmla="*/ 400146 h 122"/>
                  <a:gd name="T20" fmla="*/ 110031 w 44"/>
                  <a:gd name="T21" fmla="*/ 423379 h 122"/>
                  <a:gd name="T22" fmla="*/ 61675 w 44"/>
                  <a:gd name="T23" fmla="*/ 511981 h 122"/>
                  <a:gd name="T24" fmla="*/ 0 w 44"/>
                  <a:gd name="T25" fmla="*/ 753150 h 122"/>
                  <a:gd name="T26" fmla="*/ 5634 w 44"/>
                  <a:gd name="T27" fmla="*/ 772370 h 122"/>
                  <a:gd name="T28" fmla="*/ 17435 w 44"/>
                  <a:gd name="T29" fmla="*/ 766190 h 122"/>
                  <a:gd name="T30" fmla="*/ 29821 w 44"/>
                  <a:gd name="T31" fmla="*/ 741298 h 122"/>
                  <a:gd name="T32" fmla="*/ 56184 w 44"/>
                  <a:gd name="T33" fmla="*/ 664513 h 122"/>
                  <a:gd name="T34" fmla="*/ 97734 w 44"/>
                  <a:gd name="T35" fmla="*/ 542498 h 122"/>
                  <a:gd name="T36" fmla="*/ 141974 w 44"/>
                  <a:gd name="T37" fmla="*/ 460346 h 122"/>
                  <a:gd name="T38" fmla="*/ 160747 w 44"/>
                  <a:gd name="T39" fmla="*/ 436732 h 122"/>
                  <a:gd name="T40" fmla="*/ 189230 w 44"/>
                  <a:gd name="T41" fmla="*/ 394359 h 122"/>
                  <a:gd name="T42" fmla="*/ 218985 w 44"/>
                  <a:gd name="T43" fmla="*/ 346867 h 122"/>
                  <a:gd name="T44" fmla="*/ 227564 w 44"/>
                  <a:gd name="T45" fmla="*/ 346867 h 122"/>
                  <a:gd name="T46" fmla="*/ 233349 w 44"/>
                  <a:gd name="T47" fmla="*/ 317830 h 122"/>
                  <a:gd name="T48" fmla="*/ 240321 w 44"/>
                  <a:gd name="T49" fmla="*/ 304452 h 122"/>
                  <a:gd name="T50" fmla="*/ 240321 w 44"/>
                  <a:gd name="T51" fmla="*/ 253172 h 122"/>
                  <a:gd name="T52" fmla="*/ 263807 w 44"/>
                  <a:gd name="T53" fmla="*/ 229923 h 122"/>
                  <a:gd name="T54" fmla="*/ 269530 w 44"/>
                  <a:gd name="T55" fmla="*/ 229923 h 122"/>
                  <a:gd name="T56" fmla="*/ 269530 w 44"/>
                  <a:gd name="T57" fmla="*/ 221985 h 122"/>
                  <a:gd name="T58" fmla="*/ 269530 w 44"/>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4" y="2"/>
                    </a:moveTo>
                    <a:cubicBezTo>
                      <a:pt x="44" y="1"/>
                      <a:pt x="43" y="0"/>
                      <a:pt x="42" y="0"/>
                    </a:cubicBezTo>
                    <a:cubicBezTo>
                      <a:pt x="41" y="0"/>
                      <a:pt x="40" y="0"/>
                      <a:pt x="40" y="1"/>
                    </a:cubicBezTo>
                    <a:cubicBezTo>
                      <a:pt x="40" y="0"/>
                      <a:pt x="39" y="2"/>
                      <a:pt x="38" y="5"/>
                    </a:cubicBezTo>
                    <a:cubicBezTo>
                      <a:pt x="37" y="9"/>
                      <a:pt x="36" y="17"/>
                      <a:pt x="36" y="22"/>
                    </a:cubicBezTo>
                    <a:cubicBezTo>
                      <a:pt x="36" y="25"/>
                      <a:pt x="36" y="27"/>
                      <a:pt x="36" y="29"/>
                    </a:cubicBezTo>
                    <a:cubicBezTo>
                      <a:pt x="30" y="33"/>
                      <a:pt x="32" y="38"/>
                      <a:pt x="31" y="46"/>
                    </a:cubicBezTo>
                    <a:cubicBezTo>
                      <a:pt x="31" y="46"/>
                      <a:pt x="31" y="47"/>
                      <a:pt x="31" y="47"/>
                    </a:cubicBezTo>
                    <a:cubicBezTo>
                      <a:pt x="31" y="48"/>
                      <a:pt x="30" y="50"/>
                      <a:pt x="30" y="50"/>
                    </a:cubicBezTo>
                    <a:cubicBezTo>
                      <a:pt x="26" y="53"/>
                      <a:pt x="23" y="58"/>
                      <a:pt x="20" y="63"/>
                    </a:cubicBezTo>
                    <a:cubicBezTo>
                      <a:pt x="19" y="64"/>
                      <a:pt x="19" y="66"/>
                      <a:pt x="18" y="67"/>
                    </a:cubicBezTo>
                    <a:cubicBezTo>
                      <a:pt x="15" y="71"/>
                      <a:pt x="12" y="76"/>
                      <a:pt x="10" y="81"/>
                    </a:cubicBezTo>
                    <a:cubicBezTo>
                      <a:pt x="3" y="94"/>
                      <a:pt x="0" y="109"/>
                      <a:pt x="0" y="119"/>
                    </a:cubicBezTo>
                    <a:cubicBezTo>
                      <a:pt x="0" y="121"/>
                      <a:pt x="0" y="121"/>
                      <a:pt x="1" y="122"/>
                    </a:cubicBezTo>
                    <a:cubicBezTo>
                      <a:pt x="2" y="122"/>
                      <a:pt x="3" y="121"/>
                      <a:pt x="3" y="121"/>
                    </a:cubicBezTo>
                    <a:cubicBezTo>
                      <a:pt x="3" y="120"/>
                      <a:pt x="4" y="118"/>
                      <a:pt x="5" y="117"/>
                    </a:cubicBezTo>
                    <a:cubicBezTo>
                      <a:pt x="7" y="114"/>
                      <a:pt x="9" y="109"/>
                      <a:pt x="9" y="105"/>
                    </a:cubicBezTo>
                    <a:cubicBezTo>
                      <a:pt x="11" y="99"/>
                      <a:pt x="13" y="92"/>
                      <a:pt x="16" y="86"/>
                    </a:cubicBezTo>
                    <a:cubicBezTo>
                      <a:pt x="18" y="81"/>
                      <a:pt x="20" y="76"/>
                      <a:pt x="23" y="73"/>
                    </a:cubicBezTo>
                    <a:cubicBezTo>
                      <a:pt x="24" y="72"/>
                      <a:pt x="26" y="70"/>
                      <a:pt x="26" y="69"/>
                    </a:cubicBezTo>
                    <a:cubicBezTo>
                      <a:pt x="27" y="67"/>
                      <a:pt x="29" y="63"/>
                      <a:pt x="31" y="62"/>
                    </a:cubicBezTo>
                    <a:cubicBezTo>
                      <a:pt x="32" y="58"/>
                      <a:pt x="34" y="57"/>
                      <a:pt x="36" y="55"/>
                    </a:cubicBezTo>
                    <a:cubicBezTo>
                      <a:pt x="36" y="55"/>
                      <a:pt x="37" y="55"/>
                      <a:pt x="37" y="55"/>
                    </a:cubicBezTo>
                    <a:cubicBezTo>
                      <a:pt x="38" y="50"/>
                      <a:pt x="38" y="50"/>
                      <a:pt x="38" y="50"/>
                    </a:cubicBezTo>
                    <a:cubicBezTo>
                      <a:pt x="39" y="49"/>
                      <a:pt x="39" y="48"/>
                      <a:pt x="39" y="48"/>
                    </a:cubicBezTo>
                    <a:cubicBezTo>
                      <a:pt x="39" y="45"/>
                      <a:pt x="39" y="41"/>
                      <a:pt x="39" y="40"/>
                    </a:cubicBezTo>
                    <a:cubicBezTo>
                      <a:pt x="40" y="39"/>
                      <a:pt x="41" y="37"/>
                      <a:pt x="43" y="36"/>
                    </a:cubicBezTo>
                    <a:cubicBezTo>
                      <a:pt x="44" y="36"/>
                      <a:pt x="44" y="36"/>
                      <a:pt x="44" y="36"/>
                    </a:cubicBezTo>
                    <a:cubicBezTo>
                      <a:pt x="44" y="35"/>
                      <a:pt x="44" y="35"/>
                      <a:pt x="44" y="35"/>
                    </a:cubicBezTo>
                    <a:lnTo>
                      <a:pt x="44" y="2"/>
                    </a:lnTo>
                    <a:close/>
                  </a:path>
                </a:pathLst>
              </a:custGeom>
              <a:solidFill>
                <a:srgbClr val="AACD8F"/>
              </a:solidFill>
              <a:ln w="9525">
                <a:noFill/>
                <a:round/>
                <a:headEnd/>
                <a:tailEnd/>
              </a:ln>
            </p:spPr>
            <p:txBody>
              <a:bodyPr/>
              <a:lstStyle/>
              <a:p>
                <a:endParaRPr lang="en-US"/>
              </a:p>
            </p:txBody>
          </p:sp>
          <p:sp>
            <p:nvSpPr>
              <p:cNvPr id="29207" name="Freeform 1378"/>
              <p:cNvSpPr>
                <a:spLocks/>
              </p:cNvSpPr>
              <p:nvPr/>
            </p:nvSpPr>
            <p:spPr bwMode="auto">
              <a:xfrm>
                <a:off x="1510" y="2198"/>
                <a:ext cx="91" cy="253"/>
              </a:xfrm>
              <a:custGeom>
                <a:avLst/>
                <a:gdLst>
                  <a:gd name="T0" fmla="*/ 263807 w 44"/>
                  <a:gd name="T1" fmla="*/ 12003 h 122"/>
                  <a:gd name="T2" fmla="*/ 257315 w 44"/>
                  <a:gd name="T3" fmla="*/ 0 h 122"/>
                  <a:gd name="T4" fmla="*/ 246372 w 44"/>
                  <a:gd name="T5" fmla="*/ 5788 h 122"/>
                  <a:gd name="T6" fmla="*/ 233349 w 44"/>
                  <a:gd name="T7" fmla="*/ 31179 h 122"/>
                  <a:gd name="T8" fmla="*/ 218985 w 44"/>
                  <a:gd name="T9" fmla="*/ 139909 h 122"/>
                  <a:gd name="T10" fmla="*/ 218985 w 44"/>
                  <a:gd name="T11" fmla="*/ 182299 h 122"/>
                  <a:gd name="T12" fmla="*/ 189230 w 44"/>
                  <a:gd name="T13" fmla="*/ 290139 h 122"/>
                  <a:gd name="T14" fmla="*/ 189230 w 44"/>
                  <a:gd name="T15" fmla="*/ 295855 h 122"/>
                  <a:gd name="T16" fmla="*/ 183359 w 44"/>
                  <a:gd name="T17" fmla="*/ 323618 h 122"/>
                  <a:gd name="T18" fmla="*/ 121849 w 44"/>
                  <a:gd name="T19" fmla="*/ 400146 h 122"/>
                  <a:gd name="T20" fmla="*/ 110031 w 44"/>
                  <a:gd name="T21" fmla="*/ 423379 h 122"/>
                  <a:gd name="T22" fmla="*/ 61675 w 44"/>
                  <a:gd name="T23" fmla="*/ 511981 h 122"/>
                  <a:gd name="T24" fmla="*/ 0 w 44"/>
                  <a:gd name="T25" fmla="*/ 753150 h 122"/>
                  <a:gd name="T26" fmla="*/ 5634 w 44"/>
                  <a:gd name="T27" fmla="*/ 772370 h 122"/>
                  <a:gd name="T28" fmla="*/ 17435 w 44"/>
                  <a:gd name="T29" fmla="*/ 766190 h 122"/>
                  <a:gd name="T30" fmla="*/ 29821 w 44"/>
                  <a:gd name="T31" fmla="*/ 735768 h 122"/>
                  <a:gd name="T32" fmla="*/ 56184 w 44"/>
                  <a:gd name="T33" fmla="*/ 664513 h 122"/>
                  <a:gd name="T34" fmla="*/ 97734 w 44"/>
                  <a:gd name="T35" fmla="*/ 542498 h 122"/>
                  <a:gd name="T36" fmla="*/ 141974 w 44"/>
                  <a:gd name="T37" fmla="*/ 460346 h 122"/>
                  <a:gd name="T38" fmla="*/ 160747 w 44"/>
                  <a:gd name="T39" fmla="*/ 436732 h 122"/>
                  <a:gd name="T40" fmla="*/ 183359 w 44"/>
                  <a:gd name="T41" fmla="*/ 394359 h 122"/>
                  <a:gd name="T42" fmla="*/ 218985 w 44"/>
                  <a:gd name="T43" fmla="*/ 346867 h 122"/>
                  <a:gd name="T44" fmla="*/ 227564 w 44"/>
                  <a:gd name="T45" fmla="*/ 346867 h 122"/>
                  <a:gd name="T46" fmla="*/ 233349 w 44"/>
                  <a:gd name="T47" fmla="*/ 317830 h 122"/>
                  <a:gd name="T48" fmla="*/ 240321 w 44"/>
                  <a:gd name="T49" fmla="*/ 304452 h 122"/>
                  <a:gd name="T50" fmla="*/ 240321 w 44"/>
                  <a:gd name="T51" fmla="*/ 253172 h 122"/>
                  <a:gd name="T52" fmla="*/ 263807 w 44"/>
                  <a:gd name="T53" fmla="*/ 229923 h 122"/>
                  <a:gd name="T54" fmla="*/ 269530 w 44"/>
                  <a:gd name="T55" fmla="*/ 229923 h 122"/>
                  <a:gd name="T56" fmla="*/ 269530 w 44"/>
                  <a:gd name="T57" fmla="*/ 221985 h 122"/>
                  <a:gd name="T58" fmla="*/ 263807 w 44"/>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3" y="0"/>
                      <a:pt x="42" y="0"/>
                    </a:cubicBezTo>
                    <a:cubicBezTo>
                      <a:pt x="41" y="0"/>
                      <a:pt x="40" y="0"/>
                      <a:pt x="40" y="1"/>
                    </a:cubicBezTo>
                    <a:cubicBezTo>
                      <a:pt x="40" y="0"/>
                      <a:pt x="39" y="2"/>
                      <a:pt x="38" y="5"/>
                    </a:cubicBezTo>
                    <a:cubicBezTo>
                      <a:pt x="37" y="9"/>
                      <a:pt x="36" y="17"/>
                      <a:pt x="36" y="22"/>
                    </a:cubicBezTo>
                    <a:cubicBezTo>
                      <a:pt x="36" y="25"/>
                      <a:pt x="36" y="28"/>
                      <a:pt x="36" y="29"/>
                    </a:cubicBezTo>
                    <a:cubicBezTo>
                      <a:pt x="30" y="34"/>
                      <a:pt x="32" y="38"/>
                      <a:pt x="31" y="46"/>
                    </a:cubicBezTo>
                    <a:cubicBezTo>
                      <a:pt x="31" y="47"/>
                      <a:pt x="31" y="47"/>
                      <a:pt x="31" y="47"/>
                    </a:cubicBezTo>
                    <a:cubicBezTo>
                      <a:pt x="31" y="48"/>
                      <a:pt x="30" y="50"/>
                      <a:pt x="30" y="51"/>
                    </a:cubicBezTo>
                    <a:cubicBezTo>
                      <a:pt x="26" y="53"/>
                      <a:pt x="23" y="58"/>
                      <a:pt x="20" y="63"/>
                    </a:cubicBezTo>
                    <a:cubicBezTo>
                      <a:pt x="19" y="64"/>
                      <a:pt x="19" y="66"/>
                      <a:pt x="18" y="67"/>
                    </a:cubicBezTo>
                    <a:cubicBezTo>
                      <a:pt x="15" y="71"/>
                      <a:pt x="12" y="76"/>
                      <a:pt x="10" y="81"/>
                    </a:cubicBezTo>
                    <a:cubicBezTo>
                      <a:pt x="4" y="94"/>
                      <a:pt x="0" y="109"/>
                      <a:pt x="0" y="119"/>
                    </a:cubicBezTo>
                    <a:cubicBezTo>
                      <a:pt x="0" y="121"/>
                      <a:pt x="0" y="121"/>
                      <a:pt x="1" y="122"/>
                    </a:cubicBezTo>
                    <a:cubicBezTo>
                      <a:pt x="2" y="122"/>
                      <a:pt x="3" y="121"/>
                      <a:pt x="3" y="121"/>
                    </a:cubicBezTo>
                    <a:cubicBezTo>
                      <a:pt x="4" y="120"/>
                      <a:pt x="4" y="118"/>
                      <a:pt x="5" y="116"/>
                    </a:cubicBezTo>
                    <a:cubicBezTo>
                      <a:pt x="7" y="114"/>
                      <a:pt x="9" y="109"/>
                      <a:pt x="9" y="105"/>
                    </a:cubicBezTo>
                    <a:cubicBezTo>
                      <a:pt x="11" y="98"/>
                      <a:pt x="13" y="92"/>
                      <a:pt x="16" y="86"/>
                    </a:cubicBezTo>
                    <a:cubicBezTo>
                      <a:pt x="18" y="81"/>
                      <a:pt x="20" y="76"/>
                      <a:pt x="23" y="73"/>
                    </a:cubicBezTo>
                    <a:cubicBezTo>
                      <a:pt x="24" y="72"/>
                      <a:pt x="25" y="70"/>
                      <a:pt x="26" y="69"/>
                    </a:cubicBezTo>
                    <a:cubicBezTo>
                      <a:pt x="27" y="67"/>
                      <a:pt x="29" y="63"/>
                      <a:pt x="30" y="62"/>
                    </a:cubicBezTo>
                    <a:cubicBezTo>
                      <a:pt x="32" y="58"/>
                      <a:pt x="34" y="57"/>
                      <a:pt x="36" y="55"/>
                    </a:cubicBezTo>
                    <a:cubicBezTo>
                      <a:pt x="36" y="55"/>
                      <a:pt x="37" y="55"/>
                      <a:pt x="37" y="55"/>
                    </a:cubicBezTo>
                    <a:cubicBezTo>
                      <a:pt x="38" y="50"/>
                      <a:pt x="38" y="50"/>
                      <a:pt x="38" y="50"/>
                    </a:cubicBezTo>
                    <a:cubicBezTo>
                      <a:pt x="38" y="49"/>
                      <a:pt x="39" y="48"/>
                      <a:pt x="39" y="48"/>
                    </a:cubicBezTo>
                    <a:cubicBezTo>
                      <a:pt x="39" y="45"/>
                      <a:pt x="39" y="41"/>
                      <a:pt x="39" y="40"/>
                    </a:cubicBezTo>
                    <a:cubicBezTo>
                      <a:pt x="40" y="39"/>
                      <a:pt x="41" y="37"/>
                      <a:pt x="43" y="36"/>
                    </a:cubicBezTo>
                    <a:cubicBezTo>
                      <a:pt x="44" y="36"/>
                      <a:pt x="44" y="36"/>
                      <a:pt x="44" y="36"/>
                    </a:cubicBezTo>
                    <a:cubicBezTo>
                      <a:pt x="44" y="35"/>
                      <a:pt x="44" y="35"/>
                      <a:pt x="44" y="35"/>
                    </a:cubicBezTo>
                    <a:lnTo>
                      <a:pt x="43" y="2"/>
                    </a:lnTo>
                    <a:close/>
                  </a:path>
                </a:pathLst>
              </a:custGeom>
              <a:solidFill>
                <a:srgbClr val="ABCD90"/>
              </a:solidFill>
              <a:ln w="9525">
                <a:noFill/>
                <a:round/>
                <a:headEnd/>
                <a:tailEnd/>
              </a:ln>
            </p:spPr>
            <p:txBody>
              <a:bodyPr/>
              <a:lstStyle/>
              <a:p>
                <a:endParaRPr lang="en-US"/>
              </a:p>
            </p:txBody>
          </p:sp>
          <p:sp>
            <p:nvSpPr>
              <p:cNvPr id="29208" name="Freeform 1379"/>
              <p:cNvSpPr>
                <a:spLocks/>
              </p:cNvSpPr>
              <p:nvPr/>
            </p:nvSpPr>
            <p:spPr bwMode="auto">
              <a:xfrm>
                <a:off x="1510" y="2198"/>
                <a:ext cx="91" cy="253"/>
              </a:xfrm>
              <a:custGeom>
                <a:avLst/>
                <a:gdLst>
                  <a:gd name="T0" fmla="*/ 263807 w 44"/>
                  <a:gd name="T1" fmla="*/ 12003 h 122"/>
                  <a:gd name="T2" fmla="*/ 257315 w 44"/>
                  <a:gd name="T3" fmla="*/ 0 h 122"/>
                  <a:gd name="T4" fmla="*/ 246372 w 44"/>
                  <a:gd name="T5" fmla="*/ 5788 h 122"/>
                  <a:gd name="T6" fmla="*/ 233349 w 44"/>
                  <a:gd name="T7" fmla="*/ 31179 h 122"/>
                  <a:gd name="T8" fmla="*/ 218985 w 44"/>
                  <a:gd name="T9" fmla="*/ 139909 h 122"/>
                  <a:gd name="T10" fmla="*/ 218985 w 44"/>
                  <a:gd name="T11" fmla="*/ 182299 h 122"/>
                  <a:gd name="T12" fmla="*/ 189230 w 44"/>
                  <a:gd name="T13" fmla="*/ 290139 h 122"/>
                  <a:gd name="T14" fmla="*/ 189230 w 44"/>
                  <a:gd name="T15" fmla="*/ 295855 h 122"/>
                  <a:gd name="T16" fmla="*/ 183359 w 44"/>
                  <a:gd name="T17" fmla="*/ 323618 h 122"/>
                  <a:gd name="T18" fmla="*/ 121849 w 44"/>
                  <a:gd name="T19" fmla="*/ 400146 h 122"/>
                  <a:gd name="T20" fmla="*/ 110031 w 44"/>
                  <a:gd name="T21" fmla="*/ 423379 h 122"/>
                  <a:gd name="T22" fmla="*/ 61675 w 44"/>
                  <a:gd name="T23" fmla="*/ 511981 h 122"/>
                  <a:gd name="T24" fmla="*/ 0 w 44"/>
                  <a:gd name="T25" fmla="*/ 753150 h 122"/>
                  <a:gd name="T26" fmla="*/ 5634 w 44"/>
                  <a:gd name="T27" fmla="*/ 772370 h 122"/>
                  <a:gd name="T28" fmla="*/ 17435 w 44"/>
                  <a:gd name="T29" fmla="*/ 766190 h 122"/>
                  <a:gd name="T30" fmla="*/ 29821 w 44"/>
                  <a:gd name="T31" fmla="*/ 735768 h 122"/>
                  <a:gd name="T32" fmla="*/ 56184 w 44"/>
                  <a:gd name="T33" fmla="*/ 664513 h 122"/>
                  <a:gd name="T34" fmla="*/ 97734 w 44"/>
                  <a:gd name="T35" fmla="*/ 542498 h 122"/>
                  <a:gd name="T36" fmla="*/ 141974 w 44"/>
                  <a:gd name="T37" fmla="*/ 460346 h 122"/>
                  <a:gd name="T38" fmla="*/ 160747 w 44"/>
                  <a:gd name="T39" fmla="*/ 436732 h 122"/>
                  <a:gd name="T40" fmla="*/ 183359 w 44"/>
                  <a:gd name="T41" fmla="*/ 394359 h 122"/>
                  <a:gd name="T42" fmla="*/ 218985 w 44"/>
                  <a:gd name="T43" fmla="*/ 346867 h 122"/>
                  <a:gd name="T44" fmla="*/ 227564 w 44"/>
                  <a:gd name="T45" fmla="*/ 346867 h 122"/>
                  <a:gd name="T46" fmla="*/ 233349 w 44"/>
                  <a:gd name="T47" fmla="*/ 317830 h 122"/>
                  <a:gd name="T48" fmla="*/ 240321 w 44"/>
                  <a:gd name="T49" fmla="*/ 304452 h 122"/>
                  <a:gd name="T50" fmla="*/ 240321 w 44"/>
                  <a:gd name="T51" fmla="*/ 253172 h 122"/>
                  <a:gd name="T52" fmla="*/ 263807 w 44"/>
                  <a:gd name="T53" fmla="*/ 229923 h 122"/>
                  <a:gd name="T54" fmla="*/ 269530 w 44"/>
                  <a:gd name="T55" fmla="*/ 229923 h 122"/>
                  <a:gd name="T56" fmla="*/ 269530 w 44"/>
                  <a:gd name="T57" fmla="*/ 221985 h 122"/>
                  <a:gd name="T58" fmla="*/ 263807 w 44"/>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3" y="0"/>
                      <a:pt x="42" y="0"/>
                    </a:cubicBezTo>
                    <a:cubicBezTo>
                      <a:pt x="41" y="0"/>
                      <a:pt x="40" y="0"/>
                      <a:pt x="40" y="1"/>
                    </a:cubicBezTo>
                    <a:cubicBezTo>
                      <a:pt x="40" y="0"/>
                      <a:pt x="39" y="2"/>
                      <a:pt x="38" y="5"/>
                    </a:cubicBezTo>
                    <a:cubicBezTo>
                      <a:pt x="37" y="10"/>
                      <a:pt x="36" y="17"/>
                      <a:pt x="36" y="22"/>
                    </a:cubicBezTo>
                    <a:cubicBezTo>
                      <a:pt x="36" y="25"/>
                      <a:pt x="36" y="28"/>
                      <a:pt x="36" y="29"/>
                    </a:cubicBezTo>
                    <a:cubicBezTo>
                      <a:pt x="30" y="34"/>
                      <a:pt x="32" y="38"/>
                      <a:pt x="31" y="46"/>
                    </a:cubicBezTo>
                    <a:cubicBezTo>
                      <a:pt x="31" y="47"/>
                      <a:pt x="31" y="47"/>
                      <a:pt x="31" y="47"/>
                    </a:cubicBezTo>
                    <a:cubicBezTo>
                      <a:pt x="31" y="48"/>
                      <a:pt x="30" y="50"/>
                      <a:pt x="30" y="51"/>
                    </a:cubicBezTo>
                    <a:cubicBezTo>
                      <a:pt x="26" y="53"/>
                      <a:pt x="23" y="58"/>
                      <a:pt x="20" y="63"/>
                    </a:cubicBezTo>
                    <a:cubicBezTo>
                      <a:pt x="19" y="64"/>
                      <a:pt x="19" y="66"/>
                      <a:pt x="18" y="67"/>
                    </a:cubicBezTo>
                    <a:cubicBezTo>
                      <a:pt x="15" y="71"/>
                      <a:pt x="12" y="76"/>
                      <a:pt x="10" y="81"/>
                    </a:cubicBezTo>
                    <a:cubicBezTo>
                      <a:pt x="4" y="94"/>
                      <a:pt x="0" y="109"/>
                      <a:pt x="0" y="119"/>
                    </a:cubicBezTo>
                    <a:cubicBezTo>
                      <a:pt x="0" y="121"/>
                      <a:pt x="0" y="121"/>
                      <a:pt x="1" y="122"/>
                    </a:cubicBezTo>
                    <a:cubicBezTo>
                      <a:pt x="2" y="122"/>
                      <a:pt x="3" y="121"/>
                      <a:pt x="3" y="121"/>
                    </a:cubicBezTo>
                    <a:cubicBezTo>
                      <a:pt x="4" y="120"/>
                      <a:pt x="4" y="118"/>
                      <a:pt x="5" y="116"/>
                    </a:cubicBezTo>
                    <a:cubicBezTo>
                      <a:pt x="7" y="113"/>
                      <a:pt x="9" y="109"/>
                      <a:pt x="9" y="105"/>
                    </a:cubicBezTo>
                    <a:cubicBezTo>
                      <a:pt x="11" y="98"/>
                      <a:pt x="13" y="92"/>
                      <a:pt x="16" y="86"/>
                    </a:cubicBezTo>
                    <a:cubicBezTo>
                      <a:pt x="18" y="81"/>
                      <a:pt x="20" y="76"/>
                      <a:pt x="23" y="73"/>
                    </a:cubicBezTo>
                    <a:cubicBezTo>
                      <a:pt x="24" y="72"/>
                      <a:pt x="25" y="70"/>
                      <a:pt x="26" y="69"/>
                    </a:cubicBezTo>
                    <a:cubicBezTo>
                      <a:pt x="27" y="67"/>
                      <a:pt x="29" y="63"/>
                      <a:pt x="30" y="62"/>
                    </a:cubicBezTo>
                    <a:cubicBezTo>
                      <a:pt x="32" y="58"/>
                      <a:pt x="34" y="57"/>
                      <a:pt x="36" y="55"/>
                    </a:cubicBezTo>
                    <a:cubicBezTo>
                      <a:pt x="36" y="55"/>
                      <a:pt x="36" y="55"/>
                      <a:pt x="37" y="55"/>
                    </a:cubicBezTo>
                    <a:cubicBezTo>
                      <a:pt x="38" y="50"/>
                      <a:pt x="38" y="50"/>
                      <a:pt x="38" y="50"/>
                    </a:cubicBezTo>
                    <a:cubicBezTo>
                      <a:pt x="38" y="49"/>
                      <a:pt x="39" y="48"/>
                      <a:pt x="39" y="48"/>
                    </a:cubicBezTo>
                    <a:cubicBezTo>
                      <a:pt x="39" y="45"/>
                      <a:pt x="39" y="41"/>
                      <a:pt x="39" y="40"/>
                    </a:cubicBezTo>
                    <a:cubicBezTo>
                      <a:pt x="39" y="39"/>
                      <a:pt x="40" y="37"/>
                      <a:pt x="43" y="36"/>
                    </a:cubicBezTo>
                    <a:cubicBezTo>
                      <a:pt x="44" y="36"/>
                      <a:pt x="44" y="36"/>
                      <a:pt x="44" y="36"/>
                    </a:cubicBezTo>
                    <a:cubicBezTo>
                      <a:pt x="44" y="35"/>
                      <a:pt x="44" y="35"/>
                      <a:pt x="44" y="35"/>
                    </a:cubicBezTo>
                    <a:lnTo>
                      <a:pt x="43" y="2"/>
                    </a:lnTo>
                    <a:close/>
                  </a:path>
                </a:pathLst>
              </a:custGeom>
              <a:solidFill>
                <a:srgbClr val="ABCD91"/>
              </a:solidFill>
              <a:ln w="9525">
                <a:noFill/>
                <a:round/>
                <a:headEnd/>
                <a:tailEnd/>
              </a:ln>
            </p:spPr>
            <p:txBody>
              <a:bodyPr/>
              <a:lstStyle/>
              <a:p>
                <a:endParaRPr lang="en-US"/>
              </a:p>
            </p:txBody>
          </p:sp>
          <p:sp>
            <p:nvSpPr>
              <p:cNvPr id="29209" name="Freeform 1380"/>
              <p:cNvSpPr>
                <a:spLocks/>
              </p:cNvSpPr>
              <p:nvPr/>
            </p:nvSpPr>
            <p:spPr bwMode="auto">
              <a:xfrm>
                <a:off x="1510" y="2198"/>
                <a:ext cx="91" cy="253"/>
              </a:xfrm>
              <a:custGeom>
                <a:avLst/>
                <a:gdLst>
                  <a:gd name="T0" fmla="*/ 263807 w 44"/>
                  <a:gd name="T1" fmla="*/ 12003 h 122"/>
                  <a:gd name="T2" fmla="*/ 257315 w 44"/>
                  <a:gd name="T3" fmla="*/ 0 h 122"/>
                  <a:gd name="T4" fmla="*/ 246372 w 44"/>
                  <a:gd name="T5" fmla="*/ 5788 h 122"/>
                  <a:gd name="T6" fmla="*/ 233349 w 44"/>
                  <a:gd name="T7" fmla="*/ 31179 h 122"/>
                  <a:gd name="T8" fmla="*/ 218985 w 44"/>
                  <a:gd name="T9" fmla="*/ 146811 h 122"/>
                  <a:gd name="T10" fmla="*/ 218985 w 44"/>
                  <a:gd name="T11" fmla="*/ 182299 h 122"/>
                  <a:gd name="T12" fmla="*/ 189230 w 44"/>
                  <a:gd name="T13" fmla="*/ 295855 h 122"/>
                  <a:gd name="T14" fmla="*/ 189230 w 44"/>
                  <a:gd name="T15" fmla="*/ 295855 h 122"/>
                  <a:gd name="T16" fmla="*/ 183359 w 44"/>
                  <a:gd name="T17" fmla="*/ 323618 h 122"/>
                  <a:gd name="T18" fmla="*/ 121849 w 44"/>
                  <a:gd name="T19" fmla="*/ 400146 h 122"/>
                  <a:gd name="T20" fmla="*/ 110031 w 44"/>
                  <a:gd name="T21" fmla="*/ 423379 h 122"/>
                  <a:gd name="T22" fmla="*/ 61675 w 44"/>
                  <a:gd name="T23" fmla="*/ 511981 h 122"/>
                  <a:gd name="T24" fmla="*/ 0 w 44"/>
                  <a:gd name="T25" fmla="*/ 753150 h 122"/>
                  <a:gd name="T26" fmla="*/ 5634 w 44"/>
                  <a:gd name="T27" fmla="*/ 772370 h 122"/>
                  <a:gd name="T28" fmla="*/ 17435 w 44"/>
                  <a:gd name="T29" fmla="*/ 766190 h 122"/>
                  <a:gd name="T30" fmla="*/ 29821 w 44"/>
                  <a:gd name="T31" fmla="*/ 735768 h 122"/>
                  <a:gd name="T32" fmla="*/ 56184 w 44"/>
                  <a:gd name="T33" fmla="*/ 664513 h 122"/>
                  <a:gd name="T34" fmla="*/ 97734 w 44"/>
                  <a:gd name="T35" fmla="*/ 542498 h 122"/>
                  <a:gd name="T36" fmla="*/ 141974 w 44"/>
                  <a:gd name="T37" fmla="*/ 460346 h 122"/>
                  <a:gd name="T38" fmla="*/ 160747 w 44"/>
                  <a:gd name="T39" fmla="*/ 436732 h 122"/>
                  <a:gd name="T40" fmla="*/ 183359 w 44"/>
                  <a:gd name="T41" fmla="*/ 394359 h 122"/>
                  <a:gd name="T42" fmla="*/ 218985 w 44"/>
                  <a:gd name="T43" fmla="*/ 354797 h 122"/>
                  <a:gd name="T44" fmla="*/ 218985 w 44"/>
                  <a:gd name="T45" fmla="*/ 346867 h 122"/>
                  <a:gd name="T46" fmla="*/ 233349 w 44"/>
                  <a:gd name="T47" fmla="*/ 317830 h 122"/>
                  <a:gd name="T48" fmla="*/ 240321 w 44"/>
                  <a:gd name="T49" fmla="*/ 304452 h 122"/>
                  <a:gd name="T50" fmla="*/ 240321 w 44"/>
                  <a:gd name="T51" fmla="*/ 253172 h 122"/>
                  <a:gd name="T52" fmla="*/ 263807 w 44"/>
                  <a:gd name="T53" fmla="*/ 229923 h 122"/>
                  <a:gd name="T54" fmla="*/ 269530 w 44"/>
                  <a:gd name="T55" fmla="*/ 229923 h 122"/>
                  <a:gd name="T56" fmla="*/ 269530 w 44"/>
                  <a:gd name="T57" fmla="*/ 221985 h 122"/>
                  <a:gd name="T58" fmla="*/ 263807 w 44"/>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3" y="0"/>
                      <a:pt x="42" y="0"/>
                    </a:cubicBezTo>
                    <a:cubicBezTo>
                      <a:pt x="41" y="0"/>
                      <a:pt x="40" y="0"/>
                      <a:pt x="40" y="1"/>
                    </a:cubicBezTo>
                    <a:cubicBezTo>
                      <a:pt x="40" y="0"/>
                      <a:pt x="39" y="2"/>
                      <a:pt x="38" y="5"/>
                    </a:cubicBezTo>
                    <a:cubicBezTo>
                      <a:pt x="37" y="10"/>
                      <a:pt x="36" y="17"/>
                      <a:pt x="36" y="23"/>
                    </a:cubicBezTo>
                    <a:cubicBezTo>
                      <a:pt x="36" y="25"/>
                      <a:pt x="36" y="28"/>
                      <a:pt x="36" y="29"/>
                    </a:cubicBezTo>
                    <a:cubicBezTo>
                      <a:pt x="30" y="34"/>
                      <a:pt x="32" y="38"/>
                      <a:pt x="31" y="47"/>
                    </a:cubicBezTo>
                    <a:cubicBezTo>
                      <a:pt x="31" y="47"/>
                      <a:pt x="31" y="47"/>
                      <a:pt x="31" y="47"/>
                    </a:cubicBezTo>
                    <a:cubicBezTo>
                      <a:pt x="31" y="48"/>
                      <a:pt x="30" y="50"/>
                      <a:pt x="30" y="51"/>
                    </a:cubicBezTo>
                    <a:cubicBezTo>
                      <a:pt x="26" y="53"/>
                      <a:pt x="23" y="58"/>
                      <a:pt x="20" y="63"/>
                    </a:cubicBezTo>
                    <a:cubicBezTo>
                      <a:pt x="19" y="64"/>
                      <a:pt x="19" y="66"/>
                      <a:pt x="18" y="67"/>
                    </a:cubicBezTo>
                    <a:cubicBezTo>
                      <a:pt x="15" y="71"/>
                      <a:pt x="12" y="76"/>
                      <a:pt x="10" y="81"/>
                    </a:cubicBezTo>
                    <a:cubicBezTo>
                      <a:pt x="4" y="94"/>
                      <a:pt x="0" y="109"/>
                      <a:pt x="0" y="119"/>
                    </a:cubicBezTo>
                    <a:cubicBezTo>
                      <a:pt x="0" y="121"/>
                      <a:pt x="0" y="121"/>
                      <a:pt x="1" y="122"/>
                    </a:cubicBezTo>
                    <a:cubicBezTo>
                      <a:pt x="2" y="122"/>
                      <a:pt x="3" y="121"/>
                      <a:pt x="3" y="121"/>
                    </a:cubicBezTo>
                    <a:cubicBezTo>
                      <a:pt x="4" y="120"/>
                      <a:pt x="4" y="118"/>
                      <a:pt x="5" y="116"/>
                    </a:cubicBezTo>
                    <a:cubicBezTo>
                      <a:pt x="7" y="113"/>
                      <a:pt x="8" y="109"/>
                      <a:pt x="9" y="105"/>
                    </a:cubicBezTo>
                    <a:cubicBezTo>
                      <a:pt x="11" y="98"/>
                      <a:pt x="13" y="92"/>
                      <a:pt x="16" y="86"/>
                    </a:cubicBezTo>
                    <a:cubicBezTo>
                      <a:pt x="18" y="81"/>
                      <a:pt x="20" y="76"/>
                      <a:pt x="23" y="73"/>
                    </a:cubicBezTo>
                    <a:cubicBezTo>
                      <a:pt x="24" y="72"/>
                      <a:pt x="25" y="70"/>
                      <a:pt x="26" y="69"/>
                    </a:cubicBezTo>
                    <a:cubicBezTo>
                      <a:pt x="27" y="67"/>
                      <a:pt x="29" y="63"/>
                      <a:pt x="30" y="62"/>
                    </a:cubicBezTo>
                    <a:cubicBezTo>
                      <a:pt x="32" y="58"/>
                      <a:pt x="34" y="57"/>
                      <a:pt x="36" y="56"/>
                    </a:cubicBezTo>
                    <a:cubicBezTo>
                      <a:pt x="36" y="55"/>
                      <a:pt x="36" y="55"/>
                      <a:pt x="36" y="55"/>
                    </a:cubicBezTo>
                    <a:cubicBezTo>
                      <a:pt x="38" y="50"/>
                      <a:pt x="38" y="50"/>
                      <a:pt x="38" y="50"/>
                    </a:cubicBezTo>
                    <a:cubicBezTo>
                      <a:pt x="38" y="49"/>
                      <a:pt x="39" y="48"/>
                      <a:pt x="39" y="48"/>
                    </a:cubicBezTo>
                    <a:cubicBezTo>
                      <a:pt x="39" y="45"/>
                      <a:pt x="39" y="41"/>
                      <a:pt x="39" y="40"/>
                    </a:cubicBezTo>
                    <a:cubicBezTo>
                      <a:pt x="39" y="39"/>
                      <a:pt x="40" y="37"/>
                      <a:pt x="43" y="36"/>
                    </a:cubicBezTo>
                    <a:cubicBezTo>
                      <a:pt x="44" y="36"/>
                      <a:pt x="44" y="36"/>
                      <a:pt x="44" y="36"/>
                    </a:cubicBezTo>
                    <a:cubicBezTo>
                      <a:pt x="44" y="35"/>
                      <a:pt x="44" y="35"/>
                      <a:pt x="44" y="35"/>
                    </a:cubicBezTo>
                    <a:lnTo>
                      <a:pt x="43" y="2"/>
                    </a:lnTo>
                    <a:close/>
                  </a:path>
                </a:pathLst>
              </a:custGeom>
              <a:solidFill>
                <a:srgbClr val="ACCD92"/>
              </a:solidFill>
              <a:ln w="9525">
                <a:noFill/>
                <a:round/>
                <a:headEnd/>
                <a:tailEnd/>
              </a:ln>
            </p:spPr>
            <p:txBody>
              <a:bodyPr/>
              <a:lstStyle/>
              <a:p>
                <a:endParaRPr lang="en-US"/>
              </a:p>
            </p:txBody>
          </p:sp>
          <p:sp>
            <p:nvSpPr>
              <p:cNvPr id="29210" name="Freeform 1381"/>
              <p:cNvSpPr>
                <a:spLocks/>
              </p:cNvSpPr>
              <p:nvPr/>
            </p:nvSpPr>
            <p:spPr bwMode="auto">
              <a:xfrm>
                <a:off x="1510" y="2198"/>
                <a:ext cx="91" cy="253"/>
              </a:xfrm>
              <a:custGeom>
                <a:avLst/>
                <a:gdLst>
                  <a:gd name="T0" fmla="*/ 263807 w 44"/>
                  <a:gd name="T1" fmla="*/ 12003 h 122"/>
                  <a:gd name="T2" fmla="*/ 257315 w 44"/>
                  <a:gd name="T3" fmla="*/ 0 h 122"/>
                  <a:gd name="T4" fmla="*/ 246372 w 44"/>
                  <a:gd name="T5" fmla="*/ 5788 h 122"/>
                  <a:gd name="T6" fmla="*/ 233349 w 44"/>
                  <a:gd name="T7" fmla="*/ 31179 h 122"/>
                  <a:gd name="T8" fmla="*/ 218985 w 44"/>
                  <a:gd name="T9" fmla="*/ 146811 h 122"/>
                  <a:gd name="T10" fmla="*/ 227564 w 44"/>
                  <a:gd name="T11" fmla="*/ 182299 h 122"/>
                  <a:gd name="T12" fmla="*/ 189230 w 44"/>
                  <a:gd name="T13" fmla="*/ 295855 h 122"/>
                  <a:gd name="T14" fmla="*/ 189230 w 44"/>
                  <a:gd name="T15" fmla="*/ 295855 h 122"/>
                  <a:gd name="T16" fmla="*/ 183359 w 44"/>
                  <a:gd name="T17" fmla="*/ 323618 h 122"/>
                  <a:gd name="T18" fmla="*/ 121849 w 44"/>
                  <a:gd name="T19" fmla="*/ 400146 h 122"/>
                  <a:gd name="T20" fmla="*/ 110031 w 44"/>
                  <a:gd name="T21" fmla="*/ 423379 h 122"/>
                  <a:gd name="T22" fmla="*/ 61675 w 44"/>
                  <a:gd name="T23" fmla="*/ 511981 h 122"/>
                  <a:gd name="T24" fmla="*/ 0 w 44"/>
                  <a:gd name="T25" fmla="*/ 753150 h 122"/>
                  <a:gd name="T26" fmla="*/ 5634 w 44"/>
                  <a:gd name="T27" fmla="*/ 772370 h 122"/>
                  <a:gd name="T28" fmla="*/ 17435 w 44"/>
                  <a:gd name="T29" fmla="*/ 766190 h 122"/>
                  <a:gd name="T30" fmla="*/ 29821 w 44"/>
                  <a:gd name="T31" fmla="*/ 735768 h 122"/>
                  <a:gd name="T32" fmla="*/ 56184 w 44"/>
                  <a:gd name="T33" fmla="*/ 664513 h 122"/>
                  <a:gd name="T34" fmla="*/ 97734 w 44"/>
                  <a:gd name="T35" fmla="*/ 537024 h 122"/>
                  <a:gd name="T36" fmla="*/ 141974 w 44"/>
                  <a:gd name="T37" fmla="*/ 460346 h 122"/>
                  <a:gd name="T38" fmla="*/ 160747 w 44"/>
                  <a:gd name="T39" fmla="*/ 436732 h 122"/>
                  <a:gd name="T40" fmla="*/ 183359 w 44"/>
                  <a:gd name="T41" fmla="*/ 394359 h 122"/>
                  <a:gd name="T42" fmla="*/ 218985 w 44"/>
                  <a:gd name="T43" fmla="*/ 354797 h 122"/>
                  <a:gd name="T44" fmla="*/ 218985 w 44"/>
                  <a:gd name="T45" fmla="*/ 346867 h 122"/>
                  <a:gd name="T46" fmla="*/ 233349 w 44"/>
                  <a:gd name="T47" fmla="*/ 317830 h 122"/>
                  <a:gd name="T48" fmla="*/ 240321 w 44"/>
                  <a:gd name="T49" fmla="*/ 304452 h 122"/>
                  <a:gd name="T50" fmla="*/ 240321 w 44"/>
                  <a:gd name="T51" fmla="*/ 253172 h 122"/>
                  <a:gd name="T52" fmla="*/ 263807 w 44"/>
                  <a:gd name="T53" fmla="*/ 229923 h 122"/>
                  <a:gd name="T54" fmla="*/ 269530 w 44"/>
                  <a:gd name="T55" fmla="*/ 229923 h 122"/>
                  <a:gd name="T56" fmla="*/ 269530 w 44"/>
                  <a:gd name="T57" fmla="*/ 221985 h 122"/>
                  <a:gd name="T58" fmla="*/ 263807 w 44"/>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3" y="0"/>
                      <a:pt x="42" y="0"/>
                    </a:cubicBezTo>
                    <a:cubicBezTo>
                      <a:pt x="41" y="0"/>
                      <a:pt x="40" y="0"/>
                      <a:pt x="40" y="1"/>
                    </a:cubicBezTo>
                    <a:cubicBezTo>
                      <a:pt x="40" y="0"/>
                      <a:pt x="39" y="2"/>
                      <a:pt x="38" y="5"/>
                    </a:cubicBezTo>
                    <a:cubicBezTo>
                      <a:pt x="37" y="10"/>
                      <a:pt x="36" y="17"/>
                      <a:pt x="36" y="23"/>
                    </a:cubicBezTo>
                    <a:cubicBezTo>
                      <a:pt x="36" y="25"/>
                      <a:pt x="37" y="28"/>
                      <a:pt x="37" y="29"/>
                    </a:cubicBezTo>
                    <a:cubicBezTo>
                      <a:pt x="30" y="34"/>
                      <a:pt x="32" y="38"/>
                      <a:pt x="31" y="47"/>
                    </a:cubicBezTo>
                    <a:cubicBezTo>
                      <a:pt x="31" y="47"/>
                      <a:pt x="31" y="47"/>
                      <a:pt x="31" y="47"/>
                    </a:cubicBezTo>
                    <a:cubicBezTo>
                      <a:pt x="31" y="48"/>
                      <a:pt x="30" y="50"/>
                      <a:pt x="30" y="51"/>
                    </a:cubicBezTo>
                    <a:cubicBezTo>
                      <a:pt x="26" y="53"/>
                      <a:pt x="23" y="58"/>
                      <a:pt x="20" y="63"/>
                    </a:cubicBezTo>
                    <a:cubicBezTo>
                      <a:pt x="19" y="64"/>
                      <a:pt x="19" y="66"/>
                      <a:pt x="18" y="67"/>
                    </a:cubicBezTo>
                    <a:cubicBezTo>
                      <a:pt x="15" y="71"/>
                      <a:pt x="12" y="76"/>
                      <a:pt x="10" y="81"/>
                    </a:cubicBezTo>
                    <a:cubicBezTo>
                      <a:pt x="4" y="94"/>
                      <a:pt x="0" y="109"/>
                      <a:pt x="0" y="119"/>
                    </a:cubicBezTo>
                    <a:cubicBezTo>
                      <a:pt x="0" y="121"/>
                      <a:pt x="1" y="122"/>
                      <a:pt x="1" y="122"/>
                    </a:cubicBezTo>
                    <a:cubicBezTo>
                      <a:pt x="2" y="122"/>
                      <a:pt x="3" y="121"/>
                      <a:pt x="3" y="121"/>
                    </a:cubicBezTo>
                    <a:cubicBezTo>
                      <a:pt x="4" y="120"/>
                      <a:pt x="4" y="118"/>
                      <a:pt x="5" y="116"/>
                    </a:cubicBezTo>
                    <a:cubicBezTo>
                      <a:pt x="7" y="113"/>
                      <a:pt x="8" y="109"/>
                      <a:pt x="9" y="105"/>
                    </a:cubicBezTo>
                    <a:cubicBezTo>
                      <a:pt x="11" y="98"/>
                      <a:pt x="13" y="92"/>
                      <a:pt x="16" y="85"/>
                    </a:cubicBezTo>
                    <a:cubicBezTo>
                      <a:pt x="18" y="81"/>
                      <a:pt x="20" y="76"/>
                      <a:pt x="23" y="73"/>
                    </a:cubicBezTo>
                    <a:cubicBezTo>
                      <a:pt x="24" y="71"/>
                      <a:pt x="25" y="70"/>
                      <a:pt x="26" y="69"/>
                    </a:cubicBezTo>
                    <a:cubicBezTo>
                      <a:pt x="27" y="67"/>
                      <a:pt x="29" y="63"/>
                      <a:pt x="30" y="62"/>
                    </a:cubicBezTo>
                    <a:cubicBezTo>
                      <a:pt x="32" y="58"/>
                      <a:pt x="34" y="57"/>
                      <a:pt x="36" y="56"/>
                    </a:cubicBezTo>
                    <a:cubicBezTo>
                      <a:pt x="36" y="56"/>
                      <a:pt x="36" y="55"/>
                      <a:pt x="36" y="55"/>
                    </a:cubicBezTo>
                    <a:cubicBezTo>
                      <a:pt x="38" y="50"/>
                      <a:pt x="38" y="50"/>
                      <a:pt x="38" y="50"/>
                    </a:cubicBezTo>
                    <a:cubicBezTo>
                      <a:pt x="38" y="49"/>
                      <a:pt x="39" y="48"/>
                      <a:pt x="39" y="48"/>
                    </a:cubicBezTo>
                    <a:cubicBezTo>
                      <a:pt x="39" y="44"/>
                      <a:pt x="38" y="41"/>
                      <a:pt x="39" y="40"/>
                    </a:cubicBezTo>
                    <a:cubicBezTo>
                      <a:pt x="39" y="39"/>
                      <a:pt x="40" y="37"/>
                      <a:pt x="43" y="36"/>
                    </a:cubicBezTo>
                    <a:cubicBezTo>
                      <a:pt x="44" y="36"/>
                      <a:pt x="44" y="36"/>
                      <a:pt x="44" y="36"/>
                    </a:cubicBezTo>
                    <a:cubicBezTo>
                      <a:pt x="44" y="35"/>
                      <a:pt x="44" y="35"/>
                      <a:pt x="44" y="35"/>
                    </a:cubicBezTo>
                    <a:lnTo>
                      <a:pt x="43" y="2"/>
                    </a:lnTo>
                    <a:close/>
                  </a:path>
                </a:pathLst>
              </a:custGeom>
              <a:solidFill>
                <a:srgbClr val="ADCE92"/>
              </a:solidFill>
              <a:ln w="9525">
                <a:noFill/>
                <a:round/>
                <a:headEnd/>
                <a:tailEnd/>
              </a:ln>
            </p:spPr>
            <p:txBody>
              <a:bodyPr/>
              <a:lstStyle/>
              <a:p>
                <a:endParaRPr lang="en-US"/>
              </a:p>
            </p:txBody>
          </p:sp>
          <p:sp>
            <p:nvSpPr>
              <p:cNvPr id="29211" name="Freeform 1382"/>
              <p:cNvSpPr>
                <a:spLocks/>
              </p:cNvSpPr>
              <p:nvPr/>
            </p:nvSpPr>
            <p:spPr bwMode="auto">
              <a:xfrm>
                <a:off x="1510" y="2198"/>
                <a:ext cx="91" cy="253"/>
              </a:xfrm>
              <a:custGeom>
                <a:avLst/>
                <a:gdLst>
                  <a:gd name="T0" fmla="*/ 263807 w 44"/>
                  <a:gd name="T1" fmla="*/ 12003 h 122"/>
                  <a:gd name="T2" fmla="*/ 257315 w 44"/>
                  <a:gd name="T3" fmla="*/ 0 h 122"/>
                  <a:gd name="T4" fmla="*/ 246372 w 44"/>
                  <a:gd name="T5" fmla="*/ 5788 h 122"/>
                  <a:gd name="T6" fmla="*/ 233349 w 44"/>
                  <a:gd name="T7" fmla="*/ 31179 h 122"/>
                  <a:gd name="T8" fmla="*/ 218985 w 44"/>
                  <a:gd name="T9" fmla="*/ 146811 h 122"/>
                  <a:gd name="T10" fmla="*/ 227564 w 44"/>
                  <a:gd name="T11" fmla="*/ 182299 h 122"/>
                  <a:gd name="T12" fmla="*/ 189230 w 44"/>
                  <a:gd name="T13" fmla="*/ 295855 h 122"/>
                  <a:gd name="T14" fmla="*/ 189230 w 44"/>
                  <a:gd name="T15" fmla="*/ 295855 h 122"/>
                  <a:gd name="T16" fmla="*/ 183359 w 44"/>
                  <a:gd name="T17" fmla="*/ 323618 h 122"/>
                  <a:gd name="T18" fmla="*/ 121849 w 44"/>
                  <a:gd name="T19" fmla="*/ 400146 h 122"/>
                  <a:gd name="T20" fmla="*/ 110031 w 44"/>
                  <a:gd name="T21" fmla="*/ 423379 h 122"/>
                  <a:gd name="T22" fmla="*/ 61675 w 44"/>
                  <a:gd name="T23" fmla="*/ 511981 h 122"/>
                  <a:gd name="T24" fmla="*/ 0 w 44"/>
                  <a:gd name="T25" fmla="*/ 759017 h 122"/>
                  <a:gd name="T26" fmla="*/ 11652 w 44"/>
                  <a:gd name="T27" fmla="*/ 772370 h 122"/>
                  <a:gd name="T28" fmla="*/ 17435 w 44"/>
                  <a:gd name="T29" fmla="*/ 766190 h 122"/>
                  <a:gd name="T30" fmla="*/ 29821 w 44"/>
                  <a:gd name="T31" fmla="*/ 735768 h 122"/>
                  <a:gd name="T32" fmla="*/ 56184 w 44"/>
                  <a:gd name="T33" fmla="*/ 659107 h 122"/>
                  <a:gd name="T34" fmla="*/ 97734 w 44"/>
                  <a:gd name="T35" fmla="*/ 537024 h 122"/>
                  <a:gd name="T36" fmla="*/ 141974 w 44"/>
                  <a:gd name="T37" fmla="*/ 460346 h 122"/>
                  <a:gd name="T38" fmla="*/ 160747 w 44"/>
                  <a:gd name="T39" fmla="*/ 436732 h 122"/>
                  <a:gd name="T40" fmla="*/ 183359 w 44"/>
                  <a:gd name="T41" fmla="*/ 394359 h 122"/>
                  <a:gd name="T42" fmla="*/ 218985 w 44"/>
                  <a:gd name="T43" fmla="*/ 354797 h 122"/>
                  <a:gd name="T44" fmla="*/ 218985 w 44"/>
                  <a:gd name="T45" fmla="*/ 346867 h 122"/>
                  <a:gd name="T46" fmla="*/ 233349 w 44"/>
                  <a:gd name="T47" fmla="*/ 317830 h 122"/>
                  <a:gd name="T48" fmla="*/ 240321 w 44"/>
                  <a:gd name="T49" fmla="*/ 304452 h 122"/>
                  <a:gd name="T50" fmla="*/ 240321 w 44"/>
                  <a:gd name="T51" fmla="*/ 253172 h 122"/>
                  <a:gd name="T52" fmla="*/ 263807 w 44"/>
                  <a:gd name="T53" fmla="*/ 229923 h 122"/>
                  <a:gd name="T54" fmla="*/ 269530 w 44"/>
                  <a:gd name="T55" fmla="*/ 229923 h 122"/>
                  <a:gd name="T56" fmla="*/ 269530 w 44"/>
                  <a:gd name="T57" fmla="*/ 221985 h 122"/>
                  <a:gd name="T58" fmla="*/ 263807 w 44"/>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3" y="0"/>
                      <a:pt x="42" y="0"/>
                    </a:cubicBezTo>
                    <a:cubicBezTo>
                      <a:pt x="41" y="0"/>
                      <a:pt x="40" y="0"/>
                      <a:pt x="40" y="1"/>
                    </a:cubicBezTo>
                    <a:cubicBezTo>
                      <a:pt x="39" y="0"/>
                      <a:pt x="39" y="2"/>
                      <a:pt x="38" y="5"/>
                    </a:cubicBezTo>
                    <a:cubicBezTo>
                      <a:pt x="37" y="10"/>
                      <a:pt x="36" y="17"/>
                      <a:pt x="36" y="23"/>
                    </a:cubicBezTo>
                    <a:cubicBezTo>
                      <a:pt x="37" y="25"/>
                      <a:pt x="37" y="28"/>
                      <a:pt x="37" y="29"/>
                    </a:cubicBezTo>
                    <a:cubicBezTo>
                      <a:pt x="30" y="34"/>
                      <a:pt x="32" y="38"/>
                      <a:pt x="31" y="47"/>
                    </a:cubicBezTo>
                    <a:cubicBezTo>
                      <a:pt x="31" y="47"/>
                      <a:pt x="31" y="47"/>
                      <a:pt x="31" y="47"/>
                    </a:cubicBezTo>
                    <a:cubicBezTo>
                      <a:pt x="31" y="48"/>
                      <a:pt x="30" y="50"/>
                      <a:pt x="30" y="51"/>
                    </a:cubicBezTo>
                    <a:cubicBezTo>
                      <a:pt x="26" y="54"/>
                      <a:pt x="23" y="58"/>
                      <a:pt x="20" y="63"/>
                    </a:cubicBezTo>
                    <a:cubicBezTo>
                      <a:pt x="19" y="65"/>
                      <a:pt x="19" y="66"/>
                      <a:pt x="18" y="67"/>
                    </a:cubicBezTo>
                    <a:cubicBezTo>
                      <a:pt x="15" y="71"/>
                      <a:pt x="12" y="76"/>
                      <a:pt x="10" y="81"/>
                    </a:cubicBezTo>
                    <a:cubicBezTo>
                      <a:pt x="4" y="94"/>
                      <a:pt x="0" y="109"/>
                      <a:pt x="0" y="120"/>
                    </a:cubicBezTo>
                    <a:cubicBezTo>
                      <a:pt x="0" y="121"/>
                      <a:pt x="1" y="122"/>
                      <a:pt x="2" y="122"/>
                    </a:cubicBezTo>
                    <a:cubicBezTo>
                      <a:pt x="2" y="122"/>
                      <a:pt x="3" y="121"/>
                      <a:pt x="3" y="121"/>
                    </a:cubicBezTo>
                    <a:cubicBezTo>
                      <a:pt x="4" y="120"/>
                      <a:pt x="4" y="118"/>
                      <a:pt x="5" y="116"/>
                    </a:cubicBezTo>
                    <a:cubicBezTo>
                      <a:pt x="7" y="113"/>
                      <a:pt x="8" y="109"/>
                      <a:pt x="9" y="104"/>
                    </a:cubicBezTo>
                    <a:cubicBezTo>
                      <a:pt x="11" y="98"/>
                      <a:pt x="13" y="92"/>
                      <a:pt x="16" y="85"/>
                    </a:cubicBezTo>
                    <a:cubicBezTo>
                      <a:pt x="18" y="81"/>
                      <a:pt x="20" y="76"/>
                      <a:pt x="23" y="73"/>
                    </a:cubicBezTo>
                    <a:cubicBezTo>
                      <a:pt x="24" y="71"/>
                      <a:pt x="25" y="70"/>
                      <a:pt x="26" y="69"/>
                    </a:cubicBezTo>
                    <a:cubicBezTo>
                      <a:pt x="27" y="67"/>
                      <a:pt x="29" y="63"/>
                      <a:pt x="30" y="62"/>
                    </a:cubicBezTo>
                    <a:cubicBezTo>
                      <a:pt x="32" y="58"/>
                      <a:pt x="34" y="57"/>
                      <a:pt x="36" y="56"/>
                    </a:cubicBezTo>
                    <a:cubicBezTo>
                      <a:pt x="36" y="56"/>
                      <a:pt x="36" y="55"/>
                      <a:pt x="36" y="55"/>
                    </a:cubicBezTo>
                    <a:cubicBezTo>
                      <a:pt x="38" y="50"/>
                      <a:pt x="38" y="50"/>
                      <a:pt x="38" y="50"/>
                    </a:cubicBezTo>
                    <a:cubicBezTo>
                      <a:pt x="38" y="49"/>
                      <a:pt x="38" y="48"/>
                      <a:pt x="39" y="48"/>
                    </a:cubicBezTo>
                    <a:cubicBezTo>
                      <a:pt x="39" y="44"/>
                      <a:pt x="38" y="41"/>
                      <a:pt x="39" y="40"/>
                    </a:cubicBezTo>
                    <a:cubicBezTo>
                      <a:pt x="39" y="39"/>
                      <a:pt x="40" y="37"/>
                      <a:pt x="43" y="36"/>
                    </a:cubicBezTo>
                    <a:cubicBezTo>
                      <a:pt x="44" y="36"/>
                      <a:pt x="44" y="36"/>
                      <a:pt x="44" y="36"/>
                    </a:cubicBezTo>
                    <a:cubicBezTo>
                      <a:pt x="44" y="35"/>
                      <a:pt x="44" y="35"/>
                      <a:pt x="44" y="35"/>
                    </a:cubicBezTo>
                    <a:lnTo>
                      <a:pt x="43" y="2"/>
                    </a:lnTo>
                    <a:close/>
                  </a:path>
                </a:pathLst>
              </a:custGeom>
              <a:solidFill>
                <a:srgbClr val="AECE93"/>
              </a:solidFill>
              <a:ln w="9525">
                <a:noFill/>
                <a:round/>
                <a:headEnd/>
                <a:tailEnd/>
              </a:ln>
            </p:spPr>
            <p:txBody>
              <a:bodyPr/>
              <a:lstStyle/>
              <a:p>
                <a:endParaRPr lang="en-US"/>
              </a:p>
            </p:txBody>
          </p:sp>
          <p:sp>
            <p:nvSpPr>
              <p:cNvPr id="29212" name="Freeform 1383"/>
              <p:cNvSpPr>
                <a:spLocks/>
              </p:cNvSpPr>
              <p:nvPr/>
            </p:nvSpPr>
            <p:spPr bwMode="auto">
              <a:xfrm>
                <a:off x="1510" y="2198"/>
                <a:ext cx="91" cy="253"/>
              </a:xfrm>
              <a:custGeom>
                <a:avLst/>
                <a:gdLst>
                  <a:gd name="T0" fmla="*/ 263807 w 44"/>
                  <a:gd name="T1" fmla="*/ 12003 h 122"/>
                  <a:gd name="T2" fmla="*/ 257315 w 44"/>
                  <a:gd name="T3" fmla="*/ 0 h 122"/>
                  <a:gd name="T4" fmla="*/ 246372 w 44"/>
                  <a:gd name="T5" fmla="*/ 5788 h 122"/>
                  <a:gd name="T6" fmla="*/ 233349 w 44"/>
                  <a:gd name="T7" fmla="*/ 31179 h 122"/>
                  <a:gd name="T8" fmla="*/ 227564 w 44"/>
                  <a:gd name="T9" fmla="*/ 146811 h 122"/>
                  <a:gd name="T10" fmla="*/ 227564 w 44"/>
                  <a:gd name="T11" fmla="*/ 182299 h 122"/>
                  <a:gd name="T12" fmla="*/ 189230 w 44"/>
                  <a:gd name="T13" fmla="*/ 295855 h 122"/>
                  <a:gd name="T14" fmla="*/ 189230 w 44"/>
                  <a:gd name="T15" fmla="*/ 295855 h 122"/>
                  <a:gd name="T16" fmla="*/ 183359 w 44"/>
                  <a:gd name="T17" fmla="*/ 323618 h 122"/>
                  <a:gd name="T18" fmla="*/ 121849 w 44"/>
                  <a:gd name="T19" fmla="*/ 400146 h 122"/>
                  <a:gd name="T20" fmla="*/ 110031 w 44"/>
                  <a:gd name="T21" fmla="*/ 423379 h 122"/>
                  <a:gd name="T22" fmla="*/ 61675 w 44"/>
                  <a:gd name="T23" fmla="*/ 511981 h 122"/>
                  <a:gd name="T24" fmla="*/ 0 w 44"/>
                  <a:gd name="T25" fmla="*/ 759017 h 122"/>
                  <a:gd name="T26" fmla="*/ 11652 w 44"/>
                  <a:gd name="T27" fmla="*/ 772370 h 122"/>
                  <a:gd name="T28" fmla="*/ 17435 w 44"/>
                  <a:gd name="T29" fmla="*/ 766190 h 122"/>
                  <a:gd name="T30" fmla="*/ 29821 w 44"/>
                  <a:gd name="T31" fmla="*/ 735768 h 122"/>
                  <a:gd name="T32" fmla="*/ 56184 w 44"/>
                  <a:gd name="T33" fmla="*/ 659107 h 122"/>
                  <a:gd name="T34" fmla="*/ 91496 w 44"/>
                  <a:gd name="T35" fmla="*/ 537024 h 122"/>
                  <a:gd name="T36" fmla="*/ 141974 w 44"/>
                  <a:gd name="T37" fmla="*/ 460346 h 122"/>
                  <a:gd name="T38" fmla="*/ 160747 w 44"/>
                  <a:gd name="T39" fmla="*/ 436732 h 122"/>
                  <a:gd name="T40" fmla="*/ 183359 w 44"/>
                  <a:gd name="T41" fmla="*/ 394359 h 122"/>
                  <a:gd name="T42" fmla="*/ 218985 w 44"/>
                  <a:gd name="T43" fmla="*/ 354797 h 122"/>
                  <a:gd name="T44" fmla="*/ 218985 w 44"/>
                  <a:gd name="T45" fmla="*/ 346867 h 122"/>
                  <a:gd name="T46" fmla="*/ 233349 w 44"/>
                  <a:gd name="T47" fmla="*/ 317830 h 122"/>
                  <a:gd name="T48" fmla="*/ 233349 w 44"/>
                  <a:gd name="T49" fmla="*/ 304452 h 122"/>
                  <a:gd name="T50" fmla="*/ 240321 w 44"/>
                  <a:gd name="T51" fmla="*/ 253172 h 122"/>
                  <a:gd name="T52" fmla="*/ 263807 w 44"/>
                  <a:gd name="T53" fmla="*/ 229923 h 122"/>
                  <a:gd name="T54" fmla="*/ 269530 w 44"/>
                  <a:gd name="T55" fmla="*/ 229923 h 122"/>
                  <a:gd name="T56" fmla="*/ 269530 w 44"/>
                  <a:gd name="T57" fmla="*/ 221985 h 122"/>
                  <a:gd name="T58" fmla="*/ 263807 w 44"/>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2" y="0"/>
                      <a:pt x="42" y="0"/>
                    </a:cubicBezTo>
                    <a:cubicBezTo>
                      <a:pt x="41" y="0"/>
                      <a:pt x="40" y="0"/>
                      <a:pt x="40" y="1"/>
                    </a:cubicBezTo>
                    <a:cubicBezTo>
                      <a:pt x="39" y="0"/>
                      <a:pt x="39" y="2"/>
                      <a:pt x="38" y="5"/>
                    </a:cubicBezTo>
                    <a:cubicBezTo>
                      <a:pt x="37" y="10"/>
                      <a:pt x="36" y="17"/>
                      <a:pt x="37" y="23"/>
                    </a:cubicBezTo>
                    <a:cubicBezTo>
                      <a:pt x="37" y="26"/>
                      <a:pt x="37" y="28"/>
                      <a:pt x="37" y="29"/>
                    </a:cubicBezTo>
                    <a:cubicBezTo>
                      <a:pt x="30" y="34"/>
                      <a:pt x="32" y="38"/>
                      <a:pt x="31" y="47"/>
                    </a:cubicBezTo>
                    <a:cubicBezTo>
                      <a:pt x="31" y="47"/>
                      <a:pt x="31" y="47"/>
                      <a:pt x="31" y="47"/>
                    </a:cubicBezTo>
                    <a:cubicBezTo>
                      <a:pt x="31" y="48"/>
                      <a:pt x="30" y="50"/>
                      <a:pt x="30" y="51"/>
                    </a:cubicBezTo>
                    <a:cubicBezTo>
                      <a:pt x="26" y="54"/>
                      <a:pt x="23" y="58"/>
                      <a:pt x="20" y="63"/>
                    </a:cubicBezTo>
                    <a:cubicBezTo>
                      <a:pt x="19" y="65"/>
                      <a:pt x="19" y="66"/>
                      <a:pt x="18" y="67"/>
                    </a:cubicBezTo>
                    <a:cubicBezTo>
                      <a:pt x="15" y="71"/>
                      <a:pt x="12" y="76"/>
                      <a:pt x="10" y="81"/>
                    </a:cubicBezTo>
                    <a:cubicBezTo>
                      <a:pt x="4" y="94"/>
                      <a:pt x="0" y="109"/>
                      <a:pt x="0" y="120"/>
                    </a:cubicBezTo>
                    <a:cubicBezTo>
                      <a:pt x="0" y="121"/>
                      <a:pt x="1" y="122"/>
                      <a:pt x="2" y="122"/>
                    </a:cubicBezTo>
                    <a:cubicBezTo>
                      <a:pt x="3" y="122"/>
                      <a:pt x="3" y="121"/>
                      <a:pt x="3" y="121"/>
                    </a:cubicBezTo>
                    <a:cubicBezTo>
                      <a:pt x="4" y="120"/>
                      <a:pt x="4" y="118"/>
                      <a:pt x="5" y="116"/>
                    </a:cubicBezTo>
                    <a:cubicBezTo>
                      <a:pt x="7" y="113"/>
                      <a:pt x="8" y="109"/>
                      <a:pt x="9" y="104"/>
                    </a:cubicBezTo>
                    <a:cubicBezTo>
                      <a:pt x="11" y="98"/>
                      <a:pt x="13" y="92"/>
                      <a:pt x="15" y="85"/>
                    </a:cubicBezTo>
                    <a:cubicBezTo>
                      <a:pt x="18" y="81"/>
                      <a:pt x="20" y="76"/>
                      <a:pt x="23" y="73"/>
                    </a:cubicBezTo>
                    <a:cubicBezTo>
                      <a:pt x="23" y="71"/>
                      <a:pt x="25" y="70"/>
                      <a:pt x="26" y="69"/>
                    </a:cubicBezTo>
                    <a:cubicBezTo>
                      <a:pt x="27" y="67"/>
                      <a:pt x="29" y="63"/>
                      <a:pt x="30" y="62"/>
                    </a:cubicBezTo>
                    <a:cubicBezTo>
                      <a:pt x="32" y="58"/>
                      <a:pt x="34" y="57"/>
                      <a:pt x="36" y="56"/>
                    </a:cubicBezTo>
                    <a:cubicBezTo>
                      <a:pt x="36" y="56"/>
                      <a:pt x="36" y="55"/>
                      <a:pt x="36" y="55"/>
                    </a:cubicBezTo>
                    <a:cubicBezTo>
                      <a:pt x="38" y="50"/>
                      <a:pt x="38" y="50"/>
                      <a:pt x="38" y="50"/>
                    </a:cubicBezTo>
                    <a:cubicBezTo>
                      <a:pt x="38" y="49"/>
                      <a:pt x="38" y="48"/>
                      <a:pt x="38" y="48"/>
                    </a:cubicBezTo>
                    <a:cubicBezTo>
                      <a:pt x="39" y="44"/>
                      <a:pt x="38" y="41"/>
                      <a:pt x="39" y="40"/>
                    </a:cubicBezTo>
                    <a:cubicBezTo>
                      <a:pt x="39" y="39"/>
                      <a:pt x="40" y="37"/>
                      <a:pt x="43" y="36"/>
                    </a:cubicBezTo>
                    <a:cubicBezTo>
                      <a:pt x="44" y="36"/>
                      <a:pt x="44" y="36"/>
                      <a:pt x="44" y="36"/>
                    </a:cubicBezTo>
                    <a:cubicBezTo>
                      <a:pt x="44" y="35"/>
                      <a:pt x="44" y="35"/>
                      <a:pt x="44" y="35"/>
                    </a:cubicBezTo>
                    <a:lnTo>
                      <a:pt x="43" y="2"/>
                    </a:lnTo>
                    <a:close/>
                  </a:path>
                </a:pathLst>
              </a:custGeom>
              <a:solidFill>
                <a:srgbClr val="AFD094"/>
              </a:solidFill>
              <a:ln w="9525">
                <a:noFill/>
                <a:round/>
                <a:headEnd/>
                <a:tailEnd/>
              </a:ln>
            </p:spPr>
            <p:txBody>
              <a:bodyPr/>
              <a:lstStyle/>
              <a:p>
                <a:endParaRPr lang="en-US"/>
              </a:p>
            </p:txBody>
          </p:sp>
          <p:sp>
            <p:nvSpPr>
              <p:cNvPr id="29213" name="Freeform 1384"/>
              <p:cNvSpPr>
                <a:spLocks/>
              </p:cNvSpPr>
              <p:nvPr/>
            </p:nvSpPr>
            <p:spPr bwMode="auto">
              <a:xfrm>
                <a:off x="1510" y="2198"/>
                <a:ext cx="91" cy="253"/>
              </a:xfrm>
              <a:custGeom>
                <a:avLst/>
                <a:gdLst>
                  <a:gd name="T0" fmla="*/ 263807 w 44"/>
                  <a:gd name="T1" fmla="*/ 12003 h 122"/>
                  <a:gd name="T2" fmla="*/ 257315 w 44"/>
                  <a:gd name="T3" fmla="*/ 0 h 122"/>
                  <a:gd name="T4" fmla="*/ 246372 w 44"/>
                  <a:gd name="T5" fmla="*/ 5788 h 122"/>
                  <a:gd name="T6" fmla="*/ 233349 w 44"/>
                  <a:gd name="T7" fmla="*/ 36967 h 122"/>
                  <a:gd name="T8" fmla="*/ 227564 w 44"/>
                  <a:gd name="T9" fmla="*/ 146811 h 122"/>
                  <a:gd name="T10" fmla="*/ 227564 w 44"/>
                  <a:gd name="T11" fmla="*/ 182299 h 122"/>
                  <a:gd name="T12" fmla="*/ 189230 w 44"/>
                  <a:gd name="T13" fmla="*/ 295855 h 122"/>
                  <a:gd name="T14" fmla="*/ 189230 w 44"/>
                  <a:gd name="T15" fmla="*/ 295855 h 122"/>
                  <a:gd name="T16" fmla="*/ 183359 w 44"/>
                  <a:gd name="T17" fmla="*/ 323618 h 122"/>
                  <a:gd name="T18" fmla="*/ 121849 w 44"/>
                  <a:gd name="T19" fmla="*/ 400146 h 122"/>
                  <a:gd name="T20" fmla="*/ 110031 w 44"/>
                  <a:gd name="T21" fmla="*/ 423379 h 122"/>
                  <a:gd name="T22" fmla="*/ 61675 w 44"/>
                  <a:gd name="T23" fmla="*/ 511981 h 122"/>
                  <a:gd name="T24" fmla="*/ 0 w 44"/>
                  <a:gd name="T25" fmla="*/ 759017 h 122"/>
                  <a:gd name="T26" fmla="*/ 11652 w 44"/>
                  <a:gd name="T27" fmla="*/ 772370 h 122"/>
                  <a:gd name="T28" fmla="*/ 24098 w 44"/>
                  <a:gd name="T29" fmla="*/ 766190 h 122"/>
                  <a:gd name="T30" fmla="*/ 29821 w 44"/>
                  <a:gd name="T31" fmla="*/ 735768 h 122"/>
                  <a:gd name="T32" fmla="*/ 56184 w 44"/>
                  <a:gd name="T33" fmla="*/ 659107 h 122"/>
                  <a:gd name="T34" fmla="*/ 91496 w 44"/>
                  <a:gd name="T35" fmla="*/ 537024 h 122"/>
                  <a:gd name="T36" fmla="*/ 141974 w 44"/>
                  <a:gd name="T37" fmla="*/ 460346 h 122"/>
                  <a:gd name="T38" fmla="*/ 160747 w 44"/>
                  <a:gd name="T39" fmla="*/ 436732 h 122"/>
                  <a:gd name="T40" fmla="*/ 183359 w 44"/>
                  <a:gd name="T41" fmla="*/ 386441 h 122"/>
                  <a:gd name="T42" fmla="*/ 213180 w 44"/>
                  <a:gd name="T43" fmla="*/ 354797 h 122"/>
                  <a:gd name="T44" fmla="*/ 218985 w 44"/>
                  <a:gd name="T45" fmla="*/ 346867 h 122"/>
                  <a:gd name="T46" fmla="*/ 233349 w 44"/>
                  <a:gd name="T47" fmla="*/ 317830 h 122"/>
                  <a:gd name="T48" fmla="*/ 233349 w 44"/>
                  <a:gd name="T49" fmla="*/ 304452 h 122"/>
                  <a:gd name="T50" fmla="*/ 240321 w 44"/>
                  <a:gd name="T51" fmla="*/ 253172 h 122"/>
                  <a:gd name="T52" fmla="*/ 263807 w 44"/>
                  <a:gd name="T53" fmla="*/ 229923 h 122"/>
                  <a:gd name="T54" fmla="*/ 269530 w 44"/>
                  <a:gd name="T55" fmla="*/ 229923 h 122"/>
                  <a:gd name="T56" fmla="*/ 269530 w 44"/>
                  <a:gd name="T57" fmla="*/ 221985 h 122"/>
                  <a:gd name="T58" fmla="*/ 263807 w 44"/>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2" y="0"/>
                      <a:pt x="42" y="0"/>
                    </a:cubicBezTo>
                    <a:cubicBezTo>
                      <a:pt x="41" y="0"/>
                      <a:pt x="40" y="0"/>
                      <a:pt x="40" y="1"/>
                    </a:cubicBezTo>
                    <a:cubicBezTo>
                      <a:pt x="39" y="0"/>
                      <a:pt x="39" y="2"/>
                      <a:pt x="38" y="6"/>
                    </a:cubicBezTo>
                    <a:cubicBezTo>
                      <a:pt x="37" y="10"/>
                      <a:pt x="36" y="17"/>
                      <a:pt x="37" y="23"/>
                    </a:cubicBezTo>
                    <a:cubicBezTo>
                      <a:pt x="37" y="26"/>
                      <a:pt x="37" y="28"/>
                      <a:pt x="37" y="29"/>
                    </a:cubicBezTo>
                    <a:cubicBezTo>
                      <a:pt x="30" y="34"/>
                      <a:pt x="32" y="38"/>
                      <a:pt x="31" y="47"/>
                    </a:cubicBezTo>
                    <a:cubicBezTo>
                      <a:pt x="31" y="47"/>
                      <a:pt x="31" y="47"/>
                      <a:pt x="31" y="47"/>
                    </a:cubicBezTo>
                    <a:cubicBezTo>
                      <a:pt x="31" y="48"/>
                      <a:pt x="30" y="50"/>
                      <a:pt x="30" y="51"/>
                    </a:cubicBezTo>
                    <a:cubicBezTo>
                      <a:pt x="26" y="54"/>
                      <a:pt x="23" y="58"/>
                      <a:pt x="20" y="63"/>
                    </a:cubicBezTo>
                    <a:cubicBezTo>
                      <a:pt x="19" y="65"/>
                      <a:pt x="19" y="66"/>
                      <a:pt x="18" y="67"/>
                    </a:cubicBezTo>
                    <a:cubicBezTo>
                      <a:pt x="15" y="71"/>
                      <a:pt x="12" y="76"/>
                      <a:pt x="10" y="81"/>
                    </a:cubicBezTo>
                    <a:cubicBezTo>
                      <a:pt x="4" y="94"/>
                      <a:pt x="0" y="109"/>
                      <a:pt x="0" y="120"/>
                    </a:cubicBezTo>
                    <a:cubicBezTo>
                      <a:pt x="0" y="121"/>
                      <a:pt x="1" y="122"/>
                      <a:pt x="2" y="122"/>
                    </a:cubicBezTo>
                    <a:cubicBezTo>
                      <a:pt x="3" y="122"/>
                      <a:pt x="3" y="121"/>
                      <a:pt x="4" y="121"/>
                    </a:cubicBezTo>
                    <a:cubicBezTo>
                      <a:pt x="4" y="119"/>
                      <a:pt x="5" y="118"/>
                      <a:pt x="5" y="116"/>
                    </a:cubicBezTo>
                    <a:cubicBezTo>
                      <a:pt x="7" y="113"/>
                      <a:pt x="8" y="109"/>
                      <a:pt x="9" y="104"/>
                    </a:cubicBezTo>
                    <a:cubicBezTo>
                      <a:pt x="11" y="98"/>
                      <a:pt x="13" y="91"/>
                      <a:pt x="15" y="85"/>
                    </a:cubicBezTo>
                    <a:cubicBezTo>
                      <a:pt x="18" y="81"/>
                      <a:pt x="20" y="76"/>
                      <a:pt x="23" y="73"/>
                    </a:cubicBezTo>
                    <a:cubicBezTo>
                      <a:pt x="23" y="71"/>
                      <a:pt x="25" y="70"/>
                      <a:pt x="26" y="69"/>
                    </a:cubicBezTo>
                    <a:cubicBezTo>
                      <a:pt x="27" y="67"/>
                      <a:pt x="29" y="63"/>
                      <a:pt x="30" y="61"/>
                    </a:cubicBezTo>
                    <a:cubicBezTo>
                      <a:pt x="32" y="58"/>
                      <a:pt x="34" y="57"/>
                      <a:pt x="35" y="56"/>
                    </a:cubicBezTo>
                    <a:cubicBezTo>
                      <a:pt x="35" y="56"/>
                      <a:pt x="36" y="55"/>
                      <a:pt x="36" y="55"/>
                    </a:cubicBezTo>
                    <a:cubicBezTo>
                      <a:pt x="38" y="50"/>
                      <a:pt x="38" y="50"/>
                      <a:pt x="38" y="50"/>
                    </a:cubicBezTo>
                    <a:cubicBezTo>
                      <a:pt x="38" y="49"/>
                      <a:pt x="38" y="48"/>
                      <a:pt x="38" y="48"/>
                    </a:cubicBezTo>
                    <a:cubicBezTo>
                      <a:pt x="39" y="44"/>
                      <a:pt x="38" y="41"/>
                      <a:pt x="39" y="40"/>
                    </a:cubicBezTo>
                    <a:cubicBezTo>
                      <a:pt x="39" y="39"/>
                      <a:pt x="40" y="37"/>
                      <a:pt x="43" y="36"/>
                    </a:cubicBezTo>
                    <a:cubicBezTo>
                      <a:pt x="44" y="36"/>
                      <a:pt x="44" y="36"/>
                      <a:pt x="44" y="36"/>
                    </a:cubicBezTo>
                    <a:cubicBezTo>
                      <a:pt x="44" y="35"/>
                      <a:pt x="44" y="35"/>
                      <a:pt x="44" y="35"/>
                    </a:cubicBezTo>
                    <a:lnTo>
                      <a:pt x="43" y="2"/>
                    </a:lnTo>
                    <a:close/>
                  </a:path>
                </a:pathLst>
              </a:custGeom>
              <a:solidFill>
                <a:srgbClr val="B0D095"/>
              </a:solidFill>
              <a:ln w="9525">
                <a:noFill/>
                <a:round/>
                <a:headEnd/>
                <a:tailEnd/>
              </a:ln>
            </p:spPr>
            <p:txBody>
              <a:bodyPr/>
              <a:lstStyle/>
              <a:p>
                <a:endParaRPr lang="en-US"/>
              </a:p>
            </p:txBody>
          </p:sp>
          <p:sp>
            <p:nvSpPr>
              <p:cNvPr id="29214" name="Freeform 1385"/>
              <p:cNvSpPr>
                <a:spLocks/>
              </p:cNvSpPr>
              <p:nvPr/>
            </p:nvSpPr>
            <p:spPr bwMode="auto">
              <a:xfrm>
                <a:off x="1510" y="2198"/>
                <a:ext cx="91" cy="253"/>
              </a:xfrm>
              <a:custGeom>
                <a:avLst/>
                <a:gdLst>
                  <a:gd name="T0" fmla="*/ 263807 w 44"/>
                  <a:gd name="T1" fmla="*/ 12003 h 122"/>
                  <a:gd name="T2" fmla="*/ 252006 w 44"/>
                  <a:gd name="T3" fmla="*/ 0 h 122"/>
                  <a:gd name="T4" fmla="*/ 246372 w 44"/>
                  <a:gd name="T5" fmla="*/ 5788 h 122"/>
                  <a:gd name="T6" fmla="*/ 233349 w 44"/>
                  <a:gd name="T7" fmla="*/ 36967 h 122"/>
                  <a:gd name="T8" fmla="*/ 227564 w 44"/>
                  <a:gd name="T9" fmla="*/ 146811 h 122"/>
                  <a:gd name="T10" fmla="*/ 227564 w 44"/>
                  <a:gd name="T11" fmla="*/ 182299 h 122"/>
                  <a:gd name="T12" fmla="*/ 189230 w 44"/>
                  <a:gd name="T13" fmla="*/ 295855 h 122"/>
                  <a:gd name="T14" fmla="*/ 189230 w 44"/>
                  <a:gd name="T15" fmla="*/ 304452 h 122"/>
                  <a:gd name="T16" fmla="*/ 183359 w 44"/>
                  <a:gd name="T17" fmla="*/ 323618 h 122"/>
                  <a:gd name="T18" fmla="*/ 121849 w 44"/>
                  <a:gd name="T19" fmla="*/ 400146 h 122"/>
                  <a:gd name="T20" fmla="*/ 110031 w 44"/>
                  <a:gd name="T21" fmla="*/ 423379 h 122"/>
                  <a:gd name="T22" fmla="*/ 61675 w 44"/>
                  <a:gd name="T23" fmla="*/ 511981 h 122"/>
                  <a:gd name="T24" fmla="*/ 0 w 44"/>
                  <a:gd name="T25" fmla="*/ 759017 h 122"/>
                  <a:gd name="T26" fmla="*/ 11652 w 44"/>
                  <a:gd name="T27" fmla="*/ 772370 h 122"/>
                  <a:gd name="T28" fmla="*/ 24098 w 44"/>
                  <a:gd name="T29" fmla="*/ 766190 h 122"/>
                  <a:gd name="T30" fmla="*/ 29821 w 44"/>
                  <a:gd name="T31" fmla="*/ 735768 h 122"/>
                  <a:gd name="T32" fmla="*/ 56184 w 44"/>
                  <a:gd name="T33" fmla="*/ 659107 h 122"/>
                  <a:gd name="T34" fmla="*/ 91496 w 44"/>
                  <a:gd name="T35" fmla="*/ 537024 h 122"/>
                  <a:gd name="T36" fmla="*/ 141974 w 44"/>
                  <a:gd name="T37" fmla="*/ 460346 h 122"/>
                  <a:gd name="T38" fmla="*/ 160747 w 44"/>
                  <a:gd name="T39" fmla="*/ 436732 h 122"/>
                  <a:gd name="T40" fmla="*/ 183359 w 44"/>
                  <a:gd name="T41" fmla="*/ 386441 h 122"/>
                  <a:gd name="T42" fmla="*/ 213180 w 44"/>
                  <a:gd name="T43" fmla="*/ 354797 h 122"/>
                  <a:gd name="T44" fmla="*/ 218985 w 44"/>
                  <a:gd name="T45" fmla="*/ 346867 h 122"/>
                  <a:gd name="T46" fmla="*/ 233349 w 44"/>
                  <a:gd name="T47" fmla="*/ 317830 h 122"/>
                  <a:gd name="T48" fmla="*/ 233349 w 44"/>
                  <a:gd name="T49" fmla="*/ 304452 h 122"/>
                  <a:gd name="T50" fmla="*/ 240321 w 44"/>
                  <a:gd name="T51" fmla="*/ 253172 h 122"/>
                  <a:gd name="T52" fmla="*/ 263807 w 44"/>
                  <a:gd name="T53" fmla="*/ 229923 h 122"/>
                  <a:gd name="T54" fmla="*/ 269530 w 44"/>
                  <a:gd name="T55" fmla="*/ 229923 h 122"/>
                  <a:gd name="T56" fmla="*/ 269530 w 44"/>
                  <a:gd name="T57" fmla="*/ 221985 h 122"/>
                  <a:gd name="T58" fmla="*/ 263807 w 44"/>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2" y="0"/>
                      <a:pt x="41" y="0"/>
                    </a:cubicBezTo>
                    <a:cubicBezTo>
                      <a:pt x="41" y="0"/>
                      <a:pt x="40" y="0"/>
                      <a:pt x="40" y="1"/>
                    </a:cubicBezTo>
                    <a:cubicBezTo>
                      <a:pt x="39" y="0"/>
                      <a:pt x="39" y="2"/>
                      <a:pt x="38" y="6"/>
                    </a:cubicBezTo>
                    <a:cubicBezTo>
                      <a:pt x="37" y="10"/>
                      <a:pt x="37" y="18"/>
                      <a:pt x="37" y="23"/>
                    </a:cubicBezTo>
                    <a:cubicBezTo>
                      <a:pt x="37" y="26"/>
                      <a:pt x="37" y="28"/>
                      <a:pt x="37" y="29"/>
                    </a:cubicBezTo>
                    <a:cubicBezTo>
                      <a:pt x="30" y="34"/>
                      <a:pt x="32" y="38"/>
                      <a:pt x="31" y="47"/>
                    </a:cubicBezTo>
                    <a:cubicBezTo>
                      <a:pt x="31" y="47"/>
                      <a:pt x="31" y="47"/>
                      <a:pt x="31" y="48"/>
                    </a:cubicBezTo>
                    <a:cubicBezTo>
                      <a:pt x="31" y="48"/>
                      <a:pt x="30" y="50"/>
                      <a:pt x="30" y="51"/>
                    </a:cubicBezTo>
                    <a:cubicBezTo>
                      <a:pt x="26" y="54"/>
                      <a:pt x="23" y="58"/>
                      <a:pt x="20" y="63"/>
                    </a:cubicBezTo>
                    <a:cubicBezTo>
                      <a:pt x="19" y="65"/>
                      <a:pt x="19" y="66"/>
                      <a:pt x="18" y="67"/>
                    </a:cubicBezTo>
                    <a:cubicBezTo>
                      <a:pt x="15" y="72"/>
                      <a:pt x="12" y="76"/>
                      <a:pt x="10" y="81"/>
                    </a:cubicBezTo>
                    <a:cubicBezTo>
                      <a:pt x="4" y="94"/>
                      <a:pt x="0" y="109"/>
                      <a:pt x="0" y="120"/>
                    </a:cubicBezTo>
                    <a:cubicBezTo>
                      <a:pt x="0" y="121"/>
                      <a:pt x="1" y="122"/>
                      <a:pt x="2" y="122"/>
                    </a:cubicBezTo>
                    <a:cubicBezTo>
                      <a:pt x="3" y="122"/>
                      <a:pt x="3" y="121"/>
                      <a:pt x="4" y="121"/>
                    </a:cubicBezTo>
                    <a:cubicBezTo>
                      <a:pt x="4" y="119"/>
                      <a:pt x="5" y="118"/>
                      <a:pt x="5" y="116"/>
                    </a:cubicBezTo>
                    <a:cubicBezTo>
                      <a:pt x="7" y="113"/>
                      <a:pt x="8" y="109"/>
                      <a:pt x="9" y="104"/>
                    </a:cubicBezTo>
                    <a:cubicBezTo>
                      <a:pt x="10" y="98"/>
                      <a:pt x="13" y="91"/>
                      <a:pt x="15" y="85"/>
                    </a:cubicBezTo>
                    <a:cubicBezTo>
                      <a:pt x="18" y="81"/>
                      <a:pt x="20" y="76"/>
                      <a:pt x="23" y="73"/>
                    </a:cubicBezTo>
                    <a:cubicBezTo>
                      <a:pt x="23" y="71"/>
                      <a:pt x="25" y="70"/>
                      <a:pt x="26" y="69"/>
                    </a:cubicBezTo>
                    <a:cubicBezTo>
                      <a:pt x="27" y="67"/>
                      <a:pt x="29" y="63"/>
                      <a:pt x="30" y="61"/>
                    </a:cubicBezTo>
                    <a:cubicBezTo>
                      <a:pt x="32" y="58"/>
                      <a:pt x="34" y="57"/>
                      <a:pt x="35" y="56"/>
                    </a:cubicBezTo>
                    <a:cubicBezTo>
                      <a:pt x="35" y="56"/>
                      <a:pt x="36" y="55"/>
                      <a:pt x="36" y="55"/>
                    </a:cubicBezTo>
                    <a:cubicBezTo>
                      <a:pt x="38" y="50"/>
                      <a:pt x="38" y="50"/>
                      <a:pt x="38" y="50"/>
                    </a:cubicBezTo>
                    <a:cubicBezTo>
                      <a:pt x="38" y="49"/>
                      <a:pt x="38" y="48"/>
                      <a:pt x="38" y="48"/>
                    </a:cubicBezTo>
                    <a:cubicBezTo>
                      <a:pt x="39" y="44"/>
                      <a:pt x="38" y="41"/>
                      <a:pt x="39" y="40"/>
                    </a:cubicBezTo>
                    <a:cubicBezTo>
                      <a:pt x="39" y="39"/>
                      <a:pt x="40" y="37"/>
                      <a:pt x="43" y="36"/>
                    </a:cubicBezTo>
                    <a:cubicBezTo>
                      <a:pt x="44" y="36"/>
                      <a:pt x="44" y="36"/>
                      <a:pt x="44" y="36"/>
                    </a:cubicBezTo>
                    <a:cubicBezTo>
                      <a:pt x="44" y="35"/>
                      <a:pt x="44" y="35"/>
                      <a:pt x="44" y="35"/>
                    </a:cubicBezTo>
                    <a:lnTo>
                      <a:pt x="43" y="2"/>
                    </a:lnTo>
                    <a:close/>
                  </a:path>
                </a:pathLst>
              </a:custGeom>
              <a:solidFill>
                <a:srgbClr val="B0D096"/>
              </a:solidFill>
              <a:ln w="9525">
                <a:noFill/>
                <a:round/>
                <a:headEnd/>
                <a:tailEnd/>
              </a:ln>
            </p:spPr>
            <p:txBody>
              <a:bodyPr/>
              <a:lstStyle/>
              <a:p>
                <a:endParaRPr lang="en-US"/>
              </a:p>
            </p:txBody>
          </p:sp>
          <p:sp>
            <p:nvSpPr>
              <p:cNvPr id="29215" name="Freeform 1386"/>
              <p:cNvSpPr>
                <a:spLocks/>
              </p:cNvSpPr>
              <p:nvPr/>
            </p:nvSpPr>
            <p:spPr bwMode="auto">
              <a:xfrm>
                <a:off x="1510" y="2198"/>
                <a:ext cx="91" cy="253"/>
              </a:xfrm>
              <a:custGeom>
                <a:avLst/>
                <a:gdLst>
                  <a:gd name="T0" fmla="*/ 263807 w 44"/>
                  <a:gd name="T1" fmla="*/ 12003 h 122"/>
                  <a:gd name="T2" fmla="*/ 252006 w 44"/>
                  <a:gd name="T3" fmla="*/ 0 h 122"/>
                  <a:gd name="T4" fmla="*/ 246372 w 44"/>
                  <a:gd name="T5" fmla="*/ 5788 h 122"/>
                  <a:gd name="T6" fmla="*/ 233349 w 44"/>
                  <a:gd name="T7" fmla="*/ 36967 h 122"/>
                  <a:gd name="T8" fmla="*/ 227564 w 44"/>
                  <a:gd name="T9" fmla="*/ 146811 h 122"/>
                  <a:gd name="T10" fmla="*/ 227564 w 44"/>
                  <a:gd name="T11" fmla="*/ 190165 h 122"/>
                  <a:gd name="T12" fmla="*/ 189230 w 44"/>
                  <a:gd name="T13" fmla="*/ 295855 h 122"/>
                  <a:gd name="T14" fmla="*/ 189230 w 44"/>
                  <a:gd name="T15" fmla="*/ 304452 h 122"/>
                  <a:gd name="T16" fmla="*/ 183359 w 44"/>
                  <a:gd name="T17" fmla="*/ 323618 h 122"/>
                  <a:gd name="T18" fmla="*/ 121849 w 44"/>
                  <a:gd name="T19" fmla="*/ 400146 h 122"/>
                  <a:gd name="T20" fmla="*/ 110031 w 44"/>
                  <a:gd name="T21" fmla="*/ 423379 h 122"/>
                  <a:gd name="T22" fmla="*/ 61675 w 44"/>
                  <a:gd name="T23" fmla="*/ 511981 h 122"/>
                  <a:gd name="T24" fmla="*/ 0 w 44"/>
                  <a:gd name="T25" fmla="*/ 759017 h 122"/>
                  <a:gd name="T26" fmla="*/ 11652 w 44"/>
                  <a:gd name="T27" fmla="*/ 772370 h 122"/>
                  <a:gd name="T28" fmla="*/ 24098 w 44"/>
                  <a:gd name="T29" fmla="*/ 766190 h 122"/>
                  <a:gd name="T30" fmla="*/ 29821 w 44"/>
                  <a:gd name="T31" fmla="*/ 735768 h 122"/>
                  <a:gd name="T32" fmla="*/ 56184 w 44"/>
                  <a:gd name="T33" fmla="*/ 659107 h 122"/>
                  <a:gd name="T34" fmla="*/ 91496 w 44"/>
                  <a:gd name="T35" fmla="*/ 537024 h 122"/>
                  <a:gd name="T36" fmla="*/ 141974 w 44"/>
                  <a:gd name="T37" fmla="*/ 454556 h 122"/>
                  <a:gd name="T38" fmla="*/ 154239 w 44"/>
                  <a:gd name="T39" fmla="*/ 436732 h 122"/>
                  <a:gd name="T40" fmla="*/ 183359 w 44"/>
                  <a:gd name="T41" fmla="*/ 386441 h 122"/>
                  <a:gd name="T42" fmla="*/ 213180 w 44"/>
                  <a:gd name="T43" fmla="*/ 354797 h 122"/>
                  <a:gd name="T44" fmla="*/ 218985 w 44"/>
                  <a:gd name="T45" fmla="*/ 346867 h 122"/>
                  <a:gd name="T46" fmla="*/ 233349 w 44"/>
                  <a:gd name="T47" fmla="*/ 317830 h 122"/>
                  <a:gd name="T48" fmla="*/ 233349 w 44"/>
                  <a:gd name="T49" fmla="*/ 304452 h 122"/>
                  <a:gd name="T50" fmla="*/ 233349 w 44"/>
                  <a:gd name="T51" fmla="*/ 253172 h 122"/>
                  <a:gd name="T52" fmla="*/ 263807 w 44"/>
                  <a:gd name="T53" fmla="*/ 229923 h 122"/>
                  <a:gd name="T54" fmla="*/ 269530 w 44"/>
                  <a:gd name="T55" fmla="*/ 229923 h 122"/>
                  <a:gd name="T56" fmla="*/ 269530 w 44"/>
                  <a:gd name="T57" fmla="*/ 221985 h 122"/>
                  <a:gd name="T58" fmla="*/ 263807 w 44"/>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2" y="0"/>
                      <a:pt x="41" y="0"/>
                    </a:cubicBezTo>
                    <a:cubicBezTo>
                      <a:pt x="40" y="0"/>
                      <a:pt x="40" y="0"/>
                      <a:pt x="40" y="1"/>
                    </a:cubicBezTo>
                    <a:cubicBezTo>
                      <a:pt x="39" y="1"/>
                      <a:pt x="39" y="2"/>
                      <a:pt x="38" y="6"/>
                    </a:cubicBezTo>
                    <a:cubicBezTo>
                      <a:pt x="37" y="10"/>
                      <a:pt x="37" y="18"/>
                      <a:pt x="37" y="23"/>
                    </a:cubicBezTo>
                    <a:cubicBezTo>
                      <a:pt x="37" y="26"/>
                      <a:pt x="37" y="28"/>
                      <a:pt x="37" y="30"/>
                    </a:cubicBezTo>
                    <a:cubicBezTo>
                      <a:pt x="30" y="34"/>
                      <a:pt x="32" y="38"/>
                      <a:pt x="31" y="47"/>
                    </a:cubicBezTo>
                    <a:cubicBezTo>
                      <a:pt x="31" y="47"/>
                      <a:pt x="31" y="47"/>
                      <a:pt x="31" y="48"/>
                    </a:cubicBezTo>
                    <a:cubicBezTo>
                      <a:pt x="31" y="49"/>
                      <a:pt x="30" y="50"/>
                      <a:pt x="30" y="51"/>
                    </a:cubicBezTo>
                    <a:cubicBezTo>
                      <a:pt x="26" y="54"/>
                      <a:pt x="23" y="58"/>
                      <a:pt x="20" y="63"/>
                    </a:cubicBezTo>
                    <a:cubicBezTo>
                      <a:pt x="19" y="65"/>
                      <a:pt x="19" y="66"/>
                      <a:pt x="18" y="67"/>
                    </a:cubicBezTo>
                    <a:cubicBezTo>
                      <a:pt x="15" y="72"/>
                      <a:pt x="12" y="76"/>
                      <a:pt x="10" y="81"/>
                    </a:cubicBezTo>
                    <a:cubicBezTo>
                      <a:pt x="4" y="94"/>
                      <a:pt x="0" y="109"/>
                      <a:pt x="0" y="120"/>
                    </a:cubicBezTo>
                    <a:cubicBezTo>
                      <a:pt x="0" y="121"/>
                      <a:pt x="1" y="122"/>
                      <a:pt x="2" y="122"/>
                    </a:cubicBezTo>
                    <a:cubicBezTo>
                      <a:pt x="3" y="122"/>
                      <a:pt x="4" y="121"/>
                      <a:pt x="4" y="121"/>
                    </a:cubicBezTo>
                    <a:cubicBezTo>
                      <a:pt x="4" y="119"/>
                      <a:pt x="5" y="118"/>
                      <a:pt x="5" y="116"/>
                    </a:cubicBezTo>
                    <a:cubicBezTo>
                      <a:pt x="7" y="113"/>
                      <a:pt x="8" y="109"/>
                      <a:pt x="9" y="104"/>
                    </a:cubicBezTo>
                    <a:cubicBezTo>
                      <a:pt x="10" y="98"/>
                      <a:pt x="13" y="91"/>
                      <a:pt x="15" y="85"/>
                    </a:cubicBezTo>
                    <a:cubicBezTo>
                      <a:pt x="17" y="81"/>
                      <a:pt x="20" y="76"/>
                      <a:pt x="23" y="72"/>
                    </a:cubicBezTo>
                    <a:cubicBezTo>
                      <a:pt x="23" y="71"/>
                      <a:pt x="25" y="70"/>
                      <a:pt x="25" y="69"/>
                    </a:cubicBezTo>
                    <a:cubicBezTo>
                      <a:pt x="27" y="67"/>
                      <a:pt x="29" y="63"/>
                      <a:pt x="30" y="61"/>
                    </a:cubicBezTo>
                    <a:cubicBezTo>
                      <a:pt x="32" y="58"/>
                      <a:pt x="33" y="57"/>
                      <a:pt x="35" y="56"/>
                    </a:cubicBezTo>
                    <a:cubicBezTo>
                      <a:pt x="35" y="56"/>
                      <a:pt x="36" y="55"/>
                      <a:pt x="36" y="55"/>
                    </a:cubicBezTo>
                    <a:cubicBezTo>
                      <a:pt x="38" y="50"/>
                      <a:pt x="38" y="50"/>
                      <a:pt x="38" y="50"/>
                    </a:cubicBezTo>
                    <a:cubicBezTo>
                      <a:pt x="38" y="49"/>
                      <a:pt x="38" y="48"/>
                      <a:pt x="38" y="48"/>
                    </a:cubicBezTo>
                    <a:cubicBezTo>
                      <a:pt x="38" y="44"/>
                      <a:pt x="38" y="41"/>
                      <a:pt x="38" y="40"/>
                    </a:cubicBezTo>
                    <a:cubicBezTo>
                      <a:pt x="39" y="39"/>
                      <a:pt x="40" y="37"/>
                      <a:pt x="43" y="36"/>
                    </a:cubicBezTo>
                    <a:cubicBezTo>
                      <a:pt x="44" y="36"/>
                      <a:pt x="44" y="36"/>
                      <a:pt x="44" y="36"/>
                    </a:cubicBezTo>
                    <a:cubicBezTo>
                      <a:pt x="44" y="35"/>
                      <a:pt x="44" y="35"/>
                      <a:pt x="44" y="35"/>
                    </a:cubicBezTo>
                    <a:lnTo>
                      <a:pt x="43" y="2"/>
                    </a:lnTo>
                    <a:close/>
                  </a:path>
                </a:pathLst>
              </a:custGeom>
              <a:solidFill>
                <a:srgbClr val="B1D097"/>
              </a:solidFill>
              <a:ln w="9525">
                <a:noFill/>
                <a:round/>
                <a:headEnd/>
                <a:tailEnd/>
              </a:ln>
            </p:spPr>
            <p:txBody>
              <a:bodyPr/>
              <a:lstStyle/>
              <a:p>
                <a:endParaRPr lang="en-US"/>
              </a:p>
            </p:txBody>
          </p:sp>
          <p:sp>
            <p:nvSpPr>
              <p:cNvPr id="29216" name="Freeform 1387"/>
              <p:cNvSpPr>
                <a:spLocks/>
              </p:cNvSpPr>
              <p:nvPr/>
            </p:nvSpPr>
            <p:spPr bwMode="auto">
              <a:xfrm>
                <a:off x="1510" y="2198"/>
                <a:ext cx="89" cy="253"/>
              </a:xfrm>
              <a:custGeom>
                <a:avLst/>
                <a:gdLst>
                  <a:gd name="T0" fmla="*/ 265737 w 43"/>
                  <a:gd name="T1" fmla="*/ 12003 h 122"/>
                  <a:gd name="T2" fmla="*/ 253696 w 43"/>
                  <a:gd name="T3" fmla="*/ 0 h 122"/>
                  <a:gd name="T4" fmla="*/ 248117 w 43"/>
                  <a:gd name="T5" fmla="*/ 5788 h 122"/>
                  <a:gd name="T6" fmla="*/ 236413 w 43"/>
                  <a:gd name="T7" fmla="*/ 36967 h 122"/>
                  <a:gd name="T8" fmla="*/ 229417 w 43"/>
                  <a:gd name="T9" fmla="*/ 146811 h 122"/>
                  <a:gd name="T10" fmla="*/ 229417 w 43"/>
                  <a:gd name="T11" fmla="*/ 190165 h 122"/>
                  <a:gd name="T12" fmla="*/ 190253 w 43"/>
                  <a:gd name="T13" fmla="*/ 295855 h 122"/>
                  <a:gd name="T14" fmla="*/ 190253 w 43"/>
                  <a:gd name="T15" fmla="*/ 304452 h 122"/>
                  <a:gd name="T16" fmla="*/ 184534 w 43"/>
                  <a:gd name="T17" fmla="*/ 323618 h 122"/>
                  <a:gd name="T18" fmla="*/ 122572 w 43"/>
                  <a:gd name="T19" fmla="*/ 400146 h 122"/>
                  <a:gd name="T20" fmla="*/ 110842 w 43"/>
                  <a:gd name="T21" fmla="*/ 423379 h 122"/>
                  <a:gd name="T22" fmla="*/ 62031 w 43"/>
                  <a:gd name="T23" fmla="*/ 519233 h 122"/>
                  <a:gd name="T24" fmla="*/ 0 w 43"/>
                  <a:gd name="T25" fmla="*/ 759017 h 122"/>
                  <a:gd name="T26" fmla="*/ 11686 w 43"/>
                  <a:gd name="T27" fmla="*/ 772370 h 122"/>
                  <a:gd name="T28" fmla="*/ 24187 w 43"/>
                  <a:gd name="T29" fmla="*/ 766190 h 122"/>
                  <a:gd name="T30" fmla="*/ 29970 w 43"/>
                  <a:gd name="T31" fmla="*/ 735768 h 122"/>
                  <a:gd name="T32" fmla="*/ 56596 w 43"/>
                  <a:gd name="T33" fmla="*/ 659107 h 122"/>
                  <a:gd name="T34" fmla="*/ 91920 w 43"/>
                  <a:gd name="T35" fmla="*/ 537024 h 122"/>
                  <a:gd name="T36" fmla="*/ 142851 w 43"/>
                  <a:gd name="T37" fmla="*/ 454556 h 122"/>
                  <a:gd name="T38" fmla="*/ 156230 w 43"/>
                  <a:gd name="T39" fmla="*/ 436732 h 122"/>
                  <a:gd name="T40" fmla="*/ 184534 w 43"/>
                  <a:gd name="T41" fmla="*/ 386441 h 122"/>
                  <a:gd name="T42" fmla="*/ 214459 w 43"/>
                  <a:gd name="T43" fmla="*/ 354797 h 122"/>
                  <a:gd name="T44" fmla="*/ 223582 w 43"/>
                  <a:gd name="T45" fmla="*/ 346867 h 122"/>
                  <a:gd name="T46" fmla="*/ 236413 w 43"/>
                  <a:gd name="T47" fmla="*/ 317830 h 122"/>
                  <a:gd name="T48" fmla="*/ 236413 w 43"/>
                  <a:gd name="T49" fmla="*/ 304452 h 122"/>
                  <a:gd name="T50" fmla="*/ 236413 w 43"/>
                  <a:gd name="T51" fmla="*/ 253172 h 122"/>
                  <a:gd name="T52" fmla="*/ 265737 w 43"/>
                  <a:gd name="T53" fmla="*/ 229923 h 122"/>
                  <a:gd name="T54" fmla="*/ 265737 w 43"/>
                  <a:gd name="T55" fmla="*/ 229923 h 122"/>
                  <a:gd name="T56" fmla="*/ 265737 w 43"/>
                  <a:gd name="T57" fmla="*/ 221985 h 122"/>
                  <a:gd name="T58" fmla="*/ 265737 w 43"/>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40" y="0"/>
                      <a:pt x="40" y="1"/>
                    </a:cubicBezTo>
                    <a:cubicBezTo>
                      <a:pt x="39" y="1"/>
                      <a:pt x="39" y="2"/>
                      <a:pt x="38" y="6"/>
                    </a:cubicBezTo>
                    <a:cubicBezTo>
                      <a:pt x="37" y="10"/>
                      <a:pt x="37" y="18"/>
                      <a:pt x="37" y="23"/>
                    </a:cubicBezTo>
                    <a:cubicBezTo>
                      <a:pt x="37" y="26"/>
                      <a:pt x="37" y="29"/>
                      <a:pt x="37" y="30"/>
                    </a:cubicBezTo>
                    <a:cubicBezTo>
                      <a:pt x="30" y="34"/>
                      <a:pt x="32" y="38"/>
                      <a:pt x="31" y="47"/>
                    </a:cubicBezTo>
                    <a:cubicBezTo>
                      <a:pt x="31" y="47"/>
                      <a:pt x="31" y="47"/>
                      <a:pt x="31" y="48"/>
                    </a:cubicBezTo>
                    <a:cubicBezTo>
                      <a:pt x="31" y="49"/>
                      <a:pt x="30" y="50"/>
                      <a:pt x="30" y="51"/>
                    </a:cubicBezTo>
                    <a:cubicBezTo>
                      <a:pt x="26" y="54"/>
                      <a:pt x="23" y="58"/>
                      <a:pt x="20" y="63"/>
                    </a:cubicBezTo>
                    <a:cubicBezTo>
                      <a:pt x="19" y="65"/>
                      <a:pt x="19" y="66"/>
                      <a:pt x="18" y="67"/>
                    </a:cubicBezTo>
                    <a:cubicBezTo>
                      <a:pt x="15" y="72"/>
                      <a:pt x="12" y="76"/>
                      <a:pt x="10" y="82"/>
                    </a:cubicBezTo>
                    <a:cubicBezTo>
                      <a:pt x="4" y="95"/>
                      <a:pt x="0" y="109"/>
                      <a:pt x="0" y="120"/>
                    </a:cubicBezTo>
                    <a:cubicBezTo>
                      <a:pt x="0" y="121"/>
                      <a:pt x="1" y="122"/>
                      <a:pt x="2" y="122"/>
                    </a:cubicBezTo>
                    <a:cubicBezTo>
                      <a:pt x="3" y="122"/>
                      <a:pt x="4" y="121"/>
                      <a:pt x="4" y="121"/>
                    </a:cubicBezTo>
                    <a:cubicBezTo>
                      <a:pt x="4" y="119"/>
                      <a:pt x="5" y="118"/>
                      <a:pt x="5" y="116"/>
                    </a:cubicBezTo>
                    <a:cubicBezTo>
                      <a:pt x="7" y="113"/>
                      <a:pt x="8" y="109"/>
                      <a:pt x="9" y="104"/>
                    </a:cubicBezTo>
                    <a:cubicBezTo>
                      <a:pt x="10" y="98"/>
                      <a:pt x="13" y="91"/>
                      <a:pt x="15" y="85"/>
                    </a:cubicBezTo>
                    <a:cubicBezTo>
                      <a:pt x="17" y="81"/>
                      <a:pt x="20" y="76"/>
                      <a:pt x="23" y="72"/>
                    </a:cubicBezTo>
                    <a:cubicBezTo>
                      <a:pt x="23" y="71"/>
                      <a:pt x="25" y="70"/>
                      <a:pt x="25" y="69"/>
                    </a:cubicBezTo>
                    <a:cubicBezTo>
                      <a:pt x="27" y="66"/>
                      <a:pt x="28" y="63"/>
                      <a:pt x="30" y="61"/>
                    </a:cubicBezTo>
                    <a:cubicBezTo>
                      <a:pt x="32" y="58"/>
                      <a:pt x="33" y="57"/>
                      <a:pt x="35" y="56"/>
                    </a:cubicBezTo>
                    <a:cubicBezTo>
                      <a:pt x="35" y="56"/>
                      <a:pt x="36" y="55"/>
                      <a:pt x="36" y="55"/>
                    </a:cubicBezTo>
                    <a:cubicBezTo>
                      <a:pt x="38" y="50"/>
                      <a:pt x="38" y="50"/>
                      <a:pt x="38" y="50"/>
                    </a:cubicBezTo>
                    <a:cubicBezTo>
                      <a:pt x="38" y="49"/>
                      <a:pt x="38" y="48"/>
                      <a:pt x="38" y="48"/>
                    </a:cubicBezTo>
                    <a:cubicBezTo>
                      <a:pt x="38" y="44"/>
                      <a:pt x="38" y="41"/>
                      <a:pt x="38" y="40"/>
                    </a:cubicBezTo>
                    <a:cubicBezTo>
                      <a:pt x="39" y="39"/>
                      <a:pt x="40" y="37"/>
                      <a:pt x="43" y="36"/>
                    </a:cubicBezTo>
                    <a:cubicBezTo>
                      <a:pt x="43" y="36"/>
                      <a:pt x="43" y="36"/>
                      <a:pt x="43" y="36"/>
                    </a:cubicBezTo>
                    <a:cubicBezTo>
                      <a:pt x="43" y="35"/>
                      <a:pt x="43" y="35"/>
                      <a:pt x="43" y="35"/>
                    </a:cubicBezTo>
                    <a:lnTo>
                      <a:pt x="43" y="2"/>
                    </a:lnTo>
                    <a:close/>
                  </a:path>
                </a:pathLst>
              </a:custGeom>
              <a:solidFill>
                <a:srgbClr val="B2D198"/>
              </a:solidFill>
              <a:ln w="9525">
                <a:noFill/>
                <a:round/>
                <a:headEnd/>
                <a:tailEnd/>
              </a:ln>
            </p:spPr>
            <p:txBody>
              <a:bodyPr/>
              <a:lstStyle/>
              <a:p>
                <a:endParaRPr lang="en-US"/>
              </a:p>
            </p:txBody>
          </p:sp>
          <p:sp>
            <p:nvSpPr>
              <p:cNvPr id="29217" name="Freeform 1388"/>
              <p:cNvSpPr>
                <a:spLocks/>
              </p:cNvSpPr>
              <p:nvPr/>
            </p:nvSpPr>
            <p:spPr bwMode="auto">
              <a:xfrm>
                <a:off x="1510" y="2198"/>
                <a:ext cx="89" cy="253"/>
              </a:xfrm>
              <a:custGeom>
                <a:avLst/>
                <a:gdLst>
                  <a:gd name="T0" fmla="*/ 265737 w 43"/>
                  <a:gd name="T1" fmla="*/ 12003 h 122"/>
                  <a:gd name="T2" fmla="*/ 253696 w 43"/>
                  <a:gd name="T3" fmla="*/ 0 h 122"/>
                  <a:gd name="T4" fmla="*/ 242455 w 43"/>
                  <a:gd name="T5" fmla="*/ 5788 h 122"/>
                  <a:gd name="T6" fmla="*/ 236413 w 43"/>
                  <a:gd name="T7" fmla="*/ 36967 h 122"/>
                  <a:gd name="T8" fmla="*/ 229417 w 43"/>
                  <a:gd name="T9" fmla="*/ 146811 h 122"/>
                  <a:gd name="T10" fmla="*/ 229417 w 43"/>
                  <a:gd name="T11" fmla="*/ 190165 h 122"/>
                  <a:gd name="T12" fmla="*/ 190253 w 43"/>
                  <a:gd name="T13" fmla="*/ 295855 h 122"/>
                  <a:gd name="T14" fmla="*/ 190253 w 43"/>
                  <a:gd name="T15" fmla="*/ 304452 h 122"/>
                  <a:gd name="T16" fmla="*/ 184534 w 43"/>
                  <a:gd name="T17" fmla="*/ 323618 h 122"/>
                  <a:gd name="T18" fmla="*/ 122572 w 43"/>
                  <a:gd name="T19" fmla="*/ 400146 h 122"/>
                  <a:gd name="T20" fmla="*/ 110842 w 43"/>
                  <a:gd name="T21" fmla="*/ 423379 h 122"/>
                  <a:gd name="T22" fmla="*/ 62031 w 43"/>
                  <a:gd name="T23" fmla="*/ 519233 h 122"/>
                  <a:gd name="T24" fmla="*/ 0 w 43"/>
                  <a:gd name="T25" fmla="*/ 759017 h 122"/>
                  <a:gd name="T26" fmla="*/ 11686 w 43"/>
                  <a:gd name="T27" fmla="*/ 772370 h 122"/>
                  <a:gd name="T28" fmla="*/ 24187 w 43"/>
                  <a:gd name="T29" fmla="*/ 766190 h 122"/>
                  <a:gd name="T30" fmla="*/ 29970 w 43"/>
                  <a:gd name="T31" fmla="*/ 735768 h 122"/>
                  <a:gd name="T32" fmla="*/ 56596 w 43"/>
                  <a:gd name="T33" fmla="*/ 659107 h 122"/>
                  <a:gd name="T34" fmla="*/ 91920 w 43"/>
                  <a:gd name="T35" fmla="*/ 537024 h 122"/>
                  <a:gd name="T36" fmla="*/ 137348 w 43"/>
                  <a:gd name="T37" fmla="*/ 454556 h 122"/>
                  <a:gd name="T38" fmla="*/ 156230 w 43"/>
                  <a:gd name="T39" fmla="*/ 436732 h 122"/>
                  <a:gd name="T40" fmla="*/ 184534 w 43"/>
                  <a:gd name="T41" fmla="*/ 386441 h 122"/>
                  <a:gd name="T42" fmla="*/ 214459 w 43"/>
                  <a:gd name="T43" fmla="*/ 354797 h 122"/>
                  <a:gd name="T44" fmla="*/ 223582 w 43"/>
                  <a:gd name="T45" fmla="*/ 346867 h 122"/>
                  <a:gd name="T46" fmla="*/ 236413 w 43"/>
                  <a:gd name="T47" fmla="*/ 317830 h 122"/>
                  <a:gd name="T48" fmla="*/ 236413 w 43"/>
                  <a:gd name="T49" fmla="*/ 304452 h 122"/>
                  <a:gd name="T50" fmla="*/ 236413 w 43"/>
                  <a:gd name="T51" fmla="*/ 253172 h 122"/>
                  <a:gd name="T52" fmla="*/ 260008 w 43"/>
                  <a:gd name="T53" fmla="*/ 229923 h 122"/>
                  <a:gd name="T54" fmla="*/ 265737 w 43"/>
                  <a:gd name="T55" fmla="*/ 229923 h 122"/>
                  <a:gd name="T56" fmla="*/ 265737 w 43"/>
                  <a:gd name="T57" fmla="*/ 221985 h 122"/>
                  <a:gd name="T58" fmla="*/ 265737 w 43"/>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40" y="0"/>
                      <a:pt x="39" y="1"/>
                    </a:cubicBezTo>
                    <a:cubicBezTo>
                      <a:pt x="39" y="1"/>
                      <a:pt x="39" y="3"/>
                      <a:pt x="38" y="6"/>
                    </a:cubicBezTo>
                    <a:cubicBezTo>
                      <a:pt x="37" y="10"/>
                      <a:pt x="37" y="18"/>
                      <a:pt x="37" y="23"/>
                    </a:cubicBezTo>
                    <a:cubicBezTo>
                      <a:pt x="37" y="26"/>
                      <a:pt x="37" y="29"/>
                      <a:pt x="37" y="30"/>
                    </a:cubicBezTo>
                    <a:cubicBezTo>
                      <a:pt x="30" y="34"/>
                      <a:pt x="32" y="38"/>
                      <a:pt x="31" y="47"/>
                    </a:cubicBezTo>
                    <a:cubicBezTo>
                      <a:pt x="31" y="47"/>
                      <a:pt x="31" y="47"/>
                      <a:pt x="31" y="48"/>
                    </a:cubicBezTo>
                    <a:cubicBezTo>
                      <a:pt x="31" y="49"/>
                      <a:pt x="30" y="50"/>
                      <a:pt x="30" y="51"/>
                    </a:cubicBezTo>
                    <a:cubicBezTo>
                      <a:pt x="26" y="54"/>
                      <a:pt x="23" y="58"/>
                      <a:pt x="20" y="63"/>
                    </a:cubicBezTo>
                    <a:cubicBezTo>
                      <a:pt x="19" y="65"/>
                      <a:pt x="19" y="66"/>
                      <a:pt x="18" y="67"/>
                    </a:cubicBezTo>
                    <a:cubicBezTo>
                      <a:pt x="15" y="72"/>
                      <a:pt x="12" y="76"/>
                      <a:pt x="10" y="82"/>
                    </a:cubicBezTo>
                    <a:cubicBezTo>
                      <a:pt x="4" y="95"/>
                      <a:pt x="0" y="109"/>
                      <a:pt x="0" y="120"/>
                    </a:cubicBezTo>
                    <a:cubicBezTo>
                      <a:pt x="0" y="121"/>
                      <a:pt x="1" y="122"/>
                      <a:pt x="2" y="122"/>
                    </a:cubicBezTo>
                    <a:cubicBezTo>
                      <a:pt x="3" y="122"/>
                      <a:pt x="4" y="121"/>
                      <a:pt x="4" y="121"/>
                    </a:cubicBezTo>
                    <a:cubicBezTo>
                      <a:pt x="4" y="119"/>
                      <a:pt x="5" y="118"/>
                      <a:pt x="5" y="116"/>
                    </a:cubicBezTo>
                    <a:cubicBezTo>
                      <a:pt x="7" y="113"/>
                      <a:pt x="8" y="109"/>
                      <a:pt x="9" y="104"/>
                    </a:cubicBezTo>
                    <a:cubicBezTo>
                      <a:pt x="10" y="98"/>
                      <a:pt x="13" y="91"/>
                      <a:pt x="15" y="85"/>
                    </a:cubicBezTo>
                    <a:cubicBezTo>
                      <a:pt x="17" y="81"/>
                      <a:pt x="20" y="76"/>
                      <a:pt x="22" y="72"/>
                    </a:cubicBezTo>
                    <a:cubicBezTo>
                      <a:pt x="23" y="71"/>
                      <a:pt x="25" y="70"/>
                      <a:pt x="25" y="69"/>
                    </a:cubicBezTo>
                    <a:cubicBezTo>
                      <a:pt x="27" y="66"/>
                      <a:pt x="28" y="63"/>
                      <a:pt x="30" y="61"/>
                    </a:cubicBezTo>
                    <a:cubicBezTo>
                      <a:pt x="32" y="58"/>
                      <a:pt x="33" y="57"/>
                      <a:pt x="35" y="56"/>
                    </a:cubicBezTo>
                    <a:cubicBezTo>
                      <a:pt x="35" y="56"/>
                      <a:pt x="36" y="55"/>
                      <a:pt x="36" y="55"/>
                    </a:cubicBezTo>
                    <a:cubicBezTo>
                      <a:pt x="38" y="50"/>
                      <a:pt x="38" y="50"/>
                      <a:pt x="38" y="50"/>
                    </a:cubicBezTo>
                    <a:cubicBezTo>
                      <a:pt x="38" y="49"/>
                      <a:pt x="38" y="48"/>
                      <a:pt x="38" y="48"/>
                    </a:cubicBezTo>
                    <a:cubicBezTo>
                      <a:pt x="38" y="44"/>
                      <a:pt x="38" y="41"/>
                      <a:pt x="38" y="40"/>
                    </a:cubicBezTo>
                    <a:cubicBezTo>
                      <a:pt x="39" y="38"/>
                      <a:pt x="40" y="37"/>
                      <a:pt x="42" y="36"/>
                    </a:cubicBezTo>
                    <a:cubicBezTo>
                      <a:pt x="43" y="36"/>
                      <a:pt x="43" y="36"/>
                      <a:pt x="43" y="36"/>
                    </a:cubicBezTo>
                    <a:cubicBezTo>
                      <a:pt x="43" y="35"/>
                      <a:pt x="43" y="35"/>
                      <a:pt x="43" y="35"/>
                    </a:cubicBezTo>
                    <a:lnTo>
                      <a:pt x="43" y="2"/>
                    </a:lnTo>
                    <a:close/>
                  </a:path>
                </a:pathLst>
              </a:custGeom>
              <a:solidFill>
                <a:srgbClr val="B3D299"/>
              </a:solidFill>
              <a:ln w="9525">
                <a:noFill/>
                <a:round/>
                <a:headEnd/>
                <a:tailEnd/>
              </a:ln>
            </p:spPr>
            <p:txBody>
              <a:bodyPr/>
              <a:lstStyle/>
              <a:p>
                <a:endParaRPr lang="en-US"/>
              </a:p>
            </p:txBody>
          </p:sp>
          <p:sp>
            <p:nvSpPr>
              <p:cNvPr id="29218" name="Freeform 1389"/>
              <p:cNvSpPr>
                <a:spLocks/>
              </p:cNvSpPr>
              <p:nvPr/>
            </p:nvSpPr>
            <p:spPr bwMode="auto">
              <a:xfrm>
                <a:off x="1510" y="2198"/>
                <a:ext cx="89" cy="253"/>
              </a:xfrm>
              <a:custGeom>
                <a:avLst/>
                <a:gdLst>
                  <a:gd name="T0" fmla="*/ 265737 w 43"/>
                  <a:gd name="T1" fmla="*/ 12003 h 122"/>
                  <a:gd name="T2" fmla="*/ 253696 w 43"/>
                  <a:gd name="T3" fmla="*/ 0 h 122"/>
                  <a:gd name="T4" fmla="*/ 242455 w 43"/>
                  <a:gd name="T5" fmla="*/ 5788 h 122"/>
                  <a:gd name="T6" fmla="*/ 236413 w 43"/>
                  <a:gd name="T7" fmla="*/ 36967 h 122"/>
                  <a:gd name="T8" fmla="*/ 229417 w 43"/>
                  <a:gd name="T9" fmla="*/ 153262 h 122"/>
                  <a:gd name="T10" fmla="*/ 229417 w 43"/>
                  <a:gd name="T11" fmla="*/ 190165 h 122"/>
                  <a:gd name="T12" fmla="*/ 190253 w 43"/>
                  <a:gd name="T13" fmla="*/ 295855 h 122"/>
                  <a:gd name="T14" fmla="*/ 190253 w 43"/>
                  <a:gd name="T15" fmla="*/ 304452 h 122"/>
                  <a:gd name="T16" fmla="*/ 184534 w 43"/>
                  <a:gd name="T17" fmla="*/ 323618 h 122"/>
                  <a:gd name="T18" fmla="*/ 122572 w 43"/>
                  <a:gd name="T19" fmla="*/ 405553 h 122"/>
                  <a:gd name="T20" fmla="*/ 110842 w 43"/>
                  <a:gd name="T21" fmla="*/ 423379 h 122"/>
                  <a:gd name="T22" fmla="*/ 62031 w 43"/>
                  <a:gd name="T23" fmla="*/ 519233 h 122"/>
                  <a:gd name="T24" fmla="*/ 0 w 43"/>
                  <a:gd name="T25" fmla="*/ 759017 h 122"/>
                  <a:gd name="T26" fmla="*/ 11686 w 43"/>
                  <a:gd name="T27" fmla="*/ 772370 h 122"/>
                  <a:gd name="T28" fmla="*/ 24187 w 43"/>
                  <a:gd name="T29" fmla="*/ 766190 h 122"/>
                  <a:gd name="T30" fmla="*/ 29970 w 43"/>
                  <a:gd name="T31" fmla="*/ 735768 h 122"/>
                  <a:gd name="T32" fmla="*/ 56596 w 43"/>
                  <a:gd name="T33" fmla="*/ 659107 h 122"/>
                  <a:gd name="T34" fmla="*/ 91920 w 43"/>
                  <a:gd name="T35" fmla="*/ 537024 h 122"/>
                  <a:gd name="T36" fmla="*/ 137348 w 43"/>
                  <a:gd name="T37" fmla="*/ 454556 h 122"/>
                  <a:gd name="T38" fmla="*/ 156230 w 43"/>
                  <a:gd name="T39" fmla="*/ 429980 h 122"/>
                  <a:gd name="T40" fmla="*/ 184534 w 43"/>
                  <a:gd name="T41" fmla="*/ 386441 h 122"/>
                  <a:gd name="T42" fmla="*/ 214459 w 43"/>
                  <a:gd name="T43" fmla="*/ 354797 h 122"/>
                  <a:gd name="T44" fmla="*/ 223582 w 43"/>
                  <a:gd name="T45" fmla="*/ 346867 h 122"/>
                  <a:gd name="T46" fmla="*/ 236413 w 43"/>
                  <a:gd name="T47" fmla="*/ 317830 h 122"/>
                  <a:gd name="T48" fmla="*/ 236413 w 43"/>
                  <a:gd name="T49" fmla="*/ 304452 h 122"/>
                  <a:gd name="T50" fmla="*/ 236413 w 43"/>
                  <a:gd name="T51" fmla="*/ 253172 h 122"/>
                  <a:gd name="T52" fmla="*/ 260008 w 43"/>
                  <a:gd name="T53" fmla="*/ 229923 h 122"/>
                  <a:gd name="T54" fmla="*/ 265737 w 43"/>
                  <a:gd name="T55" fmla="*/ 229923 h 122"/>
                  <a:gd name="T56" fmla="*/ 265737 w 43"/>
                  <a:gd name="T57" fmla="*/ 221985 h 122"/>
                  <a:gd name="T58" fmla="*/ 265737 w 43"/>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39" y="0"/>
                      <a:pt x="39" y="1"/>
                    </a:cubicBezTo>
                    <a:cubicBezTo>
                      <a:pt x="39" y="1"/>
                      <a:pt x="39" y="3"/>
                      <a:pt x="38" y="6"/>
                    </a:cubicBezTo>
                    <a:cubicBezTo>
                      <a:pt x="37" y="11"/>
                      <a:pt x="37" y="18"/>
                      <a:pt x="37" y="24"/>
                    </a:cubicBezTo>
                    <a:cubicBezTo>
                      <a:pt x="37" y="26"/>
                      <a:pt x="37" y="29"/>
                      <a:pt x="37" y="30"/>
                    </a:cubicBezTo>
                    <a:cubicBezTo>
                      <a:pt x="30" y="35"/>
                      <a:pt x="33" y="38"/>
                      <a:pt x="31" y="47"/>
                    </a:cubicBezTo>
                    <a:cubicBezTo>
                      <a:pt x="31" y="47"/>
                      <a:pt x="31" y="48"/>
                      <a:pt x="31" y="48"/>
                    </a:cubicBezTo>
                    <a:cubicBezTo>
                      <a:pt x="31" y="49"/>
                      <a:pt x="31" y="50"/>
                      <a:pt x="30" y="51"/>
                    </a:cubicBezTo>
                    <a:cubicBezTo>
                      <a:pt x="27" y="54"/>
                      <a:pt x="23" y="58"/>
                      <a:pt x="20" y="64"/>
                    </a:cubicBezTo>
                    <a:cubicBezTo>
                      <a:pt x="19" y="65"/>
                      <a:pt x="19" y="66"/>
                      <a:pt x="18" y="67"/>
                    </a:cubicBezTo>
                    <a:cubicBezTo>
                      <a:pt x="15" y="72"/>
                      <a:pt x="12" y="77"/>
                      <a:pt x="10" y="82"/>
                    </a:cubicBezTo>
                    <a:cubicBezTo>
                      <a:pt x="4" y="95"/>
                      <a:pt x="0" y="109"/>
                      <a:pt x="0" y="120"/>
                    </a:cubicBezTo>
                    <a:cubicBezTo>
                      <a:pt x="0" y="121"/>
                      <a:pt x="1" y="122"/>
                      <a:pt x="2" y="122"/>
                    </a:cubicBezTo>
                    <a:cubicBezTo>
                      <a:pt x="3" y="122"/>
                      <a:pt x="4" y="121"/>
                      <a:pt x="4" y="121"/>
                    </a:cubicBezTo>
                    <a:cubicBezTo>
                      <a:pt x="4" y="119"/>
                      <a:pt x="5" y="118"/>
                      <a:pt x="5" y="116"/>
                    </a:cubicBezTo>
                    <a:cubicBezTo>
                      <a:pt x="7" y="113"/>
                      <a:pt x="8" y="108"/>
                      <a:pt x="9" y="104"/>
                    </a:cubicBezTo>
                    <a:cubicBezTo>
                      <a:pt x="10" y="98"/>
                      <a:pt x="13" y="91"/>
                      <a:pt x="15" y="85"/>
                    </a:cubicBezTo>
                    <a:cubicBezTo>
                      <a:pt x="17" y="81"/>
                      <a:pt x="20" y="76"/>
                      <a:pt x="22" y="72"/>
                    </a:cubicBezTo>
                    <a:cubicBezTo>
                      <a:pt x="23" y="71"/>
                      <a:pt x="24" y="70"/>
                      <a:pt x="25" y="68"/>
                    </a:cubicBezTo>
                    <a:cubicBezTo>
                      <a:pt x="27" y="66"/>
                      <a:pt x="28" y="63"/>
                      <a:pt x="30" y="61"/>
                    </a:cubicBezTo>
                    <a:cubicBezTo>
                      <a:pt x="32" y="58"/>
                      <a:pt x="33" y="57"/>
                      <a:pt x="35" y="56"/>
                    </a:cubicBezTo>
                    <a:cubicBezTo>
                      <a:pt x="35" y="56"/>
                      <a:pt x="36" y="55"/>
                      <a:pt x="36" y="55"/>
                    </a:cubicBezTo>
                    <a:cubicBezTo>
                      <a:pt x="38" y="50"/>
                      <a:pt x="38" y="50"/>
                      <a:pt x="38" y="50"/>
                    </a:cubicBezTo>
                    <a:cubicBezTo>
                      <a:pt x="38" y="49"/>
                      <a:pt x="38" y="48"/>
                      <a:pt x="38" y="48"/>
                    </a:cubicBezTo>
                    <a:cubicBezTo>
                      <a:pt x="38" y="44"/>
                      <a:pt x="38" y="41"/>
                      <a:pt x="38" y="40"/>
                    </a:cubicBezTo>
                    <a:cubicBezTo>
                      <a:pt x="39" y="38"/>
                      <a:pt x="40" y="37"/>
                      <a:pt x="42" y="36"/>
                    </a:cubicBezTo>
                    <a:cubicBezTo>
                      <a:pt x="43" y="36"/>
                      <a:pt x="43" y="36"/>
                      <a:pt x="43" y="36"/>
                    </a:cubicBezTo>
                    <a:cubicBezTo>
                      <a:pt x="43" y="35"/>
                      <a:pt x="43" y="35"/>
                      <a:pt x="43" y="35"/>
                    </a:cubicBezTo>
                    <a:lnTo>
                      <a:pt x="43" y="2"/>
                    </a:lnTo>
                    <a:close/>
                  </a:path>
                </a:pathLst>
              </a:custGeom>
              <a:solidFill>
                <a:srgbClr val="B4D39A"/>
              </a:solidFill>
              <a:ln w="9525">
                <a:noFill/>
                <a:round/>
                <a:headEnd/>
                <a:tailEnd/>
              </a:ln>
            </p:spPr>
            <p:txBody>
              <a:bodyPr/>
              <a:lstStyle/>
              <a:p>
                <a:endParaRPr lang="en-US"/>
              </a:p>
            </p:txBody>
          </p:sp>
          <p:sp>
            <p:nvSpPr>
              <p:cNvPr id="29219" name="Freeform 1390"/>
              <p:cNvSpPr>
                <a:spLocks/>
              </p:cNvSpPr>
              <p:nvPr/>
            </p:nvSpPr>
            <p:spPr bwMode="auto">
              <a:xfrm>
                <a:off x="1510" y="2198"/>
                <a:ext cx="89" cy="253"/>
              </a:xfrm>
              <a:custGeom>
                <a:avLst/>
                <a:gdLst>
                  <a:gd name="T0" fmla="*/ 265737 w 43"/>
                  <a:gd name="T1" fmla="*/ 12003 h 122"/>
                  <a:gd name="T2" fmla="*/ 253696 w 43"/>
                  <a:gd name="T3" fmla="*/ 0 h 122"/>
                  <a:gd name="T4" fmla="*/ 242455 w 43"/>
                  <a:gd name="T5" fmla="*/ 5788 h 122"/>
                  <a:gd name="T6" fmla="*/ 236413 w 43"/>
                  <a:gd name="T7" fmla="*/ 36967 h 122"/>
                  <a:gd name="T8" fmla="*/ 229417 w 43"/>
                  <a:gd name="T9" fmla="*/ 153262 h 122"/>
                  <a:gd name="T10" fmla="*/ 229417 w 43"/>
                  <a:gd name="T11" fmla="*/ 190165 h 122"/>
                  <a:gd name="T12" fmla="*/ 190253 w 43"/>
                  <a:gd name="T13" fmla="*/ 295855 h 122"/>
                  <a:gd name="T14" fmla="*/ 190253 w 43"/>
                  <a:gd name="T15" fmla="*/ 304452 h 122"/>
                  <a:gd name="T16" fmla="*/ 184534 w 43"/>
                  <a:gd name="T17" fmla="*/ 323618 h 122"/>
                  <a:gd name="T18" fmla="*/ 122572 w 43"/>
                  <a:gd name="T19" fmla="*/ 405553 h 122"/>
                  <a:gd name="T20" fmla="*/ 110842 w 43"/>
                  <a:gd name="T21" fmla="*/ 429980 h 122"/>
                  <a:gd name="T22" fmla="*/ 62031 w 43"/>
                  <a:gd name="T23" fmla="*/ 519233 h 122"/>
                  <a:gd name="T24" fmla="*/ 0 w 43"/>
                  <a:gd name="T25" fmla="*/ 759017 h 122"/>
                  <a:gd name="T26" fmla="*/ 11686 w 43"/>
                  <a:gd name="T27" fmla="*/ 772370 h 122"/>
                  <a:gd name="T28" fmla="*/ 24187 w 43"/>
                  <a:gd name="T29" fmla="*/ 766190 h 122"/>
                  <a:gd name="T30" fmla="*/ 29970 w 43"/>
                  <a:gd name="T31" fmla="*/ 735768 h 122"/>
                  <a:gd name="T32" fmla="*/ 56596 w 43"/>
                  <a:gd name="T33" fmla="*/ 659107 h 122"/>
                  <a:gd name="T34" fmla="*/ 91920 w 43"/>
                  <a:gd name="T35" fmla="*/ 537024 h 122"/>
                  <a:gd name="T36" fmla="*/ 137348 w 43"/>
                  <a:gd name="T37" fmla="*/ 454556 h 122"/>
                  <a:gd name="T38" fmla="*/ 156230 w 43"/>
                  <a:gd name="T39" fmla="*/ 429980 h 122"/>
                  <a:gd name="T40" fmla="*/ 184534 w 43"/>
                  <a:gd name="T41" fmla="*/ 386441 h 122"/>
                  <a:gd name="T42" fmla="*/ 214459 w 43"/>
                  <a:gd name="T43" fmla="*/ 354797 h 122"/>
                  <a:gd name="T44" fmla="*/ 223582 w 43"/>
                  <a:gd name="T45" fmla="*/ 346867 h 122"/>
                  <a:gd name="T46" fmla="*/ 229417 w 43"/>
                  <a:gd name="T47" fmla="*/ 317830 h 122"/>
                  <a:gd name="T48" fmla="*/ 236413 w 43"/>
                  <a:gd name="T49" fmla="*/ 304452 h 122"/>
                  <a:gd name="T50" fmla="*/ 236413 w 43"/>
                  <a:gd name="T51" fmla="*/ 253172 h 122"/>
                  <a:gd name="T52" fmla="*/ 260008 w 43"/>
                  <a:gd name="T53" fmla="*/ 229923 h 122"/>
                  <a:gd name="T54" fmla="*/ 265737 w 43"/>
                  <a:gd name="T55" fmla="*/ 229923 h 122"/>
                  <a:gd name="T56" fmla="*/ 265737 w 43"/>
                  <a:gd name="T57" fmla="*/ 216591 h 122"/>
                  <a:gd name="T58" fmla="*/ 265737 w 43"/>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39" y="0"/>
                      <a:pt x="39" y="1"/>
                    </a:cubicBezTo>
                    <a:cubicBezTo>
                      <a:pt x="39" y="1"/>
                      <a:pt x="39" y="3"/>
                      <a:pt x="38" y="6"/>
                    </a:cubicBezTo>
                    <a:cubicBezTo>
                      <a:pt x="37" y="11"/>
                      <a:pt x="37" y="18"/>
                      <a:pt x="37" y="24"/>
                    </a:cubicBezTo>
                    <a:cubicBezTo>
                      <a:pt x="37" y="26"/>
                      <a:pt x="37" y="29"/>
                      <a:pt x="37" y="30"/>
                    </a:cubicBezTo>
                    <a:cubicBezTo>
                      <a:pt x="30" y="35"/>
                      <a:pt x="33" y="38"/>
                      <a:pt x="31" y="47"/>
                    </a:cubicBezTo>
                    <a:cubicBezTo>
                      <a:pt x="31" y="47"/>
                      <a:pt x="31" y="48"/>
                      <a:pt x="31" y="48"/>
                    </a:cubicBezTo>
                    <a:cubicBezTo>
                      <a:pt x="31" y="49"/>
                      <a:pt x="31" y="51"/>
                      <a:pt x="30" y="51"/>
                    </a:cubicBezTo>
                    <a:cubicBezTo>
                      <a:pt x="27" y="54"/>
                      <a:pt x="23" y="58"/>
                      <a:pt x="20" y="64"/>
                    </a:cubicBezTo>
                    <a:cubicBezTo>
                      <a:pt x="19" y="65"/>
                      <a:pt x="19" y="66"/>
                      <a:pt x="18" y="68"/>
                    </a:cubicBezTo>
                    <a:cubicBezTo>
                      <a:pt x="15" y="72"/>
                      <a:pt x="12" y="77"/>
                      <a:pt x="10" y="82"/>
                    </a:cubicBezTo>
                    <a:cubicBezTo>
                      <a:pt x="4" y="95"/>
                      <a:pt x="0" y="109"/>
                      <a:pt x="0" y="120"/>
                    </a:cubicBezTo>
                    <a:cubicBezTo>
                      <a:pt x="0" y="121"/>
                      <a:pt x="1" y="122"/>
                      <a:pt x="2" y="122"/>
                    </a:cubicBezTo>
                    <a:cubicBezTo>
                      <a:pt x="3" y="122"/>
                      <a:pt x="4" y="121"/>
                      <a:pt x="4" y="121"/>
                    </a:cubicBezTo>
                    <a:cubicBezTo>
                      <a:pt x="4" y="119"/>
                      <a:pt x="5" y="118"/>
                      <a:pt x="5" y="116"/>
                    </a:cubicBezTo>
                    <a:cubicBezTo>
                      <a:pt x="7" y="112"/>
                      <a:pt x="8" y="108"/>
                      <a:pt x="9" y="104"/>
                    </a:cubicBezTo>
                    <a:cubicBezTo>
                      <a:pt x="10" y="98"/>
                      <a:pt x="13" y="91"/>
                      <a:pt x="15" y="85"/>
                    </a:cubicBezTo>
                    <a:cubicBezTo>
                      <a:pt x="17" y="80"/>
                      <a:pt x="20" y="76"/>
                      <a:pt x="22" y="72"/>
                    </a:cubicBezTo>
                    <a:cubicBezTo>
                      <a:pt x="23" y="71"/>
                      <a:pt x="24" y="70"/>
                      <a:pt x="25" y="68"/>
                    </a:cubicBezTo>
                    <a:cubicBezTo>
                      <a:pt x="27" y="66"/>
                      <a:pt x="28" y="63"/>
                      <a:pt x="30" y="61"/>
                    </a:cubicBezTo>
                    <a:cubicBezTo>
                      <a:pt x="31" y="58"/>
                      <a:pt x="33" y="57"/>
                      <a:pt x="35" y="56"/>
                    </a:cubicBezTo>
                    <a:cubicBezTo>
                      <a:pt x="35" y="56"/>
                      <a:pt x="36" y="55"/>
                      <a:pt x="36" y="55"/>
                    </a:cubicBezTo>
                    <a:cubicBezTo>
                      <a:pt x="37" y="50"/>
                      <a:pt x="37" y="50"/>
                      <a:pt x="37" y="50"/>
                    </a:cubicBezTo>
                    <a:cubicBezTo>
                      <a:pt x="38" y="49"/>
                      <a:pt x="38" y="48"/>
                      <a:pt x="38" y="48"/>
                    </a:cubicBezTo>
                    <a:cubicBezTo>
                      <a:pt x="38" y="44"/>
                      <a:pt x="38" y="41"/>
                      <a:pt x="38" y="40"/>
                    </a:cubicBezTo>
                    <a:cubicBezTo>
                      <a:pt x="39" y="38"/>
                      <a:pt x="40" y="37"/>
                      <a:pt x="42" y="36"/>
                    </a:cubicBezTo>
                    <a:cubicBezTo>
                      <a:pt x="43" y="36"/>
                      <a:pt x="43" y="36"/>
                      <a:pt x="43" y="36"/>
                    </a:cubicBezTo>
                    <a:cubicBezTo>
                      <a:pt x="43" y="34"/>
                      <a:pt x="43" y="34"/>
                      <a:pt x="43" y="34"/>
                    </a:cubicBezTo>
                    <a:lnTo>
                      <a:pt x="43" y="2"/>
                    </a:lnTo>
                    <a:close/>
                  </a:path>
                </a:pathLst>
              </a:custGeom>
              <a:solidFill>
                <a:srgbClr val="B5D39B"/>
              </a:solidFill>
              <a:ln w="9525">
                <a:noFill/>
                <a:round/>
                <a:headEnd/>
                <a:tailEnd/>
              </a:ln>
            </p:spPr>
            <p:txBody>
              <a:bodyPr/>
              <a:lstStyle/>
              <a:p>
                <a:endParaRPr lang="en-US"/>
              </a:p>
            </p:txBody>
          </p:sp>
          <p:sp>
            <p:nvSpPr>
              <p:cNvPr id="29220" name="Freeform 1391"/>
              <p:cNvSpPr>
                <a:spLocks/>
              </p:cNvSpPr>
              <p:nvPr/>
            </p:nvSpPr>
            <p:spPr bwMode="auto">
              <a:xfrm>
                <a:off x="1510" y="2198"/>
                <a:ext cx="89" cy="253"/>
              </a:xfrm>
              <a:custGeom>
                <a:avLst/>
                <a:gdLst>
                  <a:gd name="T0" fmla="*/ 265737 w 43"/>
                  <a:gd name="T1" fmla="*/ 12003 h 122"/>
                  <a:gd name="T2" fmla="*/ 253696 w 43"/>
                  <a:gd name="T3" fmla="*/ 0 h 122"/>
                  <a:gd name="T4" fmla="*/ 242455 w 43"/>
                  <a:gd name="T5" fmla="*/ 5788 h 122"/>
                  <a:gd name="T6" fmla="*/ 236413 w 43"/>
                  <a:gd name="T7" fmla="*/ 36967 h 122"/>
                  <a:gd name="T8" fmla="*/ 229417 w 43"/>
                  <a:gd name="T9" fmla="*/ 153262 h 122"/>
                  <a:gd name="T10" fmla="*/ 229417 w 43"/>
                  <a:gd name="T11" fmla="*/ 190165 h 122"/>
                  <a:gd name="T12" fmla="*/ 190253 w 43"/>
                  <a:gd name="T13" fmla="*/ 295855 h 122"/>
                  <a:gd name="T14" fmla="*/ 190253 w 43"/>
                  <a:gd name="T15" fmla="*/ 304452 h 122"/>
                  <a:gd name="T16" fmla="*/ 184534 w 43"/>
                  <a:gd name="T17" fmla="*/ 323618 h 122"/>
                  <a:gd name="T18" fmla="*/ 122572 w 43"/>
                  <a:gd name="T19" fmla="*/ 405553 h 122"/>
                  <a:gd name="T20" fmla="*/ 110842 w 43"/>
                  <a:gd name="T21" fmla="*/ 429980 h 122"/>
                  <a:gd name="T22" fmla="*/ 62031 w 43"/>
                  <a:gd name="T23" fmla="*/ 519233 h 122"/>
                  <a:gd name="T24" fmla="*/ 0 w 43"/>
                  <a:gd name="T25" fmla="*/ 759017 h 122"/>
                  <a:gd name="T26" fmla="*/ 11686 w 43"/>
                  <a:gd name="T27" fmla="*/ 772370 h 122"/>
                  <a:gd name="T28" fmla="*/ 24187 w 43"/>
                  <a:gd name="T29" fmla="*/ 766190 h 122"/>
                  <a:gd name="T30" fmla="*/ 36469 w 43"/>
                  <a:gd name="T31" fmla="*/ 735768 h 122"/>
                  <a:gd name="T32" fmla="*/ 56596 w 43"/>
                  <a:gd name="T33" fmla="*/ 659107 h 122"/>
                  <a:gd name="T34" fmla="*/ 91920 w 43"/>
                  <a:gd name="T35" fmla="*/ 537024 h 122"/>
                  <a:gd name="T36" fmla="*/ 137348 w 43"/>
                  <a:gd name="T37" fmla="*/ 454556 h 122"/>
                  <a:gd name="T38" fmla="*/ 156230 w 43"/>
                  <a:gd name="T39" fmla="*/ 429980 h 122"/>
                  <a:gd name="T40" fmla="*/ 184534 w 43"/>
                  <a:gd name="T41" fmla="*/ 386441 h 122"/>
                  <a:gd name="T42" fmla="*/ 214459 w 43"/>
                  <a:gd name="T43" fmla="*/ 354797 h 122"/>
                  <a:gd name="T44" fmla="*/ 223582 w 43"/>
                  <a:gd name="T45" fmla="*/ 346867 h 122"/>
                  <a:gd name="T46" fmla="*/ 229417 w 43"/>
                  <a:gd name="T47" fmla="*/ 317830 h 122"/>
                  <a:gd name="T48" fmla="*/ 236413 w 43"/>
                  <a:gd name="T49" fmla="*/ 304452 h 122"/>
                  <a:gd name="T50" fmla="*/ 236413 w 43"/>
                  <a:gd name="T51" fmla="*/ 253172 h 122"/>
                  <a:gd name="T52" fmla="*/ 260008 w 43"/>
                  <a:gd name="T53" fmla="*/ 229923 h 122"/>
                  <a:gd name="T54" fmla="*/ 265737 w 43"/>
                  <a:gd name="T55" fmla="*/ 229923 h 122"/>
                  <a:gd name="T56" fmla="*/ 265737 w 43"/>
                  <a:gd name="T57" fmla="*/ 216591 h 122"/>
                  <a:gd name="T58" fmla="*/ 265737 w 43"/>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39" y="0"/>
                      <a:pt x="39" y="1"/>
                    </a:cubicBezTo>
                    <a:cubicBezTo>
                      <a:pt x="39" y="1"/>
                      <a:pt x="39" y="3"/>
                      <a:pt x="38" y="6"/>
                    </a:cubicBezTo>
                    <a:cubicBezTo>
                      <a:pt x="37" y="11"/>
                      <a:pt x="37" y="18"/>
                      <a:pt x="37" y="24"/>
                    </a:cubicBezTo>
                    <a:cubicBezTo>
                      <a:pt x="37" y="27"/>
                      <a:pt x="37" y="29"/>
                      <a:pt x="37" y="30"/>
                    </a:cubicBezTo>
                    <a:cubicBezTo>
                      <a:pt x="30" y="35"/>
                      <a:pt x="33" y="38"/>
                      <a:pt x="31" y="47"/>
                    </a:cubicBezTo>
                    <a:cubicBezTo>
                      <a:pt x="31" y="47"/>
                      <a:pt x="31" y="48"/>
                      <a:pt x="31" y="48"/>
                    </a:cubicBezTo>
                    <a:cubicBezTo>
                      <a:pt x="31" y="49"/>
                      <a:pt x="31" y="51"/>
                      <a:pt x="30" y="51"/>
                    </a:cubicBezTo>
                    <a:cubicBezTo>
                      <a:pt x="27" y="54"/>
                      <a:pt x="23" y="58"/>
                      <a:pt x="20" y="64"/>
                    </a:cubicBezTo>
                    <a:cubicBezTo>
                      <a:pt x="19" y="65"/>
                      <a:pt x="19" y="66"/>
                      <a:pt x="18" y="68"/>
                    </a:cubicBezTo>
                    <a:cubicBezTo>
                      <a:pt x="15" y="72"/>
                      <a:pt x="12" y="77"/>
                      <a:pt x="10" y="82"/>
                    </a:cubicBezTo>
                    <a:cubicBezTo>
                      <a:pt x="4" y="95"/>
                      <a:pt x="0" y="109"/>
                      <a:pt x="0" y="120"/>
                    </a:cubicBezTo>
                    <a:cubicBezTo>
                      <a:pt x="0" y="121"/>
                      <a:pt x="1" y="122"/>
                      <a:pt x="2" y="122"/>
                    </a:cubicBezTo>
                    <a:cubicBezTo>
                      <a:pt x="3" y="122"/>
                      <a:pt x="4" y="121"/>
                      <a:pt x="4" y="121"/>
                    </a:cubicBezTo>
                    <a:cubicBezTo>
                      <a:pt x="4" y="119"/>
                      <a:pt x="5" y="118"/>
                      <a:pt x="6" y="116"/>
                    </a:cubicBezTo>
                    <a:cubicBezTo>
                      <a:pt x="7" y="112"/>
                      <a:pt x="8" y="108"/>
                      <a:pt x="9" y="104"/>
                    </a:cubicBezTo>
                    <a:cubicBezTo>
                      <a:pt x="10" y="98"/>
                      <a:pt x="12" y="91"/>
                      <a:pt x="15" y="85"/>
                    </a:cubicBezTo>
                    <a:cubicBezTo>
                      <a:pt x="17" y="80"/>
                      <a:pt x="20" y="76"/>
                      <a:pt x="22" y="72"/>
                    </a:cubicBezTo>
                    <a:cubicBezTo>
                      <a:pt x="23" y="71"/>
                      <a:pt x="24" y="70"/>
                      <a:pt x="25" y="68"/>
                    </a:cubicBezTo>
                    <a:cubicBezTo>
                      <a:pt x="26" y="66"/>
                      <a:pt x="28" y="63"/>
                      <a:pt x="30" y="61"/>
                    </a:cubicBezTo>
                    <a:cubicBezTo>
                      <a:pt x="31" y="58"/>
                      <a:pt x="33" y="57"/>
                      <a:pt x="35" y="56"/>
                    </a:cubicBezTo>
                    <a:cubicBezTo>
                      <a:pt x="35" y="56"/>
                      <a:pt x="36" y="55"/>
                      <a:pt x="36" y="55"/>
                    </a:cubicBezTo>
                    <a:cubicBezTo>
                      <a:pt x="37" y="50"/>
                      <a:pt x="37" y="50"/>
                      <a:pt x="37" y="50"/>
                    </a:cubicBezTo>
                    <a:cubicBezTo>
                      <a:pt x="37" y="49"/>
                      <a:pt x="38" y="48"/>
                      <a:pt x="38" y="48"/>
                    </a:cubicBezTo>
                    <a:cubicBezTo>
                      <a:pt x="38" y="44"/>
                      <a:pt x="38" y="41"/>
                      <a:pt x="38" y="40"/>
                    </a:cubicBezTo>
                    <a:cubicBezTo>
                      <a:pt x="38" y="38"/>
                      <a:pt x="40" y="37"/>
                      <a:pt x="42" y="36"/>
                    </a:cubicBezTo>
                    <a:cubicBezTo>
                      <a:pt x="43" y="36"/>
                      <a:pt x="43" y="36"/>
                      <a:pt x="43" y="36"/>
                    </a:cubicBezTo>
                    <a:cubicBezTo>
                      <a:pt x="43" y="34"/>
                      <a:pt x="43" y="34"/>
                      <a:pt x="43" y="34"/>
                    </a:cubicBezTo>
                    <a:lnTo>
                      <a:pt x="43" y="2"/>
                    </a:lnTo>
                    <a:close/>
                  </a:path>
                </a:pathLst>
              </a:custGeom>
              <a:solidFill>
                <a:srgbClr val="B5D39C"/>
              </a:solidFill>
              <a:ln w="9525">
                <a:noFill/>
                <a:round/>
                <a:headEnd/>
                <a:tailEnd/>
              </a:ln>
            </p:spPr>
            <p:txBody>
              <a:bodyPr/>
              <a:lstStyle/>
              <a:p>
                <a:endParaRPr lang="en-US"/>
              </a:p>
            </p:txBody>
          </p:sp>
          <p:sp>
            <p:nvSpPr>
              <p:cNvPr id="29221" name="Freeform 1392"/>
              <p:cNvSpPr>
                <a:spLocks/>
              </p:cNvSpPr>
              <p:nvPr/>
            </p:nvSpPr>
            <p:spPr bwMode="auto">
              <a:xfrm>
                <a:off x="1510" y="2198"/>
                <a:ext cx="89" cy="253"/>
              </a:xfrm>
              <a:custGeom>
                <a:avLst/>
                <a:gdLst>
                  <a:gd name="T0" fmla="*/ 265737 w 43"/>
                  <a:gd name="T1" fmla="*/ 12003 h 122"/>
                  <a:gd name="T2" fmla="*/ 253696 w 43"/>
                  <a:gd name="T3" fmla="*/ 0 h 122"/>
                  <a:gd name="T4" fmla="*/ 242455 w 43"/>
                  <a:gd name="T5" fmla="*/ 5788 h 122"/>
                  <a:gd name="T6" fmla="*/ 236413 w 43"/>
                  <a:gd name="T7" fmla="*/ 36967 h 122"/>
                  <a:gd name="T8" fmla="*/ 229417 w 43"/>
                  <a:gd name="T9" fmla="*/ 153262 h 122"/>
                  <a:gd name="T10" fmla="*/ 229417 w 43"/>
                  <a:gd name="T11" fmla="*/ 190165 h 122"/>
                  <a:gd name="T12" fmla="*/ 190253 w 43"/>
                  <a:gd name="T13" fmla="*/ 295855 h 122"/>
                  <a:gd name="T14" fmla="*/ 190253 w 43"/>
                  <a:gd name="T15" fmla="*/ 304452 h 122"/>
                  <a:gd name="T16" fmla="*/ 184534 w 43"/>
                  <a:gd name="T17" fmla="*/ 329682 h 122"/>
                  <a:gd name="T18" fmla="*/ 122572 w 43"/>
                  <a:gd name="T19" fmla="*/ 405553 h 122"/>
                  <a:gd name="T20" fmla="*/ 110842 w 43"/>
                  <a:gd name="T21" fmla="*/ 429980 h 122"/>
                  <a:gd name="T22" fmla="*/ 62031 w 43"/>
                  <a:gd name="T23" fmla="*/ 519233 h 122"/>
                  <a:gd name="T24" fmla="*/ 0 w 43"/>
                  <a:gd name="T25" fmla="*/ 759017 h 122"/>
                  <a:gd name="T26" fmla="*/ 11686 w 43"/>
                  <a:gd name="T27" fmla="*/ 772370 h 122"/>
                  <a:gd name="T28" fmla="*/ 24187 w 43"/>
                  <a:gd name="T29" fmla="*/ 766190 h 122"/>
                  <a:gd name="T30" fmla="*/ 36469 w 43"/>
                  <a:gd name="T31" fmla="*/ 726575 h 122"/>
                  <a:gd name="T32" fmla="*/ 56596 w 43"/>
                  <a:gd name="T33" fmla="*/ 659107 h 122"/>
                  <a:gd name="T34" fmla="*/ 91920 w 43"/>
                  <a:gd name="T35" fmla="*/ 537024 h 122"/>
                  <a:gd name="T36" fmla="*/ 137348 w 43"/>
                  <a:gd name="T37" fmla="*/ 454556 h 122"/>
                  <a:gd name="T38" fmla="*/ 156230 w 43"/>
                  <a:gd name="T39" fmla="*/ 429980 h 122"/>
                  <a:gd name="T40" fmla="*/ 184534 w 43"/>
                  <a:gd name="T41" fmla="*/ 386441 h 122"/>
                  <a:gd name="T42" fmla="*/ 214459 w 43"/>
                  <a:gd name="T43" fmla="*/ 354797 h 122"/>
                  <a:gd name="T44" fmla="*/ 223582 w 43"/>
                  <a:gd name="T45" fmla="*/ 346867 h 122"/>
                  <a:gd name="T46" fmla="*/ 229417 w 43"/>
                  <a:gd name="T47" fmla="*/ 317830 h 122"/>
                  <a:gd name="T48" fmla="*/ 236413 w 43"/>
                  <a:gd name="T49" fmla="*/ 304452 h 122"/>
                  <a:gd name="T50" fmla="*/ 236413 w 43"/>
                  <a:gd name="T51" fmla="*/ 253172 h 122"/>
                  <a:gd name="T52" fmla="*/ 260008 w 43"/>
                  <a:gd name="T53" fmla="*/ 229923 h 122"/>
                  <a:gd name="T54" fmla="*/ 265737 w 43"/>
                  <a:gd name="T55" fmla="*/ 229923 h 122"/>
                  <a:gd name="T56" fmla="*/ 265737 w 43"/>
                  <a:gd name="T57" fmla="*/ 216591 h 122"/>
                  <a:gd name="T58" fmla="*/ 265737 w 43"/>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39" y="0"/>
                      <a:pt x="39" y="1"/>
                    </a:cubicBezTo>
                    <a:cubicBezTo>
                      <a:pt x="39" y="1"/>
                      <a:pt x="39" y="3"/>
                      <a:pt x="38" y="6"/>
                    </a:cubicBezTo>
                    <a:cubicBezTo>
                      <a:pt x="37" y="11"/>
                      <a:pt x="37" y="18"/>
                      <a:pt x="37" y="24"/>
                    </a:cubicBezTo>
                    <a:cubicBezTo>
                      <a:pt x="37" y="27"/>
                      <a:pt x="37" y="29"/>
                      <a:pt x="37" y="30"/>
                    </a:cubicBezTo>
                    <a:cubicBezTo>
                      <a:pt x="30" y="35"/>
                      <a:pt x="33" y="38"/>
                      <a:pt x="31" y="47"/>
                    </a:cubicBezTo>
                    <a:cubicBezTo>
                      <a:pt x="31" y="47"/>
                      <a:pt x="31" y="48"/>
                      <a:pt x="31" y="48"/>
                    </a:cubicBezTo>
                    <a:cubicBezTo>
                      <a:pt x="31" y="49"/>
                      <a:pt x="31" y="51"/>
                      <a:pt x="30" y="52"/>
                    </a:cubicBezTo>
                    <a:cubicBezTo>
                      <a:pt x="27" y="54"/>
                      <a:pt x="23" y="58"/>
                      <a:pt x="20" y="64"/>
                    </a:cubicBezTo>
                    <a:cubicBezTo>
                      <a:pt x="19" y="65"/>
                      <a:pt x="19" y="66"/>
                      <a:pt x="18" y="68"/>
                    </a:cubicBezTo>
                    <a:cubicBezTo>
                      <a:pt x="15" y="72"/>
                      <a:pt x="12" y="77"/>
                      <a:pt x="10" y="82"/>
                    </a:cubicBezTo>
                    <a:cubicBezTo>
                      <a:pt x="4" y="95"/>
                      <a:pt x="0" y="109"/>
                      <a:pt x="0" y="120"/>
                    </a:cubicBezTo>
                    <a:cubicBezTo>
                      <a:pt x="0" y="121"/>
                      <a:pt x="1" y="122"/>
                      <a:pt x="2" y="122"/>
                    </a:cubicBezTo>
                    <a:cubicBezTo>
                      <a:pt x="3" y="122"/>
                      <a:pt x="4" y="121"/>
                      <a:pt x="4" y="121"/>
                    </a:cubicBezTo>
                    <a:cubicBezTo>
                      <a:pt x="4" y="119"/>
                      <a:pt x="5" y="117"/>
                      <a:pt x="6" y="115"/>
                    </a:cubicBezTo>
                    <a:cubicBezTo>
                      <a:pt x="7" y="112"/>
                      <a:pt x="8" y="108"/>
                      <a:pt x="9" y="104"/>
                    </a:cubicBezTo>
                    <a:cubicBezTo>
                      <a:pt x="10" y="98"/>
                      <a:pt x="12" y="91"/>
                      <a:pt x="15" y="85"/>
                    </a:cubicBezTo>
                    <a:cubicBezTo>
                      <a:pt x="17" y="80"/>
                      <a:pt x="20" y="76"/>
                      <a:pt x="22" y="72"/>
                    </a:cubicBezTo>
                    <a:cubicBezTo>
                      <a:pt x="23" y="71"/>
                      <a:pt x="24" y="69"/>
                      <a:pt x="25" y="68"/>
                    </a:cubicBezTo>
                    <a:cubicBezTo>
                      <a:pt x="26" y="66"/>
                      <a:pt x="28" y="63"/>
                      <a:pt x="30" y="61"/>
                    </a:cubicBezTo>
                    <a:cubicBezTo>
                      <a:pt x="31" y="58"/>
                      <a:pt x="33" y="57"/>
                      <a:pt x="35" y="56"/>
                    </a:cubicBezTo>
                    <a:cubicBezTo>
                      <a:pt x="35" y="56"/>
                      <a:pt x="36" y="55"/>
                      <a:pt x="36" y="55"/>
                    </a:cubicBezTo>
                    <a:cubicBezTo>
                      <a:pt x="37" y="50"/>
                      <a:pt x="37" y="50"/>
                      <a:pt x="37" y="50"/>
                    </a:cubicBezTo>
                    <a:cubicBezTo>
                      <a:pt x="37" y="49"/>
                      <a:pt x="38" y="48"/>
                      <a:pt x="38" y="48"/>
                    </a:cubicBezTo>
                    <a:cubicBezTo>
                      <a:pt x="38" y="44"/>
                      <a:pt x="38" y="41"/>
                      <a:pt x="38" y="40"/>
                    </a:cubicBezTo>
                    <a:cubicBezTo>
                      <a:pt x="38" y="38"/>
                      <a:pt x="39" y="37"/>
                      <a:pt x="42" y="36"/>
                    </a:cubicBezTo>
                    <a:cubicBezTo>
                      <a:pt x="43" y="36"/>
                      <a:pt x="43" y="36"/>
                      <a:pt x="43" y="36"/>
                    </a:cubicBezTo>
                    <a:cubicBezTo>
                      <a:pt x="43" y="34"/>
                      <a:pt x="43" y="34"/>
                      <a:pt x="43" y="34"/>
                    </a:cubicBezTo>
                    <a:lnTo>
                      <a:pt x="43" y="2"/>
                    </a:lnTo>
                    <a:close/>
                  </a:path>
                </a:pathLst>
              </a:custGeom>
              <a:solidFill>
                <a:srgbClr val="B6D39D"/>
              </a:solidFill>
              <a:ln w="9525">
                <a:noFill/>
                <a:round/>
                <a:headEnd/>
                <a:tailEnd/>
              </a:ln>
            </p:spPr>
            <p:txBody>
              <a:bodyPr/>
              <a:lstStyle/>
              <a:p>
                <a:endParaRPr lang="en-US"/>
              </a:p>
            </p:txBody>
          </p:sp>
          <p:sp>
            <p:nvSpPr>
              <p:cNvPr id="29222" name="Freeform 1393"/>
              <p:cNvSpPr>
                <a:spLocks/>
              </p:cNvSpPr>
              <p:nvPr/>
            </p:nvSpPr>
            <p:spPr bwMode="auto">
              <a:xfrm>
                <a:off x="1510" y="2198"/>
                <a:ext cx="89" cy="253"/>
              </a:xfrm>
              <a:custGeom>
                <a:avLst/>
                <a:gdLst>
                  <a:gd name="T0" fmla="*/ 265737 w 43"/>
                  <a:gd name="T1" fmla="*/ 12003 h 122"/>
                  <a:gd name="T2" fmla="*/ 253696 w 43"/>
                  <a:gd name="T3" fmla="*/ 0 h 122"/>
                  <a:gd name="T4" fmla="*/ 242455 w 43"/>
                  <a:gd name="T5" fmla="*/ 5788 h 122"/>
                  <a:gd name="T6" fmla="*/ 236413 w 43"/>
                  <a:gd name="T7" fmla="*/ 36967 h 122"/>
                  <a:gd name="T8" fmla="*/ 229417 w 43"/>
                  <a:gd name="T9" fmla="*/ 153262 h 122"/>
                  <a:gd name="T10" fmla="*/ 229417 w 43"/>
                  <a:gd name="T11" fmla="*/ 190165 h 122"/>
                  <a:gd name="T12" fmla="*/ 190253 w 43"/>
                  <a:gd name="T13" fmla="*/ 304452 h 122"/>
                  <a:gd name="T14" fmla="*/ 190253 w 43"/>
                  <a:gd name="T15" fmla="*/ 304452 h 122"/>
                  <a:gd name="T16" fmla="*/ 184534 w 43"/>
                  <a:gd name="T17" fmla="*/ 329682 h 122"/>
                  <a:gd name="T18" fmla="*/ 122572 w 43"/>
                  <a:gd name="T19" fmla="*/ 405553 h 122"/>
                  <a:gd name="T20" fmla="*/ 110842 w 43"/>
                  <a:gd name="T21" fmla="*/ 429980 h 122"/>
                  <a:gd name="T22" fmla="*/ 62031 w 43"/>
                  <a:gd name="T23" fmla="*/ 519233 h 122"/>
                  <a:gd name="T24" fmla="*/ 0 w 43"/>
                  <a:gd name="T25" fmla="*/ 759017 h 122"/>
                  <a:gd name="T26" fmla="*/ 11686 w 43"/>
                  <a:gd name="T27" fmla="*/ 772370 h 122"/>
                  <a:gd name="T28" fmla="*/ 24187 w 43"/>
                  <a:gd name="T29" fmla="*/ 766190 h 122"/>
                  <a:gd name="T30" fmla="*/ 36469 w 43"/>
                  <a:gd name="T31" fmla="*/ 726575 h 122"/>
                  <a:gd name="T32" fmla="*/ 56596 w 43"/>
                  <a:gd name="T33" fmla="*/ 659107 h 122"/>
                  <a:gd name="T34" fmla="*/ 91920 w 43"/>
                  <a:gd name="T35" fmla="*/ 537024 h 122"/>
                  <a:gd name="T36" fmla="*/ 137348 w 43"/>
                  <a:gd name="T37" fmla="*/ 454556 h 122"/>
                  <a:gd name="T38" fmla="*/ 156230 w 43"/>
                  <a:gd name="T39" fmla="*/ 429980 h 122"/>
                  <a:gd name="T40" fmla="*/ 179171 w 43"/>
                  <a:gd name="T41" fmla="*/ 386441 h 122"/>
                  <a:gd name="T42" fmla="*/ 214459 w 43"/>
                  <a:gd name="T43" fmla="*/ 354797 h 122"/>
                  <a:gd name="T44" fmla="*/ 223582 w 43"/>
                  <a:gd name="T45" fmla="*/ 346867 h 122"/>
                  <a:gd name="T46" fmla="*/ 229417 w 43"/>
                  <a:gd name="T47" fmla="*/ 317830 h 122"/>
                  <a:gd name="T48" fmla="*/ 236413 w 43"/>
                  <a:gd name="T49" fmla="*/ 304452 h 122"/>
                  <a:gd name="T50" fmla="*/ 236413 w 43"/>
                  <a:gd name="T51" fmla="*/ 253172 h 122"/>
                  <a:gd name="T52" fmla="*/ 260008 w 43"/>
                  <a:gd name="T53" fmla="*/ 229923 h 122"/>
                  <a:gd name="T54" fmla="*/ 265737 w 43"/>
                  <a:gd name="T55" fmla="*/ 221985 h 122"/>
                  <a:gd name="T56" fmla="*/ 265737 w 43"/>
                  <a:gd name="T57" fmla="*/ 216591 h 122"/>
                  <a:gd name="T58" fmla="*/ 265737 w 43"/>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39" y="0"/>
                      <a:pt x="39" y="1"/>
                    </a:cubicBezTo>
                    <a:cubicBezTo>
                      <a:pt x="39" y="1"/>
                      <a:pt x="39" y="3"/>
                      <a:pt x="38" y="6"/>
                    </a:cubicBezTo>
                    <a:cubicBezTo>
                      <a:pt x="37" y="11"/>
                      <a:pt x="37" y="18"/>
                      <a:pt x="37" y="24"/>
                    </a:cubicBezTo>
                    <a:cubicBezTo>
                      <a:pt x="37" y="27"/>
                      <a:pt x="37" y="29"/>
                      <a:pt x="37" y="30"/>
                    </a:cubicBezTo>
                    <a:cubicBezTo>
                      <a:pt x="30" y="35"/>
                      <a:pt x="33" y="38"/>
                      <a:pt x="31" y="48"/>
                    </a:cubicBezTo>
                    <a:cubicBezTo>
                      <a:pt x="31" y="48"/>
                      <a:pt x="31" y="48"/>
                      <a:pt x="31" y="48"/>
                    </a:cubicBezTo>
                    <a:cubicBezTo>
                      <a:pt x="31" y="49"/>
                      <a:pt x="31" y="51"/>
                      <a:pt x="30" y="52"/>
                    </a:cubicBezTo>
                    <a:cubicBezTo>
                      <a:pt x="27" y="54"/>
                      <a:pt x="23" y="58"/>
                      <a:pt x="20" y="64"/>
                    </a:cubicBezTo>
                    <a:cubicBezTo>
                      <a:pt x="19" y="65"/>
                      <a:pt x="19" y="66"/>
                      <a:pt x="18" y="68"/>
                    </a:cubicBezTo>
                    <a:cubicBezTo>
                      <a:pt x="15" y="72"/>
                      <a:pt x="12" y="77"/>
                      <a:pt x="10" y="82"/>
                    </a:cubicBezTo>
                    <a:cubicBezTo>
                      <a:pt x="4" y="95"/>
                      <a:pt x="0" y="109"/>
                      <a:pt x="0" y="120"/>
                    </a:cubicBezTo>
                    <a:cubicBezTo>
                      <a:pt x="0" y="121"/>
                      <a:pt x="1" y="122"/>
                      <a:pt x="2" y="122"/>
                    </a:cubicBezTo>
                    <a:cubicBezTo>
                      <a:pt x="3" y="122"/>
                      <a:pt x="4" y="121"/>
                      <a:pt x="4" y="121"/>
                    </a:cubicBezTo>
                    <a:cubicBezTo>
                      <a:pt x="4" y="119"/>
                      <a:pt x="5" y="117"/>
                      <a:pt x="6" y="115"/>
                    </a:cubicBezTo>
                    <a:cubicBezTo>
                      <a:pt x="7" y="112"/>
                      <a:pt x="8" y="108"/>
                      <a:pt x="9" y="104"/>
                    </a:cubicBezTo>
                    <a:cubicBezTo>
                      <a:pt x="10" y="98"/>
                      <a:pt x="12" y="91"/>
                      <a:pt x="15" y="85"/>
                    </a:cubicBezTo>
                    <a:cubicBezTo>
                      <a:pt x="17" y="80"/>
                      <a:pt x="20" y="76"/>
                      <a:pt x="22" y="72"/>
                    </a:cubicBezTo>
                    <a:cubicBezTo>
                      <a:pt x="23" y="71"/>
                      <a:pt x="24" y="69"/>
                      <a:pt x="25" y="68"/>
                    </a:cubicBezTo>
                    <a:cubicBezTo>
                      <a:pt x="26" y="66"/>
                      <a:pt x="28" y="63"/>
                      <a:pt x="29" y="61"/>
                    </a:cubicBezTo>
                    <a:cubicBezTo>
                      <a:pt x="31" y="58"/>
                      <a:pt x="33" y="57"/>
                      <a:pt x="35" y="56"/>
                    </a:cubicBezTo>
                    <a:cubicBezTo>
                      <a:pt x="35" y="56"/>
                      <a:pt x="36" y="55"/>
                      <a:pt x="36" y="55"/>
                    </a:cubicBezTo>
                    <a:cubicBezTo>
                      <a:pt x="37" y="50"/>
                      <a:pt x="37" y="50"/>
                      <a:pt x="37" y="50"/>
                    </a:cubicBezTo>
                    <a:cubicBezTo>
                      <a:pt x="37" y="49"/>
                      <a:pt x="38" y="48"/>
                      <a:pt x="38" y="48"/>
                    </a:cubicBezTo>
                    <a:cubicBezTo>
                      <a:pt x="38" y="44"/>
                      <a:pt x="37" y="41"/>
                      <a:pt x="38" y="40"/>
                    </a:cubicBezTo>
                    <a:cubicBezTo>
                      <a:pt x="38" y="38"/>
                      <a:pt x="39" y="37"/>
                      <a:pt x="42" y="36"/>
                    </a:cubicBezTo>
                    <a:cubicBezTo>
                      <a:pt x="43" y="35"/>
                      <a:pt x="43" y="35"/>
                      <a:pt x="43" y="35"/>
                    </a:cubicBezTo>
                    <a:cubicBezTo>
                      <a:pt x="43" y="34"/>
                      <a:pt x="43" y="34"/>
                      <a:pt x="43" y="34"/>
                    </a:cubicBezTo>
                    <a:lnTo>
                      <a:pt x="43" y="2"/>
                    </a:lnTo>
                    <a:close/>
                  </a:path>
                </a:pathLst>
              </a:custGeom>
              <a:solidFill>
                <a:srgbClr val="B7D49E"/>
              </a:solidFill>
              <a:ln w="9525">
                <a:noFill/>
                <a:round/>
                <a:headEnd/>
                <a:tailEnd/>
              </a:ln>
            </p:spPr>
            <p:txBody>
              <a:bodyPr/>
              <a:lstStyle/>
              <a:p>
                <a:endParaRPr lang="en-US"/>
              </a:p>
            </p:txBody>
          </p:sp>
          <p:sp>
            <p:nvSpPr>
              <p:cNvPr id="29223" name="Freeform 1394"/>
              <p:cNvSpPr>
                <a:spLocks/>
              </p:cNvSpPr>
              <p:nvPr/>
            </p:nvSpPr>
            <p:spPr bwMode="auto">
              <a:xfrm>
                <a:off x="1510" y="2198"/>
                <a:ext cx="89" cy="253"/>
              </a:xfrm>
              <a:custGeom>
                <a:avLst/>
                <a:gdLst>
                  <a:gd name="T0" fmla="*/ 265737 w 43"/>
                  <a:gd name="T1" fmla="*/ 12003 h 122"/>
                  <a:gd name="T2" fmla="*/ 253696 w 43"/>
                  <a:gd name="T3" fmla="*/ 0 h 122"/>
                  <a:gd name="T4" fmla="*/ 242455 w 43"/>
                  <a:gd name="T5" fmla="*/ 5788 h 122"/>
                  <a:gd name="T6" fmla="*/ 236413 w 43"/>
                  <a:gd name="T7" fmla="*/ 36967 h 122"/>
                  <a:gd name="T8" fmla="*/ 229417 w 43"/>
                  <a:gd name="T9" fmla="*/ 153262 h 122"/>
                  <a:gd name="T10" fmla="*/ 229417 w 43"/>
                  <a:gd name="T11" fmla="*/ 190165 h 122"/>
                  <a:gd name="T12" fmla="*/ 190253 w 43"/>
                  <a:gd name="T13" fmla="*/ 304452 h 122"/>
                  <a:gd name="T14" fmla="*/ 190253 w 43"/>
                  <a:gd name="T15" fmla="*/ 304452 h 122"/>
                  <a:gd name="T16" fmla="*/ 184534 w 43"/>
                  <a:gd name="T17" fmla="*/ 329682 h 122"/>
                  <a:gd name="T18" fmla="*/ 122572 w 43"/>
                  <a:gd name="T19" fmla="*/ 405553 h 122"/>
                  <a:gd name="T20" fmla="*/ 110842 w 43"/>
                  <a:gd name="T21" fmla="*/ 429980 h 122"/>
                  <a:gd name="T22" fmla="*/ 62031 w 43"/>
                  <a:gd name="T23" fmla="*/ 519233 h 122"/>
                  <a:gd name="T24" fmla="*/ 0 w 43"/>
                  <a:gd name="T25" fmla="*/ 759017 h 122"/>
                  <a:gd name="T26" fmla="*/ 11686 w 43"/>
                  <a:gd name="T27" fmla="*/ 772370 h 122"/>
                  <a:gd name="T28" fmla="*/ 24187 w 43"/>
                  <a:gd name="T29" fmla="*/ 766190 h 122"/>
                  <a:gd name="T30" fmla="*/ 36469 w 43"/>
                  <a:gd name="T31" fmla="*/ 726575 h 122"/>
                  <a:gd name="T32" fmla="*/ 56596 w 43"/>
                  <a:gd name="T33" fmla="*/ 659107 h 122"/>
                  <a:gd name="T34" fmla="*/ 91920 w 43"/>
                  <a:gd name="T35" fmla="*/ 537024 h 122"/>
                  <a:gd name="T36" fmla="*/ 137348 w 43"/>
                  <a:gd name="T37" fmla="*/ 454556 h 122"/>
                  <a:gd name="T38" fmla="*/ 156230 w 43"/>
                  <a:gd name="T39" fmla="*/ 429980 h 122"/>
                  <a:gd name="T40" fmla="*/ 179171 w 43"/>
                  <a:gd name="T41" fmla="*/ 386441 h 122"/>
                  <a:gd name="T42" fmla="*/ 214459 w 43"/>
                  <a:gd name="T43" fmla="*/ 354797 h 122"/>
                  <a:gd name="T44" fmla="*/ 223582 w 43"/>
                  <a:gd name="T45" fmla="*/ 346867 h 122"/>
                  <a:gd name="T46" fmla="*/ 229417 w 43"/>
                  <a:gd name="T47" fmla="*/ 317830 h 122"/>
                  <a:gd name="T48" fmla="*/ 236413 w 43"/>
                  <a:gd name="T49" fmla="*/ 304452 h 122"/>
                  <a:gd name="T50" fmla="*/ 236413 w 43"/>
                  <a:gd name="T51" fmla="*/ 253172 h 122"/>
                  <a:gd name="T52" fmla="*/ 260008 w 43"/>
                  <a:gd name="T53" fmla="*/ 229923 h 122"/>
                  <a:gd name="T54" fmla="*/ 265737 w 43"/>
                  <a:gd name="T55" fmla="*/ 221985 h 122"/>
                  <a:gd name="T56" fmla="*/ 265737 w 43"/>
                  <a:gd name="T57" fmla="*/ 216591 h 122"/>
                  <a:gd name="T58" fmla="*/ 265737 w 43"/>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39" y="0"/>
                      <a:pt x="39" y="1"/>
                    </a:cubicBezTo>
                    <a:cubicBezTo>
                      <a:pt x="39" y="1"/>
                      <a:pt x="38" y="3"/>
                      <a:pt x="38" y="6"/>
                    </a:cubicBezTo>
                    <a:cubicBezTo>
                      <a:pt x="37" y="11"/>
                      <a:pt x="37" y="19"/>
                      <a:pt x="37" y="24"/>
                    </a:cubicBezTo>
                    <a:cubicBezTo>
                      <a:pt x="37" y="27"/>
                      <a:pt x="37" y="29"/>
                      <a:pt x="37" y="30"/>
                    </a:cubicBezTo>
                    <a:cubicBezTo>
                      <a:pt x="30" y="35"/>
                      <a:pt x="33" y="38"/>
                      <a:pt x="31" y="48"/>
                    </a:cubicBezTo>
                    <a:cubicBezTo>
                      <a:pt x="31" y="48"/>
                      <a:pt x="31" y="48"/>
                      <a:pt x="31" y="48"/>
                    </a:cubicBezTo>
                    <a:cubicBezTo>
                      <a:pt x="31" y="49"/>
                      <a:pt x="31" y="51"/>
                      <a:pt x="30" y="52"/>
                    </a:cubicBezTo>
                    <a:cubicBezTo>
                      <a:pt x="27" y="54"/>
                      <a:pt x="23" y="58"/>
                      <a:pt x="20" y="64"/>
                    </a:cubicBezTo>
                    <a:cubicBezTo>
                      <a:pt x="19" y="65"/>
                      <a:pt x="19" y="66"/>
                      <a:pt x="18" y="68"/>
                    </a:cubicBezTo>
                    <a:cubicBezTo>
                      <a:pt x="15" y="72"/>
                      <a:pt x="12" y="77"/>
                      <a:pt x="10" y="82"/>
                    </a:cubicBezTo>
                    <a:cubicBezTo>
                      <a:pt x="4" y="95"/>
                      <a:pt x="0" y="109"/>
                      <a:pt x="0" y="120"/>
                    </a:cubicBezTo>
                    <a:cubicBezTo>
                      <a:pt x="0" y="121"/>
                      <a:pt x="1" y="122"/>
                      <a:pt x="2" y="122"/>
                    </a:cubicBezTo>
                    <a:cubicBezTo>
                      <a:pt x="3" y="122"/>
                      <a:pt x="4" y="121"/>
                      <a:pt x="4" y="121"/>
                    </a:cubicBezTo>
                    <a:cubicBezTo>
                      <a:pt x="4" y="119"/>
                      <a:pt x="5" y="117"/>
                      <a:pt x="6" y="115"/>
                    </a:cubicBezTo>
                    <a:cubicBezTo>
                      <a:pt x="7" y="112"/>
                      <a:pt x="8" y="108"/>
                      <a:pt x="9" y="104"/>
                    </a:cubicBezTo>
                    <a:cubicBezTo>
                      <a:pt x="10" y="97"/>
                      <a:pt x="12" y="91"/>
                      <a:pt x="15" y="85"/>
                    </a:cubicBezTo>
                    <a:cubicBezTo>
                      <a:pt x="17" y="80"/>
                      <a:pt x="19" y="76"/>
                      <a:pt x="22" y="72"/>
                    </a:cubicBezTo>
                    <a:cubicBezTo>
                      <a:pt x="23" y="71"/>
                      <a:pt x="24" y="69"/>
                      <a:pt x="25" y="68"/>
                    </a:cubicBezTo>
                    <a:cubicBezTo>
                      <a:pt x="26" y="66"/>
                      <a:pt x="28" y="63"/>
                      <a:pt x="29" y="61"/>
                    </a:cubicBezTo>
                    <a:cubicBezTo>
                      <a:pt x="31" y="58"/>
                      <a:pt x="33" y="57"/>
                      <a:pt x="35" y="56"/>
                    </a:cubicBezTo>
                    <a:cubicBezTo>
                      <a:pt x="35" y="56"/>
                      <a:pt x="36" y="55"/>
                      <a:pt x="36" y="55"/>
                    </a:cubicBezTo>
                    <a:cubicBezTo>
                      <a:pt x="37" y="50"/>
                      <a:pt x="37" y="50"/>
                      <a:pt x="37" y="50"/>
                    </a:cubicBezTo>
                    <a:cubicBezTo>
                      <a:pt x="37" y="49"/>
                      <a:pt x="37" y="48"/>
                      <a:pt x="38" y="48"/>
                    </a:cubicBezTo>
                    <a:cubicBezTo>
                      <a:pt x="38" y="44"/>
                      <a:pt x="37" y="41"/>
                      <a:pt x="38" y="40"/>
                    </a:cubicBezTo>
                    <a:cubicBezTo>
                      <a:pt x="38" y="38"/>
                      <a:pt x="39" y="37"/>
                      <a:pt x="42" y="36"/>
                    </a:cubicBezTo>
                    <a:cubicBezTo>
                      <a:pt x="43" y="35"/>
                      <a:pt x="43" y="35"/>
                      <a:pt x="43" y="35"/>
                    </a:cubicBezTo>
                    <a:cubicBezTo>
                      <a:pt x="43" y="34"/>
                      <a:pt x="43" y="34"/>
                      <a:pt x="43" y="34"/>
                    </a:cubicBezTo>
                    <a:lnTo>
                      <a:pt x="43" y="2"/>
                    </a:lnTo>
                    <a:close/>
                  </a:path>
                </a:pathLst>
              </a:custGeom>
              <a:solidFill>
                <a:srgbClr val="B8D59F"/>
              </a:solidFill>
              <a:ln w="9525">
                <a:noFill/>
                <a:round/>
                <a:headEnd/>
                <a:tailEnd/>
              </a:ln>
            </p:spPr>
            <p:txBody>
              <a:bodyPr/>
              <a:lstStyle/>
              <a:p>
                <a:endParaRPr lang="en-US"/>
              </a:p>
            </p:txBody>
          </p:sp>
          <p:sp>
            <p:nvSpPr>
              <p:cNvPr id="29224" name="Freeform 1395"/>
              <p:cNvSpPr>
                <a:spLocks/>
              </p:cNvSpPr>
              <p:nvPr/>
            </p:nvSpPr>
            <p:spPr bwMode="auto">
              <a:xfrm>
                <a:off x="1512" y="2198"/>
                <a:ext cx="87" cy="253"/>
              </a:xfrm>
              <a:custGeom>
                <a:avLst/>
                <a:gdLst>
                  <a:gd name="T0" fmla="*/ 261967 w 42"/>
                  <a:gd name="T1" fmla="*/ 12003 h 122"/>
                  <a:gd name="T2" fmla="*/ 249872 w 42"/>
                  <a:gd name="T3" fmla="*/ 0 h 122"/>
                  <a:gd name="T4" fmla="*/ 238591 w 42"/>
                  <a:gd name="T5" fmla="*/ 5788 h 122"/>
                  <a:gd name="T6" fmla="*/ 232565 w 42"/>
                  <a:gd name="T7" fmla="*/ 36967 h 122"/>
                  <a:gd name="T8" fmla="*/ 225465 w 42"/>
                  <a:gd name="T9" fmla="*/ 153262 h 122"/>
                  <a:gd name="T10" fmla="*/ 225465 w 42"/>
                  <a:gd name="T11" fmla="*/ 190165 h 122"/>
                  <a:gd name="T12" fmla="*/ 186029 w 42"/>
                  <a:gd name="T13" fmla="*/ 304452 h 122"/>
                  <a:gd name="T14" fmla="*/ 186029 w 42"/>
                  <a:gd name="T15" fmla="*/ 304452 h 122"/>
                  <a:gd name="T16" fmla="*/ 180355 w 42"/>
                  <a:gd name="T17" fmla="*/ 329682 h 122"/>
                  <a:gd name="T18" fmla="*/ 118036 w 42"/>
                  <a:gd name="T19" fmla="*/ 405553 h 122"/>
                  <a:gd name="T20" fmla="*/ 106026 w 42"/>
                  <a:gd name="T21" fmla="*/ 429980 h 122"/>
                  <a:gd name="T22" fmla="*/ 56948 w 42"/>
                  <a:gd name="T23" fmla="*/ 519233 h 122"/>
                  <a:gd name="T24" fmla="*/ 0 w 42"/>
                  <a:gd name="T25" fmla="*/ 759017 h 122"/>
                  <a:gd name="T26" fmla="*/ 5759 w 42"/>
                  <a:gd name="T27" fmla="*/ 772370 h 122"/>
                  <a:gd name="T28" fmla="*/ 17696 w 42"/>
                  <a:gd name="T29" fmla="*/ 766190 h 122"/>
                  <a:gd name="T30" fmla="*/ 30966 w 42"/>
                  <a:gd name="T31" fmla="*/ 726575 h 122"/>
                  <a:gd name="T32" fmla="*/ 51185 w 42"/>
                  <a:gd name="T33" fmla="*/ 659107 h 122"/>
                  <a:gd name="T34" fmla="*/ 87068 w 42"/>
                  <a:gd name="T35" fmla="*/ 537024 h 122"/>
                  <a:gd name="T36" fmla="*/ 132870 w 42"/>
                  <a:gd name="T37" fmla="*/ 454556 h 122"/>
                  <a:gd name="T38" fmla="*/ 150879 w 42"/>
                  <a:gd name="T39" fmla="*/ 429980 h 122"/>
                  <a:gd name="T40" fmla="*/ 174911 w 42"/>
                  <a:gd name="T41" fmla="*/ 386441 h 122"/>
                  <a:gd name="T42" fmla="*/ 210434 w 42"/>
                  <a:gd name="T43" fmla="*/ 354797 h 122"/>
                  <a:gd name="T44" fmla="*/ 219625 w 42"/>
                  <a:gd name="T45" fmla="*/ 346867 h 122"/>
                  <a:gd name="T46" fmla="*/ 225465 w 42"/>
                  <a:gd name="T47" fmla="*/ 317830 h 122"/>
                  <a:gd name="T48" fmla="*/ 225465 w 42"/>
                  <a:gd name="T49" fmla="*/ 304452 h 122"/>
                  <a:gd name="T50" fmla="*/ 232565 w 42"/>
                  <a:gd name="T51" fmla="*/ 253172 h 122"/>
                  <a:gd name="T52" fmla="*/ 256281 w 42"/>
                  <a:gd name="T53" fmla="*/ 229923 h 122"/>
                  <a:gd name="T54" fmla="*/ 261967 w 42"/>
                  <a:gd name="T55" fmla="*/ 221985 h 122"/>
                  <a:gd name="T56" fmla="*/ 261967 w 42"/>
                  <a:gd name="T57" fmla="*/ 216591 h 122"/>
                  <a:gd name="T58" fmla="*/ 261967 w 42"/>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2" y="2"/>
                    </a:moveTo>
                    <a:cubicBezTo>
                      <a:pt x="42" y="1"/>
                      <a:pt x="41" y="0"/>
                      <a:pt x="40" y="0"/>
                    </a:cubicBezTo>
                    <a:cubicBezTo>
                      <a:pt x="39" y="0"/>
                      <a:pt x="38" y="0"/>
                      <a:pt x="38" y="1"/>
                    </a:cubicBezTo>
                    <a:cubicBezTo>
                      <a:pt x="38" y="1"/>
                      <a:pt x="37" y="3"/>
                      <a:pt x="37" y="6"/>
                    </a:cubicBezTo>
                    <a:cubicBezTo>
                      <a:pt x="36" y="11"/>
                      <a:pt x="36" y="19"/>
                      <a:pt x="36" y="24"/>
                    </a:cubicBezTo>
                    <a:cubicBezTo>
                      <a:pt x="36" y="27"/>
                      <a:pt x="36" y="30"/>
                      <a:pt x="36" y="30"/>
                    </a:cubicBezTo>
                    <a:cubicBezTo>
                      <a:pt x="29" y="35"/>
                      <a:pt x="32" y="38"/>
                      <a:pt x="30" y="48"/>
                    </a:cubicBezTo>
                    <a:cubicBezTo>
                      <a:pt x="30" y="48"/>
                      <a:pt x="30" y="48"/>
                      <a:pt x="30" y="48"/>
                    </a:cubicBezTo>
                    <a:cubicBezTo>
                      <a:pt x="30" y="49"/>
                      <a:pt x="30" y="51"/>
                      <a:pt x="29" y="52"/>
                    </a:cubicBezTo>
                    <a:cubicBezTo>
                      <a:pt x="26" y="54"/>
                      <a:pt x="22" y="59"/>
                      <a:pt x="19" y="64"/>
                    </a:cubicBezTo>
                    <a:cubicBezTo>
                      <a:pt x="18" y="65"/>
                      <a:pt x="18" y="66"/>
                      <a:pt x="17" y="68"/>
                    </a:cubicBezTo>
                    <a:cubicBezTo>
                      <a:pt x="14" y="72"/>
                      <a:pt x="11" y="77"/>
                      <a:pt x="9" y="82"/>
                    </a:cubicBezTo>
                    <a:cubicBezTo>
                      <a:pt x="3" y="95"/>
                      <a:pt x="0" y="110"/>
                      <a:pt x="0" y="120"/>
                    </a:cubicBezTo>
                    <a:cubicBezTo>
                      <a:pt x="0" y="121"/>
                      <a:pt x="0" y="122"/>
                      <a:pt x="1" y="122"/>
                    </a:cubicBezTo>
                    <a:cubicBezTo>
                      <a:pt x="2" y="122"/>
                      <a:pt x="3" y="121"/>
                      <a:pt x="3" y="121"/>
                    </a:cubicBezTo>
                    <a:cubicBezTo>
                      <a:pt x="3" y="119"/>
                      <a:pt x="4" y="117"/>
                      <a:pt x="5" y="115"/>
                    </a:cubicBezTo>
                    <a:cubicBezTo>
                      <a:pt x="6" y="112"/>
                      <a:pt x="7" y="108"/>
                      <a:pt x="8" y="104"/>
                    </a:cubicBezTo>
                    <a:cubicBezTo>
                      <a:pt x="9" y="97"/>
                      <a:pt x="11" y="91"/>
                      <a:pt x="14" y="85"/>
                    </a:cubicBezTo>
                    <a:cubicBezTo>
                      <a:pt x="16" y="80"/>
                      <a:pt x="18" y="76"/>
                      <a:pt x="21" y="72"/>
                    </a:cubicBezTo>
                    <a:cubicBezTo>
                      <a:pt x="22" y="71"/>
                      <a:pt x="23" y="69"/>
                      <a:pt x="24" y="68"/>
                    </a:cubicBezTo>
                    <a:cubicBezTo>
                      <a:pt x="25" y="66"/>
                      <a:pt x="27" y="63"/>
                      <a:pt x="28" y="61"/>
                    </a:cubicBezTo>
                    <a:cubicBezTo>
                      <a:pt x="30" y="58"/>
                      <a:pt x="32" y="57"/>
                      <a:pt x="34" y="56"/>
                    </a:cubicBezTo>
                    <a:cubicBezTo>
                      <a:pt x="34" y="56"/>
                      <a:pt x="35" y="55"/>
                      <a:pt x="35" y="55"/>
                    </a:cubicBezTo>
                    <a:cubicBezTo>
                      <a:pt x="36" y="50"/>
                      <a:pt x="36" y="50"/>
                      <a:pt x="36" y="50"/>
                    </a:cubicBezTo>
                    <a:cubicBezTo>
                      <a:pt x="36" y="49"/>
                      <a:pt x="36" y="48"/>
                      <a:pt x="36" y="48"/>
                    </a:cubicBezTo>
                    <a:cubicBezTo>
                      <a:pt x="37" y="44"/>
                      <a:pt x="36" y="41"/>
                      <a:pt x="37" y="40"/>
                    </a:cubicBezTo>
                    <a:cubicBezTo>
                      <a:pt x="37" y="38"/>
                      <a:pt x="38" y="37"/>
                      <a:pt x="41" y="36"/>
                    </a:cubicBezTo>
                    <a:cubicBezTo>
                      <a:pt x="42" y="35"/>
                      <a:pt x="42" y="35"/>
                      <a:pt x="42" y="35"/>
                    </a:cubicBezTo>
                    <a:cubicBezTo>
                      <a:pt x="42" y="34"/>
                      <a:pt x="42" y="34"/>
                      <a:pt x="42" y="34"/>
                    </a:cubicBezTo>
                    <a:lnTo>
                      <a:pt x="42" y="2"/>
                    </a:lnTo>
                    <a:close/>
                  </a:path>
                </a:pathLst>
              </a:custGeom>
              <a:solidFill>
                <a:srgbClr val="B9D5A0"/>
              </a:solidFill>
              <a:ln w="9525">
                <a:noFill/>
                <a:round/>
                <a:headEnd/>
                <a:tailEnd/>
              </a:ln>
            </p:spPr>
            <p:txBody>
              <a:bodyPr/>
              <a:lstStyle/>
              <a:p>
                <a:endParaRPr lang="en-US"/>
              </a:p>
            </p:txBody>
          </p:sp>
          <p:sp>
            <p:nvSpPr>
              <p:cNvPr id="29225" name="Freeform 1396"/>
              <p:cNvSpPr>
                <a:spLocks/>
              </p:cNvSpPr>
              <p:nvPr/>
            </p:nvSpPr>
            <p:spPr bwMode="auto">
              <a:xfrm>
                <a:off x="1512" y="2198"/>
                <a:ext cx="87" cy="253"/>
              </a:xfrm>
              <a:custGeom>
                <a:avLst/>
                <a:gdLst>
                  <a:gd name="T0" fmla="*/ 261967 w 42"/>
                  <a:gd name="T1" fmla="*/ 12003 h 122"/>
                  <a:gd name="T2" fmla="*/ 249872 w 42"/>
                  <a:gd name="T3" fmla="*/ 0 h 122"/>
                  <a:gd name="T4" fmla="*/ 238591 w 42"/>
                  <a:gd name="T5" fmla="*/ 5788 h 122"/>
                  <a:gd name="T6" fmla="*/ 232565 w 42"/>
                  <a:gd name="T7" fmla="*/ 36967 h 122"/>
                  <a:gd name="T8" fmla="*/ 225465 w 42"/>
                  <a:gd name="T9" fmla="*/ 153262 h 122"/>
                  <a:gd name="T10" fmla="*/ 225465 w 42"/>
                  <a:gd name="T11" fmla="*/ 195563 h 122"/>
                  <a:gd name="T12" fmla="*/ 186029 w 42"/>
                  <a:gd name="T13" fmla="*/ 304452 h 122"/>
                  <a:gd name="T14" fmla="*/ 186029 w 42"/>
                  <a:gd name="T15" fmla="*/ 304452 h 122"/>
                  <a:gd name="T16" fmla="*/ 180355 w 42"/>
                  <a:gd name="T17" fmla="*/ 329682 h 122"/>
                  <a:gd name="T18" fmla="*/ 118036 w 42"/>
                  <a:gd name="T19" fmla="*/ 405553 h 122"/>
                  <a:gd name="T20" fmla="*/ 106026 w 42"/>
                  <a:gd name="T21" fmla="*/ 429980 h 122"/>
                  <a:gd name="T22" fmla="*/ 56948 w 42"/>
                  <a:gd name="T23" fmla="*/ 519233 h 122"/>
                  <a:gd name="T24" fmla="*/ 0 w 42"/>
                  <a:gd name="T25" fmla="*/ 759017 h 122"/>
                  <a:gd name="T26" fmla="*/ 5759 w 42"/>
                  <a:gd name="T27" fmla="*/ 772370 h 122"/>
                  <a:gd name="T28" fmla="*/ 17696 w 42"/>
                  <a:gd name="T29" fmla="*/ 766190 h 122"/>
                  <a:gd name="T30" fmla="*/ 30966 w 42"/>
                  <a:gd name="T31" fmla="*/ 726575 h 122"/>
                  <a:gd name="T32" fmla="*/ 51185 w 42"/>
                  <a:gd name="T33" fmla="*/ 653319 h 122"/>
                  <a:gd name="T34" fmla="*/ 87068 w 42"/>
                  <a:gd name="T35" fmla="*/ 537024 h 122"/>
                  <a:gd name="T36" fmla="*/ 132870 w 42"/>
                  <a:gd name="T37" fmla="*/ 454556 h 122"/>
                  <a:gd name="T38" fmla="*/ 150879 w 42"/>
                  <a:gd name="T39" fmla="*/ 429980 h 122"/>
                  <a:gd name="T40" fmla="*/ 174911 w 42"/>
                  <a:gd name="T41" fmla="*/ 386441 h 122"/>
                  <a:gd name="T42" fmla="*/ 210434 w 42"/>
                  <a:gd name="T43" fmla="*/ 354797 h 122"/>
                  <a:gd name="T44" fmla="*/ 219625 w 42"/>
                  <a:gd name="T45" fmla="*/ 346867 h 122"/>
                  <a:gd name="T46" fmla="*/ 225465 w 42"/>
                  <a:gd name="T47" fmla="*/ 317830 h 122"/>
                  <a:gd name="T48" fmla="*/ 225465 w 42"/>
                  <a:gd name="T49" fmla="*/ 304452 h 122"/>
                  <a:gd name="T50" fmla="*/ 232565 w 42"/>
                  <a:gd name="T51" fmla="*/ 253172 h 122"/>
                  <a:gd name="T52" fmla="*/ 256281 w 42"/>
                  <a:gd name="T53" fmla="*/ 229923 h 122"/>
                  <a:gd name="T54" fmla="*/ 261967 w 42"/>
                  <a:gd name="T55" fmla="*/ 221985 h 122"/>
                  <a:gd name="T56" fmla="*/ 261967 w 42"/>
                  <a:gd name="T57" fmla="*/ 216591 h 122"/>
                  <a:gd name="T58" fmla="*/ 261967 w 42"/>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2" y="2"/>
                    </a:moveTo>
                    <a:cubicBezTo>
                      <a:pt x="42" y="1"/>
                      <a:pt x="41" y="0"/>
                      <a:pt x="40" y="0"/>
                    </a:cubicBezTo>
                    <a:cubicBezTo>
                      <a:pt x="39" y="0"/>
                      <a:pt x="38" y="0"/>
                      <a:pt x="38" y="1"/>
                    </a:cubicBezTo>
                    <a:cubicBezTo>
                      <a:pt x="38" y="1"/>
                      <a:pt x="37" y="3"/>
                      <a:pt x="37" y="6"/>
                    </a:cubicBezTo>
                    <a:cubicBezTo>
                      <a:pt x="37" y="11"/>
                      <a:pt x="36" y="19"/>
                      <a:pt x="36" y="24"/>
                    </a:cubicBezTo>
                    <a:cubicBezTo>
                      <a:pt x="36" y="27"/>
                      <a:pt x="36" y="30"/>
                      <a:pt x="36" y="31"/>
                    </a:cubicBezTo>
                    <a:cubicBezTo>
                      <a:pt x="29" y="35"/>
                      <a:pt x="32" y="39"/>
                      <a:pt x="30" y="48"/>
                    </a:cubicBezTo>
                    <a:cubicBezTo>
                      <a:pt x="30" y="48"/>
                      <a:pt x="30" y="48"/>
                      <a:pt x="30" y="48"/>
                    </a:cubicBezTo>
                    <a:cubicBezTo>
                      <a:pt x="30" y="49"/>
                      <a:pt x="30" y="51"/>
                      <a:pt x="29" y="52"/>
                    </a:cubicBezTo>
                    <a:cubicBezTo>
                      <a:pt x="26" y="54"/>
                      <a:pt x="22" y="59"/>
                      <a:pt x="19" y="64"/>
                    </a:cubicBezTo>
                    <a:cubicBezTo>
                      <a:pt x="18" y="65"/>
                      <a:pt x="18" y="66"/>
                      <a:pt x="17" y="68"/>
                    </a:cubicBezTo>
                    <a:cubicBezTo>
                      <a:pt x="14" y="72"/>
                      <a:pt x="11" y="77"/>
                      <a:pt x="9" y="82"/>
                    </a:cubicBezTo>
                    <a:cubicBezTo>
                      <a:pt x="3" y="95"/>
                      <a:pt x="0" y="110"/>
                      <a:pt x="0" y="120"/>
                    </a:cubicBezTo>
                    <a:cubicBezTo>
                      <a:pt x="0" y="121"/>
                      <a:pt x="0" y="122"/>
                      <a:pt x="1" y="122"/>
                    </a:cubicBezTo>
                    <a:cubicBezTo>
                      <a:pt x="2" y="122"/>
                      <a:pt x="3" y="121"/>
                      <a:pt x="3" y="121"/>
                    </a:cubicBezTo>
                    <a:cubicBezTo>
                      <a:pt x="3" y="119"/>
                      <a:pt x="4" y="117"/>
                      <a:pt x="5" y="115"/>
                    </a:cubicBezTo>
                    <a:cubicBezTo>
                      <a:pt x="6" y="112"/>
                      <a:pt x="7" y="108"/>
                      <a:pt x="8" y="103"/>
                    </a:cubicBezTo>
                    <a:cubicBezTo>
                      <a:pt x="9" y="97"/>
                      <a:pt x="11" y="91"/>
                      <a:pt x="14" y="85"/>
                    </a:cubicBezTo>
                    <a:cubicBezTo>
                      <a:pt x="16" y="80"/>
                      <a:pt x="18" y="76"/>
                      <a:pt x="21" y="72"/>
                    </a:cubicBezTo>
                    <a:cubicBezTo>
                      <a:pt x="22" y="71"/>
                      <a:pt x="23" y="69"/>
                      <a:pt x="24" y="68"/>
                    </a:cubicBezTo>
                    <a:cubicBezTo>
                      <a:pt x="25" y="66"/>
                      <a:pt x="27" y="63"/>
                      <a:pt x="28" y="61"/>
                    </a:cubicBezTo>
                    <a:cubicBezTo>
                      <a:pt x="30" y="58"/>
                      <a:pt x="32" y="57"/>
                      <a:pt x="34" y="56"/>
                    </a:cubicBezTo>
                    <a:cubicBezTo>
                      <a:pt x="34" y="56"/>
                      <a:pt x="35" y="55"/>
                      <a:pt x="35" y="55"/>
                    </a:cubicBezTo>
                    <a:cubicBezTo>
                      <a:pt x="36" y="50"/>
                      <a:pt x="36" y="50"/>
                      <a:pt x="36" y="50"/>
                    </a:cubicBezTo>
                    <a:cubicBezTo>
                      <a:pt x="36" y="49"/>
                      <a:pt x="36" y="48"/>
                      <a:pt x="36" y="48"/>
                    </a:cubicBezTo>
                    <a:cubicBezTo>
                      <a:pt x="37" y="44"/>
                      <a:pt x="36" y="41"/>
                      <a:pt x="37" y="40"/>
                    </a:cubicBezTo>
                    <a:cubicBezTo>
                      <a:pt x="37" y="38"/>
                      <a:pt x="38" y="37"/>
                      <a:pt x="41" y="36"/>
                    </a:cubicBezTo>
                    <a:cubicBezTo>
                      <a:pt x="42" y="35"/>
                      <a:pt x="42" y="35"/>
                      <a:pt x="42" y="35"/>
                    </a:cubicBezTo>
                    <a:cubicBezTo>
                      <a:pt x="42" y="34"/>
                      <a:pt x="42" y="34"/>
                      <a:pt x="42" y="34"/>
                    </a:cubicBezTo>
                    <a:lnTo>
                      <a:pt x="42" y="2"/>
                    </a:lnTo>
                    <a:close/>
                  </a:path>
                </a:pathLst>
              </a:custGeom>
              <a:solidFill>
                <a:srgbClr val="BAD6A1"/>
              </a:solidFill>
              <a:ln w="9525">
                <a:noFill/>
                <a:round/>
                <a:headEnd/>
                <a:tailEnd/>
              </a:ln>
            </p:spPr>
            <p:txBody>
              <a:bodyPr/>
              <a:lstStyle/>
              <a:p>
                <a:endParaRPr lang="en-US"/>
              </a:p>
            </p:txBody>
          </p:sp>
          <p:sp>
            <p:nvSpPr>
              <p:cNvPr id="29226" name="Freeform 1397"/>
              <p:cNvSpPr>
                <a:spLocks/>
              </p:cNvSpPr>
              <p:nvPr/>
            </p:nvSpPr>
            <p:spPr bwMode="auto">
              <a:xfrm>
                <a:off x="1512" y="2198"/>
                <a:ext cx="87" cy="253"/>
              </a:xfrm>
              <a:custGeom>
                <a:avLst/>
                <a:gdLst>
                  <a:gd name="T0" fmla="*/ 256281 w 42"/>
                  <a:gd name="T1" fmla="*/ 12003 h 122"/>
                  <a:gd name="T2" fmla="*/ 249872 w 42"/>
                  <a:gd name="T3" fmla="*/ 0 h 122"/>
                  <a:gd name="T4" fmla="*/ 238591 w 42"/>
                  <a:gd name="T5" fmla="*/ 5788 h 122"/>
                  <a:gd name="T6" fmla="*/ 232565 w 42"/>
                  <a:gd name="T7" fmla="*/ 36967 h 122"/>
                  <a:gd name="T8" fmla="*/ 225465 w 42"/>
                  <a:gd name="T9" fmla="*/ 153262 h 122"/>
                  <a:gd name="T10" fmla="*/ 225465 w 42"/>
                  <a:gd name="T11" fmla="*/ 195563 h 122"/>
                  <a:gd name="T12" fmla="*/ 186029 w 42"/>
                  <a:gd name="T13" fmla="*/ 304452 h 122"/>
                  <a:gd name="T14" fmla="*/ 186029 w 42"/>
                  <a:gd name="T15" fmla="*/ 304452 h 122"/>
                  <a:gd name="T16" fmla="*/ 186029 w 42"/>
                  <a:gd name="T17" fmla="*/ 329682 h 122"/>
                  <a:gd name="T18" fmla="*/ 118036 w 42"/>
                  <a:gd name="T19" fmla="*/ 405553 h 122"/>
                  <a:gd name="T20" fmla="*/ 106026 w 42"/>
                  <a:gd name="T21" fmla="*/ 429980 h 122"/>
                  <a:gd name="T22" fmla="*/ 56948 w 42"/>
                  <a:gd name="T23" fmla="*/ 519233 h 122"/>
                  <a:gd name="T24" fmla="*/ 0 w 42"/>
                  <a:gd name="T25" fmla="*/ 759017 h 122"/>
                  <a:gd name="T26" fmla="*/ 5759 w 42"/>
                  <a:gd name="T27" fmla="*/ 772370 h 122"/>
                  <a:gd name="T28" fmla="*/ 17696 w 42"/>
                  <a:gd name="T29" fmla="*/ 759017 h 122"/>
                  <a:gd name="T30" fmla="*/ 30966 w 42"/>
                  <a:gd name="T31" fmla="*/ 726575 h 122"/>
                  <a:gd name="T32" fmla="*/ 51185 w 42"/>
                  <a:gd name="T33" fmla="*/ 653319 h 122"/>
                  <a:gd name="T34" fmla="*/ 87068 w 42"/>
                  <a:gd name="T35" fmla="*/ 537024 h 122"/>
                  <a:gd name="T36" fmla="*/ 132870 w 42"/>
                  <a:gd name="T37" fmla="*/ 454556 h 122"/>
                  <a:gd name="T38" fmla="*/ 150879 w 42"/>
                  <a:gd name="T39" fmla="*/ 429980 h 122"/>
                  <a:gd name="T40" fmla="*/ 174911 w 42"/>
                  <a:gd name="T41" fmla="*/ 386441 h 122"/>
                  <a:gd name="T42" fmla="*/ 210434 w 42"/>
                  <a:gd name="T43" fmla="*/ 354797 h 122"/>
                  <a:gd name="T44" fmla="*/ 219625 w 42"/>
                  <a:gd name="T45" fmla="*/ 346867 h 122"/>
                  <a:gd name="T46" fmla="*/ 225465 w 42"/>
                  <a:gd name="T47" fmla="*/ 317830 h 122"/>
                  <a:gd name="T48" fmla="*/ 225465 w 42"/>
                  <a:gd name="T49" fmla="*/ 304452 h 122"/>
                  <a:gd name="T50" fmla="*/ 232565 w 42"/>
                  <a:gd name="T51" fmla="*/ 253172 h 122"/>
                  <a:gd name="T52" fmla="*/ 256281 w 42"/>
                  <a:gd name="T53" fmla="*/ 229923 h 122"/>
                  <a:gd name="T54" fmla="*/ 261967 w 42"/>
                  <a:gd name="T55" fmla="*/ 221985 h 122"/>
                  <a:gd name="T56" fmla="*/ 261967 w 42"/>
                  <a:gd name="T57" fmla="*/ 216591 h 122"/>
                  <a:gd name="T58" fmla="*/ 256281 w 42"/>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1" y="2"/>
                    </a:moveTo>
                    <a:cubicBezTo>
                      <a:pt x="41" y="1"/>
                      <a:pt x="41" y="0"/>
                      <a:pt x="40" y="0"/>
                    </a:cubicBezTo>
                    <a:cubicBezTo>
                      <a:pt x="39" y="0"/>
                      <a:pt x="38" y="0"/>
                      <a:pt x="38" y="1"/>
                    </a:cubicBezTo>
                    <a:cubicBezTo>
                      <a:pt x="38" y="1"/>
                      <a:pt x="37" y="3"/>
                      <a:pt x="37" y="6"/>
                    </a:cubicBezTo>
                    <a:cubicBezTo>
                      <a:pt x="37" y="11"/>
                      <a:pt x="36" y="19"/>
                      <a:pt x="36" y="24"/>
                    </a:cubicBezTo>
                    <a:cubicBezTo>
                      <a:pt x="36" y="27"/>
                      <a:pt x="36" y="30"/>
                      <a:pt x="36" y="31"/>
                    </a:cubicBezTo>
                    <a:cubicBezTo>
                      <a:pt x="29" y="35"/>
                      <a:pt x="32" y="39"/>
                      <a:pt x="30" y="48"/>
                    </a:cubicBezTo>
                    <a:cubicBezTo>
                      <a:pt x="30" y="48"/>
                      <a:pt x="30" y="48"/>
                      <a:pt x="30" y="48"/>
                    </a:cubicBezTo>
                    <a:cubicBezTo>
                      <a:pt x="30" y="49"/>
                      <a:pt x="30" y="51"/>
                      <a:pt x="30" y="52"/>
                    </a:cubicBezTo>
                    <a:cubicBezTo>
                      <a:pt x="26" y="54"/>
                      <a:pt x="22" y="59"/>
                      <a:pt x="19" y="64"/>
                    </a:cubicBezTo>
                    <a:cubicBezTo>
                      <a:pt x="18" y="65"/>
                      <a:pt x="18" y="66"/>
                      <a:pt x="17" y="68"/>
                    </a:cubicBezTo>
                    <a:cubicBezTo>
                      <a:pt x="14" y="72"/>
                      <a:pt x="12" y="77"/>
                      <a:pt x="9" y="82"/>
                    </a:cubicBezTo>
                    <a:cubicBezTo>
                      <a:pt x="3" y="95"/>
                      <a:pt x="0" y="110"/>
                      <a:pt x="0" y="120"/>
                    </a:cubicBezTo>
                    <a:cubicBezTo>
                      <a:pt x="0" y="121"/>
                      <a:pt x="0" y="122"/>
                      <a:pt x="1" y="122"/>
                    </a:cubicBezTo>
                    <a:cubicBezTo>
                      <a:pt x="2" y="122"/>
                      <a:pt x="3" y="121"/>
                      <a:pt x="3" y="120"/>
                    </a:cubicBezTo>
                    <a:cubicBezTo>
                      <a:pt x="3" y="119"/>
                      <a:pt x="4" y="117"/>
                      <a:pt x="5" y="115"/>
                    </a:cubicBezTo>
                    <a:cubicBezTo>
                      <a:pt x="6" y="112"/>
                      <a:pt x="7" y="108"/>
                      <a:pt x="8" y="103"/>
                    </a:cubicBezTo>
                    <a:cubicBezTo>
                      <a:pt x="9" y="97"/>
                      <a:pt x="11" y="91"/>
                      <a:pt x="14" y="85"/>
                    </a:cubicBezTo>
                    <a:cubicBezTo>
                      <a:pt x="16" y="80"/>
                      <a:pt x="18" y="76"/>
                      <a:pt x="21" y="72"/>
                    </a:cubicBezTo>
                    <a:cubicBezTo>
                      <a:pt x="22" y="71"/>
                      <a:pt x="23" y="69"/>
                      <a:pt x="24" y="68"/>
                    </a:cubicBezTo>
                    <a:cubicBezTo>
                      <a:pt x="25" y="66"/>
                      <a:pt x="27" y="63"/>
                      <a:pt x="28" y="61"/>
                    </a:cubicBezTo>
                    <a:cubicBezTo>
                      <a:pt x="30" y="58"/>
                      <a:pt x="32" y="57"/>
                      <a:pt x="34" y="56"/>
                    </a:cubicBezTo>
                    <a:cubicBezTo>
                      <a:pt x="34" y="56"/>
                      <a:pt x="35" y="55"/>
                      <a:pt x="35" y="55"/>
                    </a:cubicBezTo>
                    <a:cubicBezTo>
                      <a:pt x="36" y="50"/>
                      <a:pt x="36" y="50"/>
                      <a:pt x="36" y="50"/>
                    </a:cubicBezTo>
                    <a:cubicBezTo>
                      <a:pt x="36" y="49"/>
                      <a:pt x="36" y="48"/>
                      <a:pt x="36" y="48"/>
                    </a:cubicBezTo>
                    <a:cubicBezTo>
                      <a:pt x="37" y="44"/>
                      <a:pt x="36" y="41"/>
                      <a:pt x="37" y="40"/>
                    </a:cubicBezTo>
                    <a:cubicBezTo>
                      <a:pt x="37" y="38"/>
                      <a:pt x="38" y="37"/>
                      <a:pt x="41" y="36"/>
                    </a:cubicBezTo>
                    <a:cubicBezTo>
                      <a:pt x="42" y="35"/>
                      <a:pt x="42" y="35"/>
                      <a:pt x="42" y="35"/>
                    </a:cubicBezTo>
                    <a:cubicBezTo>
                      <a:pt x="42" y="34"/>
                      <a:pt x="42" y="34"/>
                      <a:pt x="42" y="34"/>
                    </a:cubicBezTo>
                    <a:lnTo>
                      <a:pt x="41" y="2"/>
                    </a:lnTo>
                    <a:close/>
                  </a:path>
                </a:pathLst>
              </a:custGeom>
              <a:solidFill>
                <a:srgbClr val="BAD6A2"/>
              </a:solidFill>
              <a:ln w="9525">
                <a:noFill/>
                <a:round/>
                <a:headEnd/>
                <a:tailEnd/>
              </a:ln>
            </p:spPr>
            <p:txBody>
              <a:bodyPr/>
              <a:lstStyle/>
              <a:p>
                <a:endParaRPr lang="en-US"/>
              </a:p>
            </p:txBody>
          </p:sp>
          <p:sp>
            <p:nvSpPr>
              <p:cNvPr id="29227" name="Freeform 1398"/>
              <p:cNvSpPr>
                <a:spLocks/>
              </p:cNvSpPr>
              <p:nvPr/>
            </p:nvSpPr>
            <p:spPr bwMode="auto">
              <a:xfrm>
                <a:off x="1512" y="2198"/>
                <a:ext cx="87" cy="253"/>
              </a:xfrm>
              <a:custGeom>
                <a:avLst/>
                <a:gdLst>
                  <a:gd name="T0" fmla="*/ 256281 w 42"/>
                  <a:gd name="T1" fmla="*/ 12003 h 122"/>
                  <a:gd name="T2" fmla="*/ 249872 w 42"/>
                  <a:gd name="T3" fmla="*/ 0 h 122"/>
                  <a:gd name="T4" fmla="*/ 238591 w 42"/>
                  <a:gd name="T5" fmla="*/ 5788 h 122"/>
                  <a:gd name="T6" fmla="*/ 232565 w 42"/>
                  <a:gd name="T7" fmla="*/ 36967 h 122"/>
                  <a:gd name="T8" fmla="*/ 225465 w 42"/>
                  <a:gd name="T9" fmla="*/ 153262 h 122"/>
                  <a:gd name="T10" fmla="*/ 225465 w 42"/>
                  <a:gd name="T11" fmla="*/ 195563 h 122"/>
                  <a:gd name="T12" fmla="*/ 186029 w 42"/>
                  <a:gd name="T13" fmla="*/ 304452 h 122"/>
                  <a:gd name="T14" fmla="*/ 186029 w 42"/>
                  <a:gd name="T15" fmla="*/ 304452 h 122"/>
                  <a:gd name="T16" fmla="*/ 186029 w 42"/>
                  <a:gd name="T17" fmla="*/ 329682 h 122"/>
                  <a:gd name="T18" fmla="*/ 118036 w 42"/>
                  <a:gd name="T19" fmla="*/ 405553 h 122"/>
                  <a:gd name="T20" fmla="*/ 106026 w 42"/>
                  <a:gd name="T21" fmla="*/ 429980 h 122"/>
                  <a:gd name="T22" fmla="*/ 56948 w 42"/>
                  <a:gd name="T23" fmla="*/ 519233 h 122"/>
                  <a:gd name="T24" fmla="*/ 0 w 42"/>
                  <a:gd name="T25" fmla="*/ 759017 h 122"/>
                  <a:gd name="T26" fmla="*/ 5759 w 42"/>
                  <a:gd name="T27" fmla="*/ 772370 h 122"/>
                  <a:gd name="T28" fmla="*/ 17696 w 42"/>
                  <a:gd name="T29" fmla="*/ 759017 h 122"/>
                  <a:gd name="T30" fmla="*/ 30966 w 42"/>
                  <a:gd name="T31" fmla="*/ 726575 h 122"/>
                  <a:gd name="T32" fmla="*/ 51185 w 42"/>
                  <a:gd name="T33" fmla="*/ 653319 h 122"/>
                  <a:gd name="T34" fmla="*/ 87068 w 42"/>
                  <a:gd name="T35" fmla="*/ 537024 h 122"/>
                  <a:gd name="T36" fmla="*/ 132870 w 42"/>
                  <a:gd name="T37" fmla="*/ 454556 h 122"/>
                  <a:gd name="T38" fmla="*/ 144012 w 42"/>
                  <a:gd name="T39" fmla="*/ 429980 h 122"/>
                  <a:gd name="T40" fmla="*/ 174911 w 42"/>
                  <a:gd name="T41" fmla="*/ 386441 h 122"/>
                  <a:gd name="T42" fmla="*/ 210434 w 42"/>
                  <a:gd name="T43" fmla="*/ 354797 h 122"/>
                  <a:gd name="T44" fmla="*/ 210434 w 42"/>
                  <a:gd name="T45" fmla="*/ 346867 h 122"/>
                  <a:gd name="T46" fmla="*/ 225465 w 42"/>
                  <a:gd name="T47" fmla="*/ 317830 h 122"/>
                  <a:gd name="T48" fmla="*/ 225465 w 42"/>
                  <a:gd name="T49" fmla="*/ 304452 h 122"/>
                  <a:gd name="T50" fmla="*/ 232565 w 42"/>
                  <a:gd name="T51" fmla="*/ 253172 h 122"/>
                  <a:gd name="T52" fmla="*/ 256281 w 42"/>
                  <a:gd name="T53" fmla="*/ 229923 h 122"/>
                  <a:gd name="T54" fmla="*/ 261967 w 42"/>
                  <a:gd name="T55" fmla="*/ 221985 h 122"/>
                  <a:gd name="T56" fmla="*/ 261967 w 42"/>
                  <a:gd name="T57" fmla="*/ 216591 h 122"/>
                  <a:gd name="T58" fmla="*/ 256281 w 42"/>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1" y="2"/>
                    </a:moveTo>
                    <a:cubicBezTo>
                      <a:pt x="41" y="1"/>
                      <a:pt x="41" y="0"/>
                      <a:pt x="40" y="0"/>
                    </a:cubicBezTo>
                    <a:cubicBezTo>
                      <a:pt x="39" y="0"/>
                      <a:pt x="38" y="0"/>
                      <a:pt x="38" y="1"/>
                    </a:cubicBezTo>
                    <a:cubicBezTo>
                      <a:pt x="38" y="1"/>
                      <a:pt x="37" y="3"/>
                      <a:pt x="37" y="6"/>
                    </a:cubicBezTo>
                    <a:cubicBezTo>
                      <a:pt x="37" y="11"/>
                      <a:pt x="36" y="19"/>
                      <a:pt x="36" y="24"/>
                    </a:cubicBezTo>
                    <a:cubicBezTo>
                      <a:pt x="36" y="27"/>
                      <a:pt x="36" y="30"/>
                      <a:pt x="36" y="31"/>
                    </a:cubicBezTo>
                    <a:cubicBezTo>
                      <a:pt x="29" y="35"/>
                      <a:pt x="32" y="39"/>
                      <a:pt x="30" y="48"/>
                    </a:cubicBezTo>
                    <a:cubicBezTo>
                      <a:pt x="30" y="48"/>
                      <a:pt x="30" y="48"/>
                      <a:pt x="30" y="48"/>
                    </a:cubicBezTo>
                    <a:cubicBezTo>
                      <a:pt x="30" y="49"/>
                      <a:pt x="30" y="51"/>
                      <a:pt x="30" y="52"/>
                    </a:cubicBezTo>
                    <a:cubicBezTo>
                      <a:pt x="26" y="54"/>
                      <a:pt x="22" y="59"/>
                      <a:pt x="19" y="64"/>
                    </a:cubicBezTo>
                    <a:cubicBezTo>
                      <a:pt x="18" y="65"/>
                      <a:pt x="18" y="66"/>
                      <a:pt x="17" y="68"/>
                    </a:cubicBezTo>
                    <a:cubicBezTo>
                      <a:pt x="14" y="72"/>
                      <a:pt x="12" y="77"/>
                      <a:pt x="9" y="82"/>
                    </a:cubicBezTo>
                    <a:cubicBezTo>
                      <a:pt x="3" y="95"/>
                      <a:pt x="0" y="110"/>
                      <a:pt x="0" y="120"/>
                    </a:cubicBezTo>
                    <a:cubicBezTo>
                      <a:pt x="0" y="121"/>
                      <a:pt x="0" y="122"/>
                      <a:pt x="1" y="122"/>
                    </a:cubicBezTo>
                    <a:cubicBezTo>
                      <a:pt x="2" y="122"/>
                      <a:pt x="3" y="121"/>
                      <a:pt x="3" y="120"/>
                    </a:cubicBezTo>
                    <a:cubicBezTo>
                      <a:pt x="4" y="119"/>
                      <a:pt x="4" y="117"/>
                      <a:pt x="5" y="115"/>
                    </a:cubicBezTo>
                    <a:cubicBezTo>
                      <a:pt x="6" y="112"/>
                      <a:pt x="7" y="108"/>
                      <a:pt x="8" y="103"/>
                    </a:cubicBezTo>
                    <a:cubicBezTo>
                      <a:pt x="9" y="97"/>
                      <a:pt x="11" y="91"/>
                      <a:pt x="14" y="85"/>
                    </a:cubicBezTo>
                    <a:cubicBezTo>
                      <a:pt x="16" y="80"/>
                      <a:pt x="18" y="76"/>
                      <a:pt x="21" y="72"/>
                    </a:cubicBezTo>
                    <a:cubicBezTo>
                      <a:pt x="21" y="71"/>
                      <a:pt x="23" y="69"/>
                      <a:pt x="23" y="68"/>
                    </a:cubicBezTo>
                    <a:cubicBezTo>
                      <a:pt x="25" y="66"/>
                      <a:pt x="27" y="63"/>
                      <a:pt x="28" y="61"/>
                    </a:cubicBezTo>
                    <a:cubicBezTo>
                      <a:pt x="30" y="58"/>
                      <a:pt x="32" y="57"/>
                      <a:pt x="34" y="56"/>
                    </a:cubicBezTo>
                    <a:cubicBezTo>
                      <a:pt x="34" y="56"/>
                      <a:pt x="34" y="55"/>
                      <a:pt x="34" y="55"/>
                    </a:cubicBezTo>
                    <a:cubicBezTo>
                      <a:pt x="36" y="50"/>
                      <a:pt x="36" y="50"/>
                      <a:pt x="36" y="50"/>
                    </a:cubicBezTo>
                    <a:cubicBezTo>
                      <a:pt x="36" y="49"/>
                      <a:pt x="36" y="48"/>
                      <a:pt x="36" y="48"/>
                    </a:cubicBezTo>
                    <a:cubicBezTo>
                      <a:pt x="37" y="44"/>
                      <a:pt x="36" y="41"/>
                      <a:pt x="37" y="40"/>
                    </a:cubicBezTo>
                    <a:cubicBezTo>
                      <a:pt x="37" y="38"/>
                      <a:pt x="38" y="37"/>
                      <a:pt x="41" y="36"/>
                    </a:cubicBezTo>
                    <a:cubicBezTo>
                      <a:pt x="42" y="35"/>
                      <a:pt x="42" y="35"/>
                      <a:pt x="42" y="35"/>
                    </a:cubicBezTo>
                    <a:cubicBezTo>
                      <a:pt x="42" y="34"/>
                      <a:pt x="42" y="34"/>
                      <a:pt x="42" y="34"/>
                    </a:cubicBezTo>
                    <a:lnTo>
                      <a:pt x="41" y="2"/>
                    </a:lnTo>
                    <a:close/>
                  </a:path>
                </a:pathLst>
              </a:custGeom>
              <a:solidFill>
                <a:srgbClr val="BBD6A3"/>
              </a:solidFill>
              <a:ln w="9525">
                <a:noFill/>
                <a:round/>
                <a:headEnd/>
                <a:tailEnd/>
              </a:ln>
            </p:spPr>
            <p:txBody>
              <a:bodyPr/>
              <a:lstStyle/>
              <a:p>
                <a:endParaRPr lang="en-US"/>
              </a:p>
            </p:txBody>
          </p:sp>
          <p:sp>
            <p:nvSpPr>
              <p:cNvPr id="29228" name="Freeform 1399"/>
              <p:cNvSpPr>
                <a:spLocks/>
              </p:cNvSpPr>
              <p:nvPr/>
            </p:nvSpPr>
            <p:spPr bwMode="auto">
              <a:xfrm>
                <a:off x="1512" y="2198"/>
                <a:ext cx="87" cy="253"/>
              </a:xfrm>
              <a:custGeom>
                <a:avLst/>
                <a:gdLst>
                  <a:gd name="T0" fmla="*/ 256281 w 42"/>
                  <a:gd name="T1" fmla="*/ 12003 h 122"/>
                  <a:gd name="T2" fmla="*/ 249872 w 42"/>
                  <a:gd name="T3" fmla="*/ 0 h 122"/>
                  <a:gd name="T4" fmla="*/ 238591 w 42"/>
                  <a:gd name="T5" fmla="*/ 5788 h 122"/>
                  <a:gd name="T6" fmla="*/ 232565 w 42"/>
                  <a:gd name="T7" fmla="*/ 45474 h 122"/>
                  <a:gd name="T8" fmla="*/ 225465 w 42"/>
                  <a:gd name="T9" fmla="*/ 158977 h 122"/>
                  <a:gd name="T10" fmla="*/ 225465 w 42"/>
                  <a:gd name="T11" fmla="*/ 195563 h 122"/>
                  <a:gd name="T12" fmla="*/ 186029 w 42"/>
                  <a:gd name="T13" fmla="*/ 304452 h 122"/>
                  <a:gd name="T14" fmla="*/ 186029 w 42"/>
                  <a:gd name="T15" fmla="*/ 311926 h 122"/>
                  <a:gd name="T16" fmla="*/ 186029 w 42"/>
                  <a:gd name="T17" fmla="*/ 329682 h 122"/>
                  <a:gd name="T18" fmla="*/ 118036 w 42"/>
                  <a:gd name="T19" fmla="*/ 405553 h 122"/>
                  <a:gd name="T20" fmla="*/ 106026 w 42"/>
                  <a:gd name="T21" fmla="*/ 429980 h 122"/>
                  <a:gd name="T22" fmla="*/ 56948 w 42"/>
                  <a:gd name="T23" fmla="*/ 519233 h 122"/>
                  <a:gd name="T24" fmla="*/ 0 w 42"/>
                  <a:gd name="T25" fmla="*/ 759017 h 122"/>
                  <a:gd name="T26" fmla="*/ 11929 w 42"/>
                  <a:gd name="T27" fmla="*/ 772370 h 122"/>
                  <a:gd name="T28" fmla="*/ 17696 w 42"/>
                  <a:gd name="T29" fmla="*/ 759017 h 122"/>
                  <a:gd name="T30" fmla="*/ 30966 w 42"/>
                  <a:gd name="T31" fmla="*/ 726575 h 122"/>
                  <a:gd name="T32" fmla="*/ 51185 w 42"/>
                  <a:gd name="T33" fmla="*/ 653319 h 122"/>
                  <a:gd name="T34" fmla="*/ 87068 w 42"/>
                  <a:gd name="T35" fmla="*/ 537024 h 122"/>
                  <a:gd name="T36" fmla="*/ 132870 w 42"/>
                  <a:gd name="T37" fmla="*/ 454556 h 122"/>
                  <a:gd name="T38" fmla="*/ 144012 w 42"/>
                  <a:gd name="T39" fmla="*/ 429980 h 122"/>
                  <a:gd name="T40" fmla="*/ 174911 w 42"/>
                  <a:gd name="T41" fmla="*/ 386441 h 122"/>
                  <a:gd name="T42" fmla="*/ 210434 w 42"/>
                  <a:gd name="T43" fmla="*/ 354797 h 122"/>
                  <a:gd name="T44" fmla="*/ 210434 w 42"/>
                  <a:gd name="T45" fmla="*/ 346867 h 122"/>
                  <a:gd name="T46" fmla="*/ 225465 w 42"/>
                  <a:gd name="T47" fmla="*/ 317830 h 122"/>
                  <a:gd name="T48" fmla="*/ 225465 w 42"/>
                  <a:gd name="T49" fmla="*/ 304452 h 122"/>
                  <a:gd name="T50" fmla="*/ 225465 w 42"/>
                  <a:gd name="T51" fmla="*/ 253172 h 122"/>
                  <a:gd name="T52" fmla="*/ 256281 w 42"/>
                  <a:gd name="T53" fmla="*/ 229923 h 122"/>
                  <a:gd name="T54" fmla="*/ 261967 w 42"/>
                  <a:gd name="T55" fmla="*/ 221985 h 122"/>
                  <a:gd name="T56" fmla="*/ 261967 w 42"/>
                  <a:gd name="T57" fmla="*/ 216591 h 122"/>
                  <a:gd name="T58" fmla="*/ 256281 w 42"/>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1" y="2"/>
                    </a:moveTo>
                    <a:cubicBezTo>
                      <a:pt x="41" y="1"/>
                      <a:pt x="41" y="0"/>
                      <a:pt x="40" y="0"/>
                    </a:cubicBezTo>
                    <a:cubicBezTo>
                      <a:pt x="39" y="0"/>
                      <a:pt x="38" y="0"/>
                      <a:pt x="38" y="1"/>
                    </a:cubicBezTo>
                    <a:cubicBezTo>
                      <a:pt x="38" y="1"/>
                      <a:pt x="37" y="3"/>
                      <a:pt x="37" y="7"/>
                    </a:cubicBezTo>
                    <a:cubicBezTo>
                      <a:pt x="37" y="12"/>
                      <a:pt x="36" y="19"/>
                      <a:pt x="36" y="25"/>
                    </a:cubicBezTo>
                    <a:cubicBezTo>
                      <a:pt x="36" y="28"/>
                      <a:pt x="36" y="30"/>
                      <a:pt x="36" y="31"/>
                    </a:cubicBezTo>
                    <a:cubicBezTo>
                      <a:pt x="29" y="35"/>
                      <a:pt x="32" y="39"/>
                      <a:pt x="30" y="48"/>
                    </a:cubicBezTo>
                    <a:cubicBezTo>
                      <a:pt x="30" y="48"/>
                      <a:pt x="30" y="48"/>
                      <a:pt x="30" y="49"/>
                    </a:cubicBezTo>
                    <a:cubicBezTo>
                      <a:pt x="30" y="49"/>
                      <a:pt x="30" y="51"/>
                      <a:pt x="30" y="52"/>
                    </a:cubicBezTo>
                    <a:cubicBezTo>
                      <a:pt x="26" y="54"/>
                      <a:pt x="22" y="59"/>
                      <a:pt x="19" y="64"/>
                    </a:cubicBezTo>
                    <a:cubicBezTo>
                      <a:pt x="18" y="65"/>
                      <a:pt x="18" y="66"/>
                      <a:pt x="17" y="68"/>
                    </a:cubicBezTo>
                    <a:cubicBezTo>
                      <a:pt x="14" y="72"/>
                      <a:pt x="12" y="77"/>
                      <a:pt x="9" y="82"/>
                    </a:cubicBezTo>
                    <a:cubicBezTo>
                      <a:pt x="4" y="95"/>
                      <a:pt x="0" y="110"/>
                      <a:pt x="0" y="120"/>
                    </a:cubicBezTo>
                    <a:cubicBezTo>
                      <a:pt x="0" y="121"/>
                      <a:pt x="1" y="122"/>
                      <a:pt x="2" y="122"/>
                    </a:cubicBezTo>
                    <a:cubicBezTo>
                      <a:pt x="3" y="122"/>
                      <a:pt x="3" y="121"/>
                      <a:pt x="3" y="120"/>
                    </a:cubicBezTo>
                    <a:cubicBezTo>
                      <a:pt x="4" y="119"/>
                      <a:pt x="4" y="117"/>
                      <a:pt x="5" y="115"/>
                    </a:cubicBezTo>
                    <a:cubicBezTo>
                      <a:pt x="6" y="112"/>
                      <a:pt x="7" y="108"/>
                      <a:pt x="8" y="103"/>
                    </a:cubicBezTo>
                    <a:cubicBezTo>
                      <a:pt x="9" y="97"/>
                      <a:pt x="11" y="91"/>
                      <a:pt x="14" y="85"/>
                    </a:cubicBezTo>
                    <a:cubicBezTo>
                      <a:pt x="16" y="80"/>
                      <a:pt x="18" y="76"/>
                      <a:pt x="21" y="72"/>
                    </a:cubicBezTo>
                    <a:cubicBezTo>
                      <a:pt x="21" y="71"/>
                      <a:pt x="23" y="69"/>
                      <a:pt x="23" y="68"/>
                    </a:cubicBezTo>
                    <a:cubicBezTo>
                      <a:pt x="25" y="66"/>
                      <a:pt x="27" y="63"/>
                      <a:pt x="28" y="61"/>
                    </a:cubicBezTo>
                    <a:cubicBezTo>
                      <a:pt x="30" y="58"/>
                      <a:pt x="32" y="57"/>
                      <a:pt x="34" y="56"/>
                    </a:cubicBezTo>
                    <a:cubicBezTo>
                      <a:pt x="34" y="56"/>
                      <a:pt x="34" y="55"/>
                      <a:pt x="34" y="55"/>
                    </a:cubicBezTo>
                    <a:cubicBezTo>
                      <a:pt x="36" y="50"/>
                      <a:pt x="36" y="50"/>
                      <a:pt x="36" y="50"/>
                    </a:cubicBezTo>
                    <a:cubicBezTo>
                      <a:pt x="36" y="49"/>
                      <a:pt x="36" y="48"/>
                      <a:pt x="36" y="48"/>
                    </a:cubicBezTo>
                    <a:cubicBezTo>
                      <a:pt x="36" y="44"/>
                      <a:pt x="36" y="41"/>
                      <a:pt x="36" y="40"/>
                    </a:cubicBezTo>
                    <a:cubicBezTo>
                      <a:pt x="37" y="38"/>
                      <a:pt x="38" y="37"/>
                      <a:pt x="41" y="36"/>
                    </a:cubicBezTo>
                    <a:cubicBezTo>
                      <a:pt x="42" y="35"/>
                      <a:pt x="42" y="35"/>
                      <a:pt x="42" y="35"/>
                    </a:cubicBezTo>
                    <a:cubicBezTo>
                      <a:pt x="42" y="34"/>
                      <a:pt x="42" y="34"/>
                      <a:pt x="42" y="34"/>
                    </a:cubicBezTo>
                    <a:lnTo>
                      <a:pt x="41" y="2"/>
                    </a:lnTo>
                    <a:close/>
                  </a:path>
                </a:pathLst>
              </a:custGeom>
              <a:solidFill>
                <a:srgbClr val="BCD7A4"/>
              </a:solidFill>
              <a:ln w="9525">
                <a:noFill/>
                <a:round/>
                <a:headEnd/>
                <a:tailEnd/>
              </a:ln>
            </p:spPr>
            <p:txBody>
              <a:bodyPr/>
              <a:lstStyle/>
              <a:p>
                <a:endParaRPr lang="en-US"/>
              </a:p>
            </p:txBody>
          </p:sp>
          <p:sp>
            <p:nvSpPr>
              <p:cNvPr id="29229" name="Freeform 1400"/>
              <p:cNvSpPr>
                <a:spLocks/>
              </p:cNvSpPr>
              <p:nvPr/>
            </p:nvSpPr>
            <p:spPr bwMode="auto">
              <a:xfrm>
                <a:off x="1512" y="2198"/>
                <a:ext cx="87" cy="253"/>
              </a:xfrm>
              <a:custGeom>
                <a:avLst/>
                <a:gdLst>
                  <a:gd name="T0" fmla="*/ 256281 w 42"/>
                  <a:gd name="T1" fmla="*/ 12003 h 122"/>
                  <a:gd name="T2" fmla="*/ 249872 w 42"/>
                  <a:gd name="T3" fmla="*/ 0 h 122"/>
                  <a:gd name="T4" fmla="*/ 238591 w 42"/>
                  <a:gd name="T5" fmla="*/ 5788 h 122"/>
                  <a:gd name="T6" fmla="*/ 232565 w 42"/>
                  <a:gd name="T7" fmla="*/ 45474 h 122"/>
                  <a:gd name="T8" fmla="*/ 225465 w 42"/>
                  <a:gd name="T9" fmla="*/ 158977 h 122"/>
                  <a:gd name="T10" fmla="*/ 225465 w 42"/>
                  <a:gd name="T11" fmla="*/ 195563 h 122"/>
                  <a:gd name="T12" fmla="*/ 186029 w 42"/>
                  <a:gd name="T13" fmla="*/ 304452 h 122"/>
                  <a:gd name="T14" fmla="*/ 186029 w 42"/>
                  <a:gd name="T15" fmla="*/ 311926 h 122"/>
                  <a:gd name="T16" fmla="*/ 186029 w 42"/>
                  <a:gd name="T17" fmla="*/ 329682 h 122"/>
                  <a:gd name="T18" fmla="*/ 118036 w 42"/>
                  <a:gd name="T19" fmla="*/ 405553 h 122"/>
                  <a:gd name="T20" fmla="*/ 106026 w 42"/>
                  <a:gd name="T21" fmla="*/ 429980 h 122"/>
                  <a:gd name="T22" fmla="*/ 56948 w 42"/>
                  <a:gd name="T23" fmla="*/ 519233 h 122"/>
                  <a:gd name="T24" fmla="*/ 0 w 42"/>
                  <a:gd name="T25" fmla="*/ 759017 h 122"/>
                  <a:gd name="T26" fmla="*/ 11929 w 42"/>
                  <a:gd name="T27" fmla="*/ 772370 h 122"/>
                  <a:gd name="T28" fmla="*/ 24710 w 42"/>
                  <a:gd name="T29" fmla="*/ 759017 h 122"/>
                  <a:gd name="T30" fmla="*/ 30966 w 42"/>
                  <a:gd name="T31" fmla="*/ 726575 h 122"/>
                  <a:gd name="T32" fmla="*/ 51185 w 42"/>
                  <a:gd name="T33" fmla="*/ 653319 h 122"/>
                  <a:gd name="T34" fmla="*/ 87068 w 42"/>
                  <a:gd name="T35" fmla="*/ 537024 h 122"/>
                  <a:gd name="T36" fmla="*/ 132870 w 42"/>
                  <a:gd name="T37" fmla="*/ 454556 h 122"/>
                  <a:gd name="T38" fmla="*/ 144012 w 42"/>
                  <a:gd name="T39" fmla="*/ 429980 h 122"/>
                  <a:gd name="T40" fmla="*/ 174911 w 42"/>
                  <a:gd name="T41" fmla="*/ 386441 h 122"/>
                  <a:gd name="T42" fmla="*/ 210434 w 42"/>
                  <a:gd name="T43" fmla="*/ 354797 h 122"/>
                  <a:gd name="T44" fmla="*/ 210434 w 42"/>
                  <a:gd name="T45" fmla="*/ 346867 h 122"/>
                  <a:gd name="T46" fmla="*/ 225465 w 42"/>
                  <a:gd name="T47" fmla="*/ 317830 h 122"/>
                  <a:gd name="T48" fmla="*/ 225465 w 42"/>
                  <a:gd name="T49" fmla="*/ 304452 h 122"/>
                  <a:gd name="T50" fmla="*/ 225465 w 42"/>
                  <a:gd name="T51" fmla="*/ 253172 h 122"/>
                  <a:gd name="T52" fmla="*/ 256281 w 42"/>
                  <a:gd name="T53" fmla="*/ 229923 h 122"/>
                  <a:gd name="T54" fmla="*/ 261967 w 42"/>
                  <a:gd name="T55" fmla="*/ 221985 h 122"/>
                  <a:gd name="T56" fmla="*/ 261967 w 42"/>
                  <a:gd name="T57" fmla="*/ 216591 h 122"/>
                  <a:gd name="T58" fmla="*/ 256281 w 42"/>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1" y="2"/>
                    </a:moveTo>
                    <a:cubicBezTo>
                      <a:pt x="41" y="1"/>
                      <a:pt x="41" y="0"/>
                      <a:pt x="40" y="0"/>
                    </a:cubicBezTo>
                    <a:cubicBezTo>
                      <a:pt x="39" y="0"/>
                      <a:pt x="38" y="0"/>
                      <a:pt x="38" y="1"/>
                    </a:cubicBezTo>
                    <a:cubicBezTo>
                      <a:pt x="38" y="1"/>
                      <a:pt x="37" y="3"/>
                      <a:pt x="37" y="7"/>
                    </a:cubicBezTo>
                    <a:cubicBezTo>
                      <a:pt x="37" y="12"/>
                      <a:pt x="36" y="19"/>
                      <a:pt x="36" y="25"/>
                    </a:cubicBezTo>
                    <a:cubicBezTo>
                      <a:pt x="36" y="28"/>
                      <a:pt x="36" y="30"/>
                      <a:pt x="36" y="31"/>
                    </a:cubicBezTo>
                    <a:cubicBezTo>
                      <a:pt x="29" y="36"/>
                      <a:pt x="32" y="39"/>
                      <a:pt x="30" y="48"/>
                    </a:cubicBezTo>
                    <a:cubicBezTo>
                      <a:pt x="30" y="48"/>
                      <a:pt x="30" y="48"/>
                      <a:pt x="30" y="49"/>
                    </a:cubicBezTo>
                    <a:cubicBezTo>
                      <a:pt x="30" y="50"/>
                      <a:pt x="30" y="51"/>
                      <a:pt x="30" y="52"/>
                    </a:cubicBezTo>
                    <a:cubicBezTo>
                      <a:pt x="26" y="55"/>
                      <a:pt x="22" y="59"/>
                      <a:pt x="19" y="64"/>
                    </a:cubicBezTo>
                    <a:cubicBezTo>
                      <a:pt x="18" y="65"/>
                      <a:pt x="18" y="67"/>
                      <a:pt x="17" y="68"/>
                    </a:cubicBezTo>
                    <a:cubicBezTo>
                      <a:pt x="14" y="72"/>
                      <a:pt x="12" y="77"/>
                      <a:pt x="9" y="82"/>
                    </a:cubicBezTo>
                    <a:cubicBezTo>
                      <a:pt x="4" y="95"/>
                      <a:pt x="0" y="110"/>
                      <a:pt x="0" y="120"/>
                    </a:cubicBezTo>
                    <a:cubicBezTo>
                      <a:pt x="0" y="121"/>
                      <a:pt x="1" y="122"/>
                      <a:pt x="2" y="122"/>
                    </a:cubicBezTo>
                    <a:cubicBezTo>
                      <a:pt x="3" y="122"/>
                      <a:pt x="3" y="121"/>
                      <a:pt x="4" y="120"/>
                    </a:cubicBezTo>
                    <a:cubicBezTo>
                      <a:pt x="4" y="119"/>
                      <a:pt x="4" y="117"/>
                      <a:pt x="5" y="115"/>
                    </a:cubicBezTo>
                    <a:cubicBezTo>
                      <a:pt x="6" y="112"/>
                      <a:pt x="7" y="107"/>
                      <a:pt x="8" y="103"/>
                    </a:cubicBezTo>
                    <a:cubicBezTo>
                      <a:pt x="9" y="97"/>
                      <a:pt x="11" y="91"/>
                      <a:pt x="14" y="85"/>
                    </a:cubicBezTo>
                    <a:cubicBezTo>
                      <a:pt x="16" y="80"/>
                      <a:pt x="18" y="76"/>
                      <a:pt x="21" y="72"/>
                    </a:cubicBezTo>
                    <a:cubicBezTo>
                      <a:pt x="21" y="71"/>
                      <a:pt x="23" y="69"/>
                      <a:pt x="23" y="68"/>
                    </a:cubicBezTo>
                    <a:cubicBezTo>
                      <a:pt x="25" y="66"/>
                      <a:pt x="26" y="63"/>
                      <a:pt x="28" y="61"/>
                    </a:cubicBezTo>
                    <a:cubicBezTo>
                      <a:pt x="30" y="59"/>
                      <a:pt x="32" y="57"/>
                      <a:pt x="34" y="56"/>
                    </a:cubicBezTo>
                    <a:cubicBezTo>
                      <a:pt x="34" y="56"/>
                      <a:pt x="34" y="55"/>
                      <a:pt x="34" y="55"/>
                    </a:cubicBezTo>
                    <a:cubicBezTo>
                      <a:pt x="36" y="50"/>
                      <a:pt x="36" y="50"/>
                      <a:pt x="36" y="50"/>
                    </a:cubicBezTo>
                    <a:cubicBezTo>
                      <a:pt x="36" y="49"/>
                      <a:pt x="36" y="48"/>
                      <a:pt x="36" y="48"/>
                    </a:cubicBezTo>
                    <a:cubicBezTo>
                      <a:pt x="36" y="44"/>
                      <a:pt x="36" y="41"/>
                      <a:pt x="36" y="40"/>
                    </a:cubicBezTo>
                    <a:cubicBezTo>
                      <a:pt x="37" y="38"/>
                      <a:pt x="38" y="37"/>
                      <a:pt x="41" y="36"/>
                    </a:cubicBezTo>
                    <a:cubicBezTo>
                      <a:pt x="42" y="35"/>
                      <a:pt x="42" y="35"/>
                      <a:pt x="42" y="35"/>
                    </a:cubicBezTo>
                    <a:cubicBezTo>
                      <a:pt x="42" y="34"/>
                      <a:pt x="42" y="34"/>
                      <a:pt x="42" y="34"/>
                    </a:cubicBezTo>
                    <a:lnTo>
                      <a:pt x="41" y="2"/>
                    </a:lnTo>
                    <a:close/>
                  </a:path>
                </a:pathLst>
              </a:custGeom>
              <a:solidFill>
                <a:srgbClr val="BDD8A5"/>
              </a:solidFill>
              <a:ln w="9525">
                <a:noFill/>
                <a:round/>
                <a:headEnd/>
                <a:tailEnd/>
              </a:ln>
            </p:spPr>
            <p:txBody>
              <a:bodyPr/>
              <a:lstStyle/>
              <a:p>
                <a:endParaRPr lang="en-US"/>
              </a:p>
            </p:txBody>
          </p:sp>
          <p:sp>
            <p:nvSpPr>
              <p:cNvPr id="29230" name="Freeform 1401"/>
              <p:cNvSpPr>
                <a:spLocks/>
              </p:cNvSpPr>
              <p:nvPr/>
            </p:nvSpPr>
            <p:spPr bwMode="auto">
              <a:xfrm>
                <a:off x="1512" y="2198"/>
                <a:ext cx="87" cy="253"/>
              </a:xfrm>
              <a:custGeom>
                <a:avLst/>
                <a:gdLst>
                  <a:gd name="T0" fmla="*/ 256281 w 42"/>
                  <a:gd name="T1" fmla="*/ 12003 h 122"/>
                  <a:gd name="T2" fmla="*/ 244503 w 42"/>
                  <a:gd name="T3" fmla="*/ 0 h 122"/>
                  <a:gd name="T4" fmla="*/ 238591 w 42"/>
                  <a:gd name="T5" fmla="*/ 5788 h 122"/>
                  <a:gd name="T6" fmla="*/ 232565 w 42"/>
                  <a:gd name="T7" fmla="*/ 45474 h 122"/>
                  <a:gd name="T8" fmla="*/ 225465 w 42"/>
                  <a:gd name="T9" fmla="*/ 158977 h 122"/>
                  <a:gd name="T10" fmla="*/ 232565 w 42"/>
                  <a:gd name="T11" fmla="*/ 195563 h 122"/>
                  <a:gd name="T12" fmla="*/ 186029 w 42"/>
                  <a:gd name="T13" fmla="*/ 304452 h 122"/>
                  <a:gd name="T14" fmla="*/ 186029 w 42"/>
                  <a:gd name="T15" fmla="*/ 311926 h 122"/>
                  <a:gd name="T16" fmla="*/ 186029 w 42"/>
                  <a:gd name="T17" fmla="*/ 329682 h 122"/>
                  <a:gd name="T18" fmla="*/ 118036 w 42"/>
                  <a:gd name="T19" fmla="*/ 405553 h 122"/>
                  <a:gd name="T20" fmla="*/ 106026 w 42"/>
                  <a:gd name="T21" fmla="*/ 429980 h 122"/>
                  <a:gd name="T22" fmla="*/ 56948 w 42"/>
                  <a:gd name="T23" fmla="*/ 519233 h 122"/>
                  <a:gd name="T24" fmla="*/ 0 w 42"/>
                  <a:gd name="T25" fmla="*/ 759017 h 122"/>
                  <a:gd name="T26" fmla="*/ 11929 w 42"/>
                  <a:gd name="T27" fmla="*/ 772370 h 122"/>
                  <a:gd name="T28" fmla="*/ 24710 w 42"/>
                  <a:gd name="T29" fmla="*/ 759017 h 122"/>
                  <a:gd name="T30" fmla="*/ 30966 w 42"/>
                  <a:gd name="T31" fmla="*/ 726575 h 122"/>
                  <a:gd name="T32" fmla="*/ 51185 w 42"/>
                  <a:gd name="T33" fmla="*/ 653319 h 122"/>
                  <a:gd name="T34" fmla="*/ 87068 w 42"/>
                  <a:gd name="T35" fmla="*/ 537024 h 122"/>
                  <a:gd name="T36" fmla="*/ 132870 w 42"/>
                  <a:gd name="T37" fmla="*/ 454556 h 122"/>
                  <a:gd name="T38" fmla="*/ 144012 w 42"/>
                  <a:gd name="T39" fmla="*/ 429980 h 122"/>
                  <a:gd name="T40" fmla="*/ 174911 w 42"/>
                  <a:gd name="T41" fmla="*/ 386441 h 122"/>
                  <a:gd name="T42" fmla="*/ 210434 w 42"/>
                  <a:gd name="T43" fmla="*/ 354797 h 122"/>
                  <a:gd name="T44" fmla="*/ 210434 w 42"/>
                  <a:gd name="T45" fmla="*/ 346867 h 122"/>
                  <a:gd name="T46" fmla="*/ 225465 w 42"/>
                  <a:gd name="T47" fmla="*/ 317830 h 122"/>
                  <a:gd name="T48" fmla="*/ 225465 w 42"/>
                  <a:gd name="T49" fmla="*/ 304452 h 122"/>
                  <a:gd name="T50" fmla="*/ 225465 w 42"/>
                  <a:gd name="T51" fmla="*/ 253172 h 122"/>
                  <a:gd name="T52" fmla="*/ 256281 w 42"/>
                  <a:gd name="T53" fmla="*/ 229923 h 122"/>
                  <a:gd name="T54" fmla="*/ 261967 w 42"/>
                  <a:gd name="T55" fmla="*/ 221985 h 122"/>
                  <a:gd name="T56" fmla="*/ 261967 w 42"/>
                  <a:gd name="T57" fmla="*/ 216591 h 122"/>
                  <a:gd name="T58" fmla="*/ 256281 w 42"/>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1" y="2"/>
                    </a:moveTo>
                    <a:cubicBezTo>
                      <a:pt x="41" y="1"/>
                      <a:pt x="40" y="0"/>
                      <a:pt x="39" y="0"/>
                    </a:cubicBezTo>
                    <a:cubicBezTo>
                      <a:pt x="38" y="0"/>
                      <a:pt x="38" y="0"/>
                      <a:pt x="38" y="1"/>
                    </a:cubicBezTo>
                    <a:cubicBezTo>
                      <a:pt x="37" y="1"/>
                      <a:pt x="37" y="3"/>
                      <a:pt x="37" y="7"/>
                    </a:cubicBezTo>
                    <a:cubicBezTo>
                      <a:pt x="37" y="12"/>
                      <a:pt x="36" y="19"/>
                      <a:pt x="36" y="25"/>
                    </a:cubicBezTo>
                    <a:cubicBezTo>
                      <a:pt x="36" y="28"/>
                      <a:pt x="36" y="30"/>
                      <a:pt x="37" y="31"/>
                    </a:cubicBezTo>
                    <a:cubicBezTo>
                      <a:pt x="29" y="36"/>
                      <a:pt x="32" y="39"/>
                      <a:pt x="30" y="48"/>
                    </a:cubicBezTo>
                    <a:cubicBezTo>
                      <a:pt x="30" y="48"/>
                      <a:pt x="30" y="48"/>
                      <a:pt x="30" y="49"/>
                    </a:cubicBezTo>
                    <a:cubicBezTo>
                      <a:pt x="30" y="50"/>
                      <a:pt x="30" y="51"/>
                      <a:pt x="30" y="52"/>
                    </a:cubicBezTo>
                    <a:cubicBezTo>
                      <a:pt x="26" y="55"/>
                      <a:pt x="22" y="59"/>
                      <a:pt x="19" y="64"/>
                    </a:cubicBezTo>
                    <a:cubicBezTo>
                      <a:pt x="18" y="65"/>
                      <a:pt x="18" y="67"/>
                      <a:pt x="17" y="68"/>
                    </a:cubicBezTo>
                    <a:cubicBezTo>
                      <a:pt x="14" y="72"/>
                      <a:pt x="12" y="77"/>
                      <a:pt x="9" y="82"/>
                    </a:cubicBezTo>
                    <a:cubicBezTo>
                      <a:pt x="4" y="95"/>
                      <a:pt x="0" y="110"/>
                      <a:pt x="0" y="120"/>
                    </a:cubicBezTo>
                    <a:cubicBezTo>
                      <a:pt x="0" y="121"/>
                      <a:pt x="1" y="122"/>
                      <a:pt x="2" y="122"/>
                    </a:cubicBezTo>
                    <a:cubicBezTo>
                      <a:pt x="3" y="122"/>
                      <a:pt x="3" y="121"/>
                      <a:pt x="4" y="120"/>
                    </a:cubicBezTo>
                    <a:cubicBezTo>
                      <a:pt x="4" y="119"/>
                      <a:pt x="4" y="117"/>
                      <a:pt x="5" y="115"/>
                    </a:cubicBezTo>
                    <a:cubicBezTo>
                      <a:pt x="6" y="111"/>
                      <a:pt x="7" y="107"/>
                      <a:pt x="8" y="103"/>
                    </a:cubicBezTo>
                    <a:cubicBezTo>
                      <a:pt x="9" y="97"/>
                      <a:pt x="11" y="91"/>
                      <a:pt x="14" y="85"/>
                    </a:cubicBezTo>
                    <a:cubicBezTo>
                      <a:pt x="16" y="80"/>
                      <a:pt x="18" y="76"/>
                      <a:pt x="21" y="72"/>
                    </a:cubicBezTo>
                    <a:cubicBezTo>
                      <a:pt x="21" y="71"/>
                      <a:pt x="22" y="69"/>
                      <a:pt x="23" y="68"/>
                    </a:cubicBezTo>
                    <a:cubicBezTo>
                      <a:pt x="25" y="66"/>
                      <a:pt x="26" y="63"/>
                      <a:pt x="28" y="61"/>
                    </a:cubicBezTo>
                    <a:cubicBezTo>
                      <a:pt x="30" y="59"/>
                      <a:pt x="32" y="57"/>
                      <a:pt x="34" y="56"/>
                    </a:cubicBezTo>
                    <a:cubicBezTo>
                      <a:pt x="34" y="56"/>
                      <a:pt x="34" y="55"/>
                      <a:pt x="34" y="55"/>
                    </a:cubicBezTo>
                    <a:cubicBezTo>
                      <a:pt x="36" y="50"/>
                      <a:pt x="36" y="50"/>
                      <a:pt x="36" y="50"/>
                    </a:cubicBezTo>
                    <a:cubicBezTo>
                      <a:pt x="36" y="49"/>
                      <a:pt x="36" y="48"/>
                      <a:pt x="36" y="48"/>
                    </a:cubicBezTo>
                    <a:cubicBezTo>
                      <a:pt x="36" y="44"/>
                      <a:pt x="36" y="41"/>
                      <a:pt x="36" y="40"/>
                    </a:cubicBezTo>
                    <a:cubicBezTo>
                      <a:pt x="37" y="38"/>
                      <a:pt x="38" y="37"/>
                      <a:pt x="41" y="36"/>
                    </a:cubicBezTo>
                    <a:cubicBezTo>
                      <a:pt x="42" y="35"/>
                      <a:pt x="42" y="35"/>
                      <a:pt x="42" y="35"/>
                    </a:cubicBezTo>
                    <a:cubicBezTo>
                      <a:pt x="42" y="34"/>
                      <a:pt x="42" y="34"/>
                      <a:pt x="42" y="34"/>
                    </a:cubicBezTo>
                    <a:lnTo>
                      <a:pt x="41" y="2"/>
                    </a:lnTo>
                    <a:close/>
                  </a:path>
                </a:pathLst>
              </a:custGeom>
              <a:solidFill>
                <a:srgbClr val="BED8A6"/>
              </a:solidFill>
              <a:ln w="9525">
                <a:noFill/>
                <a:round/>
                <a:headEnd/>
                <a:tailEnd/>
              </a:ln>
            </p:spPr>
            <p:txBody>
              <a:bodyPr/>
              <a:lstStyle/>
              <a:p>
                <a:endParaRPr lang="en-US"/>
              </a:p>
            </p:txBody>
          </p:sp>
          <p:sp>
            <p:nvSpPr>
              <p:cNvPr id="29231" name="Freeform 1402"/>
              <p:cNvSpPr>
                <a:spLocks/>
              </p:cNvSpPr>
              <p:nvPr/>
            </p:nvSpPr>
            <p:spPr bwMode="auto">
              <a:xfrm>
                <a:off x="1512" y="2198"/>
                <a:ext cx="87" cy="253"/>
              </a:xfrm>
              <a:custGeom>
                <a:avLst/>
                <a:gdLst>
                  <a:gd name="T0" fmla="*/ 256281 w 42"/>
                  <a:gd name="T1" fmla="*/ 12003 h 122"/>
                  <a:gd name="T2" fmla="*/ 244503 w 42"/>
                  <a:gd name="T3" fmla="*/ 0 h 122"/>
                  <a:gd name="T4" fmla="*/ 238591 w 42"/>
                  <a:gd name="T5" fmla="*/ 5788 h 122"/>
                  <a:gd name="T6" fmla="*/ 232565 w 42"/>
                  <a:gd name="T7" fmla="*/ 45474 h 122"/>
                  <a:gd name="T8" fmla="*/ 225465 w 42"/>
                  <a:gd name="T9" fmla="*/ 158977 h 122"/>
                  <a:gd name="T10" fmla="*/ 232565 w 42"/>
                  <a:gd name="T11" fmla="*/ 195563 h 122"/>
                  <a:gd name="T12" fmla="*/ 186029 w 42"/>
                  <a:gd name="T13" fmla="*/ 304452 h 122"/>
                  <a:gd name="T14" fmla="*/ 186029 w 42"/>
                  <a:gd name="T15" fmla="*/ 311926 h 122"/>
                  <a:gd name="T16" fmla="*/ 186029 w 42"/>
                  <a:gd name="T17" fmla="*/ 329682 h 122"/>
                  <a:gd name="T18" fmla="*/ 118036 w 42"/>
                  <a:gd name="T19" fmla="*/ 405553 h 122"/>
                  <a:gd name="T20" fmla="*/ 106026 w 42"/>
                  <a:gd name="T21" fmla="*/ 429980 h 122"/>
                  <a:gd name="T22" fmla="*/ 56948 w 42"/>
                  <a:gd name="T23" fmla="*/ 519233 h 122"/>
                  <a:gd name="T24" fmla="*/ 0 w 42"/>
                  <a:gd name="T25" fmla="*/ 759017 h 122"/>
                  <a:gd name="T26" fmla="*/ 11929 w 42"/>
                  <a:gd name="T27" fmla="*/ 772370 h 122"/>
                  <a:gd name="T28" fmla="*/ 24710 w 42"/>
                  <a:gd name="T29" fmla="*/ 759017 h 122"/>
                  <a:gd name="T30" fmla="*/ 30966 w 42"/>
                  <a:gd name="T31" fmla="*/ 726575 h 122"/>
                  <a:gd name="T32" fmla="*/ 51185 w 42"/>
                  <a:gd name="T33" fmla="*/ 653319 h 122"/>
                  <a:gd name="T34" fmla="*/ 87068 w 42"/>
                  <a:gd name="T35" fmla="*/ 537024 h 122"/>
                  <a:gd name="T36" fmla="*/ 123722 w 42"/>
                  <a:gd name="T37" fmla="*/ 454556 h 122"/>
                  <a:gd name="T38" fmla="*/ 144012 w 42"/>
                  <a:gd name="T39" fmla="*/ 429980 h 122"/>
                  <a:gd name="T40" fmla="*/ 174911 w 42"/>
                  <a:gd name="T41" fmla="*/ 386441 h 122"/>
                  <a:gd name="T42" fmla="*/ 205067 w 42"/>
                  <a:gd name="T43" fmla="*/ 354797 h 122"/>
                  <a:gd name="T44" fmla="*/ 210434 w 42"/>
                  <a:gd name="T45" fmla="*/ 346867 h 122"/>
                  <a:gd name="T46" fmla="*/ 225465 w 42"/>
                  <a:gd name="T47" fmla="*/ 317830 h 122"/>
                  <a:gd name="T48" fmla="*/ 225465 w 42"/>
                  <a:gd name="T49" fmla="*/ 304452 h 122"/>
                  <a:gd name="T50" fmla="*/ 225465 w 42"/>
                  <a:gd name="T51" fmla="*/ 246884 h 122"/>
                  <a:gd name="T52" fmla="*/ 256281 w 42"/>
                  <a:gd name="T53" fmla="*/ 229923 h 122"/>
                  <a:gd name="T54" fmla="*/ 261967 w 42"/>
                  <a:gd name="T55" fmla="*/ 221985 h 122"/>
                  <a:gd name="T56" fmla="*/ 261967 w 42"/>
                  <a:gd name="T57" fmla="*/ 216591 h 122"/>
                  <a:gd name="T58" fmla="*/ 256281 w 42"/>
                  <a:gd name="T59" fmla="*/ 12003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1" y="2"/>
                    </a:moveTo>
                    <a:cubicBezTo>
                      <a:pt x="41" y="1"/>
                      <a:pt x="40" y="0"/>
                      <a:pt x="39" y="0"/>
                    </a:cubicBezTo>
                    <a:cubicBezTo>
                      <a:pt x="38" y="0"/>
                      <a:pt x="38" y="0"/>
                      <a:pt x="38" y="1"/>
                    </a:cubicBezTo>
                    <a:cubicBezTo>
                      <a:pt x="37" y="1"/>
                      <a:pt x="37" y="3"/>
                      <a:pt x="37" y="7"/>
                    </a:cubicBezTo>
                    <a:cubicBezTo>
                      <a:pt x="37" y="12"/>
                      <a:pt x="36" y="19"/>
                      <a:pt x="36" y="25"/>
                    </a:cubicBezTo>
                    <a:cubicBezTo>
                      <a:pt x="37" y="28"/>
                      <a:pt x="37" y="30"/>
                      <a:pt x="37" y="31"/>
                    </a:cubicBezTo>
                    <a:cubicBezTo>
                      <a:pt x="29" y="36"/>
                      <a:pt x="32" y="39"/>
                      <a:pt x="30" y="48"/>
                    </a:cubicBezTo>
                    <a:cubicBezTo>
                      <a:pt x="30" y="48"/>
                      <a:pt x="30" y="48"/>
                      <a:pt x="30" y="49"/>
                    </a:cubicBezTo>
                    <a:cubicBezTo>
                      <a:pt x="30" y="50"/>
                      <a:pt x="30" y="51"/>
                      <a:pt x="30" y="52"/>
                    </a:cubicBezTo>
                    <a:cubicBezTo>
                      <a:pt x="26" y="55"/>
                      <a:pt x="22" y="59"/>
                      <a:pt x="19" y="64"/>
                    </a:cubicBezTo>
                    <a:cubicBezTo>
                      <a:pt x="18" y="65"/>
                      <a:pt x="18" y="67"/>
                      <a:pt x="17" y="68"/>
                    </a:cubicBezTo>
                    <a:cubicBezTo>
                      <a:pt x="14" y="72"/>
                      <a:pt x="12" y="77"/>
                      <a:pt x="9" y="82"/>
                    </a:cubicBezTo>
                    <a:cubicBezTo>
                      <a:pt x="4" y="95"/>
                      <a:pt x="0" y="110"/>
                      <a:pt x="0" y="120"/>
                    </a:cubicBezTo>
                    <a:cubicBezTo>
                      <a:pt x="0" y="121"/>
                      <a:pt x="1" y="122"/>
                      <a:pt x="2" y="122"/>
                    </a:cubicBezTo>
                    <a:cubicBezTo>
                      <a:pt x="3" y="122"/>
                      <a:pt x="4" y="121"/>
                      <a:pt x="4" y="120"/>
                    </a:cubicBezTo>
                    <a:cubicBezTo>
                      <a:pt x="4" y="119"/>
                      <a:pt x="4" y="117"/>
                      <a:pt x="5" y="115"/>
                    </a:cubicBezTo>
                    <a:cubicBezTo>
                      <a:pt x="6" y="111"/>
                      <a:pt x="7" y="107"/>
                      <a:pt x="8" y="103"/>
                    </a:cubicBezTo>
                    <a:cubicBezTo>
                      <a:pt x="9" y="97"/>
                      <a:pt x="11" y="91"/>
                      <a:pt x="14" y="85"/>
                    </a:cubicBezTo>
                    <a:cubicBezTo>
                      <a:pt x="16" y="80"/>
                      <a:pt x="18" y="76"/>
                      <a:pt x="20" y="72"/>
                    </a:cubicBezTo>
                    <a:cubicBezTo>
                      <a:pt x="21" y="71"/>
                      <a:pt x="22" y="69"/>
                      <a:pt x="23" y="68"/>
                    </a:cubicBezTo>
                    <a:cubicBezTo>
                      <a:pt x="25" y="66"/>
                      <a:pt x="26" y="63"/>
                      <a:pt x="28" y="61"/>
                    </a:cubicBezTo>
                    <a:cubicBezTo>
                      <a:pt x="30" y="59"/>
                      <a:pt x="32" y="57"/>
                      <a:pt x="33" y="56"/>
                    </a:cubicBezTo>
                    <a:cubicBezTo>
                      <a:pt x="33" y="56"/>
                      <a:pt x="34" y="55"/>
                      <a:pt x="34" y="55"/>
                    </a:cubicBezTo>
                    <a:cubicBezTo>
                      <a:pt x="36" y="50"/>
                      <a:pt x="36" y="50"/>
                      <a:pt x="36" y="50"/>
                    </a:cubicBezTo>
                    <a:cubicBezTo>
                      <a:pt x="36" y="49"/>
                      <a:pt x="36" y="48"/>
                      <a:pt x="36" y="48"/>
                    </a:cubicBezTo>
                    <a:cubicBezTo>
                      <a:pt x="36" y="44"/>
                      <a:pt x="36" y="41"/>
                      <a:pt x="36" y="39"/>
                    </a:cubicBezTo>
                    <a:cubicBezTo>
                      <a:pt x="37" y="38"/>
                      <a:pt x="38" y="37"/>
                      <a:pt x="41" y="36"/>
                    </a:cubicBezTo>
                    <a:cubicBezTo>
                      <a:pt x="42" y="35"/>
                      <a:pt x="42" y="35"/>
                      <a:pt x="42" y="35"/>
                    </a:cubicBezTo>
                    <a:cubicBezTo>
                      <a:pt x="42" y="34"/>
                      <a:pt x="42" y="34"/>
                      <a:pt x="42" y="34"/>
                    </a:cubicBezTo>
                    <a:lnTo>
                      <a:pt x="41" y="2"/>
                    </a:lnTo>
                    <a:close/>
                  </a:path>
                </a:pathLst>
              </a:custGeom>
              <a:solidFill>
                <a:srgbClr val="BFD9A7"/>
              </a:solidFill>
              <a:ln w="9525">
                <a:noFill/>
                <a:round/>
                <a:headEnd/>
                <a:tailEnd/>
              </a:ln>
            </p:spPr>
            <p:txBody>
              <a:bodyPr/>
              <a:lstStyle/>
              <a:p>
                <a:endParaRPr lang="en-US"/>
              </a:p>
            </p:txBody>
          </p:sp>
          <p:sp>
            <p:nvSpPr>
              <p:cNvPr id="29232" name="Freeform 1403"/>
              <p:cNvSpPr>
                <a:spLocks/>
              </p:cNvSpPr>
              <p:nvPr/>
            </p:nvSpPr>
            <p:spPr bwMode="auto">
              <a:xfrm>
                <a:off x="1512" y="2196"/>
                <a:ext cx="87" cy="255"/>
              </a:xfrm>
              <a:custGeom>
                <a:avLst/>
                <a:gdLst>
                  <a:gd name="T0" fmla="*/ 256281 w 42"/>
                  <a:gd name="T1" fmla="*/ 17767 h 123"/>
                  <a:gd name="T2" fmla="*/ 244503 w 42"/>
                  <a:gd name="T3" fmla="*/ 5780 h 123"/>
                  <a:gd name="T4" fmla="*/ 238591 w 42"/>
                  <a:gd name="T5" fmla="*/ 11983 h 123"/>
                  <a:gd name="T6" fmla="*/ 232565 w 42"/>
                  <a:gd name="T7" fmla="*/ 51504 h 123"/>
                  <a:gd name="T8" fmla="*/ 232565 w 42"/>
                  <a:gd name="T9" fmla="*/ 164116 h 123"/>
                  <a:gd name="T10" fmla="*/ 232565 w 42"/>
                  <a:gd name="T11" fmla="*/ 200950 h 123"/>
                  <a:gd name="T12" fmla="*/ 186029 w 42"/>
                  <a:gd name="T13" fmla="*/ 309106 h 123"/>
                  <a:gd name="T14" fmla="*/ 186029 w 42"/>
                  <a:gd name="T15" fmla="*/ 317036 h 123"/>
                  <a:gd name="T16" fmla="*/ 186029 w 42"/>
                  <a:gd name="T17" fmla="*/ 334842 h 123"/>
                  <a:gd name="T18" fmla="*/ 118036 w 42"/>
                  <a:gd name="T19" fmla="*/ 410179 h 123"/>
                  <a:gd name="T20" fmla="*/ 106026 w 42"/>
                  <a:gd name="T21" fmla="*/ 434381 h 123"/>
                  <a:gd name="T22" fmla="*/ 56948 w 42"/>
                  <a:gd name="T23" fmla="*/ 523449 h 123"/>
                  <a:gd name="T24" fmla="*/ 0 w 42"/>
                  <a:gd name="T25" fmla="*/ 762773 h 123"/>
                  <a:gd name="T26" fmla="*/ 11929 w 42"/>
                  <a:gd name="T27" fmla="*/ 775967 h 123"/>
                  <a:gd name="T28" fmla="*/ 24710 w 42"/>
                  <a:gd name="T29" fmla="*/ 762773 h 123"/>
                  <a:gd name="T30" fmla="*/ 30966 w 42"/>
                  <a:gd name="T31" fmla="*/ 730374 h 123"/>
                  <a:gd name="T32" fmla="*/ 51185 w 42"/>
                  <a:gd name="T33" fmla="*/ 657270 h 123"/>
                  <a:gd name="T34" fmla="*/ 87068 w 42"/>
                  <a:gd name="T35" fmla="*/ 541265 h 123"/>
                  <a:gd name="T36" fmla="*/ 123722 w 42"/>
                  <a:gd name="T37" fmla="*/ 458932 h 123"/>
                  <a:gd name="T38" fmla="*/ 144012 w 42"/>
                  <a:gd name="T39" fmla="*/ 434381 h 123"/>
                  <a:gd name="T40" fmla="*/ 174911 w 42"/>
                  <a:gd name="T41" fmla="*/ 392053 h 123"/>
                  <a:gd name="T42" fmla="*/ 205067 w 42"/>
                  <a:gd name="T43" fmla="*/ 359355 h 123"/>
                  <a:gd name="T44" fmla="*/ 210434 w 42"/>
                  <a:gd name="T45" fmla="*/ 352298 h 123"/>
                  <a:gd name="T46" fmla="*/ 219625 w 42"/>
                  <a:gd name="T47" fmla="*/ 322430 h 123"/>
                  <a:gd name="T48" fmla="*/ 225465 w 42"/>
                  <a:gd name="T49" fmla="*/ 309106 h 123"/>
                  <a:gd name="T50" fmla="*/ 225465 w 42"/>
                  <a:gd name="T51" fmla="*/ 252487 h 123"/>
                  <a:gd name="T52" fmla="*/ 256281 w 42"/>
                  <a:gd name="T53" fmla="*/ 234685 h 123"/>
                  <a:gd name="T54" fmla="*/ 261967 w 42"/>
                  <a:gd name="T55" fmla="*/ 226996 h 123"/>
                  <a:gd name="T56" fmla="*/ 261967 w 42"/>
                  <a:gd name="T57" fmla="*/ 221367 h 123"/>
                  <a:gd name="T58" fmla="*/ 256281 w 42"/>
                  <a:gd name="T59" fmla="*/ 1776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3"/>
                  <a:gd name="T92" fmla="*/ 42 w 4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3">
                    <a:moveTo>
                      <a:pt x="41" y="3"/>
                    </a:moveTo>
                    <a:cubicBezTo>
                      <a:pt x="41" y="1"/>
                      <a:pt x="40" y="1"/>
                      <a:pt x="39" y="1"/>
                    </a:cubicBezTo>
                    <a:cubicBezTo>
                      <a:pt x="38" y="0"/>
                      <a:pt x="38" y="1"/>
                      <a:pt x="38" y="2"/>
                    </a:cubicBezTo>
                    <a:cubicBezTo>
                      <a:pt x="37" y="2"/>
                      <a:pt x="37" y="4"/>
                      <a:pt x="37" y="8"/>
                    </a:cubicBezTo>
                    <a:cubicBezTo>
                      <a:pt x="37" y="13"/>
                      <a:pt x="36" y="21"/>
                      <a:pt x="37" y="26"/>
                    </a:cubicBezTo>
                    <a:cubicBezTo>
                      <a:pt x="37" y="29"/>
                      <a:pt x="37" y="32"/>
                      <a:pt x="37" y="32"/>
                    </a:cubicBezTo>
                    <a:cubicBezTo>
                      <a:pt x="29" y="37"/>
                      <a:pt x="32" y="40"/>
                      <a:pt x="30" y="49"/>
                    </a:cubicBezTo>
                    <a:cubicBezTo>
                      <a:pt x="30" y="49"/>
                      <a:pt x="30" y="49"/>
                      <a:pt x="30" y="50"/>
                    </a:cubicBezTo>
                    <a:cubicBezTo>
                      <a:pt x="30" y="51"/>
                      <a:pt x="30" y="52"/>
                      <a:pt x="30" y="53"/>
                    </a:cubicBezTo>
                    <a:cubicBezTo>
                      <a:pt x="26" y="56"/>
                      <a:pt x="22" y="60"/>
                      <a:pt x="19" y="65"/>
                    </a:cubicBezTo>
                    <a:cubicBezTo>
                      <a:pt x="18" y="66"/>
                      <a:pt x="18" y="68"/>
                      <a:pt x="17" y="69"/>
                    </a:cubicBezTo>
                    <a:cubicBezTo>
                      <a:pt x="14" y="73"/>
                      <a:pt x="12" y="78"/>
                      <a:pt x="9" y="83"/>
                    </a:cubicBezTo>
                    <a:cubicBezTo>
                      <a:pt x="4" y="96"/>
                      <a:pt x="0" y="111"/>
                      <a:pt x="0" y="121"/>
                    </a:cubicBezTo>
                    <a:cubicBezTo>
                      <a:pt x="0" y="122"/>
                      <a:pt x="1" y="123"/>
                      <a:pt x="2" y="123"/>
                    </a:cubicBezTo>
                    <a:cubicBezTo>
                      <a:pt x="3" y="123"/>
                      <a:pt x="4" y="122"/>
                      <a:pt x="4" y="121"/>
                    </a:cubicBezTo>
                    <a:cubicBezTo>
                      <a:pt x="4" y="120"/>
                      <a:pt x="4" y="118"/>
                      <a:pt x="5" y="116"/>
                    </a:cubicBezTo>
                    <a:cubicBezTo>
                      <a:pt x="6" y="112"/>
                      <a:pt x="7" y="108"/>
                      <a:pt x="8" y="104"/>
                    </a:cubicBezTo>
                    <a:cubicBezTo>
                      <a:pt x="9" y="98"/>
                      <a:pt x="11" y="92"/>
                      <a:pt x="14" y="86"/>
                    </a:cubicBezTo>
                    <a:cubicBezTo>
                      <a:pt x="16" y="81"/>
                      <a:pt x="18" y="77"/>
                      <a:pt x="20" y="73"/>
                    </a:cubicBezTo>
                    <a:cubicBezTo>
                      <a:pt x="21" y="72"/>
                      <a:pt x="22" y="70"/>
                      <a:pt x="23" y="69"/>
                    </a:cubicBezTo>
                    <a:cubicBezTo>
                      <a:pt x="25" y="67"/>
                      <a:pt x="26" y="64"/>
                      <a:pt x="28" y="62"/>
                    </a:cubicBezTo>
                    <a:cubicBezTo>
                      <a:pt x="30" y="60"/>
                      <a:pt x="32" y="58"/>
                      <a:pt x="33" y="57"/>
                    </a:cubicBezTo>
                    <a:cubicBezTo>
                      <a:pt x="33" y="57"/>
                      <a:pt x="34" y="56"/>
                      <a:pt x="34" y="56"/>
                    </a:cubicBezTo>
                    <a:cubicBezTo>
                      <a:pt x="35" y="51"/>
                      <a:pt x="35" y="51"/>
                      <a:pt x="35" y="51"/>
                    </a:cubicBezTo>
                    <a:cubicBezTo>
                      <a:pt x="36" y="50"/>
                      <a:pt x="36" y="49"/>
                      <a:pt x="36" y="49"/>
                    </a:cubicBezTo>
                    <a:cubicBezTo>
                      <a:pt x="36" y="45"/>
                      <a:pt x="36" y="42"/>
                      <a:pt x="36" y="40"/>
                    </a:cubicBezTo>
                    <a:cubicBezTo>
                      <a:pt x="37" y="39"/>
                      <a:pt x="38" y="38"/>
                      <a:pt x="41" y="37"/>
                    </a:cubicBezTo>
                    <a:cubicBezTo>
                      <a:pt x="42" y="36"/>
                      <a:pt x="42" y="36"/>
                      <a:pt x="42" y="36"/>
                    </a:cubicBezTo>
                    <a:cubicBezTo>
                      <a:pt x="42" y="35"/>
                      <a:pt x="42" y="35"/>
                      <a:pt x="42" y="35"/>
                    </a:cubicBezTo>
                    <a:lnTo>
                      <a:pt x="41" y="3"/>
                    </a:lnTo>
                    <a:close/>
                  </a:path>
                </a:pathLst>
              </a:custGeom>
              <a:solidFill>
                <a:srgbClr val="BFD9A8"/>
              </a:solidFill>
              <a:ln w="9525">
                <a:noFill/>
                <a:round/>
                <a:headEnd/>
                <a:tailEnd/>
              </a:ln>
            </p:spPr>
            <p:txBody>
              <a:bodyPr/>
              <a:lstStyle/>
              <a:p>
                <a:endParaRPr lang="en-US"/>
              </a:p>
            </p:txBody>
          </p:sp>
          <p:sp>
            <p:nvSpPr>
              <p:cNvPr id="29233" name="Freeform 1404"/>
              <p:cNvSpPr>
                <a:spLocks/>
              </p:cNvSpPr>
              <p:nvPr/>
            </p:nvSpPr>
            <p:spPr bwMode="auto">
              <a:xfrm>
                <a:off x="1512" y="2196"/>
                <a:ext cx="87" cy="255"/>
              </a:xfrm>
              <a:custGeom>
                <a:avLst/>
                <a:gdLst>
                  <a:gd name="T0" fmla="*/ 256281 w 42"/>
                  <a:gd name="T1" fmla="*/ 17767 h 123"/>
                  <a:gd name="T2" fmla="*/ 244503 w 42"/>
                  <a:gd name="T3" fmla="*/ 5780 h 123"/>
                  <a:gd name="T4" fmla="*/ 232565 w 42"/>
                  <a:gd name="T5" fmla="*/ 11983 h 123"/>
                  <a:gd name="T6" fmla="*/ 232565 w 42"/>
                  <a:gd name="T7" fmla="*/ 51504 h 123"/>
                  <a:gd name="T8" fmla="*/ 232565 w 42"/>
                  <a:gd name="T9" fmla="*/ 164116 h 123"/>
                  <a:gd name="T10" fmla="*/ 232565 w 42"/>
                  <a:gd name="T11" fmla="*/ 200950 h 123"/>
                  <a:gd name="T12" fmla="*/ 186029 w 42"/>
                  <a:gd name="T13" fmla="*/ 309106 h 123"/>
                  <a:gd name="T14" fmla="*/ 186029 w 42"/>
                  <a:gd name="T15" fmla="*/ 317036 h 123"/>
                  <a:gd name="T16" fmla="*/ 186029 w 42"/>
                  <a:gd name="T17" fmla="*/ 334842 h 123"/>
                  <a:gd name="T18" fmla="*/ 118036 w 42"/>
                  <a:gd name="T19" fmla="*/ 410179 h 123"/>
                  <a:gd name="T20" fmla="*/ 106026 w 42"/>
                  <a:gd name="T21" fmla="*/ 434381 h 123"/>
                  <a:gd name="T22" fmla="*/ 56948 w 42"/>
                  <a:gd name="T23" fmla="*/ 523449 h 123"/>
                  <a:gd name="T24" fmla="*/ 0 w 42"/>
                  <a:gd name="T25" fmla="*/ 762773 h 123"/>
                  <a:gd name="T26" fmla="*/ 11929 w 42"/>
                  <a:gd name="T27" fmla="*/ 775967 h 123"/>
                  <a:gd name="T28" fmla="*/ 24710 w 42"/>
                  <a:gd name="T29" fmla="*/ 762773 h 123"/>
                  <a:gd name="T30" fmla="*/ 30966 w 42"/>
                  <a:gd name="T31" fmla="*/ 730374 h 123"/>
                  <a:gd name="T32" fmla="*/ 51185 w 42"/>
                  <a:gd name="T33" fmla="*/ 657270 h 123"/>
                  <a:gd name="T34" fmla="*/ 87068 w 42"/>
                  <a:gd name="T35" fmla="*/ 541265 h 123"/>
                  <a:gd name="T36" fmla="*/ 123722 w 42"/>
                  <a:gd name="T37" fmla="*/ 458932 h 123"/>
                  <a:gd name="T38" fmla="*/ 144012 w 42"/>
                  <a:gd name="T39" fmla="*/ 434381 h 123"/>
                  <a:gd name="T40" fmla="*/ 174911 w 42"/>
                  <a:gd name="T41" fmla="*/ 392053 h 123"/>
                  <a:gd name="T42" fmla="*/ 205067 w 42"/>
                  <a:gd name="T43" fmla="*/ 359355 h 123"/>
                  <a:gd name="T44" fmla="*/ 210434 w 42"/>
                  <a:gd name="T45" fmla="*/ 352298 h 123"/>
                  <a:gd name="T46" fmla="*/ 219625 w 42"/>
                  <a:gd name="T47" fmla="*/ 322430 h 123"/>
                  <a:gd name="T48" fmla="*/ 225465 w 42"/>
                  <a:gd name="T49" fmla="*/ 309106 h 123"/>
                  <a:gd name="T50" fmla="*/ 225465 w 42"/>
                  <a:gd name="T51" fmla="*/ 252487 h 123"/>
                  <a:gd name="T52" fmla="*/ 256281 w 42"/>
                  <a:gd name="T53" fmla="*/ 234685 h 123"/>
                  <a:gd name="T54" fmla="*/ 261967 w 42"/>
                  <a:gd name="T55" fmla="*/ 226996 h 123"/>
                  <a:gd name="T56" fmla="*/ 261967 w 42"/>
                  <a:gd name="T57" fmla="*/ 221367 h 123"/>
                  <a:gd name="T58" fmla="*/ 256281 w 42"/>
                  <a:gd name="T59" fmla="*/ 1776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3"/>
                  <a:gd name="T92" fmla="*/ 42 w 4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3">
                    <a:moveTo>
                      <a:pt x="41" y="3"/>
                    </a:moveTo>
                    <a:cubicBezTo>
                      <a:pt x="41" y="1"/>
                      <a:pt x="40" y="1"/>
                      <a:pt x="39" y="1"/>
                    </a:cubicBezTo>
                    <a:cubicBezTo>
                      <a:pt x="38" y="0"/>
                      <a:pt x="37" y="1"/>
                      <a:pt x="37" y="2"/>
                    </a:cubicBezTo>
                    <a:cubicBezTo>
                      <a:pt x="37" y="2"/>
                      <a:pt x="37" y="4"/>
                      <a:pt x="37" y="8"/>
                    </a:cubicBezTo>
                    <a:cubicBezTo>
                      <a:pt x="37" y="13"/>
                      <a:pt x="36" y="21"/>
                      <a:pt x="37" y="26"/>
                    </a:cubicBezTo>
                    <a:cubicBezTo>
                      <a:pt x="37" y="29"/>
                      <a:pt x="37" y="32"/>
                      <a:pt x="37" y="32"/>
                    </a:cubicBezTo>
                    <a:cubicBezTo>
                      <a:pt x="29" y="37"/>
                      <a:pt x="32" y="40"/>
                      <a:pt x="30" y="49"/>
                    </a:cubicBezTo>
                    <a:cubicBezTo>
                      <a:pt x="30" y="49"/>
                      <a:pt x="30" y="50"/>
                      <a:pt x="30" y="50"/>
                    </a:cubicBezTo>
                    <a:cubicBezTo>
                      <a:pt x="30" y="51"/>
                      <a:pt x="30" y="53"/>
                      <a:pt x="30" y="53"/>
                    </a:cubicBezTo>
                    <a:cubicBezTo>
                      <a:pt x="26" y="56"/>
                      <a:pt x="22" y="60"/>
                      <a:pt x="19" y="65"/>
                    </a:cubicBezTo>
                    <a:cubicBezTo>
                      <a:pt x="18" y="66"/>
                      <a:pt x="18" y="68"/>
                      <a:pt x="17" y="69"/>
                    </a:cubicBezTo>
                    <a:cubicBezTo>
                      <a:pt x="14" y="73"/>
                      <a:pt x="12" y="78"/>
                      <a:pt x="9" y="83"/>
                    </a:cubicBezTo>
                    <a:cubicBezTo>
                      <a:pt x="4" y="96"/>
                      <a:pt x="0" y="111"/>
                      <a:pt x="0" y="121"/>
                    </a:cubicBezTo>
                    <a:cubicBezTo>
                      <a:pt x="0" y="122"/>
                      <a:pt x="1" y="123"/>
                      <a:pt x="2" y="123"/>
                    </a:cubicBezTo>
                    <a:cubicBezTo>
                      <a:pt x="3" y="123"/>
                      <a:pt x="4" y="122"/>
                      <a:pt x="4" y="121"/>
                    </a:cubicBezTo>
                    <a:cubicBezTo>
                      <a:pt x="4" y="120"/>
                      <a:pt x="4" y="118"/>
                      <a:pt x="5" y="116"/>
                    </a:cubicBezTo>
                    <a:cubicBezTo>
                      <a:pt x="6" y="112"/>
                      <a:pt x="7" y="108"/>
                      <a:pt x="8" y="104"/>
                    </a:cubicBezTo>
                    <a:cubicBezTo>
                      <a:pt x="9" y="98"/>
                      <a:pt x="11" y="92"/>
                      <a:pt x="14" y="86"/>
                    </a:cubicBezTo>
                    <a:cubicBezTo>
                      <a:pt x="16" y="81"/>
                      <a:pt x="18" y="77"/>
                      <a:pt x="20" y="73"/>
                    </a:cubicBezTo>
                    <a:cubicBezTo>
                      <a:pt x="21" y="72"/>
                      <a:pt x="22" y="70"/>
                      <a:pt x="23" y="69"/>
                    </a:cubicBezTo>
                    <a:cubicBezTo>
                      <a:pt x="25" y="67"/>
                      <a:pt x="26" y="64"/>
                      <a:pt x="28" y="62"/>
                    </a:cubicBezTo>
                    <a:cubicBezTo>
                      <a:pt x="30" y="60"/>
                      <a:pt x="31" y="58"/>
                      <a:pt x="33" y="57"/>
                    </a:cubicBezTo>
                    <a:cubicBezTo>
                      <a:pt x="33" y="57"/>
                      <a:pt x="34" y="56"/>
                      <a:pt x="34" y="56"/>
                    </a:cubicBezTo>
                    <a:cubicBezTo>
                      <a:pt x="35" y="51"/>
                      <a:pt x="35" y="51"/>
                      <a:pt x="35" y="51"/>
                    </a:cubicBezTo>
                    <a:cubicBezTo>
                      <a:pt x="35" y="50"/>
                      <a:pt x="36" y="49"/>
                      <a:pt x="36" y="49"/>
                    </a:cubicBezTo>
                    <a:cubicBezTo>
                      <a:pt x="36" y="45"/>
                      <a:pt x="36" y="42"/>
                      <a:pt x="36" y="40"/>
                    </a:cubicBezTo>
                    <a:cubicBezTo>
                      <a:pt x="36" y="39"/>
                      <a:pt x="38" y="38"/>
                      <a:pt x="41" y="37"/>
                    </a:cubicBezTo>
                    <a:cubicBezTo>
                      <a:pt x="42" y="36"/>
                      <a:pt x="42" y="36"/>
                      <a:pt x="42" y="36"/>
                    </a:cubicBezTo>
                    <a:cubicBezTo>
                      <a:pt x="42" y="35"/>
                      <a:pt x="42" y="35"/>
                      <a:pt x="42" y="35"/>
                    </a:cubicBezTo>
                    <a:lnTo>
                      <a:pt x="41" y="3"/>
                    </a:lnTo>
                    <a:close/>
                  </a:path>
                </a:pathLst>
              </a:custGeom>
              <a:solidFill>
                <a:srgbClr val="C0D9A9"/>
              </a:solidFill>
              <a:ln w="9525">
                <a:noFill/>
                <a:round/>
                <a:headEnd/>
                <a:tailEnd/>
              </a:ln>
            </p:spPr>
            <p:txBody>
              <a:bodyPr/>
              <a:lstStyle/>
              <a:p>
                <a:endParaRPr lang="en-US"/>
              </a:p>
            </p:txBody>
          </p:sp>
          <p:sp>
            <p:nvSpPr>
              <p:cNvPr id="29234" name="Freeform 1405"/>
              <p:cNvSpPr>
                <a:spLocks/>
              </p:cNvSpPr>
              <p:nvPr/>
            </p:nvSpPr>
            <p:spPr bwMode="auto">
              <a:xfrm>
                <a:off x="1512" y="2196"/>
                <a:ext cx="87" cy="255"/>
              </a:xfrm>
              <a:custGeom>
                <a:avLst/>
                <a:gdLst>
                  <a:gd name="T0" fmla="*/ 256281 w 42"/>
                  <a:gd name="T1" fmla="*/ 17767 h 123"/>
                  <a:gd name="T2" fmla="*/ 244503 w 42"/>
                  <a:gd name="T3" fmla="*/ 5780 h 123"/>
                  <a:gd name="T4" fmla="*/ 232565 w 42"/>
                  <a:gd name="T5" fmla="*/ 11983 h 123"/>
                  <a:gd name="T6" fmla="*/ 232565 w 42"/>
                  <a:gd name="T7" fmla="*/ 51504 h 123"/>
                  <a:gd name="T8" fmla="*/ 232565 w 42"/>
                  <a:gd name="T9" fmla="*/ 164116 h 123"/>
                  <a:gd name="T10" fmla="*/ 232565 w 42"/>
                  <a:gd name="T11" fmla="*/ 200950 h 123"/>
                  <a:gd name="T12" fmla="*/ 193919 w 42"/>
                  <a:gd name="T13" fmla="*/ 309106 h 123"/>
                  <a:gd name="T14" fmla="*/ 186029 w 42"/>
                  <a:gd name="T15" fmla="*/ 317036 h 123"/>
                  <a:gd name="T16" fmla="*/ 186029 w 42"/>
                  <a:gd name="T17" fmla="*/ 334842 h 123"/>
                  <a:gd name="T18" fmla="*/ 118036 w 42"/>
                  <a:gd name="T19" fmla="*/ 410179 h 123"/>
                  <a:gd name="T20" fmla="*/ 106026 w 42"/>
                  <a:gd name="T21" fmla="*/ 434381 h 123"/>
                  <a:gd name="T22" fmla="*/ 56948 w 42"/>
                  <a:gd name="T23" fmla="*/ 523449 h 123"/>
                  <a:gd name="T24" fmla="*/ 0 w 42"/>
                  <a:gd name="T25" fmla="*/ 762773 h 123"/>
                  <a:gd name="T26" fmla="*/ 11929 w 42"/>
                  <a:gd name="T27" fmla="*/ 775967 h 123"/>
                  <a:gd name="T28" fmla="*/ 24710 w 42"/>
                  <a:gd name="T29" fmla="*/ 762773 h 123"/>
                  <a:gd name="T30" fmla="*/ 30966 w 42"/>
                  <a:gd name="T31" fmla="*/ 730374 h 123"/>
                  <a:gd name="T32" fmla="*/ 51185 w 42"/>
                  <a:gd name="T33" fmla="*/ 657270 h 123"/>
                  <a:gd name="T34" fmla="*/ 87068 w 42"/>
                  <a:gd name="T35" fmla="*/ 541265 h 123"/>
                  <a:gd name="T36" fmla="*/ 123722 w 42"/>
                  <a:gd name="T37" fmla="*/ 458932 h 123"/>
                  <a:gd name="T38" fmla="*/ 144012 w 42"/>
                  <a:gd name="T39" fmla="*/ 434381 h 123"/>
                  <a:gd name="T40" fmla="*/ 174911 w 42"/>
                  <a:gd name="T41" fmla="*/ 392053 h 123"/>
                  <a:gd name="T42" fmla="*/ 205067 w 42"/>
                  <a:gd name="T43" fmla="*/ 359355 h 123"/>
                  <a:gd name="T44" fmla="*/ 210434 w 42"/>
                  <a:gd name="T45" fmla="*/ 352298 h 123"/>
                  <a:gd name="T46" fmla="*/ 219625 w 42"/>
                  <a:gd name="T47" fmla="*/ 322430 h 123"/>
                  <a:gd name="T48" fmla="*/ 225465 w 42"/>
                  <a:gd name="T49" fmla="*/ 309106 h 123"/>
                  <a:gd name="T50" fmla="*/ 225465 w 42"/>
                  <a:gd name="T51" fmla="*/ 252487 h 123"/>
                  <a:gd name="T52" fmla="*/ 256281 w 42"/>
                  <a:gd name="T53" fmla="*/ 234685 h 123"/>
                  <a:gd name="T54" fmla="*/ 261967 w 42"/>
                  <a:gd name="T55" fmla="*/ 226996 h 123"/>
                  <a:gd name="T56" fmla="*/ 261967 w 42"/>
                  <a:gd name="T57" fmla="*/ 221367 h 123"/>
                  <a:gd name="T58" fmla="*/ 256281 w 42"/>
                  <a:gd name="T59" fmla="*/ 1776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3"/>
                  <a:gd name="T92" fmla="*/ 42 w 4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3">
                    <a:moveTo>
                      <a:pt x="41" y="3"/>
                    </a:moveTo>
                    <a:cubicBezTo>
                      <a:pt x="41" y="1"/>
                      <a:pt x="40" y="1"/>
                      <a:pt x="39" y="1"/>
                    </a:cubicBezTo>
                    <a:cubicBezTo>
                      <a:pt x="38" y="0"/>
                      <a:pt x="37" y="1"/>
                      <a:pt x="37" y="2"/>
                    </a:cubicBezTo>
                    <a:cubicBezTo>
                      <a:pt x="37" y="2"/>
                      <a:pt x="37" y="4"/>
                      <a:pt x="37" y="8"/>
                    </a:cubicBezTo>
                    <a:cubicBezTo>
                      <a:pt x="37" y="13"/>
                      <a:pt x="37" y="21"/>
                      <a:pt x="37" y="26"/>
                    </a:cubicBezTo>
                    <a:cubicBezTo>
                      <a:pt x="37" y="29"/>
                      <a:pt x="37" y="32"/>
                      <a:pt x="37" y="32"/>
                    </a:cubicBezTo>
                    <a:cubicBezTo>
                      <a:pt x="29" y="37"/>
                      <a:pt x="32" y="40"/>
                      <a:pt x="31" y="49"/>
                    </a:cubicBezTo>
                    <a:cubicBezTo>
                      <a:pt x="31" y="49"/>
                      <a:pt x="30" y="50"/>
                      <a:pt x="30" y="50"/>
                    </a:cubicBezTo>
                    <a:cubicBezTo>
                      <a:pt x="30" y="51"/>
                      <a:pt x="30" y="53"/>
                      <a:pt x="30" y="53"/>
                    </a:cubicBezTo>
                    <a:cubicBezTo>
                      <a:pt x="26" y="56"/>
                      <a:pt x="22" y="60"/>
                      <a:pt x="19" y="65"/>
                    </a:cubicBezTo>
                    <a:cubicBezTo>
                      <a:pt x="18" y="66"/>
                      <a:pt x="18" y="68"/>
                      <a:pt x="17" y="69"/>
                    </a:cubicBezTo>
                    <a:cubicBezTo>
                      <a:pt x="14" y="73"/>
                      <a:pt x="12" y="78"/>
                      <a:pt x="9" y="83"/>
                    </a:cubicBezTo>
                    <a:cubicBezTo>
                      <a:pt x="4" y="96"/>
                      <a:pt x="0" y="111"/>
                      <a:pt x="0" y="121"/>
                    </a:cubicBezTo>
                    <a:cubicBezTo>
                      <a:pt x="0" y="122"/>
                      <a:pt x="1" y="123"/>
                      <a:pt x="2" y="123"/>
                    </a:cubicBezTo>
                    <a:cubicBezTo>
                      <a:pt x="3" y="123"/>
                      <a:pt x="4" y="122"/>
                      <a:pt x="4" y="121"/>
                    </a:cubicBezTo>
                    <a:cubicBezTo>
                      <a:pt x="4" y="120"/>
                      <a:pt x="4" y="118"/>
                      <a:pt x="5" y="116"/>
                    </a:cubicBezTo>
                    <a:cubicBezTo>
                      <a:pt x="6" y="112"/>
                      <a:pt x="7" y="108"/>
                      <a:pt x="8" y="104"/>
                    </a:cubicBezTo>
                    <a:cubicBezTo>
                      <a:pt x="9" y="98"/>
                      <a:pt x="11" y="92"/>
                      <a:pt x="14" y="86"/>
                    </a:cubicBezTo>
                    <a:cubicBezTo>
                      <a:pt x="16" y="81"/>
                      <a:pt x="18" y="77"/>
                      <a:pt x="20" y="73"/>
                    </a:cubicBezTo>
                    <a:cubicBezTo>
                      <a:pt x="21" y="71"/>
                      <a:pt x="22" y="70"/>
                      <a:pt x="23" y="69"/>
                    </a:cubicBezTo>
                    <a:cubicBezTo>
                      <a:pt x="24" y="66"/>
                      <a:pt x="26" y="64"/>
                      <a:pt x="28" y="62"/>
                    </a:cubicBezTo>
                    <a:cubicBezTo>
                      <a:pt x="30" y="60"/>
                      <a:pt x="31" y="58"/>
                      <a:pt x="33" y="57"/>
                    </a:cubicBezTo>
                    <a:cubicBezTo>
                      <a:pt x="33" y="57"/>
                      <a:pt x="34" y="56"/>
                      <a:pt x="34" y="56"/>
                    </a:cubicBezTo>
                    <a:cubicBezTo>
                      <a:pt x="35" y="51"/>
                      <a:pt x="35" y="51"/>
                      <a:pt x="35" y="51"/>
                    </a:cubicBezTo>
                    <a:cubicBezTo>
                      <a:pt x="35" y="50"/>
                      <a:pt x="36" y="49"/>
                      <a:pt x="36" y="49"/>
                    </a:cubicBezTo>
                    <a:cubicBezTo>
                      <a:pt x="36" y="45"/>
                      <a:pt x="35" y="42"/>
                      <a:pt x="36" y="40"/>
                    </a:cubicBezTo>
                    <a:cubicBezTo>
                      <a:pt x="36" y="39"/>
                      <a:pt x="38" y="38"/>
                      <a:pt x="41" y="37"/>
                    </a:cubicBezTo>
                    <a:cubicBezTo>
                      <a:pt x="42" y="36"/>
                      <a:pt x="42" y="36"/>
                      <a:pt x="42" y="36"/>
                    </a:cubicBezTo>
                    <a:cubicBezTo>
                      <a:pt x="42" y="35"/>
                      <a:pt x="42" y="35"/>
                      <a:pt x="42" y="35"/>
                    </a:cubicBezTo>
                    <a:lnTo>
                      <a:pt x="41" y="3"/>
                    </a:lnTo>
                    <a:close/>
                  </a:path>
                </a:pathLst>
              </a:custGeom>
              <a:solidFill>
                <a:srgbClr val="C1DAAA"/>
              </a:solidFill>
              <a:ln w="9525">
                <a:noFill/>
                <a:round/>
                <a:headEnd/>
                <a:tailEnd/>
              </a:ln>
            </p:spPr>
            <p:txBody>
              <a:bodyPr/>
              <a:lstStyle/>
              <a:p>
                <a:endParaRPr lang="en-US"/>
              </a:p>
            </p:txBody>
          </p:sp>
          <p:sp>
            <p:nvSpPr>
              <p:cNvPr id="29235" name="Freeform 1406"/>
              <p:cNvSpPr>
                <a:spLocks/>
              </p:cNvSpPr>
              <p:nvPr/>
            </p:nvSpPr>
            <p:spPr bwMode="auto">
              <a:xfrm>
                <a:off x="1512" y="2196"/>
                <a:ext cx="87" cy="255"/>
              </a:xfrm>
              <a:custGeom>
                <a:avLst/>
                <a:gdLst>
                  <a:gd name="T0" fmla="*/ 256281 w 42"/>
                  <a:gd name="T1" fmla="*/ 11983 h 123"/>
                  <a:gd name="T2" fmla="*/ 244503 w 42"/>
                  <a:gd name="T3" fmla="*/ 5780 h 123"/>
                  <a:gd name="T4" fmla="*/ 232565 w 42"/>
                  <a:gd name="T5" fmla="*/ 11983 h 123"/>
                  <a:gd name="T6" fmla="*/ 232565 w 42"/>
                  <a:gd name="T7" fmla="*/ 51504 h 123"/>
                  <a:gd name="T8" fmla="*/ 232565 w 42"/>
                  <a:gd name="T9" fmla="*/ 164116 h 123"/>
                  <a:gd name="T10" fmla="*/ 232565 w 42"/>
                  <a:gd name="T11" fmla="*/ 206421 h 123"/>
                  <a:gd name="T12" fmla="*/ 193919 w 42"/>
                  <a:gd name="T13" fmla="*/ 309106 h 123"/>
                  <a:gd name="T14" fmla="*/ 186029 w 42"/>
                  <a:gd name="T15" fmla="*/ 317036 h 123"/>
                  <a:gd name="T16" fmla="*/ 186029 w 42"/>
                  <a:gd name="T17" fmla="*/ 340241 h 123"/>
                  <a:gd name="T18" fmla="*/ 118036 w 42"/>
                  <a:gd name="T19" fmla="*/ 410179 h 123"/>
                  <a:gd name="T20" fmla="*/ 106026 w 42"/>
                  <a:gd name="T21" fmla="*/ 434381 h 123"/>
                  <a:gd name="T22" fmla="*/ 56948 w 42"/>
                  <a:gd name="T23" fmla="*/ 523449 h 123"/>
                  <a:gd name="T24" fmla="*/ 0 w 42"/>
                  <a:gd name="T25" fmla="*/ 762773 h 123"/>
                  <a:gd name="T26" fmla="*/ 11929 w 42"/>
                  <a:gd name="T27" fmla="*/ 775967 h 123"/>
                  <a:gd name="T28" fmla="*/ 24710 w 42"/>
                  <a:gd name="T29" fmla="*/ 762773 h 123"/>
                  <a:gd name="T30" fmla="*/ 30966 w 42"/>
                  <a:gd name="T31" fmla="*/ 723060 h 123"/>
                  <a:gd name="T32" fmla="*/ 51185 w 42"/>
                  <a:gd name="T33" fmla="*/ 657270 h 123"/>
                  <a:gd name="T34" fmla="*/ 87068 w 42"/>
                  <a:gd name="T35" fmla="*/ 541265 h 123"/>
                  <a:gd name="T36" fmla="*/ 123722 w 42"/>
                  <a:gd name="T37" fmla="*/ 458932 h 123"/>
                  <a:gd name="T38" fmla="*/ 144012 w 42"/>
                  <a:gd name="T39" fmla="*/ 434381 h 123"/>
                  <a:gd name="T40" fmla="*/ 174911 w 42"/>
                  <a:gd name="T41" fmla="*/ 392053 h 123"/>
                  <a:gd name="T42" fmla="*/ 205067 w 42"/>
                  <a:gd name="T43" fmla="*/ 359355 h 123"/>
                  <a:gd name="T44" fmla="*/ 210434 w 42"/>
                  <a:gd name="T45" fmla="*/ 352298 h 123"/>
                  <a:gd name="T46" fmla="*/ 219625 w 42"/>
                  <a:gd name="T47" fmla="*/ 322430 h 123"/>
                  <a:gd name="T48" fmla="*/ 225465 w 42"/>
                  <a:gd name="T49" fmla="*/ 309106 h 123"/>
                  <a:gd name="T50" fmla="*/ 225465 w 42"/>
                  <a:gd name="T51" fmla="*/ 252487 h 123"/>
                  <a:gd name="T52" fmla="*/ 249872 w 42"/>
                  <a:gd name="T53" fmla="*/ 234685 h 123"/>
                  <a:gd name="T54" fmla="*/ 261967 w 42"/>
                  <a:gd name="T55" fmla="*/ 226996 h 123"/>
                  <a:gd name="T56" fmla="*/ 261967 w 42"/>
                  <a:gd name="T57" fmla="*/ 221367 h 123"/>
                  <a:gd name="T58" fmla="*/ 256281 w 42"/>
                  <a:gd name="T59" fmla="*/ 1198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3"/>
                  <a:gd name="T92" fmla="*/ 42 w 4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3">
                    <a:moveTo>
                      <a:pt x="41" y="2"/>
                    </a:moveTo>
                    <a:cubicBezTo>
                      <a:pt x="41" y="1"/>
                      <a:pt x="40" y="1"/>
                      <a:pt x="39" y="1"/>
                    </a:cubicBezTo>
                    <a:cubicBezTo>
                      <a:pt x="38" y="0"/>
                      <a:pt x="37" y="1"/>
                      <a:pt x="37" y="2"/>
                    </a:cubicBezTo>
                    <a:cubicBezTo>
                      <a:pt x="37" y="2"/>
                      <a:pt x="37" y="4"/>
                      <a:pt x="37" y="8"/>
                    </a:cubicBezTo>
                    <a:cubicBezTo>
                      <a:pt x="37" y="13"/>
                      <a:pt x="37" y="21"/>
                      <a:pt x="37" y="26"/>
                    </a:cubicBezTo>
                    <a:cubicBezTo>
                      <a:pt x="37" y="29"/>
                      <a:pt x="37" y="32"/>
                      <a:pt x="37" y="33"/>
                    </a:cubicBezTo>
                    <a:cubicBezTo>
                      <a:pt x="29" y="37"/>
                      <a:pt x="32" y="40"/>
                      <a:pt x="31" y="49"/>
                    </a:cubicBezTo>
                    <a:cubicBezTo>
                      <a:pt x="31" y="49"/>
                      <a:pt x="30" y="50"/>
                      <a:pt x="30" y="50"/>
                    </a:cubicBezTo>
                    <a:cubicBezTo>
                      <a:pt x="30" y="51"/>
                      <a:pt x="30" y="53"/>
                      <a:pt x="30" y="54"/>
                    </a:cubicBezTo>
                    <a:cubicBezTo>
                      <a:pt x="26" y="56"/>
                      <a:pt x="22" y="60"/>
                      <a:pt x="19" y="65"/>
                    </a:cubicBezTo>
                    <a:cubicBezTo>
                      <a:pt x="18" y="66"/>
                      <a:pt x="18" y="68"/>
                      <a:pt x="17" y="69"/>
                    </a:cubicBezTo>
                    <a:cubicBezTo>
                      <a:pt x="14" y="73"/>
                      <a:pt x="12" y="78"/>
                      <a:pt x="9" y="83"/>
                    </a:cubicBezTo>
                    <a:cubicBezTo>
                      <a:pt x="4" y="96"/>
                      <a:pt x="0" y="111"/>
                      <a:pt x="0" y="121"/>
                    </a:cubicBezTo>
                    <a:cubicBezTo>
                      <a:pt x="0" y="122"/>
                      <a:pt x="1" y="123"/>
                      <a:pt x="2" y="123"/>
                    </a:cubicBezTo>
                    <a:cubicBezTo>
                      <a:pt x="3" y="123"/>
                      <a:pt x="4" y="122"/>
                      <a:pt x="4" y="121"/>
                    </a:cubicBezTo>
                    <a:cubicBezTo>
                      <a:pt x="4" y="120"/>
                      <a:pt x="4" y="118"/>
                      <a:pt x="5" y="115"/>
                    </a:cubicBezTo>
                    <a:cubicBezTo>
                      <a:pt x="5" y="112"/>
                      <a:pt x="7" y="108"/>
                      <a:pt x="8" y="104"/>
                    </a:cubicBezTo>
                    <a:cubicBezTo>
                      <a:pt x="9" y="98"/>
                      <a:pt x="11" y="91"/>
                      <a:pt x="14" y="86"/>
                    </a:cubicBezTo>
                    <a:cubicBezTo>
                      <a:pt x="16" y="81"/>
                      <a:pt x="18" y="77"/>
                      <a:pt x="20" y="73"/>
                    </a:cubicBezTo>
                    <a:cubicBezTo>
                      <a:pt x="21" y="71"/>
                      <a:pt x="22" y="70"/>
                      <a:pt x="23" y="69"/>
                    </a:cubicBezTo>
                    <a:cubicBezTo>
                      <a:pt x="24" y="66"/>
                      <a:pt x="26" y="64"/>
                      <a:pt x="28" y="62"/>
                    </a:cubicBezTo>
                    <a:cubicBezTo>
                      <a:pt x="30" y="60"/>
                      <a:pt x="31" y="58"/>
                      <a:pt x="33" y="57"/>
                    </a:cubicBezTo>
                    <a:cubicBezTo>
                      <a:pt x="33" y="57"/>
                      <a:pt x="34" y="56"/>
                      <a:pt x="34" y="56"/>
                    </a:cubicBezTo>
                    <a:cubicBezTo>
                      <a:pt x="35" y="51"/>
                      <a:pt x="35" y="51"/>
                      <a:pt x="35" y="51"/>
                    </a:cubicBezTo>
                    <a:cubicBezTo>
                      <a:pt x="35" y="50"/>
                      <a:pt x="35" y="49"/>
                      <a:pt x="36" y="49"/>
                    </a:cubicBezTo>
                    <a:cubicBezTo>
                      <a:pt x="36" y="45"/>
                      <a:pt x="35" y="42"/>
                      <a:pt x="36" y="40"/>
                    </a:cubicBezTo>
                    <a:cubicBezTo>
                      <a:pt x="36" y="39"/>
                      <a:pt x="37" y="38"/>
                      <a:pt x="40" y="37"/>
                    </a:cubicBezTo>
                    <a:cubicBezTo>
                      <a:pt x="42" y="36"/>
                      <a:pt x="42" y="36"/>
                      <a:pt x="42" y="36"/>
                    </a:cubicBezTo>
                    <a:cubicBezTo>
                      <a:pt x="42" y="35"/>
                      <a:pt x="42" y="35"/>
                      <a:pt x="42" y="35"/>
                    </a:cubicBezTo>
                    <a:lnTo>
                      <a:pt x="41" y="2"/>
                    </a:lnTo>
                    <a:close/>
                  </a:path>
                </a:pathLst>
              </a:custGeom>
              <a:solidFill>
                <a:srgbClr val="C2DBAB"/>
              </a:solidFill>
              <a:ln w="9525">
                <a:noFill/>
                <a:round/>
                <a:headEnd/>
                <a:tailEnd/>
              </a:ln>
            </p:spPr>
            <p:txBody>
              <a:bodyPr/>
              <a:lstStyle/>
              <a:p>
                <a:endParaRPr lang="en-US"/>
              </a:p>
            </p:txBody>
          </p:sp>
          <p:sp>
            <p:nvSpPr>
              <p:cNvPr id="29236" name="Freeform 1407"/>
              <p:cNvSpPr>
                <a:spLocks/>
              </p:cNvSpPr>
              <p:nvPr/>
            </p:nvSpPr>
            <p:spPr bwMode="auto">
              <a:xfrm>
                <a:off x="1512" y="2196"/>
                <a:ext cx="87" cy="255"/>
              </a:xfrm>
              <a:custGeom>
                <a:avLst/>
                <a:gdLst>
                  <a:gd name="T0" fmla="*/ 256281 w 42"/>
                  <a:gd name="T1" fmla="*/ 11983 h 123"/>
                  <a:gd name="T2" fmla="*/ 244503 w 42"/>
                  <a:gd name="T3" fmla="*/ 0 h 123"/>
                  <a:gd name="T4" fmla="*/ 232565 w 42"/>
                  <a:gd name="T5" fmla="*/ 11983 h 123"/>
                  <a:gd name="T6" fmla="*/ 232565 w 42"/>
                  <a:gd name="T7" fmla="*/ 51504 h 123"/>
                  <a:gd name="T8" fmla="*/ 232565 w 42"/>
                  <a:gd name="T9" fmla="*/ 164116 h 123"/>
                  <a:gd name="T10" fmla="*/ 232565 w 42"/>
                  <a:gd name="T11" fmla="*/ 206421 h 123"/>
                  <a:gd name="T12" fmla="*/ 193919 w 42"/>
                  <a:gd name="T13" fmla="*/ 317036 h 123"/>
                  <a:gd name="T14" fmla="*/ 186029 w 42"/>
                  <a:gd name="T15" fmla="*/ 317036 h 123"/>
                  <a:gd name="T16" fmla="*/ 186029 w 42"/>
                  <a:gd name="T17" fmla="*/ 340241 h 123"/>
                  <a:gd name="T18" fmla="*/ 118036 w 42"/>
                  <a:gd name="T19" fmla="*/ 410179 h 123"/>
                  <a:gd name="T20" fmla="*/ 106026 w 42"/>
                  <a:gd name="T21" fmla="*/ 434381 h 123"/>
                  <a:gd name="T22" fmla="*/ 64144 w 42"/>
                  <a:gd name="T23" fmla="*/ 523449 h 123"/>
                  <a:gd name="T24" fmla="*/ 0 w 42"/>
                  <a:gd name="T25" fmla="*/ 762773 h 123"/>
                  <a:gd name="T26" fmla="*/ 11929 w 42"/>
                  <a:gd name="T27" fmla="*/ 775967 h 123"/>
                  <a:gd name="T28" fmla="*/ 24710 w 42"/>
                  <a:gd name="T29" fmla="*/ 762773 h 123"/>
                  <a:gd name="T30" fmla="*/ 30966 w 42"/>
                  <a:gd name="T31" fmla="*/ 723060 h 123"/>
                  <a:gd name="T32" fmla="*/ 51185 w 42"/>
                  <a:gd name="T33" fmla="*/ 657270 h 123"/>
                  <a:gd name="T34" fmla="*/ 87068 w 42"/>
                  <a:gd name="T35" fmla="*/ 535446 h 123"/>
                  <a:gd name="T36" fmla="*/ 123722 w 42"/>
                  <a:gd name="T37" fmla="*/ 458932 h 123"/>
                  <a:gd name="T38" fmla="*/ 144012 w 42"/>
                  <a:gd name="T39" fmla="*/ 434381 h 123"/>
                  <a:gd name="T40" fmla="*/ 174911 w 42"/>
                  <a:gd name="T41" fmla="*/ 392053 h 123"/>
                  <a:gd name="T42" fmla="*/ 205067 w 42"/>
                  <a:gd name="T43" fmla="*/ 359355 h 123"/>
                  <a:gd name="T44" fmla="*/ 210434 w 42"/>
                  <a:gd name="T45" fmla="*/ 352298 h 123"/>
                  <a:gd name="T46" fmla="*/ 219625 w 42"/>
                  <a:gd name="T47" fmla="*/ 322430 h 123"/>
                  <a:gd name="T48" fmla="*/ 219625 w 42"/>
                  <a:gd name="T49" fmla="*/ 303402 h 123"/>
                  <a:gd name="T50" fmla="*/ 225465 w 42"/>
                  <a:gd name="T51" fmla="*/ 252487 h 123"/>
                  <a:gd name="T52" fmla="*/ 249872 w 42"/>
                  <a:gd name="T53" fmla="*/ 234685 h 123"/>
                  <a:gd name="T54" fmla="*/ 261967 w 42"/>
                  <a:gd name="T55" fmla="*/ 226996 h 123"/>
                  <a:gd name="T56" fmla="*/ 261967 w 42"/>
                  <a:gd name="T57" fmla="*/ 221367 h 123"/>
                  <a:gd name="T58" fmla="*/ 256281 w 42"/>
                  <a:gd name="T59" fmla="*/ 1198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3"/>
                  <a:gd name="T92" fmla="*/ 42 w 4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3">
                    <a:moveTo>
                      <a:pt x="41" y="2"/>
                    </a:moveTo>
                    <a:cubicBezTo>
                      <a:pt x="41" y="1"/>
                      <a:pt x="40" y="1"/>
                      <a:pt x="39" y="0"/>
                    </a:cubicBezTo>
                    <a:cubicBezTo>
                      <a:pt x="38" y="0"/>
                      <a:pt x="37" y="1"/>
                      <a:pt x="37" y="2"/>
                    </a:cubicBezTo>
                    <a:cubicBezTo>
                      <a:pt x="37" y="2"/>
                      <a:pt x="37" y="4"/>
                      <a:pt x="37" y="8"/>
                    </a:cubicBezTo>
                    <a:cubicBezTo>
                      <a:pt x="37" y="13"/>
                      <a:pt x="37" y="21"/>
                      <a:pt x="37" y="26"/>
                    </a:cubicBezTo>
                    <a:cubicBezTo>
                      <a:pt x="37" y="30"/>
                      <a:pt x="37" y="32"/>
                      <a:pt x="37" y="33"/>
                    </a:cubicBezTo>
                    <a:cubicBezTo>
                      <a:pt x="29" y="37"/>
                      <a:pt x="32" y="40"/>
                      <a:pt x="31" y="50"/>
                    </a:cubicBezTo>
                    <a:cubicBezTo>
                      <a:pt x="31" y="50"/>
                      <a:pt x="31" y="50"/>
                      <a:pt x="30" y="50"/>
                    </a:cubicBezTo>
                    <a:cubicBezTo>
                      <a:pt x="30" y="51"/>
                      <a:pt x="30" y="53"/>
                      <a:pt x="30" y="54"/>
                    </a:cubicBezTo>
                    <a:cubicBezTo>
                      <a:pt x="26" y="56"/>
                      <a:pt x="22" y="60"/>
                      <a:pt x="19" y="65"/>
                    </a:cubicBezTo>
                    <a:cubicBezTo>
                      <a:pt x="18" y="67"/>
                      <a:pt x="18" y="68"/>
                      <a:pt x="17" y="69"/>
                    </a:cubicBezTo>
                    <a:cubicBezTo>
                      <a:pt x="14" y="73"/>
                      <a:pt x="12" y="78"/>
                      <a:pt x="10" y="83"/>
                    </a:cubicBezTo>
                    <a:cubicBezTo>
                      <a:pt x="4" y="97"/>
                      <a:pt x="0" y="111"/>
                      <a:pt x="0" y="121"/>
                    </a:cubicBezTo>
                    <a:cubicBezTo>
                      <a:pt x="0" y="122"/>
                      <a:pt x="1" y="123"/>
                      <a:pt x="2" y="123"/>
                    </a:cubicBezTo>
                    <a:cubicBezTo>
                      <a:pt x="3" y="123"/>
                      <a:pt x="4" y="122"/>
                      <a:pt x="4" y="121"/>
                    </a:cubicBezTo>
                    <a:cubicBezTo>
                      <a:pt x="4" y="120"/>
                      <a:pt x="4" y="118"/>
                      <a:pt x="5" y="115"/>
                    </a:cubicBezTo>
                    <a:cubicBezTo>
                      <a:pt x="5" y="112"/>
                      <a:pt x="7" y="108"/>
                      <a:pt x="8" y="104"/>
                    </a:cubicBezTo>
                    <a:cubicBezTo>
                      <a:pt x="9" y="98"/>
                      <a:pt x="11" y="91"/>
                      <a:pt x="14" y="85"/>
                    </a:cubicBezTo>
                    <a:cubicBezTo>
                      <a:pt x="16" y="81"/>
                      <a:pt x="18" y="77"/>
                      <a:pt x="20" y="73"/>
                    </a:cubicBezTo>
                    <a:cubicBezTo>
                      <a:pt x="21" y="71"/>
                      <a:pt x="22" y="70"/>
                      <a:pt x="23" y="69"/>
                    </a:cubicBezTo>
                    <a:cubicBezTo>
                      <a:pt x="24" y="66"/>
                      <a:pt x="26" y="64"/>
                      <a:pt x="28" y="62"/>
                    </a:cubicBezTo>
                    <a:cubicBezTo>
                      <a:pt x="29" y="60"/>
                      <a:pt x="31" y="58"/>
                      <a:pt x="33" y="57"/>
                    </a:cubicBezTo>
                    <a:cubicBezTo>
                      <a:pt x="33" y="57"/>
                      <a:pt x="34" y="56"/>
                      <a:pt x="34" y="56"/>
                    </a:cubicBezTo>
                    <a:cubicBezTo>
                      <a:pt x="35" y="51"/>
                      <a:pt x="35" y="51"/>
                      <a:pt x="35" y="51"/>
                    </a:cubicBezTo>
                    <a:cubicBezTo>
                      <a:pt x="35" y="50"/>
                      <a:pt x="35" y="49"/>
                      <a:pt x="35" y="48"/>
                    </a:cubicBezTo>
                    <a:cubicBezTo>
                      <a:pt x="36" y="45"/>
                      <a:pt x="35" y="42"/>
                      <a:pt x="36" y="40"/>
                    </a:cubicBezTo>
                    <a:cubicBezTo>
                      <a:pt x="36" y="39"/>
                      <a:pt x="37" y="38"/>
                      <a:pt x="40" y="37"/>
                    </a:cubicBezTo>
                    <a:cubicBezTo>
                      <a:pt x="42" y="36"/>
                      <a:pt x="42" y="36"/>
                      <a:pt x="42" y="36"/>
                    </a:cubicBezTo>
                    <a:cubicBezTo>
                      <a:pt x="42" y="35"/>
                      <a:pt x="42" y="35"/>
                      <a:pt x="42" y="35"/>
                    </a:cubicBezTo>
                    <a:lnTo>
                      <a:pt x="41" y="2"/>
                    </a:lnTo>
                    <a:close/>
                  </a:path>
                </a:pathLst>
              </a:custGeom>
              <a:solidFill>
                <a:srgbClr val="C3DBAC"/>
              </a:solidFill>
              <a:ln w="9525">
                <a:noFill/>
                <a:round/>
                <a:headEnd/>
                <a:tailEnd/>
              </a:ln>
            </p:spPr>
            <p:txBody>
              <a:bodyPr/>
              <a:lstStyle/>
              <a:p>
                <a:endParaRPr lang="en-US"/>
              </a:p>
            </p:txBody>
          </p:sp>
          <p:sp>
            <p:nvSpPr>
              <p:cNvPr id="29237" name="Freeform 1408"/>
              <p:cNvSpPr>
                <a:spLocks/>
              </p:cNvSpPr>
              <p:nvPr/>
            </p:nvSpPr>
            <p:spPr bwMode="auto">
              <a:xfrm>
                <a:off x="1512" y="2196"/>
                <a:ext cx="85" cy="255"/>
              </a:xfrm>
              <a:custGeom>
                <a:avLst/>
                <a:gdLst>
                  <a:gd name="T0" fmla="*/ 258274 w 41"/>
                  <a:gd name="T1" fmla="*/ 11983 h 123"/>
                  <a:gd name="T2" fmla="*/ 246067 w 41"/>
                  <a:gd name="T3" fmla="*/ 0 h 123"/>
                  <a:gd name="T4" fmla="*/ 234685 w 41"/>
                  <a:gd name="T5" fmla="*/ 11983 h 123"/>
                  <a:gd name="T6" fmla="*/ 234685 w 41"/>
                  <a:gd name="T7" fmla="*/ 51504 h 123"/>
                  <a:gd name="T8" fmla="*/ 234685 w 41"/>
                  <a:gd name="T9" fmla="*/ 169932 h 123"/>
                  <a:gd name="T10" fmla="*/ 234685 w 41"/>
                  <a:gd name="T11" fmla="*/ 206421 h 123"/>
                  <a:gd name="T12" fmla="*/ 195239 w 41"/>
                  <a:gd name="T13" fmla="*/ 317036 h 123"/>
                  <a:gd name="T14" fmla="*/ 189108 w 41"/>
                  <a:gd name="T15" fmla="*/ 317036 h 123"/>
                  <a:gd name="T16" fmla="*/ 189108 w 41"/>
                  <a:gd name="T17" fmla="*/ 340241 h 123"/>
                  <a:gd name="T18" fmla="*/ 118691 w 41"/>
                  <a:gd name="T19" fmla="*/ 410179 h 123"/>
                  <a:gd name="T20" fmla="*/ 106777 w 41"/>
                  <a:gd name="T21" fmla="*/ 434381 h 123"/>
                  <a:gd name="T22" fmla="*/ 64532 w 41"/>
                  <a:gd name="T23" fmla="*/ 523449 h 123"/>
                  <a:gd name="T24" fmla="*/ 0 w 41"/>
                  <a:gd name="T25" fmla="*/ 762773 h 123"/>
                  <a:gd name="T26" fmla="*/ 11983 w 41"/>
                  <a:gd name="T27" fmla="*/ 775967 h 123"/>
                  <a:gd name="T28" fmla="*/ 24843 w 41"/>
                  <a:gd name="T29" fmla="*/ 762773 h 123"/>
                  <a:gd name="T30" fmla="*/ 31127 w 41"/>
                  <a:gd name="T31" fmla="*/ 723060 h 123"/>
                  <a:gd name="T32" fmla="*/ 51504 w 41"/>
                  <a:gd name="T33" fmla="*/ 657270 h 123"/>
                  <a:gd name="T34" fmla="*/ 87753 w 41"/>
                  <a:gd name="T35" fmla="*/ 535446 h 123"/>
                  <a:gd name="T36" fmla="*/ 124579 w 41"/>
                  <a:gd name="T37" fmla="*/ 458932 h 123"/>
                  <a:gd name="T38" fmla="*/ 146347 w 41"/>
                  <a:gd name="T39" fmla="*/ 434381 h 123"/>
                  <a:gd name="T40" fmla="*/ 176083 w 41"/>
                  <a:gd name="T41" fmla="*/ 392053 h 123"/>
                  <a:gd name="T42" fmla="*/ 206421 w 41"/>
                  <a:gd name="T43" fmla="*/ 359355 h 123"/>
                  <a:gd name="T44" fmla="*/ 213014 w 41"/>
                  <a:gd name="T45" fmla="*/ 352298 h 123"/>
                  <a:gd name="T46" fmla="*/ 221367 w 41"/>
                  <a:gd name="T47" fmla="*/ 322430 h 123"/>
                  <a:gd name="T48" fmla="*/ 221367 w 41"/>
                  <a:gd name="T49" fmla="*/ 303402 h 123"/>
                  <a:gd name="T50" fmla="*/ 226996 w 41"/>
                  <a:gd name="T51" fmla="*/ 252487 h 123"/>
                  <a:gd name="T52" fmla="*/ 252487 w 41"/>
                  <a:gd name="T53" fmla="*/ 234685 h 123"/>
                  <a:gd name="T54" fmla="*/ 258274 w 41"/>
                  <a:gd name="T55" fmla="*/ 226996 h 123"/>
                  <a:gd name="T56" fmla="*/ 258274 w 41"/>
                  <a:gd name="T57" fmla="*/ 221367 h 123"/>
                  <a:gd name="T58" fmla="*/ 258274 w 41"/>
                  <a:gd name="T59" fmla="*/ 1198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123"/>
                  <a:gd name="T92" fmla="*/ 41 w 4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123">
                    <a:moveTo>
                      <a:pt x="41" y="2"/>
                    </a:moveTo>
                    <a:cubicBezTo>
                      <a:pt x="41" y="1"/>
                      <a:pt x="40" y="1"/>
                      <a:pt x="39" y="0"/>
                    </a:cubicBezTo>
                    <a:cubicBezTo>
                      <a:pt x="38" y="0"/>
                      <a:pt x="37" y="1"/>
                      <a:pt x="37" y="2"/>
                    </a:cubicBezTo>
                    <a:cubicBezTo>
                      <a:pt x="37" y="2"/>
                      <a:pt x="37" y="5"/>
                      <a:pt x="37" y="8"/>
                    </a:cubicBezTo>
                    <a:cubicBezTo>
                      <a:pt x="37" y="13"/>
                      <a:pt x="37" y="21"/>
                      <a:pt x="37" y="27"/>
                    </a:cubicBezTo>
                    <a:cubicBezTo>
                      <a:pt x="37" y="30"/>
                      <a:pt x="37" y="32"/>
                      <a:pt x="37" y="33"/>
                    </a:cubicBezTo>
                    <a:cubicBezTo>
                      <a:pt x="29" y="37"/>
                      <a:pt x="32" y="40"/>
                      <a:pt x="31" y="50"/>
                    </a:cubicBezTo>
                    <a:cubicBezTo>
                      <a:pt x="31" y="50"/>
                      <a:pt x="31" y="50"/>
                      <a:pt x="30" y="50"/>
                    </a:cubicBezTo>
                    <a:cubicBezTo>
                      <a:pt x="30" y="51"/>
                      <a:pt x="30" y="53"/>
                      <a:pt x="30" y="54"/>
                    </a:cubicBezTo>
                    <a:cubicBezTo>
                      <a:pt x="26" y="56"/>
                      <a:pt x="22" y="60"/>
                      <a:pt x="19" y="65"/>
                    </a:cubicBezTo>
                    <a:cubicBezTo>
                      <a:pt x="18" y="67"/>
                      <a:pt x="18" y="68"/>
                      <a:pt x="17" y="69"/>
                    </a:cubicBezTo>
                    <a:cubicBezTo>
                      <a:pt x="14" y="73"/>
                      <a:pt x="12" y="78"/>
                      <a:pt x="10" y="83"/>
                    </a:cubicBezTo>
                    <a:cubicBezTo>
                      <a:pt x="4" y="97"/>
                      <a:pt x="0" y="111"/>
                      <a:pt x="0" y="121"/>
                    </a:cubicBezTo>
                    <a:cubicBezTo>
                      <a:pt x="0" y="122"/>
                      <a:pt x="1" y="123"/>
                      <a:pt x="2" y="123"/>
                    </a:cubicBezTo>
                    <a:cubicBezTo>
                      <a:pt x="3" y="123"/>
                      <a:pt x="4" y="122"/>
                      <a:pt x="4" y="121"/>
                    </a:cubicBezTo>
                    <a:cubicBezTo>
                      <a:pt x="4" y="120"/>
                      <a:pt x="4" y="118"/>
                      <a:pt x="5" y="115"/>
                    </a:cubicBezTo>
                    <a:cubicBezTo>
                      <a:pt x="5" y="112"/>
                      <a:pt x="6" y="108"/>
                      <a:pt x="8" y="104"/>
                    </a:cubicBezTo>
                    <a:cubicBezTo>
                      <a:pt x="9" y="98"/>
                      <a:pt x="11" y="91"/>
                      <a:pt x="14" y="85"/>
                    </a:cubicBezTo>
                    <a:cubicBezTo>
                      <a:pt x="16" y="81"/>
                      <a:pt x="18" y="77"/>
                      <a:pt x="20" y="73"/>
                    </a:cubicBezTo>
                    <a:cubicBezTo>
                      <a:pt x="21" y="71"/>
                      <a:pt x="22" y="70"/>
                      <a:pt x="23" y="69"/>
                    </a:cubicBezTo>
                    <a:cubicBezTo>
                      <a:pt x="24" y="66"/>
                      <a:pt x="26" y="64"/>
                      <a:pt x="28" y="62"/>
                    </a:cubicBezTo>
                    <a:cubicBezTo>
                      <a:pt x="29" y="60"/>
                      <a:pt x="31" y="58"/>
                      <a:pt x="33" y="57"/>
                    </a:cubicBezTo>
                    <a:cubicBezTo>
                      <a:pt x="33" y="57"/>
                      <a:pt x="34" y="56"/>
                      <a:pt x="34" y="56"/>
                    </a:cubicBezTo>
                    <a:cubicBezTo>
                      <a:pt x="35" y="51"/>
                      <a:pt x="35" y="51"/>
                      <a:pt x="35" y="51"/>
                    </a:cubicBezTo>
                    <a:cubicBezTo>
                      <a:pt x="35" y="50"/>
                      <a:pt x="35" y="49"/>
                      <a:pt x="35" y="48"/>
                    </a:cubicBezTo>
                    <a:cubicBezTo>
                      <a:pt x="36" y="45"/>
                      <a:pt x="35" y="42"/>
                      <a:pt x="36" y="40"/>
                    </a:cubicBezTo>
                    <a:cubicBezTo>
                      <a:pt x="36" y="39"/>
                      <a:pt x="37" y="38"/>
                      <a:pt x="40" y="37"/>
                    </a:cubicBezTo>
                    <a:cubicBezTo>
                      <a:pt x="41" y="36"/>
                      <a:pt x="41" y="36"/>
                      <a:pt x="41" y="36"/>
                    </a:cubicBezTo>
                    <a:cubicBezTo>
                      <a:pt x="41" y="35"/>
                      <a:pt x="41" y="35"/>
                      <a:pt x="41" y="35"/>
                    </a:cubicBezTo>
                    <a:lnTo>
                      <a:pt x="41" y="2"/>
                    </a:lnTo>
                    <a:close/>
                  </a:path>
                </a:pathLst>
              </a:custGeom>
              <a:solidFill>
                <a:srgbClr val="C3DBAD"/>
              </a:solidFill>
              <a:ln w="9525">
                <a:noFill/>
                <a:round/>
                <a:headEnd/>
                <a:tailEnd/>
              </a:ln>
            </p:spPr>
            <p:txBody>
              <a:bodyPr/>
              <a:lstStyle/>
              <a:p>
                <a:endParaRPr lang="en-US"/>
              </a:p>
            </p:txBody>
          </p:sp>
          <p:sp>
            <p:nvSpPr>
              <p:cNvPr id="29238" name="Freeform 1409"/>
              <p:cNvSpPr>
                <a:spLocks/>
              </p:cNvSpPr>
              <p:nvPr/>
            </p:nvSpPr>
            <p:spPr bwMode="auto">
              <a:xfrm>
                <a:off x="1512" y="2196"/>
                <a:ext cx="85" cy="255"/>
              </a:xfrm>
              <a:custGeom>
                <a:avLst/>
                <a:gdLst>
                  <a:gd name="T0" fmla="*/ 258274 w 41"/>
                  <a:gd name="T1" fmla="*/ 11983 h 123"/>
                  <a:gd name="T2" fmla="*/ 246067 w 41"/>
                  <a:gd name="T3" fmla="*/ 0 h 123"/>
                  <a:gd name="T4" fmla="*/ 234685 w 41"/>
                  <a:gd name="T5" fmla="*/ 11983 h 123"/>
                  <a:gd name="T6" fmla="*/ 234685 w 41"/>
                  <a:gd name="T7" fmla="*/ 51504 h 123"/>
                  <a:gd name="T8" fmla="*/ 234685 w 41"/>
                  <a:gd name="T9" fmla="*/ 169932 h 123"/>
                  <a:gd name="T10" fmla="*/ 234685 w 41"/>
                  <a:gd name="T11" fmla="*/ 206421 h 123"/>
                  <a:gd name="T12" fmla="*/ 195239 w 41"/>
                  <a:gd name="T13" fmla="*/ 317036 h 123"/>
                  <a:gd name="T14" fmla="*/ 189108 w 41"/>
                  <a:gd name="T15" fmla="*/ 317036 h 123"/>
                  <a:gd name="T16" fmla="*/ 189108 w 41"/>
                  <a:gd name="T17" fmla="*/ 340241 h 123"/>
                  <a:gd name="T18" fmla="*/ 118691 w 41"/>
                  <a:gd name="T19" fmla="*/ 410179 h 123"/>
                  <a:gd name="T20" fmla="*/ 106777 w 41"/>
                  <a:gd name="T21" fmla="*/ 434381 h 123"/>
                  <a:gd name="T22" fmla="*/ 64532 w 41"/>
                  <a:gd name="T23" fmla="*/ 523449 h 123"/>
                  <a:gd name="T24" fmla="*/ 0 w 41"/>
                  <a:gd name="T25" fmla="*/ 762773 h 123"/>
                  <a:gd name="T26" fmla="*/ 11983 w 41"/>
                  <a:gd name="T27" fmla="*/ 775967 h 123"/>
                  <a:gd name="T28" fmla="*/ 24843 w 41"/>
                  <a:gd name="T29" fmla="*/ 762773 h 123"/>
                  <a:gd name="T30" fmla="*/ 31127 w 41"/>
                  <a:gd name="T31" fmla="*/ 723060 h 123"/>
                  <a:gd name="T32" fmla="*/ 45425 w 41"/>
                  <a:gd name="T33" fmla="*/ 650826 h 123"/>
                  <a:gd name="T34" fmla="*/ 87753 w 41"/>
                  <a:gd name="T35" fmla="*/ 535446 h 123"/>
                  <a:gd name="T36" fmla="*/ 124579 w 41"/>
                  <a:gd name="T37" fmla="*/ 458932 h 123"/>
                  <a:gd name="T38" fmla="*/ 146347 w 41"/>
                  <a:gd name="T39" fmla="*/ 434381 h 123"/>
                  <a:gd name="T40" fmla="*/ 169932 w 41"/>
                  <a:gd name="T41" fmla="*/ 392053 h 123"/>
                  <a:gd name="T42" fmla="*/ 206421 w 41"/>
                  <a:gd name="T43" fmla="*/ 359355 h 123"/>
                  <a:gd name="T44" fmla="*/ 213014 w 41"/>
                  <a:gd name="T45" fmla="*/ 352298 h 123"/>
                  <a:gd name="T46" fmla="*/ 221367 w 41"/>
                  <a:gd name="T47" fmla="*/ 322430 h 123"/>
                  <a:gd name="T48" fmla="*/ 221367 w 41"/>
                  <a:gd name="T49" fmla="*/ 303402 h 123"/>
                  <a:gd name="T50" fmla="*/ 226996 w 41"/>
                  <a:gd name="T51" fmla="*/ 252487 h 123"/>
                  <a:gd name="T52" fmla="*/ 252487 w 41"/>
                  <a:gd name="T53" fmla="*/ 234685 h 123"/>
                  <a:gd name="T54" fmla="*/ 258274 w 41"/>
                  <a:gd name="T55" fmla="*/ 226996 h 123"/>
                  <a:gd name="T56" fmla="*/ 258274 w 41"/>
                  <a:gd name="T57" fmla="*/ 221367 h 123"/>
                  <a:gd name="T58" fmla="*/ 258274 w 41"/>
                  <a:gd name="T59" fmla="*/ 1198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123"/>
                  <a:gd name="T92" fmla="*/ 41 w 4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123">
                    <a:moveTo>
                      <a:pt x="41" y="2"/>
                    </a:moveTo>
                    <a:cubicBezTo>
                      <a:pt x="41" y="1"/>
                      <a:pt x="40" y="0"/>
                      <a:pt x="39" y="0"/>
                    </a:cubicBezTo>
                    <a:cubicBezTo>
                      <a:pt x="38" y="0"/>
                      <a:pt x="37" y="1"/>
                      <a:pt x="37" y="2"/>
                    </a:cubicBezTo>
                    <a:cubicBezTo>
                      <a:pt x="37" y="2"/>
                      <a:pt x="37" y="5"/>
                      <a:pt x="37" y="8"/>
                    </a:cubicBezTo>
                    <a:cubicBezTo>
                      <a:pt x="37" y="14"/>
                      <a:pt x="37" y="21"/>
                      <a:pt x="37" y="27"/>
                    </a:cubicBezTo>
                    <a:cubicBezTo>
                      <a:pt x="37" y="30"/>
                      <a:pt x="37" y="32"/>
                      <a:pt x="37" y="33"/>
                    </a:cubicBezTo>
                    <a:cubicBezTo>
                      <a:pt x="29" y="37"/>
                      <a:pt x="32" y="40"/>
                      <a:pt x="31" y="50"/>
                    </a:cubicBezTo>
                    <a:cubicBezTo>
                      <a:pt x="31" y="50"/>
                      <a:pt x="31" y="50"/>
                      <a:pt x="30" y="50"/>
                    </a:cubicBezTo>
                    <a:cubicBezTo>
                      <a:pt x="30" y="51"/>
                      <a:pt x="30" y="53"/>
                      <a:pt x="30" y="54"/>
                    </a:cubicBezTo>
                    <a:cubicBezTo>
                      <a:pt x="26" y="56"/>
                      <a:pt x="23" y="60"/>
                      <a:pt x="19" y="65"/>
                    </a:cubicBezTo>
                    <a:cubicBezTo>
                      <a:pt x="18" y="67"/>
                      <a:pt x="18" y="68"/>
                      <a:pt x="17" y="69"/>
                    </a:cubicBezTo>
                    <a:cubicBezTo>
                      <a:pt x="14" y="73"/>
                      <a:pt x="12" y="78"/>
                      <a:pt x="10" y="83"/>
                    </a:cubicBezTo>
                    <a:cubicBezTo>
                      <a:pt x="4" y="97"/>
                      <a:pt x="0" y="111"/>
                      <a:pt x="0" y="121"/>
                    </a:cubicBezTo>
                    <a:cubicBezTo>
                      <a:pt x="0" y="122"/>
                      <a:pt x="1" y="123"/>
                      <a:pt x="2" y="123"/>
                    </a:cubicBezTo>
                    <a:cubicBezTo>
                      <a:pt x="3" y="123"/>
                      <a:pt x="4" y="122"/>
                      <a:pt x="4" y="121"/>
                    </a:cubicBezTo>
                    <a:cubicBezTo>
                      <a:pt x="4" y="120"/>
                      <a:pt x="4" y="117"/>
                      <a:pt x="5" y="115"/>
                    </a:cubicBezTo>
                    <a:cubicBezTo>
                      <a:pt x="5" y="112"/>
                      <a:pt x="6" y="108"/>
                      <a:pt x="7" y="103"/>
                    </a:cubicBezTo>
                    <a:cubicBezTo>
                      <a:pt x="9" y="98"/>
                      <a:pt x="11" y="91"/>
                      <a:pt x="14" y="85"/>
                    </a:cubicBezTo>
                    <a:cubicBezTo>
                      <a:pt x="15" y="81"/>
                      <a:pt x="18" y="77"/>
                      <a:pt x="20" y="73"/>
                    </a:cubicBezTo>
                    <a:cubicBezTo>
                      <a:pt x="21" y="71"/>
                      <a:pt x="22" y="70"/>
                      <a:pt x="23" y="69"/>
                    </a:cubicBezTo>
                    <a:cubicBezTo>
                      <a:pt x="24" y="66"/>
                      <a:pt x="26" y="64"/>
                      <a:pt x="27" y="62"/>
                    </a:cubicBezTo>
                    <a:cubicBezTo>
                      <a:pt x="29" y="60"/>
                      <a:pt x="31" y="58"/>
                      <a:pt x="33" y="57"/>
                    </a:cubicBezTo>
                    <a:cubicBezTo>
                      <a:pt x="33" y="57"/>
                      <a:pt x="34" y="56"/>
                      <a:pt x="34" y="56"/>
                    </a:cubicBezTo>
                    <a:cubicBezTo>
                      <a:pt x="35" y="51"/>
                      <a:pt x="35" y="51"/>
                      <a:pt x="35" y="51"/>
                    </a:cubicBezTo>
                    <a:cubicBezTo>
                      <a:pt x="35" y="50"/>
                      <a:pt x="35" y="49"/>
                      <a:pt x="35" y="48"/>
                    </a:cubicBezTo>
                    <a:cubicBezTo>
                      <a:pt x="36" y="45"/>
                      <a:pt x="35" y="42"/>
                      <a:pt x="36" y="40"/>
                    </a:cubicBezTo>
                    <a:cubicBezTo>
                      <a:pt x="36" y="39"/>
                      <a:pt x="37" y="38"/>
                      <a:pt x="40" y="37"/>
                    </a:cubicBezTo>
                    <a:cubicBezTo>
                      <a:pt x="41" y="36"/>
                      <a:pt x="41" y="36"/>
                      <a:pt x="41" y="36"/>
                    </a:cubicBezTo>
                    <a:cubicBezTo>
                      <a:pt x="41" y="35"/>
                      <a:pt x="41" y="35"/>
                      <a:pt x="41" y="35"/>
                    </a:cubicBezTo>
                    <a:lnTo>
                      <a:pt x="41" y="2"/>
                    </a:lnTo>
                    <a:close/>
                  </a:path>
                </a:pathLst>
              </a:custGeom>
              <a:solidFill>
                <a:srgbClr val="C4DCAE"/>
              </a:solidFill>
              <a:ln w="9525">
                <a:noFill/>
                <a:round/>
                <a:headEnd/>
                <a:tailEnd/>
              </a:ln>
            </p:spPr>
            <p:txBody>
              <a:bodyPr/>
              <a:lstStyle/>
              <a:p>
                <a:endParaRPr lang="en-US"/>
              </a:p>
            </p:txBody>
          </p:sp>
          <p:sp>
            <p:nvSpPr>
              <p:cNvPr id="29239" name="Freeform 1410"/>
              <p:cNvSpPr>
                <a:spLocks/>
              </p:cNvSpPr>
              <p:nvPr/>
            </p:nvSpPr>
            <p:spPr bwMode="auto">
              <a:xfrm>
                <a:off x="1512" y="2196"/>
                <a:ext cx="85" cy="255"/>
              </a:xfrm>
              <a:custGeom>
                <a:avLst/>
                <a:gdLst>
                  <a:gd name="T0" fmla="*/ 258274 w 41"/>
                  <a:gd name="T1" fmla="*/ 11983 h 123"/>
                  <a:gd name="T2" fmla="*/ 246067 w 41"/>
                  <a:gd name="T3" fmla="*/ 0 h 123"/>
                  <a:gd name="T4" fmla="*/ 234685 w 41"/>
                  <a:gd name="T5" fmla="*/ 11983 h 123"/>
                  <a:gd name="T6" fmla="*/ 234685 w 41"/>
                  <a:gd name="T7" fmla="*/ 51504 h 123"/>
                  <a:gd name="T8" fmla="*/ 234685 w 41"/>
                  <a:gd name="T9" fmla="*/ 169932 h 123"/>
                  <a:gd name="T10" fmla="*/ 234685 w 41"/>
                  <a:gd name="T11" fmla="*/ 206421 h 123"/>
                  <a:gd name="T12" fmla="*/ 195239 w 41"/>
                  <a:gd name="T13" fmla="*/ 317036 h 123"/>
                  <a:gd name="T14" fmla="*/ 195239 w 41"/>
                  <a:gd name="T15" fmla="*/ 317036 h 123"/>
                  <a:gd name="T16" fmla="*/ 189108 w 41"/>
                  <a:gd name="T17" fmla="*/ 340241 h 123"/>
                  <a:gd name="T18" fmla="*/ 118691 w 41"/>
                  <a:gd name="T19" fmla="*/ 410179 h 123"/>
                  <a:gd name="T20" fmla="*/ 106777 w 41"/>
                  <a:gd name="T21" fmla="*/ 434381 h 123"/>
                  <a:gd name="T22" fmla="*/ 64532 w 41"/>
                  <a:gd name="T23" fmla="*/ 529200 h 123"/>
                  <a:gd name="T24" fmla="*/ 0 w 41"/>
                  <a:gd name="T25" fmla="*/ 762773 h 123"/>
                  <a:gd name="T26" fmla="*/ 11983 w 41"/>
                  <a:gd name="T27" fmla="*/ 775967 h 123"/>
                  <a:gd name="T28" fmla="*/ 24843 w 41"/>
                  <a:gd name="T29" fmla="*/ 762773 h 123"/>
                  <a:gd name="T30" fmla="*/ 31127 w 41"/>
                  <a:gd name="T31" fmla="*/ 723060 h 123"/>
                  <a:gd name="T32" fmla="*/ 45425 w 41"/>
                  <a:gd name="T33" fmla="*/ 650826 h 123"/>
                  <a:gd name="T34" fmla="*/ 87753 w 41"/>
                  <a:gd name="T35" fmla="*/ 535446 h 123"/>
                  <a:gd name="T36" fmla="*/ 124579 w 41"/>
                  <a:gd name="T37" fmla="*/ 458932 h 123"/>
                  <a:gd name="T38" fmla="*/ 139257 w 41"/>
                  <a:gd name="T39" fmla="*/ 434381 h 123"/>
                  <a:gd name="T40" fmla="*/ 169932 w 41"/>
                  <a:gd name="T41" fmla="*/ 392053 h 123"/>
                  <a:gd name="T42" fmla="*/ 206421 w 41"/>
                  <a:gd name="T43" fmla="*/ 359355 h 123"/>
                  <a:gd name="T44" fmla="*/ 213014 w 41"/>
                  <a:gd name="T45" fmla="*/ 352298 h 123"/>
                  <a:gd name="T46" fmla="*/ 221367 w 41"/>
                  <a:gd name="T47" fmla="*/ 322430 h 123"/>
                  <a:gd name="T48" fmla="*/ 221367 w 41"/>
                  <a:gd name="T49" fmla="*/ 303402 h 123"/>
                  <a:gd name="T50" fmla="*/ 226996 w 41"/>
                  <a:gd name="T51" fmla="*/ 252487 h 123"/>
                  <a:gd name="T52" fmla="*/ 252487 w 41"/>
                  <a:gd name="T53" fmla="*/ 234685 h 123"/>
                  <a:gd name="T54" fmla="*/ 258274 w 41"/>
                  <a:gd name="T55" fmla="*/ 226996 h 123"/>
                  <a:gd name="T56" fmla="*/ 258274 w 41"/>
                  <a:gd name="T57" fmla="*/ 221367 h 123"/>
                  <a:gd name="T58" fmla="*/ 258274 w 41"/>
                  <a:gd name="T59" fmla="*/ 1198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123"/>
                  <a:gd name="T92" fmla="*/ 41 w 4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123">
                    <a:moveTo>
                      <a:pt x="41" y="2"/>
                    </a:moveTo>
                    <a:cubicBezTo>
                      <a:pt x="41" y="1"/>
                      <a:pt x="40" y="0"/>
                      <a:pt x="39" y="0"/>
                    </a:cubicBezTo>
                    <a:cubicBezTo>
                      <a:pt x="38" y="0"/>
                      <a:pt x="37" y="1"/>
                      <a:pt x="37" y="2"/>
                    </a:cubicBezTo>
                    <a:cubicBezTo>
                      <a:pt x="37" y="2"/>
                      <a:pt x="37" y="5"/>
                      <a:pt x="37" y="8"/>
                    </a:cubicBezTo>
                    <a:cubicBezTo>
                      <a:pt x="37" y="14"/>
                      <a:pt x="37" y="21"/>
                      <a:pt x="37" y="27"/>
                    </a:cubicBezTo>
                    <a:cubicBezTo>
                      <a:pt x="37" y="30"/>
                      <a:pt x="37" y="32"/>
                      <a:pt x="37" y="33"/>
                    </a:cubicBezTo>
                    <a:cubicBezTo>
                      <a:pt x="29" y="37"/>
                      <a:pt x="32" y="40"/>
                      <a:pt x="31" y="50"/>
                    </a:cubicBezTo>
                    <a:cubicBezTo>
                      <a:pt x="31" y="50"/>
                      <a:pt x="31" y="50"/>
                      <a:pt x="31" y="50"/>
                    </a:cubicBezTo>
                    <a:cubicBezTo>
                      <a:pt x="30" y="51"/>
                      <a:pt x="30" y="53"/>
                      <a:pt x="30" y="54"/>
                    </a:cubicBezTo>
                    <a:cubicBezTo>
                      <a:pt x="26" y="56"/>
                      <a:pt x="23" y="60"/>
                      <a:pt x="19" y="65"/>
                    </a:cubicBezTo>
                    <a:cubicBezTo>
                      <a:pt x="18" y="67"/>
                      <a:pt x="18" y="68"/>
                      <a:pt x="17" y="69"/>
                    </a:cubicBezTo>
                    <a:cubicBezTo>
                      <a:pt x="14" y="74"/>
                      <a:pt x="12" y="78"/>
                      <a:pt x="10" y="84"/>
                    </a:cubicBezTo>
                    <a:cubicBezTo>
                      <a:pt x="4" y="97"/>
                      <a:pt x="0" y="111"/>
                      <a:pt x="0" y="121"/>
                    </a:cubicBezTo>
                    <a:cubicBezTo>
                      <a:pt x="0" y="122"/>
                      <a:pt x="1" y="123"/>
                      <a:pt x="2" y="123"/>
                    </a:cubicBezTo>
                    <a:cubicBezTo>
                      <a:pt x="3" y="123"/>
                      <a:pt x="4" y="122"/>
                      <a:pt x="4" y="121"/>
                    </a:cubicBezTo>
                    <a:cubicBezTo>
                      <a:pt x="4" y="119"/>
                      <a:pt x="4" y="117"/>
                      <a:pt x="5" y="115"/>
                    </a:cubicBezTo>
                    <a:cubicBezTo>
                      <a:pt x="5" y="112"/>
                      <a:pt x="6" y="108"/>
                      <a:pt x="7" y="103"/>
                    </a:cubicBezTo>
                    <a:cubicBezTo>
                      <a:pt x="9" y="98"/>
                      <a:pt x="11" y="91"/>
                      <a:pt x="14" y="85"/>
                    </a:cubicBezTo>
                    <a:cubicBezTo>
                      <a:pt x="15" y="81"/>
                      <a:pt x="18" y="76"/>
                      <a:pt x="20" y="73"/>
                    </a:cubicBezTo>
                    <a:cubicBezTo>
                      <a:pt x="21" y="71"/>
                      <a:pt x="22" y="70"/>
                      <a:pt x="22" y="69"/>
                    </a:cubicBezTo>
                    <a:cubicBezTo>
                      <a:pt x="24" y="66"/>
                      <a:pt x="26" y="64"/>
                      <a:pt x="27" y="62"/>
                    </a:cubicBezTo>
                    <a:cubicBezTo>
                      <a:pt x="29" y="60"/>
                      <a:pt x="31" y="58"/>
                      <a:pt x="33" y="57"/>
                    </a:cubicBezTo>
                    <a:cubicBezTo>
                      <a:pt x="33" y="57"/>
                      <a:pt x="34" y="56"/>
                      <a:pt x="34" y="56"/>
                    </a:cubicBezTo>
                    <a:cubicBezTo>
                      <a:pt x="35" y="51"/>
                      <a:pt x="35" y="51"/>
                      <a:pt x="35" y="51"/>
                    </a:cubicBezTo>
                    <a:cubicBezTo>
                      <a:pt x="35" y="50"/>
                      <a:pt x="35" y="49"/>
                      <a:pt x="35" y="48"/>
                    </a:cubicBezTo>
                    <a:cubicBezTo>
                      <a:pt x="36" y="44"/>
                      <a:pt x="35" y="42"/>
                      <a:pt x="36" y="40"/>
                    </a:cubicBezTo>
                    <a:cubicBezTo>
                      <a:pt x="36" y="39"/>
                      <a:pt x="37" y="38"/>
                      <a:pt x="40" y="37"/>
                    </a:cubicBezTo>
                    <a:cubicBezTo>
                      <a:pt x="41" y="36"/>
                      <a:pt x="41" y="36"/>
                      <a:pt x="41" y="36"/>
                    </a:cubicBezTo>
                    <a:cubicBezTo>
                      <a:pt x="41" y="35"/>
                      <a:pt x="41" y="35"/>
                      <a:pt x="41" y="35"/>
                    </a:cubicBezTo>
                    <a:lnTo>
                      <a:pt x="41" y="2"/>
                    </a:lnTo>
                    <a:close/>
                  </a:path>
                </a:pathLst>
              </a:custGeom>
              <a:solidFill>
                <a:srgbClr val="C5DCAF"/>
              </a:solidFill>
              <a:ln w="9525">
                <a:noFill/>
                <a:round/>
                <a:headEnd/>
                <a:tailEnd/>
              </a:ln>
            </p:spPr>
            <p:txBody>
              <a:bodyPr/>
              <a:lstStyle/>
              <a:p>
                <a:endParaRPr lang="en-US"/>
              </a:p>
            </p:txBody>
          </p:sp>
          <p:sp>
            <p:nvSpPr>
              <p:cNvPr id="29240" name="Freeform 1411"/>
              <p:cNvSpPr>
                <a:spLocks/>
              </p:cNvSpPr>
              <p:nvPr/>
            </p:nvSpPr>
            <p:spPr bwMode="auto">
              <a:xfrm>
                <a:off x="1512" y="2196"/>
                <a:ext cx="85" cy="255"/>
              </a:xfrm>
              <a:custGeom>
                <a:avLst/>
                <a:gdLst>
                  <a:gd name="T0" fmla="*/ 258274 w 41"/>
                  <a:gd name="T1" fmla="*/ 11983 h 123"/>
                  <a:gd name="T2" fmla="*/ 246067 w 41"/>
                  <a:gd name="T3" fmla="*/ 0 h 123"/>
                  <a:gd name="T4" fmla="*/ 234685 w 41"/>
                  <a:gd name="T5" fmla="*/ 11983 h 123"/>
                  <a:gd name="T6" fmla="*/ 234685 w 41"/>
                  <a:gd name="T7" fmla="*/ 51504 h 123"/>
                  <a:gd name="T8" fmla="*/ 234685 w 41"/>
                  <a:gd name="T9" fmla="*/ 169932 h 123"/>
                  <a:gd name="T10" fmla="*/ 234685 w 41"/>
                  <a:gd name="T11" fmla="*/ 206421 h 123"/>
                  <a:gd name="T12" fmla="*/ 195239 w 41"/>
                  <a:gd name="T13" fmla="*/ 317036 h 123"/>
                  <a:gd name="T14" fmla="*/ 195239 w 41"/>
                  <a:gd name="T15" fmla="*/ 317036 h 123"/>
                  <a:gd name="T16" fmla="*/ 189108 w 41"/>
                  <a:gd name="T17" fmla="*/ 340241 h 123"/>
                  <a:gd name="T18" fmla="*/ 118691 w 41"/>
                  <a:gd name="T19" fmla="*/ 410179 h 123"/>
                  <a:gd name="T20" fmla="*/ 106777 w 41"/>
                  <a:gd name="T21" fmla="*/ 434381 h 123"/>
                  <a:gd name="T22" fmla="*/ 64532 w 41"/>
                  <a:gd name="T23" fmla="*/ 529200 h 123"/>
                  <a:gd name="T24" fmla="*/ 0 w 41"/>
                  <a:gd name="T25" fmla="*/ 762773 h 123"/>
                  <a:gd name="T26" fmla="*/ 11983 w 41"/>
                  <a:gd name="T27" fmla="*/ 775967 h 123"/>
                  <a:gd name="T28" fmla="*/ 24843 w 41"/>
                  <a:gd name="T29" fmla="*/ 762773 h 123"/>
                  <a:gd name="T30" fmla="*/ 31127 w 41"/>
                  <a:gd name="T31" fmla="*/ 723060 h 123"/>
                  <a:gd name="T32" fmla="*/ 45425 w 41"/>
                  <a:gd name="T33" fmla="*/ 650826 h 123"/>
                  <a:gd name="T34" fmla="*/ 81967 w 41"/>
                  <a:gd name="T35" fmla="*/ 535446 h 123"/>
                  <a:gd name="T36" fmla="*/ 124579 w 41"/>
                  <a:gd name="T37" fmla="*/ 458932 h 123"/>
                  <a:gd name="T38" fmla="*/ 139257 w 41"/>
                  <a:gd name="T39" fmla="*/ 434381 h 123"/>
                  <a:gd name="T40" fmla="*/ 169932 w 41"/>
                  <a:gd name="T41" fmla="*/ 392053 h 123"/>
                  <a:gd name="T42" fmla="*/ 206421 w 41"/>
                  <a:gd name="T43" fmla="*/ 359355 h 123"/>
                  <a:gd name="T44" fmla="*/ 213014 w 41"/>
                  <a:gd name="T45" fmla="*/ 352298 h 123"/>
                  <a:gd name="T46" fmla="*/ 221367 w 41"/>
                  <a:gd name="T47" fmla="*/ 322430 h 123"/>
                  <a:gd name="T48" fmla="*/ 221367 w 41"/>
                  <a:gd name="T49" fmla="*/ 303402 h 123"/>
                  <a:gd name="T50" fmla="*/ 221367 w 41"/>
                  <a:gd name="T51" fmla="*/ 252487 h 123"/>
                  <a:gd name="T52" fmla="*/ 252487 w 41"/>
                  <a:gd name="T53" fmla="*/ 226996 h 123"/>
                  <a:gd name="T54" fmla="*/ 258274 w 41"/>
                  <a:gd name="T55" fmla="*/ 226996 h 123"/>
                  <a:gd name="T56" fmla="*/ 258274 w 41"/>
                  <a:gd name="T57" fmla="*/ 221367 h 123"/>
                  <a:gd name="T58" fmla="*/ 258274 w 41"/>
                  <a:gd name="T59" fmla="*/ 1198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123"/>
                  <a:gd name="T92" fmla="*/ 41 w 4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123">
                    <a:moveTo>
                      <a:pt x="41" y="2"/>
                    </a:moveTo>
                    <a:cubicBezTo>
                      <a:pt x="41" y="1"/>
                      <a:pt x="40" y="0"/>
                      <a:pt x="39" y="0"/>
                    </a:cubicBezTo>
                    <a:cubicBezTo>
                      <a:pt x="38" y="0"/>
                      <a:pt x="37" y="1"/>
                      <a:pt x="37" y="2"/>
                    </a:cubicBezTo>
                    <a:cubicBezTo>
                      <a:pt x="37" y="2"/>
                      <a:pt x="37" y="5"/>
                      <a:pt x="37" y="8"/>
                    </a:cubicBezTo>
                    <a:cubicBezTo>
                      <a:pt x="37" y="14"/>
                      <a:pt x="37" y="21"/>
                      <a:pt x="37" y="27"/>
                    </a:cubicBezTo>
                    <a:cubicBezTo>
                      <a:pt x="37" y="30"/>
                      <a:pt x="37" y="33"/>
                      <a:pt x="37" y="33"/>
                    </a:cubicBezTo>
                    <a:cubicBezTo>
                      <a:pt x="29" y="38"/>
                      <a:pt x="32" y="40"/>
                      <a:pt x="31" y="50"/>
                    </a:cubicBezTo>
                    <a:cubicBezTo>
                      <a:pt x="31" y="50"/>
                      <a:pt x="31" y="50"/>
                      <a:pt x="31" y="50"/>
                    </a:cubicBezTo>
                    <a:cubicBezTo>
                      <a:pt x="30" y="51"/>
                      <a:pt x="30" y="53"/>
                      <a:pt x="30" y="54"/>
                    </a:cubicBezTo>
                    <a:cubicBezTo>
                      <a:pt x="26" y="56"/>
                      <a:pt x="23" y="60"/>
                      <a:pt x="19" y="65"/>
                    </a:cubicBezTo>
                    <a:cubicBezTo>
                      <a:pt x="18" y="67"/>
                      <a:pt x="18" y="68"/>
                      <a:pt x="17" y="69"/>
                    </a:cubicBezTo>
                    <a:cubicBezTo>
                      <a:pt x="14" y="74"/>
                      <a:pt x="12" y="78"/>
                      <a:pt x="10" y="84"/>
                    </a:cubicBezTo>
                    <a:cubicBezTo>
                      <a:pt x="4" y="97"/>
                      <a:pt x="0" y="111"/>
                      <a:pt x="0" y="121"/>
                    </a:cubicBezTo>
                    <a:cubicBezTo>
                      <a:pt x="0" y="122"/>
                      <a:pt x="1" y="123"/>
                      <a:pt x="2" y="123"/>
                    </a:cubicBezTo>
                    <a:cubicBezTo>
                      <a:pt x="3" y="123"/>
                      <a:pt x="4" y="122"/>
                      <a:pt x="4" y="121"/>
                    </a:cubicBezTo>
                    <a:cubicBezTo>
                      <a:pt x="4" y="119"/>
                      <a:pt x="4" y="117"/>
                      <a:pt x="5" y="115"/>
                    </a:cubicBezTo>
                    <a:cubicBezTo>
                      <a:pt x="5" y="112"/>
                      <a:pt x="6" y="108"/>
                      <a:pt x="7" y="103"/>
                    </a:cubicBezTo>
                    <a:cubicBezTo>
                      <a:pt x="9" y="97"/>
                      <a:pt x="11" y="91"/>
                      <a:pt x="13" y="85"/>
                    </a:cubicBezTo>
                    <a:cubicBezTo>
                      <a:pt x="15" y="81"/>
                      <a:pt x="18" y="76"/>
                      <a:pt x="20" y="73"/>
                    </a:cubicBezTo>
                    <a:cubicBezTo>
                      <a:pt x="21" y="71"/>
                      <a:pt x="22" y="70"/>
                      <a:pt x="22" y="69"/>
                    </a:cubicBezTo>
                    <a:cubicBezTo>
                      <a:pt x="24" y="66"/>
                      <a:pt x="26" y="64"/>
                      <a:pt x="27" y="62"/>
                    </a:cubicBezTo>
                    <a:cubicBezTo>
                      <a:pt x="29" y="60"/>
                      <a:pt x="31" y="58"/>
                      <a:pt x="33" y="57"/>
                    </a:cubicBezTo>
                    <a:cubicBezTo>
                      <a:pt x="33" y="57"/>
                      <a:pt x="34" y="57"/>
                      <a:pt x="34" y="56"/>
                    </a:cubicBezTo>
                    <a:cubicBezTo>
                      <a:pt x="35" y="51"/>
                      <a:pt x="35" y="51"/>
                      <a:pt x="35" y="51"/>
                    </a:cubicBezTo>
                    <a:cubicBezTo>
                      <a:pt x="35" y="50"/>
                      <a:pt x="35" y="49"/>
                      <a:pt x="35" y="48"/>
                    </a:cubicBezTo>
                    <a:cubicBezTo>
                      <a:pt x="35" y="44"/>
                      <a:pt x="35" y="42"/>
                      <a:pt x="35" y="40"/>
                    </a:cubicBezTo>
                    <a:cubicBezTo>
                      <a:pt x="36" y="39"/>
                      <a:pt x="37" y="38"/>
                      <a:pt x="40" y="36"/>
                    </a:cubicBezTo>
                    <a:cubicBezTo>
                      <a:pt x="41" y="36"/>
                      <a:pt x="41" y="36"/>
                      <a:pt x="41" y="36"/>
                    </a:cubicBezTo>
                    <a:cubicBezTo>
                      <a:pt x="41" y="35"/>
                      <a:pt x="41" y="35"/>
                      <a:pt x="41" y="35"/>
                    </a:cubicBezTo>
                    <a:lnTo>
                      <a:pt x="41" y="2"/>
                    </a:lnTo>
                    <a:close/>
                  </a:path>
                </a:pathLst>
              </a:custGeom>
              <a:solidFill>
                <a:srgbClr val="C6DDB0"/>
              </a:solidFill>
              <a:ln w="9525">
                <a:noFill/>
                <a:round/>
                <a:headEnd/>
                <a:tailEnd/>
              </a:ln>
            </p:spPr>
            <p:txBody>
              <a:bodyPr/>
              <a:lstStyle/>
              <a:p>
                <a:endParaRPr lang="en-US"/>
              </a:p>
            </p:txBody>
          </p:sp>
          <p:sp>
            <p:nvSpPr>
              <p:cNvPr id="29241" name="Freeform 1412"/>
              <p:cNvSpPr>
                <a:spLocks/>
              </p:cNvSpPr>
              <p:nvPr/>
            </p:nvSpPr>
            <p:spPr bwMode="auto">
              <a:xfrm>
                <a:off x="1512" y="2196"/>
                <a:ext cx="85" cy="255"/>
              </a:xfrm>
              <a:custGeom>
                <a:avLst/>
                <a:gdLst>
                  <a:gd name="T0" fmla="*/ 258274 w 41"/>
                  <a:gd name="T1" fmla="*/ 11983 h 123"/>
                  <a:gd name="T2" fmla="*/ 246067 w 41"/>
                  <a:gd name="T3" fmla="*/ 0 h 123"/>
                  <a:gd name="T4" fmla="*/ 234685 w 41"/>
                  <a:gd name="T5" fmla="*/ 11983 h 123"/>
                  <a:gd name="T6" fmla="*/ 234685 w 41"/>
                  <a:gd name="T7" fmla="*/ 51504 h 123"/>
                  <a:gd name="T8" fmla="*/ 234685 w 41"/>
                  <a:gd name="T9" fmla="*/ 169932 h 123"/>
                  <a:gd name="T10" fmla="*/ 234685 w 41"/>
                  <a:gd name="T11" fmla="*/ 206421 h 123"/>
                  <a:gd name="T12" fmla="*/ 195239 w 41"/>
                  <a:gd name="T13" fmla="*/ 317036 h 123"/>
                  <a:gd name="T14" fmla="*/ 195239 w 41"/>
                  <a:gd name="T15" fmla="*/ 317036 h 123"/>
                  <a:gd name="T16" fmla="*/ 189108 w 41"/>
                  <a:gd name="T17" fmla="*/ 340241 h 123"/>
                  <a:gd name="T18" fmla="*/ 118691 w 41"/>
                  <a:gd name="T19" fmla="*/ 416604 h 123"/>
                  <a:gd name="T20" fmla="*/ 106777 w 41"/>
                  <a:gd name="T21" fmla="*/ 434381 h 123"/>
                  <a:gd name="T22" fmla="*/ 64532 w 41"/>
                  <a:gd name="T23" fmla="*/ 529200 h 123"/>
                  <a:gd name="T24" fmla="*/ 0 w 41"/>
                  <a:gd name="T25" fmla="*/ 762773 h 123"/>
                  <a:gd name="T26" fmla="*/ 11983 w 41"/>
                  <a:gd name="T27" fmla="*/ 775967 h 123"/>
                  <a:gd name="T28" fmla="*/ 24843 w 41"/>
                  <a:gd name="T29" fmla="*/ 762773 h 123"/>
                  <a:gd name="T30" fmla="*/ 31127 w 41"/>
                  <a:gd name="T31" fmla="*/ 723060 h 123"/>
                  <a:gd name="T32" fmla="*/ 45425 w 41"/>
                  <a:gd name="T33" fmla="*/ 650826 h 123"/>
                  <a:gd name="T34" fmla="*/ 81967 w 41"/>
                  <a:gd name="T35" fmla="*/ 535446 h 123"/>
                  <a:gd name="T36" fmla="*/ 124579 w 41"/>
                  <a:gd name="T37" fmla="*/ 458932 h 123"/>
                  <a:gd name="T38" fmla="*/ 139257 w 41"/>
                  <a:gd name="T39" fmla="*/ 427946 h 123"/>
                  <a:gd name="T40" fmla="*/ 169932 w 41"/>
                  <a:gd name="T41" fmla="*/ 392053 h 123"/>
                  <a:gd name="T42" fmla="*/ 206421 w 41"/>
                  <a:gd name="T43" fmla="*/ 359355 h 123"/>
                  <a:gd name="T44" fmla="*/ 213014 w 41"/>
                  <a:gd name="T45" fmla="*/ 359355 h 123"/>
                  <a:gd name="T46" fmla="*/ 221367 w 41"/>
                  <a:gd name="T47" fmla="*/ 322430 h 123"/>
                  <a:gd name="T48" fmla="*/ 221367 w 41"/>
                  <a:gd name="T49" fmla="*/ 303402 h 123"/>
                  <a:gd name="T50" fmla="*/ 221367 w 41"/>
                  <a:gd name="T51" fmla="*/ 252487 h 123"/>
                  <a:gd name="T52" fmla="*/ 252487 w 41"/>
                  <a:gd name="T53" fmla="*/ 226996 h 123"/>
                  <a:gd name="T54" fmla="*/ 258274 w 41"/>
                  <a:gd name="T55" fmla="*/ 226996 h 123"/>
                  <a:gd name="T56" fmla="*/ 258274 w 41"/>
                  <a:gd name="T57" fmla="*/ 221367 h 123"/>
                  <a:gd name="T58" fmla="*/ 258274 w 41"/>
                  <a:gd name="T59" fmla="*/ 1198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123"/>
                  <a:gd name="T92" fmla="*/ 41 w 4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123">
                    <a:moveTo>
                      <a:pt x="41" y="2"/>
                    </a:moveTo>
                    <a:cubicBezTo>
                      <a:pt x="41" y="1"/>
                      <a:pt x="40" y="0"/>
                      <a:pt x="39" y="0"/>
                    </a:cubicBezTo>
                    <a:cubicBezTo>
                      <a:pt x="38" y="0"/>
                      <a:pt x="37" y="1"/>
                      <a:pt x="37" y="2"/>
                    </a:cubicBezTo>
                    <a:cubicBezTo>
                      <a:pt x="37" y="2"/>
                      <a:pt x="37" y="5"/>
                      <a:pt x="37" y="8"/>
                    </a:cubicBezTo>
                    <a:cubicBezTo>
                      <a:pt x="37" y="14"/>
                      <a:pt x="37" y="22"/>
                      <a:pt x="37" y="27"/>
                    </a:cubicBezTo>
                    <a:cubicBezTo>
                      <a:pt x="37" y="30"/>
                      <a:pt x="37" y="33"/>
                      <a:pt x="37" y="33"/>
                    </a:cubicBezTo>
                    <a:cubicBezTo>
                      <a:pt x="29" y="38"/>
                      <a:pt x="32" y="40"/>
                      <a:pt x="31" y="50"/>
                    </a:cubicBezTo>
                    <a:cubicBezTo>
                      <a:pt x="31" y="50"/>
                      <a:pt x="31" y="50"/>
                      <a:pt x="31" y="50"/>
                    </a:cubicBezTo>
                    <a:cubicBezTo>
                      <a:pt x="30" y="51"/>
                      <a:pt x="30" y="53"/>
                      <a:pt x="30" y="54"/>
                    </a:cubicBezTo>
                    <a:cubicBezTo>
                      <a:pt x="26" y="56"/>
                      <a:pt x="23" y="60"/>
                      <a:pt x="19" y="66"/>
                    </a:cubicBezTo>
                    <a:cubicBezTo>
                      <a:pt x="18" y="67"/>
                      <a:pt x="18" y="68"/>
                      <a:pt x="17" y="69"/>
                    </a:cubicBezTo>
                    <a:cubicBezTo>
                      <a:pt x="14" y="74"/>
                      <a:pt x="12" y="78"/>
                      <a:pt x="10" y="84"/>
                    </a:cubicBezTo>
                    <a:cubicBezTo>
                      <a:pt x="4" y="97"/>
                      <a:pt x="0" y="111"/>
                      <a:pt x="0" y="121"/>
                    </a:cubicBezTo>
                    <a:cubicBezTo>
                      <a:pt x="0" y="122"/>
                      <a:pt x="1" y="123"/>
                      <a:pt x="2" y="123"/>
                    </a:cubicBezTo>
                    <a:cubicBezTo>
                      <a:pt x="3" y="123"/>
                      <a:pt x="4" y="122"/>
                      <a:pt x="4" y="121"/>
                    </a:cubicBezTo>
                    <a:cubicBezTo>
                      <a:pt x="4" y="119"/>
                      <a:pt x="4" y="117"/>
                      <a:pt x="5" y="115"/>
                    </a:cubicBezTo>
                    <a:cubicBezTo>
                      <a:pt x="5" y="111"/>
                      <a:pt x="6" y="107"/>
                      <a:pt x="7" y="103"/>
                    </a:cubicBezTo>
                    <a:cubicBezTo>
                      <a:pt x="9" y="97"/>
                      <a:pt x="11" y="91"/>
                      <a:pt x="13" y="85"/>
                    </a:cubicBezTo>
                    <a:cubicBezTo>
                      <a:pt x="15" y="81"/>
                      <a:pt x="17" y="76"/>
                      <a:pt x="20" y="73"/>
                    </a:cubicBezTo>
                    <a:cubicBezTo>
                      <a:pt x="21" y="71"/>
                      <a:pt x="21" y="70"/>
                      <a:pt x="22" y="68"/>
                    </a:cubicBezTo>
                    <a:cubicBezTo>
                      <a:pt x="24" y="66"/>
                      <a:pt x="26" y="64"/>
                      <a:pt x="27" y="62"/>
                    </a:cubicBezTo>
                    <a:cubicBezTo>
                      <a:pt x="29" y="60"/>
                      <a:pt x="31" y="58"/>
                      <a:pt x="33" y="57"/>
                    </a:cubicBezTo>
                    <a:cubicBezTo>
                      <a:pt x="33" y="57"/>
                      <a:pt x="34" y="57"/>
                      <a:pt x="34" y="57"/>
                    </a:cubicBezTo>
                    <a:cubicBezTo>
                      <a:pt x="35" y="51"/>
                      <a:pt x="35" y="51"/>
                      <a:pt x="35" y="51"/>
                    </a:cubicBezTo>
                    <a:cubicBezTo>
                      <a:pt x="35" y="50"/>
                      <a:pt x="35" y="49"/>
                      <a:pt x="35" y="48"/>
                    </a:cubicBezTo>
                    <a:cubicBezTo>
                      <a:pt x="35" y="44"/>
                      <a:pt x="35" y="42"/>
                      <a:pt x="35" y="40"/>
                    </a:cubicBezTo>
                    <a:cubicBezTo>
                      <a:pt x="36" y="39"/>
                      <a:pt x="37" y="38"/>
                      <a:pt x="40" y="36"/>
                    </a:cubicBezTo>
                    <a:cubicBezTo>
                      <a:pt x="41" y="36"/>
                      <a:pt x="41" y="36"/>
                      <a:pt x="41" y="36"/>
                    </a:cubicBezTo>
                    <a:cubicBezTo>
                      <a:pt x="41" y="35"/>
                      <a:pt x="41" y="35"/>
                      <a:pt x="41" y="35"/>
                    </a:cubicBezTo>
                    <a:lnTo>
                      <a:pt x="41" y="2"/>
                    </a:lnTo>
                    <a:close/>
                  </a:path>
                </a:pathLst>
              </a:custGeom>
              <a:solidFill>
                <a:srgbClr val="C7DEB1"/>
              </a:solidFill>
              <a:ln w="9525">
                <a:noFill/>
                <a:round/>
                <a:headEnd/>
                <a:tailEnd/>
              </a:ln>
            </p:spPr>
            <p:txBody>
              <a:bodyPr/>
              <a:lstStyle/>
              <a:p>
                <a:endParaRPr lang="en-US"/>
              </a:p>
            </p:txBody>
          </p:sp>
          <p:sp>
            <p:nvSpPr>
              <p:cNvPr id="29242" name="Freeform 1413"/>
              <p:cNvSpPr>
                <a:spLocks/>
              </p:cNvSpPr>
              <p:nvPr/>
            </p:nvSpPr>
            <p:spPr bwMode="auto">
              <a:xfrm>
                <a:off x="1512" y="2196"/>
                <a:ext cx="85" cy="255"/>
              </a:xfrm>
              <a:custGeom>
                <a:avLst/>
                <a:gdLst>
                  <a:gd name="T0" fmla="*/ 258274 w 41"/>
                  <a:gd name="T1" fmla="*/ 11983 h 123"/>
                  <a:gd name="T2" fmla="*/ 246067 w 41"/>
                  <a:gd name="T3" fmla="*/ 0 h 123"/>
                  <a:gd name="T4" fmla="*/ 234685 w 41"/>
                  <a:gd name="T5" fmla="*/ 11983 h 123"/>
                  <a:gd name="T6" fmla="*/ 234685 w 41"/>
                  <a:gd name="T7" fmla="*/ 57251 h 123"/>
                  <a:gd name="T8" fmla="*/ 234685 w 41"/>
                  <a:gd name="T9" fmla="*/ 169932 h 123"/>
                  <a:gd name="T10" fmla="*/ 234685 w 41"/>
                  <a:gd name="T11" fmla="*/ 206421 h 123"/>
                  <a:gd name="T12" fmla="*/ 195239 w 41"/>
                  <a:gd name="T13" fmla="*/ 317036 h 123"/>
                  <a:gd name="T14" fmla="*/ 195239 w 41"/>
                  <a:gd name="T15" fmla="*/ 317036 h 123"/>
                  <a:gd name="T16" fmla="*/ 189108 w 41"/>
                  <a:gd name="T17" fmla="*/ 340241 h 123"/>
                  <a:gd name="T18" fmla="*/ 118691 w 41"/>
                  <a:gd name="T19" fmla="*/ 416604 h 123"/>
                  <a:gd name="T20" fmla="*/ 106777 w 41"/>
                  <a:gd name="T21" fmla="*/ 434381 h 123"/>
                  <a:gd name="T22" fmla="*/ 64532 w 41"/>
                  <a:gd name="T23" fmla="*/ 529200 h 123"/>
                  <a:gd name="T24" fmla="*/ 5780 w 41"/>
                  <a:gd name="T25" fmla="*/ 762773 h 123"/>
                  <a:gd name="T26" fmla="*/ 11983 w 41"/>
                  <a:gd name="T27" fmla="*/ 775967 h 123"/>
                  <a:gd name="T28" fmla="*/ 24843 w 41"/>
                  <a:gd name="T29" fmla="*/ 762773 h 123"/>
                  <a:gd name="T30" fmla="*/ 31127 w 41"/>
                  <a:gd name="T31" fmla="*/ 723060 h 123"/>
                  <a:gd name="T32" fmla="*/ 45425 w 41"/>
                  <a:gd name="T33" fmla="*/ 650826 h 123"/>
                  <a:gd name="T34" fmla="*/ 81967 w 41"/>
                  <a:gd name="T35" fmla="*/ 535446 h 123"/>
                  <a:gd name="T36" fmla="*/ 124579 w 41"/>
                  <a:gd name="T37" fmla="*/ 458932 h 123"/>
                  <a:gd name="T38" fmla="*/ 139257 w 41"/>
                  <a:gd name="T39" fmla="*/ 427946 h 123"/>
                  <a:gd name="T40" fmla="*/ 169932 w 41"/>
                  <a:gd name="T41" fmla="*/ 392053 h 123"/>
                  <a:gd name="T42" fmla="*/ 206421 w 41"/>
                  <a:gd name="T43" fmla="*/ 359355 h 123"/>
                  <a:gd name="T44" fmla="*/ 213014 w 41"/>
                  <a:gd name="T45" fmla="*/ 359355 h 123"/>
                  <a:gd name="T46" fmla="*/ 221367 w 41"/>
                  <a:gd name="T47" fmla="*/ 322430 h 123"/>
                  <a:gd name="T48" fmla="*/ 221367 w 41"/>
                  <a:gd name="T49" fmla="*/ 303402 h 123"/>
                  <a:gd name="T50" fmla="*/ 221367 w 41"/>
                  <a:gd name="T51" fmla="*/ 252487 h 123"/>
                  <a:gd name="T52" fmla="*/ 252487 w 41"/>
                  <a:gd name="T53" fmla="*/ 226996 h 123"/>
                  <a:gd name="T54" fmla="*/ 258274 w 41"/>
                  <a:gd name="T55" fmla="*/ 226996 h 123"/>
                  <a:gd name="T56" fmla="*/ 258274 w 41"/>
                  <a:gd name="T57" fmla="*/ 221367 h 123"/>
                  <a:gd name="T58" fmla="*/ 258274 w 41"/>
                  <a:gd name="T59" fmla="*/ 1198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123"/>
                  <a:gd name="T92" fmla="*/ 41 w 4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123">
                    <a:moveTo>
                      <a:pt x="41" y="2"/>
                    </a:moveTo>
                    <a:cubicBezTo>
                      <a:pt x="41" y="1"/>
                      <a:pt x="40" y="0"/>
                      <a:pt x="39" y="0"/>
                    </a:cubicBezTo>
                    <a:cubicBezTo>
                      <a:pt x="38" y="0"/>
                      <a:pt x="37" y="1"/>
                      <a:pt x="37" y="2"/>
                    </a:cubicBezTo>
                    <a:cubicBezTo>
                      <a:pt x="37" y="2"/>
                      <a:pt x="37" y="5"/>
                      <a:pt x="37" y="9"/>
                    </a:cubicBezTo>
                    <a:cubicBezTo>
                      <a:pt x="37" y="14"/>
                      <a:pt x="37" y="22"/>
                      <a:pt x="37" y="27"/>
                    </a:cubicBezTo>
                    <a:cubicBezTo>
                      <a:pt x="37" y="30"/>
                      <a:pt x="37" y="33"/>
                      <a:pt x="37" y="33"/>
                    </a:cubicBezTo>
                    <a:cubicBezTo>
                      <a:pt x="29" y="38"/>
                      <a:pt x="32" y="40"/>
                      <a:pt x="31" y="50"/>
                    </a:cubicBezTo>
                    <a:cubicBezTo>
                      <a:pt x="31" y="50"/>
                      <a:pt x="31" y="50"/>
                      <a:pt x="31" y="50"/>
                    </a:cubicBezTo>
                    <a:cubicBezTo>
                      <a:pt x="30" y="51"/>
                      <a:pt x="30" y="53"/>
                      <a:pt x="30" y="54"/>
                    </a:cubicBezTo>
                    <a:cubicBezTo>
                      <a:pt x="26" y="56"/>
                      <a:pt x="23" y="60"/>
                      <a:pt x="19" y="66"/>
                    </a:cubicBezTo>
                    <a:cubicBezTo>
                      <a:pt x="18" y="67"/>
                      <a:pt x="18" y="68"/>
                      <a:pt x="17" y="69"/>
                    </a:cubicBezTo>
                    <a:cubicBezTo>
                      <a:pt x="14" y="74"/>
                      <a:pt x="12" y="79"/>
                      <a:pt x="10" y="84"/>
                    </a:cubicBezTo>
                    <a:cubicBezTo>
                      <a:pt x="4" y="97"/>
                      <a:pt x="0" y="111"/>
                      <a:pt x="1" y="121"/>
                    </a:cubicBezTo>
                    <a:cubicBezTo>
                      <a:pt x="1" y="122"/>
                      <a:pt x="1" y="123"/>
                      <a:pt x="2" y="123"/>
                    </a:cubicBezTo>
                    <a:cubicBezTo>
                      <a:pt x="3" y="123"/>
                      <a:pt x="4" y="122"/>
                      <a:pt x="4" y="121"/>
                    </a:cubicBezTo>
                    <a:cubicBezTo>
                      <a:pt x="4" y="119"/>
                      <a:pt x="5" y="117"/>
                      <a:pt x="5" y="115"/>
                    </a:cubicBezTo>
                    <a:cubicBezTo>
                      <a:pt x="5" y="111"/>
                      <a:pt x="6" y="107"/>
                      <a:pt x="7" y="103"/>
                    </a:cubicBezTo>
                    <a:cubicBezTo>
                      <a:pt x="9" y="97"/>
                      <a:pt x="11" y="91"/>
                      <a:pt x="13" y="85"/>
                    </a:cubicBezTo>
                    <a:cubicBezTo>
                      <a:pt x="15" y="81"/>
                      <a:pt x="17" y="76"/>
                      <a:pt x="20" y="73"/>
                    </a:cubicBezTo>
                    <a:cubicBezTo>
                      <a:pt x="21" y="71"/>
                      <a:pt x="21" y="70"/>
                      <a:pt x="22" y="68"/>
                    </a:cubicBezTo>
                    <a:cubicBezTo>
                      <a:pt x="24" y="66"/>
                      <a:pt x="26" y="64"/>
                      <a:pt x="27" y="62"/>
                    </a:cubicBezTo>
                    <a:cubicBezTo>
                      <a:pt x="29" y="60"/>
                      <a:pt x="31" y="58"/>
                      <a:pt x="33" y="57"/>
                    </a:cubicBezTo>
                    <a:cubicBezTo>
                      <a:pt x="33" y="57"/>
                      <a:pt x="34" y="57"/>
                      <a:pt x="34" y="57"/>
                    </a:cubicBezTo>
                    <a:cubicBezTo>
                      <a:pt x="35" y="51"/>
                      <a:pt x="35" y="51"/>
                      <a:pt x="35" y="51"/>
                    </a:cubicBezTo>
                    <a:cubicBezTo>
                      <a:pt x="35" y="50"/>
                      <a:pt x="35" y="49"/>
                      <a:pt x="35" y="48"/>
                    </a:cubicBezTo>
                    <a:cubicBezTo>
                      <a:pt x="35" y="44"/>
                      <a:pt x="35" y="42"/>
                      <a:pt x="35" y="40"/>
                    </a:cubicBezTo>
                    <a:cubicBezTo>
                      <a:pt x="36" y="39"/>
                      <a:pt x="37" y="38"/>
                      <a:pt x="40" y="36"/>
                    </a:cubicBezTo>
                    <a:cubicBezTo>
                      <a:pt x="41" y="36"/>
                      <a:pt x="41" y="36"/>
                      <a:pt x="41" y="36"/>
                    </a:cubicBezTo>
                    <a:cubicBezTo>
                      <a:pt x="41" y="35"/>
                      <a:pt x="41" y="35"/>
                      <a:pt x="41" y="35"/>
                    </a:cubicBezTo>
                    <a:lnTo>
                      <a:pt x="41" y="2"/>
                    </a:lnTo>
                    <a:close/>
                  </a:path>
                </a:pathLst>
              </a:custGeom>
              <a:solidFill>
                <a:srgbClr val="C8DEB2"/>
              </a:solidFill>
              <a:ln w="9525">
                <a:noFill/>
                <a:round/>
                <a:headEnd/>
                <a:tailEnd/>
              </a:ln>
            </p:spPr>
            <p:txBody>
              <a:bodyPr/>
              <a:lstStyle/>
              <a:p>
                <a:endParaRPr lang="en-US"/>
              </a:p>
            </p:txBody>
          </p:sp>
          <p:sp>
            <p:nvSpPr>
              <p:cNvPr id="29243" name="Freeform 1414"/>
              <p:cNvSpPr>
                <a:spLocks/>
              </p:cNvSpPr>
              <p:nvPr/>
            </p:nvSpPr>
            <p:spPr bwMode="auto">
              <a:xfrm>
                <a:off x="1514" y="2196"/>
                <a:ext cx="83" cy="255"/>
              </a:xfrm>
              <a:custGeom>
                <a:avLst/>
                <a:gdLst>
                  <a:gd name="T0" fmla="*/ 254696 w 40"/>
                  <a:gd name="T1" fmla="*/ 11983 h 123"/>
                  <a:gd name="T2" fmla="*/ 242653 w 40"/>
                  <a:gd name="T3" fmla="*/ 0 h 123"/>
                  <a:gd name="T4" fmla="*/ 230910 w 40"/>
                  <a:gd name="T5" fmla="*/ 11983 h 123"/>
                  <a:gd name="T6" fmla="*/ 230910 w 40"/>
                  <a:gd name="T7" fmla="*/ 57251 h 123"/>
                  <a:gd name="T8" fmla="*/ 230910 w 40"/>
                  <a:gd name="T9" fmla="*/ 169932 h 123"/>
                  <a:gd name="T10" fmla="*/ 230910 w 40"/>
                  <a:gd name="T11" fmla="*/ 206421 h 123"/>
                  <a:gd name="T12" fmla="*/ 191182 w 40"/>
                  <a:gd name="T13" fmla="*/ 317036 h 123"/>
                  <a:gd name="T14" fmla="*/ 191182 w 40"/>
                  <a:gd name="T15" fmla="*/ 322430 h 123"/>
                  <a:gd name="T16" fmla="*/ 183179 w 40"/>
                  <a:gd name="T17" fmla="*/ 340241 h 123"/>
                  <a:gd name="T18" fmla="*/ 114142 w 40"/>
                  <a:gd name="T19" fmla="*/ 416604 h 123"/>
                  <a:gd name="T20" fmla="*/ 100743 w 40"/>
                  <a:gd name="T21" fmla="*/ 434381 h 123"/>
                  <a:gd name="T22" fmla="*/ 57787 w 40"/>
                  <a:gd name="T23" fmla="*/ 529200 h 123"/>
                  <a:gd name="T24" fmla="*/ 0 w 40"/>
                  <a:gd name="T25" fmla="*/ 762773 h 123"/>
                  <a:gd name="T26" fmla="*/ 5800 w 40"/>
                  <a:gd name="T27" fmla="*/ 775967 h 123"/>
                  <a:gd name="T28" fmla="*/ 17887 w 40"/>
                  <a:gd name="T29" fmla="*/ 762773 h 123"/>
                  <a:gd name="T30" fmla="*/ 24973 w 40"/>
                  <a:gd name="T31" fmla="*/ 723060 h 123"/>
                  <a:gd name="T32" fmla="*/ 37116 w 40"/>
                  <a:gd name="T33" fmla="*/ 650826 h 123"/>
                  <a:gd name="T34" fmla="*/ 77016 w 40"/>
                  <a:gd name="T35" fmla="*/ 535446 h 123"/>
                  <a:gd name="T36" fmla="*/ 119908 w 40"/>
                  <a:gd name="T37" fmla="*/ 453512 h 123"/>
                  <a:gd name="T38" fmla="*/ 134684 w 40"/>
                  <a:gd name="T39" fmla="*/ 427946 h 123"/>
                  <a:gd name="T40" fmla="*/ 165292 w 40"/>
                  <a:gd name="T41" fmla="*/ 392053 h 123"/>
                  <a:gd name="T42" fmla="*/ 202420 w 40"/>
                  <a:gd name="T43" fmla="*/ 359355 h 123"/>
                  <a:gd name="T44" fmla="*/ 209042 w 40"/>
                  <a:gd name="T45" fmla="*/ 359355 h 123"/>
                  <a:gd name="T46" fmla="*/ 217421 w 40"/>
                  <a:gd name="T47" fmla="*/ 322430 h 123"/>
                  <a:gd name="T48" fmla="*/ 217421 w 40"/>
                  <a:gd name="T49" fmla="*/ 303402 h 123"/>
                  <a:gd name="T50" fmla="*/ 217421 w 40"/>
                  <a:gd name="T51" fmla="*/ 252487 h 123"/>
                  <a:gd name="T52" fmla="*/ 248809 w 40"/>
                  <a:gd name="T53" fmla="*/ 226996 h 123"/>
                  <a:gd name="T54" fmla="*/ 254696 w 40"/>
                  <a:gd name="T55" fmla="*/ 226996 h 123"/>
                  <a:gd name="T56" fmla="*/ 254696 w 40"/>
                  <a:gd name="T57" fmla="*/ 221367 h 123"/>
                  <a:gd name="T58" fmla="*/ 254696 w 40"/>
                  <a:gd name="T59" fmla="*/ 1198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0"/>
                  <a:gd name="T91" fmla="*/ 0 h 123"/>
                  <a:gd name="T92" fmla="*/ 40 w 4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0" h="123">
                    <a:moveTo>
                      <a:pt x="40" y="2"/>
                    </a:moveTo>
                    <a:cubicBezTo>
                      <a:pt x="40" y="1"/>
                      <a:pt x="39" y="0"/>
                      <a:pt x="38" y="0"/>
                    </a:cubicBezTo>
                    <a:cubicBezTo>
                      <a:pt x="37" y="0"/>
                      <a:pt x="36" y="1"/>
                      <a:pt x="36" y="2"/>
                    </a:cubicBezTo>
                    <a:cubicBezTo>
                      <a:pt x="36" y="2"/>
                      <a:pt x="36" y="5"/>
                      <a:pt x="36" y="9"/>
                    </a:cubicBezTo>
                    <a:cubicBezTo>
                      <a:pt x="36" y="14"/>
                      <a:pt x="36" y="22"/>
                      <a:pt x="36" y="27"/>
                    </a:cubicBezTo>
                    <a:cubicBezTo>
                      <a:pt x="36" y="30"/>
                      <a:pt x="36" y="33"/>
                      <a:pt x="36" y="33"/>
                    </a:cubicBezTo>
                    <a:cubicBezTo>
                      <a:pt x="28" y="38"/>
                      <a:pt x="31" y="40"/>
                      <a:pt x="30" y="50"/>
                    </a:cubicBezTo>
                    <a:cubicBezTo>
                      <a:pt x="30" y="50"/>
                      <a:pt x="30" y="50"/>
                      <a:pt x="30" y="51"/>
                    </a:cubicBezTo>
                    <a:cubicBezTo>
                      <a:pt x="29" y="51"/>
                      <a:pt x="29" y="53"/>
                      <a:pt x="29" y="54"/>
                    </a:cubicBezTo>
                    <a:cubicBezTo>
                      <a:pt x="25" y="56"/>
                      <a:pt x="22" y="60"/>
                      <a:pt x="18" y="66"/>
                    </a:cubicBezTo>
                    <a:cubicBezTo>
                      <a:pt x="17" y="67"/>
                      <a:pt x="17" y="68"/>
                      <a:pt x="16" y="69"/>
                    </a:cubicBezTo>
                    <a:cubicBezTo>
                      <a:pt x="13" y="74"/>
                      <a:pt x="11" y="79"/>
                      <a:pt x="9" y="84"/>
                    </a:cubicBezTo>
                    <a:cubicBezTo>
                      <a:pt x="3" y="97"/>
                      <a:pt x="0" y="111"/>
                      <a:pt x="0" y="121"/>
                    </a:cubicBezTo>
                    <a:cubicBezTo>
                      <a:pt x="0" y="122"/>
                      <a:pt x="0" y="123"/>
                      <a:pt x="1" y="123"/>
                    </a:cubicBezTo>
                    <a:cubicBezTo>
                      <a:pt x="2" y="123"/>
                      <a:pt x="3" y="122"/>
                      <a:pt x="3" y="121"/>
                    </a:cubicBezTo>
                    <a:cubicBezTo>
                      <a:pt x="3" y="119"/>
                      <a:pt x="4" y="117"/>
                      <a:pt x="4" y="115"/>
                    </a:cubicBezTo>
                    <a:cubicBezTo>
                      <a:pt x="4" y="111"/>
                      <a:pt x="5" y="107"/>
                      <a:pt x="6" y="103"/>
                    </a:cubicBezTo>
                    <a:cubicBezTo>
                      <a:pt x="8" y="97"/>
                      <a:pt x="10" y="91"/>
                      <a:pt x="12" y="85"/>
                    </a:cubicBezTo>
                    <a:cubicBezTo>
                      <a:pt x="14" y="81"/>
                      <a:pt x="16" y="76"/>
                      <a:pt x="19" y="72"/>
                    </a:cubicBezTo>
                    <a:cubicBezTo>
                      <a:pt x="19" y="71"/>
                      <a:pt x="20" y="70"/>
                      <a:pt x="21" y="68"/>
                    </a:cubicBezTo>
                    <a:cubicBezTo>
                      <a:pt x="23" y="66"/>
                      <a:pt x="24" y="64"/>
                      <a:pt x="26" y="62"/>
                    </a:cubicBezTo>
                    <a:cubicBezTo>
                      <a:pt x="28" y="60"/>
                      <a:pt x="30" y="58"/>
                      <a:pt x="32" y="57"/>
                    </a:cubicBezTo>
                    <a:cubicBezTo>
                      <a:pt x="32" y="57"/>
                      <a:pt x="33" y="57"/>
                      <a:pt x="33" y="57"/>
                    </a:cubicBezTo>
                    <a:cubicBezTo>
                      <a:pt x="34" y="51"/>
                      <a:pt x="34" y="51"/>
                      <a:pt x="34" y="51"/>
                    </a:cubicBezTo>
                    <a:cubicBezTo>
                      <a:pt x="34" y="50"/>
                      <a:pt x="34" y="49"/>
                      <a:pt x="34" y="48"/>
                    </a:cubicBezTo>
                    <a:cubicBezTo>
                      <a:pt x="34" y="44"/>
                      <a:pt x="34" y="42"/>
                      <a:pt x="34" y="40"/>
                    </a:cubicBezTo>
                    <a:cubicBezTo>
                      <a:pt x="35" y="39"/>
                      <a:pt x="36" y="38"/>
                      <a:pt x="39" y="36"/>
                    </a:cubicBezTo>
                    <a:cubicBezTo>
                      <a:pt x="40" y="36"/>
                      <a:pt x="40" y="36"/>
                      <a:pt x="40" y="36"/>
                    </a:cubicBezTo>
                    <a:cubicBezTo>
                      <a:pt x="40" y="35"/>
                      <a:pt x="40" y="35"/>
                      <a:pt x="40" y="35"/>
                    </a:cubicBezTo>
                    <a:lnTo>
                      <a:pt x="40" y="2"/>
                    </a:lnTo>
                    <a:close/>
                  </a:path>
                </a:pathLst>
              </a:custGeom>
              <a:solidFill>
                <a:srgbClr val="C8DEB3"/>
              </a:solidFill>
              <a:ln w="9525">
                <a:noFill/>
                <a:round/>
                <a:headEnd/>
                <a:tailEnd/>
              </a:ln>
            </p:spPr>
            <p:txBody>
              <a:bodyPr/>
              <a:lstStyle/>
              <a:p>
                <a:endParaRPr lang="en-US"/>
              </a:p>
            </p:txBody>
          </p:sp>
          <p:sp>
            <p:nvSpPr>
              <p:cNvPr id="29244" name="Freeform 1415"/>
              <p:cNvSpPr>
                <a:spLocks/>
              </p:cNvSpPr>
              <p:nvPr/>
            </p:nvSpPr>
            <p:spPr bwMode="auto">
              <a:xfrm>
                <a:off x="1514" y="2196"/>
                <a:ext cx="83" cy="255"/>
              </a:xfrm>
              <a:custGeom>
                <a:avLst/>
                <a:gdLst>
                  <a:gd name="T0" fmla="*/ 254696 w 40"/>
                  <a:gd name="T1" fmla="*/ 11983 h 123"/>
                  <a:gd name="T2" fmla="*/ 242653 w 40"/>
                  <a:gd name="T3" fmla="*/ 0 h 123"/>
                  <a:gd name="T4" fmla="*/ 230910 w 40"/>
                  <a:gd name="T5" fmla="*/ 11983 h 123"/>
                  <a:gd name="T6" fmla="*/ 230910 w 40"/>
                  <a:gd name="T7" fmla="*/ 57251 h 123"/>
                  <a:gd name="T8" fmla="*/ 230910 w 40"/>
                  <a:gd name="T9" fmla="*/ 169932 h 123"/>
                  <a:gd name="T10" fmla="*/ 230910 w 40"/>
                  <a:gd name="T11" fmla="*/ 213014 h 123"/>
                  <a:gd name="T12" fmla="*/ 191182 w 40"/>
                  <a:gd name="T13" fmla="*/ 317036 h 123"/>
                  <a:gd name="T14" fmla="*/ 191182 w 40"/>
                  <a:gd name="T15" fmla="*/ 322430 h 123"/>
                  <a:gd name="T16" fmla="*/ 183179 w 40"/>
                  <a:gd name="T17" fmla="*/ 340241 h 123"/>
                  <a:gd name="T18" fmla="*/ 114142 w 40"/>
                  <a:gd name="T19" fmla="*/ 416604 h 123"/>
                  <a:gd name="T20" fmla="*/ 100743 w 40"/>
                  <a:gd name="T21" fmla="*/ 434381 h 123"/>
                  <a:gd name="T22" fmla="*/ 57787 w 40"/>
                  <a:gd name="T23" fmla="*/ 529200 h 123"/>
                  <a:gd name="T24" fmla="*/ 0 w 40"/>
                  <a:gd name="T25" fmla="*/ 762773 h 123"/>
                  <a:gd name="T26" fmla="*/ 12035 w 40"/>
                  <a:gd name="T27" fmla="*/ 775967 h 123"/>
                  <a:gd name="T28" fmla="*/ 17887 w 40"/>
                  <a:gd name="T29" fmla="*/ 762773 h 123"/>
                  <a:gd name="T30" fmla="*/ 24973 w 40"/>
                  <a:gd name="T31" fmla="*/ 723060 h 123"/>
                  <a:gd name="T32" fmla="*/ 37116 w 40"/>
                  <a:gd name="T33" fmla="*/ 650826 h 123"/>
                  <a:gd name="T34" fmla="*/ 77016 w 40"/>
                  <a:gd name="T35" fmla="*/ 535446 h 123"/>
                  <a:gd name="T36" fmla="*/ 119908 w 40"/>
                  <a:gd name="T37" fmla="*/ 453512 h 123"/>
                  <a:gd name="T38" fmla="*/ 134684 w 40"/>
                  <a:gd name="T39" fmla="*/ 427946 h 123"/>
                  <a:gd name="T40" fmla="*/ 165292 w 40"/>
                  <a:gd name="T41" fmla="*/ 392053 h 123"/>
                  <a:gd name="T42" fmla="*/ 202420 w 40"/>
                  <a:gd name="T43" fmla="*/ 359355 h 123"/>
                  <a:gd name="T44" fmla="*/ 209042 w 40"/>
                  <a:gd name="T45" fmla="*/ 359355 h 123"/>
                  <a:gd name="T46" fmla="*/ 217421 w 40"/>
                  <a:gd name="T47" fmla="*/ 322430 h 123"/>
                  <a:gd name="T48" fmla="*/ 217421 w 40"/>
                  <a:gd name="T49" fmla="*/ 303402 h 123"/>
                  <a:gd name="T50" fmla="*/ 217421 w 40"/>
                  <a:gd name="T51" fmla="*/ 252487 h 123"/>
                  <a:gd name="T52" fmla="*/ 248809 w 40"/>
                  <a:gd name="T53" fmla="*/ 226996 h 123"/>
                  <a:gd name="T54" fmla="*/ 254696 w 40"/>
                  <a:gd name="T55" fmla="*/ 226996 h 123"/>
                  <a:gd name="T56" fmla="*/ 254696 w 40"/>
                  <a:gd name="T57" fmla="*/ 221367 h 123"/>
                  <a:gd name="T58" fmla="*/ 254696 w 40"/>
                  <a:gd name="T59" fmla="*/ 11983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0"/>
                  <a:gd name="T91" fmla="*/ 0 h 123"/>
                  <a:gd name="T92" fmla="*/ 40 w 4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0" h="123">
                    <a:moveTo>
                      <a:pt x="40" y="2"/>
                    </a:moveTo>
                    <a:cubicBezTo>
                      <a:pt x="40" y="1"/>
                      <a:pt x="39" y="0"/>
                      <a:pt x="38" y="0"/>
                    </a:cubicBezTo>
                    <a:cubicBezTo>
                      <a:pt x="37" y="0"/>
                      <a:pt x="36" y="1"/>
                      <a:pt x="36" y="2"/>
                    </a:cubicBezTo>
                    <a:cubicBezTo>
                      <a:pt x="36" y="2"/>
                      <a:pt x="36" y="5"/>
                      <a:pt x="36" y="9"/>
                    </a:cubicBezTo>
                    <a:cubicBezTo>
                      <a:pt x="36" y="14"/>
                      <a:pt x="36" y="22"/>
                      <a:pt x="36" y="27"/>
                    </a:cubicBezTo>
                    <a:cubicBezTo>
                      <a:pt x="36" y="31"/>
                      <a:pt x="36" y="33"/>
                      <a:pt x="36" y="34"/>
                    </a:cubicBezTo>
                    <a:cubicBezTo>
                      <a:pt x="28" y="38"/>
                      <a:pt x="31" y="41"/>
                      <a:pt x="30" y="50"/>
                    </a:cubicBezTo>
                    <a:cubicBezTo>
                      <a:pt x="30" y="50"/>
                      <a:pt x="30" y="50"/>
                      <a:pt x="30" y="51"/>
                    </a:cubicBezTo>
                    <a:cubicBezTo>
                      <a:pt x="29" y="52"/>
                      <a:pt x="29" y="53"/>
                      <a:pt x="29" y="54"/>
                    </a:cubicBezTo>
                    <a:cubicBezTo>
                      <a:pt x="25" y="56"/>
                      <a:pt x="22" y="60"/>
                      <a:pt x="18" y="66"/>
                    </a:cubicBezTo>
                    <a:cubicBezTo>
                      <a:pt x="17" y="67"/>
                      <a:pt x="17" y="68"/>
                      <a:pt x="16" y="69"/>
                    </a:cubicBezTo>
                    <a:cubicBezTo>
                      <a:pt x="13" y="74"/>
                      <a:pt x="11" y="79"/>
                      <a:pt x="9" y="84"/>
                    </a:cubicBezTo>
                    <a:cubicBezTo>
                      <a:pt x="3" y="97"/>
                      <a:pt x="0" y="111"/>
                      <a:pt x="0" y="121"/>
                    </a:cubicBezTo>
                    <a:cubicBezTo>
                      <a:pt x="0" y="122"/>
                      <a:pt x="0" y="123"/>
                      <a:pt x="2" y="123"/>
                    </a:cubicBezTo>
                    <a:cubicBezTo>
                      <a:pt x="3" y="123"/>
                      <a:pt x="3" y="122"/>
                      <a:pt x="3" y="121"/>
                    </a:cubicBezTo>
                    <a:cubicBezTo>
                      <a:pt x="3" y="119"/>
                      <a:pt x="4" y="117"/>
                      <a:pt x="4" y="115"/>
                    </a:cubicBezTo>
                    <a:cubicBezTo>
                      <a:pt x="4" y="111"/>
                      <a:pt x="5" y="107"/>
                      <a:pt x="6" y="103"/>
                    </a:cubicBezTo>
                    <a:cubicBezTo>
                      <a:pt x="8" y="97"/>
                      <a:pt x="10" y="91"/>
                      <a:pt x="12" y="85"/>
                    </a:cubicBezTo>
                    <a:cubicBezTo>
                      <a:pt x="14" y="81"/>
                      <a:pt x="16" y="76"/>
                      <a:pt x="19" y="72"/>
                    </a:cubicBezTo>
                    <a:cubicBezTo>
                      <a:pt x="19" y="71"/>
                      <a:pt x="20" y="70"/>
                      <a:pt x="21" y="68"/>
                    </a:cubicBezTo>
                    <a:cubicBezTo>
                      <a:pt x="23" y="66"/>
                      <a:pt x="24" y="64"/>
                      <a:pt x="26" y="62"/>
                    </a:cubicBezTo>
                    <a:cubicBezTo>
                      <a:pt x="28" y="60"/>
                      <a:pt x="30" y="58"/>
                      <a:pt x="32" y="57"/>
                    </a:cubicBezTo>
                    <a:cubicBezTo>
                      <a:pt x="32" y="57"/>
                      <a:pt x="33" y="57"/>
                      <a:pt x="33" y="57"/>
                    </a:cubicBezTo>
                    <a:cubicBezTo>
                      <a:pt x="34" y="51"/>
                      <a:pt x="34" y="51"/>
                      <a:pt x="34" y="51"/>
                    </a:cubicBezTo>
                    <a:cubicBezTo>
                      <a:pt x="34" y="50"/>
                      <a:pt x="34" y="49"/>
                      <a:pt x="34" y="48"/>
                    </a:cubicBezTo>
                    <a:cubicBezTo>
                      <a:pt x="34" y="44"/>
                      <a:pt x="34" y="42"/>
                      <a:pt x="34" y="40"/>
                    </a:cubicBezTo>
                    <a:cubicBezTo>
                      <a:pt x="35" y="39"/>
                      <a:pt x="36" y="38"/>
                      <a:pt x="39" y="36"/>
                    </a:cubicBezTo>
                    <a:cubicBezTo>
                      <a:pt x="40" y="36"/>
                      <a:pt x="40" y="36"/>
                      <a:pt x="40" y="36"/>
                    </a:cubicBezTo>
                    <a:cubicBezTo>
                      <a:pt x="40" y="35"/>
                      <a:pt x="40" y="35"/>
                      <a:pt x="40" y="35"/>
                    </a:cubicBezTo>
                    <a:lnTo>
                      <a:pt x="40" y="2"/>
                    </a:lnTo>
                    <a:close/>
                  </a:path>
                </a:pathLst>
              </a:custGeom>
              <a:solidFill>
                <a:srgbClr val="C9DFB4"/>
              </a:solidFill>
              <a:ln w="9525">
                <a:noFill/>
                <a:round/>
                <a:headEnd/>
                <a:tailEnd/>
              </a:ln>
            </p:spPr>
            <p:txBody>
              <a:bodyPr/>
              <a:lstStyle/>
              <a:p>
                <a:endParaRPr lang="en-US"/>
              </a:p>
            </p:txBody>
          </p:sp>
          <p:sp>
            <p:nvSpPr>
              <p:cNvPr id="29245" name="Freeform 1416"/>
              <p:cNvSpPr>
                <a:spLocks/>
              </p:cNvSpPr>
              <p:nvPr/>
            </p:nvSpPr>
            <p:spPr bwMode="auto">
              <a:xfrm>
                <a:off x="1514" y="2196"/>
                <a:ext cx="83" cy="255"/>
              </a:xfrm>
              <a:custGeom>
                <a:avLst/>
                <a:gdLst>
                  <a:gd name="T0" fmla="*/ 254696 w 40"/>
                  <a:gd name="T1" fmla="*/ 221367 h 123"/>
                  <a:gd name="T2" fmla="*/ 254696 w 40"/>
                  <a:gd name="T3" fmla="*/ 11983 h 123"/>
                  <a:gd name="T4" fmla="*/ 242653 w 40"/>
                  <a:gd name="T5" fmla="*/ 0 h 123"/>
                  <a:gd name="T6" fmla="*/ 230910 w 40"/>
                  <a:gd name="T7" fmla="*/ 11983 h 123"/>
                  <a:gd name="T8" fmla="*/ 230910 w 40"/>
                  <a:gd name="T9" fmla="*/ 213014 h 123"/>
                  <a:gd name="T10" fmla="*/ 191182 w 40"/>
                  <a:gd name="T11" fmla="*/ 317036 h 123"/>
                  <a:gd name="T12" fmla="*/ 183179 w 40"/>
                  <a:gd name="T13" fmla="*/ 340241 h 123"/>
                  <a:gd name="T14" fmla="*/ 114142 w 40"/>
                  <a:gd name="T15" fmla="*/ 416604 h 123"/>
                  <a:gd name="T16" fmla="*/ 57787 w 40"/>
                  <a:gd name="T17" fmla="*/ 529200 h 123"/>
                  <a:gd name="T18" fmla="*/ 0 w 40"/>
                  <a:gd name="T19" fmla="*/ 762773 h 123"/>
                  <a:gd name="T20" fmla="*/ 12035 w 40"/>
                  <a:gd name="T21" fmla="*/ 775967 h 123"/>
                  <a:gd name="T22" fmla="*/ 17887 w 40"/>
                  <a:gd name="T23" fmla="*/ 762773 h 123"/>
                  <a:gd name="T24" fmla="*/ 77016 w 40"/>
                  <a:gd name="T25" fmla="*/ 535446 h 123"/>
                  <a:gd name="T26" fmla="*/ 202420 w 40"/>
                  <a:gd name="T27" fmla="*/ 359355 h 123"/>
                  <a:gd name="T28" fmla="*/ 209042 w 40"/>
                  <a:gd name="T29" fmla="*/ 359355 h 123"/>
                  <a:gd name="T30" fmla="*/ 209042 w 40"/>
                  <a:gd name="T31" fmla="*/ 322430 h 123"/>
                  <a:gd name="T32" fmla="*/ 248809 w 40"/>
                  <a:gd name="T33" fmla="*/ 226996 h 123"/>
                  <a:gd name="T34" fmla="*/ 254696 w 40"/>
                  <a:gd name="T35" fmla="*/ 226996 h 123"/>
                  <a:gd name="T36" fmla="*/ 254696 w 40"/>
                  <a:gd name="T37" fmla="*/ 221367 h 1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0"/>
                  <a:gd name="T58" fmla="*/ 0 h 123"/>
                  <a:gd name="T59" fmla="*/ 40 w 40"/>
                  <a:gd name="T60" fmla="*/ 123 h 12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0" h="123">
                    <a:moveTo>
                      <a:pt x="40" y="35"/>
                    </a:moveTo>
                    <a:cubicBezTo>
                      <a:pt x="40" y="2"/>
                      <a:pt x="40" y="2"/>
                      <a:pt x="40" y="2"/>
                    </a:cubicBezTo>
                    <a:cubicBezTo>
                      <a:pt x="39" y="1"/>
                      <a:pt x="39" y="0"/>
                      <a:pt x="38" y="0"/>
                    </a:cubicBezTo>
                    <a:cubicBezTo>
                      <a:pt x="37" y="0"/>
                      <a:pt x="36" y="1"/>
                      <a:pt x="36" y="2"/>
                    </a:cubicBezTo>
                    <a:cubicBezTo>
                      <a:pt x="36" y="2"/>
                      <a:pt x="36" y="32"/>
                      <a:pt x="36" y="34"/>
                    </a:cubicBezTo>
                    <a:cubicBezTo>
                      <a:pt x="28" y="38"/>
                      <a:pt x="31" y="41"/>
                      <a:pt x="30" y="50"/>
                    </a:cubicBezTo>
                    <a:cubicBezTo>
                      <a:pt x="30" y="50"/>
                      <a:pt x="29" y="53"/>
                      <a:pt x="29" y="54"/>
                    </a:cubicBezTo>
                    <a:cubicBezTo>
                      <a:pt x="25" y="56"/>
                      <a:pt x="22" y="61"/>
                      <a:pt x="18" y="66"/>
                    </a:cubicBezTo>
                    <a:cubicBezTo>
                      <a:pt x="15" y="71"/>
                      <a:pt x="12" y="77"/>
                      <a:pt x="9" y="84"/>
                    </a:cubicBezTo>
                    <a:cubicBezTo>
                      <a:pt x="3" y="97"/>
                      <a:pt x="0" y="111"/>
                      <a:pt x="0" y="121"/>
                    </a:cubicBezTo>
                    <a:cubicBezTo>
                      <a:pt x="0" y="122"/>
                      <a:pt x="1" y="123"/>
                      <a:pt x="2" y="123"/>
                    </a:cubicBezTo>
                    <a:cubicBezTo>
                      <a:pt x="3" y="123"/>
                      <a:pt x="3" y="122"/>
                      <a:pt x="3" y="121"/>
                    </a:cubicBezTo>
                    <a:cubicBezTo>
                      <a:pt x="3" y="112"/>
                      <a:pt x="7" y="98"/>
                      <a:pt x="12" y="85"/>
                    </a:cubicBezTo>
                    <a:cubicBezTo>
                      <a:pt x="18" y="72"/>
                      <a:pt x="25" y="61"/>
                      <a:pt x="32" y="57"/>
                    </a:cubicBezTo>
                    <a:cubicBezTo>
                      <a:pt x="33" y="57"/>
                      <a:pt x="33" y="57"/>
                      <a:pt x="33" y="57"/>
                    </a:cubicBezTo>
                    <a:cubicBezTo>
                      <a:pt x="33" y="51"/>
                      <a:pt x="33" y="51"/>
                      <a:pt x="33" y="51"/>
                    </a:cubicBezTo>
                    <a:cubicBezTo>
                      <a:pt x="35" y="41"/>
                      <a:pt x="31" y="40"/>
                      <a:pt x="39" y="36"/>
                    </a:cubicBezTo>
                    <a:cubicBezTo>
                      <a:pt x="40" y="36"/>
                      <a:pt x="40" y="36"/>
                      <a:pt x="40" y="36"/>
                    </a:cubicBezTo>
                    <a:lnTo>
                      <a:pt x="40" y="35"/>
                    </a:lnTo>
                    <a:close/>
                  </a:path>
                </a:pathLst>
              </a:custGeom>
              <a:solidFill>
                <a:srgbClr val="CAE0B5"/>
              </a:solidFill>
              <a:ln w="9525">
                <a:noFill/>
                <a:round/>
                <a:headEnd/>
                <a:tailEnd/>
              </a:ln>
            </p:spPr>
            <p:txBody>
              <a:bodyPr/>
              <a:lstStyle/>
              <a:p>
                <a:endParaRPr lang="en-US"/>
              </a:p>
            </p:txBody>
          </p:sp>
          <p:sp>
            <p:nvSpPr>
              <p:cNvPr id="29246" name="Freeform 1417"/>
              <p:cNvSpPr>
                <a:spLocks/>
              </p:cNvSpPr>
              <p:nvPr/>
            </p:nvSpPr>
            <p:spPr bwMode="auto">
              <a:xfrm>
                <a:off x="1628" y="2181"/>
                <a:ext cx="127" cy="276"/>
              </a:xfrm>
              <a:custGeom>
                <a:avLst/>
                <a:gdLst>
                  <a:gd name="T0" fmla="*/ 404195 w 61"/>
                  <a:gd name="T1" fmla="*/ 777316 h 133"/>
                  <a:gd name="T2" fmla="*/ 226327 w 61"/>
                  <a:gd name="T3" fmla="*/ 426796 h 133"/>
                  <a:gd name="T4" fmla="*/ 152794 w 61"/>
                  <a:gd name="T5" fmla="*/ 268349 h 133"/>
                  <a:gd name="T6" fmla="*/ 152794 w 61"/>
                  <a:gd name="T7" fmla="*/ 77097 h 133"/>
                  <a:gd name="T8" fmla="*/ 79323 w 61"/>
                  <a:gd name="T9" fmla="*/ 0 h 133"/>
                  <a:gd name="T10" fmla="*/ 73389 w 61"/>
                  <a:gd name="T11" fmla="*/ 0 h 133"/>
                  <a:gd name="T12" fmla="*/ 0 w 61"/>
                  <a:gd name="T13" fmla="*/ 77097 h 133"/>
                  <a:gd name="T14" fmla="*/ 0 w 61"/>
                  <a:gd name="T15" fmla="*/ 356972 h 133"/>
                  <a:gd name="T16" fmla="*/ 47650 w 61"/>
                  <a:gd name="T17" fmla="*/ 374576 h 133"/>
                  <a:gd name="T18" fmla="*/ 79323 w 61"/>
                  <a:gd name="T19" fmla="*/ 457473 h 133"/>
                  <a:gd name="T20" fmla="*/ 91690 w 61"/>
                  <a:gd name="T21" fmla="*/ 516535 h 133"/>
                  <a:gd name="T22" fmla="*/ 117506 w 61"/>
                  <a:gd name="T23" fmla="*/ 534433 h 133"/>
                  <a:gd name="T24" fmla="*/ 250583 w 61"/>
                  <a:gd name="T25" fmla="*/ 777316 h 133"/>
                  <a:gd name="T26" fmla="*/ 324050 w 61"/>
                  <a:gd name="T27" fmla="*/ 848405 h 133"/>
                  <a:gd name="T28" fmla="*/ 404195 w 61"/>
                  <a:gd name="T29" fmla="*/ 777316 h 1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133"/>
                  <a:gd name="T47" fmla="*/ 61 w 61"/>
                  <a:gd name="T48" fmla="*/ 133 h 1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133">
                    <a:moveTo>
                      <a:pt x="61" y="122"/>
                    </a:moveTo>
                    <a:cubicBezTo>
                      <a:pt x="61" y="100"/>
                      <a:pt x="50" y="78"/>
                      <a:pt x="34" y="67"/>
                    </a:cubicBezTo>
                    <a:cubicBezTo>
                      <a:pt x="33" y="58"/>
                      <a:pt x="31" y="49"/>
                      <a:pt x="23" y="42"/>
                    </a:cubicBezTo>
                    <a:cubicBezTo>
                      <a:pt x="23" y="34"/>
                      <a:pt x="23" y="12"/>
                      <a:pt x="23" y="12"/>
                    </a:cubicBezTo>
                    <a:cubicBezTo>
                      <a:pt x="23" y="6"/>
                      <a:pt x="18" y="1"/>
                      <a:pt x="12" y="0"/>
                    </a:cubicBezTo>
                    <a:cubicBezTo>
                      <a:pt x="12" y="0"/>
                      <a:pt x="11" y="0"/>
                      <a:pt x="11" y="0"/>
                    </a:cubicBezTo>
                    <a:cubicBezTo>
                      <a:pt x="5" y="0"/>
                      <a:pt x="0" y="6"/>
                      <a:pt x="0" y="12"/>
                    </a:cubicBezTo>
                    <a:cubicBezTo>
                      <a:pt x="0" y="56"/>
                      <a:pt x="0" y="56"/>
                      <a:pt x="0" y="56"/>
                    </a:cubicBezTo>
                    <a:cubicBezTo>
                      <a:pt x="7" y="59"/>
                      <a:pt x="7" y="59"/>
                      <a:pt x="7" y="59"/>
                    </a:cubicBezTo>
                    <a:cubicBezTo>
                      <a:pt x="10" y="60"/>
                      <a:pt x="10" y="61"/>
                      <a:pt x="12" y="72"/>
                    </a:cubicBezTo>
                    <a:cubicBezTo>
                      <a:pt x="14" y="81"/>
                      <a:pt x="14" y="81"/>
                      <a:pt x="14" y="81"/>
                    </a:cubicBezTo>
                    <a:cubicBezTo>
                      <a:pt x="18" y="84"/>
                      <a:pt x="18" y="84"/>
                      <a:pt x="18" y="84"/>
                    </a:cubicBezTo>
                    <a:cubicBezTo>
                      <a:pt x="29" y="90"/>
                      <a:pt x="38" y="106"/>
                      <a:pt x="38" y="122"/>
                    </a:cubicBezTo>
                    <a:cubicBezTo>
                      <a:pt x="38" y="128"/>
                      <a:pt x="43" y="133"/>
                      <a:pt x="49" y="133"/>
                    </a:cubicBezTo>
                    <a:cubicBezTo>
                      <a:pt x="56" y="133"/>
                      <a:pt x="61" y="128"/>
                      <a:pt x="61" y="122"/>
                    </a:cubicBezTo>
                    <a:close/>
                  </a:path>
                </a:pathLst>
              </a:custGeom>
              <a:solidFill>
                <a:srgbClr val="2C8026"/>
              </a:solidFill>
              <a:ln w="12700">
                <a:solidFill>
                  <a:srgbClr val="000000"/>
                </a:solidFill>
                <a:miter lim="800000"/>
                <a:headEnd/>
                <a:tailEnd/>
              </a:ln>
            </p:spPr>
            <p:txBody>
              <a:bodyPr/>
              <a:lstStyle/>
              <a:p>
                <a:endParaRPr lang="en-US"/>
              </a:p>
            </p:txBody>
          </p:sp>
          <p:sp>
            <p:nvSpPr>
              <p:cNvPr id="29247" name="Freeform 1418"/>
              <p:cNvSpPr>
                <a:spLocks/>
              </p:cNvSpPr>
              <p:nvPr/>
            </p:nvSpPr>
            <p:spPr bwMode="auto">
              <a:xfrm>
                <a:off x="1628" y="2181"/>
                <a:ext cx="127" cy="276"/>
              </a:xfrm>
              <a:custGeom>
                <a:avLst/>
                <a:gdLst>
                  <a:gd name="T0" fmla="*/ 404195 w 61"/>
                  <a:gd name="T1" fmla="*/ 777316 h 133"/>
                  <a:gd name="T2" fmla="*/ 226327 w 61"/>
                  <a:gd name="T3" fmla="*/ 426796 h 133"/>
                  <a:gd name="T4" fmla="*/ 152794 w 61"/>
                  <a:gd name="T5" fmla="*/ 274076 h 133"/>
                  <a:gd name="T6" fmla="*/ 152794 w 61"/>
                  <a:gd name="T7" fmla="*/ 77097 h 133"/>
                  <a:gd name="T8" fmla="*/ 79323 w 61"/>
                  <a:gd name="T9" fmla="*/ 5808 h 133"/>
                  <a:gd name="T10" fmla="*/ 73389 w 61"/>
                  <a:gd name="T11" fmla="*/ 0 h 133"/>
                  <a:gd name="T12" fmla="*/ 0 w 61"/>
                  <a:gd name="T13" fmla="*/ 77097 h 133"/>
                  <a:gd name="T14" fmla="*/ 0 w 61"/>
                  <a:gd name="T15" fmla="*/ 356972 h 133"/>
                  <a:gd name="T16" fmla="*/ 47650 w 61"/>
                  <a:gd name="T17" fmla="*/ 374576 h 133"/>
                  <a:gd name="T18" fmla="*/ 79323 w 61"/>
                  <a:gd name="T19" fmla="*/ 457473 h 133"/>
                  <a:gd name="T20" fmla="*/ 91690 w 61"/>
                  <a:gd name="T21" fmla="*/ 516535 h 133"/>
                  <a:gd name="T22" fmla="*/ 117506 w 61"/>
                  <a:gd name="T23" fmla="*/ 534433 h 133"/>
                  <a:gd name="T24" fmla="*/ 250583 w 61"/>
                  <a:gd name="T25" fmla="*/ 777316 h 133"/>
                  <a:gd name="T26" fmla="*/ 324050 w 61"/>
                  <a:gd name="T27" fmla="*/ 848405 h 133"/>
                  <a:gd name="T28" fmla="*/ 404195 w 61"/>
                  <a:gd name="T29" fmla="*/ 777316 h 1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133"/>
                  <a:gd name="T47" fmla="*/ 61 w 61"/>
                  <a:gd name="T48" fmla="*/ 133 h 1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133">
                    <a:moveTo>
                      <a:pt x="61" y="122"/>
                    </a:moveTo>
                    <a:cubicBezTo>
                      <a:pt x="61" y="100"/>
                      <a:pt x="50" y="78"/>
                      <a:pt x="34" y="67"/>
                    </a:cubicBezTo>
                    <a:cubicBezTo>
                      <a:pt x="33" y="58"/>
                      <a:pt x="31" y="49"/>
                      <a:pt x="23" y="43"/>
                    </a:cubicBezTo>
                    <a:cubicBezTo>
                      <a:pt x="23" y="34"/>
                      <a:pt x="23" y="12"/>
                      <a:pt x="23" y="12"/>
                    </a:cubicBezTo>
                    <a:cubicBezTo>
                      <a:pt x="23" y="6"/>
                      <a:pt x="18" y="1"/>
                      <a:pt x="12" y="1"/>
                    </a:cubicBezTo>
                    <a:cubicBezTo>
                      <a:pt x="12" y="1"/>
                      <a:pt x="11" y="0"/>
                      <a:pt x="11" y="0"/>
                    </a:cubicBezTo>
                    <a:cubicBezTo>
                      <a:pt x="5" y="0"/>
                      <a:pt x="0" y="6"/>
                      <a:pt x="0" y="12"/>
                    </a:cubicBezTo>
                    <a:cubicBezTo>
                      <a:pt x="0" y="56"/>
                      <a:pt x="0" y="56"/>
                      <a:pt x="0" y="56"/>
                    </a:cubicBezTo>
                    <a:cubicBezTo>
                      <a:pt x="7" y="59"/>
                      <a:pt x="7" y="59"/>
                      <a:pt x="7" y="59"/>
                    </a:cubicBezTo>
                    <a:cubicBezTo>
                      <a:pt x="10" y="60"/>
                      <a:pt x="10" y="61"/>
                      <a:pt x="12" y="72"/>
                    </a:cubicBezTo>
                    <a:cubicBezTo>
                      <a:pt x="14" y="81"/>
                      <a:pt x="14" y="81"/>
                      <a:pt x="14" y="81"/>
                    </a:cubicBezTo>
                    <a:cubicBezTo>
                      <a:pt x="18" y="84"/>
                      <a:pt x="18" y="84"/>
                      <a:pt x="18" y="84"/>
                    </a:cubicBezTo>
                    <a:cubicBezTo>
                      <a:pt x="29" y="90"/>
                      <a:pt x="38" y="106"/>
                      <a:pt x="38" y="122"/>
                    </a:cubicBezTo>
                    <a:cubicBezTo>
                      <a:pt x="38" y="128"/>
                      <a:pt x="43" y="133"/>
                      <a:pt x="49" y="133"/>
                    </a:cubicBezTo>
                    <a:cubicBezTo>
                      <a:pt x="56" y="133"/>
                      <a:pt x="61" y="128"/>
                      <a:pt x="61" y="122"/>
                    </a:cubicBezTo>
                    <a:close/>
                  </a:path>
                </a:pathLst>
              </a:custGeom>
              <a:solidFill>
                <a:srgbClr val="2D8026"/>
              </a:solidFill>
              <a:ln w="9525">
                <a:noFill/>
                <a:round/>
                <a:headEnd/>
                <a:tailEnd/>
              </a:ln>
            </p:spPr>
            <p:txBody>
              <a:bodyPr/>
              <a:lstStyle/>
              <a:p>
                <a:endParaRPr lang="en-US"/>
              </a:p>
            </p:txBody>
          </p:sp>
          <p:sp>
            <p:nvSpPr>
              <p:cNvPr id="29248" name="Freeform 1419"/>
              <p:cNvSpPr>
                <a:spLocks/>
              </p:cNvSpPr>
              <p:nvPr/>
            </p:nvSpPr>
            <p:spPr bwMode="auto">
              <a:xfrm>
                <a:off x="1628" y="2183"/>
                <a:ext cx="127" cy="274"/>
              </a:xfrm>
              <a:custGeom>
                <a:avLst/>
                <a:gdLst>
                  <a:gd name="T0" fmla="*/ 404195 w 61"/>
                  <a:gd name="T1" fmla="*/ 773438 h 132"/>
                  <a:gd name="T2" fmla="*/ 226327 w 61"/>
                  <a:gd name="T3" fmla="*/ 422290 h 132"/>
                  <a:gd name="T4" fmla="*/ 152794 w 61"/>
                  <a:gd name="T5" fmla="*/ 268879 h 132"/>
                  <a:gd name="T6" fmla="*/ 152794 w 61"/>
                  <a:gd name="T7" fmla="*/ 71759 h 132"/>
                  <a:gd name="T8" fmla="*/ 79323 w 61"/>
                  <a:gd name="T9" fmla="*/ 0 h 132"/>
                  <a:gd name="T10" fmla="*/ 73389 w 61"/>
                  <a:gd name="T11" fmla="*/ 0 h 132"/>
                  <a:gd name="T12" fmla="*/ 0 w 61"/>
                  <a:gd name="T13" fmla="*/ 71759 h 132"/>
                  <a:gd name="T14" fmla="*/ 0 w 61"/>
                  <a:gd name="T15" fmla="*/ 351893 h 132"/>
                  <a:gd name="T16" fmla="*/ 47650 w 61"/>
                  <a:gd name="T17" fmla="*/ 369804 h 132"/>
                  <a:gd name="T18" fmla="*/ 79323 w 61"/>
                  <a:gd name="T19" fmla="*/ 453019 h 132"/>
                  <a:gd name="T20" fmla="*/ 91690 w 61"/>
                  <a:gd name="T21" fmla="*/ 512274 h 132"/>
                  <a:gd name="T22" fmla="*/ 117506 w 61"/>
                  <a:gd name="T23" fmla="*/ 530190 h 132"/>
                  <a:gd name="T24" fmla="*/ 250583 w 61"/>
                  <a:gd name="T25" fmla="*/ 773438 h 132"/>
                  <a:gd name="T26" fmla="*/ 324050 w 61"/>
                  <a:gd name="T27" fmla="*/ 844821 h 132"/>
                  <a:gd name="T28" fmla="*/ 404195 w 61"/>
                  <a:gd name="T29" fmla="*/ 773438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132"/>
                  <a:gd name="T47" fmla="*/ 61 w 61"/>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132">
                    <a:moveTo>
                      <a:pt x="61" y="121"/>
                    </a:moveTo>
                    <a:cubicBezTo>
                      <a:pt x="61" y="99"/>
                      <a:pt x="50" y="77"/>
                      <a:pt x="34" y="66"/>
                    </a:cubicBezTo>
                    <a:cubicBezTo>
                      <a:pt x="33" y="57"/>
                      <a:pt x="31" y="48"/>
                      <a:pt x="23" y="42"/>
                    </a:cubicBezTo>
                    <a:cubicBezTo>
                      <a:pt x="23" y="33"/>
                      <a:pt x="23" y="11"/>
                      <a:pt x="23" y="11"/>
                    </a:cubicBezTo>
                    <a:cubicBezTo>
                      <a:pt x="23" y="5"/>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0" y="60"/>
                      <a:pt x="12" y="71"/>
                    </a:cubicBezTo>
                    <a:cubicBezTo>
                      <a:pt x="14" y="80"/>
                      <a:pt x="14" y="80"/>
                      <a:pt x="14" y="80"/>
                    </a:cubicBezTo>
                    <a:cubicBezTo>
                      <a:pt x="18" y="83"/>
                      <a:pt x="18" y="83"/>
                      <a:pt x="18" y="83"/>
                    </a:cubicBezTo>
                    <a:cubicBezTo>
                      <a:pt x="29" y="89"/>
                      <a:pt x="38" y="105"/>
                      <a:pt x="38" y="121"/>
                    </a:cubicBezTo>
                    <a:cubicBezTo>
                      <a:pt x="38" y="127"/>
                      <a:pt x="43" y="132"/>
                      <a:pt x="49" y="132"/>
                    </a:cubicBezTo>
                    <a:cubicBezTo>
                      <a:pt x="56" y="132"/>
                      <a:pt x="61" y="127"/>
                      <a:pt x="61" y="121"/>
                    </a:cubicBezTo>
                    <a:close/>
                  </a:path>
                </a:pathLst>
              </a:custGeom>
              <a:solidFill>
                <a:srgbClr val="2E8126"/>
              </a:solidFill>
              <a:ln w="9525">
                <a:noFill/>
                <a:round/>
                <a:headEnd/>
                <a:tailEnd/>
              </a:ln>
            </p:spPr>
            <p:txBody>
              <a:bodyPr/>
              <a:lstStyle/>
              <a:p>
                <a:endParaRPr lang="en-US"/>
              </a:p>
            </p:txBody>
          </p:sp>
          <p:sp>
            <p:nvSpPr>
              <p:cNvPr id="29249" name="Freeform 1420"/>
              <p:cNvSpPr>
                <a:spLocks/>
              </p:cNvSpPr>
              <p:nvPr/>
            </p:nvSpPr>
            <p:spPr bwMode="auto">
              <a:xfrm>
                <a:off x="1628" y="2183"/>
                <a:ext cx="127" cy="274"/>
              </a:xfrm>
              <a:custGeom>
                <a:avLst/>
                <a:gdLst>
                  <a:gd name="T0" fmla="*/ 404195 w 61"/>
                  <a:gd name="T1" fmla="*/ 773438 h 132"/>
                  <a:gd name="T2" fmla="*/ 226327 w 61"/>
                  <a:gd name="T3" fmla="*/ 422290 h 132"/>
                  <a:gd name="T4" fmla="*/ 152794 w 61"/>
                  <a:gd name="T5" fmla="*/ 268879 h 132"/>
                  <a:gd name="T6" fmla="*/ 146856 w 61"/>
                  <a:gd name="T7" fmla="*/ 71759 h 132"/>
                  <a:gd name="T8" fmla="*/ 79323 w 61"/>
                  <a:gd name="T9" fmla="*/ 0 h 132"/>
                  <a:gd name="T10" fmla="*/ 73389 w 61"/>
                  <a:gd name="T11" fmla="*/ 0 h 132"/>
                  <a:gd name="T12" fmla="*/ 0 w 61"/>
                  <a:gd name="T13" fmla="*/ 71759 h 132"/>
                  <a:gd name="T14" fmla="*/ 0 w 61"/>
                  <a:gd name="T15" fmla="*/ 351893 h 132"/>
                  <a:gd name="T16" fmla="*/ 47650 w 61"/>
                  <a:gd name="T17" fmla="*/ 369804 h 132"/>
                  <a:gd name="T18" fmla="*/ 79323 w 61"/>
                  <a:gd name="T19" fmla="*/ 453019 h 132"/>
                  <a:gd name="T20" fmla="*/ 91690 w 61"/>
                  <a:gd name="T21" fmla="*/ 512274 h 132"/>
                  <a:gd name="T22" fmla="*/ 117506 w 61"/>
                  <a:gd name="T23" fmla="*/ 530190 h 132"/>
                  <a:gd name="T24" fmla="*/ 250583 w 61"/>
                  <a:gd name="T25" fmla="*/ 773438 h 132"/>
                  <a:gd name="T26" fmla="*/ 324050 w 61"/>
                  <a:gd name="T27" fmla="*/ 844821 h 132"/>
                  <a:gd name="T28" fmla="*/ 404195 w 61"/>
                  <a:gd name="T29" fmla="*/ 773438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132"/>
                  <a:gd name="T47" fmla="*/ 61 w 61"/>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132">
                    <a:moveTo>
                      <a:pt x="61" y="121"/>
                    </a:moveTo>
                    <a:cubicBezTo>
                      <a:pt x="60" y="99"/>
                      <a:pt x="50" y="78"/>
                      <a:pt x="34" y="66"/>
                    </a:cubicBezTo>
                    <a:cubicBezTo>
                      <a:pt x="33" y="58"/>
                      <a:pt x="31" y="48"/>
                      <a:pt x="23" y="42"/>
                    </a:cubicBezTo>
                    <a:cubicBezTo>
                      <a:pt x="23" y="33"/>
                      <a:pt x="23" y="12"/>
                      <a:pt x="22" y="11"/>
                    </a:cubicBezTo>
                    <a:cubicBezTo>
                      <a:pt x="22" y="5"/>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0" y="60"/>
                      <a:pt x="12" y="71"/>
                    </a:cubicBezTo>
                    <a:cubicBezTo>
                      <a:pt x="14" y="80"/>
                      <a:pt x="14" y="80"/>
                      <a:pt x="14" y="80"/>
                    </a:cubicBezTo>
                    <a:cubicBezTo>
                      <a:pt x="18" y="83"/>
                      <a:pt x="18" y="83"/>
                      <a:pt x="18" y="83"/>
                    </a:cubicBezTo>
                    <a:cubicBezTo>
                      <a:pt x="29" y="89"/>
                      <a:pt x="38" y="105"/>
                      <a:pt x="38" y="121"/>
                    </a:cubicBezTo>
                    <a:cubicBezTo>
                      <a:pt x="38" y="127"/>
                      <a:pt x="43" y="132"/>
                      <a:pt x="49" y="132"/>
                    </a:cubicBezTo>
                    <a:cubicBezTo>
                      <a:pt x="56" y="132"/>
                      <a:pt x="61" y="127"/>
                      <a:pt x="61" y="121"/>
                    </a:cubicBezTo>
                    <a:close/>
                  </a:path>
                </a:pathLst>
              </a:custGeom>
              <a:solidFill>
                <a:srgbClr val="2F8227"/>
              </a:solidFill>
              <a:ln w="9525">
                <a:noFill/>
                <a:round/>
                <a:headEnd/>
                <a:tailEnd/>
              </a:ln>
            </p:spPr>
            <p:txBody>
              <a:bodyPr/>
              <a:lstStyle/>
              <a:p>
                <a:endParaRPr lang="en-US"/>
              </a:p>
            </p:txBody>
          </p:sp>
          <p:sp>
            <p:nvSpPr>
              <p:cNvPr id="29250" name="Freeform 1421"/>
              <p:cNvSpPr>
                <a:spLocks/>
              </p:cNvSpPr>
              <p:nvPr/>
            </p:nvSpPr>
            <p:spPr bwMode="auto">
              <a:xfrm>
                <a:off x="1628" y="2183"/>
                <a:ext cx="127" cy="274"/>
              </a:xfrm>
              <a:custGeom>
                <a:avLst/>
                <a:gdLst>
                  <a:gd name="T0" fmla="*/ 404195 w 61"/>
                  <a:gd name="T1" fmla="*/ 773438 h 132"/>
                  <a:gd name="T2" fmla="*/ 226327 w 61"/>
                  <a:gd name="T3" fmla="*/ 422290 h 132"/>
                  <a:gd name="T4" fmla="*/ 152794 w 61"/>
                  <a:gd name="T5" fmla="*/ 268879 h 132"/>
                  <a:gd name="T6" fmla="*/ 146856 w 61"/>
                  <a:gd name="T7" fmla="*/ 77195 h 132"/>
                  <a:gd name="T8" fmla="*/ 79323 w 61"/>
                  <a:gd name="T9" fmla="*/ 0 h 132"/>
                  <a:gd name="T10" fmla="*/ 73389 w 61"/>
                  <a:gd name="T11" fmla="*/ 0 h 132"/>
                  <a:gd name="T12" fmla="*/ 0 w 61"/>
                  <a:gd name="T13" fmla="*/ 71759 h 132"/>
                  <a:gd name="T14" fmla="*/ 0 w 61"/>
                  <a:gd name="T15" fmla="*/ 351893 h 132"/>
                  <a:gd name="T16" fmla="*/ 47650 w 61"/>
                  <a:gd name="T17" fmla="*/ 369804 h 132"/>
                  <a:gd name="T18" fmla="*/ 79323 w 61"/>
                  <a:gd name="T19" fmla="*/ 453019 h 132"/>
                  <a:gd name="T20" fmla="*/ 91690 w 61"/>
                  <a:gd name="T21" fmla="*/ 512274 h 132"/>
                  <a:gd name="T22" fmla="*/ 127129 w 61"/>
                  <a:gd name="T23" fmla="*/ 530190 h 132"/>
                  <a:gd name="T24" fmla="*/ 250583 w 61"/>
                  <a:gd name="T25" fmla="*/ 773438 h 132"/>
                  <a:gd name="T26" fmla="*/ 324050 w 61"/>
                  <a:gd name="T27" fmla="*/ 844821 h 132"/>
                  <a:gd name="T28" fmla="*/ 404195 w 61"/>
                  <a:gd name="T29" fmla="*/ 773438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132"/>
                  <a:gd name="T47" fmla="*/ 61 w 61"/>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132">
                    <a:moveTo>
                      <a:pt x="61" y="121"/>
                    </a:moveTo>
                    <a:cubicBezTo>
                      <a:pt x="60" y="99"/>
                      <a:pt x="50" y="78"/>
                      <a:pt x="34" y="66"/>
                    </a:cubicBezTo>
                    <a:cubicBezTo>
                      <a:pt x="33" y="58"/>
                      <a:pt x="31" y="48"/>
                      <a:pt x="23" y="42"/>
                    </a:cubicBezTo>
                    <a:cubicBezTo>
                      <a:pt x="23" y="33"/>
                      <a:pt x="23" y="12"/>
                      <a:pt x="22" y="12"/>
                    </a:cubicBezTo>
                    <a:cubicBezTo>
                      <a:pt x="22" y="6"/>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0" y="60"/>
                      <a:pt x="12" y="71"/>
                    </a:cubicBezTo>
                    <a:cubicBezTo>
                      <a:pt x="14" y="80"/>
                      <a:pt x="14" y="80"/>
                      <a:pt x="14" y="80"/>
                    </a:cubicBezTo>
                    <a:cubicBezTo>
                      <a:pt x="19" y="83"/>
                      <a:pt x="19" y="83"/>
                      <a:pt x="19" y="83"/>
                    </a:cubicBezTo>
                    <a:cubicBezTo>
                      <a:pt x="29" y="89"/>
                      <a:pt x="38" y="105"/>
                      <a:pt x="38" y="121"/>
                    </a:cubicBezTo>
                    <a:cubicBezTo>
                      <a:pt x="38" y="127"/>
                      <a:pt x="43" y="132"/>
                      <a:pt x="49" y="132"/>
                    </a:cubicBezTo>
                    <a:cubicBezTo>
                      <a:pt x="56" y="132"/>
                      <a:pt x="61" y="127"/>
                      <a:pt x="61" y="121"/>
                    </a:cubicBezTo>
                    <a:close/>
                  </a:path>
                </a:pathLst>
              </a:custGeom>
              <a:solidFill>
                <a:srgbClr val="308228"/>
              </a:solidFill>
              <a:ln w="9525">
                <a:noFill/>
                <a:round/>
                <a:headEnd/>
                <a:tailEnd/>
              </a:ln>
            </p:spPr>
            <p:txBody>
              <a:bodyPr/>
              <a:lstStyle/>
              <a:p>
                <a:endParaRPr lang="en-US"/>
              </a:p>
            </p:txBody>
          </p:sp>
          <p:sp>
            <p:nvSpPr>
              <p:cNvPr id="29251" name="Freeform 1422"/>
              <p:cNvSpPr>
                <a:spLocks/>
              </p:cNvSpPr>
              <p:nvPr/>
            </p:nvSpPr>
            <p:spPr bwMode="auto">
              <a:xfrm>
                <a:off x="1628" y="2183"/>
                <a:ext cx="127" cy="274"/>
              </a:xfrm>
              <a:custGeom>
                <a:avLst/>
                <a:gdLst>
                  <a:gd name="T0" fmla="*/ 397439 w 61"/>
                  <a:gd name="T1" fmla="*/ 773438 h 132"/>
                  <a:gd name="T2" fmla="*/ 226327 w 61"/>
                  <a:gd name="T3" fmla="*/ 422290 h 132"/>
                  <a:gd name="T4" fmla="*/ 152794 w 61"/>
                  <a:gd name="T5" fmla="*/ 268879 h 132"/>
                  <a:gd name="T6" fmla="*/ 146856 w 61"/>
                  <a:gd name="T7" fmla="*/ 77195 h 132"/>
                  <a:gd name="T8" fmla="*/ 79323 w 61"/>
                  <a:gd name="T9" fmla="*/ 0 h 132"/>
                  <a:gd name="T10" fmla="*/ 73389 w 61"/>
                  <a:gd name="T11" fmla="*/ 0 h 132"/>
                  <a:gd name="T12" fmla="*/ 0 w 61"/>
                  <a:gd name="T13" fmla="*/ 71759 h 132"/>
                  <a:gd name="T14" fmla="*/ 0 w 61"/>
                  <a:gd name="T15" fmla="*/ 351893 h 132"/>
                  <a:gd name="T16" fmla="*/ 47650 w 61"/>
                  <a:gd name="T17" fmla="*/ 369804 h 132"/>
                  <a:gd name="T18" fmla="*/ 79323 w 61"/>
                  <a:gd name="T19" fmla="*/ 453019 h 132"/>
                  <a:gd name="T20" fmla="*/ 91690 w 61"/>
                  <a:gd name="T21" fmla="*/ 512274 h 132"/>
                  <a:gd name="T22" fmla="*/ 127129 w 61"/>
                  <a:gd name="T23" fmla="*/ 530190 h 132"/>
                  <a:gd name="T24" fmla="*/ 250583 w 61"/>
                  <a:gd name="T25" fmla="*/ 773438 h 132"/>
                  <a:gd name="T26" fmla="*/ 324050 w 61"/>
                  <a:gd name="T27" fmla="*/ 844821 h 132"/>
                  <a:gd name="T28" fmla="*/ 397439 w 61"/>
                  <a:gd name="T29" fmla="*/ 773438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132"/>
                  <a:gd name="T47" fmla="*/ 61 w 61"/>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132">
                    <a:moveTo>
                      <a:pt x="60" y="121"/>
                    </a:moveTo>
                    <a:cubicBezTo>
                      <a:pt x="60" y="99"/>
                      <a:pt x="50" y="78"/>
                      <a:pt x="34" y="66"/>
                    </a:cubicBezTo>
                    <a:cubicBezTo>
                      <a:pt x="33" y="58"/>
                      <a:pt x="31" y="48"/>
                      <a:pt x="23" y="42"/>
                    </a:cubicBezTo>
                    <a:cubicBezTo>
                      <a:pt x="23" y="33"/>
                      <a:pt x="23" y="12"/>
                      <a:pt x="22" y="12"/>
                    </a:cubicBezTo>
                    <a:cubicBezTo>
                      <a:pt x="22" y="6"/>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2" y="71"/>
                    </a:cubicBezTo>
                    <a:cubicBezTo>
                      <a:pt x="14" y="80"/>
                      <a:pt x="14" y="80"/>
                      <a:pt x="14" y="80"/>
                    </a:cubicBezTo>
                    <a:cubicBezTo>
                      <a:pt x="19" y="83"/>
                      <a:pt x="19" y="83"/>
                      <a:pt x="19" y="83"/>
                    </a:cubicBezTo>
                    <a:cubicBezTo>
                      <a:pt x="29" y="89"/>
                      <a:pt x="38" y="105"/>
                      <a:pt x="38" y="121"/>
                    </a:cubicBezTo>
                    <a:cubicBezTo>
                      <a:pt x="38" y="127"/>
                      <a:pt x="43" y="132"/>
                      <a:pt x="49" y="132"/>
                    </a:cubicBezTo>
                    <a:cubicBezTo>
                      <a:pt x="56" y="132"/>
                      <a:pt x="61" y="127"/>
                      <a:pt x="60" y="121"/>
                    </a:cubicBezTo>
                    <a:close/>
                  </a:path>
                </a:pathLst>
              </a:custGeom>
              <a:solidFill>
                <a:srgbClr val="308228"/>
              </a:solidFill>
              <a:ln w="9525">
                <a:noFill/>
                <a:round/>
                <a:headEnd/>
                <a:tailEnd/>
              </a:ln>
            </p:spPr>
            <p:txBody>
              <a:bodyPr/>
              <a:lstStyle/>
              <a:p>
                <a:endParaRPr lang="en-US"/>
              </a:p>
            </p:txBody>
          </p:sp>
          <p:sp>
            <p:nvSpPr>
              <p:cNvPr id="29252" name="Freeform 1423"/>
              <p:cNvSpPr>
                <a:spLocks/>
              </p:cNvSpPr>
              <p:nvPr/>
            </p:nvSpPr>
            <p:spPr bwMode="auto">
              <a:xfrm>
                <a:off x="1628" y="2183"/>
                <a:ext cx="125" cy="274"/>
              </a:xfrm>
              <a:custGeom>
                <a:avLst/>
                <a:gdLst>
                  <a:gd name="T0" fmla="*/ 400625 w 60"/>
                  <a:gd name="T1" fmla="*/ 773438 h 132"/>
                  <a:gd name="T2" fmla="*/ 227938 w 60"/>
                  <a:gd name="T3" fmla="*/ 422290 h 132"/>
                  <a:gd name="T4" fmla="*/ 153646 w 60"/>
                  <a:gd name="T5" fmla="*/ 268879 h 132"/>
                  <a:gd name="T6" fmla="*/ 147996 w 60"/>
                  <a:gd name="T7" fmla="*/ 77195 h 132"/>
                  <a:gd name="T8" fmla="*/ 79871 w 60"/>
                  <a:gd name="T9" fmla="*/ 0 h 132"/>
                  <a:gd name="T10" fmla="*/ 73750 w 60"/>
                  <a:gd name="T11" fmla="*/ 0 h 132"/>
                  <a:gd name="T12" fmla="*/ 0 w 60"/>
                  <a:gd name="T13" fmla="*/ 71759 h 132"/>
                  <a:gd name="T14" fmla="*/ 0 w 60"/>
                  <a:gd name="T15" fmla="*/ 351893 h 132"/>
                  <a:gd name="T16" fmla="*/ 47852 w 60"/>
                  <a:gd name="T17" fmla="*/ 369804 h 132"/>
                  <a:gd name="T18" fmla="*/ 79871 w 60"/>
                  <a:gd name="T19" fmla="*/ 453019 h 132"/>
                  <a:gd name="T20" fmla="*/ 92304 w 60"/>
                  <a:gd name="T21" fmla="*/ 512274 h 132"/>
                  <a:gd name="T22" fmla="*/ 127777 w 60"/>
                  <a:gd name="T23" fmla="*/ 530190 h 132"/>
                  <a:gd name="T24" fmla="*/ 254506 w 60"/>
                  <a:gd name="T25" fmla="*/ 773438 h 132"/>
                  <a:gd name="T26" fmla="*/ 328290 w 60"/>
                  <a:gd name="T27" fmla="*/ 844821 h 132"/>
                  <a:gd name="T28" fmla="*/ 400625 w 60"/>
                  <a:gd name="T29" fmla="*/ 773438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2"/>
                  <a:gd name="T47" fmla="*/ 60 w 60"/>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2">
                    <a:moveTo>
                      <a:pt x="60" y="121"/>
                    </a:moveTo>
                    <a:cubicBezTo>
                      <a:pt x="60" y="99"/>
                      <a:pt x="50" y="78"/>
                      <a:pt x="34" y="66"/>
                    </a:cubicBezTo>
                    <a:cubicBezTo>
                      <a:pt x="33" y="58"/>
                      <a:pt x="31" y="49"/>
                      <a:pt x="23" y="42"/>
                    </a:cubicBezTo>
                    <a:cubicBezTo>
                      <a:pt x="23" y="34"/>
                      <a:pt x="23" y="12"/>
                      <a:pt x="22" y="12"/>
                    </a:cubicBezTo>
                    <a:cubicBezTo>
                      <a:pt x="22" y="6"/>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2" y="71"/>
                    </a:cubicBezTo>
                    <a:cubicBezTo>
                      <a:pt x="14" y="80"/>
                      <a:pt x="14" y="80"/>
                      <a:pt x="14" y="80"/>
                    </a:cubicBezTo>
                    <a:cubicBezTo>
                      <a:pt x="19" y="83"/>
                      <a:pt x="19" y="83"/>
                      <a:pt x="19" y="83"/>
                    </a:cubicBezTo>
                    <a:cubicBezTo>
                      <a:pt x="30" y="89"/>
                      <a:pt x="38" y="105"/>
                      <a:pt x="38" y="121"/>
                    </a:cubicBezTo>
                    <a:cubicBezTo>
                      <a:pt x="38" y="127"/>
                      <a:pt x="43" y="132"/>
                      <a:pt x="49" y="132"/>
                    </a:cubicBezTo>
                    <a:cubicBezTo>
                      <a:pt x="55" y="132"/>
                      <a:pt x="60" y="127"/>
                      <a:pt x="60" y="121"/>
                    </a:cubicBezTo>
                    <a:close/>
                  </a:path>
                </a:pathLst>
              </a:custGeom>
              <a:solidFill>
                <a:srgbClr val="318329"/>
              </a:solidFill>
              <a:ln w="9525">
                <a:noFill/>
                <a:round/>
                <a:headEnd/>
                <a:tailEnd/>
              </a:ln>
            </p:spPr>
            <p:txBody>
              <a:bodyPr/>
              <a:lstStyle/>
              <a:p>
                <a:endParaRPr lang="en-US"/>
              </a:p>
            </p:txBody>
          </p:sp>
          <p:sp>
            <p:nvSpPr>
              <p:cNvPr id="29253" name="Freeform 1424"/>
              <p:cNvSpPr>
                <a:spLocks/>
              </p:cNvSpPr>
              <p:nvPr/>
            </p:nvSpPr>
            <p:spPr bwMode="auto">
              <a:xfrm>
                <a:off x="1628" y="2183"/>
                <a:ext cx="125" cy="274"/>
              </a:xfrm>
              <a:custGeom>
                <a:avLst/>
                <a:gdLst>
                  <a:gd name="T0" fmla="*/ 400625 w 60"/>
                  <a:gd name="T1" fmla="*/ 773438 h 132"/>
                  <a:gd name="T2" fmla="*/ 227938 w 60"/>
                  <a:gd name="T3" fmla="*/ 422290 h 132"/>
                  <a:gd name="T4" fmla="*/ 153646 w 60"/>
                  <a:gd name="T5" fmla="*/ 268879 h 132"/>
                  <a:gd name="T6" fmla="*/ 147996 w 60"/>
                  <a:gd name="T7" fmla="*/ 77195 h 132"/>
                  <a:gd name="T8" fmla="*/ 79871 w 60"/>
                  <a:gd name="T9" fmla="*/ 0 h 132"/>
                  <a:gd name="T10" fmla="*/ 73750 w 60"/>
                  <a:gd name="T11" fmla="*/ 0 h 132"/>
                  <a:gd name="T12" fmla="*/ 0 w 60"/>
                  <a:gd name="T13" fmla="*/ 71759 h 132"/>
                  <a:gd name="T14" fmla="*/ 0 w 60"/>
                  <a:gd name="T15" fmla="*/ 351893 h 132"/>
                  <a:gd name="T16" fmla="*/ 47852 w 60"/>
                  <a:gd name="T17" fmla="*/ 369804 h 132"/>
                  <a:gd name="T18" fmla="*/ 79871 w 60"/>
                  <a:gd name="T19" fmla="*/ 453019 h 132"/>
                  <a:gd name="T20" fmla="*/ 92304 w 60"/>
                  <a:gd name="T21" fmla="*/ 512274 h 132"/>
                  <a:gd name="T22" fmla="*/ 127777 w 60"/>
                  <a:gd name="T23" fmla="*/ 530190 h 132"/>
                  <a:gd name="T24" fmla="*/ 254506 w 60"/>
                  <a:gd name="T25" fmla="*/ 773438 h 132"/>
                  <a:gd name="T26" fmla="*/ 328290 w 60"/>
                  <a:gd name="T27" fmla="*/ 844821 h 132"/>
                  <a:gd name="T28" fmla="*/ 400625 w 60"/>
                  <a:gd name="T29" fmla="*/ 773438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2"/>
                  <a:gd name="T47" fmla="*/ 60 w 60"/>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2">
                    <a:moveTo>
                      <a:pt x="60" y="121"/>
                    </a:moveTo>
                    <a:cubicBezTo>
                      <a:pt x="60" y="99"/>
                      <a:pt x="50" y="78"/>
                      <a:pt x="34" y="66"/>
                    </a:cubicBezTo>
                    <a:cubicBezTo>
                      <a:pt x="33" y="58"/>
                      <a:pt x="31" y="49"/>
                      <a:pt x="23" y="42"/>
                    </a:cubicBezTo>
                    <a:cubicBezTo>
                      <a:pt x="23" y="34"/>
                      <a:pt x="23" y="12"/>
                      <a:pt x="22" y="12"/>
                    </a:cubicBezTo>
                    <a:cubicBezTo>
                      <a:pt x="22" y="6"/>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2" y="71"/>
                    </a:cubicBezTo>
                    <a:cubicBezTo>
                      <a:pt x="14" y="80"/>
                      <a:pt x="14" y="80"/>
                      <a:pt x="14" y="80"/>
                    </a:cubicBezTo>
                    <a:cubicBezTo>
                      <a:pt x="19" y="83"/>
                      <a:pt x="19" y="83"/>
                      <a:pt x="19" y="83"/>
                    </a:cubicBezTo>
                    <a:cubicBezTo>
                      <a:pt x="30" y="89"/>
                      <a:pt x="38" y="105"/>
                      <a:pt x="38" y="121"/>
                    </a:cubicBezTo>
                    <a:cubicBezTo>
                      <a:pt x="38" y="127"/>
                      <a:pt x="43" y="132"/>
                      <a:pt x="49" y="132"/>
                    </a:cubicBezTo>
                    <a:cubicBezTo>
                      <a:pt x="55" y="132"/>
                      <a:pt x="60" y="127"/>
                      <a:pt x="60" y="121"/>
                    </a:cubicBezTo>
                    <a:close/>
                  </a:path>
                </a:pathLst>
              </a:custGeom>
              <a:solidFill>
                <a:srgbClr val="328329"/>
              </a:solidFill>
              <a:ln w="9525">
                <a:noFill/>
                <a:round/>
                <a:headEnd/>
                <a:tailEnd/>
              </a:ln>
            </p:spPr>
            <p:txBody>
              <a:bodyPr/>
              <a:lstStyle/>
              <a:p>
                <a:endParaRPr lang="en-US"/>
              </a:p>
            </p:txBody>
          </p:sp>
          <p:sp>
            <p:nvSpPr>
              <p:cNvPr id="29254" name="Freeform 1425"/>
              <p:cNvSpPr>
                <a:spLocks/>
              </p:cNvSpPr>
              <p:nvPr/>
            </p:nvSpPr>
            <p:spPr bwMode="auto">
              <a:xfrm>
                <a:off x="1628" y="2183"/>
                <a:ext cx="125" cy="274"/>
              </a:xfrm>
              <a:custGeom>
                <a:avLst/>
                <a:gdLst>
                  <a:gd name="T0" fmla="*/ 400625 w 60"/>
                  <a:gd name="T1" fmla="*/ 773438 h 132"/>
                  <a:gd name="T2" fmla="*/ 227938 w 60"/>
                  <a:gd name="T3" fmla="*/ 422290 h 132"/>
                  <a:gd name="T4" fmla="*/ 153646 w 60"/>
                  <a:gd name="T5" fmla="*/ 274623 h 132"/>
                  <a:gd name="T6" fmla="*/ 147996 w 60"/>
                  <a:gd name="T7" fmla="*/ 77195 h 132"/>
                  <a:gd name="T8" fmla="*/ 79871 w 60"/>
                  <a:gd name="T9" fmla="*/ 0 h 132"/>
                  <a:gd name="T10" fmla="*/ 73750 w 60"/>
                  <a:gd name="T11" fmla="*/ 0 h 132"/>
                  <a:gd name="T12" fmla="*/ 0 w 60"/>
                  <a:gd name="T13" fmla="*/ 71759 h 132"/>
                  <a:gd name="T14" fmla="*/ 0 w 60"/>
                  <a:gd name="T15" fmla="*/ 351893 h 132"/>
                  <a:gd name="T16" fmla="*/ 47852 w 60"/>
                  <a:gd name="T17" fmla="*/ 369804 h 132"/>
                  <a:gd name="T18" fmla="*/ 79871 w 60"/>
                  <a:gd name="T19" fmla="*/ 453019 h 132"/>
                  <a:gd name="T20" fmla="*/ 92304 w 60"/>
                  <a:gd name="T21" fmla="*/ 512274 h 132"/>
                  <a:gd name="T22" fmla="*/ 127777 w 60"/>
                  <a:gd name="T23" fmla="*/ 524527 h 132"/>
                  <a:gd name="T24" fmla="*/ 254506 w 60"/>
                  <a:gd name="T25" fmla="*/ 773438 h 132"/>
                  <a:gd name="T26" fmla="*/ 328290 w 60"/>
                  <a:gd name="T27" fmla="*/ 844821 h 132"/>
                  <a:gd name="T28" fmla="*/ 400625 w 60"/>
                  <a:gd name="T29" fmla="*/ 773438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2"/>
                  <a:gd name="T47" fmla="*/ 60 w 60"/>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2">
                    <a:moveTo>
                      <a:pt x="60" y="121"/>
                    </a:moveTo>
                    <a:cubicBezTo>
                      <a:pt x="60" y="99"/>
                      <a:pt x="50" y="78"/>
                      <a:pt x="34" y="66"/>
                    </a:cubicBezTo>
                    <a:cubicBezTo>
                      <a:pt x="33" y="58"/>
                      <a:pt x="31" y="49"/>
                      <a:pt x="23" y="43"/>
                    </a:cubicBezTo>
                    <a:cubicBezTo>
                      <a:pt x="23" y="34"/>
                      <a:pt x="23" y="13"/>
                      <a:pt x="22" y="12"/>
                    </a:cubicBezTo>
                    <a:cubicBezTo>
                      <a:pt x="22" y="7"/>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2" y="71"/>
                    </a:cubicBezTo>
                    <a:cubicBezTo>
                      <a:pt x="14" y="80"/>
                      <a:pt x="14" y="80"/>
                      <a:pt x="14" y="80"/>
                    </a:cubicBezTo>
                    <a:cubicBezTo>
                      <a:pt x="19" y="82"/>
                      <a:pt x="19" y="82"/>
                      <a:pt x="19" y="82"/>
                    </a:cubicBezTo>
                    <a:cubicBezTo>
                      <a:pt x="30" y="89"/>
                      <a:pt x="38" y="105"/>
                      <a:pt x="38" y="121"/>
                    </a:cubicBezTo>
                    <a:cubicBezTo>
                      <a:pt x="38" y="127"/>
                      <a:pt x="43" y="132"/>
                      <a:pt x="49" y="132"/>
                    </a:cubicBezTo>
                    <a:cubicBezTo>
                      <a:pt x="55" y="132"/>
                      <a:pt x="60" y="127"/>
                      <a:pt x="60" y="121"/>
                    </a:cubicBezTo>
                    <a:close/>
                  </a:path>
                </a:pathLst>
              </a:custGeom>
              <a:solidFill>
                <a:srgbClr val="32842A"/>
              </a:solidFill>
              <a:ln w="9525">
                <a:noFill/>
                <a:round/>
                <a:headEnd/>
                <a:tailEnd/>
              </a:ln>
            </p:spPr>
            <p:txBody>
              <a:bodyPr/>
              <a:lstStyle/>
              <a:p>
                <a:endParaRPr lang="en-US"/>
              </a:p>
            </p:txBody>
          </p:sp>
          <p:sp>
            <p:nvSpPr>
              <p:cNvPr id="29255" name="Freeform 1426"/>
              <p:cNvSpPr>
                <a:spLocks/>
              </p:cNvSpPr>
              <p:nvPr/>
            </p:nvSpPr>
            <p:spPr bwMode="auto">
              <a:xfrm>
                <a:off x="1628" y="2183"/>
                <a:ext cx="125" cy="274"/>
              </a:xfrm>
              <a:custGeom>
                <a:avLst/>
                <a:gdLst>
                  <a:gd name="T0" fmla="*/ 400625 w 60"/>
                  <a:gd name="T1" fmla="*/ 773438 h 132"/>
                  <a:gd name="T2" fmla="*/ 227938 w 60"/>
                  <a:gd name="T3" fmla="*/ 422290 h 132"/>
                  <a:gd name="T4" fmla="*/ 153646 w 60"/>
                  <a:gd name="T5" fmla="*/ 274623 h 132"/>
                  <a:gd name="T6" fmla="*/ 147996 w 60"/>
                  <a:gd name="T7" fmla="*/ 83043 h 132"/>
                  <a:gd name="T8" fmla="*/ 79871 w 60"/>
                  <a:gd name="T9" fmla="*/ 0 h 132"/>
                  <a:gd name="T10" fmla="*/ 73750 w 60"/>
                  <a:gd name="T11" fmla="*/ 0 h 132"/>
                  <a:gd name="T12" fmla="*/ 0 w 60"/>
                  <a:gd name="T13" fmla="*/ 71759 h 132"/>
                  <a:gd name="T14" fmla="*/ 0 w 60"/>
                  <a:gd name="T15" fmla="*/ 351893 h 132"/>
                  <a:gd name="T16" fmla="*/ 47852 w 60"/>
                  <a:gd name="T17" fmla="*/ 369804 h 132"/>
                  <a:gd name="T18" fmla="*/ 86506 w 60"/>
                  <a:gd name="T19" fmla="*/ 453019 h 132"/>
                  <a:gd name="T20" fmla="*/ 92304 w 60"/>
                  <a:gd name="T21" fmla="*/ 512274 h 132"/>
                  <a:gd name="T22" fmla="*/ 127777 w 60"/>
                  <a:gd name="T23" fmla="*/ 524527 h 132"/>
                  <a:gd name="T24" fmla="*/ 254506 w 60"/>
                  <a:gd name="T25" fmla="*/ 773438 h 132"/>
                  <a:gd name="T26" fmla="*/ 328290 w 60"/>
                  <a:gd name="T27" fmla="*/ 844821 h 132"/>
                  <a:gd name="T28" fmla="*/ 400625 w 60"/>
                  <a:gd name="T29" fmla="*/ 773438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2"/>
                  <a:gd name="T47" fmla="*/ 60 w 60"/>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2">
                    <a:moveTo>
                      <a:pt x="60" y="121"/>
                    </a:moveTo>
                    <a:cubicBezTo>
                      <a:pt x="60" y="99"/>
                      <a:pt x="50" y="78"/>
                      <a:pt x="34" y="66"/>
                    </a:cubicBezTo>
                    <a:cubicBezTo>
                      <a:pt x="33" y="58"/>
                      <a:pt x="31" y="49"/>
                      <a:pt x="23" y="43"/>
                    </a:cubicBezTo>
                    <a:cubicBezTo>
                      <a:pt x="23" y="34"/>
                      <a:pt x="23" y="13"/>
                      <a:pt x="22" y="13"/>
                    </a:cubicBezTo>
                    <a:cubicBezTo>
                      <a:pt x="22" y="7"/>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3" y="71"/>
                    </a:cubicBezTo>
                    <a:cubicBezTo>
                      <a:pt x="14" y="80"/>
                      <a:pt x="14" y="80"/>
                      <a:pt x="14" y="80"/>
                    </a:cubicBezTo>
                    <a:cubicBezTo>
                      <a:pt x="19" y="82"/>
                      <a:pt x="19" y="82"/>
                      <a:pt x="19" y="82"/>
                    </a:cubicBezTo>
                    <a:cubicBezTo>
                      <a:pt x="30" y="88"/>
                      <a:pt x="38" y="105"/>
                      <a:pt x="38" y="121"/>
                    </a:cubicBezTo>
                    <a:cubicBezTo>
                      <a:pt x="38" y="127"/>
                      <a:pt x="43" y="132"/>
                      <a:pt x="49" y="132"/>
                    </a:cubicBezTo>
                    <a:cubicBezTo>
                      <a:pt x="55" y="132"/>
                      <a:pt x="60" y="127"/>
                      <a:pt x="60" y="121"/>
                    </a:cubicBezTo>
                    <a:close/>
                  </a:path>
                </a:pathLst>
              </a:custGeom>
              <a:solidFill>
                <a:srgbClr val="33852A"/>
              </a:solidFill>
              <a:ln w="9525">
                <a:noFill/>
                <a:round/>
                <a:headEnd/>
                <a:tailEnd/>
              </a:ln>
            </p:spPr>
            <p:txBody>
              <a:bodyPr/>
              <a:lstStyle/>
              <a:p>
                <a:endParaRPr lang="en-US"/>
              </a:p>
            </p:txBody>
          </p:sp>
          <p:sp>
            <p:nvSpPr>
              <p:cNvPr id="29256" name="Freeform 1427"/>
              <p:cNvSpPr>
                <a:spLocks/>
              </p:cNvSpPr>
              <p:nvPr/>
            </p:nvSpPr>
            <p:spPr bwMode="auto">
              <a:xfrm>
                <a:off x="1628" y="2183"/>
                <a:ext cx="125" cy="274"/>
              </a:xfrm>
              <a:custGeom>
                <a:avLst/>
                <a:gdLst>
                  <a:gd name="T0" fmla="*/ 400625 w 60"/>
                  <a:gd name="T1" fmla="*/ 773438 h 132"/>
                  <a:gd name="T2" fmla="*/ 227938 w 60"/>
                  <a:gd name="T3" fmla="*/ 422290 h 132"/>
                  <a:gd name="T4" fmla="*/ 153646 w 60"/>
                  <a:gd name="T5" fmla="*/ 274623 h 132"/>
                  <a:gd name="T6" fmla="*/ 147996 w 60"/>
                  <a:gd name="T7" fmla="*/ 83043 h 132"/>
                  <a:gd name="T8" fmla="*/ 79871 w 60"/>
                  <a:gd name="T9" fmla="*/ 0 h 132"/>
                  <a:gd name="T10" fmla="*/ 73750 w 60"/>
                  <a:gd name="T11" fmla="*/ 0 h 132"/>
                  <a:gd name="T12" fmla="*/ 0 w 60"/>
                  <a:gd name="T13" fmla="*/ 71759 h 132"/>
                  <a:gd name="T14" fmla="*/ 0 w 60"/>
                  <a:gd name="T15" fmla="*/ 351893 h 132"/>
                  <a:gd name="T16" fmla="*/ 47852 w 60"/>
                  <a:gd name="T17" fmla="*/ 369804 h 132"/>
                  <a:gd name="T18" fmla="*/ 86506 w 60"/>
                  <a:gd name="T19" fmla="*/ 453019 h 132"/>
                  <a:gd name="T20" fmla="*/ 92304 w 60"/>
                  <a:gd name="T21" fmla="*/ 512274 h 132"/>
                  <a:gd name="T22" fmla="*/ 127777 w 60"/>
                  <a:gd name="T23" fmla="*/ 524527 h 132"/>
                  <a:gd name="T24" fmla="*/ 254506 w 60"/>
                  <a:gd name="T25" fmla="*/ 773438 h 132"/>
                  <a:gd name="T26" fmla="*/ 328290 w 60"/>
                  <a:gd name="T27" fmla="*/ 839241 h 132"/>
                  <a:gd name="T28" fmla="*/ 400625 w 60"/>
                  <a:gd name="T29" fmla="*/ 773438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2"/>
                  <a:gd name="T47" fmla="*/ 60 w 60"/>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2">
                    <a:moveTo>
                      <a:pt x="60" y="121"/>
                    </a:moveTo>
                    <a:cubicBezTo>
                      <a:pt x="60" y="99"/>
                      <a:pt x="49" y="78"/>
                      <a:pt x="34" y="66"/>
                    </a:cubicBezTo>
                    <a:cubicBezTo>
                      <a:pt x="33" y="58"/>
                      <a:pt x="31" y="49"/>
                      <a:pt x="23" y="43"/>
                    </a:cubicBezTo>
                    <a:cubicBezTo>
                      <a:pt x="23" y="34"/>
                      <a:pt x="23" y="13"/>
                      <a:pt x="22" y="13"/>
                    </a:cubicBezTo>
                    <a:cubicBezTo>
                      <a:pt x="22" y="7"/>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3" y="71"/>
                    </a:cubicBezTo>
                    <a:cubicBezTo>
                      <a:pt x="14" y="80"/>
                      <a:pt x="14" y="80"/>
                      <a:pt x="14" y="80"/>
                    </a:cubicBezTo>
                    <a:cubicBezTo>
                      <a:pt x="19" y="82"/>
                      <a:pt x="19" y="82"/>
                      <a:pt x="19" y="82"/>
                    </a:cubicBezTo>
                    <a:cubicBezTo>
                      <a:pt x="30" y="88"/>
                      <a:pt x="38" y="105"/>
                      <a:pt x="38" y="121"/>
                    </a:cubicBezTo>
                    <a:cubicBezTo>
                      <a:pt x="38" y="127"/>
                      <a:pt x="43" y="132"/>
                      <a:pt x="49" y="131"/>
                    </a:cubicBezTo>
                    <a:cubicBezTo>
                      <a:pt x="55" y="131"/>
                      <a:pt x="60" y="127"/>
                      <a:pt x="60" y="121"/>
                    </a:cubicBezTo>
                    <a:close/>
                  </a:path>
                </a:pathLst>
              </a:custGeom>
              <a:solidFill>
                <a:srgbClr val="34852B"/>
              </a:solidFill>
              <a:ln w="9525">
                <a:noFill/>
                <a:round/>
                <a:headEnd/>
                <a:tailEnd/>
              </a:ln>
            </p:spPr>
            <p:txBody>
              <a:bodyPr/>
              <a:lstStyle/>
              <a:p>
                <a:endParaRPr lang="en-US"/>
              </a:p>
            </p:txBody>
          </p:sp>
          <p:sp>
            <p:nvSpPr>
              <p:cNvPr id="29257" name="Freeform 1428"/>
              <p:cNvSpPr>
                <a:spLocks/>
              </p:cNvSpPr>
              <p:nvPr/>
            </p:nvSpPr>
            <p:spPr bwMode="auto">
              <a:xfrm>
                <a:off x="1628" y="2183"/>
                <a:ext cx="125" cy="272"/>
              </a:xfrm>
              <a:custGeom>
                <a:avLst/>
                <a:gdLst>
                  <a:gd name="T0" fmla="*/ 400625 w 60"/>
                  <a:gd name="T1" fmla="*/ 776305 h 131"/>
                  <a:gd name="T2" fmla="*/ 227938 w 60"/>
                  <a:gd name="T3" fmla="*/ 423224 h 131"/>
                  <a:gd name="T4" fmla="*/ 153646 w 60"/>
                  <a:gd name="T5" fmla="*/ 275320 h 131"/>
                  <a:gd name="T6" fmla="*/ 147996 w 60"/>
                  <a:gd name="T7" fmla="*/ 83176 h 131"/>
                  <a:gd name="T8" fmla="*/ 79871 w 60"/>
                  <a:gd name="T9" fmla="*/ 0 h 131"/>
                  <a:gd name="T10" fmla="*/ 73750 w 60"/>
                  <a:gd name="T11" fmla="*/ 0 h 131"/>
                  <a:gd name="T12" fmla="*/ 0 w 60"/>
                  <a:gd name="T13" fmla="*/ 71854 h 131"/>
                  <a:gd name="T14" fmla="*/ 0 w 60"/>
                  <a:gd name="T15" fmla="*/ 353029 h 131"/>
                  <a:gd name="T16" fmla="*/ 47852 w 60"/>
                  <a:gd name="T17" fmla="*/ 370661 h 131"/>
                  <a:gd name="T18" fmla="*/ 86506 w 60"/>
                  <a:gd name="T19" fmla="*/ 453837 h 131"/>
                  <a:gd name="T20" fmla="*/ 92304 w 60"/>
                  <a:gd name="T21" fmla="*/ 513758 h 131"/>
                  <a:gd name="T22" fmla="*/ 127777 w 60"/>
                  <a:gd name="T23" fmla="*/ 525726 h 131"/>
                  <a:gd name="T24" fmla="*/ 254506 w 60"/>
                  <a:gd name="T25" fmla="*/ 776305 h 131"/>
                  <a:gd name="T26" fmla="*/ 328290 w 60"/>
                  <a:gd name="T27" fmla="*/ 841522 h 131"/>
                  <a:gd name="T28" fmla="*/ 400625 w 60"/>
                  <a:gd name="T29" fmla="*/ 776305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1"/>
                  <a:gd name="T47" fmla="*/ 60 w 60"/>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1">
                    <a:moveTo>
                      <a:pt x="60" y="121"/>
                    </a:moveTo>
                    <a:cubicBezTo>
                      <a:pt x="60" y="99"/>
                      <a:pt x="49" y="78"/>
                      <a:pt x="34" y="66"/>
                    </a:cubicBezTo>
                    <a:cubicBezTo>
                      <a:pt x="32" y="58"/>
                      <a:pt x="31" y="49"/>
                      <a:pt x="23" y="43"/>
                    </a:cubicBezTo>
                    <a:cubicBezTo>
                      <a:pt x="23" y="34"/>
                      <a:pt x="22" y="13"/>
                      <a:pt x="22" y="13"/>
                    </a:cubicBezTo>
                    <a:cubicBezTo>
                      <a:pt x="22" y="7"/>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3" y="71"/>
                    </a:cubicBezTo>
                    <a:cubicBezTo>
                      <a:pt x="14" y="80"/>
                      <a:pt x="14" y="80"/>
                      <a:pt x="14" y="80"/>
                    </a:cubicBezTo>
                    <a:cubicBezTo>
                      <a:pt x="19" y="82"/>
                      <a:pt x="19" y="82"/>
                      <a:pt x="19" y="82"/>
                    </a:cubicBezTo>
                    <a:cubicBezTo>
                      <a:pt x="30" y="88"/>
                      <a:pt x="38" y="105"/>
                      <a:pt x="38" y="121"/>
                    </a:cubicBezTo>
                    <a:cubicBezTo>
                      <a:pt x="38" y="127"/>
                      <a:pt x="43" y="131"/>
                      <a:pt x="49" y="131"/>
                    </a:cubicBezTo>
                    <a:cubicBezTo>
                      <a:pt x="55" y="131"/>
                      <a:pt x="60" y="127"/>
                      <a:pt x="60" y="121"/>
                    </a:cubicBezTo>
                    <a:close/>
                  </a:path>
                </a:pathLst>
              </a:custGeom>
              <a:solidFill>
                <a:srgbClr val="34852B"/>
              </a:solidFill>
              <a:ln w="9525">
                <a:noFill/>
                <a:round/>
                <a:headEnd/>
                <a:tailEnd/>
              </a:ln>
            </p:spPr>
            <p:txBody>
              <a:bodyPr/>
              <a:lstStyle/>
              <a:p>
                <a:endParaRPr lang="en-US"/>
              </a:p>
            </p:txBody>
          </p:sp>
          <p:sp>
            <p:nvSpPr>
              <p:cNvPr id="29258" name="Freeform 1429"/>
              <p:cNvSpPr>
                <a:spLocks/>
              </p:cNvSpPr>
              <p:nvPr/>
            </p:nvSpPr>
            <p:spPr bwMode="auto">
              <a:xfrm>
                <a:off x="1628" y="2183"/>
                <a:ext cx="125" cy="272"/>
              </a:xfrm>
              <a:custGeom>
                <a:avLst/>
                <a:gdLst>
                  <a:gd name="T0" fmla="*/ 400625 w 60"/>
                  <a:gd name="T1" fmla="*/ 776305 h 131"/>
                  <a:gd name="T2" fmla="*/ 227938 w 60"/>
                  <a:gd name="T3" fmla="*/ 423224 h 131"/>
                  <a:gd name="T4" fmla="*/ 153646 w 60"/>
                  <a:gd name="T5" fmla="*/ 275320 h 131"/>
                  <a:gd name="T6" fmla="*/ 147996 w 60"/>
                  <a:gd name="T7" fmla="*/ 83176 h 131"/>
                  <a:gd name="T8" fmla="*/ 79871 w 60"/>
                  <a:gd name="T9" fmla="*/ 0 h 131"/>
                  <a:gd name="T10" fmla="*/ 73750 w 60"/>
                  <a:gd name="T11" fmla="*/ 0 h 131"/>
                  <a:gd name="T12" fmla="*/ 0 w 60"/>
                  <a:gd name="T13" fmla="*/ 71854 h 131"/>
                  <a:gd name="T14" fmla="*/ 0 w 60"/>
                  <a:gd name="T15" fmla="*/ 353029 h 131"/>
                  <a:gd name="T16" fmla="*/ 47852 w 60"/>
                  <a:gd name="T17" fmla="*/ 370661 h 131"/>
                  <a:gd name="T18" fmla="*/ 86506 w 60"/>
                  <a:gd name="T19" fmla="*/ 453837 h 131"/>
                  <a:gd name="T20" fmla="*/ 92304 w 60"/>
                  <a:gd name="T21" fmla="*/ 513758 h 131"/>
                  <a:gd name="T22" fmla="*/ 127777 w 60"/>
                  <a:gd name="T23" fmla="*/ 525726 h 131"/>
                  <a:gd name="T24" fmla="*/ 254506 w 60"/>
                  <a:gd name="T25" fmla="*/ 776305 h 131"/>
                  <a:gd name="T26" fmla="*/ 328290 w 60"/>
                  <a:gd name="T27" fmla="*/ 841522 h 131"/>
                  <a:gd name="T28" fmla="*/ 400625 w 60"/>
                  <a:gd name="T29" fmla="*/ 776305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1"/>
                  <a:gd name="T47" fmla="*/ 60 w 60"/>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1">
                    <a:moveTo>
                      <a:pt x="60" y="121"/>
                    </a:moveTo>
                    <a:cubicBezTo>
                      <a:pt x="60" y="99"/>
                      <a:pt x="49" y="78"/>
                      <a:pt x="34" y="66"/>
                    </a:cubicBezTo>
                    <a:cubicBezTo>
                      <a:pt x="32" y="58"/>
                      <a:pt x="31" y="49"/>
                      <a:pt x="23" y="43"/>
                    </a:cubicBezTo>
                    <a:cubicBezTo>
                      <a:pt x="23" y="34"/>
                      <a:pt x="22" y="14"/>
                      <a:pt x="22" y="13"/>
                    </a:cubicBezTo>
                    <a:cubicBezTo>
                      <a:pt x="22" y="7"/>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3" y="71"/>
                    </a:cubicBezTo>
                    <a:cubicBezTo>
                      <a:pt x="14" y="80"/>
                      <a:pt x="14" y="80"/>
                      <a:pt x="14" y="80"/>
                    </a:cubicBezTo>
                    <a:cubicBezTo>
                      <a:pt x="19" y="82"/>
                      <a:pt x="19" y="82"/>
                      <a:pt x="19" y="82"/>
                    </a:cubicBezTo>
                    <a:cubicBezTo>
                      <a:pt x="30" y="88"/>
                      <a:pt x="38" y="105"/>
                      <a:pt x="38" y="121"/>
                    </a:cubicBezTo>
                    <a:cubicBezTo>
                      <a:pt x="39" y="127"/>
                      <a:pt x="43" y="131"/>
                      <a:pt x="49" y="131"/>
                    </a:cubicBezTo>
                    <a:cubicBezTo>
                      <a:pt x="55" y="131"/>
                      <a:pt x="60" y="126"/>
                      <a:pt x="60" y="121"/>
                    </a:cubicBezTo>
                    <a:close/>
                  </a:path>
                </a:pathLst>
              </a:custGeom>
              <a:solidFill>
                <a:srgbClr val="35862C"/>
              </a:solidFill>
              <a:ln w="9525">
                <a:noFill/>
                <a:round/>
                <a:headEnd/>
                <a:tailEnd/>
              </a:ln>
            </p:spPr>
            <p:txBody>
              <a:bodyPr/>
              <a:lstStyle/>
              <a:p>
                <a:endParaRPr lang="en-US"/>
              </a:p>
            </p:txBody>
          </p:sp>
          <p:sp>
            <p:nvSpPr>
              <p:cNvPr id="29259" name="Freeform 1430"/>
              <p:cNvSpPr>
                <a:spLocks/>
              </p:cNvSpPr>
              <p:nvPr/>
            </p:nvSpPr>
            <p:spPr bwMode="auto">
              <a:xfrm>
                <a:off x="1628" y="2183"/>
                <a:ext cx="125" cy="272"/>
              </a:xfrm>
              <a:custGeom>
                <a:avLst/>
                <a:gdLst>
                  <a:gd name="T0" fmla="*/ 400625 w 60"/>
                  <a:gd name="T1" fmla="*/ 776305 h 131"/>
                  <a:gd name="T2" fmla="*/ 227938 w 60"/>
                  <a:gd name="T3" fmla="*/ 423224 h 131"/>
                  <a:gd name="T4" fmla="*/ 153646 w 60"/>
                  <a:gd name="T5" fmla="*/ 275320 h 131"/>
                  <a:gd name="T6" fmla="*/ 147996 w 60"/>
                  <a:gd name="T7" fmla="*/ 83176 h 131"/>
                  <a:gd name="T8" fmla="*/ 79871 w 60"/>
                  <a:gd name="T9" fmla="*/ 0 h 131"/>
                  <a:gd name="T10" fmla="*/ 73750 w 60"/>
                  <a:gd name="T11" fmla="*/ 0 h 131"/>
                  <a:gd name="T12" fmla="*/ 0 w 60"/>
                  <a:gd name="T13" fmla="*/ 71854 h 131"/>
                  <a:gd name="T14" fmla="*/ 0 w 60"/>
                  <a:gd name="T15" fmla="*/ 353029 h 131"/>
                  <a:gd name="T16" fmla="*/ 47852 w 60"/>
                  <a:gd name="T17" fmla="*/ 370661 h 131"/>
                  <a:gd name="T18" fmla="*/ 86506 w 60"/>
                  <a:gd name="T19" fmla="*/ 453837 h 131"/>
                  <a:gd name="T20" fmla="*/ 92304 w 60"/>
                  <a:gd name="T21" fmla="*/ 513758 h 131"/>
                  <a:gd name="T22" fmla="*/ 127777 w 60"/>
                  <a:gd name="T23" fmla="*/ 525726 h 131"/>
                  <a:gd name="T24" fmla="*/ 260083 w 60"/>
                  <a:gd name="T25" fmla="*/ 776305 h 131"/>
                  <a:gd name="T26" fmla="*/ 328290 w 60"/>
                  <a:gd name="T27" fmla="*/ 841522 h 131"/>
                  <a:gd name="T28" fmla="*/ 400625 w 60"/>
                  <a:gd name="T29" fmla="*/ 776305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1"/>
                  <a:gd name="T47" fmla="*/ 60 w 60"/>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1">
                    <a:moveTo>
                      <a:pt x="60" y="121"/>
                    </a:moveTo>
                    <a:cubicBezTo>
                      <a:pt x="60" y="99"/>
                      <a:pt x="49" y="78"/>
                      <a:pt x="34" y="66"/>
                    </a:cubicBezTo>
                    <a:cubicBezTo>
                      <a:pt x="32" y="58"/>
                      <a:pt x="30" y="49"/>
                      <a:pt x="23" y="43"/>
                    </a:cubicBezTo>
                    <a:cubicBezTo>
                      <a:pt x="23" y="35"/>
                      <a:pt x="22" y="14"/>
                      <a:pt x="22" y="13"/>
                    </a:cubicBezTo>
                    <a:cubicBezTo>
                      <a:pt x="22" y="8"/>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3" y="71"/>
                    </a:cubicBezTo>
                    <a:cubicBezTo>
                      <a:pt x="14" y="80"/>
                      <a:pt x="14" y="80"/>
                      <a:pt x="14" y="80"/>
                    </a:cubicBezTo>
                    <a:cubicBezTo>
                      <a:pt x="19" y="82"/>
                      <a:pt x="19" y="82"/>
                      <a:pt x="19" y="82"/>
                    </a:cubicBezTo>
                    <a:cubicBezTo>
                      <a:pt x="30" y="88"/>
                      <a:pt x="38" y="105"/>
                      <a:pt x="39" y="121"/>
                    </a:cubicBezTo>
                    <a:cubicBezTo>
                      <a:pt x="39" y="127"/>
                      <a:pt x="43" y="131"/>
                      <a:pt x="49" y="131"/>
                    </a:cubicBezTo>
                    <a:cubicBezTo>
                      <a:pt x="55" y="131"/>
                      <a:pt x="60" y="126"/>
                      <a:pt x="60" y="121"/>
                    </a:cubicBezTo>
                    <a:close/>
                  </a:path>
                </a:pathLst>
              </a:custGeom>
              <a:solidFill>
                <a:srgbClr val="37862C"/>
              </a:solidFill>
              <a:ln w="9525">
                <a:noFill/>
                <a:round/>
                <a:headEnd/>
                <a:tailEnd/>
              </a:ln>
            </p:spPr>
            <p:txBody>
              <a:bodyPr/>
              <a:lstStyle/>
              <a:p>
                <a:endParaRPr lang="en-US"/>
              </a:p>
            </p:txBody>
          </p:sp>
          <p:sp>
            <p:nvSpPr>
              <p:cNvPr id="29260" name="Freeform 1431"/>
              <p:cNvSpPr>
                <a:spLocks/>
              </p:cNvSpPr>
              <p:nvPr/>
            </p:nvSpPr>
            <p:spPr bwMode="auto">
              <a:xfrm>
                <a:off x="1628" y="2183"/>
                <a:ext cx="125" cy="272"/>
              </a:xfrm>
              <a:custGeom>
                <a:avLst/>
                <a:gdLst>
                  <a:gd name="T0" fmla="*/ 400625 w 60"/>
                  <a:gd name="T1" fmla="*/ 776305 h 131"/>
                  <a:gd name="T2" fmla="*/ 227938 w 60"/>
                  <a:gd name="T3" fmla="*/ 430366 h 131"/>
                  <a:gd name="T4" fmla="*/ 153646 w 60"/>
                  <a:gd name="T5" fmla="*/ 275320 h 131"/>
                  <a:gd name="T6" fmla="*/ 147996 w 60"/>
                  <a:gd name="T7" fmla="*/ 89845 h 131"/>
                  <a:gd name="T8" fmla="*/ 79871 w 60"/>
                  <a:gd name="T9" fmla="*/ 0 h 131"/>
                  <a:gd name="T10" fmla="*/ 73750 w 60"/>
                  <a:gd name="T11" fmla="*/ 0 h 131"/>
                  <a:gd name="T12" fmla="*/ 5969 w 60"/>
                  <a:gd name="T13" fmla="*/ 71854 h 131"/>
                  <a:gd name="T14" fmla="*/ 0 w 60"/>
                  <a:gd name="T15" fmla="*/ 353029 h 131"/>
                  <a:gd name="T16" fmla="*/ 47852 w 60"/>
                  <a:gd name="T17" fmla="*/ 370661 h 131"/>
                  <a:gd name="T18" fmla="*/ 86506 w 60"/>
                  <a:gd name="T19" fmla="*/ 453837 h 131"/>
                  <a:gd name="T20" fmla="*/ 92304 w 60"/>
                  <a:gd name="T21" fmla="*/ 513758 h 131"/>
                  <a:gd name="T22" fmla="*/ 127777 w 60"/>
                  <a:gd name="T23" fmla="*/ 525726 h 131"/>
                  <a:gd name="T24" fmla="*/ 260083 w 60"/>
                  <a:gd name="T25" fmla="*/ 776305 h 131"/>
                  <a:gd name="T26" fmla="*/ 328290 w 60"/>
                  <a:gd name="T27" fmla="*/ 841522 h 131"/>
                  <a:gd name="T28" fmla="*/ 400625 w 60"/>
                  <a:gd name="T29" fmla="*/ 776305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1"/>
                  <a:gd name="T47" fmla="*/ 60 w 60"/>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1">
                    <a:moveTo>
                      <a:pt x="60" y="121"/>
                    </a:moveTo>
                    <a:cubicBezTo>
                      <a:pt x="60" y="99"/>
                      <a:pt x="49" y="78"/>
                      <a:pt x="34" y="67"/>
                    </a:cubicBezTo>
                    <a:cubicBezTo>
                      <a:pt x="32" y="58"/>
                      <a:pt x="30" y="49"/>
                      <a:pt x="23" y="43"/>
                    </a:cubicBezTo>
                    <a:cubicBezTo>
                      <a:pt x="23" y="35"/>
                      <a:pt x="22" y="14"/>
                      <a:pt x="22" y="14"/>
                    </a:cubicBezTo>
                    <a:cubicBezTo>
                      <a:pt x="22" y="8"/>
                      <a:pt x="17" y="0"/>
                      <a:pt x="12" y="0"/>
                    </a:cubicBezTo>
                    <a:cubicBezTo>
                      <a:pt x="12" y="0"/>
                      <a:pt x="11" y="0"/>
                      <a:pt x="11" y="0"/>
                    </a:cubicBezTo>
                    <a:cubicBezTo>
                      <a:pt x="5" y="0"/>
                      <a:pt x="0" y="5"/>
                      <a:pt x="1" y="11"/>
                    </a:cubicBezTo>
                    <a:cubicBezTo>
                      <a:pt x="0" y="55"/>
                      <a:pt x="0" y="55"/>
                      <a:pt x="0" y="55"/>
                    </a:cubicBezTo>
                    <a:cubicBezTo>
                      <a:pt x="7" y="58"/>
                      <a:pt x="7" y="58"/>
                      <a:pt x="7" y="58"/>
                    </a:cubicBezTo>
                    <a:cubicBezTo>
                      <a:pt x="10" y="59"/>
                      <a:pt x="11" y="60"/>
                      <a:pt x="13" y="71"/>
                    </a:cubicBezTo>
                    <a:cubicBezTo>
                      <a:pt x="14" y="80"/>
                      <a:pt x="14" y="80"/>
                      <a:pt x="14" y="80"/>
                    </a:cubicBezTo>
                    <a:cubicBezTo>
                      <a:pt x="19" y="82"/>
                      <a:pt x="19" y="82"/>
                      <a:pt x="19" y="82"/>
                    </a:cubicBezTo>
                    <a:cubicBezTo>
                      <a:pt x="30" y="88"/>
                      <a:pt x="39" y="105"/>
                      <a:pt x="39" y="121"/>
                    </a:cubicBezTo>
                    <a:cubicBezTo>
                      <a:pt x="39" y="127"/>
                      <a:pt x="43" y="131"/>
                      <a:pt x="49" y="131"/>
                    </a:cubicBezTo>
                    <a:cubicBezTo>
                      <a:pt x="55" y="131"/>
                      <a:pt x="60" y="126"/>
                      <a:pt x="60" y="121"/>
                    </a:cubicBezTo>
                    <a:close/>
                  </a:path>
                </a:pathLst>
              </a:custGeom>
              <a:solidFill>
                <a:srgbClr val="38872D"/>
              </a:solidFill>
              <a:ln w="9525">
                <a:noFill/>
                <a:round/>
                <a:headEnd/>
                <a:tailEnd/>
              </a:ln>
            </p:spPr>
            <p:txBody>
              <a:bodyPr/>
              <a:lstStyle/>
              <a:p>
                <a:endParaRPr lang="en-US"/>
              </a:p>
            </p:txBody>
          </p:sp>
          <p:sp>
            <p:nvSpPr>
              <p:cNvPr id="29261" name="Freeform 1432"/>
              <p:cNvSpPr>
                <a:spLocks/>
              </p:cNvSpPr>
              <p:nvPr/>
            </p:nvSpPr>
            <p:spPr bwMode="auto">
              <a:xfrm>
                <a:off x="1630" y="2183"/>
                <a:ext cx="123" cy="272"/>
              </a:xfrm>
              <a:custGeom>
                <a:avLst/>
                <a:gdLst>
                  <a:gd name="T0" fmla="*/ 397109 w 59"/>
                  <a:gd name="T1" fmla="*/ 776305 h 131"/>
                  <a:gd name="T2" fmla="*/ 222964 w 59"/>
                  <a:gd name="T3" fmla="*/ 430366 h 131"/>
                  <a:gd name="T4" fmla="*/ 148765 w 59"/>
                  <a:gd name="T5" fmla="*/ 281175 h 131"/>
                  <a:gd name="T6" fmla="*/ 142740 w 59"/>
                  <a:gd name="T7" fmla="*/ 89845 h 131"/>
                  <a:gd name="T8" fmla="*/ 74307 w 59"/>
                  <a:gd name="T9" fmla="*/ 0 h 131"/>
                  <a:gd name="T10" fmla="*/ 68469 w 59"/>
                  <a:gd name="T11" fmla="*/ 0 h 131"/>
                  <a:gd name="T12" fmla="*/ 0 w 59"/>
                  <a:gd name="T13" fmla="*/ 71854 h 131"/>
                  <a:gd name="T14" fmla="*/ 0 w 59"/>
                  <a:gd name="T15" fmla="*/ 353029 h 131"/>
                  <a:gd name="T16" fmla="*/ 41780 w 59"/>
                  <a:gd name="T17" fmla="*/ 370661 h 131"/>
                  <a:gd name="T18" fmla="*/ 80296 w 59"/>
                  <a:gd name="T19" fmla="*/ 453837 h 131"/>
                  <a:gd name="T20" fmla="*/ 87101 w 59"/>
                  <a:gd name="T21" fmla="*/ 513758 h 131"/>
                  <a:gd name="T22" fmla="*/ 122744 w 59"/>
                  <a:gd name="T23" fmla="*/ 525726 h 131"/>
                  <a:gd name="T24" fmla="*/ 255890 w 59"/>
                  <a:gd name="T25" fmla="*/ 776305 h 131"/>
                  <a:gd name="T26" fmla="*/ 322950 w 59"/>
                  <a:gd name="T27" fmla="*/ 841522 h 131"/>
                  <a:gd name="T28" fmla="*/ 397109 w 59"/>
                  <a:gd name="T29" fmla="*/ 776305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3" y="67"/>
                    </a:cubicBezTo>
                    <a:cubicBezTo>
                      <a:pt x="31" y="58"/>
                      <a:pt x="29" y="50"/>
                      <a:pt x="22" y="44"/>
                    </a:cubicBezTo>
                    <a:cubicBezTo>
                      <a:pt x="22" y="35"/>
                      <a:pt x="21" y="14"/>
                      <a:pt x="21" y="14"/>
                    </a:cubicBezTo>
                    <a:cubicBezTo>
                      <a:pt x="21" y="8"/>
                      <a:pt x="16" y="0"/>
                      <a:pt x="11" y="0"/>
                    </a:cubicBezTo>
                    <a:cubicBezTo>
                      <a:pt x="11" y="0"/>
                      <a:pt x="10" y="0"/>
                      <a:pt x="10" y="0"/>
                    </a:cubicBezTo>
                    <a:cubicBezTo>
                      <a:pt x="4" y="0"/>
                      <a:pt x="0" y="5"/>
                      <a:pt x="0" y="11"/>
                    </a:cubicBezTo>
                    <a:cubicBezTo>
                      <a:pt x="0" y="55"/>
                      <a:pt x="0" y="55"/>
                      <a:pt x="0" y="55"/>
                    </a:cubicBezTo>
                    <a:cubicBezTo>
                      <a:pt x="6" y="58"/>
                      <a:pt x="6" y="58"/>
                      <a:pt x="6" y="58"/>
                    </a:cubicBezTo>
                    <a:cubicBezTo>
                      <a:pt x="9" y="59"/>
                      <a:pt x="10" y="60"/>
                      <a:pt x="12" y="71"/>
                    </a:cubicBezTo>
                    <a:cubicBezTo>
                      <a:pt x="13" y="80"/>
                      <a:pt x="13" y="80"/>
                      <a:pt x="13" y="80"/>
                    </a:cubicBezTo>
                    <a:cubicBezTo>
                      <a:pt x="18" y="82"/>
                      <a:pt x="18" y="82"/>
                      <a:pt x="18" y="82"/>
                    </a:cubicBezTo>
                    <a:cubicBezTo>
                      <a:pt x="29" y="88"/>
                      <a:pt x="38" y="105"/>
                      <a:pt x="38" y="121"/>
                    </a:cubicBezTo>
                    <a:cubicBezTo>
                      <a:pt x="38" y="127"/>
                      <a:pt x="42" y="131"/>
                      <a:pt x="48" y="131"/>
                    </a:cubicBezTo>
                    <a:cubicBezTo>
                      <a:pt x="54" y="131"/>
                      <a:pt x="59" y="126"/>
                      <a:pt x="59" y="121"/>
                    </a:cubicBezTo>
                    <a:close/>
                  </a:path>
                </a:pathLst>
              </a:custGeom>
              <a:solidFill>
                <a:srgbClr val="39882D"/>
              </a:solidFill>
              <a:ln w="9525">
                <a:noFill/>
                <a:round/>
                <a:headEnd/>
                <a:tailEnd/>
              </a:ln>
            </p:spPr>
            <p:txBody>
              <a:bodyPr/>
              <a:lstStyle/>
              <a:p>
                <a:endParaRPr lang="en-US"/>
              </a:p>
            </p:txBody>
          </p:sp>
          <p:sp>
            <p:nvSpPr>
              <p:cNvPr id="29262" name="Freeform 1433"/>
              <p:cNvSpPr>
                <a:spLocks/>
              </p:cNvSpPr>
              <p:nvPr/>
            </p:nvSpPr>
            <p:spPr bwMode="auto">
              <a:xfrm>
                <a:off x="1630" y="2183"/>
                <a:ext cx="123" cy="272"/>
              </a:xfrm>
              <a:custGeom>
                <a:avLst/>
                <a:gdLst>
                  <a:gd name="T0" fmla="*/ 397109 w 59"/>
                  <a:gd name="T1" fmla="*/ 776305 h 131"/>
                  <a:gd name="T2" fmla="*/ 222964 w 59"/>
                  <a:gd name="T3" fmla="*/ 430366 h 131"/>
                  <a:gd name="T4" fmla="*/ 148765 w 59"/>
                  <a:gd name="T5" fmla="*/ 281175 h 131"/>
                  <a:gd name="T6" fmla="*/ 142740 w 59"/>
                  <a:gd name="T7" fmla="*/ 89845 h 131"/>
                  <a:gd name="T8" fmla="*/ 74307 w 59"/>
                  <a:gd name="T9" fmla="*/ 0 h 131"/>
                  <a:gd name="T10" fmla="*/ 68469 w 59"/>
                  <a:gd name="T11" fmla="*/ 0 h 131"/>
                  <a:gd name="T12" fmla="*/ 0 w 59"/>
                  <a:gd name="T13" fmla="*/ 71854 h 131"/>
                  <a:gd name="T14" fmla="*/ 0 w 59"/>
                  <a:gd name="T15" fmla="*/ 353029 h 131"/>
                  <a:gd name="T16" fmla="*/ 41780 w 59"/>
                  <a:gd name="T17" fmla="*/ 370661 h 131"/>
                  <a:gd name="T18" fmla="*/ 80296 w 59"/>
                  <a:gd name="T19" fmla="*/ 453837 h 131"/>
                  <a:gd name="T20" fmla="*/ 87101 w 59"/>
                  <a:gd name="T21" fmla="*/ 513758 h 131"/>
                  <a:gd name="T22" fmla="*/ 122744 w 59"/>
                  <a:gd name="T23" fmla="*/ 525726 h 131"/>
                  <a:gd name="T24" fmla="*/ 255890 w 59"/>
                  <a:gd name="T25" fmla="*/ 776305 h 131"/>
                  <a:gd name="T26" fmla="*/ 322950 w 59"/>
                  <a:gd name="T27" fmla="*/ 841522 h 131"/>
                  <a:gd name="T28" fmla="*/ 397109 w 59"/>
                  <a:gd name="T29" fmla="*/ 776305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3" y="67"/>
                    </a:cubicBezTo>
                    <a:cubicBezTo>
                      <a:pt x="31" y="58"/>
                      <a:pt x="29" y="50"/>
                      <a:pt x="22" y="44"/>
                    </a:cubicBezTo>
                    <a:cubicBezTo>
                      <a:pt x="22" y="35"/>
                      <a:pt x="21" y="14"/>
                      <a:pt x="21" y="14"/>
                    </a:cubicBezTo>
                    <a:cubicBezTo>
                      <a:pt x="21" y="8"/>
                      <a:pt x="16" y="0"/>
                      <a:pt x="11" y="0"/>
                    </a:cubicBezTo>
                    <a:cubicBezTo>
                      <a:pt x="11" y="0"/>
                      <a:pt x="10" y="0"/>
                      <a:pt x="10" y="0"/>
                    </a:cubicBezTo>
                    <a:cubicBezTo>
                      <a:pt x="4" y="0"/>
                      <a:pt x="0" y="5"/>
                      <a:pt x="0" y="11"/>
                    </a:cubicBezTo>
                    <a:cubicBezTo>
                      <a:pt x="0" y="55"/>
                      <a:pt x="0" y="55"/>
                      <a:pt x="0" y="55"/>
                    </a:cubicBezTo>
                    <a:cubicBezTo>
                      <a:pt x="6" y="58"/>
                      <a:pt x="6" y="58"/>
                      <a:pt x="6" y="58"/>
                    </a:cubicBezTo>
                    <a:cubicBezTo>
                      <a:pt x="9" y="59"/>
                      <a:pt x="10" y="60"/>
                      <a:pt x="12" y="71"/>
                    </a:cubicBezTo>
                    <a:cubicBezTo>
                      <a:pt x="13" y="80"/>
                      <a:pt x="13" y="80"/>
                      <a:pt x="13" y="80"/>
                    </a:cubicBezTo>
                    <a:cubicBezTo>
                      <a:pt x="18" y="82"/>
                      <a:pt x="18" y="82"/>
                      <a:pt x="18" y="82"/>
                    </a:cubicBezTo>
                    <a:cubicBezTo>
                      <a:pt x="29" y="88"/>
                      <a:pt x="38" y="105"/>
                      <a:pt x="38" y="121"/>
                    </a:cubicBezTo>
                    <a:cubicBezTo>
                      <a:pt x="38" y="126"/>
                      <a:pt x="42" y="131"/>
                      <a:pt x="48" y="131"/>
                    </a:cubicBezTo>
                    <a:cubicBezTo>
                      <a:pt x="54" y="131"/>
                      <a:pt x="59" y="126"/>
                      <a:pt x="59" y="121"/>
                    </a:cubicBezTo>
                    <a:close/>
                  </a:path>
                </a:pathLst>
              </a:custGeom>
              <a:solidFill>
                <a:srgbClr val="3A882E"/>
              </a:solidFill>
              <a:ln w="9525">
                <a:noFill/>
                <a:round/>
                <a:headEnd/>
                <a:tailEnd/>
              </a:ln>
            </p:spPr>
            <p:txBody>
              <a:bodyPr/>
              <a:lstStyle/>
              <a:p>
                <a:endParaRPr lang="en-US"/>
              </a:p>
            </p:txBody>
          </p:sp>
          <p:sp>
            <p:nvSpPr>
              <p:cNvPr id="29263" name="Freeform 1434"/>
              <p:cNvSpPr>
                <a:spLocks/>
              </p:cNvSpPr>
              <p:nvPr/>
            </p:nvSpPr>
            <p:spPr bwMode="auto">
              <a:xfrm>
                <a:off x="1630" y="2183"/>
                <a:ext cx="123" cy="272"/>
              </a:xfrm>
              <a:custGeom>
                <a:avLst/>
                <a:gdLst>
                  <a:gd name="T0" fmla="*/ 397109 w 59"/>
                  <a:gd name="T1" fmla="*/ 776305 h 131"/>
                  <a:gd name="T2" fmla="*/ 222964 w 59"/>
                  <a:gd name="T3" fmla="*/ 430366 h 131"/>
                  <a:gd name="T4" fmla="*/ 148765 w 59"/>
                  <a:gd name="T5" fmla="*/ 281175 h 131"/>
                  <a:gd name="T6" fmla="*/ 142740 w 59"/>
                  <a:gd name="T7" fmla="*/ 89845 h 131"/>
                  <a:gd name="T8" fmla="*/ 74307 w 59"/>
                  <a:gd name="T9" fmla="*/ 0 h 131"/>
                  <a:gd name="T10" fmla="*/ 68469 w 59"/>
                  <a:gd name="T11" fmla="*/ 0 h 131"/>
                  <a:gd name="T12" fmla="*/ 0 w 59"/>
                  <a:gd name="T13" fmla="*/ 71854 h 131"/>
                  <a:gd name="T14" fmla="*/ 0 w 59"/>
                  <a:gd name="T15" fmla="*/ 353029 h 131"/>
                  <a:gd name="T16" fmla="*/ 41780 w 59"/>
                  <a:gd name="T17" fmla="*/ 370661 h 131"/>
                  <a:gd name="T18" fmla="*/ 80296 w 59"/>
                  <a:gd name="T19" fmla="*/ 453837 h 131"/>
                  <a:gd name="T20" fmla="*/ 87101 w 59"/>
                  <a:gd name="T21" fmla="*/ 513758 h 131"/>
                  <a:gd name="T22" fmla="*/ 122744 w 59"/>
                  <a:gd name="T23" fmla="*/ 525726 h 131"/>
                  <a:gd name="T24" fmla="*/ 255890 w 59"/>
                  <a:gd name="T25" fmla="*/ 776305 h 131"/>
                  <a:gd name="T26" fmla="*/ 322950 w 59"/>
                  <a:gd name="T27" fmla="*/ 841522 h 131"/>
                  <a:gd name="T28" fmla="*/ 397109 w 59"/>
                  <a:gd name="T29" fmla="*/ 776305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3" y="67"/>
                    </a:cubicBezTo>
                    <a:cubicBezTo>
                      <a:pt x="31" y="59"/>
                      <a:pt x="29" y="50"/>
                      <a:pt x="22" y="44"/>
                    </a:cubicBezTo>
                    <a:cubicBezTo>
                      <a:pt x="22" y="35"/>
                      <a:pt x="21" y="15"/>
                      <a:pt x="21" y="14"/>
                    </a:cubicBezTo>
                    <a:cubicBezTo>
                      <a:pt x="21" y="9"/>
                      <a:pt x="16" y="0"/>
                      <a:pt x="11" y="0"/>
                    </a:cubicBezTo>
                    <a:cubicBezTo>
                      <a:pt x="11" y="0"/>
                      <a:pt x="10" y="0"/>
                      <a:pt x="10" y="0"/>
                    </a:cubicBezTo>
                    <a:cubicBezTo>
                      <a:pt x="4" y="0"/>
                      <a:pt x="0" y="5"/>
                      <a:pt x="0" y="11"/>
                    </a:cubicBezTo>
                    <a:cubicBezTo>
                      <a:pt x="0" y="55"/>
                      <a:pt x="0" y="55"/>
                      <a:pt x="0" y="55"/>
                    </a:cubicBezTo>
                    <a:cubicBezTo>
                      <a:pt x="6" y="58"/>
                      <a:pt x="6" y="58"/>
                      <a:pt x="6" y="58"/>
                    </a:cubicBezTo>
                    <a:cubicBezTo>
                      <a:pt x="9" y="59"/>
                      <a:pt x="10" y="60"/>
                      <a:pt x="12" y="71"/>
                    </a:cubicBezTo>
                    <a:cubicBezTo>
                      <a:pt x="13" y="80"/>
                      <a:pt x="13" y="80"/>
                      <a:pt x="13" y="80"/>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3A882E"/>
              </a:solidFill>
              <a:ln w="9525">
                <a:noFill/>
                <a:round/>
                <a:headEnd/>
                <a:tailEnd/>
              </a:ln>
            </p:spPr>
            <p:txBody>
              <a:bodyPr/>
              <a:lstStyle/>
              <a:p>
                <a:endParaRPr lang="en-US"/>
              </a:p>
            </p:txBody>
          </p:sp>
          <p:sp>
            <p:nvSpPr>
              <p:cNvPr id="29264" name="Freeform 1435"/>
              <p:cNvSpPr>
                <a:spLocks/>
              </p:cNvSpPr>
              <p:nvPr/>
            </p:nvSpPr>
            <p:spPr bwMode="auto">
              <a:xfrm>
                <a:off x="1630" y="2183"/>
                <a:ext cx="123" cy="272"/>
              </a:xfrm>
              <a:custGeom>
                <a:avLst/>
                <a:gdLst>
                  <a:gd name="T0" fmla="*/ 397109 w 59"/>
                  <a:gd name="T1" fmla="*/ 776305 h 131"/>
                  <a:gd name="T2" fmla="*/ 222964 w 59"/>
                  <a:gd name="T3" fmla="*/ 430366 h 131"/>
                  <a:gd name="T4" fmla="*/ 148765 w 59"/>
                  <a:gd name="T5" fmla="*/ 281175 h 131"/>
                  <a:gd name="T6" fmla="*/ 142740 w 59"/>
                  <a:gd name="T7" fmla="*/ 89845 h 131"/>
                  <a:gd name="T8" fmla="*/ 74307 w 59"/>
                  <a:gd name="T9" fmla="*/ 0 h 131"/>
                  <a:gd name="T10" fmla="*/ 68469 w 59"/>
                  <a:gd name="T11" fmla="*/ 0 h 131"/>
                  <a:gd name="T12" fmla="*/ 0 w 59"/>
                  <a:gd name="T13" fmla="*/ 65220 h 131"/>
                  <a:gd name="T14" fmla="*/ 0 w 59"/>
                  <a:gd name="T15" fmla="*/ 353029 h 131"/>
                  <a:gd name="T16" fmla="*/ 41780 w 59"/>
                  <a:gd name="T17" fmla="*/ 370661 h 131"/>
                  <a:gd name="T18" fmla="*/ 80296 w 59"/>
                  <a:gd name="T19" fmla="*/ 453837 h 131"/>
                  <a:gd name="T20" fmla="*/ 87101 w 59"/>
                  <a:gd name="T21" fmla="*/ 513758 h 131"/>
                  <a:gd name="T22" fmla="*/ 122744 w 59"/>
                  <a:gd name="T23" fmla="*/ 525726 h 131"/>
                  <a:gd name="T24" fmla="*/ 255890 w 59"/>
                  <a:gd name="T25" fmla="*/ 776305 h 131"/>
                  <a:gd name="T26" fmla="*/ 322950 w 59"/>
                  <a:gd name="T27" fmla="*/ 841522 h 131"/>
                  <a:gd name="T28" fmla="*/ 397109 w 59"/>
                  <a:gd name="T29" fmla="*/ 776305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3" y="67"/>
                    </a:cubicBezTo>
                    <a:cubicBezTo>
                      <a:pt x="31" y="59"/>
                      <a:pt x="29" y="50"/>
                      <a:pt x="22" y="44"/>
                    </a:cubicBezTo>
                    <a:cubicBezTo>
                      <a:pt x="22" y="35"/>
                      <a:pt x="21" y="15"/>
                      <a:pt x="21" y="14"/>
                    </a:cubicBezTo>
                    <a:cubicBezTo>
                      <a:pt x="21" y="9"/>
                      <a:pt x="16" y="0"/>
                      <a:pt x="11" y="0"/>
                    </a:cubicBezTo>
                    <a:cubicBezTo>
                      <a:pt x="11" y="0"/>
                      <a:pt x="10" y="0"/>
                      <a:pt x="10" y="0"/>
                    </a:cubicBezTo>
                    <a:cubicBezTo>
                      <a:pt x="4" y="0"/>
                      <a:pt x="0" y="5"/>
                      <a:pt x="0" y="10"/>
                    </a:cubicBezTo>
                    <a:cubicBezTo>
                      <a:pt x="0" y="55"/>
                      <a:pt x="0" y="55"/>
                      <a:pt x="0" y="55"/>
                    </a:cubicBezTo>
                    <a:cubicBezTo>
                      <a:pt x="6" y="58"/>
                      <a:pt x="6" y="58"/>
                      <a:pt x="6" y="58"/>
                    </a:cubicBezTo>
                    <a:cubicBezTo>
                      <a:pt x="9" y="59"/>
                      <a:pt x="10" y="60"/>
                      <a:pt x="12" y="71"/>
                    </a:cubicBezTo>
                    <a:cubicBezTo>
                      <a:pt x="13" y="80"/>
                      <a:pt x="13" y="80"/>
                      <a:pt x="13" y="80"/>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3B892F"/>
              </a:solidFill>
              <a:ln w="9525">
                <a:noFill/>
                <a:round/>
                <a:headEnd/>
                <a:tailEnd/>
              </a:ln>
            </p:spPr>
            <p:txBody>
              <a:bodyPr/>
              <a:lstStyle/>
              <a:p>
                <a:endParaRPr lang="en-US"/>
              </a:p>
            </p:txBody>
          </p:sp>
          <p:sp>
            <p:nvSpPr>
              <p:cNvPr id="29265" name="Freeform 1436"/>
              <p:cNvSpPr>
                <a:spLocks/>
              </p:cNvSpPr>
              <p:nvPr/>
            </p:nvSpPr>
            <p:spPr bwMode="auto">
              <a:xfrm>
                <a:off x="1630" y="2183"/>
                <a:ext cx="123" cy="272"/>
              </a:xfrm>
              <a:custGeom>
                <a:avLst/>
                <a:gdLst>
                  <a:gd name="T0" fmla="*/ 397109 w 59"/>
                  <a:gd name="T1" fmla="*/ 776305 h 131"/>
                  <a:gd name="T2" fmla="*/ 222964 w 59"/>
                  <a:gd name="T3" fmla="*/ 430366 h 131"/>
                  <a:gd name="T4" fmla="*/ 148765 w 59"/>
                  <a:gd name="T5" fmla="*/ 281175 h 131"/>
                  <a:gd name="T6" fmla="*/ 142740 w 59"/>
                  <a:gd name="T7" fmla="*/ 95368 h 131"/>
                  <a:gd name="T8" fmla="*/ 74307 w 59"/>
                  <a:gd name="T9" fmla="*/ 0 h 131"/>
                  <a:gd name="T10" fmla="*/ 68469 w 59"/>
                  <a:gd name="T11" fmla="*/ 0 h 131"/>
                  <a:gd name="T12" fmla="*/ 0 w 59"/>
                  <a:gd name="T13" fmla="*/ 65220 h 131"/>
                  <a:gd name="T14" fmla="*/ 0 w 59"/>
                  <a:gd name="T15" fmla="*/ 353029 h 131"/>
                  <a:gd name="T16" fmla="*/ 41780 w 59"/>
                  <a:gd name="T17" fmla="*/ 365217 h 131"/>
                  <a:gd name="T18" fmla="*/ 80296 w 59"/>
                  <a:gd name="T19" fmla="*/ 453837 h 131"/>
                  <a:gd name="T20" fmla="*/ 87101 w 59"/>
                  <a:gd name="T21" fmla="*/ 513758 h 131"/>
                  <a:gd name="T22" fmla="*/ 122744 w 59"/>
                  <a:gd name="T23" fmla="*/ 525726 h 131"/>
                  <a:gd name="T24" fmla="*/ 255890 w 59"/>
                  <a:gd name="T25" fmla="*/ 776305 h 131"/>
                  <a:gd name="T26" fmla="*/ 322950 w 59"/>
                  <a:gd name="T27" fmla="*/ 841522 h 131"/>
                  <a:gd name="T28" fmla="*/ 397109 w 59"/>
                  <a:gd name="T29" fmla="*/ 776305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3" y="67"/>
                    </a:cubicBezTo>
                    <a:cubicBezTo>
                      <a:pt x="31" y="59"/>
                      <a:pt x="29" y="50"/>
                      <a:pt x="22" y="44"/>
                    </a:cubicBezTo>
                    <a:cubicBezTo>
                      <a:pt x="22" y="35"/>
                      <a:pt x="21" y="15"/>
                      <a:pt x="21" y="15"/>
                    </a:cubicBezTo>
                    <a:cubicBezTo>
                      <a:pt x="20" y="9"/>
                      <a:pt x="16" y="0"/>
                      <a:pt x="11" y="0"/>
                    </a:cubicBezTo>
                    <a:cubicBezTo>
                      <a:pt x="11" y="0"/>
                      <a:pt x="10" y="0"/>
                      <a:pt x="10" y="0"/>
                    </a:cubicBezTo>
                    <a:cubicBezTo>
                      <a:pt x="5" y="0"/>
                      <a:pt x="0" y="5"/>
                      <a:pt x="0" y="10"/>
                    </a:cubicBezTo>
                    <a:cubicBezTo>
                      <a:pt x="0" y="55"/>
                      <a:pt x="0" y="55"/>
                      <a:pt x="0" y="55"/>
                    </a:cubicBezTo>
                    <a:cubicBezTo>
                      <a:pt x="6" y="57"/>
                      <a:pt x="6" y="57"/>
                      <a:pt x="6" y="57"/>
                    </a:cubicBezTo>
                    <a:cubicBezTo>
                      <a:pt x="9" y="59"/>
                      <a:pt x="10" y="60"/>
                      <a:pt x="12" y="71"/>
                    </a:cubicBezTo>
                    <a:cubicBezTo>
                      <a:pt x="13" y="80"/>
                      <a:pt x="13" y="80"/>
                      <a:pt x="13" y="80"/>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3C8A30"/>
              </a:solidFill>
              <a:ln w="9525">
                <a:noFill/>
                <a:round/>
                <a:headEnd/>
                <a:tailEnd/>
              </a:ln>
            </p:spPr>
            <p:txBody>
              <a:bodyPr/>
              <a:lstStyle/>
              <a:p>
                <a:endParaRPr lang="en-US"/>
              </a:p>
            </p:txBody>
          </p:sp>
          <p:sp>
            <p:nvSpPr>
              <p:cNvPr id="29266" name="Freeform 1437"/>
              <p:cNvSpPr>
                <a:spLocks/>
              </p:cNvSpPr>
              <p:nvPr/>
            </p:nvSpPr>
            <p:spPr bwMode="auto">
              <a:xfrm>
                <a:off x="1630" y="2183"/>
                <a:ext cx="123" cy="272"/>
              </a:xfrm>
              <a:custGeom>
                <a:avLst/>
                <a:gdLst>
                  <a:gd name="T0" fmla="*/ 397109 w 59"/>
                  <a:gd name="T1" fmla="*/ 776305 h 131"/>
                  <a:gd name="T2" fmla="*/ 217374 w 59"/>
                  <a:gd name="T3" fmla="*/ 430366 h 131"/>
                  <a:gd name="T4" fmla="*/ 148765 w 59"/>
                  <a:gd name="T5" fmla="*/ 281175 h 131"/>
                  <a:gd name="T6" fmla="*/ 136209 w 59"/>
                  <a:gd name="T7" fmla="*/ 95368 h 131"/>
                  <a:gd name="T8" fmla="*/ 74307 w 59"/>
                  <a:gd name="T9" fmla="*/ 0 h 131"/>
                  <a:gd name="T10" fmla="*/ 68469 w 59"/>
                  <a:gd name="T11" fmla="*/ 0 h 131"/>
                  <a:gd name="T12" fmla="*/ 0 w 59"/>
                  <a:gd name="T13" fmla="*/ 65220 h 131"/>
                  <a:gd name="T14" fmla="*/ 0 w 59"/>
                  <a:gd name="T15" fmla="*/ 353029 h 131"/>
                  <a:gd name="T16" fmla="*/ 41780 w 59"/>
                  <a:gd name="T17" fmla="*/ 365217 h 131"/>
                  <a:gd name="T18" fmla="*/ 80296 w 59"/>
                  <a:gd name="T19" fmla="*/ 453837 h 131"/>
                  <a:gd name="T20" fmla="*/ 93090 w 59"/>
                  <a:gd name="T21" fmla="*/ 513758 h 131"/>
                  <a:gd name="T22" fmla="*/ 122744 w 59"/>
                  <a:gd name="T23" fmla="*/ 525726 h 131"/>
                  <a:gd name="T24" fmla="*/ 255890 w 59"/>
                  <a:gd name="T25" fmla="*/ 776305 h 131"/>
                  <a:gd name="T26" fmla="*/ 322950 w 59"/>
                  <a:gd name="T27" fmla="*/ 841522 h 131"/>
                  <a:gd name="T28" fmla="*/ 397109 w 59"/>
                  <a:gd name="T29" fmla="*/ 776305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2" y="67"/>
                    </a:cubicBezTo>
                    <a:cubicBezTo>
                      <a:pt x="31" y="59"/>
                      <a:pt x="29" y="50"/>
                      <a:pt x="22" y="44"/>
                    </a:cubicBezTo>
                    <a:cubicBezTo>
                      <a:pt x="22" y="36"/>
                      <a:pt x="21" y="15"/>
                      <a:pt x="20" y="15"/>
                    </a:cubicBezTo>
                    <a:cubicBezTo>
                      <a:pt x="20" y="9"/>
                      <a:pt x="16" y="0"/>
                      <a:pt x="11" y="0"/>
                    </a:cubicBezTo>
                    <a:cubicBezTo>
                      <a:pt x="11" y="0"/>
                      <a:pt x="10" y="0"/>
                      <a:pt x="10" y="0"/>
                    </a:cubicBezTo>
                    <a:cubicBezTo>
                      <a:pt x="5" y="0"/>
                      <a:pt x="0" y="5"/>
                      <a:pt x="0" y="10"/>
                    </a:cubicBezTo>
                    <a:cubicBezTo>
                      <a:pt x="0" y="55"/>
                      <a:pt x="0" y="55"/>
                      <a:pt x="0" y="55"/>
                    </a:cubicBezTo>
                    <a:cubicBezTo>
                      <a:pt x="6" y="57"/>
                      <a:pt x="6" y="57"/>
                      <a:pt x="6" y="57"/>
                    </a:cubicBezTo>
                    <a:cubicBezTo>
                      <a:pt x="9" y="59"/>
                      <a:pt x="10" y="60"/>
                      <a:pt x="12" y="71"/>
                    </a:cubicBezTo>
                    <a:cubicBezTo>
                      <a:pt x="14" y="80"/>
                      <a:pt x="14" y="80"/>
                      <a:pt x="14" y="80"/>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3D8A30"/>
              </a:solidFill>
              <a:ln w="9525">
                <a:noFill/>
                <a:round/>
                <a:headEnd/>
                <a:tailEnd/>
              </a:ln>
            </p:spPr>
            <p:txBody>
              <a:bodyPr/>
              <a:lstStyle/>
              <a:p>
                <a:endParaRPr lang="en-US"/>
              </a:p>
            </p:txBody>
          </p:sp>
          <p:sp>
            <p:nvSpPr>
              <p:cNvPr id="29267" name="Freeform 1438"/>
              <p:cNvSpPr>
                <a:spLocks/>
              </p:cNvSpPr>
              <p:nvPr/>
            </p:nvSpPr>
            <p:spPr bwMode="auto">
              <a:xfrm>
                <a:off x="1630" y="2183"/>
                <a:ext cx="123" cy="272"/>
              </a:xfrm>
              <a:custGeom>
                <a:avLst/>
                <a:gdLst>
                  <a:gd name="T0" fmla="*/ 397109 w 59"/>
                  <a:gd name="T1" fmla="*/ 776305 h 131"/>
                  <a:gd name="T2" fmla="*/ 217374 w 59"/>
                  <a:gd name="T3" fmla="*/ 430366 h 131"/>
                  <a:gd name="T4" fmla="*/ 148765 w 59"/>
                  <a:gd name="T5" fmla="*/ 281175 h 131"/>
                  <a:gd name="T6" fmla="*/ 136209 w 59"/>
                  <a:gd name="T7" fmla="*/ 95368 h 131"/>
                  <a:gd name="T8" fmla="*/ 74307 w 59"/>
                  <a:gd name="T9" fmla="*/ 0 h 131"/>
                  <a:gd name="T10" fmla="*/ 68469 w 59"/>
                  <a:gd name="T11" fmla="*/ 0 h 131"/>
                  <a:gd name="T12" fmla="*/ 0 w 59"/>
                  <a:gd name="T13" fmla="*/ 65220 h 131"/>
                  <a:gd name="T14" fmla="*/ 0 w 59"/>
                  <a:gd name="T15" fmla="*/ 353029 h 131"/>
                  <a:gd name="T16" fmla="*/ 41780 w 59"/>
                  <a:gd name="T17" fmla="*/ 365217 h 131"/>
                  <a:gd name="T18" fmla="*/ 80296 w 59"/>
                  <a:gd name="T19" fmla="*/ 453837 h 131"/>
                  <a:gd name="T20" fmla="*/ 93090 w 59"/>
                  <a:gd name="T21" fmla="*/ 513758 h 131"/>
                  <a:gd name="T22" fmla="*/ 122744 w 59"/>
                  <a:gd name="T23" fmla="*/ 525726 h 131"/>
                  <a:gd name="T24" fmla="*/ 255890 w 59"/>
                  <a:gd name="T25" fmla="*/ 776305 h 131"/>
                  <a:gd name="T26" fmla="*/ 322950 w 59"/>
                  <a:gd name="T27" fmla="*/ 841522 h 131"/>
                  <a:gd name="T28" fmla="*/ 397109 w 59"/>
                  <a:gd name="T29" fmla="*/ 776305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2" y="67"/>
                    </a:cubicBezTo>
                    <a:cubicBezTo>
                      <a:pt x="31" y="59"/>
                      <a:pt x="29" y="50"/>
                      <a:pt x="22" y="44"/>
                    </a:cubicBezTo>
                    <a:cubicBezTo>
                      <a:pt x="22" y="36"/>
                      <a:pt x="21" y="16"/>
                      <a:pt x="20" y="15"/>
                    </a:cubicBezTo>
                    <a:cubicBezTo>
                      <a:pt x="20" y="9"/>
                      <a:pt x="16" y="1"/>
                      <a:pt x="11" y="0"/>
                    </a:cubicBezTo>
                    <a:cubicBezTo>
                      <a:pt x="11" y="0"/>
                      <a:pt x="10" y="0"/>
                      <a:pt x="10" y="0"/>
                    </a:cubicBezTo>
                    <a:cubicBezTo>
                      <a:pt x="5" y="0"/>
                      <a:pt x="0" y="5"/>
                      <a:pt x="0" y="10"/>
                    </a:cubicBezTo>
                    <a:cubicBezTo>
                      <a:pt x="0" y="55"/>
                      <a:pt x="0" y="55"/>
                      <a:pt x="0" y="55"/>
                    </a:cubicBezTo>
                    <a:cubicBezTo>
                      <a:pt x="6" y="57"/>
                      <a:pt x="6" y="57"/>
                      <a:pt x="6" y="57"/>
                    </a:cubicBezTo>
                    <a:cubicBezTo>
                      <a:pt x="9" y="59"/>
                      <a:pt x="10" y="60"/>
                      <a:pt x="12" y="71"/>
                    </a:cubicBezTo>
                    <a:cubicBezTo>
                      <a:pt x="14" y="80"/>
                      <a:pt x="14" y="80"/>
                      <a:pt x="14" y="80"/>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3E8B31"/>
              </a:solidFill>
              <a:ln w="9525">
                <a:noFill/>
                <a:round/>
                <a:headEnd/>
                <a:tailEnd/>
              </a:ln>
            </p:spPr>
            <p:txBody>
              <a:bodyPr/>
              <a:lstStyle/>
              <a:p>
                <a:endParaRPr lang="en-US"/>
              </a:p>
            </p:txBody>
          </p:sp>
          <p:sp>
            <p:nvSpPr>
              <p:cNvPr id="29268" name="Freeform 1439"/>
              <p:cNvSpPr>
                <a:spLocks/>
              </p:cNvSpPr>
              <p:nvPr/>
            </p:nvSpPr>
            <p:spPr bwMode="auto">
              <a:xfrm>
                <a:off x="1630" y="2183"/>
                <a:ext cx="123" cy="272"/>
              </a:xfrm>
              <a:custGeom>
                <a:avLst/>
                <a:gdLst>
                  <a:gd name="T0" fmla="*/ 397109 w 59"/>
                  <a:gd name="T1" fmla="*/ 776305 h 131"/>
                  <a:gd name="T2" fmla="*/ 217374 w 59"/>
                  <a:gd name="T3" fmla="*/ 430366 h 131"/>
                  <a:gd name="T4" fmla="*/ 148765 w 59"/>
                  <a:gd name="T5" fmla="*/ 287805 h 131"/>
                  <a:gd name="T6" fmla="*/ 136209 w 59"/>
                  <a:gd name="T7" fmla="*/ 95368 h 131"/>
                  <a:gd name="T8" fmla="*/ 74307 w 59"/>
                  <a:gd name="T9" fmla="*/ 0 h 131"/>
                  <a:gd name="T10" fmla="*/ 68469 w 59"/>
                  <a:gd name="T11" fmla="*/ 0 h 131"/>
                  <a:gd name="T12" fmla="*/ 0 w 59"/>
                  <a:gd name="T13" fmla="*/ 65220 h 131"/>
                  <a:gd name="T14" fmla="*/ 0 w 59"/>
                  <a:gd name="T15" fmla="*/ 353029 h 131"/>
                  <a:gd name="T16" fmla="*/ 41780 w 59"/>
                  <a:gd name="T17" fmla="*/ 365217 h 131"/>
                  <a:gd name="T18" fmla="*/ 80296 w 59"/>
                  <a:gd name="T19" fmla="*/ 453837 h 131"/>
                  <a:gd name="T20" fmla="*/ 93090 w 59"/>
                  <a:gd name="T21" fmla="*/ 513758 h 131"/>
                  <a:gd name="T22" fmla="*/ 122744 w 59"/>
                  <a:gd name="T23" fmla="*/ 525726 h 131"/>
                  <a:gd name="T24" fmla="*/ 255890 w 59"/>
                  <a:gd name="T25" fmla="*/ 776305 h 131"/>
                  <a:gd name="T26" fmla="*/ 322950 w 59"/>
                  <a:gd name="T27" fmla="*/ 841522 h 131"/>
                  <a:gd name="T28" fmla="*/ 397109 w 59"/>
                  <a:gd name="T29" fmla="*/ 776305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2" y="67"/>
                    </a:cubicBezTo>
                    <a:cubicBezTo>
                      <a:pt x="31" y="59"/>
                      <a:pt x="29" y="50"/>
                      <a:pt x="22" y="45"/>
                    </a:cubicBezTo>
                    <a:cubicBezTo>
                      <a:pt x="22" y="36"/>
                      <a:pt x="21" y="16"/>
                      <a:pt x="20" y="15"/>
                    </a:cubicBezTo>
                    <a:cubicBezTo>
                      <a:pt x="20" y="10"/>
                      <a:pt x="16" y="1"/>
                      <a:pt x="11" y="0"/>
                    </a:cubicBezTo>
                    <a:cubicBezTo>
                      <a:pt x="11" y="0"/>
                      <a:pt x="10" y="0"/>
                      <a:pt x="10" y="0"/>
                    </a:cubicBezTo>
                    <a:cubicBezTo>
                      <a:pt x="5" y="0"/>
                      <a:pt x="0" y="5"/>
                      <a:pt x="0" y="10"/>
                    </a:cubicBezTo>
                    <a:cubicBezTo>
                      <a:pt x="0" y="55"/>
                      <a:pt x="0" y="55"/>
                      <a:pt x="0" y="55"/>
                    </a:cubicBezTo>
                    <a:cubicBezTo>
                      <a:pt x="6" y="57"/>
                      <a:pt x="6" y="57"/>
                      <a:pt x="6" y="57"/>
                    </a:cubicBezTo>
                    <a:cubicBezTo>
                      <a:pt x="9" y="59"/>
                      <a:pt x="10" y="60"/>
                      <a:pt x="12" y="71"/>
                    </a:cubicBezTo>
                    <a:cubicBezTo>
                      <a:pt x="14" y="80"/>
                      <a:pt x="14" y="80"/>
                      <a:pt x="14" y="80"/>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3F8B31"/>
              </a:solidFill>
              <a:ln w="9525">
                <a:noFill/>
                <a:round/>
                <a:headEnd/>
                <a:tailEnd/>
              </a:ln>
            </p:spPr>
            <p:txBody>
              <a:bodyPr/>
              <a:lstStyle/>
              <a:p>
                <a:endParaRPr lang="en-US"/>
              </a:p>
            </p:txBody>
          </p:sp>
          <p:sp>
            <p:nvSpPr>
              <p:cNvPr id="29269" name="Freeform 1440"/>
              <p:cNvSpPr>
                <a:spLocks/>
              </p:cNvSpPr>
              <p:nvPr/>
            </p:nvSpPr>
            <p:spPr bwMode="auto">
              <a:xfrm>
                <a:off x="1630" y="2183"/>
                <a:ext cx="123" cy="272"/>
              </a:xfrm>
              <a:custGeom>
                <a:avLst/>
                <a:gdLst>
                  <a:gd name="T0" fmla="*/ 397109 w 59"/>
                  <a:gd name="T1" fmla="*/ 776305 h 131"/>
                  <a:gd name="T2" fmla="*/ 217374 w 59"/>
                  <a:gd name="T3" fmla="*/ 430366 h 131"/>
                  <a:gd name="T4" fmla="*/ 148765 w 59"/>
                  <a:gd name="T5" fmla="*/ 287805 h 131"/>
                  <a:gd name="T6" fmla="*/ 136209 w 59"/>
                  <a:gd name="T7" fmla="*/ 95368 h 131"/>
                  <a:gd name="T8" fmla="*/ 74307 w 59"/>
                  <a:gd name="T9" fmla="*/ 0 h 131"/>
                  <a:gd name="T10" fmla="*/ 68469 w 59"/>
                  <a:gd name="T11" fmla="*/ 0 h 131"/>
                  <a:gd name="T12" fmla="*/ 0 w 59"/>
                  <a:gd name="T13" fmla="*/ 65220 h 131"/>
                  <a:gd name="T14" fmla="*/ 0 w 59"/>
                  <a:gd name="T15" fmla="*/ 353029 h 131"/>
                  <a:gd name="T16" fmla="*/ 41780 w 59"/>
                  <a:gd name="T17" fmla="*/ 365217 h 131"/>
                  <a:gd name="T18" fmla="*/ 80296 w 59"/>
                  <a:gd name="T19" fmla="*/ 453837 h 131"/>
                  <a:gd name="T20" fmla="*/ 93090 w 59"/>
                  <a:gd name="T21" fmla="*/ 507770 h 131"/>
                  <a:gd name="T22" fmla="*/ 122744 w 59"/>
                  <a:gd name="T23" fmla="*/ 525726 h 131"/>
                  <a:gd name="T24" fmla="*/ 255890 w 59"/>
                  <a:gd name="T25" fmla="*/ 776305 h 131"/>
                  <a:gd name="T26" fmla="*/ 322950 w 59"/>
                  <a:gd name="T27" fmla="*/ 841522 h 131"/>
                  <a:gd name="T28" fmla="*/ 397109 w 59"/>
                  <a:gd name="T29" fmla="*/ 776305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8" y="99"/>
                      <a:pt x="48" y="78"/>
                      <a:pt x="32" y="67"/>
                    </a:cubicBezTo>
                    <a:cubicBezTo>
                      <a:pt x="31" y="59"/>
                      <a:pt x="29" y="50"/>
                      <a:pt x="22" y="45"/>
                    </a:cubicBezTo>
                    <a:cubicBezTo>
                      <a:pt x="22" y="36"/>
                      <a:pt x="21" y="16"/>
                      <a:pt x="20" y="15"/>
                    </a:cubicBezTo>
                    <a:cubicBezTo>
                      <a:pt x="20" y="10"/>
                      <a:pt x="16" y="1"/>
                      <a:pt x="11" y="0"/>
                    </a:cubicBezTo>
                    <a:cubicBezTo>
                      <a:pt x="11" y="0"/>
                      <a:pt x="10" y="0"/>
                      <a:pt x="10" y="0"/>
                    </a:cubicBezTo>
                    <a:cubicBezTo>
                      <a:pt x="5" y="0"/>
                      <a:pt x="0" y="5"/>
                      <a:pt x="0" y="10"/>
                    </a:cubicBezTo>
                    <a:cubicBezTo>
                      <a:pt x="0" y="55"/>
                      <a:pt x="0" y="55"/>
                      <a:pt x="0" y="55"/>
                    </a:cubicBezTo>
                    <a:cubicBezTo>
                      <a:pt x="6" y="57"/>
                      <a:pt x="6" y="57"/>
                      <a:pt x="6" y="57"/>
                    </a:cubicBezTo>
                    <a:cubicBezTo>
                      <a:pt x="9" y="59"/>
                      <a:pt x="10" y="60"/>
                      <a:pt x="12" y="71"/>
                    </a:cubicBezTo>
                    <a:cubicBezTo>
                      <a:pt x="14" y="79"/>
                      <a:pt x="14" y="79"/>
                      <a:pt x="14" y="79"/>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3F8B32"/>
              </a:solidFill>
              <a:ln w="9525">
                <a:noFill/>
                <a:round/>
                <a:headEnd/>
                <a:tailEnd/>
              </a:ln>
            </p:spPr>
            <p:txBody>
              <a:bodyPr/>
              <a:lstStyle/>
              <a:p>
                <a:endParaRPr lang="en-US"/>
              </a:p>
            </p:txBody>
          </p:sp>
          <p:sp>
            <p:nvSpPr>
              <p:cNvPr id="29270" name="Freeform 1441"/>
              <p:cNvSpPr>
                <a:spLocks/>
              </p:cNvSpPr>
              <p:nvPr/>
            </p:nvSpPr>
            <p:spPr bwMode="auto">
              <a:xfrm>
                <a:off x="1630" y="2183"/>
                <a:ext cx="123" cy="272"/>
              </a:xfrm>
              <a:custGeom>
                <a:avLst/>
                <a:gdLst>
                  <a:gd name="T0" fmla="*/ 397109 w 59"/>
                  <a:gd name="T1" fmla="*/ 776305 h 131"/>
                  <a:gd name="T2" fmla="*/ 217374 w 59"/>
                  <a:gd name="T3" fmla="*/ 430366 h 131"/>
                  <a:gd name="T4" fmla="*/ 148765 w 59"/>
                  <a:gd name="T5" fmla="*/ 287805 h 131"/>
                  <a:gd name="T6" fmla="*/ 136209 w 59"/>
                  <a:gd name="T7" fmla="*/ 102654 h 131"/>
                  <a:gd name="T8" fmla="*/ 74307 w 59"/>
                  <a:gd name="T9" fmla="*/ 0 h 131"/>
                  <a:gd name="T10" fmla="*/ 68469 w 59"/>
                  <a:gd name="T11" fmla="*/ 0 h 131"/>
                  <a:gd name="T12" fmla="*/ 0 w 59"/>
                  <a:gd name="T13" fmla="*/ 65220 h 131"/>
                  <a:gd name="T14" fmla="*/ 0 w 59"/>
                  <a:gd name="T15" fmla="*/ 353029 h 131"/>
                  <a:gd name="T16" fmla="*/ 41780 w 59"/>
                  <a:gd name="T17" fmla="*/ 365217 h 131"/>
                  <a:gd name="T18" fmla="*/ 80296 w 59"/>
                  <a:gd name="T19" fmla="*/ 453837 h 131"/>
                  <a:gd name="T20" fmla="*/ 93090 w 59"/>
                  <a:gd name="T21" fmla="*/ 507770 h 131"/>
                  <a:gd name="T22" fmla="*/ 122744 w 59"/>
                  <a:gd name="T23" fmla="*/ 525726 h 131"/>
                  <a:gd name="T24" fmla="*/ 255890 w 59"/>
                  <a:gd name="T25" fmla="*/ 776305 h 131"/>
                  <a:gd name="T26" fmla="*/ 322950 w 59"/>
                  <a:gd name="T27" fmla="*/ 841522 h 131"/>
                  <a:gd name="T28" fmla="*/ 397109 w 59"/>
                  <a:gd name="T29" fmla="*/ 776305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8" y="99"/>
                      <a:pt x="48" y="78"/>
                      <a:pt x="32" y="67"/>
                    </a:cubicBezTo>
                    <a:cubicBezTo>
                      <a:pt x="31" y="59"/>
                      <a:pt x="29" y="51"/>
                      <a:pt x="22" y="45"/>
                    </a:cubicBezTo>
                    <a:cubicBezTo>
                      <a:pt x="22" y="36"/>
                      <a:pt x="21" y="16"/>
                      <a:pt x="20" y="16"/>
                    </a:cubicBezTo>
                    <a:cubicBezTo>
                      <a:pt x="20" y="10"/>
                      <a:pt x="16" y="1"/>
                      <a:pt x="11" y="0"/>
                    </a:cubicBezTo>
                    <a:cubicBezTo>
                      <a:pt x="11" y="0"/>
                      <a:pt x="10" y="0"/>
                      <a:pt x="10" y="0"/>
                    </a:cubicBezTo>
                    <a:cubicBezTo>
                      <a:pt x="5" y="0"/>
                      <a:pt x="0" y="5"/>
                      <a:pt x="0" y="10"/>
                    </a:cubicBezTo>
                    <a:cubicBezTo>
                      <a:pt x="0" y="55"/>
                      <a:pt x="0" y="55"/>
                      <a:pt x="0" y="55"/>
                    </a:cubicBezTo>
                    <a:cubicBezTo>
                      <a:pt x="6" y="57"/>
                      <a:pt x="6" y="57"/>
                      <a:pt x="6" y="57"/>
                    </a:cubicBezTo>
                    <a:cubicBezTo>
                      <a:pt x="9" y="59"/>
                      <a:pt x="10" y="60"/>
                      <a:pt x="12" y="71"/>
                    </a:cubicBezTo>
                    <a:cubicBezTo>
                      <a:pt x="14" y="79"/>
                      <a:pt x="14" y="79"/>
                      <a:pt x="14" y="79"/>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408C32"/>
              </a:solidFill>
              <a:ln w="9525">
                <a:noFill/>
                <a:round/>
                <a:headEnd/>
                <a:tailEnd/>
              </a:ln>
            </p:spPr>
            <p:txBody>
              <a:bodyPr/>
              <a:lstStyle/>
              <a:p>
                <a:endParaRPr lang="en-US"/>
              </a:p>
            </p:txBody>
          </p:sp>
          <p:sp>
            <p:nvSpPr>
              <p:cNvPr id="29271" name="Freeform 1442"/>
              <p:cNvSpPr>
                <a:spLocks/>
              </p:cNvSpPr>
              <p:nvPr/>
            </p:nvSpPr>
            <p:spPr bwMode="auto">
              <a:xfrm>
                <a:off x="1630" y="2183"/>
                <a:ext cx="123" cy="272"/>
              </a:xfrm>
              <a:custGeom>
                <a:avLst/>
                <a:gdLst>
                  <a:gd name="T0" fmla="*/ 390360 w 59"/>
                  <a:gd name="T1" fmla="*/ 776305 h 131"/>
                  <a:gd name="T2" fmla="*/ 217374 w 59"/>
                  <a:gd name="T3" fmla="*/ 430366 h 131"/>
                  <a:gd name="T4" fmla="*/ 148765 w 59"/>
                  <a:gd name="T5" fmla="*/ 287805 h 131"/>
                  <a:gd name="T6" fmla="*/ 136209 w 59"/>
                  <a:gd name="T7" fmla="*/ 102654 h 131"/>
                  <a:gd name="T8" fmla="*/ 74307 w 59"/>
                  <a:gd name="T9" fmla="*/ 0 h 131"/>
                  <a:gd name="T10" fmla="*/ 68469 w 59"/>
                  <a:gd name="T11" fmla="*/ 0 h 131"/>
                  <a:gd name="T12" fmla="*/ 0 w 59"/>
                  <a:gd name="T13" fmla="*/ 65220 h 131"/>
                  <a:gd name="T14" fmla="*/ 0 w 59"/>
                  <a:gd name="T15" fmla="*/ 353029 h 131"/>
                  <a:gd name="T16" fmla="*/ 41780 w 59"/>
                  <a:gd name="T17" fmla="*/ 365217 h 131"/>
                  <a:gd name="T18" fmla="*/ 80296 w 59"/>
                  <a:gd name="T19" fmla="*/ 453837 h 131"/>
                  <a:gd name="T20" fmla="*/ 93090 w 59"/>
                  <a:gd name="T21" fmla="*/ 507770 h 131"/>
                  <a:gd name="T22" fmla="*/ 122744 w 59"/>
                  <a:gd name="T23" fmla="*/ 525726 h 131"/>
                  <a:gd name="T24" fmla="*/ 255890 w 59"/>
                  <a:gd name="T25" fmla="*/ 776305 h 131"/>
                  <a:gd name="T26" fmla="*/ 322950 w 59"/>
                  <a:gd name="T27" fmla="*/ 841522 h 131"/>
                  <a:gd name="T28" fmla="*/ 390360 w 59"/>
                  <a:gd name="T29" fmla="*/ 776305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8" y="121"/>
                    </a:moveTo>
                    <a:cubicBezTo>
                      <a:pt x="58" y="99"/>
                      <a:pt x="48" y="78"/>
                      <a:pt x="32" y="67"/>
                    </a:cubicBezTo>
                    <a:cubicBezTo>
                      <a:pt x="31" y="59"/>
                      <a:pt x="29" y="51"/>
                      <a:pt x="22" y="45"/>
                    </a:cubicBezTo>
                    <a:cubicBezTo>
                      <a:pt x="22" y="36"/>
                      <a:pt x="21" y="16"/>
                      <a:pt x="20" y="16"/>
                    </a:cubicBezTo>
                    <a:cubicBezTo>
                      <a:pt x="20" y="10"/>
                      <a:pt x="16" y="1"/>
                      <a:pt x="11" y="0"/>
                    </a:cubicBezTo>
                    <a:cubicBezTo>
                      <a:pt x="11" y="0"/>
                      <a:pt x="10" y="0"/>
                      <a:pt x="10" y="0"/>
                    </a:cubicBezTo>
                    <a:cubicBezTo>
                      <a:pt x="5" y="0"/>
                      <a:pt x="0" y="5"/>
                      <a:pt x="0" y="10"/>
                    </a:cubicBezTo>
                    <a:cubicBezTo>
                      <a:pt x="0" y="55"/>
                      <a:pt x="0" y="55"/>
                      <a:pt x="0" y="55"/>
                    </a:cubicBezTo>
                    <a:cubicBezTo>
                      <a:pt x="6" y="57"/>
                      <a:pt x="6" y="57"/>
                      <a:pt x="6" y="57"/>
                    </a:cubicBezTo>
                    <a:cubicBezTo>
                      <a:pt x="9" y="59"/>
                      <a:pt x="11" y="60"/>
                      <a:pt x="12" y="71"/>
                    </a:cubicBezTo>
                    <a:cubicBezTo>
                      <a:pt x="14" y="79"/>
                      <a:pt x="14" y="79"/>
                      <a:pt x="14" y="79"/>
                    </a:cubicBezTo>
                    <a:cubicBezTo>
                      <a:pt x="18" y="82"/>
                      <a:pt x="18" y="82"/>
                      <a:pt x="18" y="82"/>
                    </a:cubicBezTo>
                    <a:cubicBezTo>
                      <a:pt x="29" y="88"/>
                      <a:pt x="38" y="105"/>
                      <a:pt x="38" y="121"/>
                    </a:cubicBezTo>
                    <a:cubicBezTo>
                      <a:pt x="38" y="126"/>
                      <a:pt x="43" y="131"/>
                      <a:pt x="48" y="131"/>
                    </a:cubicBezTo>
                    <a:cubicBezTo>
                      <a:pt x="54" y="131"/>
                      <a:pt x="59" y="126"/>
                      <a:pt x="58" y="121"/>
                    </a:cubicBezTo>
                    <a:close/>
                  </a:path>
                </a:pathLst>
              </a:custGeom>
              <a:solidFill>
                <a:srgbClr val="418D33"/>
              </a:solidFill>
              <a:ln w="9525">
                <a:noFill/>
                <a:round/>
                <a:headEnd/>
                <a:tailEnd/>
              </a:ln>
            </p:spPr>
            <p:txBody>
              <a:bodyPr/>
              <a:lstStyle/>
              <a:p>
                <a:endParaRPr lang="en-US"/>
              </a:p>
            </p:txBody>
          </p:sp>
          <p:sp>
            <p:nvSpPr>
              <p:cNvPr id="29272" name="Freeform 1443"/>
              <p:cNvSpPr>
                <a:spLocks/>
              </p:cNvSpPr>
              <p:nvPr/>
            </p:nvSpPr>
            <p:spPr bwMode="auto">
              <a:xfrm>
                <a:off x="1630" y="2183"/>
                <a:ext cx="121" cy="272"/>
              </a:xfrm>
              <a:custGeom>
                <a:avLst/>
                <a:gdLst>
                  <a:gd name="T0" fmla="*/ 393680 w 58"/>
                  <a:gd name="T1" fmla="*/ 776305 h 131"/>
                  <a:gd name="T2" fmla="*/ 218649 w 58"/>
                  <a:gd name="T3" fmla="*/ 430366 h 131"/>
                  <a:gd name="T4" fmla="*/ 149604 w 58"/>
                  <a:gd name="T5" fmla="*/ 287805 h 131"/>
                  <a:gd name="T6" fmla="*/ 137767 w 58"/>
                  <a:gd name="T7" fmla="*/ 102654 h 131"/>
                  <a:gd name="T8" fmla="*/ 75007 w 58"/>
                  <a:gd name="T9" fmla="*/ 0 h 131"/>
                  <a:gd name="T10" fmla="*/ 69005 w 58"/>
                  <a:gd name="T11" fmla="*/ 0 h 131"/>
                  <a:gd name="T12" fmla="*/ 0 w 58"/>
                  <a:gd name="T13" fmla="*/ 65220 h 131"/>
                  <a:gd name="T14" fmla="*/ 0 w 58"/>
                  <a:gd name="T15" fmla="*/ 353029 h 131"/>
                  <a:gd name="T16" fmla="*/ 41977 w 58"/>
                  <a:gd name="T17" fmla="*/ 365217 h 131"/>
                  <a:gd name="T18" fmla="*/ 80617 w 58"/>
                  <a:gd name="T19" fmla="*/ 453837 h 131"/>
                  <a:gd name="T20" fmla="*/ 93731 w 58"/>
                  <a:gd name="T21" fmla="*/ 507770 h 131"/>
                  <a:gd name="T22" fmla="*/ 123483 w 58"/>
                  <a:gd name="T23" fmla="*/ 525726 h 131"/>
                  <a:gd name="T24" fmla="*/ 257611 w 58"/>
                  <a:gd name="T25" fmla="*/ 776305 h 131"/>
                  <a:gd name="T26" fmla="*/ 326450 w 58"/>
                  <a:gd name="T27" fmla="*/ 841522 h 131"/>
                  <a:gd name="T28" fmla="*/ 393680 w 58"/>
                  <a:gd name="T29" fmla="*/ 776305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1"/>
                  <a:gd name="T47" fmla="*/ 58 w 58"/>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1">
                    <a:moveTo>
                      <a:pt x="58" y="121"/>
                    </a:moveTo>
                    <a:cubicBezTo>
                      <a:pt x="58" y="99"/>
                      <a:pt x="48" y="78"/>
                      <a:pt x="32" y="67"/>
                    </a:cubicBezTo>
                    <a:cubicBezTo>
                      <a:pt x="31" y="59"/>
                      <a:pt x="29" y="51"/>
                      <a:pt x="22" y="45"/>
                    </a:cubicBezTo>
                    <a:cubicBezTo>
                      <a:pt x="22" y="36"/>
                      <a:pt x="21" y="17"/>
                      <a:pt x="20" y="16"/>
                    </a:cubicBezTo>
                    <a:cubicBezTo>
                      <a:pt x="20" y="11"/>
                      <a:pt x="16" y="1"/>
                      <a:pt x="11" y="0"/>
                    </a:cubicBezTo>
                    <a:cubicBezTo>
                      <a:pt x="11" y="0"/>
                      <a:pt x="10" y="0"/>
                      <a:pt x="10" y="0"/>
                    </a:cubicBezTo>
                    <a:cubicBezTo>
                      <a:pt x="5" y="0"/>
                      <a:pt x="0" y="5"/>
                      <a:pt x="0" y="10"/>
                    </a:cubicBezTo>
                    <a:cubicBezTo>
                      <a:pt x="0" y="55"/>
                      <a:pt x="0" y="55"/>
                      <a:pt x="0" y="55"/>
                    </a:cubicBezTo>
                    <a:cubicBezTo>
                      <a:pt x="6" y="57"/>
                      <a:pt x="6" y="57"/>
                      <a:pt x="6" y="57"/>
                    </a:cubicBezTo>
                    <a:cubicBezTo>
                      <a:pt x="10" y="59"/>
                      <a:pt x="11" y="60"/>
                      <a:pt x="12" y="71"/>
                    </a:cubicBezTo>
                    <a:cubicBezTo>
                      <a:pt x="14" y="79"/>
                      <a:pt x="14" y="79"/>
                      <a:pt x="14" y="79"/>
                    </a:cubicBezTo>
                    <a:cubicBezTo>
                      <a:pt x="18" y="82"/>
                      <a:pt x="18" y="82"/>
                      <a:pt x="18" y="82"/>
                    </a:cubicBezTo>
                    <a:cubicBezTo>
                      <a:pt x="29" y="88"/>
                      <a:pt x="38" y="105"/>
                      <a:pt x="38" y="121"/>
                    </a:cubicBezTo>
                    <a:cubicBezTo>
                      <a:pt x="38" y="126"/>
                      <a:pt x="43" y="131"/>
                      <a:pt x="48" y="131"/>
                    </a:cubicBezTo>
                    <a:cubicBezTo>
                      <a:pt x="54" y="131"/>
                      <a:pt x="58" y="126"/>
                      <a:pt x="58" y="121"/>
                    </a:cubicBezTo>
                    <a:close/>
                  </a:path>
                </a:pathLst>
              </a:custGeom>
              <a:solidFill>
                <a:srgbClr val="428D33"/>
              </a:solidFill>
              <a:ln w="9525">
                <a:noFill/>
                <a:round/>
                <a:headEnd/>
                <a:tailEnd/>
              </a:ln>
            </p:spPr>
            <p:txBody>
              <a:bodyPr/>
              <a:lstStyle/>
              <a:p>
                <a:endParaRPr lang="en-US"/>
              </a:p>
            </p:txBody>
          </p:sp>
          <p:sp>
            <p:nvSpPr>
              <p:cNvPr id="29273" name="Freeform 1444"/>
              <p:cNvSpPr>
                <a:spLocks/>
              </p:cNvSpPr>
              <p:nvPr/>
            </p:nvSpPr>
            <p:spPr bwMode="auto">
              <a:xfrm>
                <a:off x="1630" y="2183"/>
                <a:ext cx="121" cy="272"/>
              </a:xfrm>
              <a:custGeom>
                <a:avLst/>
                <a:gdLst>
                  <a:gd name="T0" fmla="*/ 393680 w 58"/>
                  <a:gd name="T1" fmla="*/ 776305 h 131"/>
                  <a:gd name="T2" fmla="*/ 218649 w 58"/>
                  <a:gd name="T3" fmla="*/ 430366 h 131"/>
                  <a:gd name="T4" fmla="*/ 149604 w 58"/>
                  <a:gd name="T5" fmla="*/ 287805 h 131"/>
                  <a:gd name="T6" fmla="*/ 137767 w 58"/>
                  <a:gd name="T7" fmla="*/ 102654 h 131"/>
                  <a:gd name="T8" fmla="*/ 75007 w 58"/>
                  <a:gd name="T9" fmla="*/ 0 h 131"/>
                  <a:gd name="T10" fmla="*/ 69005 w 58"/>
                  <a:gd name="T11" fmla="*/ 0 h 131"/>
                  <a:gd name="T12" fmla="*/ 0 w 58"/>
                  <a:gd name="T13" fmla="*/ 65220 h 131"/>
                  <a:gd name="T14" fmla="*/ 0 w 58"/>
                  <a:gd name="T15" fmla="*/ 353029 h 131"/>
                  <a:gd name="T16" fmla="*/ 41977 w 58"/>
                  <a:gd name="T17" fmla="*/ 365217 h 131"/>
                  <a:gd name="T18" fmla="*/ 80617 w 58"/>
                  <a:gd name="T19" fmla="*/ 453837 h 131"/>
                  <a:gd name="T20" fmla="*/ 93731 w 58"/>
                  <a:gd name="T21" fmla="*/ 507770 h 131"/>
                  <a:gd name="T22" fmla="*/ 123483 w 58"/>
                  <a:gd name="T23" fmla="*/ 525726 h 131"/>
                  <a:gd name="T24" fmla="*/ 257611 w 58"/>
                  <a:gd name="T25" fmla="*/ 776305 h 131"/>
                  <a:gd name="T26" fmla="*/ 326450 w 58"/>
                  <a:gd name="T27" fmla="*/ 841522 h 131"/>
                  <a:gd name="T28" fmla="*/ 393680 w 58"/>
                  <a:gd name="T29" fmla="*/ 776305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1"/>
                  <a:gd name="T47" fmla="*/ 58 w 58"/>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1">
                    <a:moveTo>
                      <a:pt x="58" y="121"/>
                    </a:moveTo>
                    <a:cubicBezTo>
                      <a:pt x="58" y="99"/>
                      <a:pt x="48" y="78"/>
                      <a:pt x="32" y="67"/>
                    </a:cubicBezTo>
                    <a:cubicBezTo>
                      <a:pt x="31" y="59"/>
                      <a:pt x="29" y="51"/>
                      <a:pt x="22" y="45"/>
                    </a:cubicBezTo>
                    <a:cubicBezTo>
                      <a:pt x="22" y="36"/>
                      <a:pt x="21" y="17"/>
                      <a:pt x="20" y="16"/>
                    </a:cubicBezTo>
                    <a:cubicBezTo>
                      <a:pt x="20" y="11"/>
                      <a:pt x="16" y="1"/>
                      <a:pt x="11" y="0"/>
                    </a:cubicBezTo>
                    <a:cubicBezTo>
                      <a:pt x="11" y="0"/>
                      <a:pt x="10" y="0"/>
                      <a:pt x="10" y="0"/>
                    </a:cubicBezTo>
                    <a:cubicBezTo>
                      <a:pt x="5" y="0"/>
                      <a:pt x="0" y="5"/>
                      <a:pt x="0" y="10"/>
                    </a:cubicBezTo>
                    <a:cubicBezTo>
                      <a:pt x="0" y="55"/>
                      <a:pt x="0" y="55"/>
                      <a:pt x="0" y="55"/>
                    </a:cubicBezTo>
                    <a:cubicBezTo>
                      <a:pt x="6" y="57"/>
                      <a:pt x="6" y="57"/>
                      <a:pt x="6" y="57"/>
                    </a:cubicBezTo>
                    <a:cubicBezTo>
                      <a:pt x="10" y="59"/>
                      <a:pt x="11" y="60"/>
                      <a:pt x="12" y="71"/>
                    </a:cubicBezTo>
                    <a:cubicBezTo>
                      <a:pt x="14" y="79"/>
                      <a:pt x="14" y="79"/>
                      <a:pt x="14" y="79"/>
                    </a:cubicBezTo>
                    <a:cubicBezTo>
                      <a:pt x="18" y="82"/>
                      <a:pt x="18" y="82"/>
                      <a:pt x="18" y="82"/>
                    </a:cubicBezTo>
                    <a:cubicBezTo>
                      <a:pt x="29" y="88"/>
                      <a:pt x="38" y="105"/>
                      <a:pt x="38" y="121"/>
                    </a:cubicBezTo>
                    <a:cubicBezTo>
                      <a:pt x="38" y="126"/>
                      <a:pt x="43" y="131"/>
                      <a:pt x="48" y="131"/>
                    </a:cubicBezTo>
                    <a:cubicBezTo>
                      <a:pt x="54" y="131"/>
                      <a:pt x="58" y="126"/>
                      <a:pt x="58" y="121"/>
                    </a:cubicBezTo>
                    <a:close/>
                  </a:path>
                </a:pathLst>
              </a:custGeom>
              <a:solidFill>
                <a:srgbClr val="438E34"/>
              </a:solidFill>
              <a:ln w="9525">
                <a:noFill/>
                <a:round/>
                <a:headEnd/>
                <a:tailEnd/>
              </a:ln>
            </p:spPr>
            <p:txBody>
              <a:bodyPr/>
              <a:lstStyle/>
              <a:p>
                <a:endParaRPr lang="en-US"/>
              </a:p>
            </p:txBody>
          </p:sp>
          <p:sp>
            <p:nvSpPr>
              <p:cNvPr id="29274" name="Freeform 1445"/>
              <p:cNvSpPr>
                <a:spLocks/>
              </p:cNvSpPr>
              <p:nvPr/>
            </p:nvSpPr>
            <p:spPr bwMode="auto">
              <a:xfrm>
                <a:off x="1630" y="2183"/>
                <a:ext cx="121" cy="272"/>
              </a:xfrm>
              <a:custGeom>
                <a:avLst/>
                <a:gdLst>
                  <a:gd name="T0" fmla="*/ 393680 w 58"/>
                  <a:gd name="T1" fmla="*/ 776305 h 131"/>
                  <a:gd name="T2" fmla="*/ 218649 w 58"/>
                  <a:gd name="T3" fmla="*/ 430366 h 131"/>
                  <a:gd name="T4" fmla="*/ 149604 w 58"/>
                  <a:gd name="T5" fmla="*/ 287805 h 131"/>
                  <a:gd name="T6" fmla="*/ 137767 w 58"/>
                  <a:gd name="T7" fmla="*/ 102654 h 131"/>
                  <a:gd name="T8" fmla="*/ 75007 w 58"/>
                  <a:gd name="T9" fmla="*/ 0 h 131"/>
                  <a:gd name="T10" fmla="*/ 69005 w 58"/>
                  <a:gd name="T11" fmla="*/ 0 h 131"/>
                  <a:gd name="T12" fmla="*/ 0 w 58"/>
                  <a:gd name="T13" fmla="*/ 65220 h 131"/>
                  <a:gd name="T14" fmla="*/ 0 w 58"/>
                  <a:gd name="T15" fmla="*/ 353029 h 131"/>
                  <a:gd name="T16" fmla="*/ 41977 w 58"/>
                  <a:gd name="T17" fmla="*/ 365217 h 131"/>
                  <a:gd name="T18" fmla="*/ 80617 w 58"/>
                  <a:gd name="T19" fmla="*/ 453837 h 131"/>
                  <a:gd name="T20" fmla="*/ 93731 w 58"/>
                  <a:gd name="T21" fmla="*/ 507770 h 131"/>
                  <a:gd name="T22" fmla="*/ 123483 w 58"/>
                  <a:gd name="T23" fmla="*/ 525726 h 131"/>
                  <a:gd name="T24" fmla="*/ 257611 w 58"/>
                  <a:gd name="T25" fmla="*/ 776305 h 131"/>
                  <a:gd name="T26" fmla="*/ 326450 w 58"/>
                  <a:gd name="T27" fmla="*/ 841522 h 131"/>
                  <a:gd name="T28" fmla="*/ 393680 w 58"/>
                  <a:gd name="T29" fmla="*/ 776305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1"/>
                  <a:gd name="T47" fmla="*/ 58 w 58"/>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1">
                    <a:moveTo>
                      <a:pt x="58" y="121"/>
                    </a:moveTo>
                    <a:cubicBezTo>
                      <a:pt x="58" y="99"/>
                      <a:pt x="48" y="78"/>
                      <a:pt x="32" y="67"/>
                    </a:cubicBezTo>
                    <a:cubicBezTo>
                      <a:pt x="31" y="59"/>
                      <a:pt x="29" y="51"/>
                      <a:pt x="22" y="45"/>
                    </a:cubicBezTo>
                    <a:cubicBezTo>
                      <a:pt x="22" y="37"/>
                      <a:pt x="21" y="17"/>
                      <a:pt x="20" y="16"/>
                    </a:cubicBezTo>
                    <a:cubicBezTo>
                      <a:pt x="20" y="11"/>
                      <a:pt x="16" y="1"/>
                      <a:pt x="11" y="0"/>
                    </a:cubicBezTo>
                    <a:cubicBezTo>
                      <a:pt x="11" y="0"/>
                      <a:pt x="10" y="0"/>
                      <a:pt x="10" y="0"/>
                    </a:cubicBezTo>
                    <a:cubicBezTo>
                      <a:pt x="5" y="0"/>
                      <a:pt x="0" y="5"/>
                      <a:pt x="0" y="10"/>
                    </a:cubicBezTo>
                    <a:cubicBezTo>
                      <a:pt x="0" y="55"/>
                      <a:pt x="0" y="55"/>
                      <a:pt x="0" y="55"/>
                    </a:cubicBezTo>
                    <a:cubicBezTo>
                      <a:pt x="6" y="57"/>
                      <a:pt x="6" y="57"/>
                      <a:pt x="6" y="57"/>
                    </a:cubicBezTo>
                    <a:cubicBezTo>
                      <a:pt x="10" y="59"/>
                      <a:pt x="11" y="60"/>
                      <a:pt x="12" y="71"/>
                    </a:cubicBezTo>
                    <a:cubicBezTo>
                      <a:pt x="14" y="79"/>
                      <a:pt x="14" y="79"/>
                      <a:pt x="14" y="79"/>
                    </a:cubicBezTo>
                    <a:cubicBezTo>
                      <a:pt x="18" y="82"/>
                      <a:pt x="18" y="82"/>
                      <a:pt x="18" y="82"/>
                    </a:cubicBezTo>
                    <a:cubicBezTo>
                      <a:pt x="29" y="88"/>
                      <a:pt x="38" y="105"/>
                      <a:pt x="38" y="121"/>
                    </a:cubicBezTo>
                    <a:cubicBezTo>
                      <a:pt x="38" y="126"/>
                      <a:pt x="43" y="131"/>
                      <a:pt x="48" y="131"/>
                    </a:cubicBezTo>
                    <a:cubicBezTo>
                      <a:pt x="54" y="131"/>
                      <a:pt x="58" y="126"/>
                      <a:pt x="58" y="121"/>
                    </a:cubicBezTo>
                    <a:close/>
                  </a:path>
                </a:pathLst>
              </a:custGeom>
              <a:solidFill>
                <a:srgbClr val="448E34"/>
              </a:solidFill>
              <a:ln w="9525">
                <a:noFill/>
                <a:round/>
                <a:headEnd/>
                <a:tailEnd/>
              </a:ln>
            </p:spPr>
            <p:txBody>
              <a:bodyPr/>
              <a:lstStyle/>
              <a:p>
                <a:endParaRPr lang="en-US"/>
              </a:p>
            </p:txBody>
          </p:sp>
          <p:sp>
            <p:nvSpPr>
              <p:cNvPr id="29275" name="Freeform 1446"/>
              <p:cNvSpPr>
                <a:spLocks/>
              </p:cNvSpPr>
              <p:nvPr/>
            </p:nvSpPr>
            <p:spPr bwMode="auto">
              <a:xfrm>
                <a:off x="1630" y="2183"/>
                <a:ext cx="121" cy="272"/>
              </a:xfrm>
              <a:custGeom>
                <a:avLst/>
                <a:gdLst>
                  <a:gd name="T0" fmla="*/ 393680 w 58"/>
                  <a:gd name="T1" fmla="*/ 776305 h 131"/>
                  <a:gd name="T2" fmla="*/ 218649 w 58"/>
                  <a:gd name="T3" fmla="*/ 430366 h 131"/>
                  <a:gd name="T4" fmla="*/ 149604 w 58"/>
                  <a:gd name="T5" fmla="*/ 296301 h 131"/>
                  <a:gd name="T6" fmla="*/ 137767 w 58"/>
                  <a:gd name="T7" fmla="*/ 109136 h 131"/>
                  <a:gd name="T8" fmla="*/ 75007 w 58"/>
                  <a:gd name="T9" fmla="*/ 5872 h 131"/>
                  <a:gd name="T10" fmla="*/ 69005 w 58"/>
                  <a:gd name="T11" fmla="*/ 0 h 131"/>
                  <a:gd name="T12" fmla="*/ 0 w 58"/>
                  <a:gd name="T13" fmla="*/ 65220 h 131"/>
                  <a:gd name="T14" fmla="*/ 0 w 58"/>
                  <a:gd name="T15" fmla="*/ 353029 h 131"/>
                  <a:gd name="T16" fmla="*/ 41977 w 58"/>
                  <a:gd name="T17" fmla="*/ 365217 h 131"/>
                  <a:gd name="T18" fmla="*/ 87573 w 58"/>
                  <a:gd name="T19" fmla="*/ 453837 h 131"/>
                  <a:gd name="T20" fmla="*/ 93731 w 58"/>
                  <a:gd name="T21" fmla="*/ 507770 h 131"/>
                  <a:gd name="T22" fmla="*/ 123483 w 58"/>
                  <a:gd name="T23" fmla="*/ 525726 h 131"/>
                  <a:gd name="T24" fmla="*/ 257611 w 58"/>
                  <a:gd name="T25" fmla="*/ 776305 h 131"/>
                  <a:gd name="T26" fmla="*/ 326450 w 58"/>
                  <a:gd name="T27" fmla="*/ 841522 h 131"/>
                  <a:gd name="T28" fmla="*/ 393680 w 58"/>
                  <a:gd name="T29" fmla="*/ 776305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1"/>
                  <a:gd name="T47" fmla="*/ 58 w 58"/>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1">
                    <a:moveTo>
                      <a:pt x="58" y="121"/>
                    </a:moveTo>
                    <a:cubicBezTo>
                      <a:pt x="58" y="99"/>
                      <a:pt x="48" y="78"/>
                      <a:pt x="32" y="67"/>
                    </a:cubicBezTo>
                    <a:cubicBezTo>
                      <a:pt x="31" y="59"/>
                      <a:pt x="29" y="51"/>
                      <a:pt x="22" y="46"/>
                    </a:cubicBezTo>
                    <a:cubicBezTo>
                      <a:pt x="22" y="37"/>
                      <a:pt x="21" y="17"/>
                      <a:pt x="20" y="17"/>
                    </a:cubicBezTo>
                    <a:cubicBezTo>
                      <a:pt x="20" y="11"/>
                      <a:pt x="16" y="1"/>
                      <a:pt x="11" y="1"/>
                    </a:cubicBezTo>
                    <a:cubicBezTo>
                      <a:pt x="11" y="0"/>
                      <a:pt x="10" y="0"/>
                      <a:pt x="10" y="0"/>
                    </a:cubicBezTo>
                    <a:cubicBezTo>
                      <a:pt x="5" y="0"/>
                      <a:pt x="0" y="5"/>
                      <a:pt x="0" y="10"/>
                    </a:cubicBezTo>
                    <a:cubicBezTo>
                      <a:pt x="0" y="55"/>
                      <a:pt x="0" y="55"/>
                      <a:pt x="0" y="55"/>
                    </a:cubicBezTo>
                    <a:cubicBezTo>
                      <a:pt x="6" y="57"/>
                      <a:pt x="6" y="57"/>
                      <a:pt x="6" y="57"/>
                    </a:cubicBezTo>
                    <a:cubicBezTo>
                      <a:pt x="10" y="59"/>
                      <a:pt x="11" y="60"/>
                      <a:pt x="13" y="71"/>
                    </a:cubicBezTo>
                    <a:cubicBezTo>
                      <a:pt x="14" y="79"/>
                      <a:pt x="14" y="79"/>
                      <a:pt x="14" y="79"/>
                    </a:cubicBezTo>
                    <a:cubicBezTo>
                      <a:pt x="18" y="82"/>
                      <a:pt x="18" y="82"/>
                      <a:pt x="18" y="82"/>
                    </a:cubicBezTo>
                    <a:cubicBezTo>
                      <a:pt x="29" y="88"/>
                      <a:pt x="38" y="105"/>
                      <a:pt x="38" y="121"/>
                    </a:cubicBezTo>
                    <a:cubicBezTo>
                      <a:pt x="38" y="126"/>
                      <a:pt x="43" y="131"/>
                      <a:pt x="48" y="131"/>
                    </a:cubicBezTo>
                    <a:cubicBezTo>
                      <a:pt x="54" y="131"/>
                      <a:pt x="58" y="126"/>
                      <a:pt x="58" y="121"/>
                    </a:cubicBezTo>
                    <a:close/>
                  </a:path>
                </a:pathLst>
              </a:custGeom>
              <a:solidFill>
                <a:srgbClr val="448E35"/>
              </a:solidFill>
              <a:ln w="9525">
                <a:noFill/>
                <a:round/>
                <a:headEnd/>
                <a:tailEnd/>
              </a:ln>
            </p:spPr>
            <p:txBody>
              <a:bodyPr/>
              <a:lstStyle/>
              <a:p>
                <a:endParaRPr lang="en-US"/>
              </a:p>
            </p:txBody>
          </p:sp>
          <p:sp>
            <p:nvSpPr>
              <p:cNvPr id="29276" name="Freeform 1447"/>
              <p:cNvSpPr>
                <a:spLocks/>
              </p:cNvSpPr>
              <p:nvPr/>
            </p:nvSpPr>
            <p:spPr bwMode="auto">
              <a:xfrm>
                <a:off x="1630" y="2183"/>
                <a:ext cx="121" cy="272"/>
              </a:xfrm>
              <a:custGeom>
                <a:avLst/>
                <a:gdLst>
                  <a:gd name="T0" fmla="*/ 393680 w 58"/>
                  <a:gd name="T1" fmla="*/ 776305 h 131"/>
                  <a:gd name="T2" fmla="*/ 218649 w 58"/>
                  <a:gd name="T3" fmla="*/ 430366 h 131"/>
                  <a:gd name="T4" fmla="*/ 149604 w 58"/>
                  <a:gd name="T5" fmla="*/ 296301 h 131"/>
                  <a:gd name="T6" fmla="*/ 137767 w 58"/>
                  <a:gd name="T7" fmla="*/ 109136 h 131"/>
                  <a:gd name="T8" fmla="*/ 75007 w 58"/>
                  <a:gd name="T9" fmla="*/ 5872 h 131"/>
                  <a:gd name="T10" fmla="*/ 69005 w 58"/>
                  <a:gd name="T11" fmla="*/ 0 h 131"/>
                  <a:gd name="T12" fmla="*/ 0 w 58"/>
                  <a:gd name="T13" fmla="*/ 65220 h 131"/>
                  <a:gd name="T14" fmla="*/ 0 w 58"/>
                  <a:gd name="T15" fmla="*/ 353029 h 131"/>
                  <a:gd name="T16" fmla="*/ 41977 w 58"/>
                  <a:gd name="T17" fmla="*/ 365217 h 131"/>
                  <a:gd name="T18" fmla="*/ 87573 w 58"/>
                  <a:gd name="T19" fmla="*/ 453837 h 131"/>
                  <a:gd name="T20" fmla="*/ 93731 w 58"/>
                  <a:gd name="T21" fmla="*/ 507770 h 131"/>
                  <a:gd name="T22" fmla="*/ 123483 w 58"/>
                  <a:gd name="T23" fmla="*/ 525726 h 131"/>
                  <a:gd name="T24" fmla="*/ 257611 w 58"/>
                  <a:gd name="T25" fmla="*/ 776305 h 131"/>
                  <a:gd name="T26" fmla="*/ 326450 w 58"/>
                  <a:gd name="T27" fmla="*/ 835650 h 131"/>
                  <a:gd name="T28" fmla="*/ 393680 w 58"/>
                  <a:gd name="T29" fmla="*/ 776305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1"/>
                  <a:gd name="T47" fmla="*/ 58 w 58"/>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1">
                    <a:moveTo>
                      <a:pt x="58" y="121"/>
                    </a:moveTo>
                    <a:cubicBezTo>
                      <a:pt x="58" y="99"/>
                      <a:pt x="48" y="78"/>
                      <a:pt x="32" y="67"/>
                    </a:cubicBezTo>
                    <a:cubicBezTo>
                      <a:pt x="31" y="59"/>
                      <a:pt x="29" y="51"/>
                      <a:pt x="22" y="46"/>
                    </a:cubicBezTo>
                    <a:cubicBezTo>
                      <a:pt x="22" y="37"/>
                      <a:pt x="21" y="18"/>
                      <a:pt x="20" y="17"/>
                    </a:cubicBezTo>
                    <a:cubicBezTo>
                      <a:pt x="20" y="11"/>
                      <a:pt x="16" y="1"/>
                      <a:pt x="11" y="1"/>
                    </a:cubicBezTo>
                    <a:cubicBezTo>
                      <a:pt x="11" y="0"/>
                      <a:pt x="10" y="0"/>
                      <a:pt x="10" y="0"/>
                    </a:cubicBezTo>
                    <a:cubicBezTo>
                      <a:pt x="5" y="0"/>
                      <a:pt x="0" y="5"/>
                      <a:pt x="0" y="10"/>
                    </a:cubicBezTo>
                    <a:cubicBezTo>
                      <a:pt x="0" y="55"/>
                      <a:pt x="0" y="55"/>
                      <a:pt x="0" y="55"/>
                    </a:cubicBezTo>
                    <a:cubicBezTo>
                      <a:pt x="6" y="57"/>
                      <a:pt x="6" y="57"/>
                      <a:pt x="6" y="57"/>
                    </a:cubicBezTo>
                    <a:cubicBezTo>
                      <a:pt x="10" y="59"/>
                      <a:pt x="11" y="60"/>
                      <a:pt x="13" y="71"/>
                    </a:cubicBezTo>
                    <a:cubicBezTo>
                      <a:pt x="14" y="79"/>
                      <a:pt x="14" y="79"/>
                      <a:pt x="14" y="79"/>
                    </a:cubicBezTo>
                    <a:cubicBezTo>
                      <a:pt x="18" y="82"/>
                      <a:pt x="18" y="82"/>
                      <a:pt x="18" y="82"/>
                    </a:cubicBezTo>
                    <a:cubicBezTo>
                      <a:pt x="29" y="88"/>
                      <a:pt x="38" y="105"/>
                      <a:pt x="38" y="121"/>
                    </a:cubicBezTo>
                    <a:cubicBezTo>
                      <a:pt x="38" y="126"/>
                      <a:pt x="43" y="131"/>
                      <a:pt x="48" y="130"/>
                    </a:cubicBezTo>
                    <a:cubicBezTo>
                      <a:pt x="54" y="130"/>
                      <a:pt x="58" y="126"/>
                      <a:pt x="58" y="121"/>
                    </a:cubicBezTo>
                    <a:close/>
                  </a:path>
                </a:pathLst>
              </a:custGeom>
              <a:solidFill>
                <a:srgbClr val="458E35"/>
              </a:solidFill>
              <a:ln w="9525">
                <a:noFill/>
                <a:round/>
                <a:headEnd/>
                <a:tailEnd/>
              </a:ln>
            </p:spPr>
            <p:txBody>
              <a:bodyPr/>
              <a:lstStyle/>
              <a:p>
                <a:endParaRPr lang="en-US"/>
              </a:p>
            </p:txBody>
          </p:sp>
          <p:sp>
            <p:nvSpPr>
              <p:cNvPr id="29277" name="Freeform 1448"/>
              <p:cNvSpPr>
                <a:spLocks/>
              </p:cNvSpPr>
              <p:nvPr/>
            </p:nvSpPr>
            <p:spPr bwMode="auto">
              <a:xfrm>
                <a:off x="1630" y="2183"/>
                <a:ext cx="121" cy="270"/>
              </a:xfrm>
              <a:custGeom>
                <a:avLst/>
                <a:gdLst>
                  <a:gd name="T0" fmla="*/ 393680 w 58"/>
                  <a:gd name="T1" fmla="*/ 778019 h 130"/>
                  <a:gd name="T2" fmla="*/ 218649 w 58"/>
                  <a:gd name="T3" fmla="*/ 431404 h 130"/>
                  <a:gd name="T4" fmla="*/ 149604 w 58"/>
                  <a:gd name="T5" fmla="*/ 297064 h 130"/>
                  <a:gd name="T6" fmla="*/ 137767 w 58"/>
                  <a:gd name="T7" fmla="*/ 109338 h 130"/>
                  <a:gd name="T8" fmla="*/ 75007 w 58"/>
                  <a:gd name="T9" fmla="*/ 5876 h 130"/>
                  <a:gd name="T10" fmla="*/ 69005 w 58"/>
                  <a:gd name="T11" fmla="*/ 0 h 130"/>
                  <a:gd name="T12" fmla="*/ 0 w 58"/>
                  <a:gd name="T13" fmla="*/ 65498 h 130"/>
                  <a:gd name="T14" fmla="*/ 0 w 58"/>
                  <a:gd name="T15" fmla="*/ 353870 h 130"/>
                  <a:gd name="T16" fmla="*/ 41977 w 58"/>
                  <a:gd name="T17" fmla="*/ 365933 h 130"/>
                  <a:gd name="T18" fmla="*/ 87573 w 58"/>
                  <a:gd name="T19" fmla="*/ 455245 h 130"/>
                  <a:gd name="T20" fmla="*/ 93731 w 58"/>
                  <a:gd name="T21" fmla="*/ 508962 h 130"/>
                  <a:gd name="T22" fmla="*/ 123483 w 58"/>
                  <a:gd name="T23" fmla="*/ 521488 h 130"/>
                  <a:gd name="T24" fmla="*/ 257611 w 58"/>
                  <a:gd name="T25" fmla="*/ 778019 h 130"/>
                  <a:gd name="T26" fmla="*/ 326450 w 58"/>
                  <a:gd name="T27" fmla="*/ 837885 h 130"/>
                  <a:gd name="T28" fmla="*/ 393680 w 58"/>
                  <a:gd name="T29" fmla="*/ 778019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1" y="60"/>
                      <a:pt x="29" y="51"/>
                      <a:pt x="22" y="46"/>
                    </a:cubicBezTo>
                    <a:cubicBezTo>
                      <a:pt x="22" y="37"/>
                      <a:pt x="21" y="18"/>
                      <a:pt x="20" y="17"/>
                    </a:cubicBezTo>
                    <a:cubicBezTo>
                      <a:pt x="20" y="12"/>
                      <a:pt x="16" y="1"/>
                      <a:pt x="11" y="1"/>
                    </a:cubicBezTo>
                    <a:cubicBezTo>
                      <a:pt x="11" y="0"/>
                      <a:pt x="10" y="0"/>
                      <a:pt x="10" y="0"/>
                    </a:cubicBezTo>
                    <a:cubicBezTo>
                      <a:pt x="5" y="0"/>
                      <a:pt x="0" y="5"/>
                      <a:pt x="0" y="10"/>
                    </a:cubicBezTo>
                    <a:cubicBezTo>
                      <a:pt x="0" y="55"/>
                      <a:pt x="0" y="55"/>
                      <a:pt x="0" y="55"/>
                    </a:cubicBezTo>
                    <a:cubicBezTo>
                      <a:pt x="6" y="57"/>
                      <a:pt x="6" y="57"/>
                      <a:pt x="6" y="57"/>
                    </a:cubicBezTo>
                    <a:cubicBezTo>
                      <a:pt x="10" y="59"/>
                      <a:pt x="11" y="60"/>
                      <a:pt x="13" y="71"/>
                    </a:cubicBezTo>
                    <a:cubicBezTo>
                      <a:pt x="14" y="79"/>
                      <a:pt x="14" y="79"/>
                      <a:pt x="14" y="79"/>
                    </a:cubicBezTo>
                    <a:cubicBezTo>
                      <a:pt x="18" y="81"/>
                      <a:pt x="18" y="81"/>
                      <a:pt x="18" y="81"/>
                    </a:cubicBezTo>
                    <a:cubicBezTo>
                      <a:pt x="29" y="88"/>
                      <a:pt x="38" y="105"/>
                      <a:pt x="38" y="121"/>
                    </a:cubicBezTo>
                    <a:cubicBezTo>
                      <a:pt x="38" y="126"/>
                      <a:pt x="43" y="130"/>
                      <a:pt x="48" y="130"/>
                    </a:cubicBezTo>
                    <a:cubicBezTo>
                      <a:pt x="54" y="130"/>
                      <a:pt x="58" y="126"/>
                      <a:pt x="58" y="121"/>
                    </a:cubicBezTo>
                    <a:close/>
                  </a:path>
                </a:pathLst>
              </a:custGeom>
              <a:solidFill>
                <a:srgbClr val="469036"/>
              </a:solidFill>
              <a:ln w="9525">
                <a:noFill/>
                <a:round/>
                <a:headEnd/>
                <a:tailEnd/>
              </a:ln>
            </p:spPr>
            <p:txBody>
              <a:bodyPr/>
              <a:lstStyle/>
              <a:p>
                <a:endParaRPr lang="en-US"/>
              </a:p>
            </p:txBody>
          </p:sp>
          <p:sp>
            <p:nvSpPr>
              <p:cNvPr id="29278" name="Freeform 1449"/>
              <p:cNvSpPr>
                <a:spLocks/>
              </p:cNvSpPr>
              <p:nvPr/>
            </p:nvSpPr>
            <p:spPr bwMode="auto">
              <a:xfrm>
                <a:off x="1630" y="2183"/>
                <a:ext cx="121" cy="270"/>
              </a:xfrm>
              <a:custGeom>
                <a:avLst/>
                <a:gdLst>
                  <a:gd name="T0" fmla="*/ 393680 w 58"/>
                  <a:gd name="T1" fmla="*/ 778019 h 130"/>
                  <a:gd name="T2" fmla="*/ 218649 w 58"/>
                  <a:gd name="T3" fmla="*/ 431404 h 130"/>
                  <a:gd name="T4" fmla="*/ 149604 w 58"/>
                  <a:gd name="T5" fmla="*/ 297064 h 130"/>
                  <a:gd name="T6" fmla="*/ 137767 w 58"/>
                  <a:gd name="T7" fmla="*/ 109338 h 130"/>
                  <a:gd name="T8" fmla="*/ 75007 w 58"/>
                  <a:gd name="T9" fmla="*/ 5876 h 130"/>
                  <a:gd name="T10" fmla="*/ 69005 w 58"/>
                  <a:gd name="T11" fmla="*/ 0 h 130"/>
                  <a:gd name="T12" fmla="*/ 0 w 58"/>
                  <a:gd name="T13" fmla="*/ 65498 h 130"/>
                  <a:gd name="T14" fmla="*/ 0 w 58"/>
                  <a:gd name="T15" fmla="*/ 353870 h 130"/>
                  <a:gd name="T16" fmla="*/ 41977 w 58"/>
                  <a:gd name="T17" fmla="*/ 365933 h 130"/>
                  <a:gd name="T18" fmla="*/ 87573 w 58"/>
                  <a:gd name="T19" fmla="*/ 455245 h 130"/>
                  <a:gd name="T20" fmla="*/ 93731 w 58"/>
                  <a:gd name="T21" fmla="*/ 508962 h 130"/>
                  <a:gd name="T22" fmla="*/ 123483 w 58"/>
                  <a:gd name="T23" fmla="*/ 521488 h 130"/>
                  <a:gd name="T24" fmla="*/ 257611 w 58"/>
                  <a:gd name="T25" fmla="*/ 778019 h 130"/>
                  <a:gd name="T26" fmla="*/ 326450 w 58"/>
                  <a:gd name="T27" fmla="*/ 837885 h 130"/>
                  <a:gd name="T28" fmla="*/ 393680 w 58"/>
                  <a:gd name="T29" fmla="*/ 778019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1" y="60"/>
                      <a:pt x="29" y="51"/>
                      <a:pt x="22" y="46"/>
                    </a:cubicBezTo>
                    <a:cubicBezTo>
                      <a:pt x="22" y="37"/>
                      <a:pt x="21" y="18"/>
                      <a:pt x="20" y="17"/>
                    </a:cubicBezTo>
                    <a:cubicBezTo>
                      <a:pt x="20" y="12"/>
                      <a:pt x="16" y="1"/>
                      <a:pt x="11" y="1"/>
                    </a:cubicBezTo>
                    <a:cubicBezTo>
                      <a:pt x="11" y="0"/>
                      <a:pt x="10" y="0"/>
                      <a:pt x="10" y="0"/>
                    </a:cubicBezTo>
                    <a:cubicBezTo>
                      <a:pt x="5" y="0"/>
                      <a:pt x="0" y="5"/>
                      <a:pt x="0" y="10"/>
                    </a:cubicBezTo>
                    <a:cubicBezTo>
                      <a:pt x="0" y="55"/>
                      <a:pt x="0" y="55"/>
                      <a:pt x="0" y="55"/>
                    </a:cubicBezTo>
                    <a:cubicBezTo>
                      <a:pt x="6" y="57"/>
                      <a:pt x="6" y="57"/>
                      <a:pt x="6" y="57"/>
                    </a:cubicBezTo>
                    <a:cubicBezTo>
                      <a:pt x="10" y="59"/>
                      <a:pt x="11" y="60"/>
                      <a:pt x="13" y="71"/>
                    </a:cubicBezTo>
                    <a:cubicBezTo>
                      <a:pt x="14" y="79"/>
                      <a:pt x="14" y="79"/>
                      <a:pt x="14" y="79"/>
                    </a:cubicBezTo>
                    <a:cubicBezTo>
                      <a:pt x="18" y="81"/>
                      <a:pt x="18" y="81"/>
                      <a:pt x="18" y="81"/>
                    </a:cubicBezTo>
                    <a:cubicBezTo>
                      <a:pt x="30" y="88"/>
                      <a:pt x="38" y="105"/>
                      <a:pt x="38" y="121"/>
                    </a:cubicBezTo>
                    <a:cubicBezTo>
                      <a:pt x="39" y="126"/>
                      <a:pt x="43" y="130"/>
                      <a:pt x="48" y="130"/>
                    </a:cubicBezTo>
                    <a:cubicBezTo>
                      <a:pt x="54" y="130"/>
                      <a:pt x="58" y="126"/>
                      <a:pt x="58" y="121"/>
                    </a:cubicBezTo>
                    <a:close/>
                  </a:path>
                </a:pathLst>
              </a:custGeom>
              <a:solidFill>
                <a:srgbClr val="479037"/>
              </a:solidFill>
              <a:ln w="9525">
                <a:noFill/>
                <a:round/>
                <a:headEnd/>
                <a:tailEnd/>
              </a:ln>
            </p:spPr>
            <p:txBody>
              <a:bodyPr/>
              <a:lstStyle/>
              <a:p>
                <a:endParaRPr lang="en-US"/>
              </a:p>
            </p:txBody>
          </p:sp>
          <p:sp>
            <p:nvSpPr>
              <p:cNvPr id="29279" name="Freeform 1450"/>
              <p:cNvSpPr>
                <a:spLocks/>
              </p:cNvSpPr>
              <p:nvPr/>
            </p:nvSpPr>
            <p:spPr bwMode="auto">
              <a:xfrm>
                <a:off x="1630" y="2183"/>
                <a:ext cx="121" cy="270"/>
              </a:xfrm>
              <a:custGeom>
                <a:avLst/>
                <a:gdLst>
                  <a:gd name="T0" fmla="*/ 393680 w 58"/>
                  <a:gd name="T1" fmla="*/ 778019 h 130"/>
                  <a:gd name="T2" fmla="*/ 218649 w 58"/>
                  <a:gd name="T3" fmla="*/ 431404 h 130"/>
                  <a:gd name="T4" fmla="*/ 149604 w 58"/>
                  <a:gd name="T5" fmla="*/ 297064 h 130"/>
                  <a:gd name="T6" fmla="*/ 137767 w 58"/>
                  <a:gd name="T7" fmla="*/ 109338 h 130"/>
                  <a:gd name="T8" fmla="*/ 75007 w 58"/>
                  <a:gd name="T9" fmla="*/ 5876 h 130"/>
                  <a:gd name="T10" fmla="*/ 69005 w 58"/>
                  <a:gd name="T11" fmla="*/ 0 h 130"/>
                  <a:gd name="T12" fmla="*/ 0 w 58"/>
                  <a:gd name="T13" fmla="*/ 65498 h 130"/>
                  <a:gd name="T14" fmla="*/ 0 w 58"/>
                  <a:gd name="T15" fmla="*/ 347932 h 130"/>
                  <a:gd name="T16" fmla="*/ 41977 w 58"/>
                  <a:gd name="T17" fmla="*/ 365933 h 130"/>
                  <a:gd name="T18" fmla="*/ 87573 w 58"/>
                  <a:gd name="T19" fmla="*/ 455245 h 130"/>
                  <a:gd name="T20" fmla="*/ 93731 w 58"/>
                  <a:gd name="T21" fmla="*/ 508962 h 130"/>
                  <a:gd name="T22" fmla="*/ 123483 w 58"/>
                  <a:gd name="T23" fmla="*/ 521488 h 130"/>
                  <a:gd name="T24" fmla="*/ 263974 w 58"/>
                  <a:gd name="T25" fmla="*/ 778019 h 130"/>
                  <a:gd name="T26" fmla="*/ 326450 w 58"/>
                  <a:gd name="T27" fmla="*/ 837885 h 130"/>
                  <a:gd name="T28" fmla="*/ 393680 w 58"/>
                  <a:gd name="T29" fmla="*/ 778019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1" y="60"/>
                      <a:pt x="29" y="52"/>
                      <a:pt x="22" y="46"/>
                    </a:cubicBezTo>
                    <a:cubicBezTo>
                      <a:pt x="22" y="37"/>
                      <a:pt x="21" y="18"/>
                      <a:pt x="20" y="17"/>
                    </a:cubicBezTo>
                    <a:cubicBezTo>
                      <a:pt x="20" y="12"/>
                      <a:pt x="16" y="1"/>
                      <a:pt x="11" y="1"/>
                    </a:cubicBezTo>
                    <a:cubicBezTo>
                      <a:pt x="11" y="0"/>
                      <a:pt x="11" y="0"/>
                      <a:pt x="10" y="0"/>
                    </a:cubicBezTo>
                    <a:cubicBezTo>
                      <a:pt x="5" y="0"/>
                      <a:pt x="0" y="5"/>
                      <a:pt x="0" y="10"/>
                    </a:cubicBezTo>
                    <a:cubicBezTo>
                      <a:pt x="0" y="54"/>
                      <a:pt x="0" y="54"/>
                      <a:pt x="0" y="54"/>
                    </a:cubicBezTo>
                    <a:cubicBezTo>
                      <a:pt x="6" y="57"/>
                      <a:pt x="6" y="57"/>
                      <a:pt x="6" y="57"/>
                    </a:cubicBezTo>
                    <a:cubicBezTo>
                      <a:pt x="10" y="59"/>
                      <a:pt x="11" y="60"/>
                      <a:pt x="13" y="71"/>
                    </a:cubicBezTo>
                    <a:cubicBezTo>
                      <a:pt x="14" y="79"/>
                      <a:pt x="14" y="79"/>
                      <a:pt x="14" y="79"/>
                    </a:cubicBezTo>
                    <a:cubicBezTo>
                      <a:pt x="18" y="81"/>
                      <a:pt x="18" y="81"/>
                      <a:pt x="18" y="81"/>
                    </a:cubicBezTo>
                    <a:cubicBezTo>
                      <a:pt x="30" y="88"/>
                      <a:pt x="38" y="105"/>
                      <a:pt x="39" y="121"/>
                    </a:cubicBezTo>
                    <a:cubicBezTo>
                      <a:pt x="39" y="126"/>
                      <a:pt x="43" y="130"/>
                      <a:pt x="48" y="130"/>
                    </a:cubicBezTo>
                    <a:cubicBezTo>
                      <a:pt x="54" y="130"/>
                      <a:pt x="58" y="126"/>
                      <a:pt x="58" y="121"/>
                    </a:cubicBezTo>
                    <a:close/>
                  </a:path>
                </a:pathLst>
              </a:custGeom>
              <a:solidFill>
                <a:srgbClr val="489037"/>
              </a:solidFill>
              <a:ln w="9525">
                <a:noFill/>
                <a:round/>
                <a:headEnd/>
                <a:tailEnd/>
              </a:ln>
            </p:spPr>
            <p:txBody>
              <a:bodyPr/>
              <a:lstStyle/>
              <a:p>
                <a:endParaRPr lang="en-US"/>
              </a:p>
            </p:txBody>
          </p:sp>
          <p:sp>
            <p:nvSpPr>
              <p:cNvPr id="29280" name="Freeform 1451"/>
              <p:cNvSpPr>
                <a:spLocks/>
              </p:cNvSpPr>
              <p:nvPr/>
            </p:nvSpPr>
            <p:spPr bwMode="auto">
              <a:xfrm>
                <a:off x="1630" y="2183"/>
                <a:ext cx="121" cy="270"/>
              </a:xfrm>
              <a:custGeom>
                <a:avLst/>
                <a:gdLst>
                  <a:gd name="T0" fmla="*/ 393680 w 58"/>
                  <a:gd name="T1" fmla="*/ 778019 h 130"/>
                  <a:gd name="T2" fmla="*/ 218649 w 58"/>
                  <a:gd name="T3" fmla="*/ 431404 h 130"/>
                  <a:gd name="T4" fmla="*/ 149604 w 58"/>
                  <a:gd name="T5" fmla="*/ 297064 h 130"/>
                  <a:gd name="T6" fmla="*/ 137767 w 58"/>
                  <a:gd name="T7" fmla="*/ 115005 h 130"/>
                  <a:gd name="T8" fmla="*/ 75007 w 58"/>
                  <a:gd name="T9" fmla="*/ 5876 h 130"/>
                  <a:gd name="T10" fmla="*/ 69005 w 58"/>
                  <a:gd name="T11" fmla="*/ 0 h 130"/>
                  <a:gd name="T12" fmla="*/ 0 w 58"/>
                  <a:gd name="T13" fmla="*/ 65498 h 130"/>
                  <a:gd name="T14" fmla="*/ 0 w 58"/>
                  <a:gd name="T15" fmla="*/ 347932 h 130"/>
                  <a:gd name="T16" fmla="*/ 41977 w 58"/>
                  <a:gd name="T17" fmla="*/ 365933 h 130"/>
                  <a:gd name="T18" fmla="*/ 87573 w 58"/>
                  <a:gd name="T19" fmla="*/ 455245 h 130"/>
                  <a:gd name="T20" fmla="*/ 93731 w 58"/>
                  <a:gd name="T21" fmla="*/ 508962 h 130"/>
                  <a:gd name="T22" fmla="*/ 123483 w 58"/>
                  <a:gd name="T23" fmla="*/ 521488 h 130"/>
                  <a:gd name="T24" fmla="*/ 263974 w 58"/>
                  <a:gd name="T25" fmla="*/ 778019 h 130"/>
                  <a:gd name="T26" fmla="*/ 326450 w 58"/>
                  <a:gd name="T27" fmla="*/ 837885 h 130"/>
                  <a:gd name="T28" fmla="*/ 393680 w 58"/>
                  <a:gd name="T29" fmla="*/ 778019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1" y="60"/>
                      <a:pt x="29" y="52"/>
                      <a:pt x="22" y="46"/>
                    </a:cubicBezTo>
                    <a:cubicBezTo>
                      <a:pt x="22" y="37"/>
                      <a:pt x="21" y="18"/>
                      <a:pt x="20" y="18"/>
                    </a:cubicBezTo>
                    <a:cubicBezTo>
                      <a:pt x="20" y="12"/>
                      <a:pt x="16" y="1"/>
                      <a:pt x="11" y="1"/>
                    </a:cubicBezTo>
                    <a:cubicBezTo>
                      <a:pt x="11" y="1"/>
                      <a:pt x="11" y="0"/>
                      <a:pt x="10" y="0"/>
                    </a:cubicBezTo>
                    <a:cubicBezTo>
                      <a:pt x="5" y="0"/>
                      <a:pt x="0" y="5"/>
                      <a:pt x="0" y="10"/>
                    </a:cubicBezTo>
                    <a:cubicBezTo>
                      <a:pt x="0" y="54"/>
                      <a:pt x="0" y="54"/>
                      <a:pt x="0" y="54"/>
                    </a:cubicBezTo>
                    <a:cubicBezTo>
                      <a:pt x="6" y="57"/>
                      <a:pt x="6" y="57"/>
                      <a:pt x="6" y="57"/>
                    </a:cubicBezTo>
                    <a:cubicBezTo>
                      <a:pt x="10" y="59"/>
                      <a:pt x="11" y="60"/>
                      <a:pt x="13" y="71"/>
                    </a:cubicBezTo>
                    <a:cubicBezTo>
                      <a:pt x="14" y="79"/>
                      <a:pt x="14" y="79"/>
                      <a:pt x="14" y="79"/>
                    </a:cubicBezTo>
                    <a:cubicBezTo>
                      <a:pt x="18" y="81"/>
                      <a:pt x="18" y="81"/>
                      <a:pt x="18" y="81"/>
                    </a:cubicBezTo>
                    <a:cubicBezTo>
                      <a:pt x="30" y="88"/>
                      <a:pt x="39" y="105"/>
                      <a:pt x="39" y="121"/>
                    </a:cubicBezTo>
                    <a:cubicBezTo>
                      <a:pt x="39" y="126"/>
                      <a:pt x="43" y="130"/>
                      <a:pt x="48" y="130"/>
                    </a:cubicBezTo>
                    <a:cubicBezTo>
                      <a:pt x="54" y="130"/>
                      <a:pt x="58" y="126"/>
                      <a:pt x="58" y="121"/>
                    </a:cubicBezTo>
                    <a:close/>
                  </a:path>
                </a:pathLst>
              </a:custGeom>
              <a:solidFill>
                <a:srgbClr val="489138"/>
              </a:solidFill>
              <a:ln w="9525">
                <a:noFill/>
                <a:round/>
                <a:headEnd/>
                <a:tailEnd/>
              </a:ln>
            </p:spPr>
            <p:txBody>
              <a:bodyPr/>
              <a:lstStyle/>
              <a:p>
                <a:endParaRPr lang="en-US"/>
              </a:p>
            </p:txBody>
          </p:sp>
          <p:sp>
            <p:nvSpPr>
              <p:cNvPr id="29281" name="Freeform 1452"/>
              <p:cNvSpPr>
                <a:spLocks/>
              </p:cNvSpPr>
              <p:nvPr/>
            </p:nvSpPr>
            <p:spPr bwMode="auto">
              <a:xfrm>
                <a:off x="1630" y="2183"/>
                <a:ext cx="121" cy="270"/>
              </a:xfrm>
              <a:custGeom>
                <a:avLst/>
                <a:gdLst>
                  <a:gd name="T0" fmla="*/ 393680 w 58"/>
                  <a:gd name="T1" fmla="*/ 778019 h 130"/>
                  <a:gd name="T2" fmla="*/ 218649 w 58"/>
                  <a:gd name="T3" fmla="*/ 431404 h 130"/>
                  <a:gd name="T4" fmla="*/ 149604 w 58"/>
                  <a:gd name="T5" fmla="*/ 297064 h 130"/>
                  <a:gd name="T6" fmla="*/ 137767 w 58"/>
                  <a:gd name="T7" fmla="*/ 115005 h 130"/>
                  <a:gd name="T8" fmla="*/ 75007 w 58"/>
                  <a:gd name="T9" fmla="*/ 5876 h 130"/>
                  <a:gd name="T10" fmla="*/ 69005 w 58"/>
                  <a:gd name="T11" fmla="*/ 0 h 130"/>
                  <a:gd name="T12" fmla="*/ 0 w 58"/>
                  <a:gd name="T13" fmla="*/ 65498 h 130"/>
                  <a:gd name="T14" fmla="*/ 0 w 58"/>
                  <a:gd name="T15" fmla="*/ 347932 h 130"/>
                  <a:gd name="T16" fmla="*/ 41977 w 58"/>
                  <a:gd name="T17" fmla="*/ 365933 h 130"/>
                  <a:gd name="T18" fmla="*/ 87573 w 58"/>
                  <a:gd name="T19" fmla="*/ 455245 h 130"/>
                  <a:gd name="T20" fmla="*/ 93731 w 58"/>
                  <a:gd name="T21" fmla="*/ 508962 h 130"/>
                  <a:gd name="T22" fmla="*/ 123483 w 58"/>
                  <a:gd name="T23" fmla="*/ 521488 h 130"/>
                  <a:gd name="T24" fmla="*/ 263974 w 58"/>
                  <a:gd name="T25" fmla="*/ 778019 h 130"/>
                  <a:gd name="T26" fmla="*/ 326450 w 58"/>
                  <a:gd name="T27" fmla="*/ 837885 h 130"/>
                  <a:gd name="T28" fmla="*/ 393680 w 58"/>
                  <a:gd name="T29" fmla="*/ 778019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1" y="60"/>
                      <a:pt x="29" y="52"/>
                      <a:pt x="22" y="46"/>
                    </a:cubicBezTo>
                    <a:cubicBezTo>
                      <a:pt x="22" y="38"/>
                      <a:pt x="21" y="19"/>
                      <a:pt x="20" y="18"/>
                    </a:cubicBezTo>
                    <a:cubicBezTo>
                      <a:pt x="20" y="13"/>
                      <a:pt x="16" y="1"/>
                      <a:pt x="11" y="1"/>
                    </a:cubicBezTo>
                    <a:cubicBezTo>
                      <a:pt x="11" y="1"/>
                      <a:pt x="11" y="0"/>
                      <a:pt x="10" y="0"/>
                    </a:cubicBezTo>
                    <a:cubicBezTo>
                      <a:pt x="5" y="0"/>
                      <a:pt x="0" y="5"/>
                      <a:pt x="0" y="10"/>
                    </a:cubicBezTo>
                    <a:cubicBezTo>
                      <a:pt x="0" y="54"/>
                      <a:pt x="0" y="54"/>
                      <a:pt x="0" y="54"/>
                    </a:cubicBezTo>
                    <a:cubicBezTo>
                      <a:pt x="6" y="57"/>
                      <a:pt x="6" y="57"/>
                      <a:pt x="6" y="57"/>
                    </a:cubicBezTo>
                    <a:cubicBezTo>
                      <a:pt x="10" y="59"/>
                      <a:pt x="11" y="60"/>
                      <a:pt x="13" y="71"/>
                    </a:cubicBezTo>
                    <a:cubicBezTo>
                      <a:pt x="14" y="79"/>
                      <a:pt x="14" y="79"/>
                      <a:pt x="14" y="79"/>
                    </a:cubicBezTo>
                    <a:cubicBezTo>
                      <a:pt x="18" y="81"/>
                      <a:pt x="18" y="81"/>
                      <a:pt x="18" y="81"/>
                    </a:cubicBezTo>
                    <a:cubicBezTo>
                      <a:pt x="30" y="88"/>
                      <a:pt x="39" y="105"/>
                      <a:pt x="39" y="121"/>
                    </a:cubicBezTo>
                    <a:cubicBezTo>
                      <a:pt x="39" y="126"/>
                      <a:pt x="43" y="130"/>
                      <a:pt x="48" y="130"/>
                    </a:cubicBezTo>
                    <a:cubicBezTo>
                      <a:pt x="54" y="130"/>
                      <a:pt x="58" y="126"/>
                      <a:pt x="58" y="121"/>
                    </a:cubicBezTo>
                    <a:close/>
                  </a:path>
                </a:pathLst>
              </a:custGeom>
              <a:solidFill>
                <a:srgbClr val="499138"/>
              </a:solidFill>
              <a:ln w="9525">
                <a:noFill/>
                <a:round/>
                <a:headEnd/>
                <a:tailEnd/>
              </a:ln>
            </p:spPr>
            <p:txBody>
              <a:bodyPr/>
              <a:lstStyle/>
              <a:p>
                <a:endParaRPr lang="en-US"/>
              </a:p>
            </p:txBody>
          </p:sp>
          <p:sp>
            <p:nvSpPr>
              <p:cNvPr id="29282" name="Freeform 1453"/>
              <p:cNvSpPr>
                <a:spLocks/>
              </p:cNvSpPr>
              <p:nvPr/>
            </p:nvSpPr>
            <p:spPr bwMode="auto">
              <a:xfrm>
                <a:off x="1630" y="2183"/>
                <a:ext cx="121" cy="270"/>
              </a:xfrm>
              <a:custGeom>
                <a:avLst/>
                <a:gdLst>
                  <a:gd name="T0" fmla="*/ 393680 w 58"/>
                  <a:gd name="T1" fmla="*/ 778019 h 130"/>
                  <a:gd name="T2" fmla="*/ 218649 w 58"/>
                  <a:gd name="T3" fmla="*/ 431404 h 130"/>
                  <a:gd name="T4" fmla="*/ 149604 w 58"/>
                  <a:gd name="T5" fmla="*/ 305063 h 130"/>
                  <a:gd name="T6" fmla="*/ 129505 w 58"/>
                  <a:gd name="T7" fmla="*/ 115005 h 130"/>
                  <a:gd name="T8" fmla="*/ 75007 w 58"/>
                  <a:gd name="T9" fmla="*/ 5876 h 130"/>
                  <a:gd name="T10" fmla="*/ 69005 w 58"/>
                  <a:gd name="T11" fmla="*/ 0 h 130"/>
                  <a:gd name="T12" fmla="*/ 6002 w 58"/>
                  <a:gd name="T13" fmla="*/ 65498 h 130"/>
                  <a:gd name="T14" fmla="*/ 0 w 58"/>
                  <a:gd name="T15" fmla="*/ 347932 h 130"/>
                  <a:gd name="T16" fmla="*/ 41977 w 58"/>
                  <a:gd name="T17" fmla="*/ 365933 h 130"/>
                  <a:gd name="T18" fmla="*/ 87573 w 58"/>
                  <a:gd name="T19" fmla="*/ 455245 h 130"/>
                  <a:gd name="T20" fmla="*/ 93731 w 58"/>
                  <a:gd name="T21" fmla="*/ 508962 h 130"/>
                  <a:gd name="T22" fmla="*/ 123483 w 58"/>
                  <a:gd name="T23" fmla="*/ 521488 h 130"/>
                  <a:gd name="T24" fmla="*/ 263974 w 58"/>
                  <a:gd name="T25" fmla="*/ 778019 h 130"/>
                  <a:gd name="T26" fmla="*/ 326450 w 58"/>
                  <a:gd name="T27" fmla="*/ 837885 h 130"/>
                  <a:gd name="T28" fmla="*/ 393680 w 58"/>
                  <a:gd name="T29" fmla="*/ 778019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1" y="60"/>
                      <a:pt x="29" y="52"/>
                      <a:pt x="22" y="47"/>
                    </a:cubicBezTo>
                    <a:cubicBezTo>
                      <a:pt x="22" y="38"/>
                      <a:pt x="21" y="19"/>
                      <a:pt x="19" y="18"/>
                    </a:cubicBezTo>
                    <a:cubicBezTo>
                      <a:pt x="19" y="13"/>
                      <a:pt x="16" y="1"/>
                      <a:pt x="11" y="1"/>
                    </a:cubicBezTo>
                    <a:cubicBezTo>
                      <a:pt x="11" y="1"/>
                      <a:pt x="11" y="0"/>
                      <a:pt x="10" y="0"/>
                    </a:cubicBezTo>
                    <a:cubicBezTo>
                      <a:pt x="5" y="0"/>
                      <a:pt x="1" y="5"/>
                      <a:pt x="1" y="10"/>
                    </a:cubicBezTo>
                    <a:cubicBezTo>
                      <a:pt x="0" y="54"/>
                      <a:pt x="0" y="54"/>
                      <a:pt x="0" y="54"/>
                    </a:cubicBezTo>
                    <a:cubicBezTo>
                      <a:pt x="6" y="57"/>
                      <a:pt x="6" y="57"/>
                      <a:pt x="6" y="57"/>
                    </a:cubicBezTo>
                    <a:cubicBezTo>
                      <a:pt x="10" y="59"/>
                      <a:pt x="11" y="60"/>
                      <a:pt x="13" y="71"/>
                    </a:cubicBezTo>
                    <a:cubicBezTo>
                      <a:pt x="14" y="79"/>
                      <a:pt x="14" y="79"/>
                      <a:pt x="14" y="79"/>
                    </a:cubicBezTo>
                    <a:cubicBezTo>
                      <a:pt x="18" y="81"/>
                      <a:pt x="18" y="81"/>
                      <a:pt x="18" y="81"/>
                    </a:cubicBezTo>
                    <a:cubicBezTo>
                      <a:pt x="30" y="88"/>
                      <a:pt x="39" y="105"/>
                      <a:pt x="39" y="121"/>
                    </a:cubicBezTo>
                    <a:cubicBezTo>
                      <a:pt x="39" y="126"/>
                      <a:pt x="43" y="130"/>
                      <a:pt x="48" y="130"/>
                    </a:cubicBezTo>
                    <a:cubicBezTo>
                      <a:pt x="54" y="130"/>
                      <a:pt x="58" y="126"/>
                      <a:pt x="58" y="121"/>
                    </a:cubicBezTo>
                    <a:close/>
                  </a:path>
                </a:pathLst>
              </a:custGeom>
              <a:solidFill>
                <a:srgbClr val="4A9239"/>
              </a:solidFill>
              <a:ln w="9525">
                <a:noFill/>
                <a:round/>
                <a:headEnd/>
                <a:tailEnd/>
              </a:ln>
            </p:spPr>
            <p:txBody>
              <a:bodyPr/>
              <a:lstStyle/>
              <a:p>
                <a:endParaRPr lang="en-US"/>
              </a:p>
            </p:txBody>
          </p:sp>
          <p:sp>
            <p:nvSpPr>
              <p:cNvPr id="29283" name="Freeform 1454"/>
              <p:cNvSpPr>
                <a:spLocks/>
              </p:cNvSpPr>
              <p:nvPr/>
            </p:nvSpPr>
            <p:spPr bwMode="auto">
              <a:xfrm>
                <a:off x="1630" y="2183"/>
                <a:ext cx="121" cy="270"/>
              </a:xfrm>
              <a:custGeom>
                <a:avLst/>
                <a:gdLst>
                  <a:gd name="T0" fmla="*/ 393680 w 58"/>
                  <a:gd name="T1" fmla="*/ 778019 h 130"/>
                  <a:gd name="T2" fmla="*/ 218649 w 58"/>
                  <a:gd name="T3" fmla="*/ 431404 h 130"/>
                  <a:gd name="T4" fmla="*/ 149604 w 58"/>
                  <a:gd name="T5" fmla="*/ 305063 h 130"/>
                  <a:gd name="T6" fmla="*/ 129505 w 58"/>
                  <a:gd name="T7" fmla="*/ 115005 h 130"/>
                  <a:gd name="T8" fmla="*/ 75007 w 58"/>
                  <a:gd name="T9" fmla="*/ 5876 h 130"/>
                  <a:gd name="T10" fmla="*/ 69005 w 58"/>
                  <a:gd name="T11" fmla="*/ 0 h 130"/>
                  <a:gd name="T12" fmla="*/ 6002 w 58"/>
                  <a:gd name="T13" fmla="*/ 65498 h 130"/>
                  <a:gd name="T14" fmla="*/ 0 w 58"/>
                  <a:gd name="T15" fmla="*/ 347932 h 130"/>
                  <a:gd name="T16" fmla="*/ 41977 w 58"/>
                  <a:gd name="T17" fmla="*/ 365933 h 130"/>
                  <a:gd name="T18" fmla="*/ 87573 w 58"/>
                  <a:gd name="T19" fmla="*/ 455245 h 130"/>
                  <a:gd name="T20" fmla="*/ 93731 w 58"/>
                  <a:gd name="T21" fmla="*/ 508962 h 130"/>
                  <a:gd name="T22" fmla="*/ 123483 w 58"/>
                  <a:gd name="T23" fmla="*/ 521488 h 130"/>
                  <a:gd name="T24" fmla="*/ 263974 w 58"/>
                  <a:gd name="T25" fmla="*/ 778019 h 130"/>
                  <a:gd name="T26" fmla="*/ 326450 w 58"/>
                  <a:gd name="T27" fmla="*/ 837885 h 130"/>
                  <a:gd name="T28" fmla="*/ 393680 w 58"/>
                  <a:gd name="T29" fmla="*/ 778019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0" y="60"/>
                      <a:pt x="29" y="52"/>
                      <a:pt x="22" y="47"/>
                    </a:cubicBezTo>
                    <a:cubicBezTo>
                      <a:pt x="22" y="38"/>
                      <a:pt x="21" y="19"/>
                      <a:pt x="19" y="18"/>
                    </a:cubicBezTo>
                    <a:cubicBezTo>
                      <a:pt x="19" y="13"/>
                      <a:pt x="16" y="1"/>
                      <a:pt x="11" y="1"/>
                    </a:cubicBezTo>
                    <a:cubicBezTo>
                      <a:pt x="11" y="1"/>
                      <a:pt x="11" y="0"/>
                      <a:pt x="10" y="0"/>
                    </a:cubicBezTo>
                    <a:cubicBezTo>
                      <a:pt x="5" y="0"/>
                      <a:pt x="1" y="5"/>
                      <a:pt x="1" y="10"/>
                    </a:cubicBezTo>
                    <a:cubicBezTo>
                      <a:pt x="0" y="54"/>
                      <a:pt x="0" y="54"/>
                      <a:pt x="0" y="54"/>
                    </a:cubicBezTo>
                    <a:cubicBezTo>
                      <a:pt x="6" y="57"/>
                      <a:pt x="6" y="57"/>
                      <a:pt x="6" y="57"/>
                    </a:cubicBezTo>
                    <a:cubicBezTo>
                      <a:pt x="10" y="59"/>
                      <a:pt x="11" y="60"/>
                      <a:pt x="13" y="71"/>
                    </a:cubicBezTo>
                    <a:cubicBezTo>
                      <a:pt x="14" y="79"/>
                      <a:pt x="14" y="79"/>
                      <a:pt x="14" y="79"/>
                    </a:cubicBezTo>
                    <a:cubicBezTo>
                      <a:pt x="18" y="81"/>
                      <a:pt x="18" y="81"/>
                      <a:pt x="18" y="81"/>
                    </a:cubicBezTo>
                    <a:cubicBezTo>
                      <a:pt x="30" y="88"/>
                      <a:pt x="39" y="105"/>
                      <a:pt x="39" y="121"/>
                    </a:cubicBezTo>
                    <a:cubicBezTo>
                      <a:pt x="39" y="126"/>
                      <a:pt x="43" y="130"/>
                      <a:pt x="48" y="130"/>
                    </a:cubicBezTo>
                    <a:cubicBezTo>
                      <a:pt x="54" y="130"/>
                      <a:pt x="58" y="126"/>
                      <a:pt x="58" y="121"/>
                    </a:cubicBezTo>
                    <a:close/>
                  </a:path>
                </a:pathLst>
              </a:custGeom>
              <a:solidFill>
                <a:srgbClr val="4B933A"/>
              </a:solidFill>
              <a:ln w="9525">
                <a:noFill/>
                <a:round/>
                <a:headEnd/>
                <a:tailEnd/>
              </a:ln>
            </p:spPr>
            <p:txBody>
              <a:bodyPr/>
              <a:lstStyle/>
              <a:p>
                <a:endParaRPr lang="en-US"/>
              </a:p>
            </p:txBody>
          </p:sp>
          <p:sp>
            <p:nvSpPr>
              <p:cNvPr id="29284" name="Freeform 1455"/>
              <p:cNvSpPr>
                <a:spLocks/>
              </p:cNvSpPr>
              <p:nvPr/>
            </p:nvSpPr>
            <p:spPr bwMode="auto">
              <a:xfrm>
                <a:off x="1630" y="2183"/>
                <a:ext cx="121" cy="270"/>
              </a:xfrm>
              <a:custGeom>
                <a:avLst/>
                <a:gdLst>
                  <a:gd name="T0" fmla="*/ 393680 w 58"/>
                  <a:gd name="T1" fmla="*/ 778019 h 130"/>
                  <a:gd name="T2" fmla="*/ 218649 w 58"/>
                  <a:gd name="T3" fmla="*/ 431404 h 130"/>
                  <a:gd name="T4" fmla="*/ 149604 w 58"/>
                  <a:gd name="T5" fmla="*/ 305063 h 130"/>
                  <a:gd name="T6" fmla="*/ 129505 w 58"/>
                  <a:gd name="T7" fmla="*/ 115005 h 130"/>
                  <a:gd name="T8" fmla="*/ 75007 w 58"/>
                  <a:gd name="T9" fmla="*/ 5876 h 130"/>
                  <a:gd name="T10" fmla="*/ 69005 w 58"/>
                  <a:gd name="T11" fmla="*/ 0 h 130"/>
                  <a:gd name="T12" fmla="*/ 6002 w 58"/>
                  <a:gd name="T13" fmla="*/ 65498 h 130"/>
                  <a:gd name="T14" fmla="*/ 0 w 58"/>
                  <a:gd name="T15" fmla="*/ 347932 h 130"/>
                  <a:gd name="T16" fmla="*/ 41977 w 58"/>
                  <a:gd name="T17" fmla="*/ 365933 h 130"/>
                  <a:gd name="T18" fmla="*/ 87573 w 58"/>
                  <a:gd name="T19" fmla="*/ 455245 h 130"/>
                  <a:gd name="T20" fmla="*/ 93731 w 58"/>
                  <a:gd name="T21" fmla="*/ 508962 h 130"/>
                  <a:gd name="T22" fmla="*/ 123483 w 58"/>
                  <a:gd name="T23" fmla="*/ 521488 h 130"/>
                  <a:gd name="T24" fmla="*/ 263974 w 58"/>
                  <a:gd name="T25" fmla="*/ 778019 h 130"/>
                  <a:gd name="T26" fmla="*/ 326450 w 58"/>
                  <a:gd name="T27" fmla="*/ 837885 h 130"/>
                  <a:gd name="T28" fmla="*/ 393680 w 58"/>
                  <a:gd name="T29" fmla="*/ 778019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0" y="60"/>
                      <a:pt x="29" y="52"/>
                      <a:pt x="22" y="47"/>
                    </a:cubicBezTo>
                    <a:cubicBezTo>
                      <a:pt x="22" y="38"/>
                      <a:pt x="21" y="19"/>
                      <a:pt x="19" y="18"/>
                    </a:cubicBezTo>
                    <a:cubicBezTo>
                      <a:pt x="19" y="13"/>
                      <a:pt x="16" y="1"/>
                      <a:pt x="11" y="1"/>
                    </a:cubicBezTo>
                    <a:cubicBezTo>
                      <a:pt x="11" y="1"/>
                      <a:pt x="11" y="0"/>
                      <a:pt x="10" y="0"/>
                    </a:cubicBezTo>
                    <a:cubicBezTo>
                      <a:pt x="5" y="0"/>
                      <a:pt x="1" y="5"/>
                      <a:pt x="1" y="10"/>
                    </a:cubicBezTo>
                    <a:cubicBezTo>
                      <a:pt x="0" y="54"/>
                      <a:pt x="0" y="54"/>
                      <a:pt x="0" y="54"/>
                    </a:cubicBezTo>
                    <a:cubicBezTo>
                      <a:pt x="6" y="57"/>
                      <a:pt x="6" y="57"/>
                      <a:pt x="6" y="57"/>
                    </a:cubicBezTo>
                    <a:cubicBezTo>
                      <a:pt x="10" y="59"/>
                      <a:pt x="11" y="60"/>
                      <a:pt x="13" y="71"/>
                    </a:cubicBezTo>
                    <a:cubicBezTo>
                      <a:pt x="14" y="79"/>
                      <a:pt x="14" y="79"/>
                      <a:pt x="14" y="79"/>
                    </a:cubicBezTo>
                    <a:cubicBezTo>
                      <a:pt x="18" y="81"/>
                      <a:pt x="18" y="81"/>
                      <a:pt x="18" y="81"/>
                    </a:cubicBezTo>
                    <a:cubicBezTo>
                      <a:pt x="30" y="87"/>
                      <a:pt x="39" y="105"/>
                      <a:pt x="39" y="121"/>
                    </a:cubicBezTo>
                    <a:cubicBezTo>
                      <a:pt x="39" y="126"/>
                      <a:pt x="43" y="130"/>
                      <a:pt x="48" y="130"/>
                    </a:cubicBezTo>
                    <a:cubicBezTo>
                      <a:pt x="54" y="130"/>
                      <a:pt x="58" y="126"/>
                      <a:pt x="58" y="121"/>
                    </a:cubicBezTo>
                    <a:close/>
                  </a:path>
                </a:pathLst>
              </a:custGeom>
              <a:solidFill>
                <a:srgbClr val="4C933A"/>
              </a:solidFill>
              <a:ln w="9525">
                <a:noFill/>
                <a:round/>
                <a:headEnd/>
                <a:tailEnd/>
              </a:ln>
            </p:spPr>
            <p:txBody>
              <a:bodyPr/>
              <a:lstStyle/>
              <a:p>
                <a:endParaRPr lang="en-US"/>
              </a:p>
            </p:txBody>
          </p:sp>
          <p:sp>
            <p:nvSpPr>
              <p:cNvPr id="29285" name="Freeform 1456"/>
              <p:cNvSpPr>
                <a:spLocks/>
              </p:cNvSpPr>
              <p:nvPr/>
            </p:nvSpPr>
            <p:spPr bwMode="auto">
              <a:xfrm>
                <a:off x="1630" y="2183"/>
                <a:ext cx="121" cy="270"/>
              </a:xfrm>
              <a:custGeom>
                <a:avLst/>
                <a:gdLst>
                  <a:gd name="T0" fmla="*/ 393680 w 58"/>
                  <a:gd name="T1" fmla="*/ 778019 h 130"/>
                  <a:gd name="T2" fmla="*/ 218649 w 58"/>
                  <a:gd name="T3" fmla="*/ 431404 h 130"/>
                  <a:gd name="T4" fmla="*/ 149604 w 58"/>
                  <a:gd name="T5" fmla="*/ 305063 h 130"/>
                  <a:gd name="T6" fmla="*/ 129505 w 58"/>
                  <a:gd name="T7" fmla="*/ 120894 h 130"/>
                  <a:gd name="T8" fmla="*/ 75007 w 58"/>
                  <a:gd name="T9" fmla="*/ 5876 h 130"/>
                  <a:gd name="T10" fmla="*/ 69005 w 58"/>
                  <a:gd name="T11" fmla="*/ 0 h 130"/>
                  <a:gd name="T12" fmla="*/ 6002 w 58"/>
                  <a:gd name="T13" fmla="*/ 65498 h 130"/>
                  <a:gd name="T14" fmla="*/ 0 w 58"/>
                  <a:gd name="T15" fmla="*/ 347932 h 130"/>
                  <a:gd name="T16" fmla="*/ 41977 w 58"/>
                  <a:gd name="T17" fmla="*/ 365933 h 130"/>
                  <a:gd name="T18" fmla="*/ 87573 w 58"/>
                  <a:gd name="T19" fmla="*/ 455245 h 130"/>
                  <a:gd name="T20" fmla="*/ 93731 w 58"/>
                  <a:gd name="T21" fmla="*/ 508962 h 130"/>
                  <a:gd name="T22" fmla="*/ 123483 w 58"/>
                  <a:gd name="T23" fmla="*/ 521488 h 130"/>
                  <a:gd name="T24" fmla="*/ 263974 w 58"/>
                  <a:gd name="T25" fmla="*/ 778019 h 130"/>
                  <a:gd name="T26" fmla="*/ 326450 w 58"/>
                  <a:gd name="T27" fmla="*/ 837885 h 130"/>
                  <a:gd name="T28" fmla="*/ 393680 w 58"/>
                  <a:gd name="T29" fmla="*/ 778019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0" y="60"/>
                      <a:pt x="29" y="52"/>
                      <a:pt x="22" y="47"/>
                    </a:cubicBezTo>
                    <a:cubicBezTo>
                      <a:pt x="22" y="38"/>
                      <a:pt x="21" y="20"/>
                      <a:pt x="19" y="19"/>
                    </a:cubicBezTo>
                    <a:cubicBezTo>
                      <a:pt x="19" y="13"/>
                      <a:pt x="16" y="1"/>
                      <a:pt x="11" y="1"/>
                    </a:cubicBezTo>
                    <a:cubicBezTo>
                      <a:pt x="11" y="1"/>
                      <a:pt x="11" y="0"/>
                      <a:pt x="10" y="0"/>
                    </a:cubicBezTo>
                    <a:cubicBezTo>
                      <a:pt x="5" y="0"/>
                      <a:pt x="1" y="5"/>
                      <a:pt x="1" y="10"/>
                    </a:cubicBezTo>
                    <a:cubicBezTo>
                      <a:pt x="0" y="54"/>
                      <a:pt x="0" y="54"/>
                      <a:pt x="0" y="54"/>
                    </a:cubicBezTo>
                    <a:cubicBezTo>
                      <a:pt x="6" y="57"/>
                      <a:pt x="6" y="57"/>
                      <a:pt x="6" y="57"/>
                    </a:cubicBezTo>
                    <a:cubicBezTo>
                      <a:pt x="10" y="59"/>
                      <a:pt x="11" y="60"/>
                      <a:pt x="13" y="71"/>
                    </a:cubicBezTo>
                    <a:cubicBezTo>
                      <a:pt x="14" y="79"/>
                      <a:pt x="14" y="79"/>
                      <a:pt x="14" y="79"/>
                    </a:cubicBezTo>
                    <a:cubicBezTo>
                      <a:pt x="18" y="81"/>
                      <a:pt x="18" y="81"/>
                      <a:pt x="18" y="81"/>
                    </a:cubicBezTo>
                    <a:cubicBezTo>
                      <a:pt x="30" y="87"/>
                      <a:pt x="39" y="105"/>
                      <a:pt x="39" y="121"/>
                    </a:cubicBezTo>
                    <a:cubicBezTo>
                      <a:pt x="39" y="126"/>
                      <a:pt x="43" y="130"/>
                      <a:pt x="48" y="130"/>
                    </a:cubicBezTo>
                    <a:cubicBezTo>
                      <a:pt x="54" y="130"/>
                      <a:pt x="58" y="126"/>
                      <a:pt x="58" y="121"/>
                    </a:cubicBezTo>
                    <a:close/>
                  </a:path>
                </a:pathLst>
              </a:custGeom>
              <a:solidFill>
                <a:srgbClr val="4D933B"/>
              </a:solidFill>
              <a:ln w="9525">
                <a:noFill/>
                <a:round/>
                <a:headEnd/>
                <a:tailEnd/>
              </a:ln>
            </p:spPr>
            <p:txBody>
              <a:bodyPr/>
              <a:lstStyle/>
              <a:p>
                <a:endParaRPr lang="en-US"/>
              </a:p>
            </p:txBody>
          </p:sp>
          <p:sp>
            <p:nvSpPr>
              <p:cNvPr id="29286" name="Freeform 1457"/>
              <p:cNvSpPr>
                <a:spLocks/>
              </p:cNvSpPr>
              <p:nvPr/>
            </p:nvSpPr>
            <p:spPr bwMode="auto">
              <a:xfrm>
                <a:off x="1630" y="2183"/>
                <a:ext cx="121" cy="270"/>
              </a:xfrm>
              <a:custGeom>
                <a:avLst/>
                <a:gdLst>
                  <a:gd name="T0" fmla="*/ 393680 w 58"/>
                  <a:gd name="T1" fmla="*/ 778019 h 130"/>
                  <a:gd name="T2" fmla="*/ 218649 w 58"/>
                  <a:gd name="T3" fmla="*/ 431404 h 130"/>
                  <a:gd name="T4" fmla="*/ 149604 w 58"/>
                  <a:gd name="T5" fmla="*/ 305063 h 130"/>
                  <a:gd name="T6" fmla="*/ 129505 w 58"/>
                  <a:gd name="T7" fmla="*/ 120894 h 130"/>
                  <a:gd name="T8" fmla="*/ 75007 w 58"/>
                  <a:gd name="T9" fmla="*/ 5876 h 130"/>
                  <a:gd name="T10" fmla="*/ 69005 w 58"/>
                  <a:gd name="T11" fmla="*/ 5876 h 130"/>
                  <a:gd name="T12" fmla="*/ 6002 w 58"/>
                  <a:gd name="T13" fmla="*/ 65498 h 130"/>
                  <a:gd name="T14" fmla="*/ 0 w 58"/>
                  <a:gd name="T15" fmla="*/ 347932 h 130"/>
                  <a:gd name="T16" fmla="*/ 41977 w 58"/>
                  <a:gd name="T17" fmla="*/ 365933 h 130"/>
                  <a:gd name="T18" fmla="*/ 87573 w 58"/>
                  <a:gd name="T19" fmla="*/ 455245 h 130"/>
                  <a:gd name="T20" fmla="*/ 93731 w 58"/>
                  <a:gd name="T21" fmla="*/ 508962 h 130"/>
                  <a:gd name="T22" fmla="*/ 123483 w 58"/>
                  <a:gd name="T23" fmla="*/ 521488 h 130"/>
                  <a:gd name="T24" fmla="*/ 263974 w 58"/>
                  <a:gd name="T25" fmla="*/ 778019 h 130"/>
                  <a:gd name="T26" fmla="*/ 326450 w 58"/>
                  <a:gd name="T27" fmla="*/ 837885 h 130"/>
                  <a:gd name="T28" fmla="*/ 393680 w 58"/>
                  <a:gd name="T29" fmla="*/ 778019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0" y="60"/>
                      <a:pt x="29" y="52"/>
                      <a:pt x="22" y="47"/>
                    </a:cubicBezTo>
                    <a:cubicBezTo>
                      <a:pt x="22" y="38"/>
                      <a:pt x="21" y="20"/>
                      <a:pt x="19" y="19"/>
                    </a:cubicBezTo>
                    <a:cubicBezTo>
                      <a:pt x="19" y="14"/>
                      <a:pt x="16" y="1"/>
                      <a:pt x="11" y="1"/>
                    </a:cubicBezTo>
                    <a:cubicBezTo>
                      <a:pt x="11" y="1"/>
                      <a:pt x="11" y="1"/>
                      <a:pt x="10" y="1"/>
                    </a:cubicBezTo>
                    <a:cubicBezTo>
                      <a:pt x="5" y="0"/>
                      <a:pt x="1" y="5"/>
                      <a:pt x="1" y="10"/>
                    </a:cubicBezTo>
                    <a:cubicBezTo>
                      <a:pt x="0" y="54"/>
                      <a:pt x="0" y="54"/>
                      <a:pt x="0" y="54"/>
                    </a:cubicBezTo>
                    <a:cubicBezTo>
                      <a:pt x="6" y="57"/>
                      <a:pt x="6" y="57"/>
                      <a:pt x="6" y="57"/>
                    </a:cubicBezTo>
                    <a:cubicBezTo>
                      <a:pt x="10" y="58"/>
                      <a:pt x="11" y="60"/>
                      <a:pt x="13" y="71"/>
                    </a:cubicBezTo>
                    <a:cubicBezTo>
                      <a:pt x="14" y="79"/>
                      <a:pt x="14" y="79"/>
                      <a:pt x="14" y="79"/>
                    </a:cubicBezTo>
                    <a:cubicBezTo>
                      <a:pt x="18" y="81"/>
                      <a:pt x="18" y="81"/>
                      <a:pt x="18" y="81"/>
                    </a:cubicBezTo>
                    <a:cubicBezTo>
                      <a:pt x="30" y="87"/>
                      <a:pt x="39" y="105"/>
                      <a:pt x="39" y="121"/>
                    </a:cubicBezTo>
                    <a:cubicBezTo>
                      <a:pt x="39" y="126"/>
                      <a:pt x="43" y="130"/>
                      <a:pt x="48" y="130"/>
                    </a:cubicBezTo>
                    <a:cubicBezTo>
                      <a:pt x="54" y="130"/>
                      <a:pt x="58" y="126"/>
                      <a:pt x="58" y="121"/>
                    </a:cubicBezTo>
                    <a:close/>
                  </a:path>
                </a:pathLst>
              </a:custGeom>
              <a:solidFill>
                <a:srgbClr val="4D933B"/>
              </a:solidFill>
              <a:ln w="9525">
                <a:noFill/>
                <a:round/>
                <a:headEnd/>
                <a:tailEnd/>
              </a:ln>
            </p:spPr>
            <p:txBody>
              <a:bodyPr/>
              <a:lstStyle/>
              <a:p>
                <a:endParaRPr lang="en-US"/>
              </a:p>
            </p:txBody>
          </p:sp>
          <p:sp>
            <p:nvSpPr>
              <p:cNvPr id="29287" name="Freeform 1458"/>
              <p:cNvSpPr>
                <a:spLocks/>
              </p:cNvSpPr>
              <p:nvPr/>
            </p:nvSpPr>
            <p:spPr bwMode="auto">
              <a:xfrm>
                <a:off x="1630" y="2183"/>
                <a:ext cx="121" cy="270"/>
              </a:xfrm>
              <a:custGeom>
                <a:avLst/>
                <a:gdLst>
                  <a:gd name="T0" fmla="*/ 393680 w 58"/>
                  <a:gd name="T1" fmla="*/ 778019 h 130"/>
                  <a:gd name="T2" fmla="*/ 218649 w 58"/>
                  <a:gd name="T3" fmla="*/ 431404 h 130"/>
                  <a:gd name="T4" fmla="*/ 149604 w 58"/>
                  <a:gd name="T5" fmla="*/ 305063 h 130"/>
                  <a:gd name="T6" fmla="*/ 129505 w 58"/>
                  <a:gd name="T7" fmla="*/ 120894 h 130"/>
                  <a:gd name="T8" fmla="*/ 75007 w 58"/>
                  <a:gd name="T9" fmla="*/ 5876 h 130"/>
                  <a:gd name="T10" fmla="*/ 69005 w 58"/>
                  <a:gd name="T11" fmla="*/ 5876 h 130"/>
                  <a:gd name="T12" fmla="*/ 6002 w 58"/>
                  <a:gd name="T13" fmla="*/ 65498 h 130"/>
                  <a:gd name="T14" fmla="*/ 0 w 58"/>
                  <a:gd name="T15" fmla="*/ 347932 h 130"/>
                  <a:gd name="T16" fmla="*/ 41977 w 58"/>
                  <a:gd name="T17" fmla="*/ 365933 h 130"/>
                  <a:gd name="T18" fmla="*/ 87573 w 58"/>
                  <a:gd name="T19" fmla="*/ 455245 h 130"/>
                  <a:gd name="T20" fmla="*/ 93731 w 58"/>
                  <a:gd name="T21" fmla="*/ 508962 h 130"/>
                  <a:gd name="T22" fmla="*/ 123483 w 58"/>
                  <a:gd name="T23" fmla="*/ 521488 h 130"/>
                  <a:gd name="T24" fmla="*/ 263974 w 58"/>
                  <a:gd name="T25" fmla="*/ 778019 h 130"/>
                  <a:gd name="T26" fmla="*/ 326450 w 58"/>
                  <a:gd name="T27" fmla="*/ 837885 h 130"/>
                  <a:gd name="T28" fmla="*/ 393680 w 58"/>
                  <a:gd name="T29" fmla="*/ 778019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0" y="60"/>
                      <a:pt x="29" y="52"/>
                      <a:pt x="22" y="47"/>
                    </a:cubicBezTo>
                    <a:cubicBezTo>
                      <a:pt x="22" y="38"/>
                      <a:pt x="21" y="20"/>
                      <a:pt x="19" y="19"/>
                    </a:cubicBezTo>
                    <a:cubicBezTo>
                      <a:pt x="19" y="14"/>
                      <a:pt x="16" y="1"/>
                      <a:pt x="11" y="1"/>
                    </a:cubicBezTo>
                    <a:cubicBezTo>
                      <a:pt x="11" y="1"/>
                      <a:pt x="11" y="1"/>
                      <a:pt x="10" y="1"/>
                    </a:cubicBezTo>
                    <a:cubicBezTo>
                      <a:pt x="5" y="0"/>
                      <a:pt x="1" y="5"/>
                      <a:pt x="1" y="10"/>
                    </a:cubicBezTo>
                    <a:cubicBezTo>
                      <a:pt x="0" y="54"/>
                      <a:pt x="0" y="54"/>
                      <a:pt x="0" y="54"/>
                    </a:cubicBezTo>
                    <a:cubicBezTo>
                      <a:pt x="6" y="57"/>
                      <a:pt x="6" y="57"/>
                      <a:pt x="6" y="57"/>
                    </a:cubicBezTo>
                    <a:cubicBezTo>
                      <a:pt x="10" y="58"/>
                      <a:pt x="11" y="60"/>
                      <a:pt x="13" y="71"/>
                    </a:cubicBezTo>
                    <a:cubicBezTo>
                      <a:pt x="14" y="79"/>
                      <a:pt x="14" y="79"/>
                      <a:pt x="14" y="79"/>
                    </a:cubicBezTo>
                    <a:cubicBezTo>
                      <a:pt x="18" y="81"/>
                      <a:pt x="18" y="81"/>
                      <a:pt x="18" y="81"/>
                    </a:cubicBezTo>
                    <a:cubicBezTo>
                      <a:pt x="30" y="87"/>
                      <a:pt x="39" y="105"/>
                      <a:pt x="39" y="121"/>
                    </a:cubicBezTo>
                    <a:cubicBezTo>
                      <a:pt x="39" y="126"/>
                      <a:pt x="43" y="130"/>
                      <a:pt x="48" y="130"/>
                    </a:cubicBezTo>
                    <a:cubicBezTo>
                      <a:pt x="54" y="130"/>
                      <a:pt x="58" y="126"/>
                      <a:pt x="58" y="121"/>
                    </a:cubicBezTo>
                    <a:close/>
                  </a:path>
                </a:pathLst>
              </a:custGeom>
              <a:solidFill>
                <a:srgbClr val="4E943C"/>
              </a:solidFill>
              <a:ln w="9525">
                <a:noFill/>
                <a:round/>
                <a:headEnd/>
                <a:tailEnd/>
              </a:ln>
            </p:spPr>
            <p:txBody>
              <a:bodyPr/>
              <a:lstStyle/>
              <a:p>
                <a:endParaRPr lang="en-US"/>
              </a:p>
            </p:txBody>
          </p:sp>
          <p:sp>
            <p:nvSpPr>
              <p:cNvPr id="29288" name="Freeform 1459"/>
              <p:cNvSpPr>
                <a:spLocks/>
              </p:cNvSpPr>
              <p:nvPr/>
            </p:nvSpPr>
            <p:spPr bwMode="auto">
              <a:xfrm>
                <a:off x="1632" y="2183"/>
                <a:ext cx="119" cy="270"/>
              </a:xfrm>
              <a:custGeom>
                <a:avLst/>
                <a:gdLst>
                  <a:gd name="T0" fmla="*/ 390140 w 57"/>
                  <a:gd name="T1" fmla="*/ 778019 h 130"/>
                  <a:gd name="T2" fmla="*/ 207979 w 57"/>
                  <a:gd name="T3" fmla="*/ 431404 h 130"/>
                  <a:gd name="T4" fmla="*/ 144643 w 57"/>
                  <a:gd name="T5" fmla="*/ 305063 h 130"/>
                  <a:gd name="T6" fmla="*/ 124088 w 57"/>
                  <a:gd name="T7" fmla="*/ 120894 h 130"/>
                  <a:gd name="T8" fmla="*/ 69283 w 57"/>
                  <a:gd name="T9" fmla="*/ 5876 h 130"/>
                  <a:gd name="T10" fmla="*/ 63103 w 57"/>
                  <a:gd name="T11" fmla="*/ 5876 h 130"/>
                  <a:gd name="T12" fmla="*/ 0 w 57"/>
                  <a:gd name="T13" fmla="*/ 65498 h 130"/>
                  <a:gd name="T14" fmla="*/ 0 w 57"/>
                  <a:gd name="T15" fmla="*/ 347932 h 130"/>
                  <a:gd name="T16" fmla="*/ 33186 w 57"/>
                  <a:gd name="T17" fmla="*/ 365933 h 130"/>
                  <a:gd name="T18" fmla="*/ 82294 w 57"/>
                  <a:gd name="T19" fmla="*/ 455245 h 130"/>
                  <a:gd name="T20" fmla="*/ 95609 w 57"/>
                  <a:gd name="T21" fmla="*/ 508962 h 130"/>
                  <a:gd name="T22" fmla="*/ 114417 w 57"/>
                  <a:gd name="T23" fmla="*/ 521488 h 130"/>
                  <a:gd name="T24" fmla="*/ 259061 w 57"/>
                  <a:gd name="T25" fmla="*/ 778019 h 130"/>
                  <a:gd name="T26" fmla="*/ 322613 w 57"/>
                  <a:gd name="T27" fmla="*/ 837885 h 130"/>
                  <a:gd name="T28" fmla="*/ 390140 w 57"/>
                  <a:gd name="T29" fmla="*/ 778019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130"/>
                  <a:gd name="T47" fmla="*/ 57 w 57"/>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130">
                    <a:moveTo>
                      <a:pt x="57" y="121"/>
                    </a:moveTo>
                    <a:cubicBezTo>
                      <a:pt x="57" y="99"/>
                      <a:pt x="46" y="78"/>
                      <a:pt x="30" y="67"/>
                    </a:cubicBezTo>
                    <a:cubicBezTo>
                      <a:pt x="29" y="60"/>
                      <a:pt x="28" y="53"/>
                      <a:pt x="21" y="47"/>
                    </a:cubicBezTo>
                    <a:cubicBezTo>
                      <a:pt x="21" y="39"/>
                      <a:pt x="20" y="20"/>
                      <a:pt x="18" y="19"/>
                    </a:cubicBezTo>
                    <a:cubicBezTo>
                      <a:pt x="18" y="14"/>
                      <a:pt x="15" y="1"/>
                      <a:pt x="10" y="1"/>
                    </a:cubicBezTo>
                    <a:cubicBezTo>
                      <a:pt x="10" y="1"/>
                      <a:pt x="10" y="1"/>
                      <a:pt x="9" y="1"/>
                    </a:cubicBezTo>
                    <a:cubicBezTo>
                      <a:pt x="4" y="0"/>
                      <a:pt x="0" y="5"/>
                      <a:pt x="0" y="10"/>
                    </a:cubicBezTo>
                    <a:cubicBezTo>
                      <a:pt x="0" y="54"/>
                      <a:pt x="0" y="54"/>
                      <a:pt x="0" y="54"/>
                    </a:cubicBezTo>
                    <a:cubicBezTo>
                      <a:pt x="5" y="57"/>
                      <a:pt x="5" y="57"/>
                      <a:pt x="5" y="57"/>
                    </a:cubicBezTo>
                    <a:cubicBezTo>
                      <a:pt x="9" y="58"/>
                      <a:pt x="10" y="60"/>
                      <a:pt x="12" y="71"/>
                    </a:cubicBezTo>
                    <a:cubicBezTo>
                      <a:pt x="14" y="79"/>
                      <a:pt x="14" y="79"/>
                      <a:pt x="14" y="79"/>
                    </a:cubicBezTo>
                    <a:cubicBezTo>
                      <a:pt x="17" y="81"/>
                      <a:pt x="17" y="81"/>
                      <a:pt x="17" y="81"/>
                    </a:cubicBezTo>
                    <a:cubicBezTo>
                      <a:pt x="29" y="87"/>
                      <a:pt x="38" y="105"/>
                      <a:pt x="38" y="121"/>
                    </a:cubicBezTo>
                    <a:cubicBezTo>
                      <a:pt x="38" y="126"/>
                      <a:pt x="42" y="130"/>
                      <a:pt x="47" y="130"/>
                    </a:cubicBezTo>
                    <a:cubicBezTo>
                      <a:pt x="53" y="130"/>
                      <a:pt x="57" y="126"/>
                      <a:pt x="57" y="121"/>
                    </a:cubicBezTo>
                    <a:close/>
                  </a:path>
                </a:pathLst>
              </a:custGeom>
              <a:solidFill>
                <a:srgbClr val="4F953C"/>
              </a:solidFill>
              <a:ln w="9525">
                <a:noFill/>
                <a:round/>
                <a:headEnd/>
                <a:tailEnd/>
              </a:ln>
            </p:spPr>
            <p:txBody>
              <a:bodyPr/>
              <a:lstStyle/>
              <a:p>
                <a:endParaRPr lang="en-US"/>
              </a:p>
            </p:txBody>
          </p:sp>
          <p:sp>
            <p:nvSpPr>
              <p:cNvPr id="29289" name="Freeform 1460"/>
              <p:cNvSpPr>
                <a:spLocks/>
              </p:cNvSpPr>
              <p:nvPr/>
            </p:nvSpPr>
            <p:spPr bwMode="auto">
              <a:xfrm>
                <a:off x="1632" y="2185"/>
                <a:ext cx="119" cy="268"/>
              </a:xfrm>
              <a:custGeom>
                <a:avLst/>
                <a:gdLst>
                  <a:gd name="T0" fmla="*/ 390140 w 57"/>
                  <a:gd name="T1" fmla="*/ 774190 h 129"/>
                  <a:gd name="T2" fmla="*/ 207979 w 57"/>
                  <a:gd name="T3" fmla="*/ 426762 h 129"/>
                  <a:gd name="T4" fmla="*/ 144643 w 57"/>
                  <a:gd name="T5" fmla="*/ 305694 h 129"/>
                  <a:gd name="T6" fmla="*/ 124088 w 57"/>
                  <a:gd name="T7" fmla="*/ 115213 h 129"/>
                  <a:gd name="T8" fmla="*/ 69283 w 57"/>
                  <a:gd name="T9" fmla="*/ 0 h 129"/>
                  <a:gd name="T10" fmla="*/ 63103 w 57"/>
                  <a:gd name="T11" fmla="*/ 0 h 129"/>
                  <a:gd name="T12" fmla="*/ 0 w 57"/>
                  <a:gd name="T13" fmla="*/ 58293 h 129"/>
                  <a:gd name="T14" fmla="*/ 0 w 57"/>
                  <a:gd name="T15" fmla="*/ 343246 h 129"/>
                  <a:gd name="T16" fmla="*/ 33186 w 57"/>
                  <a:gd name="T17" fmla="*/ 361326 h 129"/>
                  <a:gd name="T18" fmla="*/ 82294 w 57"/>
                  <a:gd name="T19" fmla="*/ 450479 h 129"/>
                  <a:gd name="T20" fmla="*/ 95609 w 57"/>
                  <a:gd name="T21" fmla="*/ 504631 h 129"/>
                  <a:gd name="T22" fmla="*/ 114417 w 57"/>
                  <a:gd name="T23" fmla="*/ 517167 h 129"/>
                  <a:gd name="T24" fmla="*/ 259061 w 57"/>
                  <a:gd name="T25" fmla="*/ 774190 h 129"/>
                  <a:gd name="T26" fmla="*/ 322613 w 57"/>
                  <a:gd name="T27" fmla="*/ 834170 h 129"/>
                  <a:gd name="T28" fmla="*/ 390140 w 57"/>
                  <a:gd name="T29" fmla="*/ 774190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129"/>
                  <a:gd name="T47" fmla="*/ 57 w 57"/>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129">
                    <a:moveTo>
                      <a:pt x="57" y="120"/>
                    </a:moveTo>
                    <a:cubicBezTo>
                      <a:pt x="57" y="98"/>
                      <a:pt x="46" y="77"/>
                      <a:pt x="30" y="66"/>
                    </a:cubicBezTo>
                    <a:cubicBezTo>
                      <a:pt x="29" y="59"/>
                      <a:pt x="28" y="52"/>
                      <a:pt x="21" y="47"/>
                    </a:cubicBezTo>
                    <a:cubicBezTo>
                      <a:pt x="21" y="38"/>
                      <a:pt x="20" y="19"/>
                      <a:pt x="18" y="18"/>
                    </a:cubicBezTo>
                    <a:cubicBezTo>
                      <a:pt x="18" y="13"/>
                      <a:pt x="15" y="0"/>
                      <a:pt x="10" y="0"/>
                    </a:cubicBezTo>
                    <a:cubicBezTo>
                      <a:pt x="10" y="0"/>
                      <a:pt x="10" y="0"/>
                      <a:pt x="9" y="0"/>
                    </a:cubicBezTo>
                    <a:cubicBezTo>
                      <a:pt x="4" y="0"/>
                      <a:pt x="0" y="4"/>
                      <a:pt x="0" y="9"/>
                    </a:cubicBezTo>
                    <a:cubicBezTo>
                      <a:pt x="0" y="53"/>
                      <a:pt x="0" y="53"/>
                      <a:pt x="0" y="53"/>
                    </a:cubicBezTo>
                    <a:cubicBezTo>
                      <a:pt x="5" y="56"/>
                      <a:pt x="5" y="56"/>
                      <a:pt x="5" y="56"/>
                    </a:cubicBezTo>
                    <a:cubicBezTo>
                      <a:pt x="9" y="57"/>
                      <a:pt x="10" y="59"/>
                      <a:pt x="12" y="70"/>
                    </a:cubicBezTo>
                    <a:cubicBezTo>
                      <a:pt x="14" y="78"/>
                      <a:pt x="14" y="78"/>
                      <a:pt x="14" y="78"/>
                    </a:cubicBezTo>
                    <a:cubicBezTo>
                      <a:pt x="17" y="80"/>
                      <a:pt x="17" y="80"/>
                      <a:pt x="17" y="80"/>
                    </a:cubicBezTo>
                    <a:cubicBezTo>
                      <a:pt x="29" y="86"/>
                      <a:pt x="38" y="104"/>
                      <a:pt x="38" y="120"/>
                    </a:cubicBezTo>
                    <a:cubicBezTo>
                      <a:pt x="38" y="125"/>
                      <a:pt x="42" y="129"/>
                      <a:pt x="47" y="129"/>
                    </a:cubicBezTo>
                    <a:cubicBezTo>
                      <a:pt x="52" y="129"/>
                      <a:pt x="57" y="125"/>
                      <a:pt x="57" y="120"/>
                    </a:cubicBezTo>
                    <a:close/>
                  </a:path>
                </a:pathLst>
              </a:custGeom>
              <a:solidFill>
                <a:srgbClr val="50953D"/>
              </a:solidFill>
              <a:ln w="9525">
                <a:noFill/>
                <a:round/>
                <a:headEnd/>
                <a:tailEnd/>
              </a:ln>
            </p:spPr>
            <p:txBody>
              <a:bodyPr/>
              <a:lstStyle/>
              <a:p>
                <a:endParaRPr lang="en-US"/>
              </a:p>
            </p:txBody>
          </p:sp>
          <p:sp>
            <p:nvSpPr>
              <p:cNvPr id="29290" name="Freeform 1461"/>
              <p:cNvSpPr>
                <a:spLocks/>
              </p:cNvSpPr>
              <p:nvPr/>
            </p:nvSpPr>
            <p:spPr bwMode="auto">
              <a:xfrm>
                <a:off x="1632" y="2185"/>
                <a:ext cx="119" cy="268"/>
              </a:xfrm>
              <a:custGeom>
                <a:avLst/>
                <a:gdLst>
                  <a:gd name="T0" fmla="*/ 390140 w 57"/>
                  <a:gd name="T1" fmla="*/ 774190 h 129"/>
                  <a:gd name="T2" fmla="*/ 207979 w 57"/>
                  <a:gd name="T3" fmla="*/ 426762 h 129"/>
                  <a:gd name="T4" fmla="*/ 144643 w 57"/>
                  <a:gd name="T5" fmla="*/ 305694 h 129"/>
                  <a:gd name="T6" fmla="*/ 124088 w 57"/>
                  <a:gd name="T7" fmla="*/ 121105 h 129"/>
                  <a:gd name="T8" fmla="*/ 69283 w 57"/>
                  <a:gd name="T9" fmla="*/ 0 h 129"/>
                  <a:gd name="T10" fmla="*/ 63103 w 57"/>
                  <a:gd name="T11" fmla="*/ 0 h 129"/>
                  <a:gd name="T12" fmla="*/ 0 w 57"/>
                  <a:gd name="T13" fmla="*/ 58293 h 129"/>
                  <a:gd name="T14" fmla="*/ 0 w 57"/>
                  <a:gd name="T15" fmla="*/ 343246 h 129"/>
                  <a:gd name="T16" fmla="*/ 33186 w 57"/>
                  <a:gd name="T17" fmla="*/ 361326 h 129"/>
                  <a:gd name="T18" fmla="*/ 82294 w 57"/>
                  <a:gd name="T19" fmla="*/ 450479 h 129"/>
                  <a:gd name="T20" fmla="*/ 95609 w 57"/>
                  <a:gd name="T21" fmla="*/ 504631 h 129"/>
                  <a:gd name="T22" fmla="*/ 114417 w 57"/>
                  <a:gd name="T23" fmla="*/ 517167 h 129"/>
                  <a:gd name="T24" fmla="*/ 259061 w 57"/>
                  <a:gd name="T25" fmla="*/ 774190 h 129"/>
                  <a:gd name="T26" fmla="*/ 322613 w 57"/>
                  <a:gd name="T27" fmla="*/ 834170 h 129"/>
                  <a:gd name="T28" fmla="*/ 390140 w 57"/>
                  <a:gd name="T29" fmla="*/ 774190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129"/>
                  <a:gd name="T47" fmla="*/ 57 w 57"/>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129">
                    <a:moveTo>
                      <a:pt x="57" y="120"/>
                    </a:moveTo>
                    <a:cubicBezTo>
                      <a:pt x="56" y="98"/>
                      <a:pt x="46" y="77"/>
                      <a:pt x="30" y="66"/>
                    </a:cubicBezTo>
                    <a:cubicBezTo>
                      <a:pt x="29" y="59"/>
                      <a:pt x="28" y="52"/>
                      <a:pt x="21" y="47"/>
                    </a:cubicBezTo>
                    <a:cubicBezTo>
                      <a:pt x="21" y="38"/>
                      <a:pt x="20" y="20"/>
                      <a:pt x="18" y="19"/>
                    </a:cubicBezTo>
                    <a:cubicBezTo>
                      <a:pt x="18" y="14"/>
                      <a:pt x="15" y="0"/>
                      <a:pt x="10" y="0"/>
                    </a:cubicBezTo>
                    <a:cubicBezTo>
                      <a:pt x="10" y="0"/>
                      <a:pt x="10" y="0"/>
                      <a:pt x="9" y="0"/>
                    </a:cubicBezTo>
                    <a:cubicBezTo>
                      <a:pt x="4" y="0"/>
                      <a:pt x="0" y="4"/>
                      <a:pt x="0" y="9"/>
                    </a:cubicBezTo>
                    <a:cubicBezTo>
                      <a:pt x="0" y="53"/>
                      <a:pt x="0" y="53"/>
                      <a:pt x="0" y="53"/>
                    </a:cubicBezTo>
                    <a:cubicBezTo>
                      <a:pt x="5" y="56"/>
                      <a:pt x="5" y="56"/>
                      <a:pt x="5" y="56"/>
                    </a:cubicBezTo>
                    <a:cubicBezTo>
                      <a:pt x="9" y="57"/>
                      <a:pt x="10" y="59"/>
                      <a:pt x="12" y="70"/>
                    </a:cubicBezTo>
                    <a:cubicBezTo>
                      <a:pt x="14" y="78"/>
                      <a:pt x="14" y="78"/>
                      <a:pt x="14" y="78"/>
                    </a:cubicBezTo>
                    <a:cubicBezTo>
                      <a:pt x="17" y="80"/>
                      <a:pt x="17" y="80"/>
                      <a:pt x="17" y="80"/>
                    </a:cubicBezTo>
                    <a:cubicBezTo>
                      <a:pt x="29" y="86"/>
                      <a:pt x="38" y="104"/>
                      <a:pt x="38" y="120"/>
                    </a:cubicBezTo>
                    <a:cubicBezTo>
                      <a:pt x="38" y="125"/>
                      <a:pt x="42" y="129"/>
                      <a:pt x="47" y="129"/>
                    </a:cubicBezTo>
                    <a:cubicBezTo>
                      <a:pt x="52" y="129"/>
                      <a:pt x="57" y="125"/>
                      <a:pt x="57" y="120"/>
                    </a:cubicBezTo>
                    <a:close/>
                  </a:path>
                </a:pathLst>
              </a:custGeom>
              <a:solidFill>
                <a:srgbClr val="51963E"/>
              </a:solidFill>
              <a:ln w="9525">
                <a:noFill/>
                <a:round/>
                <a:headEnd/>
                <a:tailEnd/>
              </a:ln>
            </p:spPr>
            <p:txBody>
              <a:bodyPr/>
              <a:lstStyle/>
              <a:p>
                <a:endParaRPr lang="en-US"/>
              </a:p>
            </p:txBody>
          </p:sp>
          <p:sp>
            <p:nvSpPr>
              <p:cNvPr id="29291" name="Freeform 1462"/>
              <p:cNvSpPr>
                <a:spLocks/>
              </p:cNvSpPr>
              <p:nvPr/>
            </p:nvSpPr>
            <p:spPr bwMode="auto">
              <a:xfrm>
                <a:off x="1632" y="2185"/>
                <a:ext cx="119" cy="268"/>
              </a:xfrm>
              <a:custGeom>
                <a:avLst/>
                <a:gdLst>
                  <a:gd name="T0" fmla="*/ 383589 w 57"/>
                  <a:gd name="T1" fmla="*/ 774190 h 129"/>
                  <a:gd name="T2" fmla="*/ 207979 w 57"/>
                  <a:gd name="T3" fmla="*/ 426762 h 129"/>
                  <a:gd name="T4" fmla="*/ 144643 w 57"/>
                  <a:gd name="T5" fmla="*/ 305694 h 129"/>
                  <a:gd name="T6" fmla="*/ 124088 w 57"/>
                  <a:gd name="T7" fmla="*/ 121105 h 129"/>
                  <a:gd name="T8" fmla="*/ 69283 w 57"/>
                  <a:gd name="T9" fmla="*/ 0 h 129"/>
                  <a:gd name="T10" fmla="*/ 63103 w 57"/>
                  <a:gd name="T11" fmla="*/ 0 h 129"/>
                  <a:gd name="T12" fmla="*/ 0 w 57"/>
                  <a:gd name="T13" fmla="*/ 58293 h 129"/>
                  <a:gd name="T14" fmla="*/ 0 w 57"/>
                  <a:gd name="T15" fmla="*/ 343246 h 129"/>
                  <a:gd name="T16" fmla="*/ 33186 w 57"/>
                  <a:gd name="T17" fmla="*/ 361326 h 129"/>
                  <a:gd name="T18" fmla="*/ 82294 w 57"/>
                  <a:gd name="T19" fmla="*/ 450479 h 129"/>
                  <a:gd name="T20" fmla="*/ 95609 w 57"/>
                  <a:gd name="T21" fmla="*/ 504631 h 129"/>
                  <a:gd name="T22" fmla="*/ 124088 w 57"/>
                  <a:gd name="T23" fmla="*/ 517167 h 129"/>
                  <a:gd name="T24" fmla="*/ 259061 w 57"/>
                  <a:gd name="T25" fmla="*/ 774190 h 129"/>
                  <a:gd name="T26" fmla="*/ 322613 w 57"/>
                  <a:gd name="T27" fmla="*/ 834170 h 129"/>
                  <a:gd name="T28" fmla="*/ 383589 w 57"/>
                  <a:gd name="T29" fmla="*/ 774190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129"/>
                  <a:gd name="T47" fmla="*/ 57 w 57"/>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129">
                    <a:moveTo>
                      <a:pt x="56" y="120"/>
                    </a:moveTo>
                    <a:cubicBezTo>
                      <a:pt x="56" y="98"/>
                      <a:pt x="46" y="77"/>
                      <a:pt x="30" y="66"/>
                    </a:cubicBezTo>
                    <a:cubicBezTo>
                      <a:pt x="29" y="59"/>
                      <a:pt x="28" y="52"/>
                      <a:pt x="21" y="47"/>
                    </a:cubicBezTo>
                    <a:cubicBezTo>
                      <a:pt x="21" y="38"/>
                      <a:pt x="20" y="20"/>
                      <a:pt x="18" y="19"/>
                    </a:cubicBezTo>
                    <a:cubicBezTo>
                      <a:pt x="18" y="14"/>
                      <a:pt x="15" y="0"/>
                      <a:pt x="10" y="0"/>
                    </a:cubicBezTo>
                    <a:cubicBezTo>
                      <a:pt x="10" y="0"/>
                      <a:pt x="10" y="0"/>
                      <a:pt x="9" y="0"/>
                    </a:cubicBezTo>
                    <a:cubicBezTo>
                      <a:pt x="4" y="0"/>
                      <a:pt x="0" y="4"/>
                      <a:pt x="0" y="9"/>
                    </a:cubicBezTo>
                    <a:cubicBezTo>
                      <a:pt x="0" y="53"/>
                      <a:pt x="0" y="53"/>
                      <a:pt x="0" y="53"/>
                    </a:cubicBezTo>
                    <a:cubicBezTo>
                      <a:pt x="5" y="56"/>
                      <a:pt x="5" y="56"/>
                      <a:pt x="5" y="56"/>
                    </a:cubicBezTo>
                    <a:cubicBezTo>
                      <a:pt x="9" y="57"/>
                      <a:pt x="11" y="59"/>
                      <a:pt x="12" y="70"/>
                    </a:cubicBezTo>
                    <a:cubicBezTo>
                      <a:pt x="14" y="78"/>
                      <a:pt x="14" y="78"/>
                      <a:pt x="14" y="78"/>
                    </a:cubicBezTo>
                    <a:cubicBezTo>
                      <a:pt x="18" y="80"/>
                      <a:pt x="18" y="80"/>
                      <a:pt x="18" y="80"/>
                    </a:cubicBezTo>
                    <a:cubicBezTo>
                      <a:pt x="29" y="86"/>
                      <a:pt x="38" y="104"/>
                      <a:pt x="38" y="120"/>
                    </a:cubicBezTo>
                    <a:cubicBezTo>
                      <a:pt x="38" y="125"/>
                      <a:pt x="42" y="129"/>
                      <a:pt x="47" y="129"/>
                    </a:cubicBezTo>
                    <a:cubicBezTo>
                      <a:pt x="52" y="129"/>
                      <a:pt x="57" y="125"/>
                      <a:pt x="56" y="120"/>
                    </a:cubicBezTo>
                    <a:close/>
                  </a:path>
                </a:pathLst>
              </a:custGeom>
              <a:solidFill>
                <a:srgbClr val="52963E"/>
              </a:solidFill>
              <a:ln w="9525">
                <a:noFill/>
                <a:round/>
                <a:headEnd/>
                <a:tailEnd/>
              </a:ln>
            </p:spPr>
            <p:txBody>
              <a:bodyPr/>
              <a:lstStyle/>
              <a:p>
                <a:endParaRPr lang="en-US"/>
              </a:p>
            </p:txBody>
          </p:sp>
          <p:sp>
            <p:nvSpPr>
              <p:cNvPr id="29292" name="Freeform 1463"/>
              <p:cNvSpPr>
                <a:spLocks/>
              </p:cNvSpPr>
              <p:nvPr/>
            </p:nvSpPr>
            <p:spPr bwMode="auto">
              <a:xfrm>
                <a:off x="1632" y="2185"/>
                <a:ext cx="116" cy="268"/>
              </a:xfrm>
              <a:custGeom>
                <a:avLst/>
                <a:gdLst>
                  <a:gd name="T0" fmla="*/ 349187 w 56"/>
                  <a:gd name="T1" fmla="*/ 774190 h 129"/>
                  <a:gd name="T2" fmla="*/ 186029 w 56"/>
                  <a:gd name="T3" fmla="*/ 426762 h 129"/>
                  <a:gd name="T4" fmla="*/ 132870 w 56"/>
                  <a:gd name="T5" fmla="*/ 305694 h 129"/>
                  <a:gd name="T6" fmla="*/ 112274 w 56"/>
                  <a:gd name="T7" fmla="*/ 121105 h 129"/>
                  <a:gd name="T8" fmla="*/ 64144 w 56"/>
                  <a:gd name="T9" fmla="*/ 0 h 129"/>
                  <a:gd name="T10" fmla="*/ 56983 w 56"/>
                  <a:gd name="T11" fmla="*/ 0 h 129"/>
                  <a:gd name="T12" fmla="*/ 0 w 56"/>
                  <a:gd name="T13" fmla="*/ 58293 h 129"/>
                  <a:gd name="T14" fmla="*/ 0 w 56"/>
                  <a:gd name="T15" fmla="*/ 343246 h 129"/>
                  <a:gd name="T16" fmla="*/ 30966 w 56"/>
                  <a:gd name="T17" fmla="*/ 361326 h 129"/>
                  <a:gd name="T18" fmla="*/ 75930 w 56"/>
                  <a:gd name="T19" fmla="*/ 450479 h 129"/>
                  <a:gd name="T20" fmla="*/ 87068 w 56"/>
                  <a:gd name="T21" fmla="*/ 504631 h 129"/>
                  <a:gd name="T22" fmla="*/ 112274 w 56"/>
                  <a:gd name="T23" fmla="*/ 517167 h 129"/>
                  <a:gd name="T24" fmla="*/ 238591 w 56"/>
                  <a:gd name="T25" fmla="*/ 774190 h 129"/>
                  <a:gd name="T26" fmla="*/ 292279 w 56"/>
                  <a:gd name="T27" fmla="*/ 834170 h 129"/>
                  <a:gd name="T28" fmla="*/ 349187 w 56"/>
                  <a:gd name="T29" fmla="*/ 774190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9"/>
                  <a:gd name="T47" fmla="*/ 56 w 56"/>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9">
                    <a:moveTo>
                      <a:pt x="56" y="120"/>
                    </a:moveTo>
                    <a:cubicBezTo>
                      <a:pt x="56" y="98"/>
                      <a:pt x="46" y="77"/>
                      <a:pt x="30" y="66"/>
                    </a:cubicBezTo>
                    <a:cubicBezTo>
                      <a:pt x="29" y="60"/>
                      <a:pt x="28" y="52"/>
                      <a:pt x="21" y="47"/>
                    </a:cubicBezTo>
                    <a:cubicBezTo>
                      <a:pt x="21" y="38"/>
                      <a:pt x="20" y="20"/>
                      <a:pt x="18" y="19"/>
                    </a:cubicBezTo>
                    <a:cubicBezTo>
                      <a:pt x="18" y="14"/>
                      <a:pt x="15" y="0"/>
                      <a:pt x="10" y="0"/>
                    </a:cubicBezTo>
                    <a:cubicBezTo>
                      <a:pt x="10" y="0"/>
                      <a:pt x="10" y="0"/>
                      <a:pt x="9" y="0"/>
                    </a:cubicBezTo>
                    <a:cubicBezTo>
                      <a:pt x="4" y="0"/>
                      <a:pt x="0" y="4"/>
                      <a:pt x="0" y="9"/>
                    </a:cubicBezTo>
                    <a:cubicBezTo>
                      <a:pt x="0" y="53"/>
                      <a:pt x="0" y="53"/>
                      <a:pt x="0" y="53"/>
                    </a:cubicBezTo>
                    <a:cubicBezTo>
                      <a:pt x="5" y="56"/>
                      <a:pt x="5" y="56"/>
                      <a:pt x="5" y="56"/>
                    </a:cubicBezTo>
                    <a:cubicBezTo>
                      <a:pt x="9" y="57"/>
                      <a:pt x="11" y="59"/>
                      <a:pt x="12" y="70"/>
                    </a:cubicBezTo>
                    <a:cubicBezTo>
                      <a:pt x="14" y="78"/>
                      <a:pt x="14" y="78"/>
                      <a:pt x="14" y="78"/>
                    </a:cubicBezTo>
                    <a:cubicBezTo>
                      <a:pt x="18" y="80"/>
                      <a:pt x="18" y="80"/>
                      <a:pt x="18" y="80"/>
                    </a:cubicBezTo>
                    <a:cubicBezTo>
                      <a:pt x="29" y="86"/>
                      <a:pt x="38" y="104"/>
                      <a:pt x="38" y="120"/>
                    </a:cubicBezTo>
                    <a:cubicBezTo>
                      <a:pt x="38" y="125"/>
                      <a:pt x="42" y="129"/>
                      <a:pt x="47" y="129"/>
                    </a:cubicBezTo>
                    <a:cubicBezTo>
                      <a:pt x="52" y="129"/>
                      <a:pt x="56" y="125"/>
                      <a:pt x="56" y="120"/>
                    </a:cubicBezTo>
                    <a:close/>
                  </a:path>
                </a:pathLst>
              </a:custGeom>
              <a:solidFill>
                <a:srgbClr val="52963F"/>
              </a:solidFill>
              <a:ln w="9525">
                <a:noFill/>
                <a:round/>
                <a:headEnd/>
                <a:tailEnd/>
              </a:ln>
            </p:spPr>
            <p:txBody>
              <a:bodyPr/>
              <a:lstStyle/>
              <a:p>
                <a:endParaRPr lang="en-US"/>
              </a:p>
            </p:txBody>
          </p:sp>
          <p:sp>
            <p:nvSpPr>
              <p:cNvPr id="29293" name="Freeform 1464"/>
              <p:cNvSpPr>
                <a:spLocks/>
              </p:cNvSpPr>
              <p:nvPr/>
            </p:nvSpPr>
            <p:spPr bwMode="auto">
              <a:xfrm>
                <a:off x="1632" y="2185"/>
                <a:ext cx="116" cy="268"/>
              </a:xfrm>
              <a:custGeom>
                <a:avLst/>
                <a:gdLst>
                  <a:gd name="T0" fmla="*/ 349187 w 56"/>
                  <a:gd name="T1" fmla="*/ 774190 h 129"/>
                  <a:gd name="T2" fmla="*/ 186029 w 56"/>
                  <a:gd name="T3" fmla="*/ 426762 h 129"/>
                  <a:gd name="T4" fmla="*/ 132870 w 56"/>
                  <a:gd name="T5" fmla="*/ 305694 h 129"/>
                  <a:gd name="T6" fmla="*/ 112274 w 56"/>
                  <a:gd name="T7" fmla="*/ 121105 h 129"/>
                  <a:gd name="T8" fmla="*/ 64144 w 56"/>
                  <a:gd name="T9" fmla="*/ 0 h 129"/>
                  <a:gd name="T10" fmla="*/ 56983 w 56"/>
                  <a:gd name="T11" fmla="*/ 0 h 129"/>
                  <a:gd name="T12" fmla="*/ 0 w 56"/>
                  <a:gd name="T13" fmla="*/ 58293 h 129"/>
                  <a:gd name="T14" fmla="*/ 0 w 56"/>
                  <a:gd name="T15" fmla="*/ 343246 h 129"/>
                  <a:gd name="T16" fmla="*/ 30966 w 56"/>
                  <a:gd name="T17" fmla="*/ 361326 h 129"/>
                  <a:gd name="T18" fmla="*/ 75930 w 56"/>
                  <a:gd name="T19" fmla="*/ 450479 h 129"/>
                  <a:gd name="T20" fmla="*/ 87068 w 56"/>
                  <a:gd name="T21" fmla="*/ 504631 h 129"/>
                  <a:gd name="T22" fmla="*/ 112274 w 56"/>
                  <a:gd name="T23" fmla="*/ 517167 h 129"/>
                  <a:gd name="T24" fmla="*/ 238591 w 56"/>
                  <a:gd name="T25" fmla="*/ 774190 h 129"/>
                  <a:gd name="T26" fmla="*/ 292279 w 56"/>
                  <a:gd name="T27" fmla="*/ 834170 h 129"/>
                  <a:gd name="T28" fmla="*/ 349187 w 56"/>
                  <a:gd name="T29" fmla="*/ 774190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9"/>
                  <a:gd name="T47" fmla="*/ 56 w 56"/>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9">
                    <a:moveTo>
                      <a:pt x="56" y="120"/>
                    </a:moveTo>
                    <a:cubicBezTo>
                      <a:pt x="56" y="98"/>
                      <a:pt x="46" y="77"/>
                      <a:pt x="30" y="66"/>
                    </a:cubicBezTo>
                    <a:cubicBezTo>
                      <a:pt x="29" y="60"/>
                      <a:pt x="27" y="52"/>
                      <a:pt x="21" y="47"/>
                    </a:cubicBezTo>
                    <a:cubicBezTo>
                      <a:pt x="21" y="38"/>
                      <a:pt x="20" y="20"/>
                      <a:pt x="18" y="19"/>
                    </a:cubicBezTo>
                    <a:cubicBezTo>
                      <a:pt x="18" y="14"/>
                      <a:pt x="15" y="0"/>
                      <a:pt x="10" y="0"/>
                    </a:cubicBezTo>
                    <a:cubicBezTo>
                      <a:pt x="10" y="0"/>
                      <a:pt x="10" y="0"/>
                      <a:pt x="9" y="0"/>
                    </a:cubicBezTo>
                    <a:cubicBezTo>
                      <a:pt x="4" y="0"/>
                      <a:pt x="0" y="4"/>
                      <a:pt x="0" y="9"/>
                    </a:cubicBezTo>
                    <a:cubicBezTo>
                      <a:pt x="0" y="53"/>
                      <a:pt x="0" y="53"/>
                      <a:pt x="0" y="53"/>
                    </a:cubicBezTo>
                    <a:cubicBezTo>
                      <a:pt x="5" y="56"/>
                      <a:pt x="5" y="56"/>
                      <a:pt x="5" y="56"/>
                    </a:cubicBezTo>
                    <a:cubicBezTo>
                      <a:pt x="9" y="57"/>
                      <a:pt x="11" y="59"/>
                      <a:pt x="12" y="70"/>
                    </a:cubicBezTo>
                    <a:cubicBezTo>
                      <a:pt x="14" y="78"/>
                      <a:pt x="14" y="78"/>
                      <a:pt x="14" y="78"/>
                    </a:cubicBezTo>
                    <a:cubicBezTo>
                      <a:pt x="18" y="80"/>
                      <a:pt x="18" y="80"/>
                      <a:pt x="18" y="80"/>
                    </a:cubicBezTo>
                    <a:cubicBezTo>
                      <a:pt x="29" y="86"/>
                      <a:pt x="38" y="104"/>
                      <a:pt x="38" y="120"/>
                    </a:cubicBezTo>
                    <a:cubicBezTo>
                      <a:pt x="38" y="125"/>
                      <a:pt x="42" y="129"/>
                      <a:pt x="47" y="129"/>
                    </a:cubicBezTo>
                    <a:cubicBezTo>
                      <a:pt x="52" y="129"/>
                      <a:pt x="56" y="125"/>
                      <a:pt x="56" y="120"/>
                    </a:cubicBezTo>
                    <a:close/>
                  </a:path>
                </a:pathLst>
              </a:custGeom>
              <a:solidFill>
                <a:srgbClr val="539840"/>
              </a:solidFill>
              <a:ln w="9525">
                <a:noFill/>
                <a:round/>
                <a:headEnd/>
                <a:tailEnd/>
              </a:ln>
            </p:spPr>
            <p:txBody>
              <a:bodyPr/>
              <a:lstStyle/>
              <a:p>
                <a:endParaRPr lang="en-US"/>
              </a:p>
            </p:txBody>
          </p:sp>
          <p:sp>
            <p:nvSpPr>
              <p:cNvPr id="29294" name="Freeform 1465"/>
              <p:cNvSpPr>
                <a:spLocks/>
              </p:cNvSpPr>
              <p:nvPr/>
            </p:nvSpPr>
            <p:spPr bwMode="auto">
              <a:xfrm>
                <a:off x="1632" y="2185"/>
                <a:ext cx="116" cy="268"/>
              </a:xfrm>
              <a:custGeom>
                <a:avLst/>
                <a:gdLst>
                  <a:gd name="T0" fmla="*/ 349187 w 56"/>
                  <a:gd name="T1" fmla="*/ 774190 h 129"/>
                  <a:gd name="T2" fmla="*/ 186029 w 56"/>
                  <a:gd name="T3" fmla="*/ 432799 h 129"/>
                  <a:gd name="T4" fmla="*/ 132870 w 56"/>
                  <a:gd name="T5" fmla="*/ 305694 h 129"/>
                  <a:gd name="T6" fmla="*/ 112274 w 56"/>
                  <a:gd name="T7" fmla="*/ 121105 h 129"/>
                  <a:gd name="T8" fmla="*/ 64144 w 56"/>
                  <a:gd name="T9" fmla="*/ 0 h 129"/>
                  <a:gd name="T10" fmla="*/ 56983 w 56"/>
                  <a:gd name="T11" fmla="*/ 0 h 129"/>
                  <a:gd name="T12" fmla="*/ 0 w 56"/>
                  <a:gd name="T13" fmla="*/ 58293 h 129"/>
                  <a:gd name="T14" fmla="*/ 0 w 56"/>
                  <a:gd name="T15" fmla="*/ 343246 h 129"/>
                  <a:gd name="T16" fmla="*/ 30966 w 56"/>
                  <a:gd name="T17" fmla="*/ 361326 h 129"/>
                  <a:gd name="T18" fmla="*/ 75930 w 56"/>
                  <a:gd name="T19" fmla="*/ 450479 h 129"/>
                  <a:gd name="T20" fmla="*/ 87068 w 56"/>
                  <a:gd name="T21" fmla="*/ 504631 h 129"/>
                  <a:gd name="T22" fmla="*/ 112274 w 56"/>
                  <a:gd name="T23" fmla="*/ 517167 h 129"/>
                  <a:gd name="T24" fmla="*/ 238591 w 56"/>
                  <a:gd name="T25" fmla="*/ 774190 h 129"/>
                  <a:gd name="T26" fmla="*/ 292279 w 56"/>
                  <a:gd name="T27" fmla="*/ 834170 h 129"/>
                  <a:gd name="T28" fmla="*/ 349187 w 56"/>
                  <a:gd name="T29" fmla="*/ 774190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9"/>
                  <a:gd name="T47" fmla="*/ 56 w 56"/>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9">
                    <a:moveTo>
                      <a:pt x="56" y="120"/>
                    </a:moveTo>
                    <a:cubicBezTo>
                      <a:pt x="56" y="98"/>
                      <a:pt x="46" y="77"/>
                      <a:pt x="30" y="67"/>
                    </a:cubicBezTo>
                    <a:cubicBezTo>
                      <a:pt x="29" y="60"/>
                      <a:pt x="27" y="52"/>
                      <a:pt x="21" y="47"/>
                    </a:cubicBezTo>
                    <a:cubicBezTo>
                      <a:pt x="21" y="38"/>
                      <a:pt x="20" y="21"/>
                      <a:pt x="18" y="19"/>
                    </a:cubicBezTo>
                    <a:cubicBezTo>
                      <a:pt x="18" y="14"/>
                      <a:pt x="15" y="0"/>
                      <a:pt x="10" y="0"/>
                    </a:cubicBezTo>
                    <a:cubicBezTo>
                      <a:pt x="10" y="0"/>
                      <a:pt x="10" y="0"/>
                      <a:pt x="9" y="0"/>
                    </a:cubicBezTo>
                    <a:cubicBezTo>
                      <a:pt x="4" y="0"/>
                      <a:pt x="0" y="4"/>
                      <a:pt x="0" y="9"/>
                    </a:cubicBezTo>
                    <a:cubicBezTo>
                      <a:pt x="0" y="53"/>
                      <a:pt x="0" y="53"/>
                      <a:pt x="0" y="53"/>
                    </a:cubicBezTo>
                    <a:cubicBezTo>
                      <a:pt x="5" y="56"/>
                      <a:pt x="5" y="56"/>
                      <a:pt x="5" y="56"/>
                    </a:cubicBezTo>
                    <a:cubicBezTo>
                      <a:pt x="9" y="57"/>
                      <a:pt x="11" y="59"/>
                      <a:pt x="12" y="70"/>
                    </a:cubicBezTo>
                    <a:cubicBezTo>
                      <a:pt x="14" y="78"/>
                      <a:pt x="14" y="78"/>
                      <a:pt x="14" y="78"/>
                    </a:cubicBezTo>
                    <a:cubicBezTo>
                      <a:pt x="18" y="80"/>
                      <a:pt x="18" y="80"/>
                      <a:pt x="18" y="80"/>
                    </a:cubicBezTo>
                    <a:cubicBezTo>
                      <a:pt x="29" y="86"/>
                      <a:pt x="38" y="104"/>
                      <a:pt x="38" y="120"/>
                    </a:cubicBezTo>
                    <a:cubicBezTo>
                      <a:pt x="38" y="125"/>
                      <a:pt x="42" y="129"/>
                      <a:pt x="47" y="129"/>
                    </a:cubicBezTo>
                    <a:cubicBezTo>
                      <a:pt x="52" y="129"/>
                      <a:pt x="56" y="125"/>
                      <a:pt x="56" y="120"/>
                    </a:cubicBezTo>
                    <a:close/>
                  </a:path>
                </a:pathLst>
              </a:custGeom>
              <a:solidFill>
                <a:srgbClr val="549840"/>
              </a:solidFill>
              <a:ln w="9525">
                <a:noFill/>
                <a:round/>
                <a:headEnd/>
                <a:tailEnd/>
              </a:ln>
            </p:spPr>
            <p:txBody>
              <a:bodyPr/>
              <a:lstStyle/>
              <a:p>
                <a:endParaRPr lang="en-US"/>
              </a:p>
            </p:txBody>
          </p:sp>
          <p:sp>
            <p:nvSpPr>
              <p:cNvPr id="29295" name="Freeform 1466"/>
              <p:cNvSpPr>
                <a:spLocks/>
              </p:cNvSpPr>
              <p:nvPr/>
            </p:nvSpPr>
            <p:spPr bwMode="auto">
              <a:xfrm>
                <a:off x="1632" y="2185"/>
                <a:ext cx="116" cy="268"/>
              </a:xfrm>
              <a:custGeom>
                <a:avLst/>
                <a:gdLst>
                  <a:gd name="T0" fmla="*/ 349187 w 56"/>
                  <a:gd name="T1" fmla="*/ 774190 h 129"/>
                  <a:gd name="T2" fmla="*/ 186029 w 56"/>
                  <a:gd name="T3" fmla="*/ 432799 h 129"/>
                  <a:gd name="T4" fmla="*/ 132870 w 56"/>
                  <a:gd name="T5" fmla="*/ 305694 h 129"/>
                  <a:gd name="T6" fmla="*/ 112274 w 56"/>
                  <a:gd name="T7" fmla="*/ 130493 h 129"/>
                  <a:gd name="T8" fmla="*/ 64144 w 56"/>
                  <a:gd name="T9" fmla="*/ 0 h 129"/>
                  <a:gd name="T10" fmla="*/ 56983 w 56"/>
                  <a:gd name="T11" fmla="*/ 0 h 129"/>
                  <a:gd name="T12" fmla="*/ 0 w 56"/>
                  <a:gd name="T13" fmla="*/ 58293 h 129"/>
                  <a:gd name="T14" fmla="*/ 0 w 56"/>
                  <a:gd name="T15" fmla="*/ 343246 h 129"/>
                  <a:gd name="T16" fmla="*/ 30966 w 56"/>
                  <a:gd name="T17" fmla="*/ 361326 h 129"/>
                  <a:gd name="T18" fmla="*/ 75930 w 56"/>
                  <a:gd name="T19" fmla="*/ 450479 h 129"/>
                  <a:gd name="T20" fmla="*/ 87068 w 56"/>
                  <a:gd name="T21" fmla="*/ 504631 h 129"/>
                  <a:gd name="T22" fmla="*/ 112274 w 56"/>
                  <a:gd name="T23" fmla="*/ 517167 h 129"/>
                  <a:gd name="T24" fmla="*/ 238591 w 56"/>
                  <a:gd name="T25" fmla="*/ 774190 h 129"/>
                  <a:gd name="T26" fmla="*/ 292279 w 56"/>
                  <a:gd name="T27" fmla="*/ 834170 h 129"/>
                  <a:gd name="T28" fmla="*/ 349187 w 56"/>
                  <a:gd name="T29" fmla="*/ 774190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9"/>
                  <a:gd name="T47" fmla="*/ 56 w 56"/>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9">
                    <a:moveTo>
                      <a:pt x="56" y="120"/>
                    </a:moveTo>
                    <a:cubicBezTo>
                      <a:pt x="56" y="98"/>
                      <a:pt x="46" y="77"/>
                      <a:pt x="30" y="67"/>
                    </a:cubicBezTo>
                    <a:cubicBezTo>
                      <a:pt x="29" y="60"/>
                      <a:pt x="27" y="52"/>
                      <a:pt x="21" y="47"/>
                    </a:cubicBezTo>
                    <a:cubicBezTo>
                      <a:pt x="21" y="38"/>
                      <a:pt x="20" y="21"/>
                      <a:pt x="18" y="20"/>
                    </a:cubicBezTo>
                    <a:cubicBezTo>
                      <a:pt x="18" y="15"/>
                      <a:pt x="15" y="0"/>
                      <a:pt x="10" y="0"/>
                    </a:cubicBezTo>
                    <a:cubicBezTo>
                      <a:pt x="10" y="0"/>
                      <a:pt x="10" y="0"/>
                      <a:pt x="9" y="0"/>
                    </a:cubicBezTo>
                    <a:cubicBezTo>
                      <a:pt x="4" y="0"/>
                      <a:pt x="0" y="4"/>
                      <a:pt x="0" y="9"/>
                    </a:cubicBezTo>
                    <a:cubicBezTo>
                      <a:pt x="0" y="53"/>
                      <a:pt x="0" y="53"/>
                      <a:pt x="0" y="53"/>
                    </a:cubicBezTo>
                    <a:cubicBezTo>
                      <a:pt x="5" y="56"/>
                      <a:pt x="5" y="56"/>
                      <a:pt x="5" y="56"/>
                    </a:cubicBezTo>
                    <a:cubicBezTo>
                      <a:pt x="9" y="57"/>
                      <a:pt x="11" y="59"/>
                      <a:pt x="12" y="70"/>
                    </a:cubicBezTo>
                    <a:cubicBezTo>
                      <a:pt x="14" y="78"/>
                      <a:pt x="14" y="78"/>
                      <a:pt x="14" y="78"/>
                    </a:cubicBezTo>
                    <a:cubicBezTo>
                      <a:pt x="18" y="80"/>
                      <a:pt x="18" y="80"/>
                      <a:pt x="18" y="80"/>
                    </a:cubicBezTo>
                    <a:cubicBezTo>
                      <a:pt x="29" y="86"/>
                      <a:pt x="38" y="104"/>
                      <a:pt x="38" y="120"/>
                    </a:cubicBezTo>
                    <a:cubicBezTo>
                      <a:pt x="38" y="125"/>
                      <a:pt x="42" y="129"/>
                      <a:pt x="47" y="129"/>
                    </a:cubicBezTo>
                    <a:cubicBezTo>
                      <a:pt x="52" y="129"/>
                      <a:pt x="56" y="124"/>
                      <a:pt x="56" y="120"/>
                    </a:cubicBezTo>
                    <a:close/>
                  </a:path>
                </a:pathLst>
              </a:custGeom>
              <a:solidFill>
                <a:srgbClr val="559841"/>
              </a:solidFill>
              <a:ln w="9525">
                <a:noFill/>
                <a:round/>
                <a:headEnd/>
                <a:tailEnd/>
              </a:ln>
            </p:spPr>
            <p:txBody>
              <a:bodyPr/>
              <a:lstStyle/>
              <a:p>
                <a:endParaRPr lang="en-US"/>
              </a:p>
            </p:txBody>
          </p:sp>
          <p:sp>
            <p:nvSpPr>
              <p:cNvPr id="29296" name="Freeform 1467"/>
              <p:cNvSpPr>
                <a:spLocks/>
              </p:cNvSpPr>
              <p:nvPr/>
            </p:nvSpPr>
            <p:spPr bwMode="auto">
              <a:xfrm>
                <a:off x="1632" y="2185"/>
                <a:ext cx="116" cy="268"/>
              </a:xfrm>
              <a:custGeom>
                <a:avLst/>
                <a:gdLst>
                  <a:gd name="T0" fmla="*/ 349187 w 56"/>
                  <a:gd name="T1" fmla="*/ 774190 h 129"/>
                  <a:gd name="T2" fmla="*/ 186029 w 56"/>
                  <a:gd name="T3" fmla="*/ 432799 h 129"/>
                  <a:gd name="T4" fmla="*/ 132870 w 56"/>
                  <a:gd name="T5" fmla="*/ 311325 h 129"/>
                  <a:gd name="T6" fmla="*/ 112274 w 56"/>
                  <a:gd name="T7" fmla="*/ 130493 h 129"/>
                  <a:gd name="T8" fmla="*/ 64144 w 56"/>
                  <a:gd name="T9" fmla="*/ 0 h 129"/>
                  <a:gd name="T10" fmla="*/ 56983 w 56"/>
                  <a:gd name="T11" fmla="*/ 0 h 129"/>
                  <a:gd name="T12" fmla="*/ 0 w 56"/>
                  <a:gd name="T13" fmla="*/ 58293 h 129"/>
                  <a:gd name="T14" fmla="*/ 0 w 56"/>
                  <a:gd name="T15" fmla="*/ 343246 h 129"/>
                  <a:gd name="T16" fmla="*/ 30966 w 56"/>
                  <a:gd name="T17" fmla="*/ 354653 h 129"/>
                  <a:gd name="T18" fmla="*/ 81380 w 56"/>
                  <a:gd name="T19" fmla="*/ 450479 h 129"/>
                  <a:gd name="T20" fmla="*/ 87068 w 56"/>
                  <a:gd name="T21" fmla="*/ 504631 h 129"/>
                  <a:gd name="T22" fmla="*/ 112274 w 56"/>
                  <a:gd name="T23" fmla="*/ 517167 h 129"/>
                  <a:gd name="T24" fmla="*/ 238591 w 56"/>
                  <a:gd name="T25" fmla="*/ 774190 h 129"/>
                  <a:gd name="T26" fmla="*/ 292279 w 56"/>
                  <a:gd name="T27" fmla="*/ 834170 h 129"/>
                  <a:gd name="T28" fmla="*/ 349187 w 56"/>
                  <a:gd name="T29" fmla="*/ 774190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9"/>
                  <a:gd name="T47" fmla="*/ 56 w 56"/>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9">
                    <a:moveTo>
                      <a:pt x="56" y="120"/>
                    </a:moveTo>
                    <a:cubicBezTo>
                      <a:pt x="56" y="98"/>
                      <a:pt x="46" y="77"/>
                      <a:pt x="30" y="67"/>
                    </a:cubicBezTo>
                    <a:cubicBezTo>
                      <a:pt x="29" y="60"/>
                      <a:pt x="27" y="52"/>
                      <a:pt x="21" y="48"/>
                    </a:cubicBezTo>
                    <a:cubicBezTo>
                      <a:pt x="21" y="39"/>
                      <a:pt x="20" y="21"/>
                      <a:pt x="18" y="20"/>
                    </a:cubicBezTo>
                    <a:cubicBezTo>
                      <a:pt x="18" y="15"/>
                      <a:pt x="15" y="0"/>
                      <a:pt x="10" y="0"/>
                    </a:cubicBezTo>
                    <a:cubicBezTo>
                      <a:pt x="10" y="0"/>
                      <a:pt x="10" y="0"/>
                      <a:pt x="9" y="0"/>
                    </a:cubicBezTo>
                    <a:cubicBezTo>
                      <a:pt x="4" y="0"/>
                      <a:pt x="0" y="4"/>
                      <a:pt x="0" y="9"/>
                    </a:cubicBezTo>
                    <a:cubicBezTo>
                      <a:pt x="0" y="53"/>
                      <a:pt x="0" y="53"/>
                      <a:pt x="0" y="53"/>
                    </a:cubicBezTo>
                    <a:cubicBezTo>
                      <a:pt x="5" y="55"/>
                      <a:pt x="5" y="55"/>
                      <a:pt x="5" y="55"/>
                    </a:cubicBezTo>
                    <a:cubicBezTo>
                      <a:pt x="9" y="57"/>
                      <a:pt x="11" y="59"/>
                      <a:pt x="13" y="70"/>
                    </a:cubicBezTo>
                    <a:cubicBezTo>
                      <a:pt x="14" y="78"/>
                      <a:pt x="14" y="78"/>
                      <a:pt x="14" y="78"/>
                    </a:cubicBezTo>
                    <a:cubicBezTo>
                      <a:pt x="18" y="80"/>
                      <a:pt x="18" y="80"/>
                      <a:pt x="18" y="80"/>
                    </a:cubicBezTo>
                    <a:cubicBezTo>
                      <a:pt x="29" y="86"/>
                      <a:pt x="38" y="103"/>
                      <a:pt x="38" y="120"/>
                    </a:cubicBezTo>
                    <a:cubicBezTo>
                      <a:pt x="38" y="125"/>
                      <a:pt x="42" y="129"/>
                      <a:pt x="47" y="129"/>
                    </a:cubicBezTo>
                    <a:cubicBezTo>
                      <a:pt x="52" y="128"/>
                      <a:pt x="56" y="124"/>
                      <a:pt x="56" y="120"/>
                    </a:cubicBezTo>
                    <a:close/>
                  </a:path>
                </a:pathLst>
              </a:custGeom>
              <a:solidFill>
                <a:srgbClr val="569941"/>
              </a:solidFill>
              <a:ln w="9525">
                <a:noFill/>
                <a:round/>
                <a:headEnd/>
                <a:tailEnd/>
              </a:ln>
            </p:spPr>
            <p:txBody>
              <a:bodyPr/>
              <a:lstStyle/>
              <a:p>
                <a:endParaRPr lang="en-US"/>
              </a:p>
            </p:txBody>
          </p:sp>
          <p:sp>
            <p:nvSpPr>
              <p:cNvPr id="29297" name="Freeform 1468"/>
              <p:cNvSpPr>
                <a:spLocks/>
              </p:cNvSpPr>
              <p:nvPr/>
            </p:nvSpPr>
            <p:spPr bwMode="auto">
              <a:xfrm>
                <a:off x="1632" y="2185"/>
                <a:ext cx="116" cy="266"/>
              </a:xfrm>
              <a:custGeom>
                <a:avLst/>
                <a:gdLst>
                  <a:gd name="T0" fmla="*/ 349187 w 56"/>
                  <a:gd name="T1" fmla="*/ 776286 h 128"/>
                  <a:gd name="T2" fmla="*/ 186029 w 56"/>
                  <a:gd name="T3" fmla="*/ 434511 h 128"/>
                  <a:gd name="T4" fmla="*/ 132870 w 56"/>
                  <a:gd name="T5" fmla="*/ 312353 h 128"/>
                  <a:gd name="T6" fmla="*/ 112274 w 56"/>
                  <a:gd name="T7" fmla="*/ 130741 h 128"/>
                  <a:gd name="T8" fmla="*/ 64144 w 56"/>
                  <a:gd name="T9" fmla="*/ 0 h 128"/>
                  <a:gd name="T10" fmla="*/ 56983 w 56"/>
                  <a:gd name="T11" fmla="*/ 0 h 128"/>
                  <a:gd name="T12" fmla="*/ 0 w 56"/>
                  <a:gd name="T13" fmla="*/ 58418 h 128"/>
                  <a:gd name="T14" fmla="*/ 0 w 56"/>
                  <a:gd name="T15" fmla="*/ 344007 h 128"/>
                  <a:gd name="T16" fmla="*/ 30966 w 56"/>
                  <a:gd name="T17" fmla="*/ 356496 h 128"/>
                  <a:gd name="T18" fmla="*/ 81380 w 56"/>
                  <a:gd name="T19" fmla="*/ 452572 h 128"/>
                  <a:gd name="T20" fmla="*/ 87068 w 56"/>
                  <a:gd name="T21" fmla="*/ 506131 h 128"/>
                  <a:gd name="T22" fmla="*/ 112274 w 56"/>
                  <a:gd name="T23" fmla="*/ 518236 h 128"/>
                  <a:gd name="T24" fmla="*/ 238591 w 56"/>
                  <a:gd name="T25" fmla="*/ 776286 h 128"/>
                  <a:gd name="T26" fmla="*/ 292279 w 56"/>
                  <a:gd name="T27" fmla="*/ 830743 h 128"/>
                  <a:gd name="T28" fmla="*/ 349187 w 56"/>
                  <a:gd name="T29" fmla="*/ 776286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1" y="48"/>
                    </a:cubicBezTo>
                    <a:cubicBezTo>
                      <a:pt x="21" y="39"/>
                      <a:pt x="20" y="21"/>
                      <a:pt x="18" y="20"/>
                    </a:cubicBezTo>
                    <a:cubicBezTo>
                      <a:pt x="18" y="15"/>
                      <a:pt x="14" y="1"/>
                      <a:pt x="10" y="0"/>
                    </a:cubicBezTo>
                    <a:cubicBezTo>
                      <a:pt x="10" y="0"/>
                      <a:pt x="10" y="0"/>
                      <a:pt x="9" y="0"/>
                    </a:cubicBezTo>
                    <a:cubicBezTo>
                      <a:pt x="4" y="0"/>
                      <a:pt x="0" y="4"/>
                      <a:pt x="0" y="9"/>
                    </a:cubicBezTo>
                    <a:cubicBezTo>
                      <a:pt x="0" y="53"/>
                      <a:pt x="0" y="53"/>
                      <a:pt x="0" y="53"/>
                    </a:cubicBezTo>
                    <a:cubicBezTo>
                      <a:pt x="5" y="55"/>
                      <a:pt x="5" y="55"/>
                      <a:pt x="5" y="55"/>
                    </a:cubicBezTo>
                    <a:cubicBezTo>
                      <a:pt x="9" y="57"/>
                      <a:pt x="11" y="59"/>
                      <a:pt x="13" y="70"/>
                    </a:cubicBezTo>
                    <a:cubicBezTo>
                      <a:pt x="14" y="78"/>
                      <a:pt x="14" y="78"/>
                      <a:pt x="14" y="78"/>
                    </a:cubicBezTo>
                    <a:cubicBezTo>
                      <a:pt x="18" y="80"/>
                      <a:pt x="18" y="80"/>
                      <a:pt x="18" y="80"/>
                    </a:cubicBezTo>
                    <a:cubicBezTo>
                      <a:pt x="29" y="86"/>
                      <a:pt x="38" y="103"/>
                      <a:pt x="38" y="120"/>
                    </a:cubicBezTo>
                    <a:cubicBezTo>
                      <a:pt x="38" y="125"/>
                      <a:pt x="42" y="128"/>
                      <a:pt x="47" y="128"/>
                    </a:cubicBezTo>
                    <a:cubicBezTo>
                      <a:pt x="52" y="128"/>
                      <a:pt x="56" y="124"/>
                      <a:pt x="56" y="120"/>
                    </a:cubicBezTo>
                    <a:close/>
                  </a:path>
                </a:pathLst>
              </a:custGeom>
              <a:solidFill>
                <a:srgbClr val="579942"/>
              </a:solidFill>
              <a:ln w="9525">
                <a:noFill/>
                <a:round/>
                <a:headEnd/>
                <a:tailEnd/>
              </a:ln>
            </p:spPr>
            <p:txBody>
              <a:bodyPr/>
              <a:lstStyle/>
              <a:p>
                <a:endParaRPr lang="en-US"/>
              </a:p>
            </p:txBody>
          </p:sp>
          <p:sp>
            <p:nvSpPr>
              <p:cNvPr id="29298" name="Freeform 1469"/>
              <p:cNvSpPr>
                <a:spLocks/>
              </p:cNvSpPr>
              <p:nvPr/>
            </p:nvSpPr>
            <p:spPr bwMode="auto">
              <a:xfrm>
                <a:off x="1632" y="2185"/>
                <a:ext cx="116" cy="266"/>
              </a:xfrm>
              <a:custGeom>
                <a:avLst/>
                <a:gdLst>
                  <a:gd name="T0" fmla="*/ 349187 w 56"/>
                  <a:gd name="T1" fmla="*/ 776286 h 128"/>
                  <a:gd name="T2" fmla="*/ 186029 w 56"/>
                  <a:gd name="T3" fmla="*/ 434511 h 128"/>
                  <a:gd name="T4" fmla="*/ 132870 w 56"/>
                  <a:gd name="T5" fmla="*/ 312353 h 128"/>
                  <a:gd name="T6" fmla="*/ 106026 w 56"/>
                  <a:gd name="T7" fmla="*/ 130741 h 128"/>
                  <a:gd name="T8" fmla="*/ 64144 w 56"/>
                  <a:gd name="T9" fmla="*/ 0 h 128"/>
                  <a:gd name="T10" fmla="*/ 56983 w 56"/>
                  <a:gd name="T11" fmla="*/ 0 h 128"/>
                  <a:gd name="T12" fmla="*/ 0 w 56"/>
                  <a:gd name="T13" fmla="*/ 58418 h 128"/>
                  <a:gd name="T14" fmla="*/ 0 w 56"/>
                  <a:gd name="T15" fmla="*/ 344007 h 128"/>
                  <a:gd name="T16" fmla="*/ 30966 w 56"/>
                  <a:gd name="T17" fmla="*/ 356496 h 128"/>
                  <a:gd name="T18" fmla="*/ 81380 w 56"/>
                  <a:gd name="T19" fmla="*/ 452572 h 128"/>
                  <a:gd name="T20" fmla="*/ 87068 w 56"/>
                  <a:gd name="T21" fmla="*/ 506131 h 128"/>
                  <a:gd name="T22" fmla="*/ 112274 w 56"/>
                  <a:gd name="T23" fmla="*/ 518236 h 128"/>
                  <a:gd name="T24" fmla="*/ 238591 w 56"/>
                  <a:gd name="T25" fmla="*/ 776286 h 128"/>
                  <a:gd name="T26" fmla="*/ 292279 w 56"/>
                  <a:gd name="T27" fmla="*/ 830743 h 128"/>
                  <a:gd name="T28" fmla="*/ 349187 w 56"/>
                  <a:gd name="T29" fmla="*/ 776286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1" y="48"/>
                    </a:cubicBezTo>
                    <a:cubicBezTo>
                      <a:pt x="21" y="39"/>
                      <a:pt x="20" y="21"/>
                      <a:pt x="17" y="20"/>
                    </a:cubicBezTo>
                    <a:cubicBezTo>
                      <a:pt x="17" y="15"/>
                      <a:pt x="14" y="1"/>
                      <a:pt x="10" y="0"/>
                    </a:cubicBezTo>
                    <a:cubicBezTo>
                      <a:pt x="10" y="0"/>
                      <a:pt x="10" y="0"/>
                      <a:pt x="9" y="0"/>
                    </a:cubicBezTo>
                    <a:cubicBezTo>
                      <a:pt x="5" y="0"/>
                      <a:pt x="0" y="4"/>
                      <a:pt x="0" y="9"/>
                    </a:cubicBezTo>
                    <a:cubicBezTo>
                      <a:pt x="0" y="53"/>
                      <a:pt x="0" y="53"/>
                      <a:pt x="0" y="53"/>
                    </a:cubicBezTo>
                    <a:cubicBezTo>
                      <a:pt x="5" y="55"/>
                      <a:pt x="5" y="55"/>
                      <a:pt x="5" y="55"/>
                    </a:cubicBezTo>
                    <a:cubicBezTo>
                      <a:pt x="9" y="57"/>
                      <a:pt x="11" y="59"/>
                      <a:pt x="13" y="70"/>
                    </a:cubicBezTo>
                    <a:cubicBezTo>
                      <a:pt x="14" y="78"/>
                      <a:pt x="14" y="78"/>
                      <a:pt x="14" y="78"/>
                    </a:cubicBezTo>
                    <a:cubicBezTo>
                      <a:pt x="18" y="80"/>
                      <a:pt x="18" y="80"/>
                      <a:pt x="18" y="80"/>
                    </a:cubicBezTo>
                    <a:cubicBezTo>
                      <a:pt x="29" y="86"/>
                      <a:pt x="38" y="103"/>
                      <a:pt x="38" y="120"/>
                    </a:cubicBezTo>
                    <a:cubicBezTo>
                      <a:pt x="38" y="124"/>
                      <a:pt x="42" y="128"/>
                      <a:pt x="47" y="128"/>
                    </a:cubicBezTo>
                    <a:cubicBezTo>
                      <a:pt x="52" y="128"/>
                      <a:pt x="56" y="124"/>
                      <a:pt x="56" y="120"/>
                    </a:cubicBezTo>
                    <a:close/>
                  </a:path>
                </a:pathLst>
              </a:custGeom>
              <a:solidFill>
                <a:srgbClr val="579942"/>
              </a:solidFill>
              <a:ln w="9525">
                <a:noFill/>
                <a:round/>
                <a:headEnd/>
                <a:tailEnd/>
              </a:ln>
            </p:spPr>
            <p:txBody>
              <a:bodyPr/>
              <a:lstStyle/>
              <a:p>
                <a:endParaRPr lang="en-US"/>
              </a:p>
            </p:txBody>
          </p:sp>
          <p:sp>
            <p:nvSpPr>
              <p:cNvPr id="29299" name="Freeform 1470"/>
              <p:cNvSpPr>
                <a:spLocks/>
              </p:cNvSpPr>
              <p:nvPr/>
            </p:nvSpPr>
            <p:spPr bwMode="auto">
              <a:xfrm>
                <a:off x="1632" y="2185"/>
                <a:ext cx="116" cy="266"/>
              </a:xfrm>
              <a:custGeom>
                <a:avLst/>
                <a:gdLst>
                  <a:gd name="T0" fmla="*/ 349187 w 56"/>
                  <a:gd name="T1" fmla="*/ 776286 h 128"/>
                  <a:gd name="T2" fmla="*/ 186029 w 56"/>
                  <a:gd name="T3" fmla="*/ 434511 h 128"/>
                  <a:gd name="T4" fmla="*/ 132870 w 56"/>
                  <a:gd name="T5" fmla="*/ 312353 h 128"/>
                  <a:gd name="T6" fmla="*/ 106026 w 56"/>
                  <a:gd name="T7" fmla="*/ 130741 h 128"/>
                  <a:gd name="T8" fmla="*/ 64144 w 56"/>
                  <a:gd name="T9" fmla="*/ 0 h 128"/>
                  <a:gd name="T10" fmla="*/ 56983 w 56"/>
                  <a:gd name="T11" fmla="*/ 0 h 128"/>
                  <a:gd name="T12" fmla="*/ 0 w 56"/>
                  <a:gd name="T13" fmla="*/ 58418 h 128"/>
                  <a:gd name="T14" fmla="*/ 0 w 56"/>
                  <a:gd name="T15" fmla="*/ 344007 h 128"/>
                  <a:gd name="T16" fmla="*/ 30966 w 56"/>
                  <a:gd name="T17" fmla="*/ 356496 h 128"/>
                  <a:gd name="T18" fmla="*/ 81380 w 56"/>
                  <a:gd name="T19" fmla="*/ 452572 h 128"/>
                  <a:gd name="T20" fmla="*/ 87068 w 56"/>
                  <a:gd name="T21" fmla="*/ 506131 h 128"/>
                  <a:gd name="T22" fmla="*/ 112274 w 56"/>
                  <a:gd name="T23" fmla="*/ 518236 h 128"/>
                  <a:gd name="T24" fmla="*/ 244503 w 56"/>
                  <a:gd name="T25" fmla="*/ 776286 h 128"/>
                  <a:gd name="T26" fmla="*/ 292279 w 56"/>
                  <a:gd name="T27" fmla="*/ 830743 h 128"/>
                  <a:gd name="T28" fmla="*/ 349187 w 56"/>
                  <a:gd name="T29" fmla="*/ 776286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1" y="48"/>
                    </a:cubicBezTo>
                    <a:cubicBezTo>
                      <a:pt x="21" y="39"/>
                      <a:pt x="20" y="22"/>
                      <a:pt x="17" y="20"/>
                    </a:cubicBezTo>
                    <a:cubicBezTo>
                      <a:pt x="17" y="16"/>
                      <a:pt x="14" y="1"/>
                      <a:pt x="10" y="0"/>
                    </a:cubicBezTo>
                    <a:cubicBezTo>
                      <a:pt x="10" y="0"/>
                      <a:pt x="10" y="0"/>
                      <a:pt x="9" y="0"/>
                    </a:cubicBezTo>
                    <a:cubicBezTo>
                      <a:pt x="5" y="0"/>
                      <a:pt x="0" y="4"/>
                      <a:pt x="0" y="9"/>
                    </a:cubicBezTo>
                    <a:cubicBezTo>
                      <a:pt x="0" y="53"/>
                      <a:pt x="0" y="53"/>
                      <a:pt x="0" y="53"/>
                    </a:cubicBezTo>
                    <a:cubicBezTo>
                      <a:pt x="5" y="55"/>
                      <a:pt x="5" y="55"/>
                      <a:pt x="5" y="55"/>
                    </a:cubicBezTo>
                    <a:cubicBezTo>
                      <a:pt x="9" y="57"/>
                      <a:pt x="11" y="59"/>
                      <a:pt x="13" y="70"/>
                    </a:cubicBezTo>
                    <a:cubicBezTo>
                      <a:pt x="14" y="78"/>
                      <a:pt x="14" y="78"/>
                      <a:pt x="14" y="78"/>
                    </a:cubicBezTo>
                    <a:cubicBezTo>
                      <a:pt x="18" y="80"/>
                      <a:pt x="18" y="80"/>
                      <a:pt x="18" y="80"/>
                    </a:cubicBezTo>
                    <a:cubicBezTo>
                      <a:pt x="29" y="86"/>
                      <a:pt x="38" y="103"/>
                      <a:pt x="39" y="120"/>
                    </a:cubicBezTo>
                    <a:cubicBezTo>
                      <a:pt x="39" y="124"/>
                      <a:pt x="42" y="128"/>
                      <a:pt x="47" y="128"/>
                    </a:cubicBezTo>
                    <a:cubicBezTo>
                      <a:pt x="52" y="128"/>
                      <a:pt x="56" y="124"/>
                      <a:pt x="56" y="120"/>
                    </a:cubicBezTo>
                    <a:close/>
                  </a:path>
                </a:pathLst>
              </a:custGeom>
              <a:solidFill>
                <a:srgbClr val="589A43"/>
              </a:solidFill>
              <a:ln w="9525">
                <a:noFill/>
                <a:round/>
                <a:headEnd/>
                <a:tailEnd/>
              </a:ln>
            </p:spPr>
            <p:txBody>
              <a:bodyPr/>
              <a:lstStyle/>
              <a:p>
                <a:endParaRPr lang="en-US"/>
              </a:p>
            </p:txBody>
          </p:sp>
          <p:sp>
            <p:nvSpPr>
              <p:cNvPr id="29300" name="Freeform 1471"/>
              <p:cNvSpPr>
                <a:spLocks/>
              </p:cNvSpPr>
              <p:nvPr/>
            </p:nvSpPr>
            <p:spPr bwMode="auto">
              <a:xfrm>
                <a:off x="1632" y="2185"/>
                <a:ext cx="116" cy="266"/>
              </a:xfrm>
              <a:custGeom>
                <a:avLst/>
                <a:gdLst>
                  <a:gd name="T0" fmla="*/ 349187 w 56"/>
                  <a:gd name="T1" fmla="*/ 776286 h 128"/>
                  <a:gd name="T2" fmla="*/ 186029 w 56"/>
                  <a:gd name="T3" fmla="*/ 434511 h 128"/>
                  <a:gd name="T4" fmla="*/ 132870 w 56"/>
                  <a:gd name="T5" fmla="*/ 312353 h 128"/>
                  <a:gd name="T6" fmla="*/ 106026 w 56"/>
                  <a:gd name="T7" fmla="*/ 136782 h 128"/>
                  <a:gd name="T8" fmla="*/ 64144 w 56"/>
                  <a:gd name="T9" fmla="*/ 0 h 128"/>
                  <a:gd name="T10" fmla="*/ 56983 w 56"/>
                  <a:gd name="T11" fmla="*/ 0 h 128"/>
                  <a:gd name="T12" fmla="*/ 0 w 56"/>
                  <a:gd name="T13" fmla="*/ 58418 h 128"/>
                  <a:gd name="T14" fmla="*/ 0 w 56"/>
                  <a:gd name="T15" fmla="*/ 344007 h 128"/>
                  <a:gd name="T16" fmla="*/ 30966 w 56"/>
                  <a:gd name="T17" fmla="*/ 356496 h 128"/>
                  <a:gd name="T18" fmla="*/ 81380 w 56"/>
                  <a:gd name="T19" fmla="*/ 452572 h 128"/>
                  <a:gd name="T20" fmla="*/ 87068 w 56"/>
                  <a:gd name="T21" fmla="*/ 498798 h 128"/>
                  <a:gd name="T22" fmla="*/ 112274 w 56"/>
                  <a:gd name="T23" fmla="*/ 512341 h 128"/>
                  <a:gd name="T24" fmla="*/ 244503 w 56"/>
                  <a:gd name="T25" fmla="*/ 776286 h 128"/>
                  <a:gd name="T26" fmla="*/ 292279 w 56"/>
                  <a:gd name="T27" fmla="*/ 830743 h 128"/>
                  <a:gd name="T28" fmla="*/ 349187 w 56"/>
                  <a:gd name="T29" fmla="*/ 776286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1" y="48"/>
                    </a:cubicBezTo>
                    <a:cubicBezTo>
                      <a:pt x="21" y="39"/>
                      <a:pt x="20" y="22"/>
                      <a:pt x="17" y="21"/>
                    </a:cubicBezTo>
                    <a:cubicBezTo>
                      <a:pt x="17" y="16"/>
                      <a:pt x="14" y="1"/>
                      <a:pt x="10" y="0"/>
                    </a:cubicBezTo>
                    <a:cubicBezTo>
                      <a:pt x="10" y="0"/>
                      <a:pt x="10" y="0"/>
                      <a:pt x="9" y="0"/>
                    </a:cubicBezTo>
                    <a:cubicBezTo>
                      <a:pt x="5" y="0"/>
                      <a:pt x="0" y="4"/>
                      <a:pt x="0" y="9"/>
                    </a:cubicBezTo>
                    <a:cubicBezTo>
                      <a:pt x="0" y="53"/>
                      <a:pt x="0" y="53"/>
                      <a:pt x="0" y="53"/>
                    </a:cubicBezTo>
                    <a:cubicBezTo>
                      <a:pt x="5" y="55"/>
                      <a:pt x="5" y="55"/>
                      <a:pt x="5" y="55"/>
                    </a:cubicBezTo>
                    <a:cubicBezTo>
                      <a:pt x="9" y="57"/>
                      <a:pt x="11" y="59"/>
                      <a:pt x="13" y="70"/>
                    </a:cubicBezTo>
                    <a:cubicBezTo>
                      <a:pt x="14" y="77"/>
                      <a:pt x="14" y="77"/>
                      <a:pt x="14" y="77"/>
                    </a:cubicBezTo>
                    <a:cubicBezTo>
                      <a:pt x="18" y="79"/>
                      <a:pt x="18" y="79"/>
                      <a:pt x="18" y="79"/>
                    </a:cubicBezTo>
                    <a:cubicBezTo>
                      <a:pt x="29" y="86"/>
                      <a:pt x="39" y="103"/>
                      <a:pt x="39" y="120"/>
                    </a:cubicBezTo>
                    <a:cubicBezTo>
                      <a:pt x="39" y="124"/>
                      <a:pt x="43" y="128"/>
                      <a:pt x="47" y="128"/>
                    </a:cubicBezTo>
                    <a:cubicBezTo>
                      <a:pt x="52" y="128"/>
                      <a:pt x="56" y="124"/>
                      <a:pt x="56" y="120"/>
                    </a:cubicBezTo>
                    <a:close/>
                  </a:path>
                </a:pathLst>
              </a:custGeom>
              <a:solidFill>
                <a:srgbClr val="599B44"/>
              </a:solidFill>
              <a:ln w="9525">
                <a:noFill/>
                <a:round/>
                <a:headEnd/>
                <a:tailEnd/>
              </a:ln>
            </p:spPr>
            <p:txBody>
              <a:bodyPr/>
              <a:lstStyle/>
              <a:p>
                <a:endParaRPr lang="en-US"/>
              </a:p>
            </p:txBody>
          </p:sp>
          <p:sp>
            <p:nvSpPr>
              <p:cNvPr id="29301" name="Freeform 1472"/>
              <p:cNvSpPr>
                <a:spLocks/>
              </p:cNvSpPr>
              <p:nvPr/>
            </p:nvSpPr>
            <p:spPr bwMode="auto">
              <a:xfrm>
                <a:off x="1632" y="2185"/>
                <a:ext cx="116" cy="266"/>
              </a:xfrm>
              <a:custGeom>
                <a:avLst/>
                <a:gdLst>
                  <a:gd name="T0" fmla="*/ 349187 w 56"/>
                  <a:gd name="T1" fmla="*/ 776286 h 128"/>
                  <a:gd name="T2" fmla="*/ 186029 w 56"/>
                  <a:gd name="T3" fmla="*/ 434511 h 128"/>
                  <a:gd name="T4" fmla="*/ 132870 w 56"/>
                  <a:gd name="T5" fmla="*/ 312353 h 128"/>
                  <a:gd name="T6" fmla="*/ 106026 w 56"/>
                  <a:gd name="T7" fmla="*/ 136782 h 128"/>
                  <a:gd name="T8" fmla="*/ 64144 w 56"/>
                  <a:gd name="T9" fmla="*/ 0 h 128"/>
                  <a:gd name="T10" fmla="*/ 56983 w 56"/>
                  <a:gd name="T11" fmla="*/ 0 h 128"/>
                  <a:gd name="T12" fmla="*/ 0 w 56"/>
                  <a:gd name="T13" fmla="*/ 58418 h 128"/>
                  <a:gd name="T14" fmla="*/ 0 w 56"/>
                  <a:gd name="T15" fmla="*/ 344007 h 128"/>
                  <a:gd name="T16" fmla="*/ 30966 w 56"/>
                  <a:gd name="T17" fmla="*/ 356496 h 128"/>
                  <a:gd name="T18" fmla="*/ 81380 w 56"/>
                  <a:gd name="T19" fmla="*/ 452572 h 128"/>
                  <a:gd name="T20" fmla="*/ 87068 w 56"/>
                  <a:gd name="T21" fmla="*/ 498798 h 128"/>
                  <a:gd name="T22" fmla="*/ 112274 w 56"/>
                  <a:gd name="T23" fmla="*/ 512341 h 128"/>
                  <a:gd name="T24" fmla="*/ 244503 w 56"/>
                  <a:gd name="T25" fmla="*/ 776286 h 128"/>
                  <a:gd name="T26" fmla="*/ 292279 w 56"/>
                  <a:gd name="T27" fmla="*/ 830743 h 128"/>
                  <a:gd name="T28" fmla="*/ 349187 w 56"/>
                  <a:gd name="T29" fmla="*/ 776286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1" y="48"/>
                    </a:cubicBezTo>
                    <a:cubicBezTo>
                      <a:pt x="21" y="39"/>
                      <a:pt x="20" y="22"/>
                      <a:pt x="17" y="21"/>
                    </a:cubicBezTo>
                    <a:cubicBezTo>
                      <a:pt x="17" y="16"/>
                      <a:pt x="14" y="1"/>
                      <a:pt x="10" y="0"/>
                    </a:cubicBezTo>
                    <a:cubicBezTo>
                      <a:pt x="10" y="0"/>
                      <a:pt x="10" y="0"/>
                      <a:pt x="9" y="0"/>
                    </a:cubicBezTo>
                    <a:cubicBezTo>
                      <a:pt x="5" y="0"/>
                      <a:pt x="0" y="4"/>
                      <a:pt x="0" y="9"/>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29" y="86"/>
                      <a:pt x="39" y="103"/>
                      <a:pt x="39" y="120"/>
                    </a:cubicBezTo>
                    <a:cubicBezTo>
                      <a:pt x="39" y="124"/>
                      <a:pt x="43" y="128"/>
                      <a:pt x="47" y="128"/>
                    </a:cubicBezTo>
                    <a:cubicBezTo>
                      <a:pt x="52" y="128"/>
                      <a:pt x="56" y="124"/>
                      <a:pt x="56" y="120"/>
                    </a:cubicBezTo>
                    <a:close/>
                  </a:path>
                </a:pathLst>
              </a:custGeom>
              <a:solidFill>
                <a:srgbClr val="5A9B44"/>
              </a:solidFill>
              <a:ln w="9525">
                <a:noFill/>
                <a:round/>
                <a:headEnd/>
                <a:tailEnd/>
              </a:ln>
            </p:spPr>
            <p:txBody>
              <a:bodyPr/>
              <a:lstStyle/>
              <a:p>
                <a:endParaRPr lang="en-US"/>
              </a:p>
            </p:txBody>
          </p:sp>
          <p:sp>
            <p:nvSpPr>
              <p:cNvPr id="29302" name="Freeform 1473"/>
              <p:cNvSpPr>
                <a:spLocks/>
              </p:cNvSpPr>
              <p:nvPr/>
            </p:nvSpPr>
            <p:spPr bwMode="auto">
              <a:xfrm>
                <a:off x="1632" y="2185"/>
                <a:ext cx="116" cy="266"/>
              </a:xfrm>
              <a:custGeom>
                <a:avLst/>
                <a:gdLst>
                  <a:gd name="T0" fmla="*/ 349187 w 56"/>
                  <a:gd name="T1" fmla="*/ 776286 h 128"/>
                  <a:gd name="T2" fmla="*/ 186029 w 56"/>
                  <a:gd name="T3" fmla="*/ 434511 h 128"/>
                  <a:gd name="T4" fmla="*/ 132870 w 56"/>
                  <a:gd name="T5" fmla="*/ 312353 h 128"/>
                  <a:gd name="T6" fmla="*/ 106026 w 56"/>
                  <a:gd name="T7" fmla="*/ 136782 h 128"/>
                  <a:gd name="T8" fmla="*/ 64144 w 56"/>
                  <a:gd name="T9" fmla="*/ 0 h 128"/>
                  <a:gd name="T10" fmla="*/ 56983 w 56"/>
                  <a:gd name="T11" fmla="*/ 0 h 128"/>
                  <a:gd name="T12" fmla="*/ 0 w 56"/>
                  <a:gd name="T13" fmla="*/ 58418 h 128"/>
                  <a:gd name="T14" fmla="*/ 0 w 56"/>
                  <a:gd name="T15" fmla="*/ 344007 h 128"/>
                  <a:gd name="T16" fmla="*/ 30966 w 56"/>
                  <a:gd name="T17" fmla="*/ 356496 h 128"/>
                  <a:gd name="T18" fmla="*/ 81380 w 56"/>
                  <a:gd name="T19" fmla="*/ 452572 h 128"/>
                  <a:gd name="T20" fmla="*/ 87068 w 56"/>
                  <a:gd name="T21" fmla="*/ 498798 h 128"/>
                  <a:gd name="T22" fmla="*/ 112274 w 56"/>
                  <a:gd name="T23" fmla="*/ 512341 h 128"/>
                  <a:gd name="T24" fmla="*/ 244503 w 56"/>
                  <a:gd name="T25" fmla="*/ 776286 h 128"/>
                  <a:gd name="T26" fmla="*/ 292279 w 56"/>
                  <a:gd name="T27" fmla="*/ 830743 h 128"/>
                  <a:gd name="T28" fmla="*/ 349187 w 56"/>
                  <a:gd name="T29" fmla="*/ 776286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1" y="48"/>
                    </a:cubicBezTo>
                    <a:cubicBezTo>
                      <a:pt x="21" y="39"/>
                      <a:pt x="20" y="22"/>
                      <a:pt x="17" y="21"/>
                    </a:cubicBezTo>
                    <a:cubicBezTo>
                      <a:pt x="17" y="16"/>
                      <a:pt x="14" y="1"/>
                      <a:pt x="10" y="0"/>
                    </a:cubicBezTo>
                    <a:cubicBezTo>
                      <a:pt x="10" y="0"/>
                      <a:pt x="10" y="0"/>
                      <a:pt x="9" y="0"/>
                    </a:cubicBezTo>
                    <a:cubicBezTo>
                      <a:pt x="5" y="0"/>
                      <a:pt x="0" y="4"/>
                      <a:pt x="0" y="9"/>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29" y="86"/>
                      <a:pt x="39" y="103"/>
                      <a:pt x="39" y="120"/>
                    </a:cubicBezTo>
                    <a:cubicBezTo>
                      <a:pt x="39" y="124"/>
                      <a:pt x="43" y="128"/>
                      <a:pt x="47" y="128"/>
                    </a:cubicBezTo>
                    <a:cubicBezTo>
                      <a:pt x="52" y="128"/>
                      <a:pt x="56" y="124"/>
                      <a:pt x="56" y="120"/>
                    </a:cubicBezTo>
                    <a:close/>
                  </a:path>
                </a:pathLst>
              </a:custGeom>
              <a:solidFill>
                <a:srgbClr val="5B9C45"/>
              </a:solidFill>
              <a:ln w="9525">
                <a:noFill/>
                <a:round/>
                <a:headEnd/>
                <a:tailEnd/>
              </a:ln>
            </p:spPr>
            <p:txBody>
              <a:bodyPr/>
              <a:lstStyle/>
              <a:p>
                <a:endParaRPr lang="en-US"/>
              </a:p>
            </p:txBody>
          </p:sp>
          <p:sp>
            <p:nvSpPr>
              <p:cNvPr id="29303" name="Freeform 1474"/>
              <p:cNvSpPr>
                <a:spLocks/>
              </p:cNvSpPr>
              <p:nvPr/>
            </p:nvSpPr>
            <p:spPr bwMode="auto">
              <a:xfrm>
                <a:off x="1632" y="2185"/>
                <a:ext cx="116" cy="266"/>
              </a:xfrm>
              <a:custGeom>
                <a:avLst/>
                <a:gdLst>
                  <a:gd name="T0" fmla="*/ 349187 w 56"/>
                  <a:gd name="T1" fmla="*/ 776286 h 128"/>
                  <a:gd name="T2" fmla="*/ 186029 w 56"/>
                  <a:gd name="T3" fmla="*/ 434511 h 128"/>
                  <a:gd name="T4" fmla="*/ 132870 w 56"/>
                  <a:gd name="T5" fmla="*/ 318695 h 128"/>
                  <a:gd name="T6" fmla="*/ 106026 w 56"/>
                  <a:gd name="T7" fmla="*/ 136782 h 128"/>
                  <a:gd name="T8" fmla="*/ 64144 w 56"/>
                  <a:gd name="T9" fmla="*/ 5896 h 128"/>
                  <a:gd name="T10" fmla="*/ 56983 w 56"/>
                  <a:gd name="T11" fmla="*/ 0 h 128"/>
                  <a:gd name="T12" fmla="*/ 5759 w 56"/>
                  <a:gd name="T13" fmla="*/ 58418 h 128"/>
                  <a:gd name="T14" fmla="*/ 0 w 56"/>
                  <a:gd name="T15" fmla="*/ 344007 h 128"/>
                  <a:gd name="T16" fmla="*/ 30966 w 56"/>
                  <a:gd name="T17" fmla="*/ 356496 h 128"/>
                  <a:gd name="T18" fmla="*/ 81380 w 56"/>
                  <a:gd name="T19" fmla="*/ 452572 h 128"/>
                  <a:gd name="T20" fmla="*/ 87068 w 56"/>
                  <a:gd name="T21" fmla="*/ 498798 h 128"/>
                  <a:gd name="T22" fmla="*/ 112274 w 56"/>
                  <a:gd name="T23" fmla="*/ 512341 h 128"/>
                  <a:gd name="T24" fmla="*/ 244503 w 56"/>
                  <a:gd name="T25" fmla="*/ 776286 h 128"/>
                  <a:gd name="T26" fmla="*/ 292279 w 56"/>
                  <a:gd name="T27" fmla="*/ 830743 h 128"/>
                  <a:gd name="T28" fmla="*/ 349187 w 56"/>
                  <a:gd name="T29" fmla="*/ 776286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1" y="49"/>
                    </a:cubicBezTo>
                    <a:cubicBezTo>
                      <a:pt x="21" y="40"/>
                      <a:pt x="20" y="23"/>
                      <a:pt x="17" y="21"/>
                    </a:cubicBezTo>
                    <a:cubicBezTo>
                      <a:pt x="17" y="16"/>
                      <a:pt x="14" y="1"/>
                      <a:pt x="10" y="1"/>
                    </a:cubicBezTo>
                    <a:cubicBezTo>
                      <a:pt x="10" y="0"/>
                      <a:pt x="10" y="0"/>
                      <a:pt x="9" y="0"/>
                    </a:cubicBezTo>
                    <a:cubicBezTo>
                      <a:pt x="5" y="0"/>
                      <a:pt x="1" y="4"/>
                      <a:pt x="1" y="9"/>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5B9C46"/>
              </a:solidFill>
              <a:ln w="9525">
                <a:noFill/>
                <a:round/>
                <a:headEnd/>
                <a:tailEnd/>
              </a:ln>
            </p:spPr>
            <p:txBody>
              <a:bodyPr/>
              <a:lstStyle/>
              <a:p>
                <a:endParaRPr lang="en-US"/>
              </a:p>
            </p:txBody>
          </p:sp>
          <p:sp>
            <p:nvSpPr>
              <p:cNvPr id="29304" name="Freeform 1475"/>
              <p:cNvSpPr>
                <a:spLocks/>
              </p:cNvSpPr>
              <p:nvPr/>
            </p:nvSpPr>
            <p:spPr bwMode="auto">
              <a:xfrm>
                <a:off x="1632" y="2185"/>
                <a:ext cx="116" cy="266"/>
              </a:xfrm>
              <a:custGeom>
                <a:avLst/>
                <a:gdLst>
                  <a:gd name="T0" fmla="*/ 349187 w 56"/>
                  <a:gd name="T1" fmla="*/ 776286 h 128"/>
                  <a:gd name="T2" fmla="*/ 186029 w 56"/>
                  <a:gd name="T3" fmla="*/ 434511 h 128"/>
                  <a:gd name="T4" fmla="*/ 138245 w 56"/>
                  <a:gd name="T5" fmla="*/ 318695 h 128"/>
                  <a:gd name="T6" fmla="*/ 106026 w 56"/>
                  <a:gd name="T7" fmla="*/ 136782 h 128"/>
                  <a:gd name="T8" fmla="*/ 64144 w 56"/>
                  <a:gd name="T9" fmla="*/ 5896 h 128"/>
                  <a:gd name="T10" fmla="*/ 56983 w 56"/>
                  <a:gd name="T11" fmla="*/ 0 h 128"/>
                  <a:gd name="T12" fmla="*/ 5759 w 56"/>
                  <a:gd name="T13" fmla="*/ 58418 h 128"/>
                  <a:gd name="T14" fmla="*/ 0 w 56"/>
                  <a:gd name="T15" fmla="*/ 344007 h 128"/>
                  <a:gd name="T16" fmla="*/ 30966 w 56"/>
                  <a:gd name="T17" fmla="*/ 356496 h 128"/>
                  <a:gd name="T18" fmla="*/ 81380 w 56"/>
                  <a:gd name="T19" fmla="*/ 452572 h 128"/>
                  <a:gd name="T20" fmla="*/ 87068 w 56"/>
                  <a:gd name="T21" fmla="*/ 498798 h 128"/>
                  <a:gd name="T22" fmla="*/ 112274 w 56"/>
                  <a:gd name="T23" fmla="*/ 512341 h 128"/>
                  <a:gd name="T24" fmla="*/ 244503 w 56"/>
                  <a:gd name="T25" fmla="*/ 776286 h 128"/>
                  <a:gd name="T26" fmla="*/ 292279 w 56"/>
                  <a:gd name="T27" fmla="*/ 830743 h 128"/>
                  <a:gd name="T28" fmla="*/ 349187 w 56"/>
                  <a:gd name="T29" fmla="*/ 776286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2" y="49"/>
                    </a:cubicBezTo>
                    <a:cubicBezTo>
                      <a:pt x="21" y="40"/>
                      <a:pt x="20" y="23"/>
                      <a:pt x="17" y="21"/>
                    </a:cubicBezTo>
                    <a:cubicBezTo>
                      <a:pt x="17" y="17"/>
                      <a:pt x="14" y="1"/>
                      <a:pt x="10" y="1"/>
                    </a:cubicBezTo>
                    <a:cubicBezTo>
                      <a:pt x="10" y="0"/>
                      <a:pt x="10" y="0"/>
                      <a:pt x="9" y="0"/>
                    </a:cubicBezTo>
                    <a:cubicBezTo>
                      <a:pt x="5" y="0"/>
                      <a:pt x="1" y="4"/>
                      <a:pt x="1" y="9"/>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5C9D46"/>
              </a:solidFill>
              <a:ln w="9525">
                <a:noFill/>
                <a:round/>
                <a:headEnd/>
                <a:tailEnd/>
              </a:ln>
            </p:spPr>
            <p:txBody>
              <a:bodyPr/>
              <a:lstStyle/>
              <a:p>
                <a:endParaRPr lang="en-US"/>
              </a:p>
            </p:txBody>
          </p:sp>
          <p:sp>
            <p:nvSpPr>
              <p:cNvPr id="29305" name="Freeform 1476"/>
              <p:cNvSpPr>
                <a:spLocks/>
              </p:cNvSpPr>
              <p:nvPr/>
            </p:nvSpPr>
            <p:spPr bwMode="auto">
              <a:xfrm>
                <a:off x="1632" y="2185"/>
                <a:ext cx="116" cy="266"/>
              </a:xfrm>
              <a:custGeom>
                <a:avLst/>
                <a:gdLst>
                  <a:gd name="T0" fmla="*/ 349187 w 56"/>
                  <a:gd name="T1" fmla="*/ 776286 h 128"/>
                  <a:gd name="T2" fmla="*/ 186029 w 56"/>
                  <a:gd name="T3" fmla="*/ 434511 h 128"/>
                  <a:gd name="T4" fmla="*/ 138245 w 56"/>
                  <a:gd name="T5" fmla="*/ 318695 h 128"/>
                  <a:gd name="T6" fmla="*/ 106026 w 56"/>
                  <a:gd name="T7" fmla="*/ 144808 h 128"/>
                  <a:gd name="T8" fmla="*/ 64144 w 56"/>
                  <a:gd name="T9" fmla="*/ 5896 h 128"/>
                  <a:gd name="T10" fmla="*/ 56983 w 56"/>
                  <a:gd name="T11" fmla="*/ 0 h 128"/>
                  <a:gd name="T12" fmla="*/ 5759 w 56"/>
                  <a:gd name="T13" fmla="*/ 58418 h 128"/>
                  <a:gd name="T14" fmla="*/ 0 w 56"/>
                  <a:gd name="T15" fmla="*/ 344007 h 128"/>
                  <a:gd name="T16" fmla="*/ 30966 w 56"/>
                  <a:gd name="T17" fmla="*/ 356496 h 128"/>
                  <a:gd name="T18" fmla="*/ 81380 w 56"/>
                  <a:gd name="T19" fmla="*/ 452572 h 128"/>
                  <a:gd name="T20" fmla="*/ 87068 w 56"/>
                  <a:gd name="T21" fmla="*/ 498798 h 128"/>
                  <a:gd name="T22" fmla="*/ 112274 w 56"/>
                  <a:gd name="T23" fmla="*/ 512341 h 128"/>
                  <a:gd name="T24" fmla="*/ 244503 w 56"/>
                  <a:gd name="T25" fmla="*/ 776286 h 128"/>
                  <a:gd name="T26" fmla="*/ 292279 w 56"/>
                  <a:gd name="T27" fmla="*/ 830743 h 128"/>
                  <a:gd name="T28" fmla="*/ 349187 w 56"/>
                  <a:gd name="T29" fmla="*/ 776286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2" y="49"/>
                    </a:cubicBezTo>
                    <a:cubicBezTo>
                      <a:pt x="21" y="40"/>
                      <a:pt x="20" y="23"/>
                      <a:pt x="17" y="22"/>
                    </a:cubicBezTo>
                    <a:cubicBezTo>
                      <a:pt x="17" y="17"/>
                      <a:pt x="14" y="1"/>
                      <a:pt x="10" y="1"/>
                    </a:cubicBezTo>
                    <a:cubicBezTo>
                      <a:pt x="10" y="0"/>
                      <a:pt x="10" y="0"/>
                      <a:pt x="9" y="0"/>
                    </a:cubicBezTo>
                    <a:cubicBezTo>
                      <a:pt x="5" y="0"/>
                      <a:pt x="1" y="4"/>
                      <a:pt x="1" y="9"/>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5D9D47"/>
              </a:solidFill>
              <a:ln w="9525">
                <a:noFill/>
                <a:round/>
                <a:headEnd/>
                <a:tailEnd/>
              </a:ln>
            </p:spPr>
            <p:txBody>
              <a:bodyPr/>
              <a:lstStyle/>
              <a:p>
                <a:endParaRPr lang="en-US"/>
              </a:p>
            </p:txBody>
          </p:sp>
          <p:sp>
            <p:nvSpPr>
              <p:cNvPr id="29306" name="Freeform 1477"/>
              <p:cNvSpPr>
                <a:spLocks/>
              </p:cNvSpPr>
              <p:nvPr/>
            </p:nvSpPr>
            <p:spPr bwMode="auto">
              <a:xfrm>
                <a:off x="1632" y="2185"/>
                <a:ext cx="116" cy="266"/>
              </a:xfrm>
              <a:custGeom>
                <a:avLst/>
                <a:gdLst>
                  <a:gd name="T0" fmla="*/ 349187 w 56"/>
                  <a:gd name="T1" fmla="*/ 776286 h 128"/>
                  <a:gd name="T2" fmla="*/ 186029 w 56"/>
                  <a:gd name="T3" fmla="*/ 434511 h 128"/>
                  <a:gd name="T4" fmla="*/ 138245 w 56"/>
                  <a:gd name="T5" fmla="*/ 318695 h 128"/>
                  <a:gd name="T6" fmla="*/ 106026 w 56"/>
                  <a:gd name="T7" fmla="*/ 144808 h 128"/>
                  <a:gd name="T8" fmla="*/ 64144 w 56"/>
                  <a:gd name="T9" fmla="*/ 5896 h 128"/>
                  <a:gd name="T10" fmla="*/ 56983 w 56"/>
                  <a:gd name="T11" fmla="*/ 0 h 128"/>
                  <a:gd name="T12" fmla="*/ 5759 w 56"/>
                  <a:gd name="T13" fmla="*/ 52915 h 128"/>
                  <a:gd name="T14" fmla="*/ 0 w 56"/>
                  <a:gd name="T15" fmla="*/ 344007 h 128"/>
                  <a:gd name="T16" fmla="*/ 30966 w 56"/>
                  <a:gd name="T17" fmla="*/ 356496 h 128"/>
                  <a:gd name="T18" fmla="*/ 81380 w 56"/>
                  <a:gd name="T19" fmla="*/ 452572 h 128"/>
                  <a:gd name="T20" fmla="*/ 87068 w 56"/>
                  <a:gd name="T21" fmla="*/ 498798 h 128"/>
                  <a:gd name="T22" fmla="*/ 112274 w 56"/>
                  <a:gd name="T23" fmla="*/ 512341 h 128"/>
                  <a:gd name="T24" fmla="*/ 244503 w 56"/>
                  <a:gd name="T25" fmla="*/ 776286 h 128"/>
                  <a:gd name="T26" fmla="*/ 292279 w 56"/>
                  <a:gd name="T27" fmla="*/ 830743 h 128"/>
                  <a:gd name="T28" fmla="*/ 349187 w 56"/>
                  <a:gd name="T29" fmla="*/ 776286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1"/>
                      <a:pt x="27" y="54"/>
                      <a:pt x="22" y="49"/>
                    </a:cubicBezTo>
                    <a:cubicBezTo>
                      <a:pt x="21" y="40"/>
                      <a:pt x="20" y="23"/>
                      <a:pt x="17" y="22"/>
                    </a:cubicBezTo>
                    <a:cubicBezTo>
                      <a:pt x="17" y="17"/>
                      <a:pt x="14" y="1"/>
                      <a:pt x="10" y="1"/>
                    </a:cubicBezTo>
                    <a:cubicBezTo>
                      <a:pt x="10" y="0"/>
                      <a:pt x="10" y="0"/>
                      <a:pt x="9" y="0"/>
                    </a:cubicBezTo>
                    <a:cubicBezTo>
                      <a:pt x="5" y="0"/>
                      <a:pt x="1" y="4"/>
                      <a:pt x="1" y="8"/>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5E9E48"/>
              </a:solidFill>
              <a:ln w="9525">
                <a:noFill/>
                <a:round/>
                <a:headEnd/>
                <a:tailEnd/>
              </a:ln>
            </p:spPr>
            <p:txBody>
              <a:bodyPr/>
              <a:lstStyle/>
              <a:p>
                <a:endParaRPr lang="en-US"/>
              </a:p>
            </p:txBody>
          </p:sp>
          <p:sp>
            <p:nvSpPr>
              <p:cNvPr id="29307" name="Freeform 1478"/>
              <p:cNvSpPr>
                <a:spLocks/>
              </p:cNvSpPr>
              <p:nvPr/>
            </p:nvSpPr>
            <p:spPr bwMode="auto">
              <a:xfrm>
                <a:off x="1632" y="2185"/>
                <a:ext cx="116" cy="266"/>
              </a:xfrm>
              <a:custGeom>
                <a:avLst/>
                <a:gdLst>
                  <a:gd name="T0" fmla="*/ 349187 w 56"/>
                  <a:gd name="T1" fmla="*/ 776286 h 128"/>
                  <a:gd name="T2" fmla="*/ 186029 w 56"/>
                  <a:gd name="T3" fmla="*/ 434511 h 128"/>
                  <a:gd name="T4" fmla="*/ 138245 w 56"/>
                  <a:gd name="T5" fmla="*/ 318695 h 128"/>
                  <a:gd name="T6" fmla="*/ 106026 w 56"/>
                  <a:gd name="T7" fmla="*/ 144808 h 128"/>
                  <a:gd name="T8" fmla="*/ 64144 w 56"/>
                  <a:gd name="T9" fmla="*/ 5896 h 128"/>
                  <a:gd name="T10" fmla="*/ 56983 w 56"/>
                  <a:gd name="T11" fmla="*/ 0 h 128"/>
                  <a:gd name="T12" fmla="*/ 5759 w 56"/>
                  <a:gd name="T13" fmla="*/ 52915 h 128"/>
                  <a:gd name="T14" fmla="*/ 0 w 56"/>
                  <a:gd name="T15" fmla="*/ 344007 h 128"/>
                  <a:gd name="T16" fmla="*/ 30966 w 56"/>
                  <a:gd name="T17" fmla="*/ 356496 h 128"/>
                  <a:gd name="T18" fmla="*/ 81380 w 56"/>
                  <a:gd name="T19" fmla="*/ 452572 h 128"/>
                  <a:gd name="T20" fmla="*/ 87068 w 56"/>
                  <a:gd name="T21" fmla="*/ 498798 h 128"/>
                  <a:gd name="T22" fmla="*/ 112274 w 56"/>
                  <a:gd name="T23" fmla="*/ 512341 h 128"/>
                  <a:gd name="T24" fmla="*/ 244503 w 56"/>
                  <a:gd name="T25" fmla="*/ 776286 h 128"/>
                  <a:gd name="T26" fmla="*/ 292279 w 56"/>
                  <a:gd name="T27" fmla="*/ 830743 h 128"/>
                  <a:gd name="T28" fmla="*/ 349187 w 56"/>
                  <a:gd name="T29" fmla="*/ 776286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1"/>
                      <a:pt x="27" y="54"/>
                      <a:pt x="22" y="49"/>
                    </a:cubicBezTo>
                    <a:cubicBezTo>
                      <a:pt x="21" y="40"/>
                      <a:pt x="20" y="23"/>
                      <a:pt x="17" y="22"/>
                    </a:cubicBezTo>
                    <a:cubicBezTo>
                      <a:pt x="17" y="17"/>
                      <a:pt x="14" y="1"/>
                      <a:pt x="10" y="1"/>
                    </a:cubicBezTo>
                    <a:cubicBezTo>
                      <a:pt x="10" y="0"/>
                      <a:pt x="10" y="0"/>
                      <a:pt x="9" y="0"/>
                    </a:cubicBezTo>
                    <a:cubicBezTo>
                      <a:pt x="5" y="0"/>
                      <a:pt x="1" y="4"/>
                      <a:pt x="1" y="8"/>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5F9E48"/>
              </a:solidFill>
              <a:ln w="9525">
                <a:noFill/>
                <a:round/>
                <a:headEnd/>
                <a:tailEnd/>
              </a:ln>
            </p:spPr>
            <p:txBody>
              <a:bodyPr/>
              <a:lstStyle/>
              <a:p>
                <a:endParaRPr lang="en-US"/>
              </a:p>
            </p:txBody>
          </p:sp>
          <p:sp>
            <p:nvSpPr>
              <p:cNvPr id="29308" name="Freeform 1479"/>
              <p:cNvSpPr>
                <a:spLocks/>
              </p:cNvSpPr>
              <p:nvPr/>
            </p:nvSpPr>
            <p:spPr bwMode="auto">
              <a:xfrm>
                <a:off x="1632" y="2185"/>
                <a:ext cx="116" cy="266"/>
              </a:xfrm>
              <a:custGeom>
                <a:avLst/>
                <a:gdLst>
                  <a:gd name="T0" fmla="*/ 349187 w 56"/>
                  <a:gd name="T1" fmla="*/ 776286 h 128"/>
                  <a:gd name="T2" fmla="*/ 186029 w 56"/>
                  <a:gd name="T3" fmla="*/ 434511 h 128"/>
                  <a:gd name="T4" fmla="*/ 138245 w 56"/>
                  <a:gd name="T5" fmla="*/ 318695 h 128"/>
                  <a:gd name="T6" fmla="*/ 106026 w 56"/>
                  <a:gd name="T7" fmla="*/ 144808 h 128"/>
                  <a:gd name="T8" fmla="*/ 64144 w 56"/>
                  <a:gd name="T9" fmla="*/ 5896 h 128"/>
                  <a:gd name="T10" fmla="*/ 56983 w 56"/>
                  <a:gd name="T11" fmla="*/ 0 h 128"/>
                  <a:gd name="T12" fmla="*/ 5759 w 56"/>
                  <a:gd name="T13" fmla="*/ 52915 h 128"/>
                  <a:gd name="T14" fmla="*/ 0 w 56"/>
                  <a:gd name="T15" fmla="*/ 344007 h 128"/>
                  <a:gd name="T16" fmla="*/ 30966 w 56"/>
                  <a:gd name="T17" fmla="*/ 356496 h 128"/>
                  <a:gd name="T18" fmla="*/ 81380 w 56"/>
                  <a:gd name="T19" fmla="*/ 452572 h 128"/>
                  <a:gd name="T20" fmla="*/ 87068 w 56"/>
                  <a:gd name="T21" fmla="*/ 498798 h 128"/>
                  <a:gd name="T22" fmla="*/ 112274 w 56"/>
                  <a:gd name="T23" fmla="*/ 512341 h 128"/>
                  <a:gd name="T24" fmla="*/ 244503 w 56"/>
                  <a:gd name="T25" fmla="*/ 776286 h 128"/>
                  <a:gd name="T26" fmla="*/ 292279 w 56"/>
                  <a:gd name="T27" fmla="*/ 830743 h 128"/>
                  <a:gd name="T28" fmla="*/ 349187 w 56"/>
                  <a:gd name="T29" fmla="*/ 776286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1"/>
                      <a:pt x="27" y="54"/>
                      <a:pt x="22" y="49"/>
                    </a:cubicBezTo>
                    <a:cubicBezTo>
                      <a:pt x="21" y="40"/>
                      <a:pt x="20" y="24"/>
                      <a:pt x="17" y="22"/>
                    </a:cubicBezTo>
                    <a:cubicBezTo>
                      <a:pt x="17" y="18"/>
                      <a:pt x="14" y="1"/>
                      <a:pt x="10" y="1"/>
                    </a:cubicBezTo>
                    <a:cubicBezTo>
                      <a:pt x="10" y="0"/>
                      <a:pt x="10" y="0"/>
                      <a:pt x="9" y="0"/>
                    </a:cubicBezTo>
                    <a:cubicBezTo>
                      <a:pt x="5" y="0"/>
                      <a:pt x="1" y="4"/>
                      <a:pt x="1" y="8"/>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609F49"/>
              </a:solidFill>
              <a:ln w="9525">
                <a:noFill/>
                <a:round/>
                <a:headEnd/>
                <a:tailEnd/>
              </a:ln>
            </p:spPr>
            <p:txBody>
              <a:bodyPr/>
              <a:lstStyle/>
              <a:p>
                <a:endParaRPr lang="en-US"/>
              </a:p>
            </p:txBody>
          </p:sp>
          <p:sp>
            <p:nvSpPr>
              <p:cNvPr id="29309" name="Freeform 1480"/>
              <p:cNvSpPr>
                <a:spLocks/>
              </p:cNvSpPr>
              <p:nvPr/>
            </p:nvSpPr>
            <p:spPr bwMode="auto">
              <a:xfrm>
                <a:off x="1632" y="2185"/>
                <a:ext cx="116" cy="266"/>
              </a:xfrm>
              <a:custGeom>
                <a:avLst/>
                <a:gdLst>
                  <a:gd name="T0" fmla="*/ 349187 w 56"/>
                  <a:gd name="T1" fmla="*/ 776286 h 128"/>
                  <a:gd name="T2" fmla="*/ 186029 w 56"/>
                  <a:gd name="T3" fmla="*/ 434511 h 128"/>
                  <a:gd name="T4" fmla="*/ 138245 w 56"/>
                  <a:gd name="T5" fmla="*/ 318695 h 128"/>
                  <a:gd name="T6" fmla="*/ 106026 w 56"/>
                  <a:gd name="T7" fmla="*/ 144808 h 128"/>
                  <a:gd name="T8" fmla="*/ 64144 w 56"/>
                  <a:gd name="T9" fmla="*/ 5896 h 128"/>
                  <a:gd name="T10" fmla="*/ 56983 w 56"/>
                  <a:gd name="T11" fmla="*/ 0 h 128"/>
                  <a:gd name="T12" fmla="*/ 5759 w 56"/>
                  <a:gd name="T13" fmla="*/ 52915 h 128"/>
                  <a:gd name="T14" fmla="*/ 0 w 56"/>
                  <a:gd name="T15" fmla="*/ 344007 h 128"/>
                  <a:gd name="T16" fmla="*/ 30966 w 56"/>
                  <a:gd name="T17" fmla="*/ 356496 h 128"/>
                  <a:gd name="T18" fmla="*/ 81380 w 56"/>
                  <a:gd name="T19" fmla="*/ 452572 h 128"/>
                  <a:gd name="T20" fmla="*/ 87068 w 56"/>
                  <a:gd name="T21" fmla="*/ 498798 h 128"/>
                  <a:gd name="T22" fmla="*/ 112274 w 56"/>
                  <a:gd name="T23" fmla="*/ 512341 h 128"/>
                  <a:gd name="T24" fmla="*/ 244503 w 56"/>
                  <a:gd name="T25" fmla="*/ 776286 h 128"/>
                  <a:gd name="T26" fmla="*/ 292279 w 56"/>
                  <a:gd name="T27" fmla="*/ 830743 h 128"/>
                  <a:gd name="T28" fmla="*/ 349187 w 56"/>
                  <a:gd name="T29" fmla="*/ 776286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8" y="61"/>
                      <a:pt x="27" y="54"/>
                      <a:pt x="22" y="49"/>
                    </a:cubicBezTo>
                    <a:cubicBezTo>
                      <a:pt x="21" y="40"/>
                      <a:pt x="20" y="24"/>
                      <a:pt x="17" y="22"/>
                    </a:cubicBezTo>
                    <a:cubicBezTo>
                      <a:pt x="17" y="18"/>
                      <a:pt x="14" y="1"/>
                      <a:pt x="10" y="1"/>
                    </a:cubicBezTo>
                    <a:cubicBezTo>
                      <a:pt x="10" y="0"/>
                      <a:pt x="10" y="0"/>
                      <a:pt x="9" y="0"/>
                    </a:cubicBezTo>
                    <a:cubicBezTo>
                      <a:pt x="5" y="0"/>
                      <a:pt x="1" y="4"/>
                      <a:pt x="1" y="8"/>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609F49"/>
              </a:solidFill>
              <a:ln w="9525">
                <a:noFill/>
                <a:round/>
                <a:headEnd/>
                <a:tailEnd/>
              </a:ln>
            </p:spPr>
            <p:txBody>
              <a:bodyPr/>
              <a:lstStyle/>
              <a:p>
                <a:endParaRPr lang="en-US"/>
              </a:p>
            </p:txBody>
          </p:sp>
          <p:sp>
            <p:nvSpPr>
              <p:cNvPr id="29310" name="Freeform 1481"/>
              <p:cNvSpPr>
                <a:spLocks/>
              </p:cNvSpPr>
              <p:nvPr/>
            </p:nvSpPr>
            <p:spPr bwMode="auto">
              <a:xfrm>
                <a:off x="1632" y="2185"/>
                <a:ext cx="116" cy="266"/>
              </a:xfrm>
              <a:custGeom>
                <a:avLst/>
                <a:gdLst>
                  <a:gd name="T0" fmla="*/ 349187 w 56"/>
                  <a:gd name="T1" fmla="*/ 776286 h 128"/>
                  <a:gd name="T2" fmla="*/ 180355 w 56"/>
                  <a:gd name="T3" fmla="*/ 434511 h 128"/>
                  <a:gd name="T4" fmla="*/ 138245 w 56"/>
                  <a:gd name="T5" fmla="*/ 324514 h 128"/>
                  <a:gd name="T6" fmla="*/ 106026 w 56"/>
                  <a:gd name="T7" fmla="*/ 150305 h 128"/>
                  <a:gd name="T8" fmla="*/ 64144 w 56"/>
                  <a:gd name="T9" fmla="*/ 5896 h 128"/>
                  <a:gd name="T10" fmla="*/ 56983 w 56"/>
                  <a:gd name="T11" fmla="*/ 0 h 128"/>
                  <a:gd name="T12" fmla="*/ 5759 w 56"/>
                  <a:gd name="T13" fmla="*/ 52915 h 128"/>
                  <a:gd name="T14" fmla="*/ 0 w 56"/>
                  <a:gd name="T15" fmla="*/ 344007 h 128"/>
                  <a:gd name="T16" fmla="*/ 30966 w 56"/>
                  <a:gd name="T17" fmla="*/ 356496 h 128"/>
                  <a:gd name="T18" fmla="*/ 81380 w 56"/>
                  <a:gd name="T19" fmla="*/ 452572 h 128"/>
                  <a:gd name="T20" fmla="*/ 87068 w 56"/>
                  <a:gd name="T21" fmla="*/ 498798 h 128"/>
                  <a:gd name="T22" fmla="*/ 112274 w 56"/>
                  <a:gd name="T23" fmla="*/ 512341 h 128"/>
                  <a:gd name="T24" fmla="*/ 244503 w 56"/>
                  <a:gd name="T25" fmla="*/ 776286 h 128"/>
                  <a:gd name="T26" fmla="*/ 292279 w 56"/>
                  <a:gd name="T27" fmla="*/ 830743 h 128"/>
                  <a:gd name="T28" fmla="*/ 349187 w 56"/>
                  <a:gd name="T29" fmla="*/ 776286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5" y="98"/>
                      <a:pt x="45" y="77"/>
                      <a:pt x="29" y="67"/>
                    </a:cubicBezTo>
                    <a:cubicBezTo>
                      <a:pt x="28" y="61"/>
                      <a:pt x="27" y="54"/>
                      <a:pt x="22" y="50"/>
                    </a:cubicBezTo>
                    <a:cubicBezTo>
                      <a:pt x="21" y="41"/>
                      <a:pt x="20" y="24"/>
                      <a:pt x="17" y="23"/>
                    </a:cubicBezTo>
                    <a:cubicBezTo>
                      <a:pt x="17" y="18"/>
                      <a:pt x="14" y="1"/>
                      <a:pt x="10" y="1"/>
                    </a:cubicBezTo>
                    <a:cubicBezTo>
                      <a:pt x="10" y="0"/>
                      <a:pt x="10" y="0"/>
                      <a:pt x="9" y="0"/>
                    </a:cubicBezTo>
                    <a:cubicBezTo>
                      <a:pt x="5" y="0"/>
                      <a:pt x="1" y="4"/>
                      <a:pt x="1" y="8"/>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61A04A"/>
              </a:solidFill>
              <a:ln w="9525">
                <a:noFill/>
                <a:round/>
                <a:headEnd/>
                <a:tailEnd/>
              </a:ln>
            </p:spPr>
            <p:txBody>
              <a:bodyPr/>
              <a:lstStyle/>
              <a:p>
                <a:endParaRPr lang="en-US"/>
              </a:p>
            </p:txBody>
          </p:sp>
          <p:sp>
            <p:nvSpPr>
              <p:cNvPr id="29311" name="Freeform 1482"/>
              <p:cNvSpPr>
                <a:spLocks/>
              </p:cNvSpPr>
              <p:nvPr/>
            </p:nvSpPr>
            <p:spPr bwMode="auto">
              <a:xfrm>
                <a:off x="1632" y="2185"/>
                <a:ext cx="116" cy="266"/>
              </a:xfrm>
              <a:custGeom>
                <a:avLst/>
                <a:gdLst>
                  <a:gd name="T0" fmla="*/ 349187 w 56"/>
                  <a:gd name="T1" fmla="*/ 776286 h 128"/>
                  <a:gd name="T2" fmla="*/ 180355 w 56"/>
                  <a:gd name="T3" fmla="*/ 434511 h 128"/>
                  <a:gd name="T4" fmla="*/ 138245 w 56"/>
                  <a:gd name="T5" fmla="*/ 324514 h 128"/>
                  <a:gd name="T6" fmla="*/ 106026 w 56"/>
                  <a:gd name="T7" fmla="*/ 150305 h 128"/>
                  <a:gd name="T8" fmla="*/ 64144 w 56"/>
                  <a:gd name="T9" fmla="*/ 5896 h 128"/>
                  <a:gd name="T10" fmla="*/ 56983 w 56"/>
                  <a:gd name="T11" fmla="*/ 0 h 128"/>
                  <a:gd name="T12" fmla="*/ 5759 w 56"/>
                  <a:gd name="T13" fmla="*/ 52915 h 128"/>
                  <a:gd name="T14" fmla="*/ 0 w 56"/>
                  <a:gd name="T15" fmla="*/ 344007 h 128"/>
                  <a:gd name="T16" fmla="*/ 30966 w 56"/>
                  <a:gd name="T17" fmla="*/ 356496 h 128"/>
                  <a:gd name="T18" fmla="*/ 81380 w 56"/>
                  <a:gd name="T19" fmla="*/ 452572 h 128"/>
                  <a:gd name="T20" fmla="*/ 93616 w 56"/>
                  <a:gd name="T21" fmla="*/ 498798 h 128"/>
                  <a:gd name="T22" fmla="*/ 112274 w 56"/>
                  <a:gd name="T23" fmla="*/ 512341 h 128"/>
                  <a:gd name="T24" fmla="*/ 244503 w 56"/>
                  <a:gd name="T25" fmla="*/ 776286 h 128"/>
                  <a:gd name="T26" fmla="*/ 292279 w 56"/>
                  <a:gd name="T27" fmla="*/ 830743 h 128"/>
                  <a:gd name="T28" fmla="*/ 349187 w 56"/>
                  <a:gd name="T29" fmla="*/ 776286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5" y="98"/>
                      <a:pt x="45" y="77"/>
                      <a:pt x="29" y="67"/>
                    </a:cubicBezTo>
                    <a:cubicBezTo>
                      <a:pt x="28" y="61"/>
                      <a:pt x="27" y="54"/>
                      <a:pt x="22" y="50"/>
                    </a:cubicBezTo>
                    <a:cubicBezTo>
                      <a:pt x="21" y="41"/>
                      <a:pt x="20" y="24"/>
                      <a:pt x="17" y="23"/>
                    </a:cubicBezTo>
                    <a:cubicBezTo>
                      <a:pt x="17" y="18"/>
                      <a:pt x="14" y="1"/>
                      <a:pt x="10" y="1"/>
                    </a:cubicBezTo>
                    <a:cubicBezTo>
                      <a:pt x="10" y="0"/>
                      <a:pt x="10" y="0"/>
                      <a:pt x="9" y="0"/>
                    </a:cubicBezTo>
                    <a:cubicBezTo>
                      <a:pt x="5" y="0"/>
                      <a:pt x="1" y="4"/>
                      <a:pt x="1" y="8"/>
                    </a:cubicBezTo>
                    <a:cubicBezTo>
                      <a:pt x="0" y="53"/>
                      <a:pt x="0" y="53"/>
                      <a:pt x="0" y="53"/>
                    </a:cubicBezTo>
                    <a:cubicBezTo>
                      <a:pt x="5" y="55"/>
                      <a:pt x="5" y="55"/>
                      <a:pt x="5" y="55"/>
                    </a:cubicBezTo>
                    <a:cubicBezTo>
                      <a:pt x="10" y="57"/>
                      <a:pt x="12" y="59"/>
                      <a:pt x="13" y="70"/>
                    </a:cubicBezTo>
                    <a:cubicBezTo>
                      <a:pt x="15" y="77"/>
                      <a:pt x="15" y="77"/>
                      <a:pt x="15"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62A04B"/>
              </a:solidFill>
              <a:ln w="9525">
                <a:noFill/>
                <a:round/>
                <a:headEnd/>
                <a:tailEnd/>
              </a:ln>
            </p:spPr>
            <p:txBody>
              <a:bodyPr/>
              <a:lstStyle/>
              <a:p>
                <a:endParaRPr lang="en-US"/>
              </a:p>
            </p:txBody>
          </p:sp>
          <p:sp>
            <p:nvSpPr>
              <p:cNvPr id="29312" name="Freeform 1483"/>
              <p:cNvSpPr>
                <a:spLocks/>
              </p:cNvSpPr>
              <p:nvPr/>
            </p:nvSpPr>
            <p:spPr bwMode="auto">
              <a:xfrm>
                <a:off x="1632" y="2185"/>
                <a:ext cx="114" cy="266"/>
              </a:xfrm>
              <a:custGeom>
                <a:avLst/>
                <a:gdLst>
                  <a:gd name="T0" fmla="*/ 345501 w 55"/>
                  <a:gd name="T1" fmla="*/ 776286 h 128"/>
                  <a:gd name="T2" fmla="*/ 181604 w 55"/>
                  <a:gd name="T3" fmla="*/ 434511 h 128"/>
                  <a:gd name="T4" fmla="*/ 139095 w 55"/>
                  <a:gd name="T5" fmla="*/ 324514 h 128"/>
                  <a:gd name="T6" fmla="*/ 106663 w 55"/>
                  <a:gd name="T7" fmla="*/ 150305 h 128"/>
                  <a:gd name="T8" fmla="*/ 64472 w 55"/>
                  <a:gd name="T9" fmla="*/ 5896 h 128"/>
                  <a:gd name="T10" fmla="*/ 57162 w 55"/>
                  <a:gd name="T11" fmla="*/ 0 h 128"/>
                  <a:gd name="T12" fmla="*/ 5779 w 55"/>
                  <a:gd name="T13" fmla="*/ 52915 h 128"/>
                  <a:gd name="T14" fmla="*/ 0 w 55"/>
                  <a:gd name="T15" fmla="*/ 344007 h 128"/>
                  <a:gd name="T16" fmla="*/ 31105 w 55"/>
                  <a:gd name="T17" fmla="*/ 356496 h 128"/>
                  <a:gd name="T18" fmla="*/ 81676 w 55"/>
                  <a:gd name="T19" fmla="*/ 452572 h 128"/>
                  <a:gd name="T20" fmla="*/ 94044 w 55"/>
                  <a:gd name="T21" fmla="*/ 498798 h 128"/>
                  <a:gd name="T22" fmla="*/ 113092 w 55"/>
                  <a:gd name="T23" fmla="*/ 512341 h 128"/>
                  <a:gd name="T24" fmla="*/ 245579 w 55"/>
                  <a:gd name="T25" fmla="*/ 776286 h 128"/>
                  <a:gd name="T26" fmla="*/ 294358 w 55"/>
                  <a:gd name="T27" fmla="*/ 830743 h 128"/>
                  <a:gd name="T28" fmla="*/ 345501 w 55"/>
                  <a:gd name="T29" fmla="*/ 776286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28"/>
                  <a:gd name="T47" fmla="*/ 55 w 55"/>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28">
                    <a:moveTo>
                      <a:pt x="55" y="120"/>
                    </a:moveTo>
                    <a:cubicBezTo>
                      <a:pt x="55" y="98"/>
                      <a:pt x="45" y="77"/>
                      <a:pt x="29" y="67"/>
                    </a:cubicBezTo>
                    <a:cubicBezTo>
                      <a:pt x="28" y="61"/>
                      <a:pt x="27" y="54"/>
                      <a:pt x="22" y="50"/>
                    </a:cubicBezTo>
                    <a:cubicBezTo>
                      <a:pt x="21" y="41"/>
                      <a:pt x="20" y="25"/>
                      <a:pt x="17" y="23"/>
                    </a:cubicBezTo>
                    <a:cubicBezTo>
                      <a:pt x="17" y="18"/>
                      <a:pt x="14" y="1"/>
                      <a:pt x="10" y="1"/>
                    </a:cubicBezTo>
                    <a:cubicBezTo>
                      <a:pt x="10" y="0"/>
                      <a:pt x="10" y="0"/>
                      <a:pt x="9" y="0"/>
                    </a:cubicBezTo>
                    <a:cubicBezTo>
                      <a:pt x="5" y="0"/>
                      <a:pt x="1" y="4"/>
                      <a:pt x="1" y="8"/>
                    </a:cubicBezTo>
                    <a:cubicBezTo>
                      <a:pt x="0" y="53"/>
                      <a:pt x="0" y="53"/>
                      <a:pt x="0" y="53"/>
                    </a:cubicBezTo>
                    <a:cubicBezTo>
                      <a:pt x="5" y="55"/>
                      <a:pt x="5" y="55"/>
                      <a:pt x="5" y="55"/>
                    </a:cubicBezTo>
                    <a:cubicBezTo>
                      <a:pt x="10" y="57"/>
                      <a:pt x="12" y="59"/>
                      <a:pt x="13" y="70"/>
                    </a:cubicBezTo>
                    <a:cubicBezTo>
                      <a:pt x="15" y="77"/>
                      <a:pt x="15" y="77"/>
                      <a:pt x="15" y="77"/>
                    </a:cubicBezTo>
                    <a:cubicBezTo>
                      <a:pt x="18" y="79"/>
                      <a:pt x="18" y="79"/>
                      <a:pt x="18" y="79"/>
                    </a:cubicBezTo>
                    <a:cubicBezTo>
                      <a:pt x="30" y="85"/>
                      <a:pt x="39" y="103"/>
                      <a:pt x="39" y="120"/>
                    </a:cubicBezTo>
                    <a:cubicBezTo>
                      <a:pt x="39" y="124"/>
                      <a:pt x="43" y="128"/>
                      <a:pt x="47" y="128"/>
                    </a:cubicBezTo>
                    <a:cubicBezTo>
                      <a:pt x="52" y="128"/>
                      <a:pt x="55" y="124"/>
                      <a:pt x="55" y="120"/>
                    </a:cubicBezTo>
                    <a:close/>
                  </a:path>
                </a:pathLst>
              </a:custGeom>
              <a:solidFill>
                <a:srgbClr val="63A14B"/>
              </a:solidFill>
              <a:ln w="9525">
                <a:noFill/>
                <a:round/>
                <a:headEnd/>
                <a:tailEnd/>
              </a:ln>
            </p:spPr>
            <p:txBody>
              <a:bodyPr/>
              <a:lstStyle/>
              <a:p>
                <a:endParaRPr lang="en-US"/>
              </a:p>
            </p:txBody>
          </p:sp>
          <p:sp>
            <p:nvSpPr>
              <p:cNvPr id="29313" name="Freeform 1484"/>
              <p:cNvSpPr>
                <a:spLocks/>
              </p:cNvSpPr>
              <p:nvPr/>
            </p:nvSpPr>
            <p:spPr bwMode="auto">
              <a:xfrm>
                <a:off x="1632" y="2185"/>
                <a:ext cx="114" cy="266"/>
              </a:xfrm>
              <a:custGeom>
                <a:avLst/>
                <a:gdLst>
                  <a:gd name="T0" fmla="*/ 345501 w 55"/>
                  <a:gd name="T1" fmla="*/ 776286 h 128"/>
                  <a:gd name="T2" fmla="*/ 181604 w 55"/>
                  <a:gd name="T3" fmla="*/ 434511 h 128"/>
                  <a:gd name="T4" fmla="*/ 139095 w 55"/>
                  <a:gd name="T5" fmla="*/ 324514 h 128"/>
                  <a:gd name="T6" fmla="*/ 106663 w 55"/>
                  <a:gd name="T7" fmla="*/ 150305 h 128"/>
                  <a:gd name="T8" fmla="*/ 64472 w 55"/>
                  <a:gd name="T9" fmla="*/ 5896 h 128"/>
                  <a:gd name="T10" fmla="*/ 57162 w 55"/>
                  <a:gd name="T11" fmla="*/ 0 h 128"/>
                  <a:gd name="T12" fmla="*/ 5779 w 55"/>
                  <a:gd name="T13" fmla="*/ 52915 h 128"/>
                  <a:gd name="T14" fmla="*/ 0 w 55"/>
                  <a:gd name="T15" fmla="*/ 344007 h 128"/>
                  <a:gd name="T16" fmla="*/ 31105 w 55"/>
                  <a:gd name="T17" fmla="*/ 356496 h 128"/>
                  <a:gd name="T18" fmla="*/ 81676 w 55"/>
                  <a:gd name="T19" fmla="*/ 452572 h 128"/>
                  <a:gd name="T20" fmla="*/ 94044 w 55"/>
                  <a:gd name="T21" fmla="*/ 498798 h 128"/>
                  <a:gd name="T22" fmla="*/ 113092 w 55"/>
                  <a:gd name="T23" fmla="*/ 512341 h 128"/>
                  <a:gd name="T24" fmla="*/ 245579 w 55"/>
                  <a:gd name="T25" fmla="*/ 776286 h 128"/>
                  <a:gd name="T26" fmla="*/ 294358 w 55"/>
                  <a:gd name="T27" fmla="*/ 830743 h 128"/>
                  <a:gd name="T28" fmla="*/ 345501 w 55"/>
                  <a:gd name="T29" fmla="*/ 776286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28"/>
                  <a:gd name="T47" fmla="*/ 55 w 55"/>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28">
                    <a:moveTo>
                      <a:pt x="55" y="120"/>
                    </a:moveTo>
                    <a:cubicBezTo>
                      <a:pt x="55" y="99"/>
                      <a:pt x="45" y="77"/>
                      <a:pt x="29" y="67"/>
                    </a:cubicBezTo>
                    <a:cubicBezTo>
                      <a:pt x="28" y="61"/>
                      <a:pt x="27" y="54"/>
                      <a:pt x="22" y="50"/>
                    </a:cubicBezTo>
                    <a:cubicBezTo>
                      <a:pt x="21" y="41"/>
                      <a:pt x="20" y="25"/>
                      <a:pt x="17" y="23"/>
                    </a:cubicBezTo>
                    <a:cubicBezTo>
                      <a:pt x="17" y="19"/>
                      <a:pt x="14" y="1"/>
                      <a:pt x="10" y="1"/>
                    </a:cubicBezTo>
                    <a:cubicBezTo>
                      <a:pt x="10" y="1"/>
                      <a:pt x="10" y="0"/>
                      <a:pt x="9" y="0"/>
                    </a:cubicBezTo>
                    <a:cubicBezTo>
                      <a:pt x="5" y="0"/>
                      <a:pt x="1" y="4"/>
                      <a:pt x="1" y="8"/>
                    </a:cubicBezTo>
                    <a:cubicBezTo>
                      <a:pt x="0" y="53"/>
                      <a:pt x="0" y="53"/>
                      <a:pt x="0" y="53"/>
                    </a:cubicBezTo>
                    <a:cubicBezTo>
                      <a:pt x="5" y="55"/>
                      <a:pt x="5" y="55"/>
                      <a:pt x="5" y="55"/>
                    </a:cubicBezTo>
                    <a:cubicBezTo>
                      <a:pt x="10" y="57"/>
                      <a:pt x="12" y="59"/>
                      <a:pt x="13" y="70"/>
                    </a:cubicBezTo>
                    <a:cubicBezTo>
                      <a:pt x="15" y="77"/>
                      <a:pt x="15" y="77"/>
                      <a:pt x="15" y="77"/>
                    </a:cubicBezTo>
                    <a:cubicBezTo>
                      <a:pt x="18" y="79"/>
                      <a:pt x="18" y="79"/>
                      <a:pt x="18" y="79"/>
                    </a:cubicBezTo>
                    <a:cubicBezTo>
                      <a:pt x="30" y="85"/>
                      <a:pt x="39" y="103"/>
                      <a:pt x="39" y="120"/>
                    </a:cubicBezTo>
                    <a:cubicBezTo>
                      <a:pt x="39" y="124"/>
                      <a:pt x="43" y="128"/>
                      <a:pt x="47" y="128"/>
                    </a:cubicBezTo>
                    <a:cubicBezTo>
                      <a:pt x="52" y="128"/>
                      <a:pt x="55" y="124"/>
                      <a:pt x="55" y="120"/>
                    </a:cubicBezTo>
                    <a:close/>
                  </a:path>
                </a:pathLst>
              </a:custGeom>
              <a:solidFill>
                <a:srgbClr val="64A14C"/>
              </a:solidFill>
              <a:ln w="9525">
                <a:noFill/>
                <a:round/>
                <a:headEnd/>
                <a:tailEnd/>
              </a:ln>
            </p:spPr>
            <p:txBody>
              <a:bodyPr/>
              <a:lstStyle/>
              <a:p>
                <a:endParaRPr lang="en-US"/>
              </a:p>
            </p:txBody>
          </p:sp>
          <p:sp>
            <p:nvSpPr>
              <p:cNvPr id="29314" name="Freeform 1485"/>
              <p:cNvSpPr>
                <a:spLocks/>
              </p:cNvSpPr>
              <p:nvPr/>
            </p:nvSpPr>
            <p:spPr bwMode="auto">
              <a:xfrm>
                <a:off x="1634" y="2185"/>
                <a:ext cx="112" cy="266"/>
              </a:xfrm>
              <a:custGeom>
                <a:avLst/>
                <a:gdLst>
                  <a:gd name="T0" fmla="*/ 341756 w 54"/>
                  <a:gd name="T1" fmla="*/ 776286 h 128"/>
                  <a:gd name="T2" fmla="*/ 176630 w 54"/>
                  <a:gd name="T3" fmla="*/ 434511 h 128"/>
                  <a:gd name="T4" fmla="*/ 134215 w 54"/>
                  <a:gd name="T5" fmla="*/ 324514 h 128"/>
                  <a:gd name="T6" fmla="*/ 100064 w 54"/>
                  <a:gd name="T7" fmla="*/ 150305 h 128"/>
                  <a:gd name="T8" fmla="*/ 57458 w 54"/>
                  <a:gd name="T9" fmla="*/ 5896 h 128"/>
                  <a:gd name="T10" fmla="*/ 51669 w 54"/>
                  <a:gd name="T11" fmla="*/ 0 h 128"/>
                  <a:gd name="T12" fmla="*/ 0 w 54"/>
                  <a:gd name="T13" fmla="*/ 52915 h 128"/>
                  <a:gd name="T14" fmla="*/ 0 w 54"/>
                  <a:gd name="T15" fmla="*/ 344007 h 128"/>
                  <a:gd name="T16" fmla="*/ 24912 w 54"/>
                  <a:gd name="T17" fmla="*/ 356496 h 128"/>
                  <a:gd name="T18" fmla="*/ 76722 w 54"/>
                  <a:gd name="T19" fmla="*/ 452572 h 128"/>
                  <a:gd name="T20" fmla="*/ 87972 w 54"/>
                  <a:gd name="T21" fmla="*/ 498798 h 128"/>
                  <a:gd name="T22" fmla="*/ 107165 w 54"/>
                  <a:gd name="T23" fmla="*/ 512341 h 128"/>
                  <a:gd name="T24" fmla="*/ 241381 w 54"/>
                  <a:gd name="T25" fmla="*/ 776286 h 128"/>
                  <a:gd name="T26" fmla="*/ 290383 w 54"/>
                  <a:gd name="T27" fmla="*/ 830743 h 128"/>
                  <a:gd name="T28" fmla="*/ 341756 w 54"/>
                  <a:gd name="T29" fmla="*/ 776286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8"/>
                  <a:gd name="T47" fmla="*/ 54 w 54"/>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8">
                    <a:moveTo>
                      <a:pt x="54" y="120"/>
                    </a:moveTo>
                    <a:cubicBezTo>
                      <a:pt x="54" y="99"/>
                      <a:pt x="44" y="77"/>
                      <a:pt x="28" y="67"/>
                    </a:cubicBezTo>
                    <a:cubicBezTo>
                      <a:pt x="27" y="61"/>
                      <a:pt x="26" y="54"/>
                      <a:pt x="21" y="50"/>
                    </a:cubicBezTo>
                    <a:cubicBezTo>
                      <a:pt x="20" y="41"/>
                      <a:pt x="19" y="25"/>
                      <a:pt x="16" y="23"/>
                    </a:cubicBezTo>
                    <a:cubicBezTo>
                      <a:pt x="15" y="19"/>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2" y="70"/>
                    </a:cubicBezTo>
                    <a:cubicBezTo>
                      <a:pt x="14" y="77"/>
                      <a:pt x="14" y="77"/>
                      <a:pt x="14" y="77"/>
                    </a:cubicBezTo>
                    <a:cubicBezTo>
                      <a:pt x="17" y="79"/>
                      <a:pt x="17" y="79"/>
                      <a:pt x="17" y="79"/>
                    </a:cubicBezTo>
                    <a:cubicBezTo>
                      <a:pt x="29" y="85"/>
                      <a:pt x="38" y="103"/>
                      <a:pt x="38" y="120"/>
                    </a:cubicBezTo>
                    <a:cubicBezTo>
                      <a:pt x="38" y="124"/>
                      <a:pt x="42" y="128"/>
                      <a:pt x="46" y="128"/>
                    </a:cubicBezTo>
                    <a:cubicBezTo>
                      <a:pt x="51" y="128"/>
                      <a:pt x="54" y="124"/>
                      <a:pt x="54" y="120"/>
                    </a:cubicBezTo>
                    <a:close/>
                  </a:path>
                </a:pathLst>
              </a:custGeom>
              <a:solidFill>
                <a:srgbClr val="65A24D"/>
              </a:solidFill>
              <a:ln w="9525">
                <a:noFill/>
                <a:round/>
                <a:headEnd/>
                <a:tailEnd/>
              </a:ln>
            </p:spPr>
            <p:txBody>
              <a:bodyPr/>
              <a:lstStyle/>
              <a:p>
                <a:endParaRPr lang="en-US"/>
              </a:p>
            </p:txBody>
          </p:sp>
          <p:sp>
            <p:nvSpPr>
              <p:cNvPr id="29315" name="Freeform 1486"/>
              <p:cNvSpPr>
                <a:spLocks/>
              </p:cNvSpPr>
              <p:nvPr/>
            </p:nvSpPr>
            <p:spPr bwMode="auto">
              <a:xfrm>
                <a:off x="1634" y="2185"/>
                <a:ext cx="112" cy="266"/>
              </a:xfrm>
              <a:custGeom>
                <a:avLst/>
                <a:gdLst>
                  <a:gd name="T0" fmla="*/ 341756 w 54"/>
                  <a:gd name="T1" fmla="*/ 776286 h 128"/>
                  <a:gd name="T2" fmla="*/ 176630 w 54"/>
                  <a:gd name="T3" fmla="*/ 434511 h 128"/>
                  <a:gd name="T4" fmla="*/ 134215 w 54"/>
                  <a:gd name="T5" fmla="*/ 324514 h 128"/>
                  <a:gd name="T6" fmla="*/ 94416 w 54"/>
                  <a:gd name="T7" fmla="*/ 156157 h 128"/>
                  <a:gd name="T8" fmla="*/ 57458 w 54"/>
                  <a:gd name="T9" fmla="*/ 5896 h 128"/>
                  <a:gd name="T10" fmla="*/ 51669 w 54"/>
                  <a:gd name="T11" fmla="*/ 0 h 128"/>
                  <a:gd name="T12" fmla="*/ 0 w 54"/>
                  <a:gd name="T13" fmla="*/ 52915 h 128"/>
                  <a:gd name="T14" fmla="*/ 0 w 54"/>
                  <a:gd name="T15" fmla="*/ 344007 h 128"/>
                  <a:gd name="T16" fmla="*/ 24912 w 54"/>
                  <a:gd name="T17" fmla="*/ 356496 h 128"/>
                  <a:gd name="T18" fmla="*/ 76722 w 54"/>
                  <a:gd name="T19" fmla="*/ 452572 h 128"/>
                  <a:gd name="T20" fmla="*/ 87972 w 54"/>
                  <a:gd name="T21" fmla="*/ 498798 h 128"/>
                  <a:gd name="T22" fmla="*/ 107165 w 54"/>
                  <a:gd name="T23" fmla="*/ 512341 h 128"/>
                  <a:gd name="T24" fmla="*/ 241381 w 54"/>
                  <a:gd name="T25" fmla="*/ 776286 h 128"/>
                  <a:gd name="T26" fmla="*/ 290383 w 54"/>
                  <a:gd name="T27" fmla="*/ 830743 h 128"/>
                  <a:gd name="T28" fmla="*/ 341756 w 54"/>
                  <a:gd name="T29" fmla="*/ 776286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8"/>
                  <a:gd name="T47" fmla="*/ 54 w 54"/>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8">
                    <a:moveTo>
                      <a:pt x="54" y="120"/>
                    </a:moveTo>
                    <a:cubicBezTo>
                      <a:pt x="54" y="99"/>
                      <a:pt x="44" y="78"/>
                      <a:pt x="28" y="67"/>
                    </a:cubicBezTo>
                    <a:cubicBezTo>
                      <a:pt x="27" y="61"/>
                      <a:pt x="26" y="55"/>
                      <a:pt x="21" y="50"/>
                    </a:cubicBezTo>
                    <a:cubicBezTo>
                      <a:pt x="20" y="41"/>
                      <a:pt x="19" y="25"/>
                      <a:pt x="15" y="24"/>
                    </a:cubicBezTo>
                    <a:cubicBezTo>
                      <a:pt x="15" y="19"/>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2" y="70"/>
                    </a:cubicBezTo>
                    <a:cubicBezTo>
                      <a:pt x="14" y="77"/>
                      <a:pt x="14" y="77"/>
                      <a:pt x="14" y="77"/>
                    </a:cubicBezTo>
                    <a:cubicBezTo>
                      <a:pt x="17" y="79"/>
                      <a:pt x="17" y="79"/>
                      <a:pt x="17" y="79"/>
                    </a:cubicBezTo>
                    <a:cubicBezTo>
                      <a:pt x="29" y="85"/>
                      <a:pt x="38" y="103"/>
                      <a:pt x="38" y="120"/>
                    </a:cubicBezTo>
                    <a:cubicBezTo>
                      <a:pt x="38" y="124"/>
                      <a:pt x="42" y="128"/>
                      <a:pt x="46" y="128"/>
                    </a:cubicBezTo>
                    <a:cubicBezTo>
                      <a:pt x="51" y="128"/>
                      <a:pt x="54" y="124"/>
                      <a:pt x="54" y="120"/>
                    </a:cubicBezTo>
                    <a:close/>
                  </a:path>
                </a:pathLst>
              </a:custGeom>
              <a:solidFill>
                <a:srgbClr val="65A24D"/>
              </a:solidFill>
              <a:ln w="9525">
                <a:noFill/>
                <a:round/>
                <a:headEnd/>
                <a:tailEnd/>
              </a:ln>
            </p:spPr>
            <p:txBody>
              <a:bodyPr/>
              <a:lstStyle/>
              <a:p>
                <a:endParaRPr lang="en-US"/>
              </a:p>
            </p:txBody>
          </p:sp>
          <p:sp>
            <p:nvSpPr>
              <p:cNvPr id="29316" name="Freeform 1487"/>
              <p:cNvSpPr>
                <a:spLocks/>
              </p:cNvSpPr>
              <p:nvPr/>
            </p:nvSpPr>
            <p:spPr bwMode="auto">
              <a:xfrm>
                <a:off x="1634" y="2185"/>
                <a:ext cx="112" cy="266"/>
              </a:xfrm>
              <a:custGeom>
                <a:avLst/>
                <a:gdLst>
                  <a:gd name="T0" fmla="*/ 341756 w 54"/>
                  <a:gd name="T1" fmla="*/ 776286 h 128"/>
                  <a:gd name="T2" fmla="*/ 176630 w 54"/>
                  <a:gd name="T3" fmla="*/ 434511 h 128"/>
                  <a:gd name="T4" fmla="*/ 134215 w 54"/>
                  <a:gd name="T5" fmla="*/ 324514 h 128"/>
                  <a:gd name="T6" fmla="*/ 94416 w 54"/>
                  <a:gd name="T7" fmla="*/ 156157 h 128"/>
                  <a:gd name="T8" fmla="*/ 57458 w 54"/>
                  <a:gd name="T9" fmla="*/ 5896 h 128"/>
                  <a:gd name="T10" fmla="*/ 51669 w 54"/>
                  <a:gd name="T11" fmla="*/ 0 h 128"/>
                  <a:gd name="T12" fmla="*/ 0 w 54"/>
                  <a:gd name="T13" fmla="*/ 52915 h 128"/>
                  <a:gd name="T14" fmla="*/ 0 w 54"/>
                  <a:gd name="T15" fmla="*/ 344007 h 128"/>
                  <a:gd name="T16" fmla="*/ 24912 w 54"/>
                  <a:gd name="T17" fmla="*/ 356496 h 128"/>
                  <a:gd name="T18" fmla="*/ 82546 w 54"/>
                  <a:gd name="T19" fmla="*/ 452572 h 128"/>
                  <a:gd name="T20" fmla="*/ 87972 w 54"/>
                  <a:gd name="T21" fmla="*/ 498798 h 128"/>
                  <a:gd name="T22" fmla="*/ 107165 w 54"/>
                  <a:gd name="T23" fmla="*/ 512341 h 128"/>
                  <a:gd name="T24" fmla="*/ 241381 w 54"/>
                  <a:gd name="T25" fmla="*/ 776286 h 128"/>
                  <a:gd name="T26" fmla="*/ 290383 w 54"/>
                  <a:gd name="T27" fmla="*/ 830743 h 128"/>
                  <a:gd name="T28" fmla="*/ 341756 w 54"/>
                  <a:gd name="T29" fmla="*/ 776286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8"/>
                  <a:gd name="T47" fmla="*/ 54 w 54"/>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8">
                    <a:moveTo>
                      <a:pt x="54" y="120"/>
                    </a:moveTo>
                    <a:cubicBezTo>
                      <a:pt x="54" y="99"/>
                      <a:pt x="44" y="78"/>
                      <a:pt x="28" y="67"/>
                    </a:cubicBezTo>
                    <a:cubicBezTo>
                      <a:pt x="27" y="61"/>
                      <a:pt x="26" y="55"/>
                      <a:pt x="21" y="50"/>
                    </a:cubicBezTo>
                    <a:cubicBezTo>
                      <a:pt x="20" y="41"/>
                      <a:pt x="19" y="25"/>
                      <a:pt x="15" y="24"/>
                    </a:cubicBezTo>
                    <a:cubicBezTo>
                      <a:pt x="15" y="19"/>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9"/>
                      <a:pt x="17" y="79"/>
                      <a:pt x="17" y="79"/>
                    </a:cubicBezTo>
                    <a:cubicBezTo>
                      <a:pt x="29" y="85"/>
                      <a:pt x="38" y="103"/>
                      <a:pt x="38" y="120"/>
                    </a:cubicBezTo>
                    <a:cubicBezTo>
                      <a:pt x="38" y="124"/>
                      <a:pt x="42" y="128"/>
                      <a:pt x="46" y="128"/>
                    </a:cubicBezTo>
                    <a:cubicBezTo>
                      <a:pt x="51" y="127"/>
                      <a:pt x="54" y="124"/>
                      <a:pt x="54" y="120"/>
                    </a:cubicBezTo>
                    <a:close/>
                  </a:path>
                </a:pathLst>
              </a:custGeom>
              <a:solidFill>
                <a:srgbClr val="66A34E"/>
              </a:solidFill>
              <a:ln w="9525">
                <a:noFill/>
                <a:round/>
                <a:headEnd/>
                <a:tailEnd/>
              </a:ln>
            </p:spPr>
            <p:txBody>
              <a:bodyPr/>
              <a:lstStyle/>
              <a:p>
                <a:endParaRPr lang="en-US"/>
              </a:p>
            </p:txBody>
          </p:sp>
          <p:sp>
            <p:nvSpPr>
              <p:cNvPr id="29317" name="Freeform 1488"/>
              <p:cNvSpPr>
                <a:spLocks/>
              </p:cNvSpPr>
              <p:nvPr/>
            </p:nvSpPr>
            <p:spPr bwMode="auto">
              <a:xfrm>
                <a:off x="1634" y="2185"/>
                <a:ext cx="112" cy="264"/>
              </a:xfrm>
              <a:custGeom>
                <a:avLst/>
                <a:gdLst>
                  <a:gd name="T0" fmla="*/ 341756 w 54"/>
                  <a:gd name="T1" fmla="*/ 780567 h 127"/>
                  <a:gd name="T2" fmla="*/ 176630 w 54"/>
                  <a:gd name="T3" fmla="*/ 435388 h 127"/>
                  <a:gd name="T4" fmla="*/ 134215 w 54"/>
                  <a:gd name="T5" fmla="*/ 331287 h 127"/>
                  <a:gd name="T6" fmla="*/ 94416 w 54"/>
                  <a:gd name="T7" fmla="*/ 156461 h 127"/>
                  <a:gd name="T8" fmla="*/ 57458 w 54"/>
                  <a:gd name="T9" fmla="*/ 5904 h 127"/>
                  <a:gd name="T10" fmla="*/ 51669 w 54"/>
                  <a:gd name="T11" fmla="*/ 0 h 127"/>
                  <a:gd name="T12" fmla="*/ 0 w 54"/>
                  <a:gd name="T13" fmla="*/ 53033 h 127"/>
                  <a:gd name="T14" fmla="*/ 0 w 54"/>
                  <a:gd name="T15" fmla="*/ 344876 h 127"/>
                  <a:gd name="T16" fmla="*/ 24912 w 54"/>
                  <a:gd name="T17" fmla="*/ 357441 h 127"/>
                  <a:gd name="T18" fmla="*/ 82546 w 54"/>
                  <a:gd name="T19" fmla="*/ 456691 h 127"/>
                  <a:gd name="T20" fmla="*/ 87972 w 54"/>
                  <a:gd name="T21" fmla="*/ 501299 h 127"/>
                  <a:gd name="T22" fmla="*/ 107165 w 54"/>
                  <a:gd name="T23" fmla="*/ 513865 h 127"/>
                  <a:gd name="T24" fmla="*/ 241381 w 54"/>
                  <a:gd name="T25" fmla="*/ 780567 h 127"/>
                  <a:gd name="T26" fmla="*/ 290383 w 54"/>
                  <a:gd name="T27" fmla="*/ 827043 h 127"/>
                  <a:gd name="T28" fmla="*/ 341756 w 54"/>
                  <a:gd name="T29" fmla="*/ 78056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1"/>
                      <a:pt x="26" y="55"/>
                      <a:pt x="21" y="51"/>
                    </a:cubicBezTo>
                    <a:cubicBezTo>
                      <a:pt x="20" y="41"/>
                      <a:pt x="19" y="26"/>
                      <a:pt x="15" y="24"/>
                    </a:cubicBezTo>
                    <a:cubicBezTo>
                      <a:pt x="15" y="19"/>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9"/>
                      <a:pt x="17" y="79"/>
                      <a:pt x="17" y="79"/>
                    </a:cubicBezTo>
                    <a:cubicBezTo>
                      <a:pt x="29" y="85"/>
                      <a:pt x="38" y="103"/>
                      <a:pt x="38" y="120"/>
                    </a:cubicBezTo>
                    <a:cubicBezTo>
                      <a:pt x="38" y="124"/>
                      <a:pt x="42" y="127"/>
                      <a:pt x="46" y="127"/>
                    </a:cubicBezTo>
                    <a:cubicBezTo>
                      <a:pt x="51" y="127"/>
                      <a:pt x="54" y="124"/>
                      <a:pt x="54" y="120"/>
                    </a:cubicBezTo>
                    <a:close/>
                  </a:path>
                </a:pathLst>
              </a:custGeom>
              <a:solidFill>
                <a:srgbClr val="67A34F"/>
              </a:solidFill>
              <a:ln w="9525">
                <a:noFill/>
                <a:round/>
                <a:headEnd/>
                <a:tailEnd/>
              </a:ln>
            </p:spPr>
            <p:txBody>
              <a:bodyPr/>
              <a:lstStyle/>
              <a:p>
                <a:endParaRPr lang="en-US"/>
              </a:p>
            </p:txBody>
          </p:sp>
          <p:sp>
            <p:nvSpPr>
              <p:cNvPr id="29318" name="Freeform 1489"/>
              <p:cNvSpPr>
                <a:spLocks/>
              </p:cNvSpPr>
              <p:nvPr/>
            </p:nvSpPr>
            <p:spPr bwMode="auto">
              <a:xfrm>
                <a:off x="1634" y="2185"/>
                <a:ext cx="112" cy="264"/>
              </a:xfrm>
              <a:custGeom>
                <a:avLst/>
                <a:gdLst>
                  <a:gd name="T0" fmla="*/ 341756 w 54"/>
                  <a:gd name="T1" fmla="*/ 780567 h 127"/>
                  <a:gd name="T2" fmla="*/ 176630 w 54"/>
                  <a:gd name="T3" fmla="*/ 435388 h 127"/>
                  <a:gd name="T4" fmla="*/ 134215 w 54"/>
                  <a:gd name="T5" fmla="*/ 331287 h 127"/>
                  <a:gd name="T6" fmla="*/ 94416 w 54"/>
                  <a:gd name="T7" fmla="*/ 156461 h 127"/>
                  <a:gd name="T8" fmla="*/ 57458 w 54"/>
                  <a:gd name="T9" fmla="*/ 5904 h 127"/>
                  <a:gd name="T10" fmla="*/ 51669 w 54"/>
                  <a:gd name="T11" fmla="*/ 0 h 127"/>
                  <a:gd name="T12" fmla="*/ 0 w 54"/>
                  <a:gd name="T13" fmla="*/ 53033 h 127"/>
                  <a:gd name="T14" fmla="*/ 0 w 54"/>
                  <a:gd name="T15" fmla="*/ 344876 h 127"/>
                  <a:gd name="T16" fmla="*/ 24912 w 54"/>
                  <a:gd name="T17" fmla="*/ 357441 h 127"/>
                  <a:gd name="T18" fmla="*/ 82546 w 54"/>
                  <a:gd name="T19" fmla="*/ 456691 h 127"/>
                  <a:gd name="T20" fmla="*/ 87972 w 54"/>
                  <a:gd name="T21" fmla="*/ 501299 h 127"/>
                  <a:gd name="T22" fmla="*/ 107165 w 54"/>
                  <a:gd name="T23" fmla="*/ 513865 h 127"/>
                  <a:gd name="T24" fmla="*/ 241381 w 54"/>
                  <a:gd name="T25" fmla="*/ 780567 h 127"/>
                  <a:gd name="T26" fmla="*/ 290383 w 54"/>
                  <a:gd name="T27" fmla="*/ 827043 h 127"/>
                  <a:gd name="T28" fmla="*/ 341756 w 54"/>
                  <a:gd name="T29" fmla="*/ 78056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1"/>
                      <a:pt x="26" y="55"/>
                      <a:pt x="21" y="51"/>
                    </a:cubicBezTo>
                    <a:cubicBezTo>
                      <a:pt x="20" y="42"/>
                      <a:pt x="19" y="26"/>
                      <a:pt x="15" y="24"/>
                    </a:cubicBezTo>
                    <a:cubicBezTo>
                      <a:pt x="15" y="20"/>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9"/>
                      <a:pt x="17" y="79"/>
                      <a:pt x="17" y="79"/>
                    </a:cubicBezTo>
                    <a:cubicBezTo>
                      <a:pt x="29" y="85"/>
                      <a:pt x="38" y="103"/>
                      <a:pt x="38" y="120"/>
                    </a:cubicBezTo>
                    <a:cubicBezTo>
                      <a:pt x="38" y="124"/>
                      <a:pt x="42" y="127"/>
                      <a:pt x="46" y="127"/>
                    </a:cubicBezTo>
                    <a:cubicBezTo>
                      <a:pt x="51" y="127"/>
                      <a:pt x="54" y="124"/>
                      <a:pt x="54" y="120"/>
                    </a:cubicBezTo>
                    <a:close/>
                  </a:path>
                </a:pathLst>
              </a:custGeom>
              <a:solidFill>
                <a:srgbClr val="68A44F"/>
              </a:solidFill>
              <a:ln w="9525">
                <a:noFill/>
                <a:round/>
                <a:headEnd/>
                <a:tailEnd/>
              </a:ln>
            </p:spPr>
            <p:txBody>
              <a:bodyPr/>
              <a:lstStyle/>
              <a:p>
                <a:endParaRPr lang="en-US"/>
              </a:p>
            </p:txBody>
          </p:sp>
          <p:sp>
            <p:nvSpPr>
              <p:cNvPr id="29319" name="Freeform 1490"/>
              <p:cNvSpPr>
                <a:spLocks/>
              </p:cNvSpPr>
              <p:nvPr/>
            </p:nvSpPr>
            <p:spPr bwMode="auto">
              <a:xfrm>
                <a:off x="1634" y="2185"/>
                <a:ext cx="112" cy="264"/>
              </a:xfrm>
              <a:custGeom>
                <a:avLst/>
                <a:gdLst>
                  <a:gd name="T0" fmla="*/ 341756 w 54"/>
                  <a:gd name="T1" fmla="*/ 780567 h 127"/>
                  <a:gd name="T2" fmla="*/ 176630 w 54"/>
                  <a:gd name="T3" fmla="*/ 435388 h 127"/>
                  <a:gd name="T4" fmla="*/ 134215 w 54"/>
                  <a:gd name="T5" fmla="*/ 331287 h 127"/>
                  <a:gd name="T6" fmla="*/ 94416 w 54"/>
                  <a:gd name="T7" fmla="*/ 156461 h 127"/>
                  <a:gd name="T8" fmla="*/ 57458 w 54"/>
                  <a:gd name="T9" fmla="*/ 5904 h 127"/>
                  <a:gd name="T10" fmla="*/ 51669 w 54"/>
                  <a:gd name="T11" fmla="*/ 0 h 127"/>
                  <a:gd name="T12" fmla="*/ 0 w 54"/>
                  <a:gd name="T13" fmla="*/ 53033 h 127"/>
                  <a:gd name="T14" fmla="*/ 0 w 54"/>
                  <a:gd name="T15" fmla="*/ 344876 h 127"/>
                  <a:gd name="T16" fmla="*/ 24912 w 54"/>
                  <a:gd name="T17" fmla="*/ 357441 h 127"/>
                  <a:gd name="T18" fmla="*/ 82546 w 54"/>
                  <a:gd name="T19" fmla="*/ 456691 h 127"/>
                  <a:gd name="T20" fmla="*/ 87972 w 54"/>
                  <a:gd name="T21" fmla="*/ 501299 h 127"/>
                  <a:gd name="T22" fmla="*/ 107165 w 54"/>
                  <a:gd name="T23" fmla="*/ 513865 h 127"/>
                  <a:gd name="T24" fmla="*/ 247172 w 54"/>
                  <a:gd name="T25" fmla="*/ 780567 h 127"/>
                  <a:gd name="T26" fmla="*/ 290383 w 54"/>
                  <a:gd name="T27" fmla="*/ 827043 h 127"/>
                  <a:gd name="T28" fmla="*/ 341756 w 54"/>
                  <a:gd name="T29" fmla="*/ 78056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1"/>
                      <a:pt x="26" y="55"/>
                      <a:pt x="21" y="51"/>
                    </a:cubicBezTo>
                    <a:cubicBezTo>
                      <a:pt x="20" y="42"/>
                      <a:pt x="19" y="26"/>
                      <a:pt x="15" y="24"/>
                    </a:cubicBezTo>
                    <a:cubicBezTo>
                      <a:pt x="15" y="20"/>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9"/>
                      <a:pt x="17" y="79"/>
                      <a:pt x="17" y="79"/>
                    </a:cubicBezTo>
                    <a:cubicBezTo>
                      <a:pt x="29" y="85"/>
                      <a:pt x="38" y="103"/>
                      <a:pt x="39" y="120"/>
                    </a:cubicBezTo>
                    <a:cubicBezTo>
                      <a:pt x="39" y="124"/>
                      <a:pt x="42" y="127"/>
                      <a:pt x="46" y="127"/>
                    </a:cubicBezTo>
                    <a:cubicBezTo>
                      <a:pt x="51" y="127"/>
                      <a:pt x="54" y="124"/>
                      <a:pt x="54" y="120"/>
                    </a:cubicBezTo>
                    <a:close/>
                  </a:path>
                </a:pathLst>
              </a:custGeom>
              <a:solidFill>
                <a:srgbClr val="69A450"/>
              </a:solidFill>
              <a:ln w="9525">
                <a:noFill/>
                <a:round/>
                <a:headEnd/>
                <a:tailEnd/>
              </a:ln>
            </p:spPr>
            <p:txBody>
              <a:bodyPr/>
              <a:lstStyle/>
              <a:p>
                <a:endParaRPr lang="en-US"/>
              </a:p>
            </p:txBody>
          </p:sp>
          <p:sp>
            <p:nvSpPr>
              <p:cNvPr id="29320" name="Freeform 1491"/>
              <p:cNvSpPr>
                <a:spLocks/>
              </p:cNvSpPr>
              <p:nvPr/>
            </p:nvSpPr>
            <p:spPr bwMode="auto">
              <a:xfrm>
                <a:off x="1634" y="2185"/>
                <a:ext cx="112" cy="264"/>
              </a:xfrm>
              <a:custGeom>
                <a:avLst/>
                <a:gdLst>
                  <a:gd name="T0" fmla="*/ 341756 w 54"/>
                  <a:gd name="T1" fmla="*/ 780567 h 127"/>
                  <a:gd name="T2" fmla="*/ 176630 w 54"/>
                  <a:gd name="T3" fmla="*/ 435388 h 127"/>
                  <a:gd name="T4" fmla="*/ 134215 w 54"/>
                  <a:gd name="T5" fmla="*/ 331287 h 127"/>
                  <a:gd name="T6" fmla="*/ 94416 w 54"/>
                  <a:gd name="T7" fmla="*/ 163214 h 127"/>
                  <a:gd name="T8" fmla="*/ 57458 w 54"/>
                  <a:gd name="T9" fmla="*/ 5904 h 127"/>
                  <a:gd name="T10" fmla="*/ 51669 w 54"/>
                  <a:gd name="T11" fmla="*/ 0 h 127"/>
                  <a:gd name="T12" fmla="*/ 0 w 54"/>
                  <a:gd name="T13" fmla="*/ 53033 h 127"/>
                  <a:gd name="T14" fmla="*/ 0 w 54"/>
                  <a:gd name="T15" fmla="*/ 344876 h 127"/>
                  <a:gd name="T16" fmla="*/ 24912 w 54"/>
                  <a:gd name="T17" fmla="*/ 357441 h 127"/>
                  <a:gd name="T18" fmla="*/ 82546 w 54"/>
                  <a:gd name="T19" fmla="*/ 456691 h 127"/>
                  <a:gd name="T20" fmla="*/ 87972 w 54"/>
                  <a:gd name="T21" fmla="*/ 501299 h 127"/>
                  <a:gd name="T22" fmla="*/ 107165 w 54"/>
                  <a:gd name="T23" fmla="*/ 513865 h 127"/>
                  <a:gd name="T24" fmla="*/ 247172 w 54"/>
                  <a:gd name="T25" fmla="*/ 780567 h 127"/>
                  <a:gd name="T26" fmla="*/ 290383 w 54"/>
                  <a:gd name="T27" fmla="*/ 827043 h 127"/>
                  <a:gd name="T28" fmla="*/ 341756 w 54"/>
                  <a:gd name="T29" fmla="*/ 78056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2"/>
                      <a:pt x="26" y="55"/>
                      <a:pt x="21" y="51"/>
                    </a:cubicBezTo>
                    <a:cubicBezTo>
                      <a:pt x="20" y="42"/>
                      <a:pt x="19" y="26"/>
                      <a:pt x="15" y="25"/>
                    </a:cubicBezTo>
                    <a:cubicBezTo>
                      <a:pt x="15" y="20"/>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9"/>
                      <a:pt x="17" y="79"/>
                      <a:pt x="17" y="79"/>
                    </a:cubicBezTo>
                    <a:cubicBezTo>
                      <a:pt x="29" y="85"/>
                      <a:pt x="38" y="103"/>
                      <a:pt x="39" y="120"/>
                    </a:cubicBezTo>
                    <a:cubicBezTo>
                      <a:pt x="39" y="124"/>
                      <a:pt x="42" y="127"/>
                      <a:pt x="46" y="127"/>
                    </a:cubicBezTo>
                    <a:cubicBezTo>
                      <a:pt x="51" y="127"/>
                      <a:pt x="54" y="124"/>
                      <a:pt x="54" y="120"/>
                    </a:cubicBezTo>
                    <a:close/>
                  </a:path>
                </a:pathLst>
              </a:custGeom>
              <a:solidFill>
                <a:srgbClr val="6AA551"/>
              </a:solidFill>
              <a:ln w="9525">
                <a:noFill/>
                <a:round/>
                <a:headEnd/>
                <a:tailEnd/>
              </a:ln>
            </p:spPr>
            <p:txBody>
              <a:bodyPr/>
              <a:lstStyle/>
              <a:p>
                <a:endParaRPr lang="en-US"/>
              </a:p>
            </p:txBody>
          </p:sp>
          <p:sp>
            <p:nvSpPr>
              <p:cNvPr id="29321" name="Freeform 1492"/>
              <p:cNvSpPr>
                <a:spLocks/>
              </p:cNvSpPr>
              <p:nvPr/>
            </p:nvSpPr>
            <p:spPr bwMode="auto">
              <a:xfrm>
                <a:off x="1634" y="2185"/>
                <a:ext cx="112" cy="264"/>
              </a:xfrm>
              <a:custGeom>
                <a:avLst/>
                <a:gdLst>
                  <a:gd name="T0" fmla="*/ 341756 w 54"/>
                  <a:gd name="T1" fmla="*/ 780567 h 127"/>
                  <a:gd name="T2" fmla="*/ 176630 w 54"/>
                  <a:gd name="T3" fmla="*/ 435388 h 127"/>
                  <a:gd name="T4" fmla="*/ 134215 w 54"/>
                  <a:gd name="T5" fmla="*/ 331287 h 127"/>
                  <a:gd name="T6" fmla="*/ 94416 w 54"/>
                  <a:gd name="T7" fmla="*/ 163214 h 127"/>
                  <a:gd name="T8" fmla="*/ 57458 w 54"/>
                  <a:gd name="T9" fmla="*/ 5904 h 127"/>
                  <a:gd name="T10" fmla="*/ 51669 w 54"/>
                  <a:gd name="T11" fmla="*/ 0 h 127"/>
                  <a:gd name="T12" fmla="*/ 0 w 54"/>
                  <a:gd name="T13" fmla="*/ 53033 h 127"/>
                  <a:gd name="T14" fmla="*/ 0 w 54"/>
                  <a:gd name="T15" fmla="*/ 344876 h 127"/>
                  <a:gd name="T16" fmla="*/ 24912 w 54"/>
                  <a:gd name="T17" fmla="*/ 357441 h 127"/>
                  <a:gd name="T18" fmla="*/ 82546 w 54"/>
                  <a:gd name="T19" fmla="*/ 456691 h 127"/>
                  <a:gd name="T20" fmla="*/ 87972 w 54"/>
                  <a:gd name="T21" fmla="*/ 501299 h 127"/>
                  <a:gd name="T22" fmla="*/ 107165 w 54"/>
                  <a:gd name="T23" fmla="*/ 513865 h 127"/>
                  <a:gd name="T24" fmla="*/ 247172 w 54"/>
                  <a:gd name="T25" fmla="*/ 780567 h 127"/>
                  <a:gd name="T26" fmla="*/ 290383 w 54"/>
                  <a:gd name="T27" fmla="*/ 827043 h 127"/>
                  <a:gd name="T28" fmla="*/ 341756 w 54"/>
                  <a:gd name="T29" fmla="*/ 78056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2"/>
                      <a:pt x="26" y="55"/>
                      <a:pt x="21" y="51"/>
                    </a:cubicBezTo>
                    <a:cubicBezTo>
                      <a:pt x="20" y="42"/>
                      <a:pt x="18" y="27"/>
                      <a:pt x="15" y="25"/>
                    </a:cubicBezTo>
                    <a:cubicBezTo>
                      <a:pt x="15" y="20"/>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9"/>
                      <a:pt x="17" y="79"/>
                      <a:pt x="17" y="79"/>
                    </a:cubicBezTo>
                    <a:cubicBezTo>
                      <a:pt x="29" y="85"/>
                      <a:pt x="39" y="103"/>
                      <a:pt x="39" y="120"/>
                    </a:cubicBezTo>
                    <a:cubicBezTo>
                      <a:pt x="39" y="124"/>
                      <a:pt x="42" y="127"/>
                      <a:pt x="46" y="127"/>
                    </a:cubicBezTo>
                    <a:cubicBezTo>
                      <a:pt x="51" y="127"/>
                      <a:pt x="54" y="124"/>
                      <a:pt x="54" y="120"/>
                    </a:cubicBezTo>
                    <a:close/>
                  </a:path>
                </a:pathLst>
              </a:custGeom>
              <a:solidFill>
                <a:srgbClr val="6AA552"/>
              </a:solidFill>
              <a:ln w="9525">
                <a:noFill/>
                <a:round/>
                <a:headEnd/>
                <a:tailEnd/>
              </a:ln>
            </p:spPr>
            <p:txBody>
              <a:bodyPr/>
              <a:lstStyle/>
              <a:p>
                <a:endParaRPr lang="en-US"/>
              </a:p>
            </p:txBody>
          </p:sp>
          <p:sp>
            <p:nvSpPr>
              <p:cNvPr id="29322" name="Freeform 1493"/>
              <p:cNvSpPr>
                <a:spLocks/>
              </p:cNvSpPr>
              <p:nvPr/>
            </p:nvSpPr>
            <p:spPr bwMode="auto">
              <a:xfrm>
                <a:off x="1634" y="2185"/>
                <a:ext cx="112" cy="264"/>
              </a:xfrm>
              <a:custGeom>
                <a:avLst/>
                <a:gdLst>
                  <a:gd name="T0" fmla="*/ 341756 w 54"/>
                  <a:gd name="T1" fmla="*/ 780567 h 127"/>
                  <a:gd name="T2" fmla="*/ 176630 w 54"/>
                  <a:gd name="T3" fmla="*/ 435388 h 127"/>
                  <a:gd name="T4" fmla="*/ 134215 w 54"/>
                  <a:gd name="T5" fmla="*/ 331287 h 127"/>
                  <a:gd name="T6" fmla="*/ 94416 w 54"/>
                  <a:gd name="T7" fmla="*/ 163214 h 127"/>
                  <a:gd name="T8" fmla="*/ 57458 w 54"/>
                  <a:gd name="T9" fmla="*/ 5904 h 127"/>
                  <a:gd name="T10" fmla="*/ 51669 w 54"/>
                  <a:gd name="T11" fmla="*/ 0 h 127"/>
                  <a:gd name="T12" fmla="*/ 0 w 54"/>
                  <a:gd name="T13" fmla="*/ 53033 h 127"/>
                  <a:gd name="T14" fmla="*/ 0 w 54"/>
                  <a:gd name="T15" fmla="*/ 344876 h 127"/>
                  <a:gd name="T16" fmla="*/ 24912 w 54"/>
                  <a:gd name="T17" fmla="*/ 357441 h 127"/>
                  <a:gd name="T18" fmla="*/ 82546 w 54"/>
                  <a:gd name="T19" fmla="*/ 456691 h 127"/>
                  <a:gd name="T20" fmla="*/ 87972 w 54"/>
                  <a:gd name="T21" fmla="*/ 501299 h 127"/>
                  <a:gd name="T22" fmla="*/ 107165 w 54"/>
                  <a:gd name="T23" fmla="*/ 513865 h 127"/>
                  <a:gd name="T24" fmla="*/ 247172 w 54"/>
                  <a:gd name="T25" fmla="*/ 780567 h 127"/>
                  <a:gd name="T26" fmla="*/ 290383 w 54"/>
                  <a:gd name="T27" fmla="*/ 827043 h 127"/>
                  <a:gd name="T28" fmla="*/ 341756 w 54"/>
                  <a:gd name="T29" fmla="*/ 78056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2"/>
                      <a:pt x="26" y="55"/>
                      <a:pt x="21" y="51"/>
                    </a:cubicBezTo>
                    <a:cubicBezTo>
                      <a:pt x="20" y="42"/>
                      <a:pt x="18" y="27"/>
                      <a:pt x="15" y="25"/>
                    </a:cubicBezTo>
                    <a:cubicBezTo>
                      <a:pt x="15" y="21"/>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9"/>
                      <a:pt x="17" y="79"/>
                      <a:pt x="17" y="79"/>
                    </a:cubicBezTo>
                    <a:cubicBezTo>
                      <a:pt x="29" y="85"/>
                      <a:pt x="39" y="103"/>
                      <a:pt x="39" y="120"/>
                    </a:cubicBezTo>
                    <a:cubicBezTo>
                      <a:pt x="39" y="124"/>
                      <a:pt x="42" y="127"/>
                      <a:pt x="46" y="127"/>
                    </a:cubicBezTo>
                    <a:cubicBezTo>
                      <a:pt x="51" y="127"/>
                      <a:pt x="54" y="124"/>
                      <a:pt x="54" y="120"/>
                    </a:cubicBezTo>
                    <a:close/>
                  </a:path>
                </a:pathLst>
              </a:custGeom>
              <a:solidFill>
                <a:srgbClr val="6BA652"/>
              </a:solidFill>
              <a:ln w="9525">
                <a:noFill/>
                <a:round/>
                <a:headEnd/>
                <a:tailEnd/>
              </a:ln>
            </p:spPr>
            <p:txBody>
              <a:bodyPr/>
              <a:lstStyle/>
              <a:p>
                <a:endParaRPr lang="en-US"/>
              </a:p>
            </p:txBody>
          </p:sp>
          <p:sp>
            <p:nvSpPr>
              <p:cNvPr id="29323" name="Freeform 1494"/>
              <p:cNvSpPr>
                <a:spLocks/>
              </p:cNvSpPr>
              <p:nvPr/>
            </p:nvSpPr>
            <p:spPr bwMode="auto">
              <a:xfrm>
                <a:off x="1634" y="2185"/>
                <a:ext cx="112" cy="264"/>
              </a:xfrm>
              <a:custGeom>
                <a:avLst/>
                <a:gdLst>
                  <a:gd name="T0" fmla="*/ 341756 w 54"/>
                  <a:gd name="T1" fmla="*/ 780567 h 127"/>
                  <a:gd name="T2" fmla="*/ 176630 w 54"/>
                  <a:gd name="T3" fmla="*/ 435388 h 127"/>
                  <a:gd name="T4" fmla="*/ 134215 w 54"/>
                  <a:gd name="T5" fmla="*/ 331287 h 127"/>
                  <a:gd name="T6" fmla="*/ 94416 w 54"/>
                  <a:gd name="T7" fmla="*/ 163214 h 127"/>
                  <a:gd name="T8" fmla="*/ 57458 w 54"/>
                  <a:gd name="T9" fmla="*/ 5904 h 127"/>
                  <a:gd name="T10" fmla="*/ 51669 w 54"/>
                  <a:gd name="T11" fmla="*/ 0 h 127"/>
                  <a:gd name="T12" fmla="*/ 0 w 54"/>
                  <a:gd name="T13" fmla="*/ 53033 h 127"/>
                  <a:gd name="T14" fmla="*/ 0 w 54"/>
                  <a:gd name="T15" fmla="*/ 344876 h 127"/>
                  <a:gd name="T16" fmla="*/ 24912 w 54"/>
                  <a:gd name="T17" fmla="*/ 357441 h 127"/>
                  <a:gd name="T18" fmla="*/ 82546 w 54"/>
                  <a:gd name="T19" fmla="*/ 456691 h 127"/>
                  <a:gd name="T20" fmla="*/ 87972 w 54"/>
                  <a:gd name="T21" fmla="*/ 501299 h 127"/>
                  <a:gd name="T22" fmla="*/ 107165 w 54"/>
                  <a:gd name="T23" fmla="*/ 508100 h 127"/>
                  <a:gd name="T24" fmla="*/ 247172 w 54"/>
                  <a:gd name="T25" fmla="*/ 780567 h 127"/>
                  <a:gd name="T26" fmla="*/ 290383 w 54"/>
                  <a:gd name="T27" fmla="*/ 827043 h 127"/>
                  <a:gd name="T28" fmla="*/ 341756 w 54"/>
                  <a:gd name="T29" fmla="*/ 78056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2"/>
                      <a:pt x="26" y="55"/>
                      <a:pt x="21" y="51"/>
                    </a:cubicBezTo>
                    <a:cubicBezTo>
                      <a:pt x="20" y="42"/>
                      <a:pt x="18" y="27"/>
                      <a:pt x="15" y="25"/>
                    </a:cubicBezTo>
                    <a:cubicBezTo>
                      <a:pt x="15" y="21"/>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8"/>
                      <a:pt x="17" y="78"/>
                      <a:pt x="17" y="78"/>
                    </a:cubicBezTo>
                    <a:cubicBezTo>
                      <a:pt x="29" y="85"/>
                      <a:pt x="39" y="103"/>
                      <a:pt x="39" y="120"/>
                    </a:cubicBezTo>
                    <a:cubicBezTo>
                      <a:pt x="39" y="124"/>
                      <a:pt x="42" y="127"/>
                      <a:pt x="46" y="127"/>
                    </a:cubicBezTo>
                    <a:cubicBezTo>
                      <a:pt x="51" y="127"/>
                      <a:pt x="54" y="124"/>
                      <a:pt x="54" y="120"/>
                    </a:cubicBezTo>
                    <a:close/>
                  </a:path>
                </a:pathLst>
              </a:custGeom>
              <a:solidFill>
                <a:srgbClr val="6CA653"/>
              </a:solidFill>
              <a:ln w="9525">
                <a:noFill/>
                <a:round/>
                <a:headEnd/>
                <a:tailEnd/>
              </a:ln>
            </p:spPr>
            <p:txBody>
              <a:bodyPr/>
              <a:lstStyle/>
              <a:p>
                <a:endParaRPr lang="en-US"/>
              </a:p>
            </p:txBody>
          </p:sp>
          <p:sp>
            <p:nvSpPr>
              <p:cNvPr id="29324" name="Freeform 1495"/>
              <p:cNvSpPr>
                <a:spLocks/>
              </p:cNvSpPr>
              <p:nvPr/>
            </p:nvSpPr>
            <p:spPr bwMode="auto">
              <a:xfrm>
                <a:off x="1634" y="2185"/>
                <a:ext cx="112" cy="264"/>
              </a:xfrm>
              <a:custGeom>
                <a:avLst/>
                <a:gdLst>
                  <a:gd name="T0" fmla="*/ 341756 w 54"/>
                  <a:gd name="T1" fmla="*/ 780567 h 127"/>
                  <a:gd name="T2" fmla="*/ 176630 w 54"/>
                  <a:gd name="T3" fmla="*/ 435388 h 127"/>
                  <a:gd name="T4" fmla="*/ 134215 w 54"/>
                  <a:gd name="T5" fmla="*/ 339280 h 127"/>
                  <a:gd name="T6" fmla="*/ 94416 w 54"/>
                  <a:gd name="T7" fmla="*/ 163214 h 127"/>
                  <a:gd name="T8" fmla="*/ 57458 w 54"/>
                  <a:gd name="T9" fmla="*/ 5904 h 127"/>
                  <a:gd name="T10" fmla="*/ 51669 w 54"/>
                  <a:gd name="T11" fmla="*/ 0 h 127"/>
                  <a:gd name="T12" fmla="*/ 5791 w 54"/>
                  <a:gd name="T13" fmla="*/ 53033 h 127"/>
                  <a:gd name="T14" fmla="*/ 0 w 54"/>
                  <a:gd name="T15" fmla="*/ 344876 h 127"/>
                  <a:gd name="T16" fmla="*/ 24912 w 54"/>
                  <a:gd name="T17" fmla="*/ 357441 h 127"/>
                  <a:gd name="T18" fmla="*/ 82546 w 54"/>
                  <a:gd name="T19" fmla="*/ 456691 h 127"/>
                  <a:gd name="T20" fmla="*/ 87972 w 54"/>
                  <a:gd name="T21" fmla="*/ 501299 h 127"/>
                  <a:gd name="T22" fmla="*/ 107165 w 54"/>
                  <a:gd name="T23" fmla="*/ 508100 h 127"/>
                  <a:gd name="T24" fmla="*/ 247172 w 54"/>
                  <a:gd name="T25" fmla="*/ 780567 h 127"/>
                  <a:gd name="T26" fmla="*/ 290383 w 54"/>
                  <a:gd name="T27" fmla="*/ 827043 h 127"/>
                  <a:gd name="T28" fmla="*/ 341756 w 54"/>
                  <a:gd name="T29" fmla="*/ 78056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2"/>
                      <a:pt x="26" y="55"/>
                      <a:pt x="21" y="52"/>
                    </a:cubicBezTo>
                    <a:cubicBezTo>
                      <a:pt x="20" y="42"/>
                      <a:pt x="18" y="27"/>
                      <a:pt x="15" y="25"/>
                    </a:cubicBezTo>
                    <a:cubicBezTo>
                      <a:pt x="15" y="21"/>
                      <a:pt x="13" y="1"/>
                      <a:pt x="9" y="1"/>
                    </a:cubicBezTo>
                    <a:cubicBezTo>
                      <a:pt x="9" y="1"/>
                      <a:pt x="9" y="1"/>
                      <a:pt x="8" y="0"/>
                    </a:cubicBezTo>
                    <a:cubicBezTo>
                      <a:pt x="4" y="0"/>
                      <a:pt x="0" y="4"/>
                      <a:pt x="1" y="8"/>
                    </a:cubicBezTo>
                    <a:cubicBezTo>
                      <a:pt x="0" y="53"/>
                      <a:pt x="0" y="53"/>
                      <a:pt x="0" y="53"/>
                    </a:cubicBezTo>
                    <a:cubicBezTo>
                      <a:pt x="4" y="55"/>
                      <a:pt x="4" y="55"/>
                      <a:pt x="4" y="55"/>
                    </a:cubicBezTo>
                    <a:cubicBezTo>
                      <a:pt x="9" y="57"/>
                      <a:pt x="11" y="59"/>
                      <a:pt x="13" y="70"/>
                    </a:cubicBezTo>
                    <a:cubicBezTo>
                      <a:pt x="14" y="77"/>
                      <a:pt x="14" y="77"/>
                      <a:pt x="14" y="77"/>
                    </a:cubicBezTo>
                    <a:cubicBezTo>
                      <a:pt x="17" y="78"/>
                      <a:pt x="17" y="78"/>
                      <a:pt x="17" y="78"/>
                    </a:cubicBezTo>
                    <a:cubicBezTo>
                      <a:pt x="29" y="85"/>
                      <a:pt x="39" y="103"/>
                      <a:pt x="39" y="120"/>
                    </a:cubicBezTo>
                    <a:cubicBezTo>
                      <a:pt x="39" y="124"/>
                      <a:pt x="42" y="127"/>
                      <a:pt x="46" y="127"/>
                    </a:cubicBezTo>
                    <a:cubicBezTo>
                      <a:pt x="51" y="127"/>
                      <a:pt x="54" y="124"/>
                      <a:pt x="54" y="120"/>
                    </a:cubicBezTo>
                    <a:close/>
                  </a:path>
                </a:pathLst>
              </a:custGeom>
              <a:solidFill>
                <a:srgbClr val="6DA754"/>
              </a:solidFill>
              <a:ln w="9525">
                <a:noFill/>
                <a:round/>
                <a:headEnd/>
                <a:tailEnd/>
              </a:ln>
            </p:spPr>
            <p:txBody>
              <a:bodyPr/>
              <a:lstStyle/>
              <a:p>
                <a:endParaRPr lang="en-US"/>
              </a:p>
            </p:txBody>
          </p:sp>
          <p:sp>
            <p:nvSpPr>
              <p:cNvPr id="29325" name="Freeform 1496"/>
              <p:cNvSpPr>
                <a:spLocks/>
              </p:cNvSpPr>
              <p:nvPr/>
            </p:nvSpPr>
            <p:spPr bwMode="auto">
              <a:xfrm>
                <a:off x="1634" y="2185"/>
                <a:ext cx="112" cy="264"/>
              </a:xfrm>
              <a:custGeom>
                <a:avLst/>
                <a:gdLst>
                  <a:gd name="T0" fmla="*/ 341756 w 54"/>
                  <a:gd name="T1" fmla="*/ 780567 h 127"/>
                  <a:gd name="T2" fmla="*/ 176630 w 54"/>
                  <a:gd name="T3" fmla="*/ 435388 h 127"/>
                  <a:gd name="T4" fmla="*/ 134215 w 54"/>
                  <a:gd name="T5" fmla="*/ 339280 h 127"/>
                  <a:gd name="T6" fmla="*/ 94416 w 54"/>
                  <a:gd name="T7" fmla="*/ 168719 h 127"/>
                  <a:gd name="T8" fmla="*/ 57458 w 54"/>
                  <a:gd name="T9" fmla="*/ 5904 h 127"/>
                  <a:gd name="T10" fmla="*/ 51669 w 54"/>
                  <a:gd name="T11" fmla="*/ 5904 h 127"/>
                  <a:gd name="T12" fmla="*/ 5791 w 54"/>
                  <a:gd name="T13" fmla="*/ 53033 h 127"/>
                  <a:gd name="T14" fmla="*/ 0 w 54"/>
                  <a:gd name="T15" fmla="*/ 344876 h 127"/>
                  <a:gd name="T16" fmla="*/ 24912 w 54"/>
                  <a:gd name="T17" fmla="*/ 357441 h 127"/>
                  <a:gd name="T18" fmla="*/ 82546 w 54"/>
                  <a:gd name="T19" fmla="*/ 456691 h 127"/>
                  <a:gd name="T20" fmla="*/ 87972 w 54"/>
                  <a:gd name="T21" fmla="*/ 501299 h 127"/>
                  <a:gd name="T22" fmla="*/ 107165 w 54"/>
                  <a:gd name="T23" fmla="*/ 508100 h 127"/>
                  <a:gd name="T24" fmla="*/ 247172 w 54"/>
                  <a:gd name="T25" fmla="*/ 780567 h 127"/>
                  <a:gd name="T26" fmla="*/ 290383 w 54"/>
                  <a:gd name="T27" fmla="*/ 827043 h 127"/>
                  <a:gd name="T28" fmla="*/ 341756 w 54"/>
                  <a:gd name="T29" fmla="*/ 78056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2"/>
                      <a:pt x="26" y="56"/>
                      <a:pt x="21" y="52"/>
                    </a:cubicBezTo>
                    <a:cubicBezTo>
                      <a:pt x="20" y="43"/>
                      <a:pt x="18" y="27"/>
                      <a:pt x="15" y="26"/>
                    </a:cubicBezTo>
                    <a:cubicBezTo>
                      <a:pt x="15" y="21"/>
                      <a:pt x="13" y="1"/>
                      <a:pt x="9" y="1"/>
                    </a:cubicBezTo>
                    <a:cubicBezTo>
                      <a:pt x="9" y="1"/>
                      <a:pt x="9" y="1"/>
                      <a:pt x="8" y="1"/>
                    </a:cubicBezTo>
                    <a:cubicBezTo>
                      <a:pt x="4" y="0"/>
                      <a:pt x="1" y="4"/>
                      <a:pt x="1" y="8"/>
                    </a:cubicBezTo>
                    <a:cubicBezTo>
                      <a:pt x="0" y="53"/>
                      <a:pt x="0" y="53"/>
                      <a:pt x="0" y="53"/>
                    </a:cubicBezTo>
                    <a:cubicBezTo>
                      <a:pt x="4" y="55"/>
                      <a:pt x="4" y="55"/>
                      <a:pt x="4" y="55"/>
                    </a:cubicBezTo>
                    <a:cubicBezTo>
                      <a:pt x="9" y="57"/>
                      <a:pt x="11" y="59"/>
                      <a:pt x="13" y="70"/>
                    </a:cubicBezTo>
                    <a:cubicBezTo>
                      <a:pt x="14" y="77"/>
                      <a:pt x="14" y="77"/>
                      <a:pt x="14" y="77"/>
                    </a:cubicBezTo>
                    <a:cubicBezTo>
                      <a:pt x="17" y="78"/>
                      <a:pt x="17" y="78"/>
                      <a:pt x="17" y="78"/>
                    </a:cubicBezTo>
                    <a:cubicBezTo>
                      <a:pt x="29" y="85"/>
                      <a:pt x="39" y="103"/>
                      <a:pt x="39" y="120"/>
                    </a:cubicBezTo>
                    <a:cubicBezTo>
                      <a:pt x="39" y="124"/>
                      <a:pt x="42" y="127"/>
                      <a:pt x="46" y="127"/>
                    </a:cubicBezTo>
                    <a:cubicBezTo>
                      <a:pt x="50" y="127"/>
                      <a:pt x="54" y="124"/>
                      <a:pt x="54" y="120"/>
                    </a:cubicBezTo>
                    <a:close/>
                  </a:path>
                </a:pathLst>
              </a:custGeom>
              <a:solidFill>
                <a:srgbClr val="6EA754"/>
              </a:solidFill>
              <a:ln w="9525">
                <a:noFill/>
                <a:round/>
                <a:headEnd/>
                <a:tailEnd/>
              </a:ln>
            </p:spPr>
            <p:txBody>
              <a:bodyPr/>
              <a:lstStyle/>
              <a:p>
                <a:endParaRPr lang="en-US"/>
              </a:p>
            </p:txBody>
          </p:sp>
          <p:sp>
            <p:nvSpPr>
              <p:cNvPr id="29326" name="Freeform 1497"/>
              <p:cNvSpPr>
                <a:spLocks/>
              </p:cNvSpPr>
              <p:nvPr/>
            </p:nvSpPr>
            <p:spPr bwMode="auto">
              <a:xfrm>
                <a:off x="1634" y="2185"/>
                <a:ext cx="112" cy="264"/>
              </a:xfrm>
              <a:custGeom>
                <a:avLst/>
                <a:gdLst>
                  <a:gd name="T0" fmla="*/ 341756 w 54"/>
                  <a:gd name="T1" fmla="*/ 780567 h 127"/>
                  <a:gd name="T2" fmla="*/ 176630 w 54"/>
                  <a:gd name="T3" fmla="*/ 435388 h 127"/>
                  <a:gd name="T4" fmla="*/ 134215 w 54"/>
                  <a:gd name="T5" fmla="*/ 339280 h 127"/>
                  <a:gd name="T6" fmla="*/ 94416 w 54"/>
                  <a:gd name="T7" fmla="*/ 168719 h 127"/>
                  <a:gd name="T8" fmla="*/ 57458 w 54"/>
                  <a:gd name="T9" fmla="*/ 5904 h 127"/>
                  <a:gd name="T10" fmla="*/ 51669 w 54"/>
                  <a:gd name="T11" fmla="*/ 5904 h 127"/>
                  <a:gd name="T12" fmla="*/ 5791 w 54"/>
                  <a:gd name="T13" fmla="*/ 53033 h 127"/>
                  <a:gd name="T14" fmla="*/ 0 w 54"/>
                  <a:gd name="T15" fmla="*/ 344876 h 127"/>
                  <a:gd name="T16" fmla="*/ 24912 w 54"/>
                  <a:gd name="T17" fmla="*/ 357441 h 127"/>
                  <a:gd name="T18" fmla="*/ 82546 w 54"/>
                  <a:gd name="T19" fmla="*/ 456691 h 127"/>
                  <a:gd name="T20" fmla="*/ 87972 w 54"/>
                  <a:gd name="T21" fmla="*/ 501299 h 127"/>
                  <a:gd name="T22" fmla="*/ 107165 w 54"/>
                  <a:gd name="T23" fmla="*/ 508100 h 127"/>
                  <a:gd name="T24" fmla="*/ 247172 w 54"/>
                  <a:gd name="T25" fmla="*/ 780567 h 127"/>
                  <a:gd name="T26" fmla="*/ 290383 w 54"/>
                  <a:gd name="T27" fmla="*/ 827043 h 127"/>
                  <a:gd name="T28" fmla="*/ 341756 w 54"/>
                  <a:gd name="T29" fmla="*/ 78056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2"/>
                      <a:pt x="26" y="56"/>
                      <a:pt x="21" y="52"/>
                    </a:cubicBezTo>
                    <a:cubicBezTo>
                      <a:pt x="20" y="43"/>
                      <a:pt x="18" y="28"/>
                      <a:pt x="15" y="26"/>
                    </a:cubicBezTo>
                    <a:cubicBezTo>
                      <a:pt x="15" y="21"/>
                      <a:pt x="13" y="2"/>
                      <a:pt x="9" y="1"/>
                    </a:cubicBezTo>
                    <a:cubicBezTo>
                      <a:pt x="9" y="1"/>
                      <a:pt x="9" y="1"/>
                      <a:pt x="8" y="1"/>
                    </a:cubicBezTo>
                    <a:cubicBezTo>
                      <a:pt x="4" y="0"/>
                      <a:pt x="1" y="4"/>
                      <a:pt x="1" y="8"/>
                    </a:cubicBezTo>
                    <a:cubicBezTo>
                      <a:pt x="0" y="53"/>
                      <a:pt x="0" y="53"/>
                      <a:pt x="0" y="53"/>
                    </a:cubicBezTo>
                    <a:cubicBezTo>
                      <a:pt x="4" y="55"/>
                      <a:pt x="4" y="55"/>
                      <a:pt x="4" y="55"/>
                    </a:cubicBezTo>
                    <a:cubicBezTo>
                      <a:pt x="9" y="57"/>
                      <a:pt x="11" y="59"/>
                      <a:pt x="13" y="70"/>
                    </a:cubicBezTo>
                    <a:cubicBezTo>
                      <a:pt x="14" y="77"/>
                      <a:pt x="14" y="77"/>
                      <a:pt x="14" y="77"/>
                    </a:cubicBezTo>
                    <a:cubicBezTo>
                      <a:pt x="17" y="78"/>
                      <a:pt x="17" y="78"/>
                      <a:pt x="17" y="78"/>
                    </a:cubicBezTo>
                    <a:cubicBezTo>
                      <a:pt x="29" y="85"/>
                      <a:pt x="39" y="103"/>
                      <a:pt x="39" y="120"/>
                    </a:cubicBezTo>
                    <a:cubicBezTo>
                      <a:pt x="39" y="124"/>
                      <a:pt x="42" y="127"/>
                      <a:pt x="46" y="127"/>
                    </a:cubicBezTo>
                    <a:cubicBezTo>
                      <a:pt x="50" y="127"/>
                      <a:pt x="54" y="124"/>
                      <a:pt x="54" y="120"/>
                    </a:cubicBezTo>
                    <a:close/>
                  </a:path>
                </a:pathLst>
              </a:custGeom>
              <a:solidFill>
                <a:srgbClr val="6EA755"/>
              </a:solidFill>
              <a:ln w="9525">
                <a:noFill/>
                <a:round/>
                <a:headEnd/>
                <a:tailEnd/>
              </a:ln>
            </p:spPr>
            <p:txBody>
              <a:bodyPr/>
              <a:lstStyle/>
              <a:p>
                <a:endParaRPr lang="en-US"/>
              </a:p>
            </p:txBody>
          </p:sp>
          <p:sp>
            <p:nvSpPr>
              <p:cNvPr id="29327" name="Freeform 1498"/>
              <p:cNvSpPr>
                <a:spLocks/>
              </p:cNvSpPr>
              <p:nvPr/>
            </p:nvSpPr>
            <p:spPr bwMode="auto">
              <a:xfrm>
                <a:off x="1634" y="2187"/>
                <a:ext cx="112" cy="262"/>
              </a:xfrm>
              <a:custGeom>
                <a:avLst/>
                <a:gdLst>
                  <a:gd name="T0" fmla="*/ 341756 w 54"/>
                  <a:gd name="T1" fmla="*/ 776884 h 126"/>
                  <a:gd name="T2" fmla="*/ 176630 w 54"/>
                  <a:gd name="T3" fmla="*/ 430915 h 126"/>
                  <a:gd name="T4" fmla="*/ 134215 w 54"/>
                  <a:gd name="T5" fmla="*/ 331983 h 126"/>
                  <a:gd name="T6" fmla="*/ 94416 w 54"/>
                  <a:gd name="T7" fmla="*/ 163542 h 126"/>
                  <a:gd name="T8" fmla="*/ 57458 w 54"/>
                  <a:gd name="T9" fmla="*/ 0 h 126"/>
                  <a:gd name="T10" fmla="*/ 51669 w 54"/>
                  <a:gd name="T11" fmla="*/ 0 h 126"/>
                  <a:gd name="T12" fmla="*/ 5791 w 54"/>
                  <a:gd name="T13" fmla="*/ 46572 h 126"/>
                  <a:gd name="T14" fmla="*/ 0 w 54"/>
                  <a:gd name="T15" fmla="*/ 340064 h 126"/>
                  <a:gd name="T16" fmla="*/ 24912 w 54"/>
                  <a:gd name="T17" fmla="*/ 346060 h 126"/>
                  <a:gd name="T18" fmla="*/ 82546 w 54"/>
                  <a:gd name="T19" fmla="*/ 449114 h 126"/>
                  <a:gd name="T20" fmla="*/ 87972 w 54"/>
                  <a:gd name="T21" fmla="*/ 497041 h 126"/>
                  <a:gd name="T22" fmla="*/ 107165 w 54"/>
                  <a:gd name="T23" fmla="*/ 502876 h 126"/>
                  <a:gd name="T24" fmla="*/ 247172 w 54"/>
                  <a:gd name="T25" fmla="*/ 776884 h 126"/>
                  <a:gd name="T26" fmla="*/ 290383 w 54"/>
                  <a:gd name="T27" fmla="*/ 823420 h 126"/>
                  <a:gd name="T28" fmla="*/ 341756 w 54"/>
                  <a:gd name="T29" fmla="*/ 776884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6"/>
                  <a:gd name="T47" fmla="*/ 54 w 54"/>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6">
                    <a:moveTo>
                      <a:pt x="54" y="119"/>
                    </a:moveTo>
                    <a:cubicBezTo>
                      <a:pt x="54" y="98"/>
                      <a:pt x="43" y="77"/>
                      <a:pt x="28" y="66"/>
                    </a:cubicBezTo>
                    <a:cubicBezTo>
                      <a:pt x="27" y="61"/>
                      <a:pt x="25" y="55"/>
                      <a:pt x="21" y="51"/>
                    </a:cubicBezTo>
                    <a:cubicBezTo>
                      <a:pt x="20" y="42"/>
                      <a:pt x="18" y="27"/>
                      <a:pt x="15" y="25"/>
                    </a:cubicBezTo>
                    <a:cubicBezTo>
                      <a:pt x="15" y="21"/>
                      <a:pt x="13" y="1"/>
                      <a:pt x="9" y="0"/>
                    </a:cubicBezTo>
                    <a:cubicBezTo>
                      <a:pt x="9" y="0"/>
                      <a:pt x="9" y="0"/>
                      <a:pt x="8" y="0"/>
                    </a:cubicBezTo>
                    <a:cubicBezTo>
                      <a:pt x="4" y="0"/>
                      <a:pt x="1" y="3"/>
                      <a:pt x="1" y="7"/>
                    </a:cubicBezTo>
                    <a:cubicBezTo>
                      <a:pt x="0" y="52"/>
                      <a:pt x="0" y="52"/>
                      <a:pt x="0" y="52"/>
                    </a:cubicBezTo>
                    <a:cubicBezTo>
                      <a:pt x="4" y="53"/>
                      <a:pt x="4" y="53"/>
                      <a:pt x="4" y="53"/>
                    </a:cubicBezTo>
                    <a:cubicBezTo>
                      <a:pt x="9" y="56"/>
                      <a:pt x="11" y="58"/>
                      <a:pt x="13" y="69"/>
                    </a:cubicBezTo>
                    <a:cubicBezTo>
                      <a:pt x="14" y="76"/>
                      <a:pt x="14" y="76"/>
                      <a:pt x="14" y="76"/>
                    </a:cubicBezTo>
                    <a:cubicBezTo>
                      <a:pt x="17" y="77"/>
                      <a:pt x="17" y="77"/>
                      <a:pt x="17" y="77"/>
                    </a:cubicBezTo>
                    <a:cubicBezTo>
                      <a:pt x="29" y="84"/>
                      <a:pt x="39" y="102"/>
                      <a:pt x="39" y="119"/>
                    </a:cubicBezTo>
                    <a:cubicBezTo>
                      <a:pt x="39" y="123"/>
                      <a:pt x="42" y="126"/>
                      <a:pt x="46" y="126"/>
                    </a:cubicBezTo>
                    <a:cubicBezTo>
                      <a:pt x="50" y="126"/>
                      <a:pt x="54" y="123"/>
                      <a:pt x="54" y="119"/>
                    </a:cubicBezTo>
                    <a:close/>
                  </a:path>
                </a:pathLst>
              </a:custGeom>
              <a:solidFill>
                <a:srgbClr val="6FA856"/>
              </a:solidFill>
              <a:ln w="9525">
                <a:noFill/>
                <a:round/>
                <a:headEnd/>
                <a:tailEnd/>
              </a:ln>
            </p:spPr>
            <p:txBody>
              <a:bodyPr/>
              <a:lstStyle/>
              <a:p>
                <a:endParaRPr lang="en-US"/>
              </a:p>
            </p:txBody>
          </p:sp>
          <p:sp>
            <p:nvSpPr>
              <p:cNvPr id="29328" name="Freeform 1499"/>
              <p:cNvSpPr>
                <a:spLocks/>
              </p:cNvSpPr>
              <p:nvPr/>
            </p:nvSpPr>
            <p:spPr bwMode="auto">
              <a:xfrm>
                <a:off x="1634" y="2187"/>
                <a:ext cx="112" cy="262"/>
              </a:xfrm>
              <a:custGeom>
                <a:avLst/>
                <a:gdLst>
                  <a:gd name="T0" fmla="*/ 341756 w 54"/>
                  <a:gd name="T1" fmla="*/ 776884 h 126"/>
                  <a:gd name="T2" fmla="*/ 176630 w 54"/>
                  <a:gd name="T3" fmla="*/ 430915 h 126"/>
                  <a:gd name="T4" fmla="*/ 134215 w 54"/>
                  <a:gd name="T5" fmla="*/ 331983 h 126"/>
                  <a:gd name="T6" fmla="*/ 94416 w 54"/>
                  <a:gd name="T7" fmla="*/ 163542 h 126"/>
                  <a:gd name="T8" fmla="*/ 57458 w 54"/>
                  <a:gd name="T9" fmla="*/ 0 h 126"/>
                  <a:gd name="T10" fmla="*/ 51669 w 54"/>
                  <a:gd name="T11" fmla="*/ 0 h 126"/>
                  <a:gd name="T12" fmla="*/ 5791 w 54"/>
                  <a:gd name="T13" fmla="*/ 46572 h 126"/>
                  <a:gd name="T14" fmla="*/ 0 w 54"/>
                  <a:gd name="T15" fmla="*/ 340064 h 126"/>
                  <a:gd name="T16" fmla="*/ 24912 w 54"/>
                  <a:gd name="T17" fmla="*/ 346060 h 126"/>
                  <a:gd name="T18" fmla="*/ 82546 w 54"/>
                  <a:gd name="T19" fmla="*/ 449114 h 126"/>
                  <a:gd name="T20" fmla="*/ 87972 w 54"/>
                  <a:gd name="T21" fmla="*/ 497041 h 126"/>
                  <a:gd name="T22" fmla="*/ 107165 w 54"/>
                  <a:gd name="T23" fmla="*/ 502876 h 126"/>
                  <a:gd name="T24" fmla="*/ 247172 w 54"/>
                  <a:gd name="T25" fmla="*/ 776884 h 126"/>
                  <a:gd name="T26" fmla="*/ 290383 w 54"/>
                  <a:gd name="T27" fmla="*/ 823420 h 126"/>
                  <a:gd name="T28" fmla="*/ 341756 w 54"/>
                  <a:gd name="T29" fmla="*/ 776884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6"/>
                  <a:gd name="T47" fmla="*/ 54 w 54"/>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6">
                    <a:moveTo>
                      <a:pt x="54" y="119"/>
                    </a:moveTo>
                    <a:cubicBezTo>
                      <a:pt x="54" y="98"/>
                      <a:pt x="43" y="77"/>
                      <a:pt x="28" y="66"/>
                    </a:cubicBezTo>
                    <a:cubicBezTo>
                      <a:pt x="27" y="61"/>
                      <a:pt x="25" y="55"/>
                      <a:pt x="21" y="51"/>
                    </a:cubicBezTo>
                    <a:cubicBezTo>
                      <a:pt x="20" y="42"/>
                      <a:pt x="18" y="27"/>
                      <a:pt x="15" y="25"/>
                    </a:cubicBezTo>
                    <a:cubicBezTo>
                      <a:pt x="15" y="21"/>
                      <a:pt x="13" y="1"/>
                      <a:pt x="9" y="0"/>
                    </a:cubicBezTo>
                    <a:cubicBezTo>
                      <a:pt x="9" y="0"/>
                      <a:pt x="9" y="0"/>
                      <a:pt x="8" y="0"/>
                    </a:cubicBezTo>
                    <a:cubicBezTo>
                      <a:pt x="4" y="0"/>
                      <a:pt x="1" y="3"/>
                      <a:pt x="1" y="7"/>
                    </a:cubicBezTo>
                    <a:cubicBezTo>
                      <a:pt x="0" y="52"/>
                      <a:pt x="0" y="52"/>
                      <a:pt x="0" y="52"/>
                    </a:cubicBezTo>
                    <a:cubicBezTo>
                      <a:pt x="4" y="53"/>
                      <a:pt x="4" y="53"/>
                      <a:pt x="4" y="53"/>
                    </a:cubicBezTo>
                    <a:cubicBezTo>
                      <a:pt x="9" y="56"/>
                      <a:pt x="11" y="58"/>
                      <a:pt x="13" y="69"/>
                    </a:cubicBezTo>
                    <a:cubicBezTo>
                      <a:pt x="14" y="76"/>
                      <a:pt x="14" y="76"/>
                      <a:pt x="14" y="76"/>
                    </a:cubicBezTo>
                    <a:cubicBezTo>
                      <a:pt x="17" y="77"/>
                      <a:pt x="17" y="77"/>
                      <a:pt x="17" y="77"/>
                    </a:cubicBezTo>
                    <a:cubicBezTo>
                      <a:pt x="30" y="84"/>
                      <a:pt x="39" y="102"/>
                      <a:pt x="39" y="119"/>
                    </a:cubicBezTo>
                    <a:cubicBezTo>
                      <a:pt x="39" y="123"/>
                      <a:pt x="42" y="126"/>
                      <a:pt x="46" y="126"/>
                    </a:cubicBezTo>
                    <a:cubicBezTo>
                      <a:pt x="50" y="126"/>
                      <a:pt x="54" y="123"/>
                      <a:pt x="54" y="119"/>
                    </a:cubicBezTo>
                    <a:close/>
                  </a:path>
                </a:pathLst>
              </a:custGeom>
              <a:solidFill>
                <a:srgbClr val="70A956"/>
              </a:solidFill>
              <a:ln w="9525">
                <a:noFill/>
                <a:round/>
                <a:headEnd/>
                <a:tailEnd/>
              </a:ln>
            </p:spPr>
            <p:txBody>
              <a:bodyPr/>
              <a:lstStyle/>
              <a:p>
                <a:endParaRPr lang="en-US"/>
              </a:p>
            </p:txBody>
          </p:sp>
          <p:sp>
            <p:nvSpPr>
              <p:cNvPr id="29329" name="Freeform 1500"/>
              <p:cNvSpPr>
                <a:spLocks/>
              </p:cNvSpPr>
              <p:nvPr/>
            </p:nvSpPr>
            <p:spPr bwMode="auto">
              <a:xfrm>
                <a:off x="1634" y="2187"/>
                <a:ext cx="112" cy="262"/>
              </a:xfrm>
              <a:custGeom>
                <a:avLst/>
                <a:gdLst>
                  <a:gd name="T0" fmla="*/ 341756 w 54"/>
                  <a:gd name="T1" fmla="*/ 776884 h 126"/>
                  <a:gd name="T2" fmla="*/ 176630 w 54"/>
                  <a:gd name="T3" fmla="*/ 436821 h 126"/>
                  <a:gd name="T4" fmla="*/ 134215 w 54"/>
                  <a:gd name="T5" fmla="*/ 331983 h 126"/>
                  <a:gd name="T6" fmla="*/ 94416 w 54"/>
                  <a:gd name="T7" fmla="*/ 163542 h 126"/>
                  <a:gd name="T8" fmla="*/ 57458 w 54"/>
                  <a:gd name="T9" fmla="*/ 0 h 126"/>
                  <a:gd name="T10" fmla="*/ 51669 w 54"/>
                  <a:gd name="T11" fmla="*/ 0 h 126"/>
                  <a:gd name="T12" fmla="*/ 5791 w 54"/>
                  <a:gd name="T13" fmla="*/ 46572 h 126"/>
                  <a:gd name="T14" fmla="*/ 0 w 54"/>
                  <a:gd name="T15" fmla="*/ 340064 h 126"/>
                  <a:gd name="T16" fmla="*/ 24912 w 54"/>
                  <a:gd name="T17" fmla="*/ 346060 h 126"/>
                  <a:gd name="T18" fmla="*/ 82546 w 54"/>
                  <a:gd name="T19" fmla="*/ 449114 h 126"/>
                  <a:gd name="T20" fmla="*/ 87972 w 54"/>
                  <a:gd name="T21" fmla="*/ 497041 h 126"/>
                  <a:gd name="T22" fmla="*/ 107165 w 54"/>
                  <a:gd name="T23" fmla="*/ 502876 h 126"/>
                  <a:gd name="T24" fmla="*/ 247172 w 54"/>
                  <a:gd name="T25" fmla="*/ 776884 h 126"/>
                  <a:gd name="T26" fmla="*/ 290383 w 54"/>
                  <a:gd name="T27" fmla="*/ 823420 h 126"/>
                  <a:gd name="T28" fmla="*/ 341756 w 54"/>
                  <a:gd name="T29" fmla="*/ 776884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6"/>
                  <a:gd name="T47" fmla="*/ 54 w 54"/>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6">
                    <a:moveTo>
                      <a:pt x="54" y="119"/>
                    </a:moveTo>
                    <a:cubicBezTo>
                      <a:pt x="54" y="98"/>
                      <a:pt x="43" y="77"/>
                      <a:pt x="28" y="67"/>
                    </a:cubicBezTo>
                    <a:cubicBezTo>
                      <a:pt x="27" y="61"/>
                      <a:pt x="25" y="55"/>
                      <a:pt x="21" y="51"/>
                    </a:cubicBezTo>
                    <a:cubicBezTo>
                      <a:pt x="20" y="42"/>
                      <a:pt x="18" y="27"/>
                      <a:pt x="15" y="25"/>
                    </a:cubicBezTo>
                    <a:cubicBezTo>
                      <a:pt x="15" y="21"/>
                      <a:pt x="13" y="1"/>
                      <a:pt x="9" y="0"/>
                    </a:cubicBezTo>
                    <a:cubicBezTo>
                      <a:pt x="9" y="0"/>
                      <a:pt x="9" y="0"/>
                      <a:pt x="8" y="0"/>
                    </a:cubicBezTo>
                    <a:cubicBezTo>
                      <a:pt x="4" y="0"/>
                      <a:pt x="1" y="3"/>
                      <a:pt x="1" y="7"/>
                    </a:cubicBezTo>
                    <a:cubicBezTo>
                      <a:pt x="0" y="52"/>
                      <a:pt x="0" y="52"/>
                      <a:pt x="0" y="52"/>
                    </a:cubicBezTo>
                    <a:cubicBezTo>
                      <a:pt x="4" y="53"/>
                      <a:pt x="4" y="53"/>
                      <a:pt x="4" y="53"/>
                    </a:cubicBezTo>
                    <a:cubicBezTo>
                      <a:pt x="10" y="56"/>
                      <a:pt x="11" y="58"/>
                      <a:pt x="13" y="69"/>
                    </a:cubicBezTo>
                    <a:cubicBezTo>
                      <a:pt x="14" y="76"/>
                      <a:pt x="14" y="76"/>
                      <a:pt x="14" y="76"/>
                    </a:cubicBezTo>
                    <a:cubicBezTo>
                      <a:pt x="17" y="77"/>
                      <a:pt x="17" y="77"/>
                      <a:pt x="17" y="77"/>
                    </a:cubicBezTo>
                    <a:cubicBezTo>
                      <a:pt x="30" y="84"/>
                      <a:pt x="39" y="102"/>
                      <a:pt x="39" y="119"/>
                    </a:cubicBezTo>
                    <a:cubicBezTo>
                      <a:pt x="39" y="123"/>
                      <a:pt x="42" y="126"/>
                      <a:pt x="46" y="126"/>
                    </a:cubicBezTo>
                    <a:cubicBezTo>
                      <a:pt x="50" y="126"/>
                      <a:pt x="54" y="123"/>
                      <a:pt x="54" y="119"/>
                    </a:cubicBezTo>
                    <a:close/>
                  </a:path>
                </a:pathLst>
              </a:custGeom>
              <a:solidFill>
                <a:srgbClr val="71A957"/>
              </a:solidFill>
              <a:ln w="9525">
                <a:noFill/>
                <a:round/>
                <a:headEnd/>
                <a:tailEnd/>
              </a:ln>
            </p:spPr>
            <p:txBody>
              <a:bodyPr/>
              <a:lstStyle/>
              <a:p>
                <a:endParaRPr lang="en-US"/>
              </a:p>
            </p:txBody>
          </p:sp>
          <p:sp>
            <p:nvSpPr>
              <p:cNvPr id="29330" name="Freeform 1501"/>
              <p:cNvSpPr>
                <a:spLocks/>
              </p:cNvSpPr>
              <p:nvPr/>
            </p:nvSpPr>
            <p:spPr bwMode="auto">
              <a:xfrm>
                <a:off x="1634" y="2187"/>
                <a:ext cx="112" cy="262"/>
              </a:xfrm>
              <a:custGeom>
                <a:avLst/>
                <a:gdLst>
                  <a:gd name="T0" fmla="*/ 341756 w 54"/>
                  <a:gd name="T1" fmla="*/ 776884 h 126"/>
                  <a:gd name="T2" fmla="*/ 176630 w 54"/>
                  <a:gd name="T3" fmla="*/ 436821 h 126"/>
                  <a:gd name="T4" fmla="*/ 134215 w 54"/>
                  <a:gd name="T5" fmla="*/ 331983 h 126"/>
                  <a:gd name="T6" fmla="*/ 94416 w 54"/>
                  <a:gd name="T7" fmla="*/ 169098 h 126"/>
                  <a:gd name="T8" fmla="*/ 57458 w 54"/>
                  <a:gd name="T9" fmla="*/ 0 h 126"/>
                  <a:gd name="T10" fmla="*/ 51669 w 54"/>
                  <a:gd name="T11" fmla="*/ 0 h 126"/>
                  <a:gd name="T12" fmla="*/ 5791 w 54"/>
                  <a:gd name="T13" fmla="*/ 46572 h 126"/>
                  <a:gd name="T14" fmla="*/ 0 w 54"/>
                  <a:gd name="T15" fmla="*/ 340064 h 126"/>
                  <a:gd name="T16" fmla="*/ 24912 w 54"/>
                  <a:gd name="T17" fmla="*/ 346060 h 126"/>
                  <a:gd name="T18" fmla="*/ 82546 w 54"/>
                  <a:gd name="T19" fmla="*/ 449114 h 126"/>
                  <a:gd name="T20" fmla="*/ 87972 w 54"/>
                  <a:gd name="T21" fmla="*/ 497041 h 126"/>
                  <a:gd name="T22" fmla="*/ 107165 w 54"/>
                  <a:gd name="T23" fmla="*/ 502876 h 126"/>
                  <a:gd name="T24" fmla="*/ 247172 w 54"/>
                  <a:gd name="T25" fmla="*/ 776884 h 126"/>
                  <a:gd name="T26" fmla="*/ 290383 w 54"/>
                  <a:gd name="T27" fmla="*/ 823420 h 126"/>
                  <a:gd name="T28" fmla="*/ 341756 w 54"/>
                  <a:gd name="T29" fmla="*/ 776884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6"/>
                  <a:gd name="T47" fmla="*/ 54 w 54"/>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6">
                    <a:moveTo>
                      <a:pt x="54" y="119"/>
                    </a:moveTo>
                    <a:cubicBezTo>
                      <a:pt x="53" y="98"/>
                      <a:pt x="43" y="77"/>
                      <a:pt x="28" y="67"/>
                    </a:cubicBezTo>
                    <a:cubicBezTo>
                      <a:pt x="27" y="61"/>
                      <a:pt x="25" y="55"/>
                      <a:pt x="21" y="51"/>
                    </a:cubicBezTo>
                    <a:cubicBezTo>
                      <a:pt x="20" y="42"/>
                      <a:pt x="18" y="28"/>
                      <a:pt x="15" y="26"/>
                    </a:cubicBezTo>
                    <a:cubicBezTo>
                      <a:pt x="15" y="21"/>
                      <a:pt x="13" y="1"/>
                      <a:pt x="9" y="0"/>
                    </a:cubicBezTo>
                    <a:cubicBezTo>
                      <a:pt x="9" y="0"/>
                      <a:pt x="9" y="0"/>
                      <a:pt x="8" y="0"/>
                    </a:cubicBezTo>
                    <a:cubicBezTo>
                      <a:pt x="5" y="0"/>
                      <a:pt x="1" y="3"/>
                      <a:pt x="1" y="7"/>
                    </a:cubicBezTo>
                    <a:cubicBezTo>
                      <a:pt x="0" y="52"/>
                      <a:pt x="0" y="52"/>
                      <a:pt x="0" y="52"/>
                    </a:cubicBezTo>
                    <a:cubicBezTo>
                      <a:pt x="4" y="53"/>
                      <a:pt x="4" y="53"/>
                      <a:pt x="4" y="53"/>
                    </a:cubicBezTo>
                    <a:cubicBezTo>
                      <a:pt x="10" y="56"/>
                      <a:pt x="11" y="58"/>
                      <a:pt x="13" y="69"/>
                    </a:cubicBezTo>
                    <a:cubicBezTo>
                      <a:pt x="14" y="76"/>
                      <a:pt x="14" y="76"/>
                      <a:pt x="14" y="76"/>
                    </a:cubicBezTo>
                    <a:cubicBezTo>
                      <a:pt x="17" y="77"/>
                      <a:pt x="17" y="77"/>
                      <a:pt x="17" y="77"/>
                    </a:cubicBezTo>
                    <a:cubicBezTo>
                      <a:pt x="30" y="84"/>
                      <a:pt x="39" y="102"/>
                      <a:pt x="39" y="119"/>
                    </a:cubicBezTo>
                    <a:cubicBezTo>
                      <a:pt x="39" y="123"/>
                      <a:pt x="42" y="126"/>
                      <a:pt x="46" y="126"/>
                    </a:cubicBezTo>
                    <a:cubicBezTo>
                      <a:pt x="50" y="126"/>
                      <a:pt x="54" y="123"/>
                      <a:pt x="54" y="119"/>
                    </a:cubicBezTo>
                    <a:close/>
                  </a:path>
                </a:pathLst>
              </a:custGeom>
              <a:solidFill>
                <a:srgbClr val="72AA58"/>
              </a:solidFill>
              <a:ln w="9525">
                <a:noFill/>
                <a:round/>
                <a:headEnd/>
                <a:tailEnd/>
              </a:ln>
            </p:spPr>
            <p:txBody>
              <a:bodyPr/>
              <a:lstStyle/>
              <a:p>
                <a:endParaRPr lang="en-US"/>
              </a:p>
            </p:txBody>
          </p:sp>
          <p:sp>
            <p:nvSpPr>
              <p:cNvPr id="29331" name="Freeform 1502"/>
              <p:cNvSpPr>
                <a:spLocks/>
              </p:cNvSpPr>
              <p:nvPr/>
            </p:nvSpPr>
            <p:spPr bwMode="auto">
              <a:xfrm>
                <a:off x="1634" y="2187"/>
                <a:ext cx="112" cy="262"/>
              </a:xfrm>
              <a:custGeom>
                <a:avLst/>
                <a:gdLst>
                  <a:gd name="T0" fmla="*/ 341756 w 54"/>
                  <a:gd name="T1" fmla="*/ 776884 h 126"/>
                  <a:gd name="T2" fmla="*/ 176630 w 54"/>
                  <a:gd name="T3" fmla="*/ 436821 h 126"/>
                  <a:gd name="T4" fmla="*/ 134215 w 54"/>
                  <a:gd name="T5" fmla="*/ 340064 h 126"/>
                  <a:gd name="T6" fmla="*/ 87972 w 54"/>
                  <a:gd name="T7" fmla="*/ 169098 h 126"/>
                  <a:gd name="T8" fmla="*/ 57458 w 54"/>
                  <a:gd name="T9" fmla="*/ 5905 h 126"/>
                  <a:gd name="T10" fmla="*/ 51669 w 54"/>
                  <a:gd name="T11" fmla="*/ 0 h 126"/>
                  <a:gd name="T12" fmla="*/ 5791 w 54"/>
                  <a:gd name="T13" fmla="*/ 46572 h 126"/>
                  <a:gd name="T14" fmla="*/ 0 w 54"/>
                  <a:gd name="T15" fmla="*/ 331983 h 126"/>
                  <a:gd name="T16" fmla="*/ 24912 w 54"/>
                  <a:gd name="T17" fmla="*/ 346060 h 126"/>
                  <a:gd name="T18" fmla="*/ 82546 w 54"/>
                  <a:gd name="T19" fmla="*/ 449114 h 126"/>
                  <a:gd name="T20" fmla="*/ 87972 w 54"/>
                  <a:gd name="T21" fmla="*/ 489622 h 126"/>
                  <a:gd name="T22" fmla="*/ 107165 w 54"/>
                  <a:gd name="T23" fmla="*/ 502876 h 126"/>
                  <a:gd name="T24" fmla="*/ 247172 w 54"/>
                  <a:gd name="T25" fmla="*/ 776884 h 126"/>
                  <a:gd name="T26" fmla="*/ 290383 w 54"/>
                  <a:gd name="T27" fmla="*/ 823420 h 126"/>
                  <a:gd name="T28" fmla="*/ 341756 w 54"/>
                  <a:gd name="T29" fmla="*/ 776884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6"/>
                  <a:gd name="T47" fmla="*/ 54 w 54"/>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6">
                    <a:moveTo>
                      <a:pt x="54" y="119"/>
                    </a:moveTo>
                    <a:cubicBezTo>
                      <a:pt x="53" y="98"/>
                      <a:pt x="43" y="77"/>
                      <a:pt x="28" y="67"/>
                    </a:cubicBezTo>
                    <a:cubicBezTo>
                      <a:pt x="27" y="61"/>
                      <a:pt x="25" y="55"/>
                      <a:pt x="21" y="52"/>
                    </a:cubicBezTo>
                    <a:cubicBezTo>
                      <a:pt x="20" y="42"/>
                      <a:pt x="18" y="28"/>
                      <a:pt x="14" y="26"/>
                    </a:cubicBezTo>
                    <a:cubicBezTo>
                      <a:pt x="14" y="22"/>
                      <a:pt x="13" y="1"/>
                      <a:pt x="9" y="1"/>
                    </a:cubicBezTo>
                    <a:cubicBezTo>
                      <a:pt x="9" y="0"/>
                      <a:pt x="9" y="0"/>
                      <a:pt x="8" y="0"/>
                    </a:cubicBezTo>
                    <a:cubicBezTo>
                      <a:pt x="5" y="0"/>
                      <a:pt x="1" y="3"/>
                      <a:pt x="1" y="7"/>
                    </a:cubicBezTo>
                    <a:cubicBezTo>
                      <a:pt x="0" y="51"/>
                      <a:pt x="0" y="51"/>
                      <a:pt x="0" y="51"/>
                    </a:cubicBezTo>
                    <a:cubicBezTo>
                      <a:pt x="4" y="53"/>
                      <a:pt x="4" y="53"/>
                      <a:pt x="4" y="53"/>
                    </a:cubicBezTo>
                    <a:cubicBezTo>
                      <a:pt x="10" y="56"/>
                      <a:pt x="11" y="58"/>
                      <a:pt x="13" y="69"/>
                    </a:cubicBezTo>
                    <a:cubicBezTo>
                      <a:pt x="14" y="75"/>
                      <a:pt x="14" y="75"/>
                      <a:pt x="14" y="75"/>
                    </a:cubicBezTo>
                    <a:cubicBezTo>
                      <a:pt x="17" y="77"/>
                      <a:pt x="17" y="77"/>
                      <a:pt x="17" y="77"/>
                    </a:cubicBezTo>
                    <a:cubicBezTo>
                      <a:pt x="30" y="84"/>
                      <a:pt x="39" y="102"/>
                      <a:pt x="39" y="119"/>
                    </a:cubicBezTo>
                    <a:cubicBezTo>
                      <a:pt x="39" y="123"/>
                      <a:pt x="42" y="126"/>
                      <a:pt x="46" y="126"/>
                    </a:cubicBezTo>
                    <a:cubicBezTo>
                      <a:pt x="50" y="126"/>
                      <a:pt x="54" y="123"/>
                      <a:pt x="54" y="119"/>
                    </a:cubicBezTo>
                    <a:close/>
                  </a:path>
                </a:pathLst>
              </a:custGeom>
              <a:solidFill>
                <a:srgbClr val="73AA58"/>
              </a:solidFill>
              <a:ln w="9525">
                <a:noFill/>
                <a:round/>
                <a:headEnd/>
                <a:tailEnd/>
              </a:ln>
            </p:spPr>
            <p:txBody>
              <a:bodyPr/>
              <a:lstStyle/>
              <a:p>
                <a:endParaRPr lang="en-US"/>
              </a:p>
            </p:txBody>
          </p:sp>
          <p:sp>
            <p:nvSpPr>
              <p:cNvPr id="29332" name="Freeform 1503"/>
              <p:cNvSpPr>
                <a:spLocks/>
              </p:cNvSpPr>
              <p:nvPr/>
            </p:nvSpPr>
            <p:spPr bwMode="auto">
              <a:xfrm>
                <a:off x="1634" y="2187"/>
                <a:ext cx="110" cy="262"/>
              </a:xfrm>
              <a:custGeom>
                <a:avLst/>
                <a:gdLst>
                  <a:gd name="T0" fmla="*/ 338094 w 53"/>
                  <a:gd name="T1" fmla="*/ 776884 h 126"/>
                  <a:gd name="T2" fmla="*/ 172171 w 53"/>
                  <a:gd name="T3" fmla="*/ 436821 h 126"/>
                  <a:gd name="T4" fmla="*/ 134991 w 53"/>
                  <a:gd name="T5" fmla="*/ 340064 h 126"/>
                  <a:gd name="T6" fmla="*/ 89270 w 53"/>
                  <a:gd name="T7" fmla="*/ 169098 h 126"/>
                  <a:gd name="T8" fmla="*/ 57872 w 53"/>
                  <a:gd name="T9" fmla="*/ 5905 h 126"/>
                  <a:gd name="T10" fmla="*/ 52256 w 53"/>
                  <a:gd name="T11" fmla="*/ 0 h 126"/>
                  <a:gd name="T12" fmla="*/ 5845 w 53"/>
                  <a:gd name="T13" fmla="*/ 46572 h 126"/>
                  <a:gd name="T14" fmla="*/ 0 w 53"/>
                  <a:gd name="T15" fmla="*/ 331983 h 126"/>
                  <a:gd name="T16" fmla="*/ 25178 w 53"/>
                  <a:gd name="T17" fmla="*/ 346060 h 126"/>
                  <a:gd name="T18" fmla="*/ 82955 w 53"/>
                  <a:gd name="T19" fmla="*/ 449114 h 126"/>
                  <a:gd name="T20" fmla="*/ 89270 w 53"/>
                  <a:gd name="T21" fmla="*/ 489622 h 126"/>
                  <a:gd name="T22" fmla="*/ 108456 w 53"/>
                  <a:gd name="T23" fmla="*/ 502876 h 126"/>
                  <a:gd name="T24" fmla="*/ 249289 w 53"/>
                  <a:gd name="T25" fmla="*/ 776884 h 126"/>
                  <a:gd name="T26" fmla="*/ 292303 w 53"/>
                  <a:gd name="T27" fmla="*/ 823420 h 126"/>
                  <a:gd name="T28" fmla="*/ 338094 w 53"/>
                  <a:gd name="T29" fmla="*/ 776884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6"/>
                  <a:gd name="T47" fmla="*/ 53 w 53"/>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6">
                    <a:moveTo>
                      <a:pt x="53" y="119"/>
                    </a:moveTo>
                    <a:cubicBezTo>
                      <a:pt x="53" y="98"/>
                      <a:pt x="43" y="77"/>
                      <a:pt x="27" y="67"/>
                    </a:cubicBezTo>
                    <a:cubicBezTo>
                      <a:pt x="27" y="61"/>
                      <a:pt x="25" y="55"/>
                      <a:pt x="21" y="52"/>
                    </a:cubicBezTo>
                    <a:cubicBezTo>
                      <a:pt x="20" y="43"/>
                      <a:pt x="18" y="28"/>
                      <a:pt x="14" y="26"/>
                    </a:cubicBezTo>
                    <a:cubicBezTo>
                      <a:pt x="14" y="22"/>
                      <a:pt x="13" y="1"/>
                      <a:pt x="9" y="1"/>
                    </a:cubicBezTo>
                    <a:cubicBezTo>
                      <a:pt x="9" y="0"/>
                      <a:pt x="9" y="0"/>
                      <a:pt x="8" y="0"/>
                    </a:cubicBezTo>
                    <a:cubicBezTo>
                      <a:pt x="5" y="0"/>
                      <a:pt x="1" y="3"/>
                      <a:pt x="1" y="7"/>
                    </a:cubicBezTo>
                    <a:cubicBezTo>
                      <a:pt x="0" y="51"/>
                      <a:pt x="0" y="51"/>
                      <a:pt x="0" y="51"/>
                    </a:cubicBezTo>
                    <a:cubicBezTo>
                      <a:pt x="4" y="53"/>
                      <a:pt x="4" y="53"/>
                      <a:pt x="4" y="53"/>
                    </a:cubicBezTo>
                    <a:cubicBezTo>
                      <a:pt x="10" y="56"/>
                      <a:pt x="12" y="58"/>
                      <a:pt x="13" y="69"/>
                    </a:cubicBezTo>
                    <a:cubicBezTo>
                      <a:pt x="14" y="75"/>
                      <a:pt x="14" y="75"/>
                      <a:pt x="14" y="75"/>
                    </a:cubicBezTo>
                    <a:cubicBezTo>
                      <a:pt x="17" y="77"/>
                      <a:pt x="17" y="77"/>
                      <a:pt x="17" y="77"/>
                    </a:cubicBezTo>
                    <a:cubicBezTo>
                      <a:pt x="30" y="84"/>
                      <a:pt x="39" y="102"/>
                      <a:pt x="39" y="119"/>
                    </a:cubicBezTo>
                    <a:cubicBezTo>
                      <a:pt x="39" y="123"/>
                      <a:pt x="42" y="126"/>
                      <a:pt x="46" y="126"/>
                    </a:cubicBezTo>
                    <a:cubicBezTo>
                      <a:pt x="50" y="126"/>
                      <a:pt x="53" y="122"/>
                      <a:pt x="53" y="119"/>
                    </a:cubicBezTo>
                    <a:close/>
                  </a:path>
                </a:pathLst>
              </a:custGeom>
              <a:solidFill>
                <a:srgbClr val="73AB59"/>
              </a:solidFill>
              <a:ln w="9525">
                <a:noFill/>
                <a:round/>
                <a:headEnd/>
                <a:tailEnd/>
              </a:ln>
            </p:spPr>
            <p:txBody>
              <a:bodyPr/>
              <a:lstStyle/>
              <a:p>
                <a:endParaRPr lang="en-US"/>
              </a:p>
            </p:txBody>
          </p:sp>
          <p:sp>
            <p:nvSpPr>
              <p:cNvPr id="29333" name="Freeform 1504"/>
              <p:cNvSpPr>
                <a:spLocks/>
              </p:cNvSpPr>
              <p:nvPr/>
            </p:nvSpPr>
            <p:spPr bwMode="auto">
              <a:xfrm>
                <a:off x="1634" y="2187"/>
                <a:ext cx="110" cy="262"/>
              </a:xfrm>
              <a:custGeom>
                <a:avLst/>
                <a:gdLst>
                  <a:gd name="T0" fmla="*/ 338094 w 53"/>
                  <a:gd name="T1" fmla="*/ 776884 h 126"/>
                  <a:gd name="T2" fmla="*/ 172171 w 53"/>
                  <a:gd name="T3" fmla="*/ 436821 h 126"/>
                  <a:gd name="T4" fmla="*/ 134991 w 53"/>
                  <a:gd name="T5" fmla="*/ 340064 h 126"/>
                  <a:gd name="T6" fmla="*/ 89270 w 53"/>
                  <a:gd name="T7" fmla="*/ 169098 h 126"/>
                  <a:gd name="T8" fmla="*/ 57872 w 53"/>
                  <a:gd name="T9" fmla="*/ 5905 h 126"/>
                  <a:gd name="T10" fmla="*/ 52256 w 53"/>
                  <a:gd name="T11" fmla="*/ 0 h 126"/>
                  <a:gd name="T12" fmla="*/ 5845 w 53"/>
                  <a:gd name="T13" fmla="*/ 46572 h 126"/>
                  <a:gd name="T14" fmla="*/ 0 w 53"/>
                  <a:gd name="T15" fmla="*/ 331983 h 126"/>
                  <a:gd name="T16" fmla="*/ 25178 w 53"/>
                  <a:gd name="T17" fmla="*/ 346060 h 126"/>
                  <a:gd name="T18" fmla="*/ 82955 w 53"/>
                  <a:gd name="T19" fmla="*/ 449114 h 126"/>
                  <a:gd name="T20" fmla="*/ 95042 w 53"/>
                  <a:gd name="T21" fmla="*/ 489622 h 126"/>
                  <a:gd name="T22" fmla="*/ 114302 w 53"/>
                  <a:gd name="T23" fmla="*/ 502876 h 126"/>
                  <a:gd name="T24" fmla="*/ 249289 w 53"/>
                  <a:gd name="T25" fmla="*/ 776884 h 126"/>
                  <a:gd name="T26" fmla="*/ 292303 w 53"/>
                  <a:gd name="T27" fmla="*/ 823420 h 126"/>
                  <a:gd name="T28" fmla="*/ 338094 w 53"/>
                  <a:gd name="T29" fmla="*/ 776884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6"/>
                  <a:gd name="T47" fmla="*/ 53 w 53"/>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6">
                    <a:moveTo>
                      <a:pt x="53" y="119"/>
                    </a:moveTo>
                    <a:cubicBezTo>
                      <a:pt x="53" y="98"/>
                      <a:pt x="43" y="77"/>
                      <a:pt x="27" y="67"/>
                    </a:cubicBezTo>
                    <a:cubicBezTo>
                      <a:pt x="27" y="61"/>
                      <a:pt x="25" y="55"/>
                      <a:pt x="21" y="52"/>
                    </a:cubicBezTo>
                    <a:cubicBezTo>
                      <a:pt x="20" y="43"/>
                      <a:pt x="18" y="28"/>
                      <a:pt x="14" y="26"/>
                    </a:cubicBezTo>
                    <a:cubicBezTo>
                      <a:pt x="14" y="22"/>
                      <a:pt x="13" y="1"/>
                      <a:pt x="9" y="1"/>
                    </a:cubicBezTo>
                    <a:cubicBezTo>
                      <a:pt x="9" y="0"/>
                      <a:pt x="9" y="0"/>
                      <a:pt x="8" y="0"/>
                    </a:cubicBezTo>
                    <a:cubicBezTo>
                      <a:pt x="5" y="0"/>
                      <a:pt x="1" y="3"/>
                      <a:pt x="1" y="7"/>
                    </a:cubicBezTo>
                    <a:cubicBezTo>
                      <a:pt x="0" y="51"/>
                      <a:pt x="0" y="51"/>
                      <a:pt x="0" y="51"/>
                    </a:cubicBezTo>
                    <a:cubicBezTo>
                      <a:pt x="4" y="53"/>
                      <a:pt x="4" y="53"/>
                      <a:pt x="4" y="53"/>
                    </a:cubicBezTo>
                    <a:cubicBezTo>
                      <a:pt x="10" y="56"/>
                      <a:pt x="12" y="58"/>
                      <a:pt x="13" y="69"/>
                    </a:cubicBezTo>
                    <a:cubicBezTo>
                      <a:pt x="15" y="75"/>
                      <a:pt x="15" y="75"/>
                      <a:pt x="15" y="75"/>
                    </a:cubicBezTo>
                    <a:cubicBezTo>
                      <a:pt x="18" y="77"/>
                      <a:pt x="18" y="77"/>
                      <a:pt x="18" y="77"/>
                    </a:cubicBezTo>
                    <a:cubicBezTo>
                      <a:pt x="30" y="84"/>
                      <a:pt x="39" y="102"/>
                      <a:pt x="39" y="119"/>
                    </a:cubicBezTo>
                    <a:cubicBezTo>
                      <a:pt x="39" y="123"/>
                      <a:pt x="42" y="126"/>
                      <a:pt x="46" y="126"/>
                    </a:cubicBezTo>
                    <a:cubicBezTo>
                      <a:pt x="50" y="126"/>
                      <a:pt x="53" y="122"/>
                      <a:pt x="53" y="119"/>
                    </a:cubicBezTo>
                    <a:close/>
                  </a:path>
                </a:pathLst>
              </a:custGeom>
              <a:solidFill>
                <a:srgbClr val="74AB5A"/>
              </a:solidFill>
              <a:ln w="9525">
                <a:noFill/>
                <a:round/>
                <a:headEnd/>
                <a:tailEnd/>
              </a:ln>
            </p:spPr>
            <p:txBody>
              <a:bodyPr/>
              <a:lstStyle/>
              <a:p>
                <a:endParaRPr lang="en-US"/>
              </a:p>
            </p:txBody>
          </p:sp>
          <p:sp>
            <p:nvSpPr>
              <p:cNvPr id="29334" name="Freeform 1505"/>
              <p:cNvSpPr>
                <a:spLocks/>
              </p:cNvSpPr>
              <p:nvPr/>
            </p:nvSpPr>
            <p:spPr bwMode="auto">
              <a:xfrm>
                <a:off x="1634" y="2187"/>
                <a:ext cx="110" cy="262"/>
              </a:xfrm>
              <a:custGeom>
                <a:avLst/>
                <a:gdLst>
                  <a:gd name="T0" fmla="*/ 338094 w 53"/>
                  <a:gd name="T1" fmla="*/ 776884 h 126"/>
                  <a:gd name="T2" fmla="*/ 172171 w 53"/>
                  <a:gd name="T3" fmla="*/ 436821 h 126"/>
                  <a:gd name="T4" fmla="*/ 134991 w 53"/>
                  <a:gd name="T5" fmla="*/ 340064 h 126"/>
                  <a:gd name="T6" fmla="*/ 89270 w 53"/>
                  <a:gd name="T7" fmla="*/ 169098 h 126"/>
                  <a:gd name="T8" fmla="*/ 57872 w 53"/>
                  <a:gd name="T9" fmla="*/ 5905 h 126"/>
                  <a:gd name="T10" fmla="*/ 52256 w 53"/>
                  <a:gd name="T11" fmla="*/ 0 h 126"/>
                  <a:gd name="T12" fmla="*/ 5845 w 53"/>
                  <a:gd name="T13" fmla="*/ 46572 h 126"/>
                  <a:gd name="T14" fmla="*/ 0 w 53"/>
                  <a:gd name="T15" fmla="*/ 331983 h 126"/>
                  <a:gd name="T16" fmla="*/ 25178 w 53"/>
                  <a:gd name="T17" fmla="*/ 346060 h 126"/>
                  <a:gd name="T18" fmla="*/ 82955 w 53"/>
                  <a:gd name="T19" fmla="*/ 442377 h 126"/>
                  <a:gd name="T20" fmla="*/ 95042 w 53"/>
                  <a:gd name="T21" fmla="*/ 489622 h 126"/>
                  <a:gd name="T22" fmla="*/ 114302 w 53"/>
                  <a:gd name="T23" fmla="*/ 502876 h 126"/>
                  <a:gd name="T24" fmla="*/ 249289 w 53"/>
                  <a:gd name="T25" fmla="*/ 776884 h 126"/>
                  <a:gd name="T26" fmla="*/ 292303 w 53"/>
                  <a:gd name="T27" fmla="*/ 823420 h 126"/>
                  <a:gd name="T28" fmla="*/ 338094 w 53"/>
                  <a:gd name="T29" fmla="*/ 776884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6"/>
                  <a:gd name="T47" fmla="*/ 53 w 53"/>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6">
                    <a:moveTo>
                      <a:pt x="53" y="119"/>
                    </a:moveTo>
                    <a:cubicBezTo>
                      <a:pt x="53" y="98"/>
                      <a:pt x="43" y="77"/>
                      <a:pt x="27" y="67"/>
                    </a:cubicBezTo>
                    <a:cubicBezTo>
                      <a:pt x="27" y="61"/>
                      <a:pt x="25" y="56"/>
                      <a:pt x="21" y="52"/>
                    </a:cubicBezTo>
                    <a:cubicBezTo>
                      <a:pt x="20" y="43"/>
                      <a:pt x="18" y="28"/>
                      <a:pt x="14" y="26"/>
                    </a:cubicBezTo>
                    <a:cubicBezTo>
                      <a:pt x="14" y="22"/>
                      <a:pt x="12" y="1"/>
                      <a:pt x="9" y="1"/>
                    </a:cubicBezTo>
                    <a:cubicBezTo>
                      <a:pt x="9" y="0"/>
                      <a:pt x="9" y="0"/>
                      <a:pt x="8" y="0"/>
                    </a:cubicBezTo>
                    <a:cubicBezTo>
                      <a:pt x="5" y="0"/>
                      <a:pt x="1" y="3"/>
                      <a:pt x="1" y="7"/>
                    </a:cubicBezTo>
                    <a:cubicBezTo>
                      <a:pt x="0" y="51"/>
                      <a:pt x="0" y="51"/>
                      <a:pt x="0" y="51"/>
                    </a:cubicBezTo>
                    <a:cubicBezTo>
                      <a:pt x="4" y="53"/>
                      <a:pt x="4" y="53"/>
                      <a:pt x="4" y="53"/>
                    </a:cubicBezTo>
                    <a:cubicBezTo>
                      <a:pt x="10" y="56"/>
                      <a:pt x="12" y="58"/>
                      <a:pt x="13" y="68"/>
                    </a:cubicBezTo>
                    <a:cubicBezTo>
                      <a:pt x="15" y="75"/>
                      <a:pt x="15" y="75"/>
                      <a:pt x="15" y="75"/>
                    </a:cubicBezTo>
                    <a:cubicBezTo>
                      <a:pt x="18" y="77"/>
                      <a:pt x="18" y="77"/>
                      <a:pt x="18" y="77"/>
                    </a:cubicBezTo>
                    <a:cubicBezTo>
                      <a:pt x="30" y="84"/>
                      <a:pt x="39" y="102"/>
                      <a:pt x="39" y="119"/>
                    </a:cubicBezTo>
                    <a:cubicBezTo>
                      <a:pt x="39" y="122"/>
                      <a:pt x="42" y="126"/>
                      <a:pt x="46" y="126"/>
                    </a:cubicBezTo>
                    <a:cubicBezTo>
                      <a:pt x="50" y="126"/>
                      <a:pt x="53" y="122"/>
                      <a:pt x="53" y="119"/>
                    </a:cubicBezTo>
                    <a:close/>
                  </a:path>
                </a:pathLst>
              </a:custGeom>
              <a:solidFill>
                <a:srgbClr val="75AC5B"/>
              </a:solidFill>
              <a:ln w="9525">
                <a:noFill/>
                <a:round/>
                <a:headEnd/>
                <a:tailEnd/>
              </a:ln>
            </p:spPr>
            <p:txBody>
              <a:bodyPr/>
              <a:lstStyle/>
              <a:p>
                <a:endParaRPr lang="en-US"/>
              </a:p>
            </p:txBody>
          </p:sp>
          <p:sp>
            <p:nvSpPr>
              <p:cNvPr id="29335" name="Freeform 1506"/>
              <p:cNvSpPr>
                <a:spLocks/>
              </p:cNvSpPr>
              <p:nvPr/>
            </p:nvSpPr>
            <p:spPr bwMode="auto">
              <a:xfrm>
                <a:off x="1634" y="2187"/>
                <a:ext cx="110" cy="262"/>
              </a:xfrm>
              <a:custGeom>
                <a:avLst/>
                <a:gdLst>
                  <a:gd name="T0" fmla="*/ 338094 w 53"/>
                  <a:gd name="T1" fmla="*/ 776884 h 126"/>
                  <a:gd name="T2" fmla="*/ 172171 w 53"/>
                  <a:gd name="T3" fmla="*/ 436821 h 126"/>
                  <a:gd name="T4" fmla="*/ 134991 w 53"/>
                  <a:gd name="T5" fmla="*/ 340064 h 126"/>
                  <a:gd name="T6" fmla="*/ 89270 w 53"/>
                  <a:gd name="T7" fmla="*/ 175172 h 126"/>
                  <a:gd name="T8" fmla="*/ 57872 w 53"/>
                  <a:gd name="T9" fmla="*/ 5905 h 126"/>
                  <a:gd name="T10" fmla="*/ 52256 w 53"/>
                  <a:gd name="T11" fmla="*/ 0 h 126"/>
                  <a:gd name="T12" fmla="*/ 5845 w 53"/>
                  <a:gd name="T13" fmla="*/ 46572 h 126"/>
                  <a:gd name="T14" fmla="*/ 0 w 53"/>
                  <a:gd name="T15" fmla="*/ 331983 h 126"/>
                  <a:gd name="T16" fmla="*/ 25178 w 53"/>
                  <a:gd name="T17" fmla="*/ 346060 h 126"/>
                  <a:gd name="T18" fmla="*/ 82955 w 53"/>
                  <a:gd name="T19" fmla="*/ 442377 h 126"/>
                  <a:gd name="T20" fmla="*/ 95042 w 53"/>
                  <a:gd name="T21" fmla="*/ 489622 h 126"/>
                  <a:gd name="T22" fmla="*/ 114302 w 53"/>
                  <a:gd name="T23" fmla="*/ 502876 h 126"/>
                  <a:gd name="T24" fmla="*/ 249289 w 53"/>
                  <a:gd name="T25" fmla="*/ 776884 h 126"/>
                  <a:gd name="T26" fmla="*/ 292303 w 53"/>
                  <a:gd name="T27" fmla="*/ 823420 h 126"/>
                  <a:gd name="T28" fmla="*/ 338094 w 53"/>
                  <a:gd name="T29" fmla="*/ 776884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6"/>
                  <a:gd name="T47" fmla="*/ 53 w 53"/>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6">
                    <a:moveTo>
                      <a:pt x="53" y="119"/>
                    </a:moveTo>
                    <a:cubicBezTo>
                      <a:pt x="53" y="98"/>
                      <a:pt x="43" y="77"/>
                      <a:pt x="27" y="67"/>
                    </a:cubicBezTo>
                    <a:cubicBezTo>
                      <a:pt x="26" y="62"/>
                      <a:pt x="25" y="56"/>
                      <a:pt x="21" y="52"/>
                    </a:cubicBezTo>
                    <a:cubicBezTo>
                      <a:pt x="20" y="43"/>
                      <a:pt x="18" y="29"/>
                      <a:pt x="14" y="27"/>
                    </a:cubicBezTo>
                    <a:cubicBezTo>
                      <a:pt x="14" y="22"/>
                      <a:pt x="12" y="1"/>
                      <a:pt x="9" y="1"/>
                    </a:cubicBezTo>
                    <a:cubicBezTo>
                      <a:pt x="9" y="0"/>
                      <a:pt x="9" y="0"/>
                      <a:pt x="8" y="0"/>
                    </a:cubicBezTo>
                    <a:cubicBezTo>
                      <a:pt x="5" y="0"/>
                      <a:pt x="1" y="3"/>
                      <a:pt x="1" y="7"/>
                    </a:cubicBezTo>
                    <a:cubicBezTo>
                      <a:pt x="0" y="51"/>
                      <a:pt x="0" y="51"/>
                      <a:pt x="0" y="51"/>
                    </a:cubicBezTo>
                    <a:cubicBezTo>
                      <a:pt x="4" y="53"/>
                      <a:pt x="4" y="53"/>
                      <a:pt x="4" y="53"/>
                    </a:cubicBezTo>
                    <a:cubicBezTo>
                      <a:pt x="10" y="56"/>
                      <a:pt x="12" y="58"/>
                      <a:pt x="13" y="68"/>
                    </a:cubicBezTo>
                    <a:cubicBezTo>
                      <a:pt x="15" y="75"/>
                      <a:pt x="15" y="75"/>
                      <a:pt x="15" y="75"/>
                    </a:cubicBezTo>
                    <a:cubicBezTo>
                      <a:pt x="18" y="77"/>
                      <a:pt x="18" y="77"/>
                      <a:pt x="18" y="77"/>
                    </a:cubicBezTo>
                    <a:cubicBezTo>
                      <a:pt x="30" y="84"/>
                      <a:pt x="39" y="102"/>
                      <a:pt x="39" y="119"/>
                    </a:cubicBezTo>
                    <a:cubicBezTo>
                      <a:pt x="39" y="122"/>
                      <a:pt x="42" y="126"/>
                      <a:pt x="46" y="126"/>
                    </a:cubicBezTo>
                    <a:cubicBezTo>
                      <a:pt x="50" y="126"/>
                      <a:pt x="53" y="122"/>
                      <a:pt x="53" y="119"/>
                    </a:cubicBezTo>
                    <a:close/>
                  </a:path>
                </a:pathLst>
              </a:custGeom>
              <a:solidFill>
                <a:srgbClr val="76AC5B"/>
              </a:solidFill>
              <a:ln w="9525">
                <a:noFill/>
                <a:round/>
                <a:headEnd/>
                <a:tailEnd/>
              </a:ln>
            </p:spPr>
            <p:txBody>
              <a:bodyPr/>
              <a:lstStyle/>
              <a:p>
                <a:endParaRPr lang="en-US"/>
              </a:p>
            </p:txBody>
          </p:sp>
          <p:sp>
            <p:nvSpPr>
              <p:cNvPr id="29336" name="Freeform 1507"/>
              <p:cNvSpPr>
                <a:spLocks/>
              </p:cNvSpPr>
              <p:nvPr/>
            </p:nvSpPr>
            <p:spPr bwMode="auto">
              <a:xfrm>
                <a:off x="1634" y="2187"/>
                <a:ext cx="110" cy="262"/>
              </a:xfrm>
              <a:custGeom>
                <a:avLst/>
                <a:gdLst>
                  <a:gd name="T0" fmla="*/ 338094 w 53"/>
                  <a:gd name="T1" fmla="*/ 776884 h 126"/>
                  <a:gd name="T2" fmla="*/ 172171 w 53"/>
                  <a:gd name="T3" fmla="*/ 436821 h 126"/>
                  <a:gd name="T4" fmla="*/ 134991 w 53"/>
                  <a:gd name="T5" fmla="*/ 340064 h 126"/>
                  <a:gd name="T6" fmla="*/ 89270 w 53"/>
                  <a:gd name="T7" fmla="*/ 175172 h 126"/>
                  <a:gd name="T8" fmla="*/ 57872 w 53"/>
                  <a:gd name="T9" fmla="*/ 5905 h 126"/>
                  <a:gd name="T10" fmla="*/ 52256 w 53"/>
                  <a:gd name="T11" fmla="*/ 0 h 126"/>
                  <a:gd name="T12" fmla="*/ 5845 w 53"/>
                  <a:gd name="T13" fmla="*/ 46572 h 126"/>
                  <a:gd name="T14" fmla="*/ 0 w 53"/>
                  <a:gd name="T15" fmla="*/ 331983 h 126"/>
                  <a:gd name="T16" fmla="*/ 31338 w 53"/>
                  <a:gd name="T17" fmla="*/ 346060 h 126"/>
                  <a:gd name="T18" fmla="*/ 82955 w 53"/>
                  <a:gd name="T19" fmla="*/ 442377 h 126"/>
                  <a:gd name="T20" fmla="*/ 95042 w 53"/>
                  <a:gd name="T21" fmla="*/ 489622 h 126"/>
                  <a:gd name="T22" fmla="*/ 114302 w 53"/>
                  <a:gd name="T23" fmla="*/ 502876 h 126"/>
                  <a:gd name="T24" fmla="*/ 249289 w 53"/>
                  <a:gd name="T25" fmla="*/ 776884 h 126"/>
                  <a:gd name="T26" fmla="*/ 292303 w 53"/>
                  <a:gd name="T27" fmla="*/ 823420 h 126"/>
                  <a:gd name="T28" fmla="*/ 338094 w 53"/>
                  <a:gd name="T29" fmla="*/ 776884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6"/>
                  <a:gd name="T47" fmla="*/ 53 w 53"/>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6">
                    <a:moveTo>
                      <a:pt x="53" y="119"/>
                    </a:moveTo>
                    <a:cubicBezTo>
                      <a:pt x="53" y="98"/>
                      <a:pt x="43" y="77"/>
                      <a:pt x="27" y="67"/>
                    </a:cubicBezTo>
                    <a:cubicBezTo>
                      <a:pt x="26" y="62"/>
                      <a:pt x="25" y="56"/>
                      <a:pt x="21" y="52"/>
                    </a:cubicBezTo>
                    <a:cubicBezTo>
                      <a:pt x="20" y="43"/>
                      <a:pt x="18" y="29"/>
                      <a:pt x="14" y="27"/>
                    </a:cubicBezTo>
                    <a:cubicBezTo>
                      <a:pt x="14" y="23"/>
                      <a:pt x="12" y="1"/>
                      <a:pt x="9" y="1"/>
                    </a:cubicBezTo>
                    <a:cubicBezTo>
                      <a:pt x="9" y="0"/>
                      <a:pt x="9" y="0"/>
                      <a:pt x="8" y="0"/>
                    </a:cubicBezTo>
                    <a:cubicBezTo>
                      <a:pt x="5" y="0"/>
                      <a:pt x="1" y="3"/>
                      <a:pt x="1" y="7"/>
                    </a:cubicBezTo>
                    <a:cubicBezTo>
                      <a:pt x="0" y="51"/>
                      <a:pt x="0" y="51"/>
                      <a:pt x="0" y="51"/>
                    </a:cubicBezTo>
                    <a:cubicBezTo>
                      <a:pt x="5" y="53"/>
                      <a:pt x="5" y="53"/>
                      <a:pt x="5" y="53"/>
                    </a:cubicBezTo>
                    <a:cubicBezTo>
                      <a:pt x="10" y="55"/>
                      <a:pt x="12" y="58"/>
                      <a:pt x="13" y="68"/>
                    </a:cubicBezTo>
                    <a:cubicBezTo>
                      <a:pt x="15" y="75"/>
                      <a:pt x="15" y="75"/>
                      <a:pt x="15" y="75"/>
                    </a:cubicBezTo>
                    <a:cubicBezTo>
                      <a:pt x="18" y="77"/>
                      <a:pt x="18" y="77"/>
                      <a:pt x="18" y="77"/>
                    </a:cubicBezTo>
                    <a:cubicBezTo>
                      <a:pt x="30" y="84"/>
                      <a:pt x="39" y="102"/>
                      <a:pt x="39" y="119"/>
                    </a:cubicBezTo>
                    <a:cubicBezTo>
                      <a:pt x="39" y="122"/>
                      <a:pt x="43" y="126"/>
                      <a:pt x="46" y="126"/>
                    </a:cubicBezTo>
                    <a:cubicBezTo>
                      <a:pt x="50" y="126"/>
                      <a:pt x="53" y="122"/>
                      <a:pt x="53" y="119"/>
                    </a:cubicBezTo>
                    <a:close/>
                  </a:path>
                </a:pathLst>
              </a:custGeom>
              <a:solidFill>
                <a:srgbClr val="77AD5C"/>
              </a:solidFill>
              <a:ln w="9525">
                <a:noFill/>
                <a:round/>
                <a:headEnd/>
                <a:tailEnd/>
              </a:ln>
            </p:spPr>
            <p:txBody>
              <a:bodyPr/>
              <a:lstStyle/>
              <a:p>
                <a:endParaRPr lang="en-US"/>
              </a:p>
            </p:txBody>
          </p:sp>
          <p:sp>
            <p:nvSpPr>
              <p:cNvPr id="29337" name="Freeform 1508"/>
              <p:cNvSpPr>
                <a:spLocks/>
              </p:cNvSpPr>
              <p:nvPr/>
            </p:nvSpPr>
            <p:spPr bwMode="auto">
              <a:xfrm>
                <a:off x="1634" y="2187"/>
                <a:ext cx="110" cy="260"/>
              </a:xfrm>
              <a:custGeom>
                <a:avLst/>
                <a:gdLst>
                  <a:gd name="T0" fmla="*/ 338094 w 53"/>
                  <a:gd name="T1" fmla="*/ 782041 h 125"/>
                  <a:gd name="T2" fmla="*/ 172171 w 53"/>
                  <a:gd name="T3" fmla="*/ 437957 h 125"/>
                  <a:gd name="T4" fmla="*/ 134991 w 53"/>
                  <a:gd name="T5" fmla="*/ 340941 h 125"/>
                  <a:gd name="T6" fmla="*/ 89270 w 53"/>
                  <a:gd name="T7" fmla="*/ 175479 h 125"/>
                  <a:gd name="T8" fmla="*/ 57872 w 53"/>
                  <a:gd name="T9" fmla="*/ 5913 h 125"/>
                  <a:gd name="T10" fmla="*/ 52256 w 53"/>
                  <a:gd name="T11" fmla="*/ 0 h 125"/>
                  <a:gd name="T12" fmla="*/ 5845 w 53"/>
                  <a:gd name="T13" fmla="*/ 46642 h 125"/>
                  <a:gd name="T14" fmla="*/ 0 w 53"/>
                  <a:gd name="T15" fmla="*/ 333886 h 125"/>
                  <a:gd name="T16" fmla="*/ 31338 w 53"/>
                  <a:gd name="T17" fmla="*/ 346857 h 125"/>
                  <a:gd name="T18" fmla="*/ 89270 w 53"/>
                  <a:gd name="T19" fmla="*/ 443837 h 125"/>
                  <a:gd name="T20" fmla="*/ 95042 w 53"/>
                  <a:gd name="T21" fmla="*/ 491134 h 125"/>
                  <a:gd name="T22" fmla="*/ 114302 w 53"/>
                  <a:gd name="T23" fmla="*/ 504839 h 125"/>
                  <a:gd name="T24" fmla="*/ 249289 w 53"/>
                  <a:gd name="T25" fmla="*/ 782041 h 125"/>
                  <a:gd name="T26" fmla="*/ 292303 w 53"/>
                  <a:gd name="T27" fmla="*/ 819765 h 125"/>
                  <a:gd name="T28" fmla="*/ 338094 w 53"/>
                  <a:gd name="T29" fmla="*/ 782041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5"/>
                  <a:gd name="T47" fmla="*/ 53 w 53"/>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5">
                    <a:moveTo>
                      <a:pt x="53" y="119"/>
                    </a:moveTo>
                    <a:cubicBezTo>
                      <a:pt x="53" y="98"/>
                      <a:pt x="42" y="77"/>
                      <a:pt x="27" y="67"/>
                    </a:cubicBezTo>
                    <a:cubicBezTo>
                      <a:pt x="26" y="62"/>
                      <a:pt x="25" y="56"/>
                      <a:pt x="21" y="52"/>
                    </a:cubicBezTo>
                    <a:cubicBezTo>
                      <a:pt x="20" y="43"/>
                      <a:pt x="18" y="29"/>
                      <a:pt x="14" y="27"/>
                    </a:cubicBezTo>
                    <a:cubicBezTo>
                      <a:pt x="14" y="23"/>
                      <a:pt x="12" y="1"/>
                      <a:pt x="9" y="1"/>
                    </a:cubicBezTo>
                    <a:cubicBezTo>
                      <a:pt x="9" y="0"/>
                      <a:pt x="9" y="0"/>
                      <a:pt x="8" y="0"/>
                    </a:cubicBezTo>
                    <a:cubicBezTo>
                      <a:pt x="5" y="0"/>
                      <a:pt x="1" y="3"/>
                      <a:pt x="1" y="7"/>
                    </a:cubicBezTo>
                    <a:cubicBezTo>
                      <a:pt x="0" y="51"/>
                      <a:pt x="0" y="51"/>
                      <a:pt x="0" y="51"/>
                    </a:cubicBezTo>
                    <a:cubicBezTo>
                      <a:pt x="5" y="53"/>
                      <a:pt x="5" y="53"/>
                      <a:pt x="5" y="53"/>
                    </a:cubicBezTo>
                    <a:cubicBezTo>
                      <a:pt x="10" y="55"/>
                      <a:pt x="12" y="58"/>
                      <a:pt x="14" y="68"/>
                    </a:cubicBezTo>
                    <a:cubicBezTo>
                      <a:pt x="15" y="75"/>
                      <a:pt x="15" y="75"/>
                      <a:pt x="15" y="75"/>
                    </a:cubicBezTo>
                    <a:cubicBezTo>
                      <a:pt x="18" y="77"/>
                      <a:pt x="18" y="77"/>
                      <a:pt x="18" y="77"/>
                    </a:cubicBezTo>
                    <a:cubicBezTo>
                      <a:pt x="30" y="84"/>
                      <a:pt x="39" y="102"/>
                      <a:pt x="39" y="119"/>
                    </a:cubicBezTo>
                    <a:cubicBezTo>
                      <a:pt x="39" y="122"/>
                      <a:pt x="43" y="125"/>
                      <a:pt x="46" y="125"/>
                    </a:cubicBezTo>
                    <a:cubicBezTo>
                      <a:pt x="50" y="125"/>
                      <a:pt x="53" y="122"/>
                      <a:pt x="53" y="119"/>
                    </a:cubicBezTo>
                    <a:close/>
                  </a:path>
                </a:pathLst>
              </a:custGeom>
              <a:solidFill>
                <a:srgbClr val="78AD5D"/>
              </a:solidFill>
              <a:ln w="9525">
                <a:noFill/>
                <a:round/>
                <a:headEnd/>
                <a:tailEnd/>
              </a:ln>
            </p:spPr>
            <p:txBody>
              <a:bodyPr/>
              <a:lstStyle/>
              <a:p>
                <a:endParaRPr lang="en-US"/>
              </a:p>
            </p:txBody>
          </p:sp>
          <p:sp>
            <p:nvSpPr>
              <p:cNvPr id="29338" name="Freeform 1509"/>
              <p:cNvSpPr>
                <a:spLocks/>
              </p:cNvSpPr>
              <p:nvPr/>
            </p:nvSpPr>
            <p:spPr bwMode="auto">
              <a:xfrm>
                <a:off x="1634" y="2187"/>
                <a:ext cx="110" cy="260"/>
              </a:xfrm>
              <a:custGeom>
                <a:avLst/>
                <a:gdLst>
                  <a:gd name="T0" fmla="*/ 338094 w 53"/>
                  <a:gd name="T1" fmla="*/ 782041 h 125"/>
                  <a:gd name="T2" fmla="*/ 172171 w 53"/>
                  <a:gd name="T3" fmla="*/ 437957 h 125"/>
                  <a:gd name="T4" fmla="*/ 134991 w 53"/>
                  <a:gd name="T5" fmla="*/ 346857 h 125"/>
                  <a:gd name="T6" fmla="*/ 89270 w 53"/>
                  <a:gd name="T7" fmla="*/ 175479 h 125"/>
                  <a:gd name="T8" fmla="*/ 57872 w 53"/>
                  <a:gd name="T9" fmla="*/ 5913 h 125"/>
                  <a:gd name="T10" fmla="*/ 52256 w 53"/>
                  <a:gd name="T11" fmla="*/ 0 h 125"/>
                  <a:gd name="T12" fmla="*/ 5845 w 53"/>
                  <a:gd name="T13" fmla="*/ 46642 h 125"/>
                  <a:gd name="T14" fmla="*/ 0 w 53"/>
                  <a:gd name="T15" fmla="*/ 333886 h 125"/>
                  <a:gd name="T16" fmla="*/ 31338 w 53"/>
                  <a:gd name="T17" fmla="*/ 346857 h 125"/>
                  <a:gd name="T18" fmla="*/ 89270 w 53"/>
                  <a:gd name="T19" fmla="*/ 443837 h 125"/>
                  <a:gd name="T20" fmla="*/ 95042 w 53"/>
                  <a:gd name="T21" fmla="*/ 491134 h 125"/>
                  <a:gd name="T22" fmla="*/ 114302 w 53"/>
                  <a:gd name="T23" fmla="*/ 504839 h 125"/>
                  <a:gd name="T24" fmla="*/ 249289 w 53"/>
                  <a:gd name="T25" fmla="*/ 782041 h 125"/>
                  <a:gd name="T26" fmla="*/ 292303 w 53"/>
                  <a:gd name="T27" fmla="*/ 819765 h 125"/>
                  <a:gd name="T28" fmla="*/ 338094 w 53"/>
                  <a:gd name="T29" fmla="*/ 782041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5"/>
                  <a:gd name="T47" fmla="*/ 53 w 53"/>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5">
                    <a:moveTo>
                      <a:pt x="53" y="119"/>
                    </a:moveTo>
                    <a:cubicBezTo>
                      <a:pt x="53" y="98"/>
                      <a:pt x="42" y="77"/>
                      <a:pt x="27" y="67"/>
                    </a:cubicBezTo>
                    <a:cubicBezTo>
                      <a:pt x="26" y="62"/>
                      <a:pt x="25" y="56"/>
                      <a:pt x="21" y="53"/>
                    </a:cubicBezTo>
                    <a:cubicBezTo>
                      <a:pt x="20" y="43"/>
                      <a:pt x="18" y="29"/>
                      <a:pt x="14" y="27"/>
                    </a:cubicBezTo>
                    <a:cubicBezTo>
                      <a:pt x="14" y="23"/>
                      <a:pt x="12" y="1"/>
                      <a:pt x="9" y="1"/>
                    </a:cubicBezTo>
                    <a:cubicBezTo>
                      <a:pt x="9" y="0"/>
                      <a:pt x="9" y="0"/>
                      <a:pt x="8" y="0"/>
                    </a:cubicBezTo>
                    <a:cubicBezTo>
                      <a:pt x="5" y="0"/>
                      <a:pt x="1" y="3"/>
                      <a:pt x="1" y="7"/>
                    </a:cubicBezTo>
                    <a:cubicBezTo>
                      <a:pt x="0" y="51"/>
                      <a:pt x="0" y="51"/>
                      <a:pt x="0" y="51"/>
                    </a:cubicBezTo>
                    <a:cubicBezTo>
                      <a:pt x="5" y="53"/>
                      <a:pt x="5" y="53"/>
                      <a:pt x="5" y="53"/>
                    </a:cubicBezTo>
                    <a:cubicBezTo>
                      <a:pt x="10" y="55"/>
                      <a:pt x="12" y="58"/>
                      <a:pt x="14" y="68"/>
                    </a:cubicBezTo>
                    <a:cubicBezTo>
                      <a:pt x="15" y="75"/>
                      <a:pt x="15" y="75"/>
                      <a:pt x="15" y="75"/>
                    </a:cubicBezTo>
                    <a:cubicBezTo>
                      <a:pt x="18" y="77"/>
                      <a:pt x="18" y="77"/>
                      <a:pt x="18" y="77"/>
                    </a:cubicBezTo>
                    <a:cubicBezTo>
                      <a:pt x="30" y="84"/>
                      <a:pt x="39" y="102"/>
                      <a:pt x="39" y="119"/>
                    </a:cubicBezTo>
                    <a:cubicBezTo>
                      <a:pt x="39" y="122"/>
                      <a:pt x="43" y="125"/>
                      <a:pt x="46" y="125"/>
                    </a:cubicBezTo>
                    <a:cubicBezTo>
                      <a:pt x="50" y="125"/>
                      <a:pt x="53" y="122"/>
                      <a:pt x="53" y="119"/>
                    </a:cubicBezTo>
                    <a:close/>
                  </a:path>
                </a:pathLst>
              </a:custGeom>
              <a:solidFill>
                <a:srgbClr val="78AE5E"/>
              </a:solidFill>
              <a:ln w="9525">
                <a:noFill/>
                <a:round/>
                <a:headEnd/>
                <a:tailEnd/>
              </a:ln>
            </p:spPr>
            <p:txBody>
              <a:bodyPr/>
              <a:lstStyle/>
              <a:p>
                <a:endParaRPr lang="en-US"/>
              </a:p>
            </p:txBody>
          </p:sp>
          <p:sp>
            <p:nvSpPr>
              <p:cNvPr id="29339" name="Freeform 1510"/>
              <p:cNvSpPr>
                <a:spLocks/>
              </p:cNvSpPr>
              <p:nvPr/>
            </p:nvSpPr>
            <p:spPr bwMode="auto">
              <a:xfrm>
                <a:off x="1634" y="2187"/>
                <a:ext cx="110" cy="260"/>
              </a:xfrm>
              <a:custGeom>
                <a:avLst/>
                <a:gdLst>
                  <a:gd name="T0" fmla="*/ 338094 w 53"/>
                  <a:gd name="T1" fmla="*/ 782041 h 125"/>
                  <a:gd name="T2" fmla="*/ 172171 w 53"/>
                  <a:gd name="T3" fmla="*/ 437957 h 125"/>
                  <a:gd name="T4" fmla="*/ 134991 w 53"/>
                  <a:gd name="T5" fmla="*/ 346857 h 125"/>
                  <a:gd name="T6" fmla="*/ 89270 w 53"/>
                  <a:gd name="T7" fmla="*/ 175479 h 125"/>
                  <a:gd name="T8" fmla="*/ 57872 w 53"/>
                  <a:gd name="T9" fmla="*/ 5913 h 125"/>
                  <a:gd name="T10" fmla="*/ 52256 w 53"/>
                  <a:gd name="T11" fmla="*/ 0 h 125"/>
                  <a:gd name="T12" fmla="*/ 5845 w 53"/>
                  <a:gd name="T13" fmla="*/ 46642 h 125"/>
                  <a:gd name="T14" fmla="*/ 0 w 53"/>
                  <a:gd name="T15" fmla="*/ 333886 h 125"/>
                  <a:gd name="T16" fmla="*/ 31338 w 53"/>
                  <a:gd name="T17" fmla="*/ 346857 h 125"/>
                  <a:gd name="T18" fmla="*/ 89270 w 53"/>
                  <a:gd name="T19" fmla="*/ 443837 h 125"/>
                  <a:gd name="T20" fmla="*/ 95042 w 53"/>
                  <a:gd name="T21" fmla="*/ 491134 h 125"/>
                  <a:gd name="T22" fmla="*/ 114302 w 53"/>
                  <a:gd name="T23" fmla="*/ 504839 h 125"/>
                  <a:gd name="T24" fmla="*/ 255138 w 53"/>
                  <a:gd name="T25" fmla="*/ 782041 h 125"/>
                  <a:gd name="T26" fmla="*/ 292303 w 53"/>
                  <a:gd name="T27" fmla="*/ 819765 h 125"/>
                  <a:gd name="T28" fmla="*/ 338094 w 53"/>
                  <a:gd name="T29" fmla="*/ 782041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5"/>
                  <a:gd name="T47" fmla="*/ 53 w 53"/>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5">
                    <a:moveTo>
                      <a:pt x="53" y="119"/>
                    </a:moveTo>
                    <a:cubicBezTo>
                      <a:pt x="53" y="98"/>
                      <a:pt x="42" y="77"/>
                      <a:pt x="27" y="67"/>
                    </a:cubicBezTo>
                    <a:cubicBezTo>
                      <a:pt x="26" y="62"/>
                      <a:pt x="25" y="56"/>
                      <a:pt x="21" y="53"/>
                    </a:cubicBezTo>
                    <a:cubicBezTo>
                      <a:pt x="20" y="43"/>
                      <a:pt x="18" y="30"/>
                      <a:pt x="14" y="27"/>
                    </a:cubicBezTo>
                    <a:cubicBezTo>
                      <a:pt x="14" y="23"/>
                      <a:pt x="12" y="1"/>
                      <a:pt x="9" y="1"/>
                    </a:cubicBezTo>
                    <a:cubicBezTo>
                      <a:pt x="9" y="0"/>
                      <a:pt x="9" y="0"/>
                      <a:pt x="8" y="0"/>
                    </a:cubicBezTo>
                    <a:cubicBezTo>
                      <a:pt x="5" y="0"/>
                      <a:pt x="1" y="3"/>
                      <a:pt x="1" y="7"/>
                    </a:cubicBezTo>
                    <a:cubicBezTo>
                      <a:pt x="0" y="51"/>
                      <a:pt x="0" y="51"/>
                      <a:pt x="0" y="51"/>
                    </a:cubicBezTo>
                    <a:cubicBezTo>
                      <a:pt x="5" y="53"/>
                      <a:pt x="5" y="53"/>
                      <a:pt x="5" y="53"/>
                    </a:cubicBezTo>
                    <a:cubicBezTo>
                      <a:pt x="10" y="55"/>
                      <a:pt x="12" y="58"/>
                      <a:pt x="14" y="68"/>
                    </a:cubicBezTo>
                    <a:cubicBezTo>
                      <a:pt x="15" y="75"/>
                      <a:pt x="15" y="75"/>
                      <a:pt x="15" y="75"/>
                    </a:cubicBezTo>
                    <a:cubicBezTo>
                      <a:pt x="18" y="77"/>
                      <a:pt x="18" y="77"/>
                      <a:pt x="18" y="77"/>
                    </a:cubicBezTo>
                    <a:cubicBezTo>
                      <a:pt x="30" y="84"/>
                      <a:pt x="39" y="102"/>
                      <a:pt x="40" y="119"/>
                    </a:cubicBezTo>
                    <a:cubicBezTo>
                      <a:pt x="40" y="122"/>
                      <a:pt x="43" y="125"/>
                      <a:pt x="46" y="125"/>
                    </a:cubicBezTo>
                    <a:cubicBezTo>
                      <a:pt x="50" y="125"/>
                      <a:pt x="53" y="122"/>
                      <a:pt x="53" y="119"/>
                    </a:cubicBezTo>
                    <a:close/>
                  </a:path>
                </a:pathLst>
              </a:custGeom>
              <a:solidFill>
                <a:srgbClr val="79AE5E"/>
              </a:solidFill>
              <a:ln w="9525">
                <a:noFill/>
                <a:round/>
                <a:headEnd/>
                <a:tailEnd/>
              </a:ln>
            </p:spPr>
            <p:txBody>
              <a:bodyPr/>
              <a:lstStyle/>
              <a:p>
                <a:endParaRPr lang="en-US"/>
              </a:p>
            </p:txBody>
          </p:sp>
          <p:sp>
            <p:nvSpPr>
              <p:cNvPr id="29340" name="Freeform 1511"/>
              <p:cNvSpPr>
                <a:spLocks/>
              </p:cNvSpPr>
              <p:nvPr/>
            </p:nvSpPr>
            <p:spPr bwMode="auto">
              <a:xfrm>
                <a:off x="1634" y="2187"/>
                <a:ext cx="110" cy="260"/>
              </a:xfrm>
              <a:custGeom>
                <a:avLst/>
                <a:gdLst>
                  <a:gd name="T0" fmla="*/ 338094 w 53"/>
                  <a:gd name="T1" fmla="*/ 782041 h 125"/>
                  <a:gd name="T2" fmla="*/ 172171 w 53"/>
                  <a:gd name="T3" fmla="*/ 437957 h 125"/>
                  <a:gd name="T4" fmla="*/ 134991 w 53"/>
                  <a:gd name="T5" fmla="*/ 346857 h 125"/>
                  <a:gd name="T6" fmla="*/ 89270 w 53"/>
                  <a:gd name="T7" fmla="*/ 183568 h 125"/>
                  <a:gd name="T8" fmla="*/ 57872 w 53"/>
                  <a:gd name="T9" fmla="*/ 5913 h 125"/>
                  <a:gd name="T10" fmla="*/ 52256 w 53"/>
                  <a:gd name="T11" fmla="*/ 0 h 125"/>
                  <a:gd name="T12" fmla="*/ 5845 w 53"/>
                  <a:gd name="T13" fmla="*/ 46642 h 125"/>
                  <a:gd name="T14" fmla="*/ 0 w 53"/>
                  <a:gd name="T15" fmla="*/ 333886 h 125"/>
                  <a:gd name="T16" fmla="*/ 31338 w 53"/>
                  <a:gd name="T17" fmla="*/ 346857 h 125"/>
                  <a:gd name="T18" fmla="*/ 89270 w 53"/>
                  <a:gd name="T19" fmla="*/ 443837 h 125"/>
                  <a:gd name="T20" fmla="*/ 95042 w 53"/>
                  <a:gd name="T21" fmla="*/ 491134 h 125"/>
                  <a:gd name="T22" fmla="*/ 114302 w 53"/>
                  <a:gd name="T23" fmla="*/ 504839 h 125"/>
                  <a:gd name="T24" fmla="*/ 255138 w 53"/>
                  <a:gd name="T25" fmla="*/ 782041 h 125"/>
                  <a:gd name="T26" fmla="*/ 292303 w 53"/>
                  <a:gd name="T27" fmla="*/ 819765 h 125"/>
                  <a:gd name="T28" fmla="*/ 338094 w 53"/>
                  <a:gd name="T29" fmla="*/ 782041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5"/>
                  <a:gd name="T47" fmla="*/ 53 w 53"/>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5">
                    <a:moveTo>
                      <a:pt x="53" y="119"/>
                    </a:moveTo>
                    <a:cubicBezTo>
                      <a:pt x="53" y="98"/>
                      <a:pt x="42" y="77"/>
                      <a:pt x="27" y="67"/>
                    </a:cubicBezTo>
                    <a:cubicBezTo>
                      <a:pt x="26" y="62"/>
                      <a:pt x="25" y="56"/>
                      <a:pt x="21" y="53"/>
                    </a:cubicBezTo>
                    <a:cubicBezTo>
                      <a:pt x="20" y="44"/>
                      <a:pt x="18" y="30"/>
                      <a:pt x="14" y="28"/>
                    </a:cubicBezTo>
                    <a:cubicBezTo>
                      <a:pt x="14" y="24"/>
                      <a:pt x="12" y="1"/>
                      <a:pt x="9" y="1"/>
                    </a:cubicBezTo>
                    <a:cubicBezTo>
                      <a:pt x="9" y="0"/>
                      <a:pt x="9" y="0"/>
                      <a:pt x="8" y="0"/>
                    </a:cubicBezTo>
                    <a:cubicBezTo>
                      <a:pt x="5" y="0"/>
                      <a:pt x="1" y="3"/>
                      <a:pt x="1" y="7"/>
                    </a:cubicBezTo>
                    <a:cubicBezTo>
                      <a:pt x="0" y="51"/>
                      <a:pt x="0" y="51"/>
                      <a:pt x="0" y="51"/>
                    </a:cubicBezTo>
                    <a:cubicBezTo>
                      <a:pt x="5" y="53"/>
                      <a:pt x="5" y="53"/>
                      <a:pt x="5" y="53"/>
                    </a:cubicBezTo>
                    <a:cubicBezTo>
                      <a:pt x="10" y="55"/>
                      <a:pt x="12" y="58"/>
                      <a:pt x="14" y="68"/>
                    </a:cubicBezTo>
                    <a:cubicBezTo>
                      <a:pt x="15" y="75"/>
                      <a:pt x="15" y="75"/>
                      <a:pt x="15" y="75"/>
                    </a:cubicBezTo>
                    <a:cubicBezTo>
                      <a:pt x="18" y="77"/>
                      <a:pt x="18" y="77"/>
                      <a:pt x="18" y="77"/>
                    </a:cubicBezTo>
                    <a:cubicBezTo>
                      <a:pt x="30" y="84"/>
                      <a:pt x="39" y="102"/>
                      <a:pt x="40" y="119"/>
                    </a:cubicBezTo>
                    <a:cubicBezTo>
                      <a:pt x="40" y="122"/>
                      <a:pt x="43" y="125"/>
                      <a:pt x="46" y="125"/>
                    </a:cubicBezTo>
                    <a:cubicBezTo>
                      <a:pt x="50" y="125"/>
                      <a:pt x="53" y="122"/>
                      <a:pt x="53" y="119"/>
                    </a:cubicBezTo>
                    <a:close/>
                  </a:path>
                </a:pathLst>
              </a:custGeom>
              <a:solidFill>
                <a:srgbClr val="7AAF5F"/>
              </a:solidFill>
              <a:ln w="9525">
                <a:noFill/>
                <a:round/>
                <a:headEnd/>
                <a:tailEnd/>
              </a:ln>
            </p:spPr>
            <p:txBody>
              <a:bodyPr/>
              <a:lstStyle/>
              <a:p>
                <a:endParaRPr lang="en-US"/>
              </a:p>
            </p:txBody>
          </p:sp>
          <p:sp>
            <p:nvSpPr>
              <p:cNvPr id="29341" name="Freeform 1512"/>
              <p:cNvSpPr>
                <a:spLocks/>
              </p:cNvSpPr>
              <p:nvPr/>
            </p:nvSpPr>
            <p:spPr bwMode="auto">
              <a:xfrm>
                <a:off x="1636" y="2187"/>
                <a:ext cx="108" cy="260"/>
              </a:xfrm>
              <a:custGeom>
                <a:avLst/>
                <a:gdLst>
                  <a:gd name="T0" fmla="*/ 334370 w 52"/>
                  <a:gd name="T1" fmla="*/ 782041 h 125"/>
                  <a:gd name="T2" fmla="*/ 167523 w 52"/>
                  <a:gd name="T3" fmla="*/ 437957 h 125"/>
                  <a:gd name="T4" fmla="*/ 130194 w 52"/>
                  <a:gd name="T5" fmla="*/ 346857 h 125"/>
                  <a:gd name="T6" fmla="*/ 83542 w 52"/>
                  <a:gd name="T7" fmla="*/ 183568 h 125"/>
                  <a:gd name="T8" fmla="*/ 52644 w 52"/>
                  <a:gd name="T9" fmla="*/ 5913 h 125"/>
                  <a:gd name="T10" fmla="*/ 45996 w 52"/>
                  <a:gd name="T11" fmla="*/ 0 h 125"/>
                  <a:gd name="T12" fmla="*/ 0 w 52"/>
                  <a:gd name="T13" fmla="*/ 46642 h 125"/>
                  <a:gd name="T14" fmla="*/ 0 w 52"/>
                  <a:gd name="T15" fmla="*/ 333886 h 125"/>
                  <a:gd name="T16" fmla="*/ 25347 w 52"/>
                  <a:gd name="T17" fmla="*/ 346857 h 125"/>
                  <a:gd name="T18" fmla="*/ 83542 w 52"/>
                  <a:gd name="T19" fmla="*/ 443837 h 125"/>
                  <a:gd name="T20" fmla="*/ 90039 w 52"/>
                  <a:gd name="T21" fmla="*/ 491134 h 125"/>
                  <a:gd name="T22" fmla="*/ 109338 w 52"/>
                  <a:gd name="T23" fmla="*/ 504839 h 125"/>
                  <a:gd name="T24" fmla="*/ 251088 w 52"/>
                  <a:gd name="T25" fmla="*/ 782041 h 125"/>
                  <a:gd name="T26" fmla="*/ 288373 w 52"/>
                  <a:gd name="T27" fmla="*/ 819765 h 125"/>
                  <a:gd name="T28" fmla="*/ 334370 w 52"/>
                  <a:gd name="T29" fmla="*/ 782041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6"/>
                      <a:pt x="20" y="53"/>
                    </a:cubicBezTo>
                    <a:cubicBezTo>
                      <a:pt x="19" y="44"/>
                      <a:pt x="17" y="30"/>
                      <a:pt x="13" y="28"/>
                    </a:cubicBezTo>
                    <a:cubicBezTo>
                      <a:pt x="13" y="24"/>
                      <a:pt x="11" y="1"/>
                      <a:pt x="8" y="1"/>
                    </a:cubicBezTo>
                    <a:cubicBezTo>
                      <a:pt x="8" y="0"/>
                      <a:pt x="8" y="0"/>
                      <a:pt x="7" y="0"/>
                    </a:cubicBezTo>
                    <a:cubicBezTo>
                      <a:pt x="4" y="0"/>
                      <a:pt x="0" y="3"/>
                      <a:pt x="0" y="7"/>
                    </a:cubicBezTo>
                    <a:cubicBezTo>
                      <a:pt x="0" y="51"/>
                      <a:pt x="0" y="51"/>
                      <a:pt x="0" y="51"/>
                    </a:cubicBezTo>
                    <a:cubicBezTo>
                      <a:pt x="4" y="53"/>
                      <a:pt x="4" y="53"/>
                      <a:pt x="4" y="53"/>
                    </a:cubicBezTo>
                    <a:cubicBezTo>
                      <a:pt x="9" y="55"/>
                      <a:pt x="11" y="58"/>
                      <a:pt x="13" y="68"/>
                    </a:cubicBezTo>
                    <a:cubicBezTo>
                      <a:pt x="14" y="75"/>
                      <a:pt x="14" y="75"/>
                      <a:pt x="14" y="75"/>
                    </a:cubicBezTo>
                    <a:cubicBezTo>
                      <a:pt x="17" y="77"/>
                      <a:pt x="17" y="77"/>
                      <a:pt x="17" y="77"/>
                    </a:cubicBezTo>
                    <a:cubicBezTo>
                      <a:pt x="29" y="83"/>
                      <a:pt x="39" y="102"/>
                      <a:pt x="39" y="119"/>
                    </a:cubicBezTo>
                    <a:cubicBezTo>
                      <a:pt x="39" y="122"/>
                      <a:pt x="42" y="125"/>
                      <a:pt x="45" y="125"/>
                    </a:cubicBezTo>
                    <a:cubicBezTo>
                      <a:pt x="49" y="125"/>
                      <a:pt x="52" y="122"/>
                      <a:pt x="52" y="119"/>
                    </a:cubicBezTo>
                    <a:close/>
                  </a:path>
                </a:pathLst>
              </a:custGeom>
              <a:solidFill>
                <a:srgbClr val="7BAF60"/>
              </a:solidFill>
              <a:ln w="9525">
                <a:noFill/>
                <a:round/>
                <a:headEnd/>
                <a:tailEnd/>
              </a:ln>
            </p:spPr>
            <p:txBody>
              <a:bodyPr/>
              <a:lstStyle/>
              <a:p>
                <a:endParaRPr lang="en-US"/>
              </a:p>
            </p:txBody>
          </p:sp>
          <p:sp>
            <p:nvSpPr>
              <p:cNvPr id="29342" name="Freeform 1513"/>
              <p:cNvSpPr>
                <a:spLocks/>
              </p:cNvSpPr>
              <p:nvPr/>
            </p:nvSpPr>
            <p:spPr bwMode="auto">
              <a:xfrm>
                <a:off x="1636" y="2187"/>
                <a:ext cx="108" cy="260"/>
              </a:xfrm>
              <a:custGeom>
                <a:avLst/>
                <a:gdLst>
                  <a:gd name="T0" fmla="*/ 334370 w 52"/>
                  <a:gd name="T1" fmla="*/ 782041 h 125"/>
                  <a:gd name="T2" fmla="*/ 167523 w 52"/>
                  <a:gd name="T3" fmla="*/ 437957 h 125"/>
                  <a:gd name="T4" fmla="*/ 130194 w 52"/>
                  <a:gd name="T5" fmla="*/ 346857 h 125"/>
                  <a:gd name="T6" fmla="*/ 83542 w 52"/>
                  <a:gd name="T7" fmla="*/ 183568 h 125"/>
                  <a:gd name="T8" fmla="*/ 52644 w 52"/>
                  <a:gd name="T9" fmla="*/ 5913 h 125"/>
                  <a:gd name="T10" fmla="*/ 45996 w 52"/>
                  <a:gd name="T11" fmla="*/ 0 h 125"/>
                  <a:gd name="T12" fmla="*/ 0 w 52"/>
                  <a:gd name="T13" fmla="*/ 46642 h 125"/>
                  <a:gd name="T14" fmla="*/ 0 w 52"/>
                  <a:gd name="T15" fmla="*/ 333886 h 125"/>
                  <a:gd name="T16" fmla="*/ 25347 w 52"/>
                  <a:gd name="T17" fmla="*/ 346857 h 125"/>
                  <a:gd name="T18" fmla="*/ 83542 w 52"/>
                  <a:gd name="T19" fmla="*/ 443837 h 125"/>
                  <a:gd name="T20" fmla="*/ 90039 w 52"/>
                  <a:gd name="T21" fmla="*/ 491134 h 125"/>
                  <a:gd name="T22" fmla="*/ 109338 w 52"/>
                  <a:gd name="T23" fmla="*/ 504839 h 125"/>
                  <a:gd name="T24" fmla="*/ 251088 w 52"/>
                  <a:gd name="T25" fmla="*/ 782041 h 125"/>
                  <a:gd name="T26" fmla="*/ 288373 w 52"/>
                  <a:gd name="T27" fmla="*/ 819765 h 125"/>
                  <a:gd name="T28" fmla="*/ 334370 w 52"/>
                  <a:gd name="T29" fmla="*/ 782041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6"/>
                      <a:pt x="20" y="53"/>
                    </a:cubicBezTo>
                    <a:cubicBezTo>
                      <a:pt x="19" y="44"/>
                      <a:pt x="17" y="30"/>
                      <a:pt x="13" y="28"/>
                    </a:cubicBezTo>
                    <a:cubicBezTo>
                      <a:pt x="13" y="24"/>
                      <a:pt x="11" y="1"/>
                      <a:pt x="8" y="1"/>
                    </a:cubicBezTo>
                    <a:cubicBezTo>
                      <a:pt x="8" y="0"/>
                      <a:pt x="8" y="0"/>
                      <a:pt x="7" y="0"/>
                    </a:cubicBezTo>
                    <a:cubicBezTo>
                      <a:pt x="4" y="0"/>
                      <a:pt x="0" y="3"/>
                      <a:pt x="0" y="7"/>
                    </a:cubicBezTo>
                    <a:cubicBezTo>
                      <a:pt x="0" y="51"/>
                      <a:pt x="0" y="51"/>
                      <a:pt x="0" y="51"/>
                    </a:cubicBezTo>
                    <a:cubicBezTo>
                      <a:pt x="4" y="53"/>
                      <a:pt x="4" y="53"/>
                      <a:pt x="4" y="53"/>
                    </a:cubicBezTo>
                    <a:cubicBezTo>
                      <a:pt x="9" y="55"/>
                      <a:pt x="11" y="58"/>
                      <a:pt x="13" y="68"/>
                    </a:cubicBezTo>
                    <a:cubicBezTo>
                      <a:pt x="14" y="75"/>
                      <a:pt x="14" y="75"/>
                      <a:pt x="14" y="75"/>
                    </a:cubicBezTo>
                    <a:cubicBezTo>
                      <a:pt x="17" y="77"/>
                      <a:pt x="17" y="77"/>
                      <a:pt x="17" y="77"/>
                    </a:cubicBezTo>
                    <a:cubicBezTo>
                      <a:pt x="29" y="83"/>
                      <a:pt x="39" y="102"/>
                      <a:pt x="39" y="119"/>
                    </a:cubicBezTo>
                    <a:cubicBezTo>
                      <a:pt x="39" y="122"/>
                      <a:pt x="42" y="125"/>
                      <a:pt x="45" y="125"/>
                    </a:cubicBezTo>
                    <a:cubicBezTo>
                      <a:pt x="49" y="125"/>
                      <a:pt x="52" y="122"/>
                      <a:pt x="52" y="119"/>
                    </a:cubicBezTo>
                    <a:close/>
                  </a:path>
                </a:pathLst>
              </a:custGeom>
              <a:solidFill>
                <a:srgbClr val="7BB060"/>
              </a:solidFill>
              <a:ln w="9525">
                <a:noFill/>
                <a:round/>
                <a:headEnd/>
                <a:tailEnd/>
              </a:ln>
            </p:spPr>
            <p:txBody>
              <a:bodyPr/>
              <a:lstStyle/>
              <a:p>
                <a:endParaRPr lang="en-US"/>
              </a:p>
            </p:txBody>
          </p:sp>
          <p:sp>
            <p:nvSpPr>
              <p:cNvPr id="29343" name="Freeform 1514"/>
              <p:cNvSpPr>
                <a:spLocks/>
              </p:cNvSpPr>
              <p:nvPr/>
            </p:nvSpPr>
            <p:spPr bwMode="auto">
              <a:xfrm>
                <a:off x="1636" y="2187"/>
                <a:ext cx="108" cy="260"/>
              </a:xfrm>
              <a:custGeom>
                <a:avLst/>
                <a:gdLst>
                  <a:gd name="T0" fmla="*/ 334370 w 52"/>
                  <a:gd name="T1" fmla="*/ 782041 h 125"/>
                  <a:gd name="T2" fmla="*/ 167523 w 52"/>
                  <a:gd name="T3" fmla="*/ 437957 h 125"/>
                  <a:gd name="T4" fmla="*/ 130194 w 52"/>
                  <a:gd name="T5" fmla="*/ 346857 h 125"/>
                  <a:gd name="T6" fmla="*/ 83542 w 52"/>
                  <a:gd name="T7" fmla="*/ 183568 h 125"/>
                  <a:gd name="T8" fmla="*/ 52644 w 52"/>
                  <a:gd name="T9" fmla="*/ 5913 h 125"/>
                  <a:gd name="T10" fmla="*/ 45996 w 52"/>
                  <a:gd name="T11" fmla="*/ 0 h 125"/>
                  <a:gd name="T12" fmla="*/ 0 w 52"/>
                  <a:gd name="T13" fmla="*/ 46642 h 125"/>
                  <a:gd name="T14" fmla="*/ 0 w 52"/>
                  <a:gd name="T15" fmla="*/ 333886 h 125"/>
                  <a:gd name="T16" fmla="*/ 25347 w 52"/>
                  <a:gd name="T17" fmla="*/ 346857 h 125"/>
                  <a:gd name="T18" fmla="*/ 83542 w 52"/>
                  <a:gd name="T19" fmla="*/ 443837 h 125"/>
                  <a:gd name="T20" fmla="*/ 90039 w 52"/>
                  <a:gd name="T21" fmla="*/ 491134 h 125"/>
                  <a:gd name="T22" fmla="*/ 109338 w 52"/>
                  <a:gd name="T23" fmla="*/ 504839 h 125"/>
                  <a:gd name="T24" fmla="*/ 251088 w 52"/>
                  <a:gd name="T25" fmla="*/ 782041 h 125"/>
                  <a:gd name="T26" fmla="*/ 288373 w 52"/>
                  <a:gd name="T27" fmla="*/ 819765 h 125"/>
                  <a:gd name="T28" fmla="*/ 334370 w 52"/>
                  <a:gd name="T29" fmla="*/ 782041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7"/>
                      <a:pt x="20" y="53"/>
                    </a:cubicBezTo>
                    <a:cubicBezTo>
                      <a:pt x="19" y="44"/>
                      <a:pt x="17" y="30"/>
                      <a:pt x="13" y="28"/>
                    </a:cubicBezTo>
                    <a:cubicBezTo>
                      <a:pt x="13" y="24"/>
                      <a:pt x="11" y="1"/>
                      <a:pt x="8" y="1"/>
                    </a:cubicBezTo>
                    <a:cubicBezTo>
                      <a:pt x="8" y="0"/>
                      <a:pt x="8" y="0"/>
                      <a:pt x="7" y="0"/>
                    </a:cubicBezTo>
                    <a:cubicBezTo>
                      <a:pt x="4" y="0"/>
                      <a:pt x="0" y="3"/>
                      <a:pt x="0" y="7"/>
                    </a:cubicBezTo>
                    <a:cubicBezTo>
                      <a:pt x="0" y="51"/>
                      <a:pt x="0" y="51"/>
                      <a:pt x="0" y="51"/>
                    </a:cubicBezTo>
                    <a:cubicBezTo>
                      <a:pt x="4" y="53"/>
                      <a:pt x="4" y="53"/>
                      <a:pt x="4" y="53"/>
                    </a:cubicBezTo>
                    <a:cubicBezTo>
                      <a:pt x="9" y="55"/>
                      <a:pt x="11" y="58"/>
                      <a:pt x="13" y="68"/>
                    </a:cubicBezTo>
                    <a:cubicBezTo>
                      <a:pt x="14" y="75"/>
                      <a:pt x="14" y="75"/>
                      <a:pt x="14" y="75"/>
                    </a:cubicBezTo>
                    <a:cubicBezTo>
                      <a:pt x="17" y="77"/>
                      <a:pt x="17" y="77"/>
                      <a:pt x="17" y="77"/>
                    </a:cubicBezTo>
                    <a:cubicBezTo>
                      <a:pt x="29" y="83"/>
                      <a:pt x="39" y="102"/>
                      <a:pt x="39" y="119"/>
                    </a:cubicBezTo>
                    <a:cubicBezTo>
                      <a:pt x="39" y="122"/>
                      <a:pt x="42" y="125"/>
                      <a:pt x="45" y="125"/>
                    </a:cubicBezTo>
                    <a:cubicBezTo>
                      <a:pt x="49" y="125"/>
                      <a:pt x="52" y="122"/>
                      <a:pt x="52" y="119"/>
                    </a:cubicBezTo>
                    <a:close/>
                  </a:path>
                </a:pathLst>
              </a:custGeom>
              <a:solidFill>
                <a:srgbClr val="7CB061"/>
              </a:solidFill>
              <a:ln w="9525">
                <a:noFill/>
                <a:round/>
                <a:headEnd/>
                <a:tailEnd/>
              </a:ln>
            </p:spPr>
            <p:txBody>
              <a:bodyPr/>
              <a:lstStyle/>
              <a:p>
                <a:endParaRPr lang="en-US"/>
              </a:p>
            </p:txBody>
          </p:sp>
          <p:sp>
            <p:nvSpPr>
              <p:cNvPr id="29344" name="Freeform 1515"/>
              <p:cNvSpPr>
                <a:spLocks/>
              </p:cNvSpPr>
              <p:nvPr/>
            </p:nvSpPr>
            <p:spPr bwMode="auto">
              <a:xfrm>
                <a:off x="1636" y="2187"/>
                <a:ext cx="108" cy="260"/>
              </a:xfrm>
              <a:custGeom>
                <a:avLst/>
                <a:gdLst>
                  <a:gd name="T0" fmla="*/ 334370 w 52"/>
                  <a:gd name="T1" fmla="*/ 782041 h 125"/>
                  <a:gd name="T2" fmla="*/ 167523 w 52"/>
                  <a:gd name="T3" fmla="*/ 437957 h 125"/>
                  <a:gd name="T4" fmla="*/ 130194 w 52"/>
                  <a:gd name="T5" fmla="*/ 346857 h 125"/>
                  <a:gd name="T6" fmla="*/ 83542 w 52"/>
                  <a:gd name="T7" fmla="*/ 183568 h 125"/>
                  <a:gd name="T8" fmla="*/ 52644 w 52"/>
                  <a:gd name="T9" fmla="*/ 5913 h 125"/>
                  <a:gd name="T10" fmla="*/ 45996 w 52"/>
                  <a:gd name="T11" fmla="*/ 0 h 125"/>
                  <a:gd name="T12" fmla="*/ 0 w 52"/>
                  <a:gd name="T13" fmla="*/ 46642 h 125"/>
                  <a:gd name="T14" fmla="*/ 0 w 52"/>
                  <a:gd name="T15" fmla="*/ 333886 h 125"/>
                  <a:gd name="T16" fmla="*/ 25347 w 52"/>
                  <a:gd name="T17" fmla="*/ 346857 h 125"/>
                  <a:gd name="T18" fmla="*/ 83542 w 52"/>
                  <a:gd name="T19" fmla="*/ 443837 h 125"/>
                  <a:gd name="T20" fmla="*/ 90039 w 52"/>
                  <a:gd name="T21" fmla="*/ 491134 h 125"/>
                  <a:gd name="T22" fmla="*/ 109338 w 52"/>
                  <a:gd name="T23" fmla="*/ 504839 h 125"/>
                  <a:gd name="T24" fmla="*/ 251088 w 52"/>
                  <a:gd name="T25" fmla="*/ 782041 h 125"/>
                  <a:gd name="T26" fmla="*/ 288373 w 52"/>
                  <a:gd name="T27" fmla="*/ 819765 h 125"/>
                  <a:gd name="T28" fmla="*/ 334370 w 52"/>
                  <a:gd name="T29" fmla="*/ 782041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7"/>
                      <a:pt x="20" y="53"/>
                    </a:cubicBezTo>
                    <a:cubicBezTo>
                      <a:pt x="19" y="44"/>
                      <a:pt x="17" y="31"/>
                      <a:pt x="13" y="28"/>
                    </a:cubicBezTo>
                    <a:cubicBezTo>
                      <a:pt x="13" y="24"/>
                      <a:pt x="11" y="1"/>
                      <a:pt x="8" y="1"/>
                    </a:cubicBezTo>
                    <a:cubicBezTo>
                      <a:pt x="8" y="0"/>
                      <a:pt x="8" y="0"/>
                      <a:pt x="7" y="0"/>
                    </a:cubicBezTo>
                    <a:cubicBezTo>
                      <a:pt x="4" y="0"/>
                      <a:pt x="0" y="3"/>
                      <a:pt x="0" y="7"/>
                    </a:cubicBezTo>
                    <a:cubicBezTo>
                      <a:pt x="0" y="51"/>
                      <a:pt x="0" y="51"/>
                      <a:pt x="0" y="51"/>
                    </a:cubicBezTo>
                    <a:cubicBezTo>
                      <a:pt x="4" y="53"/>
                      <a:pt x="4" y="53"/>
                      <a:pt x="4" y="53"/>
                    </a:cubicBezTo>
                    <a:cubicBezTo>
                      <a:pt x="9" y="55"/>
                      <a:pt x="11" y="58"/>
                      <a:pt x="13" y="68"/>
                    </a:cubicBezTo>
                    <a:cubicBezTo>
                      <a:pt x="14" y="75"/>
                      <a:pt x="14" y="75"/>
                      <a:pt x="14" y="75"/>
                    </a:cubicBezTo>
                    <a:cubicBezTo>
                      <a:pt x="17" y="77"/>
                      <a:pt x="17" y="77"/>
                      <a:pt x="17" y="77"/>
                    </a:cubicBezTo>
                    <a:cubicBezTo>
                      <a:pt x="29" y="83"/>
                      <a:pt x="39" y="102"/>
                      <a:pt x="39" y="119"/>
                    </a:cubicBezTo>
                    <a:cubicBezTo>
                      <a:pt x="39" y="122"/>
                      <a:pt x="42" y="125"/>
                      <a:pt x="45" y="125"/>
                    </a:cubicBezTo>
                    <a:cubicBezTo>
                      <a:pt x="49" y="125"/>
                      <a:pt x="52" y="122"/>
                      <a:pt x="52" y="119"/>
                    </a:cubicBezTo>
                    <a:close/>
                  </a:path>
                </a:pathLst>
              </a:custGeom>
              <a:solidFill>
                <a:srgbClr val="7CB162"/>
              </a:solidFill>
              <a:ln w="9525">
                <a:noFill/>
                <a:round/>
                <a:headEnd/>
                <a:tailEnd/>
              </a:ln>
            </p:spPr>
            <p:txBody>
              <a:bodyPr/>
              <a:lstStyle/>
              <a:p>
                <a:endParaRPr lang="en-US"/>
              </a:p>
            </p:txBody>
          </p:sp>
          <p:sp>
            <p:nvSpPr>
              <p:cNvPr id="29345" name="Freeform 1516"/>
              <p:cNvSpPr>
                <a:spLocks/>
              </p:cNvSpPr>
              <p:nvPr/>
            </p:nvSpPr>
            <p:spPr bwMode="auto">
              <a:xfrm>
                <a:off x="1636" y="2187"/>
                <a:ext cx="108" cy="260"/>
              </a:xfrm>
              <a:custGeom>
                <a:avLst/>
                <a:gdLst>
                  <a:gd name="T0" fmla="*/ 334370 w 52"/>
                  <a:gd name="T1" fmla="*/ 782041 h 125"/>
                  <a:gd name="T2" fmla="*/ 167523 w 52"/>
                  <a:gd name="T3" fmla="*/ 437957 h 125"/>
                  <a:gd name="T4" fmla="*/ 130194 w 52"/>
                  <a:gd name="T5" fmla="*/ 353540 h 125"/>
                  <a:gd name="T6" fmla="*/ 83542 w 52"/>
                  <a:gd name="T7" fmla="*/ 189480 h 125"/>
                  <a:gd name="T8" fmla="*/ 52644 w 52"/>
                  <a:gd name="T9" fmla="*/ 5913 h 125"/>
                  <a:gd name="T10" fmla="*/ 45996 w 52"/>
                  <a:gd name="T11" fmla="*/ 0 h 125"/>
                  <a:gd name="T12" fmla="*/ 0 w 52"/>
                  <a:gd name="T13" fmla="*/ 46642 h 125"/>
                  <a:gd name="T14" fmla="*/ 0 w 52"/>
                  <a:gd name="T15" fmla="*/ 333886 h 125"/>
                  <a:gd name="T16" fmla="*/ 25347 w 52"/>
                  <a:gd name="T17" fmla="*/ 346857 h 125"/>
                  <a:gd name="T18" fmla="*/ 83542 w 52"/>
                  <a:gd name="T19" fmla="*/ 443837 h 125"/>
                  <a:gd name="T20" fmla="*/ 90039 w 52"/>
                  <a:gd name="T21" fmla="*/ 491134 h 125"/>
                  <a:gd name="T22" fmla="*/ 109338 w 52"/>
                  <a:gd name="T23" fmla="*/ 504839 h 125"/>
                  <a:gd name="T24" fmla="*/ 251088 w 52"/>
                  <a:gd name="T25" fmla="*/ 782041 h 125"/>
                  <a:gd name="T26" fmla="*/ 288373 w 52"/>
                  <a:gd name="T27" fmla="*/ 819765 h 125"/>
                  <a:gd name="T28" fmla="*/ 334370 w 52"/>
                  <a:gd name="T29" fmla="*/ 782041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7"/>
                      <a:pt x="20" y="54"/>
                    </a:cubicBezTo>
                    <a:cubicBezTo>
                      <a:pt x="19" y="44"/>
                      <a:pt x="17" y="31"/>
                      <a:pt x="13" y="29"/>
                    </a:cubicBezTo>
                    <a:cubicBezTo>
                      <a:pt x="13" y="25"/>
                      <a:pt x="11" y="1"/>
                      <a:pt x="8" y="1"/>
                    </a:cubicBezTo>
                    <a:cubicBezTo>
                      <a:pt x="8" y="0"/>
                      <a:pt x="8" y="0"/>
                      <a:pt x="7" y="0"/>
                    </a:cubicBezTo>
                    <a:cubicBezTo>
                      <a:pt x="4" y="0"/>
                      <a:pt x="0" y="3"/>
                      <a:pt x="0" y="7"/>
                    </a:cubicBezTo>
                    <a:cubicBezTo>
                      <a:pt x="0" y="51"/>
                      <a:pt x="0" y="51"/>
                      <a:pt x="0" y="51"/>
                    </a:cubicBezTo>
                    <a:cubicBezTo>
                      <a:pt x="4" y="53"/>
                      <a:pt x="4" y="53"/>
                      <a:pt x="4" y="53"/>
                    </a:cubicBezTo>
                    <a:cubicBezTo>
                      <a:pt x="9" y="55"/>
                      <a:pt x="11" y="58"/>
                      <a:pt x="13" y="68"/>
                    </a:cubicBezTo>
                    <a:cubicBezTo>
                      <a:pt x="14" y="75"/>
                      <a:pt x="14" y="75"/>
                      <a:pt x="14" y="75"/>
                    </a:cubicBezTo>
                    <a:cubicBezTo>
                      <a:pt x="17" y="77"/>
                      <a:pt x="17" y="77"/>
                      <a:pt x="17" y="77"/>
                    </a:cubicBezTo>
                    <a:cubicBezTo>
                      <a:pt x="29" y="83"/>
                      <a:pt x="39" y="102"/>
                      <a:pt x="39" y="119"/>
                    </a:cubicBezTo>
                    <a:cubicBezTo>
                      <a:pt x="39" y="122"/>
                      <a:pt x="42" y="125"/>
                      <a:pt x="45" y="125"/>
                    </a:cubicBezTo>
                    <a:cubicBezTo>
                      <a:pt x="49" y="125"/>
                      <a:pt x="52" y="122"/>
                      <a:pt x="52" y="119"/>
                    </a:cubicBezTo>
                    <a:close/>
                  </a:path>
                </a:pathLst>
              </a:custGeom>
              <a:solidFill>
                <a:srgbClr val="7DB163"/>
              </a:solidFill>
              <a:ln w="9525">
                <a:noFill/>
                <a:round/>
                <a:headEnd/>
                <a:tailEnd/>
              </a:ln>
            </p:spPr>
            <p:txBody>
              <a:bodyPr/>
              <a:lstStyle/>
              <a:p>
                <a:endParaRPr lang="en-US"/>
              </a:p>
            </p:txBody>
          </p:sp>
          <p:sp>
            <p:nvSpPr>
              <p:cNvPr id="29346" name="Freeform 1517"/>
              <p:cNvSpPr>
                <a:spLocks/>
              </p:cNvSpPr>
              <p:nvPr/>
            </p:nvSpPr>
            <p:spPr bwMode="auto">
              <a:xfrm>
                <a:off x="1636" y="2187"/>
                <a:ext cx="108" cy="260"/>
              </a:xfrm>
              <a:custGeom>
                <a:avLst/>
                <a:gdLst>
                  <a:gd name="T0" fmla="*/ 334370 w 52"/>
                  <a:gd name="T1" fmla="*/ 782041 h 125"/>
                  <a:gd name="T2" fmla="*/ 167523 w 52"/>
                  <a:gd name="T3" fmla="*/ 437957 h 125"/>
                  <a:gd name="T4" fmla="*/ 130194 w 52"/>
                  <a:gd name="T5" fmla="*/ 353540 h 125"/>
                  <a:gd name="T6" fmla="*/ 83542 w 52"/>
                  <a:gd name="T7" fmla="*/ 189480 h 125"/>
                  <a:gd name="T8" fmla="*/ 52644 w 52"/>
                  <a:gd name="T9" fmla="*/ 5913 h 125"/>
                  <a:gd name="T10" fmla="*/ 45996 w 52"/>
                  <a:gd name="T11" fmla="*/ 0 h 125"/>
                  <a:gd name="T12" fmla="*/ 5876 w 52"/>
                  <a:gd name="T13" fmla="*/ 46642 h 125"/>
                  <a:gd name="T14" fmla="*/ 0 w 52"/>
                  <a:gd name="T15" fmla="*/ 333886 h 125"/>
                  <a:gd name="T16" fmla="*/ 25347 w 52"/>
                  <a:gd name="T17" fmla="*/ 346857 h 125"/>
                  <a:gd name="T18" fmla="*/ 83542 w 52"/>
                  <a:gd name="T19" fmla="*/ 443837 h 125"/>
                  <a:gd name="T20" fmla="*/ 90039 w 52"/>
                  <a:gd name="T21" fmla="*/ 491134 h 125"/>
                  <a:gd name="T22" fmla="*/ 109338 w 52"/>
                  <a:gd name="T23" fmla="*/ 498622 h 125"/>
                  <a:gd name="T24" fmla="*/ 251088 w 52"/>
                  <a:gd name="T25" fmla="*/ 782041 h 125"/>
                  <a:gd name="T26" fmla="*/ 288373 w 52"/>
                  <a:gd name="T27" fmla="*/ 819765 h 125"/>
                  <a:gd name="T28" fmla="*/ 334370 w 52"/>
                  <a:gd name="T29" fmla="*/ 782041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7"/>
                      <a:pt x="20" y="54"/>
                    </a:cubicBezTo>
                    <a:cubicBezTo>
                      <a:pt x="19" y="44"/>
                      <a:pt x="17" y="31"/>
                      <a:pt x="13" y="29"/>
                    </a:cubicBezTo>
                    <a:cubicBezTo>
                      <a:pt x="13" y="25"/>
                      <a:pt x="11" y="1"/>
                      <a:pt x="8" y="1"/>
                    </a:cubicBezTo>
                    <a:cubicBezTo>
                      <a:pt x="8" y="1"/>
                      <a:pt x="8" y="0"/>
                      <a:pt x="7" y="0"/>
                    </a:cubicBezTo>
                    <a:cubicBezTo>
                      <a:pt x="4" y="0"/>
                      <a:pt x="1" y="3"/>
                      <a:pt x="1" y="7"/>
                    </a:cubicBezTo>
                    <a:cubicBezTo>
                      <a:pt x="0" y="51"/>
                      <a:pt x="0" y="51"/>
                      <a:pt x="0" y="51"/>
                    </a:cubicBezTo>
                    <a:cubicBezTo>
                      <a:pt x="4" y="53"/>
                      <a:pt x="4" y="53"/>
                      <a:pt x="4" y="53"/>
                    </a:cubicBezTo>
                    <a:cubicBezTo>
                      <a:pt x="9" y="55"/>
                      <a:pt x="11" y="58"/>
                      <a:pt x="13" y="68"/>
                    </a:cubicBezTo>
                    <a:cubicBezTo>
                      <a:pt x="14" y="75"/>
                      <a:pt x="14" y="75"/>
                      <a:pt x="14" y="75"/>
                    </a:cubicBezTo>
                    <a:cubicBezTo>
                      <a:pt x="17" y="76"/>
                      <a:pt x="17" y="76"/>
                      <a:pt x="17" y="76"/>
                    </a:cubicBezTo>
                    <a:cubicBezTo>
                      <a:pt x="29" y="83"/>
                      <a:pt x="39" y="102"/>
                      <a:pt x="39" y="119"/>
                    </a:cubicBezTo>
                    <a:cubicBezTo>
                      <a:pt x="39" y="122"/>
                      <a:pt x="42" y="125"/>
                      <a:pt x="45" y="125"/>
                    </a:cubicBezTo>
                    <a:cubicBezTo>
                      <a:pt x="49" y="125"/>
                      <a:pt x="52" y="122"/>
                      <a:pt x="52" y="119"/>
                    </a:cubicBezTo>
                    <a:close/>
                  </a:path>
                </a:pathLst>
              </a:custGeom>
              <a:solidFill>
                <a:srgbClr val="7EB263"/>
              </a:solidFill>
              <a:ln w="9525">
                <a:noFill/>
                <a:round/>
                <a:headEnd/>
                <a:tailEnd/>
              </a:ln>
            </p:spPr>
            <p:txBody>
              <a:bodyPr/>
              <a:lstStyle/>
              <a:p>
                <a:endParaRPr lang="en-US"/>
              </a:p>
            </p:txBody>
          </p:sp>
          <p:sp>
            <p:nvSpPr>
              <p:cNvPr id="29347" name="Freeform 1518"/>
              <p:cNvSpPr>
                <a:spLocks/>
              </p:cNvSpPr>
              <p:nvPr/>
            </p:nvSpPr>
            <p:spPr bwMode="auto">
              <a:xfrm>
                <a:off x="1636" y="2187"/>
                <a:ext cx="108" cy="260"/>
              </a:xfrm>
              <a:custGeom>
                <a:avLst/>
                <a:gdLst>
                  <a:gd name="T0" fmla="*/ 334370 w 52"/>
                  <a:gd name="T1" fmla="*/ 782041 h 125"/>
                  <a:gd name="T2" fmla="*/ 167523 w 52"/>
                  <a:gd name="T3" fmla="*/ 437957 h 125"/>
                  <a:gd name="T4" fmla="*/ 130194 w 52"/>
                  <a:gd name="T5" fmla="*/ 353540 h 125"/>
                  <a:gd name="T6" fmla="*/ 77515 w 52"/>
                  <a:gd name="T7" fmla="*/ 189480 h 125"/>
                  <a:gd name="T8" fmla="*/ 52644 w 52"/>
                  <a:gd name="T9" fmla="*/ 5913 h 125"/>
                  <a:gd name="T10" fmla="*/ 45996 w 52"/>
                  <a:gd name="T11" fmla="*/ 0 h 125"/>
                  <a:gd name="T12" fmla="*/ 5876 w 52"/>
                  <a:gd name="T13" fmla="*/ 46642 h 125"/>
                  <a:gd name="T14" fmla="*/ 0 w 52"/>
                  <a:gd name="T15" fmla="*/ 333886 h 125"/>
                  <a:gd name="T16" fmla="*/ 25347 w 52"/>
                  <a:gd name="T17" fmla="*/ 346857 h 125"/>
                  <a:gd name="T18" fmla="*/ 83542 w 52"/>
                  <a:gd name="T19" fmla="*/ 443837 h 125"/>
                  <a:gd name="T20" fmla="*/ 90039 w 52"/>
                  <a:gd name="T21" fmla="*/ 491134 h 125"/>
                  <a:gd name="T22" fmla="*/ 109338 w 52"/>
                  <a:gd name="T23" fmla="*/ 498622 h 125"/>
                  <a:gd name="T24" fmla="*/ 251088 w 52"/>
                  <a:gd name="T25" fmla="*/ 782041 h 125"/>
                  <a:gd name="T26" fmla="*/ 288373 w 52"/>
                  <a:gd name="T27" fmla="*/ 819765 h 125"/>
                  <a:gd name="T28" fmla="*/ 334370 w 52"/>
                  <a:gd name="T29" fmla="*/ 782041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7"/>
                      <a:pt x="20" y="54"/>
                    </a:cubicBezTo>
                    <a:cubicBezTo>
                      <a:pt x="19" y="45"/>
                      <a:pt x="17" y="31"/>
                      <a:pt x="12" y="29"/>
                    </a:cubicBezTo>
                    <a:cubicBezTo>
                      <a:pt x="12" y="25"/>
                      <a:pt x="11" y="1"/>
                      <a:pt x="8" y="1"/>
                    </a:cubicBezTo>
                    <a:cubicBezTo>
                      <a:pt x="8" y="1"/>
                      <a:pt x="8" y="0"/>
                      <a:pt x="7" y="0"/>
                    </a:cubicBezTo>
                    <a:cubicBezTo>
                      <a:pt x="4" y="0"/>
                      <a:pt x="1" y="3"/>
                      <a:pt x="1" y="7"/>
                    </a:cubicBezTo>
                    <a:cubicBezTo>
                      <a:pt x="0" y="51"/>
                      <a:pt x="0" y="51"/>
                      <a:pt x="0" y="51"/>
                    </a:cubicBezTo>
                    <a:cubicBezTo>
                      <a:pt x="4" y="53"/>
                      <a:pt x="4" y="53"/>
                      <a:pt x="4" y="53"/>
                    </a:cubicBezTo>
                    <a:cubicBezTo>
                      <a:pt x="9" y="55"/>
                      <a:pt x="11" y="58"/>
                      <a:pt x="13" y="68"/>
                    </a:cubicBezTo>
                    <a:cubicBezTo>
                      <a:pt x="14" y="75"/>
                      <a:pt x="14" y="75"/>
                      <a:pt x="14" y="75"/>
                    </a:cubicBezTo>
                    <a:cubicBezTo>
                      <a:pt x="17" y="76"/>
                      <a:pt x="17" y="76"/>
                      <a:pt x="17" y="76"/>
                    </a:cubicBezTo>
                    <a:cubicBezTo>
                      <a:pt x="29" y="83"/>
                      <a:pt x="39" y="102"/>
                      <a:pt x="39" y="119"/>
                    </a:cubicBezTo>
                    <a:cubicBezTo>
                      <a:pt x="39" y="122"/>
                      <a:pt x="42" y="125"/>
                      <a:pt x="45" y="125"/>
                    </a:cubicBezTo>
                    <a:cubicBezTo>
                      <a:pt x="49" y="125"/>
                      <a:pt x="52" y="122"/>
                      <a:pt x="52" y="119"/>
                    </a:cubicBezTo>
                    <a:close/>
                  </a:path>
                </a:pathLst>
              </a:custGeom>
              <a:solidFill>
                <a:srgbClr val="7FB264"/>
              </a:solidFill>
              <a:ln w="9525">
                <a:noFill/>
                <a:round/>
                <a:headEnd/>
                <a:tailEnd/>
              </a:ln>
            </p:spPr>
            <p:txBody>
              <a:bodyPr/>
              <a:lstStyle/>
              <a:p>
                <a:endParaRPr lang="en-US"/>
              </a:p>
            </p:txBody>
          </p:sp>
          <p:sp>
            <p:nvSpPr>
              <p:cNvPr id="29348" name="Freeform 1519"/>
              <p:cNvSpPr>
                <a:spLocks/>
              </p:cNvSpPr>
              <p:nvPr/>
            </p:nvSpPr>
            <p:spPr bwMode="auto">
              <a:xfrm>
                <a:off x="1636" y="2187"/>
                <a:ext cx="108" cy="260"/>
              </a:xfrm>
              <a:custGeom>
                <a:avLst/>
                <a:gdLst>
                  <a:gd name="T0" fmla="*/ 334370 w 52"/>
                  <a:gd name="T1" fmla="*/ 782041 h 125"/>
                  <a:gd name="T2" fmla="*/ 167523 w 52"/>
                  <a:gd name="T3" fmla="*/ 437957 h 125"/>
                  <a:gd name="T4" fmla="*/ 130194 w 52"/>
                  <a:gd name="T5" fmla="*/ 353540 h 125"/>
                  <a:gd name="T6" fmla="*/ 77515 w 52"/>
                  <a:gd name="T7" fmla="*/ 189480 h 125"/>
                  <a:gd name="T8" fmla="*/ 52644 w 52"/>
                  <a:gd name="T9" fmla="*/ 5913 h 125"/>
                  <a:gd name="T10" fmla="*/ 45996 w 52"/>
                  <a:gd name="T11" fmla="*/ 0 h 125"/>
                  <a:gd name="T12" fmla="*/ 5876 w 52"/>
                  <a:gd name="T13" fmla="*/ 37887 h 125"/>
                  <a:gd name="T14" fmla="*/ 0 w 52"/>
                  <a:gd name="T15" fmla="*/ 333886 h 125"/>
                  <a:gd name="T16" fmla="*/ 25347 w 52"/>
                  <a:gd name="T17" fmla="*/ 346857 h 125"/>
                  <a:gd name="T18" fmla="*/ 83542 w 52"/>
                  <a:gd name="T19" fmla="*/ 443837 h 125"/>
                  <a:gd name="T20" fmla="*/ 90039 w 52"/>
                  <a:gd name="T21" fmla="*/ 491134 h 125"/>
                  <a:gd name="T22" fmla="*/ 109338 w 52"/>
                  <a:gd name="T23" fmla="*/ 498622 h 125"/>
                  <a:gd name="T24" fmla="*/ 251088 w 52"/>
                  <a:gd name="T25" fmla="*/ 782041 h 125"/>
                  <a:gd name="T26" fmla="*/ 288373 w 52"/>
                  <a:gd name="T27" fmla="*/ 819765 h 125"/>
                  <a:gd name="T28" fmla="*/ 334370 w 52"/>
                  <a:gd name="T29" fmla="*/ 782041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7"/>
                      <a:pt x="20" y="54"/>
                    </a:cubicBezTo>
                    <a:cubicBezTo>
                      <a:pt x="19" y="45"/>
                      <a:pt x="17" y="32"/>
                      <a:pt x="12" y="29"/>
                    </a:cubicBezTo>
                    <a:cubicBezTo>
                      <a:pt x="12" y="25"/>
                      <a:pt x="11" y="1"/>
                      <a:pt x="8" y="1"/>
                    </a:cubicBezTo>
                    <a:cubicBezTo>
                      <a:pt x="8" y="1"/>
                      <a:pt x="8" y="0"/>
                      <a:pt x="7" y="0"/>
                    </a:cubicBezTo>
                    <a:cubicBezTo>
                      <a:pt x="4" y="0"/>
                      <a:pt x="1" y="3"/>
                      <a:pt x="1" y="6"/>
                    </a:cubicBezTo>
                    <a:cubicBezTo>
                      <a:pt x="0" y="51"/>
                      <a:pt x="0" y="51"/>
                      <a:pt x="0" y="51"/>
                    </a:cubicBezTo>
                    <a:cubicBezTo>
                      <a:pt x="4" y="53"/>
                      <a:pt x="4" y="53"/>
                      <a:pt x="4" y="53"/>
                    </a:cubicBezTo>
                    <a:cubicBezTo>
                      <a:pt x="9" y="55"/>
                      <a:pt x="11" y="58"/>
                      <a:pt x="13" y="68"/>
                    </a:cubicBezTo>
                    <a:cubicBezTo>
                      <a:pt x="14" y="75"/>
                      <a:pt x="14" y="75"/>
                      <a:pt x="14" y="75"/>
                    </a:cubicBezTo>
                    <a:cubicBezTo>
                      <a:pt x="17" y="76"/>
                      <a:pt x="17" y="76"/>
                      <a:pt x="17" y="76"/>
                    </a:cubicBezTo>
                    <a:cubicBezTo>
                      <a:pt x="29" y="83"/>
                      <a:pt x="39" y="102"/>
                      <a:pt x="39" y="119"/>
                    </a:cubicBezTo>
                    <a:cubicBezTo>
                      <a:pt x="39" y="122"/>
                      <a:pt x="42" y="125"/>
                      <a:pt x="45" y="125"/>
                    </a:cubicBezTo>
                    <a:cubicBezTo>
                      <a:pt x="49" y="125"/>
                      <a:pt x="52" y="122"/>
                      <a:pt x="52" y="119"/>
                    </a:cubicBezTo>
                    <a:close/>
                  </a:path>
                </a:pathLst>
              </a:custGeom>
              <a:solidFill>
                <a:srgbClr val="80B365"/>
              </a:solidFill>
              <a:ln w="9525">
                <a:noFill/>
                <a:round/>
                <a:headEnd/>
                <a:tailEnd/>
              </a:ln>
            </p:spPr>
            <p:txBody>
              <a:bodyPr/>
              <a:lstStyle/>
              <a:p>
                <a:endParaRPr lang="en-US"/>
              </a:p>
            </p:txBody>
          </p:sp>
          <p:sp>
            <p:nvSpPr>
              <p:cNvPr id="29349" name="Freeform 1520"/>
              <p:cNvSpPr>
                <a:spLocks/>
              </p:cNvSpPr>
              <p:nvPr/>
            </p:nvSpPr>
            <p:spPr bwMode="auto">
              <a:xfrm>
                <a:off x="1636" y="2187"/>
                <a:ext cx="108" cy="260"/>
              </a:xfrm>
              <a:custGeom>
                <a:avLst/>
                <a:gdLst>
                  <a:gd name="T0" fmla="*/ 334370 w 52"/>
                  <a:gd name="T1" fmla="*/ 782041 h 125"/>
                  <a:gd name="T2" fmla="*/ 167523 w 52"/>
                  <a:gd name="T3" fmla="*/ 437957 h 125"/>
                  <a:gd name="T4" fmla="*/ 130194 w 52"/>
                  <a:gd name="T5" fmla="*/ 353540 h 125"/>
                  <a:gd name="T6" fmla="*/ 77515 w 52"/>
                  <a:gd name="T7" fmla="*/ 189480 h 125"/>
                  <a:gd name="T8" fmla="*/ 52644 w 52"/>
                  <a:gd name="T9" fmla="*/ 5913 h 125"/>
                  <a:gd name="T10" fmla="*/ 45996 w 52"/>
                  <a:gd name="T11" fmla="*/ 0 h 125"/>
                  <a:gd name="T12" fmla="*/ 5876 w 52"/>
                  <a:gd name="T13" fmla="*/ 37887 h 125"/>
                  <a:gd name="T14" fmla="*/ 0 w 52"/>
                  <a:gd name="T15" fmla="*/ 333886 h 125"/>
                  <a:gd name="T16" fmla="*/ 25347 w 52"/>
                  <a:gd name="T17" fmla="*/ 346857 h 125"/>
                  <a:gd name="T18" fmla="*/ 83542 w 52"/>
                  <a:gd name="T19" fmla="*/ 443837 h 125"/>
                  <a:gd name="T20" fmla="*/ 90039 w 52"/>
                  <a:gd name="T21" fmla="*/ 491134 h 125"/>
                  <a:gd name="T22" fmla="*/ 109338 w 52"/>
                  <a:gd name="T23" fmla="*/ 498622 h 125"/>
                  <a:gd name="T24" fmla="*/ 251088 w 52"/>
                  <a:gd name="T25" fmla="*/ 782041 h 125"/>
                  <a:gd name="T26" fmla="*/ 288373 w 52"/>
                  <a:gd name="T27" fmla="*/ 819765 h 125"/>
                  <a:gd name="T28" fmla="*/ 334370 w 52"/>
                  <a:gd name="T29" fmla="*/ 782041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3"/>
                      <a:pt x="24" y="57"/>
                      <a:pt x="20" y="54"/>
                    </a:cubicBezTo>
                    <a:cubicBezTo>
                      <a:pt x="19" y="45"/>
                      <a:pt x="17" y="32"/>
                      <a:pt x="12" y="29"/>
                    </a:cubicBezTo>
                    <a:cubicBezTo>
                      <a:pt x="12" y="26"/>
                      <a:pt x="11" y="1"/>
                      <a:pt x="8" y="1"/>
                    </a:cubicBezTo>
                    <a:cubicBezTo>
                      <a:pt x="8" y="1"/>
                      <a:pt x="8" y="0"/>
                      <a:pt x="7" y="0"/>
                    </a:cubicBezTo>
                    <a:cubicBezTo>
                      <a:pt x="4" y="0"/>
                      <a:pt x="1" y="3"/>
                      <a:pt x="1" y="6"/>
                    </a:cubicBezTo>
                    <a:cubicBezTo>
                      <a:pt x="0" y="51"/>
                      <a:pt x="0" y="51"/>
                      <a:pt x="0" y="51"/>
                    </a:cubicBezTo>
                    <a:cubicBezTo>
                      <a:pt x="4" y="53"/>
                      <a:pt x="4" y="53"/>
                      <a:pt x="4" y="53"/>
                    </a:cubicBezTo>
                    <a:cubicBezTo>
                      <a:pt x="9" y="55"/>
                      <a:pt x="11" y="58"/>
                      <a:pt x="13" y="68"/>
                    </a:cubicBezTo>
                    <a:cubicBezTo>
                      <a:pt x="14" y="75"/>
                      <a:pt x="14" y="75"/>
                      <a:pt x="14" y="75"/>
                    </a:cubicBezTo>
                    <a:cubicBezTo>
                      <a:pt x="17" y="76"/>
                      <a:pt x="17" y="76"/>
                      <a:pt x="17" y="76"/>
                    </a:cubicBezTo>
                    <a:cubicBezTo>
                      <a:pt x="29" y="83"/>
                      <a:pt x="39" y="102"/>
                      <a:pt x="39" y="119"/>
                    </a:cubicBezTo>
                    <a:cubicBezTo>
                      <a:pt x="39" y="122"/>
                      <a:pt x="42" y="125"/>
                      <a:pt x="45" y="125"/>
                    </a:cubicBezTo>
                    <a:cubicBezTo>
                      <a:pt x="49" y="125"/>
                      <a:pt x="52" y="122"/>
                      <a:pt x="52" y="119"/>
                    </a:cubicBezTo>
                    <a:close/>
                  </a:path>
                </a:pathLst>
              </a:custGeom>
              <a:solidFill>
                <a:srgbClr val="81B466"/>
              </a:solidFill>
              <a:ln w="9525">
                <a:noFill/>
                <a:round/>
                <a:headEnd/>
                <a:tailEnd/>
              </a:ln>
            </p:spPr>
            <p:txBody>
              <a:bodyPr/>
              <a:lstStyle/>
              <a:p>
                <a:endParaRPr lang="en-US"/>
              </a:p>
            </p:txBody>
          </p:sp>
          <p:sp>
            <p:nvSpPr>
              <p:cNvPr id="29350" name="Freeform 1521"/>
              <p:cNvSpPr>
                <a:spLocks/>
              </p:cNvSpPr>
              <p:nvPr/>
            </p:nvSpPr>
            <p:spPr bwMode="auto">
              <a:xfrm>
                <a:off x="1636" y="2187"/>
                <a:ext cx="108" cy="260"/>
              </a:xfrm>
              <a:custGeom>
                <a:avLst/>
                <a:gdLst>
                  <a:gd name="T0" fmla="*/ 334370 w 52"/>
                  <a:gd name="T1" fmla="*/ 782041 h 125"/>
                  <a:gd name="T2" fmla="*/ 167523 w 52"/>
                  <a:gd name="T3" fmla="*/ 437957 h 125"/>
                  <a:gd name="T4" fmla="*/ 130194 w 52"/>
                  <a:gd name="T5" fmla="*/ 353540 h 125"/>
                  <a:gd name="T6" fmla="*/ 77515 w 52"/>
                  <a:gd name="T7" fmla="*/ 195241 h 125"/>
                  <a:gd name="T8" fmla="*/ 52644 w 52"/>
                  <a:gd name="T9" fmla="*/ 5913 h 125"/>
                  <a:gd name="T10" fmla="*/ 45996 w 52"/>
                  <a:gd name="T11" fmla="*/ 0 h 125"/>
                  <a:gd name="T12" fmla="*/ 5876 w 52"/>
                  <a:gd name="T13" fmla="*/ 37887 h 125"/>
                  <a:gd name="T14" fmla="*/ 0 w 52"/>
                  <a:gd name="T15" fmla="*/ 333886 h 125"/>
                  <a:gd name="T16" fmla="*/ 25347 w 52"/>
                  <a:gd name="T17" fmla="*/ 346857 h 125"/>
                  <a:gd name="T18" fmla="*/ 83542 w 52"/>
                  <a:gd name="T19" fmla="*/ 443837 h 125"/>
                  <a:gd name="T20" fmla="*/ 90039 w 52"/>
                  <a:gd name="T21" fmla="*/ 491134 h 125"/>
                  <a:gd name="T22" fmla="*/ 109338 w 52"/>
                  <a:gd name="T23" fmla="*/ 498622 h 125"/>
                  <a:gd name="T24" fmla="*/ 251088 w 52"/>
                  <a:gd name="T25" fmla="*/ 782041 h 125"/>
                  <a:gd name="T26" fmla="*/ 288373 w 52"/>
                  <a:gd name="T27" fmla="*/ 819765 h 125"/>
                  <a:gd name="T28" fmla="*/ 334370 w 52"/>
                  <a:gd name="T29" fmla="*/ 782041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1" y="98"/>
                      <a:pt x="41" y="77"/>
                      <a:pt x="26" y="67"/>
                    </a:cubicBezTo>
                    <a:cubicBezTo>
                      <a:pt x="25" y="63"/>
                      <a:pt x="24" y="57"/>
                      <a:pt x="20" y="54"/>
                    </a:cubicBezTo>
                    <a:cubicBezTo>
                      <a:pt x="19" y="45"/>
                      <a:pt x="17" y="32"/>
                      <a:pt x="12" y="30"/>
                    </a:cubicBezTo>
                    <a:cubicBezTo>
                      <a:pt x="12" y="26"/>
                      <a:pt x="11" y="1"/>
                      <a:pt x="8" y="1"/>
                    </a:cubicBezTo>
                    <a:cubicBezTo>
                      <a:pt x="8" y="1"/>
                      <a:pt x="8" y="0"/>
                      <a:pt x="7" y="0"/>
                    </a:cubicBezTo>
                    <a:cubicBezTo>
                      <a:pt x="4" y="0"/>
                      <a:pt x="1" y="3"/>
                      <a:pt x="1" y="6"/>
                    </a:cubicBezTo>
                    <a:cubicBezTo>
                      <a:pt x="0" y="51"/>
                      <a:pt x="0" y="51"/>
                      <a:pt x="0" y="51"/>
                    </a:cubicBezTo>
                    <a:cubicBezTo>
                      <a:pt x="4" y="53"/>
                      <a:pt x="4" y="53"/>
                      <a:pt x="4" y="53"/>
                    </a:cubicBezTo>
                    <a:cubicBezTo>
                      <a:pt x="9" y="55"/>
                      <a:pt x="11" y="58"/>
                      <a:pt x="13" y="68"/>
                    </a:cubicBezTo>
                    <a:cubicBezTo>
                      <a:pt x="14" y="75"/>
                      <a:pt x="14" y="75"/>
                      <a:pt x="14" y="75"/>
                    </a:cubicBezTo>
                    <a:cubicBezTo>
                      <a:pt x="17" y="76"/>
                      <a:pt x="17" y="76"/>
                      <a:pt x="17" y="76"/>
                    </a:cubicBezTo>
                    <a:cubicBezTo>
                      <a:pt x="29" y="83"/>
                      <a:pt x="39" y="102"/>
                      <a:pt x="39" y="119"/>
                    </a:cubicBezTo>
                    <a:cubicBezTo>
                      <a:pt x="39" y="122"/>
                      <a:pt x="42" y="125"/>
                      <a:pt x="45" y="125"/>
                    </a:cubicBezTo>
                    <a:cubicBezTo>
                      <a:pt x="49" y="125"/>
                      <a:pt x="52" y="122"/>
                      <a:pt x="52" y="119"/>
                    </a:cubicBezTo>
                    <a:close/>
                  </a:path>
                </a:pathLst>
              </a:custGeom>
              <a:solidFill>
                <a:srgbClr val="81B467"/>
              </a:solidFill>
              <a:ln w="9525">
                <a:noFill/>
                <a:round/>
                <a:headEnd/>
                <a:tailEnd/>
              </a:ln>
            </p:spPr>
            <p:txBody>
              <a:bodyPr/>
              <a:lstStyle/>
              <a:p>
                <a:endParaRPr lang="en-US"/>
              </a:p>
            </p:txBody>
          </p:sp>
          <p:sp>
            <p:nvSpPr>
              <p:cNvPr id="29351" name="Freeform 1522"/>
              <p:cNvSpPr>
                <a:spLocks/>
              </p:cNvSpPr>
              <p:nvPr/>
            </p:nvSpPr>
            <p:spPr bwMode="auto">
              <a:xfrm>
                <a:off x="1636" y="2187"/>
                <a:ext cx="108" cy="260"/>
              </a:xfrm>
              <a:custGeom>
                <a:avLst/>
                <a:gdLst>
                  <a:gd name="T0" fmla="*/ 334370 w 52"/>
                  <a:gd name="T1" fmla="*/ 782041 h 125"/>
                  <a:gd name="T2" fmla="*/ 167523 w 52"/>
                  <a:gd name="T3" fmla="*/ 437957 h 125"/>
                  <a:gd name="T4" fmla="*/ 130194 w 52"/>
                  <a:gd name="T5" fmla="*/ 353540 h 125"/>
                  <a:gd name="T6" fmla="*/ 77515 w 52"/>
                  <a:gd name="T7" fmla="*/ 195241 h 125"/>
                  <a:gd name="T8" fmla="*/ 52644 w 52"/>
                  <a:gd name="T9" fmla="*/ 5913 h 125"/>
                  <a:gd name="T10" fmla="*/ 45996 w 52"/>
                  <a:gd name="T11" fmla="*/ 0 h 125"/>
                  <a:gd name="T12" fmla="*/ 5876 w 52"/>
                  <a:gd name="T13" fmla="*/ 37887 h 125"/>
                  <a:gd name="T14" fmla="*/ 0 w 52"/>
                  <a:gd name="T15" fmla="*/ 333886 h 125"/>
                  <a:gd name="T16" fmla="*/ 25347 w 52"/>
                  <a:gd name="T17" fmla="*/ 346857 h 125"/>
                  <a:gd name="T18" fmla="*/ 83542 w 52"/>
                  <a:gd name="T19" fmla="*/ 443837 h 125"/>
                  <a:gd name="T20" fmla="*/ 90039 w 52"/>
                  <a:gd name="T21" fmla="*/ 491134 h 125"/>
                  <a:gd name="T22" fmla="*/ 109338 w 52"/>
                  <a:gd name="T23" fmla="*/ 498622 h 125"/>
                  <a:gd name="T24" fmla="*/ 251088 w 52"/>
                  <a:gd name="T25" fmla="*/ 782041 h 125"/>
                  <a:gd name="T26" fmla="*/ 288373 w 52"/>
                  <a:gd name="T27" fmla="*/ 819765 h 125"/>
                  <a:gd name="T28" fmla="*/ 334370 w 52"/>
                  <a:gd name="T29" fmla="*/ 782041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1" y="98"/>
                      <a:pt x="41" y="77"/>
                      <a:pt x="26" y="67"/>
                    </a:cubicBezTo>
                    <a:cubicBezTo>
                      <a:pt x="25" y="63"/>
                      <a:pt x="24" y="57"/>
                      <a:pt x="20" y="54"/>
                    </a:cubicBezTo>
                    <a:cubicBezTo>
                      <a:pt x="19" y="45"/>
                      <a:pt x="17" y="32"/>
                      <a:pt x="12" y="30"/>
                    </a:cubicBezTo>
                    <a:cubicBezTo>
                      <a:pt x="12" y="26"/>
                      <a:pt x="11" y="1"/>
                      <a:pt x="8" y="1"/>
                    </a:cubicBezTo>
                    <a:cubicBezTo>
                      <a:pt x="8" y="1"/>
                      <a:pt x="8" y="0"/>
                      <a:pt x="7" y="0"/>
                    </a:cubicBezTo>
                    <a:cubicBezTo>
                      <a:pt x="4" y="0"/>
                      <a:pt x="1" y="3"/>
                      <a:pt x="1" y="6"/>
                    </a:cubicBezTo>
                    <a:cubicBezTo>
                      <a:pt x="0" y="51"/>
                      <a:pt x="0" y="51"/>
                      <a:pt x="0" y="51"/>
                    </a:cubicBezTo>
                    <a:cubicBezTo>
                      <a:pt x="4" y="53"/>
                      <a:pt x="4" y="53"/>
                      <a:pt x="4" y="53"/>
                    </a:cubicBezTo>
                    <a:cubicBezTo>
                      <a:pt x="9" y="55"/>
                      <a:pt x="11" y="58"/>
                      <a:pt x="13" y="68"/>
                    </a:cubicBezTo>
                    <a:cubicBezTo>
                      <a:pt x="14" y="75"/>
                      <a:pt x="14" y="75"/>
                      <a:pt x="14" y="75"/>
                    </a:cubicBezTo>
                    <a:cubicBezTo>
                      <a:pt x="17" y="76"/>
                      <a:pt x="17" y="76"/>
                      <a:pt x="17" y="76"/>
                    </a:cubicBezTo>
                    <a:cubicBezTo>
                      <a:pt x="29" y="83"/>
                      <a:pt x="39" y="102"/>
                      <a:pt x="39" y="119"/>
                    </a:cubicBezTo>
                    <a:cubicBezTo>
                      <a:pt x="39" y="122"/>
                      <a:pt x="42" y="125"/>
                      <a:pt x="45" y="125"/>
                    </a:cubicBezTo>
                    <a:cubicBezTo>
                      <a:pt x="49" y="125"/>
                      <a:pt x="52" y="122"/>
                      <a:pt x="52" y="119"/>
                    </a:cubicBezTo>
                    <a:close/>
                  </a:path>
                </a:pathLst>
              </a:custGeom>
              <a:solidFill>
                <a:srgbClr val="82B467"/>
              </a:solidFill>
              <a:ln w="9525">
                <a:noFill/>
                <a:round/>
                <a:headEnd/>
                <a:tailEnd/>
              </a:ln>
            </p:spPr>
            <p:txBody>
              <a:bodyPr/>
              <a:lstStyle/>
              <a:p>
                <a:endParaRPr lang="en-US"/>
              </a:p>
            </p:txBody>
          </p:sp>
          <p:sp>
            <p:nvSpPr>
              <p:cNvPr id="29352" name="Freeform 1523"/>
              <p:cNvSpPr>
                <a:spLocks/>
              </p:cNvSpPr>
              <p:nvPr/>
            </p:nvSpPr>
            <p:spPr bwMode="auto">
              <a:xfrm>
                <a:off x="1636" y="2187"/>
                <a:ext cx="106" cy="260"/>
              </a:xfrm>
              <a:custGeom>
                <a:avLst/>
                <a:gdLst>
                  <a:gd name="T0" fmla="*/ 330924 w 51"/>
                  <a:gd name="T1" fmla="*/ 782041 h 125"/>
                  <a:gd name="T2" fmla="*/ 168561 w 51"/>
                  <a:gd name="T3" fmla="*/ 437957 h 125"/>
                  <a:gd name="T4" fmla="*/ 130835 w 51"/>
                  <a:gd name="T5" fmla="*/ 359156 h 125"/>
                  <a:gd name="T6" fmla="*/ 78112 w 51"/>
                  <a:gd name="T7" fmla="*/ 195241 h 125"/>
                  <a:gd name="T8" fmla="*/ 52983 w 51"/>
                  <a:gd name="T9" fmla="*/ 5913 h 125"/>
                  <a:gd name="T10" fmla="*/ 46283 w 51"/>
                  <a:gd name="T11" fmla="*/ 0 h 125"/>
                  <a:gd name="T12" fmla="*/ 5901 w 51"/>
                  <a:gd name="T13" fmla="*/ 37887 h 125"/>
                  <a:gd name="T14" fmla="*/ 0 w 51"/>
                  <a:gd name="T15" fmla="*/ 333886 h 125"/>
                  <a:gd name="T16" fmla="*/ 25492 w 51"/>
                  <a:gd name="T17" fmla="*/ 346857 h 125"/>
                  <a:gd name="T18" fmla="*/ 83940 w 51"/>
                  <a:gd name="T19" fmla="*/ 443837 h 125"/>
                  <a:gd name="T20" fmla="*/ 90449 w 51"/>
                  <a:gd name="T21" fmla="*/ 491134 h 125"/>
                  <a:gd name="T22" fmla="*/ 110122 w 51"/>
                  <a:gd name="T23" fmla="*/ 498622 h 125"/>
                  <a:gd name="T24" fmla="*/ 252504 w 51"/>
                  <a:gd name="T25" fmla="*/ 782041 h 125"/>
                  <a:gd name="T26" fmla="*/ 293186 w 51"/>
                  <a:gd name="T27" fmla="*/ 819765 h 125"/>
                  <a:gd name="T28" fmla="*/ 330924 w 51"/>
                  <a:gd name="T29" fmla="*/ 782041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5"/>
                  <a:gd name="T47" fmla="*/ 51 w 51"/>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5">
                    <a:moveTo>
                      <a:pt x="51" y="119"/>
                    </a:moveTo>
                    <a:cubicBezTo>
                      <a:pt x="51" y="98"/>
                      <a:pt x="41" y="77"/>
                      <a:pt x="26" y="67"/>
                    </a:cubicBezTo>
                    <a:cubicBezTo>
                      <a:pt x="25" y="63"/>
                      <a:pt x="24" y="58"/>
                      <a:pt x="20" y="55"/>
                    </a:cubicBezTo>
                    <a:cubicBezTo>
                      <a:pt x="19" y="45"/>
                      <a:pt x="17" y="32"/>
                      <a:pt x="12" y="30"/>
                    </a:cubicBezTo>
                    <a:cubicBezTo>
                      <a:pt x="12" y="26"/>
                      <a:pt x="11" y="1"/>
                      <a:pt x="8" y="1"/>
                    </a:cubicBezTo>
                    <a:cubicBezTo>
                      <a:pt x="8" y="1"/>
                      <a:pt x="8" y="0"/>
                      <a:pt x="7" y="0"/>
                    </a:cubicBezTo>
                    <a:cubicBezTo>
                      <a:pt x="4" y="0"/>
                      <a:pt x="1" y="3"/>
                      <a:pt x="1" y="6"/>
                    </a:cubicBezTo>
                    <a:cubicBezTo>
                      <a:pt x="0" y="51"/>
                      <a:pt x="0" y="51"/>
                      <a:pt x="0" y="51"/>
                    </a:cubicBezTo>
                    <a:cubicBezTo>
                      <a:pt x="4" y="53"/>
                      <a:pt x="4" y="53"/>
                      <a:pt x="4" y="53"/>
                    </a:cubicBezTo>
                    <a:cubicBezTo>
                      <a:pt x="9" y="55"/>
                      <a:pt x="12" y="58"/>
                      <a:pt x="13" y="68"/>
                    </a:cubicBezTo>
                    <a:cubicBezTo>
                      <a:pt x="14" y="75"/>
                      <a:pt x="14" y="75"/>
                      <a:pt x="14" y="75"/>
                    </a:cubicBezTo>
                    <a:cubicBezTo>
                      <a:pt x="17" y="76"/>
                      <a:pt x="17" y="76"/>
                      <a:pt x="17" y="76"/>
                    </a:cubicBezTo>
                    <a:cubicBezTo>
                      <a:pt x="29" y="83"/>
                      <a:pt x="39" y="101"/>
                      <a:pt x="39" y="119"/>
                    </a:cubicBezTo>
                    <a:cubicBezTo>
                      <a:pt x="39" y="122"/>
                      <a:pt x="42" y="125"/>
                      <a:pt x="45" y="125"/>
                    </a:cubicBezTo>
                    <a:cubicBezTo>
                      <a:pt x="49" y="125"/>
                      <a:pt x="51" y="122"/>
                      <a:pt x="51" y="119"/>
                    </a:cubicBezTo>
                    <a:close/>
                  </a:path>
                </a:pathLst>
              </a:custGeom>
              <a:solidFill>
                <a:srgbClr val="83B568"/>
              </a:solidFill>
              <a:ln w="9525">
                <a:noFill/>
                <a:round/>
                <a:headEnd/>
                <a:tailEnd/>
              </a:ln>
            </p:spPr>
            <p:txBody>
              <a:bodyPr/>
              <a:lstStyle/>
              <a:p>
                <a:endParaRPr lang="en-US"/>
              </a:p>
            </p:txBody>
          </p:sp>
          <p:sp>
            <p:nvSpPr>
              <p:cNvPr id="29353" name="Freeform 1524"/>
              <p:cNvSpPr>
                <a:spLocks/>
              </p:cNvSpPr>
              <p:nvPr/>
            </p:nvSpPr>
            <p:spPr bwMode="auto">
              <a:xfrm>
                <a:off x="1636" y="2187"/>
                <a:ext cx="106" cy="260"/>
              </a:xfrm>
              <a:custGeom>
                <a:avLst/>
                <a:gdLst>
                  <a:gd name="T0" fmla="*/ 330924 w 51"/>
                  <a:gd name="T1" fmla="*/ 782041 h 125"/>
                  <a:gd name="T2" fmla="*/ 168561 w 51"/>
                  <a:gd name="T3" fmla="*/ 437957 h 125"/>
                  <a:gd name="T4" fmla="*/ 130835 w 51"/>
                  <a:gd name="T5" fmla="*/ 359156 h 125"/>
                  <a:gd name="T6" fmla="*/ 78112 w 51"/>
                  <a:gd name="T7" fmla="*/ 195241 h 125"/>
                  <a:gd name="T8" fmla="*/ 52983 w 51"/>
                  <a:gd name="T9" fmla="*/ 5913 h 125"/>
                  <a:gd name="T10" fmla="*/ 46283 w 51"/>
                  <a:gd name="T11" fmla="*/ 0 h 125"/>
                  <a:gd name="T12" fmla="*/ 5901 w 51"/>
                  <a:gd name="T13" fmla="*/ 37887 h 125"/>
                  <a:gd name="T14" fmla="*/ 0 w 51"/>
                  <a:gd name="T15" fmla="*/ 333886 h 125"/>
                  <a:gd name="T16" fmla="*/ 25492 w 51"/>
                  <a:gd name="T17" fmla="*/ 346857 h 125"/>
                  <a:gd name="T18" fmla="*/ 83940 w 51"/>
                  <a:gd name="T19" fmla="*/ 443837 h 125"/>
                  <a:gd name="T20" fmla="*/ 90449 w 51"/>
                  <a:gd name="T21" fmla="*/ 491134 h 125"/>
                  <a:gd name="T22" fmla="*/ 110122 w 51"/>
                  <a:gd name="T23" fmla="*/ 498622 h 125"/>
                  <a:gd name="T24" fmla="*/ 252504 w 51"/>
                  <a:gd name="T25" fmla="*/ 782041 h 125"/>
                  <a:gd name="T26" fmla="*/ 293186 w 51"/>
                  <a:gd name="T27" fmla="*/ 819765 h 125"/>
                  <a:gd name="T28" fmla="*/ 330924 w 51"/>
                  <a:gd name="T29" fmla="*/ 782041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5"/>
                  <a:gd name="T47" fmla="*/ 51 w 51"/>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5">
                    <a:moveTo>
                      <a:pt x="51" y="119"/>
                    </a:moveTo>
                    <a:cubicBezTo>
                      <a:pt x="51" y="98"/>
                      <a:pt x="41" y="77"/>
                      <a:pt x="26" y="67"/>
                    </a:cubicBezTo>
                    <a:cubicBezTo>
                      <a:pt x="25" y="63"/>
                      <a:pt x="24" y="58"/>
                      <a:pt x="20" y="55"/>
                    </a:cubicBezTo>
                    <a:cubicBezTo>
                      <a:pt x="19" y="45"/>
                      <a:pt x="17" y="33"/>
                      <a:pt x="12" y="30"/>
                    </a:cubicBezTo>
                    <a:cubicBezTo>
                      <a:pt x="12" y="26"/>
                      <a:pt x="11" y="1"/>
                      <a:pt x="8" y="1"/>
                    </a:cubicBezTo>
                    <a:cubicBezTo>
                      <a:pt x="8" y="1"/>
                      <a:pt x="8" y="0"/>
                      <a:pt x="7" y="0"/>
                    </a:cubicBezTo>
                    <a:cubicBezTo>
                      <a:pt x="4" y="0"/>
                      <a:pt x="1" y="3"/>
                      <a:pt x="1" y="6"/>
                    </a:cubicBezTo>
                    <a:cubicBezTo>
                      <a:pt x="0" y="51"/>
                      <a:pt x="0" y="51"/>
                      <a:pt x="0" y="51"/>
                    </a:cubicBezTo>
                    <a:cubicBezTo>
                      <a:pt x="4" y="53"/>
                      <a:pt x="4" y="53"/>
                      <a:pt x="4" y="53"/>
                    </a:cubicBezTo>
                    <a:cubicBezTo>
                      <a:pt x="9" y="55"/>
                      <a:pt x="12" y="58"/>
                      <a:pt x="13" y="68"/>
                    </a:cubicBezTo>
                    <a:cubicBezTo>
                      <a:pt x="14" y="75"/>
                      <a:pt x="14" y="75"/>
                      <a:pt x="14" y="75"/>
                    </a:cubicBezTo>
                    <a:cubicBezTo>
                      <a:pt x="17" y="76"/>
                      <a:pt x="17" y="76"/>
                      <a:pt x="17" y="76"/>
                    </a:cubicBezTo>
                    <a:cubicBezTo>
                      <a:pt x="29" y="83"/>
                      <a:pt x="39" y="101"/>
                      <a:pt x="39" y="119"/>
                    </a:cubicBezTo>
                    <a:cubicBezTo>
                      <a:pt x="39" y="122"/>
                      <a:pt x="42" y="125"/>
                      <a:pt x="45" y="125"/>
                    </a:cubicBezTo>
                    <a:cubicBezTo>
                      <a:pt x="49" y="125"/>
                      <a:pt x="51" y="122"/>
                      <a:pt x="51" y="119"/>
                    </a:cubicBezTo>
                    <a:close/>
                  </a:path>
                </a:pathLst>
              </a:custGeom>
              <a:solidFill>
                <a:srgbClr val="84B569"/>
              </a:solidFill>
              <a:ln w="9525">
                <a:noFill/>
                <a:round/>
                <a:headEnd/>
                <a:tailEnd/>
              </a:ln>
            </p:spPr>
            <p:txBody>
              <a:bodyPr/>
              <a:lstStyle/>
              <a:p>
                <a:endParaRPr lang="en-US"/>
              </a:p>
            </p:txBody>
          </p:sp>
          <p:sp>
            <p:nvSpPr>
              <p:cNvPr id="29354" name="Freeform 1525"/>
              <p:cNvSpPr>
                <a:spLocks/>
              </p:cNvSpPr>
              <p:nvPr/>
            </p:nvSpPr>
            <p:spPr bwMode="auto">
              <a:xfrm>
                <a:off x="1636" y="2187"/>
                <a:ext cx="106" cy="260"/>
              </a:xfrm>
              <a:custGeom>
                <a:avLst/>
                <a:gdLst>
                  <a:gd name="T0" fmla="*/ 330924 w 51"/>
                  <a:gd name="T1" fmla="*/ 782041 h 125"/>
                  <a:gd name="T2" fmla="*/ 162350 w 51"/>
                  <a:gd name="T3" fmla="*/ 437957 h 125"/>
                  <a:gd name="T4" fmla="*/ 130835 w 51"/>
                  <a:gd name="T5" fmla="*/ 359156 h 125"/>
                  <a:gd name="T6" fmla="*/ 78112 w 51"/>
                  <a:gd name="T7" fmla="*/ 195241 h 125"/>
                  <a:gd name="T8" fmla="*/ 52983 w 51"/>
                  <a:gd name="T9" fmla="*/ 5913 h 125"/>
                  <a:gd name="T10" fmla="*/ 46283 w 51"/>
                  <a:gd name="T11" fmla="*/ 0 h 125"/>
                  <a:gd name="T12" fmla="*/ 5901 w 51"/>
                  <a:gd name="T13" fmla="*/ 37887 h 125"/>
                  <a:gd name="T14" fmla="*/ 0 w 51"/>
                  <a:gd name="T15" fmla="*/ 333886 h 125"/>
                  <a:gd name="T16" fmla="*/ 25492 w 51"/>
                  <a:gd name="T17" fmla="*/ 346857 h 125"/>
                  <a:gd name="T18" fmla="*/ 83940 w 51"/>
                  <a:gd name="T19" fmla="*/ 443837 h 125"/>
                  <a:gd name="T20" fmla="*/ 90449 w 51"/>
                  <a:gd name="T21" fmla="*/ 491134 h 125"/>
                  <a:gd name="T22" fmla="*/ 110122 w 51"/>
                  <a:gd name="T23" fmla="*/ 498622 h 125"/>
                  <a:gd name="T24" fmla="*/ 252504 w 51"/>
                  <a:gd name="T25" fmla="*/ 782041 h 125"/>
                  <a:gd name="T26" fmla="*/ 293186 w 51"/>
                  <a:gd name="T27" fmla="*/ 819765 h 125"/>
                  <a:gd name="T28" fmla="*/ 330924 w 51"/>
                  <a:gd name="T29" fmla="*/ 782041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5"/>
                  <a:gd name="T47" fmla="*/ 51 w 51"/>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5">
                    <a:moveTo>
                      <a:pt x="51" y="119"/>
                    </a:moveTo>
                    <a:cubicBezTo>
                      <a:pt x="51" y="98"/>
                      <a:pt x="41" y="77"/>
                      <a:pt x="25" y="67"/>
                    </a:cubicBezTo>
                    <a:cubicBezTo>
                      <a:pt x="25" y="63"/>
                      <a:pt x="24" y="58"/>
                      <a:pt x="20" y="55"/>
                    </a:cubicBezTo>
                    <a:cubicBezTo>
                      <a:pt x="19" y="46"/>
                      <a:pt x="17" y="33"/>
                      <a:pt x="12" y="30"/>
                    </a:cubicBezTo>
                    <a:cubicBezTo>
                      <a:pt x="12" y="27"/>
                      <a:pt x="11" y="1"/>
                      <a:pt x="8" y="1"/>
                    </a:cubicBezTo>
                    <a:cubicBezTo>
                      <a:pt x="8" y="1"/>
                      <a:pt x="8" y="0"/>
                      <a:pt x="7" y="0"/>
                    </a:cubicBezTo>
                    <a:cubicBezTo>
                      <a:pt x="4" y="0"/>
                      <a:pt x="1" y="3"/>
                      <a:pt x="1" y="6"/>
                    </a:cubicBezTo>
                    <a:cubicBezTo>
                      <a:pt x="0" y="51"/>
                      <a:pt x="0" y="51"/>
                      <a:pt x="0" y="51"/>
                    </a:cubicBezTo>
                    <a:cubicBezTo>
                      <a:pt x="4" y="53"/>
                      <a:pt x="4" y="53"/>
                      <a:pt x="4" y="53"/>
                    </a:cubicBezTo>
                    <a:cubicBezTo>
                      <a:pt x="9" y="55"/>
                      <a:pt x="12" y="58"/>
                      <a:pt x="13" y="68"/>
                    </a:cubicBezTo>
                    <a:cubicBezTo>
                      <a:pt x="14" y="75"/>
                      <a:pt x="14" y="75"/>
                      <a:pt x="14" y="75"/>
                    </a:cubicBezTo>
                    <a:cubicBezTo>
                      <a:pt x="17" y="76"/>
                      <a:pt x="17" y="76"/>
                      <a:pt x="17" y="76"/>
                    </a:cubicBezTo>
                    <a:cubicBezTo>
                      <a:pt x="30" y="83"/>
                      <a:pt x="39" y="101"/>
                      <a:pt x="39" y="119"/>
                    </a:cubicBezTo>
                    <a:cubicBezTo>
                      <a:pt x="39" y="122"/>
                      <a:pt x="42" y="125"/>
                      <a:pt x="45" y="125"/>
                    </a:cubicBezTo>
                    <a:cubicBezTo>
                      <a:pt x="49" y="125"/>
                      <a:pt x="51" y="122"/>
                      <a:pt x="51" y="119"/>
                    </a:cubicBezTo>
                    <a:close/>
                  </a:path>
                </a:pathLst>
              </a:custGeom>
              <a:solidFill>
                <a:srgbClr val="85B669"/>
              </a:solidFill>
              <a:ln w="9525">
                <a:noFill/>
                <a:round/>
                <a:headEnd/>
                <a:tailEnd/>
              </a:ln>
            </p:spPr>
            <p:txBody>
              <a:bodyPr/>
              <a:lstStyle/>
              <a:p>
                <a:endParaRPr lang="en-US"/>
              </a:p>
            </p:txBody>
          </p:sp>
          <p:sp>
            <p:nvSpPr>
              <p:cNvPr id="29355" name="Freeform 1526"/>
              <p:cNvSpPr>
                <a:spLocks/>
              </p:cNvSpPr>
              <p:nvPr/>
            </p:nvSpPr>
            <p:spPr bwMode="auto">
              <a:xfrm>
                <a:off x="1636" y="2187"/>
                <a:ext cx="106" cy="260"/>
              </a:xfrm>
              <a:custGeom>
                <a:avLst/>
                <a:gdLst>
                  <a:gd name="T0" fmla="*/ 330924 w 51"/>
                  <a:gd name="T1" fmla="*/ 782041 h 125"/>
                  <a:gd name="T2" fmla="*/ 162350 w 51"/>
                  <a:gd name="T3" fmla="*/ 437957 h 125"/>
                  <a:gd name="T4" fmla="*/ 130835 w 51"/>
                  <a:gd name="T5" fmla="*/ 359156 h 125"/>
                  <a:gd name="T6" fmla="*/ 78112 w 51"/>
                  <a:gd name="T7" fmla="*/ 201791 h 125"/>
                  <a:gd name="T8" fmla="*/ 52983 w 51"/>
                  <a:gd name="T9" fmla="*/ 5913 h 125"/>
                  <a:gd name="T10" fmla="*/ 46283 w 51"/>
                  <a:gd name="T11" fmla="*/ 0 h 125"/>
                  <a:gd name="T12" fmla="*/ 5901 w 51"/>
                  <a:gd name="T13" fmla="*/ 37887 h 125"/>
                  <a:gd name="T14" fmla="*/ 0 w 51"/>
                  <a:gd name="T15" fmla="*/ 333886 h 125"/>
                  <a:gd name="T16" fmla="*/ 25492 w 51"/>
                  <a:gd name="T17" fmla="*/ 346857 h 125"/>
                  <a:gd name="T18" fmla="*/ 83940 w 51"/>
                  <a:gd name="T19" fmla="*/ 443837 h 125"/>
                  <a:gd name="T20" fmla="*/ 96196 w 51"/>
                  <a:gd name="T21" fmla="*/ 491134 h 125"/>
                  <a:gd name="T22" fmla="*/ 110122 w 51"/>
                  <a:gd name="T23" fmla="*/ 498622 h 125"/>
                  <a:gd name="T24" fmla="*/ 252504 w 51"/>
                  <a:gd name="T25" fmla="*/ 782041 h 125"/>
                  <a:gd name="T26" fmla="*/ 293186 w 51"/>
                  <a:gd name="T27" fmla="*/ 819765 h 125"/>
                  <a:gd name="T28" fmla="*/ 330924 w 51"/>
                  <a:gd name="T29" fmla="*/ 782041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5"/>
                  <a:gd name="T47" fmla="*/ 51 w 51"/>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5">
                    <a:moveTo>
                      <a:pt x="51" y="119"/>
                    </a:moveTo>
                    <a:cubicBezTo>
                      <a:pt x="51" y="98"/>
                      <a:pt x="41" y="77"/>
                      <a:pt x="25" y="67"/>
                    </a:cubicBezTo>
                    <a:cubicBezTo>
                      <a:pt x="25" y="63"/>
                      <a:pt x="24" y="58"/>
                      <a:pt x="20" y="55"/>
                    </a:cubicBezTo>
                    <a:cubicBezTo>
                      <a:pt x="19" y="46"/>
                      <a:pt x="17" y="33"/>
                      <a:pt x="12" y="31"/>
                    </a:cubicBezTo>
                    <a:cubicBezTo>
                      <a:pt x="12" y="27"/>
                      <a:pt x="11" y="2"/>
                      <a:pt x="8" y="1"/>
                    </a:cubicBezTo>
                    <a:cubicBezTo>
                      <a:pt x="8" y="1"/>
                      <a:pt x="8" y="0"/>
                      <a:pt x="7" y="0"/>
                    </a:cubicBezTo>
                    <a:cubicBezTo>
                      <a:pt x="4" y="0"/>
                      <a:pt x="1" y="3"/>
                      <a:pt x="1" y="6"/>
                    </a:cubicBezTo>
                    <a:cubicBezTo>
                      <a:pt x="0" y="51"/>
                      <a:pt x="0" y="51"/>
                      <a:pt x="0" y="51"/>
                    </a:cubicBezTo>
                    <a:cubicBezTo>
                      <a:pt x="4" y="53"/>
                      <a:pt x="4" y="53"/>
                      <a:pt x="4" y="53"/>
                    </a:cubicBezTo>
                    <a:cubicBezTo>
                      <a:pt x="9" y="55"/>
                      <a:pt x="12" y="58"/>
                      <a:pt x="13" y="68"/>
                    </a:cubicBezTo>
                    <a:cubicBezTo>
                      <a:pt x="15" y="75"/>
                      <a:pt x="15" y="75"/>
                      <a:pt x="15" y="75"/>
                    </a:cubicBezTo>
                    <a:cubicBezTo>
                      <a:pt x="17" y="76"/>
                      <a:pt x="17" y="76"/>
                      <a:pt x="17" y="76"/>
                    </a:cubicBezTo>
                    <a:cubicBezTo>
                      <a:pt x="30" y="83"/>
                      <a:pt x="39" y="101"/>
                      <a:pt x="39" y="119"/>
                    </a:cubicBezTo>
                    <a:cubicBezTo>
                      <a:pt x="39" y="122"/>
                      <a:pt x="42" y="125"/>
                      <a:pt x="45" y="125"/>
                    </a:cubicBezTo>
                    <a:cubicBezTo>
                      <a:pt x="49" y="125"/>
                      <a:pt x="51" y="122"/>
                      <a:pt x="51" y="119"/>
                    </a:cubicBezTo>
                    <a:close/>
                  </a:path>
                </a:pathLst>
              </a:custGeom>
              <a:solidFill>
                <a:srgbClr val="85B66A"/>
              </a:solidFill>
              <a:ln w="9525">
                <a:noFill/>
                <a:round/>
                <a:headEnd/>
                <a:tailEnd/>
              </a:ln>
            </p:spPr>
            <p:txBody>
              <a:bodyPr/>
              <a:lstStyle/>
              <a:p>
                <a:endParaRPr lang="en-US"/>
              </a:p>
            </p:txBody>
          </p:sp>
          <p:sp>
            <p:nvSpPr>
              <p:cNvPr id="29356" name="Freeform 1527"/>
              <p:cNvSpPr>
                <a:spLocks/>
              </p:cNvSpPr>
              <p:nvPr/>
            </p:nvSpPr>
            <p:spPr bwMode="auto">
              <a:xfrm>
                <a:off x="1636" y="2187"/>
                <a:ext cx="106" cy="260"/>
              </a:xfrm>
              <a:custGeom>
                <a:avLst/>
                <a:gdLst>
                  <a:gd name="T0" fmla="*/ 330924 w 51"/>
                  <a:gd name="T1" fmla="*/ 782041 h 125"/>
                  <a:gd name="T2" fmla="*/ 162350 w 51"/>
                  <a:gd name="T3" fmla="*/ 437957 h 125"/>
                  <a:gd name="T4" fmla="*/ 130835 w 51"/>
                  <a:gd name="T5" fmla="*/ 359156 h 125"/>
                  <a:gd name="T6" fmla="*/ 78112 w 51"/>
                  <a:gd name="T7" fmla="*/ 201791 h 125"/>
                  <a:gd name="T8" fmla="*/ 52983 w 51"/>
                  <a:gd name="T9" fmla="*/ 5913 h 125"/>
                  <a:gd name="T10" fmla="*/ 46283 w 51"/>
                  <a:gd name="T11" fmla="*/ 0 h 125"/>
                  <a:gd name="T12" fmla="*/ 5901 w 51"/>
                  <a:gd name="T13" fmla="*/ 37887 h 125"/>
                  <a:gd name="T14" fmla="*/ 0 w 51"/>
                  <a:gd name="T15" fmla="*/ 333886 h 125"/>
                  <a:gd name="T16" fmla="*/ 25492 w 51"/>
                  <a:gd name="T17" fmla="*/ 346857 h 125"/>
                  <a:gd name="T18" fmla="*/ 83940 w 51"/>
                  <a:gd name="T19" fmla="*/ 443837 h 125"/>
                  <a:gd name="T20" fmla="*/ 96196 w 51"/>
                  <a:gd name="T21" fmla="*/ 491134 h 125"/>
                  <a:gd name="T22" fmla="*/ 110122 w 51"/>
                  <a:gd name="T23" fmla="*/ 498622 h 125"/>
                  <a:gd name="T24" fmla="*/ 252504 w 51"/>
                  <a:gd name="T25" fmla="*/ 782041 h 125"/>
                  <a:gd name="T26" fmla="*/ 293186 w 51"/>
                  <a:gd name="T27" fmla="*/ 819765 h 125"/>
                  <a:gd name="T28" fmla="*/ 330924 w 51"/>
                  <a:gd name="T29" fmla="*/ 782041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5"/>
                  <a:gd name="T47" fmla="*/ 51 w 51"/>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5">
                    <a:moveTo>
                      <a:pt x="51" y="119"/>
                    </a:moveTo>
                    <a:cubicBezTo>
                      <a:pt x="51" y="98"/>
                      <a:pt x="41" y="77"/>
                      <a:pt x="25" y="67"/>
                    </a:cubicBezTo>
                    <a:cubicBezTo>
                      <a:pt x="25" y="63"/>
                      <a:pt x="24" y="58"/>
                      <a:pt x="20" y="55"/>
                    </a:cubicBezTo>
                    <a:cubicBezTo>
                      <a:pt x="19" y="46"/>
                      <a:pt x="17" y="33"/>
                      <a:pt x="12" y="31"/>
                    </a:cubicBezTo>
                    <a:cubicBezTo>
                      <a:pt x="12" y="27"/>
                      <a:pt x="11" y="2"/>
                      <a:pt x="8" y="1"/>
                    </a:cubicBezTo>
                    <a:cubicBezTo>
                      <a:pt x="8" y="1"/>
                      <a:pt x="8" y="0"/>
                      <a:pt x="7" y="0"/>
                    </a:cubicBezTo>
                    <a:cubicBezTo>
                      <a:pt x="4" y="0"/>
                      <a:pt x="1" y="3"/>
                      <a:pt x="1" y="6"/>
                    </a:cubicBezTo>
                    <a:cubicBezTo>
                      <a:pt x="0" y="51"/>
                      <a:pt x="0" y="51"/>
                      <a:pt x="0" y="51"/>
                    </a:cubicBezTo>
                    <a:cubicBezTo>
                      <a:pt x="4" y="53"/>
                      <a:pt x="4" y="53"/>
                      <a:pt x="4" y="53"/>
                    </a:cubicBezTo>
                    <a:cubicBezTo>
                      <a:pt x="9" y="55"/>
                      <a:pt x="12" y="58"/>
                      <a:pt x="13" y="68"/>
                    </a:cubicBezTo>
                    <a:cubicBezTo>
                      <a:pt x="15" y="75"/>
                      <a:pt x="15" y="75"/>
                      <a:pt x="15" y="75"/>
                    </a:cubicBezTo>
                    <a:cubicBezTo>
                      <a:pt x="17" y="76"/>
                      <a:pt x="17" y="76"/>
                      <a:pt x="17" y="76"/>
                    </a:cubicBezTo>
                    <a:cubicBezTo>
                      <a:pt x="30" y="83"/>
                      <a:pt x="39" y="101"/>
                      <a:pt x="39" y="119"/>
                    </a:cubicBezTo>
                    <a:cubicBezTo>
                      <a:pt x="39" y="122"/>
                      <a:pt x="42" y="125"/>
                      <a:pt x="45" y="125"/>
                    </a:cubicBezTo>
                    <a:cubicBezTo>
                      <a:pt x="49" y="125"/>
                      <a:pt x="51" y="122"/>
                      <a:pt x="51" y="119"/>
                    </a:cubicBezTo>
                    <a:close/>
                  </a:path>
                </a:pathLst>
              </a:custGeom>
              <a:solidFill>
                <a:srgbClr val="86B76B"/>
              </a:solidFill>
              <a:ln w="9525">
                <a:noFill/>
                <a:round/>
                <a:headEnd/>
                <a:tailEnd/>
              </a:ln>
            </p:spPr>
            <p:txBody>
              <a:bodyPr/>
              <a:lstStyle/>
              <a:p>
                <a:endParaRPr lang="en-US"/>
              </a:p>
            </p:txBody>
          </p:sp>
          <p:sp>
            <p:nvSpPr>
              <p:cNvPr id="29357" name="Freeform 1528"/>
              <p:cNvSpPr>
                <a:spLocks/>
              </p:cNvSpPr>
              <p:nvPr/>
            </p:nvSpPr>
            <p:spPr bwMode="auto">
              <a:xfrm>
                <a:off x="1636" y="2187"/>
                <a:ext cx="106" cy="258"/>
              </a:xfrm>
              <a:custGeom>
                <a:avLst/>
                <a:gdLst>
                  <a:gd name="T0" fmla="*/ 330924 w 51"/>
                  <a:gd name="T1" fmla="*/ 784932 h 124"/>
                  <a:gd name="T2" fmla="*/ 162350 w 51"/>
                  <a:gd name="T3" fmla="*/ 439060 h 124"/>
                  <a:gd name="T4" fmla="*/ 130835 w 51"/>
                  <a:gd name="T5" fmla="*/ 360374 h 124"/>
                  <a:gd name="T6" fmla="*/ 78112 w 51"/>
                  <a:gd name="T7" fmla="*/ 205420 h 124"/>
                  <a:gd name="T8" fmla="*/ 52983 w 51"/>
                  <a:gd name="T9" fmla="*/ 5917 h 124"/>
                  <a:gd name="T10" fmla="*/ 46283 w 51"/>
                  <a:gd name="T11" fmla="*/ 0 h 124"/>
                  <a:gd name="T12" fmla="*/ 5901 w 51"/>
                  <a:gd name="T13" fmla="*/ 37984 h 124"/>
                  <a:gd name="T14" fmla="*/ 0 w 51"/>
                  <a:gd name="T15" fmla="*/ 336114 h 124"/>
                  <a:gd name="T16" fmla="*/ 25492 w 51"/>
                  <a:gd name="T17" fmla="*/ 347734 h 124"/>
                  <a:gd name="T18" fmla="*/ 90449 w 51"/>
                  <a:gd name="T19" fmla="*/ 445662 h 124"/>
                  <a:gd name="T20" fmla="*/ 96196 w 51"/>
                  <a:gd name="T21" fmla="*/ 494087 h 124"/>
                  <a:gd name="T22" fmla="*/ 110122 w 51"/>
                  <a:gd name="T23" fmla="*/ 500516 h 124"/>
                  <a:gd name="T24" fmla="*/ 252504 w 51"/>
                  <a:gd name="T25" fmla="*/ 784932 h 124"/>
                  <a:gd name="T26" fmla="*/ 293186 w 51"/>
                  <a:gd name="T27" fmla="*/ 816166 h 124"/>
                  <a:gd name="T28" fmla="*/ 330924 w 51"/>
                  <a:gd name="T29" fmla="*/ 784932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7"/>
                    </a:cubicBezTo>
                    <a:cubicBezTo>
                      <a:pt x="25" y="63"/>
                      <a:pt x="24" y="58"/>
                      <a:pt x="20" y="55"/>
                    </a:cubicBezTo>
                    <a:cubicBezTo>
                      <a:pt x="19" y="46"/>
                      <a:pt x="17" y="34"/>
                      <a:pt x="12" y="31"/>
                    </a:cubicBezTo>
                    <a:cubicBezTo>
                      <a:pt x="12" y="27"/>
                      <a:pt x="11" y="2"/>
                      <a:pt x="8" y="1"/>
                    </a:cubicBezTo>
                    <a:cubicBezTo>
                      <a:pt x="8" y="1"/>
                      <a:pt x="8" y="0"/>
                      <a:pt x="7" y="0"/>
                    </a:cubicBezTo>
                    <a:cubicBezTo>
                      <a:pt x="4" y="0"/>
                      <a:pt x="1" y="3"/>
                      <a:pt x="1" y="6"/>
                    </a:cubicBezTo>
                    <a:cubicBezTo>
                      <a:pt x="0" y="51"/>
                      <a:pt x="0" y="51"/>
                      <a:pt x="0" y="51"/>
                    </a:cubicBezTo>
                    <a:cubicBezTo>
                      <a:pt x="4" y="53"/>
                      <a:pt x="4" y="53"/>
                      <a:pt x="4" y="53"/>
                    </a:cubicBezTo>
                    <a:cubicBezTo>
                      <a:pt x="9" y="55"/>
                      <a:pt x="12" y="58"/>
                      <a:pt x="14" y="68"/>
                    </a:cubicBezTo>
                    <a:cubicBezTo>
                      <a:pt x="15" y="75"/>
                      <a:pt x="15" y="75"/>
                      <a:pt x="15" y="75"/>
                    </a:cubicBezTo>
                    <a:cubicBezTo>
                      <a:pt x="17" y="76"/>
                      <a:pt x="17" y="76"/>
                      <a:pt x="17" y="76"/>
                    </a:cubicBezTo>
                    <a:cubicBezTo>
                      <a:pt x="30" y="83"/>
                      <a:pt x="39" y="101"/>
                      <a:pt x="39" y="119"/>
                    </a:cubicBezTo>
                    <a:cubicBezTo>
                      <a:pt x="39" y="122"/>
                      <a:pt x="42" y="124"/>
                      <a:pt x="45" y="124"/>
                    </a:cubicBezTo>
                    <a:cubicBezTo>
                      <a:pt x="49" y="124"/>
                      <a:pt x="51" y="122"/>
                      <a:pt x="51" y="119"/>
                    </a:cubicBezTo>
                    <a:close/>
                  </a:path>
                </a:pathLst>
              </a:custGeom>
              <a:solidFill>
                <a:srgbClr val="87B76C"/>
              </a:solidFill>
              <a:ln w="9525">
                <a:noFill/>
                <a:round/>
                <a:headEnd/>
                <a:tailEnd/>
              </a:ln>
            </p:spPr>
            <p:txBody>
              <a:bodyPr/>
              <a:lstStyle/>
              <a:p>
                <a:endParaRPr lang="en-US"/>
              </a:p>
            </p:txBody>
          </p:sp>
          <p:sp>
            <p:nvSpPr>
              <p:cNvPr id="29358" name="Freeform 1529"/>
              <p:cNvSpPr>
                <a:spLocks/>
              </p:cNvSpPr>
              <p:nvPr/>
            </p:nvSpPr>
            <p:spPr bwMode="auto">
              <a:xfrm>
                <a:off x="1636" y="2187"/>
                <a:ext cx="106" cy="258"/>
              </a:xfrm>
              <a:custGeom>
                <a:avLst/>
                <a:gdLst>
                  <a:gd name="T0" fmla="*/ 330924 w 51"/>
                  <a:gd name="T1" fmla="*/ 784932 h 124"/>
                  <a:gd name="T2" fmla="*/ 162350 w 51"/>
                  <a:gd name="T3" fmla="*/ 439060 h 124"/>
                  <a:gd name="T4" fmla="*/ 130835 w 51"/>
                  <a:gd name="T5" fmla="*/ 369895 h 124"/>
                  <a:gd name="T6" fmla="*/ 78112 w 51"/>
                  <a:gd name="T7" fmla="*/ 205420 h 124"/>
                  <a:gd name="T8" fmla="*/ 52983 w 51"/>
                  <a:gd name="T9" fmla="*/ 5917 h 124"/>
                  <a:gd name="T10" fmla="*/ 46283 w 51"/>
                  <a:gd name="T11" fmla="*/ 0 h 124"/>
                  <a:gd name="T12" fmla="*/ 5901 w 51"/>
                  <a:gd name="T13" fmla="*/ 37984 h 124"/>
                  <a:gd name="T14" fmla="*/ 0 w 51"/>
                  <a:gd name="T15" fmla="*/ 336114 h 124"/>
                  <a:gd name="T16" fmla="*/ 25492 w 51"/>
                  <a:gd name="T17" fmla="*/ 342131 h 124"/>
                  <a:gd name="T18" fmla="*/ 90449 w 51"/>
                  <a:gd name="T19" fmla="*/ 445662 h 124"/>
                  <a:gd name="T20" fmla="*/ 96196 w 51"/>
                  <a:gd name="T21" fmla="*/ 494087 h 124"/>
                  <a:gd name="T22" fmla="*/ 110122 w 51"/>
                  <a:gd name="T23" fmla="*/ 500516 h 124"/>
                  <a:gd name="T24" fmla="*/ 252504 w 51"/>
                  <a:gd name="T25" fmla="*/ 784932 h 124"/>
                  <a:gd name="T26" fmla="*/ 293186 w 51"/>
                  <a:gd name="T27" fmla="*/ 816166 h 124"/>
                  <a:gd name="T28" fmla="*/ 330924 w 51"/>
                  <a:gd name="T29" fmla="*/ 784932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7"/>
                    </a:cubicBezTo>
                    <a:cubicBezTo>
                      <a:pt x="25" y="63"/>
                      <a:pt x="24" y="58"/>
                      <a:pt x="20" y="56"/>
                    </a:cubicBezTo>
                    <a:cubicBezTo>
                      <a:pt x="19" y="46"/>
                      <a:pt x="17" y="34"/>
                      <a:pt x="12" y="31"/>
                    </a:cubicBezTo>
                    <a:cubicBezTo>
                      <a:pt x="12" y="28"/>
                      <a:pt x="11" y="2"/>
                      <a:pt x="8" y="1"/>
                    </a:cubicBezTo>
                    <a:cubicBezTo>
                      <a:pt x="8" y="1"/>
                      <a:pt x="8" y="0"/>
                      <a:pt x="7" y="0"/>
                    </a:cubicBezTo>
                    <a:cubicBezTo>
                      <a:pt x="4" y="0"/>
                      <a:pt x="1" y="3"/>
                      <a:pt x="1" y="6"/>
                    </a:cubicBezTo>
                    <a:cubicBezTo>
                      <a:pt x="0" y="51"/>
                      <a:pt x="0" y="51"/>
                      <a:pt x="0" y="51"/>
                    </a:cubicBezTo>
                    <a:cubicBezTo>
                      <a:pt x="4" y="52"/>
                      <a:pt x="4" y="52"/>
                      <a:pt x="4" y="52"/>
                    </a:cubicBezTo>
                    <a:cubicBezTo>
                      <a:pt x="10" y="55"/>
                      <a:pt x="12" y="58"/>
                      <a:pt x="14" y="68"/>
                    </a:cubicBezTo>
                    <a:cubicBezTo>
                      <a:pt x="15" y="75"/>
                      <a:pt x="15" y="75"/>
                      <a:pt x="15" y="75"/>
                    </a:cubicBezTo>
                    <a:cubicBezTo>
                      <a:pt x="17" y="76"/>
                      <a:pt x="17" y="76"/>
                      <a:pt x="17" y="76"/>
                    </a:cubicBezTo>
                    <a:cubicBezTo>
                      <a:pt x="30" y="83"/>
                      <a:pt x="39" y="101"/>
                      <a:pt x="39" y="119"/>
                    </a:cubicBezTo>
                    <a:cubicBezTo>
                      <a:pt x="39" y="122"/>
                      <a:pt x="42" y="124"/>
                      <a:pt x="45" y="124"/>
                    </a:cubicBezTo>
                    <a:cubicBezTo>
                      <a:pt x="49" y="124"/>
                      <a:pt x="51" y="122"/>
                      <a:pt x="51" y="119"/>
                    </a:cubicBezTo>
                    <a:close/>
                  </a:path>
                </a:pathLst>
              </a:custGeom>
              <a:solidFill>
                <a:srgbClr val="88B86D"/>
              </a:solidFill>
              <a:ln w="9525">
                <a:noFill/>
                <a:round/>
                <a:headEnd/>
                <a:tailEnd/>
              </a:ln>
            </p:spPr>
            <p:txBody>
              <a:bodyPr/>
              <a:lstStyle/>
              <a:p>
                <a:endParaRPr lang="en-US"/>
              </a:p>
            </p:txBody>
          </p:sp>
          <p:sp>
            <p:nvSpPr>
              <p:cNvPr id="29359" name="Freeform 1530"/>
              <p:cNvSpPr>
                <a:spLocks/>
              </p:cNvSpPr>
              <p:nvPr/>
            </p:nvSpPr>
            <p:spPr bwMode="auto">
              <a:xfrm>
                <a:off x="1636" y="2187"/>
                <a:ext cx="106" cy="258"/>
              </a:xfrm>
              <a:custGeom>
                <a:avLst/>
                <a:gdLst>
                  <a:gd name="T0" fmla="*/ 330924 w 51"/>
                  <a:gd name="T1" fmla="*/ 784932 h 124"/>
                  <a:gd name="T2" fmla="*/ 162350 w 51"/>
                  <a:gd name="T3" fmla="*/ 439060 h 124"/>
                  <a:gd name="T4" fmla="*/ 130835 w 51"/>
                  <a:gd name="T5" fmla="*/ 369895 h 124"/>
                  <a:gd name="T6" fmla="*/ 78112 w 51"/>
                  <a:gd name="T7" fmla="*/ 205420 h 124"/>
                  <a:gd name="T8" fmla="*/ 52983 w 51"/>
                  <a:gd name="T9" fmla="*/ 12311 h 124"/>
                  <a:gd name="T10" fmla="*/ 46283 w 51"/>
                  <a:gd name="T11" fmla="*/ 0 h 124"/>
                  <a:gd name="T12" fmla="*/ 5901 w 51"/>
                  <a:gd name="T13" fmla="*/ 37984 h 124"/>
                  <a:gd name="T14" fmla="*/ 0 w 51"/>
                  <a:gd name="T15" fmla="*/ 336114 h 124"/>
                  <a:gd name="T16" fmla="*/ 25492 w 51"/>
                  <a:gd name="T17" fmla="*/ 342131 h 124"/>
                  <a:gd name="T18" fmla="*/ 90449 w 51"/>
                  <a:gd name="T19" fmla="*/ 445662 h 124"/>
                  <a:gd name="T20" fmla="*/ 96196 w 51"/>
                  <a:gd name="T21" fmla="*/ 494087 h 124"/>
                  <a:gd name="T22" fmla="*/ 110122 w 51"/>
                  <a:gd name="T23" fmla="*/ 500516 h 124"/>
                  <a:gd name="T24" fmla="*/ 252504 w 51"/>
                  <a:gd name="T25" fmla="*/ 784932 h 124"/>
                  <a:gd name="T26" fmla="*/ 293186 w 51"/>
                  <a:gd name="T27" fmla="*/ 816166 h 124"/>
                  <a:gd name="T28" fmla="*/ 330924 w 51"/>
                  <a:gd name="T29" fmla="*/ 784932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7"/>
                    </a:cubicBezTo>
                    <a:cubicBezTo>
                      <a:pt x="25" y="63"/>
                      <a:pt x="24" y="58"/>
                      <a:pt x="20" y="56"/>
                    </a:cubicBezTo>
                    <a:cubicBezTo>
                      <a:pt x="19" y="46"/>
                      <a:pt x="17" y="34"/>
                      <a:pt x="12" y="31"/>
                    </a:cubicBezTo>
                    <a:cubicBezTo>
                      <a:pt x="12" y="28"/>
                      <a:pt x="11" y="2"/>
                      <a:pt x="8" y="2"/>
                    </a:cubicBezTo>
                    <a:cubicBezTo>
                      <a:pt x="8" y="1"/>
                      <a:pt x="8" y="0"/>
                      <a:pt x="7" y="0"/>
                    </a:cubicBezTo>
                    <a:cubicBezTo>
                      <a:pt x="4" y="0"/>
                      <a:pt x="1" y="3"/>
                      <a:pt x="1" y="6"/>
                    </a:cubicBezTo>
                    <a:cubicBezTo>
                      <a:pt x="0" y="51"/>
                      <a:pt x="0" y="51"/>
                      <a:pt x="0" y="51"/>
                    </a:cubicBezTo>
                    <a:cubicBezTo>
                      <a:pt x="4" y="52"/>
                      <a:pt x="4" y="52"/>
                      <a:pt x="4" y="52"/>
                    </a:cubicBezTo>
                    <a:cubicBezTo>
                      <a:pt x="10" y="55"/>
                      <a:pt x="12" y="58"/>
                      <a:pt x="14" y="68"/>
                    </a:cubicBezTo>
                    <a:cubicBezTo>
                      <a:pt x="15" y="75"/>
                      <a:pt x="15" y="75"/>
                      <a:pt x="15" y="75"/>
                    </a:cubicBezTo>
                    <a:cubicBezTo>
                      <a:pt x="17" y="76"/>
                      <a:pt x="17" y="76"/>
                      <a:pt x="17" y="76"/>
                    </a:cubicBezTo>
                    <a:cubicBezTo>
                      <a:pt x="30" y="83"/>
                      <a:pt x="39" y="101"/>
                      <a:pt x="39" y="119"/>
                    </a:cubicBezTo>
                    <a:cubicBezTo>
                      <a:pt x="40" y="122"/>
                      <a:pt x="42" y="124"/>
                      <a:pt x="45" y="124"/>
                    </a:cubicBezTo>
                    <a:cubicBezTo>
                      <a:pt x="49" y="124"/>
                      <a:pt x="51" y="122"/>
                      <a:pt x="51" y="119"/>
                    </a:cubicBezTo>
                    <a:close/>
                  </a:path>
                </a:pathLst>
              </a:custGeom>
              <a:solidFill>
                <a:srgbClr val="89B86D"/>
              </a:solidFill>
              <a:ln w="9525">
                <a:noFill/>
                <a:round/>
                <a:headEnd/>
                <a:tailEnd/>
              </a:ln>
            </p:spPr>
            <p:txBody>
              <a:bodyPr/>
              <a:lstStyle/>
              <a:p>
                <a:endParaRPr lang="en-US"/>
              </a:p>
            </p:txBody>
          </p:sp>
          <p:sp>
            <p:nvSpPr>
              <p:cNvPr id="29360" name="Freeform 1531"/>
              <p:cNvSpPr>
                <a:spLocks/>
              </p:cNvSpPr>
              <p:nvPr/>
            </p:nvSpPr>
            <p:spPr bwMode="auto">
              <a:xfrm>
                <a:off x="1636" y="2187"/>
                <a:ext cx="106" cy="258"/>
              </a:xfrm>
              <a:custGeom>
                <a:avLst/>
                <a:gdLst>
                  <a:gd name="T0" fmla="*/ 330924 w 51"/>
                  <a:gd name="T1" fmla="*/ 784932 h 124"/>
                  <a:gd name="T2" fmla="*/ 162350 w 51"/>
                  <a:gd name="T3" fmla="*/ 439060 h 124"/>
                  <a:gd name="T4" fmla="*/ 130835 w 51"/>
                  <a:gd name="T5" fmla="*/ 369895 h 124"/>
                  <a:gd name="T6" fmla="*/ 78112 w 51"/>
                  <a:gd name="T7" fmla="*/ 211021 h 124"/>
                  <a:gd name="T8" fmla="*/ 52983 w 51"/>
                  <a:gd name="T9" fmla="*/ 12311 h 124"/>
                  <a:gd name="T10" fmla="*/ 46283 w 51"/>
                  <a:gd name="T11" fmla="*/ 0 h 124"/>
                  <a:gd name="T12" fmla="*/ 5901 w 51"/>
                  <a:gd name="T13" fmla="*/ 37984 h 124"/>
                  <a:gd name="T14" fmla="*/ 0 w 51"/>
                  <a:gd name="T15" fmla="*/ 336114 h 124"/>
                  <a:gd name="T16" fmla="*/ 25492 w 51"/>
                  <a:gd name="T17" fmla="*/ 342131 h 124"/>
                  <a:gd name="T18" fmla="*/ 90449 w 51"/>
                  <a:gd name="T19" fmla="*/ 445662 h 124"/>
                  <a:gd name="T20" fmla="*/ 96196 w 51"/>
                  <a:gd name="T21" fmla="*/ 494087 h 124"/>
                  <a:gd name="T22" fmla="*/ 110122 w 51"/>
                  <a:gd name="T23" fmla="*/ 500516 h 124"/>
                  <a:gd name="T24" fmla="*/ 260531 w 51"/>
                  <a:gd name="T25" fmla="*/ 784932 h 124"/>
                  <a:gd name="T26" fmla="*/ 293186 w 51"/>
                  <a:gd name="T27" fmla="*/ 816166 h 124"/>
                  <a:gd name="T28" fmla="*/ 330924 w 51"/>
                  <a:gd name="T29" fmla="*/ 784932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7"/>
                    </a:cubicBezTo>
                    <a:cubicBezTo>
                      <a:pt x="25" y="63"/>
                      <a:pt x="24" y="58"/>
                      <a:pt x="20" y="56"/>
                    </a:cubicBezTo>
                    <a:cubicBezTo>
                      <a:pt x="19" y="46"/>
                      <a:pt x="17" y="34"/>
                      <a:pt x="12" y="32"/>
                    </a:cubicBezTo>
                    <a:cubicBezTo>
                      <a:pt x="12" y="28"/>
                      <a:pt x="11" y="2"/>
                      <a:pt x="8" y="2"/>
                    </a:cubicBezTo>
                    <a:cubicBezTo>
                      <a:pt x="8" y="1"/>
                      <a:pt x="8" y="0"/>
                      <a:pt x="7" y="0"/>
                    </a:cubicBezTo>
                    <a:cubicBezTo>
                      <a:pt x="4" y="0"/>
                      <a:pt x="1" y="3"/>
                      <a:pt x="1" y="6"/>
                    </a:cubicBezTo>
                    <a:cubicBezTo>
                      <a:pt x="0" y="51"/>
                      <a:pt x="0" y="51"/>
                      <a:pt x="0" y="51"/>
                    </a:cubicBezTo>
                    <a:cubicBezTo>
                      <a:pt x="4" y="52"/>
                      <a:pt x="4" y="52"/>
                      <a:pt x="4" y="52"/>
                    </a:cubicBezTo>
                    <a:cubicBezTo>
                      <a:pt x="10" y="55"/>
                      <a:pt x="12" y="58"/>
                      <a:pt x="14" y="68"/>
                    </a:cubicBezTo>
                    <a:cubicBezTo>
                      <a:pt x="15" y="75"/>
                      <a:pt x="15" y="75"/>
                      <a:pt x="15" y="75"/>
                    </a:cubicBezTo>
                    <a:cubicBezTo>
                      <a:pt x="17" y="76"/>
                      <a:pt x="17" y="76"/>
                      <a:pt x="17" y="76"/>
                    </a:cubicBezTo>
                    <a:cubicBezTo>
                      <a:pt x="30" y="83"/>
                      <a:pt x="39" y="101"/>
                      <a:pt x="40" y="119"/>
                    </a:cubicBezTo>
                    <a:cubicBezTo>
                      <a:pt x="40" y="122"/>
                      <a:pt x="42" y="124"/>
                      <a:pt x="45" y="124"/>
                    </a:cubicBezTo>
                    <a:cubicBezTo>
                      <a:pt x="49" y="124"/>
                      <a:pt x="51" y="122"/>
                      <a:pt x="51" y="119"/>
                    </a:cubicBezTo>
                    <a:close/>
                  </a:path>
                </a:pathLst>
              </a:custGeom>
              <a:solidFill>
                <a:srgbClr val="8AB96E"/>
              </a:solidFill>
              <a:ln w="9525">
                <a:noFill/>
                <a:round/>
                <a:headEnd/>
                <a:tailEnd/>
              </a:ln>
            </p:spPr>
            <p:txBody>
              <a:bodyPr/>
              <a:lstStyle/>
              <a:p>
                <a:endParaRPr lang="en-US"/>
              </a:p>
            </p:txBody>
          </p:sp>
          <p:sp>
            <p:nvSpPr>
              <p:cNvPr id="29361" name="Freeform 1532"/>
              <p:cNvSpPr>
                <a:spLocks/>
              </p:cNvSpPr>
              <p:nvPr/>
            </p:nvSpPr>
            <p:spPr bwMode="auto">
              <a:xfrm>
                <a:off x="1636" y="2187"/>
                <a:ext cx="106" cy="258"/>
              </a:xfrm>
              <a:custGeom>
                <a:avLst/>
                <a:gdLst>
                  <a:gd name="T0" fmla="*/ 330924 w 51"/>
                  <a:gd name="T1" fmla="*/ 784932 h 124"/>
                  <a:gd name="T2" fmla="*/ 162350 w 51"/>
                  <a:gd name="T3" fmla="*/ 439060 h 124"/>
                  <a:gd name="T4" fmla="*/ 130835 w 51"/>
                  <a:gd name="T5" fmla="*/ 369895 h 124"/>
                  <a:gd name="T6" fmla="*/ 78112 w 51"/>
                  <a:gd name="T7" fmla="*/ 211021 h 124"/>
                  <a:gd name="T8" fmla="*/ 52983 w 51"/>
                  <a:gd name="T9" fmla="*/ 12311 h 124"/>
                  <a:gd name="T10" fmla="*/ 46283 w 51"/>
                  <a:gd name="T11" fmla="*/ 0 h 124"/>
                  <a:gd name="T12" fmla="*/ 5901 w 51"/>
                  <a:gd name="T13" fmla="*/ 37984 h 124"/>
                  <a:gd name="T14" fmla="*/ 0 w 51"/>
                  <a:gd name="T15" fmla="*/ 336114 h 124"/>
                  <a:gd name="T16" fmla="*/ 25492 w 51"/>
                  <a:gd name="T17" fmla="*/ 342131 h 124"/>
                  <a:gd name="T18" fmla="*/ 90449 w 51"/>
                  <a:gd name="T19" fmla="*/ 445662 h 124"/>
                  <a:gd name="T20" fmla="*/ 96196 w 51"/>
                  <a:gd name="T21" fmla="*/ 494087 h 124"/>
                  <a:gd name="T22" fmla="*/ 110122 w 51"/>
                  <a:gd name="T23" fmla="*/ 500516 h 124"/>
                  <a:gd name="T24" fmla="*/ 260531 w 51"/>
                  <a:gd name="T25" fmla="*/ 784932 h 124"/>
                  <a:gd name="T26" fmla="*/ 293186 w 51"/>
                  <a:gd name="T27" fmla="*/ 816166 h 124"/>
                  <a:gd name="T28" fmla="*/ 330924 w 51"/>
                  <a:gd name="T29" fmla="*/ 784932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7"/>
                    </a:cubicBezTo>
                    <a:cubicBezTo>
                      <a:pt x="24" y="63"/>
                      <a:pt x="23" y="59"/>
                      <a:pt x="20" y="56"/>
                    </a:cubicBezTo>
                    <a:cubicBezTo>
                      <a:pt x="19" y="46"/>
                      <a:pt x="17" y="34"/>
                      <a:pt x="12" y="32"/>
                    </a:cubicBezTo>
                    <a:cubicBezTo>
                      <a:pt x="12" y="28"/>
                      <a:pt x="11" y="2"/>
                      <a:pt x="8" y="2"/>
                    </a:cubicBezTo>
                    <a:cubicBezTo>
                      <a:pt x="8" y="1"/>
                      <a:pt x="8" y="0"/>
                      <a:pt x="7" y="0"/>
                    </a:cubicBezTo>
                    <a:cubicBezTo>
                      <a:pt x="4" y="0"/>
                      <a:pt x="1" y="3"/>
                      <a:pt x="1" y="6"/>
                    </a:cubicBezTo>
                    <a:cubicBezTo>
                      <a:pt x="0" y="51"/>
                      <a:pt x="0" y="51"/>
                      <a:pt x="0" y="51"/>
                    </a:cubicBezTo>
                    <a:cubicBezTo>
                      <a:pt x="4" y="52"/>
                      <a:pt x="4" y="52"/>
                      <a:pt x="4" y="52"/>
                    </a:cubicBezTo>
                    <a:cubicBezTo>
                      <a:pt x="10" y="55"/>
                      <a:pt x="12" y="58"/>
                      <a:pt x="14" y="68"/>
                    </a:cubicBezTo>
                    <a:cubicBezTo>
                      <a:pt x="15" y="75"/>
                      <a:pt x="15" y="75"/>
                      <a:pt x="15" y="75"/>
                    </a:cubicBezTo>
                    <a:cubicBezTo>
                      <a:pt x="17" y="76"/>
                      <a:pt x="17" y="76"/>
                      <a:pt x="17" y="76"/>
                    </a:cubicBezTo>
                    <a:cubicBezTo>
                      <a:pt x="30" y="83"/>
                      <a:pt x="40" y="101"/>
                      <a:pt x="40" y="119"/>
                    </a:cubicBezTo>
                    <a:cubicBezTo>
                      <a:pt x="40" y="122"/>
                      <a:pt x="42" y="124"/>
                      <a:pt x="45" y="124"/>
                    </a:cubicBezTo>
                    <a:cubicBezTo>
                      <a:pt x="48" y="124"/>
                      <a:pt x="51" y="122"/>
                      <a:pt x="51" y="119"/>
                    </a:cubicBezTo>
                    <a:close/>
                  </a:path>
                </a:pathLst>
              </a:custGeom>
              <a:solidFill>
                <a:srgbClr val="8AB96F"/>
              </a:solidFill>
              <a:ln w="9525">
                <a:noFill/>
                <a:round/>
                <a:headEnd/>
                <a:tailEnd/>
              </a:ln>
            </p:spPr>
            <p:txBody>
              <a:bodyPr/>
              <a:lstStyle/>
              <a:p>
                <a:endParaRPr lang="en-US"/>
              </a:p>
            </p:txBody>
          </p:sp>
          <p:sp>
            <p:nvSpPr>
              <p:cNvPr id="29362" name="Freeform 1533"/>
              <p:cNvSpPr>
                <a:spLocks/>
              </p:cNvSpPr>
              <p:nvPr/>
            </p:nvSpPr>
            <p:spPr bwMode="auto">
              <a:xfrm>
                <a:off x="1636" y="2187"/>
                <a:ext cx="106" cy="258"/>
              </a:xfrm>
              <a:custGeom>
                <a:avLst/>
                <a:gdLst>
                  <a:gd name="T0" fmla="*/ 330924 w 51"/>
                  <a:gd name="T1" fmla="*/ 784932 h 124"/>
                  <a:gd name="T2" fmla="*/ 162350 w 51"/>
                  <a:gd name="T3" fmla="*/ 439060 h 124"/>
                  <a:gd name="T4" fmla="*/ 130835 w 51"/>
                  <a:gd name="T5" fmla="*/ 369895 h 124"/>
                  <a:gd name="T6" fmla="*/ 78112 w 51"/>
                  <a:gd name="T7" fmla="*/ 211021 h 124"/>
                  <a:gd name="T8" fmla="*/ 52983 w 51"/>
                  <a:gd name="T9" fmla="*/ 12311 h 124"/>
                  <a:gd name="T10" fmla="*/ 46283 w 51"/>
                  <a:gd name="T11" fmla="*/ 0 h 124"/>
                  <a:gd name="T12" fmla="*/ 5901 w 51"/>
                  <a:gd name="T13" fmla="*/ 37984 h 124"/>
                  <a:gd name="T14" fmla="*/ 0 w 51"/>
                  <a:gd name="T15" fmla="*/ 336114 h 124"/>
                  <a:gd name="T16" fmla="*/ 25492 w 51"/>
                  <a:gd name="T17" fmla="*/ 342131 h 124"/>
                  <a:gd name="T18" fmla="*/ 90449 w 51"/>
                  <a:gd name="T19" fmla="*/ 445662 h 124"/>
                  <a:gd name="T20" fmla="*/ 96196 w 51"/>
                  <a:gd name="T21" fmla="*/ 486871 h 124"/>
                  <a:gd name="T22" fmla="*/ 110122 w 51"/>
                  <a:gd name="T23" fmla="*/ 500516 h 124"/>
                  <a:gd name="T24" fmla="*/ 260531 w 51"/>
                  <a:gd name="T25" fmla="*/ 784932 h 124"/>
                  <a:gd name="T26" fmla="*/ 293186 w 51"/>
                  <a:gd name="T27" fmla="*/ 816166 h 124"/>
                  <a:gd name="T28" fmla="*/ 330924 w 51"/>
                  <a:gd name="T29" fmla="*/ 784932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7"/>
                    </a:cubicBezTo>
                    <a:cubicBezTo>
                      <a:pt x="24" y="63"/>
                      <a:pt x="23" y="59"/>
                      <a:pt x="20" y="56"/>
                    </a:cubicBezTo>
                    <a:cubicBezTo>
                      <a:pt x="19" y="47"/>
                      <a:pt x="17" y="35"/>
                      <a:pt x="12" y="32"/>
                    </a:cubicBezTo>
                    <a:cubicBezTo>
                      <a:pt x="12" y="28"/>
                      <a:pt x="11" y="2"/>
                      <a:pt x="8" y="2"/>
                    </a:cubicBezTo>
                    <a:cubicBezTo>
                      <a:pt x="8" y="1"/>
                      <a:pt x="8" y="0"/>
                      <a:pt x="7" y="0"/>
                    </a:cubicBezTo>
                    <a:cubicBezTo>
                      <a:pt x="4" y="0"/>
                      <a:pt x="1" y="3"/>
                      <a:pt x="1" y="6"/>
                    </a:cubicBezTo>
                    <a:cubicBezTo>
                      <a:pt x="0" y="51"/>
                      <a:pt x="0" y="51"/>
                      <a:pt x="0" y="51"/>
                    </a:cubicBezTo>
                    <a:cubicBezTo>
                      <a:pt x="4" y="52"/>
                      <a:pt x="4" y="52"/>
                      <a:pt x="4" y="52"/>
                    </a:cubicBezTo>
                    <a:cubicBezTo>
                      <a:pt x="10" y="55"/>
                      <a:pt x="12" y="58"/>
                      <a:pt x="14" y="68"/>
                    </a:cubicBezTo>
                    <a:cubicBezTo>
                      <a:pt x="15" y="74"/>
                      <a:pt x="15" y="74"/>
                      <a:pt x="15" y="74"/>
                    </a:cubicBezTo>
                    <a:cubicBezTo>
                      <a:pt x="17" y="76"/>
                      <a:pt x="17" y="76"/>
                      <a:pt x="17" y="76"/>
                    </a:cubicBezTo>
                    <a:cubicBezTo>
                      <a:pt x="30" y="83"/>
                      <a:pt x="40" y="101"/>
                      <a:pt x="40" y="119"/>
                    </a:cubicBezTo>
                    <a:cubicBezTo>
                      <a:pt x="40" y="122"/>
                      <a:pt x="42" y="124"/>
                      <a:pt x="45" y="124"/>
                    </a:cubicBezTo>
                    <a:cubicBezTo>
                      <a:pt x="48" y="124"/>
                      <a:pt x="51" y="122"/>
                      <a:pt x="51" y="119"/>
                    </a:cubicBezTo>
                    <a:close/>
                  </a:path>
                </a:pathLst>
              </a:custGeom>
              <a:solidFill>
                <a:srgbClr val="8BBA70"/>
              </a:solidFill>
              <a:ln w="9525">
                <a:noFill/>
                <a:round/>
                <a:headEnd/>
                <a:tailEnd/>
              </a:ln>
            </p:spPr>
            <p:txBody>
              <a:bodyPr/>
              <a:lstStyle/>
              <a:p>
                <a:endParaRPr lang="en-US"/>
              </a:p>
            </p:txBody>
          </p:sp>
          <p:sp>
            <p:nvSpPr>
              <p:cNvPr id="29363" name="Freeform 1534"/>
              <p:cNvSpPr>
                <a:spLocks/>
              </p:cNvSpPr>
              <p:nvPr/>
            </p:nvSpPr>
            <p:spPr bwMode="auto">
              <a:xfrm>
                <a:off x="1636" y="2187"/>
                <a:ext cx="106" cy="258"/>
              </a:xfrm>
              <a:custGeom>
                <a:avLst/>
                <a:gdLst>
                  <a:gd name="T0" fmla="*/ 330924 w 51"/>
                  <a:gd name="T1" fmla="*/ 784932 h 124"/>
                  <a:gd name="T2" fmla="*/ 162350 w 51"/>
                  <a:gd name="T3" fmla="*/ 445662 h 124"/>
                  <a:gd name="T4" fmla="*/ 130835 w 51"/>
                  <a:gd name="T5" fmla="*/ 369895 h 124"/>
                  <a:gd name="T6" fmla="*/ 78112 w 51"/>
                  <a:gd name="T7" fmla="*/ 211021 h 124"/>
                  <a:gd name="T8" fmla="*/ 52983 w 51"/>
                  <a:gd name="T9" fmla="*/ 12311 h 124"/>
                  <a:gd name="T10" fmla="*/ 46283 w 51"/>
                  <a:gd name="T11" fmla="*/ 5917 h 124"/>
                  <a:gd name="T12" fmla="*/ 5901 w 51"/>
                  <a:gd name="T13" fmla="*/ 37984 h 124"/>
                  <a:gd name="T14" fmla="*/ 0 w 51"/>
                  <a:gd name="T15" fmla="*/ 336114 h 124"/>
                  <a:gd name="T16" fmla="*/ 25492 w 51"/>
                  <a:gd name="T17" fmla="*/ 342131 h 124"/>
                  <a:gd name="T18" fmla="*/ 90449 w 51"/>
                  <a:gd name="T19" fmla="*/ 445662 h 124"/>
                  <a:gd name="T20" fmla="*/ 96196 w 51"/>
                  <a:gd name="T21" fmla="*/ 486871 h 124"/>
                  <a:gd name="T22" fmla="*/ 110122 w 51"/>
                  <a:gd name="T23" fmla="*/ 500516 h 124"/>
                  <a:gd name="T24" fmla="*/ 260531 w 51"/>
                  <a:gd name="T25" fmla="*/ 784932 h 124"/>
                  <a:gd name="T26" fmla="*/ 293186 w 51"/>
                  <a:gd name="T27" fmla="*/ 816166 h 124"/>
                  <a:gd name="T28" fmla="*/ 330924 w 51"/>
                  <a:gd name="T29" fmla="*/ 784932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8"/>
                    </a:cubicBezTo>
                    <a:cubicBezTo>
                      <a:pt x="24" y="64"/>
                      <a:pt x="23" y="59"/>
                      <a:pt x="20" y="56"/>
                    </a:cubicBezTo>
                    <a:cubicBezTo>
                      <a:pt x="19" y="47"/>
                      <a:pt x="17" y="35"/>
                      <a:pt x="12" y="32"/>
                    </a:cubicBezTo>
                    <a:cubicBezTo>
                      <a:pt x="12" y="29"/>
                      <a:pt x="11" y="2"/>
                      <a:pt x="8" y="2"/>
                    </a:cubicBezTo>
                    <a:cubicBezTo>
                      <a:pt x="8" y="1"/>
                      <a:pt x="8" y="1"/>
                      <a:pt x="7" y="1"/>
                    </a:cubicBezTo>
                    <a:cubicBezTo>
                      <a:pt x="5" y="0"/>
                      <a:pt x="1" y="3"/>
                      <a:pt x="1" y="6"/>
                    </a:cubicBezTo>
                    <a:cubicBezTo>
                      <a:pt x="0" y="51"/>
                      <a:pt x="0" y="51"/>
                      <a:pt x="0" y="51"/>
                    </a:cubicBezTo>
                    <a:cubicBezTo>
                      <a:pt x="4" y="52"/>
                      <a:pt x="4" y="52"/>
                      <a:pt x="4" y="52"/>
                    </a:cubicBezTo>
                    <a:cubicBezTo>
                      <a:pt x="10" y="55"/>
                      <a:pt x="12" y="58"/>
                      <a:pt x="14" y="68"/>
                    </a:cubicBezTo>
                    <a:cubicBezTo>
                      <a:pt x="15" y="74"/>
                      <a:pt x="15" y="74"/>
                      <a:pt x="15" y="74"/>
                    </a:cubicBezTo>
                    <a:cubicBezTo>
                      <a:pt x="17" y="76"/>
                      <a:pt x="17" y="76"/>
                      <a:pt x="17" y="76"/>
                    </a:cubicBezTo>
                    <a:cubicBezTo>
                      <a:pt x="30" y="83"/>
                      <a:pt x="40" y="101"/>
                      <a:pt x="40" y="119"/>
                    </a:cubicBezTo>
                    <a:cubicBezTo>
                      <a:pt x="40" y="122"/>
                      <a:pt x="42" y="124"/>
                      <a:pt x="45" y="124"/>
                    </a:cubicBezTo>
                    <a:cubicBezTo>
                      <a:pt x="48" y="124"/>
                      <a:pt x="51" y="122"/>
                      <a:pt x="51" y="119"/>
                    </a:cubicBezTo>
                    <a:close/>
                  </a:path>
                </a:pathLst>
              </a:custGeom>
              <a:solidFill>
                <a:srgbClr val="8CBA71"/>
              </a:solidFill>
              <a:ln w="9525">
                <a:noFill/>
                <a:round/>
                <a:headEnd/>
                <a:tailEnd/>
              </a:ln>
            </p:spPr>
            <p:txBody>
              <a:bodyPr/>
              <a:lstStyle/>
              <a:p>
                <a:endParaRPr lang="en-US"/>
              </a:p>
            </p:txBody>
          </p:sp>
          <p:sp>
            <p:nvSpPr>
              <p:cNvPr id="29364" name="Freeform 1535"/>
              <p:cNvSpPr>
                <a:spLocks/>
              </p:cNvSpPr>
              <p:nvPr/>
            </p:nvSpPr>
            <p:spPr bwMode="auto">
              <a:xfrm>
                <a:off x="1636" y="2187"/>
                <a:ext cx="106" cy="258"/>
              </a:xfrm>
              <a:custGeom>
                <a:avLst/>
                <a:gdLst>
                  <a:gd name="T0" fmla="*/ 330924 w 51"/>
                  <a:gd name="T1" fmla="*/ 784932 h 124"/>
                  <a:gd name="T2" fmla="*/ 162350 w 51"/>
                  <a:gd name="T3" fmla="*/ 445662 h 124"/>
                  <a:gd name="T4" fmla="*/ 130835 w 51"/>
                  <a:gd name="T5" fmla="*/ 369895 h 124"/>
                  <a:gd name="T6" fmla="*/ 72367 w 51"/>
                  <a:gd name="T7" fmla="*/ 211021 h 124"/>
                  <a:gd name="T8" fmla="*/ 52983 w 51"/>
                  <a:gd name="T9" fmla="*/ 12311 h 124"/>
                  <a:gd name="T10" fmla="*/ 46283 w 51"/>
                  <a:gd name="T11" fmla="*/ 5917 h 124"/>
                  <a:gd name="T12" fmla="*/ 5901 w 51"/>
                  <a:gd name="T13" fmla="*/ 37984 h 124"/>
                  <a:gd name="T14" fmla="*/ 0 w 51"/>
                  <a:gd name="T15" fmla="*/ 336114 h 124"/>
                  <a:gd name="T16" fmla="*/ 25492 w 51"/>
                  <a:gd name="T17" fmla="*/ 342131 h 124"/>
                  <a:gd name="T18" fmla="*/ 90449 w 51"/>
                  <a:gd name="T19" fmla="*/ 445662 h 124"/>
                  <a:gd name="T20" fmla="*/ 96196 w 51"/>
                  <a:gd name="T21" fmla="*/ 486871 h 124"/>
                  <a:gd name="T22" fmla="*/ 110122 w 51"/>
                  <a:gd name="T23" fmla="*/ 500516 h 124"/>
                  <a:gd name="T24" fmla="*/ 260531 w 51"/>
                  <a:gd name="T25" fmla="*/ 784932 h 124"/>
                  <a:gd name="T26" fmla="*/ 293186 w 51"/>
                  <a:gd name="T27" fmla="*/ 816166 h 124"/>
                  <a:gd name="T28" fmla="*/ 330924 w 51"/>
                  <a:gd name="T29" fmla="*/ 784932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8"/>
                    </a:cubicBezTo>
                    <a:cubicBezTo>
                      <a:pt x="24" y="64"/>
                      <a:pt x="23" y="59"/>
                      <a:pt x="20" y="56"/>
                    </a:cubicBezTo>
                    <a:cubicBezTo>
                      <a:pt x="19" y="47"/>
                      <a:pt x="17" y="35"/>
                      <a:pt x="11" y="32"/>
                    </a:cubicBezTo>
                    <a:cubicBezTo>
                      <a:pt x="11" y="29"/>
                      <a:pt x="11" y="2"/>
                      <a:pt x="8" y="2"/>
                    </a:cubicBezTo>
                    <a:cubicBezTo>
                      <a:pt x="8" y="1"/>
                      <a:pt x="8" y="1"/>
                      <a:pt x="7" y="1"/>
                    </a:cubicBezTo>
                    <a:cubicBezTo>
                      <a:pt x="5" y="0"/>
                      <a:pt x="1" y="3"/>
                      <a:pt x="1" y="6"/>
                    </a:cubicBezTo>
                    <a:cubicBezTo>
                      <a:pt x="0" y="51"/>
                      <a:pt x="0" y="51"/>
                      <a:pt x="0" y="51"/>
                    </a:cubicBezTo>
                    <a:cubicBezTo>
                      <a:pt x="4" y="52"/>
                      <a:pt x="4" y="52"/>
                      <a:pt x="4" y="52"/>
                    </a:cubicBezTo>
                    <a:cubicBezTo>
                      <a:pt x="10" y="55"/>
                      <a:pt x="12" y="58"/>
                      <a:pt x="14" y="68"/>
                    </a:cubicBezTo>
                    <a:cubicBezTo>
                      <a:pt x="15" y="74"/>
                      <a:pt x="15" y="74"/>
                      <a:pt x="15" y="74"/>
                    </a:cubicBezTo>
                    <a:cubicBezTo>
                      <a:pt x="17" y="76"/>
                      <a:pt x="17" y="76"/>
                      <a:pt x="17" y="76"/>
                    </a:cubicBezTo>
                    <a:cubicBezTo>
                      <a:pt x="30" y="83"/>
                      <a:pt x="40" y="101"/>
                      <a:pt x="40" y="119"/>
                    </a:cubicBezTo>
                    <a:cubicBezTo>
                      <a:pt x="40" y="122"/>
                      <a:pt x="42" y="124"/>
                      <a:pt x="45" y="124"/>
                    </a:cubicBezTo>
                    <a:cubicBezTo>
                      <a:pt x="48" y="124"/>
                      <a:pt x="51" y="122"/>
                      <a:pt x="51" y="119"/>
                    </a:cubicBezTo>
                    <a:close/>
                  </a:path>
                </a:pathLst>
              </a:custGeom>
              <a:solidFill>
                <a:srgbClr val="8DBB71"/>
              </a:solidFill>
              <a:ln w="9525">
                <a:noFill/>
                <a:round/>
                <a:headEnd/>
                <a:tailEnd/>
              </a:ln>
            </p:spPr>
            <p:txBody>
              <a:bodyPr/>
              <a:lstStyle/>
              <a:p>
                <a:endParaRPr lang="en-US"/>
              </a:p>
            </p:txBody>
          </p:sp>
          <p:sp>
            <p:nvSpPr>
              <p:cNvPr id="29365" name="Freeform 1536"/>
              <p:cNvSpPr>
                <a:spLocks/>
              </p:cNvSpPr>
              <p:nvPr/>
            </p:nvSpPr>
            <p:spPr bwMode="auto">
              <a:xfrm>
                <a:off x="1636" y="2189"/>
                <a:ext cx="106" cy="256"/>
              </a:xfrm>
              <a:custGeom>
                <a:avLst/>
                <a:gdLst>
                  <a:gd name="T0" fmla="*/ 330924 w 51"/>
                  <a:gd name="T1" fmla="*/ 781212 h 123"/>
                  <a:gd name="T2" fmla="*/ 162350 w 51"/>
                  <a:gd name="T3" fmla="*/ 440576 h 123"/>
                  <a:gd name="T4" fmla="*/ 130835 w 51"/>
                  <a:gd name="T5" fmla="*/ 372199 h 123"/>
                  <a:gd name="T6" fmla="*/ 72367 w 51"/>
                  <a:gd name="T7" fmla="*/ 211683 h 123"/>
                  <a:gd name="T8" fmla="*/ 52983 w 51"/>
                  <a:gd name="T9" fmla="*/ 5930 h 123"/>
                  <a:gd name="T10" fmla="*/ 46283 w 51"/>
                  <a:gd name="T11" fmla="*/ 0 h 123"/>
                  <a:gd name="T12" fmla="*/ 5901 w 51"/>
                  <a:gd name="T13" fmla="*/ 32333 h 123"/>
                  <a:gd name="T14" fmla="*/ 0 w 51"/>
                  <a:gd name="T15" fmla="*/ 329940 h 123"/>
                  <a:gd name="T16" fmla="*/ 25492 w 51"/>
                  <a:gd name="T17" fmla="*/ 337011 h 123"/>
                  <a:gd name="T18" fmla="*/ 90449 w 51"/>
                  <a:gd name="T19" fmla="*/ 440576 h 123"/>
                  <a:gd name="T20" fmla="*/ 96196 w 51"/>
                  <a:gd name="T21" fmla="*/ 482004 h 123"/>
                  <a:gd name="T22" fmla="*/ 110122 w 51"/>
                  <a:gd name="T23" fmla="*/ 495331 h 123"/>
                  <a:gd name="T24" fmla="*/ 260531 w 51"/>
                  <a:gd name="T25" fmla="*/ 781212 h 123"/>
                  <a:gd name="T26" fmla="*/ 293186 w 51"/>
                  <a:gd name="T27" fmla="*/ 812765 h 123"/>
                  <a:gd name="T28" fmla="*/ 330924 w 51"/>
                  <a:gd name="T29" fmla="*/ 781212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3"/>
                  <a:gd name="T47" fmla="*/ 51 w 51"/>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3">
                    <a:moveTo>
                      <a:pt x="51" y="118"/>
                    </a:moveTo>
                    <a:cubicBezTo>
                      <a:pt x="51" y="97"/>
                      <a:pt x="40" y="76"/>
                      <a:pt x="25" y="67"/>
                    </a:cubicBezTo>
                    <a:cubicBezTo>
                      <a:pt x="24" y="63"/>
                      <a:pt x="23" y="58"/>
                      <a:pt x="20" y="56"/>
                    </a:cubicBezTo>
                    <a:cubicBezTo>
                      <a:pt x="19" y="46"/>
                      <a:pt x="17" y="34"/>
                      <a:pt x="11" y="32"/>
                    </a:cubicBezTo>
                    <a:cubicBezTo>
                      <a:pt x="11" y="28"/>
                      <a:pt x="11" y="1"/>
                      <a:pt x="8" y="1"/>
                    </a:cubicBezTo>
                    <a:cubicBezTo>
                      <a:pt x="8" y="0"/>
                      <a:pt x="8" y="0"/>
                      <a:pt x="7" y="0"/>
                    </a:cubicBezTo>
                    <a:cubicBezTo>
                      <a:pt x="5" y="0"/>
                      <a:pt x="1" y="2"/>
                      <a:pt x="1" y="5"/>
                    </a:cubicBezTo>
                    <a:cubicBezTo>
                      <a:pt x="0" y="50"/>
                      <a:pt x="0" y="50"/>
                      <a:pt x="0" y="50"/>
                    </a:cubicBezTo>
                    <a:cubicBezTo>
                      <a:pt x="4" y="51"/>
                      <a:pt x="4" y="51"/>
                      <a:pt x="4" y="51"/>
                    </a:cubicBezTo>
                    <a:cubicBezTo>
                      <a:pt x="10" y="54"/>
                      <a:pt x="12" y="57"/>
                      <a:pt x="14" y="67"/>
                    </a:cubicBezTo>
                    <a:cubicBezTo>
                      <a:pt x="15" y="73"/>
                      <a:pt x="15" y="73"/>
                      <a:pt x="15" y="73"/>
                    </a:cubicBezTo>
                    <a:cubicBezTo>
                      <a:pt x="17" y="75"/>
                      <a:pt x="17" y="75"/>
                      <a:pt x="17" y="75"/>
                    </a:cubicBezTo>
                    <a:cubicBezTo>
                      <a:pt x="30" y="82"/>
                      <a:pt x="40" y="100"/>
                      <a:pt x="40" y="118"/>
                    </a:cubicBezTo>
                    <a:cubicBezTo>
                      <a:pt x="40" y="121"/>
                      <a:pt x="42" y="123"/>
                      <a:pt x="45" y="123"/>
                    </a:cubicBezTo>
                    <a:cubicBezTo>
                      <a:pt x="48" y="123"/>
                      <a:pt x="51" y="121"/>
                      <a:pt x="51" y="118"/>
                    </a:cubicBezTo>
                    <a:close/>
                  </a:path>
                </a:pathLst>
              </a:custGeom>
              <a:solidFill>
                <a:srgbClr val="8EBB72"/>
              </a:solidFill>
              <a:ln w="9525">
                <a:noFill/>
                <a:round/>
                <a:headEnd/>
                <a:tailEnd/>
              </a:ln>
            </p:spPr>
            <p:txBody>
              <a:bodyPr/>
              <a:lstStyle/>
              <a:p>
                <a:endParaRPr lang="en-US"/>
              </a:p>
            </p:txBody>
          </p:sp>
          <p:sp>
            <p:nvSpPr>
              <p:cNvPr id="29366" name="Freeform 1537"/>
              <p:cNvSpPr>
                <a:spLocks/>
              </p:cNvSpPr>
              <p:nvPr/>
            </p:nvSpPr>
            <p:spPr bwMode="auto">
              <a:xfrm>
                <a:off x="1636" y="2189"/>
                <a:ext cx="106" cy="256"/>
              </a:xfrm>
              <a:custGeom>
                <a:avLst/>
                <a:gdLst>
                  <a:gd name="T0" fmla="*/ 330924 w 51"/>
                  <a:gd name="T1" fmla="*/ 781212 h 123"/>
                  <a:gd name="T2" fmla="*/ 162350 w 51"/>
                  <a:gd name="T3" fmla="*/ 440576 h 123"/>
                  <a:gd name="T4" fmla="*/ 130835 w 51"/>
                  <a:gd name="T5" fmla="*/ 372199 h 123"/>
                  <a:gd name="T6" fmla="*/ 72367 w 51"/>
                  <a:gd name="T7" fmla="*/ 211683 h 123"/>
                  <a:gd name="T8" fmla="*/ 52983 w 51"/>
                  <a:gd name="T9" fmla="*/ 5930 h 123"/>
                  <a:gd name="T10" fmla="*/ 46283 w 51"/>
                  <a:gd name="T11" fmla="*/ 0 h 123"/>
                  <a:gd name="T12" fmla="*/ 5901 w 51"/>
                  <a:gd name="T13" fmla="*/ 32333 h 123"/>
                  <a:gd name="T14" fmla="*/ 0 w 51"/>
                  <a:gd name="T15" fmla="*/ 329940 h 123"/>
                  <a:gd name="T16" fmla="*/ 25492 w 51"/>
                  <a:gd name="T17" fmla="*/ 337011 h 123"/>
                  <a:gd name="T18" fmla="*/ 90449 w 51"/>
                  <a:gd name="T19" fmla="*/ 440576 h 123"/>
                  <a:gd name="T20" fmla="*/ 96196 w 51"/>
                  <a:gd name="T21" fmla="*/ 482004 h 123"/>
                  <a:gd name="T22" fmla="*/ 110122 w 51"/>
                  <a:gd name="T23" fmla="*/ 495331 h 123"/>
                  <a:gd name="T24" fmla="*/ 260531 w 51"/>
                  <a:gd name="T25" fmla="*/ 781212 h 123"/>
                  <a:gd name="T26" fmla="*/ 293186 w 51"/>
                  <a:gd name="T27" fmla="*/ 812765 h 123"/>
                  <a:gd name="T28" fmla="*/ 330924 w 51"/>
                  <a:gd name="T29" fmla="*/ 781212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3"/>
                  <a:gd name="T47" fmla="*/ 51 w 51"/>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3">
                    <a:moveTo>
                      <a:pt x="51" y="118"/>
                    </a:moveTo>
                    <a:cubicBezTo>
                      <a:pt x="51" y="97"/>
                      <a:pt x="40" y="76"/>
                      <a:pt x="25" y="67"/>
                    </a:cubicBezTo>
                    <a:cubicBezTo>
                      <a:pt x="24" y="63"/>
                      <a:pt x="23" y="58"/>
                      <a:pt x="20" y="56"/>
                    </a:cubicBezTo>
                    <a:cubicBezTo>
                      <a:pt x="19" y="46"/>
                      <a:pt x="17" y="35"/>
                      <a:pt x="11" y="32"/>
                    </a:cubicBezTo>
                    <a:cubicBezTo>
                      <a:pt x="11" y="28"/>
                      <a:pt x="11" y="1"/>
                      <a:pt x="8" y="1"/>
                    </a:cubicBezTo>
                    <a:cubicBezTo>
                      <a:pt x="8" y="0"/>
                      <a:pt x="8" y="0"/>
                      <a:pt x="7" y="0"/>
                    </a:cubicBezTo>
                    <a:cubicBezTo>
                      <a:pt x="5" y="0"/>
                      <a:pt x="1" y="2"/>
                      <a:pt x="1" y="5"/>
                    </a:cubicBezTo>
                    <a:cubicBezTo>
                      <a:pt x="0" y="50"/>
                      <a:pt x="0" y="50"/>
                      <a:pt x="0" y="50"/>
                    </a:cubicBezTo>
                    <a:cubicBezTo>
                      <a:pt x="4" y="51"/>
                      <a:pt x="4" y="51"/>
                      <a:pt x="4" y="51"/>
                    </a:cubicBezTo>
                    <a:cubicBezTo>
                      <a:pt x="10" y="54"/>
                      <a:pt x="12" y="57"/>
                      <a:pt x="14" y="67"/>
                    </a:cubicBezTo>
                    <a:cubicBezTo>
                      <a:pt x="15" y="73"/>
                      <a:pt x="15" y="73"/>
                      <a:pt x="15" y="73"/>
                    </a:cubicBezTo>
                    <a:cubicBezTo>
                      <a:pt x="17" y="75"/>
                      <a:pt x="17" y="75"/>
                      <a:pt x="17" y="75"/>
                    </a:cubicBezTo>
                    <a:cubicBezTo>
                      <a:pt x="30" y="82"/>
                      <a:pt x="40" y="100"/>
                      <a:pt x="40" y="118"/>
                    </a:cubicBezTo>
                    <a:cubicBezTo>
                      <a:pt x="40" y="121"/>
                      <a:pt x="42" y="123"/>
                      <a:pt x="45" y="123"/>
                    </a:cubicBezTo>
                    <a:cubicBezTo>
                      <a:pt x="48" y="123"/>
                      <a:pt x="51" y="121"/>
                      <a:pt x="51" y="118"/>
                    </a:cubicBezTo>
                    <a:close/>
                  </a:path>
                </a:pathLst>
              </a:custGeom>
              <a:solidFill>
                <a:srgbClr val="8FBC73"/>
              </a:solidFill>
              <a:ln w="9525">
                <a:noFill/>
                <a:round/>
                <a:headEnd/>
                <a:tailEnd/>
              </a:ln>
            </p:spPr>
            <p:txBody>
              <a:bodyPr/>
              <a:lstStyle/>
              <a:p>
                <a:endParaRPr lang="en-US"/>
              </a:p>
            </p:txBody>
          </p:sp>
          <p:sp>
            <p:nvSpPr>
              <p:cNvPr id="29367" name="Freeform 1538"/>
              <p:cNvSpPr>
                <a:spLocks/>
              </p:cNvSpPr>
              <p:nvPr/>
            </p:nvSpPr>
            <p:spPr bwMode="auto">
              <a:xfrm>
                <a:off x="1636" y="2189"/>
                <a:ext cx="106" cy="256"/>
              </a:xfrm>
              <a:custGeom>
                <a:avLst/>
                <a:gdLst>
                  <a:gd name="T0" fmla="*/ 330924 w 51"/>
                  <a:gd name="T1" fmla="*/ 781212 h 123"/>
                  <a:gd name="T2" fmla="*/ 162350 w 51"/>
                  <a:gd name="T3" fmla="*/ 440576 h 123"/>
                  <a:gd name="T4" fmla="*/ 130835 w 51"/>
                  <a:gd name="T5" fmla="*/ 372199 h 123"/>
                  <a:gd name="T6" fmla="*/ 72367 w 51"/>
                  <a:gd name="T7" fmla="*/ 211683 h 123"/>
                  <a:gd name="T8" fmla="*/ 52983 w 51"/>
                  <a:gd name="T9" fmla="*/ 5930 h 123"/>
                  <a:gd name="T10" fmla="*/ 46283 w 51"/>
                  <a:gd name="T11" fmla="*/ 0 h 123"/>
                  <a:gd name="T12" fmla="*/ 12265 w 51"/>
                  <a:gd name="T13" fmla="*/ 32333 h 123"/>
                  <a:gd name="T14" fmla="*/ 0 w 51"/>
                  <a:gd name="T15" fmla="*/ 329940 h 123"/>
                  <a:gd name="T16" fmla="*/ 25492 w 51"/>
                  <a:gd name="T17" fmla="*/ 337011 h 123"/>
                  <a:gd name="T18" fmla="*/ 90449 w 51"/>
                  <a:gd name="T19" fmla="*/ 440576 h 123"/>
                  <a:gd name="T20" fmla="*/ 96196 w 51"/>
                  <a:gd name="T21" fmla="*/ 482004 h 123"/>
                  <a:gd name="T22" fmla="*/ 110122 w 51"/>
                  <a:gd name="T23" fmla="*/ 495331 h 123"/>
                  <a:gd name="T24" fmla="*/ 260531 w 51"/>
                  <a:gd name="T25" fmla="*/ 781212 h 123"/>
                  <a:gd name="T26" fmla="*/ 293186 w 51"/>
                  <a:gd name="T27" fmla="*/ 812765 h 123"/>
                  <a:gd name="T28" fmla="*/ 330924 w 51"/>
                  <a:gd name="T29" fmla="*/ 781212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3"/>
                  <a:gd name="T47" fmla="*/ 51 w 51"/>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3">
                    <a:moveTo>
                      <a:pt x="51" y="118"/>
                    </a:moveTo>
                    <a:cubicBezTo>
                      <a:pt x="51" y="97"/>
                      <a:pt x="40" y="76"/>
                      <a:pt x="25" y="67"/>
                    </a:cubicBezTo>
                    <a:cubicBezTo>
                      <a:pt x="24" y="63"/>
                      <a:pt x="23" y="58"/>
                      <a:pt x="20" y="56"/>
                    </a:cubicBezTo>
                    <a:cubicBezTo>
                      <a:pt x="19" y="46"/>
                      <a:pt x="17" y="35"/>
                      <a:pt x="11" y="32"/>
                    </a:cubicBezTo>
                    <a:cubicBezTo>
                      <a:pt x="11" y="29"/>
                      <a:pt x="11" y="1"/>
                      <a:pt x="8" y="1"/>
                    </a:cubicBezTo>
                    <a:cubicBezTo>
                      <a:pt x="8" y="0"/>
                      <a:pt x="8" y="0"/>
                      <a:pt x="7" y="0"/>
                    </a:cubicBezTo>
                    <a:cubicBezTo>
                      <a:pt x="5" y="0"/>
                      <a:pt x="2" y="2"/>
                      <a:pt x="2" y="5"/>
                    </a:cubicBezTo>
                    <a:cubicBezTo>
                      <a:pt x="0" y="50"/>
                      <a:pt x="0" y="50"/>
                      <a:pt x="0" y="50"/>
                    </a:cubicBezTo>
                    <a:cubicBezTo>
                      <a:pt x="4" y="51"/>
                      <a:pt x="4" y="51"/>
                      <a:pt x="4" y="51"/>
                    </a:cubicBezTo>
                    <a:cubicBezTo>
                      <a:pt x="10" y="54"/>
                      <a:pt x="12" y="57"/>
                      <a:pt x="14" y="67"/>
                    </a:cubicBezTo>
                    <a:cubicBezTo>
                      <a:pt x="15" y="73"/>
                      <a:pt x="15" y="73"/>
                      <a:pt x="15" y="73"/>
                    </a:cubicBezTo>
                    <a:cubicBezTo>
                      <a:pt x="17" y="75"/>
                      <a:pt x="17" y="75"/>
                      <a:pt x="17" y="75"/>
                    </a:cubicBezTo>
                    <a:cubicBezTo>
                      <a:pt x="30" y="82"/>
                      <a:pt x="40" y="100"/>
                      <a:pt x="40" y="118"/>
                    </a:cubicBezTo>
                    <a:cubicBezTo>
                      <a:pt x="40" y="121"/>
                      <a:pt x="42" y="123"/>
                      <a:pt x="45" y="123"/>
                    </a:cubicBezTo>
                    <a:cubicBezTo>
                      <a:pt x="48" y="123"/>
                      <a:pt x="51" y="121"/>
                      <a:pt x="51" y="118"/>
                    </a:cubicBezTo>
                    <a:close/>
                  </a:path>
                </a:pathLst>
              </a:custGeom>
              <a:solidFill>
                <a:srgbClr val="8FBC74"/>
              </a:solidFill>
              <a:ln w="9525">
                <a:noFill/>
                <a:round/>
                <a:headEnd/>
                <a:tailEnd/>
              </a:ln>
            </p:spPr>
            <p:txBody>
              <a:bodyPr/>
              <a:lstStyle/>
              <a:p>
                <a:endParaRPr lang="en-US"/>
              </a:p>
            </p:txBody>
          </p:sp>
          <p:sp>
            <p:nvSpPr>
              <p:cNvPr id="29368" name="Freeform 1539"/>
              <p:cNvSpPr>
                <a:spLocks/>
              </p:cNvSpPr>
              <p:nvPr/>
            </p:nvSpPr>
            <p:spPr bwMode="auto">
              <a:xfrm>
                <a:off x="1638" y="2189"/>
                <a:ext cx="104" cy="256"/>
              </a:xfrm>
              <a:custGeom>
                <a:avLst/>
                <a:gdLst>
                  <a:gd name="T0" fmla="*/ 327228 w 50"/>
                  <a:gd name="T1" fmla="*/ 781212 h 123"/>
                  <a:gd name="T2" fmla="*/ 157321 w 50"/>
                  <a:gd name="T3" fmla="*/ 440576 h 123"/>
                  <a:gd name="T4" fmla="*/ 126175 w 50"/>
                  <a:gd name="T5" fmla="*/ 372199 h 123"/>
                  <a:gd name="T6" fmla="*/ 66882 w 50"/>
                  <a:gd name="T7" fmla="*/ 211683 h 123"/>
                  <a:gd name="T8" fmla="*/ 46642 w 50"/>
                  <a:gd name="T9" fmla="*/ 5930 h 123"/>
                  <a:gd name="T10" fmla="*/ 37887 w 50"/>
                  <a:gd name="T11" fmla="*/ 0 h 123"/>
                  <a:gd name="T12" fmla="*/ 5913 w 50"/>
                  <a:gd name="T13" fmla="*/ 32333 h 123"/>
                  <a:gd name="T14" fmla="*/ 0 w 50"/>
                  <a:gd name="T15" fmla="*/ 329940 h 123"/>
                  <a:gd name="T16" fmla="*/ 18215 w 50"/>
                  <a:gd name="T17" fmla="*/ 337011 h 123"/>
                  <a:gd name="T18" fmla="*/ 84365 w 50"/>
                  <a:gd name="T19" fmla="*/ 440576 h 123"/>
                  <a:gd name="T20" fmla="*/ 91096 w 50"/>
                  <a:gd name="T21" fmla="*/ 482004 h 123"/>
                  <a:gd name="T22" fmla="*/ 105115 w 50"/>
                  <a:gd name="T23" fmla="*/ 495331 h 123"/>
                  <a:gd name="T24" fmla="*/ 254353 w 50"/>
                  <a:gd name="T25" fmla="*/ 781212 h 123"/>
                  <a:gd name="T26" fmla="*/ 289359 w 50"/>
                  <a:gd name="T27" fmla="*/ 812765 h 123"/>
                  <a:gd name="T28" fmla="*/ 327228 w 50"/>
                  <a:gd name="T29" fmla="*/ 781212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0"/>
                  <a:gd name="T46" fmla="*/ 0 h 123"/>
                  <a:gd name="T47" fmla="*/ 50 w 50"/>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0" h="123">
                    <a:moveTo>
                      <a:pt x="50" y="118"/>
                    </a:moveTo>
                    <a:cubicBezTo>
                      <a:pt x="50" y="97"/>
                      <a:pt x="39" y="76"/>
                      <a:pt x="24" y="67"/>
                    </a:cubicBezTo>
                    <a:cubicBezTo>
                      <a:pt x="23" y="63"/>
                      <a:pt x="22" y="58"/>
                      <a:pt x="19" y="56"/>
                    </a:cubicBezTo>
                    <a:cubicBezTo>
                      <a:pt x="18" y="46"/>
                      <a:pt x="16" y="35"/>
                      <a:pt x="10" y="32"/>
                    </a:cubicBezTo>
                    <a:cubicBezTo>
                      <a:pt x="10" y="29"/>
                      <a:pt x="10" y="1"/>
                      <a:pt x="7" y="1"/>
                    </a:cubicBezTo>
                    <a:cubicBezTo>
                      <a:pt x="7" y="0"/>
                      <a:pt x="7" y="0"/>
                      <a:pt x="6" y="0"/>
                    </a:cubicBezTo>
                    <a:cubicBezTo>
                      <a:pt x="4" y="0"/>
                      <a:pt x="1" y="2"/>
                      <a:pt x="1" y="5"/>
                    </a:cubicBezTo>
                    <a:cubicBezTo>
                      <a:pt x="0" y="50"/>
                      <a:pt x="0" y="50"/>
                      <a:pt x="0" y="50"/>
                    </a:cubicBezTo>
                    <a:cubicBezTo>
                      <a:pt x="3" y="51"/>
                      <a:pt x="3" y="51"/>
                      <a:pt x="3" y="51"/>
                    </a:cubicBezTo>
                    <a:cubicBezTo>
                      <a:pt x="9" y="54"/>
                      <a:pt x="11" y="57"/>
                      <a:pt x="13" y="67"/>
                    </a:cubicBezTo>
                    <a:cubicBezTo>
                      <a:pt x="14" y="73"/>
                      <a:pt x="14" y="73"/>
                      <a:pt x="14" y="73"/>
                    </a:cubicBezTo>
                    <a:cubicBezTo>
                      <a:pt x="16" y="75"/>
                      <a:pt x="16" y="75"/>
                      <a:pt x="16" y="75"/>
                    </a:cubicBezTo>
                    <a:cubicBezTo>
                      <a:pt x="29" y="82"/>
                      <a:pt x="39" y="100"/>
                      <a:pt x="39" y="118"/>
                    </a:cubicBezTo>
                    <a:cubicBezTo>
                      <a:pt x="39" y="121"/>
                      <a:pt x="41" y="123"/>
                      <a:pt x="44" y="123"/>
                    </a:cubicBezTo>
                    <a:cubicBezTo>
                      <a:pt x="47" y="123"/>
                      <a:pt x="50" y="121"/>
                      <a:pt x="50" y="118"/>
                    </a:cubicBezTo>
                    <a:close/>
                  </a:path>
                </a:pathLst>
              </a:custGeom>
              <a:solidFill>
                <a:srgbClr val="90BD75"/>
              </a:solidFill>
              <a:ln w="9525">
                <a:noFill/>
                <a:round/>
                <a:headEnd/>
                <a:tailEnd/>
              </a:ln>
            </p:spPr>
            <p:txBody>
              <a:bodyPr/>
              <a:lstStyle/>
              <a:p>
                <a:endParaRPr lang="en-US"/>
              </a:p>
            </p:txBody>
          </p:sp>
          <p:sp>
            <p:nvSpPr>
              <p:cNvPr id="29369" name="Freeform 1540"/>
              <p:cNvSpPr>
                <a:spLocks/>
              </p:cNvSpPr>
              <p:nvPr/>
            </p:nvSpPr>
            <p:spPr bwMode="auto">
              <a:xfrm>
                <a:off x="1638" y="2189"/>
                <a:ext cx="104" cy="256"/>
              </a:xfrm>
              <a:custGeom>
                <a:avLst/>
                <a:gdLst>
                  <a:gd name="T0" fmla="*/ 327228 w 50"/>
                  <a:gd name="T1" fmla="*/ 781212 h 123"/>
                  <a:gd name="T2" fmla="*/ 157321 w 50"/>
                  <a:gd name="T3" fmla="*/ 440576 h 123"/>
                  <a:gd name="T4" fmla="*/ 126175 w 50"/>
                  <a:gd name="T5" fmla="*/ 372199 h 123"/>
                  <a:gd name="T6" fmla="*/ 66882 w 50"/>
                  <a:gd name="T7" fmla="*/ 211683 h 123"/>
                  <a:gd name="T8" fmla="*/ 46642 w 50"/>
                  <a:gd name="T9" fmla="*/ 5930 h 123"/>
                  <a:gd name="T10" fmla="*/ 37887 w 50"/>
                  <a:gd name="T11" fmla="*/ 0 h 123"/>
                  <a:gd name="T12" fmla="*/ 5913 w 50"/>
                  <a:gd name="T13" fmla="*/ 32333 h 123"/>
                  <a:gd name="T14" fmla="*/ 0 w 50"/>
                  <a:gd name="T15" fmla="*/ 329940 h 123"/>
                  <a:gd name="T16" fmla="*/ 18215 w 50"/>
                  <a:gd name="T17" fmla="*/ 337011 h 123"/>
                  <a:gd name="T18" fmla="*/ 84365 w 50"/>
                  <a:gd name="T19" fmla="*/ 440576 h 123"/>
                  <a:gd name="T20" fmla="*/ 91096 w 50"/>
                  <a:gd name="T21" fmla="*/ 482004 h 123"/>
                  <a:gd name="T22" fmla="*/ 105115 w 50"/>
                  <a:gd name="T23" fmla="*/ 489443 h 123"/>
                  <a:gd name="T24" fmla="*/ 254353 w 50"/>
                  <a:gd name="T25" fmla="*/ 781212 h 123"/>
                  <a:gd name="T26" fmla="*/ 289359 w 50"/>
                  <a:gd name="T27" fmla="*/ 812765 h 123"/>
                  <a:gd name="T28" fmla="*/ 327228 w 50"/>
                  <a:gd name="T29" fmla="*/ 781212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0"/>
                  <a:gd name="T46" fmla="*/ 0 h 123"/>
                  <a:gd name="T47" fmla="*/ 50 w 50"/>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0" h="123">
                    <a:moveTo>
                      <a:pt x="50" y="118"/>
                    </a:moveTo>
                    <a:cubicBezTo>
                      <a:pt x="50" y="97"/>
                      <a:pt x="39" y="76"/>
                      <a:pt x="24" y="67"/>
                    </a:cubicBezTo>
                    <a:cubicBezTo>
                      <a:pt x="23" y="63"/>
                      <a:pt x="22" y="58"/>
                      <a:pt x="19" y="56"/>
                    </a:cubicBezTo>
                    <a:cubicBezTo>
                      <a:pt x="18" y="47"/>
                      <a:pt x="16" y="35"/>
                      <a:pt x="10" y="32"/>
                    </a:cubicBezTo>
                    <a:cubicBezTo>
                      <a:pt x="10" y="29"/>
                      <a:pt x="10" y="1"/>
                      <a:pt x="7" y="1"/>
                    </a:cubicBezTo>
                    <a:cubicBezTo>
                      <a:pt x="7" y="0"/>
                      <a:pt x="7" y="0"/>
                      <a:pt x="6" y="0"/>
                    </a:cubicBezTo>
                    <a:cubicBezTo>
                      <a:pt x="4" y="0"/>
                      <a:pt x="1" y="2"/>
                      <a:pt x="1" y="5"/>
                    </a:cubicBezTo>
                    <a:cubicBezTo>
                      <a:pt x="0" y="50"/>
                      <a:pt x="0" y="50"/>
                      <a:pt x="0" y="50"/>
                    </a:cubicBezTo>
                    <a:cubicBezTo>
                      <a:pt x="3" y="51"/>
                      <a:pt x="3" y="51"/>
                      <a:pt x="3" y="51"/>
                    </a:cubicBezTo>
                    <a:cubicBezTo>
                      <a:pt x="9" y="54"/>
                      <a:pt x="11" y="57"/>
                      <a:pt x="13" y="67"/>
                    </a:cubicBezTo>
                    <a:cubicBezTo>
                      <a:pt x="14" y="73"/>
                      <a:pt x="14" y="73"/>
                      <a:pt x="14" y="73"/>
                    </a:cubicBezTo>
                    <a:cubicBezTo>
                      <a:pt x="16" y="74"/>
                      <a:pt x="16" y="74"/>
                      <a:pt x="16" y="74"/>
                    </a:cubicBezTo>
                    <a:cubicBezTo>
                      <a:pt x="29" y="82"/>
                      <a:pt x="39" y="100"/>
                      <a:pt x="39" y="118"/>
                    </a:cubicBezTo>
                    <a:cubicBezTo>
                      <a:pt x="39" y="121"/>
                      <a:pt x="41" y="123"/>
                      <a:pt x="44" y="123"/>
                    </a:cubicBezTo>
                    <a:cubicBezTo>
                      <a:pt x="47" y="123"/>
                      <a:pt x="50" y="120"/>
                      <a:pt x="50" y="118"/>
                    </a:cubicBezTo>
                    <a:close/>
                  </a:path>
                </a:pathLst>
              </a:custGeom>
              <a:solidFill>
                <a:srgbClr val="91BD76"/>
              </a:solidFill>
              <a:ln w="9525">
                <a:noFill/>
                <a:round/>
                <a:headEnd/>
                <a:tailEnd/>
              </a:ln>
            </p:spPr>
            <p:txBody>
              <a:bodyPr/>
              <a:lstStyle/>
              <a:p>
                <a:endParaRPr lang="en-US"/>
              </a:p>
            </p:txBody>
          </p:sp>
          <p:sp>
            <p:nvSpPr>
              <p:cNvPr id="29370" name="Freeform 1541"/>
              <p:cNvSpPr>
                <a:spLocks/>
              </p:cNvSpPr>
              <p:nvPr/>
            </p:nvSpPr>
            <p:spPr bwMode="auto">
              <a:xfrm>
                <a:off x="1638" y="2189"/>
                <a:ext cx="104" cy="256"/>
              </a:xfrm>
              <a:custGeom>
                <a:avLst/>
                <a:gdLst>
                  <a:gd name="T0" fmla="*/ 327228 w 50"/>
                  <a:gd name="T1" fmla="*/ 781212 h 123"/>
                  <a:gd name="T2" fmla="*/ 157321 w 50"/>
                  <a:gd name="T3" fmla="*/ 440576 h 123"/>
                  <a:gd name="T4" fmla="*/ 126175 w 50"/>
                  <a:gd name="T5" fmla="*/ 372199 h 123"/>
                  <a:gd name="T6" fmla="*/ 66882 w 50"/>
                  <a:gd name="T7" fmla="*/ 219804 h 123"/>
                  <a:gd name="T8" fmla="*/ 46642 w 50"/>
                  <a:gd name="T9" fmla="*/ 5930 h 123"/>
                  <a:gd name="T10" fmla="*/ 37887 w 50"/>
                  <a:gd name="T11" fmla="*/ 0 h 123"/>
                  <a:gd name="T12" fmla="*/ 5913 w 50"/>
                  <a:gd name="T13" fmla="*/ 32333 h 123"/>
                  <a:gd name="T14" fmla="*/ 0 w 50"/>
                  <a:gd name="T15" fmla="*/ 329940 h 123"/>
                  <a:gd name="T16" fmla="*/ 18215 w 50"/>
                  <a:gd name="T17" fmla="*/ 337011 h 123"/>
                  <a:gd name="T18" fmla="*/ 84365 w 50"/>
                  <a:gd name="T19" fmla="*/ 440576 h 123"/>
                  <a:gd name="T20" fmla="*/ 91096 w 50"/>
                  <a:gd name="T21" fmla="*/ 482004 h 123"/>
                  <a:gd name="T22" fmla="*/ 105115 w 50"/>
                  <a:gd name="T23" fmla="*/ 489443 h 123"/>
                  <a:gd name="T24" fmla="*/ 254353 w 50"/>
                  <a:gd name="T25" fmla="*/ 781212 h 123"/>
                  <a:gd name="T26" fmla="*/ 289359 w 50"/>
                  <a:gd name="T27" fmla="*/ 812765 h 123"/>
                  <a:gd name="T28" fmla="*/ 327228 w 50"/>
                  <a:gd name="T29" fmla="*/ 781212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0"/>
                  <a:gd name="T46" fmla="*/ 0 h 123"/>
                  <a:gd name="T47" fmla="*/ 50 w 50"/>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0" h="123">
                    <a:moveTo>
                      <a:pt x="50" y="118"/>
                    </a:moveTo>
                    <a:cubicBezTo>
                      <a:pt x="49" y="97"/>
                      <a:pt x="39" y="76"/>
                      <a:pt x="24" y="67"/>
                    </a:cubicBezTo>
                    <a:cubicBezTo>
                      <a:pt x="23" y="63"/>
                      <a:pt x="22" y="59"/>
                      <a:pt x="19" y="56"/>
                    </a:cubicBezTo>
                    <a:cubicBezTo>
                      <a:pt x="18" y="47"/>
                      <a:pt x="16" y="36"/>
                      <a:pt x="10" y="33"/>
                    </a:cubicBezTo>
                    <a:cubicBezTo>
                      <a:pt x="10" y="29"/>
                      <a:pt x="10" y="1"/>
                      <a:pt x="7" y="1"/>
                    </a:cubicBezTo>
                    <a:cubicBezTo>
                      <a:pt x="7" y="0"/>
                      <a:pt x="7" y="0"/>
                      <a:pt x="6" y="0"/>
                    </a:cubicBezTo>
                    <a:cubicBezTo>
                      <a:pt x="4" y="0"/>
                      <a:pt x="1" y="2"/>
                      <a:pt x="1" y="5"/>
                    </a:cubicBezTo>
                    <a:cubicBezTo>
                      <a:pt x="0" y="50"/>
                      <a:pt x="0" y="50"/>
                      <a:pt x="0" y="50"/>
                    </a:cubicBezTo>
                    <a:cubicBezTo>
                      <a:pt x="3" y="51"/>
                      <a:pt x="3" y="51"/>
                      <a:pt x="3" y="51"/>
                    </a:cubicBezTo>
                    <a:cubicBezTo>
                      <a:pt x="9" y="54"/>
                      <a:pt x="11" y="57"/>
                      <a:pt x="13" y="67"/>
                    </a:cubicBezTo>
                    <a:cubicBezTo>
                      <a:pt x="14" y="73"/>
                      <a:pt x="14" y="73"/>
                      <a:pt x="14" y="73"/>
                    </a:cubicBezTo>
                    <a:cubicBezTo>
                      <a:pt x="16" y="74"/>
                      <a:pt x="16" y="74"/>
                      <a:pt x="16" y="74"/>
                    </a:cubicBezTo>
                    <a:cubicBezTo>
                      <a:pt x="29" y="81"/>
                      <a:pt x="39" y="100"/>
                      <a:pt x="39" y="118"/>
                    </a:cubicBezTo>
                    <a:cubicBezTo>
                      <a:pt x="39" y="120"/>
                      <a:pt x="41" y="123"/>
                      <a:pt x="44" y="123"/>
                    </a:cubicBezTo>
                    <a:cubicBezTo>
                      <a:pt x="47" y="123"/>
                      <a:pt x="50" y="120"/>
                      <a:pt x="50" y="118"/>
                    </a:cubicBezTo>
                    <a:close/>
                  </a:path>
                </a:pathLst>
              </a:custGeom>
              <a:solidFill>
                <a:srgbClr val="92BE76"/>
              </a:solidFill>
              <a:ln w="9525">
                <a:noFill/>
                <a:round/>
                <a:headEnd/>
                <a:tailEnd/>
              </a:ln>
            </p:spPr>
            <p:txBody>
              <a:bodyPr/>
              <a:lstStyle/>
              <a:p>
                <a:endParaRPr lang="en-US"/>
              </a:p>
            </p:txBody>
          </p:sp>
          <p:sp>
            <p:nvSpPr>
              <p:cNvPr id="29371" name="Freeform 1542"/>
              <p:cNvSpPr>
                <a:spLocks/>
              </p:cNvSpPr>
              <p:nvPr/>
            </p:nvSpPr>
            <p:spPr bwMode="auto">
              <a:xfrm>
                <a:off x="1638" y="2189"/>
                <a:ext cx="104" cy="256"/>
              </a:xfrm>
              <a:custGeom>
                <a:avLst/>
                <a:gdLst>
                  <a:gd name="T0" fmla="*/ 327228 w 50"/>
                  <a:gd name="T1" fmla="*/ 781212 h 123"/>
                  <a:gd name="T2" fmla="*/ 157321 w 50"/>
                  <a:gd name="T3" fmla="*/ 440576 h 123"/>
                  <a:gd name="T4" fmla="*/ 126175 w 50"/>
                  <a:gd name="T5" fmla="*/ 372199 h 123"/>
                  <a:gd name="T6" fmla="*/ 66882 w 50"/>
                  <a:gd name="T7" fmla="*/ 219804 h 123"/>
                  <a:gd name="T8" fmla="*/ 46642 w 50"/>
                  <a:gd name="T9" fmla="*/ 5930 h 123"/>
                  <a:gd name="T10" fmla="*/ 37887 w 50"/>
                  <a:gd name="T11" fmla="*/ 0 h 123"/>
                  <a:gd name="T12" fmla="*/ 5913 w 50"/>
                  <a:gd name="T13" fmla="*/ 32333 h 123"/>
                  <a:gd name="T14" fmla="*/ 0 w 50"/>
                  <a:gd name="T15" fmla="*/ 329940 h 123"/>
                  <a:gd name="T16" fmla="*/ 18215 w 50"/>
                  <a:gd name="T17" fmla="*/ 337011 h 123"/>
                  <a:gd name="T18" fmla="*/ 84365 w 50"/>
                  <a:gd name="T19" fmla="*/ 440576 h 123"/>
                  <a:gd name="T20" fmla="*/ 91096 w 50"/>
                  <a:gd name="T21" fmla="*/ 482004 h 123"/>
                  <a:gd name="T22" fmla="*/ 105115 w 50"/>
                  <a:gd name="T23" fmla="*/ 489443 h 123"/>
                  <a:gd name="T24" fmla="*/ 254353 w 50"/>
                  <a:gd name="T25" fmla="*/ 781212 h 123"/>
                  <a:gd name="T26" fmla="*/ 289359 w 50"/>
                  <a:gd name="T27" fmla="*/ 812765 h 123"/>
                  <a:gd name="T28" fmla="*/ 327228 w 50"/>
                  <a:gd name="T29" fmla="*/ 781212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0"/>
                  <a:gd name="T46" fmla="*/ 0 h 123"/>
                  <a:gd name="T47" fmla="*/ 50 w 50"/>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0" h="123">
                    <a:moveTo>
                      <a:pt x="50" y="118"/>
                    </a:moveTo>
                    <a:cubicBezTo>
                      <a:pt x="49" y="97"/>
                      <a:pt x="39" y="76"/>
                      <a:pt x="24" y="67"/>
                    </a:cubicBezTo>
                    <a:cubicBezTo>
                      <a:pt x="23" y="63"/>
                      <a:pt x="22" y="59"/>
                      <a:pt x="19" y="56"/>
                    </a:cubicBezTo>
                    <a:cubicBezTo>
                      <a:pt x="18" y="47"/>
                      <a:pt x="16" y="36"/>
                      <a:pt x="10" y="33"/>
                    </a:cubicBezTo>
                    <a:cubicBezTo>
                      <a:pt x="10" y="29"/>
                      <a:pt x="9" y="1"/>
                      <a:pt x="7" y="1"/>
                    </a:cubicBezTo>
                    <a:cubicBezTo>
                      <a:pt x="7" y="0"/>
                      <a:pt x="7" y="0"/>
                      <a:pt x="6" y="0"/>
                    </a:cubicBezTo>
                    <a:cubicBezTo>
                      <a:pt x="4" y="0"/>
                      <a:pt x="1" y="2"/>
                      <a:pt x="1" y="5"/>
                    </a:cubicBezTo>
                    <a:cubicBezTo>
                      <a:pt x="0" y="50"/>
                      <a:pt x="0" y="50"/>
                      <a:pt x="0" y="50"/>
                    </a:cubicBezTo>
                    <a:cubicBezTo>
                      <a:pt x="3" y="51"/>
                      <a:pt x="3" y="51"/>
                      <a:pt x="3" y="51"/>
                    </a:cubicBezTo>
                    <a:cubicBezTo>
                      <a:pt x="9" y="54"/>
                      <a:pt x="11" y="57"/>
                      <a:pt x="13" y="67"/>
                    </a:cubicBezTo>
                    <a:cubicBezTo>
                      <a:pt x="14" y="73"/>
                      <a:pt x="14" y="73"/>
                      <a:pt x="14" y="73"/>
                    </a:cubicBezTo>
                    <a:cubicBezTo>
                      <a:pt x="16" y="74"/>
                      <a:pt x="16" y="74"/>
                      <a:pt x="16" y="74"/>
                    </a:cubicBezTo>
                    <a:cubicBezTo>
                      <a:pt x="29" y="81"/>
                      <a:pt x="39" y="100"/>
                      <a:pt x="39" y="118"/>
                    </a:cubicBezTo>
                    <a:cubicBezTo>
                      <a:pt x="39" y="120"/>
                      <a:pt x="41" y="123"/>
                      <a:pt x="44" y="123"/>
                    </a:cubicBezTo>
                    <a:cubicBezTo>
                      <a:pt x="47" y="123"/>
                      <a:pt x="50" y="120"/>
                      <a:pt x="50" y="118"/>
                    </a:cubicBezTo>
                    <a:close/>
                  </a:path>
                </a:pathLst>
              </a:custGeom>
              <a:solidFill>
                <a:srgbClr val="93BF77"/>
              </a:solidFill>
              <a:ln w="9525">
                <a:noFill/>
                <a:round/>
                <a:headEnd/>
                <a:tailEnd/>
              </a:ln>
            </p:spPr>
            <p:txBody>
              <a:bodyPr/>
              <a:lstStyle/>
              <a:p>
                <a:endParaRPr lang="en-US"/>
              </a:p>
            </p:txBody>
          </p:sp>
          <p:sp>
            <p:nvSpPr>
              <p:cNvPr id="29372" name="Freeform 1543"/>
              <p:cNvSpPr>
                <a:spLocks/>
              </p:cNvSpPr>
              <p:nvPr/>
            </p:nvSpPr>
            <p:spPr bwMode="auto">
              <a:xfrm>
                <a:off x="1638" y="2189"/>
                <a:ext cx="102" cy="256"/>
              </a:xfrm>
              <a:custGeom>
                <a:avLst/>
                <a:gdLst>
                  <a:gd name="T0" fmla="*/ 323669 w 49"/>
                  <a:gd name="T1" fmla="*/ 781212 h 123"/>
                  <a:gd name="T2" fmla="*/ 158647 w 49"/>
                  <a:gd name="T3" fmla="*/ 440576 h 123"/>
                  <a:gd name="T4" fmla="*/ 126832 w 49"/>
                  <a:gd name="T5" fmla="*/ 378125 h 123"/>
                  <a:gd name="T6" fmla="*/ 67784 w 49"/>
                  <a:gd name="T7" fmla="*/ 219804 h 123"/>
                  <a:gd name="T8" fmla="*/ 47601 w 49"/>
                  <a:gd name="T9" fmla="*/ 5930 h 123"/>
                  <a:gd name="T10" fmla="*/ 38083 w 49"/>
                  <a:gd name="T11" fmla="*/ 0 h 123"/>
                  <a:gd name="T12" fmla="*/ 5937 w 49"/>
                  <a:gd name="T13" fmla="*/ 32333 h 123"/>
                  <a:gd name="T14" fmla="*/ 0 w 49"/>
                  <a:gd name="T15" fmla="*/ 329940 h 123"/>
                  <a:gd name="T16" fmla="*/ 18295 w 49"/>
                  <a:gd name="T17" fmla="*/ 337011 h 123"/>
                  <a:gd name="T18" fmla="*/ 85996 w 49"/>
                  <a:gd name="T19" fmla="*/ 440576 h 123"/>
                  <a:gd name="T20" fmla="*/ 91608 w 49"/>
                  <a:gd name="T21" fmla="*/ 482004 h 123"/>
                  <a:gd name="T22" fmla="*/ 105699 w 49"/>
                  <a:gd name="T23" fmla="*/ 489443 h 123"/>
                  <a:gd name="T24" fmla="*/ 258478 w 49"/>
                  <a:gd name="T25" fmla="*/ 781212 h 123"/>
                  <a:gd name="T26" fmla="*/ 293720 w 49"/>
                  <a:gd name="T27" fmla="*/ 812765 h 123"/>
                  <a:gd name="T28" fmla="*/ 323669 w 49"/>
                  <a:gd name="T29" fmla="*/ 781212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3"/>
                  <a:gd name="T47" fmla="*/ 49 w 49"/>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3">
                    <a:moveTo>
                      <a:pt x="49" y="118"/>
                    </a:moveTo>
                    <a:cubicBezTo>
                      <a:pt x="49" y="97"/>
                      <a:pt x="39" y="76"/>
                      <a:pt x="24" y="67"/>
                    </a:cubicBezTo>
                    <a:cubicBezTo>
                      <a:pt x="23" y="63"/>
                      <a:pt x="22" y="59"/>
                      <a:pt x="19" y="57"/>
                    </a:cubicBezTo>
                    <a:cubicBezTo>
                      <a:pt x="18" y="47"/>
                      <a:pt x="16" y="36"/>
                      <a:pt x="10" y="33"/>
                    </a:cubicBezTo>
                    <a:cubicBezTo>
                      <a:pt x="10" y="30"/>
                      <a:pt x="9" y="1"/>
                      <a:pt x="7" y="1"/>
                    </a:cubicBezTo>
                    <a:cubicBezTo>
                      <a:pt x="7" y="0"/>
                      <a:pt x="7" y="0"/>
                      <a:pt x="6" y="0"/>
                    </a:cubicBezTo>
                    <a:cubicBezTo>
                      <a:pt x="4" y="0"/>
                      <a:pt x="1" y="2"/>
                      <a:pt x="1" y="5"/>
                    </a:cubicBezTo>
                    <a:cubicBezTo>
                      <a:pt x="0" y="50"/>
                      <a:pt x="0" y="50"/>
                      <a:pt x="0" y="50"/>
                    </a:cubicBezTo>
                    <a:cubicBezTo>
                      <a:pt x="3" y="51"/>
                      <a:pt x="3" y="51"/>
                      <a:pt x="3" y="51"/>
                    </a:cubicBezTo>
                    <a:cubicBezTo>
                      <a:pt x="9" y="54"/>
                      <a:pt x="12" y="57"/>
                      <a:pt x="13" y="67"/>
                    </a:cubicBezTo>
                    <a:cubicBezTo>
                      <a:pt x="14" y="73"/>
                      <a:pt x="14" y="73"/>
                      <a:pt x="14" y="73"/>
                    </a:cubicBezTo>
                    <a:cubicBezTo>
                      <a:pt x="16" y="74"/>
                      <a:pt x="16" y="74"/>
                      <a:pt x="16" y="74"/>
                    </a:cubicBezTo>
                    <a:cubicBezTo>
                      <a:pt x="29" y="81"/>
                      <a:pt x="39" y="100"/>
                      <a:pt x="39" y="118"/>
                    </a:cubicBezTo>
                    <a:cubicBezTo>
                      <a:pt x="39" y="120"/>
                      <a:pt x="41" y="123"/>
                      <a:pt x="44" y="123"/>
                    </a:cubicBezTo>
                    <a:cubicBezTo>
                      <a:pt x="47" y="123"/>
                      <a:pt x="49" y="120"/>
                      <a:pt x="49" y="118"/>
                    </a:cubicBezTo>
                    <a:close/>
                  </a:path>
                </a:pathLst>
              </a:custGeom>
              <a:solidFill>
                <a:srgbClr val="94BF78"/>
              </a:solidFill>
              <a:ln w="9525">
                <a:noFill/>
                <a:round/>
                <a:headEnd/>
                <a:tailEnd/>
              </a:ln>
            </p:spPr>
            <p:txBody>
              <a:bodyPr/>
              <a:lstStyle/>
              <a:p>
                <a:endParaRPr lang="en-US"/>
              </a:p>
            </p:txBody>
          </p:sp>
          <p:sp>
            <p:nvSpPr>
              <p:cNvPr id="29373" name="Freeform 1544"/>
              <p:cNvSpPr>
                <a:spLocks/>
              </p:cNvSpPr>
              <p:nvPr/>
            </p:nvSpPr>
            <p:spPr bwMode="auto">
              <a:xfrm>
                <a:off x="1638" y="2189"/>
                <a:ext cx="102" cy="256"/>
              </a:xfrm>
              <a:custGeom>
                <a:avLst/>
                <a:gdLst>
                  <a:gd name="T0" fmla="*/ 323669 w 49"/>
                  <a:gd name="T1" fmla="*/ 781212 h 123"/>
                  <a:gd name="T2" fmla="*/ 158647 w 49"/>
                  <a:gd name="T3" fmla="*/ 440576 h 123"/>
                  <a:gd name="T4" fmla="*/ 126832 w 49"/>
                  <a:gd name="T5" fmla="*/ 378125 h 123"/>
                  <a:gd name="T6" fmla="*/ 67784 w 49"/>
                  <a:gd name="T7" fmla="*/ 219804 h 123"/>
                  <a:gd name="T8" fmla="*/ 47601 w 49"/>
                  <a:gd name="T9" fmla="*/ 5930 h 123"/>
                  <a:gd name="T10" fmla="*/ 38083 w 49"/>
                  <a:gd name="T11" fmla="*/ 0 h 123"/>
                  <a:gd name="T12" fmla="*/ 5937 w 49"/>
                  <a:gd name="T13" fmla="*/ 32333 h 123"/>
                  <a:gd name="T14" fmla="*/ 0 w 49"/>
                  <a:gd name="T15" fmla="*/ 329940 h 123"/>
                  <a:gd name="T16" fmla="*/ 18295 w 49"/>
                  <a:gd name="T17" fmla="*/ 337011 h 123"/>
                  <a:gd name="T18" fmla="*/ 85996 w 49"/>
                  <a:gd name="T19" fmla="*/ 440576 h 123"/>
                  <a:gd name="T20" fmla="*/ 91608 w 49"/>
                  <a:gd name="T21" fmla="*/ 482004 h 123"/>
                  <a:gd name="T22" fmla="*/ 105699 w 49"/>
                  <a:gd name="T23" fmla="*/ 489443 h 123"/>
                  <a:gd name="T24" fmla="*/ 258478 w 49"/>
                  <a:gd name="T25" fmla="*/ 781212 h 123"/>
                  <a:gd name="T26" fmla="*/ 293720 w 49"/>
                  <a:gd name="T27" fmla="*/ 812765 h 123"/>
                  <a:gd name="T28" fmla="*/ 323669 w 49"/>
                  <a:gd name="T29" fmla="*/ 781212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3"/>
                  <a:gd name="T47" fmla="*/ 49 w 49"/>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3">
                    <a:moveTo>
                      <a:pt x="49" y="118"/>
                    </a:moveTo>
                    <a:cubicBezTo>
                      <a:pt x="49" y="97"/>
                      <a:pt x="39" y="76"/>
                      <a:pt x="24" y="67"/>
                    </a:cubicBezTo>
                    <a:cubicBezTo>
                      <a:pt x="23" y="63"/>
                      <a:pt x="22" y="59"/>
                      <a:pt x="19" y="57"/>
                    </a:cubicBezTo>
                    <a:cubicBezTo>
                      <a:pt x="18" y="47"/>
                      <a:pt x="16" y="36"/>
                      <a:pt x="10" y="33"/>
                    </a:cubicBezTo>
                    <a:cubicBezTo>
                      <a:pt x="10" y="30"/>
                      <a:pt x="9" y="1"/>
                      <a:pt x="7" y="1"/>
                    </a:cubicBezTo>
                    <a:cubicBezTo>
                      <a:pt x="7" y="0"/>
                      <a:pt x="7" y="0"/>
                      <a:pt x="6" y="0"/>
                    </a:cubicBezTo>
                    <a:cubicBezTo>
                      <a:pt x="4" y="0"/>
                      <a:pt x="1" y="2"/>
                      <a:pt x="1" y="5"/>
                    </a:cubicBezTo>
                    <a:cubicBezTo>
                      <a:pt x="0" y="50"/>
                      <a:pt x="0" y="50"/>
                      <a:pt x="0" y="50"/>
                    </a:cubicBezTo>
                    <a:cubicBezTo>
                      <a:pt x="3" y="51"/>
                      <a:pt x="3" y="51"/>
                      <a:pt x="3" y="51"/>
                    </a:cubicBezTo>
                    <a:cubicBezTo>
                      <a:pt x="9" y="54"/>
                      <a:pt x="12" y="57"/>
                      <a:pt x="13" y="67"/>
                    </a:cubicBezTo>
                    <a:cubicBezTo>
                      <a:pt x="14" y="73"/>
                      <a:pt x="14" y="73"/>
                      <a:pt x="14" y="73"/>
                    </a:cubicBezTo>
                    <a:cubicBezTo>
                      <a:pt x="16" y="74"/>
                      <a:pt x="16" y="74"/>
                      <a:pt x="16" y="74"/>
                    </a:cubicBezTo>
                    <a:cubicBezTo>
                      <a:pt x="29" y="81"/>
                      <a:pt x="39" y="100"/>
                      <a:pt x="39" y="118"/>
                    </a:cubicBezTo>
                    <a:cubicBezTo>
                      <a:pt x="39" y="120"/>
                      <a:pt x="42" y="123"/>
                      <a:pt x="44" y="123"/>
                    </a:cubicBezTo>
                    <a:cubicBezTo>
                      <a:pt x="47" y="123"/>
                      <a:pt x="49" y="120"/>
                      <a:pt x="49" y="118"/>
                    </a:cubicBezTo>
                    <a:close/>
                  </a:path>
                </a:pathLst>
              </a:custGeom>
              <a:solidFill>
                <a:srgbClr val="94BF79"/>
              </a:solidFill>
              <a:ln w="9525">
                <a:noFill/>
                <a:round/>
                <a:headEnd/>
                <a:tailEnd/>
              </a:ln>
            </p:spPr>
            <p:txBody>
              <a:bodyPr/>
              <a:lstStyle/>
              <a:p>
                <a:endParaRPr lang="en-US"/>
              </a:p>
            </p:txBody>
          </p:sp>
          <p:sp>
            <p:nvSpPr>
              <p:cNvPr id="29374" name="Freeform 1545"/>
              <p:cNvSpPr>
                <a:spLocks/>
              </p:cNvSpPr>
              <p:nvPr/>
            </p:nvSpPr>
            <p:spPr bwMode="auto">
              <a:xfrm>
                <a:off x="1638" y="2189"/>
                <a:ext cx="102" cy="256"/>
              </a:xfrm>
              <a:custGeom>
                <a:avLst/>
                <a:gdLst>
                  <a:gd name="T0" fmla="*/ 323669 w 49"/>
                  <a:gd name="T1" fmla="*/ 781212 h 123"/>
                  <a:gd name="T2" fmla="*/ 158647 w 49"/>
                  <a:gd name="T3" fmla="*/ 440576 h 123"/>
                  <a:gd name="T4" fmla="*/ 126832 w 49"/>
                  <a:gd name="T5" fmla="*/ 378125 h 123"/>
                  <a:gd name="T6" fmla="*/ 67784 w 49"/>
                  <a:gd name="T7" fmla="*/ 219804 h 123"/>
                  <a:gd name="T8" fmla="*/ 47601 w 49"/>
                  <a:gd name="T9" fmla="*/ 5930 h 123"/>
                  <a:gd name="T10" fmla="*/ 38083 w 49"/>
                  <a:gd name="T11" fmla="*/ 0 h 123"/>
                  <a:gd name="T12" fmla="*/ 5937 w 49"/>
                  <a:gd name="T13" fmla="*/ 32333 h 123"/>
                  <a:gd name="T14" fmla="*/ 0 w 49"/>
                  <a:gd name="T15" fmla="*/ 329940 h 123"/>
                  <a:gd name="T16" fmla="*/ 18295 w 49"/>
                  <a:gd name="T17" fmla="*/ 337011 h 123"/>
                  <a:gd name="T18" fmla="*/ 85996 w 49"/>
                  <a:gd name="T19" fmla="*/ 440576 h 123"/>
                  <a:gd name="T20" fmla="*/ 91608 w 49"/>
                  <a:gd name="T21" fmla="*/ 482004 h 123"/>
                  <a:gd name="T22" fmla="*/ 105699 w 49"/>
                  <a:gd name="T23" fmla="*/ 489443 h 123"/>
                  <a:gd name="T24" fmla="*/ 258478 w 49"/>
                  <a:gd name="T25" fmla="*/ 781212 h 123"/>
                  <a:gd name="T26" fmla="*/ 293720 w 49"/>
                  <a:gd name="T27" fmla="*/ 812765 h 123"/>
                  <a:gd name="T28" fmla="*/ 323669 w 49"/>
                  <a:gd name="T29" fmla="*/ 781212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3"/>
                  <a:gd name="T47" fmla="*/ 49 w 49"/>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3">
                    <a:moveTo>
                      <a:pt x="49" y="118"/>
                    </a:moveTo>
                    <a:cubicBezTo>
                      <a:pt x="49" y="97"/>
                      <a:pt x="39" y="76"/>
                      <a:pt x="24" y="67"/>
                    </a:cubicBezTo>
                    <a:cubicBezTo>
                      <a:pt x="23" y="63"/>
                      <a:pt x="22" y="59"/>
                      <a:pt x="19" y="57"/>
                    </a:cubicBezTo>
                    <a:cubicBezTo>
                      <a:pt x="18" y="47"/>
                      <a:pt x="16" y="36"/>
                      <a:pt x="10" y="33"/>
                    </a:cubicBezTo>
                    <a:cubicBezTo>
                      <a:pt x="10" y="30"/>
                      <a:pt x="9" y="1"/>
                      <a:pt x="7" y="1"/>
                    </a:cubicBezTo>
                    <a:cubicBezTo>
                      <a:pt x="7" y="0"/>
                      <a:pt x="7" y="0"/>
                      <a:pt x="6" y="0"/>
                    </a:cubicBezTo>
                    <a:cubicBezTo>
                      <a:pt x="4" y="0"/>
                      <a:pt x="1" y="2"/>
                      <a:pt x="1" y="5"/>
                    </a:cubicBezTo>
                    <a:cubicBezTo>
                      <a:pt x="0" y="50"/>
                      <a:pt x="0" y="50"/>
                      <a:pt x="0" y="50"/>
                    </a:cubicBezTo>
                    <a:cubicBezTo>
                      <a:pt x="3" y="51"/>
                      <a:pt x="3" y="51"/>
                      <a:pt x="3" y="51"/>
                    </a:cubicBezTo>
                    <a:cubicBezTo>
                      <a:pt x="9" y="54"/>
                      <a:pt x="12" y="57"/>
                      <a:pt x="13" y="67"/>
                    </a:cubicBezTo>
                    <a:cubicBezTo>
                      <a:pt x="14" y="73"/>
                      <a:pt x="14" y="73"/>
                      <a:pt x="14" y="73"/>
                    </a:cubicBezTo>
                    <a:cubicBezTo>
                      <a:pt x="16" y="74"/>
                      <a:pt x="16" y="74"/>
                      <a:pt x="16" y="74"/>
                    </a:cubicBezTo>
                    <a:cubicBezTo>
                      <a:pt x="29" y="81"/>
                      <a:pt x="39" y="100"/>
                      <a:pt x="39" y="118"/>
                    </a:cubicBezTo>
                    <a:cubicBezTo>
                      <a:pt x="39" y="120"/>
                      <a:pt x="42" y="123"/>
                      <a:pt x="44" y="123"/>
                    </a:cubicBezTo>
                    <a:cubicBezTo>
                      <a:pt x="47" y="123"/>
                      <a:pt x="49" y="120"/>
                      <a:pt x="49" y="118"/>
                    </a:cubicBezTo>
                    <a:close/>
                  </a:path>
                </a:pathLst>
              </a:custGeom>
              <a:solidFill>
                <a:srgbClr val="95C07A"/>
              </a:solidFill>
              <a:ln w="9525">
                <a:noFill/>
                <a:round/>
                <a:headEnd/>
                <a:tailEnd/>
              </a:ln>
            </p:spPr>
            <p:txBody>
              <a:bodyPr/>
              <a:lstStyle/>
              <a:p>
                <a:endParaRPr lang="en-US"/>
              </a:p>
            </p:txBody>
          </p:sp>
          <p:sp>
            <p:nvSpPr>
              <p:cNvPr id="29375" name="Freeform 1546"/>
              <p:cNvSpPr>
                <a:spLocks/>
              </p:cNvSpPr>
              <p:nvPr/>
            </p:nvSpPr>
            <p:spPr bwMode="auto">
              <a:xfrm>
                <a:off x="1638" y="2189"/>
                <a:ext cx="102" cy="256"/>
              </a:xfrm>
              <a:custGeom>
                <a:avLst/>
                <a:gdLst>
                  <a:gd name="T0" fmla="*/ 323669 w 49"/>
                  <a:gd name="T1" fmla="*/ 781212 h 123"/>
                  <a:gd name="T2" fmla="*/ 158647 w 49"/>
                  <a:gd name="T3" fmla="*/ 440576 h 123"/>
                  <a:gd name="T4" fmla="*/ 126832 w 49"/>
                  <a:gd name="T5" fmla="*/ 378125 h 123"/>
                  <a:gd name="T6" fmla="*/ 67784 w 49"/>
                  <a:gd name="T7" fmla="*/ 225665 h 123"/>
                  <a:gd name="T8" fmla="*/ 47601 w 49"/>
                  <a:gd name="T9" fmla="*/ 5930 h 123"/>
                  <a:gd name="T10" fmla="*/ 38083 w 49"/>
                  <a:gd name="T11" fmla="*/ 0 h 123"/>
                  <a:gd name="T12" fmla="*/ 5937 w 49"/>
                  <a:gd name="T13" fmla="*/ 32333 h 123"/>
                  <a:gd name="T14" fmla="*/ 0 w 49"/>
                  <a:gd name="T15" fmla="*/ 329940 h 123"/>
                  <a:gd name="T16" fmla="*/ 18295 w 49"/>
                  <a:gd name="T17" fmla="*/ 337011 h 123"/>
                  <a:gd name="T18" fmla="*/ 85996 w 49"/>
                  <a:gd name="T19" fmla="*/ 440576 h 123"/>
                  <a:gd name="T20" fmla="*/ 91608 w 49"/>
                  <a:gd name="T21" fmla="*/ 482004 h 123"/>
                  <a:gd name="T22" fmla="*/ 111480 w 49"/>
                  <a:gd name="T23" fmla="*/ 489443 h 123"/>
                  <a:gd name="T24" fmla="*/ 258478 w 49"/>
                  <a:gd name="T25" fmla="*/ 781212 h 123"/>
                  <a:gd name="T26" fmla="*/ 293720 w 49"/>
                  <a:gd name="T27" fmla="*/ 812765 h 123"/>
                  <a:gd name="T28" fmla="*/ 323669 w 49"/>
                  <a:gd name="T29" fmla="*/ 781212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3"/>
                  <a:gd name="T47" fmla="*/ 49 w 49"/>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3">
                    <a:moveTo>
                      <a:pt x="49" y="118"/>
                    </a:moveTo>
                    <a:cubicBezTo>
                      <a:pt x="49" y="97"/>
                      <a:pt x="39" y="76"/>
                      <a:pt x="24" y="67"/>
                    </a:cubicBezTo>
                    <a:cubicBezTo>
                      <a:pt x="23" y="63"/>
                      <a:pt x="22" y="59"/>
                      <a:pt x="19" y="57"/>
                    </a:cubicBezTo>
                    <a:cubicBezTo>
                      <a:pt x="18" y="47"/>
                      <a:pt x="16" y="37"/>
                      <a:pt x="10" y="34"/>
                    </a:cubicBezTo>
                    <a:cubicBezTo>
                      <a:pt x="10" y="30"/>
                      <a:pt x="9" y="1"/>
                      <a:pt x="7" y="1"/>
                    </a:cubicBezTo>
                    <a:cubicBezTo>
                      <a:pt x="7" y="0"/>
                      <a:pt x="7" y="0"/>
                      <a:pt x="6" y="0"/>
                    </a:cubicBezTo>
                    <a:cubicBezTo>
                      <a:pt x="4" y="0"/>
                      <a:pt x="1" y="2"/>
                      <a:pt x="1" y="5"/>
                    </a:cubicBezTo>
                    <a:cubicBezTo>
                      <a:pt x="0" y="50"/>
                      <a:pt x="0" y="50"/>
                      <a:pt x="0" y="50"/>
                    </a:cubicBezTo>
                    <a:cubicBezTo>
                      <a:pt x="3" y="51"/>
                      <a:pt x="3" y="51"/>
                      <a:pt x="3" y="51"/>
                    </a:cubicBezTo>
                    <a:cubicBezTo>
                      <a:pt x="9" y="54"/>
                      <a:pt x="12" y="57"/>
                      <a:pt x="13" y="67"/>
                    </a:cubicBezTo>
                    <a:cubicBezTo>
                      <a:pt x="14" y="73"/>
                      <a:pt x="14" y="73"/>
                      <a:pt x="14" y="73"/>
                    </a:cubicBezTo>
                    <a:cubicBezTo>
                      <a:pt x="17" y="74"/>
                      <a:pt x="17" y="74"/>
                      <a:pt x="17" y="74"/>
                    </a:cubicBezTo>
                    <a:cubicBezTo>
                      <a:pt x="29" y="81"/>
                      <a:pt x="39" y="100"/>
                      <a:pt x="39" y="118"/>
                    </a:cubicBezTo>
                    <a:cubicBezTo>
                      <a:pt x="39" y="120"/>
                      <a:pt x="42" y="123"/>
                      <a:pt x="44" y="123"/>
                    </a:cubicBezTo>
                    <a:cubicBezTo>
                      <a:pt x="47" y="123"/>
                      <a:pt x="49" y="120"/>
                      <a:pt x="49" y="118"/>
                    </a:cubicBezTo>
                    <a:close/>
                  </a:path>
                </a:pathLst>
              </a:custGeom>
              <a:solidFill>
                <a:srgbClr val="96C07A"/>
              </a:solidFill>
              <a:ln w="9525">
                <a:noFill/>
                <a:round/>
                <a:headEnd/>
                <a:tailEnd/>
              </a:ln>
            </p:spPr>
            <p:txBody>
              <a:bodyPr/>
              <a:lstStyle/>
              <a:p>
                <a:endParaRPr lang="en-US"/>
              </a:p>
            </p:txBody>
          </p:sp>
          <p:sp>
            <p:nvSpPr>
              <p:cNvPr id="29376" name="Freeform 1547"/>
              <p:cNvSpPr>
                <a:spLocks/>
              </p:cNvSpPr>
              <p:nvPr/>
            </p:nvSpPr>
            <p:spPr bwMode="auto">
              <a:xfrm>
                <a:off x="1638" y="2189"/>
                <a:ext cx="102" cy="256"/>
              </a:xfrm>
              <a:custGeom>
                <a:avLst/>
                <a:gdLst>
                  <a:gd name="T0" fmla="*/ 323669 w 49"/>
                  <a:gd name="T1" fmla="*/ 781212 h 123"/>
                  <a:gd name="T2" fmla="*/ 152638 w 49"/>
                  <a:gd name="T3" fmla="*/ 440576 h 123"/>
                  <a:gd name="T4" fmla="*/ 126832 w 49"/>
                  <a:gd name="T5" fmla="*/ 378125 h 123"/>
                  <a:gd name="T6" fmla="*/ 67784 w 49"/>
                  <a:gd name="T7" fmla="*/ 225665 h 123"/>
                  <a:gd name="T8" fmla="*/ 47601 w 49"/>
                  <a:gd name="T9" fmla="*/ 5930 h 123"/>
                  <a:gd name="T10" fmla="*/ 38083 w 49"/>
                  <a:gd name="T11" fmla="*/ 0 h 123"/>
                  <a:gd name="T12" fmla="*/ 5937 w 49"/>
                  <a:gd name="T13" fmla="*/ 32333 h 123"/>
                  <a:gd name="T14" fmla="*/ 0 w 49"/>
                  <a:gd name="T15" fmla="*/ 329940 h 123"/>
                  <a:gd name="T16" fmla="*/ 18295 w 49"/>
                  <a:gd name="T17" fmla="*/ 337011 h 123"/>
                  <a:gd name="T18" fmla="*/ 85996 w 49"/>
                  <a:gd name="T19" fmla="*/ 440576 h 123"/>
                  <a:gd name="T20" fmla="*/ 91608 w 49"/>
                  <a:gd name="T21" fmla="*/ 482004 h 123"/>
                  <a:gd name="T22" fmla="*/ 111480 w 49"/>
                  <a:gd name="T23" fmla="*/ 489443 h 123"/>
                  <a:gd name="T24" fmla="*/ 258478 w 49"/>
                  <a:gd name="T25" fmla="*/ 781212 h 123"/>
                  <a:gd name="T26" fmla="*/ 293720 w 49"/>
                  <a:gd name="T27" fmla="*/ 812765 h 123"/>
                  <a:gd name="T28" fmla="*/ 323669 w 49"/>
                  <a:gd name="T29" fmla="*/ 781212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3"/>
                  <a:gd name="T47" fmla="*/ 49 w 49"/>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3">
                    <a:moveTo>
                      <a:pt x="49" y="118"/>
                    </a:moveTo>
                    <a:cubicBezTo>
                      <a:pt x="49" y="97"/>
                      <a:pt x="39" y="76"/>
                      <a:pt x="23" y="67"/>
                    </a:cubicBezTo>
                    <a:cubicBezTo>
                      <a:pt x="23" y="63"/>
                      <a:pt x="22" y="59"/>
                      <a:pt x="19" y="57"/>
                    </a:cubicBezTo>
                    <a:cubicBezTo>
                      <a:pt x="18" y="48"/>
                      <a:pt x="16" y="37"/>
                      <a:pt x="10" y="34"/>
                    </a:cubicBezTo>
                    <a:cubicBezTo>
                      <a:pt x="10" y="31"/>
                      <a:pt x="9" y="1"/>
                      <a:pt x="7" y="1"/>
                    </a:cubicBezTo>
                    <a:cubicBezTo>
                      <a:pt x="7" y="0"/>
                      <a:pt x="7" y="0"/>
                      <a:pt x="6" y="0"/>
                    </a:cubicBezTo>
                    <a:cubicBezTo>
                      <a:pt x="4" y="0"/>
                      <a:pt x="1" y="2"/>
                      <a:pt x="1" y="5"/>
                    </a:cubicBezTo>
                    <a:cubicBezTo>
                      <a:pt x="0" y="50"/>
                      <a:pt x="0" y="50"/>
                      <a:pt x="0" y="50"/>
                    </a:cubicBezTo>
                    <a:cubicBezTo>
                      <a:pt x="3" y="51"/>
                      <a:pt x="3" y="51"/>
                      <a:pt x="3" y="51"/>
                    </a:cubicBezTo>
                    <a:cubicBezTo>
                      <a:pt x="9" y="54"/>
                      <a:pt x="12" y="57"/>
                      <a:pt x="13" y="67"/>
                    </a:cubicBezTo>
                    <a:cubicBezTo>
                      <a:pt x="14" y="73"/>
                      <a:pt x="14" y="73"/>
                      <a:pt x="14" y="73"/>
                    </a:cubicBezTo>
                    <a:cubicBezTo>
                      <a:pt x="17" y="74"/>
                      <a:pt x="17" y="74"/>
                      <a:pt x="17" y="74"/>
                    </a:cubicBezTo>
                    <a:cubicBezTo>
                      <a:pt x="29" y="81"/>
                      <a:pt x="39" y="100"/>
                      <a:pt x="39" y="118"/>
                    </a:cubicBezTo>
                    <a:cubicBezTo>
                      <a:pt x="39" y="120"/>
                      <a:pt x="42" y="123"/>
                      <a:pt x="44" y="123"/>
                    </a:cubicBezTo>
                    <a:cubicBezTo>
                      <a:pt x="47" y="123"/>
                      <a:pt x="49" y="120"/>
                      <a:pt x="49" y="118"/>
                    </a:cubicBezTo>
                    <a:close/>
                  </a:path>
                </a:pathLst>
              </a:custGeom>
              <a:solidFill>
                <a:srgbClr val="97C07B"/>
              </a:solidFill>
              <a:ln w="9525">
                <a:noFill/>
                <a:round/>
                <a:headEnd/>
                <a:tailEnd/>
              </a:ln>
            </p:spPr>
            <p:txBody>
              <a:bodyPr/>
              <a:lstStyle/>
              <a:p>
                <a:endParaRPr lang="en-US"/>
              </a:p>
            </p:txBody>
          </p:sp>
          <p:sp>
            <p:nvSpPr>
              <p:cNvPr id="29377" name="Freeform 1548"/>
              <p:cNvSpPr>
                <a:spLocks/>
              </p:cNvSpPr>
              <p:nvPr/>
            </p:nvSpPr>
            <p:spPr bwMode="auto">
              <a:xfrm>
                <a:off x="1638" y="2189"/>
                <a:ext cx="102" cy="256"/>
              </a:xfrm>
              <a:custGeom>
                <a:avLst/>
                <a:gdLst>
                  <a:gd name="T0" fmla="*/ 323669 w 49"/>
                  <a:gd name="T1" fmla="*/ 781212 h 123"/>
                  <a:gd name="T2" fmla="*/ 152638 w 49"/>
                  <a:gd name="T3" fmla="*/ 440576 h 123"/>
                  <a:gd name="T4" fmla="*/ 126832 w 49"/>
                  <a:gd name="T5" fmla="*/ 378125 h 123"/>
                  <a:gd name="T6" fmla="*/ 67784 w 49"/>
                  <a:gd name="T7" fmla="*/ 225665 h 123"/>
                  <a:gd name="T8" fmla="*/ 47601 w 49"/>
                  <a:gd name="T9" fmla="*/ 5930 h 123"/>
                  <a:gd name="T10" fmla="*/ 38083 w 49"/>
                  <a:gd name="T11" fmla="*/ 0 h 123"/>
                  <a:gd name="T12" fmla="*/ 5937 w 49"/>
                  <a:gd name="T13" fmla="*/ 32333 h 123"/>
                  <a:gd name="T14" fmla="*/ 0 w 49"/>
                  <a:gd name="T15" fmla="*/ 329940 h 123"/>
                  <a:gd name="T16" fmla="*/ 18295 w 49"/>
                  <a:gd name="T17" fmla="*/ 337011 h 123"/>
                  <a:gd name="T18" fmla="*/ 85996 w 49"/>
                  <a:gd name="T19" fmla="*/ 440576 h 123"/>
                  <a:gd name="T20" fmla="*/ 91608 w 49"/>
                  <a:gd name="T21" fmla="*/ 482004 h 123"/>
                  <a:gd name="T22" fmla="*/ 111480 w 49"/>
                  <a:gd name="T23" fmla="*/ 489443 h 123"/>
                  <a:gd name="T24" fmla="*/ 258478 w 49"/>
                  <a:gd name="T25" fmla="*/ 781212 h 123"/>
                  <a:gd name="T26" fmla="*/ 293720 w 49"/>
                  <a:gd name="T27" fmla="*/ 806987 h 123"/>
                  <a:gd name="T28" fmla="*/ 323669 w 49"/>
                  <a:gd name="T29" fmla="*/ 781212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3"/>
                  <a:gd name="T47" fmla="*/ 49 w 49"/>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3">
                    <a:moveTo>
                      <a:pt x="49" y="118"/>
                    </a:moveTo>
                    <a:cubicBezTo>
                      <a:pt x="49" y="97"/>
                      <a:pt x="38" y="76"/>
                      <a:pt x="23" y="67"/>
                    </a:cubicBezTo>
                    <a:cubicBezTo>
                      <a:pt x="23" y="63"/>
                      <a:pt x="22" y="59"/>
                      <a:pt x="19" y="57"/>
                    </a:cubicBezTo>
                    <a:cubicBezTo>
                      <a:pt x="18" y="48"/>
                      <a:pt x="16" y="37"/>
                      <a:pt x="10" y="34"/>
                    </a:cubicBezTo>
                    <a:cubicBezTo>
                      <a:pt x="10" y="31"/>
                      <a:pt x="9" y="1"/>
                      <a:pt x="7" y="1"/>
                    </a:cubicBezTo>
                    <a:cubicBezTo>
                      <a:pt x="7" y="0"/>
                      <a:pt x="7" y="0"/>
                      <a:pt x="6" y="0"/>
                    </a:cubicBezTo>
                    <a:cubicBezTo>
                      <a:pt x="4" y="0"/>
                      <a:pt x="1" y="2"/>
                      <a:pt x="1" y="5"/>
                    </a:cubicBezTo>
                    <a:cubicBezTo>
                      <a:pt x="0" y="50"/>
                      <a:pt x="0" y="50"/>
                      <a:pt x="0" y="50"/>
                    </a:cubicBezTo>
                    <a:cubicBezTo>
                      <a:pt x="3" y="51"/>
                      <a:pt x="3" y="51"/>
                      <a:pt x="3" y="51"/>
                    </a:cubicBezTo>
                    <a:cubicBezTo>
                      <a:pt x="9" y="54"/>
                      <a:pt x="12" y="57"/>
                      <a:pt x="13" y="67"/>
                    </a:cubicBezTo>
                    <a:cubicBezTo>
                      <a:pt x="14" y="73"/>
                      <a:pt x="14" y="73"/>
                      <a:pt x="14" y="73"/>
                    </a:cubicBezTo>
                    <a:cubicBezTo>
                      <a:pt x="17" y="74"/>
                      <a:pt x="17" y="74"/>
                      <a:pt x="17" y="74"/>
                    </a:cubicBezTo>
                    <a:cubicBezTo>
                      <a:pt x="29" y="81"/>
                      <a:pt x="39" y="100"/>
                      <a:pt x="39" y="118"/>
                    </a:cubicBezTo>
                    <a:cubicBezTo>
                      <a:pt x="39" y="120"/>
                      <a:pt x="42" y="123"/>
                      <a:pt x="44" y="122"/>
                    </a:cubicBezTo>
                    <a:cubicBezTo>
                      <a:pt x="47" y="122"/>
                      <a:pt x="49" y="120"/>
                      <a:pt x="49" y="118"/>
                    </a:cubicBezTo>
                    <a:close/>
                  </a:path>
                </a:pathLst>
              </a:custGeom>
              <a:solidFill>
                <a:srgbClr val="98C27C"/>
              </a:solidFill>
              <a:ln w="9525">
                <a:noFill/>
                <a:round/>
                <a:headEnd/>
                <a:tailEnd/>
              </a:ln>
            </p:spPr>
            <p:txBody>
              <a:bodyPr/>
              <a:lstStyle/>
              <a:p>
                <a:endParaRPr lang="en-US"/>
              </a:p>
            </p:txBody>
          </p:sp>
          <p:sp>
            <p:nvSpPr>
              <p:cNvPr id="29378" name="Freeform 1549"/>
              <p:cNvSpPr>
                <a:spLocks/>
              </p:cNvSpPr>
              <p:nvPr/>
            </p:nvSpPr>
            <p:spPr bwMode="auto">
              <a:xfrm>
                <a:off x="1638" y="2189"/>
                <a:ext cx="102" cy="254"/>
              </a:xfrm>
              <a:custGeom>
                <a:avLst/>
                <a:gdLst>
                  <a:gd name="T0" fmla="*/ 323669 w 49"/>
                  <a:gd name="T1" fmla="*/ 783351 h 122"/>
                  <a:gd name="T2" fmla="*/ 152638 w 49"/>
                  <a:gd name="T3" fmla="*/ 442378 h 122"/>
                  <a:gd name="T4" fmla="*/ 126832 w 49"/>
                  <a:gd name="T5" fmla="*/ 379116 h 122"/>
                  <a:gd name="T6" fmla="*/ 67784 w 49"/>
                  <a:gd name="T7" fmla="*/ 226327 h 122"/>
                  <a:gd name="T8" fmla="*/ 47601 w 49"/>
                  <a:gd name="T9" fmla="*/ 5938 h 122"/>
                  <a:gd name="T10" fmla="*/ 38083 w 49"/>
                  <a:gd name="T11" fmla="*/ 0 h 122"/>
                  <a:gd name="T12" fmla="*/ 5937 w 49"/>
                  <a:gd name="T13" fmla="*/ 32579 h 122"/>
                  <a:gd name="T14" fmla="*/ 0 w 49"/>
                  <a:gd name="T15" fmla="*/ 332182 h 122"/>
                  <a:gd name="T16" fmla="*/ 18295 w 49"/>
                  <a:gd name="T17" fmla="*/ 338293 h 122"/>
                  <a:gd name="T18" fmla="*/ 91608 w 49"/>
                  <a:gd name="T19" fmla="*/ 442378 h 122"/>
                  <a:gd name="T20" fmla="*/ 99088 w 49"/>
                  <a:gd name="T21" fmla="*/ 483601 h 122"/>
                  <a:gd name="T22" fmla="*/ 111480 w 49"/>
                  <a:gd name="T23" fmla="*/ 491005 h 122"/>
                  <a:gd name="T24" fmla="*/ 258478 w 49"/>
                  <a:gd name="T25" fmla="*/ 783351 h 122"/>
                  <a:gd name="T26" fmla="*/ 293720 w 49"/>
                  <a:gd name="T27" fmla="*/ 809098 h 122"/>
                  <a:gd name="T28" fmla="*/ 323669 w 49"/>
                  <a:gd name="T29" fmla="*/ 783351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6"/>
                      <a:pt x="23" y="67"/>
                    </a:cubicBezTo>
                    <a:cubicBezTo>
                      <a:pt x="23" y="64"/>
                      <a:pt x="22" y="59"/>
                      <a:pt x="19" y="57"/>
                    </a:cubicBezTo>
                    <a:cubicBezTo>
                      <a:pt x="18" y="48"/>
                      <a:pt x="16" y="37"/>
                      <a:pt x="10" y="34"/>
                    </a:cubicBezTo>
                    <a:cubicBezTo>
                      <a:pt x="10" y="31"/>
                      <a:pt x="9" y="1"/>
                      <a:pt x="7" y="1"/>
                    </a:cubicBezTo>
                    <a:cubicBezTo>
                      <a:pt x="7" y="1"/>
                      <a:pt x="7" y="0"/>
                      <a:pt x="6" y="0"/>
                    </a:cubicBezTo>
                    <a:cubicBezTo>
                      <a:pt x="4" y="0"/>
                      <a:pt x="1" y="2"/>
                      <a:pt x="1" y="5"/>
                    </a:cubicBezTo>
                    <a:cubicBezTo>
                      <a:pt x="0" y="50"/>
                      <a:pt x="0" y="50"/>
                      <a:pt x="0" y="50"/>
                    </a:cubicBezTo>
                    <a:cubicBezTo>
                      <a:pt x="3" y="51"/>
                      <a:pt x="3" y="51"/>
                      <a:pt x="3" y="51"/>
                    </a:cubicBezTo>
                    <a:cubicBezTo>
                      <a:pt x="9" y="54"/>
                      <a:pt x="12" y="57"/>
                      <a:pt x="14" y="67"/>
                    </a:cubicBezTo>
                    <a:cubicBezTo>
                      <a:pt x="15" y="73"/>
                      <a:pt x="15" y="73"/>
                      <a:pt x="15" y="73"/>
                    </a:cubicBezTo>
                    <a:cubicBezTo>
                      <a:pt x="17" y="74"/>
                      <a:pt x="17" y="74"/>
                      <a:pt x="17" y="74"/>
                    </a:cubicBezTo>
                    <a:cubicBezTo>
                      <a:pt x="29" y="81"/>
                      <a:pt x="39" y="100"/>
                      <a:pt x="39" y="118"/>
                    </a:cubicBezTo>
                    <a:cubicBezTo>
                      <a:pt x="39" y="120"/>
                      <a:pt x="42" y="122"/>
                      <a:pt x="44" y="122"/>
                    </a:cubicBezTo>
                    <a:cubicBezTo>
                      <a:pt x="47" y="122"/>
                      <a:pt x="49" y="120"/>
                      <a:pt x="49" y="118"/>
                    </a:cubicBezTo>
                    <a:close/>
                  </a:path>
                </a:pathLst>
              </a:custGeom>
              <a:solidFill>
                <a:srgbClr val="98C27C"/>
              </a:solidFill>
              <a:ln w="9525">
                <a:noFill/>
                <a:round/>
                <a:headEnd/>
                <a:tailEnd/>
              </a:ln>
            </p:spPr>
            <p:txBody>
              <a:bodyPr/>
              <a:lstStyle/>
              <a:p>
                <a:endParaRPr lang="en-US"/>
              </a:p>
            </p:txBody>
          </p:sp>
          <p:sp>
            <p:nvSpPr>
              <p:cNvPr id="29379" name="Freeform 1550"/>
              <p:cNvSpPr>
                <a:spLocks/>
              </p:cNvSpPr>
              <p:nvPr/>
            </p:nvSpPr>
            <p:spPr bwMode="auto">
              <a:xfrm>
                <a:off x="1638" y="2189"/>
                <a:ext cx="102" cy="254"/>
              </a:xfrm>
              <a:custGeom>
                <a:avLst/>
                <a:gdLst>
                  <a:gd name="T0" fmla="*/ 323669 w 49"/>
                  <a:gd name="T1" fmla="*/ 783351 h 122"/>
                  <a:gd name="T2" fmla="*/ 152638 w 49"/>
                  <a:gd name="T3" fmla="*/ 442378 h 122"/>
                  <a:gd name="T4" fmla="*/ 126832 w 49"/>
                  <a:gd name="T5" fmla="*/ 385938 h 122"/>
                  <a:gd name="T6" fmla="*/ 67784 w 49"/>
                  <a:gd name="T7" fmla="*/ 226327 h 122"/>
                  <a:gd name="T8" fmla="*/ 47601 w 49"/>
                  <a:gd name="T9" fmla="*/ 5938 h 122"/>
                  <a:gd name="T10" fmla="*/ 38083 w 49"/>
                  <a:gd name="T11" fmla="*/ 0 h 122"/>
                  <a:gd name="T12" fmla="*/ 5937 w 49"/>
                  <a:gd name="T13" fmla="*/ 32579 h 122"/>
                  <a:gd name="T14" fmla="*/ 0 w 49"/>
                  <a:gd name="T15" fmla="*/ 332182 h 122"/>
                  <a:gd name="T16" fmla="*/ 18295 w 49"/>
                  <a:gd name="T17" fmla="*/ 338293 h 122"/>
                  <a:gd name="T18" fmla="*/ 91608 w 49"/>
                  <a:gd name="T19" fmla="*/ 442378 h 122"/>
                  <a:gd name="T20" fmla="*/ 99088 w 49"/>
                  <a:gd name="T21" fmla="*/ 483601 h 122"/>
                  <a:gd name="T22" fmla="*/ 111480 w 49"/>
                  <a:gd name="T23" fmla="*/ 491005 h 122"/>
                  <a:gd name="T24" fmla="*/ 258478 w 49"/>
                  <a:gd name="T25" fmla="*/ 783351 h 122"/>
                  <a:gd name="T26" fmla="*/ 293720 w 49"/>
                  <a:gd name="T27" fmla="*/ 809098 h 122"/>
                  <a:gd name="T28" fmla="*/ 323669 w 49"/>
                  <a:gd name="T29" fmla="*/ 783351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6"/>
                      <a:pt x="23" y="67"/>
                    </a:cubicBezTo>
                    <a:cubicBezTo>
                      <a:pt x="23" y="64"/>
                      <a:pt x="22" y="60"/>
                      <a:pt x="19" y="58"/>
                    </a:cubicBezTo>
                    <a:cubicBezTo>
                      <a:pt x="18" y="48"/>
                      <a:pt x="16" y="38"/>
                      <a:pt x="10" y="34"/>
                    </a:cubicBezTo>
                    <a:cubicBezTo>
                      <a:pt x="10" y="31"/>
                      <a:pt x="9" y="1"/>
                      <a:pt x="7" y="1"/>
                    </a:cubicBezTo>
                    <a:cubicBezTo>
                      <a:pt x="7" y="1"/>
                      <a:pt x="7" y="0"/>
                      <a:pt x="6" y="0"/>
                    </a:cubicBezTo>
                    <a:cubicBezTo>
                      <a:pt x="4" y="0"/>
                      <a:pt x="1" y="2"/>
                      <a:pt x="1" y="5"/>
                    </a:cubicBezTo>
                    <a:cubicBezTo>
                      <a:pt x="0" y="50"/>
                      <a:pt x="0" y="50"/>
                      <a:pt x="0" y="50"/>
                    </a:cubicBezTo>
                    <a:cubicBezTo>
                      <a:pt x="3" y="51"/>
                      <a:pt x="3" y="51"/>
                      <a:pt x="3" y="51"/>
                    </a:cubicBezTo>
                    <a:cubicBezTo>
                      <a:pt x="9" y="54"/>
                      <a:pt x="12" y="57"/>
                      <a:pt x="14" y="67"/>
                    </a:cubicBezTo>
                    <a:cubicBezTo>
                      <a:pt x="15" y="73"/>
                      <a:pt x="15" y="73"/>
                      <a:pt x="15" y="73"/>
                    </a:cubicBezTo>
                    <a:cubicBezTo>
                      <a:pt x="17" y="74"/>
                      <a:pt x="17" y="74"/>
                      <a:pt x="17" y="74"/>
                    </a:cubicBezTo>
                    <a:cubicBezTo>
                      <a:pt x="30" y="81"/>
                      <a:pt x="39" y="100"/>
                      <a:pt x="39" y="118"/>
                    </a:cubicBezTo>
                    <a:cubicBezTo>
                      <a:pt x="39" y="120"/>
                      <a:pt x="42" y="122"/>
                      <a:pt x="44" y="122"/>
                    </a:cubicBezTo>
                    <a:cubicBezTo>
                      <a:pt x="47" y="122"/>
                      <a:pt x="49" y="120"/>
                      <a:pt x="49" y="118"/>
                    </a:cubicBezTo>
                    <a:close/>
                  </a:path>
                </a:pathLst>
              </a:custGeom>
              <a:solidFill>
                <a:srgbClr val="99C27D"/>
              </a:solidFill>
              <a:ln w="9525">
                <a:noFill/>
                <a:round/>
                <a:headEnd/>
                <a:tailEnd/>
              </a:ln>
            </p:spPr>
            <p:txBody>
              <a:bodyPr/>
              <a:lstStyle/>
              <a:p>
                <a:endParaRPr lang="en-US"/>
              </a:p>
            </p:txBody>
          </p:sp>
          <p:sp>
            <p:nvSpPr>
              <p:cNvPr id="29380" name="Freeform 1551"/>
              <p:cNvSpPr>
                <a:spLocks/>
              </p:cNvSpPr>
              <p:nvPr/>
            </p:nvSpPr>
            <p:spPr bwMode="auto">
              <a:xfrm>
                <a:off x="1638" y="2189"/>
                <a:ext cx="102" cy="254"/>
              </a:xfrm>
              <a:custGeom>
                <a:avLst/>
                <a:gdLst>
                  <a:gd name="T0" fmla="*/ 323669 w 49"/>
                  <a:gd name="T1" fmla="*/ 783351 h 122"/>
                  <a:gd name="T2" fmla="*/ 152638 w 49"/>
                  <a:gd name="T3" fmla="*/ 442378 h 122"/>
                  <a:gd name="T4" fmla="*/ 126832 w 49"/>
                  <a:gd name="T5" fmla="*/ 385938 h 122"/>
                  <a:gd name="T6" fmla="*/ 60929 w 49"/>
                  <a:gd name="T7" fmla="*/ 232281 h 122"/>
                  <a:gd name="T8" fmla="*/ 47601 w 49"/>
                  <a:gd name="T9" fmla="*/ 5938 h 122"/>
                  <a:gd name="T10" fmla="*/ 38083 w 49"/>
                  <a:gd name="T11" fmla="*/ 0 h 122"/>
                  <a:gd name="T12" fmla="*/ 5937 w 49"/>
                  <a:gd name="T13" fmla="*/ 32579 h 122"/>
                  <a:gd name="T14" fmla="*/ 0 w 49"/>
                  <a:gd name="T15" fmla="*/ 332182 h 122"/>
                  <a:gd name="T16" fmla="*/ 18295 w 49"/>
                  <a:gd name="T17" fmla="*/ 338293 h 122"/>
                  <a:gd name="T18" fmla="*/ 91608 w 49"/>
                  <a:gd name="T19" fmla="*/ 442378 h 122"/>
                  <a:gd name="T20" fmla="*/ 99088 w 49"/>
                  <a:gd name="T21" fmla="*/ 483601 h 122"/>
                  <a:gd name="T22" fmla="*/ 111480 w 49"/>
                  <a:gd name="T23" fmla="*/ 491005 h 122"/>
                  <a:gd name="T24" fmla="*/ 264018 w 49"/>
                  <a:gd name="T25" fmla="*/ 783351 h 122"/>
                  <a:gd name="T26" fmla="*/ 293720 w 49"/>
                  <a:gd name="T27" fmla="*/ 809098 h 122"/>
                  <a:gd name="T28" fmla="*/ 323669 w 49"/>
                  <a:gd name="T29" fmla="*/ 783351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6"/>
                      <a:pt x="23" y="67"/>
                    </a:cubicBezTo>
                    <a:cubicBezTo>
                      <a:pt x="23" y="64"/>
                      <a:pt x="22" y="60"/>
                      <a:pt x="19" y="58"/>
                    </a:cubicBezTo>
                    <a:cubicBezTo>
                      <a:pt x="18" y="48"/>
                      <a:pt x="16" y="38"/>
                      <a:pt x="9" y="35"/>
                    </a:cubicBezTo>
                    <a:cubicBezTo>
                      <a:pt x="9" y="31"/>
                      <a:pt x="9" y="1"/>
                      <a:pt x="7" y="1"/>
                    </a:cubicBezTo>
                    <a:cubicBezTo>
                      <a:pt x="7" y="1"/>
                      <a:pt x="7" y="0"/>
                      <a:pt x="6" y="0"/>
                    </a:cubicBezTo>
                    <a:cubicBezTo>
                      <a:pt x="4" y="0"/>
                      <a:pt x="1" y="2"/>
                      <a:pt x="1" y="5"/>
                    </a:cubicBezTo>
                    <a:cubicBezTo>
                      <a:pt x="0" y="50"/>
                      <a:pt x="0" y="50"/>
                      <a:pt x="0" y="50"/>
                    </a:cubicBezTo>
                    <a:cubicBezTo>
                      <a:pt x="3" y="51"/>
                      <a:pt x="3" y="51"/>
                      <a:pt x="3" y="51"/>
                    </a:cubicBezTo>
                    <a:cubicBezTo>
                      <a:pt x="9" y="54"/>
                      <a:pt x="12" y="57"/>
                      <a:pt x="14" y="67"/>
                    </a:cubicBezTo>
                    <a:cubicBezTo>
                      <a:pt x="15" y="73"/>
                      <a:pt x="15" y="73"/>
                      <a:pt x="15" y="73"/>
                    </a:cubicBezTo>
                    <a:cubicBezTo>
                      <a:pt x="17" y="74"/>
                      <a:pt x="17" y="74"/>
                      <a:pt x="17" y="74"/>
                    </a:cubicBezTo>
                    <a:cubicBezTo>
                      <a:pt x="30" y="81"/>
                      <a:pt x="39" y="100"/>
                      <a:pt x="40" y="118"/>
                    </a:cubicBezTo>
                    <a:cubicBezTo>
                      <a:pt x="40" y="120"/>
                      <a:pt x="42" y="122"/>
                      <a:pt x="44" y="122"/>
                    </a:cubicBezTo>
                    <a:cubicBezTo>
                      <a:pt x="47" y="122"/>
                      <a:pt x="49" y="120"/>
                      <a:pt x="49" y="118"/>
                    </a:cubicBezTo>
                    <a:close/>
                  </a:path>
                </a:pathLst>
              </a:custGeom>
              <a:solidFill>
                <a:srgbClr val="9AC37E"/>
              </a:solidFill>
              <a:ln w="9525">
                <a:noFill/>
                <a:round/>
                <a:headEnd/>
                <a:tailEnd/>
              </a:ln>
            </p:spPr>
            <p:txBody>
              <a:bodyPr/>
              <a:lstStyle/>
              <a:p>
                <a:endParaRPr lang="en-US"/>
              </a:p>
            </p:txBody>
          </p:sp>
          <p:sp>
            <p:nvSpPr>
              <p:cNvPr id="29381" name="Freeform 1552"/>
              <p:cNvSpPr>
                <a:spLocks/>
              </p:cNvSpPr>
              <p:nvPr/>
            </p:nvSpPr>
            <p:spPr bwMode="auto">
              <a:xfrm>
                <a:off x="1638" y="2189"/>
                <a:ext cx="102" cy="254"/>
              </a:xfrm>
              <a:custGeom>
                <a:avLst/>
                <a:gdLst>
                  <a:gd name="T0" fmla="*/ 323669 w 49"/>
                  <a:gd name="T1" fmla="*/ 783351 h 122"/>
                  <a:gd name="T2" fmla="*/ 152638 w 49"/>
                  <a:gd name="T3" fmla="*/ 442378 h 122"/>
                  <a:gd name="T4" fmla="*/ 126832 w 49"/>
                  <a:gd name="T5" fmla="*/ 385938 h 122"/>
                  <a:gd name="T6" fmla="*/ 60929 w 49"/>
                  <a:gd name="T7" fmla="*/ 232281 h 122"/>
                  <a:gd name="T8" fmla="*/ 47601 w 49"/>
                  <a:gd name="T9" fmla="*/ 5938 h 122"/>
                  <a:gd name="T10" fmla="*/ 38083 w 49"/>
                  <a:gd name="T11" fmla="*/ 0 h 122"/>
                  <a:gd name="T12" fmla="*/ 5937 w 49"/>
                  <a:gd name="T13" fmla="*/ 32579 h 122"/>
                  <a:gd name="T14" fmla="*/ 0 w 49"/>
                  <a:gd name="T15" fmla="*/ 332182 h 122"/>
                  <a:gd name="T16" fmla="*/ 18295 w 49"/>
                  <a:gd name="T17" fmla="*/ 338293 h 122"/>
                  <a:gd name="T18" fmla="*/ 91608 w 49"/>
                  <a:gd name="T19" fmla="*/ 442378 h 122"/>
                  <a:gd name="T20" fmla="*/ 99088 w 49"/>
                  <a:gd name="T21" fmla="*/ 483601 h 122"/>
                  <a:gd name="T22" fmla="*/ 111480 w 49"/>
                  <a:gd name="T23" fmla="*/ 491005 h 122"/>
                  <a:gd name="T24" fmla="*/ 264018 w 49"/>
                  <a:gd name="T25" fmla="*/ 783351 h 122"/>
                  <a:gd name="T26" fmla="*/ 293720 w 49"/>
                  <a:gd name="T27" fmla="*/ 809098 h 122"/>
                  <a:gd name="T28" fmla="*/ 323669 w 49"/>
                  <a:gd name="T29" fmla="*/ 783351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3" y="64"/>
                      <a:pt x="22" y="60"/>
                      <a:pt x="19" y="58"/>
                    </a:cubicBezTo>
                    <a:cubicBezTo>
                      <a:pt x="18" y="48"/>
                      <a:pt x="16" y="38"/>
                      <a:pt x="9" y="35"/>
                    </a:cubicBezTo>
                    <a:cubicBezTo>
                      <a:pt x="9" y="32"/>
                      <a:pt x="9" y="1"/>
                      <a:pt x="7" y="1"/>
                    </a:cubicBezTo>
                    <a:cubicBezTo>
                      <a:pt x="7" y="1"/>
                      <a:pt x="7" y="0"/>
                      <a:pt x="6" y="0"/>
                    </a:cubicBezTo>
                    <a:cubicBezTo>
                      <a:pt x="4" y="0"/>
                      <a:pt x="1" y="2"/>
                      <a:pt x="1" y="5"/>
                    </a:cubicBezTo>
                    <a:cubicBezTo>
                      <a:pt x="0" y="50"/>
                      <a:pt x="0" y="50"/>
                      <a:pt x="0" y="50"/>
                    </a:cubicBezTo>
                    <a:cubicBezTo>
                      <a:pt x="3" y="51"/>
                      <a:pt x="3" y="51"/>
                      <a:pt x="3" y="51"/>
                    </a:cubicBezTo>
                    <a:cubicBezTo>
                      <a:pt x="9" y="54"/>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9BC37F"/>
              </a:solidFill>
              <a:ln w="9525">
                <a:noFill/>
                <a:round/>
                <a:headEnd/>
                <a:tailEnd/>
              </a:ln>
            </p:spPr>
            <p:txBody>
              <a:bodyPr/>
              <a:lstStyle/>
              <a:p>
                <a:endParaRPr lang="en-US"/>
              </a:p>
            </p:txBody>
          </p:sp>
          <p:sp>
            <p:nvSpPr>
              <p:cNvPr id="29382" name="Freeform 1553"/>
              <p:cNvSpPr>
                <a:spLocks/>
              </p:cNvSpPr>
              <p:nvPr/>
            </p:nvSpPr>
            <p:spPr bwMode="auto">
              <a:xfrm>
                <a:off x="1638" y="2189"/>
                <a:ext cx="102" cy="254"/>
              </a:xfrm>
              <a:custGeom>
                <a:avLst/>
                <a:gdLst>
                  <a:gd name="T0" fmla="*/ 323669 w 49"/>
                  <a:gd name="T1" fmla="*/ 783351 h 122"/>
                  <a:gd name="T2" fmla="*/ 152638 w 49"/>
                  <a:gd name="T3" fmla="*/ 442378 h 122"/>
                  <a:gd name="T4" fmla="*/ 132937 w 49"/>
                  <a:gd name="T5" fmla="*/ 385938 h 122"/>
                  <a:gd name="T6" fmla="*/ 60929 w 49"/>
                  <a:gd name="T7" fmla="*/ 232281 h 122"/>
                  <a:gd name="T8" fmla="*/ 47601 w 49"/>
                  <a:gd name="T9" fmla="*/ 5938 h 122"/>
                  <a:gd name="T10" fmla="*/ 38083 w 49"/>
                  <a:gd name="T11" fmla="*/ 0 h 122"/>
                  <a:gd name="T12" fmla="*/ 5937 w 49"/>
                  <a:gd name="T13" fmla="*/ 32579 h 122"/>
                  <a:gd name="T14" fmla="*/ 0 w 49"/>
                  <a:gd name="T15" fmla="*/ 332182 h 122"/>
                  <a:gd name="T16" fmla="*/ 18295 w 49"/>
                  <a:gd name="T17" fmla="*/ 338293 h 122"/>
                  <a:gd name="T18" fmla="*/ 91608 w 49"/>
                  <a:gd name="T19" fmla="*/ 442378 h 122"/>
                  <a:gd name="T20" fmla="*/ 99088 w 49"/>
                  <a:gd name="T21" fmla="*/ 483601 h 122"/>
                  <a:gd name="T22" fmla="*/ 111480 w 49"/>
                  <a:gd name="T23" fmla="*/ 491005 h 122"/>
                  <a:gd name="T24" fmla="*/ 264018 w 49"/>
                  <a:gd name="T25" fmla="*/ 783351 h 122"/>
                  <a:gd name="T26" fmla="*/ 293720 w 49"/>
                  <a:gd name="T27" fmla="*/ 809098 h 122"/>
                  <a:gd name="T28" fmla="*/ 323669 w 49"/>
                  <a:gd name="T29" fmla="*/ 783351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3" y="64"/>
                      <a:pt x="22" y="60"/>
                      <a:pt x="20" y="58"/>
                    </a:cubicBezTo>
                    <a:cubicBezTo>
                      <a:pt x="18" y="48"/>
                      <a:pt x="16" y="38"/>
                      <a:pt x="9" y="35"/>
                    </a:cubicBezTo>
                    <a:cubicBezTo>
                      <a:pt x="9" y="32"/>
                      <a:pt x="9" y="1"/>
                      <a:pt x="7" y="1"/>
                    </a:cubicBezTo>
                    <a:cubicBezTo>
                      <a:pt x="7" y="1"/>
                      <a:pt x="7" y="0"/>
                      <a:pt x="6" y="0"/>
                    </a:cubicBezTo>
                    <a:cubicBezTo>
                      <a:pt x="4" y="0"/>
                      <a:pt x="1" y="2"/>
                      <a:pt x="1" y="5"/>
                    </a:cubicBezTo>
                    <a:cubicBezTo>
                      <a:pt x="0" y="50"/>
                      <a:pt x="0" y="50"/>
                      <a:pt x="0" y="50"/>
                    </a:cubicBezTo>
                    <a:cubicBezTo>
                      <a:pt x="3" y="51"/>
                      <a:pt x="3" y="51"/>
                      <a:pt x="3" y="51"/>
                    </a:cubicBezTo>
                    <a:cubicBezTo>
                      <a:pt x="9" y="54"/>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9CC380"/>
              </a:solidFill>
              <a:ln w="9525">
                <a:noFill/>
                <a:round/>
                <a:headEnd/>
                <a:tailEnd/>
              </a:ln>
            </p:spPr>
            <p:txBody>
              <a:bodyPr/>
              <a:lstStyle/>
              <a:p>
                <a:endParaRPr lang="en-US"/>
              </a:p>
            </p:txBody>
          </p:sp>
          <p:sp>
            <p:nvSpPr>
              <p:cNvPr id="29383" name="Freeform 1554"/>
              <p:cNvSpPr>
                <a:spLocks/>
              </p:cNvSpPr>
              <p:nvPr/>
            </p:nvSpPr>
            <p:spPr bwMode="auto">
              <a:xfrm>
                <a:off x="1638" y="2189"/>
                <a:ext cx="102" cy="254"/>
              </a:xfrm>
              <a:custGeom>
                <a:avLst/>
                <a:gdLst>
                  <a:gd name="T0" fmla="*/ 323669 w 49"/>
                  <a:gd name="T1" fmla="*/ 783351 h 122"/>
                  <a:gd name="T2" fmla="*/ 152638 w 49"/>
                  <a:gd name="T3" fmla="*/ 442378 h 122"/>
                  <a:gd name="T4" fmla="*/ 132937 w 49"/>
                  <a:gd name="T5" fmla="*/ 385938 h 122"/>
                  <a:gd name="T6" fmla="*/ 60929 w 49"/>
                  <a:gd name="T7" fmla="*/ 232281 h 122"/>
                  <a:gd name="T8" fmla="*/ 47601 w 49"/>
                  <a:gd name="T9" fmla="*/ 5938 h 122"/>
                  <a:gd name="T10" fmla="*/ 38083 w 49"/>
                  <a:gd name="T11" fmla="*/ 0 h 122"/>
                  <a:gd name="T12" fmla="*/ 5937 w 49"/>
                  <a:gd name="T13" fmla="*/ 32579 h 122"/>
                  <a:gd name="T14" fmla="*/ 0 w 49"/>
                  <a:gd name="T15" fmla="*/ 324050 h 122"/>
                  <a:gd name="T16" fmla="*/ 18295 w 49"/>
                  <a:gd name="T17" fmla="*/ 338293 h 122"/>
                  <a:gd name="T18" fmla="*/ 91608 w 49"/>
                  <a:gd name="T19" fmla="*/ 442378 h 122"/>
                  <a:gd name="T20" fmla="*/ 99088 w 49"/>
                  <a:gd name="T21" fmla="*/ 483601 h 122"/>
                  <a:gd name="T22" fmla="*/ 111480 w 49"/>
                  <a:gd name="T23" fmla="*/ 491005 h 122"/>
                  <a:gd name="T24" fmla="*/ 264018 w 49"/>
                  <a:gd name="T25" fmla="*/ 783351 h 122"/>
                  <a:gd name="T26" fmla="*/ 293720 w 49"/>
                  <a:gd name="T27" fmla="*/ 809098 h 122"/>
                  <a:gd name="T28" fmla="*/ 323669 w 49"/>
                  <a:gd name="T29" fmla="*/ 783351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3" y="64"/>
                      <a:pt x="22" y="60"/>
                      <a:pt x="20" y="58"/>
                    </a:cubicBezTo>
                    <a:cubicBezTo>
                      <a:pt x="18" y="48"/>
                      <a:pt x="16" y="38"/>
                      <a:pt x="9" y="35"/>
                    </a:cubicBezTo>
                    <a:cubicBezTo>
                      <a:pt x="9" y="32"/>
                      <a:pt x="9" y="1"/>
                      <a:pt x="7" y="1"/>
                    </a:cubicBezTo>
                    <a:cubicBezTo>
                      <a:pt x="7" y="1"/>
                      <a:pt x="7" y="0"/>
                      <a:pt x="6" y="0"/>
                    </a:cubicBezTo>
                    <a:cubicBezTo>
                      <a:pt x="4" y="0"/>
                      <a:pt x="1" y="2"/>
                      <a:pt x="1" y="5"/>
                    </a:cubicBezTo>
                    <a:cubicBezTo>
                      <a:pt x="0" y="49"/>
                      <a:pt x="0" y="49"/>
                      <a:pt x="0" y="49"/>
                    </a:cubicBezTo>
                    <a:cubicBezTo>
                      <a:pt x="3" y="51"/>
                      <a:pt x="3" y="51"/>
                      <a:pt x="3" y="51"/>
                    </a:cubicBezTo>
                    <a:cubicBezTo>
                      <a:pt x="9" y="54"/>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9DC581"/>
              </a:solidFill>
              <a:ln w="9525">
                <a:noFill/>
                <a:round/>
                <a:headEnd/>
                <a:tailEnd/>
              </a:ln>
            </p:spPr>
            <p:txBody>
              <a:bodyPr/>
              <a:lstStyle/>
              <a:p>
                <a:endParaRPr lang="en-US"/>
              </a:p>
            </p:txBody>
          </p:sp>
          <p:sp>
            <p:nvSpPr>
              <p:cNvPr id="29384" name="Freeform 1555"/>
              <p:cNvSpPr>
                <a:spLocks/>
              </p:cNvSpPr>
              <p:nvPr/>
            </p:nvSpPr>
            <p:spPr bwMode="auto">
              <a:xfrm>
                <a:off x="1638" y="2189"/>
                <a:ext cx="102" cy="254"/>
              </a:xfrm>
              <a:custGeom>
                <a:avLst/>
                <a:gdLst>
                  <a:gd name="T0" fmla="*/ 323669 w 49"/>
                  <a:gd name="T1" fmla="*/ 783351 h 122"/>
                  <a:gd name="T2" fmla="*/ 152638 w 49"/>
                  <a:gd name="T3" fmla="*/ 442378 h 122"/>
                  <a:gd name="T4" fmla="*/ 132937 w 49"/>
                  <a:gd name="T5" fmla="*/ 385938 h 122"/>
                  <a:gd name="T6" fmla="*/ 60929 w 49"/>
                  <a:gd name="T7" fmla="*/ 232281 h 122"/>
                  <a:gd name="T8" fmla="*/ 47601 w 49"/>
                  <a:gd name="T9" fmla="*/ 5938 h 122"/>
                  <a:gd name="T10" fmla="*/ 38083 w 49"/>
                  <a:gd name="T11" fmla="*/ 0 h 122"/>
                  <a:gd name="T12" fmla="*/ 5937 w 49"/>
                  <a:gd name="T13" fmla="*/ 32579 h 122"/>
                  <a:gd name="T14" fmla="*/ 0 w 49"/>
                  <a:gd name="T15" fmla="*/ 324050 h 122"/>
                  <a:gd name="T16" fmla="*/ 18295 w 49"/>
                  <a:gd name="T17" fmla="*/ 338293 h 122"/>
                  <a:gd name="T18" fmla="*/ 91608 w 49"/>
                  <a:gd name="T19" fmla="*/ 442378 h 122"/>
                  <a:gd name="T20" fmla="*/ 99088 w 49"/>
                  <a:gd name="T21" fmla="*/ 483601 h 122"/>
                  <a:gd name="T22" fmla="*/ 111480 w 49"/>
                  <a:gd name="T23" fmla="*/ 491005 h 122"/>
                  <a:gd name="T24" fmla="*/ 264018 w 49"/>
                  <a:gd name="T25" fmla="*/ 783351 h 122"/>
                  <a:gd name="T26" fmla="*/ 293720 w 49"/>
                  <a:gd name="T27" fmla="*/ 809098 h 122"/>
                  <a:gd name="T28" fmla="*/ 323669 w 49"/>
                  <a:gd name="T29" fmla="*/ 783351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3" y="64"/>
                      <a:pt x="22" y="60"/>
                      <a:pt x="20" y="58"/>
                    </a:cubicBezTo>
                    <a:cubicBezTo>
                      <a:pt x="18" y="49"/>
                      <a:pt x="16" y="39"/>
                      <a:pt x="9" y="35"/>
                    </a:cubicBezTo>
                    <a:cubicBezTo>
                      <a:pt x="9" y="32"/>
                      <a:pt x="9" y="2"/>
                      <a:pt x="7" y="1"/>
                    </a:cubicBezTo>
                    <a:cubicBezTo>
                      <a:pt x="7" y="1"/>
                      <a:pt x="7" y="0"/>
                      <a:pt x="6" y="0"/>
                    </a:cubicBezTo>
                    <a:cubicBezTo>
                      <a:pt x="4" y="0"/>
                      <a:pt x="1" y="2"/>
                      <a:pt x="1" y="5"/>
                    </a:cubicBezTo>
                    <a:cubicBezTo>
                      <a:pt x="0" y="49"/>
                      <a:pt x="0" y="49"/>
                      <a:pt x="0" y="49"/>
                    </a:cubicBezTo>
                    <a:cubicBezTo>
                      <a:pt x="3" y="51"/>
                      <a:pt x="3" y="51"/>
                      <a:pt x="3" y="51"/>
                    </a:cubicBezTo>
                    <a:cubicBezTo>
                      <a:pt x="9" y="54"/>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9DC581"/>
              </a:solidFill>
              <a:ln w="9525">
                <a:noFill/>
                <a:round/>
                <a:headEnd/>
                <a:tailEnd/>
              </a:ln>
            </p:spPr>
            <p:txBody>
              <a:bodyPr/>
              <a:lstStyle/>
              <a:p>
                <a:endParaRPr lang="en-US"/>
              </a:p>
            </p:txBody>
          </p:sp>
          <p:sp>
            <p:nvSpPr>
              <p:cNvPr id="29385" name="Freeform 1556"/>
              <p:cNvSpPr>
                <a:spLocks/>
              </p:cNvSpPr>
              <p:nvPr/>
            </p:nvSpPr>
            <p:spPr bwMode="auto">
              <a:xfrm>
                <a:off x="1638" y="2189"/>
                <a:ext cx="102" cy="254"/>
              </a:xfrm>
              <a:custGeom>
                <a:avLst/>
                <a:gdLst>
                  <a:gd name="T0" fmla="*/ 323669 w 49"/>
                  <a:gd name="T1" fmla="*/ 783351 h 122"/>
                  <a:gd name="T2" fmla="*/ 152638 w 49"/>
                  <a:gd name="T3" fmla="*/ 442378 h 122"/>
                  <a:gd name="T4" fmla="*/ 132937 w 49"/>
                  <a:gd name="T5" fmla="*/ 385938 h 122"/>
                  <a:gd name="T6" fmla="*/ 60929 w 49"/>
                  <a:gd name="T7" fmla="*/ 238839 h 122"/>
                  <a:gd name="T8" fmla="*/ 47601 w 49"/>
                  <a:gd name="T9" fmla="*/ 5938 h 122"/>
                  <a:gd name="T10" fmla="*/ 38083 w 49"/>
                  <a:gd name="T11" fmla="*/ 0 h 122"/>
                  <a:gd name="T12" fmla="*/ 5937 w 49"/>
                  <a:gd name="T13" fmla="*/ 32579 h 122"/>
                  <a:gd name="T14" fmla="*/ 0 w 49"/>
                  <a:gd name="T15" fmla="*/ 324050 h 122"/>
                  <a:gd name="T16" fmla="*/ 18295 w 49"/>
                  <a:gd name="T17" fmla="*/ 338293 h 122"/>
                  <a:gd name="T18" fmla="*/ 91608 w 49"/>
                  <a:gd name="T19" fmla="*/ 442378 h 122"/>
                  <a:gd name="T20" fmla="*/ 99088 w 49"/>
                  <a:gd name="T21" fmla="*/ 483601 h 122"/>
                  <a:gd name="T22" fmla="*/ 111480 w 49"/>
                  <a:gd name="T23" fmla="*/ 491005 h 122"/>
                  <a:gd name="T24" fmla="*/ 264018 w 49"/>
                  <a:gd name="T25" fmla="*/ 783351 h 122"/>
                  <a:gd name="T26" fmla="*/ 293720 w 49"/>
                  <a:gd name="T27" fmla="*/ 809098 h 122"/>
                  <a:gd name="T28" fmla="*/ 323669 w 49"/>
                  <a:gd name="T29" fmla="*/ 783351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3" y="64"/>
                      <a:pt x="22" y="60"/>
                      <a:pt x="20" y="58"/>
                    </a:cubicBezTo>
                    <a:cubicBezTo>
                      <a:pt x="18" y="49"/>
                      <a:pt x="15" y="39"/>
                      <a:pt x="9" y="36"/>
                    </a:cubicBezTo>
                    <a:cubicBezTo>
                      <a:pt x="9" y="33"/>
                      <a:pt x="9" y="2"/>
                      <a:pt x="7" y="1"/>
                    </a:cubicBezTo>
                    <a:cubicBezTo>
                      <a:pt x="7" y="1"/>
                      <a:pt x="7" y="0"/>
                      <a:pt x="6" y="0"/>
                    </a:cubicBezTo>
                    <a:cubicBezTo>
                      <a:pt x="4" y="0"/>
                      <a:pt x="1" y="2"/>
                      <a:pt x="1" y="5"/>
                    </a:cubicBezTo>
                    <a:cubicBezTo>
                      <a:pt x="0" y="49"/>
                      <a:pt x="0" y="49"/>
                      <a:pt x="0" y="49"/>
                    </a:cubicBezTo>
                    <a:cubicBezTo>
                      <a:pt x="3" y="51"/>
                      <a:pt x="3" y="51"/>
                      <a:pt x="3" y="51"/>
                    </a:cubicBezTo>
                    <a:cubicBezTo>
                      <a:pt x="9" y="53"/>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9EC582"/>
              </a:solidFill>
              <a:ln w="9525">
                <a:noFill/>
                <a:round/>
                <a:headEnd/>
                <a:tailEnd/>
              </a:ln>
            </p:spPr>
            <p:txBody>
              <a:bodyPr/>
              <a:lstStyle/>
              <a:p>
                <a:endParaRPr lang="en-US"/>
              </a:p>
            </p:txBody>
          </p:sp>
          <p:sp>
            <p:nvSpPr>
              <p:cNvPr id="29386" name="Freeform 1557"/>
              <p:cNvSpPr>
                <a:spLocks/>
              </p:cNvSpPr>
              <p:nvPr/>
            </p:nvSpPr>
            <p:spPr bwMode="auto">
              <a:xfrm>
                <a:off x="1638" y="2189"/>
                <a:ext cx="102" cy="254"/>
              </a:xfrm>
              <a:custGeom>
                <a:avLst/>
                <a:gdLst>
                  <a:gd name="T0" fmla="*/ 323669 w 49"/>
                  <a:gd name="T1" fmla="*/ 783351 h 122"/>
                  <a:gd name="T2" fmla="*/ 152638 w 49"/>
                  <a:gd name="T3" fmla="*/ 442378 h 122"/>
                  <a:gd name="T4" fmla="*/ 132937 w 49"/>
                  <a:gd name="T5" fmla="*/ 391799 h 122"/>
                  <a:gd name="T6" fmla="*/ 60929 w 49"/>
                  <a:gd name="T7" fmla="*/ 238839 h 122"/>
                  <a:gd name="T8" fmla="*/ 47601 w 49"/>
                  <a:gd name="T9" fmla="*/ 5938 h 122"/>
                  <a:gd name="T10" fmla="*/ 38083 w 49"/>
                  <a:gd name="T11" fmla="*/ 0 h 122"/>
                  <a:gd name="T12" fmla="*/ 5937 w 49"/>
                  <a:gd name="T13" fmla="*/ 32579 h 122"/>
                  <a:gd name="T14" fmla="*/ 0 w 49"/>
                  <a:gd name="T15" fmla="*/ 324050 h 122"/>
                  <a:gd name="T16" fmla="*/ 18295 w 49"/>
                  <a:gd name="T17" fmla="*/ 338293 h 122"/>
                  <a:gd name="T18" fmla="*/ 91608 w 49"/>
                  <a:gd name="T19" fmla="*/ 442378 h 122"/>
                  <a:gd name="T20" fmla="*/ 99088 w 49"/>
                  <a:gd name="T21" fmla="*/ 483601 h 122"/>
                  <a:gd name="T22" fmla="*/ 111480 w 49"/>
                  <a:gd name="T23" fmla="*/ 491005 h 122"/>
                  <a:gd name="T24" fmla="*/ 264018 w 49"/>
                  <a:gd name="T25" fmla="*/ 783351 h 122"/>
                  <a:gd name="T26" fmla="*/ 293720 w 49"/>
                  <a:gd name="T27" fmla="*/ 809098 h 122"/>
                  <a:gd name="T28" fmla="*/ 323669 w 49"/>
                  <a:gd name="T29" fmla="*/ 783351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3" y="64"/>
                      <a:pt x="22" y="60"/>
                      <a:pt x="20" y="59"/>
                    </a:cubicBezTo>
                    <a:cubicBezTo>
                      <a:pt x="18" y="49"/>
                      <a:pt x="15" y="39"/>
                      <a:pt x="9" y="36"/>
                    </a:cubicBezTo>
                    <a:cubicBezTo>
                      <a:pt x="9" y="33"/>
                      <a:pt x="9" y="2"/>
                      <a:pt x="7" y="1"/>
                    </a:cubicBezTo>
                    <a:cubicBezTo>
                      <a:pt x="7" y="1"/>
                      <a:pt x="7" y="0"/>
                      <a:pt x="6" y="0"/>
                    </a:cubicBezTo>
                    <a:cubicBezTo>
                      <a:pt x="4" y="0"/>
                      <a:pt x="1" y="2"/>
                      <a:pt x="1" y="5"/>
                    </a:cubicBezTo>
                    <a:cubicBezTo>
                      <a:pt x="0" y="49"/>
                      <a:pt x="0" y="49"/>
                      <a:pt x="0" y="49"/>
                    </a:cubicBezTo>
                    <a:cubicBezTo>
                      <a:pt x="3" y="51"/>
                      <a:pt x="3" y="51"/>
                      <a:pt x="3" y="51"/>
                    </a:cubicBezTo>
                    <a:cubicBezTo>
                      <a:pt x="10" y="53"/>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9FC583"/>
              </a:solidFill>
              <a:ln w="9525">
                <a:noFill/>
                <a:round/>
                <a:headEnd/>
                <a:tailEnd/>
              </a:ln>
            </p:spPr>
            <p:txBody>
              <a:bodyPr/>
              <a:lstStyle/>
              <a:p>
                <a:endParaRPr lang="en-US"/>
              </a:p>
            </p:txBody>
          </p:sp>
          <p:sp>
            <p:nvSpPr>
              <p:cNvPr id="29387" name="Freeform 1558"/>
              <p:cNvSpPr>
                <a:spLocks/>
              </p:cNvSpPr>
              <p:nvPr/>
            </p:nvSpPr>
            <p:spPr bwMode="auto">
              <a:xfrm>
                <a:off x="1638" y="2189"/>
                <a:ext cx="102" cy="254"/>
              </a:xfrm>
              <a:custGeom>
                <a:avLst/>
                <a:gdLst>
                  <a:gd name="T0" fmla="*/ 323669 w 49"/>
                  <a:gd name="T1" fmla="*/ 783351 h 122"/>
                  <a:gd name="T2" fmla="*/ 152638 w 49"/>
                  <a:gd name="T3" fmla="*/ 442378 h 122"/>
                  <a:gd name="T4" fmla="*/ 132937 w 49"/>
                  <a:gd name="T5" fmla="*/ 391799 h 122"/>
                  <a:gd name="T6" fmla="*/ 60929 w 49"/>
                  <a:gd name="T7" fmla="*/ 238839 h 122"/>
                  <a:gd name="T8" fmla="*/ 47601 w 49"/>
                  <a:gd name="T9" fmla="*/ 12363 h 122"/>
                  <a:gd name="T10" fmla="*/ 38083 w 49"/>
                  <a:gd name="T11" fmla="*/ 0 h 122"/>
                  <a:gd name="T12" fmla="*/ 5937 w 49"/>
                  <a:gd name="T13" fmla="*/ 32579 h 122"/>
                  <a:gd name="T14" fmla="*/ 0 w 49"/>
                  <a:gd name="T15" fmla="*/ 324050 h 122"/>
                  <a:gd name="T16" fmla="*/ 18295 w 49"/>
                  <a:gd name="T17" fmla="*/ 338293 h 122"/>
                  <a:gd name="T18" fmla="*/ 91608 w 49"/>
                  <a:gd name="T19" fmla="*/ 442378 h 122"/>
                  <a:gd name="T20" fmla="*/ 99088 w 49"/>
                  <a:gd name="T21" fmla="*/ 483601 h 122"/>
                  <a:gd name="T22" fmla="*/ 111480 w 49"/>
                  <a:gd name="T23" fmla="*/ 491005 h 122"/>
                  <a:gd name="T24" fmla="*/ 264018 w 49"/>
                  <a:gd name="T25" fmla="*/ 783351 h 122"/>
                  <a:gd name="T26" fmla="*/ 293720 w 49"/>
                  <a:gd name="T27" fmla="*/ 809098 h 122"/>
                  <a:gd name="T28" fmla="*/ 323669 w 49"/>
                  <a:gd name="T29" fmla="*/ 783351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2" y="64"/>
                      <a:pt x="22" y="60"/>
                      <a:pt x="20" y="59"/>
                    </a:cubicBezTo>
                    <a:cubicBezTo>
                      <a:pt x="18" y="49"/>
                      <a:pt x="15" y="39"/>
                      <a:pt x="9" y="36"/>
                    </a:cubicBezTo>
                    <a:cubicBezTo>
                      <a:pt x="9" y="33"/>
                      <a:pt x="9" y="2"/>
                      <a:pt x="7" y="2"/>
                    </a:cubicBezTo>
                    <a:cubicBezTo>
                      <a:pt x="7" y="1"/>
                      <a:pt x="7" y="0"/>
                      <a:pt x="6" y="0"/>
                    </a:cubicBezTo>
                    <a:cubicBezTo>
                      <a:pt x="4" y="0"/>
                      <a:pt x="1" y="2"/>
                      <a:pt x="1" y="5"/>
                    </a:cubicBezTo>
                    <a:cubicBezTo>
                      <a:pt x="0" y="49"/>
                      <a:pt x="0" y="49"/>
                      <a:pt x="0" y="49"/>
                    </a:cubicBezTo>
                    <a:cubicBezTo>
                      <a:pt x="3" y="51"/>
                      <a:pt x="3" y="51"/>
                      <a:pt x="3" y="51"/>
                    </a:cubicBezTo>
                    <a:cubicBezTo>
                      <a:pt x="10" y="53"/>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A0C684"/>
              </a:solidFill>
              <a:ln w="9525">
                <a:noFill/>
                <a:round/>
                <a:headEnd/>
                <a:tailEnd/>
              </a:ln>
            </p:spPr>
            <p:txBody>
              <a:bodyPr/>
              <a:lstStyle/>
              <a:p>
                <a:endParaRPr lang="en-US"/>
              </a:p>
            </p:txBody>
          </p:sp>
          <p:sp>
            <p:nvSpPr>
              <p:cNvPr id="29388" name="Freeform 1559"/>
              <p:cNvSpPr>
                <a:spLocks/>
              </p:cNvSpPr>
              <p:nvPr/>
            </p:nvSpPr>
            <p:spPr bwMode="auto">
              <a:xfrm>
                <a:off x="1638" y="2189"/>
                <a:ext cx="102" cy="254"/>
              </a:xfrm>
              <a:custGeom>
                <a:avLst/>
                <a:gdLst>
                  <a:gd name="T0" fmla="*/ 323669 w 49"/>
                  <a:gd name="T1" fmla="*/ 783351 h 122"/>
                  <a:gd name="T2" fmla="*/ 152638 w 49"/>
                  <a:gd name="T3" fmla="*/ 442378 h 122"/>
                  <a:gd name="T4" fmla="*/ 132937 w 49"/>
                  <a:gd name="T5" fmla="*/ 391799 h 122"/>
                  <a:gd name="T6" fmla="*/ 60929 w 49"/>
                  <a:gd name="T7" fmla="*/ 238839 h 122"/>
                  <a:gd name="T8" fmla="*/ 47601 w 49"/>
                  <a:gd name="T9" fmla="*/ 12363 h 122"/>
                  <a:gd name="T10" fmla="*/ 38083 w 49"/>
                  <a:gd name="T11" fmla="*/ 0 h 122"/>
                  <a:gd name="T12" fmla="*/ 12359 w 49"/>
                  <a:gd name="T13" fmla="*/ 32579 h 122"/>
                  <a:gd name="T14" fmla="*/ 0 w 49"/>
                  <a:gd name="T15" fmla="*/ 324050 h 122"/>
                  <a:gd name="T16" fmla="*/ 18295 w 49"/>
                  <a:gd name="T17" fmla="*/ 338293 h 122"/>
                  <a:gd name="T18" fmla="*/ 91608 w 49"/>
                  <a:gd name="T19" fmla="*/ 442378 h 122"/>
                  <a:gd name="T20" fmla="*/ 99088 w 49"/>
                  <a:gd name="T21" fmla="*/ 483601 h 122"/>
                  <a:gd name="T22" fmla="*/ 111480 w 49"/>
                  <a:gd name="T23" fmla="*/ 491005 h 122"/>
                  <a:gd name="T24" fmla="*/ 264018 w 49"/>
                  <a:gd name="T25" fmla="*/ 783351 h 122"/>
                  <a:gd name="T26" fmla="*/ 293720 w 49"/>
                  <a:gd name="T27" fmla="*/ 809098 h 122"/>
                  <a:gd name="T28" fmla="*/ 323669 w 49"/>
                  <a:gd name="T29" fmla="*/ 783351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2" y="64"/>
                      <a:pt x="22" y="61"/>
                      <a:pt x="20" y="59"/>
                    </a:cubicBezTo>
                    <a:cubicBezTo>
                      <a:pt x="18" y="49"/>
                      <a:pt x="15" y="40"/>
                      <a:pt x="9" y="36"/>
                    </a:cubicBezTo>
                    <a:cubicBezTo>
                      <a:pt x="9" y="33"/>
                      <a:pt x="9" y="2"/>
                      <a:pt x="7" y="2"/>
                    </a:cubicBezTo>
                    <a:cubicBezTo>
                      <a:pt x="7" y="1"/>
                      <a:pt x="7" y="0"/>
                      <a:pt x="6" y="0"/>
                    </a:cubicBezTo>
                    <a:cubicBezTo>
                      <a:pt x="4" y="0"/>
                      <a:pt x="2" y="2"/>
                      <a:pt x="2" y="5"/>
                    </a:cubicBezTo>
                    <a:cubicBezTo>
                      <a:pt x="0" y="49"/>
                      <a:pt x="0" y="49"/>
                      <a:pt x="0" y="49"/>
                    </a:cubicBezTo>
                    <a:cubicBezTo>
                      <a:pt x="3" y="51"/>
                      <a:pt x="3" y="51"/>
                      <a:pt x="3" y="51"/>
                    </a:cubicBezTo>
                    <a:cubicBezTo>
                      <a:pt x="10" y="53"/>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A1C785"/>
              </a:solidFill>
              <a:ln w="9525">
                <a:noFill/>
                <a:round/>
                <a:headEnd/>
                <a:tailEnd/>
              </a:ln>
            </p:spPr>
            <p:txBody>
              <a:bodyPr/>
              <a:lstStyle/>
              <a:p>
                <a:endParaRPr lang="en-US"/>
              </a:p>
            </p:txBody>
          </p:sp>
          <p:sp>
            <p:nvSpPr>
              <p:cNvPr id="29389" name="Freeform 1560"/>
              <p:cNvSpPr>
                <a:spLocks/>
              </p:cNvSpPr>
              <p:nvPr/>
            </p:nvSpPr>
            <p:spPr bwMode="auto">
              <a:xfrm>
                <a:off x="1638" y="2189"/>
                <a:ext cx="102" cy="254"/>
              </a:xfrm>
              <a:custGeom>
                <a:avLst/>
                <a:gdLst>
                  <a:gd name="T0" fmla="*/ 323669 w 49"/>
                  <a:gd name="T1" fmla="*/ 783351 h 122"/>
                  <a:gd name="T2" fmla="*/ 152638 w 49"/>
                  <a:gd name="T3" fmla="*/ 442378 h 122"/>
                  <a:gd name="T4" fmla="*/ 132937 w 49"/>
                  <a:gd name="T5" fmla="*/ 391799 h 122"/>
                  <a:gd name="T6" fmla="*/ 60929 w 49"/>
                  <a:gd name="T7" fmla="*/ 238839 h 122"/>
                  <a:gd name="T8" fmla="*/ 47601 w 49"/>
                  <a:gd name="T9" fmla="*/ 12363 h 122"/>
                  <a:gd name="T10" fmla="*/ 38083 w 49"/>
                  <a:gd name="T11" fmla="*/ 0 h 122"/>
                  <a:gd name="T12" fmla="*/ 12359 w 49"/>
                  <a:gd name="T13" fmla="*/ 32579 h 122"/>
                  <a:gd name="T14" fmla="*/ 0 w 49"/>
                  <a:gd name="T15" fmla="*/ 324050 h 122"/>
                  <a:gd name="T16" fmla="*/ 18295 w 49"/>
                  <a:gd name="T17" fmla="*/ 338293 h 122"/>
                  <a:gd name="T18" fmla="*/ 91608 w 49"/>
                  <a:gd name="T19" fmla="*/ 442378 h 122"/>
                  <a:gd name="T20" fmla="*/ 99088 w 49"/>
                  <a:gd name="T21" fmla="*/ 483601 h 122"/>
                  <a:gd name="T22" fmla="*/ 111480 w 49"/>
                  <a:gd name="T23" fmla="*/ 491005 h 122"/>
                  <a:gd name="T24" fmla="*/ 264018 w 49"/>
                  <a:gd name="T25" fmla="*/ 783351 h 122"/>
                  <a:gd name="T26" fmla="*/ 293720 w 49"/>
                  <a:gd name="T27" fmla="*/ 809098 h 122"/>
                  <a:gd name="T28" fmla="*/ 323669 w 49"/>
                  <a:gd name="T29" fmla="*/ 783351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2" y="64"/>
                      <a:pt x="22" y="61"/>
                      <a:pt x="20" y="59"/>
                    </a:cubicBezTo>
                    <a:cubicBezTo>
                      <a:pt x="18" y="49"/>
                      <a:pt x="15" y="40"/>
                      <a:pt x="9" y="36"/>
                    </a:cubicBezTo>
                    <a:cubicBezTo>
                      <a:pt x="9" y="33"/>
                      <a:pt x="9" y="2"/>
                      <a:pt x="7" y="2"/>
                    </a:cubicBezTo>
                    <a:cubicBezTo>
                      <a:pt x="7" y="1"/>
                      <a:pt x="7" y="0"/>
                      <a:pt x="6" y="0"/>
                    </a:cubicBezTo>
                    <a:cubicBezTo>
                      <a:pt x="4" y="0"/>
                      <a:pt x="2" y="2"/>
                      <a:pt x="2" y="5"/>
                    </a:cubicBezTo>
                    <a:cubicBezTo>
                      <a:pt x="0" y="49"/>
                      <a:pt x="0" y="49"/>
                      <a:pt x="0" y="49"/>
                    </a:cubicBezTo>
                    <a:cubicBezTo>
                      <a:pt x="3" y="51"/>
                      <a:pt x="3" y="51"/>
                      <a:pt x="3" y="51"/>
                    </a:cubicBezTo>
                    <a:cubicBezTo>
                      <a:pt x="10" y="53"/>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A2C886"/>
              </a:solidFill>
              <a:ln w="9525">
                <a:noFill/>
                <a:round/>
                <a:headEnd/>
                <a:tailEnd/>
              </a:ln>
            </p:spPr>
            <p:txBody>
              <a:bodyPr/>
              <a:lstStyle/>
              <a:p>
                <a:endParaRPr lang="en-US"/>
              </a:p>
            </p:txBody>
          </p:sp>
          <p:sp>
            <p:nvSpPr>
              <p:cNvPr id="29390" name="Freeform 1561"/>
              <p:cNvSpPr>
                <a:spLocks/>
              </p:cNvSpPr>
              <p:nvPr/>
            </p:nvSpPr>
            <p:spPr bwMode="auto">
              <a:xfrm>
                <a:off x="1638" y="2189"/>
                <a:ext cx="102" cy="254"/>
              </a:xfrm>
              <a:custGeom>
                <a:avLst/>
                <a:gdLst>
                  <a:gd name="T0" fmla="*/ 323669 w 49"/>
                  <a:gd name="T1" fmla="*/ 783351 h 122"/>
                  <a:gd name="T2" fmla="*/ 152638 w 49"/>
                  <a:gd name="T3" fmla="*/ 442378 h 122"/>
                  <a:gd name="T4" fmla="*/ 132937 w 49"/>
                  <a:gd name="T5" fmla="*/ 391799 h 122"/>
                  <a:gd name="T6" fmla="*/ 60929 w 49"/>
                  <a:gd name="T7" fmla="*/ 244644 h 122"/>
                  <a:gd name="T8" fmla="*/ 47601 w 49"/>
                  <a:gd name="T9" fmla="*/ 12363 h 122"/>
                  <a:gd name="T10" fmla="*/ 38083 w 49"/>
                  <a:gd name="T11" fmla="*/ 0 h 122"/>
                  <a:gd name="T12" fmla="*/ 12359 w 49"/>
                  <a:gd name="T13" fmla="*/ 25739 h 122"/>
                  <a:gd name="T14" fmla="*/ 0 w 49"/>
                  <a:gd name="T15" fmla="*/ 324050 h 122"/>
                  <a:gd name="T16" fmla="*/ 18295 w 49"/>
                  <a:gd name="T17" fmla="*/ 332182 h 122"/>
                  <a:gd name="T18" fmla="*/ 91608 w 49"/>
                  <a:gd name="T19" fmla="*/ 442378 h 122"/>
                  <a:gd name="T20" fmla="*/ 99088 w 49"/>
                  <a:gd name="T21" fmla="*/ 483601 h 122"/>
                  <a:gd name="T22" fmla="*/ 111480 w 49"/>
                  <a:gd name="T23" fmla="*/ 491005 h 122"/>
                  <a:gd name="T24" fmla="*/ 264018 w 49"/>
                  <a:gd name="T25" fmla="*/ 783351 h 122"/>
                  <a:gd name="T26" fmla="*/ 293720 w 49"/>
                  <a:gd name="T27" fmla="*/ 809098 h 122"/>
                  <a:gd name="T28" fmla="*/ 323669 w 49"/>
                  <a:gd name="T29" fmla="*/ 783351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2" y="64"/>
                      <a:pt x="22" y="61"/>
                      <a:pt x="20" y="59"/>
                    </a:cubicBezTo>
                    <a:cubicBezTo>
                      <a:pt x="18" y="49"/>
                      <a:pt x="15" y="40"/>
                      <a:pt x="9" y="37"/>
                    </a:cubicBezTo>
                    <a:cubicBezTo>
                      <a:pt x="9" y="34"/>
                      <a:pt x="9" y="2"/>
                      <a:pt x="7" y="2"/>
                    </a:cubicBezTo>
                    <a:cubicBezTo>
                      <a:pt x="7" y="1"/>
                      <a:pt x="7" y="0"/>
                      <a:pt x="6" y="0"/>
                    </a:cubicBezTo>
                    <a:cubicBezTo>
                      <a:pt x="4" y="0"/>
                      <a:pt x="2" y="2"/>
                      <a:pt x="2" y="4"/>
                    </a:cubicBezTo>
                    <a:cubicBezTo>
                      <a:pt x="0" y="49"/>
                      <a:pt x="0" y="49"/>
                      <a:pt x="0" y="49"/>
                    </a:cubicBezTo>
                    <a:cubicBezTo>
                      <a:pt x="3" y="50"/>
                      <a:pt x="3" y="50"/>
                      <a:pt x="3" y="50"/>
                    </a:cubicBezTo>
                    <a:cubicBezTo>
                      <a:pt x="10" y="53"/>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A2C887"/>
              </a:solidFill>
              <a:ln w="9525">
                <a:noFill/>
                <a:round/>
                <a:headEnd/>
                <a:tailEnd/>
              </a:ln>
            </p:spPr>
            <p:txBody>
              <a:bodyPr/>
              <a:lstStyle/>
              <a:p>
                <a:endParaRPr lang="en-US"/>
              </a:p>
            </p:txBody>
          </p:sp>
          <p:sp>
            <p:nvSpPr>
              <p:cNvPr id="29391" name="Freeform 1562"/>
              <p:cNvSpPr>
                <a:spLocks/>
              </p:cNvSpPr>
              <p:nvPr/>
            </p:nvSpPr>
            <p:spPr bwMode="auto">
              <a:xfrm>
                <a:off x="1638" y="2189"/>
                <a:ext cx="102" cy="254"/>
              </a:xfrm>
              <a:custGeom>
                <a:avLst/>
                <a:gdLst>
                  <a:gd name="T0" fmla="*/ 323669 w 49"/>
                  <a:gd name="T1" fmla="*/ 783351 h 122"/>
                  <a:gd name="T2" fmla="*/ 152638 w 49"/>
                  <a:gd name="T3" fmla="*/ 442378 h 122"/>
                  <a:gd name="T4" fmla="*/ 132937 w 49"/>
                  <a:gd name="T5" fmla="*/ 391799 h 122"/>
                  <a:gd name="T6" fmla="*/ 60929 w 49"/>
                  <a:gd name="T7" fmla="*/ 244644 h 122"/>
                  <a:gd name="T8" fmla="*/ 47601 w 49"/>
                  <a:gd name="T9" fmla="*/ 12363 h 122"/>
                  <a:gd name="T10" fmla="*/ 38083 w 49"/>
                  <a:gd name="T11" fmla="*/ 0 h 122"/>
                  <a:gd name="T12" fmla="*/ 12359 w 49"/>
                  <a:gd name="T13" fmla="*/ 25739 h 122"/>
                  <a:gd name="T14" fmla="*/ 0 w 49"/>
                  <a:gd name="T15" fmla="*/ 324050 h 122"/>
                  <a:gd name="T16" fmla="*/ 18295 w 49"/>
                  <a:gd name="T17" fmla="*/ 332182 h 122"/>
                  <a:gd name="T18" fmla="*/ 91608 w 49"/>
                  <a:gd name="T19" fmla="*/ 442378 h 122"/>
                  <a:gd name="T20" fmla="*/ 99088 w 49"/>
                  <a:gd name="T21" fmla="*/ 483601 h 122"/>
                  <a:gd name="T22" fmla="*/ 111480 w 49"/>
                  <a:gd name="T23" fmla="*/ 491005 h 122"/>
                  <a:gd name="T24" fmla="*/ 264018 w 49"/>
                  <a:gd name="T25" fmla="*/ 783351 h 122"/>
                  <a:gd name="T26" fmla="*/ 293720 w 49"/>
                  <a:gd name="T27" fmla="*/ 809098 h 122"/>
                  <a:gd name="T28" fmla="*/ 323669 w 49"/>
                  <a:gd name="T29" fmla="*/ 783351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8" y="97"/>
                      <a:pt x="38" y="77"/>
                      <a:pt x="23" y="67"/>
                    </a:cubicBezTo>
                    <a:cubicBezTo>
                      <a:pt x="22" y="64"/>
                      <a:pt x="22" y="61"/>
                      <a:pt x="20" y="59"/>
                    </a:cubicBezTo>
                    <a:cubicBezTo>
                      <a:pt x="18" y="50"/>
                      <a:pt x="15" y="40"/>
                      <a:pt x="9" y="37"/>
                    </a:cubicBezTo>
                    <a:cubicBezTo>
                      <a:pt x="9" y="34"/>
                      <a:pt x="9" y="2"/>
                      <a:pt x="7" y="2"/>
                    </a:cubicBezTo>
                    <a:cubicBezTo>
                      <a:pt x="7" y="1"/>
                      <a:pt x="7" y="0"/>
                      <a:pt x="6" y="0"/>
                    </a:cubicBezTo>
                    <a:cubicBezTo>
                      <a:pt x="4" y="0"/>
                      <a:pt x="2" y="2"/>
                      <a:pt x="2" y="4"/>
                    </a:cubicBezTo>
                    <a:cubicBezTo>
                      <a:pt x="0" y="49"/>
                      <a:pt x="0" y="49"/>
                      <a:pt x="0" y="49"/>
                    </a:cubicBezTo>
                    <a:cubicBezTo>
                      <a:pt x="3" y="50"/>
                      <a:pt x="3" y="50"/>
                      <a:pt x="3" y="50"/>
                    </a:cubicBezTo>
                    <a:cubicBezTo>
                      <a:pt x="10" y="53"/>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A3C888"/>
              </a:solidFill>
              <a:ln w="9525">
                <a:noFill/>
                <a:round/>
                <a:headEnd/>
                <a:tailEnd/>
              </a:ln>
            </p:spPr>
            <p:txBody>
              <a:bodyPr/>
              <a:lstStyle/>
              <a:p>
                <a:endParaRPr lang="en-US"/>
              </a:p>
            </p:txBody>
          </p:sp>
          <p:sp>
            <p:nvSpPr>
              <p:cNvPr id="29392" name="Freeform 1563"/>
              <p:cNvSpPr>
                <a:spLocks/>
              </p:cNvSpPr>
              <p:nvPr/>
            </p:nvSpPr>
            <p:spPr bwMode="auto">
              <a:xfrm>
                <a:off x="1638" y="2189"/>
                <a:ext cx="102" cy="254"/>
              </a:xfrm>
              <a:custGeom>
                <a:avLst/>
                <a:gdLst>
                  <a:gd name="T0" fmla="*/ 317736 w 49"/>
                  <a:gd name="T1" fmla="*/ 783351 h 122"/>
                  <a:gd name="T2" fmla="*/ 152638 w 49"/>
                  <a:gd name="T3" fmla="*/ 442378 h 122"/>
                  <a:gd name="T4" fmla="*/ 132937 w 49"/>
                  <a:gd name="T5" fmla="*/ 391799 h 122"/>
                  <a:gd name="T6" fmla="*/ 60929 w 49"/>
                  <a:gd name="T7" fmla="*/ 244644 h 122"/>
                  <a:gd name="T8" fmla="*/ 47601 w 49"/>
                  <a:gd name="T9" fmla="*/ 12363 h 122"/>
                  <a:gd name="T10" fmla="*/ 38083 w 49"/>
                  <a:gd name="T11" fmla="*/ 0 h 122"/>
                  <a:gd name="T12" fmla="*/ 12359 w 49"/>
                  <a:gd name="T13" fmla="*/ 25739 h 122"/>
                  <a:gd name="T14" fmla="*/ 0 w 49"/>
                  <a:gd name="T15" fmla="*/ 324050 h 122"/>
                  <a:gd name="T16" fmla="*/ 18295 w 49"/>
                  <a:gd name="T17" fmla="*/ 332182 h 122"/>
                  <a:gd name="T18" fmla="*/ 91608 w 49"/>
                  <a:gd name="T19" fmla="*/ 442378 h 122"/>
                  <a:gd name="T20" fmla="*/ 99088 w 49"/>
                  <a:gd name="T21" fmla="*/ 483601 h 122"/>
                  <a:gd name="T22" fmla="*/ 111480 w 49"/>
                  <a:gd name="T23" fmla="*/ 483601 h 122"/>
                  <a:gd name="T24" fmla="*/ 264018 w 49"/>
                  <a:gd name="T25" fmla="*/ 783351 h 122"/>
                  <a:gd name="T26" fmla="*/ 293720 w 49"/>
                  <a:gd name="T27" fmla="*/ 809098 h 122"/>
                  <a:gd name="T28" fmla="*/ 317736 w 49"/>
                  <a:gd name="T29" fmla="*/ 783351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8" y="118"/>
                    </a:moveTo>
                    <a:cubicBezTo>
                      <a:pt x="48" y="97"/>
                      <a:pt x="38" y="77"/>
                      <a:pt x="23" y="67"/>
                    </a:cubicBezTo>
                    <a:cubicBezTo>
                      <a:pt x="22" y="65"/>
                      <a:pt x="22" y="61"/>
                      <a:pt x="20" y="59"/>
                    </a:cubicBezTo>
                    <a:cubicBezTo>
                      <a:pt x="18" y="50"/>
                      <a:pt x="15" y="40"/>
                      <a:pt x="9" y="37"/>
                    </a:cubicBezTo>
                    <a:cubicBezTo>
                      <a:pt x="9" y="34"/>
                      <a:pt x="9" y="2"/>
                      <a:pt x="7" y="2"/>
                    </a:cubicBezTo>
                    <a:cubicBezTo>
                      <a:pt x="7" y="1"/>
                      <a:pt x="7" y="0"/>
                      <a:pt x="6" y="0"/>
                    </a:cubicBezTo>
                    <a:cubicBezTo>
                      <a:pt x="4" y="0"/>
                      <a:pt x="2" y="2"/>
                      <a:pt x="2" y="4"/>
                    </a:cubicBezTo>
                    <a:cubicBezTo>
                      <a:pt x="0" y="49"/>
                      <a:pt x="0" y="49"/>
                      <a:pt x="0" y="49"/>
                    </a:cubicBezTo>
                    <a:cubicBezTo>
                      <a:pt x="3" y="50"/>
                      <a:pt x="3" y="50"/>
                      <a:pt x="3" y="50"/>
                    </a:cubicBezTo>
                    <a:cubicBezTo>
                      <a:pt x="10" y="53"/>
                      <a:pt x="13" y="57"/>
                      <a:pt x="14" y="67"/>
                    </a:cubicBezTo>
                    <a:cubicBezTo>
                      <a:pt x="15" y="73"/>
                      <a:pt x="15" y="73"/>
                      <a:pt x="15" y="73"/>
                    </a:cubicBezTo>
                    <a:cubicBezTo>
                      <a:pt x="17" y="73"/>
                      <a:pt x="17" y="73"/>
                      <a:pt x="17" y="73"/>
                    </a:cubicBezTo>
                    <a:cubicBezTo>
                      <a:pt x="30" y="81"/>
                      <a:pt x="40" y="100"/>
                      <a:pt x="40" y="118"/>
                    </a:cubicBezTo>
                    <a:cubicBezTo>
                      <a:pt x="40" y="120"/>
                      <a:pt x="42" y="122"/>
                      <a:pt x="44" y="122"/>
                    </a:cubicBezTo>
                    <a:cubicBezTo>
                      <a:pt x="47" y="122"/>
                      <a:pt x="49" y="120"/>
                      <a:pt x="48" y="118"/>
                    </a:cubicBezTo>
                    <a:close/>
                  </a:path>
                </a:pathLst>
              </a:custGeom>
              <a:solidFill>
                <a:srgbClr val="A4C888"/>
              </a:solidFill>
              <a:ln w="9525">
                <a:noFill/>
                <a:round/>
                <a:headEnd/>
                <a:tailEnd/>
              </a:ln>
            </p:spPr>
            <p:txBody>
              <a:bodyPr/>
              <a:lstStyle/>
              <a:p>
                <a:endParaRPr lang="en-US"/>
              </a:p>
            </p:txBody>
          </p:sp>
          <p:sp>
            <p:nvSpPr>
              <p:cNvPr id="29393" name="Freeform 1564"/>
              <p:cNvSpPr>
                <a:spLocks/>
              </p:cNvSpPr>
              <p:nvPr/>
            </p:nvSpPr>
            <p:spPr bwMode="auto">
              <a:xfrm>
                <a:off x="1638" y="2189"/>
                <a:ext cx="100" cy="254"/>
              </a:xfrm>
              <a:custGeom>
                <a:avLst/>
                <a:gdLst>
                  <a:gd name="T0" fmla="*/ 320096 w 48"/>
                  <a:gd name="T1" fmla="*/ 783351 h 122"/>
                  <a:gd name="T2" fmla="*/ 153646 w 48"/>
                  <a:gd name="T3" fmla="*/ 442378 h 122"/>
                  <a:gd name="T4" fmla="*/ 135233 w 48"/>
                  <a:gd name="T5" fmla="*/ 397439 h 122"/>
                  <a:gd name="T6" fmla="*/ 61333 w 48"/>
                  <a:gd name="T7" fmla="*/ 244644 h 122"/>
                  <a:gd name="T8" fmla="*/ 47852 w 48"/>
                  <a:gd name="T9" fmla="*/ 12363 h 122"/>
                  <a:gd name="T10" fmla="*/ 41523 w 48"/>
                  <a:gd name="T11" fmla="*/ 0 h 122"/>
                  <a:gd name="T12" fmla="*/ 12435 w 48"/>
                  <a:gd name="T13" fmla="*/ 25739 h 122"/>
                  <a:gd name="T14" fmla="*/ 0 w 48"/>
                  <a:gd name="T15" fmla="*/ 324050 h 122"/>
                  <a:gd name="T16" fmla="*/ 19931 w 48"/>
                  <a:gd name="T17" fmla="*/ 332182 h 122"/>
                  <a:gd name="T18" fmla="*/ 92304 w 48"/>
                  <a:gd name="T19" fmla="*/ 442378 h 122"/>
                  <a:gd name="T20" fmla="*/ 99692 w 48"/>
                  <a:gd name="T21" fmla="*/ 477668 h 122"/>
                  <a:gd name="T22" fmla="*/ 112440 w 48"/>
                  <a:gd name="T23" fmla="*/ 483601 h 122"/>
                  <a:gd name="T24" fmla="*/ 266202 w 48"/>
                  <a:gd name="T25" fmla="*/ 783351 h 122"/>
                  <a:gd name="T26" fmla="*/ 295565 w 48"/>
                  <a:gd name="T27" fmla="*/ 809098 h 122"/>
                  <a:gd name="T28" fmla="*/ 320096 w 48"/>
                  <a:gd name="T29" fmla="*/ 783351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8"/>
                  <a:gd name="T46" fmla="*/ 0 h 122"/>
                  <a:gd name="T47" fmla="*/ 48 w 48"/>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8" h="122">
                    <a:moveTo>
                      <a:pt x="48" y="118"/>
                    </a:moveTo>
                    <a:cubicBezTo>
                      <a:pt x="48" y="97"/>
                      <a:pt x="38" y="77"/>
                      <a:pt x="23" y="67"/>
                    </a:cubicBezTo>
                    <a:cubicBezTo>
                      <a:pt x="22" y="65"/>
                      <a:pt x="22" y="61"/>
                      <a:pt x="20" y="60"/>
                    </a:cubicBezTo>
                    <a:cubicBezTo>
                      <a:pt x="18" y="50"/>
                      <a:pt x="15" y="41"/>
                      <a:pt x="9" y="37"/>
                    </a:cubicBezTo>
                    <a:cubicBezTo>
                      <a:pt x="9" y="34"/>
                      <a:pt x="9" y="2"/>
                      <a:pt x="7" y="2"/>
                    </a:cubicBezTo>
                    <a:cubicBezTo>
                      <a:pt x="7" y="1"/>
                      <a:pt x="7" y="0"/>
                      <a:pt x="6" y="0"/>
                    </a:cubicBezTo>
                    <a:cubicBezTo>
                      <a:pt x="4" y="0"/>
                      <a:pt x="2" y="2"/>
                      <a:pt x="2" y="4"/>
                    </a:cubicBezTo>
                    <a:cubicBezTo>
                      <a:pt x="0" y="49"/>
                      <a:pt x="0" y="49"/>
                      <a:pt x="0" y="49"/>
                    </a:cubicBezTo>
                    <a:cubicBezTo>
                      <a:pt x="3" y="50"/>
                      <a:pt x="3" y="50"/>
                      <a:pt x="3" y="50"/>
                    </a:cubicBezTo>
                    <a:cubicBezTo>
                      <a:pt x="10" y="53"/>
                      <a:pt x="13" y="57"/>
                      <a:pt x="14" y="67"/>
                    </a:cubicBezTo>
                    <a:cubicBezTo>
                      <a:pt x="15" y="72"/>
                      <a:pt x="15" y="72"/>
                      <a:pt x="15" y="72"/>
                    </a:cubicBezTo>
                    <a:cubicBezTo>
                      <a:pt x="17" y="73"/>
                      <a:pt x="17" y="73"/>
                      <a:pt x="17" y="73"/>
                    </a:cubicBezTo>
                    <a:cubicBezTo>
                      <a:pt x="30" y="81"/>
                      <a:pt x="40" y="100"/>
                      <a:pt x="40" y="118"/>
                    </a:cubicBezTo>
                    <a:cubicBezTo>
                      <a:pt x="40" y="120"/>
                      <a:pt x="42" y="122"/>
                      <a:pt x="44" y="122"/>
                    </a:cubicBezTo>
                    <a:cubicBezTo>
                      <a:pt x="47" y="122"/>
                      <a:pt x="48" y="120"/>
                      <a:pt x="48" y="118"/>
                    </a:cubicBezTo>
                    <a:close/>
                  </a:path>
                </a:pathLst>
              </a:custGeom>
              <a:solidFill>
                <a:srgbClr val="A5C989"/>
              </a:solidFill>
              <a:ln w="9525">
                <a:noFill/>
                <a:round/>
                <a:headEnd/>
                <a:tailEnd/>
              </a:ln>
            </p:spPr>
            <p:txBody>
              <a:bodyPr/>
              <a:lstStyle/>
              <a:p>
                <a:endParaRPr lang="en-US"/>
              </a:p>
            </p:txBody>
          </p:sp>
          <p:sp>
            <p:nvSpPr>
              <p:cNvPr id="29394" name="Freeform 1565"/>
              <p:cNvSpPr>
                <a:spLocks/>
              </p:cNvSpPr>
              <p:nvPr/>
            </p:nvSpPr>
            <p:spPr bwMode="auto">
              <a:xfrm>
                <a:off x="1638" y="2189"/>
                <a:ext cx="100" cy="254"/>
              </a:xfrm>
              <a:custGeom>
                <a:avLst/>
                <a:gdLst>
                  <a:gd name="T0" fmla="*/ 320096 w 48"/>
                  <a:gd name="T1" fmla="*/ 783351 h 122"/>
                  <a:gd name="T2" fmla="*/ 153646 w 48"/>
                  <a:gd name="T3" fmla="*/ 442378 h 122"/>
                  <a:gd name="T4" fmla="*/ 135233 w 48"/>
                  <a:gd name="T5" fmla="*/ 397439 h 122"/>
                  <a:gd name="T6" fmla="*/ 61333 w 48"/>
                  <a:gd name="T7" fmla="*/ 244644 h 122"/>
                  <a:gd name="T8" fmla="*/ 47852 w 48"/>
                  <a:gd name="T9" fmla="*/ 12363 h 122"/>
                  <a:gd name="T10" fmla="*/ 41523 w 48"/>
                  <a:gd name="T11" fmla="*/ 0 h 122"/>
                  <a:gd name="T12" fmla="*/ 12435 w 48"/>
                  <a:gd name="T13" fmla="*/ 25739 h 122"/>
                  <a:gd name="T14" fmla="*/ 0 w 48"/>
                  <a:gd name="T15" fmla="*/ 324050 h 122"/>
                  <a:gd name="T16" fmla="*/ 19931 w 48"/>
                  <a:gd name="T17" fmla="*/ 332182 h 122"/>
                  <a:gd name="T18" fmla="*/ 92304 w 48"/>
                  <a:gd name="T19" fmla="*/ 442378 h 122"/>
                  <a:gd name="T20" fmla="*/ 99692 w 48"/>
                  <a:gd name="T21" fmla="*/ 477668 h 122"/>
                  <a:gd name="T22" fmla="*/ 112440 w 48"/>
                  <a:gd name="T23" fmla="*/ 483601 h 122"/>
                  <a:gd name="T24" fmla="*/ 266202 w 48"/>
                  <a:gd name="T25" fmla="*/ 783351 h 122"/>
                  <a:gd name="T26" fmla="*/ 295565 w 48"/>
                  <a:gd name="T27" fmla="*/ 809098 h 122"/>
                  <a:gd name="T28" fmla="*/ 320096 w 48"/>
                  <a:gd name="T29" fmla="*/ 783351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8"/>
                  <a:gd name="T46" fmla="*/ 0 h 122"/>
                  <a:gd name="T47" fmla="*/ 48 w 48"/>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8" h="122">
                    <a:moveTo>
                      <a:pt x="48" y="118"/>
                    </a:moveTo>
                    <a:cubicBezTo>
                      <a:pt x="48" y="97"/>
                      <a:pt x="38" y="77"/>
                      <a:pt x="23" y="67"/>
                    </a:cubicBezTo>
                    <a:cubicBezTo>
                      <a:pt x="22" y="65"/>
                      <a:pt x="22" y="61"/>
                      <a:pt x="20" y="60"/>
                    </a:cubicBezTo>
                    <a:cubicBezTo>
                      <a:pt x="18" y="50"/>
                      <a:pt x="15" y="41"/>
                      <a:pt x="9" y="37"/>
                    </a:cubicBezTo>
                    <a:cubicBezTo>
                      <a:pt x="9" y="35"/>
                      <a:pt x="9" y="2"/>
                      <a:pt x="7" y="2"/>
                    </a:cubicBezTo>
                    <a:cubicBezTo>
                      <a:pt x="7" y="1"/>
                      <a:pt x="7" y="0"/>
                      <a:pt x="6" y="0"/>
                    </a:cubicBezTo>
                    <a:cubicBezTo>
                      <a:pt x="4" y="0"/>
                      <a:pt x="2" y="2"/>
                      <a:pt x="2" y="4"/>
                    </a:cubicBezTo>
                    <a:cubicBezTo>
                      <a:pt x="0" y="49"/>
                      <a:pt x="0" y="49"/>
                      <a:pt x="0" y="49"/>
                    </a:cubicBezTo>
                    <a:cubicBezTo>
                      <a:pt x="3" y="50"/>
                      <a:pt x="3" y="50"/>
                      <a:pt x="3" y="50"/>
                    </a:cubicBezTo>
                    <a:cubicBezTo>
                      <a:pt x="10" y="53"/>
                      <a:pt x="13" y="57"/>
                      <a:pt x="14" y="67"/>
                    </a:cubicBezTo>
                    <a:cubicBezTo>
                      <a:pt x="15" y="72"/>
                      <a:pt x="15" y="72"/>
                      <a:pt x="15" y="72"/>
                    </a:cubicBezTo>
                    <a:cubicBezTo>
                      <a:pt x="17" y="73"/>
                      <a:pt x="17" y="73"/>
                      <a:pt x="17" y="73"/>
                    </a:cubicBezTo>
                    <a:cubicBezTo>
                      <a:pt x="30" y="81"/>
                      <a:pt x="40" y="100"/>
                      <a:pt x="40" y="118"/>
                    </a:cubicBezTo>
                    <a:cubicBezTo>
                      <a:pt x="40" y="120"/>
                      <a:pt x="42" y="122"/>
                      <a:pt x="44" y="122"/>
                    </a:cubicBezTo>
                    <a:cubicBezTo>
                      <a:pt x="47" y="122"/>
                      <a:pt x="48" y="120"/>
                      <a:pt x="48" y="118"/>
                    </a:cubicBezTo>
                    <a:close/>
                  </a:path>
                </a:pathLst>
              </a:custGeom>
              <a:solidFill>
                <a:srgbClr val="A6CA8A"/>
              </a:solidFill>
              <a:ln w="9525">
                <a:noFill/>
                <a:round/>
                <a:headEnd/>
                <a:tailEnd/>
              </a:ln>
            </p:spPr>
            <p:txBody>
              <a:bodyPr/>
              <a:lstStyle/>
              <a:p>
                <a:endParaRPr lang="en-US"/>
              </a:p>
            </p:txBody>
          </p:sp>
          <p:sp>
            <p:nvSpPr>
              <p:cNvPr id="29395" name="Freeform 1566"/>
              <p:cNvSpPr>
                <a:spLocks/>
              </p:cNvSpPr>
              <p:nvPr/>
            </p:nvSpPr>
            <p:spPr bwMode="auto">
              <a:xfrm>
                <a:off x="1640" y="2189"/>
                <a:ext cx="98" cy="254"/>
              </a:xfrm>
              <a:custGeom>
                <a:avLst/>
                <a:gdLst>
                  <a:gd name="T0" fmla="*/ 316480 w 47"/>
                  <a:gd name="T1" fmla="*/ 783351 h 122"/>
                  <a:gd name="T2" fmla="*/ 148908 w 47"/>
                  <a:gd name="T3" fmla="*/ 442378 h 122"/>
                  <a:gd name="T4" fmla="*/ 129043 w 47"/>
                  <a:gd name="T5" fmla="*/ 397439 h 122"/>
                  <a:gd name="T6" fmla="*/ 54311 w 47"/>
                  <a:gd name="T7" fmla="*/ 250583 h 122"/>
                  <a:gd name="T8" fmla="*/ 41811 w 47"/>
                  <a:gd name="T9" fmla="*/ 12363 h 122"/>
                  <a:gd name="T10" fmla="*/ 32872 w 47"/>
                  <a:gd name="T11" fmla="*/ 0 h 122"/>
                  <a:gd name="T12" fmla="*/ 5991 w 47"/>
                  <a:gd name="T13" fmla="*/ 25739 h 122"/>
                  <a:gd name="T14" fmla="*/ 0 w 47"/>
                  <a:gd name="T15" fmla="*/ 324050 h 122"/>
                  <a:gd name="T16" fmla="*/ 12492 w 47"/>
                  <a:gd name="T17" fmla="*/ 332182 h 122"/>
                  <a:gd name="T18" fmla="*/ 87180 w 47"/>
                  <a:gd name="T19" fmla="*/ 442378 h 122"/>
                  <a:gd name="T20" fmla="*/ 93211 w 47"/>
                  <a:gd name="T21" fmla="*/ 477668 h 122"/>
                  <a:gd name="T22" fmla="*/ 107252 w 47"/>
                  <a:gd name="T23" fmla="*/ 483601 h 122"/>
                  <a:gd name="T24" fmla="*/ 262133 w 47"/>
                  <a:gd name="T25" fmla="*/ 783351 h 122"/>
                  <a:gd name="T26" fmla="*/ 291967 w 47"/>
                  <a:gd name="T27" fmla="*/ 809098 h 122"/>
                  <a:gd name="T28" fmla="*/ 316480 w 47"/>
                  <a:gd name="T29" fmla="*/ 783351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2"/>
                  <a:gd name="T47" fmla="*/ 47 w 47"/>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2">
                    <a:moveTo>
                      <a:pt x="47" y="118"/>
                    </a:moveTo>
                    <a:cubicBezTo>
                      <a:pt x="47" y="97"/>
                      <a:pt x="37" y="77"/>
                      <a:pt x="22" y="67"/>
                    </a:cubicBezTo>
                    <a:cubicBezTo>
                      <a:pt x="21" y="65"/>
                      <a:pt x="20" y="61"/>
                      <a:pt x="19" y="60"/>
                    </a:cubicBezTo>
                    <a:cubicBezTo>
                      <a:pt x="17" y="50"/>
                      <a:pt x="14" y="41"/>
                      <a:pt x="8" y="38"/>
                    </a:cubicBezTo>
                    <a:cubicBezTo>
                      <a:pt x="8" y="35"/>
                      <a:pt x="8" y="2"/>
                      <a:pt x="6" y="2"/>
                    </a:cubicBezTo>
                    <a:cubicBezTo>
                      <a:pt x="6" y="1"/>
                      <a:pt x="6" y="0"/>
                      <a:pt x="5" y="0"/>
                    </a:cubicBezTo>
                    <a:cubicBezTo>
                      <a:pt x="4" y="0"/>
                      <a:pt x="1" y="2"/>
                      <a:pt x="1" y="4"/>
                    </a:cubicBezTo>
                    <a:cubicBezTo>
                      <a:pt x="0" y="49"/>
                      <a:pt x="0" y="49"/>
                      <a:pt x="0" y="49"/>
                    </a:cubicBezTo>
                    <a:cubicBezTo>
                      <a:pt x="2" y="50"/>
                      <a:pt x="2" y="50"/>
                      <a:pt x="2" y="50"/>
                    </a:cubicBezTo>
                    <a:cubicBezTo>
                      <a:pt x="9" y="53"/>
                      <a:pt x="12" y="57"/>
                      <a:pt x="13" y="67"/>
                    </a:cubicBezTo>
                    <a:cubicBezTo>
                      <a:pt x="14" y="72"/>
                      <a:pt x="14" y="72"/>
                      <a:pt x="14" y="72"/>
                    </a:cubicBezTo>
                    <a:cubicBezTo>
                      <a:pt x="16" y="73"/>
                      <a:pt x="16" y="73"/>
                      <a:pt x="16" y="73"/>
                    </a:cubicBezTo>
                    <a:cubicBezTo>
                      <a:pt x="29" y="81"/>
                      <a:pt x="39" y="100"/>
                      <a:pt x="39" y="118"/>
                    </a:cubicBezTo>
                    <a:cubicBezTo>
                      <a:pt x="39" y="120"/>
                      <a:pt x="41" y="122"/>
                      <a:pt x="43" y="122"/>
                    </a:cubicBezTo>
                    <a:cubicBezTo>
                      <a:pt x="46" y="122"/>
                      <a:pt x="47" y="120"/>
                      <a:pt x="47" y="118"/>
                    </a:cubicBezTo>
                    <a:close/>
                  </a:path>
                </a:pathLst>
              </a:custGeom>
              <a:solidFill>
                <a:srgbClr val="A7CB8B"/>
              </a:solidFill>
              <a:ln w="9525">
                <a:noFill/>
                <a:round/>
                <a:headEnd/>
                <a:tailEnd/>
              </a:ln>
            </p:spPr>
            <p:txBody>
              <a:bodyPr/>
              <a:lstStyle/>
              <a:p>
                <a:endParaRPr lang="en-US"/>
              </a:p>
            </p:txBody>
          </p:sp>
          <p:sp>
            <p:nvSpPr>
              <p:cNvPr id="29396" name="Freeform 1567"/>
              <p:cNvSpPr>
                <a:spLocks/>
              </p:cNvSpPr>
              <p:nvPr/>
            </p:nvSpPr>
            <p:spPr bwMode="auto">
              <a:xfrm>
                <a:off x="1640" y="2189"/>
                <a:ext cx="98" cy="254"/>
              </a:xfrm>
              <a:custGeom>
                <a:avLst/>
                <a:gdLst>
                  <a:gd name="T0" fmla="*/ 316480 w 47"/>
                  <a:gd name="T1" fmla="*/ 783351 h 122"/>
                  <a:gd name="T2" fmla="*/ 148908 w 47"/>
                  <a:gd name="T3" fmla="*/ 442378 h 122"/>
                  <a:gd name="T4" fmla="*/ 129043 w 47"/>
                  <a:gd name="T5" fmla="*/ 397439 h 122"/>
                  <a:gd name="T6" fmla="*/ 48637 w 47"/>
                  <a:gd name="T7" fmla="*/ 250583 h 122"/>
                  <a:gd name="T8" fmla="*/ 41811 w 47"/>
                  <a:gd name="T9" fmla="*/ 12363 h 122"/>
                  <a:gd name="T10" fmla="*/ 32872 w 47"/>
                  <a:gd name="T11" fmla="*/ 0 h 122"/>
                  <a:gd name="T12" fmla="*/ 5991 w 47"/>
                  <a:gd name="T13" fmla="*/ 25739 h 122"/>
                  <a:gd name="T14" fmla="*/ 0 w 47"/>
                  <a:gd name="T15" fmla="*/ 324050 h 122"/>
                  <a:gd name="T16" fmla="*/ 12492 w 47"/>
                  <a:gd name="T17" fmla="*/ 332182 h 122"/>
                  <a:gd name="T18" fmla="*/ 87180 w 47"/>
                  <a:gd name="T19" fmla="*/ 442378 h 122"/>
                  <a:gd name="T20" fmla="*/ 93211 w 47"/>
                  <a:gd name="T21" fmla="*/ 477668 h 122"/>
                  <a:gd name="T22" fmla="*/ 107252 w 47"/>
                  <a:gd name="T23" fmla="*/ 483601 h 122"/>
                  <a:gd name="T24" fmla="*/ 262133 w 47"/>
                  <a:gd name="T25" fmla="*/ 783351 h 122"/>
                  <a:gd name="T26" fmla="*/ 291967 w 47"/>
                  <a:gd name="T27" fmla="*/ 809098 h 122"/>
                  <a:gd name="T28" fmla="*/ 316480 w 47"/>
                  <a:gd name="T29" fmla="*/ 783351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2"/>
                  <a:gd name="T47" fmla="*/ 47 w 47"/>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2">
                    <a:moveTo>
                      <a:pt x="47" y="118"/>
                    </a:moveTo>
                    <a:cubicBezTo>
                      <a:pt x="47" y="97"/>
                      <a:pt x="37" y="77"/>
                      <a:pt x="22" y="67"/>
                    </a:cubicBezTo>
                    <a:cubicBezTo>
                      <a:pt x="21" y="65"/>
                      <a:pt x="20" y="61"/>
                      <a:pt x="19" y="60"/>
                    </a:cubicBezTo>
                    <a:cubicBezTo>
                      <a:pt x="17" y="50"/>
                      <a:pt x="14" y="41"/>
                      <a:pt x="7" y="38"/>
                    </a:cubicBezTo>
                    <a:cubicBezTo>
                      <a:pt x="7" y="35"/>
                      <a:pt x="8" y="2"/>
                      <a:pt x="6" y="2"/>
                    </a:cubicBezTo>
                    <a:cubicBezTo>
                      <a:pt x="6" y="1"/>
                      <a:pt x="6" y="0"/>
                      <a:pt x="5" y="0"/>
                    </a:cubicBezTo>
                    <a:cubicBezTo>
                      <a:pt x="4" y="0"/>
                      <a:pt x="1" y="2"/>
                      <a:pt x="1" y="4"/>
                    </a:cubicBezTo>
                    <a:cubicBezTo>
                      <a:pt x="0" y="49"/>
                      <a:pt x="0" y="49"/>
                      <a:pt x="0" y="49"/>
                    </a:cubicBezTo>
                    <a:cubicBezTo>
                      <a:pt x="2" y="50"/>
                      <a:pt x="2" y="50"/>
                      <a:pt x="2" y="50"/>
                    </a:cubicBezTo>
                    <a:cubicBezTo>
                      <a:pt x="9" y="53"/>
                      <a:pt x="12" y="57"/>
                      <a:pt x="13" y="67"/>
                    </a:cubicBezTo>
                    <a:cubicBezTo>
                      <a:pt x="14" y="72"/>
                      <a:pt x="14" y="72"/>
                      <a:pt x="14" y="72"/>
                    </a:cubicBezTo>
                    <a:cubicBezTo>
                      <a:pt x="16" y="73"/>
                      <a:pt x="16" y="73"/>
                      <a:pt x="16" y="73"/>
                    </a:cubicBezTo>
                    <a:cubicBezTo>
                      <a:pt x="29" y="81"/>
                      <a:pt x="39" y="100"/>
                      <a:pt x="39" y="118"/>
                    </a:cubicBezTo>
                    <a:cubicBezTo>
                      <a:pt x="39" y="120"/>
                      <a:pt x="41" y="122"/>
                      <a:pt x="43" y="122"/>
                    </a:cubicBezTo>
                    <a:cubicBezTo>
                      <a:pt x="46" y="122"/>
                      <a:pt x="47" y="120"/>
                      <a:pt x="47" y="118"/>
                    </a:cubicBezTo>
                    <a:close/>
                  </a:path>
                </a:pathLst>
              </a:custGeom>
              <a:solidFill>
                <a:srgbClr val="A7CB8C"/>
              </a:solidFill>
              <a:ln w="9525">
                <a:noFill/>
                <a:round/>
                <a:headEnd/>
                <a:tailEnd/>
              </a:ln>
            </p:spPr>
            <p:txBody>
              <a:bodyPr/>
              <a:lstStyle/>
              <a:p>
                <a:endParaRPr lang="en-US"/>
              </a:p>
            </p:txBody>
          </p:sp>
          <p:sp>
            <p:nvSpPr>
              <p:cNvPr id="29397" name="Freeform 1568"/>
              <p:cNvSpPr>
                <a:spLocks/>
              </p:cNvSpPr>
              <p:nvPr/>
            </p:nvSpPr>
            <p:spPr bwMode="auto">
              <a:xfrm>
                <a:off x="1640" y="2189"/>
                <a:ext cx="98" cy="254"/>
              </a:xfrm>
              <a:custGeom>
                <a:avLst/>
                <a:gdLst>
                  <a:gd name="T0" fmla="*/ 316480 w 47"/>
                  <a:gd name="T1" fmla="*/ 783351 h 122"/>
                  <a:gd name="T2" fmla="*/ 148908 w 47"/>
                  <a:gd name="T3" fmla="*/ 452541 h 122"/>
                  <a:gd name="T4" fmla="*/ 129043 w 47"/>
                  <a:gd name="T5" fmla="*/ 397439 h 122"/>
                  <a:gd name="T6" fmla="*/ 48637 w 47"/>
                  <a:gd name="T7" fmla="*/ 250583 h 122"/>
                  <a:gd name="T8" fmla="*/ 41811 w 47"/>
                  <a:gd name="T9" fmla="*/ 12363 h 122"/>
                  <a:gd name="T10" fmla="*/ 32872 w 47"/>
                  <a:gd name="T11" fmla="*/ 0 h 122"/>
                  <a:gd name="T12" fmla="*/ 5991 w 47"/>
                  <a:gd name="T13" fmla="*/ 25739 h 122"/>
                  <a:gd name="T14" fmla="*/ 0 w 47"/>
                  <a:gd name="T15" fmla="*/ 324050 h 122"/>
                  <a:gd name="T16" fmla="*/ 12492 w 47"/>
                  <a:gd name="T17" fmla="*/ 332182 h 122"/>
                  <a:gd name="T18" fmla="*/ 87180 w 47"/>
                  <a:gd name="T19" fmla="*/ 442378 h 122"/>
                  <a:gd name="T20" fmla="*/ 93211 w 47"/>
                  <a:gd name="T21" fmla="*/ 477668 h 122"/>
                  <a:gd name="T22" fmla="*/ 107252 w 47"/>
                  <a:gd name="T23" fmla="*/ 483601 h 122"/>
                  <a:gd name="T24" fmla="*/ 262133 w 47"/>
                  <a:gd name="T25" fmla="*/ 783351 h 122"/>
                  <a:gd name="T26" fmla="*/ 291967 w 47"/>
                  <a:gd name="T27" fmla="*/ 809098 h 122"/>
                  <a:gd name="T28" fmla="*/ 316480 w 47"/>
                  <a:gd name="T29" fmla="*/ 783351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2"/>
                  <a:gd name="T47" fmla="*/ 47 w 47"/>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2">
                    <a:moveTo>
                      <a:pt x="47" y="118"/>
                    </a:moveTo>
                    <a:cubicBezTo>
                      <a:pt x="47" y="97"/>
                      <a:pt x="36" y="77"/>
                      <a:pt x="22" y="68"/>
                    </a:cubicBezTo>
                    <a:cubicBezTo>
                      <a:pt x="21" y="65"/>
                      <a:pt x="20" y="62"/>
                      <a:pt x="19" y="60"/>
                    </a:cubicBezTo>
                    <a:cubicBezTo>
                      <a:pt x="17" y="50"/>
                      <a:pt x="14" y="42"/>
                      <a:pt x="7" y="38"/>
                    </a:cubicBezTo>
                    <a:cubicBezTo>
                      <a:pt x="7" y="35"/>
                      <a:pt x="8" y="2"/>
                      <a:pt x="6" y="2"/>
                    </a:cubicBezTo>
                    <a:cubicBezTo>
                      <a:pt x="6" y="1"/>
                      <a:pt x="6" y="0"/>
                      <a:pt x="5" y="0"/>
                    </a:cubicBezTo>
                    <a:cubicBezTo>
                      <a:pt x="4" y="0"/>
                      <a:pt x="1" y="2"/>
                      <a:pt x="1" y="4"/>
                    </a:cubicBezTo>
                    <a:cubicBezTo>
                      <a:pt x="0" y="49"/>
                      <a:pt x="0" y="49"/>
                      <a:pt x="0" y="49"/>
                    </a:cubicBezTo>
                    <a:cubicBezTo>
                      <a:pt x="2" y="50"/>
                      <a:pt x="2" y="50"/>
                      <a:pt x="2" y="50"/>
                    </a:cubicBezTo>
                    <a:cubicBezTo>
                      <a:pt x="9" y="53"/>
                      <a:pt x="12" y="57"/>
                      <a:pt x="13" y="67"/>
                    </a:cubicBezTo>
                    <a:cubicBezTo>
                      <a:pt x="14" y="72"/>
                      <a:pt x="14" y="72"/>
                      <a:pt x="14" y="72"/>
                    </a:cubicBezTo>
                    <a:cubicBezTo>
                      <a:pt x="16" y="73"/>
                      <a:pt x="16" y="73"/>
                      <a:pt x="16" y="73"/>
                    </a:cubicBezTo>
                    <a:cubicBezTo>
                      <a:pt x="29" y="81"/>
                      <a:pt x="39" y="100"/>
                      <a:pt x="39" y="118"/>
                    </a:cubicBezTo>
                    <a:cubicBezTo>
                      <a:pt x="39" y="120"/>
                      <a:pt x="41" y="122"/>
                      <a:pt x="43" y="122"/>
                    </a:cubicBezTo>
                    <a:cubicBezTo>
                      <a:pt x="46" y="121"/>
                      <a:pt x="47" y="120"/>
                      <a:pt x="47" y="118"/>
                    </a:cubicBezTo>
                    <a:close/>
                  </a:path>
                </a:pathLst>
              </a:custGeom>
              <a:solidFill>
                <a:srgbClr val="A8CB8D"/>
              </a:solidFill>
              <a:ln w="9525">
                <a:noFill/>
                <a:round/>
                <a:headEnd/>
                <a:tailEnd/>
              </a:ln>
            </p:spPr>
            <p:txBody>
              <a:bodyPr/>
              <a:lstStyle/>
              <a:p>
                <a:endParaRPr lang="en-US"/>
              </a:p>
            </p:txBody>
          </p:sp>
          <p:sp>
            <p:nvSpPr>
              <p:cNvPr id="29398" name="Freeform 1569"/>
              <p:cNvSpPr>
                <a:spLocks/>
              </p:cNvSpPr>
              <p:nvPr/>
            </p:nvSpPr>
            <p:spPr bwMode="auto">
              <a:xfrm>
                <a:off x="1640" y="2189"/>
                <a:ext cx="98" cy="252"/>
              </a:xfrm>
              <a:custGeom>
                <a:avLst/>
                <a:gdLst>
                  <a:gd name="T0" fmla="*/ 316480 w 47"/>
                  <a:gd name="T1" fmla="*/ 785653 h 121"/>
                  <a:gd name="T2" fmla="*/ 142917 w 47"/>
                  <a:gd name="T3" fmla="*/ 454114 h 121"/>
                  <a:gd name="T4" fmla="*/ 129043 w 47"/>
                  <a:gd name="T5" fmla="*/ 398856 h 121"/>
                  <a:gd name="T6" fmla="*/ 48637 w 47"/>
                  <a:gd name="T7" fmla="*/ 253375 h 121"/>
                  <a:gd name="T8" fmla="*/ 48637 w 47"/>
                  <a:gd name="T9" fmla="*/ 12423 h 121"/>
                  <a:gd name="T10" fmla="*/ 32872 w 47"/>
                  <a:gd name="T11" fmla="*/ 0 h 121"/>
                  <a:gd name="T12" fmla="*/ 5991 w 47"/>
                  <a:gd name="T13" fmla="*/ 25873 h 121"/>
                  <a:gd name="T14" fmla="*/ 0 w 47"/>
                  <a:gd name="T15" fmla="*/ 325990 h 121"/>
                  <a:gd name="T16" fmla="*/ 12492 w 47"/>
                  <a:gd name="T17" fmla="*/ 333084 h 121"/>
                  <a:gd name="T18" fmla="*/ 93211 w 47"/>
                  <a:gd name="T19" fmla="*/ 448150 h 121"/>
                  <a:gd name="T20" fmla="*/ 93211 w 47"/>
                  <a:gd name="T21" fmla="*/ 479223 h 121"/>
                  <a:gd name="T22" fmla="*/ 107252 w 47"/>
                  <a:gd name="T23" fmla="*/ 486747 h 121"/>
                  <a:gd name="T24" fmla="*/ 262133 w 47"/>
                  <a:gd name="T25" fmla="*/ 785653 h 121"/>
                  <a:gd name="T26" fmla="*/ 291967 w 47"/>
                  <a:gd name="T27" fmla="*/ 805561 h 121"/>
                  <a:gd name="T28" fmla="*/ 316480 w 47"/>
                  <a:gd name="T29" fmla="*/ 785653 h 1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1"/>
                  <a:gd name="T47" fmla="*/ 47 w 47"/>
                  <a:gd name="T48" fmla="*/ 121 h 1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1">
                    <a:moveTo>
                      <a:pt x="47" y="118"/>
                    </a:moveTo>
                    <a:cubicBezTo>
                      <a:pt x="47" y="97"/>
                      <a:pt x="36" y="77"/>
                      <a:pt x="21" y="68"/>
                    </a:cubicBezTo>
                    <a:cubicBezTo>
                      <a:pt x="21" y="65"/>
                      <a:pt x="20" y="62"/>
                      <a:pt x="19" y="60"/>
                    </a:cubicBezTo>
                    <a:cubicBezTo>
                      <a:pt x="17" y="51"/>
                      <a:pt x="14" y="42"/>
                      <a:pt x="7" y="38"/>
                    </a:cubicBezTo>
                    <a:cubicBezTo>
                      <a:pt x="7" y="35"/>
                      <a:pt x="8" y="2"/>
                      <a:pt x="7" y="2"/>
                    </a:cubicBezTo>
                    <a:cubicBezTo>
                      <a:pt x="6" y="1"/>
                      <a:pt x="6" y="0"/>
                      <a:pt x="5" y="0"/>
                    </a:cubicBezTo>
                    <a:cubicBezTo>
                      <a:pt x="4" y="0"/>
                      <a:pt x="1" y="2"/>
                      <a:pt x="1" y="4"/>
                    </a:cubicBezTo>
                    <a:cubicBezTo>
                      <a:pt x="0" y="49"/>
                      <a:pt x="0" y="49"/>
                      <a:pt x="0" y="49"/>
                    </a:cubicBezTo>
                    <a:cubicBezTo>
                      <a:pt x="2" y="50"/>
                      <a:pt x="2" y="50"/>
                      <a:pt x="2" y="50"/>
                    </a:cubicBezTo>
                    <a:cubicBezTo>
                      <a:pt x="9" y="53"/>
                      <a:pt x="12" y="57"/>
                      <a:pt x="14" y="67"/>
                    </a:cubicBezTo>
                    <a:cubicBezTo>
                      <a:pt x="14" y="72"/>
                      <a:pt x="14" y="72"/>
                      <a:pt x="14" y="72"/>
                    </a:cubicBezTo>
                    <a:cubicBezTo>
                      <a:pt x="16" y="73"/>
                      <a:pt x="16" y="73"/>
                      <a:pt x="16" y="73"/>
                    </a:cubicBezTo>
                    <a:cubicBezTo>
                      <a:pt x="29" y="81"/>
                      <a:pt x="39" y="100"/>
                      <a:pt x="39" y="118"/>
                    </a:cubicBezTo>
                    <a:cubicBezTo>
                      <a:pt x="39" y="120"/>
                      <a:pt x="41" y="121"/>
                      <a:pt x="43" y="121"/>
                    </a:cubicBezTo>
                    <a:cubicBezTo>
                      <a:pt x="45" y="121"/>
                      <a:pt x="47" y="120"/>
                      <a:pt x="47" y="118"/>
                    </a:cubicBezTo>
                    <a:close/>
                  </a:path>
                </a:pathLst>
              </a:custGeom>
              <a:solidFill>
                <a:srgbClr val="A9CB8E"/>
              </a:solidFill>
              <a:ln w="9525">
                <a:noFill/>
                <a:round/>
                <a:headEnd/>
                <a:tailEnd/>
              </a:ln>
            </p:spPr>
            <p:txBody>
              <a:bodyPr/>
              <a:lstStyle/>
              <a:p>
                <a:endParaRPr lang="en-US"/>
              </a:p>
            </p:txBody>
          </p:sp>
          <p:sp>
            <p:nvSpPr>
              <p:cNvPr id="29399" name="Freeform 1570"/>
              <p:cNvSpPr>
                <a:spLocks/>
              </p:cNvSpPr>
              <p:nvPr/>
            </p:nvSpPr>
            <p:spPr bwMode="auto">
              <a:xfrm>
                <a:off x="1640" y="2189"/>
                <a:ext cx="98" cy="252"/>
              </a:xfrm>
              <a:custGeom>
                <a:avLst/>
                <a:gdLst>
                  <a:gd name="T0" fmla="*/ 316480 w 47"/>
                  <a:gd name="T1" fmla="*/ 785653 h 121"/>
                  <a:gd name="T2" fmla="*/ 142917 w 47"/>
                  <a:gd name="T3" fmla="*/ 454114 h 121"/>
                  <a:gd name="T4" fmla="*/ 129043 w 47"/>
                  <a:gd name="T5" fmla="*/ 398856 h 121"/>
                  <a:gd name="T6" fmla="*/ 48637 w 47"/>
                  <a:gd name="T7" fmla="*/ 253375 h 121"/>
                  <a:gd name="T8" fmla="*/ 48637 w 47"/>
                  <a:gd name="T9" fmla="*/ 12423 h 121"/>
                  <a:gd name="T10" fmla="*/ 32872 w 47"/>
                  <a:gd name="T11" fmla="*/ 0 h 121"/>
                  <a:gd name="T12" fmla="*/ 5991 w 47"/>
                  <a:gd name="T13" fmla="*/ 25873 h 121"/>
                  <a:gd name="T14" fmla="*/ 0 w 47"/>
                  <a:gd name="T15" fmla="*/ 325990 h 121"/>
                  <a:gd name="T16" fmla="*/ 12492 w 47"/>
                  <a:gd name="T17" fmla="*/ 333084 h 121"/>
                  <a:gd name="T18" fmla="*/ 93211 w 47"/>
                  <a:gd name="T19" fmla="*/ 448150 h 121"/>
                  <a:gd name="T20" fmla="*/ 93211 w 47"/>
                  <a:gd name="T21" fmla="*/ 479223 h 121"/>
                  <a:gd name="T22" fmla="*/ 107252 w 47"/>
                  <a:gd name="T23" fmla="*/ 486747 h 121"/>
                  <a:gd name="T24" fmla="*/ 262133 w 47"/>
                  <a:gd name="T25" fmla="*/ 785653 h 121"/>
                  <a:gd name="T26" fmla="*/ 291967 w 47"/>
                  <a:gd name="T27" fmla="*/ 805561 h 121"/>
                  <a:gd name="T28" fmla="*/ 316480 w 47"/>
                  <a:gd name="T29" fmla="*/ 785653 h 1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1"/>
                  <a:gd name="T47" fmla="*/ 47 w 47"/>
                  <a:gd name="T48" fmla="*/ 121 h 1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1">
                    <a:moveTo>
                      <a:pt x="47" y="118"/>
                    </a:moveTo>
                    <a:cubicBezTo>
                      <a:pt x="47" y="97"/>
                      <a:pt x="36" y="77"/>
                      <a:pt x="21" y="68"/>
                    </a:cubicBezTo>
                    <a:cubicBezTo>
                      <a:pt x="21" y="65"/>
                      <a:pt x="20" y="62"/>
                      <a:pt x="19" y="60"/>
                    </a:cubicBezTo>
                    <a:cubicBezTo>
                      <a:pt x="17" y="51"/>
                      <a:pt x="14" y="42"/>
                      <a:pt x="7" y="38"/>
                    </a:cubicBezTo>
                    <a:cubicBezTo>
                      <a:pt x="7" y="36"/>
                      <a:pt x="8" y="2"/>
                      <a:pt x="7" y="2"/>
                    </a:cubicBezTo>
                    <a:cubicBezTo>
                      <a:pt x="6" y="1"/>
                      <a:pt x="6" y="0"/>
                      <a:pt x="5" y="0"/>
                    </a:cubicBezTo>
                    <a:cubicBezTo>
                      <a:pt x="4" y="0"/>
                      <a:pt x="1" y="2"/>
                      <a:pt x="1" y="4"/>
                    </a:cubicBezTo>
                    <a:cubicBezTo>
                      <a:pt x="0" y="49"/>
                      <a:pt x="0" y="49"/>
                      <a:pt x="0" y="49"/>
                    </a:cubicBezTo>
                    <a:cubicBezTo>
                      <a:pt x="2" y="50"/>
                      <a:pt x="2" y="50"/>
                      <a:pt x="2" y="50"/>
                    </a:cubicBezTo>
                    <a:cubicBezTo>
                      <a:pt x="9" y="53"/>
                      <a:pt x="12" y="57"/>
                      <a:pt x="14" y="67"/>
                    </a:cubicBezTo>
                    <a:cubicBezTo>
                      <a:pt x="14" y="72"/>
                      <a:pt x="14" y="72"/>
                      <a:pt x="14" y="72"/>
                    </a:cubicBezTo>
                    <a:cubicBezTo>
                      <a:pt x="16" y="73"/>
                      <a:pt x="16" y="73"/>
                      <a:pt x="16" y="73"/>
                    </a:cubicBezTo>
                    <a:cubicBezTo>
                      <a:pt x="29" y="80"/>
                      <a:pt x="39" y="100"/>
                      <a:pt x="39" y="118"/>
                    </a:cubicBezTo>
                    <a:cubicBezTo>
                      <a:pt x="39" y="120"/>
                      <a:pt x="41" y="121"/>
                      <a:pt x="43" y="121"/>
                    </a:cubicBezTo>
                    <a:cubicBezTo>
                      <a:pt x="45" y="121"/>
                      <a:pt x="47" y="120"/>
                      <a:pt x="47" y="118"/>
                    </a:cubicBezTo>
                    <a:close/>
                  </a:path>
                </a:pathLst>
              </a:custGeom>
              <a:solidFill>
                <a:srgbClr val="AACD8F"/>
              </a:solidFill>
              <a:ln w="9525">
                <a:noFill/>
                <a:round/>
                <a:headEnd/>
                <a:tailEnd/>
              </a:ln>
            </p:spPr>
            <p:txBody>
              <a:bodyPr/>
              <a:lstStyle/>
              <a:p>
                <a:endParaRPr lang="en-US"/>
              </a:p>
            </p:txBody>
          </p:sp>
          <p:sp>
            <p:nvSpPr>
              <p:cNvPr id="29400" name="Freeform 1571"/>
              <p:cNvSpPr>
                <a:spLocks/>
              </p:cNvSpPr>
              <p:nvPr/>
            </p:nvSpPr>
            <p:spPr bwMode="auto">
              <a:xfrm>
                <a:off x="1640" y="2189"/>
                <a:ext cx="98" cy="252"/>
              </a:xfrm>
              <a:custGeom>
                <a:avLst/>
                <a:gdLst>
                  <a:gd name="T0" fmla="*/ 316480 w 47"/>
                  <a:gd name="T1" fmla="*/ 785653 h 121"/>
                  <a:gd name="T2" fmla="*/ 142917 w 47"/>
                  <a:gd name="T3" fmla="*/ 454114 h 121"/>
                  <a:gd name="T4" fmla="*/ 129043 w 47"/>
                  <a:gd name="T5" fmla="*/ 405287 h 121"/>
                  <a:gd name="T6" fmla="*/ 48637 w 47"/>
                  <a:gd name="T7" fmla="*/ 259489 h 121"/>
                  <a:gd name="T8" fmla="*/ 48637 w 47"/>
                  <a:gd name="T9" fmla="*/ 12423 h 121"/>
                  <a:gd name="T10" fmla="*/ 32872 w 47"/>
                  <a:gd name="T11" fmla="*/ 0 h 121"/>
                  <a:gd name="T12" fmla="*/ 5991 w 47"/>
                  <a:gd name="T13" fmla="*/ 25873 h 121"/>
                  <a:gd name="T14" fmla="*/ 0 w 47"/>
                  <a:gd name="T15" fmla="*/ 325990 h 121"/>
                  <a:gd name="T16" fmla="*/ 12492 w 47"/>
                  <a:gd name="T17" fmla="*/ 333084 h 121"/>
                  <a:gd name="T18" fmla="*/ 93211 w 47"/>
                  <a:gd name="T19" fmla="*/ 448150 h 121"/>
                  <a:gd name="T20" fmla="*/ 101413 w 47"/>
                  <a:gd name="T21" fmla="*/ 479223 h 121"/>
                  <a:gd name="T22" fmla="*/ 107252 w 47"/>
                  <a:gd name="T23" fmla="*/ 486747 h 121"/>
                  <a:gd name="T24" fmla="*/ 269068 w 47"/>
                  <a:gd name="T25" fmla="*/ 785653 h 121"/>
                  <a:gd name="T26" fmla="*/ 291967 w 47"/>
                  <a:gd name="T27" fmla="*/ 805561 h 121"/>
                  <a:gd name="T28" fmla="*/ 316480 w 47"/>
                  <a:gd name="T29" fmla="*/ 785653 h 1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1"/>
                  <a:gd name="T47" fmla="*/ 47 w 47"/>
                  <a:gd name="T48" fmla="*/ 121 h 1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1">
                    <a:moveTo>
                      <a:pt x="47" y="118"/>
                    </a:moveTo>
                    <a:cubicBezTo>
                      <a:pt x="47" y="97"/>
                      <a:pt x="36" y="77"/>
                      <a:pt x="21" y="68"/>
                    </a:cubicBezTo>
                    <a:cubicBezTo>
                      <a:pt x="21" y="65"/>
                      <a:pt x="20" y="62"/>
                      <a:pt x="19" y="61"/>
                    </a:cubicBezTo>
                    <a:cubicBezTo>
                      <a:pt x="17" y="51"/>
                      <a:pt x="14" y="42"/>
                      <a:pt x="7" y="39"/>
                    </a:cubicBezTo>
                    <a:cubicBezTo>
                      <a:pt x="7" y="36"/>
                      <a:pt x="8" y="2"/>
                      <a:pt x="7" y="2"/>
                    </a:cubicBezTo>
                    <a:cubicBezTo>
                      <a:pt x="6" y="1"/>
                      <a:pt x="6" y="0"/>
                      <a:pt x="5" y="0"/>
                    </a:cubicBezTo>
                    <a:cubicBezTo>
                      <a:pt x="4" y="0"/>
                      <a:pt x="1" y="2"/>
                      <a:pt x="1" y="4"/>
                    </a:cubicBezTo>
                    <a:cubicBezTo>
                      <a:pt x="0" y="49"/>
                      <a:pt x="0" y="49"/>
                      <a:pt x="0" y="49"/>
                    </a:cubicBezTo>
                    <a:cubicBezTo>
                      <a:pt x="2" y="50"/>
                      <a:pt x="2" y="50"/>
                      <a:pt x="2" y="50"/>
                    </a:cubicBezTo>
                    <a:cubicBezTo>
                      <a:pt x="9" y="53"/>
                      <a:pt x="12" y="57"/>
                      <a:pt x="14" y="67"/>
                    </a:cubicBezTo>
                    <a:cubicBezTo>
                      <a:pt x="15" y="72"/>
                      <a:pt x="15" y="72"/>
                      <a:pt x="15" y="72"/>
                    </a:cubicBezTo>
                    <a:cubicBezTo>
                      <a:pt x="16" y="73"/>
                      <a:pt x="16" y="73"/>
                      <a:pt x="16" y="73"/>
                    </a:cubicBezTo>
                    <a:cubicBezTo>
                      <a:pt x="29" y="80"/>
                      <a:pt x="39" y="100"/>
                      <a:pt x="40" y="118"/>
                    </a:cubicBezTo>
                    <a:cubicBezTo>
                      <a:pt x="40" y="120"/>
                      <a:pt x="41" y="121"/>
                      <a:pt x="43" y="121"/>
                    </a:cubicBezTo>
                    <a:cubicBezTo>
                      <a:pt x="45" y="121"/>
                      <a:pt x="47" y="120"/>
                      <a:pt x="47" y="118"/>
                    </a:cubicBezTo>
                    <a:close/>
                  </a:path>
                </a:pathLst>
              </a:custGeom>
              <a:solidFill>
                <a:srgbClr val="ABCD90"/>
              </a:solidFill>
              <a:ln w="9525">
                <a:noFill/>
                <a:round/>
                <a:headEnd/>
                <a:tailEnd/>
              </a:ln>
            </p:spPr>
            <p:txBody>
              <a:bodyPr/>
              <a:lstStyle/>
              <a:p>
                <a:endParaRPr lang="en-US"/>
              </a:p>
            </p:txBody>
          </p:sp>
          <p:sp>
            <p:nvSpPr>
              <p:cNvPr id="29401" name="Freeform 1572"/>
              <p:cNvSpPr>
                <a:spLocks/>
              </p:cNvSpPr>
              <p:nvPr/>
            </p:nvSpPr>
            <p:spPr bwMode="auto">
              <a:xfrm>
                <a:off x="1640" y="2189"/>
                <a:ext cx="98" cy="252"/>
              </a:xfrm>
              <a:custGeom>
                <a:avLst/>
                <a:gdLst>
                  <a:gd name="T0" fmla="*/ 316480 w 47"/>
                  <a:gd name="T1" fmla="*/ 785653 h 121"/>
                  <a:gd name="T2" fmla="*/ 142917 w 47"/>
                  <a:gd name="T3" fmla="*/ 454114 h 121"/>
                  <a:gd name="T4" fmla="*/ 129043 w 47"/>
                  <a:gd name="T5" fmla="*/ 405287 h 121"/>
                  <a:gd name="T6" fmla="*/ 48637 w 47"/>
                  <a:gd name="T7" fmla="*/ 259489 h 121"/>
                  <a:gd name="T8" fmla="*/ 48637 w 47"/>
                  <a:gd name="T9" fmla="*/ 12423 h 121"/>
                  <a:gd name="T10" fmla="*/ 32872 w 47"/>
                  <a:gd name="T11" fmla="*/ 0 h 121"/>
                  <a:gd name="T12" fmla="*/ 5991 w 47"/>
                  <a:gd name="T13" fmla="*/ 25873 h 121"/>
                  <a:gd name="T14" fmla="*/ 0 w 47"/>
                  <a:gd name="T15" fmla="*/ 325990 h 121"/>
                  <a:gd name="T16" fmla="*/ 12492 w 47"/>
                  <a:gd name="T17" fmla="*/ 333084 h 121"/>
                  <a:gd name="T18" fmla="*/ 93211 w 47"/>
                  <a:gd name="T19" fmla="*/ 448150 h 121"/>
                  <a:gd name="T20" fmla="*/ 101413 w 47"/>
                  <a:gd name="T21" fmla="*/ 479223 h 121"/>
                  <a:gd name="T22" fmla="*/ 107252 w 47"/>
                  <a:gd name="T23" fmla="*/ 486747 h 121"/>
                  <a:gd name="T24" fmla="*/ 269068 w 47"/>
                  <a:gd name="T25" fmla="*/ 785653 h 121"/>
                  <a:gd name="T26" fmla="*/ 291967 w 47"/>
                  <a:gd name="T27" fmla="*/ 805561 h 121"/>
                  <a:gd name="T28" fmla="*/ 316480 w 47"/>
                  <a:gd name="T29" fmla="*/ 785653 h 1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1"/>
                  <a:gd name="T47" fmla="*/ 47 w 47"/>
                  <a:gd name="T48" fmla="*/ 121 h 1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1">
                    <a:moveTo>
                      <a:pt x="47" y="118"/>
                    </a:moveTo>
                    <a:cubicBezTo>
                      <a:pt x="47" y="97"/>
                      <a:pt x="36" y="77"/>
                      <a:pt x="21" y="68"/>
                    </a:cubicBezTo>
                    <a:cubicBezTo>
                      <a:pt x="21" y="65"/>
                      <a:pt x="20" y="62"/>
                      <a:pt x="19" y="61"/>
                    </a:cubicBezTo>
                    <a:cubicBezTo>
                      <a:pt x="17" y="51"/>
                      <a:pt x="14" y="42"/>
                      <a:pt x="7" y="39"/>
                    </a:cubicBezTo>
                    <a:cubicBezTo>
                      <a:pt x="7" y="36"/>
                      <a:pt x="8" y="2"/>
                      <a:pt x="7" y="2"/>
                    </a:cubicBezTo>
                    <a:cubicBezTo>
                      <a:pt x="6" y="1"/>
                      <a:pt x="6" y="1"/>
                      <a:pt x="5" y="0"/>
                    </a:cubicBezTo>
                    <a:cubicBezTo>
                      <a:pt x="4" y="0"/>
                      <a:pt x="1" y="2"/>
                      <a:pt x="1" y="4"/>
                    </a:cubicBezTo>
                    <a:cubicBezTo>
                      <a:pt x="0" y="49"/>
                      <a:pt x="0" y="49"/>
                      <a:pt x="0" y="49"/>
                    </a:cubicBezTo>
                    <a:cubicBezTo>
                      <a:pt x="2" y="50"/>
                      <a:pt x="2" y="50"/>
                      <a:pt x="2" y="50"/>
                    </a:cubicBezTo>
                    <a:cubicBezTo>
                      <a:pt x="9" y="53"/>
                      <a:pt x="12" y="57"/>
                      <a:pt x="14" y="67"/>
                    </a:cubicBezTo>
                    <a:cubicBezTo>
                      <a:pt x="15" y="72"/>
                      <a:pt x="15" y="72"/>
                      <a:pt x="15" y="72"/>
                    </a:cubicBezTo>
                    <a:cubicBezTo>
                      <a:pt x="16" y="73"/>
                      <a:pt x="16" y="73"/>
                      <a:pt x="16" y="73"/>
                    </a:cubicBezTo>
                    <a:cubicBezTo>
                      <a:pt x="29" y="80"/>
                      <a:pt x="39" y="100"/>
                      <a:pt x="40" y="118"/>
                    </a:cubicBezTo>
                    <a:cubicBezTo>
                      <a:pt x="40" y="120"/>
                      <a:pt x="41" y="121"/>
                      <a:pt x="43" y="121"/>
                    </a:cubicBezTo>
                    <a:cubicBezTo>
                      <a:pt x="45" y="121"/>
                      <a:pt x="47" y="120"/>
                      <a:pt x="47" y="118"/>
                    </a:cubicBezTo>
                    <a:close/>
                  </a:path>
                </a:pathLst>
              </a:custGeom>
              <a:solidFill>
                <a:srgbClr val="ABCD91"/>
              </a:solidFill>
              <a:ln w="9525">
                <a:noFill/>
                <a:round/>
                <a:headEnd/>
                <a:tailEnd/>
              </a:ln>
            </p:spPr>
            <p:txBody>
              <a:bodyPr/>
              <a:lstStyle/>
              <a:p>
                <a:endParaRPr lang="en-US"/>
              </a:p>
            </p:txBody>
          </p:sp>
          <p:sp>
            <p:nvSpPr>
              <p:cNvPr id="29402" name="Freeform 1573"/>
              <p:cNvSpPr>
                <a:spLocks/>
              </p:cNvSpPr>
              <p:nvPr/>
            </p:nvSpPr>
            <p:spPr bwMode="auto">
              <a:xfrm>
                <a:off x="1640" y="2189"/>
                <a:ext cx="98" cy="252"/>
              </a:xfrm>
              <a:custGeom>
                <a:avLst/>
                <a:gdLst>
                  <a:gd name="T0" fmla="*/ 316480 w 47"/>
                  <a:gd name="T1" fmla="*/ 785653 h 121"/>
                  <a:gd name="T2" fmla="*/ 142917 w 47"/>
                  <a:gd name="T3" fmla="*/ 454114 h 121"/>
                  <a:gd name="T4" fmla="*/ 129043 w 47"/>
                  <a:gd name="T5" fmla="*/ 405287 h 121"/>
                  <a:gd name="T6" fmla="*/ 48637 w 47"/>
                  <a:gd name="T7" fmla="*/ 259489 h 121"/>
                  <a:gd name="T8" fmla="*/ 48637 w 47"/>
                  <a:gd name="T9" fmla="*/ 12423 h 121"/>
                  <a:gd name="T10" fmla="*/ 32872 w 47"/>
                  <a:gd name="T11" fmla="*/ 5965 h 121"/>
                  <a:gd name="T12" fmla="*/ 5991 w 47"/>
                  <a:gd name="T13" fmla="*/ 25873 h 121"/>
                  <a:gd name="T14" fmla="*/ 0 w 47"/>
                  <a:gd name="T15" fmla="*/ 325990 h 121"/>
                  <a:gd name="T16" fmla="*/ 12492 w 47"/>
                  <a:gd name="T17" fmla="*/ 333084 h 121"/>
                  <a:gd name="T18" fmla="*/ 93211 w 47"/>
                  <a:gd name="T19" fmla="*/ 448150 h 121"/>
                  <a:gd name="T20" fmla="*/ 101413 w 47"/>
                  <a:gd name="T21" fmla="*/ 479223 h 121"/>
                  <a:gd name="T22" fmla="*/ 107252 w 47"/>
                  <a:gd name="T23" fmla="*/ 486747 h 121"/>
                  <a:gd name="T24" fmla="*/ 269068 w 47"/>
                  <a:gd name="T25" fmla="*/ 785653 h 121"/>
                  <a:gd name="T26" fmla="*/ 291967 w 47"/>
                  <a:gd name="T27" fmla="*/ 805561 h 121"/>
                  <a:gd name="T28" fmla="*/ 316480 w 47"/>
                  <a:gd name="T29" fmla="*/ 785653 h 1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1"/>
                  <a:gd name="T47" fmla="*/ 47 w 47"/>
                  <a:gd name="T48" fmla="*/ 121 h 1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1">
                    <a:moveTo>
                      <a:pt x="47" y="118"/>
                    </a:moveTo>
                    <a:cubicBezTo>
                      <a:pt x="47" y="97"/>
                      <a:pt x="36" y="77"/>
                      <a:pt x="21" y="68"/>
                    </a:cubicBezTo>
                    <a:cubicBezTo>
                      <a:pt x="21" y="65"/>
                      <a:pt x="20" y="62"/>
                      <a:pt x="19" y="61"/>
                    </a:cubicBezTo>
                    <a:cubicBezTo>
                      <a:pt x="17" y="51"/>
                      <a:pt x="14" y="43"/>
                      <a:pt x="7" y="39"/>
                    </a:cubicBezTo>
                    <a:cubicBezTo>
                      <a:pt x="7" y="36"/>
                      <a:pt x="8" y="2"/>
                      <a:pt x="7" y="2"/>
                    </a:cubicBezTo>
                    <a:cubicBezTo>
                      <a:pt x="6" y="1"/>
                      <a:pt x="6" y="1"/>
                      <a:pt x="5" y="1"/>
                    </a:cubicBezTo>
                    <a:cubicBezTo>
                      <a:pt x="4" y="0"/>
                      <a:pt x="1" y="2"/>
                      <a:pt x="1" y="4"/>
                    </a:cubicBezTo>
                    <a:cubicBezTo>
                      <a:pt x="0" y="49"/>
                      <a:pt x="0" y="49"/>
                      <a:pt x="0" y="49"/>
                    </a:cubicBezTo>
                    <a:cubicBezTo>
                      <a:pt x="2" y="50"/>
                      <a:pt x="2" y="50"/>
                      <a:pt x="2" y="50"/>
                    </a:cubicBezTo>
                    <a:cubicBezTo>
                      <a:pt x="9" y="53"/>
                      <a:pt x="12" y="57"/>
                      <a:pt x="14" y="67"/>
                    </a:cubicBezTo>
                    <a:cubicBezTo>
                      <a:pt x="15" y="72"/>
                      <a:pt x="15" y="72"/>
                      <a:pt x="15" y="72"/>
                    </a:cubicBezTo>
                    <a:cubicBezTo>
                      <a:pt x="16" y="73"/>
                      <a:pt x="16" y="73"/>
                      <a:pt x="16" y="73"/>
                    </a:cubicBezTo>
                    <a:cubicBezTo>
                      <a:pt x="29" y="80"/>
                      <a:pt x="40" y="100"/>
                      <a:pt x="40" y="118"/>
                    </a:cubicBezTo>
                    <a:cubicBezTo>
                      <a:pt x="40" y="120"/>
                      <a:pt x="41" y="121"/>
                      <a:pt x="43" y="121"/>
                    </a:cubicBezTo>
                    <a:cubicBezTo>
                      <a:pt x="45" y="121"/>
                      <a:pt x="47" y="120"/>
                      <a:pt x="47" y="118"/>
                    </a:cubicBezTo>
                    <a:close/>
                  </a:path>
                </a:pathLst>
              </a:custGeom>
              <a:solidFill>
                <a:srgbClr val="ACCD92"/>
              </a:solidFill>
              <a:ln w="9525">
                <a:noFill/>
                <a:round/>
                <a:headEnd/>
                <a:tailEnd/>
              </a:ln>
            </p:spPr>
            <p:txBody>
              <a:bodyPr/>
              <a:lstStyle/>
              <a:p>
                <a:endParaRPr lang="en-US"/>
              </a:p>
            </p:txBody>
          </p:sp>
          <p:sp>
            <p:nvSpPr>
              <p:cNvPr id="29403" name="Freeform 1574"/>
              <p:cNvSpPr>
                <a:spLocks/>
              </p:cNvSpPr>
              <p:nvPr/>
            </p:nvSpPr>
            <p:spPr bwMode="auto">
              <a:xfrm>
                <a:off x="1640" y="2191"/>
                <a:ext cx="98" cy="250"/>
              </a:xfrm>
              <a:custGeom>
                <a:avLst/>
                <a:gdLst>
                  <a:gd name="T0" fmla="*/ 316480 w 47"/>
                  <a:gd name="T1" fmla="*/ 782208 h 120"/>
                  <a:gd name="T2" fmla="*/ 142917 w 47"/>
                  <a:gd name="T3" fmla="*/ 449679 h 120"/>
                  <a:gd name="T4" fmla="*/ 129043 w 47"/>
                  <a:gd name="T5" fmla="*/ 400625 h 120"/>
                  <a:gd name="T6" fmla="*/ 48637 w 47"/>
                  <a:gd name="T7" fmla="*/ 254506 h 120"/>
                  <a:gd name="T8" fmla="*/ 48637 w 47"/>
                  <a:gd name="T9" fmla="*/ 5969 h 120"/>
                  <a:gd name="T10" fmla="*/ 32872 w 47"/>
                  <a:gd name="T11" fmla="*/ 0 h 120"/>
                  <a:gd name="T12" fmla="*/ 5991 w 47"/>
                  <a:gd name="T13" fmla="*/ 19931 h 120"/>
                  <a:gd name="T14" fmla="*/ 0 w 47"/>
                  <a:gd name="T15" fmla="*/ 320096 h 120"/>
                  <a:gd name="T16" fmla="*/ 12492 w 47"/>
                  <a:gd name="T17" fmla="*/ 328290 h 120"/>
                  <a:gd name="T18" fmla="*/ 93211 w 47"/>
                  <a:gd name="T19" fmla="*/ 443558 h 120"/>
                  <a:gd name="T20" fmla="*/ 101413 w 47"/>
                  <a:gd name="T21" fmla="*/ 474871 h 120"/>
                  <a:gd name="T22" fmla="*/ 107252 w 47"/>
                  <a:gd name="T23" fmla="*/ 481896 h 120"/>
                  <a:gd name="T24" fmla="*/ 269068 w 47"/>
                  <a:gd name="T25" fmla="*/ 782208 h 120"/>
                  <a:gd name="T26" fmla="*/ 291967 w 47"/>
                  <a:gd name="T27" fmla="*/ 801910 h 120"/>
                  <a:gd name="T28" fmla="*/ 316480 w 47"/>
                  <a:gd name="T29" fmla="*/ 782208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4"/>
                      <a:pt x="20" y="61"/>
                      <a:pt x="19" y="60"/>
                    </a:cubicBezTo>
                    <a:cubicBezTo>
                      <a:pt x="17" y="50"/>
                      <a:pt x="14" y="42"/>
                      <a:pt x="7" y="38"/>
                    </a:cubicBezTo>
                    <a:cubicBezTo>
                      <a:pt x="7" y="36"/>
                      <a:pt x="8" y="1"/>
                      <a:pt x="7" y="1"/>
                    </a:cubicBezTo>
                    <a:cubicBezTo>
                      <a:pt x="6" y="0"/>
                      <a:pt x="6" y="0"/>
                      <a:pt x="5" y="0"/>
                    </a:cubicBezTo>
                    <a:cubicBezTo>
                      <a:pt x="4" y="0"/>
                      <a:pt x="1" y="1"/>
                      <a:pt x="1"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29" y="79"/>
                      <a:pt x="40" y="99"/>
                      <a:pt x="40" y="117"/>
                    </a:cubicBezTo>
                    <a:cubicBezTo>
                      <a:pt x="40" y="119"/>
                      <a:pt x="41" y="120"/>
                      <a:pt x="43" y="120"/>
                    </a:cubicBezTo>
                    <a:cubicBezTo>
                      <a:pt x="45" y="120"/>
                      <a:pt x="47" y="119"/>
                      <a:pt x="47" y="117"/>
                    </a:cubicBezTo>
                    <a:close/>
                  </a:path>
                </a:pathLst>
              </a:custGeom>
              <a:solidFill>
                <a:srgbClr val="ADCE92"/>
              </a:solidFill>
              <a:ln w="9525">
                <a:noFill/>
                <a:round/>
                <a:headEnd/>
                <a:tailEnd/>
              </a:ln>
            </p:spPr>
            <p:txBody>
              <a:bodyPr/>
              <a:lstStyle/>
              <a:p>
                <a:endParaRPr lang="en-US"/>
              </a:p>
            </p:txBody>
          </p:sp>
          <p:sp>
            <p:nvSpPr>
              <p:cNvPr id="29404" name="Freeform 1575"/>
              <p:cNvSpPr>
                <a:spLocks/>
              </p:cNvSpPr>
              <p:nvPr/>
            </p:nvSpPr>
            <p:spPr bwMode="auto">
              <a:xfrm>
                <a:off x="1640" y="2191"/>
                <a:ext cx="98" cy="250"/>
              </a:xfrm>
              <a:custGeom>
                <a:avLst/>
                <a:gdLst>
                  <a:gd name="T0" fmla="*/ 316480 w 47"/>
                  <a:gd name="T1" fmla="*/ 782208 h 120"/>
                  <a:gd name="T2" fmla="*/ 142917 w 47"/>
                  <a:gd name="T3" fmla="*/ 449679 h 120"/>
                  <a:gd name="T4" fmla="*/ 129043 w 47"/>
                  <a:gd name="T5" fmla="*/ 400625 h 120"/>
                  <a:gd name="T6" fmla="*/ 48637 w 47"/>
                  <a:gd name="T7" fmla="*/ 254506 h 120"/>
                  <a:gd name="T8" fmla="*/ 48637 w 47"/>
                  <a:gd name="T9" fmla="*/ 5969 h 120"/>
                  <a:gd name="T10" fmla="*/ 32872 w 47"/>
                  <a:gd name="T11" fmla="*/ 0 h 120"/>
                  <a:gd name="T12" fmla="*/ 5991 w 47"/>
                  <a:gd name="T13" fmla="*/ 19931 h 120"/>
                  <a:gd name="T14" fmla="*/ 0 w 47"/>
                  <a:gd name="T15" fmla="*/ 320096 h 120"/>
                  <a:gd name="T16" fmla="*/ 12492 w 47"/>
                  <a:gd name="T17" fmla="*/ 328290 h 120"/>
                  <a:gd name="T18" fmla="*/ 93211 w 47"/>
                  <a:gd name="T19" fmla="*/ 443558 h 120"/>
                  <a:gd name="T20" fmla="*/ 101413 w 47"/>
                  <a:gd name="T21" fmla="*/ 474871 h 120"/>
                  <a:gd name="T22" fmla="*/ 107252 w 47"/>
                  <a:gd name="T23" fmla="*/ 481896 h 120"/>
                  <a:gd name="T24" fmla="*/ 269068 w 47"/>
                  <a:gd name="T25" fmla="*/ 782208 h 120"/>
                  <a:gd name="T26" fmla="*/ 291967 w 47"/>
                  <a:gd name="T27" fmla="*/ 801910 h 120"/>
                  <a:gd name="T28" fmla="*/ 316480 w 47"/>
                  <a:gd name="T29" fmla="*/ 782208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4"/>
                      <a:pt x="20" y="61"/>
                      <a:pt x="19" y="60"/>
                    </a:cubicBezTo>
                    <a:cubicBezTo>
                      <a:pt x="17" y="50"/>
                      <a:pt x="14" y="42"/>
                      <a:pt x="7" y="38"/>
                    </a:cubicBezTo>
                    <a:cubicBezTo>
                      <a:pt x="7" y="36"/>
                      <a:pt x="8" y="1"/>
                      <a:pt x="7" y="1"/>
                    </a:cubicBezTo>
                    <a:cubicBezTo>
                      <a:pt x="6" y="0"/>
                      <a:pt x="6" y="0"/>
                      <a:pt x="5" y="0"/>
                    </a:cubicBezTo>
                    <a:cubicBezTo>
                      <a:pt x="4" y="0"/>
                      <a:pt x="1" y="1"/>
                      <a:pt x="1"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9"/>
                      <a:pt x="40" y="117"/>
                    </a:cubicBezTo>
                    <a:cubicBezTo>
                      <a:pt x="40" y="119"/>
                      <a:pt x="41" y="120"/>
                      <a:pt x="43" y="120"/>
                    </a:cubicBezTo>
                    <a:cubicBezTo>
                      <a:pt x="45" y="120"/>
                      <a:pt x="47" y="119"/>
                      <a:pt x="47" y="117"/>
                    </a:cubicBezTo>
                    <a:close/>
                  </a:path>
                </a:pathLst>
              </a:custGeom>
              <a:solidFill>
                <a:srgbClr val="AECE93"/>
              </a:solidFill>
              <a:ln w="9525">
                <a:noFill/>
                <a:round/>
                <a:headEnd/>
                <a:tailEnd/>
              </a:ln>
            </p:spPr>
            <p:txBody>
              <a:bodyPr/>
              <a:lstStyle/>
              <a:p>
                <a:endParaRPr lang="en-US"/>
              </a:p>
            </p:txBody>
          </p:sp>
          <p:sp>
            <p:nvSpPr>
              <p:cNvPr id="29405" name="Freeform 1576"/>
              <p:cNvSpPr>
                <a:spLocks/>
              </p:cNvSpPr>
              <p:nvPr/>
            </p:nvSpPr>
            <p:spPr bwMode="auto">
              <a:xfrm>
                <a:off x="1640" y="2191"/>
                <a:ext cx="98" cy="250"/>
              </a:xfrm>
              <a:custGeom>
                <a:avLst/>
                <a:gdLst>
                  <a:gd name="T0" fmla="*/ 316480 w 47"/>
                  <a:gd name="T1" fmla="*/ 782208 h 120"/>
                  <a:gd name="T2" fmla="*/ 142917 w 47"/>
                  <a:gd name="T3" fmla="*/ 449679 h 120"/>
                  <a:gd name="T4" fmla="*/ 129043 w 47"/>
                  <a:gd name="T5" fmla="*/ 400625 h 120"/>
                  <a:gd name="T6" fmla="*/ 48637 w 47"/>
                  <a:gd name="T7" fmla="*/ 260083 h 120"/>
                  <a:gd name="T8" fmla="*/ 48637 w 47"/>
                  <a:gd name="T9" fmla="*/ 5969 h 120"/>
                  <a:gd name="T10" fmla="*/ 32872 w 47"/>
                  <a:gd name="T11" fmla="*/ 0 h 120"/>
                  <a:gd name="T12" fmla="*/ 5991 w 47"/>
                  <a:gd name="T13" fmla="*/ 19931 h 120"/>
                  <a:gd name="T14" fmla="*/ 0 w 47"/>
                  <a:gd name="T15" fmla="*/ 320096 h 120"/>
                  <a:gd name="T16" fmla="*/ 12492 w 47"/>
                  <a:gd name="T17" fmla="*/ 328290 h 120"/>
                  <a:gd name="T18" fmla="*/ 93211 w 47"/>
                  <a:gd name="T19" fmla="*/ 443558 h 120"/>
                  <a:gd name="T20" fmla="*/ 101413 w 47"/>
                  <a:gd name="T21" fmla="*/ 474871 h 120"/>
                  <a:gd name="T22" fmla="*/ 107252 w 47"/>
                  <a:gd name="T23" fmla="*/ 481896 h 120"/>
                  <a:gd name="T24" fmla="*/ 269068 w 47"/>
                  <a:gd name="T25" fmla="*/ 782208 h 120"/>
                  <a:gd name="T26" fmla="*/ 291967 w 47"/>
                  <a:gd name="T27" fmla="*/ 801910 h 120"/>
                  <a:gd name="T28" fmla="*/ 316480 w 47"/>
                  <a:gd name="T29" fmla="*/ 782208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4"/>
                      <a:pt x="20" y="61"/>
                      <a:pt x="19" y="60"/>
                    </a:cubicBezTo>
                    <a:cubicBezTo>
                      <a:pt x="17" y="51"/>
                      <a:pt x="14" y="42"/>
                      <a:pt x="7" y="39"/>
                    </a:cubicBezTo>
                    <a:cubicBezTo>
                      <a:pt x="7" y="36"/>
                      <a:pt x="8" y="1"/>
                      <a:pt x="7" y="1"/>
                    </a:cubicBezTo>
                    <a:cubicBezTo>
                      <a:pt x="6" y="0"/>
                      <a:pt x="6" y="0"/>
                      <a:pt x="5" y="0"/>
                    </a:cubicBezTo>
                    <a:cubicBezTo>
                      <a:pt x="4" y="0"/>
                      <a:pt x="1" y="1"/>
                      <a:pt x="1"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9"/>
                      <a:pt x="40" y="117"/>
                    </a:cubicBezTo>
                    <a:cubicBezTo>
                      <a:pt x="40" y="119"/>
                      <a:pt x="41" y="120"/>
                      <a:pt x="43" y="120"/>
                    </a:cubicBezTo>
                    <a:cubicBezTo>
                      <a:pt x="45" y="120"/>
                      <a:pt x="47" y="119"/>
                      <a:pt x="47" y="117"/>
                    </a:cubicBezTo>
                    <a:close/>
                  </a:path>
                </a:pathLst>
              </a:custGeom>
              <a:solidFill>
                <a:srgbClr val="AFD094"/>
              </a:solidFill>
              <a:ln w="9525">
                <a:noFill/>
                <a:round/>
                <a:headEnd/>
                <a:tailEnd/>
              </a:ln>
            </p:spPr>
            <p:txBody>
              <a:bodyPr/>
              <a:lstStyle/>
              <a:p>
                <a:endParaRPr lang="en-US"/>
              </a:p>
            </p:txBody>
          </p:sp>
          <p:sp>
            <p:nvSpPr>
              <p:cNvPr id="29406" name="Freeform 1577"/>
              <p:cNvSpPr>
                <a:spLocks/>
              </p:cNvSpPr>
              <p:nvPr/>
            </p:nvSpPr>
            <p:spPr bwMode="auto">
              <a:xfrm>
                <a:off x="1640" y="2191"/>
                <a:ext cx="98" cy="250"/>
              </a:xfrm>
              <a:custGeom>
                <a:avLst/>
                <a:gdLst>
                  <a:gd name="T0" fmla="*/ 316480 w 47"/>
                  <a:gd name="T1" fmla="*/ 782208 h 120"/>
                  <a:gd name="T2" fmla="*/ 142917 w 47"/>
                  <a:gd name="T3" fmla="*/ 449679 h 120"/>
                  <a:gd name="T4" fmla="*/ 129043 w 47"/>
                  <a:gd name="T5" fmla="*/ 400625 h 120"/>
                  <a:gd name="T6" fmla="*/ 48637 w 47"/>
                  <a:gd name="T7" fmla="*/ 260083 h 120"/>
                  <a:gd name="T8" fmla="*/ 48637 w 47"/>
                  <a:gd name="T9" fmla="*/ 5969 h 120"/>
                  <a:gd name="T10" fmla="*/ 32872 w 47"/>
                  <a:gd name="T11" fmla="*/ 0 h 120"/>
                  <a:gd name="T12" fmla="*/ 5991 w 47"/>
                  <a:gd name="T13" fmla="*/ 19931 h 120"/>
                  <a:gd name="T14" fmla="*/ 0 w 47"/>
                  <a:gd name="T15" fmla="*/ 320096 h 120"/>
                  <a:gd name="T16" fmla="*/ 12492 w 47"/>
                  <a:gd name="T17" fmla="*/ 328290 h 120"/>
                  <a:gd name="T18" fmla="*/ 93211 w 47"/>
                  <a:gd name="T19" fmla="*/ 443558 h 120"/>
                  <a:gd name="T20" fmla="*/ 101413 w 47"/>
                  <a:gd name="T21" fmla="*/ 474871 h 120"/>
                  <a:gd name="T22" fmla="*/ 107252 w 47"/>
                  <a:gd name="T23" fmla="*/ 481896 h 120"/>
                  <a:gd name="T24" fmla="*/ 269068 w 47"/>
                  <a:gd name="T25" fmla="*/ 782208 h 120"/>
                  <a:gd name="T26" fmla="*/ 291967 w 47"/>
                  <a:gd name="T27" fmla="*/ 801910 h 120"/>
                  <a:gd name="T28" fmla="*/ 316480 w 47"/>
                  <a:gd name="T29" fmla="*/ 782208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5"/>
                      <a:pt x="20" y="62"/>
                      <a:pt x="19" y="60"/>
                    </a:cubicBezTo>
                    <a:cubicBezTo>
                      <a:pt x="17" y="51"/>
                      <a:pt x="14" y="43"/>
                      <a:pt x="7" y="39"/>
                    </a:cubicBezTo>
                    <a:cubicBezTo>
                      <a:pt x="7" y="36"/>
                      <a:pt x="8" y="1"/>
                      <a:pt x="7" y="1"/>
                    </a:cubicBezTo>
                    <a:cubicBezTo>
                      <a:pt x="7" y="0"/>
                      <a:pt x="6" y="0"/>
                      <a:pt x="5" y="0"/>
                    </a:cubicBezTo>
                    <a:cubicBezTo>
                      <a:pt x="4" y="0"/>
                      <a:pt x="1" y="1"/>
                      <a:pt x="1"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9"/>
                      <a:pt x="40" y="117"/>
                    </a:cubicBezTo>
                    <a:cubicBezTo>
                      <a:pt x="40" y="119"/>
                      <a:pt x="41" y="120"/>
                      <a:pt x="43" y="120"/>
                    </a:cubicBezTo>
                    <a:cubicBezTo>
                      <a:pt x="45" y="120"/>
                      <a:pt x="47" y="118"/>
                      <a:pt x="47" y="117"/>
                    </a:cubicBezTo>
                    <a:close/>
                  </a:path>
                </a:pathLst>
              </a:custGeom>
              <a:solidFill>
                <a:srgbClr val="B0D095"/>
              </a:solidFill>
              <a:ln w="9525">
                <a:noFill/>
                <a:round/>
                <a:headEnd/>
                <a:tailEnd/>
              </a:ln>
            </p:spPr>
            <p:txBody>
              <a:bodyPr/>
              <a:lstStyle/>
              <a:p>
                <a:endParaRPr lang="en-US"/>
              </a:p>
            </p:txBody>
          </p:sp>
          <p:sp>
            <p:nvSpPr>
              <p:cNvPr id="29407" name="Freeform 1578"/>
              <p:cNvSpPr>
                <a:spLocks/>
              </p:cNvSpPr>
              <p:nvPr/>
            </p:nvSpPr>
            <p:spPr bwMode="auto">
              <a:xfrm>
                <a:off x="1640" y="2191"/>
                <a:ext cx="98" cy="250"/>
              </a:xfrm>
              <a:custGeom>
                <a:avLst/>
                <a:gdLst>
                  <a:gd name="T0" fmla="*/ 316480 w 47"/>
                  <a:gd name="T1" fmla="*/ 782208 h 120"/>
                  <a:gd name="T2" fmla="*/ 142917 w 47"/>
                  <a:gd name="T3" fmla="*/ 449679 h 120"/>
                  <a:gd name="T4" fmla="*/ 129043 w 47"/>
                  <a:gd name="T5" fmla="*/ 408169 h 120"/>
                  <a:gd name="T6" fmla="*/ 48637 w 47"/>
                  <a:gd name="T7" fmla="*/ 260083 h 120"/>
                  <a:gd name="T8" fmla="*/ 48637 w 47"/>
                  <a:gd name="T9" fmla="*/ 5969 h 120"/>
                  <a:gd name="T10" fmla="*/ 32872 w 47"/>
                  <a:gd name="T11" fmla="*/ 0 h 120"/>
                  <a:gd name="T12" fmla="*/ 5991 w 47"/>
                  <a:gd name="T13" fmla="*/ 19931 h 120"/>
                  <a:gd name="T14" fmla="*/ 0 w 47"/>
                  <a:gd name="T15" fmla="*/ 320096 h 120"/>
                  <a:gd name="T16" fmla="*/ 12492 w 47"/>
                  <a:gd name="T17" fmla="*/ 328290 h 120"/>
                  <a:gd name="T18" fmla="*/ 93211 w 47"/>
                  <a:gd name="T19" fmla="*/ 443558 h 120"/>
                  <a:gd name="T20" fmla="*/ 101413 w 47"/>
                  <a:gd name="T21" fmla="*/ 474871 h 120"/>
                  <a:gd name="T22" fmla="*/ 107252 w 47"/>
                  <a:gd name="T23" fmla="*/ 481896 h 120"/>
                  <a:gd name="T24" fmla="*/ 269068 w 47"/>
                  <a:gd name="T25" fmla="*/ 782208 h 120"/>
                  <a:gd name="T26" fmla="*/ 291967 w 47"/>
                  <a:gd name="T27" fmla="*/ 801910 h 120"/>
                  <a:gd name="T28" fmla="*/ 316480 w 47"/>
                  <a:gd name="T29" fmla="*/ 782208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5"/>
                      <a:pt x="20" y="62"/>
                      <a:pt x="19" y="61"/>
                    </a:cubicBezTo>
                    <a:cubicBezTo>
                      <a:pt x="17" y="51"/>
                      <a:pt x="14" y="43"/>
                      <a:pt x="7" y="39"/>
                    </a:cubicBezTo>
                    <a:cubicBezTo>
                      <a:pt x="7" y="36"/>
                      <a:pt x="8" y="1"/>
                      <a:pt x="7" y="1"/>
                    </a:cubicBezTo>
                    <a:cubicBezTo>
                      <a:pt x="7" y="0"/>
                      <a:pt x="6" y="0"/>
                      <a:pt x="5" y="0"/>
                    </a:cubicBezTo>
                    <a:cubicBezTo>
                      <a:pt x="4" y="0"/>
                      <a:pt x="1" y="1"/>
                      <a:pt x="1"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8"/>
                      <a:pt x="40" y="117"/>
                    </a:cubicBezTo>
                    <a:cubicBezTo>
                      <a:pt x="40" y="118"/>
                      <a:pt x="41" y="120"/>
                      <a:pt x="43" y="120"/>
                    </a:cubicBezTo>
                    <a:cubicBezTo>
                      <a:pt x="45" y="120"/>
                      <a:pt x="47" y="118"/>
                      <a:pt x="47" y="117"/>
                    </a:cubicBezTo>
                    <a:close/>
                  </a:path>
                </a:pathLst>
              </a:custGeom>
              <a:solidFill>
                <a:srgbClr val="B0D096"/>
              </a:solidFill>
              <a:ln w="9525">
                <a:noFill/>
                <a:round/>
                <a:headEnd/>
                <a:tailEnd/>
              </a:ln>
            </p:spPr>
            <p:txBody>
              <a:bodyPr/>
              <a:lstStyle/>
              <a:p>
                <a:endParaRPr lang="en-US"/>
              </a:p>
            </p:txBody>
          </p:sp>
          <p:sp>
            <p:nvSpPr>
              <p:cNvPr id="29408" name="Freeform 1579"/>
              <p:cNvSpPr>
                <a:spLocks/>
              </p:cNvSpPr>
              <p:nvPr/>
            </p:nvSpPr>
            <p:spPr bwMode="auto">
              <a:xfrm>
                <a:off x="1640" y="2191"/>
                <a:ext cx="98" cy="250"/>
              </a:xfrm>
              <a:custGeom>
                <a:avLst/>
                <a:gdLst>
                  <a:gd name="T0" fmla="*/ 316480 w 47"/>
                  <a:gd name="T1" fmla="*/ 782208 h 120"/>
                  <a:gd name="T2" fmla="*/ 142917 w 47"/>
                  <a:gd name="T3" fmla="*/ 449679 h 120"/>
                  <a:gd name="T4" fmla="*/ 129043 w 47"/>
                  <a:gd name="T5" fmla="*/ 408169 h 120"/>
                  <a:gd name="T6" fmla="*/ 48637 w 47"/>
                  <a:gd name="T7" fmla="*/ 260083 h 120"/>
                  <a:gd name="T8" fmla="*/ 48637 w 47"/>
                  <a:gd name="T9" fmla="*/ 5969 h 120"/>
                  <a:gd name="T10" fmla="*/ 32872 w 47"/>
                  <a:gd name="T11" fmla="*/ 0 h 120"/>
                  <a:gd name="T12" fmla="*/ 5991 w 47"/>
                  <a:gd name="T13" fmla="*/ 19931 h 120"/>
                  <a:gd name="T14" fmla="*/ 0 w 47"/>
                  <a:gd name="T15" fmla="*/ 320096 h 120"/>
                  <a:gd name="T16" fmla="*/ 12492 w 47"/>
                  <a:gd name="T17" fmla="*/ 328290 h 120"/>
                  <a:gd name="T18" fmla="*/ 93211 w 47"/>
                  <a:gd name="T19" fmla="*/ 443558 h 120"/>
                  <a:gd name="T20" fmla="*/ 101413 w 47"/>
                  <a:gd name="T21" fmla="*/ 474871 h 120"/>
                  <a:gd name="T22" fmla="*/ 107252 w 47"/>
                  <a:gd name="T23" fmla="*/ 481896 h 120"/>
                  <a:gd name="T24" fmla="*/ 269068 w 47"/>
                  <a:gd name="T25" fmla="*/ 782208 h 120"/>
                  <a:gd name="T26" fmla="*/ 291967 w 47"/>
                  <a:gd name="T27" fmla="*/ 801910 h 120"/>
                  <a:gd name="T28" fmla="*/ 316480 w 47"/>
                  <a:gd name="T29" fmla="*/ 782208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5"/>
                      <a:pt x="20" y="62"/>
                      <a:pt x="19" y="61"/>
                    </a:cubicBezTo>
                    <a:cubicBezTo>
                      <a:pt x="17" y="51"/>
                      <a:pt x="14" y="43"/>
                      <a:pt x="7" y="39"/>
                    </a:cubicBezTo>
                    <a:cubicBezTo>
                      <a:pt x="7" y="37"/>
                      <a:pt x="7" y="1"/>
                      <a:pt x="7" y="1"/>
                    </a:cubicBezTo>
                    <a:cubicBezTo>
                      <a:pt x="7" y="0"/>
                      <a:pt x="6" y="0"/>
                      <a:pt x="5" y="0"/>
                    </a:cubicBezTo>
                    <a:cubicBezTo>
                      <a:pt x="4" y="0"/>
                      <a:pt x="1" y="1"/>
                      <a:pt x="1"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8"/>
                      <a:pt x="40" y="117"/>
                    </a:cubicBezTo>
                    <a:cubicBezTo>
                      <a:pt x="40" y="118"/>
                      <a:pt x="41" y="120"/>
                      <a:pt x="43" y="120"/>
                    </a:cubicBezTo>
                    <a:cubicBezTo>
                      <a:pt x="45" y="120"/>
                      <a:pt x="47" y="118"/>
                      <a:pt x="47" y="117"/>
                    </a:cubicBezTo>
                    <a:close/>
                  </a:path>
                </a:pathLst>
              </a:custGeom>
              <a:solidFill>
                <a:srgbClr val="B1D097"/>
              </a:solidFill>
              <a:ln w="9525">
                <a:noFill/>
                <a:round/>
                <a:headEnd/>
                <a:tailEnd/>
              </a:ln>
            </p:spPr>
            <p:txBody>
              <a:bodyPr/>
              <a:lstStyle/>
              <a:p>
                <a:endParaRPr lang="en-US"/>
              </a:p>
            </p:txBody>
          </p:sp>
          <p:sp>
            <p:nvSpPr>
              <p:cNvPr id="29409" name="Freeform 1580"/>
              <p:cNvSpPr>
                <a:spLocks/>
              </p:cNvSpPr>
              <p:nvPr/>
            </p:nvSpPr>
            <p:spPr bwMode="auto">
              <a:xfrm>
                <a:off x="1640" y="2191"/>
                <a:ext cx="98" cy="250"/>
              </a:xfrm>
              <a:custGeom>
                <a:avLst/>
                <a:gdLst>
                  <a:gd name="T0" fmla="*/ 316480 w 47"/>
                  <a:gd name="T1" fmla="*/ 782208 h 120"/>
                  <a:gd name="T2" fmla="*/ 142917 w 47"/>
                  <a:gd name="T3" fmla="*/ 449679 h 120"/>
                  <a:gd name="T4" fmla="*/ 129043 w 47"/>
                  <a:gd name="T5" fmla="*/ 408169 h 120"/>
                  <a:gd name="T6" fmla="*/ 48637 w 47"/>
                  <a:gd name="T7" fmla="*/ 260083 h 120"/>
                  <a:gd name="T8" fmla="*/ 48637 w 47"/>
                  <a:gd name="T9" fmla="*/ 5969 h 120"/>
                  <a:gd name="T10" fmla="*/ 32872 w 47"/>
                  <a:gd name="T11" fmla="*/ 0 h 120"/>
                  <a:gd name="T12" fmla="*/ 12492 w 47"/>
                  <a:gd name="T13" fmla="*/ 19931 h 120"/>
                  <a:gd name="T14" fmla="*/ 0 w 47"/>
                  <a:gd name="T15" fmla="*/ 320096 h 120"/>
                  <a:gd name="T16" fmla="*/ 12492 w 47"/>
                  <a:gd name="T17" fmla="*/ 328290 h 120"/>
                  <a:gd name="T18" fmla="*/ 93211 w 47"/>
                  <a:gd name="T19" fmla="*/ 443558 h 120"/>
                  <a:gd name="T20" fmla="*/ 101413 w 47"/>
                  <a:gd name="T21" fmla="*/ 474871 h 120"/>
                  <a:gd name="T22" fmla="*/ 107252 w 47"/>
                  <a:gd name="T23" fmla="*/ 481896 h 120"/>
                  <a:gd name="T24" fmla="*/ 269068 w 47"/>
                  <a:gd name="T25" fmla="*/ 782208 h 120"/>
                  <a:gd name="T26" fmla="*/ 291967 w 47"/>
                  <a:gd name="T27" fmla="*/ 801910 h 120"/>
                  <a:gd name="T28" fmla="*/ 316480 w 47"/>
                  <a:gd name="T29" fmla="*/ 782208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5"/>
                      <a:pt x="20" y="62"/>
                      <a:pt x="19" y="61"/>
                    </a:cubicBezTo>
                    <a:cubicBezTo>
                      <a:pt x="17" y="51"/>
                      <a:pt x="14" y="43"/>
                      <a:pt x="7" y="39"/>
                    </a:cubicBezTo>
                    <a:cubicBezTo>
                      <a:pt x="7" y="37"/>
                      <a:pt x="7" y="1"/>
                      <a:pt x="7" y="1"/>
                    </a:cubicBezTo>
                    <a:cubicBezTo>
                      <a:pt x="7" y="0"/>
                      <a:pt x="6" y="0"/>
                      <a:pt x="5" y="0"/>
                    </a:cubicBezTo>
                    <a:cubicBezTo>
                      <a:pt x="4" y="0"/>
                      <a:pt x="2" y="1"/>
                      <a:pt x="2"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8"/>
                      <a:pt x="40" y="117"/>
                    </a:cubicBezTo>
                    <a:cubicBezTo>
                      <a:pt x="40" y="118"/>
                      <a:pt x="41" y="120"/>
                      <a:pt x="43" y="120"/>
                    </a:cubicBezTo>
                    <a:cubicBezTo>
                      <a:pt x="45" y="120"/>
                      <a:pt x="47" y="118"/>
                      <a:pt x="47" y="117"/>
                    </a:cubicBezTo>
                    <a:close/>
                  </a:path>
                </a:pathLst>
              </a:custGeom>
              <a:solidFill>
                <a:srgbClr val="B2D198"/>
              </a:solidFill>
              <a:ln w="9525">
                <a:noFill/>
                <a:round/>
                <a:headEnd/>
                <a:tailEnd/>
              </a:ln>
            </p:spPr>
            <p:txBody>
              <a:bodyPr/>
              <a:lstStyle/>
              <a:p>
                <a:endParaRPr lang="en-US"/>
              </a:p>
            </p:txBody>
          </p:sp>
          <p:sp>
            <p:nvSpPr>
              <p:cNvPr id="29410" name="Freeform 1581"/>
              <p:cNvSpPr>
                <a:spLocks/>
              </p:cNvSpPr>
              <p:nvPr/>
            </p:nvSpPr>
            <p:spPr bwMode="auto">
              <a:xfrm>
                <a:off x="1640" y="2191"/>
                <a:ext cx="98" cy="250"/>
              </a:xfrm>
              <a:custGeom>
                <a:avLst/>
                <a:gdLst>
                  <a:gd name="T0" fmla="*/ 316480 w 47"/>
                  <a:gd name="T1" fmla="*/ 782208 h 120"/>
                  <a:gd name="T2" fmla="*/ 142917 w 47"/>
                  <a:gd name="T3" fmla="*/ 449679 h 120"/>
                  <a:gd name="T4" fmla="*/ 129043 w 47"/>
                  <a:gd name="T5" fmla="*/ 408169 h 120"/>
                  <a:gd name="T6" fmla="*/ 48637 w 47"/>
                  <a:gd name="T7" fmla="*/ 266202 h 120"/>
                  <a:gd name="T8" fmla="*/ 48637 w 47"/>
                  <a:gd name="T9" fmla="*/ 5969 h 120"/>
                  <a:gd name="T10" fmla="*/ 32872 w 47"/>
                  <a:gd name="T11" fmla="*/ 0 h 120"/>
                  <a:gd name="T12" fmla="*/ 12492 w 47"/>
                  <a:gd name="T13" fmla="*/ 19931 h 120"/>
                  <a:gd name="T14" fmla="*/ 0 w 47"/>
                  <a:gd name="T15" fmla="*/ 320096 h 120"/>
                  <a:gd name="T16" fmla="*/ 12492 w 47"/>
                  <a:gd name="T17" fmla="*/ 328290 h 120"/>
                  <a:gd name="T18" fmla="*/ 93211 w 47"/>
                  <a:gd name="T19" fmla="*/ 443558 h 120"/>
                  <a:gd name="T20" fmla="*/ 101413 w 47"/>
                  <a:gd name="T21" fmla="*/ 474871 h 120"/>
                  <a:gd name="T22" fmla="*/ 107252 w 47"/>
                  <a:gd name="T23" fmla="*/ 481896 h 120"/>
                  <a:gd name="T24" fmla="*/ 269068 w 47"/>
                  <a:gd name="T25" fmla="*/ 782208 h 120"/>
                  <a:gd name="T26" fmla="*/ 291967 w 47"/>
                  <a:gd name="T27" fmla="*/ 801910 h 120"/>
                  <a:gd name="T28" fmla="*/ 316480 w 47"/>
                  <a:gd name="T29" fmla="*/ 782208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5"/>
                      <a:pt x="20" y="62"/>
                      <a:pt x="19" y="61"/>
                    </a:cubicBezTo>
                    <a:cubicBezTo>
                      <a:pt x="17" y="51"/>
                      <a:pt x="14" y="43"/>
                      <a:pt x="7" y="40"/>
                    </a:cubicBezTo>
                    <a:cubicBezTo>
                      <a:pt x="7" y="37"/>
                      <a:pt x="7" y="1"/>
                      <a:pt x="7" y="1"/>
                    </a:cubicBezTo>
                    <a:cubicBezTo>
                      <a:pt x="7" y="0"/>
                      <a:pt x="6" y="0"/>
                      <a:pt x="5" y="0"/>
                    </a:cubicBezTo>
                    <a:cubicBezTo>
                      <a:pt x="4" y="0"/>
                      <a:pt x="2" y="1"/>
                      <a:pt x="2"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8"/>
                      <a:pt x="40" y="117"/>
                    </a:cubicBezTo>
                    <a:cubicBezTo>
                      <a:pt x="40" y="118"/>
                      <a:pt x="42" y="120"/>
                      <a:pt x="43" y="120"/>
                    </a:cubicBezTo>
                    <a:cubicBezTo>
                      <a:pt x="45" y="120"/>
                      <a:pt x="47" y="118"/>
                      <a:pt x="47" y="117"/>
                    </a:cubicBezTo>
                    <a:close/>
                  </a:path>
                </a:pathLst>
              </a:custGeom>
              <a:solidFill>
                <a:srgbClr val="B3D299"/>
              </a:solidFill>
              <a:ln w="9525">
                <a:noFill/>
                <a:round/>
                <a:headEnd/>
                <a:tailEnd/>
              </a:ln>
            </p:spPr>
            <p:txBody>
              <a:bodyPr/>
              <a:lstStyle/>
              <a:p>
                <a:endParaRPr lang="en-US"/>
              </a:p>
            </p:txBody>
          </p:sp>
          <p:sp>
            <p:nvSpPr>
              <p:cNvPr id="29411" name="Freeform 1582"/>
              <p:cNvSpPr>
                <a:spLocks/>
              </p:cNvSpPr>
              <p:nvPr/>
            </p:nvSpPr>
            <p:spPr bwMode="auto">
              <a:xfrm>
                <a:off x="1640" y="2191"/>
                <a:ext cx="98" cy="250"/>
              </a:xfrm>
              <a:custGeom>
                <a:avLst/>
                <a:gdLst>
                  <a:gd name="T0" fmla="*/ 316480 w 47"/>
                  <a:gd name="T1" fmla="*/ 782208 h 120"/>
                  <a:gd name="T2" fmla="*/ 142917 w 47"/>
                  <a:gd name="T3" fmla="*/ 449679 h 120"/>
                  <a:gd name="T4" fmla="*/ 129043 w 47"/>
                  <a:gd name="T5" fmla="*/ 408169 h 120"/>
                  <a:gd name="T6" fmla="*/ 48637 w 47"/>
                  <a:gd name="T7" fmla="*/ 266202 h 120"/>
                  <a:gd name="T8" fmla="*/ 48637 w 47"/>
                  <a:gd name="T9" fmla="*/ 5969 h 120"/>
                  <a:gd name="T10" fmla="*/ 32872 w 47"/>
                  <a:gd name="T11" fmla="*/ 0 h 120"/>
                  <a:gd name="T12" fmla="*/ 12492 w 47"/>
                  <a:gd name="T13" fmla="*/ 19931 h 120"/>
                  <a:gd name="T14" fmla="*/ 0 w 47"/>
                  <a:gd name="T15" fmla="*/ 320096 h 120"/>
                  <a:gd name="T16" fmla="*/ 12492 w 47"/>
                  <a:gd name="T17" fmla="*/ 328290 h 120"/>
                  <a:gd name="T18" fmla="*/ 93211 w 47"/>
                  <a:gd name="T19" fmla="*/ 443558 h 120"/>
                  <a:gd name="T20" fmla="*/ 101413 w 47"/>
                  <a:gd name="T21" fmla="*/ 474871 h 120"/>
                  <a:gd name="T22" fmla="*/ 107252 w 47"/>
                  <a:gd name="T23" fmla="*/ 481896 h 120"/>
                  <a:gd name="T24" fmla="*/ 269068 w 47"/>
                  <a:gd name="T25" fmla="*/ 782208 h 120"/>
                  <a:gd name="T26" fmla="*/ 291967 w 47"/>
                  <a:gd name="T27" fmla="*/ 801910 h 120"/>
                  <a:gd name="T28" fmla="*/ 316480 w 47"/>
                  <a:gd name="T29" fmla="*/ 782208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6" y="96"/>
                      <a:pt x="36" y="76"/>
                      <a:pt x="21" y="67"/>
                    </a:cubicBezTo>
                    <a:cubicBezTo>
                      <a:pt x="21" y="65"/>
                      <a:pt x="20" y="62"/>
                      <a:pt x="19" y="61"/>
                    </a:cubicBezTo>
                    <a:cubicBezTo>
                      <a:pt x="17" y="51"/>
                      <a:pt x="14" y="44"/>
                      <a:pt x="7" y="40"/>
                    </a:cubicBezTo>
                    <a:cubicBezTo>
                      <a:pt x="7" y="37"/>
                      <a:pt x="7" y="1"/>
                      <a:pt x="7" y="1"/>
                    </a:cubicBezTo>
                    <a:cubicBezTo>
                      <a:pt x="7" y="1"/>
                      <a:pt x="6" y="0"/>
                      <a:pt x="5" y="0"/>
                    </a:cubicBezTo>
                    <a:cubicBezTo>
                      <a:pt x="4" y="0"/>
                      <a:pt x="2" y="1"/>
                      <a:pt x="2"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8"/>
                      <a:pt x="40" y="117"/>
                    </a:cubicBezTo>
                    <a:cubicBezTo>
                      <a:pt x="40" y="118"/>
                      <a:pt x="42" y="120"/>
                      <a:pt x="43" y="120"/>
                    </a:cubicBezTo>
                    <a:cubicBezTo>
                      <a:pt x="45" y="120"/>
                      <a:pt x="47" y="118"/>
                      <a:pt x="47" y="117"/>
                    </a:cubicBezTo>
                    <a:close/>
                  </a:path>
                </a:pathLst>
              </a:custGeom>
              <a:solidFill>
                <a:srgbClr val="B4D39A"/>
              </a:solidFill>
              <a:ln w="9525">
                <a:noFill/>
                <a:round/>
                <a:headEnd/>
                <a:tailEnd/>
              </a:ln>
            </p:spPr>
            <p:txBody>
              <a:bodyPr/>
              <a:lstStyle/>
              <a:p>
                <a:endParaRPr lang="en-US"/>
              </a:p>
            </p:txBody>
          </p:sp>
          <p:sp>
            <p:nvSpPr>
              <p:cNvPr id="29412" name="Freeform 1583"/>
              <p:cNvSpPr>
                <a:spLocks/>
              </p:cNvSpPr>
              <p:nvPr/>
            </p:nvSpPr>
            <p:spPr bwMode="auto">
              <a:xfrm>
                <a:off x="1640" y="2191"/>
                <a:ext cx="98" cy="250"/>
              </a:xfrm>
              <a:custGeom>
                <a:avLst/>
                <a:gdLst>
                  <a:gd name="T0" fmla="*/ 316480 w 47"/>
                  <a:gd name="T1" fmla="*/ 782208 h 120"/>
                  <a:gd name="T2" fmla="*/ 142917 w 47"/>
                  <a:gd name="T3" fmla="*/ 449679 h 120"/>
                  <a:gd name="T4" fmla="*/ 129043 w 47"/>
                  <a:gd name="T5" fmla="*/ 408169 h 120"/>
                  <a:gd name="T6" fmla="*/ 48637 w 47"/>
                  <a:gd name="T7" fmla="*/ 266202 h 120"/>
                  <a:gd name="T8" fmla="*/ 48637 w 47"/>
                  <a:gd name="T9" fmla="*/ 5969 h 120"/>
                  <a:gd name="T10" fmla="*/ 32872 w 47"/>
                  <a:gd name="T11" fmla="*/ 0 h 120"/>
                  <a:gd name="T12" fmla="*/ 12492 w 47"/>
                  <a:gd name="T13" fmla="*/ 19931 h 120"/>
                  <a:gd name="T14" fmla="*/ 0 w 47"/>
                  <a:gd name="T15" fmla="*/ 320096 h 120"/>
                  <a:gd name="T16" fmla="*/ 12492 w 47"/>
                  <a:gd name="T17" fmla="*/ 328290 h 120"/>
                  <a:gd name="T18" fmla="*/ 93211 w 47"/>
                  <a:gd name="T19" fmla="*/ 443558 h 120"/>
                  <a:gd name="T20" fmla="*/ 101413 w 47"/>
                  <a:gd name="T21" fmla="*/ 474871 h 120"/>
                  <a:gd name="T22" fmla="*/ 107252 w 47"/>
                  <a:gd name="T23" fmla="*/ 481896 h 120"/>
                  <a:gd name="T24" fmla="*/ 269068 w 47"/>
                  <a:gd name="T25" fmla="*/ 782208 h 120"/>
                  <a:gd name="T26" fmla="*/ 291967 w 47"/>
                  <a:gd name="T27" fmla="*/ 801910 h 120"/>
                  <a:gd name="T28" fmla="*/ 316480 w 47"/>
                  <a:gd name="T29" fmla="*/ 782208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6" y="96"/>
                      <a:pt x="36" y="76"/>
                      <a:pt x="21" y="67"/>
                    </a:cubicBezTo>
                    <a:cubicBezTo>
                      <a:pt x="21" y="65"/>
                      <a:pt x="20" y="62"/>
                      <a:pt x="19" y="61"/>
                    </a:cubicBezTo>
                    <a:cubicBezTo>
                      <a:pt x="17" y="51"/>
                      <a:pt x="14" y="44"/>
                      <a:pt x="7" y="40"/>
                    </a:cubicBezTo>
                    <a:cubicBezTo>
                      <a:pt x="7" y="38"/>
                      <a:pt x="7" y="1"/>
                      <a:pt x="7" y="1"/>
                    </a:cubicBezTo>
                    <a:cubicBezTo>
                      <a:pt x="7" y="1"/>
                      <a:pt x="6" y="0"/>
                      <a:pt x="5" y="0"/>
                    </a:cubicBezTo>
                    <a:cubicBezTo>
                      <a:pt x="4" y="0"/>
                      <a:pt x="2" y="1"/>
                      <a:pt x="2"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8"/>
                      <a:pt x="40" y="117"/>
                    </a:cubicBezTo>
                    <a:cubicBezTo>
                      <a:pt x="40" y="118"/>
                      <a:pt x="42" y="120"/>
                      <a:pt x="43" y="120"/>
                    </a:cubicBezTo>
                    <a:cubicBezTo>
                      <a:pt x="45" y="120"/>
                      <a:pt x="47" y="118"/>
                      <a:pt x="47" y="117"/>
                    </a:cubicBezTo>
                    <a:close/>
                  </a:path>
                </a:pathLst>
              </a:custGeom>
              <a:solidFill>
                <a:srgbClr val="B5D39B"/>
              </a:solidFill>
              <a:ln w="9525">
                <a:noFill/>
                <a:round/>
                <a:headEnd/>
                <a:tailEnd/>
              </a:ln>
            </p:spPr>
            <p:txBody>
              <a:bodyPr/>
              <a:lstStyle/>
              <a:p>
                <a:endParaRPr lang="en-US"/>
              </a:p>
            </p:txBody>
          </p:sp>
          <p:sp>
            <p:nvSpPr>
              <p:cNvPr id="29413" name="Freeform 1584"/>
              <p:cNvSpPr>
                <a:spLocks/>
              </p:cNvSpPr>
              <p:nvPr/>
            </p:nvSpPr>
            <p:spPr bwMode="auto">
              <a:xfrm>
                <a:off x="1640" y="2191"/>
                <a:ext cx="96" cy="250"/>
              </a:xfrm>
              <a:custGeom>
                <a:avLst/>
                <a:gdLst>
                  <a:gd name="T0" fmla="*/ 313144 w 46"/>
                  <a:gd name="T1" fmla="*/ 782208 h 120"/>
                  <a:gd name="T2" fmla="*/ 144342 w 46"/>
                  <a:gd name="T3" fmla="*/ 449679 h 120"/>
                  <a:gd name="T4" fmla="*/ 129809 w 46"/>
                  <a:gd name="T5" fmla="*/ 408169 h 120"/>
                  <a:gd name="T6" fmla="*/ 42038 w 46"/>
                  <a:gd name="T7" fmla="*/ 266202 h 120"/>
                  <a:gd name="T8" fmla="*/ 49021 w 46"/>
                  <a:gd name="T9" fmla="*/ 5969 h 120"/>
                  <a:gd name="T10" fmla="*/ 33141 w 46"/>
                  <a:gd name="T11" fmla="*/ 0 h 120"/>
                  <a:gd name="T12" fmla="*/ 12561 w 46"/>
                  <a:gd name="T13" fmla="*/ 19931 h 120"/>
                  <a:gd name="T14" fmla="*/ 0 w 46"/>
                  <a:gd name="T15" fmla="*/ 320096 h 120"/>
                  <a:gd name="T16" fmla="*/ 12561 w 46"/>
                  <a:gd name="T17" fmla="*/ 328290 h 120"/>
                  <a:gd name="T18" fmla="*/ 95322 w 46"/>
                  <a:gd name="T19" fmla="*/ 443558 h 120"/>
                  <a:gd name="T20" fmla="*/ 102305 w 46"/>
                  <a:gd name="T21" fmla="*/ 474871 h 120"/>
                  <a:gd name="T22" fmla="*/ 108319 w 46"/>
                  <a:gd name="T23" fmla="*/ 481896 h 120"/>
                  <a:gd name="T24" fmla="*/ 270906 w 46"/>
                  <a:gd name="T25" fmla="*/ 782208 h 120"/>
                  <a:gd name="T26" fmla="*/ 294290 w 46"/>
                  <a:gd name="T27" fmla="*/ 801910 h 120"/>
                  <a:gd name="T28" fmla="*/ 313144 w 46"/>
                  <a:gd name="T29" fmla="*/ 782208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20"/>
                  <a:gd name="T47" fmla="*/ 46 w 46"/>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20">
                    <a:moveTo>
                      <a:pt x="46" y="117"/>
                    </a:moveTo>
                    <a:cubicBezTo>
                      <a:pt x="46" y="96"/>
                      <a:pt x="36" y="76"/>
                      <a:pt x="21" y="67"/>
                    </a:cubicBezTo>
                    <a:cubicBezTo>
                      <a:pt x="20" y="65"/>
                      <a:pt x="20" y="62"/>
                      <a:pt x="19" y="61"/>
                    </a:cubicBezTo>
                    <a:cubicBezTo>
                      <a:pt x="17" y="52"/>
                      <a:pt x="14" y="44"/>
                      <a:pt x="6" y="40"/>
                    </a:cubicBezTo>
                    <a:cubicBezTo>
                      <a:pt x="6" y="38"/>
                      <a:pt x="7" y="1"/>
                      <a:pt x="7" y="1"/>
                    </a:cubicBezTo>
                    <a:cubicBezTo>
                      <a:pt x="7" y="1"/>
                      <a:pt x="6" y="0"/>
                      <a:pt x="5" y="0"/>
                    </a:cubicBezTo>
                    <a:cubicBezTo>
                      <a:pt x="4" y="0"/>
                      <a:pt x="2" y="1"/>
                      <a:pt x="2" y="3"/>
                    </a:cubicBezTo>
                    <a:cubicBezTo>
                      <a:pt x="0" y="48"/>
                      <a:pt x="0" y="48"/>
                      <a:pt x="0" y="48"/>
                    </a:cubicBezTo>
                    <a:cubicBezTo>
                      <a:pt x="2" y="49"/>
                      <a:pt x="2" y="49"/>
                      <a:pt x="2" y="49"/>
                    </a:cubicBezTo>
                    <a:cubicBezTo>
                      <a:pt x="9" y="52"/>
                      <a:pt x="13" y="56"/>
                      <a:pt x="14" y="66"/>
                    </a:cubicBezTo>
                    <a:cubicBezTo>
                      <a:pt x="15" y="71"/>
                      <a:pt x="15" y="71"/>
                      <a:pt x="15" y="71"/>
                    </a:cubicBezTo>
                    <a:cubicBezTo>
                      <a:pt x="16" y="72"/>
                      <a:pt x="16" y="72"/>
                      <a:pt x="16" y="72"/>
                    </a:cubicBezTo>
                    <a:cubicBezTo>
                      <a:pt x="30" y="79"/>
                      <a:pt x="40" y="98"/>
                      <a:pt x="40" y="117"/>
                    </a:cubicBezTo>
                    <a:cubicBezTo>
                      <a:pt x="40" y="118"/>
                      <a:pt x="42" y="120"/>
                      <a:pt x="43" y="120"/>
                    </a:cubicBezTo>
                    <a:cubicBezTo>
                      <a:pt x="45" y="120"/>
                      <a:pt x="46" y="118"/>
                      <a:pt x="46" y="117"/>
                    </a:cubicBezTo>
                    <a:close/>
                  </a:path>
                </a:pathLst>
              </a:custGeom>
              <a:solidFill>
                <a:srgbClr val="B5D39C"/>
              </a:solidFill>
              <a:ln w="9525">
                <a:noFill/>
                <a:round/>
                <a:headEnd/>
                <a:tailEnd/>
              </a:ln>
            </p:spPr>
            <p:txBody>
              <a:bodyPr/>
              <a:lstStyle/>
              <a:p>
                <a:endParaRPr lang="en-US"/>
              </a:p>
            </p:txBody>
          </p:sp>
          <p:sp>
            <p:nvSpPr>
              <p:cNvPr id="29414" name="Freeform 1585"/>
              <p:cNvSpPr>
                <a:spLocks/>
              </p:cNvSpPr>
              <p:nvPr/>
            </p:nvSpPr>
            <p:spPr bwMode="auto">
              <a:xfrm>
                <a:off x="1640" y="2191"/>
                <a:ext cx="96" cy="250"/>
              </a:xfrm>
              <a:custGeom>
                <a:avLst/>
                <a:gdLst>
                  <a:gd name="T0" fmla="*/ 313144 w 46"/>
                  <a:gd name="T1" fmla="*/ 782208 h 120"/>
                  <a:gd name="T2" fmla="*/ 144342 w 46"/>
                  <a:gd name="T3" fmla="*/ 449679 h 120"/>
                  <a:gd name="T4" fmla="*/ 129809 w 46"/>
                  <a:gd name="T5" fmla="*/ 414119 h 120"/>
                  <a:gd name="T6" fmla="*/ 42038 w 46"/>
                  <a:gd name="T7" fmla="*/ 266202 h 120"/>
                  <a:gd name="T8" fmla="*/ 49021 w 46"/>
                  <a:gd name="T9" fmla="*/ 5969 h 120"/>
                  <a:gd name="T10" fmla="*/ 33141 w 46"/>
                  <a:gd name="T11" fmla="*/ 0 h 120"/>
                  <a:gd name="T12" fmla="*/ 12561 w 46"/>
                  <a:gd name="T13" fmla="*/ 19931 h 120"/>
                  <a:gd name="T14" fmla="*/ 0 w 46"/>
                  <a:gd name="T15" fmla="*/ 320096 h 120"/>
                  <a:gd name="T16" fmla="*/ 12561 w 46"/>
                  <a:gd name="T17" fmla="*/ 328290 h 120"/>
                  <a:gd name="T18" fmla="*/ 95322 w 46"/>
                  <a:gd name="T19" fmla="*/ 443558 h 120"/>
                  <a:gd name="T20" fmla="*/ 102305 w 46"/>
                  <a:gd name="T21" fmla="*/ 474871 h 120"/>
                  <a:gd name="T22" fmla="*/ 108319 w 46"/>
                  <a:gd name="T23" fmla="*/ 481896 h 120"/>
                  <a:gd name="T24" fmla="*/ 270906 w 46"/>
                  <a:gd name="T25" fmla="*/ 782208 h 120"/>
                  <a:gd name="T26" fmla="*/ 294290 w 46"/>
                  <a:gd name="T27" fmla="*/ 801910 h 120"/>
                  <a:gd name="T28" fmla="*/ 313144 w 46"/>
                  <a:gd name="T29" fmla="*/ 782208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20"/>
                  <a:gd name="T47" fmla="*/ 46 w 46"/>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20">
                    <a:moveTo>
                      <a:pt x="46" y="117"/>
                    </a:moveTo>
                    <a:cubicBezTo>
                      <a:pt x="46" y="96"/>
                      <a:pt x="36" y="76"/>
                      <a:pt x="21" y="67"/>
                    </a:cubicBezTo>
                    <a:cubicBezTo>
                      <a:pt x="20" y="65"/>
                      <a:pt x="20" y="62"/>
                      <a:pt x="19" y="62"/>
                    </a:cubicBezTo>
                    <a:cubicBezTo>
                      <a:pt x="17" y="52"/>
                      <a:pt x="14" y="44"/>
                      <a:pt x="6" y="40"/>
                    </a:cubicBezTo>
                    <a:cubicBezTo>
                      <a:pt x="6" y="38"/>
                      <a:pt x="7" y="2"/>
                      <a:pt x="7" y="1"/>
                    </a:cubicBezTo>
                    <a:cubicBezTo>
                      <a:pt x="7" y="1"/>
                      <a:pt x="6" y="0"/>
                      <a:pt x="5" y="0"/>
                    </a:cubicBezTo>
                    <a:cubicBezTo>
                      <a:pt x="4" y="0"/>
                      <a:pt x="2" y="1"/>
                      <a:pt x="2" y="3"/>
                    </a:cubicBezTo>
                    <a:cubicBezTo>
                      <a:pt x="0" y="48"/>
                      <a:pt x="0" y="48"/>
                      <a:pt x="0" y="48"/>
                    </a:cubicBezTo>
                    <a:cubicBezTo>
                      <a:pt x="2" y="49"/>
                      <a:pt x="2" y="49"/>
                      <a:pt x="2" y="49"/>
                    </a:cubicBezTo>
                    <a:cubicBezTo>
                      <a:pt x="9" y="52"/>
                      <a:pt x="13" y="56"/>
                      <a:pt x="14" y="66"/>
                    </a:cubicBezTo>
                    <a:cubicBezTo>
                      <a:pt x="15" y="71"/>
                      <a:pt x="15" y="71"/>
                      <a:pt x="15" y="71"/>
                    </a:cubicBezTo>
                    <a:cubicBezTo>
                      <a:pt x="16" y="72"/>
                      <a:pt x="16" y="72"/>
                      <a:pt x="16" y="72"/>
                    </a:cubicBezTo>
                    <a:cubicBezTo>
                      <a:pt x="30" y="79"/>
                      <a:pt x="40" y="98"/>
                      <a:pt x="40" y="117"/>
                    </a:cubicBezTo>
                    <a:cubicBezTo>
                      <a:pt x="40" y="118"/>
                      <a:pt x="42" y="120"/>
                      <a:pt x="43" y="120"/>
                    </a:cubicBezTo>
                    <a:cubicBezTo>
                      <a:pt x="45" y="120"/>
                      <a:pt x="46" y="118"/>
                      <a:pt x="46" y="117"/>
                    </a:cubicBezTo>
                    <a:close/>
                  </a:path>
                </a:pathLst>
              </a:custGeom>
              <a:solidFill>
                <a:srgbClr val="B6D39D"/>
              </a:solidFill>
              <a:ln w="9525">
                <a:noFill/>
                <a:round/>
                <a:headEnd/>
                <a:tailEnd/>
              </a:ln>
            </p:spPr>
            <p:txBody>
              <a:bodyPr/>
              <a:lstStyle/>
              <a:p>
                <a:endParaRPr lang="en-US"/>
              </a:p>
            </p:txBody>
          </p:sp>
          <p:sp>
            <p:nvSpPr>
              <p:cNvPr id="29415" name="Freeform 1586"/>
              <p:cNvSpPr>
                <a:spLocks/>
              </p:cNvSpPr>
              <p:nvPr/>
            </p:nvSpPr>
            <p:spPr bwMode="auto">
              <a:xfrm>
                <a:off x="1640" y="2191"/>
                <a:ext cx="96" cy="250"/>
              </a:xfrm>
              <a:custGeom>
                <a:avLst/>
                <a:gdLst>
                  <a:gd name="T0" fmla="*/ 313144 w 46"/>
                  <a:gd name="T1" fmla="*/ 782208 h 120"/>
                  <a:gd name="T2" fmla="*/ 144342 w 46"/>
                  <a:gd name="T3" fmla="*/ 449679 h 120"/>
                  <a:gd name="T4" fmla="*/ 129809 w 46"/>
                  <a:gd name="T5" fmla="*/ 414119 h 120"/>
                  <a:gd name="T6" fmla="*/ 42038 w 46"/>
                  <a:gd name="T7" fmla="*/ 272921 h 120"/>
                  <a:gd name="T8" fmla="*/ 49021 w 46"/>
                  <a:gd name="T9" fmla="*/ 12435 h 120"/>
                  <a:gd name="T10" fmla="*/ 33141 w 46"/>
                  <a:gd name="T11" fmla="*/ 0 h 120"/>
                  <a:gd name="T12" fmla="*/ 12561 w 46"/>
                  <a:gd name="T13" fmla="*/ 19931 h 120"/>
                  <a:gd name="T14" fmla="*/ 0 w 46"/>
                  <a:gd name="T15" fmla="*/ 320096 h 120"/>
                  <a:gd name="T16" fmla="*/ 12561 w 46"/>
                  <a:gd name="T17" fmla="*/ 328290 h 120"/>
                  <a:gd name="T18" fmla="*/ 95322 w 46"/>
                  <a:gd name="T19" fmla="*/ 443558 h 120"/>
                  <a:gd name="T20" fmla="*/ 102305 w 46"/>
                  <a:gd name="T21" fmla="*/ 474871 h 120"/>
                  <a:gd name="T22" fmla="*/ 108319 w 46"/>
                  <a:gd name="T23" fmla="*/ 474871 h 120"/>
                  <a:gd name="T24" fmla="*/ 270906 w 46"/>
                  <a:gd name="T25" fmla="*/ 782208 h 120"/>
                  <a:gd name="T26" fmla="*/ 294290 w 46"/>
                  <a:gd name="T27" fmla="*/ 801910 h 120"/>
                  <a:gd name="T28" fmla="*/ 313144 w 46"/>
                  <a:gd name="T29" fmla="*/ 782208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20"/>
                  <a:gd name="T47" fmla="*/ 46 w 46"/>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20">
                    <a:moveTo>
                      <a:pt x="46" y="117"/>
                    </a:moveTo>
                    <a:cubicBezTo>
                      <a:pt x="46" y="96"/>
                      <a:pt x="36" y="76"/>
                      <a:pt x="21" y="67"/>
                    </a:cubicBezTo>
                    <a:cubicBezTo>
                      <a:pt x="20" y="65"/>
                      <a:pt x="20" y="62"/>
                      <a:pt x="19" y="62"/>
                    </a:cubicBezTo>
                    <a:cubicBezTo>
                      <a:pt x="17" y="52"/>
                      <a:pt x="14" y="45"/>
                      <a:pt x="6" y="41"/>
                    </a:cubicBezTo>
                    <a:cubicBezTo>
                      <a:pt x="6" y="38"/>
                      <a:pt x="7" y="2"/>
                      <a:pt x="7" y="2"/>
                    </a:cubicBezTo>
                    <a:cubicBezTo>
                      <a:pt x="7" y="1"/>
                      <a:pt x="6" y="0"/>
                      <a:pt x="5" y="0"/>
                    </a:cubicBezTo>
                    <a:cubicBezTo>
                      <a:pt x="4" y="0"/>
                      <a:pt x="2" y="1"/>
                      <a:pt x="2" y="3"/>
                    </a:cubicBezTo>
                    <a:cubicBezTo>
                      <a:pt x="0" y="48"/>
                      <a:pt x="0" y="48"/>
                      <a:pt x="0" y="48"/>
                    </a:cubicBezTo>
                    <a:cubicBezTo>
                      <a:pt x="2" y="49"/>
                      <a:pt x="2" y="49"/>
                      <a:pt x="2" y="49"/>
                    </a:cubicBezTo>
                    <a:cubicBezTo>
                      <a:pt x="10" y="52"/>
                      <a:pt x="13" y="56"/>
                      <a:pt x="14" y="66"/>
                    </a:cubicBezTo>
                    <a:cubicBezTo>
                      <a:pt x="15" y="71"/>
                      <a:pt x="15" y="71"/>
                      <a:pt x="15" y="71"/>
                    </a:cubicBezTo>
                    <a:cubicBezTo>
                      <a:pt x="16" y="71"/>
                      <a:pt x="16" y="71"/>
                      <a:pt x="16" y="71"/>
                    </a:cubicBezTo>
                    <a:cubicBezTo>
                      <a:pt x="30" y="79"/>
                      <a:pt x="40" y="98"/>
                      <a:pt x="40" y="117"/>
                    </a:cubicBezTo>
                    <a:cubicBezTo>
                      <a:pt x="40" y="118"/>
                      <a:pt x="42" y="120"/>
                      <a:pt x="43" y="120"/>
                    </a:cubicBezTo>
                    <a:cubicBezTo>
                      <a:pt x="45" y="120"/>
                      <a:pt x="46" y="118"/>
                      <a:pt x="46" y="117"/>
                    </a:cubicBezTo>
                    <a:close/>
                  </a:path>
                </a:pathLst>
              </a:custGeom>
              <a:solidFill>
                <a:srgbClr val="B7D49E"/>
              </a:solidFill>
              <a:ln w="9525">
                <a:noFill/>
                <a:round/>
                <a:headEnd/>
                <a:tailEnd/>
              </a:ln>
            </p:spPr>
            <p:txBody>
              <a:bodyPr/>
              <a:lstStyle/>
              <a:p>
                <a:endParaRPr lang="en-US"/>
              </a:p>
            </p:txBody>
          </p:sp>
          <p:sp>
            <p:nvSpPr>
              <p:cNvPr id="29416" name="Freeform 1587"/>
              <p:cNvSpPr>
                <a:spLocks/>
              </p:cNvSpPr>
              <p:nvPr/>
            </p:nvSpPr>
            <p:spPr bwMode="auto">
              <a:xfrm>
                <a:off x="1640" y="2191"/>
                <a:ext cx="96" cy="250"/>
              </a:xfrm>
              <a:custGeom>
                <a:avLst/>
                <a:gdLst>
                  <a:gd name="T0" fmla="*/ 313144 w 46"/>
                  <a:gd name="T1" fmla="*/ 782208 h 120"/>
                  <a:gd name="T2" fmla="*/ 144342 w 46"/>
                  <a:gd name="T3" fmla="*/ 449679 h 120"/>
                  <a:gd name="T4" fmla="*/ 129809 w 46"/>
                  <a:gd name="T5" fmla="*/ 414119 h 120"/>
                  <a:gd name="T6" fmla="*/ 42038 w 46"/>
                  <a:gd name="T7" fmla="*/ 272921 h 120"/>
                  <a:gd name="T8" fmla="*/ 49021 w 46"/>
                  <a:gd name="T9" fmla="*/ 12435 h 120"/>
                  <a:gd name="T10" fmla="*/ 33141 w 46"/>
                  <a:gd name="T11" fmla="*/ 0 h 120"/>
                  <a:gd name="T12" fmla="*/ 12561 w 46"/>
                  <a:gd name="T13" fmla="*/ 19931 h 120"/>
                  <a:gd name="T14" fmla="*/ 0 w 46"/>
                  <a:gd name="T15" fmla="*/ 320096 h 120"/>
                  <a:gd name="T16" fmla="*/ 12561 w 46"/>
                  <a:gd name="T17" fmla="*/ 328290 h 120"/>
                  <a:gd name="T18" fmla="*/ 95322 w 46"/>
                  <a:gd name="T19" fmla="*/ 443558 h 120"/>
                  <a:gd name="T20" fmla="*/ 102305 w 46"/>
                  <a:gd name="T21" fmla="*/ 474871 h 120"/>
                  <a:gd name="T22" fmla="*/ 108319 w 46"/>
                  <a:gd name="T23" fmla="*/ 474871 h 120"/>
                  <a:gd name="T24" fmla="*/ 270906 w 46"/>
                  <a:gd name="T25" fmla="*/ 782208 h 120"/>
                  <a:gd name="T26" fmla="*/ 294290 w 46"/>
                  <a:gd name="T27" fmla="*/ 801910 h 120"/>
                  <a:gd name="T28" fmla="*/ 313144 w 46"/>
                  <a:gd name="T29" fmla="*/ 782208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20"/>
                  <a:gd name="T47" fmla="*/ 46 w 46"/>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20">
                    <a:moveTo>
                      <a:pt x="46" y="117"/>
                    </a:moveTo>
                    <a:cubicBezTo>
                      <a:pt x="46" y="96"/>
                      <a:pt x="36" y="76"/>
                      <a:pt x="21" y="67"/>
                    </a:cubicBezTo>
                    <a:cubicBezTo>
                      <a:pt x="20" y="65"/>
                      <a:pt x="20" y="63"/>
                      <a:pt x="19" y="62"/>
                    </a:cubicBezTo>
                    <a:cubicBezTo>
                      <a:pt x="17" y="52"/>
                      <a:pt x="14" y="45"/>
                      <a:pt x="6" y="41"/>
                    </a:cubicBezTo>
                    <a:cubicBezTo>
                      <a:pt x="6" y="38"/>
                      <a:pt x="7" y="2"/>
                      <a:pt x="7" y="2"/>
                    </a:cubicBezTo>
                    <a:cubicBezTo>
                      <a:pt x="7" y="1"/>
                      <a:pt x="6" y="0"/>
                      <a:pt x="5" y="0"/>
                    </a:cubicBezTo>
                    <a:cubicBezTo>
                      <a:pt x="4" y="0"/>
                      <a:pt x="2" y="1"/>
                      <a:pt x="2" y="3"/>
                    </a:cubicBezTo>
                    <a:cubicBezTo>
                      <a:pt x="0" y="48"/>
                      <a:pt x="0" y="48"/>
                      <a:pt x="0" y="48"/>
                    </a:cubicBezTo>
                    <a:cubicBezTo>
                      <a:pt x="2" y="49"/>
                      <a:pt x="2" y="49"/>
                      <a:pt x="2" y="49"/>
                    </a:cubicBezTo>
                    <a:cubicBezTo>
                      <a:pt x="10" y="52"/>
                      <a:pt x="13" y="56"/>
                      <a:pt x="14" y="66"/>
                    </a:cubicBezTo>
                    <a:cubicBezTo>
                      <a:pt x="15" y="71"/>
                      <a:pt x="15" y="71"/>
                      <a:pt x="15" y="71"/>
                    </a:cubicBezTo>
                    <a:cubicBezTo>
                      <a:pt x="16" y="71"/>
                      <a:pt x="16" y="71"/>
                      <a:pt x="16" y="71"/>
                    </a:cubicBezTo>
                    <a:cubicBezTo>
                      <a:pt x="30" y="79"/>
                      <a:pt x="40" y="98"/>
                      <a:pt x="40" y="117"/>
                    </a:cubicBezTo>
                    <a:cubicBezTo>
                      <a:pt x="40" y="118"/>
                      <a:pt x="42" y="120"/>
                      <a:pt x="43" y="120"/>
                    </a:cubicBezTo>
                    <a:cubicBezTo>
                      <a:pt x="45" y="120"/>
                      <a:pt x="46" y="118"/>
                      <a:pt x="46" y="117"/>
                    </a:cubicBezTo>
                    <a:close/>
                  </a:path>
                </a:pathLst>
              </a:custGeom>
              <a:solidFill>
                <a:srgbClr val="B8D59F"/>
              </a:solidFill>
              <a:ln w="9525">
                <a:noFill/>
                <a:round/>
                <a:headEnd/>
                <a:tailEnd/>
              </a:ln>
            </p:spPr>
            <p:txBody>
              <a:bodyPr/>
              <a:lstStyle/>
              <a:p>
                <a:endParaRPr lang="en-US"/>
              </a:p>
            </p:txBody>
          </p:sp>
          <p:sp>
            <p:nvSpPr>
              <p:cNvPr id="29417" name="Freeform 1588"/>
              <p:cNvSpPr>
                <a:spLocks/>
              </p:cNvSpPr>
              <p:nvPr/>
            </p:nvSpPr>
            <p:spPr bwMode="auto">
              <a:xfrm>
                <a:off x="1640" y="2191"/>
                <a:ext cx="96" cy="250"/>
              </a:xfrm>
              <a:custGeom>
                <a:avLst/>
                <a:gdLst>
                  <a:gd name="T0" fmla="*/ 313144 w 46"/>
                  <a:gd name="T1" fmla="*/ 782208 h 120"/>
                  <a:gd name="T2" fmla="*/ 144342 w 46"/>
                  <a:gd name="T3" fmla="*/ 449679 h 120"/>
                  <a:gd name="T4" fmla="*/ 129809 w 46"/>
                  <a:gd name="T5" fmla="*/ 414119 h 120"/>
                  <a:gd name="T6" fmla="*/ 42038 w 46"/>
                  <a:gd name="T7" fmla="*/ 272921 h 120"/>
                  <a:gd name="T8" fmla="*/ 49021 w 46"/>
                  <a:gd name="T9" fmla="*/ 12435 h 120"/>
                  <a:gd name="T10" fmla="*/ 33141 w 46"/>
                  <a:gd name="T11" fmla="*/ 0 h 120"/>
                  <a:gd name="T12" fmla="*/ 12561 w 46"/>
                  <a:gd name="T13" fmla="*/ 19931 h 120"/>
                  <a:gd name="T14" fmla="*/ 0 w 46"/>
                  <a:gd name="T15" fmla="*/ 320096 h 120"/>
                  <a:gd name="T16" fmla="*/ 12561 w 46"/>
                  <a:gd name="T17" fmla="*/ 328290 h 120"/>
                  <a:gd name="T18" fmla="*/ 95322 w 46"/>
                  <a:gd name="T19" fmla="*/ 443558 h 120"/>
                  <a:gd name="T20" fmla="*/ 102305 w 46"/>
                  <a:gd name="T21" fmla="*/ 474871 h 120"/>
                  <a:gd name="T22" fmla="*/ 114171 w 46"/>
                  <a:gd name="T23" fmla="*/ 474871 h 120"/>
                  <a:gd name="T24" fmla="*/ 270906 w 46"/>
                  <a:gd name="T25" fmla="*/ 782208 h 120"/>
                  <a:gd name="T26" fmla="*/ 294290 w 46"/>
                  <a:gd name="T27" fmla="*/ 801910 h 120"/>
                  <a:gd name="T28" fmla="*/ 313144 w 46"/>
                  <a:gd name="T29" fmla="*/ 782208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20"/>
                  <a:gd name="T47" fmla="*/ 46 w 46"/>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20">
                    <a:moveTo>
                      <a:pt x="46" y="117"/>
                    </a:moveTo>
                    <a:cubicBezTo>
                      <a:pt x="46" y="96"/>
                      <a:pt x="35" y="76"/>
                      <a:pt x="21" y="67"/>
                    </a:cubicBezTo>
                    <a:cubicBezTo>
                      <a:pt x="20" y="65"/>
                      <a:pt x="20" y="63"/>
                      <a:pt x="19" y="62"/>
                    </a:cubicBezTo>
                    <a:cubicBezTo>
                      <a:pt x="17" y="52"/>
                      <a:pt x="14" y="45"/>
                      <a:pt x="6" y="41"/>
                    </a:cubicBezTo>
                    <a:cubicBezTo>
                      <a:pt x="6" y="39"/>
                      <a:pt x="7" y="2"/>
                      <a:pt x="7" y="2"/>
                    </a:cubicBezTo>
                    <a:cubicBezTo>
                      <a:pt x="7" y="1"/>
                      <a:pt x="6" y="0"/>
                      <a:pt x="5" y="0"/>
                    </a:cubicBezTo>
                    <a:cubicBezTo>
                      <a:pt x="4" y="0"/>
                      <a:pt x="2" y="1"/>
                      <a:pt x="2" y="3"/>
                    </a:cubicBezTo>
                    <a:cubicBezTo>
                      <a:pt x="0" y="48"/>
                      <a:pt x="0" y="48"/>
                      <a:pt x="0" y="48"/>
                    </a:cubicBezTo>
                    <a:cubicBezTo>
                      <a:pt x="2" y="49"/>
                      <a:pt x="2" y="49"/>
                      <a:pt x="2" y="49"/>
                    </a:cubicBezTo>
                    <a:cubicBezTo>
                      <a:pt x="10" y="52"/>
                      <a:pt x="13" y="56"/>
                      <a:pt x="14" y="66"/>
                    </a:cubicBezTo>
                    <a:cubicBezTo>
                      <a:pt x="15" y="71"/>
                      <a:pt x="15" y="71"/>
                      <a:pt x="15" y="71"/>
                    </a:cubicBezTo>
                    <a:cubicBezTo>
                      <a:pt x="17" y="71"/>
                      <a:pt x="17" y="71"/>
                      <a:pt x="17" y="71"/>
                    </a:cubicBezTo>
                    <a:cubicBezTo>
                      <a:pt x="30" y="79"/>
                      <a:pt x="40" y="98"/>
                      <a:pt x="40" y="117"/>
                    </a:cubicBezTo>
                    <a:cubicBezTo>
                      <a:pt x="40" y="118"/>
                      <a:pt x="42" y="120"/>
                      <a:pt x="43" y="120"/>
                    </a:cubicBezTo>
                    <a:cubicBezTo>
                      <a:pt x="45" y="120"/>
                      <a:pt x="46" y="118"/>
                      <a:pt x="46" y="117"/>
                    </a:cubicBezTo>
                    <a:close/>
                  </a:path>
                </a:pathLst>
              </a:custGeom>
              <a:solidFill>
                <a:srgbClr val="B9D5A0"/>
              </a:solidFill>
              <a:ln w="9525">
                <a:noFill/>
                <a:round/>
                <a:headEnd/>
                <a:tailEnd/>
              </a:ln>
            </p:spPr>
            <p:txBody>
              <a:bodyPr/>
              <a:lstStyle/>
              <a:p>
                <a:endParaRPr lang="en-US"/>
              </a:p>
            </p:txBody>
          </p:sp>
          <p:sp>
            <p:nvSpPr>
              <p:cNvPr id="29418" name="Freeform 1589"/>
              <p:cNvSpPr>
                <a:spLocks/>
              </p:cNvSpPr>
              <p:nvPr/>
            </p:nvSpPr>
            <p:spPr bwMode="auto">
              <a:xfrm>
                <a:off x="1640" y="2191"/>
                <a:ext cx="96" cy="248"/>
              </a:xfrm>
              <a:custGeom>
                <a:avLst/>
                <a:gdLst>
                  <a:gd name="T0" fmla="*/ 313144 w 46"/>
                  <a:gd name="T1" fmla="*/ 786752 h 119"/>
                  <a:gd name="T2" fmla="*/ 144342 w 46"/>
                  <a:gd name="T3" fmla="*/ 451571 h 119"/>
                  <a:gd name="T4" fmla="*/ 129809 w 46"/>
                  <a:gd name="T5" fmla="*/ 415956 h 119"/>
                  <a:gd name="T6" fmla="*/ 42038 w 46"/>
                  <a:gd name="T7" fmla="*/ 273721 h 119"/>
                  <a:gd name="T8" fmla="*/ 49021 w 46"/>
                  <a:gd name="T9" fmla="*/ 12473 h 119"/>
                  <a:gd name="T10" fmla="*/ 33141 w 46"/>
                  <a:gd name="T11" fmla="*/ 0 h 119"/>
                  <a:gd name="T12" fmla="*/ 12561 w 46"/>
                  <a:gd name="T13" fmla="*/ 20013 h 119"/>
                  <a:gd name="T14" fmla="*/ 0 w 46"/>
                  <a:gd name="T15" fmla="*/ 320979 h 119"/>
                  <a:gd name="T16" fmla="*/ 12561 w 46"/>
                  <a:gd name="T17" fmla="*/ 329206 h 119"/>
                  <a:gd name="T18" fmla="*/ 95322 w 46"/>
                  <a:gd name="T19" fmla="*/ 444774 h 119"/>
                  <a:gd name="T20" fmla="*/ 102305 w 46"/>
                  <a:gd name="T21" fmla="*/ 475975 h 119"/>
                  <a:gd name="T22" fmla="*/ 114171 w 46"/>
                  <a:gd name="T23" fmla="*/ 475975 h 119"/>
                  <a:gd name="T24" fmla="*/ 270906 w 46"/>
                  <a:gd name="T25" fmla="*/ 786752 h 119"/>
                  <a:gd name="T26" fmla="*/ 294290 w 46"/>
                  <a:gd name="T27" fmla="*/ 798866 h 119"/>
                  <a:gd name="T28" fmla="*/ 313144 w 46"/>
                  <a:gd name="T29" fmla="*/ 786752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9"/>
                  <a:gd name="T47" fmla="*/ 46 w 46"/>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9">
                    <a:moveTo>
                      <a:pt x="46" y="117"/>
                    </a:moveTo>
                    <a:cubicBezTo>
                      <a:pt x="46" y="96"/>
                      <a:pt x="35" y="76"/>
                      <a:pt x="21" y="67"/>
                    </a:cubicBezTo>
                    <a:cubicBezTo>
                      <a:pt x="20" y="65"/>
                      <a:pt x="20" y="63"/>
                      <a:pt x="19" y="62"/>
                    </a:cubicBezTo>
                    <a:cubicBezTo>
                      <a:pt x="17" y="52"/>
                      <a:pt x="14" y="45"/>
                      <a:pt x="6" y="41"/>
                    </a:cubicBezTo>
                    <a:cubicBezTo>
                      <a:pt x="6" y="39"/>
                      <a:pt x="7" y="2"/>
                      <a:pt x="7" y="2"/>
                    </a:cubicBezTo>
                    <a:cubicBezTo>
                      <a:pt x="7" y="1"/>
                      <a:pt x="6" y="0"/>
                      <a:pt x="5" y="0"/>
                    </a:cubicBezTo>
                    <a:cubicBezTo>
                      <a:pt x="4" y="0"/>
                      <a:pt x="2" y="1"/>
                      <a:pt x="2" y="3"/>
                    </a:cubicBezTo>
                    <a:cubicBezTo>
                      <a:pt x="0" y="48"/>
                      <a:pt x="0" y="48"/>
                      <a:pt x="0" y="48"/>
                    </a:cubicBezTo>
                    <a:cubicBezTo>
                      <a:pt x="2" y="49"/>
                      <a:pt x="2" y="49"/>
                      <a:pt x="2" y="49"/>
                    </a:cubicBezTo>
                    <a:cubicBezTo>
                      <a:pt x="10" y="52"/>
                      <a:pt x="13" y="56"/>
                      <a:pt x="14" y="66"/>
                    </a:cubicBezTo>
                    <a:cubicBezTo>
                      <a:pt x="15" y="71"/>
                      <a:pt x="15" y="71"/>
                      <a:pt x="15" y="71"/>
                    </a:cubicBezTo>
                    <a:cubicBezTo>
                      <a:pt x="17" y="71"/>
                      <a:pt x="17" y="71"/>
                      <a:pt x="17" y="71"/>
                    </a:cubicBezTo>
                    <a:cubicBezTo>
                      <a:pt x="30" y="79"/>
                      <a:pt x="40" y="98"/>
                      <a:pt x="40" y="117"/>
                    </a:cubicBezTo>
                    <a:cubicBezTo>
                      <a:pt x="40" y="118"/>
                      <a:pt x="42" y="119"/>
                      <a:pt x="43" y="119"/>
                    </a:cubicBezTo>
                    <a:cubicBezTo>
                      <a:pt x="45" y="119"/>
                      <a:pt x="46" y="118"/>
                      <a:pt x="46" y="117"/>
                    </a:cubicBezTo>
                    <a:close/>
                  </a:path>
                </a:pathLst>
              </a:custGeom>
              <a:solidFill>
                <a:srgbClr val="BAD6A1"/>
              </a:solidFill>
              <a:ln w="9525">
                <a:noFill/>
                <a:round/>
                <a:headEnd/>
                <a:tailEnd/>
              </a:ln>
            </p:spPr>
            <p:txBody>
              <a:bodyPr/>
              <a:lstStyle/>
              <a:p>
                <a:endParaRPr lang="en-US"/>
              </a:p>
            </p:txBody>
          </p:sp>
          <p:sp>
            <p:nvSpPr>
              <p:cNvPr id="29419" name="Freeform 1590"/>
              <p:cNvSpPr>
                <a:spLocks/>
              </p:cNvSpPr>
              <p:nvPr/>
            </p:nvSpPr>
            <p:spPr bwMode="auto">
              <a:xfrm>
                <a:off x="1640" y="2191"/>
                <a:ext cx="96" cy="248"/>
              </a:xfrm>
              <a:custGeom>
                <a:avLst/>
                <a:gdLst>
                  <a:gd name="T0" fmla="*/ 313144 w 46"/>
                  <a:gd name="T1" fmla="*/ 786752 h 119"/>
                  <a:gd name="T2" fmla="*/ 144342 w 46"/>
                  <a:gd name="T3" fmla="*/ 451571 h 119"/>
                  <a:gd name="T4" fmla="*/ 129809 w 46"/>
                  <a:gd name="T5" fmla="*/ 415956 h 119"/>
                  <a:gd name="T6" fmla="*/ 42038 w 46"/>
                  <a:gd name="T7" fmla="*/ 273721 h 119"/>
                  <a:gd name="T8" fmla="*/ 49021 w 46"/>
                  <a:gd name="T9" fmla="*/ 12473 h 119"/>
                  <a:gd name="T10" fmla="*/ 33141 w 46"/>
                  <a:gd name="T11" fmla="*/ 0 h 119"/>
                  <a:gd name="T12" fmla="*/ 12561 w 46"/>
                  <a:gd name="T13" fmla="*/ 20013 h 119"/>
                  <a:gd name="T14" fmla="*/ 0 w 46"/>
                  <a:gd name="T15" fmla="*/ 320979 h 119"/>
                  <a:gd name="T16" fmla="*/ 12561 w 46"/>
                  <a:gd name="T17" fmla="*/ 329206 h 119"/>
                  <a:gd name="T18" fmla="*/ 102305 w 46"/>
                  <a:gd name="T19" fmla="*/ 444774 h 119"/>
                  <a:gd name="T20" fmla="*/ 102305 w 46"/>
                  <a:gd name="T21" fmla="*/ 475975 h 119"/>
                  <a:gd name="T22" fmla="*/ 114171 w 46"/>
                  <a:gd name="T23" fmla="*/ 475975 h 119"/>
                  <a:gd name="T24" fmla="*/ 270906 w 46"/>
                  <a:gd name="T25" fmla="*/ 786752 h 119"/>
                  <a:gd name="T26" fmla="*/ 294290 w 46"/>
                  <a:gd name="T27" fmla="*/ 798866 h 119"/>
                  <a:gd name="T28" fmla="*/ 313144 w 46"/>
                  <a:gd name="T29" fmla="*/ 786752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9"/>
                  <a:gd name="T47" fmla="*/ 46 w 46"/>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9">
                    <a:moveTo>
                      <a:pt x="46" y="117"/>
                    </a:moveTo>
                    <a:cubicBezTo>
                      <a:pt x="46" y="97"/>
                      <a:pt x="35" y="76"/>
                      <a:pt x="21" y="67"/>
                    </a:cubicBezTo>
                    <a:cubicBezTo>
                      <a:pt x="20" y="65"/>
                      <a:pt x="20" y="63"/>
                      <a:pt x="19" y="62"/>
                    </a:cubicBezTo>
                    <a:cubicBezTo>
                      <a:pt x="17" y="52"/>
                      <a:pt x="14" y="45"/>
                      <a:pt x="6" y="41"/>
                    </a:cubicBezTo>
                    <a:cubicBezTo>
                      <a:pt x="6" y="39"/>
                      <a:pt x="7" y="2"/>
                      <a:pt x="7" y="2"/>
                    </a:cubicBezTo>
                    <a:cubicBezTo>
                      <a:pt x="7" y="1"/>
                      <a:pt x="6" y="0"/>
                      <a:pt x="5" y="0"/>
                    </a:cubicBezTo>
                    <a:cubicBezTo>
                      <a:pt x="4" y="0"/>
                      <a:pt x="2" y="1"/>
                      <a:pt x="2" y="3"/>
                    </a:cubicBezTo>
                    <a:cubicBezTo>
                      <a:pt x="0" y="48"/>
                      <a:pt x="0" y="48"/>
                      <a:pt x="0" y="48"/>
                    </a:cubicBezTo>
                    <a:cubicBezTo>
                      <a:pt x="2" y="49"/>
                      <a:pt x="2" y="49"/>
                      <a:pt x="2" y="49"/>
                    </a:cubicBezTo>
                    <a:cubicBezTo>
                      <a:pt x="10" y="52"/>
                      <a:pt x="13" y="56"/>
                      <a:pt x="15" y="66"/>
                    </a:cubicBezTo>
                    <a:cubicBezTo>
                      <a:pt x="15" y="71"/>
                      <a:pt x="15" y="71"/>
                      <a:pt x="15" y="71"/>
                    </a:cubicBezTo>
                    <a:cubicBezTo>
                      <a:pt x="17" y="71"/>
                      <a:pt x="17" y="71"/>
                      <a:pt x="17" y="71"/>
                    </a:cubicBezTo>
                    <a:cubicBezTo>
                      <a:pt x="30" y="79"/>
                      <a:pt x="40" y="98"/>
                      <a:pt x="40" y="117"/>
                    </a:cubicBezTo>
                    <a:cubicBezTo>
                      <a:pt x="40" y="118"/>
                      <a:pt x="42" y="119"/>
                      <a:pt x="43" y="119"/>
                    </a:cubicBezTo>
                    <a:cubicBezTo>
                      <a:pt x="45" y="119"/>
                      <a:pt x="46" y="118"/>
                      <a:pt x="46" y="117"/>
                    </a:cubicBezTo>
                    <a:close/>
                  </a:path>
                </a:pathLst>
              </a:custGeom>
              <a:solidFill>
                <a:srgbClr val="BAD6A2"/>
              </a:solidFill>
              <a:ln w="9525">
                <a:noFill/>
                <a:round/>
                <a:headEnd/>
                <a:tailEnd/>
              </a:ln>
            </p:spPr>
            <p:txBody>
              <a:bodyPr/>
              <a:lstStyle/>
              <a:p>
                <a:endParaRPr lang="en-US"/>
              </a:p>
            </p:txBody>
          </p:sp>
          <p:sp>
            <p:nvSpPr>
              <p:cNvPr id="29420" name="Freeform 1591"/>
              <p:cNvSpPr>
                <a:spLocks/>
              </p:cNvSpPr>
              <p:nvPr/>
            </p:nvSpPr>
            <p:spPr bwMode="auto">
              <a:xfrm>
                <a:off x="1640" y="2191"/>
                <a:ext cx="96" cy="248"/>
              </a:xfrm>
              <a:custGeom>
                <a:avLst/>
                <a:gdLst>
                  <a:gd name="T0" fmla="*/ 313144 w 46"/>
                  <a:gd name="T1" fmla="*/ 786752 h 119"/>
                  <a:gd name="T2" fmla="*/ 138113 w 46"/>
                  <a:gd name="T3" fmla="*/ 451571 h 119"/>
                  <a:gd name="T4" fmla="*/ 129809 w 46"/>
                  <a:gd name="T5" fmla="*/ 415956 h 119"/>
                  <a:gd name="T6" fmla="*/ 42038 w 46"/>
                  <a:gd name="T7" fmla="*/ 282572 h 119"/>
                  <a:gd name="T8" fmla="*/ 49021 w 46"/>
                  <a:gd name="T9" fmla="*/ 12473 h 119"/>
                  <a:gd name="T10" fmla="*/ 33141 w 46"/>
                  <a:gd name="T11" fmla="*/ 0 h 119"/>
                  <a:gd name="T12" fmla="*/ 12561 w 46"/>
                  <a:gd name="T13" fmla="*/ 20013 h 119"/>
                  <a:gd name="T14" fmla="*/ 0 w 46"/>
                  <a:gd name="T15" fmla="*/ 320979 h 119"/>
                  <a:gd name="T16" fmla="*/ 12561 w 46"/>
                  <a:gd name="T17" fmla="*/ 329206 h 119"/>
                  <a:gd name="T18" fmla="*/ 102305 w 46"/>
                  <a:gd name="T19" fmla="*/ 444774 h 119"/>
                  <a:gd name="T20" fmla="*/ 102305 w 46"/>
                  <a:gd name="T21" fmla="*/ 475975 h 119"/>
                  <a:gd name="T22" fmla="*/ 114171 w 46"/>
                  <a:gd name="T23" fmla="*/ 475975 h 119"/>
                  <a:gd name="T24" fmla="*/ 281067 w 46"/>
                  <a:gd name="T25" fmla="*/ 786752 h 119"/>
                  <a:gd name="T26" fmla="*/ 294290 w 46"/>
                  <a:gd name="T27" fmla="*/ 798866 h 119"/>
                  <a:gd name="T28" fmla="*/ 313144 w 46"/>
                  <a:gd name="T29" fmla="*/ 786752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9"/>
                  <a:gd name="T47" fmla="*/ 46 w 46"/>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9">
                    <a:moveTo>
                      <a:pt x="46" y="117"/>
                    </a:moveTo>
                    <a:cubicBezTo>
                      <a:pt x="46" y="97"/>
                      <a:pt x="35" y="76"/>
                      <a:pt x="20" y="67"/>
                    </a:cubicBezTo>
                    <a:cubicBezTo>
                      <a:pt x="20" y="66"/>
                      <a:pt x="20" y="63"/>
                      <a:pt x="19" y="62"/>
                    </a:cubicBezTo>
                    <a:cubicBezTo>
                      <a:pt x="17" y="53"/>
                      <a:pt x="14" y="46"/>
                      <a:pt x="6" y="42"/>
                    </a:cubicBezTo>
                    <a:cubicBezTo>
                      <a:pt x="6" y="39"/>
                      <a:pt x="7" y="2"/>
                      <a:pt x="7" y="2"/>
                    </a:cubicBezTo>
                    <a:cubicBezTo>
                      <a:pt x="7" y="1"/>
                      <a:pt x="6" y="0"/>
                      <a:pt x="5" y="0"/>
                    </a:cubicBezTo>
                    <a:cubicBezTo>
                      <a:pt x="4" y="0"/>
                      <a:pt x="2" y="1"/>
                      <a:pt x="2" y="3"/>
                    </a:cubicBezTo>
                    <a:cubicBezTo>
                      <a:pt x="0" y="48"/>
                      <a:pt x="0" y="48"/>
                      <a:pt x="0" y="48"/>
                    </a:cubicBezTo>
                    <a:cubicBezTo>
                      <a:pt x="2" y="49"/>
                      <a:pt x="2" y="49"/>
                      <a:pt x="2" y="49"/>
                    </a:cubicBezTo>
                    <a:cubicBezTo>
                      <a:pt x="10" y="52"/>
                      <a:pt x="13" y="56"/>
                      <a:pt x="15" y="66"/>
                    </a:cubicBezTo>
                    <a:cubicBezTo>
                      <a:pt x="15" y="71"/>
                      <a:pt x="15" y="71"/>
                      <a:pt x="15" y="71"/>
                    </a:cubicBezTo>
                    <a:cubicBezTo>
                      <a:pt x="17" y="71"/>
                      <a:pt x="17" y="71"/>
                      <a:pt x="17" y="71"/>
                    </a:cubicBezTo>
                    <a:cubicBezTo>
                      <a:pt x="30" y="79"/>
                      <a:pt x="40" y="98"/>
                      <a:pt x="41" y="117"/>
                    </a:cubicBezTo>
                    <a:cubicBezTo>
                      <a:pt x="41" y="118"/>
                      <a:pt x="42" y="119"/>
                      <a:pt x="43" y="119"/>
                    </a:cubicBezTo>
                    <a:cubicBezTo>
                      <a:pt x="45" y="119"/>
                      <a:pt x="46" y="118"/>
                      <a:pt x="46" y="117"/>
                    </a:cubicBezTo>
                    <a:close/>
                  </a:path>
                </a:pathLst>
              </a:custGeom>
              <a:solidFill>
                <a:srgbClr val="BBD6A3"/>
              </a:solidFill>
              <a:ln w="9525">
                <a:noFill/>
                <a:round/>
                <a:headEnd/>
                <a:tailEnd/>
              </a:ln>
            </p:spPr>
            <p:txBody>
              <a:bodyPr/>
              <a:lstStyle/>
              <a:p>
                <a:endParaRPr lang="en-US"/>
              </a:p>
            </p:txBody>
          </p:sp>
          <p:sp>
            <p:nvSpPr>
              <p:cNvPr id="29421" name="Freeform 1592"/>
              <p:cNvSpPr>
                <a:spLocks/>
              </p:cNvSpPr>
              <p:nvPr/>
            </p:nvSpPr>
            <p:spPr bwMode="auto">
              <a:xfrm>
                <a:off x="1640" y="2191"/>
                <a:ext cx="96" cy="248"/>
              </a:xfrm>
              <a:custGeom>
                <a:avLst/>
                <a:gdLst>
                  <a:gd name="T0" fmla="*/ 313144 w 46"/>
                  <a:gd name="T1" fmla="*/ 786752 h 119"/>
                  <a:gd name="T2" fmla="*/ 138113 w 46"/>
                  <a:gd name="T3" fmla="*/ 451571 h 119"/>
                  <a:gd name="T4" fmla="*/ 129809 w 46"/>
                  <a:gd name="T5" fmla="*/ 422086 h 119"/>
                  <a:gd name="T6" fmla="*/ 42038 w 46"/>
                  <a:gd name="T7" fmla="*/ 282572 h 119"/>
                  <a:gd name="T8" fmla="*/ 49021 w 46"/>
                  <a:gd name="T9" fmla="*/ 12473 h 119"/>
                  <a:gd name="T10" fmla="*/ 33141 w 46"/>
                  <a:gd name="T11" fmla="*/ 0 h 119"/>
                  <a:gd name="T12" fmla="*/ 12561 w 46"/>
                  <a:gd name="T13" fmla="*/ 20013 h 119"/>
                  <a:gd name="T14" fmla="*/ 0 w 46"/>
                  <a:gd name="T15" fmla="*/ 320979 h 119"/>
                  <a:gd name="T16" fmla="*/ 12561 w 46"/>
                  <a:gd name="T17" fmla="*/ 320979 h 119"/>
                  <a:gd name="T18" fmla="*/ 102305 w 46"/>
                  <a:gd name="T19" fmla="*/ 444774 h 119"/>
                  <a:gd name="T20" fmla="*/ 102305 w 46"/>
                  <a:gd name="T21" fmla="*/ 475975 h 119"/>
                  <a:gd name="T22" fmla="*/ 114171 w 46"/>
                  <a:gd name="T23" fmla="*/ 475975 h 119"/>
                  <a:gd name="T24" fmla="*/ 281067 w 46"/>
                  <a:gd name="T25" fmla="*/ 786752 h 119"/>
                  <a:gd name="T26" fmla="*/ 294290 w 46"/>
                  <a:gd name="T27" fmla="*/ 798866 h 119"/>
                  <a:gd name="T28" fmla="*/ 313144 w 46"/>
                  <a:gd name="T29" fmla="*/ 786752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9"/>
                  <a:gd name="T47" fmla="*/ 46 w 46"/>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9">
                    <a:moveTo>
                      <a:pt x="46" y="117"/>
                    </a:moveTo>
                    <a:cubicBezTo>
                      <a:pt x="46" y="97"/>
                      <a:pt x="35" y="76"/>
                      <a:pt x="20" y="67"/>
                    </a:cubicBezTo>
                    <a:cubicBezTo>
                      <a:pt x="20" y="66"/>
                      <a:pt x="20" y="63"/>
                      <a:pt x="19" y="63"/>
                    </a:cubicBezTo>
                    <a:cubicBezTo>
                      <a:pt x="17" y="53"/>
                      <a:pt x="14" y="46"/>
                      <a:pt x="6" y="42"/>
                    </a:cubicBezTo>
                    <a:cubicBezTo>
                      <a:pt x="6" y="40"/>
                      <a:pt x="7" y="2"/>
                      <a:pt x="7" y="2"/>
                    </a:cubicBezTo>
                    <a:cubicBezTo>
                      <a:pt x="7" y="1"/>
                      <a:pt x="6" y="0"/>
                      <a:pt x="5" y="0"/>
                    </a:cubicBezTo>
                    <a:cubicBezTo>
                      <a:pt x="4" y="0"/>
                      <a:pt x="2" y="1"/>
                      <a:pt x="2" y="3"/>
                    </a:cubicBezTo>
                    <a:cubicBezTo>
                      <a:pt x="0" y="48"/>
                      <a:pt x="0" y="48"/>
                      <a:pt x="0" y="48"/>
                    </a:cubicBezTo>
                    <a:cubicBezTo>
                      <a:pt x="2" y="48"/>
                      <a:pt x="2" y="48"/>
                      <a:pt x="2" y="48"/>
                    </a:cubicBezTo>
                    <a:cubicBezTo>
                      <a:pt x="10" y="52"/>
                      <a:pt x="13" y="56"/>
                      <a:pt x="15" y="66"/>
                    </a:cubicBezTo>
                    <a:cubicBezTo>
                      <a:pt x="15" y="71"/>
                      <a:pt x="15" y="71"/>
                      <a:pt x="15" y="71"/>
                    </a:cubicBezTo>
                    <a:cubicBezTo>
                      <a:pt x="17" y="71"/>
                      <a:pt x="17" y="71"/>
                      <a:pt x="17" y="71"/>
                    </a:cubicBezTo>
                    <a:cubicBezTo>
                      <a:pt x="30" y="79"/>
                      <a:pt x="40" y="98"/>
                      <a:pt x="41" y="117"/>
                    </a:cubicBezTo>
                    <a:cubicBezTo>
                      <a:pt x="41" y="118"/>
                      <a:pt x="42" y="119"/>
                      <a:pt x="43" y="119"/>
                    </a:cubicBezTo>
                    <a:cubicBezTo>
                      <a:pt x="45" y="119"/>
                      <a:pt x="46" y="118"/>
                      <a:pt x="46" y="117"/>
                    </a:cubicBezTo>
                    <a:close/>
                  </a:path>
                </a:pathLst>
              </a:custGeom>
              <a:solidFill>
                <a:srgbClr val="BCD7A4"/>
              </a:solidFill>
              <a:ln w="9525">
                <a:noFill/>
                <a:round/>
                <a:headEnd/>
                <a:tailEnd/>
              </a:ln>
            </p:spPr>
            <p:txBody>
              <a:bodyPr/>
              <a:lstStyle/>
              <a:p>
                <a:endParaRPr lang="en-US"/>
              </a:p>
            </p:txBody>
          </p:sp>
          <p:sp>
            <p:nvSpPr>
              <p:cNvPr id="29422" name="Freeform 1593"/>
              <p:cNvSpPr>
                <a:spLocks/>
              </p:cNvSpPr>
              <p:nvPr/>
            </p:nvSpPr>
            <p:spPr bwMode="auto">
              <a:xfrm>
                <a:off x="1642" y="2191"/>
                <a:ext cx="94" cy="248"/>
              </a:xfrm>
              <a:custGeom>
                <a:avLst/>
                <a:gdLst>
                  <a:gd name="T0" fmla="*/ 309632 w 45"/>
                  <a:gd name="T1" fmla="*/ 786752 h 119"/>
                  <a:gd name="T2" fmla="*/ 132768 w 45"/>
                  <a:gd name="T3" fmla="*/ 451571 h 119"/>
                  <a:gd name="T4" fmla="*/ 125127 w 45"/>
                  <a:gd name="T5" fmla="*/ 422086 h 119"/>
                  <a:gd name="T6" fmla="*/ 33324 w 45"/>
                  <a:gd name="T7" fmla="*/ 282572 h 119"/>
                  <a:gd name="T8" fmla="*/ 42365 w 45"/>
                  <a:gd name="T9" fmla="*/ 12473 h 119"/>
                  <a:gd name="T10" fmla="*/ 27245 w 45"/>
                  <a:gd name="T11" fmla="*/ 0 h 119"/>
                  <a:gd name="T12" fmla="*/ 6244 w 45"/>
                  <a:gd name="T13" fmla="*/ 20013 h 119"/>
                  <a:gd name="T14" fmla="*/ 0 w 45"/>
                  <a:gd name="T15" fmla="*/ 320979 h 119"/>
                  <a:gd name="T16" fmla="*/ 6244 w 45"/>
                  <a:gd name="T17" fmla="*/ 320979 h 119"/>
                  <a:gd name="T18" fmla="*/ 96135 w 45"/>
                  <a:gd name="T19" fmla="*/ 444774 h 119"/>
                  <a:gd name="T20" fmla="*/ 102934 w 45"/>
                  <a:gd name="T21" fmla="*/ 475975 h 119"/>
                  <a:gd name="T22" fmla="*/ 109178 w 45"/>
                  <a:gd name="T23" fmla="*/ 475975 h 119"/>
                  <a:gd name="T24" fmla="*/ 277338 w 45"/>
                  <a:gd name="T25" fmla="*/ 786752 h 119"/>
                  <a:gd name="T26" fmla="*/ 290698 w 45"/>
                  <a:gd name="T27" fmla="*/ 798866 h 119"/>
                  <a:gd name="T28" fmla="*/ 309632 w 45"/>
                  <a:gd name="T29" fmla="*/ 786752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9" y="63"/>
                      <a:pt x="18" y="63"/>
                    </a:cubicBezTo>
                    <a:cubicBezTo>
                      <a:pt x="16" y="53"/>
                      <a:pt x="13" y="46"/>
                      <a:pt x="5" y="42"/>
                    </a:cubicBezTo>
                    <a:cubicBezTo>
                      <a:pt x="5" y="40"/>
                      <a:pt x="6" y="2"/>
                      <a:pt x="6" y="2"/>
                    </a:cubicBezTo>
                    <a:cubicBezTo>
                      <a:pt x="6" y="1"/>
                      <a:pt x="5" y="0"/>
                      <a:pt x="4" y="0"/>
                    </a:cubicBezTo>
                    <a:cubicBezTo>
                      <a:pt x="3" y="0"/>
                      <a:pt x="1" y="1"/>
                      <a:pt x="1" y="3"/>
                    </a:cubicBezTo>
                    <a:cubicBezTo>
                      <a:pt x="0" y="48"/>
                      <a:pt x="0" y="48"/>
                      <a:pt x="0" y="48"/>
                    </a:cubicBezTo>
                    <a:cubicBezTo>
                      <a:pt x="1" y="48"/>
                      <a:pt x="1" y="48"/>
                      <a:pt x="1" y="48"/>
                    </a:cubicBezTo>
                    <a:cubicBezTo>
                      <a:pt x="9" y="52"/>
                      <a:pt x="12" y="56"/>
                      <a:pt x="14" y="66"/>
                    </a:cubicBezTo>
                    <a:cubicBezTo>
                      <a:pt x="15" y="71"/>
                      <a:pt x="15" y="71"/>
                      <a:pt x="15" y="71"/>
                    </a:cubicBezTo>
                    <a:cubicBezTo>
                      <a:pt x="16" y="71"/>
                      <a:pt x="16" y="71"/>
                      <a:pt x="16" y="71"/>
                    </a:cubicBezTo>
                    <a:cubicBezTo>
                      <a:pt x="29" y="79"/>
                      <a:pt x="40" y="98"/>
                      <a:pt x="40" y="117"/>
                    </a:cubicBezTo>
                    <a:cubicBezTo>
                      <a:pt x="40" y="118"/>
                      <a:pt x="41" y="119"/>
                      <a:pt x="42" y="119"/>
                    </a:cubicBezTo>
                    <a:cubicBezTo>
                      <a:pt x="44" y="119"/>
                      <a:pt x="45" y="118"/>
                      <a:pt x="45" y="117"/>
                    </a:cubicBezTo>
                    <a:close/>
                  </a:path>
                </a:pathLst>
              </a:custGeom>
              <a:solidFill>
                <a:srgbClr val="BDD8A5"/>
              </a:solidFill>
              <a:ln w="9525">
                <a:noFill/>
                <a:round/>
                <a:headEnd/>
                <a:tailEnd/>
              </a:ln>
            </p:spPr>
            <p:txBody>
              <a:bodyPr/>
              <a:lstStyle/>
              <a:p>
                <a:endParaRPr lang="en-US"/>
              </a:p>
            </p:txBody>
          </p:sp>
          <p:sp>
            <p:nvSpPr>
              <p:cNvPr id="29423" name="Freeform 1594"/>
              <p:cNvSpPr>
                <a:spLocks/>
              </p:cNvSpPr>
              <p:nvPr/>
            </p:nvSpPr>
            <p:spPr bwMode="auto">
              <a:xfrm>
                <a:off x="1642" y="2191"/>
                <a:ext cx="94" cy="248"/>
              </a:xfrm>
              <a:custGeom>
                <a:avLst/>
                <a:gdLst>
                  <a:gd name="T0" fmla="*/ 309632 w 45"/>
                  <a:gd name="T1" fmla="*/ 786752 h 119"/>
                  <a:gd name="T2" fmla="*/ 132768 w 45"/>
                  <a:gd name="T3" fmla="*/ 451571 h 119"/>
                  <a:gd name="T4" fmla="*/ 125127 w 45"/>
                  <a:gd name="T5" fmla="*/ 422086 h 119"/>
                  <a:gd name="T6" fmla="*/ 33324 w 45"/>
                  <a:gd name="T7" fmla="*/ 282572 h 119"/>
                  <a:gd name="T8" fmla="*/ 42365 w 45"/>
                  <a:gd name="T9" fmla="*/ 12473 h 119"/>
                  <a:gd name="T10" fmla="*/ 27245 w 45"/>
                  <a:gd name="T11" fmla="*/ 0 h 119"/>
                  <a:gd name="T12" fmla="*/ 6244 w 45"/>
                  <a:gd name="T13" fmla="*/ 20013 h 119"/>
                  <a:gd name="T14" fmla="*/ 0 w 45"/>
                  <a:gd name="T15" fmla="*/ 320979 h 119"/>
                  <a:gd name="T16" fmla="*/ 6244 w 45"/>
                  <a:gd name="T17" fmla="*/ 320979 h 119"/>
                  <a:gd name="T18" fmla="*/ 96135 w 45"/>
                  <a:gd name="T19" fmla="*/ 444774 h 119"/>
                  <a:gd name="T20" fmla="*/ 102934 w 45"/>
                  <a:gd name="T21" fmla="*/ 475975 h 119"/>
                  <a:gd name="T22" fmla="*/ 109178 w 45"/>
                  <a:gd name="T23" fmla="*/ 475975 h 119"/>
                  <a:gd name="T24" fmla="*/ 277338 w 45"/>
                  <a:gd name="T25" fmla="*/ 786752 h 119"/>
                  <a:gd name="T26" fmla="*/ 290698 w 45"/>
                  <a:gd name="T27" fmla="*/ 798866 h 119"/>
                  <a:gd name="T28" fmla="*/ 309632 w 45"/>
                  <a:gd name="T29" fmla="*/ 786752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9" y="63"/>
                      <a:pt x="18" y="63"/>
                    </a:cubicBezTo>
                    <a:cubicBezTo>
                      <a:pt x="16" y="53"/>
                      <a:pt x="13" y="46"/>
                      <a:pt x="5" y="42"/>
                    </a:cubicBezTo>
                    <a:cubicBezTo>
                      <a:pt x="5" y="40"/>
                      <a:pt x="6" y="2"/>
                      <a:pt x="6" y="2"/>
                    </a:cubicBezTo>
                    <a:cubicBezTo>
                      <a:pt x="6" y="1"/>
                      <a:pt x="5" y="0"/>
                      <a:pt x="4" y="0"/>
                    </a:cubicBezTo>
                    <a:cubicBezTo>
                      <a:pt x="3" y="0"/>
                      <a:pt x="1" y="1"/>
                      <a:pt x="1" y="3"/>
                    </a:cubicBezTo>
                    <a:cubicBezTo>
                      <a:pt x="0" y="48"/>
                      <a:pt x="0" y="48"/>
                      <a:pt x="0" y="48"/>
                    </a:cubicBezTo>
                    <a:cubicBezTo>
                      <a:pt x="1" y="48"/>
                      <a:pt x="1" y="48"/>
                      <a:pt x="1" y="48"/>
                    </a:cubicBezTo>
                    <a:cubicBezTo>
                      <a:pt x="9" y="52"/>
                      <a:pt x="12" y="56"/>
                      <a:pt x="14" y="66"/>
                    </a:cubicBezTo>
                    <a:cubicBezTo>
                      <a:pt x="15" y="71"/>
                      <a:pt x="15" y="71"/>
                      <a:pt x="15" y="71"/>
                    </a:cubicBezTo>
                    <a:cubicBezTo>
                      <a:pt x="16" y="71"/>
                      <a:pt x="16" y="71"/>
                      <a:pt x="16" y="71"/>
                    </a:cubicBezTo>
                    <a:cubicBezTo>
                      <a:pt x="29" y="79"/>
                      <a:pt x="40" y="98"/>
                      <a:pt x="40" y="117"/>
                    </a:cubicBezTo>
                    <a:cubicBezTo>
                      <a:pt x="40" y="118"/>
                      <a:pt x="41" y="119"/>
                      <a:pt x="42" y="119"/>
                    </a:cubicBezTo>
                    <a:cubicBezTo>
                      <a:pt x="44" y="119"/>
                      <a:pt x="45" y="118"/>
                      <a:pt x="45" y="117"/>
                    </a:cubicBezTo>
                    <a:close/>
                  </a:path>
                </a:pathLst>
              </a:custGeom>
              <a:solidFill>
                <a:srgbClr val="BED8A6"/>
              </a:solidFill>
              <a:ln w="9525">
                <a:noFill/>
                <a:round/>
                <a:headEnd/>
                <a:tailEnd/>
              </a:ln>
            </p:spPr>
            <p:txBody>
              <a:bodyPr/>
              <a:lstStyle/>
              <a:p>
                <a:endParaRPr lang="en-US"/>
              </a:p>
            </p:txBody>
          </p:sp>
          <p:sp>
            <p:nvSpPr>
              <p:cNvPr id="29424" name="Freeform 1595"/>
              <p:cNvSpPr>
                <a:spLocks/>
              </p:cNvSpPr>
              <p:nvPr/>
            </p:nvSpPr>
            <p:spPr bwMode="auto">
              <a:xfrm>
                <a:off x="1642" y="2191"/>
                <a:ext cx="94" cy="248"/>
              </a:xfrm>
              <a:custGeom>
                <a:avLst/>
                <a:gdLst>
                  <a:gd name="T0" fmla="*/ 309632 w 45"/>
                  <a:gd name="T1" fmla="*/ 786752 h 119"/>
                  <a:gd name="T2" fmla="*/ 132768 w 45"/>
                  <a:gd name="T3" fmla="*/ 451571 h 119"/>
                  <a:gd name="T4" fmla="*/ 125127 w 45"/>
                  <a:gd name="T5" fmla="*/ 422086 h 119"/>
                  <a:gd name="T6" fmla="*/ 33324 w 45"/>
                  <a:gd name="T7" fmla="*/ 282572 h 119"/>
                  <a:gd name="T8" fmla="*/ 42365 w 45"/>
                  <a:gd name="T9" fmla="*/ 12473 h 119"/>
                  <a:gd name="T10" fmla="*/ 27245 w 45"/>
                  <a:gd name="T11" fmla="*/ 0 h 119"/>
                  <a:gd name="T12" fmla="*/ 6244 w 45"/>
                  <a:gd name="T13" fmla="*/ 20013 h 119"/>
                  <a:gd name="T14" fmla="*/ 0 w 45"/>
                  <a:gd name="T15" fmla="*/ 320979 h 119"/>
                  <a:gd name="T16" fmla="*/ 6244 w 45"/>
                  <a:gd name="T17" fmla="*/ 320979 h 119"/>
                  <a:gd name="T18" fmla="*/ 96135 w 45"/>
                  <a:gd name="T19" fmla="*/ 444774 h 119"/>
                  <a:gd name="T20" fmla="*/ 102934 w 45"/>
                  <a:gd name="T21" fmla="*/ 470020 h 119"/>
                  <a:gd name="T22" fmla="*/ 109178 w 45"/>
                  <a:gd name="T23" fmla="*/ 475975 h 119"/>
                  <a:gd name="T24" fmla="*/ 277338 w 45"/>
                  <a:gd name="T25" fmla="*/ 786752 h 119"/>
                  <a:gd name="T26" fmla="*/ 290698 w 45"/>
                  <a:gd name="T27" fmla="*/ 798866 h 119"/>
                  <a:gd name="T28" fmla="*/ 309632 w 45"/>
                  <a:gd name="T29" fmla="*/ 786752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9" y="63"/>
                      <a:pt x="18" y="63"/>
                    </a:cubicBezTo>
                    <a:cubicBezTo>
                      <a:pt x="16" y="53"/>
                      <a:pt x="13" y="47"/>
                      <a:pt x="5" y="42"/>
                    </a:cubicBezTo>
                    <a:cubicBezTo>
                      <a:pt x="5" y="40"/>
                      <a:pt x="6" y="2"/>
                      <a:pt x="6" y="2"/>
                    </a:cubicBezTo>
                    <a:cubicBezTo>
                      <a:pt x="6" y="1"/>
                      <a:pt x="5" y="0"/>
                      <a:pt x="4" y="0"/>
                    </a:cubicBezTo>
                    <a:cubicBezTo>
                      <a:pt x="3" y="0"/>
                      <a:pt x="1" y="1"/>
                      <a:pt x="1"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29" y="79"/>
                      <a:pt x="40" y="98"/>
                      <a:pt x="40" y="117"/>
                    </a:cubicBezTo>
                    <a:cubicBezTo>
                      <a:pt x="40" y="118"/>
                      <a:pt x="41" y="119"/>
                      <a:pt x="42" y="119"/>
                    </a:cubicBezTo>
                    <a:cubicBezTo>
                      <a:pt x="44" y="119"/>
                      <a:pt x="45" y="118"/>
                      <a:pt x="45" y="117"/>
                    </a:cubicBezTo>
                    <a:close/>
                  </a:path>
                </a:pathLst>
              </a:custGeom>
              <a:solidFill>
                <a:srgbClr val="BFD9A7"/>
              </a:solidFill>
              <a:ln w="9525">
                <a:noFill/>
                <a:round/>
                <a:headEnd/>
                <a:tailEnd/>
              </a:ln>
            </p:spPr>
            <p:txBody>
              <a:bodyPr/>
              <a:lstStyle/>
              <a:p>
                <a:endParaRPr lang="en-US"/>
              </a:p>
            </p:txBody>
          </p:sp>
          <p:sp>
            <p:nvSpPr>
              <p:cNvPr id="29425" name="Freeform 1596"/>
              <p:cNvSpPr>
                <a:spLocks/>
              </p:cNvSpPr>
              <p:nvPr/>
            </p:nvSpPr>
            <p:spPr bwMode="auto">
              <a:xfrm>
                <a:off x="1642" y="2191"/>
                <a:ext cx="94" cy="248"/>
              </a:xfrm>
              <a:custGeom>
                <a:avLst/>
                <a:gdLst>
                  <a:gd name="T0" fmla="*/ 309632 w 45"/>
                  <a:gd name="T1" fmla="*/ 786752 h 119"/>
                  <a:gd name="T2" fmla="*/ 132768 w 45"/>
                  <a:gd name="T3" fmla="*/ 451571 h 119"/>
                  <a:gd name="T4" fmla="*/ 125127 w 45"/>
                  <a:gd name="T5" fmla="*/ 422086 h 119"/>
                  <a:gd name="T6" fmla="*/ 33324 w 45"/>
                  <a:gd name="T7" fmla="*/ 290756 h 119"/>
                  <a:gd name="T8" fmla="*/ 42365 w 45"/>
                  <a:gd name="T9" fmla="*/ 12473 h 119"/>
                  <a:gd name="T10" fmla="*/ 27245 w 45"/>
                  <a:gd name="T11" fmla="*/ 0 h 119"/>
                  <a:gd name="T12" fmla="*/ 6244 w 45"/>
                  <a:gd name="T13" fmla="*/ 20013 h 119"/>
                  <a:gd name="T14" fmla="*/ 0 w 45"/>
                  <a:gd name="T15" fmla="*/ 320979 h 119"/>
                  <a:gd name="T16" fmla="*/ 6244 w 45"/>
                  <a:gd name="T17" fmla="*/ 320979 h 119"/>
                  <a:gd name="T18" fmla="*/ 96135 w 45"/>
                  <a:gd name="T19" fmla="*/ 444774 h 119"/>
                  <a:gd name="T20" fmla="*/ 102934 w 45"/>
                  <a:gd name="T21" fmla="*/ 470020 h 119"/>
                  <a:gd name="T22" fmla="*/ 109178 w 45"/>
                  <a:gd name="T23" fmla="*/ 475975 h 119"/>
                  <a:gd name="T24" fmla="*/ 277338 w 45"/>
                  <a:gd name="T25" fmla="*/ 786752 h 119"/>
                  <a:gd name="T26" fmla="*/ 290698 w 45"/>
                  <a:gd name="T27" fmla="*/ 798866 h 119"/>
                  <a:gd name="T28" fmla="*/ 309632 w 45"/>
                  <a:gd name="T29" fmla="*/ 786752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9" y="64"/>
                      <a:pt x="18" y="63"/>
                    </a:cubicBezTo>
                    <a:cubicBezTo>
                      <a:pt x="16" y="53"/>
                      <a:pt x="13" y="47"/>
                      <a:pt x="5" y="43"/>
                    </a:cubicBezTo>
                    <a:cubicBezTo>
                      <a:pt x="5" y="40"/>
                      <a:pt x="6" y="2"/>
                      <a:pt x="6" y="2"/>
                    </a:cubicBezTo>
                    <a:cubicBezTo>
                      <a:pt x="6" y="1"/>
                      <a:pt x="5" y="0"/>
                      <a:pt x="4" y="0"/>
                    </a:cubicBezTo>
                    <a:cubicBezTo>
                      <a:pt x="3" y="0"/>
                      <a:pt x="1" y="1"/>
                      <a:pt x="1"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29" y="79"/>
                      <a:pt x="40" y="98"/>
                      <a:pt x="40" y="117"/>
                    </a:cubicBezTo>
                    <a:cubicBezTo>
                      <a:pt x="40" y="118"/>
                      <a:pt x="41" y="119"/>
                      <a:pt x="42" y="119"/>
                    </a:cubicBezTo>
                    <a:cubicBezTo>
                      <a:pt x="44" y="119"/>
                      <a:pt x="45" y="118"/>
                      <a:pt x="45" y="117"/>
                    </a:cubicBezTo>
                    <a:close/>
                  </a:path>
                </a:pathLst>
              </a:custGeom>
              <a:solidFill>
                <a:srgbClr val="BFD9A8"/>
              </a:solidFill>
              <a:ln w="9525">
                <a:noFill/>
                <a:round/>
                <a:headEnd/>
                <a:tailEnd/>
              </a:ln>
            </p:spPr>
            <p:txBody>
              <a:bodyPr/>
              <a:lstStyle/>
              <a:p>
                <a:endParaRPr lang="en-US"/>
              </a:p>
            </p:txBody>
          </p:sp>
          <p:sp>
            <p:nvSpPr>
              <p:cNvPr id="29426" name="Freeform 1597"/>
              <p:cNvSpPr>
                <a:spLocks/>
              </p:cNvSpPr>
              <p:nvPr/>
            </p:nvSpPr>
            <p:spPr bwMode="auto">
              <a:xfrm>
                <a:off x="1642" y="2191"/>
                <a:ext cx="94" cy="248"/>
              </a:xfrm>
              <a:custGeom>
                <a:avLst/>
                <a:gdLst>
                  <a:gd name="T0" fmla="*/ 309632 w 45"/>
                  <a:gd name="T1" fmla="*/ 786752 h 119"/>
                  <a:gd name="T2" fmla="*/ 132768 w 45"/>
                  <a:gd name="T3" fmla="*/ 451571 h 119"/>
                  <a:gd name="T4" fmla="*/ 125127 w 45"/>
                  <a:gd name="T5" fmla="*/ 422086 h 119"/>
                  <a:gd name="T6" fmla="*/ 33324 w 45"/>
                  <a:gd name="T7" fmla="*/ 290756 h 119"/>
                  <a:gd name="T8" fmla="*/ 42365 w 45"/>
                  <a:gd name="T9" fmla="*/ 12473 h 119"/>
                  <a:gd name="T10" fmla="*/ 27245 w 45"/>
                  <a:gd name="T11" fmla="*/ 0 h 119"/>
                  <a:gd name="T12" fmla="*/ 6244 w 45"/>
                  <a:gd name="T13" fmla="*/ 20013 h 119"/>
                  <a:gd name="T14" fmla="*/ 0 w 45"/>
                  <a:gd name="T15" fmla="*/ 320979 h 119"/>
                  <a:gd name="T16" fmla="*/ 6244 w 45"/>
                  <a:gd name="T17" fmla="*/ 320979 h 119"/>
                  <a:gd name="T18" fmla="*/ 96135 w 45"/>
                  <a:gd name="T19" fmla="*/ 444774 h 119"/>
                  <a:gd name="T20" fmla="*/ 102934 w 45"/>
                  <a:gd name="T21" fmla="*/ 470020 h 119"/>
                  <a:gd name="T22" fmla="*/ 109178 w 45"/>
                  <a:gd name="T23" fmla="*/ 475975 h 119"/>
                  <a:gd name="T24" fmla="*/ 277338 w 45"/>
                  <a:gd name="T25" fmla="*/ 786752 h 119"/>
                  <a:gd name="T26" fmla="*/ 290698 w 45"/>
                  <a:gd name="T27" fmla="*/ 798866 h 119"/>
                  <a:gd name="T28" fmla="*/ 309632 w 45"/>
                  <a:gd name="T29" fmla="*/ 786752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9" y="64"/>
                      <a:pt x="18" y="63"/>
                    </a:cubicBezTo>
                    <a:cubicBezTo>
                      <a:pt x="17" y="53"/>
                      <a:pt x="13" y="47"/>
                      <a:pt x="5" y="43"/>
                    </a:cubicBezTo>
                    <a:cubicBezTo>
                      <a:pt x="5" y="41"/>
                      <a:pt x="6" y="2"/>
                      <a:pt x="6" y="2"/>
                    </a:cubicBezTo>
                    <a:cubicBezTo>
                      <a:pt x="6" y="1"/>
                      <a:pt x="5" y="0"/>
                      <a:pt x="4" y="0"/>
                    </a:cubicBezTo>
                    <a:cubicBezTo>
                      <a:pt x="3" y="0"/>
                      <a:pt x="1" y="1"/>
                      <a:pt x="1"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29" y="79"/>
                      <a:pt x="40" y="98"/>
                      <a:pt x="40" y="117"/>
                    </a:cubicBezTo>
                    <a:cubicBezTo>
                      <a:pt x="40" y="118"/>
                      <a:pt x="41" y="119"/>
                      <a:pt x="42" y="119"/>
                    </a:cubicBezTo>
                    <a:cubicBezTo>
                      <a:pt x="44" y="119"/>
                      <a:pt x="45" y="118"/>
                      <a:pt x="45" y="117"/>
                    </a:cubicBezTo>
                    <a:close/>
                  </a:path>
                </a:pathLst>
              </a:custGeom>
              <a:solidFill>
                <a:srgbClr val="C0D9A9"/>
              </a:solidFill>
              <a:ln w="9525">
                <a:noFill/>
                <a:round/>
                <a:headEnd/>
                <a:tailEnd/>
              </a:ln>
            </p:spPr>
            <p:txBody>
              <a:bodyPr/>
              <a:lstStyle/>
              <a:p>
                <a:endParaRPr lang="en-US"/>
              </a:p>
            </p:txBody>
          </p:sp>
          <p:sp>
            <p:nvSpPr>
              <p:cNvPr id="29427" name="Freeform 1598"/>
              <p:cNvSpPr>
                <a:spLocks/>
              </p:cNvSpPr>
              <p:nvPr/>
            </p:nvSpPr>
            <p:spPr bwMode="auto">
              <a:xfrm>
                <a:off x="1642" y="2191"/>
                <a:ext cx="94" cy="248"/>
              </a:xfrm>
              <a:custGeom>
                <a:avLst/>
                <a:gdLst>
                  <a:gd name="T0" fmla="*/ 309632 w 45"/>
                  <a:gd name="T1" fmla="*/ 786752 h 119"/>
                  <a:gd name="T2" fmla="*/ 132768 w 45"/>
                  <a:gd name="T3" fmla="*/ 451571 h 119"/>
                  <a:gd name="T4" fmla="*/ 125127 w 45"/>
                  <a:gd name="T5" fmla="*/ 422086 h 119"/>
                  <a:gd name="T6" fmla="*/ 33324 w 45"/>
                  <a:gd name="T7" fmla="*/ 290756 h 119"/>
                  <a:gd name="T8" fmla="*/ 42365 w 45"/>
                  <a:gd name="T9" fmla="*/ 12473 h 119"/>
                  <a:gd name="T10" fmla="*/ 27245 w 45"/>
                  <a:gd name="T11" fmla="*/ 0 h 119"/>
                  <a:gd name="T12" fmla="*/ 6244 w 45"/>
                  <a:gd name="T13" fmla="*/ 20013 h 119"/>
                  <a:gd name="T14" fmla="*/ 0 w 45"/>
                  <a:gd name="T15" fmla="*/ 320979 h 119"/>
                  <a:gd name="T16" fmla="*/ 6244 w 45"/>
                  <a:gd name="T17" fmla="*/ 320979 h 119"/>
                  <a:gd name="T18" fmla="*/ 96135 w 45"/>
                  <a:gd name="T19" fmla="*/ 444774 h 119"/>
                  <a:gd name="T20" fmla="*/ 102934 w 45"/>
                  <a:gd name="T21" fmla="*/ 470020 h 119"/>
                  <a:gd name="T22" fmla="*/ 109178 w 45"/>
                  <a:gd name="T23" fmla="*/ 475975 h 119"/>
                  <a:gd name="T24" fmla="*/ 277338 w 45"/>
                  <a:gd name="T25" fmla="*/ 786752 h 119"/>
                  <a:gd name="T26" fmla="*/ 290698 w 45"/>
                  <a:gd name="T27" fmla="*/ 798866 h 119"/>
                  <a:gd name="T28" fmla="*/ 309632 w 45"/>
                  <a:gd name="T29" fmla="*/ 786752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9" y="64"/>
                      <a:pt x="18" y="63"/>
                    </a:cubicBezTo>
                    <a:cubicBezTo>
                      <a:pt x="17" y="54"/>
                      <a:pt x="13" y="47"/>
                      <a:pt x="5" y="43"/>
                    </a:cubicBezTo>
                    <a:cubicBezTo>
                      <a:pt x="5" y="41"/>
                      <a:pt x="6" y="2"/>
                      <a:pt x="6" y="2"/>
                    </a:cubicBezTo>
                    <a:cubicBezTo>
                      <a:pt x="6" y="1"/>
                      <a:pt x="5" y="0"/>
                      <a:pt x="4" y="0"/>
                    </a:cubicBezTo>
                    <a:cubicBezTo>
                      <a:pt x="3" y="0"/>
                      <a:pt x="1" y="1"/>
                      <a:pt x="1"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29" y="78"/>
                      <a:pt x="40" y="98"/>
                      <a:pt x="40" y="117"/>
                    </a:cubicBezTo>
                    <a:cubicBezTo>
                      <a:pt x="40" y="118"/>
                      <a:pt x="41" y="119"/>
                      <a:pt x="42" y="119"/>
                    </a:cubicBezTo>
                    <a:cubicBezTo>
                      <a:pt x="44" y="119"/>
                      <a:pt x="45" y="118"/>
                      <a:pt x="45" y="117"/>
                    </a:cubicBezTo>
                    <a:close/>
                  </a:path>
                </a:pathLst>
              </a:custGeom>
              <a:solidFill>
                <a:srgbClr val="C1DAAA"/>
              </a:solidFill>
              <a:ln w="9525">
                <a:noFill/>
                <a:round/>
                <a:headEnd/>
                <a:tailEnd/>
              </a:ln>
            </p:spPr>
            <p:txBody>
              <a:bodyPr/>
              <a:lstStyle/>
              <a:p>
                <a:endParaRPr lang="en-US"/>
              </a:p>
            </p:txBody>
          </p:sp>
          <p:sp>
            <p:nvSpPr>
              <p:cNvPr id="29428" name="Freeform 1599"/>
              <p:cNvSpPr>
                <a:spLocks/>
              </p:cNvSpPr>
              <p:nvPr/>
            </p:nvSpPr>
            <p:spPr bwMode="auto">
              <a:xfrm>
                <a:off x="1642" y="2191"/>
                <a:ext cx="94" cy="248"/>
              </a:xfrm>
              <a:custGeom>
                <a:avLst/>
                <a:gdLst>
                  <a:gd name="T0" fmla="*/ 309632 w 45"/>
                  <a:gd name="T1" fmla="*/ 786752 h 119"/>
                  <a:gd name="T2" fmla="*/ 132768 w 45"/>
                  <a:gd name="T3" fmla="*/ 451571 h 119"/>
                  <a:gd name="T4" fmla="*/ 125127 w 45"/>
                  <a:gd name="T5" fmla="*/ 427748 h 119"/>
                  <a:gd name="T6" fmla="*/ 33324 w 45"/>
                  <a:gd name="T7" fmla="*/ 290756 h 119"/>
                  <a:gd name="T8" fmla="*/ 42365 w 45"/>
                  <a:gd name="T9" fmla="*/ 12473 h 119"/>
                  <a:gd name="T10" fmla="*/ 27245 w 45"/>
                  <a:gd name="T11" fmla="*/ 0 h 119"/>
                  <a:gd name="T12" fmla="*/ 6244 w 45"/>
                  <a:gd name="T13" fmla="*/ 20013 h 119"/>
                  <a:gd name="T14" fmla="*/ 0 w 45"/>
                  <a:gd name="T15" fmla="*/ 320979 h 119"/>
                  <a:gd name="T16" fmla="*/ 6244 w 45"/>
                  <a:gd name="T17" fmla="*/ 320979 h 119"/>
                  <a:gd name="T18" fmla="*/ 96135 w 45"/>
                  <a:gd name="T19" fmla="*/ 444774 h 119"/>
                  <a:gd name="T20" fmla="*/ 102934 w 45"/>
                  <a:gd name="T21" fmla="*/ 470020 h 119"/>
                  <a:gd name="T22" fmla="*/ 109178 w 45"/>
                  <a:gd name="T23" fmla="*/ 475975 h 119"/>
                  <a:gd name="T24" fmla="*/ 277338 w 45"/>
                  <a:gd name="T25" fmla="*/ 786752 h 119"/>
                  <a:gd name="T26" fmla="*/ 290698 w 45"/>
                  <a:gd name="T27" fmla="*/ 798866 h 119"/>
                  <a:gd name="T28" fmla="*/ 309632 w 45"/>
                  <a:gd name="T29" fmla="*/ 786752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9" y="64"/>
                      <a:pt x="18" y="64"/>
                    </a:cubicBezTo>
                    <a:cubicBezTo>
                      <a:pt x="17" y="54"/>
                      <a:pt x="13" y="47"/>
                      <a:pt x="5" y="43"/>
                    </a:cubicBezTo>
                    <a:cubicBezTo>
                      <a:pt x="5" y="41"/>
                      <a:pt x="6" y="2"/>
                      <a:pt x="6" y="2"/>
                    </a:cubicBezTo>
                    <a:cubicBezTo>
                      <a:pt x="6" y="1"/>
                      <a:pt x="5" y="0"/>
                      <a:pt x="4" y="0"/>
                    </a:cubicBezTo>
                    <a:cubicBezTo>
                      <a:pt x="4" y="0"/>
                      <a:pt x="1" y="1"/>
                      <a:pt x="1"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29" y="78"/>
                      <a:pt x="40" y="98"/>
                      <a:pt x="40" y="117"/>
                    </a:cubicBezTo>
                    <a:cubicBezTo>
                      <a:pt x="40" y="118"/>
                      <a:pt x="41" y="119"/>
                      <a:pt x="42" y="119"/>
                    </a:cubicBezTo>
                    <a:cubicBezTo>
                      <a:pt x="44" y="119"/>
                      <a:pt x="45" y="118"/>
                      <a:pt x="45" y="117"/>
                    </a:cubicBezTo>
                    <a:close/>
                  </a:path>
                </a:pathLst>
              </a:custGeom>
              <a:solidFill>
                <a:srgbClr val="C2DBAB"/>
              </a:solidFill>
              <a:ln w="9525">
                <a:noFill/>
                <a:round/>
                <a:headEnd/>
                <a:tailEnd/>
              </a:ln>
            </p:spPr>
            <p:txBody>
              <a:bodyPr/>
              <a:lstStyle/>
              <a:p>
                <a:endParaRPr lang="en-US"/>
              </a:p>
            </p:txBody>
          </p:sp>
          <p:sp>
            <p:nvSpPr>
              <p:cNvPr id="29429" name="Freeform 1600"/>
              <p:cNvSpPr>
                <a:spLocks/>
              </p:cNvSpPr>
              <p:nvPr/>
            </p:nvSpPr>
            <p:spPr bwMode="auto">
              <a:xfrm>
                <a:off x="1642" y="2191"/>
                <a:ext cx="94" cy="248"/>
              </a:xfrm>
              <a:custGeom>
                <a:avLst/>
                <a:gdLst>
                  <a:gd name="T0" fmla="*/ 309632 w 45"/>
                  <a:gd name="T1" fmla="*/ 786752 h 119"/>
                  <a:gd name="T2" fmla="*/ 132768 w 45"/>
                  <a:gd name="T3" fmla="*/ 451571 h 119"/>
                  <a:gd name="T4" fmla="*/ 125127 w 45"/>
                  <a:gd name="T5" fmla="*/ 427748 h 119"/>
                  <a:gd name="T6" fmla="*/ 27245 w 45"/>
                  <a:gd name="T7" fmla="*/ 290756 h 119"/>
                  <a:gd name="T8" fmla="*/ 42365 w 45"/>
                  <a:gd name="T9" fmla="*/ 12473 h 119"/>
                  <a:gd name="T10" fmla="*/ 27245 w 45"/>
                  <a:gd name="T11" fmla="*/ 0 h 119"/>
                  <a:gd name="T12" fmla="*/ 6244 w 45"/>
                  <a:gd name="T13" fmla="*/ 20013 h 119"/>
                  <a:gd name="T14" fmla="*/ 0 w 45"/>
                  <a:gd name="T15" fmla="*/ 320979 h 119"/>
                  <a:gd name="T16" fmla="*/ 6244 w 45"/>
                  <a:gd name="T17" fmla="*/ 320979 h 119"/>
                  <a:gd name="T18" fmla="*/ 96135 w 45"/>
                  <a:gd name="T19" fmla="*/ 444774 h 119"/>
                  <a:gd name="T20" fmla="*/ 102934 w 45"/>
                  <a:gd name="T21" fmla="*/ 470020 h 119"/>
                  <a:gd name="T22" fmla="*/ 109178 w 45"/>
                  <a:gd name="T23" fmla="*/ 475975 h 119"/>
                  <a:gd name="T24" fmla="*/ 277338 w 45"/>
                  <a:gd name="T25" fmla="*/ 786752 h 119"/>
                  <a:gd name="T26" fmla="*/ 290698 w 45"/>
                  <a:gd name="T27" fmla="*/ 798866 h 119"/>
                  <a:gd name="T28" fmla="*/ 309632 w 45"/>
                  <a:gd name="T29" fmla="*/ 786752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8" y="64"/>
                      <a:pt x="18" y="64"/>
                    </a:cubicBezTo>
                    <a:cubicBezTo>
                      <a:pt x="17" y="54"/>
                      <a:pt x="13" y="48"/>
                      <a:pt x="4" y="43"/>
                    </a:cubicBezTo>
                    <a:cubicBezTo>
                      <a:pt x="4" y="41"/>
                      <a:pt x="6" y="2"/>
                      <a:pt x="6" y="2"/>
                    </a:cubicBezTo>
                    <a:cubicBezTo>
                      <a:pt x="6" y="1"/>
                      <a:pt x="5" y="0"/>
                      <a:pt x="4" y="0"/>
                    </a:cubicBezTo>
                    <a:cubicBezTo>
                      <a:pt x="4" y="0"/>
                      <a:pt x="1" y="1"/>
                      <a:pt x="1"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29" y="78"/>
                      <a:pt x="40" y="98"/>
                      <a:pt x="40" y="117"/>
                    </a:cubicBezTo>
                    <a:cubicBezTo>
                      <a:pt x="40" y="118"/>
                      <a:pt x="41" y="119"/>
                      <a:pt x="42" y="119"/>
                    </a:cubicBezTo>
                    <a:cubicBezTo>
                      <a:pt x="44" y="119"/>
                      <a:pt x="45" y="118"/>
                      <a:pt x="45" y="117"/>
                    </a:cubicBezTo>
                    <a:close/>
                  </a:path>
                </a:pathLst>
              </a:custGeom>
              <a:solidFill>
                <a:srgbClr val="C3DBAC"/>
              </a:solidFill>
              <a:ln w="9525">
                <a:noFill/>
                <a:round/>
                <a:headEnd/>
                <a:tailEnd/>
              </a:ln>
            </p:spPr>
            <p:txBody>
              <a:bodyPr/>
              <a:lstStyle/>
              <a:p>
                <a:endParaRPr lang="en-US"/>
              </a:p>
            </p:txBody>
          </p:sp>
          <p:sp>
            <p:nvSpPr>
              <p:cNvPr id="29430" name="Freeform 1601"/>
              <p:cNvSpPr>
                <a:spLocks/>
              </p:cNvSpPr>
              <p:nvPr/>
            </p:nvSpPr>
            <p:spPr bwMode="auto">
              <a:xfrm>
                <a:off x="1642" y="2191"/>
                <a:ext cx="94" cy="248"/>
              </a:xfrm>
              <a:custGeom>
                <a:avLst/>
                <a:gdLst>
                  <a:gd name="T0" fmla="*/ 309632 w 45"/>
                  <a:gd name="T1" fmla="*/ 786752 h 119"/>
                  <a:gd name="T2" fmla="*/ 132768 w 45"/>
                  <a:gd name="T3" fmla="*/ 451571 h 119"/>
                  <a:gd name="T4" fmla="*/ 125127 w 45"/>
                  <a:gd name="T5" fmla="*/ 427748 h 119"/>
                  <a:gd name="T6" fmla="*/ 27245 w 45"/>
                  <a:gd name="T7" fmla="*/ 296723 h 119"/>
                  <a:gd name="T8" fmla="*/ 42365 w 45"/>
                  <a:gd name="T9" fmla="*/ 12473 h 119"/>
                  <a:gd name="T10" fmla="*/ 27245 w 45"/>
                  <a:gd name="T11" fmla="*/ 0 h 119"/>
                  <a:gd name="T12" fmla="*/ 6244 w 45"/>
                  <a:gd name="T13" fmla="*/ 20013 h 119"/>
                  <a:gd name="T14" fmla="*/ 0 w 45"/>
                  <a:gd name="T15" fmla="*/ 320979 h 119"/>
                  <a:gd name="T16" fmla="*/ 6244 w 45"/>
                  <a:gd name="T17" fmla="*/ 320979 h 119"/>
                  <a:gd name="T18" fmla="*/ 96135 w 45"/>
                  <a:gd name="T19" fmla="*/ 444774 h 119"/>
                  <a:gd name="T20" fmla="*/ 102934 w 45"/>
                  <a:gd name="T21" fmla="*/ 470020 h 119"/>
                  <a:gd name="T22" fmla="*/ 109178 w 45"/>
                  <a:gd name="T23" fmla="*/ 475975 h 119"/>
                  <a:gd name="T24" fmla="*/ 277338 w 45"/>
                  <a:gd name="T25" fmla="*/ 786752 h 119"/>
                  <a:gd name="T26" fmla="*/ 290698 w 45"/>
                  <a:gd name="T27" fmla="*/ 798866 h 119"/>
                  <a:gd name="T28" fmla="*/ 309632 w 45"/>
                  <a:gd name="T29" fmla="*/ 786752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8" y="64"/>
                      <a:pt x="18" y="64"/>
                    </a:cubicBezTo>
                    <a:cubicBezTo>
                      <a:pt x="17" y="54"/>
                      <a:pt x="13" y="48"/>
                      <a:pt x="4" y="44"/>
                    </a:cubicBezTo>
                    <a:cubicBezTo>
                      <a:pt x="4" y="42"/>
                      <a:pt x="6" y="2"/>
                      <a:pt x="6" y="2"/>
                    </a:cubicBezTo>
                    <a:cubicBezTo>
                      <a:pt x="6" y="1"/>
                      <a:pt x="5" y="0"/>
                      <a:pt x="4" y="0"/>
                    </a:cubicBezTo>
                    <a:cubicBezTo>
                      <a:pt x="4" y="0"/>
                      <a:pt x="1" y="1"/>
                      <a:pt x="1"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4" y="119"/>
                      <a:pt x="45" y="118"/>
                      <a:pt x="45" y="117"/>
                    </a:cubicBezTo>
                    <a:close/>
                  </a:path>
                </a:pathLst>
              </a:custGeom>
              <a:solidFill>
                <a:srgbClr val="C3DBAD"/>
              </a:solidFill>
              <a:ln w="9525">
                <a:noFill/>
                <a:round/>
                <a:headEnd/>
                <a:tailEnd/>
              </a:ln>
            </p:spPr>
            <p:txBody>
              <a:bodyPr/>
              <a:lstStyle/>
              <a:p>
                <a:endParaRPr lang="en-US"/>
              </a:p>
            </p:txBody>
          </p:sp>
          <p:sp>
            <p:nvSpPr>
              <p:cNvPr id="29431" name="Freeform 1602"/>
              <p:cNvSpPr>
                <a:spLocks/>
              </p:cNvSpPr>
              <p:nvPr/>
            </p:nvSpPr>
            <p:spPr bwMode="auto">
              <a:xfrm>
                <a:off x="1642" y="2191"/>
                <a:ext cx="94" cy="248"/>
              </a:xfrm>
              <a:custGeom>
                <a:avLst/>
                <a:gdLst>
                  <a:gd name="T0" fmla="*/ 309632 w 45"/>
                  <a:gd name="T1" fmla="*/ 786752 h 119"/>
                  <a:gd name="T2" fmla="*/ 132768 w 45"/>
                  <a:gd name="T3" fmla="*/ 457548 h 119"/>
                  <a:gd name="T4" fmla="*/ 125127 w 45"/>
                  <a:gd name="T5" fmla="*/ 427748 h 119"/>
                  <a:gd name="T6" fmla="*/ 27245 w 45"/>
                  <a:gd name="T7" fmla="*/ 296723 h 119"/>
                  <a:gd name="T8" fmla="*/ 42365 w 45"/>
                  <a:gd name="T9" fmla="*/ 12473 h 119"/>
                  <a:gd name="T10" fmla="*/ 27245 w 45"/>
                  <a:gd name="T11" fmla="*/ 0 h 119"/>
                  <a:gd name="T12" fmla="*/ 13043 w 45"/>
                  <a:gd name="T13" fmla="*/ 20013 h 119"/>
                  <a:gd name="T14" fmla="*/ 0 w 45"/>
                  <a:gd name="T15" fmla="*/ 320979 h 119"/>
                  <a:gd name="T16" fmla="*/ 6244 w 45"/>
                  <a:gd name="T17" fmla="*/ 320979 h 119"/>
                  <a:gd name="T18" fmla="*/ 96135 w 45"/>
                  <a:gd name="T19" fmla="*/ 444774 h 119"/>
                  <a:gd name="T20" fmla="*/ 102934 w 45"/>
                  <a:gd name="T21" fmla="*/ 470020 h 119"/>
                  <a:gd name="T22" fmla="*/ 109178 w 45"/>
                  <a:gd name="T23" fmla="*/ 475975 h 119"/>
                  <a:gd name="T24" fmla="*/ 277338 w 45"/>
                  <a:gd name="T25" fmla="*/ 786752 h 119"/>
                  <a:gd name="T26" fmla="*/ 290698 w 45"/>
                  <a:gd name="T27" fmla="*/ 798866 h 119"/>
                  <a:gd name="T28" fmla="*/ 309632 w 45"/>
                  <a:gd name="T29" fmla="*/ 786752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4" y="97"/>
                      <a:pt x="34" y="76"/>
                      <a:pt x="19" y="68"/>
                    </a:cubicBezTo>
                    <a:cubicBezTo>
                      <a:pt x="19" y="66"/>
                      <a:pt x="18" y="64"/>
                      <a:pt x="18" y="64"/>
                    </a:cubicBezTo>
                    <a:cubicBezTo>
                      <a:pt x="17" y="54"/>
                      <a:pt x="13" y="48"/>
                      <a:pt x="4" y="44"/>
                    </a:cubicBezTo>
                    <a:cubicBezTo>
                      <a:pt x="4" y="42"/>
                      <a:pt x="6" y="2"/>
                      <a:pt x="6" y="2"/>
                    </a:cubicBezTo>
                    <a:cubicBezTo>
                      <a:pt x="6" y="1"/>
                      <a:pt x="5" y="0"/>
                      <a:pt x="4" y="0"/>
                    </a:cubicBezTo>
                    <a:cubicBezTo>
                      <a:pt x="4" y="0"/>
                      <a:pt x="2" y="1"/>
                      <a:pt x="2"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4" y="119"/>
                      <a:pt x="45" y="118"/>
                      <a:pt x="45" y="117"/>
                    </a:cubicBezTo>
                    <a:close/>
                  </a:path>
                </a:pathLst>
              </a:custGeom>
              <a:solidFill>
                <a:srgbClr val="C4DCAE"/>
              </a:solidFill>
              <a:ln w="9525">
                <a:noFill/>
                <a:round/>
                <a:headEnd/>
                <a:tailEnd/>
              </a:ln>
            </p:spPr>
            <p:txBody>
              <a:bodyPr/>
              <a:lstStyle/>
              <a:p>
                <a:endParaRPr lang="en-US"/>
              </a:p>
            </p:txBody>
          </p:sp>
          <p:sp>
            <p:nvSpPr>
              <p:cNvPr id="29432" name="Freeform 1603"/>
              <p:cNvSpPr>
                <a:spLocks/>
              </p:cNvSpPr>
              <p:nvPr/>
            </p:nvSpPr>
            <p:spPr bwMode="auto">
              <a:xfrm>
                <a:off x="1642" y="2191"/>
                <a:ext cx="94" cy="248"/>
              </a:xfrm>
              <a:custGeom>
                <a:avLst/>
                <a:gdLst>
                  <a:gd name="T0" fmla="*/ 309632 w 45"/>
                  <a:gd name="T1" fmla="*/ 786752 h 119"/>
                  <a:gd name="T2" fmla="*/ 132768 w 45"/>
                  <a:gd name="T3" fmla="*/ 457548 h 119"/>
                  <a:gd name="T4" fmla="*/ 125127 w 45"/>
                  <a:gd name="T5" fmla="*/ 427748 h 119"/>
                  <a:gd name="T6" fmla="*/ 27245 w 45"/>
                  <a:gd name="T7" fmla="*/ 296723 h 119"/>
                  <a:gd name="T8" fmla="*/ 42365 w 45"/>
                  <a:gd name="T9" fmla="*/ 12473 h 119"/>
                  <a:gd name="T10" fmla="*/ 27245 w 45"/>
                  <a:gd name="T11" fmla="*/ 0 h 119"/>
                  <a:gd name="T12" fmla="*/ 13043 w 45"/>
                  <a:gd name="T13" fmla="*/ 20013 h 119"/>
                  <a:gd name="T14" fmla="*/ 0 w 45"/>
                  <a:gd name="T15" fmla="*/ 320979 h 119"/>
                  <a:gd name="T16" fmla="*/ 6244 w 45"/>
                  <a:gd name="T17" fmla="*/ 320979 h 119"/>
                  <a:gd name="T18" fmla="*/ 96135 w 45"/>
                  <a:gd name="T19" fmla="*/ 444774 h 119"/>
                  <a:gd name="T20" fmla="*/ 102934 w 45"/>
                  <a:gd name="T21" fmla="*/ 470020 h 119"/>
                  <a:gd name="T22" fmla="*/ 109178 w 45"/>
                  <a:gd name="T23" fmla="*/ 475975 h 119"/>
                  <a:gd name="T24" fmla="*/ 277338 w 45"/>
                  <a:gd name="T25" fmla="*/ 786752 h 119"/>
                  <a:gd name="T26" fmla="*/ 290698 w 45"/>
                  <a:gd name="T27" fmla="*/ 798866 h 119"/>
                  <a:gd name="T28" fmla="*/ 309632 w 45"/>
                  <a:gd name="T29" fmla="*/ 786752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4" y="97"/>
                      <a:pt x="34" y="76"/>
                      <a:pt x="19" y="68"/>
                    </a:cubicBezTo>
                    <a:cubicBezTo>
                      <a:pt x="19" y="66"/>
                      <a:pt x="18" y="64"/>
                      <a:pt x="18" y="64"/>
                    </a:cubicBezTo>
                    <a:cubicBezTo>
                      <a:pt x="17" y="54"/>
                      <a:pt x="13" y="48"/>
                      <a:pt x="4" y="44"/>
                    </a:cubicBezTo>
                    <a:cubicBezTo>
                      <a:pt x="4" y="42"/>
                      <a:pt x="6" y="2"/>
                      <a:pt x="6" y="2"/>
                    </a:cubicBezTo>
                    <a:cubicBezTo>
                      <a:pt x="6" y="1"/>
                      <a:pt x="5" y="0"/>
                      <a:pt x="4" y="0"/>
                    </a:cubicBezTo>
                    <a:cubicBezTo>
                      <a:pt x="4" y="0"/>
                      <a:pt x="2" y="1"/>
                      <a:pt x="2"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4" y="119"/>
                      <a:pt x="45" y="118"/>
                      <a:pt x="45" y="117"/>
                    </a:cubicBezTo>
                    <a:close/>
                  </a:path>
                </a:pathLst>
              </a:custGeom>
              <a:solidFill>
                <a:srgbClr val="C5DCAF"/>
              </a:solidFill>
              <a:ln w="9525">
                <a:noFill/>
                <a:round/>
                <a:headEnd/>
                <a:tailEnd/>
              </a:ln>
            </p:spPr>
            <p:txBody>
              <a:bodyPr/>
              <a:lstStyle/>
              <a:p>
                <a:endParaRPr lang="en-US"/>
              </a:p>
            </p:txBody>
          </p:sp>
          <p:sp>
            <p:nvSpPr>
              <p:cNvPr id="29433" name="Freeform 1604"/>
              <p:cNvSpPr>
                <a:spLocks/>
              </p:cNvSpPr>
              <p:nvPr/>
            </p:nvSpPr>
            <p:spPr bwMode="auto">
              <a:xfrm>
                <a:off x="1642" y="2191"/>
                <a:ext cx="92" cy="248"/>
              </a:xfrm>
              <a:custGeom>
                <a:avLst/>
                <a:gdLst>
                  <a:gd name="T0" fmla="*/ 306086 w 44"/>
                  <a:gd name="T1" fmla="*/ 786752 h 119"/>
                  <a:gd name="T2" fmla="*/ 134366 w 44"/>
                  <a:gd name="T3" fmla="*/ 457548 h 119"/>
                  <a:gd name="T4" fmla="*/ 126011 w 44"/>
                  <a:gd name="T5" fmla="*/ 427748 h 119"/>
                  <a:gd name="T6" fmla="*/ 27408 w 44"/>
                  <a:gd name="T7" fmla="*/ 296723 h 119"/>
                  <a:gd name="T8" fmla="*/ 42801 w 44"/>
                  <a:gd name="T9" fmla="*/ 12473 h 119"/>
                  <a:gd name="T10" fmla="*/ 27408 w 44"/>
                  <a:gd name="T11" fmla="*/ 0 h 119"/>
                  <a:gd name="T12" fmla="*/ 13108 w 44"/>
                  <a:gd name="T13" fmla="*/ 12473 h 119"/>
                  <a:gd name="T14" fmla="*/ 0 w 44"/>
                  <a:gd name="T15" fmla="*/ 320979 h 119"/>
                  <a:gd name="T16" fmla="*/ 6269 w 44"/>
                  <a:gd name="T17" fmla="*/ 320979 h 119"/>
                  <a:gd name="T18" fmla="*/ 97838 w 44"/>
                  <a:gd name="T19" fmla="*/ 444774 h 119"/>
                  <a:gd name="T20" fmla="*/ 103789 w 44"/>
                  <a:gd name="T21" fmla="*/ 470020 h 119"/>
                  <a:gd name="T22" fmla="*/ 109904 w 44"/>
                  <a:gd name="T23" fmla="*/ 475975 h 119"/>
                  <a:gd name="T24" fmla="*/ 280947 w 44"/>
                  <a:gd name="T25" fmla="*/ 786752 h 119"/>
                  <a:gd name="T26" fmla="*/ 294063 w 44"/>
                  <a:gd name="T27" fmla="*/ 798866 h 119"/>
                  <a:gd name="T28" fmla="*/ 306086 w 44"/>
                  <a:gd name="T29" fmla="*/ 786752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19"/>
                  <a:gd name="T47" fmla="*/ 44 w 44"/>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19">
                    <a:moveTo>
                      <a:pt x="44" y="117"/>
                    </a:moveTo>
                    <a:cubicBezTo>
                      <a:pt x="44" y="97"/>
                      <a:pt x="34" y="76"/>
                      <a:pt x="19" y="68"/>
                    </a:cubicBezTo>
                    <a:cubicBezTo>
                      <a:pt x="19" y="66"/>
                      <a:pt x="18" y="64"/>
                      <a:pt x="18" y="64"/>
                    </a:cubicBezTo>
                    <a:cubicBezTo>
                      <a:pt x="17" y="54"/>
                      <a:pt x="13" y="49"/>
                      <a:pt x="4" y="44"/>
                    </a:cubicBezTo>
                    <a:cubicBezTo>
                      <a:pt x="4" y="42"/>
                      <a:pt x="6" y="2"/>
                      <a:pt x="6" y="2"/>
                    </a:cubicBezTo>
                    <a:cubicBezTo>
                      <a:pt x="6" y="1"/>
                      <a:pt x="5" y="0"/>
                      <a:pt x="4" y="0"/>
                    </a:cubicBezTo>
                    <a:cubicBezTo>
                      <a:pt x="4" y="0"/>
                      <a:pt x="2" y="1"/>
                      <a:pt x="2" y="2"/>
                    </a:cubicBezTo>
                    <a:cubicBezTo>
                      <a:pt x="0" y="48"/>
                      <a:pt x="0" y="48"/>
                      <a:pt x="0" y="48"/>
                    </a:cubicBezTo>
                    <a:cubicBezTo>
                      <a:pt x="1" y="48"/>
                      <a:pt x="1" y="48"/>
                      <a:pt x="1" y="48"/>
                    </a:cubicBezTo>
                    <a:cubicBezTo>
                      <a:pt x="9" y="52"/>
                      <a:pt x="13"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4" y="119"/>
                      <a:pt x="44" y="118"/>
                      <a:pt x="44" y="117"/>
                    </a:cubicBezTo>
                    <a:close/>
                  </a:path>
                </a:pathLst>
              </a:custGeom>
              <a:solidFill>
                <a:srgbClr val="C6DDB0"/>
              </a:solidFill>
              <a:ln w="9525">
                <a:noFill/>
                <a:round/>
                <a:headEnd/>
                <a:tailEnd/>
              </a:ln>
            </p:spPr>
            <p:txBody>
              <a:bodyPr/>
              <a:lstStyle/>
              <a:p>
                <a:endParaRPr lang="en-US"/>
              </a:p>
            </p:txBody>
          </p:sp>
          <p:sp>
            <p:nvSpPr>
              <p:cNvPr id="29434" name="Freeform 1605"/>
              <p:cNvSpPr>
                <a:spLocks/>
              </p:cNvSpPr>
              <p:nvPr/>
            </p:nvSpPr>
            <p:spPr bwMode="auto">
              <a:xfrm>
                <a:off x="1642" y="2191"/>
                <a:ext cx="92" cy="248"/>
              </a:xfrm>
              <a:custGeom>
                <a:avLst/>
                <a:gdLst>
                  <a:gd name="T0" fmla="*/ 306086 w 44"/>
                  <a:gd name="T1" fmla="*/ 786752 h 119"/>
                  <a:gd name="T2" fmla="*/ 134366 w 44"/>
                  <a:gd name="T3" fmla="*/ 457548 h 119"/>
                  <a:gd name="T4" fmla="*/ 126011 w 44"/>
                  <a:gd name="T5" fmla="*/ 427748 h 119"/>
                  <a:gd name="T6" fmla="*/ 27408 w 44"/>
                  <a:gd name="T7" fmla="*/ 296723 h 119"/>
                  <a:gd name="T8" fmla="*/ 42801 w 44"/>
                  <a:gd name="T9" fmla="*/ 12473 h 119"/>
                  <a:gd name="T10" fmla="*/ 27408 w 44"/>
                  <a:gd name="T11" fmla="*/ 0 h 119"/>
                  <a:gd name="T12" fmla="*/ 13108 w 44"/>
                  <a:gd name="T13" fmla="*/ 12473 h 119"/>
                  <a:gd name="T14" fmla="*/ 0 w 44"/>
                  <a:gd name="T15" fmla="*/ 320979 h 119"/>
                  <a:gd name="T16" fmla="*/ 6269 w 44"/>
                  <a:gd name="T17" fmla="*/ 320979 h 119"/>
                  <a:gd name="T18" fmla="*/ 97838 w 44"/>
                  <a:gd name="T19" fmla="*/ 444774 h 119"/>
                  <a:gd name="T20" fmla="*/ 103789 w 44"/>
                  <a:gd name="T21" fmla="*/ 470020 h 119"/>
                  <a:gd name="T22" fmla="*/ 109904 w 44"/>
                  <a:gd name="T23" fmla="*/ 475975 h 119"/>
                  <a:gd name="T24" fmla="*/ 280947 w 44"/>
                  <a:gd name="T25" fmla="*/ 786752 h 119"/>
                  <a:gd name="T26" fmla="*/ 294063 w 44"/>
                  <a:gd name="T27" fmla="*/ 798866 h 119"/>
                  <a:gd name="T28" fmla="*/ 306086 w 44"/>
                  <a:gd name="T29" fmla="*/ 786752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19"/>
                  <a:gd name="T47" fmla="*/ 44 w 44"/>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19">
                    <a:moveTo>
                      <a:pt x="44" y="117"/>
                    </a:moveTo>
                    <a:cubicBezTo>
                      <a:pt x="44" y="97"/>
                      <a:pt x="34" y="76"/>
                      <a:pt x="19" y="68"/>
                    </a:cubicBezTo>
                    <a:cubicBezTo>
                      <a:pt x="19" y="66"/>
                      <a:pt x="18" y="65"/>
                      <a:pt x="18" y="64"/>
                    </a:cubicBezTo>
                    <a:cubicBezTo>
                      <a:pt x="17" y="54"/>
                      <a:pt x="13" y="49"/>
                      <a:pt x="4" y="44"/>
                    </a:cubicBezTo>
                    <a:cubicBezTo>
                      <a:pt x="4" y="42"/>
                      <a:pt x="6" y="2"/>
                      <a:pt x="6" y="2"/>
                    </a:cubicBezTo>
                    <a:cubicBezTo>
                      <a:pt x="6" y="1"/>
                      <a:pt x="5" y="0"/>
                      <a:pt x="4" y="0"/>
                    </a:cubicBezTo>
                    <a:cubicBezTo>
                      <a:pt x="4" y="0"/>
                      <a:pt x="2" y="1"/>
                      <a:pt x="2" y="2"/>
                    </a:cubicBezTo>
                    <a:cubicBezTo>
                      <a:pt x="0" y="48"/>
                      <a:pt x="0" y="48"/>
                      <a:pt x="0" y="48"/>
                    </a:cubicBezTo>
                    <a:cubicBezTo>
                      <a:pt x="1" y="48"/>
                      <a:pt x="1" y="48"/>
                      <a:pt x="1" y="48"/>
                    </a:cubicBezTo>
                    <a:cubicBezTo>
                      <a:pt x="9" y="52"/>
                      <a:pt x="13"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3" y="119"/>
                      <a:pt x="44" y="118"/>
                      <a:pt x="44" y="117"/>
                    </a:cubicBezTo>
                    <a:close/>
                  </a:path>
                </a:pathLst>
              </a:custGeom>
              <a:solidFill>
                <a:srgbClr val="C7DEB1"/>
              </a:solidFill>
              <a:ln w="9525">
                <a:noFill/>
                <a:round/>
                <a:headEnd/>
                <a:tailEnd/>
              </a:ln>
            </p:spPr>
            <p:txBody>
              <a:bodyPr/>
              <a:lstStyle/>
              <a:p>
                <a:endParaRPr lang="en-US"/>
              </a:p>
            </p:txBody>
          </p:sp>
          <p:sp>
            <p:nvSpPr>
              <p:cNvPr id="29435" name="Freeform 1606"/>
              <p:cNvSpPr>
                <a:spLocks/>
              </p:cNvSpPr>
              <p:nvPr/>
            </p:nvSpPr>
            <p:spPr bwMode="auto">
              <a:xfrm>
                <a:off x="1642" y="2191"/>
                <a:ext cx="92" cy="248"/>
              </a:xfrm>
              <a:custGeom>
                <a:avLst/>
                <a:gdLst>
                  <a:gd name="T0" fmla="*/ 306086 w 44"/>
                  <a:gd name="T1" fmla="*/ 786752 h 119"/>
                  <a:gd name="T2" fmla="*/ 134366 w 44"/>
                  <a:gd name="T3" fmla="*/ 457548 h 119"/>
                  <a:gd name="T4" fmla="*/ 126011 w 44"/>
                  <a:gd name="T5" fmla="*/ 434554 h 119"/>
                  <a:gd name="T6" fmla="*/ 27408 w 44"/>
                  <a:gd name="T7" fmla="*/ 302379 h 119"/>
                  <a:gd name="T8" fmla="*/ 42801 w 44"/>
                  <a:gd name="T9" fmla="*/ 12473 h 119"/>
                  <a:gd name="T10" fmla="*/ 27408 w 44"/>
                  <a:gd name="T11" fmla="*/ 0 h 119"/>
                  <a:gd name="T12" fmla="*/ 13108 w 44"/>
                  <a:gd name="T13" fmla="*/ 12473 h 119"/>
                  <a:gd name="T14" fmla="*/ 0 w 44"/>
                  <a:gd name="T15" fmla="*/ 315168 h 119"/>
                  <a:gd name="T16" fmla="*/ 6269 w 44"/>
                  <a:gd name="T17" fmla="*/ 320979 h 119"/>
                  <a:gd name="T18" fmla="*/ 97838 w 44"/>
                  <a:gd name="T19" fmla="*/ 444774 h 119"/>
                  <a:gd name="T20" fmla="*/ 103789 w 44"/>
                  <a:gd name="T21" fmla="*/ 470020 h 119"/>
                  <a:gd name="T22" fmla="*/ 109904 w 44"/>
                  <a:gd name="T23" fmla="*/ 475975 h 119"/>
                  <a:gd name="T24" fmla="*/ 280947 w 44"/>
                  <a:gd name="T25" fmla="*/ 786752 h 119"/>
                  <a:gd name="T26" fmla="*/ 294063 w 44"/>
                  <a:gd name="T27" fmla="*/ 798866 h 119"/>
                  <a:gd name="T28" fmla="*/ 306086 w 44"/>
                  <a:gd name="T29" fmla="*/ 786752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19"/>
                  <a:gd name="T47" fmla="*/ 44 w 44"/>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19">
                    <a:moveTo>
                      <a:pt x="44" y="117"/>
                    </a:moveTo>
                    <a:cubicBezTo>
                      <a:pt x="44" y="97"/>
                      <a:pt x="34" y="76"/>
                      <a:pt x="19" y="68"/>
                    </a:cubicBezTo>
                    <a:cubicBezTo>
                      <a:pt x="19" y="67"/>
                      <a:pt x="18" y="65"/>
                      <a:pt x="18" y="65"/>
                    </a:cubicBezTo>
                    <a:cubicBezTo>
                      <a:pt x="17" y="55"/>
                      <a:pt x="13" y="49"/>
                      <a:pt x="4" y="45"/>
                    </a:cubicBezTo>
                    <a:cubicBezTo>
                      <a:pt x="4" y="43"/>
                      <a:pt x="6" y="2"/>
                      <a:pt x="6" y="2"/>
                    </a:cubicBezTo>
                    <a:cubicBezTo>
                      <a:pt x="6" y="1"/>
                      <a:pt x="5" y="0"/>
                      <a:pt x="4" y="0"/>
                    </a:cubicBezTo>
                    <a:cubicBezTo>
                      <a:pt x="4" y="0"/>
                      <a:pt x="2" y="1"/>
                      <a:pt x="2" y="2"/>
                    </a:cubicBezTo>
                    <a:cubicBezTo>
                      <a:pt x="0" y="47"/>
                      <a:pt x="0" y="47"/>
                      <a:pt x="0" y="47"/>
                    </a:cubicBezTo>
                    <a:cubicBezTo>
                      <a:pt x="1" y="48"/>
                      <a:pt x="1" y="48"/>
                      <a:pt x="1" y="48"/>
                    </a:cubicBezTo>
                    <a:cubicBezTo>
                      <a:pt x="9" y="51"/>
                      <a:pt x="13"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3" y="119"/>
                      <a:pt x="44" y="118"/>
                      <a:pt x="44" y="117"/>
                    </a:cubicBezTo>
                    <a:close/>
                  </a:path>
                </a:pathLst>
              </a:custGeom>
              <a:solidFill>
                <a:srgbClr val="C8DEB2"/>
              </a:solidFill>
              <a:ln w="9525">
                <a:noFill/>
                <a:round/>
                <a:headEnd/>
                <a:tailEnd/>
              </a:ln>
            </p:spPr>
            <p:txBody>
              <a:bodyPr/>
              <a:lstStyle/>
              <a:p>
                <a:endParaRPr lang="en-US"/>
              </a:p>
            </p:txBody>
          </p:sp>
          <p:sp>
            <p:nvSpPr>
              <p:cNvPr id="29436" name="Freeform 1607"/>
              <p:cNvSpPr>
                <a:spLocks/>
              </p:cNvSpPr>
              <p:nvPr/>
            </p:nvSpPr>
            <p:spPr bwMode="auto">
              <a:xfrm>
                <a:off x="1642" y="2191"/>
                <a:ext cx="92" cy="248"/>
              </a:xfrm>
              <a:custGeom>
                <a:avLst/>
                <a:gdLst>
                  <a:gd name="T0" fmla="*/ 306086 w 44"/>
                  <a:gd name="T1" fmla="*/ 786752 h 119"/>
                  <a:gd name="T2" fmla="*/ 134366 w 44"/>
                  <a:gd name="T3" fmla="*/ 457548 h 119"/>
                  <a:gd name="T4" fmla="*/ 126011 w 44"/>
                  <a:gd name="T5" fmla="*/ 434554 h 119"/>
                  <a:gd name="T6" fmla="*/ 27408 w 44"/>
                  <a:gd name="T7" fmla="*/ 302379 h 119"/>
                  <a:gd name="T8" fmla="*/ 42801 w 44"/>
                  <a:gd name="T9" fmla="*/ 12473 h 119"/>
                  <a:gd name="T10" fmla="*/ 27408 w 44"/>
                  <a:gd name="T11" fmla="*/ 0 h 119"/>
                  <a:gd name="T12" fmla="*/ 13108 w 44"/>
                  <a:gd name="T13" fmla="*/ 12473 h 119"/>
                  <a:gd name="T14" fmla="*/ 0 w 44"/>
                  <a:gd name="T15" fmla="*/ 315168 h 119"/>
                  <a:gd name="T16" fmla="*/ 6269 w 44"/>
                  <a:gd name="T17" fmla="*/ 320979 h 119"/>
                  <a:gd name="T18" fmla="*/ 97838 w 44"/>
                  <a:gd name="T19" fmla="*/ 444774 h 119"/>
                  <a:gd name="T20" fmla="*/ 103789 w 44"/>
                  <a:gd name="T21" fmla="*/ 470020 h 119"/>
                  <a:gd name="T22" fmla="*/ 109904 w 44"/>
                  <a:gd name="T23" fmla="*/ 475975 h 119"/>
                  <a:gd name="T24" fmla="*/ 280947 w 44"/>
                  <a:gd name="T25" fmla="*/ 786752 h 119"/>
                  <a:gd name="T26" fmla="*/ 294063 w 44"/>
                  <a:gd name="T27" fmla="*/ 798866 h 119"/>
                  <a:gd name="T28" fmla="*/ 306086 w 44"/>
                  <a:gd name="T29" fmla="*/ 786752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19"/>
                  <a:gd name="T47" fmla="*/ 44 w 44"/>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19">
                    <a:moveTo>
                      <a:pt x="44" y="117"/>
                    </a:moveTo>
                    <a:cubicBezTo>
                      <a:pt x="44" y="97"/>
                      <a:pt x="34" y="76"/>
                      <a:pt x="19" y="68"/>
                    </a:cubicBezTo>
                    <a:cubicBezTo>
                      <a:pt x="19" y="67"/>
                      <a:pt x="18" y="65"/>
                      <a:pt x="18" y="65"/>
                    </a:cubicBezTo>
                    <a:cubicBezTo>
                      <a:pt x="17" y="55"/>
                      <a:pt x="13" y="49"/>
                      <a:pt x="4" y="45"/>
                    </a:cubicBezTo>
                    <a:cubicBezTo>
                      <a:pt x="4" y="43"/>
                      <a:pt x="6" y="2"/>
                      <a:pt x="6" y="2"/>
                    </a:cubicBezTo>
                    <a:cubicBezTo>
                      <a:pt x="6" y="1"/>
                      <a:pt x="5" y="0"/>
                      <a:pt x="4" y="0"/>
                    </a:cubicBezTo>
                    <a:cubicBezTo>
                      <a:pt x="4" y="0"/>
                      <a:pt x="2" y="1"/>
                      <a:pt x="2" y="2"/>
                    </a:cubicBezTo>
                    <a:cubicBezTo>
                      <a:pt x="0" y="47"/>
                      <a:pt x="0" y="47"/>
                      <a:pt x="0" y="47"/>
                    </a:cubicBezTo>
                    <a:cubicBezTo>
                      <a:pt x="1" y="48"/>
                      <a:pt x="1" y="48"/>
                      <a:pt x="1" y="48"/>
                    </a:cubicBezTo>
                    <a:cubicBezTo>
                      <a:pt x="9" y="51"/>
                      <a:pt x="13"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3" y="119"/>
                      <a:pt x="44" y="118"/>
                      <a:pt x="44" y="117"/>
                    </a:cubicBezTo>
                    <a:close/>
                  </a:path>
                </a:pathLst>
              </a:custGeom>
              <a:solidFill>
                <a:srgbClr val="C8DEB3"/>
              </a:solidFill>
              <a:ln w="9525">
                <a:noFill/>
                <a:round/>
                <a:headEnd/>
                <a:tailEnd/>
              </a:ln>
            </p:spPr>
            <p:txBody>
              <a:bodyPr/>
              <a:lstStyle/>
              <a:p>
                <a:endParaRPr lang="en-US"/>
              </a:p>
            </p:txBody>
          </p:sp>
          <p:sp>
            <p:nvSpPr>
              <p:cNvPr id="29437" name="Freeform 1608"/>
              <p:cNvSpPr>
                <a:spLocks/>
              </p:cNvSpPr>
              <p:nvPr/>
            </p:nvSpPr>
            <p:spPr bwMode="auto">
              <a:xfrm>
                <a:off x="1642" y="2191"/>
                <a:ext cx="92" cy="248"/>
              </a:xfrm>
              <a:custGeom>
                <a:avLst/>
                <a:gdLst>
                  <a:gd name="T0" fmla="*/ 306086 w 44"/>
                  <a:gd name="T1" fmla="*/ 786752 h 119"/>
                  <a:gd name="T2" fmla="*/ 134366 w 44"/>
                  <a:gd name="T3" fmla="*/ 457548 h 119"/>
                  <a:gd name="T4" fmla="*/ 126011 w 44"/>
                  <a:gd name="T5" fmla="*/ 434554 h 119"/>
                  <a:gd name="T6" fmla="*/ 27408 w 44"/>
                  <a:gd name="T7" fmla="*/ 302379 h 119"/>
                  <a:gd name="T8" fmla="*/ 42801 w 44"/>
                  <a:gd name="T9" fmla="*/ 12473 h 119"/>
                  <a:gd name="T10" fmla="*/ 27408 w 44"/>
                  <a:gd name="T11" fmla="*/ 0 h 119"/>
                  <a:gd name="T12" fmla="*/ 13108 w 44"/>
                  <a:gd name="T13" fmla="*/ 12473 h 119"/>
                  <a:gd name="T14" fmla="*/ 0 w 44"/>
                  <a:gd name="T15" fmla="*/ 315168 h 119"/>
                  <a:gd name="T16" fmla="*/ 6269 w 44"/>
                  <a:gd name="T17" fmla="*/ 320979 h 119"/>
                  <a:gd name="T18" fmla="*/ 97838 w 44"/>
                  <a:gd name="T19" fmla="*/ 444774 h 119"/>
                  <a:gd name="T20" fmla="*/ 103789 w 44"/>
                  <a:gd name="T21" fmla="*/ 470020 h 119"/>
                  <a:gd name="T22" fmla="*/ 109904 w 44"/>
                  <a:gd name="T23" fmla="*/ 475975 h 119"/>
                  <a:gd name="T24" fmla="*/ 280947 w 44"/>
                  <a:gd name="T25" fmla="*/ 786752 h 119"/>
                  <a:gd name="T26" fmla="*/ 294063 w 44"/>
                  <a:gd name="T27" fmla="*/ 798866 h 119"/>
                  <a:gd name="T28" fmla="*/ 306086 w 44"/>
                  <a:gd name="T29" fmla="*/ 786752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19"/>
                  <a:gd name="T47" fmla="*/ 44 w 44"/>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19">
                    <a:moveTo>
                      <a:pt x="44" y="117"/>
                    </a:moveTo>
                    <a:cubicBezTo>
                      <a:pt x="44" y="97"/>
                      <a:pt x="33" y="76"/>
                      <a:pt x="19" y="68"/>
                    </a:cubicBezTo>
                    <a:cubicBezTo>
                      <a:pt x="19" y="67"/>
                      <a:pt x="18" y="65"/>
                      <a:pt x="18" y="65"/>
                    </a:cubicBezTo>
                    <a:cubicBezTo>
                      <a:pt x="17" y="55"/>
                      <a:pt x="13" y="49"/>
                      <a:pt x="4" y="45"/>
                    </a:cubicBezTo>
                    <a:cubicBezTo>
                      <a:pt x="4" y="43"/>
                      <a:pt x="6" y="2"/>
                      <a:pt x="6" y="2"/>
                    </a:cubicBezTo>
                    <a:cubicBezTo>
                      <a:pt x="6" y="1"/>
                      <a:pt x="5" y="0"/>
                      <a:pt x="4" y="0"/>
                    </a:cubicBezTo>
                    <a:cubicBezTo>
                      <a:pt x="4" y="0"/>
                      <a:pt x="2" y="1"/>
                      <a:pt x="2" y="2"/>
                    </a:cubicBezTo>
                    <a:cubicBezTo>
                      <a:pt x="0" y="47"/>
                      <a:pt x="0" y="47"/>
                      <a:pt x="0" y="47"/>
                    </a:cubicBezTo>
                    <a:cubicBezTo>
                      <a:pt x="1" y="48"/>
                      <a:pt x="1" y="48"/>
                      <a:pt x="1" y="48"/>
                    </a:cubicBezTo>
                    <a:cubicBezTo>
                      <a:pt x="9" y="51"/>
                      <a:pt x="13"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3" y="119"/>
                      <a:pt x="44" y="118"/>
                      <a:pt x="44" y="117"/>
                    </a:cubicBezTo>
                    <a:close/>
                  </a:path>
                </a:pathLst>
              </a:custGeom>
              <a:solidFill>
                <a:srgbClr val="C9DFB4"/>
              </a:solidFill>
              <a:ln w="9525">
                <a:noFill/>
                <a:round/>
                <a:headEnd/>
                <a:tailEnd/>
              </a:ln>
            </p:spPr>
            <p:txBody>
              <a:bodyPr/>
              <a:lstStyle/>
              <a:p>
                <a:endParaRPr lang="en-US"/>
              </a:p>
            </p:txBody>
          </p:sp>
          <p:sp>
            <p:nvSpPr>
              <p:cNvPr id="29438" name="Freeform 1609"/>
              <p:cNvSpPr>
                <a:spLocks/>
              </p:cNvSpPr>
              <p:nvPr/>
            </p:nvSpPr>
            <p:spPr bwMode="auto">
              <a:xfrm>
                <a:off x="1642" y="2191"/>
                <a:ext cx="92" cy="246"/>
              </a:xfrm>
              <a:custGeom>
                <a:avLst/>
                <a:gdLst>
                  <a:gd name="T0" fmla="*/ 306086 w 44"/>
                  <a:gd name="T1" fmla="*/ 789189 h 118"/>
                  <a:gd name="T2" fmla="*/ 134366 w 44"/>
                  <a:gd name="T3" fmla="*/ 458842 h 118"/>
                  <a:gd name="T4" fmla="*/ 126011 w 44"/>
                  <a:gd name="T5" fmla="*/ 440384 h 118"/>
                  <a:gd name="T6" fmla="*/ 27408 w 44"/>
                  <a:gd name="T7" fmla="*/ 304319 h 118"/>
                  <a:gd name="T8" fmla="*/ 42801 w 44"/>
                  <a:gd name="T9" fmla="*/ 12486 h 118"/>
                  <a:gd name="T10" fmla="*/ 27408 w 44"/>
                  <a:gd name="T11" fmla="*/ 0 h 118"/>
                  <a:gd name="T12" fmla="*/ 13108 w 44"/>
                  <a:gd name="T13" fmla="*/ 12486 h 118"/>
                  <a:gd name="T14" fmla="*/ 0 w 44"/>
                  <a:gd name="T15" fmla="*/ 316127 h 118"/>
                  <a:gd name="T16" fmla="*/ 6269 w 44"/>
                  <a:gd name="T17" fmla="*/ 322950 h 118"/>
                  <a:gd name="T18" fmla="*/ 97838 w 44"/>
                  <a:gd name="T19" fmla="*/ 446373 h 118"/>
                  <a:gd name="T20" fmla="*/ 103789 w 44"/>
                  <a:gd name="T21" fmla="*/ 471715 h 118"/>
                  <a:gd name="T22" fmla="*/ 109904 w 44"/>
                  <a:gd name="T23" fmla="*/ 471715 h 118"/>
                  <a:gd name="T24" fmla="*/ 280947 w 44"/>
                  <a:gd name="T25" fmla="*/ 789189 h 118"/>
                  <a:gd name="T26" fmla="*/ 294063 w 44"/>
                  <a:gd name="T27" fmla="*/ 795343 h 118"/>
                  <a:gd name="T28" fmla="*/ 306086 w 44"/>
                  <a:gd name="T29" fmla="*/ 789189 h 1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18"/>
                  <a:gd name="T47" fmla="*/ 44 w 44"/>
                  <a:gd name="T48" fmla="*/ 118 h 1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18">
                    <a:moveTo>
                      <a:pt x="44" y="117"/>
                    </a:moveTo>
                    <a:cubicBezTo>
                      <a:pt x="44" y="97"/>
                      <a:pt x="33" y="76"/>
                      <a:pt x="19" y="68"/>
                    </a:cubicBezTo>
                    <a:cubicBezTo>
                      <a:pt x="19" y="67"/>
                      <a:pt x="18" y="65"/>
                      <a:pt x="18" y="65"/>
                    </a:cubicBezTo>
                    <a:cubicBezTo>
                      <a:pt x="17" y="55"/>
                      <a:pt x="13" y="50"/>
                      <a:pt x="4" y="45"/>
                    </a:cubicBezTo>
                    <a:cubicBezTo>
                      <a:pt x="4" y="43"/>
                      <a:pt x="6" y="2"/>
                      <a:pt x="6" y="2"/>
                    </a:cubicBezTo>
                    <a:cubicBezTo>
                      <a:pt x="6" y="1"/>
                      <a:pt x="5" y="1"/>
                      <a:pt x="4" y="0"/>
                    </a:cubicBezTo>
                    <a:cubicBezTo>
                      <a:pt x="4" y="0"/>
                      <a:pt x="2" y="1"/>
                      <a:pt x="2" y="2"/>
                    </a:cubicBezTo>
                    <a:cubicBezTo>
                      <a:pt x="0" y="47"/>
                      <a:pt x="0" y="47"/>
                      <a:pt x="0" y="47"/>
                    </a:cubicBezTo>
                    <a:cubicBezTo>
                      <a:pt x="1" y="48"/>
                      <a:pt x="1" y="48"/>
                      <a:pt x="1" y="48"/>
                    </a:cubicBezTo>
                    <a:cubicBezTo>
                      <a:pt x="9" y="51"/>
                      <a:pt x="13" y="56"/>
                      <a:pt x="14" y="66"/>
                    </a:cubicBezTo>
                    <a:cubicBezTo>
                      <a:pt x="15" y="70"/>
                      <a:pt x="15" y="70"/>
                      <a:pt x="15" y="70"/>
                    </a:cubicBezTo>
                    <a:cubicBezTo>
                      <a:pt x="16" y="70"/>
                      <a:pt x="16" y="70"/>
                      <a:pt x="16" y="70"/>
                    </a:cubicBezTo>
                    <a:cubicBezTo>
                      <a:pt x="30" y="78"/>
                      <a:pt x="40" y="98"/>
                      <a:pt x="40" y="117"/>
                    </a:cubicBezTo>
                    <a:cubicBezTo>
                      <a:pt x="40" y="118"/>
                      <a:pt x="41" y="118"/>
                      <a:pt x="42" y="118"/>
                    </a:cubicBezTo>
                    <a:cubicBezTo>
                      <a:pt x="43" y="118"/>
                      <a:pt x="44" y="118"/>
                      <a:pt x="44" y="117"/>
                    </a:cubicBezTo>
                    <a:close/>
                  </a:path>
                </a:pathLst>
              </a:custGeom>
              <a:solidFill>
                <a:srgbClr val="CAE0B5"/>
              </a:solidFill>
              <a:ln w="9525">
                <a:noFill/>
                <a:round/>
                <a:headEnd/>
                <a:tailEnd/>
              </a:ln>
            </p:spPr>
            <p:txBody>
              <a:bodyPr/>
              <a:lstStyle/>
              <a:p>
                <a:endParaRPr lang="en-US"/>
              </a:p>
            </p:txBody>
          </p:sp>
          <p:sp>
            <p:nvSpPr>
              <p:cNvPr id="29439" name="Freeform 1610"/>
              <p:cNvSpPr>
                <a:spLocks/>
              </p:cNvSpPr>
              <p:nvPr/>
            </p:nvSpPr>
            <p:spPr bwMode="auto">
              <a:xfrm>
                <a:off x="1829" y="2202"/>
                <a:ext cx="38" cy="341"/>
              </a:xfrm>
              <a:custGeom>
                <a:avLst/>
                <a:gdLst>
                  <a:gd name="T0" fmla="*/ 34 w 38"/>
                  <a:gd name="T1" fmla="*/ 0 h 341"/>
                  <a:gd name="T2" fmla="*/ 38 w 38"/>
                  <a:gd name="T3" fmla="*/ 201 h 341"/>
                  <a:gd name="T4" fmla="*/ 0 w 38"/>
                  <a:gd name="T5" fmla="*/ 201 h 341"/>
                  <a:gd name="T6" fmla="*/ 0 w 38"/>
                  <a:gd name="T7" fmla="*/ 341 h 341"/>
                  <a:gd name="T8" fmla="*/ 0 60000 65536"/>
                  <a:gd name="T9" fmla="*/ 0 60000 65536"/>
                  <a:gd name="T10" fmla="*/ 0 60000 65536"/>
                  <a:gd name="T11" fmla="*/ 0 60000 65536"/>
                  <a:gd name="T12" fmla="*/ 0 w 38"/>
                  <a:gd name="T13" fmla="*/ 0 h 341"/>
                  <a:gd name="T14" fmla="*/ 38 w 38"/>
                  <a:gd name="T15" fmla="*/ 341 h 341"/>
                </a:gdLst>
                <a:ahLst/>
                <a:cxnLst>
                  <a:cxn ang="T8">
                    <a:pos x="T0" y="T1"/>
                  </a:cxn>
                  <a:cxn ang="T9">
                    <a:pos x="T2" y="T3"/>
                  </a:cxn>
                  <a:cxn ang="T10">
                    <a:pos x="T4" y="T5"/>
                  </a:cxn>
                  <a:cxn ang="T11">
                    <a:pos x="T6" y="T7"/>
                  </a:cxn>
                </a:cxnLst>
                <a:rect l="T12" t="T13" r="T14" b="T15"/>
                <a:pathLst>
                  <a:path w="38" h="341">
                    <a:moveTo>
                      <a:pt x="34" y="0"/>
                    </a:moveTo>
                    <a:lnTo>
                      <a:pt x="38" y="201"/>
                    </a:lnTo>
                    <a:lnTo>
                      <a:pt x="0" y="201"/>
                    </a:lnTo>
                    <a:lnTo>
                      <a:pt x="0" y="341"/>
                    </a:lnTo>
                  </a:path>
                </a:pathLst>
              </a:custGeom>
              <a:noFill/>
              <a:ln w="49213" cap="rnd">
                <a:solidFill>
                  <a:srgbClr val="3F007D"/>
                </a:solidFill>
                <a:miter lim="800000"/>
                <a:headEnd/>
                <a:tailEnd/>
              </a:ln>
            </p:spPr>
            <p:txBody>
              <a:bodyPr/>
              <a:lstStyle/>
              <a:p>
                <a:endParaRPr lang="en-US"/>
              </a:p>
            </p:txBody>
          </p:sp>
          <p:sp>
            <p:nvSpPr>
              <p:cNvPr id="29440" name="Freeform 1611"/>
              <p:cNvSpPr>
                <a:spLocks/>
              </p:cNvSpPr>
              <p:nvPr/>
            </p:nvSpPr>
            <p:spPr bwMode="auto">
              <a:xfrm>
                <a:off x="1908" y="2200"/>
                <a:ext cx="42" cy="343"/>
              </a:xfrm>
              <a:custGeom>
                <a:avLst/>
                <a:gdLst>
                  <a:gd name="T0" fmla="*/ 42 w 42"/>
                  <a:gd name="T1" fmla="*/ 343 h 343"/>
                  <a:gd name="T2" fmla="*/ 42 w 42"/>
                  <a:gd name="T3" fmla="*/ 203 h 343"/>
                  <a:gd name="T4" fmla="*/ 5 w 42"/>
                  <a:gd name="T5" fmla="*/ 203 h 343"/>
                  <a:gd name="T6" fmla="*/ 0 w 42"/>
                  <a:gd name="T7" fmla="*/ 0 h 343"/>
                  <a:gd name="T8" fmla="*/ 0 60000 65536"/>
                  <a:gd name="T9" fmla="*/ 0 60000 65536"/>
                  <a:gd name="T10" fmla="*/ 0 60000 65536"/>
                  <a:gd name="T11" fmla="*/ 0 60000 65536"/>
                  <a:gd name="T12" fmla="*/ 0 w 42"/>
                  <a:gd name="T13" fmla="*/ 0 h 343"/>
                  <a:gd name="T14" fmla="*/ 42 w 42"/>
                  <a:gd name="T15" fmla="*/ 343 h 343"/>
                </a:gdLst>
                <a:ahLst/>
                <a:cxnLst>
                  <a:cxn ang="T8">
                    <a:pos x="T0" y="T1"/>
                  </a:cxn>
                  <a:cxn ang="T9">
                    <a:pos x="T2" y="T3"/>
                  </a:cxn>
                  <a:cxn ang="T10">
                    <a:pos x="T4" y="T5"/>
                  </a:cxn>
                  <a:cxn ang="T11">
                    <a:pos x="T6" y="T7"/>
                  </a:cxn>
                </a:cxnLst>
                <a:rect l="T12" t="T13" r="T14" b="T15"/>
                <a:pathLst>
                  <a:path w="42" h="343">
                    <a:moveTo>
                      <a:pt x="42" y="343"/>
                    </a:moveTo>
                    <a:lnTo>
                      <a:pt x="42" y="203"/>
                    </a:lnTo>
                    <a:lnTo>
                      <a:pt x="5" y="203"/>
                    </a:lnTo>
                    <a:lnTo>
                      <a:pt x="0" y="0"/>
                    </a:lnTo>
                  </a:path>
                </a:pathLst>
              </a:custGeom>
              <a:noFill/>
              <a:ln w="49213" cap="rnd">
                <a:solidFill>
                  <a:srgbClr val="3F007D"/>
                </a:solidFill>
                <a:miter lim="800000"/>
                <a:headEnd/>
                <a:tailEnd/>
              </a:ln>
            </p:spPr>
            <p:txBody>
              <a:bodyPr/>
              <a:lstStyle/>
              <a:p>
                <a:endParaRPr lang="en-US"/>
              </a:p>
            </p:txBody>
          </p:sp>
          <p:sp>
            <p:nvSpPr>
              <p:cNvPr id="29441" name="Freeform 1612"/>
              <p:cNvSpPr>
                <a:spLocks/>
              </p:cNvSpPr>
              <p:nvPr/>
            </p:nvSpPr>
            <p:spPr bwMode="auto">
              <a:xfrm>
                <a:off x="1829" y="2202"/>
                <a:ext cx="38" cy="341"/>
              </a:xfrm>
              <a:custGeom>
                <a:avLst/>
                <a:gdLst>
                  <a:gd name="T0" fmla="*/ 34 w 38"/>
                  <a:gd name="T1" fmla="*/ 0 h 341"/>
                  <a:gd name="T2" fmla="*/ 38 w 38"/>
                  <a:gd name="T3" fmla="*/ 201 h 341"/>
                  <a:gd name="T4" fmla="*/ 0 w 38"/>
                  <a:gd name="T5" fmla="*/ 201 h 341"/>
                  <a:gd name="T6" fmla="*/ 0 w 38"/>
                  <a:gd name="T7" fmla="*/ 341 h 341"/>
                  <a:gd name="T8" fmla="*/ 0 60000 65536"/>
                  <a:gd name="T9" fmla="*/ 0 60000 65536"/>
                  <a:gd name="T10" fmla="*/ 0 60000 65536"/>
                  <a:gd name="T11" fmla="*/ 0 60000 65536"/>
                  <a:gd name="T12" fmla="*/ 0 w 38"/>
                  <a:gd name="T13" fmla="*/ 0 h 341"/>
                  <a:gd name="T14" fmla="*/ 38 w 38"/>
                  <a:gd name="T15" fmla="*/ 341 h 341"/>
                </a:gdLst>
                <a:ahLst/>
                <a:cxnLst>
                  <a:cxn ang="T8">
                    <a:pos x="T0" y="T1"/>
                  </a:cxn>
                  <a:cxn ang="T9">
                    <a:pos x="T2" y="T3"/>
                  </a:cxn>
                  <a:cxn ang="T10">
                    <a:pos x="T4" y="T5"/>
                  </a:cxn>
                  <a:cxn ang="T11">
                    <a:pos x="T6" y="T7"/>
                  </a:cxn>
                </a:cxnLst>
                <a:rect l="T12" t="T13" r="T14" b="T15"/>
                <a:pathLst>
                  <a:path w="38" h="341">
                    <a:moveTo>
                      <a:pt x="34" y="0"/>
                    </a:moveTo>
                    <a:lnTo>
                      <a:pt x="38" y="201"/>
                    </a:lnTo>
                    <a:lnTo>
                      <a:pt x="0" y="201"/>
                    </a:lnTo>
                    <a:lnTo>
                      <a:pt x="0" y="341"/>
                    </a:lnTo>
                  </a:path>
                </a:pathLst>
              </a:custGeom>
              <a:noFill/>
              <a:ln w="36513" cap="rnd">
                <a:solidFill>
                  <a:srgbClr val="996EB3"/>
                </a:solidFill>
                <a:miter lim="800000"/>
                <a:headEnd/>
                <a:tailEnd/>
              </a:ln>
            </p:spPr>
            <p:txBody>
              <a:bodyPr/>
              <a:lstStyle/>
              <a:p>
                <a:endParaRPr lang="en-US"/>
              </a:p>
            </p:txBody>
          </p:sp>
          <p:sp>
            <p:nvSpPr>
              <p:cNvPr id="29442" name="Freeform 1613"/>
              <p:cNvSpPr>
                <a:spLocks/>
              </p:cNvSpPr>
              <p:nvPr/>
            </p:nvSpPr>
            <p:spPr bwMode="auto">
              <a:xfrm>
                <a:off x="1908" y="2200"/>
                <a:ext cx="42" cy="343"/>
              </a:xfrm>
              <a:custGeom>
                <a:avLst/>
                <a:gdLst>
                  <a:gd name="T0" fmla="*/ 42 w 42"/>
                  <a:gd name="T1" fmla="*/ 343 h 343"/>
                  <a:gd name="T2" fmla="*/ 42 w 42"/>
                  <a:gd name="T3" fmla="*/ 203 h 343"/>
                  <a:gd name="T4" fmla="*/ 5 w 42"/>
                  <a:gd name="T5" fmla="*/ 203 h 343"/>
                  <a:gd name="T6" fmla="*/ 0 w 42"/>
                  <a:gd name="T7" fmla="*/ 0 h 343"/>
                  <a:gd name="T8" fmla="*/ 0 60000 65536"/>
                  <a:gd name="T9" fmla="*/ 0 60000 65536"/>
                  <a:gd name="T10" fmla="*/ 0 60000 65536"/>
                  <a:gd name="T11" fmla="*/ 0 60000 65536"/>
                  <a:gd name="T12" fmla="*/ 0 w 42"/>
                  <a:gd name="T13" fmla="*/ 0 h 343"/>
                  <a:gd name="T14" fmla="*/ 42 w 42"/>
                  <a:gd name="T15" fmla="*/ 343 h 343"/>
                </a:gdLst>
                <a:ahLst/>
                <a:cxnLst>
                  <a:cxn ang="T8">
                    <a:pos x="T0" y="T1"/>
                  </a:cxn>
                  <a:cxn ang="T9">
                    <a:pos x="T2" y="T3"/>
                  </a:cxn>
                  <a:cxn ang="T10">
                    <a:pos x="T4" y="T5"/>
                  </a:cxn>
                  <a:cxn ang="T11">
                    <a:pos x="T6" y="T7"/>
                  </a:cxn>
                </a:cxnLst>
                <a:rect l="T12" t="T13" r="T14" b="T15"/>
                <a:pathLst>
                  <a:path w="42" h="343">
                    <a:moveTo>
                      <a:pt x="42" y="343"/>
                    </a:moveTo>
                    <a:lnTo>
                      <a:pt x="42" y="203"/>
                    </a:lnTo>
                    <a:lnTo>
                      <a:pt x="5" y="203"/>
                    </a:lnTo>
                    <a:lnTo>
                      <a:pt x="0" y="0"/>
                    </a:lnTo>
                  </a:path>
                </a:pathLst>
              </a:custGeom>
              <a:noFill/>
              <a:ln w="36513" cap="rnd">
                <a:solidFill>
                  <a:srgbClr val="996EB3"/>
                </a:solidFill>
                <a:miter lim="800000"/>
                <a:headEnd/>
                <a:tailEnd/>
              </a:ln>
            </p:spPr>
            <p:txBody>
              <a:bodyPr/>
              <a:lstStyle/>
              <a:p>
                <a:endParaRPr lang="en-US"/>
              </a:p>
            </p:txBody>
          </p:sp>
          <p:sp>
            <p:nvSpPr>
              <p:cNvPr id="29443" name="Freeform 1614"/>
              <p:cNvSpPr>
                <a:spLocks/>
              </p:cNvSpPr>
              <p:nvPr/>
            </p:nvSpPr>
            <p:spPr bwMode="auto">
              <a:xfrm>
                <a:off x="1829" y="2202"/>
                <a:ext cx="38" cy="341"/>
              </a:xfrm>
              <a:custGeom>
                <a:avLst/>
                <a:gdLst>
                  <a:gd name="T0" fmla="*/ 34 w 38"/>
                  <a:gd name="T1" fmla="*/ 0 h 341"/>
                  <a:gd name="T2" fmla="*/ 38 w 38"/>
                  <a:gd name="T3" fmla="*/ 201 h 341"/>
                  <a:gd name="T4" fmla="*/ 0 w 38"/>
                  <a:gd name="T5" fmla="*/ 201 h 341"/>
                  <a:gd name="T6" fmla="*/ 0 w 38"/>
                  <a:gd name="T7" fmla="*/ 341 h 341"/>
                  <a:gd name="T8" fmla="*/ 0 60000 65536"/>
                  <a:gd name="T9" fmla="*/ 0 60000 65536"/>
                  <a:gd name="T10" fmla="*/ 0 60000 65536"/>
                  <a:gd name="T11" fmla="*/ 0 60000 65536"/>
                  <a:gd name="T12" fmla="*/ 0 w 38"/>
                  <a:gd name="T13" fmla="*/ 0 h 341"/>
                  <a:gd name="T14" fmla="*/ 38 w 38"/>
                  <a:gd name="T15" fmla="*/ 341 h 341"/>
                </a:gdLst>
                <a:ahLst/>
                <a:cxnLst>
                  <a:cxn ang="T8">
                    <a:pos x="T0" y="T1"/>
                  </a:cxn>
                  <a:cxn ang="T9">
                    <a:pos x="T2" y="T3"/>
                  </a:cxn>
                  <a:cxn ang="T10">
                    <a:pos x="T4" y="T5"/>
                  </a:cxn>
                  <a:cxn ang="T11">
                    <a:pos x="T6" y="T7"/>
                  </a:cxn>
                </a:cxnLst>
                <a:rect l="T12" t="T13" r="T14" b="T15"/>
                <a:pathLst>
                  <a:path w="38" h="341">
                    <a:moveTo>
                      <a:pt x="34" y="0"/>
                    </a:moveTo>
                    <a:lnTo>
                      <a:pt x="38" y="201"/>
                    </a:lnTo>
                    <a:lnTo>
                      <a:pt x="0" y="201"/>
                    </a:lnTo>
                    <a:lnTo>
                      <a:pt x="0" y="341"/>
                    </a:lnTo>
                  </a:path>
                </a:pathLst>
              </a:custGeom>
              <a:noFill/>
              <a:ln w="25400" cap="rnd">
                <a:solidFill>
                  <a:srgbClr val="CAB2D6"/>
                </a:solidFill>
                <a:miter lim="800000"/>
                <a:headEnd/>
                <a:tailEnd/>
              </a:ln>
            </p:spPr>
            <p:txBody>
              <a:bodyPr/>
              <a:lstStyle/>
              <a:p>
                <a:endParaRPr lang="en-US"/>
              </a:p>
            </p:txBody>
          </p:sp>
          <p:sp>
            <p:nvSpPr>
              <p:cNvPr id="29444" name="Freeform 1615"/>
              <p:cNvSpPr>
                <a:spLocks/>
              </p:cNvSpPr>
              <p:nvPr/>
            </p:nvSpPr>
            <p:spPr bwMode="auto">
              <a:xfrm>
                <a:off x="1908" y="2200"/>
                <a:ext cx="42" cy="343"/>
              </a:xfrm>
              <a:custGeom>
                <a:avLst/>
                <a:gdLst>
                  <a:gd name="T0" fmla="*/ 42 w 42"/>
                  <a:gd name="T1" fmla="*/ 343 h 343"/>
                  <a:gd name="T2" fmla="*/ 42 w 42"/>
                  <a:gd name="T3" fmla="*/ 203 h 343"/>
                  <a:gd name="T4" fmla="*/ 5 w 42"/>
                  <a:gd name="T5" fmla="*/ 203 h 343"/>
                  <a:gd name="T6" fmla="*/ 0 w 42"/>
                  <a:gd name="T7" fmla="*/ 0 h 343"/>
                  <a:gd name="T8" fmla="*/ 0 60000 65536"/>
                  <a:gd name="T9" fmla="*/ 0 60000 65536"/>
                  <a:gd name="T10" fmla="*/ 0 60000 65536"/>
                  <a:gd name="T11" fmla="*/ 0 60000 65536"/>
                  <a:gd name="T12" fmla="*/ 0 w 42"/>
                  <a:gd name="T13" fmla="*/ 0 h 343"/>
                  <a:gd name="T14" fmla="*/ 42 w 42"/>
                  <a:gd name="T15" fmla="*/ 343 h 343"/>
                </a:gdLst>
                <a:ahLst/>
                <a:cxnLst>
                  <a:cxn ang="T8">
                    <a:pos x="T0" y="T1"/>
                  </a:cxn>
                  <a:cxn ang="T9">
                    <a:pos x="T2" y="T3"/>
                  </a:cxn>
                  <a:cxn ang="T10">
                    <a:pos x="T4" y="T5"/>
                  </a:cxn>
                  <a:cxn ang="T11">
                    <a:pos x="T6" y="T7"/>
                  </a:cxn>
                </a:cxnLst>
                <a:rect l="T12" t="T13" r="T14" b="T15"/>
                <a:pathLst>
                  <a:path w="42" h="343">
                    <a:moveTo>
                      <a:pt x="42" y="343"/>
                    </a:moveTo>
                    <a:lnTo>
                      <a:pt x="42" y="203"/>
                    </a:lnTo>
                    <a:lnTo>
                      <a:pt x="5" y="203"/>
                    </a:lnTo>
                    <a:lnTo>
                      <a:pt x="0" y="0"/>
                    </a:lnTo>
                  </a:path>
                </a:pathLst>
              </a:custGeom>
              <a:noFill/>
              <a:ln w="25400" cap="rnd">
                <a:solidFill>
                  <a:srgbClr val="CAB2D6"/>
                </a:solidFill>
                <a:miter lim="800000"/>
                <a:headEnd/>
                <a:tailEnd/>
              </a:ln>
            </p:spPr>
            <p:txBody>
              <a:bodyPr/>
              <a:lstStyle/>
              <a:p>
                <a:endParaRPr lang="en-US"/>
              </a:p>
            </p:txBody>
          </p:sp>
          <p:sp>
            <p:nvSpPr>
              <p:cNvPr id="29445" name="Freeform 1616"/>
              <p:cNvSpPr>
                <a:spLocks/>
              </p:cNvSpPr>
              <p:nvPr/>
            </p:nvSpPr>
            <p:spPr bwMode="auto">
              <a:xfrm>
                <a:off x="1829" y="2202"/>
                <a:ext cx="38" cy="341"/>
              </a:xfrm>
              <a:custGeom>
                <a:avLst/>
                <a:gdLst>
                  <a:gd name="T0" fmla="*/ 34 w 38"/>
                  <a:gd name="T1" fmla="*/ 0 h 341"/>
                  <a:gd name="T2" fmla="*/ 38 w 38"/>
                  <a:gd name="T3" fmla="*/ 201 h 341"/>
                  <a:gd name="T4" fmla="*/ 0 w 38"/>
                  <a:gd name="T5" fmla="*/ 201 h 341"/>
                  <a:gd name="T6" fmla="*/ 0 w 38"/>
                  <a:gd name="T7" fmla="*/ 341 h 341"/>
                  <a:gd name="T8" fmla="*/ 0 60000 65536"/>
                  <a:gd name="T9" fmla="*/ 0 60000 65536"/>
                  <a:gd name="T10" fmla="*/ 0 60000 65536"/>
                  <a:gd name="T11" fmla="*/ 0 60000 65536"/>
                  <a:gd name="T12" fmla="*/ 0 w 38"/>
                  <a:gd name="T13" fmla="*/ 0 h 341"/>
                  <a:gd name="T14" fmla="*/ 38 w 38"/>
                  <a:gd name="T15" fmla="*/ 341 h 341"/>
                </a:gdLst>
                <a:ahLst/>
                <a:cxnLst>
                  <a:cxn ang="T8">
                    <a:pos x="T0" y="T1"/>
                  </a:cxn>
                  <a:cxn ang="T9">
                    <a:pos x="T2" y="T3"/>
                  </a:cxn>
                  <a:cxn ang="T10">
                    <a:pos x="T4" y="T5"/>
                  </a:cxn>
                  <a:cxn ang="T11">
                    <a:pos x="T6" y="T7"/>
                  </a:cxn>
                </a:cxnLst>
                <a:rect l="T12" t="T13" r="T14" b="T15"/>
                <a:pathLst>
                  <a:path w="38" h="341">
                    <a:moveTo>
                      <a:pt x="34" y="0"/>
                    </a:moveTo>
                    <a:lnTo>
                      <a:pt x="38" y="201"/>
                    </a:lnTo>
                    <a:lnTo>
                      <a:pt x="0" y="201"/>
                    </a:lnTo>
                    <a:lnTo>
                      <a:pt x="0" y="341"/>
                    </a:lnTo>
                  </a:path>
                </a:pathLst>
              </a:custGeom>
              <a:noFill/>
              <a:ln w="12700" cap="rnd">
                <a:solidFill>
                  <a:srgbClr val="FFFFFF"/>
                </a:solidFill>
                <a:miter lim="800000"/>
                <a:headEnd/>
                <a:tailEnd/>
              </a:ln>
            </p:spPr>
            <p:txBody>
              <a:bodyPr/>
              <a:lstStyle/>
              <a:p>
                <a:endParaRPr lang="en-US"/>
              </a:p>
            </p:txBody>
          </p:sp>
          <p:sp>
            <p:nvSpPr>
              <p:cNvPr id="29446" name="Freeform 1617"/>
              <p:cNvSpPr>
                <a:spLocks/>
              </p:cNvSpPr>
              <p:nvPr/>
            </p:nvSpPr>
            <p:spPr bwMode="auto">
              <a:xfrm>
                <a:off x="1908" y="2200"/>
                <a:ext cx="42" cy="343"/>
              </a:xfrm>
              <a:custGeom>
                <a:avLst/>
                <a:gdLst>
                  <a:gd name="T0" fmla="*/ 42 w 42"/>
                  <a:gd name="T1" fmla="*/ 343 h 343"/>
                  <a:gd name="T2" fmla="*/ 42 w 42"/>
                  <a:gd name="T3" fmla="*/ 203 h 343"/>
                  <a:gd name="T4" fmla="*/ 5 w 42"/>
                  <a:gd name="T5" fmla="*/ 203 h 343"/>
                  <a:gd name="T6" fmla="*/ 0 w 42"/>
                  <a:gd name="T7" fmla="*/ 0 h 343"/>
                  <a:gd name="T8" fmla="*/ 0 60000 65536"/>
                  <a:gd name="T9" fmla="*/ 0 60000 65536"/>
                  <a:gd name="T10" fmla="*/ 0 60000 65536"/>
                  <a:gd name="T11" fmla="*/ 0 60000 65536"/>
                  <a:gd name="T12" fmla="*/ 0 w 42"/>
                  <a:gd name="T13" fmla="*/ 0 h 343"/>
                  <a:gd name="T14" fmla="*/ 42 w 42"/>
                  <a:gd name="T15" fmla="*/ 343 h 343"/>
                </a:gdLst>
                <a:ahLst/>
                <a:cxnLst>
                  <a:cxn ang="T8">
                    <a:pos x="T0" y="T1"/>
                  </a:cxn>
                  <a:cxn ang="T9">
                    <a:pos x="T2" y="T3"/>
                  </a:cxn>
                  <a:cxn ang="T10">
                    <a:pos x="T4" y="T5"/>
                  </a:cxn>
                  <a:cxn ang="T11">
                    <a:pos x="T6" y="T7"/>
                  </a:cxn>
                </a:cxnLst>
                <a:rect l="T12" t="T13" r="T14" b="T15"/>
                <a:pathLst>
                  <a:path w="42" h="343">
                    <a:moveTo>
                      <a:pt x="42" y="343"/>
                    </a:moveTo>
                    <a:lnTo>
                      <a:pt x="42" y="203"/>
                    </a:lnTo>
                    <a:lnTo>
                      <a:pt x="5" y="203"/>
                    </a:lnTo>
                    <a:lnTo>
                      <a:pt x="0" y="0"/>
                    </a:lnTo>
                  </a:path>
                </a:pathLst>
              </a:custGeom>
              <a:noFill/>
              <a:ln w="12700" cap="rnd">
                <a:solidFill>
                  <a:srgbClr val="FFFFFF"/>
                </a:solidFill>
                <a:miter lim="800000"/>
                <a:headEnd/>
                <a:tailEnd/>
              </a:ln>
            </p:spPr>
            <p:txBody>
              <a:bodyPr/>
              <a:lstStyle/>
              <a:p>
                <a:endParaRPr lang="en-US"/>
              </a:p>
            </p:txBody>
          </p:sp>
          <p:sp>
            <p:nvSpPr>
              <p:cNvPr id="29447" name="Freeform 1618"/>
              <p:cNvSpPr>
                <a:spLocks/>
              </p:cNvSpPr>
              <p:nvPr/>
            </p:nvSpPr>
            <p:spPr bwMode="auto">
              <a:xfrm>
                <a:off x="2073" y="2007"/>
                <a:ext cx="108" cy="228"/>
              </a:xfrm>
              <a:custGeom>
                <a:avLst/>
                <a:gdLst>
                  <a:gd name="T0" fmla="*/ 0 w 108"/>
                  <a:gd name="T1" fmla="*/ 0 h 228"/>
                  <a:gd name="T2" fmla="*/ 41 w 108"/>
                  <a:gd name="T3" fmla="*/ 128 h 228"/>
                  <a:gd name="T4" fmla="*/ 72 w 108"/>
                  <a:gd name="T5" fmla="*/ 128 h 228"/>
                  <a:gd name="T6" fmla="*/ 108 w 108"/>
                  <a:gd name="T7" fmla="*/ 228 h 228"/>
                  <a:gd name="T8" fmla="*/ 0 60000 65536"/>
                  <a:gd name="T9" fmla="*/ 0 60000 65536"/>
                  <a:gd name="T10" fmla="*/ 0 60000 65536"/>
                  <a:gd name="T11" fmla="*/ 0 60000 65536"/>
                  <a:gd name="T12" fmla="*/ 0 w 108"/>
                  <a:gd name="T13" fmla="*/ 0 h 228"/>
                  <a:gd name="T14" fmla="*/ 108 w 108"/>
                  <a:gd name="T15" fmla="*/ 228 h 228"/>
                </a:gdLst>
                <a:ahLst/>
                <a:cxnLst>
                  <a:cxn ang="T8">
                    <a:pos x="T0" y="T1"/>
                  </a:cxn>
                  <a:cxn ang="T9">
                    <a:pos x="T2" y="T3"/>
                  </a:cxn>
                  <a:cxn ang="T10">
                    <a:pos x="T4" y="T5"/>
                  </a:cxn>
                  <a:cxn ang="T11">
                    <a:pos x="T6" y="T7"/>
                  </a:cxn>
                </a:cxnLst>
                <a:rect l="T12" t="T13" r="T14" b="T15"/>
                <a:pathLst>
                  <a:path w="108" h="228">
                    <a:moveTo>
                      <a:pt x="0" y="0"/>
                    </a:moveTo>
                    <a:lnTo>
                      <a:pt x="41" y="128"/>
                    </a:lnTo>
                    <a:lnTo>
                      <a:pt x="72" y="128"/>
                    </a:lnTo>
                    <a:lnTo>
                      <a:pt x="108" y="228"/>
                    </a:lnTo>
                  </a:path>
                </a:pathLst>
              </a:custGeom>
              <a:noFill/>
              <a:ln w="49213" cap="rnd">
                <a:solidFill>
                  <a:srgbClr val="FE5815"/>
                </a:solidFill>
                <a:miter lim="800000"/>
                <a:headEnd/>
                <a:tailEnd/>
              </a:ln>
            </p:spPr>
            <p:txBody>
              <a:bodyPr/>
              <a:lstStyle/>
              <a:p>
                <a:endParaRPr lang="en-US"/>
              </a:p>
            </p:txBody>
          </p:sp>
          <p:sp>
            <p:nvSpPr>
              <p:cNvPr id="29448" name="Freeform 1619"/>
              <p:cNvSpPr>
                <a:spLocks/>
              </p:cNvSpPr>
              <p:nvPr/>
            </p:nvSpPr>
            <p:spPr bwMode="auto">
              <a:xfrm>
                <a:off x="2029" y="2021"/>
                <a:ext cx="54" cy="247"/>
              </a:xfrm>
              <a:custGeom>
                <a:avLst/>
                <a:gdLst>
                  <a:gd name="T0" fmla="*/ 54 w 54"/>
                  <a:gd name="T1" fmla="*/ 247 h 247"/>
                  <a:gd name="T2" fmla="*/ 19 w 54"/>
                  <a:gd name="T3" fmla="*/ 148 h 247"/>
                  <a:gd name="T4" fmla="*/ 44 w 54"/>
                  <a:gd name="T5" fmla="*/ 129 h 247"/>
                  <a:gd name="T6" fmla="*/ 0 w 54"/>
                  <a:gd name="T7" fmla="*/ 0 h 247"/>
                  <a:gd name="T8" fmla="*/ 0 60000 65536"/>
                  <a:gd name="T9" fmla="*/ 0 60000 65536"/>
                  <a:gd name="T10" fmla="*/ 0 60000 65536"/>
                  <a:gd name="T11" fmla="*/ 0 60000 65536"/>
                  <a:gd name="T12" fmla="*/ 0 w 54"/>
                  <a:gd name="T13" fmla="*/ 0 h 247"/>
                  <a:gd name="T14" fmla="*/ 54 w 54"/>
                  <a:gd name="T15" fmla="*/ 247 h 247"/>
                </a:gdLst>
                <a:ahLst/>
                <a:cxnLst>
                  <a:cxn ang="T8">
                    <a:pos x="T0" y="T1"/>
                  </a:cxn>
                  <a:cxn ang="T9">
                    <a:pos x="T2" y="T3"/>
                  </a:cxn>
                  <a:cxn ang="T10">
                    <a:pos x="T4" y="T5"/>
                  </a:cxn>
                  <a:cxn ang="T11">
                    <a:pos x="T6" y="T7"/>
                  </a:cxn>
                </a:cxnLst>
                <a:rect l="T12" t="T13" r="T14" b="T15"/>
                <a:pathLst>
                  <a:path w="54" h="247">
                    <a:moveTo>
                      <a:pt x="54" y="247"/>
                    </a:moveTo>
                    <a:lnTo>
                      <a:pt x="19" y="148"/>
                    </a:lnTo>
                    <a:lnTo>
                      <a:pt x="44" y="129"/>
                    </a:lnTo>
                    <a:lnTo>
                      <a:pt x="0" y="0"/>
                    </a:lnTo>
                  </a:path>
                </a:pathLst>
              </a:custGeom>
              <a:noFill/>
              <a:ln w="49213" cap="rnd">
                <a:solidFill>
                  <a:srgbClr val="FE5815"/>
                </a:solidFill>
                <a:miter lim="800000"/>
                <a:headEnd/>
                <a:tailEnd/>
              </a:ln>
            </p:spPr>
            <p:txBody>
              <a:bodyPr/>
              <a:lstStyle/>
              <a:p>
                <a:endParaRPr lang="en-US"/>
              </a:p>
            </p:txBody>
          </p:sp>
          <p:sp>
            <p:nvSpPr>
              <p:cNvPr id="29449" name="Freeform 1620"/>
              <p:cNvSpPr>
                <a:spLocks/>
              </p:cNvSpPr>
              <p:nvPr/>
            </p:nvSpPr>
            <p:spPr bwMode="auto">
              <a:xfrm>
                <a:off x="2073" y="2007"/>
                <a:ext cx="108" cy="228"/>
              </a:xfrm>
              <a:custGeom>
                <a:avLst/>
                <a:gdLst>
                  <a:gd name="T0" fmla="*/ 0 w 108"/>
                  <a:gd name="T1" fmla="*/ 0 h 228"/>
                  <a:gd name="T2" fmla="*/ 41 w 108"/>
                  <a:gd name="T3" fmla="*/ 128 h 228"/>
                  <a:gd name="T4" fmla="*/ 72 w 108"/>
                  <a:gd name="T5" fmla="*/ 128 h 228"/>
                  <a:gd name="T6" fmla="*/ 108 w 108"/>
                  <a:gd name="T7" fmla="*/ 228 h 228"/>
                  <a:gd name="T8" fmla="*/ 0 60000 65536"/>
                  <a:gd name="T9" fmla="*/ 0 60000 65536"/>
                  <a:gd name="T10" fmla="*/ 0 60000 65536"/>
                  <a:gd name="T11" fmla="*/ 0 60000 65536"/>
                  <a:gd name="T12" fmla="*/ 0 w 108"/>
                  <a:gd name="T13" fmla="*/ 0 h 228"/>
                  <a:gd name="T14" fmla="*/ 108 w 108"/>
                  <a:gd name="T15" fmla="*/ 228 h 228"/>
                </a:gdLst>
                <a:ahLst/>
                <a:cxnLst>
                  <a:cxn ang="T8">
                    <a:pos x="T0" y="T1"/>
                  </a:cxn>
                  <a:cxn ang="T9">
                    <a:pos x="T2" y="T3"/>
                  </a:cxn>
                  <a:cxn ang="T10">
                    <a:pos x="T4" y="T5"/>
                  </a:cxn>
                  <a:cxn ang="T11">
                    <a:pos x="T6" y="T7"/>
                  </a:cxn>
                </a:cxnLst>
                <a:rect l="T12" t="T13" r="T14" b="T15"/>
                <a:pathLst>
                  <a:path w="108" h="228">
                    <a:moveTo>
                      <a:pt x="0" y="0"/>
                    </a:moveTo>
                    <a:lnTo>
                      <a:pt x="41" y="128"/>
                    </a:lnTo>
                    <a:lnTo>
                      <a:pt x="72" y="128"/>
                    </a:lnTo>
                    <a:lnTo>
                      <a:pt x="108" y="228"/>
                    </a:lnTo>
                  </a:path>
                </a:pathLst>
              </a:custGeom>
              <a:noFill/>
              <a:ln w="36513" cap="rnd">
                <a:solidFill>
                  <a:srgbClr val="FD8242"/>
                </a:solidFill>
                <a:miter lim="800000"/>
                <a:headEnd/>
                <a:tailEnd/>
              </a:ln>
            </p:spPr>
            <p:txBody>
              <a:bodyPr/>
              <a:lstStyle/>
              <a:p>
                <a:endParaRPr lang="en-US"/>
              </a:p>
            </p:txBody>
          </p:sp>
          <p:sp>
            <p:nvSpPr>
              <p:cNvPr id="29450" name="Freeform 1621"/>
              <p:cNvSpPr>
                <a:spLocks/>
              </p:cNvSpPr>
              <p:nvPr/>
            </p:nvSpPr>
            <p:spPr bwMode="auto">
              <a:xfrm>
                <a:off x="2029" y="2021"/>
                <a:ext cx="54" cy="247"/>
              </a:xfrm>
              <a:custGeom>
                <a:avLst/>
                <a:gdLst>
                  <a:gd name="T0" fmla="*/ 54 w 54"/>
                  <a:gd name="T1" fmla="*/ 247 h 247"/>
                  <a:gd name="T2" fmla="*/ 19 w 54"/>
                  <a:gd name="T3" fmla="*/ 148 h 247"/>
                  <a:gd name="T4" fmla="*/ 44 w 54"/>
                  <a:gd name="T5" fmla="*/ 129 h 247"/>
                  <a:gd name="T6" fmla="*/ 0 w 54"/>
                  <a:gd name="T7" fmla="*/ 0 h 247"/>
                  <a:gd name="T8" fmla="*/ 0 60000 65536"/>
                  <a:gd name="T9" fmla="*/ 0 60000 65536"/>
                  <a:gd name="T10" fmla="*/ 0 60000 65536"/>
                  <a:gd name="T11" fmla="*/ 0 60000 65536"/>
                  <a:gd name="T12" fmla="*/ 0 w 54"/>
                  <a:gd name="T13" fmla="*/ 0 h 247"/>
                  <a:gd name="T14" fmla="*/ 54 w 54"/>
                  <a:gd name="T15" fmla="*/ 247 h 247"/>
                </a:gdLst>
                <a:ahLst/>
                <a:cxnLst>
                  <a:cxn ang="T8">
                    <a:pos x="T0" y="T1"/>
                  </a:cxn>
                  <a:cxn ang="T9">
                    <a:pos x="T2" y="T3"/>
                  </a:cxn>
                  <a:cxn ang="T10">
                    <a:pos x="T4" y="T5"/>
                  </a:cxn>
                  <a:cxn ang="T11">
                    <a:pos x="T6" y="T7"/>
                  </a:cxn>
                </a:cxnLst>
                <a:rect l="T12" t="T13" r="T14" b="T15"/>
                <a:pathLst>
                  <a:path w="54" h="247">
                    <a:moveTo>
                      <a:pt x="54" y="247"/>
                    </a:moveTo>
                    <a:lnTo>
                      <a:pt x="19" y="148"/>
                    </a:lnTo>
                    <a:lnTo>
                      <a:pt x="44" y="129"/>
                    </a:lnTo>
                    <a:lnTo>
                      <a:pt x="0" y="0"/>
                    </a:lnTo>
                  </a:path>
                </a:pathLst>
              </a:custGeom>
              <a:noFill/>
              <a:ln w="36513" cap="rnd">
                <a:solidFill>
                  <a:srgbClr val="FD8242"/>
                </a:solidFill>
                <a:miter lim="800000"/>
                <a:headEnd/>
                <a:tailEnd/>
              </a:ln>
            </p:spPr>
            <p:txBody>
              <a:bodyPr/>
              <a:lstStyle/>
              <a:p>
                <a:endParaRPr lang="en-US"/>
              </a:p>
            </p:txBody>
          </p:sp>
          <p:sp>
            <p:nvSpPr>
              <p:cNvPr id="29451" name="Freeform 1622"/>
              <p:cNvSpPr>
                <a:spLocks/>
              </p:cNvSpPr>
              <p:nvPr/>
            </p:nvSpPr>
            <p:spPr bwMode="auto">
              <a:xfrm>
                <a:off x="2073" y="2007"/>
                <a:ext cx="108" cy="228"/>
              </a:xfrm>
              <a:custGeom>
                <a:avLst/>
                <a:gdLst>
                  <a:gd name="T0" fmla="*/ 0 w 108"/>
                  <a:gd name="T1" fmla="*/ 0 h 228"/>
                  <a:gd name="T2" fmla="*/ 41 w 108"/>
                  <a:gd name="T3" fmla="*/ 128 h 228"/>
                  <a:gd name="T4" fmla="*/ 72 w 108"/>
                  <a:gd name="T5" fmla="*/ 128 h 228"/>
                  <a:gd name="T6" fmla="*/ 108 w 108"/>
                  <a:gd name="T7" fmla="*/ 228 h 228"/>
                  <a:gd name="T8" fmla="*/ 0 60000 65536"/>
                  <a:gd name="T9" fmla="*/ 0 60000 65536"/>
                  <a:gd name="T10" fmla="*/ 0 60000 65536"/>
                  <a:gd name="T11" fmla="*/ 0 60000 65536"/>
                  <a:gd name="T12" fmla="*/ 0 w 108"/>
                  <a:gd name="T13" fmla="*/ 0 h 228"/>
                  <a:gd name="T14" fmla="*/ 108 w 108"/>
                  <a:gd name="T15" fmla="*/ 228 h 228"/>
                </a:gdLst>
                <a:ahLst/>
                <a:cxnLst>
                  <a:cxn ang="T8">
                    <a:pos x="T0" y="T1"/>
                  </a:cxn>
                  <a:cxn ang="T9">
                    <a:pos x="T2" y="T3"/>
                  </a:cxn>
                  <a:cxn ang="T10">
                    <a:pos x="T4" y="T5"/>
                  </a:cxn>
                  <a:cxn ang="T11">
                    <a:pos x="T6" y="T7"/>
                  </a:cxn>
                </a:cxnLst>
                <a:rect l="T12" t="T13" r="T14" b="T15"/>
                <a:pathLst>
                  <a:path w="108" h="228">
                    <a:moveTo>
                      <a:pt x="0" y="0"/>
                    </a:moveTo>
                    <a:lnTo>
                      <a:pt x="41" y="128"/>
                    </a:lnTo>
                    <a:lnTo>
                      <a:pt x="72" y="128"/>
                    </a:lnTo>
                    <a:lnTo>
                      <a:pt x="108" y="228"/>
                    </a:lnTo>
                  </a:path>
                </a:pathLst>
              </a:custGeom>
              <a:noFill/>
              <a:ln w="25400" cap="rnd">
                <a:solidFill>
                  <a:srgbClr val="FCAC77"/>
                </a:solidFill>
                <a:miter lim="800000"/>
                <a:headEnd/>
                <a:tailEnd/>
              </a:ln>
            </p:spPr>
            <p:txBody>
              <a:bodyPr/>
              <a:lstStyle/>
              <a:p>
                <a:endParaRPr lang="en-US"/>
              </a:p>
            </p:txBody>
          </p:sp>
          <p:sp>
            <p:nvSpPr>
              <p:cNvPr id="29452" name="Freeform 1623"/>
              <p:cNvSpPr>
                <a:spLocks/>
              </p:cNvSpPr>
              <p:nvPr/>
            </p:nvSpPr>
            <p:spPr bwMode="auto">
              <a:xfrm>
                <a:off x="2029" y="2021"/>
                <a:ext cx="54" cy="247"/>
              </a:xfrm>
              <a:custGeom>
                <a:avLst/>
                <a:gdLst>
                  <a:gd name="T0" fmla="*/ 54 w 54"/>
                  <a:gd name="T1" fmla="*/ 247 h 247"/>
                  <a:gd name="T2" fmla="*/ 19 w 54"/>
                  <a:gd name="T3" fmla="*/ 148 h 247"/>
                  <a:gd name="T4" fmla="*/ 44 w 54"/>
                  <a:gd name="T5" fmla="*/ 129 h 247"/>
                  <a:gd name="T6" fmla="*/ 0 w 54"/>
                  <a:gd name="T7" fmla="*/ 0 h 247"/>
                  <a:gd name="T8" fmla="*/ 0 60000 65536"/>
                  <a:gd name="T9" fmla="*/ 0 60000 65536"/>
                  <a:gd name="T10" fmla="*/ 0 60000 65536"/>
                  <a:gd name="T11" fmla="*/ 0 60000 65536"/>
                  <a:gd name="T12" fmla="*/ 0 w 54"/>
                  <a:gd name="T13" fmla="*/ 0 h 247"/>
                  <a:gd name="T14" fmla="*/ 54 w 54"/>
                  <a:gd name="T15" fmla="*/ 247 h 247"/>
                </a:gdLst>
                <a:ahLst/>
                <a:cxnLst>
                  <a:cxn ang="T8">
                    <a:pos x="T0" y="T1"/>
                  </a:cxn>
                  <a:cxn ang="T9">
                    <a:pos x="T2" y="T3"/>
                  </a:cxn>
                  <a:cxn ang="T10">
                    <a:pos x="T4" y="T5"/>
                  </a:cxn>
                  <a:cxn ang="T11">
                    <a:pos x="T6" y="T7"/>
                  </a:cxn>
                </a:cxnLst>
                <a:rect l="T12" t="T13" r="T14" b="T15"/>
                <a:pathLst>
                  <a:path w="54" h="247">
                    <a:moveTo>
                      <a:pt x="54" y="247"/>
                    </a:moveTo>
                    <a:lnTo>
                      <a:pt x="19" y="148"/>
                    </a:lnTo>
                    <a:lnTo>
                      <a:pt x="44" y="129"/>
                    </a:lnTo>
                    <a:lnTo>
                      <a:pt x="0" y="0"/>
                    </a:lnTo>
                  </a:path>
                </a:pathLst>
              </a:custGeom>
              <a:noFill/>
              <a:ln w="25400" cap="rnd">
                <a:solidFill>
                  <a:srgbClr val="FCAC77"/>
                </a:solidFill>
                <a:miter lim="800000"/>
                <a:headEnd/>
                <a:tailEnd/>
              </a:ln>
            </p:spPr>
            <p:txBody>
              <a:bodyPr/>
              <a:lstStyle/>
              <a:p>
                <a:endParaRPr lang="en-US"/>
              </a:p>
            </p:txBody>
          </p:sp>
          <p:sp>
            <p:nvSpPr>
              <p:cNvPr id="29453" name="Freeform 1624"/>
              <p:cNvSpPr>
                <a:spLocks/>
              </p:cNvSpPr>
              <p:nvPr/>
            </p:nvSpPr>
            <p:spPr bwMode="auto">
              <a:xfrm>
                <a:off x="2073" y="2007"/>
                <a:ext cx="108" cy="228"/>
              </a:xfrm>
              <a:custGeom>
                <a:avLst/>
                <a:gdLst>
                  <a:gd name="T0" fmla="*/ 0 w 108"/>
                  <a:gd name="T1" fmla="*/ 0 h 228"/>
                  <a:gd name="T2" fmla="*/ 41 w 108"/>
                  <a:gd name="T3" fmla="*/ 128 h 228"/>
                  <a:gd name="T4" fmla="*/ 72 w 108"/>
                  <a:gd name="T5" fmla="*/ 128 h 228"/>
                  <a:gd name="T6" fmla="*/ 108 w 108"/>
                  <a:gd name="T7" fmla="*/ 228 h 228"/>
                  <a:gd name="T8" fmla="*/ 0 60000 65536"/>
                  <a:gd name="T9" fmla="*/ 0 60000 65536"/>
                  <a:gd name="T10" fmla="*/ 0 60000 65536"/>
                  <a:gd name="T11" fmla="*/ 0 60000 65536"/>
                  <a:gd name="T12" fmla="*/ 0 w 108"/>
                  <a:gd name="T13" fmla="*/ 0 h 228"/>
                  <a:gd name="T14" fmla="*/ 108 w 108"/>
                  <a:gd name="T15" fmla="*/ 228 h 228"/>
                </a:gdLst>
                <a:ahLst/>
                <a:cxnLst>
                  <a:cxn ang="T8">
                    <a:pos x="T0" y="T1"/>
                  </a:cxn>
                  <a:cxn ang="T9">
                    <a:pos x="T2" y="T3"/>
                  </a:cxn>
                  <a:cxn ang="T10">
                    <a:pos x="T4" y="T5"/>
                  </a:cxn>
                  <a:cxn ang="T11">
                    <a:pos x="T6" y="T7"/>
                  </a:cxn>
                </a:cxnLst>
                <a:rect l="T12" t="T13" r="T14" b="T15"/>
                <a:pathLst>
                  <a:path w="108" h="228">
                    <a:moveTo>
                      <a:pt x="0" y="0"/>
                    </a:moveTo>
                    <a:lnTo>
                      <a:pt x="41" y="128"/>
                    </a:lnTo>
                    <a:lnTo>
                      <a:pt x="72" y="128"/>
                    </a:lnTo>
                    <a:lnTo>
                      <a:pt x="108" y="228"/>
                    </a:lnTo>
                  </a:path>
                </a:pathLst>
              </a:custGeom>
              <a:noFill/>
              <a:ln w="12700" cap="rnd">
                <a:solidFill>
                  <a:srgbClr val="FDD5B7"/>
                </a:solidFill>
                <a:miter lim="800000"/>
                <a:headEnd/>
                <a:tailEnd/>
              </a:ln>
            </p:spPr>
            <p:txBody>
              <a:bodyPr/>
              <a:lstStyle/>
              <a:p>
                <a:endParaRPr lang="en-US"/>
              </a:p>
            </p:txBody>
          </p:sp>
          <p:sp>
            <p:nvSpPr>
              <p:cNvPr id="29454" name="Freeform 1625"/>
              <p:cNvSpPr>
                <a:spLocks/>
              </p:cNvSpPr>
              <p:nvPr/>
            </p:nvSpPr>
            <p:spPr bwMode="auto">
              <a:xfrm>
                <a:off x="2029" y="2021"/>
                <a:ext cx="54" cy="247"/>
              </a:xfrm>
              <a:custGeom>
                <a:avLst/>
                <a:gdLst>
                  <a:gd name="T0" fmla="*/ 54 w 54"/>
                  <a:gd name="T1" fmla="*/ 247 h 247"/>
                  <a:gd name="T2" fmla="*/ 19 w 54"/>
                  <a:gd name="T3" fmla="*/ 148 h 247"/>
                  <a:gd name="T4" fmla="*/ 44 w 54"/>
                  <a:gd name="T5" fmla="*/ 129 h 247"/>
                  <a:gd name="T6" fmla="*/ 0 w 54"/>
                  <a:gd name="T7" fmla="*/ 0 h 247"/>
                  <a:gd name="T8" fmla="*/ 0 60000 65536"/>
                  <a:gd name="T9" fmla="*/ 0 60000 65536"/>
                  <a:gd name="T10" fmla="*/ 0 60000 65536"/>
                  <a:gd name="T11" fmla="*/ 0 60000 65536"/>
                  <a:gd name="T12" fmla="*/ 0 w 54"/>
                  <a:gd name="T13" fmla="*/ 0 h 247"/>
                  <a:gd name="T14" fmla="*/ 54 w 54"/>
                  <a:gd name="T15" fmla="*/ 247 h 247"/>
                </a:gdLst>
                <a:ahLst/>
                <a:cxnLst>
                  <a:cxn ang="T8">
                    <a:pos x="T0" y="T1"/>
                  </a:cxn>
                  <a:cxn ang="T9">
                    <a:pos x="T2" y="T3"/>
                  </a:cxn>
                  <a:cxn ang="T10">
                    <a:pos x="T4" y="T5"/>
                  </a:cxn>
                  <a:cxn ang="T11">
                    <a:pos x="T6" y="T7"/>
                  </a:cxn>
                </a:cxnLst>
                <a:rect l="T12" t="T13" r="T14" b="T15"/>
                <a:pathLst>
                  <a:path w="54" h="247">
                    <a:moveTo>
                      <a:pt x="54" y="247"/>
                    </a:moveTo>
                    <a:lnTo>
                      <a:pt x="19" y="148"/>
                    </a:lnTo>
                    <a:lnTo>
                      <a:pt x="44" y="129"/>
                    </a:lnTo>
                    <a:lnTo>
                      <a:pt x="0" y="0"/>
                    </a:lnTo>
                  </a:path>
                </a:pathLst>
              </a:custGeom>
              <a:noFill/>
              <a:ln w="12700" cap="rnd">
                <a:solidFill>
                  <a:srgbClr val="FDD5B7"/>
                </a:solidFill>
                <a:miter lim="800000"/>
                <a:headEnd/>
                <a:tailEnd/>
              </a:ln>
            </p:spPr>
            <p:txBody>
              <a:bodyPr/>
              <a:lstStyle/>
              <a:p>
                <a:endParaRPr lang="en-US"/>
              </a:p>
            </p:txBody>
          </p:sp>
          <p:sp>
            <p:nvSpPr>
              <p:cNvPr id="29455" name="Rectangle 1626"/>
              <p:cNvSpPr>
                <a:spLocks noChangeArrowheads="1"/>
              </p:cNvSpPr>
              <p:nvPr/>
            </p:nvSpPr>
            <p:spPr bwMode="auto">
              <a:xfrm>
                <a:off x="1997" y="2392"/>
                <a:ext cx="230" cy="106"/>
              </a:xfrm>
              <a:prstGeom prst="rect">
                <a:avLst/>
              </a:prstGeom>
              <a:noFill/>
              <a:ln w="9525">
                <a:noFill/>
                <a:miter lim="800000"/>
                <a:headEnd/>
                <a:tailEnd/>
              </a:ln>
            </p:spPr>
            <p:txBody>
              <a:bodyPr wrap="none" lIns="0" tIns="0" rIns="0" bIns="0">
                <a:spAutoFit/>
              </a:bodyPr>
              <a:lstStyle/>
              <a:p>
                <a:r>
                  <a:rPr lang="en-US" sz="1100">
                    <a:latin typeface="Century Schoolbook" pitchFamily="18" charset="0"/>
                  </a:rPr>
                  <a:t>CD28</a:t>
                </a:r>
              </a:p>
            </p:txBody>
          </p:sp>
          <p:sp>
            <p:nvSpPr>
              <p:cNvPr id="29456" name="Rectangle 1627"/>
              <p:cNvSpPr>
                <a:spLocks noChangeArrowheads="1"/>
              </p:cNvSpPr>
              <p:nvPr/>
            </p:nvSpPr>
            <p:spPr bwMode="auto">
              <a:xfrm>
                <a:off x="2195" y="2104"/>
                <a:ext cx="295" cy="106"/>
              </a:xfrm>
              <a:prstGeom prst="rect">
                <a:avLst/>
              </a:prstGeom>
              <a:noFill/>
              <a:ln w="9525">
                <a:noFill/>
                <a:miter lim="800000"/>
                <a:headEnd/>
                <a:tailEnd/>
              </a:ln>
            </p:spPr>
            <p:txBody>
              <a:bodyPr wrap="none" lIns="0" tIns="0" rIns="0" bIns="0">
                <a:spAutoFit/>
              </a:bodyPr>
              <a:lstStyle/>
              <a:p>
                <a:r>
                  <a:rPr lang="en-US" sz="1100">
                    <a:latin typeface="Century Schoolbook" pitchFamily="18" charset="0"/>
                  </a:rPr>
                  <a:t>CTLA4</a:t>
                </a:r>
              </a:p>
            </p:txBody>
          </p:sp>
          <p:sp>
            <p:nvSpPr>
              <p:cNvPr id="29457" name="Freeform 1628"/>
              <p:cNvSpPr>
                <a:spLocks/>
              </p:cNvSpPr>
              <p:nvPr/>
            </p:nvSpPr>
            <p:spPr bwMode="auto">
              <a:xfrm>
                <a:off x="1229" y="2677"/>
                <a:ext cx="1128" cy="1118"/>
              </a:xfrm>
              <a:custGeom>
                <a:avLst/>
                <a:gdLst>
                  <a:gd name="T0" fmla="*/ 2571073 w 543"/>
                  <a:gd name="T1" fmla="*/ 3302626 h 538"/>
                  <a:gd name="T2" fmla="*/ 2816649 w 543"/>
                  <a:gd name="T3" fmla="*/ 2996364 h 538"/>
                  <a:gd name="T4" fmla="*/ 3146210 w 543"/>
                  <a:gd name="T5" fmla="*/ 2795989 h 538"/>
                  <a:gd name="T6" fmla="*/ 3344854 w 543"/>
                  <a:gd name="T7" fmla="*/ 2471549 h 538"/>
                  <a:gd name="T8" fmla="*/ 3313293 w 543"/>
                  <a:gd name="T9" fmla="*/ 2069950 h 538"/>
                  <a:gd name="T10" fmla="*/ 3422489 w 543"/>
                  <a:gd name="T11" fmla="*/ 1713439 h 538"/>
                  <a:gd name="T12" fmla="*/ 3475210 w 543"/>
                  <a:gd name="T13" fmla="*/ 1323203 h 538"/>
                  <a:gd name="T14" fmla="*/ 3301485 w 543"/>
                  <a:gd name="T15" fmla="*/ 986477 h 538"/>
                  <a:gd name="T16" fmla="*/ 3099280 w 543"/>
                  <a:gd name="T17" fmla="*/ 662199 h 538"/>
                  <a:gd name="T18" fmla="*/ 2816649 w 543"/>
                  <a:gd name="T19" fmla="*/ 408301 h 538"/>
                  <a:gd name="T20" fmla="*/ 2475432 w 543"/>
                  <a:gd name="T21" fmla="*/ 252236 h 538"/>
                  <a:gd name="T22" fmla="*/ 2151864 w 543"/>
                  <a:gd name="T23" fmla="*/ 25456 h 538"/>
                  <a:gd name="T24" fmla="*/ 1750548 w 543"/>
                  <a:gd name="T25" fmla="*/ 5895 h 538"/>
                  <a:gd name="T26" fmla="*/ 1408384 w 543"/>
                  <a:gd name="T27" fmla="*/ 234111 h 538"/>
                  <a:gd name="T28" fmla="*/ 1053253 w 543"/>
                  <a:gd name="T29" fmla="*/ 284165 h 538"/>
                  <a:gd name="T30" fmla="*/ 628022 w 543"/>
                  <a:gd name="T31" fmla="*/ 349899 h 538"/>
                  <a:gd name="T32" fmla="*/ 504183 w 543"/>
                  <a:gd name="T33" fmla="*/ 764787 h 538"/>
                  <a:gd name="T34" fmla="*/ 282945 w 543"/>
                  <a:gd name="T35" fmla="*/ 1057127 h 538"/>
                  <a:gd name="T36" fmla="*/ 179317 w 543"/>
                  <a:gd name="T37" fmla="*/ 1412903 h 538"/>
                  <a:gd name="T38" fmla="*/ 5881 w 543"/>
                  <a:gd name="T39" fmla="*/ 1797095 h 538"/>
                  <a:gd name="T40" fmla="*/ 143210 w 543"/>
                  <a:gd name="T41" fmla="*/ 2171794 h 538"/>
                  <a:gd name="T42" fmla="*/ 329025 w 543"/>
                  <a:gd name="T43" fmla="*/ 2496103 h 538"/>
                  <a:gd name="T44" fmla="*/ 478968 w 543"/>
                  <a:gd name="T45" fmla="*/ 2845775 h 538"/>
                  <a:gd name="T46" fmla="*/ 701493 w 543"/>
                  <a:gd name="T47" fmla="*/ 3176094 h 538"/>
                  <a:gd name="T48" fmla="*/ 1122485 w 543"/>
                  <a:gd name="T49" fmla="*/ 3204846 h 538"/>
                  <a:gd name="T50" fmla="*/ 1433688 w 543"/>
                  <a:gd name="T51" fmla="*/ 3464378 h 538"/>
                  <a:gd name="T52" fmla="*/ 1826809 w 543"/>
                  <a:gd name="T53" fmla="*/ 3404461 h 538"/>
                  <a:gd name="T54" fmla="*/ 2175737 w 543"/>
                  <a:gd name="T55" fmla="*/ 3261931 h 538"/>
                  <a:gd name="T56" fmla="*/ 2571073 w 543"/>
                  <a:gd name="T57" fmla="*/ 3302626 h 5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43"/>
                  <a:gd name="T88" fmla="*/ 0 h 538"/>
                  <a:gd name="T89" fmla="*/ 543 w 543"/>
                  <a:gd name="T90" fmla="*/ 538 h 5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43" h="538">
                    <a:moveTo>
                      <a:pt x="398" y="509"/>
                    </a:moveTo>
                    <a:cubicBezTo>
                      <a:pt x="415" y="500"/>
                      <a:pt x="422" y="474"/>
                      <a:pt x="436" y="462"/>
                    </a:cubicBezTo>
                    <a:cubicBezTo>
                      <a:pt x="451" y="449"/>
                      <a:pt x="475" y="446"/>
                      <a:pt x="487" y="431"/>
                    </a:cubicBezTo>
                    <a:cubicBezTo>
                      <a:pt x="498" y="416"/>
                      <a:pt x="510" y="398"/>
                      <a:pt x="518" y="381"/>
                    </a:cubicBezTo>
                    <a:cubicBezTo>
                      <a:pt x="526" y="364"/>
                      <a:pt x="509" y="338"/>
                      <a:pt x="513" y="319"/>
                    </a:cubicBezTo>
                    <a:cubicBezTo>
                      <a:pt x="517" y="300"/>
                      <a:pt x="531" y="284"/>
                      <a:pt x="530" y="264"/>
                    </a:cubicBezTo>
                    <a:cubicBezTo>
                      <a:pt x="530" y="245"/>
                      <a:pt x="543" y="223"/>
                      <a:pt x="538" y="204"/>
                    </a:cubicBezTo>
                    <a:cubicBezTo>
                      <a:pt x="533" y="185"/>
                      <a:pt x="519" y="169"/>
                      <a:pt x="511" y="152"/>
                    </a:cubicBezTo>
                    <a:cubicBezTo>
                      <a:pt x="502" y="135"/>
                      <a:pt x="492" y="117"/>
                      <a:pt x="480" y="102"/>
                    </a:cubicBezTo>
                    <a:cubicBezTo>
                      <a:pt x="468" y="87"/>
                      <a:pt x="452" y="74"/>
                      <a:pt x="436" y="63"/>
                    </a:cubicBezTo>
                    <a:cubicBezTo>
                      <a:pt x="421" y="51"/>
                      <a:pt x="401" y="47"/>
                      <a:pt x="383" y="39"/>
                    </a:cubicBezTo>
                    <a:cubicBezTo>
                      <a:pt x="366" y="31"/>
                      <a:pt x="352" y="8"/>
                      <a:pt x="333" y="4"/>
                    </a:cubicBezTo>
                    <a:cubicBezTo>
                      <a:pt x="314" y="0"/>
                      <a:pt x="291" y="0"/>
                      <a:pt x="271" y="1"/>
                    </a:cubicBezTo>
                    <a:cubicBezTo>
                      <a:pt x="252" y="1"/>
                      <a:pt x="237" y="31"/>
                      <a:pt x="218" y="36"/>
                    </a:cubicBezTo>
                    <a:cubicBezTo>
                      <a:pt x="199" y="40"/>
                      <a:pt x="179" y="36"/>
                      <a:pt x="163" y="44"/>
                    </a:cubicBezTo>
                    <a:cubicBezTo>
                      <a:pt x="146" y="53"/>
                      <a:pt x="111" y="42"/>
                      <a:pt x="97" y="54"/>
                    </a:cubicBezTo>
                    <a:cubicBezTo>
                      <a:pt x="82" y="66"/>
                      <a:pt x="90" y="103"/>
                      <a:pt x="78" y="118"/>
                    </a:cubicBezTo>
                    <a:cubicBezTo>
                      <a:pt x="67" y="133"/>
                      <a:pt x="52" y="146"/>
                      <a:pt x="44" y="163"/>
                    </a:cubicBezTo>
                    <a:cubicBezTo>
                      <a:pt x="36" y="181"/>
                      <a:pt x="32" y="199"/>
                      <a:pt x="28" y="218"/>
                    </a:cubicBezTo>
                    <a:cubicBezTo>
                      <a:pt x="24" y="237"/>
                      <a:pt x="0" y="257"/>
                      <a:pt x="1" y="277"/>
                    </a:cubicBezTo>
                    <a:cubicBezTo>
                      <a:pt x="1" y="296"/>
                      <a:pt x="17" y="316"/>
                      <a:pt x="22" y="335"/>
                    </a:cubicBezTo>
                    <a:cubicBezTo>
                      <a:pt x="26" y="354"/>
                      <a:pt x="42" y="369"/>
                      <a:pt x="51" y="385"/>
                    </a:cubicBezTo>
                    <a:cubicBezTo>
                      <a:pt x="59" y="403"/>
                      <a:pt x="62" y="424"/>
                      <a:pt x="74" y="439"/>
                    </a:cubicBezTo>
                    <a:cubicBezTo>
                      <a:pt x="86" y="454"/>
                      <a:pt x="94" y="479"/>
                      <a:pt x="109" y="490"/>
                    </a:cubicBezTo>
                    <a:cubicBezTo>
                      <a:pt x="124" y="502"/>
                      <a:pt x="157" y="486"/>
                      <a:pt x="174" y="494"/>
                    </a:cubicBezTo>
                    <a:cubicBezTo>
                      <a:pt x="192" y="502"/>
                      <a:pt x="203" y="530"/>
                      <a:pt x="222" y="534"/>
                    </a:cubicBezTo>
                    <a:cubicBezTo>
                      <a:pt x="241" y="538"/>
                      <a:pt x="263" y="525"/>
                      <a:pt x="283" y="525"/>
                    </a:cubicBezTo>
                    <a:cubicBezTo>
                      <a:pt x="302" y="524"/>
                      <a:pt x="317" y="508"/>
                      <a:pt x="337" y="503"/>
                    </a:cubicBezTo>
                    <a:cubicBezTo>
                      <a:pt x="355" y="499"/>
                      <a:pt x="381" y="517"/>
                      <a:pt x="398" y="509"/>
                    </a:cubicBezTo>
                    <a:close/>
                  </a:path>
                </a:pathLst>
              </a:custGeom>
              <a:solidFill>
                <a:srgbClr val="CAB2D6"/>
              </a:solidFill>
              <a:ln w="15875">
                <a:solidFill>
                  <a:srgbClr val="996EB3"/>
                </a:solidFill>
                <a:miter lim="800000"/>
                <a:headEnd/>
                <a:tailEnd/>
              </a:ln>
            </p:spPr>
            <p:txBody>
              <a:bodyPr/>
              <a:lstStyle/>
              <a:p>
                <a:endParaRPr lang="en-US"/>
              </a:p>
            </p:txBody>
          </p:sp>
          <p:sp>
            <p:nvSpPr>
              <p:cNvPr id="29458" name="Freeform 1629"/>
              <p:cNvSpPr>
                <a:spLocks/>
              </p:cNvSpPr>
              <p:nvPr/>
            </p:nvSpPr>
            <p:spPr bwMode="auto">
              <a:xfrm>
                <a:off x="1703" y="2810"/>
                <a:ext cx="552" cy="490"/>
              </a:xfrm>
              <a:custGeom>
                <a:avLst/>
                <a:gdLst>
                  <a:gd name="T0" fmla="*/ 1650222 w 266"/>
                  <a:gd name="T1" fmla="*/ 597487 h 236"/>
                  <a:gd name="T2" fmla="*/ 1435208 w 266"/>
                  <a:gd name="T3" fmla="*/ 416515 h 236"/>
                  <a:gd name="T4" fmla="*/ 1263181 w 266"/>
                  <a:gd name="T5" fmla="*/ 250338 h 236"/>
                  <a:gd name="T6" fmla="*/ 1103321 w 266"/>
                  <a:gd name="T7" fmla="*/ 52559 h 236"/>
                  <a:gd name="T8" fmla="*/ 860829 w 266"/>
                  <a:gd name="T9" fmla="*/ 12192 h 236"/>
                  <a:gd name="T10" fmla="*/ 629494 w 266"/>
                  <a:gd name="T11" fmla="*/ 77325 h 236"/>
                  <a:gd name="T12" fmla="*/ 420323 w 266"/>
                  <a:gd name="T13" fmla="*/ 203734 h 236"/>
                  <a:gd name="T14" fmla="*/ 248910 w 266"/>
                  <a:gd name="T15" fmla="*/ 347113 h 236"/>
                  <a:gd name="T16" fmla="*/ 37152 w 266"/>
                  <a:gd name="T17" fmla="*/ 448317 h 236"/>
                  <a:gd name="T18" fmla="*/ 100796 w 266"/>
                  <a:gd name="T19" fmla="*/ 738712 h 236"/>
                  <a:gd name="T20" fmla="*/ 268349 w 266"/>
                  <a:gd name="T21" fmla="*/ 948765 h 236"/>
                  <a:gd name="T22" fmla="*/ 540298 w 266"/>
                  <a:gd name="T23" fmla="*/ 988666 h 236"/>
                  <a:gd name="T24" fmla="*/ 789352 w 266"/>
                  <a:gd name="T25" fmla="*/ 955917 h 236"/>
                  <a:gd name="T26" fmla="*/ 1066179 w 266"/>
                  <a:gd name="T27" fmla="*/ 930828 h 236"/>
                  <a:gd name="T28" fmla="*/ 1198257 w 266"/>
                  <a:gd name="T29" fmla="*/ 1174536 h 236"/>
                  <a:gd name="T30" fmla="*/ 1321023 w 266"/>
                  <a:gd name="T31" fmla="*/ 1393232 h 236"/>
                  <a:gd name="T32" fmla="*/ 1486816 w 266"/>
                  <a:gd name="T33" fmla="*/ 1502359 h 236"/>
                  <a:gd name="T34" fmla="*/ 1560662 w 266"/>
                  <a:gd name="T35" fmla="*/ 1335161 h 236"/>
                  <a:gd name="T36" fmla="*/ 1697248 w 266"/>
                  <a:gd name="T37" fmla="*/ 1097173 h 236"/>
                  <a:gd name="T38" fmla="*/ 1650222 w 266"/>
                  <a:gd name="T39" fmla="*/ 846791 h 236"/>
                  <a:gd name="T40" fmla="*/ 1650222 w 266"/>
                  <a:gd name="T41" fmla="*/ 597487 h 2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6"/>
                  <a:gd name="T64" fmla="*/ 0 h 236"/>
                  <a:gd name="T65" fmla="*/ 266 w 266"/>
                  <a:gd name="T66" fmla="*/ 236 h 2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6" h="236">
                    <a:moveTo>
                      <a:pt x="259" y="93"/>
                    </a:moveTo>
                    <a:cubicBezTo>
                      <a:pt x="252" y="74"/>
                      <a:pt x="239" y="84"/>
                      <a:pt x="225" y="65"/>
                    </a:cubicBezTo>
                    <a:cubicBezTo>
                      <a:pt x="218" y="56"/>
                      <a:pt x="208" y="48"/>
                      <a:pt x="198" y="39"/>
                    </a:cubicBezTo>
                    <a:cubicBezTo>
                      <a:pt x="188" y="30"/>
                      <a:pt x="184" y="13"/>
                      <a:pt x="173" y="8"/>
                    </a:cubicBezTo>
                    <a:cubicBezTo>
                      <a:pt x="161" y="2"/>
                      <a:pt x="147" y="0"/>
                      <a:pt x="135" y="2"/>
                    </a:cubicBezTo>
                    <a:cubicBezTo>
                      <a:pt x="122" y="4"/>
                      <a:pt x="110" y="8"/>
                      <a:pt x="99" y="12"/>
                    </a:cubicBezTo>
                    <a:cubicBezTo>
                      <a:pt x="86" y="16"/>
                      <a:pt x="77" y="26"/>
                      <a:pt x="66" y="32"/>
                    </a:cubicBezTo>
                    <a:cubicBezTo>
                      <a:pt x="55" y="38"/>
                      <a:pt x="48" y="47"/>
                      <a:pt x="39" y="54"/>
                    </a:cubicBezTo>
                    <a:cubicBezTo>
                      <a:pt x="28" y="63"/>
                      <a:pt x="11" y="62"/>
                      <a:pt x="6" y="70"/>
                    </a:cubicBezTo>
                    <a:cubicBezTo>
                      <a:pt x="0" y="80"/>
                      <a:pt x="9" y="98"/>
                      <a:pt x="16" y="115"/>
                    </a:cubicBezTo>
                    <a:cubicBezTo>
                      <a:pt x="22" y="128"/>
                      <a:pt x="28" y="141"/>
                      <a:pt x="42" y="148"/>
                    </a:cubicBezTo>
                    <a:cubicBezTo>
                      <a:pt x="54" y="153"/>
                      <a:pt x="68" y="159"/>
                      <a:pt x="85" y="154"/>
                    </a:cubicBezTo>
                    <a:cubicBezTo>
                      <a:pt x="100" y="148"/>
                      <a:pt x="112" y="149"/>
                      <a:pt x="124" y="149"/>
                    </a:cubicBezTo>
                    <a:cubicBezTo>
                      <a:pt x="138" y="149"/>
                      <a:pt x="156" y="137"/>
                      <a:pt x="167" y="145"/>
                    </a:cubicBezTo>
                    <a:cubicBezTo>
                      <a:pt x="176" y="151"/>
                      <a:pt x="179" y="170"/>
                      <a:pt x="188" y="183"/>
                    </a:cubicBezTo>
                    <a:cubicBezTo>
                      <a:pt x="194" y="192"/>
                      <a:pt x="200" y="204"/>
                      <a:pt x="207" y="217"/>
                    </a:cubicBezTo>
                    <a:cubicBezTo>
                      <a:pt x="216" y="236"/>
                      <a:pt x="224" y="235"/>
                      <a:pt x="233" y="234"/>
                    </a:cubicBezTo>
                    <a:cubicBezTo>
                      <a:pt x="241" y="232"/>
                      <a:pt x="240" y="226"/>
                      <a:pt x="245" y="208"/>
                    </a:cubicBezTo>
                    <a:cubicBezTo>
                      <a:pt x="248" y="197"/>
                      <a:pt x="265" y="186"/>
                      <a:pt x="266" y="171"/>
                    </a:cubicBezTo>
                    <a:cubicBezTo>
                      <a:pt x="266" y="159"/>
                      <a:pt x="260" y="146"/>
                      <a:pt x="259" y="132"/>
                    </a:cubicBezTo>
                    <a:cubicBezTo>
                      <a:pt x="258" y="120"/>
                      <a:pt x="262" y="105"/>
                      <a:pt x="259" y="93"/>
                    </a:cubicBezTo>
                    <a:close/>
                  </a:path>
                </a:pathLst>
              </a:custGeom>
              <a:solidFill>
                <a:srgbClr val="CAB2D6"/>
              </a:solidFill>
              <a:ln w="9525">
                <a:noFill/>
                <a:round/>
                <a:headEnd/>
                <a:tailEnd/>
              </a:ln>
            </p:spPr>
            <p:txBody>
              <a:bodyPr/>
              <a:lstStyle/>
              <a:p>
                <a:endParaRPr lang="en-US"/>
              </a:p>
            </p:txBody>
          </p:sp>
          <p:sp>
            <p:nvSpPr>
              <p:cNvPr id="29459" name="Freeform 1630"/>
              <p:cNvSpPr>
                <a:spLocks/>
              </p:cNvSpPr>
              <p:nvPr/>
            </p:nvSpPr>
            <p:spPr bwMode="auto">
              <a:xfrm>
                <a:off x="1705" y="2812"/>
                <a:ext cx="550" cy="486"/>
              </a:xfrm>
              <a:custGeom>
                <a:avLst/>
                <a:gdLst>
                  <a:gd name="T0" fmla="*/ 1646465 w 265"/>
                  <a:gd name="T1" fmla="*/ 593142 h 234"/>
                  <a:gd name="T2" fmla="*/ 1431264 w 265"/>
                  <a:gd name="T3" fmla="*/ 418566 h 234"/>
                  <a:gd name="T4" fmla="*/ 1259120 w 265"/>
                  <a:gd name="T5" fmla="*/ 245056 h 234"/>
                  <a:gd name="T6" fmla="*/ 1099029 w 265"/>
                  <a:gd name="T7" fmla="*/ 45996 h 234"/>
                  <a:gd name="T8" fmla="*/ 855933 w 265"/>
                  <a:gd name="T9" fmla="*/ 12204 h 234"/>
                  <a:gd name="T10" fmla="*/ 624565 w 265"/>
                  <a:gd name="T11" fmla="*/ 77515 h 234"/>
                  <a:gd name="T12" fmla="*/ 420648 w 265"/>
                  <a:gd name="T13" fmla="*/ 198408 h 234"/>
                  <a:gd name="T14" fmla="*/ 249289 w 265"/>
                  <a:gd name="T15" fmla="*/ 340740 h 234"/>
                  <a:gd name="T16" fmla="*/ 37165 w 265"/>
                  <a:gd name="T17" fmla="*/ 443616 h 234"/>
                  <a:gd name="T18" fmla="*/ 100862 w 265"/>
                  <a:gd name="T19" fmla="*/ 734961 h 234"/>
                  <a:gd name="T20" fmla="*/ 268564 w 265"/>
                  <a:gd name="T21" fmla="*/ 945509 h 234"/>
                  <a:gd name="T22" fmla="*/ 535380 w 265"/>
                  <a:gd name="T23" fmla="*/ 979564 h 234"/>
                  <a:gd name="T24" fmla="*/ 784669 w 265"/>
                  <a:gd name="T25" fmla="*/ 945509 h 234"/>
                  <a:gd name="T26" fmla="*/ 1061861 w 265"/>
                  <a:gd name="T27" fmla="*/ 921356 h 234"/>
                  <a:gd name="T28" fmla="*/ 1194035 w 265"/>
                  <a:gd name="T29" fmla="*/ 1166413 h 234"/>
                  <a:gd name="T30" fmla="*/ 1317001 w 265"/>
                  <a:gd name="T31" fmla="*/ 1385605 h 234"/>
                  <a:gd name="T32" fmla="*/ 1474266 w 265"/>
                  <a:gd name="T33" fmla="*/ 1495011 h 234"/>
                  <a:gd name="T34" fmla="*/ 1556838 w 265"/>
                  <a:gd name="T35" fmla="*/ 1327480 h 234"/>
                  <a:gd name="T36" fmla="*/ 1686393 w 265"/>
                  <a:gd name="T37" fmla="*/ 1094402 h 234"/>
                  <a:gd name="T38" fmla="*/ 1639805 w 265"/>
                  <a:gd name="T39" fmla="*/ 843333 h 234"/>
                  <a:gd name="T40" fmla="*/ 1646465 w 265"/>
                  <a:gd name="T41" fmla="*/ 593142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5"/>
                  <a:gd name="T64" fmla="*/ 0 h 234"/>
                  <a:gd name="T65" fmla="*/ 265 w 265"/>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5" h="234">
                    <a:moveTo>
                      <a:pt x="258" y="92"/>
                    </a:moveTo>
                    <a:cubicBezTo>
                      <a:pt x="252" y="72"/>
                      <a:pt x="238" y="83"/>
                      <a:pt x="224" y="65"/>
                    </a:cubicBezTo>
                    <a:cubicBezTo>
                      <a:pt x="216" y="55"/>
                      <a:pt x="207" y="48"/>
                      <a:pt x="197" y="38"/>
                    </a:cubicBezTo>
                    <a:cubicBezTo>
                      <a:pt x="187" y="29"/>
                      <a:pt x="183" y="13"/>
                      <a:pt x="172" y="7"/>
                    </a:cubicBezTo>
                    <a:cubicBezTo>
                      <a:pt x="160" y="2"/>
                      <a:pt x="147" y="0"/>
                      <a:pt x="134" y="2"/>
                    </a:cubicBezTo>
                    <a:cubicBezTo>
                      <a:pt x="122" y="4"/>
                      <a:pt x="110" y="8"/>
                      <a:pt x="98" y="12"/>
                    </a:cubicBezTo>
                    <a:cubicBezTo>
                      <a:pt x="86" y="16"/>
                      <a:pt x="77" y="26"/>
                      <a:pt x="66" y="31"/>
                    </a:cubicBezTo>
                    <a:cubicBezTo>
                      <a:pt x="54" y="37"/>
                      <a:pt x="47" y="46"/>
                      <a:pt x="39" y="53"/>
                    </a:cubicBezTo>
                    <a:cubicBezTo>
                      <a:pt x="28" y="62"/>
                      <a:pt x="11" y="61"/>
                      <a:pt x="6" y="69"/>
                    </a:cubicBezTo>
                    <a:cubicBezTo>
                      <a:pt x="0" y="79"/>
                      <a:pt x="9" y="97"/>
                      <a:pt x="16" y="114"/>
                    </a:cubicBezTo>
                    <a:cubicBezTo>
                      <a:pt x="22" y="127"/>
                      <a:pt x="28" y="140"/>
                      <a:pt x="42" y="147"/>
                    </a:cubicBezTo>
                    <a:cubicBezTo>
                      <a:pt x="53" y="152"/>
                      <a:pt x="68" y="158"/>
                      <a:pt x="84" y="152"/>
                    </a:cubicBezTo>
                    <a:cubicBezTo>
                      <a:pt x="99" y="147"/>
                      <a:pt x="111" y="148"/>
                      <a:pt x="123" y="147"/>
                    </a:cubicBezTo>
                    <a:cubicBezTo>
                      <a:pt x="137" y="147"/>
                      <a:pt x="155" y="136"/>
                      <a:pt x="166" y="143"/>
                    </a:cubicBezTo>
                    <a:cubicBezTo>
                      <a:pt x="176" y="150"/>
                      <a:pt x="178" y="168"/>
                      <a:pt x="187" y="181"/>
                    </a:cubicBezTo>
                    <a:cubicBezTo>
                      <a:pt x="193" y="191"/>
                      <a:pt x="200" y="202"/>
                      <a:pt x="206" y="215"/>
                    </a:cubicBezTo>
                    <a:cubicBezTo>
                      <a:pt x="215" y="234"/>
                      <a:pt x="223" y="234"/>
                      <a:pt x="231" y="232"/>
                    </a:cubicBezTo>
                    <a:cubicBezTo>
                      <a:pt x="240" y="230"/>
                      <a:pt x="239" y="225"/>
                      <a:pt x="244" y="206"/>
                    </a:cubicBezTo>
                    <a:cubicBezTo>
                      <a:pt x="246" y="196"/>
                      <a:pt x="264" y="185"/>
                      <a:pt x="264" y="170"/>
                    </a:cubicBezTo>
                    <a:cubicBezTo>
                      <a:pt x="265" y="158"/>
                      <a:pt x="259" y="145"/>
                      <a:pt x="257" y="131"/>
                    </a:cubicBezTo>
                    <a:cubicBezTo>
                      <a:pt x="256" y="119"/>
                      <a:pt x="262" y="104"/>
                      <a:pt x="258" y="92"/>
                    </a:cubicBezTo>
                    <a:close/>
                  </a:path>
                </a:pathLst>
              </a:custGeom>
              <a:solidFill>
                <a:srgbClr val="C9B1D6"/>
              </a:solidFill>
              <a:ln w="9525">
                <a:noFill/>
                <a:round/>
                <a:headEnd/>
                <a:tailEnd/>
              </a:ln>
            </p:spPr>
            <p:txBody>
              <a:bodyPr/>
              <a:lstStyle/>
              <a:p>
                <a:endParaRPr lang="en-US"/>
              </a:p>
            </p:txBody>
          </p:sp>
          <p:sp>
            <p:nvSpPr>
              <p:cNvPr id="29460" name="Freeform 1631"/>
              <p:cNvSpPr>
                <a:spLocks/>
              </p:cNvSpPr>
              <p:nvPr/>
            </p:nvSpPr>
            <p:spPr bwMode="auto">
              <a:xfrm>
                <a:off x="1707" y="2814"/>
                <a:ext cx="546" cy="484"/>
              </a:xfrm>
              <a:custGeom>
                <a:avLst/>
                <a:gdLst>
                  <a:gd name="T0" fmla="*/ 1648932 w 263"/>
                  <a:gd name="T1" fmla="*/ 587618 h 233"/>
                  <a:gd name="T2" fmla="*/ 1423405 w 263"/>
                  <a:gd name="T3" fmla="*/ 412563 h 233"/>
                  <a:gd name="T4" fmla="*/ 1250878 w 263"/>
                  <a:gd name="T5" fmla="*/ 245515 h 233"/>
                  <a:gd name="T6" fmla="*/ 1090364 w 263"/>
                  <a:gd name="T7" fmla="*/ 46028 h 233"/>
                  <a:gd name="T8" fmla="*/ 852347 w 263"/>
                  <a:gd name="T9" fmla="*/ 12216 h 233"/>
                  <a:gd name="T10" fmla="*/ 625928 w 263"/>
                  <a:gd name="T11" fmla="*/ 72056 h 233"/>
                  <a:gd name="T12" fmla="*/ 422618 w 263"/>
                  <a:gd name="T13" fmla="*/ 193079 h 233"/>
                  <a:gd name="T14" fmla="*/ 250124 w 263"/>
                  <a:gd name="T15" fmla="*/ 334943 h 233"/>
                  <a:gd name="T16" fmla="*/ 37203 w 263"/>
                  <a:gd name="T17" fmla="*/ 438591 h 233"/>
                  <a:gd name="T18" fmla="*/ 102538 w 263"/>
                  <a:gd name="T19" fmla="*/ 730125 h 233"/>
                  <a:gd name="T20" fmla="*/ 269406 w 263"/>
                  <a:gd name="T21" fmla="*/ 934621 h 233"/>
                  <a:gd name="T22" fmla="*/ 536504 w 263"/>
                  <a:gd name="T23" fmla="*/ 969309 h 233"/>
                  <a:gd name="T24" fmla="*/ 780853 w 263"/>
                  <a:gd name="T25" fmla="*/ 941266 h 233"/>
                  <a:gd name="T26" fmla="*/ 1058536 w 263"/>
                  <a:gd name="T27" fmla="*/ 916524 h 233"/>
                  <a:gd name="T28" fmla="*/ 1191214 w 263"/>
                  <a:gd name="T29" fmla="*/ 1162387 h 233"/>
                  <a:gd name="T30" fmla="*/ 1314772 w 263"/>
                  <a:gd name="T31" fmla="*/ 1381872 h 233"/>
                  <a:gd name="T32" fmla="*/ 1471931 w 263"/>
                  <a:gd name="T33" fmla="*/ 1485488 h 233"/>
                  <a:gd name="T34" fmla="*/ 1549274 w 263"/>
                  <a:gd name="T35" fmla="*/ 1323630 h 233"/>
                  <a:gd name="T36" fmla="*/ 1686407 w 263"/>
                  <a:gd name="T37" fmla="*/ 1090296 h 233"/>
                  <a:gd name="T38" fmla="*/ 1639019 w 263"/>
                  <a:gd name="T39" fmla="*/ 838940 h 233"/>
                  <a:gd name="T40" fmla="*/ 1648932 w 263"/>
                  <a:gd name="T41" fmla="*/ 587618 h 2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3"/>
                  <a:gd name="T64" fmla="*/ 0 h 233"/>
                  <a:gd name="T65" fmla="*/ 263 w 263"/>
                  <a:gd name="T66" fmla="*/ 233 h 2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3" h="233">
                    <a:moveTo>
                      <a:pt x="257" y="91"/>
                    </a:moveTo>
                    <a:cubicBezTo>
                      <a:pt x="251" y="71"/>
                      <a:pt x="236" y="82"/>
                      <a:pt x="222" y="64"/>
                    </a:cubicBezTo>
                    <a:cubicBezTo>
                      <a:pt x="215" y="55"/>
                      <a:pt x="205" y="47"/>
                      <a:pt x="195" y="38"/>
                    </a:cubicBezTo>
                    <a:cubicBezTo>
                      <a:pt x="186" y="29"/>
                      <a:pt x="182" y="12"/>
                      <a:pt x="170" y="7"/>
                    </a:cubicBezTo>
                    <a:cubicBezTo>
                      <a:pt x="159" y="1"/>
                      <a:pt x="146" y="0"/>
                      <a:pt x="133" y="2"/>
                    </a:cubicBezTo>
                    <a:cubicBezTo>
                      <a:pt x="121" y="4"/>
                      <a:pt x="109" y="8"/>
                      <a:pt x="98" y="11"/>
                    </a:cubicBezTo>
                    <a:cubicBezTo>
                      <a:pt x="85" y="15"/>
                      <a:pt x="76" y="25"/>
                      <a:pt x="66" y="30"/>
                    </a:cubicBezTo>
                    <a:cubicBezTo>
                      <a:pt x="54" y="36"/>
                      <a:pt x="47" y="46"/>
                      <a:pt x="39" y="52"/>
                    </a:cubicBezTo>
                    <a:cubicBezTo>
                      <a:pt x="28" y="61"/>
                      <a:pt x="11" y="61"/>
                      <a:pt x="6" y="68"/>
                    </a:cubicBezTo>
                    <a:cubicBezTo>
                      <a:pt x="0" y="78"/>
                      <a:pt x="9" y="96"/>
                      <a:pt x="16" y="113"/>
                    </a:cubicBezTo>
                    <a:cubicBezTo>
                      <a:pt x="22" y="126"/>
                      <a:pt x="28" y="139"/>
                      <a:pt x="42" y="145"/>
                    </a:cubicBezTo>
                    <a:cubicBezTo>
                      <a:pt x="53" y="151"/>
                      <a:pt x="67" y="156"/>
                      <a:pt x="84" y="150"/>
                    </a:cubicBezTo>
                    <a:cubicBezTo>
                      <a:pt x="98" y="145"/>
                      <a:pt x="111" y="146"/>
                      <a:pt x="122" y="146"/>
                    </a:cubicBezTo>
                    <a:cubicBezTo>
                      <a:pt x="137" y="145"/>
                      <a:pt x="154" y="134"/>
                      <a:pt x="165" y="142"/>
                    </a:cubicBezTo>
                    <a:cubicBezTo>
                      <a:pt x="175" y="148"/>
                      <a:pt x="178" y="167"/>
                      <a:pt x="186" y="180"/>
                    </a:cubicBezTo>
                    <a:cubicBezTo>
                      <a:pt x="193" y="189"/>
                      <a:pt x="199" y="201"/>
                      <a:pt x="205" y="214"/>
                    </a:cubicBezTo>
                    <a:cubicBezTo>
                      <a:pt x="214" y="233"/>
                      <a:pt x="222" y="232"/>
                      <a:pt x="230" y="230"/>
                    </a:cubicBezTo>
                    <a:cubicBezTo>
                      <a:pt x="239" y="229"/>
                      <a:pt x="238" y="223"/>
                      <a:pt x="242" y="205"/>
                    </a:cubicBezTo>
                    <a:cubicBezTo>
                      <a:pt x="245" y="194"/>
                      <a:pt x="262" y="184"/>
                      <a:pt x="263" y="169"/>
                    </a:cubicBezTo>
                    <a:cubicBezTo>
                      <a:pt x="263" y="157"/>
                      <a:pt x="257" y="143"/>
                      <a:pt x="256" y="130"/>
                    </a:cubicBezTo>
                    <a:cubicBezTo>
                      <a:pt x="255" y="118"/>
                      <a:pt x="260" y="103"/>
                      <a:pt x="257" y="91"/>
                    </a:cubicBezTo>
                    <a:close/>
                  </a:path>
                </a:pathLst>
              </a:custGeom>
              <a:solidFill>
                <a:srgbClr val="C8B1D6"/>
              </a:solidFill>
              <a:ln w="9525">
                <a:noFill/>
                <a:round/>
                <a:headEnd/>
                <a:tailEnd/>
              </a:ln>
            </p:spPr>
            <p:txBody>
              <a:bodyPr/>
              <a:lstStyle/>
              <a:p>
                <a:endParaRPr lang="en-US"/>
              </a:p>
            </p:txBody>
          </p:sp>
          <p:sp>
            <p:nvSpPr>
              <p:cNvPr id="29461" name="Freeform 1632"/>
              <p:cNvSpPr>
                <a:spLocks/>
              </p:cNvSpPr>
              <p:nvPr/>
            </p:nvSpPr>
            <p:spPr bwMode="auto">
              <a:xfrm>
                <a:off x="1709" y="2814"/>
                <a:ext cx="544" cy="482"/>
              </a:xfrm>
              <a:custGeom>
                <a:avLst/>
                <a:gdLst>
                  <a:gd name="T0" fmla="*/ 1645452 w 262"/>
                  <a:gd name="T1" fmla="*/ 588420 h 232"/>
                  <a:gd name="T2" fmla="*/ 1419466 w 262"/>
                  <a:gd name="T3" fmla="*/ 413012 h 232"/>
                  <a:gd name="T4" fmla="*/ 1246649 w 262"/>
                  <a:gd name="T5" fmla="*/ 245756 h 232"/>
                  <a:gd name="T6" fmla="*/ 1086069 w 262"/>
                  <a:gd name="T7" fmla="*/ 46056 h 232"/>
                  <a:gd name="T8" fmla="*/ 847029 w 262"/>
                  <a:gd name="T9" fmla="*/ 12241 h 232"/>
                  <a:gd name="T10" fmla="*/ 621096 w 262"/>
                  <a:gd name="T11" fmla="*/ 77696 h 232"/>
                  <a:gd name="T12" fmla="*/ 416592 w 262"/>
                  <a:gd name="T13" fmla="*/ 198794 h 232"/>
                  <a:gd name="T14" fmla="*/ 244551 w 262"/>
                  <a:gd name="T15" fmla="*/ 335364 h 232"/>
                  <a:gd name="T16" fmla="*/ 37249 w 262"/>
                  <a:gd name="T17" fmla="*/ 444948 h 232"/>
                  <a:gd name="T18" fmla="*/ 102654 w 262"/>
                  <a:gd name="T19" fmla="*/ 725456 h 232"/>
                  <a:gd name="T20" fmla="*/ 261838 w 262"/>
                  <a:gd name="T21" fmla="*/ 936129 h 232"/>
                  <a:gd name="T22" fmla="*/ 531546 w 262"/>
                  <a:gd name="T23" fmla="*/ 965014 h 232"/>
                  <a:gd name="T24" fmla="*/ 781809 w 262"/>
                  <a:gd name="T25" fmla="*/ 936129 h 232"/>
                  <a:gd name="T26" fmla="*/ 1060100 w 262"/>
                  <a:gd name="T27" fmla="*/ 912268 h 232"/>
                  <a:gd name="T28" fmla="*/ 1186952 w 262"/>
                  <a:gd name="T29" fmla="*/ 1158367 h 232"/>
                  <a:gd name="T30" fmla="*/ 1310328 w 262"/>
                  <a:gd name="T31" fmla="*/ 1378065 h 232"/>
                  <a:gd name="T32" fmla="*/ 1468125 w 262"/>
                  <a:gd name="T33" fmla="*/ 1487799 h 232"/>
                  <a:gd name="T34" fmla="*/ 1545921 w 262"/>
                  <a:gd name="T35" fmla="*/ 1319729 h 232"/>
                  <a:gd name="T36" fmla="*/ 1682679 w 262"/>
                  <a:gd name="T37" fmla="*/ 1086131 h 232"/>
                  <a:gd name="T38" fmla="*/ 1635266 w 262"/>
                  <a:gd name="T39" fmla="*/ 834573 h 232"/>
                  <a:gd name="T40" fmla="*/ 1645452 w 262"/>
                  <a:gd name="T41" fmla="*/ 588420 h 2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2"/>
                  <a:gd name="T64" fmla="*/ 0 h 232"/>
                  <a:gd name="T65" fmla="*/ 262 w 262"/>
                  <a:gd name="T66" fmla="*/ 232 h 2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2" h="232">
                    <a:moveTo>
                      <a:pt x="256" y="91"/>
                    </a:moveTo>
                    <a:cubicBezTo>
                      <a:pt x="250" y="71"/>
                      <a:pt x="235" y="82"/>
                      <a:pt x="221" y="64"/>
                    </a:cubicBezTo>
                    <a:cubicBezTo>
                      <a:pt x="214" y="55"/>
                      <a:pt x="204" y="47"/>
                      <a:pt x="194" y="38"/>
                    </a:cubicBezTo>
                    <a:cubicBezTo>
                      <a:pt x="184" y="29"/>
                      <a:pt x="181" y="13"/>
                      <a:pt x="169" y="7"/>
                    </a:cubicBezTo>
                    <a:cubicBezTo>
                      <a:pt x="158" y="2"/>
                      <a:pt x="145" y="0"/>
                      <a:pt x="132" y="2"/>
                    </a:cubicBezTo>
                    <a:cubicBezTo>
                      <a:pt x="120" y="4"/>
                      <a:pt x="108" y="8"/>
                      <a:pt x="97" y="12"/>
                    </a:cubicBezTo>
                    <a:cubicBezTo>
                      <a:pt x="85" y="16"/>
                      <a:pt x="76" y="25"/>
                      <a:pt x="65" y="31"/>
                    </a:cubicBezTo>
                    <a:cubicBezTo>
                      <a:pt x="54" y="37"/>
                      <a:pt x="47" y="46"/>
                      <a:pt x="38" y="52"/>
                    </a:cubicBezTo>
                    <a:cubicBezTo>
                      <a:pt x="27" y="61"/>
                      <a:pt x="11" y="61"/>
                      <a:pt x="6" y="69"/>
                    </a:cubicBezTo>
                    <a:cubicBezTo>
                      <a:pt x="0" y="79"/>
                      <a:pt x="8" y="96"/>
                      <a:pt x="16" y="112"/>
                    </a:cubicBezTo>
                    <a:cubicBezTo>
                      <a:pt x="21" y="126"/>
                      <a:pt x="27" y="139"/>
                      <a:pt x="41" y="145"/>
                    </a:cubicBezTo>
                    <a:cubicBezTo>
                      <a:pt x="53" y="151"/>
                      <a:pt x="67" y="155"/>
                      <a:pt x="83" y="149"/>
                    </a:cubicBezTo>
                    <a:cubicBezTo>
                      <a:pt x="98" y="144"/>
                      <a:pt x="110" y="145"/>
                      <a:pt x="122" y="145"/>
                    </a:cubicBezTo>
                    <a:cubicBezTo>
                      <a:pt x="136" y="145"/>
                      <a:pt x="154" y="134"/>
                      <a:pt x="165" y="141"/>
                    </a:cubicBezTo>
                    <a:cubicBezTo>
                      <a:pt x="175" y="148"/>
                      <a:pt x="177" y="167"/>
                      <a:pt x="185" y="179"/>
                    </a:cubicBezTo>
                    <a:cubicBezTo>
                      <a:pt x="192" y="189"/>
                      <a:pt x="198" y="200"/>
                      <a:pt x="204" y="213"/>
                    </a:cubicBezTo>
                    <a:cubicBezTo>
                      <a:pt x="213" y="232"/>
                      <a:pt x="221" y="231"/>
                      <a:pt x="229" y="230"/>
                    </a:cubicBezTo>
                    <a:cubicBezTo>
                      <a:pt x="237" y="228"/>
                      <a:pt x="237" y="222"/>
                      <a:pt x="241" y="204"/>
                    </a:cubicBezTo>
                    <a:cubicBezTo>
                      <a:pt x="244" y="194"/>
                      <a:pt x="261" y="183"/>
                      <a:pt x="262" y="168"/>
                    </a:cubicBezTo>
                    <a:cubicBezTo>
                      <a:pt x="262" y="156"/>
                      <a:pt x="256" y="143"/>
                      <a:pt x="255" y="129"/>
                    </a:cubicBezTo>
                    <a:cubicBezTo>
                      <a:pt x="254" y="118"/>
                      <a:pt x="259" y="103"/>
                      <a:pt x="256" y="91"/>
                    </a:cubicBezTo>
                    <a:close/>
                  </a:path>
                </a:pathLst>
              </a:custGeom>
              <a:solidFill>
                <a:srgbClr val="C7B1D6"/>
              </a:solidFill>
              <a:ln w="9525">
                <a:noFill/>
                <a:round/>
                <a:headEnd/>
                <a:tailEnd/>
              </a:ln>
            </p:spPr>
            <p:txBody>
              <a:bodyPr/>
              <a:lstStyle/>
              <a:p>
                <a:endParaRPr lang="en-US"/>
              </a:p>
            </p:txBody>
          </p:sp>
          <p:sp>
            <p:nvSpPr>
              <p:cNvPr id="29462" name="Freeform 1633"/>
              <p:cNvSpPr>
                <a:spLocks/>
              </p:cNvSpPr>
              <p:nvPr/>
            </p:nvSpPr>
            <p:spPr bwMode="auto">
              <a:xfrm>
                <a:off x="1711" y="2816"/>
                <a:ext cx="542" cy="478"/>
              </a:xfrm>
              <a:custGeom>
                <a:avLst/>
                <a:gdLst>
                  <a:gd name="T0" fmla="*/ 1631750 w 261"/>
                  <a:gd name="T1" fmla="*/ 584228 h 230"/>
                  <a:gd name="T2" fmla="*/ 1415563 w 261"/>
                  <a:gd name="T3" fmla="*/ 415112 h 230"/>
                  <a:gd name="T4" fmla="*/ 1242553 w 261"/>
                  <a:gd name="T5" fmla="*/ 246663 h 230"/>
                  <a:gd name="T6" fmla="*/ 1081504 w 261"/>
                  <a:gd name="T7" fmla="*/ 46245 h 230"/>
                  <a:gd name="T8" fmla="*/ 849027 w 261"/>
                  <a:gd name="T9" fmla="*/ 12253 h 230"/>
                  <a:gd name="T10" fmla="*/ 616387 w 261"/>
                  <a:gd name="T11" fmla="*/ 72342 h 230"/>
                  <a:gd name="T12" fmla="*/ 417348 w 261"/>
                  <a:gd name="T13" fmla="*/ 193927 h 230"/>
                  <a:gd name="T14" fmla="*/ 244845 w 261"/>
                  <a:gd name="T15" fmla="*/ 336874 h 230"/>
                  <a:gd name="T16" fmla="*/ 37307 w 261"/>
                  <a:gd name="T17" fmla="*/ 440577 h 230"/>
                  <a:gd name="T18" fmla="*/ 95415 w 261"/>
                  <a:gd name="T19" fmla="*/ 721716 h 230"/>
                  <a:gd name="T20" fmla="*/ 264349 w 261"/>
                  <a:gd name="T21" fmla="*/ 933713 h 230"/>
                  <a:gd name="T22" fmla="*/ 526413 w 261"/>
                  <a:gd name="T23" fmla="*/ 961896 h 230"/>
                  <a:gd name="T24" fmla="*/ 777118 w 261"/>
                  <a:gd name="T25" fmla="*/ 926998 h 230"/>
                  <a:gd name="T26" fmla="*/ 1055866 w 261"/>
                  <a:gd name="T27" fmla="*/ 908973 h 230"/>
                  <a:gd name="T28" fmla="*/ 1188594 w 261"/>
                  <a:gd name="T29" fmla="*/ 1155788 h 230"/>
                  <a:gd name="T30" fmla="*/ 1306158 w 261"/>
                  <a:gd name="T31" fmla="*/ 1378490 h 230"/>
                  <a:gd name="T32" fmla="*/ 1464206 w 261"/>
                  <a:gd name="T33" fmla="*/ 1480483 h 230"/>
                  <a:gd name="T34" fmla="*/ 1542187 w 261"/>
                  <a:gd name="T35" fmla="*/ 1318698 h 230"/>
                  <a:gd name="T36" fmla="*/ 1671669 w 261"/>
                  <a:gd name="T37" fmla="*/ 1083404 h 230"/>
                  <a:gd name="T38" fmla="*/ 1625721 w 261"/>
                  <a:gd name="T39" fmla="*/ 831051 h 230"/>
                  <a:gd name="T40" fmla="*/ 1631750 w 261"/>
                  <a:gd name="T41" fmla="*/ 584228 h 2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1"/>
                  <a:gd name="T64" fmla="*/ 0 h 230"/>
                  <a:gd name="T65" fmla="*/ 261 w 261"/>
                  <a:gd name="T66" fmla="*/ 230 h 2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1" h="230">
                    <a:moveTo>
                      <a:pt x="254" y="90"/>
                    </a:moveTo>
                    <a:cubicBezTo>
                      <a:pt x="249" y="70"/>
                      <a:pt x="233" y="82"/>
                      <a:pt x="220" y="64"/>
                    </a:cubicBezTo>
                    <a:cubicBezTo>
                      <a:pt x="212" y="54"/>
                      <a:pt x="202" y="47"/>
                      <a:pt x="193" y="38"/>
                    </a:cubicBezTo>
                    <a:cubicBezTo>
                      <a:pt x="183" y="29"/>
                      <a:pt x="180" y="12"/>
                      <a:pt x="168" y="7"/>
                    </a:cubicBezTo>
                    <a:cubicBezTo>
                      <a:pt x="157" y="2"/>
                      <a:pt x="144" y="0"/>
                      <a:pt x="132" y="2"/>
                    </a:cubicBezTo>
                    <a:cubicBezTo>
                      <a:pt x="119" y="4"/>
                      <a:pt x="108" y="8"/>
                      <a:pt x="96" y="11"/>
                    </a:cubicBezTo>
                    <a:cubicBezTo>
                      <a:pt x="84" y="15"/>
                      <a:pt x="75" y="24"/>
                      <a:pt x="65" y="30"/>
                    </a:cubicBezTo>
                    <a:cubicBezTo>
                      <a:pt x="53" y="36"/>
                      <a:pt x="46" y="45"/>
                      <a:pt x="38" y="52"/>
                    </a:cubicBezTo>
                    <a:cubicBezTo>
                      <a:pt x="27" y="60"/>
                      <a:pt x="10" y="60"/>
                      <a:pt x="6" y="68"/>
                    </a:cubicBezTo>
                    <a:cubicBezTo>
                      <a:pt x="0" y="78"/>
                      <a:pt x="8" y="95"/>
                      <a:pt x="15" y="111"/>
                    </a:cubicBezTo>
                    <a:cubicBezTo>
                      <a:pt x="21" y="125"/>
                      <a:pt x="27" y="137"/>
                      <a:pt x="41" y="144"/>
                    </a:cubicBezTo>
                    <a:cubicBezTo>
                      <a:pt x="52" y="149"/>
                      <a:pt x="66" y="153"/>
                      <a:pt x="82" y="148"/>
                    </a:cubicBezTo>
                    <a:cubicBezTo>
                      <a:pt x="97" y="142"/>
                      <a:pt x="109" y="144"/>
                      <a:pt x="121" y="143"/>
                    </a:cubicBezTo>
                    <a:cubicBezTo>
                      <a:pt x="135" y="143"/>
                      <a:pt x="153" y="133"/>
                      <a:pt x="164" y="140"/>
                    </a:cubicBezTo>
                    <a:cubicBezTo>
                      <a:pt x="174" y="146"/>
                      <a:pt x="176" y="165"/>
                      <a:pt x="185" y="178"/>
                    </a:cubicBezTo>
                    <a:cubicBezTo>
                      <a:pt x="191" y="187"/>
                      <a:pt x="197" y="199"/>
                      <a:pt x="203" y="212"/>
                    </a:cubicBezTo>
                    <a:cubicBezTo>
                      <a:pt x="212" y="230"/>
                      <a:pt x="220" y="230"/>
                      <a:pt x="228" y="228"/>
                    </a:cubicBezTo>
                    <a:cubicBezTo>
                      <a:pt x="236" y="227"/>
                      <a:pt x="235" y="221"/>
                      <a:pt x="240" y="203"/>
                    </a:cubicBezTo>
                    <a:cubicBezTo>
                      <a:pt x="243" y="192"/>
                      <a:pt x="260" y="182"/>
                      <a:pt x="260" y="167"/>
                    </a:cubicBezTo>
                    <a:cubicBezTo>
                      <a:pt x="261" y="155"/>
                      <a:pt x="255" y="142"/>
                      <a:pt x="253" y="128"/>
                    </a:cubicBezTo>
                    <a:cubicBezTo>
                      <a:pt x="252" y="117"/>
                      <a:pt x="258" y="102"/>
                      <a:pt x="254" y="90"/>
                    </a:cubicBezTo>
                    <a:close/>
                  </a:path>
                </a:pathLst>
              </a:custGeom>
              <a:solidFill>
                <a:srgbClr val="C6B0D5"/>
              </a:solidFill>
              <a:ln w="9525">
                <a:noFill/>
                <a:round/>
                <a:headEnd/>
                <a:tailEnd/>
              </a:ln>
            </p:spPr>
            <p:txBody>
              <a:bodyPr/>
              <a:lstStyle/>
              <a:p>
                <a:endParaRPr lang="en-US"/>
              </a:p>
            </p:txBody>
          </p:sp>
          <p:sp>
            <p:nvSpPr>
              <p:cNvPr id="29463" name="Freeform 1634"/>
              <p:cNvSpPr>
                <a:spLocks/>
              </p:cNvSpPr>
              <p:nvPr/>
            </p:nvSpPr>
            <p:spPr bwMode="auto">
              <a:xfrm>
                <a:off x="1713" y="2819"/>
                <a:ext cx="538" cy="475"/>
              </a:xfrm>
              <a:custGeom>
                <a:avLst/>
                <a:gdLst>
                  <a:gd name="T0" fmla="*/ 1634290 w 259"/>
                  <a:gd name="T1" fmla="*/ 566497 h 229"/>
                  <a:gd name="T2" fmla="*/ 1407682 w 259"/>
                  <a:gd name="T3" fmla="*/ 400933 h 229"/>
                  <a:gd name="T4" fmla="*/ 1233993 w 259"/>
                  <a:gd name="T5" fmla="*/ 236058 h 229"/>
                  <a:gd name="T6" fmla="*/ 1078646 w 259"/>
                  <a:gd name="T7" fmla="*/ 45542 h 229"/>
                  <a:gd name="T8" fmla="*/ 845360 w 259"/>
                  <a:gd name="T9" fmla="*/ 12012 h 229"/>
                  <a:gd name="T10" fmla="*/ 617774 w 259"/>
                  <a:gd name="T11" fmla="*/ 70879 h 229"/>
                  <a:gd name="T12" fmla="*/ 412534 w 259"/>
                  <a:gd name="T13" fmla="*/ 182690 h 229"/>
                  <a:gd name="T14" fmla="*/ 239167 w 259"/>
                  <a:gd name="T15" fmla="*/ 324147 h 229"/>
                  <a:gd name="T16" fmla="*/ 31559 w 259"/>
                  <a:gd name="T17" fmla="*/ 424235 h 229"/>
                  <a:gd name="T18" fmla="*/ 95608 w 259"/>
                  <a:gd name="T19" fmla="*/ 697273 h 229"/>
                  <a:gd name="T20" fmla="*/ 257127 w 259"/>
                  <a:gd name="T21" fmla="*/ 908416 h 229"/>
                  <a:gd name="T22" fmla="*/ 527930 w 259"/>
                  <a:gd name="T23" fmla="*/ 926246 h 229"/>
                  <a:gd name="T24" fmla="*/ 773272 w 259"/>
                  <a:gd name="T25" fmla="*/ 901828 h 229"/>
                  <a:gd name="T26" fmla="*/ 1059259 w 259"/>
                  <a:gd name="T27" fmla="*/ 874091 h 229"/>
                  <a:gd name="T28" fmla="*/ 1185806 w 259"/>
                  <a:gd name="T29" fmla="*/ 1121517 h 229"/>
                  <a:gd name="T30" fmla="*/ 1304070 w 259"/>
                  <a:gd name="T31" fmla="*/ 1332668 h 229"/>
                  <a:gd name="T32" fmla="*/ 1465917 w 259"/>
                  <a:gd name="T33" fmla="*/ 1440517 h 229"/>
                  <a:gd name="T34" fmla="*/ 1540701 w 259"/>
                  <a:gd name="T35" fmla="*/ 1274989 h 229"/>
                  <a:gd name="T36" fmla="*/ 1671738 w 259"/>
                  <a:gd name="T37" fmla="*/ 1052629 h 229"/>
                  <a:gd name="T38" fmla="*/ 1624313 w 259"/>
                  <a:gd name="T39" fmla="*/ 805212 h 229"/>
                  <a:gd name="T40" fmla="*/ 1634290 w 259"/>
                  <a:gd name="T41" fmla="*/ 566497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9"/>
                  <a:gd name="T64" fmla="*/ 0 h 229"/>
                  <a:gd name="T65" fmla="*/ 259 w 259"/>
                  <a:gd name="T66" fmla="*/ 229 h 2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9" h="229">
                    <a:moveTo>
                      <a:pt x="253" y="89"/>
                    </a:moveTo>
                    <a:cubicBezTo>
                      <a:pt x="247" y="70"/>
                      <a:pt x="232" y="81"/>
                      <a:pt x="218" y="63"/>
                    </a:cubicBezTo>
                    <a:cubicBezTo>
                      <a:pt x="211" y="54"/>
                      <a:pt x="201" y="46"/>
                      <a:pt x="191" y="37"/>
                    </a:cubicBezTo>
                    <a:cubicBezTo>
                      <a:pt x="182" y="28"/>
                      <a:pt x="178" y="12"/>
                      <a:pt x="167" y="7"/>
                    </a:cubicBezTo>
                    <a:cubicBezTo>
                      <a:pt x="156" y="1"/>
                      <a:pt x="143" y="0"/>
                      <a:pt x="131" y="2"/>
                    </a:cubicBezTo>
                    <a:cubicBezTo>
                      <a:pt x="118" y="3"/>
                      <a:pt x="107" y="7"/>
                      <a:pt x="96" y="11"/>
                    </a:cubicBezTo>
                    <a:cubicBezTo>
                      <a:pt x="83" y="15"/>
                      <a:pt x="75" y="24"/>
                      <a:pt x="64" y="29"/>
                    </a:cubicBezTo>
                    <a:cubicBezTo>
                      <a:pt x="53" y="35"/>
                      <a:pt x="46" y="44"/>
                      <a:pt x="37" y="51"/>
                    </a:cubicBezTo>
                    <a:cubicBezTo>
                      <a:pt x="27" y="59"/>
                      <a:pt x="10" y="59"/>
                      <a:pt x="5" y="67"/>
                    </a:cubicBezTo>
                    <a:cubicBezTo>
                      <a:pt x="0" y="77"/>
                      <a:pt x="8" y="94"/>
                      <a:pt x="15" y="110"/>
                    </a:cubicBezTo>
                    <a:cubicBezTo>
                      <a:pt x="21" y="124"/>
                      <a:pt x="27" y="136"/>
                      <a:pt x="40" y="143"/>
                    </a:cubicBezTo>
                    <a:cubicBezTo>
                      <a:pt x="52" y="148"/>
                      <a:pt x="65" y="152"/>
                      <a:pt x="82" y="146"/>
                    </a:cubicBezTo>
                    <a:cubicBezTo>
                      <a:pt x="96" y="141"/>
                      <a:pt x="109" y="142"/>
                      <a:pt x="120" y="142"/>
                    </a:cubicBezTo>
                    <a:cubicBezTo>
                      <a:pt x="134" y="141"/>
                      <a:pt x="153" y="131"/>
                      <a:pt x="164" y="138"/>
                    </a:cubicBezTo>
                    <a:cubicBezTo>
                      <a:pt x="173" y="145"/>
                      <a:pt x="176" y="164"/>
                      <a:pt x="184" y="177"/>
                    </a:cubicBezTo>
                    <a:cubicBezTo>
                      <a:pt x="190" y="186"/>
                      <a:pt x="196" y="197"/>
                      <a:pt x="202" y="210"/>
                    </a:cubicBezTo>
                    <a:cubicBezTo>
                      <a:pt x="211" y="229"/>
                      <a:pt x="219" y="228"/>
                      <a:pt x="227" y="227"/>
                    </a:cubicBezTo>
                    <a:cubicBezTo>
                      <a:pt x="235" y="225"/>
                      <a:pt x="234" y="219"/>
                      <a:pt x="239" y="201"/>
                    </a:cubicBezTo>
                    <a:cubicBezTo>
                      <a:pt x="241" y="191"/>
                      <a:pt x="258" y="180"/>
                      <a:pt x="259" y="166"/>
                    </a:cubicBezTo>
                    <a:cubicBezTo>
                      <a:pt x="259" y="154"/>
                      <a:pt x="253" y="141"/>
                      <a:pt x="252" y="127"/>
                    </a:cubicBezTo>
                    <a:cubicBezTo>
                      <a:pt x="251" y="116"/>
                      <a:pt x="256" y="101"/>
                      <a:pt x="253" y="89"/>
                    </a:cubicBezTo>
                    <a:close/>
                  </a:path>
                </a:pathLst>
              </a:custGeom>
              <a:solidFill>
                <a:srgbClr val="C5AFD5"/>
              </a:solidFill>
              <a:ln w="9525">
                <a:noFill/>
                <a:round/>
                <a:headEnd/>
                <a:tailEnd/>
              </a:ln>
            </p:spPr>
            <p:txBody>
              <a:bodyPr/>
              <a:lstStyle/>
              <a:p>
                <a:endParaRPr lang="en-US"/>
              </a:p>
            </p:txBody>
          </p:sp>
          <p:sp>
            <p:nvSpPr>
              <p:cNvPr id="29464" name="Freeform 1635"/>
              <p:cNvSpPr>
                <a:spLocks/>
              </p:cNvSpPr>
              <p:nvPr/>
            </p:nvSpPr>
            <p:spPr bwMode="auto">
              <a:xfrm>
                <a:off x="1713" y="2819"/>
                <a:ext cx="538" cy="473"/>
              </a:xfrm>
              <a:custGeom>
                <a:avLst/>
                <a:gdLst>
                  <a:gd name="T0" fmla="*/ 1634290 w 259"/>
                  <a:gd name="T1" fmla="*/ 567096 h 228"/>
                  <a:gd name="T2" fmla="*/ 1407682 w 259"/>
                  <a:gd name="T3" fmla="*/ 401374 h 228"/>
                  <a:gd name="T4" fmla="*/ 1233993 w 259"/>
                  <a:gd name="T5" fmla="*/ 241925 h 228"/>
                  <a:gd name="T6" fmla="*/ 1078646 w 259"/>
                  <a:gd name="T7" fmla="*/ 45698 h 228"/>
                  <a:gd name="T8" fmla="*/ 845360 w 259"/>
                  <a:gd name="T9" fmla="*/ 12016 h 228"/>
                  <a:gd name="T10" fmla="*/ 617774 w 259"/>
                  <a:gd name="T11" fmla="*/ 70944 h 228"/>
                  <a:gd name="T12" fmla="*/ 419031 w 259"/>
                  <a:gd name="T13" fmla="*/ 182873 h 228"/>
                  <a:gd name="T14" fmla="*/ 245492 w 259"/>
                  <a:gd name="T15" fmla="*/ 324632 h 228"/>
                  <a:gd name="T16" fmla="*/ 37367 w 259"/>
                  <a:gd name="T17" fmla="*/ 425078 h 228"/>
                  <a:gd name="T18" fmla="*/ 102991 w 259"/>
                  <a:gd name="T19" fmla="*/ 698254 h 228"/>
                  <a:gd name="T20" fmla="*/ 264879 w 259"/>
                  <a:gd name="T21" fmla="*/ 904019 h 228"/>
                  <a:gd name="T22" fmla="*/ 527930 w 259"/>
                  <a:gd name="T23" fmla="*/ 921858 h 228"/>
                  <a:gd name="T24" fmla="*/ 773272 w 259"/>
                  <a:gd name="T25" fmla="*/ 897536 h 228"/>
                  <a:gd name="T26" fmla="*/ 1059259 w 259"/>
                  <a:gd name="T27" fmla="*/ 875548 h 228"/>
                  <a:gd name="T28" fmla="*/ 1185806 w 259"/>
                  <a:gd name="T29" fmla="*/ 1117475 h 228"/>
                  <a:gd name="T30" fmla="*/ 1304070 w 259"/>
                  <a:gd name="T31" fmla="*/ 1328821 h 228"/>
                  <a:gd name="T32" fmla="*/ 1456441 w 259"/>
                  <a:gd name="T33" fmla="*/ 1437161 h 228"/>
                  <a:gd name="T34" fmla="*/ 1534525 w 259"/>
                  <a:gd name="T35" fmla="*/ 1277073 h 228"/>
                  <a:gd name="T36" fmla="*/ 1664809 w 259"/>
                  <a:gd name="T37" fmla="*/ 1048554 h 228"/>
                  <a:gd name="T38" fmla="*/ 1624313 w 259"/>
                  <a:gd name="T39" fmla="*/ 806181 h 228"/>
                  <a:gd name="T40" fmla="*/ 1634290 w 259"/>
                  <a:gd name="T41" fmla="*/ 567096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9"/>
                  <a:gd name="T64" fmla="*/ 0 h 228"/>
                  <a:gd name="T65" fmla="*/ 259 w 259"/>
                  <a:gd name="T66" fmla="*/ 228 h 2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9" h="228">
                    <a:moveTo>
                      <a:pt x="253" y="89"/>
                    </a:moveTo>
                    <a:cubicBezTo>
                      <a:pt x="247" y="70"/>
                      <a:pt x="232" y="81"/>
                      <a:pt x="218" y="63"/>
                    </a:cubicBezTo>
                    <a:cubicBezTo>
                      <a:pt x="211" y="54"/>
                      <a:pt x="201" y="47"/>
                      <a:pt x="191" y="38"/>
                    </a:cubicBezTo>
                    <a:cubicBezTo>
                      <a:pt x="181" y="29"/>
                      <a:pt x="178" y="12"/>
                      <a:pt x="167" y="7"/>
                    </a:cubicBezTo>
                    <a:cubicBezTo>
                      <a:pt x="155" y="2"/>
                      <a:pt x="143" y="0"/>
                      <a:pt x="131" y="2"/>
                    </a:cubicBezTo>
                    <a:cubicBezTo>
                      <a:pt x="119" y="4"/>
                      <a:pt x="107" y="8"/>
                      <a:pt x="96" y="11"/>
                    </a:cubicBezTo>
                    <a:cubicBezTo>
                      <a:pt x="84" y="15"/>
                      <a:pt x="75" y="24"/>
                      <a:pt x="65" y="29"/>
                    </a:cubicBezTo>
                    <a:cubicBezTo>
                      <a:pt x="53" y="35"/>
                      <a:pt x="46" y="44"/>
                      <a:pt x="38" y="51"/>
                    </a:cubicBezTo>
                    <a:cubicBezTo>
                      <a:pt x="27" y="59"/>
                      <a:pt x="11" y="59"/>
                      <a:pt x="6" y="67"/>
                    </a:cubicBezTo>
                    <a:cubicBezTo>
                      <a:pt x="0" y="77"/>
                      <a:pt x="9" y="94"/>
                      <a:pt x="16" y="110"/>
                    </a:cubicBezTo>
                    <a:cubicBezTo>
                      <a:pt x="22" y="123"/>
                      <a:pt x="28" y="136"/>
                      <a:pt x="41" y="142"/>
                    </a:cubicBezTo>
                    <a:cubicBezTo>
                      <a:pt x="52" y="148"/>
                      <a:pt x="66" y="151"/>
                      <a:pt x="82" y="145"/>
                    </a:cubicBezTo>
                    <a:cubicBezTo>
                      <a:pt x="96" y="140"/>
                      <a:pt x="109" y="141"/>
                      <a:pt x="120" y="141"/>
                    </a:cubicBezTo>
                    <a:cubicBezTo>
                      <a:pt x="134" y="141"/>
                      <a:pt x="153" y="131"/>
                      <a:pt x="164" y="138"/>
                    </a:cubicBezTo>
                    <a:cubicBezTo>
                      <a:pt x="174" y="144"/>
                      <a:pt x="176" y="163"/>
                      <a:pt x="184" y="176"/>
                    </a:cubicBezTo>
                    <a:cubicBezTo>
                      <a:pt x="190" y="186"/>
                      <a:pt x="196" y="197"/>
                      <a:pt x="202" y="209"/>
                    </a:cubicBezTo>
                    <a:cubicBezTo>
                      <a:pt x="211" y="228"/>
                      <a:pt x="218" y="227"/>
                      <a:pt x="226" y="226"/>
                    </a:cubicBezTo>
                    <a:cubicBezTo>
                      <a:pt x="235" y="224"/>
                      <a:pt x="234" y="219"/>
                      <a:pt x="238" y="201"/>
                    </a:cubicBezTo>
                    <a:cubicBezTo>
                      <a:pt x="241" y="190"/>
                      <a:pt x="258" y="180"/>
                      <a:pt x="258" y="165"/>
                    </a:cubicBezTo>
                    <a:cubicBezTo>
                      <a:pt x="259" y="154"/>
                      <a:pt x="253" y="141"/>
                      <a:pt x="252" y="127"/>
                    </a:cubicBezTo>
                    <a:cubicBezTo>
                      <a:pt x="251" y="116"/>
                      <a:pt x="256" y="101"/>
                      <a:pt x="253" y="89"/>
                    </a:cubicBezTo>
                    <a:close/>
                  </a:path>
                </a:pathLst>
              </a:custGeom>
              <a:solidFill>
                <a:srgbClr val="C4AFD5"/>
              </a:solidFill>
              <a:ln w="9525">
                <a:noFill/>
                <a:round/>
                <a:headEnd/>
                <a:tailEnd/>
              </a:ln>
            </p:spPr>
            <p:txBody>
              <a:bodyPr/>
              <a:lstStyle/>
              <a:p>
                <a:endParaRPr lang="en-US"/>
              </a:p>
            </p:txBody>
          </p:sp>
          <p:sp>
            <p:nvSpPr>
              <p:cNvPr id="29465" name="Freeform 1636"/>
              <p:cNvSpPr>
                <a:spLocks/>
              </p:cNvSpPr>
              <p:nvPr/>
            </p:nvSpPr>
            <p:spPr bwMode="auto">
              <a:xfrm>
                <a:off x="1715" y="2821"/>
                <a:ext cx="536" cy="469"/>
              </a:xfrm>
              <a:custGeom>
                <a:avLst/>
                <a:gdLst>
                  <a:gd name="T0" fmla="*/ 1620577 w 258"/>
                  <a:gd name="T1" fmla="*/ 563068 h 226"/>
                  <a:gd name="T2" fmla="*/ 1397073 w 258"/>
                  <a:gd name="T3" fmla="*/ 402473 h 226"/>
                  <a:gd name="T4" fmla="*/ 1229933 w 258"/>
                  <a:gd name="T5" fmla="*/ 237036 h 226"/>
                  <a:gd name="T6" fmla="*/ 1074424 w 258"/>
                  <a:gd name="T7" fmla="*/ 45757 h 226"/>
                  <a:gd name="T8" fmla="*/ 839889 w 258"/>
                  <a:gd name="T9" fmla="*/ 12055 h 226"/>
                  <a:gd name="T10" fmla="*/ 612841 w 258"/>
                  <a:gd name="T11" fmla="*/ 71549 h 226"/>
                  <a:gd name="T12" fmla="*/ 412938 w 258"/>
                  <a:gd name="T13" fmla="*/ 184664 h 226"/>
                  <a:gd name="T14" fmla="*/ 245706 w 258"/>
                  <a:gd name="T15" fmla="*/ 319864 h 226"/>
                  <a:gd name="T16" fmla="*/ 37391 w 258"/>
                  <a:gd name="T17" fmla="*/ 420371 h 226"/>
                  <a:gd name="T18" fmla="*/ 103055 w 258"/>
                  <a:gd name="T19" fmla="*/ 694469 h 226"/>
                  <a:gd name="T20" fmla="*/ 265418 w 258"/>
                  <a:gd name="T21" fmla="*/ 900851 h 226"/>
                  <a:gd name="T22" fmla="*/ 522700 w 258"/>
                  <a:gd name="T23" fmla="*/ 912122 h 226"/>
                  <a:gd name="T24" fmla="*/ 774190 w 258"/>
                  <a:gd name="T25" fmla="*/ 885748 h 226"/>
                  <a:gd name="T26" fmla="*/ 1060488 w 258"/>
                  <a:gd name="T27" fmla="*/ 866355 h 226"/>
                  <a:gd name="T28" fmla="*/ 1181593 w 258"/>
                  <a:gd name="T29" fmla="*/ 1115809 h 226"/>
                  <a:gd name="T30" fmla="*/ 1307917 w 258"/>
                  <a:gd name="T31" fmla="*/ 1326971 h 226"/>
                  <a:gd name="T32" fmla="*/ 1452522 w 258"/>
                  <a:gd name="T33" fmla="*/ 1429946 h 226"/>
                  <a:gd name="T34" fmla="*/ 1530712 w 258"/>
                  <a:gd name="T35" fmla="*/ 1269288 h 226"/>
                  <a:gd name="T36" fmla="*/ 1661205 w 258"/>
                  <a:gd name="T37" fmla="*/ 1045750 h 226"/>
                  <a:gd name="T38" fmla="*/ 1615117 w 258"/>
                  <a:gd name="T39" fmla="*/ 803279 h 226"/>
                  <a:gd name="T40" fmla="*/ 1620577 w 258"/>
                  <a:gd name="T41" fmla="*/ 563068 h 2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8"/>
                  <a:gd name="T64" fmla="*/ 0 h 226"/>
                  <a:gd name="T65" fmla="*/ 258 w 258"/>
                  <a:gd name="T66" fmla="*/ 226 h 2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8" h="226">
                    <a:moveTo>
                      <a:pt x="251" y="88"/>
                    </a:moveTo>
                    <a:cubicBezTo>
                      <a:pt x="246" y="69"/>
                      <a:pt x="230" y="80"/>
                      <a:pt x="216" y="63"/>
                    </a:cubicBezTo>
                    <a:cubicBezTo>
                      <a:pt x="209" y="54"/>
                      <a:pt x="199" y="46"/>
                      <a:pt x="190" y="37"/>
                    </a:cubicBezTo>
                    <a:cubicBezTo>
                      <a:pt x="180" y="28"/>
                      <a:pt x="177" y="12"/>
                      <a:pt x="166" y="7"/>
                    </a:cubicBezTo>
                    <a:cubicBezTo>
                      <a:pt x="154" y="1"/>
                      <a:pt x="142" y="0"/>
                      <a:pt x="130" y="2"/>
                    </a:cubicBezTo>
                    <a:cubicBezTo>
                      <a:pt x="118" y="4"/>
                      <a:pt x="106" y="7"/>
                      <a:pt x="95" y="11"/>
                    </a:cubicBezTo>
                    <a:cubicBezTo>
                      <a:pt x="83" y="15"/>
                      <a:pt x="75" y="23"/>
                      <a:pt x="64" y="29"/>
                    </a:cubicBezTo>
                    <a:cubicBezTo>
                      <a:pt x="53" y="35"/>
                      <a:pt x="46" y="44"/>
                      <a:pt x="38" y="50"/>
                    </a:cubicBezTo>
                    <a:cubicBezTo>
                      <a:pt x="27" y="59"/>
                      <a:pt x="11" y="58"/>
                      <a:pt x="6" y="66"/>
                    </a:cubicBezTo>
                    <a:cubicBezTo>
                      <a:pt x="0" y="76"/>
                      <a:pt x="8" y="93"/>
                      <a:pt x="16" y="109"/>
                    </a:cubicBezTo>
                    <a:cubicBezTo>
                      <a:pt x="21" y="122"/>
                      <a:pt x="27" y="135"/>
                      <a:pt x="41" y="141"/>
                    </a:cubicBezTo>
                    <a:cubicBezTo>
                      <a:pt x="52" y="146"/>
                      <a:pt x="65" y="149"/>
                      <a:pt x="81" y="143"/>
                    </a:cubicBezTo>
                    <a:cubicBezTo>
                      <a:pt x="96" y="138"/>
                      <a:pt x="109" y="140"/>
                      <a:pt x="120" y="139"/>
                    </a:cubicBezTo>
                    <a:cubicBezTo>
                      <a:pt x="134" y="139"/>
                      <a:pt x="153" y="129"/>
                      <a:pt x="164" y="136"/>
                    </a:cubicBezTo>
                    <a:cubicBezTo>
                      <a:pt x="173" y="143"/>
                      <a:pt x="175" y="162"/>
                      <a:pt x="183" y="175"/>
                    </a:cubicBezTo>
                    <a:cubicBezTo>
                      <a:pt x="190" y="184"/>
                      <a:pt x="195" y="195"/>
                      <a:pt x="202" y="208"/>
                    </a:cubicBezTo>
                    <a:cubicBezTo>
                      <a:pt x="210" y="226"/>
                      <a:pt x="217" y="226"/>
                      <a:pt x="225" y="224"/>
                    </a:cubicBezTo>
                    <a:cubicBezTo>
                      <a:pt x="234" y="223"/>
                      <a:pt x="233" y="217"/>
                      <a:pt x="237" y="199"/>
                    </a:cubicBezTo>
                    <a:cubicBezTo>
                      <a:pt x="240" y="189"/>
                      <a:pt x="257" y="178"/>
                      <a:pt x="257" y="164"/>
                    </a:cubicBezTo>
                    <a:cubicBezTo>
                      <a:pt x="258" y="152"/>
                      <a:pt x="252" y="139"/>
                      <a:pt x="250" y="126"/>
                    </a:cubicBezTo>
                    <a:cubicBezTo>
                      <a:pt x="249" y="114"/>
                      <a:pt x="255" y="100"/>
                      <a:pt x="251" y="88"/>
                    </a:cubicBezTo>
                    <a:close/>
                  </a:path>
                </a:pathLst>
              </a:custGeom>
              <a:solidFill>
                <a:srgbClr val="C3AFD5"/>
              </a:solidFill>
              <a:ln w="9525">
                <a:noFill/>
                <a:round/>
                <a:headEnd/>
                <a:tailEnd/>
              </a:ln>
            </p:spPr>
            <p:txBody>
              <a:bodyPr/>
              <a:lstStyle/>
              <a:p>
                <a:endParaRPr lang="en-US"/>
              </a:p>
            </p:txBody>
          </p:sp>
          <p:sp>
            <p:nvSpPr>
              <p:cNvPr id="29466" name="Freeform 1637"/>
              <p:cNvSpPr>
                <a:spLocks/>
              </p:cNvSpPr>
              <p:nvPr/>
            </p:nvSpPr>
            <p:spPr bwMode="auto">
              <a:xfrm>
                <a:off x="1717" y="2823"/>
                <a:ext cx="532" cy="467"/>
              </a:xfrm>
              <a:custGeom>
                <a:avLst/>
                <a:gdLst>
                  <a:gd name="T0" fmla="*/ 1623431 w 256"/>
                  <a:gd name="T1" fmla="*/ 557563 h 225"/>
                  <a:gd name="T2" fmla="*/ 1395980 w 256"/>
                  <a:gd name="T3" fmla="*/ 397442 h 225"/>
                  <a:gd name="T4" fmla="*/ 1221526 w 256"/>
                  <a:gd name="T5" fmla="*/ 237267 h 225"/>
                  <a:gd name="T6" fmla="*/ 1071390 w 256"/>
                  <a:gd name="T7" fmla="*/ 37169 h 225"/>
                  <a:gd name="T8" fmla="*/ 836936 w 256"/>
                  <a:gd name="T9" fmla="*/ 5847 h 225"/>
                  <a:gd name="T10" fmla="*/ 614304 w 256"/>
                  <a:gd name="T11" fmla="*/ 65102 h 225"/>
                  <a:gd name="T12" fmla="*/ 414931 w 256"/>
                  <a:gd name="T13" fmla="*/ 178029 h 225"/>
                  <a:gd name="T14" fmla="*/ 240645 w 256"/>
                  <a:gd name="T15" fmla="*/ 314432 h 225"/>
                  <a:gd name="T16" fmla="*/ 37525 w 256"/>
                  <a:gd name="T17" fmla="*/ 415354 h 225"/>
                  <a:gd name="T18" fmla="*/ 96080 w 256"/>
                  <a:gd name="T19" fmla="*/ 689790 h 225"/>
                  <a:gd name="T20" fmla="*/ 258045 w 256"/>
                  <a:gd name="T21" fmla="*/ 896532 h 225"/>
                  <a:gd name="T22" fmla="*/ 524278 w 256"/>
                  <a:gd name="T23" fmla="*/ 907815 h 225"/>
                  <a:gd name="T24" fmla="*/ 770461 w 256"/>
                  <a:gd name="T25" fmla="*/ 881277 h 225"/>
                  <a:gd name="T26" fmla="*/ 1057547 w 256"/>
                  <a:gd name="T27" fmla="*/ 862090 h 225"/>
                  <a:gd name="T28" fmla="*/ 1186873 w 256"/>
                  <a:gd name="T29" fmla="*/ 1105105 h 225"/>
                  <a:gd name="T30" fmla="*/ 1305353 w 256"/>
                  <a:gd name="T31" fmla="*/ 1317374 h 225"/>
                  <a:gd name="T32" fmla="*/ 1454388 w 256"/>
                  <a:gd name="T33" fmla="*/ 1426202 h 225"/>
                  <a:gd name="T34" fmla="*/ 1529533 w 256"/>
                  <a:gd name="T35" fmla="*/ 1265417 h 225"/>
                  <a:gd name="T36" fmla="*/ 1661207 w 256"/>
                  <a:gd name="T37" fmla="*/ 1034274 h 225"/>
                  <a:gd name="T38" fmla="*/ 1613219 w 256"/>
                  <a:gd name="T39" fmla="*/ 798265 h 225"/>
                  <a:gd name="T40" fmla="*/ 1623431 w 256"/>
                  <a:gd name="T41" fmla="*/ 557563 h 2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6"/>
                  <a:gd name="T64" fmla="*/ 0 h 225"/>
                  <a:gd name="T65" fmla="*/ 256 w 256"/>
                  <a:gd name="T66" fmla="*/ 225 h 2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6" h="225">
                    <a:moveTo>
                      <a:pt x="250" y="87"/>
                    </a:moveTo>
                    <a:cubicBezTo>
                      <a:pt x="244" y="68"/>
                      <a:pt x="229" y="80"/>
                      <a:pt x="215" y="62"/>
                    </a:cubicBezTo>
                    <a:cubicBezTo>
                      <a:pt x="208" y="53"/>
                      <a:pt x="198" y="45"/>
                      <a:pt x="188" y="37"/>
                    </a:cubicBezTo>
                    <a:cubicBezTo>
                      <a:pt x="179" y="28"/>
                      <a:pt x="176" y="12"/>
                      <a:pt x="165" y="6"/>
                    </a:cubicBezTo>
                    <a:cubicBezTo>
                      <a:pt x="153" y="1"/>
                      <a:pt x="141" y="0"/>
                      <a:pt x="129" y="1"/>
                    </a:cubicBezTo>
                    <a:cubicBezTo>
                      <a:pt x="117" y="3"/>
                      <a:pt x="106" y="7"/>
                      <a:pt x="95" y="10"/>
                    </a:cubicBezTo>
                    <a:cubicBezTo>
                      <a:pt x="82" y="14"/>
                      <a:pt x="74" y="23"/>
                      <a:pt x="64" y="28"/>
                    </a:cubicBezTo>
                    <a:cubicBezTo>
                      <a:pt x="52" y="34"/>
                      <a:pt x="46" y="43"/>
                      <a:pt x="37" y="49"/>
                    </a:cubicBezTo>
                    <a:cubicBezTo>
                      <a:pt x="27" y="58"/>
                      <a:pt x="10" y="57"/>
                      <a:pt x="6" y="65"/>
                    </a:cubicBezTo>
                    <a:cubicBezTo>
                      <a:pt x="0" y="75"/>
                      <a:pt x="8" y="92"/>
                      <a:pt x="15" y="108"/>
                    </a:cubicBezTo>
                    <a:cubicBezTo>
                      <a:pt x="21" y="121"/>
                      <a:pt x="27" y="134"/>
                      <a:pt x="40" y="140"/>
                    </a:cubicBezTo>
                    <a:cubicBezTo>
                      <a:pt x="52" y="145"/>
                      <a:pt x="64" y="147"/>
                      <a:pt x="81" y="142"/>
                    </a:cubicBezTo>
                    <a:cubicBezTo>
                      <a:pt x="95" y="137"/>
                      <a:pt x="108" y="138"/>
                      <a:pt x="119" y="138"/>
                    </a:cubicBezTo>
                    <a:cubicBezTo>
                      <a:pt x="133" y="137"/>
                      <a:pt x="152" y="128"/>
                      <a:pt x="163" y="135"/>
                    </a:cubicBezTo>
                    <a:cubicBezTo>
                      <a:pt x="172" y="141"/>
                      <a:pt x="174" y="161"/>
                      <a:pt x="183" y="173"/>
                    </a:cubicBezTo>
                    <a:cubicBezTo>
                      <a:pt x="189" y="183"/>
                      <a:pt x="195" y="194"/>
                      <a:pt x="201" y="206"/>
                    </a:cubicBezTo>
                    <a:cubicBezTo>
                      <a:pt x="209" y="225"/>
                      <a:pt x="216" y="224"/>
                      <a:pt x="224" y="223"/>
                    </a:cubicBezTo>
                    <a:cubicBezTo>
                      <a:pt x="232" y="221"/>
                      <a:pt x="231" y="215"/>
                      <a:pt x="236" y="198"/>
                    </a:cubicBezTo>
                    <a:cubicBezTo>
                      <a:pt x="239" y="187"/>
                      <a:pt x="255" y="177"/>
                      <a:pt x="256" y="162"/>
                    </a:cubicBezTo>
                    <a:cubicBezTo>
                      <a:pt x="256" y="151"/>
                      <a:pt x="250" y="138"/>
                      <a:pt x="249" y="125"/>
                    </a:cubicBezTo>
                    <a:cubicBezTo>
                      <a:pt x="248" y="113"/>
                      <a:pt x="253" y="99"/>
                      <a:pt x="250" y="87"/>
                    </a:cubicBezTo>
                    <a:close/>
                  </a:path>
                </a:pathLst>
              </a:custGeom>
              <a:solidFill>
                <a:srgbClr val="C2AED4"/>
              </a:solidFill>
              <a:ln w="9525">
                <a:noFill/>
                <a:round/>
                <a:headEnd/>
                <a:tailEnd/>
              </a:ln>
            </p:spPr>
            <p:txBody>
              <a:bodyPr/>
              <a:lstStyle/>
              <a:p>
                <a:endParaRPr lang="en-US"/>
              </a:p>
            </p:txBody>
          </p:sp>
          <p:sp>
            <p:nvSpPr>
              <p:cNvPr id="29467" name="Freeform 1638"/>
              <p:cNvSpPr>
                <a:spLocks/>
              </p:cNvSpPr>
              <p:nvPr/>
            </p:nvSpPr>
            <p:spPr bwMode="auto">
              <a:xfrm>
                <a:off x="1719" y="2823"/>
                <a:ext cx="530" cy="465"/>
              </a:xfrm>
              <a:custGeom>
                <a:avLst/>
                <a:gdLst>
                  <a:gd name="T0" fmla="*/ 1620031 w 255"/>
                  <a:gd name="T1" fmla="*/ 558963 h 224"/>
                  <a:gd name="T2" fmla="*/ 1391895 w 255"/>
                  <a:gd name="T3" fmla="*/ 398040 h 224"/>
                  <a:gd name="T4" fmla="*/ 1216810 w 255"/>
                  <a:gd name="T5" fmla="*/ 237590 h 224"/>
                  <a:gd name="T6" fmla="*/ 1060414 w 255"/>
                  <a:gd name="T7" fmla="*/ 45829 h 224"/>
                  <a:gd name="T8" fmla="*/ 831533 w 255"/>
                  <a:gd name="T9" fmla="*/ 12183 h 224"/>
                  <a:gd name="T10" fmla="*/ 609367 w 255"/>
                  <a:gd name="T11" fmla="*/ 71772 h 224"/>
                  <a:gd name="T12" fmla="*/ 408811 w 255"/>
                  <a:gd name="T13" fmla="*/ 178217 h 224"/>
                  <a:gd name="T14" fmla="*/ 240942 w 255"/>
                  <a:gd name="T15" fmla="*/ 314844 h 224"/>
                  <a:gd name="T16" fmla="*/ 37582 w 255"/>
                  <a:gd name="T17" fmla="*/ 415959 h 224"/>
                  <a:gd name="T18" fmla="*/ 96196 w 255"/>
                  <a:gd name="T19" fmla="*/ 690778 h 224"/>
                  <a:gd name="T20" fmla="*/ 260531 w 255"/>
                  <a:gd name="T21" fmla="*/ 897712 h 224"/>
                  <a:gd name="T22" fmla="*/ 518916 w 255"/>
                  <a:gd name="T23" fmla="*/ 903580 h 224"/>
                  <a:gd name="T24" fmla="*/ 765673 w 255"/>
                  <a:gd name="T25" fmla="*/ 877017 h 224"/>
                  <a:gd name="T26" fmla="*/ 1053079 w 255"/>
                  <a:gd name="T27" fmla="*/ 863486 h 224"/>
                  <a:gd name="T28" fmla="*/ 1182624 w 255"/>
                  <a:gd name="T29" fmla="*/ 1107391 h 224"/>
                  <a:gd name="T30" fmla="*/ 1301373 w 255"/>
                  <a:gd name="T31" fmla="*/ 1319367 h 224"/>
                  <a:gd name="T32" fmla="*/ 1446960 w 255"/>
                  <a:gd name="T33" fmla="*/ 1422549 h 224"/>
                  <a:gd name="T34" fmla="*/ 1525693 w 255"/>
                  <a:gd name="T35" fmla="*/ 1261522 h 224"/>
                  <a:gd name="T36" fmla="*/ 1650431 w 255"/>
                  <a:gd name="T37" fmla="*/ 1037299 h 224"/>
                  <a:gd name="T38" fmla="*/ 1609633 w 255"/>
                  <a:gd name="T39" fmla="*/ 793942 h 224"/>
                  <a:gd name="T40" fmla="*/ 1620031 w 255"/>
                  <a:gd name="T41" fmla="*/ 558963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5"/>
                  <a:gd name="T64" fmla="*/ 0 h 224"/>
                  <a:gd name="T65" fmla="*/ 255 w 255"/>
                  <a:gd name="T66" fmla="*/ 224 h 2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5" h="224">
                    <a:moveTo>
                      <a:pt x="249" y="87"/>
                    </a:moveTo>
                    <a:cubicBezTo>
                      <a:pt x="243" y="68"/>
                      <a:pt x="227" y="80"/>
                      <a:pt x="214" y="62"/>
                    </a:cubicBezTo>
                    <a:cubicBezTo>
                      <a:pt x="207" y="53"/>
                      <a:pt x="197" y="46"/>
                      <a:pt x="187" y="37"/>
                    </a:cubicBezTo>
                    <a:cubicBezTo>
                      <a:pt x="178" y="28"/>
                      <a:pt x="175" y="12"/>
                      <a:pt x="163" y="7"/>
                    </a:cubicBezTo>
                    <a:cubicBezTo>
                      <a:pt x="152" y="2"/>
                      <a:pt x="140" y="0"/>
                      <a:pt x="128" y="2"/>
                    </a:cubicBezTo>
                    <a:cubicBezTo>
                      <a:pt x="116" y="4"/>
                      <a:pt x="105" y="7"/>
                      <a:pt x="94" y="11"/>
                    </a:cubicBezTo>
                    <a:cubicBezTo>
                      <a:pt x="82" y="15"/>
                      <a:pt x="73" y="23"/>
                      <a:pt x="63" y="28"/>
                    </a:cubicBezTo>
                    <a:cubicBezTo>
                      <a:pt x="52" y="34"/>
                      <a:pt x="45" y="43"/>
                      <a:pt x="37" y="49"/>
                    </a:cubicBezTo>
                    <a:cubicBezTo>
                      <a:pt x="26" y="58"/>
                      <a:pt x="10" y="58"/>
                      <a:pt x="6" y="65"/>
                    </a:cubicBezTo>
                    <a:cubicBezTo>
                      <a:pt x="0" y="75"/>
                      <a:pt x="8" y="92"/>
                      <a:pt x="15" y="108"/>
                    </a:cubicBezTo>
                    <a:cubicBezTo>
                      <a:pt x="21" y="121"/>
                      <a:pt x="27" y="133"/>
                      <a:pt x="40" y="140"/>
                    </a:cubicBezTo>
                    <a:cubicBezTo>
                      <a:pt x="51" y="145"/>
                      <a:pt x="64" y="147"/>
                      <a:pt x="80" y="141"/>
                    </a:cubicBezTo>
                    <a:cubicBezTo>
                      <a:pt x="94" y="136"/>
                      <a:pt x="107" y="137"/>
                      <a:pt x="118" y="137"/>
                    </a:cubicBezTo>
                    <a:cubicBezTo>
                      <a:pt x="132" y="137"/>
                      <a:pt x="152" y="127"/>
                      <a:pt x="162" y="135"/>
                    </a:cubicBezTo>
                    <a:cubicBezTo>
                      <a:pt x="172" y="141"/>
                      <a:pt x="174" y="160"/>
                      <a:pt x="182" y="173"/>
                    </a:cubicBezTo>
                    <a:cubicBezTo>
                      <a:pt x="188" y="182"/>
                      <a:pt x="194" y="193"/>
                      <a:pt x="200" y="206"/>
                    </a:cubicBezTo>
                    <a:cubicBezTo>
                      <a:pt x="209" y="224"/>
                      <a:pt x="215" y="224"/>
                      <a:pt x="223" y="222"/>
                    </a:cubicBezTo>
                    <a:cubicBezTo>
                      <a:pt x="231" y="220"/>
                      <a:pt x="230" y="215"/>
                      <a:pt x="235" y="197"/>
                    </a:cubicBezTo>
                    <a:cubicBezTo>
                      <a:pt x="237" y="187"/>
                      <a:pt x="254" y="177"/>
                      <a:pt x="254" y="162"/>
                    </a:cubicBezTo>
                    <a:cubicBezTo>
                      <a:pt x="255" y="151"/>
                      <a:pt x="249" y="138"/>
                      <a:pt x="248" y="124"/>
                    </a:cubicBezTo>
                    <a:cubicBezTo>
                      <a:pt x="247" y="113"/>
                      <a:pt x="252" y="99"/>
                      <a:pt x="249" y="87"/>
                    </a:cubicBezTo>
                    <a:close/>
                  </a:path>
                </a:pathLst>
              </a:custGeom>
              <a:solidFill>
                <a:srgbClr val="C1ADD4"/>
              </a:solidFill>
              <a:ln w="9525">
                <a:noFill/>
                <a:round/>
                <a:headEnd/>
                <a:tailEnd/>
              </a:ln>
            </p:spPr>
            <p:txBody>
              <a:bodyPr/>
              <a:lstStyle/>
              <a:p>
                <a:endParaRPr lang="en-US"/>
              </a:p>
            </p:txBody>
          </p:sp>
          <p:sp>
            <p:nvSpPr>
              <p:cNvPr id="29468" name="Freeform 1639"/>
              <p:cNvSpPr>
                <a:spLocks/>
              </p:cNvSpPr>
              <p:nvPr/>
            </p:nvSpPr>
            <p:spPr bwMode="auto">
              <a:xfrm>
                <a:off x="1721" y="2825"/>
                <a:ext cx="526" cy="461"/>
              </a:xfrm>
              <a:custGeom>
                <a:avLst/>
                <a:gdLst>
                  <a:gd name="T0" fmla="*/ 1613381 w 253"/>
                  <a:gd name="T1" fmla="*/ 554294 h 222"/>
                  <a:gd name="T2" fmla="*/ 1383320 w 253"/>
                  <a:gd name="T3" fmla="*/ 400109 h 222"/>
                  <a:gd name="T4" fmla="*/ 1214775 w 253"/>
                  <a:gd name="T5" fmla="*/ 232776 h 222"/>
                  <a:gd name="T6" fmla="*/ 1057312 w 253"/>
                  <a:gd name="T7" fmla="*/ 45946 h 222"/>
                  <a:gd name="T8" fmla="*/ 834650 w 253"/>
                  <a:gd name="T9" fmla="*/ 12196 h 222"/>
                  <a:gd name="T10" fmla="*/ 605274 w 253"/>
                  <a:gd name="T11" fmla="*/ 71941 h 222"/>
                  <a:gd name="T12" fmla="*/ 410814 w 253"/>
                  <a:gd name="T13" fmla="*/ 178822 h 222"/>
                  <a:gd name="T14" fmla="*/ 241650 w 253"/>
                  <a:gd name="T15" fmla="*/ 316013 h 222"/>
                  <a:gd name="T16" fmla="*/ 31739 w 253"/>
                  <a:gd name="T17" fmla="*/ 411424 h 222"/>
                  <a:gd name="T18" fmla="*/ 96759 w 253"/>
                  <a:gd name="T19" fmla="*/ 687002 h 222"/>
                  <a:gd name="T20" fmla="*/ 261106 w 253"/>
                  <a:gd name="T21" fmla="*/ 888997 h 222"/>
                  <a:gd name="T22" fmla="*/ 514601 w 253"/>
                  <a:gd name="T23" fmla="*/ 894444 h 222"/>
                  <a:gd name="T24" fmla="*/ 768031 w 253"/>
                  <a:gd name="T25" fmla="*/ 865833 h 222"/>
                  <a:gd name="T26" fmla="*/ 1057312 w 253"/>
                  <a:gd name="T27" fmla="*/ 854353 h 222"/>
                  <a:gd name="T28" fmla="*/ 1180211 w 253"/>
                  <a:gd name="T29" fmla="*/ 1098434 h 222"/>
                  <a:gd name="T30" fmla="*/ 1299258 w 253"/>
                  <a:gd name="T31" fmla="*/ 1311904 h 222"/>
                  <a:gd name="T32" fmla="*/ 1450016 w 253"/>
                  <a:gd name="T33" fmla="*/ 1415193 h 222"/>
                  <a:gd name="T34" fmla="*/ 1518198 w 253"/>
                  <a:gd name="T35" fmla="*/ 1259934 h 222"/>
                  <a:gd name="T36" fmla="*/ 1650490 w 253"/>
                  <a:gd name="T37" fmla="*/ 1034538 h 222"/>
                  <a:gd name="T38" fmla="*/ 1602681 w 253"/>
                  <a:gd name="T39" fmla="*/ 790463 h 222"/>
                  <a:gd name="T40" fmla="*/ 1613381 w 253"/>
                  <a:gd name="T41" fmla="*/ 554294 h 2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3"/>
                  <a:gd name="T64" fmla="*/ 0 h 222"/>
                  <a:gd name="T65" fmla="*/ 253 w 253"/>
                  <a:gd name="T66" fmla="*/ 222 h 2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3" h="222">
                    <a:moveTo>
                      <a:pt x="247" y="86"/>
                    </a:moveTo>
                    <a:cubicBezTo>
                      <a:pt x="242" y="67"/>
                      <a:pt x="226" y="79"/>
                      <a:pt x="212" y="62"/>
                    </a:cubicBezTo>
                    <a:cubicBezTo>
                      <a:pt x="205" y="53"/>
                      <a:pt x="195" y="45"/>
                      <a:pt x="186" y="36"/>
                    </a:cubicBezTo>
                    <a:cubicBezTo>
                      <a:pt x="176" y="28"/>
                      <a:pt x="173" y="12"/>
                      <a:pt x="162" y="7"/>
                    </a:cubicBezTo>
                    <a:cubicBezTo>
                      <a:pt x="151" y="1"/>
                      <a:pt x="140" y="0"/>
                      <a:pt x="128" y="2"/>
                    </a:cubicBezTo>
                    <a:cubicBezTo>
                      <a:pt x="115" y="4"/>
                      <a:pt x="104" y="7"/>
                      <a:pt x="93" y="11"/>
                    </a:cubicBezTo>
                    <a:cubicBezTo>
                      <a:pt x="81" y="14"/>
                      <a:pt x="73" y="22"/>
                      <a:pt x="63" y="28"/>
                    </a:cubicBezTo>
                    <a:cubicBezTo>
                      <a:pt x="52" y="33"/>
                      <a:pt x="45" y="42"/>
                      <a:pt x="37" y="49"/>
                    </a:cubicBezTo>
                    <a:cubicBezTo>
                      <a:pt x="26" y="57"/>
                      <a:pt x="10" y="57"/>
                      <a:pt x="5" y="64"/>
                    </a:cubicBezTo>
                    <a:cubicBezTo>
                      <a:pt x="0" y="74"/>
                      <a:pt x="8" y="91"/>
                      <a:pt x="15" y="107"/>
                    </a:cubicBezTo>
                    <a:cubicBezTo>
                      <a:pt x="20" y="120"/>
                      <a:pt x="26" y="132"/>
                      <a:pt x="40" y="138"/>
                    </a:cubicBezTo>
                    <a:cubicBezTo>
                      <a:pt x="51" y="144"/>
                      <a:pt x="63" y="145"/>
                      <a:pt x="79" y="139"/>
                    </a:cubicBezTo>
                    <a:cubicBezTo>
                      <a:pt x="93" y="134"/>
                      <a:pt x="107" y="136"/>
                      <a:pt x="118" y="135"/>
                    </a:cubicBezTo>
                    <a:cubicBezTo>
                      <a:pt x="131" y="135"/>
                      <a:pt x="151" y="126"/>
                      <a:pt x="162" y="133"/>
                    </a:cubicBezTo>
                    <a:cubicBezTo>
                      <a:pt x="171" y="139"/>
                      <a:pt x="173" y="159"/>
                      <a:pt x="181" y="171"/>
                    </a:cubicBezTo>
                    <a:cubicBezTo>
                      <a:pt x="187" y="181"/>
                      <a:pt x="193" y="191"/>
                      <a:pt x="199" y="204"/>
                    </a:cubicBezTo>
                    <a:cubicBezTo>
                      <a:pt x="208" y="222"/>
                      <a:pt x="214" y="222"/>
                      <a:pt x="222" y="220"/>
                    </a:cubicBezTo>
                    <a:cubicBezTo>
                      <a:pt x="230" y="219"/>
                      <a:pt x="229" y="213"/>
                      <a:pt x="233" y="196"/>
                    </a:cubicBezTo>
                    <a:cubicBezTo>
                      <a:pt x="236" y="185"/>
                      <a:pt x="253" y="175"/>
                      <a:pt x="253" y="161"/>
                    </a:cubicBezTo>
                    <a:cubicBezTo>
                      <a:pt x="253" y="149"/>
                      <a:pt x="248" y="137"/>
                      <a:pt x="246" y="123"/>
                    </a:cubicBezTo>
                    <a:cubicBezTo>
                      <a:pt x="245" y="112"/>
                      <a:pt x="251" y="98"/>
                      <a:pt x="247" y="86"/>
                    </a:cubicBezTo>
                    <a:close/>
                  </a:path>
                </a:pathLst>
              </a:custGeom>
              <a:solidFill>
                <a:srgbClr val="C1ADD4"/>
              </a:solidFill>
              <a:ln w="9525">
                <a:noFill/>
                <a:round/>
                <a:headEnd/>
                <a:tailEnd/>
              </a:ln>
            </p:spPr>
            <p:txBody>
              <a:bodyPr/>
              <a:lstStyle/>
              <a:p>
                <a:endParaRPr lang="en-US"/>
              </a:p>
            </p:txBody>
          </p:sp>
          <p:sp>
            <p:nvSpPr>
              <p:cNvPr id="29469" name="Freeform 1640"/>
              <p:cNvSpPr>
                <a:spLocks/>
              </p:cNvSpPr>
              <p:nvPr/>
            </p:nvSpPr>
            <p:spPr bwMode="auto">
              <a:xfrm>
                <a:off x="1721" y="2827"/>
                <a:ext cx="526" cy="459"/>
              </a:xfrm>
              <a:custGeom>
                <a:avLst/>
                <a:gdLst>
                  <a:gd name="T0" fmla="*/ 1613381 w 253"/>
                  <a:gd name="T1" fmla="*/ 549510 h 221"/>
                  <a:gd name="T2" fmla="*/ 1383320 w 253"/>
                  <a:gd name="T3" fmla="*/ 394100 h 221"/>
                  <a:gd name="T4" fmla="*/ 1206705 w 253"/>
                  <a:gd name="T5" fmla="*/ 233076 h 221"/>
                  <a:gd name="T6" fmla="*/ 1057312 w 253"/>
                  <a:gd name="T7" fmla="*/ 37322 h 221"/>
                  <a:gd name="T8" fmla="*/ 834650 w 253"/>
                  <a:gd name="T9" fmla="*/ 5876 h 221"/>
                  <a:gd name="T10" fmla="*/ 611179 w 253"/>
                  <a:gd name="T11" fmla="*/ 65498 h 221"/>
                  <a:gd name="T12" fmla="*/ 410814 w 253"/>
                  <a:gd name="T13" fmla="*/ 173510 h 221"/>
                  <a:gd name="T14" fmla="*/ 241650 w 253"/>
                  <a:gd name="T15" fmla="*/ 310554 h 221"/>
                  <a:gd name="T16" fmla="*/ 37795 w 253"/>
                  <a:gd name="T17" fmla="*/ 406049 h 221"/>
                  <a:gd name="T18" fmla="*/ 103597 w 253"/>
                  <a:gd name="T19" fmla="*/ 682473 h 221"/>
                  <a:gd name="T20" fmla="*/ 261106 w 253"/>
                  <a:gd name="T21" fmla="*/ 884678 h 221"/>
                  <a:gd name="T22" fmla="*/ 514601 w 253"/>
                  <a:gd name="T23" fmla="*/ 884678 h 221"/>
                  <a:gd name="T24" fmla="*/ 768031 w 253"/>
                  <a:gd name="T25" fmla="*/ 861294 h 221"/>
                  <a:gd name="T26" fmla="*/ 1057312 w 253"/>
                  <a:gd name="T27" fmla="*/ 850014 h 221"/>
                  <a:gd name="T28" fmla="*/ 1180211 w 253"/>
                  <a:gd name="T29" fmla="*/ 1094402 h 221"/>
                  <a:gd name="T30" fmla="*/ 1299258 w 253"/>
                  <a:gd name="T31" fmla="*/ 1308163 h 221"/>
                  <a:gd name="T32" fmla="*/ 1439296 w 253"/>
                  <a:gd name="T33" fmla="*/ 1411620 h 221"/>
                  <a:gd name="T34" fmla="*/ 1518198 w 253"/>
                  <a:gd name="T35" fmla="*/ 1249955 h 221"/>
                  <a:gd name="T36" fmla="*/ 1650490 w 253"/>
                  <a:gd name="T37" fmla="*/ 1023024 h 221"/>
                  <a:gd name="T38" fmla="*/ 1602681 w 253"/>
                  <a:gd name="T39" fmla="*/ 783843 h 221"/>
                  <a:gd name="T40" fmla="*/ 1613381 w 253"/>
                  <a:gd name="T41" fmla="*/ 549510 h 2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3"/>
                  <a:gd name="T64" fmla="*/ 0 h 221"/>
                  <a:gd name="T65" fmla="*/ 253 w 253"/>
                  <a:gd name="T66" fmla="*/ 221 h 2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3" h="221">
                    <a:moveTo>
                      <a:pt x="247" y="85"/>
                    </a:moveTo>
                    <a:cubicBezTo>
                      <a:pt x="242" y="66"/>
                      <a:pt x="225" y="78"/>
                      <a:pt x="212" y="61"/>
                    </a:cubicBezTo>
                    <a:cubicBezTo>
                      <a:pt x="205" y="52"/>
                      <a:pt x="195" y="45"/>
                      <a:pt x="185" y="36"/>
                    </a:cubicBezTo>
                    <a:cubicBezTo>
                      <a:pt x="176" y="27"/>
                      <a:pt x="173" y="11"/>
                      <a:pt x="162" y="6"/>
                    </a:cubicBezTo>
                    <a:cubicBezTo>
                      <a:pt x="151" y="1"/>
                      <a:pt x="140" y="0"/>
                      <a:pt x="128" y="1"/>
                    </a:cubicBezTo>
                    <a:cubicBezTo>
                      <a:pt x="116" y="3"/>
                      <a:pt x="104" y="7"/>
                      <a:pt x="94" y="10"/>
                    </a:cubicBezTo>
                    <a:cubicBezTo>
                      <a:pt x="82" y="14"/>
                      <a:pt x="73" y="21"/>
                      <a:pt x="63" y="27"/>
                    </a:cubicBezTo>
                    <a:cubicBezTo>
                      <a:pt x="52" y="33"/>
                      <a:pt x="46" y="41"/>
                      <a:pt x="37" y="48"/>
                    </a:cubicBezTo>
                    <a:cubicBezTo>
                      <a:pt x="27" y="56"/>
                      <a:pt x="11" y="56"/>
                      <a:pt x="6" y="63"/>
                    </a:cubicBezTo>
                    <a:cubicBezTo>
                      <a:pt x="0" y="73"/>
                      <a:pt x="9" y="90"/>
                      <a:pt x="16" y="106"/>
                    </a:cubicBezTo>
                    <a:cubicBezTo>
                      <a:pt x="21" y="119"/>
                      <a:pt x="27" y="131"/>
                      <a:pt x="40" y="137"/>
                    </a:cubicBezTo>
                    <a:cubicBezTo>
                      <a:pt x="51" y="142"/>
                      <a:pt x="63" y="143"/>
                      <a:pt x="79" y="137"/>
                    </a:cubicBezTo>
                    <a:cubicBezTo>
                      <a:pt x="94" y="133"/>
                      <a:pt x="107" y="134"/>
                      <a:pt x="118" y="134"/>
                    </a:cubicBezTo>
                    <a:cubicBezTo>
                      <a:pt x="132" y="133"/>
                      <a:pt x="152" y="124"/>
                      <a:pt x="162" y="132"/>
                    </a:cubicBezTo>
                    <a:cubicBezTo>
                      <a:pt x="172" y="138"/>
                      <a:pt x="173" y="158"/>
                      <a:pt x="181" y="170"/>
                    </a:cubicBezTo>
                    <a:cubicBezTo>
                      <a:pt x="187" y="179"/>
                      <a:pt x="193" y="190"/>
                      <a:pt x="199" y="203"/>
                    </a:cubicBezTo>
                    <a:cubicBezTo>
                      <a:pt x="208" y="221"/>
                      <a:pt x="214" y="220"/>
                      <a:pt x="221" y="219"/>
                    </a:cubicBezTo>
                    <a:cubicBezTo>
                      <a:pt x="230" y="217"/>
                      <a:pt x="229" y="212"/>
                      <a:pt x="233" y="194"/>
                    </a:cubicBezTo>
                    <a:cubicBezTo>
                      <a:pt x="236" y="184"/>
                      <a:pt x="252" y="174"/>
                      <a:pt x="253" y="159"/>
                    </a:cubicBezTo>
                    <a:cubicBezTo>
                      <a:pt x="253" y="148"/>
                      <a:pt x="247" y="135"/>
                      <a:pt x="246" y="122"/>
                    </a:cubicBezTo>
                    <a:cubicBezTo>
                      <a:pt x="245" y="111"/>
                      <a:pt x="250" y="97"/>
                      <a:pt x="247" y="85"/>
                    </a:cubicBezTo>
                    <a:close/>
                  </a:path>
                </a:pathLst>
              </a:custGeom>
              <a:solidFill>
                <a:srgbClr val="C0ADD3"/>
              </a:solidFill>
              <a:ln w="9525">
                <a:noFill/>
                <a:round/>
                <a:headEnd/>
                <a:tailEnd/>
              </a:ln>
            </p:spPr>
            <p:txBody>
              <a:bodyPr/>
              <a:lstStyle/>
              <a:p>
                <a:endParaRPr lang="en-US"/>
              </a:p>
            </p:txBody>
          </p:sp>
          <p:sp>
            <p:nvSpPr>
              <p:cNvPr id="29470" name="Freeform 1641"/>
              <p:cNvSpPr>
                <a:spLocks/>
              </p:cNvSpPr>
              <p:nvPr/>
            </p:nvSpPr>
            <p:spPr bwMode="auto">
              <a:xfrm>
                <a:off x="1723" y="2827"/>
                <a:ext cx="524" cy="457"/>
              </a:xfrm>
              <a:custGeom>
                <a:avLst/>
                <a:gdLst>
                  <a:gd name="T0" fmla="*/ 1609870 w 252"/>
                  <a:gd name="T1" fmla="*/ 550274 h 220"/>
                  <a:gd name="T2" fmla="*/ 1373585 w 252"/>
                  <a:gd name="T3" fmla="*/ 394547 h 220"/>
                  <a:gd name="T4" fmla="*/ 1202620 w 252"/>
                  <a:gd name="T5" fmla="*/ 233303 h 220"/>
                  <a:gd name="T6" fmla="*/ 1053003 w 252"/>
                  <a:gd name="T7" fmla="*/ 46028 h 220"/>
                  <a:gd name="T8" fmla="*/ 830002 w 252"/>
                  <a:gd name="T9" fmla="*/ 12216 h 220"/>
                  <a:gd name="T10" fmla="*/ 606071 w 252"/>
                  <a:gd name="T11" fmla="*/ 72056 h 220"/>
                  <a:gd name="T12" fmla="*/ 411288 w 252"/>
                  <a:gd name="T13" fmla="*/ 173704 h 220"/>
                  <a:gd name="T14" fmla="*/ 241841 w 252"/>
                  <a:gd name="T15" fmla="*/ 310926 h 220"/>
                  <a:gd name="T16" fmla="*/ 37824 w 252"/>
                  <a:gd name="T17" fmla="*/ 407010 h 220"/>
                  <a:gd name="T18" fmla="*/ 96840 w 252"/>
                  <a:gd name="T19" fmla="*/ 683257 h 220"/>
                  <a:gd name="T20" fmla="*/ 261726 w 252"/>
                  <a:gd name="T21" fmla="*/ 885745 h 220"/>
                  <a:gd name="T22" fmla="*/ 515159 w 252"/>
                  <a:gd name="T23" fmla="*/ 885745 h 220"/>
                  <a:gd name="T24" fmla="*/ 762907 w 252"/>
                  <a:gd name="T25" fmla="*/ 857031 h 220"/>
                  <a:gd name="T26" fmla="*/ 1059684 w 252"/>
                  <a:gd name="T27" fmla="*/ 845471 h 220"/>
                  <a:gd name="T28" fmla="*/ 1181593 w 252"/>
                  <a:gd name="T29" fmla="*/ 1096871 h 220"/>
                  <a:gd name="T30" fmla="*/ 1294846 w 252"/>
                  <a:gd name="T31" fmla="*/ 1304313 h 220"/>
                  <a:gd name="T32" fmla="*/ 1435415 w 252"/>
                  <a:gd name="T33" fmla="*/ 1407971 h 220"/>
                  <a:gd name="T34" fmla="*/ 1514398 w 252"/>
                  <a:gd name="T35" fmla="*/ 1252253 h 220"/>
                  <a:gd name="T36" fmla="*/ 1639448 w 252"/>
                  <a:gd name="T37" fmla="*/ 1026247 h 220"/>
                  <a:gd name="T38" fmla="*/ 1598940 w 252"/>
                  <a:gd name="T39" fmla="*/ 786912 h 220"/>
                  <a:gd name="T40" fmla="*/ 1609870 w 252"/>
                  <a:gd name="T41" fmla="*/ 550274 h 2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220"/>
                  <a:gd name="T65" fmla="*/ 252 w 252"/>
                  <a:gd name="T66" fmla="*/ 220 h 2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220">
                    <a:moveTo>
                      <a:pt x="246" y="85"/>
                    </a:moveTo>
                    <a:cubicBezTo>
                      <a:pt x="240" y="66"/>
                      <a:pt x="224" y="79"/>
                      <a:pt x="210" y="61"/>
                    </a:cubicBezTo>
                    <a:cubicBezTo>
                      <a:pt x="203" y="52"/>
                      <a:pt x="193" y="45"/>
                      <a:pt x="184" y="36"/>
                    </a:cubicBezTo>
                    <a:cubicBezTo>
                      <a:pt x="175" y="28"/>
                      <a:pt x="172" y="12"/>
                      <a:pt x="161" y="7"/>
                    </a:cubicBezTo>
                    <a:cubicBezTo>
                      <a:pt x="150" y="2"/>
                      <a:pt x="139" y="0"/>
                      <a:pt x="127" y="2"/>
                    </a:cubicBezTo>
                    <a:cubicBezTo>
                      <a:pt x="115" y="4"/>
                      <a:pt x="104" y="7"/>
                      <a:pt x="93" y="11"/>
                    </a:cubicBezTo>
                    <a:cubicBezTo>
                      <a:pt x="81" y="15"/>
                      <a:pt x="73" y="22"/>
                      <a:pt x="63" y="27"/>
                    </a:cubicBezTo>
                    <a:cubicBezTo>
                      <a:pt x="52" y="33"/>
                      <a:pt x="45" y="42"/>
                      <a:pt x="37" y="48"/>
                    </a:cubicBezTo>
                    <a:cubicBezTo>
                      <a:pt x="27" y="56"/>
                      <a:pt x="10" y="56"/>
                      <a:pt x="6" y="63"/>
                    </a:cubicBezTo>
                    <a:cubicBezTo>
                      <a:pt x="0" y="73"/>
                      <a:pt x="8" y="90"/>
                      <a:pt x="15" y="106"/>
                    </a:cubicBezTo>
                    <a:cubicBezTo>
                      <a:pt x="21" y="118"/>
                      <a:pt x="27" y="131"/>
                      <a:pt x="40" y="137"/>
                    </a:cubicBezTo>
                    <a:cubicBezTo>
                      <a:pt x="51" y="142"/>
                      <a:pt x="63" y="142"/>
                      <a:pt x="79" y="137"/>
                    </a:cubicBezTo>
                    <a:cubicBezTo>
                      <a:pt x="93" y="132"/>
                      <a:pt x="106" y="133"/>
                      <a:pt x="117" y="133"/>
                    </a:cubicBezTo>
                    <a:cubicBezTo>
                      <a:pt x="131" y="133"/>
                      <a:pt x="151" y="124"/>
                      <a:pt x="162" y="131"/>
                    </a:cubicBezTo>
                    <a:cubicBezTo>
                      <a:pt x="171" y="137"/>
                      <a:pt x="172" y="157"/>
                      <a:pt x="181" y="170"/>
                    </a:cubicBezTo>
                    <a:cubicBezTo>
                      <a:pt x="187" y="179"/>
                      <a:pt x="192" y="189"/>
                      <a:pt x="198" y="202"/>
                    </a:cubicBezTo>
                    <a:cubicBezTo>
                      <a:pt x="207" y="220"/>
                      <a:pt x="212" y="220"/>
                      <a:pt x="220" y="218"/>
                    </a:cubicBezTo>
                    <a:cubicBezTo>
                      <a:pt x="228" y="217"/>
                      <a:pt x="228" y="211"/>
                      <a:pt x="232" y="194"/>
                    </a:cubicBezTo>
                    <a:cubicBezTo>
                      <a:pt x="234" y="184"/>
                      <a:pt x="251" y="173"/>
                      <a:pt x="251" y="159"/>
                    </a:cubicBezTo>
                    <a:cubicBezTo>
                      <a:pt x="252" y="148"/>
                      <a:pt x="246" y="135"/>
                      <a:pt x="245" y="122"/>
                    </a:cubicBezTo>
                    <a:cubicBezTo>
                      <a:pt x="244" y="111"/>
                      <a:pt x="249" y="96"/>
                      <a:pt x="246" y="85"/>
                    </a:cubicBezTo>
                    <a:close/>
                  </a:path>
                </a:pathLst>
              </a:custGeom>
              <a:solidFill>
                <a:srgbClr val="BFACD3"/>
              </a:solidFill>
              <a:ln w="9525">
                <a:noFill/>
                <a:round/>
                <a:headEnd/>
                <a:tailEnd/>
              </a:ln>
            </p:spPr>
            <p:txBody>
              <a:bodyPr/>
              <a:lstStyle/>
              <a:p>
                <a:endParaRPr lang="en-US"/>
              </a:p>
            </p:txBody>
          </p:sp>
          <p:sp>
            <p:nvSpPr>
              <p:cNvPr id="29471" name="Freeform 1642"/>
              <p:cNvSpPr>
                <a:spLocks/>
              </p:cNvSpPr>
              <p:nvPr/>
            </p:nvSpPr>
            <p:spPr bwMode="auto">
              <a:xfrm>
                <a:off x="1725" y="2829"/>
                <a:ext cx="520" cy="453"/>
              </a:xfrm>
              <a:custGeom>
                <a:avLst/>
                <a:gdLst>
                  <a:gd name="T0" fmla="*/ 1602515 w 250"/>
                  <a:gd name="T1" fmla="*/ 546250 h 218"/>
                  <a:gd name="T2" fmla="*/ 1371561 w 250"/>
                  <a:gd name="T3" fmla="*/ 396656 h 218"/>
                  <a:gd name="T4" fmla="*/ 1200295 w 250"/>
                  <a:gd name="T5" fmla="*/ 233902 h 218"/>
                  <a:gd name="T6" fmla="*/ 1050065 w 250"/>
                  <a:gd name="T7" fmla="*/ 37424 h 218"/>
                  <a:gd name="T8" fmla="*/ 826575 w 250"/>
                  <a:gd name="T9" fmla="*/ 12246 h 218"/>
                  <a:gd name="T10" fmla="*/ 601867 w 250"/>
                  <a:gd name="T11" fmla="*/ 65781 h 218"/>
                  <a:gd name="T12" fmla="*/ 406101 w 250"/>
                  <a:gd name="T13" fmla="*/ 168273 h 218"/>
                  <a:gd name="T14" fmla="*/ 242711 w 250"/>
                  <a:gd name="T15" fmla="*/ 306359 h 218"/>
                  <a:gd name="T16" fmla="*/ 37887 w 250"/>
                  <a:gd name="T17" fmla="*/ 408178 h 218"/>
                  <a:gd name="T18" fmla="*/ 97015 w 250"/>
                  <a:gd name="T19" fmla="*/ 679577 h 218"/>
                  <a:gd name="T20" fmla="*/ 262444 w 250"/>
                  <a:gd name="T21" fmla="*/ 882648 h 218"/>
                  <a:gd name="T22" fmla="*/ 510923 w 250"/>
                  <a:gd name="T23" fmla="*/ 877187 h 218"/>
                  <a:gd name="T24" fmla="*/ 765176 w 250"/>
                  <a:gd name="T25" fmla="*/ 853890 h 218"/>
                  <a:gd name="T26" fmla="*/ 1056632 w 250"/>
                  <a:gd name="T27" fmla="*/ 842370 h 218"/>
                  <a:gd name="T28" fmla="*/ 1178923 w 250"/>
                  <a:gd name="T29" fmla="*/ 1088842 h 218"/>
                  <a:gd name="T30" fmla="*/ 1292760 w 250"/>
                  <a:gd name="T31" fmla="*/ 1296698 h 218"/>
                  <a:gd name="T32" fmla="*/ 1437170 w 250"/>
                  <a:gd name="T33" fmla="*/ 1406681 h 218"/>
                  <a:gd name="T34" fmla="*/ 1512691 w 250"/>
                  <a:gd name="T35" fmla="*/ 1244510 h 218"/>
                  <a:gd name="T36" fmla="*/ 1640438 w 250"/>
                  <a:gd name="T37" fmla="*/ 1023861 h 218"/>
                  <a:gd name="T38" fmla="*/ 1602515 w 250"/>
                  <a:gd name="T39" fmla="*/ 783921 h 218"/>
                  <a:gd name="T40" fmla="*/ 1602515 w 250"/>
                  <a:gd name="T41" fmla="*/ 546250 h 2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0"/>
                  <a:gd name="T64" fmla="*/ 0 h 218"/>
                  <a:gd name="T65" fmla="*/ 250 w 250"/>
                  <a:gd name="T66" fmla="*/ 218 h 2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0" h="218">
                    <a:moveTo>
                      <a:pt x="244" y="84"/>
                    </a:moveTo>
                    <a:cubicBezTo>
                      <a:pt x="239" y="65"/>
                      <a:pt x="222" y="78"/>
                      <a:pt x="209" y="61"/>
                    </a:cubicBezTo>
                    <a:cubicBezTo>
                      <a:pt x="202" y="52"/>
                      <a:pt x="192" y="45"/>
                      <a:pt x="183" y="36"/>
                    </a:cubicBezTo>
                    <a:cubicBezTo>
                      <a:pt x="173" y="27"/>
                      <a:pt x="171" y="12"/>
                      <a:pt x="160" y="6"/>
                    </a:cubicBezTo>
                    <a:cubicBezTo>
                      <a:pt x="149" y="1"/>
                      <a:pt x="138" y="0"/>
                      <a:pt x="126" y="2"/>
                    </a:cubicBezTo>
                    <a:cubicBezTo>
                      <a:pt x="114" y="4"/>
                      <a:pt x="103" y="7"/>
                      <a:pt x="92" y="10"/>
                    </a:cubicBezTo>
                    <a:cubicBezTo>
                      <a:pt x="80" y="14"/>
                      <a:pt x="72" y="21"/>
                      <a:pt x="62" y="26"/>
                    </a:cubicBezTo>
                    <a:cubicBezTo>
                      <a:pt x="51" y="32"/>
                      <a:pt x="45" y="41"/>
                      <a:pt x="37" y="47"/>
                    </a:cubicBezTo>
                    <a:cubicBezTo>
                      <a:pt x="26" y="55"/>
                      <a:pt x="10" y="55"/>
                      <a:pt x="6" y="63"/>
                    </a:cubicBezTo>
                    <a:cubicBezTo>
                      <a:pt x="0" y="72"/>
                      <a:pt x="8" y="89"/>
                      <a:pt x="15" y="105"/>
                    </a:cubicBezTo>
                    <a:cubicBezTo>
                      <a:pt x="21" y="117"/>
                      <a:pt x="26" y="130"/>
                      <a:pt x="40" y="136"/>
                    </a:cubicBezTo>
                    <a:cubicBezTo>
                      <a:pt x="50" y="141"/>
                      <a:pt x="62" y="141"/>
                      <a:pt x="78" y="135"/>
                    </a:cubicBezTo>
                    <a:cubicBezTo>
                      <a:pt x="92" y="130"/>
                      <a:pt x="106" y="132"/>
                      <a:pt x="117" y="132"/>
                    </a:cubicBezTo>
                    <a:cubicBezTo>
                      <a:pt x="130" y="131"/>
                      <a:pt x="151" y="123"/>
                      <a:pt x="161" y="130"/>
                    </a:cubicBezTo>
                    <a:cubicBezTo>
                      <a:pt x="170" y="136"/>
                      <a:pt x="172" y="156"/>
                      <a:pt x="180" y="168"/>
                    </a:cubicBezTo>
                    <a:cubicBezTo>
                      <a:pt x="186" y="177"/>
                      <a:pt x="191" y="188"/>
                      <a:pt x="197" y="200"/>
                    </a:cubicBezTo>
                    <a:cubicBezTo>
                      <a:pt x="206" y="218"/>
                      <a:pt x="211" y="218"/>
                      <a:pt x="219" y="217"/>
                    </a:cubicBezTo>
                    <a:cubicBezTo>
                      <a:pt x="227" y="215"/>
                      <a:pt x="226" y="210"/>
                      <a:pt x="231" y="192"/>
                    </a:cubicBezTo>
                    <a:cubicBezTo>
                      <a:pt x="233" y="182"/>
                      <a:pt x="250" y="172"/>
                      <a:pt x="250" y="158"/>
                    </a:cubicBezTo>
                    <a:cubicBezTo>
                      <a:pt x="250" y="146"/>
                      <a:pt x="245" y="134"/>
                      <a:pt x="244" y="121"/>
                    </a:cubicBezTo>
                    <a:cubicBezTo>
                      <a:pt x="242" y="110"/>
                      <a:pt x="248" y="95"/>
                      <a:pt x="244" y="84"/>
                    </a:cubicBezTo>
                    <a:close/>
                  </a:path>
                </a:pathLst>
              </a:custGeom>
              <a:solidFill>
                <a:srgbClr val="BEABD3"/>
              </a:solidFill>
              <a:ln w="9525">
                <a:noFill/>
                <a:round/>
                <a:headEnd/>
                <a:tailEnd/>
              </a:ln>
            </p:spPr>
            <p:txBody>
              <a:bodyPr/>
              <a:lstStyle/>
              <a:p>
                <a:endParaRPr lang="en-US"/>
              </a:p>
            </p:txBody>
          </p:sp>
          <p:sp>
            <p:nvSpPr>
              <p:cNvPr id="29472" name="Freeform 1643"/>
              <p:cNvSpPr>
                <a:spLocks/>
              </p:cNvSpPr>
              <p:nvPr/>
            </p:nvSpPr>
            <p:spPr bwMode="auto">
              <a:xfrm>
                <a:off x="1728" y="2831"/>
                <a:ext cx="517" cy="451"/>
              </a:xfrm>
              <a:custGeom>
                <a:avLst/>
                <a:gdLst>
                  <a:gd name="T0" fmla="*/ 1561913 w 249"/>
                  <a:gd name="T1" fmla="*/ 541345 h 217"/>
                  <a:gd name="T2" fmla="*/ 1335399 w 249"/>
                  <a:gd name="T3" fmla="*/ 390643 h 217"/>
                  <a:gd name="T4" fmla="*/ 1163348 w 249"/>
                  <a:gd name="T5" fmla="*/ 228636 h 217"/>
                  <a:gd name="T6" fmla="*/ 1019937 w 249"/>
                  <a:gd name="T7" fmla="*/ 37581 h 217"/>
                  <a:gd name="T8" fmla="*/ 804178 w 249"/>
                  <a:gd name="T9" fmla="*/ 5896 h 217"/>
                  <a:gd name="T10" fmla="*/ 591066 w 249"/>
                  <a:gd name="T11" fmla="*/ 65842 h 217"/>
                  <a:gd name="T12" fmla="*/ 398617 w 249"/>
                  <a:gd name="T13" fmla="*/ 168524 h 217"/>
                  <a:gd name="T14" fmla="*/ 232422 w 249"/>
                  <a:gd name="T15" fmla="*/ 301181 h 217"/>
                  <a:gd name="T16" fmla="*/ 37247 w 249"/>
                  <a:gd name="T17" fmla="*/ 403221 h 217"/>
                  <a:gd name="T18" fmla="*/ 95365 w 249"/>
                  <a:gd name="T19" fmla="*/ 669155 h 217"/>
                  <a:gd name="T20" fmla="*/ 250359 w 249"/>
                  <a:gd name="T21" fmla="*/ 868983 h 217"/>
                  <a:gd name="T22" fmla="*/ 494271 w 249"/>
                  <a:gd name="T23" fmla="*/ 862998 h 217"/>
                  <a:gd name="T24" fmla="*/ 744262 w 249"/>
                  <a:gd name="T25" fmla="*/ 843567 h 217"/>
                  <a:gd name="T26" fmla="*/ 1026257 w 249"/>
                  <a:gd name="T27" fmla="*/ 831305 h 217"/>
                  <a:gd name="T28" fmla="*/ 1149509 w 249"/>
                  <a:gd name="T29" fmla="*/ 1083716 h 217"/>
                  <a:gd name="T30" fmla="*/ 1257988 w 249"/>
                  <a:gd name="T31" fmla="*/ 1292969 h 217"/>
                  <a:gd name="T32" fmla="*/ 1401413 w 249"/>
                  <a:gd name="T33" fmla="*/ 1396928 h 217"/>
                  <a:gd name="T34" fmla="*/ 1467911 w 249"/>
                  <a:gd name="T35" fmla="*/ 1240651 h 217"/>
                  <a:gd name="T36" fmla="*/ 1597866 w 249"/>
                  <a:gd name="T37" fmla="*/ 1012335 h 217"/>
                  <a:gd name="T38" fmla="*/ 1551949 w 249"/>
                  <a:gd name="T39" fmla="*/ 779014 h 217"/>
                  <a:gd name="T40" fmla="*/ 1561913 w 249"/>
                  <a:gd name="T41" fmla="*/ 541345 h 2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217"/>
                  <a:gd name="T65" fmla="*/ 249 w 249"/>
                  <a:gd name="T66" fmla="*/ 217 h 2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217">
                    <a:moveTo>
                      <a:pt x="243" y="83"/>
                    </a:moveTo>
                    <a:cubicBezTo>
                      <a:pt x="238" y="64"/>
                      <a:pt x="221" y="77"/>
                      <a:pt x="208" y="60"/>
                    </a:cubicBezTo>
                    <a:cubicBezTo>
                      <a:pt x="201" y="51"/>
                      <a:pt x="191" y="44"/>
                      <a:pt x="181" y="35"/>
                    </a:cubicBezTo>
                    <a:cubicBezTo>
                      <a:pt x="172" y="27"/>
                      <a:pt x="170" y="11"/>
                      <a:pt x="159" y="6"/>
                    </a:cubicBezTo>
                    <a:cubicBezTo>
                      <a:pt x="148" y="1"/>
                      <a:pt x="137" y="0"/>
                      <a:pt x="125" y="1"/>
                    </a:cubicBezTo>
                    <a:cubicBezTo>
                      <a:pt x="113" y="3"/>
                      <a:pt x="102" y="6"/>
                      <a:pt x="92" y="10"/>
                    </a:cubicBezTo>
                    <a:cubicBezTo>
                      <a:pt x="80" y="14"/>
                      <a:pt x="72" y="20"/>
                      <a:pt x="62" y="26"/>
                    </a:cubicBezTo>
                    <a:cubicBezTo>
                      <a:pt x="51" y="31"/>
                      <a:pt x="44" y="40"/>
                      <a:pt x="36" y="46"/>
                    </a:cubicBezTo>
                    <a:cubicBezTo>
                      <a:pt x="26" y="54"/>
                      <a:pt x="10" y="54"/>
                      <a:pt x="6" y="62"/>
                    </a:cubicBezTo>
                    <a:cubicBezTo>
                      <a:pt x="0" y="71"/>
                      <a:pt x="8" y="88"/>
                      <a:pt x="15" y="103"/>
                    </a:cubicBezTo>
                    <a:cubicBezTo>
                      <a:pt x="20" y="116"/>
                      <a:pt x="26" y="128"/>
                      <a:pt x="39" y="134"/>
                    </a:cubicBezTo>
                    <a:cubicBezTo>
                      <a:pt x="50" y="140"/>
                      <a:pt x="62" y="139"/>
                      <a:pt x="77" y="133"/>
                    </a:cubicBezTo>
                    <a:cubicBezTo>
                      <a:pt x="91" y="128"/>
                      <a:pt x="105" y="130"/>
                      <a:pt x="116" y="130"/>
                    </a:cubicBezTo>
                    <a:cubicBezTo>
                      <a:pt x="129" y="130"/>
                      <a:pt x="150" y="121"/>
                      <a:pt x="160" y="128"/>
                    </a:cubicBezTo>
                    <a:cubicBezTo>
                      <a:pt x="170" y="134"/>
                      <a:pt x="171" y="155"/>
                      <a:pt x="179" y="167"/>
                    </a:cubicBezTo>
                    <a:cubicBezTo>
                      <a:pt x="185" y="176"/>
                      <a:pt x="190" y="186"/>
                      <a:pt x="196" y="199"/>
                    </a:cubicBezTo>
                    <a:cubicBezTo>
                      <a:pt x="205" y="217"/>
                      <a:pt x="210" y="216"/>
                      <a:pt x="218" y="215"/>
                    </a:cubicBezTo>
                    <a:cubicBezTo>
                      <a:pt x="226" y="213"/>
                      <a:pt x="225" y="208"/>
                      <a:pt x="229" y="191"/>
                    </a:cubicBezTo>
                    <a:cubicBezTo>
                      <a:pt x="232" y="181"/>
                      <a:pt x="248" y="171"/>
                      <a:pt x="249" y="156"/>
                    </a:cubicBezTo>
                    <a:cubicBezTo>
                      <a:pt x="249" y="145"/>
                      <a:pt x="243" y="133"/>
                      <a:pt x="242" y="120"/>
                    </a:cubicBezTo>
                    <a:cubicBezTo>
                      <a:pt x="241" y="109"/>
                      <a:pt x="246" y="94"/>
                      <a:pt x="243" y="83"/>
                    </a:cubicBezTo>
                    <a:close/>
                  </a:path>
                </a:pathLst>
              </a:custGeom>
              <a:solidFill>
                <a:srgbClr val="BDABD2"/>
              </a:solidFill>
              <a:ln w="9525">
                <a:noFill/>
                <a:round/>
                <a:headEnd/>
                <a:tailEnd/>
              </a:ln>
            </p:spPr>
            <p:txBody>
              <a:bodyPr/>
              <a:lstStyle/>
              <a:p>
                <a:endParaRPr lang="en-US"/>
              </a:p>
            </p:txBody>
          </p:sp>
          <p:sp>
            <p:nvSpPr>
              <p:cNvPr id="29473" name="Freeform 1644"/>
              <p:cNvSpPr>
                <a:spLocks/>
              </p:cNvSpPr>
              <p:nvPr/>
            </p:nvSpPr>
            <p:spPr bwMode="auto">
              <a:xfrm>
                <a:off x="1730" y="2831"/>
                <a:ext cx="515" cy="449"/>
              </a:xfrm>
              <a:custGeom>
                <a:avLst/>
                <a:gdLst>
                  <a:gd name="T0" fmla="*/ 1558228 w 248"/>
                  <a:gd name="T1" fmla="*/ 542005 h 216"/>
                  <a:gd name="T2" fmla="*/ 1325569 w 248"/>
                  <a:gd name="T3" fmla="*/ 391457 h 216"/>
                  <a:gd name="T4" fmla="*/ 1159174 w 248"/>
                  <a:gd name="T5" fmla="*/ 234916 h 216"/>
                  <a:gd name="T6" fmla="*/ 1015310 w 248"/>
                  <a:gd name="T7" fmla="*/ 46303 h 216"/>
                  <a:gd name="T8" fmla="*/ 799228 w 248"/>
                  <a:gd name="T9" fmla="*/ 12273 h 216"/>
                  <a:gd name="T10" fmla="*/ 584340 w 248"/>
                  <a:gd name="T11" fmla="*/ 65914 h 216"/>
                  <a:gd name="T12" fmla="*/ 393512 w 248"/>
                  <a:gd name="T13" fmla="*/ 168710 h 216"/>
                  <a:gd name="T14" fmla="*/ 232788 w 248"/>
                  <a:gd name="T15" fmla="*/ 301572 h 216"/>
                  <a:gd name="T16" fmla="*/ 31423 w 248"/>
                  <a:gd name="T17" fmla="*/ 403647 h 216"/>
                  <a:gd name="T18" fmla="*/ 95414 w 248"/>
                  <a:gd name="T19" fmla="*/ 670353 h 216"/>
                  <a:gd name="T20" fmla="*/ 250788 w 248"/>
                  <a:gd name="T21" fmla="*/ 873924 h 216"/>
                  <a:gd name="T22" fmla="*/ 494950 w 248"/>
                  <a:gd name="T23" fmla="*/ 864527 h 216"/>
                  <a:gd name="T24" fmla="*/ 739723 w 248"/>
                  <a:gd name="T25" fmla="*/ 839063 h 216"/>
                  <a:gd name="T26" fmla="*/ 1027820 w 248"/>
                  <a:gd name="T27" fmla="*/ 833475 h 216"/>
                  <a:gd name="T28" fmla="*/ 1145375 w 248"/>
                  <a:gd name="T29" fmla="*/ 1079695 h 216"/>
                  <a:gd name="T30" fmla="*/ 1253971 w 248"/>
                  <a:gd name="T31" fmla="*/ 1289164 h 216"/>
                  <a:gd name="T32" fmla="*/ 1397519 w 248"/>
                  <a:gd name="T33" fmla="*/ 1393465 h 216"/>
                  <a:gd name="T34" fmla="*/ 1464162 w 248"/>
                  <a:gd name="T35" fmla="*/ 1236816 h 216"/>
                  <a:gd name="T36" fmla="*/ 1588354 w 248"/>
                  <a:gd name="T37" fmla="*/ 1015075 h 216"/>
                  <a:gd name="T38" fmla="*/ 1548179 w 248"/>
                  <a:gd name="T39" fmla="*/ 772515 h 216"/>
                  <a:gd name="T40" fmla="*/ 1558228 w 248"/>
                  <a:gd name="T41" fmla="*/ 542005 h 2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8"/>
                  <a:gd name="T64" fmla="*/ 0 h 216"/>
                  <a:gd name="T65" fmla="*/ 248 w 248"/>
                  <a:gd name="T66" fmla="*/ 216 h 2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8" h="216">
                    <a:moveTo>
                      <a:pt x="242" y="83"/>
                    </a:moveTo>
                    <a:cubicBezTo>
                      <a:pt x="236" y="64"/>
                      <a:pt x="219" y="77"/>
                      <a:pt x="206" y="60"/>
                    </a:cubicBezTo>
                    <a:cubicBezTo>
                      <a:pt x="199" y="52"/>
                      <a:pt x="189" y="44"/>
                      <a:pt x="180" y="36"/>
                    </a:cubicBezTo>
                    <a:cubicBezTo>
                      <a:pt x="171" y="27"/>
                      <a:pt x="168" y="12"/>
                      <a:pt x="158" y="7"/>
                    </a:cubicBezTo>
                    <a:cubicBezTo>
                      <a:pt x="147" y="1"/>
                      <a:pt x="136" y="0"/>
                      <a:pt x="124" y="2"/>
                    </a:cubicBezTo>
                    <a:cubicBezTo>
                      <a:pt x="113" y="4"/>
                      <a:pt x="102" y="7"/>
                      <a:pt x="91" y="10"/>
                    </a:cubicBezTo>
                    <a:cubicBezTo>
                      <a:pt x="79" y="14"/>
                      <a:pt x="71" y="21"/>
                      <a:pt x="61" y="26"/>
                    </a:cubicBezTo>
                    <a:cubicBezTo>
                      <a:pt x="51" y="32"/>
                      <a:pt x="44" y="40"/>
                      <a:pt x="36" y="46"/>
                    </a:cubicBezTo>
                    <a:cubicBezTo>
                      <a:pt x="26" y="55"/>
                      <a:pt x="10" y="54"/>
                      <a:pt x="5" y="62"/>
                    </a:cubicBezTo>
                    <a:cubicBezTo>
                      <a:pt x="0" y="71"/>
                      <a:pt x="8" y="88"/>
                      <a:pt x="15" y="103"/>
                    </a:cubicBezTo>
                    <a:cubicBezTo>
                      <a:pt x="20" y="116"/>
                      <a:pt x="26" y="128"/>
                      <a:pt x="39" y="134"/>
                    </a:cubicBezTo>
                    <a:cubicBezTo>
                      <a:pt x="50" y="139"/>
                      <a:pt x="61" y="138"/>
                      <a:pt x="77" y="133"/>
                    </a:cubicBezTo>
                    <a:cubicBezTo>
                      <a:pt x="90" y="128"/>
                      <a:pt x="104" y="130"/>
                      <a:pt x="115" y="129"/>
                    </a:cubicBezTo>
                    <a:cubicBezTo>
                      <a:pt x="129" y="129"/>
                      <a:pt x="149" y="121"/>
                      <a:pt x="160" y="128"/>
                    </a:cubicBezTo>
                    <a:cubicBezTo>
                      <a:pt x="169" y="134"/>
                      <a:pt x="170" y="154"/>
                      <a:pt x="178" y="166"/>
                    </a:cubicBezTo>
                    <a:cubicBezTo>
                      <a:pt x="184" y="175"/>
                      <a:pt x="190" y="186"/>
                      <a:pt x="195" y="198"/>
                    </a:cubicBezTo>
                    <a:cubicBezTo>
                      <a:pt x="204" y="216"/>
                      <a:pt x="209" y="216"/>
                      <a:pt x="217" y="214"/>
                    </a:cubicBezTo>
                    <a:cubicBezTo>
                      <a:pt x="225" y="213"/>
                      <a:pt x="224" y="207"/>
                      <a:pt x="228" y="190"/>
                    </a:cubicBezTo>
                    <a:cubicBezTo>
                      <a:pt x="231" y="180"/>
                      <a:pt x="247" y="170"/>
                      <a:pt x="247" y="156"/>
                    </a:cubicBezTo>
                    <a:cubicBezTo>
                      <a:pt x="248" y="145"/>
                      <a:pt x="242" y="132"/>
                      <a:pt x="241" y="119"/>
                    </a:cubicBezTo>
                    <a:cubicBezTo>
                      <a:pt x="240" y="108"/>
                      <a:pt x="245" y="94"/>
                      <a:pt x="242" y="83"/>
                    </a:cubicBezTo>
                    <a:close/>
                  </a:path>
                </a:pathLst>
              </a:custGeom>
              <a:solidFill>
                <a:srgbClr val="BCABD2"/>
              </a:solidFill>
              <a:ln w="9525">
                <a:noFill/>
                <a:round/>
                <a:headEnd/>
                <a:tailEnd/>
              </a:ln>
            </p:spPr>
            <p:txBody>
              <a:bodyPr/>
              <a:lstStyle/>
              <a:p>
                <a:endParaRPr lang="en-US"/>
              </a:p>
            </p:txBody>
          </p:sp>
          <p:sp>
            <p:nvSpPr>
              <p:cNvPr id="29474" name="Freeform 1645"/>
              <p:cNvSpPr>
                <a:spLocks/>
              </p:cNvSpPr>
              <p:nvPr/>
            </p:nvSpPr>
            <p:spPr bwMode="auto">
              <a:xfrm>
                <a:off x="1732" y="2833"/>
                <a:ext cx="511" cy="445"/>
              </a:xfrm>
              <a:custGeom>
                <a:avLst/>
                <a:gdLst>
                  <a:gd name="T0" fmla="*/ 1550972 w 246"/>
                  <a:gd name="T1" fmla="*/ 537988 h 214"/>
                  <a:gd name="T2" fmla="*/ 1323526 w 246"/>
                  <a:gd name="T3" fmla="*/ 393230 h 214"/>
                  <a:gd name="T4" fmla="*/ 1156460 w 246"/>
                  <a:gd name="T5" fmla="*/ 229699 h 214"/>
                  <a:gd name="T6" fmla="*/ 1006624 w 246"/>
                  <a:gd name="T7" fmla="*/ 37827 h 214"/>
                  <a:gd name="T8" fmla="*/ 801541 w 246"/>
                  <a:gd name="T9" fmla="*/ 12285 h 214"/>
                  <a:gd name="T10" fmla="*/ 580278 w 246"/>
                  <a:gd name="T11" fmla="*/ 66064 h 214"/>
                  <a:gd name="T12" fmla="*/ 394529 w 246"/>
                  <a:gd name="T13" fmla="*/ 163567 h 214"/>
                  <a:gd name="T14" fmla="*/ 233290 w 246"/>
                  <a:gd name="T15" fmla="*/ 302450 h 214"/>
                  <a:gd name="T16" fmla="*/ 31559 w 246"/>
                  <a:gd name="T17" fmla="*/ 399311 h 214"/>
                  <a:gd name="T18" fmla="*/ 90152 w 246"/>
                  <a:gd name="T19" fmla="*/ 666602 h 214"/>
                  <a:gd name="T20" fmla="*/ 245496 w 246"/>
                  <a:gd name="T21" fmla="*/ 870842 h 214"/>
                  <a:gd name="T22" fmla="*/ 490489 w 246"/>
                  <a:gd name="T23" fmla="*/ 855716 h 214"/>
                  <a:gd name="T24" fmla="*/ 735985 w 246"/>
                  <a:gd name="T25" fmla="*/ 835889 h 214"/>
                  <a:gd name="T26" fmla="*/ 1024605 w 246"/>
                  <a:gd name="T27" fmla="*/ 823606 h 214"/>
                  <a:gd name="T28" fmla="*/ 1142964 w 246"/>
                  <a:gd name="T29" fmla="*/ 1078125 h 214"/>
                  <a:gd name="T30" fmla="*/ 1257895 w 246"/>
                  <a:gd name="T31" fmla="*/ 1289627 h 214"/>
                  <a:gd name="T32" fmla="*/ 1389737 w 246"/>
                  <a:gd name="T33" fmla="*/ 1392068 h 214"/>
                  <a:gd name="T34" fmla="*/ 1466055 w 246"/>
                  <a:gd name="T35" fmla="*/ 1235235 h 214"/>
                  <a:gd name="T36" fmla="*/ 1587058 w 246"/>
                  <a:gd name="T37" fmla="*/ 1012791 h 214"/>
                  <a:gd name="T38" fmla="*/ 1550972 w 246"/>
                  <a:gd name="T39" fmla="*/ 769126 h 214"/>
                  <a:gd name="T40" fmla="*/ 1550972 w 246"/>
                  <a:gd name="T41" fmla="*/ 537988 h 2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6"/>
                  <a:gd name="T64" fmla="*/ 0 h 214"/>
                  <a:gd name="T65" fmla="*/ 246 w 246"/>
                  <a:gd name="T66" fmla="*/ 214 h 2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6" h="214">
                    <a:moveTo>
                      <a:pt x="240" y="82"/>
                    </a:moveTo>
                    <a:cubicBezTo>
                      <a:pt x="235" y="64"/>
                      <a:pt x="218" y="77"/>
                      <a:pt x="205" y="60"/>
                    </a:cubicBezTo>
                    <a:cubicBezTo>
                      <a:pt x="198" y="51"/>
                      <a:pt x="188" y="44"/>
                      <a:pt x="179" y="35"/>
                    </a:cubicBezTo>
                    <a:cubicBezTo>
                      <a:pt x="170" y="27"/>
                      <a:pt x="167" y="11"/>
                      <a:pt x="156" y="6"/>
                    </a:cubicBezTo>
                    <a:cubicBezTo>
                      <a:pt x="145" y="1"/>
                      <a:pt x="135" y="0"/>
                      <a:pt x="124" y="2"/>
                    </a:cubicBezTo>
                    <a:cubicBezTo>
                      <a:pt x="112" y="4"/>
                      <a:pt x="101" y="6"/>
                      <a:pt x="90" y="10"/>
                    </a:cubicBezTo>
                    <a:cubicBezTo>
                      <a:pt x="79" y="14"/>
                      <a:pt x="71" y="20"/>
                      <a:pt x="61" y="25"/>
                    </a:cubicBezTo>
                    <a:cubicBezTo>
                      <a:pt x="50" y="31"/>
                      <a:pt x="44" y="39"/>
                      <a:pt x="36" y="46"/>
                    </a:cubicBezTo>
                    <a:cubicBezTo>
                      <a:pt x="25" y="54"/>
                      <a:pt x="10" y="53"/>
                      <a:pt x="5" y="61"/>
                    </a:cubicBezTo>
                    <a:cubicBezTo>
                      <a:pt x="0" y="70"/>
                      <a:pt x="8" y="87"/>
                      <a:pt x="14" y="102"/>
                    </a:cubicBezTo>
                    <a:cubicBezTo>
                      <a:pt x="20" y="115"/>
                      <a:pt x="25" y="127"/>
                      <a:pt x="38" y="133"/>
                    </a:cubicBezTo>
                    <a:cubicBezTo>
                      <a:pt x="49" y="138"/>
                      <a:pt x="60" y="136"/>
                      <a:pt x="76" y="131"/>
                    </a:cubicBezTo>
                    <a:cubicBezTo>
                      <a:pt x="90" y="126"/>
                      <a:pt x="104" y="128"/>
                      <a:pt x="114" y="128"/>
                    </a:cubicBezTo>
                    <a:cubicBezTo>
                      <a:pt x="128" y="127"/>
                      <a:pt x="149" y="119"/>
                      <a:pt x="159" y="126"/>
                    </a:cubicBezTo>
                    <a:cubicBezTo>
                      <a:pt x="168" y="132"/>
                      <a:pt x="169" y="153"/>
                      <a:pt x="177" y="165"/>
                    </a:cubicBezTo>
                    <a:cubicBezTo>
                      <a:pt x="183" y="174"/>
                      <a:pt x="189" y="184"/>
                      <a:pt x="195" y="197"/>
                    </a:cubicBezTo>
                    <a:cubicBezTo>
                      <a:pt x="203" y="214"/>
                      <a:pt x="208" y="214"/>
                      <a:pt x="215" y="213"/>
                    </a:cubicBezTo>
                    <a:cubicBezTo>
                      <a:pt x="223" y="211"/>
                      <a:pt x="223" y="206"/>
                      <a:pt x="227" y="189"/>
                    </a:cubicBezTo>
                    <a:cubicBezTo>
                      <a:pt x="229" y="179"/>
                      <a:pt x="246" y="169"/>
                      <a:pt x="246" y="155"/>
                    </a:cubicBezTo>
                    <a:cubicBezTo>
                      <a:pt x="246" y="144"/>
                      <a:pt x="241" y="131"/>
                      <a:pt x="240" y="118"/>
                    </a:cubicBezTo>
                    <a:cubicBezTo>
                      <a:pt x="239" y="107"/>
                      <a:pt x="244" y="93"/>
                      <a:pt x="240" y="82"/>
                    </a:cubicBezTo>
                    <a:close/>
                  </a:path>
                </a:pathLst>
              </a:custGeom>
              <a:solidFill>
                <a:srgbClr val="BBAAD2"/>
              </a:solidFill>
              <a:ln w="9525">
                <a:noFill/>
                <a:round/>
                <a:headEnd/>
                <a:tailEnd/>
              </a:ln>
            </p:spPr>
            <p:txBody>
              <a:bodyPr/>
              <a:lstStyle/>
              <a:p>
                <a:endParaRPr lang="en-US"/>
              </a:p>
            </p:txBody>
          </p:sp>
          <p:sp>
            <p:nvSpPr>
              <p:cNvPr id="29475" name="Freeform 1646"/>
              <p:cNvSpPr>
                <a:spLocks/>
              </p:cNvSpPr>
              <p:nvPr/>
            </p:nvSpPr>
            <p:spPr bwMode="auto">
              <a:xfrm>
                <a:off x="1732" y="2835"/>
                <a:ext cx="511" cy="443"/>
              </a:xfrm>
              <a:custGeom>
                <a:avLst/>
                <a:gdLst>
                  <a:gd name="T0" fmla="*/ 1550972 w 246"/>
                  <a:gd name="T1" fmla="*/ 528734 h 213"/>
                  <a:gd name="T2" fmla="*/ 1317701 w 246"/>
                  <a:gd name="T3" fmla="*/ 387207 h 213"/>
                  <a:gd name="T4" fmla="*/ 1149769 w 246"/>
                  <a:gd name="T5" fmla="*/ 229959 h 213"/>
                  <a:gd name="T6" fmla="*/ 1006624 w 246"/>
                  <a:gd name="T7" fmla="*/ 37875 h 213"/>
                  <a:gd name="T8" fmla="*/ 801541 w 246"/>
                  <a:gd name="T9" fmla="*/ 5909 h 213"/>
                  <a:gd name="T10" fmla="*/ 587573 w 246"/>
                  <a:gd name="T11" fmla="*/ 60629 h 213"/>
                  <a:gd name="T12" fmla="*/ 394529 w 246"/>
                  <a:gd name="T13" fmla="*/ 157267 h 213"/>
                  <a:gd name="T14" fmla="*/ 233290 w 246"/>
                  <a:gd name="T15" fmla="*/ 297278 h 213"/>
                  <a:gd name="T16" fmla="*/ 37367 w 246"/>
                  <a:gd name="T17" fmla="*/ 393904 h 213"/>
                  <a:gd name="T18" fmla="*/ 95609 w 246"/>
                  <a:gd name="T19" fmla="*/ 662071 h 213"/>
                  <a:gd name="T20" fmla="*/ 251319 w 246"/>
                  <a:gd name="T21" fmla="*/ 866604 h 213"/>
                  <a:gd name="T22" fmla="*/ 490489 w 246"/>
                  <a:gd name="T23" fmla="*/ 843025 h 213"/>
                  <a:gd name="T24" fmla="*/ 741742 w 246"/>
                  <a:gd name="T25" fmla="*/ 824814 h 213"/>
                  <a:gd name="T26" fmla="*/ 1032002 w 246"/>
                  <a:gd name="T27" fmla="*/ 819246 h 213"/>
                  <a:gd name="T28" fmla="*/ 1149769 w 246"/>
                  <a:gd name="T29" fmla="*/ 1074106 h 213"/>
                  <a:gd name="T30" fmla="*/ 1257895 w 246"/>
                  <a:gd name="T31" fmla="*/ 1277831 h 213"/>
                  <a:gd name="T32" fmla="*/ 1389737 w 246"/>
                  <a:gd name="T33" fmla="*/ 1382892 h 213"/>
                  <a:gd name="T34" fmla="*/ 1466055 w 246"/>
                  <a:gd name="T35" fmla="*/ 1225284 h 213"/>
                  <a:gd name="T36" fmla="*/ 1587058 w 246"/>
                  <a:gd name="T37" fmla="*/ 1001247 h 213"/>
                  <a:gd name="T38" fmla="*/ 1540773 w 246"/>
                  <a:gd name="T39" fmla="*/ 764601 h 213"/>
                  <a:gd name="T40" fmla="*/ 1550972 w 246"/>
                  <a:gd name="T41" fmla="*/ 528734 h 2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6"/>
                  <a:gd name="T64" fmla="*/ 0 h 213"/>
                  <a:gd name="T65" fmla="*/ 246 w 246"/>
                  <a:gd name="T66" fmla="*/ 213 h 2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6" h="213">
                    <a:moveTo>
                      <a:pt x="240" y="81"/>
                    </a:moveTo>
                    <a:cubicBezTo>
                      <a:pt x="235" y="63"/>
                      <a:pt x="217" y="76"/>
                      <a:pt x="204" y="59"/>
                    </a:cubicBezTo>
                    <a:cubicBezTo>
                      <a:pt x="198" y="50"/>
                      <a:pt x="188" y="43"/>
                      <a:pt x="178" y="35"/>
                    </a:cubicBezTo>
                    <a:cubicBezTo>
                      <a:pt x="169" y="26"/>
                      <a:pt x="167" y="11"/>
                      <a:pt x="156" y="6"/>
                    </a:cubicBezTo>
                    <a:cubicBezTo>
                      <a:pt x="145" y="1"/>
                      <a:pt x="135" y="0"/>
                      <a:pt x="124" y="1"/>
                    </a:cubicBezTo>
                    <a:cubicBezTo>
                      <a:pt x="112" y="3"/>
                      <a:pt x="101" y="6"/>
                      <a:pt x="91" y="9"/>
                    </a:cubicBezTo>
                    <a:cubicBezTo>
                      <a:pt x="79" y="13"/>
                      <a:pt x="71" y="19"/>
                      <a:pt x="61" y="24"/>
                    </a:cubicBezTo>
                    <a:cubicBezTo>
                      <a:pt x="51" y="30"/>
                      <a:pt x="44" y="39"/>
                      <a:pt x="36" y="45"/>
                    </a:cubicBezTo>
                    <a:cubicBezTo>
                      <a:pt x="26" y="53"/>
                      <a:pt x="10" y="53"/>
                      <a:pt x="6" y="60"/>
                    </a:cubicBezTo>
                    <a:cubicBezTo>
                      <a:pt x="0" y="69"/>
                      <a:pt x="8" y="86"/>
                      <a:pt x="15" y="101"/>
                    </a:cubicBezTo>
                    <a:cubicBezTo>
                      <a:pt x="20" y="114"/>
                      <a:pt x="26" y="126"/>
                      <a:pt x="39" y="132"/>
                    </a:cubicBezTo>
                    <a:cubicBezTo>
                      <a:pt x="50" y="137"/>
                      <a:pt x="61" y="135"/>
                      <a:pt x="76" y="129"/>
                    </a:cubicBezTo>
                    <a:cubicBezTo>
                      <a:pt x="90" y="124"/>
                      <a:pt x="104" y="126"/>
                      <a:pt x="115" y="126"/>
                    </a:cubicBezTo>
                    <a:cubicBezTo>
                      <a:pt x="128" y="126"/>
                      <a:pt x="149" y="118"/>
                      <a:pt x="160" y="125"/>
                    </a:cubicBezTo>
                    <a:cubicBezTo>
                      <a:pt x="169" y="131"/>
                      <a:pt x="170" y="151"/>
                      <a:pt x="178" y="164"/>
                    </a:cubicBezTo>
                    <a:cubicBezTo>
                      <a:pt x="184" y="172"/>
                      <a:pt x="189" y="183"/>
                      <a:pt x="195" y="195"/>
                    </a:cubicBezTo>
                    <a:cubicBezTo>
                      <a:pt x="203" y="213"/>
                      <a:pt x="208" y="213"/>
                      <a:pt x="215" y="211"/>
                    </a:cubicBezTo>
                    <a:cubicBezTo>
                      <a:pt x="223" y="210"/>
                      <a:pt x="222" y="204"/>
                      <a:pt x="227" y="187"/>
                    </a:cubicBezTo>
                    <a:cubicBezTo>
                      <a:pt x="229" y="177"/>
                      <a:pt x="245" y="167"/>
                      <a:pt x="246" y="153"/>
                    </a:cubicBezTo>
                    <a:cubicBezTo>
                      <a:pt x="246" y="142"/>
                      <a:pt x="241" y="130"/>
                      <a:pt x="239" y="117"/>
                    </a:cubicBezTo>
                    <a:cubicBezTo>
                      <a:pt x="238" y="106"/>
                      <a:pt x="243" y="92"/>
                      <a:pt x="240" y="81"/>
                    </a:cubicBezTo>
                    <a:close/>
                  </a:path>
                </a:pathLst>
              </a:custGeom>
              <a:solidFill>
                <a:srgbClr val="BAA9D1"/>
              </a:solidFill>
              <a:ln w="9525">
                <a:noFill/>
                <a:round/>
                <a:headEnd/>
                <a:tailEnd/>
              </a:ln>
            </p:spPr>
            <p:txBody>
              <a:bodyPr/>
              <a:lstStyle/>
              <a:p>
                <a:endParaRPr lang="en-US"/>
              </a:p>
            </p:txBody>
          </p:sp>
          <p:sp>
            <p:nvSpPr>
              <p:cNvPr id="29476" name="Freeform 1647"/>
              <p:cNvSpPr>
                <a:spLocks/>
              </p:cNvSpPr>
              <p:nvPr/>
            </p:nvSpPr>
            <p:spPr bwMode="auto">
              <a:xfrm>
                <a:off x="1734" y="2835"/>
                <a:ext cx="509" cy="441"/>
              </a:xfrm>
              <a:custGeom>
                <a:avLst/>
                <a:gdLst>
                  <a:gd name="T0" fmla="*/ 1547240 w 245"/>
                  <a:gd name="T1" fmla="*/ 529414 h 212"/>
                  <a:gd name="T2" fmla="*/ 1313735 w 245"/>
                  <a:gd name="T3" fmla="*/ 388850 h 212"/>
                  <a:gd name="T4" fmla="*/ 1145689 w 245"/>
                  <a:gd name="T5" fmla="*/ 230427 h 212"/>
                  <a:gd name="T6" fmla="*/ 1002312 w 245"/>
                  <a:gd name="T7" fmla="*/ 37932 h 212"/>
                  <a:gd name="T8" fmla="*/ 796886 w 245"/>
                  <a:gd name="T9" fmla="*/ 12306 h 212"/>
                  <a:gd name="T10" fmla="*/ 582643 w 245"/>
                  <a:gd name="T11" fmla="*/ 66924 h 212"/>
                  <a:gd name="T12" fmla="*/ 394895 w 245"/>
                  <a:gd name="T13" fmla="*/ 164139 h 212"/>
                  <a:gd name="T14" fmla="*/ 233502 w 245"/>
                  <a:gd name="T15" fmla="*/ 297702 h 212"/>
                  <a:gd name="T16" fmla="*/ 37392 w 245"/>
                  <a:gd name="T17" fmla="*/ 394414 h 212"/>
                  <a:gd name="T18" fmla="*/ 95677 w 245"/>
                  <a:gd name="T19" fmla="*/ 663012 h 212"/>
                  <a:gd name="T20" fmla="*/ 251610 w 245"/>
                  <a:gd name="T21" fmla="*/ 862097 h 212"/>
                  <a:gd name="T22" fmla="*/ 485112 w 245"/>
                  <a:gd name="T23" fmla="*/ 838695 h 212"/>
                  <a:gd name="T24" fmla="*/ 736903 w 245"/>
                  <a:gd name="T25" fmla="*/ 820456 h 212"/>
                  <a:gd name="T26" fmla="*/ 1027708 w 245"/>
                  <a:gd name="T27" fmla="*/ 814758 h 212"/>
                  <a:gd name="T28" fmla="*/ 1145689 w 245"/>
                  <a:gd name="T29" fmla="*/ 1070091 h 212"/>
                  <a:gd name="T30" fmla="*/ 1253896 w 245"/>
                  <a:gd name="T31" fmla="*/ 1282145 h 212"/>
                  <a:gd name="T32" fmla="*/ 1385887 w 245"/>
                  <a:gd name="T33" fmla="*/ 1379190 h 212"/>
                  <a:gd name="T34" fmla="*/ 1452844 w 245"/>
                  <a:gd name="T35" fmla="*/ 1227524 h 212"/>
                  <a:gd name="T36" fmla="*/ 1577807 w 245"/>
                  <a:gd name="T37" fmla="*/ 1004219 h 212"/>
                  <a:gd name="T38" fmla="*/ 1537105 w 245"/>
                  <a:gd name="T39" fmla="*/ 765682 h 212"/>
                  <a:gd name="T40" fmla="*/ 1547240 w 245"/>
                  <a:gd name="T41" fmla="*/ 529414 h 2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5"/>
                  <a:gd name="T64" fmla="*/ 0 h 212"/>
                  <a:gd name="T65" fmla="*/ 245 w 245"/>
                  <a:gd name="T66" fmla="*/ 212 h 2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5" h="212">
                    <a:moveTo>
                      <a:pt x="239" y="81"/>
                    </a:moveTo>
                    <a:cubicBezTo>
                      <a:pt x="233" y="63"/>
                      <a:pt x="216" y="76"/>
                      <a:pt x="203" y="59"/>
                    </a:cubicBezTo>
                    <a:cubicBezTo>
                      <a:pt x="196" y="51"/>
                      <a:pt x="186" y="44"/>
                      <a:pt x="177" y="35"/>
                    </a:cubicBezTo>
                    <a:cubicBezTo>
                      <a:pt x="168" y="27"/>
                      <a:pt x="166" y="11"/>
                      <a:pt x="155" y="6"/>
                    </a:cubicBezTo>
                    <a:cubicBezTo>
                      <a:pt x="144" y="1"/>
                      <a:pt x="134" y="0"/>
                      <a:pt x="123" y="2"/>
                    </a:cubicBezTo>
                    <a:cubicBezTo>
                      <a:pt x="111" y="4"/>
                      <a:pt x="100" y="6"/>
                      <a:pt x="90" y="10"/>
                    </a:cubicBezTo>
                    <a:cubicBezTo>
                      <a:pt x="78" y="14"/>
                      <a:pt x="71" y="20"/>
                      <a:pt x="61" y="25"/>
                    </a:cubicBezTo>
                    <a:cubicBezTo>
                      <a:pt x="50" y="30"/>
                      <a:pt x="44" y="39"/>
                      <a:pt x="36" y="45"/>
                    </a:cubicBezTo>
                    <a:cubicBezTo>
                      <a:pt x="26" y="53"/>
                      <a:pt x="10" y="53"/>
                      <a:pt x="6" y="60"/>
                    </a:cubicBezTo>
                    <a:cubicBezTo>
                      <a:pt x="0" y="69"/>
                      <a:pt x="8" y="86"/>
                      <a:pt x="15" y="101"/>
                    </a:cubicBezTo>
                    <a:cubicBezTo>
                      <a:pt x="20" y="114"/>
                      <a:pt x="26" y="125"/>
                      <a:pt x="39" y="131"/>
                    </a:cubicBezTo>
                    <a:cubicBezTo>
                      <a:pt x="49" y="137"/>
                      <a:pt x="60" y="134"/>
                      <a:pt x="75" y="128"/>
                    </a:cubicBezTo>
                    <a:cubicBezTo>
                      <a:pt x="89" y="124"/>
                      <a:pt x="103" y="126"/>
                      <a:pt x="114" y="125"/>
                    </a:cubicBezTo>
                    <a:cubicBezTo>
                      <a:pt x="127" y="125"/>
                      <a:pt x="149" y="117"/>
                      <a:pt x="159" y="124"/>
                    </a:cubicBezTo>
                    <a:cubicBezTo>
                      <a:pt x="168" y="130"/>
                      <a:pt x="169" y="151"/>
                      <a:pt x="177" y="163"/>
                    </a:cubicBezTo>
                    <a:cubicBezTo>
                      <a:pt x="183" y="172"/>
                      <a:pt x="188" y="182"/>
                      <a:pt x="194" y="195"/>
                    </a:cubicBezTo>
                    <a:cubicBezTo>
                      <a:pt x="202" y="212"/>
                      <a:pt x="207" y="212"/>
                      <a:pt x="214" y="210"/>
                    </a:cubicBezTo>
                    <a:cubicBezTo>
                      <a:pt x="222" y="209"/>
                      <a:pt x="221" y="204"/>
                      <a:pt x="225" y="187"/>
                    </a:cubicBezTo>
                    <a:cubicBezTo>
                      <a:pt x="228" y="177"/>
                      <a:pt x="244" y="167"/>
                      <a:pt x="244" y="153"/>
                    </a:cubicBezTo>
                    <a:cubicBezTo>
                      <a:pt x="245" y="142"/>
                      <a:pt x="239" y="130"/>
                      <a:pt x="238" y="117"/>
                    </a:cubicBezTo>
                    <a:cubicBezTo>
                      <a:pt x="237" y="106"/>
                      <a:pt x="242" y="92"/>
                      <a:pt x="239" y="81"/>
                    </a:cubicBezTo>
                    <a:close/>
                  </a:path>
                </a:pathLst>
              </a:custGeom>
              <a:solidFill>
                <a:srgbClr val="B9A9D1"/>
              </a:solidFill>
              <a:ln w="9525">
                <a:noFill/>
                <a:round/>
                <a:headEnd/>
                <a:tailEnd/>
              </a:ln>
            </p:spPr>
            <p:txBody>
              <a:bodyPr/>
              <a:lstStyle/>
              <a:p>
                <a:endParaRPr lang="en-US"/>
              </a:p>
            </p:txBody>
          </p:sp>
          <p:sp>
            <p:nvSpPr>
              <p:cNvPr id="29477" name="Freeform 1648"/>
              <p:cNvSpPr>
                <a:spLocks/>
              </p:cNvSpPr>
              <p:nvPr/>
            </p:nvSpPr>
            <p:spPr bwMode="auto">
              <a:xfrm>
                <a:off x="1736" y="2837"/>
                <a:ext cx="505" cy="436"/>
              </a:xfrm>
              <a:custGeom>
                <a:avLst/>
                <a:gdLst>
                  <a:gd name="T0" fmla="*/ 1540200 w 243"/>
                  <a:gd name="T1" fmla="*/ 513319 h 210"/>
                  <a:gd name="T2" fmla="*/ 1311732 w 243"/>
                  <a:gd name="T3" fmla="*/ 376283 h 210"/>
                  <a:gd name="T4" fmla="*/ 1143910 w 243"/>
                  <a:gd name="T5" fmla="*/ 218511 h 210"/>
                  <a:gd name="T6" fmla="*/ 999335 w 243"/>
                  <a:gd name="T7" fmla="*/ 37239 h 210"/>
                  <a:gd name="T8" fmla="*/ 793187 w 243"/>
                  <a:gd name="T9" fmla="*/ 12189 h 210"/>
                  <a:gd name="T10" fmla="*/ 576889 w 243"/>
                  <a:gd name="T11" fmla="*/ 58063 h 210"/>
                  <a:gd name="T12" fmla="*/ 396913 w 243"/>
                  <a:gd name="T13" fmla="*/ 154649 h 210"/>
                  <a:gd name="T14" fmla="*/ 234168 w 243"/>
                  <a:gd name="T15" fmla="*/ 281035 h 210"/>
                  <a:gd name="T16" fmla="*/ 37526 w 243"/>
                  <a:gd name="T17" fmla="*/ 376283 h 210"/>
                  <a:gd name="T18" fmla="*/ 96100 w 243"/>
                  <a:gd name="T19" fmla="*/ 642938 h 210"/>
                  <a:gd name="T20" fmla="*/ 246573 w 243"/>
                  <a:gd name="T21" fmla="*/ 835121 h 210"/>
                  <a:gd name="T22" fmla="*/ 486645 w 243"/>
                  <a:gd name="T23" fmla="*/ 815831 h 210"/>
                  <a:gd name="T24" fmla="*/ 733102 w 243"/>
                  <a:gd name="T25" fmla="*/ 794714 h 210"/>
                  <a:gd name="T26" fmla="*/ 1024610 w 243"/>
                  <a:gd name="T27" fmla="*/ 787256 h 210"/>
                  <a:gd name="T28" fmla="*/ 1143910 w 243"/>
                  <a:gd name="T29" fmla="*/ 1038506 h 210"/>
                  <a:gd name="T30" fmla="*/ 1251411 w 243"/>
                  <a:gd name="T31" fmla="*/ 1239542 h 210"/>
                  <a:gd name="T32" fmla="*/ 1383995 w 243"/>
                  <a:gd name="T33" fmla="*/ 1341342 h 210"/>
                  <a:gd name="T34" fmla="*/ 1454647 w 243"/>
                  <a:gd name="T35" fmla="*/ 1186381 h 210"/>
                  <a:gd name="T36" fmla="*/ 1576059 w 243"/>
                  <a:gd name="T37" fmla="*/ 976279 h 210"/>
                  <a:gd name="T38" fmla="*/ 1540200 w 243"/>
                  <a:gd name="T39" fmla="*/ 744005 h 210"/>
                  <a:gd name="T40" fmla="*/ 1540200 w 243"/>
                  <a:gd name="T41" fmla="*/ 513319 h 2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3"/>
                  <a:gd name="T64" fmla="*/ 0 h 210"/>
                  <a:gd name="T65" fmla="*/ 243 w 243"/>
                  <a:gd name="T66" fmla="*/ 210 h 2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3" h="210">
                    <a:moveTo>
                      <a:pt x="237" y="80"/>
                    </a:moveTo>
                    <a:cubicBezTo>
                      <a:pt x="232" y="62"/>
                      <a:pt x="215" y="75"/>
                      <a:pt x="202" y="59"/>
                    </a:cubicBezTo>
                    <a:cubicBezTo>
                      <a:pt x="195" y="50"/>
                      <a:pt x="185" y="43"/>
                      <a:pt x="176" y="34"/>
                    </a:cubicBezTo>
                    <a:cubicBezTo>
                      <a:pt x="167" y="26"/>
                      <a:pt x="165" y="11"/>
                      <a:pt x="154" y="6"/>
                    </a:cubicBezTo>
                    <a:cubicBezTo>
                      <a:pt x="143" y="1"/>
                      <a:pt x="134" y="0"/>
                      <a:pt x="122" y="2"/>
                    </a:cubicBezTo>
                    <a:cubicBezTo>
                      <a:pt x="110" y="3"/>
                      <a:pt x="100" y="6"/>
                      <a:pt x="89" y="9"/>
                    </a:cubicBezTo>
                    <a:cubicBezTo>
                      <a:pt x="78" y="13"/>
                      <a:pt x="70" y="19"/>
                      <a:pt x="61" y="24"/>
                    </a:cubicBezTo>
                    <a:cubicBezTo>
                      <a:pt x="50" y="29"/>
                      <a:pt x="43" y="38"/>
                      <a:pt x="36" y="44"/>
                    </a:cubicBezTo>
                    <a:cubicBezTo>
                      <a:pt x="25" y="52"/>
                      <a:pt x="10" y="52"/>
                      <a:pt x="6" y="59"/>
                    </a:cubicBezTo>
                    <a:cubicBezTo>
                      <a:pt x="0" y="68"/>
                      <a:pt x="8" y="85"/>
                      <a:pt x="15" y="100"/>
                    </a:cubicBezTo>
                    <a:cubicBezTo>
                      <a:pt x="20" y="112"/>
                      <a:pt x="26" y="124"/>
                      <a:pt x="38" y="130"/>
                    </a:cubicBezTo>
                    <a:cubicBezTo>
                      <a:pt x="49" y="135"/>
                      <a:pt x="59" y="132"/>
                      <a:pt x="75" y="127"/>
                    </a:cubicBezTo>
                    <a:cubicBezTo>
                      <a:pt x="88" y="122"/>
                      <a:pt x="103" y="124"/>
                      <a:pt x="113" y="124"/>
                    </a:cubicBezTo>
                    <a:cubicBezTo>
                      <a:pt x="127" y="123"/>
                      <a:pt x="148" y="116"/>
                      <a:pt x="158" y="123"/>
                    </a:cubicBezTo>
                    <a:cubicBezTo>
                      <a:pt x="167" y="129"/>
                      <a:pt x="168" y="150"/>
                      <a:pt x="176" y="162"/>
                    </a:cubicBezTo>
                    <a:cubicBezTo>
                      <a:pt x="182" y="171"/>
                      <a:pt x="187" y="181"/>
                      <a:pt x="193" y="193"/>
                    </a:cubicBezTo>
                    <a:cubicBezTo>
                      <a:pt x="201" y="210"/>
                      <a:pt x="205" y="210"/>
                      <a:pt x="213" y="209"/>
                    </a:cubicBezTo>
                    <a:cubicBezTo>
                      <a:pt x="221" y="207"/>
                      <a:pt x="220" y="202"/>
                      <a:pt x="224" y="185"/>
                    </a:cubicBezTo>
                    <a:cubicBezTo>
                      <a:pt x="227" y="175"/>
                      <a:pt x="243" y="166"/>
                      <a:pt x="243" y="152"/>
                    </a:cubicBezTo>
                    <a:cubicBezTo>
                      <a:pt x="243" y="141"/>
                      <a:pt x="238" y="128"/>
                      <a:pt x="237" y="116"/>
                    </a:cubicBezTo>
                    <a:cubicBezTo>
                      <a:pt x="236" y="105"/>
                      <a:pt x="241" y="91"/>
                      <a:pt x="237" y="80"/>
                    </a:cubicBezTo>
                    <a:close/>
                  </a:path>
                </a:pathLst>
              </a:custGeom>
              <a:solidFill>
                <a:srgbClr val="B8A9D1"/>
              </a:solidFill>
              <a:ln w="9525">
                <a:noFill/>
                <a:round/>
                <a:headEnd/>
                <a:tailEnd/>
              </a:ln>
            </p:spPr>
            <p:txBody>
              <a:bodyPr/>
              <a:lstStyle/>
              <a:p>
                <a:endParaRPr lang="en-US"/>
              </a:p>
            </p:txBody>
          </p:sp>
          <p:sp>
            <p:nvSpPr>
              <p:cNvPr id="29478" name="Freeform 1649"/>
              <p:cNvSpPr>
                <a:spLocks/>
              </p:cNvSpPr>
              <p:nvPr/>
            </p:nvSpPr>
            <p:spPr bwMode="auto">
              <a:xfrm>
                <a:off x="1738" y="2839"/>
                <a:ext cx="503" cy="434"/>
              </a:xfrm>
              <a:custGeom>
                <a:avLst/>
                <a:gdLst>
                  <a:gd name="T0" fmla="*/ 1536557 w 242"/>
                  <a:gd name="T1" fmla="*/ 508326 h 209"/>
                  <a:gd name="T2" fmla="*/ 1301777 w 242"/>
                  <a:gd name="T3" fmla="*/ 371325 h 209"/>
                  <a:gd name="T4" fmla="*/ 1131783 w 242"/>
                  <a:gd name="T5" fmla="*/ 218817 h 209"/>
                  <a:gd name="T6" fmla="*/ 994859 w 242"/>
                  <a:gd name="T7" fmla="*/ 37303 h 209"/>
                  <a:gd name="T8" fmla="*/ 785536 w 242"/>
                  <a:gd name="T9" fmla="*/ 5872 h 209"/>
                  <a:gd name="T10" fmla="*/ 579358 w 242"/>
                  <a:gd name="T11" fmla="*/ 58139 h 209"/>
                  <a:gd name="T12" fmla="*/ 390846 w 242"/>
                  <a:gd name="T13" fmla="*/ 149383 h 209"/>
                  <a:gd name="T14" fmla="*/ 228919 w 242"/>
                  <a:gd name="T15" fmla="*/ 275567 h 209"/>
                  <a:gd name="T16" fmla="*/ 31689 w 242"/>
                  <a:gd name="T17" fmla="*/ 371325 h 209"/>
                  <a:gd name="T18" fmla="*/ 90469 w 242"/>
                  <a:gd name="T19" fmla="*/ 638128 h 209"/>
                  <a:gd name="T20" fmla="*/ 247073 w 242"/>
                  <a:gd name="T21" fmla="*/ 830805 h 209"/>
                  <a:gd name="T22" fmla="*/ 481556 w 242"/>
                  <a:gd name="T23" fmla="*/ 804829 h 209"/>
                  <a:gd name="T24" fmla="*/ 734397 w 242"/>
                  <a:gd name="T25" fmla="*/ 782380 h 209"/>
                  <a:gd name="T26" fmla="*/ 1026569 w 242"/>
                  <a:gd name="T27" fmla="*/ 776856 h 209"/>
                  <a:gd name="T28" fmla="*/ 1138796 w 242"/>
                  <a:gd name="T29" fmla="*/ 1027565 h 209"/>
                  <a:gd name="T30" fmla="*/ 1247424 w 242"/>
                  <a:gd name="T31" fmla="*/ 1228438 h 209"/>
                  <a:gd name="T32" fmla="*/ 1380205 w 242"/>
                  <a:gd name="T33" fmla="*/ 1331136 h 209"/>
                  <a:gd name="T34" fmla="*/ 1450918 w 242"/>
                  <a:gd name="T35" fmla="*/ 1182467 h 209"/>
                  <a:gd name="T36" fmla="*/ 1572744 w 242"/>
                  <a:gd name="T37" fmla="*/ 962853 h 209"/>
                  <a:gd name="T38" fmla="*/ 1526453 w 242"/>
                  <a:gd name="T39" fmla="*/ 739561 h 209"/>
                  <a:gd name="T40" fmla="*/ 1536557 w 242"/>
                  <a:gd name="T41" fmla="*/ 508326 h 20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2"/>
                  <a:gd name="T64" fmla="*/ 0 h 209"/>
                  <a:gd name="T65" fmla="*/ 242 w 242"/>
                  <a:gd name="T66" fmla="*/ 209 h 20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2" h="209">
                    <a:moveTo>
                      <a:pt x="236" y="79"/>
                    </a:moveTo>
                    <a:cubicBezTo>
                      <a:pt x="231" y="61"/>
                      <a:pt x="213" y="75"/>
                      <a:pt x="200" y="58"/>
                    </a:cubicBezTo>
                    <a:cubicBezTo>
                      <a:pt x="194" y="49"/>
                      <a:pt x="183" y="42"/>
                      <a:pt x="174" y="34"/>
                    </a:cubicBezTo>
                    <a:cubicBezTo>
                      <a:pt x="165" y="26"/>
                      <a:pt x="163" y="11"/>
                      <a:pt x="153" y="6"/>
                    </a:cubicBezTo>
                    <a:cubicBezTo>
                      <a:pt x="142" y="1"/>
                      <a:pt x="133" y="0"/>
                      <a:pt x="121" y="1"/>
                    </a:cubicBezTo>
                    <a:cubicBezTo>
                      <a:pt x="110" y="3"/>
                      <a:pt x="99" y="6"/>
                      <a:pt x="89" y="9"/>
                    </a:cubicBezTo>
                    <a:cubicBezTo>
                      <a:pt x="77" y="13"/>
                      <a:pt x="70" y="18"/>
                      <a:pt x="60" y="23"/>
                    </a:cubicBezTo>
                    <a:cubicBezTo>
                      <a:pt x="49" y="29"/>
                      <a:pt x="43" y="37"/>
                      <a:pt x="35" y="43"/>
                    </a:cubicBezTo>
                    <a:cubicBezTo>
                      <a:pt x="25" y="51"/>
                      <a:pt x="10" y="51"/>
                      <a:pt x="5" y="58"/>
                    </a:cubicBezTo>
                    <a:cubicBezTo>
                      <a:pt x="0" y="67"/>
                      <a:pt x="8" y="84"/>
                      <a:pt x="14" y="99"/>
                    </a:cubicBezTo>
                    <a:cubicBezTo>
                      <a:pt x="20" y="111"/>
                      <a:pt x="25" y="123"/>
                      <a:pt x="38" y="129"/>
                    </a:cubicBezTo>
                    <a:cubicBezTo>
                      <a:pt x="49" y="134"/>
                      <a:pt x="59" y="130"/>
                      <a:pt x="74" y="125"/>
                    </a:cubicBezTo>
                    <a:cubicBezTo>
                      <a:pt x="88" y="120"/>
                      <a:pt x="102" y="122"/>
                      <a:pt x="113" y="122"/>
                    </a:cubicBezTo>
                    <a:cubicBezTo>
                      <a:pt x="126" y="122"/>
                      <a:pt x="148" y="114"/>
                      <a:pt x="158" y="121"/>
                    </a:cubicBezTo>
                    <a:cubicBezTo>
                      <a:pt x="167" y="127"/>
                      <a:pt x="167" y="148"/>
                      <a:pt x="175" y="160"/>
                    </a:cubicBezTo>
                    <a:cubicBezTo>
                      <a:pt x="181" y="169"/>
                      <a:pt x="186" y="179"/>
                      <a:pt x="192" y="191"/>
                    </a:cubicBezTo>
                    <a:cubicBezTo>
                      <a:pt x="200" y="209"/>
                      <a:pt x="204" y="209"/>
                      <a:pt x="212" y="207"/>
                    </a:cubicBezTo>
                    <a:cubicBezTo>
                      <a:pt x="219" y="206"/>
                      <a:pt x="219" y="200"/>
                      <a:pt x="223" y="184"/>
                    </a:cubicBezTo>
                    <a:cubicBezTo>
                      <a:pt x="225" y="174"/>
                      <a:pt x="241" y="164"/>
                      <a:pt x="242" y="150"/>
                    </a:cubicBezTo>
                    <a:cubicBezTo>
                      <a:pt x="242" y="139"/>
                      <a:pt x="237" y="127"/>
                      <a:pt x="235" y="115"/>
                    </a:cubicBezTo>
                    <a:cubicBezTo>
                      <a:pt x="234" y="104"/>
                      <a:pt x="239" y="90"/>
                      <a:pt x="236" y="79"/>
                    </a:cubicBezTo>
                    <a:close/>
                  </a:path>
                </a:pathLst>
              </a:custGeom>
              <a:solidFill>
                <a:srgbClr val="B7A8D1"/>
              </a:solidFill>
              <a:ln w="9525">
                <a:noFill/>
                <a:round/>
                <a:headEnd/>
                <a:tailEnd/>
              </a:ln>
            </p:spPr>
            <p:txBody>
              <a:bodyPr/>
              <a:lstStyle/>
              <a:p>
                <a:endParaRPr lang="en-US"/>
              </a:p>
            </p:txBody>
          </p:sp>
          <p:sp>
            <p:nvSpPr>
              <p:cNvPr id="29479" name="Freeform 1650"/>
              <p:cNvSpPr>
                <a:spLocks/>
              </p:cNvSpPr>
              <p:nvPr/>
            </p:nvSpPr>
            <p:spPr bwMode="auto">
              <a:xfrm>
                <a:off x="1740" y="2839"/>
                <a:ext cx="501" cy="432"/>
              </a:xfrm>
              <a:custGeom>
                <a:avLst/>
                <a:gdLst>
                  <a:gd name="T0" fmla="*/ 1532829 w 241"/>
                  <a:gd name="T1" fmla="*/ 508962 h 208"/>
                  <a:gd name="T2" fmla="*/ 1297815 w 241"/>
                  <a:gd name="T3" fmla="*/ 371923 h 208"/>
                  <a:gd name="T4" fmla="*/ 1127687 w 241"/>
                  <a:gd name="T5" fmla="*/ 219192 h 208"/>
                  <a:gd name="T6" fmla="*/ 990560 w 241"/>
                  <a:gd name="T7" fmla="*/ 37322 h 208"/>
                  <a:gd name="T8" fmla="*/ 781028 w 241"/>
                  <a:gd name="T9" fmla="*/ 12204 h 208"/>
                  <a:gd name="T10" fmla="*/ 572620 w 241"/>
                  <a:gd name="T11" fmla="*/ 58208 h 208"/>
                  <a:gd name="T12" fmla="*/ 391784 w 241"/>
                  <a:gd name="T13" fmla="*/ 149526 h 208"/>
                  <a:gd name="T14" fmla="*/ 229213 w 241"/>
                  <a:gd name="T15" fmla="*/ 282532 h 208"/>
                  <a:gd name="T16" fmla="*/ 31713 w 241"/>
                  <a:gd name="T17" fmla="*/ 371923 h 208"/>
                  <a:gd name="T18" fmla="*/ 90658 w 241"/>
                  <a:gd name="T19" fmla="*/ 639157 h 208"/>
                  <a:gd name="T20" fmla="*/ 247307 w 241"/>
                  <a:gd name="T21" fmla="*/ 832009 h 208"/>
                  <a:gd name="T22" fmla="*/ 476497 w 241"/>
                  <a:gd name="T23" fmla="*/ 800463 h 208"/>
                  <a:gd name="T24" fmla="*/ 729352 w 241"/>
                  <a:gd name="T25" fmla="*/ 778020 h 208"/>
                  <a:gd name="T26" fmla="*/ 1021633 w 241"/>
                  <a:gd name="T27" fmla="*/ 778020 h 208"/>
                  <a:gd name="T28" fmla="*/ 1141237 w 241"/>
                  <a:gd name="T29" fmla="*/ 1030337 h 208"/>
                  <a:gd name="T30" fmla="*/ 1243428 w 241"/>
                  <a:gd name="T31" fmla="*/ 1231910 h 208"/>
                  <a:gd name="T32" fmla="*/ 1368913 w 241"/>
                  <a:gd name="T33" fmla="*/ 1333975 h 208"/>
                  <a:gd name="T34" fmla="*/ 1447146 w 241"/>
                  <a:gd name="T35" fmla="*/ 1178617 h 208"/>
                  <a:gd name="T36" fmla="*/ 1563249 w 241"/>
                  <a:gd name="T37" fmla="*/ 968077 h 208"/>
                  <a:gd name="T38" fmla="*/ 1522834 w 241"/>
                  <a:gd name="T39" fmla="*/ 734961 h 208"/>
                  <a:gd name="T40" fmla="*/ 1532829 w 241"/>
                  <a:gd name="T41" fmla="*/ 508962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1"/>
                  <a:gd name="T64" fmla="*/ 0 h 208"/>
                  <a:gd name="T65" fmla="*/ 241 w 241"/>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1" h="208">
                    <a:moveTo>
                      <a:pt x="235" y="79"/>
                    </a:moveTo>
                    <a:cubicBezTo>
                      <a:pt x="230" y="61"/>
                      <a:pt x="212" y="75"/>
                      <a:pt x="199" y="58"/>
                    </a:cubicBezTo>
                    <a:cubicBezTo>
                      <a:pt x="192" y="50"/>
                      <a:pt x="182" y="43"/>
                      <a:pt x="173" y="34"/>
                    </a:cubicBezTo>
                    <a:cubicBezTo>
                      <a:pt x="164" y="26"/>
                      <a:pt x="162" y="11"/>
                      <a:pt x="152" y="6"/>
                    </a:cubicBezTo>
                    <a:cubicBezTo>
                      <a:pt x="141" y="1"/>
                      <a:pt x="132" y="0"/>
                      <a:pt x="120" y="2"/>
                    </a:cubicBezTo>
                    <a:cubicBezTo>
                      <a:pt x="109" y="4"/>
                      <a:pt x="98" y="6"/>
                      <a:pt x="88" y="9"/>
                    </a:cubicBezTo>
                    <a:cubicBezTo>
                      <a:pt x="76" y="13"/>
                      <a:pt x="69" y="18"/>
                      <a:pt x="60" y="23"/>
                    </a:cubicBezTo>
                    <a:cubicBezTo>
                      <a:pt x="49" y="29"/>
                      <a:pt x="43" y="37"/>
                      <a:pt x="35" y="44"/>
                    </a:cubicBezTo>
                    <a:cubicBezTo>
                      <a:pt x="25" y="51"/>
                      <a:pt x="9" y="51"/>
                      <a:pt x="5" y="58"/>
                    </a:cubicBezTo>
                    <a:cubicBezTo>
                      <a:pt x="0" y="68"/>
                      <a:pt x="7" y="84"/>
                      <a:pt x="14" y="99"/>
                    </a:cubicBezTo>
                    <a:cubicBezTo>
                      <a:pt x="19" y="111"/>
                      <a:pt x="25" y="123"/>
                      <a:pt x="38" y="129"/>
                    </a:cubicBezTo>
                    <a:cubicBezTo>
                      <a:pt x="48" y="134"/>
                      <a:pt x="58" y="130"/>
                      <a:pt x="73" y="124"/>
                    </a:cubicBezTo>
                    <a:cubicBezTo>
                      <a:pt x="87" y="119"/>
                      <a:pt x="101" y="122"/>
                      <a:pt x="112" y="121"/>
                    </a:cubicBezTo>
                    <a:cubicBezTo>
                      <a:pt x="125" y="121"/>
                      <a:pt x="147" y="114"/>
                      <a:pt x="157" y="121"/>
                    </a:cubicBezTo>
                    <a:cubicBezTo>
                      <a:pt x="166" y="127"/>
                      <a:pt x="167" y="148"/>
                      <a:pt x="175" y="160"/>
                    </a:cubicBezTo>
                    <a:cubicBezTo>
                      <a:pt x="180" y="169"/>
                      <a:pt x="185" y="179"/>
                      <a:pt x="191" y="191"/>
                    </a:cubicBezTo>
                    <a:cubicBezTo>
                      <a:pt x="199" y="208"/>
                      <a:pt x="203" y="208"/>
                      <a:pt x="210" y="207"/>
                    </a:cubicBezTo>
                    <a:cubicBezTo>
                      <a:pt x="218" y="205"/>
                      <a:pt x="217" y="200"/>
                      <a:pt x="222" y="183"/>
                    </a:cubicBezTo>
                    <a:cubicBezTo>
                      <a:pt x="224" y="173"/>
                      <a:pt x="240" y="164"/>
                      <a:pt x="240" y="150"/>
                    </a:cubicBezTo>
                    <a:cubicBezTo>
                      <a:pt x="241" y="139"/>
                      <a:pt x="235" y="127"/>
                      <a:pt x="234" y="114"/>
                    </a:cubicBezTo>
                    <a:cubicBezTo>
                      <a:pt x="233" y="104"/>
                      <a:pt x="238" y="90"/>
                      <a:pt x="235" y="79"/>
                    </a:cubicBezTo>
                    <a:close/>
                  </a:path>
                </a:pathLst>
              </a:custGeom>
              <a:solidFill>
                <a:srgbClr val="B6A8D1"/>
              </a:solidFill>
              <a:ln w="9525">
                <a:noFill/>
                <a:round/>
                <a:headEnd/>
                <a:tailEnd/>
              </a:ln>
            </p:spPr>
            <p:txBody>
              <a:bodyPr/>
              <a:lstStyle/>
              <a:p>
                <a:endParaRPr lang="en-US"/>
              </a:p>
            </p:txBody>
          </p:sp>
          <p:sp>
            <p:nvSpPr>
              <p:cNvPr id="29480" name="Freeform 1651"/>
              <p:cNvSpPr>
                <a:spLocks/>
              </p:cNvSpPr>
              <p:nvPr/>
            </p:nvSpPr>
            <p:spPr bwMode="auto">
              <a:xfrm>
                <a:off x="1740" y="2841"/>
                <a:ext cx="499" cy="430"/>
              </a:xfrm>
              <a:custGeom>
                <a:avLst/>
                <a:gdLst>
                  <a:gd name="T0" fmla="*/ 1529373 w 240"/>
                  <a:gd name="T1" fmla="*/ 504035 h 207"/>
                  <a:gd name="T2" fmla="*/ 1293864 w 240"/>
                  <a:gd name="T3" fmla="*/ 372343 h 207"/>
                  <a:gd name="T4" fmla="*/ 1130443 w 240"/>
                  <a:gd name="T5" fmla="*/ 219809 h 207"/>
                  <a:gd name="T6" fmla="*/ 991819 w 240"/>
                  <a:gd name="T7" fmla="*/ 37368 h 207"/>
                  <a:gd name="T8" fmla="*/ 790655 w 240"/>
                  <a:gd name="T9" fmla="*/ 12217 h 207"/>
                  <a:gd name="T10" fmla="*/ 573727 w 240"/>
                  <a:gd name="T11" fmla="*/ 58245 h 207"/>
                  <a:gd name="T12" fmla="*/ 392850 w 240"/>
                  <a:gd name="T13" fmla="*/ 149688 h 207"/>
                  <a:gd name="T14" fmla="*/ 229432 w 240"/>
                  <a:gd name="T15" fmla="*/ 276723 h 207"/>
                  <a:gd name="T16" fmla="*/ 37803 w 240"/>
                  <a:gd name="T17" fmla="*/ 366584 h 207"/>
                  <a:gd name="T18" fmla="*/ 96781 w 240"/>
                  <a:gd name="T19" fmla="*/ 634443 h 207"/>
                  <a:gd name="T20" fmla="*/ 247631 w 240"/>
                  <a:gd name="T21" fmla="*/ 827686 h 207"/>
                  <a:gd name="T22" fmla="*/ 482932 w 240"/>
                  <a:gd name="T23" fmla="*/ 786962 h 207"/>
                  <a:gd name="T24" fmla="*/ 730632 w 240"/>
                  <a:gd name="T25" fmla="*/ 773466 h 207"/>
                  <a:gd name="T26" fmla="*/ 1032689 w 240"/>
                  <a:gd name="T27" fmla="*/ 767575 h 207"/>
                  <a:gd name="T28" fmla="*/ 1143037 w 240"/>
                  <a:gd name="T29" fmla="*/ 1018994 h 207"/>
                  <a:gd name="T30" fmla="*/ 1245294 w 240"/>
                  <a:gd name="T31" fmla="*/ 1220739 h 207"/>
                  <a:gd name="T32" fmla="*/ 1372466 w 240"/>
                  <a:gd name="T33" fmla="*/ 1323756 h 207"/>
                  <a:gd name="T34" fmla="*/ 1440657 w 240"/>
                  <a:gd name="T35" fmla="*/ 1174710 h 207"/>
                  <a:gd name="T36" fmla="*/ 1567020 w 240"/>
                  <a:gd name="T37" fmla="*/ 963561 h 207"/>
                  <a:gd name="T38" fmla="*/ 1529373 w 240"/>
                  <a:gd name="T39" fmla="*/ 730207 h 207"/>
                  <a:gd name="T40" fmla="*/ 1529373 w 240"/>
                  <a:gd name="T41" fmla="*/ 504035 h 20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0"/>
                  <a:gd name="T64" fmla="*/ 0 h 207"/>
                  <a:gd name="T65" fmla="*/ 240 w 240"/>
                  <a:gd name="T66" fmla="*/ 207 h 20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0" h="207">
                    <a:moveTo>
                      <a:pt x="234" y="78"/>
                    </a:moveTo>
                    <a:cubicBezTo>
                      <a:pt x="229" y="60"/>
                      <a:pt x="211" y="74"/>
                      <a:pt x="198" y="58"/>
                    </a:cubicBezTo>
                    <a:cubicBezTo>
                      <a:pt x="192" y="49"/>
                      <a:pt x="182" y="42"/>
                      <a:pt x="173" y="34"/>
                    </a:cubicBezTo>
                    <a:cubicBezTo>
                      <a:pt x="164" y="25"/>
                      <a:pt x="162" y="11"/>
                      <a:pt x="152" y="6"/>
                    </a:cubicBezTo>
                    <a:cubicBezTo>
                      <a:pt x="141" y="1"/>
                      <a:pt x="132" y="0"/>
                      <a:pt x="121" y="2"/>
                    </a:cubicBezTo>
                    <a:cubicBezTo>
                      <a:pt x="109" y="3"/>
                      <a:pt x="99" y="6"/>
                      <a:pt x="88" y="9"/>
                    </a:cubicBezTo>
                    <a:cubicBezTo>
                      <a:pt x="77" y="13"/>
                      <a:pt x="70" y="18"/>
                      <a:pt x="60" y="23"/>
                    </a:cubicBezTo>
                    <a:cubicBezTo>
                      <a:pt x="50" y="28"/>
                      <a:pt x="43" y="37"/>
                      <a:pt x="35" y="43"/>
                    </a:cubicBezTo>
                    <a:cubicBezTo>
                      <a:pt x="26" y="51"/>
                      <a:pt x="10" y="50"/>
                      <a:pt x="6" y="57"/>
                    </a:cubicBezTo>
                    <a:cubicBezTo>
                      <a:pt x="0" y="67"/>
                      <a:pt x="8" y="83"/>
                      <a:pt x="15" y="98"/>
                    </a:cubicBezTo>
                    <a:cubicBezTo>
                      <a:pt x="20" y="110"/>
                      <a:pt x="26" y="122"/>
                      <a:pt x="38" y="128"/>
                    </a:cubicBezTo>
                    <a:cubicBezTo>
                      <a:pt x="49" y="132"/>
                      <a:pt x="59" y="128"/>
                      <a:pt x="74" y="122"/>
                    </a:cubicBezTo>
                    <a:cubicBezTo>
                      <a:pt x="87" y="118"/>
                      <a:pt x="102" y="120"/>
                      <a:pt x="112" y="120"/>
                    </a:cubicBezTo>
                    <a:cubicBezTo>
                      <a:pt x="125" y="119"/>
                      <a:pt x="148" y="113"/>
                      <a:pt x="158" y="119"/>
                    </a:cubicBezTo>
                    <a:cubicBezTo>
                      <a:pt x="167" y="125"/>
                      <a:pt x="167" y="147"/>
                      <a:pt x="175" y="158"/>
                    </a:cubicBezTo>
                    <a:cubicBezTo>
                      <a:pt x="181" y="167"/>
                      <a:pt x="186" y="177"/>
                      <a:pt x="191" y="189"/>
                    </a:cubicBezTo>
                    <a:cubicBezTo>
                      <a:pt x="200" y="207"/>
                      <a:pt x="203" y="206"/>
                      <a:pt x="210" y="205"/>
                    </a:cubicBezTo>
                    <a:cubicBezTo>
                      <a:pt x="218" y="204"/>
                      <a:pt x="217" y="198"/>
                      <a:pt x="221" y="182"/>
                    </a:cubicBezTo>
                    <a:cubicBezTo>
                      <a:pt x="224" y="172"/>
                      <a:pt x="240" y="162"/>
                      <a:pt x="240" y="149"/>
                    </a:cubicBezTo>
                    <a:cubicBezTo>
                      <a:pt x="240" y="138"/>
                      <a:pt x="235" y="126"/>
                      <a:pt x="234" y="113"/>
                    </a:cubicBezTo>
                    <a:cubicBezTo>
                      <a:pt x="233" y="103"/>
                      <a:pt x="238" y="89"/>
                      <a:pt x="234" y="78"/>
                    </a:cubicBezTo>
                    <a:close/>
                  </a:path>
                </a:pathLst>
              </a:custGeom>
              <a:solidFill>
                <a:srgbClr val="B5A7D0"/>
              </a:solidFill>
              <a:ln w="9525">
                <a:noFill/>
                <a:round/>
                <a:headEnd/>
                <a:tailEnd/>
              </a:ln>
            </p:spPr>
            <p:txBody>
              <a:bodyPr/>
              <a:lstStyle/>
              <a:p>
                <a:endParaRPr lang="en-US"/>
              </a:p>
            </p:txBody>
          </p:sp>
          <p:sp>
            <p:nvSpPr>
              <p:cNvPr id="29481" name="Freeform 1652"/>
              <p:cNvSpPr>
                <a:spLocks/>
              </p:cNvSpPr>
              <p:nvPr/>
            </p:nvSpPr>
            <p:spPr bwMode="auto">
              <a:xfrm>
                <a:off x="1742" y="2843"/>
                <a:ext cx="497" cy="426"/>
              </a:xfrm>
              <a:custGeom>
                <a:avLst/>
                <a:gdLst>
                  <a:gd name="T0" fmla="*/ 1525653 w 239"/>
                  <a:gd name="T1" fmla="*/ 498671 h 205"/>
                  <a:gd name="T2" fmla="*/ 1289925 w 239"/>
                  <a:gd name="T3" fmla="*/ 368008 h 205"/>
                  <a:gd name="T4" fmla="*/ 1118899 w 239"/>
                  <a:gd name="T5" fmla="*/ 214523 h 205"/>
                  <a:gd name="T6" fmla="*/ 981527 w 239"/>
                  <a:gd name="T7" fmla="*/ 31665 h 205"/>
                  <a:gd name="T8" fmla="*/ 786152 w 239"/>
                  <a:gd name="T9" fmla="*/ 5895 h 205"/>
                  <a:gd name="T10" fmla="*/ 575890 w 239"/>
                  <a:gd name="T11" fmla="*/ 58401 h 205"/>
                  <a:gd name="T12" fmla="*/ 393327 w 239"/>
                  <a:gd name="T13" fmla="*/ 143882 h 205"/>
                  <a:gd name="T14" fmla="*/ 229747 w 239"/>
                  <a:gd name="T15" fmla="*/ 271603 h 205"/>
                  <a:gd name="T16" fmla="*/ 37828 w 239"/>
                  <a:gd name="T17" fmla="*/ 368008 h 205"/>
                  <a:gd name="T18" fmla="*/ 96865 w 239"/>
                  <a:gd name="T19" fmla="*/ 630829 h 205"/>
                  <a:gd name="T20" fmla="*/ 247866 w 239"/>
                  <a:gd name="T21" fmla="*/ 816428 h 205"/>
                  <a:gd name="T22" fmla="*/ 477758 w 239"/>
                  <a:gd name="T23" fmla="*/ 784150 h 205"/>
                  <a:gd name="T24" fmla="*/ 733664 w 239"/>
                  <a:gd name="T25" fmla="*/ 764739 h 205"/>
                  <a:gd name="T26" fmla="*/ 1025267 w 239"/>
                  <a:gd name="T27" fmla="*/ 764739 h 205"/>
                  <a:gd name="T28" fmla="*/ 1138544 w 239"/>
                  <a:gd name="T29" fmla="*/ 1016702 h 205"/>
                  <a:gd name="T30" fmla="*/ 1241319 w 239"/>
                  <a:gd name="T31" fmla="*/ 1220521 h 205"/>
                  <a:gd name="T32" fmla="*/ 1368624 w 239"/>
                  <a:gd name="T33" fmla="*/ 1316429 h 205"/>
                  <a:gd name="T34" fmla="*/ 1436887 w 239"/>
                  <a:gd name="T35" fmla="*/ 1166966 h 205"/>
                  <a:gd name="T36" fmla="*/ 1563329 w 239"/>
                  <a:gd name="T37" fmla="*/ 951832 h 205"/>
                  <a:gd name="T38" fmla="*/ 1515623 w 239"/>
                  <a:gd name="T39" fmla="*/ 727070 h 205"/>
                  <a:gd name="T40" fmla="*/ 1525653 w 239"/>
                  <a:gd name="T41" fmla="*/ 498671 h 20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9"/>
                  <a:gd name="T64" fmla="*/ 0 h 205"/>
                  <a:gd name="T65" fmla="*/ 239 w 239"/>
                  <a:gd name="T66" fmla="*/ 205 h 20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9" h="205">
                    <a:moveTo>
                      <a:pt x="233" y="77"/>
                    </a:moveTo>
                    <a:cubicBezTo>
                      <a:pt x="228" y="59"/>
                      <a:pt x="210" y="73"/>
                      <a:pt x="197" y="57"/>
                    </a:cubicBezTo>
                    <a:cubicBezTo>
                      <a:pt x="190" y="48"/>
                      <a:pt x="180" y="42"/>
                      <a:pt x="171" y="33"/>
                    </a:cubicBezTo>
                    <a:cubicBezTo>
                      <a:pt x="162" y="25"/>
                      <a:pt x="161" y="10"/>
                      <a:pt x="150" y="5"/>
                    </a:cubicBezTo>
                    <a:cubicBezTo>
                      <a:pt x="140" y="0"/>
                      <a:pt x="131" y="0"/>
                      <a:pt x="120" y="1"/>
                    </a:cubicBezTo>
                    <a:cubicBezTo>
                      <a:pt x="108" y="3"/>
                      <a:pt x="98" y="5"/>
                      <a:pt x="88" y="9"/>
                    </a:cubicBezTo>
                    <a:cubicBezTo>
                      <a:pt x="76" y="12"/>
                      <a:pt x="69" y="17"/>
                      <a:pt x="60" y="22"/>
                    </a:cubicBezTo>
                    <a:cubicBezTo>
                      <a:pt x="49" y="27"/>
                      <a:pt x="43" y="36"/>
                      <a:pt x="35" y="42"/>
                    </a:cubicBezTo>
                    <a:cubicBezTo>
                      <a:pt x="25" y="50"/>
                      <a:pt x="10" y="49"/>
                      <a:pt x="6" y="57"/>
                    </a:cubicBezTo>
                    <a:cubicBezTo>
                      <a:pt x="0" y="66"/>
                      <a:pt x="8" y="82"/>
                      <a:pt x="15" y="97"/>
                    </a:cubicBezTo>
                    <a:cubicBezTo>
                      <a:pt x="20" y="109"/>
                      <a:pt x="25" y="120"/>
                      <a:pt x="38" y="126"/>
                    </a:cubicBezTo>
                    <a:cubicBezTo>
                      <a:pt x="48" y="131"/>
                      <a:pt x="58" y="126"/>
                      <a:pt x="73" y="121"/>
                    </a:cubicBezTo>
                    <a:cubicBezTo>
                      <a:pt x="86" y="116"/>
                      <a:pt x="101" y="118"/>
                      <a:pt x="112" y="118"/>
                    </a:cubicBezTo>
                    <a:cubicBezTo>
                      <a:pt x="125" y="118"/>
                      <a:pt x="147" y="111"/>
                      <a:pt x="157" y="118"/>
                    </a:cubicBezTo>
                    <a:cubicBezTo>
                      <a:pt x="166" y="124"/>
                      <a:pt x="166" y="145"/>
                      <a:pt x="174" y="157"/>
                    </a:cubicBezTo>
                    <a:cubicBezTo>
                      <a:pt x="180" y="166"/>
                      <a:pt x="185" y="176"/>
                      <a:pt x="190" y="188"/>
                    </a:cubicBezTo>
                    <a:cubicBezTo>
                      <a:pt x="199" y="205"/>
                      <a:pt x="202" y="205"/>
                      <a:pt x="209" y="203"/>
                    </a:cubicBezTo>
                    <a:cubicBezTo>
                      <a:pt x="217" y="202"/>
                      <a:pt x="216" y="197"/>
                      <a:pt x="220" y="180"/>
                    </a:cubicBezTo>
                    <a:cubicBezTo>
                      <a:pt x="223" y="171"/>
                      <a:pt x="238" y="161"/>
                      <a:pt x="239" y="147"/>
                    </a:cubicBezTo>
                    <a:cubicBezTo>
                      <a:pt x="239" y="137"/>
                      <a:pt x="234" y="125"/>
                      <a:pt x="232" y="112"/>
                    </a:cubicBezTo>
                    <a:cubicBezTo>
                      <a:pt x="231" y="101"/>
                      <a:pt x="236" y="88"/>
                      <a:pt x="233" y="77"/>
                    </a:cubicBezTo>
                    <a:close/>
                  </a:path>
                </a:pathLst>
              </a:custGeom>
              <a:solidFill>
                <a:srgbClr val="B4A7D0"/>
              </a:solidFill>
              <a:ln w="9525">
                <a:noFill/>
                <a:round/>
                <a:headEnd/>
                <a:tailEnd/>
              </a:ln>
            </p:spPr>
            <p:txBody>
              <a:bodyPr/>
              <a:lstStyle/>
              <a:p>
                <a:endParaRPr lang="en-US"/>
              </a:p>
            </p:txBody>
          </p:sp>
          <p:sp>
            <p:nvSpPr>
              <p:cNvPr id="29482" name="Freeform 1653"/>
              <p:cNvSpPr>
                <a:spLocks/>
              </p:cNvSpPr>
              <p:nvPr/>
            </p:nvSpPr>
            <p:spPr bwMode="auto">
              <a:xfrm>
                <a:off x="1744" y="2843"/>
                <a:ext cx="495" cy="424"/>
              </a:xfrm>
              <a:custGeom>
                <a:avLst/>
                <a:gdLst>
                  <a:gd name="T0" fmla="*/ 1522015 w 238"/>
                  <a:gd name="T1" fmla="*/ 500781 h 204"/>
                  <a:gd name="T2" fmla="*/ 1285983 w 238"/>
                  <a:gd name="T3" fmla="*/ 368390 h 204"/>
                  <a:gd name="T4" fmla="*/ 1114819 w 238"/>
                  <a:gd name="T5" fmla="*/ 222841 h 204"/>
                  <a:gd name="T6" fmla="*/ 976539 w 238"/>
                  <a:gd name="T7" fmla="*/ 37582 h 204"/>
                  <a:gd name="T8" fmla="*/ 781495 w 238"/>
                  <a:gd name="T9" fmla="*/ 12265 h 204"/>
                  <a:gd name="T10" fmla="*/ 569358 w 238"/>
                  <a:gd name="T11" fmla="*/ 58452 h 204"/>
                  <a:gd name="T12" fmla="*/ 387219 w 238"/>
                  <a:gd name="T13" fmla="*/ 144942 h 204"/>
                  <a:gd name="T14" fmla="*/ 229967 w 238"/>
                  <a:gd name="T15" fmla="*/ 271932 h 204"/>
                  <a:gd name="T16" fmla="*/ 32144 w 238"/>
                  <a:gd name="T17" fmla="*/ 368390 h 204"/>
                  <a:gd name="T18" fmla="*/ 91074 w 238"/>
                  <a:gd name="T19" fmla="*/ 626132 h 204"/>
                  <a:gd name="T20" fmla="*/ 248317 w 238"/>
                  <a:gd name="T21" fmla="*/ 820184 h 204"/>
                  <a:gd name="T22" fmla="*/ 472696 w 238"/>
                  <a:gd name="T23" fmla="*/ 779449 h 204"/>
                  <a:gd name="T24" fmla="*/ 726926 w 238"/>
                  <a:gd name="T25" fmla="*/ 759875 h 204"/>
                  <a:gd name="T26" fmla="*/ 1029737 w 238"/>
                  <a:gd name="T27" fmla="*/ 759875 h 204"/>
                  <a:gd name="T28" fmla="*/ 1134472 w 238"/>
                  <a:gd name="T29" fmla="*/ 1020009 h 204"/>
                  <a:gd name="T30" fmla="*/ 1237328 w 238"/>
                  <a:gd name="T31" fmla="*/ 1216809 h 204"/>
                  <a:gd name="T32" fmla="*/ 1364759 w 238"/>
                  <a:gd name="T33" fmla="*/ 1319507 h 204"/>
                  <a:gd name="T34" fmla="*/ 1433171 w 238"/>
                  <a:gd name="T35" fmla="*/ 1168985 h 204"/>
                  <a:gd name="T36" fmla="*/ 1552451 w 238"/>
                  <a:gd name="T37" fmla="*/ 957043 h 204"/>
                  <a:gd name="T38" fmla="*/ 1511884 w 238"/>
                  <a:gd name="T39" fmla="*/ 728162 h 204"/>
                  <a:gd name="T40" fmla="*/ 1522015 w 238"/>
                  <a:gd name="T41" fmla="*/ 500781 h 2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8"/>
                  <a:gd name="T64" fmla="*/ 0 h 204"/>
                  <a:gd name="T65" fmla="*/ 238 w 238"/>
                  <a:gd name="T66" fmla="*/ 204 h 2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8" h="204">
                    <a:moveTo>
                      <a:pt x="232" y="77"/>
                    </a:moveTo>
                    <a:cubicBezTo>
                      <a:pt x="227" y="59"/>
                      <a:pt x="208" y="74"/>
                      <a:pt x="196" y="57"/>
                    </a:cubicBezTo>
                    <a:cubicBezTo>
                      <a:pt x="189" y="49"/>
                      <a:pt x="179" y="42"/>
                      <a:pt x="170" y="34"/>
                    </a:cubicBezTo>
                    <a:cubicBezTo>
                      <a:pt x="161" y="25"/>
                      <a:pt x="160" y="11"/>
                      <a:pt x="149" y="6"/>
                    </a:cubicBezTo>
                    <a:cubicBezTo>
                      <a:pt x="139" y="1"/>
                      <a:pt x="130" y="0"/>
                      <a:pt x="119" y="2"/>
                    </a:cubicBezTo>
                    <a:cubicBezTo>
                      <a:pt x="108" y="4"/>
                      <a:pt x="97" y="6"/>
                      <a:pt x="87" y="9"/>
                    </a:cubicBezTo>
                    <a:cubicBezTo>
                      <a:pt x="76" y="13"/>
                      <a:pt x="69" y="17"/>
                      <a:pt x="59" y="22"/>
                    </a:cubicBezTo>
                    <a:cubicBezTo>
                      <a:pt x="49" y="28"/>
                      <a:pt x="42" y="36"/>
                      <a:pt x="35" y="42"/>
                    </a:cubicBezTo>
                    <a:cubicBezTo>
                      <a:pt x="25" y="50"/>
                      <a:pt x="10" y="50"/>
                      <a:pt x="5" y="57"/>
                    </a:cubicBezTo>
                    <a:cubicBezTo>
                      <a:pt x="0" y="66"/>
                      <a:pt x="8" y="82"/>
                      <a:pt x="14" y="96"/>
                    </a:cubicBezTo>
                    <a:cubicBezTo>
                      <a:pt x="20" y="109"/>
                      <a:pt x="25" y="120"/>
                      <a:pt x="38" y="126"/>
                    </a:cubicBezTo>
                    <a:cubicBezTo>
                      <a:pt x="48" y="131"/>
                      <a:pt x="57" y="125"/>
                      <a:pt x="72" y="120"/>
                    </a:cubicBezTo>
                    <a:cubicBezTo>
                      <a:pt x="86" y="115"/>
                      <a:pt x="100" y="118"/>
                      <a:pt x="111" y="117"/>
                    </a:cubicBezTo>
                    <a:cubicBezTo>
                      <a:pt x="124" y="117"/>
                      <a:pt x="147" y="111"/>
                      <a:pt x="157" y="117"/>
                    </a:cubicBezTo>
                    <a:cubicBezTo>
                      <a:pt x="165" y="123"/>
                      <a:pt x="165" y="145"/>
                      <a:pt x="173" y="157"/>
                    </a:cubicBezTo>
                    <a:cubicBezTo>
                      <a:pt x="179" y="165"/>
                      <a:pt x="184" y="175"/>
                      <a:pt x="189" y="187"/>
                    </a:cubicBezTo>
                    <a:cubicBezTo>
                      <a:pt x="198" y="204"/>
                      <a:pt x="201" y="204"/>
                      <a:pt x="208" y="203"/>
                    </a:cubicBezTo>
                    <a:cubicBezTo>
                      <a:pt x="215" y="201"/>
                      <a:pt x="215" y="196"/>
                      <a:pt x="219" y="180"/>
                    </a:cubicBezTo>
                    <a:cubicBezTo>
                      <a:pt x="221" y="170"/>
                      <a:pt x="237" y="161"/>
                      <a:pt x="237" y="147"/>
                    </a:cubicBezTo>
                    <a:cubicBezTo>
                      <a:pt x="238" y="136"/>
                      <a:pt x="232" y="124"/>
                      <a:pt x="231" y="112"/>
                    </a:cubicBezTo>
                    <a:cubicBezTo>
                      <a:pt x="230" y="101"/>
                      <a:pt x="235" y="88"/>
                      <a:pt x="232" y="77"/>
                    </a:cubicBezTo>
                    <a:close/>
                  </a:path>
                </a:pathLst>
              </a:custGeom>
              <a:solidFill>
                <a:srgbClr val="B3A6D0"/>
              </a:solidFill>
              <a:ln w="9525">
                <a:noFill/>
                <a:round/>
                <a:headEnd/>
                <a:tailEnd/>
              </a:ln>
            </p:spPr>
            <p:txBody>
              <a:bodyPr/>
              <a:lstStyle/>
              <a:p>
                <a:endParaRPr lang="en-US"/>
              </a:p>
            </p:txBody>
          </p:sp>
          <p:sp>
            <p:nvSpPr>
              <p:cNvPr id="29483" name="Freeform 1654"/>
              <p:cNvSpPr>
                <a:spLocks/>
              </p:cNvSpPr>
              <p:nvPr/>
            </p:nvSpPr>
            <p:spPr bwMode="auto">
              <a:xfrm>
                <a:off x="1746" y="2846"/>
                <a:ext cx="491" cy="421"/>
              </a:xfrm>
              <a:custGeom>
                <a:avLst/>
                <a:gdLst>
                  <a:gd name="T0" fmla="*/ 1521399 w 236"/>
                  <a:gd name="T1" fmla="*/ 482468 h 203"/>
                  <a:gd name="T2" fmla="*/ 1278134 w 236"/>
                  <a:gd name="T3" fmla="*/ 360745 h 203"/>
                  <a:gd name="T4" fmla="*/ 1112434 w 236"/>
                  <a:gd name="T5" fmla="*/ 207447 h 203"/>
                  <a:gd name="T6" fmla="*/ 974090 w 236"/>
                  <a:gd name="T7" fmla="*/ 36980 h 203"/>
                  <a:gd name="T8" fmla="*/ 777809 w 236"/>
                  <a:gd name="T9" fmla="*/ 12004 h 203"/>
                  <a:gd name="T10" fmla="*/ 565247 w 236"/>
                  <a:gd name="T11" fmla="*/ 57436 h 203"/>
                  <a:gd name="T12" fmla="*/ 389263 w 236"/>
                  <a:gd name="T13" fmla="*/ 139961 h 203"/>
                  <a:gd name="T14" fmla="*/ 225040 w 236"/>
                  <a:gd name="T15" fmla="*/ 259077 h 203"/>
                  <a:gd name="T16" fmla="*/ 32204 w 236"/>
                  <a:gd name="T17" fmla="*/ 354955 h 203"/>
                  <a:gd name="T18" fmla="*/ 91336 w 236"/>
                  <a:gd name="T19" fmla="*/ 601976 h 203"/>
                  <a:gd name="T20" fmla="*/ 243328 w 236"/>
                  <a:gd name="T21" fmla="*/ 790551 h 203"/>
                  <a:gd name="T22" fmla="*/ 473925 w 236"/>
                  <a:gd name="T23" fmla="*/ 748146 h 203"/>
                  <a:gd name="T24" fmla="*/ 723170 w 236"/>
                  <a:gd name="T25" fmla="*/ 736138 h 203"/>
                  <a:gd name="T26" fmla="*/ 1026721 w 236"/>
                  <a:gd name="T27" fmla="*/ 736138 h 203"/>
                  <a:gd name="T28" fmla="*/ 1132144 w 236"/>
                  <a:gd name="T29" fmla="*/ 980140 h 203"/>
                  <a:gd name="T30" fmla="*/ 1243002 w 236"/>
                  <a:gd name="T31" fmla="*/ 1178985 h 203"/>
                  <a:gd name="T32" fmla="*/ 1362804 w 236"/>
                  <a:gd name="T33" fmla="*/ 1273368 h 203"/>
                  <a:gd name="T34" fmla="*/ 1435686 w 236"/>
                  <a:gd name="T35" fmla="*/ 1126150 h 203"/>
                  <a:gd name="T36" fmla="*/ 1552644 w 236"/>
                  <a:gd name="T37" fmla="*/ 924054 h 203"/>
                  <a:gd name="T38" fmla="*/ 1514700 w 236"/>
                  <a:gd name="T39" fmla="*/ 701923 h 203"/>
                  <a:gd name="T40" fmla="*/ 1521399 w 236"/>
                  <a:gd name="T41" fmla="*/ 482468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6"/>
                  <a:gd name="T64" fmla="*/ 0 h 203"/>
                  <a:gd name="T65" fmla="*/ 236 w 236"/>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6" h="203">
                    <a:moveTo>
                      <a:pt x="231" y="76"/>
                    </a:moveTo>
                    <a:cubicBezTo>
                      <a:pt x="225" y="58"/>
                      <a:pt x="207" y="73"/>
                      <a:pt x="194" y="57"/>
                    </a:cubicBezTo>
                    <a:cubicBezTo>
                      <a:pt x="188" y="48"/>
                      <a:pt x="177" y="41"/>
                      <a:pt x="169" y="33"/>
                    </a:cubicBezTo>
                    <a:cubicBezTo>
                      <a:pt x="160" y="25"/>
                      <a:pt x="158" y="11"/>
                      <a:pt x="148" y="6"/>
                    </a:cubicBezTo>
                    <a:cubicBezTo>
                      <a:pt x="138" y="1"/>
                      <a:pt x="129" y="0"/>
                      <a:pt x="118" y="2"/>
                    </a:cubicBezTo>
                    <a:cubicBezTo>
                      <a:pt x="107" y="3"/>
                      <a:pt x="96" y="5"/>
                      <a:pt x="86" y="9"/>
                    </a:cubicBezTo>
                    <a:cubicBezTo>
                      <a:pt x="75" y="12"/>
                      <a:pt x="68" y="17"/>
                      <a:pt x="59" y="22"/>
                    </a:cubicBezTo>
                    <a:cubicBezTo>
                      <a:pt x="48" y="27"/>
                      <a:pt x="42" y="35"/>
                      <a:pt x="34" y="41"/>
                    </a:cubicBezTo>
                    <a:cubicBezTo>
                      <a:pt x="25" y="49"/>
                      <a:pt x="10" y="49"/>
                      <a:pt x="5" y="56"/>
                    </a:cubicBezTo>
                    <a:cubicBezTo>
                      <a:pt x="0" y="65"/>
                      <a:pt x="8" y="80"/>
                      <a:pt x="14" y="95"/>
                    </a:cubicBezTo>
                    <a:cubicBezTo>
                      <a:pt x="19" y="107"/>
                      <a:pt x="25" y="119"/>
                      <a:pt x="37" y="125"/>
                    </a:cubicBezTo>
                    <a:cubicBezTo>
                      <a:pt x="48" y="130"/>
                      <a:pt x="57" y="124"/>
                      <a:pt x="72" y="118"/>
                    </a:cubicBezTo>
                    <a:cubicBezTo>
                      <a:pt x="85" y="114"/>
                      <a:pt x="100" y="116"/>
                      <a:pt x="110" y="116"/>
                    </a:cubicBezTo>
                    <a:cubicBezTo>
                      <a:pt x="123" y="115"/>
                      <a:pt x="146" y="109"/>
                      <a:pt x="156" y="116"/>
                    </a:cubicBezTo>
                    <a:cubicBezTo>
                      <a:pt x="165" y="122"/>
                      <a:pt x="165" y="144"/>
                      <a:pt x="172" y="155"/>
                    </a:cubicBezTo>
                    <a:cubicBezTo>
                      <a:pt x="178" y="164"/>
                      <a:pt x="183" y="174"/>
                      <a:pt x="189" y="186"/>
                    </a:cubicBezTo>
                    <a:cubicBezTo>
                      <a:pt x="197" y="203"/>
                      <a:pt x="199" y="203"/>
                      <a:pt x="207" y="201"/>
                    </a:cubicBezTo>
                    <a:cubicBezTo>
                      <a:pt x="214" y="200"/>
                      <a:pt x="213" y="195"/>
                      <a:pt x="218" y="178"/>
                    </a:cubicBezTo>
                    <a:cubicBezTo>
                      <a:pt x="220" y="169"/>
                      <a:pt x="235" y="159"/>
                      <a:pt x="236" y="146"/>
                    </a:cubicBezTo>
                    <a:cubicBezTo>
                      <a:pt x="236" y="135"/>
                      <a:pt x="231" y="123"/>
                      <a:pt x="230" y="111"/>
                    </a:cubicBezTo>
                    <a:cubicBezTo>
                      <a:pt x="229" y="100"/>
                      <a:pt x="234" y="87"/>
                      <a:pt x="231" y="76"/>
                    </a:cubicBezTo>
                    <a:close/>
                  </a:path>
                </a:pathLst>
              </a:custGeom>
              <a:solidFill>
                <a:srgbClr val="B2A6D0"/>
              </a:solidFill>
              <a:ln w="9525">
                <a:noFill/>
                <a:round/>
                <a:headEnd/>
                <a:tailEnd/>
              </a:ln>
            </p:spPr>
            <p:txBody>
              <a:bodyPr/>
              <a:lstStyle/>
              <a:p>
                <a:endParaRPr lang="en-US"/>
              </a:p>
            </p:txBody>
          </p:sp>
          <p:sp>
            <p:nvSpPr>
              <p:cNvPr id="29484" name="Freeform 1655"/>
              <p:cNvSpPr>
                <a:spLocks/>
              </p:cNvSpPr>
              <p:nvPr/>
            </p:nvSpPr>
            <p:spPr bwMode="auto">
              <a:xfrm>
                <a:off x="1748" y="2848"/>
                <a:ext cx="489" cy="417"/>
              </a:xfrm>
              <a:custGeom>
                <a:avLst/>
                <a:gdLst>
                  <a:gd name="T0" fmla="*/ 1511158 w 235"/>
                  <a:gd name="T1" fmla="*/ 478407 h 201"/>
                  <a:gd name="T2" fmla="*/ 1274199 w 235"/>
                  <a:gd name="T3" fmla="*/ 355852 h 201"/>
                  <a:gd name="T4" fmla="*/ 1102425 w 235"/>
                  <a:gd name="T5" fmla="*/ 208571 h 201"/>
                  <a:gd name="T6" fmla="*/ 969776 w 235"/>
                  <a:gd name="T7" fmla="*/ 31252 h 201"/>
                  <a:gd name="T8" fmla="*/ 770146 w 235"/>
                  <a:gd name="T9" fmla="*/ 5792 h 201"/>
                  <a:gd name="T10" fmla="*/ 566223 w 235"/>
                  <a:gd name="T11" fmla="*/ 51718 h 201"/>
                  <a:gd name="T12" fmla="*/ 383106 w 235"/>
                  <a:gd name="T13" fmla="*/ 134510 h 201"/>
                  <a:gd name="T14" fmla="*/ 225340 w 235"/>
                  <a:gd name="T15" fmla="*/ 254272 h 201"/>
                  <a:gd name="T16" fmla="*/ 32228 w 235"/>
                  <a:gd name="T17" fmla="*/ 350342 h 201"/>
                  <a:gd name="T18" fmla="*/ 91397 w 235"/>
                  <a:gd name="T19" fmla="*/ 598159 h 201"/>
                  <a:gd name="T20" fmla="*/ 243636 w 235"/>
                  <a:gd name="T21" fmla="*/ 787516 h 201"/>
                  <a:gd name="T22" fmla="*/ 468899 w 235"/>
                  <a:gd name="T23" fmla="*/ 744708 h 201"/>
                  <a:gd name="T24" fmla="*/ 718104 w 235"/>
                  <a:gd name="T25" fmla="*/ 726829 h 201"/>
                  <a:gd name="T26" fmla="*/ 1022443 w 235"/>
                  <a:gd name="T27" fmla="*/ 726829 h 201"/>
                  <a:gd name="T28" fmla="*/ 1133660 w 235"/>
                  <a:gd name="T29" fmla="*/ 977460 h 201"/>
                  <a:gd name="T30" fmla="*/ 1239043 w 235"/>
                  <a:gd name="T31" fmla="*/ 1171264 h 201"/>
                  <a:gd name="T32" fmla="*/ 1353280 w 235"/>
                  <a:gd name="T33" fmla="*/ 1271433 h 201"/>
                  <a:gd name="T34" fmla="*/ 1421862 w 235"/>
                  <a:gd name="T35" fmla="*/ 1124160 h 201"/>
                  <a:gd name="T36" fmla="*/ 1548994 w 235"/>
                  <a:gd name="T37" fmla="*/ 915581 h 201"/>
                  <a:gd name="T38" fmla="*/ 1500845 w 235"/>
                  <a:gd name="T39" fmla="*/ 692992 h 201"/>
                  <a:gd name="T40" fmla="*/ 1511158 w 235"/>
                  <a:gd name="T41" fmla="*/ 478407 h 2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5"/>
                  <a:gd name="T64" fmla="*/ 0 h 201"/>
                  <a:gd name="T65" fmla="*/ 235 w 235"/>
                  <a:gd name="T66" fmla="*/ 201 h 2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5" h="201">
                    <a:moveTo>
                      <a:pt x="229" y="75"/>
                    </a:moveTo>
                    <a:cubicBezTo>
                      <a:pt x="224" y="57"/>
                      <a:pt x="205" y="72"/>
                      <a:pt x="193" y="56"/>
                    </a:cubicBezTo>
                    <a:cubicBezTo>
                      <a:pt x="186" y="48"/>
                      <a:pt x="176" y="41"/>
                      <a:pt x="167" y="33"/>
                    </a:cubicBezTo>
                    <a:cubicBezTo>
                      <a:pt x="159" y="24"/>
                      <a:pt x="157" y="10"/>
                      <a:pt x="147" y="5"/>
                    </a:cubicBezTo>
                    <a:cubicBezTo>
                      <a:pt x="137" y="0"/>
                      <a:pt x="128" y="0"/>
                      <a:pt x="117" y="1"/>
                    </a:cubicBezTo>
                    <a:cubicBezTo>
                      <a:pt x="106" y="3"/>
                      <a:pt x="96" y="5"/>
                      <a:pt x="86" y="8"/>
                    </a:cubicBezTo>
                    <a:cubicBezTo>
                      <a:pt x="74" y="12"/>
                      <a:pt x="68" y="16"/>
                      <a:pt x="58" y="21"/>
                    </a:cubicBezTo>
                    <a:cubicBezTo>
                      <a:pt x="48" y="26"/>
                      <a:pt x="42" y="34"/>
                      <a:pt x="34" y="40"/>
                    </a:cubicBezTo>
                    <a:cubicBezTo>
                      <a:pt x="24" y="48"/>
                      <a:pt x="9" y="48"/>
                      <a:pt x="5" y="55"/>
                    </a:cubicBezTo>
                    <a:cubicBezTo>
                      <a:pt x="0" y="64"/>
                      <a:pt x="7" y="79"/>
                      <a:pt x="14" y="94"/>
                    </a:cubicBezTo>
                    <a:cubicBezTo>
                      <a:pt x="19" y="106"/>
                      <a:pt x="24" y="118"/>
                      <a:pt x="37" y="124"/>
                    </a:cubicBezTo>
                    <a:cubicBezTo>
                      <a:pt x="47" y="128"/>
                      <a:pt x="56" y="122"/>
                      <a:pt x="71" y="117"/>
                    </a:cubicBezTo>
                    <a:cubicBezTo>
                      <a:pt x="84" y="112"/>
                      <a:pt x="99" y="114"/>
                      <a:pt x="109" y="114"/>
                    </a:cubicBezTo>
                    <a:cubicBezTo>
                      <a:pt x="122" y="114"/>
                      <a:pt x="146" y="108"/>
                      <a:pt x="155" y="114"/>
                    </a:cubicBezTo>
                    <a:cubicBezTo>
                      <a:pt x="164" y="120"/>
                      <a:pt x="164" y="142"/>
                      <a:pt x="172" y="154"/>
                    </a:cubicBezTo>
                    <a:cubicBezTo>
                      <a:pt x="177" y="162"/>
                      <a:pt x="182" y="172"/>
                      <a:pt x="188" y="184"/>
                    </a:cubicBezTo>
                    <a:cubicBezTo>
                      <a:pt x="196" y="201"/>
                      <a:pt x="198" y="201"/>
                      <a:pt x="205" y="200"/>
                    </a:cubicBezTo>
                    <a:cubicBezTo>
                      <a:pt x="213" y="198"/>
                      <a:pt x="212" y="193"/>
                      <a:pt x="216" y="177"/>
                    </a:cubicBezTo>
                    <a:cubicBezTo>
                      <a:pt x="219" y="167"/>
                      <a:pt x="234" y="158"/>
                      <a:pt x="235" y="144"/>
                    </a:cubicBezTo>
                    <a:cubicBezTo>
                      <a:pt x="235" y="134"/>
                      <a:pt x="230" y="122"/>
                      <a:pt x="228" y="109"/>
                    </a:cubicBezTo>
                    <a:cubicBezTo>
                      <a:pt x="227" y="99"/>
                      <a:pt x="232" y="86"/>
                      <a:pt x="229" y="75"/>
                    </a:cubicBezTo>
                    <a:close/>
                  </a:path>
                </a:pathLst>
              </a:custGeom>
              <a:solidFill>
                <a:srgbClr val="B1A5CF"/>
              </a:solidFill>
              <a:ln w="9525">
                <a:noFill/>
                <a:round/>
                <a:headEnd/>
                <a:tailEnd/>
              </a:ln>
            </p:spPr>
            <p:txBody>
              <a:bodyPr/>
              <a:lstStyle/>
              <a:p>
                <a:endParaRPr lang="en-US"/>
              </a:p>
            </p:txBody>
          </p:sp>
          <p:sp>
            <p:nvSpPr>
              <p:cNvPr id="29485" name="Freeform 1656"/>
              <p:cNvSpPr>
                <a:spLocks/>
              </p:cNvSpPr>
              <p:nvPr/>
            </p:nvSpPr>
            <p:spPr bwMode="auto">
              <a:xfrm>
                <a:off x="1750" y="2848"/>
                <a:ext cx="487" cy="415"/>
              </a:xfrm>
              <a:custGeom>
                <a:avLst/>
                <a:gdLst>
                  <a:gd name="T0" fmla="*/ 1507532 w 234"/>
                  <a:gd name="T1" fmla="*/ 479138 h 200"/>
                  <a:gd name="T2" fmla="*/ 1262142 w 234"/>
                  <a:gd name="T3" fmla="*/ 356786 h 200"/>
                  <a:gd name="T4" fmla="*/ 1094146 w 234"/>
                  <a:gd name="T5" fmla="*/ 209042 h 200"/>
                  <a:gd name="T6" fmla="*/ 964797 w 234"/>
                  <a:gd name="T7" fmla="*/ 37116 h 200"/>
                  <a:gd name="T8" fmla="*/ 765633 w 234"/>
                  <a:gd name="T9" fmla="*/ 12035 h 200"/>
                  <a:gd name="T10" fmla="*/ 560970 w 234"/>
                  <a:gd name="T11" fmla="*/ 57787 h 200"/>
                  <a:gd name="T12" fmla="*/ 384049 w 234"/>
                  <a:gd name="T13" fmla="*/ 134684 h 200"/>
                  <a:gd name="T14" fmla="*/ 225560 w 234"/>
                  <a:gd name="T15" fmla="*/ 260188 h 200"/>
                  <a:gd name="T16" fmla="*/ 32325 w 234"/>
                  <a:gd name="T17" fmla="*/ 350970 h 200"/>
                  <a:gd name="T18" fmla="*/ 91479 w 234"/>
                  <a:gd name="T19" fmla="*/ 599055 h 200"/>
                  <a:gd name="T20" fmla="*/ 237945 w 234"/>
                  <a:gd name="T21" fmla="*/ 782974 h 200"/>
                  <a:gd name="T22" fmla="*/ 463578 w 234"/>
                  <a:gd name="T23" fmla="*/ 740331 h 200"/>
                  <a:gd name="T24" fmla="*/ 719407 w 234"/>
                  <a:gd name="T25" fmla="*/ 728263 h 200"/>
                  <a:gd name="T26" fmla="*/ 1024852 w 234"/>
                  <a:gd name="T27" fmla="*/ 728263 h 200"/>
                  <a:gd name="T28" fmla="*/ 1129536 w 234"/>
                  <a:gd name="T29" fmla="*/ 973227 h 200"/>
                  <a:gd name="T30" fmla="*/ 1235063 w 234"/>
                  <a:gd name="T31" fmla="*/ 1167509 h 200"/>
                  <a:gd name="T32" fmla="*/ 1349394 w 234"/>
                  <a:gd name="T33" fmla="*/ 1267840 h 200"/>
                  <a:gd name="T34" fmla="*/ 1418071 w 234"/>
                  <a:gd name="T35" fmla="*/ 1120444 h 200"/>
                  <a:gd name="T36" fmla="*/ 1538489 w 234"/>
                  <a:gd name="T37" fmla="*/ 917951 h 200"/>
                  <a:gd name="T38" fmla="*/ 1497228 w 234"/>
                  <a:gd name="T39" fmla="*/ 693799 h 200"/>
                  <a:gd name="T40" fmla="*/ 1507532 w 234"/>
                  <a:gd name="T41" fmla="*/ 479138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4"/>
                  <a:gd name="T64" fmla="*/ 0 h 200"/>
                  <a:gd name="T65" fmla="*/ 234 w 234"/>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4" h="200">
                    <a:moveTo>
                      <a:pt x="228" y="75"/>
                    </a:moveTo>
                    <a:cubicBezTo>
                      <a:pt x="223" y="57"/>
                      <a:pt x="204" y="72"/>
                      <a:pt x="191" y="56"/>
                    </a:cubicBezTo>
                    <a:cubicBezTo>
                      <a:pt x="185" y="48"/>
                      <a:pt x="175" y="41"/>
                      <a:pt x="166" y="33"/>
                    </a:cubicBezTo>
                    <a:cubicBezTo>
                      <a:pt x="157" y="25"/>
                      <a:pt x="156" y="11"/>
                      <a:pt x="146" y="6"/>
                    </a:cubicBezTo>
                    <a:cubicBezTo>
                      <a:pt x="135" y="1"/>
                      <a:pt x="127" y="0"/>
                      <a:pt x="116" y="2"/>
                    </a:cubicBezTo>
                    <a:cubicBezTo>
                      <a:pt x="105" y="4"/>
                      <a:pt x="95" y="5"/>
                      <a:pt x="85" y="9"/>
                    </a:cubicBezTo>
                    <a:cubicBezTo>
                      <a:pt x="74" y="12"/>
                      <a:pt x="67" y="16"/>
                      <a:pt x="58" y="21"/>
                    </a:cubicBezTo>
                    <a:cubicBezTo>
                      <a:pt x="47" y="26"/>
                      <a:pt x="41" y="35"/>
                      <a:pt x="34" y="41"/>
                    </a:cubicBezTo>
                    <a:cubicBezTo>
                      <a:pt x="24" y="48"/>
                      <a:pt x="9" y="48"/>
                      <a:pt x="5" y="55"/>
                    </a:cubicBezTo>
                    <a:cubicBezTo>
                      <a:pt x="0" y="64"/>
                      <a:pt x="7" y="79"/>
                      <a:pt x="14" y="94"/>
                    </a:cubicBezTo>
                    <a:cubicBezTo>
                      <a:pt x="19" y="106"/>
                      <a:pt x="24" y="118"/>
                      <a:pt x="36" y="123"/>
                    </a:cubicBezTo>
                    <a:cubicBezTo>
                      <a:pt x="47" y="128"/>
                      <a:pt x="55" y="121"/>
                      <a:pt x="70" y="116"/>
                    </a:cubicBezTo>
                    <a:cubicBezTo>
                      <a:pt x="83" y="111"/>
                      <a:pt x="99" y="114"/>
                      <a:pt x="109" y="114"/>
                    </a:cubicBezTo>
                    <a:cubicBezTo>
                      <a:pt x="121" y="113"/>
                      <a:pt x="145" y="107"/>
                      <a:pt x="155" y="114"/>
                    </a:cubicBezTo>
                    <a:cubicBezTo>
                      <a:pt x="163" y="120"/>
                      <a:pt x="163" y="142"/>
                      <a:pt x="171" y="153"/>
                    </a:cubicBezTo>
                    <a:cubicBezTo>
                      <a:pt x="176" y="162"/>
                      <a:pt x="181" y="172"/>
                      <a:pt x="187" y="183"/>
                    </a:cubicBezTo>
                    <a:cubicBezTo>
                      <a:pt x="195" y="200"/>
                      <a:pt x="197" y="200"/>
                      <a:pt x="204" y="199"/>
                    </a:cubicBezTo>
                    <a:cubicBezTo>
                      <a:pt x="212" y="197"/>
                      <a:pt x="211" y="192"/>
                      <a:pt x="215" y="176"/>
                    </a:cubicBezTo>
                    <a:cubicBezTo>
                      <a:pt x="217" y="167"/>
                      <a:pt x="233" y="157"/>
                      <a:pt x="233" y="144"/>
                    </a:cubicBezTo>
                    <a:cubicBezTo>
                      <a:pt x="234" y="133"/>
                      <a:pt x="228" y="122"/>
                      <a:pt x="227" y="109"/>
                    </a:cubicBezTo>
                    <a:cubicBezTo>
                      <a:pt x="226" y="99"/>
                      <a:pt x="231" y="86"/>
                      <a:pt x="228" y="75"/>
                    </a:cubicBezTo>
                    <a:close/>
                  </a:path>
                </a:pathLst>
              </a:custGeom>
              <a:solidFill>
                <a:srgbClr val="B0A5CF"/>
              </a:solidFill>
              <a:ln w="9525">
                <a:noFill/>
                <a:round/>
                <a:headEnd/>
                <a:tailEnd/>
              </a:ln>
            </p:spPr>
            <p:txBody>
              <a:bodyPr/>
              <a:lstStyle/>
              <a:p>
                <a:endParaRPr lang="en-US"/>
              </a:p>
            </p:txBody>
          </p:sp>
          <p:sp>
            <p:nvSpPr>
              <p:cNvPr id="29486" name="Freeform 1657"/>
              <p:cNvSpPr>
                <a:spLocks/>
              </p:cNvSpPr>
              <p:nvPr/>
            </p:nvSpPr>
            <p:spPr bwMode="auto">
              <a:xfrm>
                <a:off x="1750" y="2850"/>
                <a:ext cx="484" cy="413"/>
              </a:xfrm>
              <a:custGeom>
                <a:avLst/>
                <a:gdLst>
                  <a:gd name="T0" fmla="*/ 1473307 w 233"/>
                  <a:gd name="T1" fmla="*/ 474317 h 199"/>
                  <a:gd name="T2" fmla="*/ 1234132 w 233"/>
                  <a:gd name="T3" fmla="*/ 357179 h 199"/>
                  <a:gd name="T4" fmla="*/ 1072234 w 233"/>
                  <a:gd name="T5" fmla="*/ 209264 h 199"/>
                  <a:gd name="T6" fmla="*/ 941266 w 233"/>
                  <a:gd name="T7" fmla="*/ 31330 h 199"/>
                  <a:gd name="T8" fmla="*/ 755356 w 233"/>
                  <a:gd name="T9" fmla="*/ 12129 h 199"/>
                  <a:gd name="T10" fmla="*/ 550246 w 233"/>
                  <a:gd name="T11" fmla="*/ 52241 h 199"/>
                  <a:gd name="T12" fmla="*/ 372310 w 233"/>
                  <a:gd name="T13" fmla="*/ 129367 h 199"/>
                  <a:gd name="T14" fmla="*/ 219796 w 233"/>
                  <a:gd name="T15" fmla="*/ 255068 h 199"/>
                  <a:gd name="T16" fmla="*/ 37368 w 233"/>
                  <a:gd name="T17" fmla="*/ 343429 h 199"/>
                  <a:gd name="T18" fmla="*/ 90153 w 233"/>
                  <a:gd name="T19" fmla="*/ 594367 h 199"/>
                  <a:gd name="T20" fmla="*/ 239175 w 233"/>
                  <a:gd name="T21" fmla="*/ 778580 h 199"/>
                  <a:gd name="T22" fmla="*/ 449931 w 233"/>
                  <a:gd name="T23" fmla="*/ 729387 h 199"/>
                  <a:gd name="T24" fmla="*/ 701289 w 233"/>
                  <a:gd name="T25" fmla="*/ 712745 h 199"/>
                  <a:gd name="T26" fmla="*/ 1000792 w 233"/>
                  <a:gd name="T27" fmla="*/ 723375 h 199"/>
                  <a:gd name="T28" fmla="*/ 1102434 w 233"/>
                  <a:gd name="T29" fmla="*/ 969170 h 199"/>
                  <a:gd name="T30" fmla="*/ 1205443 w 233"/>
                  <a:gd name="T31" fmla="*/ 1162290 h 199"/>
                  <a:gd name="T32" fmla="*/ 1317751 w 233"/>
                  <a:gd name="T33" fmla="*/ 1258673 h 199"/>
                  <a:gd name="T34" fmla="*/ 1389807 w 233"/>
                  <a:gd name="T35" fmla="*/ 1116605 h 199"/>
                  <a:gd name="T36" fmla="*/ 1503504 w 233"/>
                  <a:gd name="T37" fmla="*/ 912776 h 199"/>
                  <a:gd name="T38" fmla="*/ 1466157 w 233"/>
                  <a:gd name="T39" fmla="*/ 689353 h 199"/>
                  <a:gd name="T40" fmla="*/ 1473307 w 233"/>
                  <a:gd name="T41" fmla="*/ 474317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3"/>
                  <a:gd name="T64" fmla="*/ 0 h 199"/>
                  <a:gd name="T65" fmla="*/ 233 w 233"/>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3" h="199">
                    <a:moveTo>
                      <a:pt x="228" y="74"/>
                    </a:moveTo>
                    <a:cubicBezTo>
                      <a:pt x="223" y="57"/>
                      <a:pt x="203" y="72"/>
                      <a:pt x="191" y="56"/>
                    </a:cubicBezTo>
                    <a:cubicBezTo>
                      <a:pt x="185" y="47"/>
                      <a:pt x="174" y="41"/>
                      <a:pt x="166" y="33"/>
                    </a:cubicBezTo>
                    <a:cubicBezTo>
                      <a:pt x="157" y="24"/>
                      <a:pt x="156" y="10"/>
                      <a:pt x="146" y="5"/>
                    </a:cubicBezTo>
                    <a:cubicBezTo>
                      <a:pt x="135" y="1"/>
                      <a:pt x="128" y="0"/>
                      <a:pt x="117" y="2"/>
                    </a:cubicBezTo>
                    <a:cubicBezTo>
                      <a:pt x="105" y="3"/>
                      <a:pt x="95" y="5"/>
                      <a:pt x="85" y="8"/>
                    </a:cubicBezTo>
                    <a:cubicBezTo>
                      <a:pt x="74" y="12"/>
                      <a:pt x="68" y="15"/>
                      <a:pt x="58" y="20"/>
                    </a:cubicBezTo>
                    <a:cubicBezTo>
                      <a:pt x="48" y="26"/>
                      <a:pt x="42" y="34"/>
                      <a:pt x="34" y="40"/>
                    </a:cubicBezTo>
                    <a:cubicBezTo>
                      <a:pt x="25" y="47"/>
                      <a:pt x="10" y="47"/>
                      <a:pt x="6" y="54"/>
                    </a:cubicBezTo>
                    <a:cubicBezTo>
                      <a:pt x="0" y="63"/>
                      <a:pt x="8" y="78"/>
                      <a:pt x="14" y="93"/>
                    </a:cubicBezTo>
                    <a:cubicBezTo>
                      <a:pt x="19" y="105"/>
                      <a:pt x="25" y="116"/>
                      <a:pt x="37" y="122"/>
                    </a:cubicBezTo>
                    <a:cubicBezTo>
                      <a:pt x="47" y="127"/>
                      <a:pt x="56" y="119"/>
                      <a:pt x="70" y="114"/>
                    </a:cubicBezTo>
                    <a:cubicBezTo>
                      <a:pt x="83" y="109"/>
                      <a:pt x="99" y="112"/>
                      <a:pt x="109" y="112"/>
                    </a:cubicBezTo>
                    <a:cubicBezTo>
                      <a:pt x="122" y="112"/>
                      <a:pt x="145" y="106"/>
                      <a:pt x="155" y="113"/>
                    </a:cubicBezTo>
                    <a:cubicBezTo>
                      <a:pt x="164" y="118"/>
                      <a:pt x="164" y="140"/>
                      <a:pt x="171" y="152"/>
                    </a:cubicBezTo>
                    <a:cubicBezTo>
                      <a:pt x="177" y="160"/>
                      <a:pt x="181" y="170"/>
                      <a:pt x="187" y="182"/>
                    </a:cubicBezTo>
                    <a:cubicBezTo>
                      <a:pt x="195" y="199"/>
                      <a:pt x="197" y="199"/>
                      <a:pt x="204" y="197"/>
                    </a:cubicBezTo>
                    <a:cubicBezTo>
                      <a:pt x="212" y="196"/>
                      <a:pt x="211" y="191"/>
                      <a:pt x="215" y="175"/>
                    </a:cubicBezTo>
                    <a:cubicBezTo>
                      <a:pt x="217" y="165"/>
                      <a:pt x="232" y="156"/>
                      <a:pt x="233" y="143"/>
                    </a:cubicBezTo>
                    <a:cubicBezTo>
                      <a:pt x="233" y="132"/>
                      <a:pt x="228" y="120"/>
                      <a:pt x="227" y="108"/>
                    </a:cubicBezTo>
                    <a:cubicBezTo>
                      <a:pt x="226" y="98"/>
                      <a:pt x="231" y="85"/>
                      <a:pt x="228" y="74"/>
                    </a:cubicBezTo>
                    <a:close/>
                  </a:path>
                </a:pathLst>
              </a:custGeom>
              <a:solidFill>
                <a:srgbClr val="AFA4CF"/>
              </a:solidFill>
              <a:ln w="9525">
                <a:noFill/>
                <a:round/>
                <a:headEnd/>
                <a:tailEnd/>
              </a:ln>
            </p:spPr>
            <p:txBody>
              <a:bodyPr/>
              <a:lstStyle/>
              <a:p>
                <a:endParaRPr lang="en-US"/>
              </a:p>
            </p:txBody>
          </p:sp>
          <p:sp>
            <p:nvSpPr>
              <p:cNvPr id="29487" name="Freeform 1658"/>
              <p:cNvSpPr>
                <a:spLocks/>
              </p:cNvSpPr>
              <p:nvPr/>
            </p:nvSpPr>
            <p:spPr bwMode="auto">
              <a:xfrm>
                <a:off x="1752" y="2850"/>
                <a:ext cx="482" cy="411"/>
              </a:xfrm>
              <a:custGeom>
                <a:avLst/>
                <a:gdLst>
                  <a:gd name="T0" fmla="*/ 1462403 w 232"/>
                  <a:gd name="T1" fmla="*/ 474944 h 198"/>
                  <a:gd name="T2" fmla="*/ 1230168 w 232"/>
                  <a:gd name="T3" fmla="*/ 357813 h 198"/>
                  <a:gd name="T4" fmla="*/ 1060772 w 232"/>
                  <a:gd name="T5" fmla="*/ 212690 h 198"/>
                  <a:gd name="T6" fmla="*/ 930302 w 232"/>
                  <a:gd name="T7" fmla="*/ 37189 h 198"/>
                  <a:gd name="T8" fmla="*/ 750848 w 232"/>
                  <a:gd name="T9" fmla="*/ 12181 h 198"/>
                  <a:gd name="T10" fmla="*/ 551497 w 232"/>
                  <a:gd name="T11" fmla="*/ 57922 h 198"/>
                  <a:gd name="T12" fmla="*/ 375545 w 232"/>
                  <a:gd name="T13" fmla="*/ 135196 h 198"/>
                  <a:gd name="T14" fmla="*/ 221564 w 232"/>
                  <a:gd name="T15" fmla="*/ 255420 h 198"/>
                  <a:gd name="T16" fmla="*/ 31583 w 232"/>
                  <a:gd name="T17" fmla="*/ 345020 h 198"/>
                  <a:gd name="T18" fmla="*/ 90234 w 232"/>
                  <a:gd name="T19" fmla="*/ 595321 h 198"/>
                  <a:gd name="T20" fmla="*/ 239562 w 232"/>
                  <a:gd name="T21" fmla="*/ 779956 h 198"/>
                  <a:gd name="T22" fmla="*/ 450585 w 232"/>
                  <a:gd name="T23" fmla="*/ 724817 h 198"/>
                  <a:gd name="T24" fmla="*/ 696748 w 232"/>
                  <a:gd name="T25" fmla="*/ 708371 h 198"/>
                  <a:gd name="T26" fmla="*/ 1002479 w 232"/>
                  <a:gd name="T27" fmla="*/ 716178 h 198"/>
                  <a:gd name="T28" fmla="*/ 1098200 w 232"/>
                  <a:gd name="T29" fmla="*/ 965053 h 198"/>
                  <a:gd name="T30" fmla="*/ 1201439 w 232"/>
                  <a:gd name="T31" fmla="*/ 1158539 h 198"/>
                  <a:gd name="T32" fmla="*/ 1313901 w 232"/>
                  <a:gd name="T33" fmla="*/ 1260491 h 198"/>
                  <a:gd name="T34" fmla="*/ 1386072 w 232"/>
                  <a:gd name="T35" fmla="*/ 1112727 h 198"/>
                  <a:gd name="T36" fmla="*/ 1499799 w 232"/>
                  <a:gd name="T37" fmla="*/ 908671 h 198"/>
                  <a:gd name="T38" fmla="*/ 1462403 w 232"/>
                  <a:gd name="T39" fmla="*/ 690428 h 198"/>
                  <a:gd name="T40" fmla="*/ 1462403 w 232"/>
                  <a:gd name="T41" fmla="*/ 474944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2"/>
                  <a:gd name="T64" fmla="*/ 0 h 198"/>
                  <a:gd name="T65" fmla="*/ 232 w 23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2" h="198">
                    <a:moveTo>
                      <a:pt x="226" y="74"/>
                    </a:moveTo>
                    <a:cubicBezTo>
                      <a:pt x="221" y="57"/>
                      <a:pt x="202" y="72"/>
                      <a:pt x="190" y="56"/>
                    </a:cubicBezTo>
                    <a:cubicBezTo>
                      <a:pt x="183" y="48"/>
                      <a:pt x="173" y="41"/>
                      <a:pt x="164" y="33"/>
                    </a:cubicBezTo>
                    <a:cubicBezTo>
                      <a:pt x="156" y="25"/>
                      <a:pt x="155" y="11"/>
                      <a:pt x="144" y="6"/>
                    </a:cubicBezTo>
                    <a:cubicBezTo>
                      <a:pt x="134" y="1"/>
                      <a:pt x="127" y="0"/>
                      <a:pt x="116" y="2"/>
                    </a:cubicBezTo>
                    <a:cubicBezTo>
                      <a:pt x="105" y="4"/>
                      <a:pt x="94" y="6"/>
                      <a:pt x="85" y="9"/>
                    </a:cubicBezTo>
                    <a:cubicBezTo>
                      <a:pt x="73" y="12"/>
                      <a:pt x="67" y="16"/>
                      <a:pt x="58" y="21"/>
                    </a:cubicBezTo>
                    <a:cubicBezTo>
                      <a:pt x="48" y="26"/>
                      <a:pt x="42" y="34"/>
                      <a:pt x="34" y="40"/>
                    </a:cubicBezTo>
                    <a:cubicBezTo>
                      <a:pt x="24" y="47"/>
                      <a:pt x="10" y="47"/>
                      <a:pt x="5" y="54"/>
                    </a:cubicBezTo>
                    <a:cubicBezTo>
                      <a:pt x="0" y="63"/>
                      <a:pt x="8" y="78"/>
                      <a:pt x="14" y="93"/>
                    </a:cubicBezTo>
                    <a:cubicBezTo>
                      <a:pt x="19" y="105"/>
                      <a:pt x="25" y="116"/>
                      <a:pt x="37" y="122"/>
                    </a:cubicBezTo>
                    <a:cubicBezTo>
                      <a:pt x="47" y="127"/>
                      <a:pt x="55" y="119"/>
                      <a:pt x="70" y="113"/>
                    </a:cubicBezTo>
                    <a:cubicBezTo>
                      <a:pt x="83" y="109"/>
                      <a:pt x="98" y="112"/>
                      <a:pt x="108" y="111"/>
                    </a:cubicBezTo>
                    <a:cubicBezTo>
                      <a:pt x="121" y="111"/>
                      <a:pt x="145" y="105"/>
                      <a:pt x="155" y="112"/>
                    </a:cubicBezTo>
                    <a:cubicBezTo>
                      <a:pt x="163" y="118"/>
                      <a:pt x="163" y="140"/>
                      <a:pt x="170" y="151"/>
                    </a:cubicBezTo>
                    <a:cubicBezTo>
                      <a:pt x="176" y="160"/>
                      <a:pt x="181" y="170"/>
                      <a:pt x="186" y="181"/>
                    </a:cubicBezTo>
                    <a:cubicBezTo>
                      <a:pt x="194" y="198"/>
                      <a:pt x="196" y="198"/>
                      <a:pt x="203" y="197"/>
                    </a:cubicBezTo>
                    <a:cubicBezTo>
                      <a:pt x="210" y="195"/>
                      <a:pt x="210" y="190"/>
                      <a:pt x="214" y="174"/>
                    </a:cubicBezTo>
                    <a:cubicBezTo>
                      <a:pt x="216" y="165"/>
                      <a:pt x="231" y="155"/>
                      <a:pt x="232" y="142"/>
                    </a:cubicBezTo>
                    <a:cubicBezTo>
                      <a:pt x="232" y="132"/>
                      <a:pt x="227" y="120"/>
                      <a:pt x="226" y="108"/>
                    </a:cubicBezTo>
                    <a:cubicBezTo>
                      <a:pt x="225" y="98"/>
                      <a:pt x="229" y="85"/>
                      <a:pt x="226" y="74"/>
                    </a:cubicBezTo>
                    <a:close/>
                  </a:path>
                </a:pathLst>
              </a:custGeom>
              <a:solidFill>
                <a:srgbClr val="AEA4CF"/>
              </a:solidFill>
              <a:ln w="9525">
                <a:noFill/>
                <a:round/>
                <a:headEnd/>
                <a:tailEnd/>
              </a:ln>
            </p:spPr>
            <p:txBody>
              <a:bodyPr/>
              <a:lstStyle/>
              <a:p>
                <a:endParaRPr lang="en-US"/>
              </a:p>
            </p:txBody>
          </p:sp>
          <p:sp>
            <p:nvSpPr>
              <p:cNvPr id="29488" name="Freeform 1659"/>
              <p:cNvSpPr>
                <a:spLocks/>
              </p:cNvSpPr>
              <p:nvPr/>
            </p:nvSpPr>
            <p:spPr bwMode="auto">
              <a:xfrm>
                <a:off x="1755" y="2852"/>
                <a:ext cx="479" cy="407"/>
              </a:xfrm>
              <a:custGeom>
                <a:avLst/>
                <a:gdLst>
                  <a:gd name="T0" fmla="*/ 1422576 w 231"/>
                  <a:gd name="T1" fmla="*/ 470764 h 196"/>
                  <a:gd name="T2" fmla="*/ 1189185 w 231"/>
                  <a:gd name="T3" fmla="*/ 353232 h 196"/>
                  <a:gd name="T4" fmla="*/ 1030565 w 231"/>
                  <a:gd name="T5" fmla="*/ 203969 h 196"/>
                  <a:gd name="T6" fmla="*/ 905144 w 231"/>
                  <a:gd name="T7" fmla="*/ 37303 h 196"/>
                  <a:gd name="T8" fmla="*/ 725637 w 231"/>
                  <a:gd name="T9" fmla="*/ 12193 h 196"/>
                  <a:gd name="T10" fmla="*/ 530780 w 231"/>
                  <a:gd name="T11" fmla="*/ 52576 h 196"/>
                  <a:gd name="T12" fmla="*/ 359866 w 231"/>
                  <a:gd name="T13" fmla="*/ 130036 h 196"/>
                  <a:gd name="T14" fmla="*/ 216068 w 231"/>
                  <a:gd name="T15" fmla="*/ 250540 h 196"/>
                  <a:gd name="T16" fmla="*/ 31168 w 231"/>
                  <a:gd name="T17" fmla="*/ 339453 h 196"/>
                  <a:gd name="T18" fmla="*/ 87839 w 231"/>
                  <a:gd name="T19" fmla="*/ 591543 h 196"/>
                  <a:gd name="T20" fmla="*/ 228937 w 231"/>
                  <a:gd name="T21" fmla="*/ 776820 h 196"/>
                  <a:gd name="T22" fmla="*/ 436510 w 231"/>
                  <a:gd name="T23" fmla="*/ 721563 h 196"/>
                  <a:gd name="T24" fmla="*/ 681895 w 231"/>
                  <a:gd name="T25" fmla="*/ 704885 h 196"/>
                  <a:gd name="T26" fmla="*/ 971756 w 231"/>
                  <a:gd name="T27" fmla="*/ 712912 h 196"/>
                  <a:gd name="T28" fmla="*/ 1076048 w 231"/>
                  <a:gd name="T29" fmla="*/ 962792 h 196"/>
                  <a:gd name="T30" fmla="*/ 1170434 w 231"/>
                  <a:gd name="T31" fmla="*/ 1157701 h 196"/>
                  <a:gd name="T32" fmla="*/ 1277309 w 231"/>
                  <a:gd name="T33" fmla="*/ 1253610 h 196"/>
                  <a:gd name="T34" fmla="*/ 1340300 w 231"/>
                  <a:gd name="T35" fmla="*/ 1110400 h 196"/>
                  <a:gd name="T36" fmla="*/ 1453746 w 231"/>
                  <a:gd name="T37" fmla="*/ 906865 h 196"/>
                  <a:gd name="T38" fmla="*/ 1413973 w 231"/>
                  <a:gd name="T39" fmla="*/ 686945 h 196"/>
                  <a:gd name="T40" fmla="*/ 1422576 w 231"/>
                  <a:gd name="T41" fmla="*/ 470764 h 1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1"/>
                  <a:gd name="T64" fmla="*/ 0 h 196"/>
                  <a:gd name="T65" fmla="*/ 231 w 231"/>
                  <a:gd name="T66" fmla="*/ 196 h 19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1" h="196">
                    <a:moveTo>
                      <a:pt x="225" y="73"/>
                    </a:moveTo>
                    <a:cubicBezTo>
                      <a:pt x="220" y="56"/>
                      <a:pt x="201" y="71"/>
                      <a:pt x="188" y="55"/>
                    </a:cubicBezTo>
                    <a:cubicBezTo>
                      <a:pt x="182" y="47"/>
                      <a:pt x="172" y="40"/>
                      <a:pt x="163" y="32"/>
                    </a:cubicBezTo>
                    <a:cubicBezTo>
                      <a:pt x="154" y="24"/>
                      <a:pt x="153" y="10"/>
                      <a:pt x="143" y="6"/>
                    </a:cubicBezTo>
                    <a:cubicBezTo>
                      <a:pt x="133" y="1"/>
                      <a:pt x="126" y="0"/>
                      <a:pt x="115" y="2"/>
                    </a:cubicBezTo>
                    <a:cubicBezTo>
                      <a:pt x="104" y="4"/>
                      <a:pt x="94" y="5"/>
                      <a:pt x="84" y="8"/>
                    </a:cubicBezTo>
                    <a:cubicBezTo>
                      <a:pt x="73" y="12"/>
                      <a:pt x="67" y="15"/>
                      <a:pt x="57" y="20"/>
                    </a:cubicBezTo>
                    <a:cubicBezTo>
                      <a:pt x="47" y="25"/>
                      <a:pt x="41" y="33"/>
                      <a:pt x="34" y="39"/>
                    </a:cubicBezTo>
                    <a:cubicBezTo>
                      <a:pt x="24" y="47"/>
                      <a:pt x="9" y="46"/>
                      <a:pt x="5" y="53"/>
                    </a:cubicBezTo>
                    <a:cubicBezTo>
                      <a:pt x="0" y="62"/>
                      <a:pt x="7" y="77"/>
                      <a:pt x="14" y="92"/>
                    </a:cubicBezTo>
                    <a:cubicBezTo>
                      <a:pt x="19" y="104"/>
                      <a:pt x="24" y="115"/>
                      <a:pt x="36" y="121"/>
                    </a:cubicBezTo>
                    <a:cubicBezTo>
                      <a:pt x="46" y="125"/>
                      <a:pt x="54" y="117"/>
                      <a:pt x="69" y="112"/>
                    </a:cubicBezTo>
                    <a:cubicBezTo>
                      <a:pt x="82" y="107"/>
                      <a:pt x="98" y="110"/>
                      <a:pt x="108" y="110"/>
                    </a:cubicBezTo>
                    <a:cubicBezTo>
                      <a:pt x="120" y="109"/>
                      <a:pt x="144" y="104"/>
                      <a:pt x="154" y="111"/>
                    </a:cubicBezTo>
                    <a:cubicBezTo>
                      <a:pt x="163" y="116"/>
                      <a:pt x="162" y="139"/>
                      <a:pt x="170" y="150"/>
                    </a:cubicBezTo>
                    <a:cubicBezTo>
                      <a:pt x="175" y="158"/>
                      <a:pt x="180" y="168"/>
                      <a:pt x="185" y="180"/>
                    </a:cubicBezTo>
                    <a:cubicBezTo>
                      <a:pt x="193" y="196"/>
                      <a:pt x="195" y="196"/>
                      <a:pt x="202" y="195"/>
                    </a:cubicBezTo>
                    <a:cubicBezTo>
                      <a:pt x="209" y="194"/>
                      <a:pt x="208" y="189"/>
                      <a:pt x="212" y="173"/>
                    </a:cubicBezTo>
                    <a:cubicBezTo>
                      <a:pt x="215" y="163"/>
                      <a:pt x="230" y="154"/>
                      <a:pt x="230" y="141"/>
                    </a:cubicBezTo>
                    <a:cubicBezTo>
                      <a:pt x="231" y="131"/>
                      <a:pt x="225" y="119"/>
                      <a:pt x="224" y="107"/>
                    </a:cubicBezTo>
                    <a:cubicBezTo>
                      <a:pt x="223" y="97"/>
                      <a:pt x="228" y="84"/>
                      <a:pt x="225" y="73"/>
                    </a:cubicBezTo>
                    <a:close/>
                  </a:path>
                </a:pathLst>
              </a:custGeom>
              <a:solidFill>
                <a:srgbClr val="ADA4CE"/>
              </a:solidFill>
              <a:ln w="9525">
                <a:noFill/>
                <a:round/>
                <a:headEnd/>
                <a:tailEnd/>
              </a:ln>
            </p:spPr>
            <p:txBody>
              <a:bodyPr/>
              <a:lstStyle/>
              <a:p>
                <a:endParaRPr lang="en-US"/>
              </a:p>
            </p:txBody>
          </p:sp>
          <p:sp>
            <p:nvSpPr>
              <p:cNvPr id="29489" name="Freeform 1660"/>
              <p:cNvSpPr>
                <a:spLocks/>
              </p:cNvSpPr>
              <p:nvPr/>
            </p:nvSpPr>
            <p:spPr bwMode="auto">
              <a:xfrm>
                <a:off x="1757" y="2854"/>
                <a:ext cx="475" cy="405"/>
              </a:xfrm>
              <a:custGeom>
                <a:avLst/>
                <a:gdLst>
                  <a:gd name="T0" fmla="*/ 1422972 w 229"/>
                  <a:gd name="T1" fmla="*/ 466111 h 195"/>
                  <a:gd name="T2" fmla="*/ 1186913 w 229"/>
                  <a:gd name="T3" fmla="*/ 353870 h 195"/>
                  <a:gd name="T4" fmla="*/ 1027713 w 229"/>
                  <a:gd name="T5" fmla="*/ 205090 h 195"/>
                  <a:gd name="T6" fmla="*/ 901828 w 229"/>
                  <a:gd name="T7" fmla="*/ 31536 h 195"/>
                  <a:gd name="T8" fmla="*/ 721896 w 229"/>
                  <a:gd name="T9" fmla="*/ 12204 h 195"/>
                  <a:gd name="T10" fmla="*/ 526675 w 229"/>
                  <a:gd name="T11" fmla="*/ 52644 h 195"/>
                  <a:gd name="T12" fmla="*/ 361114 w 229"/>
                  <a:gd name="T13" fmla="*/ 120894 h 195"/>
                  <a:gd name="T14" fmla="*/ 207641 w 229"/>
                  <a:gd name="T15" fmla="*/ 245056 h 195"/>
                  <a:gd name="T16" fmla="*/ 31211 w 229"/>
                  <a:gd name="T17" fmla="*/ 334370 h 195"/>
                  <a:gd name="T18" fmla="*/ 82594 w 229"/>
                  <a:gd name="T19" fmla="*/ 586797 h 195"/>
                  <a:gd name="T20" fmla="*/ 230255 w 229"/>
                  <a:gd name="T21" fmla="*/ 765799 h 195"/>
                  <a:gd name="T22" fmla="*/ 430696 w 229"/>
                  <a:gd name="T23" fmla="*/ 707691 h 195"/>
                  <a:gd name="T24" fmla="*/ 678157 w 229"/>
                  <a:gd name="T25" fmla="*/ 694461 h 195"/>
                  <a:gd name="T26" fmla="*/ 970035 w 229"/>
                  <a:gd name="T27" fmla="*/ 700453 h 195"/>
                  <a:gd name="T28" fmla="*/ 1073255 w 229"/>
                  <a:gd name="T29" fmla="*/ 958679 h 195"/>
                  <a:gd name="T30" fmla="*/ 1167824 w 229"/>
                  <a:gd name="T31" fmla="*/ 1147045 h 195"/>
                  <a:gd name="T32" fmla="*/ 1269582 w 229"/>
                  <a:gd name="T33" fmla="*/ 1243930 h 195"/>
                  <a:gd name="T34" fmla="*/ 1339764 w 229"/>
                  <a:gd name="T35" fmla="*/ 1101066 h 195"/>
                  <a:gd name="T36" fmla="*/ 1452307 w 229"/>
                  <a:gd name="T37" fmla="*/ 901524 h 195"/>
                  <a:gd name="T38" fmla="*/ 1415253 w 229"/>
                  <a:gd name="T39" fmla="*/ 682473 h 195"/>
                  <a:gd name="T40" fmla="*/ 1422972 w 229"/>
                  <a:gd name="T41" fmla="*/ 466111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9"/>
                  <a:gd name="T64" fmla="*/ 0 h 195"/>
                  <a:gd name="T65" fmla="*/ 229 w 229"/>
                  <a:gd name="T66" fmla="*/ 195 h 19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9" h="195">
                    <a:moveTo>
                      <a:pt x="224" y="72"/>
                    </a:moveTo>
                    <a:cubicBezTo>
                      <a:pt x="219" y="55"/>
                      <a:pt x="199" y="70"/>
                      <a:pt x="187" y="55"/>
                    </a:cubicBezTo>
                    <a:cubicBezTo>
                      <a:pt x="181" y="46"/>
                      <a:pt x="170" y="40"/>
                      <a:pt x="162" y="32"/>
                    </a:cubicBezTo>
                    <a:cubicBezTo>
                      <a:pt x="153" y="24"/>
                      <a:pt x="152" y="10"/>
                      <a:pt x="142" y="5"/>
                    </a:cubicBezTo>
                    <a:cubicBezTo>
                      <a:pt x="132" y="1"/>
                      <a:pt x="125" y="0"/>
                      <a:pt x="114" y="2"/>
                    </a:cubicBezTo>
                    <a:cubicBezTo>
                      <a:pt x="103" y="3"/>
                      <a:pt x="93" y="5"/>
                      <a:pt x="83" y="8"/>
                    </a:cubicBezTo>
                    <a:cubicBezTo>
                      <a:pt x="72" y="11"/>
                      <a:pt x="66" y="14"/>
                      <a:pt x="57" y="19"/>
                    </a:cubicBezTo>
                    <a:cubicBezTo>
                      <a:pt x="47" y="24"/>
                      <a:pt x="41" y="32"/>
                      <a:pt x="33" y="38"/>
                    </a:cubicBezTo>
                    <a:cubicBezTo>
                      <a:pt x="24" y="46"/>
                      <a:pt x="9" y="45"/>
                      <a:pt x="5" y="52"/>
                    </a:cubicBezTo>
                    <a:cubicBezTo>
                      <a:pt x="0" y="61"/>
                      <a:pt x="7" y="76"/>
                      <a:pt x="13" y="91"/>
                    </a:cubicBezTo>
                    <a:cubicBezTo>
                      <a:pt x="19" y="103"/>
                      <a:pt x="24" y="114"/>
                      <a:pt x="36" y="119"/>
                    </a:cubicBezTo>
                    <a:cubicBezTo>
                      <a:pt x="46" y="124"/>
                      <a:pt x="54" y="115"/>
                      <a:pt x="68" y="110"/>
                    </a:cubicBezTo>
                    <a:cubicBezTo>
                      <a:pt x="81" y="105"/>
                      <a:pt x="97" y="108"/>
                      <a:pt x="107" y="108"/>
                    </a:cubicBezTo>
                    <a:cubicBezTo>
                      <a:pt x="119" y="108"/>
                      <a:pt x="144" y="103"/>
                      <a:pt x="153" y="109"/>
                    </a:cubicBezTo>
                    <a:cubicBezTo>
                      <a:pt x="162" y="115"/>
                      <a:pt x="161" y="137"/>
                      <a:pt x="169" y="149"/>
                    </a:cubicBezTo>
                    <a:cubicBezTo>
                      <a:pt x="174" y="157"/>
                      <a:pt x="179" y="167"/>
                      <a:pt x="184" y="178"/>
                    </a:cubicBezTo>
                    <a:cubicBezTo>
                      <a:pt x="192" y="195"/>
                      <a:pt x="193" y="195"/>
                      <a:pt x="200" y="193"/>
                    </a:cubicBezTo>
                    <a:cubicBezTo>
                      <a:pt x="208" y="192"/>
                      <a:pt x="207" y="187"/>
                      <a:pt x="211" y="171"/>
                    </a:cubicBezTo>
                    <a:cubicBezTo>
                      <a:pt x="213" y="162"/>
                      <a:pt x="228" y="153"/>
                      <a:pt x="229" y="140"/>
                    </a:cubicBezTo>
                    <a:cubicBezTo>
                      <a:pt x="229" y="129"/>
                      <a:pt x="224" y="118"/>
                      <a:pt x="223" y="106"/>
                    </a:cubicBezTo>
                    <a:cubicBezTo>
                      <a:pt x="222" y="96"/>
                      <a:pt x="227" y="82"/>
                      <a:pt x="224" y="72"/>
                    </a:cubicBezTo>
                    <a:close/>
                  </a:path>
                </a:pathLst>
              </a:custGeom>
              <a:solidFill>
                <a:srgbClr val="ACA3CE"/>
              </a:solidFill>
              <a:ln w="9525">
                <a:noFill/>
                <a:round/>
                <a:headEnd/>
                <a:tailEnd/>
              </a:ln>
            </p:spPr>
            <p:txBody>
              <a:bodyPr/>
              <a:lstStyle/>
              <a:p>
                <a:endParaRPr lang="en-US"/>
              </a:p>
            </p:txBody>
          </p:sp>
          <p:sp>
            <p:nvSpPr>
              <p:cNvPr id="29490" name="Freeform 1661"/>
              <p:cNvSpPr>
                <a:spLocks/>
              </p:cNvSpPr>
              <p:nvPr/>
            </p:nvSpPr>
            <p:spPr bwMode="auto">
              <a:xfrm>
                <a:off x="1759" y="2854"/>
                <a:ext cx="473" cy="403"/>
              </a:xfrm>
              <a:custGeom>
                <a:avLst/>
                <a:gdLst>
                  <a:gd name="T0" fmla="*/ 1411488 w 228"/>
                  <a:gd name="T1" fmla="*/ 466711 h 194"/>
                  <a:gd name="T2" fmla="*/ 1176476 w 228"/>
                  <a:gd name="T3" fmla="*/ 354364 h 194"/>
                  <a:gd name="T4" fmla="*/ 1017269 w 228"/>
                  <a:gd name="T5" fmla="*/ 205324 h 194"/>
                  <a:gd name="T6" fmla="*/ 897536 w 228"/>
                  <a:gd name="T7" fmla="*/ 37371 h 194"/>
                  <a:gd name="T8" fmla="*/ 716128 w 228"/>
                  <a:gd name="T9" fmla="*/ 12217 h 194"/>
                  <a:gd name="T10" fmla="*/ 527397 w 228"/>
                  <a:gd name="T11" fmla="*/ 52720 h 194"/>
                  <a:gd name="T12" fmla="*/ 355715 w 228"/>
                  <a:gd name="T13" fmla="*/ 121000 h 194"/>
                  <a:gd name="T14" fmla="*/ 208545 w 228"/>
                  <a:gd name="T15" fmla="*/ 245564 h 194"/>
                  <a:gd name="T16" fmla="*/ 31249 w 228"/>
                  <a:gd name="T17" fmla="*/ 335001 h 194"/>
                  <a:gd name="T18" fmla="*/ 82651 w 228"/>
                  <a:gd name="T19" fmla="*/ 587746 h 194"/>
                  <a:gd name="T20" fmla="*/ 230550 w 228"/>
                  <a:gd name="T21" fmla="*/ 767744 h 194"/>
                  <a:gd name="T22" fmla="*/ 432639 w 228"/>
                  <a:gd name="T23" fmla="*/ 701428 h 194"/>
                  <a:gd name="T24" fmla="*/ 673469 w 228"/>
                  <a:gd name="T25" fmla="*/ 690088 h 194"/>
                  <a:gd name="T26" fmla="*/ 971610 w 228"/>
                  <a:gd name="T27" fmla="*/ 701428 h 194"/>
                  <a:gd name="T28" fmla="*/ 1069017 w 228"/>
                  <a:gd name="T29" fmla="*/ 954289 h 194"/>
                  <a:gd name="T30" fmla="*/ 1163823 w 228"/>
                  <a:gd name="T31" fmla="*/ 1150158 h 194"/>
                  <a:gd name="T32" fmla="*/ 1265698 w 228"/>
                  <a:gd name="T33" fmla="*/ 1246242 h 194"/>
                  <a:gd name="T34" fmla="*/ 1335937 w 228"/>
                  <a:gd name="T35" fmla="*/ 1102725 h 194"/>
                  <a:gd name="T36" fmla="*/ 1448571 w 228"/>
                  <a:gd name="T37" fmla="*/ 897439 h 194"/>
                  <a:gd name="T38" fmla="*/ 1411488 w 228"/>
                  <a:gd name="T39" fmla="*/ 677879 h 194"/>
                  <a:gd name="T40" fmla="*/ 1411488 w 228"/>
                  <a:gd name="T41" fmla="*/ 466711 h 19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194"/>
                  <a:gd name="T65" fmla="*/ 228 w 228"/>
                  <a:gd name="T66" fmla="*/ 194 h 19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194">
                    <a:moveTo>
                      <a:pt x="222" y="72"/>
                    </a:moveTo>
                    <a:cubicBezTo>
                      <a:pt x="217" y="55"/>
                      <a:pt x="198" y="71"/>
                      <a:pt x="185" y="55"/>
                    </a:cubicBezTo>
                    <a:cubicBezTo>
                      <a:pt x="179" y="47"/>
                      <a:pt x="169" y="40"/>
                      <a:pt x="160" y="32"/>
                    </a:cubicBezTo>
                    <a:cubicBezTo>
                      <a:pt x="152" y="24"/>
                      <a:pt x="151" y="11"/>
                      <a:pt x="141" y="6"/>
                    </a:cubicBezTo>
                    <a:cubicBezTo>
                      <a:pt x="131" y="1"/>
                      <a:pt x="124" y="0"/>
                      <a:pt x="113" y="2"/>
                    </a:cubicBezTo>
                    <a:cubicBezTo>
                      <a:pt x="102" y="4"/>
                      <a:pt x="92" y="5"/>
                      <a:pt x="83" y="8"/>
                    </a:cubicBezTo>
                    <a:cubicBezTo>
                      <a:pt x="72" y="12"/>
                      <a:pt x="66" y="15"/>
                      <a:pt x="56" y="19"/>
                    </a:cubicBezTo>
                    <a:cubicBezTo>
                      <a:pt x="46" y="25"/>
                      <a:pt x="40" y="33"/>
                      <a:pt x="33" y="38"/>
                    </a:cubicBezTo>
                    <a:cubicBezTo>
                      <a:pt x="24" y="46"/>
                      <a:pt x="9" y="46"/>
                      <a:pt x="5" y="52"/>
                    </a:cubicBezTo>
                    <a:cubicBezTo>
                      <a:pt x="0" y="61"/>
                      <a:pt x="7" y="76"/>
                      <a:pt x="13" y="91"/>
                    </a:cubicBezTo>
                    <a:cubicBezTo>
                      <a:pt x="18" y="102"/>
                      <a:pt x="24" y="113"/>
                      <a:pt x="36" y="119"/>
                    </a:cubicBezTo>
                    <a:cubicBezTo>
                      <a:pt x="46" y="124"/>
                      <a:pt x="53" y="114"/>
                      <a:pt x="68" y="109"/>
                    </a:cubicBezTo>
                    <a:cubicBezTo>
                      <a:pt x="80" y="105"/>
                      <a:pt x="96" y="108"/>
                      <a:pt x="106" y="107"/>
                    </a:cubicBezTo>
                    <a:cubicBezTo>
                      <a:pt x="119" y="107"/>
                      <a:pt x="143" y="102"/>
                      <a:pt x="153" y="109"/>
                    </a:cubicBezTo>
                    <a:cubicBezTo>
                      <a:pt x="161" y="114"/>
                      <a:pt x="161" y="137"/>
                      <a:pt x="168" y="148"/>
                    </a:cubicBezTo>
                    <a:cubicBezTo>
                      <a:pt x="173" y="156"/>
                      <a:pt x="178" y="166"/>
                      <a:pt x="183" y="178"/>
                    </a:cubicBezTo>
                    <a:cubicBezTo>
                      <a:pt x="191" y="194"/>
                      <a:pt x="192" y="194"/>
                      <a:pt x="199" y="193"/>
                    </a:cubicBezTo>
                    <a:cubicBezTo>
                      <a:pt x="207" y="191"/>
                      <a:pt x="206" y="186"/>
                      <a:pt x="210" y="171"/>
                    </a:cubicBezTo>
                    <a:cubicBezTo>
                      <a:pt x="212" y="161"/>
                      <a:pt x="227" y="152"/>
                      <a:pt x="228" y="139"/>
                    </a:cubicBezTo>
                    <a:cubicBezTo>
                      <a:pt x="228" y="129"/>
                      <a:pt x="223" y="117"/>
                      <a:pt x="222" y="105"/>
                    </a:cubicBezTo>
                    <a:cubicBezTo>
                      <a:pt x="221" y="95"/>
                      <a:pt x="225" y="82"/>
                      <a:pt x="222" y="72"/>
                    </a:cubicBezTo>
                    <a:close/>
                  </a:path>
                </a:pathLst>
              </a:custGeom>
              <a:solidFill>
                <a:srgbClr val="ACA3CE"/>
              </a:solidFill>
              <a:ln w="9525">
                <a:noFill/>
                <a:round/>
                <a:headEnd/>
                <a:tailEnd/>
              </a:ln>
            </p:spPr>
            <p:txBody>
              <a:bodyPr/>
              <a:lstStyle/>
              <a:p>
                <a:endParaRPr lang="en-US"/>
              </a:p>
            </p:txBody>
          </p:sp>
          <p:sp>
            <p:nvSpPr>
              <p:cNvPr id="29491" name="Freeform 1662"/>
              <p:cNvSpPr>
                <a:spLocks/>
              </p:cNvSpPr>
              <p:nvPr/>
            </p:nvSpPr>
            <p:spPr bwMode="auto">
              <a:xfrm>
                <a:off x="1759" y="2856"/>
                <a:ext cx="473" cy="401"/>
              </a:xfrm>
              <a:custGeom>
                <a:avLst/>
                <a:gdLst>
                  <a:gd name="T0" fmla="*/ 1411488 w 228"/>
                  <a:gd name="T1" fmla="*/ 461850 h 193"/>
                  <a:gd name="T2" fmla="*/ 1176476 w 228"/>
                  <a:gd name="T3" fmla="*/ 349296 h 193"/>
                  <a:gd name="T4" fmla="*/ 1017269 w 228"/>
                  <a:gd name="T5" fmla="*/ 205649 h 193"/>
                  <a:gd name="T6" fmla="*/ 897536 w 228"/>
                  <a:gd name="T7" fmla="*/ 31625 h 193"/>
                  <a:gd name="T8" fmla="*/ 716128 w 228"/>
                  <a:gd name="T9" fmla="*/ 12242 h 193"/>
                  <a:gd name="T10" fmla="*/ 527397 w 228"/>
                  <a:gd name="T11" fmla="*/ 52847 h 193"/>
                  <a:gd name="T12" fmla="*/ 361675 w 228"/>
                  <a:gd name="T13" fmla="*/ 121150 h 193"/>
                  <a:gd name="T14" fmla="*/ 217140 w 228"/>
                  <a:gd name="T15" fmla="*/ 246181 h 193"/>
                  <a:gd name="T16" fmla="*/ 37081 w 228"/>
                  <a:gd name="T17" fmla="*/ 335465 h 193"/>
                  <a:gd name="T18" fmla="*/ 88150 w 228"/>
                  <a:gd name="T19" fmla="*/ 583000 h 193"/>
                  <a:gd name="T20" fmla="*/ 230550 w 228"/>
                  <a:gd name="T21" fmla="*/ 763365 h 193"/>
                  <a:gd name="T22" fmla="*/ 432639 w 228"/>
                  <a:gd name="T23" fmla="*/ 691143 h 193"/>
                  <a:gd name="T24" fmla="*/ 680379 w 228"/>
                  <a:gd name="T25" fmla="*/ 685502 h 193"/>
                  <a:gd name="T26" fmla="*/ 971610 w 228"/>
                  <a:gd name="T27" fmla="*/ 691143 h 193"/>
                  <a:gd name="T28" fmla="*/ 1069017 w 228"/>
                  <a:gd name="T29" fmla="*/ 950258 h 193"/>
                  <a:gd name="T30" fmla="*/ 1169547 w 228"/>
                  <a:gd name="T31" fmla="*/ 1139486 h 193"/>
                  <a:gd name="T32" fmla="*/ 1265698 w 228"/>
                  <a:gd name="T33" fmla="*/ 1236751 h 193"/>
                  <a:gd name="T34" fmla="*/ 1335937 w 228"/>
                  <a:gd name="T35" fmla="*/ 1093313 h 193"/>
                  <a:gd name="T36" fmla="*/ 1442723 w 228"/>
                  <a:gd name="T37" fmla="*/ 893231 h 193"/>
                  <a:gd name="T38" fmla="*/ 1402945 w 228"/>
                  <a:gd name="T39" fmla="*/ 673466 h 193"/>
                  <a:gd name="T40" fmla="*/ 1411488 w 228"/>
                  <a:gd name="T41" fmla="*/ 461850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193"/>
                  <a:gd name="T65" fmla="*/ 228 w 228"/>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193">
                    <a:moveTo>
                      <a:pt x="222" y="71"/>
                    </a:moveTo>
                    <a:cubicBezTo>
                      <a:pt x="217" y="54"/>
                      <a:pt x="197" y="70"/>
                      <a:pt x="185" y="54"/>
                    </a:cubicBezTo>
                    <a:cubicBezTo>
                      <a:pt x="179" y="46"/>
                      <a:pt x="168" y="40"/>
                      <a:pt x="160" y="32"/>
                    </a:cubicBezTo>
                    <a:cubicBezTo>
                      <a:pt x="151" y="24"/>
                      <a:pt x="151" y="10"/>
                      <a:pt x="141" y="5"/>
                    </a:cubicBezTo>
                    <a:cubicBezTo>
                      <a:pt x="131" y="1"/>
                      <a:pt x="124" y="0"/>
                      <a:pt x="113" y="2"/>
                    </a:cubicBezTo>
                    <a:cubicBezTo>
                      <a:pt x="103" y="3"/>
                      <a:pt x="93" y="5"/>
                      <a:pt x="83" y="8"/>
                    </a:cubicBezTo>
                    <a:cubicBezTo>
                      <a:pt x="72" y="11"/>
                      <a:pt x="66" y="14"/>
                      <a:pt x="57" y="19"/>
                    </a:cubicBezTo>
                    <a:cubicBezTo>
                      <a:pt x="47" y="24"/>
                      <a:pt x="41" y="32"/>
                      <a:pt x="34" y="38"/>
                    </a:cubicBezTo>
                    <a:cubicBezTo>
                      <a:pt x="24" y="45"/>
                      <a:pt x="10" y="45"/>
                      <a:pt x="6" y="52"/>
                    </a:cubicBezTo>
                    <a:cubicBezTo>
                      <a:pt x="0" y="60"/>
                      <a:pt x="8" y="75"/>
                      <a:pt x="14" y="90"/>
                    </a:cubicBezTo>
                    <a:cubicBezTo>
                      <a:pt x="19" y="101"/>
                      <a:pt x="24" y="112"/>
                      <a:pt x="36" y="118"/>
                    </a:cubicBezTo>
                    <a:cubicBezTo>
                      <a:pt x="46" y="123"/>
                      <a:pt x="54" y="112"/>
                      <a:pt x="68" y="107"/>
                    </a:cubicBezTo>
                    <a:cubicBezTo>
                      <a:pt x="81" y="103"/>
                      <a:pt x="97" y="106"/>
                      <a:pt x="107" y="106"/>
                    </a:cubicBezTo>
                    <a:cubicBezTo>
                      <a:pt x="119" y="105"/>
                      <a:pt x="144" y="101"/>
                      <a:pt x="153" y="107"/>
                    </a:cubicBezTo>
                    <a:cubicBezTo>
                      <a:pt x="162" y="113"/>
                      <a:pt x="161" y="136"/>
                      <a:pt x="168" y="147"/>
                    </a:cubicBezTo>
                    <a:cubicBezTo>
                      <a:pt x="174" y="155"/>
                      <a:pt x="178" y="165"/>
                      <a:pt x="184" y="176"/>
                    </a:cubicBezTo>
                    <a:cubicBezTo>
                      <a:pt x="191" y="192"/>
                      <a:pt x="192" y="193"/>
                      <a:pt x="199" y="191"/>
                    </a:cubicBezTo>
                    <a:cubicBezTo>
                      <a:pt x="206" y="190"/>
                      <a:pt x="206" y="185"/>
                      <a:pt x="210" y="169"/>
                    </a:cubicBezTo>
                    <a:cubicBezTo>
                      <a:pt x="212" y="160"/>
                      <a:pt x="227" y="151"/>
                      <a:pt x="227" y="138"/>
                    </a:cubicBezTo>
                    <a:cubicBezTo>
                      <a:pt x="228" y="128"/>
                      <a:pt x="222" y="116"/>
                      <a:pt x="221" y="104"/>
                    </a:cubicBezTo>
                    <a:cubicBezTo>
                      <a:pt x="220" y="94"/>
                      <a:pt x="225" y="81"/>
                      <a:pt x="222" y="71"/>
                    </a:cubicBezTo>
                    <a:close/>
                  </a:path>
                </a:pathLst>
              </a:custGeom>
              <a:solidFill>
                <a:srgbClr val="ABA2CE"/>
              </a:solidFill>
              <a:ln w="9525">
                <a:noFill/>
                <a:round/>
                <a:headEnd/>
                <a:tailEnd/>
              </a:ln>
            </p:spPr>
            <p:txBody>
              <a:bodyPr/>
              <a:lstStyle/>
              <a:p>
                <a:endParaRPr lang="en-US"/>
              </a:p>
            </p:txBody>
          </p:sp>
          <p:sp>
            <p:nvSpPr>
              <p:cNvPr id="29492" name="Freeform 1663"/>
              <p:cNvSpPr>
                <a:spLocks/>
              </p:cNvSpPr>
              <p:nvPr/>
            </p:nvSpPr>
            <p:spPr bwMode="auto">
              <a:xfrm>
                <a:off x="1761" y="2858"/>
                <a:ext cx="469" cy="397"/>
              </a:xfrm>
              <a:custGeom>
                <a:avLst/>
                <a:gdLst>
                  <a:gd name="T0" fmla="*/ 1412043 w 226"/>
                  <a:gd name="T1" fmla="*/ 453170 h 191"/>
                  <a:gd name="T2" fmla="*/ 1174988 w 226"/>
                  <a:gd name="T3" fmla="*/ 350433 h 191"/>
                  <a:gd name="T4" fmla="*/ 1015078 w 226"/>
                  <a:gd name="T5" fmla="*/ 199990 h 191"/>
                  <a:gd name="T6" fmla="*/ 894375 w 226"/>
                  <a:gd name="T7" fmla="*/ 31689 h 191"/>
                  <a:gd name="T8" fmla="*/ 712363 w 226"/>
                  <a:gd name="T9" fmla="*/ 5901 h 191"/>
                  <a:gd name="T10" fmla="*/ 523086 w 226"/>
                  <a:gd name="T11" fmla="*/ 46291 h 191"/>
                  <a:gd name="T12" fmla="*/ 357017 w 226"/>
                  <a:gd name="T13" fmla="*/ 115966 h 191"/>
                  <a:gd name="T14" fmla="*/ 209182 w 226"/>
                  <a:gd name="T15" fmla="*/ 241039 h 191"/>
                  <a:gd name="T16" fmla="*/ 31286 w 226"/>
                  <a:gd name="T17" fmla="*/ 331009 h 191"/>
                  <a:gd name="T18" fmla="*/ 88985 w 226"/>
                  <a:gd name="T19" fmla="*/ 572048 h 191"/>
                  <a:gd name="T20" fmla="*/ 231236 w 226"/>
                  <a:gd name="T21" fmla="*/ 760093 h 191"/>
                  <a:gd name="T22" fmla="*/ 426821 w 226"/>
                  <a:gd name="T23" fmla="*/ 688014 h 191"/>
                  <a:gd name="T24" fmla="*/ 676572 w 226"/>
                  <a:gd name="T25" fmla="*/ 675432 h 191"/>
                  <a:gd name="T26" fmla="*/ 977925 w 226"/>
                  <a:gd name="T27" fmla="*/ 688014 h 191"/>
                  <a:gd name="T28" fmla="*/ 1066269 w 226"/>
                  <a:gd name="T29" fmla="*/ 941929 h 191"/>
                  <a:gd name="T30" fmla="*/ 1168491 w 226"/>
                  <a:gd name="T31" fmla="*/ 1131824 h 191"/>
                  <a:gd name="T32" fmla="*/ 1263320 w 226"/>
                  <a:gd name="T33" fmla="*/ 1235308 h 191"/>
                  <a:gd name="T34" fmla="*/ 1326971 w 226"/>
                  <a:gd name="T35" fmla="*/ 1091141 h 191"/>
                  <a:gd name="T36" fmla="*/ 1441177 w 226"/>
                  <a:gd name="T37" fmla="*/ 890824 h 191"/>
                  <a:gd name="T38" fmla="*/ 1404037 w 226"/>
                  <a:gd name="T39" fmla="*/ 669928 h 191"/>
                  <a:gd name="T40" fmla="*/ 1412043 w 226"/>
                  <a:gd name="T41" fmla="*/ 453170 h 1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6"/>
                  <a:gd name="T64" fmla="*/ 0 h 191"/>
                  <a:gd name="T65" fmla="*/ 226 w 226"/>
                  <a:gd name="T66" fmla="*/ 191 h 19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6" h="191">
                    <a:moveTo>
                      <a:pt x="221" y="70"/>
                    </a:moveTo>
                    <a:cubicBezTo>
                      <a:pt x="216" y="53"/>
                      <a:pt x="196" y="69"/>
                      <a:pt x="184" y="54"/>
                    </a:cubicBezTo>
                    <a:cubicBezTo>
                      <a:pt x="177" y="46"/>
                      <a:pt x="167" y="39"/>
                      <a:pt x="159" y="31"/>
                    </a:cubicBezTo>
                    <a:cubicBezTo>
                      <a:pt x="150" y="23"/>
                      <a:pt x="150" y="10"/>
                      <a:pt x="140" y="5"/>
                    </a:cubicBezTo>
                    <a:cubicBezTo>
                      <a:pt x="130" y="0"/>
                      <a:pt x="123" y="0"/>
                      <a:pt x="112" y="1"/>
                    </a:cubicBezTo>
                    <a:cubicBezTo>
                      <a:pt x="102" y="3"/>
                      <a:pt x="92" y="4"/>
                      <a:pt x="82" y="7"/>
                    </a:cubicBezTo>
                    <a:cubicBezTo>
                      <a:pt x="71" y="11"/>
                      <a:pt x="66" y="13"/>
                      <a:pt x="56" y="18"/>
                    </a:cubicBezTo>
                    <a:cubicBezTo>
                      <a:pt x="47" y="23"/>
                      <a:pt x="41" y="31"/>
                      <a:pt x="33" y="37"/>
                    </a:cubicBezTo>
                    <a:cubicBezTo>
                      <a:pt x="24" y="44"/>
                      <a:pt x="9" y="44"/>
                      <a:pt x="5" y="51"/>
                    </a:cubicBezTo>
                    <a:cubicBezTo>
                      <a:pt x="0" y="59"/>
                      <a:pt x="8" y="74"/>
                      <a:pt x="14" y="88"/>
                    </a:cubicBezTo>
                    <a:cubicBezTo>
                      <a:pt x="19" y="100"/>
                      <a:pt x="24" y="111"/>
                      <a:pt x="36" y="117"/>
                    </a:cubicBezTo>
                    <a:cubicBezTo>
                      <a:pt x="46" y="121"/>
                      <a:pt x="53" y="111"/>
                      <a:pt x="67" y="106"/>
                    </a:cubicBezTo>
                    <a:cubicBezTo>
                      <a:pt x="80" y="101"/>
                      <a:pt x="96" y="104"/>
                      <a:pt x="106" y="104"/>
                    </a:cubicBezTo>
                    <a:cubicBezTo>
                      <a:pt x="118" y="104"/>
                      <a:pt x="143" y="99"/>
                      <a:pt x="153" y="106"/>
                    </a:cubicBezTo>
                    <a:cubicBezTo>
                      <a:pt x="161" y="111"/>
                      <a:pt x="160" y="134"/>
                      <a:pt x="167" y="145"/>
                    </a:cubicBezTo>
                    <a:cubicBezTo>
                      <a:pt x="173" y="154"/>
                      <a:pt x="177" y="163"/>
                      <a:pt x="183" y="174"/>
                    </a:cubicBezTo>
                    <a:cubicBezTo>
                      <a:pt x="190" y="191"/>
                      <a:pt x="191" y="191"/>
                      <a:pt x="198" y="190"/>
                    </a:cubicBezTo>
                    <a:cubicBezTo>
                      <a:pt x="205" y="188"/>
                      <a:pt x="204" y="183"/>
                      <a:pt x="208" y="168"/>
                    </a:cubicBezTo>
                    <a:cubicBezTo>
                      <a:pt x="211" y="158"/>
                      <a:pt x="225" y="149"/>
                      <a:pt x="226" y="137"/>
                    </a:cubicBezTo>
                    <a:cubicBezTo>
                      <a:pt x="226" y="126"/>
                      <a:pt x="221" y="115"/>
                      <a:pt x="220" y="103"/>
                    </a:cubicBezTo>
                    <a:cubicBezTo>
                      <a:pt x="219" y="93"/>
                      <a:pt x="224" y="80"/>
                      <a:pt x="221" y="70"/>
                    </a:cubicBezTo>
                    <a:close/>
                  </a:path>
                </a:pathLst>
              </a:custGeom>
              <a:solidFill>
                <a:srgbClr val="AAA2CE"/>
              </a:solidFill>
              <a:ln w="9525">
                <a:noFill/>
                <a:round/>
                <a:headEnd/>
                <a:tailEnd/>
              </a:ln>
            </p:spPr>
            <p:txBody>
              <a:bodyPr/>
              <a:lstStyle/>
              <a:p>
                <a:endParaRPr lang="en-US"/>
              </a:p>
            </p:txBody>
          </p:sp>
          <p:sp>
            <p:nvSpPr>
              <p:cNvPr id="29493" name="Freeform 1664"/>
              <p:cNvSpPr>
                <a:spLocks/>
              </p:cNvSpPr>
              <p:nvPr/>
            </p:nvSpPr>
            <p:spPr bwMode="auto">
              <a:xfrm>
                <a:off x="1763" y="2858"/>
                <a:ext cx="467" cy="395"/>
              </a:xfrm>
              <a:custGeom>
                <a:avLst/>
                <a:gdLst>
                  <a:gd name="T0" fmla="*/ 1400348 w 225"/>
                  <a:gd name="T1" fmla="*/ 458553 h 190"/>
                  <a:gd name="T2" fmla="*/ 1164343 w 225"/>
                  <a:gd name="T3" fmla="*/ 350935 h 190"/>
                  <a:gd name="T4" fmla="*/ 1004222 w 225"/>
                  <a:gd name="T5" fmla="*/ 209662 h 190"/>
                  <a:gd name="T6" fmla="*/ 889907 w 225"/>
                  <a:gd name="T7" fmla="*/ 37791 h 190"/>
                  <a:gd name="T8" fmla="*/ 715064 w 225"/>
                  <a:gd name="T9" fmla="*/ 12274 h 190"/>
                  <a:gd name="T10" fmla="*/ 523901 w 225"/>
                  <a:gd name="T11" fmla="*/ 53048 h 190"/>
                  <a:gd name="T12" fmla="*/ 357446 w 225"/>
                  <a:gd name="T13" fmla="*/ 116188 h 190"/>
                  <a:gd name="T14" fmla="*/ 209386 w 225"/>
                  <a:gd name="T15" fmla="*/ 241549 h 190"/>
                  <a:gd name="T16" fmla="*/ 31366 w 225"/>
                  <a:gd name="T17" fmla="*/ 331494 h 190"/>
                  <a:gd name="T18" fmla="*/ 82974 w 225"/>
                  <a:gd name="T19" fmla="*/ 573043 h 190"/>
                  <a:gd name="T20" fmla="*/ 231456 w 225"/>
                  <a:gd name="T21" fmla="*/ 755839 h 190"/>
                  <a:gd name="T22" fmla="*/ 421166 w 225"/>
                  <a:gd name="T23" fmla="*/ 683256 h 190"/>
                  <a:gd name="T24" fmla="*/ 670529 w 225"/>
                  <a:gd name="T25" fmla="*/ 671055 h 190"/>
                  <a:gd name="T26" fmla="*/ 970245 w 225"/>
                  <a:gd name="T27" fmla="*/ 683256 h 190"/>
                  <a:gd name="T28" fmla="*/ 1067936 w 225"/>
                  <a:gd name="T29" fmla="*/ 943946 h 190"/>
                  <a:gd name="T30" fmla="*/ 1164343 w 225"/>
                  <a:gd name="T31" fmla="*/ 1135438 h 190"/>
                  <a:gd name="T32" fmla="*/ 1259397 w 225"/>
                  <a:gd name="T33" fmla="*/ 1232498 h 190"/>
                  <a:gd name="T34" fmla="*/ 1323117 w 225"/>
                  <a:gd name="T35" fmla="*/ 1087244 h 190"/>
                  <a:gd name="T36" fmla="*/ 1437565 w 225"/>
                  <a:gd name="T37" fmla="*/ 886395 h 190"/>
                  <a:gd name="T38" fmla="*/ 1400348 w 225"/>
                  <a:gd name="T39" fmla="*/ 671055 h 190"/>
                  <a:gd name="T40" fmla="*/ 1400348 w 225"/>
                  <a:gd name="T41" fmla="*/ 458553 h 19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5"/>
                  <a:gd name="T64" fmla="*/ 0 h 190"/>
                  <a:gd name="T65" fmla="*/ 225 w 225"/>
                  <a:gd name="T66" fmla="*/ 190 h 19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5" h="190">
                    <a:moveTo>
                      <a:pt x="219" y="70"/>
                    </a:moveTo>
                    <a:cubicBezTo>
                      <a:pt x="214" y="53"/>
                      <a:pt x="194" y="69"/>
                      <a:pt x="182" y="54"/>
                    </a:cubicBezTo>
                    <a:cubicBezTo>
                      <a:pt x="176" y="46"/>
                      <a:pt x="166" y="39"/>
                      <a:pt x="157" y="32"/>
                    </a:cubicBezTo>
                    <a:cubicBezTo>
                      <a:pt x="149" y="24"/>
                      <a:pt x="148" y="10"/>
                      <a:pt x="139" y="6"/>
                    </a:cubicBezTo>
                    <a:cubicBezTo>
                      <a:pt x="129" y="1"/>
                      <a:pt x="122" y="0"/>
                      <a:pt x="112" y="2"/>
                    </a:cubicBezTo>
                    <a:cubicBezTo>
                      <a:pt x="101" y="4"/>
                      <a:pt x="91" y="5"/>
                      <a:pt x="82" y="8"/>
                    </a:cubicBezTo>
                    <a:cubicBezTo>
                      <a:pt x="71" y="11"/>
                      <a:pt x="65" y="13"/>
                      <a:pt x="56" y="18"/>
                    </a:cubicBezTo>
                    <a:cubicBezTo>
                      <a:pt x="46" y="23"/>
                      <a:pt x="40" y="31"/>
                      <a:pt x="33" y="37"/>
                    </a:cubicBezTo>
                    <a:cubicBezTo>
                      <a:pt x="24" y="44"/>
                      <a:pt x="9" y="44"/>
                      <a:pt x="5" y="51"/>
                    </a:cubicBezTo>
                    <a:cubicBezTo>
                      <a:pt x="0" y="59"/>
                      <a:pt x="7" y="74"/>
                      <a:pt x="13" y="88"/>
                    </a:cubicBezTo>
                    <a:cubicBezTo>
                      <a:pt x="19" y="100"/>
                      <a:pt x="24" y="111"/>
                      <a:pt x="36" y="116"/>
                    </a:cubicBezTo>
                    <a:cubicBezTo>
                      <a:pt x="45" y="121"/>
                      <a:pt x="52" y="110"/>
                      <a:pt x="66" y="105"/>
                    </a:cubicBezTo>
                    <a:cubicBezTo>
                      <a:pt x="79" y="101"/>
                      <a:pt x="95" y="104"/>
                      <a:pt x="105" y="103"/>
                    </a:cubicBezTo>
                    <a:cubicBezTo>
                      <a:pt x="117" y="103"/>
                      <a:pt x="143" y="99"/>
                      <a:pt x="152" y="105"/>
                    </a:cubicBezTo>
                    <a:cubicBezTo>
                      <a:pt x="160" y="111"/>
                      <a:pt x="159" y="134"/>
                      <a:pt x="167" y="145"/>
                    </a:cubicBezTo>
                    <a:cubicBezTo>
                      <a:pt x="172" y="153"/>
                      <a:pt x="176" y="163"/>
                      <a:pt x="182" y="174"/>
                    </a:cubicBezTo>
                    <a:cubicBezTo>
                      <a:pt x="189" y="190"/>
                      <a:pt x="190" y="190"/>
                      <a:pt x="197" y="189"/>
                    </a:cubicBezTo>
                    <a:cubicBezTo>
                      <a:pt x="204" y="188"/>
                      <a:pt x="203" y="183"/>
                      <a:pt x="207" y="167"/>
                    </a:cubicBezTo>
                    <a:cubicBezTo>
                      <a:pt x="209" y="158"/>
                      <a:pt x="224" y="149"/>
                      <a:pt x="225" y="136"/>
                    </a:cubicBezTo>
                    <a:cubicBezTo>
                      <a:pt x="225" y="126"/>
                      <a:pt x="220" y="115"/>
                      <a:pt x="219" y="103"/>
                    </a:cubicBezTo>
                    <a:cubicBezTo>
                      <a:pt x="218" y="93"/>
                      <a:pt x="222" y="80"/>
                      <a:pt x="219" y="70"/>
                    </a:cubicBezTo>
                    <a:close/>
                  </a:path>
                </a:pathLst>
              </a:custGeom>
              <a:solidFill>
                <a:srgbClr val="A9A1CD"/>
              </a:solidFill>
              <a:ln w="9525">
                <a:noFill/>
                <a:round/>
                <a:headEnd/>
                <a:tailEnd/>
              </a:ln>
            </p:spPr>
            <p:txBody>
              <a:bodyPr/>
              <a:lstStyle/>
              <a:p>
                <a:endParaRPr lang="en-US"/>
              </a:p>
            </p:txBody>
          </p:sp>
          <p:sp>
            <p:nvSpPr>
              <p:cNvPr id="29494" name="Freeform 1665"/>
              <p:cNvSpPr>
                <a:spLocks/>
              </p:cNvSpPr>
              <p:nvPr/>
            </p:nvSpPr>
            <p:spPr bwMode="auto">
              <a:xfrm>
                <a:off x="1765" y="2860"/>
                <a:ext cx="465" cy="393"/>
              </a:xfrm>
              <a:custGeom>
                <a:avLst/>
                <a:gdLst>
                  <a:gd name="T0" fmla="*/ 1396586 w 224"/>
                  <a:gd name="T1" fmla="*/ 449114 h 189"/>
                  <a:gd name="T2" fmla="*/ 1160348 w 224"/>
                  <a:gd name="T3" fmla="*/ 346060 h 189"/>
                  <a:gd name="T4" fmla="*/ 1000066 w 224"/>
                  <a:gd name="T5" fmla="*/ 201366 h 189"/>
                  <a:gd name="T6" fmla="*/ 877017 w 224"/>
                  <a:gd name="T7" fmla="*/ 31762 h 189"/>
                  <a:gd name="T8" fmla="*/ 708695 w 224"/>
                  <a:gd name="T9" fmla="*/ 12279 h 189"/>
                  <a:gd name="T10" fmla="*/ 518330 w 224"/>
                  <a:gd name="T11" fmla="*/ 53092 h 189"/>
                  <a:gd name="T12" fmla="*/ 358054 w 224"/>
                  <a:gd name="T13" fmla="*/ 110398 h 189"/>
                  <a:gd name="T14" fmla="*/ 212800 w 224"/>
                  <a:gd name="T15" fmla="*/ 235467 h 189"/>
                  <a:gd name="T16" fmla="*/ 31381 w 224"/>
                  <a:gd name="T17" fmla="*/ 326379 h 189"/>
                  <a:gd name="T18" fmla="*/ 83088 w 224"/>
                  <a:gd name="T19" fmla="*/ 568247 h 189"/>
                  <a:gd name="T20" fmla="*/ 226243 w 224"/>
                  <a:gd name="T21" fmla="*/ 750605 h 189"/>
                  <a:gd name="T22" fmla="*/ 422477 w 224"/>
                  <a:gd name="T23" fmla="*/ 672115 h 189"/>
                  <a:gd name="T24" fmla="*/ 665990 w 224"/>
                  <a:gd name="T25" fmla="*/ 666451 h 189"/>
                  <a:gd name="T26" fmla="*/ 965683 w 224"/>
                  <a:gd name="T27" fmla="*/ 678661 h 189"/>
                  <a:gd name="T28" fmla="*/ 1063858 w 224"/>
                  <a:gd name="T29" fmla="*/ 933872 h 189"/>
                  <a:gd name="T30" fmla="*/ 1160348 w 224"/>
                  <a:gd name="T31" fmla="*/ 1124294 h 189"/>
                  <a:gd name="T32" fmla="*/ 1250103 w 224"/>
                  <a:gd name="T33" fmla="*/ 1222253 h 189"/>
                  <a:gd name="T34" fmla="*/ 1319367 w 224"/>
                  <a:gd name="T35" fmla="*/ 1083482 h 189"/>
                  <a:gd name="T36" fmla="*/ 1427969 w 224"/>
                  <a:gd name="T37" fmla="*/ 882121 h 189"/>
                  <a:gd name="T38" fmla="*/ 1387946 w 224"/>
                  <a:gd name="T39" fmla="*/ 666451 h 189"/>
                  <a:gd name="T40" fmla="*/ 1396586 w 224"/>
                  <a:gd name="T41" fmla="*/ 449114 h 18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4"/>
                  <a:gd name="T64" fmla="*/ 0 h 189"/>
                  <a:gd name="T65" fmla="*/ 224 w 224"/>
                  <a:gd name="T66" fmla="*/ 189 h 18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4" h="189">
                    <a:moveTo>
                      <a:pt x="218" y="69"/>
                    </a:moveTo>
                    <a:cubicBezTo>
                      <a:pt x="213" y="52"/>
                      <a:pt x="193" y="69"/>
                      <a:pt x="181" y="53"/>
                    </a:cubicBezTo>
                    <a:cubicBezTo>
                      <a:pt x="175" y="45"/>
                      <a:pt x="164" y="39"/>
                      <a:pt x="156" y="31"/>
                    </a:cubicBezTo>
                    <a:cubicBezTo>
                      <a:pt x="148" y="23"/>
                      <a:pt x="147" y="10"/>
                      <a:pt x="137" y="5"/>
                    </a:cubicBezTo>
                    <a:cubicBezTo>
                      <a:pt x="128" y="1"/>
                      <a:pt x="121" y="0"/>
                      <a:pt x="111" y="2"/>
                    </a:cubicBezTo>
                    <a:cubicBezTo>
                      <a:pt x="100" y="3"/>
                      <a:pt x="90" y="4"/>
                      <a:pt x="81" y="8"/>
                    </a:cubicBezTo>
                    <a:cubicBezTo>
                      <a:pt x="70" y="11"/>
                      <a:pt x="65" y="13"/>
                      <a:pt x="56" y="17"/>
                    </a:cubicBezTo>
                    <a:cubicBezTo>
                      <a:pt x="46" y="23"/>
                      <a:pt x="40" y="30"/>
                      <a:pt x="33" y="36"/>
                    </a:cubicBezTo>
                    <a:cubicBezTo>
                      <a:pt x="23" y="43"/>
                      <a:pt x="9" y="43"/>
                      <a:pt x="5" y="50"/>
                    </a:cubicBezTo>
                    <a:cubicBezTo>
                      <a:pt x="0" y="58"/>
                      <a:pt x="7" y="73"/>
                      <a:pt x="13" y="87"/>
                    </a:cubicBezTo>
                    <a:cubicBezTo>
                      <a:pt x="18" y="99"/>
                      <a:pt x="23" y="110"/>
                      <a:pt x="35" y="115"/>
                    </a:cubicBezTo>
                    <a:cubicBezTo>
                      <a:pt x="45" y="120"/>
                      <a:pt x="52" y="108"/>
                      <a:pt x="66" y="103"/>
                    </a:cubicBezTo>
                    <a:cubicBezTo>
                      <a:pt x="78" y="99"/>
                      <a:pt x="95" y="102"/>
                      <a:pt x="104" y="102"/>
                    </a:cubicBezTo>
                    <a:cubicBezTo>
                      <a:pt x="117" y="101"/>
                      <a:pt x="142" y="97"/>
                      <a:pt x="151" y="104"/>
                    </a:cubicBezTo>
                    <a:cubicBezTo>
                      <a:pt x="160" y="109"/>
                      <a:pt x="159" y="133"/>
                      <a:pt x="166" y="143"/>
                    </a:cubicBezTo>
                    <a:cubicBezTo>
                      <a:pt x="171" y="152"/>
                      <a:pt x="176" y="161"/>
                      <a:pt x="181" y="172"/>
                    </a:cubicBezTo>
                    <a:cubicBezTo>
                      <a:pt x="189" y="188"/>
                      <a:pt x="189" y="189"/>
                      <a:pt x="195" y="187"/>
                    </a:cubicBezTo>
                    <a:cubicBezTo>
                      <a:pt x="203" y="186"/>
                      <a:pt x="202" y="181"/>
                      <a:pt x="206" y="166"/>
                    </a:cubicBezTo>
                    <a:cubicBezTo>
                      <a:pt x="208" y="157"/>
                      <a:pt x="223" y="148"/>
                      <a:pt x="223" y="135"/>
                    </a:cubicBezTo>
                    <a:cubicBezTo>
                      <a:pt x="224" y="125"/>
                      <a:pt x="218" y="114"/>
                      <a:pt x="217" y="102"/>
                    </a:cubicBezTo>
                    <a:cubicBezTo>
                      <a:pt x="216" y="92"/>
                      <a:pt x="221" y="79"/>
                      <a:pt x="218" y="69"/>
                    </a:cubicBezTo>
                    <a:close/>
                  </a:path>
                </a:pathLst>
              </a:custGeom>
              <a:solidFill>
                <a:srgbClr val="A8A1CD"/>
              </a:solidFill>
              <a:ln w="9525">
                <a:noFill/>
                <a:round/>
                <a:headEnd/>
                <a:tailEnd/>
              </a:ln>
            </p:spPr>
            <p:txBody>
              <a:bodyPr/>
              <a:lstStyle/>
              <a:p>
                <a:endParaRPr lang="en-US"/>
              </a:p>
            </p:txBody>
          </p:sp>
          <p:sp>
            <p:nvSpPr>
              <p:cNvPr id="29495" name="Freeform 1666"/>
              <p:cNvSpPr>
                <a:spLocks/>
              </p:cNvSpPr>
              <p:nvPr/>
            </p:nvSpPr>
            <p:spPr bwMode="auto">
              <a:xfrm>
                <a:off x="1767" y="2862"/>
                <a:ext cx="461" cy="389"/>
              </a:xfrm>
              <a:custGeom>
                <a:avLst/>
                <a:gdLst>
                  <a:gd name="T0" fmla="*/ 1397196 w 222"/>
                  <a:gd name="T1" fmla="*/ 445026 h 187"/>
                  <a:gd name="T2" fmla="*/ 1159068 w 222"/>
                  <a:gd name="T3" fmla="*/ 347080 h 187"/>
                  <a:gd name="T4" fmla="*/ 997241 w 222"/>
                  <a:gd name="T5" fmla="*/ 201933 h 187"/>
                  <a:gd name="T6" fmla="*/ 873865 w 222"/>
                  <a:gd name="T7" fmla="*/ 32173 h 187"/>
                  <a:gd name="T8" fmla="*/ 704967 w 222"/>
                  <a:gd name="T9" fmla="*/ 5916 h 187"/>
                  <a:gd name="T10" fmla="*/ 514144 w 222"/>
                  <a:gd name="T11" fmla="*/ 46665 h 187"/>
                  <a:gd name="T12" fmla="*/ 353284 w 222"/>
                  <a:gd name="T13" fmla="*/ 110784 h 187"/>
                  <a:gd name="T14" fmla="*/ 204005 w 222"/>
                  <a:gd name="T15" fmla="*/ 230454 h 187"/>
                  <a:gd name="T16" fmla="*/ 31423 w 222"/>
                  <a:gd name="T17" fmla="*/ 321595 h 187"/>
                  <a:gd name="T18" fmla="*/ 83217 w 222"/>
                  <a:gd name="T19" fmla="*/ 564551 h 187"/>
                  <a:gd name="T20" fmla="*/ 226781 w 222"/>
                  <a:gd name="T21" fmla="*/ 748249 h 187"/>
                  <a:gd name="T22" fmla="*/ 416952 w 222"/>
                  <a:gd name="T23" fmla="*/ 668986 h 187"/>
                  <a:gd name="T24" fmla="*/ 669059 w 222"/>
                  <a:gd name="T25" fmla="*/ 657061 h 187"/>
                  <a:gd name="T26" fmla="*/ 972214 w 222"/>
                  <a:gd name="T27" fmla="*/ 668986 h 187"/>
                  <a:gd name="T28" fmla="*/ 1061803 w 222"/>
                  <a:gd name="T29" fmla="*/ 931289 h 187"/>
                  <a:gd name="T30" fmla="*/ 1159068 w 222"/>
                  <a:gd name="T31" fmla="*/ 1124139 h 187"/>
                  <a:gd name="T32" fmla="*/ 1247844 w 222"/>
                  <a:gd name="T33" fmla="*/ 1221520 h 187"/>
                  <a:gd name="T34" fmla="*/ 1319731 w 222"/>
                  <a:gd name="T35" fmla="*/ 1075755 h 187"/>
                  <a:gd name="T36" fmla="*/ 1426612 w 222"/>
                  <a:gd name="T37" fmla="*/ 873823 h 187"/>
                  <a:gd name="T38" fmla="*/ 1389352 w 222"/>
                  <a:gd name="T39" fmla="*/ 663145 h 187"/>
                  <a:gd name="T40" fmla="*/ 1397196 w 222"/>
                  <a:gd name="T41" fmla="*/ 445026 h 18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2"/>
                  <a:gd name="T64" fmla="*/ 0 h 187"/>
                  <a:gd name="T65" fmla="*/ 222 w 222"/>
                  <a:gd name="T66" fmla="*/ 187 h 18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2" h="187">
                    <a:moveTo>
                      <a:pt x="217" y="68"/>
                    </a:moveTo>
                    <a:cubicBezTo>
                      <a:pt x="212" y="51"/>
                      <a:pt x="191" y="68"/>
                      <a:pt x="180" y="53"/>
                    </a:cubicBezTo>
                    <a:cubicBezTo>
                      <a:pt x="173" y="45"/>
                      <a:pt x="163" y="38"/>
                      <a:pt x="155" y="31"/>
                    </a:cubicBezTo>
                    <a:cubicBezTo>
                      <a:pt x="146" y="23"/>
                      <a:pt x="146" y="9"/>
                      <a:pt x="136" y="5"/>
                    </a:cubicBezTo>
                    <a:cubicBezTo>
                      <a:pt x="126" y="0"/>
                      <a:pt x="121" y="0"/>
                      <a:pt x="110" y="1"/>
                    </a:cubicBezTo>
                    <a:cubicBezTo>
                      <a:pt x="99" y="3"/>
                      <a:pt x="90" y="4"/>
                      <a:pt x="80" y="7"/>
                    </a:cubicBezTo>
                    <a:cubicBezTo>
                      <a:pt x="70" y="11"/>
                      <a:pt x="64" y="12"/>
                      <a:pt x="55" y="17"/>
                    </a:cubicBezTo>
                    <a:cubicBezTo>
                      <a:pt x="45" y="22"/>
                      <a:pt x="39" y="30"/>
                      <a:pt x="32" y="35"/>
                    </a:cubicBezTo>
                    <a:cubicBezTo>
                      <a:pt x="23" y="43"/>
                      <a:pt x="9" y="42"/>
                      <a:pt x="5" y="49"/>
                    </a:cubicBezTo>
                    <a:cubicBezTo>
                      <a:pt x="0" y="57"/>
                      <a:pt x="7" y="72"/>
                      <a:pt x="13" y="86"/>
                    </a:cubicBezTo>
                    <a:cubicBezTo>
                      <a:pt x="18" y="98"/>
                      <a:pt x="23" y="108"/>
                      <a:pt x="35" y="114"/>
                    </a:cubicBezTo>
                    <a:cubicBezTo>
                      <a:pt x="45" y="118"/>
                      <a:pt x="51" y="106"/>
                      <a:pt x="65" y="102"/>
                    </a:cubicBezTo>
                    <a:cubicBezTo>
                      <a:pt x="77" y="97"/>
                      <a:pt x="94" y="100"/>
                      <a:pt x="104" y="100"/>
                    </a:cubicBezTo>
                    <a:cubicBezTo>
                      <a:pt x="116" y="100"/>
                      <a:pt x="142" y="96"/>
                      <a:pt x="151" y="102"/>
                    </a:cubicBezTo>
                    <a:cubicBezTo>
                      <a:pt x="159" y="108"/>
                      <a:pt x="158" y="131"/>
                      <a:pt x="165" y="142"/>
                    </a:cubicBezTo>
                    <a:cubicBezTo>
                      <a:pt x="170" y="150"/>
                      <a:pt x="175" y="160"/>
                      <a:pt x="180" y="171"/>
                    </a:cubicBezTo>
                    <a:cubicBezTo>
                      <a:pt x="188" y="187"/>
                      <a:pt x="187" y="187"/>
                      <a:pt x="194" y="186"/>
                    </a:cubicBezTo>
                    <a:cubicBezTo>
                      <a:pt x="201" y="184"/>
                      <a:pt x="201" y="180"/>
                      <a:pt x="205" y="164"/>
                    </a:cubicBezTo>
                    <a:cubicBezTo>
                      <a:pt x="207" y="155"/>
                      <a:pt x="221" y="146"/>
                      <a:pt x="222" y="133"/>
                    </a:cubicBezTo>
                    <a:cubicBezTo>
                      <a:pt x="222" y="123"/>
                      <a:pt x="217" y="112"/>
                      <a:pt x="216" y="101"/>
                    </a:cubicBezTo>
                    <a:cubicBezTo>
                      <a:pt x="215" y="91"/>
                      <a:pt x="220" y="78"/>
                      <a:pt x="217" y="68"/>
                    </a:cubicBezTo>
                    <a:close/>
                  </a:path>
                </a:pathLst>
              </a:custGeom>
              <a:solidFill>
                <a:srgbClr val="A7A1CD"/>
              </a:solidFill>
              <a:ln w="9525">
                <a:noFill/>
                <a:round/>
                <a:headEnd/>
                <a:tailEnd/>
              </a:ln>
            </p:spPr>
            <p:txBody>
              <a:bodyPr/>
              <a:lstStyle/>
              <a:p>
                <a:endParaRPr lang="en-US"/>
              </a:p>
            </p:txBody>
          </p:sp>
          <p:sp>
            <p:nvSpPr>
              <p:cNvPr id="29496" name="Freeform 1667"/>
              <p:cNvSpPr>
                <a:spLocks/>
              </p:cNvSpPr>
              <p:nvPr/>
            </p:nvSpPr>
            <p:spPr bwMode="auto">
              <a:xfrm>
                <a:off x="1769" y="2862"/>
                <a:ext cx="459" cy="387"/>
              </a:xfrm>
              <a:custGeom>
                <a:avLst/>
                <a:gdLst>
                  <a:gd name="T0" fmla="*/ 1385605 w 221"/>
                  <a:gd name="T1" fmla="*/ 445662 h 186"/>
                  <a:gd name="T2" fmla="*/ 1147045 w 221"/>
                  <a:gd name="T3" fmla="*/ 347734 h 186"/>
                  <a:gd name="T4" fmla="*/ 985737 w 221"/>
                  <a:gd name="T5" fmla="*/ 205420 h 186"/>
                  <a:gd name="T6" fmla="*/ 869329 w 221"/>
                  <a:gd name="T7" fmla="*/ 37984 h 186"/>
                  <a:gd name="T8" fmla="*/ 700453 w 221"/>
                  <a:gd name="T9" fmla="*/ 12311 h 186"/>
                  <a:gd name="T10" fmla="*/ 515611 w 221"/>
                  <a:gd name="T11" fmla="*/ 53296 h 186"/>
                  <a:gd name="T12" fmla="*/ 353870 w 221"/>
                  <a:gd name="T13" fmla="*/ 110890 h 186"/>
                  <a:gd name="T14" fmla="*/ 205090 w 221"/>
                  <a:gd name="T15" fmla="*/ 230723 h 186"/>
                  <a:gd name="T16" fmla="*/ 31536 w 221"/>
                  <a:gd name="T17" fmla="*/ 322400 h 186"/>
                  <a:gd name="T18" fmla="*/ 83542 w 221"/>
                  <a:gd name="T19" fmla="*/ 565486 h 186"/>
                  <a:gd name="T20" fmla="*/ 219192 w 221"/>
                  <a:gd name="T21" fmla="*/ 749810 h 186"/>
                  <a:gd name="T22" fmla="*/ 412078 w 221"/>
                  <a:gd name="T23" fmla="*/ 664215 h 186"/>
                  <a:gd name="T24" fmla="*/ 662977 w 221"/>
                  <a:gd name="T25" fmla="*/ 652632 h 186"/>
                  <a:gd name="T26" fmla="*/ 968077 w 221"/>
                  <a:gd name="T27" fmla="*/ 670800 h 186"/>
                  <a:gd name="T28" fmla="*/ 1057075 w 221"/>
                  <a:gd name="T29" fmla="*/ 933806 h 186"/>
                  <a:gd name="T30" fmla="*/ 1153887 w 221"/>
                  <a:gd name="T31" fmla="*/ 1120355 h 186"/>
                  <a:gd name="T32" fmla="*/ 1243930 w 221"/>
                  <a:gd name="T33" fmla="*/ 1218110 h 186"/>
                  <a:gd name="T34" fmla="*/ 1308163 w 221"/>
                  <a:gd name="T35" fmla="*/ 1079370 h 186"/>
                  <a:gd name="T36" fmla="*/ 1417444 w 221"/>
                  <a:gd name="T37" fmla="*/ 875563 h 186"/>
                  <a:gd name="T38" fmla="*/ 1385605 w 221"/>
                  <a:gd name="T39" fmla="*/ 658558 h 186"/>
                  <a:gd name="T40" fmla="*/ 1385605 w 221"/>
                  <a:gd name="T41" fmla="*/ 445662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1"/>
                  <a:gd name="T64" fmla="*/ 0 h 186"/>
                  <a:gd name="T65" fmla="*/ 221 w 221"/>
                  <a:gd name="T66" fmla="*/ 186 h 18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1" h="186">
                    <a:moveTo>
                      <a:pt x="215" y="68"/>
                    </a:moveTo>
                    <a:cubicBezTo>
                      <a:pt x="211" y="51"/>
                      <a:pt x="190" y="68"/>
                      <a:pt x="178" y="53"/>
                    </a:cubicBezTo>
                    <a:cubicBezTo>
                      <a:pt x="172" y="45"/>
                      <a:pt x="161" y="39"/>
                      <a:pt x="153" y="31"/>
                    </a:cubicBezTo>
                    <a:cubicBezTo>
                      <a:pt x="145" y="23"/>
                      <a:pt x="145" y="10"/>
                      <a:pt x="135" y="6"/>
                    </a:cubicBezTo>
                    <a:cubicBezTo>
                      <a:pt x="125" y="1"/>
                      <a:pt x="120" y="0"/>
                      <a:pt x="109" y="2"/>
                    </a:cubicBezTo>
                    <a:cubicBezTo>
                      <a:pt x="99" y="4"/>
                      <a:pt x="89" y="5"/>
                      <a:pt x="80" y="8"/>
                    </a:cubicBezTo>
                    <a:cubicBezTo>
                      <a:pt x="69" y="11"/>
                      <a:pt x="63" y="12"/>
                      <a:pt x="55" y="17"/>
                    </a:cubicBezTo>
                    <a:cubicBezTo>
                      <a:pt x="45" y="22"/>
                      <a:pt x="39" y="30"/>
                      <a:pt x="32" y="35"/>
                    </a:cubicBezTo>
                    <a:cubicBezTo>
                      <a:pt x="23" y="43"/>
                      <a:pt x="9" y="42"/>
                      <a:pt x="5" y="49"/>
                    </a:cubicBezTo>
                    <a:cubicBezTo>
                      <a:pt x="0" y="57"/>
                      <a:pt x="7" y="72"/>
                      <a:pt x="13" y="86"/>
                    </a:cubicBezTo>
                    <a:cubicBezTo>
                      <a:pt x="18" y="97"/>
                      <a:pt x="23" y="108"/>
                      <a:pt x="34" y="114"/>
                    </a:cubicBezTo>
                    <a:cubicBezTo>
                      <a:pt x="44" y="118"/>
                      <a:pt x="50" y="106"/>
                      <a:pt x="64" y="101"/>
                    </a:cubicBezTo>
                    <a:cubicBezTo>
                      <a:pt x="77" y="96"/>
                      <a:pt x="93" y="100"/>
                      <a:pt x="103" y="99"/>
                    </a:cubicBezTo>
                    <a:cubicBezTo>
                      <a:pt x="115" y="99"/>
                      <a:pt x="141" y="96"/>
                      <a:pt x="150" y="102"/>
                    </a:cubicBezTo>
                    <a:cubicBezTo>
                      <a:pt x="158" y="107"/>
                      <a:pt x="157" y="131"/>
                      <a:pt x="164" y="142"/>
                    </a:cubicBezTo>
                    <a:cubicBezTo>
                      <a:pt x="170" y="150"/>
                      <a:pt x="174" y="159"/>
                      <a:pt x="179" y="170"/>
                    </a:cubicBezTo>
                    <a:cubicBezTo>
                      <a:pt x="187" y="186"/>
                      <a:pt x="186" y="186"/>
                      <a:pt x="193" y="185"/>
                    </a:cubicBezTo>
                    <a:cubicBezTo>
                      <a:pt x="200" y="184"/>
                      <a:pt x="199" y="179"/>
                      <a:pt x="203" y="164"/>
                    </a:cubicBezTo>
                    <a:cubicBezTo>
                      <a:pt x="206" y="155"/>
                      <a:pt x="220" y="146"/>
                      <a:pt x="220" y="133"/>
                    </a:cubicBezTo>
                    <a:cubicBezTo>
                      <a:pt x="221" y="123"/>
                      <a:pt x="216" y="112"/>
                      <a:pt x="215" y="100"/>
                    </a:cubicBezTo>
                    <a:cubicBezTo>
                      <a:pt x="214" y="91"/>
                      <a:pt x="218" y="78"/>
                      <a:pt x="215" y="68"/>
                    </a:cubicBezTo>
                    <a:close/>
                  </a:path>
                </a:pathLst>
              </a:custGeom>
              <a:solidFill>
                <a:srgbClr val="A6A0CC"/>
              </a:solidFill>
              <a:ln w="9525">
                <a:noFill/>
                <a:round/>
                <a:headEnd/>
                <a:tailEnd/>
              </a:ln>
            </p:spPr>
            <p:txBody>
              <a:bodyPr/>
              <a:lstStyle/>
              <a:p>
                <a:endParaRPr lang="en-US"/>
              </a:p>
            </p:txBody>
          </p:sp>
          <p:sp>
            <p:nvSpPr>
              <p:cNvPr id="29497" name="Freeform 1668"/>
              <p:cNvSpPr>
                <a:spLocks/>
              </p:cNvSpPr>
              <p:nvPr/>
            </p:nvSpPr>
            <p:spPr bwMode="auto">
              <a:xfrm>
                <a:off x="1769" y="2864"/>
                <a:ext cx="457" cy="385"/>
              </a:xfrm>
              <a:custGeom>
                <a:avLst/>
                <a:gdLst>
                  <a:gd name="T0" fmla="*/ 1389991 w 220"/>
                  <a:gd name="T1" fmla="*/ 440032 h 185"/>
                  <a:gd name="T2" fmla="*/ 1149899 w 220"/>
                  <a:gd name="T3" fmla="*/ 342644 h 185"/>
                  <a:gd name="T4" fmla="*/ 988728 w 220"/>
                  <a:gd name="T5" fmla="*/ 196267 h 185"/>
                  <a:gd name="T6" fmla="*/ 870533 w 220"/>
                  <a:gd name="T7" fmla="*/ 32240 h 185"/>
                  <a:gd name="T8" fmla="*/ 701354 w 220"/>
                  <a:gd name="T9" fmla="*/ 12339 h 185"/>
                  <a:gd name="T10" fmla="*/ 516194 w 220"/>
                  <a:gd name="T11" fmla="*/ 47505 h 185"/>
                  <a:gd name="T12" fmla="*/ 354339 w 220"/>
                  <a:gd name="T13" fmla="*/ 105505 h 185"/>
                  <a:gd name="T14" fmla="*/ 213963 w 220"/>
                  <a:gd name="T15" fmla="*/ 231435 h 185"/>
                  <a:gd name="T16" fmla="*/ 31560 w 220"/>
                  <a:gd name="T17" fmla="*/ 316949 h 185"/>
                  <a:gd name="T18" fmla="*/ 83621 w 220"/>
                  <a:gd name="T19" fmla="*/ 560768 h 185"/>
                  <a:gd name="T20" fmla="*/ 227459 w 220"/>
                  <a:gd name="T21" fmla="*/ 738709 h 185"/>
                  <a:gd name="T22" fmla="*/ 419075 w 220"/>
                  <a:gd name="T23" fmla="*/ 653780 h 185"/>
                  <a:gd name="T24" fmla="*/ 665265 w 220"/>
                  <a:gd name="T25" fmla="*/ 647258 h 185"/>
                  <a:gd name="T26" fmla="*/ 975226 w 220"/>
                  <a:gd name="T27" fmla="*/ 659597 h 185"/>
                  <a:gd name="T28" fmla="*/ 1066520 w 220"/>
                  <a:gd name="T29" fmla="*/ 923205 h 185"/>
                  <a:gd name="T30" fmla="*/ 1156640 w 220"/>
                  <a:gd name="T31" fmla="*/ 1109304 h 185"/>
                  <a:gd name="T32" fmla="*/ 1246052 w 220"/>
                  <a:gd name="T33" fmla="*/ 1208022 h 185"/>
                  <a:gd name="T34" fmla="*/ 1312211 w 220"/>
                  <a:gd name="T35" fmla="*/ 1068061 h 185"/>
                  <a:gd name="T36" fmla="*/ 1419311 w 220"/>
                  <a:gd name="T37" fmla="*/ 871174 h 185"/>
                  <a:gd name="T38" fmla="*/ 1381937 w 220"/>
                  <a:gd name="T39" fmla="*/ 653780 h 185"/>
                  <a:gd name="T40" fmla="*/ 1389991 w 220"/>
                  <a:gd name="T41" fmla="*/ 440032 h 1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0"/>
                  <a:gd name="T64" fmla="*/ 0 h 185"/>
                  <a:gd name="T65" fmla="*/ 220 w 220"/>
                  <a:gd name="T66" fmla="*/ 185 h 1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0" h="185">
                    <a:moveTo>
                      <a:pt x="215" y="67"/>
                    </a:moveTo>
                    <a:cubicBezTo>
                      <a:pt x="210" y="50"/>
                      <a:pt x="189" y="67"/>
                      <a:pt x="178" y="52"/>
                    </a:cubicBezTo>
                    <a:cubicBezTo>
                      <a:pt x="172" y="44"/>
                      <a:pt x="161" y="38"/>
                      <a:pt x="153" y="30"/>
                    </a:cubicBezTo>
                    <a:cubicBezTo>
                      <a:pt x="145" y="23"/>
                      <a:pt x="145" y="10"/>
                      <a:pt x="135" y="5"/>
                    </a:cubicBezTo>
                    <a:cubicBezTo>
                      <a:pt x="125" y="1"/>
                      <a:pt x="120" y="0"/>
                      <a:pt x="109" y="2"/>
                    </a:cubicBezTo>
                    <a:cubicBezTo>
                      <a:pt x="99" y="3"/>
                      <a:pt x="89" y="4"/>
                      <a:pt x="80" y="7"/>
                    </a:cubicBezTo>
                    <a:cubicBezTo>
                      <a:pt x="69" y="11"/>
                      <a:pt x="64" y="12"/>
                      <a:pt x="55" y="16"/>
                    </a:cubicBezTo>
                    <a:cubicBezTo>
                      <a:pt x="45" y="21"/>
                      <a:pt x="40" y="29"/>
                      <a:pt x="33" y="35"/>
                    </a:cubicBezTo>
                    <a:cubicBezTo>
                      <a:pt x="23" y="42"/>
                      <a:pt x="9" y="42"/>
                      <a:pt x="5" y="48"/>
                    </a:cubicBezTo>
                    <a:cubicBezTo>
                      <a:pt x="0" y="56"/>
                      <a:pt x="7" y="71"/>
                      <a:pt x="13" y="85"/>
                    </a:cubicBezTo>
                    <a:cubicBezTo>
                      <a:pt x="18" y="96"/>
                      <a:pt x="23" y="107"/>
                      <a:pt x="35" y="112"/>
                    </a:cubicBezTo>
                    <a:cubicBezTo>
                      <a:pt x="45" y="117"/>
                      <a:pt x="51" y="104"/>
                      <a:pt x="65" y="99"/>
                    </a:cubicBezTo>
                    <a:cubicBezTo>
                      <a:pt x="77" y="95"/>
                      <a:pt x="94" y="98"/>
                      <a:pt x="103" y="98"/>
                    </a:cubicBezTo>
                    <a:cubicBezTo>
                      <a:pt x="115" y="98"/>
                      <a:pt x="142" y="94"/>
                      <a:pt x="151" y="100"/>
                    </a:cubicBezTo>
                    <a:cubicBezTo>
                      <a:pt x="159" y="106"/>
                      <a:pt x="157" y="129"/>
                      <a:pt x="165" y="140"/>
                    </a:cubicBezTo>
                    <a:cubicBezTo>
                      <a:pt x="170" y="148"/>
                      <a:pt x="174" y="157"/>
                      <a:pt x="179" y="168"/>
                    </a:cubicBezTo>
                    <a:cubicBezTo>
                      <a:pt x="187" y="184"/>
                      <a:pt x="186" y="185"/>
                      <a:pt x="193" y="183"/>
                    </a:cubicBezTo>
                    <a:cubicBezTo>
                      <a:pt x="200" y="182"/>
                      <a:pt x="199" y="177"/>
                      <a:pt x="203" y="162"/>
                    </a:cubicBezTo>
                    <a:cubicBezTo>
                      <a:pt x="205" y="153"/>
                      <a:pt x="220" y="144"/>
                      <a:pt x="220" y="132"/>
                    </a:cubicBezTo>
                    <a:cubicBezTo>
                      <a:pt x="220" y="122"/>
                      <a:pt x="215" y="111"/>
                      <a:pt x="214" y="99"/>
                    </a:cubicBezTo>
                    <a:cubicBezTo>
                      <a:pt x="213" y="90"/>
                      <a:pt x="218" y="77"/>
                      <a:pt x="215" y="67"/>
                    </a:cubicBezTo>
                    <a:close/>
                  </a:path>
                </a:pathLst>
              </a:custGeom>
              <a:solidFill>
                <a:srgbClr val="A5A0CC"/>
              </a:solidFill>
              <a:ln w="9525">
                <a:noFill/>
                <a:round/>
                <a:headEnd/>
                <a:tailEnd/>
              </a:ln>
            </p:spPr>
            <p:txBody>
              <a:bodyPr/>
              <a:lstStyle/>
              <a:p>
                <a:endParaRPr lang="en-US"/>
              </a:p>
            </p:txBody>
          </p:sp>
          <p:sp>
            <p:nvSpPr>
              <p:cNvPr id="29498" name="Freeform 1669"/>
              <p:cNvSpPr>
                <a:spLocks/>
              </p:cNvSpPr>
              <p:nvPr/>
            </p:nvSpPr>
            <p:spPr bwMode="auto">
              <a:xfrm>
                <a:off x="1771" y="2866"/>
                <a:ext cx="455" cy="380"/>
              </a:xfrm>
              <a:custGeom>
                <a:avLst/>
                <a:gdLst>
                  <a:gd name="T0" fmla="*/ 1386248 w 219"/>
                  <a:gd name="T1" fmla="*/ 423515 h 183"/>
                  <a:gd name="T2" fmla="*/ 1139081 w 219"/>
                  <a:gd name="T3" fmla="*/ 333914 h 183"/>
                  <a:gd name="T4" fmla="*/ 984506 w 219"/>
                  <a:gd name="T5" fmla="*/ 192654 h 183"/>
                  <a:gd name="T6" fmla="*/ 866206 w 219"/>
                  <a:gd name="T7" fmla="*/ 31415 h 183"/>
                  <a:gd name="T8" fmla="*/ 696834 w 219"/>
                  <a:gd name="T9" fmla="*/ 5872 h 183"/>
                  <a:gd name="T10" fmla="*/ 510637 w 219"/>
                  <a:gd name="T11" fmla="*/ 45943 h 183"/>
                  <a:gd name="T12" fmla="*/ 354746 w 219"/>
                  <a:gd name="T13" fmla="*/ 102687 h 183"/>
                  <a:gd name="T14" fmla="*/ 205479 w 219"/>
                  <a:gd name="T15" fmla="*/ 218789 h 183"/>
                  <a:gd name="T16" fmla="*/ 31624 w 219"/>
                  <a:gd name="T17" fmla="*/ 302792 h 183"/>
                  <a:gd name="T18" fmla="*/ 83737 w 219"/>
                  <a:gd name="T19" fmla="*/ 538163 h 183"/>
                  <a:gd name="T20" fmla="*/ 228078 w 219"/>
                  <a:gd name="T21" fmla="*/ 712843 h 183"/>
                  <a:gd name="T22" fmla="*/ 413084 w 219"/>
                  <a:gd name="T23" fmla="*/ 621612 h 183"/>
                  <a:gd name="T24" fmla="*/ 667227 w 219"/>
                  <a:gd name="T25" fmla="*/ 615936 h 183"/>
                  <a:gd name="T26" fmla="*/ 970675 w 219"/>
                  <a:gd name="T27" fmla="*/ 638043 h 183"/>
                  <a:gd name="T28" fmla="*/ 1060912 w 219"/>
                  <a:gd name="T29" fmla="*/ 894250 h 183"/>
                  <a:gd name="T30" fmla="*/ 1152582 w 219"/>
                  <a:gd name="T31" fmla="*/ 1074735 h 183"/>
                  <a:gd name="T32" fmla="*/ 1242202 w 219"/>
                  <a:gd name="T33" fmla="*/ 1170136 h 183"/>
                  <a:gd name="T34" fmla="*/ 1308559 w 219"/>
                  <a:gd name="T35" fmla="*/ 1034231 h 183"/>
                  <a:gd name="T36" fmla="*/ 1415860 w 219"/>
                  <a:gd name="T37" fmla="*/ 836147 h 183"/>
                  <a:gd name="T38" fmla="*/ 1378203 w 219"/>
                  <a:gd name="T39" fmla="*/ 628748 h 183"/>
                  <a:gd name="T40" fmla="*/ 1386248 w 219"/>
                  <a:gd name="T41" fmla="*/ 423515 h 1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9"/>
                  <a:gd name="T64" fmla="*/ 0 h 183"/>
                  <a:gd name="T65" fmla="*/ 219 w 219"/>
                  <a:gd name="T66" fmla="*/ 183 h 1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9" h="183">
                    <a:moveTo>
                      <a:pt x="214" y="66"/>
                    </a:moveTo>
                    <a:cubicBezTo>
                      <a:pt x="209" y="50"/>
                      <a:pt x="188" y="67"/>
                      <a:pt x="176" y="52"/>
                    </a:cubicBezTo>
                    <a:cubicBezTo>
                      <a:pt x="170" y="44"/>
                      <a:pt x="160" y="37"/>
                      <a:pt x="152" y="30"/>
                    </a:cubicBezTo>
                    <a:cubicBezTo>
                      <a:pt x="143" y="22"/>
                      <a:pt x="143" y="9"/>
                      <a:pt x="134" y="5"/>
                    </a:cubicBezTo>
                    <a:cubicBezTo>
                      <a:pt x="124" y="0"/>
                      <a:pt x="119" y="0"/>
                      <a:pt x="108" y="1"/>
                    </a:cubicBezTo>
                    <a:cubicBezTo>
                      <a:pt x="98" y="3"/>
                      <a:pt x="89" y="4"/>
                      <a:pt x="79" y="7"/>
                    </a:cubicBezTo>
                    <a:cubicBezTo>
                      <a:pt x="69" y="10"/>
                      <a:pt x="63" y="11"/>
                      <a:pt x="55" y="16"/>
                    </a:cubicBezTo>
                    <a:cubicBezTo>
                      <a:pt x="45" y="21"/>
                      <a:pt x="39" y="28"/>
                      <a:pt x="32" y="34"/>
                    </a:cubicBezTo>
                    <a:cubicBezTo>
                      <a:pt x="23" y="41"/>
                      <a:pt x="9" y="41"/>
                      <a:pt x="5" y="47"/>
                    </a:cubicBezTo>
                    <a:cubicBezTo>
                      <a:pt x="0" y="56"/>
                      <a:pt x="7" y="70"/>
                      <a:pt x="13" y="84"/>
                    </a:cubicBezTo>
                    <a:cubicBezTo>
                      <a:pt x="18" y="95"/>
                      <a:pt x="23" y="106"/>
                      <a:pt x="35" y="111"/>
                    </a:cubicBezTo>
                    <a:cubicBezTo>
                      <a:pt x="44" y="116"/>
                      <a:pt x="50" y="102"/>
                      <a:pt x="64" y="97"/>
                    </a:cubicBezTo>
                    <a:cubicBezTo>
                      <a:pt x="76" y="93"/>
                      <a:pt x="93" y="96"/>
                      <a:pt x="103" y="96"/>
                    </a:cubicBezTo>
                    <a:cubicBezTo>
                      <a:pt x="115" y="96"/>
                      <a:pt x="141" y="93"/>
                      <a:pt x="150" y="99"/>
                    </a:cubicBezTo>
                    <a:cubicBezTo>
                      <a:pt x="158" y="104"/>
                      <a:pt x="157" y="128"/>
                      <a:pt x="164" y="139"/>
                    </a:cubicBezTo>
                    <a:cubicBezTo>
                      <a:pt x="169" y="147"/>
                      <a:pt x="173" y="156"/>
                      <a:pt x="178" y="167"/>
                    </a:cubicBezTo>
                    <a:cubicBezTo>
                      <a:pt x="186" y="183"/>
                      <a:pt x="185" y="183"/>
                      <a:pt x="192" y="182"/>
                    </a:cubicBezTo>
                    <a:cubicBezTo>
                      <a:pt x="199" y="181"/>
                      <a:pt x="198" y="176"/>
                      <a:pt x="202" y="161"/>
                    </a:cubicBezTo>
                    <a:cubicBezTo>
                      <a:pt x="204" y="152"/>
                      <a:pt x="218" y="143"/>
                      <a:pt x="219" y="130"/>
                    </a:cubicBezTo>
                    <a:cubicBezTo>
                      <a:pt x="219" y="121"/>
                      <a:pt x="214" y="110"/>
                      <a:pt x="213" y="98"/>
                    </a:cubicBezTo>
                    <a:cubicBezTo>
                      <a:pt x="212" y="88"/>
                      <a:pt x="217" y="76"/>
                      <a:pt x="214" y="66"/>
                    </a:cubicBezTo>
                    <a:close/>
                  </a:path>
                </a:pathLst>
              </a:custGeom>
              <a:solidFill>
                <a:srgbClr val="A49FCC"/>
              </a:solidFill>
              <a:ln w="9525">
                <a:noFill/>
                <a:round/>
                <a:headEnd/>
                <a:tailEnd/>
              </a:ln>
            </p:spPr>
            <p:txBody>
              <a:bodyPr/>
              <a:lstStyle/>
              <a:p>
                <a:endParaRPr lang="en-US"/>
              </a:p>
            </p:txBody>
          </p:sp>
          <p:sp>
            <p:nvSpPr>
              <p:cNvPr id="29499" name="Freeform 1670"/>
              <p:cNvSpPr>
                <a:spLocks/>
              </p:cNvSpPr>
              <p:nvPr/>
            </p:nvSpPr>
            <p:spPr bwMode="auto">
              <a:xfrm>
                <a:off x="1773" y="2866"/>
                <a:ext cx="453" cy="380"/>
              </a:xfrm>
              <a:custGeom>
                <a:avLst/>
                <a:gdLst>
                  <a:gd name="T0" fmla="*/ 1374543 w 218"/>
                  <a:gd name="T1" fmla="*/ 423515 h 183"/>
                  <a:gd name="T2" fmla="*/ 1135098 w 218"/>
                  <a:gd name="T3" fmla="*/ 333914 h 183"/>
                  <a:gd name="T4" fmla="*/ 973019 w 218"/>
                  <a:gd name="T5" fmla="*/ 192654 h 183"/>
                  <a:gd name="T6" fmla="*/ 861797 w 218"/>
                  <a:gd name="T7" fmla="*/ 31415 h 183"/>
                  <a:gd name="T8" fmla="*/ 697774 w 218"/>
                  <a:gd name="T9" fmla="*/ 12193 h 183"/>
                  <a:gd name="T10" fmla="*/ 505768 w 218"/>
                  <a:gd name="T11" fmla="*/ 45943 h 183"/>
                  <a:gd name="T12" fmla="*/ 349668 w 218"/>
                  <a:gd name="T13" fmla="*/ 102687 h 183"/>
                  <a:gd name="T14" fmla="*/ 205770 w 218"/>
                  <a:gd name="T15" fmla="*/ 218789 h 183"/>
                  <a:gd name="T16" fmla="*/ 31656 w 218"/>
                  <a:gd name="T17" fmla="*/ 302792 h 183"/>
                  <a:gd name="T18" fmla="*/ 83813 w 218"/>
                  <a:gd name="T19" fmla="*/ 538163 h 183"/>
                  <a:gd name="T20" fmla="*/ 222550 w 218"/>
                  <a:gd name="T21" fmla="*/ 712843 h 183"/>
                  <a:gd name="T22" fmla="*/ 408178 w 218"/>
                  <a:gd name="T23" fmla="*/ 621612 h 183"/>
                  <a:gd name="T24" fmla="*/ 661480 w 218"/>
                  <a:gd name="T25" fmla="*/ 615936 h 183"/>
                  <a:gd name="T26" fmla="*/ 973019 w 218"/>
                  <a:gd name="T27" fmla="*/ 628748 h 183"/>
                  <a:gd name="T28" fmla="*/ 1056864 w 218"/>
                  <a:gd name="T29" fmla="*/ 888727 h 183"/>
                  <a:gd name="T30" fmla="*/ 1148654 w 218"/>
                  <a:gd name="T31" fmla="*/ 1067428 h 183"/>
                  <a:gd name="T32" fmla="*/ 1232299 w 218"/>
                  <a:gd name="T33" fmla="*/ 1164264 h 183"/>
                  <a:gd name="T34" fmla="*/ 1304754 w 218"/>
                  <a:gd name="T35" fmla="*/ 1026943 h 183"/>
                  <a:gd name="T36" fmla="*/ 1406681 w 218"/>
                  <a:gd name="T37" fmla="*/ 836147 h 183"/>
                  <a:gd name="T38" fmla="*/ 1374543 w 218"/>
                  <a:gd name="T39" fmla="*/ 628748 h 183"/>
                  <a:gd name="T40" fmla="*/ 1374543 w 218"/>
                  <a:gd name="T41" fmla="*/ 423515 h 1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8"/>
                  <a:gd name="T64" fmla="*/ 0 h 183"/>
                  <a:gd name="T65" fmla="*/ 218 w 218"/>
                  <a:gd name="T66" fmla="*/ 183 h 1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8" h="183">
                    <a:moveTo>
                      <a:pt x="212" y="66"/>
                    </a:moveTo>
                    <a:cubicBezTo>
                      <a:pt x="208" y="50"/>
                      <a:pt x="187" y="67"/>
                      <a:pt x="175" y="52"/>
                    </a:cubicBezTo>
                    <a:cubicBezTo>
                      <a:pt x="169" y="44"/>
                      <a:pt x="158" y="38"/>
                      <a:pt x="150" y="30"/>
                    </a:cubicBezTo>
                    <a:cubicBezTo>
                      <a:pt x="142" y="23"/>
                      <a:pt x="142" y="10"/>
                      <a:pt x="133" y="5"/>
                    </a:cubicBezTo>
                    <a:cubicBezTo>
                      <a:pt x="123" y="1"/>
                      <a:pt x="118" y="0"/>
                      <a:pt x="108" y="2"/>
                    </a:cubicBezTo>
                    <a:cubicBezTo>
                      <a:pt x="97" y="4"/>
                      <a:pt x="88" y="4"/>
                      <a:pt x="78" y="7"/>
                    </a:cubicBezTo>
                    <a:cubicBezTo>
                      <a:pt x="68" y="11"/>
                      <a:pt x="63" y="11"/>
                      <a:pt x="54" y="16"/>
                    </a:cubicBezTo>
                    <a:cubicBezTo>
                      <a:pt x="45" y="21"/>
                      <a:pt x="39" y="28"/>
                      <a:pt x="32" y="34"/>
                    </a:cubicBezTo>
                    <a:cubicBezTo>
                      <a:pt x="23" y="41"/>
                      <a:pt x="9" y="41"/>
                      <a:pt x="5" y="47"/>
                    </a:cubicBezTo>
                    <a:cubicBezTo>
                      <a:pt x="0" y="56"/>
                      <a:pt x="7" y="70"/>
                      <a:pt x="13" y="84"/>
                    </a:cubicBezTo>
                    <a:cubicBezTo>
                      <a:pt x="18" y="95"/>
                      <a:pt x="23" y="106"/>
                      <a:pt x="34" y="111"/>
                    </a:cubicBezTo>
                    <a:cubicBezTo>
                      <a:pt x="44" y="115"/>
                      <a:pt x="50" y="101"/>
                      <a:pt x="63" y="97"/>
                    </a:cubicBezTo>
                    <a:cubicBezTo>
                      <a:pt x="75" y="92"/>
                      <a:pt x="92" y="96"/>
                      <a:pt x="102" y="96"/>
                    </a:cubicBezTo>
                    <a:cubicBezTo>
                      <a:pt x="114" y="95"/>
                      <a:pt x="140" y="92"/>
                      <a:pt x="150" y="98"/>
                    </a:cubicBezTo>
                    <a:cubicBezTo>
                      <a:pt x="158" y="104"/>
                      <a:pt x="156" y="128"/>
                      <a:pt x="163" y="138"/>
                    </a:cubicBezTo>
                    <a:cubicBezTo>
                      <a:pt x="168" y="146"/>
                      <a:pt x="172" y="155"/>
                      <a:pt x="177" y="166"/>
                    </a:cubicBezTo>
                    <a:cubicBezTo>
                      <a:pt x="185" y="182"/>
                      <a:pt x="184" y="183"/>
                      <a:pt x="190" y="181"/>
                    </a:cubicBezTo>
                    <a:cubicBezTo>
                      <a:pt x="197" y="180"/>
                      <a:pt x="197" y="175"/>
                      <a:pt x="201" y="160"/>
                    </a:cubicBezTo>
                    <a:cubicBezTo>
                      <a:pt x="203" y="151"/>
                      <a:pt x="217" y="143"/>
                      <a:pt x="217" y="130"/>
                    </a:cubicBezTo>
                    <a:cubicBezTo>
                      <a:pt x="218" y="120"/>
                      <a:pt x="213" y="109"/>
                      <a:pt x="212" y="98"/>
                    </a:cubicBezTo>
                    <a:cubicBezTo>
                      <a:pt x="211" y="88"/>
                      <a:pt x="215" y="76"/>
                      <a:pt x="212" y="66"/>
                    </a:cubicBezTo>
                    <a:close/>
                  </a:path>
                </a:pathLst>
              </a:custGeom>
              <a:solidFill>
                <a:srgbClr val="A49FCC"/>
              </a:solidFill>
              <a:ln w="9525">
                <a:noFill/>
                <a:round/>
                <a:headEnd/>
                <a:tailEnd/>
              </a:ln>
            </p:spPr>
            <p:txBody>
              <a:bodyPr/>
              <a:lstStyle/>
              <a:p>
                <a:endParaRPr lang="en-US"/>
              </a:p>
            </p:txBody>
          </p:sp>
          <p:sp>
            <p:nvSpPr>
              <p:cNvPr id="29500" name="Freeform 1671"/>
              <p:cNvSpPr>
                <a:spLocks/>
              </p:cNvSpPr>
              <p:nvPr/>
            </p:nvSpPr>
            <p:spPr bwMode="auto">
              <a:xfrm>
                <a:off x="1775" y="2868"/>
                <a:ext cx="449" cy="376"/>
              </a:xfrm>
              <a:custGeom>
                <a:avLst/>
                <a:gdLst>
                  <a:gd name="T0" fmla="*/ 1375187 w 216"/>
                  <a:gd name="T1" fmla="*/ 419342 h 181"/>
                  <a:gd name="T2" fmla="*/ 1132723 w 216"/>
                  <a:gd name="T3" fmla="*/ 329025 h 181"/>
                  <a:gd name="T4" fmla="*/ 970131 w 216"/>
                  <a:gd name="T5" fmla="*/ 193112 h 181"/>
                  <a:gd name="T6" fmla="*/ 858671 w 216"/>
                  <a:gd name="T7" fmla="*/ 31563 h 181"/>
                  <a:gd name="T8" fmla="*/ 694152 w 216"/>
                  <a:gd name="T9" fmla="*/ 12217 h 181"/>
                  <a:gd name="T10" fmla="*/ 507964 w 216"/>
                  <a:gd name="T11" fmla="*/ 46032 h 181"/>
                  <a:gd name="T12" fmla="*/ 350698 w 216"/>
                  <a:gd name="T13" fmla="*/ 95624 h 181"/>
                  <a:gd name="T14" fmla="*/ 200075 w 216"/>
                  <a:gd name="T15" fmla="*/ 214013 h 181"/>
                  <a:gd name="T16" fmla="*/ 31709 w 216"/>
                  <a:gd name="T17" fmla="*/ 297497 h 181"/>
                  <a:gd name="T18" fmla="*/ 83984 w 216"/>
                  <a:gd name="T19" fmla="*/ 534394 h 181"/>
                  <a:gd name="T20" fmla="*/ 223080 w 216"/>
                  <a:gd name="T21" fmla="*/ 712348 h 181"/>
                  <a:gd name="T22" fmla="*/ 409199 w 216"/>
                  <a:gd name="T23" fmla="*/ 612546 h 181"/>
                  <a:gd name="T24" fmla="*/ 657931 w 216"/>
                  <a:gd name="T25" fmla="*/ 605840 h 181"/>
                  <a:gd name="T26" fmla="*/ 970131 w 216"/>
                  <a:gd name="T27" fmla="*/ 628022 h 181"/>
                  <a:gd name="T28" fmla="*/ 1055907 w 216"/>
                  <a:gd name="T29" fmla="*/ 886172 h 181"/>
                  <a:gd name="T30" fmla="*/ 1152163 w 216"/>
                  <a:gd name="T31" fmla="*/ 1067051 h 181"/>
                  <a:gd name="T32" fmla="*/ 1230693 w 216"/>
                  <a:gd name="T33" fmla="*/ 1162773 h 181"/>
                  <a:gd name="T34" fmla="*/ 1297215 w 216"/>
                  <a:gd name="T35" fmla="*/ 1026563 h 181"/>
                  <a:gd name="T36" fmla="*/ 1405171 w 216"/>
                  <a:gd name="T37" fmla="*/ 833351 h 181"/>
                  <a:gd name="T38" fmla="*/ 1367644 w 216"/>
                  <a:gd name="T39" fmla="*/ 628022 h 181"/>
                  <a:gd name="T40" fmla="*/ 1375187 w 216"/>
                  <a:gd name="T41" fmla="*/ 419342 h 1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6"/>
                  <a:gd name="T64" fmla="*/ 0 h 181"/>
                  <a:gd name="T65" fmla="*/ 216 w 216"/>
                  <a:gd name="T66" fmla="*/ 181 h 1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6" h="181">
                    <a:moveTo>
                      <a:pt x="211" y="65"/>
                    </a:moveTo>
                    <a:cubicBezTo>
                      <a:pt x="206" y="49"/>
                      <a:pt x="185" y="66"/>
                      <a:pt x="174" y="51"/>
                    </a:cubicBezTo>
                    <a:cubicBezTo>
                      <a:pt x="168" y="44"/>
                      <a:pt x="157" y="37"/>
                      <a:pt x="149" y="30"/>
                    </a:cubicBezTo>
                    <a:cubicBezTo>
                      <a:pt x="141" y="22"/>
                      <a:pt x="141" y="9"/>
                      <a:pt x="132" y="5"/>
                    </a:cubicBezTo>
                    <a:cubicBezTo>
                      <a:pt x="122" y="0"/>
                      <a:pt x="117" y="0"/>
                      <a:pt x="107" y="2"/>
                    </a:cubicBezTo>
                    <a:cubicBezTo>
                      <a:pt x="97" y="3"/>
                      <a:pt x="87" y="4"/>
                      <a:pt x="78" y="7"/>
                    </a:cubicBezTo>
                    <a:cubicBezTo>
                      <a:pt x="67" y="10"/>
                      <a:pt x="62" y="11"/>
                      <a:pt x="54" y="15"/>
                    </a:cubicBezTo>
                    <a:cubicBezTo>
                      <a:pt x="44" y="20"/>
                      <a:pt x="38" y="28"/>
                      <a:pt x="31" y="33"/>
                    </a:cubicBezTo>
                    <a:cubicBezTo>
                      <a:pt x="22" y="40"/>
                      <a:pt x="9" y="40"/>
                      <a:pt x="5" y="46"/>
                    </a:cubicBezTo>
                    <a:cubicBezTo>
                      <a:pt x="0" y="55"/>
                      <a:pt x="7" y="69"/>
                      <a:pt x="13" y="83"/>
                    </a:cubicBezTo>
                    <a:cubicBezTo>
                      <a:pt x="18" y="94"/>
                      <a:pt x="23" y="104"/>
                      <a:pt x="34" y="110"/>
                    </a:cubicBezTo>
                    <a:cubicBezTo>
                      <a:pt x="43" y="114"/>
                      <a:pt x="49" y="100"/>
                      <a:pt x="63" y="95"/>
                    </a:cubicBezTo>
                    <a:cubicBezTo>
                      <a:pt x="75" y="91"/>
                      <a:pt x="92" y="94"/>
                      <a:pt x="101" y="94"/>
                    </a:cubicBezTo>
                    <a:cubicBezTo>
                      <a:pt x="113" y="94"/>
                      <a:pt x="140" y="91"/>
                      <a:pt x="149" y="97"/>
                    </a:cubicBezTo>
                    <a:cubicBezTo>
                      <a:pt x="157" y="102"/>
                      <a:pt x="155" y="126"/>
                      <a:pt x="162" y="137"/>
                    </a:cubicBezTo>
                    <a:cubicBezTo>
                      <a:pt x="167" y="145"/>
                      <a:pt x="171" y="154"/>
                      <a:pt x="177" y="165"/>
                    </a:cubicBezTo>
                    <a:cubicBezTo>
                      <a:pt x="184" y="180"/>
                      <a:pt x="183" y="181"/>
                      <a:pt x="189" y="180"/>
                    </a:cubicBezTo>
                    <a:cubicBezTo>
                      <a:pt x="196" y="178"/>
                      <a:pt x="196" y="174"/>
                      <a:pt x="199" y="159"/>
                    </a:cubicBezTo>
                    <a:cubicBezTo>
                      <a:pt x="201" y="150"/>
                      <a:pt x="216" y="141"/>
                      <a:pt x="216" y="129"/>
                    </a:cubicBezTo>
                    <a:cubicBezTo>
                      <a:pt x="216" y="119"/>
                      <a:pt x="212" y="108"/>
                      <a:pt x="210" y="97"/>
                    </a:cubicBezTo>
                    <a:cubicBezTo>
                      <a:pt x="210" y="87"/>
                      <a:pt x="214" y="75"/>
                      <a:pt x="211" y="65"/>
                    </a:cubicBezTo>
                    <a:close/>
                  </a:path>
                </a:pathLst>
              </a:custGeom>
              <a:solidFill>
                <a:srgbClr val="A39ECB"/>
              </a:solidFill>
              <a:ln w="9525">
                <a:noFill/>
                <a:round/>
                <a:headEnd/>
                <a:tailEnd/>
              </a:ln>
            </p:spPr>
            <p:txBody>
              <a:bodyPr/>
              <a:lstStyle/>
              <a:p>
                <a:endParaRPr lang="en-US"/>
              </a:p>
            </p:txBody>
          </p:sp>
          <p:sp>
            <p:nvSpPr>
              <p:cNvPr id="29501" name="Freeform 1672"/>
              <p:cNvSpPr>
                <a:spLocks/>
              </p:cNvSpPr>
              <p:nvPr/>
            </p:nvSpPr>
            <p:spPr bwMode="auto">
              <a:xfrm>
                <a:off x="1777" y="2870"/>
                <a:ext cx="447" cy="372"/>
              </a:xfrm>
              <a:custGeom>
                <a:avLst/>
                <a:gdLst>
                  <a:gd name="T0" fmla="*/ 1371691 w 215"/>
                  <a:gd name="T1" fmla="*/ 415056 h 179"/>
                  <a:gd name="T2" fmla="*/ 1122683 w 215"/>
                  <a:gd name="T3" fmla="*/ 330488 h 179"/>
                  <a:gd name="T4" fmla="*/ 966013 w 215"/>
                  <a:gd name="T5" fmla="*/ 187862 h 179"/>
                  <a:gd name="T6" fmla="*/ 846344 w 215"/>
                  <a:gd name="T7" fmla="*/ 31676 h 179"/>
                  <a:gd name="T8" fmla="*/ 689469 w 215"/>
                  <a:gd name="T9" fmla="*/ 5896 h 179"/>
                  <a:gd name="T10" fmla="*/ 502438 w 215"/>
                  <a:gd name="T11" fmla="*/ 37528 h 179"/>
                  <a:gd name="T12" fmla="*/ 345560 w 215"/>
                  <a:gd name="T13" fmla="*/ 90396 h 179"/>
                  <a:gd name="T14" fmla="*/ 201187 w 215"/>
                  <a:gd name="T15" fmla="*/ 209141 h 179"/>
                  <a:gd name="T16" fmla="*/ 31741 w 215"/>
                  <a:gd name="T17" fmla="*/ 301046 h 179"/>
                  <a:gd name="T18" fmla="*/ 78589 w 215"/>
                  <a:gd name="T19" fmla="*/ 530580 h 179"/>
                  <a:gd name="T20" fmla="*/ 223483 w 215"/>
                  <a:gd name="T21" fmla="*/ 700027 h 179"/>
                  <a:gd name="T22" fmla="*/ 404308 w 215"/>
                  <a:gd name="T23" fmla="*/ 602229 h 179"/>
                  <a:gd name="T24" fmla="*/ 659762 w 215"/>
                  <a:gd name="T25" fmla="*/ 596725 h 179"/>
                  <a:gd name="T26" fmla="*/ 966013 w 215"/>
                  <a:gd name="T27" fmla="*/ 614478 h 179"/>
                  <a:gd name="T28" fmla="*/ 1050167 w 215"/>
                  <a:gd name="T29" fmla="*/ 883859 h 179"/>
                  <a:gd name="T30" fmla="*/ 1148204 w 215"/>
                  <a:gd name="T31" fmla="*/ 1059512 h 179"/>
                  <a:gd name="T32" fmla="*/ 1226795 w 215"/>
                  <a:gd name="T33" fmla="*/ 1155617 h 179"/>
                  <a:gd name="T34" fmla="*/ 1293423 w 215"/>
                  <a:gd name="T35" fmla="*/ 1017453 h 179"/>
                  <a:gd name="T36" fmla="*/ 1401563 w 215"/>
                  <a:gd name="T37" fmla="*/ 824896 h 179"/>
                  <a:gd name="T38" fmla="*/ 1363914 w 215"/>
                  <a:gd name="T39" fmla="*/ 625638 h 179"/>
                  <a:gd name="T40" fmla="*/ 1371691 w 215"/>
                  <a:gd name="T41" fmla="*/ 415056 h 1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5"/>
                  <a:gd name="T64" fmla="*/ 0 h 179"/>
                  <a:gd name="T65" fmla="*/ 215 w 215"/>
                  <a:gd name="T66" fmla="*/ 179 h 1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5" h="179">
                    <a:moveTo>
                      <a:pt x="210" y="64"/>
                    </a:moveTo>
                    <a:cubicBezTo>
                      <a:pt x="205" y="48"/>
                      <a:pt x="184" y="65"/>
                      <a:pt x="172" y="51"/>
                    </a:cubicBezTo>
                    <a:cubicBezTo>
                      <a:pt x="166" y="43"/>
                      <a:pt x="156" y="37"/>
                      <a:pt x="148" y="29"/>
                    </a:cubicBezTo>
                    <a:cubicBezTo>
                      <a:pt x="140" y="22"/>
                      <a:pt x="140" y="9"/>
                      <a:pt x="130" y="5"/>
                    </a:cubicBezTo>
                    <a:cubicBezTo>
                      <a:pt x="121" y="0"/>
                      <a:pt x="116" y="0"/>
                      <a:pt x="106" y="1"/>
                    </a:cubicBezTo>
                    <a:cubicBezTo>
                      <a:pt x="96" y="3"/>
                      <a:pt x="86" y="3"/>
                      <a:pt x="77" y="6"/>
                    </a:cubicBezTo>
                    <a:cubicBezTo>
                      <a:pt x="67" y="10"/>
                      <a:pt x="62" y="10"/>
                      <a:pt x="53" y="14"/>
                    </a:cubicBezTo>
                    <a:cubicBezTo>
                      <a:pt x="44" y="19"/>
                      <a:pt x="38" y="27"/>
                      <a:pt x="31" y="32"/>
                    </a:cubicBezTo>
                    <a:cubicBezTo>
                      <a:pt x="22" y="39"/>
                      <a:pt x="8" y="39"/>
                      <a:pt x="5" y="46"/>
                    </a:cubicBezTo>
                    <a:cubicBezTo>
                      <a:pt x="0" y="54"/>
                      <a:pt x="7" y="68"/>
                      <a:pt x="12" y="82"/>
                    </a:cubicBezTo>
                    <a:cubicBezTo>
                      <a:pt x="17" y="93"/>
                      <a:pt x="22" y="103"/>
                      <a:pt x="34" y="108"/>
                    </a:cubicBezTo>
                    <a:cubicBezTo>
                      <a:pt x="43" y="113"/>
                      <a:pt x="48" y="98"/>
                      <a:pt x="62" y="93"/>
                    </a:cubicBezTo>
                    <a:cubicBezTo>
                      <a:pt x="74" y="89"/>
                      <a:pt x="91" y="93"/>
                      <a:pt x="101" y="92"/>
                    </a:cubicBezTo>
                    <a:cubicBezTo>
                      <a:pt x="112" y="92"/>
                      <a:pt x="139" y="89"/>
                      <a:pt x="148" y="95"/>
                    </a:cubicBezTo>
                    <a:cubicBezTo>
                      <a:pt x="156" y="101"/>
                      <a:pt x="154" y="125"/>
                      <a:pt x="161" y="136"/>
                    </a:cubicBezTo>
                    <a:cubicBezTo>
                      <a:pt x="167" y="143"/>
                      <a:pt x="171" y="152"/>
                      <a:pt x="176" y="163"/>
                    </a:cubicBezTo>
                    <a:cubicBezTo>
                      <a:pt x="183" y="179"/>
                      <a:pt x="181" y="179"/>
                      <a:pt x="188" y="178"/>
                    </a:cubicBezTo>
                    <a:cubicBezTo>
                      <a:pt x="195" y="177"/>
                      <a:pt x="194" y="172"/>
                      <a:pt x="198" y="157"/>
                    </a:cubicBezTo>
                    <a:cubicBezTo>
                      <a:pt x="200" y="148"/>
                      <a:pt x="214" y="140"/>
                      <a:pt x="215" y="127"/>
                    </a:cubicBezTo>
                    <a:cubicBezTo>
                      <a:pt x="215" y="118"/>
                      <a:pt x="210" y="107"/>
                      <a:pt x="209" y="96"/>
                    </a:cubicBezTo>
                    <a:cubicBezTo>
                      <a:pt x="208" y="86"/>
                      <a:pt x="213" y="74"/>
                      <a:pt x="210" y="64"/>
                    </a:cubicBezTo>
                    <a:close/>
                  </a:path>
                </a:pathLst>
              </a:custGeom>
              <a:solidFill>
                <a:srgbClr val="A29ECB"/>
              </a:solidFill>
              <a:ln w="9525">
                <a:noFill/>
                <a:round/>
                <a:headEnd/>
                <a:tailEnd/>
              </a:ln>
            </p:spPr>
            <p:txBody>
              <a:bodyPr/>
              <a:lstStyle/>
              <a:p>
                <a:endParaRPr lang="en-US"/>
              </a:p>
            </p:txBody>
          </p:sp>
          <p:sp>
            <p:nvSpPr>
              <p:cNvPr id="29502" name="Freeform 1673"/>
              <p:cNvSpPr>
                <a:spLocks/>
              </p:cNvSpPr>
              <p:nvPr/>
            </p:nvSpPr>
            <p:spPr bwMode="auto">
              <a:xfrm>
                <a:off x="1777" y="2870"/>
                <a:ext cx="447" cy="372"/>
              </a:xfrm>
              <a:custGeom>
                <a:avLst/>
                <a:gdLst>
                  <a:gd name="T0" fmla="*/ 1371691 w 215"/>
                  <a:gd name="T1" fmla="*/ 415056 h 179"/>
                  <a:gd name="T2" fmla="*/ 1122683 w 215"/>
                  <a:gd name="T3" fmla="*/ 330488 h 179"/>
                  <a:gd name="T4" fmla="*/ 959640 w 215"/>
                  <a:gd name="T5" fmla="*/ 193903 h 179"/>
                  <a:gd name="T6" fmla="*/ 846344 w 215"/>
                  <a:gd name="T7" fmla="*/ 31676 h 179"/>
                  <a:gd name="T8" fmla="*/ 689469 w 215"/>
                  <a:gd name="T9" fmla="*/ 12253 h 179"/>
                  <a:gd name="T10" fmla="*/ 502438 w 215"/>
                  <a:gd name="T11" fmla="*/ 46242 h 179"/>
                  <a:gd name="T12" fmla="*/ 351240 w 215"/>
                  <a:gd name="T13" fmla="*/ 96101 h 179"/>
                  <a:gd name="T14" fmla="*/ 209915 w 215"/>
                  <a:gd name="T15" fmla="*/ 209141 h 179"/>
                  <a:gd name="T16" fmla="*/ 31741 w 215"/>
                  <a:gd name="T17" fmla="*/ 301046 h 179"/>
                  <a:gd name="T18" fmla="*/ 84134 w 215"/>
                  <a:gd name="T19" fmla="*/ 530580 h 179"/>
                  <a:gd name="T20" fmla="*/ 223483 w 215"/>
                  <a:gd name="T21" fmla="*/ 700027 h 179"/>
                  <a:gd name="T22" fmla="*/ 404308 w 215"/>
                  <a:gd name="T23" fmla="*/ 596725 h 179"/>
                  <a:gd name="T24" fmla="*/ 659762 w 215"/>
                  <a:gd name="T25" fmla="*/ 596725 h 179"/>
                  <a:gd name="T26" fmla="*/ 973213 w 215"/>
                  <a:gd name="T27" fmla="*/ 614478 h 179"/>
                  <a:gd name="T28" fmla="*/ 1057506 w 215"/>
                  <a:gd name="T29" fmla="*/ 877816 h 179"/>
                  <a:gd name="T30" fmla="*/ 1148204 w 215"/>
                  <a:gd name="T31" fmla="*/ 1059512 h 179"/>
                  <a:gd name="T32" fmla="*/ 1226795 w 215"/>
                  <a:gd name="T33" fmla="*/ 1149557 h 179"/>
                  <a:gd name="T34" fmla="*/ 1293423 w 215"/>
                  <a:gd name="T35" fmla="*/ 1017453 h 179"/>
                  <a:gd name="T36" fmla="*/ 1395659 w 215"/>
                  <a:gd name="T37" fmla="*/ 824896 h 179"/>
                  <a:gd name="T38" fmla="*/ 1363914 w 215"/>
                  <a:gd name="T39" fmla="*/ 614478 h 179"/>
                  <a:gd name="T40" fmla="*/ 1371691 w 215"/>
                  <a:gd name="T41" fmla="*/ 415056 h 1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5"/>
                  <a:gd name="T64" fmla="*/ 0 h 179"/>
                  <a:gd name="T65" fmla="*/ 215 w 215"/>
                  <a:gd name="T66" fmla="*/ 179 h 1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5" h="179">
                    <a:moveTo>
                      <a:pt x="210" y="64"/>
                    </a:moveTo>
                    <a:cubicBezTo>
                      <a:pt x="205" y="48"/>
                      <a:pt x="183" y="66"/>
                      <a:pt x="172" y="51"/>
                    </a:cubicBezTo>
                    <a:cubicBezTo>
                      <a:pt x="166" y="43"/>
                      <a:pt x="155" y="37"/>
                      <a:pt x="147" y="30"/>
                    </a:cubicBezTo>
                    <a:cubicBezTo>
                      <a:pt x="139" y="22"/>
                      <a:pt x="140" y="10"/>
                      <a:pt x="130" y="5"/>
                    </a:cubicBezTo>
                    <a:cubicBezTo>
                      <a:pt x="121" y="1"/>
                      <a:pt x="116" y="0"/>
                      <a:pt x="106" y="2"/>
                    </a:cubicBezTo>
                    <a:cubicBezTo>
                      <a:pt x="96" y="4"/>
                      <a:pt x="87" y="4"/>
                      <a:pt x="77" y="7"/>
                    </a:cubicBezTo>
                    <a:cubicBezTo>
                      <a:pt x="67" y="10"/>
                      <a:pt x="62" y="10"/>
                      <a:pt x="54" y="15"/>
                    </a:cubicBezTo>
                    <a:cubicBezTo>
                      <a:pt x="44" y="19"/>
                      <a:pt x="39" y="27"/>
                      <a:pt x="32" y="32"/>
                    </a:cubicBezTo>
                    <a:cubicBezTo>
                      <a:pt x="23" y="39"/>
                      <a:pt x="9" y="39"/>
                      <a:pt x="5" y="46"/>
                    </a:cubicBezTo>
                    <a:cubicBezTo>
                      <a:pt x="0" y="54"/>
                      <a:pt x="7" y="68"/>
                      <a:pt x="13" y="82"/>
                    </a:cubicBezTo>
                    <a:cubicBezTo>
                      <a:pt x="18" y="92"/>
                      <a:pt x="23" y="103"/>
                      <a:pt x="34" y="108"/>
                    </a:cubicBezTo>
                    <a:cubicBezTo>
                      <a:pt x="44" y="113"/>
                      <a:pt x="49" y="97"/>
                      <a:pt x="62" y="92"/>
                    </a:cubicBezTo>
                    <a:cubicBezTo>
                      <a:pt x="74" y="88"/>
                      <a:pt x="91" y="92"/>
                      <a:pt x="101" y="92"/>
                    </a:cubicBezTo>
                    <a:cubicBezTo>
                      <a:pt x="112" y="91"/>
                      <a:pt x="140" y="89"/>
                      <a:pt x="149" y="95"/>
                    </a:cubicBezTo>
                    <a:cubicBezTo>
                      <a:pt x="157" y="100"/>
                      <a:pt x="155" y="125"/>
                      <a:pt x="162" y="135"/>
                    </a:cubicBezTo>
                    <a:cubicBezTo>
                      <a:pt x="167" y="143"/>
                      <a:pt x="171" y="152"/>
                      <a:pt x="176" y="163"/>
                    </a:cubicBezTo>
                    <a:cubicBezTo>
                      <a:pt x="183" y="178"/>
                      <a:pt x="181" y="179"/>
                      <a:pt x="188" y="177"/>
                    </a:cubicBezTo>
                    <a:cubicBezTo>
                      <a:pt x="195" y="176"/>
                      <a:pt x="194" y="171"/>
                      <a:pt x="198" y="157"/>
                    </a:cubicBezTo>
                    <a:cubicBezTo>
                      <a:pt x="200" y="148"/>
                      <a:pt x="214" y="139"/>
                      <a:pt x="214" y="127"/>
                    </a:cubicBezTo>
                    <a:cubicBezTo>
                      <a:pt x="215" y="117"/>
                      <a:pt x="210" y="107"/>
                      <a:pt x="209" y="95"/>
                    </a:cubicBezTo>
                    <a:cubicBezTo>
                      <a:pt x="208" y="86"/>
                      <a:pt x="212" y="74"/>
                      <a:pt x="210" y="64"/>
                    </a:cubicBezTo>
                    <a:close/>
                  </a:path>
                </a:pathLst>
              </a:custGeom>
              <a:solidFill>
                <a:srgbClr val="A19DCB"/>
              </a:solidFill>
              <a:ln w="9525">
                <a:noFill/>
                <a:round/>
                <a:headEnd/>
                <a:tailEnd/>
              </a:ln>
            </p:spPr>
            <p:txBody>
              <a:bodyPr/>
              <a:lstStyle/>
              <a:p>
                <a:endParaRPr lang="en-US"/>
              </a:p>
            </p:txBody>
          </p:sp>
          <p:sp>
            <p:nvSpPr>
              <p:cNvPr id="29503" name="Freeform 1674"/>
              <p:cNvSpPr>
                <a:spLocks/>
              </p:cNvSpPr>
              <p:nvPr/>
            </p:nvSpPr>
            <p:spPr bwMode="auto">
              <a:xfrm>
                <a:off x="1779" y="2873"/>
                <a:ext cx="443" cy="367"/>
              </a:xfrm>
              <a:custGeom>
                <a:avLst/>
                <a:gdLst>
                  <a:gd name="T0" fmla="*/ 1364686 w 213"/>
                  <a:gd name="T1" fmla="*/ 399360 h 177"/>
                  <a:gd name="T2" fmla="*/ 1114725 w 213"/>
                  <a:gd name="T3" fmla="*/ 317279 h 177"/>
                  <a:gd name="T4" fmla="*/ 956840 w 213"/>
                  <a:gd name="T5" fmla="*/ 182036 h 177"/>
                  <a:gd name="T6" fmla="*/ 843025 w 213"/>
                  <a:gd name="T7" fmla="*/ 31164 h 177"/>
                  <a:gd name="T8" fmla="*/ 685758 w 213"/>
                  <a:gd name="T9" fmla="*/ 11999 h 177"/>
                  <a:gd name="T10" fmla="*/ 504467 w 213"/>
                  <a:gd name="T11" fmla="*/ 36878 h 177"/>
                  <a:gd name="T12" fmla="*/ 346582 w 213"/>
                  <a:gd name="T13" fmla="*/ 87794 h 177"/>
                  <a:gd name="T14" fmla="*/ 201700 w 213"/>
                  <a:gd name="T15" fmla="*/ 201209 h 177"/>
                  <a:gd name="T16" fmla="*/ 32143 w 213"/>
                  <a:gd name="T17" fmla="*/ 283208 h 177"/>
                  <a:gd name="T18" fmla="*/ 84332 w 213"/>
                  <a:gd name="T19" fmla="*/ 504994 h 177"/>
                  <a:gd name="T20" fmla="*/ 224343 w 213"/>
                  <a:gd name="T21" fmla="*/ 675680 h 177"/>
                  <a:gd name="T22" fmla="*/ 399813 w 213"/>
                  <a:gd name="T23" fmla="*/ 576003 h 177"/>
                  <a:gd name="T24" fmla="*/ 656158 w 213"/>
                  <a:gd name="T25" fmla="*/ 569410 h 177"/>
                  <a:gd name="T26" fmla="*/ 970422 w 213"/>
                  <a:gd name="T27" fmla="*/ 587217 h 177"/>
                  <a:gd name="T28" fmla="*/ 1055971 w 213"/>
                  <a:gd name="T29" fmla="*/ 845869 h 177"/>
                  <a:gd name="T30" fmla="*/ 1146143 w 213"/>
                  <a:gd name="T31" fmla="*/ 1018054 h 177"/>
                  <a:gd name="T32" fmla="*/ 1225284 w 213"/>
                  <a:gd name="T33" fmla="*/ 1111991 h 177"/>
                  <a:gd name="T34" fmla="*/ 1291994 w 213"/>
                  <a:gd name="T35" fmla="*/ 978003 h 177"/>
                  <a:gd name="T36" fmla="*/ 1395111 w 213"/>
                  <a:gd name="T37" fmla="*/ 794605 h 177"/>
                  <a:gd name="T38" fmla="*/ 1357298 w 213"/>
                  <a:gd name="T39" fmla="*/ 593825 h 177"/>
                  <a:gd name="T40" fmla="*/ 1364686 w 213"/>
                  <a:gd name="T41" fmla="*/ 399360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3"/>
                  <a:gd name="T64" fmla="*/ 0 h 177"/>
                  <a:gd name="T65" fmla="*/ 213 w 213"/>
                  <a:gd name="T66" fmla="*/ 177 h 1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3" h="177">
                    <a:moveTo>
                      <a:pt x="208" y="63"/>
                    </a:moveTo>
                    <a:cubicBezTo>
                      <a:pt x="204" y="47"/>
                      <a:pt x="182" y="65"/>
                      <a:pt x="170" y="50"/>
                    </a:cubicBezTo>
                    <a:cubicBezTo>
                      <a:pt x="165" y="43"/>
                      <a:pt x="154" y="36"/>
                      <a:pt x="146" y="29"/>
                    </a:cubicBezTo>
                    <a:cubicBezTo>
                      <a:pt x="138" y="22"/>
                      <a:pt x="138" y="9"/>
                      <a:pt x="129" y="5"/>
                    </a:cubicBezTo>
                    <a:cubicBezTo>
                      <a:pt x="120" y="0"/>
                      <a:pt x="115" y="0"/>
                      <a:pt x="105" y="2"/>
                    </a:cubicBezTo>
                    <a:cubicBezTo>
                      <a:pt x="95" y="3"/>
                      <a:pt x="86" y="3"/>
                      <a:pt x="77" y="6"/>
                    </a:cubicBezTo>
                    <a:cubicBezTo>
                      <a:pt x="67" y="10"/>
                      <a:pt x="62" y="9"/>
                      <a:pt x="53" y="14"/>
                    </a:cubicBezTo>
                    <a:cubicBezTo>
                      <a:pt x="44" y="19"/>
                      <a:pt x="38" y="26"/>
                      <a:pt x="31" y="32"/>
                    </a:cubicBezTo>
                    <a:cubicBezTo>
                      <a:pt x="23" y="39"/>
                      <a:pt x="9" y="38"/>
                      <a:pt x="5" y="45"/>
                    </a:cubicBezTo>
                    <a:cubicBezTo>
                      <a:pt x="0" y="53"/>
                      <a:pt x="7" y="67"/>
                      <a:pt x="13" y="80"/>
                    </a:cubicBezTo>
                    <a:cubicBezTo>
                      <a:pt x="18" y="91"/>
                      <a:pt x="23" y="102"/>
                      <a:pt x="34" y="107"/>
                    </a:cubicBezTo>
                    <a:cubicBezTo>
                      <a:pt x="43" y="111"/>
                      <a:pt x="48" y="95"/>
                      <a:pt x="61" y="91"/>
                    </a:cubicBezTo>
                    <a:cubicBezTo>
                      <a:pt x="73" y="86"/>
                      <a:pt x="91" y="90"/>
                      <a:pt x="100" y="90"/>
                    </a:cubicBezTo>
                    <a:cubicBezTo>
                      <a:pt x="112" y="90"/>
                      <a:pt x="139" y="87"/>
                      <a:pt x="148" y="93"/>
                    </a:cubicBezTo>
                    <a:cubicBezTo>
                      <a:pt x="156" y="99"/>
                      <a:pt x="154" y="123"/>
                      <a:pt x="161" y="134"/>
                    </a:cubicBezTo>
                    <a:cubicBezTo>
                      <a:pt x="166" y="141"/>
                      <a:pt x="170" y="150"/>
                      <a:pt x="175" y="161"/>
                    </a:cubicBezTo>
                    <a:cubicBezTo>
                      <a:pt x="182" y="176"/>
                      <a:pt x="180" y="177"/>
                      <a:pt x="187" y="176"/>
                    </a:cubicBezTo>
                    <a:cubicBezTo>
                      <a:pt x="193" y="175"/>
                      <a:pt x="193" y="170"/>
                      <a:pt x="197" y="155"/>
                    </a:cubicBezTo>
                    <a:cubicBezTo>
                      <a:pt x="199" y="146"/>
                      <a:pt x="213" y="138"/>
                      <a:pt x="213" y="126"/>
                    </a:cubicBezTo>
                    <a:cubicBezTo>
                      <a:pt x="213" y="116"/>
                      <a:pt x="209" y="105"/>
                      <a:pt x="207" y="94"/>
                    </a:cubicBezTo>
                    <a:cubicBezTo>
                      <a:pt x="207" y="85"/>
                      <a:pt x="211" y="73"/>
                      <a:pt x="208" y="63"/>
                    </a:cubicBezTo>
                    <a:close/>
                  </a:path>
                </a:pathLst>
              </a:custGeom>
              <a:solidFill>
                <a:srgbClr val="A09DCA"/>
              </a:solidFill>
              <a:ln w="9525">
                <a:noFill/>
                <a:round/>
                <a:headEnd/>
                <a:tailEnd/>
              </a:ln>
            </p:spPr>
            <p:txBody>
              <a:bodyPr/>
              <a:lstStyle/>
              <a:p>
                <a:endParaRPr lang="en-US"/>
              </a:p>
            </p:txBody>
          </p:sp>
          <p:sp>
            <p:nvSpPr>
              <p:cNvPr id="29504" name="Freeform 1675"/>
              <p:cNvSpPr>
                <a:spLocks/>
              </p:cNvSpPr>
              <p:nvPr/>
            </p:nvSpPr>
            <p:spPr bwMode="auto">
              <a:xfrm>
                <a:off x="1782" y="2875"/>
                <a:ext cx="440" cy="363"/>
              </a:xfrm>
              <a:custGeom>
                <a:avLst/>
                <a:gdLst>
                  <a:gd name="T0" fmla="*/ 1322802 w 212"/>
                  <a:gd name="T1" fmla="*/ 395268 h 175"/>
                  <a:gd name="T2" fmla="*/ 1079768 w 212"/>
                  <a:gd name="T3" fmla="*/ 318388 h 175"/>
                  <a:gd name="T4" fmla="*/ 926837 w 212"/>
                  <a:gd name="T5" fmla="*/ 182703 h 175"/>
                  <a:gd name="T6" fmla="*/ 818626 w 212"/>
                  <a:gd name="T7" fmla="*/ 24916 h 175"/>
                  <a:gd name="T8" fmla="*/ 664506 w 212"/>
                  <a:gd name="T9" fmla="*/ 5791 h 175"/>
                  <a:gd name="T10" fmla="*/ 486503 w 212"/>
                  <a:gd name="T11" fmla="*/ 37067 h 175"/>
                  <a:gd name="T12" fmla="*/ 338094 w 212"/>
                  <a:gd name="T13" fmla="*/ 82602 h 175"/>
                  <a:gd name="T14" fmla="*/ 197257 w 212"/>
                  <a:gd name="T15" fmla="*/ 196420 h 175"/>
                  <a:gd name="T16" fmla="*/ 31338 w 212"/>
                  <a:gd name="T17" fmla="*/ 278566 h 175"/>
                  <a:gd name="T18" fmla="*/ 82955 w 212"/>
                  <a:gd name="T19" fmla="*/ 501091 h 175"/>
                  <a:gd name="T20" fmla="*/ 209336 w 212"/>
                  <a:gd name="T21" fmla="*/ 672442 h 175"/>
                  <a:gd name="T22" fmla="*/ 391494 w 212"/>
                  <a:gd name="T23" fmla="*/ 566566 h 175"/>
                  <a:gd name="T24" fmla="*/ 630381 w 212"/>
                  <a:gd name="T25" fmla="*/ 560310 h 175"/>
                  <a:gd name="T26" fmla="*/ 944744 w 212"/>
                  <a:gd name="T27" fmla="*/ 583690 h 175"/>
                  <a:gd name="T28" fmla="*/ 1021892 w 212"/>
                  <a:gd name="T29" fmla="*/ 837731 h 175"/>
                  <a:gd name="T30" fmla="*/ 1111166 w 212"/>
                  <a:gd name="T31" fmla="*/ 1010320 h 175"/>
                  <a:gd name="T32" fmla="*/ 1181975 w 212"/>
                  <a:gd name="T33" fmla="*/ 1104570 h 175"/>
                  <a:gd name="T34" fmla="*/ 1246956 w 212"/>
                  <a:gd name="T35" fmla="*/ 976148 h 175"/>
                  <a:gd name="T36" fmla="*/ 1354167 w 212"/>
                  <a:gd name="T37" fmla="*/ 786109 h 175"/>
                  <a:gd name="T38" fmla="*/ 1317001 w 212"/>
                  <a:gd name="T39" fmla="*/ 590153 h 175"/>
                  <a:gd name="T40" fmla="*/ 1322802 w 212"/>
                  <a:gd name="T41" fmla="*/ 395268 h 1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2"/>
                  <a:gd name="T64" fmla="*/ 0 h 175"/>
                  <a:gd name="T65" fmla="*/ 212 w 212"/>
                  <a:gd name="T66" fmla="*/ 175 h 17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2" h="175">
                    <a:moveTo>
                      <a:pt x="207" y="62"/>
                    </a:moveTo>
                    <a:cubicBezTo>
                      <a:pt x="202" y="46"/>
                      <a:pt x="180" y="64"/>
                      <a:pt x="169" y="50"/>
                    </a:cubicBezTo>
                    <a:cubicBezTo>
                      <a:pt x="163" y="42"/>
                      <a:pt x="152" y="36"/>
                      <a:pt x="145" y="29"/>
                    </a:cubicBezTo>
                    <a:cubicBezTo>
                      <a:pt x="137" y="21"/>
                      <a:pt x="137" y="9"/>
                      <a:pt x="128" y="4"/>
                    </a:cubicBezTo>
                    <a:cubicBezTo>
                      <a:pt x="119" y="0"/>
                      <a:pt x="115" y="0"/>
                      <a:pt x="104" y="1"/>
                    </a:cubicBezTo>
                    <a:cubicBezTo>
                      <a:pt x="94" y="3"/>
                      <a:pt x="85" y="3"/>
                      <a:pt x="76" y="6"/>
                    </a:cubicBezTo>
                    <a:cubicBezTo>
                      <a:pt x="66" y="9"/>
                      <a:pt x="61" y="9"/>
                      <a:pt x="53" y="13"/>
                    </a:cubicBezTo>
                    <a:cubicBezTo>
                      <a:pt x="43" y="18"/>
                      <a:pt x="38" y="25"/>
                      <a:pt x="31" y="31"/>
                    </a:cubicBezTo>
                    <a:cubicBezTo>
                      <a:pt x="22" y="38"/>
                      <a:pt x="9" y="37"/>
                      <a:pt x="5" y="44"/>
                    </a:cubicBezTo>
                    <a:cubicBezTo>
                      <a:pt x="0" y="52"/>
                      <a:pt x="7" y="66"/>
                      <a:pt x="13" y="79"/>
                    </a:cubicBezTo>
                    <a:cubicBezTo>
                      <a:pt x="17" y="90"/>
                      <a:pt x="22" y="100"/>
                      <a:pt x="33" y="106"/>
                    </a:cubicBezTo>
                    <a:cubicBezTo>
                      <a:pt x="43" y="110"/>
                      <a:pt x="47" y="94"/>
                      <a:pt x="61" y="89"/>
                    </a:cubicBezTo>
                    <a:cubicBezTo>
                      <a:pt x="73" y="85"/>
                      <a:pt x="90" y="89"/>
                      <a:pt x="99" y="88"/>
                    </a:cubicBezTo>
                    <a:cubicBezTo>
                      <a:pt x="111" y="88"/>
                      <a:pt x="139" y="86"/>
                      <a:pt x="148" y="92"/>
                    </a:cubicBezTo>
                    <a:cubicBezTo>
                      <a:pt x="155" y="97"/>
                      <a:pt x="153" y="122"/>
                      <a:pt x="160" y="132"/>
                    </a:cubicBezTo>
                    <a:cubicBezTo>
                      <a:pt x="165" y="140"/>
                      <a:pt x="169" y="149"/>
                      <a:pt x="174" y="159"/>
                    </a:cubicBezTo>
                    <a:cubicBezTo>
                      <a:pt x="181" y="175"/>
                      <a:pt x="179" y="175"/>
                      <a:pt x="185" y="174"/>
                    </a:cubicBezTo>
                    <a:cubicBezTo>
                      <a:pt x="192" y="173"/>
                      <a:pt x="192" y="168"/>
                      <a:pt x="195" y="154"/>
                    </a:cubicBezTo>
                    <a:cubicBezTo>
                      <a:pt x="197" y="145"/>
                      <a:pt x="211" y="136"/>
                      <a:pt x="212" y="124"/>
                    </a:cubicBezTo>
                    <a:cubicBezTo>
                      <a:pt x="212" y="115"/>
                      <a:pt x="207" y="104"/>
                      <a:pt x="206" y="93"/>
                    </a:cubicBezTo>
                    <a:cubicBezTo>
                      <a:pt x="205" y="84"/>
                      <a:pt x="210" y="72"/>
                      <a:pt x="207" y="62"/>
                    </a:cubicBezTo>
                    <a:close/>
                  </a:path>
                </a:pathLst>
              </a:custGeom>
              <a:solidFill>
                <a:srgbClr val="9F9CCA"/>
              </a:solidFill>
              <a:ln w="9525">
                <a:noFill/>
                <a:round/>
                <a:headEnd/>
                <a:tailEnd/>
              </a:ln>
            </p:spPr>
            <p:txBody>
              <a:bodyPr/>
              <a:lstStyle/>
              <a:p>
                <a:endParaRPr lang="en-US"/>
              </a:p>
            </p:txBody>
          </p:sp>
          <p:sp>
            <p:nvSpPr>
              <p:cNvPr id="29505" name="Freeform 1676"/>
              <p:cNvSpPr>
                <a:spLocks/>
              </p:cNvSpPr>
              <p:nvPr/>
            </p:nvSpPr>
            <p:spPr bwMode="auto">
              <a:xfrm>
                <a:off x="1784" y="2875"/>
                <a:ext cx="438" cy="363"/>
              </a:xfrm>
              <a:custGeom>
                <a:avLst/>
                <a:gdLst>
                  <a:gd name="T0" fmla="*/ 1319057 w 211"/>
                  <a:gd name="T1" fmla="*/ 395268 h 175"/>
                  <a:gd name="T2" fmla="*/ 1075759 w 211"/>
                  <a:gd name="T3" fmla="*/ 318388 h 175"/>
                  <a:gd name="T4" fmla="*/ 916852 w 211"/>
                  <a:gd name="T5" fmla="*/ 182703 h 175"/>
                  <a:gd name="T6" fmla="*/ 814362 w 211"/>
                  <a:gd name="T7" fmla="*/ 31212 h 175"/>
                  <a:gd name="T8" fmla="*/ 665704 w 211"/>
                  <a:gd name="T9" fmla="*/ 12012 h 175"/>
                  <a:gd name="T10" fmla="*/ 481655 w 211"/>
                  <a:gd name="T11" fmla="*/ 37067 h 175"/>
                  <a:gd name="T12" fmla="*/ 332668 w 211"/>
                  <a:gd name="T13" fmla="*/ 82602 h 175"/>
                  <a:gd name="T14" fmla="*/ 197451 w 211"/>
                  <a:gd name="T15" fmla="*/ 196420 h 175"/>
                  <a:gd name="T16" fmla="*/ 31378 w 211"/>
                  <a:gd name="T17" fmla="*/ 278566 h 175"/>
                  <a:gd name="T18" fmla="*/ 77202 w 211"/>
                  <a:gd name="T19" fmla="*/ 501091 h 175"/>
                  <a:gd name="T20" fmla="*/ 212773 w 211"/>
                  <a:gd name="T21" fmla="*/ 667024 h 175"/>
                  <a:gd name="T22" fmla="*/ 385174 w 211"/>
                  <a:gd name="T23" fmla="*/ 560310 h 175"/>
                  <a:gd name="T24" fmla="*/ 635436 w 211"/>
                  <a:gd name="T25" fmla="*/ 560310 h 175"/>
                  <a:gd name="T26" fmla="*/ 940511 w 211"/>
                  <a:gd name="T27" fmla="*/ 583690 h 175"/>
                  <a:gd name="T28" fmla="*/ 1017831 w 211"/>
                  <a:gd name="T29" fmla="*/ 837731 h 175"/>
                  <a:gd name="T30" fmla="*/ 1106284 w 211"/>
                  <a:gd name="T31" fmla="*/ 1010320 h 175"/>
                  <a:gd name="T32" fmla="*/ 1178104 w 211"/>
                  <a:gd name="T33" fmla="*/ 1104570 h 175"/>
                  <a:gd name="T34" fmla="*/ 1243206 w 211"/>
                  <a:gd name="T35" fmla="*/ 970204 h 175"/>
                  <a:gd name="T36" fmla="*/ 1344641 w 211"/>
                  <a:gd name="T37" fmla="*/ 786109 h 175"/>
                  <a:gd name="T38" fmla="*/ 1313317 w 211"/>
                  <a:gd name="T39" fmla="*/ 590153 h 175"/>
                  <a:gd name="T40" fmla="*/ 1319057 w 211"/>
                  <a:gd name="T41" fmla="*/ 395268 h 1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1"/>
                  <a:gd name="T64" fmla="*/ 0 h 175"/>
                  <a:gd name="T65" fmla="*/ 211 w 211"/>
                  <a:gd name="T66" fmla="*/ 175 h 17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1" h="175">
                    <a:moveTo>
                      <a:pt x="206" y="62"/>
                    </a:moveTo>
                    <a:cubicBezTo>
                      <a:pt x="201" y="46"/>
                      <a:pt x="179" y="64"/>
                      <a:pt x="168" y="50"/>
                    </a:cubicBezTo>
                    <a:cubicBezTo>
                      <a:pt x="162" y="42"/>
                      <a:pt x="151" y="36"/>
                      <a:pt x="143" y="29"/>
                    </a:cubicBezTo>
                    <a:cubicBezTo>
                      <a:pt x="135" y="22"/>
                      <a:pt x="136" y="9"/>
                      <a:pt x="127" y="5"/>
                    </a:cubicBezTo>
                    <a:cubicBezTo>
                      <a:pt x="118" y="1"/>
                      <a:pt x="114" y="0"/>
                      <a:pt x="104" y="2"/>
                    </a:cubicBezTo>
                    <a:cubicBezTo>
                      <a:pt x="94" y="3"/>
                      <a:pt x="84" y="4"/>
                      <a:pt x="75" y="6"/>
                    </a:cubicBezTo>
                    <a:cubicBezTo>
                      <a:pt x="65" y="10"/>
                      <a:pt x="61" y="9"/>
                      <a:pt x="52" y="13"/>
                    </a:cubicBezTo>
                    <a:cubicBezTo>
                      <a:pt x="43" y="18"/>
                      <a:pt x="38" y="26"/>
                      <a:pt x="31" y="31"/>
                    </a:cubicBezTo>
                    <a:cubicBezTo>
                      <a:pt x="22" y="38"/>
                      <a:pt x="8" y="38"/>
                      <a:pt x="5" y="44"/>
                    </a:cubicBezTo>
                    <a:cubicBezTo>
                      <a:pt x="0" y="52"/>
                      <a:pt x="7" y="66"/>
                      <a:pt x="12" y="79"/>
                    </a:cubicBezTo>
                    <a:cubicBezTo>
                      <a:pt x="17" y="90"/>
                      <a:pt x="22" y="100"/>
                      <a:pt x="33" y="105"/>
                    </a:cubicBezTo>
                    <a:cubicBezTo>
                      <a:pt x="42" y="110"/>
                      <a:pt x="47" y="93"/>
                      <a:pt x="60" y="88"/>
                    </a:cubicBezTo>
                    <a:cubicBezTo>
                      <a:pt x="72" y="84"/>
                      <a:pt x="90" y="88"/>
                      <a:pt x="99" y="88"/>
                    </a:cubicBezTo>
                    <a:cubicBezTo>
                      <a:pt x="110" y="87"/>
                      <a:pt x="138" y="86"/>
                      <a:pt x="147" y="92"/>
                    </a:cubicBezTo>
                    <a:cubicBezTo>
                      <a:pt x="155" y="97"/>
                      <a:pt x="153" y="122"/>
                      <a:pt x="159" y="132"/>
                    </a:cubicBezTo>
                    <a:cubicBezTo>
                      <a:pt x="164" y="140"/>
                      <a:pt x="168" y="148"/>
                      <a:pt x="173" y="159"/>
                    </a:cubicBezTo>
                    <a:cubicBezTo>
                      <a:pt x="180" y="174"/>
                      <a:pt x="178" y="175"/>
                      <a:pt x="184" y="174"/>
                    </a:cubicBezTo>
                    <a:cubicBezTo>
                      <a:pt x="191" y="172"/>
                      <a:pt x="190" y="168"/>
                      <a:pt x="194" y="153"/>
                    </a:cubicBezTo>
                    <a:cubicBezTo>
                      <a:pt x="196" y="145"/>
                      <a:pt x="210" y="136"/>
                      <a:pt x="210" y="124"/>
                    </a:cubicBezTo>
                    <a:cubicBezTo>
                      <a:pt x="211" y="115"/>
                      <a:pt x="206" y="104"/>
                      <a:pt x="205" y="93"/>
                    </a:cubicBezTo>
                    <a:cubicBezTo>
                      <a:pt x="204" y="84"/>
                      <a:pt x="208" y="72"/>
                      <a:pt x="206" y="62"/>
                    </a:cubicBezTo>
                    <a:close/>
                  </a:path>
                </a:pathLst>
              </a:custGeom>
              <a:solidFill>
                <a:srgbClr val="9E9CCA"/>
              </a:solidFill>
              <a:ln w="9525">
                <a:noFill/>
                <a:round/>
                <a:headEnd/>
                <a:tailEnd/>
              </a:ln>
            </p:spPr>
            <p:txBody>
              <a:bodyPr/>
              <a:lstStyle/>
              <a:p>
                <a:endParaRPr lang="en-US"/>
              </a:p>
            </p:txBody>
          </p:sp>
          <p:sp>
            <p:nvSpPr>
              <p:cNvPr id="29506" name="Freeform 1677"/>
              <p:cNvSpPr>
                <a:spLocks/>
              </p:cNvSpPr>
              <p:nvPr/>
            </p:nvSpPr>
            <p:spPr bwMode="auto">
              <a:xfrm>
                <a:off x="1786" y="2877"/>
                <a:ext cx="434" cy="359"/>
              </a:xfrm>
              <a:custGeom>
                <a:avLst/>
                <a:gdLst>
                  <a:gd name="T0" fmla="*/ 1311640 w 209"/>
                  <a:gd name="T1" fmla="*/ 390880 h 173"/>
                  <a:gd name="T2" fmla="*/ 1067571 w 209"/>
                  <a:gd name="T3" fmla="*/ 313959 h 173"/>
                  <a:gd name="T4" fmla="*/ 913713 w 209"/>
                  <a:gd name="T5" fmla="*/ 177817 h 173"/>
                  <a:gd name="T6" fmla="*/ 811499 w 209"/>
                  <a:gd name="T7" fmla="*/ 31285 h 173"/>
                  <a:gd name="T8" fmla="*/ 662116 w 209"/>
                  <a:gd name="T9" fmla="*/ 12052 h 173"/>
                  <a:gd name="T10" fmla="*/ 483297 w 209"/>
                  <a:gd name="T11" fmla="*/ 37145 h 173"/>
                  <a:gd name="T12" fmla="*/ 334022 w 209"/>
                  <a:gd name="T13" fmla="*/ 82890 h 173"/>
                  <a:gd name="T14" fmla="*/ 192669 w 209"/>
                  <a:gd name="T15" fmla="*/ 191239 h 173"/>
                  <a:gd name="T16" fmla="*/ 25322 w 209"/>
                  <a:gd name="T17" fmla="*/ 274060 h 173"/>
                  <a:gd name="T18" fmla="*/ 77462 w 209"/>
                  <a:gd name="T19" fmla="*/ 497317 h 173"/>
                  <a:gd name="T20" fmla="*/ 213293 w 209"/>
                  <a:gd name="T21" fmla="*/ 663671 h 173"/>
                  <a:gd name="T22" fmla="*/ 380601 w 209"/>
                  <a:gd name="T23" fmla="*/ 546662 h 173"/>
                  <a:gd name="T24" fmla="*/ 631642 w 209"/>
                  <a:gd name="T25" fmla="*/ 546662 h 173"/>
                  <a:gd name="T26" fmla="*/ 937683 w 209"/>
                  <a:gd name="T27" fmla="*/ 574132 h 173"/>
                  <a:gd name="T28" fmla="*/ 1020920 w 209"/>
                  <a:gd name="T29" fmla="*/ 829022 h 173"/>
                  <a:gd name="T30" fmla="*/ 1105026 w 209"/>
                  <a:gd name="T31" fmla="*/ 1001041 h 173"/>
                  <a:gd name="T32" fmla="*/ 1175831 w 209"/>
                  <a:gd name="T33" fmla="*/ 1097648 h 173"/>
                  <a:gd name="T34" fmla="*/ 1241896 w 209"/>
                  <a:gd name="T35" fmla="*/ 968362 h 173"/>
                  <a:gd name="T36" fmla="*/ 1343141 w 209"/>
                  <a:gd name="T37" fmla="*/ 783575 h 173"/>
                  <a:gd name="T38" fmla="*/ 1311640 w 209"/>
                  <a:gd name="T39" fmla="*/ 586589 h 173"/>
                  <a:gd name="T40" fmla="*/ 1311640 w 209"/>
                  <a:gd name="T41" fmla="*/ 390880 h 1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9"/>
                  <a:gd name="T64" fmla="*/ 0 h 173"/>
                  <a:gd name="T65" fmla="*/ 209 w 209"/>
                  <a:gd name="T66" fmla="*/ 173 h 1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9" h="173">
                    <a:moveTo>
                      <a:pt x="204" y="61"/>
                    </a:moveTo>
                    <a:cubicBezTo>
                      <a:pt x="200" y="45"/>
                      <a:pt x="177" y="64"/>
                      <a:pt x="166" y="49"/>
                    </a:cubicBezTo>
                    <a:cubicBezTo>
                      <a:pt x="160" y="42"/>
                      <a:pt x="150" y="36"/>
                      <a:pt x="142" y="28"/>
                    </a:cubicBezTo>
                    <a:cubicBezTo>
                      <a:pt x="134" y="21"/>
                      <a:pt x="135" y="9"/>
                      <a:pt x="126" y="5"/>
                    </a:cubicBezTo>
                    <a:cubicBezTo>
                      <a:pt x="116" y="0"/>
                      <a:pt x="113" y="0"/>
                      <a:pt x="103" y="2"/>
                    </a:cubicBezTo>
                    <a:cubicBezTo>
                      <a:pt x="93" y="3"/>
                      <a:pt x="84" y="3"/>
                      <a:pt x="75" y="6"/>
                    </a:cubicBezTo>
                    <a:cubicBezTo>
                      <a:pt x="65" y="9"/>
                      <a:pt x="60" y="8"/>
                      <a:pt x="52" y="13"/>
                    </a:cubicBezTo>
                    <a:cubicBezTo>
                      <a:pt x="43" y="17"/>
                      <a:pt x="37" y="25"/>
                      <a:pt x="30" y="30"/>
                    </a:cubicBezTo>
                    <a:cubicBezTo>
                      <a:pt x="22" y="37"/>
                      <a:pt x="8" y="37"/>
                      <a:pt x="4" y="43"/>
                    </a:cubicBezTo>
                    <a:cubicBezTo>
                      <a:pt x="0" y="51"/>
                      <a:pt x="6" y="65"/>
                      <a:pt x="12" y="78"/>
                    </a:cubicBezTo>
                    <a:cubicBezTo>
                      <a:pt x="17" y="89"/>
                      <a:pt x="22" y="99"/>
                      <a:pt x="33" y="104"/>
                    </a:cubicBezTo>
                    <a:cubicBezTo>
                      <a:pt x="42" y="109"/>
                      <a:pt x="46" y="91"/>
                      <a:pt x="59" y="86"/>
                    </a:cubicBezTo>
                    <a:cubicBezTo>
                      <a:pt x="71" y="82"/>
                      <a:pt x="89" y="86"/>
                      <a:pt x="98" y="86"/>
                    </a:cubicBezTo>
                    <a:cubicBezTo>
                      <a:pt x="109" y="86"/>
                      <a:pt x="138" y="84"/>
                      <a:pt x="146" y="90"/>
                    </a:cubicBezTo>
                    <a:cubicBezTo>
                      <a:pt x="154" y="95"/>
                      <a:pt x="152" y="120"/>
                      <a:pt x="159" y="130"/>
                    </a:cubicBezTo>
                    <a:cubicBezTo>
                      <a:pt x="164" y="138"/>
                      <a:pt x="167" y="147"/>
                      <a:pt x="172" y="157"/>
                    </a:cubicBezTo>
                    <a:cubicBezTo>
                      <a:pt x="179" y="172"/>
                      <a:pt x="177" y="173"/>
                      <a:pt x="183" y="172"/>
                    </a:cubicBezTo>
                    <a:cubicBezTo>
                      <a:pt x="190" y="171"/>
                      <a:pt x="189" y="166"/>
                      <a:pt x="193" y="152"/>
                    </a:cubicBezTo>
                    <a:cubicBezTo>
                      <a:pt x="195" y="143"/>
                      <a:pt x="209" y="135"/>
                      <a:pt x="209" y="123"/>
                    </a:cubicBezTo>
                    <a:cubicBezTo>
                      <a:pt x="209" y="113"/>
                      <a:pt x="205" y="103"/>
                      <a:pt x="204" y="92"/>
                    </a:cubicBezTo>
                    <a:cubicBezTo>
                      <a:pt x="203" y="82"/>
                      <a:pt x="207" y="71"/>
                      <a:pt x="204" y="61"/>
                    </a:cubicBezTo>
                    <a:close/>
                  </a:path>
                </a:pathLst>
              </a:custGeom>
              <a:solidFill>
                <a:srgbClr val="9D9CCA"/>
              </a:solidFill>
              <a:ln w="9525">
                <a:noFill/>
                <a:round/>
                <a:headEnd/>
                <a:tailEnd/>
              </a:ln>
            </p:spPr>
            <p:txBody>
              <a:bodyPr/>
              <a:lstStyle/>
              <a:p>
                <a:endParaRPr lang="en-US"/>
              </a:p>
            </p:txBody>
          </p:sp>
          <p:sp>
            <p:nvSpPr>
              <p:cNvPr id="29507" name="Freeform 1678"/>
              <p:cNvSpPr>
                <a:spLocks/>
              </p:cNvSpPr>
              <p:nvPr/>
            </p:nvSpPr>
            <p:spPr bwMode="auto">
              <a:xfrm>
                <a:off x="1788" y="2879"/>
                <a:ext cx="432" cy="357"/>
              </a:xfrm>
              <a:custGeom>
                <a:avLst/>
                <a:gdLst>
                  <a:gd name="T0" fmla="*/ 1308163 w 208"/>
                  <a:gd name="T1" fmla="*/ 384682 h 172"/>
                  <a:gd name="T2" fmla="*/ 1063571 w 208"/>
                  <a:gd name="T3" fmla="*/ 314453 h 172"/>
                  <a:gd name="T4" fmla="*/ 909559 w 208"/>
                  <a:gd name="T5" fmla="*/ 178039 h 172"/>
                  <a:gd name="T6" fmla="*/ 806662 w 208"/>
                  <a:gd name="T7" fmla="*/ 25189 h 172"/>
                  <a:gd name="T8" fmla="*/ 657134 w 208"/>
                  <a:gd name="T9" fmla="*/ 5847 h 172"/>
                  <a:gd name="T10" fmla="*/ 478133 w 208"/>
                  <a:gd name="T11" fmla="*/ 37170 h 172"/>
                  <a:gd name="T12" fmla="*/ 328598 w 208"/>
                  <a:gd name="T13" fmla="*/ 77149 h 172"/>
                  <a:gd name="T14" fmla="*/ 192880 w 208"/>
                  <a:gd name="T15" fmla="*/ 185337 h 172"/>
                  <a:gd name="T16" fmla="*/ 25347 w 208"/>
                  <a:gd name="T17" fmla="*/ 268645 h 172"/>
                  <a:gd name="T18" fmla="*/ 77515 w 208"/>
                  <a:gd name="T19" fmla="*/ 492525 h 172"/>
                  <a:gd name="T20" fmla="*/ 205090 w 208"/>
                  <a:gd name="T21" fmla="*/ 659298 h 172"/>
                  <a:gd name="T22" fmla="*/ 381242 w 208"/>
                  <a:gd name="T23" fmla="*/ 541839 h 172"/>
                  <a:gd name="T24" fmla="*/ 622786 w 208"/>
                  <a:gd name="T25" fmla="*/ 535678 h 172"/>
                  <a:gd name="T26" fmla="*/ 939012 w 208"/>
                  <a:gd name="T27" fmla="*/ 569691 h 172"/>
                  <a:gd name="T28" fmla="*/ 1016886 w 208"/>
                  <a:gd name="T29" fmla="*/ 824977 h 172"/>
                  <a:gd name="T30" fmla="*/ 1101066 w 208"/>
                  <a:gd name="T31" fmla="*/ 997203 h 172"/>
                  <a:gd name="T32" fmla="*/ 1171939 w 208"/>
                  <a:gd name="T33" fmla="*/ 1087461 h 172"/>
                  <a:gd name="T34" fmla="*/ 1231910 w 208"/>
                  <a:gd name="T35" fmla="*/ 958564 h 172"/>
                  <a:gd name="T36" fmla="*/ 1339609 w 208"/>
                  <a:gd name="T37" fmla="*/ 773009 h 172"/>
                  <a:gd name="T38" fmla="*/ 1302133 w 208"/>
                  <a:gd name="T39" fmla="*/ 582132 h 172"/>
                  <a:gd name="T40" fmla="*/ 1308163 w 208"/>
                  <a:gd name="T41" fmla="*/ 384682 h 1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8"/>
                  <a:gd name="T64" fmla="*/ 0 h 172"/>
                  <a:gd name="T65" fmla="*/ 208 w 208"/>
                  <a:gd name="T66" fmla="*/ 172 h 1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8" h="172">
                    <a:moveTo>
                      <a:pt x="203" y="60"/>
                    </a:moveTo>
                    <a:cubicBezTo>
                      <a:pt x="198" y="44"/>
                      <a:pt x="176" y="63"/>
                      <a:pt x="165" y="49"/>
                    </a:cubicBezTo>
                    <a:cubicBezTo>
                      <a:pt x="159" y="41"/>
                      <a:pt x="148" y="35"/>
                      <a:pt x="141" y="28"/>
                    </a:cubicBezTo>
                    <a:cubicBezTo>
                      <a:pt x="133" y="21"/>
                      <a:pt x="134" y="8"/>
                      <a:pt x="125" y="4"/>
                    </a:cubicBezTo>
                    <a:cubicBezTo>
                      <a:pt x="115" y="0"/>
                      <a:pt x="112" y="0"/>
                      <a:pt x="102" y="1"/>
                    </a:cubicBezTo>
                    <a:cubicBezTo>
                      <a:pt x="92" y="3"/>
                      <a:pt x="83" y="3"/>
                      <a:pt x="74" y="6"/>
                    </a:cubicBezTo>
                    <a:cubicBezTo>
                      <a:pt x="64" y="9"/>
                      <a:pt x="60" y="8"/>
                      <a:pt x="51" y="12"/>
                    </a:cubicBezTo>
                    <a:cubicBezTo>
                      <a:pt x="42" y="17"/>
                      <a:pt x="37" y="24"/>
                      <a:pt x="30" y="29"/>
                    </a:cubicBezTo>
                    <a:cubicBezTo>
                      <a:pt x="21" y="36"/>
                      <a:pt x="8" y="36"/>
                      <a:pt x="4" y="42"/>
                    </a:cubicBezTo>
                    <a:cubicBezTo>
                      <a:pt x="0" y="50"/>
                      <a:pt x="6" y="64"/>
                      <a:pt x="12" y="77"/>
                    </a:cubicBezTo>
                    <a:cubicBezTo>
                      <a:pt x="17" y="88"/>
                      <a:pt x="21" y="98"/>
                      <a:pt x="32" y="103"/>
                    </a:cubicBezTo>
                    <a:cubicBezTo>
                      <a:pt x="42" y="107"/>
                      <a:pt x="45" y="89"/>
                      <a:pt x="59" y="85"/>
                    </a:cubicBezTo>
                    <a:cubicBezTo>
                      <a:pt x="70" y="81"/>
                      <a:pt x="88" y="85"/>
                      <a:pt x="97" y="84"/>
                    </a:cubicBezTo>
                    <a:cubicBezTo>
                      <a:pt x="109" y="84"/>
                      <a:pt x="137" y="83"/>
                      <a:pt x="146" y="89"/>
                    </a:cubicBezTo>
                    <a:cubicBezTo>
                      <a:pt x="154" y="94"/>
                      <a:pt x="151" y="119"/>
                      <a:pt x="158" y="129"/>
                    </a:cubicBezTo>
                    <a:cubicBezTo>
                      <a:pt x="163" y="137"/>
                      <a:pt x="166" y="145"/>
                      <a:pt x="171" y="156"/>
                    </a:cubicBezTo>
                    <a:cubicBezTo>
                      <a:pt x="179" y="171"/>
                      <a:pt x="175" y="172"/>
                      <a:pt x="182" y="170"/>
                    </a:cubicBezTo>
                    <a:cubicBezTo>
                      <a:pt x="189" y="169"/>
                      <a:pt x="188" y="164"/>
                      <a:pt x="191" y="150"/>
                    </a:cubicBezTo>
                    <a:cubicBezTo>
                      <a:pt x="194" y="142"/>
                      <a:pt x="207" y="133"/>
                      <a:pt x="208" y="121"/>
                    </a:cubicBezTo>
                    <a:cubicBezTo>
                      <a:pt x="208" y="112"/>
                      <a:pt x="203" y="101"/>
                      <a:pt x="202" y="91"/>
                    </a:cubicBezTo>
                    <a:cubicBezTo>
                      <a:pt x="201" y="81"/>
                      <a:pt x="206" y="69"/>
                      <a:pt x="203" y="60"/>
                    </a:cubicBezTo>
                    <a:close/>
                  </a:path>
                </a:pathLst>
              </a:custGeom>
              <a:solidFill>
                <a:srgbClr val="9C9BC9"/>
              </a:solidFill>
              <a:ln w="9525">
                <a:noFill/>
                <a:round/>
                <a:headEnd/>
                <a:tailEnd/>
              </a:ln>
            </p:spPr>
            <p:txBody>
              <a:bodyPr/>
              <a:lstStyle/>
              <a:p>
                <a:endParaRPr lang="en-US"/>
              </a:p>
            </p:txBody>
          </p:sp>
          <p:sp>
            <p:nvSpPr>
              <p:cNvPr id="29508" name="Freeform 1679"/>
              <p:cNvSpPr>
                <a:spLocks/>
              </p:cNvSpPr>
              <p:nvPr/>
            </p:nvSpPr>
            <p:spPr bwMode="auto">
              <a:xfrm>
                <a:off x="1788" y="2879"/>
                <a:ext cx="432" cy="355"/>
              </a:xfrm>
              <a:custGeom>
                <a:avLst/>
                <a:gdLst>
                  <a:gd name="T0" fmla="*/ 1308163 w 208"/>
                  <a:gd name="T1" fmla="*/ 386734 h 171"/>
                  <a:gd name="T2" fmla="*/ 1057075 w 208"/>
                  <a:gd name="T3" fmla="*/ 314939 h 171"/>
                  <a:gd name="T4" fmla="*/ 901524 w 208"/>
                  <a:gd name="T5" fmla="*/ 178355 h 171"/>
                  <a:gd name="T6" fmla="*/ 800463 w 208"/>
                  <a:gd name="T7" fmla="*/ 31389 h 171"/>
                  <a:gd name="T8" fmla="*/ 657134 w 208"/>
                  <a:gd name="T9" fmla="*/ 12188 h 171"/>
                  <a:gd name="T10" fmla="*/ 478133 w 208"/>
                  <a:gd name="T11" fmla="*/ 37202 h 171"/>
                  <a:gd name="T12" fmla="*/ 334370 w 208"/>
                  <a:gd name="T13" fmla="*/ 77232 h 171"/>
                  <a:gd name="T14" fmla="*/ 198408 w 208"/>
                  <a:gd name="T15" fmla="*/ 186286 h 171"/>
                  <a:gd name="T16" fmla="*/ 31536 w 208"/>
                  <a:gd name="T17" fmla="*/ 269397 h 171"/>
                  <a:gd name="T18" fmla="*/ 83542 w 208"/>
                  <a:gd name="T19" fmla="*/ 493485 h 171"/>
                  <a:gd name="T20" fmla="*/ 213593 w 208"/>
                  <a:gd name="T21" fmla="*/ 660454 h 171"/>
                  <a:gd name="T22" fmla="*/ 381242 w 208"/>
                  <a:gd name="T23" fmla="*/ 536451 h 171"/>
                  <a:gd name="T24" fmla="*/ 633592 w 208"/>
                  <a:gd name="T25" fmla="*/ 536451 h 171"/>
                  <a:gd name="T26" fmla="*/ 939012 w 208"/>
                  <a:gd name="T27" fmla="*/ 565278 h 171"/>
                  <a:gd name="T28" fmla="*/ 1016886 w 208"/>
                  <a:gd name="T29" fmla="*/ 826660 h 171"/>
                  <a:gd name="T30" fmla="*/ 1106631 w 208"/>
                  <a:gd name="T31" fmla="*/ 993313 h 171"/>
                  <a:gd name="T32" fmla="*/ 1171939 w 208"/>
                  <a:gd name="T33" fmla="*/ 1090259 h 171"/>
                  <a:gd name="T34" fmla="*/ 1231910 w 208"/>
                  <a:gd name="T35" fmla="*/ 960584 h 171"/>
                  <a:gd name="T36" fmla="*/ 1333975 w 208"/>
                  <a:gd name="T37" fmla="*/ 774955 h 171"/>
                  <a:gd name="T38" fmla="*/ 1302133 w 208"/>
                  <a:gd name="T39" fmla="*/ 576589 h 171"/>
                  <a:gd name="T40" fmla="*/ 1308163 w 208"/>
                  <a:gd name="T41" fmla="*/ 386734 h 1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8"/>
                  <a:gd name="T64" fmla="*/ 0 h 171"/>
                  <a:gd name="T65" fmla="*/ 208 w 208"/>
                  <a:gd name="T66" fmla="*/ 171 h 1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8" h="171">
                    <a:moveTo>
                      <a:pt x="203" y="60"/>
                    </a:moveTo>
                    <a:cubicBezTo>
                      <a:pt x="198" y="44"/>
                      <a:pt x="175" y="63"/>
                      <a:pt x="164" y="49"/>
                    </a:cubicBezTo>
                    <a:cubicBezTo>
                      <a:pt x="159" y="42"/>
                      <a:pt x="148" y="36"/>
                      <a:pt x="140" y="28"/>
                    </a:cubicBezTo>
                    <a:cubicBezTo>
                      <a:pt x="132" y="21"/>
                      <a:pt x="133" y="9"/>
                      <a:pt x="124" y="5"/>
                    </a:cubicBezTo>
                    <a:cubicBezTo>
                      <a:pt x="115" y="0"/>
                      <a:pt x="112" y="0"/>
                      <a:pt x="102" y="2"/>
                    </a:cubicBezTo>
                    <a:cubicBezTo>
                      <a:pt x="92" y="3"/>
                      <a:pt x="83" y="3"/>
                      <a:pt x="74" y="6"/>
                    </a:cubicBezTo>
                    <a:cubicBezTo>
                      <a:pt x="65" y="9"/>
                      <a:pt x="60" y="8"/>
                      <a:pt x="52" y="12"/>
                    </a:cubicBezTo>
                    <a:cubicBezTo>
                      <a:pt x="43" y="17"/>
                      <a:pt x="37" y="24"/>
                      <a:pt x="31" y="29"/>
                    </a:cubicBezTo>
                    <a:cubicBezTo>
                      <a:pt x="22" y="36"/>
                      <a:pt x="9" y="36"/>
                      <a:pt x="5" y="42"/>
                    </a:cubicBezTo>
                    <a:cubicBezTo>
                      <a:pt x="0" y="50"/>
                      <a:pt x="7" y="64"/>
                      <a:pt x="13" y="77"/>
                    </a:cubicBezTo>
                    <a:cubicBezTo>
                      <a:pt x="17" y="88"/>
                      <a:pt x="22" y="98"/>
                      <a:pt x="33" y="103"/>
                    </a:cubicBezTo>
                    <a:cubicBezTo>
                      <a:pt x="42" y="107"/>
                      <a:pt x="46" y="89"/>
                      <a:pt x="59" y="84"/>
                    </a:cubicBezTo>
                    <a:cubicBezTo>
                      <a:pt x="70" y="80"/>
                      <a:pt x="89" y="84"/>
                      <a:pt x="98" y="84"/>
                    </a:cubicBezTo>
                    <a:cubicBezTo>
                      <a:pt x="109" y="83"/>
                      <a:pt x="138" y="82"/>
                      <a:pt x="146" y="88"/>
                    </a:cubicBezTo>
                    <a:cubicBezTo>
                      <a:pt x="154" y="93"/>
                      <a:pt x="151" y="118"/>
                      <a:pt x="158" y="129"/>
                    </a:cubicBezTo>
                    <a:cubicBezTo>
                      <a:pt x="163" y="136"/>
                      <a:pt x="167" y="145"/>
                      <a:pt x="172" y="155"/>
                    </a:cubicBezTo>
                    <a:cubicBezTo>
                      <a:pt x="179" y="170"/>
                      <a:pt x="175" y="171"/>
                      <a:pt x="182" y="170"/>
                    </a:cubicBezTo>
                    <a:cubicBezTo>
                      <a:pt x="188" y="168"/>
                      <a:pt x="188" y="164"/>
                      <a:pt x="191" y="150"/>
                    </a:cubicBezTo>
                    <a:cubicBezTo>
                      <a:pt x="193" y="141"/>
                      <a:pt x="207" y="133"/>
                      <a:pt x="207" y="121"/>
                    </a:cubicBezTo>
                    <a:cubicBezTo>
                      <a:pt x="208" y="112"/>
                      <a:pt x="203" y="101"/>
                      <a:pt x="202" y="90"/>
                    </a:cubicBezTo>
                    <a:cubicBezTo>
                      <a:pt x="201" y="81"/>
                      <a:pt x="205" y="69"/>
                      <a:pt x="203" y="60"/>
                    </a:cubicBezTo>
                    <a:close/>
                  </a:path>
                </a:pathLst>
              </a:custGeom>
              <a:solidFill>
                <a:srgbClr val="9B9BC9"/>
              </a:solidFill>
              <a:ln w="9525">
                <a:noFill/>
                <a:round/>
                <a:headEnd/>
                <a:tailEnd/>
              </a:ln>
            </p:spPr>
            <p:txBody>
              <a:bodyPr/>
              <a:lstStyle/>
              <a:p>
                <a:endParaRPr lang="en-US"/>
              </a:p>
            </p:txBody>
          </p:sp>
          <p:sp>
            <p:nvSpPr>
              <p:cNvPr id="29509" name="Freeform 1680"/>
              <p:cNvSpPr>
                <a:spLocks/>
              </p:cNvSpPr>
              <p:nvPr/>
            </p:nvSpPr>
            <p:spPr bwMode="auto">
              <a:xfrm>
                <a:off x="1790" y="2881"/>
                <a:ext cx="428" cy="351"/>
              </a:xfrm>
              <a:custGeom>
                <a:avLst/>
                <a:gdLst>
                  <a:gd name="T0" fmla="*/ 1300769 w 206"/>
                  <a:gd name="T1" fmla="*/ 381242 h 169"/>
                  <a:gd name="T2" fmla="*/ 1055579 w 206"/>
                  <a:gd name="T3" fmla="*/ 310554 h 169"/>
                  <a:gd name="T4" fmla="*/ 899633 w 206"/>
                  <a:gd name="T5" fmla="*/ 179074 h 169"/>
                  <a:gd name="T6" fmla="*/ 797146 w 206"/>
                  <a:gd name="T7" fmla="*/ 25347 h 169"/>
                  <a:gd name="T8" fmla="*/ 653477 w 206"/>
                  <a:gd name="T9" fmla="*/ 12204 h 169"/>
                  <a:gd name="T10" fmla="*/ 479807 w 206"/>
                  <a:gd name="T11" fmla="*/ 37322 h 169"/>
                  <a:gd name="T12" fmla="*/ 329545 w 206"/>
                  <a:gd name="T13" fmla="*/ 71994 h 169"/>
                  <a:gd name="T14" fmla="*/ 193385 w 206"/>
                  <a:gd name="T15" fmla="*/ 187004 h 169"/>
                  <a:gd name="T16" fmla="*/ 31624 w 206"/>
                  <a:gd name="T17" fmla="*/ 264579 h 169"/>
                  <a:gd name="T18" fmla="*/ 77705 w 206"/>
                  <a:gd name="T19" fmla="*/ 489612 h 169"/>
                  <a:gd name="T20" fmla="*/ 214291 w 206"/>
                  <a:gd name="T21" fmla="*/ 657134 h 169"/>
                  <a:gd name="T22" fmla="*/ 375736 w 206"/>
                  <a:gd name="T23" fmla="*/ 526934 h 169"/>
                  <a:gd name="T24" fmla="*/ 629908 w 206"/>
                  <a:gd name="T25" fmla="*/ 526934 h 169"/>
                  <a:gd name="T26" fmla="*/ 944432 w 206"/>
                  <a:gd name="T27" fmla="*/ 561606 h 169"/>
                  <a:gd name="T28" fmla="*/ 1014962 w 206"/>
                  <a:gd name="T29" fmla="*/ 818515 h 169"/>
                  <a:gd name="T30" fmla="*/ 1105869 w 206"/>
                  <a:gd name="T31" fmla="*/ 993045 h 169"/>
                  <a:gd name="T32" fmla="*/ 1164175 w 206"/>
                  <a:gd name="T33" fmla="*/ 1083094 h 169"/>
                  <a:gd name="T34" fmla="*/ 1230876 w 206"/>
                  <a:gd name="T35" fmla="*/ 952894 h 169"/>
                  <a:gd name="T36" fmla="*/ 1332275 w 206"/>
                  <a:gd name="T37" fmla="*/ 772455 h 169"/>
                  <a:gd name="T38" fmla="*/ 1300769 w 206"/>
                  <a:gd name="T39" fmla="*/ 573667 h 169"/>
                  <a:gd name="T40" fmla="*/ 1300769 w 206"/>
                  <a:gd name="T41" fmla="*/ 381242 h 1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6"/>
                  <a:gd name="T64" fmla="*/ 0 h 169"/>
                  <a:gd name="T65" fmla="*/ 206 w 206"/>
                  <a:gd name="T66" fmla="*/ 169 h 16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6" h="169">
                    <a:moveTo>
                      <a:pt x="201" y="59"/>
                    </a:moveTo>
                    <a:cubicBezTo>
                      <a:pt x="197" y="44"/>
                      <a:pt x="174" y="62"/>
                      <a:pt x="163" y="48"/>
                    </a:cubicBezTo>
                    <a:cubicBezTo>
                      <a:pt x="157" y="41"/>
                      <a:pt x="146" y="35"/>
                      <a:pt x="139" y="28"/>
                    </a:cubicBezTo>
                    <a:cubicBezTo>
                      <a:pt x="131" y="21"/>
                      <a:pt x="132" y="9"/>
                      <a:pt x="123" y="4"/>
                    </a:cubicBezTo>
                    <a:cubicBezTo>
                      <a:pt x="114" y="0"/>
                      <a:pt x="111" y="0"/>
                      <a:pt x="101" y="2"/>
                    </a:cubicBezTo>
                    <a:cubicBezTo>
                      <a:pt x="92" y="3"/>
                      <a:pt x="83" y="3"/>
                      <a:pt x="74" y="6"/>
                    </a:cubicBezTo>
                    <a:cubicBezTo>
                      <a:pt x="64" y="9"/>
                      <a:pt x="60" y="7"/>
                      <a:pt x="51" y="11"/>
                    </a:cubicBezTo>
                    <a:cubicBezTo>
                      <a:pt x="42" y="16"/>
                      <a:pt x="37" y="23"/>
                      <a:pt x="30" y="29"/>
                    </a:cubicBezTo>
                    <a:cubicBezTo>
                      <a:pt x="22" y="35"/>
                      <a:pt x="9" y="35"/>
                      <a:pt x="5" y="41"/>
                    </a:cubicBezTo>
                    <a:cubicBezTo>
                      <a:pt x="0" y="49"/>
                      <a:pt x="7" y="63"/>
                      <a:pt x="12" y="76"/>
                    </a:cubicBezTo>
                    <a:cubicBezTo>
                      <a:pt x="17" y="86"/>
                      <a:pt x="22" y="96"/>
                      <a:pt x="33" y="102"/>
                    </a:cubicBezTo>
                    <a:cubicBezTo>
                      <a:pt x="42" y="106"/>
                      <a:pt x="45" y="87"/>
                      <a:pt x="58" y="82"/>
                    </a:cubicBezTo>
                    <a:cubicBezTo>
                      <a:pt x="70" y="78"/>
                      <a:pt x="88" y="82"/>
                      <a:pt x="97" y="82"/>
                    </a:cubicBezTo>
                    <a:cubicBezTo>
                      <a:pt x="108" y="82"/>
                      <a:pt x="137" y="81"/>
                      <a:pt x="146" y="87"/>
                    </a:cubicBezTo>
                    <a:cubicBezTo>
                      <a:pt x="153" y="92"/>
                      <a:pt x="151" y="117"/>
                      <a:pt x="157" y="127"/>
                    </a:cubicBezTo>
                    <a:cubicBezTo>
                      <a:pt x="162" y="135"/>
                      <a:pt x="166" y="143"/>
                      <a:pt x="171" y="154"/>
                    </a:cubicBezTo>
                    <a:cubicBezTo>
                      <a:pt x="178" y="168"/>
                      <a:pt x="174" y="169"/>
                      <a:pt x="180" y="168"/>
                    </a:cubicBezTo>
                    <a:cubicBezTo>
                      <a:pt x="187" y="167"/>
                      <a:pt x="186" y="162"/>
                      <a:pt x="190" y="148"/>
                    </a:cubicBezTo>
                    <a:cubicBezTo>
                      <a:pt x="192" y="140"/>
                      <a:pt x="206" y="131"/>
                      <a:pt x="206" y="120"/>
                    </a:cubicBezTo>
                    <a:cubicBezTo>
                      <a:pt x="206" y="110"/>
                      <a:pt x="202" y="100"/>
                      <a:pt x="201" y="89"/>
                    </a:cubicBezTo>
                    <a:cubicBezTo>
                      <a:pt x="200" y="80"/>
                      <a:pt x="204" y="68"/>
                      <a:pt x="201" y="59"/>
                    </a:cubicBezTo>
                    <a:close/>
                  </a:path>
                </a:pathLst>
              </a:custGeom>
              <a:solidFill>
                <a:srgbClr val="9A9AC9"/>
              </a:solidFill>
              <a:ln w="9525">
                <a:noFill/>
                <a:round/>
                <a:headEnd/>
                <a:tailEnd/>
              </a:ln>
            </p:spPr>
            <p:txBody>
              <a:bodyPr/>
              <a:lstStyle/>
              <a:p>
                <a:endParaRPr lang="en-US"/>
              </a:p>
            </p:txBody>
          </p:sp>
          <p:sp>
            <p:nvSpPr>
              <p:cNvPr id="29510" name="Freeform 1681"/>
              <p:cNvSpPr>
                <a:spLocks/>
              </p:cNvSpPr>
              <p:nvPr/>
            </p:nvSpPr>
            <p:spPr bwMode="auto">
              <a:xfrm>
                <a:off x="1792" y="2883"/>
                <a:ext cx="426" cy="349"/>
              </a:xfrm>
              <a:custGeom>
                <a:avLst/>
                <a:gdLst>
                  <a:gd name="T0" fmla="*/ 1297018 w 205"/>
                  <a:gd name="T1" fmla="*/ 372528 h 168"/>
                  <a:gd name="T2" fmla="*/ 1051503 w 205"/>
                  <a:gd name="T3" fmla="*/ 311015 h 168"/>
                  <a:gd name="T4" fmla="*/ 888746 w 205"/>
                  <a:gd name="T5" fmla="*/ 173829 h 168"/>
                  <a:gd name="T6" fmla="*/ 792838 w 205"/>
                  <a:gd name="T7" fmla="*/ 25379 h 168"/>
                  <a:gd name="T8" fmla="*/ 648952 w 205"/>
                  <a:gd name="T9" fmla="*/ 5881 h 168"/>
                  <a:gd name="T10" fmla="*/ 474697 w 205"/>
                  <a:gd name="T11" fmla="*/ 31564 h 168"/>
                  <a:gd name="T12" fmla="*/ 330302 w 205"/>
                  <a:gd name="T13" fmla="*/ 72069 h 168"/>
                  <a:gd name="T14" fmla="*/ 193597 w 205"/>
                  <a:gd name="T15" fmla="*/ 179326 h 168"/>
                  <a:gd name="T16" fmla="*/ 31665 w 205"/>
                  <a:gd name="T17" fmla="*/ 257286 h 168"/>
                  <a:gd name="T18" fmla="*/ 77786 w 205"/>
                  <a:gd name="T19" fmla="*/ 484886 h 168"/>
                  <a:gd name="T20" fmla="*/ 205810 w 205"/>
                  <a:gd name="T21" fmla="*/ 646097 h 168"/>
                  <a:gd name="T22" fmla="*/ 368008 w 205"/>
                  <a:gd name="T23" fmla="*/ 522413 h 168"/>
                  <a:gd name="T24" fmla="*/ 621324 w 205"/>
                  <a:gd name="T25" fmla="*/ 516381 h 168"/>
                  <a:gd name="T26" fmla="*/ 938615 w 205"/>
                  <a:gd name="T27" fmla="*/ 550456 h 168"/>
                  <a:gd name="T28" fmla="*/ 1010850 w 205"/>
                  <a:gd name="T29" fmla="*/ 814074 h 168"/>
                  <a:gd name="T30" fmla="*/ 1101906 w 205"/>
                  <a:gd name="T31" fmla="*/ 981878 h 168"/>
                  <a:gd name="T32" fmla="*/ 1160306 w 205"/>
                  <a:gd name="T33" fmla="*/ 1072720 h 168"/>
                  <a:gd name="T34" fmla="*/ 1227032 w 205"/>
                  <a:gd name="T35" fmla="*/ 949020 h 168"/>
                  <a:gd name="T36" fmla="*/ 1328991 w 205"/>
                  <a:gd name="T37" fmla="*/ 761653 h 168"/>
                  <a:gd name="T38" fmla="*/ 1291142 w 205"/>
                  <a:gd name="T39" fmla="*/ 568452 h 168"/>
                  <a:gd name="T40" fmla="*/ 1297018 w 205"/>
                  <a:gd name="T41" fmla="*/ 372528 h 1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5"/>
                  <a:gd name="T64" fmla="*/ 0 h 168"/>
                  <a:gd name="T65" fmla="*/ 205 w 205"/>
                  <a:gd name="T66" fmla="*/ 168 h 16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5" h="168">
                    <a:moveTo>
                      <a:pt x="200" y="58"/>
                    </a:moveTo>
                    <a:cubicBezTo>
                      <a:pt x="196" y="43"/>
                      <a:pt x="173" y="62"/>
                      <a:pt x="162" y="48"/>
                    </a:cubicBezTo>
                    <a:cubicBezTo>
                      <a:pt x="156" y="40"/>
                      <a:pt x="145" y="34"/>
                      <a:pt x="137" y="27"/>
                    </a:cubicBezTo>
                    <a:cubicBezTo>
                      <a:pt x="130" y="20"/>
                      <a:pt x="131" y="8"/>
                      <a:pt x="122" y="4"/>
                    </a:cubicBezTo>
                    <a:cubicBezTo>
                      <a:pt x="113" y="0"/>
                      <a:pt x="110" y="0"/>
                      <a:pt x="100" y="1"/>
                    </a:cubicBezTo>
                    <a:cubicBezTo>
                      <a:pt x="91" y="3"/>
                      <a:pt x="82" y="2"/>
                      <a:pt x="73" y="5"/>
                    </a:cubicBezTo>
                    <a:cubicBezTo>
                      <a:pt x="63" y="8"/>
                      <a:pt x="59" y="6"/>
                      <a:pt x="51" y="11"/>
                    </a:cubicBezTo>
                    <a:cubicBezTo>
                      <a:pt x="42" y="15"/>
                      <a:pt x="37" y="23"/>
                      <a:pt x="30" y="28"/>
                    </a:cubicBezTo>
                    <a:cubicBezTo>
                      <a:pt x="21" y="34"/>
                      <a:pt x="8" y="34"/>
                      <a:pt x="5" y="40"/>
                    </a:cubicBezTo>
                    <a:cubicBezTo>
                      <a:pt x="0" y="48"/>
                      <a:pt x="7" y="62"/>
                      <a:pt x="12" y="75"/>
                    </a:cubicBezTo>
                    <a:cubicBezTo>
                      <a:pt x="17" y="85"/>
                      <a:pt x="22" y="95"/>
                      <a:pt x="32" y="100"/>
                    </a:cubicBezTo>
                    <a:cubicBezTo>
                      <a:pt x="41" y="104"/>
                      <a:pt x="45" y="85"/>
                      <a:pt x="57" y="81"/>
                    </a:cubicBezTo>
                    <a:cubicBezTo>
                      <a:pt x="69" y="77"/>
                      <a:pt x="87" y="81"/>
                      <a:pt x="96" y="80"/>
                    </a:cubicBezTo>
                    <a:cubicBezTo>
                      <a:pt x="107" y="80"/>
                      <a:pt x="137" y="79"/>
                      <a:pt x="145" y="85"/>
                    </a:cubicBezTo>
                    <a:cubicBezTo>
                      <a:pt x="153" y="90"/>
                      <a:pt x="150" y="116"/>
                      <a:pt x="156" y="126"/>
                    </a:cubicBezTo>
                    <a:cubicBezTo>
                      <a:pt x="161" y="133"/>
                      <a:pt x="165" y="142"/>
                      <a:pt x="170" y="152"/>
                    </a:cubicBezTo>
                    <a:cubicBezTo>
                      <a:pt x="177" y="167"/>
                      <a:pt x="173" y="168"/>
                      <a:pt x="179" y="166"/>
                    </a:cubicBezTo>
                    <a:cubicBezTo>
                      <a:pt x="186" y="165"/>
                      <a:pt x="185" y="161"/>
                      <a:pt x="189" y="147"/>
                    </a:cubicBezTo>
                    <a:cubicBezTo>
                      <a:pt x="191" y="138"/>
                      <a:pt x="204" y="130"/>
                      <a:pt x="205" y="118"/>
                    </a:cubicBezTo>
                    <a:cubicBezTo>
                      <a:pt x="205" y="109"/>
                      <a:pt x="200" y="99"/>
                      <a:pt x="199" y="88"/>
                    </a:cubicBezTo>
                    <a:cubicBezTo>
                      <a:pt x="198" y="79"/>
                      <a:pt x="203" y="67"/>
                      <a:pt x="200" y="58"/>
                    </a:cubicBezTo>
                    <a:close/>
                  </a:path>
                </a:pathLst>
              </a:custGeom>
              <a:solidFill>
                <a:srgbClr val="999AC9"/>
              </a:solidFill>
              <a:ln w="9525">
                <a:noFill/>
                <a:round/>
                <a:headEnd/>
                <a:tailEnd/>
              </a:ln>
            </p:spPr>
            <p:txBody>
              <a:bodyPr/>
              <a:lstStyle/>
              <a:p>
                <a:endParaRPr lang="en-US"/>
              </a:p>
            </p:txBody>
          </p:sp>
          <p:sp>
            <p:nvSpPr>
              <p:cNvPr id="29511" name="Freeform 1682"/>
              <p:cNvSpPr>
                <a:spLocks/>
              </p:cNvSpPr>
              <p:nvPr/>
            </p:nvSpPr>
            <p:spPr bwMode="auto">
              <a:xfrm>
                <a:off x="1794" y="2883"/>
                <a:ext cx="424" cy="347"/>
              </a:xfrm>
              <a:custGeom>
                <a:avLst/>
                <a:gdLst>
                  <a:gd name="T0" fmla="*/ 1293290 w 204"/>
                  <a:gd name="T1" fmla="*/ 376908 h 167"/>
                  <a:gd name="T2" fmla="*/ 1040839 w 204"/>
                  <a:gd name="T3" fmla="*/ 312022 h 167"/>
                  <a:gd name="T4" fmla="*/ 884535 w 204"/>
                  <a:gd name="T5" fmla="*/ 181394 h 167"/>
                  <a:gd name="T6" fmla="*/ 785346 w 204"/>
                  <a:gd name="T7" fmla="*/ 31652 h 167"/>
                  <a:gd name="T8" fmla="*/ 649753 w 204"/>
                  <a:gd name="T9" fmla="*/ 12245 h 167"/>
                  <a:gd name="T10" fmla="*/ 469164 w 204"/>
                  <a:gd name="T11" fmla="*/ 37412 h 167"/>
                  <a:gd name="T12" fmla="*/ 330924 w 204"/>
                  <a:gd name="T13" fmla="*/ 72270 h 167"/>
                  <a:gd name="T14" fmla="*/ 194044 w 204"/>
                  <a:gd name="T15" fmla="*/ 181394 h 167"/>
                  <a:gd name="T16" fmla="*/ 25492 w 204"/>
                  <a:gd name="T17" fmla="*/ 265881 h 167"/>
                  <a:gd name="T18" fmla="*/ 78112 w 204"/>
                  <a:gd name="T19" fmla="*/ 485767 h 167"/>
                  <a:gd name="T20" fmla="*/ 209290 w 204"/>
                  <a:gd name="T21" fmla="*/ 648333 h 167"/>
                  <a:gd name="T22" fmla="*/ 368390 w 204"/>
                  <a:gd name="T23" fmla="*/ 517734 h 167"/>
                  <a:gd name="T24" fmla="*/ 626132 w 204"/>
                  <a:gd name="T25" fmla="*/ 517734 h 167"/>
                  <a:gd name="T26" fmla="*/ 941656 w 204"/>
                  <a:gd name="T27" fmla="*/ 552459 h 167"/>
                  <a:gd name="T28" fmla="*/ 1012674 w 204"/>
                  <a:gd name="T29" fmla="*/ 809844 h 167"/>
                  <a:gd name="T30" fmla="*/ 1097961 w 204"/>
                  <a:gd name="T31" fmla="*/ 978050 h 167"/>
                  <a:gd name="T32" fmla="*/ 1156406 w 204"/>
                  <a:gd name="T33" fmla="*/ 1075771 h 167"/>
                  <a:gd name="T34" fmla="*/ 1216809 w 204"/>
                  <a:gd name="T35" fmla="*/ 945134 h 167"/>
                  <a:gd name="T36" fmla="*/ 1319507 w 204"/>
                  <a:gd name="T37" fmla="*/ 763751 h 167"/>
                  <a:gd name="T38" fmla="*/ 1287825 w 204"/>
                  <a:gd name="T39" fmla="*/ 570204 h 167"/>
                  <a:gd name="T40" fmla="*/ 1293290 w 204"/>
                  <a:gd name="T41" fmla="*/ 376908 h 16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4"/>
                  <a:gd name="T64" fmla="*/ 0 h 167"/>
                  <a:gd name="T65" fmla="*/ 204 w 204"/>
                  <a:gd name="T66" fmla="*/ 167 h 16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4" h="167">
                    <a:moveTo>
                      <a:pt x="199" y="58"/>
                    </a:moveTo>
                    <a:cubicBezTo>
                      <a:pt x="194" y="43"/>
                      <a:pt x="171" y="62"/>
                      <a:pt x="160" y="48"/>
                    </a:cubicBezTo>
                    <a:cubicBezTo>
                      <a:pt x="155" y="41"/>
                      <a:pt x="144" y="35"/>
                      <a:pt x="136" y="28"/>
                    </a:cubicBezTo>
                    <a:cubicBezTo>
                      <a:pt x="129" y="21"/>
                      <a:pt x="130" y="9"/>
                      <a:pt x="121" y="5"/>
                    </a:cubicBezTo>
                    <a:cubicBezTo>
                      <a:pt x="112" y="0"/>
                      <a:pt x="109" y="0"/>
                      <a:pt x="100" y="2"/>
                    </a:cubicBezTo>
                    <a:cubicBezTo>
                      <a:pt x="90" y="3"/>
                      <a:pt x="81" y="3"/>
                      <a:pt x="72" y="6"/>
                    </a:cubicBezTo>
                    <a:cubicBezTo>
                      <a:pt x="63" y="9"/>
                      <a:pt x="59" y="7"/>
                      <a:pt x="51" y="11"/>
                    </a:cubicBezTo>
                    <a:cubicBezTo>
                      <a:pt x="42" y="16"/>
                      <a:pt x="36" y="23"/>
                      <a:pt x="30" y="28"/>
                    </a:cubicBezTo>
                    <a:cubicBezTo>
                      <a:pt x="21" y="35"/>
                      <a:pt x="8" y="34"/>
                      <a:pt x="4" y="41"/>
                    </a:cubicBezTo>
                    <a:cubicBezTo>
                      <a:pt x="0" y="48"/>
                      <a:pt x="6" y="62"/>
                      <a:pt x="12" y="75"/>
                    </a:cubicBezTo>
                    <a:cubicBezTo>
                      <a:pt x="17" y="85"/>
                      <a:pt x="21" y="95"/>
                      <a:pt x="32" y="100"/>
                    </a:cubicBezTo>
                    <a:cubicBezTo>
                      <a:pt x="41" y="104"/>
                      <a:pt x="44" y="84"/>
                      <a:pt x="57" y="80"/>
                    </a:cubicBezTo>
                    <a:cubicBezTo>
                      <a:pt x="68" y="76"/>
                      <a:pt x="87" y="80"/>
                      <a:pt x="96" y="80"/>
                    </a:cubicBezTo>
                    <a:cubicBezTo>
                      <a:pt x="107" y="80"/>
                      <a:pt x="136" y="79"/>
                      <a:pt x="145" y="85"/>
                    </a:cubicBezTo>
                    <a:cubicBezTo>
                      <a:pt x="152" y="90"/>
                      <a:pt x="149" y="115"/>
                      <a:pt x="156" y="125"/>
                    </a:cubicBezTo>
                    <a:cubicBezTo>
                      <a:pt x="161" y="133"/>
                      <a:pt x="164" y="141"/>
                      <a:pt x="169" y="151"/>
                    </a:cubicBezTo>
                    <a:cubicBezTo>
                      <a:pt x="176" y="166"/>
                      <a:pt x="172" y="167"/>
                      <a:pt x="178" y="166"/>
                    </a:cubicBezTo>
                    <a:cubicBezTo>
                      <a:pt x="185" y="165"/>
                      <a:pt x="184" y="160"/>
                      <a:pt x="187" y="146"/>
                    </a:cubicBezTo>
                    <a:cubicBezTo>
                      <a:pt x="190" y="138"/>
                      <a:pt x="203" y="130"/>
                      <a:pt x="203" y="118"/>
                    </a:cubicBezTo>
                    <a:cubicBezTo>
                      <a:pt x="204" y="109"/>
                      <a:pt x="199" y="99"/>
                      <a:pt x="198" y="88"/>
                    </a:cubicBezTo>
                    <a:cubicBezTo>
                      <a:pt x="197" y="79"/>
                      <a:pt x="201" y="67"/>
                      <a:pt x="199" y="58"/>
                    </a:cubicBezTo>
                    <a:close/>
                  </a:path>
                </a:pathLst>
              </a:custGeom>
              <a:solidFill>
                <a:srgbClr val="9899C8"/>
              </a:solidFill>
              <a:ln w="9525">
                <a:noFill/>
                <a:round/>
                <a:headEnd/>
                <a:tailEnd/>
              </a:ln>
            </p:spPr>
            <p:txBody>
              <a:bodyPr/>
              <a:lstStyle/>
              <a:p>
                <a:endParaRPr lang="en-US"/>
              </a:p>
            </p:txBody>
          </p:sp>
          <p:sp>
            <p:nvSpPr>
              <p:cNvPr id="29512" name="Freeform 1683"/>
              <p:cNvSpPr>
                <a:spLocks/>
              </p:cNvSpPr>
              <p:nvPr/>
            </p:nvSpPr>
            <p:spPr bwMode="auto">
              <a:xfrm>
                <a:off x="1796" y="2885"/>
                <a:ext cx="420" cy="343"/>
              </a:xfrm>
              <a:custGeom>
                <a:avLst/>
                <a:gdLst>
                  <a:gd name="T0" fmla="*/ 1286119 w 202"/>
                  <a:gd name="T1" fmla="*/ 368866 h 165"/>
                  <a:gd name="T2" fmla="*/ 1038392 w 202"/>
                  <a:gd name="T3" fmla="*/ 307137 h 165"/>
                  <a:gd name="T4" fmla="*/ 881624 w 202"/>
                  <a:gd name="T5" fmla="*/ 174604 h 165"/>
                  <a:gd name="T6" fmla="*/ 785175 w 202"/>
                  <a:gd name="T7" fmla="*/ 25513 h 165"/>
                  <a:gd name="T8" fmla="*/ 646291 w 202"/>
                  <a:gd name="T9" fmla="*/ 12273 h 165"/>
                  <a:gd name="T10" fmla="*/ 471192 w 202"/>
                  <a:gd name="T11" fmla="*/ 31710 h 165"/>
                  <a:gd name="T12" fmla="*/ 326261 w 202"/>
                  <a:gd name="T13" fmla="*/ 65918 h 165"/>
                  <a:gd name="T14" fmla="*/ 188967 w 202"/>
                  <a:gd name="T15" fmla="*/ 174604 h 165"/>
                  <a:gd name="T16" fmla="*/ 25529 w 202"/>
                  <a:gd name="T17" fmla="*/ 260915 h 165"/>
                  <a:gd name="T18" fmla="*/ 78607 w 202"/>
                  <a:gd name="T19" fmla="*/ 481940 h 165"/>
                  <a:gd name="T20" fmla="*/ 209990 w 202"/>
                  <a:gd name="T21" fmla="*/ 645175 h 165"/>
                  <a:gd name="T22" fmla="*/ 364065 w 202"/>
                  <a:gd name="T23" fmla="*/ 508145 h 165"/>
                  <a:gd name="T24" fmla="*/ 622371 w 202"/>
                  <a:gd name="T25" fmla="*/ 508145 h 165"/>
                  <a:gd name="T26" fmla="*/ 938910 w 202"/>
                  <a:gd name="T27" fmla="*/ 542387 h 165"/>
                  <a:gd name="T28" fmla="*/ 1011499 w 202"/>
                  <a:gd name="T29" fmla="*/ 807524 h 165"/>
                  <a:gd name="T30" fmla="*/ 1096793 w 202"/>
                  <a:gd name="T31" fmla="*/ 977837 h 165"/>
                  <a:gd name="T32" fmla="*/ 1155462 w 202"/>
                  <a:gd name="T33" fmla="*/ 1068426 h 165"/>
                  <a:gd name="T34" fmla="*/ 1215881 w 202"/>
                  <a:gd name="T35" fmla="*/ 943271 h 165"/>
                  <a:gd name="T36" fmla="*/ 1318245 w 202"/>
                  <a:gd name="T37" fmla="*/ 761290 h 165"/>
                  <a:gd name="T38" fmla="*/ 1286119 w 202"/>
                  <a:gd name="T39" fmla="*/ 567002 h 165"/>
                  <a:gd name="T40" fmla="*/ 1286119 w 202"/>
                  <a:gd name="T41" fmla="*/ 368866 h 1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2"/>
                  <a:gd name="T64" fmla="*/ 0 h 165"/>
                  <a:gd name="T65" fmla="*/ 202 w 202"/>
                  <a:gd name="T66" fmla="*/ 165 h 16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2" h="165">
                    <a:moveTo>
                      <a:pt x="197" y="57"/>
                    </a:moveTo>
                    <a:cubicBezTo>
                      <a:pt x="193" y="42"/>
                      <a:pt x="170" y="61"/>
                      <a:pt x="159" y="47"/>
                    </a:cubicBezTo>
                    <a:cubicBezTo>
                      <a:pt x="153" y="40"/>
                      <a:pt x="142" y="34"/>
                      <a:pt x="135" y="27"/>
                    </a:cubicBezTo>
                    <a:cubicBezTo>
                      <a:pt x="127" y="20"/>
                      <a:pt x="129" y="8"/>
                      <a:pt x="120" y="4"/>
                    </a:cubicBezTo>
                    <a:cubicBezTo>
                      <a:pt x="111" y="0"/>
                      <a:pt x="108" y="0"/>
                      <a:pt x="99" y="2"/>
                    </a:cubicBezTo>
                    <a:cubicBezTo>
                      <a:pt x="89" y="3"/>
                      <a:pt x="80" y="2"/>
                      <a:pt x="72" y="5"/>
                    </a:cubicBezTo>
                    <a:cubicBezTo>
                      <a:pt x="62" y="8"/>
                      <a:pt x="58" y="6"/>
                      <a:pt x="50" y="10"/>
                    </a:cubicBezTo>
                    <a:cubicBezTo>
                      <a:pt x="41" y="15"/>
                      <a:pt x="36" y="22"/>
                      <a:pt x="29" y="27"/>
                    </a:cubicBezTo>
                    <a:cubicBezTo>
                      <a:pt x="21" y="34"/>
                      <a:pt x="8" y="34"/>
                      <a:pt x="4" y="40"/>
                    </a:cubicBezTo>
                    <a:cubicBezTo>
                      <a:pt x="0" y="47"/>
                      <a:pt x="6" y="61"/>
                      <a:pt x="12" y="74"/>
                    </a:cubicBezTo>
                    <a:cubicBezTo>
                      <a:pt x="16" y="84"/>
                      <a:pt x="21" y="94"/>
                      <a:pt x="32" y="99"/>
                    </a:cubicBezTo>
                    <a:cubicBezTo>
                      <a:pt x="40" y="103"/>
                      <a:pt x="43" y="83"/>
                      <a:pt x="56" y="78"/>
                    </a:cubicBezTo>
                    <a:cubicBezTo>
                      <a:pt x="67" y="74"/>
                      <a:pt x="86" y="78"/>
                      <a:pt x="95" y="78"/>
                    </a:cubicBezTo>
                    <a:cubicBezTo>
                      <a:pt x="106" y="78"/>
                      <a:pt x="135" y="77"/>
                      <a:pt x="144" y="83"/>
                    </a:cubicBezTo>
                    <a:cubicBezTo>
                      <a:pt x="151" y="88"/>
                      <a:pt x="148" y="114"/>
                      <a:pt x="155" y="124"/>
                    </a:cubicBezTo>
                    <a:cubicBezTo>
                      <a:pt x="160" y="131"/>
                      <a:pt x="163" y="140"/>
                      <a:pt x="168" y="150"/>
                    </a:cubicBezTo>
                    <a:cubicBezTo>
                      <a:pt x="175" y="164"/>
                      <a:pt x="171" y="165"/>
                      <a:pt x="177" y="164"/>
                    </a:cubicBezTo>
                    <a:cubicBezTo>
                      <a:pt x="183" y="163"/>
                      <a:pt x="183" y="159"/>
                      <a:pt x="186" y="145"/>
                    </a:cubicBezTo>
                    <a:cubicBezTo>
                      <a:pt x="188" y="136"/>
                      <a:pt x="202" y="128"/>
                      <a:pt x="202" y="117"/>
                    </a:cubicBezTo>
                    <a:cubicBezTo>
                      <a:pt x="202" y="108"/>
                      <a:pt x="198" y="97"/>
                      <a:pt x="197" y="87"/>
                    </a:cubicBezTo>
                    <a:cubicBezTo>
                      <a:pt x="196" y="78"/>
                      <a:pt x="200" y="66"/>
                      <a:pt x="197" y="57"/>
                    </a:cubicBezTo>
                    <a:close/>
                  </a:path>
                </a:pathLst>
              </a:custGeom>
              <a:solidFill>
                <a:srgbClr val="9799C8"/>
              </a:solidFill>
              <a:ln w="9525">
                <a:noFill/>
                <a:round/>
                <a:headEnd/>
                <a:tailEnd/>
              </a:ln>
            </p:spPr>
            <p:txBody>
              <a:bodyPr/>
              <a:lstStyle/>
              <a:p>
                <a:endParaRPr lang="en-US"/>
              </a:p>
            </p:txBody>
          </p:sp>
          <p:sp>
            <p:nvSpPr>
              <p:cNvPr id="29513" name="Freeform 1684"/>
              <p:cNvSpPr>
                <a:spLocks/>
              </p:cNvSpPr>
              <p:nvPr/>
            </p:nvSpPr>
            <p:spPr bwMode="auto">
              <a:xfrm>
                <a:off x="1796" y="2887"/>
                <a:ext cx="420" cy="341"/>
              </a:xfrm>
              <a:custGeom>
                <a:avLst/>
                <a:gdLst>
                  <a:gd name="T0" fmla="*/ 1286119 w 202"/>
                  <a:gd name="T1" fmla="*/ 364126 h 164"/>
                  <a:gd name="T2" fmla="*/ 1032819 w 202"/>
                  <a:gd name="T3" fmla="*/ 308112 h 164"/>
                  <a:gd name="T4" fmla="*/ 876076 w 202"/>
                  <a:gd name="T5" fmla="*/ 175122 h 164"/>
                  <a:gd name="T6" fmla="*/ 785175 w 202"/>
                  <a:gd name="T7" fmla="*/ 25529 h 164"/>
                  <a:gd name="T8" fmla="*/ 646291 w 202"/>
                  <a:gd name="T9" fmla="*/ 5905 h 164"/>
                  <a:gd name="T10" fmla="*/ 471192 w 202"/>
                  <a:gd name="T11" fmla="*/ 31759 h 164"/>
                  <a:gd name="T12" fmla="*/ 331733 w 202"/>
                  <a:gd name="T13" fmla="*/ 66035 h 164"/>
                  <a:gd name="T14" fmla="*/ 194579 w 202"/>
                  <a:gd name="T15" fmla="*/ 169065 h 164"/>
                  <a:gd name="T16" fmla="*/ 31758 w 202"/>
                  <a:gd name="T17" fmla="*/ 253756 h 164"/>
                  <a:gd name="T18" fmla="*/ 78607 w 202"/>
                  <a:gd name="T19" fmla="*/ 471272 h 164"/>
                  <a:gd name="T20" fmla="*/ 209990 w 202"/>
                  <a:gd name="T21" fmla="*/ 640648 h 164"/>
                  <a:gd name="T22" fmla="*/ 364065 w 202"/>
                  <a:gd name="T23" fmla="*/ 496802 h 164"/>
                  <a:gd name="T24" fmla="*/ 622371 w 202"/>
                  <a:gd name="T25" fmla="*/ 502707 h 164"/>
                  <a:gd name="T26" fmla="*/ 938910 w 202"/>
                  <a:gd name="T27" fmla="*/ 537690 h 164"/>
                  <a:gd name="T28" fmla="*/ 1011499 w 202"/>
                  <a:gd name="T29" fmla="*/ 797576 h 164"/>
                  <a:gd name="T30" fmla="*/ 1096793 w 202"/>
                  <a:gd name="T31" fmla="*/ 966982 h 164"/>
                  <a:gd name="T32" fmla="*/ 1155462 w 202"/>
                  <a:gd name="T33" fmla="*/ 1064920 h 164"/>
                  <a:gd name="T34" fmla="*/ 1215881 w 202"/>
                  <a:gd name="T35" fmla="*/ 933525 h 164"/>
                  <a:gd name="T36" fmla="*/ 1318245 w 202"/>
                  <a:gd name="T37" fmla="*/ 750402 h 164"/>
                  <a:gd name="T38" fmla="*/ 1280439 w 202"/>
                  <a:gd name="T39" fmla="*/ 555807 h 164"/>
                  <a:gd name="T40" fmla="*/ 1286119 w 202"/>
                  <a:gd name="T41" fmla="*/ 364126 h 1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2"/>
                  <a:gd name="T64" fmla="*/ 0 h 164"/>
                  <a:gd name="T65" fmla="*/ 202 w 202"/>
                  <a:gd name="T66" fmla="*/ 164 h 1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2" h="164">
                    <a:moveTo>
                      <a:pt x="197" y="56"/>
                    </a:moveTo>
                    <a:cubicBezTo>
                      <a:pt x="193" y="41"/>
                      <a:pt x="169" y="60"/>
                      <a:pt x="158" y="47"/>
                    </a:cubicBezTo>
                    <a:cubicBezTo>
                      <a:pt x="153" y="39"/>
                      <a:pt x="142" y="34"/>
                      <a:pt x="134" y="27"/>
                    </a:cubicBezTo>
                    <a:cubicBezTo>
                      <a:pt x="127" y="20"/>
                      <a:pt x="128" y="8"/>
                      <a:pt x="120" y="4"/>
                    </a:cubicBezTo>
                    <a:cubicBezTo>
                      <a:pt x="111" y="0"/>
                      <a:pt x="109" y="0"/>
                      <a:pt x="99" y="1"/>
                    </a:cubicBezTo>
                    <a:cubicBezTo>
                      <a:pt x="89" y="3"/>
                      <a:pt x="81" y="2"/>
                      <a:pt x="72" y="5"/>
                    </a:cubicBezTo>
                    <a:cubicBezTo>
                      <a:pt x="62" y="8"/>
                      <a:pt x="59" y="5"/>
                      <a:pt x="51" y="10"/>
                    </a:cubicBezTo>
                    <a:cubicBezTo>
                      <a:pt x="42" y="14"/>
                      <a:pt x="36" y="21"/>
                      <a:pt x="30" y="26"/>
                    </a:cubicBezTo>
                    <a:cubicBezTo>
                      <a:pt x="22" y="33"/>
                      <a:pt x="9" y="33"/>
                      <a:pt x="5" y="39"/>
                    </a:cubicBezTo>
                    <a:cubicBezTo>
                      <a:pt x="0" y="46"/>
                      <a:pt x="7" y="60"/>
                      <a:pt x="12" y="72"/>
                    </a:cubicBezTo>
                    <a:cubicBezTo>
                      <a:pt x="17" y="83"/>
                      <a:pt x="22" y="93"/>
                      <a:pt x="32" y="98"/>
                    </a:cubicBezTo>
                    <a:cubicBezTo>
                      <a:pt x="41" y="102"/>
                      <a:pt x="44" y="81"/>
                      <a:pt x="56" y="76"/>
                    </a:cubicBezTo>
                    <a:cubicBezTo>
                      <a:pt x="68" y="72"/>
                      <a:pt x="86" y="77"/>
                      <a:pt x="95" y="77"/>
                    </a:cubicBezTo>
                    <a:cubicBezTo>
                      <a:pt x="106" y="76"/>
                      <a:pt x="136" y="76"/>
                      <a:pt x="144" y="82"/>
                    </a:cubicBezTo>
                    <a:cubicBezTo>
                      <a:pt x="152" y="87"/>
                      <a:pt x="149" y="113"/>
                      <a:pt x="155" y="122"/>
                    </a:cubicBezTo>
                    <a:cubicBezTo>
                      <a:pt x="160" y="130"/>
                      <a:pt x="163" y="138"/>
                      <a:pt x="168" y="148"/>
                    </a:cubicBezTo>
                    <a:cubicBezTo>
                      <a:pt x="175" y="163"/>
                      <a:pt x="170" y="164"/>
                      <a:pt x="177" y="163"/>
                    </a:cubicBezTo>
                    <a:cubicBezTo>
                      <a:pt x="183" y="161"/>
                      <a:pt x="182" y="157"/>
                      <a:pt x="186" y="143"/>
                    </a:cubicBezTo>
                    <a:cubicBezTo>
                      <a:pt x="188" y="135"/>
                      <a:pt x="201" y="127"/>
                      <a:pt x="202" y="115"/>
                    </a:cubicBezTo>
                    <a:cubicBezTo>
                      <a:pt x="202" y="106"/>
                      <a:pt x="197" y="96"/>
                      <a:pt x="196" y="85"/>
                    </a:cubicBezTo>
                    <a:cubicBezTo>
                      <a:pt x="196" y="77"/>
                      <a:pt x="200" y="65"/>
                      <a:pt x="197" y="56"/>
                    </a:cubicBezTo>
                    <a:close/>
                  </a:path>
                </a:pathLst>
              </a:custGeom>
              <a:solidFill>
                <a:srgbClr val="9698C8"/>
              </a:solidFill>
              <a:ln w="9525">
                <a:noFill/>
                <a:round/>
                <a:headEnd/>
                <a:tailEnd/>
              </a:ln>
            </p:spPr>
            <p:txBody>
              <a:bodyPr/>
              <a:lstStyle/>
              <a:p>
                <a:endParaRPr lang="en-US"/>
              </a:p>
            </p:txBody>
          </p:sp>
          <p:sp>
            <p:nvSpPr>
              <p:cNvPr id="29514" name="Freeform 1685"/>
              <p:cNvSpPr>
                <a:spLocks/>
              </p:cNvSpPr>
              <p:nvPr/>
            </p:nvSpPr>
            <p:spPr bwMode="auto">
              <a:xfrm>
                <a:off x="1798" y="2887"/>
                <a:ext cx="418" cy="339"/>
              </a:xfrm>
              <a:custGeom>
                <a:avLst/>
                <a:gdLst>
                  <a:gd name="T0" fmla="*/ 1283131 w 201"/>
                  <a:gd name="T1" fmla="*/ 364712 h 163"/>
                  <a:gd name="T2" fmla="*/ 1025566 w 201"/>
                  <a:gd name="T3" fmla="*/ 308642 h 163"/>
                  <a:gd name="T4" fmla="*/ 871297 w 201"/>
                  <a:gd name="T5" fmla="*/ 175363 h 163"/>
                  <a:gd name="T6" fmla="*/ 771715 w 201"/>
                  <a:gd name="T7" fmla="*/ 25558 h 163"/>
                  <a:gd name="T8" fmla="*/ 641588 w 201"/>
                  <a:gd name="T9" fmla="*/ 12289 h 163"/>
                  <a:gd name="T10" fmla="*/ 466315 w 201"/>
                  <a:gd name="T11" fmla="*/ 32143 h 163"/>
                  <a:gd name="T12" fmla="*/ 326735 w 201"/>
                  <a:gd name="T13" fmla="*/ 66850 h 163"/>
                  <a:gd name="T14" fmla="*/ 194794 w 201"/>
                  <a:gd name="T15" fmla="*/ 169766 h 163"/>
                  <a:gd name="T16" fmla="*/ 32132 w 201"/>
                  <a:gd name="T17" fmla="*/ 254086 h 163"/>
                  <a:gd name="T18" fmla="*/ 78684 w 201"/>
                  <a:gd name="T19" fmla="*/ 472608 h 163"/>
                  <a:gd name="T20" fmla="*/ 210300 w 201"/>
                  <a:gd name="T21" fmla="*/ 635635 h 163"/>
                  <a:gd name="T22" fmla="*/ 364490 w 201"/>
                  <a:gd name="T23" fmla="*/ 498012 h 163"/>
                  <a:gd name="T24" fmla="*/ 614015 w 201"/>
                  <a:gd name="T25" fmla="*/ 498012 h 163"/>
                  <a:gd name="T26" fmla="*/ 941267 w 201"/>
                  <a:gd name="T27" fmla="*/ 528436 h 163"/>
                  <a:gd name="T28" fmla="*/ 1006078 w 201"/>
                  <a:gd name="T29" fmla="*/ 799451 h 163"/>
                  <a:gd name="T30" fmla="*/ 1091716 w 201"/>
                  <a:gd name="T31" fmla="*/ 970259 h 163"/>
                  <a:gd name="T32" fmla="*/ 1145042 w 201"/>
                  <a:gd name="T33" fmla="*/ 1061297 h 163"/>
                  <a:gd name="T34" fmla="*/ 1212188 w 201"/>
                  <a:gd name="T35" fmla="*/ 935243 h 163"/>
                  <a:gd name="T36" fmla="*/ 1308681 w 201"/>
                  <a:gd name="T37" fmla="*/ 752511 h 163"/>
                  <a:gd name="T38" fmla="*/ 1276907 w 201"/>
                  <a:gd name="T39" fmla="*/ 556927 h 163"/>
                  <a:gd name="T40" fmla="*/ 1283131 w 201"/>
                  <a:gd name="T41" fmla="*/ 364712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1"/>
                  <a:gd name="T64" fmla="*/ 0 h 163"/>
                  <a:gd name="T65" fmla="*/ 201 w 201"/>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1" h="163">
                    <a:moveTo>
                      <a:pt x="196" y="56"/>
                    </a:moveTo>
                    <a:cubicBezTo>
                      <a:pt x="191" y="41"/>
                      <a:pt x="168" y="61"/>
                      <a:pt x="157" y="47"/>
                    </a:cubicBezTo>
                    <a:cubicBezTo>
                      <a:pt x="152" y="40"/>
                      <a:pt x="141" y="34"/>
                      <a:pt x="133" y="27"/>
                    </a:cubicBezTo>
                    <a:cubicBezTo>
                      <a:pt x="126" y="20"/>
                      <a:pt x="127" y="9"/>
                      <a:pt x="118" y="4"/>
                    </a:cubicBezTo>
                    <a:cubicBezTo>
                      <a:pt x="110" y="0"/>
                      <a:pt x="108" y="0"/>
                      <a:pt x="98" y="2"/>
                    </a:cubicBezTo>
                    <a:cubicBezTo>
                      <a:pt x="89" y="3"/>
                      <a:pt x="80" y="2"/>
                      <a:pt x="71" y="5"/>
                    </a:cubicBezTo>
                    <a:cubicBezTo>
                      <a:pt x="62" y="8"/>
                      <a:pt x="58" y="6"/>
                      <a:pt x="50" y="10"/>
                    </a:cubicBezTo>
                    <a:cubicBezTo>
                      <a:pt x="41" y="14"/>
                      <a:pt x="36" y="21"/>
                      <a:pt x="30" y="26"/>
                    </a:cubicBezTo>
                    <a:cubicBezTo>
                      <a:pt x="21" y="33"/>
                      <a:pt x="8" y="33"/>
                      <a:pt x="5" y="39"/>
                    </a:cubicBezTo>
                    <a:cubicBezTo>
                      <a:pt x="0" y="46"/>
                      <a:pt x="7" y="60"/>
                      <a:pt x="12" y="72"/>
                    </a:cubicBezTo>
                    <a:cubicBezTo>
                      <a:pt x="17" y="83"/>
                      <a:pt x="21" y="92"/>
                      <a:pt x="32" y="97"/>
                    </a:cubicBezTo>
                    <a:cubicBezTo>
                      <a:pt x="41" y="101"/>
                      <a:pt x="43" y="80"/>
                      <a:pt x="56" y="76"/>
                    </a:cubicBezTo>
                    <a:cubicBezTo>
                      <a:pt x="67" y="72"/>
                      <a:pt x="86" y="76"/>
                      <a:pt x="94" y="76"/>
                    </a:cubicBezTo>
                    <a:cubicBezTo>
                      <a:pt x="105" y="76"/>
                      <a:pt x="135" y="76"/>
                      <a:pt x="144" y="81"/>
                    </a:cubicBezTo>
                    <a:cubicBezTo>
                      <a:pt x="151" y="86"/>
                      <a:pt x="148" y="112"/>
                      <a:pt x="154" y="122"/>
                    </a:cubicBezTo>
                    <a:cubicBezTo>
                      <a:pt x="159" y="129"/>
                      <a:pt x="162" y="138"/>
                      <a:pt x="167" y="148"/>
                    </a:cubicBezTo>
                    <a:cubicBezTo>
                      <a:pt x="174" y="162"/>
                      <a:pt x="169" y="163"/>
                      <a:pt x="175" y="162"/>
                    </a:cubicBezTo>
                    <a:cubicBezTo>
                      <a:pt x="182" y="161"/>
                      <a:pt x="181" y="156"/>
                      <a:pt x="185" y="143"/>
                    </a:cubicBezTo>
                    <a:cubicBezTo>
                      <a:pt x="187" y="134"/>
                      <a:pt x="200" y="126"/>
                      <a:pt x="200" y="115"/>
                    </a:cubicBezTo>
                    <a:cubicBezTo>
                      <a:pt x="201" y="106"/>
                      <a:pt x="196" y="96"/>
                      <a:pt x="195" y="85"/>
                    </a:cubicBezTo>
                    <a:cubicBezTo>
                      <a:pt x="194" y="76"/>
                      <a:pt x="198" y="65"/>
                      <a:pt x="196" y="56"/>
                    </a:cubicBezTo>
                    <a:close/>
                  </a:path>
                </a:pathLst>
              </a:custGeom>
              <a:solidFill>
                <a:srgbClr val="9598C8"/>
              </a:solidFill>
              <a:ln w="9525">
                <a:noFill/>
                <a:round/>
                <a:headEnd/>
                <a:tailEnd/>
              </a:ln>
            </p:spPr>
            <p:txBody>
              <a:bodyPr/>
              <a:lstStyle/>
              <a:p>
                <a:endParaRPr lang="en-US"/>
              </a:p>
            </p:txBody>
          </p:sp>
          <p:sp>
            <p:nvSpPr>
              <p:cNvPr id="29515" name="Freeform 1686"/>
              <p:cNvSpPr>
                <a:spLocks/>
              </p:cNvSpPr>
              <p:nvPr/>
            </p:nvSpPr>
            <p:spPr bwMode="auto">
              <a:xfrm>
                <a:off x="1800" y="2889"/>
                <a:ext cx="414" cy="337"/>
              </a:xfrm>
              <a:custGeom>
                <a:avLst/>
                <a:gdLst>
                  <a:gd name="T0" fmla="*/ 1276129 w 199"/>
                  <a:gd name="T1" fmla="*/ 359718 h 162"/>
                  <a:gd name="T2" fmla="*/ 1026316 w 199"/>
                  <a:gd name="T3" fmla="*/ 303236 h 162"/>
                  <a:gd name="T4" fmla="*/ 868801 w 199"/>
                  <a:gd name="T5" fmla="*/ 170077 h 162"/>
                  <a:gd name="T6" fmla="*/ 768736 w 199"/>
                  <a:gd name="T7" fmla="*/ 25602 h 162"/>
                  <a:gd name="T8" fmla="*/ 637905 w 199"/>
                  <a:gd name="T9" fmla="*/ 5916 h 162"/>
                  <a:gd name="T10" fmla="*/ 468043 w 199"/>
                  <a:gd name="T11" fmla="*/ 32175 h 162"/>
                  <a:gd name="T12" fmla="*/ 327705 w 199"/>
                  <a:gd name="T13" fmla="*/ 60691 h 162"/>
                  <a:gd name="T14" fmla="*/ 189699 w 199"/>
                  <a:gd name="T15" fmla="*/ 170077 h 162"/>
                  <a:gd name="T16" fmla="*/ 32180 w 199"/>
                  <a:gd name="T17" fmla="*/ 248610 h 162"/>
                  <a:gd name="T18" fmla="*/ 78958 w 199"/>
                  <a:gd name="T19" fmla="*/ 467504 h 162"/>
                  <a:gd name="T20" fmla="*/ 202026 w 199"/>
                  <a:gd name="T21" fmla="*/ 630806 h 162"/>
                  <a:gd name="T22" fmla="*/ 359974 w 199"/>
                  <a:gd name="T23" fmla="*/ 485654 h 162"/>
                  <a:gd name="T24" fmla="*/ 619662 w 199"/>
                  <a:gd name="T25" fmla="*/ 485654 h 162"/>
                  <a:gd name="T26" fmla="*/ 938598 w 199"/>
                  <a:gd name="T27" fmla="*/ 523912 h 162"/>
                  <a:gd name="T28" fmla="*/ 1011631 w 199"/>
                  <a:gd name="T29" fmla="*/ 794987 h 162"/>
                  <a:gd name="T30" fmla="*/ 1090626 w 199"/>
                  <a:gd name="T31" fmla="*/ 959572 h 162"/>
                  <a:gd name="T32" fmla="*/ 1143868 w 199"/>
                  <a:gd name="T33" fmla="*/ 1052122 h 162"/>
                  <a:gd name="T34" fmla="*/ 1204611 w 199"/>
                  <a:gd name="T35" fmla="*/ 925857 h 162"/>
                  <a:gd name="T36" fmla="*/ 1307506 w 199"/>
                  <a:gd name="T37" fmla="*/ 748302 h 162"/>
                  <a:gd name="T38" fmla="*/ 1276129 w 199"/>
                  <a:gd name="T39" fmla="*/ 552287 h 162"/>
                  <a:gd name="T40" fmla="*/ 1276129 w 199"/>
                  <a:gd name="T41" fmla="*/ 359718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9"/>
                  <a:gd name="T64" fmla="*/ 0 h 162"/>
                  <a:gd name="T65" fmla="*/ 199 w 199"/>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9" h="162">
                    <a:moveTo>
                      <a:pt x="194" y="55"/>
                    </a:moveTo>
                    <a:cubicBezTo>
                      <a:pt x="189" y="40"/>
                      <a:pt x="166" y="60"/>
                      <a:pt x="156" y="46"/>
                    </a:cubicBezTo>
                    <a:cubicBezTo>
                      <a:pt x="150" y="39"/>
                      <a:pt x="139" y="33"/>
                      <a:pt x="132" y="26"/>
                    </a:cubicBezTo>
                    <a:cubicBezTo>
                      <a:pt x="124" y="20"/>
                      <a:pt x="126" y="8"/>
                      <a:pt x="117" y="4"/>
                    </a:cubicBezTo>
                    <a:cubicBezTo>
                      <a:pt x="109" y="0"/>
                      <a:pt x="107" y="0"/>
                      <a:pt x="97" y="1"/>
                    </a:cubicBezTo>
                    <a:cubicBezTo>
                      <a:pt x="88" y="3"/>
                      <a:pt x="79" y="2"/>
                      <a:pt x="71" y="5"/>
                    </a:cubicBezTo>
                    <a:cubicBezTo>
                      <a:pt x="61" y="8"/>
                      <a:pt x="58" y="5"/>
                      <a:pt x="50" y="9"/>
                    </a:cubicBezTo>
                    <a:cubicBezTo>
                      <a:pt x="41" y="14"/>
                      <a:pt x="36" y="21"/>
                      <a:pt x="29" y="26"/>
                    </a:cubicBezTo>
                    <a:cubicBezTo>
                      <a:pt x="21" y="32"/>
                      <a:pt x="8" y="32"/>
                      <a:pt x="5" y="38"/>
                    </a:cubicBezTo>
                    <a:cubicBezTo>
                      <a:pt x="0" y="45"/>
                      <a:pt x="7" y="59"/>
                      <a:pt x="12" y="71"/>
                    </a:cubicBezTo>
                    <a:cubicBezTo>
                      <a:pt x="16" y="81"/>
                      <a:pt x="21" y="91"/>
                      <a:pt x="31" y="96"/>
                    </a:cubicBezTo>
                    <a:cubicBezTo>
                      <a:pt x="40" y="100"/>
                      <a:pt x="42" y="78"/>
                      <a:pt x="55" y="74"/>
                    </a:cubicBezTo>
                    <a:cubicBezTo>
                      <a:pt x="66" y="70"/>
                      <a:pt x="85" y="74"/>
                      <a:pt x="94" y="74"/>
                    </a:cubicBezTo>
                    <a:cubicBezTo>
                      <a:pt x="105" y="74"/>
                      <a:pt x="135" y="74"/>
                      <a:pt x="143" y="80"/>
                    </a:cubicBezTo>
                    <a:cubicBezTo>
                      <a:pt x="150" y="85"/>
                      <a:pt x="147" y="111"/>
                      <a:pt x="154" y="121"/>
                    </a:cubicBezTo>
                    <a:cubicBezTo>
                      <a:pt x="158" y="128"/>
                      <a:pt x="162" y="136"/>
                      <a:pt x="166" y="146"/>
                    </a:cubicBezTo>
                    <a:cubicBezTo>
                      <a:pt x="173" y="160"/>
                      <a:pt x="168" y="162"/>
                      <a:pt x="174" y="160"/>
                    </a:cubicBezTo>
                    <a:cubicBezTo>
                      <a:pt x="181" y="159"/>
                      <a:pt x="180" y="155"/>
                      <a:pt x="183" y="141"/>
                    </a:cubicBezTo>
                    <a:cubicBezTo>
                      <a:pt x="186" y="133"/>
                      <a:pt x="199" y="125"/>
                      <a:pt x="199" y="114"/>
                    </a:cubicBezTo>
                    <a:cubicBezTo>
                      <a:pt x="199" y="105"/>
                      <a:pt x="195" y="95"/>
                      <a:pt x="194" y="84"/>
                    </a:cubicBezTo>
                    <a:cubicBezTo>
                      <a:pt x="193" y="75"/>
                      <a:pt x="196" y="64"/>
                      <a:pt x="194" y="55"/>
                    </a:cubicBezTo>
                    <a:close/>
                  </a:path>
                </a:pathLst>
              </a:custGeom>
              <a:solidFill>
                <a:srgbClr val="9498C8"/>
              </a:solidFill>
              <a:ln w="9525">
                <a:noFill/>
                <a:round/>
                <a:headEnd/>
                <a:tailEnd/>
              </a:ln>
            </p:spPr>
            <p:txBody>
              <a:bodyPr/>
              <a:lstStyle/>
              <a:p>
                <a:endParaRPr lang="en-US"/>
              </a:p>
            </p:txBody>
          </p:sp>
          <p:sp>
            <p:nvSpPr>
              <p:cNvPr id="29516" name="Freeform 1687"/>
              <p:cNvSpPr>
                <a:spLocks/>
              </p:cNvSpPr>
              <p:nvPr/>
            </p:nvSpPr>
            <p:spPr bwMode="auto">
              <a:xfrm>
                <a:off x="1476" y="2752"/>
                <a:ext cx="407" cy="316"/>
              </a:xfrm>
              <a:custGeom>
                <a:avLst/>
                <a:gdLst>
                  <a:gd name="T0" fmla="*/ 1259779 w 196"/>
                  <a:gd name="T1" fmla="*/ 5904 h 152"/>
                  <a:gd name="T2" fmla="*/ 997042 w 196"/>
                  <a:gd name="T3" fmla="*/ 150709 h 152"/>
                  <a:gd name="T4" fmla="*/ 721563 w 196"/>
                  <a:gd name="T5" fmla="*/ 200918 h 152"/>
                  <a:gd name="T6" fmla="*/ 463654 w 196"/>
                  <a:gd name="T7" fmla="*/ 313316 h 152"/>
                  <a:gd name="T8" fmla="*/ 226707 w 196"/>
                  <a:gd name="T9" fmla="*/ 482553 h 152"/>
                  <a:gd name="T10" fmla="*/ 45943 w 196"/>
                  <a:gd name="T11" fmla="*/ 645538 h 152"/>
                  <a:gd name="T12" fmla="*/ 89878 w 196"/>
                  <a:gd name="T13" fmla="*/ 900259 h 152"/>
                  <a:gd name="T14" fmla="*/ 353232 w 196"/>
                  <a:gd name="T15" fmla="*/ 965432 h 152"/>
                  <a:gd name="T16" fmla="*/ 508295 w 196"/>
                  <a:gd name="T17" fmla="*/ 781339 h 152"/>
                  <a:gd name="T18" fmla="*/ 621645 w 196"/>
                  <a:gd name="T19" fmla="*/ 526543 h 152"/>
                  <a:gd name="T20" fmla="*/ 830760 w 196"/>
                  <a:gd name="T21" fmla="*/ 345394 h 152"/>
                  <a:gd name="T22" fmla="*/ 1067509 w 196"/>
                  <a:gd name="T23" fmla="*/ 209662 h 152"/>
                  <a:gd name="T24" fmla="*/ 1259779 w 196"/>
                  <a:gd name="T25" fmla="*/ 5904 h 1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6"/>
                  <a:gd name="T40" fmla="*/ 0 h 152"/>
                  <a:gd name="T41" fmla="*/ 196 w 196"/>
                  <a:gd name="T42" fmla="*/ 152 h 1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6" h="152">
                    <a:moveTo>
                      <a:pt x="196" y="1"/>
                    </a:moveTo>
                    <a:cubicBezTo>
                      <a:pt x="174" y="0"/>
                      <a:pt x="179" y="14"/>
                      <a:pt x="155" y="23"/>
                    </a:cubicBezTo>
                    <a:cubicBezTo>
                      <a:pt x="143" y="27"/>
                      <a:pt x="126" y="25"/>
                      <a:pt x="112" y="31"/>
                    </a:cubicBezTo>
                    <a:cubicBezTo>
                      <a:pt x="98" y="36"/>
                      <a:pt x="85" y="42"/>
                      <a:pt x="72" y="48"/>
                    </a:cubicBezTo>
                    <a:cubicBezTo>
                      <a:pt x="57" y="54"/>
                      <a:pt x="47" y="68"/>
                      <a:pt x="35" y="74"/>
                    </a:cubicBezTo>
                    <a:cubicBezTo>
                      <a:pt x="18" y="83"/>
                      <a:pt x="10" y="92"/>
                      <a:pt x="7" y="99"/>
                    </a:cubicBezTo>
                    <a:cubicBezTo>
                      <a:pt x="0" y="111"/>
                      <a:pt x="1" y="128"/>
                      <a:pt x="14" y="138"/>
                    </a:cubicBezTo>
                    <a:cubicBezTo>
                      <a:pt x="30" y="150"/>
                      <a:pt x="34" y="152"/>
                      <a:pt x="55" y="148"/>
                    </a:cubicBezTo>
                    <a:cubicBezTo>
                      <a:pt x="75" y="144"/>
                      <a:pt x="65" y="139"/>
                      <a:pt x="79" y="120"/>
                    </a:cubicBezTo>
                    <a:cubicBezTo>
                      <a:pt x="87" y="110"/>
                      <a:pt x="88" y="92"/>
                      <a:pt x="97" y="81"/>
                    </a:cubicBezTo>
                    <a:cubicBezTo>
                      <a:pt x="106" y="71"/>
                      <a:pt x="118" y="63"/>
                      <a:pt x="129" y="53"/>
                    </a:cubicBezTo>
                    <a:cubicBezTo>
                      <a:pt x="138" y="43"/>
                      <a:pt x="155" y="41"/>
                      <a:pt x="166" y="32"/>
                    </a:cubicBezTo>
                    <a:cubicBezTo>
                      <a:pt x="176" y="24"/>
                      <a:pt x="185" y="8"/>
                      <a:pt x="196" y="1"/>
                    </a:cubicBezTo>
                    <a:close/>
                  </a:path>
                </a:pathLst>
              </a:custGeom>
              <a:solidFill>
                <a:srgbClr val="CAB2D6"/>
              </a:solidFill>
              <a:ln w="9525">
                <a:noFill/>
                <a:round/>
                <a:headEnd/>
                <a:tailEnd/>
              </a:ln>
            </p:spPr>
            <p:txBody>
              <a:bodyPr/>
              <a:lstStyle/>
              <a:p>
                <a:endParaRPr lang="en-US"/>
              </a:p>
            </p:txBody>
          </p:sp>
          <p:sp>
            <p:nvSpPr>
              <p:cNvPr id="29517" name="Freeform 1688"/>
              <p:cNvSpPr>
                <a:spLocks/>
              </p:cNvSpPr>
              <p:nvPr/>
            </p:nvSpPr>
            <p:spPr bwMode="auto">
              <a:xfrm>
                <a:off x="1478" y="2752"/>
                <a:ext cx="403" cy="314"/>
              </a:xfrm>
              <a:custGeom>
                <a:avLst/>
                <a:gdLst>
                  <a:gd name="T0" fmla="*/ 1252422 w 194"/>
                  <a:gd name="T1" fmla="*/ 12286 h 151"/>
                  <a:gd name="T2" fmla="*/ 994886 w 194"/>
                  <a:gd name="T3" fmla="*/ 151365 h 151"/>
                  <a:gd name="T4" fmla="*/ 712267 w 194"/>
                  <a:gd name="T5" fmla="*/ 201422 h 151"/>
                  <a:gd name="T6" fmla="*/ 449983 w 194"/>
                  <a:gd name="T7" fmla="*/ 314759 h 151"/>
                  <a:gd name="T8" fmla="*/ 219861 w 194"/>
                  <a:gd name="T9" fmla="*/ 483583 h 151"/>
                  <a:gd name="T10" fmla="*/ 37371 w 194"/>
                  <a:gd name="T11" fmla="*/ 647185 h 151"/>
                  <a:gd name="T12" fmla="*/ 83625 w 194"/>
                  <a:gd name="T13" fmla="*/ 902434 h 151"/>
                  <a:gd name="T14" fmla="*/ 342878 w 194"/>
                  <a:gd name="T15" fmla="*/ 961930 h 151"/>
                  <a:gd name="T16" fmla="*/ 504155 w 194"/>
                  <a:gd name="T17" fmla="*/ 777279 h 151"/>
                  <a:gd name="T18" fmla="*/ 617953 w 194"/>
                  <a:gd name="T19" fmla="*/ 527992 h 151"/>
                  <a:gd name="T20" fmla="*/ 819808 w 194"/>
                  <a:gd name="T21" fmla="*/ 346221 h 151"/>
                  <a:gd name="T22" fmla="*/ 1059672 w 194"/>
                  <a:gd name="T23" fmla="*/ 210168 h 151"/>
                  <a:gd name="T24" fmla="*/ 1252422 w 194"/>
                  <a:gd name="T25" fmla="*/ 12286 h 1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4"/>
                  <a:gd name="T40" fmla="*/ 0 h 151"/>
                  <a:gd name="T41" fmla="*/ 194 w 194"/>
                  <a:gd name="T42" fmla="*/ 151 h 1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4" h="151">
                    <a:moveTo>
                      <a:pt x="194" y="2"/>
                    </a:moveTo>
                    <a:cubicBezTo>
                      <a:pt x="173" y="0"/>
                      <a:pt x="177" y="14"/>
                      <a:pt x="154" y="23"/>
                    </a:cubicBezTo>
                    <a:cubicBezTo>
                      <a:pt x="142" y="27"/>
                      <a:pt x="125" y="26"/>
                      <a:pt x="110" y="31"/>
                    </a:cubicBezTo>
                    <a:cubicBezTo>
                      <a:pt x="97" y="36"/>
                      <a:pt x="83" y="42"/>
                      <a:pt x="70" y="48"/>
                    </a:cubicBezTo>
                    <a:cubicBezTo>
                      <a:pt x="56" y="54"/>
                      <a:pt x="46" y="68"/>
                      <a:pt x="34" y="74"/>
                    </a:cubicBezTo>
                    <a:cubicBezTo>
                      <a:pt x="18" y="83"/>
                      <a:pt x="10" y="92"/>
                      <a:pt x="6" y="99"/>
                    </a:cubicBezTo>
                    <a:cubicBezTo>
                      <a:pt x="0" y="111"/>
                      <a:pt x="0" y="128"/>
                      <a:pt x="13" y="138"/>
                    </a:cubicBezTo>
                    <a:cubicBezTo>
                      <a:pt x="29" y="150"/>
                      <a:pt x="33" y="151"/>
                      <a:pt x="53" y="147"/>
                    </a:cubicBezTo>
                    <a:cubicBezTo>
                      <a:pt x="73" y="143"/>
                      <a:pt x="64" y="139"/>
                      <a:pt x="78" y="119"/>
                    </a:cubicBezTo>
                    <a:cubicBezTo>
                      <a:pt x="85" y="110"/>
                      <a:pt x="86" y="92"/>
                      <a:pt x="96" y="81"/>
                    </a:cubicBezTo>
                    <a:cubicBezTo>
                      <a:pt x="104" y="71"/>
                      <a:pt x="117" y="63"/>
                      <a:pt x="127" y="53"/>
                    </a:cubicBezTo>
                    <a:cubicBezTo>
                      <a:pt x="137" y="43"/>
                      <a:pt x="153" y="41"/>
                      <a:pt x="164" y="32"/>
                    </a:cubicBezTo>
                    <a:cubicBezTo>
                      <a:pt x="174" y="25"/>
                      <a:pt x="183" y="8"/>
                      <a:pt x="194" y="2"/>
                    </a:cubicBezTo>
                    <a:close/>
                  </a:path>
                </a:pathLst>
              </a:custGeom>
              <a:solidFill>
                <a:srgbClr val="C9B1D6"/>
              </a:solidFill>
              <a:ln w="9525">
                <a:noFill/>
                <a:round/>
                <a:headEnd/>
                <a:tailEnd/>
              </a:ln>
            </p:spPr>
            <p:txBody>
              <a:bodyPr/>
              <a:lstStyle/>
              <a:p>
                <a:endParaRPr lang="en-US"/>
              </a:p>
            </p:txBody>
          </p:sp>
          <p:sp>
            <p:nvSpPr>
              <p:cNvPr id="29518" name="Freeform 1689"/>
              <p:cNvSpPr>
                <a:spLocks/>
              </p:cNvSpPr>
              <p:nvPr/>
            </p:nvSpPr>
            <p:spPr bwMode="auto">
              <a:xfrm>
                <a:off x="1478" y="2754"/>
                <a:ext cx="403" cy="310"/>
              </a:xfrm>
              <a:custGeom>
                <a:avLst/>
                <a:gdLst>
                  <a:gd name="T0" fmla="*/ 1252422 w 194"/>
                  <a:gd name="T1" fmla="*/ 5917 h 149"/>
                  <a:gd name="T2" fmla="*/ 994886 w 194"/>
                  <a:gd name="T3" fmla="*/ 146147 h 149"/>
                  <a:gd name="T4" fmla="*/ 712267 w 194"/>
                  <a:gd name="T5" fmla="*/ 202139 h 149"/>
                  <a:gd name="T6" fmla="*/ 449983 w 194"/>
                  <a:gd name="T7" fmla="*/ 316393 h 149"/>
                  <a:gd name="T8" fmla="*/ 227500 w 194"/>
                  <a:gd name="T9" fmla="*/ 486625 h 149"/>
                  <a:gd name="T10" fmla="*/ 46031 w 194"/>
                  <a:gd name="T11" fmla="*/ 644234 h 149"/>
                  <a:gd name="T12" fmla="*/ 90164 w 194"/>
                  <a:gd name="T13" fmla="*/ 894858 h 149"/>
                  <a:gd name="T14" fmla="*/ 342878 w 194"/>
                  <a:gd name="T15" fmla="*/ 960459 h 149"/>
                  <a:gd name="T16" fmla="*/ 504155 w 194"/>
                  <a:gd name="T17" fmla="*/ 777865 h 149"/>
                  <a:gd name="T18" fmla="*/ 612460 w 194"/>
                  <a:gd name="T19" fmla="*/ 524430 h 149"/>
                  <a:gd name="T20" fmla="*/ 813775 w 194"/>
                  <a:gd name="T21" fmla="*/ 341836 h 149"/>
                  <a:gd name="T22" fmla="*/ 1053139 w 194"/>
                  <a:gd name="T23" fmla="*/ 210944 h 149"/>
                  <a:gd name="T24" fmla="*/ 1252422 w 194"/>
                  <a:gd name="T25" fmla="*/ 5917 h 1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4"/>
                  <a:gd name="T40" fmla="*/ 0 h 149"/>
                  <a:gd name="T41" fmla="*/ 194 w 194"/>
                  <a:gd name="T42" fmla="*/ 149 h 1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4" h="149">
                    <a:moveTo>
                      <a:pt x="194" y="1"/>
                    </a:moveTo>
                    <a:cubicBezTo>
                      <a:pt x="173" y="0"/>
                      <a:pt x="177" y="14"/>
                      <a:pt x="154" y="22"/>
                    </a:cubicBezTo>
                    <a:cubicBezTo>
                      <a:pt x="142" y="26"/>
                      <a:pt x="124" y="25"/>
                      <a:pt x="110" y="31"/>
                    </a:cubicBezTo>
                    <a:cubicBezTo>
                      <a:pt x="97" y="36"/>
                      <a:pt x="83" y="42"/>
                      <a:pt x="70" y="48"/>
                    </a:cubicBezTo>
                    <a:cubicBezTo>
                      <a:pt x="56" y="54"/>
                      <a:pt x="46" y="68"/>
                      <a:pt x="35" y="74"/>
                    </a:cubicBezTo>
                    <a:cubicBezTo>
                      <a:pt x="18" y="83"/>
                      <a:pt x="10" y="91"/>
                      <a:pt x="7" y="98"/>
                    </a:cubicBezTo>
                    <a:cubicBezTo>
                      <a:pt x="0" y="110"/>
                      <a:pt x="0" y="126"/>
                      <a:pt x="14" y="136"/>
                    </a:cubicBezTo>
                    <a:cubicBezTo>
                      <a:pt x="29" y="149"/>
                      <a:pt x="33" y="149"/>
                      <a:pt x="53" y="146"/>
                    </a:cubicBezTo>
                    <a:cubicBezTo>
                      <a:pt x="73" y="142"/>
                      <a:pt x="64" y="138"/>
                      <a:pt x="78" y="118"/>
                    </a:cubicBezTo>
                    <a:cubicBezTo>
                      <a:pt x="85" y="109"/>
                      <a:pt x="85" y="91"/>
                      <a:pt x="95" y="80"/>
                    </a:cubicBezTo>
                    <a:cubicBezTo>
                      <a:pt x="103" y="70"/>
                      <a:pt x="116" y="62"/>
                      <a:pt x="126" y="52"/>
                    </a:cubicBezTo>
                    <a:cubicBezTo>
                      <a:pt x="136" y="42"/>
                      <a:pt x="152" y="40"/>
                      <a:pt x="163" y="32"/>
                    </a:cubicBezTo>
                    <a:cubicBezTo>
                      <a:pt x="173" y="24"/>
                      <a:pt x="183" y="8"/>
                      <a:pt x="194" y="1"/>
                    </a:cubicBezTo>
                    <a:close/>
                  </a:path>
                </a:pathLst>
              </a:custGeom>
              <a:solidFill>
                <a:srgbClr val="C8B1D6"/>
              </a:solidFill>
              <a:ln w="9525">
                <a:noFill/>
                <a:round/>
                <a:headEnd/>
                <a:tailEnd/>
              </a:ln>
            </p:spPr>
            <p:txBody>
              <a:bodyPr/>
              <a:lstStyle/>
              <a:p>
                <a:endParaRPr lang="en-US"/>
              </a:p>
            </p:txBody>
          </p:sp>
          <p:sp>
            <p:nvSpPr>
              <p:cNvPr id="29519" name="Freeform 1690"/>
              <p:cNvSpPr>
                <a:spLocks/>
              </p:cNvSpPr>
              <p:nvPr/>
            </p:nvSpPr>
            <p:spPr bwMode="auto">
              <a:xfrm>
                <a:off x="1480" y="2754"/>
                <a:ext cx="399" cy="310"/>
              </a:xfrm>
              <a:custGeom>
                <a:avLst/>
                <a:gdLst>
                  <a:gd name="T0" fmla="*/ 1245601 w 192"/>
                  <a:gd name="T1" fmla="*/ 12311 h 149"/>
                  <a:gd name="T2" fmla="*/ 993092 w 192"/>
                  <a:gd name="T3" fmla="*/ 146147 h 149"/>
                  <a:gd name="T4" fmla="*/ 709202 w 192"/>
                  <a:gd name="T5" fmla="*/ 202139 h 149"/>
                  <a:gd name="T6" fmla="*/ 445914 w 192"/>
                  <a:gd name="T7" fmla="*/ 316393 h 149"/>
                  <a:gd name="T8" fmla="*/ 222632 w 192"/>
                  <a:gd name="T9" fmla="*/ 486625 h 149"/>
                  <a:gd name="T10" fmla="*/ 37525 w 192"/>
                  <a:gd name="T11" fmla="*/ 644234 h 149"/>
                  <a:gd name="T12" fmla="*/ 83834 w 192"/>
                  <a:gd name="T13" fmla="*/ 894858 h 149"/>
                  <a:gd name="T14" fmla="*/ 336773 w 192"/>
                  <a:gd name="T15" fmla="*/ 954615 h 149"/>
                  <a:gd name="T16" fmla="*/ 500090 w 192"/>
                  <a:gd name="T17" fmla="*/ 777865 h 149"/>
                  <a:gd name="T18" fmla="*/ 602070 w 192"/>
                  <a:gd name="T19" fmla="*/ 517856 h 149"/>
                  <a:gd name="T20" fmla="*/ 805265 w 192"/>
                  <a:gd name="T21" fmla="*/ 341836 h 149"/>
                  <a:gd name="T22" fmla="*/ 1045297 w 192"/>
                  <a:gd name="T23" fmla="*/ 210944 h 149"/>
                  <a:gd name="T24" fmla="*/ 1245601 w 192"/>
                  <a:gd name="T25" fmla="*/ 12311 h 1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2"/>
                  <a:gd name="T40" fmla="*/ 0 h 149"/>
                  <a:gd name="T41" fmla="*/ 192 w 192"/>
                  <a:gd name="T42" fmla="*/ 149 h 1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2" h="149">
                    <a:moveTo>
                      <a:pt x="192" y="2"/>
                    </a:moveTo>
                    <a:cubicBezTo>
                      <a:pt x="172" y="0"/>
                      <a:pt x="176" y="14"/>
                      <a:pt x="153" y="22"/>
                    </a:cubicBezTo>
                    <a:cubicBezTo>
                      <a:pt x="141" y="27"/>
                      <a:pt x="123" y="26"/>
                      <a:pt x="109" y="31"/>
                    </a:cubicBezTo>
                    <a:cubicBezTo>
                      <a:pt x="96" y="36"/>
                      <a:pt x="82" y="42"/>
                      <a:pt x="69" y="48"/>
                    </a:cubicBezTo>
                    <a:cubicBezTo>
                      <a:pt x="55" y="54"/>
                      <a:pt x="45" y="68"/>
                      <a:pt x="34" y="74"/>
                    </a:cubicBezTo>
                    <a:cubicBezTo>
                      <a:pt x="17" y="83"/>
                      <a:pt x="10" y="92"/>
                      <a:pt x="6" y="98"/>
                    </a:cubicBezTo>
                    <a:cubicBezTo>
                      <a:pt x="0" y="111"/>
                      <a:pt x="0" y="126"/>
                      <a:pt x="13" y="136"/>
                    </a:cubicBezTo>
                    <a:cubicBezTo>
                      <a:pt x="29" y="148"/>
                      <a:pt x="32" y="149"/>
                      <a:pt x="52" y="145"/>
                    </a:cubicBezTo>
                    <a:cubicBezTo>
                      <a:pt x="72" y="141"/>
                      <a:pt x="62" y="137"/>
                      <a:pt x="77" y="118"/>
                    </a:cubicBezTo>
                    <a:cubicBezTo>
                      <a:pt x="84" y="108"/>
                      <a:pt x="84" y="91"/>
                      <a:pt x="93" y="79"/>
                    </a:cubicBezTo>
                    <a:cubicBezTo>
                      <a:pt x="102" y="70"/>
                      <a:pt x="114" y="62"/>
                      <a:pt x="124" y="52"/>
                    </a:cubicBezTo>
                    <a:cubicBezTo>
                      <a:pt x="134" y="43"/>
                      <a:pt x="150" y="40"/>
                      <a:pt x="161" y="32"/>
                    </a:cubicBezTo>
                    <a:cubicBezTo>
                      <a:pt x="171" y="24"/>
                      <a:pt x="181" y="8"/>
                      <a:pt x="192" y="2"/>
                    </a:cubicBezTo>
                    <a:close/>
                  </a:path>
                </a:pathLst>
              </a:custGeom>
              <a:solidFill>
                <a:srgbClr val="C7B1D6"/>
              </a:solidFill>
              <a:ln w="9525">
                <a:noFill/>
                <a:round/>
                <a:headEnd/>
                <a:tailEnd/>
              </a:ln>
            </p:spPr>
            <p:txBody>
              <a:bodyPr/>
              <a:lstStyle/>
              <a:p>
                <a:endParaRPr lang="en-US"/>
              </a:p>
            </p:txBody>
          </p:sp>
          <p:sp>
            <p:nvSpPr>
              <p:cNvPr id="29520" name="Freeform 1691"/>
              <p:cNvSpPr>
                <a:spLocks/>
              </p:cNvSpPr>
              <p:nvPr/>
            </p:nvSpPr>
            <p:spPr bwMode="auto">
              <a:xfrm>
                <a:off x="1480" y="2756"/>
                <a:ext cx="397" cy="306"/>
              </a:xfrm>
              <a:custGeom>
                <a:avLst/>
                <a:gdLst>
                  <a:gd name="T0" fmla="*/ 1242009 w 191"/>
                  <a:gd name="T1" fmla="*/ 5937 h 147"/>
                  <a:gd name="T2" fmla="*/ 994919 w 191"/>
                  <a:gd name="T3" fmla="*/ 141101 h 147"/>
                  <a:gd name="T4" fmla="*/ 701618 w 191"/>
                  <a:gd name="T5" fmla="*/ 206265 h 147"/>
                  <a:gd name="T6" fmla="*/ 446650 w 191"/>
                  <a:gd name="T7" fmla="*/ 311951 h 147"/>
                  <a:gd name="T8" fmla="*/ 222879 w 191"/>
                  <a:gd name="T9" fmla="*/ 483064 h 147"/>
                  <a:gd name="T10" fmla="*/ 46291 w 191"/>
                  <a:gd name="T11" fmla="*/ 641205 h 147"/>
                  <a:gd name="T12" fmla="*/ 83952 w 191"/>
                  <a:gd name="T13" fmla="*/ 893786 h 147"/>
                  <a:gd name="T14" fmla="*/ 337554 w 191"/>
                  <a:gd name="T15" fmla="*/ 947276 h 147"/>
                  <a:gd name="T16" fmla="*/ 501008 w 191"/>
                  <a:gd name="T17" fmla="*/ 775693 h 147"/>
                  <a:gd name="T18" fmla="*/ 603089 w 191"/>
                  <a:gd name="T19" fmla="*/ 515040 h 147"/>
                  <a:gd name="T20" fmla="*/ 806540 w 191"/>
                  <a:gd name="T21" fmla="*/ 337728 h 147"/>
                  <a:gd name="T22" fmla="*/ 1041362 w 191"/>
                  <a:gd name="T23" fmla="*/ 206265 h 147"/>
                  <a:gd name="T24" fmla="*/ 1242009 w 191"/>
                  <a:gd name="T25" fmla="*/ 5937 h 14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1"/>
                  <a:gd name="T40" fmla="*/ 0 h 147"/>
                  <a:gd name="T41" fmla="*/ 191 w 191"/>
                  <a:gd name="T42" fmla="*/ 147 h 14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1" h="147">
                    <a:moveTo>
                      <a:pt x="191" y="1"/>
                    </a:moveTo>
                    <a:cubicBezTo>
                      <a:pt x="171" y="0"/>
                      <a:pt x="175" y="13"/>
                      <a:pt x="153" y="21"/>
                    </a:cubicBezTo>
                    <a:cubicBezTo>
                      <a:pt x="142" y="26"/>
                      <a:pt x="122" y="25"/>
                      <a:pt x="108" y="31"/>
                    </a:cubicBezTo>
                    <a:cubicBezTo>
                      <a:pt x="95" y="36"/>
                      <a:pt x="82" y="42"/>
                      <a:pt x="69" y="47"/>
                    </a:cubicBezTo>
                    <a:cubicBezTo>
                      <a:pt x="55" y="53"/>
                      <a:pt x="45" y="67"/>
                      <a:pt x="34" y="73"/>
                    </a:cubicBezTo>
                    <a:cubicBezTo>
                      <a:pt x="17" y="82"/>
                      <a:pt x="10" y="91"/>
                      <a:pt x="7" y="97"/>
                    </a:cubicBezTo>
                    <a:cubicBezTo>
                      <a:pt x="1" y="110"/>
                      <a:pt x="0" y="125"/>
                      <a:pt x="13" y="135"/>
                    </a:cubicBezTo>
                    <a:cubicBezTo>
                      <a:pt x="29" y="147"/>
                      <a:pt x="32" y="147"/>
                      <a:pt x="52" y="143"/>
                    </a:cubicBezTo>
                    <a:cubicBezTo>
                      <a:pt x="71" y="140"/>
                      <a:pt x="62" y="136"/>
                      <a:pt x="77" y="117"/>
                    </a:cubicBezTo>
                    <a:cubicBezTo>
                      <a:pt x="83" y="107"/>
                      <a:pt x="83" y="89"/>
                      <a:pt x="93" y="78"/>
                    </a:cubicBezTo>
                    <a:cubicBezTo>
                      <a:pt x="101" y="68"/>
                      <a:pt x="114" y="61"/>
                      <a:pt x="124" y="51"/>
                    </a:cubicBezTo>
                    <a:cubicBezTo>
                      <a:pt x="133" y="42"/>
                      <a:pt x="149" y="40"/>
                      <a:pt x="160" y="31"/>
                    </a:cubicBezTo>
                    <a:cubicBezTo>
                      <a:pt x="170" y="23"/>
                      <a:pt x="180" y="7"/>
                      <a:pt x="191" y="1"/>
                    </a:cubicBezTo>
                    <a:close/>
                  </a:path>
                </a:pathLst>
              </a:custGeom>
              <a:solidFill>
                <a:srgbClr val="C6B0D5"/>
              </a:solidFill>
              <a:ln w="9525">
                <a:noFill/>
                <a:round/>
                <a:headEnd/>
                <a:tailEnd/>
              </a:ln>
            </p:spPr>
            <p:txBody>
              <a:bodyPr/>
              <a:lstStyle/>
              <a:p>
                <a:endParaRPr lang="en-US"/>
              </a:p>
            </p:txBody>
          </p:sp>
          <p:sp>
            <p:nvSpPr>
              <p:cNvPr id="29521" name="Freeform 1692"/>
              <p:cNvSpPr>
                <a:spLocks/>
              </p:cNvSpPr>
              <p:nvPr/>
            </p:nvSpPr>
            <p:spPr bwMode="auto">
              <a:xfrm>
                <a:off x="1480" y="2758"/>
                <a:ext cx="397" cy="304"/>
              </a:xfrm>
              <a:custGeom>
                <a:avLst/>
                <a:gdLst>
                  <a:gd name="T0" fmla="*/ 1242009 w 191"/>
                  <a:gd name="T1" fmla="*/ 5940 h 146"/>
                  <a:gd name="T2" fmla="*/ 1000972 w 191"/>
                  <a:gd name="T3" fmla="*/ 133235 h 146"/>
                  <a:gd name="T4" fmla="*/ 701618 w 191"/>
                  <a:gd name="T5" fmla="*/ 197891 h 146"/>
                  <a:gd name="T6" fmla="*/ 446650 w 191"/>
                  <a:gd name="T7" fmla="*/ 312683 h 146"/>
                  <a:gd name="T8" fmla="*/ 222879 w 191"/>
                  <a:gd name="T9" fmla="*/ 484074 h 146"/>
                  <a:gd name="T10" fmla="*/ 46291 w 191"/>
                  <a:gd name="T11" fmla="*/ 637017 h 146"/>
                  <a:gd name="T12" fmla="*/ 83952 w 191"/>
                  <a:gd name="T13" fmla="*/ 883709 h 146"/>
                  <a:gd name="T14" fmla="*/ 337554 w 191"/>
                  <a:gd name="T15" fmla="*/ 943787 h 146"/>
                  <a:gd name="T16" fmla="*/ 493914 w 191"/>
                  <a:gd name="T17" fmla="*/ 771739 h 146"/>
                  <a:gd name="T18" fmla="*/ 597541 w 191"/>
                  <a:gd name="T19" fmla="*/ 509906 h 146"/>
                  <a:gd name="T20" fmla="*/ 800971 w 191"/>
                  <a:gd name="T21" fmla="*/ 332395 h 146"/>
                  <a:gd name="T22" fmla="*/ 1032661 w 191"/>
                  <a:gd name="T23" fmla="*/ 197891 h 146"/>
                  <a:gd name="T24" fmla="*/ 1242009 w 191"/>
                  <a:gd name="T25" fmla="*/ 5940 h 1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1"/>
                  <a:gd name="T40" fmla="*/ 0 h 146"/>
                  <a:gd name="T41" fmla="*/ 191 w 191"/>
                  <a:gd name="T42" fmla="*/ 146 h 1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1" h="146">
                    <a:moveTo>
                      <a:pt x="191" y="1"/>
                    </a:moveTo>
                    <a:cubicBezTo>
                      <a:pt x="171" y="0"/>
                      <a:pt x="175" y="12"/>
                      <a:pt x="154" y="20"/>
                    </a:cubicBezTo>
                    <a:cubicBezTo>
                      <a:pt x="142" y="25"/>
                      <a:pt x="122" y="25"/>
                      <a:pt x="108" y="30"/>
                    </a:cubicBezTo>
                    <a:cubicBezTo>
                      <a:pt x="95" y="35"/>
                      <a:pt x="82" y="41"/>
                      <a:pt x="69" y="47"/>
                    </a:cubicBezTo>
                    <a:cubicBezTo>
                      <a:pt x="55" y="53"/>
                      <a:pt x="45" y="67"/>
                      <a:pt x="34" y="73"/>
                    </a:cubicBezTo>
                    <a:cubicBezTo>
                      <a:pt x="18" y="81"/>
                      <a:pt x="11" y="90"/>
                      <a:pt x="7" y="96"/>
                    </a:cubicBezTo>
                    <a:cubicBezTo>
                      <a:pt x="1" y="109"/>
                      <a:pt x="0" y="124"/>
                      <a:pt x="13" y="133"/>
                    </a:cubicBezTo>
                    <a:cubicBezTo>
                      <a:pt x="29" y="145"/>
                      <a:pt x="32" y="146"/>
                      <a:pt x="52" y="142"/>
                    </a:cubicBezTo>
                    <a:cubicBezTo>
                      <a:pt x="71" y="138"/>
                      <a:pt x="62" y="135"/>
                      <a:pt x="76" y="116"/>
                    </a:cubicBezTo>
                    <a:cubicBezTo>
                      <a:pt x="83" y="106"/>
                      <a:pt x="83" y="88"/>
                      <a:pt x="92" y="77"/>
                    </a:cubicBezTo>
                    <a:cubicBezTo>
                      <a:pt x="100" y="67"/>
                      <a:pt x="113" y="60"/>
                      <a:pt x="123" y="50"/>
                    </a:cubicBezTo>
                    <a:cubicBezTo>
                      <a:pt x="132" y="41"/>
                      <a:pt x="149" y="39"/>
                      <a:pt x="159" y="30"/>
                    </a:cubicBezTo>
                    <a:cubicBezTo>
                      <a:pt x="169" y="23"/>
                      <a:pt x="180" y="7"/>
                      <a:pt x="191" y="1"/>
                    </a:cubicBezTo>
                    <a:close/>
                  </a:path>
                </a:pathLst>
              </a:custGeom>
              <a:solidFill>
                <a:srgbClr val="C5B0D5"/>
              </a:solidFill>
              <a:ln w="9525">
                <a:noFill/>
                <a:round/>
                <a:headEnd/>
                <a:tailEnd/>
              </a:ln>
            </p:spPr>
            <p:txBody>
              <a:bodyPr/>
              <a:lstStyle/>
              <a:p>
                <a:endParaRPr lang="en-US"/>
              </a:p>
            </p:txBody>
          </p:sp>
          <p:sp>
            <p:nvSpPr>
              <p:cNvPr id="29522" name="Freeform 1693"/>
              <p:cNvSpPr>
                <a:spLocks/>
              </p:cNvSpPr>
              <p:nvPr/>
            </p:nvSpPr>
            <p:spPr bwMode="auto">
              <a:xfrm>
                <a:off x="1480" y="2758"/>
                <a:ext cx="395" cy="302"/>
              </a:xfrm>
              <a:custGeom>
                <a:avLst/>
                <a:gdLst>
                  <a:gd name="T0" fmla="*/ 1238311 w 190"/>
                  <a:gd name="T1" fmla="*/ 5965 h 145"/>
                  <a:gd name="T2" fmla="*/ 1003202 w 190"/>
                  <a:gd name="T3" fmla="*/ 133451 h 145"/>
                  <a:gd name="T4" fmla="*/ 696572 w 190"/>
                  <a:gd name="T5" fmla="*/ 207087 h 145"/>
                  <a:gd name="T6" fmla="*/ 447678 w 190"/>
                  <a:gd name="T7" fmla="*/ 313382 h 145"/>
                  <a:gd name="T8" fmla="*/ 223375 w 190"/>
                  <a:gd name="T9" fmla="*/ 486909 h 145"/>
                  <a:gd name="T10" fmla="*/ 53048 w 190"/>
                  <a:gd name="T11" fmla="*/ 640936 h 145"/>
                  <a:gd name="T12" fmla="*/ 84120 w 190"/>
                  <a:gd name="T13" fmla="*/ 886239 h 145"/>
                  <a:gd name="T14" fmla="*/ 331494 w 190"/>
                  <a:gd name="T15" fmla="*/ 940517 h 145"/>
                  <a:gd name="T16" fmla="*/ 494829 w 190"/>
                  <a:gd name="T17" fmla="*/ 767611 h 145"/>
                  <a:gd name="T18" fmla="*/ 592847 w 190"/>
                  <a:gd name="T19" fmla="*/ 511740 h 145"/>
                  <a:gd name="T20" fmla="*/ 796605 w 190"/>
                  <a:gd name="T21" fmla="*/ 333210 h 145"/>
                  <a:gd name="T22" fmla="*/ 1028723 w 190"/>
                  <a:gd name="T23" fmla="*/ 207087 h 145"/>
                  <a:gd name="T24" fmla="*/ 1238311 w 190"/>
                  <a:gd name="T25" fmla="*/ 5965 h 1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0"/>
                  <a:gd name="T40" fmla="*/ 0 h 145"/>
                  <a:gd name="T41" fmla="*/ 190 w 190"/>
                  <a:gd name="T42" fmla="*/ 145 h 14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0" h="145">
                    <a:moveTo>
                      <a:pt x="190" y="1"/>
                    </a:moveTo>
                    <a:cubicBezTo>
                      <a:pt x="171" y="0"/>
                      <a:pt x="175" y="13"/>
                      <a:pt x="154" y="20"/>
                    </a:cubicBezTo>
                    <a:cubicBezTo>
                      <a:pt x="142" y="25"/>
                      <a:pt x="121" y="25"/>
                      <a:pt x="107" y="31"/>
                    </a:cubicBezTo>
                    <a:cubicBezTo>
                      <a:pt x="95" y="36"/>
                      <a:pt x="82" y="42"/>
                      <a:pt x="69" y="47"/>
                    </a:cubicBezTo>
                    <a:cubicBezTo>
                      <a:pt x="55" y="53"/>
                      <a:pt x="46" y="67"/>
                      <a:pt x="34" y="73"/>
                    </a:cubicBezTo>
                    <a:cubicBezTo>
                      <a:pt x="18" y="82"/>
                      <a:pt x="11" y="90"/>
                      <a:pt x="8" y="96"/>
                    </a:cubicBezTo>
                    <a:cubicBezTo>
                      <a:pt x="2" y="109"/>
                      <a:pt x="0" y="123"/>
                      <a:pt x="13" y="133"/>
                    </a:cubicBezTo>
                    <a:cubicBezTo>
                      <a:pt x="29" y="145"/>
                      <a:pt x="32" y="145"/>
                      <a:pt x="51" y="141"/>
                    </a:cubicBezTo>
                    <a:cubicBezTo>
                      <a:pt x="71" y="138"/>
                      <a:pt x="62" y="134"/>
                      <a:pt x="76" y="115"/>
                    </a:cubicBezTo>
                    <a:cubicBezTo>
                      <a:pt x="83" y="106"/>
                      <a:pt x="82" y="88"/>
                      <a:pt x="91" y="77"/>
                    </a:cubicBezTo>
                    <a:cubicBezTo>
                      <a:pt x="100" y="67"/>
                      <a:pt x="113" y="60"/>
                      <a:pt x="122" y="50"/>
                    </a:cubicBezTo>
                    <a:cubicBezTo>
                      <a:pt x="132" y="41"/>
                      <a:pt x="148" y="39"/>
                      <a:pt x="158" y="31"/>
                    </a:cubicBezTo>
                    <a:cubicBezTo>
                      <a:pt x="168" y="23"/>
                      <a:pt x="179" y="7"/>
                      <a:pt x="190" y="1"/>
                    </a:cubicBezTo>
                    <a:close/>
                  </a:path>
                </a:pathLst>
              </a:custGeom>
              <a:solidFill>
                <a:srgbClr val="C4B0D5"/>
              </a:solidFill>
              <a:ln w="9525">
                <a:noFill/>
                <a:round/>
                <a:headEnd/>
                <a:tailEnd/>
              </a:ln>
            </p:spPr>
            <p:txBody>
              <a:bodyPr/>
              <a:lstStyle/>
              <a:p>
                <a:endParaRPr lang="en-US"/>
              </a:p>
            </p:txBody>
          </p:sp>
          <p:sp>
            <p:nvSpPr>
              <p:cNvPr id="29523" name="Freeform 1694"/>
              <p:cNvSpPr>
                <a:spLocks/>
              </p:cNvSpPr>
              <p:nvPr/>
            </p:nvSpPr>
            <p:spPr bwMode="auto">
              <a:xfrm>
                <a:off x="1482" y="2760"/>
                <a:ext cx="391" cy="300"/>
              </a:xfrm>
              <a:custGeom>
                <a:avLst/>
                <a:gdLst>
                  <a:gd name="T0" fmla="*/ 1231292 w 188"/>
                  <a:gd name="T1" fmla="*/ 5969 h 144"/>
                  <a:gd name="T2" fmla="*/ 1001193 w 188"/>
                  <a:gd name="T3" fmla="*/ 127777 h 144"/>
                  <a:gd name="T4" fmla="*/ 693830 w 188"/>
                  <a:gd name="T5" fmla="*/ 201887 h 144"/>
                  <a:gd name="T6" fmla="*/ 443481 w 188"/>
                  <a:gd name="T7" fmla="*/ 314127 h 144"/>
                  <a:gd name="T8" fmla="*/ 224338 w 188"/>
                  <a:gd name="T9" fmla="*/ 480521 h 144"/>
                  <a:gd name="T10" fmla="*/ 46629 w 188"/>
                  <a:gd name="T11" fmla="*/ 642344 h 144"/>
                  <a:gd name="T12" fmla="*/ 78751 w 188"/>
                  <a:gd name="T13" fmla="*/ 882885 h 144"/>
                  <a:gd name="T14" fmla="*/ 327038 w 188"/>
                  <a:gd name="T15" fmla="*/ 936831 h 144"/>
                  <a:gd name="T16" fmla="*/ 490838 w 188"/>
                  <a:gd name="T17" fmla="*/ 763637 h 144"/>
                  <a:gd name="T18" fmla="*/ 589106 w 188"/>
                  <a:gd name="T19" fmla="*/ 506419 h 144"/>
                  <a:gd name="T20" fmla="*/ 793584 w 188"/>
                  <a:gd name="T21" fmla="*/ 326879 h 144"/>
                  <a:gd name="T22" fmla="*/ 1020839 w 188"/>
                  <a:gd name="T23" fmla="*/ 201887 h 144"/>
                  <a:gd name="T24" fmla="*/ 1231292 w 188"/>
                  <a:gd name="T25" fmla="*/ 5969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8"/>
                  <a:gd name="T40" fmla="*/ 0 h 144"/>
                  <a:gd name="T41" fmla="*/ 188 w 188"/>
                  <a:gd name="T42" fmla="*/ 144 h 1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8" h="144">
                    <a:moveTo>
                      <a:pt x="188" y="1"/>
                    </a:moveTo>
                    <a:cubicBezTo>
                      <a:pt x="170" y="0"/>
                      <a:pt x="173" y="12"/>
                      <a:pt x="153" y="19"/>
                    </a:cubicBezTo>
                    <a:cubicBezTo>
                      <a:pt x="141" y="24"/>
                      <a:pt x="120" y="25"/>
                      <a:pt x="106" y="30"/>
                    </a:cubicBezTo>
                    <a:cubicBezTo>
                      <a:pt x="93" y="35"/>
                      <a:pt x="80" y="41"/>
                      <a:pt x="68" y="47"/>
                    </a:cubicBezTo>
                    <a:cubicBezTo>
                      <a:pt x="54" y="53"/>
                      <a:pt x="45" y="66"/>
                      <a:pt x="34" y="72"/>
                    </a:cubicBezTo>
                    <a:cubicBezTo>
                      <a:pt x="17" y="81"/>
                      <a:pt x="11" y="89"/>
                      <a:pt x="7" y="96"/>
                    </a:cubicBezTo>
                    <a:cubicBezTo>
                      <a:pt x="1" y="108"/>
                      <a:pt x="0" y="122"/>
                      <a:pt x="12" y="132"/>
                    </a:cubicBezTo>
                    <a:cubicBezTo>
                      <a:pt x="28" y="144"/>
                      <a:pt x="30" y="144"/>
                      <a:pt x="50" y="140"/>
                    </a:cubicBezTo>
                    <a:cubicBezTo>
                      <a:pt x="69" y="136"/>
                      <a:pt x="61" y="133"/>
                      <a:pt x="75" y="114"/>
                    </a:cubicBezTo>
                    <a:cubicBezTo>
                      <a:pt x="82" y="105"/>
                      <a:pt x="80" y="87"/>
                      <a:pt x="90" y="76"/>
                    </a:cubicBezTo>
                    <a:cubicBezTo>
                      <a:pt x="98" y="66"/>
                      <a:pt x="111" y="59"/>
                      <a:pt x="121" y="49"/>
                    </a:cubicBezTo>
                    <a:cubicBezTo>
                      <a:pt x="130" y="40"/>
                      <a:pt x="146" y="38"/>
                      <a:pt x="156" y="30"/>
                    </a:cubicBezTo>
                    <a:cubicBezTo>
                      <a:pt x="166" y="22"/>
                      <a:pt x="178" y="7"/>
                      <a:pt x="188" y="1"/>
                    </a:cubicBezTo>
                    <a:close/>
                  </a:path>
                </a:pathLst>
              </a:custGeom>
              <a:solidFill>
                <a:srgbClr val="C3B0D5"/>
              </a:solidFill>
              <a:ln w="9525">
                <a:noFill/>
                <a:round/>
                <a:headEnd/>
                <a:tailEnd/>
              </a:ln>
            </p:spPr>
            <p:txBody>
              <a:bodyPr/>
              <a:lstStyle/>
              <a:p>
                <a:endParaRPr lang="en-US"/>
              </a:p>
            </p:txBody>
          </p:sp>
          <p:sp>
            <p:nvSpPr>
              <p:cNvPr id="29524" name="Freeform 1695"/>
              <p:cNvSpPr>
                <a:spLocks/>
              </p:cNvSpPr>
              <p:nvPr/>
            </p:nvSpPr>
            <p:spPr bwMode="auto">
              <a:xfrm>
                <a:off x="1482" y="2762"/>
                <a:ext cx="391" cy="295"/>
              </a:xfrm>
              <a:custGeom>
                <a:avLst/>
                <a:gdLst>
                  <a:gd name="T0" fmla="*/ 1231292 w 188"/>
                  <a:gd name="T1" fmla="*/ 5883 h 142"/>
                  <a:gd name="T2" fmla="*/ 1001193 w 188"/>
                  <a:gd name="T3" fmla="*/ 115204 h 142"/>
                  <a:gd name="T4" fmla="*/ 693830 w 188"/>
                  <a:gd name="T5" fmla="*/ 187400 h 142"/>
                  <a:gd name="T6" fmla="*/ 443481 w 188"/>
                  <a:gd name="T7" fmla="*/ 297618 h 142"/>
                  <a:gd name="T8" fmla="*/ 224338 w 188"/>
                  <a:gd name="T9" fmla="*/ 466989 h 142"/>
                  <a:gd name="T10" fmla="*/ 53157 w 188"/>
                  <a:gd name="T11" fmla="*/ 612723 h 142"/>
                  <a:gd name="T12" fmla="*/ 84331 w 188"/>
                  <a:gd name="T13" fmla="*/ 846241 h 142"/>
                  <a:gd name="T14" fmla="*/ 327038 w 188"/>
                  <a:gd name="T15" fmla="*/ 892329 h 142"/>
                  <a:gd name="T16" fmla="*/ 490838 w 188"/>
                  <a:gd name="T17" fmla="*/ 730964 h 142"/>
                  <a:gd name="T18" fmla="*/ 583191 w 188"/>
                  <a:gd name="T19" fmla="*/ 479450 h 142"/>
                  <a:gd name="T20" fmla="*/ 786894 w 188"/>
                  <a:gd name="T21" fmla="*/ 317156 h 142"/>
                  <a:gd name="T22" fmla="*/ 1014144 w 188"/>
                  <a:gd name="T23" fmla="*/ 187400 h 142"/>
                  <a:gd name="T24" fmla="*/ 1231292 w 188"/>
                  <a:gd name="T25" fmla="*/ 5883 h 1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8"/>
                  <a:gd name="T40" fmla="*/ 0 h 142"/>
                  <a:gd name="T41" fmla="*/ 188 w 188"/>
                  <a:gd name="T42" fmla="*/ 142 h 1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8" h="142">
                    <a:moveTo>
                      <a:pt x="188" y="1"/>
                    </a:moveTo>
                    <a:cubicBezTo>
                      <a:pt x="169" y="0"/>
                      <a:pt x="173" y="11"/>
                      <a:pt x="153" y="18"/>
                    </a:cubicBezTo>
                    <a:cubicBezTo>
                      <a:pt x="141" y="23"/>
                      <a:pt x="119" y="24"/>
                      <a:pt x="106" y="29"/>
                    </a:cubicBezTo>
                    <a:cubicBezTo>
                      <a:pt x="93" y="34"/>
                      <a:pt x="80" y="41"/>
                      <a:pt x="68" y="46"/>
                    </a:cubicBezTo>
                    <a:cubicBezTo>
                      <a:pt x="54" y="52"/>
                      <a:pt x="45" y="66"/>
                      <a:pt x="34" y="72"/>
                    </a:cubicBezTo>
                    <a:cubicBezTo>
                      <a:pt x="18" y="80"/>
                      <a:pt x="11" y="88"/>
                      <a:pt x="8" y="95"/>
                    </a:cubicBezTo>
                    <a:cubicBezTo>
                      <a:pt x="2" y="107"/>
                      <a:pt x="0" y="121"/>
                      <a:pt x="13" y="131"/>
                    </a:cubicBezTo>
                    <a:cubicBezTo>
                      <a:pt x="28" y="142"/>
                      <a:pt x="30" y="142"/>
                      <a:pt x="50" y="138"/>
                    </a:cubicBezTo>
                    <a:cubicBezTo>
                      <a:pt x="69" y="135"/>
                      <a:pt x="61" y="132"/>
                      <a:pt x="75" y="113"/>
                    </a:cubicBezTo>
                    <a:cubicBezTo>
                      <a:pt x="81" y="104"/>
                      <a:pt x="80" y="85"/>
                      <a:pt x="89" y="74"/>
                    </a:cubicBezTo>
                    <a:cubicBezTo>
                      <a:pt x="97" y="65"/>
                      <a:pt x="110" y="58"/>
                      <a:pt x="120" y="49"/>
                    </a:cubicBezTo>
                    <a:cubicBezTo>
                      <a:pt x="129" y="40"/>
                      <a:pt x="145" y="37"/>
                      <a:pt x="155" y="29"/>
                    </a:cubicBezTo>
                    <a:cubicBezTo>
                      <a:pt x="165" y="22"/>
                      <a:pt x="177" y="6"/>
                      <a:pt x="188" y="1"/>
                    </a:cubicBezTo>
                    <a:close/>
                  </a:path>
                </a:pathLst>
              </a:custGeom>
              <a:solidFill>
                <a:srgbClr val="C2AFD5"/>
              </a:solidFill>
              <a:ln w="9525">
                <a:noFill/>
                <a:round/>
                <a:headEnd/>
                <a:tailEnd/>
              </a:ln>
            </p:spPr>
            <p:txBody>
              <a:bodyPr/>
              <a:lstStyle/>
              <a:p>
                <a:endParaRPr lang="en-US"/>
              </a:p>
            </p:txBody>
          </p:sp>
          <p:sp>
            <p:nvSpPr>
              <p:cNvPr id="29525" name="Freeform 1696"/>
              <p:cNvSpPr>
                <a:spLocks/>
              </p:cNvSpPr>
              <p:nvPr/>
            </p:nvSpPr>
            <p:spPr bwMode="auto">
              <a:xfrm>
                <a:off x="1482" y="2762"/>
                <a:ext cx="389" cy="295"/>
              </a:xfrm>
              <a:custGeom>
                <a:avLst/>
                <a:gdLst>
                  <a:gd name="T0" fmla="*/ 1227605 w 187"/>
                  <a:gd name="T1" fmla="*/ 5883 h 142"/>
                  <a:gd name="T2" fmla="*/ 1004281 w 187"/>
                  <a:gd name="T3" fmla="*/ 121077 h 142"/>
                  <a:gd name="T4" fmla="*/ 687209 w 187"/>
                  <a:gd name="T5" fmla="*/ 193256 h 142"/>
                  <a:gd name="T6" fmla="*/ 445026 w 187"/>
                  <a:gd name="T7" fmla="*/ 297618 h 142"/>
                  <a:gd name="T8" fmla="*/ 224682 w 187"/>
                  <a:gd name="T9" fmla="*/ 466989 h 142"/>
                  <a:gd name="T10" fmla="*/ 53256 w 187"/>
                  <a:gd name="T11" fmla="*/ 612723 h 142"/>
                  <a:gd name="T12" fmla="*/ 84457 w 187"/>
                  <a:gd name="T13" fmla="*/ 839516 h 142"/>
                  <a:gd name="T14" fmla="*/ 327507 w 187"/>
                  <a:gd name="T15" fmla="*/ 892329 h 142"/>
                  <a:gd name="T16" fmla="*/ 485622 w 187"/>
                  <a:gd name="T17" fmla="*/ 730964 h 142"/>
                  <a:gd name="T18" fmla="*/ 578485 w 187"/>
                  <a:gd name="T19" fmla="*/ 479450 h 142"/>
                  <a:gd name="T20" fmla="*/ 782608 w 187"/>
                  <a:gd name="T21" fmla="*/ 317156 h 142"/>
                  <a:gd name="T22" fmla="*/ 1010198 w 187"/>
                  <a:gd name="T23" fmla="*/ 193256 h 142"/>
                  <a:gd name="T24" fmla="*/ 1227605 w 187"/>
                  <a:gd name="T25" fmla="*/ 5883 h 1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7"/>
                  <a:gd name="T40" fmla="*/ 0 h 142"/>
                  <a:gd name="T41" fmla="*/ 187 w 187"/>
                  <a:gd name="T42" fmla="*/ 142 h 1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7" h="142">
                    <a:moveTo>
                      <a:pt x="187" y="1"/>
                    </a:moveTo>
                    <a:cubicBezTo>
                      <a:pt x="169" y="0"/>
                      <a:pt x="172" y="11"/>
                      <a:pt x="153" y="19"/>
                    </a:cubicBezTo>
                    <a:cubicBezTo>
                      <a:pt x="142" y="23"/>
                      <a:pt x="119" y="25"/>
                      <a:pt x="105" y="30"/>
                    </a:cubicBezTo>
                    <a:cubicBezTo>
                      <a:pt x="93" y="35"/>
                      <a:pt x="80" y="41"/>
                      <a:pt x="68" y="46"/>
                    </a:cubicBezTo>
                    <a:cubicBezTo>
                      <a:pt x="54" y="52"/>
                      <a:pt x="45" y="66"/>
                      <a:pt x="34" y="72"/>
                    </a:cubicBezTo>
                    <a:cubicBezTo>
                      <a:pt x="18" y="80"/>
                      <a:pt x="12" y="89"/>
                      <a:pt x="8" y="95"/>
                    </a:cubicBezTo>
                    <a:cubicBezTo>
                      <a:pt x="2" y="107"/>
                      <a:pt x="0" y="121"/>
                      <a:pt x="13" y="130"/>
                    </a:cubicBezTo>
                    <a:cubicBezTo>
                      <a:pt x="28" y="142"/>
                      <a:pt x="30" y="141"/>
                      <a:pt x="50" y="138"/>
                    </a:cubicBezTo>
                    <a:cubicBezTo>
                      <a:pt x="69" y="134"/>
                      <a:pt x="61" y="131"/>
                      <a:pt x="74" y="113"/>
                    </a:cubicBezTo>
                    <a:cubicBezTo>
                      <a:pt x="81" y="104"/>
                      <a:pt x="79" y="85"/>
                      <a:pt x="88" y="74"/>
                    </a:cubicBezTo>
                    <a:cubicBezTo>
                      <a:pt x="96" y="65"/>
                      <a:pt x="110" y="58"/>
                      <a:pt x="119" y="49"/>
                    </a:cubicBezTo>
                    <a:cubicBezTo>
                      <a:pt x="128" y="40"/>
                      <a:pt x="144" y="38"/>
                      <a:pt x="154" y="30"/>
                    </a:cubicBezTo>
                    <a:cubicBezTo>
                      <a:pt x="164" y="22"/>
                      <a:pt x="177" y="7"/>
                      <a:pt x="187" y="1"/>
                    </a:cubicBezTo>
                    <a:close/>
                  </a:path>
                </a:pathLst>
              </a:custGeom>
              <a:solidFill>
                <a:srgbClr val="C2AFD5"/>
              </a:solidFill>
              <a:ln w="9525">
                <a:noFill/>
                <a:round/>
                <a:headEnd/>
                <a:tailEnd/>
              </a:ln>
            </p:spPr>
            <p:txBody>
              <a:bodyPr/>
              <a:lstStyle/>
              <a:p>
                <a:endParaRPr lang="en-US"/>
              </a:p>
            </p:txBody>
          </p:sp>
          <p:sp>
            <p:nvSpPr>
              <p:cNvPr id="29526" name="Freeform 1697"/>
              <p:cNvSpPr>
                <a:spLocks/>
              </p:cNvSpPr>
              <p:nvPr/>
            </p:nvSpPr>
            <p:spPr bwMode="auto">
              <a:xfrm>
                <a:off x="1484" y="2765"/>
                <a:ext cx="385" cy="290"/>
              </a:xfrm>
              <a:custGeom>
                <a:avLst/>
                <a:gdLst>
                  <a:gd name="T0" fmla="*/ 1220361 w 185"/>
                  <a:gd name="T1" fmla="*/ 5759 h 140"/>
                  <a:gd name="T2" fmla="*/ 1002321 w 185"/>
                  <a:gd name="T3" fmla="*/ 112230 h 140"/>
                  <a:gd name="T4" fmla="*/ 685373 w 185"/>
                  <a:gd name="T5" fmla="*/ 180355 h 140"/>
                  <a:gd name="T6" fmla="*/ 440032 w 185"/>
                  <a:gd name="T7" fmla="*/ 286365 h 140"/>
                  <a:gd name="T8" fmla="*/ 219564 w 185"/>
                  <a:gd name="T9" fmla="*/ 442310 h 140"/>
                  <a:gd name="T10" fmla="*/ 53438 w 185"/>
                  <a:gd name="T11" fmla="*/ 587807 h 140"/>
                  <a:gd name="T12" fmla="*/ 79116 w 185"/>
                  <a:gd name="T13" fmla="*/ 804764 h 140"/>
                  <a:gd name="T14" fmla="*/ 322898 w 185"/>
                  <a:gd name="T15" fmla="*/ 849474 h 140"/>
                  <a:gd name="T16" fmla="*/ 481635 w 185"/>
                  <a:gd name="T17" fmla="*/ 699219 h 140"/>
                  <a:gd name="T18" fmla="*/ 574820 w 185"/>
                  <a:gd name="T19" fmla="*/ 454937 h 140"/>
                  <a:gd name="T20" fmla="*/ 770878 w 185"/>
                  <a:gd name="T21" fmla="*/ 298311 h 140"/>
                  <a:gd name="T22" fmla="*/ 1002321 w 185"/>
                  <a:gd name="T23" fmla="*/ 180355 h 140"/>
                  <a:gd name="T24" fmla="*/ 1220361 w 185"/>
                  <a:gd name="T25" fmla="*/ 5759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5"/>
                  <a:gd name="T40" fmla="*/ 0 h 140"/>
                  <a:gd name="T41" fmla="*/ 185 w 185"/>
                  <a:gd name="T42" fmla="*/ 140 h 1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5" h="140">
                    <a:moveTo>
                      <a:pt x="185" y="1"/>
                    </a:moveTo>
                    <a:cubicBezTo>
                      <a:pt x="168" y="0"/>
                      <a:pt x="171" y="10"/>
                      <a:pt x="152" y="18"/>
                    </a:cubicBezTo>
                    <a:cubicBezTo>
                      <a:pt x="141" y="22"/>
                      <a:pt x="117" y="24"/>
                      <a:pt x="104" y="29"/>
                    </a:cubicBezTo>
                    <a:cubicBezTo>
                      <a:pt x="92" y="34"/>
                      <a:pt x="79" y="41"/>
                      <a:pt x="67" y="46"/>
                    </a:cubicBezTo>
                    <a:cubicBezTo>
                      <a:pt x="53" y="52"/>
                      <a:pt x="44" y="66"/>
                      <a:pt x="33" y="71"/>
                    </a:cubicBezTo>
                    <a:cubicBezTo>
                      <a:pt x="17" y="80"/>
                      <a:pt x="11" y="88"/>
                      <a:pt x="8" y="94"/>
                    </a:cubicBezTo>
                    <a:cubicBezTo>
                      <a:pt x="2" y="106"/>
                      <a:pt x="0" y="119"/>
                      <a:pt x="12" y="129"/>
                    </a:cubicBezTo>
                    <a:cubicBezTo>
                      <a:pt x="27" y="140"/>
                      <a:pt x="29" y="140"/>
                      <a:pt x="49" y="136"/>
                    </a:cubicBezTo>
                    <a:cubicBezTo>
                      <a:pt x="67" y="133"/>
                      <a:pt x="60" y="130"/>
                      <a:pt x="73" y="112"/>
                    </a:cubicBezTo>
                    <a:cubicBezTo>
                      <a:pt x="80" y="102"/>
                      <a:pt x="77" y="84"/>
                      <a:pt x="87" y="73"/>
                    </a:cubicBezTo>
                    <a:cubicBezTo>
                      <a:pt x="95" y="64"/>
                      <a:pt x="108" y="57"/>
                      <a:pt x="117" y="48"/>
                    </a:cubicBezTo>
                    <a:cubicBezTo>
                      <a:pt x="127" y="39"/>
                      <a:pt x="142" y="37"/>
                      <a:pt x="152" y="29"/>
                    </a:cubicBezTo>
                    <a:cubicBezTo>
                      <a:pt x="162" y="21"/>
                      <a:pt x="175" y="6"/>
                      <a:pt x="185" y="1"/>
                    </a:cubicBezTo>
                    <a:close/>
                  </a:path>
                </a:pathLst>
              </a:custGeom>
              <a:solidFill>
                <a:srgbClr val="C1AFD4"/>
              </a:solidFill>
              <a:ln w="9525">
                <a:noFill/>
                <a:round/>
                <a:headEnd/>
                <a:tailEnd/>
              </a:ln>
            </p:spPr>
            <p:txBody>
              <a:bodyPr/>
              <a:lstStyle/>
              <a:p>
                <a:endParaRPr lang="en-US"/>
              </a:p>
            </p:txBody>
          </p:sp>
          <p:sp>
            <p:nvSpPr>
              <p:cNvPr id="29527" name="Freeform 1698"/>
              <p:cNvSpPr>
                <a:spLocks/>
              </p:cNvSpPr>
              <p:nvPr/>
            </p:nvSpPr>
            <p:spPr bwMode="auto">
              <a:xfrm>
                <a:off x="1484" y="2767"/>
                <a:ext cx="385" cy="288"/>
              </a:xfrm>
              <a:custGeom>
                <a:avLst/>
                <a:gdLst>
                  <a:gd name="T0" fmla="*/ 1220361 w 185"/>
                  <a:gd name="T1" fmla="*/ 0 h 139"/>
                  <a:gd name="T2" fmla="*/ 1002321 w 185"/>
                  <a:gd name="T3" fmla="*/ 106427 h 139"/>
                  <a:gd name="T4" fmla="*/ 685373 w 185"/>
                  <a:gd name="T5" fmla="*/ 180609 h 139"/>
                  <a:gd name="T6" fmla="*/ 440032 w 185"/>
                  <a:gd name="T7" fmla="*/ 281652 h 139"/>
                  <a:gd name="T8" fmla="*/ 219564 w 185"/>
                  <a:gd name="T9" fmla="*/ 444552 h 139"/>
                  <a:gd name="T10" fmla="*/ 53438 w 185"/>
                  <a:gd name="T11" fmla="*/ 583567 h 139"/>
                  <a:gd name="T12" fmla="*/ 79116 w 185"/>
                  <a:gd name="T13" fmla="*/ 800105 h 139"/>
                  <a:gd name="T14" fmla="*/ 316949 w 185"/>
                  <a:gd name="T15" fmla="*/ 845667 h 139"/>
                  <a:gd name="T16" fmla="*/ 481635 w 185"/>
                  <a:gd name="T17" fmla="*/ 688169 h 139"/>
                  <a:gd name="T18" fmla="*/ 568214 w 185"/>
                  <a:gd name="T19" fmla="*/ 450303 h 139"/>
                  <a:gd name="T20" fmla="*/ 770878 w 185"/>
                  <a:gd name="T21" fmla="*/ 292736 h 139"/>
                  <a:gd name="T22" fmla="*/ 994877 w 185"/>
                  <a:gd name="T23" fmla="*/ 175224 h 139"/>
                  <a:gd name="T24" fmla="*/ 1220361 w 185"/>
                  <a:gd name="T25" fmla="*/ 0 h 1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5"/>
                  <a:gd name="T40" fmla="*/ 0 h 139"/>
                  <a:gd name="T41" fmla="*/ 185 w 185"/>
                  <a:gd name="T42" fmla="*/ 139 h 1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5" h="139">
                    <a:moveTo>
                      <a:pt x="185" y="0"/>
                    </a:moveTo>
                    <a:cubicBezTo>
                      <a:pt x="168" y="0"/>
                      <a:pt x="171" y="10"/>
                      <a:pt x="152" y="17"/>
                    </a:cubicBezTo>
                    <a:cubicBezTo>
                      <a:pt x="141" y="21"/>
                      <a:pt x="117" y="24"/>
                      <a:pt x="104" y="29"/>
                    </a:cubicBezTo>
                    <a:cubicBezTo>
                      <a:pt x="91" y="34"/>
                      <a:pt x="79" y="40"/>
                      <a:pt x="67" y="45"/>
                    </a:cubicBezTo>
                    <a:cubicBezTo>
                      <a:pt x="53" y="51"/>
                      <a:pt x="44" y="65"/>
                      <a:pt x="33" y="71"/>
                    </a:cubicBezTo>
                    <a:cubicBezTo>
                      <a:pt x="18" y="79"/>
                      <a:pt x="12" y="87"/>
                      <a:pt x="8" y="93"/>
                    </a:cubicBezTo>
                    <a:cubicBezTo>
                      <a:pt x="2" y="105"/>
                      <a:pt x="0" y="118"/>
                      <a:pt x="12" y="128"/>
                    </a:cubicBezTo>
                    <a:cubicBezTo>
                      <a:pt x="27" y="139"/>
                      <a:pt x="29" y="138"/>
                      <a:pt x="48" y="135"/>
                    </a:cubicBezTo>
                    <a:cubicBezTo>
                      <a:pt x="67" y="131"/>
                      <a:pt x="59" y="129"/>
                      <a:pt x="73" y="110"/>
                    </a:cubicBezTo>
                    <a:cubicBezTo>
                      <a:pt x="80" y="101"/>
                      <a:pt x="77" y="83"/>
                      <a:pt x="86" y="72"/>
                    </a:cubicBezTo>
                    <a:cubicBezTo>
                      <a:pt x="94" y="63"/>
                      <a:pt x="107" y="56"/>
                      <a:pt x="117" y="47"/>
                    </a:cubicBezTo>
                    <a:cubicBezTo>
                      <a:pt x="126" y="38"/>
                      <a:pt x="141" y="36"/>
                      <a:pt x="151" y="28"/>
                    </a:cubicBezTo>
                    <a:cubicBezTo>
                      <a:pt x="161" y="21"/>
                      <a:pt x="174" y="6"/>
                      <a:pt x="185" y="0"/>
                    </a:cubicBezTo>
                    <a:close/>
                  </a:path>
                </a:pathLst>
              </a:custGeom>
              <a:solidFill>
                <a:srgbClr val="C0AED4"/>
              </a:solidFill>
              <a:ln w="9525">
                <a:noFill/>
                <a:round/>
                <a:headEnd/>
                <a:tailEnd/>
              </a:ln>
            </p:spPr>
            <p:txBody>
              <a:bodyPr/>
              <a:lstStyle/>
              <a:p>
                <a:endParaRPr lang="en-US"/>
              </a:p>
            </p:txBody>
          </p:sp>
          <p:sp>
            <p:nvSpPr>
              <p:cNvPr id="29528" name="Freeform 1699"/>
              <p:cNvSpPr>
                <a:spLocks/>
              </p:cNvSpPr>
              <p:nvPr/>
            </p:nvSpPr>
            <p:spPr bwMode="auto">
              <a:xfrm>
                <a:off x="1484" y="2767"/>
                <a:ext cx="383" cy="288"/>
              </a:xfrm>
              <a:custGeom>
                <a:avLst/>
                <a:gdLst>
                  <a:gd name="T0" fmla="*/ 1216818 w 184"/>
                  <a:gd name="T1" fmla="*/ 5775 h 139"/>
                  <a:gd name="T2" fmla="*/ 1004986 w 184"/>
                  <a:gd name="T3" fmla="*/ 106427 h 139"/>
                  <a:gd name="T4" fmla="*/ 679099 w 184"/>
                  <a:gd name="T5" fmla="*/ 180609 h 139"/>
                  <a:gd name="T6" fmla="*/ 434907 w 184"/>
                  <a:gd name="T7" fmla="*/ 287034 h 139"/>
                  <a:gd name="T8" fmla="*/ 225858 w 184"/>
                  <a:gd name="T9" fmla="*/ 444552 h 139"/>
                  <a:gd name="T10" fmla="*/ 60922 w 184"/>
                  <a:gd name="T11" fmla="*/ 583567 h 139"/>
                  <a:gd name="T12" fmla="*/ 79202 w 184"/>
                  <a:gd name="T13" fmla="*/ 794397 h 139"/>
                  <a:gd name="T14" fmla="*/ 317447 w 184"/>
                  <a:gd name="T15" fmla="*/ 839568 h 139"/>
                  <a:gd name="T16" fmla="*/ 482813 w 184"/>
                  <a:gd name="T17" fmla="*/ 688169 h 139"/>
                  <a:gd name="T18" fmla="*/ 561709 w 184"/>
                  <a:gd name="T19" fmla="*/ 450303 h 139"/>
                  <a:gd name="T20" fmla="*/ 766427 w 184"/>
                  <a:gd name="T21" fmla="*/ 292736 h 139"/>
                  <a:gd name="T22" fmla="*/ 990908 w 184"/>
                  <a:gd name="T23" fmla="*/ 175224 h 139"/>
                  <a:gd name="T24" fmla="*/ 1216818 w 184"/>
                  <a:gd name="T25" fmla="*/ 5775 h 1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4"/>
                  <a:gd name="T40" fmla="*/ 0 h 139"/>
                  <a:gd name="T41" fmla="*/ 184 w 184"/>
                  <a:gd name="T42" fmla="*/ 139 h 1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4" h="139">
                    <a:moveTo>
                      <a:pt x="184" y="1"/>
                    </a:moveTo>
                    <a:cubicBezTo>
                      <a:pt x="168" y="0"/>
                      <a:pt x="170" y="10"/>
                      <a:pt x="152" y="17"/>
                    </a:cubicBezTo>
                    <a:cubicBezTo>
                      <a:pt x="141" y="21"/>
                      <a:pt x="117" y="24"/>
                      <a:pt x="103" y="29"/>
                    </a:cubicBezTo>
                    <a:cubicBezTo>
                      <a:pt x="91" y="34"/>
                      <a:pt x="79" y="40"/>
                      <a:pt x="66" y="46"/>
                    </a:cubicBezTo>
                    <a:cubicBezTo>
                      <a:pt x="53" y="51"/>
                      <a:pt x="44" y="65"/>
                      <a:pt x="34" y="71"/>
                    </a:cubicBezTo>
                    <a:cubicBezTo>
                      <a:pt x="18" y="79"/>
                      <a:pt x="12" y="87"/>
                      <a:pt x="9" y="93"/>
                    </a:cubicBezTo>
                    <a:cubicBezTo>
                      <a:pt x="3" y="105"/>
                      <a:pt x="0" y="118"/>
                      <a:pt x="12" y="127"/>
                    </a:cubicBezTo>
                    <a:cubicBezTo>
                      <a:pt x="27" y="139"/>
                      <a:pt x="29" y="138"/>
                      <a:pt x="48" y="134"/>
                    </a:cubicBezTo>
                    <a:cubicBezTo>
                      <a:pt x="67" y="131"/>
                      <a:pt x="59" y="128"/>
                      <a:pt x="73" y="110"/>
                    </a:cubicBezTo>
                    <a:cubicBezTo>
                      <a:pt x="79" y="101"/>
                      <a:pt x="76" y="82"/>
                      <a:pt x="85" y="72"/>
                    </a:cubicBezTo>
                    <a:cubicBezTo>
                      <a:pt x="93" y="63"/>
                      <a:pt x="107" y="56"/>
                      <a:pt x="116" y="47"/>
                    </a:cubicBezTo>
                    <a:cubicBezTo>
                      <a:pt x="125" y="38"/>
                      <a:pt x="140" y="36"/>
                      <a:pt x="150" y="28"/>
                    </a:cubicBezTo>
                    <a:cubicBezTo>
                      <a:pt x="160" y="21"/>
                      <a:pt x="174" y="6"/>
                      <a:pt x="184" y="1"/>
                    </a:cubicBezTo>
                    <a:close/>
                  </a:path>
                </a:pathLst>
              </a:custGeom>
              <a:solidFill>
                <a:srgbClr val="BFAED4"/>
              </a:solidFill>
              <a:ln w="9525">
                <a:noFill/>
                <a:round/>
                <a:headEnd/>
                <a:tailEnd/>
              </a:ln>
            </p:spPr>
            <p:txBody>
              <a:bodyPr/>
              <a:lstStyle/>
              <a:p>
                <a:endParaRPr lang="en-US"/>
              </a:p>
            </p:txBody>
          </p:sp>
          <p:sp>
            <p:nvSpPr>
              <p:cNvPr id="29529" name="Freeform 1700"/>
              <p:cNvSpPr>
                <a:spLocks/>
              </p:cNvSpPr>
              <p:nvPr/>
            </p:nvSpPr>
            <p:spPr bwMode="auto">
              <a:xfrm>
                <a:off x="1484" y="2769"/>
                <a:ext cx="383" cy="284"/>
              </a:xfrm>
              <a:custGeom>
                <a:avLst/>
                <a:gdLst>
                  <a:gd name="T0" fmla="*/ 1216818 w 184"/>
                  <a:gd name="T1" fmla="*/ 0 h 137"/>
                  <a:gd name="T2" fmla="*/ 1004986 w 184"/>
                  <a:gd name="T3" fmla="*/ 99535 h 137"/>
                  <a:gd name="T4" fmla="*/ 679099 w 184"/>
                  <a:gd name="T5" fmla="*/ 181810 h 137"/>
                  <a:gd name="T6" fmla="*/ 434907 w 184"/>
                  <a:gd name="T7" fmla="*/ 282750 h 137"/>
                  <a:gd name="T8" fmla="*/ 225858 w 184"/>
                  <a:gd name="T9" fmla="*/ 441224 h 137"/>
                  <a:gd name="T10" fmla="*/ 67314 w 184"/>
                  <a:gd name="T11" fmla="*/ 580428 h 137"/>
                  <a:gd name="T12" fmla="*/ 85956 w 184"/>
                  <a:gd name="T13" fmla="*/ 792615 h 137"/>
                  <a:gd name="T14" fmla="*/ 317447 w 184"/>
                  <a:gd name="T15" fmla="*/ 838480 h 137"/>
                  <a:gd name="T16" fmla="*/ 476050 w 184"/>
                  <a:gd name="T17" fmla="*/ 685818 h 137"/>
                  <a:gd name="T18" fmla="*/ 561709 w 184"/>
                  <a:gd name="T19" fmla="*/ 446786 h 137"/>
                  <a:gd name="T20" fmla="*/ 759204 w 184"/>
                  <a:gd name="T21" fmla="*/ 288521 h 137"/>
                  <a:gd name="T22" fmla="*/ 990908 w 184"/>
                  <a:gd name="T23" fmla="*/ 176026 h 137"/>
                  <a:gd name="T24" fmla="*/ 1216818 w 184"/>
                  <a:gd name="T25" fmla="*/ 0 h 1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4"/>
                  <a:gd name="T40" fmla="*/ 0 h 137"/>
                  <a:gd name="T41" fmla="*/ 184 w 184"/>
                  <a:gd name="T42" fmla="*/ 137 h 1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4" h="137">
                    <a:moveTo>
                      <a:pt x="184" y="0"/>
                    </a:moveTo>
                    <a:cubicBezTo>
                      <a:pt x="167" y="0"/>
                      <a:pt x="170" y="9"/>
                      <a:pt x="152" y="16"/>
                    </a:cubicBezTo>
                    <a:cubicBezTo>
                      <a:pt x="141" y="20"/>
                      <a:pt x="116" y="24"/>
                      <a:pt x="103" y="29"/>
                    </a:cubicBezTo>
                    <a:cubicBezTo>
                      <a:pt x="91" y="34"/>
                      <a:pt x="78" y="40"/>
                      <a:pt x="66" y="45"/>
                    </a:cubicBezTo>
                    <a:cubicBezTo>
                      <a:pt x="53" y="51"/>
                      <a:pt x="44" y="65"/>
                      <a:pt x="34" y="70"/>
                    </a:cubicBezTo>
                    <a:cubicBezTo>
                      <a:pt x="18" y="78"/>
                      <a:pt x="13" y="86"/>
                      <a:pt x="10" y="92"/>
                    </a:cubicBezTo>
                    <a:cubicBezTo>
                      <a:pt x="4" y="104"/>
                      <a:pt x="0" y="117"/>
                      <a:pt x="13" y="126"/>
                    </a:cubicBezTo>
                    <a:cubicBezTo>
                      <a:pt x="27" y="137"/>
                      <a:pt x="29" y="136"/>
                      <a:pt x="48" y="133"/>
                    </a:cubicBezTo>
                    <a:cubicBezTo>
                      <a:pt x="66" y="129"/>
                      <a:pt x="59" y="127"/>
                      <a:pt x="72" y="109"/>
                    </a:cubicBezTo>
                    <a:cubicBezTo>
                      <a:pt x="79" y="100"/>
                      <a:pt x="76" y="81"/>
                      <a:pt x="85" y="71"/>
                    </a:cubicBezTo>
                    <a:cubicBezTo>
                      <a:pt x="93" y="61"/>
                      <a:pt x="106" y="55"/>
                      <a:pt x="115" y="46"/>
                    </a:cubicBezTo>
                    <a:cubicBezTo>
                      <a:pt x="124" y="38"/>
                      <a:pt x="139" y="35"/>
                      <a:pt x="150" y="28"/>
                    </a:cubicBezTo>
                    <a:cubicBezTo>
                      <a:pt x="159" y="20"/>
                      <a:pt x="173" y="6"/>
                      <a:pt x="184" y="0"/>
                    </a:cubicBezTo>
                    <a:close/>
                  </a:path>
                </a:pathLst>
              </a:custGeom>
              <a:solidFill>
                <a:srgbClr val="BEAED4"/>
              </a:solidFill>
              <a:ln w="9525">
                <a:noFill/>
                <a:round/>
                <a:headEnd/>
                <a:tailEnd/>
              </a:ln>
            </p:spPr>
            <p:txBody>
              <a:bodyPr/>
              <a:lstStyle/>
              <a:p>
                <a:endParaRPr lang="en-US"/>
              </a:p>
            </p:txBody>
          </p:sp>
          <p:sp>
            <p:nvSpPr>
              <p:cNvPr id="29530" name="Freeform 1701"/>
              <p:cNvSpPr>
                <a:spLocks/>
              </p:cNvSpPr>
              <p:nvPr/>
            </p:nvSpPr>
            <p:spPr bwMode="auto">
              <a:xfrm>
                <a:off x="1487" y="2769"/>
                <a:ext cx="378" cy="284"/>
              </a:xfrm>
              <a:custGeom>
                <a:avLst/>
                <a:gdLst>
                  <a:gd name="T0" fmla="*/ 1171939 w 182"/>
                  <a:gd name="T1" fmla="*/ 5780 h 137"/>
                  <a:gd name="T2" fmla="*/ 973535 w 182"/>
                  <a:gd name="T3" fmla="*/ 99535 h 137"/>
                  <a:gd name="T4" fmla="*/ 657134 w 182"/>
                  <a:gd name="T5" fmla="*/ 181810 h 137"/>
                  <a:gd name="T6" fmla="*/ 418566 w 182"/>
                  <a:gd name="T7" fmla="*/ 288521 h 137"/>
                  <a:gd name="T8" fmla="*/ 213593 w 182"/>
                  <a:gd name="T9" fmla="*/ 446786 h 137"/>
                  <a:gd name="T10" fmla="*/ 58208 w 182"/>
                  <a:gd name="T11" fmla="*/ 580428 h 137"/>
                  <a:gd name="T12" fmla="*/ 77515 w 182"/>
                  <a:gd name="T13" fmla="*/ 792615 h 137"/>
                  <a:gd name="T14" fmla="*/ 305063 w 182"/>
                  <a:gd name="T15" fmla="*/ 832043 h 137"/>
                  <a:gd name="T16" fmla="*/ 455245 w 182"/>
                  <a:gd name="T17" fmla="*/ 685818 h 137"/>
                  <a:gd name="T18" fmla="*/ 532822 w 182"/>
                  <a:gd name="T19" fmla="*/ 441224 h 137"/>
                  <a:gd name="T20" fmla="*/ 734961 w 182"/>
                  <a:gd name="T21" fmla="*/ 288521 h 137"/>
                  <a:gd name="T22" fmla="*/ 952894 w 182"/>
                  <a:gd name="T23" fmla="*/ 176026 h 137"/>
                  <a:gd name="T24" fmla="*/ 1171939 w 182"/>
                  <a:gd name="T25" fmla="*/ 5780 h 1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2"/>
                  <a:gd name="T40" fmla="*/ 0 h 137"/>
                  <a:gd name="T41" fmla="*/ 182 w 182"/>
                  <a:gd name="T42" fmla="*/ 137 h 1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2" h="137">
                    <a:moveTo>
                      <a:pt x="182" y="1"/>
                    </a:moveTo>
                    <a:cubicBezTo>
                      <a:pt x="166" y="0"/>
                      <a:pt x="168" y="9"/>
                      <a:pt x="151" y="16"/>
                    </a:cubicBezTo>
                    <a:cubicBezTo>
                      <a:pt x="141" y="20"/>
                      <a:pt x="115" y="24"/>
                      <a:pt x="102" y="29"/>
                    </a:cubicBezTo>
                    <a:cubicBezTo>
                      <a:pt x="89" y="34"/>
                      <a:pt x="77" y="40"/>
                      <a:pt x="65" y="46"/>
                    </a:cubicBezTo>
                    <a:cubicBezTo>
                      <a:pt x="52" y="51"/>
                      <a:pt x="44" y="65"/>
                      <a:pt x="33" y="71"/>
                    </a:cubicBezTo>
                    <a:cubicBezTo>
                      <a:pt x="17" y="79"/>
                      <a:pt x="12" y="86"/>
                      <a:pt x="9" y="92"/>
                    </a:cubicBezTo>
                    <a:cubicBezTo>
                      <a:pt x="3" y="104"/>
                      <a:pt x="0" y="116"/>
                      <a:pt x="12" y="126"/>
                    </a:cubicBezTo>
                    <a:cubicBezTo>
                      <a:pt x="27" y="137"/>
                      <a:pt x="28" y="136"/>
                      <a:pt x="47" y="132"/>
                    </a:cubicBezTo>
                    <a:cubicBezTo>
                      <a:pt x="65" y="129"/>
                      <a:pt x="58" y="127"/>
                      <a:pt x="71" y="109"/>
                    </a:cubicBezTo>
                    <a:cubicBezTo>
                      <a:pt x="78" y="100"/>
                      <a:pt x="74" y="81"/>
                      <a:pt x="83" y="70"/>
                    </a:cubicBezTo>
                    <a:cubicBezTo>
                      <a:pt x="91" y="61"/>
                      <a:pt x="104" y="56"/>
                      <a:pt x="114" y="46"/>
                    </a:cubicBezTo>
                    <a:cubicBezTo>
                      <a:pt x="122" y="38"/>
                      <a:pt x="138" y="36"/>
                      <a:pt x="148" y="28"/>
                    </a:cubicBezTo>
                    <a:cubicBezTo>
                      <a:pt x="157" y="21"/>
                      <a:pt x="172" y="6"/>
                      <a:pt x="182" y="1"/>
                    </a:cubicBezTo>
                    <a:close/>
                  </a:path>
                </a:pathLst>
              </a:custGeom>
              <a:solidFill>
                <a:srgbClr val="BDAED4"/>
              </a:solidFill>
              <a:ln w="9525">
                <a:noFill/>
                <a:round/>
                <a:headEnd/>
                <a:tailEnd/>
              </a:ln>
            </p:spPr>
            <p:txBody>
              <a:bodyPr/>
              <a:lstStyle/>
              <a:p>
                <a:endParaRPr lang="en-US"/>
              </a:p>
            </p:txBody>
          </p:sp>
          <p:sp>
            <p:nvSpPr>
              <p:cNvPr id="29531" name="Freeform 1702"/>
              <p:cNvSpPr>
                <a:spLocks/>
              </p:cNvSpPr>
              <p:nvPr/>
            </p:nvSpPr>
            <p:spPr bwMode="auto">
              <a:xfrm>
                <a:off x="1487" y="2771"/>
                <a:ext cx="376" cy="280"/>
              </a:xfrm>
              <a:custGeom>
                <a:avLst/>
                <a:gdLst>
                  <a:gd name="T0" fmla="*/ 1168409 w 181"/>
                  <a:gd name="T1" fmla="*/ 0 h 135"/>
                  <a:gd name="T2" fmla="*/ 981796 w 181"/>
                  <a:gd name="T3" fmla="*/ 94416 h 135"/>
                  <a:gd name="T4" fmla="*/ 652701 w 181"/>
                  <a:gd name="T5" fmla="*/ 182460 h 135"/>
                  <a:gd name="T6" fmla="*/ 419342 w 181"/>
                  <a:gd name="T7" fmla="*/ 284094 h 135"/>
                  <a:gd name="T8" fmla="*/ 214013 w 181"/>
                  <a:gd name="T9" fmla="*/ 443149 h 135"/>
                  <a:gd name="T10" fmla="*/ 65567 w 181"/>
                  <a:gd name="T11" fmla="*/ 577364 h 135"/>
                  <a:gd name="T12" fmla="*/ 77633 w 181"/>
                  <a:gd name="T13" fmla="*/ 784904 h 135"/>
                  <a:gd name="T14" fmla="*/ 305536 w 181"/>
                  <a:gd name="T15" fmla="*/ 824548 h 135"/>
                  <a:gd name="T16" fmla="*/ 456786 w 181"/>
                  <a:gd name="T17" fmla="*/ 684529 h 135"/>
                  <a:gd name="T18" fmla="*/ 528205 w 181"/>
                  <a:gd name="T19" fmla="*/ 437671 h 135"/>
                  <a:gd name="T20" fmla="*/ 730329 w 181"/>
                  <a:gd name="T21" fmla="*/ 290383 h 135"/>
                  <a:gd name="T22" fmla="*/ 948903 w 181"/>
                  <a:gd name="T23" fmla="*/ 171207 h 135"/>
                  <a:gd name="T24" fmla="*/ 1168409 w 181"/>
                  <a:gd name="T25" fmla="*/ 0 h 1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1"/>
                  <a:gd name="T40" fmla="*/ 0 h 135"/>
                  <a:gd name="T41" fmla="*/ 181 w 181"/>
                  <a:gd name="T42" fmla="*/ 135 h 1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1" h="135">
                    <a:moveTo>
                      <a:pt x="181" y="0"/>
                    </a:moveTo>
                    <a:cubicBezTo>
                      <a:pt x="166" y="0"/>
                      <a:pt x="168" y="9"/>
                      <a:pt x="152" y="15"/>
                    </a:cubicBezTo>
                    <a:cubicBezTo>
                      <a:pt x="141" y="19"/>
                      <a:pt x="114" y="24"/>
                      <a:pt x="101" y="29"/>
                    </a:cubicBezTo>
                    <a:cubicBezTo>
                      <a:pt x="89" y="33"/>
                      <a:pt x="77" y="40"/>
                      <a:pt x="65" y="45"/>
                    </a:cubicBezTo>
                    <a:cubicBezTo>
                      <a:pt x="52" y="51"/>
                      <a:pt x="44" y="64"/>
                      <a:pt x="33" y="70"/>
                    </a:cubicBezTo>
                    <a:cubicBezTo>
                      <a:pt x="18" y="78"/>
                      <a:pt x="13" y="85"/>
                      <a:pt x="10" y="91"/>
                    </a:cubicBezTo>
                    <a:cubicBezTo>
                      <a:pt x="4" y="103"/>
                      <a:pt x="0" y="115"/>
                      <a:pt x="12" y="124"/>
                    </a:cubicBezTo>
                    <a:cubicBezTo>
                      <a:pt x="27" y="135"/>
                      <a:pt x="28" y="134"/>
                      <a:pt x="47" y="130"/>
                    </a:cubicBezTo>
                    <a:cubicBezTo>
                      <a:pt x="65" y="127"/>
                      <a:pt x="58" y="125"/>
                      <a:pt x="71" y="108"/>
                    </a:cubicBezTo>
                    <a:cubicBezTo>
                      <a:pt x="77" y="99"/>
                      <a:pt x="73" y="80"/>
                      <a:pt x="82" y="69"/>
                    </a:cubicBezTo>
                    <a:cubicBezTo>
                      <a:pt x="90" y="60"/>
                      <a:pt x="104" y="55"/>
                      <a:pt x="113" y="46"/>
                    </a:cubicBezTo>
                    <a:cubicBezTo>
                      <a:pt x="122" y="37"/>
                      <a:pt x="137" y="35"/>
                      <a:pt x="147" y="27"/>
                    </a:cubicBezTo>
                    <a:cubicBezTo>
                      <a:pt x="156" y="20"/>
                      <a:pt x="171" y="6"/>
                      <a:pt x="181" y="0"/>
                    </a:cubicBezTo>
                    <a:close/>
                  </a:path>
                </a:pathLst>
              </a:custGeom>
              <a:solidFill>
                <a:srgbClr val="BCADD4"/>
              </a:solidFill>
              <a:ln w="9525">
                <a:noFill/>
                <a:round/>
                <a:headEnd/>
                <a:tailEnd/>
              </a:ln>
            </p:spPr>
            <p:txBody>
              <a:bodyPr/>
              <a:lstStyle/>
              <a:p>
                <a:endParaRPr lang="en-US"/>
              </a:p>
            </p:txBody>
          </p:sp>
          <p:sp>
            <p:nvSpPr>
              <p:cNvPr id="29532" name="Freeform 1703"/>
              <p:cNvSpPr>
                <a:spLocks/>
              </p:cNvSpPr>
              <p:nvPr/>
            </p:nvSpPr>
            <p:spPr bwMode="auto">
              <a:xfrm>
                <a:off x="1487" y="2773"/>
                <a:ext cx="376" cy="278"/>
              </a:xfrm>
              <a:custGeom>
                <a:avLst/>
                <a:gdLst>
                  <a:gd name="T0" fmla="*/ 1168409 w 181"/>
                  <a:gd name="T1" fmla="*/ 0 h 134"/>
                  <a:gd name="T2" fmla="*/ 981796 w 181"/>
                  <a:gd name="T3" fmla="*/ 88194 h 134"/>
                  <a:gd name="T4" fmla="*/ 652701 w 181"/>
                  <a:gd name="T5" fmla="*/ 177486 h 134"/>
                  <a:gd name="T6" fmla="*/ 419342 w 181"/>
                  <a:gd name="T7" fmla="*/ 279058 h 134"/>
                  <a:gd name="T8" fmla="*/ 214013 w 181"/>
                  <a:gd name="T9" fmla="*/ 438503 h 134"/>
                  <a:gd name="T10" fmla="*/ 65567 w 181"/>
                  <a:gd name="T11" fmla="*/ 578941 h 134"/>
                  <a:gd name="T12" fmla="*/ 77633 w 181"/>
                  <a:gd name="T13" fmla="*/ 781070 h 134"/>
                  <a:gd name="T14" fmla="*/ 297497 w 181"/>
                  <a:gd name="T15" fmla="*/ 820921 h 134"/>
                  <a:gd name="T16" fmla="*/ 456786 w 181"/>
                  <a:gd name="T17" fmla="*/ 673567 h 134"/>
                  <a:gd name="T18" fmla="*/ 528205 w 181"/>
                  <a:gd name="T19" fmla="*/ 432707 h 134"/>
                  <a:gd name="T20" fmla="*/ 724228 w 181"/>
                  <a:gd name="T21" fmla="*/ 284900 h 134"/>
                  <a:gd name="T22" fmla="*/ 941521 w 181"/>
                  <a:gd name="T23" fmla="*/ 165022 h 134"/>
                  <a:gd name="T24" fmla="*/ 1168409 w 181"/>
                  <a:gd name="T25" fmla="*/ 0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1"/>
                  <a:gd name="T40" fmla="*/ 0 h 134"/>
                  <a:gd name="T41" fmla="*/ 181 w 181"/>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1" h="134">
                    <a:moveTo>
                      <a:pt x="181" y="0"/>
                    </a:moveTo>
                    <a:cubicBezTo>
                      <a:pt x="166" y="0"/>
                      <a:pt x="168" y="8"/>
                      <a:pt x="152" y="14"/>
                    </a:cubicBezTo>
                    <a:cubicBezTo>
                      <a:pt x="141" y="18"/>
                      <a:pt x="114" y="23"/>
                      <a:pt x="101" y="28"/>
                    </a:cubicBezTo>
                    <a:cubicBezTo>
                      <a:pt x="89" y="33"/>
                      <a:pt x="77" y="39"/>
                      <a:pt x="65" y="44"/>
                    </a:cubicBezTo>
                    <a:cubicBezTo>
                      <a:pt x="52" y="50"/>
                      <a:pt x="44" y="64"/>
                      <a:pt x="33" y="69"/>
                    </a:cubicBezTo>
                    <a:cubicBezTo>
                      <a:pt x="18" y="77"/>
                      <a:pt x="13" y="85"/>
                      <a:pt x="10" y="91"/>
                    </a:cubicBezTo>
                    <a:cubicBezTo>
                      <a:pt x="4" y="102"/>
                      <a:pt x="0" y="114"/>
                      <a:pt x="12" y="123"/>
                    </a:cubicBezTo>
                    <a:cubicBezTo>
                      <a:pt x="27" y="134"/>
                      <a:pt x="28" y="132"/>
                      <a:pt x="46" y="129"/>
                    </a:cubicBezTo>
                    <a:cubicBezTo>
                      <a:pt x="64" y="126"/>
                      <a:pt x="58" y="124"/>
                      <a:pt x="71" y="106"/>
                    </a:cubicBezTo>
                    <a:cubicBezTo>
                      <a:pt x="77" y="98"/>
                      <a:pt x="73" y="78"/>
                      <a:pt x="82" y="68"/>
                    </a:cubicBezTo>
                    <a:cubicBezTo>
                      <a:pt x="89" y="59"/>
                      <a:pt x="103" y="54"/>
                      <a:pt x="112" y="45"/>
                    </a:cubicBezTo>
                    <a:cubicBezTo>
                      <a:pt x="121" y="36"/>
                      <a:pt x="136" y="34"/>
                      <a:pt x="146" y="26"/>
                    </a:cubicBezTo>
                    <a:cubicBezTo>
                      <a:pt x="155" y="19"/>
                      <a:pt x="171" y="5"/>
                      <a:pt x="181" y="0"/>
                    </a:cubicBezTo>
                    <a:close/>
                  </a:path>
                </a:pathLst>
              </a:custGeom>
              <a:solidFill>
                <a:srgbClr val="BBADD3"/>
              </a:solidFill>
              <a:ln w="9525">
                <a:noFill/>
                <a:round/>
                <a:headEnd/>
                <a:tailEnd/>
              </a:ln>
            </p:spPr>
            <p:txBody>
              <a:bodyPr/>
              <a:lstStyle/>
              <a:p>
                <a:endParaRPr lang="en-US"/>
              </a:p>
            </p:txBody>
          </p:sp>
          <p:sp>
            <p:nvSpPr>
              <p:cNvPr id="29533" name="Freeform 1704"/>
              <p:cNvSpPr>
                <a:spLocks/>
              </p:cNvSpPr>
              <p:nvPr/>
            </p:nvSpPr>
            <p:spPr bwMode="auto">
              <a:xfrm>
                <a:off x="1487" y="2773"/>
                <a:ext cx="373" cy="278"/>
              </a:xfrm>
              <a:custGeom>
                <a:avLst/>
                <a:gdLst>
                  <a:gd name="T0" fmla="*/ 1128899 w 180"/>
                  <a:gd name="T1" fmla="*/ 0 h 134"/>
                  <a:gd name="T2" fmla="*/ 953502 w 180"/>
                  <a:gd name="T3" fmla="*/ 88194 h 134"/>
                  <a:gd name="T4" fmla="*/ 626308 w 180"/>
                  <a:gd name="T5" fmla="*/ 182970 h 134"/>
                  <a:gd name="T6" fmla="*/ 408748 w 180"/>
                  <a:gd name="T7" fmla="*/ 284900 h 134"/>
                  <a:gd name="T8" fmla="*/ 211497 w 180"/>
                  <a:gd name="T9" fmla="*/ 444512 h 134"/>
                  <a:gd name="T10" fmla="*/ 69770 w 180"/>
                  <a:gd name="T11" fmla="*/ 578941 h 134"/>
                  <a:gd name="T12" fmla="*/ 76152 w 180"/>
                  <a:gd name="T13" fmla="*/ 781070 h 134"/>
                  <a:gd name="T14" fmla="*/ 287268 w 180"/>
                  <a:gd name="T15" fmla="*/ 815046 h 134"/>
                  <a:gd name="T16" fmla="*/ 445461 w 180"/>
                  <a:gd name="T17" fmla="*/ 673567 h 134"/>
                  <a:gd name="T18" fmla="*/ 508005 w 180"/>
                  <a:gd name="T19" fmla="*/ 432707 h 134"/>
                  <a:gd name="T20" fmla="*/ 702425 w 180"/>
                  <a:gd name="T21" fmla="*/ 284900 h 134"/>
                  <a:gd name="T22" fmla="*/ 908191 w 180"/>
                  <a:gd name="T23" fmla="*/ 171526 h 134"/>
                  <a:gd name="T24" fmla="*/ 1128899 w 180"/>
                  <a:gd name="T25" fmla="*/ 0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0"/>
                  <a:gd name="T40" fmla="*/ 0 h 134"/>
                  <a:gd name="T41" fmla="*/ 180 w 180"/>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0" h="134">
                    <a:moveTo>
                      <a:pt x="180" y="0"/>
                    </a:moveTo>
                    <a:cubicBezTo>
                      <a:pt x="165" y="0"/>
                      <a:pt x="167" y="8"/>
                      <a:pt x="152" y="14"/>
                    </a:cubicBezTo>
                    <a:cubicBezTo>
                      <a:pt x="141" y="18"/>
                      <a:pt x="113" y="24"/>
                      <a:pt x="100" y="29"/>
                    </a:cubicBezTo>
                    <a:cubicBezTo>
                      <a:pt x="89" y="33"/>
                      <a:pt x="77" y="40"/>
                      <a:pt x="65" y="45"/>
                    </a:cubicBezTo>
                    <a:cubicBezTo>
                      <a:pt x="52" y="50"/>
                      <a:pt x="44" y="64"/>
                      <a:pt x="34" y="70"/>
                    </a:cubicBezTo>
                    <a:cubicBezTo>
                      <a:pt x="18" y="78"/>
                      <a:pt x="14" y="85"/>
                      <a:pt x="11" y="91"/>
                    </a:cubicBezTo>
                    <a:cubicBezTo>
                      <a:pt x="5" y="102"/>
                      <a:pt x="0" y="114"/>
                      <a:pt x="12" y="123"/>
                    </a:cubicBezTo>
                    <a:cubicBezTo>
                      <a:pt x="27" y="134"/>
                      <a:pt x="28" y="132"/>
                      <a:pt x="46" y="128"/>
                    </a:cubicBezTo>
                    <a:cubicBezTo>
                      <a:pt x="64" y="125"/>
                      <a:pt x="58" y="124"/>
                      <a:pt x="71" y="106"/>
                    </a:cubicBezTo>
                    <a:cubicBezTo>
                      <a:pt x="77" y="97"/>
                      <a:pt x="72" y="78"/>
                      <a:pt x="81" y="68"/>
                    </a:cubicBezTo>
                    <a:cubicBezTo>
                      <a:pt x="89" y="59"/>
                      <a:pt x="102" y="54"/>
                      <a:pt x="112" y="45"/>
                    </a:cubicBezTo>
                    <a:cubicBezTo>
                      <a:pt x="120" y="36"/>
                      <a:pt x="135" y="34"/>
                      <a:pt x="145" y="27"/>
                    </a:cubicBezTo>
                    <a:cubicBezTo>
                      <a:pt x="154" y="19"/>
                      <a:pt x="170" y="5"/>
                      <a:pt x="180" y="0"/>
                    </a:cubicBezTo>
                    <a:close/>
                  </a:path>
                </a:pathLst>
              </a:custGeom>
              <a:solidFill>
                <a:srgbClr val="BAADD3"/>
              </a:solidFill>
              <a:ln w="9525">
                <a:noFill/>
                <a:round/>
                <a:headEnd/>
                <a:tailEnd/>
              </a:ln>
            </p:spPr>
            <p:txBody>
              <a:bodyPr/>
              <a:lstStyle/>
              <a:p>
                <a:endParaRPr lang="en-US"/>
              </a:p>
            </p:txBody>
          </p:sp>
          <p:sp>
            <p:nvSpPr>
              <p:cNvPr id="29534" name="Freeform 1705"/>
              <p:cNvSpPr>
                <a:spLocks/>
              </p:cNvSpPr>
              <p:nvPr/>
            </p:nvSpPr>
            <p:spPr bwMode="auto">
              <a:xfrm>
                <a:off x="1489" y="2775"/>
                <a:ext cx="369" cy="274"/>
              </a:xfrm>
              <a:custGeom>
                <a:avLst/>
                <a:gdLst>
                  <a:gd name="T0" fmla="*/ 1121451 w 178"/>
                  <a:gd name="T1" fmla="*/ 0 h 132"/>
                  <a:gd name="T2" fmla="*/ 950969 w 178"/>
                  <a:gd name="T3" fmla="*/ 83043 h 132"/>
                  <a:gd name="T4" fmla="*/ 622717 w 178"/>
                  <a:gd name="T5" fmla="*/ 178154 h 132"/>
                  <a:gd name="T6" fmla="*/ 404602 w 178"/>
                  <a:gd name="T7" fmla="*/ 280634 h 132"/>
                  <a:gd name="T8" fmla="*/ 206364 w 178"/>
                  <a:gd name="T9" fmla="*/ 441493 h 132"/>
                  <a:gd name="T10" fmla="*/ 64509 w 178"/>
                  <a:gd name="T11" fmla="*/ 576052 h 132"/>
                  <a:gd name="T12" fmla="*/ 76350 w 178"/>
                  <a:gd name="T13" fmla="*/ 773438 h 132"/>
                  <a:gd name="T14" fmla="*/ 282863 w 178"/>
                  <a:gd name="T15" fmla="*/ 814100 h 132"/>
                  <a:gd name="T16" fmla="*/ 434224 w 178"/>
                  <a:gd name="T17" fmla="*/ 672512 h 132"/>
                  <a:gd name="T18" fmla="*/ 498370 w 178"/>
                  <a:gd name="T19" fmla="*/ 429067 h 132"/>
                  <a:gd name="T20" fmla="*/ 693817 w 178"/>
                  <a:gd name="T21" fmla="*/ 280634 h 132"/>
                  <a:gd name="T22" fmla="*/ 900161 w 178"/>
                  <a:gd name="T23" fmla="*/ 166214 h 132"/>
                  <a:gd name="T24" fmla="*/ 1121451 w 178"/>
                  <a:gd name="T25" fmla="*/ 0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8"/>
                  <a:gd name="T40" fmla="*/ 0 h 132"/>
                  <a:gd name="T41" fmla="*/ 178 w 178"/>
                  <a:gd name="T42" fmla="*/ 132 h 1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8" h="132">
                    <a:moveTo>
                      <a:pt x="178" y="0"/>
                    </a:moveTo>
                    <a:cubicBezTo>
                      <a:pt x="164" y="0"/>
                      <a:pt x="166" y="7"/>
                      <a:pt x="151" y="13"/>
                    </a:cubicBezTo>
                    <a:cubicBezTo>
                      <a:pt x="140" y="17"/>
                      <a:pt x="112" y="23"/>
                      <a:pt x="99" y="28"/>
                    </a:cubicBezTo>
                    <a:cubicBezTo>
                      <a:pt x="87" y="33"/>
                      <a:pt x="75" y="39"/>
                      <a:pt x="64" y="44"/>
                    </a:cubicBezTo>
                    <a:cubicBezTo>
                      <a:pt x="51" y="50"/>
                      <a:pt x="43" y="63"/>
                      <a:pt x="33" y="69"/>
                    </a:cubicBezTo>
                    <a:cubicBezTo>
                      <a:pt x="18" y="77"/>
                      <a:pt x="13" y="84"/>
                      <a:pt x="10" y="90"/>
                    </a:cubicBezTo>
                    <a:cubicBezTo>
                      <a:pt x="4" y="101"/>
                      <a:pt x="0" y="112"/>
                      <a:pt x="12" y="121"/>
                    </a:cubicBezTo>
                    <a:cubicBezTo>
                      <a:pt x="26" y="132"/>
                      <a:pt x="27" y="130"/>
                      <a:pt x="45" y="127"/>
                    </a:cubicBezTo>
                    <a:cubicBezTo>
                      <a:pt x="63" y="123"/>
                      <a:pt x="56" y="122"/>
                      <a:pt x="69" y="105"/>
                    </a:cubicBezTo>
                    <a:cubicBezTo>
                      <a:pt x="76" y="96"/>
                      <a:pt x="71" y="77"/>
                      <a:pt x="79" y="67"/>
                    </a:cubicBezTo>
                    <a:cubicBezTo>
                      <a:pt x="87" y="58"/>
                      <a:pt x="101" y="53"/>
                      <a:pt x="110" y="44"/>
                    </a:cubicBezTo>
                    <a:cubicBezTo>
                      <a:pt x="118" y="35"/>
                      <a:pt x="133" y="33"/>
                      <a:pt x="143" y="26"/>
                    </a:cubicBezTo>
                    <a:cubicBezTo>
                      <a:pt x="152" y="19"/>
                      <a:pt x="168" y="5"/>
                      <a:pt x="178" y="0"/>
                    </a:cubicBezTo>
                    <a:close/>
                  </a:path>
                </a:pathLst>
              </a:custGeom>
              <a:solidFill>
                <a:srgbClr val="B9ACD3"/>
              </a:solidFill>
              <a:ln w="9525">
                <a:noFill/>
                <a:round/>
                <a:headEnd/>
                <a:tailEnd/>
              </a:ln>
            </p:spPr>
            <p:txBody>
              <a:bodyPr/>
              <a:lstStyle/>
              <a:p>
                <a:endParaRPr lang="en-US"/>
              </a:p>
            </p:txBody>
          </p:sp>
          <p:sp>
            <p:nvSpPr>
              <p:cNvPr id="29535" name="Freeform 1706"/>
              <p:cNvSpPr>
                <a:spLocks/>
              </p:cNvSpPr>
              <p:nvPr/>
            </p:nvSpPr>
            <p:spPr bwMode="auto">
              <a:xfrm>
                <a:off x="1489" y="2775"/>
                <a:ext cx="369" cy="274"/>
              </a:xfrm>
              <a:custGeom>
                <a:avLst/>
                <a:gdLst>
                  <a:gd name="T0" fmla="*/ 1121451 w 178"/>
                  <a:gd name="T1" fmla="*/ 0 h 132"/>
                  <a:gd name="T2" fmla="*/ 950969 w 178"/>
                  <a:gd name="T3" fmla="*/ 83043 h 132"/>
                  <a:gd name="T4" fmla="*/ 622717 w 178"/>
                  <a:gd name="T5" fmla="*/ 185523 h 132"/>
                  <a:gd name="T6" fmla="*/ 404602 w 178"/>
                  <a:gd name="T7" fmla="*/ 286797 h 132"/>
                  <a:gd name="T8" fmla="*/ 206364 w 178"/>
                  <a:gd name="T9" fmla="*/ 441493 h 132"/>
                  <a:gd name="T10" fmla="*/ 70564 w 178"/>
                  <a:gd name="T11" fmla="*/ 576052 h 132"/>
                  <a:gd name="T12" fmla="*/ 76350 w 178"/>
                  <a:gd name="T13" fmla="*/ 773438 h 132"/>
                  <a:gd name="T14" fmla="*/ 282863 w 178"/>
                  <a:gd name="T15" fmla="*/ 808005 h 132"/>
                  <a:gd name="T16" fmla="*/ 434224 w 178"/>
                  <a:gd name="T17" fmla="*/ 672512 h 132"/>
                  <a:gd name="T18" fmla="*/ 498370 w 178"/>
                  <a:gd name="T19" fmla="*/ 429067 h 132"/>
                  <a:gd name="T20" fmla="*/ 687225 w 178"/>
                  <a:gd name="T21" fmla="*/ 280634 h 132"/>
                  <a:gd name="T22" fmla="*/ 892232 w 178"/>
                  <a:gd name="T23" fmla="*/ 166214 h 132"/>
                  <a:gd name="T24" fmla="*/ 1121451 w 178"/>
                  <a:gd name="T25" fmla="*/ 0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8"/>
                  <a:gd name="T40" fmla="*/ 0 h 132"/>
                  <a:gd name="T41" fmla="*/ 178 w 178"/>
                  <a:gd name="T42" fmla="*/ 132 h 1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8" h="132">
                    <a:moveTo>
                      <a:pt x="178" y="0"/>
                    </a:moveTo>
                    <a:cubicBezTo>
                      <a:pt x="164" y="1"/>
                      <a:pt x="165" y="8"/>
                      <a:pt x="151" y="13"/>
                    </a:cubicBezTo>
                    <a:cubicBezTo>
                      <a:pt x="140" y="17"/>
                      <a:pt x="111" y="24"/>
                      <a:pt x="99" y="29"/>
                    </a:cubicBezTo>
                    <a:cubicBezTo>
                      <a:pt x="87" y="33"/>
                      <a:pt x="75" y="40"/>
                      <a:pt x="64" y="45"/>
                    </a:cubicBezTo>
                    <a:cubicBezTo>
                      <a:pt x="51" y="50"/>
                      <a:pt x="43" y="64"/>
                      <a:pt x="33" y="69"/>
                    </a:cubicBezTo>
                    <a:cubicBezTo>
                      <a:pt x="18" y="77"/>
                      <a:pt x="14" y="84"/>
                      <a:pt x="11" y="90"/>
                    </a:cubicBezTo>
                    <a:cubicBezTo>
                      <a:pt x="5" y="101"/>
                      <a:pt x="0" y="112"/>
                      <a:pt x="12" y="121"/>
                    </a:cubicBezTo>
                    <a:cubicBezTo>
                      <a:pt x="26" y="132"/>
                      <a:pt x="27" y="130"/>
                      <a:pt x="45" y="126"/>
                    </a:cubicBezTo>
                    <a:cubicBezTo>
                      <a:pt x="62" y="123"/>
                      <a:pt x="56" y="122"/>
                      <a:pt x="69" y="105"/>
                    </a:cubicBezTo>
                    <a:cubicBezTo>
                      <a:pt x="75" y="96"/>
                      <a:pt x="70" y="77"/>
                      <a:pt x="79" y="67"/>
                    </a:cubicBezTo>
                    <a:cubicBezTo>
                      <a:pt x="86" y="58"/>
                      <a:pt x="100" y="53"/>
                      <a:pt x="109" y="44"/>
                    </a:cubicBezTo>
                    <a:cubicBezTo>
                      <a:pt x="118" y="36"/>
                      <a:pt x="132" y="34"/>
                      <a:pt x="142" y="26"/>
                    </a:cubicBezTo>
                    <a:cubicBezTo>
                      <a:pt x="151" y="19"/>
                      <a:pt x="168" y="5"/>
                      <a:pt x="178" y="0"/>
                    </a:cubicBezTo>
                    <a:close/>
                  </a:path>
                </a:pathLst>
              </a:custGeom>
              <a:solidFill>
                <a:srgbClr val="B8ACD3"/>
              </a:solidFill>
              <a:ln w="9525">
                <a:noFill/>
                <a:round/>
                <a:headEnd/>
                <a:tailEnd/>
              </a:ln>
            </p:spPr>
            <p:txBody>
              <a:bodyPr/>
              <a:lstStyle/>
              <a:p>
                <a:endParaRPr lang="en-US"/>
              </a:p>
            </p:txBody>
          </p:sp>
          <p:sp>
            <p:nvSpPr>
              <p:cNvPr id="29536" name="Freeform 1707"/>
              <p:cNvSpPr>
                <a:spLocks/>
              </p:cNvSpPr>
              <p:nvPr/>
            </p:nvSpPr>
            <p:spPr bwMode="auto">
              <a:xfrm>
                <a:off x="1489" y="2777"/>
                <a:ext cx="367" cy="270"/>
              </a:xfrm>
              <a:custGeom>
                <a:avLst/>
                <a:gdLst>
                  <a:gd name="T0" fmla="*/ 1117696 w 177"/>
                  <a:gd name="T1" fmla="*/ 0 h 130"/>
                  <a:gd name="T2" fmla="*/ 953445 w 177"/>
                  <a:gd name="T3" fmla="*/ 77515 h 130"/>
                  <a:gd name="T4" fmla="*/ 618381 w 177"/>
                  <a:gd name="T5" fmla="*/ 179074 h 130"/>
                  <a:gd name="T6" fmla="*/ 405201 w 177"/>
                  <a:gd name="T7" fmla="*/ 282532 h 130"/>
                  <a:gd name="T8" fmla="*/ 206602 w 177"/>
                  <a:gd name="T9" fmla="*/ 443616 h 130"/>
                  <a:gd name="T10" fmla="*/ 70717 w 177"/>
                  <a:gd name="T11" fmla="*/ 573667 h 130"/>
                  <a:gd name="T12" fmla="*/ 76465 w 177"/>
                  <a:gd name="T13" fmla="*/ 772455 h 130"/>
                  <a:gd name="T14" fmla="*/ 283208 w 177"/>
                  <a:gd name="T15" fmla="*/ 806662 h 130"/>
                  <a:gd name="T16" fmla="*/ 436228 w 177"/>
                  <a:gd name="T17" fmla="*/ 671012 h 130"/>
                  <a:gd name="T18" fmla="*/ 493603 w 177"/>
                  <a:gd name="T19" fmla="*/ 418566 h 130"/>
                  <a:gd name="T20" fmla="*/ 681619 w 177"/>
                  <a:gd name="T21" fmla="*/ 276210 h 130"/>
                  <a:gd name="T22" fmla="*/ 888219 w 177"/>
                  <a:gd name="T23" fmla="*/ 160993 h 130"/>
                  <a:gd name="T24" fmla="*/ 1117696 w 177"/>
                  <a:gd name="T25" fmla="*/ 0 h 1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7"/>
                  <a:gd name="T40" fmla="*/ 0 h 130"/>
                  <a:gd name="T41" fmla="*/ 177 w 177"/>
                  <a:gd name="T42" fmla="*/ 130 h 1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7" h="130">
                    <a:moveTo>
                      <a:pt x="177" y="0"/>
                    </a:moveTo>
                    <a:cubicBezTo>
                      <a:pt x="164" y="0"/>
                      <a:pt x="165" y="7"/>
                      <a:pt x="151" y="12"/>
                    </a:cubicBezTo>
                    <a:cubicBezTo>
                      <a:pt x="141" y="16"/>
                      <a:pt x="111" y="23"/>
                      <a:pt x="98" y="28"/>
                    </a:cubicBezTo>
                    <a:cubicBezTo>
                      <a:pt x="87" y="33"/>
                      <a:pt x="75" y="39"/>
                      <a:pt x="64" y="44"/>
                    </a:cubicBezTo>
                    <a:cubicBezTo>
                      <a:pt x="51" y="49"/>
                      <a:pt x="43" y="63"/>
                      <a:pt x="33" y="69"/>
                    </a:cubicBezTo>
                    <a:cubicBezTo>
                      <a:pt x="18" y="76"/>
                      <a:pt x="14" y="83"/>
                      <a:pt x="11" y="89"/>
                    </a:cubicBezTo>
                    <a:cubicBezTo>
                      <a:pt x="6" y="100"/>
                      <a:pt x="0" y="111"/>
                      <a:pt x="12" y="120"/>
                    </a:cubicBezTo>
                    <a:cubicBezTo>
                      <a:pt x="26" y="130"/>
                      <a:pt x="27" y="128"/>
                      <a:pt x="45" y="125"/>
                    </a:cubicBezTo>
                    <a:cubicBezTo>
                      <a:pt x="62" y="121"/>
                      <a:pt x="56" y="121"/>
                      <a:pt x="69" y="104"/>
                    </a:cubicBezTo>
                    <a:cubicBezTo>
                      <a:pt x="75" y="95"/>
                      <a:pt x="69" y="75"/>
                      <a:pt x="78" y="65"/>
                    </a:cubicBezTo>
                    <a:cubicBezTo>
                      <a:pt x="85" y="57"/>
                      <a:pt x="99" y="52"/>
                      <a:pt x="108" y="43"/>
                    </a:cubicBezTo>
                    <a:cubicBezTo>
                      <a:pt x="117" y="35"/>
                      <a:pt x="131" y="33"/>
                      <a:pt x="141" y="25"/>
                    </a:cubicBezTo>
                    <a:cubicBezTo>
                      <a:pt x="150" y="18"/>
                      <a:pt x="167" y="5"/>
                      <a:pt x="177" y="0"/>
                    </a:cubicBezTo>
                    <a:close/>
                  </a:path>
                </a:pathLst>
              </a:custGeom>
              <a:solidFill>
                <a:srgbClr val="B7ACD3"/>
              </a:solidFill>
              <a:ln w="9525">
                <a:noFill/>
                <a:round/>
                <a:headEnd/>
                <a:tailEnd/>
              </a:ln>
            </p:spPr>
            <p:txBody>
              <a:bodyPr/>
              <a:lstStyle/>
              <a:p>
                <a:endParaRPr lang="en-US"/>
              </a:p>
            </p:txBody>
          </p:sp>
          <p:sp>
            <p:nvSpPr>
              <p:cNvPr id="29537" name="Freeform 1708"/>
              <p:cNvSpPr>
                <a:spLocks/>
              </p:cNvSpPr>
              <p:nvPr/>
            </p:nvSpPr>
            <p:spPr bwMode="auto">
              <a:xfrm>
                <a:off x="1491" y="2777"/>
                <a:ext cx="365" cy="270"/>
              </a:xfrm>
              <a:custGeom>
                <a:avLst/>
                <a:gdLst>
                  <a:gd name="T0" fmla="*/ 1114181 w 176"/>
                  <a:gd name="T1" fmla="*/ 0 h 130"/>
                  <a:gd name="T2" fmla="*/ 949533 w 176"/>
                  <a:gd name="T3" fmla="*/ 77515 h 130"/>
                  <a:gd name="T4" fmla="*/ 613947 w 176"/>
                  <a:gd name="T5" fmla="*/ 187004 h 130"/>
                  <a:gd name="T6" fmla="*/ 400272 w 176"/>
                  <a:gd name="T7" fmla="*/ 282532 h 130"/>
                  <a:gd name="T8" fmla="*/ 201588 w 176"/>
                  <a:gd name="T9" fmla="*/ 443616 h 130"/>
                  <a:gd name="T10" fmla="*/ 70810 w 176"/>
                  <a:gd name="T11" fmla="*/ 573667 h 130"/>
                  <a:gd name="T12" fmla="*/ 70810 w 176"/>
                  <a:gd name="T13" fmla="*/ 765799 h 130"/>
                  <a:gd name="T14" fmla="*/ 278209 w 176"/>
                  <a:gd name="T15" fmla="*/ 800463 h 130"/>
                  <a:gd name="T16" fmla="*/ 430150 w 176"/>
                  <a:gd name="T17" fmla="*/ 662977 h 130"/>
                  <a:gd name="T18" fmla="*/ 482437 w 176"/>
                  <a:gd name="T19" fmla="*/ 418566 h 130"/>
                  <a:gd name="T20" fmla="*/ 676774 w 176"/>
                  <a:gd name="T21" fmla="*/ 276210 h 130"/>
                  <a:gd name="T22" fmla="*/ 878410 w 176"/>
                  <a:gd name="T23" fmla="*/ 167523 h 130"/>
                  <a:gd name="T24" fmla="*/ 1114181 w 176"/>
                  <a:gd name="T25" fmla="*/ 0 h 1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6"/>
                  <a:gd name="T40" fmla="*/ 0 h 130"/>
                  <a:gd name="T41" fmla="*/ 176 w 176"/>
                  <a:gd name="T42" fmla="*/ 130 h 1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6" h="130">
                    <a:moveTo>
                      <a:pt x="176" y="0"/>
                    </a:moveTo>
                    <a:cubicBezTo>
                      <a:pt x="162" y="1"/>
                      <a:pt x="164" y="7"/>
                      <a:pt x="150" y="12"/>
                    </a:cubicBezTo>
                    <a:cubicBezTo>
                      <a:pt x="140" y="16"/>
                      <a:pt x="109" y="24"/>
                      <a:pt x="97" y="29"/>
                    </a:cubicBezTo>
                    <a:cubicBezTo>
                      <a:pt x="85" y="33"/>
                      <a:pt x="74" y="40"/>
                      <a:pt x="63" y="44"/>
                    </a:cubicBezTo>
                    <a:cubicBezTo>
                      <a:pt x="50" y="50"/>
                      <a:pt x="42" y="64"/>
                      <a:pt x="32" y="69"/>
                    </a:cubicBezTo>
                    <a:cubicBezTo>
                      <a:pt x="18" y="77"/>
                      <a:pt x="14" y="83"/>
                      <a:pt x="11" y="89"/>
                    </a:cubicBezTo>
                    <a:cubicBezTo>
                      <a:pt x="5" y="100"/>
                      <a:pt x="0" y="111"/>
                      <a:pt x="11" y="119"/>
                    </a:cubicBezTo>
                    <a:cubicBezTo>
                      <a:pt x="25" y="130"/>
                      <a:pt x="26" y="128"/>
                      <a:pt x="44" y="124"/>
                    </a:cubicBezTo>
                    <a:cubicBezTo>
                      <a:pt x="61" y="121"/>
                      <a:pt x="55" y="120"/>
                      <a:pt x="68" y="103"/>
                    </a:cubicBezTo>
                    <a:cubicBezTo>
                      <a:pt x="74" y="95"/>
                      <a:pt x="68" y="75"/>
                      <a:pt x="76" y="65"/>
                    </a:cubicBezTo>
                    <a:cubicBezTo>
                      <a:pt x="84" y="57"/>
                      <a:pt x="98" y="52"/>
                      <a:pt x="107" y="43"/>
                    </a:cubicBezTo>
                    <a:cubicBezTo>
                      <a:pt x="115" y="35"/>
                      <a:pt x="129" y="33"/>
                      <a:pt x="139" y="26"/>
                    </a:cubicBezTo>
                    <a:cubicBezTo>
                      <a:pt x="148" y="19"/>
                      <a:pt x="166" y="5"/>
                      <a:pt x="176" y="0"/>
                    </a:cubicBezTo>
                    <a:close/>
                  </a:path>
                </a:pathLst>
              </a:custGeom>
              <a:solidFill>
                <a:srgbClr val="B6ACD3"/>
              </a:solidFill>
              <a:ln w="9525">
                <a:noFill/>
                <a:round/>
                <a:headEnd/>
                <a:tailEnd/>
              </a:ln>
            </p:spPr>
            <p:txBody>
              <a:bodyPr/>
              <a:lstStyle/>
              <a:p>
                <a:endParaRPr lang="en-US"/>
              </a:p>
            </p:txBody>
          </p:sp>
          <p:sp>
            <p:nvSpPr>
              <p:cNvPr id="29538" name="Freeform 1709"/>
              <p:cNvSpPr>
                <a:spLocks/>
              </p:cNvSpPr>
              <p:nvPr/>
            </p:nvSpPr>
            <p:spPr bwMode="auto">
              <a:xfrm>
                <a:off x="1491" y="2779"/>
                <a:ext cx="363" cy="268"/>
              </a:xfrm>
              <a:custGeom>
                <a:avLst/>
                <a:gdLst>
                  <a:gd name="T0" fmla="*/ 1110477 w 175"/>
                  <a:gd name="T1" fmla="*/ 0 h 129"/>
                  <a:gd name="T2" fmla="*/ 951077 w 175"/>
                  <a:gd name="T3" fmla="*/ 72131 h 129"/>
                  <a:gd name="T4" fmla="*/ 614760 w 175"/>
                  <a:gd name="T5" fmla="*/ 179373 h 129"/>
                  <a:gd name="T6" fmla="*/ 400991 w 175"/>
                  <a:gd name="T7" fmla="*/ 283097 h 129"/>
                  <a:gd name="T8" fmla="*/ 207677 w 175"/>
                  <a:gd name="T9" fmla="*/ 438984 h 129"/>
                  <a:gd name="T10" fmla="*/ 70882 w 175"/>
                  <a:gd name="T11" fmla="*/ 568752 h 129"/>
                  <a:gd name="T12" fmla="*/ 70882 w 175"/>
                  <a:gd name="T13" fmla="*/ 762057 h 129"/>
                  <a:gd name="T14" fmla="*/ 273138 w 175"/>
                  <a:gd name="T15" fmla="*/ 796785 h 129"/>
                  <a:gd name="T16" fmla="*/ 424337 w 175"/>
                  <a:gd name="T17" fmla="*/ 658966 h 129"/>
                  <a:gd name="T18" fmla="*/ 483572 w 175"/>
                  <a:gd name="T19" fmla="*/ 412938 h 129"/>
                  <a:gd name="T20" fmla="*/ 672442 w 175"/>
                  <a:gd name="T21" fmla="*/ 271102 h 129"/>
                  <a:gd name="T22" fmla="*/ 874340 w 175"/>
                  <a:gd name="T23" fmla="*/ 161384 h 129"/>
                  <a:gd name="T24" fmla="*/ 1110477 w 175"/>
                  <a:gd name="T25" fmla="*/ 0 h 1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5"/>
                  <a:gd name="T40" fmla="*/ 0 h 129"/>
                  <a:gd name="T41" fmla="*/ 175 w 175"/>
                  <a:gd name="T42" fmla="*/ 129 h 1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5" h="129">
                    <a:moveTo>
                      <a:pt x="175" y="0"/>
                    </a:moveTo>
                    <a:cubicBezTo>
                      <a:pt x="162" y="1"/>
                      <a:pt x="163" y="6"/>
                      <a:pt x="150" y="11"/>
                    </a:cubicBezTo>
                    <a:cubicBezTo>
                      <a:pt x="140" y="15"/>
                      <a:pt x="109" y="23"/>
                      <a:pt x="97" y="28"/>
                    </a:cubicBezTo>
                    <a:cubicBezTo>
                      <a:pt x="85" y="33"/>
                      <a:pt x="74" y="39"/>
                      <a:pt x="63" y="44"/>
                    </a:cubicBezTo>
                    <a:cubicBezTo>
                      <a:pt x="50" y="49"/>
                      <a:pt x="42" y="63"/>
                      <a:pt x="33" y="68"/>
                    </a:cubicBezTo>
                    <a:cubicBezTo>
                      <a:pt x="18" y="76"/>
                      <a:pt x="14" y="83"/>
                      <a:pt x="11" y="88"/>
                    </a:cubicBezTo>
                    <a:cubicBezTo>
                      <a:pt x="6" y="99"/>
                      <a:pt x="0" y="109"/>
                      <a:pt x="11" y="118"/>
                    </a:cubicBezTo>
                    <a:cubicBezTo>
                      <a:pt x="25" y="129"/>
                      <a:pt x="26" y="126"/>
                      <a:pt x="43" y="123"/>
                    </a:cubicBezTo>
                    <a:cubicBezTo>
                      <a:pt x="61" y="119"/>
                      <a:pt x="55" y="119"/>
                      <a:pt x="67" y="102"/>
                    </a:cubicBezTo>
                    <a:cubicBezTo>
                      <a:pt x="74" y="94"/>
                      <a:pt x="67" y="74"/>
                      <a:pt x="76" y="64"/>
                    </a:cubicBezTo>
                    <a:cubicBezTo>
                      <a:pt x="83" y="56"/>
                      <a:pt x="97" y="51"/>
                      <a:pt x="106" y="42"/>
                    </a:cubicBezTo>
                    <a:cubicBezTo>
                      <a:pt x="114" y="34"/>
                      <a:pt x="129" y="32"/>
                      <a:pt x="138" y="25"/>
                    </a:cubicBezTo>
                    <a:cubicBezTo>
                      <a:pt x="147" y="18"/>
                      <a:pt x="165" y="5"/>
                      <a:pt x="175" y="0"/>
                    </a:cubicBezTo>
                    <a:close/>
                  </a:path>
                </a:pathLst>
              </a:custGeom>
              <a:solidFill>
                <a:srgbClr val="B5ABD2"/>
              </a:solidFill>
              <a:ln w="9525">
                <a:noFill/>
                <a:round/>
                <a:headEnd/>
                <a:tailEnd/>
              </a:ln>
            </p:spPr>
            <p:txBody>
              <a:bodyPr/>
              <a:lstStyle/>
              <a:p>
                <a:endParaRPr lang="en-US"/>
              </a:p>
            </p:txBody>
          </p:sp>
          <p:sp>
            <p:nvSpPr>
              <p:cNvPr id="29539" name="Freeform 1710"/>
              <p:cNvSpPr>
                <a:spLocks/>
              </p:cNvSpPr>
              <p:nvPr/>
            </p:nvSpPr>
            <p:spPr bwMode="auto">
              <a:xfrm>
                <a:off x="1491" y="2779"/>
                <a:ext cx="361" cy="266"/>
              </a:xfrm>
              <a:custGeom>
                <a:avLst/>
                <a:gdLst>
                  <a:gd name="T0" fmla="*/ 1106816 w 174"/>
                  <a:gd name="T1" fmla="*/ 0 h 128"/>
                  <a:gd name="T2" fmla="*/ 952899 w 174"/>
                  <a:gd name="T3" fmla="*/ 77982 h 128"/>
                  <a:gd name="T4" fmla="*/ 610424 w 174"/>
                  <a:gd name="T5" fmla="*/ 181620 h 128"/>
                  <a:gd name="T6" fmla="*/ 396129 w 174"/>
                  <a:gd name="T7" fmla="*/ 284250 h 128"/>
                  <a:gd name="T8" fmla="*/ 208606 w 174"/>
                  <a:gd name="T9" fmla="*/ 445874 h 128"/>
                  <a:gd name="T10" fmla="*/ 76964 w 174"/>
                  <a:gd name="T11" fmla="*/ 571127 h 128"/>
                  <a:gd name="T12" fmla="*/ 76964 w 174"/>
                  <a:gd name="T13" fmla="*/ 764924 h 128"/>
                  <a:gd name="T14" fmla="*/ 273702 w 174"/>
                  <a:gd name="T15" fmla="*/ 793029 h 128"/>
                  <a:gd name="T16" fmla="*/ 426036 w 174"/>
                  <a:gd name="T17" fmla="*/ 662288 h 128"/>
                  <a:gd name="T18" fmla="*/ 478512 w 174"/>
                  <a:gd name="T19" fmla="*/ 414931 h 128"/>
                  <a:gd name="T20" fmla="*/ 668018 w 174"/>
                  <a:gd name="T21" fmla="*/ 277540 h 128"/>
                  <a:gd name="T22" fmla="*/ 870176 w 174"/>
                  <a:gd name="T23" fmla="*/ 162056 h 128"/>
                  <a:gd name="T24" fmla="*/ 1106816 w 174"/>
                  <a:gd name="T25" fmla="*/ 0 h 1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4"/>
                  <a:gd name="T40" fmla="*/ 0 h 128"/>
                  <a:gd name="T41" fmla="*/ 174 w 174"/>
                  <a:gd name="T42" fmla="*/ 128 h 1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4" h="128">
                    <a:moveTo>
                      <a:pt x="174" y="0"/>
                    </a:moveTo>
                    <a:cubicBezTo>
                      <a:pt x="162" y="1"/>
                      <a:pt x="163" y="7"/>
                      <a:pt x="150" y="12"/>
                    </a:cubicBezTo>
                    <a:cubicBezTo>
                      <a:pt x="140" y="16"/>
                      <a:pt x="109" y="24"/>
                      <a:pt x="96" y="28"/>
                    </a:cubicBezTo>
                    <a:cubicBezTo>
                      <a:pt x="85" y="33"/>
                      <a:pt x="74" y="39"/>
                      <a:pt x="62" y="44"/>
                    </a:cubicBezTo>
                    <a:cubicBezTo>
                      <a:pt x="50" y="50"/>
                      <a:pt x="43" y="63"/>
                      <a:pt x="33" y="69"/>
                    </a:cubicBezTo>
                    <a:cubicBezTo>
                      <a:pt x="18" y="76"/>
                      <a:pt x="15" y="83"/>
                      <a:pt x="12" y="88"/>
                    </a:cubicBezTo>
                    <a:cubicBezTo>
                      <a:pt x="6" y="99"/>
                      <a:pt x="0" y="109"/>
                      <a:pt x="12" y="118"/>
                    </a:cubicBezTo>
                    <a:cubicBezTo>
                      <a:pt x="25" y="128"/>
                      <a:pt x="26" y="126"/>
                      <a:pt x="43" y="122"/>
                    </a:cubicBezTo>
                    <a:cubicBezTo>
                      <a:pt x="60" y="119"/>
                      <a:pt x="55" y="119"/>
                      <a:pt x="67" y="102"/>
                    </a:cubicBezTo>
                    <a:cubicBezTo>
                      <a:pt x="73" y="94"/>
                      <a:pt x="67" y="74"/>
                      <a:pt x="75" y="64"/>
                    </a:cubicBezTo>
                    <a:cubicBezTo>
                      <a:pt x="82" y="55"/>
                      <a:pt x="97" y="51"/>
                      <a:pt x="105" y="43"/>
                    </a:cubicBezTo>
                    <a:cubicBezTo>
                      <a:pt x="114" y="34"/>
                      <a:pt x="128" y="32"/>
                      <a:pt x="137" y="25"/>
                    </a:cubicBezTo>
                    <a:cubicBezTo>
                      <a:pt x="146" y="18"/>
                      <a:pt x="165" y="5"/>
                      <a:pt x="174" y="0"/>
                    </a:cubicBezTo>
                    <a:close/>
                  </a:path>
                </a:pathLst>
              </a:custGeom>
              <a:solidFill>
                <a:srgbClr val="B4ABD2"/>
              </a:solidFill>
              <a:ln w="9525">
                <a:noFill/>
                <a:round/>
                <a:headEnd/>
                <a:tailEnd/>
              </a:ln>
            </p:spPr>
            <p:txBody>
              <a:bodyPr/>
              <a:lstStyle/>
              <a:p>
                <a:endParaRPr lang="en-US"/>
              </a:p>
            </p:txBody>
          </p:sp>
          <p:sp>
            <p:nvSpPr>
              <p:cNvPr id="29540" name="Freeform 1711"/>
              <p:cNvSpPr>
                <a:spLocks/>
              </p:cNvSpPr>
              <p:nvPr/>
            </p:nvSpPr>
            <p:spPr bwMode="auto">
              <a:xfrm>
                <a:off x="1491" y="2781"/>
                <a:ext cx="361" cy="264"/>
              </a:xfrm>
              <a:custGeom>
                <a:avLst/>
                <a:gdLst>
                  <a:gd name="T0" fmla="*/ 1106816 w 174"/>
                  <a:gd name="T1" fmla="*/ 0 h 127"/>
                  <a:gd name="T2" fmla="*/ 958872 w 174"/>
                  <a:gd name="T3" fmla="*/ 72471 h 127"/>
                  <a:gd name="T4" fmla="*/ 610424 w 174"/>
                  <a:gd name="T5" fmla="*/ 182669 h 127"/>
                  <a:gd name="T6" fmla="*/ 396129 w 174"/>
                  <a:gd name="T7" fmla="*/ 284829 h 127"/>
                  <a:gd name="T8" fmla="*/ 208606 w 174"/>
                  <a:gd name="T9" fmla="*/ 441458 h 127"/>
                  <a:gd name="T10" fmla="*/ 76964 w 174"/>
                  <a:gd name="T11" fmla="*/ 566898 h 127"/>
                  <a:gd name="T12" fmla="*/ 76964 w 174"/>
                  <a:gd name="T13" fmla="*/ 754402 h 127"/>
                  <a:gd name="T14" fmla="*/ 273702 w 174"/>
                  <a:gd name="T15" fmla="*/ 789341 h 127"/>
                  <a:gd name="T16" fmla="*/ 426036 w 174"/>
                  <a:gd name="T17" fmla="*/ 658000 h 127"/>
                  <a:gd name="T18" fmla="*/ 473082 w 174"/>
                  <a:gd name="T19" fmla="*/ 409227 h 127"/>
                  <a:gd name="T20" fmla="*/ 668018 w 174"/>
                  <a:gd name="T21" fmla="*/ 272712 h 127"/>
                  <a:gd name="T22" fmla="*/ 864692 w 174"/>
                  <a:gd name="T23" fmla="*/ 156461 h 127"/>
                  <a:gd name="T24" fmla="*/ 1106816 w 174"/>
                  <a:gd name="T25" fmla="*/ 0 h 1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4"/>
                  <a:gd name="T40" fmla="*/ 0 h 127"/>
                  <a:gd name="T41" fmla="*/ 174 w 174"/>
                  <a:gd name="T42" fmla="*/ 127 h 1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4" h="127">
                    <a:moveTo>
                      <a:pt x="174" y="0"/>
                    </a:moveTo>
                    <a:cubicBezTo>
                      <a:pt x="162" y="1"/>
                      <a:pt x="163" y="6"/>
                      <a:pt x="151" y="11"/>
                    </a:cubicBezTo>
                    <a:cubicBezTo>
                      <a:pt x="140" y="15"/>
                      <a:pt x="108" y="23"/>
                      <a:pt x="96" y="28"/>
                    </a:cubicBezTo>
                    <a:cubicBezTo>
                      <a:pt x="85" y="32"/>
                      <a:pt x="73" y="39"/>
                      <a:pt x="62" y="44"/>
                    </a:cubicBezTo>
                    <a:cubicBezTo>
                      <a:pt x="50" y="49"/>
                      <a:pt x="43" y="63"/>
                      <a:pt x="33" y="68"/>
                    </a:cubicBezTo>
                    <a:cubicBezTo>
                      <a:pt x="18" y="75"/>
                      <a:pt x="15" y="82"/>
                      <a:pt x="12" y="87"/>
                    </a:cubicBezTo>
                    <a:cubicBezTo>
                      <a:pt x="7" y="98"/>
                      <a:pt x="0" y="108"/>
                      <a:pt x="12" y="116"/>
                    </a:cubicBezTo>
                    <a:cubicBezTo>
                      <a:pt x="25" y="127"/>
                      <a:pt x="25" y="124"/>
                      <a:pt x="43" y="121"/>
                    </a:cubicBezTo>
                    <a:cubicBezTo>
                      <a:pt x="60" y="117"/>
                      <a:pt x="55" y="117"/>
                      <a:pt x="67" y="101"/>
                    </a:cubicBezTo>
                    <a:cubicBezTo>
                      <a:pt x="73" y="93"/>
                      <a:pt x="66" y="72"/>
                      <a:pt x="74" y="63"/>
                    </a:cubicBezTo>
                    <a:cubicBezTo>
                      <a:pt x="82" y="54"/>
                      <a:pt x="96" y="50"/>
                      <a:pt x="105" y="42"/>
                    </a:cubicBezTo>
                    <a:cubicBezTo>
                      <a:pt x="113" y="34"/>
                      <a:pt x="127" y="32"/>
                      <a:pt x="136" y="24"/>
                    </a:cubicBezTo>
                    <a:cubicBezTo>
                      <a:pt x="145" y="18"/>
                      <a:pt x="164" y="5"/>
                      <a:pt x="174" y="0"/>
                    </a:cubicBezTo>
                    <a:close/>
                  </a:path>
                </a:pathLst>
              </a:custGeom>
              <a:solidFill>
                <a:srgbClr val="B3ABD2"/>
              </a:solidFill>
              <a:ln w="9525">
                <a:noFill/>
                <a:round/>
                <a:headEnd/>
                <a:tailEnd/>
              </a:ln>
            </p:spPr>
            <p:txBody>
              <a:bodyPr/>
              <a:lstStyle/>
              <a:p>
                <a:endParaRPr lang="en-US"/>
              </a:p>
            </p:txBody>
          </p:sp>
          <p:sp>
            <p:nvSpPr>
              <p:cNvPr id="29541" name="Freeform 1712"/>
              <p:cNvSpPr>
                <a:spLocks/>
              </p:cNvSpPr>
              <p:nvPr/>
            </p:nvSpPr>
            <p:spPr bwMode="auto">
              <a:xfrm>
                <a:off x="1493" y="2781"/>
                <a:ext cx="357" cy="262"/>
              </a:xfrm>
              <a:custGeom>
                <a:avLst/>
                <a:gdLst>
                  <a:gd name="T0" fmla="*/ 1099425 w 172"/>
                  <a:gd name="T1" fmla="*/ 0 h 126"/>
                  <a:gd name="T2" fmla="*/ 958564 w 172"/>
                  <a:gd name="T3" fmla="*/ 72726 h 126"/>
                  <a:gd name="T4" fmla="*/ 606865 w 172"/>
                  <a:gd name="T5" fmla="*/ 183250 h 126"/>
                  <a:gd name="T6" fmla="*/ 391600 w 172"/>
                  <a:gd name="T7" fmla="*/ 285563 h 126"/>
                  <a:gd name="T8" fmla="*/ 202921 w 172"/>
                  <a:gd name="T9" fmla="*/ 442377 h 126"/>
                  <a:gd name="T10" fmla="*/ 77149 w 172"/>
                  <a:gd name="T11" fmla="*/ 568247 h 126"/>
                  <a:gd name="T12" fmla="*/ 71728 w 172"/>
                  <a:gd name="T13" fmla="*/ 757403 h 126"/>
                  <a:gd name="T14" fmla="*/ 268645 w 172"/>
                  <a:gd name="T15" fmla="*/ 785597 h 126"/>
                  <a:gd name="T16" fmla="*/ 421179 w 172"/>
                  <a:gd name="T17" fmla="*/ 660579 h 126"/>
                  <a:gd name="T18" fmla="*/ 467491 w 172"/>
                  <a:gd name="T19" fmla="*/ 411288 h 126"/>
                  <a:gd name="T20" fmla="*/ 659298 w 172"/>
                  <a:gd name="T21" fmla="*/ 273279 h 126"/>
                  <a:gd name="T22" fmla="*/ 856640 w 172"/>
                  <a:gd name="T23" fmla="*/ 163542 h 126"/>
                  <a:gd name="T24" fmla="*/ 1099425 w 172"/>
                  <a:gd name="T25" fmla="*/ 0 h 1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2"/>
                  <a:gd name="T40" fmla="*/ 0 h 126"/>
                  <a:gd name="T41" fmla="*/ 172 w 172"/>
                  <a:gd name="T42" fmla="*/ 126 h 1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2" h="126">
                    <a:moveTo>
                      <a:pt x="172" y="0"/>
                    </a:moveTo>
                    <a:cubicBezTo>
                      <a:pt x="161" y="1"/>
                      <a:pt x="161" y="6"/>
                      <a:pt x="150" y="11"/>
                    </a:cubicBezTo>
                    <a:cubicBezTo>
                      <a:pt x="140" y="15"/>
                      <a:pt x="107" y="24"/>
                      <a:pt x="95" y="28"/>
                    </a:cubicBezTo>
                    <a:cubicBezTo>
                      <a:pt x="83" y="33"/>
                      <a:pt x="72" y="39"/>
                      <a:pt x="61" y="44"/>
                    </a:cubicBezTo>
                    <a:cubicBezTo>
                      <a:pt x="49" y="49"/>
                      <a:pt x="42" y="63"/>
                      <a:pt x="32" y="68"/>
                    </a:cubicBezTo>
                    <a:cubicBezTo>
                      <a:pt x="18" y="76"/>
                      <a:pt x="15" y="82"/>
                      <a:pt x="12" y="87"/>
                    </a:cubicBezTo>
                    <a:cubicBezTo>
                      <a:pt x="6" y="98"/>
                      <a:pt x="0" y="108"/>
                      <a:pt x="11" y="116"/>
                    </a:cubicBezTo>
                    <a:cubicBezTo>
                      <a:pt x="25" y="126"/>
                      <a:pt x="24" y="123"/>
                      <a:pt x="42" y="120"/>
                    </a:cubicBezTo>
                    <a:cubicBezTo>
                      <a:pt x="59" y="117"/>
                      <a:pt x="54" y="117"/>
                      <a:pt x="66" y="101"/>
                    </a:cubicBezTo>
                    <a:cubicBezTo>
                      <a:pt x="72" y="92"/>
                      <a:pt x="64" y="72"/>
                      <a:pt x="73" y="63"/>
                    </a:cubicBezTo>
                    <a:cubicBezTo>
                      <a:pt x="80" y="54"/>
                      <a:pt x="94" y="50"/>
                      <a:pt x="103" y="42"/>
                    </a:cubicBezTo>
                    <a:cubicBezTo>
                      <a:pt x="111" y="34"/>
                      <a:pt x="125" y="32"/>
                      <a:pt x="134" y="25"/>
                    </a:cubicBezTo>
                    <a:cubicBezTo>
                      <a:pt x="143" y="18"/>
                      <a:pt x="163" y="5"/>
                      <a:pt x="172" y="0"/>
                    </a:cubicBezTo>
                    <a:close/>
                  </a:path>
                </a:pathLst>
              </a:custGeom>
              <a:solidFill>
                <a:srgbClr val="B2ABD2"/>
              </a:solidFill>
              <a:ln w="9525">
                <a:noFill/>
                <a:round/>
                <a:headEnd/>
                <a:tailEnd/>
              </a:ln>
            </p:spPr>
            <p:txBody>
              <a:bodyPr/>
              <a:lstStyle/>
              <a:p>
                <a:endParaRPr lang="en-US"/>
              </a:p>
            </p:txBody>
          </p:sp>
          <p:sp>
            <p:nvSpPr>
              <p:cNvPr id="29542" name="Freeform 1713"/>
              <p:cNvSpPr>
                <a:spLocks/>
              </p:cNvSpPr>
              <p:nvPr/>
            </p:nvSpPr>
            <p:spPr bwMode="auto">
              <a:xfrm>
                <a:off x="1493" y="2783"/>
                <a:ext cx="355" cy="260"/>
              </a:xfrm>
              <a:custGeom>
                <a:avLst/>
                <a:gdLst>
                  <a:gd name="T0" fmla="*/ 1095742 w 171"/>
                  <a:gd name="T1" fmla="*/ 0 h 125"/>
                  <a:gd name="T2" fmla="*/ 960584 w 171"/>
                  <a:gd name="T3" fmla="*/ 66882 h 125"/>
                  <a:gd name="T4" fmla="*/ 602499 w 171"/>
                  <a:gd name="T5" fmla="*/ 183568 h 125"/>
                  <a:gd name="T6" fmla="*/ 392746 w 171"/>
                  <a:gd name="T7" fmla="*/ 280592 h 125"/>
                  <a:gd name="T8" fmla="*/ 203564 w 171"/>
                  <a:gd name="T9" fmla="*/ 437957 h 125"/>
                  <a:gd name="T10" fmla="*/ 77232 w 171"/>
                  <a:gd name="T11" fmla="*/ 570007 h 125"/>
                  <a:gd name="T12" fmla="*/ 71812 w 171"/>
                  <a:gd name="T13" fmla="*/ 753578 h 125"/>
                  <a:gd name="T14" fmla="*/ 269397 w 171"/>
                  <a:gd name="T15" fmla="*/ 782041 h 125"/>
                  <a:gd name="T16" fmla="*/ 422604 w 171"/>
                  <a:gd name="T17" fmla="*/ 648515 h 125"/>
                  <a:gd name="T18" fmla="*/ 459191 w 171"/>
                  <a:gd name="T19" fmla="*/ 400036 h 125"/>
                  <a:gd name="T20" fmla="*/ 653821 w 171"/>
                  <a:gd name="T21" fmla="*/ 267977 h 125"/>
                  <a:gd name="T22" fmla="*/ 852255 w 171"/>
                  <a:gd name="T23" fmla="*/ 157321 h 125"/>
                  <a:gd name="T24" fmla="*/ 1095742 w 171"/>
                  <a:gd name="T25" fmla="*/ 0 h 1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1"/>
                  <a:gd name="T40" fmla="*/ 0 h 125"/>
                  <a:gd name="T41" fmla="*/ 171 w 171"/>
                  <a:gd name="T42" fmla="*/ 125 h 1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1" h="125">
                    <a:moveTo>
                      <a:pt x="171" y="0"/>
                    </a:moveTo>
                    <a:cubicBezTo>
                      <a:pt x="160" y="1"/>
                      <a:pt x="161" y="5"/>
                      <a:pt x="150" y="10"/>
                    </a:cubicBezTo>
                    <a:cubicBezTo>
                      <a:pt x="140" y="14"/>
                      <a:pt x="106" y="23"/>
                      <a:pt x="94" y="28"/>
                    </a:cubicBezTo>
                    <a:cubicBezTo>
                      <a:pt x="83" y="32"/>
                      <a:pt x="72" y="39"/>
                      <a:pt x="61" y="43"/>
                    </a:cubicBezTo>
                    <a:cubicBezTo>
                      <a:pt x="49" y="49"/>
                      <a:pt x="42" y="62"/>
                      <a:pt x="32" y="67"/>
                    </a:cubicBezTo>
                    <a:cubicBezTo>
                      <a:pt x="18" y="75"/>
                      <a:pt x="15" y="81"/>
                      <a:pt x="12" y="87"/>
                    </a:cubicBezTo>
                    <a:cubicBezTo>
                      <a:pt x="7" y="97"/>
                      <a:pt x="0" y="106"/>
                      <a:pt x="11" y="115"/>
                    </a:cubicBezTo>
                    <a:cubicBezTo>
                      <a:pt x="25" y="125"/>
                      <a:pt x="24" y="122"/>
                      <a:pt x="42" y="119"/>
                    </a:cubicBezTo>
                    <a:cubicBezTo>
                      <a:pt x="58" y="115"/>
                      <a:pt x="53" y="116"/>
                      <a:pt x="66" y="99"/>
                    </a:cubicBezTo>
                    <a:cubicBezTo>
                      <a:pt x="71" y="91"/>
                      <a:pt x="64" y="71"/>
                      <a:pt x="72" y="61"/>
                    </a:cubicBezTo>
                    <a:cubicBezTo>
                      <a:pt x="79" y="53"/>
                      <a:pt x="94" y="49"/>
                      <a:pt x="102" y="41"/>
                    </a:cubicBezTo>
                    <a:cubicBezTo>
                      <a:pt x="110" y="33"/>
                      <a:pt x="124" y="31"/>
                      <a:pt x="133" y="24"/>
                    </a:cubicBezTo>
                    <a:cubicBezTo>
                      <a:pt x="142" y="17"/>
                      <a:pt x="162" y="5"/>
                      <a:pt x="171" y="0"/>
                    </a:cubicBezTo>
                    <a:close/>
                  </a:path>
                </a:pathLst>
              </a:custGeom>
              <a:solidFill>
                <a:srgbClr val="B2ABD2"/>
              </a:solidFill>
              <a:ln w="9525">
                <a:noFill/>
                <a:round/>
                <a:headEnd/>
                <a:tailEnd/>
              </a:ln>
            </p:spPr>
            <p:txBody>
              <a:bodyPr/>
              <a:lstStyle/>
              <a:p>
                <a:endParaRPr lang="en-US"/>
              </a:p>
            </p:txBody>
          </p:sp>
          <p:sp>
            <p:nvSpPr>
              <p:cNvPr id="29543" name="Freeform 1714"/>
              <p:cNvSpPr>
                <a:spLocks/>
              </p:cNvSpPr>
              <p:nvPr/>
            </p:nvSpPr>
            <p:spPr bwMode="auto">
              <a:xfrm>
                <a:off x="1493" y="2783"/>
                <a:ext cx="355" cy="260"/>
              </a:xfrm>
              <a:custGeom>
                <a:avLst/>
                <a:gdLst>
                  <a:gd name="T0" fmla="*/ 1095742 w 171"/>
                  <a:gd name="T1" fmla="*/ 0 h 125"/>
                  <a:gd name="T2" fmla="*/ 960584 w 171"/>
                  <a:gd name="T3" fmla="*/ 66882 h 125"/>
                  <a:gd name="T4" fmla="*/ 602499 w 171"/>
                  <a:gd name="T5" fmla="*/ 183568 h 125"/>
                  <a:gd name="T6" fmla="*/ 392746 w 171"/>
                  <a:gd name="T7" fmla="*/ 289359 h 125"/>
                  <a:gd name="T8" fmla="*/ 203564 w 171"/>
                  <a:gd name="T9" fmla="*/ 443837 h 125"/>
                  <a:gd name="T10" fmla="*/ 83103 w 171"/>
                  <a:gd name="T11" fmla="*/ 570007 h 125"/>
                  <a:gd name="T12" fmla="*/ 71812 w 171"/>
                  <a:gd name="T13" fmla="*/ 747045 h 125"/>
                  <a:gd name="T14" fmla="*/ 261614 w 171"/>
                  <a:gd name="T15" fmla="*/ 773288 h 125"/>
                  <a:gd name="T16" fmla="*/ 416118 w 171"/>
                  <a:gd name="T17" fmla="*/ 648515 h 125"/>
                  <a:gd name="T18" fmla="*/ 453381 w 171"/>
                  <a:gd name="T19" fmla="*/ 400036 h 125"/>
                  <a:gd name="T20" fmla="*/ 648382 w 171"/>
                  <a:gd name="T21" fmla="*/ 267977 h 125"/>
                  <a:gd name="T22" fmla="*/ 845942 w 171"/>
                  <a:gd name="T23" fmla="*/ 157321 h 125"/>
                  <a:gd name="T24" fmla="*/ 1095742 w 171"/>
                  <a:gd name="T25" fmla="*/ 0 h 1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1"/>
                  <a:gd name="T40" fmla="*/ 0 h 125"/>
                  <a:gd name="T41" fmla="*/ 171 w 171"/>
                  <a:gd name="T42" fmla="*/ 125 h 1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1" h="125">
                    <a:moveTo>
                      <a:pt x="171" y="0"/>
                    </a:moveTo>
                    <a:cubicBezTo>
                      <a:pt x="160" y="2"/>
                      <a:pt x="160" y="6"/>
                      <a:pt x="150" y="10"/>
                    </a:cubicBezTo>
                    <a:cubicBezTo>
                      <a:pt x="140" y="14"/>
                      <a:pt x="106" y="24"/>
                      <a:pt x="94" y="28"/>
                    </a:cubicBezTo>
                    <a:cubicBezTo>
                      <a:pt x="83" y="33"/>
                      <a:pt x="72" y="39"/>
                      <a:pt x="61" y="44"/>
                    </a:cubicBezTo>
                    <a:cubicBezTo>
                      <a:pt x="49" y="49"/>
                      <a:pt x="42" y="63"/>
                      <a:pt x="32" y="68"/>
                    </a:cubicBezTo>
                    <a:cubicBezTo>
                      <a:pt x="18" y="75"/>
                      <a:pt x="16" y="81"/>
                      <a:pt x="13" y="87"/>
                    </a:cubicBezTo>
                    <a:cubicBezTo>
                      <a:pt x="8" y="97"/>
                      <a:pt x="0" y="106"/>
                      <a:pt x="11" y="114"/>
                    </a:cubicBezTo>
                    <a:cubicBezTo>
                      <a:pt x="25" y="125"/>
                      <a:pt x="24" y="121"/>
                      <a:pt x="41" y="118"/>
                    </a:cubicBezTo>
                    <a:cubicBezTo>
                      <a:pt x="58" y="115"/>
                      <a:pt x="53" y="116"/>
                      <a:pt x="65" y="99"/>
                    </a:cubicBezTo>
                    <a:cubicBezTo>
                      <a:pt x="71" y="91"/>
                      <a:pt x="63" y="71"/>
                      <a:pt x="71" y="61"/>
                    </a:cubicBezTo>
                    <a:cubicBezTo>
                      <a:pt x="78" y="53"/>
                      <a:pt x="93" y="49"/>
                      <a:pt x="101" y="41"/>
                    </a:cubicBezTo>
                    <a:cubicBezTo>
                      <a:pt x="109" y="33"/>
                      <a:pt x="123" y="31"/>
                      <a:pt x="132" y="24"/>
                    </a:cubicBezTo>
                    <a:cubicBezTo>
                      <a:pt x="141" y="18"/>
                      <a:pt x="161" y="5"/>
                      <a:pt x="171" y="0"/>
                    </a:cubicBezTo>
                    <a:close/>
                  </a:path>
                </a:pathLst>
              </a:custGeom>
              <a:solidFill>
                <a:srgbClr val="B1AAD2"/>
              </a:solidFill>
              <a:ln w="9525">
                <a:noFill/>
                <a:round/>
                <a:headEnd/>
                <a:tailEnd/>
              </a:ln>
            </p:spPr>
            <p:txBody>
              <a:bodyPr/>
              <a:lstStyle/>
              <a:p>
                <a:endParaRPr lang="en-US"/>
              </a:p>
            </p:txBody>
          </p:sp>
          <p:sp>
            <p:nvSpPr>
              <p:cNvPr id="29544" name="Freeform 1715"/>
              <p:cNvSpPr>
                <a:spLocks/>
              </p:cNvSpPr>
              <p:nvPr/>
            </p:nvSpPr>
            <p:spPr bwMode="auto">
              <a:xfrm>
                <a:off x="1495" y="2785"/>
                <a:ext cx="351" cy="256"/>
              </a:xfrm>
              <a:custGeom>
                <a:avLst/>
                <a:gdLst>
                  <a:gd name="T0" fmla="*/ 1088538 w 169"/>
                  <a:gd name="T1" fmla="*/ 0 h 123"/>
                  <a:gd name="T2" fmla="*/ 958679 w 169"/>
                  <a:gd name="T3" fmla="*/ 60893 h 123"/>
                  <a:gd name="T4" fmla="*/ 593142 w 169"/>
                  <a:gd name="T5" fmla="*/ 184609 h 123"/>
                  <a:gd name="T6" fmla="*/ 388393 w 169"/>
                  <a:gd name="T7" fmla="*/ 282050 h 123"/>
                  <a:gd name="T8" fmla="*/ 205090 w 169"/>
                  <a:gd name="T9" fmla="*/ 440576 h 123"/>
                  <a:gd name="T10" fmla="*/ 77515 w 169"/>
                  <a:gd name="T11" fmla="*/ 568607 h 123"/>
                  <a:gd name="T12" fmla="*/ 71994 w 169"/>
                  <a:gd name="T13" fmla="*/ 746103 h 123"/>
                  <a:gd name="T14" fmla="*/ 256544 w 169"/>
                  <a:gd name="T15" fmla="*/ 765856 h 123"/>
                  <a:gd name="T16" fmla="*/ 412078 w 169"/>
                  <a:gd name="T17" fmla="*/ 648650 h 123"/>
                  <a:gd name="T18" fmla="*/ 449421 w 169"/>
                  <a:gd name="T19" fmla="*/ 396604 h 123"/>
                  <a:gd name="T20" fmla="*/ 644997 w 169"/>
                  <a:gd name="T21" fmla="*/ 263778 h 123"/>
                  <a:gd name="T22" fmla="*/ 837885 w 169"/>
                  <a:gd name="T23" fmla="*/ 152385 h 123"/>
                  <a:gd name="T24" fmla="*/ 1088538 w 169"/>
                  <a:gd name="T25" fmla="*/ 0 h 1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
                  <a:gd name="T40" fmla="*/ 0 h 123"/>
                  <a:gd name="T41" fmla="*/ 169 w 169"/>
                  <a:gd name="T42" fmla="*/ 123 h 1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 h="123">
                    <a:moveTo>
                      <a:pt x="169" y="0"/>
                    </a:moveTo>
                    <a:cubicBezTo>
                      <a:pt x="159" y="1"/>
                      <a:pt x="159" y="5"/>
                      <a:pt x="149" y="9"/>
                    </a:cubicBezTo>
                    <a:cubicBezTo>
                      <a:pt x="139" y="13"/>
                      <a:pt x="104" y="23"/>
                      <a:pt x="92" y="28"/>
                    </a:cubicBezTo>
                    <a:cubicBezTo>
                      <a:pt x="82" y="32"/>
                      <a:pt x="71" y="39"/>
                      <a:pt x="60" y="43"/>
                    </a:cubicBezTo>
                    <a:cubicBezTo>
                      <a:pt x="48" y="48"/>
                      <a:pt x="41" y="62"/>
                      <a:pt x="32" y="67"/>
                    </a:cubicBezTo>
                    <a:cubicBezTo>
                      <a:pt x="18" y="74"/>
                      <a:pt x="15" y="80"/>
                      <a:pt x="12" y="86"/>
                    </a:cubicBezTo>
                    <a:cubicBezTo>
                      <a:pt x="7" y="96"/>
                      <a:pt x="0" y="105"/>
                      <a:pt x="11" y="113"/>
                    </a:cubicBezTo>
                    <a:cubicBezTo>
                      <a:pt x="24" y="123"/>
                      <a:pt x="23" y="120"/>
                      <a:pt x="40" y="116"/>
                    </a:cubicBezTo>
                    <a:cubicBezTo>
                      <a:pt x="57" y="113"/>
                      <a:pt x="52" y="114"/>
                      <a:pt x="64" y="98"/>
                    </a:cubicBezTo>
                    <a:cubicBezTo>
                      <a:pt x="70" y="90"/>
                      <a:pt x="62" y="70"/>
                      <a:pt x="70" y="60"/>
                    </a:cubicBezTo>
                    <a:cubicBezTo>
                      <a:pt x="77" y="52"/>
                      <a:pt x="91" y="49"/>
                      <a:pt x="100" y="40"/>
                    </a:cubicBezTo>
                    <a:cubicBezTo>
                      <a:pt x="108" y="32"/>
                      <a:pt x="121" y="30"/>
                      <a:pt x="130" y="23"/>
                    </a:cubicBezTo>
                    <a:cubicBezTo>
                      <a:pt x="139" y="17"/>
                      <a:pt x="160" y="5"/>
                      <a:pt x="169" y="0"/>
                    </a:cubicBezTo>
                    <a:close/>
                  </a:path>
                </a:pathLst>
              </a:custGeom>
              <a:solidFill>
                <a:srgbClr val="B0AAD2"/>
              </a:solidFill>
              <a:ln w="9525">
                <a:noFill/>
                <a:round/>
                <a:headEnd/>
                <a:tailEnd/>
              </a:ln>
            </p:spPr>
            <p:txBody>
              <a:bodyPr/>
              <a:lstStyle/>
              <a:p>
                <a:endParaRPr lang="en-US"/>
              </a:p>
            </p:txBody>
          </p:sp>
          <p:sp>
            <p:nvSpPr>
              <p:cNvPr id="29545" name="Freeform 1716"/>
              <p:cNvSpPr>
                <a:spLocks/>
              </p:cNvSpPr>
              <p:nvPr/>
            </p:nvSpPr>
            <p:spPr bwMode="auto">
              <a:xfrm>
                <a:off x="1495" y="2785"/>
                <a:ext cx="349" cy="256"/>
              </a:xfrm>
              <a:custGeom>
                <a:avLst/>
                <a:gdLst>
                  <a:gd name="T0" fmla="*/ 1085251 w 168"/>
                  <a:gd name="T1" fmla="*/ 0 h 123"/>
                  <a:gd name="T2" fmla="*/ 964181 w 168"/>
                  <a:gd name="T3" fmla="*/ 60893 h 123"/>
                  <a:gd name="T4" fmla="*/ 594557 w 168"/>
                  <a:gd name="T5" fmla="*/ 184609 h 123"/>
                  <a:gd name="T6" fmla="*/ 389160 w 168"/>
                  <a:gd name="T7" fmla="*/ 291509 h 123"/>
                  <a:gd name="T8" fmla="*/ 205362 w 168"/>
                  <a:gd name="T9" fmla="*/ 440576 h 123"/>
                  <a:gd name="T10" fmla="*/ 83677 w 168"/>
                  <a:gd name="T11" fmla="*/ 568607 h 123"/>
                  <a:gd name="T12" fmla="*/ 72069 w 168"/>
                  <a:gd name="T13" fmla="*/ 746103 h 123"/>
                  <a:gd name="T14" fmla="*/ 257286 w 168"/>
                  <a:gd name="T15" fmla="*/ 765856 h 123"/>
                  <a:gd name="T16" fmla="*/ 412684 w 168"/>
                  <a:gd name="T17" fmla="*/ 648650 h 123"/>
                  <a:gd name="T18" fmla="*/ 444601 w 168"/>
                  <a:gd name="T19" fmla="*/ 396604 h 123"/>
                  <a:gd name="T20" fmla="*/ 640637 w 168"/>
                  <a:gd name="T21" fmla="*/ 263778 h 123"/>
                  <a:gd name="T22" fmla="*/ 833778 w 168"/>
                  <a:gd name="T23" fmla="*/ 158526 h 123"/>
                  <a:gd name="T24" fmla="*/ 1085251 w 168"/>
                  <a:gd name="T25" fmla="*/ 0 h 1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8"/>
                  <a:gd name="T40" fmla="*/ 0 h 123"/>
                  <a:gd name="T41" fmla="*/ 168 w 168"/>
                  <a:gd name="T42" fmla="*/ 123 h 1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8" h="123">
                    <a:moveTo>
                      <a:pt x="168" y="0"/>
                    </a:moveTo>
                    <a:cubicBezTo>
                      <a:pt x="159" y="2"/>
                      <a:pt x="159" y="5"/>
                      <a:pt x="149" y="9"/>
                    </a:cubicBezTo>
                    <a:cubicBezTo>
                      <a:pt x="139" y="13"/>
                      <a:pt x="104" y="24"/>
                      <a:pt x="92" y="28"/>
                    </a:cubicBezTo>
                    <a:cubicBezTo>
                      <a:pt x="81" y="33"/>
                      <a:pt x="71" y="39"/>
                      <a:pt x="60" y="44"/>
                    </a:cubicBezTo>
                    <a:cubicBezTo>
                      <a:pt x="48" y="49"/>
                      <a:pt x="41" y="63"/>
                      <a:pt x="32" y="67"/>
                    </a:cubicBezTo>
                    <a:cubicBezTo>
                      <a:pt x="18" y="75"/>
                      <a:pt x="16" y="81"/>
                      <a:pt x="13" y="86"/>
                    </a:cubicBezTo>
                    <a:cubicBezTo>
                      <a:pt x="8" y="96"/>
                      <a:pt x="0" y="105"/>
                      <a:pt x="11" y="113"/>
                    </a:cubicBezTo>
                    <a:cubicBezTo>
                      <a:pt x="24" y="123"/>
                      <a:pt x="23" y="119"/>
                      <a:pt x="40" y="116"/>
                    </a:cubicBezTo>
                    <a:cubicBezTo>
                      <a:pt x="56" y="113"/>
                      <a:pt x="52" y="114"/>
                      <a:pt x="64" y="98"/>
                    </a:cubicBezTo>
                    <a:cubicBezTo>
                      <a:pt x="70" y="90"/>
                      <a:pt x="61" y="69"/>
                      <a:pt x="69" y="60"/>
                    </a:cubicBezTo>
                    <a:cubicBezTo>
                      <a:pt x="76" y="52"/>
                      <a:pt x="91" y="49"/>
                      <a:pt x="99" y="40"/>
                    </a:cubicBezTo>
                    <a:cubicBezTo>
                      <a:pt x="107" y="33"/>
                      <a:pt x="120" y="31"/>
                      <a:pt x="129" y="24"/>
                    </a:cubicBezTo>
                    <a:cubicBezTo>
                      <a:pt x="138" y="17"/>
                      <a:pt x="159" y="5"/>
                      <a:pt x="168" y="0"/>
                    </a:cubicBezTo>
                    <a:close/>
                  </a:path>
                </a:pathLst>
              </a:custGeom>
              <a:solidFill>
                <a:srgbClr val="AFAAD1"/>
              </a:solidFill>
              <a:ln w="9525">
                <a:noFill/>
                <a:round/>
                <a:headEnd/>
                <a:tailEnd/>
              </a:ln>
            </p:spPr>
            <p:txBody>
              <a:bodyPr/>
              <a:lstStyle/>
              <a:p>
                <a:endParaRPr lang="en-US"/>
              </a:p>
            </p:txBody>
          </p:sp>
          <p:sp>
            <p:nvSpPr>
              <p:cNvPr id="29546" name="Freeform 1717"/>
              <p:cNvSpPr>
                <a:spLocks/>
              </p:cNvSpPr>
              <p:nvPr/>
            </p:nvSpPr>
            <p:spPr bwMode="auto">
              <a:xfrm>
                <a:off x="1495" y="2787"/>
                <a:ext cx="349" cy="252"/>
              </a:xfrm>
              <a:custGeom>
                <a:avLst/>
                <a:gdLst>
                  <a:gd name="T0" fmla="*/ 1085251 w 168"/>
                  <a:gd name="T1" fmla="*/ 0 h 121"/>
                  <a:gd name="T2" fmla="*/ 964181 w 168"/>
                  <a:gd name="T3" fmla="*/ 53884 h 121"/>
                  <a:gd name="T4" fmla="*/ 594557 w 168"/>
                  <a:gd name="T5" fmla="*/ 185724 h 121"/>
                  <a:gd name="T6" fmla="*/ 389160 w 168"/>
                  <a:gd name="T7" fmla="*/ 286655 h 121"/>
                  <a:gd name="T8" fmla="*/ 205362 w 168"/>
                  <a:gd name="T9" fmla="*/ 448150 h 121"/>
                  <a:gd name="T10" fmla="*/ 90177 w 168"/>
                  <a:gd name="T11" fmla="*/ 565898 h 121"/>
                  <a:gd name="T12" fmla="*/ 72069 w 168"/>
                  <a:gd name="T13" fmla="*/ 738562 h 121"/>
                  <a:gd name="T14" fmla="*/ 257286 w 168"/>
                  <a:gd name="T15" fmla="*/ 758470 h 121"/>
                  <a:gd name="T16" fmla="*/ 412684 w 168"/>
                  <a:gd name="T17" fmla="*/ 646286 h 121"/>
                  <a:gd name="T18" fmla="*/ 438720 w 168"/>
                  <a:gd name="T19" fmla="*/ 392914 h 121"/>
                  <a:gd name="T20" fmla="*/ 634765 w 168"/>
                  <a:gd name="T21" fmla="*/ 265454 h 121"/>
                  <a:gd name="T22" fmla="*/ 827969 w 168"/>
                  <a:gd name="T23" fmla="*/ 153306 h 121"/>
                  <a:gd name="T24" fmla="*/ 1085251 w 168"/>
                  <a:gd name="T25" fmla="*/ 0 h 1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8"/>
                  <a:gd name="T40" fmla="*/ 0 h 121"/>
                  <a:gd name="T41" fmla="*/ 168 w 168"/>
                  <a:gd name="T42" fmla="*/ 121 h 1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8" h="121">
                    <a:moveTo>
                      <a:pt x="168" y="0"/>
                    </a:moveTo>
                    <a:cubicBezTo>
                      <a:pt x="158" y="2"/>
                      <a:pt x="158" y="4"/>
                      <a:pt x="149" y="8"/>
                    </a:cubicBezTo>
                    <a:cubicBezTo>
                      <a:pt x="140" y="12"/>
                      <a:pt x="103" y="23"/>
                      <a:pt x="92" y="28"/>
                    </a:cubicBezTo>
                    <a:cubicBezTo>
                      <a:pt x="81" y="32"/>
                      <a:pt x="70" y="39"/>
                      <a:pt x="60" y="43"/>
                    </a:cubicBezTo>
                    <a:cubicBezTo>
                      <a:pt x="48" y="48"/>
                      <a:pt x="41" y="62"/>
                      <a:pt x="32" y="67"/>
                    </a:cubicBezTo>
                    <a:cubicBezTo>
                      <a:pt x="18" y="74"/>
                      <a:pt x="16" y="80"/>
                      <a:pt x="14" y="85"/>
                    </a:cubicBezTo>
                    <a:cubicBezTo>
                      <a:pt x="8" y="95"/>
                      <a:pt x="0" y="103"/>
                      <a:pt x="11" y="111"/>
                    </a:cubicBezTo>
                    <a:cubicBezTo>
                      <a:pt x="24" y="121"/>
                      <a:pt x="23" y="118"/>
                      <a:pt x="40" y="114"/>
                    </a:cubicBezTo>
                    <a:cubicBezTo>
                      <a:pt x="56" y="111"/>
                      <a:pt x="52" y="113"/>
                      <a:pt x="64" y="97"/>
                    </a:cubicBezTo>
                    <a:cubicBezTo>
                      <a:pt x="69" y="89"/>
                      <a:pt x="60" y="68"/>
                      <a:pt x="68" y="59"/>
                    </a:cubicBezTo>
                    <a:cubicBezTo>
                      <a:pt x="75" y="51"/>
                      <a:pt x="90" y="48"/>
                      <a:pt x="98" y="40"/>
                    </a:cubicBezTo>
                    <a:cubicBezTo>
                      <a:pt x="106" y="32"/>
                      <a:pt x="119" y="30"/>
                      <a:pt x="128" y="23"/>
                    </a:cubicBezTo>
                    <a:cubicBezTo>
                      <a:pt x="137" y="17"/>
                      <a:pt x="159" y="5"/>
                      <a:pt x="168" y="0"/>
                    </a:cubicBezTo>
                    <a:close/>
                  </a:path>
                </a:pathLst>
              </a:custGeom>
              <a:solidFill>
                <a:srgbClr val="AEA9D1"/>
              </a:solidFill>
              <a:ln w="9525">
                <a:noFill/>
                <a:round/>
                <a:headEnd/>
                <a:tailEnd/>
              </a:ln>
            </p:spPr>
            <p:txBody>
              <a:bodyPr/>
              <a:lstStyle/>
              <a:p>
                <a:endParaRPr lang="en-US"/>
              </a:p>
            </p:txBody>
          </p:sp>
          <p:sp>
            <p:nvSpPr>
              <p:cNvPr id="29547" name="Freeform 1718"/>
              <p:cNvSpPr>
                <a:spLocks/>
              </p:cNvSpPr>
              <p:nvPr/>
            </p:nvSpPr>
            <p:spPr bwMode="auto">
              <a:xfrm>
                <a:off x="1495" y="2787"/>
                <a:ext cx="347" cy="252"/>
              </a:xfrm>
              <a:custGeom>
                <a:avLst/>
                <a:gdLst>
                  <a:gd name="T0" fmla="*/ 1081547 w 167"/>
                  <a:gd name="T1" fmla="*/ 0 h 121"/>
                  <a:gd name="T2" fmla="*/ 965884 w 167"/>
                  <a:gd name="T3" fmla="*/ 53884 h 121"/>
                  <a:gd name="T4" fmla="*/ 590004 w 167"/>
                  <a:gd name="T5" fmla="*/ 185724 h 121"/>
                  <a:gd name="T6" fmla="*/ 389752 w 167"/>
                  <a:gd name="T7" fmla="*/ 294836 h 121"/>
                  <a:gd name="T8" fmla="*/ 205696 w 167"/>
                  <a:gd name="T9" fmla="*/ 448150 h 121"/>
                  <a:gd name="T10" fmla="*/ 90274 w 167"/>
                  <a:gd name="T11" fmla="*/ 565898 h 121"/>
                  <a:gd name="T12" fmla="*/ 72270 w 167"/>
                  <a:gd name="T13" fmla="*/ 738562 h 121"/>
                  <a:gd name="T14" fmla="*/ 257833 w 167"/>
                  <a:gd name="T15" fmla="*/ 758470 h 121"/>
                  <a:gd name="T16" fmla="*/ 407881 w 167"/>
                  <a:gd name="T17" fmla="*/ 639836 h 121"/>
                  <a:gd name="T18" fmla="*/ 439481 w 167"/>
                  <a:gd name="T19" fmla="*/ 392914 h 121"/>
                  <a:gd name="T20" fmla="*/ 636248 w 167"/>
                  <a:gd name="T21" fmla="*/ 265454 h 121"/>
                  <a:gd name="T22" fmla="*/ 823940 w 167"/>
                  <a:gd name="T23" fmla="*/ 153306 h 121"/>
                  <a:gd name="T24" fmla="*/ 1081547 w 167"/>
                  <a:gd name="T25" fmla="*/ 0 h 1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7"/>
                  <a:gd name="T40" fmla="*/ 0 h 121"/>
                  <a:gd name="T41" fmla="*/ 167 w 167"/>
                  <a:gd name="T42" fmla="*/ 121 h 1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7" h="121">
                    <a:moveTo>
                      <a:pt x="167" y="0"/>
                    </a:moveTo>
                    <a:cubicBezTo>
                      <a:pt x="158" y="2"/>
                      <a:pt x="158" y="5"/>
                      <a:pt x="149" y="8"/>
                    </a:cubicBezTo>
                    <a:cubicBezTo>
                      <a:pt x="140" y="12"/>
                      <a:pt x="103" y="24"/>
                      <a:pt x="91" y="28"/>
                    </a:cubicBezTo>
                    <a:cubicBezTo>
                      <a:pt x="81" y="32"/>
                      <a:pt x="70" y="39"/>
                      <a:pt x="60" y="44"/>
                    </a:cubicBezTo>
                    <a:cubicBezTo>
                      <a:pt x="48" y="49"/>
                      <a:pt x="42" y="62"/>
                      <a:pt x="32" y="67"/>
                    </a:cubicBezTo>
                    <a:cubicBezTo>
                      <a:pt x="19" y="74"/>
                      <a:pt x="17" y="80"/>
                      <a:pt x="14" y="85"/>
                    </a:cubicBezTo>
                    <a:cubicBezTo>
                      <a:pt x="9" y="95"/>
                      <a:pt x="0" y="103"/>
                      <a:pt x="11" y="111"/>
                    </a:cubicBezTo>
                    <a:cubicBezTo>
                      <a:pt x="24" y="121"/>
                      <a:pt x="23" y="117"/>
                      <a:pt x="40" y="114"/>
                    </a:cubicBezTo>
                    <a:cubicBezTo>
                      <a:pt x="56" y="111"/>
                      <a:pt x="52" y="112"/>
                      <a:pt x="63" y="96"/>
                    </a:cubicBezTo>
                    <a:cubicBezTo>
                      <a:pt x="69" y="89"/>
                      <a:pt x="60" y="68"/>
                      <a:pt x="68" y="59"/>
                    </a:cubicBezTo>
                    <a:cubicBezTo>
                      <a:pt x="75" y="51"/>
                      <a:pt x="89" y="48"/>
                      <a:pt x="98" y="40"/>
                    </a:cubicBezTo>
                    <a:cubicBezTo>
                      <a:pt x="105" y="32"/>
                      <a:pt x="119" y="30"/>
                      <a:pt x="127" y="23"/>
                    </a:cubicBezTo>
                    <a:cubicBezTo>
                      <a:pt x="136" y="17"/>
                      <a:pt x="158" y="5"/>
                      <a:pt x="167" y="0"/>
                    </a:cubicBezTo>
                    <a:close/>
                  </a:path>
                </a:pathLst>
              </a:custGeom>
              <a:solidFill>
                <a:srgbClr val="ADA9D1"/>
              </a:solidFill>
              <a:ln w="9525">
                <a:noFill/>
                <a:round/>
                <a:headEnd/>
                <a:tailEnd/>
              </a:ln>
            </p:spPr>
            <p:txBody>
              <a:bodyPr/>
              <a:lstStyle/>
              <a:p>
                <a:endParaRPr lang="en-US"/>
              </a:p>
            </p:txBody>
          </p:sp>
          <p:sp>
            <p:nvSpPr>
              <p:cNvPr id="29548" name="Freeform 1719"/>
              <p:cNvSpPr>
                <a:spLocks/>
              </p:cNvSpPr>
              <p:nvPr/>
            </p:nvSpPr>
            <p:spPr bwMode="auto">
              <a:xfrm>
                <a:off x="1497" y="2789"/>
                <a:ext cx="345" cy="250"/>
              </a:xfrm>
              <a:custGeom>
                <a:avLst/>
                <a:gdLst>
                  <a:gd name="T0" fmla="*/ 1078098 w 166"/>
                  <a:gd name="T1" fmla="*/ 0 h 120"/>
                  <a:gd name="T2" fmla="*/ 962053 w 166"/>
                  <a:gd name="T3" fmla="*/ 47852 h 120"/>
                  <a:gd name="T4" fmla="*/ 584345 w 166"/>
                  <a:gd name="T5" fmla="*/ 186342 h 120"/>
                  <a:gd name="T6" fmla="*/ 385043 w 166"/>
                  <a:gd name="T7" fmla="*/ 289956 h 120"/>
                  <a:gd name="T8" fmla="*/ 199759 w 166"/>
                  <a:gd name="T9" fmla="*/ 443558 h 120"/>
                  <a:gd name="T10" fmla="*/ 90436 w 166"/>
                  <a:gd name="T11" fmla="*/ 561806 h 120"/>
                  <a:gd name="T12" fmla="*/ 65837 w 166"/>
                  <a:gd name="T13" fmla="*/ 735044 h 120"/>
                  <a:gd name="T14" fmla="*/ 246850 w 166"/>
                  <a:gd name="T15" fmla="*/ 746571 h 120"/>
                  <a:gd name="T16" fmla="*/ 403176 w 166"/>
                  <a:gd name="T17" fmla="*/ 635861 h 120"/>
                  <a:gd name="T18" fmla="*/ 428091 w 166"/>
                  <a:gd name="T19" fmla="*/ 382260 h 120"/>
                  <a:gd name="T20" fmla="*/ 625905 w 166"/>
                  <a:gd name="T21" fmla="*/ 260083 h 120"/>
                  <a:gd name="T22" fmla="*/ 811845 w 166"/>
                  <a:gd name="T23" fmla="*/ 147996 h 120"/>
                  <a:gd name="T24" fmla="*/ 1078098 w 166"/>
                  <a:gd name="T25" fmla="*/ 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6"/>
                  <a:gd name="T40" fmla="*/ 0 h 120"/>
                  <a:gd name="T41" fmla="*/ 166 w 16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6" h="120">
                    <a:moveTo>
                      <a:pt x="166" y="0"/>
                    </a:moveTo>
                    <a:cubicBezTo>
                      <a:pt x="157" y="2"/>
                      <a:pt x="157" y="4"/>
                      <a:pt x="148" y="7"/>
                    </a:cubicBezTo>
                    <a:cubicBezTo>
                      <a:pt x="139" y="11"/>
                      <a:pt x="101" y="23"/>
                      <a:pt x="90" y="28"/>
                    </a:cubicBezTo>
                    <a:cubicBezTo>
                      <a:pt x="79" y="32"/>
                      <a:pt x="69" y="38"/>
                      <a:pt x="59" y="43"/>
                    </a:cubicBezTo>
                    <a:cubicBezTo>
                      <a:pt x="47" y="48"/>
                      <a:pt x="41" y="62"/>
                      <a:pt x="31" y="66"/>
                    </a:cubicBezTo>
                    <a:cubicBezTo>
                      <a:pt x="18" y="74"/>
                      <a:pt x="16" y="79"/>
                      <a:pt x="14" y="84"/>
                    </a:cubicBezTo>
                    <a:cubicBezTo>
                      <a:pt x="8" y="94"/>
                      <a:pt x="0" y="102"/>
                      <a:pt x="10" y="110"/>
                    </a:cubicBezTo>
                    <a:cubicBezTo>
                      <a:pt x="23" y="120"/>
                      <a:pt x="22" y="115"/>
                      <a:pt x="38" y="112"/>
                    </a:cubicBezTo>
                    <a:cubicBezTo>
                      <a:pt x="54" y="109"/>
                      <a:pt x="51" y="111"/>
                      <a:pt x="62" y="95"/>
                    </a:cubicBezTo>
                    <a:cubicBezTo>
                      <a:pt x="68" y="87"/>
                      <a:pt x="58" y="67"/>
                      <a:pt x="66" y="57"/>
                    </a:cubicBezTo>
                    <a:cubicBezTo>
                      <a:pt x="73" y="49"/>
                      <a:pt x="88" y="47"/>
                      <a:pt x="96" y="39"/>
                    </a:cubicBezTo>
                    <a:cubicBezTo>
                      <a:pt x="104" y="31"/>
                      <a:pt x="117" y="29"/>
                      <a:pt x="125" y="22"/>
                    </a:cubicBezTo>
                    <a:cubicBezTo>
                      <a:pt x="134" y="16"/>
                      <a:pt x="157" y="4"/>
                      <a:pt x="166" y="0"/>
                    </a:cubicBezTo>
                    <a:close/>
                  </a:path>
                </a:pathLst>
              </a:custGeom>
              <a:solidFill>
                <a:srgbClr val="ACA9D1"/>
              </a:solidFill>
              <a:ln w="9525">
                <a:noFill/>
                <a:round/>
                <a:headEnd/>
                <a:tailEnd/>
              </a:ln>
            </p:spPr>
            <p:txBody>
              <a:bodyPr/>
              <a:lstStyle/>
              <a:p>
                <a:endParaRPr lang="en-US"/>
              </a:p>
            </p:txBody>
          </p:sp>
          <p:sp>
            <p:nvSpPr>
              <p:cNvPr id="29549" name="Freeform 1720"/>
              <p:cNvSpPr>
                <a:spLocks/>
              </p:cNvSpPr>
              <p:nvPr/>
            </p:nvSpPr>
            <p:spPr bwMode="auto">
              <a:xfrm>
                <a:off x="1497" y="2789"/>
                <a:ext cx="343" cy="248"/>
              </a:xfrm>
              <a:custGeom>
                <a:avLst/>
                <a:gdLst>
                  <a:gd name="T0" fmla="*/ 1074488 w 165"/>
                  <a:gd name="T1" fmla="*/ 0 h 119"/>
                  <a:gd name="T2" fmla="*/ 964237 w 165"/>
                  <a:gd name="T3" fmla="*/ 48010 h 119"/>
                  <a:gd name="T4" fmla="*/ 586686 w 165"/>
                  <a:gd name="T5" fmla="*/ 186800 h 119"/>
                  <a:gd name="T6" fmla="*/ 385678 w 165"/>
                  <a:gd name="T7" fmla="*/ 290756 h 119"/>
                  <a:gd name="T8" fmla="*/ 209504 w 165"/>
                  <a:gd name="T9" fmla="*/ 451571 h 119"/>
                  <a:gd name="T10" fmla="*/ 90606 w 165"/>
                  <a:gd name="T11" fmla="*/ 564317 h 119"/>
                  <a:gd name="T12" fmla="*/ 72477 w 165"/>
                  <a:gd name="T13" fmla="*/ 737254 h 119"/>
                  <a:gd name="T14" fmla="*/ 247243 w 165"/>
                  <a:gd name="T15" fmla="*/ 751100 h 119"/>
                  <a:gd name="T16" fmla="*/ 403813 w 165"/>
                  <a:gd name="T17" fmla="*/ 638394 h 119"/>
                  <a:gd name="T18" fmla="*/ 423393 w 165"/>
                  <a:gd name="T19" fmla="*/ 383327 h 119"/>
                  <a:gd name="T20" fmla="*/ 617664 w 165"/>
                  <a:gd name="T21" fmla="*/ 261261 h 119"/>
                  <a:gd name="T22" fmla="*/ 807524 w 165"/>
                  <a:gd name="T23" fmla="*/ 154018 h 119"/>
                  <a:gd name="T24" fmla="*/ 1074488 w 165"/>
                  <a:gd name="T25" fmla="*/ 0 h 1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5"/>
                  <a:gd name="T40" fmla="*/ 0 h 119"/>
                  <a:gd name="T41" fmla="*/ 165 w 165"/>
                  <a:gd name="T42" fmla="*/ 119 h 1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5" h="119">
                    <a:moveTo>
                      <a:pt x="165" y="0"/>
                    </a:moveTo>
                    <a:cubicBezTo>
                      <a:pt x="157" y="3"/>
                      <a:pt x="156" y="4"/>
                      <a:pt x="148" y="7"/>
                    </a:cubicBezTo>
                    <a:cubicBezTo>
                      <a:pt x="139" y="11"/>
                      <a:pt x="101" y="24"/>
                      <a:pt x="90" y="28"/>
                    </a:cubicBezTo>
                    <a:cubicBezTo>
                      <a:pt x="79" y="32"/>
                      <a:pt x="69" y="39"/>
                      <a:pt x="59" y="43"/>
                    </a:cubicBezTo>
                    <a:cubicBezTo>
                      <a:pt x="47" y="48"/>
                      <a:pt x="41" y="62"/>
                      <a:pt x="32" y="67"/>
                    </a:cubicBezTo>
                    <a:cubicBezTo>
                      <a:pt x="18" y="74"/>
                      <a:pt x="17" y="79"/>
                      <a:pt x="14" y="84"/>
                    </a:cubicBezTo>
                    <a:cubicBezTo>
                      <a:pt x="9" y="94"/>
                      <a:pt x="0" y="102"/>
                      <a:pt x="11" y="110"/>
                    </a:cubicBezTo>
                    <a:cubicBezTo>
                      <a:pt x="23" y="119"/>
                      <a:pt x="22" y="115"/>
                      <a:pt x="38" y="112"/>
                    </a:cubicBezTo>
                    <a:cubicBezTo>
                      <a:pt x="54" y="109"/>
                      <a:pt x="50" y="111"/>
                      <a:pt x="62" y="95"/>
                    </a:cubicBezTo>
                    <a:cubicBezTo>
                      <a:pt x="68" y="87"/>
                      <a:pt x="58" y="66"/>
                      <a:pt x="65" y="57"/>
                    </a:cubicBezTo>
                    <a:cubicBezTo>
                      <a:pt x="72" y="49"/>
                      <a:pt x="87" y="47"/>
                      <a:pt x="95" y="39"/>
                    </a:cubicBezTo>
                    <a:cubicBezTo>
                      <a:pt x="103" y="31"/>
                      <a:pt x="116" y="29"/>
                      <a:pt x="124" y="23"/>
                    </a:cubicBezTo>
                    <a:cubicBezTo>
                      <a:pt x="133" y="16"/>
                      <a:pt x="156" y="5"/>
                      <a:pt x="165" y="0"/>
                    </a:cubicBezTo>
                    <a:close/>
                  </a:path>
                </a:pathLst>
              </a:custGeom>
              <a:solidFill>
                <a:srgbClr val="ABA9D1"/>
              </a:solidFill>
              <a:ln w="9525">
                <a:noFill/>
                <a:round/>
                <a:headEnd/>
                <a:tailEnd/>
              </a:ln>
            </p:spPr>
            <p:txBody>
              <a:bodyPr/>
              <a:lstStyle/>
              <a:p>
                <a:endParaRPr lang="en-US"/>
              </a:p>
            </p:txBody>
          </p:sp>
          <p:sp>
            <p:nvSpPr>
              <p:cNvPr id="29550" name="Freeform 1721"/>
              <p:cNvSpPr>
                <a:spLocks/>
              </p:cNvSpPr>
              <p:nvPr/>
            </p:nvSpPr>
            <p:spPr bwMode="auto">
              <a:xfrm>
                <a:off x="1497" y="2792"/>
                <a:ext cx="341" cy="245"/>
              </a:xfrm>
              <a:custGeom>
                <a:avLst/>
                <a:gdLst>
                  <a:gd name="T0" fmla="*/ 1070792 w 164"/>
                  <a:gd name="T1" fmla="*/ 0 h 118"/>
                  <a:gd name="T2" fmla="*/ 974064 w 164"/>
                  <a:gd name="T3" fmla="*/ 37242 h 118"/>
                  <a:gd name="T4" fmla="*/ 581677 w 164"/>
                  <a:gd name="T5" fmla="*/ 178501 h 118"/>
                  <a:gd name="T6" fmla="*/ 380801 w 164"/>
                  <a:gd name="T7" fmla="*/ 275268 h 118"/>
                  <a:gd name="T8" fmla="*/ 210021 w 164"/>
                  <a:gd name="T9" fmla="*/ 423007 h 118"/>
                  <a:gd name="T10" fmla="*/ 96809 w 164"/>
                  <a:gd name="T11" fmla="*/ 531478 h 118"/>
                  <a:gd name="T12" fmla="*/ 72562 w 164"/>
                  <a:gd name="T13" fmla="*/ 692106 h 118"/>
                  <a:gd name="T14" fmla="*/ 247676 w 164"/>
                  <a:gd name="T15" fmla="*/ 704298 h 118"/>
                  <a:gd name="T16" fmla="*/ 404615 w 164"/>
                  <a:gd name="T17" fmla="*/ 602941 h 118"/>
                  <a:gd name="T18" fmla="*/ 424096 w 164"/>
                  <a:gd name="T19" fmla="*/ 358408 h 118"/>
                  <a:gd name="T20" fmla="*/ 611812 w 164"/>
                  <a:gd name="T21" fmla="*/ 244514 h 118"/>
                  <a:gd name="T22" fmla="*/ 809245 w 164"/>
                  <a:gd name="T23" fmla="*/ 142540 h 118"/>
                  <a:gd name="T24" fmla="*/ 1070792 w 164"/>
                  <a:gd name="T25" fmla="*/ 0 h 1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4"/>
                  <a:gd name="T40" fmla="*/ 0 h 118"/>
                  <a:gd name="T41" fmla="*/ 164 w 164"/>
                  <a:gd name="T42" fmla="*/ 118 h 1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4" h="118">
                    <a:moveTo>
                      <a:pt x="164" y="0"/>
                    </a:moveTo>
                    <a:cubicBezTo>
                      <a:pt x="157" y="2"/>
                      <a:pt x="156" y="3"/>
                      <a:pt x="149" y="6"/>
                    </a:cubicBezTo>
                    <a:cubicBezTo>
                      <a:pt x="139" y="10"/>
                      <a:pt x="100" y="23"/>
                      <a:pt x="89" y="28"/>
                    </a:cubicBezTo>
                    <a:cubicBezTo>
                      <a:pt x="79" y="32"/>
                      <a:pt x="69" y="38"/>
                      <a:pt x="58" y="43"/>
                    </a:cubicBezTo>
                    <a:cubicBezTo>
                      <a:pt x="47" y="48"/>
                      <a:pt x="41" y="61"/>
                      <a:pt x="32" y="66"/>
                    </a:cubicBezTo>
                    <a:cubicBezTo>
                      <a:pt x="18" y="73"/>
                      <a:pt x="17" y="78"/>
                      <a:pt x="15" y="83"/>
                    </a:cubicBezTo>
                    <a:cubicBezTo>
                      <a:pt x="10" y="93"/>
                      <a:pt x="0" y="100"/>
                      <a:pt x="11" y="108"/>
                    </a:cubicBezTo>
                    <a:cubicBezTo>
                      <a:pt x="23" y="118"/>
                      <a:pt x="22" y="113"/>
                      <a:pt x="38" y="110"/>
                    </a:cubicBezTo>
                    <a:cubicBezTo>
                      <a:pt x="54" y="107"/>
                      <a:pt x="50" y="109"/>
                      <a:pt x="62" y="94"/>
                    </a:cubicBezTo>
                    <a:cubicBezTo>
                      <a:pt x="67" y="86"/>
                      <a:pt x="57" y="65"/>
                      <a:pt x="65" y="56"/>
                    </a:cubicBezTo>
                    <a:cubicBezTo>
                      <a:pt x="71" y="48"/>
                      <a:pt x="86" y="46"/>
                      <a:pt x="94" y="38"/>
                    </a:cubicBezTo>
                    <a:cubicBezTo>
                      <a:pt x="102" y="31"/>
                      <a:pt x="115" y="29"/>
                      <a:pt x="124" y="22"/>
                    </a:cubicBezTo>
                    <a:cubicBezTo>
                      <a:pt x="132" y="16"/>
                      <a:pt x="155" y="4"/>
                      <a:pt x="164" y="0"/>
                    </a:cubicBezTo>
                    <a:close/>
                  </a:path>
                </a:pathLst>
              </a:custGeom>
              <a:solidFill>
                <a:srgbClr val="AAA8D1"/>
              </a:solidFill>
              <a:ln w="9525">
                <a:noFill/>
                <a:round/>
                <a:headEnd/>
                <a:tailEnd/>
              </a:ln>
            </p:spPr>
            <p:txBody>
              <a:bodyPr/>
              <a:lstStyle/>
              <a:p>
                <a:endParaRPr lang="en-US"/>
              </a:p>
            </p:txBody>
          </p:sp>
          <p:sp>
            <p:nvSpPr>
              <p:cNvPr id="29551" name="Freeform 1722"/>
              <p:cNvSpPr>
                <a:spLocks/>
              </p:cNvSpPr>
              <p:nvPr/>
            </p:nvSpPr>
            <p:spPr bwMode="auto">
              <a:xfrm>
                <a:off x="1499" y="2792"/>
                <a:ext cx="339" cy="243"/>
              </a:xfrm>
              <a:custGeom>
                <a:avLst/>
                <a:gdLst>
                  <a:gd name="T0" fmla="*/ 1067234 w 163"/>
                  <a:gd name="T1" fmla="*/ 0 h 117"/>
                  <a:gd name="T2" fmla="*/ 970259 w 163"/>
                  <a:gd name="T3" fmla="*/ 37322 h 117"/>
                  <a:gd name="T4" fmla="*/ 576400 w 163"/>
                  <a:gd name="T5" fmla="*/ 179074 h 117"/>
                  <a:gd name="T6" fmla="*/ 374123 w 163"/>
                  <a:gd name="T7" fmla="*/ 276210 h 117"/>
                  <a:gd name="T8" fmla="*/ 201665 w 163"/>
                  <a:gd name="T9" fmla="*/ 425956 h 117"/>
                  <a:gd name="T10" fmla="*/ 91054 w 163"/>
                  <a:gd name="T11" fmla="*/ 539460 h 117"/>
                  <a:gd name="T12" fmla="*/ 66850 w 163"/>
                  <a:gd name="T13" fmla="*/ 694461 h 117"/>
                  <a:gd name="T14" fmla="*/ 242524 w 163"/>
                  <a:gd name="T15" fmla="*/ 707691 h 117"/>
                  <a:gd name="T16" fmla="*/ 399679 w 163"/>
                  <a:gd name="T17" fmla="*/ 604806 h 117"/>
                  <a:gd name="T18" fmla="*/ 411966 w 163"/>
                  <a:gd name="T19" fmla="*/ 360367 h 117"/>
                  <a:gd name="T20" fmla="*/ 607241 w 163"/>
                  <a:gd name="T21" fmla="*/ 245056 h 117"/>
                  <a:gd name="T22" fmla="*/ 799451 w 163"/>
                  <a:gd name="T23" fmla="*/ 143031 h 117"/>
                  <a:gd name="T24" fmla="*/ 1067234 w 163"/>
                  <a:gd name="T25" fmla="*/ 0 h 1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3"/>
                  <a:gd name="T40" fmla="*/ 0 h 117"/>
                  <a:gd name="T41" fmla="*/ 163 w 163"/>
                  <a:gd name="T42" fmla="*/ 117 h 1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3" h="117">
                    <a:moveTo>
                      <a:pt x="163" y="0"/>
                    </a:moveTo>
                    <a:cubicBezTo>
                      <a:pt x="155" y="3"/>
                      <a:pt x="154" y="4"/>
                      <a:pt x="148" y="6"/>
                    </a:cubicBezTo>
                    <a:cubicBezTo>
                      <a:pt x="138" y="10"/>
                      <a:pt x="99" y="24"/>
                      <a:pt x="88" y="28"/>
                    </a:cubicBezTo>
                    <a:cubicBezTo>
                      <a:pt x="78" y="32"/>
                      <a:pt x="67" y="39"/>
                      <a:pt x="57" y="43"/>
                    </a:cubicBezTo>
                    <a:cubicBezTo>
                      <a:pt x="46" y="48"/>
                      <a:pt x="40" y="62"/>
                      <a:pt x="31" y="66"/>
                    </a:cubicBezTo>
                    <a:cubicBezTo>
                      <a:pt x="18" y="73"/>
                      <a:pt x="17" y="79"/>
                      <a:pt x="14" y="84"/>
                    </a:cubicBezTo>
                    <a:cubicBezTo>
                      <a:pt x="9" y="93"/>
                      <a:pt x="0" y="100"/>
                      <a:pt x="10" y="108"/>
                    </a:cubicBezTo>
                    <a:cubicBezTo>
                      <a:pt x="22" y="117"/>
                      <a:pt x="21" y="113"/>
                      <a:pt x="37" y="110"/>
                    </a:cubicBezTo>
                    <a:cubicBezTo>
                      <a:pt x="52" y="107"/>
                      <a:pt x="49" y="109"/>
                      <a:pt x="61" y="94"/>
                    </a:cubicBezTo>
                    <a:cubicBezTo>
                      <a:pt x="66" y="86"/>
                      <a:pt x="55" y="65"/>
                      <a:pt x="63" y="56"/>
                    </a:cubicBezTo>
                    <a:cubicBezTo>
                      <a:pt x="70" y="48"/>
                      <a:pt x="85" y="46"/>
                      <a:pt x="93" y="38"/>
                    </a:cubicBezTo>
                    <a:cubicBezTo>
                      <a:pt x="100" y="31"/>
                      <a:pt x="113" y="29"/>
                      <a:pt x="122" y="22"/>
                    </a:cubicBezTo>
                    <a:cubicBezTo>
                      <a:pt x="130" y="16"/>
                      <a:pt x="154" y="5"/>
                      <a:pt x="163" y="0"/>
                    </a:cubicBezTo>
                    <a:close/>
                  </a:path>
                </a:pathLst>
              </a:custGeom>
              <a:solidFill>
                <a:srgbClr val="A9A8D0"/>
              </a:solidFill>
              <a:ln w="9525">
                <a:noFill/>
                <a:round/>
                <a:headEnd/>
                <a:tailEnd/>
              </a:ln>
            </p:spPr>
            <p:txBody>
              <a:bodyPr/>
              <a:lstStyle/>
              <a:p>
                <a:endParaRPr lang="en-US"/>
              </a:p>
            </p:txBody>
          </p:sp>
          <p:sp>
            <p:nvSpPr>
              <p:cNvPr id="29552" name="Freeform 1723"/>
              <p:cNvSpPr>
                <a:spLocks/>
              </p:cNvSpPr>
              <p:nvPr/>
            </p:nvSpPr>
            <p:spPr bwMode="auto">
              <a:xfrm>
                <a:off x="1499" y="2794"/>
                <a:ext cx="337" cy="241"/>
              </a:xfrm>
              <a:custGeom>
                <a:avLst/>
                <a:gdLst>
                  <a:gd name="T0" fmla="*/ 1063539 w 162"/>
                  <a:gd name="T1" fmla="*/ 0 h 116"/>
                  <a:gd name="T2" fmla="*/ 972524 w 162"/>
                  <a:gd name="T3" fmla="*/ 31583 h 116"/>
                  <a:gd name="T4" fmla="*/ 571947 w 162"/>
                  <a:gd name="T5" fmla="*/ 180760 h 116"/>
                  <a:gd name="T6" fmla="*/ 376269 w 162"/>
                  <a:gd name="T7" fmla="*/ 277030 h 116"/>
                  <a:gd name="T8" fmla="*/ 201944 w 162"/>
                  <a:gd name="T9" fmla="*/ 426875 h 116"/>
                  <a:gd name="T10" fmla="*/ 97077 w 162"/>
                  <a:gd name="T11" fmla="*/ 535323 h 116"/>
                  <a:gd name="T12" fmla="*/ 66932 w 162"/>
                  <a:gd name="T13" fmla="*/ 690687 h 116"/>
                  <a:gd name="T14" fmla="*/ 243129 w 162"/>
                  <a:gd name="T15" fmla="*/ 696748 h 116"/>
                  <a:gd name="T16" fmla="*/ 394519 w 162"/>
                  <a:gd name="T17" fmla="*/ 594921 h 116"/>
                  <a:gd name="T18" fmla="*/ 407138 w 162"/>
                  <a:gd name="T19" fmla="*/ 354715 h 116"/>
                  <a:gd name="T20" fmla="*/ 602529 w 162"/>
                  <a:gd name="T21" fmla="*/ 239562 h 116"/>
                  <a:gd name="T22" fmla="*/ 794987 w 162"/>
                  <a:gd name="T23" fmla="*/ 136323 h 116"/>
                  <a:gd name="T24" fmla="*/ 1063539 w 162"/>
                  <a:gd name="T25" fmla="*/ 0 h 1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2"/>
                  <a:gd name="T40" fmla="*/ 0 h 116"/>
                  <a:gd name="T41" fmla="*/ 162 w 162"/>
                  <a:gd name="T42" fmla="*/ 116 h 1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2" h="116">
                    <a:moveTo>
                      <a:pt x="162" y="0"/>
                    </a:moveTo>
                    <a:cubicBezTo>
                      <a:pt x="155" y="2"/>
                      <a:pt x="154" y="3"/>
                      <a:pt x="148" y="5"/>
                    </a:cubicBezTo>
                    <a:cubicBezTo>
                      <a:pt x="139" y="9"/>
                      <a:pt x="99" y="23"/>
                      <a:pt x="87" y="28"/>
                    </a:cubicBezTo>
                    <a:cubicBezTo>
                      <a:pt x="77" y="32"/>
                      <a:pt x="67" y="38"/>
                      <a:pt x="57" y="43"/>
                    </a:cubicBezTo>
                    <a:cubicBezTo>
                      <a:pt x="46" y="47"/>
                      <a:pt x="40" y="61"/>
                      <a:pt x="31" y="66"/>
                    </a:cubicBezTo>
                    <a:cubicBezTo>
                      <a:pt x="18" y="73"/>
                      <a:pt x="17" y="78"/>
                      <a:pt x="15" y="83"/>
                    </a:cubicBezTo>
                    <a:cubicBezTo>
                      <a:pt x="10" y="92"/>
                      <a:pt x="0" y="99"/>
                      <a:pt x="10" y="107"/>
                    </a:cubicBezTo>
                    <a:cubicBezTo>
                      <a:pt x="22" y="116"/>
                      <a:pt x="21" y="111"/>
                      <a:pt x="37" y="108"/>
                    </a:cubicBezTo>
                    <a:cubicBezTo>
                      <a:pt x="52" y="105"/>
                      <a:pt x="49" y="108"/>
                      <a:pt x="60" y="92"/>
                    </a:cubicBezTo>
                    <a:cubicBezTo>
                      <a:pt x="66" y="85"/>
                      <a:pt x="55" y="64"/>
                      <a:pt x="62" y="55"/>
                    </a:cubicBezTo>
                    <a:cubicBezTo>
                      <a:pt x="69" y="47"/>
                      <a:pt x="84" y="45"/>
                      <a:pt x="92" y="37"/>
                    </a:cubicBezTo>
                    <a:cubicBezTo>
                      <a:pt x="99" y="30"/>
                      <a:pt x="112" y="28"/>
                      <a:pt x="121" y="21"/>
                    </a:cubicBezTo>
                    <a:cubicBezTo>
                      <a:pt x="128" y="15"/>
                      <a:pt x="153" y="4"/>
                      <a:pt x="162" y="0"/>
                    </a:cubicBezTo>
                    <a:close/>
                  </a:path>
                </a:pathLst>
              </a:custGeom>
              <a:solidFill>
                <a:srgbClr val="A9A8D0"/>
              </a:solidFill>
              <a:ln w="9525">
                <a:noFill/>
                <a:round/>
                <a:headEnd/>
                <a:tailEnd/>
              </a:ln>
            </p:spPr>
            <p:txBody>
              <a:bodyPr/>
              <a:lstStyle/>
              <a:p>
                <a:endParaRPr lang="en-US"/>
              </a:p>
            </p:txBody>
          </p:sp>
          <p:sp>
            <p:nvSpPr>
              <p:cNvPr id="29553" name="Freeform 1724"/>
              <p:cNvSpPr>
                <a:spLocks/>
              </p:cNvSpPr>
              <p:nvPr/>
            </p:nvSpPr>
            <p:spPr bwMode="auto">
              <a:xfrm>
                <a:off x="1499" y="2796"/>
                <a:ext cx="334" cy="239"/>
              </a:xfrm>
              <a:custGeom>
                <a:avLst/>
                <a:gdLst>
                  <a:gd name="T0" fmla="*/ 1023272 w 161"/>
                  <a:gd name="T1" fmla="*/ 0 h 115"/>
                  <a:gd name="T2" fmla="*/ 939965 w 161"/>
                  <a:gd name="T3" fmla="*/ 25465 h 115"/>
                  <a:gd name="T4" fmla="*/ 550967 w 161"/>
                  <a:gd name="T5" fmla="*/ 174275 h 115"/>
                  <a:gd name="T6" fmla="*/ 361651 w 161"/>
                  <a:gd name="T7" fmla="*/ 271789 h 115"/>
                  <a:gd name="T8" fmla="*/ 196645 w 161"/>
                  <a:gd name="T9" fmla="*/ 422444 h 115"/>
                  <a:gd name="T10" fmla="*/ 94790 w 161"/>
                  <a:gd name="T11" fmla="*/ 530644 h 115"/>
                  <a:gd name="T12" fmla="*/ 64827 w 161"/>
                  <a:gd name="T13" fmla="*/ 680697 h 115"/>
                  <a:gd name="T14" fmla="*/ 230545 w 161"/>
                  <a:gd name="T15" fmla="*/ 692950 h 115"/>
                  <a:gd name="T16" fmla="*/ 379366 w 161"/>
                  <a:gd name="T17" fmla="*/ 590941 h 115"/>
                  <a:gd name="T18" fmla="*/ 395535 w 161"/>
                  <a:gd name="T19" fmla="*/ 344135 h 115"/>
                  <a:gd name="T20" fmla="*/ 578787 w 161"/>
                  <a:gd name="T21" fmla="*/ 234255 h 115"/>
                  <a:gd name="T22" fmla="*/ 763634 w 161"/>
                  <a:gd name="T23" fmla="*/ 136818 h 115"/>
                  <a:gd name="T24" fmla="*/ 1023272 w 161"/>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1"/>
                  <a:gd name="T40" fmla="*/ 0 h 115"/>
                  <a:gd name="T41" fmla="*/ 161 w 161"/>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1" h="115">
                    <a:moveTo>
                      <a:pt x="161" y="0"/>
                    </a:moveTo>
                    <a:cubicBezTo>
                      <a:pt x="155" y="2"/>
                      <a:pt x="154" y="2"/>
                      <a:pt x="148" y="4"/>
                    </a:cubicBezTo>
                    <a:cubicBezTo>
                      <a:pt x="139" y="8"/>
                      <a:pt x="98" y="23"/>
                      <a:pt x="87" y="27"/>
                    </a:cubicBezTo>
                    <a:cubicBezTo>
                      <a:pt x="77" y="31"/>
                      <a:pt x="67" y="38"/>
                      <a:pt x="57" y="42"/>
                    </a:cubicBezTo>
                    <a:cubicBezTo>
                      <a:pt x="46" y="47"/>
                      <a:pt x="40" y="60"/>
                      <a:pt x="31" y="65"/>
                    </a:cubicBezTo>
                    <a:cubicBezTo>
                      <a:pt x="18" y="72"/>
                      <a:pt x="18" y="77"/>
                      <a:pt x="15" y="82"/>
                    </a:cubicBezTo>
                    <a:cubicBezTo>
                      <a:pt x="10" y="91"/>
                      <a:pt x="0" y="98"/>
                      <a:pt x="10" y="105"/>
                    </a:cubicBezTo>
                    <a:cubicBezTo>
                      <a:pt x="23" y="115"/>
                      <a:pt x="21" y="110"/>
                      <a:pt x="36" y="107"/>
                    </a:cubicBezTo>
                    <a:cubicBezTo>
                      <a:pt x="52" y="104"/>
                      <a:pt x="49" y="106"/>
                      <a:pt x="60" y="91"/>
                    </a:cubicBezTo>
                    <a:cubicBezTo>
                      <a:pt x="65" y="84"/>
                      <a:pt x="54" y="62"/>
                      <a:pt x="62" y="53"/>
                    </a:cubicBezTo>
                    <a:cubicBezTo>
                      <a:pt x="68" y="46"/>
                      <a:pt x="83" y="44"/>
                      <a:pt x="91" y="36"/>
                    </a:cubicBezTo>
                    <a:cubicBezTo>
                      <a:pt x="99" y="29"/>
                      <a:pt x="111" y="27"/>
                      <a:pt x="120" y="21"/>
                    </a:cubicBezTo>
                    <a:cubicBezTo>
                      <a:pt x="127" y="15"/>
                      <a:pt x="153" y="4"/>
                      <a:pt x="161" y="0"/>
                    </a:cubicBezTo>
                    <a:close/>
                  </a:path>
                </a:pathLst>
              </a:custGeom>
              <a:solidFill>
                <a:srgbClr val="A8A7D0"/>
              </a:solidFill>
              <a:ln w="9525">
                <a:noFill/>
                <a:round/>
                <a:headEnd/>
                <a:tailEnd/>
              </a:ln>
            </p:spPr>
            <p:txBody>
              <a:bodyPr/>
              <a:lstStyle/>
              <a:p>
                <a:endParaRPr lang="en-US"/>
              </a:p>
            </p:txBody>
          </p:sp>
          <p:sp>
            <p:nvSpPr>
              <p:cNvPr id="29554" name="Freeform 1725"/>
              <p:cNvSpPr>
                <a:spLocks/>
              </p:cNvSpPr>
              <p:nvPr/>
            </p:nvSpPr>
            <p:spPr bwMode="auto">
              <a:xfrm>
                <a:off x="1499" y="2796"/>
                <a:ext cx="334" cy="236"/>
              </a:xfrm>
              <a:custGeom>
                <a:avLst/>
                <a:gdLst>
                  <a:gd name="T0" fmla="*/ 1023272 w 161"/>
                  <a:gd name="T1" fmla="*/ 0 h 114"/>
                  <a:gd name="T2" fmla="*/ 939965 w 161"/>
                  <a:gd name="T3" fmla="*/ 29995 h 114"/>
                  <a:gd name="T4" fmla="*/ 550967 w 161"/>
                  <a:gd name="T5" fmla="*/ 173067 h 114"/>
                  <a:gd name="T6" fmla="*/ 361651 w 161"/>
                  <a:gd name="T7" fmla="*/ 260387 h 114"/>
                  <a:gd name="T8" fmla="*/ 202072 w 161"/>
                  <a:gd name="T9" fmla="*/ 403792 h 114"/>
                  <a:gd name="T10" fmla="*/ 100513 w 161"/>
                  <a:gd name="T11" fmla="*/ 509046 h 114"/>
                  <a:gd name="T12" fmla="*/ 64827 w 161"/>
                  <a:gd name="T13" fmla="*/ 649389 h 114"/>
                  <a:gd name="T14" fmla="*/ 230545 w 161"/>
                  <a:gd name="T15" fmla="*/ 655045 h 114"/>
                  <a:gd name="T16" fmla="*/ 379366 w 161"/>
                  <a:gd name="T17" fmla="*/ 561997 h 114"/>
                  <a:gd name="T18" fmla="*/ 388589 w 161"/>
                  <a:gd name="T19" fmla="*/ 329646 h 114"/>
                  <a:gd name="T20" fmla="*/ 578787 w 161"/>
                  <a:gd name="T21" fmla="*/ 229765 h 114"/>
                  <a:gd name="T22" fmla="*/ 755759 w 161"/>
                  <a:gd name="T23" fmla="*/ 128548 h 114"/>
                  <a:gd name="T24" fmla="*/ 1023272 w 161"/>
                  <a:gd name="T25" fmla="*/ 0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1"/>
                  <a:gd name="T40" fmla="*/ 0 h 114"/>
                  <a:gd name="T41" fmla="*/ 161 w 161"/>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1" h="114">
                    <a:moveTo>
                      <a:pt x="161" y="0"/>
                    </a:moveTo>
                    <a:cubicBezTo>
                      <a:pt x="155" y="3"/>
                      <a:pt x="153" y="2"/>
                      <a:pt x="148" y="5"/>
                    </a:cubicBezTo>
                    <a:cubicBezTo>
                      <a:pt x="139" y="8"/>
                      <a:pt x="98" y="23"/>
                      <a:pt x="87" y="28"/>
                    </a:cubicBezTo>
                    <a:cubicBezTo>
                      <a:pt x="77" y="31"/>
                      <a:pt x="67" y="38"/>
                      <a:pt x="57" y="42"/>
                    </a:cubicBezTo>
                    <a:cubicBezTo>
                      <a:pt x="46" y="47"/>
                      <a:pt x="40" y="61"/>
                      <a:pt x="32" y="65"/>
                    </a:cubicBezTo>
                    <a:cubicBezTo>
                      <a:pt x="19" y="72"/>
                      <a:pt x="18" y="77"/>
                      <a:pt x="16" y="82"/>
                    </a:cubicBezTo>
                    <a:cubicBezTo>
                      <a:pt x="11" y="92"/>
                      <a:pt x="0" y="97"/>
                      <a:pt x="10" y="105"/>
                    </a:cubicBezTo>
                    <a:cubicBezTo>
                      <a:pt x="23" y="114"/>
                      <a:pt x="21" y="109"/>
                      <a:pt x="36" y="106"/>
                    </a:cubicBezTo>
                    <a:cubicBezTo>
                      <a:pt x="51" y="103"/>
                      <a:pt x="49" y="106"/>
                      <a:pt x="60" y="91"/>
                    </a:cubicBezTo>
                    <a:cubicBezTo>
                      <a:pt x="65" y="84"/>
                      <a:pt x="54" y="62"/>
                      <a:pt x="61" y="53"/>
                    </a:cubicBezTo>
                    <a:cubicBezTo>
                      <a:pt x="67" y="46"/>
                      <a:pt x="83" y="44"/>
                      <a:pt x="91" y="37"/>
                    </a:cubicBezTo>
                    <a:cubicBezTo>
                      <a:pt x="98" y="29"/>
                      <a:pt x="110" y="27"/>
                      <a:pt x="119" y="21"/>
                    </a:cubicBezTo>
                    <a:cubicBezTo>
                      <a:pt x="126" y="15"/>
                      <a:pt x="152" y="4"/>
                      <a:pt x="161" y="0"/>
                    </a:cubicBezTo>
                    <a:close/>
                  </a:path>
                </a:pathLst>
              </a:custGeom>
              <a:solidFill>
                <a:srgbClr val="A7A7D0"/>
              </a:solidFill>
              <a:ln w="9525">
                <a:noFill/>
                <a:round/>
                <a:headEnd/>
                <a:tailEnd/>
              </a:ln>
            </p:spPr>
            <p:txBody>
              <a:bodyPr/>
              <a:lstStyle/>
              <a:p>
                <a:endParaRPr lang="en-US"/>
              </a:p>
            </p:txBody>
          </p:sp>
          <p:sp>
            <p:nvSpPr>
              <p:cNvPr id="29555" name="Freeform 1726"/>
              <p:cNvSpPr>
                <a:spLocks/>
              </p:cNvSpPr>
              <p:nvPr/>
            </p:nvSpPr>
            <p:spPr bwMode="auto">
              <a:xfrm>
                <a:off x="1501" y="2798"/>
                <a:ext cx="330" cy="234"/>
              </a:xfrm>
              <a:custGeom>
                <a:avLst/>
                <a:gdLst>
                  <a:gd name="T0" fmla="*/ 1016035 w 159"/>
                  <a:gd name="T1" fmla="*/ 0 h 113"/>
                  <a:gd name="T2" fmla="*/ 938933 w 159"/>
                  <a:gd name="T3" fmla="*/ 24365 h 113"/>
                  <a:gd name="T4" fmla="*/ 541576 w 159"/>
                  <a:gd name="T5" fmla="*/ 168037 h 113"/>
                  <a:gd name="T6" fmla="*/ 357336 w 159"/>
                  <a:gd name="T7" fmla="*/ 261061 h 113"/>
                  <a:gd name="T8" fmla="*/ 197257 w 159"/>
                  <a:gd name="T9" fmla="*/ 406118 h 113"/>
                  <a:gd name="T10" fmla="*/ 95042 w 159"/>
                  <a:gd name="T11" fmla="*/ 504897 h 113"/>
                  <a:gd name="T12" fmla="*/ 65041 w 159"/>
                  <a:gd name="T13" fmla="*/ 645511 h 113"/>
                  <a:gd name="T14" fmla="*/ 225097 w 159"/>
                  <a:gd name="T15" fmla="*/ 651197 h 113"/>
                  <a:gd name="T16" fmla="*/ 375241 w 159"/>
                  <a:gd name="T17" fmla="*/ 557964 h 113"/>
                  <a:gd name="T18" fmla="*/ 375241 w 159"/>
                  <a:gd name="T19" fmla="*/ 324964 h 113"/>
                  <a:gd name="T20" fmla="*/ 569497 w 159"/>
                  <a:gd name="T21" fmla="*/ 224822 h 113"/>
                  <a:gd name="T22" fmla="*/ 747496 w 159"/>
                  <a:gd name="T23" fmla="*/ 123115 h 113"/>
                  <a:gd name="T24" fmla="*/ 1016035 w 159"/>
                  <a:gd name="T25" fmla="*/ 0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9"/>
                  <a:gd name="T40" fmla="*/ 0 h 113"/>
                  <a:gd name="T41" fmla="*/ 159 w 159"/>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9" h="113">
                    <a:moveTo>
                      <a:pt x="159" y="0"/>
                    </a:moveTo>
                    <a:cubicBezTo>
                      <a:pt x="153" y="2"/>
                      <a:pt x="152" y="2"/>
                      <a:pt x="147" y="4"/>
                    </a:cubicBezTo>
                    <a:cubicBezTo>
                      <a:pt x="138" y="8"/>
                      <a:pt x="96" y="23"/>
                      <a:pt x="85" y="27"/>
                    </a:cubicBezTo>
                    <a:cubicBezTo>
                      <a:pt x="75" y="31"/>
                      <a:pt x="66" y="38"/>
                      <a:pt x="56" y="42"/>
                    </a:cubicBezTo>
                    <a:cubicBezTo>
                      <a:pt x="45" y="47"/>
                      <a:pt x="39" y="60"/>
                      <a:pt x="31" y="65"/>
                    </a:cubicBezTo>
                    <a:cubicBezTo>
                      <a:pt x="18" y="71"/>
                      <a:pt x="18" y="76"/>
                      <a:pt x="15" y="81"/>
                    </a:cubicBezTo>
                    <a:cubicBezTo>
                      <a:pt x="10" y="91"/>
                      <a:pt x="0" y="96"/>
                      <a:pt x="10" y="104"/>
                    </a:cubicBezTo>
                    <a:cubicBezTo>
                      <a:pt x="22" y="113"/>
                      <a:pt x="20" y="107"/>
                      <a:pt x="35" y="105"/>
                    </a:cubicBezTo>
                    <a:cubicBezTo>
                      <a:pt x="50" y="102"/>
                      <a:pt x="48" y="105"/>
                      <a:pt x="59" y="90"/>
                    </a:cubicBezTo>
                    <a:cubicBezTo>
                      <a:pt x="64" y="82"/>
                      <a:pt x="52" y="61"/>
                      <a:pt x="59" y="52"/>
                    </a:cubicBezTo>
                    <a:cubicBezTo>
                      <a:pt x="66" y="45"/>
                      <a:pt x="81" y="43"/>
                      <a:pt x="89" y="36"/>
                    </a:cubicBezTo>
                    <a:cubicBezTo>
                      <a:pt x="96" y="29"/>
                      <a:pt x="109" y="27"/>
                      <a:pt x="117" y="20"/>
                    </a:cubicBezTo>
                    <a:cubicBezTo>
                      <a:pt x="124" y="14"/>
                      <a:pt x="151" y="4"/>
                      <a:pt x="159" y="0"/>
                    </a:cubicBezTo>
                    <a:close/>
                  </a:path>
                </a:pathLst>
              </a:custGeom>
              <a:solidFill>
                <a:srgbClr val="A6A7D0"/>
              </a:solidFill>
              <a:ln w="9525">
                <a:noFill/>
                <a:round/>
                <a:headEnd/>
                <a:tailEnd/>
              </a:ln>
            </p:spPr>
            <p:txBody>
              <a:bodyPr/>
              <a:lstStyle/>
              <a:p>
                <a:endParaRPr lang="en-US"/>
              </a:p>
            </p:txBody>
          </p:sp>
          <p:sp>
            <p:nvSpPr>
              <p:cNvPr id="29556" name="Freeform 1727"/>
              <p:cNvSpPr>
                <a:spLocks/>
              </p:cNvSpPr>
              <p:nvPr/>
            </p:nvSpPr>
            <p:spPr bwMode="auto">
              <a:xfrm>
                <a:off x="1331" y="2974"/>
                <a:ext cx="463" cy="457"/>
              </a:xfrm>
              <a:custGeom>
                <a:avLst/>
                <a:gdLst>
                  <a:gd name="T0" fmla="*/ 1430336 w 223"/>
                  <a:gd name="T1" fmla="*/ 599850 h 220"/>
                  <a:gd name="T2" fmla="*/ 1168560 w 223"/>
                  <a:gd name="T3" fmla="*/ 419075 h 220"/>
                  <a:gd name="T4" fmla="*/ 1038613 w 223"/>
                  <a:gd name="T5" fmla="*/ 198614 h 220"/>
                  <a:gd name="T6" fmla="*/ 809436 w 223"/>
                  <a:gd name="T7" fmla="*/ 334952 h 220"/>
                  <a:gd name="T8" fmla="*/ 583619 w 223"/>
                  <a:gd name="T9" fmla="*/ 348450 h 220"/>
                  <a:gd name="T10" fmla="*/ 404982 w 223"/>
                  <a:gd name="T11" fmla="*/ 130301 h 220"/>
                  <a:gd name="T12" fmla="*/ 197923 w 223"/>
                  <a:gd name="T13" fmla="*/ 143182 h 220"/>
                  <a:gd name="T14" fmla="*/ 186388 w 223"/>
                  <a:gd name="T15" fmla="*/ 382987 h 220"/>
                  <a:gd name="T16" fmla="*/ 102630 w 223"/>
                  <a:gd name="T17" fmla="*/ 594142 h 220"/>
                  <a:gd name="T18" fmla="*/ 31407 w 223"/>
                  <a:gd name="T19" fmla="*/ 827482 h 220"/>
                  <a:gd name="T20" fmla="*/ 37241 w 223"/>
                  <a:gd name="T21" fmla="*/ 1078809 h 220"/>
                  <a:gd name="T22" fmla="*/ 37241 w 223"/>
                  <a:gd name="T23" fmla="*/ 1341665 h 220"/>
                  <a:gd name="T24" fmla="*/ 269800 w 223"/>
                  <a:gd name="T25" fmla="*/ 1401330 h 220"/>
                  <a:gd name="T26" fmla="*/ 392998 w 223"/>
                  <a:gd name="T27" fmla="*/ 1271632 h 220"/>
                  <a:gd name="T28" fmla="*/ 537670 w 223"/>
                  <a:gd name="T29" fmla="*/ 1072276 h 220"/>
                  <a:gd name="T30" fmla="*/ 704036 w 223"/>
                  <a:gd name="T31" fmla="*/ 891777 h 220"/>
                  <a:gd name="T32" fmla="*/ 911265 w 223"/>
                  <a:gd name="T33" fmla="*/ 749544 h 220"/>
                  <a:gd name="T34" fmla="*/ 1168560 w 223"/>
                  <a:gd name="T35" fmla="*/ 723826 h 220"/>
                  <a:gd name="T36" fmla="*/ 1430336 w 223"/>
                  <a:gd name="T37" fmla="*/ 599850 h 2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3"/>
                  <a:gd name="T58" fmla="*/ 0 h 220"/>
                  <a:gd name="T59" fmla="*/ 223 w 223"/>
                  <a:gd name="T60" fmla="*/ 220 h 2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3" h="220">
                    <a:moveTo>
                      <a:pt x="223" y="93"/>
                    </a:moveTo>
                    <a:cubicBezTo>
                      <a:pt x="214" y="72"/>
                      <a:pt x="198" y="81"/>
                      <a:pt x="182" y="65"/>
                    </a:cubicBezTo>
                    <a:cubicBezTo>
                      <a:pt x="170" y="53"/>
                      <a:pt x="162" y="42"/>
                      <a:pt x="162" y="31"/>
                    </a:cubicBezTo>
                    <a:cubicBezTo>
                      <a:pt x="161" y="16"/>
                      <a:pt x="144" y="38"/>
                      <a:pt x="126" y="52"/>
                    </a:cubicBezTo>
                    <a:cubicBezTo>
                      <a:pt x="115" y="60"/>
                      <a:pt x="108" y="67"/>
                      <a:pt x="91" y="54"/>
                    </a:cubicBezTo>
                    <a:cubicBezTo>
                      <a:pt x="82" y="48"/>
                      <a:pt x="74" y="37"/>
                      <a:pt x="63" y="20"/>
                    </a:cubicBezTo>
                    <a:cubicBezTo>
                      <a:pt x="51" y="0"/>
                      <a:pt x="37" y="3"/>
                      <a:pt x="31" y="22"/>
                    </a:cubicBezTo>
                    <a:cubicBezTo>
                      <a:pt x="28" y="30"/>
                      <a:pt x="34" y="45"/>
                      <a:pt x="29" y="59"/>
                    </a:cubicBezTo>
                    <a:cubicBezTo>
                      <a:pt x="26" y="69"/>
                      <a:pt x="21" y="80"/>
                      <a:pt x="16" y="92"/>
                    </a:cubicBezTo>
                    <a:cubicBezTo>
                      <a:pt x="11" y="105"/>
                      <a:pt x="7" y="117"/>
                      <a:pt x="5" y="128"/>
                    </a:cubicBezTo>
                    <a:cubicBezTo>
                      <a:pt x="3" y="143"/>
                      <a:pt x="5" y="155"/>
                      <a:pt x="6" y="167"/>
                    </a:cubicBezTo>
                    <a:cubicBezTo>
                      <a:pt x="7" y="181"/>
                      <a:pt x="0" y="198"/>
                      <a:pt x="6" y="208"/>
                    </a:cubicBezTo>
                    <a:cubicBezTo>
                      <a:pt x="12" y="220"/>
                      <a:pt x="31" y="215"/>
                      <a:pt x="42" y="217"/>
                    </a:cubicBezTo>
                    <a:cubicBezTo>
                      <a:pt x="53" y="220"/>
                      <a:pt x="51" y="213"/>
                      <a:pt x="61" y="197"/>
                    </a:cubicBezTo>
                    <a:cubicBezTo>
                      <a:pt x="66" y="188"/>
                      <a:pt x="75" y="178"/>
                      <a:pt x="84" y="166"/>
                    </a:cubicBezTo>
                    <a:cubicBezTo>
                      <a:pt x="90" y="157"/>
                      <a:pt x="100" y="147"/>
                      <a:pt x="110" y="138"/>
                    </a:cubicBezTo>
                    <a:cubicBezTo>
                      <a:pt x="119" y="130"/>
                      <a:pt x="130" y="123"/>
                      <a:pt x="142" y="116"/>
                    </a:cubicBezTo>
                    <a:cubicBezTo>
                      <a:pt x="153" y="110"/>
                      <a:pt x="169" y="117"/>
                      <a:pt x="182" y="112"/>
                    </a:cubicBezTo>
                    <a:cubicBezTo>
                      <a:pt x="193" y="109"/>
                      <a:pt x="210" y="95"/>
                      <a:pt x="223" y="93"/>
                    </a:cubicBezTo>
                    <a:close/>
                  </a:path>
                </a:pathLst>
              </a:custGeom>
              <a:solidFill>
                <a:srgbClr val="CAB2D6"/>
              </a:solidFill>
              <a:ln w="9525">
                <a:noFill/>
                <a:round/>
                <a:headEnd/>
                <a:tailEnd/>
              </a:ln>
            </p:spPr>
            <p:txBody>
              <a:bodyPr/>
              <a:lstStyle/>
              <a:p>
                <a:endParaRPr lang="en-US"/>
              </a:p>
            </p:txBody>
          </p:sp>
          <p:sp>
            <p:nvSpPr>
              <p:cNvPr id="29557" name="Freeform 1728"/>
              <p:cNvSpPr>
                <a:spLocks/>
              </p:cNvSpPr>
              <p:nvPr/>
            </p:nvSpPr>
            <p:spPr bwMode="auto">
              <a:xfrm>
                <a:off x="1331" y="2976"/>
                <a:ext cx="461" cy="453"/>
              </a:xfrm>
              <a:custGeom>
                <a:avLst/>
                <a:gdLst>
                  <a:gd name="T0" fmla="*/ 1426612 w 222"/>
                  <a:gd name="T1" fmla="*/ 595915 h 218"/>
                  <a:gd name="T2" fmla="*/ 1164592 w 222"/>
                  <a:gd name="T3" fmla="*/ 414728 h 218"/>
                  <a:gd name="T4" fmla="*/ 1034538 w 222"/>
                  <a:gd name="T5" fmla="*/ 193533 h 218"/>
                  <a:gd name="T6" fmla="*/ 811532 w 222"/>
                  <a:gd name="T7" fmla="*/ 330258 h 218"/>
                  <a:gd name="T8" fmla="*/ 578788 w 222"/>
                  <a:gd name="T9" fmla="*/ 349668 h 218"/>
                  <a:gd name="T10" fmla="*/ 405624 w 222"/>
                  <a:gd name="T11" fmla="*/ 121350 h 218"/>
                  <a:gd name="T12" fmla="*/ 198126 w 222"/>
                  <a:gd name="T13" fmla="*/ 136692 h 218"/>
                  <a:gd name="T14" fmla="*/ 192677 w 222"/>
                  <a:gd name="T15" fmla="*/ 384113 h 218"/>
                  <a:gd name="T16" fmla="*/ 102716 w 222"/>
                  <a:gd name="T17" fmla="*/ 590238 h 218"/>
                  <a:gd name="T18" fmla="*/ 37304 w 222"/>
                  <a:gd name="T19" fmla="*/ 830141 h 218"/>
                  <a:gd name="T20" fmla="*/ 37304 w 222"/>
                  <a:gd name="T21" fmla="*/ 1076237 h 218"/>
                  <a:gd name="T22" fmla="*/ 37304 w 222"/>
                  <a:gd name="T23" fmla="*/ 1334191 h 218"/>
                  <a:gd name="T24" fmla="*/ 270071 w 222"/>
                  <a:gd name="T25" fmla="*/ 1400645 h 218"/>
                  <a:gd name="T26" fmla="*/ 387608 w 222"/>
                  <a:gd name="T27" fmla="*/ 1269965 h 218"/>
                  <a:gd name="T28" fmla="*/ 532168 w 222"/>
                  <a:gd name="T29" fmla="*/ 1070697 h 218"/>
                  <a:gd name="T30" fmla="*/ 704967 w 222"/>
                  <a:gd name="T31" fmla="*/ 882648 h 218"/>
                  <a:gd name="T32" fmla="*/ 913783 w 222"/>
                  <a:gd name="T33" fmla="*/ 746324 h 218"/>
                  <a:gd name="T34" fmla="*/ 1170380 w 222"/>
                  <a:gd name="T35" fmla="*/ 720411 h 218"/>
                  <a:gd name="T36" fmla="*/ 1426612 w 222"/>
                  <a:gd name="T37" fmla="*/ 595915 h 2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2"/>
                  <a:gd name="T58" fmla="*/ 0 h 218"/>
                  <a:gd name="T59" fmla="*/ 222 w 222"/>
                  <a:gd name="T60" fmla="*/ 218 h 2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2" h="218">
                    <a:moveTo>
                      <a:pt x="222" y="92"/>
                    </a:moveTo>
                    <a:cubicBezTo>
                      <a:pt x="213" y="71"/>
                      <a:pt x="197" y="80"/>
                      <a:pt x="181" y="64"/>
                    </a:cubicBezTo>
                    <a:cubicBezTo>
                      <a:pt x="170" y="53"/>
                      <a:pt x="162" y="41"/>
                      <a:pt x="161" y="30"/>
                    </a:cubicBezTo>
                    <a:cubicBezTo>
                      <a:pt x="161" y="16"/>
                      <a:pt x="144" y="38"/>
                      <a:pt x="126" y="51"/>
                    </a:cubicBezTo>
                    <a:cubicBezTo>
                      <a:pt x="115" y="59"/>
                      <a:pt x="108" y="67"/>
                      <a:pt x="90" y="54"/>
                    </a:cubicBezTo>
                    <a:cubicBezTo>
                      <a:pt x="81" y="47"/>
                      <a:pt x="74" y="36"/>
                      <a:pt x="63" y="19"/>
                    </a:cubicBezTo>
                    <a:cubicBezTo>
                      <a:pt x="51" y="0"/>
                      <a:pt x="37" y="3"/>
                      <a:pt x="31" y="21"/>
                    </a:cubicBezTo>
                    <a:cubicBezTo>
                      <a:pt x="28" y="30"/>
                      <a:pt x="34" y="44"/>
                      <a:pt x="30" y="59"/>
                    </a:cubicBezTo>
                    <a:cubicBezTo>
                      <a:pt x="26" y="68"/>
                      <a:pt x="21" y="79"/>
                      <a:pt x="16" y="91"/>
                    </a:cubicBezTo>
                    <a:cubicBezTo>
                      <a:pt x="11" y="104"/>
                      <a:pt x="8" y="116"/>
                      <a:pt x="6" y="128"/>
                    </a:cubicBezTo>
                    <a:cubicBezTo>
                      <a:pt x="3" y="142"/>
                      <a:pt x="5" y="154"/>
                      <a:pt x="6" y="166"/>
                    </a:cubicBezTo>
                    <a:cubicBezTo>
                      <a:pt x="8" y="180"/>
                      <a:pt x="0" y="197"/>
                      <a:pt x="6" y="206"/>
                    </a:cubicBezTo>
                    <a:cubicBezTo>
                      <a:pt x="13" y="218"/>
                      <a:pt x="31" y="214"/>
                      <a:pt x="42" y="216"/>
                    </a:cubicBezTo>
                    <a:cubicBezTo>
                      <a:pt x="52" y="218"/>
                      <a:pt x="51" y="212"/>
                      <a:pt x="60" y="196"/>
                    </a:cubicBezTo>
                    <a:cubicBezTo>
                      <a:pt x="66" y="186"/>
                      <a:pt x="75" y="176"/>
                      <a:pt x="83" y="165"/>
                    </a:cubicBezTo>
                    <a:cubicBezTo>
                      <a:pt x="90" y="156"/>
                      <a:pt x="99" y="146"/>
                      <a:pt x="110" y="136"/>
                    </a:cubicBezTo>
                    <a:cubicBezTo>
                      <a:pt x="118" y="129"/>
                      <a:pt x="130" y="121"/>
                      <a:pt x="142" y="115"/>
                    </a:cubicBezTo>
                    <a:cubicBezTo>
                      <a:pt x="152" y="109"/>
                      <a:pt x="169" y="115"/>
                      <a:pt x="182" y="111"/>
                    </a:cubicBezTo>
                    <a:cubicBezTo>
                      <a:pt x="193" y="108"/>
                      <a:pt x="209" y="94"/>
                      <a:pt x="222" y="92"/>
                    </a:cubicBezTo>
                    <a:close/>
                  </a:path>
                </a:pathLst>
              </a:custGeom>
              <a:solidFill>
                <a:srgbClr val="C9B1D6"/>
              </a:solidFill>
              <a:ln w="9525">
                <a:noFill/>
                <a:round/>
                <a:headEnd/>
                <a:tailEnd/>
              </a:ln>
            </p:spPr>
            <p:txBody>
              <a:bodyPr/>
              <a:lstStyle/>
              <a:p>
                <a:endParaRPr lang="en-US"/>
              </a:p>
            </p:txBody>
          </p:sp>
          <p:sp>
            <p:nvSpPr>
              <p:cNvPr id="29558" name="Freeform 1729"/>
              <p:cNvSpPr>
                <a:spLocks/>
              </p:cNvSpPr>
              <p:nvPr/>
            </p:nvSpPr>
            <p:spPr bwMode="auto">
              <a:xfrm>
                <a:off x="1333" y="2978"/>
                <a:ext cx="459" cy="451"/>
              </a:xfrm>
              <a:custGeom>
                <a:avLst/>
                <a:gdLst>
                  <a:gd name="T0" fmla="*/ 1423008 w 221"/>
                  <a:gd name="T1" fmla="*/ 591089 h 217"/>
                  <a:gd name="T2" fmla="*/ 1160608 w 221"/>
                  <a:gd name="T3" fmla="*/ 408685 h 217"/>
                  <a:gd name="T4" fmla="*/ 1030337 w 221"/>
                  <a:gd name="T5" fmla="*/ 194011 h 217"/>
                  <a:gd name="T6" fmla="*/ 806662 w 221"/>
                  <a:gd name="T7" fmla="*/ 330654 h 217"/>
                  <a:gd name="T8" fmla="*/ 573667 w 221"/>
                  <a:gd name="T9" fmla="*/ 344221 h 217"/>
                  <a:gd name="T10" fmla="*/ 400597 w 221"/>
                  <a:gd name="T11" fmla="*/ 121448 h 217"/>
                  <a:gd name="T12" fmla="*/ 192880 w 221"/>
                  <a:gd name="T13" fmla="*/ 136842 h 217"/>
                  <a:gd name="T14" fmla="*/ 187004 w 221"/>
                  <a:gd name="T15" fmla="*/ 377732 h 217"/>
                  <a:gd name="T16" fmla="*/ 102841 w 221"/>
                  <a:gd name="T17" fmla="*/ 591089 h 217"/>
                  <a:gd name="T18" fmla="*/ 31536 w 221"/>
                  <a:gd name="T19" fmla="*/ 825436 h 217"/>
                  <a:gd name="T20" fmla="*/ 37322 w 221"/>
                  <a:gd name="T21" fmla="*/ 1072135 h 217"/>
                  <a:gd name="T22" fmla="*/ 31536 w 221"/>
                  <a:gd name="T23" fmla="*/ 1330434 h 217"/>
                  <a:gd name="T24" fmla="*/ 264579 w 221"/>
                  <a:gd name="T25" fmla="*/ 1396928 h 217"/>
                  <a:gd name="T26" fmla="*/ 381242 w 221"/>
                  <a:gd name="T27" fmla="*/ 1260235 h 217"/>
                  <a:gd name="T28" fmla="*/ 526934 w 221"/>
                  <a:gd name="T29" fmla="*/ 1066343 h 217"/>
                  <a:gd name="T30" fmla="*/ 694461 w 221"/>
                  <a:gd name="T31" fmla="*/ 878400 h 217"/>
                  <a:gd name="T32" fmla="*/ 909559 w 221"/>
                  <a:gd name="T33" fmla="*/ 733490 h 217"/>
                  <a:gd name="T34" fmla="*/ 1166413 w 221"/>
                  <a:gd name="T35" fmla="*/ 715409 h 217"/>
                  <a:gd name="T36" fmla="*/ 1423008 w 221"/>
                  <a:gd name="T37" fmla="*/ 591089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1"/>
                  <a:gd name="T58" fmla="*/ 0 h 217"/>
                  <a:gd name="T59" fmla="*/ 221 w 221"/>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1" h="217">
                    <a:moveTo>
                      <a:pt x="221" y="91"/>
                    </a:moveTo>
                    <a:cubicBezTo>
                      <a:pt x="212" y="70"/>
                      <a:pt x="196" y="79"/>
                      <a:pt x="180" y="63"/>
                    </a:cubicBezTo>
                    <a:cubicBezTo>
                      <a:pt x="169" y="52"/>
                      <a:pt x="161" y="41"/>
                      <a:pt x="160" y="30"/>
                    </a:cubicBezTo>
                    <a:cubicBezTo>
                      <a:pt x="160" y="15"/>
                      <a:pt x="143" y="37"/>
                      <a:pt x="125" y="51"/>
                    </a:cubicBezTo>
                    <a:cubicBezTo>
                      <a:pt x="115" y="59"/>
                      <a:pt x="106" y="66"/>
                      <a:pt x="89" y="53"/>
                    </a:cubicBezTo>
                    <a:cubicBezTo>
                      <a:pt x="80" y="47"/>
                      <a:pt x="73" y="36"/>
                      <a:pt x="62" y="19"/>
                    </a:cubicBezTo>
                    <a:cubicBezTo>
                      <a:pt x="50" y="0"/>
                      <a:pt x="36" y="2"/>
                      <a:pt x="30" y="21"/>
                    </a:cubicBezTo>
                    <a:cubicBezTo>
                      <a:pt x="28" y="29"/>
                      <a:pt x="33" y="43"/>
                      <a:pt x="29" y="58"/>
                    </a:cubicBezTo>
                    <a:cubicBezTo>
                      <a:pt x="26" y="68"/>
                      <a:pt x="20" y="78"/>
                      <a:pt x="16" y="91"/>
                    </a:cubicBezTo>
                    <a:cubicBezTo>
                      <a:pt x="11" y="103"/>
                      <a:pt x="7" y="115"/>
                      <a:pt x="5" y="127"/>
                    </a:cubicBezTo>
                    <a:cubicBezTo>
                      <a:pt x="3" y="141"/>
                      <a:pt x="5" y="153"/>
                      <a:pt x="6" y="165"/>
                    </a:cubicBezTo>
                    <a:cubicBezTo>
                      <a:pt x="7" y="179"/>
                      <a:pt x="0" y="196"/>
                      <a:pt x="5" y="205"/>
                    </a:cubicBezTo>
                    <a:cubicBezTo>
                      <a:pt x="12" y="217"/>
                      <a:pt x="30" y="212"/>
                      <a:pt x="41" y="215"/>
                    </a:cubicBezTo>
                    <a:cubicBezTo>
                      <a:pt x="51" y="217"/>
                      <a:pt x="50" y="210"/>
                      <a:pt x="59" y="194"/>
                    </a:cubicBezTo>
                    <a:cubicBezTo>
                      <a:pt x="65" y="185"/>
                      <a:pt x="74" y="175"/>
                      <a:pt x="82" y="164"/>
                    </a:cubicBezTo>
                    <a:cubicBezTo>
                      <a:pt x="89" y="154"/>
                      <a:pt x="98" y="144"/>
                      <a:pt x="108" y="135"/>
                    </a:cubicBezTo>
                    <a:cubicBezTo>
                      <a:pt x="117" y="127"/>
                      <a:pt x="129" y="120"/>
                      <a:pt x="141" y="113"/>
                    </a:cubicBezTo>
                    <a:cubicBezTo>
                      <a:pt x="151" y="108"/>
                      <a:pt x="168" y="114"/>
                      <a:pt x="181" y="110"/>
                    </a:cubicBezTo>
                    <a:cubicBezTo>
                      <a:pt x="191" y="106"/>
                      <a:pt x="208" y="93"/>
                      <a:pt x="221" y="91"/>
                    </a:cubicBezTo>
                    <a:close/>
                  </a:path>
                </a:pathLst>
              </a:custGeom>
              <a:solidFill>
                <a:srgbClr val="C8B1D6"/>
              </a:solidFill>
              <a:ln w="9525">
                <a:noFill/>
                <a:round/>
                <a:headEnd/>
                <a:tailEnd/>
              </a:ln>
            </p:spPr>
            <p:txBody>
              <a:bodyPr/>
              <a:lstStyle/>
              <a:p>
                <a:endParaRPr lang="en-US"/>
              </a:p>
            </p:txBody>
          </p:sp>
          <p:sp>
            <p:nvSpPr>
              <p:cNvPr id="29559" name="Freeform 1730"/>
              <p:cNvSpPr>
                <a:spLocks/>
              </p:cNvSpPr>
              <p:nvPr/>
            </p:nvSpPr>
            <p:spPr bwMode="auto">
              <a:xfrm>
                <a:off x="1333" y="2978"/>
                <a:ext cx="457" cy="451"/>
              </a:xfrm>
              <a:custGeom>
                <a:avLst/>
                <a:gdLst>
                  <a:gd name="T0" fmla="*/ 1419311 w 220"/>
                  <a:gd name="T1" fmla="*/ 591089 h 217"/>
                  <a:gd name="T2" fmla="*/ 1162432 w 220"/>
                  <a:gd name="T3" fmla="*/ 415234 h 217"/>
                  <a:gd name="T4" fmla="*/ 1032128 w 220"/>
                  <a:gd name="T5" fmla="*/ 194011 h 217"/>
                  <a:gd name="T6" fmla="*/ 808099 w 220"/>
                  <a:gd name="T7" fmla="*/ 330654 h 217"/>
                  <a:gd name="T8" fmla="*/ 574788 w 220"/>
                  <a:gd name="T9" fmla="*/ 350250 h 217"/>
                  <a:gd name="T10" fmla="*/ 401094 w 220"/>
                  <a:gd name="T11" fmla="*/ 121448 h 217"/>
                  <a:gd name="T12" fmla="*/ 198614 w 220"/>
                  <a:gd name="T13" fmla="*/ 136842 h 217"/>
                  <a:gd name="T14" fmla="*/ 187274 w 220"/>
                  <a:gd name="T15" fmla="*/ 377732 h 217"/>
                  <a:gd name="T16" fmla="*/ 103002 w 220"/>
                  <a:gd name="T17" fmla="*/ 591089 h 217"/>
                  <a:gd name="T18" fmla="*/ 37368 w 220"/>
                  <a:gd name="T19" fmla="*/ 825436 h 217"/>
                  <a:gd name="T20" fmla="*/ 37368 w 220"/>
                  <a:gd name="T21" fmla="*/ 1066343 h 217"/>
                  <a:gd name="T22" fmla="*/ 31560 w 220"/>
                  <a:gd name="T23" fmla="*/ 1330434 h 217"/>
                  <a:gd name="T24" fmla="*/ 264902 w 220"/>
                  <a:gd name="T25" fmla="*/ 1390732 h 217"/>
                  <a:gd name="T26" fmla="*/ 382987 w 220"/>
                  <a:gd name="T27" fmla="*/ 1260235 h 217"/>
                  <a:gd name="T28" fmla="*/ 528034 w 220"/>
                  <a:gd name="T29" fmla="*/ 1060114 h 217"/>
                  <a:gd name="T30" fmla="*/ 695787 w 220"/>
                  <a:gd name="T31" fmla="*/ 878400 h 217"/>
                  <a:gd name="T32" fmla="*/ 911100 w 220"/>
                  <a:gd name="T33" fmla="*/ 733490 h 217"/>
                  <a:gd name="T34" fmla="*/ 1167963 w 220"/>
                  <a:gd name="T35" fmla="*/ 715409 h 217"/>
                  <a:gd name="T36" fmla="*/ 1419311 w 220"/>
                  <a:gd name="T37" fmla="*/ 591089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0"/>
                  <a:gd name="T58" fmla="*/ 0 h 217"/>
                  <a:gd name="T59" fmla="*/ 220 w 220"/>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0" h="217">
                    <a:moveTo>
                      <a:pt x="220" y="91"/>
                    </a:moveTo>
                    <a:cubicBezTo>
                      <a:pt x="212" y="70"/>
                      <a:pt x="195" y="80"/>
                      <a:pt x="180" y="64"/>
                    </a:cubicBezTo>
                    <a:cubicBezTo>
                      <a:pt x="169" y="52"/>
                      <a:pt x="161" y="41"/>
                      <a:pt x="160" y="30"/>
                    </a:cubicBezTo>
                    <a:cubicBezTo>
                      <a:pt x="160" y="15"/>
                      <a:pt x="144" y="38"/>
                      <a:pt x="125" y="51"/>
                    </a:cubicBezTo>
                    <a:cubicBezTo>
                      <a:pt x="115" y="59"/>
                      <a:pt x="106" y="67"/>
                      <a:pt x="89" y="54"/>
                    </a:cubicBezTo>
                    <a:cubicBezTo>
                      <a:pt x="80" y="48"/>
                      <a:pt x="73" y="36"/>
                      <a:pt x="62" y="19"/>
                    </a:cubicBezTo>
                    <a:cubicBezTo>
                      <a:pt x="50" y="0"/>
                      <a:pt x="37" y="3"/>
                      <a:pt x="31" y="21"/>
                    </a:cubicBezTo>
                    <a:cubicBezTo>
                      <a:pt x="28" y="30"/>
                      <a:pt x="34" y="44"/>
                      <a:pt x="29" y="58"/>
                    </a:cubicBezTo>
                    <a:cubicBezTo>
                      <a:pt x="26" y="68"/>
                      <a:pt x="21" y="79"/>
                      <a:pt x="16" y="91"/>
                    </a:cubicBezTo>
                    <a:cubicBezTo>
                      <a:pt x="11" y="103"/>
                      <a:pt x="8" y="115"/>
                      <a:pt x="6" y="127"/>
                    </a:cubicBezTo>
                    <a:cubicBezTo>
                      <a:pt x="3" y="141"/>
                      <a:pt x="5" y="153"/>
                      <a:pt x="6" y="164"/>
                    </a:cubicBezTo>
                    <a:cubicBezTo>
                      <a:pt x="8" y="179"/>
                      <a:pt x="0" y="195"/>
                      <a:pt x="5" y="205"/>
                    </a:cubicBezTo>
                    <a:cubicBezTo>
                      <a:pt x="12" y="217"/>
                      <a:pt x="30" y="212"/>
                      <a:pt x="41" y="214"/>
                    </a:cubicBezTo>
                    <a:cubicBezTo>
                      <a:pt x="51" y="216"/>
                      <a:pt x="50" y="210"/>
                      <a:pt x="59" y="194"/>
                    </a:cubicBezTo>
                    <a:cubicBezTo>
                      <a:pt x="65" y="185"/>
                      <a:pt x="74" y="175"/>
                      <a:pt x="82" y="163"/>
                    </a:cubicBezTo>
                    <a:cubicBezTo>
                      <a:pt x="89" y="154"/>
                      <a:pt x="98" y="144"/>
                      <a:pt x="108" y="135"/>
                    </a:cubicBezTo>
                    <a:cubicBezTo>
                      <a:pt x="116" y="127"/>
                      <a:pt x="129" y="120"/>
                      <a:pt x="141" y="113"/>
                    </a:cubicBezTo>
                    <a:cubicBezTo>
                      <a:pt x="151" y="107"/>
                      <a:pt x="167" y="114"/>
                      <a:pt x="181" y="110"/>
                    </a:cubicBezTo>
                    <a:cubicBezTo>
                      <a:pt x="191" y="106"/>
                      <a:pt x="208" y="93"/>
                      <a:pt x="220" y="91"/>
                    </a:cubicBezTo>
                    <a:close/>
                  </a:path>
                </a:pathLst>
              </a:custGeom>
              <a:solidFill>
                <a:srgbClr val="C7B1D6"/>
              </a:solidFill>
              <a:ln w="9525">
                <a:noFill/>
                <a:round/>
                <a:headEnd/>
                <a:tailEnd/>
              </a:ln>
            </p:spPr>
            <p:txBody>
              <a:bodyPr/>
              <a:lstStyle/>
              <a:p>
                <a:endParaRPr lang="en-US"/>
              </a:p>
            </p:txBody>
          </p:sp>
          <p:sp>
            <p:nvSpPr>
              <p:cNvPr id="29560" name="Freeform 1731"/>
              <p:cNvSpPr>
                <a:spLocks/>
              </p:cNvSpPr>
              <p:nvPr/>
            </p:nvSpPr>
            <p:spPr bwMode="auto">
              <a:xfrm>
                <a:off x="1333" y="2981"/>
                <a:ext cx="457" cy="446"/>
              </a:xfrm>
              <a:custGeom>
                <a:avLst/>
                <a:gdLst>
                  <a:gd name="T0" fmla="*/ 1419311 w 220"/>
                  <a:gd name="T1" fmla="*/ 572621 h 215"/>
                  <a:gd name="T2" fmla="*/ 1156640 w 220"/>
                  <a:gd name="T3" fmla="*/ 401220 h 215"/>
                  <a:gd name="T4" fmla="*/ 1032128 w 220"/>
                  <a:gd name="T5" fmla="*/ 182808 h 215"/>
                  <a:gd name="T6" fmla="*/ 813686 w 220"/>
                  <a:gd name="T7" fmla="*/ 324317 h 215"/>
                  <a:gd name="T8" fmla="*/ 568290 w 220"/>
                  <a:gd name="T9" fmla="*/ 342188 h 215"/>
                  <a:gd name="T10" fmla="*/ 401094 w 220"/>
                  <a:gd name="T11" fmla="*/ 119698 h 215"/>
                  <a:gd name="T12" fmla="*/ 198614 w 220"/>
                  <a:gd name="T13" fmla="*/ 125108 h 215"/>
                  <a:gd name="T14" fmla="*/ 187274 w 220"/>
                  <a:gd name="T15" fmla="*/ 367653 h 215"/>
                  <a:gd name="T16" fmla="*/ 103002 w 220"/>
                  <a:gd name="T17" fmla="*/ 572621 h 215"/>
                  <a:gd name="T18" fmla="*/ 37368 w 220"/>
                  <a:gd name="T19" fmla="*/ 797894 h 215"/>
                  <a:gd name="T20" fmla="*/ 46028 w 220"/>
                  <a:gd name="T21" fmla="*/ 1034152 h 215"/>
                  <a:gd name="T22" fmla="*/ 37368 w 220"/>
                  <a:gd name="T23" fmla="*/ 1288351 h 215"/>
                  <a:gd name="T24" fmla="*/ 264902 w 220"/>
                  <a:gd name="T25" fmla="*/ 1353141 h 215"/>
                  <a:gd name="T26" fmla="*/ 382987 w 220"/>
                  <a:gd name="T27" fmla="*/ 1218240 h 215"/>
                  <a:gd name="T28" fmla="*/ 528034 w 220"/>
                  <a:gd name="T29" fmla="*/ 1028675 h 215"/>
                  <a:gd name="T30" fmla="*/ 689935 w 220"/>
                  <a:gd name="T31" fmla="*/ 851424 h 215"/>
                  <a:gd name="T32" fmla="*/ 911100 w 220"/>
                  <a:gd name="T33" fmla="*/ 709841 h 215"/>
                  <a:gd name="T34" fmla="*/ 1162432 w 220"/>
                  <a:gd name="T35" fmla="*/ 686487 h 215"/>
                  <a:gd name="T36" fmla="*/ 1419311 w 220"/>
                  <a:gd name="T37" fmla="*/ 572621 h 2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0"/>
                  <a:gd name="T58" fmla="*/ 0 h 215"/>
                  <a:gd name="T59" fmla="*/ 220 w 220"/>
                  <a:gd name="T60" fmla="*/ 215 h 2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0" h="215">
                    <a:moveTo>
                      <a:pt x="220" y="90"/>
                    </a:moveTo>
                    <a:cubicBezTo>
                      <a:pt x="211" y="69"/>
                      <a:pt x="195" y="79"/>
                      <a:pt x="179" y="63"/>
                    </a:cubicBezTo>
                    <a:cubicBezTo>
                      <a:pt x="168" y="52"/>
                      <a:pt x="160" y="40"/>
                      <a:pt x="160" y="29"/>
                    </a:cubicBezTo>
                    <a:cubicBezTo>
                      <a:pt x="160" y="15"/>
                      <a:pt x="144" y="37"/>
                      <a:pt x="126" y="51"/>
                    </a:cubicBezTo>
                    <a:cubicBezTo>
                      <a:pt x="115" y="58"/>
                      <a:pt x="105" y="66"/>
                      <a:pt x="88" y="54"/>
                    </a:cubicBezTo>
                    <a:cubicBezTo>
                      <a:pt x="79" y="47"/>
                      <a:pt x="73" y="35"/>
                      <a:pt x="62" y="19"/>
                    </a:cubicBezTo>
                    <a:cubicBezTo>
                      <a:pt x="50" y="0"/>
                      <a:pt x="37" y="2"/>
                      <a:pt x="31" y="20"/>
                    </a:cubicBezTo>
                    <a:cubicBezTo>
                      <a:pt x="28" y="29"/>
                      <a:pt x="34" y="43"/>
                      <a:pt x="29" y="58"/>
                    </a:cubicBezTo>
                    <a:cubicBezTo>
                      <a:pt x="26" y="67"/>
                      <a:pt x="21" y="78"/>
                      <a:pt x="16" y="90"/>
                    </a:cubicBezTo>
                    <a:cubicBezTo>
                      <a:pt x="12" y="103"/>
                      <a:pt x="8" y="115"/>
                      <a:pt x="6" y="126"/>
                    </a:cubicBezTo>
                    <a:cubicBezTo>
                      <a:pt x="4" y="140"/>
                      <a:pt x="6" y="152"/>
                      <a:pt x="7" y="163"/>
                    </a:cubicBezTo>
                    <a:cubicBezTo>
                      <a:pt x="8" y="177"/>
                      <a:pt x="0" y="194"/>
                      <a:pt x="6" y="203"/>
                    </a:cubicBezTo>
                    <a:cubicBezTo>
                      <a:pt x="12" y="215"/>
                      <a:pt x="30" y="210"/>
                      <a:pt x="41" y="213"/>
                    </a:cubicBezTo>
                    <a:cubicBezTo>
                      <a:pt x="51" y="215"/>
                      <a:pt x="49" y="208"/>
                      <a:pt x="59" y="192"/>
                    </a:cubicBezTo>
                    <a:cubicBezTo>
                      <a:pt x="64" y="183"/>
                      <a:pt x="73" y="173"/>
                      <a:pt x="82" y="162"/>
                    </a:cubicBezTo>
                    <a:cubicBezTo>
                      <a:pt x="88" y="153"/>
                      <a:pt x="97" y="143"/>
                      <a:pt x="107" y="134"/>
                    </a:cubicBezTo>
                    <a:cubicBezTo>
                      <a:pt x="116" y="126"/>
                      <a:pt x="129" y="118"/>
                      <a:pt x="141" y="112"/>
                    </a:cubicBezTo>
                    <a:cubicBezTo>
                      <a:pt x="151" y="106"/>
                      <a:pt x="167" y="113"/>
                      <a:pt x="180" y="108"/>
                    </a:cubicBezTo>
                    <a:cubicBezTo>
                      <a:pt x="191" y="105"/>
                      <a:pt x="207" y="92"/>
                      <a:pt x="220" y="90"/>
                    </a:cubicBezTo>
                    <a:close/>
                  </a:path>
                </a:pathLst>
              </a:custGeom>
              <a:solidFill>
                <a:srgbClr val="C6B0D5"/>
              </a:solidFill>
              <a:ln w="9525">
                <a:noFill/>
                <a:round/>
                <a:headEnd/>
                <a:tailEnd/>
              </a:ln>
            </p:spPr>
            <p:txBody>
              <a:bodyPr/>
              <a:lstStyle/>
              <a:p>
                <a:endParaRPr lang="en-US"/>
              </a:p>
            </p:txBody>
          </p:sp>
          <p:sp>
            <p:nvSpPr>
              <p:cNvPr id="29561" name="Freeform 1732"/>
              <p:cNvSpPr>
                <a:spLocks/>
              </p:cNvSpPr>
              <p:nvPr/>
            </p:nvSpPr>
            <p:spPr bwMode="auto">
              <a:xfrm>
                <a:off x="1335" y="2981"/>
                <a:ext cx="453" cy="446"/>
              </a:xfrm>
              <a:custGeom>
                <a:avLst/>
                <a:gdLst>
                  <a:gd name="T0" fmla="*/ 1412149 w 218"/>
                  <a:gd name="T1" fmla="*/ 572621 h 215"/>
                  <a:gd name="T2" fmla="*/ 1154514 w 218"/>
                  <a:gd name="T3" fmla="*/ 401220 h 215"/>
                  <a:gd name="T4" fmla="*/ 1029397 w 218"/>
                  <a:gd name="T5" fmla="*/ 182808 h 215"/>
                  <a:gd name="T6" fmla="*/ 810409 w 218"/>
                  <a:gd name="T7" fmla="*/ 324317 h 215"/>
                  <a:gd name="T8" fmla="*/ 564311 w 218"/>
                  <a:gd name="T9" fmla="*/ 342188 h 215"/>
                  <a:gd name="T10" fmla="*/ 396656 w 218"/>
                  <a:gd name="T11" fmla="*/ 119698 h 215"/>
                  <a:gd name="T12" fmla="*/ 193533 w 218"/>
                  <a:gd name="T13" fmla="*/ 134437 h 215"/>
                  <a:gd name="T14" fmla="*/ 187681 w 218"/>
                  <a:gd name="T15" fmla="*/ 367653 h 215"/>
                  <a:gd name="T16" fmla="*/ 103222 w 218"/>
                  <a:gd name="T17" fmla="*/ 572621 h 215"/>
                  <a:gd name="T18" fmla="*/ 31656 w 218"/>
                  <a:gd name="T19" fmla="*/ 797894 h 215"/>
                  <a:gd name="T20" fmla="*/ 37424 w 218"/>
                  <a:gd name="T21" fmla="*/ 1034152 h 215"/>
                  <a:gd name="T22" fmla="*/ 31656 w 218"/>
                  <a:gd name="T23" fmla="*/ 1288351 h 215"/>
                  <a:gd name="T24" fmla="*/ 257959 w 218"/>
                  <a:gd name="T25" fmla="*/ 1347229 h 215"/>
                  <a:gd name="T26" fmla="*/ 377251 w 218"/>
                  <a:gd name="T27" fmla="*/ 1218240 h 215"/>
                  <a:gd name="T28" fmla="*/ 517924 w 218"/>
                  <a:gd name="T29" fmla="*/ 1028675 h 215"/>
                  <a:gd name="T30" fmla="*/ 686270 w 218"/>
                  <a:gd name="T31" fmla="*/ 845701 h 215"/>
                  <a:gd name="T32" fmla="*/ 908095 w 218"/>
                  <a:gd name="T33" fmla="*/ 703686 h 215"/>
                  <a:gd name="T34" fmla="*/ 1160085 w 218"/>
                  <a:gd name="T35" fmla="*/ 686487 h 215"/>
                  <a:gd name="T36" fmla="*/ 1412149 w 218"/>
                  <a:gd name="T37" fmla="*/ 572621 h 2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215"/>
                  <a:gd name="T59" fmla="*/ 218 w 218"/>
                  <a:gd name="T60" fmla="*/ 215 h 2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215">
                    <a:moveTo>
                      <a:pt x="218" y="90"/>
                    </a:moveTo>
                    <a:cubicBezTo>
                      <a:pt x="210" y="69"/>
                      <a:pt x="193" y="79"/>
                      <a:pt x="178" y="63"/>
                    </a:cubicBezTo>
                    <a:cubicBezTo>
                      <a:pt x="167" y="52"/>
                      <a:pt x="159" y="40"/>
                      <a:pt x="159" y="29"/>
                    </a:cubicBezTo>
                    <a:cubicBezTo>
                      <a:pt x="158" y="15"/>
                      <a:pt x="143" y="38"/>
                      <a:pt x="125" y="51"/>
                    </a:cubicBezTo>
                    <a:cubicBezTo>
                      <a:pt x="114" y="59"/>
                      <a:pt x="104" y="67"/>
                      <a:pt x="87" y="54"/>
                    </a:cubicBezTo>
                    <a:cubicBezTo>
                      <a:pt x="78" y="48"/>
                      <a:pt x="72" y="36"/>
                      <a:pt x="61" y="19"/>
                    </a:cubicBezTo>
                    <a:cubicBezTo>
                      <a:pt x="49" y="0"/>
                      <a:pt x="36" y="3"/>
                      <a:pt x="30" y="21"/>
                    </a:cubicBezTo>
                    <a:cubicBezTo>
                      <a:pt x="27" y="30"/>
                      <a:pt x="33" y="44"/>
                      <a:pt x="29" y="58"/>
                    </a:cubicBezTo>
                    <a:cubicBezTo>
                      <a:pt x="26" y="68"/>
                      <a:pt x="21" y="78"/>
                      <a:pt x="16" y="90"/>
                    </a:cubicBezTo>
                    <a:cubicBezTo>
                      <a:pt x="11" y="103"/>
                      <a:pt x="7" y="115"/>
                      <a:pt x="5" y="126"/>
                    </a:cubicBezTo>
                    <a:cubicBezTo>
                      <a:pt x="3" y="140"/>
                      <a:pt x="5" y="152"/>
                      <a:pt x="6" y="163"/>
                    </a:cubicBezTo>
                    <a:cubicBezTo>
                      <a:pt x="7" y="177"/>
                      <a:pt x="0" y="194"/>
                      <a:pt x="5" y="203"/>
                    </a:cubicBezTo>
                    <a:cubicBezTo>
                      <a:pt x="11" y="215"/>
                      <a:pt x="29" y="210"/>
                      <a:pt x="40" y="212"/>
                    </a:cubicBezTo>
                    <a:cubicBezTo>
                      <a:pt x="50" y="214"/>
                      <a:pt x="48" y="208"/>
                      <a:pt x="58" y="192"/>
                    </a:cubicBezTo>
                    <a:cubicBezTo>
                      <a:pt x="63" y="183"/>
                      <a:pt x="72" y="173"/>
                      <a:pt x="80" y="162"/>
                    </a:cubicBezTo>
                    <a:cubicBezTo>
                      <a:pt x="87" y="153"/>
                      <a:pt x="96" y="142"/>
                      <a:pt x="106" y="133"/>
                    </a:cubicBezTo>
                    <a:cubicBezTo>
                      <a:pt x="115" y="126"/>
                      <a:pt x="128" y="118"/>
                      <a:pt x="140" y="111"/>
                    </a:cubicBezTo>
                    <a:cubicBezTo>
                      <a:pt x="150" y="106"/>
                      <a:pt x="166" y="112"/>
                      <a:pt x="179" y="108"/>
                    </a:cubicBezTo>
                    <a:cubicBezTo>
                      <a:pt x="190" y="105"/>
                      <a:pt x="206" y="92"/>
                      <a:pt x="218" y="90"/>
                    </a:cubicBezTo>
                    <a:close/>
                  </a:path>
                </a:pathLst>
              </a:custGeom>
              <a:solidFill>
                <a:srgbClr val="C5AFD5"/>
              </a:solidFill>
              <a:ln w="9525">
                <a:noFill/>
                <a:round/>
                <a:headEnd/>
                <a:tailEnd/>
              </a:ln>
            </p:spPr>
            <p:txBody>
              <a:bodyPr/>
              <a:lstStyle/>
              <a:p>
                <a:endParaRPr lang="en-US"/>
              </a:p>
            </p:txBody>
          </p:sp>
          <p:sp>
            <p:nvSpPr>
              <p:cNvPr id="29562" name="Freeform 1733"/>
              <p:cNvSpPr>
                <a:spLocks/>
              </p:cNvSpPr>
              <p:nvPr/>
            </p:nvSpPr>
            <p:spPr bwMode="auto">
              <a:xfrm>
                <a:off x="1335" y="2983"/>
                <a:ext cx="453" cy="442"/>
              </a:xfrm>
              <a:custGeom>
                <a:avLst/>
                <a:gdLst>
                  <a:gd name="T0" fmla="*/ 1412149 w 218"/>
                  <a:gd name="T1" fmla="*/ 568665 h 213"/>
                  <a:gd name="T2" fmla="*/ 1154514 w 218"/>
                  <a:gd name="T3" fmla="*/ 402247 h 213"/>
                  <a:gd name="T4" fmla="*/ 1029397 w 218"/>
                  <a:gd name="T5" fmla="*/ 184611 h 213"/>
                  <a:gd name="T6" fmla="*/ 810409 w 218"/>
                  <a:gd name="T7" fmla="*/ 319780 h 213"/>
                  <a:gd name="T8" fmla="*/ 564311 w 218"/>
                  <a:gd name="T9" fmla="*/ 343185 h 213"/>
                  <a:gd name="T10" fmla="*/ 396656 w 218"/>
                  <a:gd name="T11" fmla="*/ 119933 h 213"/>
                  <a:gd name="T12" fmla="*/ 199582 w 218"/>
                  <a:gd name="T13" fmla="*/ 129282 h 213"/>
                  <a:gd name="T14" fmla="*/ 187681 w 218"/>
                  <a:gd name="T15" fmla="*/ 362342 h 213"/>
                  <a:gd name="T16" fmla="*/ 103222 w 218"/>
                  <a:gd name="T17" fmla="*/ 574100 h 213"/>
                  <a:gd name="T18" fmla="*/ 37424 w 218"/>
                  <a:gd name="T19" fmla="*/ 794957 h 213"/>
                  <a:gd name="T20" fmla="*/ 46221 w 218"/>
                  <a:gd name="T21" fmla="*/ 1031788 h 213"/>
                  <a:gd name="T22" fmla="*/ 31656 w 218"/>
                  <a:gd name="T23" fmla="*/ 1286249 h 213"/>
                  <a:gd name="T24" fmla="*/ 257959 w 218"/>
                  <a:gd name="T25" fmla="*/ 1345734 h 213"/>
                  <a:gd name="T26" fmla="*/ 377251 w 218"/>
                  <a:gd name="T27" fmla="*/ 1217175 h 213"/>
                  <a:gd name="T28" fmla="*/ 517924 w 218"/>
                  <a:gd name="T29" fmla="*/ 1020144 h 213"/>
                  <a:gd name="T30" fmla="*/ 686270 w 218"/>
                  <a:gd name="T31" fmla="*/ 842705 h 213"/>
                  <a:gd name="T32" fmla="*/ 908095 w 218"/>
                  <a:gd name="T33" fmla="*/ 700730 h 213"/>
                  <a:gd name="T34" fmla="*/ 1160085 w 218"/>
                  <a:gd name="T35" fmla="*/ 682830 h 213"/>
                  <a:gd name="T36" fmla="*/ 1412149 w 218"/>
                  <a:gd name="T37" fmla="*/ 568665 h 2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213"/>
                  <a:gd name="T59" fmla="*/ 218 w 218"/>
                  <a:gd name="T60" fmla="*/ 213 h 2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213">
                    <a:moveTo>
                      <a:pt x="218" y="89"/>
                    </a:moveTo>
                    <a:cubicBezTo>
                      <a:pt x="210" y="68"/>
                      <a:pt x="193" y="78"/>
                      <a:pt x="178" y="63"/>
                    </a:cubicBezTo>
                    <a:cubicBezTo>
                      <a:pt x="167" y="51"/>
                      <a:pt x="159" y="40"/>
                      <a:pt x="159" y="29"/>
                    </a:cubicBezTo>
                    <a:cubicBezTo>
                      <a:pt x="158" y="14"/>
                      <a:pt x="143" y="37"/>
                      <a:pt x="125" y="50"/>
                    </a:cubicBezTo>
                    <a:cubicBezTo>
                      <a:pt x="115" y="58"/>
                      <a:pt x="104" y="66"/>
                      <a:pt x="87" y="54"/>
                    </a:cubicBezTo>
                    <a:cubicBezTo>
                      <a:pt x="78" y="47"/>
                      <a:pt x="72" y="35"/>
                      <a:pt x="61" y="19"/>
                    </a:cubicBezTo>
                    <a:cubicBezTo>
                      <a:pt x="49" y="0"/>
                      <a:pt x="36" y="3"/>
                      <a:pt x="31" y="20"/>
                    </a:cubicBezTo>
                    <a:cubicBezTo>
                      <a:pt x="28" y="30"/>
                      <a:pt x="33" y="43"/>
                      <a:pt x="29" y="57"/>
                    </a:cubicBezTo>
                    <a:cubicBezTo>
                      <a:pt x="26" y="67"/>
                      <a:pt x="21" y="78"/>
                      <a:pt x="16" y="90"/>
                    </a:cubicBezTo>
                    <a:cubicBezTo>
                      <a:pt x="11" y="102"/>
                      <a:pt x="8" y="114"/>
                      <a:pt x="6" y="125"/>
                    </a:cubicBezTo>
                    <a:cubicBezTo>
                      <a:pt x="3" y="139"/>
                      <a:pt x="6" y="150"/>
                      <a:pt x="7" y="162"/>
                    </a:cubicBezTo>
                    <a:cubicBezTo>
                      <a:pt x="8" y="176"/>
                      <a:pt x="0" y="192"/>
                      <a:pt x="5" y="202"/>
                    </a:cubicBezTo>
                    <a:cubicBezTo>
                      <a:pt x="12" y="213"/>
                      <a:pt x="29" y="208"/>
                      <a:pt x="40" y="211"/>
                    </a:cubicBezTo>
                    <a:cubicBezTo>
                      <a:pt x="50" y="213"/>
                      <a:pt x="48" y="206"/>
                      <a:pt x="58" y="191"/>
                    </a:cubicBezTo>
                    <a:cubicBezTo>
                      <a:pt x="63" y="182"/>
                      <a:pt x="72" y="172"/>
                      <a:pt x="80" y="160"/>
                    </a:cubicBezTo>
                    <a:cubicBezTo>
                      <a:pt x="87" y="151"/>
                      <a:pt x="96" y="141"/>
                      <a:pt x="106" y="132"/>
                    </a:cubicBezTo>
                    <a:cubicBezTo>
                      <a:pt x="114" y="124"/>
                      <a:pt x="128" y="117"/>
                      <a:pt x="140" y="110"/>
                    </a:cubicBezTo>
                    <a:cubicBezTo>
                      <a:pt x="150" y="105"/>
                      <a:pt x="166" y="111"/>
                      <a:pt x="179" y="107"/>
                    </a:cubicBezTo>
                    <a:cubicBezTo>
                      <a:pt x="189" y="104"/>
                      <a:pt x="206" y="91"/>
                      <a:pt x="218" y="89"/>
                    </a:cubicBezTo>
                    <a:close/>
                  </a:path>
                </a:pathLst>
              </a:custGeom>
              <a:solidFill>
                <a:srgbClr val="C4AFD5"/>
              </a:solidFill>
              <a:ln w="9525">
                <a:noFill/>
                <a:round/>
                <a:headEnd/>
                <a:tailEnd/>
              </a:ln>
            </p:spPr>
            <p:txBody>
              <a:bodyPr/>
              <a:lstStyle/>
              <a:p>
                <a:endParaRPr lang="en-US"/>
              </a:p>
            </p:txBody>
          </p:sp>
          <p:sp>
            <p:nvSpPr>
              <p:cNvPr id="29563" name="Freeform 1734"/>
              <p:cNvSpPr>
                <a:spLocks/>
              </p:cNvSpPr>
              <p:nvPr/>
            </p:nvSpPr>
            <p:spPr bwMode="auto">
              <a:xfrm>
                <a:off x="1335" y="2985"/>
                <a:ext cx="453" cy="440"/>
              </a:xfrm>
              <a:custGeom>
                <a:avLst/>
                <a:gdLst>
                  <a:gd name="T0" fmla="*/ 1412149 w 218"/>
                  <a:gd name="T1" fmla="*/ 564061 h 212"/>
                  <a:gd name="T2" fmla="*/ 1148654 w 218"/>
                  <a:gd name="T3" fmla="*/ 397322 h 212"/>
                  <a:gd name="T4" fmla="*/ 1029397 w 218"/>
                  <a:gd name="T5" fmla="*/ 178003 h 212"/>
                  <a:gd name="T6" fmla="*/ 810409 w 218"/>
                  <a:gd name="T7" fmla="*/ 320171 h 212"/>
                  <a:gd name="T8" fmla="*/ 558275 w 218"/>
                  <a:gd name="T9" fmla="*/ 344254 h 212"/>
                  <a:gd name="T10" fmla="*/ 396656 w 218"/>
                  <a:gd name="T11" fmla="*/ 114302 h 212"/>
                  <a:gd name="T12" fmla="*/ 199582 w 218"/>
                  <a:gd name="T13" fmla="*/ 129399 h 212"/>
                  <a:gd name="T14" fmla="*/ 187681 w 218"/>
                  <a:gd name="T15" fmla="*/ 362956 h 212"/>
                  <a:gd name="T16" fmla="*/ 109880 w 218"/>
                  <a:gd name="T17" fmla="*/ 569497 h 212"/>
                  <a:gd name="T18" fmla="*/ 37424 w 218"/>
                  <a:gd name="T19" fmla="*/ 790089 h 212"/>
                  <a:gd name="T20" fmla="*/ 46221 w 218"/>
                  <a:gd name="T21" fmla="*/ 1027703 h 212"/>
                  <a:gd name="T22" fmla="*/ 31656 w 218"/>
                  <a:gd name="T23" fmla="*/ 1277025 h 212"/>
                  <a:gd name="T24" fmla="*/ 257959 w 218"/>
                  <a:gd name="T25" fmla="*/ 1336255 h 212"/>
                  <a:gd name="T26" fmla="*/ 377251 w 218"/>
                  <a:gd name="T27" fmla="*/ 1206856 h 212"/>
                  <a:gd name="T28" fmla="*/ 517924 w 218"/>
                  <a:gd name="T29" fmla="*/ 1016035 h 212"/>
                  <a:gd name="T30" fmla="*/ 679577 w 218"/>
                  <a:gd name="T31" fmla="*/ 838381 h 212"/>
                  <a:gd name="T32" fmla="*/ 902058 w 218"/>
                  <a:gd name="T33" fmla="*/ 695042 h 212"/>
                  <a:gd name="T34" fmla="*/ 1160085 w 218"/>
                  <a:gd name="T35" fmla="*/ 677635 h 212"/>
                  <a:gd name="T36" fmla="*/ 1412149 w 218"/>
                  <a:gd name="T37" fmla="*/ 564061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212"/>
                  <a:gd name="T59" fmla="*/ 218 w 218"/>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212">
                    <a:moveTo>
                      <a:pt x="218" y="88"/>
                    </a:moveTo>
                    <a:cubicBezTo>
                      <a:pt x="209" y="67"/>
                      <a:pt x="193" y="78"/>
                      <a:pt x="177" y="62"/>
                    </a:cubicBezTo>
                    <a:cubicBezTo>
                      <a:pt x="166" y="51"/>
                      <a:pt x="159" y="39"/>
                      <a:pt x="159" y="28"/>
                    </a:cubicBezTo>
                    <a:cubicBezTo>
                      <a:pt x="158" y="14"/>
                      <a:pt x="143" y="37"/>
                      <a:pt x="125" y="50"/>
                    </a:cubicBezTo>
                    <a:cubicBezTo>
                      <a:pt x="115" y="58"/>
                      <a:pt x="103" y="66"/>
                      <a:pt x="86" y="54"/>
                    </a:cubicBezTo>
                    <a:cubicBezTo>
                      <a:pt x="77" y="47"/>
                      <a:pt x="72" y="34"/>
                      <a:pt x="61" y="18"/>
                    </a:cubicBezTo>
                    <a:cubicBezTo>
                      <a:pt x="49" y="0"/>
                      <a:pt x="37" y="2"/>
                      <a:pt x="31" y="20"/>
                    </a:cubicBezTo>
                    <a:cubicBezTo>
                      <a:pt x="28" y="29"/>
                      <a:pt x="34" y="43"/>
                      <a:pt x="29" y="57"/>
                    </a:cubicBezTo>
                    <a:cubicBezTo>
                      <a:pt x="26" y="66"/>
                      <a:pt x="21" y="77"/>
                      <a:pt x="17" y="89"/>
                    </a:cubicBezTo>
                    <a:cubicBezTo>
                      <a:pt x="12" y="101"/>
                      <a:pt x="8" y="113"/>
                      <a:pt x="6" y="124"/>
                    </a:cubicBezTo>
                    <a:cubicBezTo>
                      <a:pt x="4" y="138"/>
                      <a:pt x="6" y="149"/>
                      <a:pt x="7" y="161"/>
                    </a:cubicBezTo>
                    <a:cubicBezTo>
                      <a:pt x="8" y="175"/>
                      <a:pt x="0" y="191"/>
                      <a:pt x="5" y="200"/>
                    </a:cubicBezTo>
                    <a:cubicBezTo>
                      <a:pt x="12" y="212"/>
                      <a:pt x="29" y="207"/>
                      <a:pt x="40" y="209"/>
                    </a:cubicBezTo>
                    <a:cubicBezTo>
                      <a:pt x="50" y="211"/>
                      <a:pt x="48" y="205"/>
                      <a:pt x="58" y="189"/>
                    </a:cubicBezTo>
                    <a:cubicBezTo>
                      <a:pt x="63" y="180"/>
                      <a:pt x="72" y="170"/>
                      <a:pt x="80" y="159"/>
                    </a:cubicBezTo>
                    <a:cubicBezTo>
                      <a:pt x="87" y="150"/>
                      <a:pt x="95" y="140"/>
                      <a:pt x="105" y="131"/>
                    </a:cubicBezTo>
                    <a:cubicBezTo>
                      <a:pt x="114" y="123"/>
                      <a:pt x="128" y="115"/>
                      <a:pt x="139" y="109"/>
                    </a:cubicBezTo>
                    <a:cubicBezTo>
                      <a:pt x="150" y="103"/>
                      <a:pt x="166" y="110"/>
                      <a:pt x="179" y="106"/>
                    </a:cubicBezTo>
                    <a:cubicBezTo>
                      <a:pt x="189" y="102"/>
                      <a:pt x="205" y="90"/>
                      <a:pt x="218" y="88"/>
                    </a:cubicBezTo>
                    <a:close/>
                  </a:path>
                </a:pathLst>
              </a:custGeom>
              <a:solidFill>
                <a:srgbClr val="C3AFD5"/>
              </a:solidFill>
              <a:ln w="9525">
                <a:noFill/>
                <a:round/>
                <a:headEnd/>
                <a:tailEnd/>
              </a:ln>
            </p:spPr>
            <p:txBody>
              <a:bodyPr/>
              <a:lstStyle/>
              <a:p>
                <a:endParaRPr lang="en-US"/>
              </a:p>
            </p:txBody>
          </p:sp>
          <p:sp>
            <p:nvSpPr>
              <p:cNvPr id="29564" name="Freeform 1735"/>
              <p:cNvSpPr>
                <a:spLocks/>
              </p:cNvSpPr>
              <p:nvPr/>
            </p:nvSpPr>
            <p:spPr bwMode="auto">
              <a:xfrm>
                <a:off x="1335" y="2985"/>
                <a:ext cx="451" cy="438"/>
              </a:xfrm>
              <a:custGeom>
                <a:avLst/>
                <a:gdLst>
                  <a:gd name="T0" fmla="*/ 1408831 w 217"/>
                  <a:gd name="T1" fmla="*/ 564709 h 211"/>
                  <a:gd name="T2" fmla="*/ 1150534 w 217"/>
                  <a:gd name="T3" fmla="*/ 397968 h 211"/>
                  <a:gd name="T4" fmla="*/ 1025316 w 217"/>
                  <a:gd name="T5" fmla="*/ 178202 h 211"/>
                  <a:gd name="T6" fmla="*/ 811889 w 217"/>
                  <a:gd name="T7" fmla="*/ 320693 h 211"/>
                  <a:gd name="T8" fmla="*/ 559479 w 217"/>
                  <a:gd name="T9" fmla="*/ 345165 h 211"/>
                  <a:gd name="T10" fmla="*/ 397161 w 217"/>
                  <a:gd name="T11" fmla="*/ 120265 h 211"/>
                  <a:gd name="T12" fmla="*/ 199791 w 217"/>
                  <a:gd name="T13" fmla="*/ 129702 h 211"/>
                  <a:gd name="T14" fmla="*/ 194011 w 217"/>
                  <a:gd name="T15" fmla="*/ 364362 h 211"/>
                  <a:gd name="T16" fmla="*/ 110009 w 217"/>
                  <a:gd name="T17" fmla="*/ 570145 h 211"/>
                  <a:gd name="T18" fmla="*/ 46253 w 217"/>
                  <a:gd name="T19" fmla="*/ 799556 h 211"/>
                  <a:gd name="T20" fmla="*/ 46253 w 217"/>
                  <a:gd name="T21" fmla="*/ 1023270 h 211"/>
                  <a:gd name="T22" fmla="*/ 37581 w 217"/>
                  <a:gd name="T23" fmla="*/ 1279039 h 211"/>
                  <a:gd name="T24" fmla="*/ 260470 w 217"/>
                  <a:gd name="T25" fmla="*/ 1338337 h 211"/>
                  <a:gd name="T26" fmla="*/ 368307 w 217"/>
                  <a:gd name="T27" fmla="*/ 1209430 h 211"/>
                  <a:gd name="T28" fmla="*/ 518768 w 217"/>
                  <a:gd name="T29" fmla="*/ 1017831 h 211"/>
                  <a:gd name="T30" fmla="*/ 680875 w 217"/>
                  <a:gd name="T31" fmla="*/ 831625 h 211"/>
                  <a:gd name="T32" fmla="*/ 903683 w 217"/>
                  <a:gd name="T33" fmla="*/ 697066 h 211"/>
                  <a:gd name="T34" fmla="*/ 1162788 w 217"/>
                  <a:gd name="T35" fmla="*/ 672662 h 211"/>
                  <a:gd name="T36" fmla="*/ 1408831 w 217"/>
                  <a:gd name="T37" fmla="*/ 564709 h 2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7"/>
                  <a:gd name="T58" fmla="*/ 0 h 211"/>
                  <a:gd name="T59" fmla="*/ 217 w 217"/>
                  <a:gd name="T60" fmla="*/ 211 h 2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7" h="211">
                    <a:moveTo>
                      <a:pt x="217" y="88"/>
                    </a:moveTo>
                    <a:cubicBezTo>
                      <a:pt x="209" y="67"/>
                      <a:pt x="192" y="78"/>
                      <a:pt x="177" y="62"/>
                    </a:cubicBezTo>
                    <a:cubicBezTo>
                      <a:pt x="166" y="51"/>
                      <a:pt x="159" y="39"/>
                      <a:pt x="158" y="28"/>
                    </a:cubicBezTo>
                    <a:cubicBezTo>
                      <a:pt x="158" y="14"/>
                      <a:pt x="143" y="37"/>
                      <a:pt x="125" y="50"/>
                    </a:cubicBezTo>
                    <a:cubicBezTo>
                      <a:pt x="115" y="58"/>
                      <a:pt x="103" y="66"/>
                      <a:pt x="86" y="54"/>
                    </a:cubicBezTo>
                    <a:cubicBezTo>
                      <a:pt x="77" y="48"/>
                      <a:pt x="72" y="35"/>
                      <a:pt x="61" y="19"/>
                    </a:cubicBezTo>
                    <a:cubicBezTo>
                      <a:pt x="49" y="0"/>
                      <a:pt x="37" y="3"/>
                      <a:pt x="31" y="20"/>
                    </a:cubicBezTo>
                    <a:cubicBezTo>
                      <a:pt x="28" y="30"/>
                      <a:pt x="34" y="43"/>
                      <a:pt x="30" y="57"/>
                    </a:cubicBezTo>
                    <a:cubicBezTo>
                      <a:pt x="27" y="66"/>
                      <a:pt x="22" y="77"/>
                      <a:pt x="17" y="89"/>
                    </a:cubicBezTo>
                    <a:cubicBezTo>
                      <a:pt x="12" y="102"/>
                      <a:pt x="9" y="113"/>
                      <a:pt x="7" y="125"/>
                    </a:cubicBezTo>
                    <a:cubicBezTo>
                      <a:pt x="4" y="138"/>
                      <a:pt x="6" y="149"/>
                      <a:pt x="7" y="160"/>
                    </a:cubicBezTo>
                    <a:cubicBezTo>
                      <a:pt x="9" y="174"/>
                      <a:pt x="0" y="191"/>
                      <a:pt x="6" y="200"/>
                    </a:cubicBezTo>
                    <a:cubicBezTo>
                      <a:pt x="12" y="211"/>
                      <a:pt x="29" y="206"/>
                      <a:pt x="40" y="209"/>
                    </a:cubicBezTo>
                    <a:cubicBezTo>
                      <a:pt x="50" y="211"/>
                      <a:pt x="48" y="204"/>
                      <a:pt x="57" y="189"/>
                    </a:cubicBezTo>
                    <a:cubicBezTo>
                      <a:pt x="63" y="180"/>
                      <a:pt x="72" y="170"/>
                      <a:pt x="80" y="159"/>
                    </a:cubicBezTo>
                    <a:cubicBezTo>
                      <a:pt x="86" y="150"/>
                      <a:pt x="95" y="139"/>
                      <a:pt x="105" y="130"/>
                    </a:cubicBezTo>
                    <a:cubicBezTo>
                      <a:pt x="113" y="123"/>
                      <a:pt x="128" y="115"/>
                      <a:pt x="139" y="109"/>
                    </a:cubicBezTo>
                    <a:cubicBezTo>
                      <a:pt x="149" y="103"/>
                      <a:pt x="166" y="109"/>
                      <a:pt x="179" y="105"/>
                    </a:cubicBezTo>
                    <a:cubicBezTo>
                      <a:pt x="189" y="102"/>
                      <a:pt x="205" y="90"/>
                      <a:pt x="217" y="88"/>
                    </a:cubicBezTo>
                    <a:close/>
                  </a:path>
                </a:pathLst>
              </a:custGeom>
              <a:solidFill>
                <a:srgbClr val="C2AED4"/>
              </a:solidFill>
              <a:ln w="9525">
                <a:noFill/>
                <a:round/>
                <a:headEnd/>
                <a:tailEnd/>
              </a:ln>
            </p:spPr>
            <p:txBody>
              <a:bodyPr/>
              <a:lstStyle/>
              <a:p>
                <a:endParaRPr lang="en-US"/>
              </a:p>
            </p:txBody>
          </p:sp>
          <p:sp>
            <p:nvSpPr>
              <p:cNvPr id="29565" name="Freeform 1736"/>
              <p:cNvSpPr>
                <a:spLocks/>
              </p:cNvSpPr>
              <p:nvPr/>
            </p:nvSpPr>
            <p:spPr bwMode="auto">
              <a:xfrm>
                <a:off x="1337" y="2987"/>
                <a:ext cx="449" cy="436"/>
              </a:xfrm>
              <a:custGeom>
                <a:avLst/>
                <a:gdLst>
                  <a:gd name="T0" fmla="*/ 1405171 w 216"/>
                  <a:gd name="T1" fmla="*/ 560106 h 210"/>
                  <a:gd name="T2" fmla="*/ 1140708 w 216"/>
                  <a:gd name="T3" fmla="*/ 392946 h 210"/>
                  <a:gd name="T4" fmla="*/ 1021140 w 216"/>
                  <a:gd name="T5" fmla="*/ 172600 h 210"/>
                  <a:gd name="T6" fmla="*/ 807354 w 216"/>
                  <a:gd name="T7" fmla="*/ 321081 h 210"/>
                  <a:gd name="T8" fmla="*/ 548759 w 216"/>
                  <a:gd name="T9" fmla="*/ 347035 h 210"/>
                  <a:gd name="T10" fmla="*/ 391457 w 216"/>
                  <a:gd name="T11" fmla="*/ 114535 h 210"/>
                  <a:gd name="T12" fmla="*/ 200075 w 216"/>
                  <a:gd name="T13" fmla="*/ 129938 h 210"/>
                  <a:gd name="T14" fmla="*/ 188318 w 216"/>
                  <a:gd name="T15" fmla="*/ 358351 h 210"/>
                  <a:gd name="T16" fmla="*/ 103509 w 216"/>
                  <a:gd name="T17" fmla="*/ 565550 h 210"/>
                  <a:gd name="T18" fmla="*/ 37770 w 216"/>
                  <a:gd name="T19" fmla="*/ 794714 h 210"/>
                  <a:gd name="T20" fmla="*/ 46303 w 216"/>
                  <a:gd name="T21" fmla="*/ 1019221 h 210"/>
                  <a:gd name="T22" fmla="*/ 31709 w 216"/>
                  <a:gd name="T23" fmla="*/ 1275269 h 210"/>
                  <a:gd name="T24" fmla="*/ 252791 w 216"/>
                  <a:gd name="T25" fmla="*/ 1328841 h 210"/>
                  <a:gd name="T26" fmla="*/ 362896 w 216"/>
                  <a:gd name="T27" fmla="*/ 1199106 h 210"/>
                  <a:gd name="T28" fmla="*/ 513829 w 216"/>
                  <a:gd name="T29" fmla="*/ 1007754 h 210"/>
                  <a:gd name="T30" fmla="*/ 670353 w 216"/>
                  <a:gd name="T31" fmla="*/ 827298 h 210"/>
                  <a:gd name="T32" fmla="*/ 899389 w 216"/>
                  <a:gd name="T33" fmla="*/ 685919 h 210"/>
                  <a:gd name="T34" fmla="*/ 1152163 w 216"/>
                  <a:gd name="T35" fmla="*/ 666625 h 210"/>
                  <a:gd name="T36" fmla="*/ 1405171 w 216"/>
                  <a:gd name="T37" fmla="*/ 560106 h 2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6"/>
                  <a:gd name="T58" fmla="*/ 0 h 210"/>
                  <a:gd name="T59" fmla="*/ 216 w 216"/>
                  <a:gd name="T60" fmla="*/ 210 h 21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6" h="210">
                    <a:moveTo>
                      <a:pt x="216" y="87"/>
                    </a:moveTo>
                    <a:cubicBezTo>
                      <a:pt x="207" y="67"/>
                      <a:pt x="191" y="77"/>
                      <a:pt x="175" y="61"/>
                    </a:cubicBezTo>
                    <a:cubicBezTo>
                      <a:pt x="165" y="50"/>
                      <a:pt x="158" y="38"/>
                      <a:pt x="157" y="27"/>
                    </a:cubicBezTo>
                    <a:cubicBezTo>
                      <a:pt x="157" y="14"/>
                      <a:pt x="142" y="36"/>
                      <a:pt x="124" y="50"/>
                    </a:cubicBezTo>
                    <a:cubicBezTo>
                      <a:pt x="114" y="57"/>
                      <a:pt x="101" y="66"/>
                      <a:pt x="84" y="54"/>
                    </a:cubicBezTo>
                    <a:cubicBezTo>
                      <a:pt x="76" y="47"/>
                      <a:pt x="71" y="34"/>
                      <a:pt x="60" y="18"/>
                    </a:cubicBezTo>
                    <a:cubicBezTo>
                      <a:pt x="49" y="0"/>
                      <a:pt x="36" y="2"/>
                      <a:pt x="31" y="20"/>
                    </a:cubicBezTo>
                    <a:cubicBezTo>
                      <a:pt x="28" y="30"/>
                      <a:pt x="33" y="42"/>
                      <a:pt x="29" y="56"/>
                    </a:cubicBezTo>
                    <a:cubicBezTo>
                      <a:pt x="26" y="66"/>
                      <a:pt x="21" y="77"/>
                      <a:pt x="16" y="88"/>
                    </a:cubicBezTo>
                    <a:cubicBezTo>
                      <a:pt x="12" y="101"/>
                      <a:pt x="8" y="113"/>
                      <a:pt x="6" y="124"/>
                    </a:cubicBezTo>
                    <a:cubicBezTo>
                      <a:pt x="4" y="137"/>
                      <a:pt x="6" y="148"/>
                      <a:pt x="7" y="159"/>
                    </a:cubicBezTo>
                    <a:cubicBezTo>
                      <a:pt x="8" y="173"/>
                      <a:pt x="0" y="189"/>
                      <a:pt x="5" y="199"/>
                    </a:cubicBezTo>
                    <a:cubicBezTo>
                      <a:pt x="11" y="210"/>
                      <a:pt x="28" y="205"/>
                      <a:pt x="39" y="207"/>
                    </a:cubicBezTo>
                    <a:cubicBezTo>
                      <a:pt x="49" y="209"/>
                      <a:pt x="47" y="203"/>
                      <a:pt x="56" y="187"/>
                    </a:cubicBezTo>
                    <a:cubicBezTo>
                      <a:pt x="62" y="178"/>
                      <a:pt x="70" y="168"/>
                      <a:pt x="79" y="157"/>
                    </a:cubicBezTo>
                    <a:cubicBezTo>
                      <a:pt x="85" y="148"/>
                      <a:pt x="94" y="138"/>
                      <a:pt x="103" y="129"/>
                    </a:cubicBezTo>
                    <a:cubicBezTo>
                      <a:pt x="112" y="122"/>
                      <a:pt x="127" y="114"/>
                      <a:pt x="138" y="107"/>
                    </a:cubicBezTo>
                    <a:cubicBezTo>
                      <a:pt x="148" y="102"/>
                      <a:pt x="165" y="108"/>
                      <a:pt x="177" y="104"/>
                    </a:cubicBezTo>
                    <a:cubicBezTo>
                      <a:pt x="188" y="101"/>
                      <a:pt x="204" y="89"/>
                      <a:pt x="216" y="87"/>
                    </a:cubicBezTo>
                    <a:close/>
                  </a:path>
                </a:pathLst>
              </a:custGeom>
              <a:solidFill>
                <a:srgbClr val="C1ADD4"/>
              </a:solidFill>
              <a:ln w="9525">
                <a:noFill/>
                <a:round/>
                <a:headEnd/>
                <a:tailEnd/>
              </a:ln>
            </p:spPr>
            <p:txBody>
              <a:bodyPr/>
              <a:lstStyle/>
              <a:p>
                <a:endParaRPr lang="en-US"/>
              </a:p>
            </p:txBody>
          </p:sp>
          <p:sp>
            <p:nvSpPr>
              <p:cNvPr id="29566" name="Freeform 1737"/>
              <p:cNvSpPr>
                <a:spLocks/>
              </p:cNvSpPr>
              <p:nvPr/>
            </p:nvSpPr>
            <p:spPr bwMode="auto">
              <a:xfrm>
                <a:off x="1337" y="2987"/>
                <a:ext cx="447" cy="436"/>
              </a:xfrm>
              <a:custGeom>
                <a:avLst/>
                <a:gdLst>
                  <a:gd name="T0" fmla="*/ 1401563 w 215"/>
                  <a:gd name="T1" fmla="*/ 560106 h 210"/>
                  <a:gd name="T2" fmla="*/ 1142299 w 215"/>
                  <a:gd name="T3" fmla="*/ 398469 h 210"/>
                  <a:gd name="T4" fmla="*/ 1023277 w 215"/>
                  <a:gd name="T5" fmla="*/ 178453 h 210"/>
                  <a:gd name="T6" fmla="*/ 816582 w 215"/>
                  <a:gd name="T7" fmla="*/ 321081 h 210"/>
                  <a:gd name="T8" fmla="*/ 549428 w 215"/>
                  <a:gd name="T9" fmla="*/ 347035 h 210"/>
                  <a:gd name="T10" fmla="*/ 392763 w 215"/>
                  <a:gd name="T11" fmla="*/ 120550 h 210"/>
                  <a:gd name="T12" fmla="*/ 201187 w 215"/>
                  <a:gd name="T13" fmla="*/ 129938 h 210"/>
                  <a:gd name="T14" fmla="*/ 188913 w 215"/>
                  <a:gd name="T15" fmla="*/ 364988 h 210"/>
                  <a:gd name="T16" fmla="*/ 110332 w 215"/>
                  <a:gd name="T17" fmla="*/ 571422 h 210"/>
                  <a:gd name="T18" fmla="*/ 46544 w 215"/>
                  <a:gd name="T19" fmla="*/ 794714 h 210"/>
                  <a:gd name="T20" fmla="*/ 46544 w 215"/>
                  <a:gd name="T21" fmla="*/ 1019221 h 210"/>
                  <a:gd name="T22" fmla="*/ 31741 w 215"/>
                  <a:gd name="T23" fmla="*/ 1269514 h 210"/>
                  <a:gd name="T24" fmla="*/ 247534 w 215"/>
                  <a:gd name="T25" fmla="*/ 1328841 h 210"/>
                  <a:gd name="T26" fmla="*/ 363671 w 215"/>
                  <a:gd name="T27" fmla="*/ 1199106 h 210"/>
                  <a:gd name="T28" fmla="*/ 508644 w 215"/>
                  <a:gd name="T29" fmla="*/ 1007754 h 210"/>
                  <a:gd name="T30" fmla="*/ 671290 w 215"/>
                  <a:gd name="T31" fmla="*/ 827298 h 210"/>
                  <a:gd name="T32" fmla="*/ 900682 w 215"/>
                  <a:gd name="T33" fmla="*/ 685919 h 210"/>
                  <a:gd name="T34" fmla="*/ 1154038 w 215"/>
                  <a:gd name="T35" fmla="*/ 666625 h 210"/>
                  <a:gd name="T36" fmla="*/ 1401563 w 215"/>
                  <a:gd name="T37" fmla="*/ 560106 h 2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5"/>
                  <a:gd name="T58" fmla="*/ 0 h 210"/>
                  <a:gd name="T59" fmla="*/ 215 w 215"/>
                  <a:gd name="T60" fmla="*/ 210 h 21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5" h="210">
                    <a:moveTo>
                      <a:pt x="215" y="87"/>
                    </a:moveTo>
                    <a:cubicBezTo>
                      <a:pt x="207" y="67"/>
                      <a:pt x="190" y="77"/>
                      <a:pt x="175" y="62"/>
                    </a:cubicBezTo>
                    <a:cubicBezTo>
                      <a:pt x="164" y="51"/>
                      <a:pt x="157" y="39"/>
                      <a:pt x="157" y="28"/>
                    </a:cubicBezTo>
                    <a:cubicBezTo>
                      <a:pt x="157" y="14"/>
                      <a:pt x="142" y="37"/>
                      <a:pt x="125" y="50"/>
                    </a:cubicBezTo>
                    <a:cubicBezTo>
                      <a:pt x="114" y="58"/>
                      <a:pt x="101" y="67"/>
                      <a:pt x="84" y="54"/>
                    </a:cubicBezTo>
                    <a:cubicBezTo>
                      <a:pt x="75" y="48"/>
                      <a:pt x="70" y="35"/>
                      <a:pt x="60" y="19"/>
                    </a:cubicBezTo>
                    <a:cubicBezTo>
                      <a:pt x="49" y="0"/>
                      <a:pt x="37" y="3"/>
                      <a:pt x="31" y="20"/>
                    </a:cubicBezTo>
                    <a:cubicBezTo>
                      <a:pt x="28" y="30"/>
                      <a:pt x="33" y="43"/>
                      <a:pt x="29" y="57"/>
                    </a:cubicBezTo>
                    <a:cubicBezTo>
                      <a:pt x="26" y="66"/>
                      <a:pt x="21" y="77"/>
                      <a:pt x="17" y="89"/>
                    </a:cubicBezTo>
                    <a:cubicBezTo>
                      <a:pt x="12" y="101"/>
                      <a:pt x="9" y="113"/>
                      <a:pt x="7" y="124"/>
                    </a:cubicBezTo>
                    <a:cubicBezTo>
                      <a:pt x="4" y="137"/>
                      <a:pt x="6" y="148"/>
                      <a:pt x="7" y="159"/>
                    </a:cubicBezTo>
                    <a:cubicBezTo>
                      <a:pt x="9" y="173"/>
                      <a:pt x="0" y="189"/>
                      <a:pt x="5" y="198"/>
                    </a:cubicBezTo>
                    <a:cubicBezTo>
                      <a:pt x="12" y="210"/>
                      <a:pt x="28" y="204"/>
                      <a:pt x="38" y="207"/>
                    </a:cubicBezTo>
                    <a:cubicBezTo>
                      <a:pt x="49" y="209"/>
                      <a:pt x="47" y="202"/>
                      <a:pt x="56" y="187"/>
                    </a:cubicBezTo>
                    <a:cubicBezTo>
                      <a:pt x="62" y="178"/>
                      <a:pt x="70" y="168"/>
                      <a:pt x="78" y="157"/>
                    </a:cubicBezTo>
                    <a:cubicBezTo>
                      <a:pt x="85" y="148"/>
                      <a:pt x="93" y="138"/>
                      <a:pt x="103" y="129"/>
                    </a:cubicBezTo>
                    <a:cubicBezTo>
                      <a:pt x="111" y="121"/>
                      <a:pt x="127" y="113"/>
                      <a:pt x="138" y="107"/>
                    </a:cubicBezTo>
                    <a:cubicBezTo>
                      <a:pt x="148" y="101"/>
                      <a:pt x="164" y="108"/>
                      <a:pt x="177" y="104"/>
                    </a:cubicBezTo>
                    <a:cubicBezTo>
                      <a:pt x="187" y="101"/>
                      <a:pt x="203" y="89"/>
                      <a:pt x="215" y="87"/>
                    </a:cubicBezTo>
                    <a:close/>
                  </a:path>
                </a:pathLst>
              </a:custGeom>
              <a:solidFill>
                <a:srgbClr val="C1ADD4"/>
              </a:solidFill>
              <a:ln w="9525">
                <a:noFill/>
                <a:round/>
                <a:headEnd/>
                <a:tailEnd/>
              </a:ln>
            </p:spPr>
            <p:txBody>
              <a:bodyPr/>
              <a:lstStyle/>
              <a:p>
                <a:endParaRPr lang="en-US"/>
              </a:p>
            </p:txBody>
          </p:sp>
          <p:sp>
            <p:nvSpPr>
              <p:cNvPr id="29567" name="Freeform 1738"/>
              <p:cNvSpPr>
                <a:spLocks/>
              </p:cNvSpPr>
              <p:nvPr/>
            </p:nvSpPr>
            <p:spPr bwMode="auto">
              <a:xfrm>
                <a:off x="1337" y="2989"/>
                <a:ext cx="447" cy="432"/>
              </a:xfrm>
              <a:custGeom>
                <a:avLst/>
                <a:gdLst>
                  <a:gd name="T0" fmla="*/ 1401563 w 215"/>
                  <a:gd name="T1" fmla="*/ 555575 h 208"/>
                  <a:gd name="T2" fmla="*/ 1142299 w 215"/>
                  <a:gd name="T3" fmla="*/ 394100 h 208"/>
                  <a:gd name="T4" fmla="*/ 1023277 w 215"/>
                  <a:gd name="T5" fmla="*/ 173510 h 208"/>
                  <a:gd name="T6" fmla="*/ 816582 w 215"/>
                  <a:gd name="T7" fmla="*/ 323080 h 208"/>
                  <a:gd name="T8" fmla="*/ 549428 w 215"/>
                  <a:gd name="T9" fmla="*/ 347932 h 208"/>
                  <a:gd name="T10" fmla="*/ 392763 w 215"/>
                  <a:gd name="T11" fmla="*/ 115005 h 208"/>
                  <a:gd name="T12" fmla="*/ 201187 w 215"/>
                  <a:gd name="T13" fmla="*/ 130194 h 208"/>
                  <a:gd name="T14" fmla="*/ 188913 w 215"/>
                  <a:gd name="T15" fmla="*/ 360367 h 208"/>
                  <a:gd name="T16" fmla="*/ 110332 w 215"/>
                  <a:gd name="T17" fmla="*/ 567482 h 208"/>
                  <a:gd name="T18" fmla="*/ 46544 w 215"/>
                  <a:gd name="T19" fmla="*/ 791810 h 208"/>
                  <a:gd name="T20" fmla="*/ 53068 w 215"/>
                  <a:gd name="T21" fmla="*/ 1016886 h 208"/>
                  <a:gd name="T22" fmla="*/ 31741 w 215"/>
                  <a:gd name="T23" fmla="*/ 1267939 h 208"/>
                  <a:gd name="T24" fmla="*/ 247534 w 215"/>
                  <a:gd name="T25" fmla="*/ 1321656 h 208"/>
                  <a:gd name="T26" fmla="*/ 363671 w 215"/>
                  <a:gd name="T27" fmla="*/ 1191462 h 208"/>
                  <a:gd name="T28" fmla="*/ 508644 w 215"/>
                  <a:gd name="T29" fmla="*/ 1005399 h 208"/>
                  <a:gd name="T30" fmla="*/ 671290 w 215"/>
                  <a:gd name="T31" fmla="*/ 823998 h 208"/>
                  <a:gd name="T32" fmla="*/ 900682 w 215"/>
                  <a:gd name="T33" fmla="*/ 682473 h 208"/>
                  <a:gd name="T34" fmla="*/ 1154038 w 215"/>
                  <a:gd name="T35" fmla="*/ 662977 h 208"/>
                  <a:gd name="T36" fmla="*/ 1401563 w 215"/>
                  <a:gd name="T37" fmla="*/ 555575 h 2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5"/>
                  <a:gd name="T58" fmla="*/ 0 h 208"/>
                  <a:gd name="T59" fmla="*/ 215 w 215"/>
                  <a:gd name="T60" fmla="*/ 208 h 20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5" h="208">
                    <a:moveTo>
                      <a:pt x="215" y="86"/>
                    </a:moveTo>
                    <a:cubicBezTo>
                      <a:pt x="207" y="66"/>
                      <a:pt x="190" y="76"/>
                      <a:pt x="175" y="61"/>
                    </a:cubicBezTo>
                    <a:cubicBezTo>
                      <a:pt x="164" y="50"/>
                      <a:pt x="157" y="38"/>
                      <a:pt x="157" y="27"/>
                    </a:cubicBezTo>
                    <a:cubicBezTo>
                      <a:pt x="157" y="13"/>
                      <a:pt x="142" y="36"/>
                      <a:pt x="125" y="50"/>
                    </a:cubicBezTo>
                    <a:cubicBezTo>
                      <a:pt x="115" y="57"/>
                      <a:pt x="100" y="66"/>
                      <a:pt x="84" y="54"/>
                    </a:cubicBezTo>
                    <a:cubicBezTo>
                      <a:pt x="75" y="48"/>
                      <a:pt x="70" y="34"/>
                      <a:pt x="60" y="18"/>
                    </a:cubicBezTo>
                    <a:cubicBezTo>
                      <a:pt x="49" y="0"/>
                      <a:pt x="37" y="2"/>
                      <a:pt x="31" y="20"/>
                    </a:cubicBezTo>
                    <a:cubicBezTo>
                      <a:pt x="28" y="30"/>
                      <a:pt x="34" y="42"/>
                      <a:pt x="29" y="56"/>
                    </a:cubicBezTo>
                    <a:cubicBezTo>
                      <a:pt x="26" y="65"/>
                      <a:pt x="22" y="76"/>
                      <a:pt x="17" y="88"/>
                    </a:cubicBezTo>
                    <a:cubicBezTo>
                      <a:pt x="13" y="100"/>
                      <a:pt x="9" y="112"/>
                      <a:pt x="7" y="123"/>
                    </a:cubicBezTo>
                    <a:cubicBezTo>
                      <a:pt x="5" y="136"/>
                      <a:pt x="7" y="147"/>
                      <a:pt x="8" y="158"/>
                    </a:cubicBezTo>
                    <a:cubicBezTo>
                      <a:pt x="9" y="172"/>
                      <a:pt x="0" y="188"/>
                      <a:pt x="5" y="197"/>
                    </a:cubicBezTo>
                    <a:cubicBezTo>
                      <a:pt x="12" y="208"/>
                      <a:pt x="28" y="203"/>
                      <a:pt x="38" y="205"/>
                    </a:cubicBezTo>
                    <a:cubicBezTo>
                      <a:pt x="48" y="207"/>
                      <a:pt x="47" y="201"/>
                      <a:pt x="56" y="185"/>
                    </a:cubicBezTo>
                    <a:cubicBezTo>
                      <a:pt x="61" y="177"/>
                      <a:pt x="70" y="167"/>
                      <a:pt x="78" y="156"/>
                    </a:cubicBezTo>
                    <a:cubicBezTo>
                      <a:pt x="85" y="147"/>
                      <a:pt x="93" y="136"/>
                      <a:pt x="103" y="128"/>
                    </a:cubicBezTo>
                    <a:cubicBezTo>
                      <a:pt x="111" y="120"/>
                      <a:pt x="127" y="112"/>
                      <a:pt x="138" y="106"/>
                    </a:cubicBezTo>
                    <a:cubicBezTo>
                      <a:pt x="148" y="100"/>
                      <a:pt x="164" y="107"/>
                      <a:pt x="177" y="103"/>
                    </a:cubicBezTo>
                    <a:cubicBezTo>
                      <a:pt x="187" y="99"/>
                      <a:pt x="203" y="88"/>
                      <a:pt x="215" y="86"/>
                    </a:cubicBezTo>
                    <a:close/>
                  </a:path>
                </a:pathLst>
              </a:custGeom>
              <a:solidFill>
                <a:srgbClr val="C0ADD3"/>
              </a:solidFill>
              <a:ln w="9525">
                <a:noFill/>
                <a:round/>
                <a:headEnd/>
                <a:tailEnd/>
              </a:ln>
            </p:spPr>
            <p:txBody>
              <a:bodyPr/>
              <a:lstStyle/>
              <a:p>
                <a:endParaRPr lang="en-US"/>
              </a:p>
            </p:txBody>
          </p:sp>
          <p:sp>
            <p:nvSpPr>
              <p:cNvPr id="29568" name="Freeform 1739"/>
              <p:cNvSpPr>
                <a:spLocks/>
              </p:cNvSpPr>
              <p:nvPr/>
            </p:nvSpPr>
            <p:spPr bwMode="auto">
              <a:xfrm>
                <a:off x="1337" y="2989"/>
                <a:ext cx="447" cy="432"/>
              </a:xfrm>
              <a:custGeom>
                <a:avLst/>
                <a:gdLst>
                  <a:gd name="T0" fmla="*/ 1401563 w 215"/>
                  <a:gd name="T1" fmla="*/ 555575 h 208"/>
                  <a:gd name="T2" fmla="*/ 1136601 w 215"/>
                  <a:gd name="T3" fmla="*/ 394100 h 208"/>
                  <a:gd name="T4" fmla="*/ 1023277 w 215"/>
                  <a:gd name="T5" fmla="*/ 173510 h 208"/>
                  <a:gd name="T6" fmla="*/ 816582 w 215"/>
                  <a:gd name="T7" fmla="*/ 323080 h 208"/>
                  <a:gd name="T8" fmla="*/ 542914 w 215"/>
                  <a:gd name="T9" fmla="*/ 353870 h 208"/>
                  <a:gd name="T10" fmla="*/ 392763 w 215"/>
                  <a:gd name="T11" fmla="*/ 120894 h 208"/>
                  <a:gd name="T12" fmla="*/ 209915 w 215"/>
                  <a:gd name="T13" fmla="*/ 130194 h 208"/>
                  <a:gd name="T14" fmla="*/ 194466 w 215"/>
                  <a:gd name="T15" fmla="*/ 360367 h 208"/>
                  <a:gd name="T16" fmla="*/ 116237 w 215"/>
                  <a:gd name="T17" fmla="*/ 567482 h 208"/>
                  <a:gd name="T18" fmla="*/ 46544 w 215"/>
                  <a:gd name="T19" fmla="*/ 791810 h 208"/>
                  <a:gd name="T20" fmla="*/ 53068 w 215"/>
                  <a:gd name="T21" fmla="*/ 1016886 h 208"/>
                  <a:gd name="T22" fmla="*/ 37800 w 215"/>
                  <a:gd name="T23" fmla="*/ 1261907 h 208"/>
                  <a:gd name="T24" fmla="*/ 247534 w 215"/>
                  <a:gd name="T25" fmla="*/ 1321656 h 208"/>
                  <a:gd name="T26" fmla="*/ 363671 w 215"/>
                  <a:gd name="T27" fmla="*/ 1191462 h 208"/>
                  <a:gd name="T28" fmla="*/ 508644 w 215"/>
                  <a:gd name="T29" fmla="*/ 998867 h 208"/>
                  <a:gd name="T30" fmla="*/ 665816 w 215"/>
                  <a:gd name="T31" fmla="*/ 818515 h 208"/>
                  <a:gd name="T32" fmla="*/ 900682 w 215"/>
                  <a:gd name="T33" fmla="*/ 676444 h 208"/>
                  <a:gd name="T34" fmla="*/ 1154038 w 215"/>
                  <a:gd name="T35" fmla="*/ 657134 h 208"/>
                  <a:gd name="T36" fmla="*/ 1401563 w 215"/>
                  <a:gd name="T37" fmla="*/ 555575 h 2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5"/>
                  <a:gd name="T58" fmla="*/ 0 h 208"/>
                  <a:gd name="T59" fmla="*/ 215 w 215"/>
                  <a:gd name="T60" fmla="*/ 208 h 20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5" h="208">
                    <a:moveTo>
                      <a:pt x="215" y="86"/>
                    </a:moveTo>
                    <a:cubicBezTo>
                      <a:pt x="206" y="66"/>
                      <a:pt x="189" y="77"/>
                      <a:pt x="174" y="61"/>
                    </a:cubicBezTo>
                    <a:cubicBezTo>
                      <a:pt x="164" y="50"/>
                      <a:pt x="157" y="38"/>
                      <a:pt x="157" y="27"/>
                    </a:cubicBezTo>
                    <a:cubicBezTo>
                      <a:pt x="156" y="14"/>
                      <a:pt x="142" y="37"/>
                      <a:pt x="125" y="50"/>
                    </a:cubicBezTo>
                    <a:cubicBezTo>
                      <a:pt x="115" y="57"/>
                      <a:pt x="100" y="67"/>
                      <a:pt x="83" y="55"/>
                    </a:cubicBezTo>
                    <a:cubicBezTo>
                      <a:pt x="75" y="48"/>
                      <a:pt x="70" y="34"/>
                      <a:pt x="60" y="19"/>
                    </a:cubicBezTo>
                    <a:cubicBezTo>
                      <a:pt x="49" y="0"/>
                      <a:pt x="37" y="3"/>
                      <a:pt x="32" y="20"/>
                    </a:cubicBezTo>
                    <a:cubicBezTo>
                      <a:pt x="28" y="30"/>
                      <a:pt x="34" y="43"/>
                      <a:pt x="30" y="56"/>
                    </a:cubicBezTo>
                    <a:cubicBezTo>
                      <a:pt x="27" y="66"/>
                      <a:pt x="22" y="77"/>
                      <a:pt x="18" y="88"/>
                    </a:cubicBezTo>
                    <a:cubicBezTo>
                      <a:pt x="13" y="100"/>
                      <a:pt x="9" y="112"/>
                      <a:pt x="7" y="123"/>
                    </a:cubicBezTo>
                    <a:cubicBezTo>
                      <a:pt x="5" y="136"/>
                      <a:pt x="7" y="147"/>
                      <a:pt x="8" y="158"/>
                    </a:cubicBezTo>
                    <a:cubicBezTo>
                      <a:pt x="9" y="171"/>
                      <a:pt x="0" y="187"/>
                      <a:pt x="6" y="196"/>
                    </a:cubicBezTo>
                    <a:cubicBezTo>
                      <a:pt x="12" y="208"/>
                      <a:pt x="28" y="203"/>
                      <a:pt x="38" y="205"/>
                    </a:cubicBezTo>
                    <a:cubicBezTo>
                      <a:pt x="48" y="207"/>
                      <a:pt x="47" y="200"/>
                      <a:pt x="56" y="185"/>
                    </a:cubicBezTo>
                    <a:cubicBezTo>
                      <a:pt x="61" y="176"/>
                      <a:pt x="70" y="166"/>
                      <a:pt x="78" y="155"/>
                    </a:cubicBezTo>
                    <a:cubicBezTo>
                      <a:pt x="84" y="147"/>
                      <a:pt x="93" y="136"/>
                      <a:pt x="102" y="127"/>
                    </a:cubicBezTo>
                    <a:cubicBezTo>
                      <a:pt x="111" y="120"/>
                      <a:pt x="126" y="112"/>
                      <a:pt x="138" y="105"/>
                    </a:cubicBezTo>
                    <a:cubicBezTo>
                      <a:pt x="148" y="100"/>
                      <a:pt x="164" y="106"/>
                      <a:pt x="177" y="102"/>
                    </a:cubicBezTo>
                    <a:cubicBezTo>
                      <a:pt x="187" y="99"/>
                      <a:pt x="202" y="88"/>
                      <a:pt x="215" y="86"/>
                    </a:cubicBezTo>
                    <a:close/>
                  </a:path>
                </a:pathLst>
              </a:custGeom>
              <a:solidFill>
                <a:srgbClr val="BFACD3"/>
              </a:solidFill>
              <a:ln w="9525">
                <a:noFill/>
                <a:round/>
                <a:headEnd/>
                <a:tailEnd/>
              </a:ln>
            </p:spPr>
            <p:txBody>
              <a:bodyPr/>
              <a:lstStyle/>
              <a:p>
                <a:endParaRPr lang="en-US"/>
              </a:p>
            </p:txBody>
          </p:sp>
          <p:sp>
            <p:nvSpPr>
              <p:cNvPr id="29569" name="Freeform 1740"/>
              <p:cNvSpPr>
                <a:spLocks/>
              </p:cNvSpPr>
              <p:nvPr/>
            </p:nvSpPr>
            <p:spPr bwMode="auto">
              <a:xfrm>
                <a:off x="1339" y="2991"/>
                <a:ext cx="443" cy="428"/>
              </a:xfrm>
              <a:custGeom>
                <a:avLst/>
                <a:gdLst>
                  <a:gd name="T0" fmla="*/ 1395111 w 213"/>
                  <a:gd name="T1" fmla="*/ 551655 h 206"/>
                  <a:gd name="T2" fmla="*/ 1134428 w 213"/>
                  <a:gd name="T3" fmla="*/ 396257 h 206"/>
                  <a:gd name="T4" fmla="*/ 1020947 w 213"/>
                  <a:gd name="T5" fmla="*/ 173984 h 206"/>
                  <a:gd name="T6" fmla="*/ 813254 w 213"/>
                  <a:gd name="T7" fmla="*/ 317323 h 206"/>
                  <a:gd name="T8" fmla="*/ 538782 w 213"/>
                  <a:gd name="T9" fmla="*/ 349260 h 206"/>
                  <a:gd name="T10" fmla="*/ 387207 w 213"/>
                  <a:gd name="T11" fmla="*/ 115329 h 206"/>
                  <a:gd name="T12" fmla="*/ 201700 w 213"/>
                  <a:gd name="T13" fmla="*/ 130550 h 206"/>
                  <a:gd name="T14" fmla="*/ 189394 w 213"/>
                  <a:gd name="T15" fmla="*/ 361481 h 206"/>
                  <a:gd name="T16" fmla="*/ 110567 w 213"/>
                  <a:gd name="T17" fmla="*/ 569737 h 206"/>
                  <a:gd name="T18" fmla="*/ 46629 w 213"/>
                  <a:gd name="T19" fmla="*/ 788438 h 206"/>
                  <a:gd name="T20" fmla="*/ 53162 w 213"/>
                  <a:gd name="T21" fmla="*/ 1014962 h 206"/>
                  <a:gd name="T22" fmla="*/ 32143 w 213"/>
                  <a:gd name="T23" fmla="*/ 1260462 h 206"/>
                  <a:gd name="T24" fmla="*/ 242554 w 213"/>
                  <a:gd name="T25" fmla="*/ 1314569 h 206"/>
                  <a:gd name="T26" fmla="*/ 358880 w 213"/>
                  <a:gd name="T27" fmla="*/ 1183726 h 206"/>
                  <a:gd name="T28" fmla="*/ 504467 w 213"/>
                  <a:gd name="T29" fmla="*/ 996881 h 206"/>
                  <a:gd name="T30" fmla="*/ 662071 w 213"/>
                  <a:gd name="T31" fmla="*/ 815220 h 206"/>
                  <a:gd name="T32" fmla="*/ 897730 w 213"/>
                  <a:gd name="T33" fmla="*/ 673020 h 206"/>
                  <a:gd name="T34" fmla="*/ 1152557 w 213"/>
                  <a:gd name="T35" fmla="*/ 653477 h 206"/>
                  <a:gd name="T36" fmla="*/ 1395111 w 213"/>
                  <a:gd name="T37" fmla="*/ 551655 h 2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3"/>
                  <a:gd name="T58" fmla="*/ 0 h 206"/>
                  <a:gd name="T59" fmla="*/ 213 w 213"/>
                  <a:gd name="T60" fmla="*/ 206 h 20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3" h="206">
                    <a:moveTo>
                      <a:pt x="213" y="85"/>
                    </a:moveTo>
                    <a:cubicBezTo>
                      <a:pt x="205" y="65"/>
                      <a:pt x="188" y="76"/>
                      <a:pt x="173" y="61"/>
                    </a:cubicBezTo>
                    <a:cubicBezTo>
                      <a:pt x="162" y="50"/>
                      <a:pt x="156" y="37"/>
                      <a:pt x="156" y="27"/>
                    </a:cubicBezTo>
                    <a:cubicBezTo>
                      <a:pt x="155" y="13"/>
                      <a:pt x="142" y="36"/>
                      <a:pt x="124" y="49"/>
                    </a:cubicBezTo>
                    <a:cubicBezTo>
                      <a:pt x="114" y="57"/>
                      <a:pt x="99" y="66"/>
                      <a:pt x="82" y="54"/>
                    </a:cubicBezTo>
                    <a:cubicBezTo>
                      <a:pt x="74" y="48"/>
                      <a:pt x="69" y="34"/>
                      <a:pt x="59" y="18"/>
                    </a:cubicBezTo>
                    <a:cubicBezTo>
                      <a:pt x="48" y="0"/>
                      <a:pt x="36" y="2"/>
                      <a:pt x="31" y="20"/>
                    </a:cubicBezTo>
                    <a:cubicBezTo>
                      <a:pt x="28" y="30"/>
                      <a:pt x="33" y="42"/>
                      <a:pt x="29" y="56"/>
                    </a:cubicBezTo>
                    <a:cubicBezTo>
                      <a:pt x="26" y="65"/>
                      <a:pt x="22" y="76"/>
                      <a:pt x="17" y="88"/>
                    </a:cubicBezTo>
                    <a:cubicBezTo>
                      <a:pt x="12" y="100"/>
                      <a:pt x="9" y="111"/>
                      <a:pt x="7" y="122"/>
                    </a:cubicBezTo>
                    <a:cubicBezTo>
                      <a:pt x="5" y="136"/>
                      <a:pt x="7" y="146"/>
                      <a:pt x="8" y="157"/>
                    </a:cubicBezTo>
                    <a:cubicBezTo>
                      <a:pt x="9" y="170"/>
                      <a:pt x="0" y="186"/>
                      <a:pt x="5" y="195"/>
                    </a:cubicBezTo>
                    <a:cubicBezTo>
                      <a:pt x="11" y="206"/>
                      <a:pt x="27" y="201"/>
                      <a:pt x="37" y="203"/>
                    </a:cubicBezTo>
                    <a:cubicBezTo>
                      <a:pt x="47" y="205"/>
                      <a:pt x="46" y="199"/>
                      <a:pt x="55" y="183"/>
                    </a:cubicBezTo>
                    <a:cubicBezTo>
                      <a:pt x="60" y="175"/>
                      <a:pt x="69" y="165"/>
                      <a:pt x="77" y="154"/>
                    </a:cubicBezTo>
                    <a:cubicBezTo>
                      <a:pt x="83" y="145"/>
                      <a:pt x="91" y="135"/>
                      <a:pt x="101" y="126"/>
                    </a:cubicBezTo>
                    <a:cubicBezTo>
                      <a:pt x="109" y="119"/>
                      <a:pt x="125" y="110"/>
                      <a:pt x="137" y="104"/>
                    </a:cubicBezTo>
                    <a:cubicBezTo>
                      <a:pt x="147" y="99"/>
                      <a:pt x="163" y="105"/>
                      <a:pt x="176" y="101"/>
                    </a:cubicBezTo>
                    <a:cubicBezTo>
                      <a:pt x="186" y="98"/>
                      <a:pt x="201" y="87"/>
                      <a:pt x="213" y="85"/>
                    </a:cubicBezTo>
                    <a:close/>
                  </a:path>
                </a:pathLst>
              </a:custGeom>
              <a:solidFill>
                <a:srgbClr val="BEABD3"/>
              </a:solidFill>
              <a:ln w="9525">
                <a:noFill/>
                <a:round/>
                <a:headEnd/>
                <a:tailEnd/>
              </a:ln>
            </p:spPr>
            <p:txBody>
              <a:bodyPr/>
              <a:lstStyle/>
              <a:p>
                <a:endParaRPr lang="en-US"/>
              </a:p>
            </p:txBody>
          </p:sp>
          <p:sp>
            <p:nvSpPr>
              <p:cNvPr id="29570" name="Freeform 1741"/>
              <p:cNvSpPr>
                <a:spLocks/>
              </p:cNvSpPr>
              <p:nvPr/>
            </p:nvSpPr>
            <p:spPr bwMode="auto">
              <a:xfrm>
                <a:off x="1339" y="2991"/>
                <a:ext cx="443" cy="428"/>
              </a:xfrm>
              <a:custGeom>
                <a:avLst/>
                <a:gdLst>
                  <a:gd name="T0" fmla="*/ 1395111 w 213"/>
                  <a:gd name="T1" fmla="*/ 551655 h 206"/>
                  <a:gd name="T2" fmla="*/ 1134428 w 213"/>
                  <a:gd name="T3" fmla="*/ 396257 h 206"/>
                  <a:gd name="T4" fmla="*/ 1020947 w 213"/>
                  <a:gd name="T5" fmla="*/ 173984 h 206"/>
                  <a:gd name="T6" fmla="*/ 813254 w 213"/>
                  <a:gd name="T7" fmla="*/ 323930 h 206"/>
                  <a:gd name="T8" fmla="*/ 538782 w 213"/>
                  <a:gd name="T9" fmla="*/ 354829 h 206"/>
                  <a:gd name="T10" fmla="*/ 387207 w 213"/>
                  <a:gd name="T11" fmla="*/ 115329 h 206"/>
                  <a:gd name="T12" fmla="*/ 201700 w 213"/>
                  <a:gd name="T13" fmla="*/ 130550 h 206"/>
                  <a:gd name="T14" fmla="*/ 189394 w 213"/>
                  <a:gd name="T15" fmla="*/ 361481 h 206"/>
                  <a:gd name="T16" fmla="*/ 116623 w 213"/>
                  <a:gd name="T17" fmla="*/ 569737 h 206"/>
                  <a:gd name="T18" fmla="*/ 46629 w 213"/>
                  <a:gd name="T19" fmla="*/ 788438 h 206"/>
                  <a:gd name="T20" fmla="*/ 53162 w 213"/>
                  <a:gd name="T21" fmla="*/ 1008773 h 206"/>
                  <a:gd name="T22" fmla="*/ 32143 w 213"/>
                  <a:gd name="T23" fmla="*/ 1260462 h 206"/>
                  <a:gd name="T24" fmla="*/ 242554 w 213"/>
                  <a:gd name="T25" fmla="*/ 1314569 h 206"/>
                  <a:gd name="T26" fmla="*/ 358880 w 213"/>
                  <a:gd name="T27" fmla="*/ 1183726 h 206"/>
                  <a:gd name="T28" fmla="*/ 504467 w 213"/>
                  <a:gd name="T29" fmla="*/ 996881 h 206"/>
                  <a:gd name="T30" fmla="*/ 662071 w 213"/>
                  <a:gd name="T31" fmla="*/ 815220 h 206"/>
                  <a:gd name="T32" fmla="*/ 897730 w 213"/>
                  <a:gd name="T33" fmla="*/ 673020 h 206"/>
                  <a:gd name="T34" fmla="*/ 1146143 w 213"/>
                  <a:gd name="T35" fmla="*/ 653477 h 206"/>
                  <a:gd name="T36" fmla="*/ 1395111 w 213"/>
                  <a:gd name="T37" fmla="*/ 551655 h 2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3"/>
                  <a:gd name="T58" fmla="*/ 0 h 206"/>
                  <a:gd name="T59" fmla="*/ 213 w 213"/>
                  <a:gd name="T60" fmla="*/ 206 h 20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3" h="206">
                    <a:moveTo>
                      <a:pt x="213" y="85"/>
                    </a:moveTo>
                    <a:cubicBezTo>
                      <a:pt x="205" y="65"/>
                      <a:pt x="187" y="76"/>
                      <a:pt x="173" y="61"/>
                    </a:cubicBezTo>
                    <a:cubicBezTo>
                      <a:pt x="162" y="50"/>
                      <a:pt x="156" y="37"/>
                      <a:pt x="156" y="27"/>
                    </a:cubicBezTo>
                    <a:cubicBezTo>
                      <a:pt x="155" y="13"/>
                      <a:pt x="142" y="37"/>
                      <a:pt x="124" y="50"/>
                    </a:cubicBezTo>
                    <a:cubicBezTo>
                      <a:pt x="114" y="57"/>
                      <a:pt x="98" y="67"/>
                      <a:pt x="82" y="55"/>
                    </a:cubicBezTo>
                    <a:cubicBezTo>
                      <a:pt x="73" y="49"/>
                      <a:pt x="69" y="34"/>
                      <a:pt x="59" y="18"/>
                    </a:cubicBezTo>
                    <a:cubicBezTo>
                      <a:pt x="48" y="0"/>
                      <a:pt x="37" y="3"/>
                      <a:pt x="31" y="20"/>
                    </a:cubicBezTo>
                    <a:cubicBezTo>
                      <a:pt x="28" y="31"/>
                      <a:pt x="33" y="43"/>
                      <a:pt x="29" y="56"/>
                    </a:cubicBezTo>
                    <a:cubicBezTo>
                      <a:pt x="26" y="65"/>
                      <a:pt x="22" y="76"/>
                      <a:pt x="18" y="88"/>
                    </a:cubicBezTo>
                    <a:cubicBezTo>
                      <a:pt x="13" y="100"/>
                      <a:pt x="9" y="112"/>
                      <a:pt x="7" y="122"/>
                    </a:cubicBezTo>
                    <a:cubicBezTo>
                      <a:pt x="5" y="136"/>
                      <a:pt x="7" y="145"/>
                      <a:pt x="8" y="156"/>
                    </a:cubicBezTo>
                    <a:cubicBezTo>
                      <a:pt x="9" y="170"/>
                      <a:pt x="0" y="186"/>
                      <a:pt x="5" y="195"/>
                    </a:cubicBezTo>
                    <a:cubicBezTo>
                      <a:pt x="11" y="206"/>
                      <a:pt x="27" y="201"/>
                      <a:pt x="37" y="203"/>
                    </a:cubicBezTo>
                    <a:cubicBezTo>
                      <a:pt x="47" y="205"/>
                      <a:pt x="46" y="198"/>
                      <a:pt x="55" y="183"/>
                    </a:cubicBezTo>
                    <a:cubicBezTo>
                      <a:pt x="60" y="174"/>
                      <a:pt x="69" y="165"/>
                      <a:pt x="77" y="154"/>
                    </a:cubicBezTo>
                    <a:cubicBezTo>
                      <a:pt x="83" y="145"/>
                      <a:pt x="91" y="134"/>
                      <a:pt x="101" y="126"/>
                    </a:cubicBezTo>
                    <a:cubicBezTo>
                      <a:pt x="109" y="118"/>
                      <a:pt x="125" y="110"/>
                      <a:pt x="137" y="104"/>
                    </a:cubicBezTo>
                    <a:cubicBezTo>
                      <a:pt x="146" y="98"/>
                      <a:pt x="163" y="105"/>
                      <a:pt x="175" y="101"/>
                    </a:cubicBezTo>
                    <a:cubicBezTo>
                      <a:pt x="185" y="98"/>
                      <a:pt x="201" y="87"/>
                      <a:pt x="213" y="85"/>
                    </a:cubicBezTo>
                    <a:close/>
                  </a:path>
                </a:pathLst>
              </a:custGeom>
              <a:solidFill>
                <a:srgbClr val="BDABD2"/>
              </a:solidFill>
              <a:ln w="9525">
                <a:noFill/>
                <a:round/>
                <a:headEnd/>
                <a:tailEnd/>
              </a:ln>
            </p:spPr>
            <p:txBody>
              <a:bodyPr/>
              <a:lstStyle/>
              <a:p>
                <a:endParaRPr lang="en-US"/>
              </a:p>
            </p:txBody>
          </p:sp>
          <p:sp>
            <p:nvSpPr>
              <p:cNvPr id="29571" name="Freeform 1742"/>
              <p:cNvSpPr>
                <a:spLocks/>
              </p:cNvSpPr>
              <p:nvPr/>
            </p:nvSpPr>
            <p:spPr bwMode="auto">
              <a:xfrm>
                <a:off x="1339" y="2993"/>
                <a:ext cx="440" cy="426"/>
              </a:xfrm>
              <a:custGeom>
                <a:avLst/>
                <a:gdLst>
                  <a:gd name="T0" fmla="*/ 1354167 w 212"/>
                  <a:gd name="T1" fmla="*/ 546375 h 205"/>
                  <a:gd name="T2" fmla="*/ 1099029 w 212"/>
                  <a:gd name="T3" fmla="*/ 390218 h 205"/>
                  <a:gd name="T4" fmla="*/ 990538 w 212"/>
                  <a:gd name="T5" fmla="*/ 168370 h 205"/>
                  <a:gd name="T6" fmla="*/ 790089 w 212"/>
                  <a:gd name="T7" fmla="*/ 318482 h 205"/>
                  <a:gd name="T8" fmla="*/ 517392 w 212"/>
                  <a:gd name="T9" fmla="*/ 349881 h 205"/>
                  <a:gd name="T10" fmla="*/ 375243 w 212"/>
                  <a:gd name="T11" fmla="*/ 115479 h 205"/>
                  <a:gd name="T12" fmla="*/ 202676 w 212"/>
                  <a:gd name="T13" fmla="*/ 130701 h 205"/>
                  <a:gd name="T14" fmla="*/ 185277 w 212"/>
                  <a:gd name="T15" fmla="*/ 355465 h 205"/>
                  <a:gd name="T16" fmla="*/ 114302 w 212"/>
                  <a:gd name="T17" fmla="*/ 564404 h 205"/>
                  <a:gd name="T18" fmla="*/ 52256 w 212"/>
                  <a:gd name="T19" fmla="*/ 792838 h 205"/>
                  <a:gd name="T20" fmla="*/ 52256 w 212"/>
                  <a:gd name="T21" fmla="*/ 1004140 h 205"/>
                  <a:gd name="T22" fmla="*/ 31338 w 212"/>
                  <a:gd name="T23" fmla="*/ 1250788 h 205"/>
                  <a:gd name="T24" fmla="*/ 237231 w 212"/>
                  <a:gd name="T25" fmla="*/ 1305085 h 205"/>
                  <a:gd name="T26" fmla="*/ 351533 w 212"/>
                  <a:gd name="T27" fmla="*/ 1179868 h 205"/>
                  <a:gd name="T28" fmla="*/ 486503 w 212"/>
                  <a:gd name="T29" fmla="*/ 986443 h 205"/>
                  <a:gd name="T30" fmla="*/ 641180 w 212"/>
                  <a:gd name="T31" fmla="*/ 804999 h 205"/>
                  <a:gd name="T32" fmla="*/ 873043 w 212"/>
                  <a:gd name="T33" fmla="*/ 661821 h 205"/>
                  <a:gd name="T34" fmla="*/ 1116934 w 212"/>
                  <a:gd name="T35" fmla="*/ 648952 h 205"/>
                  <a:gd name="T36" fmla="*/ 1354167 w 212"/>
                  <a:gd name="T37" fmla="*/ 546375 h 2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2"/>
                  <a:gd name="T58" fmla="*/ 0 h 205"/>
                  <a:gd name="T59" fmla="*/ 212 w 212"/>
                  <a:gd name="T60" fmla="*/ 205 h 2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2" h="205">
                    <a:moveTo>
                      <a:pt x="212" y="84"/>
                    </a:moveTo>
                    <a:cubicBezTo>
                      <a:pt x="204" y="64"/>
                      <a:pt x="187" y="75"/>
                      <a:pt x="172" y="60"/>
                    </a:cubicBezTo>
                    <a:cubicBezTo>
                      <a:pt x="162" y="49"/>
                      <a:pt x="156" y="37"/>
                      <a:pt x="155" y="26"/>
                    </a:cubicBezTo>
                    <a:cubicBezTo>
                      <a:pt x="155" y="13"/>
                      <a:pt x="142" y="36"/>
                      <a:pt x="124" y="49"/>
                    </a:cubicBezTo>
                    <a:cubicBezTo>
                      <a:pt x="115" y="57"/>
                      <a:pt x="98" y="66"/>
                      <a:pt x="81" y="54"/>
                    </a:cubicBezTo>
                    <a:cubicBezTo>
                      <a:pt x="73" y="48"/>
                      <a:pt x="69" y="34"/>
                      <a:pt x="59" y="18"/>
                    </a:cubicBezTo>
                    <a:cubicBezTo>
                      <a:pt x="48" y="0"/>
                      <a:pt x="37" y="3"/>
                      <a:pt x="32" y="20"/>
                    </a:cubicBezTo>
                    <a:cubicBezTo>
                      <a:pt x="28" y="30"/>
                      <a:pt x="34" y="42"/>
                      <a:pt x="29" y="55"/>
                    </a:cubicBezTo>
                    <a:cubicBezTo>
                      <a:pt x="27" y="65"/>
                      <a:pt x="22" y="76"/>
                      <a:pt x="18" y="87"/>
                    </a:cubicBezTo>
                    <a:cubicBezTo>
                      <a:pt x="13" y="99"/>
                      <a:pt x="10" y="111"/>
                      <a:pt x="8" y="122"/>
                    </a:cubicBezTo>
                    <a:cubicBezTo>
                      <a:pt x="5" y="135"/>
                      <a:pt x="7" y="144"/>
                      <a:pt x="8" y="155"/>
                    </a:cubicBezTo>
                    <a:cubicBezTo>
                      <a:pt x="10" y="169"/>
                      <a:pt x="0" y="184"/>
                      <a:pt x="5" y="193"/>
                    </a:cubicBezTo>
                    <a:cubicBezTo>
                      <a:pt x="12" y="205"/>
                      <a:pt x="27" y="199"/>
                      <a:pt x="37" y="201"/>
                    </a:cubicBezTo>
                    <a:cubicBezTo>
                      <a:pt x="47" y="203"/>
                      <a:pt x="46" y="197"/>
                      <a:pt x="55" y="182"/>
                    </a:cubicBezTo>
                    <a:cubicBezTo>
                      <a:pt x="60" y="173"/>
                      <a:pt x="68" y="163"/>
                      <a:pt x="76" y="152"/>
                    </a:cubicBezTo>
                    <a:cubicBezTo>
                      <a:pt x="83" y="144"/>
                      <a:pt x="91" y="133"/>
                      <a:pt x="100" y="124"/>
                    </a:cubicBezTo>
                    <a:cubicBezTo>
                      <a:pt x="108" y="117"/>
                      <a:pt x="125" y="109"/>
                      <a:pt x="137" y="102"/>
                    </a:cubicBezTo>
                    <a:cubicBezTo>
                      <a:pt x="146" y="97"/>
                      <a:pt x="163" y="104"/>
                      <a:pt x="175" y="100"/>
                    </a:cubicBezTo>
                    <a:cubicBezTo>
                      <a:pt x="185" y="96"/>
                      <a:pt x="200" y="86"/>
                      <a:pt x="212" y="84"/>
                    </a:cubicBezTo>
                    <a:close/>
                  </a:path>
                </a:pathLst>
              </a:custGeom>
              <a:solidFill>
                <a:srgbClr val="BCABD2"/>
              </a:solidFill>
              <a:ln w="9525">
                <a:noFill/>
                <a:round/>
                <a:headEnd/>
                <a:tailEnd/>
              </a:ln>
            </p:spPr>
            <p:txBody>
              <a:bodyPr/>
              <a:lstStyle/>
              <a:p>
                <a:endParaRPr lang="en-US"/>
              </a:p>
            </p:txBody>
          </p:sp>
          <p:sp>
            <p:nvSpPr>
              <p:cNvPr id="29572" name="Freeform 1743"/>
              <p:cNvSpPr>
                <a:spLocks/>
              </p:cNvSpPr>
              <p:nvPr/>
            </p:nvSpPr>
            <p:spPr bwMode="auto">
              <a:xfrm>
                <a:off x="1341" y="2993"/>
                <a:ext cx="438" cy="424"/>
              </a:xfrm>
              <a:custGeom>
                <a:avLst/>
                <a:gdLst>
                  <a:gd name="T0" fmla="*/ 1350510 w 211"/>
                  <a:gd name="T1" fmla="*/ 547708 h 204"/>
                  <a:gd name="T2" fmla="*/ 1095033 w 211"/>
                  <a:gd name="T3" fmla="*/ 390728 h 204"/>
                  <a:gd name="T4" fmla="*/ 986075 w 211"/>
                  <a:gd name="T5" fmla="*/ 168561 h 204"/>
                  <a:gd name="T6" fmla="*/ 791541 w 211"/>
                  <a:gd name="T7" fmla="*/ 324871 h 204"/>
                  <a:gd name="T8" fmla="*/ 512408 w 211"/>
                  <a:gd name="T9" fmla="*/ 356877 h 204"/>
                  <a:gd name="T10" fmla="*/ 369917 w 211"/>
                  <a:gd name="T11" fmla="*/ 115925 h 204"/>
                  <a:gd name="T12" fmla="*/ 197451 w 211"/>
                  <a:gd name="T13" fmla="*/ 130835 h 204"/>
                  <a:gd name="T14" fmla="*/ 185552 w 211"/>
                  <a:gd name="T15" fmla="*/ 362611 h 204"/>
                  <a:gd name="T16" fmla="*/ 108958 w 211"/>
                  <a:gd name="T17" fmla="*/ 565192 h 204"/>
                  <a:gd name="T18" fmla="*/ 45822 w 211"/>
                  <a:gd name="T19" fmla="*/ 794075 h 204"/>
                  <a:gd name="T20" fmla="*/ 52489 w 211"/>
                  <a:gd name="T21" fmla="*/ 1006164 h 204"/>
                  <a:gd name="T22" fmla="*/ 31378 w 211"/>
                  <a:gd name="T23" fmla="*/ 1252993 h 204"/>
                  <a:gd name="T24" fmla="*/ 232030 w 211"/>
                  <a:gd name="T25" fmla="*/ 1307242 h 204"/>
                  <a:gd name="T26" fmla="*/ 338537 w 211"/>
                  <a:gd name="T27" fmla="*/ 1174713 h 204"/>
                  <a:gd name="T28" fmla="*/ 481655 w 211"/>
                  <a:gd name="T29" fmla="*/ 988737 h 204"/>
                  <a:gd name="T30" fmla="*/ 635436 w 211"/>
                  <a:gd name="T31" fmla="*/ 806205 h 204"/>
                  <a:gd name="T32" fmla="*/ 863003 w 211"/>
                  <a:gd name="T33" fmla="*/ 663714 h 204"/>
                  <a:gd name="T34" fmla="*/ 1112969 w 211"/>
                  <a:gd name="T35" fmla="*/ 644285 h 204"/>
                  <a:gd name="T36" fmla="*/ 1350510 w 211"/>
                  <a:gd name="T37" fmla="*/ 547708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1"/>
                  <a:gd name="T58" fmla="*/ 0 h 204"/>
                  <a:gd name="T59" fmla="*/ 211 w 211"/>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1" h="204">
                    <a:moveTo>
                      <a:pt x="211" y="84"/>
                    </a:moveTo>
                    <a:cubicBezTo>
                      <a:pt x="203" y="64"/>
                      <a:pt x="186" y="76"/>
                      <a:pt x="171" y="60"/>
                    </a:cubicBezTo>
                    <a:cubicBezTo>
                      <a:pt x="160" y="50"/>
                      <a:pt x="155" y="37"/>
                      <a:pt x="154" y="26"/>
                    </a:cubicBezTo>
                    <a:cubicBezTo>
                      <a:pt x="154" y="13"/>
                      <a:pt x="141" y="37"/>
                      <a:pt x="124" y="50"/>
                    </a:cubicBezTo>
                    <a:cubicBezTo>
                      <a:pt x="114" y="57"/>
                      <a:pt x="96" y="67"/>
                      <a:pt x="80" y="55"/>
                    </a:cubicBezTo>
                    <a:cubicBezTo>
                      <a:pt x="72" y="49"/>
                      <a:pt x="68" y="34"/>
                      <a:pt x="58" y="18"/>
                    </a:cubicBezTo>
                    <a:cubicBezTo>
                      <a:pt x="47" y="0"/>
                      <a:pt x="36" y="3"/>
                      <a:pt x="31" y="20"/>
                    </a:cubicBezTo>
                    <a:cubicBezTo>
                      <a:pt x="27" y="31"/>
                      <a:pt x="33" y="42"/>
                      <a:pt x="29" y="56"/>
                    </a:cubicBezTo>
                    <a:cubicBezTo>
                      <a:pt x="26" y="65"/>
                      <a:pt x="22" y="76"/>
                      <a:pt x="17" y="87"/>
                    </a:cubicBezTo>
                    <a:cubicBezTo>
                      <a:pt x="13" y="99"/>
                      <a:pt x="9" y="111"/>
                      <a:pt x="7" y="122"/>
                    </a:cubicBezTo>
                    <a:cubicBezTo>
                      <a:pt x="5" y="135"/>
                      <a:pt x="7" y="144"/>
                      <a:pt x="8" y="155"/>
                    </a:cubicBezTo>
                    <a:cubicBezTo>
                      <a:pt x="9" y="168"/>
                      <a:pt x="0" y="184"/>
                      <a:pt x="5" y="193"/>
                    </a:cubicBezTo>
                    <a:cubicBezTo>
                      <a:pt x="11" y="204"/>
                      <a:pt x="26" y="199"/>
                      <a:pt x="36" y="201"/>
                    </a:cubicBezTo>
                    <a:cubicBezTo>
                      <a:pt x="46" y="203"/>
                      <a:pt x="44" y="196"/>
                      <a:pt x="53" y="181"/>
                    </a:cubicBezTo>
                    <a:cubicBezTo>
                      <a:pt x="59" y="173"/>
                      <a:pt x="67" y="163"/>
                      <a:pt x="75" y="152"/>
                    </a:cubicBezTo>
                    <a:cubicBezTo>
                      <a:pt x="81" y="144"/>
                      <a:pt x="89" y="133"/>
                      <a:pt x="99" y="124"/>
                    </a:cubicBezTo>
                    <a:cubicBezTo>
                      <a:pt x="107" y="117"/>
                      <a:pt x="124" y="108"/>
                      <a:pt x="135" y="102"/>
                    </a:cubicBezTo>
                    <a:cubicBezTo>
                      <a:pt x="145" y="97"/>
                      <a:pt x="162" y="103"/>
                      <a:pt x="174" y="99"/>
                    </a:cubicBezTo>
                    <a:cubicBezTo>
                      <a:pt x="184" y="96"/>
                      <a:pt x="199" y="86"/>
                      <a:pt x="211" y="84"/>
                    </a:cubicBezTo>
                    <a:close/>
                  </a:path>
                </a:pathLst>
              </a:custGeom>
              <a:solidFill>
                <a:srgbClr val="BBAAD2"/>
              </a:solidFill>
              <a:ln w="9525">
                <a:noFill/>
                <a:round/>
                <a:headEnd/>
                <a:tailEnd/>
              </a:ln>
            </p:spPr>
            <p:txBody>
              <a:bodyPr/>
              <a:lstStyle/>
              <a:p>
                <a:endParaRPr lang="en-US"/>
              </a:p>
            </p:txBody>
          </p:sp>
          <p:sp>
            <p:nvSpPr>
              <p:cNvPr id="29573" name="Freeform 1744"/>
              <p:cNvSpPr>
                <a:spLocks/>
              </p:cNvSpPr>
              <p:nvPr/>
            </p:nvSpPr>
            <p:spPr bwMode="auto">
              <a:xfrm>
                <a:off x="1341" y="2995"/>
                <a:ext cx="436" cy="422"/>
              </a:xfrm>
              <a:custGeom>
                <a:avLst/>
                <a:gdLst>
                  <a:gd name="T0" fmla="*/ 1346785 w 210"/>
                  <a:gd name="T1" fmla="*/ 542420 h 203"/>
                  <a:gd name="T2" fmla="*/ 1091061 w 210"/>
                  <a:gd name="T3" fmla="*/ 391747 h 203"/>
                  <a:gd name="T4" fmla="*/ 988435 w 210"/>
                  <a:gd name="T5" fmla="*/ 168767 h 203"/>
                  <a:gd name="T6" fmla="*/ 794714 w 210"/>
                  <a:gd name="T7" fmla="*/ 319735 h 203"/>
                  <a:gd name="T8" fmla="*/ 513319 w 210"/>
                  <a:gd name="T9" fmla="*/ 357521 h 203"/>
                  <a:gd name="T10" fmla="*/ 370502 w 210"/>
                  <a:gd name="T11" fmla="*/ 116123 h 203"/>
                  <a:gd name="T12" fmla="*/ 197911 w 210"/>
                  <a:gd name="T13" fmla="*/ 131213 h 203"/>
                  <a:gd name="T14" fmla="*/ 186367 w 210"/>
                  <a:gd name="T15" fmla="*/ 357521 h 203"/>
                  <a:gd name="T16" fmla="*/ 114535 w 210"/>
                  <a:gd name="T17" fmla="*/ 567035 h 203"/>
                  <a:gd name="T18" fmla="*/ 52542 w 210"/>
                  <a:gd name="T19" fmla="*/ 789531 h 203"/>
                  <a:gd name="T20" fmla="*/ 52542 w 210"/>
                  <a:gd name="T21" fmla="*/ 1001965 h 203"/>
                  <a:gd name="T22" fmla="*/ 31402 w 210"/>
                  <a:gd name="T23" fmla="*/ 1249220 h 203"/>
                  <a:gd name="T24" fmla="*/ 232276 w 210"/>
                  <a:gd name="T25" fmla="*/ 1297725 h 203"/>
                  <a:gd name="T26" fmla="*/ 339065 w 210"/>
                  <a:gd name="T27" fmla="*/ 1170836 h 203"/>
                  <a:gd name="T28" fmla="*/ 482249 w 210"/>
                  <a:gd name="T29" fmla="*/ 983790 h 203"/>
                  <a:gd name="T30" fmla="*/ 626567 w 210"/>
                  <a:gd name="T31" fmla="*/ 801804 h 203"/>
                  <a:gd name="T32" fmla="*/ 864519 w 210"/>
                  <a:gd name="T33" fmla="*/ 658470 h 203"/>
                  <a:gd name="T34" fmla="*/ 1116127 w 210"/>
                  <a:gd name="T35" fmla="*/ 638542 h 203"/>
                  <a:gd name="T36" fmla="*/ 1346785 w 210"/>
                  <a:gd name="T37" fmla="*/ 542420 h 2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0"/>
                  <a:gd name="T58" fmla="*/ 0 h 203"/>
                  <a:gd name="T59" fmla="*/ 210 w 210"/>
                  <a:gd name="T60" fmla="*/ 203 h 20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0" h="203">
                    <a:moveTo>
                      <a:pt x="210" y="83"/>
                    </a:moveTo>
                    <a:cubicBezTo>
                      <a:pt x="202" y="63"/>
                      <a:pt x="185" y="75"/>
                      <a:pt x="170" y="60"/>
                    </a:cubicBezTo>
                    <a:cubicBezTo>
                      <a:pt x="160" y="49"/>
                      <a:pt x="154" y="36"/>
                      <a:pt x="154" y="26"/>
                    </a:cubicBezTo>
                    <a:cubicBezTo>
                      <a:pt x="154" y="12"/>
                      <a:pt x="141" y="36"/>
                      <a:pt x="124" y="49"/>
                    </a:cubicBezTo>
                    <a:cubicBezTo>
                      <a:pt x="114" y="56"/>
                      <a:pt x="96" y="67"/>
                      <a:pt x="80" y="55"/>
                    </a:cubicBezTo>
                    <a:cubicBezTo>
                      <a:pt x="71" y="49"/>
                      <a:pt x="68" y="33"/>
                      <a:pt x="58" y="18"/>
                    </a:cubicBezTo>
                    <a:cubicBezTo>
                      <a:pt x="47" y="0"/>
                      <a:pt x="37" y="3"/>
                      <a:pt x="31" y="20"/>
                    </a:cubicBezTo>
                    <a:cubicBezTo>
                      <a:pt x="28" y="30"/>
                      <a:pt x="33" y="42"/>
                      <a:pt x="29" y="55"/>
                    </a:cubicBezTo>
                    <a:cubicBezTo>
                      <a:pt x="26" y="64"/>
                      <a:pt x="22" y="75"/>
                      <a:pt x="18" y="87"/>
                    </a:cubicBezTo>
                    <a:cubicBezTo>
                      <a:pt x="13" y="99"/>
                      <a:pt x="10" y="110"/>
                      <a:pt x="8" y="121"/>
                    </a:cubicBezTo>
                    <a:cubicBezTo>
                      <a:pt x="5" y="134"/>
                      <a:pt x="7" y="143"/>
                      <a:pt x="8" y="154"/>
                    </a:cubicBezTo>
                    <a:cubicBezTo>
                      <a:pt x="10" y="167"/>
                      <a:pt x="0" y="183"/>
                      <a:pt x="5" y="192"/>
                    </a:cubicBezTo>
                    <a:cubicBezTo>
                      <a:pt x="11" y="203"/>
                      <a:pt x="26" y="197"/>
                      <a:pt x="36" y="199"/>
                    </a:cubicBezTo>
                    <a:cubicBezTo>
                      <a:pt x="46" y="202"/>
                      <a:pt x="44" y="195"/>
                      <a:pt x="53" y="180"/>
                    </a:cubicBezTo>
                    <a:cubicBezTo>
                      <a:pt x="58" y="171"/>
                      <a:pt x="67" y="162"/>
                      <a:pt x="75" y="151"/>
                    </a:cubicBezTo>
                    <a:cubicBezTo>
                      <a:pt x="81" y="142"/>
                      <a:pt x="89" y="131"/>
                      <a:pt x="98" y="123"/>
                    </a:cubicBezTo>
                    <a:cubicBezTo>
                      <a:pt x="106" y="116"/>
                      <a:pt x="124" y="107"/>
                      <a:pt x="135" y="101"/>
                    </a:cubicBezTo>
                    <a:cubicBezTo>
                      <a:pt x="145" y="96"/>
                      <a:pt x="161" y="102"/>
                      <a:pt x="174" y="98"/>
                    </a:cubicBezTo>
                    <a:cubicBezTo>
                      <a:pt x="184" y="95"/>
                      <a:pt x="199" y="85"/>
                      <a:pt x="210" y="83"/>
                    </a:cubicBezTo>
                    <a:close/>
                  </a:path>
                </a:pathLst>
              </a:custGeom>
              <a:solidFill>
                <a:srgbClr val="BAA9D1"/>
              </a:solidFill>
              <a:ln w="9525">
                <a:noFill/>
                <a:round/>
                <a:headEnd/>
                <a:tailEnd/>
              </a:ln>
            </p:spPr>
            <p:txBody>
              <a:bodyPr/>
              <a:lstStyle/>
              <a:p>
                <a:endParaRPr lang="en-US"/>
              </a:p>
            </p:txBody>
          </p:sp>
          <p:sp>
            <p:nvSpPr>
              <p:cNvPr id="29574" name="Freeform 1745"/>
              <p:cNvSpPr>
                <a:spLocks/>
              </p:cNvSpPr>
              <p:nvPr/>
            </p:nvSpPr>
            <p:spPr bwMode="auto">
              <a:xfrm>
                <a:off x="1341" y="2997"/>
                <a:ext cx="436" cy="418"/>
              </a:xfrm>
              <a:custGeom>
                <a:avLst/>
                <a:gdLst>
                  <a:gd name="T0" fmla="*/ 1346785 w 210"/>
                  <a:gd name="T1" fmla="*/ 538473 h 201"/>
                  <a:gd name="T2" fmla="*/ 1091061 w 210"/>
                  <a:gd name="T3" fmla="*/ 386900 h 201"/>
                  <a:gd name="T4" fmla="*/ 988435 w 210"/>
                  <a:gd name="T5" fmla="*/ 163631 h 201"/>
                  <a:gd name="T6" fmla="*/ 794714 w 210"/>
                  <a:gd name="T7" fmla="*/ 320814 h 201"/>
                  <a:gd name="T8" fmla="*/ 506225 w 210"/>
                  <a:gd name="T9" fmla="*/ 352894 h 201"/>
                  <a:gd name="T10" fmla="*/ 370502 w 210"/>
                  <a:gd name="T11" fmla="*/ 110498 h 201"/>
                  <a:gd name="T12" fmla="*/ 197911 w 210"/>
                  <a:gd name="T13" fmla="*/ 126020 h 201"/>
                  <a:gd name="T14" fmla="*/ 186367 w 210"/>
                  <a:gd name="T15" fmla="*/ 352894 h 201"/>
                  <a:gd name="T16" fmla="*/ 114535 w 210"/>
                  <a:gd name="T17" fmla="*/ 563217 h 201"/>
                  <a:gd name="T18" fmla="*/ 52542 w 210"/>
                  <a:gd name="T19" fmla="*/ 786385 h 201"/>
                  <a:gd name="T20" fmla="*/ 58063 w 210"/>
                  <a:gd name="T21" fmla="*/ 1000166 h 201"/>
                  <a:gd name="T22" fmla="*/ 31402 w 210"/>
                  <a:gd name="T23" fmla="*/ 1241947 h 201"/>
                  <a:gd name="T24" fmla="*/ 232276 w 210"/>
                  <a:gd name="T25" fmla="*/ 1296387 h 201"/>
                  <a:gd name="T26" fmla="*/ 339065 w 210"/>
                  <a:gd name="T27" fmla="*/ 1163161 h 201"/>
                  <a:gd name="T28" fmla="*/ 482249 w 210"/>
                  <a:gd name="T29" fmla="*/ 981874 h 201"/>
                  <a:gd name="T30" fmla="*/ 626567 w 210"/>
                  <a:gd name="T31" fmla="*/ 798690 h 201"/>
                  <a:gd name="T32" fmla="*/ 864519 w 210"/>
                  <a:gd name="T33" fmla="*/ 654844 h 201"/>
                  <a:gd name="T34" fmla="*/ 1116127 w 210"/>
                  <a:gd name="T35" fmla="*/ 634817 h 201"/>
                  <a:gd name="T36" fmla="*/ 1346785 w 210"/>
                  <a:gd name="T37" fmla="*/ 538473 h 20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0"/>
                  <a:gd name="T58" fmla="*/ 0 h 201"/>
                  <a:gd name="T59" fmla="*/ 210 w 210"/>
                  <a:gd name="T60" fmla="*/ 201 h 20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0" h="201">
                    <a:moveTo>
                      <a:pt x="210" y="82"/>
                    </a:moveTo>
                    <a:cubicBezTo>
                      <a:pt x="202" y="63"/>
                      <a:pt x="185" y="74"/>
                      <a:pt x="170" y="59"/>
                    </a:cubicBezTo>
                    <a:cubicBezTo>
                      <a:pt x="160" y="49"/>
                      <a:pt x="154" y="35"/>
                      <a:pt x="154" y="25"/>
                    </a:cubicBezTo>
                    <a:cubicBezTo>
                      <a:pt x="154" y="12"/>
                      <a:pt x="141" y="36"/>
                      <a:pt x="124" y="49"/>
                    </a:cubicBezTo>
                    <a:cubicBezTo>
                      <a:pt x="114" y="56"/>
                      <a:pt x="95" y="66"/>
                      <a:pt x="79" y="54"/>
                    </a:cubicBezTo>
                    <a:cubicBezTo>
                      <a:pt x="71" y="48"/>
                      <a:pt x="68" y="33"/>
                      <a:pt x="58" y="17"/>
                    </a:cubicBezTo>
                    <a:cubicBezTo>
                      <a:pt x="47" y="0"/>
                      <a:pt x="37" y="2"/>
                      <a:pt x="31" y="19"/>
                    </a:cubicBezTo>
                    <a:cubicBezTo>
                      <a:pt x="28" y="30"/>
                      <a:pt x="33" y="41"/>
                      <a:pt x="29" y="54"/>
                    </a:cubicBezTo>
                    <a:cubicBezTo>
                      <a:pt x="26" y="63"/>
                      <a:pt x="23" y="75"/>
                      <a:pt x="18" y="86"/>
                    </a:cubicBezTo>
                    <a:cubicBezTo>
                      <a:pt x="14" y="98"/>
                      <a:pt x="10" y="109"/>
                      <a:pt x="8" y="120"/>
                    </a:cubicBezTo>
                    <a:cubicBezTo>
                      <a:pt x="6" y="133"/>
                      <a:pt x="8" y="142"/>
                      <a:pt x="9" y="153"/>
                    </a:cubicBezTo>
                    <a:cubicBezTo>
                      <a:pt x="10" y="166"/>
                      <a:pt x="0" y="181"/>
                      <a:pt x="5" y="190"/>
                    </a:cubicBezTo>
                    <a:cubicBezTo>
                      <a:pt x="11" y="201"/>
                      <a:pt x="26" y="196"/>
                      <a:pt x="36" y="198"/>
                    </a:cubicBezTo>
                    <a:cubicBezTo>
                      <a:pt x="46" y="200"/>
                      <a:pt x="44" y="193"/>
                      <a:pt x="53" y="178"/>
                    </a:cubicBezTo>
                    <a:cubicBezTo>
                      <a:pt x="58" y="170"/>
                      <a:pt x="67" y="160"/>
                      <a:pt x="75" y="150"/>
                    </a:cubicBezTo>
                    <a:cubicBezTo>
                      <a:pt x="81" y="141"/>
                      <a:pt x="89" y="130"/>
                      <a:pt x="98" y="122"/>
                    </a:cubicBezTo>
                    <a:cubicBezTo>
                      <a:pt x="106" y="114"/>
                      <a:pt x="124" y="106"/>
                      <a:pt x="135" y="100"/>
                    </a:cubicBezTo>
                    <a:cubicBezTo>
                      <a:pt x="145" y="94"/>
                      <a:pt x="161" y="101"/>
                      <a:pt x="174" y="97"/>
                    </a:cubicBezTo>
                    <a:cubicBezTo>
                      <a:pt x="183" y="94"/>
                      <a:pt x="198" y="84"/>
                      <a:pt x="210" y="82"/>
                    </a:cubicBezTo>
                    <a:close/>
                  </a:path>
                </a:pathLst>
              </a:custGeom>
              <a:solidFill>
                <a:srgbClr val="B9A9D1"/>
              </a:solidFill>
              <a:ln w="9525">
                <a:noFill/>
                <a:round/>
                <a:headEnd/>
                <a:tailEnd/>
              </a:ln>
            </p:spPr>
            <p:txBody>
              <a:bodyPr/>
              <a:lstStyle/>
              <a:p>
                <a:endParaRPr lang="en-US"/>
              </a:p>
            </p:txBody>
          </p:sp>
          <p:sp>
            <p:nvSpPr>
              <p:cNvPr id="29575" name="Freeform 1746"/>
              <p:cNvSpPr>
                <a:spLocks/>
              </p:cNvSpPr>
              <p:nvPr/>
            </p:nvSpPr>
            <p:spPr bwMode="auto">
              <a:xfrm>
                <a:off x="1341" y="2997"/>
                <a:ext cx="436" cy="418"/>
              </a:xfrm>
              <a:custGeom>
                <a:avLst/>
                <a:gdLst>
                  <a:gd name="T0" fmla="*/ 1346785 w 210"/>
                  <a:gd name="T1" fmla="*/ 538473 h 201"/>
                  <a:gd name="T2" fmla="*/ 1091061 w 210"/>
                  <a:gd name="T3" fmla="*/ 386900 h 201"/>
                  <a:gd name="T4" fmla="*/ 988435 w 210"/>
                  <a:gd name="T5" fmla="*/ 163631 h 201"/>
                  <a:gd name="T6" fmla="*/ 794714 w 210"/>
                  <a:gd name="T7" fmla="*/ 320814 h 201"/>
                  <a:gd name="T8" fmla="*/ 506225 w 210"/>
                  <a:gd name="T9" fmla="*/ 358650 h 201"/>
                  <a:gd name="T10" fmla="*/ 370502 w 210"/>
                  <a:gd name="T11" fmla="*/ 116578 h 201"/>
                  <a:gd name="T12" fmla="*/ 203683 w 210"/>
                  <a:gd name="T13" fmla="*/ 131508 h 201"/>
                  <a:gd name="T14" fmla="*/ 191923 w 210"/>
                  <a:gd name="T15" fmla="*/ 358650 h 201"/>
                  <a:gd name="T16" fmla="*/ 120550 w 210"/>
                  <a:gd name="T17" fmla="*/ 563217 h 201"/>
                  <a:gd name="T18" fmla="*/ 52542 w 210"/>
                  <a:gd name="T19" fmla="*/ 786385 h 201"/>
                  <a:gd name="T20" fmla="*/ 58063 w 210"/>
                  <a:gd name="T21" fmla="*/ 993792 h 201"/>
                  <a:gd name="T22" fmla="*/ 31402 w 210"/>
                  <a:gd name="T23" fmla="*/ 1241947 h 201"/>
                  <a:gd name="T24" fmla="*/ 232276 w 210"/>
                  <a:gd name="T25" fmla="*/ 1290560 h 201"/>
                  <a:gd name="T26" fmla="*/ 339065 w 210"/>
                  <a:gd name="T27" fmla="*/ 1163161 h 201"/>
                  <a:gd name="T28" fmla="*/ 476081 w 210"/>
                  <a:gd name="T29" fmla="*/ 975658 h 201"/>
                  <a:gd name="T30" fmla="*/ 626567 w 210"/>
                  <a:gd name="T31" fmla="*/ 792934 h 201"/>
                  <a:gd name="T32" fmla="*/ 864519 w 210"/>
                  <a:gd name="T33" fmla="*/ 647413 h 201"/>
                  <a:gd name="T34" fmla="*/ 1108985 w 210"/>
                  <a:gd name="T35" fmla="*/ 634817 h 201"/>
                  <a:gd name="T36" fmla="*/ 1346785 w 210"/>
                  <a:gd name="T37" fmla="*/ 538473 h 20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0"/>
                  <a:gd name="T58" fmla="*/ 0 h 201"/>
                  <a:gd name="T59" fmla="*/ 210 w 210"/>
                  <a:gd name="T60" fmla="*/ 201 h 20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0" h="201">
                    <a:moveTo>
                      <a:pt x="210" y="82"/>
                    </a:moveTo>
                    <a:cubicBezTo>
                      <a:pt x="202" y="63"/>
                      <a:pt x="184" y="74"/>
                      <a:pt x="170" y="59"/>
                    </a:cubicBezTo>
                    <a:cubicBezTo>
                      <a:pt x="159" y="49"/>
                      <a:pt x="154" y="36"/>
                      <a:pt x="154" y="25"/>
                    </a:cubicBezTo>
                    <a:cubicBezTo>
                      <a:pt x="153" y="12"/>
                      <a:pt x="141" y="36"/>
                      <a:pt x="124" y="49"/>
                    </a:cubicBezTo>
                    <a:cubicBezTo>
                      <a:pt x="114" y="56"/>
                      <a:pt x="95" y="67"/>
                      <a:pt x="79" y="55"/>
                    </a:cubicBezTo>
                    <a:cubicBezTo>
                      <a:pt x="71" y="49"/>
                      <a:pt x="68" y="33"/>
                      <a:pt x="58" y="18"/>
                    </a:cubicBezTo>
                    <a:cubicBezTo>
                      <a:pt x="47" y="0"/>
                      <a:pt x="37" y="3"/>
                      <a:pt x="32" y="20"/>
                    </a:cubicBezTo>
                    <a:cubicBezTo>
                      <a:pt x="28" y="31"/>
                      <a:pt x="34" y="42"/>
                      <a:pt x="30" y="55"/>
                    </a:cubicBezTo>
                    <a:cubicBezTo>
                      <a:pt x="27" y="64"/>
                      <a:pt x="23" y="75"/>
                      <a:pt x="19" y="86"/>
                    </a:cubicBezTo>
                    <a:cubicBezTo>
                      <a:pt x="14" y="98"/>
                      <a:pt x="10" y="109"/>
                      <a:pt x="8" y="120"/>
                    </a:cubicBezTo>
                    <a:cubicBezTo>
                      <a:pt x="6" y="133"/>
                      <a:pt x="8" y="142"/>
                      <a:pt x="9" y="152"/>
                    </a:cubicBezTo>
                    <a:cubicBezTo>
                      <a:pt x="10" y="166"/>
                      <a:pt x="0" y="181"/>
                      <a:pt x="5" y="190"/>
                    </a:cubicBezTo>
                    <a:cubicBezTo>
                      <a:pt x="12" y="201"/>
                      <a:pt x="26" y="195"/>
                      <a:pt x="36" y="197"/>
                    </a:cubicBezTo>
                    <a:cubicBezTo>
                      <a:pt x="46" y="200"/>
                      <a:pt x="44" y="193"/>
                      <a:pt x="53" y="178"/>
                    </a:cubicBezTo>
                    <a:cubicBezTo>
                      <a:pt x="58" y="169"/>
                      <a:pt x="67" y="160"/>
                      <a:pt x="74" y="149"/>
                    </a:cubicBezTo>
                    <a:cubicBezTo>
                      <a:pt x="81" y="141"/>
                      <a:pt x="88" y="130"/>
                      <a:pt x="98" y="121"/>
                    </a:cubicBezTo>
                    <a:cubicBezTo>
                      <a:pt x="106" y="114"/>
                      <a:pt x="124" y="105"/>
                      <a:pt x="135" y="99"/>
                    </a:cubicBezTo>
                    <a:cubicBezTo>
                      <a:pt x="145" y="94"/>
                      <a:pt x="161" y="101"/>
                      <a:pt x="173" y="97"/>
                    </a:cubicBezTo>
                    <a:cubicBezTo>
                      <a:pt x="183" y="93"/>
                      <a:pt x="198" y="84"/>
                      <a:pt x="210" y="82"/>
                    </a:cubicBezTo>
                    <a:close/>
                  </a:path>
                </a:pathLst>
              </a:custGeom>
              <a:solidFill>
                <a:srgbClr val="B8A9D1"/>
              </a:solidFill>
              <a:ln w="9525">
                <a:noFill/>
                <a:round/>
                <a:headEnd/>
                <a:tailEnd/>
              </a:ln>
            </p:spPr>
            <p:txBody>
              <a:bodyPr/>
              <a:lstStyle/>
              <a:p>
                <a:endParaRPr lang="en-US"/>
              </a:p>
            </p:txBody>
          </p:sp>
          <p:sp>
            <p:nvSpPr>
              <p:cNvPr id="29576" name="Freeform 1747"/>
              <p:cNvSpPr>
                <a:spLocks/>
              </p:cNvSpPr>
              <p:nvPr/>
            </p:nvSpPr>
            <p:spPr bwMode="auto">
              <a:xfrm>
                <a:off x="1343" y="2999"/>
                <a:ext cx="432" cy="416"/>
              </a:xfrm>
              <a:custGeom>
                <a:avLst/>
                <a:gdLst>
                  <a:gd name="T0" fmla="*/ 1339609 w 208"/>
                  <a:gd name="T1" fmla="*/ 529054 h 200"/>
                  <a:gd name="T2" fmla="*/ 1083095 w 208"/>
                  <a:gd name="T3" fmla="*/ 387887 h 200"/>
                  <a:gd name="T4" fmla="*/ 985737 w 208"/>
                  <a:gd name="T5" fmla="*/ 163914 h 200"/>
                  <a:gd name="T6" fmla="*/ 791810 w 208"/>
                  <a:gd name="T7" fmla="*/ 315671 h 200"/>
                  <a:gd name="T8" fmla="*/ 502117 w 208"/>
                  <a:gd name="T9" fmla="*/ 359156 h 200"/>
                  <a:gd name="T10" fmla="*/ 365933 w 208"/>
                  <a:gd name="T11" fmla="*/ 110679 h 200"/>
                  <a:gd name="T12" fmla="*/ 198408 w 208"/>
                  <a:gd name="T13" fmla="*/ 126175 h 200"/>
                  <a:gd name="T14" fmla="*/ 187004 w 208"/>
                  <a:gd name="T15" fmla="*/ 353540 h 200"/>
                  <a:gd name="T16" fmla="*/ 115005 w 208"/>
                  <a:gd name="T17" fmla="*/ 564098 h 200"/>
                  <a:gd name="T18" fmla="*/ 52644 w 208"/>
                  <a:gd name="T19" fmla="*/ 782041 h 200"/>
                  <a:gd name="T20" fmla="*/ 58208 w 208"/>
                  <a:gd name="T21" fmla="*/ 989755 h 200"/>
                  <a:gd name="T22" fmla="*/ 31536 w 208"/>
                  <a:gd name="T23" fmla="*/ 1238176 h 200"/>
                  <a:gd name="T24" fmla="*/ 227087 w 208"/>
                  <a:gd name="T25" fmla="*/ 1286844 h 200"/>
                  <a:gd name="T26" fmla="*/ 334370 w 208"/>
                  <a:gd name="T27" fmla="*/ 1153670 h 200"/>
                  <a:gd name="T28" fmla="*/ 471642 w 208"/>
                  <a:gd name="T29" fmla="*/ 971524 h 200"/>
                  <a:gd name="T30" fmla="*/ 616979 w 208"/>
                  <a:gd name="T31" fmla="*/ 788672 h 200"/>
                  <a:gd name="T32" fmla="*/ 861294 w 208"/>
                  <a:gd name="T33" fmla="*/ 642899 h 200"/>
                  <a:gd name="T34" fmla="*/ 1106631 w 208"/>
                  <a:gd name="T35" fmla="*/ 624759 h 200"/>
                  <a:gd name="T36" fmla="*/ 1339609 w 208"/>
                  <a:gd name="T37" fmla="*/ 529054 h 2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8"/>
                  <a:gd name="T58" fmla="*/ 0 h 200"/>
                  <a:gd name="T59" fmla="*/ 208 w 208"/>
                  <a:gd name="T60" fmla="*/ 200 h 20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8" h="200">
                    <a:moveTo>
                      <a:pt x="208" y="81"/>
                    </a:moveTo>
                    <a:cubicBezTo>
                      <a:pt x="200" y="62"/>
                      <a:pt x="183" y="73"/>
                      <a:pt x="168" y="59"/>
                    </a:cubicBezTo>
                    <a:cubicBezTo>
                      <a:pt x="158" y="48"/>
                      <a:pt x="153" y="35"/>
                      <a:pt x="153" y="25"/>
                    </a:cubicBezTo>
                    <a:cubicBezTo>
                      <a:pt x="152" y="11"/>
                      <a:pt x="140" y="36"/>
                      <a:pt x="123" y="48"/>
                    </a:cubicBezTo>
                    <a:cubicBezTo>
                      <a:pt x="114" y="56"/>
                      <a:pt x="93" y="66"/>
                      <a:pt x="78" y="55"/>
                    </a:cubicBezTo>
                    <a:cubicBezTo>
                      <a:pt x="69" y="49"/>
                      <a:pt x="67" y="33"/>
                      <a:pt x="57" y="17"/>
                    </a:cubicBezTo>
                    <a:cubicBezTo>
                      <a:pt x="46" y="0"/>
                      <a:pt x="36" y="2"/>
                      <a:pt x="31" y="19"/>
                    </a:cubicBezTo>
                    <a:cubicBezTo>
                      <a:pt x="28" y="30"/>
                      <a:pt x="33" y="41"/>
                      <a:pt x="29" y="54"/>
                    </a:cubicBezTo>
                    <a:cubicBezTo>
                      <a:pt x="26" y="63"/>
                      <a:pt x="22" y="74"/>
                      <a:pt x="18" y="86"/>
                    </a:cubicBezTo>
                    <a:cubicBezTo>
                      <a:pt x="13" y="97"/>
                      <a:pt x="10" y="109"/>
                      <a:pt x="8" y="119"/>
                    </a:cubicBezTo>
                    <a:cubicBezTo>
                      <a:pt x="6" y="132"/>
                      <a:pt x="8" y="141"/>
                      <a:pt x="9" y="151"/>
                    </a:cubicBezTo>
                    <a:cubicBezTo>
                      <a:pt x="10" y="164"/>
                      <a:pt x="0" y="180"/>
                      <a:pt x="5" y="189"/>
                    </a:cubicBezTo>
                    <a:cubicBezTo>
                      <a:pt x="11" y="200"/>
                      <a:pt x="25" y="194"/>
                      <a:pt x="35" y="196"/>
                    </a:cubicBezTo>
                    <a:cubicBezTo>
                      <a:pt x="45" y="198"/>
                      <a:pt x="43" y="191"/>
                      <a:pt x="52" y="176"/>
                    </a:cubicBezTo>
                    <a:cubicBezTo>
                      <a:pt x="57" y="168"/>
                      <a:pt x="65" y="158"/>
                      <a:pt x="73" y="148"/>
                    </a:cubicBezTo>
                    <a:cubicBezTo>
                      <a:pt x="80" y="139"/>
                      <a:pt x="87" y="128"/>
                      <a:pt x="96" y="120"/>
                    </a:cubicBezTo>
                    <a:cubicBezTo>
                      <a:pt x="104" y="113"/>
                      <a:pt x="123" y="104"/>
                      <a:pt x="134" y="98"/>
                    </a:cubicBezTo>
                    <a:cubicBezTo>
                      <a:pt x="143" y="93"/>
                      <a:pt x="160" y="99"/>
                      <a:pt x="172" y="95"/>
                    </a:cubicBezTo>
                    <a:cubicBezTo>
                      <a:pt x="182" y="92"/>
                      <a:pt x="197" y="83"/>
                      <a:pt x="208" y="81"/>
                    </a:cubicBezTo>
                    <a:close/>
                  </a:path>
                </a:pathLst>
              </a:custGeom>
              <a:solidFill>
                <a:srgbClr val="B7A8D1"/>
              </a:solidFill>
              <a:ln w="9525">
                <a:noFill/>
                <a:round/>
                <a:headEnd/>
                <a:tailEnd/>
              </a:ln>
            </p:spPr>
            <p:txBody>
              <a:bodyPr/>
              <a:lstStyle/>
              <a:p>
                <a:endParaRPr lang="en-US"/>
              </a:p>
            </p:txBody>
          </p:sp>
          <p:sp>
            <p:nvSpPr>
              <p:cNvPr id="29577" name="Freeform 1748"/>
              <p:cNvSpPr>
                <a:spLocks/>
              </p:cNvSpPr>
              <p:nvPr/>
            </p:nvSpPr>
            <p:spPr bwMode="auto">
              <a:xfrm>
                <a:off x="1343" y="2999"/>
                <a:ext cx="432" cy="414"/>
              </a:xfrm>
              <a:custGeom>
                <a:avLst/>
                <a:gdLst>
                  <a:gd name="T0" fmla="*/ 1339609 w 208"/>
                  <a:gd name="T1" fmla="*/ 534362 h 199"/>
                  <a:gd name="T2" fmla="*/ 1083095 w 208"/>
                  <a:gd name="T3" fmla="*/ 389085 h 199"/>
                  <a:gd name="T4" fmla="*/ 979564 w 208"/>
                  <a:gd name="T5" fmla="*/ 164264 h 199"/>
                  <a:gd name="T6" fmla="*/ 800463 w 208"/>
                  <a:gd name="T7" fmla="*/ 321780 h 199"/>
                  <a:gd name="T8" fmla="*/ 496088 w 208"/>
                  <a:gd name="T9" fmla="*/ 359974 h 199"/>
                  <a:gd name="T10" fmla="*/ 365933 w 208"/>
                  <a:gd name="T11" fmla="*/ 116910 h 199"/>
                  <a:gd name="T12" fmla="*/ 198408 w 208"/>
                  <a:gd name="T13" fmla="*/ 132237 h 199"/>
                  <a:gd name="T14" fmla="*/ 187004 w 208"/>
                  <a:gd name="T15" fmla="*/ 354041 h 199"/>
                  <a:gd name="T16" fmla="*/ 115005 w 208"/>
                  <a:gd name="T17" fmla="*/ 564831 h 199"/>
                  <a:gd name="T18" fmla="*/ 52644 w 208"/>
                  <a:gd name="T19" fmla="*/ 783117 h 199"/>
                  <a:gd name="T20" fmla="*/ 58208 w 208"/>
                  <a:gd name="T21" fmla="*/ 991969 h 199"/>
                  <a:gd name="T22" fmla="*/ 31536 w 208"/>
                  <a:gd name="T23" fmla="*/ 1234432 h 199"/>
                  <a:gd name="T24" fmla="*/ 227087 w 208"/>
                  <a:gd name="T25" fmla="*/ 1283269 h 199"/>
                  <a:gd name="T26" fmla="*/ 334370 w 208"/>
                  <a:gd name="T27" fmla="*/ 1155553 h 199"/>
                  <a:gd name="T28" fmla="*/ 471642 w 208"/>
                  <a:gd name="T29" fmla="*/ 973718 h 199"/>
                  <a:gd name="T30" fmla="*/ 616979 w 208"/>
                  <a:gd name="T31" fmla="*/ 789895 h 199"/>
                  <a:gd name="T32" fmla="*/ 861294 w 208"/>
                  <a:gd name="T33" fmla="*/ 643995 h 199"/>
                  <a:gd name="T34" fmla="*/ 1106631 w 208"/>
                  <a:gd name="T35" fmla="*/ 625562 h 199"/>
                  <a:gd name="T36" fmla="*/ 1339609 w 208"/>
                  <a:gd name="T37" fmla="*/ 534362 h 19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8"/>
                  <a:gd name="T58" fmla="*/ 0 h 199"/>
                  <a:gd name="T59" fmla="*/ 208 w 208"/>
                  <a:gd name="T60" fmla="*/ 199 h 19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8" h="199">
                    <a:moveTo>
                      <a:pt x="208" y="81"/>
                    </a:moveTo>
                    <a:cubicBezTo>
                      <a:pt x="200" y="62"/>
                      <a:pt x="182" y="74"/>
                      <a:pt x="168" y="59"/>
                    </a:cubicBezTo>
                    <a:cubicBezTo>
                      <a:pt x="158" y="49"/>
                      <a:pt x="153" y="35"/>
                      <a:pt x="152" y="25"/>
                    </a:cubicBezTo>
                    <a:cubicBezTo>
                      <a:pt x="152" y="12"/>
                      <a:pt x="140" y="36"/>
                      <a:pt x="124" y="49"/>
                    </a:cubicBezTo>
                    <a:cubicBezTo>
                      <a:pt x="114" y="56"/>
                      <a:pt x="93" y="67"/>
                      <a:pt x="77" y="55"/>
                    </a:cubicBezTo>
                    <a:cubicBezTo>
                      <a:pt x="69" y="49"/>
                      <a:pt x="67" y="33"/>
                      <a:pt x="57" y="18"/>
                    </a:cubicBezTo>
                    <a:cubicBezTo>
                      <a:pt x="46" y="0"/>
                      <a:pt x="37" y="3"/>
                      <a:pt x="31" y="20"/>
                    </a:cubicBezTo>
                    <a:cubicBezTo>
                      <a:pt x="28" y="31"/>
                      <a:pt x="33" y="42"/>
                      <a:pt x="29" y="54"/>
                    </a:cubicBezTo>
                    <a:cubicBezTo>
                      <a:pt x="26" y="63"/>
                      <a:pt x="23" y="75"/>
                      <a:pt x="18" y="86"/>
                    </a:cubicBezTo>
                    <a:cubicBezTo>
                      <a:pt x="14" y="97"/>
                      <a:pt x="10" y="109"/>
                      <a:pt x="8" y="119"/>
                    </a:cubicBezTo>
                    <a:cubicBezTo>
                      <a:pt x="6" y="132"/>
                      <a:pt x="8" y="140"/>
                      <a:pt x="9" y="151"/>
                    </a:cubicBezTo>
                    <a:cubicBezTo>
                      <a:pt x="10" y="164"/>
                      <a:pt x="0" y="180"/>
                      <a:pt x="5" y="188"/>
                    </a:cubicBezTo>
                    <a:cubicBezTo>
                      <a:pt x="11" y="199"/>
                      <a:pt x="25" y="193"/>
                      <a:pt x="35" y="195"/>
                    </a:cubicBezTo>
                    <a:cubicBezTo>
                      <a:pt x="44" y="198"/>
                      <a:pt x="43" y="191"/>
                      <a:pt x="52" y="176"/>
                    </a:cubicBezTo>
                    <a:cubicBezTo>
                      <a:pt x="57" y="168"/>
                      <a:pt x="65" y="158"/>
                      <a:pt x="73" y="148"/>
                    </a:cubicBezTo>
                    <a:cubicBezTo>
                      <a:pt x="79" y="139"/>
                      <a:pt x="87" y="128"/>
                      <a:pt x="96" y="120"/>
                    </a:cubicBezTo>
                    <a:cubicBezTo>
                      <a:pt x="104" y="113"/>
                      <a:pt x="123" y="104"/>
                      <a:pt x="134" y="98"/>
                    </a:cubicBezTo>
                    <a:cubicBezTo>
                      <a:pt x="143" y="92"/>
                      <a:pt x="160" y="99"/>
                      <a:pt x="172" y="95"/>
                    </a:cubicBezTo>
                    <a:cubicBezTo>
                      <a:pt x="182" y="92"/>
                      <a:pt x="196" y="83"/>
                      <a:pt x="208" y="81"/>
                    </a:cubicBezTo>
                    <a:close/>
                  </a:path>
                </a:pathLst>
              </a:custGeom>
              <a:solidFill>
                <a:srgbClr val="B6A8D1"/>
              </a:solidFill>
              <a:ln w="9525">
                <a:noFill/>
                <a:round/>
                <a:headEnd/>
                <a:tailEnd/>
              </a:ln>
            </p:spPr>
            <p:txBody>
              <a:bodyPr/>
              <a:lstStyle/>
              <a:p>
                <a:endParaRPr lang="en-US"/>
              </a:p>
            </p:txBody>
          </p:sp>
          <p:sp>
            <p:nvSpPr>
              <p:cNvPr id="29578" name="Freeform 1749"/>
              <p:cNvSpPr>
                <a:spLocks/>
              </p:cNvSpPr>
              <p:nvPr/>
            </p:nvSpPr>
            <p:spPr bwMode="auto">
              <a:xfrm>
                <a:off x="1343" y="3001"/>
                <a:ext cx="430" cy="412"/>
              </a:xfrm>
              <a:custGeom>
                <a:avLst/>
                <a:gdLst>
                  <a:gd name="T0" fmla="*/ 1335989 w 207"/>
                  <a:gd name="T1" fmla="*/ 525096 h 198"/>
                  <a:gd name="T2" fmla="*/ 1084553 w 207"/>
                  <a:gd name="T3" fmla="*/ 383014 h 198"/>
                  <a:gd name="T4" fmla="*/ 981642 w 207"/>
                  <a:gd name="T5" fmla="*/ 157721 h 198"/>
                  <a:gd name="T6" fmla="*/ 801657 w 207"/>
                  <a:gd name="T7" fmla="*/ 316709 h 198"/>
                  <a:gd name="T8" fmla="*/ 496895 w 207"/>
                  <a:gd name="T9" fmla="*/ 360639 h 198"/>
                  <a:gd name="T10" fmla="*/ 366584 w 207"/>
                  <a:gd name="T11" fmla="*/ 111132 h 198"/>
                  <a:gd name="T12" fmla="*/ 205272 w 207"/>
                  <a:gd name="T13" fmla="*/ 126538 h 198"/>
                  <a:gd name="T14" fmla="*/ 187283 w 207"/>
                  <a:gd name="T15" fmla="*/ 354711 h 198"/>
                  <a:gd name="T16" fmla="*/ 120992 w 207"/>
                  <a:gd name="T17" fmla="*/ 560249 h 198"/>
                  <a:gd name="T18" fmla="*/ 58245 w 207"/>
                  <a:gd name="T19" fmla="*/ 785549 h 198"/>
                  <a:gd name="T20" fmla="*/ 58245 w 207"/>
                  <a:gd name="T21" fmla="*/ 987185 h 198"/>
                  <a:gd name="T22" fmla="*/ 31560 w 207"/>
                  <a:gd name="T23" fmla="*/ 1230765 h 198"/>
                  <a:gd name="T24" fmla="*/ 227487 w 207"/>
                  <a:gd name="T25" fmla="*/ 1279570 h 198"/>
                  <a:gd name="T26" fmla="*/ 334960 w 207"/>
                  <a:gd name="T27" fmla="*/ 1151734 h 198"/>
                  <a:gd name="T28" fmla="*/ 472558 w 207"/>
                  <a:gd name="T29" fmla="*/ 962936 h 198"/>
                  <a:gd name="T30" fmla="*/ 612428 w 207"/>
                  <a:gd name="T31" fmla="*/ 778799 h 198"/>
                  <a:gd name="T32" fmla="*/ 863772 w 207"/>
                  <a:gd name="T33" fmla="*/ 633379 h 198"/>
                  <a:gd name="T34" fmla="*/ 1109824 w 207"/>
                  <a:gd name="T35" fmla="*/ 621009 h 198"/>
                  <a:gd name="T36" fmla="*/ 1335989 w 207"/>
                  <a:gd name="T37" fmla="*/ 525096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7"/>
                  <a:gd name="T58" fmla="*/ 0 h 198"/>
                  <a:gd name="T59" fmla="*/ 207 w 207"/>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7" h="198">
                    <a:moveTo>
                      <a:pt x="207" y="80"/>
                    </a:moveTo>
                    <a:cubicBezTo>
                      <a:pt x="199" y="61"/>
                      <a:pt x="182" y="73"/>
                      <a:pt x="168" y="58"/>
                    </a:cubicBezTo>
                    <a:cubicBezTo>
                      <a:pt x="157" y="48"/>
                      <a:pt x="153" y="34"/>
                      <a:pt x="152" y="24"/>
                    </a:cubicBezTo>
                    <a:cubicBezTo>
                      <a:pt x="152" y="11"/>
                      <a:pt x="140" y="36"/>
                      <a:pt x="124" y="48"/>
                    </a:cubicBezTo>
                    <a:cubicBezTo>
                      <a:pt x="114" y="55"/>
                      <a:pt x="93" y="66"/>
                      <a:pt x="77" y="55"/>
                    </a:cubicBezTo>
                    <a:cubicBezTo>
                      <a:pt x="69" y="49"/>
                      <a:pt x="67" y="32"/>
                      <a:pt x="57" y="17"/>
                    </a:cubicBezTo>
                    <a:cubicBezTo>
                      <a:pt x="46" y="0"/>
                      <a:pt x="37" y="2"/>
                      <a:pt x="32" y="19"/>
                    </a:cubicBezTo>
                    <a:cubicBezTo>
                      <a:pt x="28" y="31"/>
                      <a:pt x="33" y="41"/>
                      <a:pt x="29" y="54"/>
                    </a:cubicBezTo>
                    <a:cubicBezTo>
                      <a:pt x="27" y="63"/>
                      <a:pt x="23" y="74"/>
                      <a:pt x="19" y="85"/>
                    </a:cubicBezTo>
                    <a:cubicBezTo>
                      <a:pt x="14" y="97"/>
                      <a:pt x="11" y="108"/>
                      <a:pt x="9" y="119"/>
                    </a:cubicBezTo>
                    <a:cubicBezTo>
                      <a:pt x="6" y="131"/>
                      <a:pt x="9" y="139"/>
                      <a:pt x="9" y="150"/>
                    </a:cubicBezTo>
                    <a:cubicBezTo>
                      <a:pt x="11" y="163"/>
                      <a:pt x="0" y="178"/>
                      <a:pt x="5" y="187"/>
                    </a:cubicBezTo>
                    <a:cubicBezTo>
                      <a:pt x="11" y="198"/>
                      <a:pt x="25" y="192"/>
                      <a:pt x="35" y="194"/>
                    </a:cubicBezTo>
                    <a:cubicBezTo>
                      <a:pt x="44" y="196"/>
                      <a:pt x="43" y="189"/>
                      <a:pt x="52" y="175"/>
                    </a:cubicBezTo>
                    <a:cubicBezTo>
                      <a:pt x="57" y="166"/>
                      <a:pt x="65" y="157"/>
                      <a:pt x="73" y="146"/>
                    </a:cubicBezTo>
                    <a:cubicBezTo>
                      <a:pt x="79" y="138"/>
                      <a:pt x="86" y="127"/>
                      <a:pt x="95" y="118"/>
                    </a:cubicBezTo>
                    <a:cubicBezTo>
                      <a:pt x="103" y="111"/>
                      <a:pt x="123" y="102"/>
                      <a:pt x="134" y="96"/>
                    </a:cubicBezTo>
                    <a:cubicBezTo>
                      <a:pt x="143" y="91"/>
                      <a:pt x="160" y="98"/>
                      <a:pt x="172" y="94"/>
                    </a:cubicBezTo>
                    <a:cubicBezTo>
                      <a:pt x="181" y="91"/>
                      <a:pt x="196" y="82"/>
                      <a:pt x="207" y="80"/>
                    </a:cubicBezTo>
                    <a:close/>
                  </a:path>
                </a:pathLst>
              </a:custGeom>
              <a:solidFill>
                <a:srgbClr val="B5A7D0"/>
              </a:solidFill>
              <a:ln w="9525">
                <a:noFill/>
                <a:round/>
                <a:headEnd/>
                <a:tailEnd/>
              </a:ln>
            </p:spPr>
            <p:txBody>
              <a:bodyPr/>
              <a:lstStyle/>
              <a:p>
                <a:endParaRPr lang="en-US"/>
              </a:p>
            </p:txBody>
          </p:sp>
          <p:sp>
            <p:nvSpPr>
              <p:cNvPr id="29579" name="Freeform 1750"/>
              <p:cNvSpPr>
                <a:spLocks/>
              </p:cNvSpPr>
              <p:nvPr/>
            </p:nvSpPr>
            <p:spPr bwMode="auto">
              <a:xfrm>
                <a:off x="1345" y="3001"/>
                <a:ext cx="428" cy="410"/>
              </a:xfrm>
              <a:custGeom>
                <a:avLst/>
                <a:gdLst>
                  <a:gd name="T0" fmla="*/ 1332275 w 206"/>
                  <a:gd name="T1" fmla="*/ 525893 h 197"/>
                  <a:gd name="T2" fmla="*/ 1074978 w 206"/>
                  <a:gd name="T3" fmla="*/ 390322 h 197"/>
                  <a:gd name="T4" fmla="*/ 977481 w 206"/>
                  <a:gd name="T5" fmla="*/ 158462 h 197"/>
                  <a:gd name="T6" fmla="*/ 797146 w 206"/>
                  <a:gd name="T7" fmla="*/ 323188 h 197"/>
                  <a:gd name="T8" fmla="*/ 485531 w 206"/>
                  <a:gd name="T9" fmla="*/ 361066 h 197"/>
                  <a:gd name="T10" fmla="*/ 361481 w 206"/>
                  <a:gd name="T11" fmla="*/ 117183 h 197"/>
                  <a:gd name="T12" fmla="*/ 199070 w 206"/>
                  <a:gd name="T13" fmla="*/ 132794 h 197"/>
                  <a:gd name="T14" fmla="*/ 187501 w 206"/>
                  <a:gd name="T15" fmla="*/ 355216 h 197"/>
                  <a:gd name="T16" fmla="*/ 115329 w 206"/>
                  <a:gd name="T17" fmla="*/ 560995 h 197"/>
                  <a:gd name="T18" fmla="*/ 52846 w 206"/>
                  <a:gd name="T19" fmla="*/ 786807 h 197"/>
                  <a:gd name="T20" fmla="*/ 58306 w 206"/>
                  <a:gd name="T21" fmla="*/ 989736 h 197"/>
                  <a:gd name="T22" fmla="*/ 25435 w 206"/>
                  <a:gd name="T23" fmla="*/ 1235137 h 197"/>
                  <a:gd name="T24" fmla="*/ 221615 w 206"/>
                  <a:gd name="T25" fmla="*/ 1282041 h 197"/>
                  <a:gd name="T26" fmla="*/ 323930 w 206"/>
                  <a:gd name="T27" fmla="*/ 1147875 h 197"/>
                  <a:gd name="T28" fmla="*/ 467413 w 206"/>
                  <a:gd name="T29" fmla="*/ 964857 h 197"/>
                  <a:gd name="T30" fmla="*/ 606671 w 206"/>
                  <a:gd name="T31" fmla="*/ 781065 h 197"/>
                  <a:gd name="T32" fmla="*/ 859328 w 206"/>
                  <a:gd name="T33" fmla="*/ 634278 h 197"/>
                  <a:gd name="T34" fmla="*/ 1105869 w 206"/>
                  <a:gd name="T35" fmla="*/ 622099 h 197"/>
                  <a:gd name="T36" fmla="*/ 1332275 w 206"/>
                  <a:gd name="T37" fmla="*/ 525893 h 19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6"/>
                  <a:gd name="T58" fmla="*/ 0 h 197"/>
                  <a:gd name="T59" fmla="*/ 206 w 206"/>
                  <a:gd name="T60" fmla="*/ 197 h 19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6" h="197">
                    <a:moveTo>
                      <a:pt x="206" y="80"/>
                    </a:moveTo>
                    <a:cubicBezTo>
                      <a:pt x="198" y="61"/>
                      <a:pt x="180" y="73"/>
                      <a:pt x="166" y="59"/>
                    </a:cubicBezTo>
                    <a:cubicBezTo>
                      <a:pt x="156" y="48"/>
                      <a:pt x="151" y="35"/>
                      <a:pt x="151" y="24"/>
                    </a:cubicBezTo>
                    <a:cubicBezTo>
                      <a:pt x="151" y="11"/>
                      <a:pt x="140" y="36"/>
                      <a:pt x="123" y="49"/>
                    </a:cubicBezTo>
                    <a:cubicBezTo>
                      <a:pt x="113" y="56"/>
                      <a:pt x="91" y="67"/>
                      <a:pt x="75" y="55"/>
                    </a:cubicBezTo>
                    <a:cubicBezTo>
                      <a:pt x="67" y="49"/>
                      <a:pt x="66" y="33"/>
                      <a:pt x="56" y="18"/>
                    </a:cubicBezTo>
                    <a:cubicBezTo>
                      <a:pt x="45" y="0"/>
                      <a:pt x="36" y="3"/>
                      <a:pt x="31" y="20"/>
                    </a:cubicBezTo>
                    <a:cubicBezTo>
                      <a:pt x="27" y="31"/>
                      <a:pt x="33" y="41"/>
                      <a:pt x="29" y="54"/>
                    </a:cubicBezTo>
                    <a:cubicBezTo>
                      <a:pt x="26" y="63"/>
                      <a:pt x="22" y="74"/>
                      <a:pt x="18" y="85"/>
                    </a:cubicBezTo>
                    <a:cubicBezTo>
                      <a:pt x="14" y="97"/>
                      <a:pt x="10" y="108"/>
                      <a:pt x="8" y="119"/>
                    </a:cubicBezTo>
                    <a:cubicBezTo>
                      <a:pt x="6" y="131"/>
                      <a:pt x="8" y="139"/>
                      <a:pt x="9" y="150"/>
                    </a:cubicBezTo>
                    <a:cubicBezTo>
                      <a:pt x="10" y="163"/>
                      <a:pt x="0" y="178"/>
                      <a:pt x="4" y="187"/>
                    </a:cubicBezTo>
                    <a:cubicBezTo>
                      <a:pt x="10" y="197"/>
                      <a:pt x="24" y="191"/>
                      <a:pt x="34" y="194"/>
                    </a:cubicBezTo>
                    <a:cubicBezTo>
                      <a:pt x="43" y="196"/>
                      <a:pt x="42" y="189"/>
                      <a:pt x="50" y="174"/>
                    </a:cubicBezTo>
                    <a:cubicBezTo>
                      <a:pt x="55" y="166"/>
                      <a:pt x="64" y="156"/>
                      <a:pt x="72" y="146"/>
                    </a:cubicBezTo>
                    <a:cubicBezTo>
                      <a:pt x="78" y="138"/>
                      <a:pt x="85" y="126"/>
                      <a:pt x="94" y="118"/>
                    </a:cubicBezTo>
                    <a:cubicBezTo>
                      <a:pt x="102" y="111"/>
                      <a:pt x="122" y="102"/>
                      <a:pt x="133" y="96"/>
                    </a:cubicBezTo>
                    <a:cubicBezTo>
                      <a:pt x="142" y="91"/>
                      <a:pt x="159" y="97"/>
                      <a:pt x="171" y="94"/>
                    </a:cubicBezTo>
                    <a:cubicBezTo>
                      <a:pt x="180" y="91"/>
                      <a:pt x="194" y="82"/>
                      <a:pt x="206" y="80"/>
                    </a:cubicBezTo>
                    <a:close/>
                  </a:path>
                </a:pathLst>
              </a:custGeom>
              <a:solidFill>
                <a:srgbClr val="B4A7D0"/>
              </a:solidFill>
              <a:ln w="9525">
                <a:noFill/>
                <a:round/>
                <a:headEnd/>
                <a:tailEnd/>
              </a:ln>
            </p:spPr>
            <p:txBody>
              <a:bodyPr/>
              <a:lstStyle/>
              <a:p>
                <a:endParaRPr lang="en-US"/>
              </a:p>
            </p:txBody>
          </p:sp>
          <p:sp>
            <p:nvSpPr>
              <p:cNvPr id="29580" name="Freeform 1751"/>
              <p:cNvSpPr>
                <a:spLocks/>
              </p:cNvSpPr>
              <p:nvPr/>
            </p:nvSpPr>
            <p:spPr bwMode="auto">
              <a:xfrm>
                <a:off x="1345" y="3003"/>
                <a:ext cx="426" cy="408"/>
              </a:xfrm>
              <a:custGeom>
                <a:avLst/>
                <a:gdLst>
                  <a:gd name="T0" fmla="*/ 1328991 w 205"/>
                  <a:gd name="T1" fmla="*/ 521126 h 196"/>
                  <a:gd name="T2" fmla="*/ 1076652 w 205"/>
                  <a:gd name="T3" fmla="*/ 385348 h 196"/>
                  <a:gd name="T4" fmla="*/ 980544 w 205"/>
                  <a:gd name="T5" fmla="*/ 158647 h 196"/>
                  <a:gd name="T6" fmla="*/ 799031 w 205"/>
                  <a:gd name="T7" fmla="*/ 317736 h 196"/>
                  <a:gd name="T8" fmla="*/ 486442 w 205"/>
                  <a:gd name="T9" fmla="*/ 361752 h 196"/>
                  <a:gd name="T10" fmla="*/ 361967 w 205"/>
                  <a:gd name="T11" fmla="*/ 111480 h 196"/>
                  <a:gd name="T12" fmla="*/ 199601 w 205"/>
                  <a:gd name="T13" fmla="*/ 126832 h 196"/>
                  <a:gd name="T14" fmla="*/ 187781 w 205"/>
                  <a:gd name="T15" fmla="*/ 356040 h 196"/>
                  <a:gd name="T16" fmla="*/ 121360 w 205"/>
                  <a:gd name="T17" fmla="*/ 562289 h 196"/>
                  <a:gd name="T18" fmla="*/ 58401 w 205"/>
                  <a:gd name="T19" fmla="*/ 782307 h 196"/>
                  <a:gd name="T20" fmla="*/ 58401 w 205"/>
                  <a:gd name="T21" fmla="*/ 985711 h 196"/>
                  <a:gd name="T22" fmla="*/ 31665 w 205"/>
                  <a:gd name="T23" fmla="*/ 1223353 h 196"/>
                  <a:gd name="T24" fmla="*/ 222582 w 205"/>
                  <a:gd name="T25" fmla="*/ 1272746 h 196"/>
                  <a:gd name="T26" fmla="*/ 324417 w 205"/>
                  <a:gd name="T27" fmla="*/ 1144043 h 196"/>
                  <a:gd name="T28" fmla="*/ 462536 w 205"/>
                  <a:gd name="T29" fmla="*/ 960642 h 196"/>
                  <a:gd name="T30" fmla="*/ 608619 w 205"/>
                  <a:gd name="T31" fmla="*/ 775693 h 196"/>
                  <a:gd name="T32" fmla="*/ 861935 w 205"/>
                  <a:gd name="T33" fmla="*/ 629748 h 196"/>
                  <a:gd name="T34" fmla="*/ 1101906 w 205"/>
                  <a:gd name="T35" fmla="*/ 611417 h 196"/>
                  <a:gd name="T36" fmla="*/ 1328991 w 205"/>
                  <a:gd name="T37" fmla="*/ 521126 h 19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5"/>
                  <a:gd name="T58" fmla="*/ 0 h 196"/>
                  <a:gd name="T59" fmla="*/ 205 w 205"/>
                  <a:gd name="T60" fmla="*/ 196 h 19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5" h="196">
                    <a:moveTo>
                      <a:pt x="205" y="79"/>
                    </a:moveTo>
                    <a:cubicBezTo>
                      <a:pt x="198" y="60"/>
                      <a:pt x="180" y="72"/>
                      <a:pt x="166" y="58"/>
                    </a:cubicBezTo>
                    <a:cubicBezTo>
                      <a:pt x="156" y="48"/>
                      <a:pt x="151" y="34"/>
                      <a:pt x="151" y="24"/>
                    </a:cubicBezTo>
                    <a:cubicBezTo>
                      <a:pt x="151" y="11"/>
                      <a:pt x="140" y="36"/>
                      <a:pt x="123" y="48"/>
                    </a:cubicBezTo>
                    <a:cubicBezTo>
                      <a:pt x="114" y="55"/>
                      <a:pt x="91" y="66"/>
                      <a:pt x="75" y="55"/>
                    </a:cubicBezTo>
                    <a:cubicBezTo>
                      <a:pt x="67" y="49"/>
                      <a:pt x="66" y="32"/>
                      <a:pt x="56" y="17"/>
                    </a:cubicBezTo>
                    <a:cubicBezTo>
                      <a:pt x="45" y="0"/>
                      <a:pt x="37" y="3"/>
                      <a:pt x="31" y="19"/>
                    </a:cubicBezTo>
                    <a:cubicBezTo>
                      <a:pt x="28" y="31"/>
                      <a:pt x="33" y="41"/>
                      <a:pt x="29" y="54"/>
                    </a:cubicBezTo>
                    <a:cubicBezTo>
                      <a:pt x="26" y="62"/>
                      <a:pt x="23" y="74"/>
                      <a:pt x="19" y="85"/>
                    </a:cubicBezTo>
                    <a:cubicBezTo>
                      <a:pt x="14" y="96"/>
                      <a:pt x="10" y="107"/>
                      <a:pt x="9" y="118"/>
                    </a:cubicBezTo>
                    <a:cubicBezTo>
                      <a:pt x="6" y="130"/>
                      <a:pt x="8" y="138"/>
                      <a:pt x="9" y="149"/>
                    </a:cubicBezTo>
                    <a:cubicBezTo>
                      <a:pt x="10" y="161"/>
                      <a:pt x="0" y="177"/>
                      <a:pt x="5" y="185"/>
                    </a:cubicBezTo>
                    <a:cubicBezTo>
                      <a:pt x="11" y="196"/>
                      <a:pt x="24" y="190"/>
                      <a:pt x="34" y="192"/>
                    </a:cubicBezTo>
                    <a:cubicBezTo>
                      <a:pt x="43" y="194"/>
                      <a:pt x="42" y="187"/>
                      <a:pt x="50" y="173"/>
                    </a:cubicBezTo>
                    <a:cubicBezTo>
                      <a:pt x="55" y="164"/>
                      <a:pt x="64" y="155"/>
                      <a:pt x="71" y="145"/>
                    </a:cubicBezTo>
                    <a:cubicBezTo>
                      <a:pt x="78" y="136"/>
                      <a:pt x="85" y="125"/>
                      <a:pt x="94" y="117"/>
                    </a:cubicBezTo>
                    <a:cubicBezTo>
                      <a:pt x="102" y="110"/>
                      <a:pt x="122" y="101"/>
                      <a:pt x="133" y="95"/>
                    </a:cubicBezTo>
                    <a:cubicBezTo>
                      <a:pt x="142" y="90"/>
                      <a:pt x="158" y="96"/>
                      <a:pt x="170" y="92"/>
                    </a:cubicBezTo>
                    <a:cubicBezTo>
                      <a:pt x="180" y="89"/>
                      <a:pt x="194" y="81"/>
                      <a:pt x="205" y="79"/>
                    </a:cubicBezTo>
                    <a:close/>
                  </a:path>
                </a:pathLst>
              </a:custGeom>
              <a:solidFill>
                <a:srgbClr val="B3A6D0"/>
              </a:solidFill>
              <a:ln w="9525">
                <a:noFill/>
                <a:round/>
                <a:headEnd/>
                <a:tailEnd/>
              </a:ln>
            </p:spPr>
            <p:txBody>
              <a:bodyPr/>
              <a:lstStyle/>
              <a:p>
                <a:endParaRPr lang="en-US"/>
              </a:p>
            </p:txBody>
          </p:sp>
          <p:sp>
            <p:nvSpPr>
              <p:cNvPr id="29581" name="Freeform 1752"/>
              <p:cNvSpPr>
                <a:spLocks/>
              </p:cNvSpPr>
              <p:nvPr/>
            </p:nvSpPr>
            <p:spPr bwMode="auto">
              <a:xfrm>
                <a:off x="1345" y="3003"/>
                <a:ext cx="426" cy="406"/>
              </a:xfrm>
              <a:custGeom>
                <a:avLst/>
                <a:gdLst>
                  <a:gd name="T0" fmla="*/ 1328991 w 205"/>
                  <a:gd name="T1" fmla="*/ 521847 h 195"/>
                  <a:gd name="T2" fmla="*/ 1070991 w 205"/>
                  <a:gd name="T3" fmla="*/ 386060 h 195"/>
                  <a:gd name="T4" fmla="*/ 980544 w 205"/>
                  <a:gd name="T5" fmla="*/ 159600 h 195"/>
                  <a:gd name="T6" fmla="*/ 799031 w 205"/>
                  <a:gd name="T7" fmla="*/ 324119 h 195"/>
                  <a:gd name="T8" fmla="*/ 486442 w 205"/>
                  <a:gd name="T9" fmla="*/ 373660 h 195"/>
                  <a:gd name="T10" fmla="*/ 361967 w 205"/>
                  <a:gd name="T11" fmla="*/ 117519 h 195"/>
                  <a:gd name="T12" fmla="*/ 205810 w 205"/>
                  <a:gd name="T13" fmla="*/ 133099 h 195"/>
                  <a:gd name="T14" fmla="*/ 187781 w 205"/>
                  <a:gd name="T15" fmla="*/ 356710 h 195"/>
                  <a:gd name="T16" fmla="*/ 121360 w 205"/>
                  <a:gd name="T17" fmla="*/ 564613 h 195"/>
                  <a:gd name="T18" fmla="*/ 58401 w 205"/>
                  <a:gd name="T19" fmla="*/ 783553 h 195"/>
                  <a:gd name="T20" fmla="*/ 65801 w 205"/>
                  <a:gd name="T21" fmla="*/ 981693 h 195"/>
                  <a:gd name="T22" fmla="*/ 31665 w 205"/>
                  <a:gd name="T23" fmla="*/ 1227794 h 195"/>
                  <a:gd name="T24" fmla="*/ 222582 w 205"/>
                  <a:gd name="T25" fmla="*/ 1274771 h 195"/>
                  <a:gd name="T26" fmla="*/ 324417 w 205"/>
                  <a:gd name="T27" fmla="*/ 1140298 h 195"/>
                  <a:gd name="T28" fmla="*/ 462536 w 205"/>
                  <a:gd name="T29" fmla="*/ 956613 h 195"/>
                  <a:gd name="T30" fmla="*/ 601905 w 205"/>
                  <a:gd name="T31" fmla="*/ 777979 h 195"/>
                  <a:gd name="T32" fmla="*/ 854061 w 205"/>
                  <a:gd name="T33" fmla="*/ 624318 h 195"/>
                  <a:gd name="T34" fmla="*/ 1101906 w 205"/>
                  <a:gd name="T35" fmla="*/ 612267 h 195"/>
                  <a:gd name="T36" fmla="*/ 1328991 w 205"/>
                  <a:gd name="T37" fmla="*/ 521847 h 1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5"/>
                  <a:gd name="T58" fmla="*/ 0 h 195"/>
                  <a:gd name="T59" fmla="*/ 205 w 205"/>
                  <a:gd name="T60" fmla="*/ 195 h 19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5" h="195">
                    <a:moveTo>
                      <a:pt x="205" y="79"/>
                    </a:moveTo>
                    <a:cubicBezTo>
                      <a:pt x="197" y="60"/>
                      <a:pt x="180" y="73"/>
                      <a:pt x="165" y="58"/>
                    </a:cubicBezTo>
                    <a:cubicBezTo>
                      <a:pt x="155" y="48"/>
                      <a:pt x="151" y="34"/>
                      <a:pt x="151" y="24"/>
                    </a:cubicBezTo>
                    <a:cubicBezTo>
                      <a:pt x="150" y="11"/>
                      <a:pt x="140" y="36"/>
                      <a:pt x="123" y="49"/>
                    </a:cubicBezTo>
                    <a:cubicBezTo>
                      <a:pt x="114" y="56"/>
                      <a:pt x="90" y="67"/>
                      <a:pt x="75" y="56"/>
                    </a:cubicBezTo>
                    <a:cubicBezTo>
                      <a:pt x="67" y="50"/>
                      <a:pt x="66" y="32"/>
                      <a:pt x="56" y="18"/>
                    </a:cubicBezTo>
                    <a:cubicBezTo>
                      <a:pt x="45" y="0"/>
                      <a:pt x="37" y="3"/>
                      <a:pt x="32" y="20"/>
                    </a:cubicBezTo>
                    <a:cubicBezTo>
                      <a:pt x="28" y="31"/>
                      <a:pt x="33" y="41"/>
                      <a:pt x="29" y="54"/>
                    </a:cubicBezTo>
                    <a:cubicBezTo>
                      <a:pt x="26" y="63"/>
                      <a:pt x="23" y="74"/>
                      <a:pt x="19" y="85"/>
                    </a:cubicBezTo>
                    <a:cubicBezTo>
                      <a:pt x="15" y="96"/>
                      <a:pt x="11" y="108"/>
                      <a:pt x="9" y="118"/>
                    </a:cubicBezTo>
                    <a:cubicBezTo>
                      <a:pt x="7" y="130"/>
                      <a:pt x="9" y="138"/>
                      <a:pt x="10" y="148"/>
                    </a:cubicBezTo>
                    <a:cubicBezTo>
                      <a:pt x="11" y="161"/>
                      <a:pt x="0" y="176"/>
                      <a:pt x="5" y="185"/>
                    </a:cubicBezTo>
                    <a:cubicBezTo>
                      <a:pt x="11" y="195"/>
                      <a:pt x="24" y="189"/>
                      <a:pt x="34" y="192"/>
                    </a:cubicBezTo>
                    <a:cubicBezTo>
                      <a:pt x="43" y="194"/>
                      <a:pt x="42" y="187"/>
                      <a:pt x="50" y="172"/>
                    </a:cubicBezTo>
                    <a:cubicBezTo>
                      <a:pt x="55" y="164"/>
                      <a:pt x="64" y="155"/>
                      <a:pt x="71" y="144"/>
                    </a:cubicBezTo>
                    <a:cubicBezTo>
                      <a:pt x="77" y="136"/>
                      <a:pt x="84" y="125"/>
                      <a:pt x="93" y="117"/>
                    </a:cubicBezTo>
                    <a:cubicBezTo>
                      <a:pt x="101" y="110"/>
                      <a:pt x="122" y="100"/>
                      <a:pt x="132" y="94"/>
                    </a:cubicBezTo>
                    <a:cubicBezTo>
                      <a:pt x="142" y="89"/>
                      <a:pt x="158" y="96"/>
                      <a:pt x="170" y="92"/>
                    </a:cubicBezTo>
                    <a:cubicBezTo>
                      <a:pt x="180" y="89"/>
                      <a:pt x="194" y="81"/>
                      <a:pt x="205" y="79"/>
                    </a:cubicBezTo>
                    <a:close/>
                  </a:path>
                </a:pathLst>
              </a:custGeom>
              <a:solidFill>
                <a:srgbClr val="B2A6D0"/>
              </a:solidFill>
              <a:ln w="9525">
                <a:noFill/>
                <a:round/>
                <a:headEnd/>
                <a:tailEnd/>
              </a:ln>
            </p:spPr>
            <p:txBody>
              <a:bodyPr/>
              <a:lstStyle/>
              <a:p>
                <a:endParaRPr lang="en-US"/>
              </a:p>
            </p:txBody>
          </p:sp>
          <p:sp>
            <p:nvSpPr>
              <p:cNvPr id="29582" name="Freeform 1753"/>
              <p:cNvSpPr>
                <a:spLocks/>
              </p:cNvSpPr>
              <p:nvPr/>
            </p:nvSpPr>
            <p:spPr bwMode="auto">
              <a:xfrm>
                <a:off x="1345" y="3005"/>
                <a:ext cx="426" cy="404"/>
              </a:xfrm>
              <a:custGeom>
                <a:avLst/>
                <a:gdLst>
                  <a:gd name="T0" fmla="*/ 1328991 w 205"/>
                  <a:gd name="T1" fmla="*/ 517172 h 194"/>
                  <a:gd name="T2" fmla="*/ 1070991 w 205"/>
                  <a:gd name="T3" fmla="*/ 380333 h 194"/>
                  <a:gd name="T4" fmla="*/ 980544 w 205"/>
                  <a:gd name="T5" fmla="*/ 153185 h 194"/>
                  <a:gd name="T6" fmla="*/ 799031 w 205"/>
                  <a:gd name="T7" fmla="*/ 319004 h 194"/>
                  <a:gd name="T8" fmla="*/ 480582 w 205"/>
                  <a:gd name="T9" fmla="*/ 366867 h 194"/>
                  <a:gd name="T10" fmla="*/ 361967 w 205"/>
                  <a:gd name="T11" fmla="*/ 112048 h 194"/>
                  <a:gd name="T12" fmla="*/ 205810 w 205"/>
                  <a:gd name="T13" fmla="*/ 127400 h 194"/>
                  <a:gd name="T14" fmla="*/ 193597 w 205"/>
                  <a:gd name="T15" fmla="*/ 351272 h 194"/>
                  <a:gd name="T16" fmla="*/ 121360 w 205"/>
                  <a:gd name="T17" fmla="*/ 558455 h 194"/>
                  <a:gd name="T18" fmla="*/ 58401 w 205"/>
                  <a:gd name="T19" fmla="*/ 779226 h 194"/>
                  <a:gd name="T20" fmla="*/ 65801 w 205"/>
                  <a:gd name="T21" fmla="*/ 977322 h 194"/>
                  <a:gd name="T22" fmla="*/ 31665 w 205"/>
                  <a:gd name="T23" fmla="*/ 1216148 h 194"/>
                  <a:gd name="T24" fmla="*/ 222582 w 205"/>
                  <a:gd name="T25" fmla="*/ 1265580 h 194"/>
                  <a:gd name="T26" fmla="*/ 324417 w 205"/>
                  <a:gd name="T27" fmla="*/ 1136450 h 194"/>
                  <a:gd name="T28" fmla="*/ 462536 w 205"/>
                  <a:gd name="T29" fmla="*/ 952534 h 194"/>
                  <a:gd name="T30" fmla="*/ 601905 w 205"/>
                  <a:gd name="T31" fmla="*/ 763991 h 194"/>
                  <a:gd name="T32" fmla="*/ 854061 w 205"/>
                  <a:gd name="T33" fmla="*/ 619276 h 194"/>
                  <a:gd name="T34" fmla="*/ 1101906 w 205"/>
                  <a:gd name="T35" fmla="*/ 607729 h 194"/>
                  <a:gd name="T36" fmla="*/ 1328991 w 205"/>
                  <a:gd name="T37" fmla="*/ 517172 h 1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5"/>
                  <a:gd name="T58" fmla="*/ 0 h 194"/>
                  <a:gd name="T59" fmla="*/ 205 w 205"/>
                  <a:gd name="T60" fmla="*/ 194 h 1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5" h="194">
                    <a:moveTo>
                      <a:pt x="205" y="78"/>
                    </a:moveTo>
                    <a:cubicBezTo>
                      <a:pt x="197" y="59"/>
                      <a:pt x="179" y="72"/>
                      <a:pt x="165" y="57"/>
                    </a:cubicBezTo>
                    <a:cubicBezTo>
                      <a:pt x="155" y="47"/>
                      <a:pt x="151" y="33"/>
                      <a:pt x="151" y="23"/>
                    </a:cubicBezTo>
                    <a:cubicBezTo>
                      <a:pt x="150" y="10"/>
                      <a:pt x="140" y="36"/>
                      <a:pt x="123" y="48"/>
                    </a:cubicBezTo>
                    <a:cubicBezTo>
                      <a:pt x="114" y="55"/>
                      <a:pt x="90" y="67"/>
                      <a:pt x="74" y="55"/>
                    </a:cubicBezTo>
                    <a:cubicBezTo>
                      <a:pt x="66" y="49"/>
                      <a:pt x="66" y="32"/>
                      <a:pt x="56" y="17"/>
                    </a:cubicBezTo>
                    <a:cubicBezTo>
                      <a:pt x="45" y="0"/>
                      <a:pt x="37" y="3"/>
                      <a:pt x="32" y="19"/>
                    </a:cubicBezTo>
                    <a:cubicBezTo>
                      <a:pt x="28" y="31"/>
                      <a:pt x="33" y="41"/>
                      <a:pt x="30" y="53"/>
                    </a:cubicBezTo>
                    <a:cubicBezTo>
                      <a:pt x="27" y="62"/>
                      <a:pt x="24" y="73"/>
                      <a:pt x="19" y="84"/>
                    </a:cubicBezTo>
                    <a:cubicBezTo>
                      <a:pt x="15" y="96"/>
                      <a:pt x="11" y="107"/>
                      <a:pt x="9" y="117"/>
                    </a:cubicBezTo>
                    <a:cubicBezTo>
                      <a:pt x="7" y="130"/>
                      <a:pt x="9" y="137"/>
                      <a:pt x="10" y="147"/>
                    </a:cubicBezTo>
                    <a:cubicBezTo>
                      <a:pt x="11" y="160"/>
                      <a:pt x="0" y="175"/>
                      <a:pt x="5" y="183"/>
                    </a:cubicBezTo>
                    <a:cubicBezTo>
                      <a:pt x="11" y="194"/>
                      <a:pt x="24" y="188"/>
                      <a:pt x="34" y="190"/>
                    </a:cubicBezTo>
                    <a:cubicBezTo>
                      <a:pt x="43" y="192"/>
                      <a:pt x="42" y="185"/>
                      <a:pt x="50" y="171"/>
                    </a:cubicBezTo>
                    <a:cubicBezTo>
                      <a:pt x="55" y="163"/>
                      <a:pt x="63" y="153"/>
                      <a:pt x="71" y="143"/>
                    </a:cubicBezTo>
                    <a:cubicBezTo>
                      <a:pt x="77" y="135"/>
                      <a:pt x="84" y="123"/>
                      <a:pt x="93" y="115"/>
                    </a:cubicBezTo>
                    <a:cubicBezTo>
                      <a:pt x="101" y="108"/>
                      <a:pt x="122" y="99"/>
                      <a:pt x="132" y="93"/>
                    </a:cubicBezTo>
                    <a:cubicBezTo>
                      <a:pt x="141" y="88"/>
                      <a:pt x="158" y="95"/>
                      <a:pt x="170" y="91"/>
                    </a:cubicBezTo>
                    <a:cubicBezTo>
                      <a:pt x="179" y="88"/>
                      <a:pt x="193" y="80"/>
                      <a:pt x="205" y="78"/>
                    </a:cubicBezTo>
                    <a:close/>
                  </a:path>
                </a:pathLst>
              </a:custGeom>
              <a:solidFill>
                <a:srgbClr val="B1A5CF"/>
              </a:solidFill>
              <a:ln w="9525">
                <a:noFill/>
                <a:round/>
                <a:headEnd/>
                <a:tailEnd/>
              </a:ln>
            </p:spPr>
            <p:txBody>
              <a:bodyPr/>
              <a:lstStyle/>
              <a:p>
                <a:endParaRPr lang="en-US"/>
              </a:p>
            </p:txBody>
          </p:sp>
          <p:sp>
            <p:nvSpPr>
              <p:cNvPr id="29583" name="Freeform 1754"/>
              <p:cNvSpPr>
                <a:spLocks/>
              </p:cNvSpPr>
              <p:nvPr/>
            </p:nvSpPr>
            <p:spPr bwMode="auto">
              <a:xfrm>
                <a:off x="1347" y="3005"/>
                <a:ext cx="422" cy="404"/>
              </a:xfrm>
              <a:custGeom>
                <a:avLst/>
                <a:gdLst>
                  <a:gd name="T0" fmla="*/ 1321873 w 203"/>
                  <a:gd name="T1" fmla="*/ 517172 h 194"/>
                  <a:gd name="T2" fmla="*/ 1068543 w 203"/>
                  <a:gd name="T3" fmla="*/ 386591 h 194"/>
                  <a:gd name="T4" fmla="*/ 977890 w 203"/>
                  <a:gd name="T5" fmla="*/ 159878 h 194"/>
                  <a:gd name="T6" fmla="*/ 801804 w 203"/>
                  <a:gd name="T7" fmla="*/ 319004 h 194"/>
                  <a:gd name="T8" fmla="*/ 476461 w 203"/>
                  <a:gd name="T9" fmla="*/ 374183 h 194"/>
                  <a:gd name="T10" fmla="*/ 357521 w 203"/>
                  <a:gd name="T11" fmla="*/ 112048 h 194"/>
                  <a:gd name="T12" fmla="*/ 200128 w 203"/>
                  <a:gd name="T13" fmla="*/ 127400 h 194"/>
                  <a:gd name="T14" fmla="*/ 188447 w 203"/>
                  <a:gd name="T15" fmla="*/ 357144 h 194"/>
                  <a:gd name="T16" fmla="*/ 121779 w 203"/>
                  <a:gd name="T17" fmla="*/ 565615 h 194"/>
                  <a:gd name="T18" fmla="*/ 58581 w 203"/>
                  <a:gd name="T19" fmla="*/ 779226 h 194"/>
                  <a:gd name="T20" fmla="*/ 65919 w 203"/>
                  <a:gd name="T21" fmla="*/ 977322 h 194"/>
                  <a:gd name="T22" fmla="*/ 25513 w 203"/>
                  <a:gd name="T23" fmla="*/ 1216148 h 194"/>
                  <a:gd name="T24" fmla="*/ 215226 w 203"/>
                  <a:gd name="T25" fmla="*/ 1265580 h 194"/>
                  <a:gd name="T26" fmla="*/ 319735 w 203"/>
                  <a:gd name="T27" fmla="*/ 1130842 h 194"/>
                  <a:gd name="T28" fmla="*/ 458340 w 203"/>
                  <a:gd name="T29" fmla="*/ 952534 h 194"/>
                  <a:gd name="T30" fmla="*/ 598088 w 203"/>
                  <a:gd name="T31" fmla="*/ 763991 h 194"/>
                  <a:gd name="T32" fmla="*/ 852076 w 203"/>
                  <a:gd name="T33" fmla="*/ 619276 h 194"/>
                  <a:gd name="T34" fmla="*/ 1100738 w 203"/>
                  <a:gd name="T35" fmla="*/ 607729 h 194"/>
                  <a:gd name="T36" fmla="*/ 1321873 w 203"/>
                  <a:gd name="T37" fmla="*/ 517172 h 1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
                  <a:gd name="T58" fmla="*/ 0 h 194"/>
                  <a:gd name="T59" fmla="*/ 203 w 203"/>
                  <a:gd name="T60" fmla="*/ 194 h 1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 h="194">
                    <a:moveTo>
                      <a:pt x="203" y="78"/>
                    </a:moveTo>
                    <a:cubicBezTo>
                      <a:pt x="196" y="59"/>
                      <a:pt x="178" y="72"/>
                      <a:pt x="164" y="58"/>
                    </a:cubicBezTo>
                    <a:cubicBezTo>
                      <a:pt x="154" y="48"/>
                      <a:pt x="150" y="34"/>
                      <a:pt x="150" y="24"/>
                    </a:cubicBezTo>
                    <a:cubicBezTo>
                      <a:pt x="149" y="11"/>
                      <a:pt x="139" y="36"/>
                      <a:pt x="123" y="48"/>
                    </a:cubicBezTo>
                    <a:cubicBezTo>
                      <a:pt x="113" y="55"/>
                      <a:pt x="88" y="67"/>
                      <a:pt x="73" y="56"/>
                    </a:cubicBezTo>
                    <a:cubicBezTo>
                      <a:pt x="65" y="50"/>
                      <a:pt x="65" y="32"/>
                      <a:pt x="55" y="17"/>
                    </a:cubicBezTo>
                    <a:cubicBezTo>
                      <a:pt x="44" y="0"/>
                      <a:pt x="37" y="3"/>
                      <a:pt x="31" y="19"/>
                    </a:cubicBezTo>
                    <a:cubicBezTo>
                      <a:pt x="27" y="32"/>
                      <a:pt x="33" y="41"/>
                      <a:pt x="29" y="54"/>
                    </a:cubicBezTo>
                    <a:cubicBezTo>
                      <a:pt x="26" y="62"/>
                      <a:pt x="23" y="74"/>
                      <a:pt x="19" y="85"/>
                    </a:cubicBezTo>
                    <a:cubicBezTo>
                      <a:pt x="14" y="96"/>
                      <a:pt x="11" y="107"/>
                      <a:pt x="9" y="117"/>
                    </a:cubicBezTo>
                    <a:cubicBezTo>
                      <a:pt x="7" y="130"/>
                      <a:pt x="9" y="137"/>
                      <a:pt x="10" y="147"/>
                    </a:cubicBezTo>
                    <a:cubicBezTo>
                      <a:pt x="11" y="160"/>
                      <a:pt x="0" y="175"/>
                      <a:pt x="4" y="183"/>
                    </a:cubicBezTo>
                    <a:cubicBezTo>
                      <a:pt x="10" y="194"/>
                      <a:pt x="23" y="188"/>
                      <a:pt x="33" y="190"/>
                    </a:cubicBezTo>
                    <a:cubicBezTo>
                      <a:pt x="42" y="192"/>
                      <a:pt x="40" y="185"/>
                      <a:pt x="49" y="170"/>
                    </a:cubicBezTo>
                    <a:cubicBezTo>
                      <a:pt x="54" y="162"/>
                      <a:pt x="62" y="153"/>
                      <a:pt x="70" y="143"/>
                    </a:cubicBezTo>
                    <a:cubicBezTo>
                      <a:pt x="76" y="135"/>
                      <a:pt x="83" y="123"/>
                      <a:pt x="92" y="115"/>
                    </a:cubicBezTo>
                    <a:cubicBezTo>
                      <a:pt x="99" y="108"/>
                      <a:pt x="121" y="99"/>
                      <a:pt x="131" y="93"/>
                    </a:cubicBezTo>
                    <a:cubicBezTo>
                      <a:pt x="140" y="88"/>
                      <a:pt x="157" y="94"/>
                      <a:pt x="169" y="91"/>
                    </a:cubicBezTo>
                    <a:cubicBezTo>
                      <a:pt x="178" y="88"/>
                      <a:pt x="192" y="80"/>
                      <a:pt x="203" y="78"/>
                    </a:cubicBezTo>
                    <a:close/>
                  </a:path>
                </a:pathLst>
              </a:custGeom>
              <a:solidFill>
                <a:srgbClr val="B0A5CF"/>
              </a:solidFill>
              <a:ln w="9525">
                <a:noFill/>
                <a:round/>
                <a:headEnd/>
                <a:tailEnd/>
              </a:ln>
            </p:spPr>
            <p:txBody>
              <a:bodyPr/>
              <a:lstStyle/>
              <a:p>
                <a:endParaRPr lang="en-US"/>
              </a:p>
            </p:txBody>
          </p:sp>
          <p:sp>
            <p:nvSpPr>
              <p:cNvPr id="29584" name="Freeform 1755"/>
              <p:cNvSpPr>
                <a:spLocks/>
              </p:cNvSpPr>
              <p:nvPr/>
            </p:nvSpPr>
            <p:spPr bwMode="auto">
              <a:xfrm>
                <a:off x="1347" y="3008"/>
                <a:ext cx="422" cy="398"/>
              </a:xfrm>
              <a:custGeom>
                <a:avLst/>
                <a:gdLst>
                  <a:gd name="T0" fmla="*/ 1321873 w 203"/>
                  <a:gd name="T1" fmla="*/ 486194 h 192"/>
                  <a:gd name="T2" fmla="*/ 1062956 w 203"/>
                  <a:gd name="T3" fmla="*/ 359017 h 192"/>
                  <a:gd name="T4" fmla="*/ 970864 w 203"/>
                  <a:gd name="T5" fmla="*/ 146213 h 192"/>
                  <a:gd name="T6" fmla="*/ 801804 w 203"/>
                  <a:gd name="T7" fmla="*/ 303087 h 192"/>
                  <a:gd name="T8" fmla="*/ 476461 w 203"/>
                  <a:gd name="T9" fmla="*/ 345700 h 192"/>
                  <a:gd name="T10" fmla="*/ 357521 w 203"/>
                  <a:gd name="T11" fmla="*/ 106699 h 192"/>
                  <a:gd name="T12" fmla="*/ 209514 w 203"/>
                  <a:gd name="T13" fmla="*/ 118610 h 192"/>
                  <a:gd name="T14" fmla="*/ 188447 w 203"/>
                  <a:gd name="T15" fmla="*/ 334013 h 192"/>
                  <a:gd name="T16" fmla="*/ 121779 w 203"/>
                  <a:gd name="T17" fmla="*/ 528718 h 192"/>
                  <a:gd name="T18" fmla="*/ 58581 w 203"/>
                  <a:gd name="T19" fmla="*/ 727948 h 192"/>
                  <a:gd name="T20" fmla="*/ 65919 w 203"/>
                  <a:gd name="T21" fmla="*/ 920195 h 192"/>
                  <a:gd name="T22" fmla="*/ 31710 w 203"/>
                  <a:gd name="T23" fmla="*/ 1144176 h 192"/>
                  <a:gd name="T24" fmla="*/ 209514 w 203"/>
                  <a:gd name="T25" fmla="*/ 1183673 h 192"/>
                  <a:gd name="T26" fmla="*/ 319735 w 203"/>
                  <a:gd name="T27" fmla="*/ 1063636 h 192"/>
                  <a:gd name="T28" fmla="*/ 458340 w 203"/>
                  <a:gd name="T29" fmla="*/ 886124 h 192"/>
                  <a:gd name="T30" fmla="*/ 592191 w 203"/>
                  <a:gd name="T31" fmla="*/ 716607 h 192"/>
                  <a:gd name="T32" fmla="*/ 852076 w 203"/>
                  <a:gd name="T33" fmla="*/ 580197 h 192"/>
                  <a:gd name="T34" fmla="*/ 1100738 w 203"/>
                  <a:gd name="T35" fmla="*/ 558388 h 192"/>
                  <a:gd name="T36" fmla="*/ 1321873 w 203"/>
                  <a:gd name="T37" fmla="*/ 486194 h 1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
                  <a:gd name="T58" fmla="*/ 0 h 192"/>
                  <a:gd name="T59" fmla="*/ 203 w 203"/>
                  <a:gd name="T60" fmla="*/ 192 h 1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 h="192">
                    <a:moveTo>
                      <a:pt x="203" y="77"/>
                    </a:moveTo>
                    <a:cubicBezTo>
                      <a:pt x="195" y="59"/>
                      <a:pt x="177" y="71"/>
                      <a:pt x="163" y="57"/>
                    </a:cubicBezTo>
                    <a:cubicBezTo>
                      <a:pt x="153" y="47"/>
                      <a:pt x="150" y="33"/>
                      <a:pt x="149" y="23"/>
                    </a:cubicBezTo>
                    <a:cubicBezTo>
                      <a:pt x="149" y="10"/>
                      <a:pt x="139" y="36"/>
                      <a:pt x="123" y="48"/>
                    </a:cubicBezTo>
                    <a:cubicBezTo>
                      <a:pt x="113" y="55"/>
                      <a:pt x="88" y="67"/>
                      <a:pt x="73" y="55"/>
                    </a:cubicBezTo>
                    <a:cubicBezTo>
                      <a:pt x="65" y="50"/>
                      <a:pt x="65" y="32"/>
                      <a:pt x="55" y="17"/>
                    </a:cubicBezTo>
                    <a:cubicBezTo>
                      <a:pt x="45" y="0"/>
                      <a:pt x="37" y="3"/>
                      <a:pt x="32" y="19"/>
                    </a:cubicBezTo>
                    <a:cubicBezTo>
                      <a:pt x="28" y="31"/>
                      <a:pt x="33" y="41"/>
                      <a:pt x="29" y="53"/>
                    </a:cubicBezTo>
                    <a:cubicBezTo>
                      <a:pt x="26" y="62"/>
                      <a:pt x="23" y="73"/>
                      <a:pt x="19" y="84"/>
                    </a:cubicBezTo>
                    <a:cubicBezTo>
                      <a:pt x="15" y="95"/>
                      <a:pt x="11" y="106"/>
                      <a:pt x="9" y="116"/>
                    </a:cubicBezTo>
                    <a:cubicBezTo>
                      <a:pt x="7" y="129"/>
                      <a:pt x="9" y="136"/>
                      <a:pt x="10" y="146"/>
                    </a:cubicBezTo>
                    <a:cubicBezTo>
                      <a:pt x="11" y="158"/>
                      <a:pt x="0" y="173"/>
                      <a:pt x="5" y="182"/>
                    </a:cubicBezTo>
                    <a:cubicBezTo>
                      <a:pt x="11" y="192"/>
                      <a:pt x="23" y="186"/>
                      <a:pt x="32" y="188"/>
                    </a:cubicBezTo>
                    <a:cubicBezTo>
                      <a:pt x="42" y="190"/>
                      <a:pt x="40" y="183"/>
                      <a:pt x="49" y="169"/>
                    </a:cubicBezTo>
                    <a:cubicBezTo>
                      <a:pt x="54" y="161"/>
                      <a:pt x="62" y="152"/>
                      <a:pt x="70" y="141"/>
                    </a:cubicBezTo>
                    <a:cubicBezTo>
                      <a:pt x="76" y="133"/>
                      <a:pt x="82" y="122"/>
                      <a:pt x="91" y="114"/>
                    </a:cubicBezTo>
                    <a:cubicBezTo>
                      <a:pt x="99" y="107"/>
                      <a:pt x="120" y="97"/>
                      <a:pt x="131" y="92"/>
                    </a:cubicBezTo>
                    <a:cubicBezTo>
                      <a:pt x="140" y="86"/>
                      <a:pt x="157" y="93"/>
                      <a:pt x="169" y="89"/>
                    </a:cubicBezTo>
                    <a:cubicBezTo>
                      <a:pt x="178" y="86"/>
                      <a:pt x="192" y="79"/>
                      <a:pt x="203" y="77"/>
                    </a:cubicBezTo>
                    <a:close/>
                  </a:path>
                </a:pathLst>
              </a:custGeom>
              <a:solidFill>
                <a:srgbClr val="AFA4CF"/>
              </a:solidFill>
              <a:ln w="9525">
                <a:noFill/>
                <a:round/>
                <a:headEnd/>
                <a:tailEnd/>
              </a:ln>
            </p:spPr>
            <p:txBody>
              <a:bodyPr/>
              <a:lstStyle/>
              <a:p>
                <a:endParaRPr lang="en-US"/>
              </a:p>
            </p:txBody>
          </p:sp>
          <p:sp>
            <p:nvSpPr>
              <p:cNvPr id="29585" name="Freeform 1756"/>
              <p:cNvSpPr>
                <a:spLocks/>
              </p:cNvSpPr>
              <p:nvPr/>
            </p:nvSpPr>
            <p:spPr bwMode="auto">
              <a:xfrm>
                <a:off x="1347" y="3010"/>
                <a:ext cx="420" cy="396"/>
              </a:xfrm>
              <a:custGeom>
                <a:avLst/>
                <a:gdLst>
                  <a:gd name="T0" fmla="*/ 1318245 w 202"/>
                  <a:gd name="T1" fmla="*/ 481322 h 191"/>
                  <a:gd name="T2" fmla="*/ 1064577 w 202"/>
                  <a:gd name="T3" fmla="*/ 354090 h 191"/>
                  <a:gd name="T4" fmla="*/ 973837 w 202"/>
                  <a:gd name="T5" fmla="*/ 139342 h 191"/>
                  <a:gd name="T6" fmla="*/ 803375 w 202"/>
                  <a:gd name="T7" fmla="*/ 295217 h 191"/>
                  <a:gd name="T8" fmla="*/ 471192 w 202"/>
                  <a:gd name="T9" fmla="*/ 346125 h 191"/>
                  <a:gd name="T10" fmla="*/ 358008 w 202"/>
                  <a:gd name="T11" fmla="*/ 99612 h 191"/>
                  <a:gd name="T12" fmla="*/ 209990 w 202"/>
                  <a:gd name="T13" fmla="*/ 113285 h 191"/>
                  <a:gd name="T14" fmla="*/ 188967 w 202"/>
                  <a:gd name="T15" fmla="*/ 328514 h 191"/>
                  <a:gd name="T16" fmla="*/ 131387 w 202"/>
                  <a:gd name="T17" fmla="*/ 523655 h 191"/>
                  <a:gd name="T18" fmla="*/ 66031 w 202"/>
                  <a:gd name="T19" fmla="*/ 723440 h 191"/>
                  <a:gd name="T20" fmla="*/ 66031 w 202"/>
                  <a:gd name="T21" fmla="*/ 916101 h 191"/>
                  <a:gd name="T22" fmla="*/ 31758 w 202"/>
                  <a:gd name="T23" fmla="*/ 1134623 h 191"/>
                  <a:gd name="T24" fmla="*/ 209990 w 202"/>
                  <a:gd name="T25" fmla="*/ 1179914 h 191"/>
                  <a:gd name="T26" fmla="*/ 320356 w 202"/>
                  <a:gd name="T27" fmla="*/ 1059876 h 191"/>
                  <a:gd name="T28" fmla="*/ 448895 w 202"/>
                  <a:gd name="T29" fmla="*/ 881882 h 191"/>
                  <a:gd name="T30" fmla="*/ 593529 w 202"/>
                  <a:gd name="T31" fmla="*/ 705778 h 191"/>
                  <a:gd name="T32" fmla="*/ 854729 w 202"/>
                  <a:gd name="T33" fmla="*/ 569100 h 191"/>
                  <a:gd name="T34" fmla="*/ 1096793 w 202"/>
                  <a:gd name="T35" fmla="*/ 553467 h 191"/>
                  <a:gd name="T36" fmla="*/ 1318245 w 202"/>
                  <a:gd name="T37" fmla="*/ 481322 h 1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2"/>
                  <a:gd name="T58" fmla="*/ 0 h 191"/>
                  <a:gd name="T59" fmla="*/ 202 w 202"/>
                  <a:gd name="T60" fmla="*/ 191 h 19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2" h="191">
                    <a:moveTo>
                      <a:pt x="202" y="76"/>
                    </a:moveTo>
                    <a:cubicBezTo>
                      <a:pt x="195" y="58"/>
                      <a:pt x="177" y="70"/>
                      <a:pt x="163" y="56"/>
                    </a:cubicBezTo>
                    <a:cubicBezTo>
                      <a:pt x="153" y="46"/>
                      <a:pt x="150" y="32"/>
                      <a:pt x="149" y="22"/>
                    </a:cubicBezTo>
                    <a:cubicBezTo>
                      <a:pt x="149" y="9"/>
                      <a:pt x="139" y="35"/>
                      <a:pt x="123" y="47"/>
                    </a:cubicBezTo>
                    <a:cubicBezTo>
                      <a:pt x="114" y="54"/>
                      <a:pt x="88" y="66"/>
                      <a:pt x="72" y="55"/>
                    </a:cubicBezTo>
                    <a:cubicBezTo>
                      <a:pt x="64" y="49"/>
                      <a:pt x="65" y="31"/>
                      <a:pt x="55" y="16"/>
                    </a:cubicBezTo>
                    <a:cubicBezTo>
                      <a:pt x="45" y="0"/>
                      <a:pt x="37" y="2"/>
                      <a:pt x="32" y="18"/>
                    </a:cubicBezTo>
                    <a:cubicBezTo>
                      <a:pt x="28" y="31"/>
                      <a:pt x="33" y="40"/>
                      <a:pt x="29" y="52"/>
                    </a:cubicBezTo>
                    <a:cubicBezTo>
                      <a:pt x="27" y="61"/>
                      <a:pt x="24" y="72"/>
                      <a:pt x="20" y="83"/>
                    </a:cubicBezTo>
                    <a:cubicBezTo>
                      <a:pt x="15" y="94"/>
                      <a:pt x="12" y="105"/>
                      <a:pt x="10" y="115"/>
                    </a:cubicBezTo>
                    <a:cubicBezTo>
                      <a:pt x="8" y="128"/>
                      <a:pt x="10" y="134"/>
                      <a:pt x="10" y="145"/>
                    </a:cubicBezTo>
                    <a:cubicBezTo>
                      <a:pt x="12" y="157"/>
                      <a:pt x="0" y="172"/>
                      <a:pt x="5" y="180"/>
                    </a:cubicBezTo>
                    <a:cubicBezTo>
                      <a:pt x="11" y="191"/>
                      <a:pt x="23" y="185"/>
                      <a:pt x="32" y="187"/>
                    </a:cubicBezTo>
                    <a:cubicBezTo>
                      <a:pt x="42" y="189"/>
                      <a:pt x="40" y="182"/>
                      <a:pt x="49" y="168"/>
                    </a:cubicBezTo>
                    <a:cubicBezTo>
                      <a:pt x="54" y="159"/>
                      <a:pt x="62" y="150"/>
                      <a:pt x="69" y="140"/>
                    </a:cubicBezTo>
                    <a:cubicBezTo>
                      <a:pt x="75" y="132"/>
                      <a:pt x="82" y="120"/>
                      <a:pt x="91" y="112"/>
                    </a:cubicBezTo>
                    <a:cubicBezTo>
                      <a:pt x="98" y="106"/>
                      <a:pt x="120" y="96"/>
                      <a:pt x="131" y="90"/>
                    </a:cubicBezTo>
                    <a:cubicBezTo>
                      <a:pt x="140" y="85"/>
                      <a:pt x="157" y="92"/>
                      <a:pt x="168" y="88"/>
                    </a:cubicBezTo>
                    <a:cubicBezTo>
                      <a:pt x="178" y="85"/>
                      <a:pt x="191" y="78"/>
                      <a:pt x="202" y="76"/>
                    </a:cubicBezTo>
                    <a:close/>
                  </a:path>
                </a:pathLst>
              </a:custGeom>
              <a:solidFill>
                <a:srgbClr val="AEA4CF"/>
              </a:solidFill>
              <a:ln w="9525">
                <a:noFill/>
                <a:round/>
                <a:headEnd/>
                <a:tailEnd/>
              </a:ln>
            </p:spPr>
            <p:txBody>
              <a:bodyPr/>
              <a:lstStyle/>
              <a:p>
                <a:endParaRPr lang="en-US"/>
              </a:p>
            </p:txBody>
          </p:sp>
          <p:sp>
            <p:nvSpPr>
              <p:cNvPr id="29586" name="Freeform 1757"/>
              <p:cNvSpPr>
                <a:spLocks/>
              </p:cNvSpPr>
              <p:nvPr/>
            </p:nvSpPr>
            <p:spPr bwMode="auto">
              <a:xfrm>
                <a:off x="1347" y="3010"/>
                <a:ext cx="420" cy="394"/>
              </a:xfrm>
              <a:custGeom>
                <a:avLst/>
                <a:gdLst>
                  <a:gd name="T0" fmla="*/ 1318245 w 202"/>
                  <a:gd name="T1" fmla="*/ 482109 h 190"/>
                  <a:gd name="T2" fmla="*/ 1064577 w 202"/>
                  <a:gd name="T3" fmla="*/ 360139 h 190"/>
                  <a:gd name="T4" fmla="*/ 973837 w 202"/>
                  <a:gd name="T5" fmla="*/ 139812 h 190"/>
                  <a:gd name="T6" fmla="*/ 803375 w 202"/>
                  <a:gd name="T7" fmla="*/ 304388 h 190"/>
                  <a:gd name="T8" fmla="*/ 471192 w 202"/>
                  <a:gd name="T9" fmla="*/ 354459 h 190"/>
                  <a:gd name="T10" fmla="*/ 358008 w 202"/>
                  <a:gd name="T11" fmla="*/ 107023 h 190"/>
                  <a:gd name="T12" fmla="*/ 209990 w 202"/>
                  <a:gd name="T13" fmla="*/ 119029 h 190"/>
                  <a:gd name="T14" fmla="*/ 194579 w 202"/>
                  <a:gd name="T15" fmla="*/ 335423 h 190"/>
                  <a:gd name="T16" fmla="*/ 131387 w 202"/>
                  <a:gd name="T17" fmla="*/ 524883 h 190"/>
                  <a:gd name="T18" fmla="*/ 66031 w 202"/>
                  <a:gd name="T19" fmla="*/ 735036 h 190"/>
                  <a:gd name="T20" fmla="*/ 72546 w 202"/>
                  <a:gd name="T21" fmla="*/ 912048 h 190"/>
                  <a:gd name="T22" fmla="*/ 31758 w 202"/>
                  <a:gd name="T23" fmla="*/ 1136595 h 190"/>
                  <a:gd name="T24" fmla="*/ 209990 w 202"/>
                  <a:gd name="T25" fmla="*/ 1176204 h 190"/>
                  <a:gd name="T26" fmla="*/ 320356 w 202"/>
                  <a:gd name="T27" fmla="*/ 1054456 h 190"/>
                  <a:gd name="T28" fmla="*/ 448895 w 202"/>
                  <a:gd name="T29" fmla="*/ 883524 h 190"/>
                  <a:gd name="T30" fmla="*/ 587464 w 202"/>
                  <a:gd name="T31" fmla="*/ 706741 h 190"/>
                  <a:gd name="T32" fmla="*/ 854729 w 202"/>
                  <a:gd name="T33" fmla="*/ 570701 h 190"/>
                  <a:gd name="T34" fmla="*/ 1096793 w 202"/>
                  <a:gd name="T35" fmla="*/ 554704 h 190"/>
                  <a:gd name="T36" fmla="*/ 1318245 w 202"/>
                  <a:gd name="T37" fmla="*/ 482109 h 19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2"/>
                  <a:gd name="T58" fmla="*/ 0 h 190"/>
                  <a:gd name="T59" fmla="*/ 202 w 202"/>
                  <a:gd name="T60" fmla="*/ 190 h 19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2" h="190">
                    <a:moveTo>
                      <a:pt x="202" y="76"/>
                    </a:moveTo>
                    <a:cubicBezTo>
                      <a:pt x="194" y="58"/>
                      <a:pt x="176" y="71"/>
                      <a:pt x="163" y="57"/>
                    </a:cubicBezTo>
                    <a:cubicBezTo>
                      <a:pt x="153" y="47"/>
                      <a:pt x="149" y="32"/>
                      <a:pt x="149" y="22"/>
                    </a:cubicBezTo>
                    <a:cubicBezTo>
                      <a:pt x="149" y="10"/>
                      <a:pt x="139" y="36"/>
                      <a:pt x="123" y="48"/>
                    </a:cubicBezTo>
                    <a:cubicBezTo>
                      <a:pt x="114" y="55"/>
                      <a:pt x="87" y="67"/>
                      <a:pt x="72" y="56"/>
                    </a:cubicBezTo>
                    <a:cubicBezTo>
                      <a:pt x="64" y="50"/>
                      <a:pt x="65" y="31"/>
                      <a:pt x="55" y="17"/>
                    </a:cubicBezTo>
                    <a:cubicBezTo>
                      <a:pt x="45" y="0"/>
                      <a:pt x="37" y="3"/>
                      <a:pt x="32" y="19"/>
                    </a:cubicBezTo>
                    <a:cubicBezTo>
                      <a:pt x="28" y="32"/>
                      <a:pt x="33" y="40"/>
                      <a:pt x="30" y="53"/>
                    </a:cubicBezTo>
                    <a:cubicBezTo>
                      <a:pt x="27" y="61"/>
                      <a:pt x="24" y="73"/>
                      <a:pt x="20" y="83"/>
                    </a:cubicBezTo>
                    <a:cubicBezTo>
                      <a:pt x="16" y="95"/>
                      <a:pt x="12" y="106"/>
                      <a:pt x="10" y="116"/>
                    </a:cubicBezTo>
                    <a:cubicBezTo>
                      <a:pt x="8" y="128"/>
                      <a:pt x="10" y="134"/>
                      <a:pt x="11" y="144"/>
                    </a:cubicBezTo>
                    <a:cubicBezTo>
                      <a:pt x="12" y="157"/>
                      <a:pt x="0" y="172"/>
                      <a:pt x="5" y="180"/>
                    </a:cubicBezTo>
                    <a:cubicBezTo>
                      <a:pt x="11" y="190"/>
                      <a:pt x="23" y="184"/>
                      <a:pt x="32" y="186"/>
                    </a:cubicBezTo>
                    <a:cubicBezTo>
                      <a:pt x="42" y="188"/>
                      <a:pt x="40" y="181"/>
                      <a:pt x="49" y="167"/>
                    </a:cubicBezTo>
                    <a:cubicBezTo>
                      <a:pt x="53" y="159"/>
                      <a:pt x="62" y="150"/>
                      <a:pt x="69" y="140"/>
                    </a:cubicBezTo>
                    <a:cubicBezTo>
                      <a:pt x="75" y="132"/>
                      <a:pt x="82" y="120"/>
                      <a:pt x="90" y="112"/>
                    </a:cubicBezTo>
                    <a:cubicBezTo>
                      <a:pt x="98" y="105"/>
                      <a:pt x="120" y="96"/>
                      <a:pt x="131" y="90"/>
                    </a:cubicBezTo>
                    <a:cubicBezTo>
                      <a:pt x="140" y="85"/>
                      <a:pt x="157" y="92"/>
                      <a:pt x="168" y="88"/>
                    </a:cubicBezTo>
                    <a:cubicBezTo>
                      <a:pt x="177" y="85"/>
                      <a:pt x="191" y="78"/>
                      <a:pt x="202" y="76"/>
                    </a:cubicBezTo>
                    <a:close/>
                  </a:path>
                </a:pathLst>
              </a:custGeom>
              <a:solidFill>
                <a:srgbClr val="ADA4CE"/>
              </a:solidFill>
              <a:ln w="9525">
                <a:noFill/>
                <a:round/>
                <a:headEnd/>
                <a:tailEnd/>
              </a:ln>
            </p:spPr>
            <p:txBody>
              <a:bodyPr/>
              <a:lstStyle/>
              <a:p>
                <a:endParaRPr lang="en-US"/>
              </a:p>
            </p:txBody>
          </p:sp>
          <p:sp>
            <p:nvSpPr>
              <p:cNvPr id="29587" name="Freeform 1758"/>
              <p:cNvSpPr>
                <a:spLocks/>
              </p:cNvSpPr>
              <p:nvPr/>
            </p:nvSpPr>
            <p:spPr bwMode="auto">
              <a:xfrm>
                <a:off x="1349" y="3012"/>
                <a:ext cx="418" cy="392"/>
              </a:xfrm>
              <a:custGeom>
                <a:avLst/>
                <a:gdLst>
                  <a:gd name="T0" fmla="*/ 1314589 w 201"/>
                  <a:gd name="T1" fmla="*/ 477313 h 189"/>
                  <a:gd name="T2" fmla="*/ 1054032 w 201"/>
                  <a:gd name="T3" fmla="*/ 355096 h 189"/>
                  <a:gd name="T4" fmla="*/ 969750 w 201"/>
                  <a:gd name="T5" fmla="*/ 140006 h 189"/>
                  <a:gd name="T6" fmla="*/ 798690 w 201"/>
                  <a:gd name="T7" fmla="*/ 296234 h 189"/>
                  <a:gd name="T8" fmla="*/ 466315 w 201"/>
                  <a:gd name="T9" fmla="*/ 347235 h 189"/>
                  <a:gd name="T10" fmla="*/ 352894 w 201"/>
                  <a:gd name="T11" fmla="*/ 100064 h 189"/>
                  <a:gd name="T12" fmla="*/ 210300 w 201"/>
                  <a:gd name="T13" fmla="*/ 113769 h 189"/>
                  <a:gd name="T14" fmla="*/ 189254 w 201"/>
                  <a:gd name="T15" fmla="*/ 330041 h 189"/>
                  <a:gd name="T16" fmla="*/ 126020 w 201"/>
                  <a:gd name="T17" fmla="*/ 525718 h 189"/>
                  <a:gd name="T18" fmla="*/ 66822 w 201"/>
                  <a:gd name="T19" fmla="*/ 730773 h 189"/>
                  <a:gd name="T20" fmla="*/ 66822 w 201"/>
                  <a:gd name="T21" fmla="*/ 907762 h 189"/>
                  <a:gd name="T22" fmla="*/ 25550 w 201"/>
                  <a:gd name="T23" fmla="*/ 1132785 h 189"/>
                  <a:gd name="T24" fmla="*/ 201468 w 201"/>
                  <a:gd name="T25" fmla="*/ 1172592 h 189"/>
                  <a:gd name="T26" fmla="*/ 308515 w 201"/>
                  <a:gd name="T27" fmla="*/ 1050581 h 189"/>
                  <a:gd name="T28" fmla="*/ 442949 w 201"/>
                  <a:gd name="T29" fmla="*/ 879393 h 189"/>
                  <a:gd name="T30" fmla="*/ 582894 w 201"/>
                  <a:gd name="T31" fmla="*/ 702391 h 189"/>
                  <a:gd name="T32" fmla="*/ 849020 w 201"/>
                  <a:gd name="T33" fmla="*/ 565357 h 189"/>
                  <a:gd name="T34" fmla="*/ 1091716 w 201"/>
                  <a:gd name="T35" fmla="*/ 549661 h 189"/>
                  <a:gd name="T36" fmla="*/ 1314589 w 201"/>
                  <a:gd name="T37" fmla="*/ 477313 h 18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1"/>
                  <a:gd name="T58" fmla="*/ 0 h 189"/>
                  <a:gd name="T59" fmla="*/ 201 w 201"/>
                  <a:gd name="T60" fmla="*/ 189 h 18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1" h="189">
                    <a:moveTo>
                      <a:pt x="201" y="75"/>
                    </a:moveTo>
                    <a:cubicBezTo>
                      <a:pt x="193" y="57"/>
                      <a:pt x="175" y="70"/>
                      <a:pt x="161" y="56"/>
                    </a:cubicBezTo>
                    <a:cubicBezTo>
                      <a:pt x="152" y="46"/>
                      <a:pt x="148" y="31"/>
                      <a:pt x="148" y="22"/>
                    </a:cubicBezTo>
                    <a:cubicBezTo>
                      <a:pt x="148" y="9"/>
                      <a:pt x="138" y="35"/>
                      <a:pt x="122" y="47"/>
                    </a:cubicBezTo>
                    <a:cubicBezTo>
                      <a:pt x="113" y="54"/>
                      <a:pt x="86" y="66"/>
                      <a:pt x="71" y="55"/>
                    </a:cubicBezTo>
                    <a:cubicBezTo>
                      <a:pt x="63" y="50"/>
                      <a:pt x="64" y="31"/>
                      <a:pt x="54" y="16"/>
                    </a:cubicBezTo>
                    <a:cubicBezTo>
                      <a:pt x="44" y="0"/>
                      <a:pt x="37" y="2"/>
                      <a:pt x="32" y="18"/>
                    </a:cubicBezTo>
                    <a:cubicBezTo>
                      <a:pt x="28" y="31"/>
                      <a:pt x="33" y="40"/>
                      <a:pt x="29" y="52"/>
                    </a:cubicBezTo>
                    <a:cubicBezTo>
                      <a:pt x="26" y="60"/>
                      <a:pt x="24" y="72"/>
                      <a:pt x="19" y="83"/>
                    </a:cubicBezTo>
                    <a:cubicBezTo>
                      <a:pt x="15" y="94"/>
                      <a:pt x="11" y="105"/>
                      <a:pt x="10" y="115"/>
                    </a:cubicBezTo>
                    <a:cubicBezTo>
                      <a:pt x="7" y="127"/>
                      <a:pt x="9" y="133"/>
                      <a:pt x="10" y="143"/>
                    </a:cubicBezTo>
                    <a:cubicBezTo>
                      <a:pt x="11" y="156"/>
                      <a:pt x="0" y="170"/>
                      <a:pt x="4" y="179"/>
                    </a:cubicBezTo>
                    <a:cubicBezTo>
                      <a:pt x="10" y="189"/>
                      <a:pt x="22" y="183"/>
                      <a:pt x="31" y="185"/>
                    </a:cubicBezTo>
                    <a:cubicBezTo>
                      <a:pt x="40" y="187"/>
                      <a:pt x="39" y="180"/>
                      <a:pt x="47" y="166"/>
                    </a:cubicBezTo>
                    <a:cubicBezTo>
                      <a:pt x="52" y="158"/>
                      <a:pt x="60" y="148"/>
                      <a:pt x="68" y="139"/>
                    </a:cubicBezTo>
                    <a:cubicBezTo>
                      <a:pt x="74" y="131"/>
                      <a:pt x="80" y="119"/>
                      <a:pt x="89" y="111"/>
                    </a:cubicBezTo>
                    <a:cubicBezTo>
                      <a:pt x="97" y="104"/>
                      <a:pt x="119" y="94"/>
                      <a:pt x="130" y="89"/>
                    </a:cubicBezTo>
                    <a:cubicBezTo>
                      <a:pt x="139" y="84"/>
                      <a:pt x="155" y="90"/>
                      <a:pt x="167" y="87"/>
                    </a:cubicBezTo>
                    <a:cubicBezTo>
                      <a:pt x="176" y="84"/>
                      <a:pt x="190" y="77"/>
                      <a:pt x="201" y="75"/>
                    </a:cubicBezTo>
                    <a:close/>
                  </a:path>
                </a:pathLst>
              </a:custGeom>
              <a:solidFill>
                <a:srgbClr val="ACA3CE"/>
              </a:solidFill>
              <a:ln w="9525">
                <a:noFill/>
                <a:round/>
                <a:headEnd/>
                <a:tailEnd/>
              </a:ln>
            </p:spPr>
            <p:txBody>
              <a:bodyPr/>
              <a:lstStyle/>
              <a:p>
                <a:endParaRPr lang="en-US"/>
              </a:p>
            </p:txBody>
          </p:sp>
          <p:sp>
            <p:nvSpPr>
              <p:cNvPr id="29588" name="Freeform 1759"/>
              <p:cNvSpPr>
                <a:spLocks/>
              </p:cNvSpPr>
              <p:nvPr/>
            </p:nvSpPr>
            <p:spPr bwMode="auto">
              <a:xfrm>
                <a:off x="1349" y="3012"/>
                <a:ext cx="416" cy="392"/>
              </a:xfrm>
              <a:custGeom>
                <a:avLst/>
                <a:gdLst>
                  <a:gd name="T0" fmla="*/ 1310991 w 200"/>
                  <a:gd name="T1" fmla="*/ 477313 h 189"/>
                  <a:gd name="T2" fmla="*/ 1056632 w 200"/>
                  <a:gd name="T3" fmla="*/ 355096 h 189"/>
                  <a:gd name="T4" fmla="*/ 971524 w 200"/>
                  <a:gd name="T5" fmla="*/ 140006 h 189"/>
                  <a:gd name="T6" fmla="*/ 806805 w 200"/>
                  <a:gd name="T7" fmla="*/ 304820 h 189"/>
                  <a:gd name="T8" fmla="*/ 460701 w 200"/>
                  <a:gd name="T9" fmla="*/ 355096 h 189"/>
                  <a:gd name="T10" fmla="*/ 353540 w 200"/>
                  <a:gd name="T11" fmla="*/ 107165 h 189"/>
                  <a:gd name="T12" fmla="*/ 210556 w 200"/>
                  <a:gd name="T13" fmla="*/ 119172 h 189"/>
                  <a:gd name="T14" fmla="*/ 189480 w 200"/>
                  <a:gd name="T15" fmla="*/ 330041 h 189"/>
                  <a:gd name="T16" fmla="*/ 131751 w 200"/>
                  <a:gd name="T17" fmla="*/ 525718 h 189"/>
                  <a:gd name="T18" fmla="*/ 66882 w 200"/>
                  <a:gd name="T19" fmla="*/ 730773 h 189"/>
                  <a:gd name="T20" fmla="*/ 72964 w 200"/>
                  <a:gd name="T21" fmla="*/ 907762 h 189"/>
                  <a:gd name="T22" fmla="*/ 32155 w 200"/>
                  <a:gd name="T23" fmla="*/ 1127386 h 189"/>
                  <a:gd name="T24" fmla="*/ 201791 w 200"/>
                  <a:gd name="T25" fmla="*/ 1167017 h 189"/>
                  <a:gd name="T26" fmla="*/ 309086 w 200"/>
                  <a:gd name="T27" fmla="*/ 1044809 h 189"/>
                  <a:gd name="T28" fmla="*/ 443837 w 200"/>
                  <a:gd name="T29" fmla="*/ 873602 h 189"/>
                  <a:gd name="T30" fmla="*/ 583631 w 200"/>
                  <a:gd name="T31" fmla="*/ 702391 h 189"/>
                  <a:gd name="T32" fmla="*/ 852161 w 200"/>
                  <a:gd name="T33" fmla="*/ 559567 h 189"/>
                  <a:gd name="T34" fmla="*/ 1094519 w 200"/>
                  <a:gd name="T35" fmla="*/ 543561 h 189"/>
                  <a:gd name="T36" fmla="*/ 1310991 w 200"/>
                  <a:gd name="T37" fmla="*/ 477313 h 18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0"/>
                  <a:gd name="T58" fmla="*/ 0 h 189"/>
                  <a:gd name="T59" fmla="*/ 200 w 200"/>
                  <a:gd name="T60" fmla="*/ 189 h 18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0" h="189">
                    <a:moveTo>
                      <a:pt x="200" y="75"/>
                    </a:moveTo>
                    <a:cubicBezTo>
                      <a:pt x="193" y="57"/>
                      <a:pt x="175" y="70"/>
                      <a:pt x="161" y="56"/>
                    </a:cubicBezTo>
                    <a:cubicBezTo>
                      <a:pt x="151" y="46"/>
                      <a:pt x="148" y="32"/>
                      <a:pt x="148" y="22"/>
                    </a:cubicBezTo>
                    <a:cubicBezTo>
                      <a:pt x="147" y="10"/>
                      <a:pt x="138" y="36"/>
                      <a:pt x="123" y="48"/>
                    </a:cubicBezTo>
                    <a:cubicBezTo>
                      <a:pt x="113" y="54"/>
                      <a:pt x="85" y="67"/>
                      <a:pt x="70" y="56"/>
                    </a:cubicBezTo>
                    <a:cubicBezTo>
                      <a:pt x="62" y="50"/>
                      <a:pt x="63" y="31"/>
                      <a:pt x="54" y="17"/>
                    </a:cubicBezTo>
                    <a:cubicBezTo>
                      <a:pt x="44" y="0"/>
                      <a:pt x="37" y="3"/>
                      <a:pt x="32" y="19"/>
                    </a:cubicBezTo>
                    <a:cubicBezTo>
                      <a:pt x="28" y="32"/>
                      <a:pt x="33" y="40"/>
                      <a:pt x="29" y="52"/>
                    </a:cubicBezTo>
                    <a:cubicBezTo>
                      <a:pt x="26" y="61"/>
                      <a:pt x="24" y="72"/>
                      <a:pt x="20" y="83"/>
                    </a:cubicBezTo>
                    <a:cubicBezTo>
                      <a:pt x="16" y="94"/>
                      <a:pt x="12" y="105"/>
                      <a:pt x="10" y="115"/>
                    </a:cubicBezTo>
                    <a:cubicBezTo>
                      <a:pt x="8" y="127"/>
                      <a:pt x="10" y="133"/>
                      <a:pt x="11" y="143"/>
                    </a:cubicBezTo>
                    <a:cubicBezTo>
                      <a:pt x="12" y="155"/>
                      <a:pt x="0" y="170"/>
                      <a:pt x="5" y="178"/>
                    </a:cubicBezTo>
                    <a:cubicBezTo>
                      <a:pt x="11" y="189"/>
                      <a:pt x="22" y="182"/>
                      <a:pt x="31" y="184"/>
                    </a:cubicBezTo>
                    <a:cubicBezTo>
                      <a:pt x="40" y="186"/>
                      <a:pt x="39" y="179"/>
                      <a:pt x="47" y="165"/>
                    </a:cubicBezTo>
                    <a:cubicBezTo>
                      <a:pt x="52" y="157"/>
                      <a:pt x="60" y="148"/>
                      <a:pt x="68" y="138"/>
                    </a:cubicBezTo>
                    <a:cubicBezTo>
                      <a:pt x="74" y="130"/>
                      <a:pt x="80" y="118"/>
                      <a:pt x="89" y="111"/>
                    </a:cubicBezTo>
                    <a:cubicBezTo>
                      <a:pt x="96" y="104"/>
                      <a:pt x="119" y="94"/>
                      <a:pt x="130" y="88"/>
                    </a:cubicBezTo>
                    <a:cubicBezTo>
                      <a:pt x="138" y="83"/>
                      <a:pt x="155" y="90"/>
                      <a:pt x="167" y="86"/>
                    </a:cubicBezTo>
                    <a:cubicBezTo>
                      <a:pt x="176" y="83"/>
                      <a:pt x="189" y="77"/>
                      <a:pt x="200" y="75"/>
                    </a:cubicBezTo>
                    <a:close/>
                  </a:path>
                </a:pathLst>
              </a:custGeom>
              <a:solidFill>
                <a:srgbClr val="ACA3CE"/>
              </a:solidFill>
              <a:ln w="9525">
                <a:noFill/>
                <a:round/>
                <a:headEnd/>
                <a:tailEnd/>
              </a:ln>
            </p:spPr>
            <p:txBody>
              <a:bodyPr/>
              <a:lstStyle/>
              <a:p>
                <a:endParaRPr lang="en-US"/>
              </a:p>
            </p:txBody>
          </p:sp>
          <p:sp>
            <p:nvSpPr>
              <p:cNvPr id="29589" name="Freeform 1760"/>
              <p:cNvSpPr>
                <a:spLocks/>
              </p:cNvSpPr>
              <p:nvPr/>
            </p:nvSpPr>
            <p:spPr bwMode="auto">
              <a:xfrm>
                <a:off x="1349" y="3014"/>
                <a:ext cx="416" cy="388"/>
              </a:xfrm>
              <a:custGeom>
                <a:avLst/>
                <a:gdLst>
                  <a:gd name="T0" fmla="*/ 1310991 w 200"/>
                  <a:gd name="T1" fmla="*/ 473296 h 187"/>
                  <a:gd name="T2" fmla="*/ 1056632 w 200"/>
                  <a:gd name="T3" fmla="*/ 350677 h 187"/>
                  <a:gd name="T4" fmla="*/ 971524 w 200"/>
                  <a:gd name="T5" fmla="*/ 134594 h 187"/>
                  <a:gd name="T6" fmla="*/ 806805 w 200"/>
                  <a:gd name="T7" fmla="*/ 300175 h 187"/>
                  <a:gd name="T8" fmla="*/ 460701 w 200"/>
                  <a:gd name="T9" fmla="*/ 356252 h 187"/>
                  <a:gd name="T10" fmla="*/ 353540 w 200"/>
                  <a:gd name="T11" fmla="*/ 100679 h 187"/>
                  <a:gd name="T12" fmla="*/ 210556 w 200"/>
                  <a:gd name="T13" fmla="*/ 114093 h 187"/>
                  <a:gd name="T14" fmla="*/ 189480 w 200"/>
                  <a:gd name="T15" fmla="*/ 331439 h 187"/>
                  <a:gd name="T16" fmla="*/ 131751 w 200"/>
                  <a:gd name="T17" fmla="*/ 521835 h 187"/>
                  <a:gd name="T18" fmla="*/ 72964 w 200"/>
                  <a:gd name="T19" fmla="*/ 727608 h 187"/>
                  <a:gd name="T20" fmla="*/ 72964 w 200"/>
                  <a:gd name="T21" fmla="*/ 905034 h 187"/>
                  <a:gd name="T22" fmla="*/ 32155 w 200"/>
                  <a:gd name="T23" fmla="*/ 1125264 h 187"/>
                  <a:gd name="T24" fmla="*/ 201791 w 200"/>
                  <a:gd name="T25" fmla="*/ 1165137 h 187"/>
                  <a:gd name="T26" fmla="*/ 309086 w 200"/>
                  <a:gd name="T27" fmla="*/ 1042857 h 187"/>
                  <a:gd name="T28" fmla="*/ 437956 w 200"/>
                  <a:gd name="T29" fmla="*/ 870809 h 187"/>
                  <a:gd name="T30" fmla="*/ 577065 w 200"/>
                  <a:gd name="T31" fmla="*/ 693534 h 187"/>
                  <a:gd name="T32" fmla="*/ 844690 w 200"/>
                  <a:gd name="T33" fmla="*/ 555716 h 187"/>
                  <a:gd name="T34" fmla="*/ 1094519 w 200"/>
                  <a:gd name="T35" fmla="*/ 539679 h 187"/>
                  <a:gd name="T36" fmla="*/ 1310991 w 200"/>
                  <a:gd name="T37" fmla="*/ 473296 h 1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0"/>
                  <a:gd name="T58" fmla="*/ 0 h 187"/>
                  <a:gd name="T59" fmla="*/ 200 w 200"/>
                  <a:gd name="T60" fmla="*/ 187 h 1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0" h="187">
                    <a:moveTo>
                      <a:pt x="200" y="74"/>
                    </a:moveTo>
                    <a:cubicBezTo>
                      <a:pt x="192" y="56"/>
                      <a:pt x="174" y="69"/>
                      <a:pt x="161" y="55"/>
                    </a:cubicBezTo>
                    <a:cubicBezTo>
                      <a:pt x="151" y="46"/>
                      <a:pt x="148" y="31"/>
                      <a:pt x="148" y="21"/>
                    </a:cubicBezTo>
                    <a:cubicBezTo>
                      <a:pt x="147" y="9"/>
                      <a:pt x="139" y="35"/>
                      <a:pt x="123" y="47"/>
                    </a:cubicBezTo>
                    <a:cubicBezTo>
                      <a:pt x="114" y="54"/>
                      <a:pt x="85" y="66"/>
                      <a:pt x="70" y="56"/>
                    </a:cubicBezTo>
                    <a:cubicBezTo>
                      <a:pt x="62" y="50"/>
                      <a:pt x="63" y="31"/>
                      <a:pt x="54" y="16"/>
                    </a:cubicBezTo>
                    <a:cubicBezTo>
                      <a:pt x="44" y="0"/>
                      <a:pt x="37" y="3"/>
                      <a:pt x="32" y="18"/>
                    </a:cubicBezTo>
                    <a:cubicBezTo>
                      <a:pt x="28" y="31"/>
                      <a:pt x="33" y="40"/>
                      <a:pt x="29" y="52"/>
                    </a:cubicBezTo>
                    <a:cubicBezTo>
                      <a:pt x="27" y="60"/>
                      <a:pt x="24" y="72"/>
                      <a:pt x="20" y="82"/>
                    </a:cubicBezTo>
                    <a:cubicBezTo>
                      <a:pt x="16" y="93"/>
                      <a:pt x="12" y="104"/>
                      <a:pt x="11" y="114"/>
                    </a:cubicBezTo>
                    <a:cubicBezTo>
                      <a:pt x="8" y="126"/>
                      <a:pt x="10" y="132"/>
                      <a:pt x="11" y="142"/>
                    </a:cubicBezTo>
                    <a:cubicBezTo>
                      <a:pt x="12" y="154"/>
                      <a:pt x="0" y="169"/>
                      <a:pt x="5" y="177"/>
                    </a:cubicBezTo>
                    <a:cubicBezTo>
                      <a:pt x="11" y="187"/>
                      <a:pt x="22" y="181"/>
                      <a:pt x="31" y="183"/>
                    </a:cubicBezTo>
                    <a:cubicBezTo>
                      <a:pt x="40" y="185"/>
                      <a:pt x="39" y="178"/>
                      <a:pt x="47" y="164"/>
                    </a:cubicBezTo>
                    <a:cubicBezTo>
                      <a:pt x="52" y="156"/>
                      <a:pt x="60" y="147"/>
                      <a:pt x="67" y="137"/>
                    </a:cubicBezTo>
                    <a:cubicBezTo>
                      <a:pt x="73" y="129"/>
                      <a:pt x="80" y="117"/>
                      <a:pt x="88" y="109"/>
                    </a:cubicBezTo>
                    <a:cubicBezTo>
                      <a:pt x="96" y="103"/>
                      <a:pt x="119" y="93"/>
                      <a:pt x="129" y="87"/>
                    </a:cubicBezTo>
                    <a:cubicBezTo>
                      <a:pt x="138" y="82"/>
                      <a:pt x="155" y="89"/>
                      <a:pt x="167" y="85"/>
                    </a:cubicBezTo>
                    <a:cubicBezTo>
                      <a:pt x="176" y="82"/>
                      <a:pt x="189" y="76"/>
                      <a:pt x="200" y="74"/>
                    </a:cubicBezTo>
                    <a:close/>
                  </a:path>
                </a:pathLst>
              </a:custGeom>
              <a:solidFill>
                <a:srgbClr val="ABA2CE"/>
              </a:solidFill>
              <a:ln w="9525">
                <a:noFill/>
                <a:round/>
                <a:headEnd/>
                <a:tailEnd/>
              </a:ln>
            </p:spPr>
            <p:txBody>
              <a:bodyPr/>
              <a:lstStyle/>
              <a:p>
                <a:endParaRPr lang="en-US"/>
              </a:p>
            </p:txBody>
          </p:sp>
          <p:sp>
            <p:nvSpPr>
              <p:cNvPr id="29590" name="Freeform 1761"/>
              <p:cNvSpPr>
                <a:spLocks/>
              </p:cNvSpPr>
              <p:nvPr/>
            </p:nvSpPr>
            <p:spPr bwMode="auto">
              <a:xfrm>
                <a:off x="1351" y="3014"/>
                <a:ext cx="412" cy="388"/>
              </a:xfrm>
              <a:custGeom>
                <a:avLst/>
                <a:gdLst>
                  <a:gd name="T0" fmla="*/ 1303895 w 198"/>
                  <a:gd name="T1" fmla="*/ 473296 h 187"/>
                  <a:gd name="T2" fmla="*/ 1048694 w 198"/>
                  <a:gd name="T3" fmla="*/ 356252 h 187"/>
                  <a:gd name="T4" fmla="*/ 962936 w 198"/>
                  <a:gd name="T5" fmla="*/ 140595 h 187"/>
                  <a:gd name="T6" fmla="*/ 805146 w 198"/>
                  <a:gd name="T7" fmla="*/ 300175 h 187"/>
                  <a:gd name="T8" fmla="*/ 446030 w 198"/>
                  <a:gd name="T9" fmla="*/ 356252 h 187"/>
                  <a:gd name="T10" fmla="*/ 348935 w 198"/>
                  <a:gd name="T11" fmla="*/ 107476 h 187"/>
                  <a:gd name="T12" fmla="*/ 211279 w 198"/>
                  <a:gd name="T13" fmla="*/ 119819 h 187"/>
                  <a:gd name="T14" fmla="*/ 190171 w 198"/>
                  <a:gd name="T15" fmla="*/ 331439 h 187"/>
                  <a:gd name="T16" fmla="*/ 132391 w 198"/>
                  <a:gd name="T17" fmla="*/ 527952 h 187"/>
                  <a:gd name="T18" fmla="*/ 67054 w 198"/>
                  <a:gd name="T19" fmla="*/ 727608 h 187"/>
                  <a:gd name="T20" fmla="*/ 73147 w 198"/>
                  <a:gd name="T21" fmla="*/ 905034 h 187"/>
                  <a:gd name="T22" fmla="*/ 25667 w 198"/>
                  <a:gd name="T23" fmla="*/ 1125264 h 187"/>
                  <a:gd name="T24" fmla="*/ 196091 w 198"/>
                  <a:gd name="T25" fmla="*/ 1159645 h 187"/>
                  <a:gd name="T26" fmla="*/ 304391 w 198"/>
                  <a:gd name="T27" fmla="*/ 1036360 h 187"/>
                  <a:gd name="T28" fmla="*/ 433786 w 198"/>
                  <a:gd name="T29" fmla="*/ 870809 h 187"/>
                  <a:gd name="T30" fmla="*/ 573221 w 198"/>
                  <a:gd name="T31" fmla="*/ 693534 h 187"/>
                  <a:gd name="T32" fmla="*/ 841810 w 198"/>
                  <a:gd name="T33" fmla="*/ 555716 h 187"/>
                  <a:gd name="T34" fmla="*/ 1086696 w 198"/>
                  <a:gd name="T35" fmla="*/ 539679 h 187"/>
                  <a:gd name="T36" fmla="*/ 1303895 w 198"/>
                  <a:gd name="T37" fmla="*/ 473296 h 1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187"/>
                  <a:gd name="T59" fmla="*/ 198 w 198"/>
                  <a:gd name="T60" fmla="*/ 187 h 1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187">
                    <a:moveTo>
                      <a:pt x="198" y="74"/>
                    </a:moveTo>
                    <a:cubicBezTo>
                      <a:pt x="191" y="56"/>
                      <a:pt x="173" y="69"/>
                      <a:pt x="159" y="56"/>
                    </a:cubicBezTo>
                    <a:cubicBezTo>
                      <a:pt x="150" y="46"/>
                      <a:pt x="147" y="31"/>
                      <a:pt x="146" y="22"/>
                    </a:cubicBezTo>
                    <a:cubicBezTo>
                      <a:pt x="146" y="9"/>
                      <a:pt x="138" y="36"/>
                      <a:pt x="122" y="47"/>
                    </a:cubicBezTo>
                    <a:cubicBezTo>
                      <a:pt x="113" y="54"/>
                      <a:pt x="83" y="67"/>
                      <a:pt x="68" y="56"/>
                    </a:cubicBezTo>
                    <a:cubicBezTo>
                      <a:pt x="61" y="51"/>
                      <a:pt x="62" y="31"/>
                      <a:pt x="53" y="17"/>
                    </a:cubicBezTo>
                    <a:cubicBezTo>
                      <a:pt x="43" y="0"/>
                      <a:pt x="37" y="3"/>
                      <a:pt x="32" y="19"/>
                    </a:cubicBezTo>
                    <a:cubicBezTo>
                      <a:pt x="27" y="32"/>
                      <a:pt x="32" y="40"/>
                      <a:pt x="29" y="52"/>
                    </a:cubicBezTo>
                    <a:cubicBezTo>
                      <a:pt x="26" y="60"/>
                      <a:pt x="24" y="72"/>
                      <a:pt x="20" y="83"/>
                    </a:cubicBezTo>
                    <a:cubicBezTo>
                      <a:pt x="15" y="93"/>
                      <a:pt x="12" y="104"/>
                      <a:pt x="10" y="114"/>
                    </a:cubicBezTo>
                    <a:cubicBezTo>
                      <a:pt x="8" y="126"/>
                      <a:pt x="10" y="132"/>
                      <a:pt x="11" y="142"/>
                    </a:cubicBezTo>
                    <a:cubicBezTo>
                      <a:pt x="12" y="154"/>
                      <a:pt x="0" y="168"/>
                      <a:pt x="4" y="177"/>
                    </a:cubicBezTo>
                    <a:cubicBezTo>
                      <a:pt x="10" y="187"/>
                      <a:pt x="21" y="180"/>
                      <a:pt x="30" y="182"/>
                    </a:cubicBezTo>
                    <a:cubicBezTo>
                      <a:pt x="39" y="184"/>
                      <a:pt x="38" y="177"/>
                      <a:pt x="46" y="163"/>
                    </a:cubicBezTo>
                    <a:cubicBezTo>
                      <a:pt x="51" y="156"/>
                      <a:pt x="59" y="146"/>
                      <a:pt x="66" y="137"/>
                    </a:cubicBezTo>
                    <a:cubicBezTo>
                      <a:pt x="72" y="129"/>
                      <a:pt x="78" y="117"/>
                      <a:pt x="87" y="109"/>
                    </a:cubicBezTo>
                    <a:cubicBezTo>
                      <a:pt x="94" y="102"/>
                      <a:pt x="118" y="92"/>
                      <a:pt x="128" y="87"/>
                    </a:cubicBezTo>
                    <a:cubicBezTo>
                      <a:pt x="137" y="82"/>
                      <a:pt x="154" y="89"/>
                      <a:pt x="165" y="85"/>
                    </a:cubicBezTo>
                    <a:cubicBezTo>
                      <a:pt x="174" y="82"/>
                      <a:pt x="187" y="76"/>
                      <a:pt x="198" y="74"/>
                    </a:cubicBezTo>
                    <a:close/>
                  </a:path>
                </a:pathLst>
              </a:custGeom>
              <a:solidFill>
                <a:srgbClr val="AAA2CE"/>
              </a:solidFill>
              <a:ln w="9525">
                <a:noFill/>
                <a:round/>
                <a:headEnd/>
                <a:tailEnd/>
              </a:ln>
            </p:spPr>
            <p:txBody>
              <a:bodyPr/>
              <a:lstStyle/>
              <a:p>
                <a:endParaRPr lang="en-US"/>
              </a:p>
            </p:txBody>
          </p:sp>
          <p:sp>
            <p:nvSpPr>
              <p:cNvPr id="29591" name="Freeform 1762"/>
              <p:cNvSpPr>
                <a:spLocks/>
              </p:cNvSpPr>
              <p:nvPr/>
            </p:nvSpPr>
            <p:spPr bwMode="auto">
              <a:xfrm>
                <a:off x="1351" y="3016"/>
                <a:ext cx="412" cy="384"/>
              </a:xfrm>
              <a:custGeom>
                <a:avLst/>
                <a:gdLst>
                  <a:gd name="T0" fmla="*/ 1303895 w 198"/>
                  <a:gd name="T1" fmla="*/ 469296 h 185"/>
                  <a:gd name="T2" fmla="*/ 1048694 w 198"/>
                  <a:gd name="T3" fmla="*/ 351740 h 185"/>
                  <a:gd name="T4" fmla="*/ 962936 w 198"/>
                  <a:gd name="T5" fmla="*/ 135156 h 185"/>
                  <a:gd name="T6" fmla="*/ 805146 w 198"/>
                  <a:gd name="T7" fmla="*/ 301108 h 185"/>
                  <a:gd name="T8" fmla="*/ 446030 w 198"/>
                  <a:gd name="T9" fmla="*/ 357716 h 185"/>
                  <a:gd name="T10" fmla="*/ 348935 w 198"/>
                  <a:gd name="T11" fmla="*/ 100946 h 185"/>
                  <a:gd name="T12" fmla="*/ 211279 w 198"/>
                  <a:gd name="T13" fmla="*/ 114363 h 185"/>
                  <a:gd name="T14" fmla="*/ 190171 w 198"/>
                  <a:gd name="T15" fmla="*/ 326998 h 185"/>
                  <a:gd name="T16" fmla="*/ 132391 w 198"/>
                  <a:gd name="T17" fmla="*/ 524081 h 185"/>
                  <a:gd name="T18" fmla="*/ 67054 w 198"/>
                  <a:gd name="T19" fmla="*/ 724591 h 185"/>
                  <a:gd name="T20" fmla="*/ 73147 w 198"/>
                  <a:gd name="T21" fmla="*/ 902749 h 185"/>
                  <a:gd name="T22" fmla="*/ 25667 w 198"/>
                  <a:gd name="T23" fmla="*/ 1117745 h 185"/>
                  <a:gd name="T24" fmla="*/ 196091 w 198"/>
                  <a:gd name="T25" fmla="*/ 1158063 h 185"/>
                  <a:gd name="T26" fmla="*/ 304391 w 198"/>
                  <a:gd name="T27" fmla="*/ 1035036 h 185"/>
                  <a:gd name="T28" fmla="*/ 433786 w 198"/>
                  <a:gd name="T29" fmla="*/ 862383 h 185"/>
                  <a:gd name="T30" fmla="*/ 566169 w 198"/>
                  <a:gd name="T31" fmla="*/ 690266 h 185"/>
                  <a:gd name="T32" fmla="*/ 841810 w 198"/>
                  <a:gd name="T33" fmla="*/ 542013 h 185"/>
                  <a:gd name="T34" fmla="*/ 1086696 w 198"/>
                  <a:gd name="T35" fmla="*/ 535821 h 185"/>
                  <a:gd name="T36" fmla="*/ 1303895 w 198"/>
                  <a:gd name="T37" fmla="*/ 469296 h 18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185"/>
                  <a:gd name="T59" fmla="*/ 198 w 198"/>
                  <a:gd name="T60" fmla="*/ 185 h 18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185">
                    <a:moveTo>
                      <a:pt x="198" y="73"/>
                    </a:moveTo>
                    <a:cubicBezTo>
                      <a:pt x="191" y="55"/>
                      <a:pt x="172" y="69"/>
                      <a:pt x="159" y="55"/>
                    </a:cubicBezTo>
                    <a:cubicBezTo>
                      <a:pt x="149" y="45"/>
                      <a:pt x="147" y="30"/>
                      <a:pt x="146" y="21"/>
                    </a:cubicBezTo>
                    <a:cubicBezTo>
                      <a:pt x="146" y="9"/>
                      <a:pt x="138" y="35"/>
                      <a:pt x="122" y="47"/>
                    </a:cubicBezTo>
                    <a:cubicBezTo>
                      <a:pt x="113" y="54"/>
                      <a:pt x="83" y="67"/>
                      <a:pt x="68" y="56"/>
                    </a:cubicBezTo>
                    <a:cubicBezTo>
                      <a:pt x="60" y="50"/>
                      <a:pt x="62" y="30"/>
                      <a:pt x="53" y="16"/>
                    </a:cubicBezTo>
                    <a:cubicBezTo>
                      <a:pt x="43" y="0"/>
                      <a:pt x="37" y="3"/>
                      <a:pt x="32" y="18"/>
                    </a:cubicBezTo>
                    <a:cubicBezTo>
                      <a:pt x="28" y="32"/>
                      <a:pt x="33" y="40"/>
                      <a:pt x="29" y="51"/>
                    </a:cubicBezTo>
                    <a:cubicBezTo>
                      <a:pt x="26" y="60"/>
                      <a:pt x="24" y="71"/>
                      <a:pt x="20" y="82"/>
                    </a:cubicBezTo>
                    <a:cubicBezTo>
                      <a:pt x="16" y="93"/>
                      <a:pt x="12" y="103"/>
                      <a:pt x="10" y="113"/>
                    </a:cubicBezTo>
                    <a:cubicBezTo>
                      <a:pt x="8" y="125"/>
                      <a:pt x="10" y="131"/>
                      <a:pt x="11" y="141"/>
                    </a:cubicBezTo>
                    <a:cubicBezTo>
                      <a:pt x="12" y="153"/>
                      <a:pt x="0" y="167"/>
                      <a:pt x="4" y="175"/>
                    </a:cubicBezTo>
                    <a:cubicBezTo>
                      <a:pt x="10" y="185"/>
                      <a:pt x="21" y="179"/>
                      <a:pt x="30" y="181"/>
                    </a:cubicBezTo>
                    <a:cubicBezTo>
                      <a:pt x="39" y="183"/>
                      <a:pt x="38" y="176"/>
                      <a:pt x="46" y="162"/>
                    </a:cubicBezTo>
                    <a:cubicBezTo>
                      <a:pt x="51" y="154"/>
                      <a:pt x="59" y="145"/>
                      <a:pt x="66" y="135"/>
                    </a:cubicBezTo>
                    <a:cubicBezTo>
                      <a:pt x="72" y="127"/>
                      <a:pt x="78" y="115"/>
                      <a:pt x="86" y="108"/>
                    </a:cubicBezTo>
                    <a:cubicBezTo>
                      <a:pt x="94" y="101"/>
                      <a:pt x="118" y="91"/>
                      <a:pt x="128" y="85"/>
                    </a:cubicBezTo>
                    <a:cubicBezTo>
                      <a:pt x="137" y="81"/>
                      <a:pt x="154" y="87"/>
                      <a:pt x="165" y="84"/>
                    </a:cubicBezTo>
                    <a:cubicBezTo>
                      <a:pt x="174" y="81"/>
                      <a:pt x="187" y="75"/>
                      <a:pt x="198" y="73"/>
                    </a:cubicBezTo>
                    <a:close/>
                  </a:path>
                </a:pathLst>
              </a:custGeom>
              <a:solidFill>
                <a:srgbClr val="A9A1CD"/>
              </a:solidFill>
              <a:ln w="9525">
                <a:noFill/>
                <a:round/>
                <a:headEnd/>
                <a:tailEnd/>
              </a:ln>
            </p:spPr>
            <p:txBody>
              <a:bodyPr/>
              <a:lstStyle/>
              <a:p>
                <a:endParaRPr lang="en-US"/>
              </a:p>
            </p:txBody>
          </p:sp>
          <p:sp>
            <p:nvSpPr>
              <p:cNvPr id="29592" name="Freeform 1763"/>
              <p:cNvSpPr>
                <a:spLocks/>
              </p:cNvSpPr>
              <p:nvPr/>
            </p:nvSpPr>
            <p:spPr bwMode="auto">
              <a:xfrm>
                <a:off x="1351" y="3016"/>
                <a:ext cx="410" cy="384"/>
              </a:xfrm>
              <a:custGeom>
                <a:avLst/>
                <a:gdLst>
                  <a:gd name="T0" fmla="*/ 1300220 w 197"/>
                  <a:gd name="T1" fmla="*/ 469296 h 185"/>
                  <a:gd name="T2" fmla="*/ 1044747 w 197"/>
                  <a:gd name="T3" fmla="*/ 351740 h 185"/>
                  <a:gd name="T4" fmla="*/ 964857 w 197"/>
                  <a:gd name="T5" fmla="*/ 135156 h 185"/>
                  <a:gd name="T6" fmla="*/ 806393 w 197"/>
                  <a:gd name="T7" fmla="*/ 301108 h 185"/>
                  <a:gd name="T8" fmla="*/ 451279 w 197"/>
                  <a:gd name="T9" fmla="*/ 357716 h 185"/>
                  <a:gd name="T10" fmla="*/ 349584 w 197"/>
                  <a:gd name="T11" fmla="*/ 108925 h 185"/>
                  <a:gd name="T12" fmla="*/ 211593 w 197"/>
                  <a:gd name="T13" fmla="*/ 120209 h 185"/>
                  <a:gd name="T14" fmla="*/ 190390 w 197"/>
                  <a:gd name="T15" fmla="*/ 332550 h 185"/>
                  <a:gd name="T16" fmla="*/ 132794 w 197"/>
                  <a:gd name="T17" fmla="*/ 524081 h 185"/>
                  <a:gd name="T18" fmla="*/ 73211 w 197"/>
                  <a:gd name="T19" fmla="*/ 724591 h 185"/>
                  <a:gd name="T20" fmla="*/ 73211 w 197"/>
                  <a:gd name="T21" fmla="*/ 896945 h 185"/>
                  <a:gd name="T22" fmla="*/ 32325 w 197"/>
                  <a:gd name="T23" fmla="*/ 1117745 h 185"/>
                  <a:gd name="T24" fmla="*/ 196323 w 197"/>
                  <a:gd name="T25" fmla="*/ 1152195 h 185"/>
                  <a:gd name="T26" fmla="*/ 304763 w 197"/>
                  <a:gd name="T27" fmla="*/ 1035036 h 185"/>
                  <a:gd name="T28" fmla="*/ 434346 w 197"/>
                  <a:gd name="T29" fmla="*/ 862383 h 185"/>
                  <a:gd name="T30" fmla="*/ 568441 w 197"/>
                  <a:gd name="T31" fmla="*/ 684257 h 185"/>
                  <a:gd name="T32" fmla="*/ 844814 w 197"/>
                  <a:gd name="T33" fmla="*/ 542013 h 185"/>
                  <a:gd name="T34" fmla="*/ 1088719 w 197"/>
                  <a:gd name="T35" fmla="*/ 529901 h 185"/>
                  <a:gd name="T36" fmla="*/ 1300220 w 197"/>
                  <a:gd name="T37" fmla="*/ 469296 h 18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7"/>
                  <a:gd name="T58" fmla="*/ 0 h 185"/>
                  <a:gd name="T59" fmla="*/ 197 w 197"/>
                  <a:gd name="T60" fmla="*/ 185 h 18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7" h="185">
                    <a:moveTo>
                      <a:pt x="197" y="73"/>
                    </a:moveTo>
                    <a:cubicBezTo>
                      <a:pt x="190" y="55"/>
                      <a:pt x="172" y="69"/>
                      <a:pt x="158" y="55"/>
                    </a:cubicBezTo>
                    <a:cubicBezTo>
                      <a:pt x="149" y="46"/>
                      <a:pt x="146" y="31"/>
                      <a:pt x="146" y="21"/>
                    </a:cubicBezTo>
                    <a:cubicBezTo>
                      <a:pt x="146" y="9"/>
                      <a:pt x="138" y="36"/>
                      <a:pt x="122" y="47"/>
                    </a:cubicBezTo>
                    <a:cubicBezTo>
                      <a:pt x="113" y="54"/>
                      <a:pt x="82" y="67"/>
                      <a:pt x="68" y="56"/>
                    </a:cubicBezTo>
                    <a:cubicBezTo>
                      <a:pt x="60" y="51"/>
                      <a:pt x="62" y="31"/>
                      <a:pt x="53" y="17"/>
                    </a:cubicBezTo>
                    <a:cubicBezTo>
                      <a:pt x="43" y="0"/>
                      <a:pt x="37" y="3"/>
                      <a:pt x="32" y="19"/>
                    </a:cubicBezTo>
                    <a:cubicBezTo>
                      <a:pt x="28" y="32"/>
                      <a:pt x="33" y="40"/>
                      <a:pt x="29" y="52"/>
                    </a:cubicBezTo>
                    <a:cubicBezTo>
                      <a:pt x="27" y="60"/>
                      <a:pt x="25" y="72"/>
                      <a:pt x="20" y="82"/>
                    </a:cubicBezTo>
                    <a:cubicBezTo>
                      <a:pt x="16" y="93"/>
                      <a:pt x="13" y="104"/>
                      <a:pt x="11" y="113"/>
                    </a:cubicBezTo>
                    <a:cubicBezTo>
                      <a:pt x="9" y="125"/>
                      <a:pt x="11" y="131"/>
                      <a:pt x="11" y="140"/>
                    </a:cubicBezTo>
                    <a:cubicBezTo>
                      <a:pt x="13" y="152"/>
                      <a:pt x="0" y="167"/>
                      <a:pt x="5" y="175"/>
                    </a:cubicBezTo>
                    <a:cubicBezTo>
                      <a:pt x="10" y="185"/>
                      <a:pt x="21" y="178"/>
                      <a:pt x="30" y="180"/>
                    </a:cubicBezTo>
                    <a:cubicBezTo>
                      <a:pt x="39" y="182"/>
                      <a:pt x="38" y="175"/>
                      <a:pt x="46" y="162"/>
                    </a:cubicBezTo>
                    <a:cubicBezTo>
                      <a:pt x="50" y="154"/>
                      <a:pt x="59" y="145"/>
                      <a:pt x="66" y="135"/>
                    </a:cubicBezTo>
                    <a:cubicBezTo>
                      <a:pt x="72" y="127"/>
                      <a:pt x="78" y="115"/>
                      <a:pt x="86" y="107"/>
                    </a:cubicBezTo>
                    <a:cubicBezTo>
                      <a:pt x="93" y="101"/>
                      <a:pt x="118" y="91"/>
                      <a:pt x="128" y="85"/>
                    </a:cubicBezTo>
                    <a:cubicBezTo>
                      <a:pt x="137" y="80"/>
                      <a:pt x="154" y="87"/>
                      <a:pt x="165" y="83"/>
                    </a:cubicBezTo>
                    <a:cubicBezTo>
                      <a:pt x="174" y="81"/>
                      <a:pt x="187" y="75"/>
                      <a:pt x="197" y="73"/>
                    </a:cubicBezTo>
                    <a:close/>
                  </a:path>
                </a:pathLst>
              </a:custGeom>
              <a:solidFill>
                <a:srgbClr val="A8A1CD"/>
              </a:solidFill>
              <a:ln w="9525">
                <a:noFill/>
                <a:round/>
                <a:headEnd/>
                <a:tailEnd/>
              </a:ln>
            </p:spPr>
            <p:txBody>
              <a:bodyPr/>
              <a:lstStyle/>
              <a:p>
                <a:endParaRPr lang="en-US"/>
              </a:p>
            </p:txBody>
          </p:sp>
          <p:sp>
            <p:nvSpPr>
              <p:cNvPr id="29593" name="Freeform 1764"/>
              <p:cNvSpPr>
                <a:spLocks/>
              </p:cNvSpPr>
              <p:nvPr/>
            </p:nvSpPr>
            <p:spPr bwMode="auto">
              <a:xfrm>
                <a:off x="1351" y="3018"/>
                <a:ext cx="410" cy="380"/>
              </a:xfrm>
              <a:custGeom>
                <a:avLst/>
                <a:gdLst>
                  <a:gd name="T0" fmla="*/ 1300220 w 197"/>
                  <a:gd name="T1" fmla="*/ 463598 h 183"/>
                  <a:gd name="T2" fmla="*/ 1044747 w 197"/>
                  <a:gd name="T3" fmla="*/ 353211 h 183"/>
                  <a:gd name="T4" fmla="*/ 964857 w 197"/>
                  <a:gd name="T5" fmla="*/ 130033 h 183"/>
                  <a:gd name="T6" fmla="*/ 806393 w 197"/>
                  <a:gd name="T7" fmla="*/ 302792 h 183"/>
                  <a:gd name="T8" fmla="*/ 440371 w 197"/>
                  <a:gd name="T9" fmla="*/ 358735 h 183"/>
                  <a:gd name="T10" fmla="*/ 349584 w 197"/>
                  <a:gd name="T11" fmla="*/ 102687 h 183"/>
                  <a:gd name="T12" fmla="*/ 219754 w 197"/>
                  <a:gd name="T13" fmla="*/ 114696 h 183"/>
                  <a:gd name="T14" fmla="*/ 196323 w 197"/>
                  <a:gd name="T15" fmla="*/ 328117 h 183"/>
                  <a:gd name="T16" fmla="*/ 140014 w 197"/>
                  <a:gd name="T17" fmla="*/ 520187 h 183"/>
                  <a:gd name="T18" fmla="*/ 73211 w 197"/>
                  <a:gd name="T19" fmla="*/ 726967 h 183"/>
                  <a:gd name="T20" fmla="*/ 79157 w 197"/>
                  <a:gd name="T21" fmla="*/ 894250 h 183"/>
                  <a:gd name="T22" fmla="*/ 32325 w 197"/>
                  <a:gd name="T23" fmla="*/ 1110327 h 183"/>
                  <a:gd name="T24" fmla="*/ 196323 w 197"/>
                  <a:gd name="T25" fmla="*/ 1150781 h 183"/>
                  <a:gd name="T26" fmla="*/ 304763 w 197"/>
                  <a:gd name="T27" fmla="*/ 1026943 h 183"/>
                  <a:gd name="T28" fmla="*/ 434346 w 197"/>
                  <a:gd name="T29" fmla="*/ 859967 h 183"/>
                  <a:gd name="T30" fmla="*/ 568441 w 197"/>
                  <a:gd name="T31" fmla="*/ 681336 h 183"/>
                  <a:gd name="T32" fmla="*/ 844814 w 197"/>
                  <a:gd name="T33" fmla="*/ 538163 h 183"/>
                  <a:gd name="T34" fmla="*/ 1088719 w 197"/>
                  <a:gd name="T35" fmla="*/ 526051 h 183"/>
                  <a:gd name="T36" fmla="*/ 1300220 w 197"/>
                  <a:gd name="T37" fmla="*/ 463598 h 1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7"/>
                  <a:gd name="T58" fmla="*/ 0 h 183"/>
                  <a:gd name="T59" fmla="*/ 197 w 197"/>
                  <a:gd name="T60" fmla="*/ 183 h 1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7" h="183">
                    <a:moveTo>
                      <a:pt x="197" y="72"/>
                    </a:moveTo>
                    <a:cubicBezTo>
                      <a:pt x="190" y="55"/>
                      <a:pt x="171" y="68"/>
                      <a:pt x="158" y="55"/>
                    </a:cubicBezTo>
                    <a:cubicBezTo>
                      <a:pt x="149" y="45"/>
                      <a:pt x="146" y="30"/>
                      <a:pt x="146" y="20"/>
                    </a:cubicBezTo>
                    <a:cubicBezTo>
                      <a:pt x="146" y="8"/>
                      <a:pt x="138" y="35"/>
                      <a:pt x="122" y="47"/>
                    </a:cubicBezTo>
                    <a:cubicBezTo>
                      <a:pt x="114" y="53"/>
                      <a:pt x="82" y="67"/>
                      <a:pt x="67" y="56"/>
                    </a:cubicBezTo>
                    <a:cubicBezTo>
                      <a:pt x="60" y="51"/>
                      <a:pt x="62" y="30"/>
                      <a:pt x="53" y="16"/>
                    </a:cubicBezTo>
                    <a:cubicBezTo>
                      <a:pt x="43" y="0"/>
                      <a:pt x="37" y="3"/>
                      <a:pt x="33" y="18"/>
                    </a:cubicBezTo>
                    <a:cubicBezTo>
                      <a:pt x="28" y="32"/>
                      <a:pt x="33" y="39"/>
                      <a:pt x="30" y="51"/>
                    </a:cubicBezTo>
                    <a:cubicBezTo>
                      <a:pt x="27" y="59"/>
                      <a:pt x="25" y="71"/>
                      <a:pt x="21" y="81"/>
                    </a:cubicBezTo>
                    <a:cubicBezTo>
                      <a:pt x="17" y="92"/>
                      <a:pt x="13" y="103"/>
                      <a:pt x="11" y="113"/>
                    </a:cubicBezTo>
                    <a:cubicBezTo>
                      <a:pt x="9" y="124"/>
                      <a:pt x="11" y="129"/>
                      <a:pt x="12" y="139"/>
                    </a:cubicBezTo>
                    <a:cubicBezTo>
                      <a:pt x="13" y="151"/>
                      <a:pt x="0" y="165"/>
                      <a:pt x="5" y="173"/>
                    </a:cubicBezTo>
                    <a:cubicBezTo>
                      <a:pt x="11" y="183"/>
                      <a:pt x="21" y="177"/>
                      <a:pt x="30" y="179"/>
                    </a:cubicBezTo>
                    <a:cubicBezTo>
                      <a:pt x="39" y="181"/>
                      <a:pt x="38" y="174"/>
                      <a:pt x="46" y="160"/>
                    </a:cubicBezTo>
                    <a:cubicBezTo>
                      <a:pt x="50" y="152"/>
                      <a:pt x="58" y="143"/>
                      <a:pt x="66" y="134"/>
                    </a:cubicBezTo>
                    <a:cubicBezTo>
                      <a:pt x="71" y="126"/>
                      <a:pt x="77" y="114"/>
                      <a:pt x="86" y="106"/>
                    </a:cubicBezTo>
                    <a:cubicBezTo>
                      <a:pt x="93" y="100"/>
                      <a:pt x="118" y="89"/>
                      <a:pt x="128" y="84"/>
                    </a:cubicBezTo>
                    <a:cubicBezTo>
                      <a:pt x="137" y="79"/>
                      <a:pt x="154" y="86"/>
                      <a:pt x="165" y="82"/>
                    </a:cubicBezTo>
                    <a:cubicBezTo>
                      <a:pt x="174" y="79"/>
                      <a:pt x="186" y="74"/>
                      <a:pt x="197" y="72"/>
                    </a:cubicBezTo>
                    <a:close/>
                  </a:path>
                </a:pathLst>
              </a:custGeom>
              <a:solidFill>
                <a:srgbClr val="A7A1CD"/>
              </a:solidFill>
              <a:ln w="9525">
                <a:noFill/>
                <a:round/>
                <a:headEnd/>
                <a:tailEnd/>
              </a:ln>
            </p:spPr>
            <p:txBody>
              <a:bodyPr/>
              <a:lstStyle/>
              <a:p>
                <a:endParaRPr lang="en-US"/>
              </a:p>
            </p:txBody>
          </p:sp>
          <p:sp>
            <p:nvSpPr>
              <p:cNvPr id="29594" name="Freeform 1765"/>
              <p:cNvSpPr>
                <a:spLocks/>
              </p:cNvSpPr>
              <p:nvPr/>
            </p:nvSpPr>
            <p:spPr bwMode="auto">
              <a:xfrm>
                <a:off x="1354" y="3018"/>
                <a:ext cx="407" cy="380"/>
              </a:xfrm>
              <a:custGeom>
                <a:avLst/>
                <a:gdLst>
                  <a:gd name="T0" fmla="*/ 1259779 w 196"/>
                  <a:gd name="T1" fmla="*/ 463598 h 183"/>
                  <a:gd name="T2" fmla="*/ 1009408 w 196"/>
                  <a:gd name="T3" fmla="*/ 353211 h 183"/>
                  <a:gd name="T4" fmla="*/ 931617 w 196"/>
                  <a:gd name="T5" fmla="*/ 135456 h 183"/>
                  <a:gd name="T6" fmla="*/ 782343 w 196"/>
                  <a:gd name="T7" fmla="*/ 302792 h 183"/>
                  <a:gd name="T8" fmla="*/ 423548 w 196"/>
                  <a:gd name="T9" fmla="*/ 365413 h 183"/>
                  <a:gd name="T10" fmla="*/ 334010 w 196"/>
                  <a:gd name="T11" fmla="*/ 109172 h 183"/>
                  <a:gd name="T12" fmla="*/ 203969 w 196"/>
                  <a:gd name="T13" fmla="*/ 120641 h 183"/>
                  <a:gd name="T14" fmla="*/ 186634 w 196"/>
                  <a:gd name="T15" fmla="*/ 328117 h 183"/>
                  <a:gd name="T16" fmla="*/ 130036 w 196"/>
                  <a:gd name="T17" fmla="*/ 526051 h 183"/>
                  <a:gd name="T18" fmla="*/ 71937 w 196"/>
                  <a:gd name="T19" fmla="*/ 726967 h 183"/>
                  <a:gd name="T20" fmla="*/ 71937 w 196"/>
                  <a:gd name="T21" fmla="*/ 894250 h 183"/>
                  <a:gd name="T22" fmla="*/ 25319 w 196"/>
                  <a:gd name="T23" fmla="*/ 1110327 h 183"/>
                  <a:gd name="T24" fmla="*/ 186634 w 196"/>
                  <a:gd name="T25" fmla="*/ 1144753 h 183"/>
                  <a:gd name="T26" fmla="*/ 281353 w 196"/>
                  <a:gd name="T27" fmla="*/ 1026943 h 183"/>
                  <a:gd name="T28" fmla="*/ 411371 w 196"/>
                  <a:gd name="T29" fmla="*/ 854180 h 183"/>
                  <a:gd name="T30" fmla="*/ 538212 w 196"/>
                  <a:gd name="T31" fmla="*/ 681336 h 183"/>
                  <a:gd name="T32" fmla="*/ 816969 w 196"/>
                  <a:gd name="T33" fmla="*/ 538163 h 183"/>
                  <a:gd name="T34" fmla="*/ 1055490 w 196"/>
                  <a:gd name="T35" fmla="*/ 526051 h 183"/>
                  <a:gd name="T36" fmla="*/ 1259779 w 196"/>
                  <a:gd name="T37" fmla="*/ 463598 h 1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6"/>
                  <a:gd name="T58" fmla="*/ 0 h 183"/>
                  <a:gd name="T59" fmla="*/ 196 w 196"/>
                  <a:gd name="T60" fmla="*/ 183 h 1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6" h="183">
                    <a:moveTo>
                      <a:pt x="196" y="72"/>
                    </a:moveTo>
                    <a:cubicBezTo>
                      <a:pt x="188" y="55"/>
                      <a:pt x="170" y="68"/>
                      <a:pt x="157" y="55"/>
                    </a:cubicBezTo>
                    <a:cubicBezTo>
                      <a:pt x="147" y="45"/>
                      <a:pt x="145" y="30"/>
                      <a:pt x="145" y="21"/>
                    </a:cubicBezTo>
                    <a:cubicBezTo>
                      <a:pt x="145" y="9"/>
                      <a:pt x="137" y="36"/>
                      <a:pt x="122" y="47"/>
                    </a:cubicBezTo>
                    <a:cubicBezTo>
                      <a:pt x="113" y="54"/>
                      <a:pt x="81" y="67"/>
                      <a:pt x="66" y="57"/>
                    </a:cubicBezTo>
                    <a:cubicBezTo>
                      <a:pt x="59" y="51"/>
                      <a:pt x="61" y="31"/>
                      <a:pt x="52" y="17"/>
                    </a:cubicBezTo>
                    <a:cubicBezTo>
                      <a:pt x="42" y="0"/>
                      <a:pt x="37" y="3"/>
                      <a:pt x="32" y="19"/>
                    </a:cubicBezTo>
                    <a:cubicBezTo>
                      <a:pt x="27" y="32"/>
                      <a:pt x="33" y="40"/>
                      <a:pt x="29" y="51"/>
                    </a:cubicBezTo>
                    <a:cubicBezTo>
                      <a:pt x="26" y="60"/>
                      <a:pt x="24" y="71"/>
                      <a:pt x="20" y="82"/>
                    </a:cubicBezTo>
                    <a:cubicBezTo>
                      <a:pt x="16" y="92"/>
                      <a:pt x="12" y="103"/>
                      <a:pt x="11" y="113"/>
                    </a:cubicBezTo>
                    <a:cubicBezTo>
                      <a:pt x="9" y="124"/>
                      <a:pt x="10" y="129"/>
                      <a:pt x="11" y="139"/>
                    </a:cubicBezTo>
                    <a:cubicBezTo>
                      <a:pt x="12" y="151"/>
                      <a:pt x="0" y="165"/>
                      <a:pt x="4" y="173"/>
                    </a:cubicBezTo>
                    <a:cubicBezTo>
                      <a:pt x="10" y="183"/>
                      <a:pt x="20" y="176"/>
                      <a:pt x="29" y="178"/>
                    </a:cubicBezTo>
                    <a:cubicBezTo>
                      <a:pt x="38" y="180"/>
                      <a:pt x="36" y="173"/>
                      <a:pt x="44" y="160"/>
                    </a:cubicBezTo>
                    <a:cubicBezTo>
                      <a:pt x="49" y="152"/>
                      <a:pt x="57" y="143"/>
                      <a:pt x="64" y="133"/>
                    </a:cubicBezTo>
                    <a:cubicBezTo>
                      <a:pt x="70" y="126"/>
                      <a:pt x="76" y="113"/>
                      <a:pt x="84" y="106"/>
                    </a:cubicBezTo>
                    <a:cubicBezTo>
                      <a:pt x="92" y="99"/>
                      <a:pt x="117" y="89"/>
                      <a:pt x="127" y="84"/>
                    </a:cubicBezTo>
                    <a:cubicBezTo>
                      <a:pt x="136" y="79"/>
                      <a:pt x="152" y="85"/>
                      <a:pt x="164" y="82"/>
                    </a:cubicBezTo>
                    <a:cubicBezTo>
                      <a:pt x="172" y="79"/>
                      <a:pt x="185" y="74"/>
                      <a:pt x="196" y="72"/>
                    </a:cubicBezTo>
                    <a:close/>
                  </a:path>
                </a:pathLst>
              </a:custGeom>
              <a:solidFill>
                <a:srgbClr val="A6A0CC"/>
              </a:solidFill>
              <a:ln w="9525">
                <a:noFill/>
                <a:round/>
                <a:headEnd/>
                <a:tailEnd/>
              </a:ln>
            </p:spPr>
            <p:txBody>
              <a:bodyPr/>
              <a:lstStyle/>
              <a:p>
                <a:endParaRPr lang="en-US"/>
              </a:p>
            </p:txBody>
          </p:sp>
          <p:sp>
            <p:nvSpPr>
              <p:cNvPr id="29595" name="Freeform 1766"/>
              <p:cNvSpPr>
                <a:spLocks/>
              </p:cNvSpPr>
              <p:nvPr/>
            </p:nvSpPr>
            <p:spPr bwMode="auto">
              <a:xfrm>
                <a:off x="1354" y="3020"/>
                <a:ext cx="405" cy="378"/>
              </a:xfrm>
              <a:custGeom>
                <a:avLst/>
                <a:gdLst>
                  <a:gd name="T0" fmla="*/ 1256136 w 195"/>
                  <a:gd name="T1" fmla="*/ 455245 h 182"/>
                  <a:gd name="T2" fmla="*/ 1005399 w 195"/>
                  <a:gd name="T3" fmla="*/ 347932 h 182"/>
                  <a:gd name="T4" fmla="*/ 933413 w 195"/>
                  <a:gd name="T5" fmla="*/ 130194 h 182"/>
                  <a:gd name="T6" fmla="*/ 783843 w 195"/>
                  <a:gd name="T7" fmla="*/ 305063 h 182"/>
                  <a:gd name="T8" fmla="*/ 425956 w 195"/>
                  <a:gd name="T9" fmla="*/ 360367 h 182"/>
                  <a:gd name="T10" fmla="*/ 334370 w 195"/>
                  <a:gd name="T11" fmla="*/ 102841 h 182"/>
                  <a:gd name="T12" fmla="*/ 205090 w 195"/>
                  <a:gd name="T13" fmla="*/ 115005 h 182"/>
                  <a:gd name="T14" fmla="*/ 187004 w 195"/>
                  <a:gd name="T15" fmla="*/ 328598 h 182"/>
                  <a:gd name="T16" fmla="*/ 136034 w 195"/>
                  <a:gd name="T17" fmla="*/ 521490 h 182"/>
                  <a:gd name="T18" fmla="*/ 71994 w 195"/>
                  <a:gd name="T19" fmla="*/ 722628 h 182"/>
                  <a:gd name="T20" fmla="*/ 77515 w 195"/>
                  <a:gd name="T21" fmla="*/ 890204 h 182"/>
                  <a:gd name="T22" fmla="*/ 25347 w 195"/>
                  <a:gd name="T23" fmla="*/ 1106630 h 182"/>
                  <a:gd name="T24" fmla="*/ 187004 w 195"/>
                  <a:gd name="T25" fmla="*/ 1141290 h 182"/>
                  <a:gd name="T26" fmla="*/ 282532 w 195"/>
                  <a:gd name="T27" fmla="*/ 1016886 h 182"/>
                  <a:gd name="T28" fmla="*/ 412078 w 195"/>
                  <a:gd name="T29" fmla="*/ 850014 h 182"/>
                  <a:gd name="T30" fmla="*/ 539460 w 195"/>
                  <a:gd name="T31" fmla="*/ 676443 h 182"/>
                  <a:gd name="T32" fmla="*/ 818515 w 195"/>
                  <a:gd name="T33" fmla="*/ 526934 h 182"/>
                  <a:gd name="T34" fmla="*/ 1051201 w 195"/>
                  <a:gd name="T35" fmla="*/ 521490 h 182"/>
                  <a:gd name="T36" fmla="*/ 1256136 w 195"/>
                  <a:gd name="T37" fmla="*/ 455245 h 1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5"/>
                  <a:gd name="T58" fmla="*/ 0 h 182"/>
                  <a:gd name="T59" fmla="*/ 195 w 195"/>
                  <a:gd name="T60" fmla="*/ 182 h 1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5" h="182">
                    <a:moveTo>
                      <a:pt x="195" y="71"/>
                    </a:moveTo>
                    <a:cubicBezTo>
                      <a:pt x="188" y="54"/>
                      <a:pt x="169" y="68"/>
                      <a:pt x="156" y="54"/>
                    </a:cubicBezTo>
                    <a:cubicBezTo>
                      <a:pt x="147" y="45"/>
                      <a:pt x="145" y="29"/>
                      <a:pt x="145" y="20"/>
                    </a:cubicBezTo>
                    <a:cubicBezTo>
                      <a:pt x="144" y="8"/>
                      <a:pt x="137" y="35"/>
                      <a:pt x="122" y="47"/>
                    </a:cubicBezTo>
                    <a:cubicBezTo>
                      <a:pt x="113" y="53"/>
                      <a:pt x="80" y="67"/>
                      <a:pt x="66" y="56"/>
                    </a:cubicBezTo>
                    <a:cubicBezTo>
                      <a:pt x="58" y="51"/>
                      <a:pt x="61" y="30"/>
                      <a:pt x="52" y="16"/>
                    </a:cubicBezTo>
                    <a:cubicBezTo>
                      <a:pt x="42" y="0"/>
                      <a:pt x="37" y="3"/>
                      <a:pt x="32" y="18"/>
                    </a:cubicBezTo>
                    <a:cubicBezTo>
                      <a:pt x="28" y="32"/>
                      <a:pt x="33" y="39"/>
                      <a:pt x="29" y="51"/>
                    </a:cubicBezTo>
                    <a:cubicBezTo>
                      <a:pt x="27" y="59"/>
                      <a:pt x="25" y="71"/>
                      <a:pt x="21" y="81"/>
                    </a:cubicBezTo>
                    <a:cubicBezTo>
                      <a:pt x="17" y="92"/>
                      <a:pt x="13" y="102"/>
                      <a:pt x="11" y="112"/>
                    </a:cubicBezTo>
                    <a:cubicBezTo>
                      <a:pt x="9" y="124"/>
                      <a:pt x="11" y="128"/>
                      <a:pt x="12" y="138"/>
                    </a:cubicBezTo>
                    <a:cubicBezTo>
                      <a:pt x="13" y="150"/>
                      <a:pt x="0" y="164"/>
                      <a:pt x="4" y="172"/>
                    </a:cubicBezTo>
                    <a:cubicBezTo>
                      <a:pt x="10" y="182"/>
                      <a:pt x="20" y="175"/>
                      <a:pt x="29" y="177"/>
                    </a:cubicBezTo>
                    <a:cubicBezTo>
                      <a:pt x="38" y="179"/>
                      <a:pt x="36" y="172"/>
                      <a:pt x="44" y="158"/>
                    </a:cubicBezTo>
                    <a:cubicBezTo>
                      <a:pt x="49" y="151"/>
                      <a:pt x="57" y="142"/>
                      <a:pt x="64" y="132"/>
                    </a:cubicBezTo>
                    <a:cubicBezTo>
                      <a:pt x="70" y="124"/>
                      <a:pt x="76" y="112"/>
                      <a:pt x="84" y="105"/>
                    </a:cubicBezTo>
                    <a:cubicBezTo>
                      <a:pt x="91" y="98"/>
                      <a:pt x="117" y="88"/>
                      <a:pt x="127" y="82"/>
                    </a:cubicBezTo>
                    <a:cubicBezTo>
                      <a:pt x="135" y="77"/>
                      <a:pt x="152" y="84"/>
                      <a:pt x="163" y="81"/>
                    </a:cubicBezTo>
                    <a:cubicBezTo>
                      <a:pt x="172" y="78"/>
                      <a:pt x="185" y="73"/>
                      <a:pt x="195" y="71"/>
                    </a:cubicBezTo>
                    <a:close/>
                  </a:path>
                </a:pathLst>
              </a:custGeom>
              <a:solidFill>
                <a:srgbClr val="A5A0CC"/>
              </a:solidFill>
              <a:ln w="9525">
                <a:noFill/>
                <a:round/>
                <a:headEnd/>
                <a:tailEnd/>
              </a:ln>
            </p:spPr>
            <p:txBody>
              <a:bodyPr/>
              <a:lstStyle/>
              <a:p>
                <a:endParaRPr lang="en-US"/>
              </a:p>
            </p:txBody>
          </p:sp>
          <p:sp>
            <p:nvSpPr>
              <p:cNvPr id="29596" name="Freeform 1767"/>
              <p:cNvSpPr>
                <a:spLocks/>
              </p:cNvSpPr>
              <p:nvPr/>
            </p:nvSpPr>
            <p:spPr bwMode="auto">
              <a:xfrm>
                <a:off x="1354" y="3022"/>
                <a:ext cx="405" cy="374"/>
              </a:xfrm>
              <a:custGeom>
                <a:avLst/>
                <a:gdLst>
                  <a:gd name="T0" fmla="*/ 1256136 w 195"/>
                  <a:gd name="T1" fmla="*/ 451221 h 180"/>
                  <a:gd name="T2" fmla="*/ 1005399 w 195"/>
                  <a:gd name="T3" fmla="*/ 343573 h 180"/>
                  <a:gd name="T4" fmla="*/ 933413 w 195"/>
                  <a:gd name="T5" fmla="*/ 121170 h 180"/>
                  <a:gd name="T6" fmla="*/ 783843 w 195"/>
                  <a:gd name="T7" fmla="*/ 298113 h 180"/>
                  <a:gd name="T8" fmla="*/ 418566 w 195"/>
                  <a:gd name="T9" fmla="*/ 361610 h 180"/>
                  <a:gd name="T10" fmla="*/ 334370 w 195"/>
                  <a:gd name="T11" fmla="*/ 95854 h 180"/>
                  <a:gd name="T12" fmla="*/ 205090 w 195"/>
                  <a:gd name="T13" fmla="*/ 115410 h 180"/>
                  <a:gd name="T14" fmla="*/ 187004 w 195"/>
                  <a:gd name="T15" fmla="*/ 324171 h 180"/>
                  <a:gd name="T16" fmla="*/ 136034 w 195"/>
                  <a:gd name="T17" fmla="*/ 517610 h 180"/>
                  <a:gd name="T18" fmla="*/ 77515 w 195"/>
                  <a:gd name="T19" fmla="*/ 719761 h 180"/>
                  <a:gd name="T20" fmla="*/ 77515 w 195"/>
                  <a:gd name="T21" fmla="*/ 887888 h 180"/>
                  <a:gd name="T22" fmla="*/ 31536 w 195"/>
                  <a:gd name="T23" fmla="*/ 1099016 h 180"/>
                  <a:gd name="T24" fmla="*/ 187004 w 195"/>
                  <a:gd name="T25" fmla="*/ 1133794 h 180"/>
                  <a:gd name="T26" fmla="*/ 282532 w 195"/>
                  <a:gd name="T27" fmla="*/ 1015262 h 180"/>
                  <a:gd name="T28" fmla="*/ 412078 w 195"/>
                  <a:gd name="T29" fmla="*/ 847282 h 180"/>
                  <a:gd name="T30" fmla="*/ 539460 w 195"/>
                  <a:gd name="T31" fmla="*/ 667592 h 180"/>
                  <a:gd name="T32" fmla="*/ 818515 w 195"/>
                  <a:gd name="T33" fmla="*/ 523110 h 180"/>
                  <a:gd name="T34" fmla="*/ 1051201 w 195"/>
                  <a:gd name="T35" fmla="*/ 511761 h 180"/>
                  <a:gd name="T36" fmla="*/ 1256136 w 195"/>
                  <a:gd name="T37" fmla="*/ 451221 h 1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5"/>
                  <a:gd name="T58" fmla="*/ 0 h 180"/>
                  <a:gd name="T59" fmla="*/ 195 w 195"/>
                  <a:gd name="T60" fmla="*/ 180 h 1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5" h="180">
                    <a:moveTo>
                      <a:pt x="195" y="70"/>
                    </a:moveTo>
                    <a:cubicBezTo>
                      <a:pt x="188" y="53"/>
                      <a:pt x="169" y="67"/>
                      <a:pt x="156" y="53"/>
                    </a:cubicBezTo>
                    <a:cubicBezTo>
                      <a:pt x="147" y="44"/>
                      <a:pt x="145" y="29"/>
                      <a:pt x="145" y="19"/>
                    </a:cubicBezTo>
                    <a:cubicBezTo>
                      <a:pt x="144" y="7"/>
                      <a:pt x="137" y="35"/>
                      <a:pt x="122" y="46"/>
                    </a:cubicBezTo>
                    <a:cubicBezTo>
                      <a:pt x="113" y="53"/>
                      <a:pt x="80" y="66"/>
                      <a:pt x="65" y="56"/>
                    </a:cubicBezTo>
                    <a:cubicBezTo>
                      <a:pt x="58" y="50"/>
                      <a:pt x="61" y="29"/>
                      <a:pt x="52" y="15"/>
                    </a:cubicBezTo>
                    <a:cubicBezTo>
                      <a:pt x="42" y="0"/>
                      <a:pt x="37" y="3"/>
                      <a:pt x="32" y="18"/>
                    </a:cubicBezTo>
                    <a:cubicBezTo>
                      <a:pt x="28" y="32"/>
                      <a:pt x="33" y="39"/>
                      <a:pt x="29" y="50"/>
                    </a:cubicBezTo>
                    <a:cubicBezTo>
                      <a:pt x="27" y="58"/>
                      <a:pt x="25" y="70"/>
                      <a:pt x="21" y="80"/>
                    </a:cubicBezTo>
                    <a:cubicBezTo>
                      <a:pt x="17" y="91"/>
                      <a:pt x="13" y="101"/>
                      <a:pt x="12" y="111"/>
                    </a:cubicBezTo>
                    <a:cubicBezTo>
                      <a:pt x="9" y="123"/>
                      <a:pt x="11" y="127"/>
                      <a:pt x="12" y="137"/>
                    </a:cubicBezTo>
                    <a:cubicBezTo>
                      <a:pt x="13" y="148"/>
                      <a:pt x="0" y="162"/>
                      <a:pt x="5" y="170"/>
                    </a:cubicBezTo>
                    <a:cubicBezTo>
                      <a:pt x="10" y="180"/>
                      <a:pt x="20" y="173"/>
                      <a:pt x="29" y="175"/>
                    </a:cubicBezTo>
                    <a:cubicBezTo>
                      <a:pt x="38" y="177"/>
                      <a:pt x="36" y="170"/>
                      <a:pt x="44" y="157"/>
                    </a:cubicBezTo>
                    <a:cubicBezTo>
                      <a:pt x="49" y="149"/>
                      <a:pt x="57" y="140"/>
                      <a:pt x="64" y="131"/>
                    </a:cubicBezTo>
                    <a:cubicBezTo>
                      <a:pt x="70" y="123"/>
                      <a:pt x="75" y="111"/>
                      <a:pt x="84" y="103"/>
                    </a:cubicBezTo>
                    <a:cubicBezTo>
                      <a:pt x="91" y="97"/>
                      <a:pt x="117" y="86"/>
                      <a:pt x="127" y="81"/>
                    </a:cubicBezTo>
                    <a:cubicBezTo>
                      <a:pt x="135" y="76"/>
                      <a:pt x="152" y="83"/>
                      <a:pt x="163" y="79"/>
                    </a:cubicBezTo>
                    <a:cubicBezTo>
                      <a:pt x="172" y="77"/>
                      <a:pt x="184" y="72"/>
                      <a:pt x="195" y="70"/>
                    </a:cubicBezTo>
                    <a:close/>
                  </a:path>
                </a:pathLst>
              </a:custGeom>
              <a:solidFill>
                <a:srgbClr val="A49FCC"/>
              </a:solidFill>
              <a:ln w="9525">
                <a:noFill/>
                <a:round/>
                <a:headEnd/>
                <a:tailEnd/>
              </a:ln>
            </p:spPr>
            <p:txBody>
              <a:bodyPr/>
              <a:lstStyle/>
              <a:p>
                <a:endParaRPr lang="en-US"/>
              </a:p>
            </p:txBody>
          </p:sp>
          <p:sp>
            <p:nvSpPr>
              <p:cNvPr id="29597" name="Freeform 1768"/>
              <p:cNvSpPr>
                <a:spLocks/>
              </p:cNvSpPr>
              <p:nvPr/>
            </p:nvSpPr>
            <p:spPr bwMode="auto">
              <a:xfrm>
                <a:off x="1356" y="3022"/>
                <a:ext cx="401" cy="374"/>
              </a:xfrm>
              <a:custGeom>
                <a:avLst/>
                <a:gdLst>
                  <a:gd name="T0" fmla="*/ 1249304 w 193"/>
                  <a:gd name="T1" fmla="*/ 451221 h 180"/>
                  <a:gd name="T2" fmla="*/ 1002891 w 193"/>
                  <a:gd name="T3" fmla="*/ 349457 h 180"/>
                  <a:gd name="T4" fmla="*/ 925171 w 193"/>
                  <a:gd name="T5" fmla="*/ 130576 h 180"/>
                  <a:gd name="T6" fmla="*/ 782756 w 193"/>
                  <a:gd name="T7" fmla="*/ 298113 h 180"/>
                  <a:gd name="T8" fmla="*/ 413678 w 193"/>
                  <a:gd name="T9" fmla="*/ 367459 h 180"/>
                  <a:gd name="T10" fmla="*/ 329930 w 193"/>
                  <a:gd name="T11" fmla="*/ 103168 h 180"/>
                  <a:gd name="T12" fmla="*/ 205649 w 193"/>
                  <a:gd name="T13" fmla="*/ 115410 h 180"/>
                  <a:gd name="T14" fmla="*/ 187514 w 193"/>
                  <a:gd name="T15" fmla="*/ 324171 h 180"/>
                  <a:gd name="T16" fmla="*/ 136523 w 193"/>
                  <a:gd name="T17" fmla="*/ 523110 h 180"/>
                  <a:gd name="T18" fmla="*/ 72249 w 193"/>
                  <a:gd name="T19" fmla="*/ 719761 h 180"/>
                  <a:gd name="T20" fmla="*/ 77709 w 193"/>
                  <a:gd name="T21" fmla="*/ 881848 h 180"/>
                  <a:gd name="T22" fmla="*/ 25435 w 193"/>
                  <a:gd name="T23" fmla="*/ 1099016 h 180"/>
                  <a:gd name="T24" fmla="*/ 181323 w 193"/>
                  <a:gd name="T25" fmla="*/ 1133794 h 180"/>
                  <a:gd name="T26" fmla="*/ 277155 w 193"/>
                  <a:gd name="T27" fmla="*/ 1009071 h 180"/>
                  <a:gd name="T28" fmla="*/ 407711 w 193"/>
                  <a:gd name="T29" fmla="*/ 841647 h 180"/>
                  <a:gd name="T30" fmla="*/ 528888 w 193"/>
                  <a:gd name="T31" fmla="*/ 667592 h 180"/>
                  <a:gd name="T32" fmla="*/ 815368 w 193"/>
                  <a:gd name="T33" fmla="*/ 523110 h 180"/>
                  <a:gd name="T34" fmla="*/ 1049236 w 193"/>
                  <a:gd name="T35" fmla="*/ 511761 h 180"/>
                  <a:gd name="T36" fmla="*/ 1249304 w 193"/>
                  <a:gd name="T37" fmla="*/ 451221 h 1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3"/>
                  <a:gd name="T58" fmla="*/ 0 h 180"/>
                  <a:gd name="T59" fmla="*/ 193 w 193"/>
                  <a:gd name="T60" fmla="*/ 180 h 1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3" h="180">
                    <a:moveTo>
                      <a:pt x="193" y="70"/>
                    </a:moveTo>
                    <a:cubicBezTo>
                      <a:pt x="186" y="53"/>
                      <a:pt x="168" y="67"/>
                      <a:pt x="155" y="54"/>
                    </a:cubicBezTo>
                    <a:cubicBezTo>
                      <a:pt x="145" y="44"/>
                      <a:pt x="144" y="29"/>
                      <a:pt x="143" y="20"/>
                    </a:cubicBezTo>
                    <a:cubicBezTo>
                      <a:pt x="143" y="8"/>
                      <a:pt x="136" y="35"/>
                      <a:pt x="121" y="46"/>
                    </a:cubicBezTo>
                    <a:cubicBezTo>
                      <a:pt x="112" y="53"/>
                      <a:pt x="78" y="67"/>
                      <a:pt x="64" y="57"/>
                    </a:cubicBezTo>
                    <a:cubicBezTo>
                      <a:pt x="57" y="51"/>
                      <a:pt x="60" y="30"/>
                      <a:pt x="51" y="16"/>
                    </a:cubicBezTo>
                    <a:cubicBezTo>
                      <a:pt x="41" y="0"/>
                      <a:pt x="37" y="3"/>
                      <a:pt x="32" y="18"/>
                    </a:cubicBezTo>
                    <a:cubicBezTo>
                      <a:pt x="27" y="32"/>
                      <a:pt x="32" y="39"/>
                      <a:pt x="29" y="50"/>
                    </a:cubicBezTo>
                    <a:cubicBezTo>
                      <a:pt x="26" y="58"/>
                      <a:pt x="24" y="70"/>
                      <a:pt x="21" y="81"/>
                    </a:cubicBezTo>
                    <a:cubicBezTo>
                      <a:pt x="16" y="91"/>
                      <a:pt x="13" y="102"/>
                      <a:pt x="11" y="111"/>
                    </a:cubicBezTo>
                    <a:cubicBezTo>
                      <a:pt x="9" y="123"/>
                      <a:pt x="11" y="127"/>
                      <a:pt x="12" y="136"/>
                    </a:cubicBezTo>
                    <a:cubicBezTo>
                      <a:pt x="13" y="148"/>
                      <a:pt x="0" y="162"/>
                      <a:pt x="4" y="170"/>
                    </a:cubicBezTo>
                    <a:cubicBezTo>
                      <a:pt x="10" y="180"/>
                      <a:pt x="19" y="173"/>
                      <a:pt x="28" y="175"/>
                    </a:cubicBezTo>
                    <a:cubicBezTo>
                      <a:pt x="36" y="177"/>
                      <a:pt x="35" y="170"/>
                      <a:pt x="43" y="156"/>
                    </a:cubicBezTo>
                    <a:cubicBezTo>
                      <a:pt x="48" y="149"/>
                      <a:pt x="56" y="140"/>
                      <a:pt x="63" y="130"/>
                    </a:cubicBezTo>
                    <a:cubicBezTo>
                      <a:pt x="68" y="123"/>
                      <a:pt x="74" y="110"/>
                      <a:pt x="82" y="103"/>
                    </a:cubicBezTo>
                    <a:cubicBezTo>
                      <a:pt x="89" y="97"/>
                      <a:pt x="116" y="86"/>
                      <a:pt x="126" y="81"/>
                    </a:cubicBezTo>
                    <a:cubicBezTo>
                      <a:pt x="134" y="76"/>
                      <a:pt x="151" y="83"/>
                      <a:pt x="162" y="79"/>
                    </a:cubicBezTo>
                    <a:cubicBezTo>
                      <a:pt x="171" y="76"/>
                      <a:pt x="183" y="72"/>
                      <a:pt x="193" y="70"/>
                    </a:cubicBezTo>
                    <a:close/>
                  </a:path>
                </a:pathLst>
              </a:custGeom>
              <a:solidFill>
                <a:srgbClr val="A49FCC"/>
              </a:solidFill>
              <a:ln w="9525">
                <a:noFill/>
                <a:round/>
                <a:headEnd/>
                <a:tailEnd/>
              </a:ln>
            </p:spPr>
            <p:txBody>
              <a:bodyPr/>
              <a:lstStyle/>
              <a:p>
                <a:endParaRPr lang="en-US"/>
              </a:p>
            </p:txBody>
          </p:sp>
          <p:sp>
            <p:nvSpPr>
              <p:cNvPr id="29598" name="Freeform 1769"/>
              <p:cNvSpPr>
                <a:spLocks/>
              </p:cNvSpPr>
              <p:nvPr/>
            </p:nvSpPr>
            <p:spPr bwMode="auto">
              <a:xfrm>
                <a:off x="1356" y="3024"/>
                <a:ext cx="401" cy="370"/>
              </a:xfrm>
              <a:custGeom>
                <a:avLst/>
                <a:gdLst>
                  <a:gd name="T0" fmla="*/ 1249304 w 193"/>
                  <a:gd name="T1" fmla="*/ 447201 h 178"/>
                  <a:gd name="T2" fmla="*/ 997071 w 193"/>
                  <a:gd name="T3" fmla="*/ 344761 h 178"/>
                  <a:gd name="T4" fmla="*/ 925171 w 193"/>
                  <a:gd name="T5" fmla="*/ 121574 h 178"/>
                  <a:gd name="T6" fmla="*/ 782756 w 193"/>
                  <a:gd name="T7" fmla="*/ 301452 h 178"/>
                  <a:gd name="T8" fmla="*/ 413678 w 193"/>
                  <a:gd name="T9" fmla="*/ 362839 h 178"/>
                  <a:gd name="T10" fmla="*/ 329930 w 193"/>
                  <a:gd name="T11" fmla="*/ 96237 h 178"/>
                  <a:gd name="T12" fmla="*/ 205649 w 193"/>
                  <a:gd name="T13" fmla="*/ 115995 h 178"/>
                  <a:gd name="T14" fmla="*/ 187514 w 193"/>
                  <a:gd name="T15" fmla="*/ 325166 h 178"/>
                  <a:gd name="T16" fmla="*/ 136523 w 193"/>
                  <a:gd name="T17" fmla="*/ 519324 h 178"/>
                  <a:gd name="T18" fmla="*/ 72249 w 193"/>
                  <a:gd name="T19" fmla="*/ 716638 h 178"/>
                  <a:gd name="T20" fmla="*/ 77709 w 193"/>
                  <a:gd name="T21" fmla="*/ 879247 h 178"/>
                  <a:gd name="T22" fmla="*/ 25435 w 193"/>
                  <a:gd name="T23" fmla="*/ 1098894 h 178"/>
                  <a:gd name="T24" fmla="*/ 181323 w 193"/>
                  <a:gd name="T25" fmla="*/ 1126405 h 178"/>
                  <a:gd name="T26" fmla="*/ 277155 w 193"/>
                  <a:gd name="T27" fmla="*/ 1007583 h 178"/>
                  <a:gd name="T28" fmla="*/ 401846 w 193"/>
                  <a:gd name="T29" fmla="*/ 838848 h 178"/>
                  <a:gd name="T30" fmla="*/ 528888 w 193"/>
                  <a:gd name="T31" fmla="*/ 664383 h 178"/>
                  <a:gd name="T32" fmla="*/ 809484 w 193"/>
                  <a:gd name="T33" fmla="*/ 513755 h 178"/>
                  <a:gd name="T34" fmla="*/ 1049236 w 193"/>
                  <a:gd name="T35" fmla="*/ 507862 h 178"/>
                  <a:gd name="T36" fmla="*/ 1249304 w 193"/>
                  <a:gd name="T37" fmla="*/ 447201 h 1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3"/>
                  <a:gd name="T58" fmla="*/ 0 h 178"/>
                  <a:gd name="T59" fmla="*/ 193 w 193"/>
                  <a:gd name="T60" fmla="*/ 178 h 1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3" h="178">
                    <a:moveTo>
                      <a:pt x="193" y="69"/>
                    </a:moveTo>
                    <a:cubicBezTo>
                      <a:pt x="186" y="52"/>
                      <a:pt x="167" y="66"/>
                      <a:pt x="154" y="53"/>
                    </a:cubicBezTo>
                    <a:cubicBezTo>
                      <a:pt x="145" y="44"/>
                      <a:pt x="144" y="28"/>
                      <a:pt x="143" y="19"/>
                    </a:cubicBezTo>
                    <a:cubicBezTo>
                      <a:pt x="143" y="7"/>
                      <a:pt x="136" y="35"/>
                      <a:pt x="121" y="46"/>
                    </a:cubicBezTo>
                    <a:cubicBezTo>
                      <a:pt x="113" y="52"/>
                      <a:pt x="78" y="67"/>
                      <a:pt x="64" y="56"/>
                    </a:cubicBezTo>
                    <a:cubicBezTo>
                      <a:pt x="56" y="51"/>
                      <a:pt x="60" y="29"/>
                      <a:pt x="51" y="15"/>
                    </a:cubicBezTo>
                    <a:cubicBezTo>
                      <a:pt x="41" y="0"/>
                      <a:pt x="37" y="3"/>
                      <a:pt x="32" y="18"/>
                    </a:cubicBezTo>
                    <a:cubicBezTo>
                      <a:pt x="28" y="32"/>
                      <a:pt x="33" y="39"/>
                      <a:pt x="29" y="50"/>
                    </a:cubicBezTo>
                    <a:cubicBezTo>
                      <a:pt x="26" y="58"/>
                      <a:pt x="25" y="70"/>
                      <a:pt x="21" y="80"/>
                    </a:cubicBezTo>
                    <a:cubicBezTo>
                      <a:pt x="17" y="90"/>
                      <a:pt x="13" y="101"/>
                      <a:pt x="11" y="110"/>
                    </a:cubicBezTo>
                    <a:cubicBezTo>
                      <a:pt x="9" y="122"/>
                      <a:pt x="11" y="126"/>
                      <a:pt x="12" y="135"/>
                    </a:cubicBezTo>
                    <a:cubicBezTo>
                      <a:pt x="13" y="147"/>
                      <a:pt x="0" y="161"/>
                      <a:pt x="4" y="169"/>
                    </a:cubicBezTo>
                    <a:cubicBezTo>
                      <a:pt x="10" y="178"/>
                      <a:pt x="19" y="172"/>
                      <a:pt x="28" y="173"/>
                    </a:cubicBezTo>
                    <a:cubicBezTo>
                      <a:pt x="36" y="175"/>
                      <a:pt x="35" y="168"/>
                      <a:pt x="43" y="155"/>
                    </a:cubicBezTo>
                    <a:cubicBezTo>
                      <a:pt x="47" y="147"/>
                      <a:pt x="55" y="139"/>
                      <a:pt x="62" y="129"/>
                    </a:cubicBezTo>
                    <a:cubicBezTo>
                      <a:pt x="68" y="122"/>
                      <a:pt x="73" y="109"/>
                      <a:pt x="82" y="102"/>
                    </a:cubicBezTo>
                    <a:cubicBezTo>
                      <a:pt x="89" y="95"/>
                      <a:pt x="116" y="85"/>
                      <a:pt x="125" y="79"/>
                    </a:cubicBezTo>
                    <a:cubicBezTo>
                      <a:pt x="134" y="75"/>
                      <a:pt x="151" y="81"/>
                      <a:pt x="162" y="78"/>
                    </a:cubicBezTo>
                    <a:cubicBezTo>
                      <a:pt x="170" y="75"/>
                      <a:pt x="183" y="71"/>
                      <a:pt x="193" y="69"/>
                    </a:cubicBezTo>
                    <a:close/>
                  </a:path>
                </a:pathLst>
              </a:custGeom>
              <a:solidFill>
                <a:srgbClr val="A39ECB"/>
              </a:solidFill>
              <a:ln w="9525">
                <a:noFill/>
                <a:round/>
                <a:headEnd/>
                <a:tailEnd/>
              </a:ln>
            </p:spPr>
            <p:txBody>
              <a:bodyPr/>
              <a:lstStyle/>
              <a:p>
                <a:endParaRPr lang="en-US"/>
              </a:p>
            </p:txBody>
          </p:sp>
          <p:sp>
            <p:nvSpPr>
              <p:cNvPr id="29599" name="Freeform 1770"/>
              <p:cNvSpPr>
                <a:spLocks/>
              </p:cNvSpPr>
              <p:nvPr/>
            </p:nvSpPr>
            <p:spPr bwMode="auto">
              <a:xfrm>
                <a:off x="1356" y="3024"/>
                <a:ext cx="401" cy="370"/>
              </a:xfrm>
              <a:custGeom>
                <a:avLst/>
                <a:gdLst>
                  <a:gd name="T0" fmla="*/ 1249304 w 193"/>
                  <a:gd name="T1" fmla="*/ 447201 h 178"/>
                  <a:gd name="T2" fmla="*/ 997071 w 193"/>
                  <a:gd name="T3" fmla="*/ 344761 h 178"/>
                  <a:gd name="T4" fmla="*/ 925171 w 193"/>
                  <a:gd name="T5" fmla="*/ 121574 h 178"/>
                  <a:gd name="T6" fmla="*/ 788800 w 193"/>
                  <a:gd name="T7" fmla="*/ 301452 h 178"/>
                  <a:gd name="T8" fmla="*/ 407711 w 193"/>
                  <a:gd name="T9" fmla="*/ 368732 h 178"/>
                  <a:gd name="T10" fmla="*/ 329930 w 193"/>
                  <a:gd name="T11" fmla="*/ 103500 h 178"/>
                  <a:gd name="T12" fmla="*/ 205649 w 193"/>
                  <a:gd name="T13" fmla="*/ 115995 h 178"/>
                  <a:gd name="T14" fmla="*/ 187514 w 193"/>
                  <a:gd name="T15" fmla="*/ 325166 h 178"/>
                  <a:gd name="T16" fmla="*/ 136523 w 193"/>
                  <a:gd name="T17" fmla="*/ 519324 h 178"/>
                  <a:gd name="T18" fmla="*/ 77709 w 193"/>
                  <a:gd name="T19" fmla="*/ 716638 h 178"/>
                  <a:gd name="T20" fmla="*/ 77709 w 193"/>
                  <a:gd name="T21" fmla="*/ 879247 h 178"/>
                  <a:gd name="T22" fmla="*/ 25435 w 193"/>
                  <a:gd name="T23" fmla="*/ 1091908 h 178"/>
                  <a:gd name="T24" fmla="*/ 181323 w 193"/>
                  <a:gd name="T25" fmla="*/ 1126405 h 178"/>
                  <a:gd name="T26" fmla="*/ 277155 w 193"/>
                  <a:gd name="T27" fmla="*/ 1001382 h 178"/>
                  <a:gd name="T28" fmla="*/ 401846 w 193"/>
                  <a:gd name="T29" fmla="*/ 838848 h 178"/>
                  <a:gd name="T30" fmla="*/ 522995 w 193"/>
                  <a:gd name="T31" fmla="*/ 657586 h 178"/>
                  <a:gd name="T32" fmla="*/ 809484 w 193"/>
                  <a:gd name="T33" fmla="*/ 513755 h 178"/>
                  <a:gd name="T34" fmla="*/ 1049236 w 193"/>
                  <a:gd name="T35" fmla="*/ 507862 h 178"/>
                  <a:gd name="T36" fmla="*/ 1249304 w 193"/>
                  <a:gd name="T37" fmla="*/ 447201 h 1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3"/>
                  <a:gd name="T58" fmla="*/ 0 h 178"/>
                  <a:gd name="T59" fmla="*/ 193 w 193"/>
                  <a:gd name="T60" fmla="*/ 178 h 1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3" h="178">
                    <a:moveTo>
                      <a:pt x="193" y="69"/>
                    </a:moveTo>
                    <a:cubicBezTo>
                      <a:pt x="185" y="52"/>
                      <a:pt x="167" y="66"/>
                      <a:pt x="154" y="53"/>
                    </a:cubicBezTo>
                    <a:cubicBezTo>
                      <a:pt x="145" y="44"/>
                      <a:pt x="143" y="28"/>
                      <a:pt x="143" y="19"/>
                    </a:cubicBezTo>
                    <a:cubicBezTo>
                      <a:pt x="143" y="7"/>
                      <a:pt x="136" y="35"/>
                      <a:pt x="122" y="46"/>
                    </a:cubicBezTo>
                    <a:cubicBezTo>
                      <a:pt x="113" y="53"/>
                      <a:pt x="77" y="67"/>
                      <a:pt x="63" y="57"/>
                    </a:cubicBezTo>
                    <a:cubicBezTo>
                      <a:pt x="56" y="51"/>
                      <a:pt x="60" y="29"/>
                      <a:pt x="51" y="16"/>
                    </a:cubicBezTo>
                    <a:cubicBezTo>
                      <a:pt x="41" y="0"/>
                      <a:pt x="37" y="3"/>
                      <a:pt x="32" y="18"/>
                    </a:cubicBezTo>
                    <a:cubicBezTo>
                      <a:pt x="28" y="33"/>
                      <a:pt x="33" y="39"/>
                      <a:pt x="29" y="50"/>
                    </a:cubicBezTo>
                    <a:cubicBezTo>
                      <a:pt x="27" y="58"/>
                      <a:pt x="25" y="70"/>
                      <a:pt x="21" y="80"/>
                    </a:cubicBezTo>
                    <a:cubicBezTo>
                      <a:pt x="17" y="90"/>
                      <a:pt x="14" y="101"/>
                      <a:pt x="12" y="110"/>
                    </a:cubicBezTo>
                    <a:cubicBezTo>
                      <a:pt x="10" y="122"/>
                      <a:pt x="12" y="126"/>
                      <a:pt x="12" y="135"/>
                    </a:cubicBezTo>
                    <a:cubicBezTo>
                      <a:pt x="14" y="147"/>
                      <a:pt x="0" y="160"/>
                      <a:pt x="4" y="168"/>
                    </a:cubicBezTo>
                    <a:cubicBezTo>
                      <a:pt x="10" y="178"/>
                      <a:pt x="19" y="171"/>
                      <a:pt x="28" y="173"/>
                    </a:cubicBezTo>
                    <a:cubicBezTo>
                      <a:pt x="36" y="175"/>
                      <a:pt x="35" y="167"/>
                      <a:pt x="43" y="154"/>
                    </a:cubicBezTo>
                    <a:cubicBezTo>
                      <a:pt x="47" y="147"/>
                      <a:pt x="55" y="138"/>
                      <a:pt x="62" y="129"/>
                    </a:cubicBezTo>
                    <a:cubicBezTo>
                      <a:pt x="68" y="121"/>
                      <a:pt x="73" y="109"/>
                      <a:pt x="81" y="101"/>
                    </a:cubicBezTo>
                    <a:cubicBezTo>
                      <a:pt x="89" y="95"/>
                      <a:pt x="116" y="84"/>
                      <a:pt x="125" y="79"/>
                    </a:cubicBezTo>
                    <a:cubicBezTo>
                      <a:pt x="134" y="74"/>
                      <a:pt x="151" y="81"/>
                      <a:pt x="162" y="78"/>
                    </a:cubicBezTo>
                    <a:cubicBezTo>
                      <a:pt x="170" y="75"/>
                      <a:pt x="182" y="71"/>
                      <a:pt x="193" y="69"/>
                    </a:cubicBezTo>
                    <a:close/>
                  </a:path>
                </a:pathLst>
              </a:custGeom>
              <a:solidFill>
                <a:srgbClr val="A29ECB"/>
              </a:solidFill>
              <a:ln w="9525">
                <a:noFill/>
                <a:round/>
                <a:headEnd/>
                <a:tailEnd/>
              </a:ln>
            </p:spPr>
            <p:txBody>
              <a:bodyPr/>
              <a:lstStyle/>
              <a:p>
                <a:endParaRPr lang="en-US"/>
              </a:p>
            </p:txBody>
          </p:sp>
          <p:sp>
            <p:nvSpPr>
              <p:cNvPr id="29600" name="Freeform 1771"/>
              <p:cNvSpPr>
                <a:spLocks/>
              </p:cNvSpPr>
              <p:nvPr/>
            </p:nvSpPr>
            <p:spPr bwMode="auto">
              <a:xfrm>
                <a:off x="1356" y="3026"/>
                <a:ext cx="399" cy="368"/>
              </a:xfrm>
              <a:custGeom>
                <a:avLst/>
                <a:gdLst>
                  <a:gd name="T0" fmla="*/ 1245601 w 192"/>
                  <a:gd name="T1" fmla="*/ 441980 h 177"/>
                  <a:gd name="T2" fmla="*/ 993092 w 192"/>
                  <a:gd name="T3" fmla="*/ 345604 h 177"/>
                  <a:gd name="T4" fmla="*/ 926665 w 192"/>
                  <a:gd name="T5" fmla="*/ 116240 h 177"/>
                  <a:gd name="T6" fmla="*/ 793029 w 192"/>
                  <a:gd name="T7" fmla="*/ 301933 h 177"/>
                  <a:gd name="T8" fmla="*/ 408424 w 192"/>
                  <a:gd name="T9" fmla="*/ 363694 h 177"/>
                  <a:gd name="T10" fmla="*/ 330374 w 192"/>
                  <a:gd name="T11" fmla="*/ 96776 h 177"/>
                  <a:gd name="T12" fmla="*/ 214575 w 192"/>
                  <a:gd name="T13" fmla="*/ 116240 h 177"/>
                  <a:gd name="T14" fmla="*/ 187829 w 192"/>
                  <a:gd name="T15" fmla="*/ 320268 h 177"/>
                  <a:gd name="T16" fmla="*/ 144808 w 192"/>
                  <a:gd name="T17" fmla="*/ 514670 h 177"/>
                  <a:gd name="T18" fmla="*/ 77982 w 192"/>
                  <a:gd name="T19" fmla="*/ 718544 h 177"/>
                  <a:gd name="T20" fmla="*/ 83834 w 192"/>
                  <a:gd name="T21" fmla="*/ 875218 h 177"/>
                  <a:gd name="T22" fmla="*/ 31673 w 192"/>
                  <a:gd name="T23" fmla="*/ 1088375 h 177"/>
                  <a:gd name="T24" fmla="*/ 181620 w 192"/>
                  <a:gd name="T25" fmla="*/ 1122797 h 177"/>
                  <a:gd name="T26" fmla="*/ 277540 w 192"/>
                  <a:gd name="T27" fmla="*/ 997515 h 177"/>
                  <a:gd name="T28" fmla="*/ 402736 w 192"/>
                  <a:gd name="T29" fmla="*/ 828206 h 177"/>
                  <a:gd name="T30" fmla="*/ 524278 w 192"/>
                  <a:gd name="T31" fmla="*/ 651867 h 177"/>
                  <a:gd name="T32" fmla="*/ 811159 w 192"/>
                  <a:gd name="T33" fmla="*/ 508684 h 177"/>
                  <a:gd name="T34" fmla="*/ 1045297 w 192"/>
                  <a:gd name="T35" fmla="*/ 495049 h 177"/>
                  <a:gd name="T36" fmla="*/ 1245601 w 192"/>
                  <a:gd name="T37" fmla="*/ 441980 h 1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177"/>
                  <a:gd name="T59" fmla="*/ 192 w 192"/>
                  <a:gd name="T60" fmla="*/ 177 h 1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177">
                    <a:moveTo>
                      <a:pt x="192" y="68"/>
                    </a:moveTo>
                    <a:cubicBezTo>
                      <a:pt x="185" y="51"/>
                      <a:pt x="166" y="66"/>
                      <a:pt x="153" y="53"/>
                    </a:cubicBezTo>
                    <a:cubicBezTo>
                      <a:pt x="144" y="43"/>
                      <a:pt x="143" y="27"/>
                      <a:pt x="143" y="18"/>
                    </a:cubicBezTo>
                    <a:cubicBezTo>
                      <a:pt x="143" y="7"/>
                      <a:pt x="137" y="35"/>
                      <a:pt x="122" y="46"/>
                    </a:cubicBezTo>
                    <a:cubicBezTo>
                      <a:pt x="113" y="52"/>
                      <a:pt x="77" y="67"/>
                      <a:pt x="63" y="56"/>
                    </a:cubicBezTo>
                    <a:cubicBezTo>
                      <a:pt x="56" y="51"/>
                      <a:pt x="60" y="29"/>
                      <a:pt x="51" y="15"/>
                    </a:cubicBezTo>
                    <a:cubicBezTo>
                      <a:pt x="41" y="0"/>
                      <a:pt x="37" y="3"/>
                      <a:pt x="33" y="18"/>
                    </a:cubicBezTo>
                    <a:cubicBezTo>
                      <a:pt x="28" y="32"/>
                      <a:pt x="33" y="38"/>
                      <a:pt x="29" y="49"/>
                    </a:cubicBezTo>
                    <a:cubicBezTo>
                      <a:pt x="27" y="57"/>
                      <a:pt x="26" y="69"/>
                      <a:pt x="22" y="79"/>
                    </a:cubicBezTo>
                    <a:cubicBezTo>
                      <a:pt x="18" y="90"/>
                      <a:pt x="14" y="100"/>
                      <a:pt x="12" y="110"/>
                    </a:cubicBezTo>
                    <a:cubicBezTo>
                      <a:pt x="10" y="121"/>
                      <a:pt x="12" y="124"/>
                      <a:pt x="13" y="134"/>
                    </a:cubicBezTo>
                    <a:cubicBezTo>
                      <a:pt x="14" y="145"/>
                      <a:pt x="0" y="159"/>
                      <a:pt x="5" y="167"/>
                    </a:cubicBezTo>
                    <a:cubicBezTo>
                      <a:pt x="10" y="177"/>
                      <a:pt x="19" y="170"/>
                      <a:pt x="28" y="172"/>
                    </a:cubicBezTo>
                    <a:cubicBezTo>
                      <a:pt x="36" y="173"/>
                      <a:pt x="35" y="166"/>
                      <a:pt x="43" y="153"/>
                    </a:cubicBezTo>
                    <a:cubicBezTo>
                      <a:pt x="47" y="146"/>
                      <a:pt x="55" y="137"/>
                      <a:pt x="62" y="127"/>
                    </a:cubicBezTo>
                    <a:cubicBezTo>
                      <a:pt x="68" y="120"/>
                      <a:pt x="73" y="107"/>
                      <a:pt x="81" y="100"/>
                    </a:cubicBezTo>
                    <a:cubicBezTo>
                      <a:pt x="88" y="94"/>
                      <a:pt x="115" y="83"/>
                      <a:pt x="125" y="78"/>
                    </a:cubicBezTo>
                    <a:cubicBezTo>
                      <a:pt x="134" y="73"/>
                      <a:pt x="151" y="80"/>
                      <a:pt x="161" y="76"/>
                    </a:cubicBezTo>
                    <a:cubicBezTo>
                      <a:pt x="170" y="74"/>
                      <a:pt x="182" y="70"/>
                      <a:pt x="192" y="68"/>
                    </a:cubicBezTo>
                    <a:close/>
                  </a:path>
                </a:pathLst>
              </a:custGeom>
              <a:solidFill>
                <a:srgbClr val="A19DCB"/>
              </a:solidFill>
              <a:ln w="9525">
                <a:noFill/>
                <a:round/>
                <a:headEnd/>
                <a:tailEnd/>
              </a:ln>
            </p:spPr>
            <p:txBody>
              <a:bodyPr/>
              <a:lstStyle/>
              <a:p>
                <a:endParaRPr lang="en-US"/>
              </a:p>
            </p:txBody>
          </p:sp>
          <p:sp>
            <p:nvSpPr>
              <p:cNvPr id="29601" name="Freeform 1772"/>
              <p:cNvSpPr>
                <a:spLocks/>
              </p:cNvSpPr>
              <p:nvPr/>
            </p:nvSpPr>
            <p:spPr bwMode="auto">
              <a:xfrm>
                <a:off x="1358" y="3026"/>
                <a:ext cx="397" cy="366"/>
              </a:xfrm>
              <a:custGeom>
                <a:avLst/>
                <a:gdLst>
                  <a:gd name="T0" fmla="*/ 1242009 w 191"/>
                  <a:gd name="T1" fmla="*/ 442808 h 176"/>
                  <a:gd name="T2" fmla="*/ 989016 w 191"/>
                  <a:gd name="T3" fmla="*/ 346311 h 176"/>
                  <a:gd name="T4" fmla="*/ 922480 w 191"/>
                  <a:gd name="T5" fmla="*/ 126012 h 176"/>
                  <a:gd name="T6" fmla="*/ 788806 w 191"/>
                  <a:gd name="T7" fmla="*/ 302568 h 176"/>
                  <a:gd name="T8" fmla="*/ 403448 w 191"/>
                  <a:gd name="T9" fmla="*/ 373892 h 176"/>
                  <a:gd name="T10" fmla="*/ 324956 w 191"/>
                  <a:gd name="T11" fmla="*/ 103923 h 176"/>
                  <a:gd name="T12" fmla="*/ 209350 w 191"/>
                  <a:gd name="T13" fmla="*/ 116359 h 176"/>
                  <a:gd name="T14" fmla="*/ 188049 w 191"/>
                  <a:gd name="T15" fmla="*/ 326566 h 176"/>
                  <a:gd name="T16" fmla="*/ 136907 w 191"/>
                  <a:gd name="T17" fmla="*/ 521558 h 176"/>
                  <a:gd name="T18" fmla="*/ 78132 w 191"/>
                  <a:gd name="T19" fmla="*/ 720169 h 176"/>
                  <a:gd name="T20" fmla="*/ 78132 w 191"/>
                  <a:gd name="T21" fmla="*/ 877240 h 176"/>
                  <a:gd name="T22" fmla="*/ 25493 w 191"/>
                  <a:gd name="T23" fmla="*/ 1091510 h 176"/>
                  <a:gd name="T24" fmla="*/ 174497 w 191"/>
                  <a:gd name="T25" fmla="*/ 1119226 h 176"/>
                  <a:gd name="T26" fmla="*/ 272377 w 191"/>
                  <a:gd name="T27" fmla="*/ 999835 h 176"/>
                  <a:gd name="T28" fmla="*/ 397551 w 191"/>
                  <a:gd name="T29" fmla="*/ 830656 h 176"/>
                  <a:gd name="T30" fmla="*/ 519093 w 191"/>
                  <a:gd name="T31" fmla="*/ 654753 h 176"/>
                  <a:gd name="T32" fmla="*/ 806540 w 191"/>
                  <a:gd name="T33" fmla="*/ 503196 h 176"/>
                  <a:gd name="T34" fmla="*/ 1041362 w 191"/>
                  <a:gd name="T35" fmla="*/ 497288 h 176"/>
                  <a:gd name="T36" fmla="*/ 1242009 w 191"/>
                  <a:gd name="T37" fmla="*/ 442808 h 1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1"/>
                  <a:gd name="T58" fmla="*/ 0 h 176"/>
                  <a:gd name="T59" fmla="*/ 191 w 191"/>
                  <a:gd name="T60" fmla="*/ 176 h 1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1" h="176">
                    <a:moveTo>
                      <a:pt x="191" y="68"/>
                    </a:moveTo>
                    <a:cubicBezTo>
                      <a:pt x="184" y="51"/>
                      <a:pt x="165" y="66"/>
                      <a:pt x="152" y="53"/>
                    </a:cubicBezTo>
                    <a:cubicBezTo>
                      <a:pt x="143" y="44"/>
                      <a:pt x="142" y="28"/>
                      <a:pt x="142" y="19"/>
                    </a:cubicBezTo>
                    <a:cubicBezTo>
                      <a:pt x="141" y="7"/>
                      <a:pt x="136" y="35"/>
                      <a:pt x="121" y="46"/>
                    </a:cubicBezTo>
                    <a:cubicBezTo>
                      <a:pt x="112" y="53"/>
                      <a:pt x="76" y="67"/>
                      <a:pt x="62" y="57"/>
                    </a:cubicBezTo>
                    <a:cubicBezTo>
                      <a:pt x="54" y="52"/>
                      <a:pt x="59" y="29"/>
                      <a:pt x="50" y="16"/>
                    </a:cubicBezTo>
                    <a:cubicBezTo>
                      <a:pt x="40" y="0"/>
                      <a:pt x="37" y="3"/>
                      <a:pt x="32" y="18"/>
                    </a:cubicBezTo>
                    <a:cubicBezTo>
                      <a:pt x="27" y="33"/>
                      <a:pt x="32" y="39"/>
                      <a:pt x="29" y="50"/>
                    </a:cubicBezTo>
                    <a:cubicBezTo>
                      <a:pt x="26" y="58"/>
                      <a:pt x="25" y="70"/>
                      <a:pt x="21" y="80"/>
                    </a:cubicBezTo>
                    <a:cubicBezTo>
                      <a:pt x="17" y="90"/>
                      <a:pt x="13" y="100"/>
                      <a:pt x="12" y="110"/>
                    </a:cubicBezTo>
                    <a:cubicBezTo>
                      <a:pt x="10" y="121"/>
                      <a:pt x="11" y="124"/>
                      <a:pt x="12" y="134"/>
                    </a:cubicBezTo>
                    <a:cubicBezTo>
                      <a:pt x="13" y="145"/>
                      <a:pt x="0" y="159"/>
                      <a:pt x="4" y="167"/>
                    </a:cubicBezTo>
                    <a:cubicBezTo>
                      <a:pt x="9" y="176"/>
                      <a:pt x="18" y="169"/>
                      <a:pt x="27" y="171"/>
                    </a:cubicBezTo>
                    <a:cubicBezTo>
                      <a:pt x="35" y="173"/>
                      <a:pt x="34" y="165"/>
                      <a:pt x="42" y="153"/>
                    </a:cubicBezTo>
                    <a:cubicBezTo>
                      <a:pt x="46" y="145"/>
                      <a:pt x="54" y="136"/>
                      <a:pt x="61" y="127"/>
                    </a:cubicBezTo>
                    <a:cubicBezTo>
                      <a:pt x="66" y="120"/>
                      <a:pt x="71" y="107"/>
                      <a:pt x="80" y="100"/>
                    </a:cubicBezTo>
                    <a:cubicBezTo>
                      <a:pt x="87" y="94"/>
                      <a:pt x="114" y="83"/>
                      <a:pt x="124" y="77"/>
                    </a:cubicBezTo>
                    <a:cubicBezTo>
                      <a:pt x="132" y="73"/>
                      <a:pt x="149" y="80"/>
                      <a:pt x="160" y="76"/>
                    </a:cubicBezTo>
                    <a:cubicBezTo>
                      <a:pt x="169" y="73"/>
                      <a:pt x="180" y="70"/>
                      <a:pt x="191" y="68"/>
                    </a:cubicBezTo>
                    <a:close/>
                  </a:path>
                </a:pathLst>
              </a:custGeom>
              <a:solidFill>
                <a:srgbClr val="A09DCA"/>
              </a:solidFill>
              <a:ln w="9525">
                <a:noFill/>
                <a:round/>
                <a:headEnd/>
                <a:tailEnd/>
              </a:ln>
            </p:spPr>
            <p:txBody>
              <a:bodyPr/>
              <a:lstStyle/>
              <a:p>
                <a:endParaRPr lang="en-US"/>
              </a:p>
            </p:txBody>
          </p:sp>
          <p:sp>
            <p:nvSpPr>
              <p:cNvPr id="29602" name="Freeform 1773"/>
              <p:cNvSpPr>
                <a:spLocks/>
              </p:cNvSpPr>
              <p:nvPr/>
            </p:nvSpPr>
            <p:spPr bwMode="auto">
              <a:xfrm>
                <a:off x="1358" y="3028"/>
                <a:ext cx="394" cy="364"/>
              </a:xfrm>
              <a:custGeom>
                <a:avLst/>
                <a:gdLst>
                  <a:gd name="T0" fmla="*/ 1201244 w 190"/>
                  <a:gd name="T1" fmla="*/ 437956 h 175"/>
                  <a:gd name="T2" fmla="*/ 960168 w 190"/>
                  <a:gd name="T3" fmla="*/ 340941 h 175"/>
                  <a:gd name="T4" fmla="*/ 896856 w 190"/>
                  <a:gd name="T5" fmla="*/ 116688 h 175"/>
                  <a:gd name="T6" fmla="*/ 764312 w 190"/>
                  <a:gd name="T7" fmla="*/ 303021 h 175"/>
                  <a:gd name="T8" fmla="*/ 383677 w 190"/>
                  <a:gd name="T9" fmla="*/ 375981 h 175"/>
                  <a:gd name="T10" fmla="*/ 317568 w 190"/>
                  <a:gd name="T11" fmla="*/ 97015 h 175"/>
                  <a:gd name="T12" fmla="*/ 201351 w 190"/>
                  <a:gd name="T13" fmla="*/ 116688 h 175"/>
                  <a:gd name="T14" fmla="*/ 182177 w 190"/>
                  <a:gd name="T15" fmla="*/ 321235 h 175"/>
                  <a:gd name="T16" fmla="*/ 139812 w 190"/>
                  <a:gd name="T17" fmla="*/ 516720 h 175"/>
                  <a:gd name="T18" fmla="*/ 76641 w 190"/>
                  <a:gd name="T19" fmla="*/ 715711 h 175"/>
                  <a:gd name="T20" fmla="*/ 82429 w 190"/>
                  <a:gd name="T21" fmla="*/ 873028 h 175"/>
                  <a:gd name="T22" fmla="*/ 24888 w 190"/>
                  <a:gd name="T23" fmla="*/ 1080859 h 175"/>
                  <a:gd name="T24" fmla="*/ 164352 w 190"/>
                  <a:gd name="T25" fmla="*/ 1115575 h 175"/>
                  <a:gd name="T26" fmla="*/ 258918 w 190"/>
                  <a:gd name="T27" fmla="*/ 989755 h 175"/>
                  <a:gd name="T28" fmla="*/ 383677 w 190"/>
                  <a:gd name="T29" fmla="*/ 826575 h 175"/>
                  <a:gd name="T30" fmla="*/ 499915 w 190"/>
                  <a:gd name="T31" fmla="*/ 642899 h 175"/>
                  <a:gd name="T32" fmla="*/ 783392 w 190"/>
                  <a:gd name="T33" fmla="*/ 498622 h 175"/>
                  <a:gd name="T34" fmla="*/ 1011777 w 190"/>
                  <a:gd name="T35" fmla="*/ 491134 h 175"/>
                  <a:gd name="T36" fmla="*/ 1201244 w 190"/>
                  <a:gd name="T37" fmla="*/ 437956 h 1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0"/>
                  <a:gd name="T58" fmla="*/ 0 h 175"/>
                  <a:gd name="T59" fmla="*/ 190 w 190"/>
                  <a:gd name="T60" fmla="*/ 175 h 1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0" h="175">
                    <a:moveTo>
                      <a:pt x="190" y="67"/>
                    </a:moveTo>
                    <a:cubicBezTo>
                      <a:pt x="183" y="50"/>
                      <a:pt x="164" y="65"/>
                      <a:pt x="152" y="52"/>
                    </a:cubicBezTo>
                    <a:cubicBezTo>
                      <a:pt x="143" y="43"/>
                      <a:pt x="142" y="27"/>
                      <a:pt x="142" y="18"/>
                    </a:cubicBezTo>
                    <a:cubicBezTo>
                      <a:pt x="141" y="6"/>
                      <a:pt x="136" y="35"/>
                      <a:pt x="121" y="46"/>
                    </a:cubicBezTo>
                    <a:cubicBezTo>
                      <a:pt x="113" y="52"/>
                      <a:pt x="75" y="67"/>
                      <a:pt x="61" y="57"/>
                    </a:cubicBezTo>
                    <a:cubicBezTo>
                      <a:pt x="54" y="51"/>
                      <a:pt x="59" y="29"/>
                      <a:pt x="50" y="15"/>
                    </a:cubicBezTo>
                    <a:cubicBezTo>
                      <a:pt x="41" y="0"/>
                      <a:pt x="37" y="3"/>
                      <a:pt x="32" y="18"/>
                    </a:cubicBezTo>
                    <a:cubicBezTo>
                      <a:pt x="28" y="32"/>
                      <a:pt x="33" y="38"/>
                      <a:pt x="29" y="49"/>
                    </a:cubicBezTo>
                    <a:cubicBezTo>
                      <a:pt x="27" y="57"/>
                      <a:pt x="25" y="69"/>
                      <a:pt x="22" y="79"/>
                    </a:cubicBezTo>
                    <a:cubicBezTo>
                      <a:pt x="18" y="89"/>
                      <a:pt x="14" y="100"/>
                      <a:pt x="12" y="109"/>
                    </a:cubicBezTo>
                    <a:cubicBezTo>
                      <a:pt x="10" y="120"/>
                      <a:pt x="12" y="123"/>
                      <a:pt x="13" y="133"/>
                    </a:cubicBezTo>
                    <a:cubicBezTo>
                      <a:pt x="14" y="144"/>
                      <a:pt x="0" y="158"/>
                      <a:pt x="4" y="165"/>
                    </a:cubicBezTo>
                    <a:cubicBezTo>
                      <a:pt x="10" y="175"/>
                      <a:pt x="18" y="168"/>
                      <a:pt x="26" y="170"/>
                    </a:cubicBezTo>
                    <a:cubicBezTo>
                      <a:pt x="35" y="171"/>
                      <a:pt x="34" y="164"/>
                      <a:pt x="41" y="151"/>
                    </a:cubicBezTo>
                    <a:cubicBezTo>
                      <a:pt x="46" y="144"/>
                      <a:pt x="54" y="135"/>
                      <a:pt x="61" y="126"/>
                    </a:cubicBezTo>
                    <a:cubicBezTo>
                      <a:pt x="66" y="118"/>
                      <a:pt x="71" y="106"/>
                      <a:pt x="79" y="98"/>
                    </a:cubicBezTo>
                    <a:cubicBezTo>
                      <a:pt x="86" y="92"/>
                      <a:pt x="114" y="81"/>
                      <a:pt x="124" y="76"/>
                    </a:cubicBezTo>
                    <a:cubicBezTo>
                      <a:pt x="132" y="72"/>
                      <a:pt x="149" y="78"/>
                      <a:pt x="160" y="75"/>
                    </a:cubicBezTo>
                    <a:cubicBezTo>
                      <a:pt x="168" y="72"/>
                      <a:pt x="180" y="69"/>
                      <a:pt x="190" y="67"/>
                    </a:cubicBezTo>
                    <a:close/>
                  </a:path>
                </a:pathLst>
              </a:custGeom>
              <a:solidFill>
                <a:srgbClr val="9F9CCA"/>
              </a:solidFill>
              <a:ln w="9525">
                <a:noFill/>
                <a:round/>
                <a:headEnd/>
                <a:tailEnd/>
              </a:ln>
            </p:spPr>
            <p:txBody>
              <a:bodyPr/>
              <a:lstStyle/>
              <a:p>
                <a:endParaRPr lang="en-US"/>
              </a:p>
            </p:txBody>
          </p:sp>
          <p:sp>
            <p:nvSpPr>
              <p:cNvPr id="29603" name="Freeform 1774"/>
              <p:cNvSpPr>
                <a:spLocks/>
              </p:cNvSpPr>
              <p:nvPr/>
            </p:nvSpPr>
            <p:spPr bwMode="auto">
              <a:xfrm>
                <a:off x="1358" y="3028"/>
                <a:ext cx="394" cy="362"/>
              </a:xfrm>
              <a:custGeom>
                <a:avLst/>
                <a:gdLst>
                  <a:gd name="T0" fmla="*/ 1201244 w 190"/>
                  <a:gd name="T1" fmla="*/ 438752 h 174"/>
                  <a:gd name="T2" fmla="*/ 954345 w 190"/>
                  <a:gd name="T3" fmla="*/ 341790 h 174"/>
                  <a:gd name="T4" fmla="*/ 896856 w 190"/>
                  <a:gd name="T5" fmla="*/ 116920 h 174"/>
                  <a:gd name="T6" fmla="*/ 764312 w 190"/>
                  <a:gd name="T7" fmla="*/ 303662 h 174"/>
                  <a:gd name="T8" fmla="*/ 383677 w 190"/>
                  <a:gd name="T9" fmla="*/ 376900 h 174"/>
                  <a:gd name="T10" fmla="*/ 317568 w 190"/>
                  <a:gd name="T11" fmla="*/ 105230 h 174"/>
                  <a:gd name="T12" fmla="*/ 207290 w 190"/>
                  <a:gd name="T13" fmla="*/ 116920 h 174"/>
                  <a:gd name="T14" fmla="*/ 182177 w 190"/>
                  <a:gd name="T15" fmla="*/ 321914 h 174"/>
                  <a:gd name="T16" fmla="*/ 139812 w 190"/>
                  <a:gd name="T17" fmla="*/ 517762 h 174"/>
                  <a:gd name="T18" fmla="*/ 82429 w 190"/>
                  <a:gd name="T19" fmla="*/ 716960 h 174"/>
                  <a:gd name="T20" fmla="*/ 82429 w 190"/>
                  <a:gd name="T21" fmla="*/ 868935 h 174"/>
                  <a:gd name="T22" fmla="*/ 31176 w 190"/>
                  <a:gd name="T23" fmla="*/ 1084234 h 174"/>
                  <a:gd name="T24" fmla="*/ 164352 w 190"/>
                  <a:gd name="T25" fmla="*/ 1112220 h 174"/>
                  <a:gd name="T26" fmla="*/ 258918 w 190"/>
                  <a:gd name="T27" fmla="*/ 992092 h 174"/>
                  <a:gd name="T28" fmla="*/ 377778 w 190"/>
                  <a:gd name="T29" fmla="*/ 827998 h 174"/>
                  <a:gd name="T30" fmla="*/ 499915 w 190"/>
                  <a:gd name="T31" fmla="*/ 644083 h 174"/>
                  <a:gd name="T32" fmla="*/ 783392 w 190"/>
                  <a:gd name="T33" fmla="*/ 499319 h 174"/>
                  <a:gd name="T34" fmla="*/ 1011777 w 190"/>
                  <a:gd name="T35" fmla="*/ 493441 h 174"/>
                  <a:gd name="T36" fmla="*/ 1201244 w 190"/>
                  <a:gd name="T37" fmla="*/ 438752 h 17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0"/>
                  <a:gd name="T58" fmla="*/ 0 h 174"/>
                  <a:gd name="T59" fmla="*/ 190 w 190"/>
                  <a:gd name="T60" fmla="*/ 174 h 17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0" h="174">
                    <a:moveTo>
                      <a:pt x="190" y="67"/>
                    </a:moveTo>
                    <a:cubicBezTo>
                      <a:pt x="183" y="51"/>
                      <a:pt x="164" y="65"/>
                      <a:pt x="151" y="52"/>
                    </a:cubicBezTo>
                    <a:cubicBezTo>
                      <a:pt x="142" y="43"/>
                      <a:pt x="142" y="27"/>
                      <a:pt x="142" y="18"/>
                    </a:cubicBezTo>
                    <a:cubicBezTo>
                      <a:pt x="141" y="7"/>
                      <a:pt x="136" y="35"/>
                      <a:pt x="121" y="46"/>
                    </a:cubicBezTo>
                    <a:cubicBezTo>
                      <a:pt x="113" y="52"/>
                      <a:pt x="75" y="67"/>
                      <a:pt x="61" y="57"/>
                    </a:cubicBezTo>
                    <a:cubicBezTo>
                      <a:pt x="54" y="52"/>
                      <a:pt x="59" y="29"/>
                      <a:pt x="50" y="16"/>
                    </a:cubicBezTo>
                    <a:cubicBezTo>
                      <a:pt x="41" y="0"/>
                      <a:pt x="37" y="3"/>
                      <a:pt x="33" y="18"/>
                    </a:cubicBezTo>
                    <a:cubicBezTo>
                      <a:pt x="28" y="33"/>
                      <a:pt x="33" y="39"/>
                      <a:pt x="29" y="49"/>
                    </a:cubicBezTo>
                    <a:cubicBezTo>
                      <a:pt x="27" y="57"/>
                      <a:pt x="26" y="69"/>
                      <a:pt x="22" y="79"/>
                    </a:cubicBezTo>
                    <a:cubicBezTo>
                      <a:pt x="18" y="89"/>
                      <a:pt x="14" y="100"/>
                      <a:pt x="13" y="109"/>
                    </a:cubicBezTo>
                    <a:cubicBezTo>
                      <a:pt x="11" y="120"/>
                      <a:pt x="12" y="123"/>
                      <a:pt x="13" y="132"/>
                    </a:cubicBezTo>
                    <a:cubicBezTo>
                      <a:pt x="14" y="144"/>
                      <a:pt x="0" y="157"/>
                      <a:pt x="5" y="165"/>
                    </a:cubicBezTo>
                    <a:cubicBezTo>
                      <a:pt x="10" y="174"/>
                      <a:pt x="18" y="167"/>
                      <a:pt x="26" y="169"/>
                    </a:cubicBezTo>
                    <a:cubicBezTo>
                      <a:pt x="35" y="171"/>
                      <a:pt x="34" y="163"/>
                      <a:pt x="41" y="151"/>
                    </a:cubicBezTo>
                    <a:cubicBezTo>
                      <a:pt x="46" y="143"/>
                      <a:pt x="54" y="135"/>
                      <a:pt x="60" y="126"/>
                    </a:cubicBezTo>
                    <a:cubicBezTo>
                      <a:pt x="66" y="118"/>
                      <a:pt x="71" y="105"/>
                      <a:pt x="79" y="98"/>
                    </a:cubicBezTo>
                    <a:cubicBezTo>
                      <a:pt x="86" y="92"/>
                      <a:pt x="114" y="81"/>
                      <a:pt x="124" y="76"/>
                    </a:cubicBezTo>
                    <a:cubicBezTo>
                      <a:pt x="132" y="71"/>
                      <a:pt x="149" y="78"/>
                      <a:pt x="160" y="75"/>
                    </a:cubicBezTo>
                    <a:cubicBezTo>
                      <a:pt x="168" y="72"/>
                      <a:pt x="180" y="69"/>
                      <a:pt x="190" y="67"/>
                    </a:cubicBezTo>
                    <a:close/>
                  </a:path>
                </a:pathLst>
              </a:custGeom>
              <a:solidFill>
                <a:srgbClr val="9E9CCA"/>
              </a:solidFill>
              <a:ln w="9525">
                <a:noFill/>
                <a:round/>
                <a:headEnd/>
                <a:tailEnd/>
              </a:ln>
            </p:spPr>
            <p:txBody>
              <a:bodyPr/>
              <a:lstStyle/>
              <a:p>
                <a:endParaRPr lang="en-US"/>
              </a:p>
            </p:txBody>
          </p:sp>
          <p:sp>
            <p:nvSpPr>
              <p:cNvPr id="29604" name="Freeform 1775"/>
              <p:cNvSpPr>
                <a:spLocks/>
              </p:cNvSpPr>
              <p:nvPr/>
            </p:nvSpPr>
            <p:spPr bwMode="auto">
              <a:xfrm>
                <a:off x="1358" y="3030"/>
                <a:ext cx="392" cy="360"/>
              </a:xfrm>
              <a:custGeom>
                <a:avLst/>
                <a:gdLst>
                  <a:gd name="T0" fmla="*/ 1197496 w 189"/>
                  <a:gd name="T1" fmla="*/ 433904 h 173"/>
                  <a:gd name="T2" fmla="*/ 956148 w 189"/>
                  <a:gd name="T3" fmla="*/ 342470 h 173"/>
                  <a:gd name="T4" fmla="*/ 892791 w 189"/>
                  <a:gd name="T5" fmla="*/ 117098 h 173"/>
                  <a:gd name="T6" fmla="*/ 767714 w 189"/>
                  <a:gd name="T7" fmla="*/ 298575 h 173"/>
                  <a:gd name="T8" fmla="*/ 378436 w 189"/>
                  <a:gd name="T9" fmla="*/ 377628 h 173"/>
                  <a:gd name="T10" fmla="*/ 318186 w 189"/>
                  <a:gd name="T11" fmla="*/ 98794 h 173"/>
                  <a:gd name="T12" fmla="*/ 207540 w 189"/>
                  <a:gd name="T13" fmla="*/ 111175 h 173"/>
                  <a:gd name="T14" fmla="*/ 190327 w 189"/>
                  <a:gd name="T15" fmla="*/ 322764 h 173"/>
                  <a:gd name="T16" fmla="*/ 140006 w 189"/>
                  <a:gd name="T17" fmla="*/ 519426 h 173"/>
                  <a:gd name="T18" fmla="*/ 82546 w 189"/>
                  <a:gd name="T19" fmla="*/ 712654 h 173"/>
                  <a:gd name="T20" fmla="*/ 87972 w 189"/>
                  <a:gd name="T21" fmla="*/ 864916 h 173"/>
                  <a:gd name="T22" fmla="*/ 31200 w 189"/>
                  <a:gd name="T23" fmla="*/ 1073424 h 173"/>
                  <a:gd name="T24" fmla="*/ 164775 w 189"/>
                  <a:gd name="T25" fmla="*/ 1108577 h 173"/>
                  <a:gd name="T26" fmla="*/ 259182 w 189"/>
                  <a:gd name="T27" fmla="*/ 982009 h 173"/>
                  <a:gd name="T28" fmla="*/ 378436 w 189"/>
                  <a:gd name="T29" fmla="*/ 817075 h 173"/>
                  <a:gd name="T30" fmla="*/ 495164 w 189"/>
                  <a:gd name="T31" fmla="*/ 639487 h 173"/>
                  <a:gd name="T32" fmla="*/ 784904 w 189"/>
                  <a:gd name="T33" fmla="*/ 494727 h 173"/>
                  <a:gd name="T34" fmla="*/ 1007817 w 189"/>
                  <a:gd name="T35" fmla="*/ 481416 h 173"/>
                  <a:gd name="T36" fmla="*/ 1197496 w 189"/>
                  <a:gd name="T37" fmla="*/ 433904 h 1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9"/>
                  <a:gd name="T58" fmla="*/ 0 h 173"/>
                  <a:gd name="T59" fmla="*/ 189 w 189"/>
                  <a:gd name="T60" fmla="*/ 173 h 1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9" h="173">
                    <a:moveTo>
                      <a:pt x="189" y="66"/>
                    </a:moveTo>
                    <a:cubicBezTo>
                      <a:pt x="183" y="50"/>
                      <a:pt x="163" y="65"/>
                      <a:pt x="151" y="52"/>
                    </a:cubicBezTo>
                    <a:cubicBezTo>
                      <a:pt x="142" y="43"/>
                      <a:pt x="142" y="26"/>
                      <a:pt x="141" y="18"/>
                    </a:cubicBezTo>
                    <a:cubicBezTo>
                      <a:pt x="141" y="6"/>
                      <a:pt x="136" y="35"/>
                      <a:pt x="121" y="45"/>
                    </a:cubicBezTo>
                    <a:cubicBezTo>
                      <a:pt x="113" y="52"/>
                      <a:pt x="74" y="67"/>
                      <a:pt x="60" y="57"/>
                    </a:cubicBezTo>
                    <a:cubicBezTo>
                      <a:pt x="53" y="52"/>
                      <a:pt x="59" y="28"/>
                      <a:pt x="50" y="15"/>
                    </a:cubicBezTo>
                    <a:cubicBezTo>
                      <a:pt x="41" y="0"/>
                      <a:pt x="38" y="3"/>
                      <a:pt x="33" y="17"/>
                    </a:cubicBezTo>
                    <a:cubicBezTo>
                      <a:pt x="28" y="33"/>
                      <a:pt x="33" y="38"/>
                      <a:pt x="30" y="49"/>
                    </a:cubicBezTo>
                    <a:cubicBezTo>
                      <a:pt x="27" y="57"/>
                      <a:pt x="26" y="69"/>
                      <a:pt x="22" y="79"/>
                    </a:cubicBezTo>
                    <a:cubicBezTo>
                      <a:pt x="18" y="89"/>
                      <a:pt x="15" y="99"/>
                      <a:pt x="13" y="108"/>
                    </a:cubicBezTo>
                    <a:cubicBezTo>
                      <a:pt x="11" y="119"/>
                      <a:pt x="13" y="122"/>
                      <a:pt x="14" y="131"/>
                    </a:cubicBezTo>
                    <a:cubicBezTo>
                      <a:pt x="15" y="143"/>
                      <a:pt x="0" y="156"/>
                      <a:pt x="5" y="163"/>
                    </a:cubicBezTo>
                    <a:cubicBezTo>
                      <a:pt x="10" y="173"/>
                      <a:pt x="18" y="166"/>
                      <a:pt x="26" y="168"/>
                    </a:cubicBezTo>
                    <a:cubicBezTo>
                      <a:pt x="35" y="169"/>
                      <a:pt x="34" y="162"/>
                      <a:pt x="41" y="149"/>
                    </a:cubicBezTo>
                    <a:cubicBezTo>
                      <a:pt x="46" y="142"/>
                      <a:pt x="53" y="133"/>
                      <a:pt x="60" y="124"/>
                    </a:cubicBezTo>
                    <a:cubicBezTo>
                      <a:pt x="66" y="117"/>
                      <a:pt x="70" y="104"/>
                      <a:pt x="78" y="97"/>
                    </a:cubicBezTo>
                    <a:cubicBezTo>
                      <a:pt x="85" y="91"/>
                      <a:pt x="114" y="80"/>
                      <a:pt x="124" y="75"/>
                    </a:cubicBezTo>
                    <a:cubicBezTo>
                      <a:pt x="132" y="70"/>
                      <a:pt x="149" y="77"/>
                      <a:pt x="159" y="73"/>
                    </a:cubicBezTo>
                    <a:cubicBezTo>
                      <a:pt x="168" y="71"/>
                      <a:pt x="179" y="68"/>
                      <a:pt x="189" y="66"/>
                    </a:cubicBezTo>
                    <a:close/>
                  </a:path>
                </a:pathLst>
              </a:custGeom>
              <a:solidFill>
                <a:srgbClr val="9D9CCA"/>
              </a:solidFill>
              <a:ln w="9525">
                <a:noFill/>
                <a:round/>
                <a:headEnd/>
                <a:tailEnd/>
              </a:ln>
            </p:spPr>
            <p:txBody>
              <a:bodyPr/>
              <a:lstStyle/>
              <a:p>
                <a:endParaRPr lang="en-US"/>
              </a:p>
            </p:txBody>
          </p:sp>
          <p:sp>
            <p:nvSpPr>
              <p:cNvPr id="29605" name="Freeform 1776"/>
              <p:cNvSpPr>
                <a:spLocks/>
              </p:cNvSpPr>
              <p:nvPr/>
            </p:nvSpPr>
            <p:spPr bwMode="auto">
              <a:xfrm>
                <a:off x="1360" y="3032"/>
                <a:ext cx="390" cy="358"/>
              </a:xfrm>
              <a:custGeom>
                <a:avLst/>
                <a:gdLst>
                  <a:gd name="T0" fmla="*/ 1193875 w 188"/>
                  <a:gd name="T1" fmla="*/ 428957 h 172"/>
                  <a:gd name="T2" fmla="*/ 952162 w 188"/>
                  <a:gd name="T3" fmla="*/ 337076 h 172"/>
                  <a:gd name="T4" fmla="*/ 888596 w 188"/>
                  <a:gd name="T5" fmla="*/ 111407 h 172"/>
                  <a:gd name="T6" fmla="*/ 769308 w 188"/>
                  <a:gd name="T7" fmla="*/ 299030 h 172"/>
                  <a:gd name="T8" fmla="*/ 373464 w 188"/>
                  <a:gd name="T9" fmla="*/ 372322 h 172"/>
                  <a:gd name="T10" fmla="*/ 313143 w 188"/>
                  <a:gd name="T11" fmla="*/ 99016 h 172"/>
                  <a:gd name="T12" fmla="*/ 202041 w 188"/>
                  <a:gd name="T13" fmla="*/ 111407 h 172"/>
                  <a:gd name="T14" fmla="*/ 182823 w 188"/>
                  <a:gd name="T15" fmla="*/ 317346 h 172"/>
                  <a:gd name="T16" fmla="*/ 140193 w 188"/>
                  <a:gd name="T17" fmla="*/ 513926 h 172"/>
                  <a:gd name="T18" fmla="*/ 76911 w 188"/>
                  <a:gd name="T19" fmla="*/ 708415 h 172"/>
                  <a:gd name="T20" fmla="*/ 82630 w 188"/>
                  <a:gd name="T21" fmla="*/ 860892 h 172"/>
                  <a:gd name="T22" fmla="*/ 24925 w 188"/>
                  <a:gd name="T23" fmla="*/ 1069752 h 172"/>
                  <a:gd name="T24" fmla="*/ 159549 w 188"/>
                  <a:gd name="T25" fmla="*/ 1099016 h 172"/>
                  <a:gd name="T26" fmla="*/ 254052 w 188"/>
                  <a:gd name="T27" fmla="*/ 978112 h 172"/>
                  <a:gd name="T28" fmla="*/ 373464 w 188"/>
                  <a:gd name="T29" fmla="*/ 812995 h 172"/>
                  <a:gd name="T30" fmla="*/ 490064 w 188"/>
                  <a:gd name="T31" fmla="*/ 634755 h 172"/>
                  <a:gd name="T32" fmla="*/ 780541 w 188"/>
                  <a:gd name="T33" fmla="*/ 482638 h 172"/>
                  <a:gd name="T34" fmla="*/ 1003866 w 188"/>
                  <a:gd name="T35" fmla="*/ 475884 h 172"/>
                  <a:gd name="T36" fmla="*/ 1193875 w 188"/>
                  <a:gd name="T37" fmla="*/ 428957 h 1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8"/>
                  <a:gd name="T58" fmla="*/ 0 h 172"/>
                  <a:gd name="T59" fmla="*/ 188 w 188"/>
                  <a:gd name="T60" fmla="*/ 172 h 1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8" h="172">
                    <a:moveTo>
                      <a:pt x="188" y="65"/>
                    </a:moveTo>
                    <a:cubicBezTo>
                      <a:pt x="181" y="49"/>
                      <a:pt x="162" y="64"/>
                      <a:pt x="150" y="51"/>
                    </a:cubicBezTo>
                    <a:cubicBezTo>
                      <a:pt x="141" y="42"/>
                      <a:pt x="140" y="26"/>
                      <a:pt x="140" y="17"/>
                    </a:cubicBezTo>
                    <a:cubicBezTo>
                      <a:pt x="140" y="5"/>
                      <a:pt x="135" y="34"/>
                      <a:pt x="121" y="45"/>
                    </a:cubicBezTo>
                    <a:cubicBezTo>
                      <a:pt x="112" y="51"/>
                      <a:pt x="73" y="66"/>
                      <a:pt x="59" y="56"/>
                    </a:cubicBezTo>
                    <a:cubicBezTo>
                      <a:pt x="52" y="51"/>
                      <a:pt x="58" y="28"/>
                      <a:pt x="49" y="15"/>
                    </a:cubicBezTo>
                    <a:cubicBezTo>
                      <a:pt x="40" y="0"/>
                      <a:pt x="37" y="3"/>
                      <a:pt x="32" y="17"/>
                    </a:cubicBezTo>
                    <a:cubicBezTo>
                      <a:pt x="27" y="32"/>
                      <a:pt x="32" y="38"/>
                      <a:pt x="29" y="48"/>
                    </a:cubicBezTo>
                    <a:cubicBezTo>
                      <a:pt x="26" y="56"/>
                      <a:pt x="26" y="68"/>
                      <a:pt x="22" y="78"/>
                    </a:cubicBezTo>
                    <a:cubicBezTo>
                      <a:pt x="18" y="88"/>
                      <a:pt x="14" y="98"/>
                      <a:pt x="12" y="107"/>
                    </a:cubicBezTo>
                    <a:cubicBezTo>
                      <a:pt x="10" y="118"/>
                      <a:pt x="12" y="121"/>
                      <a:pt x="13" y="130"/>
                    </a:cubicBezTo>
                    <a:cubicBezTo>
                      <a:pt x="14" y="141"/>
                      <a:pt x="0" y="155"/>
                      <a:pt x="4" y="162"/>
                    </a:cubicBezTo>
                    <a:cubicBezTo>
                      <a:pt x="9" y="172"/>
                      <a:pt x="17" y="164"/>
                      <a:pt x="25" y="166"/>
                    </a:cubicBezTo>
                    <a:cubicBezTo>
                      <a:pt x="34" y="168"/>
                      <a:pt x="32" y="160"/>
                      <a:pt x="40" y="148"/>
                    </a:cubicBezTo>
                    <a:cubicBezTo>
                      <a:pt x="44" y="141"/>
                      <a:pt x="52" y="132"/>
                      <a:pt x="59" y="123"/>
                    </a:cubicBezTo>
                    <a:cubicBezTo>
                      <a:pt x="64" y="116"/>
                      <a:pt x="69" y="103"/>
                      <a:pt x="77" y="96"/>
                    </a:cubicBezTo>
                    <a:cubicBezTo>
                      <a:pt x="84" y="90"/>
                      <a:pt x="113" y="78"/>
                      <a:pt x="123" y="73"/>
                    </a:cubicBezTo>
                    <a:cubicBezTo>
                      <a:pt x="131" y="69"/>
                      <a:pt x="148" y="76"/>
                      <a:pt x="158" y="72"/>
                    </a:cubicBezTo>
                    <a:cubicBezTo>
                      <a:pt x="167" y="70"/>
                      <a:pt x="178" y="67"/>
                      <a:pt x="188" y="65"/>
                    </a:cubicBezTo>
                    <a:close/>
                  </a:path>
                </a:pathLst>
              </a:custGeom>
              <a:solidFill>
                <a:srgbClr val="9C9BC9"/>
              </a:solidFill>
              <a:ln w="9525">
                <a:noFill/>
                <a:round/>
                <a:headEnd/>
                <a:tailEnd/>
              </a:ln>
            </p:spPr>
            <p:txBody>
              <a:bodyPr/>
              <a:lstStyle/>
              <a:p>
                <a:endParaRPr lang="en-US"/>
              </a:p>
            </p:txBody>
          </p:sp>
          <p:sp>
            <p:nvSpPr>
              <p:cNvPr id="29606" name="Freeform 1777"/>
              <p:cNvSpPr>
                <a:spLocks/>
              </p:cNvSpPr>
              <p:nvPr/>
            </p:nvSpPr>
            <p:spPr bwMode="auto">
              <a:xfrm>
                <a:off x="1360" y="3032"/>
                <a:ext cx="390" cy="356"/>
              </a:xfrm>
              <a:custGeom>
                <a:avLst/>
                <a:gdLst>
                  <a:gd name="T0" fmla="*/ 1193875 w 188"/>
                  <a:gd name="T1" fmla="*/ 429886 h 171"/>
                  <a:gd name="T2" fmla="*/ 946159 w 188"/>
                  <a:gd name="T3" fmla="*/ 337983 h 171"/>
                  <a:gd name="T4" fmla="*/ 888596 w 188"/>
                  <a:gd name="T5" fmla="*/ 111528 h 171"/>
                  <a:gd name="T6" fmla="*/ 769308 w 188"/>
                  <a:gd name="T7" fmla="*/ 299679 h 171"/>
                  <a:gd name="T8" fmla="*/ 373464 w 188"/>
                  <a:gd name="T9" fmla="*/ 378994 h 171"/>
                  <a:gd name="T10" fmla="*/ 313143 w 188"/>
                  <a:gd name="T11" fmla="*/ 99185 h 171"/>
                  <a:gd name="T12" fmla="*/ 208488 w 188"/>
                  <a:gd name="T13" fmla="*/ 111528 h 171"/>
                  <a:gd name="T14" fmla="*/ 182823 w 188"/>
                  <a:gd name="T15" fmla="*/ 318035 h 171"/>
                  <a:gd name="T16" fmla="*/ 140193 w 188"/>
                  <a:gd name="T17" fmla="*/ 515594 h 171"/>
                  <a:gd name="T18" fmla="*/ 82630 w 188"/>
                  <a:gd name="T19" fmla="*/ 709741 h 171"/>
                  <a:gd name="T20" fmla="*/ 82630 w 188"/>
                  <a:gd name="T21" fmla="*/ 862469 h 171"/>
                  <a:gd name="T22" fmla="*/ 24925 w 188"/>
                  <a:gd name="T23" fmla="*/ 1073400 h 171"/>
                  <a:gd name="T24" fmla="*/ 159549 w 188"/>
                  <a:gd name="T25" fmla="*/ 1101447 h 171"/>
                  <a:gd name="T26" fmla="*/ 254052 w 188"/>
                  <a:gd name="T27" fmla="*/ 974347 h 171"/>
                  <a:gd name="T28" fmla="*/ 373464 w 188"/>
                  <a:gd name="T29" fmla="*/ 815481 h 171"/>
                  <a:gd name="T30" fmla="*/ 490064 w 188"/>
                  <a:gd name="T31" fmla="*/ 630191 h 171"/>
                  <a:gd name="T32" fmla="*/ 780541 w 188"/>
                  <a:gd name="T33" fmla="*/ 483383 h 171"/>
                  <a:gd name="T34" fmla="*/ 1003866 w 188"/>
                  <a:gd name="T35" fmla="*/ 477519 h 171"/>
                  <a:gd name="T36" fmla="*/ 1193875 w 188"/>
                  <a:gd name="T37" fmla="*/ 429886 h 1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8"/>
                  <a:gd name="T58" fmla="*/ 0 h 171"/>
                  <a:gd name="T59" fmla="*/ 188 w 188"/>
                  <a:gd name="T60" fmla="*/ 171 h 1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8" h="171">
                    <a:moveTo>
                      <a:pt x="188" y="65"/>
                    </a:moveTo>
                    <a:cubicBezTo>
                      <a:pt x="181" y="49"/>
                      <a:pt x="162" y="64"/>
                      <a:pt x="149" y="51"/>
                    </a:cubicBezTo>
                    <a:cubicBezTo>
                      <a:pt x="140" y="42"/>
                      <a:pt x="140" y="26"/>
                      <a:pt x="140" y="17"/>
                    </a:cubicBezTo>
                    <a:cubicBezTo>
                      <a:pt x="140" y="6"/>
                      <a:pt x="135" y="35"/>
                      <a:pt x="121" y="45"/>
                    </a:cubicBezTo>
                    <a:cubicBezTo>
                      <a:pt x="112" y="51"/>
                      <a:pt x="72" y="67"/>
                      <a:pt x="59" y="57"/>
                    </a:cubicBezTo>
                    <a:cubicBezTo>
                      <a:pt x="52" y="52"/>
                      <a:pt x="58" y="28"/>
                      <a:pt x="49" y="15"/>
                    </a:cubicBezTo>
                    <a:cubicBezTo>
                      <a:pt x="40" y="0"/>
                      <a:pt x="37" y="3"/>
                      <a:pt x="33" y="17"/>
                    </a:cubicBezTo>
                    <a:cubicBezTo>
                      <a:pt x="28" y="33"/>
                      <a:pt x="33" y="38"/>
                      <a:pt x="29" y="48"/>
                    </a:cubicBezTo>
                    <a:cubicBezTo>
                      <a:pt x="27" y="56"/>
                      <a:pt x="26" y="69"/>
                      <a:pt x="22" y="78"/>
                    </a:cubicBezTo>
                    <a:cubicBezTo>
                      <a:pt x="18" y="88"/>
                      <a:pt x="14" y="98"/>
                      <a:pt x="13" y="107"/>
                    </a:cubicBezTo>
                    <a:cubicBezTo>
                      <a:pt x="11" y="118"/>
                      <a:pt x="13" y="121"/>
                      <a:pt x="13" y="130"/>
                    </a:cubicBezTo>
                    <a:cubicBezTo>
                      <a:pt x="14" y="141"/>
                      <a:pt x="0" y="154"/>
                      <a:pt x="4" y="162"/>
                    </a:cubicBezTo>
                    <a:cubicBezTo>
                      <a:pt x="10" y="171"/>
                      <a:pt x="17" y="164"/>
                      <a:pt x="25" y="166"/>
                    </a:cubicBezTo>
                    <a:cubicBezTo>
                      <a:pt x="34" y="167"/>
                      <a:pt x="32" y="160"/>
                      <a:pt x="40" y="147"/>
                    </a:cubicBezTo>
                    <a:cubicBezTo>
                      <a:pt x="44" y="140"/>
                      <a:pt x="52" y="132"/>
                      <a:pt x="59" y="123"/>
                    </a:cubicBezTo>
                    <a:cubicBezTo>
                      <a:pt x="64" y="115"/>
                      <a:pt x="69" y="102"/>
                      <a:pt x="77" y="95"/>
                    </a:cubicBezTo>
                    <a:cubicBezTo>
                      <a:pt x="84" y="89"/>
                      <a:pt x="113" y="78"/>
                      <a:pt x="123" y="73"/>
                    </a:cubicBezTo>
                    <a:cubicBezTo>
                      <a:pt x="131" y="68"/>
                      <a:pt x="148" y="75"/>
                      <a:pt x="158" y="72"/>
                    </a:cubicBezTo>
                    <a:cubicBezTo>
                      <a:pt x="166" y="69"/>
                      <a:pt x="178" y="67"/>
                      <a:pt x="188" y="65"/>
                    </a:cubicBezTo>
                    <a:close/>
                  </a:path>
                </a:pathLst>
              </a:custGeom>
              <a:solidFill>
                <a:srgbClr val="9B9BC9"/>
              </a:solidFill>
              <a:ln w="9525">
                <a:noFill/>
                <a:round/>
                <a:headEnd/>
                <a:tailEnd/>
              </a:ln>
            </p:spPr>
            <p:txBody>
              <a:bodyPr/>
              <a:lstStyle/>
              <a:p>
                <a:endParaRPr lang="en-US"/>
              </a:p>
            </p:txBody>
          </p:sp>
          <p:sp>
            <p:nvSpPr>
              <p:cNvPr id="29607" name="Freeform 1778"/>
              <p:cNvSpPr>
                <a:spLocks/>
              </p:cNvSpPr>
              <p:nvPr/>
            </p:nvSpPr>
            <p:spPr bwMode="auto">
              <a:xfrm>
                <a:off x="1360" y="3035"/>
                <a:ext cx="388" cy="353"/>
              </a:xfrm>
              <a:custGeom>
                <a:avLst/>
                <a:gdLst>
                  <a:gd name="T0" fmla="*/ 1190141 w 187"/>
                  <a:gd name="T1" fmla="*/ 411291 h 170"/>
                  <a:gd name="T2" fmla="*/ 948143 w 187"/>
                  <a:gd name="T3" fmla="*/ 328097 h 170"/>
                  <a:gd name="T4" fmla="*/ 890340 w 187"/>
                  <a:gd name="T5" fmla="*/ 102675 h 170"/>
                  <a:gd name="T6" fmla="*/ 770439 w 187"/>
                  <a:gd name="T7" fmla="*/ 287934 h 170"/>
                  <a:gd name="T8" fmla="*/ 368561 w 187"/>
                  <a:gd name="T9" fmla="*/ 365388 h 170"/>
                  <a:gd name="T10" fmla="*/ 313556 w 187"/>
                  <a:gd name="T11" fmla="*/ 95389 h 170"/>
                  <a:gd name="T12" fmla="*/ 208895 w 187"/>
                  <a:gd name="T13" fmla="*/ 109164 h 170"/>
                  <a:gd name="T14" fmla="*/ 183134 w 187"/>
                  <a:gd name="T15" fmla="*/ 310057 h 170"/>
                  <a:gd name="T16" fmla="*/ 147359 w 187"/>
                  <a:gd name="T17" fmla="*/ 494522 h 170"/>
                  <a:gd name="T18" fmla="*/ 82752 w 187"/>
                  <a:gd name="T19" fmla="*/ 686791 h 170"/>
                  <a:gd name="T20" fmla="*/ 88263 w 187"/>
                  <a:gd name="T21" fmla="*/ 828788 h 170"/>
                  <a:gd name="T22" fmla="*/ 31264 w 187"/>
                  <a:gd name="T23" fmla="*/ 1026860 h 170"/>
                  <a:gd name="T24" fmla="*/ 159740 w 187"/>
                  <a:gd name="T25" fmla="*/ 1054799 h 170"/>
                  <a:gd name="T26" fmla="*/ 254451 w 187"/>
                  <a:gd name="T27" fmla="*/ 937300 h 170"/>
                  <a:gd name="T28" fmla="*/ 374119 w 187"/>
                  <a:gd name="T29" fmla="*/ 776681 h 170"/>
                  <a:gd name="T30" fmla="*/ 485413 w 187"/>
                  <a:gd name="T31" fmla="*/ 603543 h 170"/>
                  <a:gd name="T32" fmla="*/ 776247 w 187"/>
                  <a:gd name="T33" fmla="*/ 463549 h 170"/>
                  <a:gd name="T34" fmla="*/ 1007167 w 187"/>
                  <a:gd name="T35" fmla="*/ 454107 h 170"/>
                  <a:gd name="T36" fmla="*/ 1190141 w 187"/>
                  <a:gd name="T37" fmla="*/ 411291 h 1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7"/>
                  <a:gd name="T58" fmla="*/ 0 h 170"/>
                  <a:gd name="T59" fmla="*/ 187 w 187"/>
                  <a:gd name="T60" fmla="*/ 170 h 17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7" h="170">
                    <a:moveTo>
                      <a:pt x="187" y="64"/>
                    </a:moveTo>
                    <a:cubicBezTo>
                      <a:pt x="180" y="48"/>
                      <a:pt x="161" y="63"/>
                      <a:pt x="149" y="51"/>
                    </a:cubicBezTo>
                    <a:cubicBezTo>
                      <a:pt x="140" y="42"/>
                      <a:pt x="140" y="25"/>
                      <a:pt x="140" y="16"/>
                    </a:cubicBezTo>
                    <a:cubicBezTo>
                      <a:pt x="140" y="5"/>
                      <a:pt x="135" y="34"/>
                      <a:pt x="121" y="45"/>
                    </a:cubicBezTo>
                    <a:cubicBezTo>
                      <a:pt x="113" y="51"/>
                      <a:pt x="72" y="67"/>
                      <a:pt x="58" y="57"/>
                    </a:cubicBezTo>
                    <a:cubicBezTo>
                      <a:pt x="51" y="52"/>
                      <a:pt x="58" y="28"/>
                      <a:pt x="49" y="15"/>
                    </a:cubicBezTo>
                    <a:cubicBezTo>
                      <a:pt x="40" y="0"/>
                      <a:pt x="38" y="3"/>
                      <a:pt x="33" y="17"/>
                    </a:cubicBezTo>
                    <a:cubicBezTo>
                      <a:pt x="28" y="33"/>
                      <a:pt x="33" y="37"/>
                      <a:pt x="29" y="48"/>
                    </a:cubicBezTo>
                    <a:cubicBezTo>
                      <a:pt x="27" y="55"/>
                      <a:pt x="26" y="68"/>
                      <a:pt x="23" y="77"/>
                    </a:cubicBezTo>
                    <a:cubicBezTo>
                      <a:pt x="19" y="87"/>
                      <a:pt x="15" y="98"/>
                      <a:pt x="13" y="107"/>
                    </a:cubicBezTo>
                    <a:cubicBezTo>
                      <a:pt x="11" y="117"/>
                      <a:pt x="13" y="120"/>
                      <a:pt x="14" y="129"/>
                    </a:cubicBezTo>
                    <a:cubicBezTo>
                      <a:pt x="15" y="140"/>
                      <a:pt x="0" y="153"/>
                      <a:pt x="5" y="160"/>
                    </a:cubicBezTo>
                    <a:cubicBezTo>
                      <a:pt x="10" y="170"/>
                      <a:pt x="17" y="162"/>
                      <a:pt x="25" y="164"/>
                    </a:cubicBezTo>
                    <a:cubicBezTo>
                      <a:pt x="33" y="166"/>
                      <a:pt x="32" y="158"/>
                      <a:pt x="40" y="146"/>
                    </a:cubicBezTo>
                    <a:cubicBezTo>
                      <a:pt x="44" y="139"/>
                      <a:pt x="52" y="130"/>
                      <a:pt x="59" y="121"/>
                    </a:cubicBezTo>
                    <a:cubicBezTo>
                      <a:pt x="64" y="114"/>
                      <a:pt x="68" y="101"/>
                      <a:pt x="76" y="94"/>
                    </a:cubicBezTo>
                    <a:cubicBezTo>
                      <a:pt x="83" y="88"/>
                      <a:pt x="113" y="77"/>
                      <a:pt x="122" y="72"/>
                    </a:cubicBezTo>
                    <a:cubicBezTo>
                      <a:pt x="130" y="67"/>
                      <a:pt x="148" y="74"/>
                      <a:pt x="158" y="71"/>
                    </a:cubicBezTo>
                    <a:cubicBezTo>
                      <a:pt x="166" y="68"/>
                      <a:pt x="177" y="66"/>
                      <a:pt x="187" y="64"/>
                    </a:cubicBezTo>
                    <a:close/>
                  </a:path>
                </a:pathLst>
              </a:custGeom>
              <a:solidFill>
                <a:srgbClr val="9A9AC9"/>
              </a:solidFill>
              <a:ln w="9525">
                <a:noFill/>
                <a:round/>
                <a:headEnd/>
                <a:tailEnd/>
              </a:ln>
            </p:spPr>
            <p:txBody>
              <a:bodyPr/>
              <a:lstStyle/>
              <a:p>
                <a:endParaRPr lang="en-US"/>
              </a:p>
            </p:txBody>
          </p:sp>
          <p:sp>
            <p:nvSpPr>
              <p:cNvPr id="29608" name="Freeform 1779"/>
              <p:cNvSpPr>
                <a:spLocks/>
              </p:cNvSpPr>
              <p:nvPr/>
            </p:nvSpPr>
            <p:spPr bwMode="auto">
              <a:xfrm>
                <a:off x="1362" y="3035"/>
                <a:ext cx="386" cy="351"/>
              </a:xfrm>
              <a:custGeom>
                <a:avLst/>
                <a:gdLst>
                  <a:gd name="T0" fmla="*/ 1186624 w 186"/>
                  <a:gd name="T1" fmla="*/ 412078 h 169"/>
                  <a:gd name="T2" fmla="*/ 938119 w 186"/>
                  <a:gd name="T3" fmla="*/ 328598 h 169"/>
                  <a:gd name="T4" fmla="*/ 885893 w 186"/>
                  <a:gd name="T5" fmla="*/ 109338 h 169"/>
                  <a:gd name="T6" fmla="*/ 766216 w 186"/>
                  <a:gd name="T7" fmla="*/ 288372 h 169"/>
                  <a:gd name="T8" fmla="*/ 362593 w 186"/>
                  <a:gd name="T9" fmla="*/ 365933 h 169"/>
                  <a:gd name="T10" fmla="*/ 308682 w 186"/>
                  <a:gd name="T11" fmla="*/ 95530 h 169"/>
                  <a:gd name="T12" fmla="*/ 202579 w 186"/>
                  <a:gd name="T13" fmla="*/ 109338 h 169"/>
                  <a:gd name="T14" fmla="*/ 184678 w 186"/>
                  <a:gd name="T15" fmla="*/ 310554 h 169"/>
                  <a:gd name="T16" fmla="*/ 140757 w 186"/>
                  <a:gd name="T17" fmla="*/ 502117 h 169"/>
                  <a:gd name="T18" fmla="*/ 82905 w 186"/>
                  <a:gd name="T19" fmla="*/ 688357 h 169"/>
                  <a:gd name="T20" fmla="*/ 82905 w 186"/>
                  <a:gd name="T21" fmla="*/ 823998 h 169"/>
                  <a:gd name="T22" fmla="*/ 25026 w 186"/>
                  <a:gd name="T23" fmla="*/ 1030337 h 169"/>
                  <a:gd name="T24" fmla="*/ 154155 w 186"/>
                  <a:gd name="T25" fmla="*/ 1057075 h 169"/>
                  <a:gd name="T26" fmla="*/ 249003 w 186"/>
                  <a:gd name="T27" fmla="*/ 939012 h 169"/>
                  <a:gd name="T28" fmla="*/ 362593 w 186"/>
                  <a:gd name="T29" fmla="*/ 778020 h 169"/>
                  <a:gd name="T30" fmla="*/ 479916 w 186"/>
                  <a:gd name="T31" fmla="*/ 604806 h 169"/>
                  <a:gd name="T32" fmla="*/ 771647 w 186"/>
                  <a:gd name="T33" fmla="*/ 455245 h 169"/>
                  <a:gd name="T34" fmla="*/ 1003052 w 186"/>
                  <a:gd name="T35" fmla="*/ 449421 h 169"/>
                  <a:gd name="T36" fmla="*/ 1186624 w 186"/>
                  <a:gd name="T37" fmla="*/ 412078 h 1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6"/>
                  <a:gd name="T58" fmla="*/ 0 h 169"/>
                  <a:gd name="T59" fmla="*/ 186 w 186"/>
                  <a:gd name="T60" fmla="*/ 169 h 1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6" h="169">
                    <a:moveTo>
                      <a:pt x="186" y="64"/>
                    </a:moveTo>
                    <a:cubicBezTo>
                      <a:pt x="179" y="48"/>
                      <a:pt x="160" y="63"/>
                      <a:pt x="147" y="51"/>
                    </a:cubicBezTo>
                    <a:cubicBezTo>
                      <a:pt x="139" y="42"/>
                      <a:pt x="139" y="25"/>
                      <a:pt x="139" y="17"/>
                    </a:cubicBezTo>
                    <a:cubicBezTo>
                      <a:pt x="138" y="5"/>
                      <a:pt x="134" y="35"/>
                      <a:pt x="120" y="45"/>
                    </a:cubicBezTo>
                    <a:cubicBezTo>
                      <a:pt x="112" y="51"/>
                      <a:pt x="70" y="67"/>
                      <a:pt x="57" y="57"/>
                    </a:cubicBezTo>
                    <a:cubicBezTo>
                      <a:pt x="50" y="52"/>
                      <a:pt x="57" y="28"/>
                      <a:pt x="48" y="15"/>
                    </a:cubicBezTo>
                    <a:cubicBezTo>
                      <a:pt x="39" y="0"/>
                      <a:pt x="37" y="3"/>
                      <a:pt x="32" y="17"/>
                    </a:cubicBezTo>
                    <a:cubicBezTo>
                      <a:pt x="27" y="33"/>
                      <a:pt x="32" y="38"/>
                      <a:pt x="29" y="48"/>
                    </a:cubicBezTo>
                    <a:cubicBezTo>
                      <a:pt x="26" y="56"/>
                      <a:pt x="26" y="68"/>
                      <a:pt x="22" y="78"/>
                    </a:cubicBezTo>
                    <a:cubicBezTo>
                      <a:pt x="18" y="88"/>
                      <a:pt x="14" y="98"/>
                      <a:pt x="13" y="107"/>
                    </a:cubicBezTo>
                    <a:cubicBezTo>
                      <a:pt x="11" y="118"/>
                      <a:pt x="13" y="119"/>
                      <a:pt x="13" y="128"/>
                    </a:cubicBezTo>
                    <a:cubicBezTo>
                      <a:pt x="14" y="140"/>
                      <a:pt x="0" y="153"/>
                      <a:pt x="4" y="160"/>
                    </a:cubicBezTo>
                    <a:cubicBezTo>
                      <a:pt x="9" y="169"/>
                      <a:pt x="16" y="162"/>
                      <a:pt x="24" y="164"/>
                    </a:cubicBezTo>
                    <a:cubicBezTo>
                      <a:pt x="32" y="166"/>
                      <a:pt x="31" y="158"/>
                      <a:pt x="39" y="146"/>
                    </a:cubicBezTo>
                    <a:cubicBezTo>
                      <a:pt x="43" y="138"/>
                      <a:pt x="51" y="130"/>
                      <a:pt x="57" y="121"/>
                    </a:cubicBezTo>
                    <a:cubicBezTo>
                      <a:pt x="63" y="114"/>
                      <a:pt x="67" y="101"/>
                      <a:pt x="75" y="94"/>
                    </a:cubicBezTo>
                    <a:cubicBezTo>
                      <a:pt x="82" y="88"/>
                      <a:pt x="112" y="76"/>
                      <a:pt x="121" y="71"/>
                    </a:cubicBezTo>
                    <a:cubicBezTo>
                      <a:pt x="129" y="67"/>
                      <a:pt x="146" y="74"/>
                      <a:pt x="157" y="70"/>
                    </a:cubicBezTo>
                    <a:cubicBezTo>
                      <a:pt x="165" y="68"/>
                      <a:pt x="176" y="66"/>
                      <a:pt x="186" y="64"/>
                    </a:cubicBezTo>
                    <a:close/>
                  </a:path>
                </a:pathLst>
              </a:custGeom>
              <a:solidFill>
                <a:srgbClr val="999AC9"/>
              </a:solidFill>
              <a:ln w="9525">
                <a:noFill/>
                <a:round/>
                <a:headEnd/>
                <a:tailEnd/>
              </a:ln>
            </p:spPr>
            <p:txBody>
              <a:bodyPr/>
              <a:lstStyle/>
              <a:p>
                <a:endParaRPr lang="en-US"/>
              </a:p>
            </p:txBody>
          </p:sp>
          <p:sp>
            <p:nvSpPr>
              <p:cNvPr id="29609" name="Freeform 1780"/>
              <p:cNvSpPr>
                <a:spLocks/>
              </p:cNvSpPr>
              <p:nvPr/>
            </p:nvSpPr>
            <p:spPr bwMode="auto">
              <a:xfrm>
                <a:off x="1362" y="3037"/>
                <a:ext cx="384" cy="349"/>
              </a:xfrm>
              <a:custGeom>
                <a:avLst/>
                <a:gdLst>
                  <a:gd name="T0" fmla="*/ 1182897 w 185"/>
                  <a:gd name="T1" fmla="*/ 407241 h 168"/>
                  <a:gd name="T2" fmla="*/ 939540 w 185"/>
                  <a:gd name="T3" fmla="*/ 323581 h 168"/>
                  <a:gd name="T4" fmla="*/ 890463 w 185"/>
                  <a:gd name="T5" fmla="*/ 103024 h 168"/>
                  <a:gd name="T6" fmla="*/ 767435 w 185"/>
                  <a:gd name="T7" fmla="*/ 288849 h 168"/>
                  <a:gd name="T8" fmla="*/ 364217 w 185"/>
                  <a:gd name="T9" fmla="*/ 366641 h 168"/>
                  <a:gd name="T10" fmla="*/ 309087 w 185"/>
                  <a:gd name="T11" fmla="*/ 90177 h 168"/>
                  <a:gd name="T12" fmla="*/ 209531 w 185"/>
                  <a:gd name="T13" fmla="*/ 109524 h 168"/>
                  <a:gd name="T14" fmla="*/ 185439 w 185"/>
                  <a:gd name="T15" fmla="*/ 305560 h 168"/>
                  <a:gd name="T16" fmla="*/ 140903 w 185"/>
                  <a:gd name="T17" fmla="*/ 497026 h 168"/>
                  <a:gd name="T18" fmla="*/ 83027 w 185"/>
                  <a:gd name="T19" fmla="*/ 683693 h 168"/>
                  <a:gd name="T20" fmla="*/ 89339 w 185"/>
                  <a:gd name="T21" fmla="*/ 819926 h 168"/>
                  <a:gd name="T22" fmla="*/ 25282 w 185"/>
                  <a:gd name="T23" fmla="*/ 1026629 h 168"/>
                  <a:gd name="T24" fmla="*/ 154345 w 185"/>
                  <a:gd name="T25" fmla="*/ 1047879 h 168"/>
                  <a:gd name="T26" fmla="*/ 243211 w 185"/>
                  <a:gd name="T27" fmla="*/ 929489 h 168"/>
                  <a:gd name="T28" fmla="*/ 364217 w 185"/>
                  <a:gd name="T29" fmla="*/ 773883 h 168"/>
                  <a:gd name="T30" fmla="*/ 481343 w 185"/>
                  <a:gd name="T31" fmla="*/ 594557 h 168"/>
                  <a:gd name="T32" fmla="*/ 773220 w 185"/>
                  <a:gd name="T33" fmla="*/ 450129 h 168"/>
                  <a:gd name="T34" fmla="*/ 999112 w 185"/>
                  <a:gd name="T35" fmla="*/ 444601 h 168"/>
                  <a:gd name="T36" fmla="*/ 1182897 w 185"/>
                  <a:gd name="T37" fmla="*/ 407241 h 1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5"/>
                  <a:gd name="T58" fmla="*/ 0 h 168"/>
                  <a:gd name="T59" fmla="*/ 185 w 185"/>
                  <a:gd name="T60" fmla="*/ 168 h 1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5" h="168">
                    <a:moveTo>
                      <a:pt x="185" y="63"/>
                    </a:moveTo>
                    <a:cubicBezTo>
                      <a:pt x="179" y="47"/>
                      <a:pt x="159" y="63"/>
                      <a:pt x="147" y="50"/>
                    </a:cubicBezTo>
                    <a:cubicBezTo>
                      <a:pt x="138" y="41"/>
                      <a:pt x="139" y="25"/>
                      <a:pt x="139" y="16"/>
                    </a:cubicBezTo>
                    <a:cubicBezTo>
                      <a:pt x="138" y="5"/>
                      <a:pt x="134" y="34"/>
                      <a:pt x="120" y="45"/>
                    </a:cubicBezTo>
                    <a:cubicBezTo>
                      <a:pt x="112" y="51"/>
                      <a:pt x="70" y="67"/>
                      <a:pt x="57" y="57"/>
                    </a:cubicBezTo>
                    <a:cubicBezTo>
                      <a:pt x="50" y="52"/>
                      <a:pt x="57" y="27"/>
                      <a:pt x="48" y="14"/>
                    </a:cubicBezTo>
                    <a:cubicBezTo>
                      <a:pt x="39" y="0"/>
                      <a:pt x="37" y="3"/>
                      <a:pt x="33" y="17"/>
                    </a:cubicBezTo>
                    <a:cubicBezTo>
                      <a:pt x="28" y="33"/>
                      <a:pt x="32" y="37"/>
                      <a:pt x="29" y="47"/>
                    </a:cubicBezTo>
                    <a:cubicBezTo>
                      <a:pt x="27" y="55"/>
                      <a:pt x="26" y="68"/>
                      <a:pt x="22" y="77"/>
                    </a:cubicBezTo>
                    <a:cubicBezTo>
                      <a:pt x="19" y="87"/>
                      <a:pt x="15" y="97"/>
                      <a:pt x="13" y="106"/>
                    </a:cubicBezTo>
                    <a:cubicBezTo>
                      <a:pt x="11" y="117"/>
                      <a:pt x="13" y="118"/>
                      <a:pt x="14" y="127"/>
                    </a:cubicBezTo>
                    <a:cubicBezTo>
                      <a:pt x="15" y="138"/>
                      <a:pt x="0" y="151"/>
                      <a:pt x="4" y="159"/>
                    </a:cubicBezTo>
                    <a:cubicBezTo>
                      <a:pt x="9" y="168"/>
                      <a:pt x="16" y="160"/>
                      <a:pt x="24" y="162"/>
                    </a:cubicBezTo>
                    <a:cubicBezTo>
                      <a:pt x="32" y="164"/>
                      <a:pt x="31" y="156"/>
                      <a:pt x="38" y="144"/>
                    </a:cubicBezTo>
                    <a:cubicBezTo>
                      <a:pt x="43" y="137"/>
                      <a:pt x="51" y="129"/>
                      <a:pt x="57" y="120"/>
                    </a:cubicBezTo>
                    <a:cubicBezTo>
                      <a:pt x="62" y="113"/>
                      <a:pt x="67" y="99"/>
                      <a:pt x="75" y="92"/>
                    </a:cubicBezTo>
                    <a:cubicBezTo>
                      <a:pt x="81" y="86"/>
                      <a:pt x="112" y="75"/>
                      <a:pt x="121" y="70"/>
                    </a:cubicBezTo>
                    <a:cubicBezTo>
                      <a:pt x="129" y="66"/>
                      <a:pt x="146" y="72"/>
                      <a:pt x="156" y="69"/>
                    </a:cubicBezTo>
                    <a:cubicBezTo>
                      <a:pt x="165" y="67"/>
                      <a:pt x="176" y="65"/>
                      <a:pt x="185" y="63"/>
                    </a:cubicBezTo>
                    <a:close/>
                  </a:path>
                </a:pathLst>
              </a:custGeom>
              <a:solidFill>
                <a:srgbClr val="9899C8"/>
              </a:solidFill>
              <a:ln w="9525">
                <a:noFill/>
                <a:round/>
                <a:headEnd/>
                <a:tailEnd/>
              </a:ln>
            </p:spPr>
            <p:txBody>
              <a:bodyPr/>
              <a:lstStyle/>
              <a:p>
                <a:endParaRPr lang="en-US"/>
              </a:p>
            </p:txBody>
          </p:sp>
          <p:sp>
            <p:nvSpPr>
              <p:cNvPr id="29610" name="Freeform 1781"/>
              <p:cNvSpPr>
                <a:spLocks/>
              </p:cNvSpPr>
              <p:nvPr/>
            </p:nvSpPr>
            <p:spPr bwMode="auto">
              <a:xfrm>
                <a:off x="1362" y="3037"/>
                <a:ext cx="384" cy="347"/>
              </a:xfrm>
              <a:custGeom>
                <a:avLst/>
                <a:gdLst>
                  <a:gd name="T0" fmla="*/ 1182897 w 185"/>
                  <a:gd name="T1" fmla="*/ 407881 h 167"/>
                  <a:gd name="T2" fmla="*/ 939540 w 185"/>
                  <a:gd name="T3" fmla="*/ 330103 h 167"/>
                  <a:gd name="T4" fmla="*/ 881797 w 185"/>
                  <a:gd name="T5" fmla="*/ 103173 h 167"/>
                  <a:gd name="T6" fmla="*/ 767435 w 185"/>
                  <a:gd name="T7" fmla="*/ 292615 h 167"/>
                  <a:gd name="T8" fmla="*/ 357716 w 185"/>
                  <a:gd name="T9" fmla="*/ 376908 h 167"/>
                  <a:gd name="T10" fmla="*/ 309087 w 185"/>
                  <a:gd name="T11" fmla="*/ 95863 h 167"/>
                  <a:gd name="T12" fmla="*/ 209531 w 185"/>
                  <a:gd name="T13" fmla="*/ 109849 h 167"/>
                  <a:gd name="T14" fmla="*/ 185439 w 185"/>
                  <a:gd name="T15" fmla="*/ 312022 h 167"/>
                  <a:gd name="T16" fmla="*/ 148909 w 185"/>
                  <a:gd name="T17" fmla="*/ 498327 h 167"/>
                  <a:gd name="T18" fmla="*/ 89339 w 185"/>
                  <a:gd name="T19" fmla="*/ 685903 h 167"/>
                  <a:gd name="T20" fmla="*/ 89339 w 185"/>
                  <a:gd name="T21" fmla="*/ 823940 h 167"/>
                  <a:gd name="T22" fmla="*/ 25282 w 185"/>
                  <a:gd name="T23" fmla="*/ 1022871 h 167"/>
                  <a:gd name="T24" fmla="*/ 154345 w 185"/>
                  <a:gd name="T25" fmla="*/ 1049673 h 167"/>
                  <a:gd name="T26" fmla="*/ 243211 w 185"/>
                  <a:gd name="T27" fmla="*/ 931302 h 167"/>
                  <a:gd name="T28" fmla="*/ 364217 w 185"/>
                  <a:gd name="T29" fmla="*/ 769528 h 167"/>
                  <a:gd name="T30" fmla="*/ 474715 w 185"/>
                  <a:gd name="T31" fmla="*/ 595465 h 167"/>
                  <a:gd name="T32" fmla="*/ 773220 w 185"/>
                  <a:gd name="T33" fmla="*/ 451337 h 167"/>
                  <a:gd name="T34" fmla="*/ 999112 w 185"/>
                  <a:gd name="T35" fmla="*/ 445442 h 167"/>
                  <a:gd name="T36" fmla="*/ 1182897 w 185"/>
                  <a:gd name="T37" fmla="*/ 407881 h 16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5"/>
                  <a:gd name="T58" fmla="*/ 0 h 167"/>
                  <a:gd name="T59" fmla="*/ 185 w 185"/>
                  <a:gd name="T60" fmla="*/ 167 h 16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5" h="167">
                    <a:moveTo>
                      <a:pt x="185" y="63"/>
                    </a:moveTo>
                    <a:cubicBezTo>
                      <a:pt x="178" y="47"/>
                      <a:pt x="159" y="63"/>
                      <a:pt x="147" y="51"/>
                    </a:cubicBezTo>
                    <a:cubicBezTo>
                      <a:pt x="138" y="42"/>
                      <a:pt x="139" y="25"/>
                      <a:pt x="138" y="16"/>
                    </a:cubicBezTo>
                    <a:cubicBezTo>
                      <a:pt x="138" y="5"/>
                      <a:pt x="135" y="35"/>
                      <a:pt x="120" y="45"/>
                    </a:cubicBezTo>
                    <a:cubicBezTo>
                      <a:pt x="112" y="51"/>
                      <a:pt x="70" y="67"/>
                      <a:pt x="56" y="58"/>
                    </a:cubicBezTo>
                    <a:cubicBezTo>
                      <a:pt x="49" y="53"/>
                      <a:pt x="56" y="28"/>
                      <a:pt x="48" y="15"/>
                    </a:cubicBezTo>
                    <a:cubicBezTo>
                      <a:pt x="39" y="0"/>
                      <a:pt x="37" y="3"/>
                      <a:pt x="33" y="17"/>
                    </a:cubicBezTo>
                    <a:cubicBezTo>
                      <a:pt x="28" y="33"/>
                      <a:pt x="33" y="38"/>
                      <a:pt x="29" y="48"/>
                    </a:cubicBezTo>
                    <a:cubicBezTo>
                      <a:pt x="27" y="55"/>
                      <a:pt x="26" y="68"/>
                      <a:pt x="23" y="77"/>
                    </a:cubicBezTo>
                    <a:cubicBezTo>
                      <a:pt x="19" y="87"/>
                      <a:pt x="15" y="97"/>
                      <a:pt x="14" y="106"/>
                    </a:cubicBezTo>
                    <a:cubicBezTo>
                      <a:pt x="12" y="117"/>
                      <a:pt x="13" y="118"/>
                      <a:pt x="14" y="127"/>
                    </a:cubicBezTo>
                    <a:cubicBezTo>
                      <a:pt x="15" y="138"/>
                      <a:pt x="0" y="151"/>
                      <a:pt x="4" y="158"/>
                    </a:cubicBezTo>
                    <a:cubicBezTo>
                      <a:pt x="9" y="167"/>
                      <a:pt x="16" y="160"/>
                      <a:pt x="24" y="162"/>
                    </a:cubicBezTo>
                    <a:cubicBezTo>
                      <a:pt x="32" y="164"/>
                      <a:pt x="31" y="156"/>
                      <a:pt x="38" y="144"/>
                    </a:cubicBezTo>
                    <a:cubicBezTo>
                      <a:pt x="43" y="137"/>
                      <a:pt x="50" y="128"/>
                      <a:pt x="57" y="119"/>
                    </a:cubicBezTo>
                    <a:cubicBezTo>
                      <a:pt x="62" y="112"/>
                      <a:pt x="66" y="99"/>
                      <a:pt x="74" y="92"/>
                    </a:cubicBezTo>
                    <a:cubicBezTo>
                      <a:pt x="81" y="86"/>
                      <a:pt x="112" y="75"/>
                      <a:pt x="121" y="70"/>
                    </a:cubicBezTo>
                    <a:cubicBezTo>
                      <a:pt x="129" y="65"/>
                      <a:pt x="146" y="72"/>
                      <a:pt x="156" y="69"/>
                    </a:cubicBezTo>
                    <a:cubicBezTo>
                      <a:pt x="164" y="66"/>
                      <a:pt x="175" y="65"/>
                      <a:pt x="185" y="63"/>
                    </a:cubicBezTo>
                    <a:close/>
                  </a:path>
                </a:pathLst>
              </a:custGeom>
              <a:solidFill>
                <a:srgbClr val="9799C8"/>
              </a:solidFill>
              <a:ln w="9525">
                <a:noFill/>
                <a:round/>
                <a:headEnd/>
                <a:tailEnd/>
              </a:ln>
            </p:spPr>
            <p:txBody>
              <a:bodyPr/>
              <a:lstStyle/>
              <a:p>
                <a:endParaRPr lang="en-US"/>
              </a:p>
            </p:txBody>
          </p:sp>
          <p:sp>
            <p:nvSpPr>
              <p:cNvPr id="29611" name="Freeform 1782"/>
              <p:cNvSpPr>
                <a:spLocks/>
              </p:cNvSpPr>
              <p:nvPr/>
            </p:nvSpPr>
            <p:spPr bwMode="auto">
              <a:xfrm>
                <a:off x="1362" y="3039"/>
                <a:ext cx="384" cy="345"/>
              </a:xfrm>
              <a:custGeom>
                <a:avLst/>
                <a:gdLst>
                  <a:gd name="T0" fmla="*/ 1182897 w 185"/>
                  <a:gd name="T1" fmla="*/ 403176 h 166"/>
                  <a:gd name="T2" fmla="*/ 934123 w 185"/>
                  <a:gd name="T3" fmla="*/ 324778 h 166"/>
                  <a:gd name="T4" fmla="*/ 881797 w 185"/>
                  <a:gd name="T5" fmla="*/ 96116 h 166"/>
                  <a:gd name="T6" fmla="*/ 773220 w 185"/>
                  <a:gd name="T7" fmla="*/ 284376 h 166"/>
                  <a:gd name="T8" fmla="*/ 357716 w 185"/>
                  <a:gd name="T9" fmla="*/ 368292 h 166"/>
                  <a:gd name="T10" fmla="*/ 309087 w 185"/>
                  <a:gd name="T11" fmla="*/ 90436 h 166"/>
                  <a:gd name="T12" fmla="*/ 209531 w 185"/>
                  <a:gd name="T13" fmla="*/ 110005 h 166"/>
                  <a:gd name="T14" fmla="*/ 191531 w 185"/>
                  <a:gd name="T15" fmla="*/ 306628 h 166"/>
                  <a:gd name="T16" fmla="*/ 148909 w 185"/>
                  <a:gd name="T17" fmla="*/ 500587 h 166"/>
                  <a:gd name="T18" fmla="*/ 89339 w 185"/>
                  <a:gd name="T19" fmla="*/ 680818 h 166"/>
                  <a:gd name="T20" fmla="*/ 95099 w 185"/>
                  <a:gd name="T21" fmla="*/ 819668 h 166"/>
                  <a:gd name="T22" fmla="*/ 31370 w 185"/>
                  <a:gd name="T23" fmla="*/ 1019163 h 166"/>
                  <a:gd name="T24" fmla="*/ 154345 w 185"/>
                  <a:gd name="T25" fmla="*/ 1040376 h 166"/>
                  <a:gd name="T26" fmla="*/ 243211 w 185"/>
                  <a:gd name="T27" fmla="*/ 921701 h 166"/>
                  <a:gd name="T28" fmla="*/ 364217 w 185"/>
                  <a:gd name="T29" fmla="*/ 765426 h 166"/>
                  <a:gd name="T30" fmla="*/ 474715 w 185"/>
                  <a:gd name="T31" fmla="*/ 591022 h 166"/>
                  <a:gd name="T32" fmla="*/ 773220 w 185"/>
                  <a:gd name="T33" fmla="*/ 440646 h 166"/>
                  <a:gd name="T34" fmla="*/ 999112 w 185"/>
                  <a:gd name="T35" fmla="*/ 440646 h 166"/>
                  <a:gd name="T36" fmla="*/ 1182897 w 185"/>
                  <a:gd name="T37" fmla="*/ 403176 h 1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5"/>
                  <a:gd name="T58" fmla="*/ 0 h 166"/>
                  <a:gd name="T59" fmla="*/ 185 w 185"/>
                  <a:gd name="T60" fmla="*/ 166 h 1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5" h="166">
                    <a:moveTo>
                      <a:pt x="185" y="62"/>
                    </a:moveTo>
                    <a:cubicBezTo>
                      <a:pt x="178" y="46"/>
                      <a:pt x="158" y="62"/>
                      <a:pt x="146" y="50"/>
                    </a:cubicBezTo>
                    <a:cubicBezTo>
                      <a:pt x="138" y="41"/>
                      <a:pt x="139" y="24"/>
                      <a:pt x="138" y="15"/>
                    </a:cubicBezTo>
                    <a:cubicBezTo>
                      <a:pt x="138" y="4"/>
                      <a:pt x="135" y="34"/>
                      <a:pt x="121" y="44"/>
                    </a:cubicBezTo>
                    <a:cubicBezTo>
                      <a:pt x="113" y="50"/>
                      <a:pt x="69" y="67"/>
                      <a:pt x="56" y="57"/>
                    </a:cubicBezTo>
                    <a:cubicBezTo>
                      <a:pt x="49" y="52"/>
                      <a:pt x="56" y="27"/>
                      <a:pt x="48" y="14"/>
                    </a:cubicBezTo>
                    <a:cubicBezTo>
                      <a:pt x="39" y="0"/>
                      <a:pt x="38" y="3"/>
                      <a:pt x="33" y="17"/>
                    </a:cubicBezTo>
                    <a:cubicBezTo>
                      <a:pt x="28" y="33"/>
                      <a:pt x="33" y="37"/>
                      <a:pt x="30" y="47"/>
                    </a:cubicBezTo>
                    <a:cubicBezTo>
                      <a:pt x="27" y="55"/>
                      <a:pt x="27" y="67"/>
                      <a:pt x="23" y="77"/>
                    </a:cubicBezTo>
                    <a:cubicBezTo>
                      <a:pt x="19" y="86"/>
                      <a:pt x="16" y="96"/>
                      <a:pt x="14" y="105"/>
                    </a:cubicBezTo>
                    <a:cubicBezTo>
                      <a:pt x="12" y="116"/>
                      <a:pt x="14" y="117"/>
                      <a:pt x="15" y="126"/>
                    </a:cubicBezTo>
                    <a:cubicBezTo>
                      <a:pt x="16" y="137"/>
                      <a:pt x="0" y="150"/>
                      <a:pt x="5" y="157"/>
                    </a:cubicBezTo>
                    <a:cubicBezTo>
                      <a:pt x="10" y="166"/>
                      <a:pt x="16" y="159"/>
                      <a:pt x="24" y="160"/>
                    </a:cubicBezTo>
                    <a:cubicBezTo>
                      <a:pt x="32" y="162"/>
                      <a:pt x="31" y="154"/>
                      <a:pt x="38" y="142"/>
                    </a:cubicBezTo>
                    <a:cubicBezTo>
                      <a:pt x="42" y="135"/>
                      <a:pt x="50" y="127"/>
                      <a:pt x="57" y="118"/>
                    </a:cubicBezTo>
                    <a:cubicBezTo>
                      <a:pt x="62" y="111"/>
                      <a:pt x="66" y="98"/>
                      <a:pt x="74" y="91"/>
                    </a:cubicBezTo>
                    <a:cubicBezTo>
                      <a:pt x="80" y="85"/>
                      <a:pt x="112" y="73"/>
                      <a:pt x="121" y="68"/>
                    </a:cubicBezTo>
                    <a:cubicBezTo>
                      <a:pt x="129" y="64"/>
                      <a:pt x="146" y="71"/>
                      <a:pt x="156" y="68"/>
                    </a:cubicBezTo>
                    <a:cubicBezTo>
                      <a:pt x="164" y="65"/>
                      <a:pt x="175" y="64"/>
                      <a:pt x="185" y="62"/>
                    </a:cubicBezTo>
                    <a:close/>
                  </a:path>
                </a:pathLst>
              </a:custGeom>
              <a:solidFill>
                <a:srgbClr val="9698C8"/>
              </a:solidFill>
              <a:ln w="9525">
                <a:noFill/>
                <a:round/>
                <a:headEnd/>
                <a:tailEnd/>
              </a:ln>
            </p:spPr>
            <p:txBody>
              <a:bodyPr/>
              <a:lstStyle/>
              <a:p>
                <a:endParaRPr lang="en-US"/>
              </a:p>
            </p:txBody>
          </p:sp>
          <p:sp>
            <p:nvSpPr>
              <p:cNvPr id="29612" name="Freeform 1783"/>
              <p:cNvSpPr>
                <a:spLocks/>
              </p:cNvSpPr>
              <p:nvPr/>
            </p:nvSpPr>
            <p:spPr bwMode="auto">
              <a:xfrm>
                <a:off x="1364" y="3039"/>
                <a:ext cx="380" cy="345"/>
              </a:xfrm>
              <a:custGeom>
                <a:avLst/>
                <a:gdLst>
                  <a:gd name="T0" fmla="*/ 1175583 w 183"/>
                  <a:gd name="T1" fmla="*/ 403176 h 166"/>
                  <a:gd name="T2" fmla="*/ 931540 w 183"/>
                  <a:gd name="T3" fmla="*/ 324778 h 166"/>
                  <a:gd name="T4" fmla="*/ 879430 w 183"/>
                  <a:gd name="T5" fmla="*/ 103307 h 166"/>
                  <a:gd name="T6" fmla="*/ 770906 w 183"/>
                  <a:gd name="T7" fmla="*/ 293100 h 166"/>
                  <a:gd name="T8" fmla="*/ 353211 w 183"/>
                  <a:gd name="T9" fmla="*/ 377708 h 166"/>
                  <a:gd name="T10" fmla="*/ 302792 w 183"/>
                  <a:gd name="T11" fmla="*/ 96116 h 166"/>
                  <a:gd name="T12" fmla="*/ 213230 w 183"/>
                  <a:gd name="T13" fmla="*/ 110005 h 166"/>
                  <a:gd name="T14" fmla="*/ 186630 w 183"/>
                  <a:gd name="T15" fmla="*/ 312524 h 166"/>
                  <a:gd name="T16" fmla="*/ 149371 w 183"/>
                  <a:gd name="T17" fmla="*/ 500587 h 166"/>
                  <a:gd name="T18" fmla="*/ 83197 w 183"/>
                  <a:gd name="T19" fmla="*/ 680818 h 166"/>
                  <a:gd name="T20" fmla="*/ 89877 w 183"/>
                  <a:gd name="T21" fmla="*/ 819668 h 166"/>
                  <a:gd name="T22" fmla="*/ 25319 w 183"/>
                  <a:gd name="T23" fmla="*/ 1019163 h 166"/>
                  <a:gd name="T24" fmla="*/ 149371 w 183"/>
                  <a:gd name="T25" fmla="*/ 1040376 h 166"/>
                  <a:gd name="T26" fmla="*/ 238167 w 183"/>
                  <a:gd name="T27" fmla="*/ 921701 h 166"/>
                  <a:gd name="T28" fmla="*/ 353211 w 183"/>
                  <a:gd name="T29" fmla="*/ 765426 h 166"/>
                  <a:gd name="T30" fmla="*/ 463598 w 183"/>
                  <a:gd name="T31" fmla="*/ 591022 h 166"/>
                  <a:gd name="T32" fmla="*/ 770906 w 183"/>
                  <a:gd name="T33" fmla="*/ 440646 h 166"/>
                  <a:gd name="T34" fmla="*/ 996946 w 183"/>
                  <a:gd name="T35" fmla="*/ 434750 h 166"/>
                  <a:gd name="T36" fmla="*/ 1175583 w 183"/>
                  <a:gd name="T37" fmla="*/ 403176 h 1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3"/>
                  <a:gd name="T58" fmla="*/ 0 h 166"/>
                  <a:gd name="T59" fmla="*/ 183 w 183"/>
                  <a:gd name="T60" fmla="*/ 166 h 1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3" h="166">
                    <a:moveTo>
                      <a:pt x="183" y="62"/>
                    </a:moveTo>
                    <a:cubicBezTo>
                      <a:pt x="177" y="46"/>
                      <a:pt x="157" y="62"/>
                      <a:pt x="145" y="50"/>
                    </a:cubicBezTo>
                    <a:cubicBezTo>
                      <a:pt x="137" y="41"/>
                      <a:pt x="137" y="24"/>
                      <a:pt x="137" y="16"/>
                    </a:cubicBezTo>
                    <a:cubicBezTo>
                      <a:pt x="137" y="5"/>
                      <a:pt x="134" y="35"/>
                      <a:pt x="120" y="45"/>
                    </a:cubicBezTo>
                    <a:cubicBezTo>
                      <a:pt x="112" y="51"/>
                      <a:pt x="68" y="67"/>
                      <a:pt x="55" y="58"/>
                    </a:cubicBezTo>
                    <a:cubicBezTo>
                      <a:pt x="48" y="53"/>
                      <a:pt x="55" y="28"/>
                      <a:pt x="47" y="15"/>
                    </a:cubicBezTo>
                    <a:cubicBezTo>
                      <a:pt x="38" y="0"/>
                      <a:pt x="37" y="3"/>
                      <a:pt x="33" y="17"/>
                    </a:cubicBezTo>
                    <a:cubicBezTo>
                      <a:pt x="27" y="34"/>
                      <a:pt x="32" y="38"/>
                      <a:pt x="29" y="48"/>
                    </a:cubicBezTo>
                    <a:cubicBezTo>
                      <a:pt x="26" y="55"/>
                      <a:pt x="26" y="68"/>
                      <a:pt x="23" y="77"/>
                    </a:cubicBezTo>
                    <a:cubicBezTo>
                      <a:pt x="19" y="86"/>
                      <a:pt x="15" y="96"/>
                      <a:pt x="13" y="105"/>
                    </a:cubicBezTo>
                    <a:cubicBezTo>
                      <a:pt x="12" y="116"/>
                      <a:pt x="13" y="117"/>
                      <a:pt x="14" y="126"/>
                    </a:cubicBezTo>
                    <a:cubicBezTo>
                      <a:pt x="15" y="137"/>
                      <a:pt x="0" y="149"/>
                      <a:pt x="4" y="157"/>
                    </a:cubicBezTo>
                    <a:cubicBezTo>
                      <a:pt x="9" y="166"/>
                      <a:pt x="15" y="158"/>
                      <a:pt x="23" y="160"/>
                    </a:cubicBezTo>
                    <a:cubicBezTo>
                      <a:pt x="31" y="162"/>
                      <a:pt x="30" y="154"/>
                      <a:pt x="37" y="142"/>
                    </a:cubicBezTo>
                    <a:cubicBezTo>
                      <a:pt x="41" y="135"/>
                      <a:pt x="49" y="126"/>
                      <a:pt x="55" y="118"/>
                    </a:cubicBezTo>
                    <a:cubicBezTo>
                      <a:pt x="61" y="111"/>
                      <a:pt x="65" y="97"/>
                      <a:pt x="72" y="91"/>
                    </a:cubicBezTo>
                    <a:cubicBezTo>
                      <a:pt x="79" y="85"/>
                      <a:pt x="111" y="73"/>
                      <a:pt x="120" y="68"/>
                    </a:cubicBezTo>
                    <a:cubicBezTo>
                      <a:pt x="128" y="64"/>
                      <a:pt x="145" y="71"/>
                      <a:pt x="155" y="67"/>
                    </a:cubicBezTo>
                    <a:cubicBezTo>
                      <a:pt x="163" y="65"/>
                      <a:pt x="174" y="64"/>
                      <a:pt x="183" y="62"/>
                    </a:cubicBezTo>
                    <a:close/>
                  </a:path>
                </a:pathLst>
              </a:custGeom>
              <a:solidFill>
                <a:srgbClr val="9598C8"/>
              </a:solidFill>
              <a:ln w="9525">
                <a:noFill/>
                <a:round/>
                <a:headEnd/>
                <a:tailEnd/>
              </a:ln>
            </p:spPr>
            <p:txBody>
              <a:bodyPr/>
              <a:lstStyle/>
              <a:p>
                <a:endParaRPr lang="en-US"/>
              </a:p>
            </p:txBody>
          </p:sp>
          <p:sp>
            <p:nvSpPr>
              <p:cNvPr id="29613" name="Freeform 1784"/>
              <p:cNvSpPr>
                <a:spLocks/>
              </p:cNvSpPr>
              <p:nvPr/>
            </p:nvSpPr>
            <p:spPr bwMode="auto">
              <a:xfrm>
                <a:off x="1364" y="3041"/>
                <a:ext cx="380" cy="341"/>
              </a:xfrm>
              <a:custGeom>
                <a:avLst/>
                <a:gdLst>
                  <a:gd name="T0" fmla="*/ 1175583 w 183"/>
                  <a:gd name="T1" fmla="*/ 399024 h 164"/>
                  <a:gd name="T2" fmla="*/ 931540 w 183"/>
                  <a:gd name="T3" fmla="*/ 320390 h 164"/>
                  <a:gd name="T4" fmla="*/ 879430 w 183"/>
                  <a:gd name="T5" fmla="*/ 96809 h 164"/>
                  <a:gd name="T6" fmla="*/ 770906 w 183"/>
                  <a:gd name="T7" fmla="*/ 285492 h 164"/>
                  <a:gd name="T8" fmla="*/ 347472 w 183"/>
                  <a:gd name="T9" fmla="*/ 373491 h 164"/>
                  <a:gd name="T10" fmla="*/ 302792 w 183"/>
                  <a:gd name="T11" fmla="*/ 90889 h 164"/>
                  <a:gd name="T12" fmla="*/ 213230 w 183"/>
                  <a:gd name="T13" fmla="*/ 110372 h 164"/>
                  <a:gd name="T14" fmla="*/ 186630 w 183"/>
                  <a:gd name="T15" fmla="*/ 308112 h 164"/>
                  <a:gd name="T16" fmla="*/ 149371 w 183"/>
                  <a:gd name="T17" fmla="*/ 496802 h 164"/>
                  <a:gd name="T18" fmla="*/ 89877 w 183"/>
                  <a:gd name="T19" fmla="*/ 678494 h 164"/>
                  <a:gd name="T20" fmla="*/ 89877 w 183"/>
                  <a:gd name="T21" fmla="*/ 817040 h 164"/>
                  <a:gd name="T22" fmla="*/ 25319 w 183"/>
                  <a:gd name="T23" fmla="*/ 1011838 h 164"/>
                  <a:gd name="T24" fmla="*/ 149371 w 183"/>
                  <a:gd name="T25" fmla="*/ 1032985 h 164"/>
                  <a:gd name="T26" fmla="*/ 238167 w 183"/>
                  <a:gd name="T27" fmla="*/ 913863 h 164"/>
                  <a:gd name="T28" fmla="*/ 353211 w 183"/>
                  <a:gd name="T29" fmla="*/ 757116 h 164"/>
                  <a:gd name="T30" fmla="*/ 463598 w 183"/>
                  <a:gd name="T31" fmla="*/ 581677 h 164"/>
                  <a:gd name="T32" fmla="*/ 770906 w 183"/>
                  <a:gd name="T33" fmla="*/ 436690 h 164"/>
                  <a:gd name="T34" fmla="*/ 996946 w 183"/>
                  <a:gd name="T35" fmla="*/ 430818 h 164"/>
                  <a:gd name="T36" fmla="*/ 1175583 w 183"/>
                  <a:gd name="T37" fmla="*/ 399024 h 1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3"/>
                  <a:gd name="T58" fmla="*/ 0 h 164"/>
                  <a:gd name="T59" fmla="*/ 183 w 183"/>
                  <a:gd name="T60" fmla="*/ 164 h 1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3" h="164">
                    <a:moveTo>
                      <a:pt x="183" y="61"/>
                    </a:moveTo>
                    <a:cubicBezTo>
                      <a:pt x="176" y="46"/>
                      <a:pt x="157" y="62"/>
                      <a:pt x="145" y="49"/>
                    </a:cubicBezTo>
                    <a:cubicBezTo>
                      <a:pt x="136" y="41"/>
                      <a:pt x="137" y="24"/>
                      <a:pt x="137" y="15"/>
                    </a:cubicBezTo>
                    <a:cubicBezTo>
                      <a:pt x="137" y="4"/>
                      <a:pt x="134" y="34"/>
                      <a:pt x="120" y="44"/>
                    </a:cubicBezTo>
                    <a:cubicBezTo>
                      <a:pt x="112" y="50"/>
                      <a:pt x="67" y="67"/>
                      <a:pt x="54" y="57"/>
                    </a:cubicBezTo>
                    <a:cubicBezTo>
                      <a:pt x="47" y="52"/>
                      <a:pt x="56" y="27"/>
                      <a:pt x="47" y="14"/>
                    </a:cubicBezTo>
                    <a:cubicBezTo>
                      <a:pt x="38" y="0"/>
                      <a:pt x="37" y="3"/>
                      <a:pt x="33" y="17"/>
                    </a:cubicBezTo>
                    <a:cubicBezTo>
                      <a:pt x="28" y="33"/>
                      <a:pt x="32" y="37"/>
                      <a:pt x="29" y="47"/>
                    </a:cubicBezTo>
                    <a:cubicBezTo>
                      <a:pt x="27" y="54"/>
                      <a:pt x="27" y="67"/>
                      <a:pt x="23" y="76"/>
                    </a:cubicBezTo>
                    <a:cubicBezTo>
                      <a:pt x="19" y="86"/>
                      <a:pt x="15" y="96"/>
                      <a:pt x="14" y="104"/>
                    </a:cubicBezTo>
                    <a:cubicBezTo>
                      <a:pt x="12" y="115"/>
                      <a:pt x="14" y="116"/>
                      <a:pt x="14" y="125"/>
                    </a:cubicBezTo>
                    <a:cubicBezTo>
                      <a:pt x="15" y="135"/>
                      <a:pt x="0" y="148"/>
                      <a:pt x="4" y="155"/>
                    </a:cubicBezTo>
                    <a:cubicBezTo>
                      <a:pt x="9" y="164"/>
                      <a:pt x="15" y="157"/>
                      <a:pt x="23" y="158"/>
                    </a:cubicBezTo>
                    <a:cubicBezTo>
                      <a:pt x="31" y="160"/>
                      <a:pt x="30" y="152"/>
                      <a:pt x="37" y="140"/>
                    </a:cubicBezTo>
                    <a:cubicBezTo>
                      <a:pt x="41" y="133"/>
                      <a:pt x="49" y="125"/>
                      <a:pt x="55" y="116"/>
                    </a:cubicBezTo>
                    <a:cubicBezTo>
                      <a:pt x="60" y="109"/>
                      <a:pt x="64" y="96"/>
                      <a:pt x="72" y="89"/>
                    </a:cubicBezTo>
                    <a:cubicBezTo>
                      <a:pt x="79" y="83"/>
                      <a:pt x="111" y="72"/>
                      <a:pt x="120" y="67"/>
                    </a:cubicBezTo>
                    <a:cubicBezTo>
                      <a:pt x="127" y="63"/>
                      <a:pt x="145" y="69"/>
                      <a:pt x="155" y="66"/>
                    </a:cubicBezTo>
                    <a:cubicBezTo>
                      <a:pt x="163" y="64"/>
                      <a:pt x="173" y="63"/>
                      <a:pt x="183" y="61"/>
                    </a:cubicBezTo>
                    <a:close/>
                  </a:path>
                </a:pathLst>
              </a:custGeom>
              <a:solidFill>
                <a:srgbClr val="9498C8"/>
              </a:solidFill>
              <a:ln w="9525">
                <a:noFill/>
                <a:round/>
                <a:headEnd/>
                <a:tailEnd/>
              </a:ln>
            </p:spPr>
            <p:txBody>
              <a:bodyPr/>
              <a:lstStyle/>
              <a:p>
                <a:endParaRPr lang="en-US"/>
              </a:p>
            </p:txBody>
          </p:sp>
          <p:pic>
            <p:nvPicPr>
              <p:cNvPr id="29614" name="Picture 1785"/>
              <p:cNvPicPr>
                <a:picLocks noChangeAspect="1" noChangeArrowheads="1"/>
              </p:cNvPicPr>
              <p:nvPr/>
            </p:nvPicPr>
            <p:blipFill>
              <a:blip r:embed="rId4"/>
              <a:srcRect/>
              <a:stretch>
                <a:fillRect/>
              </a:stretch>
            </p:blipFill>
            <p:spPr bwMode="auto">
              <a:xfrm>
                <a:off x="1628" y="3198"/>
                <a:ext cx="511" cy="493"/>
              </a:xfrm>
              <a:prstGeom prst="rect">
                <a:avLst/>
              </a:prstGeom>
              <a:noFill/>
              <a:ln w="9525">
                <a:noFill/>
                <a:miter lim="800000"/>
                <a:headEnd/>
                <a:tailEnd/>
              </a:ln>
            </p:spPr>
          </p:pic>
          <p:sp>
            <p:nvSpPr>
              <p:cNvPr id="29615" name="Freeform 1786"/>
              <p:cNvSpPr>
                <a:spLocks/>
              </p:cNvSpPr>
              <p:nvPr/>
            </p:nvSpPr>
            <p:spPr bwMode="auto">
              <a:xfrm>
                <a:off x="1638" y="3209"/>
                <a:ext cx="490" cy="472"/>
              </a:xfrm>
              <a:custGeom>
                <a:avLst/>
                <a:gdLst>
                  <a:gd name="T0" fmla="*/ 655568 w 236"/>
                  <a:gd name="T1" fmla="*/ 110377 h 227"/>
                  <a:gd name="T2" fmla="*/ 393030 w 236"/>
                  <a:gd name="T3" fmla="*/ 175131 h 227"/>
                  <a:gd name="T4" fmla="*/ 154693 w 236"/>
                  <a:gd name="T5" fmla="*/ 294252 h 227"/>
                  <a:gd name="T6" fmla="*/ 58071 w 236"/>
                  <a:gd name="T7" fmla="*/ 537758 h 227"/>
                  <a:gd name="T8" fmla="*/ 12192 w 236"/>
                  <a:gd name="T9" fmla="*/ 785454 h 227"/>
                  <a:gd name="T10" fmla="*/ 77325 w 236"/>
                  <a:gd name="T11" fmla="*/ 1024338 h 227"/>
                  <a:gd name="T12" fmla="*/ 238040 w 236"/>
                  <a:gd name="T13" fmla="*/ 1210389 h 227"/>
                  <a:gd name="T14" fmla="*/ 405070 w 236"/>
                  <a:gd name="T15" fmla="*/ 1391408 h 227"/>
                  <a:gd name="T16" fmla="*/ 637544 w 236"/>
                  <a:gd name="T17" fmla="*/ 1416940 h 227"/>
                  <a:gd name="T18" fmla="*/ 872754 w 236"/>
                  <a:gd name="T19" fmla="*/ 1463965 h 227"/>
                  <a:gd name="T20" fmla="*/ 1116615 w 236"/>
                  <a:gd name="T21" fmla="*/ 1312697 h 227"/>
                  <a:gd name="T22" fmla="*/ 1341643 w 236"/>
                  <a:gd name="T23" fmla="*/ 1155749 h 227"/>
                  <a:gd name="T24" fmla="*/ 1477045 w 236"/>
                  <a:gd name="T25" fmla="*/ 908128 h 227"/>
                  <a:gd name="T26" fmla="*/ 1514308 w 236"/>
                  <a:gd name="T27" fmla="*/ 628679 h 227"/>
                  <a:gd name="T28" fmla="*/ 1401022 w 236"/>
                  <a:gd name="T29" fmla="*/ 364149 h 227"/>
                  <a:gd name="T30" fmla="*/ 1323714 w 236"/>
                  <a:gd name="T31" fmla="*/ 150884 h 227"/>
                  <a:gd name="T32" fmla="*/ 1109329 w 236"/>
                  <a:gd name="T33" fmla="*/ 18186 h 227"/>
                  <a:gd name="T34" fmla="*/ 872754 w 236"/>
                  <a:gd name="T35" fmla="*/ 53084 h 227"/>
                  <a:gd name="T36" fmla="*/ 655568 w 236"/>
                  <a:gd name="T37" fmla="*/ 110377 h 2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6"/>
                  <a:gd name="T58" fmla="*/ 0 h 227"/>
                  <a:gd name="T59" fmla="*/ 236 w 236"/>
                  <a:gd name="T60" fmla="*/ 227 h 2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6" h="227">
                    <a:moveTo>
                      <a:pt x="102" y="17"/>
                    </a:moveTo>
                    <a:cubicBezTo>
                      <a:pt x="81" y="21"/>
                      <a:pt x="83" y="17"/>
                      <a:pt x="61" y="27"/>
                    </a:cubicBezTo>
                    <a:cubicBezTo>
                      <a:pt x="49" y="32"/>
                      <a:pt x="34" y="35"/>
                      <a:pt x="24" y="45"/>
                    </a:cubicBezTo>
                    <a:cubicBezTo>
                      <a:pt x="13" y="54"/>
                      <a:pt x="11" y="67"/>
                      <a:pt x="9" y="82"/>
                    </a:cubicBezTo>
                    <a:cubicBezTo>
                      <a:pt x="7" y="93"/>
                      <a:pt x="0" y="106"/>
                      <a:pt x="2" y="120"/>
                    </a:cubicBezTo>
                    <a:cubicBezTo>
                      <a:pt x="4" y="132"/>
                      <a:pt x="7" y="145"/>
                      <a:pt x="12" y="157"/>
                    </a:cubicBezTo>
                    <a:cubicBezTo>
                      <a:pt x="17" y="169"/>
                      <a:pt x="29" y="176"/>
                      <a:pt x="37" y="185"/>
                    </a:cubicBezTo>
                    <a:cubicBezTo>
                      <a:pt x="45" y="195"/>
                      <a:pt x="51" y="207"/>
                      <a:pt x="63" y="213"/>
                    </a:cubicBezTo>
                    <a:cubicBezTo>
                      <a:pt x="73" y="218"/>
                      <a:pt x="86" y="216"/>
                      <a:pt x="99" y="217"/>
                    </a:cubicBezTo>
                    <a:cubicBezTo>
                      <a:pt x="110" y="218"/>
                      <a:pt x="123" y="227"/>
                      <a:pt x="136" y="224"/>
                    </a:cubicBezTo>
                    <a:cubicBezTo>
                      <a:pt x="152" y="222"/>
                      <a:pt x="163" y="208"/>
                      <a:pt x="174" y="201"/>
                    </a:cubicBezTo>
                    <a:cubicBezTo>
                      <a:pt x="188" y="194"/>
                      <a:pt x="201" y="188"/>
                      <a:pt x="209" y="177"/>
                    </a:cubicBezTo>
                    <a:cubicBezTo>
                      <a:pt x="217" y="165"/>
                      <a:pt x="227" y="152"/>
                      <a:pt x="230" y="139"/>
                    </a:cubicBezTo>
                    <a:cubicBezTo>
                      <a:pt x="233" y="124"/>
                      <a:pt x="236" y="109"/>
                      <a:pt x="236" y="96"/>
                    </a:cubicBezTo>
                    <a:cubicBezTo>
                      <a:pt x="236" y="78"/>
                      <a:pt x="219" y="64"/>
                      <a:pt x="218" y="56"/>
                    </a:cubicBezTo>
                    <a:cubicBezTo>
                      <a:pt x="216" y="46"/>
                      <a:pt x="217" y="31"/>
                      <a:pt x="206" y="23"/>
                    </a:cubicBezTo>
                    <a:cubicBezTo>
                      <a:pt x="197" y="16"/>
                      <a:pt x="186" y="7"/>
                      <a:pt x="173" y="3"/>
                    </a:cubicBezTo>
                    <a:cubicBezTo>
                      <a:pt x="163" y="0"/>
                      <a:pt x="149" y="8"/>
                      <a:pt x="136" y="8"/>
                    </a:cubicBezTo>
                    <a:cubicBezTo>
                      <a:pt x="125" y="8"/>
                      <a:pt x="114" y="13"/>
                      <a:pt x="102" y="17"/>
                    </a:cubicBezTo>
                    <a:close/>
                  </a:path>
                </a:pathLst>
              </a:custGeom>
              <a:noFill/>
              <a:ln w="9525">
                <a:solidFill>
                  <a:srgbClr val="3F007D"/>
                </a:solidFill>
                <a:miter lim="800000"/>
                <a:headEnd/>
                <a:tailEnd/>
              </a:ln>
            </p:spPr>
            <p:txBody>
              <a:bodyPr/>
              <a:lstStyle/>
              <a:p>
                <a:endParaRPr lang="en-US"/>
              </a:p>
            </p:txBody>
          </p:sp>
          <p:sp>
            <p:nvSpPr>
              <p:cNvPr id="29616" name="Freeform 1787"/>
              <p:cNvSpPr>
                <a:spLocks/>
              </p:cNvSpPr>
              <p:nvPr/>
            </p:nvSpPr>
            <p:spPr bwMode="auto">
              <a:xfrm>
                <a:off x="1557" y="3205"/>
                <a:ext cx="239" cy="251"/>
              </a:xfrm>
              <a:custGeom>
                <a:avLst/>
                <a:gdLst>
                  <a:gd name="T0" fmla="*/ 336874 w 115"/>
                  <a:gd name="T1" fmla="*/ 70902 h 121"/>
                  <a:gd name="T2" fmla="*/ 136818 w 115"/>
                  <a:gd name="T3" fmla="*/ 100132 h 121"/>
                  <a:gd name="T4" fmla="*/ 65833 w 115"/>
                  <a:gd name="T5" fmla="*/ 241676 h 121"/>
                  <a:gd name="T6" fmla="*/ 31677 w 115"/>
                  <a:gd name="T7" fmla="*/ 388432 h 121"/>
                  <a:gd name="T8" fmla="*/ 90417 w 115"/>
                  <a:gd name="T9" fmla="*/ 550568 h 121"/>
                  <a:gd name="T10" fmla="*/ 130777 w 115"/>
                  <a:gd name="T11" fmla="*/ 768740 h 121"/>
                  <a:gd name="T12" fmla="*/ 174275 w 115"/>
                  <a:gd name="T13" fmla="*/ 520458 h 121"/>
                  <a:gd name="T14" fmla="*/ 174275 w 115"/>
                  <a:gd name="T15" fmla="*/ 296485 h 121"/>
                  <a:gd name="T16" fmla="*/ 293068 w 115"/>
                  <a:gd name="T17" fmla="*/ 201989 h 121"/>
                  <a:gd name="T18" fmla="*/ 558948 w 115"/>
                  <a:gd name="T19" fmla="*/ 64752 h 121"/>
                  <a:gd name="T20" fmla="*/ 336874 w 115"/>
                  <a:gd name="T21" fmla="*/ 70902 h 1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121"/>
                  <a:gd name="T35" fmla="*/ 115 w 115"/>
                  <a:gd name="T36" fmla="*/ 121 h 1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121">
                    <a:moveTo>
                      <a:pt x="52" y="11"/>
                    </a:moveTo>
                    <a:cubicBezTo>
                      <a:pt x="52" y="11"/>
                      <a:pt x="28" y="10"/>
                      <a:pt x="21" y="16"/>
                    </a:cubicBezTo>
                    <a:cubicBezTo>
                      <a:pt x="14" y="22"/>
                      <a:pt x="14" y="26"/>
                      <a:pt x="10" y="38"/>
                    </a:cubicBezTo>
                    <a:cubicBezTo>
                      <a:pt x="6" y="50"/>
                      <a:pt x="0" y="47"/>
                      <a:pt x="5" y="61"/>
                    </a:cubicBezTo>
                    <a:cubicBezTo>
                      <a:pt x="10" y="74"/>
                      <a:pt x="7" y="70"/>
                      <a:pt x="14" y="87"/>
                    </a:cubicBezTo>
                    <a:cubicBezTo>
                      <a:pt x="20" y="105"/>
                      <a:pt x="20" y="121"/>
                      <a:pt x="20" y="121"/>
                    </a:cubicBezTo>
                    <a:cubicBezTo>
                      <a:pt x="20" y="121"/>
                      <a:pt x="31" y="97"/>
                      <a:pt x="27" y="82"/>
                    </a:cubicBezTo>
                    <a:cubicBezTo>
                      <a:pt x="23" y="66"/>
                      <a:pt x="14" y="62"/>
                      <a:pt x="27" y="47"/>
                    </a:cubicBezTo>
                    <a:cubicBezTo>
                      <a:pt x="39" y="32"/>
                      <a:pt x="23" y="42"/>
                      <a:pt x="45" y="32"/>
                    </a:cubicBezTo>
                    <a:cubicBezTo>
                      <a:pt x="67" y="23"/>
                      <a:pt x="57" y="19"/>
                      <a:pt x="86" y="10"/>
                    </a:cubicBezTo>
                    <a:cubicBezTo>
                      <a:pt x="115" y="0"/>
                      <a:pt x="60" y="8"/>
                      <a:pt x="52" y="11"/>
                    </a:cubicBezTo>
                    <a:close/>
                  </a:path>
                </a:pathLst>
              </a:custGeom>
              <a:solidFill>
                <a:srgbClr val="CAB2D6"/>
              </a:solidFill>
              <a:ln w="9525">
                <a:noFill/>
                <a:round/>
                <a:headEnd/>
                <a:tailEnd/>
              </a:ln>
            </p:spPr>
            <p:txBody>
              <a:bodyPr/>
              <a:lstStyle/>
              <a:p>
                <a:endParaRPr lang="en-US"/>
              </a:p>
            </p:txBody>
          </p:sp>
          <p:sp>
            <p:nvSpPr>
              <p:cNvPr id="29617" name="Freeform 1788"/>
              <p:cNvSpPr>
                <a:spLocks/>
              </p:cNvSpPr>
              <p:nvPr/>
            </p:nvSpPr>
            <p:spPr bwMode="auto">
              <a:xfrm>
                <a:off x="1557" y="3207"/>
                <a:ext cx="239" cy="249"/>
              </a:xfrm>
              <a:custGeom>
                <a:avLst/>
                <a:gdLst>
                  <a:gd name="T0" fmla="*/ 330520 w 115"/>
                  <a:gd name="T1" fmla="*/ 64908 h 120"/>
                  <a:gd name="T2" fmla="*/ 136818 w 115"/>
                  <a:gd name="T3" fmla="*/ 94900 h 120"/>
                  <a:gd name="T4" fmla="*/ 65833 w 115"/>
                  <a:gd name="T5" fmla="*/ 236845 h 120"/>
                  <a:gd name="T6" fmla="*/ 31677 w 115"/>
                  <a:gd name="T7" fmla="*/ 374369 h 120"/>
                  <a:gd name="T8" fmla="*/ 90417 w 115"/>
                  <a:gd name="T9" fmla="*/ 546049 h 120"/>
                  <a:gd name="T10" fmla="*/ 130777 w 115"/>
                  <a:gd name="T11" fmla="*/ 765007 h 120"/>
                  <a:gd name="T12" fmla="*/ 174275 w 115"/>
                  <a:gd name="T13" fmla="*/ 516279 h 120"/>
                  <a:gd name="T14" fmla="*/ 174275 w 115"/>
                  <a:gd name="T15" fmla="*/ 291818 h 120"/>
                  <a:gd name="T16" fmla="*/ 293068 w 115"/>
                  <a:gd name="T17" fmla="*/ 196918 h 120"/>
                  <a:gd name="T18" fmla="*/ 558948 w 115"/>
                  <a:gd name="T19" fmla="*/ 57787 h 120"/>
                  <a:gd name="T20" fmla="*/ 330520 w 115"/>
                  <a:gd name="T21" fmla="*/ 64908 h 1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120"/>
                  <a:gd name="T35" fmla="*/ 115 w 115"/>
                  <a:gd name="T36" fmla="*/ 120 h 1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120">
                    <a:moveTo>
                      <a:pt x="51" y="10"/>
                    </a:moveTo>
                    <a:cubicBezTo>
                      <a:pt x="51" y="10"/>
                      <a:pt x="28" y="9"/>
                      <a:pt x="21" y="15"/>
                    </a:cubicBezTo>
                    <a:cubicBezTo>
                      <a:pt x="14" y="21"/>
                      <a:pt x="14" y="26"/>
                      <a:pt x="10" y="37"/>
                    </a:cubicBezTo>
                    <a:cubicBezTo>
                      <a:pt x="7" y="49"/>
                      <a:pt x="0" y="46"/>
                      <a:pt x="5" y="59"/>
                    </a:cubicBezTo>
                    <a:cubicBezTo>
                      <a:pt x="10" y="73"/>
                      <a:pt x="7" y="68"/>
                      <a:pt x="14" y="86"/>
                    </a:cubicBezTo>
                    <a:cubicBezTo>
                      <a:pt x="20" y="104"/>
                      <a:pt x="20" y="120"/>
                      <a:pt x="20" y="120"/>
                    </a:cubicBezTo>
                    <a:cubicBezTo>
                      <a:pt x="20" y="120"/>
                      <a:pt x="31" y="96"/>
                      <a:pt x="27" y="81"/>
                    </a:cubicBezTo>
                    <a:cubicBezTo>
                      <a:pt x="23" y="65"/>
                      <a:pt x="14" y="61"/>
                      <a:pt x="27" y="46"/>
                    </a:cubicBezTo>
                    <a:cubicBezTo>
                      <a:pt x="39" y="31"/>
                      <a:pt x="23" y="41"/>
                      <a:pt x="45" y="31"/>
                    </a:cubicBezTo>
                    <a:cubicBezTo>
                      <a:pt x="67" y="22"/>
                      <a:pt x="57" y="18"/>
                      <a:pt x="86" y="9"/>
                    </a:cubicBezTo>
                    <a:cubicBezTo>
                      <a:pt x="115" y="0"/>
                      <a:pt x="60" y="7"/>
                      <a:pt x="51" y="10"/>
                    </a:cubicBezTo>
                    <a:close/>
                  </a:path>
                </a:pathLst>
              </a:custGeom>
              <a:solidFill>
                <a:srgbClr val="C9B1D6"/>
              </a:solidFill>
              <a:ln w="9525">
                <a:noFill/>
                <a:round/>
                <a:headEnd/>
                <a:tailEnd/>
              </a:ln>
            </p:spPr>
            <p:txBody>
              <a:bodyPr/>
              <a:lstStyle/>
              <a:p>
                <a:endParaRPr lang="en-US"/>
              </a:p>
            </p:txBody>
          </p:sp>
          <p:sp>
            <p:nvSpPr>
              <p:cNvPr id="29618" name="Freeform 1789"/>
              <p:cNvSpPr>
                <a:spLocks/>
              </p:cNvSpPr>
              <p:nvPr/>
            </p:nvSpPr>
            <p:spPr bwMode="auto">
              <a:xfrm>
                <a:off x="1557" y="3207"/>
                <a:ext cx="239" cy="249"/>
              </a:xfrm>
              <a:custGeom>
                <a:avLst/>
                <a:gdLst>
                  <a:gd name="T0" fmla="*/ 330520 w 115"/>
                  <a:gd name="T1" fmla="*/ 64908 h 120"/>
                  <a:gd name="T2" fmla="*/ 136818 w 115"/>
                  <a:gd name="T3" fmla="*/ 94900 h 120"/>
                  <a:gd name="T4" fmla="*/ 72342 w 115"/>
                  <a:gd name="T5" fmla="*/ 236845 h 120"/>
                  <a:gd name="T6" fmla="*/ 31677 w 115"/>
                  <a:gd name="T7" fmla="*/ 374369 h 120"/>
                  <a:gd name="T8" fmla="*/ 90417 w 115"/>
                  <a:gd name="T9" fmla="*/ 546049 h 120"/>
                  <a:gd name="T10" fmla="*/ 130777 w 115"/>
                  <a:gd name="T11" fmla="*/ 765007 h 120"/>
                  <a:gd name="T12" fmla="*/ 174275 w 115"/>
                  <a:gd name="T13" fmla="*/ 516279 h 120"/>
                  <a:gd name="T14" fmla="*/ 174275 w 115"/>
                  <a:gd name="T15" fmla="*/ 291818 h 120"/>
                  <a:gd name="T16" fmla="*/ 293068 w 115"/>
                  <a:gd name="T17" fmla="*/ 196918 h 120"/>
                  <a:gd name="T18" fmla="*/ 558948 w 115"/>
                  <a:gd name="T19" fmla="*/ 57787 h 120"/>
                  <a:gd name="T20" fmla="*/ 330520 w 115"/>
                  <a:gd name="T21" fmla="*/ 64908 h 1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120"/>
                  <a:gd name="T35" fmla="*/ 115 w 115"/>
                  <a:gd name="T36" fmla="*/ 120 h 1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120">
                    <a:moveTo>
                      <a:pt x="51" y="10"/>
                    </a:moveTo>
                    <a:cubicBezTo>
                      <a:pt x="51" y="10"/>
                      <a:pt x="28" y="9"/>
                      <a:pt x="21" y="15"/>
                    </a:cubicBezTo>
                    <a:cubicBezTo>
                      <a:pt x="14" y="21"/>
                      <a:pt x="14" y="26"/>
                      <a:pt x="11" y="37"/>
                    </a:cubicBezTo>
                    <a:cubicBezTo>
                      <a:pt x="7" y="49"/>
                      <a:pt x="0" y="46"/>
                      <a:pt x="5" y="59"/>
                    </a:cubicBezTo>
                    <a:cubicBezTo>
                      <a:pt x="10" y="73"/>
                      <a:pt x="7" y="68"/>
                      <a:pt x="14" y="86"/>
                    </a:cubicBezTo>
                    <a:cubicBezTo>
                      <a:pt x="20" y="103"/>
                      <a:pt x="20" y="120"/>
                      <a:pt x="20" y="120"/>
                    </a:cubicBezTo>
                    <a:cubicBezTo>
                      <a:pt x="20" y="120"/>
                      <a:pt x="31" y="96"/>
                      <a:pt x="27" y="81"/>
                    </a:cubicBezTo>
                    <a:cubicBezTo>
                      <a:pt x="23" y="65"/>
                      <a:pt x="14" y="60"/>
                      <a:pt x="27" y="46"/>
                    </a:cubicBezTo>
                    <a:cubicBezTo>
                      <a:pt x="39" y="31"/>
                      <a:pt x="23" y="41"/>
                      <a:pt x="45" y="31"/>
                    </a:cubicBezTo>
                    <a:cubicBezTo>
                      <a:pt x="67" y="22"/>
                      <a:pt x="57" y="19"/>
                      <a:pt x="86" y="9"/>
                    </a:cubicBezTo>
                    <a:cubicBezTo>
                      <a:pt x="115" y="0"/>
                      <a:pt x="60" y="7"/>
                      <a:pt x="51" y="10"/>
                    </a:cubicBezTo>
                    <a:close/>
                  </a:path>
                </a:pathLst>
              </a:custGeom>
              <a:solidFill>
                <a:srgbClr val="C8B1D6"/>
              </a:solidFill>
              <a:ln w="9525">
                <a:noFill/>
                <a:round/>
                <a:headEnd/>
                <a:tailEnd/>
              </a:ln>
            </p:spPr>
            <p:txBody>
              <a:bodyPr/>
              <a:lstStyle/>
              <a:p>
                <a:endParaRPr lang="en-US"/>
              </a:p>
            </p:txBody>
          </p:sp>
          <p:sp>
            <p:nvSpPr>
              <p:cNvPr id="29619" name="Freeform 1790"/>
              <p:cNvSpPr>
                <a:spLocks/>
              </p:cNvSpPr>
              <p:nvPr/>
            </p:nvSpPr>
            <p:spPr bwMode="auto">
              <a:xfrm>
                <a:off x="1557" y="3207"/>
                <a:ext cx="237" cy="249"/>
              </a:xfrm>
              <a:custGeom>
                <a:avLst/>
                <a:gdLst>
                  <a:gd name="T0" fmla="*/ 331494 w 114"/>
                  <a:gd name="T1" fmla="*/ 71498 h 120"/>
                  <a:gd name="T2" fmla="*/ 137169 w 114"/>
                  <a:gd name="T3" fmla="*/ 94900 h 120"/>
                  <a:gd name="T4" fmla="*/ 72493 w 114"/>
                  <a:gd name="T5" fmla="*/ 236845 h 120"/>
                  <a:gd name="T6" fmla="*/ 31737 w 114"/>
                  <a:gd name="T7" fmla="*/ 374369 h 120"/>
                  <a:gd name="T8" fmla="*/ 90840 w 114"/>
                  <a:gd name="T9" fmla="*/ 546049 h 120"/>
                  <a:gd name="T10" fmla="*/ 131265 w 114"/>
                  <a:gd name="T11" fmla="*/ 765007 h 120"/>
                  <a:gd name="T12" fmla="*/ 174881 w 114"/>
                  <a:gd name="T13" fmla="*/ 509346 h 120"/>
                  <a:gd name="T14" fmla="*/ 174881 w 114"/>
                  <a:gd name="T15" fmla="*/ 291818 h 120"/>
                  <a:gd name="T16" fmla="*/ 293703 w 114"/>
                  <a:gd name="T17" fmla="*/ 196918 h 120"/>
                  <a:gd name="T18" fmla="*/ 554904 w 114"/>
                  <a:gd name="T19" fmla="*/ 57787 h 120"/>
                  <a:gd name="T20" fmla="*/ 331494 w 114"/>
                  <a:gd name="T21" fmla="*/ 71498 h 1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4"/>
                  <a:gd name="T34" fmla="*/ 0 h 120"/>
                  <a:gd name="T35" fmla="*/ 114 w 114"/>
                  <a:gd name="T36" fmla="*/ 120 h 1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4" h="120">
                    <a:moveTo>
                      <a:pt x="51" y="11"/>
                    </a:moveTo>
                    <a:cubicBezTo>
                      <a:pt x="51" y="11"/>
                      <a:pt x="28" y="9"/>
                      <a:pt x="21" y="15"/>
                    </a:cubicBezTo>
                    <a:cubicBezTo>
                      <a:pt x="14" y="21"/>
                      <a:pt x="15" y="26"/>
                      <a:pt x="11" y="37"/>
                    </a:cubicBezTo>
                    <a:cubicBezTo>
                      <a:pt x="7" y="49"/>
                      <a:pt x="0" y="46"/>
                      <a:pt x="5" y="59"/>
                    </a:cubicBezTo>
                    <a:cubicBezTo>
                      <a:pt x="10" y="73"/>
                      <a:pt x="8" y="68"/>
                      <a:pt x="14" y="86"/>
                    </a:cubicBezTo>
                    <a:cubicBezTo>
                      <a:pt x="20" y="103"/>
                      <a:pt x="20" y="120"/>
                      <a:pt x="20" y="120"/>
                    </a:cubicBezTo>
                    <a:cubicBezTo>
                      <a:pt x="20" y="120"/>
                      <a:pt x="31" y="96"/>
                      <a:pt x="27" y="80"/>
                    </a:cubicBezTo>
                    <a:cubicBezTo>
                      <a:pt x="23" y="65"/>
                      <a:pt x="14" y="60"/>
                      <a:pt x="27" y="46"/>
                    </a:cubicBezTo>
                    <a:cubicBezTo>
                      <a:pt x="39" y="31"/>
                      <a:pt x="23" y="40"/>
                      <a:pt x="45" y="31"/>
                    </a:cubicBezTo>
                    <a:cubicBezTo>
                      <a:pt x="66" y="22"/>
                      <a:pt x="57" y="19"/>
                      <a:pt x="85" y="9"/>
                    </a:cubicBezTo>
                    <a:cubicBezTo>
                      <a:pt x="114" y="0"/>
                      <a:pt x="60" y="7"/>
                      <a:pt x="51" y="11"/>
                    </a:cubicBezTo>
                    <a:close/>
                  </a:path>
                </a:pathLst>
              </a:custGeom>
              <a:solidFill>
                <a:srgbClr val="C7B0D5"/>
              </a:solidFill>
              <a:ln w="9525">
                <a:noFill/>
                <a:round/>
                <a:headEnd/>
                <a:tailEnd/>
              </a:ln>
            </p:spPr>
            <p:txBody>
              <a:bodyPr/>
              <a:lstStyle/>
              <a:p>
                <a:endParaRPr lang="en-US"/>
              </a:p>
            </p:txBody>
          </p:sp>
          <p:sp>
            <p:nvSpPr>
              <p:cNvPr id="29620" name="Freeform 1791"/>
              <p:cNvSpPr>
                <a:spLocks/>
              </p:cNvSpPr>
              <p:nvPr/>
            </p:nvSpPr>
            <p:spPr bwMode="auto">
              <a:xfrm>
                <a:off x="1557" y="3207"/>
                <a:ext cx="237" cy="247"/>
              </a:xfrm>
              <a:custGeom>
                <a:avLst/>
                <a:gdLst>
                  <a:gd name="T0" fmla="*/ 331494 w 114"/>
                  <a:gd name="T1" fmla="*/ 71736 h 119"/>
                  <a:gd name="T2" fmla="*/ 137169 w 114"/>
                  <a:gd name="T3" fmla="*/ 95083 h 119"/>
                  <a:gd name="T4" fmla="*/ 72493 w 114"/>
                  <a:gd name="T5" fmla="*/ 237319 h 119"/>
                  <a:gd name="T6" fmla="*/ 31737 w 114"/>
                  <a:gd name="T7" fmla="*/ 375434 h 119"/>
                  <a:gd name="T8" fmla="*/ 90840 w 114"/>
                  <a:gd name="T9" fmla="*/ 551838 h 119"/>
                  <a:gd name="T10" fmla="*/ 131265 w 114"/>
                  <a:gd name="T11" fmla="*/ 761646 h 119"/>
                  <a:gd name="T12" fmla="*/ 174881 w 114"/>
                  <a:gd name="T13" fmla="*/ 511859 h 119"/>
                  <a:gd name="T14" fmla="*/ 168804 w 114"/>
                  <a:gd name="T15" fmla="*/ 292448 h 119"/>
                  <a:gd name="T16" fmla="*/ 293703 w 114"/>
                  <a:gd name="T17" fmla="*/ 197357 h 119"/>
                  <a:gd name="T18" fmla="*/ 554904 w 114"/>
                  <a:gd name="T19" fmla="*/ 57912 h 119"/>
                  <a:gd name="T20" fmla="*/ 331494 w 114"/>
                  <a:gd name="T21" fmla="*/ 71736 h 1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4"/>
                  <a:gd name="T34" fmla="*/ 0 h 119"/>
                  <a:gd name="T35" fmla="*/ 114 w 114"/>
                  <a:gd name="T36" fmla="*/ 119 h 1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4" h="119">
                    <a:moveTo>
                      <a:pt x="51" y="11"/>
                    </a:moveTo>
                    <a:cubicBezTo>
                      <a:pt x="51" y="11"/>
                      <a:pt x="28" y="9"/>
                      <a:pt x="21" y="15"/>
                    </a:cubicBezTo>
                    <a:cubicBezTo>
                      <a:pt x="14" y="21"/>
                      <a:pt x="15" y="26"/>
                      <a:pt x="11" y="37"/>
                    </a:cubicBezTo>
                    <a:cubicBezTo>
                      <a:pt x="7" y="49"/>
                      <a:pt x="0" y="46"/>
                      <a:pt x="5" y="59"/>
                    </a:cubicBezTo>
                    <a:cubicBezTo>
                      <a:pt x="10" y="73"/>
                      <a:pt x="8" y="68"/>
                      <a:pt x="14" y="86"/>
                    </a:cubicBezTo>
                    <a:cubicBezTo>
                      <a:pt x="20" y="103"/>
                      <a:pt x="20" y="119"/>
                      <a:pt x="20" y="119"/>
                    </a:cubicBezTo>
                    <a:cubicBezTo>
                      <a:pt x="20" y="119"/>
                      <a:pt x="31" y="96"/>
                      <a:pt x="27" y="80"/>
                    </a:cubicBezTo>
                    <a:cubicBezTo>
                      <a:pt x="23" y="65"/>
                      <a:pt x="14" y="60"/>
                      <a:pt x="26" y="46"/>
                    </a:cubicBezTo>
                    <a:cubicBezTo>
                      <a:pt x="39" y="31"/>
                      <a:pt x="23" y="40"/>
                      <a:pt x="45" y="31"/>
                    </a:cubicBezTo>
                    <a:cubicBezTo>
                      <a:pt x="66" y="22"/>
                      <a:pt x="56" y="19"/>
                      <a:pt x="85" y="9"/>
                    </a:cubicBezTo>
                    <a:cubicBezTo>
                      <a:pt x="114" y="0"/>
                      <a:pt x="60" y="7"/>
                      <a:pt x="51" y="11"/>
                    </a:cubicBezTo>
                    <a:close/>
                  </a:path>
                </a:pathLst>
              </a:custGeom>
              <a:solidFill>
                <a:srgbClr val="C6B0D5"/>
              </a:solidFill>
              <a:ln w="9525">
                <a:noFill/>
                <a:round/>
                <a:headEnd/>
                <a:tailEnd/>
              </a:ln>
            </p:spPr>
            <p:txBody>
              <a:bodyPr/>
              <a:lstStyle/>
              <a:p>
                <a:endParaRPr lang="en-US"/>
              </a:p>
            </p:txBody>
          </p:sp>
          <p:sp>
            <p:nvSpPr>
              <p:cNvPr id="29621" name="Freeform 1792"/>
              <p:cNvSpPr>
                <a:spLocks/>
              </p:cNvSpPr>
              <p:nvPr/>
            </p:nvSpPr>
            <p:spPr bwMode="auto">
              <a:xfrm>
                <a:off x="1557" y="3207"/>
                <a:ext cx="235" cy="247"/>
              </a:xfrm>
              <a:custGeom>
                <a:avLst/>
                <a:gdLst>
                  <a:gd name="T0" fmla="*/ 333141 w 113"/>
                  <a:gd name="T1" fmla="*/ 71736 h 119"/>
                  <a:gd name="T2" fmla="*/ 138999 w 113"/>
                  <a:gd name="T3" fmla="*/ 95083 h 119"/>
                  <a:gd name="T4" fmla="*/ 72819 w 113"/>
                  <a:gd name="T5" fmla="*/ 237319 h 119"/>
                  <a:gd name="T6" fmla="*/ 32139 w 113"/>
                  <a:gd name="T7" fmla="*/ 375434 h 119"/>
                  <a:gd name="T8" fmla="*/ 91022 w 113"/>
                  <a:gd name="T9" fmla="*/ 541939 h 119"/>
                  <a:gd name="T10" fmla="*/ 131552 w 113"/>
                  <a:gd name="T11" fmla="*/ 761646 h 119"/>
                  <a:gd name="T12" fmla="*/ 175329 w 113"/>
                  <a:gd name="T13" fmla="*/ 511859 h 119"/>
                  <a:gd name="T14" fmla="*/ 169714 w 113"/>
                  <a:gd name="T15" fmla="*/ 286676 h 119"/>
                  <a:gd name="T16" fmla="*/ 289069 w 113"/>
                  <a:gd name="T17" fmla="*/ 197357 h 119"/>
                  <a:gd name="T18" fmla="*/ 556740 w 113"/>
                  <a:gd name="T19" fmla="*/ 57912 h 119"/>
                  <a:gd name="T20" fmla="*/ 333141 w 113"/>
                  <a:gd name="T21" fmla="*/ 71736 h 1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3"/>
                  <a:gd name="T34" fmla="*/ 0 h 119"/>
                  <a:gd name="T35" fmla="*/ 113 w 113"/>
                  <a:gd name="T36" fmla="*/ 119 h 1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3" h="119">
                    <a:moveTo>
                      <a:pt x="51" y="11"/>
                    </a:moveTo>
                    <a:cubicBezTo>
                      <a:pt x="51" y="11"/>
                      <a:pt x="28" y="9"/>
                      <a:pt x="21" y="15"/>
                    </a:cubicBezTo>
                    <a:cubicBezTo>
                      <a:pt x="14" y="21"/>
                      <a:pt x="15" y="26"/>
                      <a:pt x="11" y="37"/>
                    </a:cubicBezTo>
                    <a:cubicBezTo>
                      <a:pt x="7" y="49"/>
                      <a:pt x="0" y="46"/>
                      <a:pt x="5" y="59"/>
                    </a:cubicBezTo>
                    <a:cubicBezTo>
                      <a:pt x="11" y="72"/>
                      <a:pt x="8" y="68"/>
                      <a:pt x="14" y="85"/>
                    </a:cubicBezTo>
                    <a:cubicBezTo>
                      <a:pt x="20" y="103"/>
                      <a:pt x="20" y="119"/>
                      <a:pt x="20" y="119"/>
                    </a:cubicBezTo>
                    <a:cubicBezTo>
                      <a:pt x="20" y="119"/>
                      <a:pt x="31" y="95"/>
                      <a:pt x="27" y="80"/>
                    </a:cubicBezTo>
                    <a:cubicBezTo>
                      <a:pt x="23" y="65"/>
                      <a:pt x="14" y="60"/>
                      <a:pt x="26" y="45"/>
                    </a:cubicBezTo>
                    <a:cubicBezTo>
                      <a:pt x="39" y="31"/>
                      <a:pt x="23" y="40"/>
                      <a:pt x="44" y="31"/>
                    </a:cubicBezTo>
                    <a:cubicBezTo>
                      <a:pt x="66" y="22"/>
                      <a:pt x="56" y="19"/>
                      <a:pt x="85" y="9"/>
                    </a:cubicBezTo>
                    <a:cubicBezTo>
                      <a:pt x="113" y="0"/>
                      <a:pt x="60" y="8"/>
                      <a:pt x="51" y="11"/>
                    </a:cubicBezTo>
                    <a:close/>
                  </a:path>
                </a:pathLst>
              </a:custGeom>
              <a:solidFill>
                <a:srgbClr val="C5AFD5"/>
              </a:solidFill>
              <a:ln w="9525">
                <a:noFill/>
                <a:round/>
                <a:headEnd/>
                <a:tailEnd/>
              </a:ln>
            </p:spPr>
            <p:txBody>
              <a:bodyPr/>
              <a:lstStyle/>
              <a:p>
                <a:endParaRPr lang="en-US"/>
              </a:p>
            </p:txBody>
          </p:sp>
          <p:sp>
            <p:nvSpPr>
              <p:cNvPr id="29622" name="Freeform 1793"/>
              <p:cNvSpPr>
                <a:spLocks/>
              </p:cNvSpPr>
              <p:nvPr/>
            </p:nvSpPr>
            <p:spPr bwMode="auto">
              <a:xfrm>
                <a:off x="1557" y="3207"/>
                <a:ext cx="235" cy="247"/>
              </a:xfrm>
              <a:custGeom>
                <a:avLst/>
                <a:gdLst>
                  <a:gd name="T0" fmla="*/ 333141 w 113"/>
                  <a:gd name="T1" fmla="*/ 71736 h 119"/>
                  <a:gd name="T2" fmla="*/ 145529 w 113"/>
                  <a:gd name="T3" fmla="*/ 95083 h 119"/>
                  <a:gd name="T4" fmla="*/ 72819 w 113"/>
                  <a:gd name="T5" fmla="*/ 237319 h 119"/>
                  <a:gd name="T6" fmla="*/ 32139 w 113"/>
                  <a:gd name="T7" fmla="*/ 375434 h 119"/>
                  <a:gd name="T8" fmla="*/ 91022 w 113"/>
                  <a:gd name="T9" fmla="*/ 541939 h 119"/>
                  <a:gd name="T10" fmla="*/ 131552 w 113"/>
                  <a:gd name="T11" fmla="*/ 761646 h 119"/>
                  <a:gd name="T12" fmla="*/ 175329 w 113"/>
                  <a:gd name="T13" fmla="*/ 511859 h 119"/>
                  <a:gd name="T14" fmla="*/ 169714 w 113"/>
                  <a:gd name="T15" fmla="*/ 286676 h 119"/>
                  <a:gd name="T16" fmla="*/ 289069 w 113"/>
                  <a:gd name="T17" fmla="*/ 197357 h 119"/>
                  <a:gd name="T18" fmla="*/ 550659 w 113"/>
                  <a:gd name="T19" fmla="*/ 57912 h 119"/>
                  <a:gd name="T20" fmla="*/ 333141 w 113"/>
                  <a:gd name="T21" fmla="*/ 71736 h 1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3"/>
                  <a:gd name="T34" fmla="*/ 0 h 119"/>
                  <a:gd name="T35" fmla="*/ 113 w 113"/>
                  <a:gd name="T36" fmla="*/ 119 h 1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3" h="119">
                    <a:moveTo>
                      <a:pt x="51" y="11"/>
                    </a:moveTo>
                    <a:cubicBezTo>
                      <a:pt x="51" y="11"/>
                      <a:pt x="28" y="9"/>
                      <a:pt x="22" y="15"/>
                    </a:cubicBezTo>
                    <a:cubicBezTo>
                      <a:pt x="15" y="22"/>
                      <a:pt x="15" y="26"/>
                      <a:pt x="11" y="37"/>
                    </a:cubicBezTo>
                    <a:cubicBezTo>
                      <a:pt x="7" y="49"/>
                      <a:pt x="0" y="46"/>
                      <a:pt x="5" y="59"/>
                    </a:cubicBezTo>
                    <a:cubicBezTo>
                      <a:pt x="11" y="72"/>
                      <a:pt x="8" y="68"/>
                      <a:pt x="14" y="85"/>
                    </a:cubicBezTo>
                    <a:cubicBezTo>
                      <a:pt x="20" y="102"/>
                      <a:pt x="20" y="119"/>
                      <a:pt x="20" y="119"/>
                    </a:cubicBezTo>
                    <a:cubicBezTo>
                      <a:pt x="20" y="119"/>
                      <a:pt x="31" y="95"/>
                      <a:pt x="27" y="80"/>
                    </a:cubicBezTo>
                    <a:cubicBezTo>
                      <a:pt x="23" y="65"/>
                      <a:pt x="14" y="60"/>
                      <a:pt x="26" y="45"/>
                    </a:cubicBezTo>
                    <a:cubicBezTo>
                      <a:pt x="39" y="31"/>
                      <a:pt x="23" y="40"/>
                      <a:pt x="44" y="31"/>
                    </a:cubicBezTo>
                    <a:cubicBezTo>
                      <a:pt x="66" y="22"/>
                      <a:pt x="56" y="19"/>
                      <a:pt x="84" y="9"/>
                    </a:cubicBezTo>
                    <a:cubicBezTo>
                      <a:pt x="113" y="0"/>
                      <a:pt x="60" y="8"/>
                      <a:pt x="51" y="11"/>
                    </a:cubicBezTo>
                    <a:close/>
                  </a:path>
                </a:pathLst>
              </a:custGeom>
              <a:solidFill>
                <a:srgbClr val="C4AED4"/>
              </a:solidFill>
              <a:ln w="9525">
                <a:noFill/>
                <a:round/>
                <a:headEnd/>
                <a:tailEnd/>
              </a:ln>
            </p:spPr>
            <p:txBody>
              <a:bodyPr/>
              <a:lstStyle/>
              <a:p>
                <a:endParaRPr lang="en-US"/>
              </a:p>
            </p:txBody>
          </p:sp>
          <p:sp>
            <p:nvSpPr>
              <p:cNvPr id="29623" name="Freeform 1794"/>
              <p:cNvSpPr>
                <a:spLocks/>
              </p:cNvSpPr>
              <p:nvPr/>
            </p:nvSpPr>
            <p:spPr bwMode="auto">
              <a:xfrm>
                <a:off x="1557" y="3207"/>
                <a:ext cx="235" cy="245"/>
              </a:xfrm>
              <a:custGeom>
                <a:avLst/>
                <a:gdLst>
                  <a:gd name="T0" fmla="*/ 333141 w 113"/>
                  <a:gd name="T1" fmla="*/ 71845 h 118"/>
                  <a:gd name="T2" fmla="*/ 145529 w 113"/>
                  <a:gd name="T3" fmla="*/ 95332 h 118"/>
                  <a:gd name="T4" fmla="*/ 72819 w 113"/>
                  <a:gd name="T5" fmla="*/ 238040 h 118"/>
                  <a:gd name="T6" fmla="*/ 32139 w 113"/>
                  <a:gd name="T7" fmla="*/ 376436 h 118"/>
                  <a:gd name="T8" fmla="*/ 91022 w 113"/>
                  <a:gd name="T9" fmla="*/ 543597 h 118"/>
                  <a:gd name="T10" fmla="*/ 131552 w 113"/>
                  <a:gd name="T11" fmla="*/ 758038 h 118"/>
                  <a:gd name="T12" fmla="*/ 175329 w 113"/>
                  <a:gd name="T13" fmla="*/ 513449 h 118"/>
                  <a:gd name="T14" fmla="*/ 169714 w 113"/>
                  <a:gd name="T15" fmla="*/ 287769 h 118"/>
                  <a:gd name="T16" fmla="*/ 289069 w 113"/>
                  <a:gd name="T17" fmla="*/ 197935 h 118"/>
                  <a:gd name="T18" fmla="*/ 550659 w 113"/>
                  <a:gd name="T19" fmla="*/ 58071 h 118"/>
                  <a:gd name="T20" fmla="*/ 333141 w 113"/>
                  <a:gd name="T21" fmla="*/ 71845 h 1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3"/>
                  <a:gd name="T34" fmla="*/ 0 h 118"/>
                  <a:gd name="T35" fmla="*/ 113 w 113"/>
                  <a:gd name="T36" fmla="*/ 118 h 1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3" h="118">
                    <a:moveTo>
                      <a:pt x="51" y="11"/>
                    </a:moveTo>
                    <a:cubicBezTo>
                      <a:pt x="51" y="11"/>
                      <a:pt x="29" y="9"/>
                      <a:pt x="22" y="15"/>
                    </a:cubicBezTo>
                    <a:cubicBezTo>
                      <a:pt x="15" y="22"/>
                      <a:pt x="15" y="26"/>
                      <a:pt x="11" y="37"/>
                    </a:cubicBezTo>
                    <a:cubicBezTo>
                      <a:pt x="7" y="48"/>
                      <a:pt x="0" y="46"/>
                      <a:pt x="5" y="59"/>
                    </a:cubicBezTo>
                    <a:cubicBezTo>
                      <a:pt x="11" y="72"/>
                      <a:pt x="8" y="68"/>
                      <a:pt x="14" y="85"/>
                    </a:cubicBezTo>
                    <a:cubicBezTo>
                      <a:pt x="20" y="102"/>
                      <a:pt x="20" y="118"/>
                      <a:pt x="20" y="118"/>
                    </a:cubicBezTo>
                    <a:cubicBezTo>
                      <a:pt x="20" y="118"/>
                      <a:pt x="31" y="95"/>
                      <a:pt x="27" y="80"/>
                    </a:cubicBezTo>
                    <a:cubicBezTo>
                      <a:pt x="23" y="64"/>
                      <a:pt x="14" y="60"/>
                      <a:pt x="26" y="45"/>
                    </a:cubicBezTo>
                    <a:cubicBezTo>
                      <a:pt x="39" y="31"/>
                      <a:pt x="23" y="40"/>
                      <a:pt x="44" y="31"/>
                    </a:cubicBezTo>
                    <a:cubicBezTo>
                      <a:pt x="66" y="22"/>
                      <a:pt x="56" y="19"/>
                      <a:pt x="84" y="9"/>
                    </a:cubicBezTo>
                    <a:cubicBezTo>
                      <a:pt x="113" y="0"/>
                      <a:pt x="60" y="8"/>
                      <a:pt x="51" y="11"/>
                    </a:cubicBezTo>
                    <a:close/>
                  </a:path>
                </a:pathLst>
              </a:custGeom>
              <a:solidFill>
                <a:srgbClr val="C3AED4"/>
              </a:solidFill>
              <a:ln w="9525">
                <a:noFill/>
                <a:round/>
                <a:headEnd/>
                <a:tailEnd/>
              </a:ln>
            </p:spPr>
            <p:txBody>
              <a:bodyPr/>
              <a:lstStyle/>
              <a:p>
                <a:endParaRPr lang="en-US"/>
              </a:p>
            </p:txBody>
          </p:sp>
          <p:sp>
            <p:nvSpPr>
              <p:cNvPr id="29624" name="Freeform 1795"/>
              <p:cNvSpPr>
                <a:spLocks/>
              </p:cNvSpPr>
              <p:nvPr/>
            </p:nvSpPr>
            <p:spPr bwMode="auto">
              <a:xfrm>
                <a:off x="1557" y="3207"/>
                <a:ext cx="233" cy="245"/>
              </a:xfrm>
              <a:custGeom>
                <a:avLst/>
                <a:gdLst>
                  <a:gd name="T0" fmla="*/ 335761 w 112"/>
                  <a:gd name="T1" fmla="*/ 71845 h 118"/>
                  <a:gd name="T2" fmla="*/ 145927 w 112"/>
                  <a:gd name="T3" fmla="*/ 102638 h 118"/>
                  <a:gd name="T4" fmla="*/ 73029 w 112"/>
                  <a:gd name="T5" fmla="*/ 238040 h 118"/>
                  <a:gd name="T6" fmla="*/ 32177 w 112"/>
                  <a:gd name="T7" fmla="*/ 376436 h 118"/>
                  <a:gd name="T8" fmla="*/ 91180 w 112"/>
                  <a:gd name="T9" fmla="*/ 543597 h 118"/>
                  <a:gd name="T10" fmla="*/ 132217 w 112"/>
                  <a:gd name="T11" fmla="*/ 758038 h 118"/>
                  <a:gd name="T12" fmla="*/ 177604 w 112"/>
                  <a:gd name="T13" fmla="*/ 513449 h 118"/>
                  <a:gd name="T14" fmla="*/ 170169 w 112"/>
                  <a:gd name="T15" fmla="*/ 287769 h 118"/>
                  <a:gd name="T16" fmla="*/ 289709 w 112"/>
                  <a:gd name="T17" fmla="*/ 197935 h 118"/>
                  <a:gd name="T18" fmla="*/ 552628 w 112"/>
                  <a:gd name="T19" fmla="*/ 65216 h 118"/>
                  <a:gd name="T20" fmla="*/ 335761 w 112"/>
                  <a:gd name="T21" fmla="*/ 71845 h 1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2"/>
                  <a:gd name="T34" fmla="*/ 0 h 118"/>
                  <a:gd name="T35" fmla="*/ 112 w 112"/>
                  <a:gd name="T36" fmla="*/ 118 h 1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2" h="118">
                    <a:moveTo>
                      <a:pt x="51" y="11"/>
                    </a:moveTo>
                    <a:cubicBezTo>
                      <a:pt x="51" y="11"/>
                      <a:pt x="29" y="9"/>
                      <a:pt x="22" y="16"/>
                    </a:cubicBezTo>
                    <a:cubicBezTo>
                      <a:pt x="15" y="22"/>
                      <a:pt x="15" y="26"/>
                      <a:pt x="11" y="37"/>
                    </a:cubicBezTo>
                    <a:cubicBezTo>
                      <a:pt x="7" y="48"/>
                      <a:pt x="0" y="46"/>
                      <a:pt x="5" y="59"/>
                    </a:cubicBezTo>
                    <a:cubicBezTo>
                      <a:pt x="11" y="72"/>
                      <a:pt x="8" y="68"/>
                      <a:pt x="14" y="85"/>
                    </a:cubicBezTo>
                    <a:cubicBezTo>
                      <a:pt x="20" y="102"/>
                      <a:pt x="20" y="118"/>
                      <a:pt x="20" y="118"/>
                    </a:cubicBezTo>
                    <a:cubicBezTo>
                      <a:pt x="20" y="118"/>
                      <a:pt x="31" y="95"/>
                      <a:pt x="27" y="80"/>
                    </a:cubicBezTo>
                    <a:cubicBezTo>
                      <a:pt x="23" y="64"/>
                      <a:pt x="14" y="60"/>
                      <a:pt x="26" y="45"/>
                    </a:cubicBezTo>
                    <a:cubicBezTo>
                      <a:pt x="39" y="31"/>
                      <a:pt x="23" y="40"/>
                      <a:pt x="44" y="31"/>
                    </a:cubicBezTo>
                    <a:cubicBezTo>
                      <a:pt x="66" y="22"/>
                      <a:pt x="55" y="19"/>
                      <a:pt x="84" y="10"/>
                    </a:cubicBezTo>
                    <a:cubicBezTo>
                      <a:pt x="112" y="0"/>
                      <a:pt x="59" y="8"/>
                      <a:pt x="51" y="11"/>
                    </a:cubicBezTo>
                    <a:close/>
                  </a:path>
                </a:pathLst>
              </a:custGeom>
              <a:solidFill>
                <a:srgbClr val="C2AED4"/>
              </a:solidFill>
              <a:ln w="9525">
                <a:noFill/>
                <a:round/>
                <a:headEnd/>
                <a:tailEnd/>
              </a:ln>
            </p:spPr>
            <p:txBody>
              <a:bodyPr/>
              <a:lstStyle/>
              <a:p>
                <a:endParaRPr lang="en-US"/>
              </a:p>
            </p:txBody>
          </p:sp>
          <p:sp>
            <p:nvSpPr>
              <p:cNvPr id="29625" name="Freeform 1796"/>
              <p:cNvSpPr>
                <a:spLocks/>
              </p:cNvSpPr>
              <p:nvPr/>
            </p:nvSpPr>
            <p:spPr bwMode="auto">
              <a:xfrm>
                <a:off x="1557" y="3207"/>
                <a:ext cx="233" cy="245"/>
              </a:xfrm>
              <a:custGeom>
                <a:avLst/>
                <a:gdLst>
                  <a:gd name="T0" fmla="*/ 335761 w 112"/>
                  <a:gd name="T1" fmla="*/ 71845 h 118"/>
                  <a:gd name="T2" fmla="*/ 145927 w 112"/>
                  <a:gd name="T3" fmla="*/ 102638 h 118"/>
                  <a:gd name="T4" fmla="*/ 73029 w 112"/>
                  <a:gd name="T5" fmla="*/ 238040 h 118"/>
                  <a:gd name="T6" fmla="*/ 37952 w 112"/>
                  <a:gd name="T7" fmla="*/ 376436 h 118"/>
                  <a:gd name="T8" fmla="*/ 91180 w 112"/>
                  <a:gd name="T9" fmla="*/ 543597 h 118"/>
                  <a:gd name="T10" fmla="*/ 132217 w 112"/>
                  <a:gd name="T11" fmla="*/ 758038 h 118"/>
                  <a:gd name="T12" fmla="*/ 177604 w 112"/>
                  <a:gd name="T13" fmla="*/ 507677 h 118"/>
                  <a:gd name="T14" fmla="*/ 170169 w 112"/>
                  <a:gd name="T15" fmla="*/ 287769 h 118"/>
                  <a:gd name="T16" fmla="*/ 289709 w 112"/>
                  <a:gd name="T17" fmla="*/ 197935 h 118"/>
                  <a:gd name="T18" fmla="*/ 546543 w 112"/>
                  <a:gd name="T19" fmla="*/ 65216 h 118"/>
                  <a:gd name="T20" fmla="*/ 335761 w 112"/>
                  <a:gd name="T21" fmla="*/ 71845 h 1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2"/>
                  <a:gd name="T34" fmla="*/ 0 h 118"/>
                  <a:gd name="T35" fmla="*/ 112 w 112"/>
                  <a:gd name="T36" fmla="*/ 118 h 1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2" h="118">
                    <a:moveTo>
                      <a:pt x="51" y="11"/>
                    </a:moveTo>
                    <a:cubicBezTo>
                      <a:pt x="51" y="11"/>
                      <a:pt x="29" y="10"/>
                      <a:pt x="22" y="16"/>
                    </a:cubicBezTo>
                    <a:cubicBezTo>
                      <a:pt x="15" y="22"/>
                      <a:pt x="15" y="26"/>
                      <a:pt x="11" y="37"/>
                    </a:cubicBezTo>
                    <a:cubicBezTo>
                      <a:pt x="7" y="48"/>
                      <a:pt x="0" y="46"/>
                      <a:pt x="6" y="59"/>
                    </a:cubicBezTo>
                    <a:cubicBezTo>
                      <a:pt x="11" y="72"/>
                      <a:pt x="8" y="68"/>
                      <a:pt x="14" y="85"/>
                    </a:cubicBezTo>
                    <a:cubicBezTo>
                      <a:pt x="20" y="102"/>
                      <a:pt x="20" y="118"/>
                      <a:pt x="20" y="118"/>
                    </a:cubicBezTo>
                    <a:cubicBezTo>
                      <a:pt x="20" y="118"/>
                      <a:pt x="31" y="94"/>
                      <a:pt x="27" y="79"/>
                    </a:cubicBezTo>
                    <a:cubicBezTo>
                      <a:pt x="22" y="64"/>
                      <a:pt x="14" y="60"/>
                      <a:pt x="26" y="45"/>
                    </a:cubicBezTo>
                    <a:cubicBezTo>
                      <a:pt x="38" y="31"/>
                      <a:pt x="23" y="40"/>
                      <a:pt x="44" y="31"/>
                    </a:cubicBezTo>
                    <a:cubicBezTo>
                      <a:pt x="66" y="22"/>
                      <a:pt x="55" y="19"/>
                      <a:pt x="83" y="10"/>
                    </a:cubicBezTo>
                    <a:cubicBezTo>
                      <a:pt x="112" y="0"/>
                      <a:pt x="59" y="8"/>
                      <a:pt x="51" y="11"/>
                    </a:cubicBezTo>
                    <a:close/>
                  </a:path>
                </a:pathLst>
              </a:custGeom>
              <a:solidFill>
                <a:srgbClr val="C1ACD3"/>
              </a:solidFill>
              <a:ln w="9525">
                <a:noFill/>
                <a:round/>
                <a:headEnd/>
                <a:tailEnd/>
              </a:ln>
            </p:spPr>
            <p:txBody>
              <a:bodyPr/>
              <a:lstStyle/>
              <a:p>
                <a:endParaRPr lang="en-US"/>
              </a:p>
            </p:txBody>
          </p:sp>
          <p:sp>
            <p:nvSpPr>
              <p:cNvPr id="29626" name="Freeform 1797"/>
              <p:cNvSpPr>
                <a:spLocks/>
              </p:cNvSpPr>
              <p:nvPr/>
            </p:nvSpPr>
            <p:spPr bwMode="auto">
              <a:xfrm>
                <a:off x="1557" y="3207"/>
                <a:ext cx="231" cy="245"/>
              </a:xfrm>
              <a:custGeom>
                <a:avLst/>
                <a:gdLst>
                  <a:gd name="T0" fmla="*/ 336796 w 111"/>
                  <a:gd name="T1" fmla="*/ 71845 h 118"/>
                  <a:gd name="T2" fmla="*/ 146379 w 111"/>
                  <a:gd name="T3" fmla="*/ 102638 h 118"/>
                  <a:gd name="T4" fmla="*/ 73183 w 111"/>
                  <a:gd name="T5" fmla="*/ 238040 h 118"/>
                  <a:gd name="T6" fmla="*/ 38017 w 111"/>
                  <a:gd name="T7" fmla="*/ 376436 h 118"/>
                  <a:gd name="T8" fmla="*/ 91455 w 111"/>
                  <a:gd name="T9" fmla="*/ 537798 h 118"/>
                  <a:gd name="T10" fmla="*/ 132725 w 111"/>
                  <a:gd name="T11" fmla="*/ 758038 h 118"/>
                  <a:gd name="T12" fmla="*/ 170568 w 111"/>
                  <a:gd name="T13" fmla="*/ 507677 h 118"/>
                  <a:gd name="T14" fmla="*/ 170568 w 111"/>
                  <a:gd name="T15" fmla="*/ 287769 h 118"/>
                  <a:gd name="T16" fmla="*/ 290577 w 111"/>
                  <a:gd name="T17" fmla="*/ 197935 h 118"/>
                  <a:gd name="T18" fmla="*/ 548392 w 111"/>
                  <a:gd name="T19" fmla="*/ 65216 h 118"/>
                  <a:gd name="T20" fmla="*/ 336796 w 111"/>
                  <a:gd name="T21" fmla="*/ 71845 h 1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118"/>
                  <a:gd name="T35" fmla="*/ 111 w 111"/>
                  <a:gd name="T36" fmla="*/ 118 h 1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118">
                    <a:moveTo>
                      <a:pt x="51" y="11"/>
                    </a:moveTo>
                    <a:cubicBezTo>
                      <a:pt x="51" y="11"/>
                      <a:pt x="29" y="10"/>
                      <a:pt x="22" y="16"/>
                    </a:cubicBezTo>
                    <a:cubicBezTo>
                      <a:pt x="15" y="22"/>
                      <a:pt x="15" y="26"/>
                      <a:pt x="11" y="37"/>
                    </a:cubicBezTo>
                    <a:cubicBezTo>
                      <a:pt x="8" y="48"/>
                      <a:pt x="0" y="46"/>
                      <a:pt x="6" y="59"/>
                    </a:cubicBezTo>
                    <a:cubicBezTo>
                      <a:pt x="11" y="72"/>
                      <a:pt x="8" y="67"/>
                      <a:pt x="14" y="84"/>
                    </a:cubicBezTo>
                    <a:cubicBezTo>
                      <a:pt x="20" y="101"/>
                      <a:pt x="20" y="118"/>
                      <a:pt x="20" y="118"/>
                    </a:cubicBezTo>
                    <a:cubicBezTo>
                      <a:pt x="20" y="118"/>
                      <a:pt x="30" y="94"/>
                      <a:pt x="26" y="79"/>
                    </a:cubicBezTo>
                    <a:cubicBezTo>
                      <a:pt x="22" y="64"/>
                      <a:pt x="14" y="59"/>
                      <a:pt x="26" y="45"/>
                    </a:cubicBezTo>
                    <a:cubicBezTo>
                      <a:pt x="38" y="31"/>
                      <a:pt x="23" y="40"/>
                      <a:pt x="44" y="31"/>
                    </a:cubicBezTo>
                    <a:cubicBezTo>
                      <a:pt x="65" y="22"/>
                      <a:pt x="55" y="19"/>
                      <a:pt x="83" y="10"/>
                    </a:cubicBezTo>
                    <a:cubicBezTo>
                      <a:pt x="111" y="0"/>
                      <a:pt x="59" y="8"/>
                      <a:pt x="51" y="11"/>
                    </a:cubicBezTo>
                    <a:close/>
                  </a:path>
                </a:pathLst>
              </a:custGeom>
              <a:solidFill>
                <a:srgbClr val="C0ACD3"/>
              </a:solidFill>
              <a:ln w="9525">
                <a:noFill/>
                <a:round/>
                <a:headEnd/>
                <a:tailEnd/>
              </a:ln>
            </p:spPr>
            <p:txBody>
              <a:bodyPr/>
              <a:lstStyle/>
              <a:p>
                <a:endParaRPr lang="en-US"/>
              </a:p>
            </p:txBody>
          </p:sp>
          <p:sp>
            <p:nvSpPr>
              <p:cNvPr id="29627" name="Freeform 1798"/>
              <p:cNvSpPr>
                <a:spLocks/>
              </p:cNvSpPr>
              <p:nvPr/>
            </p:nvSpPr>
            <p:spPr bwMode="auto">
              <a:xfrm>
                <a:off x="1559" y="3209"/>
                <a:ext cx="229" cy="241"/>
              </a:xfrm>
              <a:custGeom>
                <a:avLst/>
                <a:gdLst>
                  <a:gd name="T0" fmla="*/ 331996 w 110"/>
                  <a:gd name="T1" fmla="*/ 65616 h 116"/>
                  <a:gd name="T2" fmla="*/ 141158 w 110"/>
                  <a:gd name="T3" fmla="*/ 95685 h 116"/>
                  <a:gd name="T4" fmla="*/ 73345 w 110"/>
                  <a:gd name="T5" fmla="*/ 233514 h 116"/>
                  <a:gd name="T6" fmla="*/ 32570 w 110"/>
                  <a:gd name="T7" fmla="*/ 375545 h 116"/>
                  <a:gd name="T8" fmla="*/ 86137 w 110"/>
                  <a:gd name="T9" fmla="*/ 535323 h 116"/>
                  <a:gd name="T10" fmla="*/ 126937 w 110"/>
                  <a:gd name="T11" fmla="*/ 750848 h 116"/>
                  <a:gd name="T12" fmla="*/ 165086 w 110"/>
                  <a:gd name="T13" fmla="*/ 504716 h 116"/>
                  <a:gd name="T14" fmla="*/ 165086 w 110"/>
                  <a:gd name="T15" fmla="*/ 283223 h 116"/>
                  <a:gd name="T16" fmla="*/ 285734 w 110"/>
                  <a:gd name="T17" fmla="*/ 193351 h 116"/>
                  <a:gd name="T18" fmla="*/ 544356 w 110"/>
                  <a:gd name="T19" fmla="*/ 58297 h 116"/>
                  <a:gd name="T20" fmla="*/ 331996 w 110"/>
                  <a:gd name="T21" fmla="*/ 65616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0"/>
                  <a:gd name="T34" fmla="*/ 0 h 116"/>
                  <a:gd name="T35" fmla="*/ 110 w 110"/>
                  <a:gd name="T36" fmla="*/ 116 h 1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0" h="116">
                    <a:moveTo>
                      <a:pt x="50" y="10"/>
                    </a:moveTo>
                    <a:cubicBezTo>
                      <a:pt x="50" y="10"/>
                      <a:pt x="28" y="9"/>
                      <a:pt x="21" y="15"/>
                    </a:cubicBezTo>
                    <a:cubicBezTo>
                      <a:pt x="14" y="21"/>
                      <a:pt x="14" y="25"/>
                      <a:pt x="11" y="36"/>
                    </a:cubicBezTo>
                    <a:cubicBezTo>
                      <a:pt x="7" y="47"/>
                      <a:pt x="0" y="45"/>
                      <a:pt x="5" y="58"/>
                    </a:cubicBezTo>
                    <a:cubicBezTo>
                      <a:pt x="10" y="71"/>
                      <a:pt x="7" y="66"/>
                      <a:pt x="13" y="83"/>
                    </a:cubicBezTo>
                    <a:cubicBezTo>
                      <a:pt x="19" y="100"/>
                      <a:pt x="19" y="116"/>
                      <a:pt x="19" y="116"/>
                    </a:cubicBezTo>
                    <a:cubicBezTo>
                      <a:pt x="19" y="116"/>
                      <a:pt x="29" y="93"/>
                      <a:pt x="25" y="78"/>
                    </a:cubicBezTo>
                    <a:cubicBezTo>
                      <a:pt x="21" y="63"/>
                      <a:pt x="13" y="58"/>
                      <a:pt x="25" y="44"/>
                    </a:cubicBezTo>
                    <a:cubicBezTo>
                      <a:pt x="37" y="30"/>
                      <a:pt x="22" y="39"/>
                      <a:pt x="43" y="30"/>
                    </a:cubicBezTo>
                    <a:cubicBezTo>
                      <a:pt x="64" y="20"/>
                      <a:pt x="54" y="18"/>
                      <a:pt x="82" y="9"/>
                    </a:cubicBezTo>
                    <a:cubicBezTo>
                      <a:pt x="110" y="0"/>
                      <a:pt x="58" y="7"/>
                      <a:pt x="50" y="10"/>
                    </a:cubicBezTo>
                    <a:close/>
                  </a:path>
                </a:pathLst>
              </a:custGeom>
              <a:solidFill>
                <a:srgbClr val="C0ACD3"/>
              </a:solidFill>
              <a:ln w="9525">
                <a:noFill/>
                <a:round/>
                <a:headEnd/>
                <a:tailEnd/>
              </a:ln>
            </p:spPr>
            <p:txBody>
              <a:bodyPr/>
              <a:lstStyle/>
              <a:p>
                <a:endParaRPr lang="en-US"/>
              </a:p>
            </p:txBody>
          </p:sp>
          <p:sp>
            <p:nvSpPr>
              <p:cNvPr id="29628" name="Freeform 1799"/>
              <p:cNvSpPr>
                <a:spLocks/>
              </p:cNvSpPr>
              <p:nvPr/>
            </p:nvSpPr>
            <p:spPr bwMode="auto">
              <a:xfrm>
                <a:off x="1559" y="3209"/>
                <a:ext cx="227" cy="241"/>
              </a:xfrm>
              <a:custGeom>
                <a:avLst/>
                <a:gdLst>
                  <a:gd name="T0" fmla="*/ 333019 w 109"/>
                  <a:gd name="T1" fmla="*/ 65616 h 116"/>
                  <a:gd name="T2" fmla="*/ 141527 w 109"/>
                  <a:gd name="T3" fmla="*/ 95685 h 116"/>
                  <a:gd name="T4" fmla="*/ 73571 w 109"/>
                  <a:gd name="T5" fmla="*/ 233514 h 116"/>
                  <a:gd name="T6" fmla="*/ 32632 w 109"/>
                  <a:gd name="T7" fmla="*/ 375545 h 116"/>
                  <a:gd name="T8" fmla="*/ 86304 w 109"/>
                  <a:gd name="T9" fmla="*/ 535323 h 116"/>
                  <a:gd name="T10" fmla="*/ 133378 w 109"/>
                  <a:gd name="T11" fmla="*/ 750848 h 116"/>
                  <a:gd name="T12" fmla="*/ 166024 w 109"/>
                  <a:gd name="T13" fmla="*/ 504716 h 116"/>
                  <a:gd name="T14" fmla="*/ 166024 w 109"/>
                  <a:gd name="T15" fmla="*/ 283223 h 116"/>
                  <a:gd name="T16" fmla="*/ 286595 w 109"/>
                  <a:gd name="T17" fmla="*/ 187469 h 116"/>
                  <a:gd name="T18" fmla="*/ 545858 w 109"/>
                  <a:gd name="T19" fmla="*/ 58297 h 116"/>
                  <a:gd name="T20" fmla="*/ 333019 w 109"/>
                  <a:gd name="T21" fmla="*/ 65616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9"/>
                  <a:gd name="T34" fmla="*/ 0 h 116"/>
                  <a:gd name="T35" fmla="*/ 109 w 109"/>
                  <a:gd name="T36" fmla="*/ 116 h 1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9" h="116">
                    <a:moveTo>
                      <a:pt x="50" y="10"/>
                    </a:moveTo>
                    <a:cubicBezTo>
                      <a:pt x="50" y="10"/>
                      <a:pt x="28" y="9"/>
                      <a:pt x="21" y="15"/>
                    </a:cubicBezTo>
                    <a:cubicBezTo>
                      <a:pt x="14" y="21"/>
                      <a:pt x="14" y="25"/>
                      <a:pt x="11" y="36"/>
                    </a:cubicBezTo>
                    <a:cubicBezTo>
                      <a:pt x="7" y="47"/>
                      <a:pt x="0" y="45"/>
                      <a:pt x="5" y="58"/>
                    </a:cubicBezTo>
                    <a:cubicBezTo>
                      <a:pt x="10" y="71"/>
                      <a:pt x="7" y="66"/>
                      <a:pt x="13" y="83"/>
                    </a:cubicBezTo>
                    <a:cubicBezTo>
                      <a:pt x="19" y="100"/>
                      <a:pt x="20" y="116"/>
                      <a:pt x="20" y="116"/>
                    </a:cubicBezTo>
                    <a:cubicBezTo>
                      <a:pt x="20" y="116"/>
                      <a:pt x="29" y="93"/>
                      <a:pt x="25" y="78"/>
                    </a:cubicBezTo>
                    <a:cubicBezTo>
                      <a:pt x="21" y="63"/>
                      <a:pt x="13" y="58"/>
                      <a:pt x="25" y="44"/>
                    </a:cubicBezTo>
                    <a:cubicBezTo>
                      <a:pt x="37" y="30"/>
                      <a:pt x="22" y="38"/>
                      <a:pt x="43" y="29"/>
                    </a:cubicBezTo>
                    <a:cubicBezTo>
                      <a:pt x="64" y="20"/>
                      <a:pt x="54" y="18"/>
                      <a:pt x="82" y="9"/>
                    </a:cubicBezTo>
                    <a:cubicBezTo>
                      <a:pt x="109" y="0"/>
                      <a:pt x="58" y="7"/>
                      <a:pt x="50" y="10"/>
                    </a:cubicBezTo>
                    <a:close/>
                  </a:path>
                </a:pathLst>
              </a:custGeom>
              <a:solidFill>
                <a:srgbClr val="BFABD2"/>
              </a:solidFill>
              <a:ln w="9525">
                <a:noFill/>
                <a:round/>
                <a:headEnd/>
                <a:tailEnd/>
              </a:ln>
            </p:spPr>
            <p:txBody>
              <a:bodyPr/>
              <a:lstStyle/>
              <a:p>
                <a:endParaRPr lang="en-US"/>
              </a:p>
            </p:txBody>
          </p:sp>
          <p:sp>
            <p:nvSpPr>
              <p:cNvPr id="29629" name="Freeform 1800"/>
              <p:cNvSpPr>
                <a:spLocks/>
              </p:cNvSpPr>
              <p:nvPr/>
            </p:nvSpPr>
            <p:spPr bwMode="auto">
              <a:xfrm>
                <a:off x="1559" y="3209"/>
                <a:ext cx="227" cy="241"/>
              </a:xfrm>
              <a:custGeom>
                <a:avLst/>
                <a:gdLst>
                  <a:gd name="T0" fmla="*/ 325499 w 109"/>
                  <a:gd name="T1" fmla="*/ 65616 h 116"/>
                  <a:gd name="T2" fmla="*/ 141527 w 109"/>
                  <a:gd name="T3" fmla="*/ 95685 h 116"/>
                  <a:gd name="T4" fmla="*/ 73571 w 109"/>
                  <a:gd name="T5" fmla="*/ 233514 h 116"/>
                  <a:gd name="T6" fmla="*/ 32632 w 109"/>
                  <a:gd name="T7" fmla="*/ 366864 h 116"/>
                  <a:gd name="T8" fmla="*/ 86304 w 109"/>
                  <a:gd name="T9" fmla="*/ 535323 h 116"/>
                  <a:gd name="T10" fmla="*/ 133378 w 109"/>
                  <a:gd name="T11" fmla="*/ 750848 h 116"/>
                  <a:gd name="T12" fmla="*/ 166024 w 109"/>
                  <a:gd name="T13" fmla="*/ 504716 h 116"/>
                  <a:gd name="T14" fmla="*/ 166024 w 109"/>
                  <a:gd name="T15" fmla="*/ 283223 h 116"/>
                  <a:gd name="T16" fmla="*/ 286595 w 109"/>
                  <a:gd name="T17" fmla="*/ 187469 h 116"/>
                  <a:gd name="T18" fmla="*/ 540329 w 109"/>
                  <a:gd name="T19" fmla="*/ 58297 h 116"/>
                  <a:gd name="T20" fmla="*/ 325499 w 109"/>
                  <a:gd name="T21" fmla="*/ 65616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9"/>
                  <a:gd name="T34" fmla="*/ 0 h 116"/>
                  <a:gd name="T35" fmla="*/ 109 w 109"/>
                  <a:gd name="T36" fmla="*/ 116 h 1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9" h="116">
                    <a:moveTo>
                      <a:pt x="49" y="10"/>
                    </a:moveTo>
                    <a:cubicBezTo>
                      <a:pt x="49" y="10"/>
                      <a:pt x="28" y="9"/>
                      <a:pt x="21" y="15"/>
                    </a:cubicBezTo>
                    <a:cubicBezTo>
                      <a:pt x="14" y="21"/>
                      <a:pt x="14" y="25"/>
                      <a:pt x="11" y="36"/>
                    </a:cubicBezTo>
                    <a:cubicBezTo>
                      <a:pt x="7" y="47"/>
                      <a:pt x="0" y="45"/>
                      <a:pt x="5" y="57"/>
                    </a:cubicBezTo>
                    <a:cubicBezTo>
                      <a:pt x="10" y="70"/>
                      <a:pt x="7" y="66"/>
                      <a:pt x="13" y="83"/>
                    </a:cubicBezTo>
                    <a:cubicBezTo>
                      <a:pt x="19" y="100"/>
                      <a:pt x="20" y="116"/>
                      <a:pt x="20" y="116"/>
                    </a:cubicBezTo>
                    <a:cubicBezTo>
                      <a:pt x="20" y="116"/>
                      <a:pt x="29" y="93"/>
                      <a:pt x="25" y="78"/>
                    </a:cubicBezTo>
                    <a:cubicBezTo>
                      <a:pt x="21" y="63"/>
                      <a:pt x="13" y="58"/>
                      <a:pt x="25" y="44"/>
                    </a:cubicBezTo>
                    <a:cubicBezTo>
                      <a:pt x="37" y="30"/>
                      <a:pt x="22" y="38"/>
                      <a:pt x="43" y="29"/>
                    </a:cubicBezTo>
                    <a:cubicBezTo>
                      <a:pt x="64" y="20"/>
                      <a:pt x="53" y="18"/>
                      <a:pt x="81" y="9"/>
                    </a:cubicBezTo>
                    <a:cubicBezTo>
                      <a:pt x="109" y="0"/>
                      <a:pt x="58" y="7"/>
                      <a:pt x="49" y="10"/>
                    </a:cubicBezTo>
                    <a:close/>
                  </a:path>
                </a:pathLst>
              </a:custGeom>
              <a:solidFill>
                <a:srgbClr val="BEAAD2"/>
              </a:solidFill>
              <a:ln w="9525">
                <a:noFill/>
                <a:round/>
                <a:headEnd/>
                <a:tailEnd/>
              </a:ln>
            </p:spPr>
            <p:txBody>
              <a:bodyPr/>
              <a:lstStyle/>
              <a:p>
                <a:endParaRPr lang="en-US"/>
              </a:p>
            </p:txBody>
          </p:sp>
          <p:sp>
            <p:nvSpPr>
              <p:cNvPr id="29630" name="Freeform 1801"/>
              <p:cNvSpPr>
                <a:spLocks/>
              </p:cNvSpPr>
              <p:nvPr/>
            </p:nvSpPr>
            <p:spPr bwMode="auto">
              <a:xfrm>
                <a:off x="1559" y="3209"/>
                <a:ext cx="227" cy="239"/>
              </a:xfrm>
              <a:custGeom>
                <a:avLst/>
                <a:gdLst>
                  <a:gd name="T0" fmla="*/ 325499 w 109"/>
                  <a:gd name="T1" fmla="*/ 65833 h 115"/>
                  <a:gd name="T2" fmla="*/ 141527 w 109"/>
                  <a:gd name="T3" fmla="*/ 96109 h 115"/>
                  <a:gd name="T4" fmla="*/ 73571 w 109"/>
                  <a:gd name="T5" fmla="*/ 234255 h 115"/>
                  <a:gd name="T6" fmla="*/ 32632 w 109"/>
                  <a:gd name="T7" fmla="*/ 368239 h 115"/>
                  <a:gd name="T8" fmla="*/ 86304 w 109"/>
                  <a:gd name="T9" fmla="*/ 536686 h 115"/>
                  <a:gd name="T10" fmla="*/ 133378 w 109"/>
                  <a:gd name="T11" fmla="*/ 747183 h 115"/>
                  <a:gd name="T12" fmla="*/ 166024 w 109"/>
                  <a:gd name="T13" fmla="*/ 506410 h 115"/>
                  <a:gd name="T14" fmla="*/ 166024 w 109"/>
                  <a:gd name="T15" fmla="*/ 284344 h 115"/>
                  <a:gd name="T16" fmla="*/ 286595 w 109"/>
                  <a:gd name="T17" fmla="*/ 187910 h 115"/>
                  <a:gd name="T18" fmla="*/ 540329 w 109"/>
                  <a:gd name="T19" fmla="*/ 58426 h 115"/>
                  <a:gd name="T20" fmla="*/ 325499 w 109"/>
                  <a:gd name="T21" fmla="*/ 65833 h 1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9"/>
                  <a:gd name="T34" fmla="*/ 0 h 115"/>
                  <a:gd name="T35" fmla="*/ 109 w 109"/>
                  <a:gd name="T36" fmla="*/ 115 h 1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9" h="115">
                    <a:moveTo>
                      <a:pt x="49" y="10"/>
                    </a:moveTo>
                    <a:cubicBezTo>
                      <a:pt x="49" y="10"/>
                      <a:pt x="28" y="9"/>
                      <a:pt x="21" y="15"/>
                    </a:cubicBezTo>
                    <a:cubicBezTo>
                      <a:pt x="14" y="21"/>
                      <a:pt x="15" y="25"/>
                      <a:pt x="11" y="36"/>
                    </a:cubicBezTo>
                    <a:cubicBezTo>
                      <a:pt x="7" y="47"/>
                      <a:pt x="0" y="45"/>
                      <a:pt x="5" y="57"/>
                    </a:cubicBezTo>
                    <a:cubicBezTo>
                      <a:pt x="10" y="70"/>
                      <a:pt x="7" y="66"/>
                      <a:pt x="13" y="83"/>
                    </a:cubicBezTo>
                    <a:cubicBezTo>
                      <a:pt x="20" y="100"/>
                      <a:pt x="20" y="115"/>
                      <a:pt x="20" y="115"/>
                    </a:cubicBezTo>
                    <a:cubicBezTo>
                      <a:pt x="20" y="115"/>
                      <a:pt x="29" y="92"/>
                      <a:pt x="25" y="78"/>
                    </a:cubicBezTo>
                    <a:cubicBezTo>
                      <a:pt x="21" y="63"/>
                      <a:pt x="13" y="58"/>
                      <a:pt x="25" y="44"/>
                    </a:cubicBezTo>
                    <a:cubicBezTo>
                      <a:pt x="37" y="30"/>
                      <a:pt x="22" y="38"/>
                      <a:pt x="43" y="29"/>
                    </a:cubicBezTo>
                    <a:cubicBezTo>
                      <a:pt x="64" y="20"/>
                      <a:pt x="53" y="18"/>
                      <a:pt x="81" y="9"/>
                    </a:cubicBezTo>
                    <a:cubicBezTo>
                      <a:pt x="109" y="0"/>
                      <a:pt x="58" y="7"/>
                      <a:pt x="49" y="10"/>
                    </a:cubicBezTo>
                    <a:close/>
                  </a:path>
                </a:pathLst>
              </a:custGeom>
              <a:solidFill>
                <a:srgbClr val="BDA9D2"/>
              </a:solidFill>
              <a:ln w="9525">
                <a:noFill/>
                <a:round/>
                <a:headEnd/>
                <a:tailEnd/>
              </a:ln>
            </p:spPr>
            <p:txBody>
              <a:bodyPr/>
              <a:lstStyle/>
              <a:p>
                <a:endParaRPr lang="en-US"/>
              </a:p>
            </p:txBody>
          </p:sp>
          <p:sp>
            <p:nvSpPr>
              <p:cNvPr id="29631" name="Freeform 1802"/>
              <p:cNvSpPr>
                <a:spLocks/>
              </p:cNvSpPr>
              <p:nvPr/>
            </p:nvSpPr>
            <p:spPr bwMode="auto">
              <a:xfrm>
                <a:off x="1559" y="3209"/>
                <a:ext cx="225" cy="239"/>
              </a:xfrm>
              <a:custGeom>
                <a:avLst/>
                <a:gdLst>
                  <a:gd name="T0" fmla="*/ 328290 w 108"/>
                  <a:gd name="T1" fmla="*/ 65833 h 115"/>
                  <a:gd name="T2" fmla="*/ 141871 w 108"/>
                  <a:gd name="T3" fmla="*/ 96109 h 115"/>
                  <a:gd name="T4" fmla="*/ 73750 w 108"/>
                  <a:gd name="T5" fmla="*/ 234255 h 115"/>
                  <a:gd name="T6" fmla="*/ 32687 w 108"/>
                  <a:gd name="T7" fmla="*/ 368239 h 115"/>
                  <a:gd name="T8" fmla="*/ 86506 w 108"/>
                  <a:gd name="T9" fmla="*/ 536686 h 115"/>
                  <a:gd name="T10" fmla="*/ 135233 w 108"/>
                  <a:gd name="T11" fmla="*/ 747183 h 115"/>
                  <a:gd name="T12" fmla="*/ 166398 w 108"/>
                  <a:gd name="T13" fmla="*/ 500522 h 115"/>
                  <a:gd name="T14" fmla="*/ 166398 w 108"/>
                  <a:gd name="T15" fmla="*/ 284344 h 115"/>
                  <a:gd name="T16" fmla="*/ 289913 w 108"/>
                  <a:gd name="T17" fmla="*/ 187910 h 115"/>
                  <a:gd name="T18" fmla="*/ 541840 w 108"/>
                  <a:gd name="T19" fmla="*/ 58426 h 115"/>
                  <a:gd name="T20" fmla="*/ 328290 w 108"/>
                  <a:gd name="T21" fmla="*/ 65833 h 1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115"/>
                  <a:gd name="T35" fmla="*/ 108 w 108"/>
                  <a:gd name="T36" fmla="*/ 115 h 1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115">
                    <a:moveTo>
                      <a:pt x="49" y="10"/>
                    </a:moveTo>
                    <a:cubicBezTo>
                      <a:pt x="49" y="10"/>
                      <a:pt x="28" y="9"/>
                      <a:pt x="21" y="15"/>
                    </a:cubicBezTo>
                    <a:cubicBezTo>
                      <a:pt x="14" y="21"/>
                      <a:pt x="15" y="25"/>
                      <a:pt x="11" y="36"/>
                    </a:cubicBezTo>
                    <a:cubicBezTo>
                      <a:pt x="7" y="47"/>
                      <a:pt x="0" y="44"/>
                      <a:pt x="5" y="57"/>
                    </a:cubicBezTo>
                    <a:cubicBezTo>
                      <a:pt x="10" y="70"/>
                      <a:pt x="7" y="66"/>
                      <a:pt x="13" y="83"/>
                    </a:cubicBezTo>
                    <a:cubicBezTo>
                      <a:pt x="20" y="99"/>
                      <a:pt x="20" y="115"/>
                      <a:pt x="20" y="115"/>
                    </a:cubicBezTo>
                    <a:cubicBezTo>
                      <a:pt x="20" y="115"/>
                      <a:pt x="29" y="92"/>
                      <a:pt x="25" y="77"/>
                    </a:cubicBezTo>
                    <a:cubicBezTo>
                      <a:pt x="21" y="63"/>
                      <a:pt x="13" y="58"/>
                      <a:pt x="25" y="44"/>
                    </a:cubicBezTo>
                    <a:cubicBezTo>
                      <a:pt x="37" y="30"/>
                      <a:pt x="22" y="38"/>
                      <a:pt x="43" y="29"/>
                    </a:cubicBezTo>
                    <a:cubicBezTo>
                      <a:pt x="64" y="20"/>
                      <a:pt x="53" y="18"/>
                      <a:pt x="81" y="9"/>
                    </a:cubicBezTo>
                    <a:cubicBezTo>
                      <a:pt x="108" y="0"/>
                      <a:pt x="58" y="7"/>
                      <a:pt x="49" y="10"/>
                    </a:cubicBezTo>
                    <a:close/>
                  </a:path>
                </a:pathLst>
              </a:custGeom>
              <a:solidFill>
                <a:srgbClr val="BCA9D1"/>
              </a:solidFill>
              <a:ln w="9525">
                <a:noFill/>
                <a:round/>
                <a:headEnd/>
                <a:tailEnd/>
              </a:ln>
            </p:spPr>
            <p:txBody>
              <a:bodyPr/>
              <a:lstStyle/>
              <a:p>
                <a:endParaRPr lang="en-US"/>
              </a:p>
            </p:txBody>
          </p:sp>
          <p:sp>
            <p:nvSpPr>
              <p:cNvPr id="29632" name="Freeform 1803"/>
              <p:cNvSpPr>
                <a:spLocks/>
              </p:cNvSpPr>
              <p:nvPr/>
            </p:nvSpPr>
            <p:spPr bwMode="auto">
              <a:xfrm>
                <a:off x="1559" y="3209"/>
                <a:ext cx="225" cy="239"/>
              </a:xfrm>
              <a:custGeom>
                <a:avLst/>
                <a:gdLst>
                  <a:gd name="T0" fmla="*/ 328290 w 108"/>
                  <a:gd name="T1" fmla="*/ 72342 h 115"/>
                  <a:gd name="T2" fmla="*/ 141871 w 108"/>
                  <a:gd name="T3" fmla="*/ 96109 h 115"/>
                  <a:gd name="T4" fmla="*/ 73750 w 108"/>
                  <a:gd name="T5" fmla="*/ 234255 h 115"/>
                  <a:gd name="T6" fmla="*/ 32687 w 108"/>
                  <a:gd name="T7" fmla="*/ 368239 h 115"/>
                  <a:gd name="T8" fmla="*/ 86506 w 108"/>
                  <a:gd name="T9" fmla="*/ 530644 h 115"/>
                  <a:gd name="T10" fmla="*/ 135233 w 108"/>
                  <a:gd name="T11" fmla="*/ 747183 h 115"/>
                  <a:gd name="T12" fmla="*/ 166398 w 108"/>
                  <a:gd name="T13" fmla="*/ 500522 h 115"/>
                  <a:gd name="T14" fmla="*/ 166398 w 108"/>
                  <a:gd name="T15" fmla="*/ 284344 h 115"/>
                  <a:gd name="T16" fmla="*/ 281735 w 108"/>
                  <a:gd name="T17" fmla="*/ 187910 h 115"/>
                  <a:gd name="T18" fmla="*/ 535858 w 108"/>
                  <a:gd name="T19" fmla="*/ 58426 h 115"/>
                  <a:gd name="T20" fmla="*/ 328290 w 108"/>
                  <a:gd name="T21" fmla="*/ 72342 h 1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115"/>
                  <a:gd name="T35" fmla="*/ 108 w 108"/>
                  <a:gd name="T36" fmla="*/ 115 h 1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115">
                    <a:moveTo>
                      <a:pt x="49" y="11"/>
                    </a:moveTo>
                    <a:cubicBezTo>
                      <a:pt x="49" y="11"/>
                      <a:pt x="28" y="9"/>
                      <a:pt x="21" y="15"/>
                    </a:cubicBezTo>
                    <a:cubicBezTo>
                      <a:pt x="14" y="21"/>
                      <a:pt x="15" y="25"/>
                      <a:pt x="11" y="36"/>
                    </a:cubicBezTo>
                    <a:cubicBezTo>
                      <a:pt x="7" y="47"/>
                      <a:pt x="0" y="44"/>
                      <a:pt x="5" y="57"/>
                    </a:cubicBezTo>
                    <a:cubicBezTo>
                      <a:pt x="10" y="70"/>
                      <a:pt x="7" y="66"/>
                      <a:pt x="13" y="82"/>
                    </a:cubicBezTo>
                    <a:cubicBezTo>
                      <a:pt x="20" y="99"/>
                      <a:pt x="20" y="115"/>
                      <a:pt x="20" y="115"/>
                    </a:cubicBezTo>
                    <a:cubicBezTo>
                      <a:pt x="20" y="115"/>
                      <a:pt x="29" y="92"/>
                      <a:pt x="25" y="77"/>
                    </a:cubicBezTo>
                    <a:cubicBezTo>
                      <a:pt x="21" y="62"/>
                      <a:pt x="13" y="58"/>
                      <a:pt x="25" y="44"/>
                    </a:cubicBezTo>
                    <a:cubicBezTo>
                      <a:pt x="37" y="30"/>
                      <a:pt x="22" y="38"/>
                      <a:pt x="42" y="29"/>
                    </a:cubicBezTo>
                    <a:cubicBezTo>
                      <a:pt x="63" y="20"/>
                      <a:pt x="53" y="18"/>
                      <a:pt x="80" y="9"/>
                    </a:cubicBezTo>
                    <a:cubicBezTo>
                      <a:pt x="108" y="0"/>
                      <a:pt x="58" y="8"/>
                      <a:pt x="49" y="11"/>
                    </a:cubicBezTo>
                    <a:close/>
                  </a:path>
                </a:pathLst>
              </a:custGeom>
              <a:solidFill>
                <a:srgbClr val="BBA9D1"/>
              </a:solidFill>
              <a:ln w="9525">
                <a:noFill/>
                <a:round/>
                <a:headEnd/>
                <a:tailEnd/>
              </a:ln>
            </p:spPr>
            <p:txBody>
              <a:bodyPr/>
              <a:lstStyle/>
              <a:p>
                <a:endParaRPr lang="en-US"/>
              </a:p>
            </p:txBody>
          </p:sp>
          <p:sp>
            <p:nvSpPr>
              <p:cNvPr id="29633" name="Freeform 1804"/>
              <p:cNvSpPr>
                <a:spLocks/>
              </p:cNvSpPr>
              <p:nvPr/>
            </p:nvSpPr>
            <p:spPr bwMode="auto">
              <a:xfrm>
                <a:off x="1559" y="3209"/>
                <a:ext cx="223" cy="239"/>
              </a:xfrm>
              <a:custGeom>
                <a:avLst/>
                <a:gdLst>
                  <a:gd name="T0" fmla="*/ 329252 w 107"/>
                  <a:gd name="T1" fmla="*/ 72342 h 115"/>
                  <a:gd name="T2" fmla="*/ 142420 w 107"/>
                  <a:gd name="T3" fmla="*/ 96109 h 115"/>
                  <a:gd name="T4" fmla="*/ 73923 w 107"/>
                  <a:gd name="T5" fmla="*/ 234255 h 115"/>
                  <a:gd name="T6" fmla="*/ 32789 w 107"/>
                  <a:gd name="T7" fmla="*/ 368239 h 115"/>
                  <a:gd name="T8" fmla="*/ 86941 w 107"/>
                  <a:gd name="T9" fmla="*/ 530644 h 115"/>
                  <a:gd name="T10" fmla="*/ 135613 w 107"/>
                  <a:gd name="T11" fmla="*/ 747183 h 115"/>
                  <a:gd name="T12" fmla="*/ 166835 w 107"/>
                  <a:gd name="T13" fmla="*/ 500522 h 115"/>
                  <a:gd name="T14" fmla="*/ 160854 w 107"/>
                  <a:gd name="T15" fmla="*/ 284344 h 115"/>
                  <a:gd name="T16" fmla="*/ 282633 w 107"/>
                  <a:gd name="T17" fmla="*/ 187910 h 115"/>
                  <a:gd name="T18" fmla="*/ 537803 w 107"/>
                  <a:gd name="T19" fmla="*/ 58426 h 115"/>
                  <a:gd name="T20" fmla="*/ 329252 w 107"/>
                  <a:gd name="T21" fmla="*/ 72342 h 1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7"/>
                  <a:gd name="T34" fmla="*/ 0 h 115"/>
                  <a:gd name="T35" fmla="*/ 107 w 107"/>
                  <a:gd name="T36" fmla="*/ 115 h 1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7" h="115">
                    <a:moveTo>
                      <a:pt x="49" y="11"/>
                    </a:moveTo>
                    <a:cubicBezTo>
                      <a:pt x="49" y="11"/>
                      <a:pt x="28" y="9"/>
                      <a:pt x="21" y="15"/>
                    </a:cubicBezTo>
                    <a:cubicBezTo>
                      <a:pt x="15" y="21"/>
                      <a:pt x="15" y="25"/>
                      <a:pt x="11" y="36"/>
                    </a:cubicBezTo>
                    <a:cubicBezTo>
                      <a:pt x="7" y="47"/>
                      <a:pt x="0" y="44"/>
                      <a:pt x="5" y="57"/>
                    </a:cubicBezTo>
                    <a:cubicBezTo>
                      <a:pt x="10" y="70"/>
                      <a:pt x="7" y="66"/>
                      <a:pt x="13" y="82"/>
                    </a:cubicBezTo>
                    <a:cubicBezTo>
                      <a:pt x="20" y="99"/>
                      <a:pt x="20" y="115"/>
                      <a:pt x="20" y="115"/>
                    </a:cubicBezTo>
                    <a:cubicBezTo>
                      <a:pt x="20" y="115"/>
                      <a:pt x="29" y="92"/>
                      <a:pt x="25" y="77"/>
                    </a:cubicBezTo>
                    <a:cubicBezTo>
                      <a:pt x="21" y="62"/>
                      <a:pt x="12" y="58"/>
                      <a:pt x="24" y="44"/>
                    </a:cubicBezTo>
                    <a:cubicBezTo>
                      <a:pt x="37" y="30"/>
                      <a:pt x="22" y="38"/>
                      <a:pt x="42" y="29"/>
                    </a:cubicBezTo>
                    <a:cubicBezTo>
                      <a:pt x="63" y="20"/>
                      <a:pt x="53" y="18"/>
                      <a:pt x="80" y="9"/>
                    </a:cubicBezTo>
                    <a:cubicBezTo>
                      <a:pt x="107" y="0"/>
                      <a:pt x="57" y="8"/>
                      <a:pt x="49" y="11"/>
                    </a:cubicBezTo>
                    <a:close/>
                  </a:path>
                </a:pathLst>
              </a:custGeom>
              <a:solidFill>
                <a:srgbClr val="BAA7D1"/>
              </a:solidFill>
              <a:ln w="9525">
                <a:noFill/>
                <a:round/>
                <a:headEnd/>
                <a:tailEnd/>
              </a:ln>
            </p:spPr>
            <p:txBody>
              <a:bodyPr/>
              <a:lstStyle/>
              <a:p>
                <a:endParaRPr lang="en-US"/>
              </a:p>
            </p:txBody>
          </p:sp>
          <p:sp>
            <p:nvSpPr>
              <p:cNvPr id="29634" name="Freeform 1805"/>
              <p:cNvSpPr>
                <a:spLocks/>
              </p:cNvSpPr>
              <p:nvPr/>
            </p:nvSpPr>
            <p:spPr bwMode="auto">
              <a:xfrm>
                <a:off x="1559" y="3209"/>
                <a:ext cx="223" cy="237"/>
              </a:xfrm>
              <a:custGeom>
                <a:avLst/>
                <a:gdLst>
                  <a:gd name="T0" fmla="*/ 329252 w 107"/>
                  <a:gd name="T1" fmla="*/ 72493 h 114"/>
                  <a:gd name="T2" fmla="*/ 142420 w 107"/>
                  <a:gd name="T3" fmla="*/ 96671 h 114"/>
                  <a:gd name="T4" fmla="*/ 73923 w 107"/>
                  <a:gd name="T5" fmla="*/ 235179 h 114"/>
                  <a:gd name="T6" fmla="*/ 32789 w 107"/>
                  <a:gd name="T7" fmla="*/ 372926 h 114"/>
                  <a:gd name="T8" fmla="*/ 92912 w 107"/>
                  <a:gd name="T9" fmla="*/ 532379 h 114"/>
                  <a:gd name="T10" fmla="*/ 135613 w 107"/>
                  <a:gd name="T11" fmla="*/ 743573 h 114"/>
                  <a:gd name="T12" fmla="*/ 166835 w 107"/>
                  <a:gd name="T13" fmla="*/ 502168 h 114"/>
                  <a:gd name="T14" fmla="*/ 160854 w 107"/>
                  <a:gd name="T15" fmla="*/ 285167 h 114"/>
                  <a:gd name="T16" fmla="*/ 282633 w 107"/>
                  <a:gd name="T17" fmla="*/ 188852 h 114"/>
                  <a:gd name="T18" fmla="*/ 537803 w 107"/>
                  <a:gd name="T19" fmla="*/ 60391 h 114"/>
                  <a:gd name="T20" fmla="*/ 329252 w 107"/>
                  <a:gd name="T21" fmla="*/ 72493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7"/>
                  <a:gd name="T34" fmla="*/ 0 h 114"/>
                  <a:gd name="T35" fmla="*/ 107 w 107"/>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7" h="114">
                    <a:moveTo>
                      <a:pt x="49" y="11"/>
                    </a:moveTo>
                    <a:cubicBezTo>
                      <a:pt x="49" y="11"/>
                      <a:pt x="28" y="9"/>
                      <a:pt x="21" y="15"/>
                    </a:cubicBezTo>
                    <a:cubicBezTo>
                      <a:pt x="15" y="21"/>
                      <a:pt x="15" y="25"/>
                      <a:pt x="11" y="36"/>
                    </a:cubicBezTo>
                    <a:cubicBezTo>
                      <a:pt x="8" y="47"/>
                      <a:pt x="0" y="44"/>
                      <a:pt x="5" y="57"/>
                    </a:cubicBezTo>
                    <a:cubicBezTo>
                      <a:pt x="10" y="70"/>
                      <a:pt x="7" y="66"/>
                      <a:pt x="14" y="82"/>
                    </a:cubicBezTo>
                    <a:cubicBezTo>
                      <a:pt x="20" y="99"/>
                      <a:pt x="20" y="114"/>
                      <a:pt x="20" y="114"/>
                    </a:cubicBezTo>
                    <a:cubicBezTo>
                      <a:pt x="20" y="114"/>
                      <a:pt x="29" y="91"/>
                      <a:pt x="25" y="77"/>
                    </a:cubicBezTo>
                    <a:cubicBezTo>
                      <a:pt x="21" y="62"/>
                      <a:pt x="12" y="57"/>
                      <a:pt x="24" y="44"/>
                    </a:cubicBezTo>
                    <a:cubicBezTo>
                      <a:pt x="36" y="30"/>
                      <a:pt x="22" y="38"/>
                      <a:pt x="42" y="29"/>
                    </a:cubicBezTo>
                    <a:cubicBezTo>
                      <a:pt x="63" y="20"/>
                      <a:pt x="52" y="18"/>
                      <a:pt x="80" y="9"/>
                    </a:cubicBezTo>
                    <a:cubicBezTo>
                      <a:pt x="107" y="0"/>
                      <a:pt x="57" y="8"/>
                      <a:pt x="49" y="11"/>
                    </a:cubicBezTo>
                    <a:close/>
                  </a:path>
                </a:pathLst>
              </a:custGeom>
              <a:solidFill>
                <a:srgbClr val="B9A7D0"/>
              </a:solidFill>
              <a:ln w="9525">
                <a:noFill/>
                <a:round/>
                <a:headEnd/>
                <a:tailEnd/>
              </a:ln>
            </p:spPr>
            <p:txBody>
              <a:bodyPr/>
              <a:lstStyle/>
              <a:p>
                <a:endParaRPr lang="en-US"/>
              </a:p>
            </p:txBody>
          </p:sp>
          <p:sp>
            <p:nvSpPr>
              <p:cNvPr id="29635" name="Freeform 1806"/>
              <p:cNvSpPr>
                <a:spLocks/>
              </p:cNvSpPr>
              <p:nvPr/>
            </p:nvSpPr>
            <p:spPr bwMode="auto">
              <a:xfrm>
                <a:off x="1559" y="3209"/>
                <a:ext cx="223" cy="237"/>
              </a:xfrm>
              <a:custGeom>
                <a:avLst/>
                <a:gdLst>
                  <a:gd name="T0" fmla="*/ 329252 w 107"/>
                  <a:gd name="T1" fmla="*/ 72493 h 114"/>
                  <a:gd name="T2" fmla="*/ 142420 w 107"/>
                  <a:gd name="T3" fmla="*/ 96671 h 114"/>
                  <a:gd name="T4" fmla="*/ 73923 w 107"/>
                  <a:gd name="T5" fmla="*/ 235179 h 114"/>
                  <a:gd name="T6" fmla="*/ 32789 w 107"/>
                  <a:gd name="T7" fmla="*/ 372926 h 114"/>
                  <a:gd name="T8" fmla="*/ 92912 w 107"/>
                  <a:gd name="T9" fmla="*/ 532379 h 114"/>
                  <a:gd name="T10" fmla="*/ 135613 w 107"/>
                  <a:gd name="T11" fmla="*/ 743573 h 114"/>
                  <a:gd name="T12" fmla="*/ 166835 w 107"/>
                  <a:gd name="T13" fmla="*/ 502168 h 114"/>
                  <a:gd name="T14" fmla="*/ 160854 w 107"/>
                  <a:gd name="T15" fmla="*/ 279099 h 114"/>
                  <a:gd name="T16" fmla="*/ 282633 w 107"/>
                  <a:gd name="T17" fmla="*/ 188852 h 114"/>
                  <a:gd name="T18" fmla="*/ 531838 w 107"/>
                  <a:gd name="T19" fmla="*/ 60391 h 114"/>
                  <a:gd name="T20" fmla="*/ 329252 w 107"/>
                  <a:gd name="T21" fmla="*/ 72493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7"/>
                  <a:gd name="T34" fmla="*/ 0 h 114"/>
                  <a:gd name="T35" fmla="*/ 107 w 107"/>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7" h="114">
                    <a:moveTo>
                      <a:pt x="49" y="11"/>
                    </a:moveTo>
                    <a:cubicBezTo>
                      <a:pt x="49" y="11"/>
                      <a:pt x="28" y="10"/>
                      <a:pt x="21" y="15"/>
                    </a:cubicBezTo>
                    <a:cubicBezTo>
                      <a:pt x="15" y="21"/>
                      <a:pt x="15" y="25"/>
                      <a:pt x="11" y="36"/>
                    </a:cubicBezTo>
                    <a:cubicBezTo>
                      <a:pt x="8" y="47"/>
                      <a:pt x="0" y="44"/>
                      <a:pt x="5" y="57"/>
                    </a:cubicBezTo>
                    <a:cubicBezTo>
                      <a:pt x="10" y="70"/>
                      <a:pt x="8" y="65"/>
                      <a:pt x="14" y="82"/>
                    </a:cubicBezTo>
                    <a:cubicBezTo>
                      <a:pt x="20" y="98"/>
                      <a:pt x="20" y="114"/>
                      <a:pt x="20" y="114"/>
                    </a:cubicBezTo>
                    <a:cubicBezTo>
                      <a:pt x="20" y="114"/>
                      <a:pt x="29" y="91"/>
                      <a:pt x="25" y="77"/>
                    </a:cubicBezTo>
                    <a:cubicBezTo>
                      <a:pt x="21" y="62"/>
                      <a:pt x="12" y="57"/>
                      <a:pt x="24" y="43"/>
                    </a:cubicBezTo>
                    <a:cubicBezTo>
                      <a:pt x="36" y="30"/>
                      <a:pt x="22" y="38"/>
                      <a:pt x="42" y="29"/>
                    </a:cubicBezTo>
                    <a:cubicBezTo>
                      <a:pt x="63" y="20"/>
                      <a:pt x="52" y="18"/>
                      <a:pt x="79" y="9"/>
                    </a:cubicBezTo>
                    <a:cubicBezTo>
                      <a:pt x="107" y="0"/>
                      <a:pt x="57" y="8"/>
                      <a:pt x="49" y="11"/>
                    </a:cubicBezTo>
                    <a:close/>
                  </a:path>
                </a:pathLst>
              </a:custGeom>
              <a:solidFill>
                <a:srgbClr val="B8A7D0"/>
              </a:solidFill>
              <a:ln w="9525">
                <a:noFill/>
                <a:round/>
                <a:headEnd/>
                <a:tailEnd/>
              </a:ln>
            </p:spPr>
            <p:txBody>
              <a:bodyPr/>
              <a:lstStyle/>
              <a:p>
                <a:endParaRPr lang="en-US"/>
              </a:p>
            </p:txBody>
          </p:sp>
          <p:sp>
            <p:nvSpPr>
              <p:cNvPr id="29636" name="Freeform 1807"/>
              <p:cNvSpPr>
                <a:spLocks/>
              </p:cNvSpPr>
              <p:nvPr/>
            </p:nvSpPr>
            <p:spPr bwMode="auto">
              <a:xfrm>
                <a:off x="1559" y="3211"/>
                <a:ext cx="220" cy="235"/>
              </a:xfrm>
              <a:custGeom>
                <a:avLst/>
                <a:gdLst>
                  <a:gd name="T0" fmla="*/ 314368 w 106"/>
                  <a:gd name="T1" fmla="*/ 66838 h 113"/>
                  <a:gd name="T2" fmla="*/ 140837 w 106"/>
                  <a:gd name="T3" fmla="*/ 91022 h 113"/>
                  <a:gd name="T4" fmla="*/ 71718 w 106"/>
                  <a:gd name="T5" fmla="*/ 229830 h 113"/>
                  <a:gd name="T6" fmla="*/ 31338 w 106"/>
                  <a:gd name="T7" fmla="*/ 364622 h 113"/>
                  <a:gd name="T8" fmla="*/ 89270 w 106"/>
                  <a:gd name="T9" fmla="*/ 528263 h 113"/>
                  <a:gd name="T10" fmla="*/ 129399 w 106"/>
                  <a:gd name="T11" fmla="*/ 739874 h 113"/>
                  <a:gd name="T12" fmla="*/ 160092 w 106"/>
                  <a:gd name="T13" fmla="*/ 497539 h 113"/>
                  <a:gd name="T14" fmla="*/ 154264 w 106"/>
                  <a:gd name="T15" fmla="*/ 273582 h 113"/>
                  <a:gd name="T16" fmla="*/ 268564 w 106"/>
                  <a:gd name="T17" fmla="*/ 183421 h 113"/>
                  <a:gd name="T18" fmla="*/ 504499 w 106"/>
                  <a:gd name="T19" fmla="*/ 53141 h 113"/>
                  <a:gd name="T20" fmla="*/ 314368 w 106"/>
                  <a:gd name="T21" fmla="*/ 66838 h 1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6"/>
                  <a:gd name="T34" fmla="*/ 0 h 113"/>
                  <a:gd name="T35" fmla="*/ 106 w 106"/>
                  <a:gd name="T36" fmla="*/ 113 h 1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6" h="113">
                    <a:moveTo>
                      <a:pt x="49" y="10"/>
                    </a:moveTo>
                    <a:cubicBezTo>
                      <a:pt x="49" y="10"/>
                      <a:pt x="28" y="9"/>
                      <a:pt x="22" y="14"/>
                    </a:cubicBezTo>
                    <a:cubicBezTo>
                      <a:pt x="15" y="20"/>
                      <a:pt x="15" y="25"/>
                      <a:pt x="11" y="35"/>
                    </a:cubicBezTo>
                    <a:cubicBezTo>
                      <a:pt x="8" y="46"/>
                      <a:pt x="0" y="43"/>
                      <a:pt x="5" y="56"/>
                    </a:cubicBezTo>
                    <a:cubicBezTo>
                      <a:pt x="10" y="68"/>
                      <a:pt x="8" y="64"/>
                      <a:pt x="14" y="81"/>
                    </a:cubicBezTo>
                    <a:cubicBezTo>
                      <a:pt x="20" y="97"/>
                      <a:pt x="20" y="113"/>
                      <a:pt x="20" y="113"/>
                    </a:cubicBezTo>
                    <a:cubicBezTo>
                      <a:pt x="20" y="113"/>
                      <a:pt x="28" y="90"/>
                      <a:pt x="25" y="76"/>
                    </a:cubicBezTo>
                    <a:cubicBezTo>
                      <a:pt x="21" y="61"/>
                      <a:pt x="12" y="56"/>
                      <a:pt x="24" y="42"/>
                    </a:cubicBezTo>
                    <a:cubicBezTo>
                      <a:pt x="36" y="29"/>
                      <a:pt x="22" y="37"/>
                      <a:pt x="42" y="28"/>
                    </a:cubicBezTo>
                    <a:cubicBezTo>
                      <a:pt x="63" y="19"/>
                      <a:pt x="52" y="17"/>
                      <a:pt x="79" y="8"/>
                    </a:cubicBezTo>
                    <a:cubicBezTo>
                      <a:pt x="106" y="0"/>
                      <a:pt x="57" y="7"/>
                      <a:pt x="49" y="10"/>
                    </a:cubicBezTo>
                    <a:close/>
                  </a:path>
                </a:pathLst>
              </a:custGeom>
              <a:solidFill>
                <a:srgbClr val="B7A6D0"/>
              </a:solidFill>
              <a:ln w="9525">
                <a:noFill/>
                <a:round/>
                <a:headEnd/>
                <a:tailEnd/>
              </a:ln>
            </p:spPr>
            <p:txBody>
              <a:bodyPr/>
              <a:lstStyle/>
              <a:p>
                <a:endParaRPr lang="en-US"/>
              </a:p>
            </p:txBody>
          </p:sp>
          <p:sp>
            <p:nvSpPr>
              <p:cNvPr id="29637" name="Freeform 1808"/>
              <p:cNvSpPr>
                <a:spLocks/>
              </p:cNvSpPr>
              <p:nvPr/>
            </p:nvSpPr>
            <p:spPr bwMode="auto">
              <a:xfrm>
                <a:off x="1559" y="3211"/>
                <a:ext cx="220" cy="233"/>
              </a:xfrm>
              <a:custGeom>
                <a:avLst/>
                <a:gdLst>
                  <a:gd name="T0" fmla="*/ 314368 w 106"/>
                  <a:gd name="T1" fmla="*/ 66940 h 112"/>
                  <a:gd name="T2" fmla="*/ 140837 w 106"/>
                  <a:gd name="T3" fmla="*/ 97105 h 112"/>
                  <a:gd name="T4" fmla="*/ 77135 w 106"/>
                  <a:gd name="T5" fmla="*/ 230556 h 112"/>
                  <a:gd name="T6" fmla="*/ 31338 w 106"/>
                  <a:gd name="T7" fmla="*/ 369480 h 112"/>
                  <a:gd name="T8" fmla="*/ 89270 w 106"/>
                  <a:gd name="T9" fmla="*/ 534309 h 112"/>
                  <a:gd name="T10" fmla="*/ 129399 w 106"/>
                  <a:gd name="T11" fmla="*/ 736471 h 112"/>
                  <a:gd name="T12" fmla="*/ 154264 w 106"/>
                  <a:gd name="T13" fmla="*/ 493267 h 112"/>
                  <a:gd name="T14" fmla="*/ 154264 w 106"/>
                  <a:gd name="T15" fmla="*/ 275059 h 112"/>
                  <a:gd name="T16" fmla="*/ 268564 w 106"/>
                  <a:gd name="T17" fmla="*/ 183843 h 112"/>
                  <a:gd name="T18" fmla="*/ 504499 w 106"/>
                  <a:gd name="T19" fmla="*/ 53272 h 112"/>
                  <a:gd name="T20" fmla="*/ 314368 w 106"/>
                  <a:gd name="T21" fmla="*/ 66940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6"/>
                  <a:gd name="T34" fmla="*/ 0 h 112"/>
                  <a:gd name="T35" fmla="*/ 106 w 106"/>
                  <a:gd name="T36" fmla="*/ 112 h 1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6" h="112">
                    <a:moveTo>
                      <a:pt x="49" y="10"/>
                    </a:moveTo>
                    <a:cubicBezTo>
                      <a:pt x="49" y="10"/>
                      <a:pt x="28" y="9"/>
                      <a:pt x="22" y="15"/>
                    </a:cubicBezTo>
                    <a:cubicBezTo>
                      <a:pt x="15" y="20"/>
                      <a:pt x="15" y="25"/>
                      <a:pt x="12" y="35"/>
                    </a:cubicBezTo>
                    <a:cubicBezTo>
                      <a:pt x="8" y="46"/>
                      <a:pt x="0" y="43"/>
                      <a:pt x="5" y="56"/>
                    </a:cubicBezTo>
                    <a:cubicBezTo>
                      <a:pt x="10" y="68"/>
                      <a:pt x="8" y="64"/>
                      <a:pt x="14" y="81"/>
                    </a:cubicBezTo>
                    <a:cubicBezTo>
                      <a:pt x="20" y="97"/>
                      <a:pt x="20" y="112"/>
                      <a:pt x="20" y="112"/>
                    </a:cubicBezTo>
                    <a:cubicBezTo>
                      <a:pt x="20" y="112"/>
                      <a:pt x="28" y="90"/>
                      <a:pt x="24" y="75"/>
                    </a:cubicBezTo>
                    <a:cubicBezTo>
                      <a:pt x="21" y="61"/>
                      <a:pt x="12" y="56"/>
                      <a:pt x="24" y="42"/>
                    </a:cubicBezTo>
                    <a:cubicBezTo>
                      <a:pt x="36" y="29"/>
                      <a:pt x="22" y="37"/>
                      <a:pt x="42" y="28"/>
                    </a:cubicBezTo>
                    <a:cubicBezTo>
                      <a:pt x="63" y="19"/>
                      <a:pt x="52" y="17"/>
                      <a:pt x="79" y="8"/>
                    </a:cubicBezTo>
                    <a:cubicBezTo>
                      <a:pt x="106" y="0"/>
                      <a:pt x="57" y="7"/>
                      <a:pt x="49" y="10"/>
                    </a:cubicBezTo>
                    <a:close/>
                  </a:path>
                </a:pathLst>
              </a:custGeom>
              <a:solidFill>
                <a:srgbClr val="B6A5D0"/>
              </a:solidFill>
              <a:ln w="9525">
                <a:noFill/>
                <a:round/>
                <a:headEnd/>
                <a:tailEnd/>
              </a:ln>
            </p:spPr>
            <p:txBody>
              <a:bodyPr/>
              <a:lstStyle/>
              <a:p>
                <a:endParaRPr lang="en-US"/>
              </a:p>
            </p:txBody>
          </p:sp>
          <p:sp>
            <p:nvSpPr>
              <p:cNvPr id="29638" name="Freeform 1809"/>
              <p:cNvSpPr>
                <a:spLocks/>
              </p:cNvSpPr>
              <p:nvPr/>
            </p:nvSpPr>
            <p:spPr bwMode="auto">
              <a:xfrm>
                <a:off x="1561" y="3211"/>
                <a:ext cx="216" cy="233"/>
              </a:xfrm>
              <a:custGeom>
                <a:avLst/>
                <a:gdLst>
                  <a:gd name="T0" fmla="*/ 310554 w 104"/>
                  <a:gd name="T1" fmla="*/ 66940 h 112"/>
                  <a:gd name="T2" fmla="*/ 136034 w 104"/>
                  <a:gd name="T3" fmla="*/ 97105 h 112"/>
                  <a:gd name="T4" fmla="*/ 71994 w 104"/>
                  <a:gd name="T5" fmla="*/ 230556 h 112"/>
                  <a:gd name="T6" fmla="*/ 31536 w 104"/>
                  <a:gd name="T7" fmla="*/ 369480 h 112"/>
                  <a:gd name="T8" fmla="*/ 83542 w 104"/>
                  <a:gd name="T9" fmla="*/ 524177 h 112"/>
                  <a:gd name="T10" fmla="*/ 120894 w 104"/>
                  <a:gd name="T11" fmla="*/ 736471 h 112"/>
                  <a:gd name="T12" fmla="*/ 149526 w 104"/>
                  <a:gd name="T13" fmla="*/ 493267 h 112"/>
                  <a:gd name="T14" fmla="*/ 149526 w 104"/>
                  <a:gd name="T15" fmla="*/ 275059 h 112"/>
                  <a:gd name="T16" fmla="*/ 264579 w 104"/>
                  <a:gd name="T17" fmla="*/ 183843 h 112"/>
                  <a:gd name="T18" fmla="*/ 496088 w 104"/>
                  <a:gd name="T19" fmla="*/ 60703 h 112"/>
                  <a:gd name="T20" fmla="*/ 310554 w 104"/>
                  <a:gd name="T21" fmla="*/ 66940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12"/>
                  <a:gd name="T35" fmla="*/ 104 w 104"/>
                  <a:gd name="T36" fmla="*/ 112 h 1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12">
                    <a:moveTo>
                      <a:pt x="48" y="10"/>
                    </a:moveTo>
                    <a:cubicBezTo>
                      <a:pt x="48" y="10"/>
                      <a:pt x="27" y="9"/>
                      <a:pt x="21" y="15"/>
                    </a:cubicBezTo>
                    <a:cubicBezTo>
                      <a:pt x="14" y="20"/>
                      <a:pt x="14" y="25"/>
                      <a:pt x="11" y="35"/>
                    </a:cubicBezTo>
                    <a:cubicBezTo>
                      <a:pt x="7" y="46"/>
                      <a:pt x="0" y="43"/>
                      <a:pt x="5" y="56"/>
                    </a:cubicBezTo>
                    <a:cubicBezTo>
                      <a:pt x="9" y="68"/>
                      <a:pt x="7" y="64"/>
                      <a:pt x="13" y="80"/>
                    </a:cubicBezTo>
                    <a:cubicBezTo>
                      <a:pt x="19" y="97"/>
                      <a:pt x="19" y="112"/>
                      <a:pt x="19" y="112"/>
                    </a:cubicBezTo>
                    <a:cubicBezTo>
                      <a:pt x="19" y="112"/>
                      <a:pt x="27" y="90"/>
                      <a:pt x="23" y="75"/>
                    </a:cubicBezTo>
                    <a:cubicBezTo>
                      <a:pt x="20" y="61"/>
                      <a:pt x="11" y="56"/>
                      <a:pt x="23" y="42"/>
                    </a:cubicBezTo>
                    <a:cubicBezTo>
                      <a:pt x="35" y="29"/>
                      <a:pt x="21" y="36"/>
                      <a:pt x="41" y="28"/>
                    </a:cubicBezTo>
                    <a:cubicBezTo>
                      <a:pt x="61" y="19"/>
                      <a:pt x="50" y="17"/>
                      <a:pt x="77" y="9"/>
                    </a:cubicBezTo>
                    <a:cubicBezTo>
                      <a:pt x="104" y="0"/>
                      <a:pt x="56" y="7"/>
                      <a:pt x="48" y="10"/>
                    </a:cubicBezTo>
                    <a:close/>
                  </a:path>
                </a:pathLst>
              </a:custGeom>
              <a:solidFill>
                <a:srgbClr val="B5A5CF"/>
              </a:solidFill>
              <a:ln w="9525">
                <a:noFill/>
                <a:round/>
                <a:headEnd/>
                <a:tailEnd/>
              </a:ln>
            </p:spPr>
            <p:txBody>
              <a:bodyPr/>
              <a:lstStyle/>
              <a:p>
                <a:endParaRPr lang="en-US"/>
              </a:p>
            </p:txBody>
          </p:sp>
          <p:sp>
            <p:nvSpPr>
              <p:cNvPr id="29639" name="Freeform 1810"/>
              <p:cNvSpPr>
                <a:spLocks/>
              </p:cNvSpPr>
              <p:nvPr/>
            </p:nvSpPr>
            <p:spPr bwMode="auto">
              <a:xfrm>
                <a:off x="1561" y="3211"/>
                <a:ext cx="216" cy="233"/>
              </a:xfrm>
              <a:custGeom>
                <a:avLst/>
                <a:gdLst>
                  <a:gd name="T0" fmla="*/ 310554 w 104"/>
                  <a:gd name="T1" fmla="*/ 66940 h 112"/>
                  <a:gd name="T2" fmla="*/ 136034 w 104"/>
                  <a:gd name="T3" fmla="*/ 97105 h 112"/>
                  <a:gd name="T4" fmla="*/ 71994 w 104"/>
                  <a:gd name="T5" fmla="*/ 230556 h 112"/>
                  <a:gd name="T6" fmla="*/ 31536 w 104"/>
                  <a:gd name="T7" fmla="*/ 369480 h 112"/>
                  <a:gd name="T8" fmla="*/ 83542 w 104"/>
                  <a:gd name="T9" fmla="*/ 524177 h 112"/>
                  <a:gd name="T10" fmla="*/ 120894 w 104"/>
                  <a:gd name="T11" fmla="*/ 736471 h 112"/>
                  <a:gd name="T12" fmla="*/ 149526 w 104"/>
                  <a:gd name="T13" fmla="*/ 493267 h 112"/>
                  <a:gd name="T14" fmla="*/ 149526 w 104"/>
                  <a:gd name="T15" fmla="*/ 275059 h 112"/>
                  <a:gd name="T16" fmla="*/ 264579 w 104"/>
                  <a:gd name="T17" fmla="*/ 183843 h 112"/>
                  <a:gd name="T18" fmla="*/ 496088 w 104"/>
                  <a:gd name="T19" fmla="*/ 60703 h 112"/>
                  <a:gd name="T20" fmla="*/ 310554 w 104"/>
                  <a:gd name="T21" fmla="*/ 66940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12"/>
                  <a:gd name="T35" fmla="*/ 104 w 104"/>
                  <a:gd name="T36" fmla="*/ 112 h 1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12">
                    <a:moveTo>
                      <a:pt x="48" y="10"/>
                    </a:moveTo>
                    <a:cubicBezTo>
                      <a:pt x="48" y="10"/>
                      <a:pt x="27" y="9"/>
                      <a:pt x="21" y="15"/>
                    </a:cubicBezTo>
                    <a:cubicBezTo>
                      <a:pt x="14" y="21"/>
                      <a:pt x="14" y="25"/>
                      <a:pt x="11" y="35"/>
                    </a:cubicBezTo>
                    <a:cubicBezTo>
                      <a:pt x="7" y="46"/>
                      <a:pt x="0" y="43"/>
                      <a:pt x="5" y="56"/>
                    </a:cubicBezTo>
                    <a:cubicBezTo>
                      <a:pt x="10" y="68"/>
                      <a:pt x="7" y="64"/>
                      <a:pt x="13" y="80"/>
                    </a:cubicBezTo>
                    <a:cubicBezTo>
                      <a:pt x="19" y="96"/>
                      <a:pt x="19" y="112"/>
                      <a:pt x="19" y="112"/>
                    </a:cubicBezTo>
                    <a:cubicBezTo>
                      <a:pt x="19" y="112"/>
                      <a:pt x="27" y="89"/>
                      <a:pt x="23" y="75"/>
                    </a:cubicBezTo>
                    <a:cubicBezTo>
                      <a:pt x="19" y="61"/>
                      <a:pt x="11" y="56"/>
                      <a:pt x="23" y="42"/>
                    </a:cubicBezTo>
                    <a:cubicBezTo>
                      <a:pt x="35" y="28"/>
                      <a:pt x="21" y="36"/>
                      <a:pt x="41" y="28"/>
                    </a:cubicBezTo>
                    <a:cubicBezTo>
                      <a:pt x="61" y="19"/>
                      <a:pt x="50" y="17"/>
                      <a:pt x="77" y="9"/>
                    </a:cubicBezTo>
                    <a:cubicBezTo>
                      <a:pt x="104" y="0"/>
                      <a:pt x="56" y="7"/>
                      <a:pt x="48" y="10"/>
                    </a:cubicBezTo>
                    <a:close/>
                  </a:path>
                </a:pathLst>
              </a:custGeom>
              <a:solidFill>
                <a:srgbClr val="B4A4CF"/>
              </a:solidFill>
              <a:ln w="9525">
                <a:noFill/>
                <a:round/>
                <a:headEnd/>
                <a:tailEnd/>
              </a:ln>
            </p:spPr>
            <p:txBody>
              <a:bodyPr/>
              <a:lstStyle/>
              <a:p>
                <a:endParaRPr lang="en-US"/>
              </a:p>
            </p:txBody>
          </p:sp>
          <p:sp>
            <p:nvSpPr>
              <p:cNvPr id="29640" name="Freeform 1811"/>
              <p:cNvSpPr>
                <a:spLocks/>
              </p:cNvSpPr>
              <p:nvPr/>
            </p:nvSpPr>
            <p:spPr bwMode="auto">
              <a:xfrm>
                <a:off x="1561" y="3211"/>
                <a:ext cx="216" cy="233"/>
              </a:xfrm>
              <a:custGeom>
                <a:avLst/>
                <a:gdLst>
                  <a:gd name="T0" fmla="*/ 310554 w 104"/>
                  <a:gd name="T1" fmla="*/ 66940 h 112"/>
                  <a:gd name="T2" fmla="*/ 136034 w 104"/>
                  <a:gd name="T3" fmla="*/ 97105 h 112"/>
                  <a:gd name="T4" fmla="*/ 71994 w 104"/>
                  <a:gd name="T5" fmla="*/ 230556 h 112"/>
                  <a:gd name="T6" fmla="*/ 31536 w 104"/>
                  <a:gd name="T7" fmla="*/ 369480 h 112"/>
                  <a:gd name="T8" fmla="*/ 83542 w 104"/>
                  <a:gd name="T9" fmla="*/ 524177 h 112"/>
                  <a:gd name="T10" fmla="*/ 120894 w 104"/>
                  <a:gd name="T11" fmla="*/ 736471 h 112"/>
                  <a:gd name="T12" fmla="*/ 149526 w 104"/>
                  <a:gd name="T13" fmla="*/ 493267 h 112"/>
                  <a:gd name="T14" fmla="*/ 149526 w 104"/>
                  <a:gd name="T15" fmla="*/ 275059 h 112"/>
                  <a:gd name="T16" fmla="*/ 264579 w 104"/>
                  <a:gd name="T17" fmla="*/ 183843 h 112"/>
                  <a:gd name="T18" fmla="*/ 496088 w 104"/>
                  <a:gd name="T19" fmla="*/ 60703 h 112"/>
                  <a:gd name="T20" fmla="*/ 310554 w 104"/>
                  <a:gd name="T21" fmla="*/ 66940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12"/>
                  <a:gd name="T35" fmla="*/ 104 w 104"/>
                  <a:gd name="T36" fmla="*/ 112 h 1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12">
                    <a:moveTo>
                      <a:pt x="48" y="10"/>
                    </a:moveTo>
                    <a:cubicBezTo>
                      <a:pt x="48" y="10"/>
                      <a:pt x="27" y="9"/>
                      <a:pt x="21" y="15"/>
                    </a:cubicBezTo>
                    <a:cubicBezTo>
                      <a:pt x="14" y="21"/>
                      <a:pt x="15" y="25"/>
                      <a:pt x="11" y="35"/>
                    </a:cubicBezTo>
                    <a:cubicBezTo>
                      <a:pt x="7" y="46"/>
                      <a:pt x="0" y="43"/>
                      <a:pt x="5" y="56"/>
                    </a:cubicBezTo>
                    <a:cubicBezTo>
                      <a:pt x="10" y="68"/>
                      <a:pt x="7" y="64"/>
                      <a:pt x="13" y="80"/>
                    </a:cubicBezTo>
                    <a:cubicBezTo>
                      <a:pt x="19" y="96"/>
                      <a:pt x="19" y="112"/>
                      <a:pt x="19" y="112"/>
                    </a:cubicBezTo>
                    <a:cubicBezTo>
                      <a:pt x="19" y="112"/>
                      <a:pt x="27" y="89"/>
                      <a:pt x="23" y="75"/>
                    </a:cubicBezTo>
                    <a:cubicBezTo>
                      <a:pt x="19" y="60"/>
                      <a:pt x="11" y="56"/>
                      <a:pt x="23" y="42"/>
                    </a:cubicBezTo>
                    <a:cubicBezTo>
                      <a:pt x="35" y="28"/>
                      <a:pt x="20" y="36"/>
                      <a:pt x="41" y="28"/>
                    </a:cubicBezTo>
                    <a:cubicBezTo>
                      <a:pt x="61" y="19"/>
                      <a:pt x="50" y="17"/>
                      <a:pt x="77" y="9"/>
                    </a:cubicBezTo>
                    <a:cubicBezTo>
                      <a:pt x="104" y="0"/>
                      <a:pt x="56" y="7"/>
                      <a:pt x="48" y="10"/>
                    </a:cubicBezTo>
                    <a:close/>
                  </a:path>
                </a:pathLst>
              </a:custGeom>
              <a:solidFill>
                <a:srgbClr val="B3A4CF"/>
              </a:solidFill>
              <a:ln w="9525">
                <a:noFill/>
                <a:round/>
                <a:headEnd/>
                <a:tailEnd/>
              </a:ln>
            </p:spPr>
            <p:txBody>
              <a:bodyPr/>
              <a:lstStyle/>
              <a:p>
                <a:endParaRPr lang="en-US"/>
              </a:p>
            </p:txBody>
          </p:sp>
          <p:sp>
            <p:nvSpPr>
              <p:cNvPr id="29641" name="Freeform 1812"/>
              <p:cNvSpPr>
                <a:spLocks/>
              </p:cNvSpPr>
              <p:nvPr/>
            </p:nvSpPr>
            <p:spPr bwMode="auto">
              <a:xfrm>
                <a:off x="1561" y="3211"/>
                <a:ext cx="214" cy="231"/>
              </a:xfrm>
              <a:custGeom>
                <a:avLst/>
                <a:gdLst>
                  <a:gd name="T0" fmla="*/ 305823 w 103"/>
                  <a:gd name="T1" fmla="*/ 67094 h 111"/>
                  <a:gd name="T2" fmla="*/ 136511 w 103"/>
                  <a:gd name="T3" fmla="*/ 98862 h 111"/>
                  <a:gd name="T4" fmla="*/ 72245 w 103"/>
                  <a:gd name="T5" fmla="*/ 231435 h 111"/>
                  <a:gd name="T6" fmla="*/ 31624 w 103"/>
                  <a:gd name="T7" fmla="*/ 360916 h 111"/>
                  <a:gd name="T8" fmla="*/ 83740 w 103"/>
                  <a:gd name="T9" fmla="*/ 525598 h 111"/>
                  <a:gd name="T10" fmla="*/ 121141 w 103"/>
                  <a:gd name="T11" fmla="*/ 732788 h 111"/>
                  <a:gd name="T12" fmla="*/ 150101 w 103"/>
                  <a:gd name="T13" fmla="*/ 494956 h 111"/>
                  <a:gd name="T14" fmla="*/ 150101 w 103"/>
                  <a:gd name="T15" fmla="*/ 276212 h 111"/>
                  <a:gd name="T16" fmla="*/ 265516 w 103"/>
                  <a:gd name="T17" fmla="*/ 177995 h 111"/>
                  <a:gd name="T18" fmla="*/ 491307 w 103"/>
                  <a:gd name="T19" fmla="*/ 60845 h 111"/>
                  <a:gd name="T20" fmla="*/ 305823 w 103"/>
                  <a:gd name="T21" fmla="*/ 67094 h 1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111"/>
                  <a:gd name="T35" fmla="*/ 103 w 103"/>
                  <a:gd name="T36" fmla="*/ 111 h 1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111">
                    <a:moveTo>
                      <a:pt x="47" y="10"/>
                    </a:moveTo>
                    <a:cubicBezTo>
                      <a:pt x="47" y="10"/>
                      <a:pt x="27" y="9"/>
                      <a:pt x="21" y="15"/>
                    </a:cubicBezTo>
                    <a:cubicBezTo>
                      <a:pt x="14" y="21"/>
                      <a:pt x="15" y="25"/>
                      <a:pt x="11" y="35"/>
                    </a:cubicBezTo>
                    <a:cubicBezTo>
                      <a:pt x="7" y="46"/>
                      <a:pt x="0" y="43"/>
                      <a:pt x="5" y="55"/>
                    </a:cubicBezTo>
                    <a:cubicBezTo>
                      <a:pt x="10" y="68"/>
                      <a:pt x="7" y="64"/>
                      <a:pt x="13" y="80"/>
                    </a:cubicBezTo>
                    <a:cubicBezTo>
                      <a:pt x="19" y="96"/>
                      <a:pt x="19" y="111"/>
                      <a:pt x="19" y="111"/>
                    </a:cubicBezTo>
                    <a:cubicBezTo>
                      <a:pt x="19" y="111"/>
                      <a:pt x="27" y="89"/>
                      <a:pt x="23" y="75"/>
                    </a:cubicBezTo>
                    <a:cubicBezTo>
                      <a:pt x="19" y="60"/>
                      <a:pt x="11" y="56"/>
                      <a:pt x="23" y="42"/>
                    </a:cubicBezTo>
                    <a:cubicBezTo>
                      <a:pt x="35" y="28"/>
                      <a:pt x="20" y="36"/>
                      <a:pt x="41" y="27"/>
                    </a:cubicBezTo>
                    <a:cubicBezTo>
                      <a:pt x="61" y="19"/>
                      <a:pt x="50" y="17"/>
                      <a:pt x="76" y="9"/>
                    </a:cubicBezTo>
                    <a:cubicBezTo>
                      <a:pt x="103" y="0"/>
                      <a:pt x="56" y="7"/>
                      <a:pt x="47" y="10"/>
                    </a:cubicBezTo>
                    <a:close/>
                  </a:path>
                </a:pathLst>
              </a:custGeom>
              <a:solidFill>
                <a:srgbClr val="B2A4CE"/>
              </a:solidFill>
              <a:ln w="9525">
                <a:noFill/>
                <a:round/>
                <a:headEnd/>
                <a:tailEnd/>
              </a:ln>
            </p:spPr>
            <p:txBody>
              <a:bodyPr/>
              <a:lstStyle/>
              <a:p>
                <a:endParaRPr lang="en-US"/>
              </a:p>
            </p:txBody>
          </p:sp>
          <p:sp>
            <p:nvSpPr>
              <p:cNvPr id="29642" name="Freeform 1813"/>
              <p:cNvSpPr>
                <a:spLocks/>
              </p:cNvSpPr>
              <p:nvPr/>
            </p:nvSpPr>
            <p:spPr bwMode="auto">
              <a:xfrm>
                <a:off x="1561" y="3211"/>
                <a:ext cx="214" cy="231"/>
              </a:xfrm>
              <a:custGeom>
                <a:avLst/>
                <a:gdLst>
                  <a:gd name="T0" fmla="*/ 305823 w 103"/>
                  <a:gd name="T1" fmla="*/ 67094 h 111"/>
                  <a:gd name="T2" fmla="*/ 136511 w 103"/>
                  <a:gd name="T3" fmla="*/ 98862 h 111"/>
                  <a:gd name="T4" fmla="*/ 72245 w 103"/>
                  <a:gd name="T5" fmla="*/ 231435 h 111"/>
                  <a:gd name="T6" fmla="*/ 31624 w 103"/>
                  <a:gd name="T7" fmla="*/ 360916 h 111"/>
                  <a:gd name="T8" fmla="*/ 83740 w 103"/>
                  <a:gd name="T9" fmla="*/ 525598 h 111"/>
                  <a:gd name="T10" fmla="*/ 121141 w 103"/>
                  <a:gd name="T11" fmla="*/ 732788 h 111"/>
                  <a:gd name="T12" fmla="*/ 150101 w 103"/>
                  <a:gd name="T13" fmla="*/ 487581 h 111"/>
                  <a:gd name="T14" fmla="*/ 150101 w 103"/>
                  <a:gd name="T15" fmla="*/ 276212 h 111"/>
                  <a:gd name="T16" fmla="*/ 265516 w 103"/>
                  <a:gd name="T17" fmla="*/ 177995 h 111"/>
                  <a:gd name="T18" fmla="*/ 491307 w 103"/>
                  <a:gd name="T19" fmla="*/ 60845 h 111"/>
                  <a:gd name="T20" fmla="*/ 305823 w 103"/>
                  <a:gd name="T21" fmla="*/ 67094 h 1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111"/>
                  <a:gd name="T35" fmla="*/ 103 w 103"/>
                  <a:gd name="T36" fmla="*/ 111 h 1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111">
                    <a:moveTo>
                      <a:pt x="47" y="10"/>
                    </a:moveTo>
                    <a:cubicBezTo>
                      <a:pt x="47" y="10"/>
                      <a:pt x="27" y="9"/>
                      <a:pt x="21" y="15"/>
                    </a:cubicBezTo>
                    <a:cubicBezTo>
                      <a:pt x="14" y="21"/>
                      <a:pt x="15" y="25"/>
                      <a:pt x="11" y="35"/>
                    </a:cubicBezTo>
                    <a:cubicBezTo>
                      <a:pt x="7" y="46"/>
                      <a:pt x="0" y="43"/>
                      <a:pt x="5" y="55"/>
                    </a:cubicBezTo>
                    <a:cubicBezTo>
                      <a:pt x="10" y="68"/>
                      <a:pt x="7" y="64"/>
                      <a:pt x="13" y="80"/>
                    </a:cubicBezTo>
                    <a:cubicBezTo>
                      <a:pt x="19" y="96"/>
                      <a:pt x="19" y="111"/>
                      <a:pt x="19" y="111"/>
                    </a:cubicBezTo>
                    <a:cubicBezTo>
                      <a:pt x="19" y="111"/>
                      <a:pt x="27" y="89"/>
                      <a:pt x="23" y="74"/>
                    </a:cubicBezTo>
                    <a:cubicBezTo>
                      <a:pt x="19" y="60"/>
                      <a:pt x="11" y="55"/>
                      <a:pt x="23" y="42"/>
                    </a:cubicBezTo>
                    <a:cubicBezTo>
                      <a:pt x="34" y="28"/>
                      <a:pt x="20" y="36"/>
                      <a:pt x="41" y="27"/>
                    </a:cubicBezTo>
                    <a:cubicBezTo>
                      <a:pt x="61" y="19"/>
                      <a:pt x="50" y="18"/>
                      <a:pt x="76" y="9"/>
                    </a:cubicBezTo>
                    <a:cubicBezTo>
                      <a:pt x="103" y="0"/>
                      <a:pt x="55" y="7"/>
                      <a:pt x="47" y="10"/>
                    </a:cubicBezTo>
                    <a:close/>
                  </a:path>
                </a:pathLst>
              </a:custGeom>
              <a:solidFill>
                <a:srgbClr val="B1A2CE"/>
              </a:solidFill>
              <a:ln w="9525">
                <a:noFill/>
                <a:round/>
                <a:headEnd/>
                <a:tailEnd/>
              </a:ln>
            </p:spPr>
            <p:txBody>
              <a:bodyPr/>
              <a:lstStyle/>
              <a:p>
                <a:endParaRPr lang="en-US"/>
              </a:p>
            </p:txBody>
          </p:sp>
          <p:sp>
            <p:nvSpPr>
              <p:cNvPr id="29643" name="Freeform 1814"/>
              <p:cNvSpPr>
                <a:spLocks/>
              </p:cNvSpPr>
              <p:nvPr/>
            </p:nvSpPr>
            <p:spPr bwMode="auto">
              <a:xfrm>
                <a:off x="1561" y="3211"/>
                <a:ext cx="212" cy="231"/>
              </a:xfrm>
              <a:custGeom>
                <a:avLst/>
                <a:gdLst>
                  <a:gd name="T0" fmla="*/ 306833 w 102"/>
                  <a:gd name="T1" fmla="*/ 67094 h 111"/>
                  <a:gd name="T2" fmla="*/ 136879 w 102"/>
                  <a:gd name="T3" fmla="*/ 98862 h 111"/>
                  <a:gd name="T4" fmla="*/ 72367 w 102"/>
                  <a:gd name="T5" fmla="*/ 231435 h 111"/>
                  <a:gd name="T6" fmla="*/ 31686 w 102"/>
                  <a:gd name="T7" fmla="*/ 360916 h 111"/>
                  <a:gd name="T8" fmla="*/ 83940 w 102"/>
                  <a:gd name="T9" fmla="*/ 525598 h 111"/>
                  <a:gd name="T10" fmla="*/ 121488 w 102"/>
                  <a:gd name="T11" fmla="*/ 732788 h 111"/>
                  <a:gd name="T12" fmla="*/ 150410 w 102"/>
                  <a:gd name="T13" fmla="*/ 487581 h 111"/>
                  <a:gd name="T14" fmla="*/ 150410 w 102"/>
                  <a:gd name="T15" fmla="*/ 276212 h 111"/>
                  <a:gd name="T16" fmla="*/ 266428 w 102"/>
                  <a:gd name="T17" fmla="*/ 177995 h 111"/>
                  <a:gd name="T18" fmla="*/ 493442 w 102"/>
                  <a:gd name="T19" fmla="*/ 60845 h 111"/>
                  <a:gd name="T20" fmla="*/ 306833 w 102"/>
                  <a:gd name="T21" fmla="*/ 67094 h 1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2"/>
                  <a:gd name="T34" fmla="*/ 0 h 111"/>
                  <a:gd name="T35" fmla="*/ 102 w 102"/>
                  <a:gd name="T36" fmla="*/ 111 h 1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2" h="111">
                    <a:moveTo>
                      <a:pt x="47" y="10"/>
                    </a:moveTo>
                    <a:cubicBezTo>
                      <a:pt x="47" y="10"/>
                      <a:pt x="27" y="9"/>
                      <a:pt x="21" y="15"/>
                    </a:cubicBezTo>
                    <a:cubicBezTo>
                      <a:pt x="15" y="21"/>
                      <a:pt x="15" y="25"/>
                      <a:pt x="11" y="35"/>
                    </a:cubicBezTo>
                    <a:cubicBezTo>
                      <a:pt x="8" y="46"/>
                      <a:pt x="0" y="43"/>
                      <a:pt x="5" y="55"/>
                    </a:cubicBezTo>
                    <a:cubicBezTo>
                      <a:pt x="10" y="68"/>
                      <a:pt x="7" y="63"/>
                      <a:pt x="13" y="80"/>
                    </a:cubicBezTo>
                    <a:cubicBezTo>
                      <a:pt x="19" y="96"/>
                      <a:pt x="19" y="111"/>
                      <a:pt x="19" y="111"/>
                    </a:cubicBezTo>
                    <a:cubicBezTo>
                      <a:pt x="19" y="111"/>
                      <a:pt x="27" y="89"/>
                      <a:pt x="23" y="74"/>
                    </a:cubicBezTo>
                    <a:cubicBezTo>
                      <a:pt x="19" y="60"/>
                      <a:pt x="11" y="55"/>
                      <a:pt x="23" y="42"/>
                    </a:cubicBezTo>
                    <a:cubicBezTo>
                      <a:pt x="34" y="28"/>
                      <a:pt x="20" y="36"/>
                      <a:pt x="41" y="27"/>
                    </a:cubicBezTo>
                    <a:cubicBezTo>
                      <a:pt x="61" y="19"/>
                      <a:pt x="49" y="18"/>
                      <a:pt x="76" y="9"/>
                    </a:cubicBezTo>
                    <a:cubicBezTo>
                      <a:pt x="102" y="0"/>
                      <a:pt x="55" y="7"/>
                      <a:pt x="47" y="10"/>
                    </a:cubicBezTo>
                    <a:close/>
                  </a:path>
                </a:pathLst>
              </a:custGeom>
              <a:solidFill>
                <a:srgbClr val="B0A2CE"/>
              </a:solidFill>
              <a:ln w="9525">
                <a:noFill/>
                <a:round/>
                <a:headEnd/>
                <a:tailEnd/>
              </a:ln>
            </p:spPr>
            <p:txBody>
              <a:bodyPr/>
              <a:lstStyle/>
              <a:p>
                <a:endParaRPr lang="en-US"/>
              </a:p>
            </p:txBody>
          </p:sp>
          <p:sp>
            <p:nvSpPr>
              <p:cNvPr id="29644" name="Freeform 1815"/>
              <p:cNvSpPr>
                <a:spLocks/>
              </p:cNvSpPr>
              <p:nvPr/>
            </p:nvSpPr>
            <p:spPr bwMode="auto">
              <a:xfrm>
                <a:off x="1561" y="3211"/>
                <a:ext cx="212" cy="229"/>
              </a:xfrm>
              <a:custGeom>
                <a:avLst/>
                <a:gdLst>
                  <a:gd name="T0" fmla="*/ 306833 w 102"/>
                  <a:gd name="T1" fmla="*/ 73345 h 110"/>
                  <a:gd name="T2" fmla="*/ 136879 w 102"/>
                  <a:gd name="T3" fmla="*/ 99157 h 110"/>
                  <a:gd name="T4" fmla="*/ 72367 w 102"/>
                  <a:gd name="T5" fmla="*/ 232158 h 110"/>
                  <a:gd name="T6" fmla="*/ 31686 w 102"/>
                  <a:gd name="T7" fmla="*/ 365934 h 110"/>
                  <a:gd name="T8" fmla="*/ 83940 w 102"/>
                  <a:gd name="T9" fmla="*/ 521485 h 110"/>
                  <a:gd name="T10" fmla="*/ 121488 w 102"/>
                  <a:gd name="T11" fmla="*/ 729246 h 110"/>
                  <a:gd name="T12" fmla="*/ 150410 w 102"/>
                  <a:gd name="T13" fmla="*/ 490791 h 110"/>
                  <a:gd name="T14" fmla="*/ 150410 w 102"/>
                  <a:gd name="T15" fmla="*/ 276919 h 110"/>
                  <a:gd name="T16" fmla="*/ 260531 w 102"/>
                  <a:gd name="T17" fmla="*/ 179322 h 110"/>
                  <a:gd name="T18" fmla="*/ 493442 w 102"/>
                  <a:gd name="T19" fmla="*/ 60974 h 110"/>
                  <a:gd name="T20" fmla="*/ 306833 w 102"/>
                  <a:gd name="T21" fmla="*/ 73345 h 1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2"/>
                  <a:gd name="T34" fmla="*/ 0 h 110"/>
                  <a:gd name="T35" fmla="*/ 102 w 102"/>
                  <a:gd name="T36" fmla="*/ 110 h 1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2" h="110">
                    <a:moveTo>
                      <a:pt x="47" y="11"/>
                    </a:moveTo>
                    <a:cubicBezTo>
                      <a:pt x="47" y="11"/>
                      <a:pt x="28" y="9"/>
                      <a:pt x="21" y="15"/>
                    </a:cubicBezTo>
                    <a:cubicBezTo>
                      <a:pt x="15" y="21"/>
                      <a:pt x="15" y="25"/>
                      <a:pt x="11" y="35"/>
                    </a:cubicBezTo>
                    <a:cubicBezTo>
                      <a:pt x="8" y="46"/>
                      <a:pt x="0" y="43"/>
                      <a:pt x="5" y="55"/>
                    </a:cubicBezTo>
                    <a:cubicBezTo>
                      <a:pt x="10" y="67"/>
                      <a:pt x="7" y="63"/>
                      <a:pt x="13" y="79"/>
                    </a:cubicBezTo>
                    <a:cubicBezTo>
                      <a:pt x="19" y="95"/>
                      <a:pt x="19" y="110"/>
                      <a:pt x="19" y="110"/>
                    </a:cubicBezTo>
                    <a:cubicBezTo>
                      <a:pt x="19" y="110"/>
                      <a:pt x="27" y="88"/>
                      <a:pt x="23" y="74"/>
                    </a:cubicBezTo>
                    <a:cubicBezTo>
                      <a:pt x="19" y="60"/>
                      <a:pt x="11" y="55"/>
                      <a:pt x="23" y="42"/>
                    </a:cubicBezTo>
                    <a:cubicBezTo>
                      <a:pt x="34" y="28"/>
                      <a:pt x="20" y="36"/>
                      <a:pt x="40" y="27"/>
                    </a:cubicBezTo>
                    <a:cubicBezTo>
                      <a:pt x="61" y="19"/>
                      <a:pt x="49" y="18"/>
                      <a:pt x="76" y="9"/>
                    </a:cubicBezTo>
                    <a:cubicBezTo>
                      <a:pt x="102" y="0"/>
                      <a:pt x="55" y="8"/>
                      <a:pt x="47" y="11"/>
                    </a:cubicBezTo>
                    <a:close/>
                  </a:path>
                </a:pathLst>
              </a:custGeom>
              <a:solidFill>
                <a:srgbClr val="AFA2CD"/>
              </a:solidFill>
              <a:ln w="9525">
                <a:noFill/>
                <a:round/>
                <a:headEnd/>
                <a:tailEnd/>
              </a:ln>
            </p:spPr>
            <p:txBody>
              <a:bodyPr/>
              <a:lstStyle/>
              <a:p>
                <a:endParaRPr lang="en-US"/>
              </a:p>
            </p:txBody>
          </p:sp>
          <p:sp>
            <p:nvSpPr>
              <p:cNvPr id="29645" name="Freeform 1816"/>
              <p:cNvSpPr>
                <a:spLocks/>
              </p:cNvSpPr>
              <p:nvPr/>
            </p:nvSpPr>
            <p:spPr bwMode="auto">
              <a:xfrm>
                <a:off x="1561" y="3211"/>
                <a:ext cx="212" cy="229"/>
              </a:xfrm>
              <a:custGeom>
                <a:avLst/>
                <a:gdLst>
                  <a:gd name="T0" fmla="*/ 306833 w 102"/>
                  <a:gd name="T1" fmla="*/ 73345 h 110"/>
                  <a:gd name="T2" fmla="*/ 136879 w 102"/>
                  <a:gd name="T3" fmla="*/ 99157 h 110"/>
                  <a:gd name="T4" fmla="*/ 72367 w 102"/>
                  <a:gd name="T5" fmla="*/ 232158 h 110"/>
                  <a:gd name="T6" fmla="*/ 31686 w 102"/>
                  <a:gd name="T7" fmla="*/ 365934 h 110"/>
                  <a:gd name="T8" fmla="*/ 83940 w 102"/>
                  <a:gd name="T9" fmla="*/ 521485 h 110"/>
                  <a:gd name="T10" fmla="*/ 121488 w 102"/>
                  <a:gd name="T11" fmla="*/ 729246 h 110"/>
                  <a:gd name="T12" fmla="*/ 150410 w 102"/>
                  <a:gd name="T13" fmla="*/ 490791 h 110"/>
                  <a:gd name="T14" fmla="*/ 150410 w 102"/>
                  <a:gd name="T15" fmla="*/ 276919 h 110"/>
                  <a:gd name="T16" fmla="*/ 260531 w 102"/>
                  <a:gd name="T17" fmla="*/ 179322 h 110"/>
                  <a:gd name="T18" fmla="*/ 487230 w 102"/>
                  <a:gd name="T19" fmla="*/ 60974 h 110"/>
                  <a:gd name="T20" fmla="*/ 306833 w 102"/>
                  <a:gd name="T21" fmla="*/ 73345 h 1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2"/>
                  <a:gd name="T34" fmla="*/ 0 h 110"/>
                  <a:gd name="T35" fmla="*/ 102 w 102"/>
                  <a:gd name="T36" fmla="*/ 110 h 1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2" h="110">
                    <a:moveTo>
                      <a:pt x="47" y="11"/>
                    </a:moveTo>
                    <a:cubicBezTo>
                      <a:pt x="47" y="11"/>
                      <a:pt x="28" y="10"/>
                      <a:pt x="21" y="15"/>
                    </a:cubicBezTo>
                    <a:cubicBezTo>
                      <a:pt x="15" y="21"/>
                      <a:pt x="15" y="25"/>
                      <a:pt x="11" y="35"/>
                    </a:cubicBezTo>
                    <a:cubicBezTo>
                      <a:pt x="8" y="46"/>
                      <a:pt x="0" y="43"/>
                      <a:pt x="5" y="55"/>
                    </a:cubicBezTo>
                    <a:cubicBezTo>
                      <a:pt x="10" y="67"/>
                      <a:pt x="7" y="63"/>
                      <a:pt x="13" y="79"/>
                    </a:cubicBezTo>
                    <a:cubicBezTo>
                      <a:pt x="19" y="95"/>
                      <a:pt x="19" y="110"/>
                      <a:pt x="19" y="110"/>
                    </a:cubicBezTo>
                    <a:cubicBezTo>
                      <a:pt x="19" y="110"/>
                      <a:pt x="27" y="88"/>
                      <a:pt x="23" y="74"/>
                    </a:cubicBezTo>
                    <a:cubicBezTo>
                      <a:pt x="19" y="60"/>
                      <a:pt x="11" y="55"/>
                      <a:pt x="23" y="42"/>
                    </a:cubicBezTo>
                    <a:cubicBezTo>
                      <a:pt x="34" y="28"/>
                      <a:pt x="20" y="36"/>
                      <a:pt x="40" y="27"/>
                    </a:cubicBezTo>
                    <a:cubicBezTo>
                      <a:pt x="60" y="19"/>
                      <a:pt x="49" y="18"/>
                      <a:pt x="75" y="9"/>
                    </a:cubicBezTo>
                    <a:cubicBezTo>
                      <a:pt x="102" y="0"/>
                      <a:pt x="55" y="8"/>
                      <a:pt x="47" y="11"/>
                    </a:cubicBezTo>
                    <a:close/>
                  </a:path>
                </a:pathLst>
              </a:custGeom>
              <a:solidFill>
                <a:srgbClr val="AEA1CD"/>
              </a:solidFill>
              <a:ln w="9525">
                <a:noFill/>
                <a:round/>
                <a:headEnd/>
                <a:tailEnd/>
              </a:ln>
            </p:spPr>
            <p:txBody>
              <a:bodyPr/>
              <a:lstStyle/>
              <a:p>
                <a:endParaRPr lang="en-US"/>
              </a:p>
            </p:txBody>
          </p:sp>
          <p:sp>
            <p:nvSpPr>
              <p:cNvPr id="29646" name="Freeform 1817"/>
              <p:cNvSpPr>
                <a:spLocks/>
              </p:cNvSpPr>
              <p:nvPr/>
            </p:nvSpPr>
            <p:spPr bwMode="auto">
              <a:xfrm>
                <a:off x="1561" y="3213"/>
                <a:ext cx="210" cy="227"/>
              </a:xfrm>
              <a:custGeom>
                <a:avLst/>
                <a:gdLst>
                  <a:gd name="T0" fmla="*/ 308078 w 101"/>
                  <a:gd name="T1" fmla="*/ 67958 h 109"/>
                  <a:gd name="T2" fmla="*/ 137292 w 101"/>
                  <a:gd name="T3" fmla="*/ 91952 h 109"/>
                  <a:gd name="T4" fmla="*/ 78607 w 101"/>
                  <a:gd name="T5" fmla="*/ 226817 h 109"/>
                  <a:gd name="T6" fmla="*/ 31758 w 101"/>
                  <a:gd name="T7" fmla="*/ 357346 h 109"/>
                  <a:gd name="T8" fmla="*/ 84214 w 101"/>
                  <a:gd name="T9" fmla="*/ 517325 h 109"/>
                  <a:gd name="T10" fmla="*/ 125775 w 101"/>
                  <a:gd name="T11" fmla="*/ 725665 h 109"/>
                  <a:gd name="T12" fmla="*/ 150838 w 101"/>
                  <a:gd name="T13" fmla="*/ 486084 h 109"/>
                  <a:gd name="T14" fmla="*/ 150838 w 101"/>
                  <a:gd name="T15" fmla="*/ 271684 h 109"/>
                  <a:gd name="T16" fmla="*/ 261512 w 101"/>
                  <a:gd name="T17" fmla="*/ 171589 h 109"/>
                  <a:gd name="T18" fmla="*/ 489398 w 101"/>
                  <a:gd name="T19" fmla="*/ 53816 h 109"/>
                  <a:gd name="T20" fmla="*/ 308078 w 101"/>
                  <a:gd name="T21" fmla="*/ 67958 h 1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1"/>
                  <a:gd name="T34" fmla="*/ 0 h 109"/>
                  <a:gd name="T35" fmla="*/ 101 w 101"/>
                  <a:gd name="T36" fmla="*/ 109 h 1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1" h="109">
                    <a:moveTo>
                      <a:pt x="47" y="10"/>
                    </a:moveTo>
                    <a:cubicBezTo>
                      <a:pt x="47" y="10"/>
                      <a:pt x="28" y="9"/>
                      <a:pt x="21" y="14"/>
                    </a:cubicBezTo>
                    <a:cubicBezTo>
                      <a:pt x="15" y="20"/>
                      <a:pt x="15" y="24"/>
                      <a:pt x="12" y="34"/>
                    </a:cubicBezTo>
                    <a:cubicBezTo>
                      <a:pt x="8" y="45"/>
                      <a:pt x="0" y="42"/>
                      <a:pt x="5" y="54"/>
                    </a:cubicBezTo>
                    <a:cubicBezTo>
                      <a:pt x="10" y="66"/>
                      <a:pt x="7" y="62"/>
                      <a:pt x="13" y="78"/>
                    </a:cubicBezTo>
                    <a:cubicBezTo>
                      <a:pt x="19" y="94"/>
                      <a:pt x="19" y="109"/>
                      <a:pt x="19" y="109"/>
                    </a:cubicBezTo>
                    <a:cubicBezTo>
                      <a:pt x="19" y="109"/>
                      <a:pt x="26" y="87"/>
                      <a:pt x="23" y="73"/>
                    </a:cubicBezTo>
                    <a:cubicBezTo>
                      <a:pt x="19" y="59"/>
                      <a:pt x="11" y="54"/>
                      <a:pt x="23" y="41"/>
                    </a:cubicBezTo>
                    <a:cubicBezTo>
                      <a:pt x="34" y="27"/>
                      <a:pt x="20" y="35"/>
                      <a:pt x="40" y="26"/>
                    </a:cubicBezTo>
                    <a:cubicBezTo>
                      <a:pt x="60" y="18"/>
                      <a:pt x="49" y="17"/>
                      <a:pt x="75" y="8"/>
                    </a:cubicBezTo>
                    <a:cubicBezTo>
                      <a:pt x="101" y="0"/>
                      <a:pt x="55" y="7"/>
                      <a:pt x="47" y="10"/>
                    </a:cubicBezTo>
                    <a:close/>
                  </a:path>
                </a:pathLst>
              </a:custGeom>
              <a:solidFill>
                <a:srgbClr val="ADA0CD"/>
              </a:solidFill>
              <a:ln w="9525">
                <a:noFill/>
                <a:round/>
                <a:headEnd/>
                <a:tailEnd/>
              </a:ln>
            </p:spPr>
            <p:txBody>
              <a:bodyPr/>
              <a:lstStyle/>
              <a:p>
                <a:endParaRPr lang="en-US"/>
              </a:p>
            </p:txBody>
          </p:sp>
          <p:sp>
            <p:nvSpPr>
              <p:cNvPr id="29647" name="Freeform 1818"/>
              <p:cNvSpPr>
                <a:spLocks/>
              </p:cNvSpPr>
              <p:nvPr/>
            </p:nvSpPr>
            <p:spPr bwMode="auto">
              <a:xfrm>
                <a:off x="1561" y="3213"/>
                <a:ext cx="210" cy="227"/>
              </a:xfrm>
              <a:custGeom>
                <a:avLst/>
                <a:gdLst>
                  <a:gd name="T0" fmla="*/ 308078 w 101"/>
                  <a:gd name="T1" fmla="*/ 67958 h 109"/>
                  <a:gd name="T2" fmla="*/ 137292 w 101"/>
                  <a:gd name="T3" fmla="*/ 91952 h 109"/>
                  <a:gd name="T4" fmla="*/ 78607 w 101"/>
                  <a:gd name="T5" fmla="*/ 233406 h 109"/>
                  <a:gd name="T6" fmla="*/ 31758 w 101"/>
                  <a:gd name="T7" fmla="*/ 357346 h 109"/>
                  <a:gd name="T8" fmla="*/ 84214 w 101"/>
                  <a:gd name="T9" fmla="*/ 517325 h 109"/>
                  <a:gd name="T10" fmla="*/ 125775 w 101"/>
                  <a:gd name="T11" fmla="*/ 725665 h 109"/>
                  <a:gd name="T12" fmla="*/ 150838 w 101"/>
                  <a:gd name="T13" fmla="*/ 486084 h 109"/>
                  <a:gd name="T14" fmla="*/ 145330 w 101"/>
                  <a:gd name="T15" fmla="*/ 271684 h 109"/>
                  <a:gd name="T16" fmla="*/ 261512 w 101"/>
                  <a:gd name="T17" fmla="*/ 171589 h 109"/>
                  <a:gd name="T18" fmla="*/ 489398 w 101"/>
                  <a:gd name="T19" fmla="*/ 53816 h 109"/>
                  <a:gd name="T20" fmla="*/ 308078 w 101"/>
                  <a:gd name="T21" fmla="*/ 67958 h 1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1"/>
                  <a:gd name="T34" fmla="*/ 0 h 109"/>
                  <a:gd name="T35" fmla="*/ 101 w 101"/>
                  <a:gd name="T36" fmla="*/ 109 h 1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1" h="109">
                    <a:moveTo>
                      <a:pt x="47" y="10"/>
                    </a:moveTo>
                    <a:cubicBezTo>
                      <a:pt x="47" y="10"/>
                      <a:pt x="28" y="9"/>
                      <a:pt x="21" y="14"/>
                    </a:cubicBezTo>
                    <a:cubicBezTo>
                      <a:pt x="15" y="20"/>
                      <a:pt x="15" y="24"/>
                      <a:pt x="12" y="35"/>
                    </a:cubicBezTo>
                    <a:cubicBezTo>
                      <a:pt x="8" y="45"/>
                      <a:pt x="0" y="42"/>
                      <a:pt x="5" y="54"/>
                    </a:cubicBezTo>
                    <a:cubicBezTo>
                      <a:pt x="10" y="66"/>
                      <a:pt x="7" y="62"/>
                      <a:pt x="13" y="78"/>
                    </a:cubicBezTo>
                    <a:cubicBezTo>
                      <a:pt x="19" y="94"/>
                      <a:pt x="19" y="109"/>
                      <a:pt x="19" y="109"/>
                    </a:cubicBezTo>
                    <a:cubicBezTo>
                      <a:pt x="19" y="109"/>
                      <a:pt x="26" y="87"/>
                      <a:pt x="23" y="73"/>
                    </a:cubicBezTo>
                    <a:cubicBezTo>
                      <a:pt x="19" y="59"/>
                      <a:pt x="11" y="54"/>
                      <a:pt x="22" y="41"/>
                    </a:cubicBezTo>
                    <a:cubicBezTo>
                      <a:pt x="34" y="27"/>
                      <a:pt x="20" y="34"/>
                      <a:pt x="40" y="26"/>
                    </a:cubicBezTo>
                    <a:cubicBezTo>
                      <a:pt x="60" y="18"/>
                      <a:pt x="49" y="17"/>
                      <a:pt x="75" y="8"/>
                    </a:cubicBezTo>
                    <a:cubicBezTo>
                      <a:pt x="101" y="0"/>
                      <a:pt x="55" y="7"/>
                      <a:pt x="47" y="10"/>
                    </a:cubicBezTo>
                    <a:close/>
                  </a:path>
                </a:pathLst>
              </a:custGeom>
              <a:solidFill>
                <a:srgbClr val="ACA0CD"/>
              </a:solidFill>
              <a:ln w="9525">
                <a:noFill/>
                <a:round/>
                <a:headEnd/>
                <a:tailEnd/>
              </a:ln>
            </p:spPr>
            <p:txBody>
              <a:bodyPr/>
              <a:lstStyle/>
              <a:p>
                <a:endParaRPr lang="en-US"/>
              </a:p>
            </p:txBody>
          </p:sp>
          <p:sp>
            <p:nvSpPr>
              <p:cNvPr id="29648" name="Freeform 1819"/>
              <p:cNvSpPr>
                <a:spLocks/>
              </p:cNvSpPr>
              <p:nvPr/>
            </p:nvSpPr>
            <p:spPr bwMode="auto">
              <a:xfrm>
                <a:off x="1561" y="3213"/>
                <a:ext cx="208" cy="225"/>
              </a:xfrm>
              <a:custGeom>
                <a:avLst/>
                <a:gdLst>
                  <a:gd name="T0" fmla="*/ 309086 w 100"/>
                  <a:gd name="T1" fmla="*/ 68098 h 108"/>
                  <a:gd name="T2" fmla="*/ 139115 w 100"/>
                  <a:gd name="T3" fmla="*/ 92304 h 108"/>
                  <a:gd name="T4" fmla="*/ 78805 w 100"/>
                  <a:gd name="T5" fmla="*/ 234250 h 108"/>
                  <a:gd name="T6" fmla="*/ 32155 w 100"/>
                  <a:gd name="T7" fmla="*/ 362279 h 108"/>
                  <a:gd name="T8" fmla="*/ 84365 w 100"/>
                  <a:gd name="T9" fmla="*/ 523473 h 108"/>
                  <a:gd name="T10" fmla="*/ 126175 w 100"/>
                  <a:gd name="T11" fmla="*/ 722215 h 108"/>
                  <a:gd name="T12" fmla="*/ 151765 w 100"/>
                  <a:gd name="T13" fmla="*/ 481896 h 108"/>
                  <a:gd name="T14" fmla="*/ 145683 w 100"/>
                  <a:gd name="T15" fmla="*/ 272904 h 108"/>
                  <a:gd name="T16" fmla="*/ 262444 w 100"/>
                  <a:gd name="T17" fmla="*/ 173894 h 108"/>
                  <a:gd name="T18" fmla="*/ 485222 w 100"/>
                  <a:gd name="T19" fmla="*/ 53971 h 108"/>
                  <a:gd name="T20" fmla="*/ 309086 w 100"/>
                  <a:gd name="T21" fmla="*/ 68098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0"/>
                  <a:gd name="T34" fmla="*/ 0 h 108"/>
                  <a:gd name="T35" fmla="*/ 100 w 100"/>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0" h="108">
                    <a:moveTo>
                      <a:pt x="47" y="10"/>
                    </a:moveTo>
                    <a:cubicBezTo>
                      <a:pt x="47" y="10"/>
                      <a:pt x="28" y="9"/>
                      <a:pt x="21" y="14"/>
                    </a:cubicBezTo>
                    <a:cubicBezTo>
                      <a:pt x="15" y="20"/>
                      <a:pt x="15" y="24"/>
                      <a:pt x="12" y="35"/>
                    </a:cubicBezTo>
                    <a:cubicBezTo>
                      <a:pt x="8" y="45"/>
                      <a:pt x="0" y="42"/>
                      <a:pt x="5" y="54"/>
                    </a:cubicBezTo>
                    <a:cubicBezTo>
                      <a:pt x="10" y="66"/>
                      <a:pt x="7" y="62"/>
                      <a:pt x="13" y="78"/>
                    </a:cubicBezTo>
                    <a:cubicBezTo>
                      <a:pt x="19" y="93"/>
                      <a:pt x="19" y="108"/>
                      <a:pt x="19" y="108"/>
                    </a:cubicBezTo>
                    <a:cubicBezTo>
                      <a:pt x="19" y="108"/>
                      <a:pt x="26" y="86"/>
                      <a:pt x="23" y="72"/>
                    </a:cubicBezTo>
                    <a:cubicBezTo>
                      <a:pt x="19" y="59"/>
                      <a:pt x="11" y="54"/>
                      <a:pt x="22" y="41"/>
                    </a:cubicBezTo>
                    <a:cubicBezTo>
                      <a:pt x="34" y="27"/>
                      <a:pt x="20" y="34"/>
                      <a:pt x="40" y="26"/>
                    </a:cubicBezTo>
                    <a:cubicBezTo>
                      <a:pt x="60" y="18"/>
                      <a:pt x="48" y="17"/>
                      <a:pt x="74" y="8"/>
                    </a:cubicBezTo>
                    <a:cubicBezTo>
                      <a:pt x="100" y="0"/>
                      <a:pt x="55" y="7"/>
                      <a:pt x="47" y="10"/>
                    </a:cubicBezTo>
                    <a:close/>
                  </a:path>
                </a:pathLst>
              </a:custGeom>
              <a:solidFill>
                <a:srgbClr val="AB9FCC"/>
              </a:solidFill>
              <a:ln w="9525">
                <a:noFill/>
                <a:round/>
                <a:headEnd/>
                <a:tailEnd/>
              </a:ln>
            </p:spPr>
            <p:txBody>
              <a:bodyPr/>
              <a:lstStyle/>
              <a:p>
                <a:endParaRPr lang="en-US"/>
              </a:p>
            </p:txBody>
          </p:sp>
          <p:sp>
            <p:nvSpPr>
              <p:cNvPr id="29649" name="Freeform 1820"/>
              <p:cNvSpPr>
                <a:spLocks/>
              </p:cNvSpPr>
              <p:nvPr/>
            </p:nvSpPr>
            <p:spPr bwMode="auto">
              <a:xfrm>
                <a:off x="1563" y="3213"/>
                <a:ext cx="206" cy="225"/>
              </a:xfrm>
              <a:custGeom>
                <a:avLst/>
                <a:gdLst>
                  <a:gd name="T0" fmla="*/ 304391 w 99"/>
                  <a:gd name="T1" fmla="*/ 68098 h 108"/>
                  <a:gd name="T2" fmla="*/ 132391 w 99"/>
                  <a:gd name="T3" fmla="*/ 99692 h 108"/>
                  <a:gd name="T4" fmla="*/ 73147 w 99"/>
                  <a:gd name="T5" fmla="*/ 234250 h 108"/>
                  <a:gd name="T6" fmla="*/ 25667 w 99"/>
                  <a:gd name="T7" fmla="*/ 362279 h 108"/>
                  <a:gd name="T8" fmla="*/ 79075 w 99"/>
                  <a:gd name="T9" fmla="*/ 513221 h 108"/>
                  <a:gd name="T10" fmla="*/ 117077 w 99"/>
                  <a:gd name="T11" fmla="*/ 722215 h 108"/>
                  <a:gd name="T12" fmla="*/ 139527 w 99"/>
                  <a:gd name="T13" fmla="*/ 481896 h 108"/>
                  <a:gd name="T14" fmla="*/ 139527 w 99"/>
                  <a:gd name="T15" fmla="*/ 266202 h 108"/>
                  <a:gd name="T16" fmla="*/ 257227 w 99"/>
                  <a:gd name="T17" fmla="*/ 173894 h 108"/>
                  <a:gd name="T18" fmla="*/ 481174 w 99"/>
                  <a:gd name="T19" fmla="*/ 53971 h 108"/>
                  <a:gd name="T20" fmla="*/ 304391 w 99"/>
                  <a:gd name="T21" fmla="*/ 68098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9"/>
                  <a:gd name="T34" fmla="*/ 0 h 108"/>
                  <a:gd name="T35" fmla="*/ 99 w 99"/>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9" h="108">
                    <a:moveTo>
                      <a:pt x="46" y="10"/>
                    </a:moveTo>
                    <a:cubicBezTo>
                      <a:pt x="46" y="10"/>
                      <a:pt x="27" y="9"/>
                      <a:pt x="20" y="15"/>
                    </a:cubicBezTo>
                    <a:cubicBezTo>
                      <a:pt x="14" y="20"/>
                      <a:pt x="14" y="24"/>
                      <a:pt x="11" y="35"/>
                    </a:cubicBezTo>
                    <a:cubicBezTo>
                      <a:pt x="7" y="45"/>
                      <a:pt x="0" y="42"/>
                      <a:pt x="4" y="54"/>
                    </a:cubicBezTo>
                    <a:cubicBezTo>
                      <a:pt x="9" y="66"/>
                      <a:pt x="6" y="62"/>
                      <a:pt x="12" y="77"/>
                    </a:cubicBezTo>
                    <a:cubicBezTo>
                      <a:pt x="18" y="93"/>
                      <a:pt x="18" y="108"/>
                      <a:pt x="18" y="108"/>
                    </a:cubicBezTo>
                    <a:cubicBezTo>
                      <a:pt x="18" y="108"/>
                      <a:pt x="25" y="86"/>
                      <a:pt x="21" y="72"/>
                    </a:cubicBezTo>
                    <a:cubicBezTo>
                      <a:pt x="18" y="58"/>
                      <a:pt x="10" y="54"/>
                      <a:pt x="21" y="40"/>
                    </a:cubicBezTo>
                    <a:cubicBezTo>
                      <a:pt x="33" y="27"/>
                      <a:pt x="19" y="34"/>
                      <a:pt x="39" y="26"/>
                    </a:cubicBezTo>
                    <a:cubicBezTo>
                      <a:pt x="59" y="18"/>
                      <a:pt x="47" y="17"/>
                      <a:pt x="73" y="8"/>
                    </a:cubicBezTo>
                    <a:cubicBezTo>
                      <a:pt x="99" y="0"/>
                      <a:pt x="54" y="7"/>
                      <a:pt x="46" y="10"/>
                    </a:cubicBezTo>
                    <a:close/>
                  </a:path>
                </a:pathLst>
              </a:custGeom>
              <a:solidFill>
                <a:srgbClr val="AA9FCC"/>
              </a:solidFill>
              <a:ln w="9525">
                <a:noFill/>
                <a:round/>
                <a:headEnd/>
                <a:tailEnd/>
              </a:ln>
            </p:spPr>
            <p:txBody>
              <a:bodyPr/>
              <a:lstStyle/>
              <a:p>
                <a:endParaRPr lang="en-US"/>
              </a:p>
            </p:txBody>
          </p:sp>
          <p:sp>
            <p:nvSpPr>
              <p:cNvPr id="29650" name="Freeform 1821"/>
              <p:cNvSpPr>
                <a:spLocks/>
              </p:cNvSpPr>
              <p:nvPr/>
            </p:nvSpPr>
            <p:spPr bwMode="auto">
              <a:xfrm>
                <a:off x="1563" y="3213"/>
                <a:ext cx="204" cy="225"/>
              </a:xfrm>
              <a:custGeom>
                <a:avLst/>
                <a:gdLst>
                  <a:gd name="T0" fmla="*/ 305346 w 98"/>
                  <a:gd name="T1" fmla="*/ 68098 h 108"/>
                  <a:gd name="T2" fmla="*/ 132937 w 98"/>
                  <a:gd name="T3" fmla="*/ 99692 h 108"/>
                  <a:gd name="T4" fmla="*/ 73326 w 98"/>
                  <a:gd name="T5" fmla="*/ 234250 h 108"/>
                  <a:gd name="T6" fmla="*/ 25727 w 98"/>
                  <a:gd name="T7" fmla="*/ 362279 h 108"/>
                  <a:gd name="T8" fmla="*/ 79275 w 98"/>
                  <a:gd name="T9" fmla="*/ 513221 h 108"/>
                  <a:gd name="T10" fmla="*/ 117408 w 98"/>
                  <a:gd name="T11" fmla="*/ 722215 h 108"/>
                  <a:gd name="T12" fmla="*/ 141101 w 98"/>
                  <a:gd name="T13" fmla="*/ 481896 h 108"/>
                  <a:gd name="T14" fmla="*/ 141101 w 98"/>
                  <a:gd name="T15" fmla="*/ 266202 h 108"/>
                  <a:gd name="T16" fmla="*/ 258478 w 98"/>
                  <a:gd name="T17" fmla="*/ 173894 h 108"/>
                  <a:gd name="T18" fmla="*/ 483064 w 98"/>
                  <a:gd name="T19" fmla="*/ 53971 h 108"/>
                  <a:gd name="T20" fmla="*/ 305346 w 98"/>
                  <a:gd name="T21" fmla="*/ 68098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08"/>
                  <a:gd name="T35" fmla="*/ 98 w 98"/>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08">
                    <a:moveTo>
                      <a:pt x="46" y="10"/>
                    </a:moveTo>
                    <a:cubicBezTo>
                      <a:pt x="46" y="10"/>
                      <a:pt x="27" y="9"/>
                      <a:pt x="20" y="15"/>
                    </a:cubicBezTo>
                    <a:cubicBezTo>
                      <a:pt x="14" y="20"/>
                      <a:pt x="14" y="24"/>
                      <a:pt x="11" y="35"/>
                    </a:cubicBezTo>
                    <a:cubicBezTo>
                      <a:pt x="7" y="45"/>
                      <a:pt x="0" y="42"/>
                      <a:pt x="4" y="54"/>
                    </a:cubicBezTo>
                    <a:cubicBezTo>
                      <a:pt x="9" y="66"/>
                      <a:pt x="6" y="62"/>
                      <a:pt x="12" y="77"/>
                    </a:cubicBezTo>
                    <a:cubicBezTo>
                      <a:pt x="18" y="93"/>
                      <a:pt x="18" y="108"/>
                      <a:pt x="18" y="108"/>
                    </a:cubicBezTo>
                    <a:cubicBezTo>
                      <a:pt x="18" y="108"/>
                      <a:pt x="25" y="86"/>
                      <a:pt x="21" y="72"/>
                    </a:cubicBezTo>
                    <a:cubicBezTo>
                      <a:pt x="18" y="58"/>
                      <a:pt x="10" y="53"/>
                      <a:pt x="21" y="40"/>
                    </a:cubicBezTo>
                    <a:cubicBezTo>
                      <a:pt x="33" y="27"/>
                      <a:pt x="19" y="34"/>
                      <a:pt x="39" y="26"/>
                    </a:cubicBezTo>
                    <a:cubicBezTo>
                      <a:pt x="59" y="17"/>
                      <a:pt x="47" y="17"/>
                      <a:pt x="73" y="8"/>
                    </a:cubicBezTo>
                    <a:cubicBezTo>
                      <a:pt x="98" y="0"/>
                      <a:pt x="53" y="7"/>
                      <a:pt x="46" y="10"/>
                    </a:cubicBezTo>
                    <a:close/>
                  </a:path>
                </a:pathLst>
              </a:custGeom>
              <a:solidFill>
                <a:srgbClr val="A99FCC"/>
              </a:solidFill>
              <a:ln w="9525">
                <a:noFill/>
                <a:round/>
                <a:headEnd/>
                <a:tailEnd/>
              </a:ln>
            </p:spPr>
            <p:txBody>
              <a:bodyPr/>
              <a:lstStyle/>
              <a:p>
                <a:endParaRPr lang="en-US"/>
              </a:p>
            </p:txBody>
          </p:sp>
          <p:sp>
            <p:nvSpPr>
              <p:cNvPr id="29651" name="Freeform 1822"/>
              <p:cNvSpPr>
                <a:spLocks/>
              </p:cNvSpPr>
              <p:nvPr/>
            </p:nvSpPr>
            <p:spPr bwMode="auto">
              <a:xfrm>
                <a:off x="1563" y="3213"/>
                <a:ext cx="204" cy="223"/>
              </a:xfrm>
              <a:custGeom>
                <a:avLst/>
                <a:gdLst>
                  <a:gd name="T0" fmla="*/ 305346 w 98"/>
                  <a:gd name="T1" fmla="*/ 68336 h 107"/>
                  <a:gd name="T2" fmla="*/ 141101 w 98"/>
                  <a:gd name="T3" fmla="*/ 100067 h 107"/>
                  <a:gd name="T4" fmla="*/ 73326 w 98"/>
                  <a:gd name="T5" fmla="*/ 235355 h 107"/>
                  <a:gd name="T6" fmla="*/ 25727 w 98"/>
                  <a:gd name="T7" fmla="*/ 364795 h 107"/>
                  <a:gd name="T8" fmla="*/ 79275 w 98"/>
                  <a:gd name="T9" fmla="*/ 514763 h 107"/>
                  <a:gd name="T10" fmla="*/ 117408 w 98"/>
                  <a:gd name="T11" fmla="*/ 718996 h 107"/>
                  <a:gd name="T12" fmla="*/ 141101 w 98"/>
                  <a:gd name="T13" fmla="*/ 483635 h 107"/>
                  <a:gd name="T14" fmla="*/ 141101 w 98"/>
                  <a:gd name="T15" fmla="*/ 267652 h 107"/>
                  <a:gd name="T16" fmla="*/ 258478 w 98"/>
                  <a:gd name="T17" fmla="*/ 175036 h 107"/>
                  <a:gd name="T18" fmla="*/ 476309 w 98"/>
                  <a:gd name="T19" fmla="*/ 54185 h 107"/>
                  <a:gd name="T20" fmla="*/ 305346 w 98"/>
                  <a:gd name="T21" fmla="*/ 68336 h 1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07"/>
                  <a:gd name="T35" fmla="*/ 98 w 98"/>
                  <a:gd name="T36" fmla="*/ 107 h 1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07">
                    <a:moveTo>
                      <a:pt x="46" y="10"/>
                    </a:moveTo>
                    <a:cubicBezTo>
                      <a:pt x="46" y="10"/>
                      <a:pt x="27" y="9"/>
                      <a:pt x="21" y="15"/>
                    </a:cubicBezTo>
                    <a:cubicBezTo>
                      <a:pt x="14" y="20"/>
                      <a:pt x="15" y="24"/>
                      <a:pt x="11" y="35"/>
                    </a:cubicBezTo>
                    <a:cubicBezTo>
                      <a:pt x="8" y="45"/>
                      <a:pt x="0" y="42"/>
                      <a:pt x="4" y="54"/>
                    </a:cubicBezTo>
                    <a:cubicBezTo>
                      <a:pt x="9" y="66"/>
                      <a:pt x="7" y="62"/>
                      <a:pt x="12" y="77"/>
                    </a:cubicBezTo>
                    <a:cubicBezTo>
                      <a:pt x="18" y="93"/>
                      <a:pt x="18" y="107"/>
                      <a:pt x="18" y="107"/>
                    </a:cubicBezTo>
                    <a:cubicBezTo>
                      <a:pt x="18" y="107"/>
                      <a:pt x="25" y="86"/>
                      <a:pt x="21" y="72"/>
                    </a:cubicBezTo>
                    <a:cubicBezTo>
                      <a:pt x="18" y="58"/>
                      <a:pt x="10" y="53"/>
                      <a:pt x="21" y="40"/>
                    </a:cubicBezTo>
                    <a:cubicBezTo>
                      <a:pt x="32" y="27"/>
                      <a:pt x="19" y="34"/>
                      <a:pt x="39" y="26"/>
                    </a:cubicBezTo>
                    <a:cubicBezTo>
                      <a:pt x="58" y="17"/>
                      <a:pt x="47" y="17"/>
                      <a:pt x="72" y="8"/>
                    </a:cubicBezTo>
                    <a:cubicBezTo>
                      <a:pt x="98" y="0"/>
                      <a:pt x="53" y="7"/>
                      <a:pt x="46" y="10"/>
                    </a:cubicBezTo>
                    <a:close/>
                  </a:path>
                </a:pathLst>
              </a:custGeom>
              <a:solidFill>
                <a:srgbClr val="A89DCB"/>
              </a:solidFill>
              <a:ln w="9525">
                <a:noFill/>
                <a:round/>
                <a:headEnd/>
                <a:tailEnd/>
              </a:ln>
            </p:spPr>
            <p:txBody>
              <a:bodyPr/>
              <a:lstStyle/>
              <a:p>
                <a:endParaRPr lang="en-US"/>
              </a:p>
            </p:txBody>
          </p:sp>
          <p:sp>
            <p:nvSpPr>
              <p:cNvPr id="29652" name="Freeform 1823"/>
              <p:cNvSpPr>
                <a:spLocks/>
              </p:cNvSpPr>
              <p:nvPr/>
            </p:nvSpPr>
            <p:spPr bwMode="auto">
              <a:xfrm>
                <a:off x="1563" y="3213"/>
                <a:ext cx="204" cy="223"/>
              </a:xfrm>
              <a:custGeom>
                <a:avLst/>
                <a:gdLst>
                  <a:gd name="T0" fmla="*/ 305346 w 98"/>
                  <a:gd name="T1" fmla="*/ 68336 h 107"/>
                  <a:gd name="T2" fmla="*/ 141101 w 98"/>
                  <a:gd name="T3" fmla="*/ 100067 h 107"/>
                  <a:gd name="T4" fmla="*/ 73326 w 98"/>
                  <a:gd name="T5" fmla="*/ 235355 h 107"/>
                  <a:gd name="T6" fmla="*/ 32563 w 98"/>
                  <a:gd name="T7" fmla="*/ 364795 h 107"/>
                  <a:gd name="T8" fmla="*/ 79275 w 98"/>
                  <a:gd name="T9" fmla="*/ 514763 h 107"/>
                  <a:gd name="T10" fmla="*/ 117408 w 98"/>
                  <a:gd name="T11" fmla="*/ 718996 h 107"/>
                  <a:gd name="T12" fmla="*/ 141101 w 98"/>
                  <a:gd name="T13" fmla="*/ 483635 h 107"/>
                  <a:gd name="T14" fmla="*/ 141101 w 98"/>
                  <a:gd name="T15" fmla="*/ 267652 h 107"/>
                  <a:gd name="T16" fmla="*/ 258478 w 98"/>
                  <a:gd name="T17" fmla="*/ 175036 h 107"/>
                  <a:gd name="T18" fmla="*/ 476309 w 98"/>
                  <a:gd name="T19" fmla="*/ 61621 h 107"/>
                  <a:gd name="T20" fmla="*/ 305346 w 98"/>
                  <a:gd name="T21" fmla="*/ 68336 h 1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07"/>
                  <a:gd name="T35" fmla="*/ 98 w 98"/>
                  <a:gd name="T36" fmla="*/ 107 h 1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07">
                    <a:moveTo>
                      <a:pt x="46" y="10"/>
                    </a:moveTo>
                    <a:cubicBezTo>
                      <a:pt x="46" y="10"/>
                      <a:pt x="27" y="9"/>
                      <a:pt x="21" y="15"/>
                    </a:cubicBezTo>
                    <a:cubicBezTo>
                      <a:pt x="14" y="20"/>
                      <a:pt x="15" y="24"/>
                      <a:pt x="11" y="35"/>
                    </a:cubicBezTo>
                    <a:cubicBezTo>
                      <a:pt x="8" y="45"/>
                      <a:pt x="0" y="42"/>
                      <a:pt x="5" y="54"/>
                    </a:cubicBezTo>
                    <a:cubicBezTo>
                      <a:pt x="9" y="65"/>
                      <a:pt x="7" y="61"/>
                      <a:pt x="12" y="77"/>
                    </a:cubicBezTo>
                    <a:cubicBezTo>
                      <a:pt x="18" y="92"/>
                      <a:pt x="18" y="107"/>
                      <a:pt x="18" y="107"/>
                    </a:cubicBezTo>
                    <a:cubicBezTo>
                      <a:pt x="18" y="107"/>
                      <a:pt x="25" y="86"/>
                      <a:pt x="21" y="72"/>
                    </a:cubicBezTo>
                    <a:cubicBezTo>
                      <a:pt x="18" y="58"/>
                      <a:pt x="10" y="53"/>
                      <a:pt x="21" y="40"/>
                    </a:cubicBezTo>
                    <a:cubicBezTo>
                      <a:pt x="32" y="27"/>
                      <a:pt x="19" y="34"/>
                      <a:pt x="39" y="26"/>
                    </a:cubicBezTo>
                    <a:cubicBezTo>
                      <a:pt x="58" y="17"/>
                      <a:pt x="46" y="17"/>
                      <a:pt x="72" y="9"/>
                    </a:cubicBezTo>
                    <a:cubicBezTo>
                      <a:pt x="98" y="0"/>
                      <a:pt x="53" y="7"/>
                      <a:pt x="46" y="10"/>
                    </a:cubicBezTo>
                    <a:close/>
                  </a:path>
                </a:pathLst>
              </a:custGeom>
              <a:solidFill>
                <a:srgbClr val="A89DCB"/>
              </a:solidFill>
              <a:ln w="9525">
                <a:noFill/>
                <a:round/>
                <a:headEnd/>
                <a:tailEnd/>
              </a:ln>
            </p:spPr>
            <p:txBody>
              <a:bodyPr/>
              <a:lstStyle/>
              <a:p>
                <a:endParaRPr lang="en-US"/>
              </a:p>
            </p:txBody>
          </p:sp>
          <p:sp>
            <p:nvSpPr>
              <p:cNvPr id="29653" name="Freeform 1824"/>
              <p:cNvSpPr>
                <a:spLocks/>
              </p:cNvSpPr>
              <p:nvPr/>
            </p:nvSpPr>
            <p:spPr bwMode="auto">
              <a:xfrm>
                <a:off x="1563" y="3213"/>
                <a:ext cx="202" cy="223"/>
              </a:xfrm>
              <a:custGeom>
                <a:avLst/>
                <a:gdLst>
                  <a:gd name="T0" fmla="*/ 300624 w 97"/>
                  <a:gd name="T1" fmla="*/ 68336 h 107"/>
                  <a:gd name="T2" fmla="*/ 141506 w 97"/>
                  <a:gd name="T3" fmla="*/ 100067 h 107"/>
                  <a:gd name="T4" fmla="*/ 73559 w 97"/>
                  <a:gd name="T5" fmla="*/ 235355 h 107"/>
                  <a:gd name="T6" fmla="*/ 32630 w 97"/>
                  <a:gd name="T7" fmla="*/ 353841 h 107"/>
                  <a:gd name="T8" fmla="*/ 79709 w 97"/>
                  <a:gd name="T9" fmla="*/ 514763 h 107"/>
                  <a:gd name="T10" fmla="*/ 117693 w 97"/>
                  <a:gd name="T11" fmla="*/ 718996 h 107"/>
                  <a:gd name="T12" fmla="*/ 141506 w 97"/>
                  <a:gd name="T13" fmla="*/ 483635 h 107"/>
                  <a:gd name="T14" fmla="*/ 141506 w 97"/>
                  <a:gd name="T15" fmla="*/ 267652 h 107"/>
                  <a:gd name="T16" fmla="*/ 259199 w 97"/>
                  <a:gd name="T17" fmla="*/ 175036 h 107"/>
                  <a:gd name="T18" fmla="*/ 478996 w 97"/>
                  <a:gd name="T19" fmla="*/ 61621 h 107"/>
                  <a:gd name="T20" fmla="*/ 300624 w 97"/>
                  <a:gd name="T21" fmla="*/ 68336 h 1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07"/>
                  <a:gd name="T35" fmla="*/ 97 w 97"/>
                  <a:gd name="T36" fmla="*/ 107 h 1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07">
                    <a:moveTo>
                      <a:pt x="45" y="10"/>
                    </a:moveTo>
                    <a:cubicBezTo>
                      <a:pt x="45" y="10"/>
                      <a:pt x="27" y="9"/>
                      <a:pt x="21" y="15"/>
                    </a:cubicBezTo>
                    <a:cubicBezTo>
                      <a:pt x="14" y="20"/>
                      <a:pt x="15" y="24"/>
                      <a:pt x="11" y="35"/>
                    </a:cubicBezTo>
                    <a:cubicBezTo>
                      <a:pt x="8" y="45"/>
                      <a:pt x="0" y="42"/>
                      <a:pt x="5" y="53"/>
                    </a:cubicBezTo>
                    <a:cubicBezTo>
                      <a:pt x="9" y="65"/>
                      <a:pt x="7" y="61"/>
                      <a:pt x="12" y="77"/>
                    </a:cubicBezTo>
                    <a:cubicBezTo>
                      <a:pt x="18" y="92"/>
                      <a:pt x="18" y="107"/>
                      <a:pt x="18" y="107"/>
                    </a:cubicBezTo>
                    <a:cubicBezTo>
                      <a:pt x="18" y="107"/>
                      <a:pt x="25" y="85"/>
                      <a:pt x="21" y="72"/>
                    </a:cubicBezTo>
                    <a:cubicBezTo>
                      <a:pt x="18" y="58"/>
                      <a:pt x="10" y="53"/>
                      <a:pt x="21" y="40"/>
                    </a:cubicBezTo>
                    <a:cubicBezTo>
                      <a:pt x="32" y="27"/>
                      <a:pt x="19" y="34"/>
                      <a:pt x="39" y="26"/>
                    </a:cubicBezTo>
                    <a:cubicBezTo>
                      <a:pt x="58" y="17"/>
                      <a:pt x="46" y="17"/>
                      <a:pt x="72" y="9"/>
                    </a:cubicBezTo>
                    <a:cubicBezTo>
                      <a:pt x="97" y="0"/>
                      <a:pt x="53" y="7"/>
                      <a:pt x="45" y="10"/>
                    </a:cubicBezTo>
                    <a:close/>
                  </a:path>
                </a:pathLst>
              </a:custGeom>
              <a:solidFill>
                <a:srgbClr val="A79DCB"/>
              </a:solidFill>
              <a:ln w="9525">
                <a:noFill/>
                <a:round/>
                <a:headEnd/>
                <a:tailEnd/>
              </a:ln>
            </p:spPr>
            <p:txBody>
              <a:bodyPr/>
              <a:lstStyle/>
              <a:p>
                <a:endParaRPr lang="en-US"/>
              </a:p>
            </p:txBody>
          </p:sp>
          <p:sp>
            <p:nvSpPr>
              <p:cNvPr id="29654" name="Freeform 1825"/>
              <p:cNvSpPr>
                <a:spLocks/>
              </p:cNvSpPr>
              <p:nvPr/>
            </p:nvSpPr>
            <p:spPr bwMode="auto">
              <a:xfrm>
                <a:off x="1563" y="3213"/>
                <a:ext cx="202" cy="223"/>
              </a:xfrm>
              <a:custGeom>
                <a:avLst/>
                <a:gdLst>
                  <a:gd name="T0" fmla="*/ 300624 w 97"/>
                  <a:gd name="T1" fmla="*/ 68336 h 107"/>
                  <a:gd name="T2" fmla="*/ 141506 w 97"/>
                  <a:gd name="T3" fmla="*/ 100067 h 107"/>
                  <a:gd name="T4" fmla="*/ 73559 w 97"/>
                  <a:gd name="T5" fmla="*/ 235355 h 107"/>
                  <a:gd name="T6" fmla="*/ 32630 w 97"/>
                  <a:gd name="T7" fmla="*/ 353841 h 107"/>
                  <a:gd name="T8" fmla="*/ 79709 w 97"/>
                  <a:gd name="T9" fmla="*/ 514763 h 107"/>
                  <a:gd name="T10" fmla="*/ 117693 w 97"/>
                  <a:gd name="T11" fmla="*/ 718996 h 107"/>
                  <a:gd name="T12" fmla="*/ 141506 w 97"/>
                  <a:gd name="T13" fmla="*/ 476355 h 107"/>
                  <a:gd name="T14" fmla="*/ 141506 w 97"/>
                  <a:gd name="T15" fmla="*/ 267652 h 107"/>
                  <a:gd name="T16" fmla="*/ 259199 w 97"/>
                  <a:gd name="T17" fmla="*/ 166835 h 107"/>
                  <a:gd name="T18" fmla="*/ 472128 w 97"/>
                  <a:gd name="T19" fmla="*/ 61621 h 107"/>
                  <a:gd name="T20" fmla="*/ 300624 w 97"/>
                  <a:gd name="T21" fmla="*/ 68336 h 1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07"/>
                  <a:gd name="T35" fmla="*/ 97 w 97"/>
                  <a:gd name="T36" fmla="*/ 107 h 1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07">
                    <a:moveTo>
                      <a:pt x="45" y="10"/>
                    </a:moveTo>
                    <a:cubicBezTo>
                      <a:pt x="45" y="10"/>
                      <a:pt x="27" y="9"/>
                      <a:pt x="21" y="15"/>
                    </a:cubicBezTo>
                    <a:cubicBezTo>
                      <a:pt x="15" y="20"/>
                      <a:pt x="15" y="24"/>
                      <a:pt x="11" y="35"/>
                    </a:cubicBezTo>
                    <a:cubicBezTo>
                      <a:pt x="8" y="45"/>
                      <a:pt x="0" y="42"/>
                      <a:pt x="5" y="53"/>
                    </a:cubicBezTo>
                    <a:cubicBezTo>
                      <a:pt x="9" y="65"/>
                      <a:pt x="7" y="61"/>
                      <a:pt x="12" y="77"/>
                    </a:cubicBezTo>
                    <a:cubicBezTo>
                      <a:pt x="18" y="92"/>
                      <a:pt x="18" y="107"/>
                      <a:pt x="18" y="107"/>
                    </a:cubicBezTo>
                    <a:cubicBezTo>
                      <a:pt x="18" y="107"/>
                      <a:pt x="25" y="85"/>
                      <a:pt x="21" y="71"/>
                    </a:cubicBezTo>
                    <a:cubicBezTo>
                      <a:pt x="17" y="58"/>
                      <a:pt x="10" y="53"/>
                      <a:pt x="21" y="40"/>
                    </a:cubicBezTo>
                    <a:cubicBezTo>
                      <a:pt x="32" y="27"/>
                      <a:pt x="19" y="34"/>
                      <a:pt x="39" y="25"/>
                    </a:cubicBezTo>
                    <a:cubicBezTo>
                      <a:pt x="58" y="17"/>
                      <a:pt x="46" y="17"/>
                      <a:pt x="71" y="9"/>
                    </a:cubicBezTo>
                    <a:cubicBezTo>
                      <a:pt x="97" y="0"/>
                      <a:pt x="53" y="7"/>
                      <a:pt x="45" y="10"/>
                    </a:cubicBezTo>
                    <a:close/>
                  </a:path>
                </a:pathLst>
              </a:custGeom>
              <a:solidFill>
                <a:srgbClr val="A69CCA"/>
              </a:solidFill>
              <a:ln w="9525">
                <a:noFill/>
                <a:round/>
                <a:headEnd/>
                <a:tailEnd/>
              </a:ln>
            </p:spPr>
            <p:txBody>
              <a:bodyPr/>
              <a:lstStyle/>
              <a:p>
                <a:endParaRPr lang="en-US"/>
              </a:p>
            </p:txBody>
          </p:sp>
          <p:sp>
            <p:nvSpPr>
              <p:cNvPr id="29655" name="Freeform 1826"/>
              <p:cNvSpPr>
                <a:spLocks/>
              </p:cNvSpPr>
              <p:nvPr/>
            </p:nvSpPr>
            <p:spPr bwMode="auto">
              <a:xfrm>
                <a:off x="1563" y="3215"/>
                <a:ext cx="200" cy="218"/>
              </a:xfrm>
              <a:custGeom>
                <a:avLst/>
                <a:gdLst>
                  <a:gd name="T0" fmla="*/ 301694 w 96"/>
                  <a:gd name="T1" fmla="*/ 58063 h 105"/>
                  <a:gd name="T2" fmla="*/ 141871 w 96"/>
                  <a:gd name="T3" fmla="*/ 89764 h 105"/>
                  <a:gd name="T4" fmla="*/ 73750 w 96"/>
                  <a:gd name="T5" fmla="*/ 218511 h 105"/>
                  <a:gd name="T6" fmla="*/ 32687 w 96"/>
                  <a:gd name="T7" fmla="*/ 333272 h 105"/>
                  <a:gd name="T8" fmla="*/ 79871 w 96"/>
                  <a:gd name="T9" fmla="*/ 482249 h 105"/>
                  <a:gd name="T10" fmla="*/ 122160 w 96"/>
                  <a:gd name="T11" fmla="*/ 674633 h 105"/>
                  <a:gd name="T12" fmla="*/ 141871 w 96"/>
                  <a:gd name="T13" fmla="*/ 448115 h 105"/>
                  <a:gd name="T14" fmla="*/ 141871 w 96"/>
                  <a:gd name="T15" fmla="*/ 250285 h 105"/>
                  <a:gd name="T16" fmla="*/ 260073 w 96"/>
                  <a:gd name="T17" fmla="*/ 154649 h 105"/>
                  <a:gd name="T18" fmla="*/ 474869 w 96"/>
                  <a:gd name="T19" fmla="*/ 52542 h 105"/>
                  <a:gd name="T20" fmla="*/ 301694 w 96"/>
                  <a:gd name="T21" fmla="*/ 5806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105"/>
                  <a:gd name="T35" fmla="*/ 96 w 96"/>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105">
                    <a:moveTo>
                      <a:pt x="45" y="9"/>
                    </a:moveTo>
                    <a:cubicBezTo>
                      <a:pt x="45" y="9"/>
                      <a:pt x="27" y="9"/>
                      <a:pt x="21" y="14"/>
                    </a:cubicBezTo>
                    <a:cubicBezTo>
                      <a:pt x="15" y="19"/>
                      <a:pt x="15" y="24"/>
                      <a:pt x="11" y="34"/>
                    </a:cubicBezTo>
                    <a:cubicBezTo>
                      <a:pt x="8" y="44"/>
                      <a:pt x="0" y="41"/>
                      <a:pt x="5" y="52"/>
                    </a:cubicBezTo>
                    <a:cubicBezTo>
                      <a:pt x="9" y="64"/>
                      <a:pt x="7" y="60"/>
                      <a:pt x="12" y="75"/>
                    </a:cubicBezTo>
                    <a:cubicBezTo>
                      <a:pt x="18" y="91"/>
                      <a:pt x="18" y="105"/>
                      <a:pt x="18" y="105"/>
                    </a:cubicBezTo>
                    <a:cubicBezTo>
                      <a:pt x="18" y="105"/>
                      <a:pt x="25" y="84"/>
                      <a:pt x="21" y="70"/>
                    </a:cubicBezTo>
                    <a:cubicBezTo>
                      <a:pt x="17" y="57"/>
                      <a:pt x="10" y="52"/>
                      <a:pt x="21" y="39"/>
                    </a:cubicBezTo>
                    <a:cubicBezTo>
                      <a:pt x="32" y="26"/>
                      <a:pt x="19" y="33"/>
                      <a:pt x="39" y="24"/>
                    </a:cubicBezTo>
                    <a:cubicBezTo>
                      <a:pt x="58" y="16"/>
                      <a:pt x="46" y="16"/>
                      <a:pt x="71" y="8"/>
                    </a:cubicBezTo>
                    <a:cubicBezTo>
                      <a:pt x="96" y="0"/>
                      <a:pt x="53" y="7"/>
                      <a:pt x="45" y="9"/>
                    </a:cubicBezTo>
                    <a:close/>
                  </a:path>
                </a:pathLst>
              </a:custGeom>
              <a:solidFill>
                <a:srgbClr val="A59CCA"/>
              </a:solidFill>
              <a:ln w="9525">
                <a:noFill/>
                <a:round/>
                <a:headEnd/>
                <a:tailEnd/>
              </a:ln>
            </p:spPr>
            <p:txBody>
              <a:bodyPr/>
              <a:lstStyle/>
              <a:p>
                <a:endParaRPr lang="en-US"/>
              </a:p>
            </p:txBody>
          </p:sp>
          <p:sp>
            <p:nvSpPr>
              <p:cNvPr id="29656" name="Freeform 1827"/>
              <p:cNvSpPr>
                <a:spLocks/>
              </p:cNvSpPr>
              <p:nvPr/>
            </p:nvSpPr>
            <p:spPr bwMode="auto">
              <a:xfrm>
                <a:off x="1563" y="3215"/>
                <a:ext cx="200" cy="218"/>
              </a:xfrm>
              <a:custGeom>
                <a:avLst/>
                <a:gdLst>
                  <a:gd name="T0" fmla="*/ 301694 w 96"/>
                  <a:gd name="T1" fmla="*/ 58063 h 105"/>
                  <a:gd name="T2" fmla="*/ 141871 w 96"/>
                  <a:gd name="T3" fmla="*/ 89764 h 105"/>
                  <a:gd name="T4" fmla="*/ 79871 w 96"/>
                  <a:gd name="T5" fmla="*/ 218511 h 105"/>
                  <a:gd name="T6" fmla="*/ 32687 w 96"/>
                  <a:gd name="T7" fmla="*/ 333272 h 105"/>
                  <a:gd name="T8" fmla="*/ 79871 w 96"/>
                  <a:gd name="T9" fmla="*/ 482249 h 105"/>
                  <a:gd name="T10" fmla="*/ 122160 w 96"/>
                  <a:gd name="T11" fmla="*/ 674633 h 105"/>
                  <a:gd name="T12" fmla="*/ 141871 w 96"/>
                  <a:gd name="T13" fmla="*/ 448115 h 105"/>
                  <a:gd name="T14" fmla="*/ 141871 w 96"/>
                  <a:gd name="T15" fmla="*/ 250285 h 105"/>
                  <a:gd name="T16" fmla="*/ 254500 w 96"/>
                  <a:gd name="T17" fmla="*/ 154649 h 105"/>
                  <a:gd name="T18" fmla="*/ 474869 w 96"/>
                  <a:gd name="T19" fmla="*/ 52542 h 105"/>
                  <a:gd name="T20" fmla="*/ 301694 w 96"/>
                  <a:gd name="T21" fmla="*/ 58063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105"/>
                  <a:gd name="T35" fmla="*/ 96 w 96"/>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105">
                    <a:moveTo>
                      <a:pt x="45" y="9"/>
                    </a:moveTo>
                    <a:cubicBezTo>
                      <a:pt x="45" y="9"/>
                      <a:pt x="27" y="9"/>
                      <a:pt x="21" y="14"/>
                    </a:cubicBezTo>
                    <a:cubicBezTo>
                      <a:pt x="15" y="20"/>
                      <a:pt x="15" y="24"/>
                      <a:pt x="12" y="34"/>
                    </a:cubicBezTo>
                    <a:cubicBezTo>
                      <a:pt x="8" y="44"/>
                      <a:pt x="0" y="40"/>
                      <a:pt x="5" y="52"/>
                    </a:cubicBezTo>
                    <a:cubicBezTo>
                      <a:pt x="9" y="64"/>
                      <a:pt x="7" y="60"/>
                      <a:pt x="12" y="75"/>
                    </a:cubicBezTo>
                    <a:cubicBezTo>
                      <a:pt x="18" y="91"/>
                      <a:pt x="18" y="105"/>
                      <a:pt x="18" y="105"/>
                    </a:cubicBezTo>
                    <a:cubicBezTo>
                      <a:pt x="18" y="105"/>
                      <a:pt x="24" y="84"/>
                      <a:pt x="21" y="70"/>
                    </a:cubicBezTo>
                    <a:cubicBezTo>
                      <a:pt x="17" y="57"/>
                      <a:pt x="10" y="52"/>
                      <a:pt x="21" y="39"/>
                    </a:cubicBezTo>
                    <a:cubicBezTo>
                      <a:pt x="32" y="26"/>
                      <a:pt x="19" y="32"/>
                      <a:pt x="38" y="24"/>
                    </a:cubicBezTo>
                    <a:cubicBezTo>
                      <a:pt x="58" y="16"/>
                      <a:pt x="46" y="16"/>
                      <a:pt x="71" y="8"/>
                    </a:cubicBezTo>
                    <a:cubicBezTo>
                      <a:pt x="96" y="0"/>
                      <a:pt x="53" y="7"/>
                      <a:pt x="45" y="9"/>
                    </a:cubicBezTo>
                    <a:close/>
                  </a:path>
                </a:pathLst>
              </a:custGeom>
              <a:solidFill>
                <a:srgbClr val="A49BCA"/>
              </a:solidFill>
              <a:ln w="9525">
                <a:noFill/>
                <a:round/>
                <a:headEnd/>
                <a:tailEnd/>
              </a:ln>
            </p:spPr>
            <p:txBody>
              <a:bodyPr/>
              <a:lstStyle/>
              <a:p>
                <a:endParaRPr lang="en-US"/>
              </a:p>
            </p:txBody>
          </p:sp>
          <p:sp>
            <p:nvSpPr>
              <p:cNvPr id="29657" name="Freeform 1828"/>
              <p:cNvSpPr>
                <a:spLocks/>
              </p:cNvSpPr>
              <p:nvPr/>
            </p:nvSpPr>
            <p:spPr bwMode="auto">
              <a:xfrm>
                <a:off x="1563" y="3215"/>
                <a:ext cx="200" cy="218"/>
              </a:xfrm>
              <a:custGeom>
                <a:avLst/>
                <a:gdLst>
                  <a:gd name="T0" fmla="*/ 301694 w 96"/>
                  <a:gd name="T1" fmla="*/ 65197 h 105"/>
                  <a:gd name="T2" fmla="*/ 141871 w 96"/>
                  <a:gd name="T3" fmla="*/ 89764 h 105"/>
                  <a:gd name="T4" fmla="*/ 79871 w 96"/>
                  <a:gd name="T5" fmla="*/ 218511 h 105"/>
                  <a:gd name="T6" fmla="*/ 32687 w 96"/>
                  <a:gd name="T7" fmla="*/ 333272 h 105"/>
                  <a:gd name="T8" fmla="*/ 86506 w 96"/>
                  <a:gd name="T9" fmla="*/ 482249 h 105"/>
                  <a:gd name="T10" fmla="*/ 122160 w 96"/>
                  <a:gd name="T11" fmla="*/ 674633 h 105"/>
                  <a:gd name="T12" fmla="*/ 141871 w 96"/>
                  <a:gd name="T13" fmla="*/ 448115 h 105"/>
                  <a:gd name="T14" fmla="*/ 141871 w 96"/>
                  <a:gd name="T15" fmla="*/ 250285 h 105"/>
                  <a:gd name="T16" fmla="*/ 254500 w 96"/>
                  <a:gd name="T17" fmla="*/ 154649 h 105"/>
                  <a:gd name="T18" fmla="*/ 468090 w 96"/>
                  <a:gd name="T19" fmla="*/ 52542 h 105"/>
                  <a:gd name="T20" fmla="*/ 301694 w 96"/>
                  <a:gd name="T21" fmla="*/ 65197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105"/>
                  <a:gd name="T35" fmla="*/ 96 w 96"/>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105">
                    <a:moveTo>
                      <a:pt x="45" y="10"/>
                    </a:moveTo>
                    <a:cubicBezTo>
                      <a:pt x="45" y="10"/>
                      <a:pt x="27" y="9"/>
                      <a:pt x="21" y="14"/>
                    </a:cubicBezTo>
                    <a:cubicBezTo>
                      <a:pt x="15" y="20"/>
                      <a:pt x="15" y="24"/>
                      <a:pt x="12" y="34"/>
                    </a:cubicBezTo>
                    <a:cubicBezTo>
                      <a:pt x="8" y="44"/>
                      <a:pt x="0" y="40"/>
                      <a:pt x="5" y="52"/>
                    </a:cubicBezTo>
                    <a:cubicBezTo>
                      <a:pt x="9" y="64"/>
                      <a:pt x="7" y="60"/>
                      <a:pt x="13" y="75"/>
                    </a:cubicBezTo>
                    <a:cubicBezTo>
                      <a:pt x="18" y="90"/>
                      <a:pt x="18" y="105"/>
                      <a:pt x="18" y="105"/>
                    </a:cubicBezTo>
                    <a:cubicBezTo>
                      <a:pt x="18" y="105"/>
                      <a:pt x="24" y="83"/>
                      <a:pt x="21" y="70"/>
                    </a:cubicBezTo>
                    <a:cubicBezTo>
                      <a:pt x="17" y="57"/>
                      <a:pt x="10" y="52"/>
                      <a:pt x="21" y="39"/>
                    </a:cubicBezTo>
                    <a:cubicBezTo>
                      <a:pt x="32" y="26"/>
                      <a:pt x="19" y="32"/>
                      <a:pt x="38" y="24"/>
                    </a:cubicBezTo>
                    <a:cubicBezTo>
                      <a:pt x="57" y="16"/>
                      <a:pt x="45" y="16"/>
                      <a:pt x="70" y="8"/>
                    </a:cubicBezTo>
                    <a:cubicBezTo>
                      <a:pt x="96" y="0"/>
                      <a:pt x="53" y="7"/>
                      <a:pt x="45" y="10"/>
                    </a:cubicBezTo>
                    <a:close/>
                  </a:path>
                </a:pathLst>
              </a:custGeom>
              <a:solidFill>
                <a:srgbClr val="A39AC9"/>
              </a:solidFill>
              <a:ln w="9525">
                <a:noFill/>
                <a:round/>
                <a:headEnd/>
                <a:tailEnd/>
              </a:ln>
            </p:spPr>
            <p:txBody>
              <a:bodyPr/>
              <a:lstStyle/>
              <a:p>
                <a:endParaRPr lang="en-US"/>
              </a:p>
            </p:txBody>
          </p:sp>
          <p:sp>
            <p:nvSpPr>
              <p:cNvPr id="29658" name="Freeform 1829"/>
              <p:cNvSpPr>
                <a:spLocks/>
              </p:cNvSpPr>
              <p:nvPr/>
            </p:nvSpPr>
            <p:spPr bwMode="auto">
              <a:xfrm>
                <a:off x="1563" y="3215"/>
                <a:ext cx="198" cy="216"/>
              </a:xfrm>
              <a:custGeom>
                <a:avLst/>
                <a:gdLst>
                  <a:gd name="T0" fmla="*/ 303463 w 95"/>
                  <a:gd name="T1" fmla="*/ 65498 h 104"/>
                  <a:gd name="T2" fmla="*/ 142452 w 95"/>
                  <a:gd name="T3" fmla="*/ 90039 h 104"/>
                  <a:gd name="T4" fmla="*/ 80063 w 95"/>
                  <a:gd name="T5" fmla="*/ 219192 h 104"/>
                  <a:gd name="T6" fmla="*/ 32793 w 95"/>
                  <a:gd name="T7" fmla="*/ 334370 h 104"/>
                  <a:gd name="T8" fmla="*/ 86953 w 95"/>
                  <a:gd name="T9" fmla="*/ 484081 h 104"/>
                  <a:gd name="T10" fmla="*/ 122468 w 95"/>
                  <a:gd name="T11" fmla="*/ 671012 h 104"/>
                  <a:gd name="T12" fmla="*/ 142452 w 95"/>
                  <a:gd name="T13" fmla="*/ 449421 h 104"/>
                  <a:gd name="T14" fmla="*/ 142452 w 95"/>
                  <a:gd name="T15" fmla="*/ 251088 h 104"/>
                  <a:gd name="T16" fmla="*/ 255249 w 95"/>
                  <a:gd name="T17" fmla="*/ 155557 h 104"/>
                  <a:gd name="T18" fmla="*/ 470331 w 95"/>
                  <a:gd name="T19" fmla="*/ 52644 h 104"/>
                  <a:gd name="T20" fmla="*/ 303463 w 95"/>
                  <a:gd name="T21" fmla="*/ 65498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104"/>
                  <a:gd name="T35" fmla="*/ 95 w 95"/>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104">
                    <a:moveTo>
                      <a:pt x="45" y="10"/>
                    </a:moveTo>
                    <a:cubicBezTo>
                      <a:pt x="45" y="10"/>
                      <a:pt x="27" y="9"/>
                      <a:pt x="21" y="14"/>
                    </a:cubicBezTo>
                    <a:cubicBezTo>
                      <a:pt x="15" y="20"/>
                      <a:pt x="15" y="24"/>
                      <a:pt x="12" y="34"/>
                    </a:cubicBezTo>
                    <a:cubicBezTo>
                      <a:pt x="8" y="44"/>
                      <a:pt x="0" y="40"/>
                      <a:pt x="5" y="52"/>
                    </a:cubicBezTo>
                    <a:cubicBezTo>
                      <a:pt x="10" y="64"/>
                      <a:pt x="7" y="60"/>
                      <a:pt x="13" y="75"/>
                    </a:cubicBezTo>
                    <a:cubicBezTo>
                      <a:pt x="18" y="90"/>
                      <a:pt x="18" y="104"/>
                      <a:pt x="18" y="104"/>
                    </a:cubicBezTo>
                    <a:cubicBezTo>
                      <a:pt x="18" y="104"/>
                      <a:pt x="24" y="83"/>
                      <a:pt x="21" y="70"/>
                    </a:cubicBezTo>
                    <a:cubicBezTo>
                      <a:pt x="17" y="56"/>
                      <a:pt x="10" y="52"/>
                      <a:pt x="21" y="39"/>
                    </a:cubicBezTo>
                    <a:cubicBezTo>
                      <a:pt x="32" y="26"/>
                      <a:pt x="19" y="32"/>
                      <a:pt x="38" y="24"/>
                    </a:cubicBezTo>
                    <a:cubicBezTo>
                      <a:pt x="57" y="16"/>
                      <a:pt x="45" y="16"/>
                      <a:pt x="70" y="8"/>
                    </a:cubicBezTo>
                    <a:cubicBezTo>
                      <a:pt x="95" y="0"/>
                      <a:pt x="53" y="7"/>
                      <a:pt x="45" y="10"/>
                    </a:cubicBezTo>
                    <a:close/>
                  </a:path>
                </a:pathLst>
              </a:custGeom>
              <a:solidFill>
                <a:srgbClr val="A29AC9"/>
              </a:solidFill>
              <a:ln w="9525">
                <a:noFill/>
                <a:round/>
                <a:headEnd/>
                <a:tailEnd/>
              </a:ln>
            </p:spPr>
            <p:txBody>
              <a:bodyPr/>
              <a:lstStyle/>
              <a:p>
                <a:endParaRPr lang="en-US"/>
              </a:p>
            </p:txBody>
          </p:sp>
          <p:sp>
            <p:nvSpPr>
              <p:cNvPr id="29659" name="Freeform 1830"/>
              <p:cNvSpPr>
                <a:spLocks/>
              </p:cNvSpPr>
              <p:nvPr/>
            </p:nvSpPr>
            <p:spPr bwMode="auto">
              <a:xfrm>
                <a:off x="1563" y="3215"/>
                <a:ext cx="198" cy="216"/>
              </a:xfrm>
              <a:custGeom>
                <a:avLst/>
                <a:gdLst>
                  <a:gd name="T0" fmla="*/ 303463 w 95"/>
                  <a:gd name="T1" fmla="*/ 65498 h 104"/>
                  <a:gd name="T2" fmla="*/ 142452 w 95"/>
                  <a:gd name="T3" fmla="*/ 90039 h 104"/>
                  <a:gd name="T4" fmla="*/ 80063 w 95"/>
                  <a:gd name="T5" fmla="*/ 219192 h 104"/>
                  <a:gd name="T6" fmla="*/ 32793 w 95"/>
                  <a:gd name="T7" fmla="*/ 334370 h 104"/>
                  <a:gd name="T8" fmla="*/ 86953 w 95"/>
                  <a:gd name="T9" fmla="*/ 484081 h 104"/>
                  <a:gd name="T10" fmla="*/ 122468 w 95"/>
                  <a:gd name="T11" fmla="*/ 671012 h 104"/>
                  <a:gd name="T12" fmla="*/ 142452 w 95"/>
                  <a:gd name="T13" fmla="*/ 449421 h 104"/>
                  <a:gd name="T14" fmla="*/ 142452 w 95"/>
                  <a:gd name="T15" fmla="*/ 251088 h 104"/>
                  <a:gd name="T16" fmla="*/ 255249 w 95"/>
                  <a:gd name="T17" fmla="*/ 155557 h 104"/>
                  <a:gd name="T18" fmla="*/ 470331 w 95"/>
                  <a:gd name="T19" fmla="*/ 52644 h 104"/>
                  <a:gd name="T20" fmla="*/ 303463 w 95"/>
                  <a:gd name="T21" fmla="*/ 65498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104"/>
                  <a:gd name="T35" fmla="*/ 95 w 95"/>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104">
                    <a:moveTo>
                      <a:pt x="45" y="10"/>
                    </a:moveTo>
                    <a:cubicBezTo>
                      <a:pt x="45" y="10"/>
                      <a:pt x="27" y="9"/>
                      <a:pt x="21" y="14"/>
                    </a:cubicBezTo>
                    <a:cubicBezTo>
                      <a:pt x="15" y="20"/>
                      <a:pt x="15" y="24"/>
                      <a:pt x="12" y="34"/>
                    </a:cubicBezTo>
                    <a:cubicBezTo>
                      <a:pt x="9" y="44"/>
                      <a:pt x="0" y="40"/>
                      <a:pt x="5" y="52"/>
                    </a:cubicBezTo>
                    <a:cubicBezTo>
                      <a:pt x="10" y="64"/>
                      <a:pt x="7" y="60"/>
                      <a:pt x="13" y="75"/>
                    </a:cubicBezTo>
                    <a:cubicBezTo>
                      <a:pt x="18" y="90"/>
                      <a:pt x="18" y="104"/>
                      <a:pt x="18" y="104"/>
                    </a:cubicBezTo>
                    <a:cubicBezTo>
                      <a:pt x="18" y="104"/>
                      <a:pt x="24" y="83"/>
                      <a:pt x="21" y="70"/>
                    </a:cubicBezTo>
                    <a:cubicBezTo>
                      <a:pt x="17" y="56"/>
                      <a:pt x="10" y="51"/>
                      <a:pt x="21" y="39"/>
                    </a:cubicBezTo>
                    <a:cubicBezTo>
                      <a:pt x="32" y="26"/>
                      <a:pt x="19" y="32"/>
                      <a:pt x="38" y="24"/>
                    </a:cubicBezTo>
                    <a:cubicBezTo>
                      <a:pt x="57" y="16"/>
                      <a:pt x="45" y="16"/>
                      <a:pt x="70" y="8"/>
                    </a:cubicBezTo>
                    <a:cubicBezTo>
                      <a:pt x="95" y="0"/>
                      <a:pt x="52" y="7"/>
                      <a:pt x="45" y="10"/>
                    </a:cubicBezTo>
                    <a:close/>
                  </a:path>
                </a:pathLst>
              </a:custGeom>
              <a:solidFill>
                <a:srgbClr val="A29AC9"/>
              </a:solidFill>
              <a:ln w="9525">
                <a:noFill/>
                <a:round/>
                <a:headEnd/>
                <a:tailEnd/>
              </a:ln>
            </p:spPr>
            <p:txBody>
              <a:bodyPr/>
              <a:lstStyle/>
              <a:p>
                <a:endParaRPr lang="en-US"/>
              </a:p>
            </p:txBody>
          </p:sp>
          <p:sp>
            <p:nvSpPr>
              <p:cNvPr id="29660" name="Freeform 1831"/>
              <p:cNvSpPr>
                <a:spLocks/>
              </p:cNvSpPr>
              <p:nvPr/>
            </p:nvSpPr>
            <p:spPr bwMode="auto">
              <a:xfrm>
                <a:off x="1565" y="3215"/>
                <a:ext cx="194" cy="216"/>
              </a:xfrm>
              <a:custGeom>
                <a:avLst/>
                <a:gdLst>
                  <a:gd name="T0" fmla="*/ 299770 w 93"/>
                  <a:gd name="T1" fmla="*/ 65498 h 104"/>
                  <a:gd name="T2" fmla="*/ 137702 w 93"/>
                  <a:gd name="T3" fmla="*/ 90039 h 104"/>
                  <a:gd name="T4" fmla="*/ 74967 w 93"/>
                  <a:gd name="T5" fmla="*/ 219192 h 104"/>
                  <a:gd name="T6" fmla="*/ 26113 w 93"/>
                  <a:gd name="T7" fmla="*/ 334370 h 104"/>
                  <a:gd name="T8" fmla="*/ 80573 w 93"/>
                  <a:gd name="T9" fmla="*/ 484081 h 104"/>
                  <a:gd name="T10" fmla="*/ 113630 w 93"/>
                  <a:gd name="T11" fmla="*/ 671012 h 104"/>
                  <a:gd name="T12" fmla="*/ 137702 w 93"/>
                  <a:gd name="T13" fmla="*/ 443616 h 104"/>
                  <a:gd name="T14" fmla="*/ 137702 w 93"/>
                  <a:gd name="T15" fmla="*/ 251088 h 104"/>
                  <a:gd name="T16" fmla="*/ 251295 w 93"/>
                  <a:gd name="T17" fmla="*/ 155557 h 104"/>
                  <a:gd name="T18" fmla="*/ 468197 w 93"/>
                  <a:gd name="T19" fmla="*/ 52644 h 104"/>
                  <a:gd name="T20" fmla="*/ 299770 w 93"/>
                  <a:gd name="T21" fmla="*/ 65498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3"/>
                  <a:gd name="T34" fmla="*/ 0 h 104"/>
                  <a:gd name="T35" fmla="*/ 93 w 93"/>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3" h="104">
                    <a:moveTo>
                      <a:pt x="44" y="10"/>
                    </a:moveTo>
                    <a:cubicBezTo>
                      <a:pt x="44" y="10"/>
                      <a:pt x="26" y="9"/>
                      <a:pt x="20" y="14"/>
                    </a:cubicBezTo>
                    <a:cubicBezTo>
                      <a:pt x="14" y="20"/>
                      <a:pt x="14" y="24"/>
                      <a:pt x="11" y="34"/>
                    </a:cubicBezTo>
                    <a:cubicBezTo>
                      <a:pt x="8" y="44"/>
                      <a:pt x="0" y="40"/>
                      <a:pt x="4" y="52"/>
                    </a:cubicBezTo>
                    <a:cubicBezTo>
                      <a:pt x="9" y="63"/>
                      <a:pt x="6" y="60"/>
                      <a:pt x="12" y="75"/>
                    </a:cubicBezTo>
                    <a:cubicBezTo>
                      <a:pt x="17" y="90"/>
                      <a:pt x="17" y="104"/>
                      <a:pt x="17" y="104"/>
                    </a:cubicBezTo>
                    <a:cubicBezTo>
                      <a:pt x="17" y="104"/>
                      <a:pt x="23" y="83"/>
                      <a:pt x="20" y="69"/>
                    </a:cubicBezTo>
                    <a:cubicBezTo>
                      <a:pt x="16" y="56"/>
                      <a:pt x="9" y="51"/>
                      <a:pt x="20" y="39"/>
                    </a:cubicBezTo>
                    <a:cubicBezTo>
                      <a:pt x="30" y="26"/>
                      <a:pt x="18" y="32"/>
                      <a:pt x="37" y="24"/>
                    </a:cubicBezTo>
                    <a:cubicBezTo>
                      <a:pt x="56" y="16"/>
                      <a:pt x="44" y="16"/>
                      <a:pt x="69" y="8"/>
                    </a:cubicBezTo>
                    <a:cubicBezTo>
                      <a:pt x="93" y="0"/>
                      <a:pt x="51" y="7"/>
                      <a:pt x="44" y="10"/>
                    </a:cubicBezTo>
                    <a:close/>
                  </a:path>
                </a:pathLst>
              </a:custGeom>
              <a:solidFill>
                <a:srgbClr val="A199C9"/>
              </a:solidFill>
              <a:ln w="9525">
                <a:noFill/>
                <a:round/>
                <a:headEnd/>
                <a:tailEnd/>
              </a:ln>
            </p:spPr>
            <p:txBody>
              <a:bodyPr/>
              <a:lstStyle/>
              <a:p>
                <a:endParaRPr lang="en-US"/>
              </a:p>
            </p:txBody>
          </p:sp>
          <p:sp>
            <p:nvSpPr>
              <p:cNvPr id="29661" name="Freeform 1832"/>
              <p:cNvSpPr>
                <a:spLocks/>
              </p:cNvSpPr>
              <p:nvPr/>
            </p:nvSpPr>
            <p:spPr bwMode="auto">
              <a:xfrm>
                <a:off x="1565" y="3215"/>
                <a:ext cx="194" cy="216"/>
              </a:xfrm>
              <a:custGeom>
                <a:avLst/>
                <a:gdLst>
                  <a:gd name="T0" fmla="*/ 299770 w 93"/>
                  <a:gd name="T1" fmla="*/ 65498 h 104"/>
                  <a:gd name="T2" fmla="*/ 137702 w 93"/>
                  <a:gd name="T3" fmla="*/ 95530 h 104"/>
                  <a:gd name="T4" fmla="*/ 74967 w 93"/>
                  <a:gd name="T5" fmla="*/ 219192 h 104"/>
                  <a:gd name="T6" fmla="*/ 26113 w 93"/>
                  <a:gd name="T7" fmla="*/ 334370 h 104"/>
                  <a:gd name="T8" fmla="*/ 80573 w 93"/>
                  <a:gd name="T9" fmla="*/ 478133 h 104"/>
                  <a:gd name="T10" fmla="*/ 113630 w 93"/>
                  <a:gd name="T11" fmla="*/ 671012 h 104"/>
                  <a:gd name="T12" fmla="*/ 129444 w 93"/>
                  <a:gd name="T13" fmla="*/ 443616 h 104"/>
                  <a:gd name="T14" fmla="*/ 129444 w 93"/>
                  <a:gd name="T15" fmla="*/ 251088 h 104"/>
                  <a:gd name="T16" fmla="*/ 251295 w 93"/>
                  <a:gd name="T17" fmla="*/ 155557 h 104"/>
                  <a:gd name="T18" fmla="*/ 461518 w 93"/>
                  <a:gd name="T19" fmla="*/ 52644 h 104"/>
                  <a:gd name="T20" fmla="*/ 299770 w 93"/>
                  <a:gd name="T21" fmla="*/ 65498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3"/>
                  <a:gd name="T34" fmla="*/ 0 h 104"/>
                  <a:gd name="T35" fmla="*/ 93 w 93"/>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3" h="104">
                    <a:moveTo>
                      <a:pt x="44" y="10"/>
                    </a:moveTo>
                    <a:cubicBezTo>
                      <a:pt x="44" y="10"/>
                      <a:pt x="26" y="9"/>
                      <a:pt x="20" y="15"/>
                    </a:cubicBezTo>
                    <a:cubicBezTo>
                      <a:pt x="14" y="20"/>
                      <a:pt x="14" y="24"/>
                      <a:pt x="11" y="34"/>
                    </a:cubicBezTo>
                    <a:cubicBezTo>
                      <a:pt x="8" y="44"/>
                      <a:pt x="0" y="40"/>
                      <a:pt x="4" y="52"/>
                    </a:cubicBezTo>
                    <a:cubicBezTo>
                      <a:pt x="9" y="63"/>
                      <a:pt x="6" y="59"/>
                      <a:pt x="12" y="74"/>
                    </a:cubicBezTo>
                    <a:cubicBezTo>
                      <a:pt x="17" y="89"/>
                      <a:pt x="17" y="104"/>
                      <a:pt x="17" y="104"/>
                    </a:cubicBezTo>
                    <a:cubicBezTo>
                      <a:pt x="17" y="104"/>
                      <a:pt x="23" y="83"/>
                      <a:pt x="19" y="69"/>
                    </a:cubicBezTo>
                    <a:cubicBezTo>
                      <a:pt x="16" y="56"/>
                      <a:pt x="9" y="51"/>
                      <a:pt x="19" y="39"/>
                    </a:cubicBezTo>
                    <a:cubicBezTo>
                      <a:pt x="30" y="26"/>
                      <a:pt x="18" y="32"/>
                      <a:pt x="37" y="24"/>
                    </a:cubicBezTo>
                    <a:cubicBezTo>
                      <a:pt x="56" y="16"/>
                      <a:pt x="44" y="16"/>
                      <a:pt x="68" y="8"/>
                    </a:cubicBezTo>
                    <a:cubicBezTo>
                      <a:pt x="93" y="0"/>
                      <a:pt x="51" y="7"/>
                      <a:pt x="44" y="10"/>
                    </a:cubicBezTo>
                    <a:close/>
                  </a:path>
                </a:pathLst>
              </a:custGeom>
              <a:solidFill>
                <a:srgbClr val="A098C8"/>
              </a:solidFill>
              <a:ln w="9525">
                <a:noFill/>
                <a:round/>
                <a:headEnd/>
                <a:tailEnd/>
              </a:ln>
            </p:spPr>
            <p:txBody>
              <a:bodyPr/>
              <a:lstStyle/>
              <a:p>
                <a:endParaRPr lang="en-US"/>
              </a:p>
            </p:txBody>
          </p:sp>
          <p:sp>
            <p:nvSpPr>
              <p:cNvPr id="29662" name="Freeform 1833"/>
              <p:cNvSpPr>
                <a:spLocks/>
              </p:cNvSpPr>
              <p:nvPr/>
            </p:nvSpPr>
            <p:spPr bwMode="auto">
              <a:xfrm>
                <a:off x="1565" y="3215"/>
                <a:ext cx="194" cy="214"/>
              </a:xfrm>
              <a:custGeom>
                <a:avLst/>
                <a:gdLst>
                  <a:gd name="T0" fmla="*/ 299770 w 93"/>
                  <a:gd name="T1" fmla="*/ 65704 h 103"/>
                  <a:gd name="T2" fmla="*/ 137702 w 93"/>
                  <a:gd name="T3" fmla="*/ 95814 h 103"/>
                  <a:gd name="T4" fmla="*/ 74967 w 93"/>
                  <a:gd name="T5" fmla="*/ 221615 h 103"/>
                  <a:gd name="T6" fmla="*/ 26113 w 93"/>
                  <a:gd name="T7" fmla="*/ 335429 h 103"/>
                  <a:gd name="T8" fmla="*/ 80573 w 93"/>
                  <a:gd name="T9" fmla="*/ 479807 h 103"/>
                  <a:gd name="T10" fmla="*/ 113630 w 93"/>
                  <a:gd name="T11" fmla="*/ 667300 h 103"/>
                  <a:gd name="T12" fmla="*/ 129444 w 93"/>
                  <a:gd name="T13" fmla="*/ 445226 h 103"/>
                  <a:gd name="T14" fmla="*/ 129444 w 93"/>
                  <a:gd name="T15" fmla="*/ 245807 h 103"/>
                  <a:gd name="T16" fmla="*/ 251295 w 93"/>
                  <a:gd name="T17" fmla="*/ 155910 h 103"/>
                  <a:gd name="T18" fmla="*/ 461518 w 93"/>
                  <a:gd name="T19" fmla="*/ 52846 h 103"/>
                  <a:gd name="T20" fmla="*/ 299770 w 93"/>
                  <a:gd name="T21" fmla="*/ 65704 h 1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3"/>
                  <a:gd name="T34" fmla="*/ 0 h 103"/>
                  <a:gd name="T35" fmla="*/ 93 w 93"/>
                  <a:gd name="T36" fmla="*/ 103 h 10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3" h="103">
                    <a:moveTo>
                      <a:pt x="44" y="10"/>
                    </a:moveTo>
                    <a:cubicBezTo>
                      <a:pt x="44" y="10"/>
                      <a:pt x="26" y="9"/>
                      <a:pt x="20" y="15"/>
                    </a:cubicBezTo>
                    <a:cubicBezTo>
                      <a:pt x="14" y="20"/>
                      <a:pt x="15" y="24"/>
                      <a:pt x="11" y="34"/>
                    </a:cubicBezTo>
                    <a:cubicBezTo>
                      <a:pt x="8" y="44"/>
                      <a:pt x="0" y="40"/>
                      <a:pt x="4" y="52"/>
                    </a:cubicBezTo>
                    <a:cubicBezTo>
                      <a:pt x="9" y="63"/>
                      <a:pt x="6" y="59"/>
                      <a:pt x="12" y="74"/>
                    </a:cubicBezTo>
                    <a:cubicBezTo>
                      <a:pt x="17" y="89"/>
                      <a:pt x="17" y="103"/>
                      <a:pt x="17" y="103"/>
                    </a:cubicBezTo>
                    <a:cubicBezTo>
                      <a:pt x="17" y="103"/>
                      <a:pt x="23" y="82"/>
                      <a:pt x="19" y="69"/>
                    </a:cubicBezTo>
                    <a:cubicBezTo>
                      <a:pt x="16" y="56"/>
                      <a:pt x="9" y="51"/>
                      <a:pt x="19" y="38"/>
                    </a:cubicBezTo>
                    <a:cubicBezTo>
                      <a:pt x="30" y="26"/>
                      <a:pt x="18" y="32"/>
                      <a:pt x="37" y="24"/>
                    </a:cubicBezTo>
                    <a:cubicBezTo>
                      <a:pt x="56" y="16"/>
                      <a:pt x="43" y="16"/>
                      <a:pt x="68" y="8"/>
                    </a:cubicBezTo>
                    <a:cubicBezTo>
                      <a:pt x="93" y="0"/>
                      <a:pt x="51" y="7"/>
                      <a:pt x="44" y="10"/>
                    </a:cubicBezTo>
                    <a:close/>
                  </a:path>
                </a:pathLst>
              </a:custGeom>
              <a:solidFill>
                <a:srgbClr val="9F98C8"/>
              </a:solidFill>
              <a:ln w="9525">
                <a:noFill/>
                <a:round/>
                <a:headEnd/>
                <a:tailEnd/>
              </a:ln>
            </p:spPr>
            <p:txBody>
              <a:bodyPr/>
              <a:lstStyle/>
              <a:p>
                <a:endParaRPr lang="en-US"/>
              </a:p>
            </p:txBody>
          </p:sp>
          <p:sp>
            <p:nvSpPr>
              <p:cNvPr id="29663" name="Freeform 1834"/>
              <p:cNvSpPr>
                <a:spLocks/>
              </p:cNvSpPr>
              <p:nvPr/>
            </p:nvSpPr>
            <p:spPr bwMode="auto">
              <a:xfrm>
                <a:off x="1565" y="3215"/>
                <a:ext cx="192" cy="214"/>
              </a:xfrm>
              <a:custGeom>
                <a:avLst/>
                <a:gdLst>
                  <a:gd name="T0" fmla="*/ 301236 w 92"/>
                  <a:gd name="T1" fmla="*/ 65704 h 103"/>
                  <a:gd name="T2" fmla="*/ 138113 w 92"/>
                  <a:gd name="T3" fmla="*/ 95814 h 103"/>
                  <a:gd name="T4" fmla="*/ 75178 w 92"/>
                  <a:gd name="T5" fmla="*/ 221615 h 103"/>
                  <a:gd name="T6" fmla="*/ 26214 w 92"/>
                  <a:gd name="T7" fmla="*/ 335429 h 103"/>
                  <a:gd name="T8" fmla="*/ 81706 w 92"/>
                  <a:gd name="T9" fmla="*/ 479807 h 103"/>
                  <a:gd name="T10" fmla="*/ 114171 w 92"/>
                  <a:gd name="T11" fmla="*/ 667300 h 103"/>
                  <a:gd name="T12" fmla="*/ 129809 w 92"/>
                  <a:gd name="T13" fmla="*/ 445226 h 103"/>
                  <a:gd name="T14" fmla="*/ 129809 w 92"/>
                  <a:gd name="T15" fmla="*/ 245807 h 103"/>
                  <a:gd name="T16" fmla="*/ 252217 w 92"/>
                  <a:gd name="T17" fmla="*/ 155910 h 103"/>
                  <a:gd name="T18" fmla="*/ 464185 w 92"/>
                  <a:gd name="T19" fmla="*/ 52846 h 103"/>
                  <a:gd name="T20" fmla="*/ 301236 w 92"/>
                  <a:gd name="T21" fmla="*/ 65704 h 1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
                  <a:gd name="T34" fmla="*/ 0 h 103"/>
                  <a:gd name="T35" fmla="*/ 92 w 92"/>
                  <a:gd name="T36" fmla="*/ 103 h 10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 h="103">
                    <a:moveTo>
                      <a:pt x="44" y="10"/>
                    </a:moveTo>
                    <a:cubicBezTo>
                      <a:pt x="44" y="10"/>
                      <a:pt x="26" y="9"/>
                      <a:pt x="20" y="15"/>
                    </a:cubicBezTo>
                    <a:cubicBezTo>
                      <a:pt x="14" y="20"/>
                      <a:pt x="15" y="24"/>
                      <a:pt x="11" y="34"/>
                    </a:cubicBezTo>
                    <a:cubicBezTo>
                      <a:pt x="8" y="44"/>
                      <a:pt x="0" y="40"/>
                      <a:pt x="4" y="52"/>
                    </a:cubicBezTo>
                    <a:cubicBezTo>
                      <a:pt x="9" y="63"/>
                      <a:pt x="6" y="59"/>
                      <a:pt x="12" y="74"/>
                    </a:cubicBezTo>
                    <a:cubicBezTo>
                      <a:pt x="17" y="89"/>
                      <a:pt x="17" y="103"/>
                      <a:pt x="17" y="103"/>
                    </a:cubicBezTo>
                    <a:cubicBezTo>
                      <a:pt x="17" y="103"/>
                      <a:pt x="23" y="82"/>
                      <a:pt x="19" y="69"/>
                    </a:cubicBezTo>
                    <a:cubicBezTo>
                      <a:pt x="16" y="56"/>
                      <a:pt x="9" y="51"/>
                      <a:pt x="19" y="38"/>
                    </a:cubicBezTo>
                    <a:cubicBezTo>
                      <a:pt x="30" y="26"/>
                      <a:pt x="18" y="32"/>
                      <a:pt x="37" y="24"/>
                    </a:cubicBezTo>
                    <a:cubicBezTo>
                      <a:pt x="56" y="16"/>
                      <a:pt x="43" y="16"/>
                      <a:pt x="68" y="8"/>
                    </a:cubicBezTo>
                    <a:cubicBezTo>
                      <a:pt x="92" y="0"/>
                      <a:pt x="51" y="7"/>
                      <a:pt x="44" y="10"/>
                    </a:cubicBezTo>
                    <a:close/>
                  </a:path>
                </a:pathLst>
              </a:custGeom>
              <a:solidFill>
                <a:srgbClr val="9E97C8"/>
              </a:solidFill>
              <a:ln w="9525">
                <a:noFill/>
                <a:round/>
                <a:headEnd/>
                <a:tailEnd/>
              </a:ln>
            </p:spPr>
            <p:txBody>
              <a:bodyPr/>
              <a:lstStyle/>
              <a:p>
                <a:endParaRPr lang="en-US"/>
              </a:p>
            </p:txBody>
          </p:sp>
          <p:sp>
            <p:nvSpPr>
              <p:cNvPr id="29664" name="Freeform 1835"/>
              <p:cNvSpPr>
                <a:spLocks/>
              </p:cNvSpPr>
              <p:nvPr/>
            </p:nvSpPr>
            <p:spPr bwMode="auto">
              <a:xfrm>
                <a:off x="1565" y="3215"/>
                <a:ext cx="192" cy="214"/>
              </a:xfrm>
              <a:custGeom>
                <a:avLst/>
                <a:gdLst>
                  <a:gd name="T0" fmla="*/ 301236 w 92"/>
                  <a:gd name="T1" fmla="*/ 65704 h 103"/>
                  <a:gd name="T2" fmla="*/ 138113 w 92"/>
                  <a:gd name="T3" fmla="*/ 95814 h 103"/>
                  <a:gd name="T4" fmla="*/ 75178 w 92"/>
                  <a:gd name="T5" fmla="*/ 221615 h 103"/>
                  <a:gd name="T6" fmla="*/ 26214 w 92"/>
                  <a:gd name="T7" fmla="*/ 335429 h 103"/>
                  <a:gd name="T8" fmla="*/ 81706 w 92"/>
                  <a:gd name="T9" fmla="*/ 479807 h 103"/>
                  <a:gd name="T10" fmla="*/ 114171 w 92"/>
                  <a:gd name="T11" fmla="*/ 667300 h 103"/>
                  <a:gd name="T12" fmla="*/ 129809 w 92"/>
                  <a:gd name="T13" fmla="*/ 445226 h 103"/>
                  <a:gd name="T14" fmla="*/ 129809 w 92"/>
                  <a:gd name="T15" fmla="*/ 245807 h 103"/>
                  <a:gd name="T16" fmla="*/ 252217 w 92"/>
                  <a:gd name="T17" fmla="*/ 155910 h 103"/>
                  <a:gd name="T18" fmla="*/ 457446 w 92"/>
                  <a:gd name="T19" fmla="*/ 52846 h 103"/>
                  <a:gd name="T20" fmla="*/ 301236 w 92"/>
                  <a:gd name="T21" fmla="*/ 65704 h 1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
                  <a:gd name="T34" fmla="*/ 0 h 103"/>
                  <a:gd name="T35" fmla="*/ 92 w 92"/>
                  <a:gd name="T36" fmla="*/ 103 h 10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 h="103">
                    <a:moveTo>
                      <a:pt x="44" y="10"/>
                    </a:moveTo>
                    <a:cubicBezTo>
                      <a:pt x="44" y="10"/>
                      <a:pt x="26" y="9"/>
                      <a:pt x="20" y="15"/>
                    </a:cubicBezTo>
                    <a:cubicBezTo>
                      <a:pt x="14" y="20"/>
                      <a:pt x="15" y="24"/>
                      <a:pt x="11" y="34"/>
                    </a:cubicBezTo>
                    <a:cubicBezTo>
                      <a:pt x="8" y="43"/>
                      <a:pt x="0" y="40"/>
                      <a:pt x="4" y="52"/>
                    </a:cubicBezTo>
                    <a:cubicBezTo>
                      <a:pt x="9" y="63"/>
                      <a:pt x="6" y="59"/>
                      <a:pt x="12" y="74"/>
                    </a:cubicBezTo>
                    <a:cubicBezTo>
                      <a:pt x="17" y="89"/>
                      <a:pt x="17" y="103"/>
                      <a:pt x="17" y="103"/>
                    </a:cubicBezTo>
                    <a:cubicBezTo>
                      <a:pt x="17" y="103"/>
                      <a:pt x="23" y="82"/>
                      <a:pt x="19" y="69"/>
                    </a:cubicBezTo>
                    <a:cubicBezTo>
                      <a:pt x="16" y="56"/>
                      <a:pt x="9" y="51"/>
                      <a:pt x="19" y="38"/>
                    </a:cubicBezTo>
                    <a:cubicBezTo>
                      <a:pt x="30" y="26"/>
                      <a:pt x="18" y="32"/>
                      <a:pt x="37" y="24"/>
                    </a:cubicBezTo>
                    <a:cubicBezTo>
                      <a:pt x="55" y="16"/>
                      <a:pt x="43" y="16"/>
                      <a:pt x="67" y="8"/>
                    </a:cubicBezTo>
                    <a:cubicBezTo>
                      <a:pt x="92" y="0"/>
                      <a:pt x="51" y="7"/>
                      <a:pt x="44" y="10"/>
                    </a:cubicBezTo>
                    <a:close/>
                  </a:path>
                </a:pathLst>
              </a:custGeom>
              <a:solidFill>
                <a:srgbClr val="9D97C7"/>
              </a:solidFill>
              <a:ln w="9525">
                <a:noFill/>
                <a:round/>
                <a:headEnd/>
                <a:tailEnd/>
              </a:ln>
            </p:spPr>
            <p:txBody>
              <a:bodyPr/>
              <a:lstStyle/>
              <a:p>
                <a:endParaRPr lang="en-US"/>
              </a:p>
            </p:txBody>
          </p:sp>
          <p:sp>
            <p:nvSpPr>
              <p:cNvPr id="29665" name="Freeform 1836"/>
              <p:cNvSpPr>
                <a:spLocks/>
              </p:cNvSpPr>
              <p:nvPr/>
            </p:nvSpPr>
            <p:spPr bwMode="auto">
              <a:xfrm>
                <a:off x="1565" y="3217"/>
                <a:ext cx="190" cy="210"/>
              </a:xfrm>
              <a:custGeom>
                <a:avLst/>
                <a:gdLst>
                  <a:gd name="T0" fmla="*/ 296525 w 91"/>
                  <a:gd name="T1" fmla="*/ 60492 h 101"/>
                  <a:gd name="T2" fmla="*/ 144832 w 91"/>
                  <a:gd name="T3" fmla="*/ 90884 h 101"/>
                  <a:gd name="T4" fmla="*/ 82326 w 91"/>
                  <a:gd name="T5" fmla="*/ 215897 h 101"/>
                  <a:gd name="T6" fmla="*/ 26262 w 91"/>
                  <a:gd name="T7" fmla="*/ 326261 h 101"/>
                  <a:gd name="T8" fmla="*/ 82326 w 91"/>
                  <a:gd name="T9" fmla="*/ 477116 h 101"/>
                  <a:gd name="T10" fmla="*/ 114486 w 91"/>
                  <a:gd name="T11" fmla="*/ 660182 h 101"/>
                  <a:gd name="T12" fmla="*/ 131814 w 91"/>
                  <a:gd name="T13" fmla="*/ 442098 h 101"/>
                  <a:gd name="T14" fmla="*/ 131814 w 91"/>
                  <a:gd name="T15" fmla="*/ 241747 h 101"/>
                  <a:gd name="T16" fmla="*/ 253589 w 91"/>
                  <a:gd name="T17" fmla="*/ 150838 h 101"/>
                  <a:gd name="T18" fmla="*/ 460107 w 91"/>
                  <a:gd name="T19" fmla="*/ 53080 h 101"/>
                  <a:gd name="T20" fmla="*/ 296525 w 91"/>
                  <a:gd name="T21" fmla="*/ 60492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101"/>
                  <a:gd name="T35" fmla="*/ 91 w 91"/>
                  <a:gd name="T36" fmla="*/ 101 h 10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101">
                    <a:moveTo>
                      <a:pt x="43" y="9"/>
                    </a:moveTo>
                    <a:cubicBezTo>
                      <a:pt x="43" y="9"/>
                      <a:pt x="26" y="9"/>
                      <a:pt x="21" y="14"/>
                    </a:cubicBezTo>
                    <a:cubicBezTo>
                      <a:pt x="15" y="19"/>
                      <a:pt x="15" y="23"/>
                      <a:pt x="12" y="33"/>
                    </a:cubicBezTo>
                    <a:cubicBezTo>
                      <a:pt x="8" y="42"/>
                      <a:pt x="0" y="39"/>
                      <a:pt x="4" y="50"/>
                    </a:cubicBezTo>
                    <a:cubicBezTo>
                      <a:pt x="9" y="62"/>
                      <a:pt x="6" y="58"/>
                      <a:pt x="12" y="73"/>
                    </a:cubicBezTo>
                    <a:cubicBezTo>
                      <a:pt x="17" y="87"/>
                      <a:pt x="17" y="101"/>
                      <a:pt x="17" y="101"/>
                    </a:cubicBezTo>
                    <a:cubicBezTo>
                      <a:pt x="17" y="101"/>
                      <a:pt x="23" y="81"/>
                      <a:pt x="19" y="68"/>
                    </a:cubicBezTo>
                    <a:cubicBezTo>
                      <a:pt x="16" y="55"/>
                      <a:pt x="8" y="50"/>
                      <a:pt x="19" y="37"/>
                    </a:cubicBezTo>
                    <a:cubicBezTo>
                      <a:pt x="30" y="25"/>
                      <a:pt x="18" y="31"/>
                      <a:pt x="37" y="23"/>
                    </a:cubicBezTo>
                    <a:cubicBezTo>
                      <a:pt x="55" y="15"/>
                      <a:pt x="43" y="15"/>
                      <a:pt x="67" y="8"/>
                    </a:cubicBezTo>
                    <a:cubicBezTo>
                      <a:pt x="91" y="0"/>
                      <a:pt x="51" y="6"/>
                      <a:pt x="43" y="9"/>
                    </a:cubicBezTo>
                    <a:close/>
                  </a:path>
                </a:pathLst>
              </a:custGeom>
              <a:solidFill>
                <a:srgbClr val="9C97C7"/>
              </a:solidFill>
              <a:ln w="9525">
                <a:noFill/>
                <a:round/>
                <a:headEnd/>
                <a:tailEnd/>
              </a:ln>
            </p:spPr>
            <p:txBody>
              <a:bodyPr/>
              <a:lstStyle/>
              <a:p>
                <a:endParaRPr lang="en-US"/>
              </a:p>
            </p:txBody>
          </p:sp>
          <p:sp>
            <p:nvSpPr>
              <p:cNvPr id="29666" name="Freeform 1837"/>
              <p:cNvSpPr>
                <a:spLocks/>
              </p:cNvSpPr>
              <p:nvPr/>
            </p:nvSpPr>
            <p:spPr bwMode="auto">
              <a:xfrm>
                <a:off x="1565" y="3217"/>
                <a:ext cx="190" cy="210"/>
              </a:xfrm>
              <a:custGeom>
                <a:avLst/>
                <a:gdLst>
                  <a:gd name="T0" fmla="*/ 296525 w 91"/>
                  <a:gd name="T1" fmla="*/ 60492 h 101"/>
                  <a:gd name="T2" fmla="*/ 144832 w 91"/>
                  <a:gd name="T3" fmla="*/ 90884 h 101"/>
                  <a:gd name="T4" fmla="*/ 82326 w 91"/>
                  <a:gd name="T5" fmla="*/ 215897 h 101"/>
                  <a:gd name="T6" fmla="*/ 33223 w 91"/>
                  <a:gd name="T7" fmla="*/ 326261 h 101"/>
                  <a:gd name="T8" fmla="*/ 82326 w 91"/>
                  <a:gd name="T9" fmla="*/ 477116 h 101"/>
                  <a:gd name="T10" fmla="*/ 114486 w 91"/>
                  <a:gd name="T11" fmla="*/ 660182 h 101"/>
                  <a:gd name="T12" fmla="*/ 131814 w 91"/>
                  <a:gd name="T13" fmla="*/ 436613 h 101"/>
                  <a:gd name="T14" fmla="*/ 131814 w 91"/>
                  <a:gd name="T15" fmla="*/ 241747 h 101"/>
                  <a:gd name="T16" fmla="*/ 253589 w 91"/>
                  <a:gd name="T17" fmla="*/ 150838 h 101"/>
                  <a:gd name="T18" fmla="*/ 460107 w 91"/>
                  <a:gd name="T19" fmla="*/ 53080 h 101"/>
                  <a:gd name="T20" fmla="*/ 296525 w 91"/>
                  <a:gd name="T21" fmla="*/ 60492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101"/>
                  <a:gd name="T35" fmla="*/ 91 w 91"/>
                  <a:gd name="T36" fmla="*/ 101 h 10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101">
                    <a:moveTo>
                      <a:pt x="43" y="9"/>
                    </a:moveTo>
                    <a:cubicBezTo>
                      <a:pt x="43" y="9"/>
                      <a:pt x="27" y="9"/>
                      <a:pt x="21" y="14"/>
                    </a:cubicBezTo>
                    <a:cubicBezTo>
                      <a:pt x="15" y="19"/>
                      <a:pt x="15" y="23"/>
                      <a:pt x="12" y="33"/>
                    </a:cubicBezTo>
                    <a:cubicBezTo>
                      <a:pt x="8" y="42"/>
                      <a:pt x="0" y="39"/>
                      <a:pt x="5" y="50"/>
                    </a:cubicBezTo>
                    <a:cubicBezTo>
                      <a:pt x="9" y="62"/>
                      <a:pt x="7" y="58"/>
                      <a:pt x="12" y="73"/>
                    </a:cubicBezTo>
                    <a:cubicBezTo>
                      <a:pt x="17" y="87"/>
                      <a:pt x="17" y="101"/>
                      <a:pt x="17" y="101"/>
                    </a:cubicBezTo>
                    <a:cubicBezTo>
                      <a:pt x="17" y="101"/>
                      <a:pt x="23" y="80"/>
                      <a:pt x="19" y="67"/>
                    </a:cubicBezTo>
                    <a:cubicBezTo>
                      <a:pt x="16" y="54"/>
                      <a:pt x="8" y="50"/>
                      <a:pt x="19" y="37"/>
                    </a:cubicBezTo>
                    <a:cubicBezTo>
                      <a:pt x="30" y="25"/>
                      <a:pt x="18" y="30"/>
                      <a:pt x="37" y="23"/>
                    </a:cubicBezTo>
                    <a:cubicBezTo>
                      <a:pt x="55" y="15"/>
                      <a:pt x="42" y="16"/>
                      <a:pt x="67" y="8"/>
                    </a:cubicBezTo>
                    <a:cubicBezTo>
                      <a:pt x="91" y="0"/>
                      <a:pt x="51" y="7"/>
                      <a:pt x="43" y="9"/>
                    </a:cubicBezTo>
                    <a:close/>
                  </a:path>
                </a:pathLst>
              </a:custGeom>
              <a:solidFill>
                <a:srgbClr val="9B95C7"/>
              </a:solidFill>
              <a:ln w="9525">
                <a:noFill/>
                <a:round/>
                <a:headEnd/>
                <a:tailEnd/>
              </a:ln>
            </p:spPr>
            <p:txBody>
              <a:bodyPr/>
              <a:lstStyle/>
              <a:p>
                <a:endParaRPr lang="en-US"/>
              </a:p>
            </p:txBody>
          </p:sp>
          <p:sp>
            <p:nvSpPr>
              <p:cNvPr id="29667" name="Freeform 1838"/>
              <p:cNvSpPr>
                <a:spLocks/>
              </p:cNvSpPr>
              <p:nvPr/>
            </p:nvSpPr>
            <p:spPr bwMode="auto">
              <a:xfrm>
                <a:off x="1565" y="3217"/>
                <a:ext cx="190" cy="210"/>
              </a:xfrm>
              <a:custGeom>
                <a:avLst/>
                <a:gdLst>
                  <a:gd name="T0" fmla="*/ 296525 w 91"/>
                  <a:gd name="T1" fmla="*/ 60492 h 101"/>
                  <a:gd name="T2" fmla="*/ 144832 w 91"/>
                  <a:gd name="T3" fmla="*/ 90884 h 101"/>
                  <a:gd name="T4" fmla="*/ 82326 w 91"/>
                  <a:gd name="T5" fmla="*/ 215897 h 101"/>
                  <a:gd name="T6" fmla="*/ 33223 w 91"/>
                  <a:gd name="T7" fmla="*/ 326261 h 101"/>
                  <a:gd name="T8" fmla="*/ 82326 w 91"/>
                  <a:gd name="T9" fmla="*/ 471192 h 101"/>
                  <a:gd name="T10" fmla="*/ 114486 w 91"/>
                  <a:gd name="T11" fmla="*/ 660182 h 101"/>
                  <a:gd name="T12" fmla="*/ 131814 w 91"/>
                  <a:gd name="T13" fmla="*/ 436613 h 101"/>
                  <a:gd name="T14" fmla="*/ 131814 w 91"/>
                  <a:gd name="T15" fmla="*/ 241747 h 101"/>
                  <a:gd name="T16" fmla="*/ 253589 w 91"/>
                  <a:gd name="T17" fmla="*/ 145330 h 101"/>
                  <a:gd name="T18" fmla="*/ 453171 w 91"/>
                  <a:gd name="T19" fmla="*/ 53080 h 101"/>
                  <a:gd name="T20" fmla="*/ 296525 w 91"/>
                  <a:gd name="T21" fmla="*/ 60492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101"/>
                  <a:gd name="T35" fmla="*/ 91 w 91"/>
                  <a:gd name="T36" fmla="*/ 101 h 10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101">
                    <a:moveTo>
                      <a:pt x="43" y="9"/>
                    </a:moveTo>
                    <a:cubicBezTo>
                      <a:pt x="43" y="9"/>
                      <a:pt x="27" y="9"/>
                      <a:pt x="21" y="14"/>
                    </a:cubicBezTo>
                    <a:cubicBezTo>
                      <a:pt x="15" y="19"/>
                      <a:pt x="15" y="23"/>
                      <a:pt x="12" y="33"/>
                    </a:cubicBezTo>
                    <a:cubicBezTo>
                      <a:pt x="8" y="42"/>
                      <a:pt x="0" y="39"/>
                      <a:pt x="5" y="50"/>
                    </a:cubicBezTo>
                    <a:cubicBezTo>
                      <a:pt x="9" y="61"/>
                      <a:pt x="7" y="58"/>
                      <a:pt x="12" y="72"/>
                    </a:cubicBezTo>
                    <a:cubicBezTo>
                      <a:pt x="17" y="87"/>
                      <a:pt x="17" y="101"/>
                      <a:pt x="17" y="101"/>
                    </a:cubicBezTo>
                    <a:cubicBezTo>
                      <a:pt x="17" y="101"/>
                      <a:pt x="22" y="80"/>
                      <a:pt x="19" y="67"/>
                    </a:cubicBezTo>
                    <a:cubicBezTo>
                      <a:pt x="16" y="54"/>
                      <a:pt x="8" y="49"/>
                      <a:pt x="19" y="37"/>
                    </a:cubicBezTo>
                    <a:cubicBezTo>
                      <a:pt x="30" y="25"/>
                      <a:pt x="18" y="30"/>
                      <a:pt x="37" y="22"/>
                    </a:cubicBezTo>
                    <a:cubicBezTo>
                      <a:pt x="55" y="15"/>
                      <a:pt x="42" y="16"/>
                      <a:pt x="66" y="8"/>
                    </a:cubicBezTo>
                    <a:cubicBezTo>
                      <a:pt x="91" y="0"/>
                      <a:pt x="51" y="7"/>
                      <a:pt x="43" y="9"/>
                    </a:cubicBezTo>
                    <a:close/>
                  </a:path>
                </a:pathLst>
              </a:custGeom>
              <a:solidFill>
                <a:srgbClr val="9A95C7"/>
              </a:solidFill>
              <a:ln w="9525">
                <a:noFill/>
                <a:round/>
                <a:headEnd/>
                <a:tailEnd/>
              </a:ln>
            </p:spPr>
            <p:txBody>
              <a:bodyPr/>
              <a:lstStyle/>
              <a:p>
                <a:endParaRPr lang="en-US"/>
              </a:p>
            </p:txBody>
          </p:sp>
          <p:sp>
            <p:nvSpPr>
              <p:cNvPr id="29668" name="Freeform 1839"/>
              <p:cNvSpPr>
                <a:spLocks/>
              </p:cNvSpPr>
              <p:nvPr/>
            </p:nvSpPr>
            <p:spPr bwMode="auto">
              <a:xfrm>
                <a:off x="1565" y="3217"/>
                <a:ext cx="187" cy="210"/>
              </a:xfrm>
              <a:custGeom>
                <a:avLst/>
                <a:gdLst>
                  <a:gd name="T0" fmla="*/ 277205 w 90"/>
                  <a:gd name="T1" fmla="*/ 60492 h 101"/>
                  <a:gd name="T2" fmla="*/ 136616 w 90"/>
                  <a:gd name="T3" fmla="*/ 90884 h 101"/>
                  <a:gd name="T4" fmla="*/ 77717 w 90"/>
                  <a:gd name="T5" fmla="*/ 215897 h 101"/>
                  <a:gd name="T6" fmla="*/ 31645 w 90"/>
                  <a:gd name="T7" fmla="*/ 326261 h 101"/>
                  <a:gd name="T8" fmla="*/ 77717 w 90"/>
                  <a:gd name="T9" fmla="*/ 471192 h 101"/>
                  <a:gd name="T10" fmla="*/ 109829 w 90"/>
                  <a:gd name="T11" fmla="*/ 660182 h 101"/>
                  <a:gd name="T12" fmla="*/ 121170 w 90"/>
                  <a:gd name="T13" fmla="*/ 436613 h 101"/>
                  <a:gd name="T14" fmla="*/ 121170 w 90"/>
                  <a:gd name="T15" fmla="*/ 241747 h 101"/>
                  <a:gd name="T16" fmla="*/ 233735 w 90"/>
                  <a:gd name="T17" fmla="*/ 145330 h 101"/>
                  <a:gd name="T18" fmla="*/ 427326 w 90"/>
                  <a:gd name="T19" fmla="*/ 53080 h 101"/>
                  <a:gd name="T20" fmla="*/ 277205 w 90"/>
                  <a:gd name="T21" fmla="*/ 60492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0"/>
                  <a:gd name="T34" fmla="*/ 0 h 101"/>
                  <a:gd name="T35" fmla="*/ 90 w 90"/>
                  <a:gd name="T36" fmla="*/ 101 h 10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0" h="101">
                    <a:moveTo>
                      <a:pt x="43" y="9"/>
                    </a:moveTo>
                    <a:cubicBezTo>
                      <a:pt x="43" y="9"/>
                      <a:pt x="27" y="9"/>
                      <a:pt x="21" y="14"/>
                    </a:cubicBezTo>
                    <a:cubicBezTo>
                      <a:pt x="15" y="19"/>
                      <a:pt x="15" y="23"/>
                      <a:pt x="12" y="33"/>
                    </a:cubicBezTo>
                    <a:cubicBezTo>
                      <a:pt x="9" y="42"/>
                      <a:pt x="0" y="39"/>
                      <a:pt x="5" y="50"/>
                    </a:cubicBezTo>
                    <a:cubicBezTo>
                      <a:pt x="9" y="61"/>
                      <a:pt x="7" y="58"/>
                      <a:pt x="12" y="72"/>
                    </a:cubicBezTo>
                    <a:cubicBezTo>
                      <a:pt x="17" y="87"/>
                      <a:pt x="17" y="101"/>
                      <a:pt x="17" y="101"/>
                    </a:cubicBezTo>
                    <a:cubicBezTo>
                      <a:pt x="17" y="101"/>
                      <a:pt x="22" y="80"/>
                      <a:pt x="19" y="67"/>
                    </a:cubicBezTo>
                    <a:cubicBezTo>
                      <a:pt x="15" y="54"/>
                      <a:pt x="8" y="49"/>
                      <a:pt x="19" y="37"/>
                    </a:cubicBezTo>
                    <a:cubicBezTo>
                      <a:pt x="29" y="25"/>
                      <a:pt x="18" y="30"/>
                      <a:pt x="36" y="22"/>
                    </a:cubicBezTo>
                    <a:cubicBezTo>
                      <a:pt x="55" y="15"/>
                      <a:pt x="42" y="16"/>
                      <a:pt x="66" y="8"/>
                    </a:cubicBezTo>
                    <a:cubicBezTo>
                      <a:pt x="90" y="0"/>
                      <a:pt x="50" y="7"/>
                      <a:pt x="43" y="9"/>
                    </a:cubicBezTo>
                    <a:close/>
                  </a:path>
                </a:pathLst>
              </a:custGeom>
              <a:solidFill>
                <a:srgbClr val="9995C6"/>
              </a:solidFill>
              <a:ln w="9525">
                <a:noFill/>
                <a:round/>
                <a:headEnd/>
                <a:tailEnd/>
              </a:ln>
            </p:spPr>
            <p:txBody>
              <a:bodyPr/>
              <a:lstStyle/>
              <a:p>
                <a:endParaRPr lang="en-US"/>
              </a:p>
            </p:txBody>
          </p:sp>
          <p:sp>
            <p:nvSpPr>
              <p:cNvPr id="29669" name="Freeform 1840"/>
              <p:cNvSpPr>
                <a:spLocks/>
              </p:cNvSpPr>
              <p:nvPr/>
            </p:nvSpPr>
            <p:spPr bwMode="auto">
              <a:xfrm>
                <a:off x="1565" y="3217"/>
                <a:ext cx="187" cy="208"/>
              </a:xfrm>
              <a:custGeom>
                <a:avLst/>
                <a:gdLst>
                  <a:gd name="T0" fmla="*/ 277205 w 90"/>
                  <a:gd name="T1" fmla="*/ 60661 h 100"/>
                  <a:gd name="T2" fmla="*/ 136616 w 90"/>
                  <a:gd name="T3" fmla="*/ 91096 h 100"/>
                  <a:gd name="T4" fmla="*/ 77717 w 90"/>
                  <a:gd name="T5" fmla="*/ 218639 h 100"/>
                  <a:gd name="T6" fmla="*/ 31645 w 90"/>
                  <a:gd name="T7" fmla="*/ 327228 h 100"/>
                  <a:gd name="T8" fmla="*/ 77717 w 90"/>
                  <a:gd name="T9" fmla="*/ 473000 h 100"/>
                  <a:gd name="T10" fmla="*/ 109829 w 90"/>
                  <a:gd name="T11" fmla="*/ 656596 h 100"/>
                  <a:gd name="T12" fmla="*/ 121170 w 90"/>
                  <a:gd name="T13" fmla="*/ 437956 h 100"/>
                  <a:gd name="T14" fmla="*/ 121170 w 90"/>
                  <a:gd name="T15" fmla="*/ 242711 h 100"/>
                  <a:gd name="T16" fmla="*/ 233735 w 90"/>
                  <a:gd name="T17" fmla="*/ 145683 h 100"/>
                  <a:gd name="T18" fmla="*/ 427326 w 90"/>
                  <a:gd name="T19" fmla="*/ 53211 h 100"/>
                  <a:gd name="T20" fmla="*/ 277205 w 90"/>
                  <a:gd name="T21" fmla="*/ 60661 h 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0"/>
                  <a:gd name="T34" fmla="*/ 0 h 100"/>
                  <a:gd name="T35" fmla="*/ 90 w 90"/>
                  <a:gd name="T36" fmla="*/ 100 h 1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0" h="100">
                    <a:moveTo>
                      <a:pt x="43" y="9"/>
                    </a:moveTo>
                    <a:cubicBezTo>
                      <a:pt x="43" y="9"/>
                      <a:pt x="27" y="9"/>
                      <a:pt x="21" y="14"/>
                    </a:cubicBezTo>
                    <a:cubicBezTo>
                      <a:pt x="15" y="19"/>
                      <a:pt x="15" y="23"/>
                      <a:pt x="12" y="33"/>
                    </a:cubicBezTo>
                    <a:cubicBezTo>
                      <a:pt x="9" y="42"/>
                      <a:pt x="0" y="39"/>
                      <a:pt x="5" y="50"/>
                    </a:cubicBezTo>
                    <a:cubicBezTo>
                      <a:pt x="9" y="61"/>
                      <a:pt x="7" y="58"/>
                      <a:pt x="12" y="72"/>
                    </a:cubicBezTo>
                    <a:cubicBezTo>
                      <a:pt x="17" y="87"/>
                      <a:pt x="17" y="100"/>
                      <a:pt x="17" y="100"/>
                    </a:cubicBezTo>
                    <a:cubicBezTo>
                      <a:pt x="17" y="100"/>
                      <a:pt x="22" y="80"/>
                      <a:pt x="19" y="67"/>
                    </a:cubicBezTo>
                    <a:cubicBezTo>
                      <a:pt x="15" y="54"/>
                      <a:pt x="8" y="49"/>
                      <a:pt x="19" y="37"/>
                    </a:cubicBezTo>
                    <a:cubicBezTo>
                      <a:pt x="29" y="25"/>
                      <a:pt x="18" y="30"/>
                      <a:pt x="36" y="22"/>
                    </a:cubicBezTo>
                    <a:cubicBezTo>
                      <a:pt x="55" y="15"/>
                      <a:pt x="42" y="16"/>
                      <a:pt x="66" y="8"/>
                    </a:cubicBezTo>
                    <a:cubicBezTo>
                      <a:pt x="90" y="0"/>
                      <a:pt x="50" y="7"/>
                      <a:pt x="43" y="9"/>
                    </a:cubicBezTo>
                    <a:close/>
                  </a:path>
                </a:pathLst>
              </a:custGeom>
              <a:solidFill>
                <a:srgbClr val="9894C6"/>
              </a:solidFill>
              <a:ln w="9525">
                <a:noFill/>
                <a:round/>
                <a:headEnd/>
                <a:tailEnd/>
              </a:ln>
            </p:spPr>
            <p:txBody>
              <a:bodyPr/>
              <a:lstStyle/>
              <a:p>
                <a:endParaRPr lang="en-US"/>
              </a:p>
            </p:txBody>
          </p:sp>
          <p:sp>
            <p:nvSpPr>
              <p:cNvPr id="29670" name="Freeform 1841"/>
              <p:cNvSpPr>
                <a:spLocks/>
              </p:cNvSpPr>
              <p:nvPr/>
            </p:nvSpPr>
            <p:spPr bwMode="auto">
              <a:xfrm>
                <a:off x="1565" y="3217"/>
                <a:ext cx="185" cy="208"/>
              </a:xfrm>
              <a:custGeom>
                <a:avLst/>
                <a:gdLst>
                  <a:gd name="T0" fmla="*/ 278864 w 89"/>
                  <a:gd name="T1" fmla="*/ 66882 h 100"/>
                  <a:gd name="T2" fmla="*/ 136996 w 89"/>
                  <a:gd name="T3" fmla="*/ 91096 h 100"/>
                  <a:gd name="T4" fmla="*/ 78145 w 89"/>
                  <a:gd name="T5" fmla="*/ 218639 h 100"/>
                  <a:gd name="T6" fmla="*/ 31706 w 89"/>
                  <a:gd name="T7" fmla="*/ 327228 h 100"/>
                  <a:gd name="T8" fmla="*/ 78145 w 89"/>
                  <a:gd name="T9" fmla="*/ 473000 h 100"/>
                  <a:gd name="T10" fmla="*/ 110166 w 89"/>
                  <a:gd name="T11" fmla="*/ 656596 h 100"/>
                  <a:gd name="T12" fmla="*/ 121574 w 89"/>
                  <a:gd name="T13" fmla="*/ 437956 h 100"/>
                  <a:gd name="T14" fmla="*/ 121574 w 89"/>
                  <a:gd name="T15" fmla="*/ 242711 h 100"/>
                  <a:gd name="T16" fmla="*/ 234576 w 89"/>
                  <a:gd name="T17" fmla="*/ 145683 h 100"/>
                  <a:gd name="T18" fmla="*/ 422989 w 89"/>
                  <a:gd name="T19" fmla="*/ 53211 h 100"/>
                  <a:gd name="T20" fmla="*/ 278864 w 89"/>
                  <a:gd name="T21" fmla="*/ 66882 h 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100"/>
                  <a:gd name="T35" fmla="*/ 89 w 89"/>
                  <a:gd name="T36" fmla="*/ 100 h 1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100">
                    <a:moveTo>
                      <a:pt x="43" y="10"/>
                    </a:moveTo>
                    <a:cubicBezTo>
                      <a:pt x="43" y="10"/>
                      <a:pt x="27" y="9"/>
                      <a:pt x="21" y="14"/>
                    </a:cubicBezTo>
                    <a:cubicBezTo>
                      <a:pt x="15" y="19"/>
                      <a:pt x="15" y="23"/>
                      <a:pt x="12" y="33"/>
                    </a:cubicBezTo>
                    <a:cubicBezTo>
                      <a:pt x="9" y="42"/>
                      <a:pt x="0" y="39"/>
                      <a:pt x="5" y="50"/>
                    </a:cubicBezTo>
                    <a:cubicBezTo>
                      <a:pt x="9" y="61"/>
                      <a:pt x="7" y="57"/>
                      <a:pt x="12" y="72"/>
                    </a:cubicBezTo>
                    <a:cubicBezTo>
                      <a:pt x="17" y="86"/>
                      <a:pt x="17" y="100"/>
                      <a:pt x="17" y="100"/>
                    </a:cubicBezTo>
                    <a:cubicBezTo>
                      <a:pt x="17" y="100"/>
                      <a:pt x="22" y="80"/>
                      <a:pt x="19" y="67"/>
                    </a:cubicBezTo>
                    <a:cubicBezTo>
                      <a:pt x="15" y="54"/>
                      <a:pt x="8" y="49"/>
                      <a:pt x="19" y="37"/>
                    </a:cubicBezTo>
                    <a:cubicBezTo>
                      <a:pt x="29" y="25"/>
                      <a:pt x="18" y="30"/>
                      <a:pt x="36" y="22"/>
                    </a:cubicBezTo>
                    <a:cubicBezTo>
                      <a:pt x="54" y="15"/>
                      <a:pt x="42" y="16"/>
                      <a:pt x="65" y="8"/>
                    </a:cubicBezTo>
                    <a:cubicBezTo>
                      <a:pt x="89" y="0"/>
                      <a:pt x="50" y="7"/>
                      <a:pt x="43" y="10"/>
                    </a:cubicBezTo>
                    <a:close/>
                  </a:path>
                </a:pathLst>
              </a:custGeom>
              <a:solidFill>
                <a:srgbClr val="9794C6"/>
              </a:solidFill>
              <a:ln w="9525">
                <a:noFill/>
                <a:round/>
                <a:headEnd/>
                <a:tailEnd/>
              </a:ln>
            </p:spPr>
            <p:txBody>
              <a:bodyPr/>
              <a:lstStyle/>
              <a:p>
                <a:endParaRPr lang="en-US"/>
              </a:p>
            </p:txBody>
          </p:sp>
          <p:sp>
            <p:nvSpPr>
              <p:cNvPr id="29671" name="Freeform 1842"/>
              <p:cNvSpPr>
                <a:spLocks/>
              </p:cNvSpPr>
              <p:nvPr/>
            </p:nvSpPr>
            <p:spPr bwMode="auto">
              <a:xfrm>
                <a:off x="1568" y="3217"/>
                <a:ext cx="182" cy="208"/>
              </a:xfrm>
              <a:custGeom>
                <a:avLst/>
                <a:gdLst>
                  <a:gd name="T0" fmla="*/ 257315 w 88"/>
                  <a:gd name="T1" fmla="*/ 66882 h 100"/>
                  <a:gd name="T2" fmla="*/ 121849 w 88"/>
                  <a:gd name="T3" fmla="*/ 91096 h 100"/>
                  <a:gd name="T4" fmla="*/ 68647 w 88"/>
                  <a:gd name="T5" fmla="*/ 218639 h 100"/>
                  <a:gd name="T6" fmla="*/ 24098 w 88"/>
                  <a:gd name="T7" fmla="*/ 327228 h 100"/>
                  <a:gd name="T8" fmla="*/ 68647 w 88"/>
                  <a:gd name="T9" fmla="*/ 473000 h 100"/>
                  <a:gd name="T10" fmla="*/ 97734 w 88"/>
                  <a:gd name="T11" fmla="*/ 656596 h 100"/>
                  <a:gd name="T12" fmla="*/ 110031 w 88"/>
                  <a:gd name="T13" fmla="*/ 437956 h 100"/>
                  <a:gd name="T14" fmla="*/ 110031 w 88"/>
                  <a:gd name="T15" fmla="*/ 242711 h 100"/>
                  <a:gd name="T16" fmla="*/ 213180 w 88"/>
                  <a:gd name="T17" fmla="*/ 145683 h 100"/>
                  <a:gd name="T18" fmla="*/ 391362 w 88"/>
                  <a:gd name="T19" fmla="*/ 53211 h 100"/>
                  <a:gd name="T20" fmla="*/ 257315 w 88"/>
                  <a:gd name="T21" fmla="*/ 66882 h 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8"/>
                  <a:gd name="T34" fmla="*/ 0 h 100"/>
                  <a:gd name="T35" fmla="*/ 88 w 88"/>
                  <a:gd name="T36" fmla="*/ 100 h 1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8" h="100">
                    <a:moveTo>
                      <a:pt x="42" y="10"/>
                    </a:moveTo>
                    <a:cubicBezTo>
                      <a:pt x="42" y="10"/>
                      <a:pt x="26" y="9"/>
                      <a:pt x="20" y="14"/>
                    </a:cubicBezTo>
                    <a:cubicBezTo>
                      <a:pt x="14" y="19"/>
                      <a:pt x="14" y="23"/>
                      <a:pt x="11" y="33"/>
                    </a:cubicBezTo>
                    <a:cubicBezTo>
                      <a:pt x="8" y="42"/>
                      <a:pt x="0" y="39"/>
                      <a:pt x="4" y="50"/>
                    </a:cubicBezTo>
                    <a:cubicBezTo>
                      <a:pt x="8" y="61"/>
                      <a:pt x="6" y="57"/>
                      <a:pt x="11" y="72"/>
                    </a:cubicBezTo>
                    <a:cubicBezTo>
                      <a:pt x="16" y="86"/>
                      <a:pt x="16" y="100"/>
                      <a:pt x="16" y="100"/>
                    </a:cubicBezTo>
                    <a:cubicBezTo>
                      <a:pt x="16" y="100"/>
                      <a:pt x="21" y="79"/>
                      <a:pt x="18" y="67"/>
                    </a:cubicBezTo>
                    <a:cubicBezTo>
                      <a:pt x="14" y="54"/>
                      <a:pt x="7" y="49"/>
                      <a:pt x="18" y="37"/>
                    </a:cubicBezTo>
                    <a:cubicBezTo>
                      <a:pt x="28" y="25"/>
                      <a:pt x="17" y="30"/>
                      <a:pt x="35" y="22"/>
                    </a:cubicBezTo>
                    <a:cubicBezTo>
                      <a:pt x="53" y="15"/>
                      <a:pt x="40" y="16"/>
                      <a:pt x="64" y="8"/>
                    </a:cubicBezTo>
                    <a:cubicBezTo>
                      <a:pt x="88" y="0"/>
                      <a:pt x="49" y="7"/>
                      <a:pt x="42" y="10"/>
                    </a:cubicBezTo>
                    <a:close/>
                  </a:path>
                </a:pathLst>
              </a:custGeom>
              <a:solidFill>
                <a:srgbClr val="9693C6"/>
              </a:solidFill>
              <a:ln w="9525">
                <a:noFill/>
                <a:round/>
                <a:headEnd/>
                <a:tailEnd/>
              </a:ln>
            </p:spPr>
            <p:txBody>
              <a:bodyPr/>
              <a:lstStyle/>
              <a:p>
                <a:endParaRPr lang="en-US"/>
              </a:p>
            </p:txBody>
          </p:sp>
          <p:sp>
            <p:nvSpPr>
              <p:cNvPr id="29672" name="Freeform 1843"/>
              <p:cNvSpPr>
                <a:spLocks/>
              </p:cNvSpPr>
              <p:nvPr/>
            </p:nvSpPr>
            <p:spPr bwMode="auto">
              <a:xfrm>
                <a:off x="1568" y="3217"/>
                <a:ext cx="180" cy="206"/>
              </a:xfrm>
              <a:custGeom>
                <a:avLst/>
                <a:gdLst>
                  <a:gd name="T0" fmla="*/ 258511 w 87"/>
                  <a:gd name="T1" fmla="*/ 67054 h 99"/>
                  <a:gd name="T2" fmla="*/ 122181 w 87"/>
                  <a:gd name="T3" fmla="*/ 91393 h 99"/>
                  <a:gd name="T4" fmla="*/ 68772 w 87"/>
                  <a:gd name="T5" fmla="*/ 219224 h 99"/>
                  <a:gd name="T6" fmla="*/ 24151 w 87"/>
                  <a:gd name="T7" fmla="*/ 328187 h 99"/>
                  <a:gd name="T8" fmla="*/ 68772 w 87"/>
                  <a:gd name="T9" fmla="*/ 468839 h 99"/>
                  <a:gd name="T10" fmla="*/ 98030 w 87"/>
                  <a:gd name="T11" fmla="*/ 652929 h 99"/>
                  <a:gd name="T12" fmla="*/ 110512 w 87"/>
                  <a:gd name="T13" fmla="*/ 433786 h 99"/>
                  <a:gd name="T14" fmla="*/ 110512 w 87"/>
                  <a:gd name="T15" fmla="*/ 243615 h 99"/>
                  <a:gd name="T16" fmla="*/ 213894 w 87"/>
                  <a:gd name="T17" fmla="*/ 146285 h 99"/>
                  <a:gd name="T18" fmla="*/ 392572 w 87"/>
                  <a:gd name="T19" fmla="*/ 53408 h 99"/>
                  <a:gd name="T20" fmla="*/ 258511 w 87"/>
                  <a:gd name="T21" fmla="*/ 67054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99"/>
                  <a:gd name="T35" fmla="*/ 87 w 87"/>
                  <a:gd name="T36" fmla="*/ 99 h 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99">
                    <a:moveTo>
                      <a:pt x="42" y="10"/>
                    </a:moveTo>
                    <a:cubicBezTo>
                      <a:pt x="42" y="10"/>
                      <a:pt x="26" y="9"/>
                      <a:pt x="20" y="14"/>
                    </a:cubicBezTo>
                    <a:cubicBezTo>
                      <a:pt x="14" y="20"/>
                      <a:pt x="14" y="23"/>
                      <a:pt x="11" y="33"/>
                    </a:cubicBezTo>
                    <a:cubicBezTo>
                      <a:pt x="8" y="42"/>
                      <a:pt x="0" y="39"/>
                      <a:pt x="4" y="50"/>
                    </a:cubicBezTo>
                    <a:cubicBezTo>
                      <a:pt x="8" y="61"/>
                      <a:pt x="6" y="57"/>
                      <a:pt x="11" y="71"/>
                    </a:cubicBezTo>
                    <a:cubicBezTo>
                      <a:pt x="16" y="86"/>
                      <a:pt x="16" y="99"/>
                      <a:pt x="16" y="99"/>
                    </a:cubicBezTo>
                    <a:cubicBezTo>
                      <a:pt x="16" y="99"/>
                      <a:pt x="21" y="79"/>
                      <a:pt x="18" y="66"/>
                    </a:cubicBezTo>
                    <a:cubicBezTo>
                      <a:pt x="14" y="54"/>
                      <a:pt x="7" y="49"/>
                      <a:pt x="18" y="37"/>
                    </a:cubicBezTo>
                    <a:cubicBezTo>
                      <a:pt x="28" y="25"/>
                      <a:pt x="17" y="30"/>
                      <a:pt x="35" y="22"/>
                    </a:cubicBezTo>
                    <a:cubicBezTo>
                      <a:pt x="53" y="14"/>
                      <a:pt x="40" y="16"/>
                      <a:pt x="64" y="8"/>
                    </a:cubicBezTo>
                    <a:cubicBezTo>
                      <a:pt x="87" y="0"/>
                      <a:pt x="49" y="7"/>
                      <a:pt x="42" y="10"/>
                    </a:cubicBezTo>
                    <a:close/>
                  </a:path>
                </a:pathLst>
              </a:custGeom>
              <a:solidFill>
                <a:srgbClr val="9592C5"/>
              </a:solidFill>
              <a:ln w="9525">
                <a:noFill/>
                <a:round/>
                <a:headEnd/>
                <a:tailEnd/>
              </a:ln>
            </p:spPr>
            <p:txBody>
              <a:bodyPr/>
              <a:lstStyle/>
              <a:p>
                <a:endParaRPr lang="en-US"/>
              </a:p>
            </p:txBody>
          </p:sp>
          <p:sp>
            <p:nvSpPr>
              <p:cNvPr id="29673" name="Freeform 1844"/>
              <p:cNvSpPr>
                <a:spLocks/>
              </p:cNvSpPr>
              <p:nvPr/>
            </p:nvSpPr>
            <p:spPr bwMode="auto">
              <a:xfrm>
                <a:off x="1568" y="3217"/>
                <a:ext cx="180" cy="206"/>
              </a:xfrm>
              <a:custGeom>
                <a:avLst/>
                <a:gdLst>
                  <a:gd name="T0" fmla="*/ 258511 w 87"/>
                  <a:gd name="T1" fmla="*/ 67054 h 99"/>
                  <a:gd name="T2" fmla="*/ 122181 w 87"/>
                  <a:gd name="T3" fmla="*/ 91393 h 99"/>
                  <a:gd name="T4" fmla="*/ 68772 w 87"/>
                  <a:gd name="T5" fmla="*/ 219224 h 99"/>
                  <a:gd name="T6" fmla="*/ 24151 w 87"/>
                  <a:gd name="T7" fmla="*/ 328187 h 99"/>
                  <a:gd name="T8" fmla="*/ 68772 w 87"/>
                  <a:gd name="T9" fmla="*/ 468839 h 99"/>
                  <a:gd name="T10" fmla="*/ 98030 w 87"/>
                  <a:gd name="T11" fmla="*/ 652929 h 99"/>
                  <a:gd name="T12" fmla="*/ 103382 w 87"/>
                  <a:gd name="T13" fmla="*/ 433786 h 99"/>
                  <a:gd name="T14" fmla="*/ 110512 w 87"/>
                  <a:gd name="T15" fmla="*/ 243615 h 99"/>
                  <a:gd name="T16" fmla="*/ 213894 w 87"/>
                  <a:gd name="T17" fmla="*/ 146285 h 99"/>
                  <a:gd name="T18" fmla="*/ 392572 w 87"/>
                  <a:gd name="T19" fmla="*/ 53408 h 99"/>
                  <a:gd name="T20" fmla="*/ 258511 w 87"/>
                  <a:gd name="T21" fmla="*/ 67054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99"/>
                  <a:gd name="T35" fmla="*/ 87 w 87"/>
                  <a:gd name="T36" fmla="*/ 99 h 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99">
                    <a:moveTo>
                      <a:pt x="42" y="10"/>
                    </a:moveTo>
                    <a:cubicBezTo>
                      <a:pt x="42" y="10"/>
                      <a:pt x="26" y="9"/>
                      <a:pt x="20" y="14"/>
                    </a:cubicBezTo>
                    <a:cubicBezTo>
                      <a:pt x="14" y="20"/>
                      <a:pt x="15" y="23"/>
                      <a:pt x="11" y="33"/>
                    </a:cubicBezTo>
                    <a:cubicBezTo>
                      <a:pt x="8" y="42"/>
                      <a:pt x="0" y="39"/>
                      <a:pt x="4" y="50"/>
                    </a:cubicBezTo>
                    <a:cubicBezTo>
                      <a:pt x="8" y="61"/>
                      <a:pt x="6" y="57"/>
                      <a:pt x="11" y="71"/>
                    </a:cubicBezTo>
                    <a:cubicBezTo>
                      <a:pt x="16" y="86"/>
                      <a:pt x="16" y="99"/>
                      <a:pt x="16" y="99"/>
                    </a:cubicBezTo>
                    <a:cubicBezTo>
                      <a:pt x="16" y="99"/>
                      <a:pt x="21" y="79"/>
                      <a:pt x="17" y="66"/>
                    </a:cubicBezTo>
                    <a:cubicBezTo>
                      <a:pt x="14" y="54"/>
                      <a:pt x="7" y="49"/>
                      <a:pt x="18" y="37"/>
                    </a:cubicBezTo>
                    <a:cubicBezTo>
                      <a:pt x="28" y="25"/>
                      <a:pt x="17" y="30"/>
                      <a:pt x="35" y="22"/>
                    </a:cubicBezTo>
                    <a:cubicBezTo>
                      <a:pt x="53" y="14"/>
                      <a:pt x="40" y="16"/>
                      <a:pt x="64" y="8"/>
                    </a:cubicBezTo>
                    <a:cubicBezTo>
                      <a:pt x="87" y="0"/>
                      <a:pt x="49" y="7"/>
                      <a:pt x="42" y="10"/>
                    </a:cubicBezTo>
                    <a:close/>
                  </a:path>
                </a:pathLst>
              </a:custGeom>
              <a:solidFill>
                <a:srgbClr val="9492C5"/>
              </a:solidFill>
              <a:ln w="9525">
                <a:noFill/>
                <a:round/>
                <a:headEnd/>
                <a:tailEnd/>
              </a:ln>
            </p:spPr>
            <p:txBody>
              <a:bodyPr/>
              <a:lstStyle/>
              <a:p>
                <a:endParaRPr lang="en-US"/>
              </a:p>
            </p:txBody>
          </p:sp>
          <p:sp>
            <p:nvSpPr>
              <p:cNvPr id="29674" name="Freeform 1845"/>
              <p:cNvSpPr>
                <a:spLocks/>
              </p:cNvSpPr>
              <p:nvPr/>
            </p:nvSpPr>
            <p:spPr bwMode="auto">
              <a:xfrm>
                <a:off x="1568" y="3219"/>
                <a:ext cx="180" cy="204"/>
              </a:xfrm>
              <a:custGeom>
                <a:avLst/>
                <a:gdLst>
                  <a:gd name="T0" fmla="*/ 258511 w 87"/>
                  <a:gd name="T1" fmla="*/ 60929 h 98"/>
                  <a:gd name="T2" fmla="*/ 122181 w 87"/>
                  <a:gd name="T3" fmla="*/ 91608 h 98"/>
                  <a:gd name="T4" fmla="*/ 68772 w 87"/>
                  <a:gd name="T5" fmla="*/ 212197 h 98"/>
                  <a:gd name="T6" fmla="*/ 24151 w 87"/>
                  <a:gd name="T7" fmla="*/ 323669 h 98"/>
                  <a:gd name="T8" fmla="*/ 68772 w 87"/>
                  <a:gd name="T9" fmla="*/ 464735 h 98"/>
                  <a:gd name="T10" fmla="*/ 98030 w 87"/>
                  <a:gd name="T11" fmla="*/ 649367 h 98"/>
                  <a:gd name="T12" fmla="*/ 103382 w 87"/>
                  <a:gd name="T13" fmla="*/ 429368 h 98"/>
                  <a:gd name="T14" fmla="*/ 110512 w 87"/>
                  <a:gd name="T15" fmla="*/ 238607 h 98"/>
                  <a:gd name="T16" fmla="*/ 213894 w 87"/>
                  <a:gd name="T17" fmla="*/ 141101 h 98"/>
                  <a:gd name="T18" fmla="*/ 386681 w 87"/>
                  <a:gd name="T19" fmla="*/ 47601 h 98"/>
                  <a:gd name="T20" fmla="*/ 258511 w 87"/>
                  <a:gd name="T21" fmla="*/ 60929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98"/>
                  <a:gd name="T35" fmla="*/ 87 w 87"/>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98">
                    <a:moveTo>
                      <a:pt x="42" y="9"/>
                    </a:moveTo>
                    <a:cubicBezTo>
                      <a:pt x="42" y="9"/>
                      <a:pt x="26" y="8"/>
                      <a:pt x="20" y="14"/>
                    </a:cubicBezTo>
                    <a:cubicBezTo>
                      <a:pt x="14" y="19"/>
                      <a:pt x="15" y="23"/>
                      <a:pt x="11" y="32"/>
                    </a:cubicBezTo>
                    <a:cubicBezTo>
                      <a:pt x="8" y="41"/>
                      <a:pt x="0" y="38"/>
                      <a:pt x="4" y="49"/>
                    </a:cubicBezTo>
                    <a:cubicBezTo>
                      <a:pt x="8" y="60"/>
                      <a:pt x="6" y="56"/>
                      <a:pt x="11" y="70"/>
                    </a:cubicBezTo>
                    <a:cubicBezTo>
                      <a:pt x="16" y="84"/>
                      <a:pt x="16" y="98"/>
                      <a:pt x="16" y="98"/>
                    </a:cubicBezTo>
                    <a:cubicBezTo>
                      <a:pt x="16" y="98"/>
                      <a:pt x="21" y="78"/>
                      <a:pt x="17" y="65"/>
                    </a:cubicBezTo>
                    <a:cubicBezTo>
                      <a:pt x="14" y="53"/>
                      <a:pt x="7" y="48"/>
                      <a:pt x="18" y="36"/>
                    </a:cubicBezTo>
                    <a:cubicBezTo>
                      <a:pt x="28" y="24"/>
                      <a:pt x="17" y="29"/>
                      <a:pt x="35" y="21"/>
                    </a:cubicBezTo>
                    <a:cubicBezTo>
                      <a:pt x="53" y="13"/>
                      <a:pt x="40" y="15"/>
                      <a:pt x="63" y="7"/>
                    </a:cubicBezTo>
                    <a:cubicBezTo>
                      <a:pt x="87" y="0"/>
                      <a:pt x="49" y="6"/>
                      <a:pt x="42" y="9"/>
                    </a:cubicBezTo>
                    <a:close/>
                  </a:path>
                </a:pathLst>
              </a:custGeom>
              <a:solidFill>
                <a:srgbClr val="9392C5"/>
              </a:solidFill>
              <a:ln w="9525">
                <a:noFill/>
                <a:round/>
                <a:headEnd/>
                <a:tailEnd/>
              </a:ln>
            </p:spPr>
            <p:txBody>
              <a:bodyPr/>
              <a:lstStyle/>
              <a:p>
                <a:endParaRPr lang="en-US"/>
              </a:p>
            </p:txBody>
          </p:sp>
          <p:sp>
            <p:nvSpPr>
              <p:cNvPr id="29675" name="Freeform 1846"/>
              <p:cNvSpPr>
                <a:spLocks/>
              </p:cNvSpPr>
              <p:nvPr/>
            </p:nvSpPr>
            <p:spPr bwMode="auto">
              <a:xfrm>
                <a:off x="1568" y="3219"/>
                <a:ext cx="178" cy="202"/>
              </a:xfrm>
              <a:custGeom>
                <a:avLst/>
                <a:gdLst>
                  <a:gd name="T0" fmla="*/ 260008 w 86"/>
                  <a:gd name="T1" fmla="*/ 61177 h 97"/>
                  <a:gd name="T2" fmla="*/ 122572 w 86"/>
                  <a:gd name="T3" fmla="*/ 91929 h 97"/>
                  <a:gd name="T4" fmla="*/ 75482 w 86"/>
                  <a:gd name="T5" fmla="*/ 214982 h 97"/>
                  <a:gd name="T6" fmla="*/ 24187 w 86"/>
                  <a:gd name="T7" fmla="*/ 324758 h 97"/>
                  <a:gd name="T8" fmla="*/ 69018 w 86"/>
                  <a:gd name="T9" fmla="*/ 466183 h 97"/>
                  <a:gd name="T10" fmla="*/ 98260 w 86"/>
                  <a:gd name="T11" fmla="*/ 645946 h 97"/>
                  <a:gd name="T12" fmla="*/ 103615 w 86"/>
                  <a:gd name="T13" fmla="*/ 430739 h 97"/>
                  <a:gd name="T14" fmla="*/ 103615 w 86"/>
                  <a:gd name="T15" fmla="*/ 239451 h 97"/>
                  <a:gd name="T16" fmla="*/ 214459 w 86"/>
                  <a:gd name="T17" fmla="*/ 141506 h 97"/>
                  <a:gd name="T18" fmla="*/ 388241 w 86"/>
                  <a:gd name="T19" fmla="*/ 47695 h 97"/>
                  <a:gd name="T20" fmla="*/ 260008 w 86"/>
                  <a:gd name="T21" fmla="*/ 61177 h 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97"/>
                  <a:gd name="T35" fmla="*/ 86 w 86"/>
                  <a:gd name="T36" fmla="*/ 97 h 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97">
                    <a:moveTo>
                      <a:pt x="42" y="9"/>
                    </a:moveTo>
                    <a:cubicBezTo>
                      <a:pt x="42" y="9"/>
                      <a:pt x="26" y="9"/>
                      <a:pt x="20" y="14"/>
                    </a:cubicBezTo>
                    <a:cubicBezTo>
                      <a:pt x="15" y="19"/>
                      <a:pt x="15" y="23"/>
                      <a:pt x="12" y="32"/>
                    </a:cubicBezTo>
                    <a:cubicBezTo>
                      <a:pt x="8" y="41"/>
                      <a:pt x="0" y="38"/>
                      <a:pt x="4" y="49"/>
                    </a:cubicBezTo>
                    <a:cubicBezTo>
                      <a:pt x="8" y="59"/>
                      <a:pt x="6" y="56"/>
                      <a:pt x="11" y="70"/>
                    </a:cubicBezTo>
                    <a:cubicBezTo>
                      <a:pt x="16" y="84"/>
                      <a:pt x="16" y="97"/>
                      <a:pt x="16" y="97"/>
                    </a:cubicBezTo>
                    <a:cubicBezTo>
                      <a:pt x="16" y="97"/>
                      <a:pt x="21" y="77"/>
                      <a:pt x="17" y="65"/>
                    </a:cubicBezTo>
                    <a:cubicBezTo>
                      <a:pt x="14" y="52"/>
                      <a:pt x="7" y="47"/>
                      <a:pt x="17" y="36"/>
                    </a:cubicBezTo>
                    <a:cubicBezTo>
                      <a:pt x="28" y="24"/>
                      <a:pt x="17" y="28"/>
                      <a:pt x="35" y="21"/>
                    </a:cubicBezTo>
                    <a:cubicBezTo>
                      <a:pt x="53" y="13"/>
                      <a:pt x="40" y="15"/>
                      <a:pt x="63" y="7"/>
                    </a:cubicBezTo>
                    <a:cubicBezTo>
                      <a:pt x="86" y="0"/>
                      <a:pt x="49" y="6"/>
                      <a:pt x="42" y="9"/>
                    </a:cubicBezTo>
                    <a:close/>
                  </a:path>
                </a:pathLst>
              </a:custGeom>
              <a:solidFill>
                <a:srgbClr val="9291C4"/>
              </a:solidFill>
              <a:ln w="9525">
                <a:noFill/>
                <a:round/>
                <a:headEnd/>
                <a:tailEnd/>
              </a:ln>
            </p:spPr>
            <p:txBody>
              <a:bodyPr/>
              <a:lstStyle/>
              <a:p>
                <a:endParaRPr lang="en-US"/>
              </a:p>
            </p:txBody>
          </p:sp>
          <p:sp>
            <p:nvSpPr>
              <p:cNvPr id="29676" name="Freeform 1847"/>
              <p:cNvSpPr>
                <a:spLocks/>
              </p:cNvSpPr>
              <p:nvPr/>
            </p:nvSpPr>
            <p:spPr bwMode="auto">
              <a:xfrm>
                <a:off x="1568" y="3219"/>
                <a:ext cx="178" cy="202"/>
              </a:xfrm>
              <a:custGeom>
                <a:avLst/>
                <a:gdLst>
                  <a:gd name="T0" fmla="*/ 260008 w 86"/>
                  <a:gd name="T1" fmla="*/ 61177 h 97"/>
                  <a:gd name="T2" fmla="*/ 122572 w 86"/>
                  <a:gd name="T3" fmla="*/ 91929 h 97"/>
                  <a:gd name="T4" fmla="*/ 75482 w 86"/>
                  <a:gd name="T5" fmla="*/ 214982 h 97"/>
                  <a:gd name="T6" fmla="*/ 24187 w 86"/>
                  <a:gd name="T7" fmla="*/ 319004 h 97"/>
                  <a:gd name="T8" fmla="*/ 69018 w 86"/>
                  <a:gd name="T9" fmla="*/ 466183 h 97"/>
                  <a:gd name="T10" fmla="*/ 103615 w 86"/>
                  <a:gd name="T11" fmla="*/ 645946 h 97"/>
                  <a:gd name="T12" fmla="*/ 103615 w 86"/>
                  <a:gd name="T13" fmla="*/ 430739 h 97"/>
                  <a:gd name="T14" fmla="*/ 103615 w 86"/>
                  <a:gd name="T15" fmla="*/ 233337 h 97"/>
                  <a:gd name="T16" fmla="*/ 214459 w 86"/>
                  <a:gd name="T17" fmla="*/ 141506 h 97"/>
                  <a:gd name="T18" fmla="*/ 388241 w 86"/>
                  <a:gd name="T19" fmla="*/ 47695 h 97"/>
                  <a:gd name="T20" fmla="*/ 260008 w 86"/>
                  <a:gd name="T21" fmla="*/ 61177 h 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97"/>
                  <a:gd name="T35" fmla="*/ 86 w 86"/>
                  <a:gd name="T36" fmla="*/ 97 h 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97">
                    <a:moveTo>
                      <a:pt x="42" y="9"/>
                    </a:moveTo>
                    <a:cubicBezTo>
                      <a:pt x="42" y="9"/>
                      <a:pt x="26" y="9"/>
                      <a:pt x="20" y="14"/>
                    </a:cubicBezTo>
                    <a:cubicBezTo>
                      <a:pt x="15" y="19"/>
                      <a:pt x="15" y="23"/>
                      <a:pt x="12" y="32"/>
                    </a:cubicBezTo>
                    <a:cubicBezTo>
                      <a:pt x="9" y="41"/>
                      <a:pt x="0" y="38"/>
                      <a:pt x="4" y="48"/>
                    </a:cubicBezTo>
                    <a:cubicBezTo>
                      <a:pt x="9" y="59"/>
                      <a:pt x="6" y="56"/>
                      <a:pt x="11" y="70"/>
                    </a:cubicBezTo>
                    <a:cubicBezTo>
                      <a:pt x="16" y="84"/>
                      <a:pt x="17" y="97"/>
                      <a:pt x="17" y="97"/>
                    </a:cubicBezTo>
                    <a:cubicBezTo>
                      <a:pt x="17" y="97"/>
                      <a:pt x="21" y="77"/>
                      <a:pt x="17" y="65"/>
                    </a:cubicBezTo>
                    <a:cubicBezTo>
                      <a:pt x="14" y="52"/>
                      <a:pt x="7" y="47"/>
                      <a:pt x="17" y="35"/>
                    </a:cubicBezTo>
                    <a:cubicBezTo>
                      <a:pt x="28" y="24"/>
                      <a:pt x="17" y="28"/>
                      <a:pt x="35" y="21"/>
                    </a:cubicBezTo>
                    <a:cubicBezTo>
                      <a:pt x="52" y="13"/>
                      <a:pt x="39" y="15"/>
                      <a:pt x="63" y="7"/>
                    </a:cubicBezTo>
                    <a:cubicBezTo>
                      <a:pt x="86" y="0"/>
                      <a:pt x="49" y="6"/>
                      <a:pt x="42" y="9"/>
                    </a:cubicBezTo>
                    <a:close/>
                  </a:path>
                </a:pathLst>
              </a:custGeom>
              <a:solidFill>
                <a:srgbClr val="9190C4"/>
              </a:solidFill>
              <a:ln w="9525">
                <a:noFill/>
                <a:round/>
                <a:headEnd/>
                <a:tailEnd/>
              </a:ln>
            </p:spPr>
            <p:txBody>
              <a:bodyPr/>
              <a:lstStyle/>
              <a:p>
                <a:endParaRPr lang="en-US"/>
              </a:p>
            </p:txBody>
          </p:sp>
          <p:sp>
            <p:nvSpPr>
              <p:cNvPr id="29677" name="Freeform 1848"/>
              <p:cNvSpPr>
                <a:spLocks/>
              </p:cNvSpPr>
              <p:nvPr/>
            </p:nvSpPr>
            <p:spPr bwMode="auto">
              <a:xfrm>
                <a:off x="1568" y="3219"/>
                <a:ext cx="176" cy="202"/>
              </a:xfrm>
              <a:custGeom>
                <a:avLst/>
                <a:gdLst>
                  <a:gd name="T0" fmla="*/ 254689 w 85"/>
                  <a:gd name="T1" fmla="*/ 61177 h 97"/>
                  <a:gd name="T2" fmla="*/ 123003 w 85"/>
                  <a:gd name="T3" fmla="*/ 91929 h 97"/>
                  <a:gd name="T4" fmla="*/ 75732 w 85"/>
                  <a:gd name="T5" fmla="*/ 214982 h 97"/>
                  <a:gd name="T6" fmla="*/ 24360 w 85"/>
                  <a:gd name="T7" fmla="*/ 319004 h 97"/>
                  <a:gd name="T8" fmla="*/ 69189 w 85"/>
                  <a:gd name="T9" fmla="*/ 466183 h 97"/>
                  <a:gd name="T10" fmla="*/ 104440 w 85"/>
                  <a:gd name="T11" fmla="*/ 645946 h 97"/>
                  <a:gd name="T12" fmla="*/ 104440 w 85"/>
                  <a:gd name="T13" fmla="*/ 430739 h 97"/>
                  <a:gd name="T14" fmla="*/ 104440 w 85"/>
                  <a:gd name="T15" fmla="*/ 233337 h 97"/>
                  <a:gd name="T16" fmla="*/ 216252 w 85"/>
                  <a:gd name="T17" fmla="*/ 141506 h 97"/>
                  <a:gd name="T18" fmla="*/ 384094 w 85"/>
                  <a:gd name="T19" fmla="*/ 47695 h 97"/>
                  <a:gd name="T20" fmla="*/ 254689 w 85"/>
                  <a:gd name="T21" fmla="*/ 61177 h 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97"/>
                  <a:gd name="T35" fmla="*/ 85 w 85"/>
                  <a:gd name="T36" fmla="*/ 97 h 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97">
                    <a:moveTo>
                      <a:pt x="41" y="9"/>
                    </a:moveTo>
                    <a:cubicBezTo>
                      <a:pt x="41" y="9"/>
                      <a:pt x="26" y="9"/>
                      <a:pt x="20" y="14"/>
                    </a:cubicBezTo>
                    <a:cubicBezTo>
                      <a:pt x="15" y="19"/>
                      <a:pt x="15" y="23"/>
                      <a:pt x="12" y="32"/>
                    </a:cubicBezTo>
                    <a:cubicBezTo>
                      <a:pt x="9" y="41"/>
                      <a:pt x="0" y="38"/>
                      <a:pt x="4" y="48"/>
                    </a:cubicBezTo>
                    <a:cubicBezTo>
                      <a:pt x="9" y="59"/>
                      <a:pt x="6" y="56"/>
                      <a:pt x="11" y="70"/>
                    </a:cubicBezTo>
                    <a:cubicBezTo>
                      <a:pt x="16" y="84"/>
                      <a:pt x="17" y="97"/>
                      <a:pt x="17" y="97"/>
                    </a:cubicBezTo>
                    <a:cubicBezTo>
                      <a:pt x="17" y="97"/>
                      <a:pt x="20" y="77"/>
                      <a:pt x="17" y="65"/>
                    </a:cubicBezTo>
                    <a:cubicBezTo>
                      <a:pt x="14" y="52"/>
                      <a:pt x="7" y="47"/>
                      <a:pt x="17" y="35"/>
                    </a:cubicBezTo>
                    <a:cubicBezTo>
                      <a:pt x="27" y="24"/>
                      <a:pt x="17" y="28"/>
                      <a:pt x="35" y="21"/>
                    </a:cubicBezTo>
                    <a:cubicBezTo>
                      <a:pt x="52" y="13"/>
                      <a:pt x="39" y="15"/>
                      <a:pt x="62" y="7"/>
                    </a:cubicBezTo>
                    <a:cubicBezTo>
                      <a:pt x="85" y="0"/>
                      <a:pt x="48" y="7"/>
                      <a:pt x="41" y="9"/>
                    </a:cubicBezTo>
                    <a:close/>
                  </a:path>
                </a:pathLst>
              </a:custGeom>
              <a:solidFill>
                <a:srgbClr val="9090C4"/>
              </a:solidFill>
              <a:ln w="9525">
                <a:noFill/>
                <a:round/>
                <a:headEnd/>
                <a:tailEnd/>
              </a:ln>
            </p:spPr>
            <p:txBody>
              <a:bodyPr/>
              <a:lstStyle/>
              <a:p>
                <a:endParaRPr lang="en-US"/>
              </a:p>
            </p:txBody>
          </p:sp>
          <p:sp>
            <p:nvSpPr>
              <p:cNvPr id="29678" name="Freeform 1849"/>
              <p:cNvSpPr>
                <a:spLocks/>
              </p:cNvSpPr>
              <p:nvPr/>
            </p:nvSpPr>
            <p:spPr bwMode="auto">
              <a:xfrm>
                <a:off x="1568" y="3219"/>
                <a:ext cx="176" cy="202"/>
              </a:xfrm>
              <a:custGeom>
                <a:avLst/>
                <a:gdLst>
                  <a:gd name="T0" fmla="*/ 254689 w 85"/>
                  <a:gd name="T1" fmla="*/ 61177 h 97"/>
                  <a:gd name="T2" fmla="*/ 123003 w 85"/>
                  <a:gd name="T3" fmla="*/ 91929 h 97"/>
                  <a:gd name="T4" fmla="*/ 75732 w 85"/>
                  <a:gd name="T5" fmla="*/ 214982 h 97"/>
                  <a:gd name="T6" fmla="*/ 24360 w 85"/>
                  <a:gd name="T7" fmla="*/ 319004 h 97"/>
                  <a:gd name="T8" fmla="*/ 69189 w 85"/>
                  <a:gd name="T9" fmla="*/ 460502 h 97"/>
                  <a:gd name="T10" fmla="*/ 104440 w 85"/>
                  <a:gd name="T11" fmla="*/ 645946 h 97"/>
                  <a:gd name="T12" fmla="*/ 104440 w 85"/>
                  <a:gd name="T13" fmla="*/ 425091 h 97"/>
                  <a:gd name="T14" fmla="*/ 104440 w 85"/>
                  <a:gd name="T15" fmla="*/ 233337 h 97"/>
                  <a:gd name="T16" fmla="*/ 216252 w 85"/>
                  <a:gd name="T17" fmla="*/ 141506 h 97"/>
                  <a:gd name="T18" fmla="*/ 384094 w 85"/>
                  <a:gd name="T19" fmla="*/ 47695 h 97"/>
                  <a:gd name="T20" fmla="*/ 254689 w 85"/>
                  <a:gd name="T21" fmla="*/ 61177 h 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97"/>
                  <a:gd name="T35" fmla="*/ 85 w 85"/>
                  <a:gd name="T36" fmla="*/ 97 h 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97">
                    <a:moveTo>
                      <a:pt x="41" y="9"/>
                    </a:moveTo>
                    <a:cubicBezTo>
                      <a:pt x="41" y="9"/>
                      <a:pt x="26" y="9"/>
                      <a:pt x="20" y="14"/>
                    </a:cubicBezTo>
                    <a:cubicBezTo>
                      <a:pt x="15" y="19"/>
                      <a:pt x="15" y="23"/>
                      <a:pt x="12" y="32"/>
                    </a:cubicBezTo>
                    <a:cubicBezTo>
                      <a:pt x="9" y="41"/>
                      <a:pt x="0" y="38"/>
                      <a:pt x="4" y="48"/>
                    </a:cubicBezTo>
                    <a:cubicBezTo>
                      <a:pt x="9" y="59"/>
                      <a:pt x="6" y="55"/>
                      <a:pt x="11" y="69"/>
                    </a:cubicBezTo>
                    <a:cubicBezTo>
                      <a:pt x="17" y="83"/>
                      <a:pt x="17" y="97"/>
                      <a:pt x="17" y="97"/>
                    </a:cubicBezTo>
                    <a:cubicBezTo>
                      <a:pt x="17" y="97"/>
                      <a:pt x="20" y="77"/>
                      <a:pt x="17" y="64"/>
                    </a:cubicBezTo>
                    <a:cubicBezTo>
                      <a:pt x="14" y="52"/>
                      <a:pt x="7" y="47"/>
                      <a:pt x="17" y="35"/>
                    </a:cubicBezTo>
                    <a:cubicBezTo>
                      <a:pt x="27" y="24"/>
                      <a:pt x="17" y="28"/>
                      <a:pt x="35" y="21"/>
                    </a:cubicBezTo>
                    <a:cubicBezTo>
                      <a:pt x="52" y="13"/>
                      <a:pt x="39" y="15"/>
                      <a:pt x="62" y="7"/>
                    </a:cubicBezTo>
                    <a:cubicBezTo>
                      <a:pt x="85" y="0"/>
                      <a:pt x="48" y="7"/>
                      <a:pt x="41" y="9"/>
                    </a:cubicBezTo>
                    <a:close/>
                  </a:path>
                </a:pathLst>
              </a:custGeom>
              <a:solidFill>
                <a:srgbClr val="8F8FC3"/>
              </a:solidFill>
              <a:ln w="9525">
                <a:noFill/>
                <a:round/>
                <a:headEnd/>
                <a:tailEnd/>
              </a:ln>
            </p:spPr>
            <p:txBody>
              <a:bodyPr/>
              <a:lstStyle/>
              <a:p>
                <a:endParaRPr lang="en-US"/>
              </a:p>
            </p:txBody>
          </p:sp>
          <p:sp>
            <p:nvSpPr>
              <p:cNvPr id="29679" name="Freeform 1850"/>
              <p:cNvSpPr>
                <a:spLocks/>
              </p:cNvSpPr>
              <p:nvPr/>
            </p:nvSpPr>
            <p:spPr bwMode="auto">
              <a:xfrm>
                <a:off x="1568" y="3219"/>
                <a:ext cx="176" cy="200"/>
              </a:xfrm>
              <a:custGeom>
                <a:avLst/>
                <a:gdLst>
                  <a:gd name="T0" fmla="*/ 254689 w 85"/>
                  <a:gd name="T1" fmla="*/ 61333 h 96"/>
                  <a:gd name="T2" fmla="*/ 128757 w 85"/>
                  <a:gd name="T3" fmla="*/ 92304 h 96"/>
                  <a:gd name="T4" fmla="*/ 75732 w 85"/>
                  <a:gd name="T5" fmla="*/ 215846 h 96"/>
                  <a:gd name="T6" fmla="*/ 24360 w 85"/>
                  <a:gd name="T7" fmla="*/ 320096 h 96"/>
                  <a:gd name="T8" fmla="*/ 69189 w 85"/>
                  <a:gd name="T9" fmla="*/ 462115 h 96"/>
                  <a:gd name="T10" fmla="*/ 104440 w 85"/>
                  <a:gd name="T11" fmla="*/ 642344 h 96"/>
                  <a:gd name="T12" fmla="*/ 104440 w 85"/>
                  <a:gd name="T13" fmla="*/ 426567 h 96"/>
                  <a:gd name="T14" fmla="*/ 104440 w 85"/>
                  <a:gd name="T15" fmla="*/ 234250 h 96"/>
                  <a:gd name="T16" fmla="*/ 216252 w 85"/>
                  <a:gd name="T17" fmla="*/ 141871 h 96"/>
                  <a:gd name="T18" fmla="*/ 384094 w 85"/>
                  <a:gd name="T19" fmla="*/ 53971 h 96"/>
                  <a:gd name="T20" fmla="*/ 254689 w 85"/>
                  <a:gd name="T21" fmla="*/ 61333 h 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96"/>
                  <a:gd name="T35" fmla="*/ 85 w 85"/>
                  <a:gd name="T36" fmla="*/ 96 h 9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96">
                    <a:moveTo>
                      <a:pt x="41" y="9"/>
                    </a:moveTo>
                    <a:cubicBezTo>
                      <a:pt x="41" y="9"/>
                      <a:pt x="26" y="9"/>
                      <a:pt x="21" y="14"/>
                    </a:cubicBezTo>
                    <a:cubicBezTo>
                      <a:pt x="15" y="19"/>
                      <a:pt x="15" y="23"/>
                      <a:pt x="12" y="32"/>
                    </a:cubicBezTo>
                    <a:cubicBezTo>
                      <a:pt x="9" y="41"/>
                      <a:pt x="0" y="38"/>
                      <a:pt x="4" y="48"/>
                    </a:cubicBezTo>
                    <a:cubicBezTo>
                      <a:pt x="9" y="59"/>
                      <a:pt x="6" y="55"/>
                      <a:pt x="11" y="69"/>
                    </a:cubicBezTo>
                    <a:cubicBezTo>
                      <a:pt x="17" y="83"/>
                      <a:pt x="17" y="96"/>
                      <a:pt x="17" y="96"/>
                    </a:cubicBezTo>
                    <a:cubicBezTo>
                      <a:pt x="17" y="96"/>
                      <a:pt x="20" y="77"/>
                      <a:pt x="17" y="64"/>
                    </a:cubicBezTo>
                    <a:cubicBezTo>
                      <a:pt x="14" y="52"/>
                      <a:pt x="7" y="47"/>
                      <a:pt x="17" y="35"/>
                    </a:cubicBezTo>
                    <a:cubicBezTo>
                      <a:pt x="27" y="24"/>
                      <a:pt x="17" y="28"/>
                      <a:pt x="35" y="21"/>
                    </a:cubicBezTo>
                    <a:cubicBezTo>
                      <a:pt x="52" y="13"/>
                      <a:pt x="39" y="15"/>
                      <a:pt x="62" y="8"/>
                    </a:cubicBezTo>
                    <a:cubicBezTo>
                      <a:pt x="85" y="0"/>
                      <a:pt x="48" y="7"/>
                      <a:pt x="41" y="9"/>
                    </a:cubicBezTo>
                    <a:close/>
                  </a:path>
                </a:pathLst>
              </a:custGeom>
              <a:solidFill>
                <a:srgbClr val="8E8FC3"/>
              </a:solidFill>
              <a:ln w="9525">
                <a:noFill/>
                <a:round/>
                <a:headEnd/>
                <a:tailEnd/>
              </a:ln>
            </p:spPr>
            <p:txBody>
              <a:bodyPr/>
              <a:lstStyle/>
              <a:p>
                <a:endParaRPr lang="en-US"/>
              </a:p>
            </p:txBody>
          </p:sp>
          <p:sp>
            <p:nvSpPr>
              <p:cNvPr id="29680" name="Freeform 1851"/>
              <p:cNvSpPr>
                <a:spLocks/>
              </p:cNvSpPr>
              <p:nvPr/>
            </p:nvSpPr>
            <p:spPr bwMode="auto">
              <a:xfrm>
                <a:off x="1568" y="3219"/>
                <a:ext cx="174" cy="200"/>
              </a:xfrm>
              <a:custGeom>
                <a:avLst/>
                <a:gdLst>
                  <a:gd name="T0" fmla="*/ 256281 w 84"/>
                  <a:gd name="T1" fmla="*/ 61333 h 96"/>
                  <a:gd name="T2" fmla="*/ 132870 w 84"/>
                  <a:gd name="T3" fmla="*/ 92304 h 96"/>
                  <a:gd name="T4" fmla="*/ 75930 w 84"/>
                  <a:gd name="T5" fmla="*/ 215846 h 96"/>
                  <a:gd name="T6" fmla="*/ 30966 w 84"/>
                  <a:gd name="T7" fmla="*/ 320096 h 96"/>
                  <a:gd name="T8" fmla="*/ 69523 w 84"/>
                  <a:gd name="T9" fmla="*/ 462115 h 96"/>
                  <a:gd name="T10" fmla="*/ 106026 w 84"/>
                  <a:gd name="T11" fmla="*/ 642344 h 96"/>
                  <a:gd name="T12" fmla="*/ 106026 w 84"/>
                  <a:gd name="T13" fmla="*/ 426567 h 96"/>
                  <a:gd name="T14" fmla="*/ 106026 w 84"/>
                  <a:gd name="T15" fmla="*/ 234250 h 96"/>
                  <a:gd name="T16" fmla="*/ 210434 w 84"/>
                  <a:gd name="T17" fmla="*/ 141871 h 96"/>
                  <a:gd name="T18" fmla="*/ 380004 w 84"/>
                  <a:gd name="T19" fmla="*/ 53971 h 96"/>
                  <a:gd name="T20" fmla="*/ 256281 w 84"/>
                  <a:gd name="T21" fmla="*/ 61333 h 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4"/>
                  <a:gd name="T34" fmla="*/ 0 h 96"/>
                  <a:gd name="T35" fmla="*/ 84 w 84"/>
                  <a:gd name="T36" fmla="*/ 96 h 9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4" h="96">
                    <a:moveTo>
                      <a:pt x="41" y="9"/>
                    </a:moveTo>
                    <a:cubicBezTo>
                      <a:pt x="41" y="9"/>
                      <a:pt x="26" y="9"/>
                      <a:pt x="21" y="14"/>
                    </a:cubicBezTo>
                    <a:cubicBezTo>
                      <a:pt x="15" y="19"/>
                      <a:pt x="15" y="23"/>
                      <a:pt x="12" y="32"/>
                    </a:cubicBezTo>
                    <a:cubicBezTo>
                      <a:pt x="9" y="41"/>
                      <a:pt x="0" y="38"/>
                      <a:pt x="5" y="48"/>
                    </a:cubicBezTo>
                    <a:cubicBezTo>
                      <a:pt x="9" y="59"/>
                      <a:pt x="6" y="55"/>
                      <a:pt x="11" y="69"/>
                    </a:cubicBezTo>
                    <a:cubicBezTo>
                      <a:pt x="17" y="83"/>
                      <a:pt x="17" y="96"/>
                      <a:pt x="17" y="96"/>
                    </a:cubicBezTo>
                    <a:cubicBezTo>
                      <a:pt x="17" y="96"/>
                      <a:pt x="20" y="76"/>
                      <a:pt x="17" y="64"/>
                    </a:cubicBezTo>
                    <a:cubicBezTo>
                      <a:pt x="14" y="52"/>
                      <a:pt x="7" y="47"/>
                      <a:pt x="17" y="35"/>
                    </a:cubicBezTo>
                    <a:cubicBezTo>
                      <a:pt x="27" y="24"/>
                      <a:pt x="17" y="28"/>
                      <a:pt x="34" y="21"/>
                    </a:cubicBezTo>
                    <a:cubicBezTo>
                      <a:pt x="52" y="13"/>
                      <a:pt x="38" y="15"/>
                      <a:pt x="61" y="8"/>
                    </a:cubicBezTo>
                    <a:cubicBezTo>
                      <a:pt x="84" y="0"/>
                      <a:pt x="48" y="7"/>
                      <a:pt x="41" y="9"/>
                    </a:cubicBezTo>
                    <a:close/>
                  </a:path>
                </a:pathLst>
              </a:custGeom>
              <a:solidFill>
                <a:srgbClr val="8E8EC2"/>
              </a:solidFill>
              <a:ln w="9525">
                <a:noFill/>
                <a:round/>
                <a:headEnd/>
                <a:tailEnd/>
              </a:ln>
            </p:spPr>
            <p:txBody>
              <a:bodyPr/>
              <a:lstStyle/>
              <a:p>
                <a:endParaRPr lang="en-US"/>
              </a:p>
            </p:txBody>
          </p:sp>
          <p:sp>
            <p:nvSpPr>
              <p:cNvPr id="29681" name="Freeform 1852"/>
              <p:cNvSpPr>
                <a:spLocks/>
              </p:cNvSpPr>
              <p:nvPr/>
            </p:nvSpPr>
            <p:spPr bwMode="auto">
              <a:xfrm>
                <a:off x="1568" y="3219"/>
                <a:ext cx="174" cy="200"/>
              </a:xfrm>
              <a:custGeom>
                <a:avLst/>
                <a:gdLst>
                  <a:gd name="T0" fmla="*/ 256281 w 84"/>
                  <a:gd name="T1" fmla="*/ 61333 h 96"/>
                  <a:gd name="T2" fmla="*/ 132870 w 84"/>
                  <a:gd name="T3" fmla="*/ 92304 h 96"/>
                  <a:gd name="T4" fmla="*/ 75930 w 84"/>
                  <a:gd name="T5" fmla="*/ 215846 h 96"/>
                  <a:gd name="T6" fmla="*/ 30966 w 84"/>
                  <a:gd name="T7" fmla="*/ 320096 h 96"/>
                  <a:gd name="T8" fmla="*/ 75930 w 84"/>
                  <a:gd name="T9" fmla="*/ 462115 h 96"/>
                  <a:gd name="T10" fmla="*/ 106026 w 84"/>
                  <a:gd name="T11" fmla="*/ 642344 h 96"/>
                  <a:gd name="T12" fmla="*/ 106026 w 84"/>
                  <a:gd name="T13" fmla="*/ 426567 h 96"/>
                  <a:gd name="T14" fmla="*/ 106026 w 84"/>
                  <a:gd name="T15" fmla="*/ 234250 h 96"/>
                  <a:gd name="T16" fmla="*/ 210434 w 84"/>
                  <a:gd name="T17" fmla="*/ 135233 h 96"/>
                  <a:gd name="T18" fmla="*/ 380004 w 84"/>
                  <a:gd name="T19" fmla="*/ 53971 h 96"/>
                  <a:gd name="T20" fmla="*/ 256281 w 84"/>
                  <a:gd name="T21" fmla="*/ 61333 h 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4"/>
                  <a:gd name="T34" fmla="*/ 0 h 96"/>
                  <a:gd name="T35" fmla="*/ 84 w 84"/>
                  <a:gd name="T36" fmla="*/ 96 h 9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4" h="96">
                    <a:moveTo>
                      <a:pt x="41" y="9"/>
                    </a:moveTo>
                    <a:cubicBezTo>
                      <a:pt x="41" y="9"/>
                      <a:pt x="26" y="9"/>
                      <a:pt x="21" y="14"/>
                    </a:cubicBezTo>
                    <a:cubicBezTo>
                      <a:pt x="15" y="19"/>
                      <a:pt x="15" y="23"/>
                      <a:pt x="12" y="32"/>
                    </a:cubicBezTo>
                    <a:cubicBezTo>
                      <a:pt x="9" y="41"/>
                      <a:pt x="0" y="37"/>
                      <a:pt x="5" y="48"/>
                    </a:cubicBezTo>
                    <a:cubicBezTo>
                      <a:pt x="9" y="59"/>
                      <a:pt x="6" y="55"/>
                      <a:pt x="12" y="69"/>
                    </a:cubicBezTo>
                    <a:cubicBezTo>
                      <a:pt x="17" y="83"/>
                      <a:pt x="17" y="96"/>
                      <a:pt x="17" y="96"/>
                    </a:cubicBezTo>
                    <a:cubicBezTo>
                      <a:pt x="17" y="96"/>
                      <a:pt x="20" y="76"/>
                      <a:pt x="17" y="64"/>
                    </a:cubicBezTo>
                    <a:cubicBezTo>
                      <a:pt x="14" y="52"/>
                      <a:pt x="7" y="47"/>
                      <a:pt x="17" y="35"/>
                    </a:cubicBezTo>
                    <a:cubicBezTo>
                      <a:pt x="27" y="23"/>
                      <a:pt x="17" y="28"/>
                      <a:pt x="34" y="20"/>
                    </a:cubicBezTo>
                    <a:cubicBezTo>
                      <a:pt x="52" y="13"/>
                      <a:pt x="38" y="15"/>
                      <a:pt x="61" y="8"/>
                    </a:cubicBezTo>
                    <a:cubicBezTo>
                      <a:pt x="84" y="0"/>
                      <a:pt x="48" y="7"/>
                      <a:pt x="41" y="9"/>
                    </a:cubicBezTo>
                    <a:close/>
                  </a:path>
                </a:pathLst>
              </a:custGeom>
              <a:solidFill>
                <a:srgbClr val="8D8DC2"/>
              </a:solidFill>
              <a:ln w="9525">
                <a:noFill/>
                <a:round/>
                <a:headEnd/>
                <a:tailEnd/>
              </a:ln>
            </p:spPr>
            <p:txBody>
              <a:bodyPr/>
              <a:lstStyle/>
              <a:p>
                <a:endParaRPr lang="en-US"/>
              </a:p>
            </p:txBody>
          </p:sp>
          <p:sp>
            <p:nvSpPr>
              <p:cNvPr id="29682" name="Freeform 1853"/>
              <p:cNvSpPr>
                <a:spLocks/>
              </p:cNvSpPr>
              <p:nvPr/>
            </p:nvSpPr>
            <p:spPr bwMode="auto">
              <a:xfrm>
                <a:off x="1568" y="3219"/>
                <a:ext cx="172" cy="198"/>
              </a:xfrm>
              <a:custGeom>
                <a:avLst/>
                <a:gdLst>
                  <a:gd name="T0" fmla="*/ 257152 w 83"/>
                  <a:gd name="T1" fmla="*/ 68348 h 95"/>
                  <a:gd name="T2" fmla="*/ 133302 w 83"/>
                  <a:gd name="T3" fmla="*/ 92935 h 95"/>
                  <a:gd name="T4" fmla="*/ 76204 w 83"/>
                  <a:gd name="T5" fmla="*/ 216818 h 95"/>
                  <a:gd name="T6" fmla="*/ 31041 w 83"/>
                  <a:gd name="T7" fmla="*/ 322219 h 95"/>
                  <a:gd name="T8" fmla="*/ 76204 w 83"/>
                  <a:gd name="T9" fmla="*/ 464045 h 95"/>
                  <a:gd name="T10" fmla="*/ 106497 w 83"/>
                  <a:gd name="T11" fmla="*/ 639136 h 95"/>
                  <a:gd name="T12" fmla="*/ 106497 w 83"/>
                  <a:gd name="T13" fmla="*/ 428286 h 95"/>
                  <a:gd name="T14" fmla="*/ 106497 w 83"/>
                  <a:gd name="T15" fmla="*/ 235424 h 95"/>
                  <a:gd name="T16" fmla="*/ 211525 w 83"/>
                  <a:gd name="T17" fmla="*/ 135634 h 95"/>
                  <a:gd name="T18" fmla="*/ 381243 w 83"/>
                  <a:gd name="T19" fmla="*/ 54196 h 95"/>
                  <a:gd name="T20" fmla="*/ 257152 w 83"/>
                  <a:gd name="T21" fmla="*/ 68348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3"/>
                  <a:gd name="T34" fmla="*/ 0 h 95"/>
                  <a:gd name="T35" fmla="*/ 83 w 83"/>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3" h="95">
                    <a:moveTo>
                      <a:pt x="41" y="10"/>
                    </a:moveTo>
                    <a:cubicBezTo>
                      <a:pt x="41" y="10"/>
                      <a:pt x="26" y="9"/>
                      <a:pt x="21" y="14"/>
                    </a:cubicBezTo>
                    <a:cubicBezTo>
                      <a:pt x="15" y="19"/>
                      <a:pt x="15" y="23"/>
                      <a:pt x="12" y="32"/>
                    </a:cubicBezTo>
                    <a:cubicBezTo>
                      <a:pt x="9" y="41"/>
                      <a:pt x="0" y="37"/>
                      <a:pt x="5" y="48"/>
                    </a:cubicBezTo>
                    <a:cubicBezTo>
                      <a:pt x="9" y="59"/>
                      <a:pt x="7" y="55"/>
                      <a:pt x="12" y="69"/>
                    </a:cubicBezTo>
                    <a:cubicBezTo>
                      <a:pt x="17" y="82"/>
                      <a:pt x="17" y="95"/>
                      <a:pt x="17" y="95"/>
                    </a:cubicBezTo>
                    <a:cubicBezTo>
                      <a:pt x="17" y="95"/>
                      <a:pt x="20" y="76"/>
                      <a:pt x="17" y="64"/>
                    </a:cubicBezTo>
                    <a:cubicBezTo>
                      <a:pt x="13" y="52"/>
                      <a:pt x="7" y="47"/>
                      <a:pt x="17" y="35"/>
                    </a:cubicBezTo>
                    <a:cubicBezTo>
                      <a:pt x="27" y="23"/>
                      <a:pt x="17" y="28"/>
                      <a:pt x="34" y="20"/>
                    </a:cubicBezTo>
                    <a:cubicBezTo>
                      <a:pt x="52" y="13"/>
                      <a:pt x="38" y="15"/>
                      <a:pt x="61" y="8"/>
                    </a:cubicBezTo>
                    <a:cubicBezTo>
                      <a:pt x="83" y="0"/>
                      <a:pt x="48" y="7"/>
                      <a:pt x="41" y="10"/>
                    </a:cubicBezTo>
                    <a:close/>
                  </a:path>
                </a:pathLst>
              </a:custGeom>
              <a:solidFill>
                <a:srgbClr val="8C8DC2"/>
              </a:solidFill>
              <a:ln w="9525">
                <a:noFill/>
                <a:round/>
                <a:headEnd/>
                <a:tailEnd/>
              </a:ln>
            </p:spPr>
            <p:txBody>
              <a:bodyPr/>
              <a:lstStyle/>
              <a:p>
                <a:endParaRPr lang="en-US"/>
              </a:p>
            </p:txBody>
          </p:sp>
          <p:sp>
            <p:nvSpPr>
              <p:cNvPr id="29683" name="Freeform 1854"/>
              <p:cNvSpPr>
                <a:spLocks/>
              </p:cNvSpPr>
              <p:nvPr/>
            </p:nvSpPr>
            <p:spPr bwMode="auto">
              <a:xfrm>
                <a:off x="1570" y="3219"/>
                <a:ext cx="170" cy="198"/>
              </a:xfrm>
              <a:custGeom>
                <a:avLst/>
                <a:gdLst>
                  <a:gd name="T0" fmla="*/ 252487 w 82"/>
                  <a:gd name="T1" fmla="*/ 68348 h 95"/>
                  <a:gd name="T2" fmla="*/ 124579 w 82"/>
                  <a:gd name="T3" fmla="*/ 92935 h 95"/>
                  <a:gd name="T4" fmla="*/ 70591 w 82"/>
                  <a:gd name="T5" fmla="*/ 216818 h 95"/>
                  <a:gd name="T6" fmla="*/ 24843 w 82"/>
                  <a:gd name="T7" fmla="*/ 322219 h 95"/>
                  <a:gd name="T8" fmla="*/ 70591 w 82"/>
                  <a:gd name="T9" fmla="*/ 464045 h 95"/>
                  <a:gd name="T10" fmla="*/ 99568 w 82"/>
                  <a:gd name="T11" fmla="*/ 639136 h 95"/>
                  <a:gd name="T12" fmla="*/ 99568 w 82"/>
                  <a:gd name="T13" fmla="*/ 428286 h 95"/>
                  <a:gd name="T14" fmla="*/ 99568 w 82"/>
                  <a:gd name="T15" fmla="*/ 235424 h 95"/>
                  <a:gd name="T16" fmla="*/ 206421 w 82"/>
                  <a:gd name="T17" fmla="*/ 135634 h 95"/>
                  <a:gd name="T18" fmla="*/ 371330 w 82"/>
                  <a:gd name="T19" fmla="*/ 54196 h 95"/>
                  <a:gd name="T20" fmla="*/ 252487 w 82"/>
                  <a:gd name="T21" fmla="*/ 68348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
                  <a:gd name="T34" fmla="*/ 0 h 95"/>
                  <a:gd name="T35" fmla="*/ 82 w 82"/>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 h="95">
                    <a:moveTo>
                      <a:pt x="40" y="10"/>
                    </a:moveTo>
                    <a:cubicBezTo>
                      <a:pt x="40" y="10"/>
                      <a:pt x="25" y="9"/>
                      <a:pt x="20" y="14"/>
                    </a:cubicBezTo>
                    <a:cubicBezTo>
                      <a:pt x="14" y="19"/>
                      <a:pt x="14" y="23"/>
                      <a:pt x="11" y="32"/>
                    </a:cubicBezTo>
                    <a:cubicBezTo>
                      <a:pt x="8" y="41"/>
                      <a:pt x="0" y="37"/>
                      <a:pt x="4" y="48"/>
                    </a:cubicBezTo>
                    <a:cubicBezTo>
                      <a:pt x="8" y="58"/>
                      <a:pt x="6" y="55"/>
                      <a:pt x="11" y="69"/>
                    </a:cubicBezTo>
                    <a:cubicBezTo>
                      <a:pt x="16" y="82"/>
                      <a:pt x="16" y="95"/>
                      <a:pt x="16" y="95"/>
                    </a:cubicBezTo>
                    <a:cubicBezTo>
                      <a:pt x="16" y="95"/>
                      <a:pt x="19" y="76"/>
                      <a:pt x="16" y="64"/>
                    </a:cubicBezTo>
                    <a:cubicBezTo>
                      <a:pt x="12" y="52"/>
                      <a:pt x="6" y="46"/>
                      <a:pt x="16" y="35"/>
                    </a:cubicBezTo>
                    <a:cubicBezTo>
                      <a:pt x="26" y="23"/>
                      <a:pt x="16" y="28"/>
                      <a:pt x="33" y="20"/>
                    </a:cubicBezTo>
                    <a:cubicBezTo>
                      <a:pt x="50" y="13"/>
                      <a:pt x="37" y="15"/>
                      <a:pt x="59" y="8"/>
                    </a:cubicBezTo>
                    <a:cubicBezTo>
                      <a:pt x="82" y="0"/>
                      <a:pt x="47" y="7"/>
                      <a:pt x="40" y="10"/>
                    </a:cubicBezTo>
                    <a:close/>
                  </a:path>
                </a:pathLst>
              </a:custGeom>
              <a:solidFill>
                <a:srgbClr val="8B8CC2"/>
              </a:solidFill>
              <a:ln w="9525">
                <a:noFill/>
                <a:round/>
                <a:headEnd/>
                <a:tailEnd/>
              </a:ln>
            </p:spPr>
            <p:txBody>
              <a:bodyPr/>
              <a:lstStyle/>
              <a:p>
                <a:endParaRPr lang="en-US"/>
              </a:p>
            </p:txBody>
          </p:sp>
          <p:sp>
            <p:nvSpPr>
              <p:cNvPr id="29684" name="Freeform 1855"/>
              <p:cNvSpPr>
                <a:spLocks/>
              </p:cNvSpPr>
              <p:nvPr/>
            </p:nvSpPr>
            <p:spPr bwMode="auto">
              <a:xfrm>
                <a:off x="1570" y="3222"/>
                <a:ext cx="170" cy="195"/>
              </a:xfrm>
              <a:custGeom>
                <a:avLst/>
                <a:gdLst>
                  <a:gd name="T0" fmla="*/ 252487 w 82"/>
                  <a:gd name="T1" fmla="*/ 57705 h 94"/>
                  <a:gd name="T2" fmla="*/ 124579 w 82"/>
                  <a:gd name="T3" fmla="*/ 82630 h 94"/>
                  <a:gd name="T4" fmla="*/ 76363 w 82"/>
                  <a:gd name="T5" fmla="*/ 196622 h 94"/>
                  <a:gd name="T6" fmla="*/ 24843 w 82"/>
                  <a:gd name="T7" fmla="*/ 296626 h 94"/>
                  <a:gd name="T8" fmla="*/ 70591 w 82"/>
                  <a:gd name="T9" fmla="*/ 424554 h 94"/>
                  <a:gd name="T10" fmla="*/ 99568 w 82"/>
                  <a:gd name="T11" fmla="*/ 597827 h 94"/>
                  <a:gd name="T12" fmla="*/ 99568 w 82"/>
                  <a:gd name="T13" fmla="*/ 395481 h 94"/>
                  <a:gd name="T14" fmla="*/ 99568 w 82"/>
                  <a:gd name="T15" fmla="*/ 217103 h 94"/>
                  <a:gd name="T16" fmla="*/ 206421 w 82"/>
                  <a:gd name="T17" fmla="*/ 119707 h 94"/>
                  <a:gd name="T18" fmla="*/ 371330 w 82"/>
                  <a:gd name="T19" fmla="*/ 45690 h 94"/>
                  <a:gd name="T20" fmla="*/ 252487 w 82"/>
                  <a:gd name="T21" fmla="*/ 57705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
                  <a:gd name="T34" fmla="*/ 0 h 94"/>
                  <a:gd name="T35" fmla="*/ 82 w 82"/>
                  <a:gd name="T36" fmla="*/ 94 h 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 h="94">
                    <a:moveTo>
                      <a:pt x="40" y="9"/>
                    </a:moveTo>
                    <a:cubicBezTo>
                      <a:pt x="40" y="9"/>
                      <a:pt x="25" y="9"/>
                      <a:pt x="20" y="13"/>
                    </a:cubicBezTo>
                    <a:cubicBezTo>
                      <a:pt x="14" y="18"/>
                      <a:pt x="15" y="22"/>
                      <a:pt x="12" y="31"/>
                    </a:cubicBezTo>
                    <a:cubicBezTo>
                      <a:pt x="8" y="40"/>
                      <a:pt x="0" y="36"/>
                      <a:pt x="4" y="47"/>
                    </a:cubicBezTo>
                    <a:cubicBezTo>
                      <a:pt x="8" y="57"/>
                      <a:pt x="6" y="54"/>
                      <a:pt x="11" y="67"/>
                    </a:cubicBezTo>
                    <a:cubicBezTo>
                      <a:pt x="16" y="81"/>
                      <a:pt x="16" y="94"/>
                      <a:pt x="16" y="94"/>
                    </a:cubicBezTo>
                    <a:cubicBezTo>
                      <a:pt x="16" y="94"/>
                      <a:pt x="19" y="74"/>
                      <a:pt x="16" y="62"/>
                    </a:cubicBezTo>
                    <a:cubicBezTo>
                      <a:pt x="12" y="50"/>
                      <a:pt x="6" y="45"/>
                      <a:pt x="16" y="34"/>
                    </a:cubicBezTo>
                    <a:cubicBezTo>
                      <a:pt x="26" y="22"/>
                      <a:pt x="16" y="26"/>
                      <a:pt x="33" y="19"/>
                    </a:cubicBezTo>
                    <a:cubicBezTo>
                      <a:pt x="50" y="12"/>
                      <a:pt x="37" y="14"/>
                      <a:pt x="59" y="7"/>
                    </a:cubicBezTo>
                    <a:cubicBezTo>
                      <a:pt x="82" y="0"/>
                      <a:pt x="47" y="6"/>
                      <a:pt x="40" y="9"/>
                    </a:cubicBezTo>
                    <a:close/>
                  </a:path>
                </a:pathLst>
              </a:custGeom>
              <a:solidFill>
                <a:srgbClr val="8A8CC1"/>
              </a:solidFill>
              <a:ln w="9525">
                <a:noFill/>
                <a:round/>
                <a:headEnd/>
                <a:tailEnd/>
              </a:ln>
            </p:spPr>
            <p:txBody>
              <a:bodyPr/>
              <a:lstStyle/>
              <a:p>
                <a:endParaRPr lang="en-US"/>
              </a:p>
            </p:txBody>
          </p:sp>
          <p:sp>
            <p:nvSpPr>
              <p:cNvPr id="29685" name="Freeform 1856"/>
              <p:cNvSpPr>
                <a:spLocks/>
              </p:cNvSpPr>
              <p:nvPr/>
            </p:nvSpPr>
            <p:spPr bwMode="auto">
              <a:xfrm>
                <a:off x="1570" y="3222"/>
                <a:ext cx="168" cy="195"/>
              </a:xfrm>
              <a:custGeom>
                <a:avLst/>
                <a:gdLst>
                  <a:gd name="T0" fmla="*/ 253470 w 81"/>
                  <a:gd name="T1" fmla="*/ 57705 h 94"/>
                  <a:gd name="T2" fmla="*/ 124963 w 81"/>
                  <a:gd name="T3" fmla="*/ 82630 h 94"/>
                  <a:gd name="T4" fmla="*/ 76722 w 81"/>
                  <a:gd name="T5" fmla="*/ 196622 h 94"/>
                  <a:gd name="T6" fmla="*/ 24912 w 81"/>
                  <a:gd name="T7" fmla="*/ 296626 h 94"/>
                  <a:gd name="T8" fmla="*/ 70859 w 81"/>
                  <a:gd name="T9" fmla="*/ 424554 h 94"/>
                  <a:gd name="T10" fmla="*/ 100064 w 81"/>
                  <a:gd name="T11" fmla="*/ 597827 h 94"/>
                  <a:gd name="T12" fmla="*/ 94416 w 81"/>
                  <a:gd name="T13" fmla="*/ 395481 h 94"/>
                  <a:gd name="T14" fmla="*/ 100064 w 81"/>
                  <a:gd name="T15" fmla="*/ 217103 h 94"/>
                  <a:gd name="T16" fmla="*/ 207540 w 81"/>
                  <a:gd name="T17" fmla="*/ 119707 h 94"/>
                  <a:gd name="T18" fmla="*/ 372956 w 81"/>
                  <a:gd name="T19" fmla="*/ 45690 h 94"/>
                  <a:gd name="T20" fmla="*/ 253470 w 81"/>
                  <a:gd name="T21" fmla="*/ 57705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1"/>
                  <a:gd name="T34" fmla="*/ 0 h 94"/>
                  <a:gd name="T35" fmla="*/ 81 w 81"/>
                  <a:gd name="T36" fmla="*/ 94 h 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1" h="94">
                    <a:moveTo>
                      <a:pt x="40" y="9"/>
                    </a:moveTo>
                    <a:cubicBezTo>
                      <a:pt x="40" y="9"/>
                      <a:pt x="25" y="9"/>
                      <a:pt x="20" y="13"/>
                    </a:cubicBezTo>
                    <a:cubicBezTo>
                      <a:pt x="14" y="18"/>
                      <a:pt x="15" y="22"/>
                      <a:pt x="12" y="31"/>
                    </a:cubicBezTo>
                    <a:cubicBezTo>
                      <a:pt x="9" y="40"/>
                      <a:pt x="0" y="36"/>
                      <a:pt x="4" y="47"/>
                    </a:cubicBezTo>
                    <a:cubicBezTo>
                      <a:pt x="8" y="57"/>
                      <a:pt x="6" y="54"/>
                      <a:pt x="11" y="67"/>
                    </a:cubicBezTo>
                    <a:cubicBezTo>
                      <a:pt x="16" y="81"/>
                      <a:pt x="16" y="94"/>
                      <a:pt x="16" y="94"/>
                    </a:cubicBezTo>
                    <a:cubicBezTo>
                      <a:pt x="16" y="94"/>
                      <a:pt x="19" y="74"/>
                      <a:pt x="15" y="62"/>
                    </a:cubicBezTo>
                    <a:cubicBezTo>
                      <a:pt x="12" y="50"/>
                      <a:pt x="6" y="45"/>
                      <a:pt x="16" y="34"/>
                    </a:cubicBezTo>
                    <a:cubicBezTo>
                      <a:pt x="26" y="22"/>
                      <a:pt x="16" y="26"/>
                      <a:pt x="33" y="19"/>
                    </a:cubicBezTo>
                    <a:cubicBezTo>
                      <a:pt x="50" y="12"/>
                      <a:pt x="36" y="14"/>
                      <a:pt x="59" y="7"/>
                    </a:cubicBezTo>
                    <a:cubicBezTo>
                      <a:pt x="81" y="0"/>
                      <a:pt x="47" y="6"/>
                      <a:pt x="40" y="9"/>
                    </a:cubicBezTo>
                    <a:close/>
                  </a:path>
                </a:pathLst>
              </a:custGeom>
              <a:solidFill>
                <a:srgbClr val="898CC1"/>
              </a:solidFill>
              <a:ln w="9525">
                <a:noFill/>
                <a:round/>
                <a:headEnd/>
                <a:tailEnd/>
              </a:ln>
            </p:spPr>
            <p:txBody>
              <a:bodyPr/>
              <a:lstStyle/>
              <a:p>
                <a:endParaRPr lang="en-US"/>
              </a:p>
            </p:txBody>
          </p:sp>
          <p:sp>
            <p:nvSpPr>
              <p:cNvPr id="29686" name="Freeform 1857"/>
              <p:cNvSpPr>
                <a:spLocks/>
              </p:cNvSpPr>
              <p:nvPr/>
            </p:nvSpPr>
            <p:spPr bwMode="auto">
              <a:xfrm>
                <a:off x="1570" y="3222"/>
                <a:ext cx="168" cy="193"/>
              </a:xfrm>
              <a:custGeom>
                <a:avLst/>
                <a:gdLst>
                  <a:gd name="T0" fmla="*/ 253470 w 81"/>
                  <a:gd name="T1" fmla="*/ 57817 h 93"/>
                  <a:gd name="T2" fmla="*/ 124963 w 81"/>
                  <a:gd name="T3" fmla="*/ 88990 h 93"/>
                  <a:gd name="T4" fmla="*/ 76722 w 81"/>
                  <a:gd name="T5" fmla="*/ 197076 h 93"/>
                  <a:gd name="T6" fmla="*/ 24912 w 81"/>
                  <a:gd name="T7" fmla="*/ 300736 h 93"/>
                  <a:gd name="T8" fmla="*/ 70859 w 81"/>
                  <a:gd name="T9" fmla="*/ 426881 h 93"/>
                  <a:gd name="T10" fmla="*/ 100064 w 81"/>
                  <a:gd name="T11" fmla="*/ 594166 h 93"/>
                  <a:gd name="T12" fmla="*/ 94416 w 81"/>
                  <a:gd name="T13" fmla="*/ 396999 h 93"/>
                  <a:gd name="T14" fmla="*/ 100064 w 81"/>
                  <a:gd name="T15" fmla="*/ 217826 h 93"/>
                  <a:gd name="T16" fmla="*/ 207540 w 81"/>
                  <a:gd name="T17" fmla="*/ 119986 h 93"/>
                  <a:gd name="T18" fmla="*/ 366344 w 81"/>
                  <a:gd name="T19" fmla="*/ 45760 h 93"/>
                  <a:gd name="T20" fmla="*/ 253470 w 81"/>
                  <a:gd name="T21" fmla="*/ 57817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1"/>
                  <a:gd name="T34" fmla="*/ 0 h 93"/>
                  <a:gd name="T35" fmla="*/ 81 w 81"/>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1" h="93">
                    <a:moveTo>
                      <a:pt x="40" y="9"/>
                    </a:moveTo>
                    <a:cubicBezTo>
                      <a:pt x="40" y="9"/>
                      <a:pt x="25" y="9"/>
                      <a:pt x="20" y="14"/>
                    </a:cubicBezTo>
                    <a:cubicBezTo>
                      <a:pt x="15" y="18"/>
                      <a:pt x="15" y="22"/>
                      <a:pt x="12" y="31"/>
                    </a:cubicBezTo>
                    <a:cubicBezTo>
                      <a:pt x="9" y="40"/>
                      <a:pt x="0" y="36"/>
                      <a:pt x="4" y="47"/>
                    </a:cubicBezTo>
                    <a:cubicBezTo>
                      <a:pt x="8" y="57"/>
                      <a:pt x="6" y="54"/>
                      <a:pt x="11" y="67"/>
                    </a:cubicBezTo>
                    <a:cubicBezTo>
                      <a:pt x="16" y="81"/>
                      <a:pt x="16" y="93"/>
                      <a:pt x="16" y="93"/>
                    </a:cubicBezTo>
                    <a:cubicBezTo>
                      <a:pt x="16" y="93"/>
                      <a:pt x="19" y="74"/>
                      <a:pt x="15" y="62"/>
                    </a:cubicBezTo>
                    <a:cubicBezTo>
                      <a:pt x="12" y="50"/>
                      <a:pt x="6" y="45"/>
                      <a:pt x="16" y="34"/>
                    </a:cubicBezTo>
                    <a:cubicBezTo>
                      <a:pt x="25" y="22"/>
                      <a:pt x="16" y="26"/>
                      <a:pt x="33" y="19"/>
                    </a:cubicBezTo>
                    <a:cubicBezTo>
                      <a:pt x="50" y="12"/>
                      <a:pt x="36" y="14"/>
                      <a:pt x="58" y="7"/>
                    </a:cubicBezTo>
                    <a:cubicBezTo>
                      <a:pt x="81" y="0"/>
                      <a:pt x="46" y="6"/>
                      <a:pt x="40" y="9"/>
                    </a:cubicBezTo>
                    <a:close/>
                  </a:path>
                </a:pathLst>
              </a:custGeom>
              <a:solidFill>
                <a:srgbClr val="888BC1"/>
              </a:solidFill>
              <a:ln w="9525">
                <a:noFill/>
                <a:round/>
                <a:headEnd/>
                <a:tailEnd/>
              </a:ln>
            </p:spPr>
            <p:txBody>
              <a:bodyPr/>
              <a:lstStyle/>
              <a:p>
                <a:endParaRPr lang="en-US"/>
              </a:p>
            </p:txBody>
          </p:sp>
          <p:sp>
            <p:nvSpPr>
              <p:cNvPr id="29687" name="Freeform 1858"/>
              <p:cNvSpPr>
                <a:spLocks/>
              </p:cNvSpPr>
              <p:nvPr/>
            </p:nvSpPr>
            <p:spPr bwMode="auto">
              <a:xfrm>
                <a:off x="1570" y="3222"/>
                <a:ext cx="166" cy="193"/>
              </a:xfrm>
              <a:custGeom>
                <a:avLst/>
                <a:gdLst>
                  <a:gd name="T0" fmla="*/ 254696 w 80"/>
                  <a:gd name="T1" fmla="*/ 57817 h 93"/>
                  <a:gd name="T2" fmla="*/ 129216 w 80"/>
                  <a:gd name="T3" fmla="*/ 88990 h 93"/>
                  <a:gd name="T4" fmla="*/ 77016 w 80"/>
                  <a:gd name="T5" fmla="*/ 197076 h 93"/>
                  <a:gd name="T6" fmla="*/ 24973 w 80"/>
                  <a:gd name="T7" fmla="*/ 300736 h 93"/>
                  <a:gd name="T8" fmla="*/ 71498 w 80"/>
                  <a:gd name="T9" fmla="*/ 426881 h 93"/>
                  <a:gd name="T10" fmla="*/ 100743 w 80"/>
                  <a:gd name="T11" fmla="*/ 594166 h 93"/>
                  <a:gd name="T12" fmla="*/ 94900 w 80"/>
                  <a:gd name="T13" fmla="*/ 396999 h 93"/>
                  <a:gd name="T14" fmla="*/ 100743 w 80"/>
                  <a:gd name="T15" fmla="*/ 217826 h 93"/>
                  <a:gd name="T16" fmla="*/ 209042 w 80"/>
                  <a:gd name="T17" fmla="*/ 119986 h 93"/>
                  <a:gd name="T18" fmla="*/ 368678 w 80"/>
                  <a:gd name="T19" fmla="*/ 45760 h 93"/>
                  <a:gd name="T20" fmla="*/ 254696 w 80"/>
                  <a:gd name="T21" fmla="*/ 57817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93"/>
                  <a:gd name="T35" fmla="*/ 80 w 80"/>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93">
                    <a:moveTo>
                      <a:pt x="40" y="9"/>
                    </a:moveTo>
                    <a:cubicBezTo>
                      <a:pt x="40" y="9"/>
                      <a:pt x="25" y="9"/>
                      <a:pt x="20" y="14"/>
                    </a:cubicBezTo>
                    <a:cubicBezTo>
                      <a:pt x="15" y="18"/>
                      <a:pt x="15" y="22"/>
                      <a:pt x="12" y="31"/>
                    </a:cubicBezTo>
                    <a:cubicBezTo>
                      <a:pt x="9" y="40"/>
                      <a:pt x="0" y="36"/>
                      <a:pt x="4" y="47"/>
                    </a:cubicBezTo>
                    <a:cubicBezTo>
                      <a:pt x="8" y="57"/>
                      <a:pt x="6" y="53"/>
                      <a:pt x="11" y="67"/>
                    </a:cubicBezTo>
                    <a:cubicBezTo>
                      <a:pt x="16" y="80"/>
                      <a:pt x="16" y="93"/>
                      <a:pt x="16" y="93"/>
                    </a:cubicBezTo>
                    <a:cubicBezTo>
                      <a:pt x="16" y="93"/>
                      <a:pt x="18" y="74"/>
                      <a:pt x="15" y="62"/>
                    </a:cubicBezTo>
                    <a:cubicBezTo>
                      <a:pt x="12" y="50"/>
                      <a:pt x="6" y="45"/>
                      <a:pt x="16" y="34"/>
                    </a:cubicBezTo>
                    <a:cubicBezTo>
                      <a:pt x="25" y="22"/>
                      <a:pt x="16" y="26"/>
                      <a:pt x="33" y="19"/>
                    </a:cubicBezTo>
                    <a:cubicBezTo>
                      <a:pt x="50" y="12"/>
                      <a:pt x="36" y="14"/>
                      <a:pt x="58" y="7"/>
                    </a:cubicBezTo>
                    <a:cubicBezTo>
                      <a:pt x="80" y="0"/>
                      <a:pt x="46" y="6"/>
                      <a:pt x="40" y="9"/>
                    </a:cubicBezTo>
                    <a:close/>
                  </a:path>
                </a:pathLst>
              </a:custGeom>
              <a:solidFill>
                <a:srgbClr val="878AC1"/>
              </a:solidFill>
              <a:ln w="9525">
                <a:noFill/>
                <a:round/>
                <a:headEnd/>
                <a:tailEnd/>
              </a:ln>
            </p:spPr>
            <p:txBody>
              <a:bodyPr/>
              <a:lstStyle/>
              <a:p>
                <a:endParaRPr lang="en-US"/>
              </a:p>
            </p:txBody>
          </p:sp>
          <p:sp>
            <p:nvSpPr>
              <p:cNvPr id="29688" name="Freeform 1859"/>
              <p:cNvSpPr>
                <a:spLocks/>
              </p:cNvSpPr>
              <p:nvPr/>
            </p:nvSpPr>
            <p:spPr bwMode="auto">
              <a:xfrm>
                <a:off x="1570" y="3222"/>
                <a:ext cx="166" cy="193"/>
              </a:xfrm>
              <a:custGeom>
                <a:avLst/>
                <a:gdLst>
                  <a:gd name="T0" fmla="*/ 254696 w 80"/>
                  <a:gd name="T1" fmla="*/ 57817 h 93"/>
                  <a:gd name="T2" fmla="*/ 129216 w 80"/>
                  <a:gd name="T3" fmla="*/ 88990 h 93"/>
                  <a:gd name="T4" fmla="*/ 77016 w 80"/>
                  <a:gd name="T5" fmla="*/ 197076 h 93"/>
                  <a:gd name="T6" fmla="*/ 24973 w 80"/>
                  <a:gd name="T7" fmla="*/ 292109 h 93"/>
                  <a:gd name="T8" fmla="*/ 71498 w 80"/>
                  <a:gd name="T9" fmla="*/ 426881 h 93"/>
                  <a:gd name="T10" fmla="*/ 100743 w 80"/>
                  <a:gd name="T11" fmla="*/ 594166 h 93"/>
                  <a:gd name="T12" fmla="*/ 94900 w 80"/>
                  <a:gd name="T13" fmla="*/ 396999 h 93"/>
                  <a:gd name="T14" fmla="*/ 94900 w 80"/>
                  <a:gd name="T15" fmla="*/ 217826 h 93"/>
                  <a:gd name="T16" fmla="*/ 209042 w 80"/>
                  <a:gd name="T17" fmla="*/ 119986 h 93"/>
                  <a:gd name="T18" fmla="*/ 368678 w 80"/>
                  <a:gd name="T19" fmla="*/ 45760 h 93"/>
                  <a:gd name="T20" fmla="*/ 254696 w 80"/>
                  <a:gd name="T21" fmla="*/ 57817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93"/>
                  <a:gd name="T35" fmla="*/ 80 w 80"/>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93">
                    <a:moveTo>
                      <a:pt x="40" y="9"/>
                    </a:moveTo>
                    <a:cubicBezTo>
                      <a:pt x="40" y="9"/>
                      <a:pt x="26" y="9"/>
                      <a:pt x="20" y="14"/>
                    </a:cubicBezTo>
                    <a:cubicBezTo>
                      <a:pt x="15" y="18"/>
                      <a:pt x="15" y="22"/>
                      <a:pt x="12" y="31"/>
                    </a:cubicBezTo>
                    <a:cubicBezTo>
                      <a:pt x="9" y="40"/>
                      <a:pt x="0" y="36"/>
                      <a:pt x="4" y="46"/>
                    </a:cubicBezTo>
                    <a:cubicBezTo>
                      <a:pt x="8" y="57"/>
                      <a:pt x="6" y="53"/>
                      <a:pt x="11" y="67"/>
                    </a:cubicBezTo>
                    <a:cubicBezTo>
                      <a:pt x="16" y="80"/>
                      <a:pt x="16" y="93"/>
                      <a:pt x="16" y="93"/>
                    </a:cubicBezTo>
                    <a:cubicBezTo>
                      <a:pt x="16" y="93"/>
                      <a:pt x="18" y="74"/>
                      <a:pt x="15" y="62"/>
                    </a:cubicBezTo>
                    <a:cubicBezTo>
                      <a:pt x="12" y="50"/>
                      <a:pt x="6" y="45"/>
                      <a:pt x="15" y="34"/>
                    </a:cubicBezTo>
                    <a:cubicBezTo>
                      <a:pt x="25" y="22"/>
                      <a:pt x="16" y="26"/>
                      <a:pt x="33" y="19"/>
                    </a:cubicBezTo>
                    <a:cubicBezTo>
                      <a:pt x="50" y="12"/>
                      <a:pt x="36" y="14"/>
                      <a:pt x="58" y="7"/>
                    </a:cubicBezTo>
                    <a:cubicBezTo>
                      <a:pt x="80" y="0"/>
                      <a:pt x="46" y="7"/>
                      <a:pt x="40" y="9"/>
                    </a:cubicBezTo>
                    <a:close/>
                  </a:path>
                </a:pathLst>
              </a:custGeom>
              <a:solidFill>
                <a:srgbClr val="868AC0"/>
              </a:solidFill>
              <a:ln w="9525">
                <a:noFill/>
                <a:round/>
                <a:headEnd/>
                <a:tailEnd/>
              </a:ln>
            </p:spPr>
            <p:txBody>
              <a:bodyPr/>
              <a:lstStyle/>
              <a:p>
                <a:endParaRPr lang="en-US"/>
              </a:p>
            </p:txBody>
          </p:sp>
          <p:sp>
            <p:nvSpPr>
              <p:cNvPr id="29689" name="Freeform 1860"/>
              <p:cNvSpPr>
                <a:spLocks/>
              </p:cNvSpPr>
              <p:nvPr/>
            </p:nvSpPr>
            <p:spPr bwMode="auto">
              <a:xfrm>
                <a:off x="1570" y="3222"/>
                <a:ext cx="166" cy="191"/>
              </a:xfrm>
              <a:custGeom>
                <a:avLst/>
                <a:gdLst>
                  <a:gd name="T0" fmla="*/ 248809 w 80"/>
                  <a:gd name="T1" fmla="*/ 58058 h 92"/>
                  <a:gd name="T2" fmla="*/ 129216 w 80"/>
                  <a:gd name="T3" fmla="*/ 89749 h 92"/>
                  <a:gd name="T4" fmla="*/ 77016 w 80"/>
                  <a:gd name="T5" fmla="*/ 197845 h 92"/>
                  <a:gd name="T6" fmla="*/ 24973 w 80"/>
                  <a:gd name="T7" fmla="*/ 295693 h 92"/>
                  <a:gd name="T8" fmla="*/ 71498 w 80"/>
                  <a:gd name="T9" fmla="*/ 430061 h 92"/>
                  <a:gd name="T10" fmla="*/ 100743 w 80"/>
                  <a:gd name="T11" fmla="*/ 590441 h 92"/>
                  <a:gd name="T12" fmla="*/ 94900 w 80"/>
                  <a:gd name="T13" fmla="*/ 398256 h 92"/>
                  <a:gd name="T14" fmla="*/ 94900 w 80"/>
                  <a:gd name="T15" fmla="*/ 218454 h 92"/>
                  <a:gd name="T16" fmla="*/ 209042 w 80"/>
                  <a:gd name="T17" fmla="*/ 120533 h 92"/>
                  <a:gd name="T18" fmla="*/ 368678 w 80"/>
                  <a:gd name="T19" fmla="*/ 45902 h 92"/>
                  <a:gd name="T20" fmla="*/ 248809 w 80"/>
                  <a:gd name="T21" fmla="*/ 58058 h 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92"/>
                  <a:gd name="T35" fmla="*/ 80 w 80"/>
                  <a:gd name="T36" fmla="*/ 92 h 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92">
                    <a:moveTo>
                      <a:pt x="39" y="9"/>
                    </a:moveTo>
                    <a:cubicBezTo>
                      <a:pt x="39" y="9"/>
                      <a:pt x="26" y="9"/>
                      <a:pt x="20" y="14"/>
                    </a:cubicBezTo>
                    <a:cubicBezTo>
                      <a:pt x="15" y="19"/>
                      <a:pt x="15" y="22"/>
                      <a:pt x="12" y="31"/>
                    </a:cubicBezTo>
                    <a:cubicBezTo>
                      <a:pt x="9" y="40"/>
                      <a:pt x="0" y="36"/>
                      <a:pt x="4" y="46"/>
                    </a:cubicBezTo>
                    <a:cubicBezTo>
                      <a:pt x="8" y="57"/>
                      <a:pt x="6" y="53"/>
                      <a:pt x="11" y="67"/>
                    </a:cubicBezTo>
                    <a:cubicBezTo>
                      <a:pt x="16" y="80"/>
                      <a:pt x="16" y="92"/>
                      <a:pt x="16" y="92"/>
                    </a:cubicBezTo>
                    <a:cubicBezTo>
                      <a:pt x="16" y="92"/>
                      <a:pt x="18" y="73"/>
                      <a:pt x="15" y="62"/>
                    </a:cubicBezTo>
                    <a:cubicBezTo>
                      <a:pt x="12" y="50"/>
                      <a:pt x="6" y="45"/>
                      <a:pt x="15" y="34"/>
                    </a:cubicBezTo>
                    <a:cubicBezTo>
                      <a:pt x="25" y="22"/>
                      <a:pt x="16" y="26"/>
                      <a:pt x="33" y="19"/>
                    </a:cubicBezTo>
                    <a:cubicBezTo>
                      <a:pt x="49" y="12"/>
                      <a:pt x="35" y="14"/>
                      <a:pt x="58" y="7"/>
                    </a:cubicBezTo>
                    <a:cubicBezTo>
                      <a:pt x="80" y="0"/>
                      <a:pt x="46" y="7"/>
                      <a:pt x="39" y="9"/>
                    </a:cubicBezTo>
                    <a:close/>
                  </a:path>
                </a:pathLst>
              </a:custGeom>
              <a:solidFill>
                <a:srgbClr val="8589C0"/>
              </a:solidFill>
              <a:ln w="9525">
                <a:noFill/>
                <a:round/>
                <a:headEnd/>
                <a:tailEnd/>
              </a:ln>
            </p:spPr>
            <p:txBody>
              <a:bodyPr/>
              <a:lstStyle/>
              <a:p>
                <a:endParaRPr lang="en-US"/>
              </a:p>
            </p:txBody>
          </p:sp>
          <p:sp>
            <p:nvSpPr>
              <p:cNvPr id="29690" name="Freeform 1861"/>
              <p:cNvSpPr>
                <a:spLocks/>
              </p:cNvSpPr>
              <p:nvPr/>
            </p:nvSpPr>
            <p:spPr bwMode="auto">
              <a:xfrm>
                <a:off x="1570" y="3222"/>
                <a:ext cx="164" cy="191"/>
              </a:xfrm>
              <a:custGeom>
                <a:avLst/>
                <a:gdLst>
                  <a:gd name="T0" fmla="*/ 250046 w 79"/>
                  <a:gd name="T1" fmla="*/ 58058 h 92"/>
                  <a:gd name="T2" fmla="*/ 129749 w 79"/>
                  <a:gd name="T3" fmla="*/ 89749 h 92"/>
                  <a:gd name="T4" fmla="*/ 77227 w 79"/>
                  <a:gd name="T5" fmla="*/ 197845 h 92"/>
                  <a:gd name="T6" fmla="*/ 25293 w 79"/>
                  <a:gd name="T7" fmla="*/ 295693 h 92"/>
                  <a:gd name="T8" fmla="*/ 71784 w 79"/>
                  <a:gd name="T9" fmla="*/ 422704 h 92"/>
                  <a:gd name="T10" fmla="*/ 102517 w 79"/>
                  <a:gd name="T11" fmla="*/ 590441 h 92"/>
                  <a:gd name="T12" fmla="*/ 95232 w 79"/>
                  <a:gd name="T13" fmla="*/ 392816 h 92"/>
                  <a:gd name="T14" fmla="*/ 95232 w 79"/>
                  <a:gd name="T15" fmla="*/ 212894 h 92"/>
                  <a:gd name="T16" fmla="*/ 212820 w 79"/>
                  <a:gd name="T17" fmla="*/ 120533 h 92"/>
                  <a:gd name="T18" fmla="*/ 364576 w 79"/>
                  <a:gd name="T19" fmla="*/ 45902 h 92"/>
                  <a:gd name="T20" fmla="*/ 250046 w 79"/>
                  <a:gd name="T21" fmla="*/ 58058 h 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92"/>
                  <a:gd name="T35" fmla="*/ 79 w 79"/>
                  <a:gd name="T36" fmla="*/ 92 h 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92">
                    <a:moveTo>
                      <a:pt x="39" y="9"/>
                    </a:moveTo>
                    <a:cubicBezTo>
                      <a:pt x="39" y="9"/>
                      <a:pt x="26" y="9"/>
                      <a:pt x="20" y="14"/>
                    </a:cubicBezTo>
                    <a:cubicBezTo>
                      <a:pt x="15" y="19"/>
                      <a:pt x="15" y="22"/>
                      <a:pt x="12" y="31"/>
                    </a:cubicBezTo>
                    <a:cubicBezTo>
                      <a:pt x="9" y="40"/>
                      <a:pt x="0" y="36"/>
                      <a:pt x="4" y="46"/>
                    </a:cubicBezTo>
                    <a:cubicBezTo>
                      <a:pt x="8" y="56"/>
                      <a:pt x="6" y="53"/>
                      <a:pt x="11" y="66"/>
                    </a:cubicBezTo>
                    <a:cubicBezTo>
                      <a:pt x="16" y="80"/>
                      <a:pt x="16" y="92"/>
                      <a:pt x="16" y="92"/>
                    </a:cubicBezTo>
                    <a:cubicBezTo>
                      <a:pt x="16" y="92"/>
                      <a:pt x="18" y="73"/>
                      <a:pt x="15" y="61"/>
                    </a:cubicBezTo>
                    <a:cubicBezTo>
                      <a:pt x="12" y="50"/>
                      <a:pt x="6" y="45"/>
                      <a:pt x="15" y="33"/>
                    </a:cubicBezTo>
                    <a:cubicBezTo>
                      <a:pt x="25" y="22"/>
                      <a:pt x="16" y="26"/>
                      <a:pt x="33" y="19"/>
                    </a:cubicBezTo>
                    <a:cubicBezTo>
                      <a:pt x="49" y="12"/>
                      <a:pt x="35" y="15"/>
                      <a:pt x="57" y="7"/>
                    </a:cubicBezTo>
                    <a:cubicBezTo>
                      <a:pt x="79" y="0"/>
                      <a:pt x="46" y="7"/>
                      <a:pt x="39" y="9"/>
                    </a:cubicBezTo>
                    <a:close/>
                  </a:path>
                </a:pathLst>
              </a:custGeom>
              <a:solidFill>
                <a:srgbClr val="8489C0"/>
              </a:solidFill>
              <a:ln w="9525">
                <a:noFill/>
                <a:round/>
                <a:headEnd/>
                <a:tailEnd/>
              </a:ln>
            </p:spPr>
            <p:txBody>
              <a:bodyPr/>
              <a:lstStyle/>
              <a:p>
                <a:endParaRPr lang="en-US"/>
              </a:p>
            </p:txBody>
          </p:sp>
          <p:sp>
            <p:nvSpPr>
              <p:cNvPr id="29691" name="Freeform 1862"/>
              <p:cNvSpPr>
                <a:spLocks/>
              </p:cNvSpPr>
              <p:nvPr/>
            </p:nvSpPr>
            <p:spPr bwMode="auto">
              <a:xfrm>
                <a:off x="1570" y="3222"/>
                <a:ext cx="164" cy="191"/>
              </a:xfrm>
              <a:custGeom>
                <a:avLst/>
                <a:gdLst>
                  <a:gd name="T0" fmla="*/ 250046 w 79"/>
                  <a:gd name="T1" fmla="*/ 58058 h 92"/>
                  <a:gd name="T2" fmla="*/ 129749 w 79"/>
                  <a:gd name="T3" fmla="*/ 89749 h 92"/>
                  <a:gd name="T4" fmla="*/ 77227 w 79"/>
                  <a:gd name="T5" fmla="*/ 197845 h 92"/>
                  <a:gd name="T6" fmla="*/ 25293 w 79"/>
                  <a:gd name="T7" fmla="*/ 295693 h 92"/>
                  <a:gd name="T8" fmla="*/ 71784 w 79"/>
                  <a:gd name="T9" fmla="*/ 422704 h 92"/>
                  <a:gd name="T10" fmla="*/ 102517 w 79"/>
                  <a:gd name="T11" fmla="*/ 590441 h 92"/>
                  <a:gd name="T12" fmla="*/ 95232 w 79"/>
                  <a:gd name="T13" fmla="*/ 392816 h 92"/>
                  <a:gd name="T14" fmla="*/ 95232 w 79"/>
                  <a:gd name="T15" fmla="*/ 212894 h 92"/>
                  <a:gd name="T16" fmla="*/ 212820 w 79"/>
                  <a:gd name="T17" fmla="*/ 120533 h 92"/>
                  <a:gd name="T18" fmla="*/ 364576 w 79"/>
                  <a:gd name="T19" fmla="*/ 45902 h 92"/>
                  <a:gd name="T20" fmla="*/ 250046 w 79"/>
                  <a:gd name="T21" fmla="*/ 58058 h 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92"/>
                  <a:gd name="T35" fmla="*/ 79 w 79"/>
                  <a:gd name="T36" fmla="*/ 92 h 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92">
                    <a:moveTo>
                      <a:pt x="39" y="9"/>
                    </a:moveTo>
                    <a:cubicBezTo>
                      <a:pt x="39" y="9"/>
                      <a:pt x="26" y="9"/>
                      <a:pt x="20" y="14"/>
                    </a:cubicBezTo>
                    <a:cubicBezTo>
                      <a:pt x="15" y="19"/>
                      <a:pt x="15" y="22"/>
                      <a:pt x="12" y="31"/>
                    </a:cubicBezTo>
                    <a:cubicBezTo>
                      <a:pt x="9" y="40"/>
                      <a:pt x="0" y="36"/>
                      <a:pt x="4" y="46"/>
                    </a:cubicBezTo>
                    <a:cubicBezTo>
                      <a:pt x="8" y="56"/>
                      <a:pt x="6" y="53"/>
                      <a:pt x="11" y="66"/>
                    </a:cubicBezTo>
                    <a:cubicBezTo>
                      <a:pt x="16" y="79"/>
                      <a:pt x="16" y="92"/>
                      <a:pt x="16" y="92"/>
                    </a:cubicBezTo>
                    <a:cubicBezTo>
                      <a:pt x="16" y="92"/>
                      <a:pt x="18" y="73"/>
                      <a:pt x="15" y="61"/>
                    </a:cubicBezTo>
                    <a:cubicBezTo>
                      <a:pt x="12" y="50"/>
                      <a:pt x="6" y="44"/>
                      <a:pt x="15" y="33"/>
                    </a:cubicBezTo>
                    <a:cubicBezTo>
                      <a:pt x="25" y="22"/>
                      <a:pt x="16" y="26"/>
                      <a:pt x="33" y="19"/>
                    </a:cubicBezTo>
                    <a:cubicBezTo>
                      <a:pt x="49" y="12"/>
                      <a:pt x="35" y="15"/>
                      <a:pt x="57" y="7"/>
                    </a:cubicBezTo>
                    <a:cubicBezTo>
                      <a:pt x="79" y="0"/>
                      <a:pt x="46" y="7"/>
                      <a:pt x="39" y="9"/>
                    </a:cubicBezTo>
                    <a:close/>
                  </a:path>
                </a:pathLst>
              </a:custGeom>
              <a:solidFill>
                <a:srgbClr val="8389C0"/>
              </a:solidFill>
              <a:ln w="9525">
                <a:noFill/>
                <a:round/>
                <a:headEnd/>
                <a:tailEnd/>
              </a:ln>
            </p:spPr>
            <p:txBody>
              <a:bodyPr/>
              <a:lstStyle/>
              <a:p>
                <a:endParaRPr lang="en-US"/>
              </a:p>
            </p:txBody>
          </p:sp>
          <p:sp>
            <p:nvSpPr>
              <p:cNvPr id="29692" name="Freeform 1863"/>
              <p:cNvSpPr>
                <a:spLocks/>
              </p:cNvSpPr>
              <p:nvPr/>
            </p:nvSpPr>
            <p:spPr bwMode="auto">
              <a:xfrm>
                <a:off x="1640" y="2688"/>
                <a:ext cx="428" cy="166"/>
              </a:xfrm>
              <a:custGeom>
                <a:avLst/>
                <a:gdLst>
                  <a:gd name="T0" fmla="*/ 485531 w 206"/>
                  <a:gd name="T1" fmla="*/ 24973 h 80"/>
                  <a:gd name="T2" fmla="*/ 317323 w 206"/>
                  <a:gd name="T3" fmla="*/ 148358 h 80"/>
                  <a:gd name="T4" fmla="*/ 109797 w 206"/>
                  <a:gd name="T5" fmla="*/ 254696 h 80"/>
                  <a:gd name="T6" fmla="*/ 121141 w 206"/>
                  <a:gd name="T7" fmla="*/ 350970 h 80"/>
                  <a:gd name="T8" fmla="*/ 354829 w 206"/>
                  <a:gd name="T9" fmla="*/ 285196 h 80"/>
                  <a:gd name="T10" fmla="*/ 551655 w 206"/>
                  <a:gd name="T11" fmla="*/ 230910 h 80"/>
                  <a:gd name="T12" fmla="*/ 719104 w 206"/>
                  <a:gd name="T13" fmla="*/ 140635 h 80"/>
                  <a:gd name="T14" fmla="*/ 809387 w 206"/>
                  <a:gd name="T15" fmla="*/ 154050 h 80"/>
                  <a:gd name="T16" fmla="*/ 823291 w 206"/>
                  <a:gd name="T17" fmla="*/ 191182 h 80"/>
                  <a:gd name="T18" fmla="*/ 763263 w 206"/>
                  <a:gd name="T19" fmla="*/ 273919 h 80"/>
                  <a:gd name="T20" fmla="*/ 613172 w 206"/>
                  <a:gd name="T21" fmla="*/ 451149 h 80"/>
                  <a:gd name="T22" fmla="*/ 684686 w 206"/>
                  <a:gd name="T23" fmla="*/ 462957 h 80"/>
                  <a:gd name="T24" fmla="*/ 774618 w 206"/>
                  <a:gd name="T25" fmla="*/ 420021 h 80"/>
                  <a:gd name="T26" fmla="*/ 944432 w 206"/>
                  <a:gd name="T27" fmla="*/ 362202 h 80"/>
                  <a:gd name="T28" fmla="*/ 1105869 w 206"/>
                  <a:gd name="T29" fmla="*/ 325810 h 80"/>
                  <a:gd name="T30" fmla="*/ 1273969 w 206"/>
                  <a:gd name="T31" fmla="*/ 319654 h 80"/>
                  <a:gd name="T32" fmla="*/ 1043042 w 206"/>
                  <a:gd name="T33" fmla="*/ 209042 h 80"/>
                  <a:gd name="T34" fmla="*/ 944432 w 206"/>
                  <a:gd name="T35" fmla="*/ 100743 h 80"/>
                  <a:gd name="T36" fmla="*/ 485531 w 206"/>
                  <a:gd name="T37" fmla="*/ 24973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6"/>
                  <a:gd name="T58" fmla="*/ 0 h 80"/>
                  <a:gd name="T59" fmla="*/ 206 w 206"/>
                  <a:gd name="T60" fmla="*/ 80 h 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6" h="80">
                    <a:moveTo>
                      <a:pt x="75" y="4"/>
                    </a:moveTo>
                    <a:cubicBezTo>
                      <a:pt x="75" y="4"/>
                      <a:pt x="61" y="14"/>
                      <a:pt x="49" y="23"/>
                    </a:cubicBezTo>
                    <a:cubicBezTo>
                      <a:pt x="38" y="32"/>
                      <a:pt x="34" y="38"/>
                      <a:pt x="17" y="40"/>
                    </a:cubicBezTo>
                    <a:cubicBezTo>
                      <a:pt x="0" y="42"/>
                      <a:pt x="7" y="59"/>
                      <a:pt x="19" y="55"/>
                    </a:cubicBezTo>
                    <a:cubicBezTo>
                      <a:pt x="31" y="51"/>
                      <a:pt x="41" y="47"/>
                      <a:pt x="55" y="45"/>
                    </a:cubicBezTo>
                    <a:cubicBezTo>
                      <a:pt x="70" y="43"/>
                      <a:pt x="74" y="47"/>
                      <a:pt x="85" y="36"/>
                    </a:cubicBezTo>
                    <a:cubicBezTo>
                      <a:pt x="96" y="25"/>
                      <a:pt x="104" y="21"/>
                      <a:pt x="111" y="22"/>
                    </a:cubicBezTo>
                    <a:cubicBezTo>
                      <a:pt x="119" y="23"/>
                      <a:pt x="125" y="24"/>
                      <a:pt x="125" y="24"/>
                    </a:cubicBezTo>
                    <a:cubicBezTo>
                      <a:pt x="127" y="30"/>
                      <a:pt x="127" y="30"/>
                      <a:pt x="127" y="30"/>
                    </a:cubicBezTo>
                    <a:cubicBezTo>
                      <a:pt x="127" y="30"/>
                      <a:pt x="127" y="30"/>
                      <a:pt x="118" y="43"/>
                    </a:cubicBezTo>
                    <a:cubicBezTo>
                      <a:pt x="109" y="56"/>
                      <a:pt x="90" y="62"/>
                      <a:pt x="95" y="71"/>
                    </a:cubicBezTo>
                    <a:cubicBezTo>
                      <a:pt x="101" y="80"/>
                      <a:pt x="106" y="73"/>
                      <a:pt x="106" y="73"/>
                    </a:cubicBezTo>
                    <a:cubicBezTo>
                      <a:pt x="106" y="73"/>
                      <a:pt x="112" y="74"/>
                      <a:pt x="120" y="66"/>
                    </a:cubicBezTo>
                    <a:cubicBezTo>
                      <a:pt x="127" y="58"/>
                      <a:pt x="139" y="54"/>
                      <a:pt x="146" y="57"/>
                    </a:cubicBezTo>
                    <a:cubicBezTo>
                      <a:pt x="153" y="61"/>
                      <a:pt x="160" y="53"/>
                      <a:pt x="171" y="51"/>
                    </a:cubicBezTo>
                    <a:cubicBezTo>
                      <a:pt x="182" y="49"/>
                      <a:pt x="206" y="57"/>
                      <a:pt x="197" y="50"/>
                    </a:cubicBezTo>
                    <a:cubicBezTo>
                      <a:pt x="188" y="44"/>
                      <a:pt x="169" y="44"/>
                      <a:pt x="161" y="33"/>
                    </a:cubicBezTo>
                    <a:cubicBezTo>
                      <a:pt x="153" y="23"/>
                      <a:pt x="162" y="22"/>
                      <a:pt x="146" y="16"/>
                    </a:cubicBezTo>
                    <a:cubicBezTo>
                      <a:pt x="129" y="10"/>
                      <a:pt x="114" y="0"/>
                      <a:pt x="75" y="4"/>
                    </a:cubicBezTo>
                    <a:close/>
                  </a:path>
                </a:pathLst>
              </a:custGeom>
              <a:solidFill>
                <a:srgbClr val="CAB2D6"/>
              </a:solidFill>
              <a:ln w="9525">
                <a:noFill/>
                <a:round/>
                <a:headEnd/>
                <a:tailEnd/>
              </a:ln>
            </p:spPr>
            <p:txBody>
              <a:bodyPr/>
              <a:lstStyle/>
              <a:p>
                <a:endParaRPr lang="en-US"/>
              </a:p>
            </p:txBody>
          </p:sp>
          <p:sp>
            <p:nvSpPr>
              <p:cNvPr id="29693" name="Freeform 1864"/>
              <p:cNvSpPr>
                <a:spLocks/>
              </p:cNvSpPr>
              <p:nvPr/>
            </p:nvSpPr>
            <p:spPr bwMode="auto">
              <a:xfrm>
                <a:off x="1640" y="2688"/>
                <a:ext cx="426" cy="166"/>
              </a:xfrm>
              <a:custGeom>
                <a:avLst/>
                <a:gdLst>
                  <a:gd name="T0" fmla="*/ 486442 w 205"/>
                  <a:gd name="T1" fmla="*/ 31281 h 80"/>
                  <a:gd name="T2" fmla="*/ 324417 w 205"/>
                  <a:gd name="T3" fmla="*/ 148358 h 80"/>
                  <a:gd name="T4" fmla="*/ 109927 w 205"/>
                  <a:gd name="T5" fmla="*/ 254696 h 80"/>
                  <a:gd name="T6" fmla="*/ 130701 w 205"/>
                  <a:gd name="T7" fmla="*/ 350970 h 80"/>
                  <a:gd name="T8" fmla="*/ 355465 w 205"/>
                  <a:gd name="T9" fmla="*/ 285196 h 80"/>
                  <a:gd name="T10" fmla="*/ 552900 w 205"/>
                  <a:gd name="T11" fmla="*/ 230910 h 80"/>
                  <a:gd name="T12" fmla="*/ 727070 w 205"/>
                  <a:gd name="T13" fmla="*/ 140635 h 80"/>
                  <a:gd name="T14" fmla="*/ 810892 w 205"/>
                  <a:gd name="T15" fmla="*/ 159808 h 80"/>
                  <a:gd name="T16" fmla="*/ 824503 w 205"/>
                  <a:gd name="T17" fmla="*/ 191182 h 80"/>
                  <a:gd name="T18" fmla="*/ 764739 w 205"/>
                  <a:gd name="T19" fmla="*/ 273919 h 80"/>
                  <a:gd name="T20" fmla="*/ 621324 w 205"/>
                  <a:gd name="T21" fmla="*/ 451149 h 80"/>
                  <a:gd name="T22" fmla="*/ 686384 w 205"/>
                  <a:gd name="T23" fmla="*/ 462957 h 80"/>
                  <a:gd name="T24" fmla="*/ 776091 w 205"/>
                  <a:gd name="T25" fmla="*/ 420021 h 80"/>
                  <a:gd name="T26" fmla="*/ 945791 w 205"/>
                  <a:gd name="T27" fmla="*/ 362202 h 80"/>
                  <a:gd name="T28" fmla="*/ 1108581 w 205"/>
                  <a:gd name="T29" fmla="*/ 325810 h 80"/>
                  <a:gd name="T30" fmla="*/ 1276092 w 205"/>
                  <a:gd name="T31" fmla="*/ 319654 h 80"/>
                  <a:gd name="T32" fmla="*/ 1044995 w 205"/>
                  <a:gd name="T33" fmla="*/ 209042 h 80"/>
                  <a:gd name="T34" fmla="*/ 945791 w 205"/>
                  <a:gd name="T35" fmla="*/ 100743 h 80"/>
                  <a:gd name="T36" fmla="*/ 486442 w 205"/>
                  <a:gd name="T37" fmla="*/ 31281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5"/>
                  <a:gd name="T58" fmla="*/ 0 h 80"/>
                  <a:gd name="T59" fmla="*/ 205 w 205"/>
                  <a:gd name="T60" fmla="*/ 80 h 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5" h="80">
                    <a:moveTo>
                      <a:pt x="75" y="5"/>
                    </a:moveTo>
                    <a:cubicBezTo>
                      <a:pt x="75" y="5"/>
                      <a:pt x="61" y="14"/>
                      <a:pt x="50" y="23"/>
                    </a:cubicBezTo>
                    <a:cubicBezTo>
                      <a:pt x="38" y="32"/>
                      <a:pt x="34" y="38"/>
                      <a:pt x="17" y="40"/>
                    </a:cubicBezTo>
                    <a:cubicBezTo>
                      <a:pt x="0" y="42"/>
                      <a:pt x="8" y="59"/>
                      <a:pt x="20" y="55"/>
                    </a:cubicBezTo>
                    <a:cubicBezTo>
                      <a:pt x="32" y="51"/>
                      <a:pt x="41" y="47"/>
                      <a:pt x="55" y="45"/>
                    </a:cubicBezTo>
                    <a:cubicBezTo>
                      <a:pt x="69" y="43"/>
                      <a:pt x="74" y="46"/>
                      <a:pt x="85" y="36"/>
                    </a:cubicBezTo>
                    <a:cubicBezTo>
                      <a:pt x="96" y="25"/>
                      <a:pt x="104" y="21"/>
                      <a:pt x="112" y="22"/>
                    </a:cubicBezTo>
                    <a:cubicBezTo>
                      <a:pt x="119" y="23"/>
                      <a:pt x="125" y="25"/>
                      <a:pt x="125" y="25"/>
                    </a:cubicBezTo>
                    <a:cubicBezTo>
                      <a:pt x="127" y="30"/>
                      <a:pt x="127" y="30"/>
                      <a:pt x="127" y="30"/>
                    </a:cubicBezTo>
                    <a:cubicBezTo>
                      <a:pt x="127" y="30"/>
                      <a:pt x="127" y="30"/>
                      <a:pt x="118" y="43"/>
                    </a:cubicBezTo>
                    <a:cubicBezTo>
                      <a:pt x="109" y="56"/>
                      <a:pt x="91" y="62"/>
                      <a:pt x="96" y="71"/>
                    </a:cubicBezTo>
                    <a:cubicBezTo>
                      <a:pt x="101" y="80"/>
                      <a:pt x="106" y="73"/>
                      <a:pt x="106" y="73"/>
                    </a:cubicBezTo>
                    <a:cubicBezTo>
                      <a:pt x="106" y="73"/>
                      <a:pt x="112" y="74"/>
                      <a:pt x="120" y="66"/>
                    </a:cubicBezTo>
                    <a:cubicBezTo>
                      <a:pt x="127" y="58"/>
                      <a:pt x="139" y="54"/>
                      <a:pt x="146" y="57"/>
                    </a:cubicBezTo>
                    <a:cubicBezTo>
                      <a:pt x="153" y="61"/>
                      <a:pt x="160" y="53"/>
                      <a:pt x="171" y="51"/>
                    </a:cubicBezTo>
                    <a:cubicBezTo>
                      <a:pt x="182" y="49"/>
                      <a:pt x="205" y="56"/>
                      <a:pt x="197" y="50"/>
                    </a:cubicBezTo>
                    <a:cubicBezTo>
                      <a:pt x="188" y="44"/>
                      <a:pt x="169" y="44"/>
                      <a:pt x="161" y="33"/>
                    </a:cubicBezTo>
                    <a:cubicBezTo>
                      <a:pt x="153" y="23"/>
                      <a:pt x="162" y="23"/>
                      <a:pt x="146" y="16"/>
                    </a:cubicBezTo>
                    <a:cubicBezTo>
                      <a:pt x="129" y="10"/>
                      <a:pt x="114" y="0"/>
                      <a:pt x="75" y="5"/>
                    </a:cubicBezTo>
                    <a:close/>
                  </a:path>
                </a:pathLst>
              </a:custGeom>
              <a:solidFill>
                <a:srgbClr val="C9B1D6"/>
              </a:solidFill>
              <a:ln w="9525">
                <a:noFill/>
                <a:round/>
                <a:headEnd/>
                <a:tailEnd/>
              </a:ln>
            </p:spPr>
            <p:txBody>
              <a:bodyPr/>
              <a:lstStyle/>
              <a:p>
                <a:endParaRPr lang="en-US"/>
              </a:p>
            </p:txBody>
          </p:sp>
          <p:sp>
            <p:nvSpPr>
              <p:cNvPr id="29694" name="Freeform 1865"/>
              <p:cNvSpPr>
                <a:spLocks/>
              </p:cNvSpPr>
              <p:nvPr/>
            </p:nvSpPr>
            <p:spPr bwMode="auto">
              <a:xfrm>
                <a:off x="1642" y="2690"/>
                <a:ext cx="424" cy="164"/>
              </a:xfrm>
              <a:custGeom>
                <a:avLst/>
                <a:gdLst>
                  <a:gd name="T0" fmla="*/ 487230 w 204"/>
                  <a:gd name="T1" fmla="*/ 25293 h 79"/>
                  <a:gd name="T2" fmla="*/ 319334 w 204"/>
                  <a:gd name="T3" fmla="*/ 141040 h 79"/>
                  <a:gd name="T4" fmla="*/ 110122 w 204"/>
                  <a:gd name="T5" fmla="*/ 250046 h 79"/>
                  <a:gd name="T6" fmla="*/ 121488 w 204"/>
                  <a:gd name="T7" fmla="*/ 346576 h 79"/>
                  <a:gd name="T8" fmla="*/ 350342 w 204"/>
                  <a:gd name="T9" fmla="*/ 275024 h 79"/>
                  <a:gd name="T10" fmla="*/ 547708 w 204"/>
                  <a:gd name="T11" fmla="*/ 218340 h 79"/>
                  <a:gd name="T12" fmla="*/ 722328 w 204"/>
                  <a:gd name="T13" fmla="*/ 135242 h 79"/>
                  <a:gd name="T14" fmla="*/ 812101 w 204"/>
                  <a:gd name="T15" fmla="*/ 154559 h 79"/>
                  <a:gd name="T16" fmla="*/ 820184 w 204"/>
                  <a:gd name="T17" fmla="*/ 185613 h 79"/>
                  <a:gd name="T18" fmla="*/ 759875 w 204"/>
                  <a:gd name="T19" fmla="*/ 269352 h 79"/>
                  <a:gd name="T20" fmla="*/ 615419 w 204"/>
                  <a:gd name="T21" fmla="*/ 447519 h 79"/>
                  <a:gd name="T22" fmla="*/ 681906 w 204"/>
                  <a:gd name="T23" fmla="*/ 453263 h 79"/>
                  <a:gd name="T24" fmla="*/ 771747 w 204"/>
                  <a:gd name="T25" fmla="*/ 416053 h 79"/>
                  <a:gd name="T26" fmla="*/ 941656 w 204"/>
                  <a:gd name="T27" fmla="*/ 358091 h 79"/>
                  <a:gd name="T28" fmla="*/ 1104678 w 204"/>
                  <a:gd name="T29" fmla="*/ 320857 h 79"/>
                  <a:gd name="T30" fmla="*/ 1266528 w 204"/>
                  <a:gd name="T31" fmla="*/ 314878 h 79"/>
                  <a:gd name="T32" fmla="*/ 1040839 w 204"/>
                  <a:gd name="T33" fmla="*/ 203532 h 79"/>
                  <a:gd name="T34" fmla="*/ 941656 w 204"/>
                  <a:gd name="T35" fmla="*/ 102517 h 79"/>
                  <a:gd name="T36" fmla="*/ 487230 w 204"/>
                  <a:gd name="T37" fmla="*/ 25293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4"/>
                  <a:gd name="T58" fmla="*/ 0 h 79"/>
                  <a:gd name="T59" fmla="*/ 204 w 204"/>
                  <a:gd name="T60" fmla="*/ 79 h 7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4" h="79">
                    <a:moveTo>
                      <a:pt x="75" y="4"/>
                    </a:moveTo>
                    <a:cubicBezTo>
                      <a:pt x="75" y="4"/>
                      <a:pt x="60" y="13"/>
                      <a:pt x="49" y="22"/>
                    </a:cubicBezTo>
                    <a:cubicBezTo>
                      <a:pt x="38" y="31"/>
                      <a:pt x="33" y="37"/>
                      <a:pt x="17" y="39"/>
                    </a:cubicBezTo>
                    <a:cubicBezTo>
                      <a:pt x="0" y="41"/>
                      <a:pt x="7" y="58"/>
                      <a:pt x="19" y="54"/>
                    </a:cubicBezTo>
                    <a:cubicBezTo>
                      <a:pt x="31" y="50"/>
                      <a:pt x="40" y="46"/>
                      <a:pt x="54" y="43"/>
                    </a:cubicBezTo>
                    <a:cubicBezTo>
                      <a:pt x="68" y="41"/>
                      <a:pt x="73" y="45"/>
                      <a:pt x="84" y="34"/>
                    </a:cubicBezTo>
                    <a:cubicBezTo>
                      <a:pt x="95" y="24"/>
                      <a:pt x="103" y="20"/>
                      <a:pt x="111" y="21"/>
                    </a:cubicBezTo>
                    <a:cubicBezTo>
                      <a:pt x="118" y="22"/>
                      <a:pt x="125" y="24"/>
                      <a:pt x="125" y="24"/>
                    </a:cubicBezTo>
                    <a:cubicBezTo>
                      <a:pt x="126" y="29"/>
                      <a:pt x="126" y="29"/>
                      <a:pt x="126" y="29"/>
                    </a:cubicBezTo>
                    <a:cubicBezTo>
                      <a:pt x="126" y="29"/>
                      <a:pt x="126" y="29"/>
                      <a:pt x="117" y="42"/>
                    </a:cubicBezTo>
                    <a:cubicBezTo>
                      <a:pt x="109" y="55"/>
                      <a:pt x="90" y="61"/>
                      <a:pt x="95" y="70"/>
                    </a:cubicBezTo>
                    <a:cubicBezTo>
                      <a:pt x="100" y="79"/>
                      <a:pt x="105" y="71"/>
                      <a:pt x="105" y="71"/>
                    </a:cubicBezTo>
                    <a:cubicBezTo>
                      <a:pt x="105" y="71"/>
                      <a:pt x="111" y="73"/>
                      <a:pt x="119" y="65"/>
                    </a:cubicBezTo>
                    <a:cubicBezTo>
                      <a:pt x="126" y="57"/>
                      <a:pt x="138" y="53"/>
                      <a:pt x="145" y="56"/>
                    </a:cubicBezTo>
                    <a:cubicBezTo>
                      <a:pt x="152" y="60"/>
                      <a:pt x="159" y="52"/>
                      <a:pt x="170" y="50"/>
                    </a:cubicBezTo>
                    <a:cubicBezTo>
                      <a:pt x="180" y="48"/>
                      <a:pt x="204" y="55"/>
                      <a:pt x="195" y="49"/>
                    </a:cubicBezTo>
                    <a:cubicBezTo>
                      <a:pt x="187" y="43"/>
                      <a:pt x="168" y="42"/>
                      <a:pt x="160" y="32"/>
                    </a:cubicBezTo>
                    <a:cubicBezTo>
                      <a:pt x="152" y="22"/>
                      <a:pt x="161" y="22"/>
                      <a:pt x="145" y="16"/>
                    </a:cubicBezTo>
                    <a:cubicBezTo>
                      <a:pt x="129" y="10"/>
                      <a:pt x="114" y="0"/>
                      <a:pt x="75" y="4"/>
                    </a:cubicBezTo>
                    <a:close/>
                  </a:path>
                </a:pathLst>
              </a:custGeom>
              <a:solidFill>
                <a:srgbClr val="C8B1D6"/>
              </a:solidFill>
              <a:ln w="9525">
                <a:noFill/>
                <a:round/>
                <a:headEnd/>
                <a:tailEnd/>
              </a:ln>
            </p:spPr>
            <p:txBody>
              <a:bodyPr/>
              <a:lstStyle/>
              <a:p>
                <a:endParaRPr lang="en-US"/>
              </a:p>
            </p:txBody>
          </p:sp>
          <p:sp>
            <p:nvSpPr>
              <p:cNvPr id="29695" name="Freeform 1866"/>
              <p:cNvSpPr>
                <a:spLocks/>
              </p:cNvSpPr>
              <p:nvPr/>
            </p:nvSpPr>
            <p:spPr bwMode="auto">
              <a:xfrm>
                <a:off x="1642" y="2690"/>
                <a:ext cx="424" cy="162"/>
              </a:xfrm>
              <a:custGeom>
                <a:avLst/>
                <a:gdLst>
                  <a:gd name="T0" fmla="*/ 487230 w 204"/>
                  <a:gd name="T1" fmla="*/ 25347 h 78"/>
                  <a:gd name="T2" fmla="*/ 319334 w 204"/>
                  <a:gd name="T3" fmla="*/ 143031 h 78"/>
                  <a:gd name="T4" fmla="*/ 110122 w 204"/>
                  <a:gd name="T5" fmla="*/ 251088 h 78"/>
                  <a:gd name="T6" fmla="*/ 121488 w 204"/>
                  <a:gd name="T7" fmla="*/ 347932 h 78"/>
                  <a:gd name="T8" fmla="*/ 350342 w 204"/>
                  <a:gd name="T9" fmla="*/ 276210 h 78"/>
                  <a:gd name="T10" fmla="*/ 541496 w 204"/>
                  <a:gd name="T11" fmla="*/ 219192 h 78"/>
                  <a:gd name="T12" fmla="*/ 722328 w 204"/>
                  <a:gd name="T13" fmla="*/ 136034 h 78"/>
                  <a:gd name="T14" fmla="*/ 812101 w 204"/>
                  <a:gd name="T15" fmla="*/ 155557 h 78"/>
                  <a:gd name="T16" fmla="*/ 820184 w 204"/>
                  <a:gd name="T17" fmla="*/ 187004 h 78"/>
                  <a:gd name="T18" fmla="*/ 759875 w 204"/>
                  <a:gd name="T19" fmla="*/ 270403 h 78"/>
                  <a:gd name="T20" fmla="*/ 615419 w 204"/>
                  <a:gd name="T21" fmla="*/ 443616 h 78"/>
                  <a:gd name="T22" fmla="*/ 681906 w 204"/>
                  <a:gd name="T23" fmla="*/ 455245 h 78"/>
                  <a:gd name="T24" fmla="*/ 771747 w 204"/>
                  <a:gd name="T25" fmla="*/ 418566 h 78"/>
                  <a:gd name="T26" fmla="*/ 941656 w 204"/>
                  <a:gd name="T27" fmla="*/ 360367 h 78"/>
                  <a:gd name="T28" fmla="*/ 1097961 w 204"/>
                  <a:gd name="T29" fmla="*/ 323080 h 78"/>
                  <a:gd name="T30" fmla="*/ 1266528 w 204"/>
                  <a:gd name="T31" fmla="*/ 316398 h 78"/>
                  <a:gd name="T32" fmla="*/ 1040839 w 204"/>
                  <a:gd name="T33" fmla="*/ 205090 h 78"/>
                  <a:gd name="T34" fmla="*/ 941656 w 204"/>
                  <a:gd name="T35" fmla="*/ 102841 h 78"/>
                  <a:gd name="T36" fmla="*/ 487230 w 204"/>
                  <a:gd name="T37" fmla="*/ 25347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4"/>
                  <a:gd name="T58" fmla="*/ 0 h 78"/>
                  <a:gd name="T59" fmla="*/ 204 w 204"/>
                  <a:gd name="T60" fmla="*/ 78 h 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4" h="78">
                    <a:moveTo>
                      <a:pt x="75" y="4"/>
                    </a:moveTo>
                    <a:cubicBezTo>
                      <a:pt x="75" y="4"/>
                      <a:pt x="61" y="13"/>
                      <a:pt x="49" y="22"/>
                    </a:cubicBezTo>
                    <a:cubicBezTo>
                      <a:pt x="38" y="31"/>
                      <a:pt x="34" y="37"/>
                      <a:pt x="17" y="39"/>
                    </a:cubicBezTo>
                    <a:cubicBezTo>
                      <a:pt x="0" y="41"/>
                      <a:pt x="7" y="58"/>
                      <a:pt x="19" y="54"/>
                    </a:cubicBezTo>
                    <a:cubicBezTo>
                      <a:pt x="31" y="50"/>
                      <a:pt x="40" y="45"/>
                      <a:pt x="54" y="43"/>
                    </a:cubicBezTo>
                    <a:cubicBezTo>
                      <a:pt x="68" y="41"/>
                      <a:pt x="72" y="45"/>
                      <a:pt x="83" y="34"/>
                    </a:cubicBezTo>
                    <a:cubicBezTo>
                      <a:pt x="94" y="23"/>
                      <a:pt x="103" y="20"/>
                      <a:pt x="111" y="21"/>
                    </a:cubicBezTo>
                    <a:cubicBezTo>
                      <a:pt x="118" y="22"/>
                      <a:pt x="125" y="24"/>
                      <a:pt x="125" y="24"/>
                    </a:cubicBezTo>
                    <a:cubicBezTo>
                      <a:pt x="126" y="29"/>
                      <a:pt x="126" y="29"/>
                      <a:pt x="126" y="29"/>
                    </a:cubicBezTo>
                    <a:cubicBezTo>
                      <a:pt x="126" y="29"/>
                      <a:pt x="126" y="29"/>
                      <a:pt x="117" y="42"/>
                    </a:cubicBezTo>
                    <a:cubicBezTo>
                      <a:pt x="109" y="55"/>
                      <a:pt x="90" y="60"/>
                      <a:pt x="95" y="69"/>
                    </a:cubicBezTo>
                    <a:cubicBezTo>
                      <a:pt x="100" y="78"/>
                      <a:pt x="105" y="71"/>
                      <a:pt x="105" y="71"/>
                    </a:cubicBezTo>
                    <a:cubicBezTo>
                      <a:pt x="105" y="71"/>
                      <a:pt x="112" y="73"/>
                      <a:pt x="119" y="65"/>
                    </a:cubicBezTo>
                    <a:cubicBezTo>
                      <a:pt x="126" y="57"/>
                      <a:pt x="138" y="53"/>
                      <a:pt x="145" y="56"/>
                    </a:cubicBezTo>
                    <a:cubicBezTo>
                      <a:pt x="152" y="59"/>
                      <a:pt x="159" y="52"/>
                      <a:pt x="169" y="50"/>
                    </a:cubicBezTo>
                    <a:cubicBezTo>
                      <a:pt x="180" y="48"/>
                      <a:pt x="204" y="55"/>
                      <a:pt x="195" y="49"/>
                    </a:cubicBezTo>
                    <a:cubicBezTo>
                      <a:pt x="186" y="43"/>
                      <a:pt x="168" y="42"/>
                      <a:pt x="160" y="32"/>
                    </a:cubicBezTo>
                    <a:cubicBezTo>
                      <a:pt x="152" y="22"/>
                      <a:pt x="161" y="22"/>
                      <a:pt x="145" y="16"/>
                    </a:cubicBezTo>
                    <a:cubicBezTo>
                      <a:pt x="129" y="10"/>
                      <a:pt x="114" y="0"/>
                      <a:pt x="75" y="4"/>
                    </a:cubicBezTo>
                    <a:close/>
                  </a:path>
                </a:pathLst>
              </a:custGeom>
              <a:solidFill>
                <a:srgbClr val="C7B1D6"/>
              </a:solidFill>
              <a:ln w="9525">
                <a:noFill/>
                <a:round/>
                <a:headEnd/>
                <a:tailEnd/>
              </a:ln>
            </p:spPr>
            <p:txBody>
              <a:bodyPr/>
              <a:lstStyle/>
              <a:p>
                <a:endParaRPr lang="en-US"/>
              </a:p>
            </p:txBody>
          </p:sp>
          <p:sp>
            <p:nvSpPr>
              <p:cNvPr id="29696" name="Freeform 1867"/>
              <p:cNvSpPr>
                <a:spLocks/>
              </p:cNvSpPr>
              <p:nvPr/>
            </p:nvSpPr>
            <p:spPr bwMode="auto">
              <a:xfrm>
                <a:off x="1642" y="2690"/>
                <a:ext cx="422" cy="162"/>
              </a:xfrm>
              <a:custGeom>
                <a:avLst/>
                <a:gdLst>
                  <a:gd name="T0" fmla="*/ 488582 w 203"/>
                  <a:gd name="T1" fmla="*/ 25347 h 78"/>
                  <a:gd name="T2" fmla="*/ 325495 w 203"/>
                  <a:gd name="T3" fmla="*/ 143031 h 78"/>
                  <a:gd name="T4" fmla="*/ 110254 w 203"/>
                  <a:gd name="T5" fmla="*/ 251088 h 78"/>
                  <a:gd name="T6" fmla="*/ 121779 w 203"/>
                  <a:gd name="T7" fmla="*/ 340740 h 78"/>
                  <a:gd name="T8" fmla="*/ 350836 w 203"/>
                  <a:gd name="T9" fmla="*/ 276210 h 78"/>
                  <a:gd name="T10" fmla="*/ 542420 w 203"/>
                  <a:gd name="T11" fmla="*/ 219192 h 78"/>
                  <a:gd name="T12" fmla="*/ 723761 w 203"/>
                  <a:gd name="T13" fmla="*/ 136034 h 78"/>
                  <a:gd name="T14" fmla="*/ 814371 w 203"/>
                  <a:gd name="T15" fmla="*/ 155557 h 78"/>
                  <a:gd name="T16" fmla="*/ 821414 w 203"/>
                  <a:gd name="T17" fmla="*/ 187004 h 78"/>
                  <a:gd name="T18" fmla="*/ 766855 w 203"/>
                  <a:gd name="T19" fmla="*/ 270403 h 78"/>
                  <a:gd name="T20" fmla="*/ 627134 w 203"/>
                  <a:gd name="T21" fmla="*/ 443616 h 78"/>
                  <a:gd name="T22" fmla="*/ 688914 w 203"/>
                  <a:gd name="T23" fmla="*/ 455245 h 78"/>
                  <a:gd name="T24" fmla="*/ 772911 w 203"/>
                  <a:gd name="T25" fmla="*/ 412078 h 78"/>
                  <a:gd name="T26" fmla="*/ 943336 w 203"/>
                  <a:gd name="T27" fmla="*/ 360367 h 78"/>
                  <a:gd name="T28" fmla="*/ 1100738 w 203"/>
                  <a:gd name="T29" fmla="*/ 323080 h 78"/>
                  <a:gd name="T30" fmla="*/ 1268831 w 203"/>
                  <a:gd name="T31" fmla="*/ 316398 h 78"/>
                  <a:gd name="T32" fmla="*/ 1043203 w 203"/>
                  <a:gd name="T33" fmla="*/ 205090 h 78"/>
                  <a:gd name="T34" fmla="*/ 943336 w 203"/>
                  <a:gd name="T35" fmla="*/ 102841 h 78"/>
                  <a:gd name="T36" fmla="*/ 488582 w 203"/>
                  <a:gd name="T37" fmla="*/ 25347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
                  <a:gd name="T58" fmla="*/ 0 h 78"/>
                  <a:gd name="T59" fmla="*/ 203 w 203"/>
                  <a:gd name="T60" fmla="*/ 78 h 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 h="78">
                    <a:moveTo>
                      <a:pt x="75" y="4"/>
                    </a:moveTo>
                    <a:cubicBezTo>
                      <a:pt x="75" y="4"/>
                      <a:pt x="61" y="13"/>
                      <a:pt x="50" y="22"/>
                    </a:cubicBezTo>
                    <a:cubicBezTo>
                      <a:pt x="39" y="31"/>
                      <a:pt x="34" y="37"/>
                      <a:pt x="17" y="39"/>
                    </a:cubicBezTo>
                    <a:cubicBezTo>
                      <a:pt x="0" y="41"/>
                      <a:pt x="7" y="57"/>
                      <a:pt x="19" y="53"/>
                    </a:cubicBezTo>
                    <a:cubicBezTo>
                      <a:pt x="31" y="50"/>
                      <a:pt x="40" y="45"/>
                      <a:pt x="54" y="43"/>
                    </a:cubicBezTo>
                    <a:cubicBezTo>
                      <a:pt x="68" y="41"/>
                      <a:pt x="72" y="44"/>
                      <a:pt x="83" y="34"/>
                    </a:cubicBezTo>
                    <a:cubicBezTo>
                      <a:pt x="94" y="23"/>
                      <a:pt x="103" y="20"/>
                      <a:pt x="111" y="21"/>
                    </a:cubicBezTo>
                    <a:cubicBezTo>
                      <a:pt x="118" y="22"/>
                      <a:pt x="125" y="24"/>
                      <a:pt x="125" y="24"/>
                    </a:cubicBezTo>
                    <a:cubicBezTo>
                      <a:pt x="126" y="29"/>
                      <a:pt x="126" y="29"/>
                      <a:pt x="126" y="29"/>
                    </a:cubicBezTo>
                    <a:cubicBezTo>
                      <a:pt x="126" y="29"/>
                      <a:pt x="126" y="29"/>
                      <a:pt x="118" y="42"/>
                    </a:cubicBezTo>
                    <a:cubicBezTo>
                      <a:pt x="109" y="55"/>
                      <a:pt x="91" y="60"/>
                      <a:pt x="96" y="69"/>
                    </a:cubicBezTo>
                    <a:cubicBezTo>
                      <a:pt x="101" y="78"/>
                      <a:pt x="106" y="71"/>
                      <a:pt x="106" y="71"/>
                    </a:cubicBezTo>
                    <a:cubicBezTo>
                      <a:pt x="106" y="71"/>
                      <a:pt x="112" y="72"/>
                      <a:pt x="119" y="64"/>
                    </a:cubicBezTo>
                    <a:cubicBezTo>
                      <a:pt x="126" y="56"/>
                      <a:pt x="138" y="53"/>
                      <a:pt x="145" y="56"/>
                    </a:cubicBezTo>
                    <a:cubicBezTo>
                      <a:pt x="152" y="59"/>
                      <a:pt x="159" y="52"/>
                      <a:pt x="169" y="50"/>
                    </a:cubicBezTo>
                    <a:cubicBezTo>
                      <a:pt x="180" y="48"/>
                      <a:pt x="203" y="55"/>
                      <a:pt x="195" y="49"/>
                    </a:cubicBezTo>
                    <a:cubicBezTo>
                      <a:pt x="186" y="43"/>
                      <a:pt x="167" y="42"/>
                      <a:pt x="160" y="32"/>
                    </a:cubicBezTo>
                    <a:cubicBezTo>
                      <a:pt x="152" y="23"/>
                      <a:pt x="161" y="22"/>
                      <a:pt x="145" y="16"/>
                    </a:cubicBezTo>
                    <a:cubicBezTo>
                      <a:pt x="129" y="10"/>
                      <a:pt x="114" y="0"/>
                      <a:pt x="75" y="4"/>
                    </a:cubicBezTo>
                    <a:close/>
                  </a:path>
                </a:pathLst>
              </a:custGeom>
              <a:solidFill>
                <a:srgbClr val="C6B0D5"/>
              </a:solidFill>
              <a:ln w="9525">
                <a:noFill/>
                <a:round/>
                <a:headEnd/>
                <a:tailEnd/>
              </a:ln>
            </p:spPr>
            <p:txBody>
              <a:bodyPr/>
              <a:lstStyle/>
              <a:p>
                <a:endParaRPr lang="en-US"/>
              </a:p>
            </p:txBody>
          </p:sp>
          <p:sp>
            <p:nvSpPr>
              <p:cNvPr id="29697" name="Freeform 1868"/>
              <p:cNvSpPr>
                <a:spLocks/>
              </p:cNvSpPr>
              <p:nvPr/>
            </p:nvSpPr>
            <p:spPr bwMode="auto">
              <a:xfrm>
                <a:off x="1644" y="2690"/>
                <a:ext cx="420" cy="162"/>
              </a:xfrm>
              <a:custGeom>
                <a:avLst/>
                <a:gdLst>
                  <a:gd name="T0" fmla="*/ 489398 w 202"/>
                  <a:gd name="T1" fmla="*/ 25347 h 78"/>
                  <a:gd name="T2" fmla="*/ 320356 w 202"/>
                  <a:gd name="T3" fmla="*/ 136034 h 78"/>
                  <a:gd name="T4" fmla="*/ 103836 w 202"/>
                  <a:gd name="T5" fmla="*/ 251088 h 78"/>
                  <a:gd name="T6" fmla="*/ 116269 w 202"/>
                  <a:gd name="T7" fmla="*/ 340740 h 78"/>
                  <a:gd name="T8" fmla="*/ 345733 w 202"/>
                  <a:gd name="T9" fmla="*/ 276210 h 78"/>
                  <a:gd name="T10" fmla="*/ 533017 w 202"/>
                  <a:gd name="T11" fmla="*/ 213593 h 78"/>
                  <a:gd name="T12" fmla="*/ 724708 w 202"/>
                  <a:gd name="T13" fmla="*/ 136034 h 78"/>
                  <a:gd name="T14" fmla="*/ 808853 w 202"/>
                  <a:gd name="T15" fmla="*/ 155557 h 78"/>
                  <a:gd name="T16" fmla="*/ 816925 w 202"/>
                  <a:gd name="T17" fmla="*/ 187004 h 78"/>
                  <a:gd name="T18" fmla="*/ 762562 w 202"/>
                  <a:gd name="T19" fmla="*/ 270403 h 78"/>
                  <a:gd name="T20" fmla="*/ 622371 w 202"/>
                  <a:gd name="T21" fmla="*/ 443616 h 78"/>
                  <a:gd name="T22" fmla="*/ 684269 w 202"/>
                  <a:gd name="T23" fmla="*/ 455245 h 78"/>
                  <a:gd name="T24" fmla="*/ 768351 w 202"/>
                  <a:gd name="T25" fmla="*/ 412078 h 78"/>
                  <a:gd name="T26" fmla="*/ 938910 w 202"/>
                  <a:gd name="T27" fmla="*/ 360367 h 78"/>
                  <a:gd name="T28" fmla="*/ 1096793 w 202"/>
                  <a:gd name="T29" fmla="*/ 323080 h 78"/>
                  <a:gd name="T30" fmla="*/ 1259299 w 202"/>
                  <a:gd name="T31" fmla="*/ 316398 h 78"/>
                  <a:gd name="T32" fmla="*/ 1032819 w 202"/>
                  <a:gd name="T33" fmla="*/ 213593 h 78"/>
                  <a:gd name="T34" fmla="*/ 938910 w 202"/>
                  <a:gd name="T35" fmla="*/ 102841 h 78"/>
                  <a:gd name="T36" fmla="*/ 489398 w 202"/>
                  <a:gd name="T37" fmla="*/ 25347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2"/>
                  <a:gd name="T58" fmla="*/ 0 h 78"/>
                  <a:gd name="T59" fmla="*/ 202 w 202"/>
                  <a:gd name="T60" fmla="*/ 78 h 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2" h="78">
                    <a:moveTo>
                      <a:pt x="75" y="4"/>
                    </a:moveTo>
                    <a:cubicBezTo>
                      <a:pt x="75" y="4"/>
                      <a:pt x="60" y="13"/>
                      <a:pt x="49" y="21"/>
                    </a:cubicBezTo>
                    <a:cubicBezTo>
                      <a:pt x="38" y="30"/>
                      <a:pt x="33" y="37"/>
                      <a:pt x="16" y="39"/>
                    </a:cubicBezTo>
                    <a:cubicBezTo>
                      <a:pt x="0" y="41"/>
                      <a:pt x="7" y="57"/>
                      <a:pt x="18" y="53"/>
                    </a:cubicBezTo>
                    <a:cubicBezTo>
                      <a:pt x="30" y="49"/>
                      <a:pt x="39" y="45"/>
                      <a:pt x="53" y="43"/>
                    </a:cubicBezTo>
                    <a:cubicBezTo>
                      <a:pt x="67" y="41"/>
                      <a:pt x="71" y="44"/>
                      <a:pt x="82" y="33"/>
                    </a:cubicBezTo>
                    <a:cubicBezTo>
                      <a:pt x="92" y="23"/>
                      <a:pt x="102" y="19"/>
                      <a:pt x="111" y="21"/>
                    </a:cubicBezTo>
                    <a:cubicBezTo>
                      <a:pt x="118" y="22"/>
                      <a:pt x="124" y="24"/>
                      <a:pt x="124" y="24"/>
                    </a:cubicBezTo>
                    <a:cubicBezTo>
                      <a:pt x="125" y="29"/>
                      <a:pt x="125" y="29"/>
                      <a:pt x="125" y="29"/>
                    </a:cubicBezTo>
                    <a:cubicBezTo>
                      <a:pt x="125" y="29"/>
                      <a:pt x="125" y="29"/>
                      <a:pt x="117" y="42"/>
                    </a:cubicBezTo>
                    <a:cubicBezTo>
                      <a:pt x="108" y="54"/>
                      <a:pt x="90" y="60"/>
                      <a:pt x="95" y="69"/>
                    </a:cubicBezTo>
                    <a:cubicBezTo>
                      <a:pt x="100" y="78"/>
                      <a:pt x="105" y="71"/>
                      <a:pt x="105" y="71"/>
                    </a:cubicBezTo>
                    <a:cubicBezTo>
                      <a:pt x="105" y="71"/>
                      <a:pt x="111" y="72"/>
                      <a:pt x="118" y="64"/>
                    </a:cubicBezTo>
                    <a:cubicBezTo>
                      <a:pt x="125" y="56"/>
                      <a:pt x="137" y="53"/>
                      <a:pt x="144" y="56"/>
                    </a:cubicBezTo>
                    <a:cubicBezTo>
                      <a:pt x="151" y="59"/>
                      <a:pt x="158" y="51"/>
                      <a:pt x="168" y="50"/>
                    </a:cubicBezTo>
                    <a:cubicBezTo>
                      <a:pt x="179" y="48"/>
                      <a:pt x="202" y="55"/>
                      <a:pt x="193" y="49"/>
                    </a:cubicBezTo>
                    <a:cubicBezTo>
                      <a:pt x="185" y="42"/>
                      <a:pt x="166" y="42"/>
                      <a:pt x="158" y="33"/>
                    </a:cubicBezTo>
                    <a:cubicBezTo>
                      <a:pt x="151" y="23"/>
                      <a:pt x="160" y="22"/>
                      <a:pt x="144" y="16"/>
                    </a:cubicBezTo>
                    <a:cubicBezTo>
                      <a:pt x="128" y="10"/>
                      <a:pt x="113" y="0"/>
                      <a:pt x="75" y="4"/>
                    </a:cubicBezTo>
                    <a:close/>
                  </a:path>
                </a:pathLst>
              </a:custGeom>
              <a:solidFill>
                <a:srgbClr val="C5B0D5"/>
              </a:solidFill>
              <a:ln w="9525">
                <a:noFill/>
                <a:round/>
                <a:headEnd/>
                <a:tailEnd/>
              </a:ln>
            </p:spPr>
            <p:txBody>
              <a:bodyPr/>
              <a:lstStyle/>
              <a:p>
                <a:endParaRPr lang="en-US"/>
              </a:p>
            </p:txBody>
          </p:sp>
          <p:sp>
            <p:nvSpPr>
              <p:cNvPr id="29698" name="Freeform 1869"/>
              <p:cNvSpPr>
                <a:spLocks/>
              </p:cNvSpPr>
              <p:nvPr/>
            </p:nvSpPr>
            <p:spPr bwMode="auto">
              <a:xfrm>
                <a:off x="1644" y="2690"/>
                <a:ext cx="418" cy="162"/>
              </a:xfrm>
              <a:custGeom>
                <a:avLst/>
                <a:gdLst>
                  <a:gd name="T0" fmla="*/ 490518 w 201"/>
                  <a:gd name="T1" fmla="*/ 25347 h 78"/>
                  <a:gd name="T2" fmla="*/ 326735 w 201"/>
                  <a:gd name="T3" fmla="*/ 136034 h 78"/>
                  <a:gd name="T4" fmla="*/ 110498 w 201"/>
                  <a:gd name="T5" fmla="*/ 251088 h 78"/>
                  <a:gd name="T6" fmla="*/ 126020 w 201"/>
                  <a:gd name="T7" fmla="*/ 340740 h 78"/>
                  <a:gd name="T8" fmla="*/ 346368 w 201"/>
                  <a:gd name="T9" fmla="*/ 276210 h 78"/>
                  <a:gd name="T10" fmla="*/ 528202 w 201"/>
                  <a:gd name="T11" fmla="*/ 213593 h 78"/>
                  <a:gd name="T12" fmla="*/ 725787 w 201"/>
                  <a:gd name="T13" fmla="*/ 136034 h 78"/>
                  <a:gd name="T14" fmla="*/ 812684 w 201"/>
                  <a:gd name="T15" fmla="*/ 155557 h 78"/>
                  <a:gd name="T16" fmla="*/ 818475 w 201"/>
                  <a:gd name="T17" fmla="*/ 192880 h 78"/>
                  <a:gd name="T18" fmla="*/ 764075 w 201"/>
                  <a:gd name="T19" fmla="*/ 270403 h 78"/>
                  <a:gd name="T20" fmla="*/ 623382 w 201"/>
                  <a:gd name="T21" fmla="*/ 443616 h 78"/>
                  <a:gd name="T22" fmla="*/ 685252 w 201"/>
                  <a:gd name="T23" fmla="*/ 449421 h 78"/>
                  <a:gd name="T24" fmla="*/ 771715 w 201"/>
                  <a:gd name="T25" fmla="*/ 412078 h 78"/>
                  <a:gd name="T26" fmla="*/ 941267 w 201"/>
                  <a:gd name="T27" fmla="*/ 360367 h 78"/>
                  <a:gd name="T28" fmla="*/ 1098450 w 201"/>
                  <a:gd name="T29" fmla="*/ 316398 h 78"/>
                  <a:gd name="T30" fmla="*/ 1261437 w 201"/>
                  <a:gd name="T31" fmla="*/ 316398 h 78"/>
                  <a:gd name="T32" fmla="*/ 1034319 w 201"/>
                  <a:gd name="T33" fmla="*/ 213593 h 78"/>
                  <a:gd name="T34" fmla="*/ 941267 w 201"/>
                  <a:gd name="T35" fmla="*/ 102841 h 78"/>
                  <a:gd name="T36" fmla="*/ 490518 w 201"/>
                  <a:gd name="T37" fmla="*/ 25347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1"/>
                  <a:gd name="T58" fmla="*/ 0 h 78"/>
                  <a:gd name="T59" fmla="*/ 201 w 201"/>
                  <a:gd name="T60" fmla="*/ 78 h 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1" h="78">
                    <a:moveTo>
                      <a:pt x="75" y="4"/>
                    </a:moveTo>
                    <a:cubicBezTo>
                      <a:pt x="75" y="4"/>
                      <a:pt x="61" y="13"/>
                      <a:pt x="50" y="21"/>
                    </a:cubicBezTo>
                    <a:cubicBezTo>
                      <a:pt x="38" y="30"/>
                      <a:pt x="33" y="37"/>
                      <a:pt x="17" y="39"/>
                    </a:cubicBezTo>
                    <a:cubicBezTo>
                      <a:pt x="0" y="41"/>
                      <a:pt x="7" y="57"/>
                      <a:pt x="19" y="53"/>
                    </a:cubicBezTo>
                    <a:cubicBezTo>
                      <a:pt x="30" y="49"/>
                      <a:pt x="39" y="45"/>
                      <a:pt x="53" y="43"/>
                    </a:cubicBezTo>
                    <a:cubicBezTo>
                      <a:pt x="67" y="41"/>
                      <a:pt x="71" y="44"/>
                      <a:pt x="81" y="33"/>
                    </a:cubicBezTo>
                    <a:cubicBezTo>
                      <a:pt x="92" y="23"/>
                      <a:pt x="102" y="19"/>
                      <a:pt x="111" y="21"/>
                    </a:cubicBezTo>
                    <a:cubicBezTo>
                      <a:pt x="118" y="22"/>
                      <a:pt x="124" y="24"/>
                      <a:pt x="124" y="24"/>
                    </a:cubicBezTo>
                    <a:cubicBezTo>
                      <a:pt x="125" y="30"/>
                      <a:pt x="125" y="30"/>
                      <a:pt x="125" y="30"/>
                    </a:cubicBezTo>
                    <a:cubicBezTo>
                      <a:pt x="125" y="30"/>
                      <a:pt x="125" y="30"/>
                      <a:pt x="117" y="42"/>
                    </a:cubicBezTo>
                    <a:cubicBezTo>
                      <a:pt x="108" y="54"/>
                      <a:pt x="91" y="60"/>
                      <a:pt x="95" y="69"/>
                    </a:cubicBezTo>
                    <a:cubicBezTo>
                      <a:pt x="100" y="78"/>
                      <a:pt x="105" y="70"/>
                      <a:pt x="105" y="70"/>
                    </a:cubicBezTo>
                    <a:cubicBezTo>
                      <a:pt x="105" y="70"/>
                      <a:pt x="111" y="72"/>
                      <a:pt x="118" y="64"/>
                    </a:cubicBezTo>
                    <a:cubicBezTo>
                      <a:pt x="125" y="56"/>
                      <a:pt x="137" y="52"/>
                      <a:pt x="144" y="56"/>
                    </a:cubicBezTo>
                    <a:cubicBezTo>
                      <a:pt x="151" y="59"/>
                      <a:pt x="157" y="51"/>
                      <a:pt x="168" y="49"/>
                    </a:cubicBezTo>
                    <a:cubicBezTo>
                      <a:pt x="178" y="48"/>
                      <a:pt x="201" y="55"/>
                      <a:pt x="193" y="49"/>
                    </a:cubicBezTo>
                    <a:cubicBezTo>
                      <a:pt x="185" y="42"/>
                      <a:pt x="166" y="42"/>
                      <a:pt x="158" y="33"/>
                    </a:cubicBezTo>
                    <a:cubicBezTo>
                      <a:pt x="151" y="23"/>
                      <a:pt x="160" y="22"/>
                      <a:pt x="144" y="16"/>
                    </a:cubicBezTo>
                    <a:cubicBezTo>
                      <a:pt x="128" y="10"/>
                      <a:pt x="113" y="0"/>
                      <a:pt x="75" y="4"/>
                    </a:cubicBezTo>
                    <a:close/>
                  </a:path>
                </a:pathLst>
              </a:custGeom>
              <a:solidFill>
                <a:srgbClr val="C4B0D5"/>
              </a:solidFill>
              <a:ln w="9525">
                <a:noFill/>
                <a:round/>
                <a:headEnd/>
                <a:tailEnd/>
              </a:ln>
            </p:spPr>
            <p:txBody>
              <a:bodyPr/>
              <a:lstStyle/>
              <a:p>
                <a:endParaRPr lang="en-US"/>
              </a:p>
            </p:txBody>
          </p:sp>
          <p:sp>
            <p:nvSpPr>
              <p:cNvPr id="29699" name="Freeform 1870"/>
              <p:cNvSpPr>
                <a:spLocks/>
              </p:cNvSpPr>
              <p:nvPr/>
            </p:nvSpPr>
            <p:spPr bwMode="auto">
              <a:xfrm>
                <a:off x="1646" y="2690"/>
                <a:ext cx="416" cy="160"/>
              </a:xfrm>
              <a:custGeom>
                <a:avLst/>
                <a:gdLst>
                  <a:gd name="T0" fmla="*/ 485222 w 200"/>
                  <a:gd name="T1" fmla="*/ 31653 h 77"/>
                  <a:gd name="T2" fmla="*/ 321235 w 200"/>
                  <a:gd name="T3" fmla="*/ 136669 h 77"/>
                  <a:gd name="T4" fmla="*/ 105115 w 200"/>
                  <a:gd name="T5" fmla="*/ 251890 h 77"/>
                  <a:gd name="T6" fmla="*/ 116688 w 200"/>
                  <a:gd name="T7" fmla="*/ 343724 h 77"/>
                  <a:gd name="T8" fmla="*/ 340941 w 200"/>
                  <a:gd name="T9" fmla="*/ 271449 h 77"/>
                  <a:gd name="T10" fmla="*/ 522989 w 200"/>
                  <a:gd name="T11" fmla="*/ 214446 h 77"/>
                  <a:gd name="T12" fmla="*/ 721463 w 200"/>
                  <a:gd name="T13" fmla="*/ 136669 h 77"/>
                  <a:gd name="T14" fmla="*/ 806805 w 200"/>
                  <a:gd name="T15" fmla="*/ 156079 h 77"/>
                  <a:gd name="T16" fmla="*/ 819765 w 200"/>
                  <a:gd name="T17" fmla="*/ 193500 h 77"/>
                  <a:gd name="T18" fmla="*/ 759192 w 200"/>
                  <a:gd name="T19" fmla="*/ 271449 h 77"/>
                  <a:gd name="T20" fmla="*/ 624759 w 200"/>
                  <a:gd name="T21" fmla="*/ 445602 h 77"/>
                  <a:gd name="T22" fmla="*/ 680634 w 200"/>
                  <a:gd name="T23" fmla="*/ 451426 h 77"/>
                  <a:gd name="T24" fmla="*/ 765176 w 200"/>
                  <a:gd name="T25" fmla="*/ 407963 h 77"/>
                  <a:gd name="T26" fmla="*/ 936526 w 200"/>
                  <a:gd name="T27" fmla="*/ 361820 h 77"/>
                  <a:gd name="T28" fmla="*/ 1094519 w 200"/>
                  <a:gd name="T29" fmla="*/ 318271 h 77"/>
                  <a:gd name="T30" fmla="*/ 1257680 w 200"/>
                  <a:gd name="T31" fmla="*/ 318271 h 77"/>
                  <a:gd name="T32" fmla="*/ 1030324 w 200"/>
                  <a:gd name="T33" fmla="*/ 214446 h 77"/>
                  <a:gd name="T34" fmla="*/ 936526 w 200"/>
                  <a:gd name="T35" fmla="*/ 103202 h 77"/>
                  <a:gd name="T36" fmla="*/ 485222 w 200"/>
                  <a:gd name="T37" fmla="*/ 31653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0"/>
                  <a:gd name="T58" fmla="*/ 0 h 77"/>
                  <a:gd name="T59" fmla="*/ 200 w 200"/>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0" h="77">
                    <a:moveTo>
                      <a:pt x="74" y="5"/>
                    </a:moveTo>
                    <a:cubicBezTo>
                      <a:pt x="74" y="5"/>
                      <a:pt x="60" y="13"/>
                      <a:pt x="49" y="21"/>
                    </a:cubicBezTo>
                    <a:cubicBezTo>
                      <a:pt x="38" y="30"/>
                      <a:pt x="32" y="37"/>
                      <a:pt x="16" y="39"/>
                    </a:cubicBezTo>
                    <a:cubicBezTo>
                      <a:pt x="0" y="41"/>
                      <a:pt x="6" y="57"/>
                      <a:pt x="18" y="53"/>
                    </a:cubicBezTo>
                    <a:cubicBezTo>
                      <a:pt x="29" y="49"/>
                      <a:pt x="39" y="44"/>
                      <a:pt x="52" y="42"/>
                    </a:cubicBezTo>
                    <a:cubicBezTo>
                      <a:pt x="66" y="40"/>
                      <a:pt x="69" y="43"/>
                      <a:pt x="80" y="33"/>
                    </a:cubicBezTo>
                    <a:cubicBezTo>
                      <a:pt x="91" y="22"/>
                      <a:pt x="101" y="19"/>
                      <a:pt x="110" y="21"/>
                    </a:cubicBezTo>
                    <a:cubicBezTo>
                      <a:pt x="117" y="22"/>
                      <a:pt x="123" y="24"/>
                      <a:pt x="123" y="24"/>
                    </a:cubicBezTo>
                    <a:cubicBezTo>
                      <a:pt x="125" y="30"/>
                      <a:pt x="125" y="30"/>
                      <a:pt x="125" y="30"/>
                    </a:cubicBezTo>
                    <a:cubicBezTo>
                      <a:pt x="125" y="30"/>
                      <a:pt x="125" y="30"/>
                      <a:pt x="116" y="42"/>
                    </a:cubicBezTo>
                    <a:cubicBezTo>
                      <a:pt x="108" y="54"/>
                      <a:pt x="90" y="60"/>
                      <a:pt x="95" y="69"/>
                    </a:cubicBezTo>
                    <a:cubicBezTo>
                      <a:pt x="100" y="77"/>
                      <a:pt x="104" y="70"/>
                      <a:pt x="104" y="70"/>
                    </a:cubicBezTo>
                    <a:cubicBezTo>
                      <a:pt x="104" y="70"/>
                      <a:pt x="110" y="71"/>
                      <a:pt x="117" y="63"/>
                    </a:cubicBezTo>
                    <a:cubicBezTo>
                      <a:pt x="124" y="56"/>
                      <a:pt x="137" y="52"/>
                      <a:pt x="143" y="56"/>
                    </a:cubicBezTo>
                    <a:cubicBezTo>
                      <a:pt x="150" y="59"/>
                      <a:pt x="156" y="51"/>
                      <a:pt x="167" y="49"/>
                    </a:cubicBezTo>
                    <a:cubicBezTo>
                      <a:pt x="177" y="47"/>
                      <a:pt x="200" y="55"/>
                      <a:pt x="192" y="49"/>
                    </a:cubicBezTo>
                    <a:cubicBezTo>
                      <a:pt x="183" y="42"/>
                      <a:pt x="165" y="42"/>
                      <a:pt x="157" y="33"/>
                    </a:cubicBezTo>
                    <a:cubicBezTo>
                      <a:pt x="150" y="23"/>
                      <a:pt x="159" y="22"/>
                      <a:pt x="143" y="16"/>
                    </a:cubicBezTo>
                    <a:cubicBezTo>
                      <a:pt x="127" y="10"/>
                      <a:pt x="112" y="0"/>
                      <a:pt x="74" y="5"/>
                    </a:cubicBezTo>
                    <a:close/>
                  </a:path>
                </a:pathLst>
              </a:custGeom>
              <a:solidFill>
                <a:srgbClr val="C3B0D5"/>
              </a:solidFill>
              <a:ln w="9525">
                <a:noFill/>
                <a:round/>
                <a:headEnd/>
                <a:tailEnd/>
              </a:ln>
            </p:spPr>
            <p:txBody>
              <a:bodyPr/>
              <a:lstStyle/>
              <a:p>
                <a:endParaRPr lang="en-US"/>
              </a:p>
            </p:txBody>
          </p:sp>
          <p:sp>
            <p:nvSpPr>
              <p:cNvPr id="29700" name="Freeform 1871"/>
              <p:cNvSpPr>
                <a:spLocks/>
              </p:cNvSpPr>
              <p:nvPr/>
            </p:nvSpPr>
            <p:spPr bwMode="auto">
              <a:xfrm>
                <a:off x="1646" y="2692"/>
                <a:ext cx="416" cy="158"/>
              </a:xfrm>
              <a:custGeom>
                <a:avLst/>
                <a:gdLst>
                  <a:gd name="T0" fmla="*/ 491134 w 200"/>
                  <a:gd name="T1" fmla="*/ 25517 h 76"/>
                  <a:gd name="T2" fmla="*/ 321235 w 200"/>
                  <a:gd name="T3" fmla="*/ 131265 h 76"/>
                  <a:gd name="T4" fmla="*/ 105115 w 200"/>
                  <a:gd name="T5" fmla="*/ 247372 h 76"/>
                  <a:gd name="T6" fmla="*/ 116688 w 200"/>
                  <a:gd name="T7" fmla="*/ 339565 h 76"/>
                  <a:gd name="T8" fmla="*/ 340941 w 200"/>
                  <a:gd name="T9" fmla="*/ 266916 h 76"/>
                  <a:gd name="T10" fmla="*/ 522989 w 200"/>
                  <a:gd name="T11" fmla="*/ 200918 h 76"/>
                  <a:gd name="T12" fmla="*/ 721463 w 200"/>
                  <a:gd name="T13" fmla="*/ 131265 h 76"/>
                  <a:gd name="T14" fmla="*/ 806805 w 200"/>
                  <a:gd name="T15" fmla="*/ 150709 h 76"/>
                  <a:gd name="T16" fmla="*/ 819765 w 200"/>
                  <a:gd name="T17" fmla="*/ 188852 h 76"/>
                  <a:gd name="T18" fmla="*/ 759192 w 200"/>
                  <a:gd name="T19" fmla="*/ 266916 h 76"/>
                  <a:gd name="T20" fmla="*/ 624759 w 200"/>
                  <a:gd name="T21" fmla="*/ 435876 h 76"/>
                  <a:gd name="T22" fmla="*/ 686383 w 200"/>
                  <a:gd name="T23" fmla="*/ 447678 h 76"/>
                  <a:gd name="T24" fmla="*/ 765176 w 200"/>
                  <a:gd name="T25" fmla="*/ 403987 h 76"/>
                  <a:gd name="T26" fmla="*/ 936526 w 200"/>
                  <a:gd name="T27" fmla="*/ 357668 h 76"/>
                  <a:gd name="T28" fmla="*/ 1094519 w 200"/>
                  <a:gd name="T29" fmla="*/ 313316 h 76"/>
                  <a:gd name="T30" fmla="*/ 1251883 w 200"/>
                  <a:gd name="T31" fmla="*/ 313316 h 76"/>
                  <a:gd name="T32" fmla="*/ 1030324 w 200"/>
                  <a:gd name="T33" fmla="*/ 209662 h 76"/>
                  <a:gd name="T34" fmla="*/ 936526 w 200"/>
                  <a:gd name="T35" fmla="*/ 96644 h 76"/>
                  <a:gd name="T36" fmla="*/ 491134 w 200"/>
                  <a:gd name="T37" fmla="*/ 25517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0"/>
                  <a:gd name="T58" fmla="*/ 0 h 76"/>
                  <a:gd name="T59" fmla="*/ 200 w 200"/>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0" h="76">
                    <a:moveTo>
                      <a:pt x="75" y="4"/>
                    </a:moveTo>
                    <a:cubicBezTo>
                      <a:pt x="75" y="4"/>
                      <a:pt x="60" y="12"/>
                      <a:pt x="49" y="20"/>
                    </a:cubicBezTo>
                    <a:cubicBezTo>
                      <a:pt x="38" y="29"/>
                      <a:pt x="32" y="37"/>
                      <a:pt x="16" y="38"/>
                    </a:cubicBezTo>
                    <a:cubicBezTo>
                      <a:pt x="0" y="40"/>
                      <a:pt x="7" y="56"/>
                      <a:pt x="18" y="52"/>
                    </a:cubicBezTo>
                    <a:cubicBezTo>
                      <a:pt x="30" y="48"/>
                      <a:pt x="39" y="43"/>
                      <a:pt x="52" y="41"/>
                    </a:cubicBezTo>
                    <a:cubicBezTo>
                      <a:pt x="66" y="39"/>
                      <a:pt x="69" y="42"/>
                      <a:pt x="80" y="31"/>
                    </a:cubicBezTo>
                    <a:cubicBezTo>
                      <a:pt x="90" y="21"/>
                      <a:pt x="101" y="18"/>
                      <a:pt x="110" y="20"/>
                    </a:cubicBezTo>
                    <a:cubicBezTo>
                      <a:pt x="117" y="21"/>
                      <a:pt x="123" y="23"/>
                      <a:pt x="123" y="23"/>
                    </a:cubicBezTo>
                    <a:cubicBezTo>
                      <a:pt x="125" y="29"/>
                      <a:pt x="125" y="29"/>
                      <a:pt x="125" y="29"/>
                    </a:cubicBezTo>
                    <a:cubicBezTo>
                      <a:pt x="125" y="29"/>
                      <a:pt x="125" y="29"/>
                      <a:pt x="116" y="41"/>
                    </a:cubicBezTo>
                    <a:cubicBezTo>
                      <a:pt x="108" y="53"/>
                      <a:pt x="90" y="59"/>
                      <a:pt x="95" y="67"/>
                    </a:cubicBezTo>
                    <a:cubicBezTo>
                      <a:pt x="100" y="76"/>
                      <a:pt x="105" y="69"/>
                      <a:pt x="105" y="69"/>
                    </a:cubicBezTo>
                    <a:cubicBezTo>
                      <a:pt x="105" y="69"/>
                      <a:pt x="110" y="70"/>
                      <a:pt x="117" y="62"/>
                    </a:cubicBezTo>
                    <a:cubicBezTo>
                      <a:pt x="125" y="55"/>
                      <a:pt x="137" y="51"/>
                      <a:pt x="143" y="55"/>
                    </a:cubicBezTo>
                    <a:cubicBezTo>
                      <a:pt x="150" y="58"/>
                      <a:pt x="156" y="50"/>
                      <a:pt x="167" y="48"/>
                    </a:cubicBezTo>
                    <a:cubicBezTo>
                      <a:pt x="177" y="46"/>
                      <a:pt x="200" y="54"/>
                      <a:pt x="191" y="48"/>
                    </a:cubicBezTo>
                    <a:cubicBezTo>
                      <a:pt x="183" y="41"/>
                      <a:pt x="165" y="41"/>
                      <a:pt x="157" y="32"/>
                    </a:cubicBezTo>
                    <a:cubicBezTo>
                      <a:pt x="150" y="22"/>
                      <a:pt x="159" y="21"/>
                      <a:pt x="143" y="15"/>
                    </a:cubicBezTo>
                    <a:cubicBezTo>
                      <a:pt x="127" y="10"/>
                      <a:pt x="112" y="0"/>
                      <a:pt x="75" y="4"/>
                    </a:cubicBezTo>
                    <a:close/>
                  </a:path>
                </a:pathLst>
              </a:custGeom>
              <a:solidFill>
                <a:srgbClr val="C2AFD5"/>
              </a:solidFill>
              <a:ln w="9525">
                <a:noFill/>
                <a:round/>
                <a:headEnd/>
                <a:tailEnd/>
              </a:ln>
            </p:spPr>
            <p:txBody>
              <a:bodyPr/>
              <a:lstStyle/>
              <a:p>
                <a:endParaRPr lang="en-US"/>
              </a:p>
            </p:txBody>
          </p:sp>
          <p:sp>
            <p:nvSpPr>
              <p:cNvPr id="29701" name="Freeform 1872"/>
              <p:cNvSpPr>
                <a:spLocks/>
              </p:cNvSpPr>
              <p:nvPr/>
            </p:nvSpPr>
            <p:spPr bwMode="auto">
              <a:xfrm>
                <a:off x="1646" y="2692"/>
                <a:ext cx="414" cy="158"/>
              </a:xfrm>
              <a:custGeom>
                <a:avLst/>
                <a:gdLst>
                  <a:gd name="T0" fmla="*/ 493326 w 199"/>
                  <a:gd name="T1" fmla="*/ 25517 h 76"/>
                  <a:gd name="T2" fmla="*/ 327705 w 199"/>
                  <a:gd name="T3" fmla="*/ 131265 h 76"/>
                  <a:gd name="T4" fmla="*/ 105225 w 199"/>
                  <a:gd name="T5" fmla="*/ 247372 h 76"/>
                  <a:gd name="T6" fmla="*/ 116910 w 199"/>
                  <a:gd name="T7" fmla="*/ 331494 h 76"/>
                  <a:gd name="T8" fmla="*/ 341735 w 199"/>
                  <a:gd name="T9" fmla="*/ 266916 h 76"/>
                  <a:gd name="T10" fmla="*/ 517646 w 199"/>
                  <a:gd name="T11" fmla="*/ 200918 h 76"/>
                  <a:gd name="T12" fmla="*/ 730462 w 199"/>
                  <a:gd name="T13" fmla="*/ 125550 h 76"/>
                  <a:gd name="T14" fmla="*/ 809453 w 199"/>
                  <a:gd name="T15" fmla="*/ 150709 h 76"/>
                  <a:gd name="T16" fmla="*/ 821031 w 199"/>
                  <a:gd name="T17" fmla="*/ 188852 h 76"/>
                  <a:gd name="T18" fmla="*/ 760697 w 199"/>
                  <a:gd name="T19" fmla="*/ 266916 h 76"/>
                  <a:gd name="T20" fmla="*/ 625562 w 199"/>
                  <a:gd name="T21" fmla="*/ 435876 h 76"/>
                  <a:gd name="T22" fmla="*/ 689851 w 199"/>
                  <a:gd name="T23" fmla="*/ 447678 h 76"/>
                  <a:gd name="T24" fmla="*/ 768736 w 199"/>
                  <a:gd name="T25" fmla="*/ 403987 h 76"/>
                  <a:gd name="T26" fmla="*/ 938598 w 199"/>
                  <a:gd name="T27" fmla="*/ 350935 h 76"/>
                  <a:gd name="T28" fmla="*/ 1090626 w 199"/>
                  <a:gd name="T29" fmla="*/ 313316 h 76"/>
                  <a:gd name="T30" fmla="*/ 1254069 w 199"/>
                  <a:gd name="T31" fmla="*/ 307528 h 76"/>
                  <a:gd name="T32" fmla="*/ 1033024 w 199"/>
                  <a:gd name="T33" fmla="*/ 209662 h 76"/>
                  <a:gd name="T34" fmla="*/ 938598 w 199"/>
                  <a:gd name="T35" fmla="*/ 103581 h 76"/>
                  <a:gd name="T36" fmla="*/ 493326 w 199"/>
                  <a:gd name="T37" fmla="*/ 25517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9"/>
                  <a:gd name="T58" fmla="*/ 0 h 76"/>
                  <a:gd name="T59" fmla="*/ 199 w 199"/>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9" h="76">
                    <a:moveTo>
                      <a:pt x="75" y="4"/>
                    </a:moveTo>
                    <a:cubicBezTo>
                      <a:pt x="75" y="4"/>
                      <a:pt x="61" y="12"/>
                      <a:pt x="50" y="20"/>
                    </a:cubicBezTo>
                    <a:cubicBezTo>
                      <a:pt x="39" y="29"/>
                      <a:pt x="32" y="37"/>
                      <a:pt x="16" y="38"/>
                    </a:cubicBezTo>
                    <a:cubicBezTo>
                      <a:pt x="0" y="40"/>
                      <a:pt x="7" y="55"/>
                      <a:pt x="18" y="51"/>
                    </a:cubicBezTo>
                    <a:cubicBezTo>
                      <a:pt x="30" y="48"/>
                      <a:pt x="39" y="43"/>
                      <a:pt x="52" y="41"/>
                    </a:cubicBezTo>
                    <a:cubicBezTo>
                      <a:pt x="66" y="39"/>
                      <a:pt x="69" y="41"/>
                      <a:pt x="79" y="31"/>
                    </a:cubicBezTo>
                    <a:cubicBezTo>
                      <a:pt x="90" y="21"/>
                      <a:pt x="101" y="18"/>
                      <a:pt x="111" y="19"/>
                    </a:cubicBezTo>
                    <a:cubicBezTo>
                      <a:pt x="117" y="21"/>
                      <a:pt x="123" y="23"/>
                      <a:pt x="123" y="23"/>
                    </a:cubicBezTo>
                    <a:cubicBezTo>
                      <a:pt x="125" y="29"/>
                      <a:pt x="125" y="29"/>
                      <a:pt x="125" y="29"/>
                    </a:cubicBezTo>
                    <a:cubicBezTo>
                      <a:pt x="125" y="29"/>
                      <a:pt x="125" y="29"/>
                      <a:pt x="116" y="41"/>
                    </a:cubicBezTo>
                    <a:cubicBezTo>
                      <a:pt x="108" y="53"/>
                      <a:pt x="91" y="58"/>
                      <a:pt x="95" y="67"/>
                    </a:cubicBezTo>
                    <a:cubicBezTo>
                      <a:pt x="100" y="76"/>
                      <a:pt x="105" y="69"/>
                      <a:pt x="105" y="69"/>
                    </a:cubicBezTo>
                    <a:cubicBezTo>
                      <a:pt x="105" y="69"/>
                      <a:pt x="110" y="70"/>
                      <a:pt x="117" y="62"/>
                    </a:cubicBezTo>
                    <a:cubicBezTo>
                      <a:pt x="125" y="54"/>
                      <a:pt x="137" y="51"/>
                      <a:pt x="143" y="54"/>
                    </a:cubicBezTo>
                    <a:cubicBezTo>
                      <a:pt x="150" y="58"/>
                      <a:pt x="156" y="50"/>
                      <a:pt x="166" y="48"/>
                    </a:cubicBezTo>
                    <a:cubicBezTo>
                      <a:pt x="177" y="46"/>
                      <a:pt x="199" y="54"/>
                      <a:pt x="191" y="47"/>
                    </a:cubicBezTo>
                    <a:cubicBezTo>
                      <a:pt x="183" y="41"/>
                      <a:pt x="165" y="41"/>
                      <a:pt x="157" y="32"/>
                    </a:cubicBezTo>
                    <a:cubicBezTo>
                      <a:pt x="150" y="22"/>
                      <a:pt x="158" y="21"/>
                      <a:pt x="143" y="16"/>
                    </a:cubicBezTo>
                    <a:cubicBezTo>
                      <a:pt x="127" y="10"/>
                      <a:pt x="112" y="0"/>
                      <a:pt x="75" y="4"/>
                    </a:cubicBezTo>
                    <a:close/>
                  </a:path>
                </a:pathLst>
              </a:custGeom>
              <a:solidFill>
                <a:srgbClr val="C2AFD5"/>
              </a:solidFill>
              <a:ln w="9525">
                <a:noFill/>
                <a:round/>
                <a:headEnd/>
                <a:tailEnd/>
              </a:ln>
            </p:spPr>
            <p:txBody>
              <a:bodyPr/>
              <a:lstStyle/>
              <a:p>
                <a:endParaRPr lang="en-US"/>
              </a:p>
            </p:txBody>
          </p:sp>
          <p:sp>
            <p:nvSpPr>
              <p:cNvPr id="29702" name="Freeform 1873"/>
              <p:cNvSpPr>
                <a:spLocks/>
              </p:cNvSpPr>
              <p:nvPr/>
            </p:nvSpPr>
            <p:spPr bwMode="auto">
              <a:xfrm>
                <a:off x="1649" y="2692"/>
                <a:ext cx="411" cy="158"/>
              </a:xfrm>
              <a:custGeom>
                <a:avLst/>
                <a:gdLst>
                  <a:gd name="T0" fmla="*/ 474944 w 198"/>
                  <a:gd name="T1" fmla="*/ 25517 h 76"/>
                  <a:gd name="T2" fmla="*/ 314704 w 198"/>
                  <a:gd name="T3" fmla="*/ 131265 h 76"/>
                  <a:gd name="T4" fmla="*/ 102464 w 198"/>
                  <a:gd name="T5" fmla="*/ 247372 h 76"/>
                  <a:gd name="T6" fmla="*/ 114385 w 198"/>
                  <a:gd name="T7" fmla="*/ 331494 h 76"/>
                  <a:gd name="T8" fmla="*/ 327108 w 198"/>
                  <a:gd name="T9" fmla="*/ 266916 h 76"/>
                  <a:gd name="T10" fmla="*/ 498840 w 198"/>
                  <a:gd name="T11" fmla="*/ 200918 h 76"/>
                  <a:gd name="T12" fmla="*/ 702351 w 198"/>
                  <a:gd name="T13" fmla="*/ 125550 h 76"/>
                  <a:gd name="T14" fmla="*/ 785541 w 198"/>
                  <a:gd name="T15" fmla="*/ 150709 h 76"/>
                  <a:gd name="T16" fmla="*/ 791370 w 198"/>
                  <a:gd name="T17" fmla="*/ 188852 h 76"/>
                  <a:gd name="T18" fmla="*/ 742733 w 198"/>
                  <a:gd name="T19" fmla="*/ 266916 h 76"/>
                  <a:gd name="T20" fmla="*/ 607244 w 198"/>
                  <a:gd name="T21" fmla="*/ 435876 h 76"/>
                  <a:gd name="T22" fmla="*/ 665162 w 198"/>
                  <a:gd name="T23" fmla="*/ 447678 h 76"/>
                  <a:gd name="T24" fmla="*/ 748209 w 198"/>
                  <a:gd name="T25" fmla="*/ 403987 h 76"/>
                  <a:gd name="T26" fmla="*/ 908671 w 198"/>
                  <a:gd name="T27" fmla="*/ 350935 h 76"/>
                  <a:gd name="T28" fmla="*/ 1057364 w 198"/>
                  <a:gd name="T29" fmla="*/ 313316 h 76"/>
                  <a:gd name="T30" fmla="*/ 1214966 w 198"/>
                  <a:gd name="T31" fmla="*/ 307528 h 76"/>
                  <a:gd name="T32" fmla="*/ 999623 w 198"/>
                  <a:gd name="T33" fmla="*/ 209662 h 76"/>
                  <a:gd name="T34" fmla="*/ 908671 w 198"/>
                  <a:gd name="T35" fmla="*/ 103581 h 76"/>
                  <a:gd name="T36" fmla="*/ 474944 w 198"/>
                  <a:gd name="T37" fmla="*/ 25517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76"/>
                  <a:gd name="T59" fmla="*/ 198 w 198"/>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76">
                    <a:moveTo>
                      <a:pt x="74" y="4"/>
                    </a:moveTo>
                    <a:cubicBezTo>
                      <a:pt x="74" y="4"/>
                      <a:pt x="60" y="12"/>
                      <a:pt x="49" y="20"/>
                    </a:cubicBezTo>
                    <a:cubicBezTo>
                      <a:pt x="38" y="29"/>
                      <a:pt x="32" y="37"/>
                      <a:pt x="16" y="38"/>
                    </a:cubicBezTo>
                    <a:cubicBezTo>
                      <a:pt x="0" y="40"/>
                      <a:pt x="6" y="55"/>
                      <a:pt x="18" y="51"/>
                    </a:cubicBezTo>
                    <a:cubicBezTo>
                      <a:pt x="29" y="47"/>
                      <a:pt x="38" y="43"/>
                      <a:pt x="51" y="41"/>
                    </a:cubicBezTo>
                    <a:cubicBezTo>
                      <a:pt x="65" y="39"/>
                      <a:pt x="68" y="41"/>
                      <a:pt x="78" y="31"/>
                    </a:cubicBezTo>
                    <a:cubicBezTo>
                      <a:pt x="88" y="21"/>
                      <a:pt x="100" y="17"/>
                      <a:pt x="110" y="19"/>
                    </a:cubicBezTo>
                    <a:cubicBezTo>
                      <a:pt x="116" y="21"/>
                      <a:pt x="123" y="23"/>
                      <a:pt x="123" y="23"/>
                    </a:cubicBezTo>
                    <a:cubicBezTo>
                      <a:pt x="124" y="29"/>
                      <a:pt x="124" y="29"/>
                      <a:pt x="124" y="29"/>
                    </a:cubicBezTo>
                    <a:cubicBezTo>
                      <a:pt x="124" y="29"/>
                      <a:pt x="124" y="29"/>
                      <a:pt x="116" y="41"/>
                    </a:cubicBezTo>
                    <a:cubicBezTo>
                      <a:pt x="107" y="53"/>
                      <a:pt x="90" y="58"/>
                      <a:pt x="95" y="67"/>
                    </a:cubicBezTo>
                    <a:cubicBezTo>
                      <a:pt x="99" y="76"/>
                      <a:pt x="104" y="69"/>
                      <a:pt x="104" y="69"/>
                    </a:cubicBezTo>
                    <a:cubicBezTo>
                      <a:pt x="104" y="69"/>
                      <a:pt x="110" y="69"/>
                      <a:pt x="117" y="62"/>
                    </a:cubicBezTo>
                    <a:cubicBezTo>
                      <a:pt x="124" y="54"/>
                      <a:pt x="136" y="51"/>
                      <a:pt x="142" y="54"/>
                    </a:cubicBezTo>
                    <a:cubicBezTo>
                      <a:pt x="149" y="57"/>
                      <a:pt x="155" y="50"/>
                      <a:pt x="165" y="48"/>
                    </a:cubicBezTo>
                    <a:cubicBezTo>
                      <a:pt x="175" y="46"/>
                      <a:pt x="198" y="53"/>
                      <a:pt x="190" y="47"/>
                    </a:cubicBezTo>
                    <a:cubicBezTo>
                      <a:pt x="182" y="41"/>
                      <a:pt x="163" y="41"/>
                      <a:pt x="156" y="32"/>
                    </a:cubicBezTo>
                    <a:cubicBezTo>
                      <a:pt x="148" y="22"/>
                      <a:pt x="157" y="21"/>
                      <a:pt x="142" y="16"/>
                    </a:cubicBezTo>
                    <a:cubicBezTo>
                      <a:pt x="126" y="10"/>
                      <a:pt x="111" y="0"/>
                      <a:pt x="74" y="4"/>
                    </a:cubicBezTo>
                    <a:close/>
                  </a:path>
                </a:pathLst>
              </a:custGeom>
              <a:solidFill>
                <a:srgbClr val="C1AFD4"/>
              </a:solidFill>
              <a:ln w="9525">
                <a:noFill/>
                <a:round/>
                <a:headEnd/>
                <a:tailEnd/>
              </a:ln>
            </p:spPr>
            <p:txBody>
              <a:bodyPr/>
              <a:lstStyle/>
              <a:p>
                <a:endParaRPr lang="en-US"/>
              </a:p>
            </p:txBody>
          </p:sp>
          <p:sp>
            <p:nvSpPr>
              <p:cNvPr id="29703" name="Freeform 1874"/>
              <p:cNvSpPr>
                <a:spLocks/>
              </p:cNvSpPr>
              <p:nvPr/>
            </p:nvSpPr>
            <p:spPr bwMode="auto">
              <a:xfrm>
                <a:off x="1649" y="2692"/>
                <a:ext cx="411" cy="156"/>
              </a:xfrm>
              <a:custGeom>
                <a:avLst/>
                <a:gdLst>
                  <a:gd name="T0" fmla="*/ 481570 w 198"/>
                  <a:gd name="T1" fmla="*/ 25582 h 75"/>
                  <a:gd name="T2" fmla="*/ 320443 w 198"/>
                  <a:gd name="T3" fmla="*/ 131751 h 75"/>
                  <a:gd name="T4" fmla="*/ 102464 w 198"/>
                  <a:gd name="T5" fmla="*/ 248423 h 75"/>
                  <a:gd name="T6" fmla="*/ 114385 w 198"/>
                  <a:gd name="T7" fmla="*/ 333886 h 75"/>
                  <a:gd name="T8" fmla="*/ 327108 w 198"/>
                  <a:gd name="T9" fmla="*/ 267977 h 75"/>
                  <a:gd name="T10" fmla="*/ 498840 w 198"/>
                  <a:gd name="T11" fmla="*/ 201791 h 75"/>
                  <a:gd name="T12" fmla="*/ 702351 w 198"/>
                  <a:gd name="T13" fmla="*/ 126175 h 75"/>
                  <a:gd name="T14" fmla="*/ 785541 w 198"/>
                  <a:gd name="T15" fmla="*/ 151765 h 75"/>
                  <a:gd name="T16" fmla="*/ 791370 w 198"/>
                  <a:gd name="T17" fmla="*/ 189480 h 75"/>
                  <a:gd name="T18" fmla="*/ 742733 w 198"/>
                  <a:gd name="T19" fmla="*/ 267977 h 75"/>
                  <a:gd name="T20" fmla="*/ 607244 w 198"/>
                  <a:gd name="T21" fmla="*/ 437956 h 75"/>
                  <a:gd name="T22" fmla="*/ 665162 w 198"/>
                  <a:gd name="T23" fmla="*/ 443837 h 75"/>
                  <a:gd name="T24" fmla="*/ 748209 w 198"/>
                  <a:gd name="T25" fmla="*/ 400036 h 75"/>
                  <a:gd name="T26" fmla="*/ 908671 w 198"/>
                  <a:gd name="T27" fmla="*/ 353540 h 75"/>
                  <a:gd name="T28" fmla="*/ 1057364 w 198"/>
                  <a:gd name="T29" fmla="*/ 315671 h 75"/>
                  <a:gd name="T30" fmla="*/ 1209187 w 198"/>
                  <a:gd name="T31" fmla="*/ 309086 h 75"/>
                  <a:gd name="T32" fmla="*/ 999623 w 198"/>
                  <a:gd name="T33" fmla="*/ 210556 h 75"/>
                  <a:gd name="T34" fmla="*/ 908671 w 198"/>
                  <a:gd name="T35" fmla="*/ 105115 h 75"/>
                  <a:gd name="T36" fmla="*/ 481570 w 198"/>
                  <a:gd name="T37" fmla="*/ 25582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75"/>
                  <a:gd name="T59" fmla="*/ 198 w 198"/>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75">
                    <a:moveTo>
                      <a:pt x="75" y="4"/>
                    </a:moveTo>
                    <a:cubicBezTo>
                      <a:pt x="75" y="4"/>
                      <a:pt x="60" y="12"/>
                      <a:pt x="50" y="20"/>
                    </a:cubicBezTo>
                    <a:cubicBezTo>
                      <a:pt x="39" y="29"/>
                      <a:pt x="32" y="37"/>
                      <a:pt x="16" y="38"/>
                    </a:cubicBezTo>
                    <a:cubicBezTo>
                      <a:pt x="0" y="40"/>
                      <a:pt x="7" y="55"/>
                      <a:pt x="18" y="51"/>
                    </a:cubicBezTo>
                    <a:cubicBezTo>
                      <a:pt x="29" y="47"/>
                      <a:pt x="38" y="43"/>
                      <a:pt x="51" y="41"/>
                    </a:cubicBezTo>
                    <a:cubicBezTo>
                      <a:pt x="65" y="39"/>
                      <a:pt x="67" y="41"/>
                      <a:pt x="78" y="31"/>
                    </a:cubicBezTo>
                    <a:cubicBezTo>
                      <a:pt x="88" y="20"/>
                      <a:pt x="100" y="17"/>
                      <a:pt x="110" y="19"/>
                    </a:cubicBezTo>
                    <a:cubicBezTo>
                      <a:pt x="117" y="21"/>
                      <a:pt x="123" y="23"/>
                      <a:pt x="123" y="23"/>
                    </a:cubicBezTo>
                    <a:cubicBezTo>
                      <a:pt x="124" y="29"/>
                      <a:pt x="124" y="29"/>
                      <a:pt x="124" y="29"/>
                    </a:cubicBezTo>
                    <a:cubicBezTo>
                      <a:pt x="124" y="29"/>
                      <a:pt x="124" y="29"/>
                      <a:pt x="116" y="41"/>
                    </a:cubicBezTo>
                    <a:cubicBezTo>
                      <a:pt x="108" y="53"/>
                      <a:pt x="90" y="58"/>
                      <a:pt x="95" y="67"/>
                    </a:cubicBezTo>
                    <a:cubicBezTo>
                      <a:pt x="100" y="75"/>
                      <a:pt x="104" y="68"/>
                      <a:pt x="104" y="68"/>
                    </a:cubicBezTo>
                    <a:cubicBezTo>
                      <a:pt x="104" y="68"/>
                      <a:pt x="110" y="69"/>
                      <a:pt x="117" y="61"/>
                    </a:cubicBezTo>
                    <a:cubicBezTo>
                      <a:pt x="124" y="54"/>
                      <a:pt x="136" y="51"/>
                      <a:pt x="142" y="54"/>
                    </a:cubicBezTo>
                    <a:cubicBezTo>
                      <a:pt x="149" y="57"/>
                      <a:pt x="155" y="50"/>
                      <a:pt x="165" y="48"/>
                    </a:cubicBezTo>
                    <a:cubicBezTo>
                      <a:pt x="175" y="46"/>
                      <a:pt x="198" y="53"/>
                      <a:pt x="189" y="47"/>
                    </a:cubicBezTo>
                    <a:cubicBezTo>
                      <a:pt x="181" y="41"/>
                      <a:pt x="163" y="41"/>
                      <a:pt x="156" y="32"/>
                    </a:cubicBezTo>
                    <a:cubicBezTo>
                      <a:pt x="148" y="22"/>
                      <a:pt x="157" y="22"/>
                      <a:pt x="142" y="16"/>
                    </a:cubicBezTo>
                    <a:cubicBezTo>
                      <a:pt x="126" y="10"/>
                      <a:pt x="111" y="0"/>
                      <a:pt x="75" y="4"/>
                    </a:cubicBezTo>
                    <a:close/>
                  </a:path>
                </a:pathLst>
              </a:custGeom>
              <a:solidFill>
                <a:srgbClr val="C0AED4"/>
              </a:solidFill>
              <a:ln w="9525">
                <a:noFill/>
                <a:round/>
                <a:headEnd/>
                <a:tailEnd/>
              </a:ln>
            </p:spPr>
            <p:txBody>
              <a:bodyPr/>
              <a:lstStyle/>
              <a:p>
                <a:endParaRPr lang="en-US"/>
              </a:p>
            </p:txBody>
          </p:sp>
          <p:sp>
            <p:nvSpPr>
              <p:cNvPr id="29704" name="Freeform 1875"/>
              <p:cNvSpPr>
                <a:spLocks/>
              </p:cNvSpPr>
              <p:nvPr/>
            </p:nvSpPr>
            <p:spPr bwMode="auto">
              <a:xfrm>
                <a:off x="1649" y="2692"/>
                <a:ext cx="409" cy="156"/>
              </a:xfrm>
              <a:custGeom>
                <a:avLst/>
                <a:gdLst>
                  <a:gd name="T0" fmla="*/ 482169 w 197"/>
                  <a:gd name="T1" fmla="*/ 25582 h 75"/>
                  <a:gd name="T2" fmla="*/ 321053 w 197"/>
                  <a:gd name="T3" fmla="*/ 131751 h 75"/>
                  <a:gd name="T4" fmla="*/ 102617 w 197"/>
                  <a:gd name="T5" fmla="*/ 248423 h 75"/>
                  <a:gd name="T6" fmla="*/ 114518 w 197"/>
                  <a:gd name="T7" fmla="*/ 333886 h 75"/>
                  <a:gd name="T8" fmla="*/ 327532 w 197"/>
                  <a:gd name="T9" fmla="*/ 262444 h 75"/>
                  <a:gd name="T10" fmla="*/ 493615 w 197"/>
                  <a:gd name="T11" fmla="*/ 195241 h 75"/>
                  <a:gd name="T12" fmla="*/ 703762 w 197"/>
                  <a:gd name="T13" fmla="*/ 126175 h 75"/>
                  <a:gd name="T14" fmla="*/ 787059 w 197"/>
                  <a:gd name="T15" fmla="*/ 157321 h 75"/>
                  <a:gd name="T16" fmla="*/ 794560 w 197"/>
                  <a:gd name="T17" fmla="*/ 189480 h 75"/>
                  <a:gd name="T18" fmla="*/ 743880 w 197"/>
                  <a:gd name="T19" fmla="*/ 267977 h 75"/>
                  <a:gd name="T20" fmla="*/ 608563 w 197"/>
                  <a:gd name="T21" fmla="*/ 437956 h 75"/>
                  <a:gd name="T22" fmla="*/ 673910 w 197"/>
                  <a:gd name="T23" fmla="*/ 443837 h 75"/>
                  <a:gd name="T24" fmla="*/ 751181 w 197"/>
                  <a:gd name="T25" fmla="*/ 400036 h 75"/>
                  <a:gd name="T26" fmla="*/ 910941 w 197"/>
                  <a:gd name="T27" fmla="*/ 353540 h 75"/>
                  <a:gd name="T28" fmla="*/ 1059410 w 197"/>
                  <a:gd name="T29" fmla="*/ 315671 h 75"/>
                  <a:gd name="T30" fmla="*/ 1211273 w 197"/>
                  <a:gd name="T31" fmla="*/ 309086 h 75"/>
                  <a:gd name="T32" fmla="*/ 1001051 w 197"/>
                  <a:gd name="T33" fmla="*/ 210556 h 75"/>
                  <a:gd name="T34" fmla="*/ 910941 w 197"/>
                  <a:gd name="T35" fmla="*/ 105115 h 75"/>
                  <a:gd name="T36" fmla="*/ 482169 w 197"/>
                  <a:gd name="T37" fmla="*/ 25582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7"/>
                  <a:gd name="T58" fmla="*/ 0 h 75"/>
                  <a:gd name="T59" fmla="*/ 197 w 19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7" h="75">
                    <a:moveTo>
                      <a:pt x="75" y="4"/>
                    </a:moveTo>
                    <a:cubicBezTo>
                      <a:pt x="75" y="4"/>
                      <a:pt x="61" y="12"/>
                      <a:pt x="50" y="20"/>
                    </a:cubicBezTo>
                    <a:cubicBezTo>
                      <a:pt x="39" y="29"/>
                      <a:pt x="32" y="37"/>
                      <a:pt x="16" y="38"/>
                    </a:cubicBezTo>
                    <a:cubicBezTo>
                      <a:pt x="0" y="40"/>
                      <a:pt x="7" y="55"/>
                      <a:pt x="18" y="51"/>
                    </a:cubicBezTo>
                    <a:cubicBezTo>
                      <a:pt x="29" y="47"/>
                      <a:pt x="38" y="42"/>
                      <a:pt x="51" y="40"/>
                    </a:cubicBezTo>
                    <a:cubicBezTo>
                      <a:pt x="65" y="38"/>
                      <a:pt x="67" y="40"/>
                      <a:pt x="77" y="30"/>
                    </a:cubicBezTo>
                    <a:cubicBezTo>
                      <a:pt x="88" y="20"/>
                      <a:pt x="100" y="17"/>
                      <a:pt x="110" y="19"/>
                    </a:cubicBezTo>
                    <a:cubicBezTo>
                      <a:pt x="117" y="21"/>
                      <a:pt x="123" y="24"/>
                      <a:pt x="123" y="24"/>
                    </a:cubicBezTo>
                    <a:cubicBezTo>
                      <a:pt x="124" y="29"/>
                      <a:pt x="124" y="29"/>
                      <a:pt x="124" y="29"/>
                    </a:cubicBezTo>
                    <a:cubicBezTo>
                      <a:pt x="124" y="29"/>
                      <a:pt x="124" y="29"/>
                      <a:pt x="116" y="41"/>
                    </a:cubicBezTo>
                    <a:cubicBezTo>
                      <a:pt x="108" y="53"/>
                      <a:pt x="91" y="58"/>
                      <a:pt x="95" y="67"/>
                    </a:cubicBezTo>
                    <a:cubicBezTo>
                      <a:pt x="100" y="75"/>
                      <a:pt x="105" y="68"/>
                      <a:pt x="105" y="68"/>
                    </a:cubicBezTo>
                    <a:cubicBezTo>
                      <a:pt x="105" y="68"/>
                      <a:pt x="110" y="69"/>
                      <a:pt x="117" y="61"/>
                    </a:cubicBezTo>
                    <a:cubicBezTo>
                      <a:pt x="124" y="54"/>
                      <a:pt x="136" y="51"/>
                      <a:pt x="142" y="54"/>
                    </a:cubicBezTo>
                    <a:cubicBezTo>
                      <a:pt x="149" y="57"/>
                      <a:pt x="155" y="50"/>
                      <a:pt x="165" y="48"/>
                    </a:cubicBezTo>
                    <a:cubicBezTo>
                      <a:pt x="175" y="46"/>
                      <a:pt x="197" y="53"/>
                      <a:pt x="189" y="47"/>
                    </a:cubicBezTo>
                    <a:cubicBezTo>
                      <a:pt x="181" y="41"/>
                      <a:pt x="163" y="41"/>
                      <a:pt x="156" y="32"/>
                    </a:cubicBezTo>
                    <a:cubicBezTo>
                      <a:pt x="148" y="22"/>
                      <a:pt x="157" y="22"/>
                      <a:pt x="142" y="16"/>
                    </a:cubicBezTo>
                    <a:cubicBezTo>
                      <a:pt x="127" y="10"/>
                      <a:pt x="111" y="0"/>
                      <a:pt x="75" y="4"/>
                    </a:cubicBezTo>
                    <a:close/>
                  </a:path>
                </a:pathLst>
              </a:custGeom>
              <a:solidFill>
                <a:srgbClr val="BFAED4"/>
              </a:solidFill>
              <a:ln w="9525">
                <a:noFill/>
                <a:round/>
                <a:headEnd/>
                <a:tailEnd/>
              </a:ln>
            </p:spPr>
            <p:txBody>
              <a:bodyPr/>
              <a:lstStyle/>
              <a:p>
                <a:endParaRPr lang="en-US"/>
              </a:p>
            </p:txBody>
          </p:sp>
          <p:sp>
            <p:nvSpPr>
              <p:cNvPr id="29705" name="Freeform 1876"/>
              <p:cNvSpPr>
                <a:spLocks/>
              </p:cNvSpPr>
              <p:nvPr/>
            </p:nvSpPr>
            <p:spPr bwMode="auto">
              <a:xfrm>
                <a:off x="1651" y="2694"/>
                <a:ext cx="407" cy="154"/>
              </a:xfrm>
              <a:custGeom>
                <a:avLst/>
                <a:gdLst>
                  <a:gd name="T0" fmla="*/ 476780 w 196"/>
                  <a:gd name="T1" fmla="*/ 25678 h 74"/>
                  <a:gd name="T2" fmla="*/ 315977 w 196"/>
                  <a:gd name="T3" fmla="*/ 126623 h 74"/>
                  <a:gd name="T4" fmla="*/ 102711 w 196"/>
                  <a:gd name="T5" fmla="*/ 243765 h 74"/>
                  <a:gd name="T6" fmla="*/ 109176 w 196"/>
                  <a:gd name="T7" fmla="*/ 329335 h 74"/>
                  <a:gd name="T8" fmla="*/ 328138 w 196"/>
                  <a:gd name="T9" fmla="*/ 257831 h 74"/>
                  <a:gd name="T10" fmla="*/ 488832 w 196"/>
                  <a:gd name="T11" fmla="*/ 190325 h 74"/>
                  <a:gd name="T12" fmla="*/ 704885 w 196"/>
                  <a:gd name="T13" fmla="*/ 117134 h 74"/>
                  <a:gd name="T14" fmla="*/ 782343 w 196"/>
                  <a:gd name="T15" fmla="*/ 152300 h 74"/>
                  <a:gd name="T16" fmla="*/ 790249 w 196"/>
                  <a:gd name="T17" fmla="*/ 184240 h 74"/>
                  <a:gd name="T18" fmla="*/ 739525 w 196"/>
                  <a:gd name="T19" fmla="*/ 263513 h 74"/>
                  <a:gd name="T20" fmla="*/ 609485 w 196"/>
                  <a:gd name="T21" fmla="*/ 428162 h 74"/>
                  <a:gd name="T22" fmla="*/ 668986 w 196"/>
                  <a:gd name="T23" fmla="*/ 440032 h 74"/>
                  <a:gd name="T24" fmla="*/ 744968 w 196"/>
                  <a:gd name="T25" fmla="*/ 396082 h 74"/>
                  <a:gd name="T26" fmla="*/ 906865 w 196"/>
                  <a:gd name="T27" fmla="*/ 349478 h 74"/>
                  <a:gd name="T28" fmla="*/ 1055490 w 196"/>
                  <a:gd name="T29" fmla="*/ 311020 h 74"/>
                  <a:gd name="T30" fmla="*/ 1207496 w 196"/>
                  <a:gd name="T31" fmla="*/ 304627 h 74"/>
                  <a:gd name="T32" fmla="*/ 997042 w 196"/>
                  <a:gd name="T33" fmla="*/ 205740 h 74"/>
                  <a:gd name="T34" fmla="*/ 906865 w 196"/>
                  <a:gd name="T35" fmla="*/ 98862 h 74"/>
                  <a:gd name="T36" fmla="*/ 476780 w 196"/>
                  <a:gd name="T37" fmla="*/ 25678 h 7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6"/>
                  <a:gd name="T58" fmla="*/ 0 h 74"/>
                  <a:gd name="T59" fmla="*/ 196 w 196"/>
                  <a:gd name="T60" fmla="*/ 74 h 7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6" h="74">
                    <a:moveTo>
                      <a:pt x="74" y="4"/>
                    </a:moveTo>
                    <a:cubicBezTo>
                      <a:pt x="74" y="4"/>
                      <a:pt x="60" y="11"/>
                      <a:pt x="49" y="19"/>
                    </a:cubicBezTo>
                    <a:cubicBezTo>
                      <a:pt x="39" y="27"/>
                      <a:pt x="31" y="36"/>
                      <a:pt x="16" y="37"/>
                    </a:cubicBezTo>
                    <a:cubicBezTo>
                      <a:pt x="0" y="39"/>
                      <a:pt x="6" y="53"/>
                      <a:pt x="17" y="50"/>
                    </a:cubicBezTo>
                    <a:cubicBezTo>
                      <a:pt x="28" y="46"/>
                      <a:pt x="37" y="41"/>
                      <a:pt x="51" y="39"/>
                    </a:cubicBezTo>
                    <a:cubicBezTo>
                      <a:pt x="64" y="37"/>
                      <a:pt x="66" y="39"/>
                      <a:pt x="76" y="29"/>
                    </a:cubicBezTo>
                    <a:cubicBezTo>
                      <a:pt x="86" y="19"/>
                      <a:pt x="100" y="16"/>
                      <a:pt x="110" y="18"/>
                    </a:cubicBezTo>
                    <a:cubicBezTo>
                      <a:pt x="116" y="20"/>
                      <a:pt x="122" y="23"/>
                      <a:pt x="122" y="23"/>
                    </a:cubicBezTo>
                    <a:cubicBezTo>
                      <a:pt x="123" y="28"/>
                      <a:pt x="123" y="28"/>
                      <a:pt x="123" y="28"/>
                    </a:cubicBezTo>
                    <a:cubicBezTo>
                      <a:pt x="123" y="28"/>
                      <a:pt x="123" y="28"/>
                      <a:pt x="115" y="40"/>
                    </a:cubicBezTo>
                    <a:cubicBezTo>
                      <a:pt x="107" y="52"/>
                      <a:pt x="90" y="57"/>
                      <a:pt x="95" y="65"/>
                    </a:cubicBezTo>
                    <a:cubicBezTo>
                      <a:pt x="99" y="74"/>
                      <a:pt x="104" y="67"/>
                      <a:pt x="104" y="67"/>
                    </a:cubicBezTo>
                    <a:cubicBezTo>
                      <a:pt x="104" y="67"/>
                      <a:pt x="109" y="67"/>
                      <a:pt x="116" y="60"/>
                    </a:cubicBezTo>
                    <a:cubicBezTo>
                      <a:pt x="123" y="52"/>
                      <a:pt x="135" y="50"/>
                      <a:pt x="141" y="53"/>
                    </a:cubicBezTo>
                    <a:cubicBezTo>
                      <a:pt x="148" y="56"/>
                      <a:pt x="154" y="49"/>
                      <a:pt x="164" y="47"/>
                    </a:cubicBezTo>
                    <a:cubicBezTo>
                      <a:pt x="174" y="45"/>
                      <a:pt x="196" y="52"/>
                      <a:pt x="188" y="46"/>
                    </a:cubicBezTo>
                    <a:cubicBezTo>
                      <a:pt x="180" y="40"/>
                      <a:pt x="162" y="40"/>
                      <a:pt x="155" y="31"/>
                    </a:cubicBezTo>
                    <a:cubicBezTo>
                      <a:pt x="147" y="21"/>
                      <a:pt x="156" y="21"/>
                      <a:pt x="141" y="15"/>
                    </a:cubicBezTo>
                    <a:cubicBezTo>
                      <a:pt x="126" y="10"/>
                      <a:pt x="110" y="0"/>
                      <a:pt x="74" y="4"/>
                    </a:cubicBezTo>
                    <a:close/>
                  </a:path>
                </a:pathLst>
              </a:custGeom>
              <a:solidFill>
                <a:srgbClr val="BEAED4"/>
              </a:solidFill>
              <a:ln w="9525">
                <a:noFill/>
                <a:round/>
                <a:headEnd/>
                <a:tailEnd/>
              </a:ln>
            </p:spPr>
            <p:txBody>
              <a:bodyPr/>
              <a:lstStyle/>
              <a:p>
                <a:endParaRPr lang="en-US"/>
              </a:p>
            </p:txBody>
          </p:sp>
          <p:sp>
            <p:nvSpPr>
              <p:cNvPr id="29706" name="Freeform 1877"/>
              <p:cNvSpPr>
                <a:spLocks/>
              </p:cNvSpPr>
              <p:nvPr/>
            </p:nvSpPr>
            <p:spPr bwMode="auto">
              <a:xfrm>
                <a:off x="1651" y="2694"/>
                <a:ext cx="405" cy="152"/>
              </a:xfrm>
              <a:custGeom>
                <a:avLst/>
                <a:gdLst>
                  <a:gd name="T0" fmla="*/ 484081 w 195"/>
                  <a:gd name="T1" fmla="*/ 25753 h 73"/>
                  <a:gd name="T2" fmla="*/ 323080 w 195"/>
                  <a:gd name="T3" fmla="*/ 127278 h 73"/>
                  <a:gd name="T4" fmla="*/ 102841 w 195"/>
                  <a:gd name="T5" fmla="*/ 244889 h 73"/>
                  <a:gd name="T6" fmla="*/ 115005 w 195"/>
                  <a:gd name="T7" fmla="*/ 324262 h 73"/>
                  <a:gd name="T8" fmla="*/ 328598 w 195"/>
                  <a:gd name="T9" fmla="*/ 258904 h 73"/>
                  <a:gd name="T10" fmla="*/ 489612 w 195"/>
                  <a:gd name="T11" fmla="*/ 191110 h 73"/>
                  <a:gd name="T12" fmla="*/ 707691 w 195"/>
                  <a:gd name="T13" fmla="*/ 117611 h 73"/>
                  <a:gd name="T14" fmla="*/ 783843 w 195"/>
                  <a:gd name="T15" fmla="*/ 153022 h 73"/>
                  <a:gd name="T16" fmla="*/ 791810 w 195"/>
                  <a:gd name="T17" fmla="*/ 185486 h 73"/>
                  <a:gd name="T18" fmla="*/ 740681 w 195"/>
                  <a:gd name="T19" fmla="*/ 265017 h 73"/>
                  <a:gd name="T20" fmla="*/ 610489 w 195"/>
                  <a:gd name="T21" fmla="*/ 430302 h 73"/>
                  <a:gd name="T22" fmla="*/ 671012 w 195"/>
                  <a:gd name="T23" fmla="*/ 447309 h 73"/>
                  <a:gd name="T24" fmla="*/ 748455 w 195"/>
                  <a:gd name="T25" fmla="*/ 397928 h 73"/>
                  <a:gd name="T26" fmla="*/ 909559 w 195"/>
                  <a:gd name="T27" fmla="*/ 350914 h 73"/>
                  <a:gd name="T28" fmla="*/ 1057075 w 195"/>
                  <a:gd name="T29" fmla="*/ 312683 h 73"/>
                  <a:gd name="T30" fmla="*/ 1203735 w 195"/>
                  <a:gd name="T31" fmla="*/ 305936 h 73"/>
                  <a:gd name="T32" fmla="*/ 998867 w 195"/>
                  <a:gd name="T33" fmla="*/ 206658 h 73"/>
                  <a:gd name="T34" fmla="*/ 909559 w 195"/>
                  <a:gd name="T35" fmla="*/ 99250 h 73"/>
                  <a:gd name="T36" fmla="*/ 484081 w 195"/>
                  <a:gd name="T37" fmla="*/ 25753 h 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5"/>
                  <a:gd name="T58" fmla="*/ 0 h 73"/>
                  <a:gd name="T59" fmla="*/ 195 w 195"/>
                  <a:gd name="T60" fmla="*/ 73 h 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5" h="73">
                    <a:moveTo>
                      <a:pt x="75" y="4"/>
                    </a:moveTo>
                    <a:cubicBezTo>
                      <a:pt x="75" y="4"/>
                      <a:pt x="60" y="11"/>
                      <a:pt x="50" y="19"/>
                    </a:cubicBezTo>
                    <a:cubicBezTo>
                      <a:pt x="39" y="27"/>
                      <a:pt x="31" y="36"/>
                      <a:pt x="16" y="37"/>
                    </a:cubicBezTo>
                    <a:cubicBezTo>
                      <a:pt x="0" y="39"/>
                      <a:pt x="7" y="53"/>
                      <a:pt x="18" y="49"/>
                    </a:cubicBezTo>
                    <a:cubicBezTo>
                      <a:pt x="29" y="46"/>
                      <a:pt x="37" y="41"/>
                      <a:pt x="51" y="39"/>
                    </a:cubicBezTo>
                    <a:cubicBezTo>
                      <a:pt x="64" y="37"/>
                      <a:pt x="65" y="38"/>
                      <a:pt x="76" y="29"/>
                    </a:cubicBezTo>
                    <a:cubicBezTo>
                      <a:pt x="86" y="19"/>
                      <a:pt x="100" y="16"/>
                      <a:pt x="110" y="18"/>
                    </a:cubicBezTo>
                    <a:cubicBezTo>
                      <a:pt x="116" y="20"/>
                      <a:pt x="122" y="23"/>
                      <a:pt x="122" y="23"/>
                    </a:cubicBezTo>
                    <a:cubicBezTo>
                      <a:pt x="123" y="28"/>
                      <a:pt x="123" y="28"/>
                      <a:pt x="123" y="28"/>
                    </a:cubicBezTo>
                    <a:cubicBezTo>
                      <a:pt x="123" y="28"/>
                      <a:pt x="123" y="28"/>
                      <a:pt x="115" y="40"/>
                    </a:cubicBezTo>
                    <a:cubicBezTo>
                      <a:pt x="107" y="51"/>
                      <a:pt x="90" y="57"/>
                      <a:pt x="95" y="65"/>
                    </a:cubicBezTo>
                    <a:cubicBezTo>
                      <a:pt x="100" y="73"/>
                      <a:pt x="104" y="67"/>
                      <a:pt x="104" y="67"/>
                    </a:cubicBezTo>
                    <a:cubicBezTo>
                      <a:pt x="104" y="67"/>
                      <a:pt x="109" y="67"/>
                      <a:pt x="116" y="60"/>
                    </a:cubicBezTo>
                    <a:cubicBezTo>
                      <a:pt x="123" y="52"/>
                      <a:pt x="135" y="50"/>
                      <a:pt x="141" y="53"/>
                    </a:cubicBezTo>
                    <a:cubicBezTo>
                      <a:pt x="148" y="56"/>
                      <a:pt x="154" y="49"/>
                      <a:pt x="164" y="47"/>
                    </a:cubicBezTo>
                    <a:cubicBezTo>
                      <a:pt x="174" y="45"/>
                      <a:pt x="195" y="52"/>
                      <a:pt x="187" y="46"/>
                    </a:cubicBezTo>
                    <a:cubicBezTo>
                      <a:pt x="179" y="40"/>
                      <a:pt x="162" y="40"/>
                      <a:pt x="155" y="31"/>
                    </a:cubicBezTo>
                    <a:cubicBezTo>
                      <a:pt x="147" y="22"/>
                      <a:pt x="156" y="21"/>
                      <a:pt x="141" y="15"/>
                    </a:cubicBezTo>
                    <a:cubicBezTo>
                      <a:pt x="126" y="10"/>
                      <a:pt x="110" y="0"/>
                      <a:pt x="75" y="4"/>
                    </a:cubicBezTo>
                    <a:close/>
                  </a:path>
                </a:pathLst>
              </a:custGeom>
              <a:solidFill>
                <a:srgbClr val="BDAED4"/>
              </a:solidFill>
              <a:ln w="9525">
                <a:noFill/>
                <a:round/>
                <a:headEnd/>
                <a:tailEnd/>
              </a:ln>
            </p:spPr>
            <p:txBody>
              <a:bodyPr/>
              <a:lstStyle/>
              <a:p>
                <a:endParaRPr lang="en-US"/>
              </a:p>
            </p:txBody>
          </p:sp>
          <p:sp>
            <p:nvSpPr>
              <p:cNvPr id="29707" name="Freeform 1878"/>
              <p:cNvSpPr>
                <a:spLocks/>
              </p:cNvSpPr>
              <p:nvPr/>
            </p:nvSpPr>
            <p:spPr bwMode="auto">
              <a:xfrm>
                <a:off x="1653" y="2694"/>
                <a:ext cx="403" cy="152"/>
              </a:xfrm>
              <a:custGeom>
                <a:avLst/>
                <a:gdLst>
                  <a:gd name="T0" fmla="*/ 478928 w 194"/>
                  <a:gd name="T1" fmla="*/ 25753 h 73"/>
                  <a:gd name="T2" fmla="*/ 317007 w 194"/>
                  <a:gd name="T3" fmla="*/ 127278 h 73"/>
                  <a:gd name="T4" fmla="*/ 95621 w 194"/>
                  <a:gd name="T5" fmla="*/ 250771 h 73"/>
                  <a:gd name="T6" fmla="*/ 109516 w 194"/>
                  <a:gd name="T7" fmla="*/ 324262 h 73"/>
                  <a:gd name="T8" fmla="*/ 323507 w 194"/>
                  <a:gd name="T9" fmla="*/ 258904 h 73"/>
                  <a:gd name="T10" fmla="*/ 478928 w 194"/>
                  <a:gd name="T11" fmla="*/ 185486 h 73"/>
                  <a:gd name="T12" fmla="*/ 701428 w 194"/>
                  <a:gd name="T13" fmla="*/ 117611 h 73"/>
                  <a:gd name="T14" fmla="*/ 779533 w 194"/>
                  <a:gd name="T15" fmla="*/ 153022 h 73"/>
                  <a:gd name="T16" fmla="*/ 795786 w 194"/>
                  <a:gd name="T17" fmla="*/ 185486 h 73"/>
                  <a:gd name="T18" fmla="*/ 736127 w 194"/>
                  <a:gd name="T19" fmla="*/ 265017 h 73"/>
                  <a:gd name="T20" fmla="*/ 605807 w 194"/>
                  <a:gd name="T21" fmla="*/ 430302 h 73"/>
                  <a:gd name="T22" fmla="*/ 665349 w 194"/>
                  <a:gd name="T23" fmla="*/ 436384 h 73"/>
                  <a:gd name="T24" fmla="*/ 742008 w 194"/>
                  <a:gd name="T25" fmla="*/ 392179 h 73"/>
                  <a:gd name="T26" fmla="*/ 905371 w 194"/>
                  <a:gd name="T27" fmla="*/ 350914 h 73"/>
                  <a:gd name="T28" fmla="*/ 1047291 w 194"/>
                  <a:gd name="T29" fmla="*/ 312683 h 73"/>
                  <a:gd name="T30" fmla="*/ 1200203 w 194"/>
                  <a:gd name="T31" fmla="*/ 305936 h 73"/>
                  <a:gd name="T32" fmla="*/ 989043 w 194"/>
                  <a:gd name="T33" fmla="*/ 206658 h 73"/>
                  <a:gd name="T34" fmla="*/ 905371 w 194"/>
                  <a:gd name="T35" fmla="*/ 99250 h 73"/>
                  <a:gd name="T36" fmla="*/ 478928 w 194"/>
                  <a:gd name="T37" fmla="*/ 25753 h 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4"/>
                  <a:gd name="T58" fmla="*/ 0 h 73"/>
                  <a:gd name="T59" fmla="*/ 194 w 194"/>
                  <a:gd name="T60" fmla="*/ 73 h 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4" h="73">
                    <a:moveTo>
                      <a:pt x="74" y="4"/>
                    </a:moveTo>
                    <a:cubicBezTo>
                      <a:pt x="74" y="4"/>
                      <a:pt x="60" y="11"/>
                      <a:pt x="49" y="19"/>
                    </a:cubicBezTo>
                    <a:cubicBezTo>
                      <a:pt x="39" y="27"/>
                      <a:pt x="30" y="36"/>
                      <a:pt x="15" y="38"/>
                    </a:cubicBezTo>
                    <a:cubicBezTo>
                      <a:pt x="0" y="39"/>
                      <a:pt x="6" y="53"/>
                      <a:pt x="17" y="49"/>
                    </a:cubicBezTo>
                    <a:cubicBezTo>
                      <a:pt x="28" y="46"/>
                      <a:pt x="37" y="41"/>
                      <a:pt x="50" y="39"/>
                    </a:cubicBezTo>
                    <a:cubicBezTo>
                      <a:pt x="63" y="37"/>
                      <a:pt x="64" y="38"/>
                      <a:pt x="74" y="28"/>
                    </a:cubicBezTo>
                    <a:cubicBezTo>
                      <a:pt x="84" y="18"/>
                      <a:pt x="99" y="16"/>
                      <a:pt x="109" y="18"/>
                    </a:cubicBezTo>
                    <a:cubicBezTo>
                      <a:pt x="115" y="20"/>
                      <a:pt x="121" y="23"/>
                      <a:pt x="121" y="23"/>
                    </a:cubicBezTo>
                    <a:cubicBezTo>
                      <a:pt x="123" y="28"/>
                      <a:pt x="123" y="28"/>
                      <a:pt x="123" y="28"/>
                    </a:cubicBezTo>
                    <a:cubicBezTo>
                      <a:pt x="123" y="28"/>
                      <a:pt x="123" y="28"/>
                      <a:pt x="114" y="40"/>
                    </a:cubicBezTo>
                    <a:cubicBezTo>
                      <a:pt x="106" y="51"/>
                      <a:pt x="90" y="57"/>
                      <a:pt x="94" y="65"/>
                    </a:cubicBezTo>
                    <a:cubicBezTo>
                      <a:pt x="99" y="73"/>
                      <a:pt x="103" y="66"/>
                      <a:pt x="103" y="66"/>
                    </a:cubicBezTo>
                    <a:cubicBezTo>
                      <a:pt x="103" y="66"/>
                      <a:pt x="108" y="67"/>
                      <a:pt x="115" y="59"/>
                    </a:cubicBezTo>
                    <a:cubicBezTo>
                      <a:pt x="122" y="52"/>
                      <a:pt x="134" y="50"/>
                      <a:pt x="140" y="53"/>
                    </a:cubicBezTo>
                    <a:cubicBezTo>
                      <a:pt x="147" y="56"/>
                      <a:pt x="153" y="49"/>
                      <a:pt x="162" y="47"/>
                    </a:cubicBezTo>
                    <a:cubicBezTo>
                      <a:pt x="172" y="45"/>
                      <a:pt x="194" y="52"/>
                      <a:pt x="186" y="46"/>
                    </a:cubicBezTo>
                    <a:cubicBezTo>
                      <a:pt x="178" y="40"/>
                      <a:pt x="161" y="40"/>
                      <a:pt x="153" y="31"/>
                    </a:cubicBezTo>
                    <a:cubicBezTo>
                      <a:pt x="146" y="22"/>
                      <a:pt x="155" y="21"/>
                      <a:pt x="140" y="15"/>
                    </a:cubicBezTo>
                    <a:cubicBezTo>
                      <a:pt x="125" y="10"/>
                      <a:pt x="110" y="0"/>
                      <a:pt x="74" y="4"/>
                    </a:cubicBezTo>
                    <a:close/>
                  </a:path>
                </a:pathLst>
              </a:custGeom>
              <a:solidFill>
                <a:srgbClr val="BCADD4"/>
              </a:solidFill>
              <a:ln w="9525">
                <a:noFill/>
                <a:round/>
                <a:headEnd/>
                <a:tailEnd/>
              </a:ln>
            </p:spPr>
            <p:txBody>
              <a:bodyPr/>
              <a:lstStyle/>
              <a:p>
                <a:endParaRPr lang="en-US"/>
              </a:p>
            </p:txBody>
          </p:sp>
          <p:sp>
            <p:nvSpPr>
              <p:cNvPr id="29708" name="Freeform 1879"/>
              <p:cNvSpPr>
                <a:spLocks/>
              </p:cNvSpPr>
              <p:nvPr/>
            </p:nvSpPr>
            <p:spPr bwMode="auto">
              <a:xfrm>
                <a:off x="1653" y="2694"/>
                <a:ext cx="403" cy="152"/>
              </a:xfrm>
              <a:custGeom>
                <a:avLst/>
                <a:gdLst>
                  <a:gd name="T0" fmla="*/ 478928 w 194"/>
                  <a:gd name="T1" fmla="*/ 25753 h 73"/>
                  <a:gd name="T2" fmla="*/ 317007 w 194"/>
                  <a:gd name="T3" fmla="*/ 127278 h 73"/>
                  <a:gd name="T4" fmla="*/ 95621 w 194"/>
                  <a:gd name="T5" fmla="*/ 250771 h 73"/>
                  <a:gd name="T6" fmla="*/ 109516 w 194"/>
                  <a:gd name="T7" fmla="*/ 324262 h 73"/>
                  <a:gd name="T8" fmla="*/ 323507 w 194"/>
                  <a:gd name="T9" fmla="*/ 258904 h 73"/>
                  <a:gd name="T10" fmla="*/ 478928 w 194"/>
                  <a:gd name="T11" fmla="*/ 185486 h 73"/>
                  <a:gd name="T12" fmla="*/ 701428 w 194"/>
                  <a:gd name="T13" fmla="*/ 117611 h 73"/>
                  <a:gd name="T14" fmla="*/ 779533 w 194"/>
                  <a:gd name="T15" fmla="*/ 153022 h 73"/>
                  <a:gd name="T16" fmla="*/ 795786 w 194"/>
                  <a:gd name="T17" fmla="*/ 185486 h 73"/>
                  <a:gd name="T18" fmla="*/ 742008 w 194"/>
                  <a:gd name="T19" fmla="*/ 265017 h 73"/>
                  <a:gd name="T20" fmla="*/ 612460 w 194"/>
                  <a:gd name="T21" fmla="*/ 430302 h 73"/>
                  <a:gd name="T22" fmla="*/ 672027 w 194"/>
                  <a:gd name="T23" fmla="*/ 436384 h 73"/>
                  <a:gd name="T24" fmla="*/ 742008 w 194"/>
                  <a:gd name="T25" fmla="*/ 392179 h 73"/>
                  <a:gd name="T26" fmla="*/ 905371 w 194"/>
                  <a:gd name="T27" fmla="*/ 350914 h 73"/>
                  <a:gd name="T28" fmla="*/ 1047291 w 194"/>
                  <a:gd name="T29" fmla="*/ 312683 h 73"/>
                  <a:gd name="T30" fmla="*/ 1200203 w 194"/>
                  <a:gd name="T31" fmla="*/ 305936 h 73"/>
                  <a:gd name="T32" fmla="*/ 989043 w 194"/>
                  <a:gd name="T33" fmla="*/ 206658 h 73"/>
                  <a:gd name="T34" fmla="*/ 905371 w 194"/>
                  <a:gd name="T35" fmla="*/ 106034 h 73"/>
                  <a:gd name="T36" fmla="*/ 478928 w 194"/>
                  <a:gd name="T37" fmla="*/ 25753 h 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4"/>
                  <a:gd name="T58" fmla="*/ 0 h 73"/>
                  <a:gd name="T59" fmla="*/ 194 w 194"/>
                  <a:gd name="T60" fmla="*/ 73 h 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4" h="73">
                    <a:moveTo>
                      <a:pt x="74" y="4"/>
                    </a:moveTo>
                    <a:cubicBezTo>
                      <a:pt x="74" y="4"/>
                      <a:pt x="60" y="11"/>
                      <a:pt x="49" y="19"/>
                    </a:cubicBezTo>
                    <a:cubicBezTo>
                      <a:pt x="39" y="27"/>
                      <a:pt x="31" y="36"/>
                      <a:pt x="15" y="38"/>
                    </a:cubicBezTo>
                    <a:cubicBezTo>
                      <a:pt x="0" y="39"/>
                      <a:pt x="6" y="53"/>
                      <a:pt x="17" y="49"/>
                    </a:cubicBezTo>
                    <a:cubicBezTo>
                      <a:pt x="28" y="45"/>
                      <a:pt x="37" y="40"/>
                      <a:pt x="50" y="39"/>
                    </a:cubicBezTo>
                    <a:cubicBezTo>
                      <a:pt x="62" y="37"/>
                      <a:pt x="64" y="38"/>
                      <a:pt x="74" y="28"/>
                    </a:cubicBezTo>
                    <a:cubicBezTo>
                      <a:pt x="84" y="18"/>
                      <a:pt x="99" y="15"/>
                      <a:pt x="109" y="18"/>
                    </a:cubicBezTo>
                    <a:cubicBezTo>
                      <a:pt x="115" y="20"/>
                      <a:pt x="121" y="23"/>
                      <a:pt x="121" y="23"/>
                    </a:cubicBezTo>
                    <a:cubicBezTo>
                      <a:pt x="123" y="28"/>
                      <a:pt x="123" y="28"/>
                      <a:pt x="123" y="28"/>
                    </a:cubicBezTo>
                    <a:cubicBezTo>
                      <a:pt x="123" y="28"/>
                      <a:pt x="123" y="28"/>
                      <a:pt x="115" y="40"/>
                    </a:cubicBezTo>
                    <a:cubicBezTo>
                      <a:pt x="107" y="51"/>
                      <a:pt x="90" y="56"/>
                      <a:pt x="95" y="65"/>
                    </a:cubicBezTo>
                    <a:cubicBezTo>
                      <a:pt x="99" y="73"/>
                      <a:pt x="104" y="66"/>
                      <a:pt x="104" y="66"/>
                    </a:cubicBezTo>
                    <a:cubicBezTo>
                      <a:pt x="104" y="66"/>
                      <a:pt x="108" y="66"/>
                      <a:pt x="115" y="59"/>
                    </a:cubicBezTo>
                    <a:cubicBezTo>
                      <a:pt x="122" y="52"/>
                      <a:pt x="134" y="49"/>
                      <a:pt x="140" y="53"/>
                    </a:cubicBezTo>
                    <a:cubicBezTo>
                      <a:pt x="147" y="56"/>
                      <a:pt x="152" y="48"/>
                      <a:pt x="162" y="47"/>
                    </a:cubicBezTo>
                    <a:cubicBezTo>
                      <a:pt x="172" y="45"/>
                      <a:pt x="194" y="52"/>
                      <a:pt x="186" y="46"/>
                    </a:cubicBezTo>
                    <a:cubicBezTo>
                      <a:pt x="178" y="40"/>
                      <a:pt x="160" y="40"/>
                      <a:pt x="153" y="31"/>
                    </a:cubicBezTo>
                    <a:cubicBezTo>
                      <a:pt x="146" y="22"/>
                      <a:pt x="155" y="21"/>
                      <a:pt x="140" y="16"/>
                    </a:cubicBezTo>
                    <a:cubicBezTo>
                      <a:pt x="125" y="10"/>
                      <a:pt x="110" y="0"/>
                      <a:pt x="74" y="4"/>
                    </a:cubicBezTo>
                    <a:close/>
                  </a:path>
                </a:pathLst>
              </a:custGeom>
              <a:solidFill>
                <a:srgbClr val="BBADD3"/>
              </a:solidFill>
              <a:ln w="9525">
                <a:noFill/>
                <a:round/>
                <a:headEnd/>
                <a:tailEnd/>
              </a:ln>
            </p:spPr>
            <p:txBody>
              <a:bodyPr/>
              <a:lstStyle/>
              <a:p>
                <a:endParaRPr lang="en-US"/>
              </a:p>
            </p:txBody>
          </p:sp>
          <p:sp>
            <p:nvSpPr>
              <p:cNvPr id="29709" name="Freeform 1880"/>
              <p:cNvSpPr>
                <a:spLocks/>
              </p:cNvSpPr>
              <p:nvPr/>
            </p:nvSpPr>
            <p:spPr bwMode="auto">
              <a:xfrm>
                <a:off x="1653" y="2694"/>
                <a:ext cx="401" cy="152"/>
              </a:xfrm>
              <a:custGeom>
                <a:avLst/>
                <a:gdLst>
                  <a:gd name="T0" fmla="*/ 485592 w 193"/>
                  <a:gd name="T1" fmla="*/ 25753 h 73"/>
                  <a:gd name="T2" fmla="*/ 324137 w 193"/>
                  <a:gd name="T3" fmla="*/ 127278 h 73"/>
                  <a:gd name="T4" fmla="*/ 103148 w 193"/>
                  <a:gd name="T5" fmla="*/ 250771 h 73"/>
                  <a:gd name="T6" fmla="*/ 109801 w 193"/>
                  <a:gd name="T7" fmla="*/ 324262 h 73"/>
                  <a:gd name="T8" fmla="*/ 324137 w 193"/>
                  <a:gd name="T9" fmla="*/ 250771 h 73"/>
                  <a:gd name="T10" fmla="*/ 479887 w 193"/>
                  <a:gd name="T11" fmla="*/ 185486 h 73"/>
                  <a:gd name="T12" fmla="*/ 705043 w 193"/>
                  <a:gd name="T13" fmla="*/ 117611 h 73"/>
                  <a:gd name="T14" fmla="*/ 782756 w 193"/>
                  <a:gd name="T15" fmla="*/ 153022 h 73"/>
                  <a:gd name="T16" fmla="*/ 797315 w 193"/>
                  <a:gd name="T17" fmla="*/ 185486 h 73"/>
                  <a:gd name="T18" fmla="*/ 745363 w 193"/>
                  <a:gd name="T19" fmla="*/ 265017 h 73"/>
                  <a:gd name="T20" fmla="*/ 613254 w 193"/>
                  <a:gd name="T21" fmla="*/ 424413 h 73"/>
                  <a:gd name="T22" fmla="*/ 673466 w 193"/>
                  <a:gd name="T23" fmla="*/ 436384 h 73"/>
                  <a:gd name="T24" fmla="*/ 745363 w 193"/>
                  <a:gd name="T25" fmla="*/ 392179 h 73"/>
                  <a:gd name="T26" fmla="*/ 907133 w 193"/>
                  <a:gd name="T27" fmla="*/ 344149 h 73"/>
                  <a:gd name="T28" fmla="*/ 1049236 w 193"/>
                  <a:gd name="T29" fmla="*/ 312683 h 73"/>
                  <a:gd name="T30" fmla="*/ 1196457 w 193"/>
                  <a:gd name="T31" fmla="*/ 305936 h 73"/>
                  <a:gd name="T32" fmla="*/ 990879 w 193"/>
                  <a:gd name="T33" fmla="*/ 206658 h 73"/>
                  <a:gd name="T34" fmla="*/ 907133 w 193"/>
                  <a:gd name="T35" fmla="*/ 106034 h 73"/>
                  <a:gd name="T36" fmla="*/ 485592 w 193"/>
                  <a:gd name="T37" fmla="*/ 25753 h 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3"/>
                  <a:gd name="T58" fmla="*/ 0 h 73"/>
                  <a:gd name="T59" fmla="*/ 193 w 193"/>
                  <a:gd name="T60" fmla="*/ 73 h 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3" h="73">
                    <a:moveTo>
                      <a:pt x="75" y="4"/>
                    </a:moveTo>
                    <a:cubicBezTo>
                      <a:pt x="75" y="4"/>
                      <a:pt x="60" y="11"/>
                      <a:pt x="50" y="19"/>
                    </a:cubicBezTo>
                    <a:cubicBezTo>
                      <a:pt x="39" y="27"/>
                      <a:pt x="31" y="36"/>
                      <a:pt x="16" y="38"/>
                    </a:cubicBezTo>
                    <a:cubicBezTo>
                      <a:pt x="0" y="39"/>
                      <a:pt x="6" y="53"/>
                      <a:pt x="17" y="49"/>
                    </a:cubicBezTo>
                    <a:cubicBezTo>
                      <a:pt x="28" y="45"/>
                      <a:pt x="37" y="40"/>
                      <a:pt x="50" y="38"/>
                    </a:cubicBezTo>
                    <a:cubicBezTo>
                      <a:pt x="62" y="37"/>
                      <a:pt x="64" y="37"/>
                      <a:pt x="74" y="28"/>
                    </a:cubicBezTo>
                    <a:cubicBezTo>
                      <a:pt x="84" y="18"/>
                      <a:pt x="99" y="15"/>
                      <a:pt x="109" y="18"/>
                    </a:cubicBezTo>
                    <a:cubicBezTo>
                      <a:pt x="116" y="20"/>
                      <a:pt x="121" y="23"/>
                      <a:pt x="121" y="23"/>
                    </a:cubicBezTo>
                    <a:cubicBezTo>
                      <a:pt x="123" y="28"/>
                      <a:pt x="123" y="28"/>
                      <a:pt x="123" y="28"/>
                    </a:cubicBezTo>
                    <a:cubicBezTo>
                      <a:pt x="123" y="28"/>
                      <a:pt x="123" y="28"/>
                      <a:pt x="115" y="40"/>
                    </a:cubicBezTo>
                    <a:cubicBezTo>
                      <a:pt x="107" y="51"/>
                      <a:pt x="90" y="56"/>
                      <a:pt x="95" y="64"/>
                    </a:cubicBezTo>
                    <a:cubicBezTo>
                      <a:pt x="99" y="73"/>
                      <a:pt x="104" y="66"/>
                      <a:pt x="104" y="66"/>
                    </a:cubicBezTo>
                    <a:cubicBezTo>
                      <a:pt x="104" y="66"/>
                      <a:pt x="108" y="66"/>
                      <a:pt x="115" y="59"/>
                    </a:cubicBezTo>
                    <a:cubicBezTo>
                      <a:pt x="122" y="52"/>
                      <a:pt x="134" y="49"/>
                      <a:pt x="140" y="52"/>
                    </a:cubicBezTo>
                    <a:cubicBezTo>
                      <a:pt x="146" y="55"/>
                      <a:pt x="152" y="48"/>
                      <a:pt x="162" y="47"/>
                    </a:cubicBezTo>
                    <a:cubicBezTo>
                      <a:pt x="172" y="45"/>
                      <a:pt x="193" y="52"/>
                      <a:pt x="185" y="46"/>
                    </a:cubicBezTo>
                    <a:cubicBezTo>
                      <a:pt x="178" y="40"/>
                      <a:pt x="160" y="40"/>
                      <a:pt x="153" y="31"/>
                    </a:cubicBezTo>
                    <a:cubicBezTo>
                      <a:pt x="146" y="22"/>
                      <a:pt x="155" y="21"/>
                      <a:pt x="140" y="16"/>
                    </a:cubicBezTo>
                    <a:cubicBezTo>
                      <a:pt x="125" y="10"/>
                      <a:pt x="110" y="0"/>
                      <a:pt x="75" y="4"/>
                    </a:cubicBezTo>
                    <a:close/>
                  </a:path>
                </a:pathLst>
              </a:custGeom>
              <a:solidFill>
                <a:srgbClr val="BAADD3"/>
              </a:solidFill>
              <a:ln w="9525">
                <a:noFill/>
                <a:round/>
                <a:headEnd/>
                <a:tailEnd/>
              </a:ln>
            </p:spPr>
            <p:txBody>
              <a:bodyPr/>
              <a:lstStyle/>
              <a:p>
                <a:endParaRPr lang="en-US"/>
              </a:p>
            </p:txBody>
          </p:sp>
          <p:sp>
            <p:nvSpPr>
              <p:cNvPr id="29710" name="Freeform 1881"/>
              <p:cNvSpPr>
                <a:spLocks/>
              </p:cNvSpPr>
              <p:nvPr/>
            </p:nvSpPr>
            <p:spPr bwMode="auto">
              <a:xfrm>
                <a:off x="1655" y="2696"/>
                <a:ext cx="399" cy="147"/>
              </a:xfrm>
              <a:custGeom>
                <a:avLst/>
                <a:gdLst>
                  <a:gd name="T0" fmla="*/ 480679 w 192"/>
                  <a:gd name="T1" fmla="*/ 17661 h 71"/>
                  <a:gd name="T2" fmla="*/ 318695 w 192"/>
                  <a:gd name="T3" fmla="*/ 111064 h 71"/>
                  <a:gd name="T4" fmla="*/ 96088 w 192"/>
                  <a:gd name="T5" fmla="*/ 229949 h 71"/>
                  <a:gd name="T6" fmla="*/ 103254 w 192"/>
                  <a:gd name="T7" fmla="*/ 296487 h 71"/>
                  <a:gd name="T8" fmla="*/ 318695 w 192"/>
                  <a:gd name="T9" fmla="*/ 229949 h 71"/>
                  <a:gd name="T10" fmla="*/ 468490 w 192"/>
                  <a:gd name="T11" fmla="*/ 162104 h 71"/>
                  <a:gd name="T12" fmla="*/ 709202 w 192"/>
                  <a:gd name="T13" fmla="*/ 104064 h 71"/>
                  <a:gd name="T14" fmla="*/ 784345 w 192"/>
                  <a:gd name="T15" fmla="*/ 137832 h 71"/>
                  <a:gd name="T16" fmla="*/ 793029 w 192"/>
                  <a:gd name="T17" fmla="*/ 167783 h 71"/>
                  <a:gd name="T18" fmla="*/ 740843 w 192"/>
                  <a:gd name="T19" fmla="*/ 243490 h 71"/>
                  <a:gd name="T20" fmla="*/ 608729 w 192"/>
                  <a:gd name="T21" fmla="*/ 389283 h 71"/>
                  <a:gd name="T22" fmla="*/ 668498 w 192"/>
                  <a:gd name="T23" fmla="*/ 405594 h 71"/>
                  <a:gd name="T24" fmla="*/ 740843 w 192"/>
                  <a:gd name="T25" fmla="*/ 358655 h 71"/>
                  <a:gd name="T26" fmla="*/ 902981 w 192"/>
                  <a:gd name="T27" fmla="*/ 316719 h 71"/>
                  <a:gd name="T28" fmla="*/ 1045297 w 192"/>
                  <a:gd name="T29" fmla="*/ 279540 h 71"/>
                  <a:gd name="T30" fmla="*/ 1192759 w 192"/>
                  <a:gd name="T31" fmla="*/ 279540 h 71"/>
                  <a:gd name="T32" fmla="*/ 986883 w 192"/>
                  <a:gd name="T33" fmla="*/ 185427 h 71"/>
                  <a:gd name="T34" fmla="*/ 902981 w 192"/>
                  <a:gd name="T35" fmla="*/ 92798 h 71"/>
                  <a:gd name="T36" fmla="*/ 480679 w 192"/>
                  <a:gd name="T37" fmla="*/ 17661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71"/>
                  <a:gd name="T59" fmla="*/ 192 w 192"/>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71">
                    <a:moveTo>
                      <a:pt x="74" y="3"/>
                    </a:moveTo>
                    <a:cubicBezTo>
                      <a:pt x="74" y="3"/>
                      <a:pt x="59" y="10"/>
                      <a:pt x="49" y="18"/>
                    </a:cubicBezTo>
                    <a:cubicBezTo>
                      <a:pt x="39" y="26"/>
                      <a:pt x="30" y="35"/>
                      <a:pt x="15" y="37"/>
                    </a:cubicBezTo>
                    <a:cubicBezTo>
                      <a:pt x="0" y="38"/>
                      <a:pt x="6" y="51"/>
                      <a:pt x="16" y="48"/>
                    </a:cubicBezTo>
                    <a:cubicBezTo>
                      <a:pt x="27" y="44"/>
                      <a:pt x="36" y="39"/>
                      <a:pt x="49" y="37"/>
                    </a:cubicBezTo>
                    <a:cubicBezTo>
                      <a:pt x="61" y="35"/>
                      <a:pt x="62" y="36"/>
                      <a:pt x="72" y="26"/>
                    </a:cubicBezTo>
                    <a:cubicBezTo>
                      <a:pt x="82" y="17"/>
                      <a:pt x="98" y="14"/>
                      <a:pt x="109" y="17"/>
                    </a:cubicBezTo>
                    <a:cubicBezTo>
                      <a:pt x="115" y="19"/>
                      <a:pt x="121" y="22"/>
                      <a:pt x="121" y="22"/>
                    </a:cubicBezTo>
                    <a:cubicBezTo>
                      <a:pt x="122" y="27"/>
                      <a:pt x="122" y="27"/>
                      <a:pt x="122" y="27"/>
                    </a:cubicBezTo>
                    <a:cubicBezTo>
                      <a:pt x="122" y="27"/>
                      <a:pt x="122" y="27"/>
                      <a:pt x="114" y="39"/>
                    </a:cubicBezTo>
                    <a:cubicBezTo>
                      <a:pt x="106" y="50"/>
                      <a:pt x="90" y="55"/>
                      <a:pt x="94" y="63"/>
                    </a:cubicBezTo>
                    <a:cubicBezTo>
                      <a:pt x="99" y="71"/>
                      <a:pt x="103" y="65"/>
                      <a:pt x="103" y="65"/>
                    </a:cubicBezTo>
                    <a:cubicBezTo>
                      <a:pt x="103" y="65"/>
                      <a:pt x="108" y="65"/>
                      <a:pt x="114" y="58"/>
                    </a:cubicBezTo>
                    <a:cubicBezTo>
                      <a:pt x="121" y="50"/>
                      <a:pt x="133" y="48"/>
                      <a:pt x="139" y="51"/>
                    </a:cubicBezTo>
                    <a:cubicBezTo>
                      <a:pt x="145" y="54"/>
                      <a:pt x="151" y="47"/>
                      <a:pt x="161" y="45"/>
                    </a:cubicBezTo>
                    <a:cubicBezTo>
                      <a:pt x="171" y="44"/>
                      <a:pt x="192" y="50"/>
                      <a:pt x="184" y="45"/>
                    </a:cubicBezTo>
                    <a:cubicBezTo>
                      <a:pt x="176" y="39"/>
                      <a:pt x="159" y="39"/>
                      <a:pt x="152" y="30"/>
                    </a:cubicBezTo>
                    <a:cubicBezTo>
                      <a:pt x="145" y="21"/>
                      <a:pt x="153" y="20"/>
                      <a:pt x="139" y="15"/>
                    </a:cubicBezTo>
                    <a:cubicBezTo>
                      <a:pt x="124" y="9"/>
                      <a:pt x="109" y="0"/>
                      <a:pt x="74" y="3"/>
                    </a:cubicBezTo>
                    <a:close/>
                  </a:path>
                </a:pathLst>
              </a:custGeom>
              <a:solidFill>
                <a:srgbClr val="B9ACD3"/>
              </a:solidFill>
              <a:ln w="9525">
                <a:noFill/>
                <a:round/>
                <a:headEnd/>
                <a:tailEnd/>
              </a:ln>
            </p:spPr>
            <p:txBody>
              <a:bodyPr/>
              <a:lstStyle/>
              <a:p>
                <a:endParaRPr lang="en-US"/>
              </a:p>
            </p:txBody>
          </p:sp>
          <p:sp>
            <p:nvSpPr>
              <p:cNvPr id="29711" name="Freeform 1882"/>
              <p:cNvSpPr>
                <a:spLocks/>
              </p:cNvSpPr>
              <p:nvPr/>
            </p:nvSpPr>
            <p:spPr bwMode="auto">
              <a:xfrm>
                <a:off x="1655" y="2696"/>
                <a:ext cx="397" cy="147"/>
              </a:xfrm>
              <a:custGeom>
                <a:avLst/>
                <a:gdLst>
                  <a:gd name="T0" fmla="*/ 481576 w 191"/>
                  <a:gd name="T1" fmla="*/ 24276 h 71"/>
                  <a:gd name="T2" fmla="*/ 324956 w 191"/>
                  <a:gd name="T3" fmla="*/ 111064 h 71"/>
                  <a:gd name="T4" fmla="*/ 96217 w 191"/>
                  <a:gd name="T5" fmla="*/ 229949 h 71"/>
                  <a:gd name="T6" fmla="*/ 110137 w 191"/>
                  <a:gd name="T7" fmla="*/ 290816 h 71"/>
                  <a:gd name="T8" fmla="*/ 319487 w 191"/>
                  <a:gd name="T9" fmla="*/ 229949 h 71"/>
                  <a:gd name="T10" fmla="*/ 469963 w 191"/>
                  <a:gd name="T11" fmla="*/ 162104 h 71"/>
                  <a:gd name="T12" fmla="*/ 710354 w 191"/>
                  <a:gd name="T13" fmla="*/ 104064 h 71"/>
                  <a:gd name="T14" fmla="*/ 788806 w 191"/>
                  <a:gd name="T15" fmla="*/ 137832 h 71"/>
                  <a:gd name="T16" fmla="*/ 794310 w 191"/>
                  <a:gd name="T17" fmla="*/ 167783 h 71"/>
                  <a:gd name="T18" fmla="*/ 742047 w 191"/>
                  <a:gd name="T19" fmla="*/ 243490 h 71"/>
                  <a:gd name="T20" fmla="*/ 609638 w 191"/>
                  <a:gd name="T21" fmla="*/ 389283 h 71"/>
                  <a:gd name="T22" fmla="*/ 669928 w 191"/>
                  <a:gd name="T23" fmla="*/ 405594 h 71"/>
                  <a:gd name="T24" fmla="*/ 742047 w 191"/>
                  <a:gd name="T25" fmla="*/ 353284 h 71"/>
                  <a:gd name="T26" fmla="*/ 904455 w 191"/>
                  <a:gd name="T27" fmla="*/ 316719 h 71"/>
                  <a:gd name="T28" fmla="*/ 1047912 w 191"/>
                  <a:gd name="T29" fmla="*/ 279540 h 71"/>
                  <a:gd name="T30" fmla="*/ 1194918 w 191"/>
                  <a:gd name="T31" fmla="*/ 279540 h 71"/>
                  <a:gd name="T32" fmla="*/ 989016 w 191"/>
                  <a:gd name="T33" fmla="*/ 185427 h 71"/>
                  <a:gd name="T34" fmla="*/ 904455 w 191"/>
                  <a:gd name="T35" fmla="*/ 92798 h 71"/>
                  <a:gd name="T36" fmla="*/ 481576 w 191"/>
                  <a:gd name="T37" fmla="*/ 2427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1"/>
                  <a:gd name="T58" fmla="*/ 0 h 71"/>
                  <a:gd name="T59" fmla="*/ 191 w 191"/>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1" h="71">
                    <a:moveTo>
                      <a:pt x="74" y="4"/>
                    </a:moveTo>
                    <a:cubicBezTo>
                      <a:pt x="74" y="4"/>
                      <a:pt x="60" y="10"/>
                      <a:pt x="50" y="18"/>
                    </a:cubicBezTo>
                    <a:cubicBezTo>
                      <a:pt x="39" y="26"/>
                      <a:pt x="30" y="35"/>
                      <a:pt x="15" y="37"/>
                    </a:cubicBezTo>
                    <a:cubicBezTo>
                      <a:pt x="0" y="38"/>
                      <a:pt x="6" y="51"/>
                      <a:pt x="17" y="47"/>
                    </a:cubicBezTo>
                    <a:cubicBezTo>
                      <a:pt x="27" y="44"/>
                      <a:pt x="36" y="39"/>
                      <a:pt x="49" y="37"/>
                    </a:cubicBezTo>
                    <a:cubicBezTo>
                      <a:pt x="61" y="35"/>
                      <a:pt x="62" y="36"/>
                      <a:pt x="72" y="26"/>
                    </a:cubicBezTo>
                    <a:cubicBezTo>
                      <a:pt x="82" y="16"/>
                      <a:pt x="98" y="14"/>
                      <a:pt x="109" y="17"/>
                    </a:cubicBezTo>
                    <a:cubicBezTo>
                      <a:pt x="115" y="19"/>
                      <a:pt x="121" y="22"/>
                      <a:pt x="121" y="22"/>
                    </a:cubicBezTo>
                    <a:cubicBezTo>
                      <a:pt x="122" y="27"/>
                      <a:pt x="122" y="27"/>
                      <a:pt x="122" y="27"/>
                    </a:cubicBezTo>
                    <a:cubicBezTo>
                      <a:pt x="122" y="27"/>
                      <a:pt x="122" y="27"/>
                      <a:pt x="114" y="39"/>
                    </a:cubicBezTo>
                    <a:cubicBezTo>
                      <a:pt x="106" y="50"/>
                      <a:pt x="90" y="55"/>
                      <a:pt x="94" y="63"/>
                    </a:cubicBezTo>
                    <a:cubicBezTo>
                      <a:pt x="99" y="71"/>
                      <a:pt x="103" y="65"/>
                      <a:pt x="103" y="65"/>
                    </a:cubicBezTo>
                    <a:cubicBezTo>
                      <a:pt x="103" y="65"/>
                      <a:pt x="108" y="65"/>
                      <a:pt x="114" y="57"/>
                    </a:cubicBezTo>
                    <a:cubicBezTo>
                      <a:pt x="121" y="50"/>
                      <a:pt x="133" y="48"/>
                      <a:pt x="139" y="51"/>
                    </a:cubicBezTo>
                    <a:cubicBezTo>
                      <a:pt x="145" y="54"/>
                      <a:pt x="151" y="47"/>
                      <a:pt x="161" y="45"/>
                    </a:cubicBezTo>
                    <a:cubicBezTo>
                      <a:pt x="170" y="44"/>
                      <a:pt x="191" y="50"/>
                      <a:pt x="184" y="45"/>
                    </a:cubicBezTo>
                    <a:cubicBezTo>
                      <a:pt x="176" y="39"/>
                      <a:pt x="159" y="39"/>
                      <a:pt x="152" y="30"/>
                    </a:cubicBezTo>
                    <a:cubicBezTo>
                      <a:pt x="145" y="21"/>
                      <a:pt x="153" y="20"/>
                      <a:pt x="139" y="15"/>
                    </a:cubicBezTo>
                    <a:cubicBezTo>
                      <a:pt x="124" y="10"/>
                      <a:pt x="109" y="0"/>
                      <a:pt x="74" y="4"/>
                    </a:cubicBezTo>
                    <a:close/>
                  </a:path>
                </a:pathLst>
              </a:custGeom>
              <a:solidFill>
                <a:srgbClr val="B8ACD3"/>
              </a:solidFill>
              <a:ln w="9525">
                <a:noFill/>
                <a:round/>
                <a:headEnd/>
                <a:tailEnd/>
              </a:ln>
            </p:spPr>
            <p:txBody>
              <a:bodyPr/>
              <a:lstStyle/>
              <a:p>
                <a:endParaRPr lang="en-US"/>
              </a:p>
            </p:txBody>
          </p:sp>
          <p:sp>
            <p:nvSpPr>
              <p:cNvPr id="29712" name="Freeform 1883"/>
              <p:cNvSpPr>
                <a:spLocks/>
              </p:cNvSpPr>
              <p:nvPr/>
            </p:nvSpPr>
            <p:spPr bwMode="auto">
              <a:xfrm>
                <a:off x="1657" y="2696"/>
                <a:ext cx="395" cy="147"/>
              </a:xfrm>
              <a:custGeom>
                <a:avLst/>
                <a:gdLst>
                  <a:gd name="T0" fmla="*/ 482553 w 190"/>
                  <a:gd name="T1" fmla="*/ 24276 h 71"/>
                  <a:gd name="T2" fmla="*/ 319877 w 190"/>
                  <a:gd name="T3" fmla="*/ 111064 h 71"/>
                  <a:gd name="T4" fmla="*/ 90840 w 190"/>
                  <a:gd name="T5" fmla="*/ 229949 h 71"/>
                  <a:gd name="T6" fmla="*/ 103581 w 190"/>
                  <a:gd name="T7" fmla="*/ 290816 h 71"/>
                  <a:gd name="T8" fmla="*/ 313316 w 190"/>
                  <a:gd name="T9" fmla="*/ 229949 h 71"/>
                  <a:gd name="T10" fmla="*/ 464385 w 190"/>
                  <a:gd name="T11" fmla="*/ 162104 h 71"/>
                  <a:gd name="T12" fmla="*/ 705938 w 190"/>
                  <a:gd name="T13" fmla="*/ 104064 h 71"/>
                  <a:gd name="T14" fmla="*/ 781339 w 190"/>
                  <a:gd name="T15" fmla="*/ 137832 h 71"/>
                  <a:gd name="T16" fmla="*/ 790083 w 190"/>
                  <a:gd name="T17" fmla="*/ 167783 h 71"/>
                  <a:gd name="T18" fmla="*/ 737671 w 190"/>
                  <a:gd name="T19" fmla="*/ 237811 h 71"/>
                  <a:gd name="T20" fmla="*/ 610593 w 190"/>
                  <a:gd name="T21" fmla="*/ 389283 h 71"/>
                  <a:gd name="T22" fmla="*/ 671055 w 190"/>
                  <a:gd name="T23" fmla="*/ 397792 h 71"/>
                  <a:gd name="T24" fmla="*/ 737671 w 190"/>
                  <a:gd name="T25" fmla="*/ 353284 h 71"/>
                  <a:gd name="T26" fmla="*/ 900259 w 190"/>
                  <a:gd name="T27" fmla="*/ 316719 h 71"/>
                  <a:gd name="T28" fmla="*/ 1043981 w 190"/>
                  <a:gd name="T29" fmla="*/ 279540 h 71"/>
                  <a:gd name="T30" fmla="*/ 1185354 w 190"/>
                  <a:gd name="T31" fmla="*/ 279540 h 71"/>
                  <a:gd name="T32" fmla="*/ 985028 w 190"/>
                  <a:gd name="T33" fmla="*/ 185427 h 71"/>
                  <a:gd name="T34" fmla="*/ 900259 w 190"/>
                  <a:gd name="T35" fmla="*/ 92798 h 71"/>
                  <a:gd name="T36" fmla="*/ 482553 w 190"/>
                  <a:gd name="T37" fmla="*/ 2427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0"/>
                  <a:gd name="T58" fmla="*/ 0 h 71"/>
                  <a:gd name="T59" fmla="*/ 190 w 190"/>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0" h="71">
                    <a:moveTo>
                      <a:pt x="74" y="4"/>
                    </a:moveTo>
                    <a:cubicBezTo>
                      <a:pt x="74" y="4"/>
                      <a:pt x="59" y="10"/>
                      <a:pt x="49" y="18"/>
                    </a:cubicBezTo>
                    <a:cubicBezTo>
                      <a:pt x="39" y="26"/>
                      <a:pt x="29" y="35"/>
                      <a:pt x="14" y="37"/>
                    </a:cubicBezTo>
                    <a:cubicBezTo>
                      <a:pt x="0" y="38"/>
                      <a:pt x="5" y="51"/>
                      <a:pt x="16" y="47"/>
                    </a:cubicBezTo>
                    <a:cubicBezTo>
                      <a:pt x="26" y="44"/>
                      <a:pt x="35" y="39"/>
                      <a:pt x="48" y="37"/>
                    </a:cubicBezTo>
                    <a:cubicBezTo>
                      <a:pt x="60" y="35"/>
                      <a:pt x="61" y="35"/>
                      <a:pt x="71" y="26"/>
                    </a:cubicBezTo>
                    <a:cubicBezTo>
                      <a:pt x="80" y="16"/>
                      <a:pt x="97" y="13"/>
                      <a:pt x="108" y="17"/>
                    </a:cubicBezTo>
                    <a:cubicBezTo>
                      <a:pt x="114" y="19"/>
                      <a:pt x="120" y="22"/>
                      <a:pt x="120" y="22"/>
                    </a:cubicBezTo>
                    <a:cubicBezTo>
                      <a:pt x="121" y="27"/>
                      <a:pt x="121" y="27"/>
                      <a:pt x="121" y="27"/>
                    </a:cubicBezTo>
                    <a:cubicBezTo>
                      <a:pt x="121" y="27"/>
                      <a:pt x="121" y="27"/>
                      <a:pt x="113" y="38"/>
                    </a:cubicBezTo>
                    <a:cubicBezTo>
                      <a:pt x="106" y="50"/>
                      <a:pt x="89" y="55"/>
                      <a:pt x="94" y="63"/>
                    </a:cubicBezTo>
                    <a:cubicBezTo>
                      <a:pt x="98" y="71"/>
                      <a:pt x="103" y="64"/>
                      <a:pt x="103" y="64"/>
                    </a:cubicBezTo>
                    <a:cubicBezTo>
                      <a:pt x="103" y="64"/>
                      <a:pt x="107" y="64"/>
                      <a:pt x="113" y="57"/>
                    </a:cubicBezTo>
                    <a:cubicBezTo>
                      <a:pt x="120" y="50"/>
                      <a:pt x="132" y="48"/>
                      <a:pt x="138" y="51"/>
                    </a:cubicBezTo>
                    <a:cubicBezTo>
                      <a:pt x="144" y="54"/>
                      <a:pt x="150" y="47"/>
                      <a:pt x="160" y="45"/>
                    </a:cubicBezTo>
                    <a:cubicBezTo>
                      <a:pt x="169" y="44"/>
                      <a:pt x="190" y="50"/>
                      <a:pt x="182" y="45"/>
                    </a:cubicBezTo>
                    <a:cubicBezTo>
                      <a:pt x="175" y="39"/>
                      <a:pt x="158" y="39"/>
                      <a:pt x="151" y="30"/>
                    </a:cubicBezTo>
                    <a:cubicBezTo>
                      <a:pt x="144" y="21"/>
                      <a:pt x="152" y="20"/>
                      <a:pt x="138" y="15"/>
                    </a:cubicBezTo>
                    <a:cubicBezTo>
                      <a:pt x="123" y="10"/>
                      <a:pt x="108" y="0"/>
                      <a:pt x="74" y="4"/>
                    </a:cubicBezTo>
                    <a:close/>
                  </a:path>
                </a:pathLst>
              </a:custGeom>
              <a:solidFill>
                <a:srgbClr val="B7ACD3"/>
              </a:solidFill>
              <a:ln w="9525">
                <a:noFill/>
                <a:round/>
                <a:headEnd/>
                <a:tailEnd/>
              </a:ln>
            </p:spPr>
            <p:txBody>
              <a:bodyPr/>
              <a:lstStyle/>
              <a:p>
                <a:endParaRPr lang="en-US"/>
              </a:p>
            </p:txBody>
          </p:sp>
          <p:sp>
            <p:nvSpPr>
              <p:cNvPr id="29713" name="Freeform 1884"/>
              <p:cNvSpPr>
                <a:spLocks/>
              </p:cNvSpPr>
              <p:nvPr/>
            </p:nvSpPr>
            <p:spPr bwMode="auto">
              <a:xfrm>
                <a:off x="1657" y="2696"/>
                <a:ext cx="395" cy="147"/>
              </a:xfrm>
              <a:custGeom>
                <a:avLst/>
                <a:gdLst>
                  <a:gd name="T0" fmla="*/ 482553 w 190"/>
                  <a:gd name="T1" fmla="*/ 24276 h 71"/>
                  <a:gd name="T2" fmla="*/ 319877 w 190"/>
                  <a:gd name="T3" fmla="*/ 111064 h 71"/>
                  <a:gd name="T4" fmla="*/ 96671 w 190"/>
                  <a:gd name="T5" fmla="*/ 229949 h 71"/>
                  <a:gd name="T6" fmla="*/ 103581 w 190"/>
                  <a:gd name="T7" fmla="*/ 290816 h 71"/>
                  <a:gd name="T8" fmla="*/ 313316 w 190"/>
                  <a:gd name="T9" fmla="*/ 229949 h 71"/>
                  <a:gd name="T10" fmla="*/ 458553 w 190"/>
                  <a:gd name="T11" fmla="*/ 156745 h 71"/>
                  <a:gd name="T12" fmla="*/ 705938 w 190"/>
                  <a:gd name="T13" fmla="*/ 104064 h 71"/>
                  <a:gd name="T14" fmla="*/ 781339 w 190"/>
                  <a:gd name="T15" fmla="*/ 137832 h 71"/>
                  <a:gd name="T16" fmla="*/ 790083 w 190"/>
                  <a:gd name="T17" fmla="*/ 167783 h 71"/>
                  <a:gd name="T18" fmla="*/ 743573 w 190"/>
                  <a:gd name="T19" fmla="*/ 237811 h 71"/>
                  <a:gd name="T20" fmla="*/ 610593 w 190"/>
                  <a:gd name="T21" fmla="*/ 389283 h 71"/>
                  <a:gd name="T22" fmla="*/ 671055 w 190"/>
                  <a:gd name="T23" fmla="*/ 397792 h 71"/>
                  <a:gd name="T24" fmla="*/ 743573 w 190"/>
                  <a:gd name="T25" fmla="*/ 353284 h 71"/>
                  <a:gd name="T26" fmla="*/ 900259 w 190"/>
                  <a:gd name="T27" fmla="*/ 316719 h 71"/>
                  <a:gd name="T28" fmla="*/ 1037420 w 190"/>
                  <a:gd name="T29" fmla="*/ 279540 h 71"/>
                  <a:gd name="T30" fmla="*/ 1185354 w 190"/>
                  <a:gd name="T31" fmla="*/ 279540 h 71"/>
                  <a:gd name="T32" fmla="*/ 985028 w 190"/>
                  <a:gd name="T33" fmla="*/ 185427 h 71"/>
                  <a:gd name="T34" fmla="*/ 900259 w 190"/>
                  <a:gd name="T35" fmla="*/ 92798 h 71"/>
                  <a:gd name="T36" fmla="*/ 482553 w 190"/>
                  <a:gd name="T37" fmla="*/ 24276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0"/>
                  <a:gd name="T58" fmla="*/ 0 h 71"/>
                  <a:gd name="T59" fmla="*/ 190 w 190"/>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0" h="71">
                    <a:moveTo>
                      <a:pt x="74" y="4"/>
                    </a:moveTo>
                    <a:cubicBezTo>
                      <a:pt x="74" y="4"/>
                      <a:pt x="59" y="10"/>
                      <a:pt x="49" y="18"/>
                    </a:cubicBezTo>
                    <a:cubicBezTo>
                      <a:pt x="39" y="26"/>
                      <a:pt x="29" y="35"/>
                      <a:pt x="15" y="37"/>
                    </a:cubicBezTo>
                    <a:cubicBezTo>
                      <a:pt x="0" y="38"/>
                      <a:pt x="6" y="51"/>
                      <a:pt x="16" y="47"/>
                    </a:cubicBezTo>
                    <a:cubicBezTo>
                      <a:pt x="27" y="43"/>
                      <a:pt x="35" y="38"/>
                      <a:pt x="48" y="37"/>
                    </a:cubicBezTo>
                    <a:cubicBezTo>
                      <a:pt x="60" y="35"/>
                      <a:pt x="61" y="35"/>
                      <a:pt x="70" y="25"/>
                    </a:cubicBezTo>
                    <a:cubicBezTo>
                      <a:pt x="80" y="16"/>
                      <a:pt x="97" y="13"/>
                      <a:pt x="108" y="17"/>
                    </a:cubicBezTo>
                    <a:cubicBezTo>
                      <a:pt x="114" y="19"/>
                      <a:pt x="120" y="22"/>
                      <a:pt x="120" y="22"/>
                    </a:cubicBezTo>
                    <a:cubicBezTo>
                      <a:pt x="121" y="27"/>
                      <a:pt x="121" y="27"/>
                      <a:pt x="121" y="27"/>
                    </a:cubicBezTo>
                    <a:cubicBezTo>
                      <a:pt x="121" y="27"/>
                      <a:pt x="121" y="27"/>
                      <a:pt x="114" y="38"/>
                    </a:cubicBezTo>
                    <a:cubicBezTo>
                      <a:pt x="106" y="50"/>
                      <a:pt x="90" y="55"/>
                      <a:pt x="94" y="63"/>
                    </a:cubicBezTo>
                    <a:cubicBezTo>
                      <a:pt x="99" y="71"/>
                      <a:pt x="103" y="64"/>
                      <a:pt x="103" y="64"/>
                    </a:cubicBezTo>
                    <a:cubicBezTo>
                      <a:pt x="103" y="64"/>
                      <a:pt x="107" y="64"/>
                      <a:pt x="114" y="57"/>
                    </a:cubicBezTo>
                    <a:cubicBezTo>
                      <a:pt x="120" y="50"/>
                      <a:pt x="132" y="48"/>
                      <a:pt x="138" y="51"/>
                    </a:cubicBezTo>
                    <a:cubicBezTo>
                      <a:pt x="144" y="54"/>
                      <a:pt x="150" y="47"/>
                      <a:pt x="159" y="45"/>
                    </a:cubicBezTo>
                    <a:cubicBezTo>
                      <a:pt x="169" y="43"/>
                      <a:pt x="190" y="50"/>
                      <a:pt x="182" y="45"/>
                    </a:cubicBezTo>
                    <a:cubicBezTo>
                      <a:pt x="174" y="39"/>
                      <a:pt x="158" y="39"/>
                      <a:pt x="151" y="30"/>
                    </a:cubicBezTo>
                    <a:cubicBezTo>
                      <a:pt x="144" y="21"/>
                      <a:pt x="152" y="21"/>
                      <a:pt x="138" y="15"/>
                    </a:cubicBezTo>
                    <a:cubicBezTo>
                      <a:pt x="123" y="10"/>
                      <a:pt x="108" y="0"/>
                      <a:pt x="74" y="4"/>
                    </a:cubicBezTo>
                    <a:close/>
                  </a:path>
                </a:pathLst>
              </a:custGeom>
              <a:solidFill>
                <a:srgbClr val="B6ACD3"/>
              </a:solidFill>
              <a:ln w="9525">
                <a:noFill/>
                <a:round/>
                <a:headEnd/>
                <a:tailEnd/>
              </a:ln>
            </p:spPr>
            <p:txBody>
              <a:bodyPr/>
              <a:lstStyle/>
              <a:p>
                <a:endParaRPr lang="en-US"/>
              </a:p>
            </p:txBody>
          </p:sp>
          <p:sp>
            <p:nvSpPr>
              <p:cNvPr id="29714" name="Freeform 1885"/>
              <p:cNvSpPr>
                <a:spLocks/>
              </p:cNvSpPr>
              <p:nvPr/>
            </p:nvSpPr>
            <p:spPr bwMode="auto">
              <a:xfrm>
                <a:off x="1657" y="2696"/>
                <a:ext cx="393" cy="145"/>
              </a:xfrm>
              <a:custGeom>
                <a:avLst/>
                <a:gdLst>
                  <a:gd name="T0" fmla="*/ 483392 w 189"/>
                  <a:gd name="T1" fmla="*/ 24710 h 70"/>
                  <a:gd name="T2" fmla="*/ 326379 w 189"/>
                  <a:gd name="T3" fmla="*/ 106026 h 70"/>
                  <a:gd name="T4" fmla="*/ 96840 w 189"/>
                  <a:gd name="T5" fmla="*/ 231223 h 70"/>
                  <a:gd name="T6" fmla="*/ 103871 w 189"/>
                  <a:gd name="T7" fmla="*/ 292279 h 70"/>
                  <a:gd name="T8" fmla="*/ 314450 w 189"/>
                  <a:gd name="T9" fmla="*/ 225465 h 70"/>
                  <a:gd name="T10" fmla="*/ 459226 w 189"/>
                  <a:gd name="T11" fmla="*/ 157284 h 70"/>
                  <a:gd name="T12" fmla="*/ 713023 w 189"/>
                  <a:gd name="T13" fmla="*/ 106026 h 70"/>
                  <a:gd name="T14" fmla="*/ 785597 w 189"/>
                  <a:gd name="T15" fmla="*/ 138245 h 70"/>
                  <a:gd name="T16" fmla="*/ 792330 w 189"/>
                  <a:gd name="T17" fmla="*/ 168573 h 70"/>
                  <a:gd name="T18" fmla="*/ 744789 w 189"/>
                  <a:gd name="T19" fmla="*/ 238591 h 70"/>
                  <a:gd name="T20" fmla="*/ 611976 w 189"/>
                  <a:gd name="T21" fmla="*/ 385346 h 70"/>
                  <a:gd name="T22" fmla="*/ 672115 w 189"/>
                  <a:gd name="T23" fmla="*/ 401689 h 70"/>
                  <a:gd name="T24" fmla="*/ 744789 w 189"/>
                  <a:gd name="T25" fmla="*/ 354637 h 70"/>
                  <a:gd name="T26" fmla="*/ 901746 w 189"/>
                  <a:gd name="T27" fmla="*/ 320425 h 70"/>
                  <a:gd name="T28" fmla="*/ 1040051 w 189"/>
                  <a:gd name="T29" fmla="*/ 280989 h 70"/>
                  <a:gd name="T30" fmla="*/ 1187667 w 189"/>
                  <a:gd name="T31" fmla="*/ 273257 h 70"/>
                  <a:gd name="T32" fmla="*/ 986958 w 189"/>
                  <a:gd name="T33" fmla="*/ 186029 h 70"/>
                  <a:gd name="T34" fmla="*/ 901746 w 189"/>
                  <a:gd name="T35" fmla="*/ 93616 h 70"/>
                  <a:gd name="T36" fmla="*/ 483392 w 189"/>
                  <a:gd name="T37" fmla="*/ 24710 h 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9"/>
                  <a:gd name="T58" fmla="*/ 0 h 70"/>
                  <a:gd name="T59" fmla="*/ 189 w 189"/>
                  <a:gd name="T60" fmla="*/ 70 h 7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9" h="70">
                    <a:moveTo>
                      <a:pt x="74" y="4"/>
                    </a:moveTo>
                    <a:cubicBezTo>
                      <a:pt x="74" y="4"/>
                      <a:pt x="60" y="10"/>
                      <a:pt x="50" y="17"/>
                    </a:cubicBezTo>
                    <a:cubicBezTo>
                      <a:pt x="40" y="25"/>
                      <a:pt x="30" y="35"/>
                      <a:pt x="15" y="37"/>
                    </a:cubicBezTo>
                    <a:cubicBezTo>
                      <a:pt x="0" y="38"/>
                      <a:pt x="6" y="50"/>
                      <a:pt x="16" y="47"/>
                    </a:cubicBezTo>
                    <a:cubicBezTo>
                      <a:pt x="27" y="43"/>
                      <a:pt x="35" y="38"/>
                      <a:pt x="48" y="36"/>
                    </a:cubicBezTo>
                    <a:cubicBezTo>
                      <a:pt x="60" y="35"/>
                      <a:pt x="60" y="34"/>
                      <a:pt x="70" y="25"/>
                    </a:cubicBezTo>
                    <a:cubicBezTo>
                      <a:pt x="80" y="16"/>
                      <a:pt x="97" y="13"/>
                      <a:pt x="109" y="17"/>
                    </a:cubicBezTo>
                    <a:cubicBezTo>
                      <a:pt x="115" y="19"/>
                      <a:pt x="120" y="22"/>
                      <a:pt x="120" y="22"/>
                    </a:cubicBezTo>
                    <a:cubicBezTo>
                      <a:pt x="121" y="27"/>
                      <a:pt x="121" y="27"/>
                      <a:pt x="121" y="27"/>
                    </a:cubicBezTo>
                    <a:cubicBezTo>
                      <a:pt x="121" y="27"/>
                      <a:pt x="121" y="27"/>
                      <a:pt x="114" y="38"/>
                    </a:cubicBezTo>
                    <a:cubicBezTo>
                      <a:pt x="106" y="50"/>
                      <a:pt x="90" y="55"/>
                      <a:pt x="94" y="62"/>
                    </a:cubicBezTo>
                    <a:cubicBezTo>
                      <a:pt x="99" y="70"/>
                      <a:pt x="103" y="64"/>
                      <a:pt x="103" y="64"/>
                    </a:cubicBezTo>
                    <a:cubicBezTo>
                      <a:pt x="103" y="64"/>
                      <a:pt x="107" y="64"/>
                      <a:pt x="114" y="57"/>
                    </a:cubicBezTo>
                    <a:cubicBezTo>
                      <a:pt x="120" y="50"/>
                      <a:pt x="132" y="48"/>
                      <a:pt x="138" y="51"/>
                    </a:cubicBezTo>
                    <a:cubicBezTo>
                      <a:pt x="144" y="54"/>
                      <a:pt x="150" y="47"/>
                      <a:pt x="159" y="45"/>
                    </a:cubicBezTo>
                    <a:cubicBezTo>
                      <a:pt x="169" y="43"/>
                      <a:pt x="189" y="50"/>
                      <a:pt x="182" y="44"/>
                    </a:cubicBezTo>
                    <a:cubicBezTo>
                      <a:pt x="174" y="39"/>
                      <a:pt x="158" y="39"/>
                      <a:pt x="151" y="30"/>
                    </a:cubicBezTo>
                    <a:cubicBezTo>
                      <a:pt x="144" y="21"/>
                      <a:pt x="152" y="21"/>
                      <a:pt x="138" y="15"/>
                    </a:cubicBezTo>
                    <a:cubicBezTo>
                      <a:pt x="124" y="10"/>
                      <a:pt x="108" y="0"/>
                      <a:pt x="74" y="4"/>
                    </a:cubicBezTo>
                    <a:close/>
                  </a:path>
                </a:pathLst>
              </a:custGeom>
              <a:solidFill>
                <a:srgbClr val="B5ABD2"/>
              </a:solidFill>
              <a:ln w="9525">
                <a:noFill/>
                <a:round/>
                <a:headEnd/>
                <a:tailEnd/>
              </a:ln>
            </p:spPr>
            <p:txBody>
              <a:bodyPr/>
              <a:lstStyle/>
              <a:p>
                <a:endParaRPr lang="en-US"/>
              </a:p>
            </p:txBody>
          </p:sp>
          <p:sp>
            <p:nvSpPr>
              <p:cNvPr id="29715" name="Freeform 1886"/>
              <p:cNvSpPr>
                <a:spLocks/>
              </p:cNvSpPr>
              <p:nvPr/>
            </p:nvSpPr>
            <p:spPr bwMode="auto">
              <a:xfrm>
                <a:off x="1659" y="2698"/>
                <a:ext cx="391" cy="143"/>
              </a:xfrm>
              <a:custGeom>
                <a:avLst/>
                <a:gdLst>
                  <a:gd name="T0" fmla="*/ 484929 w 188"/>
                  <a:gd name="T1" fmla="*/ 17747 h 69"/>
                  <a:gd name="T2" fmla="*/ 320957 w 188"/>
                  <a:gd name="T3" fmla="*/ 99358 h 69"/>
                  <a:gd name="T4" fmla="*/ 91061 w 188"/>
                  <a:gd name="T5" fmla="*/ 226301 h 69"/>
                  <a:gd name="T6" fmla="*/ 104726 w 188"/>
                  <a:gd name="T7" fmla="*/ 287863 h 69"/>
                  <a:gd name="T8" fmla="*/ 308659 w 188"/>
                  <a:gd name="T9" fmla="*/ 220838 h 69"/>
                  <a:gd name="T10" fmla="*/ 452994 w 188"/>
                  <a:gd name="T11" fmla="*/ 152355 h 69"/>
                  <a:gd name="T12" fmla="*/ 708455 w 188"/>
                  <a:gd name="T13" fmla="*/ 99358 h 69"/>
                  <a:gd name="T14" fmla="*/ 778146 w 188"/>
                  <a:gd name="T15" fmla="*/ 138899 h 69"/>
                  <a:gd name="T16" fmla="*/ 786894 w 188"/>
                  <a:gd name="T17" fmla="*/ 163708 h 69"/>
                  <a:gd name="T18" fmla="*/ 740438 w 188"/>
                  <a:gd name="T19" fmla="*/ 234143 h 69"/>
                  <a:gd name="T20" fmla="*/ 618215 w 188"/>
                  <a:gd name="T21" fmla="*/ 381443 h 69"/>
                  <a:gd name="T22" fmla="*/ 667522 w 188"/>
                  <a:gd name="T23" fmla="*/ 396425 h 69"/>
                  <a:gd name="T24" fmla="*/ 740438 w 188"/>
                  <a:gd name="T25" fmla="*/ 344665 h 69"/>
                  <a:gd name="T26" fmla="*/ 897692 w 188"/>
                  <a:gd name="T27" fmla="*/ 315750 h 69"/>
                  <a:gd name="T28" fmla="*/ 1036185 w 188"/>
                  <a:gd name="T29" fmla="*/ 276390 h 69"/>
                  <a:gd name="T30" fmla="*/ 1177854 w 188"/>
                  <a:gd name="T31" fmla="*/ 268861 h 69"/>
                  <a:gd name="T32" fmla="*/ 982991 w 188"/>
                  <a:gd name="T33" fmla="*/ 181455 h 69"/>
                  <a:gd name="T34" fmla="*/ 897692 w 188"/>
                  <a:gd name="T35" fmla="*/ 93899 h 69"/>
                  <a:gd name="T36" fmla="*/ 484929 w 188"/>
                  <a:gd name="T37" fmla="*/ 17747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8"/>
                  <a:gd name="T58" fmla="*/ 0 h 69"/>
                  <a:gd name="T59" fmla="*/ 188 w 188"/>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8" h="69">
                    <a:moveTo>
                      <a:pt x="74" y="3"/>
                    </a:moveTo>
                    <a:cubicBezTo>
                      <a:pt x="74" y="3"/>
                      <a:pt x="59" y="9"/>
                      <a:pt x="49" y="16"/>
                    </a:cubicBezTo>
                    <a:cubicBezTo>
                      <a:pt x="39" y="24"/>
                      <a:pt x="29" y="34"/>
                      <a:pt x="14" y="36"/>
                    </a:cubicBezTo>
                    <a:cubicBezTo>
                      <a:pt x="0" y="37"/>
                      <a:pt x="5" y="49"/>
                      <a:pt x="16" y="46"/>
                    </a:cubicBezTo>
                    <a:cubicBezTo>
                      <a:pt x="26" y="42"/>
                      <a:pt x="35" y="37"/>
                      <a:pt x="47" y="35"/>
                    </a:cubicBezTo>
                    <a:cubicBezTo>
                      <a:pt x="59" y="33"/>
                      <a:pt x="59" y="33"/>
                      <a:pt x="69" y="24"/>
                    </a:cubicBezTo>
                    <a:cubicBezTo>
                      <a:pt x="78" y="14"/>
                      <a:pt x="96" y="12"/>
                      <a:pt x="108" y="16"/>
                    </a:cubicBezTo>
                    <a:cubicBezTo>
                      <a:pt x="114" y="18"/>
                      <a:pt x="119" y="22"/>
                      <a:pt x="119" y="22"/>
                    </a:cubicBezTo>
                    <a:cubicBezTo>
                      <a:pt x="120" y="26"/>
                      <a:pt x="120" y="26"/>
                      <a:pt x="120" y="26"/>
                    </a:cubicBezTo>
                    <a:cubicBezTo>
                      <a:pt x="120" y="26"/>
                      <a:pt x="120" y="26"/>
                      <a:pt x="113" y="37"/>
                    </a:cubicBezTo>
                    <a:cubicBezTo>
                      <a:pt x="105" y="48"/>
                      <a:pt x="89" y="53"/>
                      <a:pt x="94" y="61"/>
                    </a:cubicBezTo>
                    <a:cubicBezTo>
                      <a:pt x="98" y="69"/>
                      <a:pt x="102" y="63"/>
                      <a:pt x="102" y="63"/>
                    </a:cubicBezTo>
                    <a:cubicBezTo>
                      <a:pt x="102" y="63"/>
                      <a:pt x="106" y="62"/>
                      <a:pt x="113" y="55"/>
                    </a:cubicBezTo>
                    <a:cubicBezTo>
                      <a:pt x="119" y="48"/>
                      <a:pt x="131" y="47"/>
                      <a:pt x="137" y="50"/>
                    </a:cubicBezTo>
                    <a:cubicBezTo>
                      <a:pt x="143" y="53"/>
                      <a:pt x="149" y="46"/>
                      <a:pt x="158" y="44"/>
                    </a:cubicBezTo>
                    <a:cubicBezTo>
                      <a:pt x="167" y="42"/>
                      <a:pt x="188" y="49"/>
                      <a:pt x="180" y="43"/>
                    </a:cubicBezTo>
                    <a:cubicBezTo>
                      <a:pt x="173" y="38"/>
                      <a:pt x="156" y="38"/>
                      <a:pt x="150" y="29"/>
                    </a:cubicBezTo>
                    <a:cubicBezTo>
                      <a:pt x="143" y="20"/>
                      <a:pt x="151" y="20"/>
                      <a:pt x="137" y="15"/>
                    </a:cubicBezTo>
                    <a:cubicBezTo>
                      <a:pt x="123" y="9"/>
                      <a:pt x="107" y="0"/>
                      <a:pt x="74" y="3"/>
                    </a:cubicBezTo>
                    <a:close/>
                  </a:path>
                </a:pathLst>
              </a:custGeom>
              <a:solidFill>
                <a:srgbClr val="B4ABD2"/>
              </a:solidFill>
              <a:ln w="9525">
                <a:noFill/>
                <a:round/>
                <a:headEnd/>
                <a:tailEnd/>
              </a:ln>
            </p:spPr>
            <p:txBody>
              <a:bodyPr/>
              <a:lstStyle/>
              <a:p>
                <a:endParaRPr lang="en-US"/>
              </a:p>
            </p:txBody>
          </p:sp>
          <p:sp>
            <p:nvSpPr>
              <p:cNvPr id="29716" name="Freeform 1887"/>
              <p:cNvSpPr>
                <a:spLocks/>
              </p:cNvSpPr>
              <p:nvPr/>
            </p:nvSpPr>
            <p:spPr bwMode="auto">
              <a:xfrm>
                <a:off x="1659" y="2698"/>
                <a:ext cx="388" cy="143"/>
              </a:xfrm>
              <a:custGeom>
                <a:avLst/>
                <a:gdLst>
                  <a:gd name="T0" fmla="*/ 473296 w 187"/>
                  <a:gd name="T1" fmla="*/ 17747 h 69"/>
                  <a:gd name="T2" fmla="*/ 319488 w 187"/>
                  <a:gd name="T3" fmla="*/ 99358 h 69"/>
                  <a:gd name="T4" fmla="*/ 88263 w 187"/>
                  <a:gd name="T5" fmla="*/ 226301 h 69"/>
                  <a:gd name="T6" fmla="*/ 100679 w 187"/>
                  <a:gd name="T7" fmla="*/ 282085 h 69"/>
                  <a:gd name="T8" fmla="*/ 300175 w 187"/>
                  <a:gd name="T9" fmla="*/ 220838 h 69"/>
                  <a:gd name="T10" fmla="*/ 433429 w 187"/>
                  <a:gd name="T11" fmla="*/ 144668 h 69"/>
                  <a:gd name="T12" fmla="*/ 687692 w 187"/>
                  <a:gd name="T13" fmla="*/ 99358 h 69"/>
                  <a:gd name="T14" fmla="*/ 757025 w 187"/>
                  <a:gd name="T15" fmla="*/ 138899 h 69"/>
                  <a:gd name="T16" fmla="*/ 770439 w 187"/>
                  <a:gd name="T17" fmla="*/ 163708 h 69"/>
                  <a:gd name="T18" fmla="*/ 718348 w 187"/>
                  <a:gd name="T19" fmla="*/ 234143 h 69"/>
                  <a:gd name="T20" fmla="*/ 598672 w 187"/>
                  <a:gd name="T21" fmla="*/ 381443 h 69"/>
                  <a:gd name="T22" fmla="*/ 656428 w 187"/>
                  <a:gd name="T23" fmla="*/ 387221 h 69"/>
                  <a:gd name="T24" fmla="*/ 718348 w 187"/>
                  <a:gd name="T25" fmla="*/ 344665 h 69"/>
                  <a:gd name="T26" fmla="*/ 870809 w 187"/>
                  <a:gd name="T27" fmla="*/ 315750 h 69"/>
                  <a:gd name="T28" fmla="*/ 1007167 w 187"/>
                  <a:gd name="T29" fmla="*/ 276390 h 69"/>
                  <a:gd name="T30" fmla="*/ 1144486 w 187"/>
                  <a:gd name="T31" fmla="*/ 268861 h 69"/>
                  <a:gd name="T32" fmla="*/ 953557 w 187"/>
                  <a:gd name="T33" fmla="*/ 181455 h 69"/>
                  <a:gd name="T34" fmla="*/ 870809 w 187"/>
                  <a:gd name="T35" fmla="*/ 93899 h 69"/>
                  <a:gd name="T36" fmla="*/ 473296 w 187"/>
                  <a:gd name="T37" fmla="*/ 17747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7"/>
                  <a:gd name="T58" fmla="*/ 0 h 69"/>
                  <a:gd name="T59" fmla="*/ 187 w 187"/>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7" h="69">
                    <a:moveTo>
                      <a:pt x="74" y="3"/>
                    </a:moveTo>
                    <a:cubicBezTo>
                      <a:pt x="74" y="3"/>
                      <a:pt x="59" y="9"/>
                      <a:pt x="50" y="16"/>
                    </a:cubicBezTo>
                    <a:cubicBezTo>
                      <a:pt x="40" y="24"/>
                      <a:pt x="29" y="34"/>
                      <a:pt x="14" y="36"/>
                    </a:cubicBezTo>
                    <a:cubicBezTo>
                      <a:pt x="0" y="37"/>
                      <a:pt x="6" y="49"/>
                      <a:pt x="16" y="45"/>
                    </a:cubicBezTo>
                    <a:cubicBezTo>
                      <a:pt x="26" y="42"/>
                      <a:pt x="35" y="37"/>
                      <a:pt x="47" y="35"/>
                    </a:cubicBezTo>
                    <a:cubicBezTo>
                      <a:pt x="59" y="33"/>
                      <a:pt x="59" y="33"/>
                      <a:pt x="68" y="23"/>
                    </a:cubicBezTo>
                    <a:cubicBezTo>
                      <a:pt x="78" y="14"/>
                      <a:pt x="96" y="12"/>
                      <a:pt x="108" y="16"/>
                    </a:cubicBezTo>
                    <a:cubicBezTo>
                      <a:pt x="114" y="18"/>
                      <a:pt x="119" y="22"/>
                      <a:pt x="119" y="22"/>
                    </a:cubicBezTo>
                    <a:cubicBezTo>
                      <a:pt x="121" y="26"/>
                      <a:pt x="121" y="26"/>
                      <a:pt x="121" y="26"/>
                    </a:cubicBezTo>
                    <a:cubicBezTo>
                      <a:pt x="121" y="26"/>
                      <a:pt x="121" y="26"/>
                      <a:pt x="113" y="37"/>
                    </a:cubicBezTo>
                    <a:cubicBezTo>
                      <a:pt x="106" y="48"/>
                      <a:pt x="90" y="53"/>
                      <a:pt x="94" y="61"/>
                    </a:cubicBezTo>
                    <a:cubicBezTo>
                      <a:pt x="98" y="69"/>
                      <a:pt x="103" y="62"/>
                      <a:pt x="103" y="62"/>
                    </a:cubicBezTo>
                    <a:cubicBezTo>
                      <a:pt x="103" y="62"/>
                      <a:pt x="106" y="62"/>
                      <a:pt x="113" y="55"/>
                    </a:cubicBezTo>
                    <a:cubicBezTo>
                      <a:pt x="119" y="48"/>
                      <a:pt x="131" y="47"/>
                      <a:pt x="137" y="50"/>
                    </a:cubicBezTo>
                    <a:cubicBezTo>
                      <a:pt x="143" y="52"/>
                      <a:pt x="149" y="46"/>
                      <a:pt x="158" y="44"/>
                    </a:cubicBezTo>
                    <a:cubicBezTo>
                      <a:pt x="167" y="42"/>
                      <a:pt x="187" y="49"/>
                      <a:pt x="180" y="43"/>
                    </a:cubicBezTo>
                    <a:cubicBezTo>
                      <a:pt x="173" y="38"/>
                      <a:pt x="156" y="38"/>
                      <a:pt x="150" y="29"/>
                    </a:cubicBezTo>
                    <a:cubicBezTo>
                      <a:pt x="143" y="21"/>
                      <a:pt x="151" y="20"/>
                      <a:pt x="137" y="15"/>
                    </a:cubicBezTo>
                    <a:cubicBezTo>
                      <a:pt x="123" y="10"/>
                      <a:pt x="107" y="0"/>
                      <a:pt x="74" y="3"/>
                    </a:cubicBezTo>
                    <a:close/>
                  </a:path>
                </a:pathLst>
              </a:custGeom>
              <a:solidFill>
                <a:srgbClr val="B3ABD2"/>
              </a:solidFill>
              <a:ln w="9525">
                <a:noFill/>
                <a:round/>
                <a:headEnd/>
                <a:tailEnd/>
              </a:ln>
            </p:spPr>
            <p:txBody>
              <a:bodyPr/>
              <a:lstStyle/>
              <a:p>
                <a:endParaRPr lang="en-US"/>
              </a:p>
            </p:txBody>
          </p:sp>
          <p:sp>
            <p:nvSpPr>
              <p:cNvPr id="29717" name="Freeform 1888"/>
              <p:cNvSpPr>
                <a:spLocks/>
              </p:cNvSpPr>
              <p:nvPr/>
            </p:nvSpPr>
            <p:spPr bwMode="auto">
              <a:xfrm>
                <a:off x="1659" y="2698"/>
                <a:ext cx="388" cy="143"/>
              </a:xfrm>
              <a:custGeom>
                <a:avLst/>
                <a:gdLst>
                  <a:gd name="T0" fmla="*/ 473296 w 187"/>
                  <a:gd name="T1" fmla="*/ 24809 h 69"/>
                  <a:gd name="T2" fmla="*/ 319488 w 187"/>
                  <a:gd name="T3" fmla="*/ 99358 h 69"/>
                  <a:gd name="T4" fmla="*/ 94871 w 187"/>
                  <a:gd name="T5" fmla="*/ 226301 h 69"/>
                  <a:gd name="T6" fmla="*/ 100679 w 187"/>
                  <a:gd name="T7" fmla="*/ 282085 h 69"/>
                  <a:gd name="T8" fmla="*/ 300175 w 187"/>
                  <a:gd name="T9" fmla="*/ 220838 h 69"/>
                  <a:gd name="T10" fmla="*/ 433429 w 187"/>
                  <a:gd name="T11" fmla="*/ 144668 h 69"/>
                  <a:gd name="T12" fmla="*/ 687692 w 187"/>
                  <a:gd name="T13" fmla="*/ 99358 h 69"/>
                  <a:gd name="T14" fmla="*/ 757025 w 187"/>
                  <a:gd name="T15" fmla="*/ 138899 h 69"/>
                  <a:gd name="T16" fmla="*/ 770439 w 187"/>
                  <a:gd name="T17" fmla="*/ 169188 h 69"/>
                  <a:gd name="T18" fmla="*/ 718348 w 187"/>
                  <a:gd name="T19" fmla="*/ 234143 h 69"/>
                  <a:gd name="T20" fmla="*/ 598672 w 187"/>
                  <a:gd name="T21" fmla="*/ 381443 h 69"/>
                  <a:gd name="T22" fmla="*/ 656428 w 187"/>
                  <a:gd name="T23" fmla="*/ 387221 h 69"/>
                  <a:gd name="T24" fmla="*/ 718348 w 187"/>
                  <a:gd name="T25" fmla="*/ 344665 h 69"/>
                  <a:gd name="T26" fmla="*/ 870809 w 187"/>
                  <a:gd name="T27" fmla="*/ 308372 h 69"/>
                  <a:gd name="T28" fmla="*/ 1007167 w 187"/>
                  <a:gd name="T29" fmla="*/ 276390 h 69"/>
                  <a:gd name="T30" fmla="*/ 1144486 w 187"/>
                  <a:gd name="T31" fmla="*/ 268861 h 69"/>
                  <a:gd name="T32" fmla="*/ 948143 w 187"/>
                  <a:gd name="T33" fmla="*/ 181455 h 69"/>
                  <a:gd name="T34" fmla="*/ 870809 w 187"/>
                  <a:gd name="T35" fmla="*/ 93899 h 69"/>
                  <a:gd name="T36" fmla="*/ 473296 w 187"/>
                  <a:gd name="T37" fmla="*/ 24809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7"/>
                  <a:gd name="T58" fmla="*/ 0 h 69"/>
                  <a:gd name="T59" fmla="*/ 187 w 187"/>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7" h="69">
                    <a:moveTo>
                      <a:pt x="74" y="4"/>
                    </a:moveTo>
                    <a:cubicBezTo>
                      <a:pt x="74" y="4"/>
                      <a:pt x="60" y="9"/>
                      <a:pt x="50" y="16"/>
                    </a:cubicBezTo>
                    <a:cubicBezTo>
                      <a:pt x="40" y="24"/>
                      <a:pt x="29" y="34"/>
                      <a:pt x="15" y="36"/>
                    </a:cubicBezTo>
                    <a:cubicBezTo>
                      <a:pt x="0" y="37"/>
                      <a:pt x="6" y="49"/>
                      <a:pt x="16" y="45"/>
                    </a:cubicBezTo>
                    <a:cubicBezTo>
                      <a:pt x="26" y="42"/>
                      <a:pt x="35" y="36"/>
                      <a:pt x="47" y="35"/>
                    </a:cubicBezTo>
                    <a:cubicBezTo>
                      <a:pt x="59" y="33"/>
                      <a:pt x="59" y="32"/>
                      <a:pt x="68" y="23"/>
                    </a:cubicBezTo>
                    <a:cubicBezTo>
                      <a:pt x="77" y="14"/>
                      <a:pt x="96" y="11"/>
                      <a:pt x="108" y="16"/>
                    </a:cubicBezTo>
                    <a:cubicBezTo>
                      <a:pt x="114" y="18"/>
                      <a:pt x="119" y="22"/>
                      <a:pt x="119" y="22"/>
                    </a:cubicBezTo>
                    <a:cubicBezTo>
                      <a:pt x="121" y="27"/>
                      <a:pt x="121" y="27"/>
                      <a:pt x="121" y="27"/>
                    </a:cubicBezTo>
                    <a:cubicBezTo>
                      <a:pt x="121" y="27"/>
                      <a:pt x="121" y="27"/>
                      <a:pt x="113" y="37"/>
                    </a:cubicBezTo>
                    <a:cubicBezTo>
                      <a:pt x="106" y="48"/>
                      <a:pt x="90" y="53"/>
                      <a:pt x="94" y="61"/>
                    </a:cubicBezTo>
                    <a:cubicBezTo>
                      <a:pt x="99" y="69"/>
                      <a:pt x="103" y="62"/>
                      <a:pt x="103" y="62"/>
                    </a:cubicBezTo>
                    <a:cubicBezTo>
                      <a:pt x="103" y="62"/>
                      <a:pt x="107" y="62"/>
                      <a:pt x="113" y="55"/>
                    </a:cubicBezTo>
                    <a:cubicBezTo>
                      <a:pt x="119" y="48"/>
                      <a:pt x="131" y="47"/>
                      <a:pt x="137" y="49"/>
                    </a:cubicBezTo>
                    <a:cubicBezTo>
                      <a:pt x="143" y="52"/>
                      <a:pt x="149" y="46"/>
                      <a:pt x="158" y="44"/>
                    </a:cubicBezTo>
                    <a:cubicBezTo>
                      <a:pt x="167" y="42"/>
                      <a:pt x="187" y="49"/>
                      <a:pt x="180" y="43"/>
                    </a:cubicBezTo>
                    <a:cubicBezTo>
                      <a:pt x="172" y="38"/>
                      <a:pt x="156" y="38"/>
                      <a:pt x="149" y="29"/>
                    </a:cubicBezTo>
                    <a:cubicBezTo>
                      <a:pt x="143" y="21"/>
                      <a:pt x="151" y="20"/>
                      <a:pt x="137" y="15"/>
                    </a:cubicBezTo>
                    <a:cubicBezTo>
                      <a:pt x="123" y="10"/>
                      <a:pt x="107" y="0"/>
                      <a:pt x="74" y="4"/>
                    </a:cubicBezTo>
                    <a:close/>
                  </a:path>
                </a:pathLst>
              </a:custGeom>
              <a:solidFill>
                <a:srgbClr val="B2ABD2"/>
              </a:solidFill>
              <a:ln w="9525">
                <a:noFill/>
                <a:round/>
                <a:headEnd/>
                <a:tailEnd/>
              </a:ln>
            </p:spPr>
            <p:txBody>
              <a:bodyPr/>
              <a:lstStyle/>
              <a:p>
                <a:endParaRPr lang="en-US"/>
              </a:p>
            </p:txBody>
          </p:sp>
          <p:sp>
            <p:nvSpPr>
              <p:cNvPr id="29718" name="Freeform 1889"/>
              <p:cNvSpPr>
                <a:spLocks/>
              </p:cNvSpPr>
              <p:nvPr/>
            </p:nvSpPr>
            <p:spPr bwMode="auto">
              <a:xfrm>
                <a:off x="1661" y="2698"/>
                <a:ext cx="386" cy="141"/>
              </a:xfrm>
              <a:custGeom>
                <a:avLst/>
                <a:gdLst>
                  <a:gd name="T0" fmla="*/ 474108 w 186"/>
                  <a:gd name="T1" fmla="*/ 24882 h 68"/>
                  <a:gd name="T2" fmla="*/ 314169 w 186"/>
                  <a:gd name="T3" fmla="*/ 99654 h 68"/>
                  <a:gd name="T4" fmla="*/ 88990 w 186"/>
                  <a:gd name="T5" fmla="*/ 228916 h 68"/>
                  <a:gd name="T6" fmla="*/ 94964 w 186"/>
                  <a:gd name="T7" fmla="*/ 283261 h 68"/>
                  <a:gd name="T8" fmla="*/ 292109 w 186"/>
                  <a:gd name="T9" fmla="*/ 221830 h 68"/>
                  <a:gd name="T10" fmla="*/ 426881 w 186"/>
                  <a:gd name="T11" fmla="*/ 146644 h 68"/>
                  <a:gd name="T12" fmla="*/ 689139 w 186"/>
                  <a:gd name="T13" fmla="*/ 99654 h 68"/>
                  <a:gd name="T14" fmla="*/ 760225 w 186"/>
                  <a:gd name="T15" fmla="*/ 139399 h 68"/>
                  <a:gd name="T16" fmla="*/ 766216 w 186"/>
                  <a:gd name="T17" fmla="*/ 170884 h 68"/>
                  <a:gd name="T18" fmla="*/ 712521 w 186"/>
                  <a:gd name="T19" fmla="*/ 235200 h 68"/>
                  <a:gd name="T20" fmla="*/ 599581 w 186"/>
                  <a:gd name="T21" fmla="*/ 383505 h 68"/>
                  <a:gd name="T22" fmla="*/ 651985 w 186"/>
                  <a:gd name="T23" fmla="*/ 392546 h 68"/>
                  <a:gd name="T24" fmla="*/ 712521 w 186"/>
                  <a:gd name="T25" fmla="*/ 346632 h 68"/>
                  <a:gd name="T26" fmla="*/ 866728 w 186"/>
                  <a:gd name="T27" fmla="*/ 310283 h 68"/>
                  <a:gd name="T28" fmla="*/ 1003052 w 186"/>
                  <a:gd name="T29" fmla="*/ 277861 h 68"/>
                  <a:gd name="T30" fmla="*/ 1135214 w 186"/>
                  <a:gd name="T31" fmla="*/ 272074 h 68"/>
                  <a:gd name="T32" fmla="*/ 944127 w 186"/>
                  <a:gd name="T33" fmla="*/ 182068 h 68"/>
                  <a:gd name="T34" fmla="*/ 866728 w 186"/>
                  <a:gd name="T35" fmla="*/ 94258 h 68"/>
                  <a:gd name="T36" fmla="*/ 474108 w 186"/>
                  <a:gd name="T37" fmla="*/ 24882 h 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6"/>
                  <a:gd name="T58" fmla="*/ 0 h 68"/>
                  <a:gd name="T59" fmla="*/ 186 w 186"/>
                  <a:gd name="T60" fmla="*/ 68 h 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6" h="68">
                    <a:moveTo>
                      <a:pt x="74" y="4"/>
                    </a:moveTo>
                    <a:cubicBezTo>
                      <a:pt x="74" y="4"/>
                      <a:pt x="59" y="9"/>
                      <a:pt x="49" y="16"/>
                    </a:cubicBezTo>
                    <a:cubicBezTo>
                      <a:pt x="40" y="24"/>
                      <a:pt x="28" y="34"/>
                      <a:pt x="14" y="36"/>
                    </a:cubicBezTo>
                    <a:cubicBezTo>
                      <a:pt x="0" y="37"/>
                      <a:pt x="5" y="48"/>
                      <a:pt x="15" y="45"/>
                    </a:cubicBezTo>
                    <a:cubicBezTo>
                      <a:pt x="25" y="42"/>
                      <a:pt x="34" y="36"/>
                      <a:pt x="46" y="35"/>
                    </a:cubicBezTo>
                    <a:cubicBezTo>
                      <a:pt x="58" y="33"/>
                      <a:pt x="57" y="32"/>
                      <a:pt x="67" y="23"/>
                    </a:cubicBezTo>
                    <a:cubicBezTo>
                      <a:pt x="76" y="14"/>
                      <a:pt x="95" y="11"/>
                      <a:pt x="108" y="16"/>
                    </a:cubicBezTo>
                    <a:cubicBezTo>
                      <a:pt x="113" y="17"/>
                      <a:pt x="119" y="22"/>
                      <a:pt x="119" y="22"/>
                    </a:cubicBezTo>
                    <a:cubicBezTo>
                      <a:pt x="120" y="27"/>
                      <a:pt x="120" y="27"/>
                      <a:pt x="120" y="27"/>
                    </a:cubicBezTo>
                    <a:cubicBezTo>
                      <a:pt x="120" y="27"/>
                      <a:pt x="120" y="27"/>
                      <a:pt x="112" y="37"/>
                    </a:cubicBezTo>
                    <a:cubicBezTo>
                      <a:pt x="105" y="48"/>
                      <a:pt x="89" y="53"/>
                      <a:pt x="94" y="61"/>
                    </a:cubicBezTo>
                    <a:cubicBezTo>
                      <a:pt x="98" y="68"/>
                      <a:pt x="102" y="62"/>
                      <a:pt x="102" y="62"/>
                    </a:cubicBezTo>
                    <a:cubicBezTo>
                      <a:pt x="102" y="62"/>
                      <a:pt x="106" y="61"/>
                      <a:pt x="112" y="55"/>
                    </a:cubicBezTo>
                    <a:cubicBezTo>
                      <a:pt x="118" y="48"/>
                      <a:pt x="130" y="46"/>
                      <a:pt x="136" y="49"/>
                    </a:cubicBezTo>
                    <a:cubicBezTo>
                      <a:pt x="142" y="52"/>
                      <a:pt x="148" y="46"/>
                      <a:pt x="157" y="44"/>
                    </a:cubicBezTo>
                    <a:cubicBezTo>
                      <a:pt x="166" y="42"/>
                      <a:pt x="186" y="49"/>
                      <a:pt x="178" y="43"/>
                    </a:cubicBezTo>
                    <a:cubicBezTo>
                      <a:pt x="171" y="38"/>
                      <a:pt x="155" y="38"/>
                      <a:pt x="148" y="29"/>
                    </a:cubicBezTo>
                    <a:cubicBezTo>
                      <a:pt x="142" y="21"/>
                      <a:pt x="150" y="20"/>
                      <a:pt x="136" y="15"/>
                    </a:cubicBezTo>
                    <a:cubicBezTo>
                      <a:pt x="122" y="10"/>
                      <a:pt x="106" y="0"/>
                      <a:pt x="74" y="4"/>
                    </a:cubicBezTo>
                    <a:close/>
                  </a:path>
                </a:pathLst>
              </a:custGeom>
              <a:solidFill>
                <a:srgbClr val="B2ABD2"/>
              </a:solidFill>
              <a:ln w="9525">
                <a:noFill/>
                <a:round/>
                <a:headEnd/>
                <a:tailEnd/>
              </a:ln>
            </p:spPr>
            <p:txBody>
              <a:bodyPr/>
              <a:lstStyle/>
              <a:p>
                <a:endParaRPr lang="en-US"/>
              </a:p>
            </p:txBody>
          </p:sp>
          <p:sp>
            <p:nvSpPr>
              <p:cNvPr id="29719" name="Freeform 1890"/>
              <p:cNvSpPr>
                <a:spLocks/>
              </p:cNvSpPr>
              <p:nvPr/>
            </p:nvSpPr>
            <p:spPr bwMode="auto">
              <a:xfrm>
                <a:off x="1661" y="2698"/>
                <a:ext cx="384" cy="141"/>
              </a:xfrm>
              <a:custGeom>
                <a:avLst/>
                <a:gdLst>
                  <a:gd name="T0" fmla="*/ 474715 w 185"/>
                  <a:gd name="T1" fmla="*/ 24882 h 68"/>
                  <a:gd name="T2" fmla="*/ 320370 w 185"/>
                  <a:gd name="T3" fmla="*/ 99654 h 68"/>
                  <a:gd name="T4" fmla="*/ 89339 w 185"/>
                  <a:gd name="T5" fmla="*/ 228916 h 68"/>
                  <a:gd name="T6" fmla="*/ 100946 w 185"/>
                  <a:gd name="T7" fmla="*/ 283261 h 68"/>
                  <a:gd name="T8" fmla="*/ 292469 w 185"/>
                  <a:gd name="T9" fmla="*/ 215883 h 68"/>
                  <a:gd name="T10" fmla="*/ 421480 w 185"/>
                  <a:gd name="T11" fmla="*/ 139399 h 68"/>
                  <a:gd name="T12" fmla="*/ 690266 w 185"/>
                  <a:gd name="T13" fmla="*/ 94258 h 68"/>
                  <a:gd name="T14" fmla="*/ 761773 w 185"/>
                  <a:gd name="T15" fmla="*/ 139399 h 68"/>
                  <a:gd name="T16" fmla="*/ 767435 w 185"/>
                  <a:gd name="T17" fmla="*/ 170884 h 68"/>
                  <a:gd name="T18" fmla="*/ 724591 w 185"/>
                  <a:gd name="T19" fmla="*/ 235200 h 68"/>
                  <a:gd name="T20" fmla="*/ 601572 w 185"/>
                  <a:gd name="T21" fmla="*/ 377523 h 68"/>
                  <a:gd name="T22" fmla="*/ 652920 w 185"/>
                  <a:gd name="T23" fmla="*/ 392546 h 68"/>
                  <a:gd name="T24" fmla="*/ 715307 w 185"/>
                  <a:gd name="T25" fmla="*/ 340639 h 68"/>
                  <a:gd name="T26" fmla="*/ 868390 w 185"/>
                  <a:gd name="T27" fmla="*/ 310283 h 68"/>
                  <a:gd name="T28" fmla="*/ 999112 w 185"/>
                  <a:gd name="T29" fmla="*/ 277861 h 68"/>
                  <a:gd name="T30" fmla="*/ 1137091 w 185"/>
                  <a:gd name="T31" fmla="*/ 272074 h 68"/>
                  <a:gd name="T32" fmla="*/ 945557 w 185"/>
                  <a:gd name="T33" fmla="*/ 182068 h 68"/>
                  <a:gd name="T34" fmla="*/ 868390 w 185"/>
                  <a:gd name="T35" fmla="*/ 94258 h 68"/>
                  <a:gd name="T36" fmla="*/ 474715 w 185"/>
                  <a:gd name="T37" fmla="*/ 24882 h 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5"/>
                  <a:gd name="T58" fmla="*/ 0 h 68"/>
                  <a:gd name="T59" fmla="*/ 185 w 185"/>
                  <a:gd name="T60" fmla="*/ 68 h 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5" h="68">
                    <a:moveTo>
                      <a:pt x="74" y="4"/>
                    </a:moveTo>
                    <a:cubicBezTo>
                      <a:pt x="74" y="4"/>
                      <a:pt x="59" y="9"/>
                      <a:pt x="50" y="16"/>
                    </a:cubicBezTo>
                    <a:cubicBezTo>
                      <a:pt x="40" y="24"/>
                      <a:pt x="28" y="34"/>
                      <a:pt x="14" y="36"/>
                    </a:cubicBezTo>
                    <a:cubicBezTo>
                      <a:pt x="0" y="37"/>
                      <a:pt x="6" y="48"/>
                      <a:pt x="16" y="45"/>
                    </a:cubicBezTo>
                    <a:cubicBezTo>
                      <a:pt x="26" y="41"/>
                      <a:pt x="34" y="36"/>
                      <a:pt x="46" y="34"/>
                    </a:cubicBezTo>
                    <a:cubicBezTo>
                      <a:pt x="58" y="33"/>
                      <a:pt x="57" y="31"/>
                      <a:pt x="66" y="22"/>
                    </a:cubicBezTo>
                    <a:cubicBezTo>
                      <a:pt x="76" y="13"/>
                      <a:pt x="95" y="11"/>
                      <a:pt x="108" y="15"/>
                    </a:cubicBezTo>
                    <a:cubicBezTo>
                      <a:pt x="113" y="17"/>
                      <a:pt x="119" y="22"/>
                      <a:pt x="119" y="22"/>
                    </a:cubicBezTo>
                    <a:cubicBezTo>
                      <a:pt x="120" y="27"/>
                      <a:pt x="120" y="27"/>
                      <a:pt x="120" y="27"/>
                    </a:cubicBezTo>
                    <a:cubicBezTo>
                      <a:pt x="120" y="27"/>
                      <a:pt x="120" y="27"/>
                      <a:pt x="113" y="37"/>
                    </a:cubicBezTo>
                    <a:cubicBezTo>
                      <a:pt x="105" y="48"/>
                      <a:pt x="90" y="53"/>
                      <a:pt x="94" y="60"/>
                    </a:cubicBezTo>
                    <a:cubicBezTo>
                      <a:pt x="98" y="68"/>
                      <a:pt x="102" y="62"/>
                      <a:pt x="102" y="62"/>
                    </a:cubicBezTo>
                    <a:cubicBezTo>
                      <a:pt x="102" y="62"/>
                      <a:pt x="106" y="61"/>
                      <a:pt x="112" y="54"/>
                    </a:cubicBezTo>
                    <a:cubicBezTo>
                      <a:pt x="118" y="48"/>
                      <a:pt x="130" y="46"/>
                      <a:pt x="136" y="49"/>
                    </a:cubicBezTo>
                    <a:cubicBezTo>
                      <a:pt x="142" y="52"/>
                      <a:pt x="147" y="45"/>
                      <a:pt x="156" y="44"/>
                    </a:cubicBezTo>
                    <a:cubicBezTo>
                      <a:pt x="165" y="42"/>
                      <a:pt x="185" y="48"/>
                      <a:pt x="178" y="43"/>
                    </a:cubicBezTo>
                    <a:cubicBezTo>
                      <a:pt x="171" y="38"/>
                      <a:pt x="155" y="38"/>
                      <a:pt x="148" y="29"/>
                    </a:cubicBezTo>
                    <a:cubicBezTo>
                      <a:pt x="142" y="21"/>
                      <a:pt x="149" y="20"/>
                      <a:pt x="136" y="15"/>
                    </a:cubicBezTo>
                    <a:cubicBezTo>
                      <a:pt x="122" y="10"/>
                      <a:pt x="106" y="0"/>
                      <a:pt x="74" y="4"/>
                    </a:cubicBezTo>
                    <a:close/>
                  </a:path>
                </a:pathLst>
              </a:custGeom>
              <a:solidFill>
                <a:srgbClr val="B1AAD2"/>
              </a:solidFill>
              <a:ln w="9525">
                <a:noFill/>
                <a:round/>
                <a:headEnd/>
                <a:tailEnd/>
              </a:ln>
            </p:spPr>
            <p:txBody>
              <a:bodyPr/>
              <a:lstStyle/>
              <a:p>
                <a:endParaRPr lang="en-US"/>
              </a:p>
            </p:txBody>
          </p:sp>
          <p:sp>
            <p:nvSpPr>
              <p:cNvPr id="29720" name="Freeform 1891"/>
              <p:cNvSpPr>
                <a:spLocks/>
              </p:cNvSpPr>
              <p:nvPr/>
            </p:nvSpPr>
            <p:spPr bwMode="auto">
              <a:xfrm>
                <a:off x="1663" y="2700"/>
                <a:ext cx="382" cy="139"/>
              </a:xfrm>
              <a:custGeom>
                <a:avLst/>
                <a:gdLst>
                  <a:gd name="T0" fmla="*/ 470095 w 184"/>
                  <a:gd name="T1" fmla="*/ 17875 h 67"/>
                  <a:gd name="T2" fmla="*/ 314976 w 184"/>
                  <a:gd name="T3" fmla="*/ 94810 h 67"/>
                  <a:gd name="T4" fmla="*/ 89749 w 184"/>
                  <a:gd name="T5" fmla="*/ 222599 h 67"/>
                  <a:gd name="T6" fmla="*/ 95297 w 184"/>
                  <a:gd name="T7" fmla="*/ 279058 h 67"/>
                  <a:gd name="T8" fmla="*/ 287443 w 184"/>
                  <a:gd name="T9" fmla="*/ 208571 h 67"/>
                  <a:gd name="T10" fmla="*/ 416299 w 184"/>
                  <a:gd name="T11" fmla="*/ 134510 h 67"/>
                  <a:gd name="T12" fmla="*/ 685748 w 184"/>
                  <a:gd name="T13" fmla="*/ 88194 h 67"/>
                  <a:gd name="T14" fmla="*/ 757244 w 184"/>
                  <a:gd name="T15" fmla="*/ 134510 h 67"/>
                  <a:gd name="T16" fmla="*/ 762989 w 184"/>
                  <a:gd name="T17" fmla="*/ 165022 h 67"/>
                  <a:gd name="T18" fmla="*/ 719983 w 184"/>
                  <a:gd name="T19" fmla="*/ 230599 h 67"/>
                  <a:gd name="T20" fmla="*/ 596757 w 184"/>
                  <a:gd name="T21" fmla="*/ 373727 h 67"/>
                  <a:gd name="T22" fmla="*/ 653918 w 184"/>
                  <a:gd name="T23" fmla="*/ 388856 h 67"/>
                  <a:gd name="T24" fmla="*/ 709189 w 184"/>
                  <a:gd name="T25" fmla="*/ 336635 h 67"/>
                  <a:gd name="T26" fmla="*/ 864273 w 184"/>
                  <a:gd name="T27" fmla="*/ 305383 h 67"/>
                  <a:gd name="T28" fmla="*/ 995276 w 184"/>
                  <a:gd name="T29" fmla="*/ 273407 h 67"/>
                  <a:gd name="T30" fmla="*/ 1133398 w 184"/>
                  <a:gd name="T31" fmla="*/ 265683 h 67"/>
                  <a:gd name="T32" fmla="*/ 941566 w 184"/>
                  <a:gd name="T33" fmla="*/ 177486 h 67"/>
                  <a:gd name="T34" fmla="*/ 864273 w 184"/>
                  <a:gd name="T35" fmla="*/ 88194 h 67"/>
                  <a:gd name="T36" fmla="*/ 470095 w 184"/>
                  <a:gd name="T37" fmla="*/ 17875 h 6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4"/>
                  <a:gd name="T58" fmla="*/ 0 h 67"/>
                  <a:gd name="T59" fmla="*/ 184 w 184"/>
                  <a:gd name="T60" fmla="*/ 67 h 6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4" h="67">
                    <a:moveTo>
                      <a:pt x="73" y="3"/>
                    </a:moveTo>
                    <a:cubicBezTo>
                      <a:pt x="73" y="3"/>
                      <a:pt x="59" y="8"/>
                      <a:pt x="49" y="15"/>
                    </a:cubicBezTo>
                    <a:cubicBezTo>
                      <a:pt x="40" y="23"/>
                      <a:pt x="28" y="33"/>
                      <a:pt x="14" y="35"/>
                    </a:cubicBezTo>
                    <a:cubicBezTo>
                      <a:pt x="0" y="36"/>
                      <a:pt x="5" y="47"/>
                      <a:pt x="15" y="44"/>
                    </a:cubicBezTo>
                    <a:cubicBezTo>
                      <a:pt x="25" y="40"/>
                      <a:pt x="33" y="35"/>
                      <a:pt x="45" y="33"/>
                    </a:cubicBezTo>
                    <a:cubicBezTo>
                      <a:pt x="57" y="31"/>
                      <a:pt x="56" y="30"/>
                      <a:pt x="65" y="21"/>
                    </a:cubicBezTo>
                    <a:cubicBezTo>
                      <a:pt x="74" y="12"/>
                      <a:pt x="94" y="10"/>
                      <a:pt x="107" y="14"/>
                    </a:cubicBezTo>
                    <a:cubicBezTo>
                      <a:pt x="113" y="16"/>
                      <a:pt x="118" y="21"/>
                      <a:pt x="118" y="21"/>
                    </a:cubicBezTo>
                    <a:cubicBezTo>
                      <a:pt x="119" y="26"/>
                      <a:pt x="119" y="26"/>
                      <a:pt x="119" y="26"/>
                    </a:cubicBezTo>
                    <a:cubicBezTo>
                      <a:pt x="119" y="26"/>
                      <a:pt x="119" y="26"/>
                      <a:pt x="112" y="36"/>
                    </a:cubicBezTo>
                    <a:cubicBezTo>
                      <a:pt x="104" y="47"/>
                      <a:pt x="89" y="52"/>
                      <a:pt x="93" y="59"/>
                    </a:cubicBezTo>
                    <a:cubicBezTo>
                      <a:pt x="98" y="67"/>
                      <a:pt x="102" y="61"/>
                      <a:pt x="102" y="61"/>
                    </a:cubicBezTo>
                    <a:cubicBezTo>
                      <a:pt x="102" y="61"/>
                      <a:pt x="105" y="60"/>
                      <a:pt x="111" y="53"/>
                    </a:cubicBezTo>
                    <a:cubicBezTo>
                      <a:pt x="117" y="46"/>
                      <a:pt x="129" y="45"/>
                      <a:pt x="135" y="48"/>
                    </a:cubicBezTo>
                    <a:cubicBezTo>
                      <a:pt x="141" y="51"/>
                      <a:pt x="146" y="44"/>
                      <a:pt x="155" y="43"/>
                    </a:cubicBezTo>
                    <a:cubicBezTo>
                      <a:pt x="164" y="41"/>
                      <a:pt x="184" y="47"/>
                      <a:pt x="177" y="42"/>
                    </a:cubicBezTo>
                    <a:cubicBezTo>
                      <a:pt x="170" y="37"/>
                      <a:pt x="154" y="37"/>
                      <a:pt x="147" y="28"/>
                    </a:cubicBezTo>
                    <a:cubicBezTo>
                      <a:pt x="141" y="20"/>
                      <a:pt x="148" y="19"/>
                      <a:pt x="135" y="14"/>
                    </a:cubicBezTo>
                    <a:cubicBezTo>
                      <a:pt x="121" y="9"/>
                      <a:pt x="106" y="0"/>
                      <a:pt x="73" y="3"/>
                    </a:cubicBezTo>
                    <a:close/>
                  </a:path>
                </a:pathLst>
              </a:custGeom>
              <a:solidFill>
                <a:srgbClr val="B0AAD2"/>
              </a:solidFill>
              <a:ln w="9525">
                <a:noFill/>
                <a:round/>
                <a:headEnd/>
                <a:tailEnd/>
              </a:ln>
            </p:spPr>
            <p:txBody>
              <a:bodyPr/>
              <a:lstStyle/>
              <a:p>
                <a:endParaRPr lang="en-US"/>
              </a:p>
            </p:txBody>
          </p:sp>
          <p:sp>
            <p:nvSpPr>
              <p:cNvPr id="29721" name="Freeform 1892"/>
              <p:cNvSpPr>
                <a:spLocks/>
              </p:cNvSpPr>
              <p:nvPr/>
            </p:nvSpPr>
            <p:spPr bwMode="auto">
              <a:xfrm>
                <a:off x="1663" y="2700"/>
                <a:ext cx="380" cy="137"/>
              </a:xfrm>
              <a:custGeom>
                <a:avLst/>
                <a:gdLst>
                  <a:gd name="T0" fmla="*/ 476591 w 183"/>
                  <a:gd name="T1" fmla="*/ 17916 h 66"/>
                  <a:gd name="T2" fmla="*/ 315917 w 183"/>
                  <a:gd name="T3" fmla="*/ 95111 h 66"/>
                  <a:gd name="T4" fmla="*/ 89877 w 183"/>
                  <a:gd name="T5" fmla="*/ 226150 h 66"/>
                  <a:gd name="T6" fmla="*/ 95401 w 183"/>
                  <a:gd name="T7" fmla="*/ 274623 h 66"/>
                  <a:gd name="T8" fmla="*/ 287976 w 183"/>
                  <a:gd name="T9" fmla="*/ 212690 h 66"/>
                  <a:gd name="T10" fmla="*/ 416870 w 183"/>
                  <a:gd name="T11" fmla="*/ 135196 h 66"/>
                  <a:gd name="T12" fmla="*/ 686849 w 183"/>
                  <a:gd name="T13" fmla="*/ 89376 h 66"/>
                  <a:gd name="T14" fmla="*/ 758781 w 183"/>
                  <a:gd name="T15" fmla="*/ 135196 h 66"/>
                  <a:gd name="T16" fmla="*/ 764217 w 183"/>
                  <a:gd name="T17" fmla="*/ 166214 h 66"/>
                  <a:gd name="T18" fmla="*/ 721527 w 183"/>
                  <a:gd name="T19" fmla="*/ 231997 h 66"/>
                  <a:gd name="T20" fmla="*/ 603579 w 183"/>
                  <a:gd name="T21" fmla="*/ 375745 h 66"/>
                  <a:gd name="T22" fmla="*/ 656003 w 183"/>
                  <a:gd name="T23" fmla="*/ 385101 h 66"/>
                  <a:gd name="T24" fmla="*/ 712843 w 183"/>
                  <a:gd name="T25" fmla="*/ 338359 h 66"/>
                  <a:gd name="T26" fmla="*/ 865632 w 183"/>
                  <a:gd name="T27" fmla="*/ 309192 h 66"/>
                  <a:gd name="T28" fmla="*/ 996946 w 183"/>
                  <a:gd name="T29" fmla="*/ 274623 h 66"/>
                  <a:gd name="T30" fmla="*/ 1129622 w 183"/>
                  <a:gd name="T31" fmla="*/ 268879 h 66"/>
                  <a:gd name="T32" fmla="*/ 943388 w 183"/>
                  <a:gd name="T33" fmla="*/ 178154 h 66"/>
                  <a:gd name="T34" fmla="*/ 865632 w 183"/>
                  <a:gd name="T35" fmla="*/ 89376 h 66"/>
                  <a:gd name="T36" fmla="*/ 476591 w 183"/>
                  <a:gd name="T37" fmla="*/ 17916 h 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3"/>
                  <a:gd name="T58" fmla="*/ 0 h 66"/>
                  <a:gd name="T59" fmla="*/ 183 w 183"/>
                  <a:gd name="T60" fmla="*/ 66 h 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3" h="66">
                    <a:moveTo>
                      <a:pt x="74" y="3"/>
                    </a:moveTo>
                    <a:cubicBezTo>
                      <a:pt x="74" y="3"/>
                      <a:pt x="59" y="8"/>
                      <a:pt x="49" y="15"/>
                    </a:cubicBezTo>
                    <a:cubicBezTo>
                      <a:pt x="40" y="23"/>
                      <a:pt x="28" y="33"/>
                      <a:pt x="14" y="35"/>
                    </a:cubicBezTo>
                    <a:cubicBezTo>
                      <a:pt x="0" y="36"/>
                      <a:pt x="5" y="47"/>
                      <a:pt x="15" y="43"/>
                    </a:cubicBezTo>
                    <a:cubicBezTo>
                      <a:pt x="25" y="40"/>
                      <a:pt x="33" y="35"/>
                      <a:pt x="45" y="33"/>
                    </a:cubicBezTo>
                    <a:cubicBezTo>
                      <a:pt x="57" y="31"/>
                      <a:pt x="56" y="30"/>
                      <a:pt x="65" y="21"/>
                    </a:cubicBezTo>
                    <a:cubicBezTo>
                      <a:pt x="74" y="12"/>
                      <a:pt x="94" y="9"/>
                      <a:pt x="107" y="14"/>
                    </a:cubicBezTo>
                    <a:cubicBezTo>
                      <a:pt x="113" y="16"/>
                      <a:pt x="118" y="21"/>
                      <a:pt x="118" y="21"/>
                    </a:cubicBezTo>
                    <a:cubicBezTo>
                      <a:pt x="119" y="26"/>
                      <a:pt x="119" y="26"/>
                      <a:pt x="119" y="26"/>
                    </a:cubicBezTo>
                    <a:cubicBezTo>
                      <a:pt x="119" y="26"/>
                      <a:pt x="119" y="26"/>
                      <a:pt x="112" y="36"/>
                    </a:cubicBezTo>
                    <a:cubicBezTo>
                      <a:pt x="105" y="47"/>
                      <a:pt x="90" y="51"/>
                      <a:pt x="94" y="59"/>
                    </a:cubicBezTo>
                    <a:cubicBezTo>
                      <a:pt x="98" y="66"/>
                      <a:pt x="102" y="60"/>
                      <a:pt x="102" y="60"/>
                    </a:cubicBezTo>
                    <a:cubicBezTo>
                      <a:pt x="102" y="60"/>
                      <a:pt x="105" y="59"/>
                      <a:pt x="111" y="53"/>
                    </a:cubicBezTo>
                    <a:cubicBezTo>
                      <a:pt x="117" y="46"/>
                      <a:pt x="129" y="45"/>
                      <a:pt x="135" y="48"/>
                    </a:cubicBezTo>
                    <a:cubicBezTo>
                      <a:pt x="141" y="51"/>
                      <a:pt x="146" y="44"/>
                      <a:pt x="155" y="43"/>
                    </a:cubicBezTo>
                    <a:cubicBezTo>
                      <a:pt x="164" y="41"/>
                      <a:pt x="183" y="47"/>
                      <a:pt x="176" y="42"/>
                    </a:cubicBezTo>
                    <a:cubicBezTo>
                      <a:pt x="169" y="37"/>
                      <a:pt x="153" y="37"/>
                      <a:pt x="147" y="28"/>
                    </a:cubicBezTo>
                    <a:cubicBezTo>
                      <a:pt x="140" y="20"/>
                      <a:pt x="148" y="19"/>
                      <a:pt x="135" y="14"/>
                    </a:cubicBezTo>
                    <a:cubicBezTo>
                      <a:pt x="121" y="9"/>
                      <a:pt x="106" y="0"/>
                      <a:pt x="74" y="3"/>
                    </a:cubicBezTo>
                    <a:close/>
                  </a:path>
                </a:pathLst>
              </a:custGeom>
              <a:solidFill>
                <a:srgbClr val="AFAAD1"/>
              </a:solidFill>
              <a:ln w="9525">
                <a:noFill/>
                <a:round/>
                <a:headEnd/>
                <a:tailEnd/>
              </a:ln>
            </p:spPr>
            <p:txBody>
              <a:bodyPr/>
              <a:lstStyle/>
              <a:p>
                <a:endParaRPr lang="en-US"/>
              </a:p>
            </p:txBody>
          </p:sp>
          <p:sp>
            <p:nvSpPr>
              <p:cNvPr id="29722" name="Freeform 1893"/>
              <p:cNvSpPr>
                <a:spLocks/>
              </p:cNvSpPr>
              <p:nvPr/>
            </p:nvSpPr>
            <p:spPr bwMode="auto">
              <a:xfrm>
                <a:off x="1663" y="2700"/>
                <a:ext cx="380" cy="137"/>
              </a:xfrm>
              <a:custGeom>
                <a:avLst/>
                <a:gdLst>
                  <a:gd name="T0" fmla="*/ 476591 w 183"/>
                  <a:gd name="T1" fmla="*/ 17916 h 66"/>
                  <a:gd name="T2" fmla="*/ 322088 w 183"/>
                  <a:gd name="T3" fmla="*/ 95111 h 66"/>
                  <a:gd name="T4" fmla="*/ 89877 w 183"/>
                  <a:gd name="T5" fmla="*/ 226150 h 66"/>
                  <a:gd name="T6" fmla="*/ 95401 w 183"/>
                  <a:gd name="T7" fmla="*/ 274623 h 66"/>
                  <a:gd name="T8" fmla="*/ 287976 w 183"/>
                  <a:gd name="T9" fmla="*/ 212690 h 66"/>
                  <a:gd name="T10" fmla="*/ 411355 w 183"/>
                  <a:gd name="T11" fmla="*/ 129533 h 66"/>
                  <a:gd name="T12" fmla="*/ 693373 w 183"/>
                  <a:gd name="T13" fmla="*/ 89376 h 66"/>
                  <a:gd name="T14" fmla="*/ 758781 w 183"/>
                  <a:gd name="T15" fmla="*/ 135196 h 66"/>
                  <a:gd name="T16" fmla="*/ 764217 w 183"/>
                  <a:gd name="T17" fmla="*/ 166214 h 66"/>
                  <a:gd name="T18" fmla="*/ 721527 w 183"/>
                  <a:gd name="T19" fmla="*/ 231997 h 66"/>
                  <a:gd name="T20" fmla="*/ 603579 w 183"/>
                  <a:gd name="T21" fmla="*/ 375745 h 66"/>
                  <a:gd name="T22" fmla="*/ 656003 w 183"/>
                  <a:gd name="T23" fmla="*/ 385101 h 66"/>
                  <a:gd name="T24" fmla="*/ 712843 w 183"/>
                  <a:gd name="T25" fmla="*/ 332615 h 66"/>
                  <a:gd name="T26" fmla="*/ 865632 w 183"/>
                  <a:gd name="T27" fmla="*/ 309192 h 66"/>
                  <a:gd name="T28" fmla="*/ 996946 w 183"/>
                  <a:gd name="T29" fmla="*/ 274623 h 66"/>
                  <a:gd name="T30" fmla="*/ 1129622 w 183"/>
                  <a:gd name="T31" fmla="*/ 268879 h 66"/>
                  <a:gd name="T32" fmla="*/ 943388 w 183"/>
                  <a:gd name="T33" fmla="*/ 178154 h 66"/>
                  <a:gd name="T34" fmla="*/ 865632 w 183"/>
                  <a:gd name="T35" fmla="*/ 95111 h 66"/>
                  <a:gd name="T36" fmla="*/ 476591 w 183"/>
                  <a:gd name="T37" fmla="*/ 17916 h 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3"/>
                  <a:gd name="T58" fmla="*/ 0 h 66"/>
                  <a:gd name="T59" fmla="*/ 183 w 183"/>
                  <a:gd name="T60" fmla="*/ 66 h 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3" h="66">
                    <a:moveTo>
                      <a:pt x="74" y="3"/>
                    </a:moveTo>
                    <a:cubicBezTo>
                      <a:pt x="74" y="3"/>
                      <a:pt x="59" y="8"/>
                      <a:pt x="50" y="15"/>
                    </a:cubicBezTo>
                    <a:cubicBezTo>
                      <a:pt x="40" y="22"/>
                      <a:pt x="28" y="33"/>
                      <a:pt x="14" y="35"/>
                    </a:cubicBezTo>
                    <a:cubicBezTo>
                      <a:pt x="0" y="36"/>
                      <a:pt x="5" y="47"/>
                      <a:pt x="15" y="43"/>
                    </a:cubicBezTo>
                    <a:cubicBezTo>
                      <a:pt x="25" y="40"/>
                      <a:pt x="33" y="34"/>
                      <a:pt x="45" y="33"/>
                    </a:cubicBezTo>
                    <a:cubicBezTo>
                      <a:pt x="57" y="31"/>
                      <a:pt x="55" y="29"/>
                      <a:pt x="64" y="20"/>
                    </a:cubicBezTo>
                    <a:cubicBezTo>
                      <a:pt x="73" y="12"/>
                      <a:pt x="94" y="9"/>
                      <a:pt x="108" y="14"/>
                    </a:cubicBezTo>
                    <a:cubicBezTo>
                      <a:pt x="113" y="16"/>
                      <a:pt x="118" y="21"/>
                      <a:pt x="118" y="21"/>
                    </a:cubicBezTo>
                    <a:cubicBezTo>
                      <a:pt x="119" y="26"/>
                      <a:pt x="119" y="26"/>
                      <a:pt x="119" y="26"/>
                    </a:cubicBezTo>
                    <a:cubicBezTo>
                      <a:pt x="119" y="26"/>
                      <a:pt x="119" y="26"/>
                      <a:pt x="112" y="36"/>
                    </a:cubicBezTo>
                    <a:cubicBezTo>
                      <a:pt x="105" y="47"/>
                      <a:pt x="90" y="51"/>
                      <a:pt x="94" y="59"/>
                    </a:cubicBezTo>
                    <a:cubicBezTo>
                      <a:pt x="98" y="66"/>
                      <a:pt x="102" y="60"/>
                      <a:pt x="102" y="60"/>
                    </a:cubicBezTo>
                    <a:cubicBezTo>
                      <a:pt x="102" y="60"/>
                      <a:pt x="105" y="59"/>
                      <a:pt x="111" y="52"/>
                    </a:cubicBezTo>
                    <a:cubicBezTo>
                      <a:pt x="117" y="46"/>
                      <a:pt x="129" y="45"/>
                      <a:pt x="135" y="48"/>
                    </a:cubicBezTo>
                    <a:cubicBezTo>
                      <a:pt x="141" y="51"/>
                      <a:pt x="146" y="44"/>
                      <a:pt x="155" y="43"/>
                    </a:cubicBezTo>
                    <a:cubicBezTo>
                      <a:pt x="164" y="41"/>
                      <a:pt x="183" y="47"/>
                      <a:pt x="176" y="42"/>
                    </a:cubicBezTo>
                    <a:cubicBezTo>
                      <a:pt x="169" y="37"/>
                      <a:pt x="153" y="37"/>
                      <a:pt x="147" y="28"/>
                    </a:cubicBezTo>
                    <a:cubicBezTo>
                      <a:pt x="140" y="20"/>
                      <a:pt x="148" y="20"/>
                      <a:pt x="135" y="15"/>
                    </a:cubicBezTo>
                    <a:cubicBezTo>
                      <a:pt x="121" y="10"/>
                      <a:pt x="106" y="0"/>
                      <a:pt x="74" y="3"/>
                    </a:cubicBezTo>
                    <a:close/>
                  </a:path>
                </a:pathLst>
              </a:custGeom>
              <a:solidFill>
                <a:srgbClr val="AEA9D1"/>
              </a:solidFill>
              <a:ln w="9525">
                <a:noFill/>
                <a:round/>
                <a:headEnd/>
                <a:tailEnd/>
              </a:ln>
            </p:spPr>
            <p:txBody>
              <a:bodyPr/>
              <a:lstStyle/>
              <a:p>
                <a:endParaRPr lang="en-US"/>
              </a:p>
            </p:txBody>
          </p:sp>
          <p:sp>
            <p:nvSpPr>
              <p:cNvPr id="29723" name="Freeform 1894"/>
              <p:cNvSpPr>
                <a:spLocks/>
              </p:cNvSpPr>
              <p:nvPr/>
            </p:nvSpPr>
            <p:spPr bwMode="auto">
              <a:xfrm>
                <a:off x="1665" y="2700"/>
                <a:ext cx="378" cy="137"/>
              </a:xfrm>
              <a:custGeom>
                <a:avLst/>
                <a:gdLst>
                  <a:gd name="T0" fmla="*/ 471642 w 182"/>
                  <a:gd name="T1" fmla="*/ 25285 h 66"/>
                  <a:gd name="T2" fmla="*/ 316398 w 182"/>
                  <a:gd name="T3" fmla="*/ 95111 h 66"/>
                  <a:gd name="T4" fmla="*/ 83542 w 182"/>
                  <a:gd name="T5" fmla="*/ 226150 h 66"/>
                  <a:gd name="T6" fmla="*/ 90039 w 182"/>
                  <a:gd name="T7" fmla="*/ 274623 h 66"/>
                  <a:gd name="T8" fmla="*/ 282532 w 182"/>
                  <a:gd name="T9" fmla="*/ 203439 h 66"/>
                  <a:gd name="T10" fmla="*/ 406049 w 182"/>
                  <a:gd name="T11" fmla="*/ 129533 h 66"/>
                  <a:gd name="T12" fmla="*/ 688357 w 182"/>
                  <a:gd name="T13" fmla="*/ 89376 h 66"/>
                  <a:gd name="T14" fmla="*/ 754484 w 182"/>
                  <a:gd name="T15" fmla="*/ 135196 h 66"/>
                  <a:gd name="T16" fmla="*/ 760015 w 182"/>
                  <a:gd name="T17" fmla="*/ 166214 h 66"/>
                  <a:gd name="T18" fmla="*/ 716991 w 182"/>
                  <a:gd name="T19" fmla="*/ 231997 h 66"/>
                  <a:gd name="T20" fmla="*/ 598927 w 182"/>
                  <a:gd name="T21" fmla="*/ 375745 h 66"/>
                  <a:gd name="T22" fmla="*/ 651678 w 182"/>
                  <a:gd name="T23" fmla="*/ 385101 h 66"/>
                  <a:gd name="T24" fmla="*/ 707691 w 182"/>
                  <a:gd name="T25" fmla="*/ 332615 h 66"/>
                  <a:gd name="T26" fmla="*/ 861294 w 182"/>
                  <a:gd name="T27" fmla="*/ 309192 h 66"/>
                  <a:gd name="T28" fmla="*/ 993045 w 182"/>
                  <a:gd name="T29" fmla="*/ 268879 h 66"/>
                  <a:gd name="T30" fmla="*/ 1125942 w 182"/>
                  <a:gd name="T31" fmla="*/ 268879 h 66"/>
                  <a:gd name="T32" fmla="*/ 939012 w 182"/>
                  <a:gd name="T33" fmla="*/ 178154 h 66"/>
                  <a:gd name="T34" fmla="*/ 861294 w 182"/>
                  <a:gd name="T35" fmla="*/ 95111 h 66"/>
                  <a:gd name="T36" fmla="*/ 471642 w 182"/>
                  <a:gd name="T37" fmla="*/ 25285 h 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2"/>
                  <a:gd name="T58" fmla="*/ 0 h 66"/>
                  <a:gd name="T59" fmla="*/ 182 w 182"/>
                  <a:gd name="T60" fmla="*/ 66 h 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2" h="66">
                    <a:moveTo>
                      <a:pt x="73" y="4"/>
                    </a:moveTo>
                    <a:cubicBezTo>
                      <a:pt x="73" y="4"/>
                      <a:pt x="59" y="8"/>
                      <a:pt x="49" y="15"/>
                    </a:cubicBezTo>
                    <a:cubicBezTo>
                      <a:pt x="40" y="22"/>
                      <a:pt x="27" y="33"/>
                      <a:pt x="13" y="35"/>
                    </a:cubicBezTo>
                    <a:cubicBezTo>
                      <a:pt x="0" y="36"/>
                      <a:pt x="5" y="46"/>
                      <a:pt x="14" y="43"/>
                    </a:cubicBezTo>
                    <a:cubicBezTo>
                      <a:pt x="24" y="40"/>
                      <a:pt x="32" y="34"/>
                      <a:pt x="44" y="32"/>
                    </a:cubicBezTo>
                    <a:cubicBezTo>
                      <a:pt x="55" y="31"/>
                      <a:pt x="54" y="29"/>
                      <a:pt x="63" y="20"/>
                    </a:cubicBezTo>
                    <a:cubicBezTo>
                      <a:pt x="72" y="11"/>
                      <a:pt x="93" y="9"/>
                      <a:pt x="107" y="14"/>
                    </a:cubicBezTo>
                    <a:cubicBezTo>
                      <a:pt x="112" y="16"/>
                      <a:pt x="117" y="21"/>
                      <a:pt x="117" y="21"/>
                    </a:cubicBezTo>
                    <a:cubicBezTo>
                      <a:pt x="118" y="26"/>
                      <a:pt x="118" y="26"/>
                      <a:pt x="118" y="26"/>
                    </a:cubicBezTo>
                    <a:cubicBezTo>
                      <a:pt x="118" y="26"/>
                      <a:pt x="118" y="26"/>
                      <a:pt x="111" y="36"/>
                    </a:cubicBezTo>
                    <a:cubicBezTo>
                      <a:pt x="104" y="46"/>
                      <a:pt x="89" y="51"/>
                      <a:pt x="93" y="59"/>
                    </a:cubicBezTo>
                    <a:cubicBezTo>
                      <a:pt x="97" y="66"/>
                      <a:pt x="101" y="60"/>
                      <a:pt x="101" y="60"/>
                    </a:cubicBezTo>
                    <a:cubicBezTo>
                      <a:pt x="101" y="60"/>
                      <a:pt x="104" y="59"/>
                      <a:pt x="110" y="52"/>
                    </a:cubicBezTo>
                    <a:cubicBezTo>
                      <a:pt x="116" y="46"/>
                      <a:pt x="128" y="45"/>
                      <a:pt x="134" y="48"/>
                    </a:cubicBezTo>
                    <a:cubicBezTo>
                      <a:pt x="140" y="50"/>
                      <a:pt x="145" y="44"/>
                      <a:pt x="154" y="42"/>
                    </a:cubicBezTo>
                    <a:cubicBezTo>
                      <a:pt x="162" y="41"/>
                      <a:pt x="182" y="47"/>
                      <a:pt x="175" y="42"/>
                    </a:cubicBezTo>
                    <a:cubicBezTo>
                      <a:pt x="168" y="37"/>
                      <a:pt x="152" y="37"/>
                      <a:pt x="146" y="28"/>
                    </a:cubicBezTo>
                    <a:cubicBezTo>
                      <a:pt x="139" y="20"/>
                      <a:pt x="147" y="20"/>
                      <a:pt x="134" y="15"/>
                    </a:cubicBezTo>
                    <a:cubicBezTo>
                      <a:pt x="120" y="10"/>
                      <a:pt x="105" y="0"/>
                      <a:pt x="73" y="4"/>
                    </a:cubicBezTo>
                    <a:close/>
                  </a:path>
                </a:pathLst>
              </a:custGeom>
              <a:solidFill>
                <a:srgbClr val="ADA9D1"/>
              </a:solidFill>
              <a:ln w="9525">
                <a:noFill/>
                <a:round/>
                <a:headEnd/>
                <a:tailEnd/>
              </a:ln>
            </p:spPr>
            <p:txBody>
              <a:bodyPr/>
              <a:lstStyle/>
              <a:p>
                <a:endParaRPr lang="en-US"/>
              </a:p>
            </p:txBody>
          </p:sp>
          <p:sp>
            <p:nvSpPr>
              <p:cNvPr id="29724" name="Freeform 1895"/>
              <p:cNvSpPr>
                <a:spLocks/>
              </p:cNvSpPr>
              <p:nvPr/>
            </p:nvSpPr>
            <p:spPr bwMode="auto">
              <a:xfrm>
                <a:off x="1665" y="2700"/>
                <a:ext cx="376" cy="137"/>
              </a:xfrm>
              <a:custGeom>
                <a:avLst/>
                <a:gdLst>
                  <a:gd name="T0" fmla="*/ 478968 w 181"/>
                  <a:gd name="T1" fmla="*/ 25285 h 66"/>
                  <a:gd name="T2" fmla="*/ 323528 w 181"/>
                  <a:gd name="T3" fmla="*/ 95111 h 66"/>
                  <a:gd name="T4" fmla="*/ 90174 w 181"/>
                  <a:gd name="T5" fmla="*/ 226150 h 66"/>
                  <a:gd name="T6" fmla="*/ 95624 w 181"/>
                  <a:gd name="T7" fmla="*/ 274623 h 66"/>
                  <a:gd name="T8" fmla="*/ 282945 w 181"/>
                  <a:gd name="T9" fmla="*/ 203439 h 66"/>
                  <a:gd name="T10" fmla="*/ 407193 w 181"/>
                  <a:gd name="T11" fmla="*/ 129533 h 66"/>
                  <a:gd name="T12" fmla="*/ 690153 w 181"/>
                  <a:gd name="T13" fmla="*/ 89376 h 66"/>
                  <a:gd name="T14" fmla="*/ 755721 w 181"/>
                  <a:gd name="T15" fmla="*/ 135196 h 66"/>
                  <a:gd name="T16" fmla="*/ 761599 w 181"/>
                  <a:gd name="T17" fmla="*/ 166214 h 66"/>
                  <a:gd name="T18" fmla="*/ 718195 w 181"/>
                  <a:gd name="T19" fmla="*/ 231997 h 66"/>
                  <a:gd name="T20" fmla="*/ 605840 w 181"/>
                  <a:gd name="T21" fmla="*/ 369804 h 66"/>
                  <a:gd name="T22" fmla="*/ 658578 w 181"/>
                  <a:gd name="T23" fmla="*/ 385101 h 66"/>
                  <a:gd name="T24" fmla="*/ 712348 w 181"/>
                  <a:gd name="T25" fmla="*/ 332615 h 66"/>
                  <a:gd name="T26" fmla="*/ 865276 w 181"/>
                  <a:gd name="T27" fmla="*/ 309192 h 66"/>
                  <a:gd name="T28" fmla="*/ 994983 w 181"/>
                  <a:gd name="T29" fmla="*/ 268879 h 66"/>
                  <a:gd name="T30" fmla="*/ 1122485 w 181"/>
                  <a:gd name="T31" fmla="*/ 268879 h 66"/>
                  <a:gd name="T32" fmla="*/ 941521 w 181"/>
                  <a:gd name="T33" fmla="*/ 178154 h 66"/>
                  <a:gd name="T34" fmla="*/ 865276 w 181"/>
                  <a:gd name="T35" fmla="*/ 95111 h 66"/>
                  <a:gd name="T36" fmla="*/ 478968 w 181"/>
                  <a:gd name="T37" fmla="*/ 25285 h 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1"/>
                  <a:gd name="T58" fmla="*/ 0 h 66"/>
                  <a:gd name="T59" fmla="*/ 181 w 181"/>
                  <a:gd name="T60" fmla="*/ 66 h 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1" h="66">
                    <a:moveTo>
                      <a:pt x="74" y="4"/>
                    </a:moveTo>
                    <a:cubicBezTo>
                      <a:pt x="74" y="4"/>
                      <a:pt x="59" y="8"/>
                      <a:pt x="50" y="15"/>
                    </a:cubicBezTo>
                    <a:cubicBezTo>
                      <a:pt x="40" y="22"/>
                      <a:pt x="27" y="33"/>
                      <a:pt x="14" y="35"/>
                    </a:cubicBezTo>
                    <a:cubicBezTo>
                      <a:pt x="0" y="36"/>
                      <a:pt x="5" y="46"/>
                      <a:pt x="15" y="43"/>
                    </a:cubicBezTo>
                    <a:cubicBezTo>
                      <a:pt x="24" y="40"/>
                      <a:pt x="33" y="34"/>
                      <a:pt x="44" y="32"/>
                    </a:cubicBezTo>
                    <a:cubicBezTo>
                      <a:pt x="55" y="31"/>
                      <a:pt x="54" y="29"/>
                      <a:pt x="63" y="20"/>
                    </a:cubicBezTo>
                    <a:cubicBezTo>
                      <a:pt x="72" y="11"/>
                      <a:pt x="93" y="9"/>
                      <a:pt x="107" y="14"/>
                    </a:cubicBezTo>
                    <a:cubicBezTo>
                      <a:pt x="112" y="16"/>
                      <a:pt x="117" y="21"/>
                      <a:pt x="117" y="21"/>
                    </a:cubicBezTo>
                    <a:cubicBezTo>
                      <a:pt x="118" y="26"/>
                      <a:pt x="118" y="26"/>
                      <a:pt x="118" y="26"/>
                    </a:cubicBezTo>
                    <a:cubicBezTo>
                      <a:pt x="118" y="26"/>
                      <a:pt x="118" y="26"/>
                      <a:pt x="111" y="36"/>
                    </a:cubicBezTo>
                    <a:cubicBezTo>
                      <a:pt x="104" y="46"/>
                      <a:pt x="90" y="51"/>
                      <a:pt x="94" y="58"/>
                    </a:cubicBezTo>
                    <a:cubicBezTo>
                      <a:pt x="98" y="66"/>
                      <a:pt x="102" y="60"/>
                      <a:pt x="102" y="60"/>
                    </a:cubicBezTo>
                    <a:cubicBezTo>
                      <a:pt x="102" y="60"/>
                      <a:pt x="104" y="58"/>
                      <a:pt x="110" y="52"/>
                    </a:cubicBezTo>
                    <a:cubicBezTo>
                      <a:pt x="116" y="45"/>
                      <a:pt x="128" y="45"/>
                      <a:pt x="134" y="48"/>
                    </a:cubicBezTo>
                    <a:cubicBezTo>
                      <a:pt x="140" y="50"/>
                      <a:pt x="145" y="44"/>
                      <a:pt x="154" y="42"/>
                    </a:cubicBezTo>
                    <a:cubicBezTo>
                      <a:pt x="162" y="41"/>
                      <a:pt x="181" y="47"/>
                      <a:pt x="174" y="42"/>
                    </a:cubicBezTo>
                    <a:cubicBezTo>
                      <a:pt x="167" y="37"/>
                      <a:pt x="152" y="36"/>
                      <a:pt x="146" y="28"/>
                    </a:cubicBezTo>
                    <a:cubicBezTo>
                      <a:pt x="139" y="20"/>
                      <a:pt x="147" y="20"/>
                      <a:pt x="134" y="15"/>
                    </a:cubicBezTo>
                    <a:cubicBezTo>
                      <a:pt x="121" y="10"/>
                      <a:pt x="105" y="0"/>
                      <a:pt x="74" y="4"/>
                    </a:cubicBezTo>
                    <a:close/>
                  </a:path>
                </a:pathLst>
              </a:custGeom>
              <a:solidFill>
                <a:srgbClr val="ACA9D1"/>
              </a:solidFill>
              <a:ln w="9525">
                <a:noFill/>
                <a:round/>
                <a:headEnd/>
                <a:tailEnd/>
              </a:ln>
            </p:spPr>
            <p:txBody>
              <a:bodyPr/>
              <a:lstStyle/>
              <a:p>
                <a:endParaRPr lang="en-US"/>
              </a:p>
            </p:txBody>
          </p:sp>
          <p:sp>
            <p:nvSpPr>
              <p:cNvPr id="29725" name="Freeform 1896"/>
              <p:cNvSpPr>
                <a:spLocks/>
              </p:cNvSpPr>
              <p:nvPr/>
            </p:nvSpPr>
            <p:spPr bwMode="auto">
              <a:xfrm>
                <a:off x="1665" y="2702"/>
                <a:ext cx="376" cy="133"/>
              </a:xfrm>
              <a:custGeom>
                <a:avLst/>
                <a:gdLst>
                  <a:gd name="T0" fmla="*/ 478968 w 181"/>
                  <a:gd name="T1" fmla="*/ 18013 h 64"/>
                  <a:gd name="T2" fmla="*/ 323528 w 181"/>
                  <a:gd name="T3" fmla="*/ 90384 h 64"/>
                  <a:gd name="T4" fmla="*/ 90174 w 181"/>
                  <a:gd name="T5" fmla="*/ 222632 h 64"/>
                  <a:gd name="T6" fmla="*/ 95624 w 181"/>
                  <a:gd name="T7" fmla="*/ 271696 h 64"/>
                  <a:gd name="T8" fmla="*/ 282945 w 181"/>
                  <a:gd name="T9" fmla="*/ 199666 h 64"/>
                  <a:gd name="T10" fmla="*/ 401161 w 181"/>
                  <a:gd name="T11" fmla="*/ 121400 h 64"/>
                  <a:gd name="T12" fmla="*/ 690153 w 181"/>
                  <a:gd name="T13" fmla="*/ 83834 h 64"/>
                  <a:gd name="T14" fmla="*/ 755721 w 181"/>
                  <a:gd name="T15" fmla="*/ 130741 h 64"/>
                  <a:gd name="T16" fmla="*/ 767788 w 181"/>
                  <a:gd name="T17" fmla="*/ 162056 h 64"/>
                  <a:gd name="T18" fmla="*/ 724228 w 181"/>
                  <a:gd name="T19" fmla="*/ 228519 h 64"/>
                  <a:gd name="T20" fmla="*/ 605840 w 181"/>
                  <a:gd name="T21" fmla="*/ 368084 h 64"/>
                  <a:gd name="T22" fmla="*/ 658578 w 181"/>
                  <a:gd name="T23" fmla="*/ 377429 h 64"/>
                  <a:gd name="T24" fmla="*/ 718195 w 181"/>
                  <a:gd name="T25" fmla="*/ 330374 h 64"/>
                  <a:gd name="T26" fmla="*/ 865276 w 181"/>
                  <a:gd name="T27" fmla="*/ 299132 h 64"/>
                  <a:gd name="T28" fmla="*/ 989111 w 181"/>
                  <a:gd name="T29" fmla="*/ 266104 h 64"/>
                  <a:gd name="T30" fmla="*/ 1122485 w 181"/>
                  <a:gd name="T31" fmla="*/ 266104 h 64"/>
                  <a:gd name="T32" fmla="*/ 941521 w 181"/>
                  <a:gd name="T33" fmla="*/ 174218 h 64"/>
                  <a:gd name="T34" fmla="*/ 865276 w 181"/>
                  <a:gd name="T35" fmla="*/ 90384 h 64"/>
                  <a:gd name="T36" fmla="*/ 478968 w 181"/>
                  <a:gd name="T37" fmla="*/ 18013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1"/>
                  <a:gd name="T58" fmla="*/ 0 h 64"/>
                  <a:gd name="T59" fmla="*/ 181 w 181"/>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1" h="64">
                    <a:moveTo>
                      <a:pt x="74" y="3"/>
                    </a:moveTo>
                    <a:cubicBezTo>
                      <a:pt x="74" y="3"/>
                      <a:pt x="59" y="7"/>
                      <a:pt x="50" y="14"/>
                    </a:cubicBezTo>
                    <a:cubicBezTo>
                      <a:pt x="41" y="21"/>
                      <a:pt x="27" y="32"/>
                      <a:pt x="14" y="34"/>
                    </a:cubicBezTo>
                    <a:cubicBezTo>
                      <a:pt x="0" y="35"/>
                      <a:pt x="5" y="45"/>
                      <a:pt x="15" y="42"/>
                    </a:cubicBezTo>
                    <a:cubicBezTo>
                      <a:pt x="24" y="38"/>
                      <a:pt x="33" y="33"/>
                      <a:pt x="44" y="31"/>
                    </a:cubicBezTo>
                    <a:cubicBezTo>
                      <a:pt x="55" y="29"/>
                      <a:pt x="54" y="27"/>
                      <a:pt x="62" y="19"/>
                    </a:cubicBezTo>
                    <a:cubicBezTo>
                      <a:pt x="71" y="10"/>
                      <a:pt x="93" y="7"/>
                      <a:pt x="107" y="13"/>
                    </a:cubicBezTo>
                    <a:cubicBezTo>
                      <a:pt x="113" y="15"/>
                      <a:pt x="117" y="20"/>
                      <a:pt x="117" y="20"/>
                    </a:cubicBezTo>
                    <a:cubicBezTo>
                      <a:pt x="119" y="25"/>
                      <a:pt x="119" y="25"/>
                      <a:pt x="119" y="25"/>
                    </a:cubicBezTo>
                    <a:cubicBezTo>
                      <a:pt x="119" y="25"/>
                      <a:pt x="119" y="25"/>
                      <a:pt x="112" y="35"/>
                    </a:cubicBezTo>
                    <a:cubicBezTo>
                      <a:pt x="105" y="45"/>
                      <a:pt x="90" y="50"/>
                      <a:pt x="94" y="57"/>
                    </a:cubicBezTo>
                    <a:cubicBezTo>
                      <a:pt x="98" y="64"/>
                      <a:pt x="102" y="58"/>
                      <a:pt x="102" y="58"/>
                    </a:cubicBezTo>
                    <a:cubicBezTo>
                      <a:pt x="102" y="58"/>
                      <a:pt x="105" y="57"/>
                      <a:pt x="111" y="51"/>
                    </a:cubicBezTo>
                    <a:cubicBezTo>
                      <a:pt x="116" y="44"/>
                      <a:pt x="128" y="44"/>
                      <a:pt x="134" y="46"/>
                    </a:cubicBezTo>
                    <a:cubicBezTo>
                      <a:pt x="140" y="49"/>
                      <a:pt x="145" y="43"/>
                      <a:pt x="153" y="41"/>
                    </a:cubicBezTo>
                    <a:cubicBezTo>
                      <a:pt x="162" y="40"/>
                      <a:pt x="181" y="46"/>
                      <a:pt x="174" y="41"/>
                    </a:cubicBezTo>
                    <a:cubicBezTo>
                      <a:pt x="167" y="36"/>
                      <a:pt x="152" y="35"/>
                      <a:pt x="146" y="27"/>
                    </a:cubicBezTo>
                    <a:cubicBezTo>
                      <a:pt x="139" y="19"/>
                      <a:pt x="147" y="19"/>
                      <a:pt x="134" y="14"/>
                    </a:cubicBezTo>
                    <a:cubicBezTo>
                      <a:pt x="121" y="9"/>
                      <a:pt x="105" y="0"/>
                      <a:pt x="74" y="3"/>
                    </a:cubicBezTo>
                    <a:close/>
                  </a:path>
                </a:pathLst>
              </a:custGeom>
              <a:solidFill>
                <a:srgbClr val="ABA9D1"/>
              </a:solidFill>
              <a:ln w="9525">
                <a:noFill/>
                <a:round/>
                <a:headEnd/>
                <a:tailEnd/>
              </a:ln>
            </p:spPr>
            <p:txBody>
              <a:bodyPr/>
              <a:lstStyle/>
              <a:p>
                <a:endParaRPr lang="en-US"/>
              </a:p>
            </p:txBody>
          </p:sp>
          <p:sp>
            <p:nvSpPr>
              <p:cNvPr id="29726" name="Freeform 1897"/>
              <p:cNvSpPr>
                <a:spLocks/>
              </p:cNvSpPr>
              <p:nvPr/>
            </p:nvSpPr>
            <p:spPr bwMode="auto">
              <a:xfrm>
                <a:off x="1667" y="2702"/>
                <a:ext cx="374" cy="133"/>
              </a:xfrm>
              <a:custGeom>
                <a:avLst/>
                <a:gdLst>
                  <a:gd name="T0" fmla="*/ 474149 w 180"/>
                  <a:gd name="T1" fmla="*/ 18013 h 64"/>
                  <a:gd name="T2" fmla="*/ 317514 w 180"/>
                  <a:gd name="T3" fmla="*/ 90384 h 64"/>
                  <a:gd name="T4" fmla="*/ 83761 w 180"/>
                  <a:gd name="T5" fmla="*/ 222632 h 64"/>
                  <a:gd name="T6" fmla="*/ 90267 w 180"/>
                  <a:gd name="T7" fmla="*/ 266104 h 64"/>
                  <a:gd name="T8" fmla="*/ 277205 w 180"/>
                  <a:gd name="T9" fmla="*/ 199666 h 64"/>
                  <a:gd name="T10" fmla="*/ 396355 w 180"/>
                  <a:gd name="T11" fmla="*/ 115799 h 64"/>
                  <a:gd name="T12" fmla="*/ 691665 w 180"/>
                  <a:gd name="T13" fmla="*/ 83834 h 64"/>
                  <a:gd name="T14" fmla="*/ 757308 w 180"/>
                  <a:gd name="T15" fmla="*/ 130741 h 64"/>
                  <a:gd name="T16" fmla="*/ 763498 w 180"/>
                  <a:gd name="T17" fmla="*/ 162056 h 64"/>
                  <a:gd name="T18" fmla="*/ 719761 w 180"/>
                  <a:gd name="T19" fmla="*/ 228519 h 64"/>
                  <a:gd name="T20" fmla="*/ 601371 w 180"/>
                  <a:gd name="T21" fmla="*/ 368084 h 64"/>
                  <a:gd name="T22" fmla="*/ 653688 w 180"/>
                  <a:gd name="T23" fmla="*/ 377429 h 64"/>
                  <a:gd name="T24" fmla="*/ 713868 w 180"/>
                  <a:gd name="T25" fmla="*/ 324514 h 64"/>
                  <a:gd name="T26" fmla="*/ 859818 w 180"/>
                  <a:gd name="T27" fmla="*/ 299132 h 64"/>
                  <a:gd name="T28" fmla="*/ 985176 w 180"/>
                  <a:gd name="T29" fmla="*/ 266104 h 64"/>
                  <a:gd name="T30" fmla="*/ 1119004 w 180"/>
                  <a:gd name="T31" fmla="*/ 266104 h 64"/>
                  <a:gd name="T32" fmla="*/ 930892 w 180"/>
                  <a:gd name="T33" fmla="*/ 174218 h 64"/>
                  <a:gd name="T34" fmla="*/ 859818 w 180"/>
                  <a:gd name="T35" fmla="*/ 90384 h 64"/>
                  <a:gd name="T36" fmla="*/ 474149 w 180"/>
                  <a:gd name="T37" fmla="*/ 18013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0"/>
                  <a:gd name="T58" fmla="*/ 0 h 64"/>
                  <a:gd name="T59" fmla="*/ 180 w 180"/>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0" h="64">
                    <a:moveTo>
                      <a:pt x="73" y="3"/>
                    </a:moveTo>
                    <a:cubicBezTo>
                      <a:pt x="73" y="3"/>
                      <a:pt x="58" y="7"/>
                      <a:pt x="49" y="14"/>
                    </a:cubicBezTo>
                    <a:cubicBezTo>
                      <a:pt x="40" y="21"/>
                      <a:pt x="27" y="33"/>
                      <a:pt x="13" y="34"/>
                    </a:cubicBezTo>
                    <a:cubicBezTo>
                      <a:pt x="0" y="35"/>
                      <a:pt x="5" y="45"/>
                      <a:pt x="14" y="41"/>
                    </a:cubicBezTo>
                    <a:cubicBezTo>
                      <a:pt x="24" y="38"/>
                      <a:pt x="32" y="32"/>
                      <a:pt x="43" y="31"/>
                    </a:cubicBezTo>
                    <a:cubicBezTo>
                      <a:pt x="54" y="29"/>
                      <a:pt x="52" y="27"/>
                      <a:pt x="61" y="18"/>
                    </a:cubicBezTo>
                    <a:cubicBezTo>
                      <a:pt x="70" y="10"/>
                      <a:pt x="92" y="7"/>
                      <a:pt x="107" y="13"/>
                    </a:cubicBezTo>
                    <a:cubicBezTo>
                      <a:pt x="112" y="15"/>
                      <a:pt x="117" y="20"/>
                      <a:pt x="117" y="20"/>
                    </a:cubicBezTo>
                    <a:cubicBezTo>
                      <a:pt x="118" y="25"/>
                      <a:pt x="118" y="25"/>
                      <a:pt x="118" y="25"/>
                    </a:cubicBezTo>
                    <a:cubicBezTo>
                      <a:pt x="118" y="25"/>
                      <a:pt x="118" y="25"/>
                      <a:pt x="111" y="35"/>
                    </a:cubicBezTo>
                    <a:cubicBezTo>
                      <a:pt x="104" y="45"/>
                      <a:pt x="89" y="50"/>
                      <a:pt x="93" y="57"/>
                    </a:cubicBezTo>
                    <a:cubicBezTo>
                      <a:pt x="97" y="64"/>
                      <a:pt x="101" y="58"/>
                      <a:pt x="101" y="58"/>
                    </a:cubicBezTo>
                    <a:cubicBezTo>
                      <a:pt x="101" y="58"/>
                      <a:pt x="104" y="57"/>
                      <a:pt x="110" y="50"/>
                    </a:cubicBezTo>
                    <a:cubicBezTo>
                      <a:pt x="115" y="44"/>
                      <a:pt x="127" y="44"/>
                      <a:pt x="133" y="46"/>
                    </a:cubicBezTo>
                    <a:cubicBezTo>
                      <a:pt x="139" y="49"/>
                      <a:pt x="144" y="43"/>
                      <a:pt x="152" y="41"/>
                    </a:cubicBezTo>
                    <a:cubicBezTo>
                      <a:pt x="161" y="40"/>
                      <a:pt x="180" y="46"/>
                      <a:pt x="173" y="41"/>
                    </a:cubicBezTo>
                    <a:cubicBezTo>
                      <a:pt x="166" y="36"/>
                      <a:pt x="151" y="35"/>
                      <a:pt x="144" y="27"/>
                    </a:cubicBezTo>
                    <a:cubicBezTo>
                      <a:pt x="138" y="20"/>
                      <a:pt x="146" y="19"/>
                      <a:pt x="133" y="14"/>
                    </a:cubicBezTo>
                    <a:cubicBezTo>
                      <a:pt x="120" y="9"/>
                      <a:pt x="104" y="0"/>
                      <a:pt x="73" y="3"/>
                    </a:cubicBezTo>
                    <a:close/>
                  </a:path>
                </a:pathLst>
              </a:custGeom>
              <a:solidFill>
                <a:srgbClr val="AAA8D1"/>
              </a:solidFill>
              <a:ln w="9525">
                <a:noFill/>
                <a:round/>
                <a:headEnd/>
                <a:tailEnd/>
              </a:ln>
            </p:spPr>
            <p:txBody>
              <a:bodyPr/>
              <a:lstStyle/>
              <a:p>
                <a:endParaRPr lang="en-US"/>
              </a:p>
            </p:txBody>
          </p:sp>
          <p:sp>
            <p:nvSpPr>
              <p:cNvPr id="29727" name="Freeform 1898"/>
              <p:cNvSpPr>
                <a:spLocks/>
              </p:cNvSpPr>
              <p:nvPr/>
            </p:nvSpPr>
            <p:spPr bwMode="auto">
              <a:xfrm>
                <a:off x="1667" y="2702"/>
                <a:ext cx="372" cy="133"/>
              </a:xfrm>
              <a:custGeom>
                <a:avLst/>
                <a:gdLst>
                  <a:gd name="T0" fmla="*/ 480882 w 179"/>
                  <a:gd name="T1" fmla="*/ 18013 h 64"/>
                  <a:gd name="T2" fmla="*/ 324660 w 179"/>
                  <a:gd name="T3" fmla="*/ 90384 h 64"/>
                  <a:gd name="T4" fmla="*/ 83852 w 179"/>
                  <a:gd name="T5" fmla="*/ 222632 h 64"/>
                  <a:gd name="T6" fmla="*/ 90396 w 179"/>
                  <a:gd name="T7" fmla="*/ 266104 h 64"/>
                  <a:gd name="T8" fmla="*/ 277637 w 179"/>
                  <a:gd name="T9" fmla="*/ 199666 h 64"/>
                  <a:gd name="T10" fmla="*/ 396926 w 179"/>
                  <a:gd name="T11" fmla="*/ 115799 h 64"/>
                  <a:gd name="T12" fmla="*/ 692861 w 179"/>
                  <a:gd name="T13" fmla="*/ 83834 h 64"/>
                  <a:gd name="T14" fmla="*/ 758566 w 179"/>
                  <a:gd name="T15" fmla="*/ 136782 h 64"/>
                  <a:gd name="T16" fmla="*/ 765127 w 179"/>
                  <a:gd name="T17" fmla="*/ 162056 h 64"/>
                  <a:gd name="T18" fmla="*/ 721630 w 179"/>
                  <a:gd name="T19" fmla="*/ 228519 h 64"/>
                  <a:gd name="T20" fmla="*/ 608887 w 179"/>
                  <a:gd name="T21" fmla="*/ 368084 h 64"/>
                  <a:gd name="T22" fmla="*/ 655148 w 179"/>
                  <a:gd name="T23" fmla="*/ 377429 h 64"/>
                  <a:gd name="T24" fmla="*/ 715078 w 179"/>
                  <a:gd name="T25" fmla="*/ 324514 h 64"/>
                  <a:gd name="T26" fmla="*/ 862574 w 179"/>
                  <a:gd name="T27" fmla="*/ 299132 h 64"/>
                  <a:gd name="T28" fmla="*/ 987142 w 179"/>
                  <a:gd name="T29" fmla="*/ 266104 h 64"/>
                  <a:gd name="T30" fmla="*/ 1115252 w 179"/>
                  <a:gd name="T31" fmla="*/ 258045 h 64"/>
                  <a:gd name="T32" fmla="*/ 933566 w 179"/>
                  <a:gd name="T33" fmla="*/ 181620 h 64"/>
                  <a:gd name="T34" fmla="*/ 862574 w 179"/>
                  <a:gd name="T35" fmla="*/ 90384 h 64"/>
                  <a:gd name="T36" fmla="*/ 480882 w 179"/>
                  <a:gd name="T37" fmla="*/ 18013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9"/>
                  <a:gd name="T58" fmla="*/ 0 h 64"/>
                  <a:gd name="T59" fmla="*/ 179 w 179"/>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9" h="64">
                    <a:moveTo>
                      <a:pt x="74" y="3"/>
                    </a:moveTo>
                    <a:cubicBezTo>
                      <a:pt x="74" y="3"/>
                      <a:pt x="59" y="7"/>
                      <a:pt x="50" y="14"/>
                    </a:cubicBezTo>
                    <a:cubicBezTo>
                      <a:pt x="41" y="21"/>
                      <a:pt x="27" y="33"/>
                      <a:pt x="13" y="34"/>
                    </a:cubicBezTo>
                    <a:cubicBezTo>
                      <a:pt x="0" y="36"/>
                      <a:pt x="5" y="44"/>
                      <a:pt x="14" y="41"/>
                    </a:cubicBezTo>
                    <a:cubicBezTo>
                      <a:pt x="24" y="38"/>
                      <a:pt x="32" y="32"/>
                      <a:pt x="43" y="31"/>
                    </a:cubicBezTo>
                    <a:cubicBezTo>
                      <a:pt x="54" y="29"/>
                      <a:pt x="52" y="26"/>
                      <a:pt x="61" y="18"/>
                    </a:cubicBezTo>
                    <a:cubicBezTo>
                      <a:pt x="69" y="9"/>
                      <a:pt x="92" y="7"/>
                      <a:pt x="107" y="13"/>
                    </a:cubicBezTo>
                    <a:cubicBezTo>
                      <a:pt x="112" y="15"/>
                      <a:pt x="117" y="21"/>
                      <a:pt x="117" y="21"/>
                    </a:cubicBezTo>
                    <a:cubicBezTo>
                      <a:pt x="118" y="25"/>
                      <a:pt x="118" y="25"/>
                      <a:pt x="118" y="25"/>
                    </a:cubicBezTo>
                    <a:cubicBezTo>
                      <a:pt x="118" y="25"/>
                      <a:pt x="118" y="25"/>
                      <a:pt x="111" y="35"/>
                    </a:cubicBezTo>
                    <a:cubicBezTo>
                      <a:pt x="104" y="45"/>
                      <a:pt x="90" y="50"/>
                      <a:pt x="94" y="57"/>
                    </a:cubicBezTo>
                    <a:cubicBezTo>
                      <a:pt x="97" y="64"/>
                      <a:pt x="101" y="58"/>
                      <a:pt x="101" y="58"/>
                    </a:cubicBezTo>
                    <a:cubicBezTo>
                      <a:pt x="101" y="58"/>
                      <a:pt x="104" y="56"/>
                      <a:pt x="110" y="50"/>
                    </a:cubicBezTo>
                    <a:cubicBezTo>
                      <a:pt x="116" y="44"/>
                      <a:pt x="128" y="44"/>
                      <a:pt x="133" y="46"/>
                    </a:cubicBezTo>
                    <a:cubicBezTo>
                      <a:pt x="138" y="49"/>
                      <a:pt x="144" y="43"/>
                      <a:pt x="152" y="41"/>
                    </a:cubicBezTo>
                    <a:cubicBezTo>
                      <a:pt x="161" y="40"/>
                      <a:pt x="179" y="45"/>
                      <a:pt x="172" y="40"/>
                    </a:cubicBezTo>
                    <a:cubicBezTo>
                      <a:pt x="166" y="35"/>
                      <a:pt x="151" y="35"/>
                      <a:pt x="144" y="28"/>
                    </a:cubicBezTo>
                    <a:cubicBezTo>
                      <a:pt x="138" y="20"/>
                      <a:pt x="146" y="19"/>
                      <a:pt x="133" y="14"/>
                    </a:cubicBezTo>
                    <a:cubicBezTo>
                      <a:pt x="120" y="10"/>
                      <a:pt x="104" y="0"/>
                      <a:pt x="74" y="3"/>
                    </a:cubicBezTo>
                    <a:close/>
                  </a:path>
                </a:pathLst>
              </a:custGeom>
              <a:solidFill>
                <a:srgbClr val="A9A8D0"/>
              </a:solidFill>
              <a:ln w="9525">
                <a:noFill/>
                <a:round/>
                <a:headEnd/>
                <a:tailEnd/>
              </a:ln>
            </p:spPr>
            <p:txBody>
              <a:bodyPr/>
              <a:lstStyle/>
              <a:p>
                <a:endParaRPr lang="en-US"/>
              </a:p>
            </p:txBody>
          </p:sp>
          <p:sp>
            <p:nvSpPr>
              <p:cNvPr id="29728" name="Freeform 1899"/>
              <p:cNvSpPr>
                <a:spLocks/>
              </p:cNvSpPr>
              <p:nvPr/>
            </p:nvSpPr>
            <p:spPr bwMode="auto">
              <a:xfrm>
                <a:off x="1669" y="2702"/>
                <a:ext cx="370" cy="133"/>
              </a:xfrm>
              <a:custGeom>
                <a:avLst/>
                <a:gdLst>
                  <a:gd name="T0" fmla="*/ 476005 w 178"/>
                  <a:gd name="T1" fmla="*/ 18013 h 64"/>
                  <a:gd name="T2" fmla="*/ 319622 w 178"/>
                  <a:gd name="T3" fmla="*/ 90384 h 64"/>
                  <a:gd name="T4" fmla="*/ 83975 w 178"/>
                  <a:gd name="T5" fmla="*/ 222632 h 64"/>
                  <a:gd name="T6" fmla="*/ 90486 w 178"/>
                  <a:gd name="T7" fmla="*/ 266104 h 64"/>
                  <a:gd name="T8" fmla="*/ 272667 w 178"/>
                  <a:gd name="T9" fmla="*/ 193798 h 64"/>
                  <a:gd name="T10" fmla="*/ 385501 w 178"/>
                  <a:gd name="T11" fmla="*/ 115799 h 64"/>
                  <a:gd name="T12" fmla="*/ 688321 w 178"/>
                  <a:gd name="T13" fmla="*/ 83834 h 64"/>
                  <a:gd name="T14" fmla="*/ 754216 w 178"/>
                  <a:gd name="T15" fmla="*/ 136782 h 64"/>
                  <a:gd name="T16" fmla="*/ 760926 w 178"/>
                  <a:gd name="T17" fmla="*/ 162056 h 64"/>
                  <a:gd name="T18" fmla="*/ 716638 w 178"/>
                  <a:gd name="T19" fmla="*/ 228519 h 64"/>
                  <a:gd name="T20" fmla="*/ 604272 w 178"/>
                  <a:gd name="T21" fmla="*/ 362047 h 64"/>
                  <a:gd name="T22" fmla="*/ 657586 w 178"/>
                  <a:gd name="T23" fmla="*/ 377429 h 64"/>
                  <a:gd name="T24" fmla="*/ 710593 w 178"/>
                  <a:gd name="T25" fmla="*/ 324514 h 64"/>
                  <a:gd name="T26" fmla="*/ 858525 w 178"/>
                  <a:gd name="T27" fmla="*/ 299132 h 64"/>
                  <a:gd name="T28" fmla="*/ 983248 w 178"/>
                  <a:gd name="T29" fmla="*/ 266104 h 64"/>
                  <a:gd name="T30" fmla="*/ 1111515 w 178"/>
                  <a:gd name="T31" fmla="*/ 258045 h 64"/>
                  <a:gd name="T32" fmla="*/ 929575 w 178"/>
                  <a:gd name="T33" fmla="*/ 181620 h 64"/>
                  <a:gd name="T34" fmla="*/ 858525 w 178"/>
                  <a:gd name="T35" fmla="*/ 90384 h 64"/>
                  <a:gd name="T36" fmla="*/ 476005 w 178"/>
                  <a:gd name="T37" fmla="*/ 18013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8"/>
                  <a:gd name="T58" fmla="*/ 0 h 64"/>
                  <a:gd name="T59" fmla="*/ 178 w 178"/>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8" h="64">
                    <a:moveTo>
                      <a:pt x="73" y="3"/>
                    </a:moveTo>
                    <a:cubicBezTo>
                      <a:pt x="73" y="3"/>
                      <a:pt x="58" y="7"/>
                      <a:pt x="49" y="14"/>
                    </a:cubicBezTo>
                    <a:cubicBezTo>
                      <a:pt x="40" y="21"/>
                      <a:pt x="26" y="33"/>
                      <a:pt x="13" y="34"/>
                    </a:cubicBezTo>
                    <a:cubicBezTo>
                      <a:pt x="0" y="36"/>
                      <a:pt x="4" y="44"/>
                      <a:pt x="14" y="41"/>
                    </a:cubicBezTo>
                    <a:cubicBezTo>
                      <a:pt x="23" y="38"/>
                      <a:pt x="31" y="32"/>
                      <a:pt x="42" y="30"/>
                    </a:cubicBezTo>
                    <a:cubicBezTo>
                      <a:pt x="53" y="29"/>
                      <a:pt x="51" y="26"/>
                      <a:pt x="59" y="18"/>
                    </a:cubicBezTo>
                    <a:cubicBezTo>
                      <a:pt x="68" y="9"/>
                      <a:pt x="91" y="7"/>
                      <a:pt x="106" y="13"/>
                    </a:cubicBezTo>
                    <a:cubicBezTo>
                      <a:pt x="111" y="15"/>
                      <a:pt x="116" y="21"/>
                      <a:pt x="116" y="21"/>
                    </a:cubicBezTo>
                    <a:cubicBezTo>
                      <a:pt x="117" y="25"/>
                      <a:pt x="117" y="25"/>
                      <a:pt x="117" y="25"/>
                    </a:cubicBezTo>
                    <a:cubicBezTo>
                      <a:pt x="117" y="25"/>
                      <a:pt x="117" y="25"/>
                      <a:pt x="110" y="35"/>
                    </a:cubicBezTo>
                    <a:cubicBezTo>
                      <a:pt x="103" y="45"/>
                      <a:pt x="89" y="49"/>
                      <a:pt x="93" y="56"/>
                    </a:cubicBezTo>
                    <a:cubicBezTo>
                      <a:pt x="97" y="64"/>
                      <a:pt x="101" y="58"/>
                      <a:pt x="101" y="58"/>
                    </a:cubicBezTo>
                    <a:cubicBezTo>
                      <a:pt x="101" y="58"/>
                      <a:pt x="103" y="56"/>
                      <a:pt x="109" y="50"/>
                    </a:cubicBezTo>
                    <a:cubicBezTo>
                      <a:pt x="115" y="44"/>
                      <a:pt x="127" y="43"/>
                      <a:pt x="132" y="46"/>
                    </a:cubicBezTo>
                    <a:cubicBezTo>
                      <a:pt x="137" y="49"/>
                      <a:pt x="143" y="43"/>
                      <a:pt x="151" y="41"/>
                    </a:cubicBezTo>
                    <a:cubicBezTo>
                      <a:pt x="159" y="39"/>
                      <a:pt x="178" y="45"/>
                      <a:pt x="171" y="40"/>
                    </a:cubicBezTo>
                    <a:cubicBezTo>
                      <a:pt x="164" y="35"/>
                      <a:pt x="149" y="35"/>
                      <a:pt x="143" y="28"/>
                    </a:cubicBezTo>
                    <a:cubicBezTo>
                      <a:pt x="137" y="20"/>
                      <a:pt x="144" y="19"/>
                      <a:pt x="132" y="14"/>
                    </a:cubicBezTo>
                    <a:cubicBezTo>
                      <a:pt x="119" y="10"/>
                      <a:pt x="103" y="0"/>
                      <a:pt x="73" y="3"/>
                    </a:cubicBezTo>
                    <a:close/>
                  </a:path>
                </a:pathLst>
              </a:custGeom>
              <a:solidFill>
                <a:srgbClr val="A9A8D0"/>
              </a:solidFill>
              <a:ln w="9525">
                <a:noFill/>
                <a:round/>
                <a:headEnd/>
                <a:tailEnd/>
              </a:ln>
            </p:spPr>
            <p:txBody>
              <a:bodyPr/>
              <a:lstStyle/>
              <a:p>
                <a:endParaRPr lang="en-US"/>
              </a:p>
            </p:txBody>
          </p:sp>
          <p:sp>
            <p:nvSpPr>
              <p:cNvPr id="29729" name="Freeform 1900"/>
              <p:cNvSpPr>
                <a:spLocks/>
              </p:cNvSpPr>
              <p:nvPr/>
            </p:nvSpPr>
            <p:spPr bwMode="auto">
              <a:xfrm>
                <a:off x="1669" y="2702"/>
                <a:ext cx="368" cy="131"/>
              </a:xfrm>
              <a:custGeom>
                <a:avLst/>
                <a:gdLst>
                  <a:gd name="T0" fmla="*/ 476943 w 177"/>
                  <a:gd name="T1" fmla="*/ 25533 h 63"/>
                  <a:gd name="T2" fmla="*/ 326135 w 177"/>
                  <a:gd name="T3" fmla="*/ 90933 h 63"/>
                  <a:gd name="T4" fmla="*/ 84137 w 177"/>
                  <a:gd name="T5" fmla="*/ 223758 h 63"/>
                  <a:gd name="T6" fmla="*/ 90871 w 177"/>
                  <a:gd name="T7" fmla="*/ 267411 h 63"/>
                  <a:gd name="T8" fmla="*/ 273066 w 177"/>
                  <a:gd name="T9" fmla="*/ 194631 h 63"/>
                  <a:gd name="T10" fmla="*/ 386071 w 177"/>
                  <a:gd name="T11" fmla="*/ 110398 h 63"/>
                  <a:gd name="T12" fmla="*/ 689522 w 177"/>
                  <a:gd name="T13" fmla="*/ 84243 h 63"/>
                  <a:gd name="T14" fmla="*/ 756155 w 177"/>
                  <a:gd name="T15" fmla="*/ 137332 h 63"/>
                  <a:gd name="T16" fmla="*/ 762203 w 177"/>
                  <a:gd name="T17" fmla="*/ 163542 h 63"/>
                  <a:gd name="T18" fmla="*/ 718544 w 177"/>
                  <a:gd name="T19" fmla="*/ 229558 h 63"/>
                  <a:gd name="T20" fmla="*/ 605385 w 177"/>
                  <a:gd name="T21" fmla="*/ 364247 h 63"/>
                  <a:gd name="T22" fmla="*/ 659795 w 177"/>
                  <a:gd name="T23" fmla="*/ 381044 h 63"/>
                  <a:gd name="T24" fmla="*/ 712134 w 177"/>
                  <a:gd name="T25" fmla="*/ 326379 h 63"/>
                  <a:gd name="T26" fmla="*/ 860270 w 177"/>
                  <a:gd name="T27" fmla="*/ 302392 h 63"/>
                  <a:gd name="T28" fmla="*/ 985554 w 177"/>
                  <a:gd name="T29" fmla="*/ 267411 h 63"/>
                  <a:gd name="T30" fmla="*/ 1117204 w 177"/>
                  <a:gd name="T31" fmla="*/ 261726 h 63"/>
                  <a:gd name="T32" fmla="*/ 931196 w 177"/>
                  <a:gd name="T33" fmla="*/ 183250 h 63"/>
                  <a:gd name="T34" fmla="*/ 860270 w 177"/>
                  <a:gd name="T35" fmla="*/ 96840 h 63"/>
                  <a:gd name="T36" fmla="*/ 476943 w 177"/>
                  <a:gd name="T37" fmla="*/ 25533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7"/>
                  <a:gd name="T58" fmla="*/ 0 h 63"/>
                  <a:gd name="T59" fmla="*/ 177 w 177"/>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7" h="63">
                    <a:moveTo>
                      <a:pt x="73" y="4"/>
                    </a:moveTo>
                    <a:cubicBezTo>
                      <a:pt x="73" y="4"/>
                      <a:pt x="58" y="7"/>
                      <a:pt x="50" y="14"/>
                    </a:cubicBezTo>
                    <a:cubicBezTo>
                      <a:pt x="41" y="21"/>
                      <a:pt x="26" y="33"/>
                      <a:pt x="13" y="34"/>
                    </a:cubicBezTo>
                    <a:cubicBezTo>
                      <a:pt x="0" y="36"/>
                      <a:pt x="5" y="44"/>
                      <a:pt x="14" y="41"/>
                    </a:cubicBezTo>
                    <a:cubicBezTo>
                      <a:pt x="23" y="38"/>
                      <a:pt x="31" y="32"/>
                      <a:pt x="42" y="30"/>
                    </a:cubicBezTo>
                    <a:cubicBezTo>
                      <a:pt x="53" y="29"/>
                      <a:pt x="51" y="26"/>
                      <a:pt x="59" y="17"/>
                    </a:cubicBezTo>
                    <a:cubicBezTo>
                      <a:pt x="68" y="9"/>
                      <a:pt x="91" y="6"/>
                      <a:pt x="106" y="13"/>
                    </a:cubicBezTo>
                    <a:cubicBezTo>
                      <a:pt x="111" y="15"/>
                      <a:pt x="116" y="21"/>
                      <a:pt x="116" y="21"/>
                    </a:cubicBezTo>
                    <a:cubicBezTo>
                      <a:pt x="117" y="25"/>
                      <a:pt x="117" y="25"/>
                      <a:pt x="117" y="25"/>
                    </a:cubicBezTo>
                    <a:cubicBezTo>
                      <a:pt x="117" y="25"/>
                      <a:pt x="117" y="25"/>
                      <a:pt x="110" y="35"/>
                    </a:cubicBezTo>
                    <a:cubicBezTo>
                      <a:pt x="104" y="45"/>
                      <a:pt x="89" y="49"/>
                      <a:pt x="93" y="56"/>
                    </a:cubicBezTo>
                    <a:cubicBezTo>
                      <a:pt x="97" y="63"/>
                      <a:pt x="101" y="58"/>
                      <a:pt x="101" y="58"/>
                    </a:cubicBezTo>
                    <a:cubicBezTo>
                      <a:pt x="101" y="58"/>
                      <a:pt x="103" y="56"/>
                      <a:pt x="109" y="50"/>
                    </a:cubicBezTo>
                    <a:cubicBezTo>
                      <a:pt x="115" y="43"/>
                      <a:pt x="127" y="43"/>
                      <a:pt x="132" y="46"/>
                    </a:cubicBezTo>
                    <a:cubicBezTo>
                      <a:pt x="137" y="49"/>
                      <a:pt x="142" y="43"/>
                      <a:pt x="151" y="41"/>
                    </a:cubicBezTo>
                    <a:cubicBezTo>
                      <a:pt x="159" y="39"/>
                      <a:pt x="177" y="45"/>
                      <a:pt x="171" y="40"/>
                    </a:cubicBezTo>
                    <a:cubicBezTo>
                      <a:pt x="164" y="35"/>
                      <a:pt x="149" y="35"/>
                      <a:pt x="143" y="28"/>
                    </a:cubicBezTo>
                    <a:cubicBezTo>
                      <a:pt x="137" y="20"/>
                      <a:pt x="144" y="19"/>
                      <a:pt x="132" y="15"/>
                    </a:cubicBezTo>
                    <a:cubicBezTo>
                      <a:pt x="119" y="10"/>
                      <a:pt x="103" y="0"/>
                      <a:pt x="73" y="4"/>
                    </a:cubicBezTo>
                    <a:close/>
                  </a:path>
                </a:pathLst>
              </a:custGeom>
              <a:solidFill>
                <a:srgbClr val="A8A7D0"/>
              </a:solidFill>
              <a:ln w="9525">
                <a:noFill/>
                <a:round/>
                <a:headEnd/>
                <a:tailEnd/>
              </a:ln>
            </p:spPr>
            <p:txBody>
              <a:bodyPr/>
              <a:lstStyle/>
              <a:p>
                <a:endParaRPr lang="en-US"/>
              </a:p>
            </p:txBody>
          </p:sp>
          <p:sp>
            <p:nvSpPr>
              <p:cNvPr id="29730" name="Freeform 1901"/>
              <p:cNvSpPr>
                <a:spLocks/>
              </p:cNvSpPr>
              <p:nvPr/>
            </p:nvSpPr>
            <p:spPr bwMode="auto">
              <a:xfrm>
                <a:off x="1669" y="2704"/>
                <a:ext cx="368" cy="129"/>
              </a:xfrm>
              <a:custGeom>
                <a:avLst/>
                <a:gdLst>
                  <a:gd name="T0" fmla="*/ 482774 w 177"/>
                  <a:gd name="T1" fmla="*/ 18256 h 62"/>
                  <a:gd name="T2" fmla="*/ 326135 w 177"/>
                  <a:gd name="T3" fmla="*/ 85444 h 62"/>
                  <a:gd name="T4" fmla="*/ 84137 w 177"/>
                  <a:gd name="T5" fmla="*/ 219138 h 62"/>
                  <a:gd name="T6" fmla="*/ 90871 w 177"/>
                  <a:gd name="T7" fmla="*/ 263014 h 62"/>
                  <a:gd name="T8" fmla="*/ 273066 w 177"/>
                  <a:gd name="T9" fmla="*/ 190090 h 62"/>
                  <a:gd name="T10" fmla="*/ 386071 w 177"/>
                  <a:gd name="T11" fmla="*/ 105322 h 62"/>
                  <a:gd name="T12" fmla="*/ 689522 w 177"/>
                  <a:gd name="T13" fmla="*/ 79031 h 62"/>
                  <a:gd name="T14" fmla="*/ 756155 w 177"/>
                  <a:gd name="T15" fmla="*/ 132354 h 62"/>
                  <a:gd name="T16" fmla="*/ 762203 w 177"/>
                  <a:gd name="T17" fmla="*/ 157644 h 62"/>
                  <a:gd name="T18" fmla="*/ 718544 w 177"/>
                  <a:gd name="T19" fmla="*/ 225230 h 62"/>
                  <a:gd name="T20" fmla="*/ 605385 w 177"/>
                  <a:gd name="T21" fmla="*/ 360374 h 62"/>
                  <a:gd name="T22" fmla="*/ 659795 w 177"/>
                  <a:gd name="T23" fmla="*/ 369895 h 62"/>
                  <a:gd name="T24" fmla="*/ 712134 w 177"/>
                  <a:gd name="T25" fmla="*/ 316516 h 62"/>
                  <a:gd name="T26" fmla="*/ 860270 w 177"/>
                  <a:gd name="T27" fmla="*/ 298063 h 62"/>
                  <a:gd name="T28" fmla="*/ 985554 w 177"/>
                  <a:gd name="T29" fmla="*/ 263014 h 62"/>
                  <a:gd name="T30" fmla="*/ 1107849 w 177"/>
                  <a:gd name="T31" fmla="*/ 257122 h 62"/>
                  <a:gd name="T32" fmla="*/ 931196 w 177"/>
                  <a:gd name="T33" fmla="*/ 177779 h 62"/>
                  <a:gd name="T34" fmla="*/ 860270 w 177"/>
                  <a:gd name="T35" fmla="*/ 91361 h 62"/>
                  <a:gd name="T36" fmla="*/ 482774 w 177"/>
                  <a:gd name="T37" fmla="*/ 18256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7"/>
                  <a:gd name="T58" fmla="*/ 0 h 62"/>
                  <a:gd name="T59" fmla="*/ 177 w 177"/>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7" h="62">
                    <a:moveTo>
                      <a:pt x="74" y="3"/>
                    </a:moveTo>
                    <a:cubicBezTo>
                      <a:pt x="74" y="3"/>
                      <a:pt x="59" y="6"/>
                      <a:pt x="50" y="13"/>
                    </a:cubicBezTo>
                    <a:cubicBezTo>
                      <a:pt x="41" y="20"/>
                      <a:pt x="26" y="32"/>
                      <a:pt x="13" y="33"/>
                    </a:cubicBezTo>
                    <a:cubicBezTo>
                      <a:pt x="0" y="35"/>
                      <a:pt x="5" y="43"/>
                      <a:pt x="14" y="40"/>
                    </a:cubicBezTo>
                    <a:cubicBezTo>
                      <a:pt x="23" y="36"/>
                      <a:pt x="31" y="31"/>
                      <a:pt x="42" y="29"/>
                    </a:cubicBezTo>
                    <a:cubicBezTo>
                      <a:pt x="53" y="27"/>
                      <a:pt x="50" y="24"/>
                      <a:pt x="59" y="16"/>
                    </a:cubicBezTo>
                    <a:cubicBezTo>
                      <a:pt x="67" y="8"/>
                      <a:pt x="91" y="5"/>
                      <a:pt x="106" y="12"/>
                    </a:cubicBezTo>
                    <a:cubicBezTo>
                      <a:pt x="111" y="14"/>
                      <a:pt x="116" y="20"/>
                      <a:pt x="116" y="20"/>
                    </a:cubicBezTo>
                    <a:cubicBezTo>
                      <a:pt x="117" y="24"/>
                      <a:pt x="117" y="24"/>
                      <a:pt x="117" y="24"/>
                    </a:cubicBezTo>
                    <a:cubicBezTo>
                      <a:pt x="117" y="24"/>
                      <a:pt x="117" y="24"/>
                      <a:pt x="110" y="34"/>
                    </a:cubicBezTo>
                    <a:cubicBezTo>
                      <a:pt x="104" y="44"/>
                      <a:pt x="90" y="48"/>
                      <a:pt x="93" y="55"/>
                    </a:cubicBezTo>
                    <a:cubicBezTo>
                      <a:pt x="97" y="62"/>
                      <a:pt x="101" y="56"/>
                      <a:pt x="101" y="56"/>
                    </a:cubicBezTo>
                    <a:cubicBezTo>
                      <a:pt x="101" y="56"/>
                      <a:pt x="103" y="55"/>
                      <a:pt x="109" y="48"/>
                    </a:cubicBezTo>
                    <a:cubicBezTo>
                      <a:pt x="115" y="42"/>
                      <a:pt x="127" y="42"/>
                      <a:pt x="132" y="45"/>
                    </a:cubicBezTo>
                    <a:cubicBezTo>
                      <a:pt x="137" y="47"/>
                      <a:pt x="142" y="41"/>
                      <a:pt x="151" y="40"/>
                    </a:cubicBezTo>
                    <a:cubicBezTo>
                      <a:pt x="159" y="38"/>
                      <a:pt x="177" y="44"/>
                      <a:pt x="170" y="39"/>
                    </a:cubicBezTo>
                    <a:cubicBezTo>
                      <a:pt x="164" y="34"/>
                      <a:pt x="149" y="34"/>
                      <a:pt x="143" y="27"/>
                    </a:cubicBezTo>
                    <a:cubicBezTo>
                      <a:pt x="137" y="19"/>
                      <a:pt x="144" y="18"/>
                      <a:pt x="132" y="14"/>
                    </a:cubicBezTo>
                    <a:cubicBezTo>
                      <a:pt x="119" y="9"/>
                      <a:pt x="103" y="0"/>
                      <a:pt x="74" y="3"/>
                    </a:cubicBezTo>
                    <a:close/>
                  </a:path>
                </a:pathLst>
              </a:custGeom>
              <a:solidFill>
                <a:srgbClr val="A7A7D0"/>
              </a:solidFill>
              <a:ln w="9525">
                <a:noFill/>
                <a:round/>
                <a:headEnd/>
                <a:tailEnd/>
              </a:ln>
            </p:spPr>
            <p:txBody>
              <a:bodyPr/>
              <a:lstStyle/>
              <a:p>
                <a:endParaRPr lang="en-US"/>
              </a:p>
            </p:txBody>
          </p:sp>
          <p:sp>
            <p:nvSpPr>
              <p:cNvPr id="29731" name="Freeform 1902"/>
              <p:cNvSpPr>
                <a:spLocks/>
              </p:cNvSpPr>
              <p:nvPr/>
            </p:nvSpPr>
            <p:spPr bwMode="auto">
              <a:xfrm>
                <a:off x="1671" y="2704"/>
                <a:ext cx="366" cy="129"/>
              </a:xfrm>
              <a:custGeom>
                <a:avLst/>
                <a:gdLst>
                  <a:gd name="T0" fmla="*/ 477798 w 176"/>
                  <a:gd name="T1" fmla="*/ 18256 h 62"/>
                  <a:gd name="T2" fmla="*/ 320728 w 176"/>
                  <a:gd name="T3" fmla="*/ 85444 h 62"/>
                  <a:gd name="T4" fmla="*/ 84263 w 176"/>
                  <a:gd name="T5" fmla="*/ 219138 h 62"/>
                  <a:gd name="T6" fmla="*/ 84263 w 176"/>
                  <a:gd name="T7" fmla="*/ 257122 h 62"/>
                  <a:gd name="T8" fmla="*/ 267596 w 176"/>
                  <a:gd name="T9" fmla="*/ 190090 h 62"/>
                  <a:gd name="T10" fmla="*/ 373892 w 176"/>
                  <a:gd name="T11" fmla="*/ 105322 h 62"/>
                  <a:gd name="T12" fmla="*/ 691095 w 176"/>
                  <a:gd name="T13" fmla="*/ 79031 h 62"/>
                  <a:gd name="T14" fmla="*/ 751989 w 176"/>
                  <a:gd name="T15" fmla="*/ 132354 h 62"/>
                  <a:gd name="T16" fmla="*/ 757780 w 176"/>
                  <a:gd name="T17" fmla="*/ 157644 h 62"/>
                  <a:gd name="T18" fmla="*/ 720169 w 176"/>
                  <a:gd name="T19" fmla="*/ 225230 h 62"/>
                  <a:gd name="T20" fmla="*/ 606508 w 176"/>
                  <a:gd name="T21" fmla="*/ 360374 h 62"/>
                  <a:gd name="T22" fmla="*/ 654753 w 176"/>
                  <a:gd name="T23" fmla="*/ 369895 h 62"/>
                  <a:gd name="T24" fmla="*/ 707572 w 176"/>
                  <a:gd name="T25" fmla="*/ 316516 h 62"/>
                  <a:gd name="T26" fmla="*/ 856205 w 176"/>
                  <a:gd name="T27" fmla="*/ 298063 h 62"/>
                  <a:gd name="T28" fmla="*/ 975411 w 176"/>
                  <a:gd name="T29" fmla="*/ 263014 h 62"/>
                  <a:gd name="T30" fmla="*/ 1104091 w 176"/>
                  <a:gd name="T31" fmla="*/ 257122 h 62"/>
                  <a:gd name="T32" fmla="*/ 927236 w 176"/>
                  <a:gd name="T33" fmla="*/ 177779 h 62"/>
                  <a:gd name="T34" fmla="*/ 856205 w 176"/>
                  <a:gd name="T35" fmla="*/ 91361 h 62"/>
                  <a:gd name="T36" fmla="*/ 477798 w 176"/>
                  <a:gd name="T37" fmla="*/ 18256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62"/>
                  <a:gd name="T59" fmla="*/ 176 w 176"/>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62">
                    <a:moveTo>
                      <a:pt x="73" y="3"/>
                    </a:moveTo>
                    <a:cubicBezTo>
                      <a:pt x="73" y="3"/>
                      <a:pt x="58" y="6"/>
                      <a:pt x="49" y="13"/>
                    </a:cubicBezTo>
                    <a:cubicBezTo>
                      <a:pt x="41" y="19"/>
                      <a:pt x="25" y="32"/>
                      <a:pt x="13" y="33"/>
                    </a:cubicBezTo>
                    <a:cubicBezTo>
                      <a:pt x="0" y="35"/>
                      <a:pt x="4" y="42"/>
                      <a:pt x="13" y="39"/>
                    </a:cubicBezTo>
                    <a:cubicBezTo>
                      <a:pt x="22" y="36"/>
                      <a:pt x="30" y="30"/>
                      <a:pt x="41" y="29"/>
                    </a:cubicBezTo>
                    <a:cubicBezTo>
                      <a:pt x="52" y="27"/>
                      <a:pt x="49" y="24"/>
                      <a:pt x="57" y="16"/>
                    </a:cubicBezTo>
                    <a:cubicBezTo>
                      <a:pt x="66" y="7"/>
                      <a:pt x="90" y="5"/>
                      <a:pt x="106" y="12"/>
                    </a:cubicBezTo>
                    <a:cubicBezTo>
                      <a:pt x="111" y="14"/>
                      <a:pt x="115" y="20"/>
                      <a:pt x="115" y="20"/>
                    </a:cubicBezTo>
                    <a:cubicBezTo>
                      <a:pt x="116" y="24"/>
                      <a:pt x="116" y="24"/>
                      <a:pt x="116" y="24"/>
                    </a:cubicBezTo>
                    <a:cubicBezTo>
                      <a:pt x="116" y="24"/>
                      <a:pt x="116" y="24"/>
                      <a:pt x="110" y="34"/>
                    </a:cubicBezTo>
                    <a:cubicBezTo>
                      <a:pt x="103" y="44"/>
                      <a:pt x="89" y="48"/>
                      <a:pt x="93" y="55"/>
                    </a:cubicBezTo>
                    <a:cubicBezTo>
                      <a:pt x="97" y="62"/>
                      <a:pt x="100" y="56"/>
                      <a:pt x="100" y="56"/>
                    </a:cubicBezTo>
                    <a:cubicBezTo>
                      <a:pt x="100" y="56"/>
                      <a:pt x="102" y="54"/>
                      <a:pt x="108" y="48"/>
                    </a:cubicBezTo>
                    <a:cubicBezTo>
                      <a:pt x="114" y="42"/>
                      <a:pt x="126" y="42"/>
                      <a:pt x="131" y="45"/>
                    </a:cubicBezTo>
                    <a:cubicBezTo>
                      <a:pt x="136" y="47"/>
                      <a:pt x="141" y="41"/>
                      <a:pt x="149" y="40"/>
                    </a:cubicBezTo>
                    <a:cubicBezTo>
                      <a:pt x="158" y="38"/>
                      <a:pt x="176" y="44"/>
                      <a:pt x="169" y="39"/>
                    </a:cubicBezTo>
                    <a:cubicBezTo>
                      <a:pt x="162" y="34"/>
                      <a:pt x="148" y="34"/>
                      <a:pt x="142" y="27"/>
                    </a:cubicBezTo>
                    <a:cubicBezTo>
                      <a:pt x="136" y="19"/>
                      <a:pt x="143" y="18"/>
                      <a:pt x="131" y="14"/>
                    </a:cubicBezTo>
                    <a:cubicBezTo>
                      <a:pt x="118" y="9"/>
                      <a:pt x="102" y="0"/>
                      <a:pt x="73" y="3"/>
                    </a:cubicBezTo>
                    <a:close/>
                  </a:path>
                </a:pathLst>
              </a:custGeom>
              <a:solidFill>
                <a:srgbClr val="A6A7D0"/>
              </a:solidFill>
              <a:ln w="9525">
                <a:noFill/>
                <a:round/>
                <a:headEnd/>
                <a:tailEnd/>
              </a:ln>
            </p:spPr>
            <p:txBody>
              <a:bodyPr/>
              <a:lstStyle/>
              <a:p>
                <a:endParaRPr lang="en-US"/>
              </a:p>
            </p:txBody>
          </p:sp>
          <p:sp>
            <p:nvSpPr>
              <p:cNvPr id="29732" name="Freeform 1903"/>
              <p:cNvSpPr>
                <a:spLocks/>
              </p:cNvSpPr>
              <p:nvPr/>
            </p:nvSpPr>
            <p:spPr bwMode="auto">
              <a:xfrm>
                <a:off x="2033" y="3188"/>
                <a:ext cx="262" cy="524"/>
              </a:xfrm>
              <a:custGeom>
                <a:avLst/>
                <a:gdLst>
                  <a:gd name="T0" fmla="*/ 331983 w 126"/>
                  <a:gd name="T1" fmla="*/ 430915 h 252"/>
                  <a:gd name="T2" fmla="*/ 358181 w 126"/>
                  <a:gd name="T3" fmla="*/ 672115 h 252"/>
                  <a:gd name="T4" fmla="*/ 373616 w 126"/>
                  <a:gd name="T5" fmla="*/ 914388 h 252"/>
                  <a:gd name="T6" fmla="*/ 302392 w 126"/>
                  <a:gd name="T7" fmla="*/ 1053003 h 252"/>
                  <a:gd name="T8" fmla="*/ 229558 w 126"/>
                  <a:gd name="T9" fmla="*/ 1187667 h 252"/>
                  <a:gd name="T10" fmla="*/ 84243 w 126"/>
                  <a:gd name="T11" fmla="*/ 1367680 h 252"/>
                  <a:gd name="T12" fmla="*/ 60532 w 126"/>
                  <a:gd name="T13" fmla="*/ 1508024 h 252"/>
                  <a:gd name="T14" fmla="*/ 145425 w 126"/>
                  <a:gd name="T15" fmla="*/ 1555209 h 252"/>
                  <a:gd name="T16" fmla="*/ 273279 w 126"/>
                  <a:gd name="T17" fmla="*/ 1359606 h 252"/>
                  <a:gd name="T18" fmla="*/ 436821 w 126"/>
                  <a:gd name="T19" fmla="*/ 1272522 h 252"/>
                  <a:gd name="T20" fmla="*/ 606071 w 126"/>
                  <a:gd name="T21" fmla="*/ 1143919 h 252"/>
                  <a:gd name="T22" fmla="*/ 707117 w 126"/>
                  <a:gd name="T23" fmla="*/ 1065288 h 252"/>
                  <a:gd name="T24" fmla="*/ 768956 w 126"/>
                  <a:gd name="T25" fmla="*/ 919863 h 252"/>
                  <a:gd name="T26" fmla="*/ 797877 w 126"/>
                  <a:gd name="T27" fmla="*/ 823420 h 252"/>
                  <a:gd name="T28" fmla="*/ 750605 w 126"/>
                  <a:gd name="T29" fmla="*/ 646899 h 252"/>
                  <a:gd name="T30" fmla="*/ 785597 w 126"/>
                  <a:gd name="T31" fmla="*/ 411288 h 252"/>
                  <a:gd name="T32" fmla="*/ 803939 w 126"/>
                  <a:gd name="T33" fmla="*/ 223758 h 252"/>
                  <a:gd name="T34" fmla="*/ 739212 w 126"/>
                  <a:gd name="T35" fmla="*/ 103871 h 252"/>
                  <a:gd name="T36" fmla="*/ 611976 w 126"/>
                  <a:gd name="T37" fmla="*/ 201366 h 252"/>
                  <a:gd name="T38" fmla="*/ 556045 w 126"/>
                  <a:gd name="T39" fmla="*/ 351617 h 252"/>
                  <a:gd name="T40" fmla="*/ 331983 w 126"/>
                  <a:gd name="T41" fmla="*/ 418713 h 2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6"/>
                  <a:gd name="T64" fmla="*/ 0 h 252"/>
                  <a:gd name="T65" fmla="*/ 126 w 126"/>
                  <a:gd name="T66" fmla="*/ 252 h 2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6" h="252">
                    <a:moveTo>
                      <a:pt x="51" y="66"/>
                    </a:moveTo>
                    <a:cubicBezTo>
                      <a:pt x="51" y="66"/>
                      <a:pt x="58" y="84"/>
                      <a:pt x="55" y="103"/>
                    </a:cubicBezTo>
                    <a:cubicBezTo>
                      <a:pt x="51" y="123"/>
                      <a:pt x="59" y="133"/>
                      <a:pt x="57" y="140"/>
                    </a:cubicBezTo>
                    <a:cubicBezTo>
                      <a:pt x="54" y="148"/>
                      <a:pt x="50" y="151"/>
                      <a:pt x="46" y="161"/>
                    </a:cubicBezTo>
                    <a:cubicBezTo>
                      <a:pt x="43" y="171"/>
                      <a:pt x="42" y="172"/>
                      <a:pt x="35" y="182"/>
                    </a:cubicBezTo>
                    <a:cubicBezTo>
                      <a:pt x="28" y="192"/>
                      <a:pt x="22" y="199"/>
                      <a:pt x="13" y="209"/>
                    </a:cubicBezTo>
                    <a:cubicBezTo>
                      <a:pt x="3" y="220"/>
                      <a:pt x="0" y="234"/>
                      <a:pt x="9" y="231"/>
                    </a:cubicBezTo>
                    <a:cubicBezTo>
                      <a:pt x="18" y="229"/>
                      <a:pt x="10" y="252"/>
                      <a:pt x="22" y="238"/>
                    </a:cubicBezTo>
                    <a:cubicBezTo>
                      <a:pt x="34" y="223"/>
                      <a:pt x="30" y="217"/>
                      <a:pt x="42" y="208"/>
                    </a:cubicBezTo>
                    <a:cubicBezTo>
                      <a:pt x="55" y="198"/>
                      <a:pt x="55" y="199"/>
                      <a:pt x="67" y="195"/>
                    </a:cubicBezTo>
                    <a:cubicBezTo>
                      <a:pt x="79" y="191"/>
                      <a:pt x="87" y="186"/>
                      <a:pt x="93" y="175"/>
                    </a:cubicBezTo>
                    <a:cubicBezTo>
                      <a:pt x="100" y="163"/>
                      <a:pt x="104" y="171"/>
                      <a:pt x="108" y="163"/>
                    </a:cubicBezTo>
                    <a:cubicBezTo>
                      <a:pt x="113" y="154"/>
                      <a:pt x="117" y="147"/>
                      <a:pt x="118" y="141"/>
                    </a:cubicBezTo>
                    <a:cubicBezTo>
                      <a:pt x="119" y="134"/>
                      <a:pt x="124" y="138"/>
                      <a:pt x="122" y="126"/>
                    </a:cubicBezTo>
                    <a:cubicBezTo>
                      <a:pt x="121" y="115"/>
                      <a:pt x="116" y="104"/>
                      <a:pt x="115" y="99"/>
                    </a:cubicBezTo>
                    <a:cubicBezTo>
                      <a:pt x="114" y="94"/>
                      <a:pt x="118" y="78"/>
                      <a:pt x="120" y="63"/>
                    </a:cubicBezTo>
                    <a:cubicBezTo>
                      <a:pt x="121" y="49"/>
                      <a:pt x="126" y="47"/>
                      <a:pt x="123" y="34"/>
                    </a:cubicBezTo>
                    <a:cubicBezTo>
                      <a:pt x="119" y="22"/>
                      <a:pt x="120" y="0"/>
                      <a:pt x="113" y="16"/>
                    </a:cubicBezTo>
                    <a:cubicBezTo>
                      <a:pt x="106" y="32"/>
                      <a:pt x="96" y="36"/>
                      <a:pt x="94" y="31"/>
                    </a:cubicBezTo>
                    <a:cubicBezTo>
                      <a:pt x="93" y="26"/>
                      <a:pt x="89" y="43"/>
                      <a:pt x="85" y="54"/>
                    </a:cubicBezTo>
                    <a:cubicBezTo>
                      <a:pt x="81" y="65"/>
                      <a:pt x="57" y="71"/>
                      <a:pt x="51" y="64"/>
                    </a:cubicBezTo>
                  </a:path>
                </a:pathLst>
              </a:custGeom>
              <a:solidFill>
                <a:srgbClr val="CAB2D6"/>
              </a:solidFill>
              <a:ln w="9525">
                <a:noFill/>
                <a:round/>
                <a:headEnd/>
                <a:tailEnd/>
              </a:ln>
            </p:spPr>
            <p:txBody>
              <a:bodyPr/>
              <a:lstStyle/>
              <a:p>
                <a:endParaRPr lang="en-US"/>
              </a:p>
            </p:txBody>
          </p:sp>
          <p:sp>
            <p:nvSpPr>
              <p:cNvPr id="29733" name="Freeform 1904"/>
              <p:cNvSpPr>
                <a:spLocks/>
              </p:cNvSpPr>
              <p:nvPr/>
            </p:nvSpPr>
            <p:spPr bwMode="auto">
              <a:xfrm>
                <a:off x="2033" y="3188"/>
                <a:ext cx="262" cy="524"/>
              </a:xfrm>
              <a:custGeom>
                <a:avLst/>
                <a:gdLst>
                  <a:gd name="T0" fmla="*/ 331983 w 126"/>
                  <a:gd name="T1" fmla="*/ 436821 h 252"/>
                  <a:gd name="T2" fmla="*/ 358181 w 126"/>
                  <a:gd name="T3" fmla="*/ 672115 h 252"/>
                  <a:gd name="T4" fmla="*/ 373616 w 126"/>
                  <a:gd name="T5" fmla="*/ 914388 h 252"/>
                  <a:gd name="T6" fmla="*/ 308301 w 126"/>
                  <a:gd name="T7" fmla="*/ 1053003 h 252"/>
                  <a:gd name="T8" fmla="*/ 235467 w 126"/>
                  <a:gd name="T9" fmla="*/ 1187667 h 252"/>
                  <a:gd name="T10" fmla="*/ 84243 w 126"/>
                  <a:gd name="T11" fmla="*/ 1367680 h 252"/>
                  <a:gd name="T12" fmla="*/ 60532 w 126"/>
                  <a:gd name="T13" fmla="*/ 1508024 h 252"/>
                  <a:gd name="T14" fmla="*/ 145425 w 126"/>
                  <a:gd name="T15" fmla="*/ 1548688 h 252"/>
                  <a:gd name="T16" fmla="*/ 273279 w 126"/>
                  <a:gd name="T17" fmla="*/ 1351209 h 252"/>
                  <a:gd name="T18" fmla="*/ 436821 w 126"/>
                  <a:gd name="T19" fmla="*/ 1272522 h 252"/>
                  <a:gd name="T20" fmla="*/ 606071 w 126"/>
                  <a:gd name="T21" fmla="*/ 1143919 h 252"/>
                  <a:gd name="T22" fmla="*/ 707117 w 126"/>
                  <a:gd name="T23" fmla="*/ 1065288 h 252"/>
                  <a:gd name="T24" fmla="*/ 768956 w 126"/>
                  <a:gd name="T25" fmla="*/ 919863 h 252"/>
                  <a:gd name="T26" fmla="*/ 797877 w 126"/>
                  <a:gd name="T27" fmla="*/ 823420 h 252"/>
                  <a:gd name="T28" fmla="*/ 750605 w 126"/>
                  <a:gd name="T29" fmla="*/ 646899 h 252"/>
                  <a:gd name="T30" fmla="*/ 776884 w 126"/>
                  <a:gd name="T31" fmla="*/ 411288 h 252"/>
                  <a:gd name="T32" fmla="*/ 797877 w 126"/>
                  <a:gd name="T33" fmla="*/ 223758 h 252"/>
                  <a:gd name="T34" fmla="*/ 739212 w 126"/>
                  <a:gd name="T35" fmla="*/ 103871 h 252"/>
                  <a:gd name="T36" fmla="*/ 611976 w 126"/>
                  <a:gd name="T37" fmla="*/ 210074 h 252"/>
                  <a:gd name="T38" fmla="*/ 556045 w 126"/>
                  <a:gd name="T39" fmla="*/ 351617 h 252"/>
                  <a:gd name="T40" fmla="*/ 331983 w 126"/>
                  <a:gd name="T41" fmla="*/ 418713 h 2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6"/>
                  <a:gd name="T64" fmla="*/ 0 h 252"/>
                  <a:gd name="T65" fmla="*/ 126 w 126"/>
                  <a:gd name="T66" fmla="*/ 252 h 2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6" h="252">
                    <a:moveTo>
                      <a:pt x="51" y="67"/>
                    </a:moveTo>
                    <a:cubicBezTo>
                      <a:pt x="51" y="67"/>
                      <a:pt x="59" y="84"/>
                      <a:pt x="55" y="103"/>
                    </a:cubicBezTo>
                    <a:cubicBezTo>
                      <a:pt x="52" y="123"/>
                      <a:pt x="60" y="133"/>
                      <a:pt x="57" y="140"/>
                    </a:cubicBezTo>
                    <a:cubicBezTo>
                      <a:pt x="55" y="148"/>
                      <a:pt x="50" y="151"/>
                      <a:pt x="47" y="161"/>
                    </a:cubicBezTo>
                    <a:cubicBezTo>
                      <a:pt x="43" y="171"/>
                      <a:pt x="43" y="172"/>
                      <a:pt x="36" y="182"/>
                    </a:cubicBezTo>
                    <a:cubicBezTo>
                      <a:pt x="29" y="192"/>
                      <a:pt x="23" y="199"/>
                      <a:pt x="13" y="209"/>
                    </a:cubicBezTo>
                    <a:cubicBezTo>
                      <a:pt x="4" y="219"/>
                      <a:pt x="0" y="234"/>
                      <a:pt x="9" y="231"/>
                    </a:cubicBezTo>
                    <a:cubicBezTo>
                      <a:pt x="18" y="229"/>
                      <a:pt x="10" y="252"/>
                      <a:pt x="22" y="237"/>
                    </a:cubicBezTo>
                    <a:cubicBezTo>
                      <a:pt x="34" y="223"/>
                      <a:pt x="30" y="217"/>
                      <a:pt x="42" y="207"/>
                    </a:cubicBezTo>
                    <a:cubicBezTo>
                      <a:pt x="55" y="198"/>
                      <a:pt x="55" y="199"/>
                      <a:pt x="67" y="195"/>
                    </a:cubicBezTo>
                    <a:cubicBezTo>
                      <a:pt x="79" y="191"/>
                      <a:pt x="86" y="186"/>
                      <a:pt x="93" y="175"/>
                    </a:cubicBezTo>
                    <a:cubicBezTo>
                      <a:pt x="100" y="163"/>
                      <a:pt x="103" y="171"/>
                      <a:pt x="108" y="163"/>
                    </a:cubicBezTo>
                    <a:cubicBezTo>
                      <a:pt x="113" y="154"/>
                      <a:pt x="117" y="147"/>
                      <a:pt x="118" y="141"/>
                    </a:cubicBezTo>
                    <a:cubicBezTo>
                      <a:pt x="119" y="134"/>
                      <a:pt x="124" y="137"/>
                      <a:pt x="122" y="126"/>
                    </a:cubicBezTo>
                    <a:cubicBezTo>
                      <a:pt x="121" y="115"/>
                      <a:pt x="116" y="104"/>
                      <a:pt x="115" y="99"/>
                    </a:cubicBezTo>
                    <a:cubicBezTo>
                      <a:pt x="114" y="94"/>
                      <a:pt x="118" y="78"/>
                      <a:pt x="119" y="63"/>
                    </a:cubicBezTo>
                    <a:cubicBezTo>
                      <a:pt x="121" y="49"/>
                      <a:pt x="126" y="47"/>
                      <a:pt x="122" y="34"/>
                    </a:cubicBezTo>
                    <a:cubicBezTo>
                      <a:pt x="119" y="22"/>
                      <a:pt x="120" y="0"/>
                      <a:pt x="113" y="16"/>
                    </a:cubicBezTo>
                    <a:cubicBezTo>
                      <a:pt x="106" y="32"/>
                      <a:pt x="96" y="36"/>
                      <a:pt x="94" y="32"/>
                    </a:cubicBezTo>
                    <a:cubicBezTo>
                      <a:pt x="93" y="27"/>
                      <a:pt x="89" y="44"/>
                      <a:pt x="85" y="54"/>
                    </a:cubicBezTo>
                    <a:cubicBezTo>
                      <a:pt x="81" y="65"/>
                      <a:pt x="57" y="71"/>
                      <a:pt x="51" y="64"/>
                    </a:cubicBezTo>
                  </a:path>
                </a:pathLst>
              </a:custGeom>
              <a:solidFill>
                <a:srgbClr val="C9B1D6"/>
              </a:solidFill>
              <a:ln w="9525">
                <a:noFill/>
                <a:round/>
                <a:headEnd/>
                <a:tailEnd/>
              </a:ln>
            </p:spPr>
            <p:txBody>
              <a:bodyPr/>
              <a:lstStyle/>
              <a:p>
                <a:endParaRPr lang="en-US"/>
              </a:p>
            </p:txBody>
          </p:sp>
          <p:sp>
            <p:nvSpPr>
              <p:cNvPr id="29734" name="Freeform 1905"/>
              <p:cNvSpPr>
                <a:spLocks/>
              </p:cNvSpPr>
              <p:nvPr/>
            </p:nvSpPr>
            <p:spPr bwMode="auto">
              <a:xfrm>
                <a:off x="2033" y="3190"/>
                <a:ext cx="262" cy="522"/>
              </a:xfrm>
              <a:custGeom>
                <a:avLst/>
                <a:gdLst>
                  <a:gd name="T0" fmla="*/ 331983 w 126"/>
                  <a:gd name="T1" fmla="*/ 431409 h 251"/>
                  <a:gd name="T2" fmla="*/ 364247 w 126"/>
                  <a:gd name="T3" fmla="*/ 673224 h 251"/>
                  <a:gd name="T4" fmla="*/ 373616 w 126"/>
                  <a:gd name="T5" fmla="*/ 915280 h 251"/>
                  <a:gd name="T6" fmla="*/ 308301 w 126"/>
                  <a:gd name="T7" fmla="*/ 1048783 h 251"/>
                  <a:gd name="T8" fmla="*/ 235467 w 126"/>
                  <a:gd name="T9" fmla="*/ 1183320 h 251"/>
                  <a:gd name="T10" fmla="*/ 84243 w 126"/>
                  <a:gd name="T11" fmla="*/ 1363743 h 251"/>
                  <a:gd name="T12" fmla="*/ 60532 w 126"/>
                  <a:gd name="T13" fmla="*/ 1504377 h 251"/>
                  <a:gd name="T14" fmla="*/ 145425 w 126"/>
                  <a:gd name="T15" fmla="*/ 1544987 h 251"/>
                  <a:gd name="T16" fmla="*/ 273279 w 126"/>
                  <a:gd name="T17" fmla="*/ 1346941 h 251"/>
                  <a:gd name="T18" fmla="*/ 436821 w 126"/>
                  <a:gd name="T19" fmla="*/ 1261816 h 251"/>
                  <a:gd name="T20" fmla="*/ 606071 w 126"/>
                  <a:gd name="T21" fmla="*/ 1133745 h 251"/>
                  <a:gd name="T22" fmla="*/ 707117 w 126"/>
                  <a:gd name="T23" fmla="*/ 1055330 h 251"/>
                  <a:gd name="T24" fmla="*/ 768956 w 126"/>
                  <a:gd name="T25" fmla="*/ 915280 h 251"/>
                  <a:gd name="T26" fmla="*/ 797877 w 126"/>
                  <a:gd name="T27" fmla="*/ 818758 h 251"/>
                  <a:gd name="T28" fmla="*/ 750605 w 126"/>
                  <a:gd name="T29" fmla="*/ 641742 h 251"/>
                  <a:gd name="T30" fmla="*/ 776884 w 126"/>
                  <a:gd name="T31" fmla="*/ 405178 h 251"/>
                  <a:gd name="T32" fmla="*/ 797877 w 126"/>
                  <a:gd name="T33" fmla="*/ 224269 h 251"/>
                  <a:gd name="T34" fmla="*/ 739212 w 126"/>
                  <a:gd name="T35" fmla="*/ 103953 h 251"/>
                  <a:gd name="T36" fmla="*/ 611976 w 126"/>
                  <a:gd name="T37" fmla="*/ 201519 h 251"/>
                  <a:gd name="T38" fmla="*/ 556045 w 126"/>
                  <a:gd name="T39" fmla="*/ 353009 h 251"/>
                  <a:gd name="T40" fmla="*/ 340064 w 126"/>
                  <a:gd name="T41" fmla="*/ 411916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6"/>
                  <a:gd name="T64" fmla="*/ 0 h 251"/>
                  <a:gd name="T65" fmla="*/ 126 w 126"/>
                  <a:gd name="T66" fmla="*/ 251 h 2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6" h="251">
                    <a:moveTo>
                      <a:pt x="51" y="66"/>
                    </a:moveTo>
                    <a:cubicBezTo>
                      <a:pt x="51" y="66"/>
                      <a:pt x="59" y="83"/>
                      <a:pt x="56" y="103"/>
                    </a:cubicBezTo>
                    <a:cubicBezTo>
                      <a:pt x="52" y="122"/>
                      <a:pt x="60" y="132"/>
                      <a:pt x="57" y="140"/>
                    </a:cubicBezTo>
                    <a:cubicBezTo>
                      <a:pt x="55" y="147"/>
                      <a:pt x="51" y="150"/>
                      <a:pt x="47" y="160"/>
                    </a:cubicBezTo>
                    <a:cubicBezTo>
                      <a:pt x="43" y="170"/>
                      <a:pt x="43" y="171"/>
                      <a:pt x="36" y="181"/>
                    </a:cubicBezTo>
                    <a:cubicBezTo>
                      <a:pt x="29" y="191"/>
                      <a:pt x="23" y="198"/>
                      <a:pt x="13" y="208"/>
                    </a:cubicBezTo>
                    <a:cubicBezTo>
                      <a:pt x="4" y="218"/>
                      <a:pt x="0" y="232"/>
                      <a:pt x="9" y="230"/>
                    </a:cubicBezTo>
                    <a:cubicBezTo>
                      <a:pt x="18" y="228"/>
                      <a:pt x="10" y="251"/>
                      <a:pt x="22" y="236"/>
                    </a:cubicBezTo>
                    <a:cubicBezTo>
                      <a:pt x="34" y="222"/>
                      <a:pt x="30" y="215"/>
                      <a:pt x="42" y="206"/>
                    </a:cubicBezTo>
                    <a:cubicBezTo>
                      <a:pt x="55" y="197"/>
                      <a:pt x="55" y="198"/>
                      <a:pt x="67" y="193"/>
                    </a:cubicBezTo>
                    <a:cubicBezTo>
                      <a:pt x="79" y="189"/>
                      <a:pt x="86" y="185"/>
                      <a:pt x="93" y="173"/>
                    </a:cubicBezTo>
                    <a:cubicBezTo>
                      <a:pt x="100" y="162"/>
                      <a:pt x="103" y="170"/>
                      <a:pt x="108" y="161"/>
                    </a:cubicBezTo>
                    <a:cubicBezTo>
                      <a:pt x="113" y="153"/>
                      <a:pt x="117" y="146"/>
                      <a:pt x="118" y="140"/>
                    </a:cubicBezTo>
                    <a:cubicBezTo>
                      <a:pt x="119" y="133"/>
                      <a:pt x="123" y="136"/>
                      <a:pt x="122" y="125"/>
                    </a:cubicBezTo>
                    <a:cubicBezTo>
                      <a:pt x="121" y="114"/>
                      <a:pt x="116" y="103"/>
                      <a:pt x="115" y="98"/>
                    </a:cubicBezTo>
                    <a:cubicBezTo>
                      <a:pt x="113" y="93"/>
                      <a:pt x="118" y="77"/>
                      <a:pt x="119" y="62"/>
                    </a:cubicBezTo>
                    <a:cubicBezTo>
                      <a:pt x="121" y="48"/>
                      <a:pt x="126" y="46"/>
                      <a:pt x="122" y="34"/>
                    </a:cubicBezTo>
                    <a:cubicBezTo>
                      <a:pt x="119" y="22"/>
                      <a:pt x="120" y="0"/>
                      <a:pt x="113" y="16"/>
                    </a:cubicBezTo>
                    <a:cubicBezTo>
                      <a:pt x="106" y="31"/>
                      <a:pt x="96" y="36"/>
                      <a:pt x="94" y="31"/>
                    </a:cubicBezTo>
                    <a:cubicBezTo>
                      <a:pt x="93" y="26"/>
                      <a:pt x="89" y="43"/>
                      <a:pt x="85" y="54"/>
                    </a:cubicBezTo>
                    <a:cubicBezTo>
                      <a:pt x="81" y="64"/>
                      <a:pt x="57" y="70"/>
                      <a:pt x="52" y="63"/>
                    </a:cubicBezTo>
                  </a:path>
                </a:pathLst>
              </a:custGeom>
              <a:solidFill>
                <a:srgbClr val="C8B0D5"/>
              </a:solidFill>
              <a:ln w="9525">
                <a:noFill/>
                <a:round/>
                <a:headEnd/>
                <a:tailEnd/>
              </a:ln>
            </p:spPr>
            <p:txBody>
              <a:bodyPr/>
              <a:lstStyle/>
              <a:p>
                <a:endParaRPr lang="en-US"/>
              </a:p>
            </p:txBody>
          </p:sp>
          <p:sp>
            <p:nvSpPr>
              <p:cNvPr id="29735" name="Freeform 1906"/>
              <p:cNvSpPr>
                <a:spLocks/>
              </p:cNvSpPr>
              <p:nvPr/>
            </p:nvSpPr>
            <p:spPr bwMode="auto">
              <a:xfrm>
                <a:off x="2033" y="3190"/>
                <a:ext cx="260" cy="522"/>
              </a:xfrm>
              <a:custGeom>
                <a:avLst/>
                <a:gdLst>
                  <a:gd name="T0" fmla="*/ 333886 w 125"/>
                  <a:gd name="T1" fmla="*/ 431409 h 251"/>
                  <a:gd name="T2" fmla="*/ 364996 w 125"/>
                  <a:gd name="T3" fmla="*/ 673224 h 251"/>
                  <a:gd name="T4" fmla="*/ 381821 w 125"/>
                  <a:gd name="T5" fmla="*/ 915280 h 251"/>
                  <a:gd name="T6" fmla="*/ 309086 w 125"/>
                  <a:gd name="T7" fmla="*/ 1048783 h 251"/>
                  <a:gd name="T8" fmla="*/ 236122 w 125"/>
                  <a:gd name="T9" fmla="*/ 1183320 h 251"/>
                  <a:gd name="T10" fmla="*/ 91096 w 125"/>
                  <a:gd name="T11" fmla="*/ 1363743 h 251"/>
                  <a:gd name="T12" fmla="*/ 60661 w 125"/>
                  <a:gd name="T13" fmla="*/ 1504377 h 251"/>
                  <a:gd name="T14" fmla="*/ 145683 w 125"/>
                  <a:gd name="T15" fmla="*/ 1544987 h 251"/>
                  <a:gd name="T16" fmla="*/ 274042 w 125"/>
                  <a:gd name="T17" fmla="*/ 1346941 h 251"/>
                  <a:gd name="T18" fmla="*/ 437957 w 125"/>
                  <a:gd name="T19" fmla="*/ 1261816 h 251"/>
                  <a:gd name="T20" fmla="*/ 607932 w 125"/>
                  <a:gd name="T21" fmla="*/ 1133745 h 251"/>
                  <a:gd name="T22" fmla="*/ 709157 w 125"/>
                  <a:gd name="T23" fmla="*/ 1055330 h 251"/>
                  <a:gd name="T24" fmla="*/ 773288 w 125"/>
                  <a:gd name="T25" fmla="*/ 915280 h 251"/>
                  <a:gd name="T26" fmla="*/ 800255 w 125"/>
                  <a:gd name="T27" fmla="*/ 818758 h 251"/>
                  <a:gd name="T28" fmla="*/ 753578 w 125"/>
                  <a:gd name="T29" fmla="*/ 641742 h 251"/>
                  <a:gd name="T30" fmla="*/ 782041 w 125"/>
                  <a:gd name="T31" fmla="*/ 411916 h 251"/>
                  <a:gd name="T32" fmla="*/ 800255 w 125"/>
                  <a:gd name="T33" fmla="*/ 224269 h 251"/>
                  <a:gd name="T34" fmla="*/ 740979 w 125"/>
                  <a:gd name="T35" fmla="*/ 103953 h 251"/>
                  <a:gd name="T36" fmla="*/ 618675 w 125"/>
                  <a:gd name="T37" fmla="*/ 201519 h 251"/>
                  <a:gd name="T38" fmla="*/ 557392 w 125"/>
                  <a:gd name="T39" fmla="*/ 353009 h 251"/>
                  <a:gd name="T40" fmla="*/ 340941 w 125"/>
                  <a:gd name="T41" fmla="*/ 411916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5"/>
                  <a:gd name="T64" fmla="*/ 0 h 251"/>
                  <a:gd name="T65" fmla="*/ 125 w 125"/>
                  <a:gd name="T66" fmla="*/ 251 h 2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5" h="251">
                    <a:moveTo>
                      <a:pt x="51" y="66"/>
                    </a:moveTo>
                    <a:cubicBezTo>
                      <a:pt x="51" y="66"/>
                      <a:pt x="60" y="83"/>
                      <a:pt x="56" y="103"/>
                    </a:cubicBezTo>
                    <a:cubicBezTo>
                      <a:pt x="52" y="122"/>
                      <a:pt x="60" y="132"/>
                      <a:pt x="58" y="140"/>
                    </a:cubicBezTo>
                    <a:cubicBezTo>
                      <a:pt x="55" y="147"/>
                      <a:pt x="51" y="150"/>
                      <a:pt x="47" y="160"/>
                    </a:cubicBezTo>
                    <a:cubicBezTo>
                      <a:pt x="44" y="170"/>
                      <a:pt x="43" y="171"/>
                      <a:pt x="36" y="181"/>
                    </a:cubicBezTo>
                    <a:cubicBezTo>
                      <a:pt x="29" y="190"/>
                      <a:pt x="23" y="197"/>
                      <a:pt x="14" y="208"/>
                    </a:cubicBezTo>
                    <a:cubicBezTo>
                      <a:pt x="4" y="218"/>
                      <a:pt x="0" y="232"/>
                      <a:pt x="9" y="230"/>
                    </a:cubicBezTo>
                    <a:cubicBezTo>
                      <a:pt x="18" y="228"/>
                      <a:pt x="10" y="251"/>
                      <a:pt x="22" y="236"/>
                    </a:cubicBezTo>
                    <a:cubicBezTo>
                      <a:pt x="34" y="222"/>
                      <a:pt x="30" y="215"/>
                      <a:pt x="42" y="206"/>
                    </a:cubicBezTo>
                    <a:cubicBezTo>
                      <a:pt x="55" y="196"/>
                      <a:pt x="55" y="197"/>
                      <a:pt x="67" y="193"/>
                    </a:cubicBezTo>
                    <a:cubicBezTo>
                      <a:pt x="79" y="189"/>
                      <a:pt x="86" y="184"/>
                      <a:pt x="93" y="173"/>
                    </a:cubicBezTo>
                    <a:cubicBezTo>
                      <a:pt x="99" y="162"/>
                      <a:pt x="103" y="170"/>
                      <a:pt x="108" y="161"/>
                    </a:cubicBezTo>
                    <a:cubicBezTo>
                      <a:pt x="113" y="153"/>
                      <a:pt x="117" y="146"/>
                      <a:pt x="118" y="140"/>
                    </a:cubicBezTo>
                    <a:cubicBezTo>
                      <a:pt x="119" y="133"/>
                      <a:pt x="123" y="136"/>
                      <a:pt x="122" y="125"/>
                    </a:cubicBezTo>
                    <a:cubicBezTo>
                      <a:pt x="121" y="114"/>
                      <a:pt x="116" y="103"/>
                      <a:pt x="115" y="98"/>
                    </a:cubicBezTo>
                    <a:cubicBezTo>
                      <a:pt x="113" y="93"/>
                      <a:pt x="118" y="77"/>
                      <a:pt x="119" y="63"/>
                    </a:cubicBezTo>
                    <a:cubicBezTo>
                      <a:pt x="121" y="48"/>
                      <a:pt x="125" y="46"/>
                      <a:pt x="122" y="34"/>
                    </a:cubicBezTo>
                    <a:cubicBezTo>
                      <a:pt x="119" y="22"/>
                      <a:pt x="120" y="0"/>
                      <a:pt x="113" y="16"/>
                    </a:cubicBezTo>
                    <a:cubicBezTo>
                      <a:pt x="106" y="32"/>
                      <a:pt x="96" y="36"/>
                      <a:pt x="94" y="31"/>
                    </a:cubicBezTo>
                    <a:cubicBezTo>
                      <a:pt x="93" y="26"/>
                      <a:pt x="89" y="43"/>
                      <a:pt x="85" y="54"/>
                    </a:cubicBezTo>
                    <a:cubicBezTo>
                      <a:pt x="81" y="65"/>
                      <a:pt x="57" y="71"/>
                      <a:pt x="52" y="63"/>
                    </a:cubicBezTo>
                  </a:path>
                </a:pathLst>
              </a:custGeom>
              <a:solidFill>
                <a:srgbClr val="C7B0D5"/>
              </a:solidFill>
              <a:ln w="9525">
                <a:noFill/>
                <a:round/>
                <a:headEnd/>
                <a:tailEnd/>
              </a:ln>
            </p:spPr>
            <p:txBody>
              <a:bodyPr/>
              <a:lstStyle/>
              <a:p>
                <a:endParaRPr lang="en-US"/>
              </a:p>
            </p:txBody>
          </p:sp>
          <p:sp>
            <p:nvSpPr>
              <p:cNvPr id="29736" name="Freeform 1907"/>
              <p:cNvSpPr>
                <a:spLocks/>
              </p:cNvSpPr>
              <p:nvPr/>
            </p:nvSpPr>
            <p:spPr bwMode="auto">
              <a:xfrm>
                <a:off x="2035" y="3192"/>
                <a:ext cx="258" cy="518"/>
              </a:xfrm>
              <a:custGeom>
                <a:avLst/>
                <a:gdLst>
                  <a:gd name="T0" fmla="*/ 336114 w 124"/>
                  <a:gd name="T1" fmla="*/ 426917 h 249"/>
                  <a:gd name="T2" fmla="*/ 360374 w 124"/>
                  <a:gd name="T3" fmla="*/ 669271 h 249"/>
                  <a:gd name="T4" fmla="*/ 377254 w 124"/>
                  <a:gd name="T5" fmla="*/ 912040 h 249"/>
                  <a:gd name="T6" fmla="*/ 309769 w 124"/>
                  <a:gd name="T7" fmla="*/ 1045619 h 249"/>
                  <a:gd name="T8" fmla="*/ 230723 w 124"/>
                  <a:gd name="T9" fmla="*/ 1180655 h 249"/>
                  <a:gd name="T10" fmla="*/ 85444 w 124"/>
                  <a:gd name="T11" fmla="*/ 1361787 h 249"/>
                  <a:gd name="T12" fmla="*/ 53296 w 124"/>
                  <a:gd name="T13" fmla="*/ 1503084 h 249"/>
                  <a:gd name="T14" fmla="*/ 139470 w 124"/>
                  <a:gd name="T15" fmla="*/ 1544254 h 249"/>
                  <a:gd name="T16" fmla="*/ 275382 w 124"/>
                  <a:gd name="T17" fmla="*/ 1344970 h 249"/>
                  <a:gd name="T18" fmla="*/ 433492 w 124"/>
                  <a:gd name="T19" fmla="*/ 1260407 h 249"/>
                  <a:gd name="T20" fmla="*/ 603778 w 124"/>
                  <a:gd name="T21" fmla="*/ 1130967 h 249"/>
                  <a:gd name="T22" fmla="*/ 705283 w 124"/>
                  <a:gd name="T23" fmla="*/ 1052345 h 249"/>
                  <a:gd name="T24" fmla="*/ 769620 w 124"/>
                  <a:gd name="T25" fmla="*/ 906523 h 249"/>
                  <a:gd name="T26" fmla="*/ 796642 w 124"/>
                  <a:gd name="T27" fmla="*/ 815263 h 249"/>
                  <a:gd name="T28" fmla="*/ 743248 w 124"/>
                  <a:gd name="T29" fmla="*/ 637754 h 249"/>
                  <a:gd name="T30" fmla="*/ 778390 w 124"/>
                  <a:gd name="T31" fmla="*/ 407252 h 249"/>
                  <a:gd name="T32" fmla="*/ 796642 w 124"/>
                  <a:gd name="T33" fmla="*/ 218858 h 249"/>
                  <a:gd name="T34" fmla="*/ 737175 w 124"/>
                  <a:gd name="T35" fmla="*/ 97089 h 249"/>
                  <a:gd name="T36" fmla="*/ 614648 w 124"/>
                  <a:gd name="T37" fmla="*/ 201976 h 249"/>
                  <a:gd name="T38" fmla="*/ 553158 w 124"/>
                  <a:gd name="T39" fmla="*/ 347314 h 249"/>
                  <a:gd name="T40" fmla="*/ 336114 w 124"/>
                  <a:gd name="T41" fmla="*/ 407252 h 2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249"/>
                  <a:gd name="T65" fmla="*/ 124 w 124"/>
                  <a:gd name="T66" fmla="*/ 249 h 2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249">
                    <a:moveTo>
                      <a:pt x="51" y="65"/>
                    </a:moveTo>
                    <a:cubicBezTo>
                      <a:pt x="51" y="65"/>
                      <a:pt x="59" y="83"/>
                      <a:pt x="55" y="102"/>
                    </a:cubicBezTo>
                    <a:cubicBezTo>
                      <a:pt x="52" y="121"/>
                      <a:pt x="59" y="131"/>
                      <a:pt x="57" y="139"/>
                    </a:cubicBezTo>
                    <a:cubicBezTo>
                      <a:pt x="55" y="146"/>
                      <a:pt x="50" y="149"/>
                      <a:pt x="47" y="159"/>
                    </a:cubicBezTo>
                    <a:cubicBezTo>
                      <a:pt x="43" y="169"/>
                      <a:pt x="42" y="170"/>
                      <a:pt x="35" y="180"/>
                    </a:cubicBezTo>
                    <a:cubicBezTo>
                      <a:pt x="28" y="189"/>
                      <a:pt x="22" y="196"/>
                      <a:pt x="13" y="207"/>
                    </a:cubicBezTo>
                    <a:cubicBezTo>
                      <a:pt x="3" y="217"/>
                      <a:pt x="0" y="231"/>
                      <a:pt x="8" y="229"/>
                    </a:cubicBezTo>
                    <a:cubicBezTo>
                      <a:pt x="17" y="226"/>
                      <a:pt x="9" y="249"/>
                      <a:pt x="21" y="235"/>
                    </a:cubicBezTo>
                    <a:cubicBezTo>
                      <a:pt x="33" y="220"/>
                      <a:pt x="29" y="214"/>
                      <a:pt x="42" y="205"/>
                    </a:cubicBezTo>
                    <a:cubicBezTo>
                      <a:pt x="54" y="195"/>
                      <a:pt x="54" y="196"/>
                      <a:pt x="66" y="192"/>
                    </a:cubicBezTo>
                    <a:cubicBezTo>
                      <a:pt x="78" y="188"/>
                      <a:pt x="85" y="183"/>
                      <a:pt x="92" y="172"/>
                    </a:cubicBezTo>
                    <a:cubicBezTo>
                      <a:pt x="98" y="161"/>
                      <a:pt x="102" y="168"/>
                      <a:pt x="107" y="160"/>
                    </a:cubicBezTo>
                    <a:cubicBezTo>
                      <a:pt x="112" y="152"/>
                      <a:pt x="116" y="145"/>
                      <a:pt x="117" y="138"/>
                    </a:cubicBezTo>
                    <a:cubicBezTo>
                      <a:pt x="118" y="132"/>
                      <a:pt x="122" y="135"/>
                      <a:pt x="121" y="124"/>
                    </a:cubicBezTo>
                    <a:cubicBezTo>
                      <a:pt x="120" y="113"/>
                      <a:pt x="115" y="102"/>
                      <a:pt x="113" y="97"/>
                    </a:cubicBezTo>
                    <a:cubicBezTo>
                      <a:pt x="112" y="92"/>
                      <a:pt x="117" y="76"/>
                      <a:pt x="118" y="62"/>
                    </a:cubicBezTo>
                    <a:cubicBezTo>
                      <a:pt x="119" y="48"/>
                      <a:pt x="124" y="45"/>
                      <a:pt x="121" y="33"/>
                    </a:cubicBezTo>
                    <a:cubicBezTo>
                      <a:pt x="118" y="21"/>
                      <a:pt x="119" y="0"/>
                      <a:pt x="112" y="15"/>
                    </a:cubicBezTo>
                    <a:cubicBezTo>
                      <a:pt x="105" y="31"/>
                      <a:pt x="95" y="36"/>
                      <a:pt x="93" y="31"/>
                    </a:cubicBezTo>
                    <a:cubicBezTo>
                      <a:pt x="92" y="26"/>
                      <a:pt x="88" y="42"/>
                      <a:pt x="84" y="53"/>
                    </a:cubicBezTo>
                    <a:cubicBezTo>
                      <a:pt x="80" y="64"/>
                      <a:pt x="56" y="70"/>
                      <a:pt x="51" y="62"/>
                    </a:cubicBezTo>
                  </a:path>
                </a:pathLst>
              </a:custGeom>
              <a:solidFill>
                <a:srgbClr val="C6B0D5"/>
              </a:solidFill>
              <a:ln w="9525">
                <a:noFill/>
                <a:round/>
                <a:headEnd/>
                <a:tailEnd/>
              </a:ln>
            </p:spPr>
            <p:txBody>
              <a:bodyPr/>
              <a:lstStyle/>
              <a:p>
                <a:endParaRPr lang="en-US"/>
              </a:p>
            </p:txBody>
          </p:sp>
          <p:sp>
            <p:nvSpPr>
              <p:cNvPr id="29737" name="Freeform 1908"/>
              <p:cNvSpPr>
                <a:spLocks/>
              </p:cNvSpPr>
              <p:nvPr/>
            </p:nvSpPr>
            <p:spPr bwMode="auto">
              <a:xfrm>
                <a:off x="2035" y="3192"/>
                <a:ext cx="258" cy="518"/>
              </a:xfrm>
              <a:custGeom>
                <a:avLst/>
                <a:gdLst>
                  <a:gd name="T0" fmla="*/ 336114 w 124"/>
                  <a:gd name="T1" fmla="*/ 426917 h 249"/>
                  <a:gd name="T2" fmla="*/ 369895 w 124"/>
                  <a:gd name="T3" fmla="*/ 669271 h 249"/>
                  <a:gd name="T4" fmla="*/ 377254 w 124"/>
                  <a:gd name="T5" fmla="*/ 912040 h 249"/>
                  <a:gd name="T6" fmla="*/ 309769 w 124"/>
                  <a:gd name="T7" fmla="*/ 1045619 h 249"/>
                  <a:gd name="T8" fmla="*/ 230723 w 124"/>
                  <a:gd name="T9" fmla="*/ 1174812 h 249"/>
                  <a:gd name="T10" fmla="*/ 85444 w 124"/>
                  <a:gd name="T11" fmla="*/ 1354352 h 249"/>
                  <a:gd name="T12" fmla="*/ 60755 w 124"/>
                  <a:gd name="T13" fmla="*/ 1503084 h 249"/>
                  <a:gd name="T14" fmla="*/ 139470 w 124"/>
                  <a:gd name="T15" fmla="*/ 1544254 h 249"/>
                  <a:gd name="T16" fmla="*/ 275382 w 124"/>
                  <a:gd name="T17" fmla="*/ 1339036 h 249"/>
                  <a:gd name="T18" fmla="*/ 433492 w 124"/>
                  <a:gd name="T19" fmla="*/ 1260407 h 249"/>
                  <a:gd name="T20" fmla="*/ 603778 w 124"/>
                  <a:gd name="T21" fmla="*/ 1130967 h 249"/>
                  <a:gd name="T22" fmla="*/ 705283 w 124"/>
                  <a:gd name="T23" fmla="*/ 1052345 h 249"/>
                  <a:gd name="T24" fmla="*/ 769620 w 124"/>
                  <a:gd name="T25" fmla="*/ 906523 h 249"/>
                  <a:gd name="T26" fmla="*/ 796642 w 124"/>
                  <a:gd name="T27" fmla="*/ 815263 h 249"/>
                  <a:gd name="T28" fmla="*/ 743248 w 124"/>
                  <a:gd name="T29" fmla="*/ 637754 h 249"/>
                  <a:gd name="T30" fmla="*/ 778390 w 124"/>
                  <a:gd name="T31" fmla="*/ 407252 h 249"/>
                  <a:gd name="T32" fmla="*/ 796642 w 124"/>
                  <a:gd name="T33" fmla="*/ 218858 h 249"/>
                  <a:gd name="T34" fmla="*/ 737175 w 124"/>
                  <a:gd name="T35" fmla="*/ 105204 h 249"/>
                  <a:gd name="T36" fmla="*/ 614648 w 124"/>
                  <a:gd name="T37" fmla="*/ 201976 h 249"/>
                  <a:gd name="T38" fmla="*/ 553158 w 124"/>
                  <a:gd name="T39" fmla="*/ 347314 h 249"/>
                  <a:gd name="T40" fmla="*/ 336114 w 124"/>
                  <a:gd name="T41" fmla="*/ 414683 h 2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249"/>
                  <a:gd name="T65" fmla="*/ 124 w 124"/>
                  <a:gd name="T66" fmla="*/ 249 h 2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249">
                    <a:moveTo>
                      <a:pt x="51" y="65"/>
                    </a:moveTo>
                    <a:cubicBezTo>
                      <a:pt x="51" y="65"/>
                      <a:pt x="59" y="83"/>
                      <a:pt x="56" y="102"/>
                    </a:cubicBezTo>
                    <a:cubicBezTo>
                      <a:pt x="52" y="121"/>
                      <a:pt x="60" y="131"/>
                      <a:pt x="57" y="139"/>
                    </a:cubicBezTo>
                    <a:cubicBezTo>
                      <a:pt x="55" y="146"/>
                      <a:pt x="50" y="149"/>
                      <a:pt x="47" y="159"/>
                    </a:cubicBezTo>
                    <a:cubicBezTo>
                      <a:pt x="43" y="169"/>
                      <a:pt x="42" y="170"/>
                      <a:pt x="35" y="179"/>
                    </a:cubicBezTo>
                    <a:cubicBezTo>
                      <a:pt x="28" y="189"/>
                      <a:pt x="23" y="196"/>
                      <a:pt x="13" y="206"/>
                    </a:cubicBezTo>
                    <a:cubicBezTo>
                      <a:pt x="4" y="217"/>
                      <a:pt x="0" y="231"/>
                      <a:pt x="9" y="229"/>
                    </a:cubicBezTo>
                    <a:cubicBezTo>
                      <a:pt x="17" y="226"/>
                      <a:pt x="10" y="249"/>
                      <a:pt x="21" y="235"/>
                    </a:cubicBezTo>
                    <a:cubicBezTo>
                      <a:pt x="33" y="220"/>
                      <a:pt x="29" y="214"/>
                      <a:pt x="42" y="204"/>
                    </a:cubicBezTo>
                    <a:cubicBezTo>
                      <a:pt x="54" y="195"/>
                      <a:pt x="54" y="196"/>
                      <a:pt x="66" y="192"/>
                    </a:cubicBezTo>
                    <a:cubicBezTo>
                      <a:pt x="78" y="188"/>
                      <a:pt x="85" y="183"/>
                      <a:pt x="92" y="172"/>
                    </a:cubicBezTo>
                    <a:cubicBezTo>
                      <a:pt x="98" y="161"/>
                      <a:pt x="102" y="168"/>
                      <a:pt x="107" y="160"/>
                    </a:cubicBezTo>
                    <a:cubicBezTo>
                      <a:pt x="112" y="152"/>
                      <a:pt x="116" y="145"/>
                      <a:pt x="117" y="138"/>
                    </a:cubicBezTo>
                    <a:cubicBezTo>
                      <a:pt x="118" y="132"/>
                      <a:pt x="122" y="135"/>
                      <a:pt x="121" y="124"/>
                    </a:cubicBezTo>
                    <a:cubicBezTo>
                      <a:pt x="119" y="113"/>
                      <a:pt x="114" y="102"/>
                      <a:pt x="113" y="97"/>
                    </a:cubicBezTo>
                    <a:cubicBezTo>
                      <a:pt x="112" y="92"/>
                      <a:pt x="116" y="76"/>
                      <a:pt x="118" y="62"/>
                    </a:cubicBezTo>
                    <a:cubicBezTo>
                      <a:pt x="119" y="48"/>
                      <a:pt x="124" y="46"/>
                      <a:pt x="121" y="33"/>
                    </a:cubicBezTo>
                    <a:cubicBezTo>
                      <a:pt x="118" y="21"/>
                      <a:pt x="119" y="0"/>
                      <a:pt x="112" y="16"/>
                    </a:cubicBezTo>
                    <a:cubicBezTo>
                      <a:pt x="105" y="32"/>
                      <a:pt x="95" y="36"/>
                      <a:pt x="93" y="31"/>
                    </a:cubicBezTo>
                    <a:cubicBezTo>
                      <a:pt x="92" y="26"/>
                      <a:pt x="88" y="43"/>
                      <a:pt x="84" y="53"/>
                    </a:cubicBezTo>
                    <a:cubicBezTo>
                      <a:pt x="80" y="64"/>
                      <a:pt x="56" y="70"/>
                      <a:pt x="51" y="63"/>
                    </a:cubicBezTo>
                  </a:path>
                </a:pathLst>
              </a:custGeom>
              <a:solidFill>
                <a:srgbClr val="C5AED4"/>
              </a:solidFill>
              <a:ln w="9525">
                <a:noFill/>
                <a:round/>
                <a:headEnd/>
                <a:tailEnd/>
              </a:ln>
            </p:spPr>
            <p:txBody>
              <a:bodyPr/>
              <a:lstStyle/>
              <a:p>
                <a:endParaRPr lang="en-US"/>
              </a:p>
            </p:txBody>
          </p:sp>
          <p:sp>
            <p:nvSpPr>
              <p:cNvPr id="29738" name="Freeform 1909"/>
              <p:cNvSpPr>
                <a:spLocks/>
              </p:cNvSpPr>
              <p:nvPr/>
            </p:nvSpPr>
            <p:spPr bwMode="auto">
              <a:xfrm>
                <a:off x="2035" y="3195"/>
                <a:ext cx="258" cy="515"/>
              </a:xfrm>
              <a:custGeom>
                <a:avLst/>
                <a:gdLst>
                  <a:gd name="T0" fmla="*/ 336114 w 124"/>
                  <a:gd name="T1" fmla="*/ 411456 h 248"/>
                  <a:gd name="T2" fmla="*/ 369895 w 124"/>
                  <a:gd name="T3" fmla="*/ 649801 h 248"/>
                  <a:gd name="T4" fmla="*/ 382882 w 124"/>
                  <a:gd name="T5" fmla="*/ 889079 h 248"/>
                  <a:gd name="T6" fmla="*/ 309769 w 124"/>
                  <a:gd name="T7" fmla="*/ 1015310 h 248"/>
                  <a:gd name="T8" fmla="*/ 230723 w 124"/>
                  <a:gd name="T9" fmla="*/ 1145375 h 248"/>
                  <a:gd name="T10" fmla="*/ 85444 w 124"/>
                  <a:gd name="T11" fmla="*/ 1319897 h 248"/>
                  <a:gd name="T12" fmla="*/ 60755 w 124"/>
                  <a:gd name="T13" fmla="*/ 1464162 h 248"/>
                  <a:gd name="T14" fmla="*/ 139470 w 124"/>
                  <a:gd name="T15" fmla="*/ 1504560 h 248"/>
                  <a:gd name="T16" fmla="*/ 275382 w 124"/>
                  <a:gd name="T17" fmla="*/ 1306098 h 248"/>
                  <a:gd name="T18" fmla="*/ 433492 w 124"/>
                  <a:gd name="T19" fmla="*/ 1228649 h 248"/>
                  <a:gd name="T20" fmla="*/ 603778 w 124"/>
                  <a:gd name="T21" fmla="*/ 1098568 h 248"/>
                  <a:gd name="T22" fmla="*/ 705283 w 124"/>
                  <a:gd name="T23" fmla="*/ 1021187 h 248"/>
                  <a:gd name="T24" fmla="*/ 761504 w 124"/>
                  <a:gd name="T25" fmla="*/ 879805 h 248"/>
                  <a:gd name="T26" fmla="*/ 790703 w 124"/>
                  <a:gd name="T27" fmla="*/ 790521 h 248"/>
                  <a:gd name="T28" fmla="*/ 743248 w 124"/>
                  <a:gd name="T29" fmla="*/ 616364 h 248"/>
                  <a:gd name="T30" fmla="*/ 778390 w 124"/>
                  <a:gd name="T31" fmla="*/ 393512 h 248"/>
                  <a:gd name="T32" fmla="*/ 796642 w 124"/>
                  <a:gd name="T33" fmla="*/ 213318 h 248"/>
                  <a:gd name="T34" fmla="*/ 737175 w 124"/>
                  <a:gd name="T35" fmla="*/ 95414 h 248"/>
                  <a:gd name="T36" fmla="*/ 614648 w 124"/>
                  <a:gd name="T37" fmla="*/ 198138 h 248"/>
                  <a:gd name="T38" fmla="*/ 553158 w 124"/>
                  <a:gd name="T39" fmla="*/ 339530 h 248"/>
                  <a:gd name="T40" fmla="*/ 336114 w 124"/>
                  <a:gd name="T41" fmla="*/ 400153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248"/>
                  <a:gd name="T65" fmla="*/ 124 w 124"/>
                  <a:gd name="T66" fmla="*/ 248 h 2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248">
                    <a:moveTo>
                      <a:pt x="51" y="64"/>
                    </a:moveTo>
                    <a:cubicBezTo>
                      <a:pt x="51" y="64"/>
                      <a:pt x="60" y="82"/>
                      <a:pt x="56" y="101"/>
                    </a:cubicBezTo>
                    <a:cubicBezTo>
                      <a:pt x="53" y="120"/>
                      <a:pt x="60" y="130"/>
                      <a:pt x="58" y="138"/>
                    </a:cubicBezTo>
                    <a:cubicBezTo>
                      <a:pt x="56" y="145"/>
                      <a:pt x="51" y="148"/>
                      <a:pt x="47" y="158"/>
                    </a:cubicBezTo>
                    <a:cubicBezTo>
                      <a:pt x="44" y="168"/>
                      <a:pt x="42" y="169"/>
                      <a:pt x="35" y="178"/>
                    </a:cubicBezTo>
                    <a:cubicBezTo>
                      <a:pt x="28" y="188"/>
                      <a:pt x="23" y="195"/>
                      <a:pt x="13" y="205"/>
                    </a:cubicBezTo>
                    <a:cubicBezTo>
                      <a:pt x="4" y="215"/>
                      <a:pt x="0" y="230"/>
                      <a:pt x="9" y="228"/>
                    </a:cubicBezTo>
                    <a:cubicBezTo>
                      <a:pt x="18" y="225"/>
                      <a:pt x="10" y="248"/>
                      <a:pt x="21" y="234"/>
                    </a:cubicBezTo>
                    <a:cubicBezTo>
                      <a:pt x="33" y="219"/>
                      <a:pt x="30" y="212"/>
                      <a:pt x="42" y="203"/>
                    </a:cubicBezTo>
                    <a:cubicBezTo>
                      <a:pt x="54" y="194"/>
                      <a:pt x="54" y="195"/>
                      <a:pt x="66" y="191"/>
                    </a:cubicBezTo>
                    <a:cubicBezTo>
                      <a:pt x="78" y="187"/>
                      <a:pt x="85" y="182"/>
                      <a:pt x="92" y="171"/>
                    </a:cubicBezTo>
                    <a:cubicBezTo>
                      <a:pt x="98" y="159"/>
                      <a:pt x="102" y="167"/>
                      <a:pt x="107" y="159"/>
                    </a:cubicBezTo>
                    <a:cubicBezTo>
                      <a:pt x="111" y="151"/>
                      <a:pt x="116" y="144"/>
                      <a:pt x="116" y="137"/>
                    </a:cubicBezTo>
                    <a:cubicBezTo>
                      <a:pt x="117" y="131"/>
                      <a:pt x="122" y="134"/>
                      <a:pt x="120" y="123"/>
                    </a:cubicBezTo>
                    <a:cubicBezTo>
                      <a:pt x="119" y="112"/>
                      <a:pt x="114" y="101"/>
                      <a:pt x="113" y="96"/>
                    </a:cubicBezTo>
                    <a:cubicBezTo>
                      <a:pt x="112" y="91"/>
                      <a:pt x="116" y="75"/>
                      <a:pt x="118" y="61"/>
                    </a:cubicBezTo>
                    <a:cubicBezTo>
                      <a:pt x="119" y="47"/>
                      <a:pt x="124" y="45"/>
                      <a:pt x="121" y="33"/>
                    </a:cubicBezTo>
                    <a:cubicBezTo>
                      <a:pt x="118" y="21"/>
                      <a:pt x="119" y="0"/>
                      <a:pt x="112" y="15"/>
                    </a:cubicBezTo>
                    <a:cubicBezTo>
                      <a:pt x="105" y="31"/>
                      <a:pt x="95" y="35"/>
                      <a:pt x="93" y="31"/>
                    </a:cubicBezTo>
                    <a:cubicBezTo>
                      <a:pt x="92" y="26"/>
                      <a:pt x="88" y="42"/>
                      <a:pt x="84" y="53"/>
                    </a:cubicBezTo>
                    <a:cubicBezTo>
                      <a:pt x="80" y="63"/>
                      <a:pt x="56" y="69"/>
                      <a:pt x="51" y="62"/>
                    </a:cubicBezTo>
                  </a:path>
                </a:pathLst>
              </a:custGeom>
              <a:solidFill>
                <a:srgbClr val="C4AED4"/>
              </a:solidFill>
              <a:ln w="9525">
                <a:noFill/>
                <a:round/>
                <a:headEnd/>
                <a:tailEnd/>
              </a:ln>
            </p:spPr>
            <p:txBody>
              <a:bodyPr/>
              <a:lstStyle/>
              <a:p>
                <a:endParaRPr lang="en-US"/>
              </a:p>
            </p:txBody>
          </p:sp>
          <p:sp>
            <p:nvSpPr>
              <p:cNvPr id="29739" name="Freeform 1910"/>
              <p:cNvSpPr>
                <a:spLocks/>
              </p:cNvSpPr>
              <p:nvPr/>
            </p:nvSpPr>
            <p:spPr bwMode="auto">
              <a:xfrm>
                <a:off x="2035" y="3195"/>
                <a:ext cx="258" cy="515"/>
              </a:xfrm>
              <a:custGeom>
                <a:avLst/>
                <a:gdLst>
                  <a:gd name="T0" fmla="*/ 336114 w 124"/>
                  <a:gd name="T1" fmla="*/ 417329 h 248"/>
                  <a:gd name="T2" fmla="*/ 377254 w 124"/>
                  <a:gd name="T3" fmla="*/ 649801 h 248"/>
                  <a:gd name="T4" fmla="*/ 382882 w 124"/>
                  <a:gd name="T5" fmla="*/ 889079 h 248"/>
                  <a:gd name="T6" fmla="*/ 309769 w 124"/>
                  <a:gd name="T7" fmla="*/ 1015310 h 248"/>
                  <a:gd name="T8" fmla="*/ 230723 w 124"/>
                  <a:gd name="T9" fmla="*/ 1145375 h 248"/>
                  <a:gd name="T10" fmla="*/ 91361 w 124"/>
                  <a:gd name="T11" fmla="*/ 1319897 h 248"/>
                  <a:gd name="T12" fmla="*/ 60755 w 124"/>
                  <a:gd name="T13" fmla="*/ 1458638 h 248"/>
                  <a:gd name="T14" fmla="*/ 139470 w 124"/>
                  <a:gd name="T15" fmla="*/ 1498812 h 248"/>
                  <a:gd name="T16" fmla="*/ 275382 w 124"/>
                  <a:gd name="T17" fmla="*/ 1306098 h 248"/>
                  <a:gd name="T18" fmla="*/ 433492 w 124"/>
                  <a:gd name="T19" fmla="*/ 1228649 h 248"/>
                  <a:gd name="T20" fmla="*/ 603778 w 124"/>
                  <a:gd name="T21" fmla="*/ 1093096 h 248"/>
                  <a:gd name="T22" fmla="*/ 705283 w 124"/>
                  <a:gd name="T23" fmla="*/ 1021187 h 248"/>
                  <a:gd name="T24" fmla="*/ 761504 w 124"/>
                  <a:gd name="T25" fmla="*/ 879805 h 248"/>
                  <a:gd name="T26" fmla="*/ 790703 w 124"/>
                  <a:gd name="T27" fmla="*/ 790521 h 248"/>
                  <a:gd name="T28" fmla="*/ 743248 w 124"/>
                  <a:gd name="T29" fmla="*/ 616364 h 248"/>
                  <a:gd name="T30" fmla="*/ 769620 w 124"/>
                  <a:gd name="T31" fmla="*/ 393512 h 248"/>
                  <a:gd name="T32" fmla="*/ 796642 w 124"/>
                  <a:gd name="T33" fmla="*/ 213318 h 248"/>
                  <a:gd name="T34" fmla="*/ 737175 w 124"/>
                  <a:gd name="T35" fmla="*/ 102724 h 248"/>
                  <a:gd name="T36" fmla="*/ 614648 w 124"/>
                  <a:gd name="T37" fmla="*/ 198138 h 248"/>
                  <a:gd name="T38" fmla="*/ 553158 w 124"/>
                  <a:gd name="T39" fmla="*/ 339530 h 248"/>
                  <a:gd name="T40" fmla="*/ 336114 w 124"/>
                  <a:gd name="T41" fmla="*/ 400153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248"/>
                  <a:gd name="T65" fmla="*/ 124 w 124"/>
                  <a:gd name="T66" fmla="*/ 248 h 2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248">
                    <a:moveTo>
                      <a:pt x="51" y="65"/>
                    </a:moveTo>
                    <a:cubicBezTo>
                      <a:pt x="51" y="65"/>
                      <a:pt x="60" y="82"/>
                      <a:pt x="57" y="101"/>
                    </a:cubicBezTo>
                    <a:cubicBezTo>
                      <a:pt x="53" y="120"/>
                      <a:pt x="60" y="130"/>
                      <a:pt x="58" y="138"/>
                    </a:cubicBezTo>
                    <a:cubicBezTo>
                      <a:pt x="56" y="145"/>
                      <a:pt x="51" y="149"/>
                      <a:pt x="47" y="158"/>
                    </a:cubicBezTo>
                    <a:cubicBezTo>
                      <a:pt x="44" y="168"/>
                      <a:pt x="42" y="169"/>
                      <a:pt x="35" y="178"/>
                    </a:cubicBezTo>
                    <a:cubicBezTo>
                      <a:pt x="29" y="188"/>
                      <a:pt x="23" y="195"/>
                      <a:pt x="14" y="205"/>
                    </a:cubicBezTo>
                    <a:cubicBezTo>
                      <a:pt x="4" y="215"/>
                      <a:pt x="0" y="230"/>
                      <a:pt x="9" y="227"/>
                    </a:cubicBezTo>
                    <a:cubicBezTo>
                      <a:pt x="18" y="225"/>
                      <a:pt x="10" y="248"/>
                      <a:pt x="21" y="233"/>
                    </a:cubicBezTo>
                    <a:cubicBezTo>
                      <a:pt x="33" y="219"/>
                      <a:pt x="30" y="212"/>
                      <a:pt x="42" y="203"/>
                    </a:cubicBezTo>
                    <a:cubicBezTo>
                      <a:pt x="54" y="194"/>
                      <a:pt x="55" y="195"/>
                      <a:pt x="66" y="191"/>
                    </a:cubicBezTo>
                    <a:cubicBezTo>
                      <a:pt x="78" y="187"/>
                      <a:pt x="85" y="182"/>
                      <a:pt x="92" y="170"/>
                    </a:cubicBezTo>
                    <a:cubicBezTo>
                      <a:pt x="98" y="159"/>
                      <a:pt x="102" y="167"/>
                      <a:pt x="107" y="159"/>
                    </a:cubicBezTo>
                    <a:cubicBezTo>
                      <a:pt x="111" y="151"/>
                      <a:pt x="115" y="143"/>
                      <a:pt x="116" y="137"/>
                    </a:cubicBezTo>
                    <a:cubicBezTo>
                      <a:pt x="117" y="131"/>
                      <a:pt x="122" y="134"/>
                      <a:pt x="120" y="123"/>
                    </a:cubicBezTo>
                    <a:cubicBezTo>
                      <a:pt x="119" y="112"/>
                      <a:pt x="114" y="101"/>
                      <a:pt x="113" y="96"/>
                    </a:cubicBezTo>
                    <a:cubicBezTo>
                      <a:pt x="112" y="91"/>
                      <a:pt x="116" y="76"/>
                      <a:pt x="117" y="61"/>
                    </a:cubicBezTo>
                    <a:cubicBezTo>
                      <a:pt x="119" y="47"/>
                      <a:pt x="124" y="45"/>
                      <a:pt x="121" y="33"/>
                    </a:cubicBezTo>
                    <a:cubicBezTo>
                      <a:pt x="118" y="21"/>
                      <a:pt x="119" y="0"/>
                      <a:pt x="112" y="16"/>
                    </a:cubicBezTo>
                    <a:cubicBezTo>
                      <a:pt x="105" y="31"/>
                      <a:pt x="95" y="36"/>
                      <a:pt x="93" y="31"/>
                    </a:cubicBezTo>
                    <a:cubicBezTo>
                      <a:pt x="92" y="26"/>
                      <a:pt x="88" y="42"/>
                      <a:pt x="84" y="53"/>
                    </a:cubicBezTo>
                    <a:cubicBezTo>
                      <a:pt x="80" y="64"/>
                      <a:pt x="56" y="69"/>
                      <a:pt x="51" y="62"/>
                    </a:cubicBezTo>
                  </a:path>
                </a:pathLst>
              </a:custGeom>
              <a:solidFill>
                <a:srgbClr val="C3ADD4"/>
              </a:solidFill>
              <a:ln w="9525">
                <a:noFill/>
                <a:round/>
                <a:headEnd/>
                <a:tailEnd/>
              </a:ln>
            </p:spPr>
            <p:txBody>
              <a:bodyPr/>
              <a:lstStyle/>
              <a:p>
                <a:endParaRPr lang="en-US"/>
              </a:p>
            </p:txBody>
          </p:sp>
          <p:sp>
            <p:nvSpPr>
              <p:cNvPr id="29740" name="Freeform 1911"/>
              <p:cNvSpPr>
                <a:spLocks/>
              </p:cNvSpPr>
              <p:nvPr/>
            </p:nvSpPr>
            <p:spPr bwMode="auto">
              <a:xfrm>
                <a:off x="2035" y="3195"/>
                <a:ext cx="258" cy="515"/>
              </a:xfrm>
              <a:custGeom>
                <a:avLst/>
                <a:gdLst>
                  <a:gd name="T0" fmla="*/ 336114 w 124"/>
                  <a:gd name="T1" fmla="*/ 417329 h 248"/>
                  <a:gd name="T2" fmla="*/ 377254 w 124"/>
                  <a:gd name="T3" fmla="*/ 656297 h 248"/>
                  <a:gd name="T4" fmla="*/ 389422 w 124"/>
                  <a:gd name="T5" fmla="*/ 889079 h 248"/>
                  <a:gd name="T6" fmla="*/ 316516 w 124"/>
                  <a:gd name="T7" fmla="*/ 1015310 h 248"/>
                  <a:gd name="T8" fmla="*/ 237468 w 124"/>
                  <a:gd name="T9" fmla="*/ 1145375 h 248"/>
                  <a:gd name="T10" fmla="*/ 91361 w 124"/>
                  <a:gd name="T11" fmla="*/ 1319897 h 248"/>
                  <a:gd name="T12" fmla="*/ 60755 w 124"/>
                  <a:gd name="T13" fmla="*/ 1458638 h 248"/>
                  <a:gd name="T14" fmla="*/ 139470 w 124"/>
                  <a:gd name="T15" fmla="*/ 1498812 h 248"/>
                  <a:gd name="T16" fmla="*/ 275382 w 124"/>
                  <a:gd name="T17" fmla="*/ 1306098 h 248"/>
                  <a:gd name="T18" fmla="*/ 433492 w 124"/>
                  <a:gd name="T19" fmla="*/ 1222845 h 248"/>
                  <a:gd name="T20" fmla="*/ 597761 w 124"/>
                  <a:gd name="T21" fmla="*/ 1093096 h 248"/>
                  <a:gd name="T22" fmla="*/ 699334 w 124"/>
                  <a:gd name="T23" fmla="*/ 1021187 h 248"/>
                  <a:gd name="T24" fmla="*/ 761504 w 124"/>
                  <a:gd name="T25" fmla="*/ 879805 h 248"/>
                  <a:gd name="T26" fmla="*/ 790703 w 124"/>
                  <a:gd name="T27" fmla="*/ 790521 h 248"/>
                  <a:gd name="T28" fmla="*/ 743248 w 124"/>
                  <a:gd name="T29" fmla="*/ 616364 h 248"/>
                  <a:gd name="T30" fmla="*/ 769620 w 124"/>
                  <a:gd name="T31" fmla="*/ 400153 h 248"/>
                  <a:gd name="T32" fmla="*/ 796642 w 124"/>
                  <a:gd name="T33" fmla="*/ 213318 h 248"/>
                  <a:gd name="T34" fmla="*/ 737175 w 124"/>
                  <a:gd name="T35" fmla="*/ 102724 h 248"/>
                  <a:gd name="T36" fmla="*/ 614648 w 124"/>
                  <a:gd name="T37" fmla="*/ 198138 h 248"/>
                  <a:gd name="T38" fmla="*/ 553158 w 124"/>
                  <a:gd name="T39" fmla="*/ 339530 h 248"/>
                  <a:gd name="T40" fmla="*/ 336114 w 124"/>
                  <a:gd name="T41" fmla="*/ 400153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248"/>
                  <a:gd name="T65" fmla="*/ 124 w 124"/>
                  <a:gd name="T66" fmla="*/ 248 h 2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248">
                    <a:moveTo>
                      <a:pt x="51" y="65"/>
                    </a:moveTo>
                    <a:cubicBezTo>
                      <a:pt x="51" y="65"/>
                      <a:pt x="60" y="83"/>
                      <a:pt x="57" y="102"/>
                    </a:cubicBezTo>
                    <a:cubicBezTo>
                      <a:pt x="53" y="121"/>
                      <a:pt x="61" y="130"/>
                      <a:pt x="59" y="138"/>
                    </a:cubicBezTo>
                    <a:cubicBezTo>
                      <a:pt x="56" y="145"/>
                      <a:pt x="51" y="149"/>
                      <a:pt x="48" y="158"/>
                    </a:cubicBezTo>
                    <a:cubicBezTo>
                      <a:pt x="44" y="168"/>
                      <a:pt x="43" y="168"/>
                      <a:pt x="36" y="178"/>
                    </a:cubicBezTo>
                    <a:cubicBezTo>
                      <a:pt x="29" y="188"/>
                      <a:pt x="23" y="195"/>
                      <a:pt x="14" y="205"/>
                    </a:cubicBezTo>
                    <a:cubicBezTo>
                      <a:pt x="5" y="215"/>
                      <a:pt x="0" y="230"/>
                      <a:pt x="9" y="227"/>
                    </a:cubicBezTo>
                    <a:cubicBezTo>
                      <a:pt x="18" y="225"/>
                      <a:pt x="10" y="248"/>
                      <a:pt x="21" y="233"/>
                    </a:cubicBezTo>
                    <a:cubicBezTo>
                      <a:pt x="33" y="219"/>
                      <a:pt x="30" y="212"/>
                      <a:pt x="42" y="203"/>
                    </a:cubicBezTo>
                    <a:cubicBezTo>
                      <a:pt x="54" y="193"/>
                      <a:pt x="55" y="194"/>
                      <a:pt x="66" y="190"/>
                    </a:cubicBezTo>
                    <a:cubicBezTo>
                      <a:pt x="78" y="186"/>
                      <a:pt x="85" y="181"/>
                      <a:pt x="91" y="170"/>
                    </a:cubicBezTo>
                    <a:cubicBezTo>
                      <a:pt x="98" y="159"/>
                      <a:pt x="102" y="167"/>
                      <a:pt x="106" y="159"/>
                    </a:cubicBezTo>
                    <a:cubicBezTo>
                      <a:pt x="111" y="150"/>
                      <a:pt x="115" y="143"/>
                      <a:pt x="116" y="137"/>
                    </a:cubicBezTo>
                    <a:cubicBezTo>
                      <a:pt x="117" y="131"/>
                      <a:pt x="121" y="134"/>
                      <a:pt x="120" y="123"/>
                    </a:cubicBezTo>
                    <a:cubicBezTo>
                      <a:pt x="119" y="112"/>
                      <a:pt x="114" y="101"/>
                      <a:pt x="113" y="96"/>
                    </a:cubicBezTo>
                    <a:cubicBezTo>
                      <a:pt x="111" y="91"/>
                      <a:pt x="116" y="76"/>
                      <a:pt x="117" y="62"/>
                    </a:cubicBezTo>
                    <a:cubicBezTo>
                      <a:pt x="119" y="47"/>
                      <a:pt x="124" y="45"/>
                      <a:pt x="121" y="33"/>
                    </a:cubicBezTo>
                    <a:cubicBezTo>
                      <a:pt x="118" y="21"/>
                      <a:pt x="119" y="0"/>
                      <a:pt x="112" y="16"/>
                    </a:cubicBezTo>
                    <a:cubicBezTo>
                      <a:pt x="105" y="32"/>
                      <a:pt x="95" y="36"/>
                      <a:pt x="93" y="31"/>
                    </a:cubicBezTo>
                    <a:cubicBezTo>
                      <a:pt x="92" y="27"/>
                      <a:pt x="88" y="43"/>
                      <a:pt x="84" y="53"/>
                    </a:cubicBezTo>
                    <a:cubicBezTo>
                      <a:pt x="80" y="64"/>
                      <a:pt x="57" y="69"/>
                      <a:pt x="51" y="62"/>
                    </a:cubicBezTo>
                  </a:path>
                </a:pathLst>
              </a:custGeom>
              <a:solidFill>
                <a:srgbClr val="C2ADD3"/>
              </a:solidFill>
              <a:ln w="9525">
                <a:noFill/>
                <a:round/>
                <a:headEnd/>
                <a:tailEnd/>
              </a:ln>
            </p:spPr>
            <p:txBody>
              <a:bodyPr/>
              <a:lstStyle/>
              <a:p>
                <a:endParaRPr lang="en-US"/>
              </a:p>
            </p:txBody>
          </p:sp>
          <p:sp>
            <p:nvSpPr>
              <p:cNvPr id="29741" name="Freeform 1912"/>
              <p:cNvSpPr>
                <a:spLocks/>
              </p:cNvSpPr>
              <p:nvPr/>
            </p:nvSpPr>
            <p:spPr bwMode="auto">
              <a:xfrm>
                <a:off x="2035" y="3197"/>
                <a:ext cx="258" cy="511"/>
              </a:xfrm>
              <a:custGeom>
                <a:avLst/>
                <a:gdLst>
                  <a:gd name="T0" fmla="*/ 336114 w 124"/>
                  <a:gd name="T1" fmla="*/ 412543 h 246"/>
                  <a:gd name="T2" fmla="*/ 377254 w 124"/>
                  <a:gd name="T3" fmla="*/ 652333 h 246"/>
                  <a:gd name="T4" fmla="*/ 389422 w 124"/>
                  <a:gd name="T5" fmla="*/ 885627 h 246"/>
                  <a:gd name="T6" fmla="*/ 316516 w 124"/>
                  <a:gd name="T7" fmla="*/ 1012657 h 246"/>
                  <a:gd name="T8" fmla="*/ 237468 w 124"/>
                  <a:gd name="T9" fmla="*/ 1142964 h 246"/>
                  <a:gd name="T10" fmla="*/ 91361 w 124"/>
                  <a:gd name="T11" fmla="*/ 1317701 h 246"/>
                  <a:gd name="T12" fmla="*/ 60755 w 124"/>
                  <a:gd name="T13" fmla="*/ 1456653 h 246"/>
                  <a:gd name="T14" fmla="*/ 139470 w 124"/>
                  <a:gd name="T15" fmla="*/ 1497222 h 246"/>
                  <a:gd name="T16" fmla="*/ 275382 w 124"/>
                  <a:gd name="T17" fmla="*/ 1298167 h 246"/>
                  <a:gd name="T18" fmla="*/ 433492 w 124"/>
                  <a:gd name="T19" fmla="*/ 1220528 h 246"/>
                  <a:gd name="T20" fmla="*/ 597761 w 124"/>
                  <a:gd name="T21" fmla="*/ 1090244 h 246"/>
                  <a:gd name="T22" fmla="*/ 699334 w 124"/>
                  <a:gd name="T23" fmla="*/ 1012657 h 246"/>
                  <a:gd name="T24" fmla="*/ 761504 w 124"/>
                  <a:gd name="T25" fmla="*/ 879128 h 246"/>
                  <a:gd name="T26" fmla="*/ 790703 w 124"/>
                  <a:gd name="T27" fmla="*/ 786799 h 246"/>
                  <a:gd name="T28" fmla="*/ 737175 w 124"/>
                  <a:gd name="T29" fmla="*/ 612062 h 246"/>
                  <a:gd name="T30" fmla="*/ 769620 w 124"/>
                  <a:gd name="T31" fmla="*/ 394529 h 246"/>
                  <a:gd name="T32" fmla="*/ 796642 w 124"/>
                  <a:gd name="T33" fmla="*/ 213951 h 246"/>
                  <a:gd name="T34" fmla="*/ 737175 w 124"/>
                  <a:gd name="T35" fmla="*/ 102998 h 246"/>
                  <a:gd name="T36" fmla="*/ 614648 w 124"/>
                  <a:gd name="T37" fmla="*/ 198602 h 246"/>
                  <a:gd name="T38" fmla="*/ 553158 w 124"/>
                  <a:gd name="T39" fmla="*/ 341421 h 246"/>
                  <a:gd name="T40" fmla="*/ 336114 w 124"/>
                  <a:gd name="T41" fmla="*/ 394529 h 2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246"/>
                  <a:gd name="T65" fmla="*/ 124 w 124"/>
                  <a:gd name="T66" fmla="*/ 246 h 2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246">
                    <a:moveTo>
                      <a:pt x="51" y="64"/>
                    </a:moveTo>
                    <a:cubicBezTo>
                      <a:pt x="51" y="64"/>
                      <a:pt x="61" y="82"/>
                      <a:pt x="57" y="101"/>
                    </a:cubicBezTo>
                    <a:cubicBezTo>
                      <a:pt x="54" y="120"/>
                      <a:pt x="61" y="129"/>
                      <a:pt x="59" y="137"/>
                    </a:cubicBezTo>
                    <a:cubicBezTo>
                      <a:pt x="57" y="144"/>
                      <a:pt x="51" y="148"/>
                      <a:pt x="48" y="157"/>
                    </a:cubicBezTo>
                    <a:cubicBezTo>
                      <a:pt x="44" y="167"/>
                      <a:pt x="43" y="167"/>
                      <a:pt x="36" y="177"/>
                    </a:cubicBezTo>
                    <a:cubicBezTo>
                      <a:pt x="29" y="186"/>
                      <a:pt x="24" y="193"/>
                      <a:pt x="14" y="204"/>
                    </a:cubicBezTo>
                    <a:cubicBezTo>
                      <a:pt x="5" y="214"/>
                      <a:pt x="0" y="229"/>
                      <a:pt x="9" y="226"/>
                    </a:cubicBezTo>
                    <a:cubicBezTo>
                      <a:pt x="18" y="224"/>
                      <a:pt x="10" y="246"/>
                      <a:pt x="21" y="232"/>
                    </a:cubicBezTo>
                    <a:cubicBezTo>
                      <a:pt x="33" y="218"/>
                      <a:pt x="30" y="211"/>
                      <a:pt x="42" y="201"/>
                    </a:cubicBezTo>
                    <a:cubicBezTo>
                      <a:pt x="54" y="192"/>
                      <a:pt x="55" y="193"/>
                      <a:pt x="66" y="189"/>
                    </a:cubicBezTo>
                    <a:cubicBezTo>
                      <a:pt x="78" y="185"/>
                      <a:pt x="85" y="180"/>
                      <a:pt x="91" y="169"/>
                    </a:cubicBezTo>
                    <a:cubicBezTo>
                      <a:pt x="98" y="158"/>
                      <a:pt x="102" y="166"/>
                      <a:pt x="106" y="157"/>
                    </a:cubicBezTo>
                    <a:cubicBezTo>
                      <a:pt x="111" y="149"/>
                      <a:pt x="115" y="142"/>
                      <a:pt x="116" y="136"/>
                    </a:cubicBezTo>
                    <a:cubicBezTo>
                      <a:pt x="117" y="130"/>
                      <a:pt x="121" y="133"/>
                      <a:pt x="120" y="122"/>
                    </a:cubicBezTo>
                    <a:cubicBezTo>
                      <a:pt x="119" y="111"/>
                      <a:pt x="114" y="100"/>
                      <a:pt x="112" y="95"/>
                    </a:cubicBezTo>
                    <a:cubicBezTo>
                      <a:pt x="111" y="90"/>
                      <a:pt x="116" y="75"/>
                      <a:pt x="117" y="61"/>
                    </a:cubicBezTo>
                    <a:cubicBezTo>
                      <a:pt x="118" y="47"/>
                      <a:pt x="124" y="45"/>
                      <a:pt x="121" y="33"/>
                    </a:cubicBezTo>
                    <a:cubicBezTo>
                      <a:pt x="118" y="21"/>
                      <a:pt x="119" y="0"/>
                      <a:pt x="112" y="16"/>
                    </a:cubicBezTo>
                    <a:cubicBezTo>
                      <a:pt x="105" y="31"/>
                      <a:pt x="95" y="36"/>
                      <a:pt x="93" y="31"/>
                    </a:cubicBezTo>
                    <a:cubicBezTo>
                      <a:pt x="92" y="26"/>
                      <a:pt x="88" y="42"/>
                      <a:pt x="84" y="53"/>
                    </a:cubicBezTo>
                    <a:cubicBezTo>
                      <a:pt x="80" y="63"/>
                      <a:pt x="57" y="68"/>
                      <a:pt x="51" y="61"/>
                    </a:cubicBezTo>
                  </a:path>
                </a:pathLst>
              </a:custGeom>
              <a:solidFill>
                <a:srgbClr val="C1ACD3"/>
              </a:solidFill>
              <a:ln w="9525">
                <a:noFill/>
                <a:round/>
                <a:headEnd/>
                <a:tailEnd/>
              </a:ln>
            </p:spPr>
            <p:txBody>
              <a:bodyPr/>
              <a:lstStyle/>
              <a:p>
                <a:endParaRPr lang="en-US"/>
              </a:p>
            </p:txBody>
          </p:sp>
          <p:sp>
            <p:nvSpPr>
              <p:cNvPr id="29742" name="Freeform 1913"/>
              <p:cNvSpPr>
                <a:spLocks/>
              </p:cNvSpPr>
              <p:nvPr/>
            </p:nvSpPr>
            <p:spPr bwMode="auto">
              <a:xfrm>
                <a:off x="2035" y="3197"/>
                <a:ext cx="258" cy="511"/>
              </a:xfrm>
              <a:custGeom>
                <a:avLst/>
                <a:gdLst>
                  <a:gd name="T0" fmla="*/ 336114 w 124"/>
                  <a:gd name="T1" fmla="*/ 412543 h 246"/>
                  <a:gd name="T2" fmla="*/ 382882 w 124"/>
                  <a:gd name="T3" fmla="*/ 652333 h 246"/>
                  <a:gd name="T4" fmla="*/ 389422 w 124"/>
                  <a:gd name="T5" fmla="*/ 885627 h 246"/>
                  <a:gd name="T6" fmla="*/ 316516 w 124"/>
                  <a:gd name="T7" fmla="*/ 1012657 h 246"/>
                  <a:gd name="T8" fmla="*/ 237468 w 124"/>
                  <a:gd name="T9" fmla="*/ 1142964 h 246"/>
                  <a:gd name="T10" fmla="*/ 98729 w 124"/>
                  <a:gd name="T11" fmla="*/ 1311970 h 246"/>
                  <a:gd name="T12" fmla="*/ 60755 w 124"/>
                  <a:gd name="T13" fmla="*/ 1456653 h 246"/>
                  <a:gd name="T14" fmla="*/ 139470 w 124"/>
                  <a:gd name="T15" fmla="*/ 1497222 h 246"/>
                  <a:gd name="T16" fmla="*/ 275382 w 124"/>
                  <a:gd name="T17" fmla="*/ 1298167 h 246"/>
                  <a:gd name="T18" fmla="*/ 439060 w 124"/>
                  <a:gd name="T19" fmla="*/ 1220528 h 246"/>
                  <a:gd name="T20" fmla="*/ 597761 w 124"/>
                  <a:gd name="T21" fmla="*/ 1090244 h 246"/>
                  <a:gd name="T22" fmla="*/ 699334 w 124"/>
                  <a:gd name="T23" fmla="*/ 1012657 h 246"/>
                  <a:gd name="T24" fmla="*/ 761504 w 124"/>
                  <a:gd name="T25" fmla="*/ 879128 h 246"/>
                  <a:gd name="T26" fmla="*/ 790703 w 124"/>
                  <a:gd name="T27" fmla="*/ 786799 h 246"/>
                  <a:gd name="T28" fmla="*/ 737175 w 124"/>
                  <a:gd name="T29" fmla="*/ 612062 h 246"/>
                  <a:gd name="T30" fmla="*/ 769620 w 124"/>
                  <a:gd name="T31" fmla="*/ 394529 h 246"/>
                  <a:gd name="T32" fmla="*/ 796642 w 124"/>
                  <a:gd name="T33" fmla="*/ 213951 h 246"/>
                  <a:gd name="T34" fmla="*/ 731628 w 124"/>
                  <a:gd name="T35" fmla="*/ 102998 h 246"/>
                  <a:gd name="T36" fmla="*/ 614648 w 124"/>
                  <a:gd name="T37" fmla="*/ 198602 h 246"/>
                  <a:gd name="T38" fmla="*/ 553158 w 124"/>
                  <a:gd name="T39" fmla="*/ 341421 h 246"/>
                  <a:gd name="T40" fmla="*/ 336114 w 124"/>
                  <a:gd name="T41" fmla="*/ 394529 h 2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246"/>
                  <a:gd name="T65" fmla="*/ 124 w 124"/>
                  <a:gd name="T66" fmla="*/ 246 h 2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246">
                    <a:moveTo>
                      <a:pt x="51" y="64"/>
                    </a:moveTo>
                    <a:cubicBezTo>
                      <a:pt x="51" y="64"/>
                      <a:pt x="61" y="82"/>
                      <a:pt x="58" y="101"/>
                    </a:cubicBezTo>
                    <a:cubicBezTo>
                      <a:pt x="54" y="120"/>
                      <a:pt x="61" y="129"/>
                      <a:pt x="59" y="137"/>
                    </a:cubicBezTo>
                    <a:cubicBezTo>
                      <a:pt x="57" y="144"/>
                      <a:pt x="52" y="148"/>
                      <a:pt x="48" y="157"/>
                    </a:cubicBezTo>
                    <a:cubicBezTo>
                      <a:pt x="45" y="167"/>
                      <a:pt x="43" y="167"/>
                      <a:pt x="36" y="177"/>
                    </a:cubicBezTo>
                    <a:cubicBezTo>
                      <a:pt x="29" y="186"/>
                      <a:pt x="24" y="193"/>
                      <a:pt x="15" y="203"/>
                    </a:cubicBezTo>
                    <a:cubicBezTo>
                      <a:pt x="5" y="214"/>
                      <a:pt x="0" y="228"/>
                      <a:pt x="9" y="226"/>
                    </a:cubicBezTo>
                    <a:cubicBezTo>
                      <a:pt x="18" y="224"/>
                      <a:pt x="10" y="246"/>
                      <a:pt x="21" y="232"/>
                    </a:cubicBezTo>
                    <a:cubicBezTo>
                      <a:pt x="33" y="218"/>
                      <a:pt x="30" y="210"/>
                      <a:pt x="42" y="201"/>
                    </a:cubicBezTo>
                    <a:cubicBezTo>
                      <a:pt x="54" y="192"/>
                      <a:pt x="55" y="193"/>
                      <a:pt x="67" y="189"/>
                    </a:cubicBezTo>
                    <a:cubicBezTo>
                      <a:pt x="78" y="185"/>
                      <a:pt x="85" y="180"/>
                      <a:pt x="91" y="169"/>
                    </a:cubicBezTo>
                    <a:cubicBezTo>
                      <a:pt x="98" y="158"/>
                      <a:pt x="101" y="165"/>
                      <a:pt x="106" y="157"/>
                    </a:cubicBezTo>
                    <a:cubicBezTo>
                      <a:pt x="111" y="149"/>
                      <a:pt x="115" y="142"/>
                      <a:pt x="116" y="136"/>
                    </a:cubicBezTo>
                    <a:cubicBezTo>
                      <a:pt x="117" y="130"/>
                      <a:pt x="121" y="133"/>
                      <a:pt x="120" y="122"/>
                    </a:cubicBezTo>
                    <a:cubicBezTo>
                      <a:pt x="119" y="111"/>
                      <a:pt x="114" y="100"/>
                      <a:pt x="112" y="95"/>
                    </a:cubicBezTo>
                    <a:cubicBezTo>
                      <a:pt x="111" y="90"/>
                      <a:pt x="115" y="75"/>
                      <a:pt x="117" y="61"/>
                    </a:cubicBezTo>
                    <a:cubicBezTo>
                      <a:pt x="118" y="47"/>
                      <a:pt x="124" y="45"/>
                      <a:pt x="121" y="33"/>
                    </a:cubicBezTo>
                    <a:cubicBezTo>
                      <a:pt x="117" y="21"/>
                      <a:pt x="118" y="0"/>
                      <a:pt x="111" y="16"/>
                    </a:cubicBezTo>
                    <a:cubicBezTo>
                      <a:pt x="105" y="31"/>
                      <a:pt x="94" y="36"/>
                      <a:pt x="93" y="31"/>
                    </a:cubicBezTo>
                    <a:cubicBezTo>
                      <a:pt x="92" y="26"/>
                      <a:pt x="88" y="42"/>
                      <a:pt x="84" y="53"/>
                    </a:cubicBezTo>
                    <a:cubicBezTo>
                      <a:pt x="80" y="63"/>
                      <a:pt x="57" y="69"/>
                      <a:pt x="51" y="61"/>
                    </a:cubicBezTo>
                  </a:path>
                </a:pathLst>
              </a:custGeom>
              <a:solidFill>
                <a:srgbClr val="C0ABD3"/>
              </a:solidFill>
              <a:ln w="9525">
                <a:noFill/>
                <a:round/>
                <a:headEnd/>
                <a:tailEnd/>
              </a:ln>
            </p:spPr>
            <p:txBody>
              <a:bodyPr/>
              <a:lstStyle/>
              <a:p>
                <a:endParaRPr lang="en-US"/>
              </a:p>
            </p:txBody>
          </p:sp>
          <p:sp>
            <p:nvSpPr>
              <p:cNvPr id="29743" name="Freeform 1914"/>
              <p:cNvSpPr>
                <a:spLocks/>
              </p:cNvSpPr>
              <p:nvPr/>
            </p:nvSpPr>
            <p:spPr bwMode="auto">
              <a:xfrm>
                <a:off x="2037" y="3199"/>
                <a:ext cx="256" cy="509"/>
              </a:xfrm>
              <a:custGeom>
                <a:avLst/>
                <a:gdLst>
                  <a:gd name="T0" fmla="*/ 329940 w 123"/>
                  <a:gd name="T1" fmla="*/ 407435 h 245"/>
                  <a:gd name="T2" fmla="*/ 378125 w 123"/>
                  <a:gd name="T3" fmla="*/ 647718 h 245"/>
                  <a:gd name="T4" fmla="*/ 390508 w 123"/>
                  <a:gd name="T5" fmla="*/ 881220 h 245"/>
                  <a:gd name="T6" fmla="*/ 311656 w 123"/>
                  <a:gd name="T7" fmla="*/ 1007845 h 245"/>
                  <a:gd name="T8" fmla="*/ 231588 w 123"/>
                  <a:gd name="T9" fmla="*/ 1138290 h 245"/>
                  <a:gd name="T10" fmla="*/ 91556 w 123"/>
                  <a:gd name="T11" fmla="*/ 1308047 h 245"/>
                  <a:gd name="T12" fmla="*/ 53462 w 123"/>
                  <a:gd name="T13" fmla="*/ 1452844 h 245"/>
                  <a:gd name="T14" fmla="*/ 140061 w 123"/>
                  <a:gd name="T15" fmla="*/ 1493437 h 245"/>
                  <a:gd name="T16" fmla="*/ 269707 w 123"/>
                  <a:gd name="T17" fmla="*/ 1294188 h 245"/>
                  <a:gd name="T18" fmla="*/ 434472 w 123"/>
                  <a:gd name="T19" fmla="*/ 1216523 h 245"/>
                  <a:gd name="T20" fmla="*/ 593637 w 123"/>
                  <a:gd name="T21" fmla="*/ 1086004 h 245"/>
                  <a:gd name="T22" fmla="*/ 695490 w 123"/>
                  <a:gd name="T23" fmla="*/ 1007845 h 245"/>
                  <a:gd name="T24" fmla="*/ 757733 w 123"/>
                  <a:gd name="T25" fmla="*/ 871884 h 245"/>
                  <a:gd name="T26" fmla="*/ 786992 w 123"/>
                  <a:gd name="T27" fmla="*/ 780118 h 245"/>
                  <a:gd name="T28" fmla="*/ 733338 w 123"/>
                  <a:gd name="T29" fmla="*/ 606234 h 245"/>
                  <a:gd name="T30" fmla="*/ 765856 w 123"/>
                  <a:gd name="T31" fmla="*/ 389435 h 245"/>
                  <a:gd name="T32" fmla="*/ 792938 w 123"/>
                  <a:gd name="T33" fmla="*/ 205447 h 245"/>
                  <a:gd name="T34" fmla="*/ 727818 w 123"/>
                  <a:gd name="T35" fmla="*/ 95677 h 245"/>
                  <a:gd name="T36" fmla="*/ 606718 w 123"/>
                  <a:gd name="T37" fmla="*/ 198774 h 245"/>
                  <a:gd name="T38" fmla="*/ 549001 w 123"/>
                  <a:gd name="T39" fmla="*/ 335300 h 245"/>
                  <a:gd name="T40" fmla="*/ 329940 w 123"/>
                  <a:gd name="T41" fmla="*/ 394895 h 2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3"/>
                  <a:gd name="T64" fmla="*/ 0 h 245"/>
                  <a:gd name="T65" fmla="*/ 123 w 123"/>
                  <a:gd name="T66" fmla="*/ 245 h 2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3" h="245">
                    <a:moveTo>
                      <a:pt x="50" y="63"/>
                    </a:moveTo>
                    <a:cubicBezTo>
                      <a:pt x="50" y="63"/>
                      <a:pt x="61" y="81"/>
                      <a:pt x="57" y="100"/>
                    </a:cubicBezTo>
                    <a:cubicBezTo>
                      <a:pt x="54" y="119"/>
                      <a:pt x="61" y="129"/>
                      <a:pt x="59" y="136"/>
                    </a:cubicBezTo>
                    <a:cubicBezTo>
                      <a:pt x="56" y="143"/>
                      <a:pt x="51" y="147"/>
                      <a:pt x="47" y="156"/>
                    </a:cubicBezTo>
                    <a:cubicBezTo>
                      <a:pt x="44" y="166"/>
                      <a:pt x="42" y="166"/>
                      <a:pt x="35" y="176"/>
                    </a:cubicBezTo>
                    <a:cubicBezTo>
                      <a:pt x="28" y="185"/>
                      <a:pt x="23" y="192"/>
                      <a:pt x="14" y="202"/>
                    </a:cubicBezTo>
                    <a:cubicBezTo>
                      <a:pt x="5" y="212"/>
                      <a:pt x="0" y="227"/>
                      <a:pt x="8" y="225"/>
                    </a:cubicBezTo>
                    <a:cubicBezTo>
                      <a:pt x="17" y="223"/>
                      <a:pt x="9" y="245"/>
                      <a:pt x="21" y="231"/>
                    </a:cubicBezTo>
                    <a:cubicBezTo>
                      <a:pt x="32" y="217"/>
                      <a:pt x="29" y="209"/>
                      <a:pt x="41" y="200"/>
                    </a:cubicBezTo>
                    <a:cubicBezTo>
                      <a:pt x="53" y="191"/>
                      <a:pt x="54" y="192"/>
                      <a:pt x="66" y="188"/>
                    </a:cubicBezTo>
                    <a:cubicBezTo>
                      <a:pt x="77" y="184"/>
                      <a:pt x="84" y="179"/>
                      <a:pt x="90" y="168"/>
                    </a:cubicBezTo>
                    <a:cubicBezTo>
                      <a:pt x="97" y="157"/>
                      <a:pt x="100" y="164"/>
                      <a:pt x="105" y="156"/>
                    </a:cubicBezTo>
                    <a:cubicBezTo>
                      <a:pt x="110" y="148"/>
                      <a:pt x="114" y="141"/>
                      <a:pt x="115" y="135"/>
                    </a:cubicBezTo>
                    <a:cubicBezTo>
                      <a:pt x="116" y="129"/>
                      <a:pt x="120" y="132"/>
                      <a:pt x="119" y="121"/>
                    </a:cubicBezTo>
                    <a:cubicBezTo>
                      <a:pt x="118" y="110"/>
                      <a:pt x="112" y="99"/>
                      <a:pt x="111" y="94"/>
                    </a:cubicBezTo>
                    <a:cubicBezTo>
                      <a:pt x="110" y="90"/>
                      <a:pt x="114" y="74"/>
                      <a:pt x="116" y="60"/>
                    </a:cubicBezTo>
                    <a:cubicBezTo>
                      <a:pt x="117" y="46"/>
                      <a:pt x="123" y="44"/>
                      <a:pt x="120" y="32"/>
                    </a:cubicBezTo>
                    <a:cubicBezTo>
                      <a:pt x="116" y="20"/>
                      <a:pt x="117" y="0"/>
                      <a:pt x="110" y="15"/>
                    </a:cubicBezTo>
                    <a:cubicBezTo>
                      <a:pt x="103" y="31"/>
                      <a:pt x="93" y="35"/>
                      <a:pt x="92" y="31"/>
                    </a:cubicBezTo>
                    <a:cubicBezTo>
                      <a:pt x="91" y="26"/>
                      <a:pt x="87" y="42"/>
                      <a:pt x="83" y="52"/>
                    </a:cubicBezTo>
                    <a:cubicBezTo>
                      <a:pt x="79" y="63"/>
                      <a:pt x="56" y="68"/>
                      <a:pt x="50" y="61"/>
                    </a:cubicBezTo>
                  </a:path>
                </a:pathLst>
              </a:custGeom>
              <a:solidFill>
                <a:srgbClr val="BFABD3"/>
              </a:solidFill>
              <a:ln w="9525">
                <a:noFill/>
                <a:round/>
                <a:headEnd/>
                <a:tailEnd/>
              </a:ln>
            </p:spPr>
            <p:txBody>
              <a:bodyPr/>
              <a:lstStyle/>
              <a:p>
                <a:endParaRPr lang="en-US"/>
              </a:p>
            </p:txBody>
          </p:sp>
          <p:sp>
            <p:nvSpPr>
              <p:cNvPr id="29744" name="Freeform 1915"/>
              <p:cNvSpPr>
                <a:spLocks/>
              </p:cNvSpPr>
              <p:nvPr/>
            </p:nvSpPr>
            <p:spPr bwMode="auto">
              <a:xfrm>
                <a:off x="2037" y="3199"/>
                <a:ext cx="256" cy="509"/>
              </a:xfrm>
              <a:custGeom>
                <a:avLst/>
                <a:gdLst>
                  <a:gd name="T0" fmla="*/ 329940 w 123"/>
                  <a:gd name="T1" fmla="*/ 407435 h 245"/>
                  <a:gd name="T2" fmla="*/ 378125 w 123"/>
                  <a:gd name="T3" fmla="*/ 647718 h 245"/>
                  <a:gd name="T4" fmla="*/ 390508 w 123"/>
                  <a:gd name="T5" fmla="*/ 881220 h 245"/>
                  <a:gd name="T6" fmla="*/ 317159 w 123"/>
                  <a:gd name="T7" fmla="*/ 1007845 h 245"/>
                  <a:gd name="T8" fmla="*/ 231588 w 123"/>
                  <a:gd name="T9" fmla="*/ 1132839 h 245"/>
                  <a:gd name="T10" fmla="*/ 91556 w 123"/>
                  <a:gd name="T11" fmla="*/ 1308047 h 245"/>
                  <a:gd name="T12" fmla="*/ 53462 w 123"/>
                  <a:gd name="T13" fmla="*/ 1452844 h 245"/>
                  <a:gd name="T14" fmla="*/ 140061 w 123"/>
                  <a:gd name="T15" fmla="*/ 1493437 h 245"/>
                  <a:gd name="T16" fmla="*/ 269707 w 123"/>
                  <a:gd name="T17" fmla="*/ 1294188 h 245"/>
                  <a:gd name="T18" fmla="*/ 434472 w 123"/>
                  <a:gd name="T19" fmla="*/ 1216523 h 245"/>
                  <a:gd name="T20" fmla="*/ 593637 w 123"/>
                  <a:gd name="T21" fmla="*/ 1086004 h 245"/>
                  <a:gd name="T22" fmla="*/ 695490 w 123"/>
                  <a:gd name="T23" fmla="*/ 1007845 h 245"/>
                  <a:gd name="T24" fmla="*/ 757733 w 123"/>
                  <a:gd name="T25" fmla="*/ 871884 h 245"/>
                  <a:gd name="T26" fmla="*/ 786992 w 123"/>
                  <a:gd name="T27" fmla="*/ 780118 h 245"/>
                  <a:gd name="T28" fmla="*/ 733338 w 123"/>
                  <a:gd name="T29" fmla="*/ 606234 h 245"/>
                  <a:gd name="T30" fmla="*/ 765856 w 123"/>
                  <a:gd name="T31" fmla="*/ 389435 h 245"/>
                  <a:gd name="T32" fmla="*/ 786992 w 123"/>
                  <a:gd name="T33" fmla="*/ 205447 h 245"/>
                  <a:gd name="T34" fmla="*/ 727818 w 123"/>
                  <a:gd name="T35" fmla="*/ 103076 h 245"/>
                  <a:gd name="T36" fmla="*/ 606718 w 123"/>
                  <a:gd name="T37" fmla="*/ 198774 h 245"/>
                  <a:gd name="T38" fmla="*/ 549001 w 123"/>
                  <a:gd name="T39" fmla="*/ 343274 h 245"/>
                  <a:gd name="T40" fmla="*/ 337011 w 123"/>
                  <a:gd name="T41" fmla="*/ 394895 h 2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3"/>
                  <a:gd name="T64" fmla="*/ 0 h 245"/>
                  <a:gd name="T65" fmla="*/ 123 w 123"/>
                  <a:gd name="T66" fmla="*/ 245 h 2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3" h="245">
                    <a:moveTo>
                      <a:pt x="50" y="63"/>
                    </a:moveTo>
                    <a:cubicBezTo>
                      <a:pt x="50" y="63"/>
                      <a:pt x="61" y="81"/>
                      <a:pt x="57" y="100"/>
                    </a:cubicBezTo>
                    <a:cubicBezTo>
                      <a:pt x="54" y="119"/>
                      <a:pt x="61" y="129"/>
                      <a:pt x="59" y="136"/>
                    </a:cubicBezTo>
                    <a:cubicBezTo>
                      <a:pt x="57" y="143"/>
                      <a:pt x="51" y="147"/>
                      <a:pt x="48" y="156"/>
                    </a:cubicBezTo>
                    <a:cubicBezTo>
                      <a:pt x="44" y="166"/>
                      <a:pt x="42" y="166"/>
                      <a:pt x="35" y="175"/>
                    </a:cubicBezTo>
                    <a:cubicBezTo>
                      <a:pt x="28" y="185"/>
                      <a:pt x="23" y="192"/>
                      <a:pt x="14" y="202"/>
                    </a:cubicBezTo>
                    <a:cubicBezTo>
                      <a:pt x="5" y="212"/>
                      <a:pt x="0" y="227"/>
                      <a:pt x="8" y="225"/>
                    </a:cubicBezTo>
                    <a:cubicBezTo>
                      <a:pt x="17" y="222"/>
                      <a:pt x="9" y="245"/>
                      <a:pt x="21" y="231"/>
                    </a:cubicBezTo>
                    <a:cubicBezTo>
                      <a:pt x="32" y="217"/>
                      <a:pt x="29" y="209"/>
                      <a:pt x="41" y="200"/>
                    </a:cubicBezTo>
                    <a:cubicBezTo>
                      <a:pt x="53" y="190"/>
                      <a:pt x="54" y="192"/>
                      <a:pt x="66" y="188"/>
                    </a:cubicBezTo>
                    <a:cubicBezTo>
                      <a:pt x="77" y="184"/>
                      <a:pt x="84" y="179"/>
                      <a:pt x="90" y="168"/>
                    </a:cubicBezTo>
                    <a:cubicBezTo>
                      <a:pt x="97" y="157"/>
                      <a:pt x="100" y="164"/>
                      <a:pt x="105" y="156"/>
                    </a:cubicBezTo>
                    <a:cubicBezTo>
                      <a:pt x="110" y="148"/>
                      <a:pt x="114" y="141"/>
                      <a:pt x="115" y="135"/>
                    </a:cubicBezTo>
                    <a:cubicBezTo>
                      <a:pt x="115" y="129"/>
                      <a:pt x="120" y="132"/>
                      <a:pt x="119" y="121"/>
                    </a:cubicBezTo>
                    <a:cubicBezTo>
                      <a:pt x="117" y="110"/>
                      <a:pt x="112" y="99"/>
                      <a:pt x="111" y="94"/>
                    </a:cubicBezTo>
                    <a:cubicBezTo>
                      <a:pt x="110" y="90"/>
                      <a:pt x="114" y="74"/>
                      <a:pt x="116" y="60"/>
                    </a:cubicBezTo>
                    <a:cubicBezTo>
                      <a:pt x="117" y="46"/>
                      <a:pt x="123" y="44"/>
                      <a:pt x="119" y="32"/>
                    </a:cubicBezTo>
                    <a:cubicBezTo>
                      <a:pt x="116" y="20"/>
                      <a:pt x="117" y="0"/>
                      <a:pt x="110" y="16"/>
                    </a:cubicBezTo>
                    <a:cubicBezTo>
                      <a:pt x="103" y="31"/>
                      <a:pt x="93" y="36"/>
                      <a:pt x="92" y="31"/>
                    </a:cubicBezTo>
                    <a:cubicBezTo>
                      <a:pt x="91" y="26"/>
                      <a:pt x="87" y="42"/>
                      <a:pt x="83" y="53"/>
                    </a:cubicBezTo>
                    <a:cubicBezTo>
                      <a:pt x="79" y="63"/>
                      <a:pt x="56" y="68"/>
                      <a:pt x="51" y="61"/>
                    </a:cubicBezTo>
                  </a:path>
                </a:pathLst>
              </a:custGeom>
              <a:solidFill>
                <a:srgbClr val="BEAAD2"/>
              </a:solidFill>
              <a:ln w="9525">
                <a:noFill/>
                <a:round/>
                <a:headEnd/>
                <a:tailEnd/>
              </a:ln>
            </p:spPr>
            <p:txBody>
              <a:bodyPr/>
              <a:lstStyle/>
              <a:p>
                <a:endParaRPr lang="en-US"/>
              </a:p>
            </p:txBody>
          </p:sp>
          <p:sp>
            <p:nvSpPr>
              <p:cNvPr id="29745" name="Freeform 1916"/>
              <p:cNvSpPr>
                <a:spLocks/>
              </p:cNvSpPr>
              <p:nvPr/>
            </p:nvSpPr>
            <p:spPr bwMode="auto">
              <a:xfrm>
                <a:off x="2037" y="3201"/>
                <a:ext cx="256" cy="507"/>
              </a:xfrm>
              <a:custGeom>
                <a:avLst/>
                <a:gdLst>
                  <a:gd name="T0" fmla="*/ 337011 w 123"/>
                  <a:gd name="T1" fmla="*/ 407909 h 244"/>
                  <a:gd name="T2" fmla="*/ 384227 w 123"/>
                  <a:gd name="T3" fmla="*/ 641850 h 244"/>
                  <a:gd name="T4" fmla="*/ 390508 w 123"/>
                  <a:gd name="T5" fmla="*/ 875649 h 244"/>
                  <a:gd name="T6" fmla="*/ 317159 w 123"/>
                  <a:gd name="T7" fmla="*/ 1003565 h 244"/>
                  <a:gd name="T8" fmla="*/ 231588 w 123"/>
                  <a:gd name="T9" fmla="*/ 1128705 h 244"/>
                  <a:gd name="T10" fmla="*/ 91556 w 123"/>
                  <a:gd name="T11" fmla="*/ 1304100 h 244"/>
                  <a:gd name="T12" fmla="*/ 60893 w 123"/>
                  <a:gd name="T13" fmla="*/ 1449104 h 244"/>
                  <a:gd name="T14" fmla="*/ 140061 w 123"/>
                  <a:gd name="T15" fmla="*/ 1489745 h 244"/>
                  <a:gd name="T16" fmla="*/ 269707 w 123"/>
                  <a:gd name="T17" fmla="*/ 1281540 h 244"/>
                  <a:gd name="T18" fmla="*/ 434472 w 123"/>
                  <a:gd name="T19" fmla="*/ 1203086 h 244"/>
                  <a:gd name="T20" fmla="*/ 593637 w 123"/>
                  <a:gd name="T21" fmla="*/ 1075835 h 244"/>
                  <a:gd name="T22" fmla="*/ 695490 w 123"/>
                  <a:gd name="T23" fmla="*/ 1003565 h 244"/>
                  <a:gd name="T24" fmla="*/ 751799 w 123"/>
                  <a:gd name="T25" fmla="*/ 867298 h 244"/>
                  <a:gd name="T26" fmla="*/ 781212 w 123"/>
                  <a:gd name="T27" fmla="*/ 775602 h 244"/>
                  <a:gd name="T28" fmla="*/ 733338 w 123"/>
                  <a:gd name="T29" fmla="*/ 601533 h 244"/>
                  <a:gd name="T30" fmla="*/ 757733 w 123"/>
                  <a:gd name="T31" fmla="*/ 384007 h 244"/>
                  <a:gd name="T32" fmla="*/ 786992 w 123"/>
                  <a:gd name="T33" fmla="*/ 205721 h 244"/>
                  <a:gd name="T34" fmla="*/ 727818 w 123"/>
                  <a:gd name="T35" fmla="*/ 95867 h 244"/>
                  <a:gd name="T36" fmla="*/ 606718 w 123"/>
                  <a:gd name="T37" fmla="*/ 193472 h 244"/>
                  <a:gd name="T38" fmla="*/ 549001 w 123"/>
                  <a:gd name="T39" fmla="*/ 335632 h 244"/>
                  <a:gd name="T40" fmla="*/ 337011 w 123"/>
                  <a:gd name="T41" fmla="*/ 389864 h 2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3"/>
                  <a:gd name="T64" fmla="*/ 0 h 244"/>
                  <a:gd name="T65" fmla="*/ 123 w 123"/>
                  <a:gd name="T66" fmla="*/ 244 h 2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3" h="244">
                    <a:moveTo>
                      <a:pt x="51" y="63"/>
                    </a:moveTo>
                    <a:cubicBezTo>
                      <a:pt x="51" y="63"/>
                      <a:pt x="61" y="81"/>
                      <a:pt x="58" y="99"/>
                    </a:cubicBezTo>
                    <a:cubicBezTo>
                      <a:pt x="54" y="118"/>
                      <a:pt x="61" y="128"/>
                      <a:pt x="59" y="135"/>
                    </a:cubicBezTo>
                    <a:cubicBezTo>
                      <a:pt x="57" y="142"/>
                      <a:pt x="51" y="146"/>
                      <a:pt x="48" y="155"/>
                    </a:cubicBezTo>
                    <a:cubicBezTo>
                      <a:pt x="45" y="165"/>
                      <a:pt x="42" y="165"/>
                      <a:pt x="35" y="174"/>
                    </a:cubicBezTo>
                    <a:cubicBezTo>
                      <a:pt x="29" y="184"/>
                      <a:pt x="24" y="191"/>
                      <a:pt x="14" y="201"/>
                    </a:cubicBezTo>
                    <a:cubicBezTo>
                      <a:pt x="5" y="211"/>
                      <a:pt x="0" y="226"/>
                      <a:pt x="9" y="224"/>
                    </a:cubicBezTo>
                    <a:cubicBezTo>
                      <a:pt x="17" y="221"/>
                      <a:pt x="9" y="244"/>
                      <a:pt x="21" y="230"/>
                    </a:cubicBezTo>
                    <a:cubicBezTo>
                      <a:pt x="32" y="215"/>
                      <a:pt x="29" y="208"/>
                      <a:pt x="41" y="198"/>
                    </a:cubicBezTo>
                    <a:cubicBezTo>
                      <a:pt x="53" y="189"/>
                      <a:pt x="54" y="190"/>
                      <a:pt x="66" y="186"/>
                    </a:cubicBezTo>
                    <a:cubicBezTo>
                      <a:pt x="77" y="183"/>
                      <a:pt x="84" y="177"/>
                      <a:pt x="90" y="166"/>
                    </a:cubicBezTo>
                    <a:cubicBezTo>
                      <a:pt x="96" y="155"/>
                      <a:pt x="100" y="163"/>
                      <a:pt x="105" y="155"/>
                    </a:cubicBezTo>
                    <a:cubicBezTo>
                      <a:pt x="109" y="147"/>
                      <a:pt x="113" y="140"/>
                      <a:pt x="114" y="134"/>
                    </a:cubicBezTo>
                    <a:cubicBezTo>
                      <a:pt x="115" y="128"/>
                      <a:pt x="120" y="131"/>
                      <a:pt x="118" y="120"/>
                    </a:cubicBezTo>
                    <a:cubicBezTo>
                      <a:pt x="117" y="109"/>
                      <a:pt x="112" y="98"/>
                      <a:pt x="111" y="93"/>
                    </a:cubicBezTo>
                    <a:cubicBezTo>
                      <a:pt x="110" y="89"/>
                      <a:pt x="114" y="73"/>
                      <a:pt x="115" y="59"/>
                    </a:cubicBezTo>
                    <a:cubicBezTo>
                      <a:pt x="117" y="46"/>
                      <a:pt x="123" y="43"/>
                      <a:pt x="119" y="32"/>
                    </a:cubicBezTo>
                    <a:cubicBezTo>
                      <a:pt x="116" y="20"/>
                      <a:pt x="117" y="0"/>
                      <a:pt x="110" y="15"/>
                    </a:cubicBezTo>
                    <a:cubicBezTo>
                      <a:pt x="103" y="31"/>
                      <a:pt x="93" y="35"/>
                      <a:pt x="92" y="30"/>
                    </a:cubicBezTo>
                    <a:cubicBezTo>
                      <a:pt x="91" y="26"/>
                      <a:pt x="87" y="41"/>
                      <a:pt x="83" y="52"/>
                    </a:cubicBezTo>
                    <a:cubicBezTo>
                      <a:pt x="79" y="62"/>
                      <a:pt x="56" y="67"/>
                      <a:pt x="51" y="60"/>
                    </a:cubicBezTo>
                  </a:path>
                </a:pathLst>
              </a:custGeom>
              <a:solidFill>
                <a:srgbClr val="BEA9D2"/>
              </a:solidFill>
              <a:ln w="9525">
                <a:noFill/>
                <a:round/>
                <a:headEnd/>
                <a:tailEnd/>
              </a:ln>
            </p:spPr>
            <p:txBody>
              <a:bodyPr/>
              <a:lstStyle/>
              <a:p>
                <a:endParaRPr lang="en-US"/>
              </a:p>
            </p:txBody>
          </p:sp>
          <p:sp>
            <p:nvSpPr>
              <p:cNvPr id="29746" name="Freeform 1917"/>
              <p:cNvSpPr>
                <a:spLocks/>
              </p:cNvSpPr>
              <p:nvPr/>
            </p:nvSpPr>
            <p:spPr bwMode="auto">
              <a:xfrm>
                <a:off x="2037" y="3201"/>
                <a:ext cx="254" cy="505"/>
              </a:xfrm>
              <a:custGeom>
                <a:avLst/>
                <a:gdLst>
                  <a:gd name="T0" fmla="*/ 338293 w 122"/>
                  <a:gd name="T1" fmla="*/ 408491 h 243"/>
                  <a:gd name="T2" fmla="*/ 385938 w 122"/>
                  <a:gd name="T3" fmla="*/ 649222 h 243"/>
                  <a:gd name="T4" fmla="*/ 397439 w 122"/>
                  <a:gd name="T5" fmla="*/ 877779 h 243"/>
                  <a:gd name="T6" fmla="*/ 318112 w 122"/>
                  <a:gd name="T7" fmla="*/ 1005131 h 243"/>
                  <a:gd name="T8" fmla="*/ 238839 w 122"/>
                  <a:gd name="T9" fmla="*/ 1130072 h 243"/>
                  <a:gd name="T10" fmla="*/ 99206 w 122"/>
                  <a:gd name="T11" fmla="*/ 1305681 h 243"/>
                  <a:gd name="T12" fmla="*/ 61062 w 122"/>
                  <a:gd name="T13" fmla="*/ 1454647 h 243"/>
                  <a:gd name="T14" fmla="*/ 141216 w 122"/>
                  <a:gd name="T15" fmla="*/ 1485964 h 243"/>
                  <a:gd name="T16" fmla="*/ 277081 w 122"/>
                  <a:gd name="T17" fmla="*/ 1283396 h 243"/>
                  <a:gd name="T18" fmla="*/ 435972 w 122"/>
                  <a:gd name="T19" fmla="*/ 1208374 h 243"/>
                  <a:gd name="T20" fmla="*/ 595166 w 122"/>
                  <a:gd name="T21" fmla="*/ 1077473 h 243"/>
                  <a:gd name="T22" fmla="*/ 697549 w 122"/>
                  <a:gd name="T23" fmla="*/ 1005131 h 243"/>
                  <a:gd name="T24" fmla="*/ 754066 w 122"/>
                  <a:gd name="T25" fmla="*/ 868425 h 243"/>
                  <a:gd name="T26" fmla="*/ 783351 w 122"/>
                  <a:gd name="T27" fmla="*/ 776680 h 243"/>
                  <a:gd name="T28" fmla="*/ 735728 w 122"/>
                  <a:gd name="T29" fmla="*/ 602164 h 243"/>
                  <a:gd name="T30" fmla="*/ 762125 w 122"/>
                  <a:gd name="T31" fmla="*/ 390378 h 243"/>
                  <a:gd name="T32" fmla="*/ 789307 w 122"/>
                  <a:gd name="T33" fmla="*/ 209137 h 243"/>
                  <a:gd name="T34" fmla="*/ 729619 w 122"/>
                  <a:gd name="T35" fmla="*/ 103265 h 243"/>
                  <a:gd name="T36" fmla="*/ 612113 w 122"/>
                  <a:gd name="T37" fmla="*/ 199714 h 243"/>
                  <a:gd name="T38" fmla="*/ 551051 w 122"/>
                  <a:gd name="T39" fmla="*/ 336812 h 243"/>
                  <a:gd name="T40" fmla="*/ 338293 w 122"/>
                  <a:gd name="T41" fmla="*/ 390378 h 2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2"/>
                  <a:gd name="T64" fmla="*/ 0 h 243"/>
                  <a:gd name="T65" fmla="*/ 122 w 122"/>
                  <a:gd name="T66" fmla="*/ 243 h 2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2" h="243">
                    <a:moveTo>
                      <a:pt x="51" y="63"/>
                    </a:moveTo>
                    <a:cubicBezTo>
                      <a:pt x="51" y="63"/>
                      <a:pt x="62" y="81"/>
                      <a:pt x="58" y="100"/>
                    </a:cubicBezTo>
                    <a:cubicBezTo>
                      <a:pt x="55" y="118"/>
                      <a:pt x="62" y="128"/>
                      <a:pt x="60" y="135"/>
                    </a:cubicBezTo>
                    <a:cubicBezTo>
                      <a:pt x="57" y="142"/>
                      <a:pt x="52" y="146"/>
                      <a:pt x="48" y="155"/>
                    </a:cubicBezTo>
                    <a:cubicBezTo>
                      <a:pt x="45" y="165"/>
                      <a:pt x="42" y="165"/>
                      <a:pt x="36" y="174"/>
                    </a:cubicBezTo>
                    <a:cubicBezTo>
                      <a:pt x="29" y="183"/>
                      <a:pt x="24" y="191"/>
                      <a:pt x="15" y="201"/>
                    </a:cubicBezTo>
                    <a:cubicBezTo>
                      <a:pt x="5" y="211"/>
                      <a:pt x="0" y="226"/>
                      <a:pt x="9" y="224"/>
                    </a:cubicBezTo>
                    <a:cubicBezTo>
                      <a:pt x="17" y="221"/>
                      <a:pt x="9" y="243"/>
                      <a:pt x="21" y="229"/>
                    </a:cubicBezTo>
                    <a:cubicBezTo>
                      <a:pt x="32" y="215"/>
                      <a:pt x="30" y="207"/>
                      <a:pt x="42" y="198"/>
                    </a:cubicBezTo>
                    <a:cubicBezTo>
                      <a:pt x="53" y="189"/>
                      <a:pt x="54" y="190"/>
                      <a:pt x="66" y="186"/>
                    </a:cubicBezTo>
                    <a:cubicBezTo>
                      <a:pt x="77" y="182"/>
                      <a:pt x="84" y="177"/>
                      <a:pt x="90" y="166"/>
                    </a:cubicBezTo>
                    <a:cubicBezTo>
                      <a:pt x="96" y="155"/>
                      <a:pt x="100" y="163"/>
                      <a:pt x="105" y="155"/>
                    </a:cubicBezTo>
                    <a:cubicBezTo>
                      <a:pt x="109" y="147"/>
                      <a:pt x="113" y="140"/>
                      <a:pt x="114" y="134"/>
                    </a:cubicBezTo>
                    <a:cubicBezTo>
                      <a:pt x="115" y="127"/>
                      <a:pt x="119" y="131"/>
                      <a:pt x="118" y="120"/>
                    </a:cubicBezTo>
                    <a:cubicBezTo>
                      <a:pt x="117" y="109"/>
                      <a:pt x="112" y="98"/>
                      <a:pt x="111" y="93"/>
                    </a:cubicBezTo>
                    <a:cubicBezTo>
                      <a:pt x="109" y="89"/>
                      <a:pt x="114" y="74"/>
                      <a:pt x="115" y="60"/>
                    </a:cubicBezTo>
                    <a:cubicBezTo>
                      <a:pt x="117" y="46"/>
                      <a:pt x="122" y="44"/>
                      <a:pt x="119" y="32"/>
                    </a:cubicBezTo>
                    <a:cubicBezTo>
                      <a:pt x="116" y="20"/>
                      <a:pt x="117" y="0"/>
                      <a:pt x="110" y="16"/>
                    </a:cubicBezTo>
                    <a:cubicBezTo>
                      <a:pt x="103" y="31"/>
                      <a:pt x="93" y="35"/>
                      <a:pt x="92" y="31"/>
                    </a:cubicBezTo>
                    <a:cubicBezTo>
                      <a:pt x="91" y="26"/>
                      <a:pt x="87" y="42"/>
                      <a:pt x="83" y="52"/>
                    </a:cubicBezTo>
                    <a:cubicBezTo>
                      <a:pt x="79" y="62"/>
                      <a:pt x="56" y="67"/>
                      <a:pt x="51" y="60"/>
                    </a:cubicBezTo>
                  </a:path>
                </a:pathLst>
              </a:custGeom>
              <a:solidFill>
                <a:srgbClr val="BDA8D1"/>
              </a:solidFill>
              <a:ln w="9525">
                <a:noFill/>
                <a:round/>
                <a:headEnd/>
                <a:tailEnd/>
              </a:ln>
            </p:spPr>
            <p:txBody>
              <a:bodyPr/>
              <a:lstStyle/>
              <a:p>
                <a:endParaRPr lang="en-US"/>
              </a:p>
            </p:txBody>
          </p:sp>
          <p:sp>
            <p:nvSpPr>
              <p:cNvPr id="29747" name="Freeform 1918"/>
              <p:cNvSpPr>
                <a:spLocks/>
              </p:cNvSpPr>
              <p:nvPr/>
            </p:nvSpPr>
            <p:spPr bwMode="auto">
              <a:xfrm>
                <a:off x="2037" y="3203"/>
                <a:ext cx="254" cy="503"/>
              </a:xfrm>
              <a:custGeom>
                <a:avLst/>
                <a:gdLst>
                  <a:gd name="T0" fmla="*/ 338293 w 122"/>
                  <a:gd name="T1" fmla="*/ 403408 h 242"/>
                  <a:gd name="T2" fmla="*/ 391799 w 122"/>
                  <a:gd name="T3" fmla="*/ 644403 h 242"/>
                  <a:gd name="T4" fmla="*/ 397439 w 122"/>
                  <a:gd name="T5" fmla="*/ 873322 h 242"/>
                  <a:gd name="T6" fmla="*/ 318112 w 122"/>
                  <a:gd name="T7" fmla="*/ 1000920 h 242"/>
                  <a:gd name="T8" fmla="*/ 238839 w 122"/>
                  <a:gd name="T9" fmla="*/ 1125883 h 242"/>
                  <a:gd name="T10" fmla="*/ 99206 w 122"/>
                  <a:gd name="T11" fmla="*/ 1296173 h 242"/>
                  <a:gd name="T12" fmla="*/ 61062 w 122"/>
                  <a:gd name="T13" fmla="*/ 1441500 h 242"/>
                  <a:gd name="T14" fmla="*/ 141216 w 122"/>
                  <a:gd name="T15" fmla="*/ 1482206 h 242"/>
                  <a:gd name="T16" fmla="*/ 277081 w 122"/>
                  <a:gd name="T17" fmla="*/ 1279418 h 242"/>
                  <a:gd name="T18" fmla="*/ 435972 w 122"/>
                  <a:gd name="T19" fmla="*/ 1204203 h 242"/>
                  <a:gd name="T20" fmla="*/ 595166 w 122"/>
                  <a:gd name="T21" fmla="*/ 1073011 h 242"/>
                  <a:gd name="T22" fmla="*/ 697549 w 122"/>
                  <a:gd name="T23" fmla="*/ 1000920 h 242"/>
                  <a:gd name="T24" fmla="*/ 754066 w 122"/>
                  <a:gd name="T25" fmla="*/ 863982 h 242"/>
                  <a:gd name="T26" fmla="*/ 783351 w 122"/>
                  <a:gd name="T27" fmla="*/ 771989 h 242"/>
                  <a:gd name="T28" fmla="*/ 729619 w 122"/>
                  <a:gd name="T29" fmla="*/ 602964 h 242"/>
                  <a:gd name="T30" fmla="*/ 762125 w 122"/>
                  <a:gd name="T31" fmla="*/ 385342 h 242"/>
                  <a:gd name="T32" fmla="*/ 789307 w 122"/>
                  <a:gd name="T33" fmla="*/ 199986 h 242"/>
                  <a:gd name="T34" fmla="*/ 729619 w 122"/>
                  <a:gd name="T35" fmla="*/ 96216 h 242"/>
                  <a:gd name="T36" fmla="*/ 612113 w 122"/>
                  <a:gd name="T37" fmla="*/ 194085 h 242"/>
                  <a:gd name="T38" fmla="*/ 551051 w 122"/>
                  <a:gd name="T39" fmla="*/ 330989 h 242"/>
                  <a:gd name="T40" fmla="*/ 338293 w 122"/>
                  <a:gd name="T41" fmla="*/ 385342 h 2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2"/>
                  <a:gd name="T64" fmla="*/ 0 h 242"/>
                  <a:gd name="T65" fmla="*/ 122 w 122"/>
                  <a:gd name="T66" fmla="*/ 242 h 2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2" h="242">
                    <a:moveTo>
                      <a:pt x="51" y="62"/>
                    </a:moveTo>
                    <a:cubicBezTo>
                      <a:pt x="51" y="62"/>
                      <a:pt x="62" y="80"/>
                      <a:pt x="59" y="99"/>
                    </a:cubicBezTo>
                    <a:cubicBezTo>
                      <a:pt x="55" y="117"/>
                      <a:pt x="62" y="127"/>
                      <a:pt x="60" y="134"/>
                    </a:cubicBezTo>
                    <a:cubicBezTo>
                      <a:pt x="58" y="142"/>
                      <a:pt x="52" y="145"/>
                      <a:pt x="48" y="154"/>
                    </a:cubicBezTo>
                    <a:cubicBezTo>
                      <a:pt x="45" y="164"/>
                      <a:pt x="42" y="164"/>
                      <a:pt x="36" y="173"/>
                    </a:cubicBezTo>
                    <a:cubicBezTo>
                      <a:pt x="29" y="182"/>
                      <a:pt x="24" y="189"/>
                      <a:pt x="15" y="199"/>
                    </a:cubicBezTo>
                    <a:cubicBezTo>
                      <a:pt x="6" y="210"/>
                      <a:pt x="0" y="225"/>
                      <a:pt x="9" y="222"/>
                    </a:cubicBezTo>
                    <a:cubicBezTo>
                      <a:pt x="17" y="220"/>
                      <a:pt x="9" y="242"/>
                      <a:pt x="21" y="228"/>
                    </a:cubicBezTo>
                    <a:cubicBezTo>
                      <a:pt x="32" y="214"/>
                      <a:pt x="30" y="206"/>
                      <a:pt x="42" y="197"/>
                    </a:cubicBezTo>
                    <a:cubicBezTo>
                      <a:pt x="54" y="188"/>
                      <a:pt x="54" y="189"/>
                      <a:pt x="66" y="185"/>
                    </a:cubicBezTo>
                    <a:cubicBezTo>
                      <a:pt x="77" y="181"/>
                      <a:pt x="84" y="176"/>
                      <a:pt x="90" y="165"/>
                    </a:cubicBezTo>
                    <a:cubicBezTo>
                      <a:pt x="96" y="154"/>
                      <a:pt x="100" y="162"/>
                      <a:pt x="105" y="154"/>
                    </a:cubicBezTo>
                    <a:cubicBezTo>
                      <a:pt x="109" y="146"/>
                      <a:pt x="113" y="139"/>
                      <a:pt x="114" y="133"/>
                    </a:cubicBezTo>
                    <a:cubicBezTo>
                      <a:pt x="115" y="126"/>
                      <a:pt x="119" y="130"/>
                      <a:pt x="118" y="119"/>
                    </a:cubicBezTo>
                    <a:cubicBezTo>
                      <a:pt x="117" y="108"/>
                      <a:pt x="112" y="97"/>
                      <a:pt x="110" y="93"/>
                    </a:cubicBezTo>
                    <a:cubicBezTo>
                      <a:pt x="109" y="88"/>
                      <a:pt x="114" y="73"/>
                      <a:pt x="115" y="59"/>
                    </a:cubicBezTo>
                    <a:cubicBezTo>
                      <a:pt x="116" y="45"/>
                      <a:pt x="122" y="43"/>
                      <a:pt x="119" y="31"/>
                    </a:cubicBezTo>
                    <a:cubicBezTo>
                      <a:pt x="116" y="19"/>
                      <a:pt x="117" y="0"/>
                      <a:pt x="110" y="15"/>
                    </a:cubicBezTo>
                    <a:cubicBezTo>
                      <a:pt x="103" y="30"/>
                      <a:pt x="93" y="35"/>
                      <a:pt x="92" y="30"/>
                    </a:cubicBezTo>
                    <a:cubicBezTo>
                      <a:pt x="91" y="25"/>
                      <a:pt x="87" y="41"/>
                      <a:pt x="83" y="51"/>
                    </a:cubicBezTo>
                    <a:cubicBezTo>
                      <a:pt x="79" y="62"/>
                      <a:pt x="56" y="66"/>
                      <a:pt x="51" y="59"/>
                    </a:cubicBezTo>
                  </a:path>
                </a:pathLst>
              </a:custGeom>
              <a:solidFill>
                <a:srgbClr val="BCA8D1"/>
              </a:solidFill>
              <a:ln w="9525">
                <a:noFill/>
                <a:round/>
                <a:headEnd/>
                <a:tailEnd/>
              </a:ln>
            </p:spPr>
            <p:txBody>
              <a:bodyPr/>
              <a:lstStyle/>
              <a:p>
                <a:endParaRPr lang="en-US"/>
              </a:p>
            </p:txBody>
          </p:sp>
          <p:sp>
            <p:nvSpPr>
              <p:cNvPr id="29748" name="Freeform 1919"/>
              <p:cNvSpPr>
                <a:spLocks/>
              </p:cNvSpPr>
              <p:nvPr/>
            </p:nvSpPr>
            <p:spPr bwMode="auto">
              <a:xfrm>
                <a:off x="2037" y="3203"/>
                <a:ext cx="254" cy="503"/>
              </a:xfrm>
              <a:custGeom>
                <a:avLst/>
                <a:gdLst>
                  <a:gd name="T0" fmla="*/ 338293 w 122"/>
                  <a:gd name="T1" fmla="*/ 403408 h 242"/>
                  <a:gd name="T2" fmla="*/ 391799 w 122"/>
                  <a:gd name="T3" fmla="*/ 644403 h 242"/>
                  <a:gd name="T4" fmla="*/ 397439 w 122"/>
                  <a:gd name="T5" fmla="*/ 873322 h 242"/>
                  <a:gd name="T6" fmla="*/ 324050 w 122"/>
                  <a:gd name="T7" fmla="*/ 1000920 h 242"/>
                  <a:gd name="T8" fmla="*/ 238839 w 122"/>
                  <a:gd name="T9" fmla="*/ 1125883 h 242"/>
                  <a:gd name="T10" fmla="*/ 99206 w 122"/>
                  <a:gd name="T11" fmla="*/ 1296173 h 242"/>
                  <a:gd name="T12" fmla="*/ 61062 w 122"/>
                  <a:gd name="T13" fmla="*/ 1441500 h 242"/>
                  <a:gd name="T14" fmla="*/ 141216 w 122"/>
                  <a:gd name="T15" fmla="*/ 1482206 h 242"/>
                  <a:gd name="T16" fmla="*/ 277081 w 122"/>
                  <a:gd name="T17" fmla="*/ 1279418 h 242"/>
                  <a:gd name="T18" fmla="*/ 435972 w 122"/>
                  <a:gd name="T19" fmla="*/ 1204203 h 242"/>
                  <a:gd name="T20" fmla="*/ 595166 w 122"/>
                  <a:gd name="T21" fmla="*/ 1073011 h 242"/>
                  <a:gd name="T22" fmla="*/ 691592 w 122"/>
                  <a:gd name="T23" fmla="*/ 1000920 h 242"/>
                  <a:gd name="T24" fmla="*/ 754066 w 122"/>
                  <a:gd name="T25" fmla="*/ 857921 h 242"/>
                  <a:gd name="T26" fmla="*/ 783351 w 122"/>
                  <a:gd name="T27" fmla="*/ 771989 h 242"/>
                  <a:gd name="T28" fmla="*/ 729619 w 122"/>
                  <a:gd name="T29" fmla="*/ 602964 h 242"/>
                  <a:gd name="T30" fmla="*/ 762125 w 122"/>
                  <a:gd name="T31" fmla="*/ 385342 h 242"/>
                  <a:gd name="T32" fmla="*/ 789307 w 122"/>
                  <a:gd name="T33" fmla="*/ 199986 h 242"/>
                  <a:gd name="T34" fmla="*/ 729619 w 122"/>
                  <a:gd name="T35" fmla="*/ 103383 h 242"/>
                  <a:gd name="T36" fmla="*/ 612113 w 122"/>
                  <a:gd name="T37" fmla="*/ 199986 h 242"/>
                  <a:gd name="T38" fmla="*/ 551051 w 122"/>
                  <a:gd name="T39" fmla="*/ 337542 h 242"/>
                  <a:gd name="T40" fmla="*/ 338293 w 122"/>
                  <a:gd name="T41" fmla="*/ 390846 h 2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2"/>
                  <a:gd name="T64" fmla="*/ 0 h 242"/>
                  <a:gd name="T65" fmla="*/ 122 w 122"/>
                  <a:gd name="T66" fmla="*/ 242 h 2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2" h="242">
                    <a:moveTo>
                      <a:pt x="51" y="62"/>
                    </a:moveTo>
                    <a:cubicBezTo>
                      <a:pt x="51" y="62"/>
                      <a:pt x="62" y="80"/>
                      <a:pt x="59" y="99"/>
                    </a:cubicBezTo>
                    <a:cubicBezTo>
                      <a:pt x="56" y="117"/>
                      <a:pt x="62" y="127"/>
                      <a:pt x="60" y="134"/>
                    </a:cubicBezTo>
                    <a:cubicBezTo>
                      <a:pt x="58" y="142"/>
                      <a:pt x="52" y="145"/>
                      <a:pt x="49" y="154"/>
                    </a:cubicBezTo>
                    <a:cubicBezTo>
                      <a:pt x="45" y="164"/>
                      <a:pt x="43" y="163"/>
                      <a:pt x="36" y="173"/>
                    </a:cubicBezTo>
                    <a:cubicBezTo>
                      <a:pt x="29" y="182"/>
                      <a:pt x="24" y="189"/>
                      <a:pt x="15" y="199"/>
                    </a:cubicBezTo>
                    <a:cubicBezTo>
                      <a:pt x="6" y="209"/>
                      <a:pt x="0" y="225"/>
                      <a:pt x="9" y="222"/>
                    </a:cubicBezTo>
                    <a:cubicBezTo>
                      <a:pt x="17" y="220"/>
                      <a:pt x="9" y="242"/>
                      <a:pt x="21" y="228"/>
                    </a:cubicBezTo>
                    <a:cubicBezTo>
                      <a:pt x="32" y="214"/>
                      <a:pt x="30" y="206"/>
                      <a:pt x="42" y="197"/>
                    </a:cubicBezTo>
                    <a:cubicBezTo>
                      <a:pt x="54" y="188"/>
                      <a:pt x="54" y="189"/>
                      <a:pt x="66" y="185"/>
                    </a:cubicBezTo>
                    <a:cubicBezTo>
                      <a:pt x="77" y="181"/>
                      <a:pt x="83" y="176"/>
                      <a:pt x="90" y="165"/>
                    </a:cubicBezTo>
                    <a:cubicBezTo>
                      <a:pt x="96" y="154"/>
                      <a:pt x="100" y="161"/>
                      <a:pt x="104" y="154"/>
                    </a:cubicBezTo>
                    <a:cubicBezTo>
                      <a:pt x="109" y="146"/>
                      <a:pt x="113" y="139"/>
                      <a:pt x="114" y="132"/>
                    </a:cubicBezTo>
                    <a:cubicBezTo>
                      <a:pt x="115" y="126"/>
                      <a:pt x="119" y="129"/>
                      <a:pt x="118" y="119"/>
                    </a:cubicBezTo>
                    <a:cubicBezTo>
                      <a:pt x="117" y="108"/>
                      <a:pt x="112" y="97"/>
                      <a:pt x="110" y="93"/>
                    </a:cubicBezTo>
                    <a:cubicBezTo>
                      <a:pt x="109" y="88"/>
                      <a:pt x="113" y="73"/>
                      <a:pt x="115" y="59"/>
                    </a:cubicBezTo>
                    <a:cubicBezTo>
                      <a:pt x="116" y="45"/>
                      <a:pt x="122" y="43"/>
                      <a:pt x="119" y="31"/>
                    </a:cubicBezTo>
                    <a:cubicBezTo>
                      <a:pt x="116" y="20"/>
                      <a:pt x="117" y="0"/>
                      <a:pt x="110" y="16"/>
                    </a:cubicBezTo>
                    <a:cubicBezTo>
                      <a:pt x="103" y="31"/>
                      <a:pt x="93" y="35"/>
                      <a:pt x="92" y="31"/>
                    </a:cubicBezTo>
                    <a:cubicBezTo>
                      <a:pt x="91" y="26"/>
                      <a:pt x="87" y="41"/>
                      <a:pt x="83" y="52"/>
                    </a:cubicBezTo>
                    <a:cubicBezTo>
                      <a:pt x="79" y="62"/>
                      <a:pt x="56" y="67"/>
                      <a:pt x="51" y="60"/>
                    </a:cubicBezTo>
                  </a:path>
                </a:pathLst>
              </a:custGeom>
              <a:solidFill>
                <a:srgbClr val="BBA8D1"/>
              </a:solidFill>
              <a:ln w="9525">
                <a:noFill/>
                <a:round/>
                <a:headEnd/>
                <a:tailEnd/>
              </a:ln>
            </p:spPr>
            <p:txBody>
              <a:bodyPr/>
              <a:lstStyle/>
              <a:p>
                <a:endParaRPr lang="en-US"/>
              </a:p>
            </p:txBody>
          </p:sp>
          <p:sp>
            <p:nvSpPr>
              <p:cNvPr id="29749" name="Freeform 1920"/>
              <p:cNvSpPr>
                <a:spLocks/>
              </p:cNvSpPr>
              <p:nvPr/>
            </p:nvSpPr>
            <p:spPr bwMode="auto">
              <a:xfrm>
                <a:off x="2037" y="3205"/>
                <a:ext cx="254" cy="501"/>
              </a:xfrm>
              <a:custGeom>
                <a:avLst/>
                <a:gdLst>
                  <a:gd name="T0" fmla="*/ 338293 w 122"/>
                  <a:gd name="T1" fmla="*/ 397985 h 241"/>
                  <a:gd name="T2" fmla="*/ 391799 w 122"/>
                  <a:gd name="T3" fmla="*/ 638590 h 241"/>
                  <a:gd name="T4" fmla="*/ 404195 w 122"/>
                  <a:gd name="T5" fmla="*/ 865052 h 241"/>
                  <a:gd name="T6" fmla="*/ 324050 w 122"/>
                  <a:gd name="T7" fmla="*/ 996121 h 241"/>
                  <a:gd name="T8" fmla="*/ 238839 w 122"/>
                  <a:gd name="T9" fmla="*/ 1121785 h 241"/>
                  <a:gd name="T10" fmla="*/ 99206 w 122"/>
                  <a:gd name="T11" fmla="*/ 1289894 h 241"/>
                  <a:gd name="T12" fmla="*/ 61062 w 122"/>
                  <a:gd name="T13" fmla="*/ 1437748 h 241"/>
                  <a:gd name="T14" fmla="*/ 141216 w 122"/>
                  <a:gd name="T15" fmla="*/ 1478499 h 241"/>
                  <a:gd name="T16" fmla="*/ 277081 w 122"/>
                  <a:gd name="T17" fmla="*/ 1268904 h 241"/>
                  <a:gd name="T18" fmla="*/ 435972 w 122"/>
                  <a:gd name="T19" fmla="*/ 1199818 h 241"/>
                  <a:gd name="T20" fmla="*/ 595166 w 122"/>
                  <a:gd name="T21" fmla="*/ 1068754 h 241"/>
                  <a:gd name="T22" fmla="*/ 691592 w 122"/>
                  <a:gd name="T23" fmla="*/ 990560 h 241"/>
                  <a:gd name="T24" fmla="*/ 754066 w 122"/>
                  <a:gd name="T25" fmla="*/ 852110 h 241"/>
                  <a:gd name="T26" fmla="*/ 783351 w 122"/>
                  <a:gd name="T27" fmla="*/ 766888 h 241"/>
                  <a:gd name="T28" fmla="*/ 729619 w 122"/>
                  <a:gd name="T29" fmla="*/ 598136 h 241"/>
                  <a:gd name="T30" fmla="*/ 762125 w 122"/>
                  <a:gd name="T31" fmla="*/ 379810 h 241"/>
                  <a:gd name="T32" fmla="*/ 789307 w 122"/>
                  <a:gd name="T33" fmla="*/ 200171 h 241"/>
                  <a:gd name="T34" fmla="*/ 729619 w 122"/>
                  <a:gd name="T35" fmla="*/ 96290 h 241"/>
                  <a:gd name="T36" fmla="*/ 612113 w 122"/>
                  <a:gd name="T37" fmla="*/ 194284 h 241"/>
                  <a:gd name="T38" fmla="*/ 551051 w 122"/>
                  <a:gd name="T39" fmla="*/ 331404 h 241"/>
                  <a:gd name="T40" fmla="*/ 338293 w 122"/>
                  <a:gd name="T41" fmla="*/ 385714 h 2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2"/>
                  <a:gd name="T64" fmla="*/ 0 h 241"/>
                  <a:gd name="T65" fmla="*/ 122 w 122"/>
                  <a:gd name="T66" fmla="*/ 241 h 2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2" h="241">
                    <a:moveTo>
                      <a:pt x="51" y="61"/>
                    </a:moveTo>
                    <a:cubicBezTo>
                      <a:pt x="51" y="61"/>
                      <a:pt x="63" y="80"/>
                      <a:pt x="59" y="98"/>
                    </a:cubicBezTo>
                    <a:cubicBezTo>
                      <a:pt x="56" y="117"/>
                      <a:pt x="63" y="126"/>
                      <a:pt x="61" y="133"/>
                    </a:cubicBezTo>
                    <a:cubicBezTo>
                      <a:pt x="58" y="141"/>
                      <a:pt x="52" y="144"/>
                      <a:pt x="49" y="153"/>
                    </a:cubicBezTo>
                    <a:cubicBezTo>
                      <a:pt x="46" y="163"/>
                      <a:pt x="43" y="162"/>
                      <a:pt x="36" y="172"/>
                    </a:cubicBezTo>
                    <a:cubicBezTo>
                      <a:pt x="29" y="181"/>
                      <a:pt x="25" y="188"/>
                      <a:pt x="15" y="198"/>
                    </a:cubicBezTo>
                    <a:cubicBezTo>
                      <a:pt x="6" y="208"/>
                      <a:pt x="0" y="223"/>
                      <a:pt x="9" y="221"/>
                    </a:cubicBezTo>
                    <a:cubicBezTo>
                      <a:pt x="18" y="219"/>
                      <a:pt x="9" y="241"/>
                      <a:pt x="21" y="227"/>
                    </a:cubicBezTo>
                    <a:cubicBezTo>
                      <a:pt x="32" y="213"/>
                      <a:pt x="30" y="204"/>
                      <a:pt x="42" y="195"/>
                    </a:cubicBezTo>
                    <a:cubicBezTo>
                      <a:pt x="54" y="186"/>
                      <a:pt x="54" y="188"/>
                      <a:pt x="66" y="184"/>
                    </a:cubicBezTo>
                    <a:cubicBezTo>
                      <a:pt x="78" y="180"/>
                      <a:pt x="83" y="175"/>
                      <a:pt x="90" y="164"/>
                    </a:cubicBezTo>
                    <a:cubicBezTo>
                      <a:pt x="96" y="153"/>
                      <a:pt x="100" y="160"/>
                      <a:pt x="104" y="152"/>
                    </a:cubicBezTo>
                    <a:cubicBezTo>
                      <a:pt x="109" y="144"/>
                      <a:pt x="113" y="138"/>
                      <a:pt x="114" y="131"/>
                    </a:cubicBezTo>
                    <a:cubicBezTo>
                      <a:pt x="115" y="125"/>
                      <a:pt x="119" y="128"/>
                      <a:pt x="118" y="118"/>
                    </a:cubicBezTo>
                    <a:cubicBezTo>
                      <a:pt x="117" y="107"/>
                      <a:pt x="111" y="96"/>
                      <a:pt x="110" y="92"/>
                    </a:cubicBezTo>
                    <a:cubicBezTo>
                      <a:pt x="109" y="87"/>
                      <a:pt x="113" y="72"/>
                      <a:pt x="115" y="58"/>
                    </a:cubicBezTo>
                    <a:cubicBezTo>
                      <a:pt x="116" y="44"/>
                      <a:pt x="122" y="42"/>
                      <a:pt x="119" y="31"/>
                    </a:cubicBezTo>
                    <a:cubicBezTo>
                      <a:pt x="116" y="19"/>
                      <a:pt x="117" y="0"/>
                      <a:pt x="110" y="15"/>
                    </a:cubicBezTo>
                    <a:cubicBezTo>
                      <a:pt x="103" y="30"/>
                      <a:pt x="93" y="35"/>
                      <a:pt x="92" y="30"/>
                    </a:cubicBezTo>
                    <a:cubicBezTo>
                      <a:pt x="91" y="25"/>
                      <a:pt x="87" y="41"/>
                      <a:pt x="83" y="51"/>
                    </a:cubicBezTo>
                    <a:cubicBezTo>
                      <a:pt x="79" y="61"/>
                      <a:pt x="56" y="66"/>
                      <a:pt x="51" y="59"/>
                    </a:cubicBezTo>
                  </a:path>
                </a:pathLst>
              </a:custGeom>
              <a:solidFill>
                <a:srgbClr val="BAA7D0"/>
              </a:solidFill>
              <a:ln w="9525">
                <a:noFill/>
                <a:round/>
                <a:headEnd/>
                <a:tailEnd/>
              </a:ln>
            </p:spPr>
            <p:txBody>
              <a:bodyPr/>
              <a:lstStyle/>
              <a:p>
                <a:endParaRPr lang="en-US"/>
              </a:p>
            </p:txBody>
          </p:sp>
          <p:sp>
            <p:nvSpPr>
              <p:cNvPr id="29750" name="Freeform 1921"/>
              <p:cNvSpPr>
                <a:spLocks/>
              </p:cNvSpPr>
              <p:nvPr/>
            </p:nvSpPr>
            <p:spPr bwMode="auto">
              <a:xfrm>
                <a:off x="2039" y="3205"/>
                <a:ext cx="252" cy="501"/>
              </a:xfrm>
              <a:custGeom>
                <a:avLst/>
                <a:gdLst>
                  <a:gd name="T0" fmla="*/ 333084 w 121"/>
                  <a:gd name="T1" fmla="*/ 397985 h 241"/>
                  <a:gd name="T2" fmla="*/ 392914 w 121"/>
                  <a:gd name="T3" fmla="*/ 638590 h 241"/>
                  <a:gd name="T4" fmla="*/ 398856 w 121"/>
                  <a:gd name="T5" fmla="*/ 865052 h 241"/>
                  <a:gd name="T6" fmla="*/ 319282 w 121"/>
                  <a:gd name="T7" fmla="*/ 996121 h 241"/>
                  <a:gd name="T8" fmla="*/ 233716 w 121"/>
                  <a:gd name="T9" fmla="*/ 1112247 h 241"/>
                  <a:gd name="T10" fmla="*/ 99413 w 121"/>
                  <a:gd name="T11" fmla="*/ 1289894 h 241"/>
                  <a:gd name="T12" fmla="*/ 53884 w 121"/>
                  <a:gd name="T13" fmla="*/ 1437748 h 241"/>
                  <a:gd name="T14" fmla="*/ 133402 w 121"/>
                  <a:gd name="T15" fmla="*/ 1478499 h 241"/>
                  <a:gd name="T16" fmla="*/ 271721 w 121"/>
                  <a:gd name="T17" fmla="*/ 1268904 h 241"/>
                  <a:gd name="T18" fmla="*/ 431195 w 121"/>
                  <a:gd name="T19" fmla="*/ 1199818 h 241"/>
                  <a:gd name="T20" fmla="*/ 591046 w 121"/>
                  <a:gd name="T21" fmla="*/ 1068754 h 241"/>
                  <a:gd name="T22" fmla="*/ 687748 w 121"/>
                  <a:gd name="T23" fmla="*/ 990560 h 241"/>
                  <a:gd name="T24" fmla="*/ 750325 w 121"/>
                  <a:gd name="T25" fmla="*/ 852110 h 241"/>
                  <a:gd name="T26" fmla="*/ 779705 w 121"/>
                  <a:gd name="T27" fmla="*/ 766888 h 241"/>
                  <a:gd name="T28" fmla="*/ 725979 w 121"/>
                  <a:gd name="T29" fmla="*/ 598136 h 241"/>
                  <a:gd name="T30" fmla="*/ 750325 w 121"/>
                  <a:gd name="T31" fmla="*/ 379810 h 241"/>
                  <a:gd name="T32" fmla="*/ 785653 w 121"/>
                  <a:gd name="T33" fmla="*/ 200171 h 241"/>
                  <a:gd name="T34" fmla="*/ 725979 w 121"/>
                  <a:gd name="T35" fmla="*/ 96290 h 241"/>
                  <a:gd name="T36" fmla="*/ 608093 w 121"/>
                  <a:gd name="T37" fmla="*/ 194284 h 241"/>
                  <a:gd name="T38" fmla="*/ 546224 w 121"/>
                  <a:gd name="T39" fmla="*/ 331404 h 241"/>
                  <a:gd name="T40" fmla="*/ 333084 w 121"/>
                  <a:gd name="T41" fmla="*/ 385714 h 2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1"/>
                  <a:gd name="T64" fmla="*/ 0 h 241"/>
                  <a:gd name="T65" fmla="*/ 121 w 121"/>
                  <a:gd name="T66" fmla="*/ 241 h 2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1" h="241">
                    <a:moveTo>
                      <a:pt x="50" y="61"/>
                    </a:moveTo>
                    <a:cubicBezTo>
                      <a:pt x="50" y="61"/>
                      <a:pt x="62" y="80"/>
                      <a:pt x="59" y="98"/>
                    </a:cubicBezTo>
                    <a:cubicBezTo>
                      <a:pt x="55" y="117"/>
                      <a:pt x="62" y="126"/>
                      <a:pt x="60" y="133"/>
                    </a:cubicBezTo>
                    <a:cubicBezTo>
                      <a:pt x="58" y="141"/>
                      <a:pt x="52" y="144"/>
                      <a:pt x="48" y="153"/>
                    </a:cubicBezTo>
                    <a:cubicBezTo>
                      <a:pt x="45" y="163"/>
                      <a:pt x="42" y="162"/>
                      <a:pt x="35" y="171"/>
                    </a:cubicBezTo>
                    <a:cubicBezTo>
                      <a:pt x="28" y="181"/>
                      <a:pt x="24" y="188"/>
                      <a:pt x="15" y="198"/>
                    </a:cubicBezTo>
                    <a:cubicBezTo>
                      <a:pt x="6" y="208"/>
                      <a:pt x="0" y="223"/>
                      <a:pt x="8" y="221"/>
                    </a:cubicBezTo>
                    <a:cubicBezTo>
                      <a:pt x="17" y="219"/>
                      <a:pt x="8" y="241"/>
                      <a:pt x="20" y="227"/>
                    </a:cubicBezTo>
                    <a:cubicBezTo>
                      <a:pt x="31" y="213"/>
                      <a:pt x="29" y="204"/>
                      <a:pt x="41" y="195"/>
                    </a:cubicBezTo>
                    <a:cubicBezTo>
                      <a:pt x="53" y="186"/>
                      <a:pt x="54" y="187"/>
                      <a:pt x="65" y="184"/>
                    </a:cubicBezTo>
                    <a:cubicBezTo>
                      <a:pt x="77" y="180"/>
                      <a:pt x="82" y="174"/>
                      <a:pt x="89" y="164"/>
                    </a:cubicBezTo>
                    <a:cubicBezTo>
                      <a:pt x="95" y="153"/>
                      <a:pt x="99" y="160"/>
                      <a:pt x="103" y="152"/>
                    </a:cubicBezTo>
                    <a:cubicBezTo>
                      <a:pt x="108" y="144"/>
                      <a:pt x="112" y="137"/>
                      <a:pt x="113" y="131"/>
                    </a:cubicBezTo>
                    <a:cubicBezTo>
                      <a:pt x="113" y="125"/>
                      <a:pt x="118" y="128"/>
                      <a:pt x="117" y="118"/>
                    </a:cubicBezTo>
                    <a:cubicBezTo>
                      <a:pt x="115" y="107"/>
                      <a:pt x="110" y="96"/>
                      <a:pt x="109" y="92"/>
                    </a:cubicBezTo>
                    <a:cubicBezTo>
                      <a:pt x="108" y="87"/>
                      <a:pt x="112" y="72"/>
                      <a:pt x="113" y="58"/>
                    </a:cubicBezTo>
                    <a:cubicBezTo>
                      <a:pt x="115" y="45"/>
                      <a:pt x="121" y="42"/>
                      <a:pt x="118" y="31"/>
                    </a:cubicBezTo>
                    <a:cubicBezTo>
                      <a:pt x="115" y="19"/>
                      <a:pt x="116" y="0"/>
                      <a:pt x="109" y="15"/>
                    </a:cubicBezTo>
                    <a:cubicBezTo>
                      <a:pt x="102" y="31"/>
                      <a:pt x="92" y="35"/>
                      <a:pt x="91" y="30"/>
                    </a:cubicBezTo>
                    <a:cubicBezTo>
                      <a:pt x="90" y="26"/>
                      <a:pt x="86" y="41"/>
                      <a:pt x="82" y="51"/>
                    </a:cubicBezTo>
                    <a:cubicBezTo>
                      <a:pt x="78" y="62"/>
                      <a:pt x="55" y="66"/>
                      <a:pt x="50" y="59"/>
                    </a:cubicBezTo>
                  </a:path>
                </a:pathLst>
              </a:custGeom>
              <a:solidFill>
                <a:srgbClr val="B9A6D0"/>
              </a:solidFill>
              <a:ln w="9525">
                <a:noFill/>
                <a:round/>
                <a:headEnd/>
                <a:tailEnd/>
              </a:ln>
            </p:spPr>
            <p:txBody>
              <a:bodyPr/>
              <a:lstStyle/>
              <a:p>
                <a:endParaRPr lang="en-US"/>
              </a:p>
            </p:txBody>
          </p:sp>
          <p:sp>
            <p:nvSpPr>
              <p:cNvPr id="29751" name="Freeform 1922"/>
              <p:cNvSpPr>
                <a:spLocks/>
              </p:cNvSpPr>
              <p:nvPr/>
            </p:nvSpPr>
            <p:spPr bwMode="auto">
              <a:xfrm>
                <a:off x="2039" y="3207"/>
                <a:ext cx="252" cy="496"/>
              </a:xfrm>
              <a:custGeom>
                <a:avLst/>
                <a:gdLst>
                  <a:gd name="T0" fmla="*/ 333084 w 121"/>
                  <a:gd name="T1" fmla="*/ 391323 h 239"/>
                  <a:gd name="T2" fmla="*/ 392914 w 121"/>
                  <a:gd name="T3" fmla="*/ 617630 h 239"/>
                  <a:gd name="T4" fmla="*/ 398856 w 121"/>
                  <a:gd name="T5" fmla="*/ 843414 h 239"/>
                  <a:gd name="T6" fmla="*/ 325990 w 121"/>
                  <a:gd name="T7" fmla="*/ 978197 h 239"/>
                  <a:gd name="T8" fmla="*/ 233716 w 121"/>
                  <a:gd name="T9" fmla="*/ 1086279 h 239"/>
                  <a:gd name="T10" fmla="*/ 99413 w 121"/>
                  <a:gd name="T11" fmla="*/ 1258300 h 239"/>
                  <a:gd name="T12" fmla="*/ 53884 w 121"/>
                  <a:gd name="T13" fmla="*/ 1404498 h 239"/>
                  <a:gd name="T14" fmla="*/ 133402 w 121"/>
                  <a:gd name="T15" fmla="*/ 1441810 h 239"/>
                  <a:gd name="T16" fmla="*/ 271721 w 121"/>
                  <a:gd name="T17" fmla="*/ 1239043 h 239"/>
                  <a:gd name="T18" fmla="*/ 431195 w 121"/>
                  <a:gd name="T19" fmla="*/ 1161931 h 239"/>
                  <a:gd name="T20" fmla="*/ 591046 w 121"/>
                  <a:gd name="T21" fmla="*/ 1032581 h 239"/>
                  <a:gd name="T22" fmla="*/ 687748 w 121"/>
                  <a:gd name="T23" fmla="*/ 963485 h 239"/>
                  <a:gd name="T24" fmla="*/ 744360 w 121"/>
                  <a:gd name="T25" fmla="*/ 829989 h 239"/>
                  <a:gd name="T26" fmla="*/ 774063 w 121"/>
                  <a:gd name="T27" fmla="*/ 747067 h 239"/>
                  <a:gd name="T28" fmla="*/ 725979 w 121"/>
                  <a:gd name="T29" fmla="*/ 581146 h 239"/>
                  <a:gd name="T30" fmla="*/ 750325 w 121"/>
                  <a:gd name="T31" fmla="*/ 369246 h 239"/>
                  <a:gd name="T32" fmla="*/ 785653 w 121"/>
                  <a:gd name="T33" fmla="*/ 191323 h 239"/>
                  <a:gd name="T34" fmla="*/ 725979 w 121"/>
                  <a:gd name="T35" fmla="*/ 95016 h 239"/>
                  <a:gd name="T36" fmla="*/ 608093 w 121"/>
                  <a:gd name="T37" fmla="*/ 191323 h 239"/>
                  <a:gd name="T38" fmla="*/ 546224 w 121"/>
                  <a:gd name="T39" fmla="*/ 326102 h 239"/>
                  <a:gd name="T40" fmla="*/ 333084 w 121"/>
                  <a:gd name="T41" fmla="*/ 369246 h 2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1"/>
                  <a:gd name="T64" fmla="*/ 0 h 239"/>
                  <a:gd name="T65" fmla="*/ 121 w 121"/>
                  <a:gd name="T66" fmla="*/ 239 h 23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1" h="239">
                    <a:moveTo>
                      <a:pt x="50" y="61"/>
                    </a:moveTo>
                    <a:cubicBezTo>
                      <a:pt x="50" y="61"/>
                      <a:pt x="63" y="79"/>
                      <a:pt x="59" y="97"/>
                    </a:cubicBezTo>
                    <a:cubicBezTo>
                      <a:pt x="56" y="116"/>
                      <a:pt x="62" y="125"/>
                      <a:pt x="60" y="132"/>
                    </a:cubicBezTo>
                    <a:cubicBezTo>
                      <a:pt x="58" y="140"/>
                      <a:pt x="52" y="143"/>
                      <a:pt x="49" y="153"/>
                    </a:cubicBezTo>
                    <a:cubicBezTo>
                      <a:pt x="45" y="162"/>
                      <a:pt x="42" y="161"/>
                      <a:pt x="35" y="170"/>
                    </a:cubicBezTo>
                    <a:cubicBezTo>
                      <a:pt x="29" y="180"/>
                      <a:pt x="24" y="187"/>
                      <a:pt x="15" y="197"/>
                    </a:cubicBezTo>
                    <a:cubicBezTo>
                      <a:pt x="6" y="207"/>
                      <a:pt x="0" y="222"/>
                      <a:pt x="8" y="220"/>
                    </a:cubicBezTo>
                    <a:cubicBezTo>
                      <a:pt x="17" y="218"/>
                      <a:pt x="9" y="239"/>
                      <a:pt x="20" y="226"/>
                    </a:cubicBezTo>
                    <a:cubicBezTo>
                      <a:pt x="31" y="212"/>
                      <a:pt x="29" y="203"/>
                      <a:pt x="41" y="194"/>
                    </a:cubicBezTo>
                    <a:cubicBezTo>
                      <a:pt x="53" y="185"/>
                      <a:pt x="54" y="186"/>
                      <a:pt x="65" y="182"/>
                    </a:cubicBezTo>
                    <a:cubicBezTo>
                      <a:pt x="77" y="178"/>
                      <a:pt x="82" y="173"/>
                      <a:pt x="89" y="162"/>
                    </a:cubicBezTo>
                    <a:cubicBezTo>
                      <a:pt x="95" y="152"/>
                      <a:pt x="98" y="159"/>
                      <a:pt x="103" y="151"/>
                    </a:cubicBezTo>
                    <a:cubicBezTo>
                      <a:pt x="108" y="143"/>
                      <a:pt x="112" y="136"/>
                      <a:pt x="112" y="130"/>
                    </a:cubicBezTo>
                    <a:cubicBezTo>
                      <a:pt x="113" y="124"/>
                      <a:pt x="117" y="127"/>
                      <a:pt x="116" y="117"/>
                    </a:cubicBezTo>
                    <a:cubicBezTo>
                      <a:pt x="115" y="106"/>
                      <a:pt x="110" y="95"/>
                      <a:pt x="109" y="91"/>
                    </a:cubicBezTo>
                    <a:cubicBezTo>
                      <a:pt x="107" y="86"/>
                      <a:pt x="112" y="71"/>
                      <a:pt x="113" y="58"/>
                    </a:cubicBezTo>
                    <a:cubicBezTo>
                      <a:pt x="115" y="44"/>
                      <a:pt x="121" y="42"/>
                      <a:pt x="118" y="30"/>
                    </a:cubicBezTo>
                    <a:cubicBezTo>
                      <a:pt x="115" y="18"/>
                      <a:pt x="116" y="0"/>
                      <a:pt x="109" y="15"/>
                    </a:cubicBezTo>
                    <a:cubicBezTo>
                      <a:pt x="102" y="30"/>
                      <a:pt x="92" y="34"/>
                      <a:pt x="91" y="30"/>
                    </a:cubicBezTo>
                    <a:cubicBezTo>
                      <a:pt x="90" y="25"/>
                      <a:pt x="86" y="40"/>
                      <a:pt x="82" y="51"/>
                    </a:cubicBezTo>
                    <a:cubicBezTo>
                      <a:pt x="78" y="61"/>
                      <a:pt x="56" y="65"/>
                      <a:pt x="50" y="58"/>
                    </a:cubicBezTo>
                  </a:path>
                </a:pathLst>
              </a:custGeom>
              <a:solidFill>
                <a:srgbClr val="B8A5CF"/>
              </a:solidFill>
              <a:ln w="9525">
                <a:noFill/>
                <a:round/>
                <a:headEnd/>
                <a:tailEnd/>
              </a:ln>
            </p:spPr>
            <p:txBody>
              <a:bodyPr/>
              <a:lstStyle/>
              <a:p>
                <a:endParaRPr lang="en-US"/>
              </a:p>
            </p:txBody>
          </p:sp>
          <p:sp>
            <p:nvSpPr>
              <p:cNvPr id="29752" name="Freeform 1923"/>
              <p:cNvSpPr>
                <a:spLocks/>
              </p:cNvSpPr>
              <p:nvPr/>
            </p:nvSpPr>
            <p:spPr bwMode="auto">
              <a:xfrm>
                <a:off x="2039" y="3207"/>
                <a:ext cx="252" cy="496"/>
              </a:xfrm>
              <a:custGeom>
                <a:avLst/>
                <a:gdLst>
                  <a:gd name="T0" fmla="*/ 333084 w 121"/>
                  <a:gd name="T1" fmla="*/ 391323 h 239"/>
                  <a:gd name="T2" fmla="*/ 398856 w 121"/>
                  <a:gd name="T3" fmla="*/ 624290 h 239"/>
                  <a:gd name="T4" fmla="*/ 405287 w 121"/>
                  <a:gd name="T5" fmla="*/ 843414 h 239"/>
                  <a:gd name="T6" fmla="*/ 325990 w 121"/>
                  <a:gd name="T7" fmla="*/ 978197 h 239"/>
                  <a:gd name="T8" fmla="*/ 233716 w 121"/>
                  <a:gd name="T9" fmla="*/ 1086279 h 239"/>
                  <a:gd name="T10" fmla="*/ 99413 w 121"/>
                  <a:gd name="T11" fmla="*/ 1258300 h 239"/>
                  <a:gd name="T12" fmla="*/ 53884 w 121"/>
                  <a:gd name="T13" fmla="*/ 1404498 h 239"/>
                  <a:gd name="T14" fmla="*/ 133402 w 121"/>
                  <a:gd name="T15" fmla="*/ 1435835 h 239"/>
                  <a:gd name="T16" fmla="*/ 271721 w 121"/>
                  <a:gd name="T17" fmla="*/ 1239043 h 239"/>
                  <a:gd name="T18" fmla="*/ 431195 w 121"/>
                  <a:gd name="T19" fmla="*/ 1161931 h 239"/>
                  <a:gd name="T20" fmla="*/ 584736 w 121"/>
                  <a:gd name="T21" fmla="*/ 1032581 h 239"/>
                  <a:gd name="T22" fmla="*/ 687748 w 121"/>
                  <a:gd name="T23" fmla="*/ 963485 h 239"/>
                  <a:gd name="T24" fmla="*/ 744360 w 121"/>
                  <a:gd name="T25" fmla="*/ 829989 h 239"/>
                  <a:gd name="T26" fmla="*/ 774063 w 121"/>
                  <a:gd name="T27" fmla="*/ 747067 h 239"/>
                  <a:gd name="T28" fmla="*/ 725979 w 121"/>
                  <a:gd name="T29" fmla="*/ 581146 h 239"/>
                  <a:gd name="T30" fmla="*/ 750325 w 121"/>
                  <a:gd name="T31" fmla="*/ 369246 h 239"/>
                  <a:gd name="T32" fmla="*/ 785653 w 121"/>
                  <a:gd name="T33" fmla="*/ 191323 h 239"/>
                  <a:gd name="T34" fmla="*/ 725979 w 121"/>
                  <a:gd name="T35" fmla="*/ 95016 h 239"/>
                  <a:gd name="T36" fmla="*/ 608093 w 121"/>
                  <a:gd name="T37" fmla="*/ 191323 h 239"/>
                  <a:gd name="T38" fmla="*/ 546224 w 121"/>
                  <a:gd name="T39" fmla="*/ 326102 h 239"/>
                  <a:gd name="T40" fmla="*/ 333084 w 121"/>
                  <a:gd name="T41" fmla="*/ 369246 h 2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1"/>
                  <a:gd name="T64" fmla="*/ 0 h 239"/>
                  <a:gd name="T65" fmla="*/ 121 w 121"/>
                  <a:gd name="T66" fmla="*/ 239 h 23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1" h="239">
                    <a:moveTo>
                      <a:pt x="50" y="61"/>
                    </a:moveTo>
                    <a:cubicBezTo>
                      <a:pt x="50" y="61"/>
                      <a:pt x="63" y="79"/>
                      <a:pt x="60" y="98"/>
                    </a:cubicBezTo>
                    <a:cubicBezTo>
                      <a:pt x="56" y="116"/>
                      <a:pt x="63" y="125"/>
                      <a:pt x="61" y="132"/>
                    </a:cubicBezTo>
                    <a:cubicBezTo>
                      <a:pt x="58" y="140"/>
                      <a:pt x="52" y="143"/>
                      <a:pt x="49" y="153"/>
                    </a:cubicBezTo>
                    <a:cubicBezTo>
                      <a:pt x="45" y="162"/>
                      <a:pt x="42" y="161"/>
                      <a:pt x="35" y="170"/>
                    </a:cubicBezTo>
                    <a:cubicBezTo>
                      <a:pt x="29" y="179"/>
                      <a:pt x="24" y="187"/>
                      <a:pt x="15" y="197"/>
                    </a:cubicBezTo>
                    <a:cubicBezTo>
                      <a:pt x="6" y="206"/>
                      <a:pt x="0" y="222"/>
                      <a:pt x="8" y="220"/>
                    </a:cubicBezTo>
                    <a:cubicBezTo>
                      <a:pt x="17" y="217"/>
                      <a:pt x="9" y="239"/>
                      <a:pt x="20" y="225"/>
                    </a:cubicBezTo>
                    <a:cubicBezTo>
                      <a:pt x="31" y="212"/>
                      <a:pt x="29" y="203"/>
                      <a:pt x="41" y="194"/>
                    </a:cubicBezTo>
                    <a:cubicBezTo>
                      <a:pt x="53" y="185"/>
                      <a:pt x="54" y="186"/>
                      <a:pt x="65" y="182"/>
                    </a:cubicBezTo>
                    <a:cubicBezTo>
                      <a:pt x="77" y="178"/>
                      <a:pt x="82" y="173"/>
                      <a:pt x="88" y="162"/>
                    </a:cubicBezTo>
                    <a:cubicBezTo>
                      <a:pt x="95" y="151"/>
                      <a:pt x="98" y="159"/>
                      <a:pt x="103" y="151"/>
                    </a:cubicBezTo>
                    <a:cubicBezTo>
                      <a:pt x="107" y="143"/>
                      <a:pt x="111" y="136"/>
                      <a:pt x="112" y="130"/>
                    </a:cubicBezTo>
                    <a:cubicBezTo>
                      <a:pt x="113" y="124"/>
                      <a:pt x="117" y="127"/>
                      <a:pt x="116" y="117"/>
                    </a:cubicBezTo>
                    <a:cubicBezTo>
                      <a:pt x="115" y="106"/>
                      <a:pt x="110" y="95"/>
                      <a:pt x="109" y="91"/>
                    </a:cubicBezTo>
                    <a:cubicBezTo>
                      <a:pt x="107" y="86"/>
                      <a:pt x="112" y="71"/>
                      <a:pt x="113" y="58"/>
                    </a:cubicBezTo>
                    <a:cubicBezTo>
                      <a:pt x="114" y="44"/>
                      <a:pt x="121" y="42"/>
                      <a:pt x="118" y="30"/>
                    </a:cubicBezTo>
                    <a:cubicBezTo>
                      <a:pt x="115" y="19"/>
                      <a:pt x="116" y="0"/>
                      <a:pt x="109" y="15"/>
                    </a:cubicBezTo>
                    <a:cubicBezTo>
                      <a:pt x="102" y="30"/>
                      <a:pt x="92" y="35"/>
                      <a:pt x="91" y="30"/>
                    </a:cubicBezTo>
                    <a:cubicBezTo>
                      <a:pt x="90" y="25"/>
                      <a:pt x="86" y="41"/>
                      <a:pt x="82" y="51"/>
                    </a:cubicBezTo>
                    <a:cubicBezTo>
                      <a:pt x="78" y="61"/>
                      <a:pt x="56" y="65"/>
                      <a:pt x="50" y="58"/>
                    </a:cubicBezTo>
                  </a:path>
                </a:pathLst>
              </a:custGeom>
              <a:solidFill>
                <a:srgbClr val="B7A5CF"/>
              </a:solidFill>
              <a:ln w="9525">
                <a:noFill/>
                <a:round/>
                <a:headEnd/>
                <a:tailEnd/>
              </a:ln>
            </p:spPr>
            <p:txBody>
              <a:bodyPr/>
              <a:lstStyle/>
              <a:p>
                <a:endParaRPr lang="en-US"/>
              </a:p>
            </p:txBody>
          </p:sp>
          <p:sp>
            <p:nvSpPr>
              <p:cNvPr id="29753" name="Freeform 1924"/>
              <p:cNvSpPr>
                <a:spLocks/>
              </p:cNvSpPr>
              <p:nvPr/>
            </p:nvSpPr>
            <p:spPr bwMode="auto">
              <a:xfrm>
                <a:off x="2039" y="3209"/>
                <a:ext cx="252" cy="494"/>
              </a:xfrm>
              <a:custGeom>
                <a:avLst/>
                <a:gdLst>
                  <a:gd name="T0" fmla="*/ 333084 w 121"/>
                  <a:gd name="T1" fmla="*/ 384718 h 238"/>
                  <a:gd name="T2" fmla="*/ 398856 w 121"/>
                  <a:gd name="T3" fmla="*/ 619102 h 238"/>
                  <a:gd name="T4" fmla="*/ 405287 w 121"/>
                  <a:gd name="T5" fmla="*/ 838822 h 238"/>
                  <a:gd name="T6" fmla="*/ 325990 w 121"/>
                  <a:gd name="T7" fmla="*/ 970457 h 238"/>
                  <a:gd name="T8" fmla="*/ 239681 w 121"/>
                  <a:gd name="T9" fmla="*/ 1081679 h 238"/>
                  <a:gd name="T10" fmla="*/ 106259 w 121"/>
                  <a:gd name="T11" fmla="*/ 1248498 h 238"/>
                  <a:gd name="T12" fmla="*/ 53884 w 121"/>
                  <a:gd name="T13" fmla="*/ 1400833 h 238"/>
                  <a:gd name="T14" fmla="*/ 133402 w 121"/>
                  <a:gd name="T15" fmla="*/ 1432069 h 238"/>
                  <a:gd name="T16" fmla="*/ 271721 w 121"/>
                  <a:gd name="T17" fmla="*/ 1229236 h 238"/>
                  <a:gd name="T18" fmla="*/ 431195 w 121"/>
                  <a:gd name="T19" fmla="*/ 1157496 h 238"/>
                  <a:gd name="T20" fmla="*/ 584736 w 121"/>
                  <a:gd name="T21" fmla="*/ 1028446 h 238"/>
                  <a:gd name="T22" fmla="*/ 687748 w 121"/>
                  <a:gd name="T23" fmla="*/ 958705 h 238"/>
                  <a:gd name="T24" fmla="*/ 744360 w 121"/>
                  <a:gd name="T25" fmla="*/ 825071 h 238"/>
                  <a:gd name="T26" fmla="*/ 774063 w 121"/>
                  <a:gd name="T27" fmla="*/ 742382 h 238"/>
                  <a:gd name="T28" fmla="*/ 720187 w 121"/>
                  <a:gd name="T29" fmla="*/ 575572 h 238"/>
                  <a:gd name="T30" fmla="*/ 750325 w 121"/>
                  <a:gd name="T31" fmla="*/ 363835 h 238"/>
                  <a:gd name="T32" fmla="*/ 785653 w 121"/>
                  <a:gd name="T33" fmla="*/ 191510 h 238"/>
                  <a:gd name="T34" fmla="*/ 725979 w 121"/>
                  <a:gd name="T35" fmla="*/ 95083 h 238"/>
                  <a:gd name="T36" fmla="*/ 608093 w 121"/>
                  <a:gd name="T37" fmla="*/ 185350 h 238"/>
                  <a:gd name="T38" fmla="*/ 546224 w 121"/>
                  <a:gd name="T39" fmla="*/ 320340 h 238"/>
                  <a:gd name="T40" fmla="*/ 339030 w 121"/>
                  <a:gd name="T41" fmla="*/ 363835 h 2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1"/>
                  <a:gd name="T64" fmla="*/ 0 h 238"/>
                  <a:gd name="T65" fmla="*/ 121 w 121"/>
                  <a:gd name="T66" fmla="*/ 238 h 23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1" h="238">
                    <a:moveTo>
                      <a:pt x="50" y="60"/>
                    </a:moveTo>
                    <a:cubicBezTo>
                      <a:pt x="50" y="60"/>
                      <a:pt x="63" y="78"/>
                      <a:pt x="60" y="97"/>
                    </a:cubicBezTo>
                    <a:cubicBezTo>
                      <a:pt x="57" y="115"/>
                      <a:pt x="63" y="124"/>
                      <a:pt x="61" y="131"/>
                    </a:cubicBezTo>
                    <a:cubicBezTo>
                      <a:pt x="59" y="139"/>
                      <a:pt x="52" y="142"/>
                      <a:pt x="49" y="152"/>
                    </a:cubicBezTo>
                    <a:cubicBezTo>
                      <a:pt x="46" y="161"/>
                      <a:pt x="42" y="160"/>
                      <a:pt x="36" y="169"/>
                    </a:cubicBezTo>
                    <a:cubicBezTo>
                      <a:pt x="29" y="178"/>
                      <a:pt x="25" y="186"/>
                      <a:pt x="16" y="195"/>
                    </a:cubicBezTo>
                    <a:cubicBezTo>
                      <a:pt x="7" y="205"/>
                      <a:pt x="0" y="221"/>
                      <a:pt x="8" y="219"/>
                    </a:cubicBezTo>
                    <a:cubicBezTo>
                      <a:pt x="17" y="216"/>
                      <a:pt x="9" y="238"/>
                      <a:pt x="20" y="224"/>
                    </a:cubicBezTo>
                    <a:cubicBezTo>
                      <a:pt x="31" y="211"/>
                      <a:pt x="29" y="201"/>
                      <a:pt x="41" y="192"/>
                    </a:cubicBezTo>
                    <a:cubicBezTo>
                      <a:pt x="53" y="184"/>
                      <a:pt x="54" y="185"/>
                      <a:pt x="65" y="181"/>
                    </a:cubicBezTo>
                    <a:cubicBezTo>
                      <a:pt x="77" y="177"/>
                      <a:pt x="82" y="172"/>
                      <a:pt x="88" y="161"/>
                    </a:cubicBezTo>
                    <a:cubicBezTo>
                      <a:pt x="95" y="150"/>
                      <a:pt x="98" y="158"/>
                      <a:pt x="103" y="150"/>
                    </a:cubicBezTo>
                    <a:cubicBezTo>
                      <a:pt x="107" y="142"/>
                      <a:pt x="111" y="135"/>
                      <a:pt x="112" y="129"/>
                    </a:cubicBezTo>
                    <a:cubicBezTo>
                      <a:pt x="113" y="123"/>
                      <a:pt x="117" y="126"/>
                      <a:pt x="116" y="116"/>
                    </a:cubicBezTo>
                    <a:cubicBezTo>
                      <a:pt x="115" y="105"/>
                      <a:pt x="110" y="95"/>
                      <a:pt x="108" y="90"/>
                    </a:cubicBezTo>
                    <a:cubicBezTo>
                      <a:pt x="107" y="85"/>
                      <a:pt x="112" y="71"/>
                      <a:pt x="113" y="57"/>
                    </a:cubicBezTo>
                    <a:cubicBezTo>
                      <a:pt x="114" y="43"/>
                      <a:pt x="121" y="41"/>
                      <a:pt x="118" y="30"/>
                    </a:cubicBezTo>
                    <a:cubicBezTo>
                      <a:pt x="115" y="18"/>
                      <a:pt x="115" y="0"/>
                      <a:pt x="109" y="15"/>
                    </a:cubicBezTo>
                    <a:cubicBezTo>
                      <a:pt x="102" y="30"/>
                      <a:pt x="92" y="34"/>
                      <a:pt x="91" y="29"/>
                    </a:cubicBezTo>
                    <a:cubicBezTo>
                      <a:pt x="90" y="25"/>
                      <a:pt x="86" y="40"/>
                      <a:pt x="82" y="50"/>
                    </a:cubicBezTo>
                    <a:cubicBezTo>
                      <a:pt x="78" y="60"/>
                      <a:pt x="56" y="64"/>
                      <a:pt x="51" y="57"/>
                    </a:cubicBezTo>
                  </a:path>
                </a:pathLst>
              </a:custGeom>
              <a:solidFill>
                <a:srgbClr val="B6A5CF"/>
              </a:solidFill>
              <a:ln w="9525">
                <a:noFill/>
                <a:round/>
                <a:headEnd/>
                <a:tailEnd/>
              </a:ln>
            </p:spPr>
            <p:txBody>
              <a:bodyPr/>
              <a:lstStyle/>
              <a:p>
                <a:endParaRPr lang="en-US"/>
              </a:p>
            </p:txBody>
          </p:sp>
          <p:sp>
            <p:nvSpPr>
              <p:cNvPr id="29754" name="Freeform 1925"/>
              <p:cNvSpPr>
                <a:spLocks/>
              </p:cNvSpPr>
              <p:nvPr/>
            </p:nvSpPr>
            <p:spPr bwMode="auto">
              <a:xfrm>
                <a:off x="2039" y="3209"/>
                <a:ext cx="252" cy="494"/>
              </a:xfrm>
              <a:custGeom>
                <a:avLst/>
                <a:gdLst>
                  <a:gd name="T0" fmla="*/ 333084 w 121"/>
                  <a:gd name="T1" fmla="*/ 384718 h 238"/>
                  <a:gd name="T2" fmla="*/ 398856 w 121"/>
                  <a:gd name="T3" fmla="*/ 619102 h 238"/>
                  <a:gd name="T4" fmla="*/ 405287 w 121"/>
                  <a:gd name="T5" fmla="*/ 844377 h 238"/>
                  <a:gd name="T6" fmla="*/ 325990 w 121"/>
                  <a:gd name="T7" fmla="*/ 970457 h 238"/>
                  <a:gd name="T8" fmla="*/ 239681 w 121"/>
                  <a:gd name="T9" fmla="*/ 1081679 h 238"/>
                  <a:gd name="T10" fmla="*/ 106259 w 121"/>
                  <a:gd name="T11" fmla="*/ 1248498 h 238"/>
                  <a:gd name="T12" fmla="*/ 61201 w 121"/>
                  <a:gd name="T13" fmla="*/ 1392204 h 238"/>
                  <a:gd name="T14" fmla="*/ 133402 w 121"/>
                  <a:gd name="T15" fmla="*/ 1432069 h 238"/>
                  <a:gd name="T16" fmla="*/ 271721 w 121"/>
                  <a:gd name="T17" fmla="*/ 1229236 h 238"/>
                  <a:gd name="T18" fmla="*/ 431195 w 121"/>
                  <a:gd name="T19" fmla="*/ 1157496 h 238"/>
                  <a:gd name="T20" fmla="*/ 584736 w 121"/>
                  <a:gd name="T21" fmla="*/ 1028446 h 238"/>
                  <a:gd name="T22" fmla="*/ 687748 w 121"/>
                  <a:gd name="T23" fmla="*/ 958705 h 238"/>
                  <a:gd name="T24" fmla="*/ 744360 w 121"/>
                  <a:gd name="T25" fmla="*/ 825071 h 238"/>
                  <a:gd name="T26" fmla="*/ 774063 w 121"/>
                  <a:gd name="T27" fmla="*/ 742382 h 238"/>
                  <a:gd name="T28" fmla="*/ 720187 w 121"/>
                  <a:gd name="T29" fmla="*/ 575572 h 238"/>
                  <a:gd name="T30" fmla="*/ 750325 w 121"/>
                  <a:gd name="T31" fmla="*/ 363835 h 238"/>
                  <a:gd name="T32" fmla="*/ 785653 w 121"/>
                  <a:gd name="T33" fmla="*/ 191510 h 238"/>
                  <a:gd name="T34" fmla="*/ 725979 w 121"/>
                  <a:gd name="T35" fmla="*/ 95083 h 238"/>
                  <a:gd name="T36" fmla="*/ 608093 w 121"/>
                  <a:gd name="T37" fmla="*/ 191510 h 238"/>
                  <a:gd name="T38" fmla="*/ 546224 w 121"/>
                  <a:gd name="T39" fmla="*/ 320340 h 238"/>
                  <a:gd name="T40" fmla="*/ 339030 w 121"/>
                  <a:gd name="T41" fmla="*/ 369622 h 2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1"/>
                  <a:gd name="T64" fmla="*/ 0 h 238"/>
                  <a:gd name="T65" fmla="*/ 121 w 121"/>
                  <a:gd name="T66" fmla="*/ 238 h 23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1" h="238">
                    <a:moveTo>
                      <a:pt x="50" y="60"/>
                    </a:moveTo>
                    <a:cubicBezTo>
                      <a:pt x="50" y="60"/>
                      <a:pt x="64" y="79"/>
                      <a:pt x="60" y="97"/>
                    </a:cubicBezTo>
                    <a:cubicBezTo>
                      <a:pt x="57" y="115"/>
                      <a:pt x="63" y="124"/>
                      <a:pt x="61" y="132"/>
                    </a:cubicBezTo>
                    <a:cubicBezTo>
                      <a:pt x="59" y="139"/>
                      <a:pt x="53" y="142"/>
                      <a:pt x="49" y="152"/>
                    </a:cubicBezTo>
                    <a:cubicBezTo>
                      <a:pt x="46" y="161"/>
                      <a:pt x="42" y="160"/>
                      <a:pt x="36" y="169"/>
                    </a:cubicBezTo>
                    <a:cubicBezTo>
                      <a:pt x="29" y="178"/>
                      <a:pt x="25" y="185"/>
                      <a:pt x="16" y="195"/>
                    </a:cubicBezTo>
                    <a:cubicBezTo>
                      <a:pt x="7" y="205"/>
                      <a:pt x="0" y="221"/>
                      <a:pt x="9" y="218"/>
                    </a:cubicBezTo>
                    <a:cubicBezTo>
                      <a:pt x="17" y="216"/>
                      <a:pt x="9" y="238"/>
                      <a:pt x="20" y="224"/>
                    </a:cubicBezTo>
                    <a:cubicBezTo>
                      <a:pt x="31" y="210"/>
                      <a:pt x="30" y="201"/>
                      <a:pt x="41" y="192"/>
                    </a:cubicBezTo>
                    <a:cubicBezTo>
                      <a:pt x="53" y="183"/>
                      <a:pt x="54" y="185"/>
                      <a:pt x="65" y="181"/>
                    </a:cubicBezTo>
                    <a:cubicBezTo>
                      <a:pt x="77" y="177"/>
                      <a:pt x="82" y="172"/>
                      <a:pt x="88" y="161"/>
                    </a:cubicBezTo>
                    <a:cubicBezTo>
                      <a:pt x="95" y="150"/>
                      <a:pt x="98" y="158"/>
                      <a:pt x="103" y="150"/>
                    </a:cubicBezTo>
                    <a:cubicBezTo>
                      <a:pt x="107" y="142"/>
                      <a:pt x="111" y="135"/>
                      <a:pt x="112" y="129"/>
                    </a:cubicBezTo>
                    <a:cubicBezTo>
                      <a:pt x="113" y="123"/>
                      <a:pt x="117" y="126"/>
                      <a:pt x="116" y="116"/>
                    </a:cubicBezTo>
                    <a:cubicBezTo>
                      <a:pt x="115" y="105"/>
                      <a:pt x="109" y="95"/>
                      <a:pt x="108" y="90"/>
                    </a:cubicBezTo>
                    <a:cubicBezTo>
                      <a:pt x="107" y="85"/>
                      <a:pt x="111" y="71"/>
                      <a:pt x="113" y="57"/>
                    </a:cubicBezTo>
                    <a:cubicBezTo>
                      <a:pt x="114" y="44"/>
                      <a:pt x="121" y="41"/>
                      <a:pt x="118" y="30"/>
                    </a:cubicBezTo>
                    <a:cubicBezTo>
                      <a:pt x="115" y="18"/>
                      <a:pt x="115" y="0"/>
                      <a:pt x="109" y="15"/>
                    </a:cubicBezTo>
                    <a:cubicBezTo>
                      <a:pt x="102" y="30"/>
                      <a:pt x="92" y="35"/>
                      <a:pt x="91" y="30"/>
                    </a:cubicBezTo>
                    <a:cubicBezTo>
                      <a:pt x="90" y="25"/>
                      <a:pt x="86" y="40"/>
                      <a:pt x="82" y="50"/>
                    </a:cubicBezTo>
                    <a:cubicBezTo>
                      <a:pt x="78" y="61"/>
                      <a:pt x="56" y="64"/>
                      <a:pt x="51" y="58"/>
                    </a:cubicBezTo>
                  </a:path>
                </a:pathLst>
              </a:custGeom>
              <a:solidFill>
                <a:srgbClr val="B5A3CE"/>
              </a:solidFill>
              <a:ln w="9525">
                <a:noFill/>
                <a:round/>
                <a:headEnd/>
                <a:tailEnd/>
              </a:ln>
            </p:spPr>
            <p:txBody>
              <a:bodyPr/>
              <a:lstStyle/>
              <a:p>
                <a:endParaRPr lang="en-US"/>
              </a:p>
            </p:txBody>
          </p:sp>
          <p:sp>
            <p:nvSpPr>
              <p:cNvPr id="29755" name="Freeform 1926"/>
              <p:cNvSpPr>
                <a:spLocks/>
              </p:cNvSpPr>
              <p:nvPr/>
            </p:nvSpPr>
            <p:spPr bwMode="auto">
              <a:xfrm>
                <a:off x="2039" y="3211"/>
                <a:ext cx="252" cy="492"/>
              </a:xfrm>
              <a:custGeom>
                <a:avLst/>
                <a:gdLst>
                  <a:gd name="T0" fmla="*/ 339030 w 121"/>
                  <a:gd name="T1" fmla="*/ 376035 h 237"/>
                  <a:gd name="T2" fmla="*/ 405287 w 121"/>
                  <a:gd name="T3" fmla="*/ 613574 h 237"/>
                  <a:gd name="T4" fmla="*/ 412649 w 121"/>
                  <a:gd name="T5" fmla="*/ 839940 h 237"/>
                  <a:gd name="T6" fmla="*/ 333084 w 121"/>
                  <a:gd name="T7" fmla="*/ 965821 h 237"/>
                  <a:gd name="T8" fmla="*/ 239681 w 121"/>
                  <a:gd name="T9" fmla="*/ 1077590 h 237"/>
                  <a:gd name="T10" fmla="*/ 106259 w 121"/>
                  <a:gd name="T11" fmla="*/ 1244530 h 237"/>
                  <a:gd name="T12" fmla="*/ 61201 w 121"/>
                  <a:gd name="T13" fmla="*/ 1388451 h 237"/>
                  <a:gd name="T14" fmla="*/ 133402 w 121"/>
                  <a:gd name="T15" fmla="*/ 1428793 h 237"/>
                  <a:gd name="T16" fmla="*/ 271721 w 121"/>
                  <a:gd name="T17" fmla="*/ 1225261 h 237"/>
                  <a:gd name="T18" fmla="*/ 431195 w 121"/>
                  <a:gd name="T19" fmla="*/ 1153456 h 237"/>
                  <a:gd name="T20" fmla="*/ 584736 w 121"/>
                  <a:gd name="T21" fmla="*/ 1024026 h 237"/>
                  <a:gd name="T22" fmla="*/ 687748 w 121"/>
                  <a:gd name="T23" fmla="*/ 953073 h 237"/>
                  <a:gd name="T24" fmla="*/ 744360 w 121"/>
                  <a:gd name="T25" fmla="*/ 820658 h 237"/>
                  <a:gd name="T26" fmla="*/ 774063 w 121"/>
                  <a:gd name="T27" fmla="*/ 737419 h 237"/>
                  <a:gd name="T28" fmla="*/ 720187 w 121"/>
                  <a:gd name="T29" fmla="*/ 570936 h 237"/>
                  <a:gd name="T30" fmla="*/ 750325 w 121"/>
                  <a:gd name="T31" fmla="*/ 358091 h 237"/>
                  <a:gd name="T32" fmla="*/ 785653 w 121"/>
                  <a:gd name="T33" fmla="*/ 185613 h 237"/>
                  <a:gd name="T34" fmla="*/ 725979 w 121"/>
                  <a:gd name="T35" fmla="*/ 95232 h 237"/>
                  <a:gd name="T36" fmla="*/ 608093 w 121"/>
                  <a:gd name="T37" fmla="*/ 185613 h 237"/>
                  <a:gd name="T38" fmla="*/ 546224 w 121"/>
                  <a:gd name="T39" fmla="*/ 320857 h 237"/>
                  <a:gd name="T40" fmla="*/ 339030 w 121"/>
                  <a:gd name="T41" fmla="*/ 364576 h 2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1"/>
                  <a:gd name="T64" fmla="*/ 0 h 237"/>
                  <a:gd name="T65" fmla="*/ 121 w 121"/>
                  <a:gd name="T66" fmla="*/ 237 h 23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1" h="237">
                    <a:moveTo>
                      <a:pt x="51" y="59"/>
                    </a:moveTo>
                    <a:cubicBezTo>
                      <a:pt x="51" y="59"/>
                      <a:pt x="64" y="78"/>
                      <a:pt x="61" y="96"/>
                    </a:cubicBezTo>
                    <a:cubicBezTo>
                      <a:pt x="57" y="114"/>
                      <a:pt x="64" y="123"/>
                      <a:pt x="62" y="131"/>
                    </a:cubicBezTo>
                    <a:cubicBezTo>
                      <a:pt x="59" y="138"/>
                      <a:pt x="53" y="142"/>
                      <a:pt x="50" y="151"/>
                    </a:cubicBezTo>
                    <a:cubicBezTo>
                      <a:pt x="46" y="160"/>
                      <a:pt x="42" y="159"/>
                      <a:pt x="36" y="168"/>
                    </a:cubicBezTo>
                    <a:cubicBezTo>
                      <a:pt x="29" y="177"/>
                      <a:pt x="25" y="184"/>
                      <a:pt x="16" y="194"/>
                    </a:cubicBezTo>
                    <a:cubicBezTo>
                      <a:pt x="7" y="204"/>
                      <a:pt x="0" y="220"/>
                      <a:pt x="9" y="217"/>
                    </a:cubicBezTo>
                    <a:cubicBezTo>
                      <a:pt x="17" y="215"/>
                      <a:pt x="9" y="237"/>
                      <a:pt x="20" y="223"/>
                    </a:cubicBezTo>
                    <a:cubicBezTo>
                      <a:pt x="31" y="209"/>
                      <a:pt x="30" y="200"/>
                      <a:pt x="41" y="191"/>
                    </a:cubicBezTo>
                    <a:cubicBezTo>
                      <a:pt x="53" y="182"/>
                      <a:pt x="54" y="183"/>
                      <a:pt x="65" y="180"/>
                    </a:cubicBezTo>
                    <a:cubicBezTo>
                      <a:pt x="77" y="176"/>
                      <a:pt x="82" y="170"/>
                      <a:pt x="88" y="160"/>
                    </a:cubicBezTo>
                    <a:cubicBezTo>
                      <a:pt x="94" y="149"/>
                      <a:pt x="98" y="156"/>
                      <a:pt x="103" y="149"/>
                    </a:cubicBezTo>
                    <a:cubicBezTo>
                      <a:pt x="107" y="141"/>
                      <a:pt x="111" y="134"/>
                      <a:pt x="112" y="128"/>
                    </a:cubicBezTo>
                    <a:cubicBezTo>
                      <a:pt x="113" y="122"/>
                      <a:pt x="117" y="125"/>
                      <a:pt x="116" y="115"/>
                    </a:cubicBezTo>
                    <a:cubicBezTo>
                      <a:pt x="115" y="104"/>
                      <a:pt x="109" y="94"/>
                      <a:pt x="108" y="89"/>
                    </a:cubicBezTo>
                    <a:cubicBezTo>
                      <a:pt x="107" y="84"/>
                      <a:pt x="111" y="70"/>
                      <a:pt x="113" y="56"/>
                    </a:cubicBezTo>
                    <a:cubicBezTo>
                      <a:pt x="114" y="43"/>
                      <a:pt x="121" y="41"/>
                      <a:pt x="118" y="29"/>
                    </a:cubicBezTo>
                    <a:cubicBezTo>
                      <a:pt x="114" y="18"/>
                      <a:pt x="115" y="0"/>
                      <a:pt x="109" y="15"/>
                    </a:cubicBezTo>
                    <a:cubicBezTo>
                      <a:pt x="102" y="29"/>
                      <a:pt x="92" y="34"/>
                      <a:pt x="91" y="29"/>
                    </a:cubicBezTo>
                    <a:cubicBezTo>
                      <a:pt x="90" y="25"/>
                      <a:pt x="86" y="40"/>
                      <a:pt x="82" y="50"/>
                    </a:cubicBezTo>
                    <a:cubicBezTo>
                      <a:pt x="78" y="60"/>
                      <a:pt x="56" y="64"/>
                      <a:pt x="51" y="57"/>
                    </a:cubicBezTo>
                  </a:path>
                </a:pathLst>
              </a:custGeom>
              <a:solidFill>
                <a:srgbClr val="B4A3CE"/>
              </a:solidFill>
              <a:ln w="9525">
                <a:noFill/>
                <a:round/>
                <a:headEnd/>
                <a:tailEnd/>
              </a:ln>
            </p:spPr>
            <p:txBody>
              <a:bodyPr/>
              <a:lstStyle/>
              <a:p>
                <a:endParaRPr lang="en-US"/>
              </a:p>
            </p:txBody>
          </p:sp>
          <p:sp>
            <p:nvSpPr>
              <p:cNvPr id="29756" name="Freeform 1927"/>
              <p:cNvSpPr>
                <a:spLocks/>
              </p:cNvSpPr>
              <p:nvPr/>
            </p:nvSpPr>
            <p:spPr bwMode="auto">
              <a:xfrm>
                <a:off x="2039" y="3211"/>
                <a:ext cx="249" cy="492"/>
              </a:xfrm>
              <a:custGeom>
                <a:avLst/>
                <a:gdLst>
                  <a:gd name="T0" fmla="*/ 325810 w 120"/>
                  <a:gd name="T1" fmla="*/ 376035 h 237"/>
                  <a:gd name="T2" fmla="*/ 390718 w 120"/>
                  <a:gd name="T3" fmla="*/ 613574 h 237"/>
                  <a:gd name="T4" fmla="*/ 396703 w 120"/>
                  <a:gd name="T5" fmla="*/ 839940 h 237"/>
                  <a:gd name="T6" fmla="*/ 319654 w 120"/>
                  <a:gd name="T7" fmla="*/ 965821 h 237"/>
                  <a:gd name="T8" fmla="*/ 230910 w 120"/>
                  <a:gd name="T9" fmla="*/ 1077590 h 237"/>
                  <a:gd name="T10" fmla="*/ 100743 w 120"/>
                  <a:gd name="T11" fmla="*/ 1244530 h 237"/>
                  <a:gd name="T12" fmla="*/ 57787 w 120"/>
                  <a:gd name="T13" fmla="*/ 1388451 h 237"/>
                  <a:gd name="T14" fmla="*/ 129216 w 120"/>
                  <a:gd name="T15" fmla="*/ 1428793 h 237"/>
                  <a:gd name="T16" fmla="*/ 260228 w 120"/>
                  <a:gd name="T17" fmla="*/ 1225261 h 237"/>
                  <a:gd name="T18" fmla="*/ 414413 w 120"/>
                  <a:gd name="T19" fmla="*/ 1147984 h 237"/>
                  <a:gd name="T20" fmla="*/ 562655 w 120"/>
                  <a:gd name="T21" fmla="*/ 1024026 h 237"/>
                  <a:gd name="T22" fmla="*/ 650934 w 120"/>
                  <a:gd name="T23" fmla="*/ 946446 h 237"/>
                  <a:gd name="T24" fmla="*/ 711686 w 120"/>
                  <a:gd name="T25" fmla="*/ 820658 h 237"/>
                  <a:gd name="T26" fmla="*/ 740331 w 120"/>
                  <a:gd name="T27" fmla="*/ 737419 h 237"/>
                  <a:gd name="T28" fmla="*/ 688074 w 120"/>
                  <a:gd name="T29" fmla="*/ 570936 h 237"/>
                  <a:gd name="T30" fmla="*/ 711686 w 120"/>
                  <a:gd name="T31" fmla="*/ 358091 h 237"/>
                  <a:gd name="T32" fmla="*/ 745834 w 120"/>
                  <a:gd name="T33" fmla="*/ 185613 h 237"/>
                  <a:gd name="T34" fmla="*/ 693799 w 120"/>
                  <a:gd name="T35" fmla="*/ 95232 h 237"/>
                  <a:gd name="T36" fmla="*/ 579898 w 120"/>
                  <a:gd name="T37" fmla="*/ 191776 h 237"/>
                  <a:gd name="T38" fmla="*/ 522039 w 120"/>
                  <a:gd name="T39" fmla="*/ 320857 h 237"/>
                  <a:gd name="T40" fmla="*/ 325810 w 120"/>
                  <a:gd name="T41" fmla="*/ 364576 h 2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237"/>
                  <a:gd name="T65" fmla="*/ 120 w 120"/>
                  <a:gd name="T66" fmla="*/ 237 h 23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237">
                    <a:moveTo>
                      <a:pt x="51" y="59"/>
                    </a:moveTo>
                    <a:cubicBezTo>
                      <a:pt x="51" y="59"/>
                      <a:pt x="65" y="78"/>
                      <a:pt x="61" y="96"/>
                    </a:cubicBezTo>
                    <a:cubicBezTo>
                      <a:pt x="58" y="114"/>
                      <a:pt x="64" y="123"/>
                      <a:pt x="62" y="131"/>
                    </a:cubicBezTo>
                    <a:cubicBezTo>
                      <a:pt x="60" y="138"/>
                      <a:pt x="53" y="142"/>
                      <a:pt x="50" y="151"/>
                    </a:cubicBezTo>
                    <a:cubicBezTo>
                      <a:pt x="47" y="160"/>
                      <a:pt x="43" y="158"/>
                      <a:pt x="36" y="168"/>
                    </a:cubicBezTo>
                    <a:cubicBezTo>
                      <a:pt x="29" y="177"/>
                      <a:pt x="25" y="184"/>
                      <a:pt x="16" y="194"/>
                    </a:cubicBezTo>
                    <a:cubicBezTo>
                      <a:pt x="7" y="204"/>
                      <a:pt x="0" y="219"/>
                      <a:pt x="9" y="217"/>
                    </a:cubicBezTo>
                    <a:cubicBezTo>
                      <a:pt x="17" y="215"/>
                      <a:pt x="9" y="237"/>
                      <a:pt x="20" y="223"/>
                    </a:cubicBezTo>
                    <a:cubicBezTo>
                      <a:pt x="31" y="209"/>
                      <a:pt x="30" y="200"/>
                      <a:pt x="41" y="191"/>
                    </a:cubicBezTo>
                    <a:cubicBezTo>
                      <a:pt x="53" y="182"/>
                      <a:pt x="54" y="183"/>
                      <a:pt x="65" y="179"/>
                    </a:cubicBezTo>
                    <a:cubicBezTo>
                      <a:pt x="77" y="176"/>
                      <a:pt x="82" y="170"/>
                      <a:pt x="88" y="160"/>
                    </a:cubicBezTo>
                    <a:cubicBezTo>
                      <a:pt x="94" y="149"/>
                      <a:pt x="98" y="156"/>
                      <a:pt x="102" y="148"/>
                    </a:cubicBezTo>
                    <a:cubicBezTo>
                      <a:pt x="107" y="141"/>
                      <a:pt x="111" y="134"/>
                      <a:pt x="112" y="128"/>
                    </a:cubicBezTo>
                    <a:cubicBezTo>
                      <a:pt x="113" y="122"/>
                      <a:pt x="117" y="125"/>
                      <a:pt x="116" y="115"/>
                    </a:cubicBezTo>
                    <a:cubicBezTo>
                      <a:pt x="114" y="104"/>
                      <a:pt x="109" y="94"/>
                      <a:pt x="108" y="89"/>
                    </a:cubicBezTo>
                    <a:cubicBezTo>
                      <a:pt x="107" y="84"/>
                      <a:pt x="111" y="70"/>
                      <a:pt x="112" y="56"/>
                    </a:cubicBezTo>
                    <a:cubicBezTo>
                      <a:pt x="114" y="43"/>
                      <a:pt x="120" y="41"/>
                      <a:pt x="117" y="29"/>
                    </a:cubicBezTo>
                    <a:cubicBezTo>
                      <a:pt x="114" y="18"/>
                      <a:pt x="115" y="0"/>
                      <a:pt x="109" y="15"/>
                    </a:cubicBezTo>
                    <a:cubicBezTo>
                      <a:pt x="102" y="30"/>
                      <a:pt x="92" y="34"/>
                      <a:pt x="91" y="30"/>
                    </a:cubicBezTo>
                    <a:cubicBezTo>
                      <a:pt x="90" y="25"/>
                      <a:pt x="86" y="40"/>
                      <a:pt x="82" y="50"/>
                    </a:cubicBezTo>
                    <a:cubicBezTo>
                      <a:pt x="78" y="60"/>
                      <a:pt x="56" y="64"/>
                      <a:pt x="51" y="57"/>
                    </a:cubicBezTo>
                  </a:path>
                </a:pathLst>
              </a:custGeom>
              <a:solidFill>
                <a:srgbClr val="B3A2CE"/>
              </a:solidFill>
              <a:ln w="9525">
                <a:noFill/>
                <a:round/>
                <a:headEnd/>
                <a:tailEnd/>
              </a:ln>
            </p:spPr>
            <p:txBody>
              <a:bodyPr/>
              <a:lstStyle/>
              <a:p>
                <a:endParaRPr lang="en-US"/>
              </a:p>
            </p:txBody>
          </p:sp>
          <p:sp>
            <p:nvSpPr>
              <p:cNvPr id="29757" name="Freeform 1928"/>
              <p:cNvSpPr>
                <a:spLocks/>
              </p:cNvSpPr>
              <p:nvPr/>
            </p:nvSpPr>
            <p:spPr bwMode="auto">
              <a:xfrm>
                <a:off x="2039" y="3211"/>
                <a:ext cx="249" cy="490"/>
              </a:xfrm>
              <a:custGeom>
                <a:avLst/>
                <a:gdLst>
                  <a:gd name="T0" fmla="*/ 325810 w 120"/>
                  <a:gd name="T1" fmla="*/ 387007 h 236"/>
                  <a:gd name="T2" fmla="*/ 396703 w 120"/>
                  <a:gd name="T3" fmla="*/ 614477 h 236"/>
                  <a:gd name="T4" fmla="*/ 396703 w 120"/>
                  <a:gd name="T5" fmla="*/ 841035 h 236"/>
                  <a:gd name="T6" fmla="*/ 319654 w 120"/>
                  <a:gd name="T7" fmla="*/ 970729 h 236"/>
                  <a:gd name="T8" fmla="*/ 230910 w 120"/>
                  <a:gd name="T9" fmla="*/ 1072087 h 236"/>
                  <a:gd name="T10" fmla="*/ 107524 w 120"/>
                  <a:gd name="T11" fmla="*/ 1246346 h 236"/>
                  <a:gd name="T12" fmla="*/ 57787 w 120"/>
                  <a:gd name="T13" fmla="*/ 1393232 h 236"/>
                  <a:gd name="T14" fmla="*/ 129216 w 120"/>
                  <a:gd name="T15" fmla="*/ 1430514 h 236"/>
                  <a:gd name="T16" fmla="*/ 268123 w 120"/>
                  <a:gd name="T17" fmla="*/ 1217715 h 236"/>
                  <a:gd name="T18" fmla="*/ 420022 w 120"/>
                  <a:gd name="T19" fmla="*/ 1149374 h 236"/>
                  <a:gd name="T20" fmla="*/ 562655 w 120"/>
                  <a:gd name="T21" fmla="*/ 1019455 h 236"/>
                  <a:gd name="T22" fmla="*/ 650934 w 120"/>
                  <a:gd name="T23" fmla="*/ 948765 h 236"/>
                  <a:gd name="T24" fmla="*/ 711686 w 120"/>
                  <a:gd name="T25" fmla="*/ 821560 h 236"/>
                  <a:gd name="T26" fmla="*/ 733674 w 120"/>
                  <a:gd name="T27" fmla="*/ 732893 h 236"/>
                  <a:gd name="T28" fmla="*/ 688074 w 120"/>
                  <a:gd name="T29" fmla="*/ 571531 h 236"/>
                  <a:gd name="T30" fmla="*/ 711686 w 120"/>
                  <a:gd name="T31" fmla="*/ 365096 h 236"/>
                  <a:gd name="T32" fmla="*/ 745834 w 120"/>
                  <a:gd name="T33" fmla="*/ 191955 h 236"/>
                  <a:gd name="T34" fmla="*/ 688074 w 120"/>
                  <a:gd name="T35" fmla="*/ 95332 h 236"/>
                  <a:gd name="T36" fmla="*/ 579898 w 120"/>
                  <a:gd name="T37" fmla="*/ 191955 h 236"/>
                  <a:gd name="T38" fmla="*/ 522039 w 120"/>
                  <a:gd name="T39" fmla="*/ 321185 h 236"/>
                  <a:gd name="T40" fmla="*/ 325810 w 120"/>
                  <a:gd name="T41" fmla="*/ 365096 h 2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236"/>
                  <a:gd name="T65" fmla="*/ 120 w 120"/>
                  <a:gd name="T66" fmla="*/ 236 h 2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236">
                    <a:moveTo>
                      <a:pt x="51" y="60"/>
                    </a:moveTo>
                    <a:cubicBezTo>
                      <a:pt x="51" y="60"/>
                      <a:pt x="65" y="78"/>
                      <a:pt x="62" y="96"/>
                    </a:cubicBezTo>
                    <a:cubicBezTo>
                      <a:pt x="58" y="115"/>
                      <a:pt x="64" y="124"/>
                      <a:pt x="62" y="131"/>
                    </a:cubicBezTo>
                    <a:cubicBezTo>
                      <a:pt x="60" y="138"/>
                      <a:pt x="53" y="142"/>
                      <a:pt x="50" y="151"/>
                    </a:cubicBezTo>
                    <a:cubicBezTo>
                      <a:pt x="47" y="160"/>
                      <a:pt x="43" y="158"/>
                      <a:pt x="36" y="167"/>
                    </a:cubicBezTo>
                    <a:cubicBezTo>
                      <a:pt x="30" y="177"/>
                      <a:pt x="26" y="184"/>
                      <a:pt x="17" y="194"/>
                    </a:cubicBezTo>
                    <a:cubicBezTo>
                      <a:pt x="8" y="203"/>
                      <a:pt x="0" y="219"/>
                      <a:pt x="9" y="217"/>
                    </a:cubicBezTo>
                    <a:cubicBezTo>
                      <a:pt x="17" y="215"/>
                      <a:pt x="9" y="236"/>
                      <a:pt x="20" y="223"/>
                    </a:cubicBezTo>
                    <a:cubicBezTo>
                      <a:pt x="31" y="209"/>
                      <a:pt x="30" y="199"/>
                      <a:pt x="42" y="190"/>
                    </a:cubicBezTo>
                    <a:cubicBezTo>
                      <a:pt x="53" y="182"/>
                      <a:pt x="54" y="183"/>
                      <a:pt x="66" y="179"/>
                    </a:cubicBezTo>
                    <a:cubicBezTo>
                      <a:pt x="77" y="175"/>
                      <a:pt x="82" y="170"/>
                      <a:pt x="88" y="159"/>
                    </a:cubicBezTo>
                    <a:cubicBezTo>
                      <a:pt x="94" y="149"/>
                      <a:pt x="98" y="156"/>
                      <a:pt x="102" y="148"/>
                    </a:cubicBezTo>
                    <a:cubicBezTo>
                      <a:pt x="107" y="141"/>
                      <a:pt x="111" y="134"/>
                      <a:pt x="112" y="128"/>
                    </a:cubicBezTo>
                    <a:cubicBezTo>
                      <a:pt x="112" y="122"/>
                      <a:pt x="116" y="125"/>
                      <a:pt x="115" y="114"/>
                    </a:cubicBezTo>
                    <a:cubicBezTo>
                      <a:pt x="114" y="104"/>
                      <a:pt x="109" y="94"/>
                      <a:pt x="108" y="89"/>
                    </a:cubicBezTo>
                    <a:cubicBezTo>
                      <a:pt x="106" y="85"/>
                      <a:pt x="111" y="70"/>
                      <a:pt x="112" y="57"/>
                    </a:cubicBezTo>
                    <a:cubicBezTo>
                      <a:pt x="114" y="43"/>
                      <a:pt x="120" y="41"/>
                      <a:pt x="117" y="30"/>
                    </a:cubicBezTo>
                    <a:cubicBezTo>
                      <a:pt x="114" y="18"/>
                      <a:pt x="115" y="0"/>
                      <a:pt x="108" y="15"/>
                    </a:cubicBezTo>
                    <a:cubicBezTo>
                      <a:pt x="102" y="30"/>
                      <a:pt x="92" y="35"/>
                      <a:pt x="91" y="30"/>
                    </a:cubicBezTo>
                    <a:cubicBezTo>
                      <a:pt x="90" y="25"/>
                      <a:pt x="86" y="40"/>
                      <a:pt x="82" y="50"/>
                    </a:cubicBezTo>
                    <a:cubicBezTo>
                      <a:pt x="78" y="60"/>
                      <a:pt x="56" y="64"/>
                      <a:pt x="51" y="57"/>
                    </a:cubicBezTo>
                  </a:path>
                </a:pathLst>
              </a:custGeom>
              <a:solidFill>
                <a:srgbClr val="B2A2CE"/>
              </a:solidFill>
              <a:ln w="9525">
                <a:noFill/>
                <a:round/>
                <a:headEnd/>
                <a:tailEnd/>
              </a:ln>
            </p:spPr>
            <p:txBody>
              <a:bodyPr/>
              <a:lstStyle/>
              <a:p>
                <a:endParaRPr lang="en-US"/>
              </a:p>
            </p:txBody>
          </p:sp>
          <p:sp>
            <p:nvSpPr>
              <p:cNvPr id="29758" name="Freeform 1929"/>
              <p:cNvSpPr>
                <a:spLocks/>
              </p:cNvSpPr>
              <p:nvPr/>
            </p:nvSpPr>
            <p:spPr bwMode="auto">
              <a:xfrm>
                <a:off x="2041" y="3213"/>
                <a:ext cx="247" cy="488"/>
              </a:xfrm>
              <a:custGeom>
                <a:avLst/>
                <a:gdLst>
                  <a:gd name="T0" fmla="*/ 320340 w 119"/>
                  <a:gd name="T1" fmla="*/ 380669 h 235"/>
                  <a:gd name="T2" fmla="*/ 391653 w 119"/>
                  <a:gd name="T3" fmla="*/ 616074 h 235"/>
                  <a:gd name="T4" fmla="*/ 397504 w 119"/>
                  <a:gd name="T5" fmla="*/ 836442 h 235"/>
                  <a:gd name="T6" fmla="*/ 314477 w 119"/>
                  <a:gd name="T7" fmla="*/ 962990 h 235"/>
                  <a:gd name="T8" fmla="*/ 225256 w 119"/>
                  <a:gd name="T9" fmla="*/ 1067869 h 235"/>
                  <a:gd name="T10" fmla="*/ 100894 w 119"/>
                  <a:gd name="T11" fmla="*/ 1235845 h 235"/>
                  <a:gd name="T12" fmla="*/ 52285 w 119"/>
                  <a:gd name="T13" fmla="*/ 1389419 h 235"/>
                  <a:gd name="T14" fmla="*/ 120204 w 119"/>
                  <a:gd name="T15" fmla="*/ 1426725 h 235"/>
                  <a:gd name="T16" fmla="*/ 261096 w 119"/>
                  <a:gd name="T17" fmla="*/ 1213411 h 235"/>
                  <a:gd name="T18" fmla="*/ 415435 w 119"/>
                  <a:gd name="T19" fmla="*/ 1145338 h 235"/>
                  <a:gd name="T20" fmla="*/ 557660 w 119"/>
                  <a:gd name="T21" fmla="*/ 1015277 h 235"/>
                  <a:gd name="T22" fmla="*/ 646995 w 119"/>
                  <a:gd name="T23" fmla="*/ 943649 h 235"/>
                  <a:gd name="T24" fmla="*/ 702088 w 119"/>
                  <a:gd name="T25" fmla="*/ 817145 h 235"/>
                  <a:gd name="T26" fmla="*/ 729981 w 119"/>
                  <a:gd name="T27" fmla="*/ 727550 h 235"/>
                  <a:gd name="T28" fmla="*/ 684176 w 119"/>
                  <a:gd name="T29" fmla="*/ 566363 h 235"/>
                  <a:gd name="T30" fmla="*/ 707956 w 119"/>
                  <a:gd name="T31" fmla="*/ 359008 h 235"/>
                  <a:gd name="T32" fmla="*/ 742382 w 119"/>
                  <a:gd name="T33" fmla="*/ 186665 h 235"/>
                  <a:gd name="T34" fmla="*/ 684176 w 119"/>
                  <a:gd name="T35" fmla="*/ 95413 h 235"/>
                  <a:gd name="T36" fmla="*/ 575572 w 119"/>
                  <a:gd name="T37" fmla="*/ 186665 h 235"/>
                  <a:gd name="T38" fmla="*/ 517868 w 119"/>
                  <a:gd name="T39" fmla="*/ 322203 h 235"/>
                  <a:gd name="T40" fmla="*/ 320340 w 119"/>
                  <a:gd name="T41" fmla="*/ 359008 h 2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9"/>
                  <a:gd name="T64" fmla="*/ 0 h 235"/>
                  <a:gd name="T65" fmla="*/ 119 w 119"/>
                  <a:gd name="T66" fmla="*/ 235 h 2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9" h="235">
                    <a:moveTo>
                      <a:pt x="50" y="59"/>
                    </a:moveTo>
                    <a:cubicBezTo>
                      <a:pt x="50" y="59"/>
                      <a:pt x="64" y="78"/>
                      <a:pt x="61" y="96"/>
                    </a:cubicBezTo>
                    <a:cubicBezTo>
                      <a:pt x="58" y="114"/>
                      <a:pt x="64" y="123"/>
                      <a:pt x="62" y="130"/>
                    </a:cubicBezTo>
                    <a:cubicBezTo>
                      <a:pt x="59" y="137"/>
                      <a:pt x="53" y="141"/>
                      <a:pt x="49" y="150"/>
                    </a:cubicBezTo>
                    <a:cubicBezTo>
                      <a:pt x="46" y="159"/>
                      <a:pt x="42" y="157"/>
                      <a:pt x="35" y="166"/>
                    </a:cubicBezTo>
                    <a:cubicBezTo>
                      <a:pt x="29" y="175"/>
                      <a:pt x="25" y="183"/>
                      <a:pt x="16" y="192"/>
                    </a:cubicBezTo>
                    <a:cubicBezTo>
                      <a:pt x="7" y="202"/>
                      <a:pt x="0" y="218"/>
                      <a:pt x="8" y="216"/>
                    </a:cubicBezTo>
                    <a:cubicBezTo>
                      <a:pt x="16" y="214"/>
                      <a:pt x="8" y="235"/>
                      <a:pt x="19" y="222"/>
                    </a:cubicBezTo>
                    <a:cubicBezTo>
                      <a:pt x="30" y="208"/>
                      <a:pt x="29" y="198"/>
                      <a:pt x="41" y="189"/>
                    </a:cubicBezTo>
                    <a:cubicBezTo>
                      <a:pt x="52" y="180"/>
                      <a:pt x="53" y="182"/>
                      <a:pt x="65" y="178"/>
                    </a:cubicBezTo>
                    <a:cubicBezTo>
                      <a:pt x="76" y="174"/>
                      <a:pt x="81" y="169"/>
                      <a:pt x="87" y="158"/>
                    </a:cubicBezTo>
                    <a:cubicBezTo>
                      <a:pt x="93" y="148"/>
                      <a:pt x="97" y="155"/>
                      <a:pt x="101" y="147"/>
                    </a:cubicBezTo>
                    <a:cubicBezTo>
                      <a:pt x="106" y="139"/>
                      <a:pt x="110" y="133"/>
                      <a:pt x="110" y="127"/>
                    </a:cubicBezTo>
                    <a:cubicBezTo>
                      <a:pt x="111" y="121"/>
                      <a:pt x="115" y="124"/>
                      <a:pt x="114" y="113"/>
                    </a:cubicBezTo>
                    <a:cubicBezTo>
                      <a:pt x="113" y="103"/>
                      <a:pt x="108" y="93"/>
                      <a:pt x="107" y="88"/>
                    </a:cubicBezTo>
                    <a:cubicBezTo>
                      <a:pt x="105" y="84"/>
                      <a:pt x="110" y="69"/>
                      <a:pt x="111" y="56"/>
                    </a:cubicBezTo>
                    <a:cubicBezTo>
                      <a:pt x="112" y="42"/>
                      <a:pt x="119" y="40"/>
                      <a:pt x="116" y="29"/>
                    </a:cubicBezTo>
                    <a:cubicBezTo>
                      <a:pt x="113" y="17"/>
                      <a:pt x="114" y="0"/>
                      <a:pt x="107" y="15"/>
                    </a:cubicBezTo>
                    <a:cubicBezTo>
                      <a:pt x="101" y="30"/>
                      <a:pt x="91" y="34"/>
                      <a:pt x="90" y="29"/>
                    </a:cubicBezTo>
                    <a:cubicBezTo>
                      <a:pt x="89" y="25"/>
                      <a:pt x="85" y="40"/>
                      <a:pt x="81" y="50"/>
                    </a:cubicBezTo>
                    <a:cubicBezTo>
                      <a:pt x="77" y="60"/>
                      <a:pt x="55" y="63"/>
                      <a:pt x="50" y="56"/>
                    </a:cubicBezTo>
                  </a:path>
                </a:pathLst>
              </a:custGeom>
              <a:solidFill>
                <a:srgbClr val="B1A1CD"/>
              </a:solidFill>
              <a:ln w="9525">
                <a:noFill/>
                <a:round/>
                <a:headEnd/>
                <a:tailEnd/>
              </a:ln>
            </p:spPr>
            <p:txBody>
              <a:bodyPr/>
              <a:lstStyle/>
              <a:p>
                <a:endParaRPr lang="en-US"/>
              </a:p>
            </p:txBody>
          </p:sp>
          <p:sp>
            <p:nvSpPr>
              <p:cNvPr id="29759" name="Freeform 1930"/>
              <p:cNvSpPr>
                <a:spLocks/>
              </p:cNvSpPr>
              <p:nvPr/>
            </p:nvSpPr>
            <p:spPr bwMode="auto">
              <a:xfrm>
                <a:off x="2041" y="3213"/>
                <a:ext cx="247" cy="488"/>
              </a:xfrm>
              <a:custGeom>
                <a:avLst/>
                <a:gdLst>
                  <a:gd name="T0" fmla="*/ 320340 w 119"/>
                  <a:gd name="T1" fmla="*/ 380669 h 235"/>
                  <a:gd name="T2" fmla="*/ 391653 w 119"/>
                  <a:gd name="T3" fmla="*/ 616074 h 235"/>
                  <a:gd name="T4" fmla="*/ 397504 w 119"/>
                  <a:gd name="T5" fmla="*/ 836442 h 235"/>
                  <a:gd name="T6" fmla="*/ 320340 w 119"/>
                  <a:gd name="T7" fmla="*/ 962990 h 235"/>
                  <a:gd name="T8" fmla="*/ 225256 w 119"/>
                  <a:gd name="T9" fmla="*/ 1067869 h 235"/>
                  <a:gd name="T10" fmla="*/ 100894 w 119"/>
                  <a:gd name="T11" fmla="*/ 1235845 h 235"/>
                  <a:gd name="T12" fmla="*/ 52285 w 119"/>
                  <a:gd name="T13" fmla="*/ 1389419 h 235"/>
                  <a:gd name="T14" fmla="*/ 120204 w 119"/>
                  <a:gd name="T15" fmla="*/ 1421270 h 235"/>
                  <a:gd name="T16" fmla="*/ 261096 w 119"/>
                  <a:gd name="T17" fmla="*/ 1213411 h 235"/>
                  <a:gd name="T18" fmla="*/ 415435 w 119"/>
                  <a:gd name="T19" fmla="*/ 1145338 h 235"/>
                  <a:gd name="T20" fmla="*/ 557660 w 119"/>
                  <a:gd name="T21" fmla="*/ 1015277 h 235"/>
                  <a:gd name="T22" fmla="*/ 646995 w 119"/>
                  <a:gd name="T23" fmla="*/ 943649 h 235"/>
                  <a:gd name="T24" fmla="*/ 702088 w 119"/>
                  <a:gd name="T25" fmla="*/ 817145 h 235"/>
                  <a:gd name="T26" fmla="*/ 729981 w 119"/>
                  <a:gd name="T27" fmla="*/ 727550 h 235"/>
                  <a:gd name="T28" fmla="*/ 678661 w 119"/>
                  <a:gd name="T29" fmla="*/ 566363 h 235"/>
                  <a:gd name="T30" fmla="*/ 707956 w 119"/>
                  <a:gd name="T31" fmla="*/ 359008 h 235"/>
                  <a:gd name="T32" fmla="*/ 742382 w 119"/>
                  <a:gd name="T33" fmla="*/ 186665 h 235"/>
                  <a:gd name="T34" fmla="*/ 684176 w 119"/>
                  <a:gd name="T35" fmla="*/ 95413 h 235"/>
                  <a:gd name="T36" fmla="*/ 575572 w 119"/>
                  <a:gd name="T37" fmla="*/ 192689 h 235"/>
                  <a:gd name="T38" fmla="*/ 517868 w 119"/>
                  <a:gd name="T39" fmla="*/ 322203 h 235"/>
                  <a:gd name="T40" fmla="*/ 320340 w 119"/>
                  <a:gd name="T41" fmla="*/ 359008 h 2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9"/>
                  <a:gd name="T64" fmla="*/ 0 h 235"/>
                  <a:gd name="T65" fmla="*/ 119 w 119"/>
                  <a:gd name="T66" fmla="*/ 235 h 2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9" h="235">
                    <a:moveTo>
                      <a:pt x="50" y="59"/>
                    </a:moveTo>
                    <a:cubicBezTo>
                      <a:pt x="50" y="59"/>
                      <a:pt x="65" y="78"/>
                      <a:pt x="61" y="96"/>
                    </a:cubicBezTo>
                    <a:cubicBezTo>
                      <a:pt x="58" y="114"/>
                      <a:pt x="64" y="123"/>
                      <a:pt x="62" y="130"/>
                    </a:cubicBezTo>
                    <a:cubicBezTo>
                      <a:pt x="60" y="137"/>
                      <a:pt x="53" y="141"/>
                      <a:pt x="50" y="150"/>
                    </a:cubicBezTo>
                    <a:cubicBezTo>
                      <a:pt x="46" y="159"/>
                      <a:pt x="42" y="157"/>
                      <a:pt x="35" y="166"/>
                    </a:cubicBezTo>
                    <a:cubicBezTo>
                      <a:pt x="29" y="175"/>
                      <a:pt x="25" y="183"/>
                      <a:pt x="16" y="192"/>
                    </a:cubicBezTo>
                    <a:cubicBezTo>
                      <a:pt x="7" y="202"/>
                      <a:pt x="0" y="218"/>
                      <a:pt x="8" y="216"/>
                    </a:cubicBezTo>
                    <a:cubicBezTo>
                      <a:pt x="17" y="214"/>
                      <a:pt x="8" y="235"/>
                      <a:pt x="19" y="221"/>
                    </a:cubicBezTo>
                    <a:cubicBezTo>
                      <a:pt x="30" y="208"/>
                      <a:pt x="29" y="198"/>
                      <a:pt x="41" y="189"/>
                    </a:cubicBezTo>
                    <a:cubicBezTo>
                      <a:pt x="52" y="180"/>
                      <a:pt x="53" y="182"/>
                      <a:pt x="65" y="178"/>
                    </a:cubicBezTo>
                    <a:cubicBezTo>
                      <a:pt x="76" y="174"/>
                      <a:pt x="81" y="169"/>
                      <a:pt x="87" y="158"/>
                    </a:cubicBezTo>
                    <a:cubicBezTo>
                      <a:pt x="93" y="148"/>
                      <a:pt x="97" y="155"/>
                      <a:pt x="101" y="147"/>
                    </a:cubicBezTo>
                    <a:cubicBezTo>
                      <a:pt x="105" y="139"/>
                      <a:pt x="109" y="133"/>
                      <a:pt x="110" y="127"/>
                    </a:cubicBezTo>
                    <a:cubicBezTo>
                      <a:pt x="111" y="121"/>
                      <a:pt x="115" y="124"/>
                      <a:pt x="114" y="113"/>
                    </a:cubicBezTo>
                    <a:cubicBezTo>
                      <a:pt x="113" y="103"/>
                      <a:pt x="108" y="93"/>
                      <a:pt x="106" y="88"/>
                    </a:cubicBezTo>
                    <a:cubicBezTo>
                      <a:pt x="105" y="84"/>
                      <a:pt x="110" y="69"/>
                      <a:pt x="111" y="56"/>
                    </a:cubicBezTo>
                    <a:cubicBezTo>
                      <a:pt x="112" y="43"/>
                      <a:pt x="119" y="40"/>
                      <a:pt x="116" y="29"/>
                    </a:cubicBezTo>
                    <a:cubicBezTo>
                      <a:pt x="113" y="18"/>
                      <a:pt x="114" y="0"/>
                      <a:pt x="107" y="15"/>
                    </a:cubicBezTo>
                    <a:cubicBezTo>
                      <a:pt x="101" y="30"/>
                      <a:pt x="91" y="34"/>
                      <a:pt x="90" y="30"/>
                    </a:cubicBezTo>
                    <a:cubicBezTo>
                      <a:pt x="89" y="25"/>
                      <a:pt x="85" y="40"/>
                      <a:pt x="81" y="50"/>
                    </a:cubicBezTo>
                    <a:cubicBezTo>
                      <a:pt x="77" y="60"/>
                      <a:pt x="55" y="63"/>
                      <a:pt x="50" y="56"/>
                    </a:cubicBezTo>
                  </a:path>
                </a:pathLst>
              </a:custGeom>
              <a:solidFill>
                <a:srgbClr val="B0A0CD"/>
              </a:solidFill>
              <a:ln w="9525">
                <a:noFill/>
                <a:round/>
                <a:headEnd/>
                <a:tailEnd/>
              </a:ln>
            </p:spPr>
            <p:txBody>
              <a:bodyPr/>
              <a:lstStyle/>
              <a:p>
                <a:endParaRPr lang="en-US"/>
              </a:p>
            </p:txBody>
          </p:sp>
          <p:sp>
            <p:nvSpPr>
              <p:cNvPr id="29760" name="Freeform 1931"/>
              <p:cNvSpPr>
                <a:spLocks/>
              </p:cNvSpPr>
              <p:nvPr/>
            </p:nvSpPr>
            <p:spPr bwMode="auto">
              <a:xfrm>
                <a:off x="2041" y="3215"/>
                <a:ext cx="247" cy="486"/>
              </a:xfrm>
              <a:custGeom>
                <a:avLst/>
                <a:gdLst>
                  <a:gd name="T0" fmla="*/ 320340 w 119"/>
                  <a:gd name="T1" fmla="*/ 371923 h 234"/>
                  <a:gd name="T2" fmla="*/ 397504 w 119"/>
                  <a:gd name="T3" fmla="*/ 610489 h 234"/>
                  <a:gd name="T4" fmla="*/ 397504 w 119"/>
                  <a:gd name="T5" fmla="*/ 832009 h 234"/>
                  <a:gd name="T6" fmla="*/ 320340 w 119"/>
                  <a:gd name="T7" fmla="*/ 958679 h 234"/>
                  <a:gd name="T8" fmla="*/ 231883 w 119"/>
                  <a:gd name="T9" fmla="*/ 1063572 h 234"/>
                  <a:gd name="T10" fmla="*/ 100894 w 119"/>
                  <a:gd name="T11" fmla="*/ 1231911 h 234"/>
                  <a:gd name="T12" fmla="*/ 52285 w 119"/>
                  <a:gd name="T13" fmla="*/ 1385605 h 234"/>
                  <a:gd name="T14" fmla="*/ 120204 w 119"/>
                  <a:gd name="T15" fmla="*/ 1417444 h 234"/>
                  <a:gd name="T16" fmla="*/ 261096 w 119"/>
                  <a:gd name="T17" fmla="*/ 1209415 h 234"/>
                  <a:gd name="T18" fmla="*/ 415435 w 119"/>
                  <a:gd name="T19" fmla="*/ 1141290 h 234"/>
                  <a:gd name="T20" fmla="*/ 557660 w 119"/>
                  <a:gd name="T21" fmla="*/ 1011098 h 234"/>
                  <a:gd name="T22" fmla="*/ 646995 w 119"/>
                  <a:gd name="T23" fmla="*/ 939012 h 234"/>
                  <a:gd name="T24" fmla="*/ 702088 w 119"/>
                  <a:gd name="T25" fmla="*/ 812692 h 234"/>
                  <a:gd name="T26" fmla="*/ 729981 w 119"/>
                  <a:gd name="T27" fmla="*/ 722628 h 234"/>
                  <a:gd name="T28" fmla="*/ 678661 w 119"/>
                  <a:gd name="T29" fmla="*/ 561606 h 234"/>
                  <a:gd name="T30" fmla="*/ 707956 w 119"/>
                  <a:gd name="T31" fmla="*/ 353870 h 234"/>
                  <a:gd name="T32" fmla="*/ 742382 w 119"/>
                  <a:gd name="T33" fmla="*/ 179074 h 234"/>
                  <a:gd name="T34" fmla="*/ 684176 w 119"/>
                  <a:gd name="T35" fmla="*/ 95530 h 234"/>
                  <a:gd name="T36" fmla="*/ 575572 w 119"/>
                  <a:gd name="T37" fmla="*/ 187004 h 234"/>
                  <a:gd name="T38" fmla="*/ 517868 w 119"/>
                  <a:gd name="T39" fmla="*/ 316399 h 234"/>
                  <a:gd name="T40" fmla="*/ 320340 w 119"/>
                  <a:gd name="T41" fmla="*/ 360367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9"/>
                  <a:gd name="T64" fmla="*/ 0 h 234"/>
                  <a:gd name="T65" fmla="*/ 119 w 119"/>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9" h="234">
                    <a:moveTo>
                      <a:pt x="50" y="58"/>
                    </a:moveTo>
                    <a:cubicBezTo>
                      <a:pt x="50" y="58"/>
                      <a:pt x="65" y="77"/>
                      <a:pt x="62" y="95"/>
                    </a:cubicBezTo>
                    <a:cubicBezTo>
                      <a:pt x="58" y="113"/>
                      <a:pt x="64" y="122"/>
                      <a:pt x="62" y="129"/>
                    </a:cubicBezTo>
                    <a:cubicBezTo>
                      <a:pt x="60" y="136"/>
                      <a:pt x="53" y="140"/>
                      <a:pt x="50" y="149"/>
                    </a:cubicBezTo>
                    <a:cubicBezTo>
                      <a:pt x="47" y="158"/>
                      <a:pt x="42" y="156"/>
                      <a:pt x="36" y="165"/>
                    </a:cubicBezTo>
                    <a:cubicBezTo>
                      <a:pt x="29" y="174"/>
                      <a:pt x="25" y="181"/>
                      <a:pt x="16" y="191"/>
                    </a:cubicBezTo>
                    <a:cubicBezTo>
                      <a:pt x="8" y="201"/>
                      <a:pt x="0" y="217"/>
                      <a:pt x="8" y="215"/>
                    </a:cubicBezTo>
                    <a:cubicBezTo>
                      <a:pt x="17" y="212"/>
                      <a:pt x="8" y="234"/>
                      <a:pt x="19" y="220"/>
                    </a:cubicBezTo>
                    <a:cubicBezTo>
                      <a:pt x="30" y="207"/>
                      <a:pt x="29" y="196"/>
                      <a:pt x="41" y="188"/>
                    </a:cubicBezTo>
                    <a:cubicBezTo>
                      <a:pt x="52" y="179"/>
                      <a:pt x="54" y="181"/>
                      <a:pt x="65" y="177"/>
                    </a:cubicBezTo>
                    <a:cubicBezTo>
                      <a:pt x="76" y="173"/>
                      <a:pt x="81" y="167"/>
                      <a:pt x="87" y="157"/>
                    </a:cubicBezTo>
                    <a:cubicBezTo>
                      <a:pt x="93" y="146"/>
                      <a:pt x="96" y="154"/>
                      <a:pt x="101" y="146"/>
                    </a:cubicBezTo>
                    <a:cubicBezTo>
                      <a:pt x="105" y="138"/>
                      <a:pt x="109" y="131"/>
                      <a:pt x="110" y="126"/>
                    </a:cubicBezTo>
                    <a:cubicBezTo>
                      <a:pt x="111" y="120"/>
                      <a:pt x="115" y="123"/>
                      <a:pt x="114" y="112"/>
                    </a:cubicBezTo>
                    <a:cubicBezTo>
                      <a:pt x="113" y="102"/>
                      <a:pt x="107" y="92"/>
                      <a:pt x="106" y="87"/>
                    </a:cubicBezTo>
                    <a:cubicBezTo>
                      <a:pt x="105" y="83"/>
                      <a:pt x="109" y="69"/>
                      <a:pt x="111" y="55"/>
                    </a:cubicBezTo>
                    <a:cubicBezTo>
                      <a:pt x="112" y="42"/>
                      <a:pt x="119" y="40"/>
                      <a:pt x="116" y="28"/>
                    </a:cubicBezTo>
                    <a:cubicBezTo>
                      <a:pt x="113" y="17"/>
                      <a:pt x="114" y="0"/>
                      <a:pt x="107" y="15"/>
                    </a:cubicBezTo>
                    <a:cubicBezTo>
                      <a:pt x="101" y="29"/>
                      <a:pt x="91" y="34"/>
                      <a:pt x="90" y="29"/>
                    </a:cubicBezTo>
                    <a:cubicBezTo>
                      <a:pt x="89" y="25"/>
                      <a:pt x="85" y="39"/>
                      <a:pt x="81" y="49"/>
                    </a:cubicBezTo>
                    <a:cubicBezTo>
                      <a:pt x="77" y="59"/>
                      <a:pt x="55" y="62"/>
                      <a:pt x="50" y="56"/>
                    </a:cubicBezTo>
                  </a:path>
                </a:pathLst>
              </a:custGeom>
              <a:solidFill>
                <a:srgbClr val="AFA0CD"/>
              </a:solidFill>
              <a:ln w="9525">
                <a:noFill/>
                <a:round/>
                <a:headEnd/>
                <a:tailEnd/>
              </a:ln>
            </p:spPr>
            <p:txBody>
              <a:bodyPr/>
              <a:lstStyle/>
              <a:p>
                <a:endParaRPr lang="en-US"/>
              </a:p>
            </p:txBody>
          </p:sp>
          <p:sp>
            <p:nvSpPr>
              <p:cNvPr id="29761" name="Freeform 1932"/>
              <p:cNvSpPr>
                <a:spLocks/>
              </p:cNvSpPr>
              <p:nvPr/>
            </p:nvSpPr>
            <p:spPr bwMode="auto">
              <a:xfrm>
                <a:off x="2041" y="3215"/>
                <a:ext cx="247" cy="486"/>
              </a:xfrm>
              <a:custGeom>
                <a:avLst/>
                <a:gdLst>
                  <a:gd name="T0" fmla="*/ 320340 w 119"/>
                  <a:gd name="T1" fmla="*/ 371923 h 234"/>
                  <a:gd name="T2" fmla="*/ 397504 w 119"/>
                  <a:gd name="T3" fmla="*/ 610489 h 234"/>
                  <a:gd name="T4" fmla="*/ 404129 w 119"/>
                  <a:gd name="T5" fmla="*/ 832009 h 234"/>
                  <a:gd name="T6" fmla="*/ 320340 w 119"/>
                  <a:gd name="T7" fmla="*/ 958679 h 234"/>
                  <a:gd name="T8" fmla="*/ 231883 w 119"/>
                  <a:gd name="T9" fmla="*/ 1063572 h 234"/>
                  <a:gd name="T10" fmla="*/ 108524 w 119"/>
                  <a:gd name="T11" fmla="*/ 1231911 h 234"/>
                  <a:gd name="T12" fmla="*/ 52285 w 119"/>
                  <a:gd name="T13" fmla="*/ 1385605 h 234"/>
                  <a:gd name="T14" fmla="*/ 120204 w 119"/>
                  <a:gd name="T15" fmla="*/ 1417444 h 234"/>
                  <a:gd name="T16" fmla="*/ 261096 w 119"/>
                  <a:gd name="T17" fmla="*/ 1203735 h 234"/>
                  <a:gd name="T18" fmla="*/ 415435 w 119"/>
                  <a:gd name="T19" fmla="*/ 1141290 h 234"/>
                  <a:gd name="T20" fmla="*/ 557660 w 119"/>
                  <a:gd name="T21" fmla="*/ 1011098 h 234"/>
                  <a:gd name="T22" fmla="*/ 646995 w 119"/>
                  <a:gd name="T23" fmla="*/ 939012 h 234"/>
                  <a:gd name="T24" fmla="*/ 702088 w 119"/>
                  <a:gd name="T25" fmla="*/ 806662 h 234"/>
                  <a:gd name="T26" fmla="*/ 729981 w 119"/>
                  <a:gd name="T27" fmla="*/ 722628 h 234"/>
                  <a:gd name="T28" fmla="*/ 678661 w 119"/>
                  <a:gd name="T29" fmla="*/ 561606 h 234"/>
                  <a:gd name="T30" fmla="*/ 707956 w 119"/>
                  <a:gd name="T31" fmla="*/ 353870 h 234"/>
                  <a:gd name="T32" fmla="*/ 742382 w 119"/>
                  <a:gd name="T33" fmla="*/ 187004 h 234"/>
                  <a:gd name="T34" fmla="*/ 684176 w 119"/>
                  <a:gd name="T35" fmla="*/ 95530 h 234"/>
                  <a:gd name="T36" fmla="*/ 575572 w 119"/>
                  <a:gd name="T37" fmla="*/ 192880 h 234"/>
                  <a:gd name="T38" fmla="*/ 517868 w 119"/>
                  <a:gd name="T39" fmla="*/ 323080 h 234"/>
                  <a:gd name="T40" fmla="*/ 320340 w 119"/>
                  <a:gd name="T41" fmla="*/ 360367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9"/>
                  <a:gd name="T64" fmla="*/ 0 h 234"/>
                  <a:gd name="T65" fmla="*/ 119 w 119"/>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9" h="234">
                    <a:moveTo>
                      <a:pt x="50" y="58"/>
                    </a:moveTo>
                    <a:cubicBezTo>
                      <a:pt x="50" y="58"/>
                      <a:pt x="65" y="77"/>
                      <a:pt x="62" y="95"/>
                    </a:cubicBezTo>
                    <a:cubicBezTo>
                      <a:pt x="59" y="113"/>
                      <a:pt x="65" y="122"/>
                      <a:pt x="63" y="129"/>
                    </a:cubicBezTo>
                    <a:cubicBezTo>
                      <a:pt x="60" y="136"/>
                      <a:pt x="54" y="140"/>
                      <a:pt x="50" y="149"/>
                    </a:cubicBezTo>
                    <a:cubicBezTo>
                      <a:pt x="47" y="158"/>
                      <a:pt x="42" y="156"/>
                      <a:pt x="36" y="165"/>
                    </a:cubicBezTo>
                    <a:cubicBezTo>
                      <a:pt x="29" y="174"/>
                      <a:pt x="26" y="181"/>
                      <a:pt x="17" y="191"/>
                    </a:cubicBezTo>
                    <a:cubicBezTo>
                      <a:pt x="8" y="201"/>
                      <a:pt x="0" y="217"/>
                      <a:pt x="8" y="215"/>
                    </a:cubicBezTo>
                    <a:cubicBezTo>
                      <a:pt x="17" y="212"/>
                      <a:pt x="8" y="234"/>
                      <a:pt x="19" y="220"/>
                    </a:cubicBezTo>
                    <a:cubicBezTo>
                      <a:pt x="30" y="207"/>
                      <a:pt x="29" y="196"/>
                      <a:pt x="41" y="187"/>
                    </a:cubicBezTo>
                    <a:cubicBezTo>
                      <a:pt x="52" y="179"/>
                      <a:pt x="54" y="180"/>
                      <a:pt x="65" y="177"/>
                    </a:cubicBezTo>
                    <a:cubicBezTo>
                      <a:pt x="76" y="173"/>
                      <a:pt x="81" y="167"/>
                      <a:pt x="87" y="157"/>
                    </a:cubicBezTo>
                    <a:cubicBezTo>
                      <a:pt x="93" y="146"/>
                      <a:pt x="96" y="153"/>
                      <a:pt x="101" y="146"/>
                    </a:cubicBezTo>
                    <a:cubicBezTo>
                      <a:pt x="105" y="138"/>
                      <a:pt x="109" y="131"/>
                      <a:pt x="110" y="125"/>
                    </a:cubicBezTo>
                    <a:cubicBezTo>
                      <a:pt x="111" y="120"/>
                      <a:pt x="115" y="123"/>
                      <a:pt x="114" y="112"/>
                    </a:cubicBezTo>
                    <a:cubicBezTo>
                      <a:pt x="113" y="102"/>
                      <a:pt x="107" y="92"/>
                      <a:pt x="106" y="87"/>
                    </a:cubicBezTo>
                    <a:cubicBezTo>
                      <a:pt x="105" y="83"/>
                      <a:pt x="109" y="69"/>
                      <a:pt x="111" y="55"/>
                    </a:cubicBezTo>
                    <a:cubicBezTo>
                      <a:pt x="112" y="42"/>
                      <a:pt x="119" y="40"/>
                      <a:pt x="116" y="29"/>
                    </a:cubicBezTo>
                    <a:cubicBezTo>
                      <a:pt x="113" y="17"/>
                      <a:pt x="114" y="0"/>
                      <a:pt x="107" y="15"/>
                    </a:cubicBezTo>
                    <a:cubicBezTo>
                      <a:pt x="101" y="30"/>
                      <a:pt x="91" y="34"/>
                      <a:pt x="90" y="30"/>
                    </a:cubicBezTo>
                    <a:cubicBezTo>
                      <a:pt x="89" y="25"/>
                      <a:pt x="85" y="40"/>
                      <a:pt x="81" y="50"/>
                    </a:cubicBezTo>
                    <a:cubicBezTo>
                      <a:pt x="77" y="59"/>
                      <a:pt x="55" y="63"/>
                      <a:pt x="50" y="56"/>
                    </a:cubicBezTo>
                  </a:path>
                </a:pathLst>
              </a:custGeom>
              <a:solidFill>
                <a:srgbClr val="AE9FCC"/>
              </a:solidFill>
              <a:ln w="9525">
                <a:noFill/>
                <a:round/>
                <a:headEnd/>
                <a:tailEnd/>
              </a:ln>
            </p:spPr>
            <p:txBody>
              <a:bodyPr/>
              <a:lstStyle/>
              <a:p>
                <a:endParaRPr lang="en-US"/>
              </a:p>
            </p:txBody>
          </p:sp>
          <p:sp>
            <p:nvSpPr>
              <p:cNvPr id="29762" name="Freeform 1933"/>
              <p:cNvSpPr>
                <a:spLocks/>
              </p:cNvSpPr>
              <p:nvPr/>
            </p:nvSpPr>
            <p:spPr bwMode="auto">
              <a:xfrm>
                <a:off x="2041" y="3217"/>
                <a:ext cx="247" cy="482"/>
              </a:xfrm>
              <a:custGeom>
                <a:avLst/>
                <a:gdLst>
                  <a:gd name="T0" fmla="*/ 320340 w 119"/>
                  <a:gd name="T1" fmla="*/ 366864 h 232"/>
                  <a:gd name="T2" fmla="*/ 397504 w 119"/>
                  <a:gd name="T3" fmla="*/ 606514 h 232"/>
                  <a:gd name="T4" fmla="*/ 404129 w 119"/>
                  <a:gd name="T5" fmla="*/ 828535 h 232"/>
                  <a:gd name="T6" fmla="*/ 326966 w 119"/>
                  <a:gd name="T7" fmla="*/ 956350 h 232"/>
                  <a:gd name="T8" fmla="*/ 231883 w 119"/>
                  <a:gd name="T9" fmla="*/ 1060772 h 232"/>
                  <a:gd name="T10" fmla="*/ 108524 w 119"/>
                  <a:gd name="T11" fmla="*/ 1230168 h 232"/>
                  <a:gd name="T12" fmla="*/ 52285 w 119"/>
                  <a:gd name="T13" fmla="*/ 1378065 h 232"/>
                  <a:gd name="T14" fmla="*/ 120204 w 119"/>
                  <a:gd name="T15" fmla="*/ 1415449 h 232"/>
                  <a:gd name="T16" fmla="*/ 261096 w 119"/>
                  <a:gd name="T17" fmla="*/ 1201439 h 232"/>
                  <a:gd name="T18" fmla="*/ 415435 w 119"/>
                  <a:gd name="T19" fmla="*/ 1132933 h 232"/>
                  <a:gd name="T20" fmla="*/ 557660 w 119"/>
                  <a:gd name="T21" fmla="*/ 1007931 h 232"/>
                  <a:gd name="T22" fmla="*/ 646995 w 119"/>
                  <a:gd name="T23" fmla="*/ 936129 h 232"/>
                  <a:gd name="T24" fmla="*/ 702088 w 119"/>
                  <a:gd name="T25" fmla="*/ 803293 h 232"/>
                  <a:gd name="T26" fmla="*/ 729981 w 119"/>
                  <a:gd name="T27" fmla="*/ 718951 h 232"/>
                  <a:gd name="T28" fmla="*/ 678661 w 119"/>
                  <a:gd name="T29" fmla="*/ 557554 h 232"/>
                  <a:gd name="T30" fmla="*/ 702088 w 119"/>
                  <a:gd name="T31" fmla="*/ 354715 h 232"/>
                  <a:gd name="T32" fmla="*/ 742382 w 119"/>
                  <a:gd name="T33" fmla="*/ 180760 h 232"/>
                  <a:gd name="T34" fmla="*/ 684176 w 119"/>
                  <a:gd name="T35" fmla="*/ 95685 h 232"/>
                  <a:gd name="T36" fmla="*/ 575572 w 119"/>
                  <a:gd name="T37" fmla="*/ 187469 h 232"/>
                  <a:gd name="T38" fmla="*/ 517868 w 119"/>
                  <a:gd name="T39" fmla="*/ 317250 h 232"/>
                  <a:gd name="T40" fmla="*/ 326966 w 119"/>
                  <a:gd name="T41" fmla="*/ 354715 h 2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9"/>
                  <a:gd name="T64" fmla="*/ 0 h 232"/>
                  <a:gd name="T65" fmla="*/ 119 w 119"/>
                  <a:gd name="T66" fmla="*/ 232 h 2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9" h="232">
                    <a:moveTo>
                      <a:pt x="50" y="57"/>
                    </a:moveTo>
                    <a:cubicBezTo>
                      <a:pt x="50" y="57"/>
                      <a:pt x="66" y="76"/>
                      <a:pt x="62" y="94"/>
                    </a:cubicBezTo>
                    <a:cubicBezTo>
                      <a:pt x="59" y="112"/>
                      <a:pt x="65" y="121"/>
                      <a:pt x="63" y="128"/>
                    </a:cubicBezTo>
                    <a:cubicBezTo>
                      <a:pt x="61" y="135"/>
                      <a:pt x="54" y="139"/>
                      <a:pt x="51" y="148"/>
                    </a:cubicBezTo>
                    <a:cubicBezTo>
                      <a:pt x="47" y="157"/>
                      <a:pt x="42" y="155"/>
                      <a:pt x="36" y="164"/>
                    </a:cubicBezTo>
                    <a:cubicBezTo>
                      <a:pt x="29" y="173"/>
                      <a:pt x="26" y="180"/>
                      <a:pt x="17" y="190"/>
                    </a:cubicBezTo>
                    <a:cubicBezTo>
                      <a:pt x="8" y="199"/>
                      <a:pt x="0" y="216"/>
                      <a:pt x="8" y="213"/>
                    </a:cubicBezTo>
                    <a:cubicBezTo>
                      <a:pt x="17" y="211"/>
                      <a:pt x="8" y="232"/>
                      <a:pt x="19" y="219"/>
                    </a:cubicBezTo>
                    <a:cubicBezTo>
                      <a:pt x="30" y="206"/>
                      <a:pt x="30" y="195"/>
                      <a:pt x="41" y="186"/>
                    </a:cubicBezTo>
                    <a:cubicBezTo>
                      <a:pt x="52" y="178"/>
                      <a:pt x="54" y="179"/>
                      <a:pt x="65" y="175"/>
                    </a:cubicBezTo>
                    <a:cubicBezTo>
                      <a:pt x="76" y="172"/>
                      <a:pt x="81" y="166"/>
                      <a:pt x="87" y="156"/>
                    </a:cubicBezTo>
                    <a:cubicBezTo>
                      <a:pt x="93" y="145"/>
                      <a:pt x="96" y="152"/>
                      <a:pt x="101" y="145"/>
                    </a:cubicBezTo>
                    <a:cubicBezTo>
                      <a:pt x="105" y="137"/>
                      <a:pt x="109" y="130"/>
                      <a:pt x="110" y="124"/>
                    </a:cubicBezTo>
                    <a:cubicBezTo>
                      <a:pt x="111" y="119"/>
                      <a:pt x="115" y="121"/>
                      <a:pt x="114" y="111"/>
                    </a:cubicBezTo>
                    <a:cubicBezTo>
                      <a:pt x="112" y="101"/>
                      <a:pt x="107" y="91"/>
                      <a:pt x="106" y="86"/>
                    </a:cubicBezTo>
                    <a:cubicBezTo>
                      <a:pt x="105" y="82"/>
                      <a:pt x="109" y="68"/>
                      <a:pt x="110" y="55"/>
                    </a:cubicBezTo>
                    <a:cubicBezTo>
                      <a:pt x="112" y="41"/>
                      <a:pt x="119" y="39"/>
                      <a:pt x="116" y="28"/>
                    </a:cubicBezTo>
                    <a:cubicBezTo>
                      <a:pt x="113" y="17"/>
                      <a:pt x="114" y="0"/>
                      <a:pt x="107" y="15"/>
                    </a:cubicBezTo>
                    <a:cubicBezTo>
                      <a:pt x="101" y="29"/>
                      <a:pt x="91" y="34"/>
                      <a:pt x="90" y="29"/>
                    </a:cubicBezTo>
                    <a:cubicBezTo>
                      <a:pt x="89" y="25"/>
                      <a:pt x="85" y="39"/>
                      <a:pt x="81" y="49"/>
                    </a:cubicBezTo>
                    <a:cubicBezTo>
                      <a:pt x="77" y="59"/>
                      <a:pt x="56" y="62"/>
                      <a:pt x="51" y="55"/>
                    </a:cubicBezTo>
                  </a:path>
                </a:pathLst>
              </a:custGeom>
              <a:solidFill>
                <a:srgbClr val="AD9FCC"/>
              </a:solidFill>
              <a:ln w="9525">
                <a:noFill/>
                <a:round/>
                <a:headEnd/>
                <a:tailEnd/>
              </a:ln>
            </p:spPr>
            <p:txBody>
              <a:bodyPr/>
              <a:lstStyle/>
              <a:p>
                <a:endParaRPr lang="en-US"/>
              </a:p>
            </p:txBody>
          </p:sp>
          <p:sp>
            <p:nvSpPr>
              <p:cNvPr id="29763" name="Freeform 1934"/>
              <p:cNvSpPr>
                <a:spLocks/>
              </p:cNvSpPr>
              <p:nvPr/>
            </p:nvSpPr>
            <p:spPr bwMode="auto">
              <a:xfrm>
                <a:off x="2041" y="3217"/>
                <a:ext cx="247" cy="482"/>
              </a:xfrm>
              <a:custGeom>
                <a:avLst/>
                <a:gdLst>
                  <a:gd name="T0" fmla="*/ 320340 w 119"/>
                  <a:gd name="T1" fmla="*/ 375545 h 232"/>
                  <a:gd name="T2" fmla="*/ 404129 w 119"/>
                  <a:gd name="T3" fmla="*/ 606514 h 232"/>
                  <a:gd name="T4" fmla="*/ 404129 w 119"/>
                  <a:gd name="T5" fmla="*/ 828535 h 232"/>
                  <a:gd name="T6" fmla="*/ 326966 w 119"/>
                  <a:gd name="T7" fmla="*/ 956350 h 232"/>
                  <a:gd name="T8" fmla="*/ 231883 w 119"/>
                  <a:gd name="T9" fmla="*/ 1060772 h 232"/>
                  <a:gd name="T10" fmla="*/ 108524 w 119"/>
                  <a:gd name="T11" fmla="*/ 1230168 h 232"/>
                  <a:gd name="T12" fmla="*/ 57912 w 119"/>
                  <a:gd name="T13" fmla="*/ 1378065 h 232"/>
                  <a:gd name="T14" fmla="*/ 120204 w 119"/>
                  <a:gd name="T15" fmla="*/ 1415449 h 232"/>
                  <a:gd name="T16" fmla="*/ 261096 w 119"/>
                  <a:gd name="T17" fmla="*/ 1201439 h 232"/>
                  <a:gd name="T18" fmla="*/ 415435 w 119"/>
                  <a:gd name="T19" fmla="*/ 1132933 h 232"/>
                  <a:gd name="T20" fmla="*/ 557660 w 119"/>
                  <a:gd name="T21" fmla="*/ 1002479 h 232"/>
                  <a:gd name="T22" fmla="*/ 641484 w 119"/>
                  <a:gd name="T23" fmla="*/ 930302 h 232"/>
                  <a:gd name="T24" fmla="*/ 702088 w 119"/>
                  <a:gd name="T25" fmla="*/ 803293 h 232"/>
                  <a:gd name="T26" fmla="*/ 724470 w 119"/>
                  <a:gd name="T27" fmla="*/ 718951 h 232"/>
                  <a:gd name="T28" fmla="*/ 678661 w 119"/>
                  <a:gd name="T29" fmla="*/ 563419 h 232"/>
                  <a:gd name="T30" fmla="*/ 702088 w 119"/>
                  <a:gd name="T31" fmla="*/ 354715 h 232"/>
                  <a:gd name="T32" fmla="*/ 742382 w 119"/>
                  <a:gd name="T33" fmla="*/ 180760 h 232"/>
                  <a:gd name="T34" fmla="*/ 684176 w 119"/>
                  <a:gd name="T35" fmla="*/ 95685 h 232"/>
                  <a:gd name="T36" fmla="*/ 575572 w 119"/>
                  <a:gd name="T37" fmla="*/ 187469 h 232"/>
                  <a:gd name="T38" fmla="*/ 517868 w 119"/>
                  <a:gd name="T39" fmla="*/ 317250 h 232"/>
                  <a:gd name="T40" fmla="*/ 326966 w 119"/>
                  <a:gd name="T41" fmla="*/ 354715 h 2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9"/>
                  <a:gd name="T64" fmla="*/ 0 h 232"/>
                  <a:gd name="T65" fmla="*/ 119 w 119"/>
                  <a:gd name="T66" fmla="*/ 232 h 2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9" h="232">
                    <a:moveTo>
                      <a:pt x="50" y="58"/>
                    </a:moveTo>
                    <a:cubicBezTo>
                      <a:pt x="50" y="58"/>
                      <a:pt x="66" y="77"/>
                      <a:pt x="63" y="94"/>
                    </a:cubicBezTo>
                    <a:cubicBezTo>
                      <a:pt x="60" y="112"/>
                      <a:pt x="65" y="121"/>
                      <a:pt x="63" y="128"/>
                    </a:cubicBezTo>
                    <a:cubicBezTo>
                      <a:pt x="61" y="135"/>
                      <a:pt x="54" y="139"/>
                      <a:pt x="51" y="148"/>
                    </a:cubicBezTo>
                    <a:cubicBezTo>
                      <a:pt x="48" y="157"/>
                      <a:pt x="43" y="155"/>
                      <a:pt x="36" y="164"/>
                    </a:cubicBezTo>
                    <a:cubicBezTo>
                      <a:pt x="30" y="172"/>
                      <a:pt x="26" y="180"/>
                      <a:pt x="17" y="190"/>
                    </a:cubicBezTo>
                    <a:cubicBezTo>
                      <a:pt x="9" y="199"/>
                      <a:pt x="0" y="215"/>
                      <a:pt x="9" y="213"/>
                    </a:cubicBezTo>
                    <a:cubicBezTo>
                      <a:pt x="17" y="211"/>
                      <a:pt x="8" y="232"/>
                      <a:pt x="19" y="219"/>
                    </a:cubicBezTo>
                    <a:cubicBezTo>
                      <a:pt x="30" y="205"/>
                      <a:pt x="30" y="195"/>
                      <a:pt x="41" y="186"/>
                    </a:cubicBezTo>
                    <a:cubicBezTo>
                      <a:pt x="52" y="177"/>
                      <a:pt x="54" y="179"/>
                      <a:pt x="65" y="175"/>
                    </a:cubicBezTo>
                    <a:cubicBezTo>
                      <a:pt x="76" y="171"/>
                      <a:pt x="80" y="166"/>
                      <a:pt x="87" y="155"/>
                    </a:cubicBezTo>
                    <a:cubicBezTo>
                      <a:pt x="93" y="145"/>
                      <a:pt x="96" y="152"/>
                      <a:pt x="100" y="144"/>
                    </a:cubicBezTo>
                    <a:cubicBezTo>
                      <a:pt x="105" y="137"/>
                      <a:pt x="109" y="130"/>
                      <a:pt x="110" y="124"/>
                    </a:cubicBezTo>
                    <a:cubicBezTo>
                      <a:pt x="110" y="118"/>
                      <a:pt x="114" y="121"/>
                      <a:pt x="113" y="111"/>
                    </a:cubicBezTo>
                    <a:cubicBezTo>
                      <a:pt x="112" y="101"/>
                      <a:pt x="107" y="91"/>
                      <a:pt x="106" y="87"/>
                    </a:cubicBezTo>
                    <a:cubicBezTo>
                      <a:pt x="104" y="82"/>
                      <a:pt x="109" y="68"/>
                      <a:pt x="110" y="55"/>
                    </a:cubicBezTo>
                    <a:cubicBezTo>
                      <a:pt x="111" y="41"/>
                      <a:pt x="119" y="39"/>
                      <a:pt x="116" y="28"/>
                    </a:cubicBezTo>
                    <a:cubicBezTo>
                      <a:pt x="113" y="17"/>
                      <a:pt x="114" y="0"/>
                      <a:pt x="107" y="15"/>
                    </a:cubicBezTo>
                    <a:cubicBezTo>
                      <a:pt x="100" y="30"/>
                      <a:pt x="91" y="34"/>
                      <a:pt x="90" y="29"/>
                    </a:cubicBezTo>
                    <a:cubicBezTo>
                      <a:pt x="89" y="25"/>
                      <a:pt x="84" y="39"/>
                      <a:pt x="81" y="49"/>
                    </a:cubicBezTo>
                    <a:cubicBezTo>
                      <a:pt x="77" y="59"/>
                      <a:pt x="56" y="62"/>
                      <a:pt x="51" y="55"/>
                    </a:cubicBezTo>
                  </a:path>
                </a:pathLst>
              </a:custGeom>
              <a:solidFill>
                <a:srgbClr val="AC9ECB"/>
              </a:solidFill>
              <a:ln w="9525">
                <a:noFill/>
                <a:round/>
                <a:headEnd/>
                <a:tailEnd/>
              </a:ln>
            </p:spPr>
            <p:txBody>
              <a:bodyPr/>
              <a:lstStyle/>
              <a:p>
                <a:endParaRPr lang="en-US"/>
              </a:p>
            </p:txBody>
          </p:sp>
          <p:sp>
            <p:nvSpPr>
              <p:cNvPr id="29764" name="Freeform 1935"/>
              <p:cNvSpPr>
                <a:spLocks/>
              </p:cNvSpPr>
              <p:nvPr/>
            </p:nvSpPr>
            <p:spPr bwMode="auto">
              <a:xfrm>
                <a:off x="2041" y="3219"/>
                <a:ext cx="247" cy="480"/>
              </a:xfrm>
              <a:custGeom>
                <a:avLst/>
                <a:gdLst>
                  <a:gd name="T0" fmla="*/ 326966 w 119"/>
                  <a:gd name="T1" fmla="*/ 367628 h 231"/>
                  <a:gd name="T2" fmla="*/ 404129 w 119"/>
                  <a:gd name="T3" fmla="*/ 608156 h 231"/>
                  <a:gd name="T4" fmla="*/ 409640 w 119"/>
                  <a:gd name="T5" fmla="*/ 824139 h 231"/>
                  <a:gd name="T6" fmla="*/ 326966 w 119"/>
                  <a:gd name="T7" fmla="*/ 951225 h 231"/>
                  <a:gd name="T8" fmla="*/ 231883 w 119"/>
                  <a:gd name="T9" fmla="*/ 1050797 h 231"/>
                  <a:gd name="T10" fmla="*/ 114336 w 119"/>
                  <a:gd name="T11" fmla="*/ 1218213 h 231"/>
                  <a:gd name="T12" fmla="*/ 57912 w 119"/>
                  <a:gd name="T13" fmla="*/ 1374217 h 231"/>
                  <a:gd name="T14" fmla="*/ 120204 w 119"/>
                  <a:gd name="T15" fmla="*/ 1411913 h 231"/>
                  <a:gd name="T16" fmla="*/ 261096 w 119"/>
                  <a:gd name="T17" fmla="*/ 1197295 h 231"/>
                  <a:gd name="T18" fmla="*/ 415435 w 119"/>
                  <a:gd name="T19" fmla="*/ 1128887 h 231"/>
                  <a:gd name="T20" fmla="*/ 551838 w 119"/>
                  <a:gd name="T21" fmla="*/ 998223 h 231"/>
                  <a:gd name="T22" fmla="*/ 641484 w 119"/>
                  <a:gd name="T23" fmla="*/ 925926 h 231"/>
                  <a:gd name="T24" fmla="*/ 695928 w 119"/>
                  <a:gd name="T25" fmla="*/ 798055 h 231"/>
                  <a:gd name="T26" fmla="*/ 724470 w 119"/>
                  <a:gd name="T27" fmla="*/ 714232 h 231"/>
                  <a:gd name="T28" fmla="*/ 670738 w 119"/>
                  <a:gd name="T29" fmla="*/ 558157 h 231"/>
                  <a:gd name="T30" fmla="*/ 702088 w 119"/>
                  <a:gd name="T31" fmla="*/ 349575 h 231"/>
                  <a:gd name="T32" fmla="*/ 742382 w 119"/>
                  <a:gd name="T33" fmla="*/ 174126 h 231"/>
                  <a:gd name="T34" fmla="*/ 684176 w 119"/>
                  <a:gd name="T35" fmla="*/ 90302 h 231"/>
                  <a:gd name="T36" fmla="*/ 575572 w 119"/>
                  <a:gd name="T37" fmla="*/ 187641 h 231"/>
                  <a:gd name="T38" fmla="*/ 517868 w 119"/>
                  <a:gd name="T39" fmla="*/ 312079 h 231"/>
                  <a:gd name="T40" fmla="*/ 326966 w 119"/>
                  <a:gd name="T41" fmla="*/ 349575 h 2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9"/>
                  <a:gd name="T64" fmla="*/ 0 h 231"/>
                  <a:gd name="T65" fmla="*/ 119 w 119"/>
                  <a:gd name="T66" fmla="*/ 231 h 2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9" h="231">
                    <a:moveTo>
                      <a:pt x="51" y="57"/>
                    </a:moveTo>
                    <a:cubicBezTo>
                      <a:pt x="51" y="57"/>
                      <a:pt x="67" y="76"/>
                      <a:pt x="63" y="94"/>
                    </a:cubicBezTo>
                    <a:cubicBezTo>
                      <a:pt x="60" y="111"/>
                      <a:pt x="66" y="120"/>
                      <a:pt x="64" y="127"/>
                    </a:cubicBezTo>
                    <a:cubicBezTo>
                      <a:pt x="61" y="134"/>
                      <a:pt x="54" y="138"/>
                      <a:pt x="51" y="147"/>
                    </a:cubicBezTo>
                    <a:cubicBezTo>
                      <a:pt x="48" y="156"/>
                      <a:pt x="43" y="153"/>
                      <a:pt x="36" y="162"/>
                    </a:cubicBezTo>
                    <a:cubicBezTo>
                      <a:pt x="30" y="171"/>
                      <a:pt x="26" y="179"/>
                      <a:pt x="18" y="188"/>
                    </a:cubicBezTo>
                    <a:cubicBezTo>
                      <a:pt x="9" y="198"/>
                      <a:pt x="0" y="214"/>
                      <a:pt x="9" y="212"/>
                    </a:cubicBezTo>
                    <a:cubicBezTo>
                      <a:pt x="17" y="210"/>
                      <a:pt x="8" y="231"/>
                      <a:pt x="19" y="218"/>
                    </a:cubicBezTo>
                    <a:cubicBezTo>
                      <a:pt x="30" y="204"/>
                      <a:pt x="30" y="193"/>
                      <a:pt x="41" y="185"/>
                    </a:cubicBezTo>
                    <a:cubicBezTo>
                      <a:pt x="53" y="176"/>
                      <a:pt x="54" y="178"/>
                      <a:pt x="65" y="174"/>
                    </a:cubicBezTo>
                    <a:cubicBezTo>
                      <a:pt x="76" y="170"/>
                      <a:pt x="80" y="165"/>
                      <a:pt x="86" y="154"/>
                    </a:cubicBezTo>
                    <a:cubicBezTo>
                      <a:pt x="92" y="144"/>
                      <a:pt x="96" y="151"/>
                      <a:pt x="100" y="143"/>
                    </a:cubicBezTo>
                    <a:cubicBezTo>
                      <a:pt x="105" y="136"/>
                      <a:pt x="109" y="129"/>
                      <a:pt x="109" y="123"/>
                    </a:cubicBezTo>
                    <a:cubicBezTo>
                      <a:pt x="110" y="117"/>
                      <a:pt x="114" y="120"/>
                      <a:pt x="113" y="110"/>
                    </a:cubicBezTo>
                    <a:cubicBezTo>
                      <a:pt x="112" y="100"/>
                      <a:pt x="107" y="90"/>
                      <a:pt x="105" y="86"/>
                    </a:cubicBezTo>
                    <a:cubicBezTo>
                      <a:pt x="104" y="81"/>
                      <a:pt x="109" y="67"/>
                      <a:pt x="110" y="54"/>
                    </a:cubicBezTo>
                    <a:cubicBezTo>
                      <a:pt x="111" y="41"/>
                      <a:pt x="119" y="39"/>
                      <a:pt x="116" y="27"/>
                    </a:cubicBezTo>
                    <a:cubicBezTo>
                      <a:pt x="113" y="16"/>
                      <a:pt x="114" y="0"/>
                      <a:pt x="107" y="14"/>
                    </a:cubicBezTo>
                    <a:cubicBezTo>
                      <a:pt x="100" y="29"/>
                      <a:pt x="91" y="33"/>
                      <a:pt x="90" y="29"/>
                    </a:cubicBezTo>
                    <a:cubicBezTo>
                      <a:pt x="88" y="24"/>
                      <a:pt x="84" y="39"/>
                      <a:pt x="81" y="48"/>
                    </a:cubicBezTo>
                    <a:cubicBezTo>
                      <a:pt x="77" y="58"/>
                      <a:pt x="56" y="61"/>
                      <a:pt x="51" y="54"/>
                    </a:cubicBezTo>
                  </a:path>
                </a:pathLst>
              </a:custGeom>
              <a:solidFill>
                <a:srgbClr val="AB9DCB"/>
              </a:solidFill>
              <a:ln w="9525">
                <a:noFill/>
                <a:round/>
                <a:headEnd/>
                <a:tailEnd/>
              </a:ln>
            </p:spPr>
            <p:txBody>
              <a:bodyPr/>
              <a:lstStyle/>
              <a:p>
                <a:endParaRPr lang="en-US"/>
              </a:p>
            </p:txBody>
          </p:sp>
          <p:sp>
            <p:nvSpPr>
              <p:cNvPr id="29765" name="Freeform 1936"/>
              <p:cNvSpPr>
                <a:spLocks/>
              </p:cNvSpPr>
              <p:nvPr/>
            </p:nvSpPr>
            <p:spPr bwMode="auto">
              <a:xfrm>
                <a:off x="2043" y="3219"/>
                <a:ext cx="245" cy="480"/>
              </a:xfrm>
              <a:custGeom>
                <a:avLst/>
                <a:gdLst>
                  <a:gd name="T0" fmla="*/ 321185 w 118"/>
                  <a:gd name="T1" fmla="*/ 367628 h 231"/>
                  <a:gd name="T2" fmla="*/ 405070 w 118"/>
                  <a:gd name="T3" fmla="*/ 608156 h 231"/>
                  <a:gd name="T4" fmla="*/ 405070 w 118"/>
                  <a:gd name="T5" fmla="*/ 824139 h 231"/>
                  <a:gd name="T6" fmla="*/ 321185 w 118"/>
                  <a:gd name="T7" fmla="*/ 951225 h 231"/>
                  <a:gd name="T8" fmla="*/ 226577 w 118"/>
                  <a:gd name="T9" fmla="*/ 1050797 h 231"/>
                  <a:gd name="T10" fmla="*/ 109127 w 118"/>
                  <a:gd name="T11" fmla="*/ 1218213 h 231"/>
                  <a:gd name="T12" fmla="*/ 52559 w 118"/>
                  <a:gd name="T13" fmla="*/ 1374217 h 231"/>
                  <a:gd name="T14" fmla="*/ 114648 w 118"/>
                  <a:gd name="T15" fmla="*/ 1406186 h 231"/>
                  <a:gd name="T16" fmla="*/ 255977 w 118"/>
                  <a:gd name="T17" fmla="*/ 1197295 h 231"/>
                  <a:gd name="T18" fmla="*/ 410967 w 118"/>
                  <a:gd name="T19" fmla="*/ 1128887 h 231"/>
                  <a:gd name="T20" fmla="*/ 543597 w 118"/>
                  <a:gd name="T21" fmla="*/ 998223 h 231"/>
                  <a:gd name="T22" fmla="*/ 637544 w 118"/>
                  <a:gd name="T23" fmla="*/ 925926 h 231"/>
                  <a:gd name="T24" fmla="*/ 692106 w 118"/>
                  <a:gd name="T25" fmla="*/ 798055 h 231"/>
                  <a:gd name="T26" fmla="*/ 720701 w 118"/>
                  <a:gd name="T27" fmla="*/ 714232 h 231"/>
                  <a:gd name="T28" fmla="*/ 666867 w 118"/>
                  <a:gd name="T29" fmla="*/ 558157 h 231"/>
                  <a:gd name="T30" fmla="*/ 698271 w 118"/>
                  <a:gd name="T31" fmla="*/ 349575 h 231"/>
                  <a:gd name="T32" fmla="*/ 738712 w 118"/>
                  <a:gd name="T33" fmla="*/ 181531 h 231"/>
                  <a:gd name="T34" fmla="*/ 680334 w 118"/>
                  <a:gd name="T35" fmla="*/ 96027 h 231"/>
                  <a:gd name="T36" fmla="*/ 571531 w 118"/>
                  <a:gd name="T37" fmla="*/ 187641 h 231"/>
                  <a:gd name="T38" fmla="*/ 513449 w 118"/>
                  <a:gd name="T39" fmla="*/ 318271 h 231"/>
                  <a:gd name="T40" fmla="*/ 321185 w 118"/>
                  <a:gd name="T41" fmla="*/ 349575 h 2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8"/>
                  <a:gd name="T64" fmla="*/ 0 h 231"/>
                  <a:gd name="T65" fmla="*/ 118 w 118"/>
                  <a:gd name="T66" fmla="*/ 231 h 2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8" h="231">
                    <a:moveTo>
                      <a:pt x="50" y="57"/>
                    </a:moveTo>
                    <a:cubicBezTo>
                      <a:pt x="50" y="57"/>
                      <a:pt x="66" y="76"/>
                      <a:pt x="63" y="94"/>
                    </a:cubicBezTo>
                    <a:cubicBezTo>
                      <a:pt x="59" y="111"/>
                      <a:pt x="65" y="120"/>
                      <a:pt x="63" y="127"/>
                    </a:cubicBezTo>
                    <a:cubicBezTo>
                      <a:pt x="61" y="134"/>
                      <a:pt x="54" y="138"/>
                      <a:pt x="50" y="147"/>
                    </a:cubicBezTo>
                    <a:cubicBezTo>
                      <a:pt x="47" y="156"/>
                      <a:pt x="42" y="153"/>
                      <a:pt x="35" y="162"/>
                    </a:cubicBezTo>
                    <a:cubicBezTo>
                      <a:pt x="29" y="171"/>
                      <a:pt x="26" y="179"/>
                      <a:pt x="17" y="188"/>
                    </a:cubicBezTo>
                    <a:cubicBezTo>
                      <a:pt x="8" y="198"/>
                      <a:pt x="0" y="214"/>
                      <a:pt x="8" y="212"/>
                    </a:cubicBezTo>
                    <a:cubicBezTo>
                      <a:pt x="16" y="210"/>
                      <a:pt x="8" y="231"/>
                      <a:pt x="18" y="217"/>
                    </a:cubicBezTo>
                    <a:cubicBezTo>
                      <a:pt x="29" y="204"/>
                      <a:pt x="29" y="193"/>
                      <a:pt x="40" y="185"/>
                    </a:cubicBezTo>
                    <a:cubicBezTo>
                      <a:pt x="52" y="176"/>
                      <a:pt x="53" y="178"/>
                      <a:pt x="64" y="174"/>
                    </a:cubicBezTo>
                    <a:cubicBezTo>
                      <a:pt x="75" y="170"/>
                      <a:pt x="79" y="164"/>
                      <a:pt x="85" y="154"/>
                    </a:cubicBezTo>
                    <a:cubicBezTo>
                      <a:pt x="91" y="144"/>
                      <a:pt x="95" y="151"/>
                      <a:pt x="99" y="143"/>
                    </a:cubicBezTo>
                    <a:cubicBezTo>
                      <a:pt x="104" y="136"/>
                      <a:pt x="107" y="129"/>
                      <a:pt x="108" y="123"/>
                    </a:cubicBezTo>
                    <a:cubicBezTo>
                      <a:pt x="109" y="117"/>
                      <a:pt x="113" y="120"/>
                      <a:pt x="112" y="110"/>
                    </a:cubicBezTo>
                    <a:cubicBezTo>
                      <a:pt x="111" y="100"/>
                      <a:pt x="105" y="90"/>
                      <a:pt x="104" y="86"/>
                    </a:cubicBezTo>
                    <a:cubicBezTo>
                      <a:pt x="103" y="81"/>
                      <a:pt x="108" y="67"/>
                      <a:pt x="109" y="54"/>
                    </a:cubicBezTo>
                    <a:cubicBezTo>
                      <a:pt x="110" y="41"/>
                      <a:pt x="118" y="39"/>
                      <a:pt x="115" y="28"/>
                    </a:cubicBezTo>
                    <a:cubicBezTo>
                      <a:pt x="112" y="16"/>
                      <a:pt x="112" y="0"/>
                      <a:pt x="106" y="15"/>
                    </a:cubicBezTo>
                    <a:cubicBezTo>
                      <a:pt x="99" y="29"/>
                      <a:pt x="90" y="34"/>
                      <a:pt x="89" y="29"/>
                    </a:cubicBezTo>
                    <a:cubicBezTo>
                      <a:pt x="87" y="25"/>
                      <a:pt x="83" y="39"/>
                      <a:pt x="80" y="49"/>
                    </a:cubicBezTo>
                    <a:cubicBezTo>
                      <a:pt x="76" y="59"/>
                      <a:pt x="55" y="61"/>
                      <a:pt x="50" y="54"/>
                    </a:cubicBezTo>
                  </a:path>
                </a:pathLst>
              </a:custGeom>
              <a:solidFill>
                <a:srgbClr val="AA9DCB"/>
              </a:solidFill>
              <a:ln w="9525">
                <a:noFill/>
                <a:round/>
                <a:headEnd/>
                <a:tailEnd/>
              </a:ln>
            </p:spPr>
            <p:txBody>
              <a:bodyPr/>
              <a:lstStyle/>
              <a:p>
                <a:endParaRPr lang="en-US"/>
              </a:p>
            </p:txBody>
          </p:sp>
          <p:sp>
            <p:nvSpPr>
              <p:cNvPr id="29766" name="Freeform 1937"/>
              <p:cNvSpPr>
                <a:spLocks/>
              </p:cNvSpPr>
              <p:nvPr/>
            </p:nvSpPr>
            <p:spPr bwMode="auto">
              <a:xfrm>
                <a:off x="2043" y="3222"/>
                <a:ext cx="245" cy="477"/>
              </a:xfrm>
              <a:custGeom>
                <a:avLst/>
                <a:gdLst>
                  <a:gd name="T0" fmla="*/ 321185 w 118"/>
                  <a:gd name="T1" fmla="*/ 354967 h 230"/>
                  <a:gd name="T2" fmla="*/ 405070 w 118"/>
                  <a:gd name="T3" fmla="*/ 588969 h 230"/>
                  <a:gd name="T4" fmla="*/ 405070 w 118"/>
                  <a:gd name="T5" fmla="*/ 796408 h 230"/>
                  <a:gd name="T6" fmla="*/ 327671 w 118"/>
                  <a:gd name="T7" fmla="*/ 924090 h 230"/>
                  <a:gd name="T8" fmla="*/ 232393 w 118"/>
                  <a:gd name="T9" fmla="*/ 1019828 h 230"/>
                  <a:gd name="T10" fmla="*/ 109127 w 118"/>
                  <a:gd name="T11" fmla="*/ 1184532 h 230"/>
                  <a:gd name="T12" fmla="*/ 52559 w 118"/>
                  <a:gd name="T13" fmla="*/ 1336542 h 230"/>
                  <a:gd name="T14" fmla="*/ 114648 w 118"/>
                  <a:gd name="T15" fmla="*/ 1367549 h 230"/>
                  <a:gd name="T16" fmla="*/ 255977 w 118"/>
                  <a:gd name="T17" fmla="*/ 1159697 h 230"/>
                  <a:gd name="T18" fmla="*/ 410967 w 118"/>
                  <a:gd name="T19" fmla="*/ 1096561 h 230"/>
                  <a:gd name="T20" fmla="*/ 543597 w 118"/>
                  <a:gd name="T21" fmla="*/ 967497 h 230"/>
                  <a:gd name="T22" fmla="*/ 637544 w 118"/>
                  <a:gd name="T23" fmla="*/ 897695 h 230"/>
                  <a:gd name="T24" fmla="*/ 692106 w 118"/>
                  <a:gd name="T25" fmla="*/ 772786 h 230"/>
                  <a:gd name="T26" fmla="*/ 720701 w 118"/>
                  <a:gd name="T27" fmla="*/ 690553 h 230"/>
                  <a:gd name="T28" fmla="*/ 666867 w 118"/>
                  <a:gd name="T29" fmla="*/ 537322 h 230"/>
                  <a:gd name="T30" fmla="*/ 698271 w 118"/>
                  <a:gd name="T31" fmla="*/ 335787 h 230"/>
                  <a:gd name="T32" fmla="*/ 738712 w 118"/>
                  <a:gd name="T33" fmla="*/ 171158 h 230"/>
                  <a:gd name="T34" fmla="*/ 680334 w 118"/>
                  <a:gd name="T35" fmla="*/ 87928 h 230"/>
                  <a:gd name="T36" fmla="*/ 571531 w 118"/>
                  <a:gd name="T37" fmla="*/ 182355 h 230"/>
                  <a:gd name="T38" fmla="*/ 513449 w 118"/>
                  <a:gd name="T39" fmla="*/ 304596 h 230"/>
                  <a:gd name="T40" fmla="*/ 321185 w 118"/>
                  <a:gd name="T41" fmla="*/ 341578 h 2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8"/>
                  <a:gd name="T64" fmla="*/ 0 h 230"/>
                  <a:gd name="T65" fmla="*/ 118 w 118"/>
                  <a:gd name="T66" fmla="*/ 230 h 2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8" h="230">
                    <a:moveTo>
                      <a:pt x="50" y="56"/>
                    </a:moveTo>
                    <a:cubicBezTo>
                      <a:pt x="50" y="56"/>
                      <a:pt x="66" y="75"/>
                      <a:pt x="63" y="93"/>
                    </a:cubicBezTo>
                    <a:cubicBezTo>
                      <a:pt x="60" y="111"/>
                      <a:pt x="65" y="119"/>
                      <a:pt x="63" y="126"/>
                    </a:cubicBezTo>
                    <a:cubicBezTo>
                      <a:pt x="61" y="133"/>
                      <a:pt x="54" y="137"/>
                      <a:pt x="51" y="146"/>
                    </a:cubicBezTo>
                    <a:cubicBezTo>
                      <a:pt x="47" y="155"/>
                      <a:pt x="42" y="152"/>
                      <a:pt x="36" y="161"/>
                    </a:cubicBezTo>
                    <a:cubicBezTo>
                      <a:pt x="29" y="170"/>
                      <a:pt x="26" y="177"/>
                      <a:pt x="17" y="187"/>
                    </a:cubicBezTo>
                    <a:cubicBezTo>
                      <a:pt x="8" y="196"/>
                      <a:pt x="0" y="213"/>
                      <a:pt x="8" y="211"/>
                    </a:cubicBezTo>
                    <a:cubicBezTo>
                      <a:pt x="16" y="209"/>
                      <a:pt x="8" y="230"/>
                      <a:pt x="18" y="216"/>
                    </a:cubicBezTo>
                    <a:cubicBezTo>
                      <a:pt x="29" y="203"/>
                      <a:pt x="29" y="192"/>
                      <a:pt x="40" y="183"/>
                    </a:cubicBezTo>
                    <a:cubicBezTo>
                      <a:pt x="52" y="175"/>
                      <a:pt x="53" y="176"/>
                      <a:pt x="64" y="173"/>
                    </a:cubicBezTo>
                    <a:cubicBezTo>
                      <a:pt x="75" y="169"/>
                      <a:pt x="79" y="163"/>
                      <a:pt x="85" y="153"/>
                    </a:cubicBezTo>
                    <a:cubicBezTo>
                      <a:pt x="91" y="143"/>
                      <a:pt x="95" y="150"/>
                      <a:pt x="99" y="142"/>
                    </a:cubicBezTo>
                    <a:cubicBezTo>
                      <a:pt x="103" y="135"/>
                      <a:pt x="107" y="128"/>
                      <a:pt x="108" y="122"/>
                    </a:cubicBezTo>
                    <a:cubicBezTo>
                      <a:pt x="109" y="116"/>
                      <a:pt x="113" y="119"/>
                      <a:pt x="112" y="109"/>
                    </a:cubicBezTo>
                    <a:cubicBezTo>
                      <a:pt x="111" y="99"/>
                      <a:pt x="105" y="89"/>
                      <a:pt x="104" y="85"/>
                    </a:cubicBezTo>
                    <a:cubicBezTo>
                      <a:pt x="103" y="80"/>
                      <a:pt x="107" y="66"/>
                      <a:pt x="109" y="53"/>
                    </a:cubicBezTo>
                    <a:cubicBezTo>
                      <a:pt x="110" y="40"/>
                      <a:pt x="118" y="38"/>
                      <a:pt x="115" y="27"/>
                    </a:cubicBezTo>
                    <a:cubicBezTo>
                      <a:pt x="112" y="16"/>
                      <a:pt x="112" y="0"/>
                      <a:pt x="106" y="14"/>
                    </a:cubicBezTo>
                    <a:cubicBezTo>
                      <a:pt x="99" y="29"/>
                      <a:pt x="90" y="33"/>
                      <a:pt x="89" y="29"/>
                    </a:cubicBezTo>
                    <a:cubicBezTo>
                      <a:pt x="87" y="24"/>
                      <a:pt x="83" y="38"/>
                      <a:pt x="80" y="48"/>
                    </a:cubicBezTo>
                    <a:cubicBezTo>
                      <a:pt x="76" y="58"/>
                      <a:pt x="55" y="60"/>
                      <a:pt x="50" y="54"/>
                    </a:cubicBezTo>
                  </a:path>
                </a:pathLst>
              </a:custGeom>
              <a:solidFill>
                <a:srgbClr val="A99CCA"/>
              </a:solidFill>
              <a:ln w="9525">
                <a:noFill/>
                <a:round/>
                <a:headEnd/>
                <a:tailEnd/>
              </a:ln>
            </p:spPr>
            <p:txBody>
              <a:bodyPr/>
              <a:lstStyle/>
              <a:p>
                <a:endParaRPr lang="en-US"/>
              </a:p>
            </p:txBody>
          </p:sp>
          <p:sp>
            <p:nvSpPr>
              <p:cNvPr id="29767" name="Freeform 1938"/>
              <p:cNvSpPr>
                <a:spLocks/>
              </p:cNvSpPr>
              <p:nvPr/>
            </p:nvSpPr>
            <p:spPr bwMode="auto">
              <a:xfrm>
                <a:off x="2043" y="3222"/>
                <a:ext cx="243" cy="475"/>
              </a:xfrm>
              <a:custGeom>
                <a:avLst/>
                <a:gdLst>
                  <a:gd name="T0" fmla="*/ 323080 w 117"/>
                  <a:gd name="T1" fmla="*/ 355356 h 229"/>
                  <a:gd name="T2" fmla="*/ 406049 w 117"/>
                  <a:gd name="T3" fmla="*/ 590072 h 229"/>
                  <a:gd name="T4" fmla="*/ 412078 w 117"/>
                  <a:gd name="T5" fmla="*/ 797386 h 229"/>
                  <a:gd name="T6" fmla="*/ 328598 w 117"/>
                  <a:gd name="T7" fmla="*/ 926246 h 229"/>
                  <a:gd name="T8" fmla="*/ 233076 w 117"/>
                  <a:gd name="T9" fmla="*/ 1021424 h 229"/>
                  <a:gd name="T10" fmla="*/ 109338 w 117"/>
                  <a:gd name="T11" fmla="*/ 1186913 h 229"/>
                  <a:gd name="T12" fmla="*/ 52644 w 117"/>
                  <a:gd name="T13" fmla="*/ 1339764 h 229"/>
                  <a:gd name="T14" fmla="*/ 115005 w 117"/>
                  <a:gd name="T15" fmla="*/ 1369639 h 229"/>
                  <a:gd name="T16" fmla="*/ 256544 w 117"/>
                  <a:gd name="T17" fmla="*/ 1161367 h 229"/>
                  <a:gd name="T18" fmla="*/ 412078 w 117"/>
                  <a:gd name="T19" fmla="*/ 1092448 h 229"/>
                  <a:gd name="T20" fmla="*/ 549510 w 117"/>
                  <a:gd name="T21" fmla="*/ 970035 h 229"/>
                  <a:gd name="T22" fmla="*/ 639157 w 117"/>
                  <a:gd name="T23" fmla="*/ 901828 h 229"/>
                  <a:gd name="T24" fmla="*/ 694461 w 117"/>
                  <a:gd name="T25" fmla="*/ 774159 h 229"/>
                  <a:gd name="T26" fmla="*/ 722628 w 117"/>
                  <a:gd name="T27" fmla="*/ 691554 h 229"/>
                  <a:gd name="T28" fmla="*/ 671012 w 117"/>
                  <a:gd name="T29" fmla="*/ 538082 h 229"/>
                  <a:gd name="T30" fmla="*/ 694461 w 117"/>
                  <a:gd name="T31" fmla="*/ 336159 h 229"/>
                  <a:gd name="T32" fmla="*/ 734961 w 117"/>
                  <a:gd name="T33" fmla="*/ 171319 h 229"/>
                  <a:gd name="T34" fmla="*/ 682473 w 117"/>
                  <a:gd name="T35" fmla="*/ 94465 h 229"/>
                  <a:gd name="T36" fmla="*/ 573667 w 117"/>
                  <a:gd name="T37" fmla="*/ 182690 h 229"/>
                  <a:gd name="T38" fmla="*/ 515611 w 117"/>
                  <a:gd name="T39" fmla="*/ 304954 h 229"/>
                  <a:gd name="T40" fmla="*/ 323080 w 117"/>
                  <a:gd name="T41" fmla="*/ 341998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229"/>
                  <a:gd name="T65" fmla="*/ 117 w 117"/>
                  <a:gd name="T66" fmla="*/ 229 h 2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229">
                    <a:moveTo>
                      <a:pt x="50" y="56"/>
                    </a:moveTo>
                    <a:cubicBezTo>
                      <a:pt x="50" y="56"/>
                      <a:pt x="67" y="76"/>
                      <a:pt x="63" y="93"/>
                    </a:cubicBezTo>
                    <a:cubicBezTo>
                      <a:pt x="60" y="111"/>
                      <a:pt x="66" y="119"/>
                      <a:pt x="64" y="126"/>
                    </a:cubicBezTo>
                    <a:cubicBezTo>
                      <a:pt x="61" y="133"/>
                      <a:pt x="54" y="137"/>
                      <a:pt x="51" y="146"/>
                    </a:cubicBezTo>
                    <a:cubicBezTo>
                      <a:pt x="48" y="155"/>
                      <a:pt x="42" y="152"/>
                      <a:pt x="36" y="161"/>
                    </a:cubicBezTo>
                    <a:cubicBezTo>
                      <a:pt x="29" y="170"/>
                      <a:pt x="26" y="177"/>
                      <a:pt x="17" y="187"/>
                    </a:cubicBezTo>
                    <a:cubicBezTo>
                      <a:pt x="9" y="196"/>
                      <a:pt x="0" y="213"/>
                      <a:pt x="8" y="211"/>
                    </a:cubicBezTo>
                    <a:cubicBezTo>
                      <a:pt x="16" y="209"/>
                      <a:pt x="8" y="229"/>
                      <a:pt x="18" y="216"/>
                    </a:cubicBezTo>
                    <a:cubicBezTo>
                      <a:pt x="29" y="203"/>
                      <a:pt x="29" y="192"/>
                      <a:pt x="40" y="183"/>
                    </a:cubicBezTo>
                    <a:cubicBezTo>
                      <a:pt x="52" y="174"/>
                      <a:pt x="53" y="176"/>
                      <a:pt x="64" y="172"/>
                    </a:cubicBezTo>
                    <a:cubicBezTo>
                      <a:pt x="75" y="169"/>
                      <a:pt x="79" y="163"/>
                      <a:pt x="85" y="153"/>
                    </a:cubicBezTo>
                    <a:cubicBezTo>
                      <a:pt x="91" y="142"/>
                      <a:pt x="95" y="149"/>
                      <a:pt x="99" y="142"/>
                    </a:cubicBezTo>
                    <a:cubicBezTo>
                      <a:pt x="103" y="134"/>
                      <a:pt x="107" y="128"/>
                      <a:pt x="108" y="122"/>
                    </a:cubicBezTo>
                    <a:cubicBezTo>
                      <a:pt x="109" y="116"/>
                      <a:pt x="113" y="119"/>
                      <a:pt x="112" y="109"/>
                    </a:cubicBezTo>
                    <a:cubicBezTo>
                      <a:pt x="111" y="99"/>
                      <a:pt x="105" y="89"/>
                      <a:pt x="104" y="85"/>
                    </a:cubicBezTo>
                    <a:cubicBezTo>
                      <a:pt x="103" y="80"/>
                      <a:pt x="107" y="67"/>
                      <a:pt x="108" y="53"/>
                    </a:cubicBezTo>
                    <a:cubicBezTo>
                      <a:pt x="110" y="40"/>
                      <a:pt x="117" y="38"/>
                      <a:pt x="114" y="27"/>
                    </a:cubicBezTo>
                    <a:cubicBezTo>
                      <a:pt x="111" y="16"/>
                      <a:pt x="112" y="0"/>
                      <a:pt x="106" y="15"/>
                    </a:cubicBezTo>
                    <a:cubicBezTo>
                      <a:pt x="99" y="29"/>
                      <a:pt x="90" y="33"/>
                      <a:pt x="89" y="29"/>
                    </a:cubicBezTo>
                    <a:cubicBezTo>
                      <a:pt x="87" y="25"/>
                      <a:pt x="83" y="39"/>
                      <a:pt x="80" y="48"/>
                    </a:cubicBezTo>
                    <a:cubicBezTo>
                      <a:pt x="76" y="58"/>
                      <a:pt x="55" y="60"/>
                      <a:pt x="50" y="54"/>
                    </a:cubicBezTo>
                  </a:path>
                </a:pathLst>
              </a:custGeom>
              <a:solidFill>
                <a:srgbClr val="A89CCA"/>
              </a:solidFill>
              <a:ln w="9525">
                <a:noFill/>
                <a:round/>
                <a:headEnd/>
                <a:tailEnd/>
              </a:ln>
            </p:spPr>
            <p:txBody>
              <a:bodyPr/>
              <a:lstStyle/>
              <a:p>
                <a:endParaRPr lang="en-US"/>
              </a:p>
            </p:txBody>
          </p:sp>
          <p:sp>
            <p:nvSpPr>
              <p:cNvPr id="29768" name="Freeform 1939"/>
              <p:cNvSpPr>
                <a:spLocks/>
              </p:cNvSpPr>
              <p:nvPr/>
            </p:nvSpPr>
            <p:spPr bwMode="auto">
              <a:xfrm>
                <a:off x="2043" y="3224"/>
                <a:ext cx="243" cy="473"/>
              </a:xfrm>
              <a:custGeom>
                <a:avLst/>
                <a:gdLst>
                  <a:gd name="T0" fmla="*/ 323080 w 117"/>
                  <a:gd name="T1" fmla="*/ 350300 h 228"/>
                  <a:gd name="T2" fmla="*/ 412078 w 117"/>
                  <a:gd name="T3" fmla="*/ 584968 h 228"/>
                  <a:gd name="T4" fmla="*/ 412078 w 117"/>
                  <a:gd name="T5" fmla="*/ 792808 h 228"/>
                  <a:gd name="T6" fmla="*/ 328598 w 117"/>
                  <a:gd name="T7" fmla="*/ 921858 h 228"/>
                  <a:gd name="T8" fmla="*/ 233076 w 117"/>
                  <a:gd name="T9" fmla="*/ 1017269 h 228"/>
                  <a:gd name="T10" fmla="*/ 115005 w 117"/>
                  <a:gd name="T11" fmla="*/ 1182923 h 228"/>
                  <a:gd name="T12" fmla="*/ 52644 w 117"/>
                  <a:gd name="T13" fmla="*/ 1335937 h 228"/>
                  <a:gd name="T14" fmla="*/ 115005 w 117"/>
                  <a:gd name="T15" fmla="*/ 1365904 h 228"/>
                  <a:gd name="T16" fmla="*/ 264579 w 117"/>
                  <a:gd name="T17" fmla="*/ 1157170 h 228"/>
                  <a:gd name="T18" fmla="*/ 412078 w 117"/>
                  <a:gd name="T19" fmla="*/ 1086896 h 228"/>
                  <a:gd name="T20" fmla="*/ 549510 w 117"/>
                  <a:gd name="T21" fmla="*/ 964491 h 228"/>
                  <a:gd name="T22" fmla="*/ 639157 w 117"/>
                  <a:gd name="T23" fmla="*/ 897536 h 228"/>
                  <a:gd name="T24" fmla="*/ 694461 w 117"/>
                  <a:gd name="T25" fmla="*/ 769530 h 228"/>
                  <a:gd name="T26" fmla="*/ 722628 w 117"/>
                  <a:gd name="T27" fmla="*/ 686844 h 228"/>
                  <a:gd name="T28" fmla="*/ 671012 w 117"/>
                  <a:gd name="T29" fmla="*/ 533177 h 228"/>
                  <a:gd name="T30" fmla="*/ 694461 w 117"/>
                  <a:gd name="T31" fmla="*/ 336579 h 228"/>
                  <a:gd name="T32" fmla="*/ 734961 w 117"/>
                  <a:gd name="T33" fmla="*/ 165000 h 228"/>
                  <a:gd name="T34" fmla="*/ 682473 w 117"/>
                  <a:gd name="T35" fmla="*/ 88150 h 228"/>
                  <a:gd name="T36" fmla="*/ 573667 w 117"/>
                  <a:gd name="T37" fmla="*/ 177446 h 228"/>
                  <a:gd name="T38" fmla="*/ 515611 w 117"/>
                  <a:gd name="T39" fmla="*/ 305330 h 228"/>
                  <a:gd name="T40" fmla="*/ 323080 w 117"/>
                  <a:gd name="T41" fmla="*/ 336579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228"/>
                  <a:gd name="T65" fmla="*/ 117 w 117"/>
                  <a:gd name="T66" fmla="*/ 228 h 2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228">
                    <a:moveTo>
                      <a:pt x="50" y="55"/>
                    </a:moveTo>
                    <a:cubicBezTo>
                      <a:pt x="50" y="55"/>
                      <a:pt x="67" y="75"/>
                      <a:pt x="64" y="92"/>
                    </a:cubicBezTo>
                    <a:cubicBezTo>
                      <a:pt x="61" y="110"/>
                      <a:pt x="66" y="118"/>
                      <a:pt x="64" y="125"/>
                    </a:cubicBezTo>
                    <a:cubicBezTo>
                      <a:pt x="62" y="132"/>
                      <a:pt x="54" y="136"/>
                      <a:pt x="51" y="145"/>
                    </a:cubicBezTo>
                    <a:cubicBezTo>
                      <a:pt x="48" y="154"/>
                      <a:pt x="42" y="151"/>
                      <a:pt x="36" y="160"/>
                    </a:cubicBezTo>
                    <a:cubicBezTo>
                      <a:pt x="29" y="169"/>
                      <a:pt x="26" y="176"/>
                      <a:pt x="18" y="186"/>
                    </a:cubicBezTo>
                    <a:cubicBezTo>
                      <a:pt x="9" y="195"/>
                      <a:pt x="0" y="212"/>
                      <a:pt x="8" y="210"/>
                    </a:cubicBezTo>
                    <a:cubicBezTo>
                      <a:pt x="16" y="207"/>
                      <a:pt x="8" y="228"/>
                      <a:pt x="18" y="215"/>
                    </a:cubicBezTo>
                    <a:cubicBezTo>
                      <a:pt x="29" y="202"/>
                      <a:pt x="29" y="190"/>
                      <a:pt x="41" y="182"/>
                    </a:cubicBezTo>
                    <a:cubicBezTo>
                      <a:pt x="52" y="173"/>
                      <a:pt x="53" y="175"/>
                      <a:pt x="64" y="171"/>
                    </a:cubicBezTo>
                    <a:cubicBezTo>
                      <a:pt x="75" y="168"/>
                      <a:pt x="79" y="162"/>
                      <a:pt x="85" y="152"/>
                    </a:cubicBezTo>
                    <a:cubicBezTo>
                      <a:pt x="91" y="141"/>
                      <a:pt x="95" y="148"/>
                      <a:pt x="99" y="141"/>
                    </a:cubicBezTo>
                    <a:cubicBezTo>
                      <a:pt x="103" y="133"/>
                      <a:pt x="107" y="127"/>
                      <a:pt x="108" y="121"/>
                    </a:cubicBezTo>
                    <a:cubicBezTo>
                      <a:pt x="109" y="115"/>
                      <a:pt x="113" y="118"/>
                      <a:pt x="112" y="108"/>
                    </a:cubicBezTo>
                    <a:cubicBezTo>
                      <a:pt x="110" y="98"/>
                      <a:pt x="105" y="88"/>
                      <a:pt x="104" y="84"/>
                    </a:cubicBezTo>
                    <a:cubicBezTo>
                      <a:pt x="103" y="79"/>
                      <a:pt x="107" y="66"/>
                      <a:pt x="108" y="53"/>
                    </a:cubicBezTo>
                    <a:cubicBezTo>
                      <a:pt x="110" y="40"/>
                      <a:pt x="117" y="37"/>
                      <a:pt x="114" y="26"/>
                    </a:cubicBezTo>
                    <a:cubicBezTo>
                      <a:pt x="111" y="15"/>
                      <a:pt x="112" y="0"/>
                      <a:pt x="106" y="14"/>
                    </a:cubicBezTo>
                    <a:cubicBezTo>
                      <a:pt x="99" y="28"/>
                      <a:pt x="90" y="33"/>
                      <a:pt x="89" y="28"/>
                    </a:cubicBezTo>
                    <a:cubicBezTo>
                      <a:pt x="87" y="24"/>
                      <a:pt x="83" y="38"/>
                      <a:pt x="80" y="48"/>
                    </a:cubicBezTo>
                    <a:cubicBezTo>
                      <a:pt x="76" y="57"/>
                      <a:pt x="55" y="60"/>
                      <a:pt x="50" y="53"/>
                    </a:cubicBezTo>
                  </a:path>
                </a:pathLst>
              </a:custGeom>
              <a:solidFill>
                <a:srgbClr val="A79BCA"/>
              </a:solidFill>
              <a:ln w="9525">
                <a:noFill/>
                <a:round/>
                <a:headEnd/>
                <a:tailEnd/>
              </a:ln>
            </p:spPr>
            <p:txBody>
              <a:bodyPr/>
              <a:lstStyle/>
              <a:p>
                <a:endParaRPr lang="en-US"/>
              </a:p>
            </p:txBody>
          </p:sp>
          <p:sp>
            <p:nvSpPr>
              <p:cNvPr id="29769" name="Freeform 1940"/>
              <p:cNvSpPr>
                <a:spLocks/>
              </p:cNvSpPr>
              <p:nvPr/>
            </p:nvSpPr>
            <p:spPr bwMode="auto">
              <a:xfrm>
                <a:off x="2043" y="3224"/>
                <a:ext cx="243" cy="473"/>
              </a:xfrm>
              <a:custGeom>
                <a:avLst/>
                <a:gdLst>
                  <a:gd name="T0" fmla="*/ 323080 w 117"/>
                  <a:gd name="T1" fmla="*/ 355715 h 228"/>
                  <a:gd name="T2" fmla="*/ 412078 w 117"/>
                  <a:gd name="T3" fmla="*/ 584968 h 228"/>
                  <a:gd name="T4" fmla="*/ 412078 w 117"/>
                  <a:gd name="T5" fmla="*/ 792808 h 228"/>
                  <a:gd name="T6" fmla="*/ 328598 w 117"/>
                  <a:gd name="T7" fmla="*/ 921858 h 228"/>
                  <a:gd name="T8" fmla="*/ 233076 w 117"/>
                  <a:gd name="T9" fmla="*/ 1017269 h 228"/>
                  <a:gd name="T10" fmla="*/ 115005 w 117"/>
                  <a:gd name="T11" fmla="*/ 1176476 h 228"/>
                  <a:gd name="T12" fmla="*/ 52644 w 117"/>
                  <a:gd name="T13" fmla="*/ 1335937 h 228"/>
                  <a:gd name="T14" fmla="*/ 120894 w 117"/>
                  <a:gd name="T15" fmla="*/ 1365904 h 228"/>
                  <a:gd name="T16" fmla="*/ 264579 w 117"/>
                  <a:gd name="T17" fmla="*/ 1157170 h 228"/>
                  <a:gd name="T18" fmla="*/ 412078 w 117"/>
                  <a:gd name="T19" fmla="*/ 1086896 h 228"/>
                  <a:gd name="T20" fmla="*/ 549510 w 117"/>
                  <a:gd name="T21" fmla="*/ 957902 h 228"/>
                  <a:gd name="T22" fmla="*/ 639157 w 117"/>
                  <a:gd name="T23" fmla="*/ 897536 h 228"/>
                  <a:gd name="T24" fmla="*/ 694461 w 117"/>
                  <a:gd name="T25" fmla="*/ 769530 h 228"/>
                  <a:gd name="T26" fmla="*/ 716991 w 117"/>
                  <a:gd name="T27" fmla="*/ 686844 h 228"/>
                  <a:gd name="T28" fmla="*/ 671012 w 117"/>
                  <a:gd name="T29" fmla="*/ 533177 h 228"/>
                  <a:gd name="T30" fmla="*/ 694461 w 117"/>
                  <a:gd name="T31" fmla="*/ 336579 h 228"/>
                  <a:gd name="T32" fmla="*/ 734961 w 117"/>
                  <a:gd name="T33" fmla="*/ 171465 h 228"/>
                  <a:gd name="T34" fmla="*/ 682473 w 117"/>
                  <a:gd name="T35" fmla="*/ 94803 h 228"/>
                  <a:gd name="T36" fmla="*/ 573667 w 117"/>
                  <a:gd name="T37" fmla="*/ 182873 h 228"/>
                  <a:gd name="T38" fmla="*/ 515611 w 117"/>
                  <a:gd name="T39" fmla="*/ 305330 h 228"/>
                  <a:gd name="T40" fmla="*/ 323080 w 117"/>
                  <a:gd name="T41" fmla="*/ 336579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228"/>
                  <a:gd name="T65" fmla="*/ 117 w 117"/>
                  <a:gd name="T66" fmla="*/ 228 h 2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228">
                    <a:moveTo>
                      <a:pt x="50" y="56"/>
                    </a:moveTo>
                    <a:cubicBezTo>
                      <a:pt x="50" y="56"/>
                      <a:pt x="67" y="75"/>
                      <a:pt x="64" y="92"/>
                    </a:cubicBezTo>
                    <a:cubicBezTo>
                      <a:pt x="61" y="110"/>
                      <a:pt x="66" y="118"/>
                      <a:pt x="64" y="125"/>
                    </a:cubicBezTo>
                    <a:cubicBezTo>
                      <a:pt x="62" y="132"/>
                      <a:pt x="55" y="136"/>
                      <a:pt x="51" y="145"/>
                    </a:cubicBezTo>
                    <a:cubicBezTo>
                      <a:pt x="48" y="154"/>
                      <a:pt x="42" y="151"/>
                      <a:pt x="36" y="160"/>
                    </a:cubicBezTo>
                    <a:cubicBezTo>
                      <a:pt x="30" y="168"/>
                      <a:pt x="27" y="176"/>
                      <a:pt x="18" y="185"/>
                    </a:cubicBezTo>
                    <a:cubicBezTo>
                      <a:pt x="9" y="195"/>
                      <a:pt x="0" y="212"/>
                      <a:pt x="8" y="210"/>
                    </a:cubicBezTo>
                    <a:cubicBezTo>
                      <a:pt x="16" y="207"/>
                      <a:pt x="8" y="228"/>
                      <a:pt x="19" y="215"/>
                    </a:cubicBezTo>
                    <a:cubicBezTo>
                      <a:pt x="29" y="202"/>
                      <a:pt x="30" y="190"/>
                      <a:pt x="41" y="182"/>
                    </a:cubicBezTo>
                    <a:cubicBezTo>
                      <a:pt x="52" y="173"/>
                      <a:pt x="53" y="175"/>
                      <a:pt x="64" y="171"/>
                    </a:cubicBezTo>
                    <a:cubicBezTo>
                      <a:pt x="75" y="167"/>
                      <a:pt x="79" y="162"/>
                      <a:pt x="85" y="151"/>
                    </a:cubicBezTo>
                    <a:cubicBezTo>
                      <a:pt x="91" y="141"/>
                      <a:pt x="94" y="148"/>
                      <a:pt x="99" y="141"/>
                    </a:cubicBezTo>
                    <a:cubicBezTo>
                      <a:pt x="103" y="133"/>
                      <a:pt x="107" y="127"/>
                      <a:pt x="108" y="121"/>
                    </a:cubicBezTo>
                    <a:cubicBezTo>
                      <a:pt x="109" y="115"/>
                      <a:pt x="112" y="118"/>
                      <a:pt x="111" y="108"/>
                    </a:cubicBezTo>
                    <a:cubicBezTo>
                      <a:pt x="110" y="98"/>
                      <a:pt x="105" y="88"/>
                      <a:pt x="104" y="84"/>
                    </a:cubicBezTo>
                    <a:cubicBezTo>
                      <a:pt x="102" y="79"/>
                      <a:pt x="107" y="66"/>
                      <a:pt x="108" y="53"/>
                    </a:cubicBezTo>
                    <a:cubicBezTo>
                      <a:pt x="109" y="40"/>
                      <a:pt x="117" y="38"/>
                      <a:pt x="114" y="27"/>
                    </a:cubicBezTo>
                    <a:cubicBezTo>
                      <a:pt x="111" y="16"/>
                      <a:pt x="112" y="0"/>
                      <a:pt x="106" y="15"/>
                    </a:cubicBezTo>
                    <a:cubicBezTo>
                      <a:pt x="99" y="29"/>
                      <a:pt x="90" y="33"/>
                      <a:pt x="89" y="29"/>
                    </a:cubicBezTo>
                    <a:cubicBezTo>
                      <a:pt x="87" y="24"/>
                      <a:pt x="83" y="38"/>
                      <a:pt x="80" y="48"/>
                    </a:cubicBezTo>
                    <a:cubicBezTo>
                      <a:pt x="76" y="58"/>
                      <a:pt x="55" y="60"/>
                      <a:pt x="50" y="53"/>
                    </a:cubicBezTo>
                  </a:path>
                </a:pathLst>
              </a:custGeom>
              <a:solidFill>
                <a:srgbClr val="A69AC9"/>
              </a:solidFill>
              <a:ln w="9525">
                <a:noFill/>
                <a:round/>
                <a:headEnd/>
                <a:tailEnd/>
              </a:ln>
            </p:spPr>
            <p:txBody>
              <a:bodyPr/>
              <a:lstStyle/>
              <a:p>
                <a:endParaRPr lang="en-US"/>
              </a:p>
            </p:txBody>
          </p:sp>
          <p:sp>
            <p:nvSpPr>
              <p:cNvPr id="29770" name="Freeform 1941"/>
              <p:cNvSpPr>
                <a:spLocks/>
              </p:cNvSpPr>
              <p:nvPr/>
            </p:nvSpPr>
            <p:spPr bwMode="auto">
              <a:xfrm>
                <a:off x="2043" y="3226"/>
                <a:ext cx="243" cy="471"/>
              </a:xfrm>
              <a:custGeom>
                <a:avLst/>
                <a:gdLst>
                  <a:gd name="T0" fmla="*/ 323080 w 117"/>
                  <a:gd name="T1" fmla="*/ 350690 h 227"/>
                  <a:gd name="T2" fmla="*/ 418566 w 117"/>
                  <a:gd name="T3" fmla="*/ 586080 h 227"/>
                  <a:gd name="T4" fmla="*/ 418566 w 117"/>
                  <a:gd name="T5" fmla="*/ 788440 h 227"/>
                  <a:gd name="T6" fmla="*/ 334370 w 117"/>
                  <a:gd name="T7" fmla="*/ 916587 h 227"/>
                  <a:gd name="T8" fmla="*/ 233076 w 117"/>
                  <a:gd name="T9" fmla="*/ 1007311 h 227"/>
                  <a:gd name="T10" fmla="*/ 115005 w 117"/>
                  <a:gd name="T11" fmla="*/ 1172471 h 227"/>
                  <a:gd name="T12" fmla="*/ 52644 w 117"/>
                  <a:gd name="T13" fmla="*/ 1324994 h 227"/>
                  <a:gd name="T14" fmla="*/ 120894 w 117"/>
                  <a:gd name="T15" fmla="*/ 1362066 h 227"/>
                  <a:gd name="T16" fmla="*/ 264579 w 117"/>
                  <a:gd name="T17" fmla="*/ 1144707 h 227"/>
                  <a:gd name="T18" fmla="*/ 412078 w 117"/>
                  <a:gd name="T19" fmla="*/ 1082802 h 227"/>
                  <a:gd name="T20" fmla="*/ 549510 w 117"/>
                  <a:gd name="T21" fmla="*/ 953615 h 227"/>
                  <a:gd name="T22" fmla="*/ 639157 w 117"/>
                  <a:gd name="T23" fmla="*/ 884592 h 227"/>
                  <a:gd name="T24" fmla="*/ 694461 w 117"/>
                  <a:gd name="T25" fmla="*/ 764748 h 227"/>
                  <a:gd name="T26" fmla="*/ 716991 w 117"/>
                  <a:gd name="T27" fmla="*/ 682309 h 227"/>
                  <a:gd name="T28" fmla="*/ 662977 w 117"/>
                  <a:gd name="T29" fmla="*/ 528008 h 227"/>
                  <a:gd name="T30" fmla="*/ 694461 w 117"/>
                  <a:gd name="T31" fmla="*/ 331451 h 227"/>
                  <a:gd name="T32" fmla="*/ 734961 w 117"/>
                  <a:gd name="T33" fmla="*/ 165255 h 227"/>
                  <a:gd name="T34" fmla="*/ 682473 w 117"/>
                  <a:gd name="T35" fmla="*/ 88264 h 227"/>
                  <a:gd name="T36" fmla="*/ 573667 w 117"/>
                  <a:gd name="T37" fmla="*/ 177635 h 227"/>
                  <a:gd name="T38" fmla="*/ 515611 w 117"/>
                  <a:gd name="T39" fmla="*/ 300203 h 227"/>
                  <a:gd name="T40" fmla="*/ 323080 w 117"/>
                  <a:gd name="T41" fmla="*/ 331451 h 2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227"/>
                  <a:gd name="T65" fmla="*/ 117 w 117"/>
                  <a:gd name="T66" fmla="*/ 227 h 2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227">
                    <a:moveTo>
                      <a:pt x="50" y="55"/>
                    </a:moveTo>
                    <a:cubicBezTo>
                      <a:pt x="50" y="55"/>
                      <a:pt x="68" y="74"/>
                      <a:pt x="65" y="92"/>
                    </a:cubicBezTo>
                    <a:cubicBezTo>
                      <a:pt x="61" y="109"/>
                      <a:pt x="67" y="117"/>
                      <a:pt x="65" y="124"/>
                    </a:cubicBezTo>
                    <a:cubicBezTo>
                      <a:pt x="62" y="131"/>
                      <a:pt x="55" y="136"/>
                      <a:pt x="52" y="144"/>
                    </a:cubicBezTo>
                    <a:cubicBezTo>
                      <a:pt x="48" y="153"/>
                      <a:pt x="42" y="150"/>
                      <a:pt x="36" y="158"/>
                    </a:cubicBezTo>
                    <a:cubicBezTo>
                      <a:pt x="30" y="167"/>
                      <a:pt x="27" y="175"/>
                      <a:pt x="18" y="184"/>
                    </a:cubicBezTo>
                    <a:cubicBezTo>
                      <a:pt x="10" y="194"/>
                      <a:pt x="0" y="211"/>
                      <a:pt x="8" y="208"/>
                    </a:cubicBezTo>
                    <a:cubicBezTo>
                      <a:pt x="17" y="206"/>
                      <a:pt x="8" y="227"/>
                      <a:pt x="19" y="214"/>
                    </a:cubicBezTo>
                    <a:cubicBezTo>
                      <a:pt x="29" y="201"/>
                      <a:pt x="30" y="189"/>
                      <a:pt x="41" y="180"/>
                    </a:cubicBezTo>
                    <a:cubicBezTo>
                      <a:pt x="52" y="172"/>
                      <a:pt x="53" y="174"/>
                      <a:pt x="64" y="170"/>
                    </a:cubicBezTo>
                    <a:cubicBezTo>
                      <a:pt x="75" y="166"/>
                      <a:pt x="79" y="160"/>
                      <a:pt x="85" y="150"/>
                    </a:cubicBezTo>
                    <a:cubicBezTo>
                      <a:pt x="91" y="140"/>
                      <a:pt x="94" y="147"/>
                      <a:pt x="99" y="139"/>
                    </a:cubicBezTo>
                    <a:cubicBezTo>
                      <a:pt x="103" y="132"/>
                      <a:pt x="107" y="126"/>
                      <a:pt x="108" y="120"/>
                    </a:cubicBezTo>
                    <a:cubicBezTo>
                      <a:pt x="108" y="114"/>
                      <a:pt x="112" y="117"/>
                      <a:pt x="111" y="107"/>
                    </a:cubicBezTo>
                    <a:cubicBezTo>
                      <a:pt x="110" y="97"/>
                      <a:pt x="105" y="87"/>
                      <a:pt x="103" y="83"/>
                    </a:cubicBezTo>
                    <a:cubicBezTo>
                      <a:pt x="102" y="79"/>
                      <a:pt x="107" y="65"/>
                      <a:pt x="108" y="52"/>
                    </a:cubicBezTo>
                    <a:cubicBezTo>
                      <a:pt x="109" y="39"/>
                      <a:pt x="117" y="37"/>
                      <a:pt x="114" y="26"/>
                    </a:cubicBezTo>
                    <a:cubicBezTo>
                      <a:pt x="111" y="15"/>
                      <a:pt x="112" y="0"/>
                      <a:pt x="106" y="14"/>
                    </a:cubicBezTo>
                    <a:cubicBezTo>
                      <a:pt x="99" y="28"/>
                      <a:pt x="90" y="33"/>
                      <a:pt x="89" y="28"/>
                    </a:cubicBezTo>
                    <a:cubicBezTo>
                      <a:pt x="87" y="24"/>
                      <a:pt x="83" y="38"/>
                      <a:pt x="80" y="47"/>
                    </a:cubicBezTo>
                    <a:cubicBezTo>
                      <a:pt x="76" y="57"/>
                      <a:pt x="55" y="59"/>
                      <a:pt x="50" y="52"/>
                    </a:cubicBezTo>
                  </a:path>
                </a:pathLst>
              </a:custGeom>
              <a:solidFill>
                <a:srgbClr val="A599C9"/>
              </a:solidFill>
              <a:ln w="9525">
                <a:noFill/>
                <a:round/>
                <a:headEnd/>
                <a:tailEnd/>
              </a:ln>
            </p:spPr>
            <p:txBody>
              <a:bodyPr/>
              <a:lstStyle/>
              <a:p>
                <a:endParaRPr lang="en-US"/>
              </a:p>
            </p:txBody>
          </p:sp>
          <p:sp>
            <p:nvSpPr>
              <p:cNvPr id="29771" name="Freeform 1942"/>
              <p:cNvSpPr>
                <a:spLocks/>
              </p:cNvSpPr>
              <p:nvPr/>
            </p:nvSpPr>
            <p:spPr bwMode="auto">
              <a:xfrm>
                <a:off x="2043" y="3226"/>
                <a:ext cx="243" cy="471"/>
              </a:xfrm>
              <a:custGeom>
                <a:avLst/>
                <a:gdLst>
                  <a:gd name="T0" fmla="*/ 323080 w 117"/>
                  <a:gd name="T1" fmla="*/ 350690 h 227"/>
                  <a:gd name="T2" fmla="*/ 418566 w 117"/>
                  <a:gd name="T3" fmla="*/ 586080 h 227"/>
                  <a:gd name="T4" fmla="*/ 418566 w 117"/>
                  <a:gd name="T5" fmla="*/ 788440 h 227"/>
                  <a:gd name="T6" fmla="*/ 334370 w 117"/>
                  <a:gd name="T7" fmla="*/ 916587 h 227"/>
                  <a:gd name="T8" fmla="*/ 233076 w 117"/>
                  <a:gd name="T9" fmla="*/ 1007311 h 227"/>
                  <a:gd name="T10" fmla="*/ 120894 w 117"/>
                  <a:gd name="T11" fmla="*/ 1172471 h 227"/>
                  <a:gd name="T12" fmla="*/ 58208 w 117"/>
                  <a:gd name="T13" fmla="*/ 1324994 h 227"/>
                  <a:gd name="T14" fmla="*/ 120894 w 117"/>
                  <a:gd name="T15" fmla="*/ 1362066 h 227"/>
                  <a:gd name="T16" fmla="*/ 264579 w 117"/>
                  <a:gd name="T17" fmla="*/ 1144707 h 227"/>
                  <a:gd name="T18" fmla="*/ 412078 w 117"/>
                  <a:gd name="T19" fmla="*/ 1082802 h 227"/>
                  <a:gd name="T20" fmla="*/ 549510 w 117"/>
                  <a:gd name="T21" fmla="*/ 953615 h 227"/>
                  <a:gd name="T22" fmla="*/ 633592 w 117"/>
                  <a:gd name="T23" fmla="*/ 884592 h 227"/>
                  <a:gd name="T24" fmla="*/ 688357 w 117"/>
                  <a:gd name="T25" fmla="*/ 764748 h 227"/>
                  <a:gd name="T26" fmla="*/ 716991 w 117"/>
                  <a:gd name="T27" fmla="*/ 682309 h 227"/>
                  <a:gd name="T28" fmla="*/ 662977 w 117"/>
                  <a:gd name="T29" fmla="*/ 528008 h 227"/>
                  <a:gd name="T30" fmla="*/ 694461 w 117"/>
                  <a:gd name="T31" fmla="*/ 331451 h 227"/>
                  <a:gd name="T32" fmla="*/ 734961 w 117"/>
                  <a:gd name="T33" fmla="*/ 165255 h 227"/>
                  <a:gd name="T34" fmla="*/ 676444 w 117"/>
                  <a:gd name="T35" fmla="*/ 88264 h 227"/>
                  <a:gd name="T36" fmla="*/ 573667 w 117"/>
                  <a:gd name="T37" fmla="*/ 183138 h 227"/>
                  <a:gd name="T38" fmla="*/ 515611 w 117"/>
                  <a:gd name="T39" fmla="*/ 300203 h 227"/>
                  <a:gd name="T40" fmla="*/ 323080 w 117"/>
                  <a:gd name="T41" fmla="*/ 331451 h 2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227"/>
                  <a:gd name="T65" fmla="*/ 117 w 117"/>
                  <a:gd name="T66" fmla="*/ 227 h 2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227">
                    <a:moveTo>
                      <a:pt x="50" y="55"/>
                    </a:moveTo>
                    <a:cubicBezTo>
                      <a:pt x="50" y="55"/>
                      <a:pt x="68" y="74"/>
                      <a:pt x="65" y="92"/>
                    </a:cubicBezTo>
                    <a:cubicBezTo>
                      <a:pt x="62" y="109"/>
                      <a:pt x="67" y="118"/>
                      <a:pt x="65" y="124"/>
                    </a:cubicBezTo>
                    <a:cubicBezTo>
                      <a:pt x="63" y="131"/>
                      <a:pt x="55" y="136"/>
                      <a:pt x="52" y="144"/>
                    </a:cubicBezTo>
                    <a:cubicBezTo>
                      <a:pt x="49" y="153"/>
                      <a:pt x="43" y="150"/>
                      <a:pt x="36" y="158"/>
                    </a:cubicBezTo>
                    <a:cubicBezTo>
                      <a:pt x="30" y="167"/>
                      <a:pt x="27" y="175"/>
                      <a:pt x="19" y="184"/>
                    </a:cubicBezTo>
                    <a:cubicBezTo>
                      <a:pt x="10" y="193"/>
                      <a:pt x="0" y="210"/>
                      <a:pt x="9" y="208"/>
                    </a:cubicBezTo>
                    <a:cubicBezTo>
                      <a:pt x="17" y="206"/>
                      <a:pt x="8" y="227"/>
                      <a:pt x="19" y="214"/>
                    </a:cubicBezTo>
                    <a:cubicBezTo>
                      <a:pt x="29" y="201"/>
                      <a:pt x="30" y="189"/>
                      <a:pt x="41" y="180"/>
                    </a:cubicBezTo>
                    <a:cubicBezTo>
                      <a:pt x="52" y="172"/>
                      <a:pt x="54" y="173"/>
                      <a:pt x="64" y="170"/>
                    </a:cubicBezTo>
                    <a:cubicBezTo>
                      <a:pt x="75" y="166"/>
                      <a:pt x="79" y="160"/>
                      <a:pt x="85" y="150"/>
                    </a:cubicBezTo>
                    <a:cubicBezTo>
                      <a:pt x="91" y="140"/>
                      <a:pt x="94" y="147"/>
                      <a:pt x="98" y="139"/>
                    </a:cubicBezTo>
                    <a:cubicBezTo>
                      <a:pt x="103" y="132"/>
                      <a:pt x="107" y="125"/>
                      <a:pt x="107" y="120"/>
                    </a:cubicBezTo>
                    <a:cubicBezTo>
                      <a:pt x="108" y="114"/>
                      <a:pt x="112" y="117"/>
                      <a:pt x="111" y="107"/>
                    </a:cubicBezTo>
                    <a:cubicBezTo>
                      <a:pt x="110" y="97"/>
                      <a:pt x="104" y="87"/>
                      <a:pt x="103" y="83"/>
                    </a:cubicBezTo>
                    <a:cubicBezTo>
                      <a:pt x="102" y="79"/>
                      <a:pt x="106" y="65"/>
                      <a:pt x="108" y="52"/>
                    </a:cubicBezTo>
                    <a:cubicBezTo>
                      <a:pt x="109" y="39"/>
                      <a:pt x="117" y="37"/>
                      <a:pt x="114" y="26"/>
                    </a:cubicBezTo>
                    <a:cubicBezTo>
                      <a:pt x="111" y="15"/>
                      <a:pt x="112" y="0"/>
                      <a:pt x="105" y="14"/>
                    </a:cubicBezTo>
                    <a:cubicBezTo>
                      <a:pt x="99" y="29"/>
                      <a:pt x="90" y="33"/>
                      <a:pt x="89" y="29"/>
                    </a:cubicBezTo>
                    <a:cubicBezTo>
                      <a:pt x="87" y="24"/>
                      <a:pt x="83" y="38"/>
                      <a:pt x="80" y="47"/>
                    </a:cubicBezTo>
                    <a:cubicBezTo>
                      <a:pt x="76" y="57"/>
                      <a:pt x="55" y="59"/>
                      <a:pt x="50" y="52"/>
                    </a:cubicBezTo>
                  </a:path>
                </a:pathLst>
              </a:custGeom>
              <a:solidFill>
                <a:srgbClr val="A499C9"/>
              </a:solidFill>
              <a:ln w="9525">
                <a:noFill/>
                <a:round/>
                <a:headEnd/>
                <a:tailEnd/>
              </a:ln>
            </p:spPr>
            <p:txBody>
              <a:bodyPr/>
              <a:lstStyle/>
              <a:p>
                <a:endParaRPr lang="en-US"/>
              </a:p>
            </p:txBody>
          </p:sp>
          <p:sp>
            <p:nvSpPr>
              <p:cNvPr id="29772" name="Freeform 1943"/>
              <p:cNvSpPr>
                <a:spLocks/>
              </p:cNvSpPr>
              <p:nvPr/>
            </p:nvSpPr>
            <p:spPr bwMode="auto">
              <a:xfrm>
                <a:off x="2045" y="3228"/>
                <a:ext cx="241" cy="467"/>
              </a:xfrm>
              <a:custGeom>
                <a:avLst/>
                <a:gdLst>
                  <a:gd name="T0" fmla="*/ 317250 w 116"/>
                  <a:gd name="T1" fmla="*/ 344517 h 225"/>
                  <a:gd name="T2" fmla="*/ 413012 w 116"/>
                  <a:gd name="T3" fmla="*/ 582100 h 225"/>
                  <a:gd name="T4" fmla="*/ 413012 w 116"/>
                  <a:gd name="T5" fmla="*/ 784861 h 225"/>
                  <a:gd name="T6" fmla="*/ 329472 w 116"/>
                  <a:gd name="T7" fmla="*/ 914440 h 225"/>
                  <a:gd name="T8" fmla="*/ 228063 w 116"/>
                  <a:gd name="T9" fmla="*/ 1004222 h 225"/>
                  <a:gd name="T10" fmla="*/ 115308 w 116"/>
                  <a:gd name="T11" fmla="*/ 1171004 h 225"/>
                  <a:gd name="T12" fmla="*/ 52837 w 116"/>
                  <a:gd name="T13" fmla="*/ 1323117 h 225"/>
                  <a:gd name="T14" fmla="*/ 115308 w 116"/>
                  <a:gd name="T15" fmla="*/ 1354551 h 225"/>
                  <a:gd name="T16" fmla="*/ 257666 w 116"/>
                  <a:gd name="T17" fmla="*/ 1145082 h 225"/>
                  <a:gd name="T18" fmla="*/ 407477 w 116"/>
                  <a:gd name="T19" fmla="*/ 1081377 h 225"/>
                  <a:gd name="T20" fmla="*/ 545312 w 116"/>
                  <a:gd name="T21" fmla="*/ 950644 h 225"/>
                  <a:gd name="T22" fmla="*/ 629654 w 116"/>
                  <a:gd name="T23" fmla="*/ 881277 h 225"/>
                  <a:gd name="T24" fmla="*/ 684507 w 116"/>
                  <a:gd name="T25" fmla="*/ 761169 h 225"/>
                  <a:gd name="T26" fmla="*/ 713231 w 116"/>
                  <a:gd name="T27" fmla="*/ 678503 h 225"/>
                  <a:gd name="T28" fmla="*/ 659114 w 116"/>
                  <a:gd name="T29" fmla="*/ 523901 h 225"/>
                  <a:gd name="T30" fmla="*/ 690687 w 116"/>
                  <a:gd name="T31" fmla="*/ 326902 h 225"/>
                  <a:gd name="T32" fmla="*/ 731344 w 116"/>
                  <a:gd name="T33" fmla="*/ 160121 h 225"/>
                  <a:gd name="T34" fmla="*/ 672614 w 116"/>
                  <a:gd name="T35" fmla="*/ 89278 h 225"/>
                  <a:gd name="T36" fmla="*/ 568881 w 116"/>
                  <a:gd name="T37" fmla="*/ 178029 h 225"/>
                  <a:gd name="T38" fmla="*/ 510579 w 116"/>
                  <a:gd name="T39" fmla="*/ 300974 h 225"/>
                  <a:gd name="T40" fmla="*/ 323748 w 116"/>
                  <a:gd name="T41" fmla="*/ 332340 h 2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6"/>
                  <a:gd name="T64" fmla="*/ 0 h 225"/>
                  <a:gd name="T65" fmla="*/ 116 w 116"/>
                  <a:gd name="T66" fmla="*/ 225 h 2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6" h="225">
                    <a:moveTo>
                      <a:pt x="49" y="54"/>
                    </a:moveTo>
                    <a:cubicBezTo>
                      <a:pt x="49" y="54"/>
                      <a:pt x="68" y="74"/>
                      <a:pt x="64" y="91"/>
                    </a:cubicBezTo>
                    <a:cubicBezTo>
                      <a:pt x="61" y="108"/>
                      <a:pt x="66" y="117"/>
                      <a:pt x="64" y="123"/>
                    </a:cubicBezTo>
                    <a:cubicBezTo>
                      <a:pt x="62" y="130"/>
                      <a:pt x="54" y="135"/>
                      <a:pt x="51" y="143"/>
                    </a:cubicBezTo>
                    <a:cubicBezTo>
                      <a:pt x="48" y="152"/>
                      <a:pt x="42" y="148"/>
                      <a:pt x="35" y="157"/>
                    </a:cubicBezTo>
                    <a:cubicBezTo>
                      <a:pt x="29" y="166"/>
                      <a:pt x="26" y="174"/>
                      <a:pt x="18" y="183"/>
                    </a:cubicBezTo>
                    <a:cubicBezTo>
                      <a:pt x="9" y="192"/>
                      <a:pt x="0" y="209"/>
                      <a:pt x="8" y="207"/>
                    </a:cubicBezTo>
                    <a:cubicBezTo>
                      <a:pt x="16" y="205"/>
                      <a:pt x="7" y="225"/>
                      <a:pt x="18" y="212"/>
                    </a:cubicBezTo>
                    <a:cubicBezTo>
                      <a:pt x="28" y="199"/>
                      <a:pt x="29" y="187"/>
                      <a:pt x="40" y="179"/>
                    </a:cubicBezTo>
                    <a:cubicBezTo>
                      <a:pt x="51" y="170"/>
                      <a:pt x="53" y="172"/>
                      <a:pt x="63" y="169"/>
                    </a:cubicBezTo>
                    <a:cubicBezTo>
                      <a:pt x="74" y="165"/>
                      <a:pt x="78" y="159"/>
                      <a:pt x="84" y="149"/>
                    </a:cubicBezTo>
                    <a:cubicBezTo>
                      <a:pt x="90" y="139"/>
                      <a:pt x="93" y="146"/>
                      <a:pt x="97" y="138"/>
                    </a:cubicBezTo>
                    <a:cubicBezTo>
                      <a:pt x="102" y="131"/>
                      <a:pt x="105" y="124"/>
                      <a:pt x="106" y="119"/>
                    </a:cubicBezTo>
                    <a:cubicBezTo>
                      <a:pt x="107" y="113"/>
                      <a:pt x="111" y="116"/>
                      <a:pt x="110" y="106"/>
                    </a:cubicBezTo>
                    <a:cubicBezTo>
                      <a:pt x="109" y="96"/>
                      <a:pt x="103" y="86"/>
                      <a:pt x="102" y="82"/>
                    </a:cubicBezTo>
                    <a:cubicBezTo>
                      <a:pt x="101" y="78"/>
                      <a:pt x="105" y="64"/>
                      <a:pt x="107" y="51"/>
                    </a:cubicBezTo>
                    <a:cubicBezTo>
                      <a:pt x="108" y="38"/>
                      <a:pt x="116" y="36"/>
                      <a:pt x="113" y="25"/>
                    </a:cubicBezTo>
                    <a:cubicBezTo>
                      <a:pt x="110" y="14"/>
                      <a:pt x="111" y="0"/>
                      <a:pt x="104" y="14"/>
                    </a:cubicBezTo>
                    <a:cubicBezTo>
                      <a:pt x="98" y="28"/>
                      <a:pt x="89" y="32"/>
                      <a:pt x="88" y="28"/>
                    </a:cubicBezTo>
                    <a:cubicBezTo>
                      <a:pt x="86" y="24"/>
                      <a:pt x="82" y="37"/>
                      <a:pt x="79" y="47"/>
                    </a:cubicBezTo>
                    <a:cubicBezTo>
                      <a:pt x="75" y="56"/>
                      <a:pt x="54" y="58"/>
                      <a:pt x="50" y="52"/>
                    </a:cubicBezTo>
                  </a:path>
                </a:pathLst>
              </a:custGeom>
              <a:solidFill>
                <a:srgbClr val="A399C9"/>
              </a:solidFill>
              <a:ln w="9525">
                <a:noFill/>
                <a:round/>
                <a:headEnd/>
                <a:tailEnd/>
              </a:ln>
            </p:spPr>
            <p:txBody>
              <a:bodyPr/>
              <a:lstStyle/>
              <a:p>
                <a:endParaRPr lang="en-US"/>
              </a:p>
            </p:txBody>
          </p:sp>
          <p:sp>
            <p:nvSpPr>
              <p:cNvPr id="29773" name="Freeform 1944"/>
              <p:cNvSpPr>
                <a:spLocks/>
              </p:cNvSpPr>
              <p:nvPr/>
            </p:nvSpPr>
            <p:spPr bwMode="auto">
              <a:xfrm>
                <a:off x="2045" y="3228"/>
                <a:ext cx="241" cy="467"/>
              </a:xfrm>
              <a:custGeom>
                <a:avLst/>
                <a:gdLst>
                  <a:gd name="T0" fmla="*/ 323748 w 116"/>
                  <a:gd name="T1" fmla="*/ 344517 h 225"/>
                  <a:gd name="T2" fmla="*/ 419702 w 116"/>
                  <a:gd name="T3" fmla="*/ 582100 h 225"/>
                  <a:gd name="T4" fmla="*/ 419702 w 116"/>
                  <a:gd name="T5" fmla="*/ 784861 h 225"/>
                  <a:gd name="T6" fmla="*/ 329472 w 116"/>
                  <a:gd name="T7" fmla="*/ 914440 h 225"/>
                  <a:gd name="T8" fmla="*/ 233514 w 116"/>
                  <a:gd name="T9" fmla="*/ 1004222 h 225"/>
                  <a:gd name="T10" fmla="*/ 115308 w 116"/>
                  <a:gd name="T11" fmla="*/ 1171004 h 225"/>
                  <a:gd name="T12" fmla="*/ 52837 w 116"/>
                  <a:gd name="T13" fmla="*/ 1323117 h 225"/>
                  <a:gd name="T14" fmla="*/ 115308 w 116"/>
                  <a:gd name="T15" fmla="*/ 1354551 h 225"/>
                  <a:gd name="T16" fmla="*/ 257666 w 116"/>
                  <a:gd name="T17" fmla="*/ 1145082 h 225"/>
                  <a:gd name="T18" fmla="*/ 413012 w 116"/>
                  <a:gd name="T19" fmla="*/ 1074596 h 225"/>
                  <a:gd name="T20" fmla="*/ 545312 w 116"/>
                  <a:gd name="T21" fmla="*/ 950644 h 225"/>
                  <a:gd name="T22" fmla="*/ 629654 w 116"/>
                  <a:gd name="T23" fmla="*/ 881277 h 225"/>
                  <a:gd name="T24" fmla="*/ 684507 w 116"/>
                  <a:gd name="T25" fmla="*/ 761169 h 225"/>
                  <a:gd name="T26" fmla="*/ 713231 w 116"/>
                  <a:gd name="T27" fmla="*/ 678503 h 225"/>
                  <a:gd name="T28" fmla="*/ 659114 w 116"/>
                  <a:gd name="T29" fmla="*/ 523901 h 225"/>
                  <a:gd name="T30" fmla="*/ 684507 w 116"/>
                  <a:gd name="T31" fmla="*/ 332340 h 225"/>
                  <a:gd name="T32" fmla="*/ 731344 w 116"/>
                  <a:gd name="T33" fmla="*/ 165988 h 225"/>
                  <a:gd name="T34" fmla="*/ 672614 w 116"/>
                  <a:gd name="T35" fmla="*/ 89278 h 225"/>
                  <a:gd name="T36" fmla="*/ 563419 w 116"/>
                  <a:gd name="T37" fmla="*/ 178029 h 225"/>
                  <a:gd name="T38" fmla="*/ 510579 w 116"/>
                  <a:gd name="T39" fmla="*/ 300974 h 225"/>
                  <a:gd name="T40" fmla="*/ 323748 w 116"/>
                  <a:gd name="T41" fmla="*/ 332340 h 2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6"/>
                  <a:gd name="T64" fmla="*/ 0 h 225"/>
                  <a:gd name="T65" fmla="*/ 116 w 116"/>
                  <a:gd name="T66" fmla="*/ 225 h 2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6" h="225">
                    <a:moveTo>
                      <a:pt x="50" y="54"/>
                    </a:moveTo>
                    <a:cubicBezTo>
                      <a:pt x="50" y="54"/>
                      <a:pt x="68" y="74"/>
                      <a:pt x="65" y="91"/>
                    </a:cubicBezTo>
                    <a:cubicBezTo>
                      <a:pt x="62" y="108"/>
                      <a:pt x="67" y="117"/>
                      <a:pt x="65" y="123"/>
                    </a:cubicBezTo>
                    <a:cubicBezTo>
                      <a:pt x="62" y="130"/>
                      <a:pt x="55" y="135"/>
                      <a:pt x="51" y="143"/>
                    </a:cubicBezTo>
                    <a:cubicBezTo>
                      <a:pt x="48" y="152"/>
                      <a:pt x="42" y="148"/>
                      <a:pt x="36" y="157"/>
                    </a:cubicBezTo>
                    <a:cubicBezTo>
                      <a:pt x="29" y="166"/>
                      <a:pt x="27" y="173"/>
                      <a:pt x="18" y="183"/>
                    </a:cubicBezTo>
                    <a:cubicBezTo>
                      <a:pt x="10" y="192"/>
                      <a:pt x="0" y="209"/>
                      <a:pt x="8" y="207"/>
                    </a:cubicBezTo>
                    <a:cubicBezTo>
                      <a:pt x="16" y="205"/>
                      <a:pt x="7" y="225"/>
                      <a:pt x="18" y="212"/>
                    </a:cubicBezTo>
                    <a:cubicBezTo>
                      <a:pt x="28" y="199"/>
                      <a:pt x="29" y="187"/>
                      <a:pt x="40" y="179"/>
                    </a:cubicBezTo>
                    <a:cubicBezTo>
                      <a:pt x="51" y="170"/>
                      <a:pt x="53" y="172"/>
                      <a:pt x="64" y="168"/>
                    </a:cubicBezTo>
                    <a:cubicBezTo>
                      <a:pt x="74" y="165"/>
                      <a:pt x="78" y="159"/>
                      <a:pt x="84" y="149"/>
                    </a:cubicBezTo>
                    <a:cubicBezTo>
                      <a:pt x="90" y="139"/>
                      <a:pt x="93" y="145"/>
                      <a:pt x="97" y="138"/>
                    </a:cubicBezTo>
                    <a:cubicBezTo>
                      <a:pt x="102" y="131"/>
                      <a:pt x="105" y="124"/>
                      <a:pt x="106" y="119"/>
                    </a:cubicBezTo>
                    <a:cubicBezTo>
                      <a:pt x="107" y="113"/>
                      <a:pt x="111" y="116"/>
                      <a:pt x="110" y="106"/>
                    </a:cubicBezTo>
                    <a:cubicBezTo>
                      <a:pt x="109" y="96"/>
                      <a:pt x="103" y="87"/>
                      <a:pt x="102" y="82"/>
                    </a:cubicBezTo>
                    <a:cubicBezTo>
                      <a:pt x="101" y="78"/>
                      <a:pt x="105" y="64"/>
                      <a:pt x="106" y="52"/>
                    </a:cubicBezTo>
                    <a:cubicBezTo>
                      <a:pt x="108" y="39"/>
                      <a:pt x="116" y="37"/>
                      <a:pt x="113" y="26"/>
                    </a:cubicBezTo>
                    <a:cubicBezTo>
                      <a:pt x="110" y="15"/>
                      <a:pt x="111" y="0"/>
                      <a:pt x="104" y="14"/>
                    </a:cubicBezTo>
                    <a:cubicBezTo>
                      <a:pt x="98" y="28"/>
                      <a:pt x="89" y="33"/>
                      <a:pt x="87" y="28"/>
                    </a:cubicBezTo>
                    <a:cubicBezTo>
                      <a:pt x="86" y="24"/>
                      <a:pt x="82" y="38"/>
                      <a:pt x="79" y="47"/>
                    </a:cubicBezTo>
                    <a:cubicBezTo>
                      <a:pt x="75" y="57"/>
                      <a:pt x="55" y="58"/>
                      <a:pt x="50" y="52"/>
                    </a:cubicBezTo>
                  </a:path>
                </a:pathLst>
              </a:custGeom>
              <a:solidFill>
                <a:srgbClr val="A298C8"/>
              </a:solidFill>
              <a:ln w="9525">
                <a:noFill/>
                <a:round/>
                <a:headEnd/>
                <a:tailEnd/>
              </a:ln>
            </p:spPr>
            <p:txBody>
              <a:bodyPr/>
              <a:lstStyle/>
              <a:p>
                <a:endParaRPr lang="en-US"/>
              </a:p>
            </p:txBody>
          </p:sp>
          <p:sp>
            <p:nvSpPr>
              <p:cNvPr id="29774" name="Freeform 1945"/>
              <p:cNvSpPr>
                <a:spLocks/>
              </p:cNvSpPr>
              <p:nvPr/>
            </p:nvSpPr>
            <p:spPr bwMode="auto">
              <a:xfrm>
                <a:off x="2045" y="3230"/>
                <a:ext cx="241" cy="465"/>
              </a:xfrm>
              <a:custGeom>
                <a:avLst/>
                <a:gdLst>
                  <a:gd name="T0" fmla="*/ 323748 w 116"/>
                  <a:gd name="T1" fmla="*/ 338740 h 224"/>
                  <a:gd name="T2" fmla="*/ 419702 w 116"/>
                  <a:gd name="T3" fmla="*/ 576291 h 224"/>
                  <a:gd name="T4" fmla="*/ 419702 w 116"/>
                  <a:gd name="T5" fmla="*/ 785919 h 224"/>
                  <a:gd name="T6" fmla="*/ 335364 w 116"/>
                  <a:gd name="T7" fmla="*/ 909019 h 224"/>
                  <a:gd name="T8" fmla="*/ 233514 w 116"/>
                  <a:gd name="T9" fmla="*/ 1000066 h 224"/>
                  <a:gd name="T10" fmla="*/ 115308 w 116"/>
                  <a:gd name="T11" fmla="*/ 1160348 h 224"/>
                  <a:gd name="T12" fmla="*/ 52837 w 116"/>
                  <a:gd name="T13" fmla="*/ 1319367 h 224"/>
                  <a:gd name="T14" fmla="*/ 115308 w 116"/>
                  <a:gd name="T15" fmla="*/ 1350746 h 224"/>
                  <a:gd name="T16" fmla="*/ 257666 w 116"/>
                  <a:gd name="T17" fmla="*/ 1132437 h 224"/>
                  <a:gd name="T18" fmla="*/ 413012 w 116"/>
                  <a:gd name="T19" fmla="*/ 1070042 h 224"/>
                  <a:gd name="T20" fmla="*/ 545312 w 116"/>
                  <a:gd name="T21" fmla="*/ 946213 h 224"/>
                  <a:gd name="T22" fmla="*/ 629654 w 116"/>
                  <a:gd name="T23" fmla="*/ 877017 h 224"/>
                  <a:gd name="T24" fmla="*/ 684507 w 116"/>
                  <a:gd name="T25" fmla="*/ 748721 h 224"/>
                  <a:gd name="T26" fmla="*/ 713231 w 116"/>
                  <a:gd name="T27" fmla="*/ 672764 h 224"/>
                  <a:gd name="T28" fmla="*/ 659114 w 116"/>
                  <a:gd name="T29" fmla="*/ 518330 h 224"/>
                  <a:gd name="T30" fmla="*/ 684507 w 116"/>
                  <a:gd name="T31" fmla="*/ 327289 h 224"/>
                  <a:gd name="T32" fmla="*/ 731344 w 116"/>
                  <a:gd name="T33" fmla="*/ 160298 h 224"/>
                  <a:gd name="T34" fmla="*/ 672614 w 116"/>
                  <a:gd name="T35" fmla="*/ 89392 h 224"/>
                  <a:gd name="T36" fmla="*/ 563419 w 116"/>
                  <a:gd name="T37" fmla="*/ 178217 h 224"/>
                  <a:gd name="T38" fmla="*/ 510579 w 116"/>
                  <a:gd name="T39" fmla="*/ 292742 h 224"/>
                  <a:gd name="T40" fmla="*/ 323748 w 116"/>
                  <a:gd name="T41" fmla="*/ 327289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6"/>
                  <a:gd name="T64" fmla="*/ 0 h 224"/>
                  <a:gd name="T65" fmla="*/ 116 w 116"/>
                  <a:gd name="T66" fmla="*/ 224 h 2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6" h="224">
                    <a:moveTo>
                      <a:pt x="50" y="53"/>
                    </a:moveTo>
                    <a:cubicBezTo>
                      <a:pt x="50" y="53"/>
                      <a:pt x="68" y="73"/>
                      <a:pt x="65" y="90"/>
                    </a:cubicBezTo>
                    <a:cubicBezTo>
                      <a:pt x="62" y="107"/>
                      <a:pt x="67" y="116"/>
                      <a:pt x="65" y="123"/>
                    </a:cubicBezTo>
                    <a:cubicBezTo>
                      <a:pt x="63" y="129"/>
                      <a:pt x="55" y="134"/>
                      <a:pt x="52" y="142"/>
                    </a:cubicBezTo>
                    <a:cubicBezTo>
                      <a:pt x="49" y="151"/>
                      <a:pt x="42" y="147"/>
                      <a:pt x="36" y="156"/>
                    </a:cubicBezTo>
                    <a:cubicBezTo>
                      <a:pt x="29" y="165"/>
                      <a:pt x="27" y="172"/>
                      <a:pt x="18" y="181"/>
                    </a:cubicBezTo>
                    <a:cubicBezTo>
                      <a:pt x="10" y="191"/>
                      <a:pt x="0" y="208"/>
                      <a:pt x="8" y="206"/>
                    </a:cubicBezTo>
                    <a:cubicBezTo>
                      <a:pt x="16" y="204"/>
                      <a:pt x="7" y="224"/>
                      <a:pt x="18" y="211"/>
                    </a:cubicBezTo>
                    <a:cubicBezTo>
                      <a:pt x="28" y="198"/>
                      <a:pt x="29" y="186"/>
                      <a:pt x="40" y="177"/>
                    </a:cubicBezTo>
                    <a:cubicBezTo>
                      <a:pt x="51" y="169"/>
                      <a:pt x="53" y="171"/>
                      <a:pt x="64" y="167"/>
                    </a:cubicBezTo>
                    <a:cubicBezTo>
                      <a:pt x="74" y="164"/>
                      <a:pt x="78" y="158"/>
                      <a:pt x="84" y="148"/>
                    </a:cubicBezTo>
                    <a:cubicBezTo>
                      <a:pt x="89" y="137"/>
                      <a:pt x="93" y="144"/>
                      <a:pt x="97" y="137"/>
                    </a:cubicBezTo>
                    <a:cubicBezTo>
                      <a:pt x="101" y="130"/>
                      <a:pt x="105" y="123"/>
                      <a:pt x="106" y="117"/>
                    </a:cubicBezTo>
                    <a:cubicBezTo>
                      <a:pt x="107" y="112"/>
                      <a:pt x="111" y="115"/>
                      <a:pt x="110" y="105"/>
                    </a:cubicBezTo>
                    <a:cubicBezTo>
                      <a:pt x="109" y="95"/>
                      <a:pt x="103" y="86"/>
                      <a:pt x="102" y="81"/>
                    </a:cubicBezTo>
                    <a:cubicBezTo>
                      <a:pt x="101" y="77"/>
                      <a:pt x="105" y="63"/>
                      <a:pt x="106" y="51"/>
                    </a:cubicBezTo>
                    <a:cubicBezTo>
                      <a:pt x="107" y="38"/>
                      <a:pt x="116" y="36"/>
                      <a:pt x="113" y="25"/>
                    </a:cubicBezTo>
                    <a:cubicBezTo>
                      <a:pt x="110" y="14"/>
                      <a:pt x="111" y="0"/>
                      <a:pt x="104" y="14"/>
                    </a:cubicBezTo>
                    <a:cubicBezTo>
                      <a:pt x="98" y="28"/>
                      <a:pt x="89" y="32"/>
                      <a:pt x="87" y="28"/>
                    </a:cubicBezTo>
                    <a:cubicBezTo>
                      <a:pt x="86" y="23"/>
                      <a:pt x="82" y="37"/>
                      <a:pt x="79" y="46"/>
                    </a:cubicBezTo>
                    <a:cubicBezTo>
                      <a:pt x="75" y="56"/>
                      <a:pt x="55" y="57"/>
                      <a:pt x="50" y="51"/>
                    </a:cubicBezTo>
                  </a:path>
                </a:pathLst>
              </a:custGeom>
              <a:solidFill>
                <a:srgbClr val="A297C8"/>
              </a:solidFill>
              <a:ln w="9525">
                <a:noFill/>
                <a:round/>
                <a:headEnd/>
                <a:tailEnd/>
              </a:ln>
            </p:spPr>
            <p:txBody>
              <a:bodyPr/>
              <a:lstStyle/>
              <a:p>
                <a:endParaRPr lang="en-US"/>
              </a:p>
            </p:txBody>
          </p:sp>
          <p:sp>
            <p:nvSpPr>
              <p:cNvPr id="29775" name="Freeform 1946"/>
              <p:cNvSpPr>
                <a:spLocks/>
              </p:cNvSpPr>
              <p:nvPr/>
            </p:nvSpPr>
            <p:spPr bwMode="auto">
              <a:xfrm>
                <a:off x="2045" y="3230"/>
                <a:ext cx="241" cy="465"/>
              </a:xfrm>
              <a:custGeom>
                <a:avLst/>
                <a:gdLst>
                  <a:gd name="T0" fmla="*/ 323748 w 116"/>
                  <a:gd name="T1" fmla="*/ 346523 h 224"/>
                  <a:gd name="T2" fmla="*/ 426875 w 116"/>
                  <a:gd name="T3" fmla="*/ 576291 h 224"/>
                  <a:gd name="T4" fmla="*/ 419702 w 116"/>
                  <a:gd name="T5" fmla="*/ 785919 h 224"/>
                  <a:gd name="T6" fmla="*/ 335364 w 116"/>
                  <a:gd name="T7" fmla="*/ 909019 h 224"/>
                  <a:gd name="T8" fmla="*/ 233514 w 116"/>
                  <a:gd name="T9" fmla="*/ 1000066 h 224"/>
                  <a:gd name="T10" fmla="*/ 121117 w 116"/>
                  <a:gd name="T11" fmla="*/ 1160348 h 224"/>
                  <a:gd name="T12" fmla="*/ 52837 w 116"/>
                  <a:gd name="T13" fmla="*/ 1319367 h 224"/>
                  <a:gd name="T14" fmla="*/ 115308 w 116"/>
                  <a:gd name="T15" fmla="*/ 1350746 h 224"/>
                  <a:gd name="T16" fmla="*/ 257666 w 116"/>
                  <a:gd name="T17" fmla="*/ 1132437 h 224"/>
                  <a:gd name="T18" fmla="*/ 413012 w 116"/>
                  <a:gd name="T19" fmla="*/ 1070042 h 224"/>
                  <a:gd name="T20" fmla="*/ 545312 w 116"/>
                  <a:gd name="T21" fmla="*/ 940774 h 224"/>
                  <a:gd name="T22" fmla="*/ 629654 w 116"/>
                  <a:gd name="T23" fmla="*/ 877017 h 224"/>
                  <a:gd name="T24" fmla="*/ 684507 w 116"/>
                  <a:gd name="T25" fmla="*/ 748721 h 224"/>
                  <a:gd name="T26" fmla="*/ 703895 w 116"/>
                  <a:gd name="T27" fmla="*/ 672764 h 224"/>
                  <a:gd name="T28" fmla="*/ 659114 w 116"/>
                  <a:gd name="T29" fmla="*/ 518330 h 224"/>
                  <a:gd name="T30" fmla="*/ 684507 w 116"/>
                  <a:gd name="T31" fmla="*/ 327289 h 224"/>
                  <a:gd name="T32" fmla="*/ 731344 w 116"/>
                  <a:gd name="T33" fmla="*/ 160298 h 224"/>
                  <a:gd name="T34" fmla="*/ 672614 w 116"/>
                  <a:gd name="T35" fmla="*/ 89392 h 224"/>
                  <a:gd name="T36" fmla="*/ 563419 w 116"/>
                  <a:gd name="T37" fmla="*/ 178217 h 224"/>
                  <a:gd name="T38" fmla="*/ 510579 w 116"/>
                  <a:gd name="T39" fmla="*/ 301382 h 224"/>
                  <a:gd name="T40" fmla="*/ 323748 w 116"/>
                  <a:gd name="T41" fmla="*/ 327289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6"/>
                  <a:gd name="T64" fmla="*/ 0 h 224"/>
                  <a:gd name="T65" fmla="*/ 116 w 116"/>
                  <a:gd name="T66" fmla="*/ 224 h 2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6" h="224">
                    <a:moveTo>
                      <a:pt x="50" y="54"/>
                    </a:moveTo>
                    <a:cubicBezTo>
                      <a:pt x="50" y="54"/>
                      <a:pt x="69" y="73"/>
                      <a:pt x="66" y="90"/>
                    </a:cubicBezTo>
                    <a:cubicBezTo>
                      <a:pt x="62" y="108"/>
                      <a:pt x="67" y="116"/>
                      <a:pt x="65" y="123"/>
                    </a:cubicBezTo>
                    <a:cubicBezTo>
                      <a:pt x="63" y="129"/>
                      <a:pt x="55" y="134"/>
                      <a:pt x="52" y="142"/>
                    </a:cubicBezTo>
                    <a:cubicBezTo>
                      <a:pt x="49" y="151"/>
                      <a:pt x="42" y="147"/>
                      <a:pt x="36" y="156"/>
                    </a:cubicBezTo>
                    <a:cubicBezTo>
                      <a:pt x="30" y="164"/>
                      <a:pt x="27" y="172"/>
                      <a:pt x="19" y="181"/>
                    </a:cubicBezTo>
                    <a:cubicBezTo>
                      <a:pt x="10" y="191"/>
                      <a:pt x="0" y="208"/>
                      <a:pt x="8" y="206"/>
                    </a:cubicBezTo>
                    <a:cubicBezTo>
                      <a:pt x="16" y="204"/>
                      <a:pt x="7" y="224"/>
                      <a:pt x="18" y="211"/>
                    </a:cubicBezTo>
                    <a:cubicBezTo>
                      <a:pt x="28" y="198"/>
                      <a:pt x="29" y="185"/>
                      <a:pt x="40" y="177"/>
                    </a:cubicBezTo>
                    <a:cubicBezTo>
                      <a:pt x="51" y="169"/>
                      <a:pt x="53" y="171"/>
                      <a:pt x="64" y="167"/>
                    </a:cubicBezTo>
                    <a:cubicBezTo>
                      <a:pt x="74" y="163"/>
                      <a:pt x="78" y="157"/>
                      <a:pt x="84" y="147"/>
                    </a:cubicBezTo>
                    <a:cubicBezTo>
                      <a:pt x="89" y="137"/>
                      <a:pt x="93" y="144"/>
                      <a:pt x="97" y="137"/>
                    </a:cubicBezTo>
                    <a:cubicBezTo>
                      <a:pt x="101" y="129"/>
                      <a:pt x="105" y="123"/>
                      <a:pt x="106" y="117"/>
                    </a:cubicBezTo>
                    <a:cubicBezTo>
                      <a:pt x="107" y="112"/>
                      <a:pt x="110" y="115"/>
                      <a:pt x="109" y="105"/>
                    </a:cubicBezTo>
                    <a:cubicBezTo>
                      <a:pt x="108" y="95"/>
                      <a:pt x="103" y="86"/>
                      <a:pt x="102" y="81"/>
                    </a:cubicBezTo>
                    <a:cubicBezTo>
                      <a:pt x="100" y="77"/>
                      <a:pt x="105" y="64"/>
                      <a:pt x="106" y="51"/>
                    </a:cubicBezTo>
                    <a:cubicBezTo>
                      <a:pt x="107" y="38"/>
                      <a:pt x="116" y="36"/>
                      <a:pt x="113" y="25"/>
                    </a:cubicBezTo>
                    <a:cubicBezTo>
                      <a:pt x="110" y="14"/>
                      <a:pt x="111" y="0"/>
                      <a:pt x="104" y="14"/>
                    </a:cubicBezTo>
                    <a:cubicBezTo>
                      <a:pt x="98" y="28"/>
                      <a:pt x="89" y="33"/>
                      <a:pt x="87" y="28"/>
                    </a:cubicBezTo>
                    <a:cubicBezTo>
                      <a:pt x="86" y="24"/>
                      <a:pt x="82" y="37"/>
                      <a:pt x="79" y="47"/>
                    </a:cubicBezTo>
                    <a:cubicBezTo>
                      <a:pt x="75" y="56"/>
                      <a:pt x="55" y="58"/>
                      <a:pt x="50" y="51"/>
                    </a:cubicBezTo>
                  </a:path>
                </a:pathLst>
              </a:custGeom>
              <a:solidFill>
                <a:srgbClr val="A196C7"/>
              </a:solidFill>
              <a:ln w="9525">
                <a:noFill/>
                <a:round/>
                <a:headEnd/>
                <a:tailEnd/>
              </a:ln>
            </p:spPr>
            <p:txBody>
              <a:bodyPr/>
              <a:lstStyle/>
              <a:p>
                <a:endParaRPr lang="en-US"/>
              </a:p>
            </p:txBody>
          </p:sp>
          <p:sp>
            <p:nvSpPr>
              <p:cNvPr id="29776" name="Freeform 1947"/>
              <p:cNvSpPr>
                <a:spLocks/>
              </p:cNvSpPr>
              <p:nvPr/>
            </p:nvSpPr>
            <p:spPr bwMode="auto">
              <a:xfrm>
                <a:off x="2045" y="3230"/>
                <a:ext cx="241" cy="465"/>
              </a:xfrm>
              <a:custGeom>
                <a:avLst/>
                <a:gdLst>
                  <a:gd name="T0" fmla="*/ 323748 w 116"/>
                  <a:gd name="T1" fmla="*/ 346523 h 224"/>
                  <a:gd name="T2" fmla="*/ 426875 w 116"/>
                  <a:gd name="T3" fmla="*/ 582759 h 224"/>
                  <a:gd name="T4" fmla="*/ 426875 w 116"/>
                  <a:gd name="T5" fmla="*/ 785919 h 224"/>
                  <a:gd name="T6" fmla="*/ 335364 w 116"/>
                  <a:gd name="T7" fmla="*/ 909019 h 224"/>
                  <a:gd name="T8" fmla="*/ 233514 w 116"/>
                  <a:gd name="T9" fmla="*/ 1000066 h 224"/>
                  <a:gd name="T10" fmla="*/ 121117 w 116"/>
                  <a:gd name="T11" fmla="*/ 1160348 h 224"/>
                  <a:gd name="T12" fmla="*/ 52837 w 116"/>
                  <a:gd name="T13" fmla="*/ 1319367 h 224"/>
                  <a:gd name="T14" fmla="*/ 115308 w 116"/>
                  <a:gd name="T15" fmla="*/ 1350746 h 224"/>
                  <a:gd name="T16" fmla="*/ 257666 w 116"/>
                  <a:gd name="T17" fmla="*/ 1132437 h 224"/>
                  <a:gd name="T18" fmla="*/ 413012 w 116"/>
                  <a:gd name="T19" fmla="*/ 1070042 h 224"/>
                  <a:gd name="T20" fmla="*/ 535323 w 116"/>
                  <a:gd name="T21" fmla="*/ 940774 h 224"/>
                  <a:gd name="T22" fmla="*/ 629654 w 116"/>
                  <a:gd name="T23" fmla="*/ 877017 h 224"/>
                  <a:gd name="T24" fmla="*/ 684507 w 116"/>
                  <a:gd name="T25" fmla="*/ 748721 h 224"/>
                  <a:gd name="T26" fmla="*/ 703895 w 116"/>
                  <a:gd name="T27" fmla="*/ 672764 h 224"/>
                  <a:gd name="T28" fmla="*/ 653222 w 116"/>
                  <a:gd name="T29" fmla="*/ 518330 h 224"/>
                  <a:gd name="T30" fmla="*/ 684507 w 116"/>
                  <a:gd name="T31" fmla="*/ 327289 h 224"/>
                  <a:gd name="T32" fmla="*/ 731344 w 116"/>
                  <a:gd name="T33" fmla="*/ 160298 h 224"/>
                  <a:gd name="T34" fmla="*/ 672614 w 116"/>
                  <a:gd name="T35" fmla="*/ 95136 h 224"/>
                  <a:gd name="T36" fmla="*/ 563419 w 116"/>
                  <a:gd name="T37" fmla="*/ 185568 h 224"/>
                  <a:gd name="T38" fmla="*/ 510579 w 116"/>
                  <a:gd name="T39" fmla="*/ 301382 h 224"/>
                  <a:gd name="T40" fmla="*/ 323748 w 116"/>
                  <a:gd name="T41" fmla="*/ 327289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6"/>
                  <a:gd name="T64" fmla="*/ 0 h 224"/>
                  <a:gd name="T65" fmla="*/ 116 w 116"/>
                  <a:gd name="T66" fmla="*/ 224 h 2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6" h="224">
                    <a:moveTo>
                      <a:pt x="50" y="54"/>
                    </a:moveTo>
                    <a:cubicBezTo>
                      <a:pt x="50" y="54"/>
                      <a:pt x="69" y="74"/>
                      <a:pt x="66" y="91"/>
                    </a:cubicBezTo>
                    <a:cubicBezTo>
                      <a:pt x="63" y="108"/>
                      <a:pt x="68" y="116"/>
                      <a:pt x="66" y="123"/>
                    </a:cubicBezTo>
                    <a:cubicBezTo>
                      <a:pt x="64" y="129"/>
                      <a:pt x="55" y="134"/>
                      <a:pt x="52" y="142"/>
                    </a:cubicBezTo>
                    <a:cubicBezTo>
                      <a:pt x="49" y="151"/>
                      <a:pt x="42" y="147"/>
                      <a:pt x="36" y="156"/>
                    </a:cubicBezTo>
                    <a:cubicBezTo>
                      <a:pt x="30" y="164"/>
                      <a:pt x="27" y="172"/>
                      <a:pt x="19" y="181"/>
                    </a:cubicBezTo>
                    <a:cubicBezTo>
                      <a:pt x="11" y="190"/>
                      <a:pt x="0" y="208"/>
                      <a:pt x="8" y="206"/>
                    </a:cubicBezTo>
                    <a:cubicBezTo>
                      <a:pt x="16" y="203"/>
                      <a:pt x="7" y="224"/>
                      <a:pt x="18" y="211"/>
                    </a:cubicBezTo>
                    <a:cubicBezTo>
                      <a:pt x="28" y="198"/>
                      <a:pt x="29" y="185"/>
                      <a:pt x="40" y="177"/>
                    </a:cubicBezTo>
                    <a:cubicBezTo>
                      <a:pt x="51" y="169"/>
                      <a:pt x="53" y="170"/>
                      <a:pt x="64" y="167"/>
                    </a:cubicBezTo>
                    <a:cubicBezTo>
                      <a:pt x="74" y="163"/>
                      <a:pt x="78" y="157"/>
                      <a:pt x="83" y="147"/>
                    </a:cubicBezTo>
                    <a:cubicBezTo>
                      <a:pt x="89" y="137"/>
                      <a:pt x="93" y="144"/>
                      <a:pt x="97" y="137"/>
                    </a:cubicBezTo>
                    <a:cubicBezTo>
                      <a:pt x="101" y="129"/>
                      <a:pt x="105" y="123"/>
                      <a:pt x="106" y="117"/>
                    </a:cubicBezTo>
                    <a:cubicBezTo>
                      <a:pt x="106" y="112"/>
                      <a:pt x="110" y="115"/>
                      <a:pt x="109" y="105"/>
                    </a:cubicBezTo>
                    <a:cubicBezTo>
                      <a:pt x="108" y="95"/>
                      <a:pt x="103" y="86"/>
                      <a:pt x="101" y="81"/>
                    </a:cubicBezTo>
                    <a:cubicBezTo>
                      <a:pt x="100" y="77"/>
                      <a:pt x="105" y="64"/>
                      <a:pt x="106" y="51"/>
                    </a:cubicBezTo>
                    <a:cubicBezTo>
                      <a:pt x="107" y="38"/>
                      <a:pt x="116" y="36"/>
                      <a:pt x="113" y="25"/>
                    </a:cubicBezTo>
                    <a:cubicBezTo>
                      <a:pt x="110" y="15"/>
                      <a:pt x="110" y="0"/>
                      <a:pt x="104" y="15"/>
                    </a:cubicBezTo>
                    <a:cubicBezTo>
                      <a:pt x="98" y="29"/>
                      <a:pt x="89" y="33"/>
                      <a:pt x="87" y="29"/>
                    </a:cubicBezTo>
                    <a:cubicBezTo>
                      <a:pt x="86" y="24"/>
                      <a:pt x="82" y="37"/>
                      <a:pt x="79" y="47"/>
                    </a:cubicBezTo>
                    <a:cubicBezTo>
                      <a:pt x="75" y="56"/>
                      <a:pt x="55" y="58"/>
                      <a:pt x="50" y="51"/>
                    </a:cubicBezTo>
                  </a:path>
                </a:pathLst>
              </a:custGeom>
              <a:solidFill>
                <a:srgbClr val="A096C7"/>
              </a:solidFill>
              <a:ln w="9525">
                <a:noFill/>
                <a:round/>
                <a:headEnd/>
                <a:tailEnd/>
              </a:ln>
            </p:spPr>
            <p:txBody>
              <a:bodyPr/>
              <a:lstStyle/>
              <a:p>
                <a:endParaRPr lang="en-US"/>
              </a:p>
            </p:txBody>
          </p:sp>
          <p:sp>
            <p:nvSpPr>
              <p:cNvPr id="29777" name="Freeform 1948"/>
              <p:cNvSpPr>
                <a:spLocks/>
              </p:cNvSpPr>
              <p:nvPr/>
            </p:nvSpPr>
            <p:spPr bwMode="auto">
              <a:xfrm>
                <a:off x="2045" y="3232"/>
                <a:ext cx="239" cy="461"/>
              </a:xfrm>
              <a:custGeom>
                <a:avLst/>
                <a:gdLst>
                  <a:gd name="T0" fmla="*/ 324693 w 115"/>
                  <a:gd name="T1" fmla="*/ 339485 h 222"/>
                  <a:gd name="T2" fmla="*/ 428030 w 115"/>
                  <a:gd name="T3" fmla="*/ 578788 h 222"/>
                  <a:gd name="T4" fmla="*/ 428030 w 115"/>
                  <a:gd name="T5" fmla="*/ 782431 h 222"/>
                  <a:gd name="T6" fmla="*/ 344135 w 115"/>
                  <a:gd name="T7" fmla="*/ 913783 h 222"/>
                  <a:gd name="T8" fmla="*/ 234255 w 115"/>
                  <a:gd name="T9" fmla="*/ 991717 h 222"/>
                  <a:gd name="T10" fmla="*/ 121424 w 115"/>
                  <a:gd name="T11" fmla="*/ 1159068 h 222"/>
                  <a:gd name="T12" fmla="*/ 52923 w 115"/>
                  <a:gd name="T13" fmla="*/ 1311904 h 222"/>
                  <a:gd name="T14" fmla="*/ 115884 w 115"/>
                  <a:gd name="T15" fmla="*/ 1349283 h 222"/>
                  <a:gd name="T16" fmla="*/ 258238 w 115"/>
                  <a:gd name="T17" fmla="*/ 1130254 h 222"/>
                  <a:gd name="T18" fmla="*/ 415112 w 115"/>
                  <a:gd name="T19" fmla="*/ 1067659 h 222"/>
                  <a:gd name="T20" fmla="*/ 536686 w 115"/>
                  <a:gd name="T21" fmla="*/ 937776 h 222"/>
                  <a:gd name="T22" fmla="*/ 631291 w 115"/>
                  <a:gd name="T23" fmla="*/ 873865 h 222"/>
                  <a:gd name="T24" fmla="*/ 680697 w 115"/>
                  <a:gd name="T25" fmla="*/ 745169 h 222"/>
                  <a:gd name="T26" fmla="*/ 709699 w 115"/>
                  <a:gd name="T27" fmla="*/ 669059 h 222"/>
                  <a:gd name="T28" fmla="*/ 655230 w 115"/>
                  <a:gd name="T29" fmla="*/ 514144 h 222"/>
                  <a:gd name="T30" fmla="*/ 686907 w 115"/>
                  <a:gd name="T31" fmla="*/ 322193 h 222"/>
                  <a:gd name="T32" fmla="*/ 733296 w 115"/>
                  <a:gd name="T33" fmla="*/ 160862 h 222"/>
                  <a:gd name="T34" fmla="*/ 674797 w 115"/>
                  <a:gd name="T35" fmla="*/ 89887 h 222"/>
                  <a:gd name="T36" fmla="*/ 564849 w 115"/>
                  <a:gd name="T37" fmla="*/ 178822 h 222"/>
                  <a:gd name="T38" fmla="*/ 512630 w 115"/>
                  <a:gd name="T39" fmla="*/ 296664 h 222"/>
                  <a:gd name="T40" fmla="*/ 324693 w 115"/>
                  <a:gd name="T41" fmla="*/ 328186 h 2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5"/>
                  <a:gd name="T64" fmla="*/ 0 h 222"/>
                  <a:gd name="T65" fmla="*/ 115 w 115"/>
                  <a:gd name="T66" fmla="*/ 222 h 2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5" h="222">
                    <a:moveTo>
                      <a:pt x="50" y="53"/>
                    </a:moveTo>
                    <a:cubicBezTo>
                      <a:pt x="50" y="53"/>
                      <a:pt x="69" y="73"/>
                      <a:pt x="66" y="90"/>
                    </a:cubicBezTo>
                    <a:cubicBezTo>
                      <a:pt x="63" y="107"/>
                      <a:pt x="68" y="115"/>
                      <a:pt x="66" y="122"/>
                    </a:cubicBezTo>
                    <a:cubicBezTo>
                      <a:pt x="64" y="128"/>
                      <a:pt x="56" y="133"/>
                      <a:pt x="53" y="142"/>
                    </a:cubicBezTo>
                    <a:cubicBezTo>
                      <a:pt x="49" y="150"/>
                      <a:pt x="42" y="146"/>
                      <a:pt x="36" y="154"/>
                    </a:cubicBezTo>
                    <a:cubicBezTo>
                      <a:pt x="30" y="163"/>
                      <a:pt x="28" y="171"/>
                      <a:pt x="19" y="180"/>
                    </a:cubicBezTo>
                    <a:cubicBezTo>
                      <a:pt x="11" y="189"/>
                      <a:pt x="0" y="207"/>
                      <a:pt x="8" y="204"/>
                    </a:cubicBezTo>
                    <a:cubicBezTo>
                      <a:pt x="16" y="202"/>
                      <a:pt x="7" y="222"/>
                      <a:pt x="18" y="210"/>
                    </a:cubicBezTo>
                    <a:cubicBezTo>
                      <a:pt x="28" y="197"/>
                      <a:pt x="30" y="184"/>
                      <a:pt x="40" y="176"/>
                    </a:cubicBezTo>
                    <a:cubicBezTo>
                      <a:pt x="51" y="167"/>
                      <a:pt x="53" y="169"/>
                      <a:pt x="64" y="166"/>
                    </a:cubicBezTo>
                    <a:cubicBezTo>
                      <a:pt x="74" y="162"/>
                      <a:pt x="78" y="156"/>
                      <a:pt x="83" y="146"/>
                    </a:cubicBezTo>
                    <a:cubicBezTo>
                      <a:pt x="89" y="136"/>
                      <a:pt x="93" y="143"/>
                      <a:pt x="97" y="136"/>
                    </a:cubicBezTo>
                    <a:cubicBezTo>
                      <a:pt x="101" y="128"/>
                      <a:pt x="105" y="122"/>
                      <a:pt x="105" y="116"/>
                    </a:cubicBezTo>
                    <a:cubicBezTo>
                      <a:pt x="106" y="111"/>
                      <a:pt x="110" y="113"/>
                      <a:pt x="109" y="104"/>
                    </a:cubicBezTo>
                    <a:cubicBezTo>
                      <a:pt x="108" y="94"/>
                      <a:pt x="102" y="85"/>
                      <a:pt x="101" y="80"/>
                    </a:cubicBezTo>
                    <a:cubicBezTo>
                      <a:pt x="100" y="76"/>
                      <a:pt x="104" y="63"/>
                      <a:pt x="106" y="50"/>
                    </a:cubicBezTo>
                    <a:cubicBezTo>
                      <a:pt x="107" y="38"/>
                      <a:pt x="115" y="35"/>
                      <a:pt x="113" y="25"/>
                    </a:cubicBezTo>
                    <a:cubicBezTo>
                      <a:pt x="110" y="14"/>
                      <a:pt x="110" y="0"/>
                      <a:pt x="104" y="14"/>
                    </a:cubicBezTo>
                    <a:cubicBezTo>
                      <a:pt x="98" y="28"/>
                      <a:pt x="89" y="32"/>
                      <a:pt x="87" y="28"/>
                    </a:cubicBezTo>
                    <a:cubicBezTo>
                      <a:pt x="86" y="24"/>
                      <a:pt x="82" y="37"/>
                      <a:pt x="79" y="46"/>
                    </a:cubicBezTo>
                    <a:cubicBezTo>
                      <a:pt x="75" y="56"/>
                      <a:pt x="55" y="57"/>
                      <a:pt x="50" y="51"/>
                    </a:cubicBezTo>
                  </a:path>
                </a:pathLst>
              </a:custGeom>
              <a:solidFill>
                <a:srgbClr val="9F96C7"/>
              </a:solidFill>
              <a:ln w="9525">
                <a:noFill/>
                <a:round/>
                <a:headEnd/>
                <a:tailEnd/>
              </a:ln>
            </p:spPr>
            <p:txBody>
              <a:bodyPr/>
              <a:lstStyle/>
              <a:p>
                <a:endParaRPr lang="en-US"/>
              </a:p>
            </p:txBody>
          </p:sp>
          <p:sp>
            <p:nvSpPr>
              <p:cNvPr id="29778" name="Freeform 1949"/>
              <p:cNvSpPr>
                <a:spLocks/>
              </p:cNvSpPr>
              <p:nvPr/>
            </p:nvSpPr>
            <p:spPr bwMode="auto">
              <a:xfrm>
                <a:off x="2045" y="3232"/>
                <a:ext cx="239" cy="461"/>
              </a:xfrm>
              <a:custGeom>
                <a:avLst/>
                <a:gdLst>
                  <a:gd name="T0" fmla="*/ 324693 w 115"/>
                  <a:gd name="T1" fmla="*/ 339485 h 222"/>
                  <a:gd name="T2" fmla="*/ 434689 w 115"/>
                  <a:gd name="T3" fmla="*/ 578788 h 222"/>
                  <a:gd name="T4" fmla="*/ 428030 w 115"/>
                  <a:gd name="T5" fmla="*/ 782431 h 222"/>
                  <a:gd name="T6" fmla="*/ 344135 w 115"/>
                  <a:gd name="T7" fmla="*/ 913783 h 222"/>
                  <a:gd name="T8" fmla="*/ 234255 w 115"/>
                  <a:gd name="T9" fmla="*/ 991717 h 222"/>
                  <a:gd name="T10" fmla="*/ 121424 w 115"/>
                  <a:gd name="T11" fmla="*/ 1159068 h 222"/>
                  <a:gd name="T12" fmla="*/ 52923 w 115"/>
                  <a:gd name="T13" fmla="*/ 1311904 h 222"/>
                  <a:gd name="T14" fmla="*/ 115884 w 115"/>
                  <a:gd name="T15" fmla="*/ 1343396 h 222"/>
                  <a:gd name="T16" fmla="*/ 266229 w 115"/>
                  <a:gd name="T17" fmla="*/ 1124433 h 222"/>
                  <a:gd name="T18" fmla="*/ 415112 w 115"/>
                  <a:gd name="T19" fmla="*/ 1061803 h 222"/>
                  <a:gd name="T20" fmla="*/ 536686 w 115"/>
                  <a:gd name="T21" fmla="*/ 937776 h 222"/>
                  <a:gd name="T22" fmla="*/ 631291 w 115"/>
                  <a:gd name="T23" fmla="*/ 865833 h 222"/>
                  <a:gd name="T24" fmla="*/ 680697 w 115"/>
                  <a:gd name="T25" fmla="*/ 745169 h 222"/>
                  <a:gd name="T26" fmla="*/ 709699 w 115"/>
                  <a:gd name="T27" fmla="*/ 669059 h 222"/>
                  <a:gd name="T28" fmla="*/ 655230 w 115"/>
                  <a:gd name="T29" fmla="*/ 514144 h 222"/>
                  <a:gd name="T30" fmla="*/ 680697 w 115"/>
                  <a:gd name="T31" fmla="*/ 322193 h 222"/>
                  <a:gd name="T32" fmla="*/ 727759 w 115"/>
                  <a:gd name="T33" fmla="*/ 160862 h 222"/>
                  <a:gd name="T34" fmla="*/ 674797 w 115"/>
                  <a:gd name="T35" fmla="*/ 89887 h 222"/>
                  <a:gd name="T36" fmla="*/ 564849 w 115"/>
                  <a:gd name="T37" fmla="*/ 178822 h 222"/>
                  <a:gd name="T38" fmla="*/ 512630 w 115"/>
                  <a:gd name="T39" fmla="*/ 304233 h 222"/>
                  <a:gd name="T40" fmla="*/ 324693 w 115"/>
                  <a:gd name="T41" fmla="*/ 328186 h 2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5"/>
                  <a:gd name="T64" fmla="*/ 0 h 222"/>
                  <a:gd name="T65" fmla="*/ 115 w 115"/>
                  <a:gd name="T66" fmla="*/ 222 h 2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5" h="222">
                    <a:moveTo>
                      <a:pt x="50" y="53"/>
                    </a:moveTo>
                    <a:cubicBezTo>
                      <a:pt x="50" y="53"/>
                      <a:pt x="70" y="73"/>
                      <a:pt x="67" y="90"/>
                    </a:cubicBezTo>
                    <a:cubicBezTo>
                      <a:pt x="64" y="107"/>
                      <a:pt x="68" y="115"/>
                      <a:pt x="66" y="122"/>
                    </a:cubicBezTo>
                    <a:cubicBezTo>
                      <a:pt x="64" y="128"/>
                      <a:pt x="56" y="133"/>
                      <a:pt x="53" y="142"/>
                    </a:cubicBezTo>
                    <a:cubicBezTo>
                      <a:pt x="50" y="150"/>
                      <a:pt x="42" y="146"/>
                      <a:pt x="36" y="154"/>
                    </a:cubicBezTo>
                    <a:cubicBezTo>
                      <a:pt x="30" y="163"/>
                      <a:pt x="28" y="171"/>
                      <a:pt x="19" y="180"/>
                    </a:cubicBezTo>
                    <a:cubicBezTo>
                      <a:pt x="11" y="189"/>
                      <a:pt x="0" y="206"/>
                      <a:pt x="8" y="204"/>
                    </a:cubicBezTo>
                    <a:cubicBezTo>
                      <a:pt x="16" y="202"/>
                      <a:pt x="7" y="222"/>
                      <a:pt x="18" y="209"/>
                    </a:cubicBezTo>
                    <a:cubicBezTo>
                      <a:pt x="28" y="197"/>
                      <a:pt x="30" y="184"/>
                      <a:pt x="41" y="175"/>
                    </a:cubicBezTo>
                    <a:cubicBezTo>
                      <a:pt x="51" y="167"/>
                      <a:pt x="53" y="169"/>
                      <a:pt x="64" y="165"/>
                    </a:cubicBezTo>
                    <a:cubicBezTo>
                      <a:pt x="74" y="162"/>
                      <a:pt x="77" y="156"/>
                      <a:pt x="83" y="146"/>
                    </a:cubicBezTo>
                    <a:cubicBezTo>
                      <a:pt x="89" y="136"/>
                      <a:pt x="92" y="143"/>
                      <a:pt x="97" y="135"/>
                    </a:cubicBezTo>
                    <a:cubicBezTo>
                      <a:pt x="101" y="128"/>
                      <a:pt x="105" y="122"/>
                      <a:pt x="105" y="116"/>
                    </a:cubicBezTo>
                    <a:cubicBezTo>
                      <a:pt x="106" y="111"/>
                      <a:pt x="110" y="113"/>
                      <a:pt x="109" y="104"/>
                    </a:cubicBezTo>
                    <a:cubicBezTo>
                      <a:pt x="108" y="94"/>
                      <a:pt x="102" y="85"/>
                      <a:pt x="101" y="80"/>
                    </a:cubicBezTo>
                    <a:cubicBezTo>
                      <a:pt x="100" y="76"/>
                      <a:pt x="104" y="63"/>
                      <a:pt x="105" y="50"/>
                    </a:cubicBezTo>
                    <a:cubicBezTo>
                      <a:pt x="107" y="38"/>
                      <a:pt x="115" y="36"/>
                      <a:pt x="112" y="25"/>
                    </a:cubicBezTo>
                    <a:cubicBezTo>
                      <a:pt x="110" y="14"/>
                      <a:pt x="110" y="0"/>
                      <a:pt x="104" y="14"/>
                    </a:cubicBezTo>
                    <a:cubicBezTo>
                      <a:pt x="98" y="28"/>
                      <a:pt x="89" y="33"/>
                      <a:pt x="87" y="28"/>
                    </a:cubicBezTo>
                    <a:cubicBezTo>
                      <a:pt x="86" y="24"/>
                      <a:pt x="82" y="37"/>
                      <a:pt x="79" y="47"/>
                    </a:cubicBezTo>
                    <a:cubicBezTo>
                      <a:pt x="75" y="56"/>
                      <a:pt x="55" y="57"/>
                      <a:pt x="50" y="51"/>
                    </a:cubicBezTo>
                  </a:path>
                </a:pathLst>
              </a:custGeom>
              <a:solidFill>
                <a:srgbClr val="9E95C6"/>
              </a:solidFill>
              <a:ln w="9525">
                <a:noFill/>
                <a:round/>
                <a:headEnd/>
                <a:tailEnd/>
              </a:ln>
            </p:spPr>
            <p:txBody>
              <a:bodyPr/>
              <a:lstStyle/>
              <a:p>
                <a:endParaRPr lang="en-US"/>
              </a:p>
            </p:txBody>
          </p:sp>
          <p:sp>
            <p:nvSpPr>
              <p:cNvPr id="29779" name="Freeform 1950"/>
              <p:cNvSpPr>
                <a:spLocks/>
              </p:cNvSpPr>
              <p:nvPr/>
            </p:nvSpPr>
            <p:spPr bwMode="auto">
              <a:xfrm>
                <a:off x="2047" y="3234"/>
                <a:ext cx="237" cy="459"/>
              </a:xfrm>
              <a:custGeom>
                <a:avLst/>
                <a:gdLst>
                  <a:gd name="T0" fmla="*/ 319877 w 114"/>
                  <a:gd name="T1" fmla="*/ 334370 h 221"/>
                  <a:gd name="T2" fmla="*/ 430180 w 114"/>
                  <a:gd name="T3" fmla="*/ 573667 h 221"/>
                  <a:gd name="T4" fmla="*/ 430180 w 114"/>
                  <a:gd name="T5" fmla="*/ 778020 h 221"/>
                  <a:gd name="T6" fmla="*/ 339565 w 114"/>
                  <a:gd name="T7" fmla="*/ 909559 h 221"/>
                  <a:gd name="T8" fmla="*/ 229279 w 114"/>
                  <a:gd name="T9" fmla="*/ 985737 h 221"/>
                  <a:gd name="T10" fmla="*/ 125550 w 114"/>
                  <a:gd name="T11" fmla="*/ 1153887 h 221"/>
                  <a:gd name="T12" fmla="*/ 46500 w 114"/>
                  <a:gd name="T13" fmla="*/ 1308163 h 221"/>
                  <a:gd name="T14" fmla="*/ 110286 w 114"/>
                  <a:gd name="T15" fmla="*/ 1339609 h 221"/>
                  <a:gd name="T16" fmla="*/ 261012 w 114"/>
                  <a:gd name="T17" fmla="*/ 1120417 h 221"/>
                  <a:gd name="T18" fmla="*/ 410060 w 114"/>
                  <a:gd name="T19" fmla="*/ 1057075 h 221"/>
                  <a:gd name="T20" fmla="*/ 532379 w 114"/>
                  <a:gd name="T21" fmla="*/ 933413 h 221"/>
                  <a:gd name="T22" fmla="*/ 621888 w 114"/>
                  <a:gd name="T23" fmla="*/ 861294 h 221"/>
                  <a:gd name="T24" fmla="*/ 676885 w 114"/>
                  <a:gd name="T25" fmla="*/ 740681 h 221"/>
                  <a:gd name="T26" fmla="*/ 705938 w 114"/>
                  <a:gd name="T27" fmla="*/ 662977 h 221"/>
                  <a:gd name="T28" fmla="*/ 651368 w 114"/>
                  <a:gd name="T29" fmla="*/ 515611 h 221"/>
                  <a:gd name="T30" fmla="*/ 676885 w 114"/>
                  <a:gd name="T31" fmla="*/ 323080 h 221"/>
                  <a:gd name="T32" fmla="*/ 724104 w 114"/>
                  <a:gd name="T33" fmla="*/ 155557 h 221"/>
                  <a:gd name="T34" fmla="*/ 671055 w 114"/>
                  <a:gd name="T35" fmla="*/ 90039 h 221"/>
                  <a:gd name="T36" fmla="*/ 560769 w 114"/>
                  <a:gd name="T37" fmla="*/ 179074 h 221"/>
                  <a:gd name="T38" fmla="*/ 508394 w 114"/>
                  <a:gd name="T39" fmla="*/ 297064 h 221"/>
                  <a:gd name="T40" fmla="*/ 319877 w 114"/>
                  <a:gd name="T41" fmla="*/ 323080 h 2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221"/>
                  <a:gd name="T65" fmla="*/ 114 w 114"/>
                  <a:gd name="T66" fmla="*/ 221 h 2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221">
                    <a:moveTo>
                      <a:pt x="49" y="52"/>
                    </a:moveTo>
                    <a:cubicBezTo>
                      <a:pt x="49" y="52"/>
                      <a:pt x="69" y="72"/>
                      <a:pt x="66" y="89"/>
                    </a:cubicBezTo>
                    <a:cubicBezTo>
                      <a:pt x="63" y="106"/>
                      <a:pt x="68" y="114"/>
                      <a:pt x="66" y="121"/>
                    </a:cubicBezTo>
                    <a:cubicBezTo>
                      <a:pt x="64" y="127"/>
                      <a:pt x="55" y="132"/>
                      <a:pt x="52" y="141"/>
                    </a:cubicBezTo>
                    <a:cubicBezTo>
                      <a:pt x="49" y="149"/>
                      <a:pt x="42" y="145"/>
                      <a:pt x="35" y="153"/>
                    </a:cubicBezTo>
                    <a:cubicBezTo>
                      <a:pt x="29" y="162"/>
                      <a:pt x="27" y="169"/>
                      <a:pt x="19" y="179"/>
                    </a:cubicBezTo>
                    <a:cubicBezTo>
                      <a:pt x="10" y="188"/>
                      <a:pt x="0" y="205"/>
                      <a:pt x="7" y="203"/>
                    </a:cubicBezTo>
                    <a:cubicBezTo>
                      <a:pt x="15" y="201"/>
                      <a:pt x="7" y="221"/>
                      <a:pt x="17" y="208"/>
                    </a:cubicBezTo>
                    <a:cubicBezTo>
                      <a:pt x="27" y="196"/>
                      <a:pt x="29" y="182"/>
                      <a:pt x="40" y="174"/>
                    </a:cubicBezTo>
                    <a:cubicBezTo>
                      <a:pt x="50" y="166"/>
                      <a:pt x="52" y="168"/>
                      <a:pt x="63" y="164"/>
                    </a:cubicBezTo>
                    <a:cubicBezTo>
                      <a:pt x="73" y="161"/>
                      <a:pt x="76" y="155"/>
                      <a:pt x="82" y="145"/>
                    </a:cubicBezTo>
                    <a:cubicBezTo>
                      <a:pt x="88" y="135"/>
                      <a:pt x="91" y="142"/>
                      <a:pt x="95" y="134"/>
                    </a:cubicBezTo>
                    <a:cubicBezTo>
                      <a:pt x="100" y="127"/>
                      <a:pt x="103" y="121"/>
                      <a:pt x="104" y="115"/>
                    </a:cubicBezTo>
                    <a:cubicBezTo>
                      <a:pt x="105" y="110"/>
                      <a:pt x="109" y="112"/>
                      <a:pt x="108" y="103"/>
                    </a:cubicBezTo>
                    <a:cubicBezTo>
                      <a:pt x="107" y="93"/>
                      <a:pt x="101" y="84"/>
                      <a:pt x="100" y="80"/>
                    </a:cubicBezTo>
                    <a:cubicBezTo>
                      <a:pt x="99" y="75"/>
                      <a:pt x="103" y="62"/>
                      <a:pt x="104" y="50"/>
                    </a:cubicBezTo>
                    <a:cubicBezTo>
                      <a:pt x="106" y="37"/>
                      <a:pt x="114" y="35"/>
                      <a:pt x="111" y="24"/>
                    </a:cubicBezTo>
                    <a:cubicBezTo>
                      <a:pt x="109" y="13"/>
                      <a:pt x="109" y="0"/>
                      <a:pt x="103" y="14"/>
                    </a:cubicBezTo>
                    <a:cubicBezTo>
                      <a:pt x="97" y="28"/>
                      <a:pt x="87" y="32"/>
                      <a:pt x="86" y="28"/>
                    </a:cubicBezTo>
                    <a:cubicBezTo>
                      <a:pt x="85" y="23"/>
                      <a:pt x="81" y="36"/>
                      <a:pt x="78" y="46"/>
                    </a:cubicBezTo>
                    <a:cubicBezTo>
                      <a:pt x="74" y="55"/>
                      <a:pt x="54" y="56"/>
                      <a:pt x="49" y="50"/>
                    </a:cubicBezTo>
                  </a:path>
                </a:pathLst>
              </a:custGeom>
              <a:solidFill>
                <a:srgbClr val="9D94C6"/>
              </a:solidFill>
              <a:ln w="9525">
                <a:noFill/>
                <a:round/>
                <a:headEnd/>
                <a:tailEnd/>
              </a:ln>
            </p:spPr>
            <p:txBody>
              <a:bodyPr/>
              <a:lstStyle/>
              <a:p>
                <a:endParaRPr lang="en-US"/>
              </a:p>
            </p:txBody>
          </p:sp>
          <p:sp>
            <p:nvSpPr>
              <p:cNvPr id="29780" name="Freeform 1951"/>
              <p:cNvSpPr>
                <a:spLocks/>
              </p:cNvSpPr>
              <p:nvPr/>
            </p:nvSpPr>
            <p:spPr bwMode="auto">
              <a:xfrm>
                <a:off x="2047" y="3234"/>
                <a:ext cx="237" cy="459"/>
              </a:xfrm>
              <a:custGeom>
                <a:avLst/>
                <a:gdLst>
                  <a:gd name="T0" fmla="*/ 319877 w 114"/>
                  <a:gd name="T1" fmla="*/ 334370 h 221"/>
                  <a:gd name="T2" fmla="*/ 430180 w 114"/>
                  <a:gd name="T3" fmla="*/ 573667 h 221"/>
                  <a:gd name="T4" fmla="*/ 430180 w 114"/>
                  <a:gd name="T5" fmla="*/ 778020 h 221"/>
                  <a:gd name="T6" fmla="*/ 339565 w 114"/>
                  <a:gd name="T7" fmla="*/ 909559 h 221"/>
                  <a:gd name="T8" fmla="*/ 235179 w 114"/>
                  <a:gd name="T9" fmla="*/ 985737 h 221"/>
                  <a:gd name="T10" fmla="*/ 125550 w 114"/>
                  <a:gd name="T11" fmla="*/ 1147045 h 221"/>
                  <a:gd name="T12" fmla="*/ 53049 w 114"/>
                  <a:gd name="T13" fmla="*/ 1308163 h 221"/>
                  <a:gd name="T14" fmla="*/ 110286 w 114"/>
                  <a:gd name="T15" fmla="*/ 1339609 h 221"/>
                  <a:gd name="T16" fmla="*/ 261012 w 114"/>
                  <a:gd name="T17" fmla="*/ 1120417 h 221"/>
                  <a:gd name="T18" fmla="*/ 410060 w 114"/>
                  <a:gd name="T19" fmla="*/ 1057075 h 221"/>
                  <a:gd name="T20" fmla="*/ 532379 w 114"/>
                  <a:gd name="T21" fmla="*/ 933413 h 221"/>
                  <a:gd name="T22" fmla="*/ 621888 w 114"/>
                  <a:gd name="T23" fmla="*/ 861294 h 221"/>
                  <a:gd name="T24" fmla="*/ 676885 w 114"/>
                  <a:gd name="T25" fmla="*/ 740681 h 221"/>
                  <a:gd name="T26" fmla="*/ 705938 w 114"/>
                  <a:gd name="T27" fmla="*/ 662977 h 221"/>
                  <a:gd name="T28" fmla="*/ 651368 w 114"/>
                  <a:gd name="T29" fmla="*/ 515611 h 221"/>
                  <a:gd name="T30" fmla="*/ 676885 w 114"/>
                  <a:gd name="T31" fmla="*/ 323080 h 221"/>
                  <a:gd name="T32" fmla="*/ 724104 w 114"/>
                  <a:gd name="T33" fmla="*/ 155557 h 221"/>
                  <a:gd name="T34" fmla="*/ 671055 w 114"/>
                  <a:gd name="T35" fmla="*/ 90039 h 221"/>
                  <a:gd name="T36" fmla="*/ 560769 w 114"/>
                  <a:gd name="T37" fmla="*/ 179074 h 221"/>
                  <a:gd name="T38" fmla="*/ 508394 w 114"/>
                  <a:gd name="T39" fmla="*/ 297064 h 221"/>
                  <a:gd name="T40" fmla="*/ 319877 w 114"/>
                  <a:gd name="T41" fmla="*/ 323080 h 2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221"/>
                  <a:gd name="T65" fmla="*/ 114 w 114"/>
                  <a:gd name="T66" fmla="*/ 221 h 2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221">
                    <a:moveTo>
                      <a:pt x="49" y="52"/>
                    </a:moveTo>
                    <a:cubicBezTo>
                      <a:pt x="49" y="52"/>
                      <a:pt x="70" y="72"/>
                      <a:pt x="66" y="89"/>
                    </a:cubicBezTo>
                    <a:cubicBezTo>
                      <a:pt x="63" y="106"/>
                      <a:pt x="68" y="114"/>
                      <a:pt x="66" y="121"/>
                    </a:cubicBezTo>
                    <a:cubicBezTo>
                      <a:pt x="64" y="127"/>
                      <a:pt x="55" y="132"/>
                      <a:pt x="52" y="141"/>
                    </a:cubicBezTo>
                    <a:cubicBezTo>
                      <a:pt x="49" y="149"/>
                      <a:pt x="42" y="145"/>
                      <a:pt x="36" y="153"/>
                    </a:cubicBezTo>
                    <a:cubicBezTo>
                      <a:pt x="29" y="162"/>
                      <a:pt x="27" y="169"/>
                      <a:pt x="19" y="178"/>
                    </a:cubicBezTo>
                    <a:cubicBezTo>
                      <a:pt x="11" y="187"/>
                      <a:pt x="0" y="205"/>
                      <a:pt x="8" y="203"/>
                    </a:cubicBezTo>
                    <a:cubicBezTo>
                      <a:pt x="15" y="201"/>
                      <a:pt x="7" y="221"/>
                      <a:pt x="17" y="208"/>
                    </a:cubicBezTo>
                    <a:cubicBezTo>
                      <a:pt x="27" y="195"/>
                      <a:pt x="29" y="182"/>
                      <a:pt x="40" y="174"/>
                    </a:cubicBezTo>
                    <a:cubicBezTo>
                      <a:pt x="51" y="166"/>
                      <a:pt x="52" y="168"/>
                      <a:pt x="63" y="164"/>
                    </a:cubicBezTo>
                    <a:cubicBezTo>
                      <a:pt x="73" y="160"/>
                      <a:pt x="76" y="154"/>
                      <a:pt x="82" y="145"/>
                    </a:cubicBezTo>
                    <a:cubicBezTo>
                      <a:pt x="88" y="135"/>
                      <a:pt x="91" y="141"/>
                      <a:pt x="95" y="134"/>
                    </a:cubicBezTo>
                    <a:cubicBezTo>
                      <a:pt x="100" y="127"/>
                      <a:pt x="103" y="121"/>
                      <a:pt x="104" y="115"/>
                    </a:cubicBezTo>
                    <a:cubicBezTo>
                      <a:pt x="105" y="109"/>
                      <a:pt x="109" y="112"/>
                      <a:pt x="108" y="103"/>
                    </a:cubicBezTo>
                    <a:cubicBezTo>
                      <a:pt x="107" y="93"/>
                      <a:pt x="101" y="84"/>
                      <a:pt x="100" y="80"/>
                    </a:cubicBezTo>
                    <a:cubicBezTo>
                      <a:pt x="99" y="75"/>
                      <a:pt x="103" y="62"/>
                      <a:pt x="104" y="50"/>
                    </a:cubicBezTo>
                    <a:cubicBezTo>
                      <a:pt x="105" y="37"/>
                      <a:pt x="114" y="35"/>
                      <a:pt x="111" y="24"/>
                    </a:cubicBezTo>
                    <a:cubicBezTo>
                      <a:pt x="108" y="14"/>
                      <a:pt x="109" y="0"/>
                      <a:pt x="103" y="14"/>
                    </a:cubicBezTo>
                    <a:cubicBezTo>
                      <a:pt x="97" y="28"/>
                      <a:pt x="87" y="32"/>
                      <a:pt x="86" y="28"/>
                    </a:cubicBezTo>
                    <a:cubicBezTo>
                      <a:pt x="85" y="24"/>
                      <a:pt x="81" y="37"/>
                      <a:pt x="78" y="46"/>
                    </a:cubicBezTo>
                    <a:cubicBezTo>
                      <a:pt x="74" y="56"/>
                      <a:pt x="54" y="56"/>
                      <a:pt x="49" y="50"/>
                    </a:cubicBezTo>
                  </a:path>
                </a:pathLst>
              </a:custGeom>
              <a:solidFill>
                <a:srgbClr val="9C93C6"/>
              </a:solidFill>
              <a:ln w="9525">
                <a:noFill/>
                <a:round/>
                <a:headEnd/>
                <a:tailEnd/>
              </a:ln>
            </p:spPr>
            <p:txBody>
              <a:bodyPr/>
              <a:lstStyle/>
              <a:p>
                <a:endParaRPr lang="en-US"/>
              </a:p>
            </p:txBody>
          </p:sp>
          <p:sp>
            <p:nvSpPr>
              <p:cNvPr id="29781" name="Freeform 1952"/>
              <p:cNvSpPr>
                <a:spLocks/>
              </p:cNvSpPr>
              <p:nvPr/>
            </p:nvSpPr>
            <p:spPr bwMode="auto">
              <a:xfrm>
                <a:off x="2047" y="3236"/>
                <a:ext cx="237" cy="457"/>
              </a:xfrm>
              <a:custGeom>
                <a:avLst/>
                <a:gdLst>
                  <a:gd name="T0" fmla="*/ 319877 w 114"/>
                  <a:gd name="T1" fmla="*/ 334952 h 220"/>
                  <a:gd name="T2" fmla="*/ 435876 w 114"/>
                  <a:gd name="T3" fmla="*/ 568290 h 220"/>
                  <a:gd name="T4" fmla="*/ 430180 w 114"/>
                  <a:gd name="T5" fmla="*/ 773410 h 220"/>
                  <a:gd name="T6" fmla="*/ 345394 w 114"/>
                  <a:gd name="T7" fmla="*/ 903707 h 220"/>
                  <a:gd name="T8" fmla="*/ 235179 w 114"/>
                  <a:gd name="T9" fmla="*/ 981499 h 220"/>
                  <a:gd name="T10" fmla="*/ 125550 w 114"/>
                  <a:gd name="T11" fmla="*/ 1143069 h 220"/>
                  <a:gd name="T12" fmla="*/ 53049 w 114"/>
                  <a:gd name="T13" fmla="*/ 1304313 h 220"/>
                  <a:gd name="T14" fmla="*/ 110286 w 114"/>
                  <a:gd name="T15" fmla="*/ 1335840 h 220"/>
                  <a:gd name="T16" fmla="*/ 261012 w 114"/>
                  <a:gd name="T17" fmla="*/ 1116401 h 220"/>
                  <a:gd name="T18" fmla="*/ 410060 w 114"/>
                  <a:gd name="T19" fmla="*/ 1053021 h 220"/>
                  <a:gd name="T20" fmla="*/ 532379 w 114"/>
                  <a:gd name="T21" fmla="*/ 923265 h 220"/>
                  <a:gd name="T22" fmla="*/ 621888 w 114"/>
                  <a:gd name="T23" fmla="*/ 857031 h 220"/>
                  <a:gd name="T24" fmla="*/ 676885 w 114"/>
                  <a:gd name="T25" fmla="*/ 736059 h 220"/>
                  <a:gd name="T26" fmla="*/ 696572 w 114"/>
                  <a:gd name="T27" fmla="*/ 658410 h 220"/>
                  <a:gd name="T28" fmla="*/ 651368 w 114"/>
                  <a:gd name="T29" fmla="*/ 510054 h 220"/>
                  <a:gd name="T30" fmla="*/ 676885 w 114"/>
                  <a:gd name="T31" fmla="*/ 316959 h 220"/>
                  <a:gd name="T32" fmla="*/ 724104 w 114"/>
                  <a:gd name="T33" fmla="*/ 155712 h 220"/>
                  <a:gd name="T34" fmla="*/ 671055 w 114"/>
                  <a:gd name="T35" fmla="*/ 90154 h 220"/>
                  <a:gd name="T36" fmla="*/ 560769 w 114"/>
                  <a:gd name="T37" fmla="*/ 179235 h 220"/>
                  <a:gd name="T38" fmla="*/ 508394 w 114"/>
                  <a:gd name="T39" fmla="*/ 288768 h 220"/>
                  <a:gd name="T40" fmla="*/ 325590 w 114"/>
                  <a:gd name="T41" fmla="*/ 316959 h 2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220"/>
                  <a:gd name="T65" fmla="*/ 114 w 114"/>
                  <a:gd name="T66" fmla="*/ 220 h 2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220">
                    <a:moveTo>
                      <a:pt x="49" y="52"/>
                    </a:moveTo>
                    <a:cubicBezTo>
                      <a:pt x="49" y="52"/>
                      <a:pt x="70" y="72"/>
                      <a:pt x="67" y="88"/>
                    </a:cubicBezTo>
                    <a:cubicBezTo>
                      <a:pt x="64" y="105"/>
                      <a:pt x="68" y="113"/>
                      <a:pt x="66" y="120"/>
                    </a:cubicBezTo>
                    <a:cubicBezTo>
                      <a:pt x="64" y="126"/>
                      <a:pt x="56" y="131"/>
                      <a:pt x="53" y="140"/>
                    </a:cubicBezTo>
                    <a:cubicBezTo>
                      <a:pt x="50" y="148"/>
                      <a:pt x="42" y="143"/>
                      <a:pt x="36" y="152"/>
                    </a:cubicBezTo>
                    <a:cubicBezTo>
                      <a:pt x="30" y="160"/>
                      <a:pt x="28" y="168"/>
                      <a:pt x="19" y="177"/>
                    </a:cubicBezTo>
                    <a:cubicBezTo>
                      <a:pt x="11" y="186"/>
                      <a:pt x="0" y="204"/>
                      <a:pt x="8" y="202"/>
                    </a:cubicBezTo>
                    <a:cubicBezTo>
                      <a:pt x="16" y="200"/>
                      <a:pt x="7" y="220"/>
                      <a:pt x="17" y="207"/>
                    </a:cubicBezTo>
                    <a:cubicBezTo>
                      <a:pt x="27" y="194"/>
                      <a:pt x="29" y="181"/>
                      <a:pt x="40" y="173"/>
                    </a:cubicBezTo>
                    <a:cubicBezTo>
                      <a:pt x="51" y="164"/>
                      <a:pt x="53" y="166"/>
                      <a:pt x="63" y="163"/>
                    </a:cubicBezTo>
                    <a:cubicBezTo>
                      <a:pt x="74" y="159"/>
                      <a:pt x="76" y="153"/>
                      <a:pt x="82" y="143"/>
                    </a:cubicBezTo>
                    <a:cubicBezTo>
                      <a:pt x="88" y="133"/>
                      <a:pt x="91" y="140"/>
                      <a:pt x="95" y="133"/>
                    </a:cubicBezTo>
                    <a:cubicBezTo>
                      <a:pt x="99" y="126"/>
                      <a:pt x="103" y="119"/>
                      <a:pt x="104" y="114"/>
                    </a:cubicBezTo>
                    <a:cubicBezTo>
                      <a:pt x="105" y="108"/>
                      <a:pt x="108" y="111"/>
                      <a:pt x="107" y="102"/>
                    </a:cubicBezTo>
                    <a:cubicBezTo>
                      <a:pt x="106" y="92"/>
                      <a:pt x="101" y="83"/>
                      <a:pt x="100" y="79"/>
                    </a:cubicBezTo>
                    <a:cubicBezTo>
                      <a:pt x="98" y="74"/>
                      <a:pt x="103" y="61"/>
                      <a:pt x="104" y="49"/>
                    </a:cubicBezTo>
                    <a:cubicBezTo>
                      <a:pt x="105" y="36"/>
                      <a:pt x="114" y="34"/>
                      <a:pt x="111" y="24"/>
                    </a:cubicBezTo>
                    <a:cubicBezTo>
                      <a:pt x="108" y="13"/>
                      <a:pt x="109" y="0"/>
                      <a:pt x="103" y="14"/>
                    </a:cubicBezTo>
                    <a:cubicBezTo>
                      <a:pt x="97" y="27"/>
                      <a:pt x="87" y="32"/>
                      <a:pt x="86" y="28"/>
                    </a:cubicBezTo>
                    <a:cubicBezTo>
                      <a:pt x="85" y="23"/>
                      <a:pt x="81" y="36"/>
                      <a:pt x="78" y="45"/>
                    </a:cubicBezTo>
                    <a:cubicBezTo>
                      <a:pt x="74" y="55"/>
                      <a:pt x="54" y="56"/>
                      <a:pt x="50" y="49"/>
                    </a:cubicBezTo>
                  </a:path>
                </a:pathLst>
              </a:custGeom>
              <a:solidFill>
                <a:srgbClr val="9B93C5"/>
              </a:solidFill>
              <a:ln w="9525">
                <a:noFill/>
                <a:round/>
                <a:headEnd/>
                <a:tailEnd/>
              </a:ln>
            </p:spPr>
            <p:txBody>
              <a:bodyPr/>
              <a:lstStyle/>
              <a:p>
                <a:endParaRPr lang="en-US"/>
              </a:p>
            </p:txBody>
          </p:sp>
          <p:sp>
            <p:nvSpPr>
              <p:cNvPr id="29782" name="Freeform 1953"/>
              <p:cNvSpPr>
                <a:spLocks/>
              </p:cNvSpPr>
              <p:nvPr/>
            </p:nvSpPr>
            <p:spPr bwMode="auto">
              <a:xfrm>
                <a:off x="2047" y="3236"/>
                <a:ext cx="237" cy="455"/>
              </a:xfrm>
              <a:custGeom>
                <a:avLst/>
                <a:gdLst>
                  <a:gd name="T0" fmla="*/ 319877 w 114"/>
                  <a:gd name="T1" fmla="*/ 335399 h 219"/>
                  <a:gd name="T2" fmla="*/ 435876 w 114"/>
                  <a:gd name="T3" fmla="*/ 575627 h 219"/>
                  <a:gd name="T4" fmla="*/ 435876 w 114"/>
                  <a:gd name="T5" fmla="*/ 774533 h 219"/>
                  <a:gd name="T6" fmla="*/ 345394 w 114"/>
                  <a:gd name="T7" fmla="*/ 906803 h 219"/>
                  <a:gd name="T8" fmla="*/ 235179 w 114"/>
                  <a:gd name="T9" fmla="*/ 984506 h 219"/>
                  <a:gd name="T10" fmla="*/ 131265 w 114"/>
                  <a:gd name="T11" fmla="*/ 1145931 h 219"/>
                  <a:gd name="T12" fmla="*/ 53049 w 114"/>
                  <a:gd name="T13" fmla="*/ 1308559 h 219"/>
                  <a:gd name="T14" fmla="*/ 110286 w 114"/>
                  <a:gd name="T15" fmla="*/ 1337972 h 219"/>
                  <a:gd name="T16" fmla="*/ 261012 w 114"/>
                  <a:gd name="T17" fmla="*/ 1112409 h 219"/>
                  <a:gd name="T18" fmla="*/ 410060 w 114"/>
                  <a:gd name="T19" fmla="*/ 1055378 h 219"/>
                  <a:gd name="T20" fmla="*/ 532379 w 114"/>
                  <a:gd name="T21" fmla="*/ 924928 h 219"/>
                  <a:gd name="T22" fmla="*/ 621888 w 114"/>
                  <a:gd name="T23" fmla="*/ 858234 h 219"/>
                  <a:gd name="T24" fmla="*/ 676885 w 114"/>
                  <a:gd name="T25" fmla="*/ 737029 h 219"/>
                  <a:gd name="T26" fmla="*/ 696572 w 114"/>
                  <a:gd name="T27" fmla="*/ 659177 h 219"/>
                  <a:gd name="T28" fmla="*/ 645538 w 114"/>
                  <a:gd name="T29" fmla="*/ 510637 h 219"/>
                  <a:gd name="T30" fmla="*/ 676885 w 114"/>
                  <a:gd name="T31" fmla="*/ 317274 h 219"/>
                  <a:gd name="T32" fmla="*/ 724104 w 114"/>
                  <a:gd name="T33" fmla="*/ 155857 h 219"/>
                  <a:gd name="T34" fmla="*/ 671055 w 114"/>
                  <a:gd name="T35" fmla="*/ 90238 h 219"/>
                  <a:gd name="T36" fmla="*/ 560769 w 114"/>
                  <a:gd name="T37" fmla="*/ 180824 h 219"/>
                  <a:gd name="T38" fmla="*/ 508394 w 114"/>
                  <a:gd name="T39" fmla="*/ 297915 h 219"/>
                  <a:gd name="T40" fmla="*/ 325590 w 114"/>
                  <a:gd name="T41" fmla="*/ 317274 h 2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219"/>
                  <a:gd name="T65" fmla="*/ 114 w 114"/>
                  <a:gd name="T66" fmla="*/ 219 h 2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219">
                    <a:moveTo>
                      <a:pt x="49" y="52"/>
                    </a:moveTo>
                    <a:cubicBezTo>
                      <a:pt x="49" y="52"/>
                      <a:pt x="70" y="72"/>
                      <a:pt x="67" y="89"/>
                    </a:cubicBezTo>
                    <a:cubicBezTo>
                      <a:pt x="64" y="105"/>
                      <a:pt x="69" y="113"/>
                      <a:pt x="67" y="120"/>
                    </a:cubicBezTo>
                    <a:cubicBezTo>
                      <a:pt x="65" y="127"/>
                      <a:pt x="56" y="131"/>
                      <a:pt x="53" y="140"/>
                    </a:cubicBezTo>
                    <a:cubicBezTo>
                      <a:pt x="50" y="148"/>
                      <a:pt x="42" y="143"/>
                      <a:pt x="36" y="152"/>
                    </a:cubicBezTo>
                    <a:cubicBezTo>
                      <a:pt x="30" y="160"/>
                      <a:pt x="28" y="168"/>
                      <a:pt x="20" y="177"/>
                    </a:cubicBezTo>
                    <a:cubicBezTo>
                      <a:pt x="11" y="186"/>
                      <a:pt x="0" y="204"/>
                      <a:pt x="8" y="202"/>
                    </a:cubicBezTo>
                    <a:cubicBezTo>
                      <a:pt x="16" y="200"/>
                      <a:pt x="7" y="219"/>
                      <a:pt x="17" y="207"/>
                    </a:cubicBezTo>
                    <a:cubicBezTo>
                      <a:pt x="27" y="194"/>
                      <a:pt x="29" y="181"/>
                      <a:pt x="40" y="172"/>
                    </a:cubicBezTo>
                    <a:cubicBezTo>
                      <a:pt x="51" y="164"/>
                      <a:pt x="53" y="166"/>
                      <a:pt x="63" y="163"/>
                    </a:cubicBezTo>
                    <a:cubicBezTo>
                      <a:pt x="74" y="159"/>
                      <a:pt x="76" y="153"/>
                      <a:pt x="82" y="143"/>
                    </a:cubicBezTo>
                    <a:cubicBezTo>
                      <a:pt x="88" y="133"/>
                      <a:pt x="91" y="140"/>
                      <a:pt x="95" y="133"/>
                    </a:cubicBezTo>
                    <a:cubicBezTo>
                      <a:pt x="99" y="126"/>
                      <a:pt x="103" y="119"/>
                      <a:pt x="104" y="114"/>
                    </a:cubicBezTo>
                    <a:cubicBezTo>
                      <a:pt x="105" y="108"/>
                      <a:pt x="108" y="111"/>
                      <a:pt x="107" y="102"/>
                    </a:cubicBezTo>
                    <a:cubicBezTo>
                      <a:pt x="106" y="92"/>
                      <a:pt x="100" y="83"/>
                      <a:pt x="99" y="79"/>
                    </a:cubicBezTo>
                    <a:cubicBezTo>
                      <a:pt x="98" y="74"/>
                      <a:pt x="103" y="62"/>
                      <a:pt x="104" y="49"/>
                    </a:cubicBezTo>
                    <a:cubicBezTo>
                      <a:pt x="105" y="37"/>
                      <a:pt x="114" y="35"/>
                      <a:pt x="111" y="24"/>
                    </a:cubicBezTo>
                    <a:cubicBezTo>
                      <a:pt x="108" y="13"/>
                      <a:pt x="109" y="0"/>
                      <a:pt x="103" y="14"/>
                    </a:cubicBezTo>
                    <a:cubicBezTo>
                      <a:pt x="97" y="28"/>
                      <a:pt x="87" y="32"/>
                      <a:pt x="86" y="28"/>
                    </a:cubicBezTo>
                    <a:cubicBezTo>
                      <a:pt x="85" y="24"/>
                      <a:pt x="81" y="36"/>
                      <a:pt x="78" y="46"/>
                    </a:cubicBezTo>
                    <a:cubicBezTo>
                      <a:pt x="74" y="55"/>
                      <a:pt x="54" y="56"/>
                      <a:pt x="50" y="49"/>
                    </a:cubicBezTo>
                  </a:path>
                </a:pathLst>
              </a:custGeom>
              <a:solidFill>
                <a:srgbClr val="9A92C5"/>
              </a:solidFill>
              <a:ln w="9525">
                <a:noFill/>
                <a:round/>
                <a:headEnd/>
                <a:tailEnd/>
              </a:ln>
            </p:spPr>
            <p:txBody>
              <a:bodyPr/>
              <a:lstStyle/>
              <a:p>
                <a:endParaRPr lang="en-US"/>
              </a:p>
            </p:txBody>
          </p:sp>
          <p:sp>
            <p:nvSpPr>
              <p:cNvPr id="29783" name="Freeform 1954"/>
              <p:cNvSpPr>
                <a:spLocks/>
              </p:cNvSpPr>
              <p:nvPr/>
            </p:nvSpPr>
            <p:spPr bwMode="auto">
              <a:xfrm>
                <a:off x="2047" y="3238"/>
                <a:ext cx="237" cy="453"/>
              </a:xfrm>
              <a:custGeom>
                <a:avLst/>
                <a:gdLst>
                  <a:gd name="T0" fmla="*/ 325590 w 114"/>
                  <a:gd name="T1" fmla="*/ 330258 h 218"/>
                  <a:gd name="T2" fmla="*/ 441780 w 114"/>
                  <a:gd name="T3" fmla="*/ 570820 h 218"/>
                  <a:gd name="T4" fmla="*/ 435876 w 114"/>
                  <a:gd name="T5" fmla="*/ 770088 h 218"/>
                  <a:gd name="T6" fmla="*/ 345394 w 114"/>
                  <a:gd name="T7" fmla="*/ 902058 h 218"/>
                  <a:gd name="T8" fmla="*/ 235179 w 114"/>
                  <a:gd name="T9" fmla="*/ 978987 h 218"/>
                  <a:gd name="T10" fmla="*/ 131265 w 114"/>
                  <a:gd name="T11" fmla="*/ 1141945 h 218"/>
                  <a:gd name="T12" fmla="*/ 53049 w 114"/>
                  <a:gd name="T13" fmla="*/ 1304754 h 218"/>
                  <a:gd name="T14" fmla="*/ 110286 w 114"/>
                  <a:gd name="T15" fmla="*/ 1334191 h 218"/>
                  <a:gd name="T16" fmla="*/ 261012 w 114"/>
                  <a:gd name="T17" fmla="*/ 1108402 h 218"/>
                  <a:gd name="T18" fmla="*/ 410060 w 114"/>
                  <a:gd name="T19" fmla="*/ 1044635 h 218"/>
                  <a:gd name="T20" fmla="*/ 532379 w 114"/>
                  <a:gd name="T21" fmla="*/ 920137 h 218"/>
                  <a:gd name="T22" fmla="*/ 621888 w 114"/>
                  <a:gd name="T23" fmla="*/ 853890 h 218"/>
                  <a:gd name="T24" fmla="*/ 676885 w 114"/>
                  <a:gd name="T25" fmla="*/ 732383 h 218"/>
                  <a:gd name="T26" fmla="*/ 696572 w 114"/>
                  <a:gd name="T27" fmla="*/ 648738 h 218"/>
                  <a:gd name="T28" fmla="*/ 645538 w 114"/>
                  <a:gd name="T29" fmla="*/ 505768 h 218"/>
                  <a:gd name="T30" fmla="*/ 676885 w 114"/>
                  <a:gd name="T31" fmla="*/ 312196 h 218"/>
                  <a:gd name="T32" fmla="*/ 724104 w 114"/>
                  <a:gd name="T33" fmla="*/ 150240 h 218"/>
                  <a:gd name="T34" fmla="*/ 671055 w 114"/>
                  <a:gd name="T35" fmla="*/ 90319 h 218"/>
                  <a:gd name="T36" fmla="*/ 560769 w 114"/>
                  <a:gd name="T37" fmla="*/ 174162 h 218"/>
                  <a:gd name="T38" fmla="*/ 508394 w 114"/>
                  <a:gd name="T39" fmla="*/ 292744 h 218"/>
                  <a:gd name="T40" fmla="*/ 325590 w 114"/>
                  <a:gd name="T41" fmla="*/ 318328 h 2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218"/>
                  <a:gd name="T65" fmla="*/ 114 w 114"/>
                  <a:gd name="T66" fmla="*/ 218 h 2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218">
                    <a:moveTo>
                      <a:pt x="50" y="51"/>
                    </a:moveTo>
                    <a:cubicBezTo>
                      <a:pt x="50" y="51"/>
                      <a:pt x="71" y="71"/>
                      <a:pt x="68" y="88"/>
                    </a:cubicBezTo>
                    <a:cubicBezTo>
                      <a:pt x="65" y="105"/>
                      <a:pt x="69" y="112"/>
                      <a:pt x="67" y="119"/>
                    </a:cubicBezTo>
                    <a:cubicBezTo>
                      <a:pt x="65" y="126"/>
                      <a:pt x="56" y="130"/>
                      <a:pt x="53" y="139"/>
                    </a:cubicBezTo>
                    <a:cubicBezTo>
                      <a:pt x="50" y="147"/>
                      <a:pt x="42" y="142"/>
                      <a:pt x="36" y="151"/>
                    </a:cubicBezTo>
                    <a:cubicBezTo>
                      <a:pt x="30" y="159"/>
                      <a:pt x="28" y="167"/>
                      <a:pt x="20" y="176"/>
                    </a:cubicBezTo>
                    <a:cubicBezTo>
                      <a:pt x="12" y="185"/>
                      <a:pt x="0" y="203"/>
                      <a:pt x="8" y="201"/>
                    </a:cubicBezTo>
                    <a:cubicBezTo>
                      <a:pt x="16" y="199"/>
                      <a:pt x="7" y="218"/>
                      <a:pt x="17" y="206"/>
                    </a:cubicBezTo>
                    <a:cubicBezTo>
                      <a:pt x="27" y="193"/>
                      <a:pt x="29" y="179"/>
                      <a:pt x="40" y="171"/>
                    </a:cubicBezTo>
                    <a:cubicBezTo>
                      <a:pt x="51" y="163"/>
                      <a:pt x="53" y="165"/>
                      <a:pt x="63" y="161"/>
                    </a:cubicBezTo>
                    <a:cubicBezTo>
                      <a:pt x="74" y="158"/>
                      <a:pt x="76" y="152"/>
                      <a:pt x="82" y="142"/>
                    </a:cubicBezTo>
                    <a:cubicBezTo>
                      <a:pt x="88" y="132"/>
                      <a:pt x="91" y="139"/>
                      <a:pt x="95" y="132"/>
                    </a:cubicBezTo>
                    <a:cubicBezTo>
                      <a:pt x="99" y="125"/>
                      <a:pt x="103" y="118"/>
                      <a:pt x="104" y="113"/>
                    </a:cubicBezTo>
                    <a:cubicBezTo>
                      <a:pt x="104" y="107"/>
                      <a:pt x="108" y="110"/>
                      <a:pt x="107" y="100"/>
                    </a:cubicBezTo>
                    <a:cubicBezTo>
                      <a:pt x="106" y="91"/>
                      <a:pt x="100" y="82"/>
                      <a:pt x="99" y="78"/>
                    </a:cubicBezTo>
                    <a:cubicBezTo>
                      <a:pt x="98" y="74"/>
                      <a:pt x="102" y="61"/>
                      <a:pt x="104" y="48"/>
                    </a:cubicBezTo>
                    <a:cubicBezTo>
                      <a:pt x="105" y="36"/>
                      <a:pt x="114" y="34"/>
                      <a:pt x="111" y="23"/>
                    </a:cubicBezTo>
                    <a:cubicBezTo>
                      <a:pt x="108" y="13"/>
                      <a:pt x="109" y="0"/>
                      <a:pt x="103" y="14"/>
                    </a:cubicBezTo>
                    <a:cubicBezTo>
                      <a:pt x="96" y="27"/>
                      <a:pt x="87" y="32"/>
                      <a:pt x="86" y="27"/>
                    </a:cubicBezTo>
                    <a:cubicBezTo>
                      <a:pt x="85" y="23"/>
                      <a:pt x="81" y="36"/>
                      <a:pt x="78" y="45"/>
                    </a:cubicBezTo>
                    <a:cubicBezTo>
                      <a:pt x="74" y="54"/>
                      <a:pt x="54" y="55"/>
                      <a:pt x="50" y="49"/>
                    </a:cubicBezTo>
                  </a:path>
                </a:pathLst>
              </a:custGeom>
              <a:solidFill>
                <a:srgbClr val="9992C5"/>
              </a:solidFill>
              <a:ln w="9525">
                <a:noFill/>
                <a:round/>
                <a:headEnd/>
                <a:tailEnd/>
              </a:ln>
            </p:spPr>
            <p:txBody>
              <a:bodyPr/>
              <a:lstStyle/>
              <a:p>
                <a:endParaRPr lang="en-US"/>
              </a:p>
            </p:txBody>
          </p:sp>
          <p:sp>
            <p:nvSpPr>
              <p:cNvPr id="29784" name="Freeform 1955"/>
              <p:cNvSpPr>
                <a:spLocks/>
              </p:cNvSpPr>
              <p:nvPr/>
            </p:nvSpPr>
            <p:spPr bwMode="auto">
              <a:xfrm>
                <a:off x="2047" y="3238"/>
                <a:ext cx="237" cy="453"/>
              </a:xfrm>
              <a:custGeom>
                <a:avLst/>
                <a:gdLst>
                  <a:gd name="T0" fmla="*/ 325590 w 114"/>
                  <a:gd name="T1" fmla="*/ 330258 h 218"/>
                  <a:gd name="T2" fmla="*/ 441780 w 114"/>
                  <a:gd name="T3" fmla="*/ 570820 h 218"/>
                  <a:gd name="T4" fmla="*/ 435876 w 114"/>
                  <a:gd name="T5" fmla="*/ 770088 h 218"/>
                  <a:gd name="T6" fmla="*/ 345394 w 114"/>
                  <a:gd name="T7" fmla="*/ 902058 h 218"/>
                  <a:gd name="T8" fmla="*/ 235179 w 114"/>
                  <a:gd name="T9" fmla="*/ 973019 h 218"/>
                  <a:gd name="T10" fmla="*/ 131265 w 114"/>
                  <a:gd name="T11" fmla="*/ 1141945 h 218"/>
                  <a:gd name="T12" fmla="*/ 53049 w 114"/>
                  <a:gd name="T13" fmla="*/ 1304754 h 218"/>
                  <a:gd name="T14" fmla="*/ 110286 w 114"/>
                  <a:gd name="T15" fmla="*/ 1334191 h 218"/>
                  <a:gd name="T16" fmla="*/ 261012 w 114"/>
                  <a:gd name="T17" fmla="*/ 1108402 h 218"/>
                  <a:gd name="T18" fmla="*/ 410060 w 114"/>
                  <a:gd name="T19" fmla="*/ 1044635 h 218"/>
                  <a:gd name="T20" fmla="*/ 532379 w 114"/>
                  <a:gd name="T21" fmla="*/ 920137 h 218"/>
                  <a:gd name="T22" fmla="*/ 621888 w 114"/>
                  <a:gd name="T23" fmla="*/ 853890 h 218"/>
                  <a:gd name="T24" fmla="*/ 671055 w 114"/>
                  <a:gd name="T25" fmla="*/ 732383 h 218"/>
                  <a:gd name="T26" fmla="*/ 696572 w 114"/>
                  <a:gd name="T27" fmla="*/ 648738 h 218"/>
                  <a:gd name="T28" fmla="*/ 645538 w 114"/>
                  <a:gd name="T29" fmla="*/ 505768 h 218"/>
                  <a:gd name="T30" fmla="*/ 671055 w 114"/>
                  <a:gd name="T31" fmla="*/ 318328 h 218"/>
                  <a:gd name="T32" fmla="*/ 724104 w 114"/>
                  <a:gd name="T33" fmla="*/ 150240 h 218"/>
                  <a:gd name="T34" fmla="*/ 671055 w 114"/>
                  <a:gd name="T35" fmla="*/ 90319 h 218"/>
                  <a:gd name="T36" fmla="*/ 560769 w 114"/>
                  <a:gd name="T37" fmla="*/ 181547 h 218"/>
                  <a:gd name="T38" fmla="*/ 508394 w 114"/>
                  <a:gd name="T39" fmla="*/ 292744 h 218"/>
                  <a:gd name="T40" fmla="*/ 325590 w 114"/>
                  <a:gd name="T41" fmla="*/ 318328 h 2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218"/>
                  <a:gd name="T65" fmla="*/ 114 w 114"/>
                  <a:gd name="T66" fmla="*/ 218 h 2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218">
                    <a:moveTo>
                      <a:pt x="50" y="51"/>
                    </a:moveTo>
                    <a:cubicBezTo>
                      <a:pt x="50" y="51"/>
                      <a:pt x="71" y="71"/>
                      <a:pt x="68" y="88"/>
                    </a:cubicBezTo>
                    <a:cubicBezTo>
                      <a:pt x="65" y="105"/>
                      <a:pt x="69" y="112"/>
                      <a:pt x="67" y="119"/>
                    </a:cubicBezTo>
                    <a:cubicBezTo>
                      <a:pt x="65" y="126"/>
                      <a:pt x="57" y="130"/>
                      <a:pt x="53" y="139"/>
                    </a:cubicBezTo>
                    <a:cubicBezTo>
                      <a:pt x="50" y="147"/>
                      <a:pt x="42" y="142"/>
                      <a:pt x="36" y="150"/>
                    </a:cubicBezTo>
                    <a:cubicBezTo>
                      <a:pt x="30" y="159"/>
                      <a:pt x="28" y="167"/>
                      <a:pt x="20" y="176"/>
                    </a:cubicBezTo>
                    <a:cubicBezTo>
                      <a:pt x="12" y="185"/>
                      <a:pt x="0" y="203"/>
                      <a:pt x="8" y="201"/>
                    </a:cubicBezTo>
                    <a:cubicBezTo>
                      <a:pt x="16" y="198"/>
                      <a:pt x="7" y="218"/>
                      <a:pt x="17" y="206"/>
                    </a:cubicBezTo>
                    <a:cubicBezTo>
                      <a:pt x="27" y="193"/>
                      <a:pt x="29" y="179"/>
                      <a:pt x="40" y="171"/>
                    </a:cubicBezTo>
                    <a:cubicBezTo>
                      <a:pt x="51" y="163"/>
                      <a:pt x="53" y="165"/>
                      <a:pt x="63" y="161"/>
                    </a:cubicBezTo>
                    <a:cubicBezTo>
                      <a:pt x="74" y="158"/>
                      <a:pt x="76" y="152"/>
                      <a:pt x="82" y="142"/>
                    </a:cubicBezTo>
                    <a:cubicBezTo>
                      <a:pt x="87" y="132"/>
                      <a:pt x="91" y="139"/>
                      <a:pt x="95" y="132"/>
                    </a:cubicBezTo>
                    <a:cubicBezTo>
                      <a:pt x="99" y="124"/>
                      <a:pt x="103" y="118"/>
                      <a:pt x="103" y="113"/>
                    </a:cubicBezTo>
                    <a:cubicBezTo>
                      <a:pt x="104" y="107"/>
                      <a:pt x="108" y="110"/>
                      <a:pt x="107" y="100"/>
                    </a:cubicBezTo>
                    <a:cubicBezTo>
                      <a:pt x="106" y="91"/>
                      <a:pt x="100" y="82"/>
                      <a:pt x="99" y="78"/>
                    </a:cubicBezTo>
                    <a:cubicBezTo>
                      <a:pt x="98" y="74"/>
                      <a:pt x="102" y="61"/>
                      <a:pt x="103" y="49"/>
                    </a:cubicBezTo>
                    <a:cubicBezTo>
                      <a:pt x="105" y="36"/>
                      <a:pt x="114" y="34"/>
                      <a:pt x="111" y="23"/>
                    </a:cubicBezTo>
                    <a:cubicBezTo>
                      <a:pt x="108" y="13"/>
                      <a:pt x="109" y="0"/>
                      <a:pt x="103" y="14"/>
                    </a:cubicBezTo>
                    <a:cubicBezTo>
                      <a:pt x="96" y="28"/>
                      <a:pt x="87" y="32"/>
                      <a:pt x="86" y="28"/>
                    </a:cubicBezTo>
                    <a:cubicBezTo>
                      <a:pt x="85" y="24"/>
                      <a:pt x="81" y="36"/>
                      <a:pt x="78" y="45"/>
                    </a:cubicBezTo>
                    <a:cubicBezTo>
                      <a:pt x="74" y="55"/>
                      <a:pt x="55" y="55"/>
                      <a:pt x="50" y="49"/>
                    </a:cubicBezTo>
                  </a:path>
                </a:pathLst>
              </a:custGeom>
              <a:solidFill>
                <a:srgbClr val="9891C5"/>
              </a:solidFill>
              <a:ln w="9525">
                <a:noFill/>
                <a:round/>
                <a:headEnd/>
                <a:tailEnd/>
              </a:ln>
            </p:spPr>
            <p:txBody>
              <a:bodyPr/>
              <a:lstStyle/>
              <a:p>
                <a:endParaRPr lang="en-US"/>
              </a:p>
            </p:txBody>
          </p:sp>
          <p:sp>
            <p:nvSpPr>
              <p:cNvPr id="29785" name="Freeform 1956"/>
              <p:cNvSpPr>
                <a:spLocks/>
              </p:cNvSpPr>
              <p:nvPr/>
            </p:nvSpPr>
            <p:spPr bwMode="auto">
              <a:xfrm>
                <a:off x="2047" y="3240"/>
                <a:ext cx="237" cy="451"/>
              </a:xfrm>
              <a:custGeom>
                <a:avLst/>
                <a:gdLst>
                  <a:gd name="T0" fmla="*/ 325590 w 114"/>
                  <a:gd name="T1" fmla="*/ 324801 h 217"/>
                  <a:gd name="T2" fmla="*/ 441780 w 114"/>
                  <a:gd name="T3" fmla="*/ 564947 h 217"/>
                  <a:gd name="T4" fmla="*/ 441780 w 114"/>
                  <a:gd name="T5" fmla="*/ 765468 h 217"/>
                  <a:gd name="T6" fmla="*/ 350935 w 114"/>
                  <a:gd name="T7" fmla="*/ 896430 h 217"/>
                  <a:gd name="T8" fmla="*/ 235179 w 114"/>
                  <a:gd name="T9" fmla="*/ 968168 h 217"/>
                  <a:gd name="T10" fmla="*/ 131265 w 114"/>
                  <a:gd name="T11" fmla="*/ 1130638 h 217"/>
                  <a:gd name="T12" fmla="*/ 53049 w 114"/>
                  <a:gd name="T13" fmla="*/ 1292969 h 217"/>
                  <a:gd name="T14" fmla="*/ 110286 w 114"/>
                  <a:gd name="T15" fmla="*/ 1324654 h 217"/>
                  <a:gd name="T16" fmla="*/ 261012 w 114"/>
                  <a:gd name="T17" fmla="*/ 1104129 h 217"/>
                  <a:gd name="T18" fmla="*/ 410060 w 114"/>
                  <a:gd name="T19" fmla="*/ 1040526 h 217"/>
                  <a:gd name="T20" fmla="*/ 532379 w 114"/>
                  <a:gd name="T21" fmla="*/ 915846 h 217"/>
                  <a:gd name="T22" fmla="*/ 621888 w 114"/>
                  <a:gd name="T23" fmla="*/ 843567 h 217"/>
                  <a:gd name="T24" fmla="*/ 671055 w 114"/>
                  <a:gd name="T25" fmla="*/ 727939 h 217"/>
                  <a:gd name="T26" fmla="*/ 696572 w 114"/>
                  <a:gd name="T27" fmla="*/ 644020 h 217"/>
                  <a:gd name="T28" fmla="*/ 645538 w 114"/>
                  <a:gd name="T29" fmla="*/ 500652 h 217"/>
                  <a:gd name="T30" fmla="*/ 671055 w 114"/>
                  <a:gd name="T31" fmla="*/ 312537 h 217"/>
                  <a:gd name="T32" fmla="*/ 724104 w 114"/>
                  <a:gd name="T33" fmla="*/ 150378 h 217"/>
                  <a:gd name="T34" fmla="*/ 671055 w 114"/>
                  <a:gd name="T35" fmla="*/ 83919 h 217"/>
                  <a:gd name="T36" fmla="*/ 560769 w 114"/>
                  <a:gd name="T37" fmla="*/ 174412 h 217"/>
                  <a:gd name="T38" fmla="*/ 508394 w 114"/>
                  <a:gd name="T39" fmla="*/ 293121 h 217"/>
                  <a:gd name="T40" fmla="*/ 325590 w 114"/>
                  <a:gd name="T41" fmla="*/ 312537 h 2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217"/>
                  <a:gd name="T65" fmla="*/ 114 w 114"/>
                  <a:gd name="T66" fmla="*/ 217 h 2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217">
                    <a:moveTo>
                      <a:pt x="50" y="50"/>
                    </a:moveTo>
                    <a:cubicBezTo>
                      <a:pt x="50" y="50"/>
                      <a:pt x="71" y="71"/>
                      <a:pt x="68" y="87"/>
                    </a:cubicBezTo>
                    <a:cubicBezTo>
                      <a:pt x="65" y="104"/>
                      <a:pt x="70" y="112"/>
                      <a:pt x="68" y="118"/>
                    </a:cubicBezTo>
                    <a:cubicBezTo>
                      <a:pt x="66" y="125"/>
                      <a:pt x="57" y="130"/>
                      <a:pt x="54" y="138"/>
                    </a:cubicBezTo>
                    <a:cubicBezTo>
                      <a:pt x="51" y="146"/>
                      <a:pt x="42" y="141"/>
                      <a:pt x="36" y="149"/>
                    </a:cubicBezTo>
                    <a:cubicBezTo>
                      <a:pt x="30" y="158"/>
                      <a:pt x="28" y="166"/>
                      <a:pt x="20" y="174"/>
                    </a:cubicBezTo>
                    <a:cubicBezTo>
                      <a:pt x="12" y="183"/>
                      <a:pt x="0" y="201"/>
                      <a:pt x="8" y="199"/>
                    </a:cubicBezTo>
                    <a:cubicBezTo>
                      <a:pt x="16" y="197"/>
                      <a:pt x="7" y="217"/>
                      <a:pt x="17" y="204"/>
                    </a:cubicBezTo>
                    <a:cubicBezTo>
                      <a:pt x="27" y="192"/>
                      <a:pt x="30" y="178"/>
                      <a:pt x="40" y="170"/>
                    </a:cubicBezTo>
                    <a:cubicBezTo>
                      <a:pt x="51" y="162"/>
                      <a:pt x="53" y="164"/>
                      <a:pt x="63" y="160"/>
                    </a:cubicBezTo>
                    <a:cubicBezTo>
                      <a:pt x="74" y="157"/>
                      <a:pt x="76" y="150"/>
                      <a:pt x="82" y="141"/>
                    </a:cubicBezTo>
                    <a:cubicBezTo>
                      <a:pt x="87" y="131"/>
                      <a:pt x="91" y="138"/>
                      <a:pt x="95" y="130"/>
                    </a:cubicBezTo>
                    <a:cubicBezTo>
                      <a:pt x="99" y="123"/>
                      <a:pt x="102" y="117"/>
                      <a:pt x="103" y="112"/>
                    </a:cubicBezTo>
                    <a:cubicBezTo>
                      <a:pt x="104" y="106"/>
                      <a:pt x="108" y="109"/>
                      <a:pt x="107" y="99"/>
                    </a:cubicBezTo>
                    <a:cubicBezTo>
                      <a:pt x="106" y="90"/>
                      <a:pt x="100" y="81"/>
                      <a:pt x="99" y="77"/>
                    </a:cubicBezTo>
                    <a:cubicBezTo>
                      <a:pt x="98" y="73"/>
                      <a:pt x="102" y="60"/>
                      <a:pt x="103" y="48"/>
                    </a:cubicBezTo>
                    <a:cubicBezTo>
                      <a:pt x="104" y="35"/>
                      <a:pt x="114" y="33"/>
                      <a:pt x="111" y="23"/>
                    </a:cubicBezTo>
                    <a:cubicBezTo>
                      <a:pt x="108" y="12"/>
                      <a:pt x="109" y="0"/>
                      <a:pt x="103" y="13"/>
                    </a:cubicBezTo>
                    <a:cubicBezTo>
                      <a:pt x="96" y="27"/>
                      <a:pt x="87" y="31"/>
                      <a:pt x="86" y="27"/>
                    </a:cubicBezTo>
                    <a:cubicBezTo>
                      <a:pt x="85" y="23"/>
                      <a:pt x="81" y="35"/>
                      <a:pt x="78" y="45"/>
                    </a:cubicBezTo>
                    <a:cubicBezTo>
                      <a:pt x="74" y="54"/>
                      <a:pt x="55" y="54"/>
                      <a:pt x="50" y="48"/>
                    </a:cubicBezTo>
                  </a:path>
                </a:pathLst>
              </a:custGeom>
              <a:solidFill>
                <a:srgbClr val="9790C4"/>
              </a:solidFill>
              <a:ln w="9525">
                <a:noFill/>
                <a:round/>
                <a:headEnd/>
                <a:tailEnd/>
              </a:ln>
            </p:spPr>
            <p:txBody>
              <a:bodyPr/>
              <a:lstStyle/>
              <a:p>
                <a:endParaRPr lang="en-US"/>
              </a:p>
            </p:txBody>
          </p:sp>
          <p:sp>
            <p:nvSpPr>
              <p:cNvPr id="29786" name="Freeform 1957"/>
              <p:cNvSpPr>
                <a:spLocks/>
              </p:cNvSpPr>
              <p:nvPr/>
            </p:nvSpPr>
            <p:spPr bwMode="auto">
              <a:xfrm>
                <a:off x="2050" y="3240"/>
                <a:ext cx="234" cy="451"/>
              </a:xfrm>
              <a:custGeom>
                <a:avLst/>
                <a:gdLst>
                  <a:gd name="T0" fmla="*/ 303411 w 113"/>
                  <a:gd name="T1" fmla="*/ 324801 h 217"/>
                  <a:gd name="T2" fmla="*/ 423743 w 113"/>
                  <a:gd name="T3" fmla="*/ 564947 h 217"/>
                  <a:gd name="T4" fmla="*/ 417232 w 113"/>
                  <a:gd name="T5" fmla="*/ 765468 h 217"/>
                  <a:gd name="T6" fmla="*/ 330338 w 113"/>
                  <a:gd name="T7" fmla="*/ 896430 h 217"/>
                  <a:gd name="T8" fmla="*/ 216361 w 113"/>
                  <a:gd name="T9" fmla="*/ 968168 h 217"/>
                  <a:gd name="T10" fmla="*/ 123115 w 113"/>
                  <a:gd name="T11" fmla="*/ 1130638 h 217"/>
                  <a:gd name="T12" fmla="*/ 41969 w 113"/>
                  <a:gd name="T13" fmla="*/ 1292969 h 217"/>
                  <a:gd name="T14" fmla="*/ 98816 w 113"/>
                  <a:gd name="T15" fmla="*/ 1324654 h 217"/>
                  <a:gd name="T16" fmla="*/ 243818 w 113"/>
                  <a:gd name="T17" fmla="*/ 1096329 h 217"/>
                  <a:gd name="T18" fmla="*/ 384416 w 113"/>
                  <a:gd name="T19" fmla="*/ 1040526 h 217"/>
                  <a:gd name="T20" fmla="*/ 504897 w 113"/>
                  <a:gd name="T21" fmla="*/ 915846 h 217"/>
                  <a:gd name="T22" fmla="*/ 586042 w 113"/>
                  <a:gd name="T23" fmla="*/ 843567 h 217"/>
                  <a:gd name="T24" fmla="*/ 633749 w 113"/>
                  <a:gd name="T25" fmla="*/ 727939 h 217"/>
                  <a:gd name="T26" fmla="*/ 661017 w 113"/>
                  <a:gd name="T27" fmla="*/ 644020 h 217"/>
                  <a:gd name="T28" fmla="*/ 609380 w 113"/>
                  <a:gd name="T29" fmla="*/ 500652 h 217"/>
                  <a:gd name="T30" fmla="*/ 633749 w 113"/>
                  <a:gd name="T31" fmla="*/ 312537 h 217"/>
                  <a:gd name="T32" fmla="*/ 684063 w 113"/>
                  <a:gd name="T33" fmla="*/ 150378 h 217"/>
                  <a:gd name="T34" fmla="*/ 628303 w 113"/>
                  <a:gd name="T35" fmla="*/ 90437 h 217"/>
                  <a:gd name="T36" fmla="*/ 527941 w 113"/>
                  <a:gd name="T37" fmla="*/ 181747 h 217"/>
                  <a:gd name="T38" fmla="*/ 476838 w 113"/>
                  <a:gd name="T39" fmla="*/ 293121 h 217"/>
                  <a:gd name="T40" fmla="*/ 303411 w 113"/>
                  <a:gd name="T41" fmla="*/ 312537 h 2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3"/>
                  <a:gd name="T64" fmla="*/ 0 h 217"/>
                  <a:gd name="T65" fmla="*/ 113 w 113"/>
                  <a:gd name="T66" fmla="*/ 217 h 2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3" h="217">
                    <a:moveTo>
                      <a:pt x="49" y="50"/>
                    </a:moveTo>
                    <a:cubicBezTo>
                      <a:pt x="49" y="50"/>
                      <a:pt x="71" y="71"/>
                      <a:pt x="68" y="87"/>
                    </a:cubicBezTo>
                    <a:cubicBezTo>
                      <a:pt x="65" y="104"/>
                      <a:pt x="69" y="112"/>
                      <a:pt x="67" y="118"/>
                    </a:cubicBezTo>
                    <a:cubicBezTo>
                      <a:pt x="65" y="125"/>
                      <a:pt x="56" y="130"/>
                      <a:pt x="53" y="138"/>
                    </a:cubicBezTo>
                    <a:cubicBezTo>
                      <a:pt x="50" y="146"/>
                      <a:pt x="42" y="141"/>
                      <a:pt x="35" y="149"/>
                    </a:cubicBezTo>
                    <a:cubicBezTo>
                      <a:pt x="29" y="157"/>
                      <a:pt x="28" y="165"/>
                      <a:pt x="20" y="174"/>
                    </a:cubicBezTo>
                    <a:cubicBezTo>
                      <a:pt x="12" y="183"/>
                      <a:pt x="0" y="201"/>
                      <a:pt x="7" y="199"/>
                    </a:cubicBezTo>
                    <a:cubicBezTo>
                      <a:pt x="15" y="197"/>
                      <a:pt x="6" y="217"/>
                      <a:pt x="16" y="204"/>
                    </a:cubicBezTo>
                    <a:cubicBezTo>
                      <a:pt x="26" y="192"/>
                      <a:pt x="29" y="177"/>
                      <a:pt x="39" y="169"/>
                    </a:cubicBezTo>
                    <a:cubicBezTo>
                      <a:pt x="50" y="161"/>
                      <a:pt x="52" y="163"/>
                      <a:pt x="62" y="160"/>
                    </a:cubicBezTo>
                    <a:cubicBezTo>
                      <a:pt x="73" y="156"/>
                      <a:pt x="75" y="150"/>
                      <a:pt x="81" y="141"/>
                    </a:cubicBezTo>
                    <a:cubicBezTo>
                      <a:pt x="86" y="131"/>
                      <a:pt x="89" y="137"/>
                      <a:pt x="94" y="130"/>
                    </a:cubicBezTo>
                    <a:cubicBezTo>
                      <a:pt x="98" y="123"/>
                      <a:pt x="101" y="117"/>
                      <a:pt x="102" y="112"/>
                    </a:cubicBezTo>
                    <a:cubicBezTo>
                      <a:pt x="103" y="106"/>
                      <a:pt x="107" y="109"/>
                      <a:pt x="106" y="99"/>
                    </a:cubicBezTo>
                    <a:cubicBezTo>
                      <a:pt x="105" y="90"/>
                      <a:pt x="99" y="81"/>
                      <a:pt x="98" y="77"/>
                    </a:cubicBezTo>
                    <a:cubicBezTo>
                      <a:pt x="97" y="73"/>
                      <a:pt x="101" y="60"/>
                      <a:pt x="102" y="48"/>
                    </a:cubicBezTo>
                    <a:cubicBezTo>
                      <a:pt x="103" y="36"/>
                      <a:pt x="113" y="33"/>
                      <a:pt x="110" y="23"/>
                    </a:cubicBezTo>
                    <a:cubicBezTo>
                      <a:pt x="107" y="12"/>
                      <a:pt x="108" y="0"/>
                      <a:pt x="101" y="14"/>
                    </a:cubicBezTo>
                    <a:cubicBezTo>
                      <a:pt x="95" y="27"/>
                      <a:pt x="86" y="32"/>
                      <a:pt x="85" y="28"/>
                    </a:cubicBezTo>
                    <a:cubicBezTo>
                      <a:pt x="84" y="23"/>
                      <a:pt x="80" y="36"/>
                      <a:pt x="77" y="45"/>
                    </a:cubicBezTo>
                    <a:cubicBezTo>
                      <a:pt x="73" y="54"/>
                      <a:pt x="54" y="54"/>
                      <a:pt x="49" y="48"/>
                    </a:cubicBezTo>
                  </a:path>
                </a:pathLst>
              </a:custGeom>
              <a:solidFill>
                <a:srgbClr val="9690C4"/>
              </a:solidFill>
              <a:ln w="9525">
                <a:noFill/>
                <a:round/>
                <a:headEnd/>
                <a:tailEnd/>
              </a:ln>
            </p:spPr>
            <p:txBody>
              <a:bodyPr/>
              <a:lstStyle/>
              <a:p>
                <a:endParaRPr lang="en-US"/>
              </a:p>
            </p:txBody>
          </p:sp>
          <p:sp>
            <p:nvSpPr>
              <p:cNvPr id="29787" name="Freeform 1958"/>
              <p:cNvSpPr>
                <a:spLocks/>
              </p:cNvSpPr>
              <p:nvPr/>
            </p:nvSpPr>
            <p:spPr bwMode="auto">
              <a:xfrm>
                <a:off x="2050" y="3242"/>
                <a:ext cx="234" cy="449"/>
              </a:xfrm>
              <a:custGeom>
                <a:avLst/>
                <a:gdLst>
                  <a:gd name="T0" fmla="*/ 303411 w 113"/>
                  <a:gd name="T1" fmla="*/ 325195 h 216"/>
                  <a:gd name="T2" fmla="*/ 423743 w 113"/>
                  <a:gd name="T3" fmla="*/ 560132 h 216"/>
                  <a:gd name="T4" fmla="*/ 417232 w 113"/>
                  <a:gd name="T5" fmla="*/ 761016 h 216"/>
                  <a:gd name="T6" fmla="*/ 330338 w 113"/>
                  <a:gd name="T7" fmla="*/ 892047 h 216"/>
                  <a:gd name="T8" fmla="*/ 224822 w 113"/>
                  <a:gd name="T9" fmla="*/ 963930 h 216"/>
                  <a:gd name="T10" fmla="*/ 123115 w 113"/>
                  <a:gd name="T11" fmla="*/ 1126668 h 216"/>
                  <a:gd name="T12" fmla="*/ 41969 w 113"/>
                  <a:gd name="T13" fmla="*/ 1289164 h 216"/>
                  <a:gd name="T14" fmla="*/ 98816 w 113"/>
                  <a:gd name="T15" fmla="*/ 1320890 h 216"/>
                  <a:gd name="T16" fmla="*/ 243818 w 113"/>
                  <a:gd name="T17" fmla="*/ 1092313 h 216"/>
                  <a:gd name="T18" fmla="*/ 384416 w 113"/>
                  <a:gd name="T19" fmla="*/ 1036398 h 216"/>
                  <a:gd name="T20" fmla="*/ 498354 w 113"/>
                  <a:gd name="T21" fmla="*/ 904974 h 216"/>
                  <a:gd name="T22" fmla="*/ 579829 w 113"/>
                  <a:gd name="T23" fmla="*/ 839063 h 216"/>
                  <a:gd name="T24" fmla="*/ 633749 w 113"/>
                  <a:gd name="T25" fmla="*/ 716727 h 216"/>
                  <a:gd name="T26" fmla="*/ 651197 w 113"/>
                  <a:gd name="T27" fmla="*/ 638330 h 216"/>
                  <a:gd name="T28" fmla="*/ 602836 w 113"/>
                  <a:gd name="T29" fmla="*/ 494393 h 216"/>
                  <a:gd name="T30" fmla="*/ 633749 w 113"/>
                  <a:gd name="T31" fmla="*/ 307081 h 216"/>
                  <a:gd name="T32" fmla="*/ 684063 w 113"/>
                  <a:gd name="T33" fmla="*/ 145077 h 216"/>
                  <a:gd name="T34" fmla="*/ 628303 w 113"/>
                  <a:gd name="T35" fmla="*/ 83984 h 216"/>
                  <a:gd name="T36" fmla="*/ 527941 w 113"/>
                  <a:gd name="T37" fmla="*/ 174578 h 216"/>
                  <a:gd name="T38" fmla="*/ 476838 w 113"/>
                  <a:gd name="T39" fmla="*/ 284816 h 216"/>
                  <a:gd name="T40" fmla="*/ 303411 w 113"/>
                  <a:gd name="T41" fmla="*/ 307081 h 2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3"/>
                  <a:gd name="T64" fmla="*/ 0 h 216"/>
                  <a:gd name="T65" fmla="*/ 113 w 113"/>
                  <a:gd name="T66" fmla="*/ 216 h 2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3" h="216">
                    <a:moveTo>
                      <a:pt x="49" y="50"/>
                    </a:moveTo>
                    <a:cubicBezTo>
                      <a:pt x="49" y="50"/>
                      <a:pt x="71" y="70"/>
                      <a:pt x="68" y="86"/>
                    </a:cubicBezTo>
                    <a:cubicBezTo>
                      <a:pt x="65" y="103"/>
                      <a:pt x="69" y="111"/>
                      <a:pt x="67" y="117"/>
                    </a:cubicBezTo>
                    <a:cubicBezTo>
                      <a:pt x="65" y="124"/>
                      <a:pt x="56" y="129"/>
                      <a:pt x="53" y="137"/>
                    </a:cubicBezTo>
                    <a:cubicBezTo>
                      <a:pt x="50" y="145"/>
                      <a:pt x="42" y="140"/>
                      <a:pt x="36" y="148"/>
                    </a:cubicBezTo>
                    <a:cubicBezTo>
                      <a:pt x="30" y="156"/>
                      <a:pt x="28" y="164"/>
                      <a:pt x="20" y="173"/>
                    </a:cubicBezTo>
                    <a:cubicBezTo>
                      <a:pt x="12" y="182"/>
                      <a:pt x="0" y="200"/>
                      <a:pt x="7" y="198"/>
                    </a:cubicBezTo>
                    <a:cubicBezTo>
                      <a:pt x="15" y="196"/>
                      <a:pt x="6" y="216"/>
                      <a:pt x="16" y="203"/>
                    </a:cubicBezTo>
                    <a:cubicBezTo>
                      <a:pt x="26" y="191"/>
                      <a:pt x="29" y="176"/>
                      <a:pt x="39" y="168"/>
                    </a:cubicBezTo>
                    <a:cubicBezTo>
                      <a:pt x="50" y="160"/>
                      <a:pt x="52" y="162"/>
                      <a:pt x="62" y="159"/>
                    </a:cubicBezTo>
                    <a:cubicBezTo>
                      <a:pt x="73" y="155"/>
                      <a:pt x="75" y="149"/>
                      <a:pt x="80" y="139"/>
                    </a:cubicBezTo>
                    <a:cubicBezTo>
                      <a:pt x="86" y="130"/>
                      <a:pt x="89" y="136"/>
                      <a:pt x="93" y="129"/>
                    </a:cubicBezTo>
                    <a:cubicBezTo>
                      <a:pt x="98" y="122"/>
                      <a:pt x="101" y="116"/>
                      <a:pt x="102" y="110"/>
                    </a:cubicBezTo>
                    <a:cubicBezTo>
                      <a:pt x="103" y="105"/>
                      <a:pt x="106" y="108"/>
                      <a:pt x="105" y="98"/>
                    </a:cubicBezTo>
                    <a:cubicBezTo>
                      <a:pt x="104" y="89"/>
                      <a:pt x="99" y="80"/>
                      <a:pt x="97" y="76"/>
                    </a:cubicBezTo>
                    <a:cubicBezTo>
                      <a:pt x="96" y="72"/>
                      <a:pt x="101" y="59"/>
                      <a:pt x="102" y="47"/>
                    </a:cubicBezTo>
                    <a:cubicBezTo>
                      <a:pt x="103" y="35"/>
                      <a:pt x="113" y="33"/>
                      <a:pt x="110" y="22"/>
                    </a:cubicBezTo>
                    <a:cubicBezTo>
                      <a:pt x="107" y="12"/>
                      <a:pt x="107" y="0"/>
                      <a:pt x="101" y="13"/>
                    </a:cubicBezTo>
                    <a:cubicBezTo>
                      <a:pt x="95" y="27"/>
                      <a:pt x="86" y="31"/>
                      <a:pt x="85" y="27"/>
                    </a:cubicBezTo>
                    <a:cubicBezTo>
                      <a:pt x="84" y="23"/>
                      <a:pt x="80" y="35"/>
                      <a:pt x="77" y="44"/>
                    </a:cubicBezTo>
                    <a:cubicBezTo>
                      <a:pt x="73" y="53"/>
                      <a:pt x="54" y="53"/>
                      <a:pt x="49" y="47"/>
                    </a:cubicBezTo>
                  </a:path>
                </a:pathLst>
              </a:custGeom>
              <a:solidFill>
                <a:srgbClr val="958FC3"/>
              </a:solidFill>
              <a:ln w="9525">
                <a:noFill/>
                <a:round/>
                <a:headEnd/>
                <a:tailEnd/>
              </a:ln>
            </p:spPr>
            <p:txBody>
              <a:bodyPr/>
              <a:lstStyle/>
              <a:p>
                <a:endParaRPr lang="en-US"/>
              </a:p>
            </p:txBody>
          </p:sp>
          <p:sp>
            <p:nvSpPr>
              <p:cNvPr id="29788" name="Freeform 1959"/>
              <p:cNvSpPr>
                <a:spLocks/>
              </p:cNvSpPr>
              <p:nvPr/>
            </p:nvSpPr>
            <p:spPr bwMode="auto">
              <a:xfrm>
                <a:off x="2050" y="3242"/>
                <a:ext cx="232" cy="447"/>
              </a:xfrm>
              <a:custGeom>
                <a:avLst/>
                <a:gdLst>
                  <a:gd name="T0" fmla="*/ 306820 w 112"/>
                  <a:gd name="T1" fmla="*/ 326113 h 215"/>
                  <a:gd name="T2" fmla="*/ 430524 w 112"/>
                  <a:gd name="T3" fmla="*/ 567700 h 215"/>
                  <a:gd name="T4" fmla="*/ 424782 w 112"/>
                  <a:gd name="T5" fmla="*/ 762150 h 215"/>
                  <a:gd name="T6" fmla="*/ 337554 w 112"/>
                  <a:gd name="T7" fmla="*/ 894778 h 215"/>
                  <a:gd name="T8" fmla="*/ 225465 w 112"/>
                  <a:gd name="T9" fmla="*/ 966013 h 215"/>
                  <a:gd name="T10" fmla="*/ 123722 w 112"/>
                  <a:gd name="T11" fmla="*/ 1128756 h 215"/>
                  <a:gd name="T12" fmla="*/ 51185 w 112"/>
                  <a:gd name="T13" fmla="*/ 1293423 h 215"/>
                  <a:gd name="T14" fmla="*/ 98998 w 112"/>
                  <a:gd name="T15" fmla="*/ 1323122 h 215"/>
                  <a:gd name="T16" fmla="*/ 244503 w 112"/>
                  <a:gd name="T17" fmla="*/ 1095148 h 215"/>
                  <a:gd name="T18" fmla="*/ 385346 w 112"/>
                  <a:gd name="T19" fmla="*/ 1037892 h 215"/>
                  <a:gd name="T20" fmla="*/ 500784 w 112"/>
                  <a:gd name="T21" fmla="*/ 907364 h 215"/>
                  <a:gd name="T22" fmla="*/ 582049 w 112"/>
                  <a:gd name="T23" fmla="*/ 840585 h 215"/>
                  <a:gd name="T24" fmla="*/ 635556 w 112"/>
                  <a:gd name="T25" fmla="*/ 718443 h 215"/>
                  <a:gd name="T26" fmla="*/ 657333 w 112"/>
                  <a:gd name="T27" fmla="*/ 640214 h 215"/>
                  <a:gd name="T28" fmla="*/ 605435 w 112"/>
                  <a:gd name="T29" fmla="*/ 495020 h 215"/>
                  <a:gd name="T30" fmla="*/ 635556 w 112"/>
                  <a:gd name="T31" fmla="*/ 307933 h 215"/>
                  <a:gd name="T32" fmla="*/ 686813 w 112"/>
                  <a:gd name="T33" fmla="*/ 145219 h 215"/>
                  <a:gd name="T34" fmla="*/ 629849 w 112"/>
                  <a:gd name="T35" fmla="*/ 90864 h 215"/>
                  <a:gd name="T36" fmla="*/ 530868 w 112"/>
                  <a:gd name="T37" fmla="*/ 174920 h 215"/>
                  <a:gd name="T38" fmla="*/ 481748 w 112"/>
                  <a:gd name="T39" fmla="*/ 293981 h 215"/>
                  <a:gd name="T40" fmla="*/ 306820 w 112"/>
                  <a:gd name="T41" fmla="*/ 307933 h 2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15"/>
                  <a:gd name="T65" fmla="*/ 112 w 112"/>
                  <a:gd name="T66" fmla="*/ 215 h 2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15">
                    <a:moveTo>
                      <a:pt x="49" y="50"/>
                    </a:moveTo>
                    <a:cubicBezTo>
                      <a:pt x="49" y="50"/>
                      <a:pt x="72" y="70"/>
                      <a:pt x="69" y="87"/>
                    </a:cubicBezTo>
                    <a:cubicBezTo>
                      <a:pt x="65" y="103"/>
                      <a:pt x="70" y="111"/>
                      <a:pt x="68" y="117"/>
                    </a:cubicBezTo>
                    <a:cubicBezTo>
                      <a:pt x="66" y="124"/>
                      <a:pt x="57" y="129"/>
                      <a:pt x="54" y="137"/>
                    </a:cubicBezTo>
                    <a:cubicBezTo>
                      <a:pt x="51" y="145"/>
                      <a:pt x="42" y="140"/>
                      <a:pt x="36" y="148"/>
                    </a:cubicBezTo>
                    <a:cubicBezTo>
                      <a:pt x="30" y="156"/>
                      <a:pt x="28" y="164"/>
                      <a:pt x="20" y="173"/>
                    </a:cubicBezTo>
                    <a:cubicBezTo>
                      <a:pt x="12" y="182"/>
                      <a:pt x="0" y="200"/>
                      <a:pt x="8" y="198"/>
                    </a:cubicBezTo>
                    <a:cubicBezTo>
                      <a:pt x="15" y="196"/>
                      <a:pt x="6" y="215"/>
                      <a:pt x="16" y="203"/>
                    </a:cubicBezTo>
                    <a:cubicBezTo>
                      <a:pt x="26" y="191"/>
                      <a:pt x="29" y="176"/>
                      <a:pt x="39" y="168"/>
                    </a:cubicBezTo>
                    <a:cubicBezTo>
                      <a:pt x="50" y="160"/>
                      <a:pt x="52" y="162"/>
                      <a:pt x="62" y="159"/>
                    </a:cubicBezTo>
                    <a:cubicBezTo>
                      <a:pt x="73" y="155"/>
                      <a:pt x="75" y="149"/>
                      <a:pt x="80" y="139"/>
                    </a:cubicBezTo>
                    <a:cubicBezTo>
                      <a:pt x="86" y="129"/>
                      <a:pt x="89" y="136"/>
                      <a:pt x="93" y="129"/>
                    </a:cubicBezTo>
                    <a:cubicBezTo>
                      <a:pt x="97" y="122"/>
                      <a:pt x="101" y="116"/>
                      <a:pt x="102" y="110"/>
                    </a:cubicBezTo>
                    <a:cubicBezTo>
                      <a:pt x="103" y="105"/>
                      <a:pt x="106" y="108"/>
                      <a:pt x="105" y="98"/>
                    </a:cubicBezTo>
                    <a:cubicBezTo>
                      <a:pt x="104" y="89"/>
                      <a:pt x="98" y="80"/>
                      <a:pt x="97" y="76"/>
                    </a:cubicBezTo>
                    <a:cubicBezTo>
                      <a:pt x="96" y="72"/>
                      <a:pt x="101" y="59"/>
                      <a:pt x="102" y="47"/>
                    </a:cubicBezTo>
                    <a:cubicBezTo>
                      <a:pt x="103" y="35"/>
                      <a:pt x="112" y="33"/>
                      <a:pt x="110" y="22"/>
                    </a:cubicBezTo>
                    <a:cubicBezTo>
                      <a:pt x="107" y="12"/>
                      <a:pt x="107" y="0"/>
                      <a:pt x="101" y="14"/>
                    </a:cubicBezTo>
                    <a:cubicBezTo>
                      <a:pt x="95" y="27"/>
                      <a:pt x="86" y="32"/>
                      <a:pt x="85" y="27"/>
                    </a:cubicBezTo>
                    <a:cubicBezTo>
                      <a:pt x="84" y="23"/>
                      <a:pt x="80" y="35"/>
                      <a:pt x="77" y="45"/>
                    </a:cubicBezTo>
                    <a:cubicBezTo>
                      <a:pt x="73" y="54"/>
                      <a:pt x="54" y="54"/>
                      <a:pt x="49" y="47"/>
                    </a:cubicBezTo>
                  </a:path>
                </a:pathLst>
              </a:custGeom>
              <a:solidFill>
                <a:srgbClr val="948FC3"/>
              </a:solidFill>
              <a:ln w="9525">
                <a:noFill/>
                <a:round/>
                <a:headEnd/>
                <a:tailEnd/>
              </a:ln>
            </p:spPr>
            <p:txBody>
              <a:bodyPr/>
              <a:lstStyle/>
              <a:p>
                <a:endParaRPr lang="en-US"/>
              </a:p>
            </p:txBody>
          </p:sp>
          <p:sp>
            <p:nvSpPr>
              <p:cNvPr id="29789" name="Freeform 1960"/>
              <p:cNvSpPr>
                <a:spLocks/>
              </p:cNvSpPr>
              <p:nvPr/>
            </p:nvSpPr>
            <p:spPr bwMode="auto">
              <a:xfrm>
                <a:off x="2050" y="3244"/>
                <a:ext cx="232" cy="445"/>
              </a:xfrm>
              <a:custGeom>
                <a:avLst/>
                <a:gdLst>
                  <a:gd name="T0" fmla="*/ 306820 w 112"/>
                  <a:gd name="T1" fmla="*/ 320568 h 214"/>
                  <a:gd name="T2" fmla="*/ 430524 w 112"/>
                  <a:gd name="T3" fmla="*/ 562553 h 214"/>
                  <a:gd name="T4" fmla="*/ 424782 w 112"/>
                  <a:gd name="T5" fmla="*/ 757554 h 214"/>
                  <a:gd name="T6" fmla="*/ 337554 w 112"/>
                  <a:gd name="T7" fmla="*/ 889029 h 214"/>
                  <a:gd name="T8" fmla="*/ 225465 w 112"/>
                  <a:gd name="T9" fmla="*/ 961780 h 214"/>
                  <a:gd name="T10" fmla="*/ 123722 w 112"/>
                  <a:gd name="T11" fmla="*/ 1124690 h 214"/>
                  <a:gd name="T12" fmla="*/ 51185 w 112"/>
                  <a:gd name="T13" fmla="*/ 1289627 h 214"/>
                  <a:gd name="T14" fmla="*/ 98998 w 112"/>
                  <a:gd name="T15" fmla="*/ 1319377 h 214"/>
                  <a:gd name="T16" fmla="*/ 249872 w 112"/>
                  <a:gd name="T17" fmla="*/ 1091136 h 214"/>
                  <a:gd name="T18" fmla="*/ 393884 w 112"/>
                  <a:gd name="T19" fmla="*/ 1025003 h 214"/>
                  <a:gd name="T20" fmla="*/ 500784 w 112"/>
                  <a:gd name="T21" fmla="*/ 902312 h 214"/>
                  <a:gd name="T22" fmla="*/ 582049 w 112"/>
                  <a:gd name="T23" fmla="*/ 835889 h 214"/>
                  <a:gd name="T24" fmla="*/ 635556 w 112"/>
                  <a:gd name="T25" fmla="*/ 713181 h 214"/>
                  <a:gd name="T26" fmla="*/ 657333 w 112"/>
                  <a:gd name="T27" fmla="*/ 634487 h 214"/>
                  <a:gd name="T28" fmla="*/ 605435 w 112"/>
                  <a:gd name="T29" fmla="*/ 490116 h 214"/>
                  <a:gd name="T30" fmla="*/ 635556 w 112"/>
                  <a:gd name="T31" fmla="*/ 302450 h 214"/>
                  <a:gd name="T32" fmla="*/ 686813 w 112"/>
                  <a:gd name="T33" fmla="*/ 145448 h 214"/>
                  <a:gd name="T34" fmla="*/ 629849 w 112"/>
                  <a:gd name="T35" fmla="*/ 84251 h 214"/>
                  <a:gd name="T36" fmla="*/ 530868 w 112"/>
                  <a:gd name="T37" fmla="*/ 175195 h 214"/>
                  <a:gd name="T38" fmla="*/ 481748 w 112"/>
                  <a:gd name="T39" fmla="*/ 285665 h 214"/>
                  <a:gd name="T40" fmla="*/ 306820 w 112"/>
                  <a:gd name="T41" fmla="*/ 308358 h 2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14"/>
                  <a:gd name="T65" fmla="*/ 112 w 112"/>
                  <a:gd name="T66" fmla="*/ 214 h 2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14">
                    <a:moveTo>
                      <a:pt x="49" y="49"/>
                    </a:moveTo>
                    <a:cubicBezTo>
                      <a:pt x="49" y="49"/>
                      <a:pt x="72" y="69"/>
                      <a:pt x="69" y="86"/>
                    </a:cubicBezTo>
                    <a:cubicBezTo>
                      <a:pt x="66" y="102"/>
                      <a:pt x="70" y="110"/>
                      <a:pt x="68" y="116"/>
                    </a:cubicBezTo>
                    <a:cubicBezTo>
                      <a:pt x="66" y="123"/>
                      <a:pt x="57" y="128"/>
                      <a:pt x="54" y="136"/>
                    </a:cubicBezTo>
                    <a:cubicBezTo>
                      <a:pt x="51" y="144"/>
                      <a:pt x="42" y="138"/>
                      <a:pt x="36" y="147"/>
                    </a:cubicBezTo>
                    <a:cubicBezTo>
                      <a:pt x="30" y="155"/>
                      <a:pt x="28" y="163"/>
                      <a:pt x="20" y="172"/>
                    </a:cubicBezTo>
                    <a:cubicBezTo>
                      <a:pt x="12" y="181"/>
                      <a:pt x="0" y="199"/>
                      <a:pt x="8" y="197"/>
                    </a:cubicBezTo>
                    <a:cubicBezTo>
                      <a:pt x="15" y="195"/>
                      <a:pt x="6" y="214"/>
                      <a:pt x="16" y="202"/>
                    </a:cubicBezTo>
                    <a:cubicBezTo>
                      <a:pt x="26" y="189"/>
                      <a:pt x="29" y="175"/>
                      <a:pt x="40" y="167"/>
                    </a:cubicBezTo>
                    <a:cubicBezTo>
                      <a:pt x="50" y="159"/>
                      <a:pt x="52" y="161"/>
                      <a:pt x="63" y="157"/>
                    </a:cubicBezTo>
                    <a:cubicBezTo>
                      <a:pt x="73" y="154"/>
                      <a:pt x="75" y="148"/>
                      <a:pt x="80" y="138"/>
                    </a:cubicBezTo>
                    <a:cubicBezTo>
                      <a:pt x="86" y="128"/>
                      <a:pt x="89" y="135"/>
                      <a:pt x="93" y="128"/>
                    </a:cubicBezTo>
                    <a:cubicBezTo>
                      <a:pt x="97" y="121"/>
                      <a:pt x="101" y="115"/>
                      <a:pt x="102" y="109"/>
                    </a:cubicBezTo>
                    <a:cubicBezTo>
                      <a:pt x="102" y="104"/>
                      <a:pt x="106" y="107"/>
                      <a:pt x="105" y="97"/>
                    </a:cubicBezTo>
                    <a:cubicBezTo>
                      <a:pt x="104" y="88"/>
                      <a:pt x="98" y="79"/>
                      <a:pt x="97" y="75"/>
                    </a:cubicBezTo>
                    <a:cubicBezTo>
                      <a:pt x="96" y="71"/>
                      <a:pt x="100" y="59"/>
                      <a:pt x="102" y="46"/>
                    </a:cubicBezTo>
                    <a:cubicBezTo>
                      <a:pt x="103" y="34"/>
                      <a:pt x="112" y="32"/>
                      <a:pt x="110" y="22"/>
                    </a:cubicBezTo>
                    <a:cubicBezTo>
                      <a:pt x="107" y="11"/>
                      <a:pt x="107" y="0"/>
                      <a:pt x="101" y="13"/>
                    </a:cubicBezTo>
                    <a:cubicBezTo>
                      <a:pt x="95" y="27"/>
                      <a:pt x="86" y="31"/>
                      <a:pt x="85" y="27"/>
                    </a:cubicBezTo>
                    <a:cubicBezTo>
                      <a:pt x="84" y="23"/>
                      <a:pt x="80" y="35"/>
                      <a:pt x="77" y="44"/>
                    </a:cubicBezTo>
                    <a:cubicBezTo>
                      <a:pt x="73" y="53"/>
                      <a:pt x="54" y="53"/>
                      <a:pt x="49" y="47"/>
                    </a:cubicBezTo>
                  </a:path>
                </a:pathLst>
              </a:custGeom>
              <a:solidFill>
                <a:srgbClr val="938EC3"/>
              </a:solidFill>
              <a:ln w="9525">
                <a:noFill/>
                <a:round/>
                <a:headEnd/>
                <a:tailEnd/>
              </a:ln>
            </p:spPr>
            <p:txBody>
              <a:bodyPr/>
              <a:lstStyle/>
              <a:p>
                <a:endParaRPr lang="en-US"/>
              </a:p>
            </p:txBody>
          </p:sp>
          <p:sp>
            <p:nvSpPr>
              <p:cNvPr id="29790" name="Freeform 1961"/>
              <p:cNvSpPr>
                <a:spLocks/>
              </p:cNvSpPr>
              <p:nvPr/>
            </p:nvSpPr>
            <p:spPr bwMode="auto">
              <a:xfrm>
                <a:off x="2050" y="3244"/>
                <a:ext cx="232" cy="445"/>
              </a:xfrm>
              <a:custGeom>
                <a:avLst/>
                <a:gdLst>
                  <a:gd name="T0" fmla="*/ 306820 w 112"/>
                  <a:gd name="T1" fmla="*/ 320568 h 214"/>
                  <a:gd name="T2" fmla="*/ 430524 w 112"/>
                  <a:gd name="T3" fmla="*/ 562553 h 214"/>
                  <a:gd name="T4" fmla="*/ 424782 w 112"/>
                  <a:gd name="T5" fmla="*/ 757554 h 214"/>
                  <a:gd name="T6" fmla="*/ 337554 w 112"/>
                  <a:gd name="T7" fmla="*/ 889029 h 214"/>
                  <a:gd name="T8" fmla="*/ 225465 w 112"/>
                  <a:gd name="T9" fmla="*/ 961780 h 214"/>
                  <a:gd name="T10" fmla="*/ 132870 w 112"/>
                  <a:gd name="T11" fmla="*/ 1124690 h 214"/>
                  <a:gd name="T12" fmla="*/ 51185 w 112"/>
                  <a:gd name="T13" fmla="*/ 1289627 h 214"/>
                  <a:gd name="T14" fmla="*/ 98998 w 112"/>
                  <a:gd name="T15" fmla="*/ 1319377 h 214"/>
                  <a:gd name="T16" fmla="*/ 249872 w 112"/>
                  <a:gd name="T17" fmla="*/ 1083706 h 214"/>
                  <a:gd name="T18" fmla="*/ 393884 w 112"/>
                  <a:gd name="T19" fmla="*/ 1025003 h 214"/>
                  <a:gd name="T20" fmla="*/ 500784 w 112"/>
                  <a:gd name="T21" fmla="*/ 902312 h 214"/>
                  <a:gd name="T22" fmla="*/ 582049 w 112"/>
                  <a:gd name="T23" fmla="*/ 835889 h 214"/>
                  <a:gd name="T24" fmla="*/ 629849 w 112"/>
                  <a:gd name="T25" fmla="*/ 713181 h 214"/>
                  <a:gd name="T26" fmla="*/ 657333 w 112"/>
                  <a:gd name="T27" fmla="*/ 634487 h 214"/>
                  <a:gd name="T28" fmla="*/ 605435 w 112"/>
                  <a:gd name="T29" fmla="*/ 490116 h 214"/>
                  <a:gd name="T30" fmla="*/ 629849 w 112"/>
                  <a:gd name="T31" fmla="*/ 308358 h 214"/>
                  <a:gd name="T32" fmla="*/ 680253 w 112"/>
                  <a:gd name="T33" fmla="*/ 145448 h 214"/>
                  <a:gd name="T34" fmla="*/ 629849 w 112"/>
                  <a:gd name="T35" fmla="*/ 90940 h 214"/>
                  <a:gd name="T36" fmla="*/ 530868 w 112"/>
                  <a:gd name="T37" fmla="*/ 175195 h 214"/>
                  <a:gd name="T38" fmla="*/ 481748 w 112"/>
                  <a:gd name="T39" fmla="*/ 285665 h 214"/>
                  <a:gd name="T40" fmla="*/ 306820 w 112"/>
                  <a:gd name="T41" fmla="*/ 308358 h 2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14"/>
                  <a:gd name="T65" fmla="*/ 112 w 112"/>
                  <a:gd name="T66" fmla="*/ 214 h 2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14">
                    <a:moveTo>
                      <a:pt x="49" y="49"/>
                    </a:moveTo>
                    <a:cubicBezTo>
                      <a:pt x="49" y="49"/>
                      <a:pt x="72" y="70"/>
                      <a:pt x="69" y="86"/>
                    </a:cubicBezTo>
                    <a:cubicBezTo>
                      <a:pt x="66" y="102"/>
                      <a:pt x="70" y="110"/>
                      <a:pt x="68" y="116"/>
                    </a:cubicBezTo>
                    <a:cubicBezTo>
                      <a:pt x="66" y="123"/>
                      <a:pt x="57" y="128"/>
                      <a:pt x="54" y="136"/>
                    </a:cubicBezTo>
                    <a:cubicBezTo>
                      <a:pt x="51" y="144"/>
                      <a:pt x="42" y="138"/>
                      <a:pt x="36" y="147"/>
                    </a:cubicBezTo>
                    <a:cubicBezTo>
                      <a:pt x="30" y="155"/>
                      <a:pt x="29" y="163"/>
                      <a:pt x="21" y="172"/>
                    </a:cubicBezTo>
                    <a:cubicBezTo>
                      <a:pt x="13" y="180"/>
                      <a:pt x="0" y="199"/>
                      <a:pt x="8" y="197"/>
                    </a:cubicBezTo>
                    <a:cubicBezTo>
                      <a:pt x="15" y="195"/>
                      <a:pt x="6" y="214"/>
                      <a:pt x="16" y="202"/>
                    </a:cubicBezTo>
                    <a:cubicBezTo>
                      <a:pt x="26" y="189"/>
                      <a:pt x="29" y="174"/>
                      <a:pt x="40" y="166"/>
                    </a:cubicBezTo>
                    <a:cubicBezTo>
                      <a:pt x="50" y="158"/>
                      <a:pt x="52" y="161"/>
                      <a:pt x="63" y="157"/>
                    </a:cubicBezTo>
                    <a:cubicBezTo>
                      <a:pt x="73" y="154"/>
                      <a:pt x="75" y="147"/>
                      <a:pt x="80" y="138"/>
                    </a:cubicBezTo>
                    <a:cubicBezTo>
                      <a:pt x="86" y="128"/>
                      <a:pt x="89" y="135"/>
                      <a:pt x="93" y="128"/>
                    </a:cubicBezTo>
                    <a:cubicBezTo>
                      <a:pt x="97" y="121"/>
                      <a:pt x="101" y="115"/>
                      <a:pt x="101" y="109"/>
                    </a:cubicBezTo>
                    <a:cubicBezTo>
                      <a:pt x="102" y="104"/>
                      <a:pt x="106" y="107"/>
                      <a:pt x="105" y="97"/>
                    </a:cubicBezTo>
                    <a:cubicBezTo>
                      <a:pt x="104" y="88"/>
                      <a:pt x="98" y="79"/>
                      <a:pt x="97" y="75"/>
                    </a:cubicBezTo>
                    <a:cubicBezTo>
                      <a:pt x="96" y="71"/>
                      <a:pt x="100" y="59"/>
                      <a:pt x="101" y="47"/>
                    </a:cubicBezTo>
                    <a:cubicBezTo>
                      <a:pt x="103" y="34"/>
                      <a:pt x="112" y="32"/>
                      <a:pt x="109" y="22"/>
                    </a:cubicBezTo>
                    <a:cubicBezTo>
                      <a:pt x="107" y="12"/>
                      <a:pt x="107" y="0"/>
                      <a:pt x="101" y="14"/>
                    </a:cubicBezTo>
                    <a:cubicBezTo>
                      <a:pt x="95" y="27"/>
                      <a:pt x="86" y="31"/>
                      <a:pt x="85" y="27"/>
                    </a:cubicBezTo>
                    <a:cubicBezTo>
                      <a:pt x="84" y="23"/>
                      <a:pt x="80" y="35"/>
                      <a:pt x="77" y="44"/>
                    </a:cubicBezTo>
                    <a:cubicBezTo>
                      <a:pt x="73" y="53"/>
                      <a:pt x="54" y="53"/>
                      <a:pt x="49" y="47"/>
                    </a:cubicBezTo>
                  </a:path>
                </a:pathLst>
              </a:custGeom>
              <a:solidFill>
                <a:srgbClr val="928DC2"/>
              </a:solidFill>
              <a:ln w="9525">
                <a:noFill/>
                <a:round/>
                <a:headEnd/>
                <a:tailEnd/>
              </a:ln>
            </p:spPr>
            <p:txBody>
              <a:bodyPr/>
              <a:lstStyle/>
              <a:p>
                <a:endParaRPr lang="en-US"/>
              </a:p>
            </p:txBody>
          </p:sp>
          <p:sp>
            <p:nvSpPr>
              <p:cNvPr id="29791" name="Freeform 1962"/>
              <p:cNvSpPr>
                <a:spLocks/>
              </p:cNvSpPr>
              <p:nvPr/>
            </p:nvSpPr>
            <p:spPr bwMode="auto">
              <a:xfrm>
                <a:off x="2050" y="3246"/>
                <a:ext cx="232" cy="443"/>
              </a:xfrm>
              <a:custGeom>
                <a:avLst/>
                <a:gdLst>
                  <a:gd name="T0" fmla="*/ 306820 w 112"/>
                  <a:gd name="T1" fmla="*/ 315489 h 213"/>
                  <a:gd name="T2" fmla="*/ 435899 w 112"/>
                  <a:gd name="T3" fmla="*/ 556988 h 213"/>
                  <a:gd name="T4" fmla="*/ 430524 w 112"/>
                  <a:gd name="T5" fmla="*/ 753137 h 213"/>
                  <a:gd name="T6" fmla="*/ 337554 w 112"/>
                  <a:gd name="T7" fmla="*/ 884698 h 213"/>
                  <a:gd name="T8" fmla="*/ 225465 w 112"/>
                  <a:gd name="T9" fmla="*/ 950928 h 213"/>
                  <a:gd name="T10" fmla="*/ 132870 w 112"/>
                  <a:gd name="T11" fmla="*/ 1114725 h 213"/>
                  <a:gd name="T12" fmla="*/ 51185 w 112"/>
                  <a:gd name="T13" fmla="*/ 1285911 h 213"/>
                  <a:gd name="T14" fmla="*/ 98998 w 112"/>
                  <a:gd name="T15" fmla="*/ 1315681 h 213"/>
                  <a:gd name="T16" fmla="*/ 249872 w 112"/>
                  <a:gd name="T17" fmla="*/ 1079691 h 213"/>
                  <a:gd name="T18" fmla="*/ 393884 w 112"/>
                  <a:gd name="T19" fmla="*/ 1020947 h 213"/>
                  <a:gd name="T20" fmla="*/ 500784 w 112"/>
                  <a:gd name="T21" fmla="*/ 897730 h 213"/>
                  <a:gd name="T22" fmla="*/ 582049 w 112"/>
                  <a:gd name="T23" fmla="*/ 831536 h 213"/>
                  <a:gd name="T24" fmla="*/ 629849 w 112"/>
                  <a:gd name="T25" fmla="*/ 708679 h 213"/>
                  <a:gd name="T26" fmla="*/ 657333 w 112"/>
                  <a:gd name="T27" fmla="*/ 629923 h 213"/>
                  <a:gd name="T28" fmla="*/ 605435 w 112"/>
                  <a:gd name="T29" fmla="*/ 484971 h 213"/>
                  <a:gd name="T30" fmla="*/ 629849 w 112"/>
                  <a:gd name="T31" fmla="*/ 302875 h 213"/>
                  <a:gd name="T32" fmla="*/ 680253 w 112"/>
                  <a:gd name="T33" fmla="*/ 139038 h 213"/>
                  <a:gd name="T34" fmla="*/ 629849 w 112"/>
                  <a:gd name="T35" fmla="*/ 84332 h 213"/>
                  <a:gd name="T36" fmla="*/ 530868 w 112"/>
                  <a:gd name="T37" fmla="*/ 175395 h 213"/>
                  <a:gd name="T38" fmla="*/ 481748 w 112"/>
                  <a:gd name="T39" fmla="*/ 280456 h 213"/>
                  <a:gd name="T40" fmla="*/ 312535 w 112"/>
                  <a:gd name="T41" fmla="*/ 302875 h 2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13"/>
                  <a:gd name="T65" fmla="*/ 112 w 112"/>
                  <a:gd name="T66" fmla="*/ 213 h 2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13">
                    <a:moveTo>
                      <a:pt x="49" y="48"/>
                    </a:moveTo>
                    <a:cubicBezTo>
                      <a:pt x="49" y="48"/>
                      <a:pt x="73" y="69"/>
                      <a:pt x="70" y="85"/>
                    </a:cubicBezTo>
                    <a:cubicBezTo>
                      <a:pt x="67" y="101"/>
                      <a:pt x="71" y="109"/>
                      <a:pt x="69" y="115"/>
                    </a:cubicBezTo>
                    <a:cubicBezTo>
                      <a:pt x="67" y="122"/>
                      <a:pt x="57" y="127"/>
                      <a:pt x="54" y="135"/>
                    </a:cubicBezTo>
                    <a:cubicBezTo>
                      <a:pt x="51" y="143"/>
                      <a:pt x="42" y="137"/>
                      <a:pt x="36" y="145"/>
                    </a:cubicBezTo>
                    <a:cubicBezTo>
                      <a:pt x="30" y="154"/>
                      <a:pt x="29" y="162"/>
                      <a:pt x="21" y="170"/>
                    </a:cubicBezTo>
                    <a:cubicBezTo>
                      <a:pt x="13" y="179"/>
                      <a:pt x="0" y="198"/>
                      <a:pt x="8" y="196"/>
                    </a:cubicBezTo>
                    <a:cubicBezTo>
                      <a:pt x="15" y="194"/>
                      <a:pt x="6" y="213"/>
                      <a:pt x="16" y="201"/>
                    </a:cubicBezTo>
                    <a:cubicBezTo>
                      <a:pt x="26" y="188"/>
                      <a:pt x="29" y="173"/>
                      <a:pt x="40" y="165"/>
                    </a:cubicBezTo>
                    <a:cubicBezTo>
                      <a:pt x="50" y="157"/>
                      <a:pt x="53" y="159"/>
                      <a:pt x="63" y="156"/>
                    </a:cubicBezTo>
                    <a:cubicBezTo>
                      <a:pt x="73" y="153"/>
                      <a:pt x="75" y="146"/>
                      <a:pt x="80" y="137"/>
                    </a:cubicBezTo>
                    <a:cubicBezTo>
                      <a:pt x="86" y="127"/>
                      <a:pt x="89" y="134"/>
                      <a:pt x="93" y="127"/>
                    </a:cubicBezTo>
                    <a:cubicBezTo>
                      <a:pt x="97" y="120"/>
                      <a:pt x="101" y="114"/>
                      <a:pt x="101" y="108"/>
                    </a:cubicBezTo>
                    <a:cubicBezTo>
                      <a:pt x="102" y="103"/>
                      <a:pt x="106" y="105"/>
                      <a:pt x="105" y="96"/>
                    </a:cubicBezTo>
                    <a:cubicBezTo>
                      <a:pt x="104" y="87"/>
                      <a:pt x="98" y="78"/>
                      <a:pt x="97" y="74"/>
                    </a:cubicBezTo>
                    <a:cubicBezTo>
                      <a:pt x="96" y="70"/>
                      <a:pt x="100" y="58"/>
                      <a:pt x="101" y="46"/>
                    </a:cubicBezTo>
                    <a:cubicBezTo>
                      <a:pt x="102" y="34"/>
                      <a:pt x="112" y="31"/>
                      <a:pt x="109" y="21"/>
                    </a:cubicBezTo>
                    <a:cubicBezTo>
                      <a:pt x="107" y="11"/>
                      <a:pt x="107" y="0"/>
                      <a:pt x="101" y="13"/>
                    </a:cubicBezTo>
                    <a:cubicBezTo>
                      <a:pt x="95" y="26"/>
                      <a:pt x="86" y="31"/>
                      <a:pt x="85" y="27"/>
                    </a:cubicBezTo>
                    <a:cubicBezTo>
                      <a:pt x="84" y="22"/>
                      <a:pt x="80" y="34"/>
                      <a:pt x="77" y="43"/>
                    </a:cubicBezTo>
                    <a:cubicBezTo>
                      <a:pt x="73" y="52"/>
                      <a:pt x="54" y="52"/>
                      <a:pt x="50" y="46"/>
                    </a:cubicBezTo>
                  </a:path>
                </a:pathLst>
              </a:custGeom>
              <a:solidFill>
                <a:srgbClr val="918DC2"/>
              </a:solidFill>
              <a:ln w="9525">
                <a:noFill/>
                <a:round/>
                <a:headEnd/>
                <a:tailEnd/>
              </a:ln>
            </p:spPr>
            <p:txBody>
              <a:bodyPr/>
              <a:lstStyle/>
              <a:p>
                <a:endParaRPr lang="en-US"/>
              </a:p>
            </p:txBody>
          </p:sp>
          <p:sp>
            <p:nvSpPr>
              <p:cNvPr id="29792" name="Freeform 1963"/>
              <p:cNvSpPr>
                <a:spLocks/>
              </p:cNvSpPr>
              <p:nvPr/>
            </p:nvSpPr>
            <p:spPr bwMode="auto">
              <a:xfrm>
                <a:off x="2050" y="3246"/>
                <a:ext cx="232" cy="443"/>
              </a:xfrm>
              <a:custGeom>
                <a:avLst/>
                <a:gdLst>
                  <a:gd name="T0" fmla="*/ 312535 w 112"/>
                  <a:gd name="T1" fmla="*/ 315489 h 213"/>
                  <a:gd name="T2" fmla="*/ 435899 w 112"/>
                  <a:gd name="T3" fmla="*/ 556988 h 213"/>
                  <a:gd name="T4" fmla="*/ 430524 w 112"/>
                  <a:gd name="T5" fmla="*/ 753137 h 213"/>
                  <a:gd name="T6" fmla="*/ 343312 w 112"/>
                  <a:gd name="T7" fmla="*/ 884698 h 213"/>
                  <a:gd name="T8" fmla="*/ 225465 w 112"/>
                  <a:gd name="T9" fmla="*/ 950928 h 213"/>
                  <a:gd name="T10" fmla="*/ 132870 w 112"/>
                  <a:gd name="T11" fmla="*/ 1114725 h 213"/>
                  <a:gd name="T12" fmla="*/ 51185 w 112"/>
                  <a:gd name="T13" fmla="*/ 1277831 h 213"/>
                  <a:gd name="T14" fmla="*/ 98998 w 112"/>
                  <a:gd name="T15" fmla="*/ 1310122 h 213"/>
                  <a:gd name="T16" fmla="*/ 249872 w 112"/>
                  <a:gd name="T17" fmla="*/ 1079691 h 213"/>
                  <a:gd name="T18" fmla="*/ 393884 w 112"/>
                  <a:gd name="T19" fmla="*/ 1020947 h 213"/>
                  <a:gd name="T20" fmla="*/ 500784 w 112"/>
                  <a:gd name="T21" fmla="*/ 892007 h 213"/>
                  <a:gd name="T22" fmla="*/ 582049 w 112"/>
                  <a:gd name="T23" fmla="*/ 824814 h 213"/>
                  <a:gd name="T24" fmla="*/ 629849 w 112"/>
                  <a:gd name="T25" fmla="*/ 708679 h 213"/>
                  <a:gd name="T26" fmla="*/ 657333 w 112"/>
                  <a:gd name="T27" fmla="*/ 629923 h 213"/>
                  <a:gd name="T28" fmla="*/ 605435 w 112"/>
                  <a:gd name="T29" fmla="*/ 484971 h 213"/>
                  <a:gd name="T30" fmla="*/ 629849 w 112"/>
                  <a:gd name="T31" fmla="*/ 302875 h 213"/>
                  <a:gd name="T32" fmla="*/ 680253 w 112"/>
                  <a:gd name="T33" fmla="*/ 139038 h 213"/>
                  <a:gd name="T34" fmla="*/ 629849 w 112"/>
                  <a:gd name="T35" fmla="*/ 84332 h 213"/>
                  <a:gd name="T36" fmla="*/ 530868 w 112"/>
                  <a:gd name="T37" fmla="*/ 175395 h 213"/>
                  <a:gd name="T38" fmla="*/ 481748 w 112"/>
                  <a:gd name="T39" fmla="*/ 289173 h 213"/>
                  <a:gd name="T40" fmla="*/ 312535 w 112"/>
                  <a:gd name="T41" fmla="*/ 302875 h 2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13"/>
                  <a:gd name="T65" fmla="*/ 112 w 112"/>
                  <a:gd name="T66" fmla="*/ 213 h 2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13">
                    <a:moveTo>
                      <a:pt x="50" y="48"/>
                    </a:moveTo>
                    <a:cubicBezTo>
                      <a:pt x="50" y="48"/>
                      <a:pt x="73" y="69"/>
                      <a:pt x="70" y="85"/>
                    </a:cubicBezTo>
                    <a:cubicBezTo>
                      <a:pt x="67" y="102"/>
                      <a:pt x="71" y="109"/>
                      <a:pt x="69" y="115"/>
                    </a:cubicBezTo>
                    <a:cubicBezTo>
                      <a:pt x="67" y="122"/>
                      <a:pt x="58" y="127"/>
                      <a:pt x="55" y="135"/>
                    </a:cubicBezTo>
                    <a:cubicBezTo>
                      <a:pt x="52" y="143"/>
                      <a:pt x="42" y="137"/>
                      <a:pt x="36" y="145"/>
                    </a:cubicBezTo>
                    <a:cubicBezTo>
                      <a:pt x="30" y="153"/>
                      <a:pt x="29" y="161"/>
                      <a:pt x="21" y="170"/>
                    </a:cubicBezTo>
                    <a:cubicBezTo>
                      <a:pt x="13" y="179"/>
                      <a:pt x="0" y="197"/>
                      <a:pt x="8" y="195"/>
                    </a:cubicBezTo>
                    <a:cubicBezTo>
                      <a:pt x="16" y="193"/>
                      <a:pt x="6" y="213"/>
                      <a:pt x="16" y="200"/>
                    </a:cubicBezTo>
                    <a:cubicBezTo>
                      <a:pt x="26" y="188"/>
                      <a:pt x="29" y="173"/>
                      <a:pt x="40" y="165"/>
                    </a:cubicBezTo>
                    <a:cubicBezTo>
                      <a:pt x="50" y="157"/>
                      <a:pt x="53" y="159"/>
                      <a:pt x="63" y="156"/>
                    </a:cubicBezTo>
                    <a:cubicBezTo>
                      <a:pt x="73" y="152"/>
                      <a:pt x="75" y="146"/>
                      <a:pt x="80" y="136"/>
                    </a:cubicBezTo>
                    <a:cubicBezTo>
                      <a:pt x="86" y="127"/>
                      <a:pt x="89" y="133"/>
                      <a:pt x="93" y="126"/>
                    </a:cubicBezTo>
                    <a:cubicBezTo>
                      <a:pt x="97" y="120"/>
                      <a:pt x="100" y="113"/>
                      <a:pt x="101" y="108"/>
                    </a:cubicBezTo>
                    <a:cubicBezTo>
                      <a:pt x="102" y="103"/>
                      <a:pt x="106" y="105"/>
                      <a:pt x="105" y="96"/>
                    </a:cubicBezTo>
                    <a:cubicBezTo>
                      <a:pt x="104" y="87"/>
                      <a:pt x="98" y="78"/>
                      <a:pt x="97" y="74"/>
                    </a:cubicBezTo>
                    <a:cubicBezTo>
                      <a:pt x="95" y="70"/>
                      <a:pt x="100" y="58"/>
                      <a:pt x="101" y="46"/>
                    </a:cubicBezTo>
                    <a:cubicBezTo>
                      <a:pt x="102" y="34"/>
                      <a:pt x="112" y="32"/>
                      <a:pt x="109" y="21"/>
                    </a:cubicBezTo>
                    <a:cubicBezTo>
                      <a:pt x="107" y="11"/>
                      <a:pt x="107" y="0"/>
                      <a:pt x="101" y="13"/>
                    </a:cubicBezTo>
                    <a:cubicBezTo>
                      <a:pt x="95" y="27"/>
                      <a:pt x="86" y="31"/>
                      <a:pt x="85" y="27"/>
                    </a:cubicBezTo>
                    <a:cubicBezTo>
                      <a:pt x="84" y="23"/>
                      <a:pt x="80" y="35"/>
                      <a:pt x="77" y="44"/>
                    </a:cubicBezTo>
                    <a:cubicBezTo>
                      <a:pt x="73" y="53"/>
                      <a:pt x="54" y="52"/>
                      <a:pt x="50" y="46"/>
                    </a:cubicBezTo>
                  </a:path>
                </a:pathLst>
              </a:custGeom>
              <a:solidFill>
                <a:srgbClr val="908CC2"/>
              </a:solidFill>
              <a:ln w="9525">
                <a:noFill/>
                <a:round/>
                <a:headEnd/>
                <a:tailEnd/>
              </a:ln>
            </p:spPr>
            <p:txBody>
              <a:bodyPr/>
              <a:lstStyle/>
              <a:p>
                <a:endParaRPr lang="en-US"/>
              </a:p>
            </p:txBody>
          </p:sp>
          <p:sp>
            <p:nvSpPr>
              <p:cNvPr id="29793" name="Freeform 1964"/>
              <p:cNvSpPr>
                <a:spLocks/>
              </p:cNvSpPr>
              <p:nvPr/>
            </p:nvSpPr>
            <p:spPr bwMode="auto">
              <a:xfrm>
                <a:off x="2052" y="3246"/>
                <a:ext cx="230" cy="441"/>
              </a:xfrm>
              <a:custGeom>
                <a:avLst/>
                <a:gdLst>
                  <a:gd name="T0" fmla="*/ 307477 w 111"/>
                  <a:gd name="T1" fmla="*/ 321574 h 212"/>
                  <a:gd name="T2" fmla="*/ 438086 w 111"/>
                  <a:gd name="T3" fmla="*/ 558587 h 212"/>
                  <a:gd name="T4" fmla="*/ 426051 w 111"/>
                  <a:gd name="T5" fmla="*/ 754073 h 212"/>
                  <a:gd name="T6" fmla="*/ 338838 w 111"/>
                  <a:gd name="T7" fmla="*/ 887731 h 212"/>
                  <a:gd name="T8" fmla="*/ 225962 w 111"/>
                  <a:gd name="T9" fmla="*/ 952612 h 212"/>
                  <a:gd name="T10" fmla="*/ 133189 w 111"/>
                  <a:gd name="T11" fmla="*/ 1116600 h 212"/>
                  <a:gd name="T12" fmla="*/ 45258 w 111"/>
                  <a:gd name="T13" fmla="*/ 1282145 h 212"/>
                  <a:gd name="T14" fmla="*/ 93778 w 111"/>
                  <a:gd name="T15" fmla="*/ 1311929 h 212"/>
                  <a:gd name="T16" fmla="*/ 245025 w 111"/>
                  <a:gd name="T17" fmla="*/ 1083061 h 212"/>
                  <a:gd name="T18" fmla="*/ 386709 w 111"/>
                  <a:gd name="T19" fmla="*/ 1025600 h 212"/>
                  <a:gd name="T20" fmla="*/ 496413 w 111"/>
                  <a:gd name="T21" fmla="*/ 893295 h 212"/>
                  <a:gd name="T22" fmla="*/ 578071 w 111"/>
                  <a:gd name="T23" fmla="*/ 827008 h 212"/>
                  <a:gd name="T24" fmla="*/ 625961 w 111"/>
                  <a:gd name="T25" fmla="*/ 710260 h 212"/>
                  <a:gd name="T26" fmla="*/ 643700 w 111"/>
                  <a:gd name="T27" fmla="*/ 630678 h 212"/>
                  <a:gd name="T28" fmla="*/ 594956 w 111"/>
                  <a:gd name="T29" fmla="*/ 485605 h 212"/>
                  <a:gd name="T30" fmla="*/ 625961 w 111"/>
                  <a:gd name="T31" fmla="*/ 303183 h 212"/>
                  <a:gd name="T32" fmla="*/ 676455 w 111"/>
                  <a:gd name="T33" fmla="*/ 145748 h 212"/>
                  <a:gd name="T34" fmla="*/ 625961 w 111"/>
                  <a:gd name="T35" fmla="*/ 91148 h 212"/>
                  <a:gd name="T36" fmla="*/ 526729 w 111"/>
                  <a:gd name="T37" fmla="*/ 175670 h 212"/>
                  <a:gd name="T38" fmla="*/ 474109 w 111"/>
                  <a:gd name="T39" fmla="*/ 289594 h 212"/>
                  <a:gd name="T40" fmla="*/ 307477 w 111"/>
                  <a:gd name="T41" fmla="*/ 303183 h 2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1"/>
                  <a:gd name="T64" fmla="*/ 0 h 212"/>
                  <a:gd name="T65" fmla="*/ 111 w 111"/>
                  <a:gd name="T66" fmla="*/ 212 h 2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1" h="212">
                    <a:moveTo>
                      <a:pt x="49" y="49"/>
                    </a:moveTo>
                    <a:cubicBezTo>
                      <a:pt x="49" y="49"/>
                      <a:pt x="73" y="69"/>
                      <a:pt x="70" y="85"/>
                    </a:cubicBezTo>
                    <a:cubicBezTo>
                      <a:pt x="66" y="102"/>
                      <a:pt x="70" y="109"/>
                      <a:pt x="68" y="115"/>
                    </a:cubicBezTo>
                    <a:cubicBezTo>
                      <a:pt x="66" y="122"/>
                      <a:pt x="57" y="127"/>
                      <a:pt x="54" y="135"/>
                    </a:cubicBezTo>
                    <a:cubicBezTo>
                      <a:pt x="51" y="143"/>
                      <a:pt x="41" y="137"/>
                      <a:pt x="36" y="145"/>
                    </a:cubicBezTo>
                    <a:cubicBezTo>
                      <a:pt x="30" y="153"/>
                      <a:pt x="28" y="161"/>
                      <a:pt x="21" y="170"/>
                    </a:cubicBezTo>
                    <a:cubicBezTo>
                      <a:pt x="13" y="179"/>
                      <a:pt x="0" y="197"/>
                      <a:pt x="7" y="195"/>
                    </a:cubicBezTo>
                    <a:cubicBezTo>
                      <a:pt x="15" y="193"/>
                      <a:pt x="6" y="212"/>
                      <a:pt x="15" y="200"/>
                    </a:cubicBezTo>
                    <a:cubicBezTo>
                      <a:pt x="25" y="188"/>
                      <a:pt x="29" y="173"/>
                      <a:pt x="39" y="165"/>
                    </a:cubicBezTo>
                    <a:cubicBezTo>
                      <a:pt x="49" y="157"/>
                      <a:pt x="52" y="159"/>
                      <a:pt x="62" y="156"/>
                    </a:cubicBezTo>
                    <a:cubicBezTo>
                      <a:pt x="72" y="152"/>
                      <a:pt x="73" y="146"/>
                      <a:pt x="79" y="136"/>
                    </a:cubicBezTo>
                    <a:cubicBezTo>
                      <a:pt x="84" y="127"/>
                      <a:pt x="88" y="133"/>
                      <a:pt x="92" y="126"/>
                    </a:cubicBezTo>
                    <a:cubicBezTo>
                      <a:pt x="96" y="119"/>
                      <a:pt x="99" y="113"/>
                      <a:pt x="100" y="108"/>
                    </a:cubicBezTo>
                    <a:cubicBezTo>
                      <a:pt x="101" y="103"/>
                      <a:pt x="104" y="105"/>
                      <a:pt x="103" y="96"/>
                    </a:cubicBezTo>
                    <a:cubicBezTo>
                      <a:pt x="102" y="87"/>
                      <a:pt x="97" y="79"/>
                      <a:pt x="95" y="74"/>
                    </a:cubicBezTo>
                    <a:cubicBezTo>
                      <a:pt x="94" y="70"/>
                      <a:pt x="99" y="58"/>
                      <a:pt x="100" y="46"/>
                    </a:cubicBezTo>
                    <a:cubicBezTo>
                      <a:pt x="101" y="34"/>
                      <a:pt x="111" y="32"/>
                      <a:pt x="108" y="22"/>
                    </a:cubicBezTo>
                    <a:cubicBezTo>
                      <a:pt x="105" y="11"/>
                      <a:pt x="106" y="0"/>
                      <a:pt x="100" y="14"/>
                    </a:cubicBezTo>
                    <a:cubicBezTo>
                      <a:pt x="94" y="27"/>
                      <a:pt x="85" y="31"/>
                      <a:pt x="84" y="27"/>
                    </a:cubicBezTo>
                    <a:cubicBezTo>
                      <a:pt x="83" y="23"/>
                      <a:pt x="79" y="35"/>
                      <a:pt x="76" y="44"/>
                    </a:cubicBezTo>
                    <a:cubicBezTo>
                      <a:pt x="72" y="53"/>
                      <a:pt x="53" y="52"/>
                      <a:pt x="49" y="46"/>
                    </a:cubicBezTo>
                  </a:path>
                </a:pathLst>
              </a:custGeom>
              <a:solidFill>
                <a:srgbClr val="8F8CC2"/>
              </a:solidFill>
              <a:ln w="9525">
                <a:noFill/>
                <a:round/>
                <a:headEnd/>
                <a:tailEnd/>
              </a:ln>
            </p:spPr>
            <p:txBody>
              <a:bodyPr/>
              <a:lstStyle/>
              <a:p>
                <a:endParaRPr lang="en-US"/>
              </a:p>
            </p:txBody>
          </p:sp>
          <p:sp>
            <p:nvSpPr>
              <p:cNvPr id="29794" name="Freeform 1965"/>
              <p:cNvSpPr>
                <a:spLocks/>
              </p:cNvSpPr>
              <p:nvPr/>
            </p:nvSpPr>
            <p:spPr bwMode="auto">
              <a:xfrm>
                <a:off x="2052" y="3249"/>
                <a:ext cx="230" cy="438"/>
              </a:xfrm>
              <a:custGeom>
                <a:avLst/>
                <a:gdLst>
                  <a:gd name="T0" fmla="*/ 307477 w 111"/>
                  <a:gd name="T1" fmla="*/ 309236 h 211"/>
                  <a:gd name="T2" fmla="*/ 438086 w 111"/>
                  <a:gd name="T3" fmla="*/ 542317 h 211"/>
                  <a:gd name="T4" fmla="*/ 431654 w 111"/>
                  <a:gd name="T5" fmla="*/ 730638 h 211"/>
                  <a:gd name="T6" fmla="*/ 338838 w 111"/>
                  <a:gd name="T7" fmla="*/ 857565 h 211"/>
                  <a:gd name="T8" fmla="*/ 225962 w 111"/>
                  <a:gd name="T9" fmla="*/ 922592 h 211"/>
                  <a:gd name="T10" fmla="*/ 133189 w 111"/>
                  <a:gd name="T11" fmla="*/ 1082852 h 211"/>
                  <a:gd name="T12" fmla="*/ 45258 w 111"/>
                  <a:gd name="T13" fmla="*/ 1243206 h 211"/>
                  <a:gd name="T14" fmla="*/ 99232 w 111"/>
                  <a:gd name="T15" fmla="*/ 1273235 h 211"/>
                  <a:gd name="T16" fmla="*/ 245025 w 111"/>
                  <a:gd name="T17" fmla="*/ 1042544 h 211"/>
                  <a:gd name="T18" fmla="*/ 386709 w 111"/>
                  <a:gd name="T19" fmla="*/ 986075 h 211"/>
                  <a:gd name="T20" fmla="*/ 496413 w 111"/>
                  <a:gd name="T21" fmla="*/ 863003 h 211"/>
                  <a:gd name="T22" fmla="*/ 578071 w 111"/>
                  <a:gd name="T23" fmla="*/ 799556 h 211"/>
                  <a:gd name="T24" fmla="*/ 625961 w 111"/>
                  <a:gd name="T25" fmla="*/ 685125 h 211"/>
                  <a:gd name="T26" fmla="*/ 643700 w 111"/>
                  <a:gd name="T27" fmla="*/ 607527 h 211"/>
                  <a:gd name="T28" fmla="*/ 594956 w 111"/>
                  <a:gd name="T29" fmla="*/ 469507 h 211"/>
                  <a:gd name="T30" fmla="*/ 625961 w 111"/>
                  <a:gd name="T31" fmla="*/ 286838 h 211"/>
                  <a:gd name="T32" fmla="*/ 676455 w 111"/>
                  <a:gd name="T33" fmla="*/ 135209 h 211"/>
                  <a:gd name="T34" fmla="*/ 625961 w 111"/>
                  <a:gd name="T35" fmla="*/ 83054 h 211"/>
                  <a:gd name="T36" fmla="*/ 526729 w 111"/>
                  <a:gd name="T37" fmla="*/ 172406 h 211"/>
                  <a:gd name="T38" fmla="*/ 474109 w 111"/>
                  <a:gd name="T39" fmla="*/ 274659 h 211"/>
                  <a:gd name="T40" fmla="*/ 307477 w 111"/>
                  <a:gd name="T41" fmla="*/ 286838 h 2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1"/>
                  <a:gd name="T64" fmla="*/ 0 h 211"/>
                  <a:gd name="T65" fmla="*/ 111 w 111"/>
                  <a:gd name="T66" fmla="*/ 211 h 2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1" h="211">
                    <a:moveTo>
                      <a:pt x="49" y="48"/>
                    </a:moveTo>
                    <a:cubicBezTo>
                      <a:pt x="49" y="48"/>
                      <a:pt x="73" y="69"/>
                      <a:pt x="70" y="85"/>
                    </a:cubicBezTo>
                    <a:cubicBezTo>
                      <a:pt x="67" y="101"/>
                      <a:pt x="71" y="108"/>
                      <a:pt x="69" y="114"/>
                    </a:cubicBezTo>
                    <a:cubicBezTo>
                      <a:pt x="67" y="121"/>
                      <a:pt x="57" y="126"/>
                      <a:pt x="54" y="134"/>
                    </a:cubicBezTo>
                    <a:cubicBezTo>
                      <a:pt x="51" y="142"/>
                      <a:pt x="42" y="136"/>
                      <a:pt x="36" y="144"/>
                    </a:cubicBezTo>
                    <a:cubicBezTo>
                      <a:pt x="30" y="152"/>
                      <a:pt x="29" y="160"/>
                      <a:pt x="21" y="169"/>
                    </a:cubicBezTo>
                    <a:cubicBezTo>
                      <a:pt x="13" y="177"/>
                      <a:pt x="0" y="196"/>
                      <a:pt x="7" y="194"/>
                    </a:cubicBezTo>
                    <a:cubicBezTo>
                      <a:pt x="15" y="192"/>
                      <a:pt x="6" y="211"/>
                      <a:pt x="16" y="199"/>
                    </a:cubicBezTo>
                    <a:cubicBezTo>
                      <a:pt x="25" y="187"/>
                      <a:pt x="29" y="171"/>
                      <a:pt x="39" y="163"/>
                    </a:cubicBezTo>
                    <a:cubicBezTo>
                      <a:pt x="49" y="156"/>
                      <a:pt x="52" y="158"/>
                      <a:pt x="62" y="154"/>
                    </a:cubicBezTo>
                    <a:cubicBezTo>
                      <a:pt x="72" y="151"/>
                      <a:pt x="73" y="145"/>
                      <a:pt x="79" y="135"/>
                    </a:cubicBezTo>
                    <a:cubicBezTo>
                      <a:pt x="84" y="126"/>
                      <a:pt x="88" y="132"/>
                      <a:pt x="92" y="125"/>
                    </a:cubicBezTo>
                    <a:cubicBezTo>
                      <a:pt x="96" y="118"/>
                      <a:pt x="99" y="112"/>
                      <a:pt x="100" y="107"/>
                    </a:cubicBezTo>
                    <a:cubicBezTo>
                      <a:pt x="101" y="102"/>
                      <a:pt x="104" y="104"/>
                      <a:pt x="103" y="95"/>
                    </a:cubicBezTo>
                    <a:cubicBezTo>
                      <a:pt x="102" y="86"/>
                      <a:pt x="96" y="78"/>
                      <a:pt x="95" y="73"/>
                    </a:cubicBezTo>
                    <a:cubicBezTo>
                      <a:pt x="94" y="69"/>
                      <a:pt x="98" y="57"/>
                      <a:pt x="100" y="45"/>
                    </a:cubicBezTo>
                    <a:cubicBezTo>
                      <a:pt x="101" y="33"/>
                      <a:pt x="111" y="31"/>
                      <a:pt x="108" y="21"/>
                    </a:cubicBezTo>
                    <a:cubicBezTo>
                      <a:pt x="105" y="11"/>
                      <a:pt x="106" y="0"/>
                      <a:pt x="100" y="13"/>
                    </a:cubicBezTo>
                    <a:cubicBezTo>
                      <a:pt x="94" y="27"/>
                      <a:pt x="85" y="31"/>
                      <a:pt x="84" y="27"/>
                    </a:cubicBezTo>
                    <a:cubicBezTo>
                      <a:pt x="83" y="23"/>
                      <a:pt x="79" y="34"/>
                      <a:pt x="76" y="43"/>
                    </a:cubicBezTo>
                    <a:cubicBezTo>
                      <a:pt x="72" y="52"/>
                      <a:pt x="53" y="52"/>
                      <a:pt x="49" y="45"/>
                    </a:cubicBezTo>
                  </a:path>
                </a:pathLst>
              </a:custGeom>
              <a:solidFill>
                <a:srgbClr val="8E8BC1"/>
              </a:solidFill>
              <a:ln w="9525">
                <a:noFill/>
                <a:round/>
                <a:headEnd/>
                <a:tailEnd/>
              </a:ln>
            </p:spPr>
            <p:txBody>
              <a:bodyPr/>
              <a:lstStyle/>
              <a:p>
                <a:endParaRPr lang="en-US"/>
              </a:p>
            </p:txBody>
          </p:sp>
          <p:sp>
            <p:nvSpPr>
              <p:cNvPr id="29795" name="Freeform 1966"/>
              <p:cNvSpPr>
                <a:spLocks/>
              </p:cNvSpPr>
              <p:nvPr/>
            </p:nvSpPr>
            <p:spPr bwMode="auto">
              <a:xfrm>
                <a:off x="2052" y="3249"/>
                <a:ext cx="230" cy="438"/>
              </a:xfrm>
              <a:custGeom>
                <a:avLst/>
                <a:gdLst>
                  <a:gd name="T0" fmla="*/ 307477 w 111"/>
                  <a:gd name="T1" fmla="*/ 309236 h 211"/>
                  <a:gd name="T2" fmla="*/ 438086 w 111"/>
                  <a:gd name="T3" fmla="*/ 542317 h 211"/>
                  <a:gd name="T4" fmla="*/ 431654 w 111"/>
                  <a:gd name="T5" fmla="*/ 737148 h 211"/>
                  <a:gd name="T6" fmla="*/ 338838 w 111"/>
                  <a:gd name="T7" fmla="*/ 857565 h 211"/>
                  <a:gd name="T8" fmla="*/ 225962 w 111"/>
                  <a:gd name="T9" fmla="*/ 922592 h 211"/>
                  <a:gd name="T10" fmla="*/ 133189 w 111"/>
                  <a:gd name="T11" fmla="*/ 1082852 h 211"/>
                  <a:gd name="T12" fmla="*/ 45258 w 111"/>
                  <a:gd name="T13" fmla="*/ 1243206 h 211"/>
                  <a:gd name="T14" fmla="*/ 99232 w 111"/>
                  <a:gd name="T15" fmla="*/ 1273235 h 211"/>
                  <a:gd name="T16" fmla="*/ 245025 w 111"/>
                  <a:gd name="T17" fmla="*/ 1042544 h 211"/>
                  <a:gd name="T18" fmla="*/ 386709 w 111"/>
                  <a:gd name="T19" fmla="*/ 986075 h 211"/>
                  <a:gd name="T20" fmla="*/ 496413 w 111"/>
                  <a:gd name="T21" fmla="*/ 863003 h 211"/>
                  <a:gd name="T22" fmla="*/ 571844 w 111"/>
                  <a:gd name="T23" fmla="*/ 799556 h 211"/>
                  <a:gd name="T24" fmla="*/ 625961 w 111"/>
                  <a:gd name="T25" fmla="*/ 685125 h 211"/>
                  <a:gd name="T26" fmla="*/ 643700 w 111"/>
                  <a:gd name="T27" fmla="*/ 607527 h 211"/>
                  <a:gd name="T28" fmla="*/ 594956 w 111"/>
                  <a:gd name="T29" fmla="*/ 475027 h 211"/>
                  <a:gd name="T30" fmla="*/ 620267 w 111"/>
                  <a:gd name="T31" fmla="*/ 292667 h 211"/>
                  <a:gd name="T32" fmla="*/ 676455 w 111"/>
                  <a:gd name="T33" fmla="*/ 135209 h 211"/>
                  <a:gd name="T34" fmla="*/ 625961 w 111"/>
                  <a:gd name="T35" fmla="*/ 89387 h 211"/>
                  <a:gd name="T36" fmla="*/ 526729 w 111"/>
                  <a:gd name="T37" fmla="*/ 172406 h 211"/>
                  <a:gd name="T38" fmla="*/ 474109 w 111"/>
                  <a:gd name="T39" fmla="*/ 280671 h 211"/>
                  <a:gd name="T40" fmla="*/ 307477 w 111"/>
                  <a:gd name="T41" fmla="*/ 292667 h 2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1"/>
                  <a:gd name="T64" fmla="*/ 0 h 211"/>
                  <a:gd name="T65" fmla="*/ 111 w 111"/>
                  <a:gd name="T66" fmla="*/ 211 h 2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1" h="211">
                    <a:moveTo>
                      <a:pt x="49" y="48"/>
                    </a:moveTo>
                    <a:cubicBezTo>
                      <a:pt x="49" y="48"/>
                      <a:pt x="73" y="69"/>
                      <a:pt x="70" y="85"/>
                    </a:cubicBezTo>
                    <a:cubicBezTo>
                      <a:pt x="67" y="101"/>
                      <a:pt x="71" y="108"/>
                      <a:pt x="69" y="115"/>
                    </a:cubicBezTo>
                    <a:cubicBezTo>
                      <a:pt x="67" y="121"/>
                      <a:pt x="57" y="126"/>
                      <a:pt x="54" y="134"/>
                    </a:cubicBezTo>
                    <a:cubicBezTo>
                      <a:pt x="51" y="142"/>
                      <a:pt x="42" y="136"/>
                      <a:pt x="36" y="144"/>
                    </a:cubicBezTo>
                    <a:cubicBezTo>
                      <a:pt x="30" y="152"/>
                      <a:pt x="29" y="160"/>
                      <a:pt x="21" y="169"/>
                    </a:cubicBezTo>
                    <a:cubicBezTo>
                      <a:pt x="13" y="177"/>
                      <a:pt x="0" y="196"/>
                      <a:pt x="7" y="194"/>
                    </a:cubicBezTo>
                    <a:cubicBezTo>
                      <a:pt x="15" y="192"/>
                      <a:pt x="6" y="211"/>
                      <a:pt x="16" y="199"/>
                    </a:cubicBezTo>
                    <a:cubicBezTo>
                      <a:pt x="25" y="187"/>
                      <a:pt x="29" y="171"/>
                      <a:pt x="39" y="163"/>
                    </a:cubicBezTo>
                    <a:cubicBezTo>
                      <a:pt x="49" y="155"/>
                      <a:pt x="52" y="158"/>
                      <a:pt x="62" y="154"/>
                    </a:cubicBezTo>
                    <a:cubicBezTo>
                      <a:pt x="72" y="151"/>
                      <a:pt x="73" y="144"/>
                      <a:pt x="79" y="135"/>
                    </a:cubicBezTo>
                    <a:cubicBezTo>
                      <a:pt x="84" y="126"/>
                      <a:pt x="87" y="132"/>
                      <a:pt x="91" y="125"/>
                    </a:cubicBezTo>
                    <a:cubicBezTo>
                      <a:pt x="95" y="118"/>
                      <a:pt x="99" y="112"/>
                      <a:pt x="100" y="107"/>
                    </a:cubicBezTo>
                    <a:cubicBezTo>
                      <a:pt x="100" y="102"/>
                      <a:pt x="104" y="104"/>
                      <a:pt x="103" y="95"/>
                    </a:cubicBezTo>
                    <a:cubicBezTo>
                      <a:pt x="102" y="86"/>
                      <a:pt x="96" y="78"/>
                      <a:pt x="95" y="74"/>
                    </a:cubicBezTo>
                    <a:cubicBezTo>
                      <a:pt x="94" y="69"/>
                      <a:pt x="98" y="57"/>
                      <a:pt x="99" y="46"/>
                    </a:cubicBezTo>
                    <a:cubicBezTo>
                      <a:pt x="101" y="34"/>
                      <a:pt x="111" y="31"/>
                      <a:pt x="108" y="21"/>
                    </a:cubicBezTo>
                    <a:cubicBezTo>
                      <a:pt x="105" y="11"/>
                      <a:pt x="106" y="0"/>
                      <a:pt x="100" y="14"/>
                    </a:cubicBezTo>
                    <a:cubicBezTo>
                      <a:pt x="94" y="27"/>
                      <a:pt x="85" y="31"/>
                      <a:pt x="84" y="27"/>
                    </a:cubicBezTo>
                    <a:cubicBezTo>
                      <a:pt x="83" y="23"/>
                      <a:pt x="79" y="35"/>
                      <a:pt x="76" y="44"/>
                    </a:cubicBezTo>
                    <a:cubicBezTo>
                      <a:pt x="72" y="53"/>
                      <a:pt x="54" y="52"/>
                      <a:pt x="49" y="46"/>
                    </a:cubicBezTo>
                  </a:path>
                </a:pathLst>
              </a:custGeom>
              <a:solidFill>
                <a:srgbClr val="8E8AC1"/>
              </a:solidFill>
              <a:ln w="9525">
                <a:noFill/>
                <a:round/>
                <a:headEnd/>
                <a:tailEnd/>
              </a:ln>
            </p:spPr>
            <p:txBody>
              <a:bodyPr/>
              <a:lstStyle/>
              <a:p>
                <a:endParaRPr lang="en-US"/>
              </a:p>
            </p:txBody>
          </p:sp>
          <p:sp>
            <p:nvSpPr>
              <p:cNvPr id="29796" name="Freeform 1967"/>
              <p:cNvSpPr>
                <a:spLocks/>
              </p:cNvSpPr>
              <p:nvPr/>
            </p:nvSpPr>
            <p:spPr bwMode="auto">
              <a:xfrm>
                <a:off x="2052" y="3251"/>
                <a:ext cx="230" cy="436"/>
              </a:xfrm>
              <a:custGeom>
                <a:avLst/>
                <a:gdLst>
                  <a:gd name="T0" fmla="*/ 307477 w 111"/>
                  <a:gd name="T1" fmla="*/ 301787 h 210"/>
                  <a:gd name="T2" fmla="*/ 445106 w 111"/>
                  <a:gd name="T3" fmla="*/ 537584 h 210"/>
                  <a:gd name="T4" fmla="*/ 431654 w 111"/>
                  <a:gd name="T5" fmla="*/ 731978 h 210"/>
                  <a:gd name="T6" fmla="*/ 344184 w 111"/>
                  <a:gd name="T7" fmla="*/ 853109 h 210"/>
                  <a:gd name="T8" fmla="*/ 225962 w 111"/>
                  <a:gd name="T9" fmla="*/ 918457 h 210"/>
                  <a:gd name="T10" fmla="*/ 133189 w 111"/>
                  <a:gd name="T11" fmla="*/ 1071568 h 210"/>
                  <a:gd name="T12" fmla="*/ 45258 w 111"/>
                  <a:gd name="T13" fmla="*/ 1239542 h 210"/>
                  <a:gd name="T14" fmla="*/ 99232 w 111"/>
                  <a:gd name="T15" fmla="*/ 1269514 h 210"/>
                  <a:gd name="T16" fmla="*/ 245025 w 111"/>
                  <a:gd name="T17" fmla="*/ 1038506 h 210"/>
                  <a:gd name="T18" fmla="*/ 386709 w 111"/>
                  <a:gd name="T19" fmla="*/ 981947 h 210"/>
                  <a:gd name="T20" fmla="*/ 496413 w 111"/>
                  <a:gd name="T21" fmla="*/ 858548 h 210"/>
                  <a:gd name="T22" fmla="*/ 571844 w 111"/>
                  <a:gd name="T23" fmla="*/ 794714 h 210"/>
                  <a:gd name="T24" fmla="*/ 625961 w 111"/>
                  <a:gd name="T25" fmla="*/ 680156 h 210"/>
                  <a:gd name="T26" fmla="*/ 643700 w 111"/>
                  <a:gd name="T27" fmla="*/ 602772 h 210"/>
                  <a:gd name="T28" fmla="*/ 594956 w 111"/>
                  <a:gd name="T29" fmla="*/ 470226 h 210"/>
                  <a:gd name="T30" fmla="*/ 620267 w 111"/>
                  <a:gd name="T31" fmla="*/ 287559 h 210"/>
                  <a:gd name="T32" fmla="*/ 676455 w 111"/>
                  <a:gd name="T33" fmla="*/ 129938 h 210"/>
                  <a:gd name="T34" fmla="*/ 625961 w 111"/>
                  <a:gd name="T35" fmla="*/ 83133 h 210"/>
                  <a:gd name="T36" fmla="*/ 526729 w 111"/>
                  <a:gd name="T37" fmla="*/ 172600 h 210"/>
                  <a:gd name="T38" fmla="*/ 474109 w 111"/>
                  <a:gd name="T39" fmla="*/ 275226 h 210"/>
                  <a:gd name="T40" fmla="*/ 307477 w 111"/>
                  <a:gd name="T41" fmla="*/ 287559 h 2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1"/>
                  <a:gd name="T64" fmla="*/ 0 h 210"/>
                  <a:gd name="T65" fmla="*/ 111 w 111"/>
                  <a:gd name="T66" fmla="*/ 210 h 2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1" h="210">
                    <a:moveTo>
                      <a:pt x="49" y="47"/>
                    </a:moveTo>
                    <a:cubicBezTo>
                      <a:pt x="49" y="47"/>
                      <a:pt x="74" y="68"/>
                      <a:pt x="71" y="84"/>
                    </a:cubicBezTo>
                    <a:cubicBezTo>
                      <a:pt x="68" y="100"/>
                      <a:pt x="71" y="107"/>
                      <a:pt x="69" y="114"/>
                    </a:cubicBezTo>
                    <a:cubicBezTo>
                      <a:pt x="67" y="120"/>
                      <a:pt x="58" y="125"/>
                      <a:pt x="55" y="133"/>
                    </a:cubicBezTo>
                    <a:cubicBezTo>
                      <a:pt x="52" y="141"/>
                      <a:pt x="42" y="135"/>
                      <a:pt x="36" y="143"/>
                    </a:cubicBezTo>
                    <a:cubicBezTo>
                      <a:pt x="30" y="151"/>
                      <a:pt x="29" y="159"/>
                      <a:pt x="21" y="167"/>
                    </a:cubicBezTo>
                    <a:cubicBezTo>
                      <a:pt x="14" y="176"/>
                      <a:pt x="0" y="195"/>
                      <a:pt x="7" y="193"/>
                    </a:cubicBezTo>
                    <a:cubicBezTo>
                      <a:pt x="15" y="191"/>
                      <a:pt x="6" y="210"/>
                      <a:pt x="16" y="198"/>
                    </a:cubicBezTo>
                    <a:cubicBezTo>
                      <a:pt x="25" y="186"/>
                      <a:pt x="29" y="170"/>
                      <a:pt x="39" y="162"/>
                    </a:cubicBezTo>
                    <a:cubicBezTo>
                      <a:pt x="49" y="154"/>
                      <a:pt x="52" y="157"/>
                      <a:pt x="62" y="153"/>
                    </a:cubicBezTo>
                    <a:cubicBezTo>
                      <a:pt x="72" y="150"/>
                      <a:pt x="73" y="143"/>
                      <a:pt x="79" y="134"/>
                    </a:cubicBezTo>
                    <a:cubicBezTo>
                      <a:pt x="84" y="124"/>
                      <a:pt x="87" y="131"/>
                      <a:pt x="91" y="124"/>
                    </a:cubicBezTo>
                    <a:cubicBezTo>
                      <a:pt x="95" y="117"/>
                      <a:pt x="99" y="111"/>
                      <a:pt x="100" y="106"/>
                    </a:cubicBezTo>
                    <a:cubicBezTo>
                      <a:pt x="100" y="100"/>
                      <a:pt x="104" y="103"/>
                      <a:pt x="103" y="94"/>
                    </a:cubicBezTo>
                    <a:cubicBezTo>
                      <a:pt x="102" y="85"/>
                      <a:pt x="96" y="77"/>
                      <a:pt x="95" y="73"/>
                    </a:cubicBezTo>
                    <a:cubicBezTo>
                      <a:pt x="94" y="69"/>
                      <a:pt x="98" y="57"/>
                      <a:pt x="99" y="45"/>
                    </a:cubicBezTo>
                    <a:cubicBezTo>
                      <a:pt x="100" y="33"/>
                      <a:pt x="111" y="31"/>
                      <a:pt x="108" y="20"/>
                    </a:cubicBezTo>
                    <a:cubicBezTo>
                      <a:pt x="105" y="10"/>
                      <a:pt x="106" y="0"/>
                      <a:pt x="100" y="13"/>
                    </a:cubicBezTo>
                    <a:cubicBezTo>
                      <a:pt x="94" y="26"/>
                      <a:pt x="85" y="31"/>
                      <a:pt x="84" y="27"/>
                    </a:cubicBezTo>
                    <a:cubicBezTo>
                      <a:pt x="83" y="22"/>
                      <a:pt x="79" y="34"/>
                      <a:pt x="76" y="43"/>
                    </a:cubicBezTo>
                    <a:cubicBezTo>
                      <a:pt x="72" y="52"/>
                      <a:pt x="54" y="51"/>
                      <a:pt x="49" y="45"/>
                    </a:cubicBezTo>
                  </a:path>
                </a:pathLst>
              </a:custGeom>
              <a:solidFill>
                <a:srgbClr val="8D8AC1"/>
              </a:solidFill>
              <a:ln w="9525">
                <a:noFill/>
                <a:round/>
                <a:headEnd/>
                <a:tailEnd/>
              </a:ln>
            </p:spPr>
            <p:txBody>
              <a:bodyPr/>
              <a:lstStyle/>
              <a:p>
                <a:endParaRPr lang="en-US"/>
              </a:p>
            </p:txBody>
          </p:sp>
          <p:sp>
            <p:nvSpPr>
              <p:cNvPr id="29797" name="Freeform 1968"/>
              <p:cNvSpPr>
                <a:spLocks/>
              </p:cNvSpPr>
              <p:nvPr/>
            </p:nvSpPr>
            <p:spPr bwMode="auto">
              <a:xfrm>
                <a:off x="2052" y="3251"/>
                <a:ext cx="230" cy="436"/>
              </a:xfrm>
              <a:custGeom>
                <a:avLst/>
                <a:gdLst>
                  <a:gd name="T0" fmla="*/ 307477 w 111"/>
                  <a:gd name="T1" fmla="*/ 301787 h 210"/>
                  <a:gd name="T2" fmla="*/ 445106 w 111"/>
                  <a:gd name="T3" fmla="*/ 537584 h 210"/>
                  <a:gd name="T4" fmla="*/ 438086 w 111"/>
                  <a:gd name="T5" fmla="*/ 731978 h 210"/>
                  <a:gd name="T6" fmla="*/ 344184 w 111"/>
                  <a:gd name="T7" fmla="*/ 853109 h 210"/>
                  <a:gd name="T8" fmla="*/ 225962 w 111"/>
                  <a:gd name="T9" fmla="*/ 911082 h 210"/>
                  <a:gd name="T10" fmla="*/ 138572 w 111"/>
                  <a:gd name="T11" fmla="*/ 1071568 h 210"/>
                  <a:gd name="T12" fmla="*/ 51375 w 111"/>
                  <a:gd name="T13" fmla="*/ 1239542 h 210"/>
                  <a:gd name="T14" fmla="*/ 99232 w 111"/>
                  <a:gd name="T15" fmla="*/ 1269514 h 210"/>
                  <a:gd name="T16" fmla="*/ 245025 w 111"/>
                  <a:gd name="T17" fmla="*/ 1038506 h 210"/>
                  <a:gd name="T18" fmla="*/ 386709 w 111"/>
                  <a:gd name="T19" fmla="*/ 981947 h 210"/>
                  <a:gd name="T20" fmla="*/ 496413 w 111"/>
                  <a:gd name="T21" fmla="*/ 858548 h 210"/>
                  <a:gd name="T22" fmla="*/ 571844 w 111"/>
                  <a:gd name="T23" fmla="*/ 794714 h 210"/>
                  <a:gd name="T24" fmla="*/ 620267 w 111"/>
                  <a:gd name="T25" fmla="*/ 680156 h 210"/>
                  <a:gd name="T26" fmla="*/ 643700 w 111"/>
                  <a:gd name="T27" fmla="*/ 602772 h 210"/>
                  <a:gd name="T28" fmla="*/ 594956 w 111"/>
                  <a:gd name="T29" fmla="*/ 470226 h 210"/>
                  <a:gd name="T30" fmla="*/ 620267 w 111"/>
                  <a:gd name="T31" fmla="*/ 287559 h 210"/>
                  <a:gd name="T32" fmla="*/ 676455 w 111"/>
                  <a:gd name="T33" fmla="*/ 135361 h 210"/>
                  <a:gd name="T34" fmla="*/ 625961 w 111"/>
                  <a:gd name="T35" fmla="*/ 89764 h 210"/>
                  <a:gd name="T36" fmla="*/ 526729 w 111"/>
                  <a:gd name="T37" fmla="*/ 172600 h 210"/>
                  <a:gd name="T38" fmla="*/ 474109 w 111"/>
                  <a:gd name="T39" fmla="*/ 275226 h 210"/>
                  <a:gd name="T40" fmla="*/ 307477 w 111"/>
                  <a:gd name="T41" fmla="*/ 287559 h 2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1"/>
                  <a:gd name="T64" fmla="*/ 0 h 210"/>
                  <a:gd name="T65" fmla="*/ 111 w 111"/>
                  <a:gd name="T66" fmla="*/ 210 h 2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1" h="210">
                    <a:moveTo>
                      <a:pt x="49" y="47"/>
                    </a:moveTo>
                    <a:cubicBezTo>
                      <a:pt x="49" y="47"/>
                      <a:pt x="74" y="68"/>
                      <a:pt x="71" y="84"/>
                    </a:cubicBezTo>
                    <a:cubicBezTo>
                      <a:pt x="68" y="100"/>
                      <a:pt x="72" y="107"/>
                      <a:pt x="70" y="114"/>
                    </a:cubicBezTo>
                    <a:cubicBezTo>
                      <a:pt x="68" y="120"/>
                      <a:pt x="58" y="125"/>
                      <a:pt x="55" y="133"/>
                    </a:cubicBezTo>
                    <a:cubicBezTo>
                      <a:pt x="52" y="141"/>
                      <a:pt x="42" y="134"/>
                      <a:pt x="36" y="142"/>
                    </a:cubicBezTo>
                    <a:cubicBezTo>
                      <a:pt x="30" y="151"/>
                      <a:pt x="29" y="159"/>
                      <a:pt x="22" y="167"/>
                    </a:cubicBezTo>
                    <a:cubicBezTo>
                      <a:pt x="14" y="176"/>
                      <a:pt x="0" y="195"/>
                      <a:pt x="8" y="193"/>
                    </a:cubicBezTo>
                    <a:cubicBezTo>
                      <a:pt x="15" y="191"/>
                      <a:pt x="6" y="210"/>
                      <a:pt x="16" y="198"/>
                    </a:cubicBezTo>
                    <a:cubicBezTo>
                      <a:pt x="25" y="186"/>
                      <a:pt x="29" y="169"/>
                      <a:pt x="39" y="162"/>
                    </a:cubicBezTo>
                    <a:cubicBezTo>
                      <a:pt x="50" y="154"/>
                      <a:pt x="52" y="156"/>
                      <a:pt x="62" y="153"/>
                    </a:cubicBezTo>
                    <a:cubicBezTo>
                      <a:pt x="72" y="150"/>
                      <a:pt x="73" y="143"/>
                      <a:pt x="79" y="134"/>
                    </a:cubicBezTo>
                    <a:cubicBezTo>
                      <a:pt x="84" y="124"/>
                      <a:pt x="87" y="131"/>
                      <a:pt x="91" y="124"/>
                    </a:cubicBezTo>
                    <a:cubicBezTo>
                      <a:pt x="95" y="117"/>
                      <a:pt x="99" y="111"/>
                      <a:pt x="99" y="106"/>
                    </a:cubicBezTo>
                    <a:cubicBezTo>
                      <a:pt x="100" y="100"/>
                      <a:pt x="104" y="103"/>
                      <a:pt x="103" y="94"/>
                    </a:cubicBezTo>
                    <a:cubicBezTo>
                      <a:pt x="102" y="85"/>
                      <a:pt x="96" y="77"/>
                      <a:pt x="95" y="73"/>
                    </a:cubicBezTo>
                    <a:cubicBezTo>
                      <a:pt x="94" y="69"/>
                      <a:pt x="98" y="57"/>
                      <a:pt x="99" y="45"/>
                    </a:cubicBezTo>
                    <a:cubicBezTo>
                      <a:pt x="100" y="33"/>
                      <a:pt x="111" y="31"/>
                      <a:pt x="108" y="21"/>
                    </a:cubicBezTo>
                    <a:cubicBezTo>
                      <a:pt x="105" y="11"/>
                      <a:pt x="106" y="0"/>
                      <a:pt x="100" y="14"/>
                    </a:cubicBezTo>
                    <a:cubicBezTo>
                      <a:pt x="94" y="27"/>
                      <a:pt x="85" y="31"/>
                      <a:pt x="84" y="27"/>
                    </a:cubicBezTo>
                    <a:cubicBezTo>
                      <a:pt x="83" y="23"/>
                      <a:pt x="79" y="34"/>
                      <a:pt x="76" y="43"/>
                    </a:cubicBezTo>
                    <a:cubicBezTo>
                      <a:pt x="72" y="52"/>
                      <a:pt x="54" y="51"/>
                      <a:pt x="49" y="45"/>
                    </a:cubicBezTo>
                  </a:path>
                </a:pathLst>
              </a:custGeom>
              <a:solidFill>
                <a:srgbClr val="8C89C0"/>
              </a:solidFill>
              <a:ln w="9525">
                <a:noFill/>
                <a:round/>
                <a:headEnd/>
                <a:tailEnd/>
              </a:ln>
            </p:spPr>
            <p:txBody>
              <a:bodyPr/>
              <a:lstStyle/>
              <a:p>
                <a:endParaRPr lang="en-US"/>
              </a:p>
            </p:txBody>
          </p:sp>
          <p:sp>
            <p:nvSpPr>
              <p:cNvPr id="29798" name="Freeform 1969"/>
              <p:cNvSpPr>
                <a:spLocks/>
              </p:cNvSpPr>
              <p:nvPr/>
            </p:nvSpPr>
            <p:spPr bwMode="auto">
              <a:xfrm>
                <a:off x="2052" y="3253"/>
                <a:ext cx="228" cy="432"/>
              </a:xfrm>
              <a:custGeom>
                <a:avLst/>
                <a:gdLst>
                  <a:gd name="T0" fmla="*/ 308695 w 110"/>
                  <a:gd name="T1" fmla="*/ 297064 h 208"/>
                  <a:gd name="T2" fmla="*/ 446186 w 110"/>
                  <a:gd name="T3" fmla="*/ 532822 h 208"/>
                  <a:gd name="T4" fmla="*/ 440490 w 110"/>
                  <a:gd name="T5" fmla="*/ 729121 h 208"/>
                  <a:gd name="T6" fmla="*/ 345501 w 110"/>
                  <a:gd name="T7" fmla="*/ 850014 h 208"/>
                  <a:gd name="T8" fmla="*/ 226487 w 110"/>
                  <a:gd name="T9" fmla="*/ 909559 h 208"/>
                  <a:gd name="T10" fmla="*/ 139095 w 110"/>
                  <a:gd name="T11" fmla="*/ 1070884 h 208"/>
                  <a:gd name="T12" fmla="*/ 51460 w 110"/>
                  <a:gd name="T13" fmla="*/ 1238083 h 208"/>
                  <a:gd name="T14" fmla="*/ 99431 w 110"/>
                  <a:gd name="T15" fmla="*/ 1261907 h 208"/>
                  <a:gd name="T16" fmla="*/ 245579 w 110"/>
                  <a:gd name="T17" fmla="*/ 1030337 h 208"/>
                  <a:gd name="T18" fmla="*/ 390369 w 110"/>
                  <a:gd name="T19" fmla="*/ 979564 h 208"/>
                  <a:gd name="T20" fmla="*/ 497645 w 110"/>
                  <a:gd name="T21" fmla="*/ 850014 h 208"/>
                  <a:gd name="T22" fmla="*/ 574114 w 110"/>
                  <a:gd name="T23" fmla="*/ 791810 h 208"/>
                  <a:gd name="T24" fmla="*/ 622102 w 110"/>
                  <a:gd name="T25" fmla="*/ 676444 h 208"/>
                  <a:gd name="T26" fmla="*/ 645323 w 110"/>
                  <a:gd name="T27" fmla="*/ 598929 h 208"/>
                  <a:gd name="T28" fmla="*/ 597580 w 110"/>
                  <a:gd name="T29" fmla="*/ 466111 h 208"/>
                  <a:gd name="T30" fmla="*/ 622102 w 110"/>
                  <a:gd name="T31" fmla="*/ 282532 h 208"/>
                  <a:gd name="T32" fmla="*/ 679324 w 110"/>
                  <a:gd name="T33" fmla="*/ 130194 h 208"/>
                  <a:gd name="T34" fmla="*/ 627881 w 110"/>
                  <a:gd name="T35" fmla="*/ 83542 h 208"/>
                  <a:gd name="T36" fmla="*/ 528102 w 110"/>
                  <a:gd name="T37" fmla="*/ 167523 h 208"/>
                  <a:gd name="T38" fmla="*/ 478634 w 110"/>
                  <a:gd name="T39" fmla="*/ 270403 h 208"/>
                  <a:gd name="T40" fmla="*/ 308695 w 110"/>
                  <a:gd name="T41" fmla="*/ 282532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0"/>
                  <a:gd name="T64" fmla="*/ 0 h 208"/>
                  <a:gd name="T65" fmla="*/ 110 w 110"/>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0" h="208">
                    <a:moveTo>
                      <a:pt x="49" y="46"/>
                    </a:moveTo>
                    <a:cubicBezTo>
                      <a:pt x="49" y="46"/>
                      <a:pt x="74" y="67"/>
                      <a:pt x="71" y="83"/>
                    </a:cubicBezTo>
                    <a:cubicBezTo>
                      <a:pt x="68" y="99"/>
                      <a:pt x="72" y="106"/>
                      <a:pt x="70" y="113"/>
                    </a:cubicBezTo>
                    <a:cubicBezTo>
                      <a:pt x="68" y="119"/>
                      <a:pt x="58" y="124"/>
                      <a:pt x="55" y="132"/>
                    </a:cubicBezTo>
                    <a:cubicBezTo>
                      <a:pt x="52" y="140"/>
                      <a:pt x="42" y="133"/>
                      <a:pt x="36" y="141"/>
                    </a:cubicBezTo>
                    <a:cubicBezTo>
                      <a:pt x="30" y="149"/>
                      <a:pt x="30" y="157"/>
                      <a:pt x="22" y="166"/>
                    </a:cubicBezTo>
                    <a:cubicBezTo>
                      <a:pt x="14" y="175"/>
                      <a:pt x="0" y="194"/>
                      <a:pt x="8" y="192"/>
                    </a:cubicBezTo>
                    <a:cubicBezTo>
                      <a:pt x="15" y="190"/>
                      <a:pt x="6" y="208"/>
                      <a:pt x="16" y="196"/>
                    </a:cubicBezTo>
                    <a:cubicBezTo>
                      <a:pt x="25" y="184"/>
                      <a:pt x="29" y="168"/>
                      <a:pt x="39" y="160"/>
                    </a:cubicBezTo>
                    <a:cubicBezTo>
                      <a:pt x="50" y="153"/>
                      <a:pt x="52" y="155"/>
                      <a:pt x="62" y="152"/>
                    </a:cubicBezTo>
                    <a:cubicBezTo>
                      <a:pt x="72" y="148"/>
                      <a:pt x="73" y="142"/>
                      <a:pt x="79" y="132"/>
                    </a:cubicBezTo>
                    <a:cubicBezTo>
                      <a:pt x="84" y="123"/>
                      <a:pt x="87" y="129"/>
                      <a:pt x="91" y="123"/>
                    </a:cubicBezTo>
                    <a:cubicBezTo>
                      <a:pt x="95" y="116"/>
                      <a:pt x="98" y="110"/>
                      <a:pt x="99" y="105"/>
                    </a:cubicBezTo>
                    <a:cubicBezTo>
                      <a:pt x="100" y="99"/>
                      <a:pt x="104" y="102"/>
                      <a:pt x="103" y="93"/>
                    </a:cubicBezTo>
                    <a:cubicBezTo>
                      <a:pt x="102" y="84"/>
                      <a:pt x="96" y="76"/>
                      <a:pt x="95" y="72"/>
                    </a:cubicBezTo>
                    <a:cubicBezTo>
                      <a:pt x="93" y="68"/>
                      <a:pt x="98" y="56"/>
                      <a:pt x="99" y="44"/>
                    </a:cubicBezTo>
                    <a:cubicBezTo>
                      <a:pt x="100" y="32"/>
                      <a:pt x="110" y="30"/>
                      <a:pt x="108" y="20"/>
                    </a:cubicBezTo>
                    <a:cubicBezTo>
                      <a:pt x="105" y="10"/>
                      <a:pt x="106" y="0"/>
                      <a:pt x="100" y="13"/>
                    </a:cubicBezTo>
                    <a:cubicBezTo>
                      <a:pt x="94" y="26"/>
                      <a:pt x="85" y="30"/>
                      <a:pt x="84" y="26"/>
                    </a:cubicBezTo>
                    <a:cubicBezTo>
                      <a:pt x="83" y="22"/>
                      <a:pt x="79" y="34"/>
                      <a:pt x="76" y="42"/>
                    </a:cubicBezTo>
                    <a:cubicBezTo>
                      <a:pt x="72" y="51"/>
                      <a:pt x="54" y="50"/>
                      <a:pt x="49" y="44"/>
                    </a:cubicBezTo>
                  </a:path>
                </a:pathLst>
              </a:custGeom>
              <a:solidFill>
                <a:srgbClr val="8B89C0"/>
              </a:solidFill>
              <a:ln w="9525">
                <a:noFill/>
                <a:round/>
                <a:headEnd/>
                <a:tailEnd/>
              </a:ln>
            </p:spPr>
            <p:txBody>
              <a:bodyPr/>
              <a:lstStyle/>
              <a:p>
                <a:endParaRPr lang="en-US"/>
              </a:p>
            </p:txBody>
          </p:sp>
          <p:sp>
            <p:nvSpPr>
              <p:cNvPr id="29799" name="Freeform 1970"/>
              <p:cNvSpPr>
                <a:spLocks/>
              </p:cNvSpPr>
              <p:nvPr/>
            </p:nvSpPr>
            <p:spPr bwMode="auto">
              <a:xfrm>
                <a:off x="2052" y="3253"/>
                <a:ext cx="228" cy="432"/>
              </a:xfrm>
              <a:custGeom>
                <a:avLst/>
                <a:gdLst>
                  <a:gd name="T0" fmla="*/ 308695 w 110"/>
                  <a:gd name="T1" fmla="*/ 305063 h 208"/>
                  <a:gd name="T2" fmla="*/ 452170 w 110"/>
                  <a:gd name="T3" fmla="*/ 539460 h 208"/>
                  <a:gd name="T4" fmla="*/ 440490 w 110"/>
                  <a:gd name="T5" fmla="*/ 729121 h 208"/>
                  <a:gd name="T6" fmla="*/ 350896 w 110"/>
                  <a:gd name="T7" fmla="*/ 850014 h 208"/>
                  <a:gd name="T8" fmla="*/ 226487 w 110"/>
                  <a:gd name="T9" fmla="*/ 909559 h 208"/>
                  <a:gd name="T10" fmla="*/ 139095 w 110"/>
                  <a:gd name="T11" fmla="*/ 1070884 h 208"/>
                  <a:gd name="T12" fmla="*/ 51460 w 110"/>
                  <a:gd name="T13" fmla="*/ 1238083 h 208"/>
                  <a:gd name="T14" fmla="*/ 99431 w 110"/>
                  <a:gd name="T15" fmla="*/ 1261907 h 208"/>
                  <a:gd name="T16" fmla="*/ 245579 w 110"/>
                  <a:gd name="T17" fmla="*/ 1030337 h 208"/>
                  <a:gd name="T18" fmla="*/ 390369 w 110"/>
                  <a:gd name="T19" fmla="*/ 979564 h 208"/>
                  <a:gd name="T20" fmla="*/ 491645 w 110"/>
                  <a:gd name="T21" fmla="*/ 850014 h 208"/>
                  <a:gd name="T22" fmla="*/ 574114 w 110"/>
                  <a:gd name="T23" fmla="*/ 791810 h 208"/>
                  <a:gd name="T24" fmla="*/ 622102 w 110"/>
                  <a:gd name="T25" fmla="*/ 676444 h 208"/>
                  <a:gd name="T26" fmla="*/ 639841 w 110"/>
                  <a:gd name="T27" fmla="*/ 598929 h 208"/>
                  <a:gd name="T28" fmla="*/ 591076 w 110"/>
                  <a:gd name="T29" fmla="*/ 466111 h 208"/>
                  <a:gd name="T30" fmla="*/ 622102 w 110"/>
                  <a:gd name="T31" fmla="*/ 282532 h 208"/>
                  <a:gd name="T32" fmla="*/ 679324 w 110"/>
                  <a:gd name="T33" fmla="*/ 130194 h 208"/>
                  <a:gd name="T34" fmla="*/ 627881 w 110"/>
                  <a:gd name="T35" fmla="*/ 83542 h 208"/>
                  <a:gd name="T36" fmla="*/ 528102 w 110"/>
                  <a:gd name="T37" fmla="*/ 173510 h 208"/>
                  <a:gd name="T38" fmla="*/ 478634 w 110"/>
                  <a:gd name="T39" fmla="*/ 276210 h 208"/>
                  <a:gd name="T40" fmla="*/ 308695 w 110"/>
                  <a:gd name="T41" fmla="*/ 282532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0"/>
                  <a:gd name="T64" fmla="*/ 0 h 208"/>
                  <a:gd name="T65" fmla="*/ 110 w 110"/>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0" h="208">
                    <a:moveTo>
                      <a:pt x="49" y="47"/>
                    </a:moveTo>
                    <a:cubicBezTo>
                      <a:pt x="49" y="47"/>
                      <a:pt x="75" y="68"/>
                      <a:pt x="72" y="84"/>
                    </a:cubicBezTo>
                    <a:cubicBezTo>
                      <a:pt x="69" y="99"/>
                      <a:pt x="72" y="106"/>
                      <a:pt x="70" y="113"/>
                    </a:cubicBezTo>
                    <a:cubicBezTo>
                      <a:pt x="68" y="119"/>
                      <a:pt x="58" y="124"/>
                      <a:pt x="56" y="132"/>
                    </a:cubicBezTo>
                    <a:cubicBezTo>
                      <a:pt x="53" y="140"/>
                      <a:pt x="42" y="133"/>
                      <a:pt x="36" y="141"/>
                    </a:cubicBezTo>
                    <a:cubicBezTo>
                      <a:pt x="31" y="149"/>
                      <a:pt x="30" y="157"/>
                      <a:pt x="22" y="166"/>
                    </a:cubicBezTo>
                    <a:cubicBezTo>
                      <a:pt x="14" y="174"/>
                      <a:pt x="0" y="194"/>
                      <a:pt x="8" y="192"/>
                    </a:cubicBezTo>
                    <a:cubicBezTo>
                      <a:pt x="15" y="190"/>
                      <a:pt x="6" y="208"/>
                      <a:pt x="16" y="196"/>
                    </a:cubicBezTo>
                    <a:cubicBezTo>
                      <a:pt x="25" y="184"/>
                      <a:pt x="29" y="168"/>
                      <a:pt x="39" y="160"/>
                    </a:cubicBezTo>
                    <a:cubicBezTo>
                      <a:pt x="50" y="152"/>
                      <a:pt x="52" y="155"/>
                      <a:pt x="62" y="152"/>
                    </a:cubicBezTo>
                    <a:cubicBezTo>
                      <a:pt x="72" y="148"/>
                      <a:pt x="73" y="142"/>
                      <a:pt x="78" y="132"/>
                    </a:cubicBezTo>
                    <a:cubicBezTo>
                      <a:pt x="84" y="123"/>
                      <a:pt x="87" y="129"/>
                      <a:pt x="91" y="123"/>
                    </a:cubicBezTo>
                    <a:cubicBezTo>
                      <a:pt x="95" y="116"/>
                      <a:pt x="98" y="110"/>
                      <a:pt x="99" y="105"/>
                    </a:cubicBezTo>
                    <a:cubicBezTo>
                      <a:pt x="100" y="99"/>
                      <a:pt x="103" y="102"/>
                      <a:pt x="102" y="93"/>
                    </a:cubicBezTo>
                    <a:cubicBezTo>
                      <a:pt x="101" y="84"/>
                      <a:pt x="95" y="76"/>
                      <a:pt x="94" y="72"/>
                    </a:cubicBezTo>
                    <a:cubicBezTo>
                      <a:pt x="93" y="68"/>
                      <a:pt x="98" y="56"/>
                      <a:pt x="99" y="44"/>
                    </a:cubicBezTo>
                    <a:cubicBezTo>
                      <a:pt x="100" y="32"/>
                      <a:pt x="110" y="30"/>
                      <a:pt x="108" y="20"/>
                    </a:cubicBezTo>
                    <a:cubicBezTo>
                      <a:pt x="105" y="10"/>
                      <a:pt x="105" y="0"/>
                      <a:pt x="100" y="13"/>
                    </a:cubicBezTo>
                    <a:cubicBezTo>
                      <a:pt x="94" y="26"/>
                      <a:pt x="85" y="31"/>
                      <a:pt x="84" y="27"/>
                    </a:cubicBezTo>
                    <a:cubicBezTo>
                      <a:pt x="83" y="23"/>
                      <a:pt x="79" y="34"/>
                      <a:pt x="76" y="43"/>
                    </a:cubicBezTo>
                    <a:cubicBezTo>
                      <a:pt x="72" y="52"/>
                      <a:pt x="54" y="50"/>
                      <a:pt x="49" y="44"/>
                    </a:cubicBezTo>
                  </a:path>
                </a:pathLst>
              </a:custGeom>
              <a:solidFill>
                <a:srgbClr val="8A88BF"/>
              </a:solidFill>
              <a:ln w="9525">
                <a:noFill/>
                <a:round/>
                <a:headEnd/>
                <a:tailEnd/>
              </a:ln>
            </p:spPr>
            <p:txBody>
              <a:bodyPr/>
              <a:lstStyle/>
              <a:p>
                <a:endParaRPr lang="en-US"/>
              </a:p>
            </p:txBody>
          </p:sp>
          <p:sp>
            <p:nvSpPr>
              <p:cNvPr id="29800" name="Freeform 1971"/>
              <p:cNvSpPr>
                <a:spLocks/>
              </p:cNvSpPr>
              <p:nvPr/>
            </p:nvSpPr>
            <p:spPr bwMode="auto">
              <a:xfrm>
                <a:off x="2054" y="3255"/>
                <a:ext cx="226" cy="430"/>
              </a:xfrm>
              <a:custGeom>
                <a:avLst/>
                <a:gdLst>
                  <a:gd name="T0" fmla="*/ 303560 w 109"/>
                  <a:gd name="T1" fmla="*/ 297448 h 207"/>
                  <a:gd name="T2" fmla="*/ 447376 w 109"/>
                  <a:gd name="T3" fmla="*/ 534264 h 207"/>
                  <a:gd name="T4" fmla="*/ 441973 w 109"/>
                  <a:gd name="T5" fmla="*/ 723858 h 207"/>
                  <a:gd name="T6" fmla="*/ 346242 w 109"/>
                  <a:gd name="T7" fmla="*/ 845783 h 207"/>
                  <a:gd name="T8" fmla="*/ 228799 w 109"/>
                  <a:gd name="T9" fmla="*/ 904051 h 207"/>
                  <a:gd name="T10" fmla="*/ 133968 w 109"/>
                  <a:gd name="T11" fmla="*/ 1066564 h 207"/>
                  <a:gd name="T12" fmla="*/ 45441 w 109"/>
                  <a:gd name="T13" fmla="*/ 1228136 h 207"/>
                  <a:gd name="T14" fmla="*/ 94217 w 109"/>
                  <a:gd name="T15" fmla="*/ 1258398 h 207"/>
                  <a:gd name="T16" fmla="*/ 246610 w 109"/>
                  <a:gd name="T17" fmla="*/ 1026308 h 207"/>
                  <a:gd name="T18" fmla="*/ 383188 w 109"/>
                  <a:gd name="T19" fmla="*/ 969438 h 207"/>
                  <a:gd name="T20" fmla="*/ 487103 w 109"/>
                  <a:gd name="T21" fmla="*/ 845783 h 207"/>
                  <a:gd name="T22" fmla="*/ 569329 w 109"/>
                  <a:gd name="T23" fmla="*/ 779499 h 207"/>
                  <a:gd name="T24" fmla="*/ 618191 w 109"/>
                  <a:gd name="T25" fmla="*/ 665297 h 207"/>
                  <a:gd name="T26" fmla="*/ 636010 w 109"/>
                  <a:gd name="T27" fmla="*/ 594206 h 207"/>
                  <a:gd name="T28" fmla="*/ 587132 w 109"/>
                  <a:gd name="T29" fmla="*/ 456608 h 207"/>
                  <a:gd name="T30" fmla="*/ 618191 w 109"/>
                  <a:gd name="T31" fmla="*/ 276723 h 207"/>
                  <a:gd name="T32" fmla="*/ 675562 w 109"/>
                  <a:gd name="T33" fmla="*/ 120992 h 207"/>
                  <a:gd name="T34" fmla="*/ 618191 w 109"/>
                  <a:gd name="T35" fmla="*/ 83624 h 207"/>
                  <a:gd name="T36" fmla="*/ 523976 w 109"/>
                  <a:gd name="T37" fmla="*/ 167748 h 207"/>
                  <a:gd name="T38" fmla="*/ 474391 w 109"/>
                  <a:gd name="T39" fmla="*/ 270690 h 207"/>
                  <a:gd name="T40" fmla="*/ 309396 w 109"/>
                  <a:gd name="T41" fmla="*/ 276723 h 20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207"/>
                  <a:gd name="T65" fmla="*/ 109 w 109"/>
                  <a:gd name="T66" fmla="*/ 207 h 20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207">
                    <a:moveTo>
                      <a:pt x="48" y="46"/>
                    </a:moveTo>
                    <a:cubicBezTo>
                      <a:pt x="48" y="46"/>
                      <a:pt x="74" y="67"/>
                      <a:pt x="71" y="83"/>
                    </a:cubicBezTo>
                    <a:cubicBezTo>
                      <a:pt x="68" y="98"/>
                      <a:pt x="72" y="106"/>
                      <a:pt x="70" y="112"/>
                    </a:cubicBezTo>
                    <a:cubicBezTo>
                      <a:pt x="68" y="118"/>
                      <a:pt x="58" y="123"/>
                      <a:pt x="55" y="131"/>
                    </a:cubicBezTo>
                    <a:cubicBezTo>
                      <a:pt x="52" y="139"/>
                      <a:pt x="41" y="132"/>
                      <a:pt x="36" y="140"/>
                    </a:cubicBezTo>
                    <a:cubicBezTo>
                      <a:pt x="30" y="148"/>
                      <a:pt x="29" y="156"/>
                      <a:pt x="21" y="165"/>
                    </a:cubicBezTo>
                    <a:cubicBezTo>
                      <a:pt x="14" y="173"/>
                      <a:pt x="0" y="192"/>
                      <a:pt x="7" y="190"/>
                    </a:cubicBezTo>
                    <a:cubicBezTo>
                      <a:pt x="14" y="188"/>
                      <a:pt x="5" y="207"/>
                      <a:pt x="15" y="195"/>
                    </a:cubicBezTo>
                    <a:cubicBezTo>
                      <a:pt x="24" y="183"/>
                      <a:pt x="28" y="167"/>
                      <a:pt x="39" y="159"/>
                    </a:cubicBezTo>
                    <a:cubicBezTo>
                      <a:pt x="49" y="151"/>
                      <a:pt x="51" y="154"/>
                      <a:pt x="61" y="150"/>
                    </a:cubicBezTo>
                    <a:cubicBezTo>
                      <a:pt x="71" y="147"/>
                      <a:pt x="72" y="140"/>
                      <a:pt x="77" y="131"/>
                    </a:cubicBezTo>
                    <a:cubicBezTo>
                      <a:pt x="83" y="122"/>
                      <a:pt x="86" y="128"/>
                      <a:pt x="90" y="121"/>
                    </a:cubicBezTo>
                    <a:cubicBezTo>
                      <a:pt x="94" y="115"/>
                      <a:pt x="97" y="109"/>
                      <a:pt x="98" y="103"/>
                    </a:cubicBezTo>
                    <a:cubicBezTo>
                      <a:pt x="99" y="98"/>
                      <a:pt x="102" y="101"/>
                      <a:pt x="101" y="92"/>
                    </a:cubicBezTo>
                    <a:cubicBezTo>
                      <a:pt x="100" y="83"/>
                      <a:pt x="94" y="75"/>
                      <a:pt x="93" y="71"/>
                    </a:cubicBezTo>
                    <a:cubicBezTo>
                      <a:pt x="92" y="67"/>
                      <a:pt x="96" y="55"/>
                      <a:pt x="98" y="43"/>
                    </a:cubicBezTo>
                    <a:cubicBezTo>
                      <a:pt x="99" y="32"/>
                      <a:pt x="109" y="29"/>
                      <a:pt x="107" y="19"/>
                    </a:cubicBezTo>
                    <a:cubicBezTo>
                      <a:pt x="104" y="9"/>
                      <a:pt x="104" y="0"/>
                      <a:pt x="98" y="13"/>
                    </a:cubicBezTo>
                    <a:cubicBezTo>
                      <a:pt x="93" y="26"/>
                      <a:pt x="84" y="30"/>
                      <a:pt x="83" y="26"/>
                    </a:cubicBezTo>
                    <a:cubicBezTo>
                      <a:pt x="82" y="22"/>
                      <a:pt x="78" y="33"/>
                      <a:pt x="75" y="42"/>
                    </a:cubicBezTo>
                    <a:cubicBezTo>
                      <a:pt x="71" y="51"/>
                      <a:pt x="53" y="49"/>
                      <a:pt x="49" y="43"/>
                    </a:cubicBezTo>
                  </a:path>
                </a:pathLst>
              </a:custGeom>
              <a:solidFill>
                <a:srgbClr val="8988BF"/>
              </a:solidFill>
              <a:ln w="9525">
                <a:noFill/>
                <a:round/>
                <a:headEnd/>
                <a:tailEnd/>
              </a:ln>
            </p:spPr>
            <p:txBody>
              <a:bodyPr/>
              <a:lstStyle/>
              <a:p>
                <a:endParaRPr lang="en-US"/>
              </a:p>
            </p:txBody>
          </p:sp>
          <p:sp>
            <p:nvSpPr>
              <p:cNvPr id="29801" name="Freeform 1972"/>
              <p:cNvSpPr>
                <a:spLocks/>
              </p:cNvSpPr>
              <p:nvPr/>
            </p:nvSpPr>
            <p:spPr bwMode="auto">
              <a:xfrm>
                <a:off x="2054" y="3255"/>
                <a:ext cx="226" cy="430"/>
              </a:xfrm>
              <a:custGeom>
                <a:avLst/>
                <a:gdLst>
                  <a:gd name="T0" fmla="*/ 309396 w 109"/>
                  <a:gd name="T1" fmla="*/ 297448 h 207"/>
                  <a:gd name="T2" fmla="*/ 453970 w 109"/>
                  <a:gd name="T3" fmla="*/ 534264 h 207"/>
                  <a:gd name="T4" fmla="*/ 441973 w 109"/>
                  <a:gd name="T5" fmla="*/ 723858 h 207"/>
                  <a:gd name="T6" fmla="*/ 346242 w 109"/>
                  <a:gd name="T7" fmla="*/ 845783 h 207"/>
                  <a:gd name="T8" fmla="*/ 228799 w 109"/>
                  <a:gd name="T9" fmla="*/ 904051 h 207"/>
                  <a:gd name="T10" fmla="*/ 139363 w 109"/>
                  <a:gd name="T11" fmla="*/ 1059564 h 207"/>
                  <a:gd name="T12" fmla="*/ 45441 w 109"/>
                  <a:gd name="T13" fmla="*/ 1228136 h 207"/>
                  <a:gd name="T14" fmla="*/ 94217 w 109"/>
                  <a:gd name="T15" fmla="*/ 1258398 h 207"/>
                  <a:gd name="T16" fmla="*/ 246610 w 109"/>
                  <a:gd name="T17" fmla="*/ 1026308 h 207"/>
                  <a:gd name="T18" fmla="*/ 383188 w 109"/>
                  <a:gd name="T19" fmla="*/ 969438 h 207"/>
                  <a:gd name="T20" fmla="*/ 487103 w 109"/>
                  <a:gd name="T21" fmla="*/ 845783 h 207"/>
                  <a:gd name="T22" fmla="*/ 569329 w 109"/>
                  <a:gd name="T23" fmla="*/ 779499 h 207"/>
                  <a:gd name="T24" fmla="*/ 618191 w 109"/>
                  <a:gd name="T25" fmla="*/ 665297 h 207"/>
                  <a:gd name="T26" fmla="*/ 636010 w 109"/>
                  <a:gd name="T27" fmla="*/ 594206 h 207"/>
                  <a:gd name="T28" fmla="*/ 587132 w 109"/>
                  <a:gd name="T29" fmla="*/ 456608 h 207"/>
                  <a:gd name="T30" fmla="*/ 612479 w 109"/>
                  <a:gd name="T31" fmla="*/ 282896 h 207"/>
                  <a:gd name="T32" fmla="*/ 669126 w 109"/>
                  <a:gd name="T33" fmla="*/ 130309 h 207"/>
                  <a:gd name="T34" fmla="*/ 618191 w 109"/>
                  <a:gd name="T35" fmla="*/ 83624 h 207"/>
                  <a:gd name="T36" fmla="*/ 523976 w 109"/>
                  <a:gd name="T37" fmla="*/ 167748 h 207"/>
                  <a:gd name="T38" fmla="*/ 474391 w 109"/>
                  <a:gd name="T39" fmla="*/ 270690 h 207"/>
                  <a:gd name="T40" fmla="*/ 309396 w 109"/>
                  <a:gd name="T41" fmla="*/ 282896 h 20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207"/>
                  <a:gd name="T65" fmla="*/ 109 w 109"/>
                  <a:gd name="T66" fmla="*/ 207 h 20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207">
                    <a:moveTo>
                      <a:pt x="49" y="46"/>
                    </a:moveTo>
                    <a:cubicBezTo>
                      <a:pt x="49" y="46"/>
                      <a:pt x="75" y="67"/>
                      <a:pt x="72" y="83"/>
                    </a:cubicBezTo>
                    <a:cubicBezTo>
                      <a:pt x="69" y="99"/>
                      <a:pt x="72" y="106"/>
                      <a:pt x="70" y="112"/>
                    </a:cubicBezTo>
                    <a:cubicBezTo>
                      <a:pt x="68" y="118"/>
                      <a:pt x="58" y="124"/>
                      <a:pt x="55" y="131"/>
                    </a:cubicBezTo>
                    <a:cubicBezTo>
                      <a:pt x="52" y="139"/>
                      <a:pt x="41" y="132"/>
                      <a:pt x="36" y="140"/>
                    </a:cubicBezTo>
                    <a:cubicBezTo>
                      <a:pt x="30" y="148"/>
                      <a:pt x="29" y="156"/>
                      <a:pt x="22" y="164"/>
                    </a:cubicBezTo>
                    <a:cubicBezTo>
                      <a:pt x="14" y="173"/>
                      <a:pt x="0" y="192"/>
                      <a:pt x="7" y="190"/>
                    </a:cubicBezTo>
                    <a:cubicBezTo>
                      <a:pt x="14" y="188"/>
                      <a:pt x="5" y="207"/>
                      <a:pt x="15" y="195"/>
                    </a:cubicBezTo>
                    <a:cubicBezTo>
                      <a:pt x="24" y="183"/>
                      <a:pt x="29" y="166"/>
                      <a:pt x="39" y="159"/>
                    </a:cubicBezTo>
                    <a:cubicBezTo>
                      <a:pt x="49" y="151"/>
                      <a:pt x="51" y="154"/>
                      <a:pt x="61" y="150"/>
                    </a:cubicBezTo>
                    <a:cubicBezTo>
                      <a:pt x="71" y="147"/>
                      <a:pt x="72" y="140"/>
                      <a:pt x="77" y="131"/>
                    </a:cubicBezTo>
                    <a:cubicBezTo>
                      <a:pt x="83" y="122"/>
                      <a:pt x="86" y="128"/>
                      <a:pt x="90" y="121"/>
                    </a:cubicBezTo>
                    <a:cubicBezTo>
                      <a:pt x="94" y="114"/>
                      <a:pt x="97" y="109"/>
                      <a:pt x="98" y="103"/>
                    </a:cubicBezTo>
                    <a:cubicBezTo>
                      <a:pt x="99" y="98"/>
                      <a:pt x="102" y="101"/>
                      <a:pt x="101" y="92"/>
                    </a:cubicBezTo>
                    <a:cubicBezTo>
                      <a:pt x="100" y="83"/>
                      <a:pt x="94" y="75"/>
                      <a:pt x="93" y="71"/>
                    </a:cubicBezTo>
                    <a:cubicBezTo>
                      <a:pt x="92" y="67"/>
                      <a:pt x="96" y="55"/>
                      <a:pt x="97" y="44"/>
                    </a:cubicBezTo>
                    <a:cubicBezTo>
                      <a:pt x="99" y="32"/>
                      <a:pt x="109" y="30"/>
                      <a:pt x="106" y="20"/>
                    </a:cubicBezTo>
                    <a:cubicBezTo>
                      <a:pt x="104" y="10"/>
                      <a:pt x="104" y="0"/>
                      <a:pt x="98" y="13"/>
                    </a:cubicBezTo>
                    <a:cubicBezTo>
                      <a:pt x="93" y="26"/>
                      <a:pt x="84" y="30"/>
                      <a:pt x="83" y="26"/>
                    </a:cubicBezTo>
                    <a:cubicBezTo>
                      <a:pt x="82" y="22"/>
                      <a:pt x="78" y="34"/>
                      <a:pt x="75" y="42"/>
                    </a:cubicBezTo>
                    <a:cubicBezTo>
                      <a:pt x="71" y="51"/>
                      <a:pt x="53" y="50"/>
                      <a:pt x="49" y="44"/>
                    </a:cubicBezTo>
                  </a:path>
                </a:pathLst>
              </a:custGeom>
              <a:solidFill>
                <a:srgbClr val="8887BF"/>
              </a:solidFill>
              <a:ln w="9525">
                <a:noFill/>
                <a:round/>
                <a:headEnd/>
                <a:tailEnd/>
              </a:ln>
            </p:spPr>
            <p:txBody>
              <a:bodyPr/>
              <a:lstStyle/>
              <a:p>
                <a:endParaRPr lang="en-US"/>
              </a:p>
            </p:txBody>
          </p:sp>
          <p:sp>
            <p:nvSpPr>
              <p:cNvPr id="29802" name="Freeform 1973"/>
              <p:cNvSpPr>
                <a:spLocks/>
              </p:cNvSpPr>
              <p:nvPr/>
            </p:nvSpPr>
            <p:spPr bwMode="auto">
              <a:xfrm>
                <a:off x="2054" y="3257"/>
                <a:ext cx="226" cy="428"/>
              </a:xfrm>
              <a:custGeom>
                <a:avLst/>
                <a:gdLst>
                  <a:gd name="T0" fmla="*/ 309396 w 109"/>
                  <a:gd name="T1" fmla="*/ 289241 h 206"/>
                  <a:gd name="T2" fmla="*/ 453970 w 109"/>
                  <a:gd name="T3" fmla="*/ 528815 h 206"/>
                  <a:gd name="T4" fmla="*/ 441973 w 109"/>
                  <a:gd name="T5" fmla="*/ 719104 h 206"/>
                  <a:gd name="T6" fmla="*/ 346242 w 109"/>
                  <a:gd name="T7" fmla="*/ 846860 h 206"/>
                  <a:gd name="T8" fmla="*/ 228799 w 109"/>
                  <a:gd name="T9" fmla="*/ 899633 h 206"/>
                  <a:gd name="T10" fmla="*/ 139363 w 109"/>
                  <a:gd name="T11" fmla="*/ 1055579 h 206"/>
                  <a:gd name="T12" fmla="*/ 45441 w 109"/>
                  <a:gd name="T13" fmla="*/ 1224327 h 206"/>
                  <a:gd name="T14" fmla="*/ 94217 w 109"/>
                  <a:gd name="T15" fmla="*/ 1254570 h 206"/>
                  <a:gd name="T16" fmla="*/ 246610 w 109"/>
                  <a:gd name="T17" fmla="*/ 1014962 h 206"/>
                  <a:gd name="T18" fmla="*/ 383188 w 109"/>
                  <a:gd name="T19" fmla="*/ 965337 h 206"/>
                  <a:gd name="T20" fmla="*/ 487103 w 109"/>
                  <a:gd name="T21" fmla="*/ 841292 h 206"/>
                  <a:gd name="T22" fmla="*/ 569329 w 109"/>
                  <a:gd name="T23" fmla="*/ 774618 h 206"/>
                  <a:gd name="T24" fmla="*/ 618191 w 109"/>
                  <a:gd name="T25" fmla="*/ 659293 h 206"/>
                  <a:gd name="T26" fmla="*/ 636010 w 109"/>
                  <a:gd name="T27" fmla="*/ 589279 h 206"/>
                  <a:gd name="T28" fmla="*/ 587132 w 109"/>
                  <a:gd name="T29" fmla="*/ 451110 h 206"/>
                  <a:gd name="T30" fmla="*/ 612479 w 109"/>
                  <a:gd name="T31" fmla="*/ 277124 h 206"/>
                  <a:gd name="T32" fmla="*/ 669126 w 109"/>
                  <a:gd name="T33" fmla="*/ 121141 h 206"/>
                  <a:gd name="T34" fmla="*/ 618191 w 109"/>
                  <a:gd name="T35" fmla="*/ 83740 h 206"/>
                  <a:gd name="T36" fmla="*/ 523976 w 109"/>
                  <a:gd name="T37" fmla="*/ 168102 h 206"/>
                  <a:gd name="T38" fmla="*/ 474391 w 109"/>
                  <a:gd name="T39" fmla="*/ 271240 h 206"/>
                  <a:gd name="T40" fmla="*/ 309396 w 109"/>
                  <a:gd name="T41" fmla="*/ 277124 h 20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206"/>
                  <a:gd name="T65" fmla="*/ 109 w 109"/>
                  <a:gd name="T66" fmla="*/ 206 h 20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206">
                    <a:moveTo>
                      <a:pt x="49" y="45"/>
                    </a:moveTo>
                    <a:cubicBezTo>
                      <a:pt x="49" y="45"/>
                      <a:pt x="75" y="66"/>
                      <a:pt x="72" y="82"/>
                    </a:cubicBezTo>
                    <a:cubicBezTo>
                      <a:pt x="69" y="98"/>
                      <a:pt x="72" y="105"/>
                      <a:pt x="70" y="111"/>
                    </a:cubicBezTo>
                    <a:cubicBezTo>
                      <a:pt x="68" y="117"/>
                      <a:pt x="58" y="123"/>
                      <a:pt x="55" y="131"/>
                    </a:cubicBezTo>
                    <a:cubicBezTo>
                      <a:pt x="52" y="138"/>
                      <a:pt x="42" y="131"/>
                      <a:pt x="36" y="139"/>
                    </a:cubicBezTo>
                    <a:cubicBezTo>
                      <a:pt x="30" y="147"/>
                      <a:pt x="30" y="155"/>
                      <a:pt x="22" y="163"/>
                    </a:cubicBezTo>
                    <a:cubicBezTo>
                      <a:pt x="14" y="172"/>
                      <a:pt x="0" y="191"/>
                      <a:pt x="7" y="189"/>
                    </a:cubicBezTo>
                    <a:cubicBezTo>
                      <a:pt x="14" y="187"/>
                      <a:pt x="5" y="206"/>
                      <a:pt x="15" y="194"/>
                    </a:cubicBezTo>
                    <a:cubicBezTo>
                      <a:pt x="24" y="182"/>
                      <a:pt x="29" y="165"/>
                      <a:pt x="39" y="157"/>
                    </a:cubicBezTo>
                    <a:cubicBezTo>
                      <a:pt x="49" y="150"/>
                      <a:pt x="52" y="152"/>
                      <a:pt x="61" y="149"/>
                    </a:cubicBezTo>
                    <a:cubicBezTo>
                      <a:pt x="71" y="146"/>
                      <a:pt x="72" y="139"/>
                      <a:pt x="77" y="130"/>
                    </a:cubicBezTo>
                    <a:cubicBezTo>
                      <a:pt x="83" y="121"/>
                      <a:pt x="86" y="127"/>
                      <a:pt x="90" y="120"/>
                    </a:cubicBezTo>
                    <a:cubicBezTo>
                      <a:pt x="93" y="113"/>
                      <a:pt x="97" y="107"/>
                      <a:pt x="98" y="102"/>
                    </a:cubicBezTo>
                    <a:cubicBezTo>
                      <a:pt x="98" y="97"/>
                      <a:pt x="102" y="100"/>
                      <a:pt x="101" y="91"/>
                    </a:cubicBezTo>
                    <a:cubicBezTo>
                      <a:pt x="100" y="82"/>
                      <a:pt x="94" y="74"/>
                      <a:pt x="93" y="70"/>
                    </a:cubicBezTo>
                    <a:cubicBezTo>
                      <a:pt x="92" y="66"/>
                      <a:pt x="96" y="54"/>
                      <a:pt x="97" y="43"/>
                    </a:cubicBezTo>
                    <a:cubicBezTo>
                      <a:pt x="98" y="31"/>
                      <a:pt x="109" y="29"/>
                      <a:pt x="106" y="19"/>
                    </a:cubicBezTo>
                    <a:cubicBezTo>
                      <a:pt x="104" y="9"/>
                      <a:pt x="104" y="0"/>
                      <a:pt x="98" y="13"/>
                    </a:cubicBezTo>
                    <a:cubicBezTo>
                      <a:pt x="93" y="26"/>
                      <a:pt x="84" y="30"/>
                      <a:pt x="83" y="26"/>
                    </a:cubicBezTo>
                    <a:cubicBezTo>
                      <a:pt x="82" y="22"/>
                      <a:pt x="78" y="33"/>
                      <a:pt x="75" y="42"/>
                    </a:cubicBezTo>
                    <a:cubicBezTo>
                      <a:pt x="71" y="50"/>
                      <a:pt x="53" y="49"/>
                      <a:pt x="49" y="43"/>
                    </a:cubicBezTo>
                  </a:path>
                </a:pathLst>
              </a:custGeom>
              <a:solidFill>
                <a:srgbClr val="8786BF"/>
              </a:solidFill>
              <a:ln w="9525">
                <a:noFill/>
                <a:round/>
                <a:headEnd/>
                <a:tailEnd/>
              </a:ln>
            </p:spPr>
            <p:txBody>
              <a:bodyPr/>
              <a:lstStyle/>
              <a:p>
                <a:endParaRPr lang="en-US"/>
              </a:p>
            </p:txBody>
          </p:sp>
          <p:sp>
            <p:nvSpPr>
              <p:cNvPr id="29803" name="Freeform 1974"/>
              <p:cNvSpPr>
                <a:spLocks/>
              </p:cNvSpPr>
              <p:nvPr/>
            </p:nvSpPr>
            <p:spPr bwMode="auto">
              <a:xfrm>
                <a:off x="2054" y="3257"/>
                <a:ext cx="226" cy="426"/>
              </a:xfrm>
              <a:custGeom>
                <a:avLst/>
                <a:gdLst>
                  <a:gd name="T0" fmla="*/ 309396 w 109"/>
                  <a:gd name="T1" fmla="*/ 292880 h 205"/>
                  <a:gd name="T2" fmla="*/ 453970 w 109"/>
                  <a:gd name="T3" fmla="*/ 530260 h 205"/>
                  <a:gd name="T4" fmla="*/ 447376 w 109"/>
                  <a:gd name="T5" fmla="*/ 720528 h 205"/>
                  <a:gd name="T6" fmla="*/ 354175 w 109"/>
                  <a:gd name="T7" fmla="*/ 848409 h 205"/>
                  <a:gd name="T8" fmla="*/ 228799 w 109"/>
                  <a:gd name="T9" fmla="*/ 902465 h 205"/>
                  <a:gd name="T10" fmla="*/ 139363 w 109"/>
                  <a:gd name="T11" fmla="*/ 1057074 h 205"/>
                  <a:gd name="T12" fmla="*/ 45441 w 109"/>
                  <a:gd name="T13" fmla="*/ 1227032 h 205"/>
                  <a:gd name="T14" fmla="*/ 94217 w 109"/>
                  <a:gd name="T15" fmla="*/ 1256681 h 205"/>
                  <a:gd name="T16" fmla="*/ 246610 w 109"/>
                  <a:gd name="T17" fmla="*/ 1016702 h 205"/>
                  <a:gd name="T18" fmla="*/ 383188 w 109"/>
                  <a:gd name="T19" fmla="*/ 966708 h 205"/>
                  <a:gd name="T20" fmla="*/ 487103 w 109"/>
                  <a:gd name="T21" fmla="*/ 842549 h 205"/>
                  <a:gd name="T22" fmla="*/ 563543 w 109"/>
                  <a:gd name="T23" fmla="*/ 776091 h 205"/>
                  <a:gd name="T24" fmla="*/ 612479 w 109"/>
                  <a:gd name="T25" fmla="*/ 661821 h 205"/>
                  <a:gd name="T26" fmla="*/ 636010 w 109"/>
                  <a:gd name="T27" fmla="*/ 590473 h 205"/>
                  <a:gd name="T28" fmla="*/ 587132 w 109"/>
                  <a:gd name="T29" fmla="*/ 451681 h 205"/>
                  <a:gd name="T30" fmla="*/ 612479 w 109"/>
                  <a:gd name="T31" fmla="*/ 277420 h 205"/>
                  <a:gd name="T32" fmla="*/ 669126 w 109"/>
                  <a:gd name="T33" fmla="*/ 121360 h 205"/>
                  <a:gd name="T34" fmla="*/ 618191 w 109"/>
                  <a:gd name="T35" fmla="*/ 83822 h 205"/>
                  <a:gd name="T36" fmla="*/ 523976 w 109"/>
                  <a:gd name="T37" fmla="*/ 168370 h 205"/>
                  <a:gd name="T38" fmla="*/ 474391 w 109"/>
                  <a:gd name="T39" fmla="*/ 271603 h 205"/>
                  <a:gd name="T40" fmla="*/ 309396 w 109"/>
                  <a:gd name="T41" fmla="*/ 277420 h 20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205"/>
                  <a:gd name="T65" fmla="*/ 109 w 109"/>
                  <a:gd name="T66" fmla="*/ 205 h 20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205">
                    <a:moveTo>
                      <a:pt x="49" y="45"/>
                    </a:moveTo>
                    <a:cubicBezTo>
                      <a:pt x="49" y="45"/>
                      <a:pt x="75" y="67"/>
                      <a:pt x="72" y="82"/>
                    </a:cubicBezTo>
                    <a:cubicBezTo>
                      <a:pt x="69" y="98"/>
                      <a:pt x="73" y="105"/>
                      <a:pt x="71" y="111"/>
                    </a:cubicBezTo>
                    <a:cubicBezTo>
                      <a:pt x="69" y="117"/>
                      <a:pt x="58" y="123"/>
                      <a:pt x="56" y="131"/>
                    </a:cubicBezTo>
                    <a:cubicBezTo>
                      <a:pt x="53" y="138"/>
                      <a:pt x="42" y="131"/>
                      <a:pt x="36" y="139"/>
                    </a:cubicBezTo>
                    <a:cubicBezTo>
                      <a:pt x="30" y="146"/>
                      <a:pt x="30" y="155"/>
                      <a:pt x="22" y="163"/>
                    </a:cubicBezTo>
                    <a:cubicBezTo>
                      <a:pt x="15" y="172"/>
                      <a:pt x="0" y="191"/>
                      <a:pt x="7" y="189"/>
                    </a:cubicBezTo>
                    <a:cubicBezTo>
                      <a:pt x="15" y="187"/>
                      <a:pt x="5" y="205"/>
                      <a:pt x="15" y="194"/>
                    </a:cubicBezTo>
                    <a:cubicBezTo>
                      <a:pt x="24" y="182"/>
                      <a:pt x="29" y="165"/>
                      <a:pt x="39" y="157"/>
                    </a:cubicBezTo>
                    <a:cubicBezTo>
                      <a:pt x="49" y="150"/>
                      <a:pt x="52" y="152"/>
                      <a:pt x="61" y="149"/>
                    </a:cubicBezTo>
                    <a:cubicBezTo>
                      <a:pt x="71" y="146"/>
                      <a:pt x="72" y="139"/>
                      <a:pt x="77" y="130"/>
                    </a:cubicBezTo>
                    <a:cubicBezTo>
                      <a:pt x="82" y="120"/>
                      <a:pt x="86" y="127"/>
                      <a:pt x="89" y="120"/>
                    </a:cubicBezTo>
                    <a:cubicBezTo>
                      <a:pt x="93" y="113"/>
                      <a:pt x="97" y="107"/>
                      <a:pt x="97" y="102"/>
                    </a:cubicBezTo>
                    <a:cubicBezTo>
                      <a:pt x="98" y="97"/>
                      <a:pt x="102" y="100"/>
                      <a:pt x="101" y="91"/>
                    </a:cubicBezTo>
                    <a:cubicBezTo>
                      <a:pt x="100" y="82"/>
                      <a:pt x="94" y="74"/>
                      <a:pt x="93" y="70"/>
                    </a:cubicBezTo>
                    <a:cubicBezTo>
                      <a:pt x="92" y="66"/>
                      <a:pt x="96" y="55"/>
                      <a:pt x="97" y="43"/>
                    </a:cubicBezTo>
                    <a:cubicBezTo>
                      <a:pt x="98" y="31"/>
                      <a:pt x="109" y="29"/>
                      <a:pt x="106" y="19"/>
                    </a:cubicBezTo>
                    <a:cubicBezTo>
                      <a:pt x="104" y="9"/>
                      <a:pt x="104" y="0"/>
                      <a:pt x="98" y="13"/>
                    </a:cubicBezTo>
                    <a:cubicBezTo>
                      <a:pt x="93" y="26"/>
                      <a:pt x="84" y="30"/>
                      <a:pt x="83" y="26"/>
                    </a:cubicBezTo>
                    <a:cubicBezTo>
                      <a:pt x="82" y="22"/>
                      <a:pt x="78" y="33"/>
                      <a:pt x="75" y="42"/>
                    </a:cubicBezTo>
                    <a:cubicBezTo>
                      <a:pt x="71" y="51"/>
                      <a:pt x="53" y="49"/>
                      <a:pt x="49" y="43"/>
                    </a:cubicBezTo>
                  </a:path>
                </a:pathLst>
              </a:custGeom>
              <a:solidFill>
                <a:srgbClr val="8686BE"/>
              </a:solidFill>
              <a:ln w="9525">
                <a:noFill/>
                <a:round/>
                <a:headEnd/>
                <a:tailEnd/>
              </a:ln>
            </p:spPr>
            <p:txBody>
              <a:bodyPr/>
              <a:lstStyle/>
              <a:p>
                <a:endParaRPr lang="en-US"/>
              </a:p>
            </p:txBody>
          </p:sp>
          <p:sp>
            <p:nvSpPr>
              <p:cNvPr id="29804" name="Freeform 1975"/>
              <p:cNvSpPr>
                <a:spLocks/>
              </p:cNvSpPr>
              <p:nvPr/>
            </p:nvSpPr>
            <p:spPr bwMode="auto">
              <a:xfrm>
                <a:off x="2054" y="3259"/>
                <a:ext cx="226" cy="424"/>
              </a:xfrm>
              <a:custGeom>
                <a:avLst/>
                <a:gdLst>
                  <a:gd name="T0" fmla="*/ 309396 w 109"/>
                  <a:gd name="T1" fmla="*/ 284494 h 204"/>
                  <a:gd name="T2" fmla="*/ 459792 w 109"/>
                  <a:gd name="T3" fmla="*/ 524812 h 204"/>
                  <a:gd name="T4" fmla="*/ 447376 w 109"/>
                  <a:gd name="T5" fmla="*/ 715959 h 204"/>
                  <a:gd name="T6" fmla="*/ 354175 w 109"/>
                  <a:gd name="T7" fmla="*/ 843789 h 204"/>
                  <a:gd name="T8" fmla="*/ 228799 w 109"/>
                  <a:gd name="T9" fmla="*/ 890072 h 204"/>
                  <a:gd name="T10" fmla="*/ 146407 w 109"/>
                  <a:gd name="T11" fmla="*/ 1053079 h 204"/>
                  <a:gd name="T12" fmla="*/ 45441 w 109"/>
                  <a:gd name="T13" fmla="*/ 1223475 h 204"/>
                  <a:gd name="T14" fmla="*/ 94217 w 109"/>
                  <a:gd name="T15" fmla="*/ 1252993 h 204"/>
                  <a:gd name="T16" fmla="*/ 246610 w 109"/>
                  <a:gd name="T17" fmla="*/ 1012674 h 204"/>
                  <a:gd name="T18" fmla="*/ 392388 w 109"/>
                  <a:gd name="T19" fmla="*/ 962646 h 204"/>
                  <a:gd name="T20" fmla="*/ 487103 w 109"/>
                  <a:gd name="T21" fmla="*/ 831533 h 204"/>
                  <a:gd name="T22" fmla="*/ 563543 w 109"/>
                  <a:gd name="T23" fmla="*/ 771747 h 204"/>
                  <a:gd name="T24" fmla="*/ 612479 w 109"/>
                  <a:gd name="T25" fmla="*/ 655797 h 204"/>
                  <a:gd name="T26" fmla="*/ 636010 w 109"/>
                  <a:gd name="T27" fmla="*/ 585446 h 204"/>
                  <a:gd name="T28" fmla="*/ 587132 w 109"/>
                  <a:gd name="T29" fmla="*/ 446511 h 204"/>
                  <a:gd name="T30" fmla="*/ 612479 w 109"/>
                  <a:gd name="T31" fmla="*/ 271932 h 204"/>
                  <a:gd name="T32" fmla="*/ 669126 w 109"/>
                  <a:gd name="T33" fmla="*/ 115925 h 204"/>
                  <a:gd name="T34" fmla="*/ 618191 w 109"/>
                  <a:gd name="T35" fmla="*/ 83940 h 204"/>
                  <a:gd name="T36" fmla="*/ 523976 w 109"/>
                  <a:gd name="T37" fmla="*/ 168561 h 204"/>
                  <a:gd name="T38" fmla="*/ 474391 w 109"/>
                  <a:gd name="T39" fmla="*/ 266428 h 204"/>
                  <a:gd name="T40" fmla="*/ 309396 w 109"/>
                  <a:gd name="T41" fmla="*/ 271932 h 2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204"/>
                  <a:gd name="T65" fmla="*/ 109 w 109"/>
                  <a:gd name="T66" fmla="*/ 204 h 2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204">
                    <a:moveTo>
                      <a:pt x="49" y="44"/>
                    </a:moveTo>
                    <a:cubicBezTo>
                      <a:pt x="49" y="44"/>
                      <a:pt x="76" y="66"/>
                      <a:pt x="73" y="81"/>
                    </a:cubicBezTo>
                    <a:cubicBezTo>
                      <a:pt x="70" y="97"/>
                      <a:pt x="73" y="104"/>
                      <a:pt x="71" y="110"/>
                    </a:cubicBezTo>
                    <a:cubicBezTo>
                      <a:pt x="69" y="116"/>
                      <a:pt x="59" y="122"/>
                      <a:pt x="56" y="130"/>
                    </a:cubicBezTo>
                    <a:cubicBezTo>
                      <a:pt x="53" y="137"/>
                      <a:pt x="42" y="130"/>
                      <a:pt x="36" y="137"/>
                    </a:cubicBezTo>
                    <a:cubicBezTo>
                      <a:pt x="31" y="145"/>
                      <a:pt x="30" y="154"/>
                      <a:pt x="23" y="162"/>
                    </a:cubicBezTo>
                    <a:cubicBezTo>
                      <a:pt x="15" y="170"/>
                      <a:pt x="0" y="190"/>
                      <a:pt x="7" y="188"/>
                    </a:cubicBezTo>
                    <a:cubicBezTo>
                      <a:pt x="15" y="186"/>
                      <a:pt x="5" y="204"/>
                      <a:pt x="15" y="193"/>
                    </a:cubicBezTo>
                    <a:cubicBezTo>
                      <a:pt x="24" y="181"/>
                      <a:pt x="29" y="164"/>
                      <a:pt x="39" y="156"/>
                    </a:cubicBezTo>
                    <a:cubicBezTo>
                      <a:pt x="49" y="148"/>
                      <a:pt x="52" y="151"/>
                      <a:pt x="62" y="148"/>
                    </a:cubicBezTo>
                    <a:cubicBezTo>
                      <a:pt x="71" y="144"/>
                      <a:pt x="72" y="138"/>
                      <a:pt x="77" y="128"/>
                    </a:cubicBezTo>
                    <a:cubicBezTo>
                      <a:pt x="82" y="119"/>
                      <a:pt x="85" y="126"/>
                      <a:pt x="89" y="119"/>
                    </a:cubicBezTo>
                    <a:cubicBezTo>
                      <a:pt x="93" y="112"/>
                      <a:pt x="97" y="106"/>
                      <a:pt x="97" y="101"/>
                    </a:cubicBezTo>
                    <a:cubicBezTo>
                      <a:pt x="98" y="96"/>
                      <a:pt x="102" y="99"/>
                      <a:pt x="101" y="90"/>
                    </a:cubicBezTo>
                    <a:cubicBezTo>
                      <a:pt x="100" y="81"/>
                      <a:pt x="94" y="73"/>
                      <a:pt x="93" y="69"/>
                    </a:cubicBezTo>
                    <a:cubicBezTo>
                      <a:pt x="91" y="65"/>
                      <a:pt x="96" y="54"/>
                      <a:pt x="97" y="42"/>
                    </a:cubicBezTo>
                    <a:cubicBezTo>
                      <a:pt x="98" y="31"/>
                      <a:pt x="109" y="28"/>
                      <a:pt x="106" y="18"/>
                    </a:cubicBezTo>
                    <a:cubicBezTo>
                      <a:pt x="104" y="9"/>
                      <a:pt x="104" y="0"/>
                      <a:pt x="98" y="13"/>
                    </a:cubicBezTo>
                    <a:cubicBezTo>
                      <a:pt x="92" y="25"/>
                      <a:pt x="84" y="30"/>
                      <a:pt x="83" y="26"/>
                    </a:cubicBezTo>
                    <a:cubicBezTo>
                      <a:pt x="82" y="22"/>
                      <a:pt x="78" y="33"/>
                      <a:pt x="75" y="41"/>
                    </a:cubicBezTo>
                    <a:cubicBezTo>
                      <a:pt x="71" y="50"/>
                      <a:pt x="53" y="48"/>
                      <a:pt x="49" y="42"/>
                    </a:cubicBezTo>
                  </a:path>
                </a:pathLst>
              </a:custGeom>
              <a:solidFill>
                <a:srgbClr val="8585BE"/>
              </a:solidFill>
              <a:ln w="9525">
                <a:noFill/>
                <a:round/>
                <a:headEnd/>
                <a:tailEnd/>
              </a:ln>
            </p:spPr>
            <p:txBody>
              <a:bodyPr/>
              <a:lstStyle/>
              <a:p>
                <a:endParaRPr lang="en-US"/>
              </a:p>
            </p:txBody>
          </p:sp>
          <p:sp>
            <p:nvSpPr>
              <p:cNvPr id="29805" name="Freeform 1976"/>
              <p:cNvSpPr>
                <a:spLocks/>
              </p:cNvSpPr>
              <p:nvPr/>
            </p:nvSpPr>
            <p:spPr bwMode="auto">
              <a:xfrm>
                <a:off x="2054" y="3259"/>
                <a:ext cx="226" cy="424"/>
              </a:xfrm>
              <a:custGeom>
                <a:avLst/>
                <a:gdLst>
                  <a:gd name="T0" fmla="*/ 309396 w 109"/>
                  <a:gd name="T1" fmla="*/ 293186 h 204"/>
                  <a:gd name="T2" fmla="*/ 459792 w 109"/>
                  <a:gd name="T3" fmla="*/ 531496 h 204"/>
                  <a:gd name="T4" fmla="*/ 447376 w 109"/>
                  <a:gd name="T5" fmla="*/ 715959 h 204"/>
                  <a:gd name="T6" fmla="*/ 354175 w 109"/>
                  <a:gd name="T7" fmla="*/ 843789 h 204"/>
                  <a:gd name="T8" fmla="*/ 228799 w 109"/>
                  <a:gd name="T9" fmla="*/ 890072 h 204"/>
                  <a:gd name="T10" fmla="*/ 146407 w 109"/>
                  <a:gd name="T11" fmla="*/ 1053079 h 204"/>
                  <a:gd name="T12" fmla="*/ 45441 w 109"/>
                  <a:gd name="T13" fmla="*/ 1223475 h 204"/>
                  <a:gd name="T14" fmla="*/ 94217 w 109"/>
                  <a:gd name="T15" fmla="*/ 1247096 h 204"/>
                  <a:gd name="T16" fmla="*/ 246610 w 109"/>
                  <a:gd name="T17" fmla="*/ 1012674 h 204"/>
                  <a:gd name="T18" fmla="*/ 392388 w 109"/>
                  <a:gd name="T19" fmla="*/ 957043 h 204"/>
                  <a:gd name="T20" fmla="*/ 487103 w 109"/>
                  <a:gd name="T21" fmla="*/ 831533 h 204"/>
                  <a:gd name="T22" fmla="*/ 563543 w 109"/>
                  <a:gd name="T23" fmla="*/ 771747 h 204"/>
                  <a:gd name="T24" fmla="*/ 612479 w 109"/>
                  <a:gd name="T25" fmla="*/ 655797 h 204"/>
                  <a:gd name="T26" fmla="*/ 629400 w 109"/>
                  <a:gd name="T27" fmla="*/ 585446 h 204"/>
                  <a:gd name="T28" fmla="*/ 581328 w 109"/>
                  <a:gd name="T29" fmla="*/ 446511 h 204"/>
                  <a:gd name="T30" fmla="*/ 612479 w 109"/>
                  <a:gd name="T31" fmla="*/ 271932 h 204"/>
                  <a:gd name="T32" fmla="*/ 669126 w 109"/>
                  <a:gd name="T33" fmla="*/ 121488 h 204"/>
                  <a:gd name="T34" fmla="*/ 618191 w 109"/>
                  <a:gd name="T35" fmla="*/ 83940 h 204"/>
                  <a:gd name="T36" fmla="*/ 523976 w 109"/>
                  <a:gd name="T37" fmla="*/ 168561 h 204"/>
                  <a:gd name="T38" fmla="*/ 474391 w 109"/>
                  <a:gd name="T39" fmla="*/ 271932 h 204"/>
                  <a:gd name="T40" fmla="*/ 309396 w 109"/>
                  <a:gd name="T41" fmla="*/ 271932 h 2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204"/>
                  <a:gd name="T65" fmla="*/ 109 w 109"/>
                  <a:gd name="T66" fmla="*/ 204 h 2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204">
                    <a:moveTo>
                      <a:pt x="49" y="45"/>
                    </a:moveTo>
                    <a:cubicBezTo>
                      <a:pt x="49" y="45"/>
                      <a:pt x="76" y="66"/>
                      <a:pt x="73" y="82"/>
                    </a:cubicBezTo>
                    <a:cubicBezTo>
                      <a:pt x="70" y="97"/>
                      <a:pt x="73" y="104"/>
                      <a:pt x="71" y="110"/>
                    </a:cubicBezTo>
                    <a:cubicBezTo>
                      <a:pt x="69" y="116"/>
                      <a:pt x="59" y="122"/>
                      <a:pt x="56" y="130"/>
                    </a:cubicBezTo>
                    <a:cubicBezTo>
                      <a:pt x="53" y="137"/>
                      <a:pt x="42" y="129"/>
                      <a:pt x="36" y="137"/>
                    </a:cubicBezTo>
                    <a:cubicBezTo>
                      <a:pt x="31" y="145"/>
                      <a:pt x="30" y="153"/>
                      <a:pt x="23" y="162"/>
                    </a:cubicBezTo>
                    <a:cubicBezTo>
                      <a:pt x="15" y="170"/>
                      <a:pt x="0" y="190"/>
                      <a:pt x="7" y="188"/>
                    </a:cubicBezTo>
                    <a:cubicBezTo>
                      <a:pt x="15" y="186"/>
                      <a:pt x="5" y="204"/>
                      <a:pt x="15" y="192"/>
                    </a:cubicBezTo>
                    <a:cubicBezTo>
                      <a:pt x="24" y="181"/>
                      <a:pt x="29" y="163"/>
                      <a:pt x="39" y="156"/>
                    </a:cubicBezTo>
                    <a:cubicBezTo>
                      <a:pt x="49" y="148"/>
                      <a:pt x="52" y="151"/>
                      <a:pt x="62" y="147"/>
                    </a:cubicBezTo>
                    <a:cubicBezTo>
                      <a:pt x="71" y="144"/>
                      <a:pt x="72" y="137"/>
                      <a:pt x="77" y="128"/>
                    </a:cubicBezTo>
                    <a:cubicBezTo>
                      <a:pt x="82" y="119"/>
                      <a:pt x="85" y="125"/>
                      <a:pt x="89" y="119"/>
                    </a:cubicBezTo>
                    <a:cubicBezTo>
                      <a:pt x="93" y="112"/>
                      <a:pt x="96" y="106"/>
                      <a:pt x="97" y="101"/>
                    </a:cubicBezTo>
                    <a:cubicBezTo>
                      <a:pt x="98" y="96"/>
                      <a:pt x="101" y="99"/>
                      <a:pt x="100" y="90"/>
                    </a:cubicBezTo>
                    <a:cubicBezTo>
                      <a:pt x="99" y="81"/>
                      <a:pt x="93" y="73"/>
                      <a:pt x="92" y="69"/>
                    </a:cubicBezTo>
                    <a:cubicBezTo>
                      <a:pt x="91" y="65"/>
                      <a:pt x="96" y="54"/>
                      <a:pt x="97" y="42"/>
                    </a:cubicBezTo>
                    <a:cubicBezTo>
                      <a:pt x="98" y="31"/>
                      <a:pt x="109" y="29"/>
                      <a:pt x="106" y="19"/>
                    </a:cubicBezTo>
                    <a:cubicBezTo>
                      <a:pt x="104" y="9"/>
                      <a:pt x="104" y="0"/>
                      <a:pt x="98" y="13"/>
                    </a:cubicBezTo>
                    <a:cubicBezTo>
                      <a:pt x="92" y="26"/>
                      <a:pt x="84" y="30"/>
                      <a:pt x="83" y="26"/>
                    </a:cubicBezTo>
                    <a:cubicBezTo>
                      <a:pt x="82" y="22"/>
                      <a:pt x="78" y="33"/>
                      <a:pt x="75" y="42"/>
                    </a:cubicBezTo>
                    <a:cubicBezTo>
                      <a:pt x="71" y="50"/>
                      <a:pt x="53" y="48"/>
                      <a:pt x="49" y="42"/>
                    </a:cubicBezTo>
                  </a:path>
                </a:pathLst>
              </a:custGeom>
              <a:solidFill>
                <a:srgbClr val="8485BE"/>
              </a:solidFill>
              <a:ln w="9525">
                <a:noFill/>
                <a:round/>
                <a:headEnd/>
                <a:tailEnd/>
              </a:ln>
            </p:spPr>
            <p:txBody>
              <a:bodyPr/>
              <a:lstStyle/>
              <a:p>
                <a:endParaRPr lang="en-US"/>
              </a:p>
            </p:txBody>
          </p:sp>
          <p:sp>
            <p:nvSpPr>
              <p:cNvPr id="29806" name="Freeform 1977"/>
              <p:cNvSpPr>
                <a:spLocks/>
              </p:cNvSpPr>
              <p:nvPr/>
            </p:nvSpPr>
            <p:spPr bwMode="auto">
              <a:xfrm>
                <a:off x="2054" y="3261"/>
                <a:ext cx="226" cy="422"/>
              </a:xfrm>
              <a:custGeom>
                <a:avLst/>
                <a:gdLst>
                  <a:gd name="T0" fmla="*/ 309396 w 109"/>
                  <a:gd name="T1" fmla="*/ 284869 h 203"/>
                  <a:gd name="T2" fmla="*/ 465183 w 109"/>
                  <a:gd name="T3" fmla="*/ 526265 h 203"/>
                  <a:gd name="T4" fmla="*/ 453970 w 109"/>
                  <a:gd name="T5" fmla="*/ 711195 h 203"/>
                  <a:gd name="T6" fmla="*/ 354175 w 109"/>
                  <a:gd name="T7" fmla="*/ 839487 h 203"/>
                  <a:gd name="T8" fmla="*/ 228799 w 109"/>
                  <a:gd name="T9" fmla="*/ 885801 h 203"/>
                  <a:gd name="T10" fmla="*/ 146407 w 109"/>
                  <a:gd name="T11" fmla="*/ 1049100 h 203"/>
                  <a:gd name="T12" fmla="*/ 51584 w 109"/>
                  <a:gd name="T13" fmla="*/ 1219682 h 203"/>
                  <a:gd name="T14" fmla="*/ 94217 w 109"/>
                  <a:gd name="T15" fmla="*/ 1243316 h 203"/>
                  <a:gd name="T16" fmla="*/ 246610 w 109"/>
                  <a:gd name="T17" fmla="*/ 1001965 h 203"/>
                  <a:gd name="T18" fmla="*/ 392388 w 109"/>
                  <a:gd name="T19" fmla="*/ 952805 h 203"/>
                  <a:gd name="T20" fmla="*/ 487103 w 109"/>
                  <a:gd name="T21" fmla="*/ 827313 h 203"/>
                  <a:gd name="T22" fmla="*/ 563543 w 109"/>
                  <a:gd name="T23" fmla="*/ 766855 h 203"/>
                  <a:gd name="T24" fmla="*/ 612479 w 109"/>
                  <a:gd name="T25" fmla="*/ 651132 h 203"/>
                  <a:gd name="T26" fmla="*/ 629400 w 109"/>
                  <a:gd name="T27" fmla="*/ 579926 h 203"/>
                  <a:gd name="T28" fmla="*/ 581328 w 109"/>
                  <a:gd name="T29" fmla="*/ 441518 h 203"/>
                  <a:gd name="T30" fmla="*/ 612479 w 109"/>
                  <a:gd name="T31" fmla="*/ 272768 h 203"/>
                  <a:gd name="T32" fmla="*/ 669126 w 109"/>
                  <a:gd name="T33" fmla="*/ 116123 h 203"/>
                  <a:gd name="T34" fmla="*/ 618191 w 109"/>
                  <a:gd name="T35" fmla="*/ 78525 h 203"/>
                  <a:gd name="T36" fmla="*/ 523976 w 109"/>
                  <a:gd name="T37" fmla="*/ 163239 h 203"/>
                  <a:gd name="T38" fmla="*/ 474391 w 109"/>
                  <a:gd name="T39" fmla="*/ 266704 h 203"/>
                  <a:gd name="T40" fmla="*/ 309396 w 109"/>
                  <a:gd name="T41" fmla="*/ 272768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203"/>
                  <a:gd name="T65" fmla="*/ 109 w 109"/>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203">
                    <a:moveTo>
                      <a:pt x="49" y="44"/>
                    </a:moveTo>
                    <a:cubicBezTo>
                      <a:pt x="49" y="44"/>
                      <a:pt x="76" y="65"/>
                      <a:pt x="74" y="81"/>
                    </a:cubicBezTo>
                    <a:cubicBezTo>
                      <a:pt x="71" y="96"/>
                      <a:pt x="74" y="103"/>
                      <a:pt x="72" y="109"/>
                    </a:cubicBezTo>
                    <a:cubicBezTo>
                      <a:pt x="70" y="115"/>
                      <a:pt x="59" y="121"/>
                      <a:pt x="56" y="129"/>
                    </a:cubicBezTo>
                    <a:cubicBezTo>
                      <a:pt x="54" y="136"/>
                      <a:pt x="42" y="128"/>
                      <a:pt x="36" y="136"/>
                    </a:cubicBezTo>
                    <a:cubicBezTo>
                      <a:pt x="31" y="144"/>
                      <a:pt x="31" y="152"/>
                      <a:pt x="23" y="161"/>
                    </a:cubicBezTo>
                    <a:cubicBezTo>
                      <a:pt x="16" y="169"/>
                      <a:pt x="0" y="189"/>
                      <a:pt x="8" y="187"/>
                    </a:cubicBezTo>
                    <a:cubicBezTo>
                      <a:pt x="15" y="185"/>
                      <a:pt x="5" y="203"/>
                      <a:pt x="15" y="191"/>
                    </a:cubicBezTo>
                    <a:cubicBezTo>
                      <a:pt x="25" y="180"/>
                      <a:pt x="29" y="162"/>
                      <a:pt x="39" y="154"/>
                    </a:cubicBezTo>
                    <a:cubicBezTo>
                      <a:pt x="49" y="147"/>
                      <a:pt x="52" y="150"/>
                      <a:pt x="62" y="146"/>
                    </a:cubicBezTo>
                    <a:cubicBezTo>
                      <a:pt x="71" y="143"/>
                      <a:pt x="72" y="136"/>
                      <a:pt x="77" y="127"/>
                    </a:cubicBezTo>
                    <a:cubicBezTo>
                      <a:pt x="82" y="118"/>
                      <a:pt x="85" y="124"/>
                      <a:pt x="89" y="118"/>
                    </a:cubicBezTo>
                    <a:cubicBezTo>
                      <a:pt x="93" y="111"/>
                      <a:pt x="96" y="105"/>
                      <a:pt x="97" y="100"/>
                    </a:cubicBezTo>
                    <a:cubicBezTo>
                      <a:pt x="98" y="95"/>
                      <a:pt x="101" y="97"/>
                      <a:pt x="100" y="89"/>
                    </a:cubicBezTo>
                    <a:cubicBezTo>
                      <a:pt x="99" y="80"/>
                      <a:pt x="93" y="72"/>
                      <a:pt x="92" y="68"/>
                    </a:cubicBezTo>
                    <a:cubicBezTo>
                      <a:pt x="91" y="64"/>
                      <a:pt x="95" y="53"/>
                      <a:pt x="97" y="42"/>
                    </a:cubicBezTo>
                    <a:cubicBezTo>
                      <a:pt x="98" y="30"/>
                      <a:pt x="109" y="28"/>
                      <a:pt x="106" y="18"/>
                    </a:cubicBezTo>
                    <a:cubicBezTo>
                      <a:pt x="103" y="8"/>
                      <a:pt x="104" y="0"/>
                      <a:pt x="98" y="12"/>
                    </a:cubicBezTo>
                    <a:cubicBezTo>
                      <a:pt x="92" y="25"/>
                      <a:pt x="84" y="29"/>
                      <a:pt x="83" y="25"/>
                    </a:cubicBezTo>
                    <a:cubicBezTo>
                      <a:pt x="82" y="22"/>
                      <a:pt x="78" y="32"/>
                      <a:pt x="75" y="41"/>
                    </a:cubicBezTo>
                    <a:cubicBezTo>
                      <a:pt x="71" y="49"/>
                      <a:pt x="54" y="47"/>
                      <a:pt x="49" y="42"/>
                    </a:cubicBezTo>
                  </a:path>
                </a:pathLst>
              </a:custGeom>
              <a:solidFill>
                <a:srgbClr val="8384BD"/>
              </a:solidFill>
              <a:ln w="9525">
                <a:noFill/>
                <a:round/>
                <a:headEnd/>
                <a:tailEnd/>
              </a:ln>
            </p:spPr>
            <p:txBody>
              <a:bodyPr/>
              <a:lstStyle/>
              <a:p>
                <a:endParaRPr lang="en-US"/>
              </a:p>
            </p:txBody>
          </p:sp>
          <p:sp>
            <p:nvSpPr>
              <p:cNvPr id="29807" name="Freeform 1978"/>
              <p:cNvSpPr>
                <a:spLocks/>
              </p:cNvSpPr>
              <p:nvPr/>
            </p:nvSpPr>
            <p:spPr bwMode="auto">
              <a:xfrm>
                <a:off x="2056" y="3261"/>
                <a:ext cx="224" cy="422"/>
              </a:xfrm>
              <a:custGeom>
                <a:avLst/>
                <a:gdLst>
                  <a:gd name="T0" fmla="*/ 304820 w 108"/>
                  <a:gd name="T1" fmla="*/ 284869 h 203"/>
                  <a:gd name="T2" fmla="*/ 461000 w 108"/>
                  <a:gd name="T3" fmla="*/ 526265 h 203"/>
                  <a:gd name="T4" fmla="*/ 449609 w 108"/>
                  <a:gd name="T5" fmla="*/ 711195 h 203"/>
                  <a:gd name="T6" fmla="*/ 355096 w 108"/>
                  <a:gd name="T7" fmla="*/ 839487 h 203"/>
                  <a:gd name="T8" fmla="*/ 230133 w 108"/>
                  <a:gd name="T9" fmla="*/ 885801 h 203"/>
                  <a:gd name="T10" fmla="*/ 140006 w 108"/>
                  <a:gd name="T11" fmla="*/ 1043203 h 203"/>
                  <a:gd name="T12" fmla="*/ 45522 w 108"/>
                  <a:gd name="T13" fmla="*/ 1219682 h 203"/>
                  <a:gd name="T14" fmla="*/ 87972 w 108"/>
                  <a:gd name="T15" fmla="*/ 1243316 h 203"/>
                  <a:gd name="T16" fmla="*/ 241381 w 108"/>
                  <a:gd name="T17" fmla="*/ 1001965 h 203"/>
                  <a:gd name="T18" fmla="*/ 387037 w 108"/>
                  <a:gd name="T19" fmla="*/ 952805 h 203"/>
                  <a:gd name="T20" fmla="*/ 482807 w 108"/>
                  <a:gd name="T21" fmla="*/ 827313 h 203"/>
                  <a:gd name="T22" fmla="*/ 559567 w 108"/>
                  <a:gd name="T23" fmla="*/ 761386 h 203"/>
                  <a:gd name="T24" fmla="*/ 608587 w 108"/>
                  <a:gd name="T25" fmla="*/ 651132 h 203"/>
                  <a:gd name="T26" fmla="*/ 625609 w 108"/>
                  <a:gd name="T27" fmla="*/ 579926 h 203"/>
                  <a:gd name="T28" fmla="*/ 577364 w 108"/>
                  <a:gd name="T29" fmla="*/ 441518 h 203"/>
                  <a:gd name="T30" fmla="*/ 602276 w 108"/>
                  <a:gd name="T31" fmla="*/ 272768 h 203"/>
                  <a:gd name="T32" fmla="*/ 665417 w 108"/>
                  <a:gd name="T33" fmla="*/ 116123 h 203"/>
                  <a:gd name="T34" fmla="*/ 614411 w 108"/>
                  <a:gd name="T35" fmla="*/ 84022 h 203"/>
                  <a:gd name="T36" fmla="*/ 519763 w 108"/>
                  <a:gd name="T37" fmla="*/ 168767 h 203"/>
                  <a:gd name="T38" fmla="*/ 466723 w 108"/>
                  <a:gd name="T39" fmla="*/ 266704 h 203"/>
                  <a:gd name="T40" fmla="*/ 304820 w 108"/>
                  <a:gd name="T41" fmla="*/ 272768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8"/>
                  <a:gd name="T64" fmla="*/ 0 h 203"/>
                  <a:gd name="T65" fmla="*/ 108 w 108"/>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8" h="203">
                    <a:moveTo>
                      <a:pt x="48" y="44"/>
                    </a:moveTo>
                    <a:cubicBezTo>
                      <a:pt x="48" y="44"/>
                      <a:pt x="76" y="65"/>
                      <a:pt x="73" y="81"/>
                    </a:cubicBezTo>
                    <a:cubicBezTo>
                      <a:pt x="70" y="96"/>
                      <a:pt x="73" y="103"/>
                      <a:pt x="71" y="109"/>
                    </a:cubicBezTo>
                    <a:cubicBezTo>
                      <a:pt x="69" y="115"/>
                      <a:pt x="59" y="121"/>
                      <a:pt x="56" y="129"/>
                    </a:cubicBezTo>
                    <a:cubicBezTo>
                      <a:pt x="53" y="136"/>
                      <a:pt x="41" y="128"/>
                      <a:pt x="36" y="136"/>
                    </a:cubicBezTo>
                    <a:cubicBezTo>
                      <a:pt x="30" y="144"/>
                      <a:pt x="30" y="152"/>
                      <a:pt x="22" y="160"/>
                    </a:cubicBezTo>
                    <a:cubicBezTo>
                      <a:pt x="15" y="169"/>
                      <a:pt x="0" y="188"/>
                      <a:pt x="7" y="187"/>
                    </a:cubicBezTo>
                    <a:cubicBezTo>
                      <a:pt x="14" y="185"/>
                      <a:pt x="5" y="203"/>
                      <a:pt x="14" y="191"/>
                    </a:cubicBezTo>
                    <a:cubicBezTo>
                      <a:pt x="24" y="179"/>
                      <a:pt x="28" y="162"/>
                      <a:pt x="38" y="154"/>
                    </a:cubicBezTo>
                    <a:cubicBezTo>
                      <a:pt x="48" y="147"/>
                      <a:pt x="51" y="149"/>
                      <a:pt x="61" y="146"/>
                    </a:cubicBezTo>
                    <a:cubicBezTo>
                      <a:pt x="70" y="143"/>
                      <a:pt x="71" y="136"/>
                      <a:pt x="76" y="127"/>
                    </a:cubicBezTo>
                    <a:cubicBezTo>
                      <a:pt x="81" y="118"/>
                      <a:pt x="84" y="124"/>
                      <a:pt x="88" y="117"/>
                    </a:cubicBezTo>
                    <a:cubicBezTo>
                      <a:pt x="92" y="111"/>
                      <a:pt x="95" y="105"/>
                      <a:pt x="96" y="100"/>
                    </a:cubicBezTo>
                    <a:cubicBezTo>
                      <a:pt x="97" y="95"/>
                      <a:pt x="100" y="97"/>
                      <a:pt x="99" y="89"/>
                    </a:cubicBezTo>
                    <a:cubicBezTo>
                      <a:pt x="98" y="80"/>
                      <a:pt x="92" y="72"/>
                      <a:pt x="91" y="68"/>
                    </a:cubicBezTo>
                    <a:cubicBezTo>
                      <a:pt x="90" y="64"/>
                      <a:pt x="94" y="53"/>
                      <a:pt x="95" y="42"/>
                    </a:cubicBezTo>
                    <a:cubicBezTo>
                      <a:pt x="96" y="30"/>
                      <a:pt x="108" y="28"/>
                      <a:pt x="105" y="18"/>
                    </a:cubicBezTo>
                    <a:cubicBezTo>
                      <a:pt x="102" y="8"/>
                      <a:pt x="103" y="0"/>
                      <a:pt x="97" y="13"/>
                    </a:cubicBezTo>
                    <a:cubicBezTo>
                      <a:pt x="91" y="26"/>
                      <a:pt x="83" y="30"/>
                      <a:pt x="82" y="26"/>
                    </a:cubicBezTo>
                    <a:cubicBezTo>
                      <a:pt x="81" y="22"/>
                      <a:pt x="77" y="33"/>
                      <a:pt x="74" y="41"/>
                    </a:cubicBezTo>
                    <a:cubicBezTo>
                      <a:pt x="70" y="50"/>
                      <a:pt x="53" y="48"/>
                      <a:pt x="48" y="42"/>
                    </a:cubicBezTo>
                  </a:path>
                </a:pathLst>
              </a:custGeom>
              <a:solidFill>
                <a:srgbClr val="8283BD"/>
              </a:solidFill>
              <a:ln w="9525">
                <a:noFill/>
                <a:round/>
                <a:headEnd/>
                <a:tailEnd/>
              </a:ln>
            </p:spPr>
            <p:txBody>
              <a:bodyPr/>
              <a:lstStyle/>
              <a:p>
                <a:endParaRPr lang="en-US"/>
              </a:p>
            </p:txBody>
          </p:sp>
          <p:sp>
            <p:nvSpPr>
              <p:cNvPr id="29808" name="Freeform 1979"/>
              <p:cNvSpPr>
                <a:spLocks/>
              </p:cNvSpPr>
              <p:nvPr/>
            </p:nvSpPr>
            <p:spPr bwMode="auto">
              <a:xfrm>
                <a:off x="2056" y="3263"/>
                <a:ext cx="222" cy="418"/>
              </a:xfrm>
              <a:custGeom>
                <a:avLst/>
                <a:gdLst>
                  <a:gd name="T0" fmla="*/ 305669 w 107"/>
                  <a:gd name="T1" fmla="*/ 280291 h 201"/>
                  <a:gd name="T2" fmla="*/ 462577 w 107"/>
                  <a:gd name="T3" fmla="*/ 521637 h 201"/>
                  <a:gd name="T4" fmla="*/ 450853 w 107"/>
                  <a:gd name="T5" fmla="*/ 707662 h 201"/>
                  <a:gd name="T6" fmla="*/ 356167 w 107"/>
                  <a:gd name="T7" fmla="*/ 836678 h 201"/>
                  <a:gd name="T8" fmla="*/ 230683 w 107"/>
                  <a:gd name="T9" fmla="*/ 883286 h 201"/>
                  <a:gd name="T10" fmla="*/ 147327 w 107"/>
                  <a:gd name="T11" fmla="*/ 1041126 h 201"/>
                  <a:gd name="T12" fmla="*/ 45711 w 107"/>
                  <a:gd name="T13" fmla="*/ 1212188 h 201"/>
                  <a:gd name="T14" fmla="*/ 88242 w 107"/>
                  <a:gd name="T15" fmla="*/ 1241947 h 201"/>
                  <a:gd name="T16" fmla="*/ 242098 w 107"/>
                  <a:gd name="T17" fmla="*/ 1000166 h 201"/>
                  <a:gd name="T18" fmla="*/ 389110 w 107"/>
                  <a:gd name="T19" fmla="*/ 950099 h 201"/>
                  <a:gd name="T20" fmla="*/ 485230 w 107"/>
                  <a:gd name="T21" fmla="*/ 824240 h 201"/>
                  <a:gd name="T22" fmla="*/ 561388 w 107"/>
                  <a:gd name="T23" fmla="*/ 757994 h 201"/>
                  <a:gd name="T24" fmla="*/ 610508 w 107"/>
                  <a:gd name="T25" fmla="*/ 647413 h 201"/>
                  <a:gd name="T26" fmla="*/ 628389 w 107"/>
                  <a:gd name="T27" fmla="*/ 576156 h 201"/>
                  <a:gd name="T28" fmla="*/ 579264 w 107"/>
                  <a:gd name="T29" fmla="*/ 437340 h 201"/>
                  <a:gd name="T30" fmla="*/ 604709 w 107"/>
                  <a:gd name="T31" fmla="*/ 267645 h 201"/>
                  <a:gd name="T32" fmla="*/ 668104 w 107"/>
                  <a:gd name="T33" fmla="*/ 110498 h 201"/>
                  <a:gd name="T34" fmla="*/ 616293 w 107"/>
                  <a:gd name="T35" fmla="*/ 78684 h 201"/>
                  <a:gd name="T36" fmla="*/ 521677 w 107"/>
                  <a:gd name="T37" fmla="*/ 163631 h 201"/>
                  <a:gd name="T38" fmla="*/ 473182 w 107"/>
                  <a:gd name="T39" fmla="*/ 262071 h 201"/>
                  <a:gd name="T40" fmla="*/ 305669 w 107"/>
                  <a:gd name="T41" fmla="*/ 267645 h 2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201"/>
                  <a:gd name="T65" fmla="*/ 107 w 107"/>
                  <a:gd name="T66" fmla="*/ 201 h 2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201">
                    <a:moveTo>
                      <a:pt x="48" y="43"/>
                    </a:moveTo>
                    <a:cubicBezTo>
                      <a:pt x="48" y="43"/>
                      <a:pt x="76" y="65"/>
                      <a:pt x="73" y="80"/>
                    </a:cubicBezTo>
                    <a:cubicBezTo>
                      <a:pt x="70" y="95"/>
                      <a:pt x="73" y="102"/>
                      <a:pt x="71" y="108"/>
                    </a:cubicBezTo>
                    <a:cubicBezTo>
                      <a:pt x="69" y="114"/>
                      <a:pt x="59" y="120"/>
                      <a:pt x="56" y="128"/>
                    </a:cubicBezTo>
                    <a:cubicBezTo>
                      <a:pt x="53" y="135"/>
                      <a:pt x="41" y="127"/>
                      <a:pt x="36" y="135"/>
                    </a:cubicBezTo>
                    <a:cubicBezTo>
                      <a:pt x="30" y="143"/>
                      <a:pt x="30" y="151"/>
                      <a:pt x="23" y="159"/>
                    </a:cubicBezTo>
                    <a:cubicBezTo>
                      <a:pt x="15" y="167"/>
                      <a:pt x="0" y="187"/>
                      <a:pt x="7" y="185"/>
                    </a:cubicBezTo>
                    <a:cubicBezTo>
                      <a:pt x="14" y="183"/>
                      <a:pt x="5" y="201"/>
                      <a:pt x="14" y="190"/>
                    </a:cubicBezTo>
                    <a:cubicBezTo>
                      <a:pt x="24" y="178"/>
                      <a:pt x="28" y="161"/>
                      <a:pt x="38" y="153"/>
                    </a:cubicBezTo>
                    <a:cubicBezTo>
                      <a:pt x="48" y="146"/>
                      <a:pt x="51" y="148"/>
                      <a:pt x="61" y="145"/>
                    </a:cubicBezTo>
                    <a:cubicBezTo>
                      <a:pt x="70" y="142"/>
                      <a:pt x="70" y="135"/>
                      <a:pt x="76" y="126"/>
                    </a:cubicBezTo>
                    <a:cubicBezTo>
                      <a:pt x="81" y="117"/>
                      <a:pt x="84" y="123"/>
                      <a:pt x="88" y="116"/>
                    </a:cubicBezTo>
                    <a:cubicBezTo>
                      <a:pt x="92" y="110"/>
                      <a:pt x="95" y="104"/>
                      <a:pt x="96" y="99"/>
                    </a:cubicBezTo>
                    <a:cubicBezTo>
                      <a:pt x="96" y="94"/>
                      <a:pt x="100" y="96"/>
                      <a:pt x="99" y="88"/>
                    </a:cubicBezTo>
                    <a:cubicBezTo>
                      <a:pt x="98" y="79"/>
                      <a:pt x="92" y="71"/>
                      <a:pt x="91" y="67"/>
                    </a:cubicBezTo>
                    <a:cubicBezTo>
                      <a:pt x="90" y="63"/>
                      <a:pt x="94" y="52"/>
                      <a:pt x="95" y="41"/>
                    </a:cubicBezTo>
                    <a:cubicBezTo>
                      <a:pt x="96" y="29"/>
                      <a:pt x="107" y="27"/>
                      <a:pt x="105" y="17"/>
                    </a:cubicBezTo>
                    <a:cubicBezTo>
                      <a:pt x="102" y="8"/>
                      <a:pt x="103" y="0"/>
                      <a:pt x="97" y="12"/>
                    </a:cubicBezTo>
                    <a:cubicBezTo>
                      <a:pt x="91" y="25"/>
                      <a:pt x="83" y="29"/>
                      <a:pt x="82" y="25"/>
                    </a:cubicBezTo>
                    <a:cubicBezTo>
                      <a:pt x="81" y="21"/>
                      <a:pt x="77" y="32"/>
                      <a:pt x="74" y="40"/>
                    </a:cubicBezTo>
                    <a:cubicBezTo>
                      <a:pt x="70" y="49"/>
                      <a:pt x="53" y="47"/>
                      <a:pt x="48" y="41"/>
                    </a:cubicBezTo>
                  </a:path>
                </a:pathLst>
              </a:custGeom>
              <a:solidFill>
                <a:srgbClr val="8183BD"/>
              </a:solidFill>
              <a:ln w="9525">
                <a:noFill/>
                <a:round/>
                <a:headEnd/>
                <a:tailEnd/>
              </a:ln>
            </p:spPr>
            <p:txBody>
              <a:bodyPr/>
              <a:lstStyle/>
              <a:p>
                <a:endParaRPr lang="en-US"/>
              </a:p>
            </p:txBody>
          </p:sp>
          <p:sp>
            <p:nvSpPr>
              <p:cNvPr id="29809" name="Freeform 1980"/>
              <p:cNvSpPr>
                <a:spLocks/>
              </p:cNvSpPr>
              <p:nvPr/>
            </p:nvSpPr>
            <p:spPr bwMode="auto">
              <a:xfrm>
                <a:off x="2056" y="3263"/>
                <a:ext cx="222" cy="418"/>
              </a:xfrm>
              <a:custGeom>
                <a:avLst/>
                <a:gdLst>
                  <a:gd name="T0" fmla="*/ 305669 w 107"/>
                  <a:gd name="T1" fmla="*/ 280291 h 201"/>
                  <a:gd name="T2" fmla="*/ 473182 w 107"/>
                  <a:gd name="T3" fmla="*/ 521637 h 201"/>
                  <a:gd name="T4" fmla="*/ 456577 w 107"/>
                  <a:gd name="T5" fmla="*/ 707662 h 201"/>
                  <a:gd name="T6" fmla="*/ 356167 w 107"/>
                  <a:gd name="T7" fmla="*/ 836678 h 201"/>
                  <a:gd name="T8" fmla="*/ 230683 w 107"/>
                  <a:gd name="T9" fmla="*/ 883286 h 201"/>
                  <a:gd name="T10" fmla="*/ 147327 w 107"/>
                  <a:gd name="T11" fmla="*/ 1041126 h 201"/>
                  <a:gd name="T12" fmla="*/ 45711 w 107"/>
                  <a:gd name="T13" fmla="*/ 1212188 h 201"/>
                  <a:gd name="T14" fmla="*/ 88242 w 107"/>
                  <a:gd name="T15" fmla="*/ 1241947 h 201"/>
                  <a:gd name="T16" fmla="*/ 242098 w 107"/>
                  <a:gd name="T17" fmla="*/ 1000166 h 201"/>
                  <a:gd name="T18" fmla="*/ 389110 w 107"/>
                  <a:gd name="T19" fmla="*/ 950099 h 201"/>
                  <a:gd name="T20" fmla="*/ 485230 w 107"/>
                  <a:gd name="T21" fmla="*/ 824240 h 201"/>
                  <a:gd name="T22" fmla="*/ 561388 w 107"/>
                  <a:gd name="T23" fmla="*/ 757994 h 201"/>
                  <a:gd name="T24" fmla="*/ 610508 w 107"/>
                  <a:gd name="T25" fmla="*/ 647413 h 201"/>
                  <a:gd name="T26" fmla="*/ 628389 w 107"/>
                  <a:gd name="T27" fmla="*/ 568738 h 201"/>
                  <a:gd name="T28" fmla="*/ 579264 w 107"/>
                  <a:gd name="T29" fmla="*/ 437340 h 201"/>
                  <a:gd name="T30" fmla="*/ 604709 w 107"/>
                  <a:gd name="T31" fmla="*/ 267645 h 201"/>
                  <a:gd name="T32" fmla="*/ 668104 w 107"/>
                  <a:gd name="T33" fmla="*/ 116578 h 201"/>
                  <a:gd name="T34" fmla="*/ 616293 w 107"/>
                  <a:gd name="T35" fmla="*/ 84280 h 201"/>
                  <a:gd name="T36" fmla="*/ 521677 w 107"/>
                  <a:gd name="T37" fmla="*/ 169693 h 201"/>
                  <a:gd name="T38" fmla="*/ 473182 w 107"/>
                  <a:gd name="T39" fmla="*/ 267645 h 201"/>
                  <a:gd name="T40" fmla="*/ 305669 w 107"/>
                  <a:gd name="T41" fmla="*/ 267645 h 2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201"/>
                  <a:gd name="T65" fmla="*/ 107 w 107"/>
                  <a:gd name="T66" fmla="*/ 201 h 2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201">
                    <a:moveTo>
                      <a:pt x="48" y="43"/>
                    </a:moveTo>
                    <a:cubicBezTo>
                      <a:pt x="48" y="43"/>
                      <a:pt x="77" y="65"/>
                      <a:pt x="74" y="80"/>
                    </a:cubicBezTo>
                    <a:cubicBezTo>
                      <a:pt x="71" y="96"/>
                      <a:pt x="74" y="102"/>
                      <a:pt x="72" y="108"/>
                    </a:cubicBezTo>
                    <a:cubicBezTo>
                      <a:pt x="70" y="114"/>
                      <a:pt x="59" y="120"/>
                      <a:pt x="56" y="128"/>
                    </a:cubicBezTo>
                    <a:cubicBezTo>
                      <a:pt x="53" y="135"/>
                      <a:pt x="42" y="127"/>
                      <a:pt x="36" y="135"/>
                    </a:cubicBezTo>
                    <a:cubicBezTo>
                      <a:pt x="30" y="142"/>
                      <a:pt x="30" y="151"/>
                      <a:pt x="23" y="159"/>
                    </a:cubicBezTo>
                    <a:cubicBezTo>
                      <a:pt x="15" y="167"/>
                      <a:pt x="0" y="187"/>
                      <a:pt x="7" y="185"/>
                    </a:cubicBezTo>
                    <a:cubicBezTo>
                      <a:pt x="14" y="183"/>
                      <a:pt x="5" y="201"/>
                      <a:pt x="14" y="190"/>
                    </a:cubicBezTo>
                    <a:cubicBezTo>
                      <a:pt x="24" y="178"/>
                      <a:pt x="29" y="160"/>
                      <a:pt x="38" y="153"/>
                    </a:cubicBezTo>
                    <a:cubicBezTo>
                      <a:pt x="48" y="145"/>
                      <a:pt x="51" y="148"/>
                      <a:pt x="61" y="145"/>
                    </a:cubicBezTo>
                    <a:cubicBezTo>
                      <a:pt x="70" y="141"/>
                      <a:pt x="70" y="135"/>
                      <a:pt x="76" y="126"/>
                    </a:cubicBezTo>
                    <a:cubicBezTo>
                      <a:pt x="81" y="117"/>
                      <a:pt x="84" y="123"/>
                      <a:pt x="88" y="116"/>
                    </a:cubicBezTo>
                    <a:cubicBezTo>
                      <a:pt x="91" y="110"/>
                      <a:pt x="95" y="104"/>
                      <a:pt x="96" y="99"/>
                    </a:cubicBezTo>
                    <a:cubicBezTo>
                      <a:pt x="96" y="94"/>
                      <a:pt x="100" y="96"/>
                      <a:pt x="99" y="87"/>
                    </a:cubicBezTo>
                    <a:cubicBezTo>
                      <a:pt x="98" y="79"/>
                      <a:pt x="92" y="71"/>
                      <a:pt x="91" y="67"/>
                    </a:cubicBezTo>
                    <a:cubicBezTo>
                      <a:pt x="90" y="64"/>
                      <a:pt x="94" y="52"/>
                      <a:pt x="95" y="41"/>
                    </a:cubicBezTo>
                    <a:cubicBezTo>
                      <a:pt x="96" y="30"/>
                      <a:pt x="107" y="27"/>
                      <a:pt x="105" y="18"/>
                    </a:cubicBezTo>
                    <a:cubicBezTo>
                      <a:pt x="102" y="8"/>
                      <a:pt x="103" y="0"/>
                      <a:pt x="97" y="13"/>
                    </a:cubicBezTo>
                    <a:cubicBezTo>
                      <a:pt x="91" y="25"/>
                      <a:pt x="83" y="30"/>
                      <a:pt x="82" y="26"/>
                    </a:cubicBezTo>
                    <a:cubicBezTo>
                      <a:pt x="81" y="22"/>
                      <a:pt x="77" y="32"/>
                      <a:pt x="74" y="41"/>
                    </a:cubicBezTo>
                    <a:cubicBezTo>
                      <a:pt x="70" y="49"/>
                      <a:pt x="53" y="47"/>
                      <a:pt x="48" y="41"/>
                    </a:cubicBezTo>
                  </a:path>
                </a:pathLst>
              </a:custGeom>
              <a:solidFill>
                <a:srgbClr val="8082BC"/>
              </a:solidFill>
              <a:ln w="9525">
                <a:noFill/>
                <a:round/>
                <a:headEnd/>
                <a:tailEnd/>
              </a:ln>
            </p:spPr>
            <p:txBody>
              <a:bodyPr/>
              <a:lstStyle/>
              <a:p>
                <a:endParaRPr lang="en-US"/>
              </a:p>
            </p:txBody>
          </p:sp>
          <p:sp>
            <p:nvSpPr>
              <p:cNvPr id="29810" name="Freeform 1981"/>
              <p:cNvSpPr>
                <a:spLocks/>
              </p:cNvSpPr>
              <p:nvPr/>
            </p:nvSpPr>
            <p:spPr bwMode="auto">
              <a:xfrm>
                <a:off x="2056" y="3265"/>
                <a:ext cx="222" cy="416"/>
              </a:xfrm>
              <a:custGeom>
                <a:avLst/>
                <a:gdLst>
                  <a:gd name="T0" fmla="*/ 305669 w 107"/>
                  <a:gd name="T1" fmla="*/ 274042 h 200"/>
                  <a:gd name="T2" fmla="*/ 473182 w 107"/>
                  <a:gd name="T3" fmla="*/ 516720 h 200"/>
                  <a:gd name="T4" fmla="*/ 456577 w 107"/>
                  <a:gd name="T5" fmla="*/ 703248 h 200"/>
                  <a:gd name="T6" fmla="*/ 356167 w 107"/>
                  <a:gd name="T7" fmla="*/ 832075 h 200"/>
                  <a:gd name="T8" fmla="*/ 230683 w 107"/>
                  <a:gd name="T9" fmla="*/ 878727 h 200"/>
                  <a:gd name="T10" fmla="*/ 147327 w 107"/>
                  <a:gd name="T11" fmla="*/ 1037134 h 200"/>
                  <a:gd name="T12" fmla="*/ 45711 w 107"/>
                  <a:gd name="T13" fmla="*/ 1208403 h 200"/>
                  <a:gd name="T14" fmla="*/ 88242 w 107"/>
                  <a:gd name="T15" fmla="*/ 1238176 h 200"/>
                  <a:gd name="T16" fmla="*/ 248547 w 107"/>
                  <a:gd name="T17" fmla="*/ 995989 h 200"/>
                  <a:gd name="T18" fmla="*/ 389110 w 107"/>
                  <a:gd name="T19" fmla="*/ 945919 h 200"/>
                  <a:gd name="T20" fmla="*/ 485230 w 107"/>
                  <a:gd name="T21" fmla="*/ 813925 h 200"/>
                  <a:gd name="T22" fmla="*/ 561388 w 107"/>
                  <a:gd name="T23" fmla="*/ 753576 h 200"/>
                  <a:gd name="T24" fmla="*/ 604709 w 107"/>
                  <a:gd name="T25" fmla="*/ 642899 h 200"/>
                  <a:gd name="T26" fmla="*/ 628389 w 107"/>
                  <a:gd name="T27" fmla="*/ 564098 h 200"/>
                  <a:gd name="T28" fmla="*/ 573416 w 107"/>
                  <a:gd name="T29" fmla="*/ 437956 h 200"/>
                  <a:gd name="T30" fmla="*/ 604709 w 107"/>
                  <a:gd name="T31" fmla="*/ 262444 h 200"/>
                  <a:gd name="T32" fmla="*/ 668104 w 107"/>
                  <a:gd name="T33" fmla="*/ 110679 h 200"/>
                  <a:gd name="T34" fmla="*/ 616293 w 107"/>
                  <a:gd name="T35" fmla="*/ 78805 h 200"/>
                  <a:gd name="T36" fmla="*/ 521677 w 107"/>
                  <a:gd name="T37" fmla="*/ 163914 h 200"/>
                  <a:gd name="T38" fmla="*/ 473182 w 107"/>
                  <a:gd name="T39" fmla="*/ 262444 h 200"/>
                  <a:gd name="T40" fmla="*/ 313491 w 107"/>
                  <a:gd name="T41" fmla="*/ 262444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200"/>
                  <a:gd name="T65" fmla="*/ 107 w 107"/>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200">
                    <a:moveTo>
                      <a:pt x="48" y="42"/>
                    </a:moveTo>
                    <a:cubicBezTo>
                      <a:pt x="48" y="42"/>
                      <a:pt x="77" y="64"/>
                      <a:pt x="74" y="79"/>
                    </a:cubicBezTo>
                    <a:cubicBezTo>
                      <a:pt x="71" y="95"/>
                      <a:pt x="74" y="101"/>
                      <a:pt x="72" y="107"/>
                    </a:cubicBezTo>
                    <a:cubicBezTo>
                      <a:pt x="70" y="113"/>
                      <a:pt x="59" y="119"/>
                      <a:pt x="56" y="127"/>
                    </a:cubicBezTo>
                    <a:cubicBezTo>
                      <a:pt x="54" y="134"/>
                      <a:pt x="42" y="126"/>
                      <a:pt x="36" y="134"/>
                    </a:cubicBezTo>
                    <a:cubicBezTo>
                      <a:pt x="31" y="141"/>
                      <a:pt x="31" y="150"/>
                      <a:pt x="23" y="158"/>
                    </a:cubicBezTo>
                    <a:cubicBezTo>
                      <a:pt x="16" y="166"/>
                      <a:pt x="0" y="186"/>
                      <a:pt x="7" y="184"/>
                    </a:cubicBezTo>
                    <a:cubicBezTo>
                      <a:pt x="14" y="182"/>
                      <a:pt x="5" y="200"/>
                      <a:pt x="14" y="189"/>
                    </a:cubicBezTo>
                    <a:cubicBezTo>
                      <a:pt x="24" y="177"/>
                      <a:pt x="29" y="159"/>
                      <a:pt x="39" y="152"/>
                    </a:cubicBezTo>
                    <a:cubicBezTo>
                      <a:pt x="48" y="144"/>
                      <a:pt x="51" y="147"/>
                      <a:pt x="61" y="144"/>
                    </a:cubicBezTo>
                    <a:cubicBezTo>
                      <a:pt x="70" y="140"/>
                      <a:pt x="70" y="133"/>
                      <a:pt x="76" y="124"/>
                    </a:cubicBezTo>
                    <a:cubicBezTo>
                      <a:pt x="81" y="115"/>
                      <a:pt x="84" y="122"/>
                      <a:pt x="88" y="115"/>
                    </a:cubicBezTo>
                    <a:cubicBezTo>
                      <a:pt x="91" y="108"/>
                      <a:pt x="95" y="103"/>
                      <a:pt x="95" y="98"/>
                    </a:cubicBezTo>
                    <a:cubicBezTo>
                      <a:pt x="96" y="93"/>
                      <a:pt x="100" y="95"/>
                      <a:pt x="99" y="86"/>
                    </a:cubicBezTo>
                    <a:cubicBezTo>
                      <a:pt x="98" y="78"/>
                      <a:pt x="91" y="70"/>
                      <a:pt x="90" y="67"/>
                    </a:cubicBezTo>
                    <a:cubicBezTo>
                      <a:pt x="89" y="63"/>
                      <a:pt x="94" y="52"/>
                      <a:pt x="95" y="40"/>
                    </a:cubicBezTo>
                    <a:cubicBezTo>
                      <a:pt x="96" y="29"/>
                      <a:pt x="107" y="27"/>
                      <a:pt x="105" y="17"/>
                    </a:cubicBezTo>
                    <a:cubicBezTo>
                      <a:pt x="102" y="7"/>
                      <a:pt x="102" y="0"/>
                      <a:pt x="97" y="12"/>
                    </a:cubicBezTo>
                    <a:cubicBezTo>
                      <a:pt x="91" y="25"/>
                      <a:pt x="83" y="29"/>
                      <a:pt x="82" y="25"/>
                    </a:cubicBezTo>
                    <a:cubicBezTo>
                      <a:pt x="81" y="21"/>
                      <a:pt x="77" y="32"/>
                      <a:pt x="74" y="40"/>
                    </a:cubicBezTo>
                    <a:cubicBezTo>
                      <a:pt x="70" y="49"/>
                      <a:pt x="53" y="46"/>
                      <a:pt x="49" y="40"/>
                    </a:cubicBezTo>
                  </a:path>
                </a:pathLst>
              </a:custGeom>
              <a:solidFill>
                <a:srgbClr val="7F82BC"/>
              </a:solidFill>
              <a:ln w="9525">
                <a:noFill/>
                <a:round/>
                <a:headEnd/>
                <a:tailEnd/>
              </a:ln>
            </p:spPr>
            <p:txBody>
              <a:bodyPr/>
              <a:lstStyle/>
              <a:p>
                <a:endParaRPr lang="en-US"/>
              </a:p>
            </p:txBody>
          </p:sp>
          <p:sp>
            <p:nvSpPr>
              <p:cNvPr id="29811" name="Freeform 1982"/>
              <p:cNvSpPr>
                <a:spLocks/>
              </p:cNvSpPr>
              <p:nvPr/>
            </p:nvSpPr>
            <p:spPr bwMode="auto">
              <a:xfrm>
                <a:off x="2056" y="3265"/>
                <a:ext cx="222" cy="416"/>
              </a:xfrm>
              <a:custGeom>
                <a:avLst/>
                <a:gdLst>
                  <a:gd name="T0" fmla="*/ 313491 w 107"/>
                  <a:gd name="T1" fmla="*/ 280592 h 200"/>
                  <a:gd name="T2" fmla="*/ 473182 w 107"/>
                  <a:gd name="T3" fmla="*/ 522989 h 200"/>
                  <a:gd name="T4" fmla="*/ 456577 w 107"/>
                  <a:gd name="T5" fmla="*/ 703248 h 200"/>
                  <a:gd name="T6" fmla="*/ 361962 w 107"/>
                  <a:gd name="T7" fmla="*/ 832075 h 200"/>
                  <a:gd name="T8" fmla="*/ 230683 w 107"/>
                  <a:gd name="T9" fmla="*/ 873028 h 200"/>
                  <a:gd name="T10" fmla="*/ 147327 w 107"/>
                  <a:gd name="T11" fmla="*/ 1037134 h 200"/>
                  <a:gd name="T12" fmla="*/ 45711 w 107"/>
                  <a:gd name="T13" fmla="*/ 1208403 h 200"/>
                  <a:gd name="T14" fmla="*/ 88242 w 107"/>
                  <a:gd name="T15" fmla="*/ 1232111 h 200"/>
                  <a:gd name="T16" fmla="*/ 248547 w 107"/>
                  <a:gd name="T17" fmla="*/ 989755 h 200"/>
                  <a:gd name="T18" fmla="*/ 389110 w 107"/>
                  <a:gd name="T19" fmla="*/ 936526 h 200"/>
                  <a:gd name="T20" fmla="*/ 478613 w 107"/>
                  <a:gd name="T21" fmla="*/ 813925 h 200"/>
                  <a:gd name="T22" fmla="*/ 555573 w 107"/>
                  <a:gd name="T23" fmla="*/ 753576 h 200"/>
                  <a:gd name="T24" fmla="*/ 604709 w 107"/>
                  <a:gd name="T25" fmla="*/ 642899 h 200"/>
                  <a:gd name="T26" fmla="*/ 621779 w 107"/>
                  <a:gd name="T27" fmla="*/ 564098 h 200"/>
                  <a:gd name="T28" fmla="*/ 573416 w 107"/>
                  <a:gd name="T29" fmla="*/ 437956 h 200"/>
                  <a:gd name="T30" fmla="*/ 604709 w 107"/>
                  <a:gd name="T31" fmla="*/ 262444 h 200"/>
                  <a:gd name="T32" fmla="*/ 668104 w 107"/>
                  <a:gd name="T33" fmla="*/ 110679 h 200"/>
                  <a:gd name="T34" fmla="*/ 616293 w 107"/>
                  <a:gd name="T35" fmla="*/ 84365 h 200"/>
                  <a:gd name="T36" fmla="*/ 521677 w 107"/>
                  <a:gd name="T37" fmla="*/ 163914 h 200"/>
                  <a:gd name="T38" fmla="*/ 473182 w 107"/>
                  <a:gd name="T39" fmla="*/ 262444 h 200"/>
                  <a:gd name="T40" fmla="*/ 313491 w 107"/>
                  <a:gd name="T41" fmla="*/ 262444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200"/>
                  <a:gd name="T65" fmla="*/ 107 w 107"/>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200">
                    <a:moveTo>
                      <a:pt x="49" y="43"/>
                    </a:moveTo>
                    <a:cubicBezTo>
                      <a:pt x="49" y="43"/>
                      <a:pt x="77" y="64"/>
                      <a:pt x="74" y="80"/>
                    </a:cubicBezTo>
                    <a:cubicBezTo>
                      <a:pt x="72" y="95"/>
                      <a:pt x="74" y="101"/>
                      <a:pt x="72" y="107"/>
                    </a:cubicBezTo>
                    <a:cubicBezTo>
                      <a:pt x="70" y="113"/>
                      <a:pt x="60" y="119"/>
                      <a:pt x="57" y="127"/>
                    </a:cubicBezTo>
                    <a:cubicBezTo>
                      <a:pt x="54" y="134"/>
                      <a:pt x="42" y="126"/>
                      <a:pt x="36" y="133"/>
                    </a:cubicBezTo>
                    <a:cubicBezTo>
                      <a:pt x="31" y="141"/>
                      <a:pt x="31" y="149"/>
                      <a:pt x="23" y="158"/>
                    </a:cubicBezTo>
                    <a:cubicBezTo>
                      <a:pt x="16" y="166"/>
                      <a:pt x="0" y="186"/>
                      <a:pt x="7" y="184"/>
                    </a:cubicBezTo>
                    <a:cubicBezTo>
                      <a:pt x="14" y="182"/>
                      <a:pt x="5" y="200"/>
                      <a:pt x="14" y="188"/>
                    </a:cubicBezTo>
                    <a:cubicBezTo>
                      <a:pt x="24" y="177"/>
                      <a:pt x="29" y="159"/>
                      <a:pt x="39" y="151"/>
                    </a:cubicBezTo>
                    <a:cubicBezTo>
                      <a:pt x="48" y="144"/>
                      <a:pt x="51" y="147"/>
                      <a:pt x="61" y="143"/>
                    </a:cubicBezTo>
                    <a:cubicBezTo>
                      <a:pt x="70" y="140"/>
                      <a:pt x="70" y="133"/>
                      <a:pt x="75" y="124"/>
                    </a:cubicBezTo>
                    <a:cubicBezTo>
                      <a:pt x="81" y="115"/>
                      <a:pt x="84" y="121"/>
                      <a:pt x="87" y="115"/>
                    </a:cubicBezTo>
                    <a:cubicBezTo>
                      <a:pt x="91" y="108"/>
                      <a:pt x="95" y="103"/>
                      <a:pt x="95" y="98"/>
                    </a:cubicBezTo>
                    <a:cubicBezTo>
                      <a:pt x="96" y="93"/>
                      <a:pt x="99" y="95"/>
                      <a:pt x="98" y="86"/>
                    </a:cubicBezTo>
                    <a:cubicBezTo>
                      <a:pt x="98" y="78"/>
                      <a:pt x="91" y="70"/>
                      <a:pt x="90" y="67"/>
                    </a:cubicBezTo>
                    <a:cubicBezTo>
                      <a:pt x="89" y="63"/>
                      <a:pt x="94" y="52"/>
                      <a:pt x="95" y="40"/>
                    </a:cubicBezTo>
                    <a:cubicBezTo>
                      <a:pt x="96" y="29"/>
                      <a:pt x="107" y="27"/>
                      <a:pt x="105" y="17"/>
                    </a:cubicBezTo>
                    <a:cubicBezTo>
                      <a:pt x="102" y="8"/>
                      <a:pt x="102" y="0"/>
                      <a:pt x="97" y="13"/>
                    </a:cubicBezTo>
                    <a:cubicBezTo>
                      <a:pt x="91" y="25"/>
                      <a:pt x="83" y="29"/>
                      <a:pt x="82" y="25"/>
                    </a:cubicBezTo>
                    <a:cubicBezTo>
                      <a:pt x="81" y="22"/>
                      <a:pt x="77" y="32"/>
                      <a:pt x="74" y="40"/>
                    </a:cubicBezTo>
                    <a:cubicBezTo>
                      <a:pt x="70" y="49"/>
                      <a:pt x="53" y="46"/>
                      <a:pt x="49" y="40"/>
                    </a:cubicBezTo>
                  </a:path>
                </a:pathLst>
              </a:custGeom>
              <a:solidFill>
                <a:srgbClr val="7E81BC"/>
              </a:solidFill>
              <a:ln w="9525">
                <a:noFill/>
                <a:round/>
                <a:headEnd/>
                <a:tailEnd/>
              </a:ln>
            </p:spPr>
            <p:txBody>
              <a:bodyPr/>
              <a:lstStyle/>
              <a:p>
                <a:endParaRPr lang="en-US"/>
              </a:p>
            </p:txBody>
          </p:sp>
          <p:sp>
            <p:nvSpPr>
              <p:cNvPr id="29812" name="Freeform 1983"/>
              <p:cNvSpPr>
                <a:spLocks/>
              </p:cNvSpPr>
              <p:nvPr/>
            </p:nvSpPr>
            <p:spPr bwMode="auto">
              <a:xfrm>
                <a:off x="2056" y="3265"/>
                <a:ext cx="222" cy="416"/>
              </a:xfrm>
              <a:custGeom>
                <a:avLst/>
                <a:gdLst>
                  <a:gd name="T0" fmla="*/ 313491 w 107"/>
                  <a:gd name="T1" fmla="*/ 280592 h 200"/>
                  <a:gd name="T2" fmla="*/ 478613 w 107"/>
                  <a:gd name="T3" fmla="*/ 522989 h 200"/>
                  <a:gd name="T4" fmla="*/ 462577 w 107"/>
                  <a:gd name="T5" fmla="*/ 703248 h 200"/>
                  <a:gd name="T6" fmla="*/ 361962 w 107"/>
                  <a:gd name="T7" fmla="*/ 832075 h 200"/>
                  <a:gd name="T8" fmla="*/ 230683 w 107"/>
                  <a:gd name="T9" fmla="*/ 873028 h 200"/>
                  <a:gd name="T10" fmla="*/ 153707 w 107"/>
                  <a:gd name="T11" fmla="*/ 1030324 h 200"/>
                  <a:gd name="T12" fmla="*/ 45711 w 107"/>
                  <a:gd name="T13" fmla="*/ 1208403 h 200"/>
                  <a:gd name="T14" fmla="*/ 88242 w 107"/>
                  <a:gd name="T15" fmla="*/ 1232111 h 200"/>
                  <a:gd name="T16" fmla="*/ 248547 w 107"/>
                  <a:gd name="T17" fmla="*/ 989755 h 200"/>
                  <a:gd name="T18" fmla="*/ 389110 w 107"/>
                  <a:gd name="T19" fmla="*/ 936526 h 200"/>
                  <a:gd name="T20" fmla="*/ 478613 w 107"/>
                  <a:gd name="T21" fmla="*/ 813925 h 200"/>
                  <a:gd name="T22" fmla="*/ 555573 w 107"/>
                  <a:gd name="T23" fmla="*/ 753576 h 200"/>
                  <a:gd name="T24" fmla="*/ 604709 w 107"/>
                  <a:gd name="T25" fmla="*/ 642899 h 200"/>
                  <a:gd name="T26" fmla="*/ 621779 w 107"/>
                  <a:gd name="T27" fmla="*/ 564098 h 200"/>
                  <a:gd name="T28" fmla="*/ 573416 w 107"/>
                  <a:gd name="T29" fmla="*/ 437956 h 200"/>
                  <a:gd name="T30" fmla="*/ 598417 w 107"/>
                  <a:gd name="T31" fmla="*/ 267977 h 200"/>
                  <a:gd name="T32" fmla="*/ 668104 w 107"/>
                  <a:gd name="T33" fmla="*/ 110679 h 200"/>
                  <a:gd name="T34" fmla="*/ 616293 w 107"/>
                  <a:gd name="T35" fmla="*/ 84365 h 200"/>
                  <a:gd name="T36" fmla="*/ 521677 w 107"/>
                  <a:gd name="T37" fmla="*/ 169971 h 200"/>
                  <a:gd name="T38" fmla="*/ 473182 w 107"/>
                  <a:gd name="T39" fmla="*/ 267977 h 200"/>
                  <a:gd name="T40" fmla="*/ 313491 w 107"/>
                  <a:gd name="T41" fmla="*/ 267977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200"/>
                  <a:gd name="T65" fmla="*/ 107 w 107"/>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200">
                    <a:moveTo>
                      <a:pt x="49" y="43"/>
                    </a:moveTo>
                    <a:cubicBezTo>
                      <a:pt x="49" y="43"/>
                      <a:pt x="78" y="65"/>
                      <a:pt x="75" y="80"/>
                    </a:cubicBezTo>
                    <a:cubicBezTo>
                      <a:pt x="72" y="95"/>
                      <a:pt x="75" y="101"/>
                      <a:pt x="73" y="107"/>
                    </a:cubicBezTo>
                    <a:cubicBezTo>
                      <a:pt x="71" y="113"/>
                      <a:pt x="60" y="119"/>
                      <a:pt x="57" y="127"/>
                    </a:cubicBezTo>
                    <a:cubicBezTo>
                      <a:pt x="54" y="135"/>
                      <a:pt x="42" y="126"/>
                      <a:pt x="36" y="133"/>
                    </a:cubicBezTo>
                    <a:cubicBezTo>
                      <a:pt x="31" y="141"/>
                      <a:pt x="31" y="149"/>
                      <a:pt x="24" y="157"/>
                    </a:cubicBezTo>
                    <a:cubicBezTo>
                      <a:pt x="16" y="166"/>
                      <a:pt x="0" y="186"/>
                      <a:pt x="7" y="184"/>
                    </a:cubicBezTo>
                    <a:cubicBezTo>
                      <a:pt x="14" y="182"/>
                      <a:pt x="5" y="200"/>
                      <a:pt x="14" y="188"/>
                    </a:cubicBezTo>
                    <a:cubicBezTo>
                      <a:pt x="24" y="177"/>
                      <a:pt x="29" y="158"/>
                      <a:pt x="39" y="151"/>
                    </a:cubicBezTo>
                    <a:cubicBezTo>
                      <a:pt x="48" y="144"/>
                      <a:pt x="52" y="146"/>
                      <a:pt x="61" y="143"/>
                    </a:cubicBezTo>
                    <a:cubicBezTo>
                      <a:pt x="70" y="140"/>
                      <a:pt x="70" y="133"/>
                      <a:pt x="75" y="124"/>
                    </a:cubicBezTo>
                    <a:cubicBezTo>
                      <a:pt x="81" y="115"/>
                      <a:pt x="84" y="121"/>
                      <a:pt x="87" y="115"/>
                    </a:cubicBezTo>
                    <a:cubicBezTo>
                      <a:pt x="91" y="108"/>
                      <a:pt x="94" y="103"/>
                      <a:pt x="95" y="98"/>
                    </a:cubicBezTo>
                    <a:cubicBezTo>
                      <a:pt x="96" y="93"/>
                      <a:pt x="99" y="95"/>
                      <a:pt x="98" y="86"/>
                    </a:cubicBezTo>
                    <a:cubicBezTo>
                      <a:pt x="97" y="78"/>
                      <a:pt x="91" y="70"/>
                      <a:pt x="90" y="67"/>
                    </a:cubicBezTo>
                    <a:cubicBezTo>
                      <a:pt x="89" y="63"/>
                      <a:pt x="93" y="52"/>
                      <a:pt x="94" y="41"/>
                    </a:cubicBezTo>
                    <a:cubicBezTo>
                      <a:pt x="96" y="29"/>
                      <a:pt x="107" y="27"/>
                      <a:pt x="105" y="17"/>
                    </a:cubicBezTo>
                    <a:cubicBezTo>
                      <a:pt x="102" y="8"/>
                      <a:pt x="102" y="0"/>
                      <a:pt x="97" y="13"/>
                    </a:cubicBezTo>
                    <a:cubicBezTo>
                      <a:pt x="91" y="25"/>
                      <a:pt x="83" y="30"/>
                      <a:pt x="82" y="26"/>
                    </a:cubicBezTo>
                    <a:cubicBezTo>
                      <a:pt x="81" y="22"/>
                      <a:pt x="77" y="32"/>
                      <a:pt x="74" y="41"/>
                    </a:cubicBezTo>
                    <a:cubicBezTo>
                      <a:pt x="70" y="49"/>
                      <a:pt x="53" y="46"/>
                      <a:pt x="49" y="41"/>
                    </a:cubicBezTo>
                  </a:path>
                </a:pathLst>
              </a:custGeom>
              <a:solidFill>
                <a:srgbClr val="7D81BC"/>
              </a:solidFill>
              <a:ln w="9525">
                <a:noFill/>
                <a:round/>
                <a:headEnd/>
                <a:tailEnd/>
              </a:ln>
            </p:spPr>
            <p:txBody>
              <a:bodyPr/>
              <a:lstStyle/>
              <a:p>
                <a:endParaRPr lang="en-US"/>
              </a:p>
            </p:txBody>
          </p:sp>
          <p:sp>
            <p:nvSpPr>
              <p:cNvPr id="29813" name="Freeform 1984"/>
              <p:cNvSpPr>
                <a:spLocks/>
              </p:cNvSpPr>
              <p:nvPr/>
            </p:nvSpPr>
            <p:spPr bwMode="auto">
              <a:xfrm>
                <a:off x="2056" y="3267"/>
                <a:ext cx="222" cy="414"/>
              </a:xfrm>
              <a:custGeom>
                <a:avLst/>
                <a:gdLst>
                  <a:gd name="T0" fmla="*/ 313491 w 107"/>
                  <a:gd name="T1" fmla="*/ 275106 h 199"/>
                  <a:gd name="T2" fmla="*/ 478613 w 107"/>
                  <a:gd name="T3" fmla="*/ 517646 h 199"/>
                  <a:gd name="T4" fmla="*/ 462577 w 107"/>
                  <a:gd name="T5" fmla="*/ 698620 h 199"/>
                  <a:gd name="T6" fmla="*/ 361962 w 107"/>
                  <a:gd name="T7" fmla="*/ 827848 h 199"/>
                  <a:gd name="T8" fmla="*/ 236667 w 107"/>
                  <a:gd name="T9" fmla="*/ 868801 h 199"/>
                  <a:gd name="T10" fmla="*/ 153707 w 107"/>
                  <a:gd name="T11" fmla="*/ 1026316 h 199"/>
                  <a:gd name="T12" fmla="*/ 45711 w 107"/>
                  <a:gd name="T13" fmla="*/ 1204611 h 199"/>
                  <a:gd name="T14" fmla="*/ 88242 w 107"/>
                  <a:gd name="T15" fmla="*/ 1228423 h 199"/>
                  <a:gd name="T16" fmla="*/ 248547 w 107"/>
                  <a:gd name="T17" fmla="*/ 985728 h 199"/>
                  <a:gd name="T18" fmla="*/ 389110 w 107"/>
                  <a:gd name="T19" fmla="*/ 932380 h 199"/>
                  <a:gd name="T20" fmla="*/ 478613 w 107"/>
                  <a:gd name="T21" fmla="*/ 809453 h 199"/>
                  <a:gd name="T22" fmla="*/ 555573 w 107"/>
                  <a:gd name="T23" fmla="*/ 748891 h 199"/>
                  <a:gd name="T24" fmla="*/ 604709 w 107"/>
                  <a:gd name="T25" fmla="*/ 631631 h 199"/>
                  <a:gd name="T26" fmla="*/ 621779 w 107"/>
                  <a:gd name="T27" fmla="*/ 559347 h 199"/>
                  <a:gd name="T28" fmla="*/ 573416 w 107"/>
                  <a:gd name="T29" fmla="*/ 432919 h 199"/>
                  <a:gd name="T30" fmla="*/ 598417 w 107"/>
                  <a:gd name="T31" fmla="*/ 262776 h 199"/>
                  <a:gd name="T32" fmla="*/ 661656 w 107"/>
                  <a:gd name="T33" fmla="*/ 110842 h 199"/>
                  <a:gd name="T34" fmla="*/ 616293 w 107"/>
                  <a:gd name="T35" fmla="*/ 78958 h 199"/>
                  <a:gd name="T36" fmla="*/ 521677 w 107"/>
                  <a:gd name="T37" fmla="*/ 164264 h 199"/>
                  <a:gd name="T38" fmla="*/ 473182 w 107"/>
                  <a:gd name="T39" fmla="*/ 262776 h 199"/>
                  <a:gd name="T40" fmla="*/ 313491 w 107"/>
                  <a:gd name="T41" fmla="*/ 262776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199"/>
                  <a:gd name="T65" fmla="*/ 107 w 107"/>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199">
                    <a:moveTo>
                      <a:pt x="49" y="42"/>
                    </a:moveTo>
                    <a:cubicBezTo>
                      <a:pt x="49" y="42"/>
                      <a:pt x="78" y="64"/>
                      <a:pt x="75" y="79"/>
                    </a:cubicBezTo>
                    <a:cubicBezTo>
                      <a:pt x="72" y="94"/>
                      <a:pt x="75" y="100"/>
                      <a:pt x="73" y="106"/>
                    </a:cubicBezTo>
                    <a:cubicBezTo>
                      <a:pt x="71" y="112"/>
                      <a:pt x="60" y="118"/>
                      <a:pt x="57" y="126"/>
                    </a:cubicBezTo>
                    <a:cubicBezTo>
                      <a:pt x="55" y="134"/>
                      <a:pt x="42" y="124"/>
                      <a:pt x="37" y="132"/>
                    </a:cubicBezTo>
                    <a:cubicBezTo>
                      <a:pt x="31" y="140"/>
                      <a:pt x="31" y="148"/>
                      <a:pt x="24" y="156"/>
                    </a:cubicBezTo>
                    <a:cubicBezTo>
                      <a:pt x="17" y="164"/>
                      <a:pt x="0" y="185"/>
                      <a:pt x="7" y="183"/>
                    </a:cubicBezTo>
                    <a:cubicBezTo>
                      <a:pt x="14" y="181"/>
                      <a:pt x="5" y="199"/>
                      <a:pt x="14" y="187"/>
                    </a:cubicBezTo>
                    <a:cubicBezTo>
                      <a:pt x="24" y="176"/>
                      <a:pt x="29" y="157"/>
                      <a:pt x="39" y="150"/>
                    </a:cubicBezTo>
                    <a:cubicBezTo>
                      <a:pt x="48" y="142"/>
                      <a:pt x="52" y="145"/>
                      <a:pt x="61" y="142"/>
                    </a:cubicBezTo>
                    <a:cubicBezTo>
                      <a:pt x="71" y="139"/>
                      <a:pt x="70" y="132"/>
                      <a:pt x="75" y="123"/>
                    </a:cubicBezTo>
                    <a:cubicBezTo>
                      <a:pt x="80" y="114"/>
                      <a:pt x="83" y="120"/>
                      <a:pt x="87" y="114"/>
                    </a:cubicBezTo>
                    <a:cubicBezTo>
                      <a:pt x="91" y="107"/>
                      <a:pt x="94" y="101"/>
                      <a:pt x="95" y="96"/>
                    </a:cubicBezTo>
                    <a:cubicBezTo>
                      <a:pt x="96" y="91"/>
                      <a:pt x="99" y="94"/>
                      <a:pt x="98" y="85"/>
                    </a:cubicBezTo>
                    <a:cubicBezTo>
                      <a:pt x="97" y="77"/>
                      <a:pt x="91" y="70"/>
                      <a:pt x="90" y="66"/>
                    </a:cubicBezTo>
                    <a:cubicBezTo>
                      <a:pt x="89" y="62"/>
                      <a:pt x="93" y="51"/>
                      <a:pt x="94" y="40"/>
                    </a:cubicBezTo>
                    <a:cubicBezTo>
                      <a:pt x="95" y="29"/>
                      <a:pt x="107" y="26"/>
                      <a:pt x="104" y="17"/>
                    </a:cubicBezTo>
                    <a:cubicBezTo>
                      <a:pt x="102" y="7"/>
                      <a:pt x="102" y="0"/>
                      <a:pt x="97" y="12"/>
                    </a:cubicBezTo>
                    <a:cubicBezTo>
                      <a:pt x="91" y="25"/>
                      <a:pt x="83" y="29"/>
                      <a:pt x="82" y="25"/>
                    </a:cubicBezTo>
                    <a:cubicBezTo>
                      <a:pt x="81" y="21"/>
                      <a:pt x="77" y="32"/>
                      <a:pt x="74" y="40"/>
                    </a:cubicBezTo>
                    <a:cubicBezTo>
                      <a:pt x="70" y="48"/>
                      <a:pt x="53" y="45"/>
                      <a:pt x="49" y="40"/>
                    </a:cubicBezTo>
                  </a:path>
                </a:pathLst>
              </a:custGeom>
              <a:solidFill>
                <a:srgbClr val="7C80BB"/>
              </a:solidFill>
              <a:ln w="9525">
                <a:noFill/>
                <a:round/>
                <a:headEnd/>
                <a:tailEnd/>
              </a:ln>
            </p:spPr>
            <p:txBody>
              <a:bodyPr/>
              <a:lstStyle/>
              <a:p>
                <a:endParaRPr lang="en-US"/>
              </a:p>
            </p:txBody>
          </p:sp>
          <p:sp>
            <p:nvSpPr>
              <p:cNvPr id="29814" name="Freeform 1985"/>
              <p:cNvSpPr>
                <a:spLocks/>
              </p:cNvSpPr>
              <p:nvPr/>
            </p:nvSpPr>
            <p:spPr bwMode="auto">
              <a:xfrm>
                <a:off x="2058" y="3267"/>
                <a:ext cx="220" cy="412"/>
              </a:xfrm>
              <a:custGeom>
                <a:avLst/>
                <a:gdLst>
                  <a:gd name="T0" fmla="*/ 308932 w 106"/>
                  <a:gd name="T1" fmla="*/ 275480 h 198"/>
                  <a:gd name="T2" fmla="*/ 480192 w 106"/>
                  <a:gd name="T3" fmla="*/ 519003 h 198"/>
                  <a:gd name="T4" fmla="*/ 457814 w 106"/>
                  <a:gd name="T5" fmla="*/ 699780 h 198"/>
                  <a:gd name="T6" fmla="*/ 362956 w 106"/>
                  <a:gd name="T7" fmla="*/ 829470 h 198"/>
                  <a:gd name="T8" fmla="*/ 231365 w 106"/>
                  <a:gd name="T9" fmla="*/ 870140 h 198"/>
                  <a:gd name="T10" fmla="*/ 148849 w 106"/>
                  <a:gd name="T11" fmla="*/ 1029055 h 198"/>
                  <a:gd name="T12" fmla="*/ 45793 w 106"/>
                  <a:gd name="T13" fmla="*/ 1206415 h 198"/>
                  <a:gd name="T14" fmla="*/ 82955 w 106"/>
                  <a:gd name="T15" fmla="*/ 1230765 h 198"/>
                  <a:gd name="T16" fmla="*/ 243077 w 106"/>
                  <a:gd name="T17" fmla="*/ 987185 h 198"/>
                  <a:gd name="T18" fmla="*/ 384537 w 106"/>
                  <a:gd name="T19" fmla="*/ 934493 h 198"/>
                  <a:gd name="T20" fmla="*/ 474459 w 106"/>
                  <a:gd name="T21" fmla="*/ 811216 h 198"/>
                  <a:gd name="T22" fmla="*/ 547437 w 106"/>
                  <a:gd name="T23" fmla="*/ 744322 h 198"/>
                  <a:gd name="T24" fmla="*/ 600806 w 106"/>
                  <a:gd name="T25" fmla="*/ 633379 h 198"/>
                  <a:gd name="T26" fmla="*/ 617905 w 106"/>
                  <a:gd name="T27" fmla="*/ 560249 h 198"/>
                  <a:gd name="T28" fmla="*/ 569497 w 106"/>
                  <a:gd name="T29" fmla="*/ 433786 h 198"/>
                  <a:gd name="T30" fmla="*/ 594494 w 106"/>
                  <a:gd name="T31" fmla="*/ 263301 h 198"/>
                  <a:gd name="T32" fmla="*/ 658915 w 106"/>
                  <a:gd name="T33" fmla="*/ 111132 h 198"/>
                  <a:gd name="T34" fmla="*/ 612470 w 106"/>
                  <a:gd name="T35" fmla="*/ 85465 h 198"/>
                  <a:gd name="T36" fmla="*/ 517392 w 106"/>
                  <a:gd name="T37" fmla="*/ 170468 h 198"/>
                  <a:gd name="T38" fmla="*/ 467182 w 106"/>
                  <a:gd name="T39" fmla="*/ 263301 h 198"/>
                  <a:gd name="T40" fmla="*/ 308932 w 106"/>
                  <a:gd name="T41" fmla="*/ 263301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6"/>
                  <a:gd name="T64" fmla="*/ 0 h 198"/>
                  <a:gd name="T65" fmla="*/ 106 w 106"/>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6" h="198">
                    <a:moveTo>
                      <a:pt x="48" y="42"/>
                    </a:moveTo>
                    <a:cubicBezTo>
                      <a:pt x="48" y="42"/>
                      <a:pt x="77" y="64"/>
                      <a:pt x="75" y="79"/>
                    </a:cubicBezTo>
                    <a:cubicBezTo>
                      <a:pt x="72" y="94"/>
                      <a:pt x="74" y="101"/>
                      <a:pt x="72" y="106"/>
                    </a:cubicBezTo>
                    <a:cubicBezTo>
                      <a:pt x="71" y="112"/>
                      <a:pt x="59" y="118"/>
                      <a:pt x="57" y="126"/>
                    </a:cubicBezTo>
                    <a:cubicBezTo>
                      <a:pt x="54" y="134"/>
                      <a:pt x="41" y="124"/>
                      <a:pt x="36" y="132"/>
                    </a:cubicBezTo>
                    <a:cubicBezTo>
                      <a:pt x="30" y="140"/>
                      <a:pt x="31" y="148"/>
                      <a:pt x="23" y="156"/>
                    </a:cubicBezTo>
                    <a:cubicBezTo>
                      <a:pt x="16" y="164"/>
                      <a:pt x="0" y="184"/>
                      <a:pt x="7" y="183"/>
                    </a:cubicBezTo>
                    <a:cubicBezTo>
                      <a:pt x="14" y="181"/>
                      <a:pt x="4" y="198"/>
                      <a:pt x="13" y="187"/>
                    </a:cubicBezTo>
                    <a:cubicBezTo>
                      <a:pt x="23" y="176"/>
                      <a:pt x="28" y="157"/>
                      <a:pt x="38" y="150"/>
                    </a:cubicBezTo>
                    <a:cubicBezTo>
                      <a:pt x="48" y="142"/>
                      <a:pt x="51" y="145"/>
                      <a:pt x="60" y="142"/>
                    </a:cubicBezTo>
                    <a:cubicBezTo>
                      <a:pt x="70" y="139"/>
                      <a:pt x="69" y="132"/>
                      <a:pt x="74" y="123"/>
                    </a:cubicBezTo>
                    <a:cubicBezTo>
                      <a:pt x="79" y="114"/>
                      <a:pt x="82" y="120"/>
                      <a:pt x="86" y="113"/>
                    </a:cubicBezTo>
                    <a:cubicBezTo>
                      <a:pt x="90" y="107"/>
                      <a:pt x="93" y="101"/>
                      <a:pt x="94" y="96"/>
                    </a:cubicBezTo>
                    <a:cubicBezTo>
                      <a:pt x="95" y="91"/>
                      <a:pt x="98" y="94"/>
                      <a:pt x="97" y="85"/>
                    </a:cubicBezTo>
                    <a:cubicBezTo>
                      <a:pt x="96" y="77"/>
                      <a:pt x="90" y="70"/>
                      <a:pt x="89" y="66"/>
                    </a:cubicBezTo>
                    <a:cubicBezTo>
                      <a:pt x="88" y="62"/>
                      <a:pt x="92" y="51"/>
                      <a:pt x="93" y="40"/>
                    </a:cubicBezTo>
                    <a:cubicBezTo>
                      <a:pt x="94" y="29"/>
                      <a:pt x="106" y="27"/>
                      <a:pt x="103" y="17"/>
                    </a:cubicBezTo>
                    <a:cubicBezTo>
                      <a:pt x="101" y="7"/>
                      <a:pt x="101" y="0"/>
                      <a:pt x="96" y="13"/>
                    </a:cubicBezTo>
                    <a:cubicBezTo>
                      <a:pt x="90" y="25"/>
                      <a:pt x="82" y="29"/>
                      <a:pt x="81" y="26"/>
                    </a:cubicBezTo>
                    <a:cubicBezTo>
                      <a:pt x="79" y="22"/>
                      <a:pt x="76" y="32"/>
                      <a:pt x="73" y="40"/>
                    </a:cubicBezTo>
                    <a:cubicBezTo>
                      <a:pt x="69" y="49"/>
                      <a:pt x="52" y="46"/>
                      <a:pt x="48" y="40"/>
                    </a:cubicBezTo>
                  </a:path>
                </a:pathLst>
              </a:custGeom>
              <a:solidFill>
                <a:srgbClr val="7C7FBB"/>
              </a:solidFill>
              <a:ln w="9525">
                <a:noFill/>
                <a:round/>
                <a:headEnd/>
                <a:tailEnd/>
              </a:ln>
            </p:spPr>
            <p:txBody>
              <a:bodyPr/>
              <a:lstStyle/>
              <a:p>
                <a:endParaRPr lang="en-US"/>
              </a:p>
            </p:txBody>
          </p:sp>
          <p:sp>
            <p:nvSpPr>
              <p:cNvPr id="29815" name="Freeform 1986"/>
              <p:cNvSpPr>
                <a:spLocks/>
              </p:cNvSpPr>
              <p:nvPr/>
            </p:nvSpPr>
            <p:spPr bwMode="auto">
              <a:xfrm>
                <a:off x="2058" y="3269"/>
                <a:ext cx="220" cy="410"/>
              </a:xfrm>
              <a:custGeom>
                <a:avLst/>
                <a:gdLst>
                  <a:gd name="T0" fmla="*/ 308932 w 106"/>
                  <a:gd name="T1" fmla="*/ 269551 h 197"/>
                  <a:gd name="T2" fmla="*/ 480192 w 106"/>
                  <a:gd name="T3" fmla="*/ 513505 h 197"/>
                  <a:gd name="T4" fmla="*/ 467182 w 106"/>
                  <a:gd name="T5" fmla="*/ 701256 h 197"/>
                  <a:gd name="T6" fmla="*/ 362956 w 106"/>
                  <a:gd name="T7" fmla="*/ 824668 h 197"/>
                  <a:gd name="T8" fmla="*/ 231365 w 106"/>
                  <a:gd name="T9" fmla="*/ 865947 h 197"/>
                  <a:gd name="T10" fmla="*/ 154264 w 106"/>
                  <a:gd name="T11" fmla="*/ 1025056 h 197"/>
                  <a:gd name="T12" fmla="*/ 45793 w 106"/>
                  <a:gd name="T13" fmla="*/ 1197102 h 197"/>
                  <a:gd name="T14" fmla="*/ 82955 w 106"/>
                  <a:gd name="T15" fmla="*/ 1227016 h 197"/>
                  <a:gd name="T16" fmla="*/ 243077 w 106"/>
                  <a:gd name="T17" fmla="*/ 977036 h 197"/>
                  <a:gd name="T18" fmla="*/ 384537 w 106"/>
                  <a:gd name="T19" fmla="*/ 930413 h 197"/>
                  <a:gd name="T20" fmla="*/ 474459 w 106"/>
                  <a:gd name="T21" fmla="*/ 806393 h 197"/>
                  <a:gd name="T22" fmla="*/ 547437 w 106"/>
                  <a:gd name="T23" fmla="*/ 739282 h 197"/>
                  <a:gd name="T24" fmla="*/ 600806 w 106"/>
                  <a:gd name="T25" fmla="*/ 628028 h 197"/>
                  <a:gd name="T26" fmla="*/ 617905 w 106"/>
                  <a:gd name="T27" fmla="*/ 555434 h 197"/>
                  <a:gd name="T28" fmla="*/ 569497 w 106"/>
                  <a:gd name="T29" fmla="*/ 428777 h 197"/>
                  <a:gd name="T30" fmla="*/ 594494 w 106"/>
                  <a:gd name="T31" fmla="*/ 258100 h 197"/>
                  <a:gd name="T32" fmla="*/ 658915 w 106"/>
                  <a:gd name="T33" fmla="*/ 105589 h 197"/>
                  <a:gd name="T34" fmla="*/ 606667 w 106"/>
                  <a:gd name="T35" fmla="*/ 79157 h 197"/>
                  <a:gd name="T36" fmla="*/ 511625 w 106"/>
                  <a:gd name="T37" fmla="*/ 164743 h 197"/>
                  <a:gd name="T38" fmla="*/ 467182 w 106"/>
                  <a:gd name="T39" fmla="*/ 263734 h 197"/>
                  <a:gd name="T40" fmla="*/ 308932 w 106"/>
                  <a:gd name="T41" fmla="*/ 258100 h 19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6"/>
                  <a:gd name="T64" fmla="*/ 0 h 197"/>
                  <a:gd name="T65" fmla="*/ 106 w 106"/>
                  <a:gd name="T66" fmla="*/ 197 h 19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6" h="197">
                    <a:moveTo>
                      <a:pt x="48" y="41"/>
                    </a:moveTo>
                    <a:cubicBezTo>
                      <a:pt x="48" y="41"/>
                      <a:pt x="78" y="63"/>
                      <a:pt x="75" y="78"/>
                    </a:cubicBezTo>
                    <a:cubicBezTo>
                      <a:pt x="72" y="93"/>
                      <a:pt x="75" y="100"/>
                      <a:pt x="73" y="106"/>
                    </a:cubicBezTo>
                    <a:cubicBezTo>
                      <a:pt x="71" y="111"/>
                      <a:pt x="60" y="117"/>
                      <a:pt x="57" y="125"/>
                    </a:cubicBezTo>
                    <a:cubicBezTo>
                      <a:pt x="54" y="133"/>
                      <a:pt x="41" y="123"/>
                      <a:pt x="36" y="131"/>
                    </a:cubicBezTo>
                    <a:cubicBezTo>
                      <a:pt x="30" y="138"/>
                      <a:pt x="31" y="147"/>
                      <a:pt x="24" y="155"/>
                    </a:cubicBezTo>
                    <a:cubicBezTo>
                      <a:pt x="16" y="163"/>
                      <a:pt x="0" y="183"/>
                      <a:pt x="7" y="181"/>
                    </a:cubicBezTo>
                    <a:cubicBezTo>
                      <a:pt x="14" y="180"/>
                      <a:pt x="4" y="197"/>
                      <a:pt x="13" y="186"/>
                    </a:cubicBezTo>
                    <a:cubicBezTo>
                      <a:pt x="23" y="175"/>
                      <a:pt x="28" y="156"/>
                      <a:pt x="38" y="148"/>
                    </a:cubicBezTo>
                    <a:cubicBezTo>
                      <a:pt x="48" y="141"/>
                      <a:pt x="51" y="144"/>
                      <a:pt x="60" y="141"/>
                    </a:cubicBezTo>
                    <a:cubicBezTo>
                      <a:pt x="70" y="137"/>
                      <a:pt x="69" y="130"/>
                      <a:pt x="74" y="122"/>
                    </a:cubicBezTo>
                    <a:cubicBezTo>
                      <a:pt x="79" y="113"/>
                      <a:pt x="82" y="119"/>
                      <a:pt x="86" y="112"/>
                    </a:cubicBezTo>
                    <a:cubicBezTo>
                      <a:pt x="90" y="106"/>
                      <a:pt x="93" y="100"/>
                      <a:pt x="94" y="95"/>
                    </a:cubicBezTo>
                    <a:cubicBezTo>
                      <a:pt x="94" y="90"/>
                      <a:pt x="98" y="93"/>
                      <a:pt x="97" y="84"/>
                    </a:cubicBezTo>
                    <a:cubicBezTo>
                      <a:pt x="96" y="76"/>
                      <a:pt x="90" y="69"/>
                      <a:pt x="89" y="65"/>
                    </a:cubicBezTo>
                    <a:cubicBezTo>
                      <a:pt x="88" y="61"/>
                      <a:pt x="92" y="50"/>
                      <a:pt x="93" y="39"/>
                    </a:cubicBezTo>
                    <a:cubicBezTo>
                      <a:pt x="94" y="28"/>
                      <a:pt x="106" y="26"/>
                      <a:pt x="103" y="16"/>
                    </a:cubicBezTo>
                    <a:cubicBezTo>
                      <a:pt x="101" y="7"/>
                      <a:pt x="101" y="0"/>
                      <a:pt x="95" y="12"/>
                    </a:cubicBezTo>
                    <a:cubicBezTo>
                      <a:pt x="90" y="25"/>
                      <a:pt x="81" y="29"/>
                      <a:pt x="80" y="25"/>
                    </a:cubicBezTo>
                    <a:cubicBezTo>
                      <a:pt x="79" y="21"/>
                      <a:pt x="76" y="31"/>
                      <a:pt x="73" y="40"/>
                    </a:cubicBezTo>
                    <a:cubicBezTo>
                      <a:pt x="69" y="48"/>
                      <a:pt x="52" y="45"/>
                      <a:pt x="48" y="39"/>
                    </a:cubicBezTo>
                  </a:path>
                </a:pathLst>
              </a:custGeom>
              <a:solidFill>
                <a:srgbClr val="7B7FBB"/>
              </a:solidFill>
              <a:ln w="9525">
                <a:noFill/>
                <a:round/>
                <a:headEnd/>
                <a:tailEnd/>
              </a:ln>
            </p:spPr>
            <p:txBody>
              <a:bodyPr/>
              <a:lstStyle/>
              <a:p>
                <a:endParaRPr lang="en-US"/>
              </a:p>
            </p:txBody>
          </p:sp>
          <p:sp>
            <p:nvSpPr>
              <p:cNvPr id="29816" name="Freeform 1987"/>
              <p:cNvSpPr>
                <a:spLocks/>
              </p:cNvSpPr>
              <p:nvPr/>
            </p:nvSpPr>
            <p:spPr bwMode="auto">
              <a:xfrm>
                <a:off x="2058" y="3269"/>
                <a:ext cx="220" cy="410"/>
              </a:xfrm>
              <a:custGeom>
                <a:avLst/>
                <a:gdLst>
                  <a:gd name="T0" fmla="*/ 308932 w 106"/>
                  <a:gd name="T1" fmla="*/ 269551 h 197"/>
                  <a:gd name="T2" fmla="*/ 480192 w 106"/>
                  <a:gd name="T3" fmla="*/ 513505 h 197"/>
                  <a:gd name="T4" fmla="*/ 467182 w 106"/>
                  <a:gd name="T5" fmla="*/ 701256 h 197"/>
                  <a:gd name="T6" fmla="*/ 362956 w 106"/>
                  <a:gd name="T7" fmla="*/ 824668 h 197"/>
                  <a:gd name="T8" fmla="*/ 231365 w 106"/>
                  <a:gd name="T9" fmla="*/ 865947 h 197"/>
                  <a:gd name="T10" fmla="*/ 154264 w 106"/>
                  <a:gd name="T11" fmla="*/ 1025056 h 197"/>
                  <a:gd name="T12" fmla="*/ 45793 w 106"/>
                  <a:gd name="T13" fmla="*/ 1197102 h 197"/>
                  <a:gd name="T14" fmla="*/ 82955 w 106"/>
                  <a:gd name="T15" fmla="*/ 1227016 h 197"/>
                  <a:gd name="T16" fmla="*/ 243077 w 106"/>
                  <a:gd name="T17" fmla="*/ 977036 h 197"/>
                  <a:gd name="T18" fmla="*/ 384537 w 106"/>
                  <a:gd name="T19" fmla="*/ 923651 h 197"/>
                  <a:gd name="T20" fmla="*/ 474459 w 106"/>
                  <a:gd name="T21" fmla="*/ 799338 h 197"/>
                  <a:gd name="T22" fmla="*/ 547437 w 106"/>
                  <a:gd name="T23" fmla="*/ 739282 h 197"/>
                  <a:gd name="T24" fmla="*/ 594494 w 106"/>
                  <a:gd name="T25" fmla="*/ 628028 h 197"/>
                  <a:gd name="T26" fmla="*/ 617905 w 106"/>
                  <a:gd name="T27" fmla="*/ 555434 h 197"/>
                  <a:gd name="T28" fmla="*/ 564061 w 106"/>
                  <a:gd name="T29" fmla="*/ 428777 h 197"/>
                  <a:gd name="T30" fmla="*/ 594494 w 106"/>
                  <a:gd name="T31" fmla="*/ 258100 h 197"/>
                  <a:gd name="T32" fmla="*/ 658915 w 106"/>
                  <a:gd name="T33" fmla="*/ 105589 h 197"/>
                  <a:gd name="T34" fmla="*/ 606667 w 106"/>
                  <a:gd name="T35" fmla="*/ 85911 h 197"/>
                  <a:gd name="T36" fmla="*/ 511625 w 106"/>
                  <a:gd name="T37" fmla="*/ 164743 h 197"/>
                  <a:gd name="T38" fmla="*/ 467182 w 106"/>
                  <a:gd name="T39" fmla="*/ 263734 h 197"/>
                  <a:gd name="T40" fmla="*/ 308932 w 106"/>
                  <a:gd name="T41" fmla="*/ 258100 h 19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6"/>
                  <a:gd name="T64" fmla="*/ 0 h 197"/>
                  <a:gd name="T65" fmla="*/ 106 w 106"/>
                  <a:gd name="T66" fmla="*/ 197 h 19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6" h="197">
                    <a:moveTo>
                      <a:pt x="48" y="41"/>
                    </a:moveTo>
                    <a:cubicBezTo>
                      <a:pt x="48" y="41"/>
                      <a:pt x="78" y="63"/>
                      <a:pt x="75" y="78"/>
                    </a:cubicBezTo>
                    <a:cubicBezTo>
                      <a:pt x="73" y="93"/>
                      <a:pt x="75" y="100"/>
                      <a:pt x="73" y="106"/>
                    </a:cubicBezTo>
                    <a:cubicBezTo>
                      <a:pt x="71" y="111"/>
                      <a:pt x="60" y="118"/>
                      <a:pt x="57" y="125"/>
                    </a:cubicBezTo>
                    <a:cubicBezTo>
                      <a:pt x="54" y="133"/>
                      <a:pt x="41" y="123"/>
                      <a:pt x="36" y="131"/>
                    </a:cubicBezTo>
                    <a:cubicBezTo>
                      <a:pt x="31" y="138"/>
                      <a:pt x="31" y="147"/>
                      <a:pt x="24" y="155"/>
                    </a:cubicBezTo>
                    <a:cubicBezTo>
                      <a:pt x="17" y="163"/>
                      <a:pt x="0" y="183"/>
                      <a:pt x="7" y="181"/>
                    </a:cubicBezTo>
                    <a:cubicBezTo>
                      <a:pt x="14" y="179"/>
                      <a:pt x="4" y="197"/>
                      <a:pt x="13" y="186"/>
                    </a:cubicBezTo>
                    <a:cubicBezTo>
                      <a:pt x="23" y="174"/>
                      <a:pt x="29" y="155"/>
                      <a:pt x="38" y="148"/>
                    </a:cubicBezTo>
                    <a:cubicBezTo>
                      <a:pt x="48" y="141"/>
                      <a:pt x="51" y="144"/>
                      <a:pt x="60" y="140"/>
                    </a:cubicBezTo>
                    <a:cubicBezTo>
                      <a:pt x="70" y="137"/>
                      <a:pt x="69" y="130"/>
                      <a:pt x="74" y="121"/>
                    </a:cubicBezTo>
                    <a:cubicBezTo>
                      <a:pt x="79" y="113"/>
                      <a:pt x="82" y="119"/>
                      <a:pt x="86" y="112"/>
                    </a:cubicBezTo>
                    <a:cubicBezTo>
                      <a:pt x="90" y="106"/>
                      <a:pt x="93" y="100"/>
                      <a:pt x="93" y="95"/>
                    </a:cubicBezTo>
                    <a:cubicBezTo>
                      <a:pt x="94" y="90"/>
                      <a:pt x="98" y="93"/>
                      <a:pt x="97" y="84"/>
                    </a:cubicBezTo>
                    <a:cubicBezTo>
                      <a:pt x="96" y="76"/>
                      <a:pt x="89" y="69"/>
                      <a:pt x="88" y="65"/>
                    </a:cubicBezTo>
                    <a:cubicBezTo>
                      <a:pt x="87" y="61"/>
                      <a:pt x="92" y="50"/>
                      <a:pt x="93" y="39"/>
                    </a:cubicBezTo>
                    <a:cubicBezTo>
                      <a:pt x="94" y="28"/>
                      <a:pt x="106" y="26"/>
                      <a:pt x="103" y="16"/>
                    </a:cubicBezTo>
                    <a:cubicBezTo>
                      <a:pt x="101" y="7"/>
                      <a:pt x="101" y="0"/>
                      <a:pt x="95" y="13"/>
                    </a:cubicBezTo>
                    <a:cubicBezTo>
                      <a:pt x="90" y="25"/>
                      <a:pt x="81" y="29"/>
                      <a:pt x="80" y="25"/>
                    </a:cubicBezTo>
                    <a:cubicBezTo>
                      <a:pt x="79" y="22"/>
                      <a:pt x="76" y="32"/>
                      <a:pt x="73" y="40"/>
                    </a:cubicBezTo>
                    <a:cubicBezTo>
                      <a:pt x="69" y="48"/>
                      <a:pt x="52" y="45"/>
                      <a:pt x="48" y="39"/>
                    </a:cubicBezTo>
                  </a:path>
                </a:pathLst>
              </a:custGeom>
              <a:solidFill>
                <a:srgbClr val="7A7EBA"/>
              </a:solidFill>
              <a:ln w="9525">
                <a:noFill/>
                <a:round/>
                <a:headEnd/>
                <a:tailEnd/>
              </a:ln>
            </p:spPr>
            <p:txBody>
              <a:bodyPr/>
              <a:lstStyle/>
              <a:p>
                <a:endParaRPr lang="en-US"/>
              </a:p>
            </p:txBody>
          </p:sp>
          <p:sp>
            <p:nvSpPr>
              <p:cNvPr id="29817" name="Freeform 1988"/>
              <p:cNvSpPr>
                <a:spLocks/>
              </p:cNvSpPr>
              <p:nvPr/>
            </p:nvSpPr>
            <p:spPr bwMode="auto">
              <a:xfrm>
                <a:off x="2058" y="3271"/>
                <a:ext cx="220" cy="408"/>
              </a:xfrm>
              <a:custGeom>
                <a:avLst/>
                <a:gdLst>
                  <a:gd name="T0" fmla="*/ 308932 w 106"/>
                  <a:gd name="T1" fmla="*/ 264018 h 196"/>
                  <a:gd name="T2" fmla="*/ 486503 w 106"/>
                  <a:gd name="T3" fmla="*/ 515040 h 196"/>
                  <a:gd name="T4" fmla="*/ 467182 w 106"/>
                  <a:gd name="T5" fmla="*/ 696310 h 196"/>
                  <a:gd name="T6" fmla="*/ 362956 w 106"/>
                  <a:gd name="T7" fmla="*/ 820369 h 196"/>
                  <a:gd name="T8" fmla="*/ 231365 w 106"/>
                  <a:gd name="T9" fmla="*/ 861729 h 196"/>
                  <a:gd name="T10" fmla="*/ 154264 w 106"/>
                  <a:gd name="T11" fmla="*/ 1020922 h 196"/>
                  <a:gd name="T12" fmla="*/ 45793 w 106"/>
                  <a:gd name="T13" fmla="*/ 1193327 h 196"/>
                  <a:gd name="T14" fmla="*/ 82955 w 106"/>
                  <a:gd name="T15" fmla="*/ 1223353 h 196"/>
                  <a:gd name="T16" fmla="*/ 243077 w 106"/>
                  <a:gd name="T17" fmla="*/ 973001 h 196"/>
                  <a:gd name="T18" fmla="*/ 384537 w 106"/>
                  <a:gd name="T19" fmla="*/ 919490 h 196"/>
                  <a:gd name="T20" fmla="*/ 474459 w 106"/>
                  <a:gd name="T21" fmla="*/ 794024 h 196"/>
                  <a:gd name="T22" fmla="*/ 547437 w 106"/>
                  <a:gd name="T23" fmla="*/ 734689 h 196"/>
                  <a:gd name="T24" fmla="*/ 594494 w 106"/>
                  <a:gd name="T25" fmla="*/ 622910 h 196"/>
                  <a:gd name="T26" fmla="*/ 612470 w 106"/>
                  <a:gd name="T27" fmla="*/ 549589 h 196"/>
                  <a:gd name="T28" fmla="*/ 564061 w 106"/>
                  <a:gd name="T29" fmla="*/ 423414 h 196"/>
                  <a:gd name="T30" fmla="*/ 594494 w 106"/>
                  <a:gd name="T31" fmla="*/ 250345 h 196"/>
                  <a:gd name="T32" fmla="*/ 658915 w 106"/>
                  <a:gd name="T33" fmla="*/ 105699 h 196"/>
                  <a:gd name="T34" fmla="*/ 606667 w 106"/>
                  <a:gd name="T35" fmla="*/ 79275 h 196"/>
                  <a:gd name="T36" fmla="*/ 511625 w 106"/>
                  <a:gd name="T37" fmla="*/ 165021 h 196"/>
                  <a:gd name="T38" fmla="*/ 467182 w 106"/>
                  <a:gd name="T39" fmla="*/ 258478 h 196"/>
                  <a:gd name="T40" fmla="*/ 308932 w 106"/>
                  <a:gd name="T41" fmla="*/ 250345 h 1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6"/>
                  <a:gd name="T64" fmla="*/ 0 h 196"/>
                  <a:gd name="T65" fmla="*/ 106 w 106"/>
                  <a:gd name="T66" fmla="*/ 196 h 19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6" h="196">
                    <a:moveTo>
                      <a:pt x="48" y="40"/>
                    </a:moveTo>
                    <a:cubicBezTo>
                      <a:pt x="48" y="40"/>
                      <a:pt x="79" y="63"/>
                      <a:pt x="76" y="78"/>
                    </a:cubicBezTo>
                    <a:cubicBezTo>
                      <a:pt x="73" y="92"/>
                      <a:pt x="75" y="99"/>
                      <a:pt x="73" y="105"/>
                    </a:cubicBezTo>
                    <a:cubicBezTo>
                      <a:pt x="72" y="111"/>
                      <a:pt x="60" y="117"/>
                      <a:pt x="57" y="124"/>
                    </a:cubicBezTo>
                    <a:cubicBezTo>
                      <a:pt x="55" y="132"/>
                      <a:pt x="42" y="122"/>
                      <a:pt x="36" y="130"/>
                    </a:cubicBezTo>
                    <a:cubicBezTo>
                      <a:pt x="31" y="137"/>
                      <a:pt x="31" y="146"/>
                      <a:pt x="24" y="154"/>
                    </a:cubicBezTo>
                    <a:cubicBezTo>
                      <a:pt x="17" y="162"/>
                      <a:pt x="0" y="182"/>
                      <a:pt x="7" y="180"/>
                    </a:cubicBezTo>
                    <a:cubicBezTo>
                      <a:pt x="14" y="178"/>
                      <a:pt x="4" y="196"/>
                      <a:pt x="13" y="185"/>
                    </a:cubicBezTo>
                    <a:cubicBezTo>
                      <a:pt x="23" y="173"/>
                      <a:pt x="29" y="154"/>
                      <a:pt x="38" y="147"/>
                    </a:cubicBezTo>
                    <a:cubicBezTo>
                      <a:pt x="48" y="140"/>
                      <a:pt x="51" y="142"/>
                      <a:pt x="60" y="139"/>
                    </a:cubicBezTo>
                    <a:cubicBezTo>
                      <a:pt x="70" y="136"/>
                      <a:pt x="69" y="129"/>
                      <a:pt x="74" y="120"/>
                    </a:cubicBezTo>
                    <a:cubicBezTo>
                      <a:pt x="79" y="111"/>
                      <a:pt x="82" y="117"/>
                      <a:pt x="86" y="111"/>
                    </a:cubicBezTo>
                    <a:cubicBezTo>
                      <a:pt x="89" y="105"/>
                      <a:pt x="93" y="99"/>
                      <a:pt x="93" y="94"/>
                    </a:cubicBezTo>
                    <a:cubicBezTo>
                      <a:pt x="94" y="89"/>
                      <a:pt x="97" y="92"/>
                      <a:pt x="96" y="83"/>
                    </a:cubicBezTo>
                    <a:cubicBezTo>
                      <a:pt x="96" y="75"/>
                      <a:pt x="89" y="68"/>
                      <a:pt x="88" y="64"/>
                    </a:cubicBezTo>
                    <a:cubicBezTo>
                      <a:pt x="87" y="60"/>
                      <a:pt x="91" y="50"/>
                      <a:pt x="93" y="38"/>
                    </a:cubicBezTo>
                    <a:cubicBezTo>
                      <a:pt x="94" y="27"/>
                      <a:pt x="106" y="25"/>
                      <a:pt x="103" y="16"/>
                    </a:cubicBezTo>
                    <a:cubicBezTo>
                      <a:pt x="101" y="6"/>
                      <a:pt x="101" y="0"/>
                      <a:pt x="95" y="12"/>
                    </a:cubicBezTo>
                    <a:cubicBezTo>
                      <a:pt x="90" y="24"/>
                      <a:pt x="81" y="29"/>
                      <a:pt x="80" y="25"/>
                    </a:cubicBezTo>
                    <a:cubicBezTo>
                      <a:pt x="79" y="21"/>
                      <a:pt x="76" y="31"/>
                      <a:pt x="73" y="39"/>
                    </a:cubicBezTo>
                    <a:cubicBezTo>
                      <a:pt x="69" y="47"/>
                      <a:pt x="53" y="44"/>
                      <a:pt x="48" y="38"/>
                    </a:cubicBezTo>
                  </a:path>
                </a:pathLst>
              </a:custGeom>
              <a:solidFill>
                <a:srgbClr val="797EBA"/>
              </a:solidFill>
              <a:ln w="9525">
                <a:noFill/>
                <a:round/>
                <a:headEnd/>
                <a:tailEnd/>
              </a:ln>
            </p:spPr>
            <p:txBody>
              <a:bodyPr/>
              <a:lstStyle/>
              <a:p>
                <a:endParaRPr lang="en-US"/>
              </a:p>
            </p:txBody>
          </p:sp>
          <p:sp>
            <p:nvSpPr>
              <p:cNvPr id="29818" name="Freeform 1989"/>
              <p:cNvSpPr>
                <a:spLocks/>
              </p:cNvSpPr>
              <p:nvPr/>
            </p:nvSpPr>
            <p:spPr bwMode="auto">
              <a:xfrm>
                <a:off x="2058" y="3271"/>
                <a:ext cx="220" cy="408"/>
              </a:xfrm>
              <a:custGeom>
                <a:avLst/>
                <a:gdLst>
                  <a:gd name="T0" fmla="*/ 308932 w 106"/>
                  <a:gd name="T1" fmla="*/ 270119 h 196"/>
                  <a:gd name="T2" fmla="*/ 486503 w 106"/>
                  <a:gd name="T3" fmla="*/ 515040 h 196"/>
                  <a:gd name="T4" fmla="*/ 474459 w 106"/>
                  <a:gd name="T5" fmla="*/ 696310 h 196"/>
                  <a:gd name="T6" fmla="*/ 369440 w 106"/>
                  <a:gd name="T7" fmla="*/ 820369 h 196"/>
                  <a:gd name="T8" fmla="*/ 231365 w 106"/>
                  <a:gd name="T9" fmla="*/ 855593 h 196"/>
                  <a:gd name="T10" fmla="*/ 154264 w 106"/>
                  <a:gd name="T11" fmla="*/ 1011082 h 196"/>
                  <a:gd name="T12" fmla="*/ 45793 w 106"/>
                  <a:gd name="T13" fmla="*/ 1193327 h 196"/>
                  <a:gd name="T14" fmla="*/ 82955 w 106"/>
                  <a:gd name="T15" fmla="*/ 1217420 h 196"/>
                  <a:gd name="T16" fmla="*/ 243077 w 106"/>
                  <a:gd name="T17" fmla="*/ 973001 h 196"/>
                  <a:gd name="T18" fmla="*/ 384537 w 106"/>
                  <a:gd name="T19" fmla="*/ 919490 h 196"/>
                  <a:gd name="T20" fmla="*/ 474459 w 106"/>
                  <a:gd name="T21" fmla="*/ 794024 h 196"/>
                  <a:gd name="T22" fmla="*/ 547437 w 106"/>
                  <a:gd name="T23" fmla="*/ 734689 h 196"/>
                  <a:gd name="T24" fmla="*/ 594494 w 106"/>
                  <a:gd name="T25" fmla="*/ 622910 h 196"/>
                  <a:gd name="T26" fmla="*/ 612470 w 106"/>
                  <a:gd name="T27" fmla="*/ 549589 h 196"/>
                  <a:gd name="T28" fmla="*/ 564061 w 106"/>
                  <a:gd name="T29" fmla="*/ 423414 h 196"/>
                  <a:gd name="T30" fmla="*/ 587404 w 106"/>
                  <a:gd name="T31" fmla="*/ 258478 h 196"/>
                  <a:gd name="T32" fmla="*/ 658915 w 106"/>
                  <a:gd name="T33" fmla="*/ 105699 h 196"/>
                  <a:gd name="T34" fmla="*/ 606667 w 106"/>
                  <a:gd name="T35" fmla="*/ 85996 h 196"/>
                  <a:gd name="T36" fmla="*/ 511625 w 106"/>
                  <a:gd name="T37" fmla="*/ 165021 h 196"/>
                  <a:gd name="T38" fmla="*/ 467182 w 106"/>
                  <a:gd name="T39" fmla="*/ 258478 h 196"/>
                  <a:gd name="T40" fmla="*/ 308932 w 106"/>
                  <a:gd name="T41" fmla="*/ 258478 h 1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6"/>
                  <a:gd name="T64" fmla="*/ 0 h 196"/>
                  <a:gd name="T65" fmla="*/ 106 w 106"/>
                  <a:gd name="T66" fmla="*/ 196 h 19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6" h="196">
                    <a:moveTo>
                      <a:pt x="48" y="41"/>
                    </a:moveTo>
                    <a:cubicBezTo>
                      <a:pt x="48" y="41"/>
                      <a:pt x="79" y="63"/>
                      <a:pt x="76" y="78"/>
                    </a:cubicBezTo>
                    <a:cubicBezTo>
                      <a:pt x="73" y="93"/>
                      <a:pt x="76" y="99"/>
                      <a:pt x="74" y="105"/>
                    </a:cubicBezTo>
                    <a:cubicBezTo>
                      <a:pt x="72" y="111"/>
                      <a:pt x="60" y="117"/>
                      <a:pt x="58" y="124"/>
                    </a:cubicBezTo>
                    <a:cubicBezTo>
                      <a:pt x="55" y="132"/>
                      <a:pt x="42" y="122"/>
                      <a:pt x="36" y="129"/>
                    </a:cubicBezTo>
                    <a:cubicBezTo>
                      <a:pt x="31" y="137"/>
                      <a:pt x="32" y="145"/>
                      <a:pt x="24" y="153"/>
                    </a:cubicBezTo>
                    <a:cubicBezTo>
                      <a:pt x="17" y="161"/>
                      <a:pt x="0" y="182"/>
                      <a:pt x="7" y="180"/>
                    </a:cubicBezTo>
                    <a:cubicBezTo>
                      <a:pt x="14" y="178"/>
                      <a:pt x="4" y="196"/>
                      <a:pt x="13" y="184"/>
                    </a:cubicBezTo>
                    <a:cubicBezTo>
                      <a:pt x="23" y="173"/>
                      <a:pt x="29" y="154"/>
                      <a:pt x="38" y="147"/>
                    </a:cubicBezTo>
                    <a:cubicBezTo>
                      <a:pt x="48" y="139"/>
                      <a:pt x="51" y="142"/>
                      <a:pt x="60" y="139"/>
                    </a:cubicBezTo>
                    <a:cubicBezTo>
                      <a:pt x="70" y="136"/>
                      <a:pt x="69" y="129"/>
                      <a:pt x="74" y="120"/>
                    </a:cubicBezTo>
                    <a:cubicBezTo>
                      <a:pt x="79" y="111"/>
                      <a:pt x="82" y="117"/>
                      <a:pt x="86" y="111"/>
                    </a:cubicBezTo>
                    <a:cubicBezTo>
                      <a:pt x="89" y="105"/>
                      <a:pt x="92" y="99"/>
                      <a:pt x="93" y="94"/>
                    </a:cubicBezTo>
                    <a:cubicBezTo>
                      <a:pt x="94" y="89"/>
                      <a:pt x="97" y="92"/>
                      <a:pt x="96" y="83"/>
                    </a:cubicBezTo>
                    <a:cubicBezTo>
                      <a:pt x="95" y="75"/>
                      <a:pt x="89" y="68"/>
                      <a:pt x="88" y="64"/>
                    </a:cubicBezTo>
                    <a:cubicBezTo>
                      <a:pt x="87" y="60"/>
                      <a:pt x="91" y="50"/>
                      <a:pt x="92" y="39"/>
                    </a:cubicBezTo>
                    <a:cubicBezTo>
                      <a:pt x="93" y="28"/>
                      <a:pt x="106" y="25"/>
                      <a:pt x="103" y="16"/>
                    </a:cubicBezTo>
                    <a:cubicBezTo>
                      <a:pt x="100" y="7"/>
                      <a:pt x="101" y="0"/>
                      <a:pt x="95" y="13"/>
                    </a:cubicBezTo>
                    <a:cubicBezTo>
                      <a:pt x="90" y="25"/>
                      <a:pt x="81" y="29"/>
                      <a:pt x="80" y="25"/>
                    </a:cubicBezTo>
                    <a:cubicBezTo>
                      <a:pt x="79" y="21"/>
                      <a:pt x="76" y="31"/>
                      <a:pt x="73" y="39"/>
                    </a:cubicBezTo>
                    <a:cubicBezTo>
                      <a:pt x="69" y="48"/>
                      <a:pt x="53" y="44"/>
                      <a:pt x="48" y="39"/>
                    </a:cubicBezTo>
                  </a:path>
                </a:pathLst>
              </a:custGeom>
              <a:solidFill>
                <a:srgbClr val="787DBA"/>
              </a:solidFill>
              <a:ln w="9525">
                <a:noFill/>
                <a:round/>
                <a:headEnd/>
                <a:tailEnd/>
              </a:ln>
            </p:spPr>
            <p:txBody>
              <a:bodyPr/>
              <a:lstStyle/>
              <a:p>
                <a:endParaRPr lang="en-US"/>
              </a:p>
            </p:txBody>
          </p:sp>
          <p:sp>
            <p:nvSpPr>
              <p:cNvPr id="29819" name="Freeform 1990"/>
              <p:cNvSpPr>
                <a:spLocks/>
              </p:cNvSpPr>
              <p:nvPr/>
            </p:nvSpPr>
            <p:spPr bwMode="auto">
              <a:xfrm>
                <a:off x="2058" y="3273"/>
                <a:ext cx="218" cy="403"/>
              </a:xfrm>
              <a:custGeom>
                <a:avLst/>
                <a:gdLst>
                  <a:gd name="T0" fmla="*/ 309672 w 105"/>
                  <a:gd name="T1" fmla="*/ 257197 h 194"/>
                  <a:gd name="T2" fmla="*/ 493710 w 105"/>
                  <a:gd name="T3" fmla="*/ 496909 h 194"/>
                  <a:gd name="T4" fmla="*/ 476081 w 105"/>
                  <a:gd name="T5" fmla="*/ 672027 h 194"/>
                  <a:gd name="T6" fmla="*/ 370502 w 105"/>
                  <a:gd name="T7" fmla="*/ 795786 h 194"/>
                  <a:gd name="T8" fmla="*/ 232276 w 105"/>
                  <a:gd name="T9" fmla="*/ 827723 h 194"/>
                  <a:gd name="T10" fmla="*/ 160521 w 105"/>
                  <a:gd name="T11" fmla="*/ 981720 h 194"/>
                  <a:gd name="T12" fmla="*/ 45913 w 105"/>
                  <a:gd name="T13" fmla="*/ 1156799 h 194"/>
                  <a:gd name="T14" fmla="*/ 83133 w 105"/>
                  <a:gd name="T15" fmla="*/ 1180672 h 194"/>
                  <a:gd name="T16" fmla="*/ 243824 w 105"/>
                  <a:gd name="T17" fmla="*/ 934758 h 194"/>
                  <a:gd name="T18" fmla="*/ 386933 w 105"/>
                  <a:gd name="T19" fmla="*/ 891872 h 194"/>
                  <a:gd name="T20" fmla="*/ 476081 w 105"/>
                  <a:gd name="T21" fmla="*/ 767744 h 194"/>
                  <a:gd name="T22" fmla="*/ 543432 w 105"/>
                  <a:gd name="T23" fmla="*/ 712267 h 194"/>
                  <a:gd name="T24" fmla="*/ 597027 w 105"/>
                  <a:gd name="T25" fmla="*/ 599928 h 194"/>
                  <a:gd name="T26" fmla="*/ 614235 w 105"/>
                  <a:gd name="T27" fmla="*/ 528179 h 194"/>
                  <a:gd name="T28" fmla="*/ 565550 w 105"/>
                  <a:gd name="T29" fmla="*/ 407180 h 194"/>
                  <a:gd name="T30" fmla="*/ 590707 w 105"/>
                  <a:gd name="T31" fmla="*/ 245564 h 194"/>
                  <a:gd name="T32" fmla="*/ 660870 w 105"/>
                  <a:gd name="T33" fmla="*/ 95621 h 194"/>
                  <a:gd name="T34" fmla="*/ 608644 w 105"/>
                  <a:gd name="T35" fmla="*/ 77632 h 194"/>
                  <a:gd name="T36" fmla="*/ 513319 w 105"/>
                  <a:gd name="T37" fmla="*/ 161266 h 194"/>
                  <a:gd name="T38" fmla="*/ 470226 w 105"/>
                  <a:gd name="T39" fmla="*/ 251356 h 194"/>
                  <a:gd name="T40" fmla="*/ 315633 w 105"/>
                  <a:gd name="T41" fmla="*/ 245564 h 19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5"/>
                  <a:gd name="T64" fmla="*/ 0 h 194"/>
                  <a:gd name="T65" fmla="*/ 105 w 105"/>
                  <a:gd name="T66" fmla="*/ 194 h 19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5" h="194">
                    <a:moveTo>
                      <a:pt x="48" y="40"/>
                    </a:moveTo>
                    <a:cubicBezTo>
                      <a:pt x="48" y="40"/>
                      <a:pt x="79" y="62"/>
                      <a:pt x="77" y="77"/>
                    </a:cubicBezTo>
                    <a:cubicBezTo>
                      <a:pt x="74" y="92"/>
                      <a:pt x="76" y="98"/>
                      <a:pt x="74" y="104"/>
                    </a:cubicBezTo>
                    <a:cubicBezTo>
                      <a:pt x="72" y="110"/>
                      <a:pt x="61" y="116"/>
                      <a:pt x="58" y="123"/>
                    </a:cubicBezTo>
                    <a:cubicBezTo>
                      <a:pt x="55" y="131"/>
                      <a:pt x="42" y="121"/>
                      <a:pt x="36" y="128"/>
                    </a:cubicBezTo>
                    <a:cubicBezTo>
                      <a:pt x="31" y="136"/>
                      <a:pt x="32" y="144"/>
                      <a:pt x="25" y="152"/>
                    </a:cubicBezTo>
                    <a:cubicBezTo>
                      <a:pt x="17" y="160"/>
                      <a:pt x="0" y="181"/>
                      <a:pt x="7" y="179"/>
                    </a:cubicBezTo>
                    <a:cubicBezTo>
                      <a:pt x="14" y="177"/>
                      <a:pt x="4" y="194"/>
                      <a:pt x="13" y="183"/>
                    </a:cubicBezTo>
                    <a:cubicBezTo>
                      <a:pt x="23" y="172"/>
                      <a:pt x="29" y="153"/>
                      <a:pt x="38" y="145"/>
                    </a:cubicBezTo>
                    <a:cubicBezTo>
                      <a:pt x="48" y="138"/>
                      <a:pt x="51" y="141"/>
                      <a:pt x="60" y="138"/>
                    </a:cubicBezTo>
                    <a:cubicBezTo>
                      <a:pt x="70" y="135"/>
                      <a:pt x="69" y="128"/>
                      <a:pt x="74" y="119"/>
                    </a:cubicBezTo>
                    <a:cubicBezTo>
                      <a:pt x="79" y="110"/>
                      <a:pt x="82" y="116"/>
                      <a:pt x="85" y="110"/>
                    </a:cubicBezTo>
                    <a:cubicBezTo>
                      <a:pt x="89" y="103"/>
                      <a:pt x="92" y="98"/>
                      <a:pt x="93" y="93"/>
                    </a:cubicBezTo>
                    <a:cubicBezTo>
                      <a:pt x="94" y="88"/>
                      <a:pt x="97" y="91"/>
                      <a:pt x="96" y="82"/>
                    </a:cubicBezTo>
                    <a:cubicBezTo>
                      <a:pt x="95" y="74"/>
                      <a:pt x="89" y="67"/>
                      <a:pt x="88" y="63"/>
                    </a:cubicBezTo>
                    <a:cubicBezTo>
                      <a:pt x="87" y="59"/>
                      <a:pt x="91" y="49"/>
                      <a:pt x="92" y="38"/>
                    </a:cubicBezTo>
                    <a:cubicBezTo>
                      <a:pt x="93" y="27"/>
                      <a:pt x="105" y="25"/>
                      <a:pt x="103" y="15"/>
                    </a:cubicBezTo>
                    <a:cubicBezTo>
                      <a:pt x="100" y="6"/>
                      <a:pt x="101" y="0"/>
                      <a:pt x="95" y="12"/>
                    </a:cubicBezTo>
                    <a:cubicBezTo>
                      <a:pt x="90" y="24"/>
                      <a:pt x="81" y="28"/>
                      <a:pt x="80" y="25"/>
                    </a:cubicBezTo>
                    <a:cubicBezTo>
                      <a:pt x="79" y="21"/>
                      <a:pt x="76" y="30"/>
                      <a:pt x="73" y="39"/>
                    </a:cubicBezTo>
                    <a:cubicBezTo>
                      <a:pt x="69" y="47"/>
                      <a:pt x="53" y="43"/>
                      <a:pt x="49" y="38"/>
                    </a:cubicBezTo>
                  </a:path>
                </a:pathLst>
              </a:custGeom>
              <a:solidFill>
                <a:srgbClr val="777DB9"/>
              </a:solidFill>
              <a:ln w="9525">
                <a:noFill/>
                <a:round/>
                <a:headEnd/>
                <a:tailEnd/>
              </a:ln>
            </p:spPr>
            <p:txBody>
              <a:bodyPr/>
              <a:lstStyle/>
              <a:p>
                <a:endParaRPr lang="en-US"/>
              </a:p>
            </p:txBody>
          </p:sp>
          <p:sp>
            <p:nvSpPr>
              <p:cNvPr id="29820" name="Freeform 1991"/>
              <p:cNvSpPr>
                <a:spLocks/>
              </p:cNvSpPr>
              <p:nvPr/>
            </p:nvSpPr>
            <p:spPr bwMode="auto">
              <a:xfrm>
                <a:off x="2058" y="3273"/>
                <a:ext cx="218" cy="403"/>
              </a:xfrm>
              <a:custGeom>
                <a:avLst/>
                <a:gdLst>
                  <a:gd name="T0" fmla="*/ 315633 w 105"/>
                  <a:gd name="T1" fmla="*/ 257197 h 194"/>
                  <a:gd name="T2" fmla="*/ 493710 w 105"/>
                  <a:gd name="T3" fmla="*/ 496909 h 194"/>
                  <a:gd name="T4" fmla="*/ 476081 w 105"/>
                  <a:gd name="T5" fmla="*/ 672027 h 194"/>
                  <a:gd name="T6" fmla="*/ 370502 w 105"/>
                  <a:gd name="T7" fmla="*/ 795786 h 194"/>
                  <a:gd name="T8" fmla="*/ 237796 w 105"/>
                  <a:gd name="T9" fmla="*/ 827723 h 194"/>
                  <a:gd name="T10" fmla="*/ 160521 w 105"/>
                  <a:gd name="T11" fmla="*/ 981720 h 194"/>
                  <a:gd name="T12" fmla="*/ 45913 w 105"/>
                  <a:gd name="T13" fmla="*/ 1156799 h 194"/>
                  <a:gd name="T14" fmla="*/ 89764 w 105"/>
                  <a:gd name="T15" fmla="*/ 1180672 h 194"/>
                  <a:gd name="T16" fmla="*/ 243824 w 105"/>
                  <a:gd name="T17" fmla="*/ 934758 h 194"/>
                  <a:gd name="T18" fmla="*/ 392946 w 105"/>
                  <a:gd name="T19" fmla="*/ 891872 h 194"/>
                  <a:gd name="T20" fmla="*/ 476081 w 105"/>
                  <a:gd name="T21" fmla="*/ 767744 h 194"/>
                  <a:gd name="T22" fmla="*/ 543432 w 105"/>
                  <a:gd name="T23" fmla="*/ 712267 h 194"/>
                  <a:gd name="T24" fmla="*/ 597027 w 105"/>
                  <a:gd name="T25" fmla="*/ 599928 h 194"/>
                  <a:gd name="T26" fmla="*/ 614235 w 105"/>
                  <a:gd name="T27" fmla="*/ 528179 h 194"/>
                  <a:gd name="T28" fmla="*/ 565550 w 105"/>
                  <a:gd name="T29" fmla="*/ 407180 h 194"/>
                  <a:gd name="T30" fmla="*/ 590707 w 105"/>
                  <a:gd name="T31" fmla="*/ 245564 h 194"/>
                  <a:gd name="T32" fmla="*/ 660870 w 105"/>
                  <a:gd name="T33" fmla="*/ 103018 h 194"/>
                  <a:gd name="T34" fmla="*/ 608644 w 105"/>
                  <a:gd name="T35" fmla="*/ 77632 h 194"/>
                  <a:gd name="T36" fmla="*/ 513319 w 105"/>
                  <a:gd name="T37" fmla="*/ 161266 h 194"/>
                  <a:gd name="T38" fmla="*/ 470226 w 105"/>
                  <a:gd name="T39" fmla="*/ 251356 h 194"/>
                  <a:gd name="T40" fmla="*/ 315633 w 105"/>
                  <a:gd name="T41" fmla="*/ 245564 h 19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5"/>
                  <a:gd name="T64" fmla="*/ 0 h 194"/>
                  <a:gd name="T65" fmla="*/ 105 w 105"/>
                  <a:gd name="T66" fmla="*/ 194 h 19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5" h="194">
                    <a:moveTo>
                      <a:pt x="49" y="40"/>
                    </a:moveTo>
                    <a:cubicBezTo>
                      <a:pt x="49" y="40"/>
                      <a:pt x="80" y="62"/>
                      <a:pt x="77" y="77"/>
                    </a:cubicBezTo>
                    <a:cubicBezTo>
                      <a:pt x="74" y="92"/>
                      <a:pt x="76" y="98"/>
                      <a:pt x="74" y="104"/>
                    </a:cubicBezTo>
                    <a:cubicBezTo>
                      <a:pt x="73" y="110"/>
                      <a:pt x="61" y="116"/>
                      <a:pt x="58" y="123"/>
                    </a:cubicBezTo>
                    <a:cubicBezTo>
                      <a:pt x="55" y="131"/>
                      <a:pt x="42" y="121"/>
                      <a:pt x="37" y="128"/>
                    </a:cubicBezTo>
                    <a:cubicBezTo>
                      <a:pt x="31" y="136"/>
                      <a:pt x="32" y="144"/>
                      <a:pt x="25" y="152"/>
                    </a:cubicBezTo>
                    <a:cubicBezTo>
                      <a:pt x="18" y="160"/>
                      <a:pt x="0" y="181"/>
                      <a:pt x="7" y="179"/>
                    </a:cubicBezTo>
                    <a:cubicBezTo>
                      <a:pt x="14" y="177"/>
                      <a:pt x="4" y="194"/>
                      <a:pt x="14" y="183"/>
                    </a:cubicBezTo>
                    <a:cubicBezTo>
                      <a:pt x="23" y="172"/>
                      <a:pt x="29" y="152"/>
                      <a:pt x="38" y="145"/>
                    </a:cubicBezTo>
                    <a:cubicBezTo>
                      <a:pt x="48" y="138"/>
                      <a:pt x="51" y="141"/>
                      <a:pt x="61" y="138"/>
                    </a:cubicBezTo>
                    <a:cubicBezTo>
                      <a:pt x="70" y="135"/>
                      <a:pt x="69" y="127"/>
                      <a:pt x="74" y="119"/>
                    </a:cubicBezTo>
                    <a:cubicBezTo>
                      <a:pt x="79" y="110"/>
                      <a:pt x="82" y="116"/>
                      <a:pt x="85" y="110"/>
                    </a:cubicBezTo>
                    <a:cubicBezTo>
                      <a:pt x="89" y="103"/>
                      <a:pt x="92" y="98"/>
                      <a:pt x="93" y="93"/>
                    </a:cubicBezTo>
                    <a:cubicBezTo>
                      <a:pt x="94" y="88"/>
                      <a:pt x="97" y="90"/>
                      <a:pt x="96" y="82"/>
                    </a:cubicBezTo>
                    <a:cubicBezTo>
                      <a:pt x="95" y="74"/>
                      <a:pt x="89" y="67"/>
                      <a:pt x="88" y="63"/>
                    </a:cubicBezTo>
                    <a:cubicBezTo>
                      <a:pt x="87" y="59"/>
                      <a:pt x="91" y="49"/>
                      <a:pt x="92" y="38"/>
                    </a:cubicBezTo>
                    <a:cubicBezTo>
                      <a:pt x="93" y="27"/>
                      <a:pt x="105" y="25"/>
                      <a:pt x="103" y="16"/>
                    </a:cubicBezTo>
                    <a:cubicBezTo>
                      <a:pt x="100" y="6"/>
                      <a:pt x="101" y="0"/>
                      <a:pt x="95" y="12"/>
                    </a:cubicBezTo>
                    <a:cubicBezTo>
                      <a:pt x="90" y="25"/>
                      <a:pt x="81" y="29"/>
                      <a:pt x="80" y="25"/>
                    </a:cubicBezTo>
                    <a:cubicBezTo>
                      <a:pt x="79" y="21"/>
                      <a:pt x="76" y="31"/>
                      <a:pt x="73" y="39"/>
                    </a:cubicBezTo>
                    <a:cubicBezTo>
                      <a:pt x="69" y="47"/>
                      <a:pt x="53" y="44"/>
                      <a:pt x="49" y="38"/>
                    </a:cubicBezTo>
                  </a:path>
                </a:pathLst>
              </a:custGeom>
              <a:solidFill>
                <a:srgbClr val="767CB9"/>
              </a:solidFill>
              <a:ln w="9525">
                <a:noFill/>
                <a:round/>
                <a:headEnd/>
                <a:tailEnd/>
              </a:ln>
            </p:spPr>
            <p:txBody>
              <a:bodyPr/>
              <a:lstStyle/>
              <a:p>
                <a:endParaRPr lang="en-US"/>
              </a:p>
            </p:txBody>
          </p:sp>
          <p:sp>
            <p:nvSpPr>
              <p:cNvPr id="29821" name="Freeform 1992"/>
              <p:cNvSpPr>
                <a:spLocks/>
              </p:cNvSpPr>
              <p:nvPr/>
            </p:nvSpPr>
            <p:spPr bwMode="auto">
              <a:xfrm>
                <a:off x="2058" y="3276"/>
                <a:ext cx="218" cy="400"/>
              </a:xfrm>
              <a:custGeom>
                <a:avLst/>
                <a:gdLst>
                  <a:gd name="T0" fmla="*/ 315633 w 105"/>
                  <a:gd name="T1" fmla="*/ 245376 h 193"/>
                  <a:gd name="T2" fmla="*/ 493710 w 105"/>
                  <a:gd name="T3" fmla="*/ 478290 h 193"/>
                  <a:gd name="T4" fmla="*/ 482249 w 105"/>
                  <a:gd name="T5" fmla="*/ 644721 h 193"/>
                  <a:gd name="T6" fmla="*/ 370502 w 105"/>
                  <a:gd name="T7" fmla="*/ 766195 h 193"/>
                  <a:gd name="T8" fmla="*/ 237796 w 105"/>
                  <a:gd name="T9" fmla="*/ 797293 h 193"/>
                  <a:gd name="T10" fmla="*/ 160521 w 105"/>
                  <a:gd name="T11" fmla="*/ 949059 h 193"/>
                  <a:gd name="T12" fmla="*/ 45913 w 105"/>
                  <a:gd name="T13" fmla="*/ 1118278 h 193"/>
                  <a:gd name="T14" fmla="*/ 89764 w 105"/>
                  <a:gd name="T15" fmla="*/ 1142019 h 193"/>
                  <a:gd name="T16" fmla="*/ 250285 w 105"/>
                  <a:gd name="T17" fmla="*/ 903880 h 193"/>
                  <a:gd name="T18" fmla="*/ 392946 w 105"/>
                  <a:gd name="T19" fmla="*/ 861739 h 193"/>
                  <a:gd name="T20" fmla="*/ 476081 w 105"/>
                  <a:gd name="T21" fmla="*/ 742763 h 193"/>
                  <a:gd name="T22" fmla="*/ 543432 w 105"/>
                  <a:gd name="T23" fmla="*/ 678875 h 193"/>
                  <a:gd name="T24" fmla="*/ 597027 w 105"/>
                  <a:gd name="T25" fmla="*/ 579337 h 193"/>
                  <a:gd name="T26" fmla="*/ 614235 w 105"/>
                  <a:gd name="T27" fmla="*/ 508551 h 193"/>
                  <a:gd name="T28" fmla="*/ 565550 w 105"/>
                  <a:gd name="T29" fmla="*/ 387478 h 193"/>
                  <a:gd name="T30" fmla="*/ 590707 w 105"/>
                  <a:gd name="T31" fmla="*/ 234178 h 193"/>
                  <a:gd name="T32" fmla="*/ 660870 w 105"/>
                  <a:gd name="T33" fmla="*/ 93911 h 193"/>
                  <a:gd name="T34" fmla="*/ 608644 w 105"/>
                  <a:gd name="T35" fmla="*/ 76257 h 193"/>
                  <a:gd name="T36" fmla="*/ 513319 w 105"/>
                  <a:gd name="T37" fmla="*/ 152383 h 193"/>
                  <a:gd name="T38" fmla="*/ 470226 w 105"/>
                  <a:gd name="T39" fmla="*/ 239994 h 193"/>
                  <a:gd name="T40" fmla="*/ 315633 w 105"/>
                  <a:gd name="T41" fmla="*/ 234178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5"/>
                  <a:gd name="T64" fmla="*/ 0 h 193"/>
                  <a:gd name="T65" fmla="*/ 105 w 105"/>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5" h="193">
                    <a:moveTo>
                      <a:pt x="49" y="39"/>
                    </a:moveTo>
                    <a:cubicBezTo>
                      <a:pt x="49" y="39"/>
                      <a:pt x="80" y="62"/>
                      <a:pt x="77" y="76"/>
                    </a:cubicBezTo>
                    <a:cubicBezTo>
                      <a:pt x="75" y="91"/>
                      <a:pt x="76" y="97"/>
                      <a:pt x="75" y="103"/>
                    </a:cubicBezTo>
                    <a:cubicBezTo>
                      <a:pt x="73" y="109"/>
                      <a:pt x="61" y="115"/>
                      <a:pt x="58" y="122"/>
                    </a:cubicBezTo>
                    <a:cubicBezTo>
                      <a:pt x="56" y="130"/>
                      <a:pt x="42" y="119"/>
                      <a:pt x="37" y="127"/>
                    </a:cubicBezTo>
                    <a:cubicBezTo>
                      <a:pt x="31" y="134"/>
                      <a:pt x="32" y="143"/>
                      <a:pt x="25" y="151"/>
                    </a:cubicBezTo>
                    <a:cubicBezTo>
                      <a:pt x="18" y="159"/>
                      <a:pt x="0" y="179"/>
                      <a:pt x="7" y="178"/>
                    </a:cubicBezTo>
                    <a:cubicBezTo>
                      <a:pt x="14" y="176"/>
                      <a:pt x="5" y="193"/>
                      <a:pt x="14" y="182"/>
                    </a:cubicBezTo>
                    <a:cubicBezTo>
                      <a:pt x="23" y="171"/>
                      <a:pt x="29" y="151"/>
                      <a:pt x="39" y="144"/>
                    </a:cubicBezTo>
                    <a:cubicBezTo>
                      <a:pt x="48" y="137"/>
                      <a:pt x="51" y="140"/>
                      <a:pt x="61" y="137"/>
                    </a:cubicBezTo>
                    <a:cubicBezTo>
                      <a:pt x="70" y="133"/>
                      <a:pt x="69" y="126"/>
                      <a:pt x="74" y="118"/>
                    </a:cubicBezTo>
                    <a:cubicBezTo>
                      <a:pt x="79" y="109"/>
                      <a:pt x="82" y="115"/>
                      <a:pt x="85" y="108"/>
                    </a:cubicBezTo>
                    <a:cubicBezTo>
                      <a:pt x="89" y="102"/>
                      <a:pt x="92" y="97"/>
                      <a:pt x="93" y="92"/>
                    </a:cubicBezTo>
                    <a:cubicBezTo>
                      <a:pt x="93" y="87"/>
                      <a:pt x="97" y="89"/>
                      <a:pt x="96" y="81"/>
                    </a:cubicBezTo>
                    <a:cubicBezTo>
                      <a:pt x="95" y="73"/>
                      <a:pt x="89" y="66"/>
                      <a:pt x="88" y="62"/>
                    </a:cubicBezTo>
                    <a:cubicBezTo>
                      <a:pt x="87" y="58"/>
                      <a:pt x="91" y="48"/>
                      <a:pt x="92" y="37"/>
                    </a:cubicBezTo>
                    <a:cubicBezTo>
                      <a:pt x="93" y="26"/>
                      <a:pt x="105" y="24"/>
                      <a:pt x="103" y="15"/>
                    </a:cubicBezTo>
                    <a:cubicBezTo>
                      <a:pt x="100" y="5"/>
                      <a:pt x="100" y="0"/>
                      <a:pt x="95" y="12"/>
                    </a:cubicBezTo>
                    <a:cubicBezTo>
                      <a:pt x="90" y="24"/>
                      <a:pt x="81" y="28"/>
                      <a:pt x="80" y="24"/>
                    </a:cubicBezTo>
                    <a:cubicBezTo>
                      <a:pt x="79" y="21"/>
                      <a:pt x="76" y="30"/>
                      <a:pt x="73" y="38"/>
                    </a:cubicBezTo>
                    <a:cubicBezTo>
                      <a:pt x="69" y="46"/>
                      <a:pt x="53" y="43"/>
                      <a:pt x="49" y="37"/>
                    </a:cubicBezTo>
                  </a:path>
                </a:pathLst>
              </a:custGeom>
              <a:solidFill>
                <a:srgbClr val="757BB9"/>
              </a:solidFill>
              <a:ln w="9525">
                <a:noFill/>
                <a:round/>
                <a:headEnd/>
                <a:tailEnd/>
              </a:ln>
            </p:spPr>
            <p:txBody>
              <a:bodyPr/>
              <a:lstStyle/>
              <a:p>
                <a:endParaRPr lang="en-US"/>
              </a:p>
            </p:txBody>
          </p:sp>
          <p:sp>
            <p:nvSpPr>
              <p:cNvPr id="29822" name="Freeform 1993"/>
              <p:cNvSpPr>
                <a:spLocks/>
              </p:cNvSpPr>
              <p:nvPr/>
            </p:nvSpPr>
            <p:spPr bwMode="auto">
              <a:xfrm>
                <a:off x="2060" y="3276"/>
                <a:ext cx="216" cy="400"/>
              </a:xfrm>
              <a:custGeom>
                <a:avLst/>
                <a:gdLst>
                  <a:gd name="T0" fmla="*/ 310554 w 104"/>
                  <a:gd name="T1" fmla="*/ 245376 h 193"/>
                  <a:gd name="T2" fmla="*/ 496088 w 104"/>
                  <a:gd name="T3" fmla="*/ 478290 h 193"/>
                  <a:gd name="T4" fmla="*/ 478133 w 104"/>
                  <a:gd name="T5" fmla="*/ 644721 h 193"/>
                  <a:gd name="T6" fmla="*/ 371923 w 104"/>
                  <a:gd name="T7" fmla="*/ 766195 h 193"/>
                  <a:gd name="T8" fmla="*/ 233076 w 104"/>
                  <a:gd name="T9" fmla="*/ 797293 h 193"/>
                  <a:gd name="T10" fmla="*/ 160993 w 104"/>
                  <a:gd name="T11" fmla="*/ 949059 h 193"/>
                  <a:gd name="T12" fmla="*/ 37322 w 104"/>
                  <a:gd name="T13" fmla="*/ 1118278 h 193"/>
                  <a:gd name="T14" fmla="*/ 83542 w 104"/>
                  <a:gd name="T15" fmla="*/ 1142019 h 193"/>
                  <a:gd name="T16" fmla="*/ 245056 w 104"/>
                  <a:gd name="T17" fmla="*/ 903880 h 193"/>
                  <a:gd name="T18" fmla="*/ 388393 w 104"/>
                  <a:gd name="T19" fmla="*/ 853787 h 193"/>
                  <a:gd name="T20" fmla="*/ 471642 w 104"/>
                  <a:gd name="T21" fmla="*/ 733559 h 193"/>
                  <a:gd name="T22" fmla="*/ 539460 w 104"/>
                  <a:gd name="T23" fmla="*/ 678875 h 193"/>
                  <a:gd name="T24" fmla="*/ 593142 w 104"/>
                  <a:gd name="T25" fmla="*/ 579337 h 193"/>
                  <a:gd name="T26" fmla="*/ 610489 w 104"/>
                  <a:gd name="T27" fmla="*/ 508551 h 193"/>
                  <a:gd name="T28" fmla="*/ 555575 w 104"/>
                  <a:gd name="T29" fmla="*/ 387478 h 193"/>
                  <a:gd name="T30" fmla="*/ 586797 w 104"/>
                  <a:gd name="T31" fmla="*/ 234178 h 193"/>
                  <a:gd name="T32" fmla="*/ 657134 w 104"/>
                  <a:gd name="T33" fmla="*/ 93911 h 193"/>
                  <a:gd name="T34" fmla="*/ 604806 w 104"/>
                  <a:gd name="T35" fmla="*/ 76257 h 193"/>
                  <a:gd name="T36" fmla="*/ 508962 w 104"/>
                  <a:gd name="T37" fmla="*/ 158046 h 193"/>
                  <a:gd name="T38" fmla="*/ 466111 w 104"/>
                  <a:gd name="T39" fmla="*/ 245376 h 193"/>
                  <a:gd name="T40" fmla="*/ 310554 w 104"/>
                  <a:gd name="T41" fmla="*/ 234178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48" y="39"/>
                    </a:moveTo>
                    <a:cubicBezTo>
                      <a:pt x="48" y="39"/>
                      <a:pt x="80" y="62"/>
                      <a:pt x="77" y="76"/>
                    </a:cubicBezTo>
                    <a:cubicBezTo>
                      <a:pt x="74" y="91"/>
                      <a:pt x="76" y="97"/>
                      <a:pt x="74" y="103"/>
                    </a:cubicBezTo>
                    <a:cubicBezTo>
                      <a:pt x="72" y="109"/>
                      <a:pt x="60" y="115"/>
                      <a:pt x="58" y="122"/>
                    </a:cubicBezTo>
                    <a:cubicBezTo>
                      <a:pt x="55" y="130"/>
                      <a:pt x="41" y="119"/>
                      <a:pt x="36" y="127"/>
                    </a:cubicBezTo>
                    <a:cubicBezTo>
                      <a:pt x="31" y="134"/>
                      <a:pt x="32" y="143"/>
                      <a:pt x="25" y="151"/>
                    </a:cubicBezTo>
                    <a:cubicBezTo>
                      <a:pt x="17" y="158"/>
                      <a:pt x="0" y="179"/>
                      <a:pt x="6" y="178"/>
                    </a:cubicBezTo>
                    <a:cubicBezTo>
                      <a:pt x="13" y="176"/>
                      <a:pt x="4" y="193"/>
                      <a:pt x="13" y="182"/>
                    </a:cubicBezTo>
                    <a:cubicBezTo>
                      <a:pt x="22" y="171"/>
                      <a:pt x="28" y="151"/>
                      <a:pt x="38" y="144"/>
                    </a:cubicBezTo>
                    <a:cubicBezTo>
                      <a:pt x="47" y="136"/>
                      <a:pt x="51" y="139"/>
                      <a:pt x="60" y="136"/>
                    </a:cubicBezTo>
                    <a:cubicBezTo>
                      <a:pt x="69" y="133"/>
                      <a:pt x="68" y="126"/>
                      <a:pt x="73" y="117"/>
                    </a:cubicBezTo>
                    <a:cubicBezTo>
                      <a:pt x="78" y="109"/>
                      <a:pt x="80" y="115"/>
                      <a:pt x="84" y="108"/>
                    </a:cubicBezTo>
                    <a:cubicBezTo>
                      <a:pt x="88" y="102"/>
                      <a:pt x="91" y="97"/>
                      <a:pt x="92" y="92"/>
                    </a:cubicBezTo>
                    <a:cubicBezTo>
                      <a:pt x="92" y="87"/>
                      <a:pt x="96" y="89"/>
                      <a:pt x="95" y="81"/>
                    </a:cubicBezTo>
                    <a:cubicBezTo>
                      <a:pt x="94" y="73"/>
                      <a:pt x="87" y="66"/>
                      <a:pt x="86" y="62"/>
                    </a:cubicBezTo>
                    <a:cubicBezTo>
                      <a:pt x="85" y="59"/>
                      <a:pt x="90" y="48"/>
                      <a:pt x="91" y="37"/>
                    </a:cubicBezTo>
                    <a:cubicBezTo>
                      <a:pt x="92" y="26"/>
                      <a:pt x="104" y="24"/>
                      <a:pt x="102" y="15"/>
                    </a:cubicBezTo>
                    <a:cubicBezTo>
                      <a:pt x="99" y="6"/>
                      <a:pt x="99" y="0"/>
                      <a:pt x="94" y="12"/>
                    </a:cubicBezTo>
                    <a:cubicBezTo>
                      <a:pt x="89" y="24"/>
                      <a:pt x="80" y="29"/>
                      <a:pt x="79" y="25"/>
                    </a:cubicBezTo>
                    <a:cubicBezTo>
                      <a:pt x="78" y="21"/>
                      <a:pt x="75" y="30"/>
                      <a:pt x="72" y="39"/>
                    </a:cubicBezTo>
                    <a:cubicBezTo>
                      <a:pt x="68" y="47"/>
                      <a:pt x="52" y="43"/>
                      <a:pt x="48" y="37"/>
                    </a:cubicBezTo>
                  </a:path>
                </a:pathLst>
              </a:custGeom>
              <a:solidFill>
                <a:srgbClr val="747BB9"/>
              </a:solidFill>
              <a:ln w="9525">
                <a:noFill/>
                <a:round/>
                <a:headEnd/>
                <a:tailEnd/>
              </a:ln>
            </p:spPr>
            <p:txBody>
              <a:bodyPr/>
              <a:lstStyle/>
              <a:p>
                <a:endParaRPr lang="en-US"/>
              </a:p>
            </p:txBody>
          </p:sp>
          <p:sp>
            <p:nvSpPr>
              <p:cNvPr id="29823" name="Freeform 1994"/>
              <p:cNvSpPr>
                <a:spLocks/>
              </p:cNvSpPr>
              <p:nvPr/>
            </p:nvSpPr>
            <p:spPr bwMode="auto">
              <a:xfrm>
                <a:off x="2060" y="3278"/>
                <a:ext cx="216" cy="398"/>
              </a:xfrm>
              <a:custGeom>
                <a:avLst/>
                <a:gdLst>
                  <a:gd name="T0" fmla="*/ 310554 w 104"/>
                  <a:gd name="T1" fmla="*/ 240326 h 192"/>
                  <a:gd name="T2" fmla="*/ 496088 w 104"/>
                  <a:gd name="T3" fmla="*/ 480726 h 192"/>
                  <a:gd name="T4" fmla="*/ 478133 w 104"/>
                  <a:gd name="T5" fmla="*/ 640256 h 192"/>
                  <a:gd name="T6" fmla="*/ 371923 w 104"/>
                  <a:gd name="T7" fmla="*/ 761975 h 192"/>
                  <a:gd name="T8" fmla="*/ 233076 w 104"/>
                  <a:gd name="T9" fmla="*/ 792196 h 192"/>
                  <a:gd name="T10" fmla="*/ 160993 w 104"/>
                  <a:gd name="T11" fmla="*/ 939214 h 192"/>
                  <a:gd name="T12" fmla="*/ 45996 w 104"/>
                  <a:gd name="T13" fmla="*/ 1108691 h 192"/>
                  <a:gd name="T14" fmla="*/ 83542 w 104"/>
                  <a:gd name="T15" fmla="*/ 1138288 h 192"/>
                  <a:gd name="T16" fmla="*/ 245056 w 104"/>
                  <a:gd name="T17" fmla="*/ 891868 h 192"/>
                  <a:gd name="T18" fmla="*/ 388393 w 104"/>
                  <a:gd name="T19" fmla="*/ 849655 h 192"/>
                  <a:gd name="T20" fmla="*/ 466111 w 104"/>
                  <a:gd name="T21" fmla="*/ 727948 h 192"/>
                  <a:gd name="T22" fmla="*/ 539460 w 104"/>
                  <a:gd name="T23" fmla="*/ 674326 h 192"/>
                  <a:gd name="T24" fmla="*/ 586797 w 104"/>
                  <a:gd name="T25" fmla="*/ 574494 h 192"/>
                  <a:gd name="T26" fmla="*/ 610489 w 104"/>
                  <a:gd name="T27" fmla="*/ 503887 h 192"/>
                  <a:gd name="T28" fmla="*/ 555575 w 104"/>
                  <a:gd name="T29" fmla="*/ 382165 h 192"/>
                  <a:gd name="T30" fmla="*/ 579576 w 104"/>
                  <a:gd name="T31" fmla="*/ 234546 h 192"/>
                  <a:gd name="T32" fmla="*/ 657134 w 104"/>
                  <a:gd name="T33" fmla="*/ 87684 h 192"/>
                  <a:gd name="T34" fmla="*/ 604806 w 104"/>
                  <a:gd name="T35" fmla="*/ 76310 h 192"/>
                  <a:gd name="T36" fmla="*/ 508962 w 104"/>
                  <a:gd name="T37" fmla="*/ 152788 h 192"/>
                  <a:gd name="T38" fmla="*/ 466111 w 104"/>
                  <a:gd name="T39" fmla="*/ 240326 h 192"/>
                  <a:gd name="T40" fmla="*/ 310554 w 104"/>
                  <a:gd name="T41" fmla="*/ 226593 h 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2"/>
                  <a:gd name="T65" fmla="*/ 104 w 104"/>
                  <a:gd name="T66" fmla="*/ 192 h 19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2">
                    <a:moveTo>
                      <a:pt x="48" y="38"/>
                    </a:moveTo>
                    <a:cubicBezTo>
                      <a:pt x="48" y="38"/>
                      <a:pt x="80" y="61"/>
                      <a:pt x="77" y="76"/>
                    </a:cubicBezTo>
                    <a:cubicBezTo>
                      <a:pt x="74" y="90"/>
                      <a:pt x="76" y="96"/>
                      <a:pt x="74" y="102"/>
                    </a:cubicBezTo>
                    <a:cubicBezTo>
                      <a:pt x="73" y="108"/>
                      <a:pt x="61" y="114"/>
                      <a:pt x="58" y="121"/>
                    </a:cubicBezTo>
                    <a:cubicBezTo>
                      <a:pt x="55" y="129"/>
                      <a:pt x="41" y="118"/>
                      <a:pt x="36" y="126"/>
                    </a:cubicBezTo>
                    <a:cubicBezTo>
                      <a:pt x="31" y="133"/>
                      <a:pt x="32" y="142"/>
                      <a:pt x="25" y="149"/>
                    </a:cubicBezTo>
                    <a:cubicBezTo>
                      <a:pt x="18" y="157"/>
                      <a:pt x="0" y="178"/>
                      <a:pt x="7" y="176"/>
                    </a:cubicBezTo>
                    <a:cubicBezTo>
                      <a:pt x="13" y="175"/>
                      <a:pt x="4" y="192"/>
                      <a:pt x="13" y="181"/>
                    </a:cubicBezTo>
                    <a:cubicBezTo>
                      <a:pt x="22" y="170"/>
                      <a:pt x="28" y="149"/>
                      <a:pt x="38" y="142"/>
                    </a:cubicBezTo>
                    <a:cubicBezTo>
                      <a:pt x="47" y="135"/>
                      <a:pt x="51" y="138"/>
                      <a:pt x="60" y="135"/>
                    </a:cubicBezTo>
                    <a:cubicBezTo>
                      <a:pt x="69" y="132"/>
                      <a:pt x="67" y="125"/>
                      <a:pt x="72" y="116"/>
                    </a:cubicBezTo>
                    <a:cubicBezTo>
                      <a:pt x="77" y="108"/>
                      <a:pt x="80" y="113"/>
                      <a:pt x="84" y="107"/>
                    </a:cubicBezTo>
                    <a:cubicBezTo>
                      <a:pt x="88" y="101"/>
                      <a:pt x="91" y="95"/>
                      <a:pt x="91" y="91"/>
                    </a:cubicBezTo>
                    <a:cubicBezTo>
                      <a:pt x="92" y="86"/>
                      <a:pt x="95" y="88"/>
                      <a:pt x="95" y="80"/>
                    </a:cubicBezTo>
                    <a:cubicBezTo>
                      <a:pt x="94" y="72"/>
                      <a:pt x="87" y="65"/>
                      <a:pt x="86" y="61"/>
                    </a:cubicBezTo>
                    <a:cubicBezTo>
                      <a:pt x="85" y="58"/>
                      <a:pt x="89" y="47"/>
                      <a:pt x="90" y="37"/>
                    </a:cubicBezTo>
                    <a:cubicBezTo>
                      <a:pt x="92" y="26"/>
                      <a:pt x="104" y="24"/>
                      <a:pt x="102" y="14"/>
                    </a:cubicBezTo>
                    <a:cubicBezTo>
                      <a:pt x="99" y="5"/>
                      <a:pt x="99" y="0"/>
                      <a:pt x="94" y="12"/>
                    </a:cubicBezTo>
                    <a:cubicBezTo>
                      <a:pt x="89" y="24"/>
                      <a:pt x="80" y="28"/>
                      <a:pt x="79" y="24"/>
                    </a:cubicBezTo>
                    <a:cubicBezTo>
                      <a:pt x="78" y="20"/>
                      <a:pt x="75" y="30"/>
                      <a:pt x="72" y="38"/>
                    </a:cubicBezTo>
                    <a:cubicBezTo>
                      <a:pt x="68" y="46"/>
                      <a:pt x="52" y="42"/>
                      <a:pt x="48" y="36"/>
                    </a:cubicBezTo>
                  </a:path>
                </a:pathLst>
              </a:custGeom>
              <a:solidFill>
                <a:srgbClr val="737AB8"/>
              </a:solidFill>
              <a:ln w="9525">
                <a:noFill/>
                <a:round/>
                <a:headEnd/>
                <a:tailEnd/>
              </a:ln>
            </p:spPr>
            <p:txBody>
              <a:bodyPr/>
              <a:lstStyle/>
              <a:p>
                <a:endParaRPr lang="en-US"/>
              </a:p>
            </p:txBody>
          </p:sp>
          <p:sp>
            <p:nvSpPr>
              <p:cNvPr id="29824" name="Freeform 1995"/>
              <p:cNvSpPr>
                <a:spLocks/>
              </p:cNvSpPr>
              <p:nvPr/>
            </p:nvSpPr>
            <p:spPr bwMode="auto">
              <a:xfrm>
                <a:off x="2060" y="3278"/>
                <a:ext cx="216" cy="396"/>
              </a:xfrm>
              <a:custGeom>
                <a:avLst/>
                <a:gdLst>
                  <a:gd name="T0" fmla="*/ 310554 w 104"/>
                  <a:gd name="T1" fmla="*/ 246565 h 191"/>
                  <a:gd name="T2" fmla="*/ 502117 w 104"/>
                  <a:gd name="T3" fmla="*/ 481322 h 191"/>
                  <a:gd name="T4" fmla="*/ 484081 w 104"/>
                  <a:gd name="T5" fmla="*/ 641234 h 191"/>
                  <a:gd name="T6" fmla="*/ 371923 w 104"/>
                  <a:gd name="T7" fmla="*/ 763125 h 191"/>
                  <a:gd name="T8" fmla="*/ 233076 w 104"/>
                  <a:gd name="T9" fmla="*/ 788001 h 191"/>
                  <a:gd name="T10" fmla="*/ 160993 w 104"/>
                  <a:gd name="T11" fmla="*/ 940655 h 191"/>
                  <a:gd name="T12" fmla="*/ 45996 w 104"/>
                  <a:gd name="T13" fmla="*/ 1110560 h 191"/>
                  <a:gd name="T14" fmla="*/ 83542 w 104"/>
                  <a:gd name="T15" fmla="*/ 1134623 h 191"/>
                  <a:gd name="T16" fmla="*/ 245056 w 104"/>
                  <a:gd name="T17" fmla="*/ 895516 h 191"/>
                  <a:gd name="T18" fmla="*/ 388393 w 104"/>
                  <a:gd name="T19" fmla="*/ 852891 h 191"/>
                  <a:gd name="T20" fmla="*/ 466111 w 104"/>
                  <a:gd name="T21" fmla="*/ 734134 h 191"/>
                  <a:gd name="T22" fmla="*/ 539460 w 104"/>
                  <a:gd name="T23" fmla="*/ 675356 h 191"/>
                  <a:gd name="T24" fmla="*/ 586797 w 104"/>
                  <a:gd name="T25" fmla="*/ 575676 h 191"/>
                  <a:gd name="T26" fmla="*/ 604806 w 104"/>
                  <a:gd name="T27" fmla="*/ 504608 h 191"/>
                  <a:gd name="T28" fmla="*/ 555575 w 104"/>
                  <a:gd name="T29" fmla="*/ 382986 h 191"/>
                  <a:gd name="T30" fmla="*/ 579576 w 104"/>
                  <a:gd name="T31" fmla="*/ 234874 h 191"/>
                  <a:gd name="T32" fmla="*/ 651678 w 104"/>
                  <a:gd name="T33" fmla="*/ 94202 h 191"/>
                  <a:gd name="T34" fmla="*/ 604806 w 104"/>
                  <a:gd name="T35" fmla="*/ 76424 h 191"/>
                  <a:gd name="T36" fmla="*/ 508962 w 104"/>
                  <a:gd name="T37" fmla="*/ 158450 h 191"/>
                  <a:gd name="T38" fmla="*/ 466111 w 104"/>
                  <a:gd name="T39" fmla="*/ 240745 h 191"/>
                  <a:gd name="T40" fmla="*/ 310554 w 104"/>
                  <a:gd name="T41" fmla="*/ 234874 h 1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1"/>
                  <a:gd name="T65" fmla="*/ 104 w 104"/>
                  <a:gd name="T66" fmla="*/ 191 h 19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1">
                    <a:moveTo>
                      <a:pt x="48" y="39"/>
                    </a:moveTo>
                    <a:cubicBezTo>
                      <a:pt x="48" y="39"/>
                      <a:pt x="80" y="61"/>
                      <a:pt x="78" y="76"/>
                    </a:cubicBezTo>
                    <a:cubicBezTo>
                      <a:pt x="75" y="90"/>
                      <a:pt x="76" y="96"/>
                      <a:pt x="75" y="102"/>
                    </a:cubicBezTo>
                    <a:cubicBezTo>
                      <a:pt x="73" y="108"/>
                      <a:pt x="61" y="114"/>
                      <a:pt x="58" y="121"/>
                    </a:cubicBezTo>
                    <a:cubicBezTo>
                      <a:pt x="56" y="129"/>
                      <a:pt x="41" y="118"/>
                      <a:pt x="36" y="125"/>
                    </a:cubicBezTo>
                    <a:cubicBezTo>
                      <a:pt x="31" y="133"/>
                      <a:pt x="32" y="141"/>
                      <a:pt x="25" y="149"/>
                    </a:cubicBezTo>
                    <a:cubicBezTo>
                      <a:pt x="18" y="157"/>
                      <a:pt x="0" y="178"/>
                      <a:pt x="7" y="176"/>
                    </a:cubicBezTo>
                    <a:cubicBezTo>
                      <a:pt x="13" y="174"/>
                      <a:pt x="4" y="191"/>
                      <a:pt x="13" y="180"/>
                    </a:cubicBezTo>
                    <a:cubicBezTo>
                      <a:pt x="22" y="170"/>
                      <a:pt x="29" y="149"/>
                      <a:pt x="38" y="142"/>
                    </a:cubicBezTo>
                    <a:cubicBezTo>
                      <a:pt x="47" y="135"/>
                      <a:pt x="51" y="138"/>
                      <a:pt x="60" y="135"/>
                    </a:cubicBezTo>
                    <a:cubicBezTo>
                      <a:pt x="69" y="132"/>
                      <a:pt x="67" y="125"/>
                      <a:pt x="72" y="116"/>
                    </a:cubicBezTo>
                    <a:cubicBezTo>
                      <a:pt x="77" y="107"/>
                      <a:pt x="80" y="113"/>
                      <a:pt x="84" y="107"/>
                    </a:cubicBezTo>
                    <a:cubicBezTo>
                      <a:pt x="87" y="101"/>
                      <a:pt x="91" y="95"/>
                      <a:pt x="91" y="91"/>
                    </a:cubicBezTo>
                    <a:cubicBezTo>
                      <a:pt x="92" y="86"/>
                      <a:pt x="95" y="88"/>
                      <a:pt x="94" y="80"/>
                    </a:cubicBezTo>
                    <a:cubicBezTo>
                      <a:pt x="93" y="72"/>
                      <a:pt x="87" y="65"/>
                      <a:pt x="86" y="61"/>
                    </a:cubicBezTo>
                    <a:cubicBezTo>
                      <a:pt x="85" y="58"/>
                      <a:pt x="89" y="48"/>
                      <a:pt x="90" y="37"/>
                    </a:cubicBezTo>
                    <a:cubicBezTo>
                      <a:pt x="91" y="26"/>
                      <a:pt x="104" y="24"/>
                      <a:pt x="101" y="15"/>
                    </a:cubicBezTo>
                    <a:cubicBezTo>
                      <a:pt x="99" y="5"/>
                      <a:pt x="99" y="0"/>
                      <a:pt x="94" y="12"/>
                    </a:cubicBezTo>
                    <a:cubicBezTo>
                      <a:pt x="88" y="24"/>
                      <a:pt x="80" y="28"/>
                      <a:pt x="79" y="25"/>
                    </a:cubicBezTo>
                    <a:cubicBezTo>
                      <a:pt x="78" y="21"/>
                      <a:pt x="75" y="30"/>
                      <a:pt x="72" y="38"/>
                    </a:cubicBezTo>
                    <a:cubicBezTo>
                      <a:pt x="68" y="46"/>
                      <a:pt x="52" y="42"/>
                      <a:pt x="48" y="37"/>
                    </a:cubicBezTo>
                  </a:path>
                </a:pathLst>
              </a:custGeom>
              <a:solidFill>
                <a:srgbClr val="727AB8"/>
              </a:solidFill>
              <a:ln w="9525">
                <a:noFill/>
                <a:round/>
                <a:headEnd/>
                <a:tailEnd/>
              </a:ln>
            </p:spPr>
            <p:txBody>
              <a:bodyPr/>
              <a:lstStyle/>
              <a:p>
                <a:endParaRPr lang="en-US"/>
              </a:p>
            </p:txBody>
          </p:sp>
          <p:sp>
            <p:nvSpPr>
              <p:cNvPr id="29825" name="Freeform 1996"/>
              <p:cNvSpPr>
                <a:spLocks/>
              </p:cNvSpPr>
              <p:nvPr/>
            </p:nvSpPr>
            <p:spPr bwMode="auto">
              <a:xfrm>
                <a:off x="1250" y="3039"/>
                <a:ext cx="126" cy="367"/>
              </a:xfrm>
              <a:custGeom>
                <a:avLst/>
                <a:gdLst>
                  <a:gd name="T0" fmla="*/ 227946 w 61"/>
                  <a:gd name="T1" fmla="*/ 24879 h 177"/>
                  <a:gd name="T2" fmla="*/ 205518 w 61"/>
                  <a:gd name="T3" fmla="*/ 206602 h 177"/>
                  <a:gd name="T4" fmla="*/ 139569 w 61"/>
                  <a:gd name="T5" fmla="*/ 392472 h 177"/>
                  <a:gd name="T6" fmla="*/ 23919 w 61"/>
                  <a:gd name="T7" fmla="*/ 612873 h 177"/>
                  <a:gd name="T8" fmla="*/ 67569 w 61"/>
                  <a:gd name="T9" fmla="*/ 853804 h 177"/>
                  <a:gd name="T10" fmla="*/ 164430 w 61"/>
                  <a:gd name="T11" fmla="*/ 1092827 h 177"/>
                  <a:gd name="T12" fmla="*/ 205518 w 61"/>
                  <a:gd name="T13" fmla="*/ 947011 h 177"/>
                  <a:gd name="T14" fmla="*/ 205518 w 61"/>
                  <a:gd name="T15" fmla="*/ 681619 h 177"/>
                  <a:gd name="T16" fmla="*/ 249135 w 61"/>
                  <a:gd name="T17" fmla="*/ 442059 h 177"/>
                  <a:gd name="T18" fmla="*/ 227946 w 61"/>
                  <a:gd name="T19" fmla="*/ 24879 h 1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77"/>
                  <a:gd name="T32" fmla="*/ 61 w 61"/>
                  <a:gd name="T33" fmla="*/ 177 h 1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77">
                    <a:moveTo>
                      <a:pt x="38" y="4"/>
                    </a:moveTo>
                    <a:cubicBezTo>
                      <a:pt x="38" y="4"/>
                      <a:pt x="34" y="22"/>
                      <a:pt x="34" y="33"/>
                    </a:cubicBezTo>
                    <a:cubicBezTo>
                      <a:pt x="33" y="43"/>
                      <a:pt x="38" y="51"/>
                      <a:pt x="23" y="62"/>
                    </a:cubicBezTo>
                    <a:cubicBezTo>
                      <a:pt x="8" y="73"/>
                      <a:pt x="9" y="88"/>
                      <a:pt x="4" y="97"/>
                    </a:cubicBezTo>
                    <a:cubicBezTo>
                      <a:pt x="0" y="106"/>
                      <a:pt x="5" y="119"/>
                      <a:pt x="11" y="135"/>
                    </a:cubicBezTo>
                    <a:cubicBezTo>
                      <a:pt x="17" y="150"/>
                      <a:pt x="23" y="169"/>
                      <a:pt x="27" y="173"/>
                    </a:cubicBezTo>
                    <a:cubicBezTo>
                      <a:pt x="31" y="177"/>
                      <a:pt x="30" y="167"/>
                      <a:pt x="34" y="150"/>
                    </a:cubicBezTo>
                    <a:cubicBezTo>
                      <a:pt x="39" y="133"/>
                      <a:pt x="40" y="132"/>
                      <a:pt x="34" y="108"/>
                    </a:cubicBezTo>
                    <a:cubicBezTo>
                      <a:pt x="27" y="84"/>
                      <a:pt x="37" y="82"/>
                      <a:pt x="41" y="70"/>
                    </a:cubicBezTo>
                    <a:cubicBezTo>
                      <a:pt x="45" y="59"/>
                      <a:pt x="61" y="0"/>
                      <a:pt x="38" y="4"/>
                    </a:cubicBezTo>
                    <a:close/>
                  </a:path>
                </a:pathLst>
              </a:custGeom>
              <a:solidFill>
                <a:srgbClr val="CAB2D6"/>
              </a:solidFill>
              <a:ln w="9525">
                <a:noFill/>
                <a:round/>
                <a:headEnd/>
                <a:tailEnd/>
              </a:ln>
            </p:spPr>
            <p:txBody>
              <a:bodyPr/>
              <a:lstStyle/>
              <a:p>
                <a:endParaRPr lang="en-US"/>
              </a:p>
            </p:txBody>
          </p:sp>
          <p:sp>
            <p:nvSpPr>
              <p:cNvPr id="29826" name="Freeform 1997"/>
              <p:cNvSpPr>
                <a:spLocks/>
              </p:cNvSpPr>
              <p:nvPr/>
            </p:nvSpPr>
            <p:spPr bwMode="auto">
              <a:xfrm>
                <a:off x="1250" y="3039"/>
                <a:ext cx="126" cy="367"/>
              </a:xfrm>
              <a:custGeom>
                <a:avLst/>
                <a:gdLst>
                  <a:gd name="T0" fmla="*/ 227946 w 61"/>
                  <a:gd name="T1" fmla="*/ 24879 h 177"/>
                  <a:gd name="T2" fmla="*/ 205518 w 61"/>
                  <a:gd name="T3" fmla="*/ 206602 h 177"/>
                  <a:gd name="T4" fmla="*/ 139569 w 61"/>
                  <a:gd name="T5" fmla="*/ 392472 h 177"/>
                  <a:gd name="T6" fmla="*/ 23919 w 61"/>
                  <a:gd name="T7" fmla="*/ 606276 h 177"/>
                  <a:gd name="T8" fmla="*/ 67569 w 61"/>
                  <a:gd name="T9" fmla="*/ 845869 h 177"/>
                  <a:gd name="T10" fmla="*/ 164430 w 61"/>
                  <a:gd name="T11" fmla="*/ 1086703 h 177"/>
                  <a:gd name="T12" fmla="*/ 205518 w 61"/>
                  <a:gd name="T13" fmla="*/ 947011 h 177"/>
                  <a:gd name="T14" fmla="*/ 197824 w 61"/>
                  <a:gd name="T15" fmla="*/ 681619 h 177"/>
                  <a:gd name="T16" fmla="*/ 249135 w 61"/>
                  <a:gd name="T17" fmla="*/ 442059 h 177"/>
                  <a:gd name="T18" fmla="*/ 227946 w 61"/>
                  <a:gd name="T19" fmla="*/ 24879 h 1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77"/>
                  <a:gd name="T32" fmla="*/ 61 w 61"/>
                  <a:gd name="T33" fmla="*/ 177 h 1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77">
                    <a:moveTo>
                      <a:pt x="38" y="4"/>
                    </a:moveTo>
                    <a:cubicBezTo>
                      <a:pt x="38" y="4"/>
                      <a:pt x="34" y="22"/>
                      <a:pt x="34" y="33"/>
                    </a:cubicBezTo>
                    <a:cubicBezTo>
                      <a:pt x="33" y="43"/>
                      <a:pt x="38" y="51"/>
                      <a:pt x="23" y="62"/>
                    </a:cubicBezTo>
                    <a:cubicBezTo>
                      <a:pt x="9" y="73"/>
                      <a:pt x="9" y="87"/>
                      <a:pt x="4" y="96"/>
                    </a:cubicBezTo>
                    <a:cubicBezTo>
                      <a:pt x="0" y="106"/>
                      <a:pt x="5" y="118"/>
                      <a:pt x="11" y="134"/>
                    </a:cubicBezTo>
                    <a:cubicBezTo>
                      <a:pt x="17" y="150"/>
                      <a:pt x="23" y="168"/>
                      <a:pt x="27" y="172"/>
                    </a:cubicBezTo>
                    <a:cubicBezTo>
                      <a:pt x="31" y="177"/>
                      <a:pt x="30" y="166"/>
                      <a:pt x="34" y="150"/>
                    </a:cubicBezTo>
                    <a:cubicBezTo>
                      <a:pt x="38" y="133"/>
                      <a:pt x="40" y="131"/>
                      <a:pt x="33" y="108"/>
                    </a:cubicBezTo>
                    <a:cubicBezTo>
                      <a:pt x="27" y="84"/>
                      <a:pt x="37" y="82"/>
                      <a:pt x="41" y="70"/>
                    </a:cubicBezTo>
                    <a:cubicBezTo>
                      <a:pt x="45" y="58"/>
                      <a:pt x="61" y="0"/>
                      <a:pt x="38" y="4"/>
                    </a:cubicBezTo>
                    <a:close/>
                  </a:path>
                </a:pathLst>
              </a:custGeom>
              <a:solidFill>
                <a:srgbClr val="C9B1D6"/>
              </a:solidFill>
              <a:ln w="9525">
                <a:noFill/>
                <a:round/>
                <a:headEnd/>
                <a:tailEnd/>
              </a:ln>
            </p:spPr>
            <p:txBody>
              <a:bodyPr/>
              <a:lstStyle/>
              <a:p>
                <a:endParaRPr lang="en-US"/>
              </a:p>
            </p:txBody>
          </p:sp>
          <p:sp>
            <p:nvSpPr>
              <p:cNvPr id="29827" name="Freeform 1998"/>
              <p:cNvSpPr>
                <a:spLocks/>
              </p:cNvSpPr>
              <p:nvPr/>
            </p:nvSpPr>
            <p:spPr bwMode="auto">
              <a:xfrm>
                <a:off x="1250" y="3041"/>
                <a:ext cx="126" cy="363"/>
              </a:xfrm>
              <a:custGeom>
                <a:avLst/>
                <a:gdLst>
                  <a:gd name="T0" fmla="*/ 227946 w 61"/>
                  <a:gd name="T1" fmla="*/ 24916 h 175"/>
                  <a:gd name="T2" fmla="*/ 205518 w 61"/>
                  <a:gd name="T3" fmla="*/ 201919 h 175"/>
                  <a:gd name="T4" fmla="*/ 139569 w 61"/>
                  <a:gd name="T5" fmla="*/ 388306 h 175"/>
                  <a:gd name="T6" fmla="*/ 29509 w 61"/>
                  <a:gd name="T7" fmla="*/ 602889 h 175"/>
                  <a:gd name="T8" fmla="*/ 67569 w 61"/>
                  <a:gd name="T9" fmla="*/ 837731 h 175"/>
                  <a:gd name="T10" fmla="*/ 164430 w 61"/>
                  <a:gd name="T11" fmla="*/ 1079232 h 175"/>
                  <a:gd name="T12" fmla="*/ 205518 w 61"/>
                  <a:gd name="T13" fmla="*/ 939137 h 175"/>
                  <a:gd name="T14" fmla="*/ 197824 w 61"/>
                  <a:gd name="T15" fmla="*/ 672442 h 175"/>
                  <a:gd name="T16" fmla="*/ 249135 w 61"/>
                  <a:gd name="T17" fmla="*/ 438002 h 175"/>
                  <a:gd name="T18" fmla="*/ 227946 w 61"/>
                  <a:gd name="T19" fmla="*/ 24916 h 1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75"/>
                  <a:gd name="T32" fmla="*/ 61 w 61"/>
                  <a:gd name="T33" fmla="*/ 175 h 1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75">
                    <a:moveTo>
                      <a:pt x="38" y="4"/>
                    </a:moveTo>
                    <a:cubicBezTo>
                      <a:pt x="38" y="4"/>
                      <a:pt x="35" y="21"/>
                      <a:pt x="34" y="32"/>
                    </a:cubicBezTo>
                    <a:cubicBezTo>
                      <a:pt x="33" y="42"/>
                      <a:pt x="38" y="50"/>
                      <a:pt x="23" y="61"/>
                    </a:cubicBezTo>
                    <a:cubicBezTo>
                      <a:pt x="9" y="72"/>
                      <a:pt x="9" y="86"/>
                      <a:pt x="5" y="95"/>
                    </a:cubicBezTo>
                    <a:cubicBezTo>
                      <a:pt x="0" y="104"/>
                      <a:pt x="5" y="117"/>
                      <a:pt x="11" y="132"/>
                    </a:cubicBezTo>
                    <a:cubicBezTo>
                      <a:pt x="17" y="148"/>
                      <a:pt x="23" y="166"/>
                      <a:pt x="27" y="170"/>
                    </a:cubicBezTo>
                    <a:cubicBezTo>
                      <a:pt x="31" y="175"/>
                      <a:pt x="30" y="165"/>
                      <a:pt x="34" y="148"/>
                    </a:cubicBezTo>
                    <a:cubicBezTo>
                      <a:pt x="38" y="131"/>
                      <a:pt x="39" y="130"/>
                      <a:pt x="33" y="106"/>
                    </a:cubicBezTo>
                    <a:cubicBezTo>
                      <a:pt x="27" y="83"/>
                      <a:pt x="37" y="80"/>
                      <a:pt x="41" y="69"/>
                    </a:cubicBezTo>
                    <a:cubicBezTo>
                      <a:pt x="45" y="57"/>
                      <a:pt x="61" y="0"/>
                      <a:pt x="38" y="4"/>
                    </a:cubicBezTo>
                    <a:close/>
                  </a:path>
                </a:pathLst>
              </a:custGeom>
              <a:solidFill>
                <a:srgbClr val="C8B1D6"/>
              </a:solidFill>
              <a:ln w="9525">
                <a:noFill/>
                <a:round/>
                <a:headEnd/>
                <a:tailEnd/>
              </a:ln>
            </p:spPr>
            <p:txBody>
              <a:bodyPr/>
              <a:lstStyle/>
              <a:p>
                <a:endParaRPr lang="en-US"/>
              </a:p>
            </p:txBody>
          </p:sp>
          <p:sp>
            <p:nvSpPr>
              <p:cNvPr id="29828" name="Freeform 1999"/>
              <p:cNvSpPr>
                <a:spLocks/>
              </p:cNvSpPr>
              <p:nvPr/>
            </p:nvSpPr>
            <p:spPr bwMode="auto">
              <a:xfrm>
                <a:off x="1250" y="3041"/>
                <a:ext cx="126" cy="361"/>
              </a:xfrm>
              <a:custGeom>
                <a:avLst/>
                <a:gdLst>
                  <a:gd name="T0" fmla="*/ 227946 w 61"/>
                  <a:gd name="T1" fmla="*/ 24944 h 174"/>
                  <a:gd name="T2" fmla="*/ 205518 w 61"/>
                  <a:gd name="T3" fmla="*/ 202158 h 174"/>
                  <a:gd name="T4" fmla="*/ 145846 w 61"/>
                  <a:gd name="T5" fmla="*/ 389021 h 174"/>
                  <a:gd name="T6" fmla="*/ 29509 w 61"/>
                  <a:gd name="T7" fmla="*/ 604592 h 174"/>
                  <a:gd name="T8" fmla="*/ 67569 w 61"/>
                  <a:gd name="T9" fmla="*/ 839088 h 174"/>
                  <a:gd name="T10" fmla="*/ 164430 w 61"/>
                  <a:gd name="T11" fmla="*/ 1081595 h 174"/>
                  <a:gd name="T12" fmla="*/ 205518 w 61"/>
                  <a:gd name="T13" fmla="*/ 935189 h 174"/>
                  <a:gd name="T14" fmla="*/ 197824 w 61"/>
                  <a:gd name="T15" fmla="*/ 673902 h 174"/>
                  <a:gd name="T16" fmla="*/ 249135 w 61"/>
                  <a:gd name="T17" fmla="*/ 438656 h 174"/>
                  <a:gd name="T18" fmla="*/ 227946 w 61"/>
                  <a:gd name="T19" fmla="*/ 24944 h 17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74"/>
                  <a:gd name="T32" fmla="*/ 61 w 61"/>
                  <a:gd name="T33" fmla="*/ 174 h 17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74">
                    <a:moveTo>
                      <a:pt x="38" y="4"/>
                    </a:moveTo>
                    <a:cubicBezTo>
                      <a:pt x="38" y="4"/>
                      <a:pt x="35" y="21"/>
                      <a:pt x="34" y="32"/>
                    </a:cubicBezTo>
                    <a:cubicBezTo>
                      <a:pt x="33" y="42"/>
                      <a:pt x="38" y="50"/>
                      <a:pt x="24" y="61"/>
                    </a:cubicBezTo>
                    <a:cubicBezTo>
                      <a:pt x="9" y="72"/>
                      <a:pt x="9" y="86"/>
                      <a:pt x="5" y="95"/>
                    </a:cubicBezTo>
                    <a:cubicBezTo>
                      <a:pt x="0" y="104"/>
                      <a:pt x="5" y="116"/>
                      <a:pt x="11" y="132"/>
                    </a:cubicBezTo>
                    <a:cubicBezTo>
                      <a:pt x="17" y="148"/>
                      <a:pt x="23" y="165"/>
                      <a:pt x="27" y="170"/>
                    </a:cubicBezTo>
                    <a:cubicBezTo>
                      <a:pt x="31" y="174"/>
                      <a:pt x="30" y="164"/>
                      <a:pt x="34" y="147"/>
                    </a:cubicBezTo>
                    <a:cubicBezTo>
                      <a:pt x="38" y="131"/>
                      <a:pt x="39" y="129"/>
                      <a:pt x="33" y="106"/>
                    </a:cubicBezTo>
                    <a:cubicBezTo>
                      <a:pt x="27" y="83"/>
                      <a:pt x="37" y="80"/>
                      <a:pt x="41" y="69"/>
                    </a:cubicBezTo>
                    <a:cubicBezTo>
                      <a:pt x="45" y="57"/>
                      <a:pt x="61" y="0"/>
                      <a:pt x="38" y="4"/>
                    </a:cubicBezTo>
                    <a:close/>
                  </a:path>
                </a:pathLst>
              </a:custGeom>
              <a:solidFill>
                <a:srgbClr val="C7B1D6"/>
              </a:solidFill>
              <a:ln w="9525">
                <a:noFill/>
                <a:round/>
                <a:headEnd/>
                <a:tailEnd/>
              </a:ln>
            </p:spPr>
            <p:txBody>
              <a:bodyPr/>
              <a:lstStyle/>
              <a:p>
                <a:endParaRPr lang="en-US"/>
              </a:p>
            </p:txBody>
          </p:sp>
          <p:sp>
            <p:nvSpPr>
              <p:cNvPr id="29829" name="Freeform 2000"/>
              <p:cNvSpPr>
                <a:spLocks/>
              </p:cNvSpPr>
              <p:nvPr/>
            </p:nvSpPr>
            <p:spPr bwMode="auto">
              <a:xfrm>
                <a:off x="1252" y="3041"/>
                <a:ext cx="122" cy="359"/>
              </a:xfrm>
              <a:custGeom>
                <a:avLst/>
                <a:gdLst>
                  <a:gd name="T0" fmla="*/ 227253 w 59"/>
                  <a:gd name="T1" fmla="*/ 25010 h 173"/>
                  <a:gd name="T2" fmla="*/ 201910 w 59"/>
                  <a:gd name="T3" fmla="*/ 202517 h 173"/>
                  <a:gd name="T4" fmla="*/ 141729 w 59"/>
                  <a:gd name="T5" fmla="*/ 390880 h 173"/>
                  <a:gd name="T6" fmla="*/ 24077 w 59"/>
                  <a:gd name="T7" fmla="*/ 605838 h 173"/>
                  <a:gd name="T8" fmla="*/ 68541 w 59"/>
                  <a:gd name="T9" fmla="*/ 834870 h 173"/>
                  <a:gd name="T10" fmla="*/ 160484 w 59"/>
                  <a:gd name="T11" fmla="*/ 1078421 h 173"/>
                  <a:gd name="T12" fmla="*/ 201910 w 59"/>
                  <a:gd name="T13" fmla="*/ 937693 h 173"/>
                  <a:gd name="T14" fmla="*/ 194085 w 59"/>
                  <a:gd name="T15" fmla="*/ 676447 h 173"/>
                  <a:gd name="T16" fmla="*/ 245985 w 59"/>
                  <a:gd name="T17" fmla="*/ 433977 h 173"/>
                  <a:gd name="T18" fmla="*/ 227253 w 59"/>
                  <a:gd name="T19" fmla="*/ 25010 h 17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9"/>
                  <a:gd name="T31" fmla="*/ 0 h 173"/>
                  <a:gd name="T32" fmla="*/ 59 w 59"/>
                  <a:gd name="T33" fmla="*/ 173 h 17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9" h="173">
                    <a:moveTo>
                      <a:pt x="37" y="4"/>
                    </a:moveTo>
                    <a:cubicBezTo>
                      <a:pt x="37" y="4"/>
                      <a:pt x="34" y="22"/>
                      <a:pt x="33" y="32"/>
                    </a:cubicBezTo>
                    <a:cubicBezTo>
                      <a:pt x="33" y="42"/>
                      <a:pt x="37" y="51"/>
                      <a:pt x="23" y="61"/>
                    </a:cubicBezTo>
                    <a:cubicBezTo>
                      <a:pt x="8" y="72"/>
                      <a:pt x="9" y="86"/>
                      <a:pt x="4" y="95"/>
                    </a:cubicBezTo>
                    <a:cubicBezTo>
                      <a:pt x="0" y="103"/>
                      <a:pt x="5" y="116"/>
                      <a:pt x="11" y="131"/>
                    </a:cubicBezTo>
                    <a:cubicBezTo>
                      <a:pt x="16" y="147"/>
                      <a:pt x="22" y="165"/>
                      <a:pt x="26" y="169"/>
                    </a:cubicBezTo>
                    <a:cubicBezTo>
                      <a:pt x="30" y="173"/>
                      <a:pt x="29" y="163"/>
                      <a:pt x="33" y="147"/>
                    </a:cubicBezTo>
                    <a:cubicBezTo>
                      <a:pt x="37" y="130"/>
                      <a:pt x="38" y="129"/>
                      <a:pt x="32" y="106"/>
                    </a:cubicBezTo>
                    <a:cubicBezTo>
                      <a:pt x="26" y="82"/>
                      <a:pt x="36" y="80"/>
                      <a:pt x="40" y="68"/>
                    </a:cubicBezTo>
                    <a:cubicBezTo>
                      <a:pt x="44" y="57"/>
                      <a:pt x="59" y="0"/>
                      <a:pt x="37" y="4"/>
                    </a:cubicBezTo>
                    <a:close/>
                  </a:path>
                </a:pathLst>
              </a:custGeom>
              <a:solidFill>
                <a:srgbClr val="C6B0D5"/>
              </a:solidFill>
              <a:ln w="9525">
                <a:noFill/>
                <a:round/>
                <a:headEnd/>
                <a:tailEnd/>
              </a:ln>
            </p:spPr>
            <p:txBody>
              <a:bodyPr/>
              <a:lstStyle/>
              <a:p>
                <a:endParaRPr lang="en-US"/>
              </a:p>
            </p:txBody>
          </p:sp>
          <p:sp>
            <p:nvSpPr>
              <p:cNvPr id="29830" name="Freeform 2001"/>
              <p:cNvSpPr>
                <a:spLocks/>
              </p:cNvSpPr>
              <p:nvPr/>
            </p:nvSpPr>
            <p:spPr bwMode="auto">
              <a:xfrm>
                <a:off x="1252" y="3043"/>
                <a:ext cx="122" cy="355"/>
              </a:xfrm>
              <a:custGeom>
                <a:avLst/>
                <a:gdLst>
                  <a:gd name="T0" fmla="*/ 227253 w 59"/>
                  <a:gd name="T1" fmla="*/ 25303 h 171"/>
                  <a:gd name="T2" fmla="*/ 201910 w 59"/>
                  <a:gd name="T3" fmla="*/ 197745 h 171"/>
                  <a:gd name="T4" fmla="*/ 141729 w 59"/>
                  <a:gd name="T5" fmla="*/ 386734 h 171"/>
                  <a:gd name="T6" fmla="*/ 24077 w 59"/>
                  <a:gd name="T7" fmla="*/ 595871 h 171"/>
                  <a:gd name="T8" fmla="*/ 68541 w 59"/>
                  <a:gd name="T9" fmla="*/ 834684 h 171"/>
                  <a:gd name="T10" fmla="*/ 160484 w 59"/>
                  <a:gd name="T11" fmla="*/ 1070977 h 171"/>
                  <a:gd name="T12" fmla="*/ 201910 w 59"/>
                  <a:gd name="T13" fmla="*/ 929851 h 171"/>
                  <a:gd name="T14" fmla="*/ 188802 w 59"/>
                  <a:gd name="T15" fmla="*/ 666325 h 171"/>
                  <a:gd name="T16" fmla="*/ 245985 w 59"/>
                  <a:gd name="T17" fmla="*/ 429973 h 171"/>
                  <a:gd name="T18" fmla="*/ 227253 w 59"/>
                  <a:gd name="T19" fmla="*/ 25303 h 1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9"/>
                  <a:gd name="T31" fmla="*/ 0 h 171"/>
                  <a:gd name="T32" fmla="*/ 59 w 59"/>
                  <a:gd name="T33" fmla="*/ 171 h 17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9" h="171">
                    <a:moveTo>
                      <a:pt x="37" y="4"/>
                    </a:moveTo>
                    <a:cubicBezTo>
                      <a:pt x="37" y="4"/>
                      <a:pt x="34" y="21"/>
                      <a:pt x="33" y="31"/>
                    </a:cubicBezTo>
                    <a:cubicBezTo>
                      <a:pt x="33" y="42"/>
                      <a:pt x="37" y="50"/>
                      <a:pt x="23" y="60"/>
                    </a:cubicBezTo>
                    <a:cubicBezTo>
                      <a:pt x="9" y="71"/>
                      <a:pt x="9" y="84"/>
                      <a:pt x="4" y="93"/>
                    </a:cubicBezTo>
                    <a:cubicBezTo>
                      <a:pt x="0" y="102"/>
                      <a:pt x="5" y="114"/>
                      <a:pt x="11" y="130"/>
                    </a:cubicBezTo>
                    <a:cubicBezTo>
                      <a:pt x="17" y="145"/>
                      <a:pt x="22" y="163"/>
                      <a:pt x="26" y="167"/>
                    </a:cubicBezTo>
                    <a:cubicBezTo>
                      <a:pt x="30" y="171"/>
                      <a:pt x="29" y="161"/>
                      <a:pt x="33" y="145"/>
                    </a:cubicBezTo>
                    <a:cubicBezTo>
                      <a:pt x="37" y="128"/>
                      <a:pt x="38" y="127"/>
                      <a:pt x="31" y="104"/>
                    </a:cubicBezTo>
                    <a:cubicBezTo>
                      <a:pt x="25" y="81"/>
                      <a:pt x="36" y="78"/>
                      <a:pt x="40" y="67"/>
                    </a:cubicBezTo>
                    <a:cubicBezTo>
                      <a:pt x="43" y="56"/>
                      <a:pt x="59" y="0"/>
                      <a:pt x="37" y="4"/>
                    </a:cubicBezTo>
                    <a:close/>
                  </a:path>
                </a:pathLst>
              </a:custGeom>
              <a:solidFill>
                <a:srgbClr val="C5B0D5"/>
              </a:solidFill>
              <a:ln w="9525">
                <a:noFill/>
                <a:round/>
                <a:headEnd/>
                <a:tailEnd/>
              </a:ln>
            </p:spPr>
            <p:txBody>
              <a:bodyPr/>
              <a:lstStyle/>
              <a:p>
                <a:endParaRPr lang="en-US"/>
              </a:p>
            </p:txBody>
          </p:sp>
          <p:sp>
            <p:nvSpPr>
              <p:cNvPr id="29831" name="Freeform 2002"/>
              <p:cNvSpPr>
                <a:spLocks/>
              </p:cNvSpPr>
              <p:nvPr/>
            </p:nvSpPr>
            <p:spPr bwMode="auto">
              <a:xfrm>
                <a:off x="1252" y="3043"/>
                <a:ext cx="122" cy="353"/>
              </a:xfrm>
              <a:custGeom>
                <a:avLst/>
                <a:gdLst>
                  <a:gd name="T0" fmla="*/ 227253 w 59"/>
                  <a:gd name="T1" fmla="*/ 25318 h 170"/>
                  <a:gd name="T2" fmla="*/ 201910 w 59"/>
                  <a:gd name="T3" fmla="*/ 198072 h 170"/>
                  <a:gd name="T4" fmla="*/ 141729 w 59"/>
                  <a:gd name="T5" fmla="*/ 387513 h 170"/>
                  <a:gd name="T6" fmla="*/ 29708 w 59"/>
                  <a:gd name="T7" fmla="*/ 597887 h 170"/>
                  <a:gd name="T8" fmla="*/ 68541 w 59"/>
                  <a:gd name="T9" fmla="*/ 828788 h 170"/>
                  <a:gd name="T10" fmla="*/ 160484 w 59"/>
                  <a:gd name="T11" fmla="*/ 1067235 h 170"/>
                  <a:gd name="T12" fmla="*/ 201910 w 59"/>
                  <a:gd name="T13" fmla="*/ 925292 h 170"/>
                  <a:gd name="T14" fmla="*/ 188802 w 59"/>
                  <a:gd name="T15" fmla="*/ 668775 h 170"/>
                  <a:gd name="T16" fmla="*/ 245985 w 59"/>
                  <a:gd name="T17" fmla="*/ 430621 h 170"/>
                  <a:gd name="T18" fmla="*/ 227253 w 59"/>
                  <a:gd name="T19" fmla="*/ 25318 h 1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9"/>
                  <a:gd name="T31" fmla="*/ 0 h 170"/>
                  <a:gd name="T32" fmla="*/ 59 w 59"/>
                  <a:gd name="T33" fmla="*/ 170 h 17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9" h="170">
                    <a:moveTo>
                      <a:pt x="37" y="4"/>
                    </a:moveTo>
                    <a:cubicBezTo>
                      <a:pt x="37" y="4"/>
                      <a:pt x="34" y="21"/>
                      <a:pt x="33" y="31"/>
                    </a:cubicBezTo>
                    <a:cubicBezTo>
                      <a:pt x="33" y="42"/>
                      <a:pt x="37" y="50"/>
                      <a:pt x="23" y="60"/>
                    </a:cubicBezTo>
                    <a:cubicBezTo>
                      <a:pt x="9" y="71"/>
                      <a:pt x="9" y="84"/>
                      <a:pt x="5" y="93"/>
                    </a:cubicBezTo>
                    <a:cubicBezTo>
                      <a:pt x="0" y="102"/>
                      <a:pt x="5" y="114"/>
                      <a:pt x="11" y="129"/>
                    </a:cubicBezTo>
                    <a:cubicBezTo>
                      <a:pt x="17" y="145"/>
                      <a:pt x="22" y="162"/>
                      <a:pt x="26" y="166"/>
                    </a:cubicBezTo>
                    <a:cubicBezTo>
                      <a:pt x="30" y="170"/>
                      <a:pt x="29" y="160"/>
                      <a:pt x="33" y="144"/>
                    </a:cubicBezTo>
                    <a:cubicBezTo>
                      <a:pt x="37" y="128"/>
                      <a:pt x="37" y="127"/>
                      <a:pt x="31" y="104"/>
                    </a:cubicBezTo>
                    <a:cubicBezTo>
                      <a:pt x="25" y="81"/>
                      <a:pt x="36" y="78"/>
                      <a:pt x="40" y="67"/>
                    </a:cubicBezTo>
                    <a:cubicBezTo>
                      <a:pt x="43" y="56"/>
                      <a:pt x="59" y="0"/>
                      <a:pt x="37" y="4"/>
                    </a:cubicBezTo>
                    <a:close/>
                  </a:path>
                </a:pathLst>
              </a:custGeom>
              <a:solidFill>
                <a:srgbClr val="C4B0D5"/>
              </a:solidFill>
              <a:ln w="9525">
                <a:noFill/>
                <a:round/>
                <a:headEnd/>
                <a:tailEnd/>
              </a:ln>
            </p:spPr>
            <p:txBody>
              <a:bodyPr/>
              <a:lstStyle/>
              <a:p>
                <a:endParaRPr lang="en-US"/>
              </a:p>
            </p:txBody>
          </p:sp>
          <p:sp>
            <p:nvSpPr>
              <p:cNvPr id="29832" name="Freeform 2003"/>
              <p:cNvSpPr>
                <a:spLocks/>
              </p:cNvSpPr>
              <p:nvPr/>
            </p:nvSpPr>
            <p:spPr bwMode="auto">
              <a:xfrm>
                <a:off x="1252" y="3043"/>
                <a:ext cx="122" cy="351"/>
              </a:xfrm>
              <a:custGeom>
                <a:avLst/>
                <a:gdLst>
                  <a:gd name="T0" fmla="*/ 227253 w 59"/>
                  <a:gd name="T1" fmla="*/ 25347 h 169"/>
                  <a:gd name="T2" fmla="*/ 207251 w 59"/>
                  <a:gd name="T3" fmla="*/ 198408 h 169"/>
                  <a:gd name="T4" fmla="*/ 141729 w 59"/>
                  <a:gd name="T5" fmla="*/ 388393 h 169"/>
                  <a:gd name="T6" fmla="*/ 29708 w 59"/>
                  <a:gd name="T7" fmla="*/ 598927 h 169"/>
                  <a:gd name="T8" fmla="*/ 68541 w 59"/>
                  <a:gd name="T9" fmla="*/ 832009 h 169"/>
                  <a:gd name="T10" fmla="*/ 160484 w 59"/>
                  <a:gd name="T11" fmla="*/ 1063571 h 169"/>
                  <a:gd name="T12" fmla="*/ 201910 w 59"/>
                  <a:gd name="T13" fmla="*/ 921356 h 169"/>
                  <a:gd name="T14" fmla="*/ 188802 w 59"/>
                  <a:gd name="T15" fmla="*/ 662977 h 169"/>
                  <a:gd name="T16" fmla="*/ 238276 w 59"/>
                  <a:gd name="T17" fmla="*/ 431404 h 169"/>
                  <a:gd name="T18" fmla="*/ 227253 w 59"/>
                  <a:gd name="T19" fmla="*/ 25347 h 1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9"/>
                  <a:gd name="T31" fmla="*/ 0 h 169"/>
                  <a:gd name="T32" fmla="*/ 59 w 59"/>
                  <a:gd name="T33" fmla="*/ 169 h 16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9" h="169">
                    <a:moveTo>
                      <a:pt x="37" y="4"/>
                    </a:moveTo>
                    <a:cubicBezTo>
                      <a:pt x="37" y="4"/>
                      <a:pt x="34" y="21"/>
                      <a:pt x="34" y="31"/>
                    </a:cubicBezTo>
                    <a:cubicBezTo>
                      <a:pt x="33" y="42"/>
                      <a:pt x="37" y="50"/>
                      <a:pt x="23" y="60"/>
                    </a:cubicBezTo>
                    <a:cubicBezTo>
                      <a:pt x="9" y="71"/>
                      <a:pt x="9" y="84"/>
                      <a:pt x="5" y="93"/>
                    </a:cubicBezTo>
                    <a:cubicBezTo>
                      <a:pt x="0" y="101"/>
                      <a:pt x="5" y="114"/>
                      <a:pt x="11" y="129"/>
                    </a:cubicBezTo>
                    <a:cubicBezTo>
                      <a:pt x="17" y="144"/>
                      <a:pt x="22" y="161"/>
                      <a:pt x="26" y="165"/>
                    </a:cubicBezTo>
                    <a:cubicBezTo>
                      <a:pt x="30" y="169"/>
                      <a:pt x="29" y="160"/>
                      <a:pt x="33" y="143"/>
                    </a:cubicBezTo>
                    <a:cubicBezTo>
                      <a:pt x="37" y="127"/>
                      <a:pt x="37" y="126"/>
                      <a:pt x="31" y="103"/>
                    </a:cubicBezTo>
                    <a:cubicBezTo>
                      <a:pt x="25" y="81"/>
                      <a:pt x="36" y="78"/>
                      <a:pt x="39" y="67"/>
                    </a:cubicBezTo>
                    <a:cubicBezTo>
                      <a:pt x="43" y="56"/>
                      <a:pt x="59" y="0"/>
                      <a:pt x="37" y="4"/>
                    </a:cubicBezTo>
                    <a:close/>
                  </a:path>
                </a:pathLst>
              </a:custGeom>
              <a:solidFill>
                <a:srgbClr val="C3B0D5"/>
              </a:solidFill>
              <a:ln w="9525">
                <a:noFill/>
                <a:round/>
                <a:headEnd/>
                <a:tailEnd/>
              </a:ln>
            </p:spPr>
            <p:txBody>
              <a:bodyPr/>
              <a:lstStyle/>
              <a:p>
                <a:endParaRPr lang="en-US"/>
              </a:p>
            </p:txBody>
          </p:sp>
          <p:sp>
            <p:nvSpPr>
              <p:cNvPr id="29833" name="Freeform 2004"/>
              <p:cNvSpPr>
                <a:spLocks/>
              </p:cNvSpPr>
              <p:nvPr/>
            </p:nvSpPr>
            <p:spPr bwMode="auto">
              <a:xfrm>
                <a:off x="1254" y="3045"/>
                <a:ext cx="120" cy="347"/>
              </a:xfrm>
              <a:custGeom>
                <a:avLst/>
                <a:gdLst>
                  <a:gd name="T0" fmla="*/ 228646 w 58"/>
                  <a:gd name="T1" fmla="*/ 25443 h 167"/>
                  <a:gd name="T2" fmla="*/ 202821 w 58"/>
                  <a:gd name="T3" fmla="*/ 193468 h 167"/>
                  <a:gd name="T4" fmla="*/ 142287 w 58"/>
                  <a:gd name="T5" fmla="*/ 383950 h 167"/>
                  <a:gd name="T6" fmla="*/ 24151 w 58"/>
                  <a:gd name="T7" fmla="*/ 590004 h 167"/>
                  <a:gd name="T8" fmla="*/ 61792 w 58"/>
                  <a:gd name="T9" fmla="*/ 823940 h 167"/>
                  <a:gd name="T10" fmla="*/ 154839 w 58"/>
                  <a:gd name="T11" fmla="*/ 1056363 h 167"/>
                  <a:gd name="T12" fmla="*/ 196719 w 58"/>
                  <a:gd name="T13" fmla="*/ 919714 h 167"/>
                  <a:gd name="T14" fmla="*/ 184028 w 58"/>
                  <a:gd name="T15" fmla="*/ 661224 h 167"/>
                  <a:gd name="T16" fmla="*/ 233996 w 58"/>
                  <a:gd name="T17" fmla="*/ 421403 h 167"/>
                  <a:gd name="T18" fmla="*/ 228646 w 58"/>
                  <a:gd name="T19" fmla="*/ 25443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167"/>
                  <a:gd name="T32" fmla="*/ 58 w 58"/>
                  <a:gd name="T33" fmla="*/ 167 h 1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167">
                    <a:moveTo>
                      <a:pt x="37" y="4"/>
                    </a:moveTo>
                    <a:cubicBezTo>
                      <a:pt x="37" y="4"/>
                      <a:pt x="33" y="20"/>
                      <a:pt x="33" y="30"/>
                    </a:cubicBezTo>
                    <a:cubicBezTo>
                      <a:pt x="32" y="41"/>
                      <a:pt x="36" y="49"/>
                      <a:pt x="23" y="59"/>
                    </a:cubicBezTo>
                    <a:cubicBezTo>
                      <a:pt x="9" y="70"/>
                      <a:pt x="8" y="83"/>
                      <a:pt x="4" y="91"/>
                    </a:cubicBezTo>
                    <a:cubicBezTo>
                      <a:pt x="0" y="100"/>
                      <a:pt x="5" y="112"/>
                      <a:pt x="10" y="127"/>
                    </a:cubicBezTo>
                    <a:cubicBezTo>
                      <a:pt x="16" y="142"/>
                      <a:pt x="21" y="159"/>
                      <a:pt x="25" y="163"/>
                    </a:cubicBezTo>
                    <a:cubicBezTo>
                      <a:pt x="28" y="167"/>
                      <a:pt x="27" y="158"/>
                      <a:pt x="32" y="142"/>
                    </a:cubicBezTo>
                    <a:cubicBezTo>
                      <a:pt x="36" y="126"/>
                      <a:pt x="36" y="125"/>
                      <a:pt x="30" y="102"/>
                    </a:cubicBezTo>
                    <a:cubicBezTo>
                      <a:pt x="24" y="79"/>
                      <a:pt x="35" y="76"/>
                      <a:pt x="38" y="65"/>
                    </a:cubicBezTo>
                    <a:cubicBezTo>
                      <a:pt x="42" y="54"/>
                      <a:pt x="58" y="0"/>
                      <a:pt x="37" y="4"/>
                    </a:cubicBezTo>
                    <a:close/>
                  </a:path>
                </a:pathLst>
              </a:custGeom>
              <a:solidFill>
                <a:srgbClr val="C2AFD5"/>
              </a:solidFill>
              <a:ln w="9525">
                <a:noFill/>
                <a:round/>
                <a:headEnd/>
                <a:tailEnd/>
              </a:ln>
            </p:spPr>
            <p:txBody>
              <a:bodyPr/>
              <a:lstStyle/>
              <a:p>
                <a:endParaRPr lang="en-US"/>
              </a:p>
            </p:txBody>
          </p:sp>
          <p:sp>
            <p:nvSpPr>
              <p:cNvPr id="29834" name="Freeform 2005"/>
              <p:cNvSpPr>
                <a:spLocks/>
              </p:cNvSpPr>
              <p:nvPr/>
            </p:nvSpPr>
            <p:spPr bwMode="auto">
              <a:xfrm>
                <a:off x="1254" y="3045"/>
                <a:ext cx="120" cy="345"/>
              </a:xfrm>
              <a:custGeom>
                <a:avLst/>
                <a:gdLst>
                  <a:gd name="T0" fmla="*/ 228646 w 58"/>
                  <a:gd name="T1" fmla="*/ 25468 h 166"/>
                  <a:gd name="T2" fmla="*/ 202821 w 58"/>
                  <a:gd name="T3" fmla="*/ 199759 h 166"/>
                  <a:gd name="T4" fmla="*/ 142287 w 58"/>
                  <a:gd name="T5" fmla="*/ 390627 h 166"/>
                  <a:gd name="T6" fmla="*/ 24151 w 58"/>
                  <a:gd name="T7" fmla="*/ 591022 h 166"/>
                  <a:gd name="T8" fmla="*/ 61792 w 58"/>
                  <a:gd name="T9" fmla="*/ 825365 h 166"/>
                  <a:gd name="T10" fmla="*/ 154839 w 58"/>
                  <a:gd name="T11" fmla="*/ 1052630 h 166"/>
                  <a:gd name="T12" fmla="*/ 189743 w 58"/>
                  <a:gd name="T13" fmla="*/ 915800 h 166"/>
                  <a:gd name="T14" fmla="*/ 184028 w 58"/>
                  <a:gd name="T15" fmla="*/ 663410 h 166"/>
                  <a:gd name="T16" fmla="*/ 233996 w 58"/>
                  <a:gd name="T17" fmla="*/ 422621 h 166"/>
                  <a:gd name="T18" fmla="*/ 228646 w 58"/>
                  <a:gd name="T19" fmla="*/ 25468 h 1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166"/>
                  <a:gd name="T32" fmla="*/ 58 w 58"/>
                  <a:gd name="T33" fmla="*/ 166 h 1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166">
                    <a:moveTo>
                      <a:pt x="37" y="4"/>
                    </a:moveTo>
                    <a:cubicBezTo>
                      <a:pt x="37" y="4"/>
                      <a:pt x="34" y="20"/>
                      <a:pt x="33" y="31"/>
                    </a:cubicBezTo>
                    <a:cubicBezTo>
                      <a:pt x="32" y="41"/>
                      <a:pt x="37" y="49"/>
                      <a:pt x="23" y="60"/>
                    </a:cubicBezTo>
                    <a:cubicBezTo>
                      <a:pt x="9" y="70"/>
                      <a:pt x="9" y="83"/>
                      <a:pt x="4" y="91"/>
                    </a:cubicBezTo>
                    <a:cubicBezTo>
                      <a:pt x="0" y="100"/>
                      <a:pt x="5" y="112"/>
                      <a:pt x="10" y="127"/>
                    </a:cubicBezTo>
                    <a:cubicBezTo>
                      <a:pt x="16" y="142"/>
                      <a:pt x="21" y="158"/>
                      <a:pt x="25" y="162"/>
                    </a:cubicBezTo>
                    <a:cubicBezTo>
                      <a:pt x="28" y="166"/>
                      <a:pt x="27" y="157"/>
                      <a:pt x="31" y="141"/>
                    </a:cubicBezTo>
                    <a:cubicBezTo>
                      <a:pt x="35" y="125"/>
                      <a:pt x="36" y="124"/>
                      <a:pt x="30" y="102"/>
                    </a:cubicBezTo>
                    <a:cubicBezTo>
                      <a:pt x="24" y="79"/>
                      <a:pt x="35" y="76"/>
                      <a:pt x="38" y="65"/>
                    </a:cubicBezTo>
                    <a:cubicBezTo>
                      <a:pt x="42" y="54"/>
                      <a:pt x="58" y="0"/>
                      <a:pt x="37" y="4"/>
                    </a:cubicBezTo>
                    <a:close/>
                  </a:path>
                </a:pathLst>
              </a:custGeom>
              <a:solidFill>
                <a:srgbClr val="C2AFD5"/>
              </a:solidFill>
              <a:ln w="9525">
                <a:noFill/>
                <a:round/>
                <a:headEnd/>
                <a:tailEnd/>
              </a:ln>
            </p:spPr>
            <p:txBody>
              <a:bodyPr/>
              <a:lstStyle/>
              <a:p>
                <a:endParaRPr lang="en-US"/>
              </a:p>
            </p:txBody>
          </p:sp>
          <p:sp>
            <p:nvSpPr>
              <p:cNvPr id="29835" name="Freeform 2006"/>
              <p:cNvSpPr>
                <a:spLocks/>
              </p:cNvSpPr>
              <p:nvPr/>
            </p:nvSpPr>
            <p:spPr bwMode="auto">
              <a:xfrm>
                <a:off x="1254" y="3045"/>
                <a:ext cx="120" cy="343"/>
              </a:xfrm>
              <a:custGeom>
                <a:avLst/>
                <a:gdLst>
                  <a:gd name="T0" fmla="*/ 228646 w 58"/>
                  <a:gd name="T1" fmla="*/ 25513 h 165"/>
                  <a:gd name="T2" fmla="*/ 202821 w 58"/>
                  <a:gd name="T3" fmla="*/ 200108 h 165"/>
                  <a:gd name="T4" fmla="*/ 142287 w 58"/>
                  <a:gd name="T5" fmla="*/ 391542 h 165"/>
                  <a:gd name="T6" fmla="*/ 29866 w 58"/>
                  <a:gd name="T7" fmla="*/ 592155 h 165"/>
                  <a:gd name="T8" fmla="*/ 68772 w 58"/>
                  <a:gd name="T9" fmla="*/ 821344 h 165"/>
                  <a:gd name="T10" fmla="*/ 154839 w 58"/>
                  <a:gd name="T11" fmla="*/ 1048983 h 165"/>
                  <a:gd name="T12" fmla="*/ 189743 w 58"/>
                  <a:gd name="T13" fmla="*/ 911875 h 165"/>
                  <a:gd name="T14" fmla="*/ 178670 w 58"/>
                  <a:gd name="T15" fmla="*/ 658415 h 165"/>
                  <a:gd name="T16" fmla="*/ 233996 w 58"/>
                  <a:gd name="T17" fmla="*/ 423393 h 165"/>
                  <a:gd name="T18" fmla="*/ 228646 w 58"/>
                  <a:gd name="T19" fmla="*/ 25513 h 1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165"/>
                  <a:gd name="T32" fmla="*/ 58 w 58"/>
                  <a:gd name="T33" fmla="*/ 165 h 1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165">
                    <a:moveTo>
                      <a:pt x="37" y="4"/>
                    </a:moveTo>
                    <a:cubicBezTo>
                      <a:pt x="37" y="4"/>
                      <a:pt x="34" y="21"/>
                      <a:pt x="33" y="31"/>
                    </a:cubicBezTo>
                    <a:cubicBezTo>
                      <a:pt x="32" y="41"/>
                      <a:pt x="37" y="49"/>
                      <a:pt x="23" y="60"/>
                    </a:cubicBezTo>
                    <a:cubicBezTo>
                      <a:pt x="9" y="70"/>
                      <a:pt x="9" y="82"/>
                      <a:pt x="5" y="91"/>
                    </a:cubicBezTo>
                    <a:cubicBezTo>
                      <a:pt x="0" y="99"/>
                      <a:pt x="5" y="111"/>
                      <a:pt x="11" y="126"/>
                    </a:cubicBezTo>
                    <a:cubicBezTo>
                      <a:pt x="16" y="141"/>
                      <a:pt x="21" y="157"/>
                      <a:pt x="25" y="161"/>
                    </a:cubicBezTo>
                    <a:cubicBezTo>
                      <a:pt x="28" y="165"/>
                      <a:pt x="27" y="156"/>
                      <a:pt x="31" y="140"/>
                    </a:cubicBezTo>
                    <a:cubicBezTo>
                      <a:pt x="35" y="125"/>
                      <a:pt x="35" y="123"/>
                      <a:pt x="29" y="101"/>
                    </a:cubicBezTo>
                    <a:cubicBezTo>
                      <a:pt x="23" y="79"/>
                      <a:pt x="35" y="76"/>
                      <a:pt x="38" y="65"/>
                    </a:cubicBezTo>
                    <a:cubicBezTo>
                      <a:pt x="42" y="54"/>
                      <a:pt x="58" y="0"/>
                      <a:pt x="37" y="4"/>
                    </a:cubicBezTo>
                    <a:close/>
                  </a:path>
                </a:pathLst>
              </a:custGeom>
              <a:solidFill>
                <a:srgbClr val="C1AFD4"/>
              </a:solidFill>
              <a:ln w="9525">
                <a:noFill/>
                <a:round/>
                <a:headEnd/>
                <a:tailEnd/>
              </a:ln>
            </p:spPr>
            <p:txBody>
              <a:bodyPr/>
              <a:lstStyle/>
              <a:p>
                <a:endParaRPr lang="en-US"/>
              </a:p>
            </p:txBody>
          </p:sp>
          <p:sp>
            <p:nvSpPr>
              <p:cNvPr id="29836" name="Freeform 2007"/>
              <p:cNvSpPr>
                <a:spLocks/>
              </p:cNvSpPr>
              <p:nvPr/>
            </p:nvSpPr>
            <p:spPr bwMode="auto">
              <a:xfrm>
                <a:off x="1254" y="3047"/>
                <a:ext cx="120" cy="341"/>
              </a:xfrm>
              <a:custGeom>
                <a:avLst/>
                <a:gdLst>
                  <a:gd name="T0" fmla="*/ 228646 w 58"/>
                  <a:gd name="T1" fmla="*/ 25529 h 164"/>
                  <a:gd name="T2" fmla="*/ 202821 w 58"/>
                  <a:gd name="T3" fmla="*/ 194595 h 164"/>
                  <a:gd name="T4" fmla="*/ 142287 w 58"/>
                  <a:gd name="T5" fmla="*/ 386430 h 164"/>
                  <a:gd name="T6" fmla="*/ 29866 w 58"/>
                  <a:gd name="T7" fmla="*/ 587549 h 164"/>
                  <a:gd name="T8" fmla="*/ 68772 w 58"/>
                  <a:gd name="T9" fmla="*/ 817040 h 164"/>
                  <a:gd name="T10" fmla="*/ 154839 w 58"/>
                  <a:gd name="T11" fmla="*/ 1045263 h 164"/>
                  <a:gd name="T12" fmla="*/ 189743 w 58"/>
                  <a:gd name="T13" fmla="*/ 907996 h 164"/>
                  <a:gd name="T14" fmla="*/ 178670 w 58"/>
                  <a:gd name="T15" fmla="*/ 652291 h 164"/>
                  <a:gd name="T16" fmla="*/ 233996 w 58"/>
                  <a:gd name="T17" fmla="*/ 418540 h 164"/>
                  <a:gd name="T18" fmla="*/ 228646 w 58"/>
                  <a:gd name="T19" fmla="*/ 25529 h 1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164"/>
                  <a:gd name="T32" fmla="*/ 58 w 58"/>
                  <a:gd name="T33" fmla="*/ 164 h 1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164">
                    <a:moveTo>
                      <a:pt x="37" y="4"/>
                    </a:moveTo>
                    <a:cubicBezTo>
                      <a:pt x="37" y="4"/>
                      <a:pt x="34" y="20"/>
                      <a:pt x="33" y="30"/>
                    </a:cubicBezTo>
                    <a:cubicBezTo>
                      <a:pt x="33" y="40"/>
                      <a:pt x="37" y="49"/>
                      <a:pt x="23" y="59"/>
                    </a:cubicBezTo>
                    <a:cubicBezTo>
                      <a:pt x="9" y="69"/>
                      <a:pt x="9" y="81"/>
                      <a:pt x="5" y="90"/>
                    </a:cubicBezTo>
                    <a:cubicBezTo>
                      <a:pt x="0" y="98"/>
                      <a:pt x="5" y="110"/>
                      <a:pt x="11" y="125"/>
                    </a:cubicBezTo>
                    <a:cubicBezTo>
                      <a:pt x="16" y="140"/>
                      <a:pt x="21" y="156"/>
                      <a:pt x="25" y="160"/>
                    </a:cubicBezTo>
                    <a:cubicBezTo>
                      <a:pt x="28" y="164"/>
                      <a:pt x="27" y="155"/>
                      <a:pt x="31" y="139"/>
                    </a:cubicBezTo>
                    <a:cubicBezTo>
                      <a:pt x="35" y="123"/>
                      <a:pt x="35" y="122"/>
                      <a:pt x="29" y="100"/>
                    </a:cubicBezTo>
                    <a:cubicBezTo>
                      <a:pt x="23" y="78"/>
                      <a:pt x="34" y="74"/>
                      <a:pt x="38" y="64"/>
                    </a:cubicBezTo>
                    <a:cubicBezTo>
                      <a:pt x="42" y="53"/>
                      <a:pt x="58" y="0"/>
                      <a:pt x="37" y="4"/>
                    </a:cubicBezTo>
                    <a:close/>
                  </a:path>
                </a:pathLst>
              </a:custGeom>
              <a:solidFill>
                <a:srgbClr val="C0AED4"/>
              </a:solidFill>
              <a:ln w="9525">
                <a:noFill/>
                <a:round/>
                <a:headEnd/>
                <a:tailEnd/>
              </a:ln>
            </p:spPr>
            <p:txBody>
              <a:bodyPr/>
              <a:lstStyle/>
              <a:p>
                <a:endParaRPr lang="en-US"/>
              </a:p>
            </p:txBody>
          </p:sp>
          <p:sp>
            <p:nvSpPr>
              <p:cNvPr id="29837" name="Freeform 2008"/>
              <p:cNvSpPr>
                <a:spLocks/>
              </p:cNvSpPr>
              <p:nvPr/>
            </p:nvSpPr>
            <p:spPr bwMode="auto">
              <a:xfrm>
                <a:off x="1256" y="3047"/>
                <a:ext cx="116" cy="339"/>
              </a:xfrm>
              <a:custGeom>
                <a:avLst/>
                <a:gdLst>
                  <a:gd name="T0" fmla="*/ 225465 w 56"/>
                  <a:gd name="T1" fmla="*/ 25558 h 163"/>
                  <a:gd name="T2" fmla="*/ 199300 w 56"/>
                  <a:gd name="T3" fmla="*/ 194858 h 163"/>
                  <a:gd name="T4" fmla="*/ 138245 w 56"/>
                  <a:gd name="T5" fmla="*/ 387030 h 163"/>
                  <a:gd name="T6" fmla="*/ 24710 w 56"/>
                  <a:gd name="T7" fmla="*/ 583138 h 163"/>
                  <a:gd name="T8" fmla="*/ 64144 w 56"/>
                  <a:gd name="T9" fmla="*/ 813016 h 163"/>
                  <a:gd name="T10" fmla="*/ 150879 w 56"/>
                  <a:gd name="T11" fmla="*/ 1041651 h 163"/>
                  <a:gd name="T12" fmla="*/ 186029 w 56"/>
                  <a:gd name="T13" fmla="*/ 904069 h 163"/>
                  <a:gd name="T14" fmla="*/ 174911 w 56"/>
                  <a:gd name="T15" fmla="*/ 647964 h 163"/>
                  <a:gd name="T16" fmla="*/ 232568 w 56"/>
                  <a:gd name="T17" fmla="*/ 411966 h 163"/>
                  <a:gd name="T18" fmla="*/ 225465 w 56"/>
                  <a:gd name="T19" fmla="*/ 25558 h 16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63"/>
                  <a:gd name="T32" fmla="*/ 56 w 56"/>
                  <a:gd name="T33" fmla="*/ 163 h 16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63">
                    <a:moveTo>
                      <a:pt x="36" y="4"/>
                    </a:moveTo>
                    <a:cubicBezTo>
                      <a:pt x="36" y="4"/>
                      <a:pt x="33" y="20"/>
                      <a:pt x="32" y="30"/>
                    </a:cubicBezTo>
                    <a:cubicBezTo>
                      <a:pt x="32" y="40"/>
                      <a:pt x="36" y="49"/>
                      <a:pt x="22" y="59"/>
                    </a:cubicBezTo>
                    <a:cubicBezTo>
                      <a:pt x="9" y="69"/>
                      <a:pt x="8" y="81"/>
                      <a:pt x="4" y="89"/>
                    </a:cubicBezTo>
                    <a:cubicBezTo>
                      <a:pt x="0" y="98"/>
                      <a:pt x="4" y="109"/>
                      <a:pt x="10" y="124"/>
                    </a:cubicBezTo>
                    <a:cubicBezTo>
                      <a:pt x="16" y="139"/>
                      <a:pt x="20" y="155"/>
                      <a:pt x="24" y="159"/>
                    </a:cubicBezTo>
                    <a:cubicBezTo>
                      <a:pt x="27" y="163"/>
                      <a:pt x="26" y="154"/>
                      <a:pt x="30" y="138"/>
                    </a:cubicBezTo>
                    <a:cubicBezTo>
                      <a:pt x="34" y="122"/>
                      <a:pt x="34" y="121"/>
                      <a:pt x="28" y="99"/>
                    </a:cubicBezTo>
                    <a:cubicBezTo>
                      <a:pt x="22" y="77"/>
                      <a:pt x="33" y="74"/>
                      <a:pt x="37" y="63"/>
                    </a:cubicBezTo>
                    <a:cubicBezTo>
                      <a:pt x="41" y="53"/>
                      <a:pt x="56" y="0"/>
                      <a:pt x="36" y="4"/>
                    </a:cubicBezTo>
                    <a:close/>
                  </a:path>
                </a:pathLst>
              </a:custGeom>
              <a:solidFill>
                <a:srgbClr val="BFAED4"/>
              </a:solidFill>
              <a:ln w="9525">
                <a:noFill/>
                <a:round/>
                <a:headEnd/>
                <a:tailEnd/>
              </a:ln>
            </p:spPr>
            <p:txBody>
              <a:bodyPr/>
              <a:lstStyle/>
              <a:p>
                <a:endParaRPr lang="en-US"/>
              </a:p>
            </p:txBody>
          </p:sp>
          <p:sp>
            <p:nvSpPr>
              <p:cNvPr id="29838" name="Freeform 2009"/>
              <p:cNvSpPr>
                <a:spLocks/>
              </p:cNvSpPr>
              <p:nvPr/>
            </p:nvSpPr>
            <p:spPr bwMode="auto">
              <a:xfrm>
                <a:off x="1256" y="3047"/>
                <a:ext cx="116" cy="337"/>
              </a:xfrm>
              <a:custGeom>
                <a:avLst/>
                <a:gdLst>
                  <a:gd name="T0" fmla="*/ 225465 w 56"/>
                  <a:gd name="T1" fmla="*/ 25602 h 162"/>
                  <a:gd name="T2" fmla="*/ 199300 w 56"/>
                  <a:gd name="T3" fmla="*/ 195716 h 162"/>
                  <a:gd name="T4" fmla="*/ 138245 w 56"/>
                  <a:gd name="T5" fmla="*/ 388894 h 162"/>
                  <a:gd name="T6" fmla="*/ 24710 w 56"/>
                  <a:gd name="T7" fmla="*/ 584310 h 162"/>
                  <a:gd name="T8" fmla="*/ 64144 w 56"/>
                  <a:gd name="T9" fmla="*/ 814924 h 162"/>
                  <a:gd name="T10" fmla="*/ 150879 w 56"/>
                  <a:gd name="T11" fmla="*/ 1038089 h 162"/>
                  <a:gd name="T12" fmla="*/ 186029 w 56"/>
                  <a:gd name="T13" fmla="*/ 900231 h 162"/>
                  <a:gd name="T14" fmla="*/ 174911 w 56"/>
                  <a:gd name="T15" fmla="*/ 650913 h 162"/>
                  <a:gd name="T16" fmla="*/ 232568 w 56"/>
                  <a:gd name="T17" fmla="*/ 414493 h 162"/>
                  <a:gd name="T18" fmla="*/ 225465 w 56"/>
                  <a:gd name="T19" fmla="*/ 25602 h 1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62"/>
                  <a:gd name="T32" fmla="*/ 56 w 56"/>
                  <a:gd name="T33" fmla="*/ 162 h 1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62">
                    <a:moveTo>
                      <a:pt x="36" y="4"/>
                    </a:moveTo>
                    <a:cubicBezTo>
                      <a:pt x="36" y="4"/>
                      <a:pt x="33" y="20"/>
                      <a:pt x="32" y="30"/>
                    </a:cubicBezTo>
                    <a:cubicBezTo>
                      <a:pt x="32" y="40"/>
                      <a:pt x="36" y="49"/>
                      <a:pt x="22" y="59"/>
                    </a:cubicBezTo>
                    <a:cubicBezTo>
                      <a:pt x="9" y="69"/>
                      <a:pt x="8" y="81"/>
                      <a:pt x="4" y="89"/>
                    </a:cubicBezTo>
                    <a:cubicBezTo>
                      <a:pt x="0" y="97"/>
                      <a:pt x="5" y="109"/>
                      <a:pt x="10" y="124"/>
                    </a:cubicBezTo>
                    <a:cubicBezTo>
                      <a:pt x="16" y="138"/>
                      <a:pt x="20" y="154"/>
                      <a:pt x="24" y="158"/>
                    </a:cubicBezTo>
                    <a:cubicBezTo>
                      <a:pt x="27" y="162"/>
                      <a:pt x="26" y="153"/>
                      <a:pt x="30" y="137"/>
                    </a:cubicBezTo>
                    <a:cubicBezTo>
                      <a:pt x="34" y="122"/>
                      <a:pt x="33" y="121"/>
                      <a:pt x="28" y="99"/>
                    </a:cubicBezTo>
                    <a:cubicBezTo>
                      <a:pt x="22" y="77"/>
                      <a:pt x="33" y="74"/>
                      <a:pt x="37" y="63"/>
                    </a:cubicBezTo>
                    <a:cubicBezTo>
                      <a:pt x="41" y="53"/>
                      <a:pt x="56" y="0"/>
                      <a:pt x="36" y="4"/>
                    </a:cubicBezTo>
                    <a:close/>
                  </a:path>
                </a:pathLst>
              </a:custGeom>
              <a:solidFill>
                <a:srgbClr val="BEAED4"/>
              </a:solidFill>
              <a:ln w="9525">
                <a:noFill/>
                <a:round/>
                <a:headEnd/>
                <a:tailEnd/>
              </a:ln>
            </p:spPr>
            <p:txBody>
              <a:bodyPr/>
              <a:lstStyle/>
              <a:p>
                <a:endParaRPr lang="en-US"/>
              </a:p>
            </p:txBody>
          </p:sp>
          <p:sp>
            <p:nvSpPr>
              <p:cNvPr id="29839" name="Freeform 2010"/>
              <p:cNvSpPr>
                <a:spLocks/>
              </p:cNvSpPr>
              <p:nvPr/>
            </p:nvSpPr>
            <p:spPr bwMode="auto">
              <a:xfrm>
                <a:off x="1256" y="3049"/>
                <a:ext cx="116" cy="333"/>
              </a:xfrm>
              <a:custGeom>
                <a:avLst/>
                <a:gdLst>
                  <a:gd name="T0" fmla="*/ 225465 w 56"/>
                  <a:gd name="T1" fmla="*/ 18275 h 160"/>
                  <a:gd name="T2" fmla="*/ 205067 w 56"/>
                  <a:gd name="T3" fmla="*/ 190409 h 160"/>
                  <a:gd name="T4" fmla="*/ 144012 w 56"/>
                  <a:gd name="T5" fmla="*/ 384170 h 160"/>
                  <a:gd name="T6" fmla="*/ 24710 w 56"/>
                  <a:gd name="T7" fmla="*/ 580873 h 160"/>
                  <a:gd name="T8" fmla="*/ 64144 w 56"/>
                  <a:gd name="T9" fmla="*/ 806457 h 160"/>
                  <a:gd name="T10" fmla="*/ 150879 w 56"/>
                  <a:gd name="T11" fmla="*/ 1030774 h 160"/>
                  <a:gd name="T12" fmla="*/ 186029 w 56"/>
                  <a:gd name="T13" fmla="*/ 898378 h 160"/>
                  <a:gd name="T14" fmla="*/ 168573 w 56"/>
                  <a:gd name="T15" fmla="*/ 648532 h 160"/>
                  <a:gd name="T16" fmla="*/ 232568 w 56"/>
                  <a:gd name="T17" fmla="*/ 408655 h 160"/>
                  <a:gd name="T18" fmla="*/ 225465 w 56"/>
                  <a:gd name="T19" fmla="*/ 18275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60"/>
                  <a:gd name="T32" fmla="*/ 56 w 56"/>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60">
                    <a:moveTo>
                      <a:pt x="36" y="3"/>
                    </a:moveTo>
                    <a:cubicBezTo>
                      <a:pt x="36" y="3"/>
                      <a:pt x="33" y="19"/>
                      <a:pt x="33" y="29"/>
                    </a:cubicBezTo>
                    <a:cubicBezTo>
                      <a:pt x="32" y="39"/>
                      <a:pt x="36" y="48"/>
                      <a:pt x="23" y="58"/>
                    </a:cubicBezTo>
                    <a:cubicBezTo>
                      <a:pt x="9" y="68"/>
                      <a:pt x="9" y="79"/>
                      <a:pt x="4" y="88"/>
                    </a:cubicBezTo>
                    <a:cubicBezTo>
                      <a:pt x="0" y="96"/>
                      <a:pt x="5" y="108"/>
                      <a:pt x="10" y="122"/>
                    </a:cubicBezTo>
                    <a:cubicBezTo>
                      <a:pt x="16" y="137"/>
                      <a:pt x="20" y="152"/>
                      <a:pt x="24" y="156"/>
                    </a:cubicBezTo>
                    <a:cubicBezTo>
                      <a:pt x="27" y="160"/>
                      <a:pt x="26" y="151"/>
                      <a:pt x="30" y="136"/>
                    </a:cubicBezTo>
                    <a:cubicBezTo>
                      <a:pt x="34" y="120"/>
                      <a:pt x="33" y="119"/>
                      <a:pt x="27" y="98"/>
                    </a:cubicBezTo>
                    <a:cubicBezTo>
                      <a:pt x="22" y="76"/>
                      <a:pt x="33" y="73"/>
                      <a:pt x="37" y="62"/>
                    </a:cubicBezTo>
                    <a:cubicBezTo>
                      <a:pt x="40" y="51"/>
                      <a:pt x="56" y="0"/>
                      <a:pt x="36" y="3"/>
                    </a:cubicBezTo>
                    <a:close/>
                  </a:path>
                </a:pathLst>
              </a:custGeom>
              <a:solidFill>
                <a:srgbClr val="BDAED4"/>
              </a:solidFill>
              <a:ln w="9525">
                <a:noFill/>
                <a:round/>
                <a:headEnd/>
                <a:tailEnd/>
              </a:ln>
            </p:spPr>
            <p:txBody>
              <a:bodyPr/>
              <a:lstStyle/>
              <a:p>
                <a:endParaRPr lang="en-US"/>
              </a:p>
            </p:txBody>
          </p:sp>
          <p:sp>
            <p:nvSpPr>
              <p:cNvPr id="29840" name="Freeform 2011"/>
              <p:cNvSpPr>
                <a:spLocks/>
              </p:cNvSpPr>
              <p:nvPr/>
            </p:nvSpPr>
            <p:spPr bwMode="auto">
              <a:xfrm>
                <a:off x="1258" y="3049"/>
                <a:ext cx="114" cy="330"/>
              </a:xfrm>
              <a:custGeom>
                <a:avLst/>
                <a:gdLst>
                  <a:gd name="T0" fmla="*/ 221083 w 55"/>
                  <a:gd name="T1" fmla="*/ 25178 h 159"/>
                  <a:gd name="T2" fmla="*/ 200706 w 55"/>
                  <a:gd name="T3" fmla="*/ 185277 h 159"/>
                  <a:gd name="T4" fmla="*/ 139095 w 55"/>
                  <a:gd name="T5" fmla="*/ 369440 h 159"/>
                  <a:gd name="T6" fmla="*/ 24827 w 55"/>
                  <a:gd name="T7" fmla="*/ 557397 h 159"/>
                  <a:gd name="T8" fmla="*/ 64472 w 55"/>
                  <a:gd name="T9" fmla="*/ 778802 h 159"/>
                  <a:gd name="T10" fmla="*/ 144803 w 55"/>
                  <a:gd name="T11" fmla="*/ 990537 h 159"/>
                  <a:gd name="T12" fmla="*/ 181604 w 55"/>
                  <a:gd name="T13" fmla="*/ 861796 h 159"/>
                  <a:gd name="T14" fmla="*/ 163905 w 55"/>
                  <a:gd name="T15" fmla="*/ 617905 h 159"/>
                  <a:gd name="T16" fmla="*/ 226487 w 55"/>
                  <a:gd name="T17" fmla="*/ 397322 h 159"/>
                  <a:gd name="T18" fmla="*/ 221083 w 55"/>
                  <a:gd name="T19" fmla="*/ 25178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159"/>
                  <a:gd name="T32" fmla="*/ 55 w 55"/>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159">
                    <a:moveTo>
                      <a:pt x="35" y="4"/>
                    </a:moveTo>
                    <a:cubicBezTo>
                      <a:pt x="35" y="4"/>
                      <a:pt x="32" y="19"/>
                      <a:pt x="32" y="29"/>
                    </a:cubicBezTo>
                    <a:cubicBezTo>
                      <a:pt x="31" y="39"/>
                      <a:pt x="35" y="48"/>
                      <a:pt x="22" y="58"/>
                    </a:cubicBezTo>
                    <a:cubicBezTo>
                      <a:pt x="9" y="68"/>
                      <a:pt x="8" y="79"/>
                      <a:pt x="4" y="87"/>
                    </a:cubicBezTo>
                    <a:cubicBezTo>
                      <a:pt x="0" y="96"/>
                      <a:pt x="4" y="107"/>
                      <a:pt x="10" y="122"/>
                    </a:cubicBezTo>
                    <a:cubicBezTo>
                      <a:pt x="15" y="136"/>
                      <a:pt x="19" y="151"/>
                      <a:pt x="23" y="155"/>
                    </a:cubicBezTo>
                    <a:cubicBezTo>
                      <a:pt x="26" y="159"/>
                      <a:pt x="25" y="150"/>
                      <a:pt x="29" y="135"/>
                    </a:cubicBezTo>
                    <a:cubicBezTo>
                      <a:pt x="33" y="120"/>
                      <a:pt x="32" y="119"/>
                      <a:pt x="26" y="97"/>
                    </a:cubicBezTo>
                    <a:cubicBezTo>
                      <a:pt x="20" y="76"/>
                      <a:pt x="32" y="72"/>
                      <a:pt x="36" y="62"/>
                    </a:cubicBezTo>
                    <a:cubicBezTo>
                      <a:pt x="39" y="51"/>
                      <a:pt x="55" y="0"/>
                      <a:pt x="35" y="4"/>
                    </a:cubicBezTo>
                    <a:close/>
                  </a:path>
                </a:pathLst>
              </a:custGeom>
              <a:solidFill>
                <a:srgbClr val="BCADD4"/>
              </a:solidFill>
              <a:ln w="9525">
                <a:noFill/>
                <a:round/>
                <a:headEnd/>
                <a:tailEnd/>
              </a:ln>
            </p:spPr>
            <p:txBody>
              <a:bodyPr/>
              <a:lstStyle/>
              <a:p>
                <a:endParaRPr lang="en-US"/>
              </a:p>
            </p:txBody>
          </p:sp>
          <p:sp>
            <p:nvSpPr>
              <p:cNvPr id="29841" name="Freeform 2012"/>
              <p:cNvSpPr>
                <a:spLocks/>
              </p:cNvSpPr>
              <p:nvPr/>
            </p:nvSpPr>
            <p:spPr bwMode="auto">
              <a:xfrm>
                <a:off x="1258" y="3049"/>
                <a:ext cx="114" cy="328"/>
              </a:xfrm>
              <a:custGeom>
                <a:avLst/>
                <a:gdLst>
                  <a:gd name="T0" fmla="*/ 221083 w 55"/>
                  <a:gd name="T1" fmla="*/ 25293 h 158"/>
                  <a:gd name="T2" fmla="*/ 200706 w 55"/>
                  <a:gd name="T3" fmla="*/ 185613 h 158"/>
                  <a:gd name="T4" fmla="*/ 139095 w 55"/>
                  <a:gd name="T5" fmla="*/ 370015 h 158"/>
                  <a:gd name="T6" fmla="*/ 24827 w 55"/>
                  <a:gd name="T7" fmla="*/ 559161 h 158"/>
                  <a:gd name="T8" fmla="*/ 64472 w 55"/>
                  <a:gd name="T9" fmla="*/ 774761 h 158"/>
                  <a:gd name="T10" fmla="*/ 144803 w 55"/>
                  <a:gd name="T11" fmla="*/ 986782 h 158"/>
                  <a:gd name="T12" fmla="*/ 181604 w 55"/>
                  <a:gd name="T13" fmla="*/ 857857 h 158"/>
                  <a:gd name="T14" fmla="*/ 163905 w 55"/>
                  <a:gd name="T15" fmla="*/ 620319 h 158"/>
                  <a:gd name="T16" fmla="*/ 226487 w 55"/>
                  <a:gd name="T17" fmla="*/ 398117 h 158"/>
                  <a:gd name="T18" fmla="*/ 221083 w 55"/>
                  <a:gd name="T19" fmla="*/ 25293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158"/>
                  <a:gd name="T32" fmla="*/ 55 w 55"/>
                  <a:gd name="T33" fmla="*/ 158 h 1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158">
                    <a:moveTo>
                      <a:pt x="35" y="4"/>
                    </a:moveTo>
                    <a:cubicBezTo>
                      <a:pt x="35" y="4"/>
                      <a:pt x="32" y="20"/>
                      <a:pt x="32" y="29"/>
                    </a:cubicBezTo>
                    <a:cubicBezTo>
                      <a:pt x="31" y="39"/>
                      <a:pt x="35" y="48"/>
                      <a:pt x="22" y="58"/>
                    </a:cubicBezTo>
                    <a:cubicBezTo>
                      <a:pt x="9" y="68"/>
                      <a:pt x="8" y="79"/>
                      <a:pt x="4" y="87"/>
                    </a:cubicBezTo>
                    <a:cubicBezTo>
                      <a:pt x="0" y="95"/>
                      <a:pt x="4" y="107"/>
                      <a:pt x="10" y="121"/>
                    </a:cubicBezTo>
                    <a:cubicBezTo>
                      <a:pt x="15" y="135"/>
                      <a:pt x="19" y="150"/>
                      <a:pt x="23" y="154"/>
                    </a:cubicBezTo>
                    <a:cubicBezTo>
                      <a:pt x="26" y="158"/>
                      <a:pt x="25" y="150"/>
                      <a:pt x="29" y="134"/>
                    </a:cubicBezTo>
                    <a:cubicBezTo>
                      <a:pt x="33" y="119"/>
                      <a:pt x="32" y="118"/>
                      <a:pt x="26" y="97"/>
                    </a:cubicBezTo>
                    <a:cubicBezTo>
                      <a:pt x="20" y="75"/>
                      <a:pt x="32" y="72"/>
                      <a:pt x="36" y="62"/>
                    </a:cubicBezTo>
                    <a:cubicBezTo>
                      <a:pt x="39" y="51"/>
                      <a:pt x="55" y="0"/>
                      <a:pt x="35" y="4"/>
                    </a:cubicBezTo>
                    <a:close/>
                  </a:path>
                </a:pathLst>
              </a:custGeom>
              <a:solidFill>
                <a:srgbClr val="BBADD3"/>
              </a:solidFill>
              <a:ln w="9525">
                <a:noFill/>
                <a:round/>
                <a:headEnd/>
                <a:tailEnd/>
              </a:ln>
            </p:spPr>
            <p:txBody>
              <a:bodyPr/>
              <a:lstStyle/>
              <a:p>
                <a:endParaRPr lang="en-US"/>
              </a:p>
            </p:txBody>
          </p:sp>
          <p:sp>
            <p:nvSpPr>
              <p:cNvPr id="29842" name="Freeform 2013"/>
              <p:cNvSpPr>
                <a:spLocks/>
              </p:cNvSpPr>
              <p:nvPr/>
            </p:nvSpPr>
            <p:spPr bwMode="auto">
              <a:xfrm>
                <a:off x="1258" y="3051"/>
                <a:ext cx="114" cy="324"/>
              </a:xfrm>
              <a:custGeom>
                <a:avLst/>
                <a:gdLst>
                  <a:gd name="T0" fmla="*/ 221083 w 55"/>
                  <a:gd name="T1" fmla="*/ 17970 h 156"/>
                  <a:gd name="T2" fmla="*/ 200706 w 55"/>
                  <a:gd name="T3" fmla="*/ 179074 h 156"/>
                  <a:gd name="T4" fmla="*/ 139095 w 55"/>
                  <a:gd name="T5" fmla="*/ 365933 h 156"/>
                  <a:gd name="T6" fmla="*/ 24827 w 55"/>
                  <a:gd name="T7" fmla="*/ 555575 h 156"/>
                  <a:gd name="T8" fmla="*/ 64472 w 55"/>
                  <a:gd name="T9" fmla="*/ 772455 h 156"/>
                  <a:gd name="T10" fmla="*/ 144803 w 55"/>
                  <a:gd name="T11" fmla="*/ 979564 h 156"/>
                  <a:gd name="T12" fmla="*/ 181604 w 55"/>
                  <a:gd name="T13" fmla="*/ 855854 h 156"/>
                  <a:gd name="T14" fmla="*/ 163905 w 55"/>
                  <a:gd name="T15" fmla="*/ 610489 h 156"/>
                  <a:gd name="T16" fmla="*/ 226487 w 55"/>
                  <a:gd name="T17" fmla="*/ 388393 h 156"/>
                  <a:gd name="T18" fmla="*/ 221083 w 55"/>
                  <a:gd name="T19" fmla="*/ 17970 h 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156"/>
                  <a:gd name="T32" fmla="*/ 55 w 55"/>
                  <a:gd name="T33" fmla="*/ 156 h 1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156">
                    <a:moveTo>
                      <a:pt x="35" y="3"/>
                    </a:moveTo>
                    <a:cubicBezTo>
                      <a:pt x="35" y="3"/>
                      <a:pt x="33" y="19"/>
                      <a:pt x="32" y="28"/>
                    </a:cubicBezTo>
                    <a:cubicBezTo>
                      <a:pt x="31" y="38"/>
                      <a:pt x="35" y="47"/>
                      <a:pt x="22" y="57"/>
                    </a:cubicBezTo>
                    <a:cubicBezTo>
                      <a:pt x="9" y="67"/>
                      <a:pt x="8" y="78"/>
                      <a:pt x="4" y="86"/>
                    </a:cubicBezTo>
                    <a:cubicBezTo>
                      <a:pt x="0" y="94"/>
                      <a:pt x="5" y="105"/>
                      <a:pt x="10" y="120"/>
                    </a:cubicBezTo>
                    <a:cubicBezTo>
                      <a:pt x="15" y="134"/>
                      <a:pt x="19" y="149"/>
                      <a:pt x="23" y="152"/>
                    </a:cubicBezTo>
                    <a:cubicBezTo>
                      <a:pt x="26" y="156"/>
                      <a:pt x="25" y="148"/>
                      <a:pt x="29" y="133"/>
                    </a:cubicBezTo>
                    <a:cubicBezTo>
                      <a:pt x="33" y="118"/>
                      <a:pt x="31" y="117"/>
                      <a:pt x="26" y="95"/>
                    </a:cubicBezTo>
                    <a:cubicBezTo>
                      <a:pt x="20" y="74"/>
                      <a:pt x="32" y="71"/>
                      <a:pt x="36" y="60"/>
                    </a:cubicBezTo>
                    <a:cubicBezTo>
                      <a:pt x="39" y="50"/>
                      <a:pt x="55" y="0"/>
                      <a:pt x="35" y="3"/>
                    </a:cubicBezTo>
                    <a:close/>
                  </a:path>
                </a:pathLst>
              </a:custGeom>
              <a:solidFill>
                <a:srgbClr val="BAADD3"/>
              </a:solidFill>
              <a:ln w="9525">
                <a:noFill/>
                <a:round/>
                <a:headEnd/>
                <a:tailEnd/>
              </a:ln>
            </p:spPr>
            <p:txBody>
              <a:bodyPr/>
              <a:lstStyle/>
              <a:p>
                <a:endParaRPr lang="en-US"/>
              </a:p>
            </p:txBody>
          </p:sp>
          <p:sp>
            <p:nvSpPr>
              <p:cNvPr id="29843" name="Freeform 2014"/>
              <p:cNvSpPr>
                <a:spLocks/>
              </p:cNvSpPr>
              <p:nvPr/>
            </p:nvSpPr>
            <p:spPr bwMode="auto">
              <a:xfrm>
                <a:off x="1258" y="3051"/>
                <a:ext cx="114" cy="322"/>
              </a:xfrm>
              <a:custGeom>
                <a:avLst/>
                <a:gdLst>
                  <a:gd name="T0" fmla="*/ 221083 w 55"/>
                  <a:gd name="T1" fmla="*/ 25388 h 155"/>
                  <a:gd name="T2" fmla="*/ 200706 w 55"/>
                  <a:gd name="T3" fmla="*/ 179337 h 155"/>
                  <a:gd name="T4" fmla="*/ 139095 w 55"/>
                  <a:gd name="T5" fmla="*/ 366685 h 155"/>
                  <a:gd name="T6" fmla="*/ 24827 w 55"/>
                  <a:gd name="T7" fmla="*/ 557058 h 155"/>
                  <a:gd name="T8" fmla="*/ 64472 w 55"/>
                  <a:gd name="T9" fmla="*/ 768259 h 155"/>
                  <a:gd name="T10" fmla="*/ 139095 w 55"/>
                  <a:gd name="T11" fmla="*/ 975816 h 155"/>
                  <a:gd name="T12" fmla="*/ 181604 w 55"/>
                  <a:gd name="T13" fmla="*/ 851960 h 155"/>
                  <a:gd name="T14" fmla="*/ 163905 w 55"/>
                  <a:gd name="T15" fmla="*/ 612652 h 155"/>
                  <a:gd name="T16" fmla="*/ 221083 w 55"/>
                  <a:gd name="T17" fmla="*/ 389209 h 155"/>
                  <a:gd name="T18" fmla="*/ 221083 w 55"/>
                  <a:gd name="T19" fmla="*/ 25388 h 1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155"/>
                  <a:gd name="T32" fmla="*/ 55 w 55"/>
                  <a:gd name="T33" fmla="*/ 155 h 1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155">
                    <a:moveTo>
                      <a:pt x="35" y="4"/>
                    </a:moveTo>
                    <a:cubicBezTo>
                      <a:pt x="35" y="4"/>
                      <a:pt x="33" y="19"/>
                      <a:pt x="32" y="28"/>
                    </a:cubicBezTo>
                    <a:cubicBezTo>
                      <a:pt x="32" y="38"/>
                      <a:pt x="35" y="48"/>
                      <a:pt x="22" y="57"/>
                    </a:cubicBezTo>
                    <a:cubicBezTo>
                      <a:pt x="9" y="67"/>
                      <a:pt x="8" y="77"/>
                      <a:pt x="4" y="86"/>
                    </a:cubicBezTo>
                    <a:cubicBezTo>
                      <a:pt x="0" y="94"/>
                      <a:pt x="5" y="105"/>
                      <a:pt x="10" y="119"/>
                    </a:cubicBezTo>
                    <a:cubicBezTo>
                      <a:pt x="15" y="133"/>
                      <a:pt x="19" y="148"/>
                      <a:pt x="22" y="151"/>
                    </a:cubicBezTo>
                    <a:cubicBezTo>
                      <a:pt x="26" y="155"/>
                      <a:pt x="25" y="147"/>
                      <a:pt x="29" y="132"/>
                    </a:cubicBezTo>
                    <a:cubicBezTo>
                      <a:pt x="32" y="117"/>
                      <a:pt x="31" y="116"/>
                      <a:pt x="26" y="95"/>
                    </a:cubicBezTo>
                    <a:cubicBezTo>
                      <a:pt x="20" y="74"/>
                      <a:pt x="32" y="70"/>
                      <a:pt x="35" y="60"/>
                    </a:cubicBezTo>
                    <a:cubicBezTo>
                      <a:pt x="39" y="50"/>
                      <a:pt x="55" y="0"/>
                      <a:pt x="35" y="4"/>
                    </a:cubicBezTo>
                    <a:close/>
                  </a:path>
                </a:pathLst>
              </a:custGeom>
              <a:solidFill>
                <a:srgbClr val="B9ACD3"/>
              </a:solidFill>
              <a:ln w="9525">
                <a:noFill/>
                <a:round/>
                <a:headEnd/>
                <a:tailEnd/>
              </a:ln>
            </p:spPr>
            <p:txBody>
              <a:bodyPr/>
              <a:lstStyle/>
              <a:p>
                <a:endParaRPr lang="en-US"/>
              </a:p>
            </p:txBody>
          </p:sp>
          <p:sp>
            <p:nvSpPr>
              <p:cNvPr id="29844" name="Freeform 2015"/>
              <p:cNvSpPr>
                <a:spLocks/>
              </p:cNvSpPr>
              <p:nvPr/>
            </p:nvSpPr>
            <p:spPr bwMode="auto">
              <a:xfrm>
                <a:off x="1260" y="3051"/>
                <a:ext cx="110" cy="320"/>
              </a:xfrm>
              <a:custGeom>
                <a:avLst/>
                <a:gdLst>
                  <a:gd name="T0" fmla="*/ 217972 w 53"/>
                  <a:gd name="T1" fmla="*/ 25444 h 154"/>
                  <a:gd name="T2" fmla="*/ 197257 w 53"/>
                  <a:gd name="T3" fmla="*/ 181531 h 154"/>
                  <a:gd name="T4" fmla="*/ 140837 w 53"/>
                  <a:gd name="T5" fmla="*/ 367628 h 154"/>
                  <a:gd name="T6" fmla="*/ 25178 w 53"/>
                  <a:gd name="T7" fmla="*/ 552621 h 154"/>
                  <a:gd name="T8" fmla="*/ 57872 w 53"/>
                  <a:gd name="T9" fmla="*/ 763902 h 154"/>
                  <a:gd name="T10" fmla="*/ 134991 w 53"/>
                  <a:gd name="T11" fmla="*/ 978672 h 154"/>
                  <a:gd name="T12" fmla="*/ 178003 w 53"/>
                  <a:gd name="T13" fmla="*/ 847715 h 154"/>
                  <a:gd name="T14" fmla="*/ 154264 w 53"/>
                  <a:gd name="T15" fmla="*/ 613860 h 154"/>
                  <a:gd name="T16" fmla="*/ 217972 w 53"/>
                  <a:gd name="T17" fmla="*/ 389903 h 154"/>
                  <a:gd name="T18" fmla="*/ 217972 w 53"/>
                  <a:gd name="T19" fmla="*/ 25444 h 1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154"/>
                  <a:gd name="T32" fmla="*/ 53 w 53"/>
                  <a:gd name="T33" fmla="*/ 154 h 1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154">
                    <a:moveTo>
                      <a:pt x="34" y="4"/>
                    </a:moveTo>
                    <a:cubicBezTo>
                      <a:pt x="34" y="4"/>
                      <a:pt x="32" y="19"/>
                      <a:pt x="31" y="28"/>
                    </a:cubicBezTo>
                    <a:cubicBezTo>
                      <a:pt x="31" y="38"/>
                      <a:pt x="34" y="48"/>
                      <a:pt x="22" y="57"/>
                    </a:cubicBezTo>
                    <a:cubicBezTo>
                      <a:pt x="9" y="67"/>
                      <a:pt x="8" y="77"/>
                      <a:pt x="4" y="85"/>
                    </a:cubicBezTo>
                    <a:cubicBezTo>
                      <a:pt x="0" y="93"/>
                      <a:pt x="4" y="104"/>
                      <a:pt x="9" y="118"/>
                    </a:cubicBezTo>
                    <a:cubicBezTo>
                      <a:pt x="15" y="132"/>
                      <a:pt x="18" y="147"/>
                      <a:pt x="21" y="151"/>
                    </a:cubicBezTo>
                    <a:cubicBezTo>
                      <a:pt x="25" y="154"/>
                      <a:pt x="24" y="146"/>
                      <a:pt x="28" y="131"/>
                    </a:cubicBezTo>
                    <a:cubicBezTo>
                      <a:pt x="31" y="116"/>
                      <a:pt x="30" y="116"/>
                      <a:pt x="24" y="95"/>
                    </a:cubicBezTo>
                    <a:cubicBezTo>
                      <a:pt x="19" y="74"/>
                      <a:pt x="31" y="70"/>
                      <a:pt x="34" y="60"/>
                    </a:cubicBezTo>
                    <a:cubicBezTo>
                      <a:pt x="38" y="50"/>
                      <a:pt x="53" y="0"/>
                      <a:pt x="34" y="4"/>
                    </a:cubicBezTo>
                    <a:close/>
                  </a:path>
                </a:pathLst>
              </a:custGeom>
              <a:solidFill>
                <a:srgbClr val="B8ACD3"/>
              </a:solidFill>
              <a:ln w="9525">
                <a:noFill/>
                <a:round/>
                <a:headEnd/>
                <a:tailEnd/>
              </a:ln>
            </p:spPr>
            <p:txBody>
              <a:bodyPr/>
              <a:lstStyle/>
              <a:p>
                <a:endParaRPr lang="en-US"/>
              </a:p>
            </p:txBody>
          </p:sp>
          <p:sp>
            <p:nvSpPr>
              <p:cNvPr id="29845" name="Freeform 2016"/>
              <p:cNvSpPr>
                <a:spLocks/>
              </p:cNvSpPr>
              <p:nvPr/>
            </p:nvSpPr>
            <p:spPr bwMode="auto">
              <a:xfrm>
                <a:off x="1260" y="3053"/>
                <a:ext cx="110" cy="316"/>
              </a:xfrm>
              <a:custGeom>
                <a:avLst/>
                <a:gdLst>
                  <a:gd name="T0" fmla="*/ 217972 w 53"/>
                  <a:gd name="T1" fmla="*/ 18178 h 152"/>
                  <a:gd name="T2" fmla="*/ 197257 w 53"/>
                  <a:gd name="T3" fmla="*/ 182804 h 152"/>
                  <a:gd name="T4" fmla="*/ 140837 w 53"/>
                  <a:gd name="T5" fmla="*/ 363568 h 152"/>
                  <a:gd name="T6" fmla="*/ 25178 w 53"/>
                  <a:gd name="T7" fmla="*/ 549152 h 152"/>
                  <a:gd name="T8" fmla="*/ 65041 w 53"/>
                  <a:gd name="T9" fmla="*/ 761654 h 152"/>
                  <a:gd name="T10" fmla="*/ 134991 w 53"/>
                  <a:gd name="T11" fmla="*/ 971486 h 152"/>
                  <a:gd name="T12" fmla="*/ 172171 w 53"/>
                  <a:gd name="T13" fmla="*/ 845764 h 152"/>
                  <a:gd name="T14" fmla="*/ 154264 w 53"/>
                  <a:gd name="T15" fmla="*/ 605113 h 152"/>
                  <a:gd name="T16" fmla="*/ 217972 w 53"/>
                  <a:gd name="T17" fmla="*/ 385892 h 152"/>
                  <a:gd name="T18" fmla="*/ 217972 w 53"/>
                  <a:gd name="T19" fmla="*/ 18178 h 1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152"/>
                  <a:gd name="T32" fmla="*/ 53 w 53"/>
                  <a:gd name="T33" fmla="*/ 152 h 1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152">
                    <a:moveTo>
                      <a:pt x="34" y="3"/>
                    </a:moveTo>
                    <a:cubicBezTo>
                      <a:pt x="34" y="3"/>
                      <a:pt x="32" y="18"/>
                      <a:pt x="31" y="28"/>
                    </a:cubicBezTo>
                    <a:cubicBezTo>
                      <a:pt x="31" y="37"/>
                      <a:pt x="35" y="47"/>
                      <a:pt x="22" y="56"/>
                    </a:cubicBezTo>
                    <a:cubicBezTo>
                      <a:pt x="9" y="66"/>
                      <a:pt x="8" y="76"/>
                      <a:pt x="4" y="84"/>
                    </a:cubicBezTo>
                    <a:cubicBezTo>
                      <a:pt x="0" y="92"/>
                      <a:pt x="4" y="103"/>
                      <a:pt x="10" y="117"/>
                    </a:cubicBezTo>
                    <a:cubicBezTo>
                      <a:pt x="15" y="131"/>
                      <a:pt x="18" y="145"/>
                      <a:pt x="21" y="149"/>
                    </a:cubicBezTo>
                    <a:cubicBezTo>
                      <a:pt x="25" y="152"/>
                      <a:pt x="24" y="144"/>
                      <a:pt x="27" y="130"/>
                    </a:cubicBezTo>
                    <a:cubicBezTo>
                      <a:pt x="31" y="115"/>
                      <a:pt x="30" y="114"/>
                      <a:pt x="24" y="93"/>
                    </a:cubicBezTo>
                    <a:cubicBezTo>
                      <a:pt x="19" y="72"/>
                      <a:pt x="31" y="69"/>
                      <a:pt x="34" y="59"/>
                    </a:cubicBezTo>
                    <a:cubicBezTo>
                      <a:pt x="38" y="48"/>
                      <a:pt x="53" y="0"/>
                      <a:pt x="34" y="3"/>
                    </a:cubicBezTo>
                    <a:close/>
                  </a:path>
                </a:pathLst>
              </a:custGeom>
              <a:solidFill>
                <a:srgbClr val="B7ACD3"/>
              </a:solidFill>
              <a:ln w="9525">
                <a:noFill/>
                <a:round/>
                <a:headEnd/>
                <a:tailEnd/>
              </a:ln>
            </p:spPr>
            <p:txBody>
              <a:bodyPr/>
              <a:lstStyle/>
              <a:p>
                <a:endParaRPr lang="en-US"/>
              </a:p>
            </p:txBody>
          </p:sp>
          <p:sp>
            <p:nvSpPr>
              <p:cNvPr id="29846" name="Freeform 2017"/>
              <p:cNvSpPr>
                <a:spLocks/>
              </p:cNvSpPr>
              <p:nvPr/>
            </p:nvSpPr>
            <p:spPr bwMode="auto">
              <a:xfrm>
                <a:off x="1260" y="3053"/>
                <a:ext cx="110" cy="316"/>
              </a:xfrm>
              <a:custGeom>
                <a:avLst/>
                <a:gdLst>
                  <a:gd name="T0" fmla="*/ 217972 w 53"/>
                  <a:gd name="T1" fmla="*/ 25517 h 152"/>
                  <a:gd name="T2" fmla="*/ 197257 w 53"/>
                  <a:gd name="T3" fmla="*/ 182804 h 152"/>
                  <a:gd name="T4" fmla="*/ 140837 w 53"/>
                  <a:gd name="T5" fmla="*/ 372926 h 152"/>
                  <a:gd name="T6" fmla="*/ 25178 w 53"/>
                  <a:gd name="T7" fmla="*/ 549152 h 152"/>
                  <a:gd name="T8" fmla="*/ 65041 w 53"/>
                  <a:gd name="T9" fmla="*/ 755839 h 152"/>
                  <a:gd name="T10" fmla="*/ 134991 w 53"/>
                  <a:gd name="T11" fmla="*/ 965432 h 152"/>
                  <a:gd name="T12" fmla="*/ 172171 w 53"/>
                  <a:gd name="T13" fmla="*/ 839868 h 152"/>
                  <a:gd name="T14" fmla="*/ 154264 w 53"/>
                  <a:gd name="T15" fmla="*/ 605113 h 152"/>
                  <a:gd name="T16" fmla="*/ 217972 w 53"/>
                  <a:gd name="T17" fmla="*/ 380040 h 152"/>
                  <a:gd name="T18" fmla="*/ 217972 w 53"/>
                  <a:gd name="T19" fmla="*/ 25517 h 1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152"/>
                  <a:gd name="T32" fmla="*/ 53 w 53"/>
                  <a:gd name="T33" fmla="*/ 152 h 1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152">
                    <a:moveTo>
                      <a:pt x="34" y="4"/>
                    </a:moveTo>
                    <a:cubicBezTo>
                      <a:pt x="34" y="4"/>
                      <a:pt x="32" y="18"/>
                      <a:pt x="31" y="28"/>
                    </a:cubicBezTo>
                    <a:cubicBezTo>
                      <a:pt x="31" y="37"/>
                      <a:pt x="35" y="47"/>
                      <a:pt x="22" y="57"/>
                    </a:cubicBezTo>
                    <a:cubicBezTo>
                      <a:pt x="9" y="66"/>
                      <a:pt x="8" y="76"/>
                      <a:pt x="4" y="84"/>
                    </a:cubicBezTo>
                    <a:cubicBezTo>
                      <a:pt x="0" y="92"/>
                      <a:pt x="5" y="103"/>
                      <a:pt x="10" y="116"/>
                    </a:cubicBezTo>
                    <a:cubicBezTo>
                      <a:pt x="15" y="130"/>
                      <a:pt x="18" y="144"/>
                      <a:pt x="21" y="148"/>
                    </a:cubicBezTo>
                    <a:cubicBezTo>
                      <a:pt x="25" y="152"/>
                      <a:pt x="24" y="144"/>
                      <a:pt x="27" y="129"/>
                    </a:cubicBezTo>
                    <a:cubicBezTo>
                      <a:pt x="31" y="114"/>
                      <a:pt x="29" y="113"/>
                      <a:pt x="24" y="93"/>
                    </a:cubicBezTo>
                    <a:cubicBezTo>
                      <a:pt x="18" y="72"/>
                      <a:pt x="31" y="68"/>
                      <a:pt x="34" y="58"/>
                    </a:cubicBezTo>
                    <a:cubicBezTo>
                      <a:pt x="38" y="48"/>
                      <a:pt x="53" y="0"/>
                      <a:pt x="34" y="4"/>
                    </a:cubicBezTo>
                    <a:close/>
                  </a:path>
                </a:pathLst>
              </a:custGeom>
              <a:solidFill>
                <a:srgbClr val="B6ACD3"/>
              </a:solidFill>
              <a:ln w="9525">
                <a:noFill/>
                <a:round/>
                <a:headEnd/>
                <a:tailEnd/>
              </a:ln>
            </p:spPr>
            <p:txBody>
              <a:bodyPr/>
              <a:lstStyle/>
              <a:p>
                <a:endParaRPr lang="en-US"/>
              </a:p>
            </p:txBody>
          </p:sp>
          <p:sp>
            <p:nvSpPr>
              <p:cNvPr id="29847" name="Freeform 2018"/>
              <p:cNvSpPr>
                <a:spLocks/>
              </p:cNvSpPr>
              <p:nvPr/>
            </p:nvSpPr>
            <p:spPr bwMode="auto">
              <a:xfrm>
                <a:off x="1260" y="3053"/>
                <a:ext cx="110" cy="314"/>
              </a:xfrm>
              <a:custGeom>
                <a:avLst/>
                <a:gdLst>
                  <a:gd name="T0" fmla="*/ 217972 w 53"/>
                  <a:gd name="T1" fmla="*/ 25548 h 151"/>
                  <a:gd name="T2" fmla="*/ 202676 w 53"/>
                  <a:gd name="T3" fmla="*/ 183303 h 151"/>
                  <a:gd name="T4" fmla="*/ 140837 w 53"/>
                  <a:gd name="T5" fmla="*/ 373787 h 151"/>
                  <a:gd name="T6" fmla="*/ 25178 w 53"/>
                  <a:gd name="T7" fmla="*/ 544711 h 151"/>
                  <a:gd name="T8" fmla="*/ 65041 w 53"/>
                  <a:gd name="T9" fmla="*/ 757634 h 151"/>
                  <a:gd name="T10" fmla="*/ 134991 w 53"/>
                  <a:gd name="T11" fmla="*/ 961930 h 151"/>
                  <a:gd name="T12" fmla="*/ 172171 w 53"/>
                  <a:gd name="T13" fmla="*/ 835997 h 151"/>
                  <a:gd name="T14" fmla="*/ 154264 w 53"/>
                  <a:gd name="T15" fmla="*/ 600749 h 151"/>
                  <a:gd name="T16" fmla="*/ 217972 w 53"/>
                  <a:gd name="T17" fmla="*/ 381173 h 151"/>
                  <a:gd name="T18" fmla="*/ 217972 w 53"/>
                  <a:gd name="T19" fmla="*/ 25548 h 1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151"/>
                  <a:gd name="T32" fmla="*/ 53 w 53"/>
                  <a:gd name="T33" fmla="*/ 151 h 15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151">
                    <a:moveTo>
                      <a:pt x="34" y="4"/>
                    </a:moveTo>
                    <a:cubicBezTo>
                      <a:pt x="34" y="4"/>
                      <a:pt x="32" y="19"/>
                      <a:pt x="32" y="28"/>
                    </a:cubicBezTo>
                    <a:cubicBezTo>
                      <a:pt x="31" y="37"/>
                      <a:pt x="35" y="47"/>
                      <a:pt x="22" y="57"/>
                    </a:cubicBezTo>
                    <a:cubicBezTo>
                      <a:pt x="10" y="66"/>
                      <a:pt x="8" y="76"/>
                      <a:pt x="4" y="83"/>
                    </a:cubicBezTo>
                    <a:cubicBezTo>
                      <a:pt x="0" y="91"/>
                      <a:pt x="5" y="102"/>
                      <a:pt x="10" y="116"/>
                    </a:cubicBezTo>
                    <a:cubicBezTo>
                      <a:pt x="15" y="130"/>
                      <a:pt x="18" y="143"/>
                      <a:pt x="21" y="147"/>
                    </a:cubicBezTo>
                    <a:cubicBezTo>
                      <a:pt x="25" y="151"/>
                      <a:pt x="24" y="143"/>
                      <a:pt x="27" y="128"/>
                    </a:cubicBezTo>
                    <a:cubicBezTo>
                      <a:pt x="31" y="114"/>
                      <a:pt x="29" y="113"/>
                      <a:pt x="24" y="92"/>
                    </a:cubicBezTo>
                    <a:cubicBezTo>
                      <a:pt x="18" y="72"/>
                      <a:pt x="31" y="68"/>
                      <a:pt x="34" y="58"/>
                    </a:cubicBezTo>
                    <a:cubicBezTo>
                      <a:pt x="38" y="48"/>
                      <a:pt x="53" y="0"/>
                      <a:pt x="34" y="4"/>
                    </a:cubicBezTo>
                    <a:close/>
                  </a:path>
                </a:pathLst>
              </a:custGeom>
              <a:solidFill>
                <a:srgbClr val="B5ABD2"/>
              </a:solidFill>
              <a:ln w="9525">
                <a:noFill/>
                <a:round/>
                <a:headEnd/>
                <a:tailEnd/>
              </a:ln>
            </p:spPr>
            <p:txBody>
              <a:bodyPr/>
              <a:lstStyle/>
              <a:p>
                <a:endParaRPr lang="en-US"/>
              </a:p>
            </p:txBody>
          </p:sp>
          <p:sp>
            <p:nvSpPr>
              <p:cNvPr id="29848" name="Freeform 2019"/>
              <p:cNvSpPr>
                <a:spLocks/>
              </p:cNvSpPr>
              <p:nvPr/>
            </p:nvSpPr>
            <p:spPr bwMode="auto">
              <a:xfrm>
                <a:off x="1262" y="3055"/>
                <a:ext cx="108" cy="310"/>
              </a:xfrm>
              <a:custGeom>
                <a:avLst/>
                <a:gdLst>
                  <a:gd name="T0" fmla="*/ 213593 w 52"/>
                  <a:gd name="T1" fmla="*/ 18244 h 149"/>
                  <a:gd name="T2" fmla="*/ 198408 w 52"/>
                  <a:gd name="T3" fmla="*/ 177686 h 149"/>
                  <a:gd name="T4" fmla="*/ 136034 w 52"/>
                  <a:gd name="T5" fmla="*/ 369682 h 149"/>
                  <a:gd name="T6" fmla="*/ 17970 w 52"/>
                  <a:gd name="T7" fmla="*/ 541318 h 149"/>
                  <a:gd name="T8" fmla="*/ 58208 w 52"/>
                  <a:gd name="T9" fmla="*/ 749576 h 149"/>
                  <a:gd name="T10" fmla="*/ 130194 w 52"/>
                  <a:gd name="T11" fmla="*/ 954615 h 149"/>
                  <a:gd name="T12" fmla="*/ 167523 w 52"/>
                  <a:gd name="T13" fmla="*/ 834081 h 149"/>
                  <a:gd name="T14" fmla="*/ 143031 w 52"/>
                  <a:gd name="T15" fmla="*/ 597487 h 149"/>
                  <a:gd name="T16" fmla="*/ 213593 w 52"/>
                  <a:gd name="T17" fmla="*/ 376968 h 149"/>
                  <a:gd name="T18" fmla="*/ 213593 w 52"/>
                  <a:gd name="T19" fmla="*/ 18244 h 1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
                  <a:gd name="T31" fmla="*/ 0 h 149"/>
                  <a:gd name="T32" fmla="*/ 52 w 52"/>
                  <a:gd name="T33" fmla="*/ 149 h 1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 h="149">
                    <a:moveTo>
                      <a:pt x="33" y="3"/>
                    </a:moveTo>
                    <a:cubicBezTo>
                      <a:pt x="33" y="3"/>
                      <a:pt x="31" y="18"/>
                      <a:pt x="31" y="27"/>
                    </a:cubicBezTo>
                    <a:cubicBezTo>
                      <a:pt x="30" y="36"/>
                      <a:pt x="34" y="46"/>
                      <a:pt x="21" y="56"/>
                    </a:cubicBezTo>
                    <a:cubicBezTo>
                      <a:pt x="9" y="65"/>
                      <a:pt x="7" y="74"/>
                      <a:pt x="3" y="82"/>
                    </a:cubicBezTo>
                    <a:cubicBezTo>
                      <a:pt x="0" y="90"/>
                      <a:pt x="4" y="101"/>
                      <a:pt x="9" y="114"/>
                    </a:cubicBezTo>
                    <a:cubicBezTo>
                      <a:pt x="14" y="128"/>
                      <a:pt x="17" y="142"/>
                      <a:pt x="20" y="145"/>
                    </a:cubicBezTo>
                    <a:cubicBezTo>
                      <a:pt x="23" y="149"/>
                      <a:pt x="23" y="141"/>
                      <a:pt x="26" y="127"/>
                    </a:cubicBezTo>
                    <a:cubicBezTo>
                      <a:pt x="30" y="112"/>
                      <a:pt x="28" y="111"/>
                      <a:pt x="22" y="91"/>
                    </a:cubicBezTo>
                    <a:cubicBezTo>
                      <a:pt x="17" y="71"/>
                      <a:pt x="30" y="67"/>
                      <a:pt x="33" y="57"/>
                    </a:cubicBezTo>
                    <a:cubicBezTo>
                      <a:pt x="36" y="47"/>
                      <a:pt x="52" y="0"/>
                      <a:pt x="33" y="3"/>
                    </a:cubicBezTo>
                    <a:close/>
                  </a:path>
                </a:pathLst>
              </a:custGeom>
              <a:solidFill>
                <a:srgbClr val="B4ABD2"/>
              </a:solidFill>
              <a:ln w="9525">
                <a:noFill/>
                <a:round/>
                <a:headEnd/>
                <a:tailEnd/>
              </a:ln>
            </p:spPr>
            <p:txBody>
              <a:bodyPr/>
              <a:lstStyle/>
              <a:p>
                <a:endParaRPr lang="en-US"/>
              </a:p>
            </p:txBody>
          </p:sp>
          <p:sp>
            <p:nvSpPr>
              <p:cNvPr id="29849" name="Freeform 2020"/>
              <p:cNvSpPr>
                <a:spLocks/>
              </p:cNvSpPr>
              <p:nvPr/>
            </p:nvSpPr>
            <p:spPr bwMode="auto">
              <a:xfrm>
                <a:off x="1262" y="3055"/>
                <a:ext cx="108" cy="308"/>
              </a:xfrm>
              <a:custGeom>
                <a:avLst/>
                <a:gdLst>
                  <a:gd name="T0" fmla="*/ 213593 w 52"/>
                  <a:gd name="T1" fmla="*/ 25678 h 148"/>
                  <a:gd name="T2" fmla="*/ 198408 w 52"/>
                  <a:gd name="T3" fmla="*/ 177995 h 148"/>
                  <a:gd name="T4" fmla="*/ 136034 w 52"/>
                  <a:gd name="T5" fmla="*/ 370422 h 148"/>
                  <a:gd name="T6" fmla="*/ 25347 w 52"/>
                  <a:gd name="T7" fmla="*/ 542463 h 148"/>
                  <a:gd name="T8" fmla="*/ 58208 w 52"/>
                  <a:gd name="T9" fmla="*/ 751095 h 148"/>
                  <a:gd name="T10" fmla="*/ 130194 w 52"/>
                  <a:gd name="T11" fmla="*/ 950908 h 148"/>
                  <a:gd name="T12" fmla="*/ 167523 w 52"/>
                  <a:gd name="T13" fmla="*/ 830228 h 148"/>
                  <a:gd name="T14" fmla="*/ 143031 w 52"/>
                  <a:gd name="T15" fmla="*/ 598785 h 148"/>
                  <a:gd name="T16" fmla="*/ 213593 w 52"/>
                  <a:gd name="T17" fmla="*/ 377814 h 148"/>
                  <a:gd name="T18" fmla="*/ 213593 w 52"/>
                  <a:gd name="T19" fmla="*/ 25678 h 1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
                  <a:gd name="T31" fmla="*/ 0 h 148"/>
                  <a:gd name="T32" fmla="*/ 52 w 52"/>
                  <a:gd name="T33" fmla="*/ 148 h 1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 h="148">
                    <a:moveTo>
                      <a:pt x="33" y="4"/>
                    </a:moveTo>
                    <a:cubicBezTo>
                      <a:pt x="33" y="4"/>
                      <a:pt x="31" y="18"/>
                      <a:pt x="31" y="27"/>
                    </a:cubicBezTo>
                    <a:cubicBezTo>
                      <a:pt x="30" y="36"/>
                      <a:pt x="34" y="46"/>
                      <a:pt x="21" y="56"/>
                    </a:cubicBezTo>
                    <a:cubicBezTo>
                      <a:pt x="9" y="65"/>
                      <a:pt x="8" y="74"/>
                      <a:pt x="4" y="82"/>
                    </a:cubicBezTo>
                    <a:cubicBezTo>
                      <a:pt x="0" y="90"/>
                      <a:pt x="4" y="100"/>
                      <a:pt x="9" y="114"/>
                    </a:cubicBezTo>
                    <a:cubicBezTo>
                      <a:pt x="14" y="127"/>
                      <a:pt x="17" y="141"/>
                      <a:pt x="20" y="144"/>
                    </a:cubicBezTo>
                    <a:cubicBezTo>
                      <a:pt x="23" y="148"/>
                      <a:pt x="22" y="140"/>
                      <a:pt x="26" y="126"/>
                    </a:cubicBezTo>
                    <a:cubicBezTo>
                      <a:pt x="30" y="112"/>
                      <a:pt x="28" y="111"/>
                      <a:pt x="22" y="91"/>
                    </a:cubicBezTo>
                    <a:cubicBezTo>
                      <a:pt x="17" y="70"/>
                      <a:pt x="30" y="66"/>
                      <a:pt x="33" y="57"/>
                    </a:cubicBezTo>
                    <a:cubicBezTo>
                      <a:pt x="36" y="47"/>
                      <a:pt x="52" y="0"/>
                      <a:pt x="33" y="4"/>
                    </a:cubicBezTo>
                    <a:close/>
                  </a:path>
                </a:pathLst>
              </a:custGeom>
              <a:solidFill>
                <a:srgbClr val="B3ABD2"/>
              </a:solidFill>
              <a:ln w="9525">
                <a:noFill/>
                <a:round/>
                <a:headEnd/>
                <a:tailEnd/>
              </a:ln>
            </p:spPr>
            <p:txBody>
              <a:bodyPr/>
              <a:lstStyle/>
              <a:p>
                <a:endParaRPr lang="en-US"/>
              </a:p>
            </p:txBody>
          </p:sp>
          <p:sp>
            <p:nvSpPr>
              <p:cNvPr id="29850" name="Freeform 2021"/>
              <p:cNvSpPr>
                <a:spLocks/>
              </p:cNvSpPr>
              <p:nvPr/>
            </p:nvSpPr>
            <p:spPr bwMode="auto">
              <a:xfrm>
                <a:off x="1262" y="3055"/>
                <a:ext cx="108" cy="306"/>
              </a:xfrm>
              <a:custGeom>
                <a:avLst/>
                <a:gdLst>
                  <a:gd name="T0" fmla="*/ 213593 w 52"/>
                  <a:gd name="T1" fmla="*/ 25727 h 147"/>
                  <a:gd name="T2" fmla="*/ 198408 w 52"/>
                  <a:gd name="T3" fmla="*/ 179012 h 147"/>
                  <a:gd name="T4" fmla="*/ 143031 w 52"/>
                  <a:gd name="T5" fmla="*/ 372637 h 147"/>
                  <a:gd name="T6" fmla="*/ 25347 w 52"/>
                  <a:gd name="T7" fmla="*/ 543643 h 147"/>
                  <a:gd name="T8" fmla="*/ 58208 w 52"/>
                  <a:gd name="T9" fmla="*/ 747081 h 147"/>
                  <a:gd name="T10" fmla="*/ 130194 w 52"/>
                  <a:gd name="T11" fmla="*/ 947276 h 147"/>
                  <a:gd name="T12" fmla="*/ 167523 w 52"/>
                  <a:gd name="T13" fmla="*/ 826314 h 147"/>
                  <a:gd name="T14" fmla="*/ 143031 w 52"/>
                  <a:gd name="T15" fmla="*/ 594506 h 147"/>
                  <a:gd name="T16" fmla="*/ 213593 w 52"/>
                  <a:gd name="T17" fmla="*/ 372637 h 147"/>
                  <a:gd name="T18" fmla="*/ 213593 w 52"/>
                  <a:gd name="T19" fmla="*/ 25727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
                  <a:gd name="T31" fmla="*/ 0 h 147"/>
                  <a:gd name="T32" fmla="*/ 52 w 52"/>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 h="147">
                    <a:moveTo>
                      <a:pt x="33" y="4"/>
                    </a:moveTo>
                    <a:cubicBezTo>
                      <a:pt x="33" y="4"/>
                      <a:pt x="32" y="18"/>
                      <a:pt x="31" y="27"/>
                    </a:cubicBezTo>
                    <a:cubicBezTo>
                      <a:pt x="30" y="36"/>
                      <a:pt x="34" y="47"/>
                      <a:pt x="22" y="56"/>
                    </a:cubicBezTo>
                    <a:cubicBezTo>
                      <a:pt x="9" y="65"/>
                      <a:pt x="8" y="74"/>
                      <a:pt x="4" y="82"/>
                    </a:cubicBezTo>
                    <a:cubicBezTo>
                      <a:pt x="0" y="89"/>
                      <a:pt x="4" y="100"/>
                      <a:pt x="9" y="113"/>
                    </a:cubicBezTo>
                    <a:cubicBezTo>
                      <a:pt x="14" y="127"/>
                      <a:pt x="17" y="140"/>
                      <a:pt x="20" y="143"/>
                    </a:cubicBezTo>
                    <a:cubicBezTo>
                      <a:pt x="23" y="147"/>
                      <a:pt x="22" y="140"/>
                      <a:pt x="26" y="125"/>
                    </a:cubicBezTo>
                    <a:cubicBezTo>
                      <a:pt x="30" y="111"/>
                      <a:pt x="27" y="110"/>
                      <a:pt x="22" y="90"/>
                    </a:cubicBezTo>
                    <a:cubicBezTo>
                      <a:pt x="17" y="70"/>
                      <a:pt x="30" y="66"/>
                      <a:pt x="33" y="56"/>
                    </a:cubicBezTo>
                    <a:cubicBezTo>
                      <a:pt x="36" y="47"/>
                      <a:pt x="52" y="0"/>
                      <a:pt x="33" y="4"/>
                    </a:cubicBezTo>
                    <a:close/>
                  </a:path>
                </a:pathLst>
              </a:custGeom>
              <a:solidFill>
                <a:srgbClr val="B2ABD2"/>
              </a:solidFill>
              <a:ln w="9525">
                <a:noFill/>
                <a:round/>
                <a:headEnd/>
                <a:tailEnd/>
              </a:ln>
            </p:spPr>
            <p:txBody>
              <a:bodyPr/>
              <a:lstStyle/>
              <a:p>
                <a:endParaRPr lang="en-US"/>
              </a:p>
            </p:txBody>
          </p:sp>
          <p:sp>
            <p:nvSpPr>
              <p:cNvPr id="29851" name="Freeform 2022"/>
              <p:cNvSpPr>
                <a:spLocks/>
              </p:cNvSpPr>
              <p:nvPr/>
            </p:nvSpPr>
            <p:spPr bwMode="auto">
              <a:xfrm>
                <a:off x="1262" y="3057"/>
                <a:ext cx="106" cy="302"/>
              </a:xfrm>
              <a:custGeom>
                <a:avLst/>
                <a:gdLst>
                  <a:gd name="T0" fmla="*/ 214831 w 51"/>
                  <a:gd name="T1" fmla="*/ 18385 h 145"/>
                  <a:gd name="T2" fmla="*/ 199937 w 51"/>
                  <a:gd name="T3" fmla="*/ 171740 h 145"/>
                  <a:gd name="T4" fmla="*/ 144942 w 51"/>
                  <a:gd name="T5" fmla="*/ 368555 h 145"/>
                  <a:gd name="T6" fmla="*/ 25492 w 51"/>
                  <a:gd name="T7" fmla="*/ 534648 h 145"/>
                  <a:gd name="T8" fmla="*/ 65857 w 51"/>
                  <a:gd name="T9" fmla="*/ 744988 h 145"/>
                  <a:gd name="T10" fmla="*/ 130835 w 51"/>
                  <a:gd name="T11" fmla="*/ 946130 h 145"/>
                  <a:gd name="T12" fmla="*/ 168561 w 51"/>
                  <a:gd name="T13" fmla="*/ 824666 h 145"/>
                  <a:gd name="T14" fmla="*/ 144942 w 51"/>
                  <a:gd name="T15" fmla="*/ 591337 h 145"/>
                  <a:gd name="T16" fmla="*/ 214831 w 51"/>
                  <a:gd name="T17" fmla="*/ 368555 h 145"/>
                  <a:gd name="T18" fmla="*/ 214831 w 51"/>
                  <a:gd name="T19" fmla="*/ 18385 h 1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145"/>
                  <a:gd name="T32" fmla="*/ 51 w 51"/>
                  <a:gd name="T33" fmla="*/ 145 h 14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145">
                    <a:moveTo>
                      <a:pt x="33" y="3"/>
                    </a:moveTo>
                    <a:cubicBezTo>
                      <a:pt x="33" y="3"/>
                      <a:pt x="32" y="17"/>
                      <a:pt x="31" y="26"/>
                    </a:cubicBezTo>
                    <a:cubicBezTo>
                      <a:pt x="31" y="35"/>
                      <a:pt x="34" y="46"/>
                      <a:pt x="22" y="55"/>
                    </a:cubicBezTo>
                    <a:cubicBezTo>
                      <a:pt x="10" y="64"/>
                      <a:pt x="8" y="73"/>
                      <a:pt x="4" y="80"/>
                    </a:cubicBezTo>
                    <a:cubicBezTo>
                      <a:pt x="0" y="88"/>
                      <a:pt x="5" y="98"/>
                      <a:pt x="10" y="112"/>
                    </a:cubicBezTo>
                    <a:cubicBezTo>
                      <a:pt x="15" y="125"/>
                      <a:pt x="17" y="138"/>
                      <a:pt x="20" y="142"/>
                    </a:cubicBezTo>
                    <a:cubicBezTo>
                      <a:pt x="23" y="145"/>
                      <a:pt x="22" y="138"/>
                      <a:pt x="26" y="124"/>
                    </a:cubicBezTo>
                    <a:cubicBezTo>
                      <a:pt x="29" y="109"/>
                      <a:pt x="27" y="109"/>
                      <a:pt x="22" y="89"/>
                    </a:cubicBezTo>
                    <a:cubicBezTo>
                      <a:pt x="16" y="69"/>
                      <a:pt x="30" y="65"/>
                      <a:pt x="33" y="55"/>
                    </a:cubicBezTo>
                    <a:cubicBezTo>
                      <a:pt x="36" y="46"/>
                      <a:pt x="51" y="0"/>
                      <a:pt x="33" y="3"/>
                    </a:cubicBezTo>
                    <a:close/>
                  </a:path>
                </a:pathLst>
              </a:custGeom>
              <a:solidFill>
                <a:srgbClr val="B2ABD2"/>
              </a:solidFill>
              <a:ln w="9525">
                <a:noFill/>
                <a:round/>
                <a:headEnd/>
                <a:tailEnd/>
              </a:ln>
            </p:spPr>
            <p:txBody>
              <a:bodyPr/>
              <a:lstStyle/>
              <a:p>
                <a:endParaRPr lang="en-US"/>
              </a:p>
            </p:txBody>
          </p:sp>
          <p:sp>
            <p:nvSpPr>
              <p:cNvPr id="29852" name="Freeform 2023"/>
              <p:cNvSpPr>
                <a:spLocks/>
              </p:cNvSpPr>
              <p:nvPr/>
            </p:nvSpPr>
            <p:spPr bwMode="auto">
              <a:xfrm>
                <a:off x="1264" y="3057"/>
                <a:ext cx="104" cy="300"/>
              </a:xfrm>
              <a:custGeom>
                <a:avLst/>
                <a:gdLst>
                  <a:gd name="T0" fmla="*/ 210556 w 50"/>
                  <a:gd name="T1" fmla="*/ 18402 h 144"/>
                  <a:gd name="T2" fmla="*/ 195241 w 50"/>
                  <a:gd name="T3" fmla="*/ 172010 h 144"/>
                  <a:gd name="T4" fmla="*/ 139115 w 50"/>
                  <a:gd name="T5" fmla="*/ 369808 h 144"/>
                  <a:gd name="T6" fmla="*/ 18215 w 50"/>
                  <a:gd name="T7" fmla="*/ 535858 h 144"/>
                  <a:gd name="T8" fmla="*/ 60661 w 50"/>
                  <a:gd name="T9" fmla="*/ 740994 h 144"/>
                  <a:gd name="T10" fmla="*/ 126175 w 50"/>
                  <a:gd name="T11" fmla="*/ 942483 h 144"/>
                  <a:gd name="T12" fmla="*/ 163914 w 50"/>
                  <a:gd name="T13" fmla="*/ 820898 h 144"/>
                  <a:gd name="T14" fmla="*/ 131751 w 50"/>
                  <a:gd name="T15" fmla="*/ 586948 h 144"/>
                  <a:gd name="T16" fmla="*/ 210556 w 50"/>
                  <a:gd name="T17" fmla="*/ 369808 h 144"/>
                  <a:gd name="T18" fmla="*/ 210556 w 50"/>
                  <a:gd name="T19" fmla="*/ 18402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0"/>
                  <a:gd name="T31" fmla="*/ 0 h 144"/>
                  <a:gd name="T32" fmla="*/ 50 w 50"/>
                  <a:gd name="T33" fmla="*/ 144 h 1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0" h="144">
                    <a:moveTo>
                      <a:pt x="32" y="3"/>
                    </a:moveTo>
                    <a:cubicBezTo>
                      <a:pt x="32" y="3"/>
                      <a:pt x="31" y="17"/>
                      <a:pt x="30" y="26"/>
                    </a:cubicBezTo>
                    <a:cubicBezTo>
                      <a:pt x="30" y="35"/>
                      <a:pt x="33" y="46"/>
                      <a:pt x="21" y="55"/>
                    </a:cubicBezTo>
                    <a:cubicBezTo>
                      <a:pt x="9" y="64"/>
                      <a:pt x="7" y="72"/>
                      <a:pt x="3" y="80"/>
                    </a:cubicBezTo>
                    <a:cubicBezTo>
                      <a:pt x="0" y="88"/>
                      <a:pt x="4" y="98"/>
                      <a:pt x="9" y="111"/>
                    </a:cubicBezTo>
                    <a:cubicBezTo>
                      <a:pt x="14" y="124"/>
                      <a:pt x="16" y="137"/>
                      <a:pt x="19" y="141"/>
                    </a:cubicBezTo>
                    <a:cubicBezTo>
                      <a:pt x="22" y="144"/>
                      <a:pt x="21" y="137"/>
                      <a:pt x="25" y="123"/>
                    </a:cubicBezTo>
                    <a:cubicBezTo>
                      <a:pt x="28" y="109"/>
                      <a:pt x="26" y="108"/>
                      <a:pt x="20" y="88"/>
                    </a:cubicBezTo>
                    <a:cubicBezTo>
                      <a:pt x="15" y="69"/>
                      <a:pt x="28" y="65"/>
                      <a:pt x="32" y="55"/>
                    </a:cubicBezTo>
                    <a:cubicBezTo>
                      <a:pt x="35" y="45"/>
                      <a:pt x="50" y="0"/>
                      <a:pt x="32" y="3"/>
                    </a:cubicBezTo>
                    <a:close/>
                  </a:path>
                </a:pathLst>
              </a:custGeom>
              <a:solidFill>
                <a:srgbClr val="B1AAD2"/>
              </a:solidFill>
              <a:ln w="9525">
                <a:noFill/>
                <a:round/>
                <a:headEnd/>
                <a:tailEnd/>
              </a:ln>
            </p:spPr>
            <p:txBody>
              <a:bodyPr/>
              <a:lstStyle/>
              <a:p>
                <a:endParaRPr lang="en-US"/>
              </a:p>
            </p:txBody>
          </p:sp>
          <p:sp>
            <p:nvSpPr>
              <p:cNvPr id="29853" name="Freeform 2024"/>
              <p:cNvSpPr>
                <a:spLocks/>
              </p:cNvSpPr>
              <p:nvPr/>
            </p:nvSpPr>
            <p:spPr bwMode="auto">
              <a:xfrm>
                <a:off x="1264" y="3057"/>
                <a:ext cx="104" cy="297"/>
              </a:xfrm>
              <a:custGeom>
                <a:avLst/>
                <a:gdLst>
                  <a:gd name="T0" fmla="*/ 210556 w 50"/>
                  <a:gd name="T1" fmla="*/ 25347 h 143"/>
                  <a:gd name="T2" fmla="*/ 195241 w 50"/>
                  <a:gd name="T3" fmla="*/ 167523 h 143"/>
                  <a:gd name="T4" fmla="*/ 139115 w 50"/>
                  <a:gd name="T5" fmla="*/ 353870 h 143"/>
                  <a:gd name="T6" fmla="*/ 25582 w 50"/>
                  <a:gd name="T7" fmla="*/ 515611 h 143"/>
                  <a:gd name="T8" fmla="*/ 60661 w 50"/>
                  <a:gd name="T9" fmla="*/ 716991 h 143"/>
                  <a:gd name="T10" fmla="*/ 126175 w 50"/>
                  <a:gd name="T11" fmla="*/ 901522 h 143"/>
                  <a:gd name="T12" fmla="*/ 163914 w 50"/>
                  <a:gd name="T13" fmla="*/ 783843 h 143"/>
                  <a:gd name="T14" fmla="*/ 131751 w 50"/>
                  <a:gd name="T15" fmla="*/ 567482 h 143"/>
                  <a:gd name="T16" fmla="*/ 210556 w 50"/>
                  <a:gd name="T17" fmla="*/ 353870 h 143"/>
                  <a:gd name="T18" fmla="*/ 210556 w 50"/>
                  <a:gd name="T19" fmla="*/ 25347 h 1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0"/>
                  <a:gd name="T31" fmla="*/ 0 h 143"/>
                  <a:gd name="T32" fmla="*/ 50 w 50"/>
                  <a:gd name="T33" fmla="*/ 143 h 14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0" h="143">
                    <a:moveTo>
                      <a:pt x="32" y="4"/>
                    </a:moveTo>
                    <a:cubicBezTo>
                      <a:pt x="32" y="4"/>
                      <a:pt x="31" y="18"/>
                      <a:pt x="30" y="26"/>
                    </a:cubicBezTo>
                    <a:cubicBezTo>
                      <a:pt x="30" y="35"/>
                      <a:pt x="33" y="46"/>
                      <a:pt x="21" y="55"/>
                    </a:cubicBezTo>
                    <a:cubicBezTo>
                      <a:pt x="9" y="64"/>
                      <a:pt x="7" y="72"/>
                      <a:pt x="4" y="80"/>
                    </a:cubicBezTo>
                    <a:cubicBezTo>
                      <a:pt x="0" y="87"/>
                      <a:pt x="4" y="98"/>
                      <a:pt x="9" y="111"/>
                    </a:cubicBezTo>
                    <a:cubicBezTo>
                      <a:pt x="14" y="124"/>
                      <a:pt x="16" y="136"/>
                      <a:pt x="19" y="140"/>
                    </a:cubicBezTo>
                    <a:cubicBezTo>
                      <a:pt x="22" y="143"/>
                      <a:pt x="21" y="136"/>
                      <a:pt x="25" y="122"/>
                    </a:cubicBezTo>
                    <a:cubicBezTo>
                      <a:pt x="28" y="108"/>
                      <a:pt x="25" y="108"/>
                      <a:pt x="20" y="88"/>
                    </a:cubicBezTo>
                    <a:cubicBezTo>
                      <a:pt x="15" y="68"/>
                      <a:pt x="28" y="64"/>
                      <a:pt x="32" y="55"/>
                    </a:cubicBezTo>
                    <a:cubicBezTo>
                      <a:pt x="35" y="45"/>
                      <a:pt x="50" y="0"/>
                      <a:pt x="32" y="4"/>
                    </a:cubicBezTo>
                    <a:close/>
                  </a:path>
                </a:pathLst>
              </a:custGeom>
              <a:solidFill>
                <a:srgbClr val="B0AAD2"/>
              </a:solidFill>
              <a:ln w="9525">
                <a:noFill/>
                <a:round/>
                <a:headEnd/>
                <a:tailEnd/>
              </a:ln>
            </p:spPr>
            <p:txBody>
              <a:bodyPr/>
              <a:lstStyle/>
              <a:p>
                <a:endParaRPr lang="en-US"/>
              </a:p>
            </p:txBody>
          </p:sp>
          <p:sp>
            <p:nvSpPr>
              <p:cNvPr id="29854" name="Freeform 2025"/>
              <p:cNvSpPr>
                <a:spLocks/>
              </p:cNvSpPr>
              <p:nvPr/>
            </p:nvSpPr>
            <p:spPr bwMode="auto">
              <a:xfrm>
                <a:off x="1264" y="3060"/>
                <a:ext cx="104" cy="292"/>
              </a:xfrm>
              <a:custGeom>
                <a:avLst/>
                <a:gdLst>
                  <a:gd name="T0" fmla="*/ 210556 w 50"/>
                  <a:gd name="T1" fmla="*/ 17673 h 141"/>
                  <a:gd name="T2" fmla="*/ 201791 w 50"/>
                  <a:gd name="T3" fmla="*/ 156963 h 141"/>
                  <a:gd name="T4" fmla="*/ 139115 w 50"/>
                  <a:gd name="T5" fmla="*/ 336187 h 141"/>
                  <a:gd name="T6" fmla="*/ 25582 w 50"/>
                  <a:gd name="T7" fmla="*/ 486151 h 141"/>
                  <a:gd name="T8" fmla="*/ 60661 w 50"/>
                  <a:gd name="T9" fmla="*/ 678925 h 141"/>
                  <a:gd name="T10" fmla="*/ 126175 w 50"/>
                  <a:gd name="T11" fmla="*/ 858940 h 141"/>
                  <a:gd name="T12" fmla="*/ 163914 w 50"/>
                  <a:gd name="T13" fmla="*/ 754429 h 141"/>
                  <a:gd name="T14" fmla="*/ 131751 w 50"/>
                  <a:gd name="T15" fmla="*/ 540890 h 141"/>
                  <a:gd name="T16" fmla="*/ 210556 w 50"/>
                  <a:gd name="T17" fmla="*/ 330432 h 141"/>
                  <a:gd name="T18" fmla="*/ 210556 w 50"/>
                  <a:gd name="T19" fmla="*/ 17673 h 1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0"/>
                  <a:gd name="T31" fmla="*/ 0 h 141"/>
                  <a:gd name="T32" fmla="*/ 50 w 50"/>
                  <a:gd name="T33" fmla="*/ 141 h 14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0" h="141">
                    <a:moveTo>
                      <a:pt x="32" y="3"/>
                    </a:moveTo>
                    <a:cubicBezTo>
                      <a:pt x="32" y="3"/>
                      <a:pt x="31" y="17"/>
                      <a:pt x="31" y="25"/>
                    </a:cubicBezTo>
                    <a:cubicBezTo>
                      <a:pt x="30" y="34"/>
                      <a:pt x="33" y="45"/>
                      <a:pt x="21" y="54"/>
                    </a:cubicBezTo>
                    <a:cubicBezTo>
                      <a:pt x="9" y="63"/>
                      <a:pt x="8" y="71"/>
                      <a:pt x="4" y="78"/>
                    </a:cubicBezTo>
                    <a:cubicBezTo>
                      <a:pt x="0" y="86"/>
                      <a:pt x="4" y="96"/>
                      <a:pt x="9" y="109"/>
                    </a:cubicBezTo>
                    <a:cubicBezTo>
                      <a:pt x="14" y="122"/>
                      <a:pt x="16" y="134"/>
                      <a:pt x="19" y="138"/>
                    </a:cubicBezTo>
                    <a:cubicBezTo>
                      <a:pt x="22" y="141"/>
                      <a:pt x="21" y="134"/>
                      <a:pt x="25" y="121"/>
                    </a:cubicBezTo>
                    <a:cubicBezTo>
                      <a:pt x="28" y="107"/>
                      <a:pt x="25" y="106"/>
                      <a:pt x="20" y="87"/>
                    </a:cubicBezTo>
                    <a:cubicBezTo>
                      <a:pt x="15" y="67"/>
                      <a:pt x="28" y="63"/>
                      <a:pt x="32" y="53"/>
                    </a:cubicBezTo>
                    <a:cubicBezTo>
                      <a:pt x="35" y="44"/>
                      <a:pt x="50" y="0"/>
                      <a:pt x="32" y="3"/>
                    </a:cubicBezTo>
                    <a:close/>
                  </a:path>
                </a:pathLst>
              </a:custGeom>
              <a:solidFill>
                <a:srgbClr val="AFAAD1"/>
              </a:solidFill>
              <a:ln w="9525">
                <a:noFill/>
                <a:round/>
                <a:headEnd/>
                <a:tailEnd/>
              </a:ln>
            </p:spPr>
            <p:txBody>
              <a:bodyPr/>
              <a:lstStyle/>
              <a:p>
                <a:endParaRPr lang="en-US"/>
              </a:p>
            </p:txBody>
          </p:sp>
          <p:sp>
            <p:nvSpPr>
              <p:cNvPr id="29855" name="Freeform 2026"/>
              <p:cNvSpPr>
                <a:spLocks/>
              </p:cNvSpPr>
              <p:nvPr/>
            </p:nvSpPr>
            <p:spPr bwMode="auto">
              <a:xfrm>
                <a:off x="1264" y="3060"/>
                <a:ext cx="104" cy="290"/>
              </a:xfrm>
              <a:custGeom>
                <a:avLst/>
                <a:gdLst>
                  <a:gd name="T0" fmla="*/ 210556 w 50"/>
                  <a:gd name="T1" fmla="*/ 17696 h 140"/>
                  <a:gd name="T2" fmla="*/ 201791 w 50"/>
                  <a:gd name="T3" fmla="*/ 162957 h 140"/>
                  <a:gd name="T4" fmla="*/ 145683 w 50"/>
                  <a:gd name="T5" fmla="*/ 337554 h 140"/>
                  <a:gd name="T6" fmla="*/ 25582 w 50"/>
                  <a:gd name="T7" fmla="*/ 488758 h 140"/>
                  <a:gd name="T8" fmla="*/ 60661 w 50"/>
                  <a:gd name="T9" fmla="*/ 680253 h 140"/>
                  <a:gd name="T10" fmla="*/ 126175 w 50"/>
                  <a:gd name="T11" fmla="*/ 855160 h 140"/>
                  <a:gd name="T12" fmla="*/ 163914 w 50"/>
                  <a:gd name="T13" fmla="*/ 750512 h 140"/>
                  <a:gd name="T14" fmla="*/ 131751 w 50"/>
                  <a:gd name="T15" fmla="*/ 536558 h 140"/>
                  <a:gd name="T16" fmla="*/ 201791 w 50"/>
                  <a:gd name="T17" fmla="*/ 331563 h 140"/>
                  <a:gd name="T18" fmla="*/ 210556 w 50"/>
                  <a:gd name="T19" fmla="*/ 17696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0"/>
                  <a:gd name="T31" fmla="*/ 0 h 140"/>
                  <a:gd name="T32" fmla="*/ 50 w 50"/>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0" h="140">
                    <a:moveTo>
                      <a:pt x="32" y="3"/>
                    </a:moveTo>
                    <a:cubicBezTo>
                      <a:pt x="32" y="3"/>
                      <a:pt x="31" y="17"/>
                      <a:pt x="31" y="26"/>
                    </a:cubicBezTo>
                    <a:cubicBezTo>
                      <a:pt x="30" y="34"/>
                      <a:pt x="33" y="45"/>
                      <a:pt x="22" y="54"/>
                    </a:cubicBezTo>
                    <a:cubicBezTo>
                      <a:pt x="10" y="63"/>
                      <a:pt x="8" y="71"/>
                      <a:pt x="4" y="78"/>
                    </a:cubicBezTo>
                    <a:cubicBezTo>
                      <a:pt x="0" y="85"/>
                      <a:pt x="5" y="96"/>
                      <a:pt x="9" y="109"/>
                    </a:cubicBezTo>
                    <a:cubicBezTo>
                      <a:pt x="14" y="122"/>
                      <a:pt x="16" y="134"/>
                      <a:pt x="19" y="137"/>
                    </a:cubicBezTo>
                    <a:cubicBezTo>
                      <a:pt x="22" y="140"/>
                      <a:pt x="21" y="134"/>
                      <a:pt x="25" y="120"/>
                    </a:cubicBezTo>
                    <a:cubicBezTo>
                      <a:pt x="28" y="106"/>
                      <a:pt x="25" y="105"/>
                      <a:pt x="20" y="86"/>
                    </a:cubicBezTo>
                    <a:cubicBezTo>
                      <a:pt x="15" y="67"/>
                      <a:pt x="28" y="63"/>
                      <a:pt x="31" y="53"/>
                    </a:cubicBezTo>
                    <a:cubicBezTo>
                      <a:pt x="35" y="44"/>
                      <a:pt x="50" y="0"/>
                      <a:pt x="32" y="3"/>
                    </a:cubicBezTo>
                    <a:close/>
                  </a:path>
                </a:pathLst>
              </a:custGeom>
              <a:solidFill>
                <a:srgbClr val="AEA9D1"/>
              </a:solidFill>
              <a:ln w="9525">
                <a:noFill/>
                <a:round/>
                <a:headEnd/>
                <a:tailEnd/>
              </a:ln>
            </p:spPr>
            <p:txBody>
              <a:bodyPr/>
              <a:lstStyle/>
              <a:p>
                <a:endParaRPr lang="en-US"/>
              </a:p>
            </p:txBody>
          </p:sp>
          <p:sp>
            <p:nvSpPr>
              <p:cNvPr id="29856" name="Freeform 2027"/>
              <p:cNvSpPr>
                <a:spLocks/>
              </p:cNvSpPr>
              <p:nvPr/>
            </p:nvSpPr>
            <p:spPr bwMode="auto">
              <a:xfrm>
                <a:off x="1266" y="3060"/>
                <a:ext cx="102" cy="290"/>
              </a:xfrm>
              <a:custGeom>
                <a:avLst/>
                <a:gdLst>
                  <a:gd name="T0" fmla="*/ 206265 w 49"/>
                  <a:gd name="T1" fmla="*/ 24710 h 140"/>
                  <a:gd name="T2" fmla="*/ 197451 w 49"/>
                  <a:gd name="T3" fmla="*/ 162957 h 140"/>
                  <a:gd name="T4" fmla="*/ 141101 w 49"/>
                  <a:gd name="T5" fmla="*/ 337554 h 140"/>
                  <a:gd name="T6" fmla="*/ 18295 w 49"/>
                  <a:gd name="T7" fmla="*/ 488758 h 140"/>
                  <a:gd name="T8" fmla="*/ 60929 w 49"/>
                  <a:gd name="T9" fmla="*/ 674878 h 140"/>
                  <a:gd name="T10" fmla="*/ 117408 w 49"/>
                  <a:gd name="T11" fmla="*/ 849474 h 140"/>
                  <a:gd name="T12" fmla="*/ 152638 w 49"/>
                  <a:gd name="T13" fmla="*/ 745035 h 140"/>
                  <a:gd name="T14" fmla="*/ 126832 w 49"/>
                  <a:gd name="T15" fmla="*/ 536558 h 140"/>
                  <a:gd name="T16" fmla="*/ 197451 w 49"/>
                  <a:gd name="T17" fmla="*/ 331563 h 140"/>
                  <a:gd name="T18" fmla="*/ 206265 w 49"/>
                  <a:gd name="T19" fmla="*/ 24710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140"/>
                  <a:gd name="T32" fmla="*/ 49 w 49"/>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140">
                    <a:moveTo>
                      <a:pt x="31" y="4"/>
                    </a:moveTo>
                    <a:cubicBezTo>
                      <a:pt x="31" y="4"/>
                      <a:pt x="30" y="17"/>
                      <a:pt x="30" y="26"/>
                    </a:cubicBezTo>
                    <a:cubicBezTo>
                      <a:pt x="29" y="34"/>
                      <a:pt x="32" y="46"/>
                      <a:pt x="21" y="54"/>
                    </a:cubicBezTo>
                    <a:cubicBezTo>
                      <a:pt x="9" y="63"/>
                      <a:pt x="7" y="71"/>
                      <a:pt x="3" y="78"/>
                    </a:cubicBezTo>
                    <a:cubicBezTo>
                      <a:pt x="0" y="85"/>
                      <a:pt x="4" y="95"/>
                      <a:pt x="9" y="108"/>
                    </a:cubicBezTo>
                    <a:cubicBezTo>
                      <a:pt x="13" y="121"/>
                      <a:pt x="15" y="133"/>
                      <a:pt x="18" y="136"/>
                    </a:cubicBezTo>
                    <a:cubicBezTo>
                      <a:pt x="21" y="140"/>
                      <a:pt x="20" y="133"/>
                      <a:pt x="23" y="119"/>
                    </a:cubicBezTo>
                    <a:cubicBezTo>
                      <a:pt x="27" y="106"/>
                      <a:pt x="24" y="105"/>
                      <a:pt x="19" y="86"/>
                    </a:cubicBezTo>
                    <a:cubicBezTo>
                      <a:pt x="13" y="67"/>
                      <a:pt x="27" y="62"/>
                      <a:pt x="30" y="53"/>
                    </a:cubicBezTo>
                    <a:cubicBezTo>
                      <a:pt x="34" y="44"/>
                      <a:pt x="49" y="0"/>
                      <a:pt x="31" y="4"/>
                    </a:cubicBezTo>
                    <a:close/>
                  </a:path>
                </a:pathLst>
              </a:custGeom>
              <a:solidFill>
                <a:srgbClr val="ADA9D1"/>
              </a:solidFill>
              <a:ln w="9525">
                <a:noFill/>
                <a:round/>
                <a:headEnd/>
                <a:tailEnd/>
              </a:ln>
            </p:spPr>
            <p:txBody>
              <a:bodyPr/>
              <a:lstStyle/>
              <a:p>
                <a:endParaRPr lang="en-US"/>
              </a:p>
            </p:txBody>
          </p:sp>
          <p:sp>
            <p:nvSpPr>
              <p:cNvPr id="29857" name="Freeform 2028"/>
              <p:cNvSpPr>
                <a:spLocks/>
              </p:cNvSpPr>
              <p:nvPr/>
            </p:nvSpPr>
            <p:spPr bwMode="auto">
              <a:xfrm>
                <a:off x="1266" y="3062"/>
                <a:ext cx="102" cy="286"/>
              </a:xfrm>
              <a:custGeom>
                <a:avLst/>
                <a:gdLst>
                  <a:gd name="T0" fmla="*/ 206265 w 49"/>
                  <a:gd name="T1" fmla="*/ 17747 h 138"/>
                  <a:gd name="T2" fmla="*/ 197451 w 49"/>
                  <a:gd name="T3" fmla="*/ 157974 h 138"/>
                  <a:gd name="T4" fmla="*/ 141101 w 49"/>
                  <a:gd name="T5" fmla="*/ 333503 h 138"/>
                  <a:gd name="T6" fmla="*/ 25727 w 49"/>
                  <a:gd name="T7" fmla="*/ 485253 h 138"/>
                  <a:gd name="T8" fmla="*/ 60929 w 49"/>
                  <a:gd name="T9" fmla="*/ 672166 h 138"/>
                  <a:gd name="T10" fmla="*/ 117408 w 49"/>
                  <a:gd name="T11" fmla="*/ 842253 h 138"/>
                  <a:gd name="T12" fmla="*/ 152638 w 49"/>
                  <a:gd name="T13" fmla="*/ 742584 h 138"/>
                  <a:gd name="T14" fmla="*/ 117408 w 49"/>
                  <a:gd name="T15" fmla="*/ 527465 h 138"/>
                  <a:gd name="T16" fmla="*/ 197451 w 49"/>
                  <a:gd name="T17" fmla="*/ 327395 h 138"/>
                  <a:gd name="T18" fmla="*/ 206265 w 49"/>
                  <a:gd name="T19" fmla="*/ 17747 h 1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138"/>
                  <a:gd name="T32" fmla="*/ 49 w 49"/>
                  <a:gd name="T33" fmla="*/ 138 h 13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138">
                    <a:moveTo>
                      <a:pt x="31" y="3"/>
                    </a:moveTo>
                    <a:cubicBezTo>
                      <a:pt x="31" y="3"/>
                      <a:pt x="30" y="16"/>
                      <a:pt x="30" y="25"/>
                    </a:cubicBezTo>
                    <a:cubicBezTo>
                      <a:pt x="29" y="33"/>
                      <a:pt x="33" y="45"/>
                      <a:pt x="21" y="53"/>
                    </a:cubicBezTo>
                    <a:cubicBezTo>
                      <a:pt x="9" y="62"/>
                      <a:pt x="7" y="69"/>
                      <a:pt x="4" y="77"/>
                    </a:cubicBezTo>
                    <a:cubicBezTo>
                      <a:pt x="0" y="84"/>
                      <a:pt x="4" y="94"/>
                      <a:pt x="9" y="107"/>
                    </a:cubicBezTo>
                    <a:cubicBezTo>
                      <a:pt x="14" y="119"/>
                      <a:pt x="15" y="131"/>
                      <a:pt x="18" y="134"/>
                    </a:cubicBezTo>
                    <a:cubicBezTo>
                      <a:pt x="21" y="138"/>
                      <a:pt x="20" y="131"/>
                      <a:pt x="23" y="118"/>
                    </a:cubicBezTo>
                    <a:cubicBezTo>
                      <a:pt x="27" y="104"/>
                      <a:pt x="23" y="103"/>
                      <a:pt x="18" y="84"/>
                    </a:cubicBezTo>
                    <a:cubicBezTo>
                      <a:pt x="13" y="65"/>
                      <a:pt x="27" y="61"/>
                      <a:pt x="30" y="52"/>
                    </a:cubicBezTo>
                    <a:cubicBezTo>
                      <a:pt x="33" y="43"/>
                      <a:pt x="49" y="0"/>
                      <a:pt x="31" y="3"/>
                    </a:cubicBezTo>
                    <a:close/>
                  </a:path>
                </a:pathLst>
              </a:custGeom>
              <a:solidFill>
                <a:srgbClr val="ACA9D1"/>
              </a:solidFill>
              <a:ln w="9525">
                <a:noFill/>
                <a:round/>
                <a:headEnd/>
                <a:tailEnd/>
              </a:ln>
            </p:spPr>
            <p:txBody>
              <a:bodyPr/>
              <a:lstStyle/>
              <a:p>
                <a:endParaRPr lang="en-US"/>
              </a:p>
            </p:txBody>
          </p:sp>
          <p:sp>
            <p:nvSpPr>
              <p:cNvPr id="29858" name="Freeform 2029"/>
              <p:cNvSpPr>
                <a:spLocks/>
              </p:cNvSpPr>
              <p:nvPr/>
            </p:nvSpPr>
            <p:spPr bwMode="auto">
              <a:xfrm>
                <a:off x="1266" y="3062"/>
                <a:ext cx="102" cy="284"/>
              </a:xfrm>
              <a:custGeom>
                <a:avLst/>
                <a:gdLst>
                  <a:gd name="T0" fmla="*/ 206265 w 49"/>
                  <a:gd name="T1" fmla="*/ 17766 h 137"/>
                  <a:gd name="T2" fmla="*/ 197451 w 49"/>
                  <a:gd name="T3" fmla="*/ 158265 h 137"/>
                  <a:gd name="T4" fmla="*/ 141101 w 49"/>
                  <a:gd name="T5" fmla="*/ 334575 h 137"/>
                  <a:gd name="T6" fmla="*/ 25727 w 49"/>
                  <a:gd name="T7" fmla="*/ 480824 h 137"/>
                  <a:gd name="T8" fmla="*/ 60929 w 49"/>
                  <a:gd name="T9" fmla="*/ 668016 h 137"/>
                  <a:gd name="T10" fmla="*/ 117408 w 49"/>
                  <a:gd name="T11" fmla="*/ 838480 h 137"/>
                  <a:gd name="T12" fmla="*/ 152638 w 49"/>
                  <a:gd name="T13" fmla="*/ 738636 h 137"/>
                  <a:gd name="T14" fmla="*/ 117408 w 49"/>
                  <a:gd name="T15" fmla="*/ 528895 h 137"/>
                  <a:gd name="T16" fmla="*/ 197451 w 49"/>
                  <a:gd name="T17" fmla="*/ 328082 h 137"/>
                  <a:gd name="T18" fmla="*/ 206265 w 49"/>
                  <a:gd name="T19" fmla="*/ 17766 h 1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137"/>
                  <a:gd name="T32" fmla="*/ 49 w 49"/>
                  <a:gd name="T33" fmla="*/ 137 h 1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137">
                    <a:moveTo>
                      <a:pt x="31" y="3"/>
                    </a:moveTo>
                    <a:cubicBezTo>
                      <a:pt x="31" y="3"/>
                      <a:pt x="31" y="16"/>
                      <a:pt x="30" y="25"/>
                    </a:cubicBezTo>
                    <a:cubicBezTo>
                      <a:pt x="30" y="33"/>
                      <a:pt x="33" y="45"/>
                      <a:pt x="21" y="53"/>
                    </a:cubicBezTo>
                    <a:cubicBezTo>
                      <a:pt x="10" y="62"/>
                      <a:pt x="7" y="69"/>
                      <a:pt x="4" y="76"/>
                    </a:cubicBezTo>
                    <a:cubicBezTo>
                      <a:pt x="0" y="83"/>
                      <a:pt x="4" y="93"/>
                      <a:pt x="9" y="106"/>
                    </a:cubicBezTo>
                    <a:cubicBezTo>
                      <a:pt x="14" y="119"/>
                      <a:pt x="15" y="130"/>
                      <a:pt x="18" y="133"/>
                    </a:cubicBezTo>
                    <a:cubicBezTo>
                      <a:pt x="21" y="137"/>
                      <a:pt x="20" y="130"/>
                      <a:pt x="23" y="117"/>
                    </a:cubicBezTo>
                    <a:cubicBezTo>
                      <a:pt x="27" y="103"/>
                      <a:pt x="23" y="103"/>
                      <a:pt x="18" y="84"/>
                    </a:cubicBezTo>
                    <a:cubicBezTo>
                      <a:pt x="13" y="65"/>
                      <a:pt x="27" y="61"/>
                      <a:pt x="30" y="52"/>
                    </a:cubicBezTo>
                    <a:cubicBezTo>
                      <a:pt x="33" y="42"/>
                      <a:pt x="49" y="0"/>
                      <a:pt x="31" y="3"/>
                    </a:cubicBezTo>
                    <a:close/>
                  </a:path>
                </a:pathLst>
              </a:custGeom>
              <a:solidFill>
                <a:srgbClr val="ABA9D1"/>
              </a:solidFill>
              <a:ln w="9525">
                <a:noFill/>
                <a:round/>
                <a:headEnd/>
                <a:tailEnd/>
              </a:ln>
            </p:spPr>
            <p:txBody>
              <a:bodyPr/>
              <a:lstStyle/>
              <a:p>
                <a:endParaRPr lang="en-US"/>
              </a:p>
            </p:txBody>
          </p:sp>
          <p:sp>
            <p:nvSpPr>
              <p:cNvPr id="29859" name="Freeform 2030"/>
              <p:cNvSpPr>
                <a:spLocks/>
              </p:cNvSpPr>
              <p:nvPr/>
            </p:nvSpPr>
            <p:spPr bwMode="auto">
              <a:xfrm>
                <a:off x="1266" y="3062"/>
                <a:ext cx="100" cy="282"/>
              </a:xfrm>
              <a:custGeom>
                <a:avLst/>
                <a:gdLst>
                  <a:gd name="T0" fmla="*/ 207692 w 48"/>
                  <a:gd name="T1" fmla="*/ 24882 h 136"/>
                  <a:gd name="T2" fmla="*/ 201888 w 48"/>
                  <a:gd name="T3" fmla="*/ 158575 h 136"/>
                  <a:gd name="T4" fmla="*/ 141871 w 48"/>
                  <a:gd name="T5" fmla="*/ 340639 h 136"/>
                  <a:gd name="T6" fmla="*/ 25906 w 48"/>
                  <a:gd name="T7" fmla="*/ 481890 h 136"/>
                  <a:gd name="T8" fmla="*/ 61333 w 48"/>
                  <a:gd name="T9" fmla="*/ 663975 h 136"/>
                  <a:gd name="T10" fmla="*/ 122160 w 48"/>
                  <a:gd name="T11" fmla="*/ 840329 h 136"/>
                  <a:gd name="T12" fmla="*/ 153646 w 48"/>
                  <a:gd name="T13" fmla="*/ 734720 h 136"/>
                  <a:gd name="T14" fmla="*/ 122160 w 48"/>
                  <a:gd name="T15" fmla="*/ 530695 h 136"/>
                  <a:gd name="T16" fmla="*/ 201888 w 48"/>
                  <a:gd name="T17" fmla="*/ 323319 h 136"/>
                  <a:gd name="T18" fmla="*/ 207692 w 48"/>
                  <a:gd name="T19" fmla="*/ 24882 h 1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136"/>
                  <a:gd name="T32" fmla="*/ 48 w 48"/>
                  <a:gd name="T33" fmla="*/ 136 h 1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136">
                    <a:moveTo>
                      <a:pt x="31" y="4"/>
                    </a:moveTo>
                    <a:cubicBezTo>
                      <a:pt x="31" y="4"/>
                      <a:pt x="31" y="17"/>
                      <a:pt x="30" y="25"/>
                    </a:cubicBezTo>
                    <a:cubicBezTo>
                      <a:pt x="30" y="33"/>
                      <a:pt x="33" y="45"/>
                      <a:pt x="21" y="54"/>
                    </a:cubicBezTo>
                    <a:cubicBezTo>
                      <a:pt x="10" y="62"/>
                      <a:pt x="8" y="69"/>
                      <a:pt x="4" y="76"/>
                    </a:cubicBezTo>
                    <a:cubicBezTo>
                      <a:pt x="0" y="83"/>
                      <a:pt x="4" y="93"/>
                      <a:pt x="9" y="105"/>
                    </a:cubicBezTo>
                    <a:cubicBezTo>
                      <a:pt x="14" y="118"/>
                      <a:pt x="15" y="129"/>
                      <a:pt x="18" y="133"/>
                    </a:cubicBezTo>
                    <a:cubicBezTo>
                      <a:pt x="21" y="136"/>
                      <a:pt x="20" y="129"/>
                      <a:pt x="23" y="116"/>
                    </a:cubicBezTo>
                    <a:cubicBezTo>
                      <a:pt x="26" y="103"/>
                      <a:pt x="23" y="102"/>
                      <a:pt x="18" y="84"/>
                    </a:cubicBezTo>
                    <a:cubicBezTo>
                      <a:pt x="13" y="65"/>
                      <a:pt x="27" y="60"/>
                      <a:pt x="30" y="51"/>
                    </a:cubicBezTo>
                    <a:cubicBezTo>
                      <a:pt x="33" y="42"/>
                      <a:pt x="48" y="0"/>
                      <a:pt x="31" y="4"/>
                    </a:cubicBezTo>
                    <a:close/>
                  </a:path>
                </a:pathLst>
              </a:custGeom>
              <a:solidFill>
                <a:srgbClr val="AAA8D1"/>
              </a:solidFill>
              <a:ln w="9525">
                <a:noFill/>
                <a:round/>
                <a:headEnd/>
                <a:tailEnd/>
              </a:ln>
            </p:spPr>
            <p:txBody>
              <a:bodyPr/>
              <a:lstStyle/>
              <a:p>
                <a:endParaRPr lang="en-US"/>
              </a:p>
            </p:txBody>
          </p:sp>
          <p:sp>
            <p:nvSpPr>
              <p:cNvPr id="29860" name="Freeform 2031"/>
              <p:cNvSpPr>
                <a:spLocks/>
              </p:cNvSpPr>
              <p:nvPr/>
            </p:nvSpPr>
            <p:spPr bwMode="auto">
              <a:xfrm>
                <a:off x="1268" y="3064"/>
                <a:ext cx="98" cy="278"/>
              </a:xfrm>
              <a:custGeom>
                <a:avLst/>
                <a:gdLst>
                  <a:gd name="T0" fmla="*/ 203219 w 47"/>
                  <a:gd name="T1" fmla="*/ 17875 h 134"/>
                  <a:gd name="T2" fmla="*/ 194355 w 47"/>
                  <a:gd name="T3" fmla="*/ 153647 h 134"/>
                  <a:gd name="T4" fmla="*/ 136568 w 47"/>
                  <a:gd name="T5" fmla="*/ 336635 h 134"/>
                  <a:gd name="T6" fmla="*/ 20052 w 47"/>
                  <a:gd name="T7" fmla="*/ 478407 h 134"/>
                  <a:gd name="T8" fmla="*/ 54311 w 47"/>
                  <a:gd name="T9" fmla="*/ 661308 h 134"/>
                  <a:gd name="T10" fmla="*/ 113244 w 47"/>
                  <a:gd name="T11" fmla="*/ 832902 h 134"/>
                  <a:gd name="T12" fmla="*/ 148908 w 47"/>
                  <a:gd name="T13" fmla="*/ 726829 h 134"/>
                  <a:gd name="T14" fmla="*/ 113244 w 47"/>
                  <a:gd name="T15" fmla="*/ 521223 h 134"/>
                  <a:gd name="T16" fmla="*/ 194355 w 47"/>
                  <a:gd name="T17" fmla="*/ 318760 h 134"/>
                  <a:gd name="T18" fmla="*/ 203219 w 47"/>
                  <a:gd name="T19" fmla="*/ 17875 h 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
                  <a:gd name="T31" fmla="*/ 0 h 134"/>
                  <a:gd name="T32" fmla="*/ 47 w 47"/>
                  <a:gd name="T33" fmla="*/ 134 h 1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 h="134">
                    <a:moveTo>
                      <a:pt x="30" y="3"/>
                    </a:moveTo>
                    <a:cubicBezTo>
                      <a:pt x="30" y="3"/>
                      <a:pt x="30" y="16"/>
                      <a:pt x="29" y="24"/>
                    </a:cubicBezTo>
                    <a:cubicBezTo>
                      <a:pt x="29" y="32"/>
                      <a:pt x="32" y="44"/>
                      <a:pt x="20" y="53"/>
                    </a:cubicBezTo>
                    <a:cubicBezTo>
                      <a:pt x="9" y="61"/>
                      <a:pt x="7" y="68"/>
                      <a:pt x="3" y="75"/>
                    </a:cubicBezTo>
                    <a:cubicBezTo>
                      <a:pt x="0" y="82"/>
                      <a:pt x="4" y="92"/>
                      <a:pt x="8" y="104"/>
                    </a:cubicBezTo>
                    <a:cubicBezTo>
                      <a:pt x="13" y="116"/>
                      <a:pt x="14" y="127"/>
                      <a:pt x="17" y="131"/>
                    </a:cubicBezTo>
                    <a:cubicBezTo>
                      <a:pt x="20" y="134"/>
                      <a:pt x="19" y="128"/>
                      <a:pt x="22" y="114"/>
                    </a:cubicBezTo>
                    <a:cubicBezTo>
                      <a:pt x="25" y="101"/>
                      <a:pt x="22" y="101"/>
                      <a:pt x="17" y="82"/>
                    </a:cubicBezTo>
                    <a:cubicBezTo>
                      <a:pt x="12" y="64"/>
                      <a:pt x="26" y="59"/>
                      <a:pt x="29" y="50"/>
                    </a:cubicBezTo>
                    <a:cubicBezTo>
                      <a:pt x="32" y="41"/>
                      <a:pt x="47" y="0"/>
                      <a:pt x="30" y="3"/>
                    </a:cubicBezTo>
                    <a:close/>
                  </a:path>
                </a:pathLst>
              </a:custGeom>
              <a:solidFill>
                <a:srgbClr val="A9A8D0"/>
              </a:solidFill>
              <a:ln w="9525">
                <a:noFill/>
                <a:round/>
                <a:headEnd/>
                <a:tailEnd/>
              </a:ln>
            </p:spPr>
            <p:txBody>
              <a:bodyPr/>
              <a:lstStyle/>
              <a:p>
                <a:endParaRPr lang="en-US"/>
              </a:p>
            </p:txBody>
          </p:sp>
          <p:sp>
            <p:nvSpPr>
              <p:cNvPr id="29861" name="Freeform 2032"/>
              <p:cNvSpPr>
                <a:spLocks/>
              </p:cNvSpPr>
              <p:nvPr/>
            </p:nvSpPr>
            <p:spPr bwMode="auto">
              <a:xfrm>
                <a:off x="1268" y="3064"/>
                <a:ext cx="98" cy="276"/>
              </a:xfrm>
              <a:custGeom>
                <a:avLst/>
                <a:gdLst>
                  <a:gd name="T0" fmla="*/ 203219 w 47"/>
                  <a:gd name="T1" fmla="*/ 17903 h 133"/>
                  <a:gd name="T2" fmla="*/ 194355 w 47"/>
                  <a:gd name="T3" fmla="*/ 154130 h 133"/>
                  <a:gd name="T4" fmla="*/ 142917 w 47"/>
                  <a:gd name="T5" fmla="*/ 337743 h 133"/>
                  <a:gd name="T6" fmla="*/ 20052 w 47"/>
                  <a:gd name="T7" fmla="*/ 473979 h 133"/>
                  <a:gd name="T8" fmla="*/ 61888 w 47"/>
                  <a:gd name="T9" fmla="*/ 657278 h 133"/>
                  <a:gd name="T10" fmla="*/ 113244 w 47"/>
                  <a:gd name="T11" fmla="*/ 829156 h 133"/>
                  <a:gd name="T12" fmla="*/ 148908 w 47"/>
                  <a:gd name="T13" fmla="*/ 728752 h 133"/>
                  <a:gd name="T14" fmla="*/ 107252 w 47"/>
                  <a:gd name="T15" fmla="*/ 523003 h 133"/>
                  <a:gd name="T16" fmla="*/ 194355 w 47"/>
                  <a:gd name="T17" fmla="*/ 319849 h 133"/>
                  <a:gd name="T18" fmla="*/ 203219 w 47"/>
                  <a:gd name="T19" fmla="*/ 17903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
                  <a:gd name="T31" fmla="*/ 0 h 133"/>
                  <a:gd name="T32" fmla="*/ 47 w 47"/>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 h="133">
                    <a:moveTo>
                      <a:pt x="30" y="3"/>
                    </a:moveTo>
                    <a:cubicBezTo>
                      <a:pt x="30" y="3"/>
                      <a:pt x="30" y="16"/>
                      <a:pt x="29" y="24"/>
                    </a:cubicBezTo>
                    <a:cubicBezTo>
                      <a:pt x="29" y="32"/>
                      <a:pt x="32" y="44"/>
                      <a:pt x="21" y="53"/>
                    </a:cubicBezTo>
                    <a:cubicBezTo>
                      <a:pt x="9" y="61"/>
                      <a:pt x="7" y="67"/>
                      <a:pt x="3" y="74"/>
                    </a:cubicBezTo>
                    <a:cubicBezTo>
                      <a:pt x="0" y="81"/>
                      <a:pt x="4" y="91"/>
                      <a:pt x="9" y="103"/>
                    </a:cubicBezTo>
                    <a:cubicBezTo>
                      <a:pt x="13" y="116"/>
                      <a:pt x="14" y="127"/>
                      <a:pt x="17" y="130"/>
                    </a:cubicBezTo>
                    <a:cubicBezTo>
                      <a:pt x="20" y="133"/>
                      <a:pt x="19" y="127"/>
                      <a:pt x="22" y="114"/>
                    </a:cubicBezTo>
                    <a:cubicBezTo>
                      <a:pt x="25" y="101"/>
                      <a:pt x="21" y="100"/>
                      <a:pt x="16" y="82"/>
                    </a:cubicBezTo>
                    <a:cubicBezTo>
                      <a:pt x="12" y="63"/>
                      <a:pt x="26" y="59"/>
                      <a:pt x="29" y="50"/>
                    </a:cubicBezTo>
                    <a:cubicBezTo>
                      <a:pt x="32" y="41"/>
                      <a:pt x="47" y="0"/>
                      <a:pt x="30" y="3"/>
                    </a:cubicBezTo>
                    <a:close/>
                  </a:path>
                </a:pathLst>
              </a:custGeom>
              <a:solidFill>
                <a:srgbClr val="A9A8D0"/>
              </a:solidFill>
              <a:ln w="9525">
                <a:noFill/>
                <a:round/>
                <a:headEnd/>
                <a:tailEnd/>
              </a:ln>
            </p:spPr>
            <p:txBody>
              <a:bodyPr/>
              <a:lstStyle/>
              <a:p>
                <a:endParaRPr lang="en-US"/>
              </a:p>
            </p:txBody>
          </p:sp>
          <p:sp>
            <p:nvSpPr>
              <p:cNvPr id="29862" name="Freeform 2033"/>
              <p:cNvSpPr>
                <a:spLocks/>
              </p:cNvSpPr>
              <p:nvPr/>
            </p:nvSpPr>
            <p:spPr bwMode="auto">
              <a:xfrm>
                <a:off x="1268" y="3064"/>
                <a:ext cx="98" cy="274"/>
              </a:xfrm>
              <a:custGeom>
                <a:avLst/>
                <a:gdLst>
                  <a:gd name="T0" fmla="*/ 203219 w 47"/>
                  <a:gd name="T1" fmla="*/ 17916 h 132"/>
                  <a:gd name="T2" fmla="*/ 203219 w 47"/>
                  <a:gd name="T3" fmla="*/ 154374 h 132"/>
                  <a:gd name="T4" fmla="*/ 142917 w 47"/>
                  <a:gd name="T5" fmla="*/ 338359 h 132"/>
                  <a:gd name="T6" fmla="*/ 26047 w 47"/>
                  <a:gd name="T7" fmla="*/ 474942 h 132"/>
                  <a:gd name="T8" fmla="*/ 61888 w 47"/>
                  <a:gd name="T9" fmla="*/ 659723 h 132"/>
                  <a:gd name="T10" fmla="*/ 113244 w 47"/>
                  <a:gd name="T11" fmla="*/ 825475 h 132"/>
                  <a:gd name="T12" fmla="*/ 148908 w 47"/>
                  <a:gd name="T13" fmla="*/ 724817 h 132"/>
                  <a:gd name="T14" fmla="*/ 107252 w 47"/>
                  <a:gd name="T15" fmla="*/ 518051 h 132"/>
                  <a:gd name="T16" fmla="*/ 194355 w 47"/>
                  <a:gd name="T17" fmla="*/ 320443 h 132"/>
                  <a:gd name="T18" fmla="*/ 203219 w 47"/>
                  <a:gd name="T19" fmla="*/ 17916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
                  <a:gd name="T31" fmla="*/ 0 h 132"/>
                  <a:gd name="T32" fmla="*/ 47 w 47"/>
                  <a:gd name="T33" fmla="*/ 132 h 1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 h="132">
                    <a:moveTo>
                      <a:pt x="30" y="3"/>
                    </a:moveTo>
                    <a:cubicBezTo>
                      <a:pt x="30" y="3"/>
                      <a:pt x="30" y="16"/>
                      <a:pt x="30" y="24"/>
                    </a:cubicBezTo>
                    <a:cubicBezTo>
                      <a:pt x="29" y="32"/>
                      <a:pt x="32" y="44"/>
                      <a:pt x="21" y="53"/>
                    </a:cubicBezTo>
                    <a:cubicBezTo>
                      <a:pt x="10" y="61"/>
                      <a:pt x="7" y="67"/>
                      <a:pt x="4" y="74"/>
                    </a:cubicBezTo>
                    <a:cubicBezTo>
                      <a:pt x="0" y="81"/>
                      <a:pt x="4" y="91"/>
                      <a:pt x="9" y="103"/>
                    </a:cubicBezTo>
                    <a:cubicBezTo>
                      <a:pt x="13" y="115"/>
                      <a:pt x="14" y="126"/>
                      <a:pt x="17" y="129"/>
                    </a:cubicBezTo>
                    <a:cubicBezTo>
                      <a:pt x="20" y="132"/>
                      <a:pt x="19" y="126"/>
                      <a:pt x="22" y="113"/>
                    </a:cubicBezTo>
                    <a:cubicBezTo>
                      <a:pt x="25" y="100"/>
                      <a:pt x="21" y="100"/>
                      <a:pt x="16" y="81"/>
                    </a:cubicBezTo>
                    <a:cubicBezTo>
                      <a:pt x="11" y="63"/>
                      <a:pt x="26" y="58"/>
                      <a:pt x="29" y="50"/>
                    </a:cubicBezTo>
                    <a:cubicBezTo>
                      <a:pt x="32" y="41"/>
                      <a:pt x="47" y="0"/>
                      <a:pt x="30" y="3"/>
                    </a:cubicBezTo>
                    <a:close/>
                  </a:path>
                </a:pathLst>
              </a:custGeom>
              <a:solidFill>
                <a:srgbClr val="A8A7D0"/>
              </a:solidFill>
              <a:ln w="9525">
                <a:noFill/>
                <a:round/>
                <a:headEnd/>
                <a:tailEnd/>
              </a:ln>
            </p:spPr>
            <p:txBody>
              <a:bodyPr/>
              <a:lstStyle/>
              <a:p>
                <a:endParaRPr lang="en-US"/>
              </a:p>
            </p:txBody>
          </p:sp>
          <p:sp>
            <p:nvSpPr>
              <p:cNvPr id="29863" name="Freeform 2034"/>
              <p:cNvSpPr>
                <a:spLocks/>
              </p:cNvSpPr>
              <p:nvPr/>
            </p:nvSpPr>
            <p:spPr bwMode="auto">
              <a:xfrm>
                <a:off x="1268" y="3066"/>
                <a:ext cx="98" cy="270"/>
              </a:xfrm>
              <a:custGeom>
                <a:avLst/>
                <a:gdLst>
                  <a:gd name="T0" fmla="*/ 203219 w 47"/>
                  <a:gd name="T1" fmla="*/ 17970 h 130"/>
                  <a:gd name="T2" fmla="*/ 203219 w 47"/>
                  <a:gd name="T3" fmla="*/ 149526 h 130"/>
                  <a:gd name="T4" fmla="*/ 142917 w 47"/>
                  <a:gd name="T5" fmla="*/ 334370 h 130"/>
                  <a:gd name="T6" fmla="*/ 26047 w 47"/>
                  <a:gd name="T7" fmla="*/ 471642 h 130"/>
                  <a:gd name="T8" fmla="*/ 61888 w 47"/>
                  <a:gd name="T9" fmla="*/ 651678 h 130"/>
                  <a:gd name="T10" fmla="*/ 113244 w 47"/>
                  <a:gd name="T11" fmla="*/ 818515 h 130"/>
                  <a:gd name="T12" fmla="*/ 148908 w 47"/>
                  <a:gd name="T13" fmla="*/ 716991 h 130"/>
                  <a:gd name="T14" fmla="*/ 107252 w 47"/>
                  <a:gd name="T15" fmla="*/ 515611 h 130"/>
                  <a:gd name="T16" fmla="*/ 194355 w 47"/>
                  <a:gd name="T17" fmla="*/ 310554 h 130"/>
                  <a:gd name="T18" fmla="*/ 203219 w 47"/>
                  <a:gd name="T19" fmla="*/ 17970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
                  <a:gd name="T31" fmla="*/ 0 h 130"/>
                  <a:gd name="T32" fmla="*/ 47 w 47"/>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 h="130">
                    <a:moveTo>
                      <a:pt x="30" y="3"/>
                    </a:moveTo>
                    <a:cubicBezTo>
                      <a:pt x="30" y="3"/>
                      <a:pt x="30" y="15"/>
                      <a:pt x="30" y="23"/>
                    </a:cubicBezTo>
                    <a:cubicBezTo>
                      <a:pt x="29" y="31"/>
                      <a:pt x="32" y="44"/>
                      <a:pt x="21" y="52"/>
                    </a:cubicBezTo>
                    <a:cubicBezTo>
                      <a:pt x="10" y="60"/>
                      <a:pt x="7" y="66"/>
                      <a:pt x="4" y="73"/>
                    </a:cubicBezTo>
                    <a:cubicBezTo>
                      <a:pt x="0" y="80"/>
                      <a:pt x="4" y="89"/>
                      <a:pt x="9" y="101"/>
                    </a:cubicBezTo>
                    <a:cubicBezTo>
                      <a:pt x="13" y="113"/>
                      <a:pt x="14" y="124"/>
                      <a:pt x="17" y="127"/>
                    </a:cubicBezTo>
                    <a:cubicBezTo>
                      <a:pt x="19" y="130"/>
                      <a:pt x="19" y="124"/>
                      <a:pt x="22" y="111"/>
                    </a:cubicBezTo>
                    <a:cubicBezTo>
                      <a:pt x="25" y="99"/>
                      <a:pt x="21" y="98"/>
                      <a:pt x="16" y="80"/>
                    </a:cubicBezTo>
                    <a:cubicBezTo>
                      <a:pt x="11" y="62"/>
                      <a:pt x="26" y="57"/>
                      <a:pt x="29" y="48"/>
                    </a:cubicBezTo>
                    <a:cubicBezTo>
                      <a:pt x="32" y="40"/>
                      <a:pt x="47" y="0"/>
                      <a:pt x="30" y="3"/>
                    </a:cubicBezTo>
                    <a:close/>
                  </a:path>
                </a:pathLst>
              </a:custGeom>
              <a:solidFill>
                <a:srgbClr val="A7A7D0"/>
              </a:solidFill>
              <a:ln w="9525">
                <a:noFill/>
                <a:round/>
                <a:headEnd/>
                <a:tailEnd/>
              </a:ln>
            </p:spPr>
            <p:txBody>
              <a:bodyPr/>
              <a:lstStyle/>
              <a:p>
                <a:endParaRPr lang="en-US"/>
              </a:p>
            </p:txBody>
          </p:sp>
          <p:sp>
            <p:nvSpPr>
              <p:cNvPr id="29864" name="Freeform 2035"/>
              <p:cNvSpPr>
                <a:spLocks/>
              </p:cNvSpPr>
              <p:nvPr/>
            </p:nvSpPr>
            <p:spPr bwMode="auto">
              <a:xfrm>
                <a:off x="1270" y="3066"/>
                <a:ext cx="96" cy="268"/>
              </a:xfrm>
              <a:custGeom>
                <a:avLst/>
                <a:gdLst>
                  <a:gd name="T0" fmla="*/ 198933 w 46"/>
                  <a:gd name="T1" fmla="*/ 17998 h 129"/>
                  <a:gd name="T2" fmla="*/ 198933 w 46"/>
                  <a:gd name="T3" fmla="*/ 149854 h 129"/>
                  <a:gd name="T4" fmla="*/ 138113 w 46"/>
                  <a:gd name="T5" fmla="*/ 335278 h 129"/>
                  <a:gd name="T6" fmla="*/ 20143 w 46"/>
                  <a:gd name="T7" fmla="*/ 473095 h 129"/>
                  <a:gd name="T8" fmla="*/ 54707 w 46"/>
                  <a:gd name="T9" fmla="*/ 653118 h 129"/>
                  <a:gd name="T10" fmla="*/ 108319 w 46"/>
                  <a:gd name="T11" fmla="*/ 814818 h 129"/>
                  <a:gd name="T12" fmla="*/ 144342 w 46"/>
                  <a:gd name="T13" fmla="*/ 718801 h 129"/>
                  <a:gd name="T14" fmla="*/ 102305 w 46"/>
                  <a:gd name="T15" fmla="*/ 517167 h 129"/>
                  <a:gd name="T16" fmla="*/ 190017 w 46"/>
                  <a:gd name="T17" fmla="*/ 311325 h 129"/>
                  <a:gd name="T18" fmla="*/ 198933 w 46"/>
                  <a:gd name="T19" fmla="*/ 17998 h 1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
                  <a:gd name="T31" fmla="*/ 0 h 129"/>
                  <a:gd name="T32" fmla="*/ 46 w 46"/>
                  <a:gd name="T33" fmla="*/ 129 h 1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 h="129">
                    <a:moveTo>
                      <a:pt x="29" y="3"/>
                    </a:moveTo>
                    <a:cubicBezTo>
                      <a:pt x="29" y="3"/>
                      <a:pt x="29" y="15"/>
                      <a:pt x="29" y="23"/>
                    </a:cubicBezTo>
                    <a:cubicBezTo>
                      <a:pt x="28" y="31"/>
                      <a:pt x="31" y="44"/>
                      <a:pt x="20" y="52"/>
                    </a:cubicBezTo>
                    <a:cubicBezTo>
                      <a:pt x="9" y="60"/>
                      <a:pt x="7" y="66"/>
                      <a:pt x="3" y="73"/>
                    </a:cubicBezTo>
                    <a:cubicBezTo>
                      <a:pt x="0" y="79"/>
                      <a:pt x="4" y="89"/>
                      <a:pt x="8" y="101"/>
                    </a:cubicBezTo>
                    <a:cubicBezTo>
                      <a:pt x="13" y="113"/>
                      <a:pt x="13" y="123"/>
                      <a:pt x="16" y="126"/>
                    </a:cubicBezTo>
                    <a:cubicBezTo>
                      <a:pt x="18" y="129"/>
                      <a:pt x="17" y="123"/>
                      <a:pt x="21" y="111"/>
                    </a:cubicBezTo>
                    <a:cubicBezTo>
                      <a:pt x="24" y="98"/>
                      <a:pt x="19" y="97"/>
                      <a:pt x="15" y="80"/>
                    </a:cubicBezTo>
                    <a:cubicBezTo>
                      <a:pt x="10" y="62"/>
                      <a:pt x="25" y="57"/>
                      <a:pt x="28" y="48"/>
                    </a:cubicBezTo>
                    <a:cubicBezTo>
                      <a:pt x="31" y="39"/>
                      <a:pt x="46" y="0"/>
                      <a:pt x="29" y="3"/>
                    </a:cubicBezTo>
                    <a:close/>
                  </a:path>
                </a:pathLst>
              </a:custGeom>
              <a:solidFill>
                <a:srgbClr val="A6A7D0"/>
              </a:solidFill>
              <a:ln w="9525">
                <a:noFill/>
                <a:round/>
                <a:headEnd/>
                <a:tailEnd/>
              </a:ln>
            </p:spPr>
            <p:txBody>
              <a:bodyPr/>
              <a:lstStyle/>
              <a:p>
                <a:endParaRPr lang="en-US"/>
              </a:p>
            </p:txBody>
          </p:sp>
          <p:sp>
            <p:nvSpPr>
              <p:cNvPr id="29865" name="Freeform 2036"/>
              <p:cNvSpPr>
                <a:spLocks/>
              </p:cNvSpPr>
              <p:nvPr/>
            </p:nvSpPr>
            <p:spPr bwMode="auto">
              <a:xfrm>
                <a:off x="1788" y="3109"/>
                <a:ext cx="293" cy="119"/>
              </a:xfrm>
              <a:custGeom>
                <a:avLst/>
                <a:gdLst>
                  <a:gd name="T0" fmla="*/ 181583 w 141"/>
                  <a:gd name="T1" fmla="*/ 131741 h 57"/>
                  <a:gd name="T2" fmla="*/ 83819 w 141"/>
                  <a:gd name="T3" fmla="*/ 183736 h 57"/>
                  <a:gd name="T4" fmla="*/ 0 w 141"/>
                  <a:gd name="T5" fmla="*/ 283337 h 57"/>
                  <a:gd name="T6" fmla="*/ 121352 w 141"/>
                  <a:gd name="T7" fmla="*/ 347117 h 57"/>
                  <a:gd name="T8" fmla="*/ 312276 w 141"/>
                  <a:gd name="T9" fmla="*/ 247169 h 57"/>
                  <a:gd name="T10" fmla="*/ 518047 w 141"/>
                  <a:gd name="T11" fmla="*/ 207979 h 57"/>
                  <a:gd name="T12" fmla="*/ 738528 w 141"/>
                  <a:gd name="T13" fmla="*/ 259061 h 57"/>
                  <a:gd name="T14" fmla="*/ 894633 w 141"/>
                  <a:gd name="T15" fmla="*/ 364551 h 57"/>
                  <a:gd name="T16" fmla="*/ 835931 w 141"/>
                  <a:gd name="T17" fmla="*/ 177830 h 57"/>
                  <a:gd name="T18" fmla="*/ 732560 w 141"/>
                  <a:gd name="T19" fmla="*/ 42155 h 57"/>
                  <a:gd name="T20" fmla="*/ 427618 w 141"/>
                  <a:gd name="T21" fmla="*/ 75360 h 57"/>
                  <a:gd name="T22" fmla="*/ 181583 w 141"/>
                  <a:gd name="T23" fmla="*/ 131741 h 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1"/>
                  <a:gd name="T37" fmla="*/ 0 h 57"/>
                  <a:gd name="T38" fmla="*/ 141 w 141"/>
                  <a:gd name="T39" fmla="*/ 57 h 5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1" h="57">
                    <a:moveTo>
                      <a:pt x="28" y="19"/>
                    </a:moveTo>
                    <a:cubicBezTo>
                      <a:pt x="28" y="19"/>
                      <a:pt x="17" y="24"/>
                      <a:pt x="13" y="27"/>
                    </a:cubicBezTo>
                    <a:cubicBezTo>
                      <a:pt x="10" y="31"/>
                      <a:pt x="1" y="36"/>
                      <a:pt x="0" y="41"/>
                    </a:cubicBezTo>
                    <a:cubicBezTo>
                      <a:pt x="0" y="45"/>
                      <a:pt x="6" y="55"/>
                      <a:pt x="19" y="51"/>
                    </a:cubicBezTo>
                    <a:cubicBezTo>
                      <a:pt x="32" y="46"/>
                      <a:pt x="34" y="37"/>
                      <a:pt x="48" y="36"/>
                    </a:cubicBezTo>
                    <a:cubicBezTo>
                      <a:pt x="62" y="35"/>
                      <a:pt x="70" y="32"/>
                      <a:pt x="80" y="30"/>
                    </a:cubicBezTo>
                    <a:cubicBezTo>
                      <a:pt x="90" y="27"/>
                      <a:pt x="97" y="30"/>
                      <a:pt x="114" y="38"/>
                    </a:cubicBezTo>
                    <a:cubicBezTo>
                      <a:pt x="131" y="45"/>
                      <a:pt x="135" y="49"/>
                      <a:pt x="138" y="53"/>
                    </a:cubicBezTo>
                    <a:cubicBezTo>
                      <a:pt x="141" y="57"/>
                      <a:pt x="132" y="39"/>
                      <a:pt x="129" y="26"/>
                    </a:cubicBezTo>
                    <a:cubicBezTo>
                      <a:pt x="125" y="12"/>
                      <a:pt x="135" y="0"/>
                      <a:pt x="113" y="6"/>
                    </a:cubicBezTo>
                    <a:cubicBezTo>
                      <a:pt x="91" y="12"/>
                      <a:pt x="82" y="7"/>
                      <a:pt x="66" y="11"/>
                    </a:cubicBezTo>
                    <a:cubicBezTo>
                      <a:pt x="50" y="14"/>
                      <a:pt x="41" y="14"/>
                      <a:pt x="28" y="19"/>
                    </a:cubicBezTo>
                    <a:close/>
                  </a:path>
                </a:pathLst>
              </a:custGeom>
              <a:solidFill>
                <a:srgbClr val="CAB2D6"/>
              </a:solidFill>
              <a:ln w="9525">
                <a:noFill/>
                <a:round/>
                <a:headEnd/>
                <a:tailEnd/>
              </a:ln>
            </p:spPr>
            <p:txBody>
              <a:bodyPr/>
              <a:lstStyle/>
              <a:p>
                <a:endParaRPr lang="en-US"/>
              </a:p>
            </p:txBody>
          </p:sp>
          <p:sp>
            <p:nvSpPr>
              <p:cNvPr id="29866" name="Freeform 2037"/>
              <p:cNvSpPr>
                <a:spLocks/>
              </p:cNvSpPr>
              <p:nvPr/>
            </p:nvSpPr>
            <p:spPr bwMode="auto">
              <a:xfrm>
                <a:off x="1788" y="3109"/>
                <a:ext cx="291" cy="117"/>
              </a:xfrm>
              <a:custGeom>
                <a:avLst/>
                <a:gdLst>
                  <a:gd name="T0" fmla="*/ 182600 w 140"/>
                  <a:gd name="T1" fmla="*/ 133643 h 56"/>
                  <a:gd name="T2" fmla="*/ 90478 w 140"/>
                  <a:gd name="T3" fmla="*/ 185226 h 56"/>
                  <a:gd name="T4" fmla="*/ 0 w 140"/>
                  <a:gd name="T5" fmla="*/ 279218 h 56"/>
                  <a:gd name="T6" fmla="*/ 121513 w 140"/>
                  <a:gd name="T7" fmla="*/ 343360 h 56"/>
                  <a:gd name="T8" fmla="*/ 312991 w 140"/>
                  <a:gd name="T9" fmla="*/ 242959 h 56"/>
                  <a:gd name="T10" fmla="*/ 519129 w 140"/>
                  <a:gd name="T11" fmla="*/ 209595 h 56"/>
                  <a:gd name="T12" fmla="*/ 734561 w 140"/>
                  <a:gd name="T13" fmla="*/ 254949 h 56"/>
                  <a:gd name="T14" fmla="*/ 898972 w 140"/>
                  <a:gd name="T15" fmla="*/ 367727 h 56"/>
                  <a:gd name="T16" fmla="*/ 838639 w 140"/>
                  <a:gd name="T17" fmla="*/ 172932 h 56"/>
                  <a:gd name="T18" fmla="*/ 734561 w 140"/>
                  <a:gd name="T19" fmla="*/ 42433 h 56"/>
                  <a:gd name="T20" fmla="*/ 428973 w 140"/>
                  <a:gd name="T21" fmla="*/ 75954 h 56"/>
                  <a:gd name="T22" fmla="*/ 182600 w 140"/>
                  <a:gd name="T23" fmla="*/ 133643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0"/>
                  <a:gd name="T37" fmla="*/ 0 h 56"/>
                  <a:gd name="T38" fmla="*/ 140 w 140"/>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0" h="56">
                    <a:moveTo>
                      <a:pt x="28" y="19"/>
                    </a:moveTo>
                    <a:cubicBezTo>
                      <a:pt x="28" y="19"/>
                      <a:pt x="17" y="24"/>
                      <a:pt x="14" y="27"/>
                    </a:cubicBezTo>
                    <a:cubicBezTo>
                      <a:pt x="10" y="31"/>
                      <a:pt x="1" y="36"/>
                      <a:pt x="0" y="40"/>
                    </a:cubicBezTo>
                    <a:cubicBezTo>
                      <a:pt x="0" y="45"/>
                      <a:pt x="6" y="55"/>
                      <a:pt x="19" y="50"/>
                    </a:cubicBezTo>
                    <a:cubicBezTo>
                      <a:pt x="32" y="46"/>
                      <a:pt x="34" y="37"/>
                      <a:pt x="48" y="35"/>
                    </a:cubicBezTo>
                    <a:cubicBezTo>
                      <a:pt x="62" y="34"/>
                      <a:pt x="70" y="32"/>
                      <a:pt x="80" y="30"/>
                    </a:cubicBezTo>
                    <a:cubicBezTo>
                      <a:pt x="90" y="27"/>
                      <a:pt x="97" y="30"/>
                      <a:pt x="113" y="37"/>
                    </a:cubicBezTo>
                    <a:cubicBezTo>
                      <a:pt x="130" y="45"/>
                      <a:pt x="135" y="49"/>
                      <a:pt x="138" y="53"/>
                    </a:cubicBezTo>
                    <a:cubicBezTo>
                      <a:pt x="140" y="56"/>
                      <a:pt x="132" y="39"/>
                      <a:pt x="129" y="25"/>
                    </a:cubicBezTo>
                    <a:cubicBezTo>
                      <a:pt x="125" y="12"/>
                      <a:pt x="135" y="0"/>
                      <a:pt x="113" y="6"/>
                    </a:cubicBezTo>
                    <a:cubicBezTo>
                      <a:pt x="91" y="12"/>
                      <a:pt x="82" y="7"/>
                      <a:pt x="66" y="11"/>
                    </a:cubicBezTo>
                    <a:cubicBezTo>
                      <a:pt x="50" y="14"/>
                      <a:pt x="41" y="14"/>
                      <a:pt x="28" y="19"/>
                    </a:cubicBezTo>
                    <a:close/>
                  </a:path>
                </a:pathLst>
              </a:custGeom>
              <a:solidFill>
                <a:srgbClr val="C9B1D6"/>
              </a:solidFill>
              <a:ln w="9525">
                <a:noFill/>
                <a:round/>
                <a:headEnd/>
                <a:tailEnd/>
              </a:ln>
            </p:spPr>
            <p:txBody>
              <a:bodyPr/>
              <a:lstStyle/>
              <a:p>
                <a:endParaRPr lang="en-US"/>
              </a:p>
            </p:txBody>
          </p:sp>
          <p:sp>
            <p:nvSpPr>
              <p:cNvPr id="29867" name="Freeform 2038"/>
              <p:cNvSpPr>
                <a:spLocks/>
              </p:cNvSpPr>
              <p:nvPr/>
            </p:nvSpPr>
            <p:spPr bwMode="auto">
              <a:xfrm>
                <a:off x="1788" y="3109"/>
                <a:ext cx="291" cy="117"/>
              </a:xfrm>
              <a:custGeom>
                <a:avLst/>
                <a:gdLst>
                  <a:gd name="T0" fmla="*/ 182600 w 140"/>
                  <a:gd name="T1" fmla="*/ 133643 h 56"/>
                  <a:gd name="T2" fmla="*/ 90478 w 140"/>
                  <a:gd name="T3" fmla="*/ 185226 h 56"/>
                  <a:gd name="T4" fmla="*/ 5901 w 140"/>
                  <a:gd name="T5" fmla="*/ 279218 h 56"/>
                  <a:gd name="T6" fmla="*/ 121513 w 140"/>
                  <a:gd name="T7" fmla="*/ 343360 h 56"/>
                  <a:gd name="T8" fmla="*/ 312991 w 140"/>
                  <a:gd name="T9" fmla="*/ 242959 h 56"/>
                  <a:gd name="T10" fmla="*/ 519129 w 140"/>
                  <a:gd name="T11" fmla="*/ 201039 h 56"/>
                  <a:gd name="T12" fmla="*/ 734561 w 140"/>
                  <a:gd name="T13" fmla="*/ 254949 h 56"/>
                  <a:gd name="T14" fmla="*/ 898972 w 140"/>
                  <a:gd name="T15" fmla="*/ 367727 h 56"/>
                  <a:gd name="T16" fmla="*/ 838639 w 140"/>
                  <a:gd name="T17" fmla="*/ 172932 h 56"/>
                  <a:gd name="T18" fmla="*/ 734561 w 140"/>
                  <a:gd name="T19" fmla="*/ 42433 h 56"/>
                  <a:gd name="T20" fmla="*/ 428973 w 140"/>
                  <a:gd name="T21" fmla="*/ 75954 h 56"/>
                  <a:gd name="T22" fmla="*/ 182600 w 140"/>
                  <a:gd name="T23" fmla="*/ 133643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0"/>
                  <a:gd name="T37" fmla="*/ 0 h 56"/>
                  <a:gd name="T38" fmla="*/ 140 w 140"/>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0" h="56">
                    <a:moveTo>
                      <a:pt x="28" y="19"/>
                    </a:moveTo>
                    <a:cubicBezTo>
                      <a:pt x="28" y="19"/>
                      <a:pt x="17" y="24"/>
                      <a:pt x="14" y="27"/>
                    </a:cubicBezTo>
                    <a:cubicBezTo>
                      <a:pt x="10" y="31"/>
                      <a:pt x="1" y="36"/>
                      <a:pt x="1" y="40"/>
                    </a:cubicBezTo>
                    <a:cubicBezTo>
                      <a:pt x="0" y="45"/>
                      <a:pt x="6" y="54"/>
                      <a:pt x="19" y="50"/>
                    </a:cubicBezTo>
                    <a:cubicBezTo>
                      <a:pt x="32" y="46"/>
                      <a:pt x="35" y="36"/>
                      <a:pt x="48" y="35"/>
                    </a:cubicBezTo>
                    <a:cubicBezTo>
                      <a:pt x="62" y="34"/>
                      <a:pt x="70" y="32"/>
                      <a:pt x="80" y="29"/>
                    </a:cubicBezTo>
                    <a:cubicBezTo>
                      <a:pt x="90" y="27"/>
                      <a:pt x="96" y="30"/>
                      <a:pt x="113" y="37"/>
                    </a:cubicBezTo>
                    <a:cubicBezTo>
                      <a:pt x="130" y="45"/>
                      <a:pt x="135" y="49"/>
                      <a:pt x="138" y="53"/>
                    </a:cubicBezTo>
                    <a:cubicBezTo>
                      <a:pt x="140" y="56"/>
                      <a:pt x="132" y="38"/>
                      <a:pt x="129" y="25"/>
                    </a:cubicBezTo>
                    <a:cubicBezTo>
                      <a:pt x="125" y="12"/>
                      <a:pt x="135" y="0"/>
                      <a:pt x="113" y="6"/>
                    </a:cubicBezTo>
                    <a:cubicBezTo>
                      <a:pt x="91" y="12"/>
                      <a:pt x="82" y="7"/>
                      <a:pt x="66" y="11"/>
                    </a:cubicBezTo>
                    <a:cubicBezTo>
                      <a:pt x="50" y="14"/>
                      <a:pt x="41" y="14"/>
                      <a:pt x="28" y="19"/>
                    </a:cubicBezTo>
                    <a:close/>
                  </a:path>
                </a:pathLst>
              </a:custGeom>
              <a:solidFill>
                <a:srgbClr val="C8B1D6"/>
              </a:solidFill>
              <a:ln w="9525">
                <a:noFill/>
                <a:round/>
                <a:headEnd/>
                <a:tailEnd/>
              </a:ln>
            </p:spPr>
            <p:txBody>
              <a:bodyPr/>
              <a:lstStyle/>
              <a:p>
                <a:endParaRPr lang="en-US"/>
              </a:p>
            </p:txBody>
          </p:sp>
          <p:sp>
            <p:nvSpPr>
              <p:cNvPr id="29868" name="Freeform 2039"/>
              <p:cNvSpPr>
                <a:spLocks/>
              </p:cNvSpPr>
              <p:nvPr/>
            </p:nvSpPr>
            <p:spPr bwMode="auto">
              <a:xfrm>
                <a:off x="1788" y="3111"/>
                <a:ext cx="291" cy="115"/>
              </a:xfrm>
              <a:custGeom>
                <a:avLst/>
                <a:gdLst>
                  <a:gd name="T0" fmla="*/ 182600 w 140"/>
                  <a:gd name="T1" fmla="*/ 126011 h 55"/>
                  <a:gd name="T2" fmla="*/ 90478 w 140"/>
                  <a:gd name="T3" fmla="*/ 180165 h 55"/>
                  <a:gd name="T4" fmla="*/ 5901 w 140"/>
                  <a:gd name="T5" fmla="*/ 273589 h 55"/>
                  <a:gd name="T6" fmla="*/ 121513 w 140"/>
                  <a:gd name="T7" fmla="*/ 339854 h 55"/>
                  <a:gd name="T8" fmla="*/ 312991 w 140"/>
                  <a:gd name="T9" fmla="*/ 236074 h 55"/>
                  <a:gd name="T10" fmla="*/ 519129 w 140"/>
                  <a:gd name="T11" fmla="*/ 196180 h 55"/>
                  <a:gd name="T12" fmla="*/ 734561 w 140"/>
                  <a:gd name="T13" fmla="*/ 250545 h 55"/>
                  <a:gd name="T14" fmla="*/ 891651 w 140"/>
                  <a:gd name="T15" fmla="*/ 357652 h 55"/>
                  <a:gd name="T16" fmla="*/ 832129 w 140"/>
                  <a:gd name="T17" fmla="*/ 168042 h 55"/>
                  <a:gd name="T18" fmla="*/ 734561 w 140"/>
                  <a:gd name="T19" fmla="*/ 33484 h 55"/>
                  <a:gd name="T20" fmla="*/ 428973 w 140"/>
                  <a:gd name="T21" fmla="*/ 70012 h 55"/>
                  <a:gd name="T22" fmla="*/ 182600 w 140"/>
                  <a:gd name="T23" fmla="*/ 126011 h 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0"/>
                  <a:gd name="T37" fmla="*/ 0 h 55"/>
                  <a:gd name="T38" fmla="*/ 140 w 140"/>
                  <a:gd name="T39" fmla="*/ 55 h 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0" h="55">
                    <a:moveTo>
                      <a:pt x="28" y="18"/>
                    </a:moveTo>
                    <a:cubicBezTo>
                      <a:pt x="28" y="18"/>
                      <a:pt x="17" y="23"/>
                      <a:pt x="14" y="26"/>
                    </a:cubicBezTo>
                    <a:cubicBezTo>
                      <a:pt x="11" y="30"/>
                      <a:pt x="1" y="35"/>
                      <a:pt x="1" y="39"/>
                    </a:cubicBezTo>
                    <a:cubicBezTo>
                      <a:pt x="0" y="44"/>
                      <a:pt x="6" y="53"/>
                      <a:pt x="19" y="49"/>
                    </a:cubicBezTo>
                    <a:cubicBezTo>
                      <a:pt x="32" y="45"/>
                      <a:pt x="35" y="35"/>
                      <a:pt x="48" y="34"/>
                    </a:cubicBezTo>
                    <a:cubicBezTo>
                      <a:pt x="62" y="33"/>
                      <a:pt x="70" y="31"/>
                      <a:pt x="80" y="28"/>
                    </a:cubicBezTo>
                    <a:cubicBezTo>
                      <a:pt x="89" y="26"/>
                      <a:pt x="96" y="28"/>
                      <a:pt x="113" y="36"/>
                    </a:cubicBezTo>
                    <a:cubicBezTo>
                      <a:pt x="130" y="44"/>
                      <a:pt x="135" y="48"/>
                      <a:pt x="137" y="51"/>
                    </a:cubicBezTo>
                    <a:cubicBezTo>
                      <a:pt x="140" y="55"/>
                      <a:pt x="132" y="37"/>
                      <a:pt x="128" y="24"/>
                    </a:cubicBezTo>
                    <a:cubicBezTo>
                      <a:pt x="125" y="11"/>
                      <a:pt x="135" y="0"/>
                      <a:pt x="113" y="5"/>
                    </a:cubicBezTo>
                    <a:cubicBezTo>
                      <a:pt x="91" y="11"/>
                      <a:pt x="82" y="7"/>
                      <a:pt x="66" y="10"/>
                    </a:cubicBezTo>
                    <a:cubicBezTo>
                      <a:pt x="50" y="13"/>
                      <a:pt x="41" y="13"/>
                      <a:pt x="28" y="18"/>
                    </a:cubicBezTo>
                    <a:close/>
                  </a:path>
                </a:pathLst>
              </a:custGeom>
              <a:solidFill>
                <a:srgbClr val="C7B0D5"/>
              </a:solidFill>
              <a:ln w="9525">
                <a:noFill/>
                <a:round/>
                <a:headEnd/>
                <a:tailEnd/>
              </a:ln>
            </p:spPr>
            <p:txBody>
              <a:bodyPr/>
              <a:lstStyle/>
              <a:p>
                <a:endParaRPr lang="en-US"/>
              </a:p>
            </p:txBody>
          </p:sp>
          <p:sp>
            <p:nvSpPr>
              <p:cNvPr id="29869" name="Freeform 2040"/>
              <p:cNvSpPr>
                <a:spLocks/>
              </p:cNvSpPr>
              <p:nvPr/>
            </p:nvSpPr>
            <p:spPr bwMode="auto">
              <a:xfrm>
                <a:off x="1790" y="3111"/>
                <a:ext cx="289" cy="115"/>
              </a:xfrm>
              <a:custGeom>
                <a:avLst/>
                <a:gdLst>
                  <a:gd name="T0" fmla="*/ 174945 w 139"/>
                  <a:gd name="T1" fmla="*/ 126011 h 55"/>
                  <a:gd name="T2" fmla="*/ 84143 w 139"/>
                  <a:gd name="T3" fmla="*/ 180165 h 55"/>
                  <a:gd name="T4" fmla="*/ 0 w 139"/>
                  <a:gd name="T5" fmla="*/ 273589 h 55"/>
                  <a:gd name="T6" fmla="*/ 116249 w 139"/>
                  <a:gd name="T7" fmla="*/ 339854 h 55"/>
                  <a:gd name="T8" fmla="*/ 308010 w 139"/>
                  <a:gd name="T9" fmla="*/ 236074 h 55"/>
                  <a:gd name="T10" fmla="*/ 514798 w 139"/>
                  <a:gd name="T11" fmla="*/ 196180 h 55"/>
                  <a:gd name="T12" fmla="*/ 730575 w 139"/>
                  <a:gd name="T13" fmla="*/ 250545 h 55"/>
                  <a:gd name="T14" fmla="*/ 887931 w 139"/>
                  <a:gd name="T15" fmla="*/ 357652 h 55"/>
                  <a:gd name="T16" fmla="*/ 828288 w 139"/>
                  <a:gd name="T17" fmla="*/ 168042 h 55"/>
                  <a:gd name="T18" fmla="*/ 730575 w 139"/>
                  <a:gd name="T19" fmla="*/ 42801 h 55"/>
                  <a:gd name="T20" fmla="*/ 423903 w 139"/>
                  <a:gd name="T21" fmla="*/ 70012 h 55"/>
                  <a:gd name="T22" fmla="*/ 174945 w 139"/>
                  <a:gd name="T23" fmla="*/ 126011 h 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9"/>
                  <a:gd name="T37" fmla="*/ 0 h 55"/>
                  <a:gd name="T38" fmla="*/ 139 w 139"/>
                  <a:gd name="T39" fmla="*/ 55 h 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9" h="55">
                    <a:moveTo>
                      <a:pt x="27" y="18"/>
                    </a:moveTo>
                    <a:cubicBezTo>
                      <a:pt x="27" y="18"/>
                      <a:pt x="17" y="23"/>
                      <a:pt x="13" y="26"/>
                    </a:cubicBezTo>
                    <a:cubicBezTo>
                      <a:pt x="10" y="30"/>
                      <a:pt x="1" y="35"/>
                      <a:pt x="0" y="39"/>
                    </a:cubicBezTo>
                    <a:cubicBezTo>
                      <a:pt x="0" y="44"/>
                      <a:pt x="5" y="53"/>
                      <a:pt x="18" y="49"/>
                    </a:cubicBezTo>
                    <a:cubicBezTo>
                      <a:pt x="31" y="44"/>
                      <a:pt x="34" y="35"/>
                      <a:pt x="47" y="34"/>
                    </a:cubicBezTo>
                    <a:cubicBezTo>
                      <a:pt x="61" y="33"/>
                      <a:pt x="69" y="31"/>
                      <a:pt x="79" y="28"/>
                    </a:cubicBezTo>
                    <a:cubicBezTo>
                      <a:pt x="88" y="26"/>
                      <a:pt x="95" y="28"/>
                      <a:pt x="112" y="36"/>
                    </a:cubicBezTo>
                    <a:cubicBezTo>
                      <a:pt x="129" y="44"/>
                      <a:pt x="134" y="48"/>
                      <a:pt x="136" y="51"/>
                    </a:cubicBezTo>
                    <a:cubicBezTo>
                      <a:pt x="139" y="55"/>
                      <a:pt x="131" y="37"/>
                      <a:pt x="127" y="24"/>
                    </a:cubicBezTo>
                    <a:cubicBezTo>
                      <a:pt x="124" y="11"/>
                      <a:pt x="133" y="0"/>
                      <a:pt x="112" y="6"/>
                    </a:cubicBezTo>
                    <a:cubicBezTo>
                      <a:pt x="90" y="11"/>
                      <a:pt x="81" y="7"/>
                      <a:pt x="65" y="10"/>
                    </a:cubicBezTo>
                    <a:cubicBezTo>
                      <a:pt x="49" y="13"/>
                      <a:pt x="40" y="13"/>
                      <a:pt x="27" y="18"/>
                    </a:cubicBezTo>
                    <a:close/>
                  </a:path>
                </a:pathLst>
              </a:custGeom>
              <a:solidFill>
                <a:srgbClr val="C6B0D5"/>
              </a:solidFill>
              <a:ln w="9525">
                <a:noFill/>
                <a:round/>
                <a:headEnd/>
                <a:tailEnd/>
              </a:ln>
            </p:spPr>
            <p:txBody>
              <a:bodyPr/>
              <a:lstStyle/>
              <a:p>
                <a:endParaRPr lang="en-US"/>
              </a:p>
            </p:txBody>
          </p:sp>
          <p:sp>
            <p:nvSpPr>
              <p:cNvPr id="29870" name="Freeform 2041"/>
              <p:cNvSpPr>
                <a:spLocks/>
              </p:cNvSpPr>
              <p:nvPr/>
            </p:nvSpPr>
            <p:spPr bwMode="auto">
              <a:xfrm>
                <a:off x="1790" y="3111"/>
                <a:ext cx="289" cy="115"/>
              </a:xfrm>
              <a:custGeom>
                <a:avLst/>
                <a:gdLst>
                  <a:gd name="T0" fmla="*/ 182864 w 139"/>
                  <a:gd name="T1" fmla="*/ 126011 h 55"/>
                  <a:gd name="T2" fmla="*/ 84143 w 139"/>
                  <a:gd name="T3" fmla="*/ 180165 h 55"/>
                  <a:gd name="T4" fmla="*/ 0 w 139"/>
                  <a:gd name="T5" fmla="*/ 273589 h 55"/>
                  <a:gd name="T6" fmla="*/ 116249 w 139"/>
                  <a:gd name="T7" fmla="*/ 333912 h 55"/>
                  <a:gd name="T8" fmla="*/ 308010 w 139"/>
                  <a:gd name="T9" fmla="*/ 236074 h 55"/>
                  <a:gd name="T10" fmla="*/ 514798 w 139"/>
                  <a:gd name="T11" fmla="*/ 196180 h 55"/>
                  <a:gd name="T12" fmla="*/ 730575 w 139"/>
                  <a:gd name="T13" fmla="*/ 250545 h 55"/>
                  <a:gd name="T14" fmla="*/ 887931 w 139"/>
                  <a:gd name="T15" fmla="*/ 357652 h 55"/>
                  <a:gd name="T16" fmla="*/ 828288 w 139"/>
                  <a:gd name="T17" fmla="*/ 168042 h 55"/>
                  <a:gd name="T18" fmla="*/ 730575 w 139"/>
                  <a:gd name="T19" fmla="*/ 42801 h 55"/>
                  <a:gd name="T20" fmla="*/ 423903 w 139"/>
                  <a:gd name="T21" fmla="*/ 70012 h 55"/>
                  <a:gd name="T22" fmla="*/ 182864 w 139"/>
                  <a:gd name="T23" fmla="*/ 126011 h 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9"/>
                  <a:gd name="T37" fmla="*/ 0 h 55"/>
                  <a:gd name="T38" fmla="*/ 139 w 139"/>
                  <a:gd name="T39" fmla="*/ 55 h 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9" h="55">
                    <a:moveTo>
                      <a:pt x="28" y="18"/>
                    </a:moveTo>
                    <a:cubicBezTo>
                      <a:pt x="28" y="18"/>
                      <a:pt x="17" y="23"/>
                      <a:pt x="13" y="26"/>
                    </a:cubicBezTo>
                    <a:cubicBezTo>
                      <a:pt x="10" y="30"/>
                      <a:pt x="1" y="35"/>
                      <a:pt x="0" y="39"/>
                    </a:cubicBezTo>
                    <a:cubicBezTo>
                      <a:pt x="0" y="44"/>
                      <a:pt x="6" y="53"/>
                      <a:pt x="18" y="48"/>
                    </a:cubicBezTo>
                    <a:cubicBezTo>
                      <a:pt x="31" y="44"/>
                      <a:pt x="34" y="35"/>
                      <a:pt x="47" y="34"/>
                    </a:cubicBezTo>
                    <a:cubicBezTo>
                      <a:pt x="61" y="33"/>
                      <a:pt x="69" y="31"/>
                      <a:pt x="79" y="28"/>
                    </a:cubicBezTo>
                    <a:cubicBezTo>
                      <a:pt x="88" y="25"/>
                      <a:pt x="95" y="28"/>
                      <a:pt x="112" y="36"/>
                    </a:cubicBezTo>
                    <a:cubicBezTo>
                      <a:pt x="129" y="43"/>
                      <a:pt x="133" y="47"/>
                      <a:pt x="136" y="51"/>
                    </a:cubicBezTo>
                    <a:cubicBezTo>
                      <a:pt x="139" y="55"/>
                      <a:pt x="131" y="37"/>
                      <a:pt x="127" y="24"/>
                    </a:cubicBezTo>
                    <a:cubicBezTo>
                      <a:pt x="124" y="11"/>
                      <a:pt x="133" y="0"/>
                      <a:pt x="112" y="6"/>
                    </a:cubicBezTo>
                    <a:cubicBezTo>
                      <a:pt x="90" y="12"/>
                      <a:pt x="81" y="7"/>
                      <a:pt x="65" y="10"/>
                    </a:cubicBezTo>
                    <a:cubicBezTo>
                      <a:pt x="50" y="13"/>
                      <a:pt x="40" y="13"/>
                      <a:pt x="28" y="18"/>
                    </a:cubicBezTo>
                    <a:close/>
                  </a:path>
                </a:pathLst>
              </a:custGeom>
              <a:solidFill>
                <a:srgbClr val="C5AFD5"/>
              </a:solidFill>
              <a:ln w="9525">
                <a:noFill/>
                <a:round/>
                <a:headEnd/>
                <a:tailEnd/>
              </a:ln>
            </p:spPr>
            <p:txBody>
              <a:bodyPr/>
              <a:lstStyle/>
              <a:p>
                <a:endParaRPr lang="en-US"/>
              </a:p>
            </p:txBody>
          </p:sp>
          <p:sp>
            <p:nvSpPr>
              <p:cNvPr id="29871" name="Freeform 2042"/>
              <p:cNvSpPr>
                <a:spLocks/>
              </p:cNvSpPr>
              <p:nvPr/>
            </p:nvSpPr>
            <p:spPr bwMode="auto">
              <a:xfrm>
                <a:off x="1790" y="3111"/>
                <a:ext cx="289" cy="113"/>
              </a:xfrm>
              <a:custGeom>
                <a:avLst/>
                <a:gdLst>
                  <a:gd name="T0" fmla="*/ 182864 w 139"/>
                  <a:gd name="T1" fmla="*/ 128276 h 54"/>
                  <a:gd name="T2" fmla="*/ 84143 w 139"/>
                  <a:gd name="T3" fmla="*/ 181683 h 54"/>
                  <a:gd name="T4" fmla="*/ 5905 w 139"/>
                  <a:gd name="T5" fmla="*/ 276907 h 54"/>
                  <a:gd name="T6" fmla="*/ 116249 w 139"/>
                  <a:gd name="T7" fmla="*/ 336142 h 54"/>
                  <a:gd name="T8" fmla="*/ 313582 w 139"/>
                  <a:gd name="T9" fmla="*/ 239997 h 54"/>
                  <a:gd name="T10" fmla="*/ 514798 w 139"/>
                  <a:gd name="T11" fmla="*/ 197811 h 54"/>
                  <a:gd name="T12" fmla="*/ 730575 w 139"/>
                  <a:gd name="T13" fmla="*/ 252999 h 54"/>
                  <a:gd name="T14" fmla="*/ 887931 w 139"/>
                  <a:gd name="T15" fmla="*/ 360725 h 54"/>
                  <a:gd name="T16" fmla="*/ 828288 w 139"/>
                  <a:gd name="T17" fmla="*/ 169203 h 54"/>
                  <a:gd name="T18" fmla="*/ 724517 w 139"/>
                  <a:gd name="T19" fmla="*/ 43737 h 54"/>
                  <a:gd name="T20" fmla="*/ 423903 w 139"/>
                  <a:gd name="T21" fmla="*/ 70951 h 54"/>
                  <a:gd name="T22" fmla="*/ 182864 w 139"/>
                  <a:gd name="T23" fmla="*/ 128276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9"/>
                  <a:gd name="T37" fmla="*/ 0 h 54"/>
                  <a:gd name="T38" fmla="*/ 139 w 139"/>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9" h="54">
                    <a:moveTo>
                      <a:pt x="28" y="18"/>
                    </a:moveTo>
                    <a:cubicBezTo>
                      <a:pt x="28" y="18"/>
                      <a:pt x="17" y="23"/>
                      <a:pt x="13" y="26"/>
                    </a:cubicBezTo>
                    <a:cubicBezTo>
                      <a:pt x="10" y="30"/>
                      <a:pt x="1" y="35"/>
                      <a:pt x="1" y="39"/>
                    </a:cubicBezTo>
                    <a:cubicBezTo>
                      <a:pt x="0" y="44"/>
                      <a:pt x="6" y="52"/>
                      <a:pt x="18" y="48"/>
                    </a:cubicBezTo>
                    <a:cubicBezTo>
                      <a:pt x="31" y="44"/>
                      <a:pt x="34" y="35"/>
                      <a:pt x="48" y="34"/>
                    </a:cubicBezTo>
                    <a:cubicBezTo>
                      <a:pt x="61" y="33"/>
                      <a:pt x="69" y="30"/>
                      <a:pt x="79" y="28"/>
                    </a:cubicBezTo>
                    <a:cubicBezTo>
                      <a:pt x="88" y="25"/>
                      <a:pt x="95" y="28"/>
                      <a:pt x="112" y="36"/>
                    </a:cubicBezTo>
                    <a:cubicBezTo>
                      <a:pt x="129" y="43"/>
                      <a:pt x="133" y="47"/>
                      <a:pt x="136" y="51"/>
                    </a:cubicBezTo>
                    <a:cubicBezTo>
                      <a:pt x="139" y="54"/>
                      <a:pt x="130" y="37"/>
                      <a:pt x="127" y="24"/>
                    </a:cubicBezTo>
                    <a:cubicBezTo>
                      <a:pt x="124" y="11"/>
                      <a:pt x="133" y="0"/>
                      <a:pt x="111" y="6"/>
                    </a:cubicBezTo>
                    <a:cubicBezTo>
                      <a:pt x="90" y="12"/>
                      <a:pt x="81" y="7"/>
                      <a:pt x="65" y="10"/>
                    </a:cubicBezTo>
                    <a:cubicBezTo>
                      <a:pt x="50" y="13"/>
                      <a:pt x="40" y="13"/>
                      <a:pt x="28" y="18"/>
                    </a:cubicBezTo>
                    <a:close/>
                  </a:path>
                </a:pathLst>
              </a:custGeom>
              <a:solidFill>
                <a:srgbClr val="C4AED4"/>
              </a:solidFill>
              <a:ln w="9525">
                <a:noFill/>
                <a:round/>
                <a:headEnd/>
                <a:tailEnd/>
              </a:ln>
            </p:spPr>
            <p:txBody>
              <a:bodyPr/>
              <a:lstStyle/>
              <a:p>
                <a:endParaRPr lang="en-US"/>
              </a:p>
            </p:txBody>
          </p:sp>
          <p:sp>
            <p:nvSpPr>
              <p:cNvPr id="29872" name="Freeform 2043"/>
              <p:cNvSpPr>
                <a:spLocks/>
              </p:cNvSpPr>
              <p:nvPr/>
            </p:nvSpPr>
            <p:spPr bwMode="auto">
              <a:xfrm>
                <a:off x="1790" y="3111"/>
                <a:ext cx="287" cy="113"/>
              </a:xfrm>
              <a:custGeom>
                <a:avLst/>
                <a:gdLst>
                  <a:gd name="T0" fmla="*/ 183449 w 138"/>
                  <a:gd name="T1" fmla="*/ 128276 h 54"/>
                  <a:gd name="T2" fmla="*/ 91050 w 138"/>
                  <a:gd name="T3" fmla="*/ 181683 h 54"/>
                  <a:gd name="T4" fmla="*/ 5908 w 138"/>
                  <a:gd name="T5" fmla="*/ 276907 h 54"/>
                  <a:gd name="T6" fmla="*/ 116603 w 138"/>
                  <a:gd name="T7" fmla="*/ 336142 h 54"/>
                  <a:gd name="T8" fmla="*/ 315332 w 138"/>
                  <a:gd name="T9" fmla="*/ 239997 h 54"/>
                  <a:gd name="T10" fmla="*/ 510238 w 138"/>
                  <a:gd name="T11" fmla="*/ 197811 h 54"/>
                  <a:gd name="T12" fmla="*/ 734183 w 138"/>
                  <a:gd name="T13" fmla="*/ 246386 h 54"/>
                  <a:gd name="T14" fmla="*/ 891642 w 138"/>
                  <a:gd name="T15" fmla="*/ 360725 h 54"/>
                  <a:gd name="T16" fmla="*/ 831141 w 138"/>
                  <a:gd name="T17" fmla="*/ 169203 h 54"/>
                  <a:gd name="T18" fmla="*/ 726439 w 138"/>
                  <a:gd name="T19" fmla="*/ 43737 h 54"/>
                  <a:gd name="T20" fmla="*/ 425201 w 138"/>
                  <a:gd name="T21" fmla="*/ 70951 h 54"/>
                  <a:gd name="T22" fmla="*/ 183449 w 138"/>
                  <a:gd name="T23" fmla="*/ 128276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8"/>
                  <a:gd name="T37" fmla="*/ 0 h 54"/>
                  <a:gd name="T38" fmla="*/ 138 w 138"/>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8" h="54">
                    <a:moveTo>
                      <a:pt x="28" y="18"/>
                    </a:moveTo>
                    <a:cubicBezTo>
                      <a:pt x="28" y="18"/>
                      <a:pt x="17" y="23"/>
                      <a:pt x="14" y="26"/>
                    </a:cubicBezTo>
                    <a:cubicBezTo>
                      <a:pt x="10" y="30"/>
                      <a:pt x="1" y="35"/>
                      <a:pt x="1" y="39"/>
                    </a:cubicBezTo>
                    <a:cubicBezTo>
                      <a:pt x="0" y="44"/>
                      <a:pt x="6" y="52"/>
                      <a:pt x="18" y="48"/>
                    </a:cubicBezTo>
                    <a:cubicBezTo>
                      <a:pt x="31" y="44"/>
                      <a:pt x="34" y="35"/>
                      <a:pt x="48" y="34"/>
                    </a:cubicBezTo>
                    <a:cubicBezTo>
                      <a:pt x="61" y="33"/>
                      <a:pt x="69" y="30"/>
                      <a:pt x="78" y="28"/>
                    </a:cubicBezTo>
                    <a:cubicBezTo>
                      <a:pt x="88" y="25"/>
                      <a:pt x="95" y="28"/>
                      <a:pt x="112" y="35"/>
                    </a:cubicBezTo>
                    <a:cubicBezTo>
                      <a:pt x="128" y="43"/>
                      <a:pt x="133" y="47"/>
                      <a:pt x="136" y="51"/>
                    </a:cubicBezTo>
                    <a:cubicBezTo>
                      <a:pt x="138" y="54"/>
                      <a:pt x="130" y="37"/>
                      <a:pt x="127" y="24"/>
                    </a:cubicBezTo>
                    <a:cubicBezTo>
                      <a:pt x="123" y="11"/>
                      <a:pt x="133" y="0"/>
                      <a:pt x="111" y="6"/>
                    </a:cubicBezTo>
                    <a:cubicBezTo>
                      <a:pt x="90" y="12"/>
                      <a:pt x="81" y="7"/>
                      <a:pt x="65" y="10"/>
                    </a:cubicBezTo>
                    <a:cubicBezTo>
                      <a:pt x="50" y="13"/>
                      <a:pt x="40" y="13"/>
                      <a:pt x="28" y="18"/>
                    </a:cubicBezTo>
                    <a:close/>
                  </a:path>
                </a:pathLst>
              </a:custGeom>
              <a:solidFill>
                <a:srgbClr val="C3AED4"/>
              </a:solidFill>
              <a:ln w="9525">
                <a:noFill/>
                <a:round/>
                <a:headEnd/>
                <a:tailEnd/>
              </a:ln>
            </p:spPr>
            <p:txBody>
              <a:bodyPr/>
              <a:lstStyle/>
              <a:p>
                <a:endParaRPr lang="en-US"/>
              </a:p>
            </p:txBody>
          </p:sp>
          <p:sp>
            <p:nvSpPr>
              <p:cNvPr id="29873" name="Freeform 2044"/>
              <p:cNvSpPr>
                <a:spLocks/>
              </p:cNvSpPr>
              <p:nvPr/>
            </p:nvSpPr>
            <p:spPr bwMode="auto">
              <a:xfrm>
                <a:off x="1790" y="3111"/>
                <a:ext cx="287" cy="113"/>
              </a:xfrm>
              <a:custGeom>
                <a:avLst/>
                <a:gdLst>
                  <a:gd name="T0" fmla="*/ 183449 w 138"/>
                  <a:gd name="T1" fmla="*/ 128276 h 54"/>
                  <a:gd name="T2" fmla="*/ 91050 w 138"/>
                  <a:gd name="T3" fmla="*/ 181683 h 54"/>
                  <a:gd name="T4" fmla="*/ 5908 w 138"/>
                  <a:gd name="T5" fmla="*/ 276907 h 54"/>
                  <a:gd name="T6" fmla="*/ 126049 w 138"/>
                  <a:gd name="T7" fmla="*/ 336142 h 54"/>
                  <a:gd name="T8" fmla="*/ 315332 w 138"/>
                  <a:gd name="T9" fmla="*/ 231558 h 54"/>
                  <a:gd name="T10" fmla="*/ 510238 w 138"/>
                  <a:gd name="T11" fmla="*/ 197811 h 54"/>
                  <a:gd name="T12" fmla="*/ 734183 w 138"/>
                  <a:gd name="T13" fmla="*/ 246386 h 54"/>
                  <a:gd name="T14" fmla="*/ 891642 w 138"/>
                  <a:gd name="T15" fmla="*/ 354073 h 54"/>
                  <a:gd name="T16" fmla="*/ 831141 w 138"/>
                  <a:gd name="T17" fmla="*/ 169203 h 54"/>
                  <a:gd name="T18" fmla="*/ 726439 w 138"/>
                  <a:gd name="T19" fmla="*/ 43737 h 54"/>
                  <a:gd name="T20" fmla="*/ 425201 w 138"/>
                  <a:gd name="T21" fmla="*/ 70951 h 54"/>
                  <a:gd name="T22" fmla="*/ 183449 w 138"/>
                  <a:gd name="T23" fmla="*/ 128276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8"/>
                  <a:gd name="T37" fmla="*/ 0 h 54"/>
                  <a:gd name="T38" fmla="*/ 138 w 138"/>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8" h="54">
                    <a:moveTo>
                      <a:pt x="28" y="18"/>
                    </a:moveTo>
                    <a:cubicBezTo>
                      <a:pt x="28" y="18"/>
                      <a:pt x="17" y="23"/>
                      <a:pt x="14" y="26"/>
                    </a:cubicBezTo>
                    <a:cubicBezTo>
                      <a:pt x="11" y="30"/>
                      <a:pt x="2" y="35"/>
                      <a:pt x="1" y="39"/>
                    </a:cubicBezTo>
                    <a:cubicBezTo>
                      <a:pt x="0" y="44"/>
                      <a:pt x="6" y="52"/>
                      <a:pt x="19" y="48"/>
                    </a:cubicBezTo>
                    <a:cubicBezTo>
                      <a:pt x="31" y="44"/>
                      <a:pt x="34" y="34"/>
                      <a:pt x="48" y="33"/>
                    </a:cubicBezTo>
                    <a:cubicBezTo>
                      <a:pt x="61" y="32"/>
                      <a:pt x="69" y="30"/>
                      <a:pt x="78" y="28"/>
                    </a:cubicBezTo>
                    <a:cubicBezTo>
                      <a:pt x="88" y="25"/>
                      <a:pt x="95" y="28"/>
                      <a:pt x="112" y="35"/>
                    </a:cubicBezTo>
                    <a:cubicBezTo>
                      <a:pt x="128" y="43"/>
                      <a:pt x="133" y="47"/>
                      <a:pt x="136" y="50"/>
                    </a:cubicBezTo>
                    <a:cubicBezTo>
                      <a:pt x="138" y="54"/>
                      <a:pt x="130" y="37"/>
                      <a:pt x="127" y="24"/>
                    </a:cubicBezTo>
                    <a:cubicBezTo>
                      <a:pt x="123" y="11"/>
                      <a:pt x="133" y="0"/>
                      <a:pt x="111" y="6"/>
                    </a:cubicBezTo>
                    <a:cubicBezTo>
                      <a:pt x="90" y="12"/>
                      <a:pt x="80" y="7"/>
                      <a:pt x="65" y="10"/>
                    </a:cubicBezTo>
                    <a:cubicBezTo>
                      <a:pt x="50" y="13"/>
                      <a:pt x="40" y="13"/>
                      <a:pt x="28" y="18"/>
                    </a:cubicBezTo>
                    <a:close/>
                  </a:path>
                </a:pathLst>
              </a:custGeom>
              <a:solidFill>
                <a:srgbClr val="C2AED4"/>
              </a:solidFill>
              <a:ln w="9525">
                <a:noFill/>
                <a:round/>
                <a:headEnd/>
                <a:tailEnd/>
              </a:ln>
            </p:spPr>
            <p:txBody>
              <a:bodyPr/>
              <a:lstStyle/>
              <a:p>
                <a:endParaRPr lang="en-US"/>
              </a:p>
            </p:txBody>
          </p:sp>
          <p:sp>
            <p:nvSpPr>
              <p:cNvPr id="29874" name="Freeform 2045"/>
              <p:cNvSpPr>
                <a:spLocks/>
              </p:cNvSpPr>
              <p:nvPr/>
            </p:nvSpPr>
            <p:spPr bwMode="auto">
              <a:xfrm>
                <a:off x="1792" y="3114"/>
                <a:ext cx="285" cy="110"/>
              </a:xfrm>
              <a:custGeom>
                <a:avLst/>
                <a:gdLst>
                  <a:gd name="T0" fmla="*/ 175706 w 137"/>
                  <a:gd name="T1" fmla="*/ 108456 h 53"/>
                  <a:gd name="T2" fmla="*/ 84462 w 137"/>
                  <a:gd name="T3" fmla="*/ 160092 h 53"/>
                  <a:gd name="T4" fmla="*/ 0 w 137"/>
                  <a:gd name="T5" fmla="*/ 243077 h 53"/>
                  <a:gd name="T6" fmla="*/ 116881 w 137"/>
                  <a:gd name="T7" fmla="*/ 300927 h 53"/>
                  <a:gd name="T8" fmla="*/ 309352 w 137"/>
                  <a:gd name="T9" fmla="*/ 202676 h 53"/>
                  <a:gd name="T10" fmla="*/ 505817 w 137"/>
                  <a:gd name="T11" fmla="*/ 165868 h 53"/>
                  <a:gd name="T12" fmla="*/ 730237 w 137"/>
                  <a:gd name="T13" fmla="*/ 217972 h 53"/>
                  <a:gd name="T14" fmla="*/ 880768 w 137"/>
                  <a:gd name="T15" fmla="*/ 314368 h 53"/>
                  <a:gd name="T16" fmla="*/ 827357 w 137"/>
                  <a:gd name="T17" fmla="*/ 148849 h 53"/>
                  <a:gd name="T18" fmla="*/ 722123 w 137"/>
                  <a:gd name="T19" fmla="*/ 31338 h 53"/>
                  <a:gd name="T20" fmla="*/ 420146 w 137"/>
                  <a:gd name="T21" fmla="*/ 57872 h 53"/>
                  <a:gd name="T22" fmla="*/ 175706 w 137"/>
                  <a:gd name="T23" fmla="*/ 108456 h 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7"/>
                  <a:gd name="T37" fmla="*/ 0 h 53"/>
                  <a:gd name="T38" fmla="*/ 137 w 137"/>
                  <a:gd name="T39" fmla="*/ 53 h 5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7" h="53">
                    <a:moveTo>
                      <a:pt x="27" y="17"/>
                    </a:moveTo>
                    <a:cubicBezTo>
                      <a:pt x="27" y="17"/>
                      <a:pt x="16" y="22"/>
                      <a:pt x="13" y="25"/>
                    </a:cubicBezTo>
                    <a:cubicBezTo>
                      <a:pt x="10" y="29"/>
                      <a:pt x="1" y="34"/>
                      <a:pt x="0" y="38"/>
                    </a:cubicBezTo>
                    <a:cubicBezTo>
                      <a:pt x="0" y="43"/>
                      <a:pt x="5" y="51"/>
                      <a:pt x="18" y="47"/>
                    </a:cubicBezTo>
                    <a:cubicBezTo>
                      <a:pt x="30" y="42"/>
                      <a:pt x="33" y="33"/>
                      <a:pt x="47" y="32"/>
                    </a:cubicBezTo>
                    <a:cubicBezTo>
                      <a:pt x="60" y="31"/>
                      <a:pt x="68" y="29"/>
                      <a:pt x="77" y="26"/>
                    </a:cubicBezTo>
                    <a:cubicBezTo>
                      <a:pt x="87" y="24"/>
                      <a:pt x="94" y="27"/>
                      <a:pt x="111" y="34"/>
                    </a:cubicBezTo>
                    <a:cubicBezTo>
                      <a:pt x="127" y="42"/>
                      <a:pt x="132" y="46"/>
                      <a:pt x="134" y="49"/>
                    </a:cubicBezTo>
                    <a:cubicBezTo>
                      <a:pt x="137" y="53"/>
                      <a:pt x="129" y="36"/>
                      <a:pt x="126" y="23"/>
                    </a:cubicBezTo>
                    <a:cubicBezTo>
                      <a:pt x="122" y="10"/>
                      <a:pt x="132" y="0"/>
                      <a:pt x="110" y="5"/>
                    </a:cubicBezTo>
                    <a:cubicBezTo>
                      <a:pt x="89" y="11"/>
                      <a:pt x="79" y="6"/>
                      <a:pt x="64" y="9"/>
                    </a:cubicBezTo>
                    <a:cubicBezTo>
                      <a:pt x="49" y="12"/>
                      <a:pt x="39" y="12"/>
                      <a:pt x="27" y="17"/>
                    </a:cubicBezTo>
                    <a:close/>
                  </a:path>
                </a:pathLst>
              </a:custGeom>
              <a:solidFill>
                <a:srgbClr val="C1ACD3"/>
              </a:solidFill>
              <a:ln w="9525">
                <a:noFill/>
                <a:round/>
                <a:headEnd/>
                <a:tailEnd/>
              </a:ln>
            </p:spPr>
            <p:txBody>
              <a:bodyPr/>
              <a:lstStyle/>
              <a:p>
                <a:endParaRPr lang="en-US"/>
              </a:p>
            </p:txBody>
          </p:sp>
          <p:sp>
            <p:nvSpPr>
              <p:cNvPr id="29875" name="Freeform 2046"/>
              <p:cNvSpPr>
                <a:spLocks/>
              </p:cNvSpPr>
              <p:nvPr/>
            </p:nvSpPr>
            <p:spPr bwMode="auto">
              <a:xfrm>
                <a:off x="1792" y="3114"/>
                <a:ext cx="285" cy="110"/>
              </a:xfrm>
              <a:custGeom>
                <a:avLst/>
                <a:gdLst>
                  <a:gd name="T0" fmla="*/ 175706 w 137"/>
                  <a:gd name="T1" fmla="*/ 108456 h 53"/>
                  <a:gd name="T2" fmla="*/ 84462 w 137"/>
                  <a:gd name="T3" fmla="*/ 160092 h 53"/>
                  <a:gd name="T4" fmla="*/ 5916 w 137"/>
                  <a:gd name="T5" fmla="*/ 243077 h 53"/>
                  <a:gd name="T6" fmla="*/ 116881 w 137"/>
                  <a:gd name="T7" fmla="*/ 292303 h 53"/>
                  <a:gd name="T8" fmla="*/ 309352 w 137"/>
                  <a:gd name="T9" fmla="*/ 202676 h 53"/>
                  <a:gd name="T10" fmla="*/ 505817 w 137"/>
                  <a:gd name="T11" fmla="*/ 165868 h 53"/>
                  <a:gd name="T12" fmla="*/ 722123 w 137"/>
                  <a:gd name="T13" fmla="*/ 217972 h 53"/>
                  <a:gd name="T14" fmla="*/ 880768 w 137"/>
                  <a:gd name="T15" fmla="*/ 314368 h 53"/>
                  <a:gd name="T16" fmla="*/ 820783 w 137"/>
                  <a:gd name="T17" fmla="*/ 148849 h 53"/>
                  <a:gd name="T18" fmla="*/ 722123 w 137"/>
                  <a:gd name="T19" fmla="*/ 31338 h 53"/>
                  <a:gd name="T20" fmla="*/ 420146 w 137"/>
                  <a:gd name="T21" fmla="*/ 57872 h 53"/>
                  <a:gd name="T22" fmla="*/ 175706 w 137"/>
                  <a:gd name="T23" fmla="*/ 108456 h 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7"/>
                  <a:gd name="T37" fmla="*/ 0 h 53"/>
                  <a:gd name="T38" fmla="*/ 137 w 137"/>
                  <a:gd name="T39" fmla="*/ 53 h 5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7" h="53">
                    <a:moveTo>
                      <a:pt x="27" y="17"/>
                    </a:moveTo>
                    <a:cubicBezTo>
                      <a:pt x="27" y="17"/>
                      <a:pt x="17" y="22"/>
                      <a:pt x="13" y="25"/>
                    </a:cubicBezTo>
                    <a:cubicBezTo>
                      <a:pt x="10" y="29"/>
                      <a:pt x="1" y="34"/>
                      <a:pt x="1" y="38"/>
                    </a:cubicBezTo>
                    <a:cubicBezTo>
                      <a:pt x="0" y="42"/>
                      <a:pt x="5" y="50"/>
                      <a:pt x="18" y="46"/>
                    </a:cubicBezTo>
                    <a:cubicBezTo>
                      <a:pt x="30" y="42"/>
                      <a:pt x="34" y="33"/>
                      <a:pt x="47" y="32"/>
                    </a:cubicBezTo>
                    <a:cubicBezTo>
                      <a:pt x="60" y="31"/>
                      <a:pt x="68" y="29"/>
                      <a:pt x="77" y="26"/>
                    </a:cubicBezTo>
                    <a:cubicBezTo>
                      <a:pt x="87" y="24"/>
                      <a:pt x="94" y="26"/>
                      <a:pt x="110" y="34"/>
                    </a:cubicBezTo>
                    <a:cubicBezTo>
                      <a:pt x="127" y="42"/>
                      <a:pt x="132" y="45"/>
                      <a:pt x="134" y="49"/>
                    </a:cubicBezTo>
                    <a:cubicBezTo>
                      <a:pt x="137" y="53"/>
                      <a:pt x="129" y="36"/>
                      <a:pt x="125" y="23"/>
                    </a:cubicBezTo>
                    <a:cubicBezTo>
                      <a:pt x="122" y="10"/>
                      <a:pt x="131" y="0"/>
                      <a:pt x="110" y="5"/>
                    </a:cubicBezTo>
                    <a:cubicBezTo>
                      <a:pt x="89" y="11"/>
                      <a:pt x="79" y="6"/>
                      <a:pt x="64" y="9"/>
                    </a:cubicBezTo>
                    <a:cubicBezTo>
                      <a:pt x="49" y="12"/>
                      <a:pt x="40" y="12"/>
                      <a:pt x="27" y="17"/>
                    </a:cubicBezTo>
                    <a:close/>
                  </a:path>
                </a:pathLst>
              </a:custGeom>
              <a:solidFill>
                <a:srgbClr val="C0ACD3"/>
              </a:solidFill>
              <a:ln w="9525">
                <a:noFill/>
                <a:round/>
                <a:headEnd/>
                <a:tailEnd/>
              </a:ln>
            </p:spPr>
            <p:txBody>
              <a:bodyPr/>
              <a:lstStyle/>
              <a:p>
                <a:endParaRPr lang="en-US"/>
              </a:p>
            </p:txBody>
          </p:sp>
          <p:sp>
            <p:nvSpPr>
              <p:cNvPr id="29876" name="Freeform 2047"/>
              <p:cNvSpPr>
                <a:spLocks/>
              </p:cNvSpPr>
              <p:nvPr/>
            </p:nvSpPr>
            <p:spPr bwMode="auto">
              <a:xfrm>
                <a:off x="1792" y="3114"/>
                <a:ext cx="285" cy="108"/>
              </a:xfrm>
              <a:custGeom>
                <a:avLst/>
                <a:gdLst>
                  <a:gd name="T0" fmla="*/ 175706 w 137"/>
                  <a:gd name="T1" fmla="*/ 109338 h 52"/>
                  <a:gd name="T2" fmla="*/ 84462 w 137"/>
                  <a:gd name="T3" fmla="*/ 160993 h 52"/>
                  <a:gd name="T4" fmla="*/ 5916 w 137"/>
                  <a:gd name="T5" fmla="*/ 245056 h 52"/>
                  <a:gd name="T6" fmla="*/ 116881 w 137"/>
                  <a:gd name="T7" fmla="*/ 297064 h 52"/>
                  <a:gd name="T8" fmla="*/ 309352 w 137"/>
                  <a:gd name="T9" fmla="*/ 205090 h 52"/>
                  <a:gd name="T10" fmla="*/ 505817 w 137"/>
                  <a:gd name="T11" fmla="*/ 167523 h 52"/>
                  <a:gd name="T12" fmla="*/ 722123 w 137"/>
                  <a:gd name="T13" fmla="*/ 219192 h 52"/>
                  <a:gd name="T14" fmla="*/ 880768 w 137"/>
                  <a:gd name="T15" fmla="*/ 316398 h 52"/>
                  <a:gd name="T16" fmla="*/ 820783 w 137"/>
                  <a:gd name="T17" fmla="*/ 149526 h 52"/>
                  <a:gd name="T18" fmla="*/ 722123 w 137"/>
                  <a:gd name="T19" fmla="*/ 37322 h 52"/>
                  <a:gd name="T20" fmla="*/ 420146 w 137"/>
                  <a:gd name="T21" fmla="*/ 58208 h 52"/>
                  <a:gd name="T22" fmla="*/ 175706 w 137"/>
                  <a:gd name="T23" fmla="*/ 109338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7"/>
                  <a:gd name="T37" fmla="*/ 0 h 52"/>
                  <a:gd name="T38" fmla="*/ 137 w 137"/>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7" h="52">
                    <a:moveTo>
                      <a:pt x="27" y="17"/>
                    </a:moveTo>
                    <a:cubicBezTo>
                      <a:pt x="27" y="17"/>
                      <a:pt x="17" y="22"/>
                      <a:pt x="13" y="25"/>
                    </a:cubicBezTo>
                    <a:cubicBezTo>
                      <a:pt x="10" y="29"/>
                      <a:pt x="1" y="34"/>
                      <a:pt x="1" y="38"/>
                    </a:cubicBezTo>
                    <a:cubicBezTo>
                      <a:pt x="0" y="42"/>
                      <a:pt x="6" y="50"/>
                      <a:pt x="18" y="46"/>
                    </a:cubicBezTo>
                    <a:cubicBezTo>
                      <a:pt x="30" y="42"/>
                      <a:pt x="34" y="33"/>
                      <a:pt x="47" y="32"/>
                    </a:cubicBezTo>
                    <a:cubicBezTo>
                      <a:pt x="60" y="31"/>
                      <a:pt x="68" y="29"/>
                      <a:pt x="77" y="26"/>
                    </a:cubicBezTo>
                    <a:cubicBezTo>
                      <a:pt x="87" y="23"/>
                      <a:pt x="94" y="26"/>
                      <a:pt x="110" y="34"/>
                    </a:cubicBezTo>
                    <a:cubicBezTo>
                      <a:pt x="127" y="41"/>
                      <a:pt x="131" y="45"/>
                      <a:pt x="134" y="49"/>
                    </a:cubicBezTo>
                    <a:cubicBezTo>
                      <a:pt x="137" y="52"/>
                      <a:pt x="129" y="35"/>
                      <a:pt x="125" y="23"/>
                    </a:cubicBezTo>
                    <a:cubicBezTo>
                      <a:pt x="122" y="10"/>
                      <a:pt x="131" y="0"/>
                      <a:pt x="110" y="6"/>
                    </a:cubicBezTo>
                    <a:cubicBezTo>
                      <a:pt x="88" y="11"/>
                      <a:pt x="79" y="6"/>
                      <a:pt x="64" y="9"/>
                    </a:cubicBezTo>
                    <a:cubicBezTo>
                      <a:pt x="49" y="13"/>
                      <a:pt x="40" y="12"/>
                      <a:pt x="27" y="17"/>
                    </a:cubicBezTo>
                    <a:close/>
                  </a:path>
                </a:pathLst>
              </a:custGeom>
              <a:solidFill>
                <a:srgbClr val="C0ACD3"/>
              </a:solidFill>
              <a:ln w="9525">
                <a:noFill/>
                <a:round/>
                <a:headEnd/>
                <a:tailEnd/>
              </a:ln>
            </p:spPr>
            <p:txBody>
              <a:bodyPr/>
              <a:lstStyle/>
              <a:p>
                <a:endParaRPr lang="en-US"/>
              </a:p>
            </p:txBody>
          </p:sp>
          <p:sp>
            <p:nvSpPr>
              <p:cNvPr id="29877" name="Freeform 2048"/>
              <p:cNvSpPr>
                <a:spLocks/>
              </p:cNvSpPr>
              <p:nvPr/>
            </p:nvSpPr>
            <p:spPr bwMode="auto">
              <a:xfrm>
                <a:off x="1792" y="3114"/>
                <a:ext cx="285" cy="108"/>
              </a:xfrm>
              <a:custGeom>
                <a:avLst/>
                <a:gdLst>
                  <a:gd name="T0" fmla="*/ 183815 w 137"/>
                  <a:gd name="T1" fmla="*/ 109338 h 52"/>
                  <a:gd name="T2" fmla="*/ 91171 w 137"/>
                  <a:gd name="T3" fmla="*/ 160993 h 52"/>
                  <a:gd name="T4" fmla="*/ 5916 w 137"/>
                  <a:gd name="T5" fmla="*/ 245056 h 52"/>
                  <a:gd name="T6" fmla="*/ 116881 w 137"/>
                  <a:gd name="T7" fmla="*/ 297064 h 52"/>
                  <a:gd name="T8" fmla="*/ 309352 w 137"/>
                  <a:gd name="T9" fmla="*/ 205090 h 52"/>
                  <a:gd name="T10" fmla="*/ 505817 w 137"/>
                  <a:gd name="T11" fmla="*/ 167523 h 52"/>
                  <a:gd name="T12" fmla="*/ 722123 w 137"/>
                  <a:gd name="T13" fmla="*/ 219192 h 52"/>
                  <a:gd name="T14" fmla="*/ 880768 w 137"/>
                  <a:gd name="T15" fmla="*/ 316398 h 52"/>
                  <a:gd name="T16" fmla="*/ 820783 w 137"/>
                  <a:gd name="T17" fmla="*/ 149526 h 52"/>
                  <a:gd name="T18" fmla="*/ 722123 w 137"/>
                  <a:gd name="T19" fmla="*/ 37322 h 52"/>
                  <a:gd name="T20" fmla="*/ 420146 w 137"/>
                  <a:gd name="T21" fmla="*/ 58208 h 52"/>
                  <a:gd name="T22" fmla="*/ 183815 w 137"/>
                  <a:gd name="T23" fmla="*/ 109338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7"/>
                  <a:gd name="T37" fmla="*/ 0 h 52"/>
                  <a:gd name="T38" fmla="*/ 137 w 137"/>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7" h="52">
                    <a:moveTo>
                      <a:pt x="28" y="17"/>
                    </a:moveTo>
                    <a:cubicBezTo>
                      <a:pt x="28" y="17"/>
                      <a:pt x="17" y="22"/>
                      <a:pt x="14" y="25"/>
                    </a:cubicBezTo>
                    <a:cubicBezTo>
                      <a:pt x="10" y="29"/>
                      <a:pt x="1" y="34"/>
                      <a:pt x="1" y="38"/>
                    </a:cubicBezTo>
                    <a:cubicBezTo>
                      <a:pt x="0" y="42"/>
                      <a:pt x="6" y="50"/>
                      <a:pt x="18" y="46"/>
                    </a:cubicBezTo>
                    <a:cubicBezTo>
                      <a:pt x="30" y="42"/>
                      <a:pt x="34" y="33"/>
                      <a:pt x="47" y="32"/>
                    </a:cubicBezTo>
                    <a:cubicBezTo>
                      <a:pt x="60" y="31"/>
                      <a:pt x="68" y="28"/>
                      <a:pt x="77" y="26"/>
                    </a:cubicBezTo>
                    <a:cubicBezTo>
                      <a:pt x="87" y="23"/>
                      <a:pt x="94" y="26"/>
                      <a:pt x="110" y="34"/>
                    </a:cubicBezTo>
                    <a:cubicBezTo>
                      <a:pt x="127" y="41"/>
                      <a:pt x="131" y="45"/>
                      <a:pt x="134" y="49"/>
                    </a:cubicBezTo>
                    <a:cubicBezTo>
                      <a:pt x="137" y="52"/>
                      <a:pt x="128" y="35"/>
                      <a:pt x="125" y="23"/>
                    </a:cubicBezTo>
                    <a:cubicBezTo>
                      <a:pt x="122" y="10"/>
                      <a:pt x="131" y="0"/>
                      <a:pt x="110" y="6"/>
                    </a:cubicBezTo>
                    <a:cubicBezTo>
                      <a:pt x="88" y="11"/>
                      <a:pt x="79" y="6"/>
                      <a:pt x="64" y="9"/>
                    </a:cubicBezTo>
                    <a:cubicBezTo>
                      <a:pt x="49" y="13"/>
                      <a:pt x="40" y="12"/>
                      <a:pt x="28" y="17"/>
                    </a:cubicBezTo>
                    <a:close/>
                  </a:path>
                </a:pathLst>
              </a:custGeom>
              <a:solidFill>
                <a:srgbClr val="BFABD2"/>
              </a:solidFill>
              <a:ln w="9525">
                <a:noFill/>
                <a:round/>
                <a:headEnd/>
                <a:tailEnd/>
              </a:ln>
            </p:spPr>
            <p:txBody>
              <a:bodyPr/>
              <a:lstStyle/>
              <a:p>
                <a:endParaRPr lang="en-US"/>
              </a:p>
            </p:txBody>
          </p:sp>
          <p:sp>
            <p:nvSpPr>
              <p:cNvPr id="29878" name="Freeform 2049"/>
              <p:cNvSpPr>
                <a:spLocks/>
              </p:cNvSpPr>
              <p:nvPr/>
            </p:nvSpPr>
            <p:spPr bwMode="auto">
              <a:xfrm>
                <a:off x="1794" y="3114"/>
                <a:ext cx="280" cy="108"/>
              </a:xfrm>
              <a:custGeom>
                <a:avLst/>
                <a:gdLst>
                  <a:gd name="T0" fmla="*/ 171207 w 135"/>
                  <a:gd name="T1" fmla="*/ 109338 h 52"/>
                  <a:gd name="T2" fmla="*/ 82546 w 135"/>
                  <a:gd name="T3" fmla="*/ 160993 h 52"/>
                  <a:gd name="T4" fmla="*/ 0 w 135"/>
                  <a:gd name="T5" fmla="*/ 245056 h 52"/>
                  <a:gd name="T6" fmla="*/ 107165 w 135"/>
                  <a:gd name="T7" fmla="*/ 297064 h 52"/>
                  <a:gd name="T8" fmla="*/ 290383 w 135"/>
                  <a:gd name="T9" fmla="*/ 205090 h 52"/>
                  <a:gd name="T10" fmla="*/ 482807 w 135"/>
                  <a:gd name="T11" fmla="*/ 167523 h 52"/>
                  <a:gd name="T12" fmla="*/ 690990 w 135"/>
                  <a:gd name="T13" fmla="*/ 219192 h 52"/>
                  <a:gd name="T14" fmla="*/ 842402 w 135"/>
                  <a:gd name="T15" fmla="*/ 310554 h 52"/>
                  <a:gd name="T16" fmla="*/ 784904 w 135"/>
                  <a:gd name="T17" fmla="*/ 149526 h 52"/>
                  <a:gd name="T18" fmla="*/ 690990 w 135"/>
                  <a:gd name="T19" fmla="*/ 37322 h 52"/>
                  <a:gd name="T20" fmla="*/ 400732 w 135"/>
                  <a:gd name="T21" fmla="*/ 58208 h 52"/>
                  <a:gd name="T22" fmla="*/ 171207 w 135"/>
                  <a:gd name="T23" fmla="*/ 109338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5"/>
                  <a:gd name="T37" fmla="*/ 0 h 52"/>
                  <a:gd name="T38" fmla="*/ 135 w 135"/>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5" h="52">
                    <a:moveTo>
                      <a:pt x="27" y="17"/>
                    </a:moveTo>
                    <a:cubicBezTo>
                      <a:pt x="27" y="17"/>
                      <a:pt x="16" y="22"/>
                      <a:pt x="13" y="25"/>
                    </a:cubicBezTo>
                    <a:cubicBezTo>
                      <a:pt x="10" y="29"/>
                      <a:pt x="1" y="34"/>
                      <a:pt x="0" y="38"/>
                    </a:cubicBezTo>
                    <a:cubicBezTo>
                      <a:pt x="0" y="42"/>
                      <a:pt x="5" y="50"/>
                      <a:pt x="17" y="46"/>
                    </a:cubicBezTo>
                    <a:cubicBezTo>
                      <a:pt x="30" y="41"/>
                      <a:pt x="33" y="33"/>
                      <a:pt x="46" y="32"/>
                    </a:cubicBezTo>
                    <a:cubicBezTo>
                      <a:pt x="59" y="31"/>
                      <a:pt x="67" y="28"/>
                      <a:pt x="76" y="26"/>
                    </a:cubicBezTo>
                    <a:cubicBezTo>
                      <a:pt x="86" y="23"/>
                      <a:pt x="93" y="26"/>
                      <a:pt x="109" y="34"/>
                    </a:cubicBezTo>
                    <a:cubicBezTo>
                      <a:pt x="125" y="41"/>
                      <a:pt x="130" y="45"/>
                      <a:pt x="133" y="48"/>
                    </a:cubicBezTo>
                    <a:cubicBezTo>
                      <a:pt x="135" y="52"/>
                      <a:pt x="127" y="35"/>
                      <a:pt x="124" y="23"/>
                    </a:cubicBezTo>
                    <a:cubicBezTo>
                      <a:pt x="121" y="10"/>
                      <a:pt x="130" y="0"/>
                      <a:pt x="109" y="6"/>
                    </a:cubicBezTo>
                    <a:cubicBezTo>
                      <a:pt x="87" y="12"/>
                      <a:pt x="78" y="6"/>
                      <a:pt x="63" y="9"/>
                    </a:cubicBezTo>
                    <a:cubicBezTo>
                      <a:pt x="48" y="13"/>
                      <a:pt x="39" y="13"/>
                      <a:pt x="27" y="17"/>
                    </a:cubicBezTo>
                    <a:close/>
                  </a:path>
                </a:pathLst>
              </a:custGeom>
              <a:solidFill>
                <a:srgbClr val="BEAAD2"/>
              </a:solidFill>
              <a:ln w="9525">
                <a:noFill/>
                <a:round/>
                <a:headEnd/>
                <a:tailEnd/>
              </a:ln>
            </p:spPr>
            <p:txBody>
              <a:bodyPr/>
              <a:lstStyle/>
              <a:p>
                <a:endParaRPr lang="en-US"/>
              </a:p>
            </p:txBody>
          </p:sp>
          <p:sp>
            <p:nvSpPr>
              <p:cNvPr id="29879" name="Freeform 2050"/>
              <p:cNvSpPr>
                <a:spLocks/>
              </p:cNvSpPr>
              <p:nvPr/>
            </p:nvSpPr>
            <p:spPr bwMode="auto">
              <a:xfrm>
                <a:off x="1794" y="3114"/>
                <a:ext cx="280" cy="108"/>
              </a:xfrm>
              <a:custGeom>
                <a:avLst/>
                <a:gdLst>
                  <a:gd name="T0" fmla="*/ 171207 w 135"/>
                  <a:gd name="T1" fmla="*/ 109338 h 52"/>
                  <a:gd name="T2" fmla="*/ 82546 w 135"/>
                  <a:gd name="T3" fmla="*/ 160993 h 52"/>
                  <a:gd name="T4" fmla="*/ 0 w 135"/>
                  <a:gd name="T5" fmla="*/ 245056 h 52"/>
                  <a:gd name="T6" fmla="*/ 107165 w 135"/>
                  <a:gd name="T7" fmla="*/ 288373 h 52"/>
                  <a:gd name="T8" fmla="*/ 290383 w 135"/>
                  <a:gd name="T9" fmla="*/ 198408 h 52"/>
                  <a:gd name="T10" fmla="*/ 482807 w 135"/>
                  <a:gd name="T11" fmla="*/ 167523 h 52"/>
                  <a:gd name="T12" fmla="*/ 690990 w 135"/>
                  <a:gd name="T13" fmla="*/ 213593 h 52"/>
                  <a:gd name="T14" fmla="*/ 842402 w 135"/>
                  <a:gd name="T15" fmla="*/ 310554 h 52"/>
                  <a:gd name="T16" fmla="*/ 784904 w 135"/>
                  <a:gd name="T17" fmla="*/ 149526 h 52"/>
                  <a:gd name="T18" fmla="*/ 684529 w 135"/>
                  <a:gd name="T19" fmla="*/ 37322 h 52"/>
                  <a:gd name="T20" fmla="*/ 400732 w 135"/>
                  <a:gd name="T21" fmla="*/ 58208 h 52"/>
                  <a:gd name="T22" fmla="*/ 171207 w 135"/>
                  <a:gd name="T23" fmla="*/ 109338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5"/>
                  <a:gd name="T37" fmla="*/ 0 h 52"/>
                  <a:gd name="T38" fmla="*/ 135 w 135"/>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5" h="52">
                    <a:moveTo>
                      <a:pt x="27" y="17"/>
                    </a:moveTo>
                    <a:cubicBezTo>
                      <a:pt x="27" y="17"/>
                      <a:pt x="16" y="22"/>
                      <a:pt x="13" y="25"/>
                    </a:cubicBezTo>
                    <a:cubicBezTo>
                      <a:pt x="10" y="29"/>
                      <a:pt x="1" y="34"/>
                      <a:pt x="0" y="38"/>
                    </a:cubicBezTo>
                    <a:cubicBezTo>
                      <a:pt x="0" y="42"/>
                      <a:pt x="5" y="50"/>
                      <a:pt x="17" y="45"/>
                    </a:cubicBezTo>
                    <a:cubicBezTo>
                      <a:pt x="30" y="41"/>
                      <a:pt x="33" y="32"/>
                      <a:pt x="46" y="31"/>
                    </a:cubicBezTo>
                    <a:cubicBezTo>
                      <a:pt x="59" y="30"/>
                      <a:pt x="67" y="28"/>
                      <a:pt x="76" y="26"/>
                    </a:cubicBezTo>
                    <a:cubicBezTo>
                      <a:pt x="85" y="23"/>
                      <a:pt x="93" y="26"/>
                      <a:pt x="109" y="33"/>
                    </a:cubicBezTo>
                    <a:cubicBezTo>
                      <a:pt x="125" y="41"/>
                      <a:pt x="130" y="45"/>
                      <a:pt x="133" y="48"/>
                    </a:cubicBezTo>
                    <a:cubicBezTo>
                      <a:pt x="135" y="52"/>
                      <a:pt x="127" y="35"/>
                      <a:pt x="124" y="23"/>
                    </a:cubicBezTo>
                    <a:cubicBezTo>
                      <a:pt x="120" y="10"/>
                      <a:pt x="130" y="0"/>
                      <a:pt x="108" y="6"/>
                    </a:cubicBezTo>
                    <a:cubicBezTo>
                      <a:pt x="87" y="12"/>
                      <a:pt x="78" y="6"/>
                      <a:pt x="63" y="9"/>
                    </a:cubicBezTo>
                    <a:cubicBezTo>
                      <a:pt x="48" y="13"/>
                      <a:pt x="39" y="13"/>
                      <a:pt x="27" y="17"/>
                    </a:cubicBezTo>
                    <a:close/>
                  </a:path>
                </a:pathLst>
              </a:custGeom>
              <a:solidFill>
                <a:srgbClr val="BDA9D2"/>
              </a:solidFill>
              <a:ln w="9525">
                <a:noFill/>
                <a:round/>
                <a:headEnd/>
                <a:tailEnd/>
              </a:ln>
            </p:spPr>
            <p:txBody>
              <a:bodyPr/>
              <a:lstStyle/>
              <a:p>
                <a:endParaRPr lang="en-US"/>
              </a:p>
            </p:txBody>
          </p:sp>
          <p:sp>
            <p:nvSpPr>
              <p:cNvPr id="29880" name="Freeform 2051"/>
              <p:cNvSpPr>
                <a:spLocks/>
              </p:cNvSpPr>
              <p:nvPr/>
            </p:nvSpPr>
            <p:spPr bwMode="auto">
              <a:xfrm>
                <a:off x="1794" y="3116"/>
                <a:ext cx="280" cy="103"/>
              </a:xfrm>
              <a:custGeom>
                <a:avLst/>
                <a:gdLst>
                  <a:gd name="T0" fmla="*/ 171207 w 135"/>
                  <a:gd name="T1" fmla="*/ 98905 h 50"/>
                  <a:gd name="T2" fmla="*/ 82546 w 135"/>
                  <a:gd name="T3" fmla="*/ 138863 h 50"/>
                  <a:gd name="T4" fmla="*/ 5791 w 135"/>
                  <a:gd name="T5" fmla="*/ 215651 h 50"/>
                  <a:gd name="T6" fmla="*/ 107165 w 135"/>
                  <a:gd name="T7" fmla="*/ 257226 h 50"/>
                  <a:gd name="T8" fmla="*/ 290383 w 135"/>
                  <a:gd name="T9" fmla="*/ 176462 h 50"/>
                  <a:gd name="T10" fmla="*/ 482807 w 135"/>
                  <a:gd name="T11" fmla="*/ 138863 h 50"/>
                  <a:gd name="T12" fmla="*/ 690990 w 135"/>
                  <a:gd name="T13" fmla="*/ 187163 h 50"/>
                  <a:gd name="T14" fmla="*/ 836571 w 135"/>
                  <a:gd name="T15" fmla="*/ 275325 h 50"/>
                  <a:gd name="T16" fmla="*/ 784904 w 135"/>
                  <a:gd name="T17" fmla="*/ 128470 h 50"/>
                  <a:gd name="T18" fmla="*/ 684529 w 135"/>
                  <a:gd name="T19" fmla="*/ 28832 h 50"/>
                  <a:gd name="T20" fmla="*/ 400732 w 135"/>
                  <a:gd name="T21" fmla="*/ 53498 h 50"/>
                  <a:gd name="T22" fmla="*/ 171207 w 135"/>
                  <a:gd name="T23" fmla="*/ 98905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5"/>
                  <a:gd name="T37" fmla="*/ 0 h 50"/>
                  <a:gd name="T38" fmla="*/ 135 w 135"/>
                  <a:gd name="T39" fmla="*/ 50 h 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5" h="50">
                    <a:moveTo>
                      <a:pt x="27" y="17"/>
                    </a:moveTo>
                    <a:cubicBezTo>
                      <a:pt x="27" y="17"/>
                      <a:pt x="16" y="21"/>
                      <a:pt x="13" y="24"/>
                    </a:cubicBezTo>
                    <a:cubicBezTo>
                      <a:pt x="10" y="28"/>
                      <a:pt x="1" y="33"/>
                      <a:pt x="1" y="37"/>
                    </a:cubicBezTo>
                    <a:cubicBezTo>
                      <a:pt x="0" y="41"/>
                      <a:pt x="5" y="48"/>
                      <a:pt x="17" y="44"/>
                    </a:cubicBezTo>
                    <a:cubicBezTo>
                      <a:pt x="30" y="40"/>
                      <a:pt x="33" y="31"/>
                      <a:pt x="46" y="30"/>
                    </a:cubicBezTo>
                    <a:cubicBezTo>
                      <a:pt x="59" y="29"/>
                      <a:pt x="67" y="27"/>
                      <a:pt x="76" y="24"/>
                    </a:cubicBezTo>
                    <a:cubicBezTo>
                      <a:pt x="85" y="22"/>
                      <a:pt x="93" y="25"/>
                      <a:pt x="109" y="32"/>
                    </a:cubicBezTo>
                    <a:cubicBezTo>
                      <a:pt x="125" y="40"/>
                      <a:pt x="130" y="43"/>
                      <a:pt x="132" y="47"/>
                    </a:cubicBezTo>
                    <a:cubicBezTo>
                      <a:pt x="135" y="50"/>
                      <a:pt x="127" y="34"/>
                      <a:pt x="124" y="22"/>
                    </a:cubicBezTo>
                    <a:cubicBezTo>
                      <a:pt x="120" y="9"/>
                      <a:pt x="129" y="0"/>
                      <a:pt x="108" y="5"/>
                    </a:cubicBezTo>
                    <a:cubicBezTo>
                      <a:pt x="87" y="11"/>
                      <a:pt x="78" y="5"/>
                      <a:pt x="63" y="9"/>
                    </a:cubicBezTo>
                    <a:cubicBezTo>
                      <a:pt x="48" y="12"/>
                      <a:pt x="39" y="12"/>
                      <a:pt x="27" y="17"/>
                    </a:cubicBezTo>
                    <a:close/>
                  </a:path>
                </a:pathLst>
              </a:custGeom>
              <a:solidFill>
                <a:srgbClr val="BCA9D1"/>
              </a:solidFill>
              <a:ln w="9525">
                <a:noFill/>
                <a:round/>
                <a:headEnd/>
                <a:tailEnd/>
              </a:ln>
            </p:spPr>
            <p:txBody>
              <a:bodyPr/>
              <a:lstStyle/>
              <a:p>
                <a:endParaRPr lang="en-US"/>
              </a:p>
            </p:txBody>
          </p:sp>
          <p:sp>
            <p:nvSpPr>
              <p:cNvPr id="29881" name="Freeform 2052"/>
              <p:cNvSpPr>
                <a:spLocks/>
              </p:cNvSpPr>
              <p:nvPr/>
            </p:nvSpPr>
            <p:spPr bwMode="auto">
              <a:xfrm>
                <a:off x="1794" y="3116"/>
                <a:ext cx="280" cy="103"/>
              </a:xfrm>
              <a:custGeom>
                <a:avLst/>
                <a:gdLst>
                  <a:gd name="T0" fmla="*/ 171207 w 135"/>
                  <a:gd name="T1" fmla="*/ 98905 h 50"/>
                  <a:gd name="T2" fmla="*/ 82546 w 135"/>
                  <a:gd name="T3" fmla="*/ 138863 h 50"/>
                  <a:gd name="T4" fmla="*/ 5791 w 135"/>
                  <a:gd name="T5" fmla="*/ 215651 h 50"/>
                  <a:gd name="T6" fmla="*/ 113769 w 135"/>
                  <a:gd name="T7" fmla="*/ 257226 h 50"/>
                  <a:gd name="T8" fmla="*/ 290383 w 135"/>
                  <a:gd name="T9" fmla="*/ 176462 h 50"/>
                  <a:gd name="T10" fmla="*/ 482807 w 135"/>
                  <a:gd name="T11" fmla="*/ 138863 h 50"/>
                  <a:gd name="T12" fmla="*/ 690990 w 135"/>
                  <a:gd name="T13" fmla="*/ 187163 h 50"/>
                  <a:gd name="T14" fmla="*/ 836571 w 135"/>
                  <a:gd name="T15" fmla="*/ 275325 h 50"/>
                  <a:gd name="T16" fmla="*/ 784904 w 135"/>
                  <a:gd name="T17" fmla="*/ 122352 h 50"/>
                  <a:gd name="T18" fmla="*/ 684529 w 135"/>
                  <a:gd name="T19" fmla="*/ 28832 h 50"/>
                  <a:gd name="T20" fmla="*/ 400732 w 135"/>
                  <a:gd name="T21" fmla="*/ 53498 h 50"/>
                  <a:gd name="T22" fmla="*/ 171207 w 135"/>
                  <a:gd name="T23" fmla="*/ 98905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5"/>
                  <a:gd name="T37" fmla="*/ 0 h 50"/>
                  <a:gd name="T38" fmla="*/ 135 w 135"/>
                  <a:gd name="T39" fmla="*/ 50 h 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5" h="50">
                    <a:moveTo>
                      <a:pt x="27" y="17"/>
                    </a:moveTo>
                    <a:cubicBezTo>
                      <a:pt x="27" y="17"/>
                      <a:pt x="17" y="21"/>
                      <a:pt x="13" y="24"/>
                    </a:cubicBezTo>
                    <a:cubicBezTo>
                      <a:pt x="10" y="28"/>
                      <a:pt x="1" y="33"/>
                      <a:pt x="1" y="37"/>
                    </a:cubicBezTo>
                    <a:cubicBezTo>
                      <a:pt x="0" y="41"/>
                      <a:pt x="5" y="48"/>
                      <a:pt x="18" y="44"/>
                    </a:cubicBezTo>
                    <a:cubicBezTo>
                      <a:pt x="30" y="40"/>
                      <a:pt x="33" y="31"/>
                      <a:pt x="46" y="30"/>
                    </a:cubicBezTo>
                    <a:cubicBezTo>
                      <a:pt x="59" y="29"/>
                      <a:pt x="67" y="27"/>
                      <a:pt x="76" y="24"/>
                    </a:cubicBezTo>
                    <a:cubicBezTo>
                      <a:pt x="85" y="22"/>
                      <a:pt x="93" y="25"/>
                      <a:pt x="109" y="32"/>
                    </a:cubicBezTo>
                    <a:cubicBezTo>
                      <a:pt x="125" y="39"/>
                      <a:pt x="130" y="43"/>
                      <a:pt x="132" y="47"/>
                    </a:cubicBezTo>
                    <a:cubicBezTo>
                      <a:pt x="135" y="50"/>
                      <a:pt x="127" y="34"/>
                      <a:pt x="124" y="21"/>
                    </a:cubicBezTo>
                    <a:cubicBezTo>
                      <a:pt x="120" y="9"/>
                      <a:pt x="129" y="0"/>
                      <a:pt x="108" y="5"/>
                    </a:cubicBezTo>
                    <a:cubicBezTo>
                      <a:pt x="87" y="11"/>
                      <a:pt x="78" y="5"/>
                      <a:pt x="63" y="9"/>
                    </a:cubicBezTo>
                    <a:cubicBezTo>
                      <a:pt x="48" y="12"/>
                      <a:pt x="39" y="12"/>
                      <a:pt x="27" y="17"/>
                    </a:cubicBezTo>
                    <a:close/>
                  </a:path>
                </a:pathLst>
              </a:custGeom>
              <a:solidFill>
                <a:srgbClr val="BBA9D1"/>
              </a:solidFill>
              <a:ln w="9525">
                <a:noFill/>
                <a:round/>
                <a:headEnd/>
                <a:tailEnd/>
              </a:ln>
            </p:spPr>
            <p:txBody>
              <a:bodyPr/>
              <a:lstStyle/>
              <a:p>
                <a:endParaRPr lang="en-US"/>
              </a:p>
            </p:txBody>
          </p:sp>
          <p:sp>
            <p:nvSpPr>
              <p:cNvPr id="29882" name="Freeform 2053"/>
              <p:cNvSpPr>
                <a:spLocks/>
              </p:cNvSpPr>
              <p:nvPr/>
            </p:nvSpPr>
            <p:spPr bwMode="auto">
              <a:xfrm>
                <a:off x="1796" y="3116"/>
                <a:ext cx="278" cy="103"/>
              </a:xfrm>
              <a:custGeom>
                <a:avLst/>
                <a:gdLst>
                  <a:gd name="T0" fmla="*/ 165022 w 134"/>
                  <a:gd name="T1" fmla="*/ 98905 h 50"/>
                  <a:gd name="T2" fmla="*/ 82678 w 134"/>
                  <a:gd name="T3" fmla="*/ 138863 h 50"/>
                  <a:gd name="T4" fmla="*/ 0 w 134"/>
                  <a:gd name="T5" fmla="*/ 215651 h 50"/>
                  <a:gd name="T6" fmla="*/ 107296 w 134"/>
                  <a:gd name="T7" fmla="*/ 257226 h 50"/>
                  <a:gd name="T8" fmla="*/ 284900 w 134"/>
                  <a:gd name="T9" fmla="*/ 176462 h 50"/>
                  <a:gd name="T10" fmla="*/ 478407 w 134"/>
                  <a:gd name="T11" fmla="*/ 138863 h 50"/>
                  <a:gd name="T12" fmla="*/ 686977 w 134"/>
                  <a:gd name="T13" fmla="*/ 187163 h 50"/>
                  <a:gd name="T14" fmla="*/ 832902 w 134"/>
                  <a:gd name="T15" fmla="*/ 275325 h 50"/>
                  <a:gd name="T16" fmla="*/ 775344 w 134"/>
                  <a:gd name="T17" fmla="*/ 122352 h 50"/>
                  <a:gd name="T18" fmla="*/ 680513 w 134"/>
                  <a:gd name="T19" fmla="*/ 28832 h 50"/>
                  <a:gd name="T20" fmla="*/ 395696 w 134"/>
                  <a:gd name="T21" fmla="*/ 53498 h 50"/>
                  <a:gd name="T22" fmla="*/ 165022 w 134"/>
                  <a:gd name="T23" fmla="*/ 98905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4"/>
                  <a:gd name="T37" fmla="*/ 0 h 50"/>
                  <a:gd name="T38" fmla="*/ 134 w 134"/>
                  <a:gd name="T39" fmla="*/ 50 h 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4" h="50">
                    <a:moveTo>
                      <a:pt x="26" y="17"/>
                    </a:moveTo>
                    <a:cubicBezTo>
                      <a:pt x="26" y="17"/>
                      <a:pt x="16" y="21"/>
                      <a:pt x="13" y="24"/>
                    </a:cubicBezTo>
                    <a:cubicBezTo>
                      <a:pt x="9" y="28"/>
                      <a:pt x="1" y="32"/>
                      <a:pt x="0" y="37"/>
                    </a:cubicBezTo>
                    <a:cubicBezTo>
                      <a:pt x="0" y="41"/>
                      <a:pt x="4" y="48"/>
                      <a:pt x="17" y="44"/>
                    </a:cubicBezTo>
                    <a:cubicBezTo>
                      <a:pt x="29" y="40"/>
                      <a:pt x="32" y="31"/>
                      <a:pt x="45" y="30"/>
                    </a:cubicBezTo>
                    <a:cubicBezTo>
                      <a:pt x="58" y="29"/>
                      <a:pt x="66" y="27"/>
                      <a:pt x="75" y="24"/>
                    </a:cubicBezTo>
                    <a:cubicBezTo>
                      <a:pt x="84" y="22"/>
                      <a:pt x="92" y="25"/>
                      <a:pt x="108" y="32"/>
                    </a:cubicBezTo>
                    <a:cubicBezTo>
                      <a:pt x="124" y="39"/>
                      <a:pt x="129" y="43"/>
                      <a:pt x="131" y="47"/>
                    </a:cubicBezTo>
                    <a:cubicBezTo>
                      <a:pt x="134" y="50"/>
                      <a:pt x="126" y="34"/>
                      <a:pt x="122" y="21"/>
                    </a:cubicBezTo>
                    <a:cubicBezTo>
                      <a:pt x="119" y="9"/>
                      <a:pt x="128" y="0"/>
                      <a:pt x="107" y="5"/>
                    </a:cubicBezTo>
                    <a:cubicBezTo>
                      <a:pt x="86" y="11"/>
                      <a:pt x="77" y="5"/>
                      <a:pt x="62" y="9"/>
                    </a:cubicBezTo>
                    <a:cubicBezTo>
                      <a:pt x="47" y="12"/>
                      <a:pt x="38" y="12"/>
                      <a:pt x="26" y="17"/>
                    </a:cubicBezTo>
                    <a:close/>
                  </a:path>
                </a:pathLst>
              </a:custGeom>
              <a:solidFill>
                <a:srgbClr val="BAA7D1"/>
              </a:solidFill>
              <a:ln w="9525">
                <a:noFill/>
                <a:round/>
                <a:headEnd/>
                <a:tailEnd/>
              </a:ln>
            </p:spPr>
            <p:txBody>
              <a:bodyPr/>
              <a:lstStyle/>
              <a:p>
                <a:endParaRPr lang="en-US"/>
              </a:p>
            </p:txBody>
          </p:sp>
          <p:sp>
            <p:nvSpPr>
              <p:cNvPr id="29883" name="Freeform 2054"/>
              <p:cNvSpPr>
                <a:spLocks/>
              </p:cNvSpPr>
              <p:nvPr/>
            </p:nvSpPr>
            <p:spPr bwMode="auto">
              <a:xfrm>
                <a:off x="1796" y="3116"/>
                <a:ext cx="278" cy="103"/>
              </a:xfrm>
              <a:custGeom>
                <a:avLst/>
                <a:gdLst>
                  <a:gd name="T0" fmla="*/ 165022 w 134"/>
                  <a:gd name="T1" fmla="*/ 98905 h 50"/>
                  <a:gd name="T2" fmla="*/ 82678 w 134"/>
                  <a:gd name="T3" fmla="*/ 138863 h 50"/>
                  <a:gd name="T4" fmla="*/ 0 w 134"/>
                  <a:gd name="T5" fmla="*/ 215651 h 50"/>
                  <a:gd name="T6" fmla="*/ 107296 w 134"/>
                  <a:gd name="T7" fmla="*/ 257226 h 50"/>
                  <a:gd name="T8" fmla="*/ 291282 w 134"/>
                  <a:gd name="T9" fmla="*/ 176462 h 50"/>
                  <a:gd name="T10" fmla="*/ 478407 w 134"/>
                  <a:gd name="T11" fmla="*/ 138863 h 50"/>
                  <a:gd name="T12" fmla="*/ 686977 w 134"/>
                  <a:gd name="T13" fmla="*/ 187163 h 50"/>
                  <a:gd name="T14" fmla="*/ 832902 w 134"/>
                  <a:gd name="T15" fmla="*/ 269833 h 50"/>
                  <a:gd name="T16" fmla="*/ 775344 w 134"/>
                  <a:gd name="T17" fmla="*/ 122352 h 50"/>
                  <a:gd name="T18" fmla="*/ 680513 w 134"/>
                  <a:gd name="T19" fmla="*/ 34610 h 50"/>
                  <a:gd name="T20" fmla="*/ 395696 w 134"/>
                  <a:gd name="T21" fmla="*/ 53498 h 50"/>
                  <a:gd name="T22" fmla="*/ 165022 w 134"/>
                  <a:gd name="T23" fmla="*/ 98905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4"/>
                  <a:gd name="T37" fmla="*/ 0 h 50"/>
                  <a:gd name="T38" fmla="*/ 134 w 134"/>
                  <a:gd name="T39" fmla="*/ 50 h 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4" h="50">
                    <a:moveTo>
                      <a:pt x="26" y="17"/>
                    </a:moveTo>
                    <a:cubicBezTo>
                      <a:pt x="26" y="17"/>
                      <a:pt x="16" y="21"/>
                      <a:pt x="13" y="24"/>
                    </a:cubicBezTo>
                    <a:cubicBezTo>
                      <a:pt x="10" y="28"/>
                      <a:pt x="1" y="32"/>
                      <a:pt x="0" y="37"/>
                    </a:cubicBezTo>
                    <a:cubicBezTo>
                      <a:pt x="0" y="41"/>
                      <a:pt x="5" y="48"/>
                      <a:pt x="17" y="44"/>
                    </a:cubicBezTo>
                    <a:cubicBezTo>
                      <a:pt x="29" y="39"/>
                      <a:pt x="33" y="31"/>
                      <a:pt x="46" y="30"/>
                    </a:cubicBezTo>
                    <a:cubicBezTo>
                      <a:pt x="59" y="29"/>
                      <a:pt x="66" y="26"/>
                      <a:pt x="75" y="24"/>
                    </a:cubicBezTo>
                    <a:cubicBezTo>
                      <a:pt x="84" y="21"/>
                      <a:pt x="92" y="24"/>
                      <a:pt x="108" y="32"/>
                    </a:cubicBezTo>
                    <a:cubicBezTo>
                      <a:pt x="124" y="39"/>
                      <a:pt x="128" y="43"/>
                      <a:pt x="131" y="46"/>
                    </a:cubicBezTo>
                    <a:cubicBezTo>
                      <a:pt x="134" y="50"/>
                      <a:pt x="126" y="34"/>
                      <a:pt x="122" y="21"/>
                    </a:cubicBezTo>
                    <a:cubicBezTo>
                      <a:pt x="119" y="9"/>
                      <a:pt x="128" y="0"/>
                      <a:pt x="107" y="6"/>
                    </a:cubicBezTo>
                    <a:cubicBezTo>
                      <a:pt x="86" y="11"/>
                      <a:pt x="77" y="6"/>
                      <a:pt x="62" y="9"/>
                    </a:cubicBezTo>
                    <a:cubicBezTo>
                      <a:pt x="47" y="12"/>
                      <a:pt x="38" y="12"/>
                      <a:pt x="26" y="17"/>
                    </a:cubicBezTo>
                    <a:close/>
                  </a:path>
                </a:pathLst>
              </a:custGeom>
              <a:solidFill>
                <a:srgbClr val="B9A7D0"/>
              </a:solidFill>
              <a:ln w="9525">
                <a:noFill/>
                <a:round/>
                <a:headEnd/>
                <a:tailEnd/>
              </a:ln>
            </p:spPr>
            <p:txBody>
              <a:bodyPr/>
              <a:lstStyle/>
              <a:p>
                <a:endParaRPr lang="en-US"/>
              </a:p>
            </p:txBody>
          </p:sp>
          <p:sp>
            <p:nvSpPr>
              <p:cNvPr id="29884" name="Freeform 2055"/>
              <p:cNvSpPr>
                <a:spLocks/>
              </p:cNvSpPr>
              <p:nvPr/>
            </p:nvSpPr>
            <p:spPr bwMode="auto">
              <a:xfrm>
                <a:off x="1796" y="3116"/>
                <a:ext cx="276" cy="103"/>
              </a:xfrm>
              <a:custGeom>
                <a:avLst/>
                <a:gdLst>
                  <a:gd name="T0" fmla="*/ 172019 w 133"/>
                  <a:gd name="T1" fmla="*/ 98905 h 50"/>
                  <a:gd name="T2" fmla="*/ 82893 w 133"/>
                  <a:gd name="T3" fmla="*/ 138863 h 50"/>
                  <a:gd name="T4" fmla="*/ 5808 w 133"/>
                  <a:gd name="T5" fmla="*/ 215651 h 50"/>
                  <a:gd name="T6" fmla="*/ 107713 w 133"/>
                  <a:gd name="T7" fmla="*/ 252045 h 50"/>
                  <a:gd name="T8" fmla="*/ 291979 w 133"/>
                  <a:gd name="T9" fmla="*/ 176462 h 50"/>
                  <a:gd name="T10" fmla="*/ 479814 w 133"/>
                  <a:gd name="T11" fmla="*/ 138863 h 50"/>
                  <a:gd name="T12" fmla="*/ 688985 w 133"/>
                  <a:gd name="T13" fmla="*/ 187163 h 50"/>
                  <a:gd name="T14" fmla="*/ 835124 w 133"/>
                  <a:gd name="T15" fmla="*/ 269833 h 50"/>
                  <a:gd name="T16" fmla="*/ 777316 w 133"/>
                  <a:gd name="T17" fmla="*/ 122352 h 50"/>
                  <a:gd name="T18" fmla="*/ 682978 w 133"/>
                  <a:gd name="T19" fmla="*/ 34610 h 50"/>
                  <a:gd name="T20" fmla="*/ 396917 w 133"/>
                  <a:gd name="T21" fmla="*/ 53498 h 50"/>
                  <a:gd name="T22" fmla="*/ 172019 w 133"/>
                  <a:gd name="T23" fmla="*/ 98905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3"/>
                  <a:gd name="T37" fmla="*/ 0 h 50"/>
                  <a:gd name="T38" fmla="*/ 133 w 133"/>
                  <a:gd name="T39" fmla="*/ 50 h 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3" h="50">
                    <a:moveTo>
                      <a:pt x="27" y="17"/>
                    </a:moveTo>
                    <a:cubicBezTo>
                      <a:pt x="27" y="17"/>
                      <a:pt x="16" y="21"/>
                      <a:pt x="13" y="24"/>
                    </a:cubicBezTo>
                    <a:cubicBezTo>
                      <a:pt x="10" y="28"/>
                      <a:pt x="1" y="32"/>
                      <a:pt x="1" y="37"/>
                    </a:cubicBezTo>
                    <a:cubicBezTo>
                      <a:pt x="0" y="41"/>
                      <a:pt x="5" y="47"/>
                      <a:pt x="17" y="43"/>
                    </a:cubicBezTo>
                    <a:cubicBezTo>
                      <a:pt x="29" y="39"/>
                      <a:pt x="33" y="31"/>
                      <a:pt x="46" y="30"/>
                    </a:cubicBezTo>
                    <a:cubicBezTo>
                      <a:pt x="59" y="29"/>
                      <a:pt x="66" y="26"/>
                      <a:pt x="75" y="24"/>
                    </a:cubicBezTo>
                    <a:cubicBezTo>
                      <a:pt x="84" y="21"/>
                      <a:pt x="92" y="24"/>
                      <a:pt x="108" y="32"/>
                    </a:cubicBezTo>
                    <a:cubicBezTo>
                      <a:pt x="123" y="39"/>
                      <a:pt x="128" y="43"/>
                      <a:pt x="131" y="46"/>
                    </a:cubicBezTo>
                    <a:cubicBezTo>
                      <a:pt x="133" y="50"/>
                      <a:pt x="125" y="34"/>
                      <a:pt x="122" y="21"/>
                    </a:cubicBezTo>
                    <a:cubicBezTo>
                      <a:pt x="119" y="9"/>
                      <a:pt x="128" y="0"/>
                      <a:pt x="107" y="6"/>
                    </a:cubicBezTo>
                    <a:cubicBezTo>
                      <a:pt x="86" y="11"/>
                      <a:pt x="77" y="6"/>
                      <a:pt x="62" y="9"/>
                    </a:cubicBezTo>
                    <a:cubicBezTo>
                      <a:pt x="47" y="12"/>
                      <a:pt x="38" y="12"/>
                      <a:pt x="27" y="17"/>
                    </a:cubicBezTo>
                    <a:close/>
                  </a:path>
                </a:pathLst>
              </a:custGeom>
              <a:solidFill>
                <a:srgbClr val="B8A7D0"/>
              </a:solidFill>
              <a:ln w="9525">
                <a:noFill/>
                <a:round/>
                <a:headEnd/>
                <a:tailEnd/>
              </a:ln>
            </p:spPr>
            <p:txBody>
              <a:bodyPr/>
              <a:lstStyle/>
              <a:p>
                <a:endParaRPr lang="en-US"/>
              </a:p>
            </p:txBody>
          </p:sp>
          <p:sp>
            <p:nvSpPr>
              <p:cNvPr id="29885" name="Freeform 2056"/>
              <p:cNvSpPr>
                <a:spLocks/>
              </p:cNvSpPr>
              <p:nvPr/>
            </p:nvSpPr>
            <p:spPr bwMode="auto">
              <a:xfrm>
                <a:off x="1796" y="3116"/>
                <a:ext cx="276" cy="101"/>
              </a:xfrm>
              <a:custGeom>
                <a:avLst/>
                <a:gdLst>
                  <a:gd name="T0" fmla="*/ 172019 w 133"/>
                  <a:gd name="T1" fmla="*/ 99456 h 49"/>
                  <a:gd name="T2" fmla="*/ 82893 w 133"/>
                  <a:gd name="T3" fmla="*/ 139751 h 49"/>
                  <a:gd name="T4" fmla="*/ 5808 w 133"/>
                  <a:gd name="T5" fmla="*/ 217659 h 49"/>
                  <a:gd name="T6" fmla="*/ 107713 w 133"/>
                  <a:gd name="T7" fmla="*/ 253236 h 49"/>
                  <a:gd name="T8" fmla="*/ 291979 w 133"/>
                  <a:gd name="T9" fmla="*/ 172007 h 49"/>
                  <a:gd name="T10" fmla="*/ 479814 w 133"/>
                  <a:gd name="T11" fmla="*/ 139751 h 49"/>
                  <a:gd name="T12" fmla="*/ 682978 w 133"/>
                  <a:gd name="T13" fmla="*/ 182769 h 49"/>
                  <a:gd name="T14" fmla="*/ 835124 w 133"/>
                  <a:gd name="T15" fmla="*/ 271439 h 49"/>
                  <a:gd name="T16" fmla="*/ 777316 w 133"/>
                  <a:gd name="T17" fmla="*/ 122857 h 49"/>
                  <a:gd name="T18" fmla="*/ 682978 w 133"/>
                  <a:gd name="T19" fmla="*/ 34987 h 49"/>
                  <a:gd name="T20" fmla="*/ 396917 w 133"/>
                  <a:gd name="T21" fmla="*/ 53755 h 49"/>
                  <a:gd name="T22" fmla="*/ 172019 w 133"/>
                  <a:gd name="T23" fmla="*/ 99456 h 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3"/>
                  <a:gd name="T37" fmla="*/ 0 h 49"/>
                  <a:gd name="T38" fmla="*/ 133 w 133"/>
                  <a:gd name="T39" fmla="*/ 49 h 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3" h="49">
                    <a:moveTo>
                      <a:pt x="27" y="17"/>
                    </a:moveTo>
                    <a:cubicBezTo>
                      <a:pt x="27" y="17"/>
                      <a:pt x="16" y="21"/>
                      <a:pt x="13" y="24"/>
                    </a:cubicBezTo>
                    <a:cubicBezTo>
                      <a:pt x="10" y="28"/>
                      <a:pt x="1" y="32"/>
                      <a:pt x="1" y="37"/>
                    </a:cubicBezTo>
                    <a:cubicBezTo>
                      <a:pt x="0" y="41"/>
                      <a:pt x="5" y="47"/>
                      <a:pt x="17" y="43"/>
                    </a:cubicBezTo>
                    <a:cubicBezTo>
                      <a:pt x="29" y="39"/>
                      <a:pt x="33" y="30"/>
                      <a:pt x="46" y="29"/>
                    </a:cubicBezTo>
                    <a:cubicBezTo>
                      <a:pt x="59" y="28"/>
                      <a:pt x="66" y="26"/>
                      <a:pt x="75" y="24"/>
                    </a:cubicBezTo>
                    <a:cubicBezTo>
                      <a:pt x="84" y="21"/>
                      <a:pt x="92" y="24"/>
                      <a:pt x="107" y="31"/>
                    </a:cubicBezTo>
                    <a:cubicBezTo>
                      <a:pt x="123" y="39"/>
                      <a:pt x="128" y="43"/>
                      <a:pt x="131" y="46"/>
                    </a:cubicBezTo>
                    <a:cubicBezTo>
                      <a:pt x="133" y="49"/>
                      <a:pt x="125" y="33"/>
                      <a:pt x="122" y="21"/>
                    </a:cubicBezTo>
                    <a:cubicBezTo>
                      <a:pt x="119" y="9"/>
                      <a:pt x="127" y="0"/>
                      <a:pt x="107" y="6"/>
                    </a:cubicBezTo>
                    <a:cubicBezTo>
                      <a:pt x="86" y="11"/>
                      <a:pt x="77" y="6"/>
                      <a:pt x="62" y="9"/>
                    </a:cubicBezTo>
                    <a:cubicBezTo>
                      <a:pt x="48" y="12"/>
                      <a:pt x="38" y="12"/>
                      <a:pt x="27" y="17"/>
                    </a:cubicBezTo>
                    <a:close/>
                  </a:path>
                </a:pathLst>
              </a:custGeom>
              <a:solidFill>
                <a:srgbClr val="B7A6D0"/>
              </a:solidFill>
              <a:ln w="9525">
                <a:noFill/>
                <a:round/>
                <a:headEnd/>
                <a:tailEnd/>
              </a:ln>
            </p:spPr>
            <p:txBody>
              <a:bodyPr/>
              <a:lstStyle/>
              <a:p>
                <a:endParaRPr lang="en-US"/>
              </a:p>
            </p:txBody>
          </p:sp>
          <p:sp>
            <p:nvSpPr>
              <p:cNvPr id="29886" name="Freeform 2057"/>
              <p:cNvSpPr>
                <a:spLocks/>
              </p:cNvSpPr>
              <p:nvPr/>
            </p:nvSpPr>
            <p:spPr bwMode="auto">
              <a:xfrm>
                <a:off x="1798" y="3118"/>
                <a:ext cx="274" cy="99"/>
              </a:xfrm>
              <a:custGeom>
                <a:avLst/>
                <a:gdLst>
                  <a:gd name="T0" fmla="*/ 166214 w 132"/>
                  <a:gd name="T1" fmla="*/ 94607 h 48"/>
                  <a:gd name="T2" fmla="*/ 77195 w 132"/>
                  <a:gd name="T3" fmla="*/ 135244 h 48"/>
                  <a:gd name="T4" fmla="*/ 0 w 132"/>
                  <a:gd name="T5" fmla="*/ 213533 h 48"/>
                  <a:gd name="T6" fmla="*/ 102464 w 132"/>
                  <a:gd name="T7" fmla="*/ 249232 h 48"/>
                  <a:gd name="T8" fmla="*/ 286797 w 132"/>
                  <a:gd name="T9" fmla="*/ 167654 h 48"/>
                  <a:gd name="T10" fmla="*/ 474942 w 132"/>
                  <a:gd name="T11" fmla="*/ 129692 h 48"/>
                  <a:gd name="T12" fmla="*/ 678997 w 132"/>
                  <a:gd name="T13" fmla="*/ 178439 h 48"/>
                  <a:gd name="T14" fmla="*/ 831359 w 132"/>
                  <a:gd name="T15" fmla="*/ 267490 h 48"/>
                  <a:gd name="T16" fmla="*/ 773438 w 132"/>
                  <a:gd name="T17" fmla="*/ 118313 h 48"/>
                  <a:gd name="T18" fmla="*/ 678997 w 132"/>
                  <a:gd name="T19" fmla="*/ 29259 h 48"/>
                  <a:gd name="T20" fmla="*/ 392194 w 132"/>
                  <a:gd name="T21" fmla="*/ 48745 h 48"/>
                  <a:gd name="T22" fmla="*/ 166214 w 132"/>
                  <a:gd name="T23" fmla="*/ 9460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2"/>
                  <a:gd name="T37" fmla="*/ 0 h 48"/>
                  <a:gd name="T38" fmla="*/ 132 w 13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2" h="48">
                    <a:moveTo>
                      <a:pt x="26" y="16"/>
                    </a:moveTo>
                    <a:cubicBezTo>
                      <a:pt x="26" y="16"/>
                      <a:pt x="16" y="20"/>
                      <a:pt x="12" y="23"/>
                    </a:cubicBezTo>
                    <a:cubicBezTo>
                      <a:pt x="9" y="27"/>
                      <a:pt x="1" y="31"/>
                      <a:pt x="0" y="36"/>
                    </a:cubicBezTo>
                    <a:cubicBezTo>
                      <a:pt x="0" y="40"/>
                      <a:pt x="4" y="46"/>
                      <a:pt x="16" y="42"/>
                    </a:cubicBezTo>
                    <a:cubicBezTo>
                      <a:pt x="28" y="38"/>
                      <a:pt x="32" y="29"/>
                      <a:pt x="45" y="28"/>
                    </a:cubicBezTo>
                    <a:cubicBezTo>
                      <a:pt x="58" y="27"/>
                      <a:pt x="65" y="25"/>
                      <a:pt x="74" y="22"/>
                    </a:cubicBezTo>
                    <a:cubicBezTo>
                      <a:pt x="83" y="20"/>
                      <a:pt x="90" y="23"/>
                      <a:pt x="106" y="30"/>
                    </a:cubicBezTo>
                    <a:cubicBezTo>
                      <a:pt x="122" y="38"/>
                      <a:pt x="127" y="41"/>
                      <a:pt x="130" y="45"/>
                    </a:cubicBezTo>
                    <a:cubicBezTo>
                      <a:pt x="132" y="48"/>
                      <a:pt x="124" y="32"/>
                      <a:pt x="121" y="20"/>
                    </a:cubicBezTo>
                    <a:cubicBezTo>
                      <a:pt x="118" y="8"/>
                      <a:pt x="126" y="0"/>
                      <a:pt x="106" y="5"/>
                    </a:cubicBezTo>
                    <a:cubicBezTo>
                      <a:pt x="85" y="10"/>
                      <a:pt x="76" y="5"/>
                      <a:pt x="61" y="8"/>
                    </a:cubicBezTo>
                    <a:cubicBezTo>
                      <a:pt x="47" y="11"/>
                      <a:pt x="38" y="11"/>
                      <a:pt x="26" y="16"/>
                    </a:cubicBezTo>
                    <a:close/>
                  </a:path>
                </a:pathLst>
              </a:custGeom>
              <a:solidFill>
                <a:srgbClr val="B6A5D0"/>
              </a:solidFill>
              <a:ln w="9525">
                <a:noFill/>
                <a:round/>
                <a:headEnd/>
                <a:tailEnd/>
              </a:ln>
            </p:spPr>
            <p:txBody>
              <a:bodyPr/>
              <a:lstStyle/>
              <a:p>
                <a:endParaRPr lang="en-US"/>
              </a:p>
            </p:txBody>
          </p:sp>
          <p:sp>
            <p:nvSpPr>
              <p:cNvPr id="29887" name="Freeform 2058"/>
              <p:cNvSpPr>
                <a:spLocks/>
              </p:cNvSpPr>
              <p:nvPr/>
            </p:nvSpPr>
            <p:spPr bwMode="auto">
              <a:xfrm>
                <a:off x="1798" y="3118"/>
                <a:ext cx="274" cy="99"/>
              </a:xfrm>
              <a:custGeom>
                <a:avLst/>
                <a:gdLst>
                  <a:gd name="T0" fmla="*/ 166214 w 132"/>
                  <a:gd name="T1" fmla="*/ 94607 h 48"/>
                  <a:gd name="T2" fmla="*/ 83043 w 132"/>
                  <a:gd name="T3" fmla="*/ 135244 h 48"/>
                  <a:gd name="T4" fmla="*/ 0 w 132"/>
                  <a:gd name="T5" fmla="*/ 213533 h 48"/>
                  <a:gd name="T6" fmla="*/ 102464 w 132"/>
                  <a:gd name="T7" fmla="*/ 249232 h 48"/>
                  <a:gd name="T8" fmla="*/ 286797 w 132"/>
                  <a:gd name="T9" fmla="*/ 167654 h 48"/>
                  <a:gd name="T10" fmla="*/ 474942 w 132"/>
                  <a:gd name="T11" fmla="*/ 129692 h 48"/>
                  <a:gd name="T12" fmla="*/ 678997 w 132"/>
                  <a:gd name="T13" fmla="*/ 178439 h 48"/>
                  <a:gd name="T14" fmla="*/ 825475 w 132"/>
                  <a:gd name="T15" fmla="*/ 267490 h 48"/>
                  <a:gd name="T16" fmla="*/ 773438 w 132"/>
                  <a:gd name="T17" fmla="*/ 118313 h 48"/>
                  <a:gd name="T18" fmla="*/ 678997 w 132"/>
                  <a:gd name="T19" fmla="*/ 29259 h 48"/>
                  <a:gd name="T20" fmla="*/ 392194 w 132"/>
                  <a:gd name="T21" fmla="*/ 48745 h 48"/>
                  <a:gd name="T22" fmla="*/ 166214 w 132"/>
                  <a:gd name="T23" fmla="*/ 9460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2"/>
                  <a:gd name="T37" fmla="*/ 0 h 48"/>
                  <a:gd name="T38" fmla="*/ 132 w 13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2" h="48">
                    <a:moveTo>
                      <a:pt x="26" y="16"/>
                    </a:moveTo>
                    <a:cubicBezTo>
                      <a:pt x="26" y="16"/>
                      <a:pt x="16" y="20"/>
                      <a:pt x="13" y="23"/>
                    </a:cubicBezTo>
                    <a:cubicBezTo>
                      <a:pt x="9" y="27"/>
                      <a:pt x="1" y="31"/>
                      <a:pt x="0" y="36"/>
                    </a:cubicBezTo>
                    <a:cubicBezTo>
                      <a:pt x="0" y="40"/>
                      <a:pt x="4" y="46"/>
                      <a:pt x="16" y="42"/>
                    </a:cubicBezTo>
                    <a:cubicBezTo>
                      <a:pt x="28" y="38"/>
                      <a:pt x="32" y="29"/>
                      <a:pt x="45" y="28"/>
                    </a:cubicBezTo>
                    <a:cubicBezTo>
                      <a:pt x="58" y="27"/>
                      <a:pt x="65" y="25"/>
                      <a:pt x="74" y="22"/>
                    </a:cubicBezTo>
                    <a:cubicBezTo>
                      <a:pt x="83" y="20"/>
                      <a:pt x="90" y="23"/>
                      <a:pt x="106" y="30"/>
                    </a:cubicBezTo>
                    <a:cubicBezTo>
                      <a:pt x="122" y="37"/>
                      <a:pt x="127" y="41"/>
                      <a:pt x="129" y="45"/>
                    </a:cubicBezTo>
                    <a:cubicBezTo>
                      <a:pt x="132" y="48"/>
                      <a:pt x="124" y="32"/>
                      <a:pt x="121" y="20"/>
                    </a:cubicBezTo>
                    <a:cubicBezTo>
                      <a:pt x="117" y="8"/>
                      <a:pt x="126" y="0"/>
                      <a:pt x="106" y="5"/>
                    </a:cubicBezTo>
                    <a:cubicBezTo>
                      <a:pt x="85" y="11"/>
                      <a:pt x="76" y="5"/>
                      <a:pt x="61" y="8"/>
                    </a:cubicBezTo>
                    <a:cubicBezTo>
                      <a:pt x="47" y="11"/>
                      <a:pt x="38" y="11"/>
                      <a:pt x="26" y="16"/>
                    </a:cubicBezTo>
                    <a:close/>
                  </a:path>
                </a:pathLst>
              </a:custGeom>
              <a:solidFill>
                <a:srgbClr val="B5A5CF"/>
              </a:solidFill>
              <a:ln w="9525">
                <a:noFill/>
                <a:round/>
                <a:headEnd/>
                <a:tailEnd/>
              </a:ln>
            </p:spPr>
            <p:txBody>
              <a:bodyPr/>
              <a:lstStyle/>
              <a:p>
                <a:endParaRPr lang="en-US"/>
              </a:p>
            </p:txBody>
          </p:sp>
          <p:sp>
            <p:nvSpPr>
              <p:cNvPr id="29888" name="Freeform 2059"/>
              <p:cNvSpPr>
                <a:spLocks/>
              </p:cNvSpPr>
              <p:nvPr/>
            </p:nvSpPr>
            <p:spPr bwMode="auto">
              <a:xfrm>
                <a:off x="1798" y="3118"/>
                <a:ext cx="274" cy="99"/>
              </a:xfrm>
              <a:custGeom>
                <a:avLst/>
                <a:gdLst>
                  <a:gd name="T0" fmla="*/ 166214 w 132"/>
                  <a:gd name="T1" fmla="*/ 94607 h 48"/>
                  <a:gd name="T2" fmla="*/ 83043 w 132"/>
                  <a:gd name="T3" fmla="*/ 135244 h 48"/>
                  <a:gd name="T4" fmla="*/ 5868 w 132"/>
                  <a:gd name="T5" fmla="*/ 213533 h 48"/>
                  <a:gd name="T6" fmla="*/ 102464 w 132"/>
                  <a:gd name="T7" fmla="*/ 244021 h 48"/>
                  <a:gd name="T8" fmla="*/ 286797 w 132"/>
                  <a:gd name="T9" fmla="*/ 167654 h 48"/>
                  <a:gd name="T10" fmla="*/ 474942 w 132"/>
                  <a:gd name="T11" fmla="*/ 129692 h 48"/>
                  <a:gd name="T12" fmla="*/ 678997 w 132"/>
                  <a:gd name="T13" fmla="*/ 178439 h 48"/>
                  <a:gd name="T14" fmla="*/ 825475 w 132"/>
                  <a:gd name="T15" fmla="*/ 261973 h 48"/>
                  <a:gd name="T16" fmla="*/ 773438 w 132"/>
                  <a:gd name="T17" fmla="*/ 118313 h 48"/>
                  <a:gd name="T18" fmla="*/ 672512 w 132"/>
                  <a:gd name="T19" fmla="*/ 29259 h 48"/>
                  <a:gd name="T20" fmla="*/ 392194 w 132"/>
                  <a:gd name="T21" fmla="*/ 48745 h 48"/>
                  <a:gd name="T22" fmla="*/ 166214 w 132"/>
                  <a:gd name="T23" fmla="*/ 9460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2"/>
                  <a:gd name="T37" fmla="*/ 0 h 48"/>
                  <a:gd name="T38" fmla="*/ 132 w 13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2" h="48">
                    <a:moveTo>
                      <a:pt x="26" y="16"/>
                    </a:moveTo>
                    <a:cubicBezTo>
                      <a:pt x="26" y="16"/>
                      <a:pt x="16" y="20"/>
                      <a:pt x="13" y="23"/>
                    </a:cubicBezTo>
                    <a:cubicBezTo>
                      <a:pt x="10" y="27"/>
                      <a:pt x="1" y="31"/>
                      <a:pt x="1" y="36"/>
                    </a:cubicBezTo>
                    <a:cubicBezTo>
                      <a:pt x="0" y="40"/>
                      <a:pt x="4" y="45"/>
                      <a:pt x="16" y="41"/>
                    </a:cubicBezTo>
                    <a:cubicBezTo>
                      <a:pt x="28" y="37"/>
                      <a:pt x="32" y="29"/>
                      <a:pt x="45" y="28"/>
                    </a:cubicBezTo>
                    <a:cubicBezTo>
                      <a:pt x="58" y="27"/>
                      <a:pt x="64" y="24"/>
                      <a:pt x="74" y="22"/>
                    </a:cubicBezTo>
                    <a:cubicBezTo>
                      <a:pt x="83" y="20"/>
                      <a:pt x="90" y="23"/>
                      <a:pt x="106" y="30"/>
                    </a:cubicBezTo>
                    <a:cubicBezTo>
                      <a:pt x="122" y="37"/>
                      <a:pt x="127" y="41"/>
                      <a:pt x="129" y="44"/>
                    </a:cubicBezTo>
                    <a:cubicBezTo>
                      <a:pt x="132" y="48"/>
                      <a:pt x="124" y="32"/>
                      <a:pt x="121" y="20"/>
                    </a:cubicBezTo>
                    <a:cubicBezTo>
                      <a:pt x="117" y="8"/>
                      <a:pt x="126" y="0"/>
                      <a:pt x="105" y="5"/>
                    </a:cubicBezTo>
                    <a:cubicBezTo>
                      <a:pt x="85" y="11"/>
                      <a:pt x="76" y="5"/>
                      <a:pt x="61" y="8"/>
                    </a:cubicBezTo>
                    <a:cubicBezTo>
                      <a:pt x="47" y="11"/>
                      <a:pt x="38" y="11"/>
                      <a:pt x="26" y="16"/>
                    </a:cubicBezTo>
                    <a:close/>
                  </a:path>
                </a:pathLst>
              </a:custGeom>
              <a:solidFill>
                <a:srgbClr val="B4A4CF"/>
              </a:solidFill>
              <a:ln w="9525">
                <a:noFill/>
                <a:round/>
                <a:headEnd/>
                <a:tailEnd/>
              </a:ln>
            </p:spPr>
            <p:txBody>
              <a:bodyPr/>
              <a:lstStyle/>
              <a:p>
                <a:endParaRPr lang="en-US"/>
              </a:p>
            </p:txBody>
          </p:sp>
          <p:sp>
            <p:nvSpPr>
              <p:cNvPr id="29889" name="Freeform 2060"/>
              <p:cNvSpPr>
                <a:spLocks/>
              </p:cNvSpPr>
              <p:nvPr/>
            </p:nvSpPr>
            <p:spPr bwMode="auto">
              <a:xfrm>
                <a:off x="1798" y="3118"/>
                <a:ext cx="274" cy="99"/>
              </a:xfrm>
              <a:custGeom>
                <a:avLst/>
                <a:gdLst>
                  <a:gd name="T0" fmla="*/ 166214 w 132"/>
                  <a:gd name="T1" fmla="*/ 94607 h 48"/>
                  <a:gd name="T2" fmla="*/ 83043 w 132"/>
                  <a:gd name="T3" fmla="*/ 135244 h 48"/>
                  <a:gd name="T4" fmla="*/ 5868 w 132"/>
                  <a:gd name="T5" fmla="*/ 207358 h 48"/>
                  <a:gd name="T6" fmla="*/ 102464 w 132"/>
                  <a:gd name="T7" fmla="*/ 244021 h 48"/>
                  <a:gd name="T8" fmla="*/ 286797 w 132"/>
                  <a:gd name="T9" fmla="*/ 167654 h 48"/>
                  <a:gd name="T10" fmla="*/ 474942 w 132"/>
                  <a:gd name="T11" fmla="*/ 129692 h 48"/>
                  <a:gd name="T12" fmla="*/ 678997 w 132"/>
                  <a:gd name="T13" fmla="*/ 178439 h 48"/>
                  <a:gd name="T14" fmla="*/ 825475 w 132"/>
                  <a:gd name="T15" fmla="*/ 261973 h 48"/>
                  <a:gd name="T16" fmla="*/ 767623 w 132"/>
                  <a:gd name="T17" fmla="*/ 118313 h 48"/>
                  <a:gd name="T18" fmla="*/ 672512 w 132"/>
                  <a:gd name="T19" fmla="*/ 29259 h 48"/>
                  <a:gd name="T20" fmla="*/ 392194 w 132"/>
                  <a:gd name="T21" fmla="*/ 48745 h 48"/>
                  <a:gd name="T22" fmla="*/ 166214 w 132"/>
                  <a:gd name="T23" fmla="*/ 9460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2"/>
                  <a:gd name="T37" fmla="*/ 0 h 48"/>
                  <a:gd name="T38" fmla="*/ 132 w 13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2" h="48">
                    <a:moveTo>
                      <a:pt x="26" y="16"/>
                    </a:moveTo>
                    <a:cubicBezTo>
                      <a:pt x="26" y="16"/>
                      <a:pt x="16" y="20"/>
                      <a:pt x="13" y="23"/>
                    </a:cubicBezTo>
                    <a:cubicBezTo>
                      <a:pt x="10" y="27"/>
                      <a:pt x="1" y="31"/>
                      <a:pt x="1" y="35"/>
                    </a:cubicBezTo>
                    <a:cubicBezTo>
                      <a:pt x="0" y="40"/>
                      <a:pt x="5" y="45"/>
                      <a:pt x="16" y="41"/>
                    </a:cubicBezTo>
                    <a:cubicBezTo>
                      <a:pt x="28" y="37"/>
                      <a:pt x="32" y="29"/>
                      <a:pt x="45" y="28"/>
                    </a:cubicBezTo>
                    <a:cubicBezTo>
                      <a:pt x="58" y="27"/>
                      <a:pt x="64" y="24"/>
                      <a:pt x="74" y="22"/>
                    </a:cubicBezTo>
                    <a:cubicBezTo>
                      <a:pt x="83" y="19"/>
                      <a:pt x="90" y="23"/>
                      <a:pt x="106" y="30"/>
                    </a:cubicBezTo>
                    <a:cubicBezTo>
                      <a:pt x="122" y="37"/>
                      <a:pt x="127" y="41"/>
                      <a:pt x="129" y="44"/>
                    </a:cubicBezTo>
                    <a:cubicBezTo>
                      <a:pt x="132" y="48"/>
                      <a:pt x="124" y="32"/>
                      <a:pt x="120" y="20"/>
                    </a:cubicBezTo>
                    <a:cubicBezTo>
                      <a:pt x="117" y="8"/>
                      <a:pt x="126" y="0"/>
                      <a:pt x="105" y="5"/>
                    </a:cubicBezTo>
                    <a:cubicBezTo>
                      <a:pt x="85" y="11"/>
                      <a:pt x="76" y="5"/>
                      <a:pt x="61" y="8"/>
                    </a:cubicBezTo>
                    <a:cubicBezTo>
                      <a:pt x="47" y="11"/>
                      <a:pt x="38" y="11"/>
                      <a:pt x="26" y="16"/>
                    </a:cubicBezTo>
                    <a:close/>
                  </a:path>
                </a:pathLst>
              </a:custGeom>
              <a:solidFill>
                <a:srgbClr val="B3A4CF"/>
              </a:solidFill>
              <a:ln w="9525">
                <a:noFill/>
                <a:round/>
                <a:headEnd/>
                <a:tailEnd/>
              </a:ln>
            </p:spPr>
            <p:txBody>
              <a:bodyPr/>
              <a:lstStyle/>
              <a:p>
                <a:endParaRPr lang="en-US"/>
              </a:p>
            </p:txBody>
          </p:sp>
          <p:sp>
            <p:nvSpPr>
              <p:cNvPr id="29890" name="Freeform 2061"/>
              <p:cNvSpPr>
                <a:spLocks/>
              </p:cNvSpPr>
              <p:nvPr/>
            </p:nvSpPr>
            <p:spPr bwMode="auto">
              <a:xfrm>
                <a:off x="1798" y="3118"/>
                <a:ext cx="272" cy="97"/>
              </a:xfrm>
              <a:custGeom>
                <a:avLst/>
                <a:gdLst>
                  <a:gd name="T0" fmla="*/ 167222 w 131"/>
                  <a:gd name="T1" fmla="*/ 95062 h 47"/>
                  <a:gd name="T2" fmla="*/ 83176 w 131"/>
                  <a:gd name="T3" fmla="*/ 135850 h 47"/>
                  <a:gd name="T4" fmla="*/ 5872 w 131"/>
                  <a:gd name="T5" fmla="*/ 209421 h 47"/>
                  <a:gd name="T6" fmla="*/ 109136 w 131"/>
                  <a:gd name="T7" fmla="*/ 245286 h 47"/>
                  <a:gd name="T8" fmla="*/ 287805 w 131"/>
                  <a:gd name="T9" fmla="*/ 168526 h 47"/>
                  <a:gd name="T10" fmla="*/ 470504 w 131"/>
                  <a:gd name="T11" fmla="*/ 130296 h 47"/>
                  <a:gd name="T12" fmla="*/ 680444 w 131"/>
                  <a:gd name="T13" fmla="*/ 179427 h 47"/>
                  <a:gd name="T14" fmla="*/ 827739 w 131"/>
                  <a:gd name="T15" fmla="*/ 263669 h 47"/>
                  <a:gd name="T16" fmla="*/ 769617 w 131"/>
                  <a:gd name="T17" fmla="*/ 118850 h 47"/>
                  <a:gd name="T18" fmla="*/ 674992 w 131"/>
                  <a:gd name="T19" fmla="*/ 35234 h 47"/>
                  <a:gd name="T20" fmla="*/ 393140 w 131"/>
                  <a:gd name="T21" fmla="*/ 49167 h 47"/>
                  <a:gd name="T22" fmla="*/ 167222 w 131"/>
                  <a:gd name="T23" fmla="*/ 95062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1"/>
                  <a:gd name="T37" fmla="*/ 0 h 47"/>
                  <a:gd name="T38" fmla="*/ 131 w 131"/>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1" h="47">
                    <a:moveTo>
                      <a:pt x="26" y="16"/>
                    </a:moveTo>
                    <a:cubicBezTo>
                      <a:pt x="26" y="16"/>
                      <a:pt x="16" y="20"/>
                      <a:pt x="13" y="23"/>
                    </a:cubicBezTo>
                    <a:cubicBezTo>
                      <a:pt x="10" y="27"/>
                      <a:pt x="1" y="31"/>
                      <a:pt x="1" y="35"/>
                    </a:cubicBezTo>
                    <a:cubicBezTo>
                      <a:pt x="0" y="40"/>
                      <a:pt x="5" y="45"/>
                      <a:pt x="17" y="41"/>
                    </a:cubicBezTo>
                    <a:cubicBezTo>
                      <a:pt x="28" y="37"/>
                      <a:pt x="33" y="29"/>
                      <a:pt x="45" y="28"/>
                    </a:cubicBezTo>
                    <a:cubicBezTo>
                      <a:pt x="58" y="27"/>
                      <a:pt x="64" y="24"/>
                      <a:pt x="73" y="22"/>
                    </a:cubicBezTo>
                    <a:cubicBezTo>
                      <a:pt x="82" y="19"/>
                      <a:pt x="90" y="23"/>
                      <a:pt x="106" y="30"/>
                    </a:cubicBezTo>
                    <a:cubicBezTo>
                      <a:pt x="121" y="37"/>
                      <a:pt x="126" y="41"/>
                      <a:pt x="129" y="44"/>
                    </a:cubicBezTo>
                    <a:cubicBezTo>
                      <a:pt x="131" y="47"/>
                      <a:pt x="123" y="32"/>
                      <a:pt x="120" y="20"/>
                    </a:cubicBezTo>
                    <a:cubicBezTo>
                      <a:pt x="117" y="8"/>
                      <a:pt x="125" y="0"/>
                      <a:pt x="105" y="6"/>
                    </a:cubicBezTo>
                    <a:cubicBezTo>
                      <a:pt x="85" y="11"/>
                      <a:pt x="76" y="5"/>
                      <a:pt x="61" y="8"/>
                    </a:cubicBezTo>
                    <a:cubicBezTo>
                      <a:pt x="47" y="11"/>
                      <a:pt x="38" y="11"/>
                      <a:pt x="26" y="16"/>
                    </a:cubicBezTo>
                    <a:close/>
                  </a:path>
                </a:pathLst>
              </a:custGeom>
              <a:solidFill>
                <a:srgbClr val="B2A4CE"/>
              </a:solidFill>
              <a:ln w="9525">
                <a:noFill/>
                <a:round/>
                <a:headEnd/>
                <a:tailEnd/>
              </a:ln>
            </p:spPr>
            <p:txBody>
              <a:bodyPr/>
              <a:lstStyle/>
              <a:p>
                <a:endParaRPr lang="en-US"/>
              </a:p>
            </p:txBody>
          </p:sp>
          <p:sp>
            <p:nvSpPr>
              <p:cNvPr id="29891" name="Freeform 2062"/>
              <p:cNvSpPr>
                <a:spLocks/>
              </p:cNvSpPr>
              <p:nvPr/>
            </p:nvSpPr>
            <p:spPr bwMode="auto">
              <a:xfrm>
                <a:off x="1800" y="3118"/>
                <a:ext cx="270" cy="97"/>
              </a:xfrm>
              <a:custGeom>
                <a:avLst/>
                <a:gdLst>
                  <a:gd name="T0" fmla="*/ 160993 w 130"/>
                  <a:gd name="T1" fmla="*/ 95062 h 47"/>
                  <a:gd name="T2" fmla="*/ 77515 w 130"/>
                  <a:gd name="T3" fmla="*/ 135850 h 47"/>
                  <a:gd name="T4" fmla="*/ 0 w 130"/>
                  <a:gd name="T5" fmla="*/ 209421 h 47"/>
                  <a:gd name="T6" fmla="*/ 102841 w 130"/>
                  <a:gd name="T7" fmla="*/ 245286 h 47"/>
                  <a:gd name="T8" fmla="*/ 282532 w 130"/>
                  <a:gd name="T9" fmla="*/ 162215 h 47"/>
                  <a:gd name="T10" fmla="*/ 466111 w 130"/>
                  <a:gd name="T11" fmla="*/ 130296 h 47"/>
                  <a:gd name="T12" fmla="*/ 676443 w 130"/>
                  <a:gd name="T13" fmla="*/ 179427 h 47"/>
                  <a:gd name="T14" fmla="*/ 823998 w 130"/>
                  <a:gd name="T15" fmla="*/ 263669 h 47"/>
                  <a:gd name="T16" fmla="*/ 765799 w 130"/>
                  <a:gd name="T17" fmla="*/ 118850 h 47"/>
                  <a:gd name="T18" fmla="*/ 671012 w 130"/>
                  <a:gd name="T19" fmla="*/ 35234 h 47"/>
                  <a:gd name="T20" fmla="*/ 388393 w 130"/>
                  <a:gd name="T21" fmla="*/ 49167 h 47"/>
                  <a:gd name="T22" fmla="*/ 160993 w 130"/>
                  <a:gd name="T23" fmla="*/ 95062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0"/>
                  <a:gd name="T37" fmla="*/ 0 h 47"/>
                  <a:gd name="T38" fmla="*/ 130 w 130"/>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0" h="47">
                    <a:moveTo>
                      <a:pt x="25" y="16"/>
                    </a:moveTo>
                    <a:cubicBezTo>
                      <a:pt x="25" y="16"/>
                      <a:pt x="15" y="20"/>
                      <a:pt x="12" y="23"/>
                    </a:cubicBezTo>
                    <a:cubicBezTo>
                      <a:pt x="9" y="27"/>
                      <a:pt x="1" y="31"/>
                      <a:pt x="0" y="35"/>
                    </a:cubicBezTo>
                    <a:cubicBezTo>
                      <a:pt x="0" y="40"/>
                      <a:pt x="4" y="45"/>
                      <a:pt x="16" y="41"/>
                    </a:cubicBezTo>
                    <a:cubicBezTo>
                      <a:pt x="27" y="37"/>
                      <a:pt x="32" y="28"/>
                      <a:pt x="44" y="27"/>
                    </a:cubicBezTo>
                    <a:cubicBezTo>
                      <a:pt x="57" y="26"/>
                      <a:pt x="63" y="24"/>
                      <a:pt x="72" y="22"/>
                    </a:cubicBezTo>
                    <a:cubicBezTo>
                      <a:pt x="81" y="19"/>
                      <a:pt x="89" y="22"/>
                      <a:pt x="105" y="30"/>
                    </a:cubicBezTo>
                    <a:cubicBezTo>
                      <a:pt x="120" y="37"/>
                      <a:pt x="125" y="40"/>
                      <a:pt x="128" y="44"/>
                    </a:cubicBezTo>
                    <a:cubicBezTo>
                      <a:pt x="130" y="47"/>
                      <a:pt x="122" y="32"/>
                      <a:pt x="119" y="20"/>
                    </a:cubicBezTo>
                    <a:cubicBezTo>
                      <a:pt x="116" y="8"/>
                      <a:pt x="124" y="0"/>
                      <a:pt x="104" y="6"/>
                    </a:cubicBezTo>
                    <a:cubicBezTo>
                      <a:pt x="84" y="11"/>
                      <a:pt x="75" y="5"/>
                      <a:pt x="60" y="8"/>
                    </a:cubicBezTo>
                    <a:cubicBezTo>
                      <a:pt x="46" y="11"/>
                      <a:pt x="37" y="11"/>
                      <a:pt x="25" y="16"/>
                    </a:cubicBezTo>
                    <a:close/>
                  </a:path>
                </a:pathLst>
              </a:custGeom>
              <a:solidFill>
                <a:srgbClr val="B1A2CE"/>
              </a:solidFill>
              <a:ln w="9525">
                <a:noFill/>
                <a:round/>
                <a:headEnd/>
                <a:tailEnd/>
              </a:ln>
            </p:spPr>
            <p:txBody>
              <a:bodyPr/>
              <a:lstStyle/>
              <a:p>
                <a:endParaRPr lang="en-US"/>
              </a:p>
            </p:txBody>
          </p:sp>
          <p:sp>
            <p:nvSpPr>
              <p:cNvPr id="29892" name="Freeform 2063"/>
              <p:cNvSpPr>
                <a:spLocks/>
              </p:cNvSpPr>
              <p:nvPr/>
            </p:nvSpPr>
            <p:spPr bwMode="auto">
              <a:xfrm>
                <a:off x="1800" y="3118"/>
                <a:ext cx="270" cy="97"/>
              </a:xfrm>
              <a:custGeom>
                <a:avLst/>
                <a:gdLst>
                  <a:gd name="T0" fmla="*/ 167523 w 130"/>
                  <a:gd name="T1" fmla="*/ 95062 h 47"/>
                  <a:gd name="T2" fmla="*/ 77515 w 130"/>
                  <a:gd name="T3" fmla="*/ 135850 h 47"/>
                  <a:gd name="T4" fmla="*/ 0 w 130"/>
                  <a:gd name="T5" fmla="*/ 209421 h 47"/>
                  <a:gd name="T6" fmla="*/ 102841 w 130"/>
                  <a:gd name="T7" fmla="*/ 245286 h 47"/>
                  <a:gd name="T8" fmla="*/ 282532 w 130"/>
                  <a:gd name="T9" fmla="*/ 162215 h 47"/>
                  <a:gd name="T10" fmla="*/ 466111 w 130"/>
                  <a:gd name="T11" fmla="*/ 125023 h 47"/>
                  <a:gd name="T12" fmla="*/ 676443 w 130"/>
                  <a:gd name="T13" fmla="*/ 173882 h 47"/>
                  <a:gd name="T14" fmla="*/ 823998 w 130"/>
                  <a:gd name="T15" fmla="*/ 263669 h 47"/>
                  <a:gd name="T16" fmla="*/ 765799 w 130"/>
                  <a:gd name="T17" fmla="*/ 118850 h 47"/>
                  <a:gd name="T18" fmla="*/ 671012 w 130"/>
                  <a:gd name="T19" fmla="*/ 35234 h 47"/>
                  <a:gd name="T20" fmla="*/ 388393 w 130"/>
                  <a:gd name="T21" fmla="*/ 49167 h 47"/>
                  <a:gd name="T22" fmla="*/ 167523 w 130"/>
                  <a:gd name="T23" fmla="*/ 95062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0"/>
                  <a:gd name="T37" fmla="*/ 0 h 47"/>
                  <a:gd name="T38" fmla="*/ 130 w 130"/>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0" h="47">
                    <a:moveTo>
                      <a:pt x="26" y="16"/>
                    </a:moveTo>
                    <a:cubicBezTo>
                      <a:pt x="26" y="16"/>
                      <a:pt x="16" y="20"/>
                      <a:pt x="12" y="23"/>
                    </a:cubicBezTo>
                    <a:cubicBezTo>
                      <a:pt x="9" y="27"/>
                      <a:pt x="1" y="31"/>
                      <a:pt x="0" y="35"/>
                    </a:cubicBezTo>
                    <a:cubicBezTo>
                      <a:pt x="0" y="39"/>
                      <a:pt x="4" y="44"/>
                      <a:pt x="16" y="41"/>
                    </a:cubicBezTo>
                    <a:cubicBezTo>
                      <a:pt x="28" y="37"/>
                      <a:pt x="32" y="28"/>
                      <a:pt x="44" y="27"/>
                    </a:cubicBezTo>
                    <a:cubicBezTo>
                      <a:pt x="57" y="26"/>
                      <a:pt x="63" y="24"/>
                      <a:pt x="72" y="21"/>
                    </a:cubicBezTo>
                    <a:cubicBezTo>
                      <a:pt x="81" y="19"/>
                      <a:pt x="89" y="22"/>
                      <a:pt x="105" y="29"/>
                    </a:cubicBezTo>
                    <a:cubicBezTo>
                      <a:pt x="120" y="36"/>
                      <a:pt x="125" y="40"/>
                      <a:pt x="128" y="44"/>
                    </a:cubicBezTo>
                    <a:cubicBezTo>
                      <a:pt x="130" y="47"/>
                      <a:pt x="122" y="32"/>
                      <a:pt x="119" y="20"/>
                    </a:cubicBezTo>
                    <a:cubicBezTo>
                      <a:pt x="116" y="8"/>
                      <a:pt x="124" y="0"/>
                      <a:pt x="104" y="6"/>
                    </a:cubicBezTo>
                    <a:cubicBezTo>
                      <a:pt x="84" y="11"/>
                      <a:pt x="75" y="5"/>
                      <a:pt x="60" y="8"/>
                    </a:cubicBezTo>
                    <a:cubicBezTo>
                      <a:pt x="46" y="11"/>
                      <a:pt x="37" y="11"/>
                      <a:pt x="26" y="16"/>
                    </a:cubicBezTo>
                    <a:close/>
                  </a:path>
                </a:pathLst>
              </a:custGeom>
              <a:solidFill>
                <a:srgbClr val="B0A2CE"/>
              </a:solidFill>
              <a:ln w="9525">
                <a:noFill/>
                <a:round/>
                <a:headEnd/>
                <a:tailEnd/>
              </a:ln>
            </p:spPr>
            <p:txBody>
              <a:bodyPr/>
              <a:lstStyle/>
              <a:p>
                <a:endParaRPr lang="en-US"/>
              </a:p>
            </p:txBody>
          </p:sp>
          <p:sp>
            <p:nvSpPr>
              <p:cNvPr id="29893" name="Freeform 2064"/>
              <p:cNvSpPr>
                <a:spLocks/>
              </p:cNvSpPr>
              <p:nvPr/>
            </p:nvSpPr>
            <p:spPr bwMode="auto">
              <a:xfrm>
                <a:off x="1800" y="3120"/>
                <a:ext cx="270" cy="95"/>
              </a:xfrm>
              <a:custGeom>
                <a:avLst/>
                <a:gdLst>
                  <a:gd name="T0" fmla="*/ 167523 w 130"/>
                  <a:gd name="T1" fmla="*/ 90390 h 46"/>
                  <a:gd name="T2" fmla="*/ 83542 w 130"/>
                  <a:gd name="T3" fmla="*/ 131340 h 46"/>
                  <a:gd name="T4" fmla="*/ 5876 w 130"/>
                  <a:gd name="T5" fmla="*/ 204452 h 46"/>
                  <a:gd name="T6" fmla="*/ 102841 w 130"/>
                  <a:gd name="T7" fmla="*/ 236011 h 46"/>
                  <a:gd name="T8" fmla="*/ 282532 w 130"/>
                  <a:gd name="T9" fmla="*/ 157830 h 46"/>
                  <a:gd name="T10" fmla="*/ 466111 w 130"/>
                  <a:gd name="T11" fmla="*/ 120192 h 46"/>
                  <a:gd name="T12" fmla="*/ 676443 w 130"/>
                  <a:gd name="T13" fmla="*/ 169360 h 46"/>
                  <a:gd name="T14" fmla="*/ 818515 w 130"/>
                  <a:gd name="T15" fmla="*/ 254113 h 46"/>
                  <a:gd name="T16" fmla="*/ 765799 w 130"/>
                  <a:gd name="T17" fmla="*/ 114279 h 46"/>
                  <a:gd name="T18" fmla="*/ 671012 w 130"/>
                  <a:gd name="T19" fmla="*/ 29489 h 46"/>
                  <a:gd name="T20" fmla="*/ 388393 w 130"/>
                  <a:gd name="T21" fmla="*/ 41057 h 46"/>
                  <a:gd name="T22" fmla="*/ 167523 w 130"/>
                  <a:gd name="T23" fmla="*/ 90390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0"/>
                  <a:gd name="T37" fmla="*/ 0 h 46"/>
                  <a:gd name="T38" fmla="*/ 130 w 130"/>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0" h="46">
                    <a:moveTo>
                      <a:pt x="26" y="15"/>
                    </a:moveTo>
                    <a:cubicBezTo>
                      <a:pt x="26" y="15"/>
                      <a:pt x="16" y="19"/>
                      <a:pt x="13" y="22"/>
                    </a:cubicBezTo>
                    <a:cubicBezTo>
                      <a:pt x="10" y="26"/>
                      <a:pt x="1" y="30"/>
                      <a:pt x="1" y="34"/>
                    </a:cubicBezTo>
                    <a:cubicBezTo>
                      <a:pt x="0" y="38"/>
                      <a:pt x="4" y="43"/>
                      <a:pt x="16" y="39"/>
                    </a:cubicBezTo>
                    <a:cubicBezTo>
                      <a:pt x="28" y="35"/>
                      <a:pt x="32" y="27"/>
                      <a:pt x="44" y="26"/>
                    </a:cubicBezTo>
                    <a:cubicBezTo>
                      <a:pt x="57" y="25"/>
                      <a:pt x="63" y="23"/>
                      <a:pt x="72" y="20"/>
                    </a:cubicBezTo>
                    <a:cubicBezTo>
                      <a:pt x="81" y="18"/>
                      <a:pt x="89" y="21"/>
                      <a:pt x="105" y="28"/>
                    </a:cubicBezTo>
                    <a:cubicBezTo>
                      <a:pt x="120" y="35"/>
                      <a:pt x="125" y="39"/>
                      <a:pt x="127" y="42"/>
                    </a:cubicBezTo>
                    <a:cubicBezTo>
                      <a:pt x="130" y="46"/>
                      <a:pt x="122" y="31"/>
                      <a:pt x="119" y="19"/>
                    </a:cubicBezTo>
                    <a:cubicBezTo>
                      <a:pt x="116" y="7"/>
                      <a:pt x="124" y="0"/>
                      <a:pt x="104" y="5"/>
                    </a:cubicBezTo>
                    <a:cubicBezTo>
                      <a:pt x="84" y="10"/>
                      <a:pt x="75" y="4"/>
                      <a:pt x="60" y="7"/>
                    </a:cubicBezTo>
                    <a:cubicBezTo>
                      <a:pt x="46" y="10"/>
                      <a:pt x="37" y="10"/>
                      <a:pt x="26" y="15"/>
                    </a:cubicBezTo>
                    <a:close/>
                  </a:path>
                </a:pathLst>
              </a:custGeom>
              <a:solidFill>
                <a:srgbClr val="AFA2CD"/>
              </a:solidFill>
              <a:ln w="9525">
                <a:noFill/>
                <a:round/>
                <a:headEnd/>
                <a:tailEnd/>
              </a:ln>
            </p:spPr>
            <p:txBody>
              <a:bodyPr/>
              <a:lstStyle/>
              <a:p>
                <a:endParaRPr lang="en-US"/>
              </a:p>
            </p:txBody>
          </p:sp>
          <p:sp>
            <p:nvSpPr>
              <p:cNvPr id="29894" name="Freeform 2065"/>
              <p:cNvSpPr>
                <a:spLocks/>
              </p:cNvSpPr>
              <p:nvPr/>
            </p:nvSpPr>
            <p:spPr bwMode="auto">
              <a:xfrm>
                <a:off x="1800" y="3120"/>
                <a:ext cx="270" cy="93"/>
              </a:xfrm>
              <a:custGeom>
                <a:avLst/>
                <a:gdLst>
                  <a:gd name="T0" fmla="*/ 167523 w 130"/>
                  <a:gd name="T1" fmla="*/ 90863 h 45"/>
                  <a:gd name="T2" fmla="*/ 83542 w 130"/>
                  <a:gd name="T3" fmla="*/ 132081 h 45"/>
                  <a:gd name="T4" fmla="*/ 5876 w 130"/>
                  <a:gd name="T5" fmla="*/ 206235 h 45"/>
                  <a:gd name="T6" fmla="*/ 102841 w 130"/>
                  <a:gd name="T7" fmla="*/ 237328 h 45"/>
                  <a:gd name="T8" fmla="*/ 288372 w 130"/>
                  <a:gd name="T9" fmla="*/ 158796 h 45"/>
                  <a:gd name="T10" fmla="*/ 466111 w 130"/>
                  <a:gd name="T11" fmla="*/ 121098 h 45"/>
                  <a:gd name="T12" fmla="*/ 671012 w 130"/>
                  <a:gd name="T13" fmla="*/ 170713 h 45"/>
                  <a:gd name="T14" fmla="*/ 818515 w 130"/>
                  <a:gd name="T15" fmla="*/ 255866 h 45"/>
                  <a:gd name="T16" fmla="*/ 765799 w 130"/>
                  <a:gd name="T17" fmla="*/ 114836 h 45"/>
                  <a:gd name="T18" fmla="*/ 671012 w 130"/>
                  <a:gd name="T19" fmla="*/ 29586 h 45"/>
                  <a:gd name="T20" fmla="*/ 388393 w 130"/>
                  <a:gd name="T21" fmla="*/ 41211 h 45"/>
                  <a:gd name="T22" fmla="*/ 167523 w 130"/>
                  <a:gd name="T23" fmla="*/ 90863 h 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0"/>
                  <a:gd name="T37" fmla="*/ 0 h 45"/>
                  <a:gd name="T38" fmla="*/ 130 w 130"/>
                  <a:gd name="T39" fmla="*/ 45 h 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0" h="45">
                    <a:moveTo>
                      <a:pt x="26" y="15"/>
                    </a:moveTo>
                    <a:cubicBezTo>
                      <a:pt x="26" y="15"/>
                      <a:pt x="16" y="19"/>
                      <a:pt x="13" y="22"/>
                    </a:cubicBezTo>
                    <a:cubicBezTo>
                      <a:pt x="10" y="26"/>
                      <a:pt x="1" y="30"/>
                      <a:pt x="1" y="34"/>
                    </a:cubicBezTo>
                    <a:cubicBezTo>
                      <a:pt x="0" y="38"/>
                      <a:pt x="4" y="43"/>
                      <a:pt x="16" y="39"/>
                    </a:cubicBezTo>
                    <a:cubicBezTo>
                      <a:pt x="28" y="35"/>
                      <a:pt x="32" y="27"/>
                      <a:pt x="45" y="26"/>
                    </a:cubicBezTo>
                    <a:cubicBezTo>
                      <a:pt x="57" y="25"/>
                      <a:pt x="63" y="22"/>
                      <a:pt x="72" y="20"/>
                    </a:cubicBezTo>
                    <a:cubicBezTo>
                      <a:pt x="81" y="18"/>
                      <a:pt x="89" y="21"/>
                      <a:pt x="104" y="28"/>
                    </a:cubicBezTo>
                    <a:cubicBezTo>
                      <a:pt x="120" y="35"/>
                      <a:pt x="125" y="39"/>
                      <a:pt x="127" y="42"/>
                    </a:cubicBezTo>
                    <a:cubicBezTo>
                      <a:pt x="130" y="45"/>
                      <a:pt x="122" y="30"/>
                      <a:pt x="119" y="19"/>
                    </a:cubicBezTo>
                    <a:cubicBezTo>
                      <a:pt x="116" y="7"/>
                      <a:pt x="124" y="0"/>
                      <a:pt x="104" y="5"/>
                    </a:cubicBezTo>
                    <a:cubicBezTo>
                      <a:pt x="84" y="10"/>
                      <a:pt x="75" y="4"/>
                      <a:pt x="60" y="7"/>
                    </a:cubicBezTo>
                    <a:cubicBezTo>
                      <a:pt x="46" y="10"/>
                      <a:pt x="37" y="10"/>
                      <a:pt x="26" y="15"/>
                    </a:cubicBezTo>
                    <a:close/>
                  </a:path>
                </a:pathLst>
              </a:custGeom>
              <a:solidFill>
                <a:srgbClr val="AEA1CD"/>
              </a:solidFill>
              <a:ln w="9525">
                <a:noFill/>
                <a:round/>
                <a:headEnd/>
                <a:tailEnd/>
              </a:ln>
            </p:spPr>
            <p:txBody>
              <a:bodyPr/>
              <a:lstStyle/>
              <a:p>
                <a:endParaRPr lang="en-US"/>
              </a:p>
            </p:txBody>
          </p:sp>
          <p:sp>
            <p:nvSpPr>
              <p:cNvPr id="29895" name="Freeform 2066"/>
              <p:cNvSpPr>
                <a:spLocks/>
              </p:cNvSpPr>
              <p:nvPr/>
            </p:nvSpPr>
            <p:spPr bwMode="auto">
              <a:xfrm>
                <a:off x="1802" y="3120"/>
                <a:ext cx="268" cy="93"/>
              </a:xfrm>
              <a:custGeom>
                <a:avLst/>
                <a:gdLst>
                  <a:gd name="T0" fmla="*/ 161384 w 129"/>
                  <a:gd name="T1" fmla="*/ 90863 h 45"/>
                  <a:gd name="T2" fmla="*/ 77681 w 129"/>
                  <a:gd name="T3" fmla="*/ 132081 h 45"/>
                  <a:gd name="T4" fmla="*/ 0 w 129"/>
                  <a:gd name="T5" fmla="*/ 206235 h 45"/>
                  <a:gd name="T6" fmla="*/ 95674 w 129"/>
                  <a:gd name="T7" fmla="*/ 237328 h 45"/>
                  <a:gd name="T8" fmla="*/ 283097 w 129"/>
                  <a:gd name="T9" fmla="*/ 158796 h 45"/>
                  <a:gd name="T10" fmla="*/ 459805 w 129"/>
                  <a:gd name="T11" fmla="*/ 121098 h 45"/>
                  <a:gd name="T12" fmla="*/ 666292 w 129"/>
                  <a:gd name="T13" fmla="*/ 170713 h 45"/>
                  <a:gd name="T14" fmla="*/ 814818 w 129"/>
                  <a:gd name="T15" fmla="*/ 255866 h 45"/>
                  <a:gd name="T16" fmla="*/ 762057 w 129"/>
                  <a:gd name="T17" fmla="*/ 107901 h 45"/>
                  <a:gd name="T18" fmla="*/ 666292 w 129"/>
                  <a:gd name="T19" fmla="*/ 29586 h 45"/>
                  <a:gd name="T20" fmla="*/ 383527 w 129"/>
                  <a:gd name="T21" fmla="*/ 41211 h 45"/>
                  <a:gd name="T22" fmla="*/ 161384 w 129"/>
                  <a:gd name="T23" fmla="*/ 90863 h 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
                  <a:gd name="T37" fmla="*/ 0 h 45"/>
                  <a:gd name="T38" fmla="*/ 129 w 129"/>
                  <a:gd name="T39" fmla="*/ 45 h 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 h="45">
                    <a:moveTo>
                      <a:pt x="25" y="15"/>
                    </a:moveTo>
                    <a:cubicBezTo>
                      <a:pt x="25" y="15"/>
                      <a:pt x="15" y="19"/>
                      <a:pt x="12" y="22"/>
                    </a:cubicBezTo>
                    <a:cubicBezTo>
                      <a:pt x="9" y="26"/>
                      <a:pt x="1" y="30"/>
                      <a:pt x="0" y="34"/>
                    </a:cubicBezTo>
                    <a:cubicBezTo>
                      <a:pt x="0" y="38"/>
                      <a:pt x="4" y="43"/>
                      <a:pt x="15" y="39"/>
                    </a:cubicBezTo>
                    <a:cubicBezTo>
                      <a:pt x="27" y="35"/>
                      <a:pt x="31" y="27"/>
                      <a:pt x="44" y="26"/>
                    </a:cubicBezTo>
                    <a:cubicBezTo>
                      <a:pt x="56" y="25"/>
                      <a:pt x="62" y="22"/>
                      <a:pt x="71" y="20"/>
                    </a:cubicBezTo>
                    <a:cubicBezTo>
                      <a:pt x="80" y="18"/>
                      <a:pt x="88" y="21"/>
                      <a:pt x="103" y="28"/>
                    </a:cubicBezTo>
                    <a:cubicBezTo>
                      <a:pt x="119" y="35"/>
                      <a:pt x="124" y="39"/>
                      <a:pt x="126" y="42"/>
                    </a:cubicBezTo>
                    <a:cubicBezTo>
                      <a:pt x="129" y="45"/>
                      <a:pt x="121" y="30"/>
                      <a:pt x="118" y="18"/>
                    </a:cubicBezTo>
                    <a:cubicBezTo>
                      <a:pt x="114" y="7"/>
                      <a:pt x="123" y="0"/>
                      <a:pt x="103" y="5"/>
                    </a:cubicBezTo>
                    <a:cubicBezTo>
                      <a:pt x="83" y="11"/>
                      <a:pt x="74" y="4"/>
                      <a:pt x="59" y="7"/>
                    </a:cubicBezTo>
                    <a:cubicBezTo>
                      <a:pt x="45" y="10"/>
                      <a:pt x="36" y="10"/>
                      <a:pt x="25" y="15"/>
                    </a:cubicBezTo>
                    <a:close/>
                  </a:path>
                </a:pathLst>
              </a:custGeom>
              <a:solidFill>
                <a:srgbClr val="ADA0CD"/>
              </a:solidFill>
              <a:ln w="9525">
                <a:noFill/>
                <a:round/>
                <a:headEnd/>
                <a:tailEnd/>
              </a:ln>
            </p:spPr>
            <p:txBody>
              <a:bodyPr/>
              <a:lstStyle/>
              <a:p>
                <a:endParaRPr lang="en-US"/>
              </a:p>
            </p:txBody>
          </p:sp>
          <p:sp>
            <p:nvSpPr>
              <p:cNvPr id="29896" name="Freeform 2067"/>
              <p:cNvSpPr>
                <a:spLocks/>
              </p:cNvSpPr>
              <p:nvPr/>
            </p:nvSpPr>
            <p:spPr bwMode="auto">
              <a:xfrm>
                <a:off x="1802" y="3120"/>
                <a:ext cx="266" cy="93"/>
              </a:xfrm>
              <a:custGeom>
                <a:avLst/>
                <a:gdLst>
                  <a:gd name="T0" fmla="*/ 162056 w 128"/>
                  <a:gd name="T1" fmla="*/ 90863 h 45"/>
                  <a:gd name="T2" fmla="*/ 77982 w 128"/>
                  <a:gd name="T3" fmla="*/ 132081 h 45"/>
                  <a:gd name="T4" fmla="*/ 0 w 128"/>
                  <a:gd name="T5" fmla="*/ 206235 h 45"/>
                  <a:gd name="T6" fmla="*/ 96080 w 128"/>
                  <a:gd name="T7" fmla="*/ 237328 h 45"/>
                  <a:gd name="T8" fmla="*/ 284250 w 128"/>
                  <a:gd name="T9" fmla="*/ 158796 h 45"/>
                  <a:gd name="T10" fmla="*/ 462657 w 128"/>
                  <a:gd name="T11" fmla="*/ 121098 h 45"/>
                  <a:gd name="T12" fmla="*/ 668481 w 128"/>
                  <a:gd name="T13" fmla="*/ 170713 h 45"/>
                  <a:gd name="T14" fmla="*/ 817524 w 128"/>
                  <a:gd name="T15" fmla="*/ 255866 h 45"/>
                  <a:gd name="T16" fmla="*/ 758208 w 128"/>
                  <a:gd name="T17" fmla="*/ 107901 h 45"/>
                  <a:gd name="T18" fmla="*/ 662288 w 128"/>
                  <a:gd name="T19" fmla="*/ 29586 h 45"/>
                  <a:gd name="T20" fmla="*/ 384663 w 128"/>
                  <a:gd name="T21" fmla="*/ 41211 h 45"/>
                  <a:gd name="T22" fmla="*/ 162056 w 128"/>
                  <a:gd name="T23" fmla="*/ 90863 h 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8"/>
                  <a:gd name="T37" fmla="*/ 0 h 45"/>
                  <a:gd name="T38" fmla="*/ 128 w 128"/>
                  <a:gd name="T39" fmla="*/ 45 h 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8" h="45">
                    <a:moveTo>
                      <a:pt x="25" y="15"/>
                    </a:moveTo>
                    <a:cubicBezTo>
                      <a:pt x="25" y="15"/>
                      <a:pt x="15" y="19"/>
                      <a:pt x="12" y="22"/>
                    </a:cubicBezTo>
                    <a:cubicBezTo>
                      <a:pt x="9" y="26"/>
                      <a:pt x="1" y="30"/>
                      <a:pt x="0" y="34"/>
                    </a:cubicBezTo>
                    <a:cubicBezTo>
                      <a:pt x="0" y="38"/>
                      <a:pt x="4" y="42"/>
                      <a:pt x="15" y="39"/>
                    </a:cubicBezTo>
                    <a:cubicBezTo>
                      <a:pt x="27" y="35"/>
                      <a:pt x="31" y="27"/>
                      <a:pt x="44" y="26"/>
                    </a:cubicBezTo>
                    <a:cubicBezTo>
                      <a:pt x="56" y="25"/>
                      <a:pt x="62" y="22"/>
                      <a:pt x="71" y="20"/>
                    </a:cubicBezTo>
                    <a:cubicBezTo>
                      <a:pt x="80" y="17"/>
                      <a:pt x="88" y="21"/>
                      <a:pt x="103" y="28"/>
                    </a:cubicBezTo>
                    <a:cubicBezTo>
                      <a:pt x="118" y="35"/>
                      <a:pt x="123" y="38"/>
                      <a:pt x="126" y="42"/>
                    </a:cubicBezTo>
                    <a:cubicBezTo>
                      <a:pt x="128" y="45"/>
                      <a:pt x="121" y="30"/>
                      <a:pt x="117" y="18"/>
                    </a:cubicBezTo>
                    <a:cubicBezTo>
                      <a:pt x="114" y="7"/>
                      <a:pt x="122" y="0"/>
                      <a:pt x="102" y="5"/>
                    </a:cubicBezTo>
                    <a:cubicBezTo>
                      <a:pt x="83" y="11"/>
                      <a:pt x="74" y="4"/>
                      <a:pt x="59" y="7"/>
                    </a:cubicBezTo>
                    <a:cubicBezTo>
                      <a:pt x="45" y="10"/>
                      <a:pt x="37" y="10"/>
                      <a:pt x="25" y="15"/>
                    </a:cubicBezTo>
                    <a:close/>
                  </a:path>
                </a:pathLst>
              </a:custGeom>
              <a:solidFill>
                <a:srgbClr val="ACA0CD"/>
              </a:solidFill>
              <a:ln w="9525">
                <a:noFill/>
                <a:round/>
                <a:headEnd/>
                <a:tailEnd/>
              </a:ln>
            </p:spPr>
            <p:txBody>
              <a:bodyPr/>
              <a:lstStyle/>
              <a:p>
                <a:endParaRPr lang="en-US"/>
              </a:p>
            </p:txBody>
          </p:sp>
          <p:sp>
            <p:nvSpPr>
              <p:cNvPr id="29897" name="Freeform 2068"/>
              <p:cNvSpPr>
                <a:spLocks/>
              </p:cNvSpPr>
              <p:nvPr/>
            </p:nvSpPr>
            <p:spPr bwMode="auto">
              <a:xfrm>
                <a:off x="1802" y="3120"/>
                <a:ext cx="266" cy="93"/>
              </a:xfrm>
              <a:custGeom>
                <a:avLst/>
                <a:gdLst>
                  <a:gd name="T0" fmla="*/ 162056 w 128"/>
                  <a:gd name="T1" fmla="*/ 90863 h 45"/>
                  <a:gd name="T2" fmla="*/ 77982 w 128"/>
                  <a:gd name="T3" fmla="*/ 132081 h 45"/>
                  <a:gd name="T4" fmla="*/ 5896 w 128"/>
                  <a:gd name="T5" fmla="*/ 206235 h 45"/>
                  <a:gd name="T6" fmla="*/ 96080 w 128"/>
                  <a:gd name="T7" fmla="*/ 231549 h 45"/>
                  <a:gd name="T8" fmla="*/ 284250 w 128"/>
                  <a:gd name="T9" fmla="*/ 152018 h 45"/>
                  <a:gd name="T10" fmla="*/ 462657 w 128"/>
                  <a:gd name="T11" fmla="*/ 121098 h 45"/>
                  <a:gd name="T12" fmla="*/ 668481 w 128"/>
                  <a:gd name="T13" fmla="*/ 170713 h 45"/>
                  <a:gd name="T14" fmla="*/ 817524 w 128"/>
                  <a:gd name="T15" fmla="*/ 255866 h 45"/>
                  <a:gd name="T16" fmla="*/ 758208 w 128"/>
                  <a:gd name="T17" fmla="*/ 107901 h 45"/>
                  <a:gd name="T18" fmla="*/ 662288 w 128"/>
                  <a:gd name="T19" fmla="*/ 35592 h 45"/>
                  <a:gd name="T20" fmla="*/ 384663 w 128"/>
                  <a:gd name="T21" fmla="*/ 41211 h 45"/>
                  <a:gd name="T22" fmla="*/ 162056 w 128"/>
                  <a:gd name="T23" fmla="*/ 90863 h 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8"/>
                  <a:gd name="T37" fmla="*/ 0 h 45"/>
                  <a:gd name="T38" fmla="*/ 128 w 128"/>
                  <a:gd name="T39" fmla="*/ 45 h 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8" h="45">
                    <a:moveTo>
                      <a:pt x="25" y="15"/>
                    </a:moveTo>
                    <a:cubicBezTo>
                      <a:pt x="25" y="15"/>
                      <a:pt x="15" y="19"/>
                      <a:pt x="12" y="22"/>
                    </a:cubicBezTo>
                    <a:cubicBezTo>
                      <a:pt x="9" y="26"/>
                      <a:pt x="1" y="30"/>
                      <a:pt x="1" y="34"/>
                    </a:cubicBezTo>
                    <a:cubicBezTo>
                      <a:pt x="0" y="38"/>
                      <a:pt x="4" y="42"/>
                      <a:pt x="15" y="38"/>
                    </a:cubicBezTo>
                    <a:cubicBezTo>
                      <a:pt x="27" y="35"/>
                      <a:pt x="31" y="26"/>
                      <a:pt x="44" y="25"/>
                    </a:cubicBezTo>
                    <a:cubicBezTo>
                      <a:pt x="56" y="25"/>
                      <a:pt x="62" y="22"/>
                      <a:pt x="71" y="20"/>
                    </a:cubicBezTo>
                    <a:cubicBezTo>
                      <a:pt x="80" y="17"/>
                      <a:pt x="88" y="21"/>
                      <a:pt x="103" y="28"/>
                    </a:cubicBezTo>
                    <a:cubicBezTo>
                      <a:pt x="118" y="35"/>
                      <a:pt x="123" y="38"/>
                      <a:pt x="126" y="42"/>
                    </a:cubicBezTo>
                    <a:cubicBezTo>
                      <a:pt x="128" y="45"/>
                      <a:pt x="120" y="30"/>
                      <a:pt x="117" y="18"/>
                    </a:cubicBezTo>
                    <a:cubicBezTo>
                      <a:pt x="114" y="7"/>
                      <a:pt x="122" y="0"/>
                      <a:pt x="102" y="6"/>
                    </a:cubicBezTo>
                    <a:cubicBezTo>
                      <a:pt x="83" y="11"/>
                      <a:pt x="74" y="5"/>
                      <a:pt x="59" y="7"/>
                    </a:cubicBezTo>
                    <a:cubicBezTo>
                      <a:pt x="45" y="10"/>
                      <a:pt x="37" y="10"/>
                      <a:pt x="25" y="15"/>
                    </a:cubicBezTo>
                    <a:close/>
                  </a:path>
                </a:pathLst>
              </a:custGeom>
              <a:solidFill>
                <a:srgbClr val="AB9FCC"/>
              </a:solidFill>
              <a:ln w="9525">
                <a:noFill/>
                <a:round/>
                <a:headEnd/>
                <a:tailEnd/>
              </a:ln>
            </p:spPr>
            <p:txBody>
              <a:bodyPr/>
              <a:lstStyle/>
              <a:p>
                <a:endParaRPr lang="en-US"/>
              </a:p>
            </p:txBody>
          </p:sp>
          <p:sp>
            <p:nvSpPr>
              <p:cNvPr id="29898" name="Freeform 2069"/>
              <p:cNvSpPr>
                <a:spLocks/>
              </p:cNvSpPr>
              <p:nvPr/>
            </p:nvSpPr>
            <p:spPr bwMode="auto">
              <a:xfrm>
                <a:off x="1802" y="3120"/>
                <a:ext cx="266" cy="93"/>
              </a:xfrm>
              <a:custGeom>
                <a:avLst/>
                <a:gdLst>
                  <a:gd name="T0" fmla="*/ 162056 w 128"/>
                  <a:gd name="T1" fmla="*/ 90863 h 45"/>
                  <a:gd name="T2" fmla="*/ 83834 w 128"/>
                  <a:gd name="T3" fmla="*/ 132081 h 45"/>
                  <a:gd name="T4" fmla="*/ 5896 w 128"/>
                  <a:gd name="T5" fmla="*/ 206235 h 45"/>
                  <a:gd name="T6" fmla="*/ 103245 w 128"/>
                  <a:gd name="T7" fmla="*/ 231549 h 45"/>
                  <a:gd name="T8" fmla="*/ 284250 w 128"/>
                  <a:gd name="T9" fmla="*/ 152018 h 45"/>
                  <a:gd name="T10" fmla="*/ 462657 w 128"/>
                  <a:gd name="T11" fmla="*/ 114836 h 45"/>
                  <a:gd name="T12" fmla="*/ 668481 w 128"/>
                  <a:gd name="T13" fmla="*/ 165019 h 45"/>
                  <a:gd name="T14" fmla="*/ 817524 w 128"/>
                  <a:gd name="T15" fmla="*/ 250269 h 45"/>
                  <a:gd name="T16" fmla="*/ 758208 w 128"/>
                  <a:gd name="T17" fmla="*/ 107901 h 45"/>
                  <a:gd name="T18" fmla="*/ 662288 w 128"/>
                  <a:gd name="T19" fmla="*/ 35592 h 45"/>
                  <a:gd name="T20" fmla="*/ 384663 w 128"/>
                  <a:gd name="T21" fmla="*/ 49617 h 45"/>
                  <a:gd name="T22" fmla="*/ 162056 w 128"/>
                  <a:gd name="T23" fmla="*/ 90863 h 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8"/>
                  <a:gd name="T37" fmla="*/ 0 h 45"/>
                  <a:gd name="T38" fmla="*/ 128 w 128"/>
                  <a:gd name="T39" fmla="*/ 45 h 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8" h="45">
                    <a:moveTo>
                      <a:pt x="25" y="15"/>
                    </a:moveTo>
                    <a:cubicBezTo>
                      <a:pt x="25" y="15"/>
                      <a:pt x="16" y="19"/>
                      <a:pt x="13" y="22"/>
                    </a:cubicBezTo>
                    <a:cubicBezTo>
                      <a:pt x="10" y="26"/>
                      <a:pt x="1" y="30"/>
                      <a:pt x="1" y="34"/>
                    </a:cubicBezTo>
                    <a:cubicBezTo>
                      <a:pt x="0" y="38"/>
                      <a:pt x="4" y="42"/>
                      <a:pt x="16" y="38"/>
                    </a:cubicBezTo>
                    <a:cubicBezTo>
                      <a:pt x="27" y="34"/>
                      <a:pt x="32" y="26"/>
                      <a:pt x="44" y="25"/>
                    </a:cubicBezTo>
                    <a:cubicBezTo>
                      <a:pt x="56" y="24"/>
                      <a:pt x="62" y="22"/>
                      <a:pt x="71" y="19"/>
                    </a:cubicBezTo>
                    <a:cubicBezTo>
                      <a:pt x="80" y="17"/>
                      <a:pt x="88" y="21"/>
                      <a:pt x="103" y="27"/>
                    </a:cubicBezTo>
                    <a:cubicBezTo>
                      <a:pt x="118" y="34"/>
                      <a:pt x="123" y="38"/>
                      <a:pt x="126" y="41"/>
                    </a:cubicBezTo>
                    <a:cubicBezTo>
                      <a:pt x="128" y="45"/>
                      <a:pt x="120" y="30"/>
                      <a:pt x="117" y="18"/>
                    </a:cubicBezTo>
                    <a:cubicBezTo>
                      <a:pt x="114" y="7"/>
                      <a:pt x="122" y="0"/>
                      <a:pt x="102" y="6"/>
                    </a:cubicBezTo>
                    <a:cubicBezTo>
                      <a:pt x="83" y="11"/>
                      <a:pt x="73" y="5"/>
                      <a:pt x="59" y="8"/>
                    </a:cubicBezTo>
                    <a:cubicBezTo>
                      <a:pt x="45" y="10"/>
                      <a:pt x="37" y="10"/>
                      <a:pt x="25" y="15"/>
                    </a:cubicBezTo>
                    <a:close/>
                  </a:path>
                </a:pathLst>
              </a:custGeom>
              <a:solidFill>
                <a:srgbClr val="AA9FCC"/>
              </a:solidFill>
              <a:ln w="9525">
                <a:noFill/>
                <a:round/>
                <a:headEnd/>
                <a:tailEnd/>
              </a:ln>
            </p:spPr>
            <p:txBody>
              <a:bodyPr/>
              <a:lstStyle/>
              <a:p>
                <a:endParaRPr lang="en-US"/>
              </a:p>
            </p:txBody>
          </p:sp>
          <p:sp>
            <p:nvSpPr>
              <p:cNvPr id="29899" name="Freeform 2070"/>
              <p:cNvSpPr>
                <a:spLocks/>
              </p:cNvSpPr>
              <p:nvPr/>
            </p:nvSpPr>
            <p:spPr bwMode="auto">
              <a:xfrm>
                <a:off x="1804" y="3122"/>
                <a:ext cx="264" cy="89"/>
              </a:xfrm>
              <a:custGeom>
                <a:avLst/>
                <a:gdLst>
                  <a:gd name="T0" fmla="*/ 163214 w 127"/>
                  <a:gd name="T1" fmla="*/ 86566 h 43"/>
                  <a:gd name="T2" fmla="*/ 78516 w 127"/>
                  <a:gd name="T3" fmla="*/ 128390 h 43"/>
                  <a:gd name="T4" fmla="*/ 0 w 127"/>
                  <a:gd name="T5" fmla="*/ 203375 h 43"/>
                  <a:gd name="T6" fmla="*/ 96258 w 127"/>
                  <a:gd name="T7" fmla="*/ 229417 h 43"/>
                  <a:gd name="T8" fmla="*/ 278927 w 127"/>
                  <a:gd name="T9" fmla="*/ 148597 h 43"/>
                  <a:gd name="T10" fmla="*/ 456691 w 127"/>
                  <a:gd name="T11" fmla="*/ 110842 h 43"/>
                  <a:gd name="T12" fmla="*/ 664546 w 127"/>
                  <a:gd name="T13" fmla="*/ 161552 h 43"/>
                  <a:gd name="T14" fmla="*/ 807435 w 127"/>
                  <a:gd name="T15" fmla="*/ 248117 h 43"/>
                  <a:gd name="T16" fmla="*/ 754402 w 127"/>
                  <a:gd name="T17" fmla="*/ 103615 h 43"/>
                  <a:gd name="T18" fmla="*/ 658000 w 127"/>
                  <a:gd name="T19" fmla="*/ 29970 h 43"/>
                  <a:gd name="T20" fmla="*/ 379721 w 127"/>
                  <a:gd name="T21" fmla="*/ 41824 h 43"/>
                  <a:gd name="T22" fmla="*/ 163214 w 127"/>
                  <a:gd name="T23" fmla="*/ 86566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7"/>
                  <a:gd name="T37" fmla="*/ 0 h 43"/>
                  <a:gd name="T38" fmla="*/ 127 w 127"/>
                  <a:gd name="T39" fmla="*/ 43 h 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7" h="43">
                    <a:moveTo>
                      <a:pt x="25" y="14"/>
                    </a:moveTo>
                    <a:cubicBezTo>
                      <a:pt x="25" y="14"/>
                      <a:pt x="15" y="18"/>
                      <a:pt x="12" y="21"/>
                    </a:cubicBezTo>
                    <a:cubicBezTo>
                      <a:pt x="9" y="25"/>
                      <a:pt x="1" y="29"/>
                      <a:pt x="0" y="33"/>
                    </a:cubicBezTo>
                    <a:cubicBezTo>
                      <a:pt x="0" y="37"/>
                      <a:pt x="3" y="41"/>
                      <a:pt x="15" y="37"/>
                    </a:cubicBezTo>
                    <a:cubicBezTo>
                      <a:pt x="26" y="33"/>
                      <a:pt x="31" y="25"/>
                      <a:pt x="43" y="24"/>
                    </a:cubicBezTo>
                    <a:cubicBezTo>
                      <a:pt x="55" y="23"/>
                      <a:pt x="61" y="21"/>
                      <a:pt x="70" y="18"/>
                    </a:cubicBezTo>
                    <a:cubicBezTo>
                      <a:pt x="79" y="16"/>
                      <a:pt x="87" y="19"/>
                      <a:pt x="102" y="26"/>
                    </a:cubicBezTo>
                    <a:cubicBezTo>
                      <a:pt x="117" y="33"/>
                      <a:pt x="122" y="37"/>
                      <a:pt x="124" y="40"/>
                    </a:cubicBezTo>
                    <a:cubicBezTo>
                      <a:pt x="127" y="43"/>
                      <a:pt x="119" y="29"/>
                      <a:pt x="116" y="17"/>
                    </a:cubicBezTo>
                    <a:cubicBezTo>
                      <a:pt x="113" y="6"/>
                      <a:pt x="121" y="0"/>
                      <a:pt x="101" y="5"/>
                    </a:cubicBezTo>
                    <a:cubicBezTo>
                      <a:pt x="82" y="10"/>
                      <a:pt x="72" y="4"/>
                      <a:pt x="58" y="7"/>
                    </a:cubicBezTo>
                    <a:cubicBezTo>
                      <a:pt x="44" y="10"/>
                      <a:pt x="36" y="9"/>
                      <a:pt x="25" y="14"/>
                    </a:cubicBezTo>
                    <a:close/>
                  </a:path>
                </a:pathLst>
              </a:custGeom>
              <a:solidFill>
                <a:srgbClr val="A99FCC"/>
              </a:solidFill>
              <a:ln w="9525">
                <a:noFill/>
                <a:round/>
                <a:headEnd/>
                <a:tailEnd/>
              </a:ln>
            </p:spPr>
            <p:txBody>
              <a:bodyPr/>
              <a:lstStyle/>
              <a:p>
                <a:endParaRPr lang="en-US"/>
              </a:p>
            </p:txBody>
          </p:sp>
          <p:sp>
            <p:nvSpPr>
              <p:cNvPr id="29900" name="Freeform 2071"/>
              <p:cNvSpPr>
                <a:spLocks/>
              </p:cNvSpPr>
              <p:nvPr/>
            </p:nvSpPr>
            <p:spPr bwMode="auto">
              <a:xfrm>
                <a:off x="1804" y="3122"/>
                <a:ext cx="264" cy="89"/>
              </a:xfrm>
              <a:custGeom>
                <a:avLst/>
                <a:gdLst>
                  <a:gd name="T0" fmla="*/ 163214 w 127"/>
                  <a:gd name="T1" fmla="*/ 86566 h 43"/>
                  <a:gd name="T2" fmla="*/ 78516 w 127"/>
                  <a:gd name="T3" fmla="*/ 128390 h 43"/>
                  <a:gd name="T4" fmla="*/ 0 w 127"/>
                  <a:gd name="T5" fmla="*/ 203375 h 43"/>
                  <a:gd name="T6" fmla="*/ 96258 w 127"/>
                  <a:gd name="T7" fmla="*/ 229417 h 43"/>
                  <a:gd name="T8" fmla="*/ 278927 w 127"/>
                  <a:gd name="T9" fmla="*/ 148597 h 43"/>
                  <a:gd name="T10" fmla="*/ 456691 w 127"/>
                  <a:gd name="T11" fmla="*/ 110842 h 43"/>
                  <a:gd name="T12" fmla="*/ 664546 w 127"/>
                  <a:gd name="T13" fmla="*/ 161552 h 43"/>
                  <a:gd name="T14" fmla="*/ 807435 w 127"/>
                  <a:gd name="T15" fmla="*/ 248117 h 43"/>
                  <a:gd name="T16" fmla="*/ 754402 w 127"/>
                  <a:gd name="T17" fmla="*/ 103615 h 43"/>
                  <a:gd name="T18" fmla="*/ 658000 w 127"/>
                  <a:gd name="T19" fmla="*/ 29970 h 43"/>
                  <a:gd name="T20" fmla="*/ 379721 w 127"/>
                  <a:gd name="T21" fmla="*/ 41824 h 43"/>
                  <a:gd name="T22" fmla="*/ 163214 w 127"/>
                  <a:gd name="T23" fmla="*/ 86566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7"/>
                  <a:gd name="T37" fmla="*/ 0 h 43"/>
                  <a:gd name="T38" fmla="*/ 127 w 127"/>
                  <a:gd name="T39" fmla="*/ 43 h 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7" h="43">
                    <a:moveTo>
                      <a:pt x="25" y="14"/>
                    </a:moveTo>
                    <a:cubicBezTo>
                      <a:pt x="25" y="14"/>
                      <a:pt x="15" y="18"/>
                      <a:pt x="12" y="21"/>
                    </a:cubicBezTo>
                    <a:cubicBezTo>
                      <a:pt x="9" y="25"/>
                      <a:pt x="1" y="29"/>
                      <a:pt x="0" y="33"/>
                    </a:cubicBezTo>
                    <a:cubicBezTo>
                      <a:pt x="0" y="37"/>
                      <a:pt x="3" y="41"/>
                      <a:pt x="15" y="37"/>
                    </a:cubicBezTo>
                    <a:cubicBezTo>
                      <a:pt x="26" y="33"/>
                      <a:pt x="31" y="25"/>
                      <a:pt x="43" y="24"/>
                    </a:cubicBezTo>
                    <a:cubicBezTo>
                      <a:pt x="55" y="23"/>
                      <a:pt x="61" y="20"/>
                      <a:pt x="70" y="18"/>
                    </a:cubicBezTo>
                    <a:cubicBezTo>
                      <a:pt x="79" y="16"/>
                      <a:pt x="87" y="19"/>
                      <a:pt x="102" y="26"/>
                    </a:cubicBezTo>
                    <a:cubicBezTo>
                      <a:pt x="117" y="33"/>
                      <a:pt x="122" y="37"/>
                      <a:pt x="124" y="40"/>
                    </a:cubicBezTo>
                    <a:cubicBezTo>
                      <a:pt x="127" y="43"/>
                      <a:pt x="119" y="29"/>
                      <a:pt x="116" y="17"/>
                    </a:cubicBezTo>
                    <a:cubicBezTo>
                      <a:pt x="113" y="6"/>
                      <a:pt x="121" y="0"/>
                      <a:pt x="101" y="5"/>
                    </a:cubicBezTo>
                    <a:cubicBezTo>
                      <a:pt x="81" y="10"/>
                      <a:pt x="72" y="4"/>
                      <a:pt x="58" y="7"/>
                    </a:cubicBezTo>
                    <a:cubicBezTo>
                      <a:pt x="45" y="10"/>
                      <a:pt x="36" y="10"/>
                      <a:pt x="25" y="14"/>
                    </a:cubicBezTo>
                    <a:close/>
                  </a:path>
                </a:pathLst>
              </a:custGeom>
              <a:solidFill>
                <a:srgbClr val="A89DCB"/>
              </a:solidFill>
              <a:ln w="9525">
                <a:noFill/>
                <a:round/>
                <a:headEnd/>
                <a:tailEnd/>
              </a:ln>
            </p:spPr>
            <p:txBody>
              <a:bodyPr/>
              <a:lstStyle/>
              <a:p>
                <a:endParaRPr lang="en-US"/>
              </a:p>
            </p:txBody>
          </p:sp>
          <p:sp>
            <p:nvSpPr>
              <p:cNvPr id="29901" name="Freeform 2072"/>
              <p:cNvSpPr>
                <a:spLocks/>
              </p:cNvSpPr>
              <p:nvPr/>
            </p:nvSpPr>
            <p:spPr bwMode="auto">
              <a:xfrm>
                <a:off x="1804" y="3122"/>
                <a:ext cx="264" cy="89"/>
              </a:xfrm>
              <a:custGeom>
                <a:avLst/>
                <a:gdLst>
                  <a:gd name="T0" fmla="*/ 163214 w 127"/>
                  <a:gd name="T1" fmla="*/ 86566 h 43"/>
                  <a:gd name="T2" fmla="*/ 78516 w 127"/>
                  <a:gd name="T3" fmla="*/ 128390 h 43"/>
                  <a:gd name="T4" fmla="*/ 5904 w 127"/>
                  <a:gd name="T5" fmla="*/ 203375 h 43"/>
                  <a:gd name="T6" fmla="*/ 96258 w 127"/>
                  <a:gd name="T7" fmla="*/ 229417 h 43"/>
                  <a:gd name="T8" fmla="*/ 278927 w 127"/>
                  <a:gd name="T9" fmla="*/ 148597 h 43"/>
                  <a:gd name="T10" fmla="*/ 456691 w 127"/>
                  <a:gd name="T11" fmla="*/ 110842 h 43"/>
                  <a:gd name="T12" fmla="*/ 664546 w 127"/>
                  <a:gd name="T13" fmla="*/ 161552 h 43"/>
                  <a:gd name="T14" fmla="*/ 807435 w 127"/>
                  <a:gd name="T15" fmla="*/ 248117 h 43"/>
                  <a:gd name="T16" fmla="*/ 754402 w 127"/>
                  <a:gd name="T17" fmla="*/ 103615 h 43"/>
                  <a:gd name="T18" fmla="*/ 658000 w 127"/>
                  <a:gd name="T19" fmla="*/ 29970 h 43"/>
                  <a:gd name="T20" fmla="*/ 379721 w 127"/>
                  <a:gd name="T21" fmla="*/ 41824 h 43"/>
                  <a:gd name="T22" fmla="*/ 163214 w 127"/>
                  <a:gd name="T23" fmla="*/ 86566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7"/>
                  <a:gd name="T37" fmla="*/ 0 h 43"/>
                  <a:gd name="T38" fmla="*/ 127 w 127"/>
                  <a:gd name="T39" fmla="*/ 43 h 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7" h="43">
                    <a:moveTo>
                      <a:pt x="25" y="14"/>
                    </a:moveTo>
                    <a:cubicBezTo>
                      <a:pt x="25" y="14"/>
                      <a:pt x="15" y="18"/>
                      <a:pt x="12" y="21"/>
                    </a:cubicBezTo>
                    <a:cubicBezTo>
                      <a:pt x="9" y="24"/>
                      <a:pt x="1" y="29"/>
                      <a:pt x="1" y="33"/>
                    </a:cubicBezTo>
                    <a:cubicBezTo>
                      <a:pt x="0" y="37"/>
                      <a:pt x="4" y="40"/>
                      <a:pt x="15" y="37"/>
                    </a:cubicBezTo>
                    <a:cubicBezTo>
                      <a:pt x="26" y="33"/>
                      <a:pt x="31" y="25"/>
                      <a:pt x="43" y="24"/>
                    </a:cubicBezTo>
                    <a:cubicBezTo>
                      <a:pt x="55" y="23"/>
                      <a:pt x="61" y="20"/>
                      <a:pt x="70" y="18"/>
                    </a:cubicBezTo>
                    <a:cubicBezTo>
                      <a:pt x="78" y="16"/>
                      <a:pt x="87" y="19"/>
                      <a:pt x="102" y="26"/>
                    </a:cubicBezTo>
                    <a:cubicBezTo>
                      <a:pt x="117" y="33"/>
                      <a:pt x="122" y="37"/>
                      <a:pt x="124" y="40"/>
                    </a:cubicBezTo>
                    <a:cubicBezTo>
                      <a:pt x="127" y="43"/>
                      <a:pt x="119" y="29"/>
                      <a:pt x="116" y="17"/>
                    </a:cubicBezTo>
                    <a:cubicBezTo>
                      <a:pt x="113" y="6"/>
                      <a:pt x="120" y="0"/>
                      <a:pt x="101" y="5"/>
                    </a:cubicBezTo>
                    <a:cubicBezTo>
                      <a:pt x="81" y="10"/>
                      <a:pt x="72" y="4"/>
                      <a:pt x="58" y="7"/>
                    </a:cubicBezTo>
                    <a:cubicBezTo>
                      <a:pt x="45" y="10"/>
                      <a:pt x="36" y="10"/>
                      <a:pt x="25" y="14"/>
                    </a:cubicBezTo>
                    <a:close/>
                  </a:path>
                </a:pathLst>
              </a:custGeom>
              <a:solidFill>
                <a:srgbClr val="A89DCB"/>
              </a:solidFill>
              <a:ln w="9525">
                <a:noFill/>
                <a:round/>
                <a:headEnd/>
                <a:tailEnd/>
              </a:ln>
            </p:spPr>
            <p:txBody>
              <a:bodyPr/>
              <a:lstStyle/>
              <a:p>
                <a:endParaRPr lang="en-US"/>
              </a:p>
            </p:txBody>
          </p:sp>
          <p:sp>
            <p:nvSpPr>
              <p:cNvPr id="29902" name="Freeform 2073"/>
              <p:cNvSpPr>
                <a:spLocks/>
              </p:cNvSpPr>
              <p:nvPr/>
            </p:nvSpPr>
            <p:spPr bwMode="auto">
              <a:xfrm>
                <a:off x="1804" y="3122"/>
                <a:ext cx="262" cy="89"/>
              </a:xfrm>
              <a:custGeom>
                <a:avLst/>
                <a:gdLst>
                  <a:gd name="T0" fmla="*/ 163542 w 126"/>
                  <a:gd name="T1" fmla="*/ 86566 h 43"/>
                  <a:gd name="T2" fmla="*/ 78650 w 126"/>
                  <a:gd name="T3" fmla="*/ 128390 h 43"/>
                  <a:gd name="T4" fmla="*/ 5905 w 126"/>
                  <a:gd name="T5" fmla="*/ 203375 h 43"/>
                  <a:gd name="T6" fmla="*/ 96840 w 126"/>
                  <a:gd name="T7" fmla="*/ 223582 h 43"/>
                  <a:gd name="T8" fmla="*/ 280016 w 126"/>
                  <a:gd name="T9" fmla="*/ 148597 h 43"/>
                  <a:gd name="T10" fmla="*/ 459226 w 126"/>
                  <a:gd name="T11" fmla="*/ 110842 h 43"/>
                  <a:gd name="T12" fmla="*/ 666451 w 126"/>
                  <a:gd name="T13" fmla="*/ 161552 h 43"/>
                  <a:gd name="T14" fmla="*/ 810160 w 126"/>
                  <a:gd name="T15" fmla="*/ 248117 h 43"/>
                  <a:gd name="T16" fmla="*/ 757403 w 126"/>
                  <a:gd name="T17" fmla="*/ 103615 h 43"/>
                  <a:gd name="T18" fmla="*/ 660579 w 126"/>
                  <a:gd name="T19" fmla="*/ 29970 h 43"/>
                  <a:gd name="T20" fmla="*/ 381044 w 126"/>
                  <a:gd name="T21" fmla="*/ 41824 h 43"/>
                  <a:gd name="T22" fmla="*/ 163542 w 126"/>
                  <a:gd name="T23" fmla="*/ 86566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6"/>
                  <a:gd name="T37" fmla="*/ 0 h 43"/>
                  <a:gd name="T38" fmla="*/ 126 w 126"/>
                  <a:gd name="T39" fmla="*/ 43 h 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6" h="43">
                    <a:moveTo>
                      <a:pt x="25" y="14"/>
                    </a:moveTo>
                    <a:cubicBezTo>
                      <a:pt x="25" y="14"/>
                      <a:pt x="15" y="18"/>
                      <a:pt x="12" y="21"/>
                    </a:cubicBezTo>
                    <a:cubicBezTo>
                      <a:pt x="9" y="24"/>
                      <a:pt x="1" y="29"/>
                      <a:pt x="1" y="33"/>
                    </a:cubicBezTo>
                    <a:cubicBezTo>
                      <a:pt x="0" y="37"/>
                      <a:pt x="4" y="40"/>
                      <a:pt x="15" y="36"/>
                    </a:cubicBezTo>
                    <a:cubicBezTo>
                      <a:pt x="26" y="32"/>
                      <a:pt x="31" y="25"/>
                      <a:pt x="43" y="24"/>
                    </a:cubicBezTo>
                    <a:cubicBezTo>
                      <a:pt x="55" y="23"/>
                      <a:pt x="61" y="20"/>
                      <a:pt x="70" y="18"/>
                    </a:cubicBezTo>
                    <a:cubicBezTo>
                      <a:pt x="78" y="15"/>
                      <a:pt x="87" y="19"/>
                      <a:pt x="102" y="26"/>
                    </a:cubicBezTo>
                    <a:cubicBezTo>
                      <a:pt x="116" y="33"/>
                      <a:pt x="122" y="36"/>
                      <a:pt x="124" y="40"/>
                    </a:cubicBezTo>
                    <a:cubicBezTo>
                      <a:pt x="126" y="43"/>
                      <a:pt x="119" y="29"/>
                      <a:pt x="116" y="17"/>
                    </a:cubicBezTo>
                    <a:cubicBezTo>
                      <a:pt x="112" y="6"/>
                      <a:pt x="120" y="0"/>
                      <a:pt x="101" y="5"/>
                    </a:cubicBezTo>
                    <a:cubicBezTo>
                      <a:pt x="81" y="10"/>
                      <a:pt x="72" y="4"/>
                      <a:pt x="58" y="7"/>
                    </a:cubicBezTo>
                    <a:cubicBezTo>
                      <a:pt x="45" y="10"/>
                      <a:pt x="36" y="10"/>
                      <a:pt x="25" y="14"/>
                    </a:cubicBezTo>
                    <a:close/>
                  </a:path>
                </a:pathLst>
              </a:custGeom>
              <a:solidFill>
                <a:srgbClr val="A79DCB"/>
              </a:solidFill>
              <a:ln w="9525">
                <a:noFill/>
                <a:round/>
                <a:headEnd/>
                <a:tailEnd/>
              </a:ln>
            </p:spPr>
            <p:txBody>
              <a:bodyPr/>
              <a:lstStyle/>
              <a:p>
                <a:endParaRPr lang="en-US"/>
              </a:p>
            </p:txBody>
          </p:sp>
          <p:sp>
            <p:nvSpPr>
              <p:cNvPr id="29903" name="Freeform 2074"/>
              <p:cNvSpPr>
                <a:spLocks/>
              </p:cNvSpPr>
              <p:nvPr/>
            </p:nvSpPr>
            <p:spPr bwMode="auto">
              <a:xfrm>
                <a:off x="1806" y="3122"/>
                <a:ext cx="260" cy="89"/>
              </a:xfrm>
              <a:custGeom>
                <a:avLst/>
                <a:gdLst>
                  <a:gd name="T0" fmla="*/ 157321 w 125"/>
                  <a:gd name="T1" fmla="*/ 86566 h 43"/>
                  <a:gd name="T2" fmla="*/ 78805 w 125"/>
                  <a:gd name="T3" fmla="*/ 128390 h 43"/>
                  <a:gd name="T4" fmla="*/ 0 w 125"/>
                  <a:gd name="T5" fmla="*/ 203375 h 43"/>
                  <a:gd name="T6" fmla="*/ 91096 w 125"/>
                  <a:gd name="T7" fmla="*/ 223582 h 43"/>
                  <a:gd name="T8" fmla="*/ 274042 w 125"/>
                  <a:gd name="T9" fmla="*/ 142851 h 43"/>
                  <a:gd name="T10" fmla="*/ 454769 w 125"/>
                  <a:gd name="T11" fmla="*/ 110842 h 43"/>
                  <a:gd name="T12" fmla="*/ 656596 w 125"/>
                  <a:gd name="T13" fmla="*/ 161552 h 43"/>
                  <a:gd name="T14" fmla="*/ 806805 w 125"/>
                  <a:gd name="T15" fmla="*/ 242455 h 43"/>
                  <a:gd name="T16" fmla="*/ 747045 w 125"/>
                  <a:gd name="T17" fmla="*/ 103615 h 43"/>
                  <a:gd name="T18" fmla="*/ 656596 w 125"/>
                  <a:gd name="T19" fmla="*/ 29970 h 43"/>
                  <a:gd name="T20" fmla="*/ 381821 w 125"/>
                  <a:gd name="T21" fmla="*/ 41824 h 43"/>
                  <a:gd name="T22" fmla="*/ 157321 w 125"/>
                  <a:gd name="T23" fmla="*/ 86566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5"/>
                  <a:gd name="T37" fmla="*/ 0 h 43"/>
                  <a:gd name="T38" fmla="*/ 125 w 125"/>
                  <a:gd name="T39" fmla="*/ 43 h 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5" h="43">
                    <a:moveTo>
                      <a:pt x="24" y="14"/>
                    </a:moveTo>
                    <a:cubicBezTo>
                      <a:pt x="24" y="14"/>
                      <a:pt x="15" y="18"/>
                      <a:pt x="12" y="21"/>
                    </a:cubicBezTo>
                    <a:cubicBezTo>
                      <a:pt x="9" y="24"/>
                      <a:pt x="0" y="29"/>
                      <a:pt x="0" y="33"/>
                    </a:cubicBezTo>
                    <a:cubicBezTo>
                      <a:pt x="0" y="37"/>
                      <a:pt x="3" y="40"/>
                      <a:pt x="14" y="36"/>
                    </a:cubicBezTo>
                    <a:cubicBezTo>
                      <a:pt x="25" y="32"/>
                      <a:pt x="30" y="24"/>
                      <a:pt x="42" y="23"/>
                    </a:cubicBezTo>
                    <a:cubicBezTo>
                      <a:pt x="54" y="23"/>
                      <a:pt x="60" y="20"/>
                      <a:pt x="69" y="18"/>
                    </a:cubicBezTo>
                    <a:cubicBezTo>
                      <a:pt x="77" y="15"/>
                      <a:pt x="86" y="19"/>
                      <a:pt x="100" y="26"/>
                    </a:cubicBezTo>
                    <a:cubicBezTo>
                      <a:pt x="115" y="32"/>
                      <a:pt x="120" y="36"/>
                      <a:pt x="123" y="39"/>
                    </a:cubicBezTo>
                    <a:cubicBezTo>
                      <a:pt x="125" y="43"/>
                      <a:pt x="117" y="28"/>
                      <a:pt x="114" y="17"/>
                    </a:cubicBezTo>
                    <a:cubicBezTo>
                      <a:pt x="111" y="5"/>
                      <a:pt x="119" y="0"/>
                      <a:pt x="100" y="5"/>
                    </a:cubicBezTo>
                    <a:cubicBezTo>
                      <a:pt x="80" y="11"/>
                      <a:pt x="71" y="4"/>
                      <a:pt x="58" y="7"/>
                    </a:cubicBezTo>
                    <a:cubicBezTo>
                      <a:pt x="44" y="10"/>
                      <a:pt x="35" y="10"/>
                      <a:pt x="24" y="14"/>
                    </a:cubicBezTo>
                    <a:close/>
                  </a:path>
                </a:pathLst>
              </a:custGeom>
              <a:solidFill>
                <a:srgbClr val="A69CCA"/>
              </a:solidFill>
              <a:ln w="9525">
                <a:noFill/>
                <a:round/>
                <a:headEnd/>
                <a:tailEnd/>
              </a:ln>
            </p:spPr>
            <p:txBody>
              <a:bodyPr/>
              <a:lstStyle/>
              <a:p>
                <a:endParaRPr lang="en-US"/>
              </a:p>
            </p:txBody>
          </p:sp>
          <p:sp>
            <p:nvSpPr>
              <p:cNvPr id="29904" name="Freeform 2075"/>
              <p:cNvSpPr>
                <a:spLocks/>
              </p:cNvSpPr>
              <p:nvPr/>
            </p:nvSpPr>
            <p:spPr bwMode="auto">
              <a:xfrm>
                <a:off x="1806" y="3122"/>
                <a:ext cx="260" cy="87"/>
              </a:xfrm>
              <a:custGeom>
                <a:avLst/>
                <a:gdLst>
                  <a:gd name="T0" fmla="*/ 157321 w 125"/>
                  <a:gd name="T1" fmla="*/ 87068 h 42"/>
                  <a:gd name="T2" fmla="*/ 78805 w 125"/>
                  <a:gd name="T3" fmla="*/ 132870 h 42"/>
                  <a:gd name="T4" fmla="*/ 0 w 125"/>
                  <a:gd name="T5" fmla="*/ 205067 h 42"/>
                  <a:gd name="T6" fmla="*/ 91096 w 125"/>
                  <a:gd name="T7" fmla="*/ 225465 h 42"/>
                  <a:gd name="T8" fmla="*/ 274042 w 125"/>
                  <a:gd name="T9" fmla="*/ 144012 h 42"/>
                  <a:gd name="T10" fmla="*/ 454769 w 125"/>
                  <a:gd name="T11" fmla="*/ 106026 h 42"/>
                  <a:gd name="T12" fmla="*/ 656596 w 125"/>
                  <a:gd name="T13" fmla="*/ 162957 h 42"/>
                  <a:gd name="T14" fmla="*/ 806805 w 125"/>
                  <a:gd name="T15" fmla="*/ 244503 h 42"/>
                  <a:gd name="T16" fmla="*/ 747045 w 125"/>
                  <a:gd name="T17" fmla="*/ 106026 h 42"/>
                  <a:gd name="T18" fmla="*/ 656596 w 125"/>
                  <a:gd name="T19" fmla="*/ 36656 h 42"/>
                  <a:gd name="T20" fmla="*/ 381821 w 125"/>
                  <a:gd name="T21" fmla="*/ 45194 h 42"/>
                  <a:gd name="T22" fmla="*/ 157321 w 125"/>
                  <a:gd name="T23" fmla="*/ 87068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5"/>
                  <a:gd name="T37" fmla="*/ 0 h 42"/>
                  <a:gd name="T38" fmla="*/ 125 w 125"/>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5" h="42">
                    <a:moveTo>
                      <a:pt x="24" y="14"/>
                    </a:moveTo>
                    <a:cubicBezTo>
                      <a:pt x="24" y="14"/>
                      <a:pt x="15" y="18"/>
                      <a:pt x="12" y="21"/>
                    </a:cubicBezTo>
                    <a:cubicBezTo>
                      <a:pt x="9" y="24"/>
                      <a:pt x="1" y="29"/>
                      <a:pt x="0" y="33"/>
                    </a:cubicBezTo>
                    <a:cubicBezTo>
                      <a:pt x="0" y="37"/>
                      <a:pt x="3" y="40"/>
                      <a:pt x="14" y="36"/>
                    </a:cubicBezTo>
                    <a:cubicBezTo>
                      <a:pt x="25" y="32"/>
                      <a:pt x="30" y="24"/>
                      <a:pt x="42" y="23"/>
                    </a:cubicBezTo>
                    <a:cubicBezTo>
                      <a:pt x="54" y="22"/>
                      <a:pt x="60" y="20"/>
                      <a:pt x="69" y="17"/>
                    </a:cubicBezTo>
                    <a:cubicBezTo>
                      <a:pt x="77" y="15"/>
                      <a:pt x="86" y="19"/>
                      <a:pt x="100" y="26"/>
                    </a:cubicBezTo>
                    <a:cubicBezTo>
                      <a:pt x="115" y="32"/>
                      <a:pt x="120" y="36"/>
                      <a:pt x="123" y="39"/>
                    </a:cubicBezTo>
                    <a:cubicBezTo>
                      <a:pt x="125" y="42"/>
                      <a:pt x="117" y="28"/>
                      <a:pt x="114" y="17"/>
                    </a:cubicBezTo>
                    <a:cubicBezTo>
                      <a:pt x="111" y="5"/>
                      <a:pt x="119" y="0"/>
                      <a:pt x="100" y="6"/>
                    </a:cubicBezTo>
                    <a:cubicBezTo>
                      <a:pt x="80" y="11"/>
                      <a:pt x="71" y="4"/>
                      <a:pt x="58" y="7"/>
                    </a:cubicBezTo>
                    <a:cubicBezTo>
                      <a:pt x="44" y="10"/>
                      <a:pt x="35" y="10"/>
                      <a:pt x="24" y="14"/>
                    </a:cubicBezTo>
                    <a:close/>
                  </a:path>
                </a:pathLst>
              </a:custGeom>
              <a:solidFill>
                <a:srgbClr val="A59CCA"/>
              </a:solidFill>
              <a:ln w="9525">
                <a:noFill/>
                <a:round/>
                <a:headEnd/>
                <a:tailEnd/>
              </a:ln>
            </p:spPr>
            <p:txBody>
              <a:bodyPr/>
              <a:lstStyle/>
              <a:p>
                <a:endParaRPr lang="en-US"/>
              </a:p>
            </p:txBody>
          </p:sp>
          <p:sp>
            <p:nvSpPr>
              <p:cNvPr id="29905" name="Freeform 2076"/>
              <p:cNvSpPr>
                <a:spLocks/>
              </p:cNvSpPr>
              <p:nvPr/>
            </p:nvSpPr>
            <p:spPr bwMode="auto">
              <a:xfrm>
                <a:off x="1806" y="3124"/>
                <a:ext cx="260" cy="85"/>
              </a:xfrm>
              <a:custGeom>
                <a:avLst/>
                <a:gdLst>
                  <a:gd name="T0" fmla="*/ 157321 w 125"/>
                  <a:gd name="T1" fmla="*/ 81967 h 41"/>
                  <a:gd name="T2" fmla="*/ 78805 w 125"/>
                  <a:gd name="T3" fmla="*/ 124579 h 41"/>
                  <a:gd name="T4" fmla="*/ 0 w 125"/>
                  <a:gd name="T5" fmla="*/ 200950 h 41"/>
                  <a:gd name="T6" fmla="*/ 91096 w 125"/>
                  <a:gd name="T7" fmla="*/ 221367 h 41"/>
                  <a:gd name="T8" fmla="*/ 274042 w 125"/>
                  <a:gd name="T9" fmla="*/ 139257 h 41"/>
                  <a:gd name="T10" fmla="*/ 454769 w 125"/>
                  <a:gd name="T11" fmla="*/ 99568 h 41"/>
                  <a:gd name="T12" fmla="*/ 656596 w 125"/>
                  <a:gd name="T13" fmla="*/ 152923 h 41"/>
                  <a:gd name="T14" fmla="*/ 800255 w 125"/>
                  <a:gd name="T15" fmla="*/ 240664 h 41"/>
                  <a:gd name="T16" fmla="*/ 747045 w 125"/>
                  <a:gd name="T17" fmla="*/ 99568 h 41"/>
                  <a:gd name="T18" fmla="*/ 648515 w 125"/>
                  <a:gd name="T19" fmla="*/ 31127 h 41"/>
                  <a:gd name="T20" fmla="*/ 381821 w 125"/>
                  <a:gd name="T21" fmla="*/ 36834 h 41"/>
                  <a:gd name="T22" fmla="*/ 157321 w 125"/>
                  <a:gd name="T23" fmla="*/ 81967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5"/>
                  <a:gd name="T37" fmla="*/ 0 h 41"/>
                  <a:gd name="T38" fmla="*/ 125 w 125"/>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5" h="41">
                    <a:moveTo>
                      <a:pt x="24" y="13"/>
                    </a:moveTo>
                    <a:cubicBezTo>
                      <a:pt x="24" y="13"/>
                      <a:pt x="15" y="17"/>
                      <a:pt x="12" y="20"/>
                    </a:cubicBezTo>
                    <a:cubicBezTo>
                      <a:pt x="9" y="23"/>
                      <a:pt x="1" y="28"/>
                      <a:pt x="0" y="32"/>
                    </a:cubicBezTo>
                    <a:cubicBezTo>
                      <a:pt x="0" y="36"/>
                      <a:pt x="3" y="38"/>
                      <a:pt x="14" y="35"/>
                    </a:cubicBezTo>
                    <a:cubicBezTo>
                      <a:pt x="26" y="31"/>
                      <a:pt x="30" y="23"/>
                      <a:pt x="42" y="22"/>
                    </a:cubicBezTo>
                    <a:cubicBezTo>
                      <a:pt x="54" y="21"/>
                      <a:pt x="60" y="19"/>
                      <a:pt x="69" y="16"/>
                    </a:cubicBezTo>
                    <a:cubicBezTo>
                      <a:pt x="77" y="14"/>
                      <a:pt x="86" y="18"/>
                      <a:pt x="100" y="24"/>
                    </a:cubicBezTo>
                    <a:cubicBezTo>
                      <a:pt x="115" y="31"/>
                      <a:pt x="120" y="35"/>
                      <a:pt x="122" y="38"/>
                    </a:cubicBezTo>
                    <a:cubicBezTo>
                      <a:pt x="125" y="41"/>
                      <a:pt x="117" y="27"/>
                      <a:pt x="114" y="16"/>
                    </a:cubicBezTo>
                    <a:cubicBezTo>
                      <a:pt x="111" y="4"/>
                      <a:pt x="119" y="0"/>
                      <a:pt x="99" y="5"/>
                    </a:cubicBezTo>
                    <a:cubicBezTo>
                      <a:pt x="80" y="10"/>
                      <a:pt x="71" y="3"/>
                      <a:pt x="58" y="6"/>
                    </a:cubicBezTo>
                    <a:cubicBezTo>
                      <a:pt x="44" y="9"/>
                      <a:pt x="35" y="9"/>
                      <a:pt x="24" y="13"/>
                    </a:cubicBezTo>
                    <a:close/>
                  </a:path>
                </a:pathLst>
              </a:custGeom>
              <a:solidFill>
                <a:srgbClr val="A49BCA"/>
              </a:solidFill>
              <a:ln w="9525">
                <a:noFill/>
                <a:round/>
                <a:headEnd/>
                <a:tailEnd/>
              </a:ln>
            </p:spPr>
            <p:txBody>
              <a:bodyPr/>
              <a:lstStyle/>
              <a:p>
                <a:endParaRPr lang="en-US"/>
              </a:p>
            </p:txBody>
          </p:sp>
          <p:sp>
            <p:nvSpPr>
              <p:cNvPr id="29906" name="Freeform 2077"/>
              <p:cNvSpPr>
                <a:spLocks/>
              </p:cNvSpPr>
              <p:nvPr/>
            </p:nvSpPr>
            <p:spPr bwMode="auto">
              <a:xfrm>
                <a:off x="1806" y="3124"/>
                <a:ext cx="260" cy="85"/>
              </a:xfrm>
              <a:custGeom>
                <a:avLst/>
                <a:gdLst>
                  <a:gd name="T0" fmla="*/ 163914 w 125"/>
                  <a:gd name="T1" fmla="*/ 81967 h 41"/>
                  <a:gd name="T2" fmla="*/ 78805 w 125"/>
                  <a:gd name="T3" fmla="*/ 124579 h 41"/>
                  <a:gd name="T4" fmla="*/ 5913 w 125"/>
                  <a:gd name="T5" fmla="*/ 200950 h 41"/>
                  <a:gd name="T6" fmla="*/ 91096 w 125"/>
                  <a:gd name="T7" fmla="*/ 213014 h 41"/>
                  <a:gd name="T8" fmla="*/ 280592 w 125"/>
                  <a:gd name="T9" fmla="*/ 139257 h 41"/>
                  <a:gd name="T10" fmla="*/ 454769 w 125"/>
                  <a:gd name="T11" fmla="*/ 99568 h 41"/>
                  <a:gd name="T12" fmla="*/ 656596 w 125"/>
                  <a:gd name="T13" fmla="*/ 152923 h 41"/>
                  <a:gd name="T14" fmla="*/ 800255 w 125"/>
                  <a:gd name="T15" fmla="*/ 240664 h 41"/>
                  <a:gd name="T16" fmla="*/ 747045 w 125"/>
                  <a:gd name="T17" fmla="*/ 99568 h 41"/>
                  <a:gd name="T18" fmla="*/ 648515 w 125"/>
                  <a:gd name="T19" fmla="*/ 31127 h 41"/>
                  <a:gd name="T20" fmla="*/ 381821 w 125"/>
                  <a:gd name="T21" fmla="*/ 36834 h 41"/>
                  <a:gd name="T22" fmla="*/ 163914 w 125"/>
                  <a:gd name="T23" fmla="*/ 81967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5"/>
                  <a:gd name="T37" fmla="*/ 0 h 41"/>
                  <a:gd name="T38" fmla="*/ 125 w 125"/>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5" h="41">
                    <a:moveTo>
                      <a:pt x="25" y="13"/>
                    </a:moveTo>
                    <a:cubicBezTo>
                      <a:pt x="25" y="13"/>
                      <a:pt x="15" y="17"/>
                      <a:pt x="12" y="20"/>
                    </a:cubicBezTo>
                    <a:cubicBezTo>
                      <a:pt x="9" y="23"/>
                      <a:pt x="1" y="28"/>
                      <a:pt x="1" y="32"/>
                    </a:cubicBezTo>
                    <a:cubicBezTo>
                      <a:pt x="0" y="36"/>
                      <a:pt x="3" y="38"/>
                      <a:pt x="14" y="34"/>
                    </a:cubicBezTo>
                    <a:cubicBezTo>
                      <a:pt x="26" y="31"/>
                      <a:pt x="31" y="23"/>
                      <a:pt x="43" y="22"/>
                    </a:cubicBezTo>
                    <a:cubicBezTo>
                      <a:pt x="54" y="21"/>
                      <a:pt x="60" y="18"/>
                      <a:pt x="69" y="16"/>
                    </a:cubicBezTo>
                    <a:cubicBezTo>
                      <a:pt x="77" y="14"/>
                      <a:pt x="85" y="18"/>
                      <a:pt x="100" y="24"/>
                    </a:cubicBezTo>
                    <a:cubicBezTo>
                      <a:pt x="115" y="31"/>
                      <a:pt x="120" y="35"/>
                      <a:pt x="122" y="38"/>
                    </a:cubicBezTo>
                    <a:cubicBezTo>
                      <a:pt x="125" y="41"/>
                      <a:pt x="117" y="27"/>
                      <a:pt x="114" y="16"/>
                    </a:cubicBezTo>
                    <a:cubicBezTo>
                      <a:pt x="111" y="4"/>
                      <a:pt x="118" y="0"/>
                      <a:pt x="99" y="5"/>
                    </a:cubicBezTo>
                    <a:cubicBezTo>
                      <a:pt x="80" y="10"/>
                      <a:pt x="71" y="3"/>
                      <a:pt x="58" y="6"/>
                    </a:cubicBezTo>
                    <a:cubicBezTo>
                      <a:pt x="44" y="9"/>
                      <a:pt x="36" y="9"/>
                      <a:pt x="25" y="13"/>
                    </a:cubicBezTo>
                    <a:close/>
                  </a:path>
                </a:pathLst>
              </a:custGeom>
              <a:solidFill>
                <a:srgbClr val="A39AC9"/>
              </a:solidFill>
              <a:ln w="9525">
                <a:noFill/>
                <a:round/>
                <a:headEnd/>
                <a:tailEnd/>
              </a:ln>
            </p:spPr>
            <p:txBody>
              <a:bodyPr/>
              <a:lstStyle/>
              <a:p>
                <a:endParaRPr lang="en-US"/>
              </a:p>
            </p:txBody>
          </p:sp>
          <p:sp>
            <p:nvSpPr>
              <p:cNvPr id="29907" name="Freeform 2078"/>
              <p:cNvSpPr>
                <a:spLocks/>
              </p:cNvSpPr>
              <p:nvPr/>
            </p:nvSpPr>
            <p:spPr bwMode="auto">
              <a:xfrm>
                <a:off x="1806" y="3124"/>
                <a:ext cx="258" cy="85"/>
              </a:xfrm>
              <a:custGeom>
                <a:avLst/>
                <a:gdLst>
                  <a:gd name="T0" fmla="*/ 164435 w 124"/>
                  <a:gd name="T1" fmla="*/ 81967 h 41"/>
                  <a:gd name="T2" fmla="*/ 79031 w 124"/>
                  <a:gd name="T3" fmla="*/ 124579 h 41"/>
                  <a:gd name="T4" fmla="*/ 5917 w 124"/>
                  <a:gd name="T5" fmla="*/ 200950 h 41"/>
                  <a:gd name="T6" fmla="*/ 98729 w 124"/>
                  <a:gd name="T7" fmla="*/ 213014 h 41"/>
                  <a:gd name="T8" fmla="*/ 281378 w 124"/>
                  <a:gd name="T9" fmla="*/ 139257 h 41"/>
                  <a:gd name="T10" fmla="*/ 445662 w 124"/>
                  <a:gd name="T11" fmla="*/ 99568 h 41"/>
                  <a:gd name="T12" fmla="*/ 658558 w 124"/>
                  <a:gd name="T13" fmla="*/ 152923 h 41"/>
                  <a:gd name="T14" fmla="*/ 803179 w 124"/>
                  <a:gd name="T15" fmla="*/ 240664 h 41"/>
                  <a:gd name="T16" fmla="*/ 749810 w 124"/>
                  <a:gd name="T17" fmla="*/ 99568 h 41"/>
                  <a:gd name="T18" fmla="*/ 652632 w 124"/>
                  <a:gd name="T19" fmla="*/ 31127 h 41"/>
                  <a:gd name="T20" fmla="*/ 382882 w 124"/>
                  <a:gd name="T21" fmla="*/ 36834 h 41"/>
                  <a:gd name="T22" fmla="*/ 164435 w 124"/>
                  <a:gd name="T23" fmla="*/ 81967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4"/>
                  <a:gd name="T37" fmla="*/ 0 h 41"/>
                  <a:gd name="T38" fmla="*/ 124 w 124"/>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4" h="41">
                    <a:moveTo>
                      <a:pt x="25" y="13"/>
                    </a:moveTo>
                    <a:cubicBezTo>
                      <a:pt x="25" y="13"/>
                      <a:pt x="15" y="17"/>
                      <a:pt x="12" y="20"/>
                    </a:cubicBezTo>
                    <a:cubicBezTo>
                      <a:pt x="9" y="23"/>
                      <a:pt x="1" y="28"/>
                      <a:pt x="1" y="32"/>
                    </a:cubicBezTo>
                    <a:cubicBezTo>
                      <a:pt x="0" y="36"/>
                      <a:pt x="3" y="38"/>
                      <a:pt x="15" y="34"/>
                    </a:cubicBezTo>
                    <a:cubicBezTo>
                      <a:pt x="26" y="30"/>
                      <a:pt x="31" y="23"/>
                      <a:pt x="43" y="22"/>
                    </a:cubicBezTo>
                    <a:cubicBezTo>
                      <a:pt x="54" y="21"/>
                      <a:pt x="60" y="18"/>
                      <a:pt x="68" y="16"/>
                    </a:cubicBezTo>
                    <a:cubicBezTo>
                      <a:pt x="77" y="14"/>
                      <a:pt x="85" y="17"/>
                      <a:pt x="100" y="24"/>
                    </a:cubicBezTo>
                    <a:cubicBezTo>
                      <a:pt x="115" y="31"/>
                      <a:pt x="120" y="34"/>
                      <a:pt x="122" y="38"/>
                    </a:cubicBezTo>
                    <a:cubicBezTo>
                      <a:pt x="124" y="41"/>
                      <a:pt x="117" y="27"/>
                      <a:pt x="114" y="16"/>
                    </a:cubicBezTo>
                    <a:cubicBezTo>
                      <a:pt x="111" y="4"/>
                      <a:pt x="118" y="0"/>
                      <a:pt x="99" y="5"/>
                    </a:cubicBezTo>
                    <a:cubicBezTo>
                      <a:pt x="80" y="10"/>
                      <a:pt x="71" y="3"/>
                      <a:pt x="58" y="6"/>
                    </a:cubicBezTo>
                    <a:cubicBezTo>
                      <a:pt x="44" y="9"/>
                      <a:pt x="36" y="9"/>
                      <a:pt x="25" y="13"/>
                    </a:cubicBezTo>
                    <a:close/>
                  </a:path>
                </a:pathLst>
              </a:custGeom>
              <a:solidFill>
                <a:srgbClr val="A29AC9"/>
              </a:solidFill>
              <a:ln w="9525">
                <a:noFill/>
                <a:round/>
                <a:headEnd/>
                <a:tailEnd/>
              </a:ln>
            </p:spPr>
            <p:txBody>
              <a:bodyPr/>
              <a:lstStyle/>
              <a:p>
                <a:endParaRPr lang="en-US"/>
              </a:p>
            </p:txBody>
          </p:sp>
          <p:sp>
            <p:nvSpPr>
              <p:cNvPr id="29908" name="Freeform 2079"/>
              <p:cNvSpPr>
                <a:spLocks/>
              </p:cNvSpPr>
              <p:nvPr/>
            </p:nvSpPr>
            <p:spPr bwMode="auto">
              <a:xfrm>
                <a:off x="1809" y="3124"/>
                <a:ext cx="255" cy="83"/>
              </a:xfrm>
              <a:custGeom>
                <a:avLst/>
                <a:gdLst>
                  <a:gd name="T0" fmla="*/ 152923 w 123"/>
                  <a:gd name="T1" fmla="*/ 82865 h 40"/>
                  <a:gd name="T2" fmla="*/ 70591 w 123"/>
                  <a:gd name="T3" fmla="*/ 129216 h 40"/>
                  <a:gd name="T4" fmla="*/ 0 w 123"/>
                  <a:gd name="T5" fmla="*/ 202420 h 40"/>
                  <a:gd name="T6" fmla="*/ 87753 w 123"/>
                  <a:gd name="T7" fmla="*/ 217421 h 40"/>
                  <a:gd name="T8" fmla="*/ 263836 w 123"/>
                  <a:gd name="T9" fmla="*/ 140635 h 40"/>
                  <a:gd name="T10" fmla="*/ 422539 w 123"/>
                  <a:gd name="T11" fmla="*/ 100743 h 40"/>
                  <a:gd name="T12" fmla="*/ 623185 w 123"/>
                  <a:gd name="T13" fmla="*/ 154050 h 40"/>
                  <a:gd name="T14" fmla="*/ 762773 w 123"/>
                  <a:gd name="T15" fmla="*/ 236845 h 40"/>
                  <a:gd name="T16" fmla="*/ 711089 w 123"/>
                  <a:gd name="T17" fmla="*/ 100743 h 40"/>
                  <a:gd name="T18" fmla="*/ 617629 w 123"/>
                  <a:gd name="T19" fmla="*/ 31281 h 40"/>
                  <a:gd name="T20" fmla="*/ 359355 w 123"/>
                  <a:gd name="T21" fmla="*/ 37116 h 40"/>
                  <a:gd name="T22" fmla="*/ 152923 w 123"/>
                  <a:gd name="T23" fmla="*/ 82865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
                  <a:gd name="T37" fmla="*/ 0 h 40"/>
                  <a:gd name="T38" fmla="*/ 123 w 123"/>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 h="40">
                    <a:moveTo>
                      <a:pt x="24" y="13"/>
                    </a:moveTo>
                    <a:cubicBezTo>
                      <a:pt x="24" y="13"/>
                      <a:pt x="14" y="17"/>
                      <a:pt x="11" y="20"/>
                    </a:cubicBezTo>
                    <a:cubicBezTo>
                      <a:pt x="9" y="23"/>
                      <a:pt x="1" y="28"/>
                      <a:pt x="0" y="32"/>
                    </a:cubicBezTo>
                    <a:cubicBezTo>
                      <a:pt x="0" y="36"/>
                      <a:pt x="3" y="38"/>
                      <a:pt x="14" y="34"/>
                    </a:cubicBezTo>
                    <a:cubicBezTo>
                      <a:pt x="25" y="30"/>
                      <a:pt x="30" y="23"/>
                      <a:pt x="42" y="22"/>
                    </a:cubicBezTo>
                    <a:cubicBezTo>
                      <a:pt x="53" y="21"/>
                      <a:pt x="59" y="18"/>
                      <a:pt x="67" y="16"/>
                    </a:cubicBezTo>
                    <a:cubicBezTo>
                      <a:pt x="76" y="14"/>
                      <a:pt x="84" y="17"/>
                      <a:pt x="99" y="24"/>
                    </a:cubicBezTo>
                    <a:cubicBezTo>
                      <a:pt x="113" y="31"/>
                      <a:pt x="119" y="34"/>
                      <a:pt x="121" y="37"/>
                    </a:cubicBezTo>
                    <a:cubicBezTo>
                      <a:pt x="123" y="40"/>
                      <a:pt x="116" y="27"/>
                      <a:pt x="113" y="16"/>
                    </a:cubicBezTo>
                    <a:cubicBezTo>
                      <a:pt x="110" y="4"/>
                      <a:pt x="117" y="0"/>
                      <a:pt x="98" y="5"/>
                    </a:cubicBezTo>
                    <a:cubicBezTo>
                      <a:pt x="79" y="10"/>
                      <a:pt x="70" y="3"/>
                      <a:pt x="57" y="6"/>
                    </a:cubicBezTo>
                    <a:cubicBezTo>
                      <a:pt x="43" y="9"/>
                      <a:pt x="35" y="9"/>
                      <a:pt x="24" y="13"/>
                    </a:cubicBezTo>
                    <a:close/>
                  </a:path>
                </a:pathLst>
              </a:custGeom>
              <a:solidFill>
                <a:srgbClr val="A29AC9"/>
              </a:solidFill>
              <a:ln w="9525">
                <a:noFill/>
                <a:round/>
                <a:headEnd/>
                <a:tailEnd/>
              </a:ln>
            </p:spPr>
            <p:txBody>
              <a:bodyPr/>
              <a:lstStyle/>
              <a:p>
                <a:endParaRPr lang="en-US"/>
              </a:p>
            </p:txBody>
          </p:sp>
          <p:sp>
            <p:nvSpPr>
              <p:cNvPr id="29909" name="Freeform 2080"/>
              <p:cNvSpPr>
                <a:spLocks/>
              </p:cNvSpPr>
              <p:nvPr/>
            </p:nvSpPr>
            <p:spPr bwMode="auto">
              <a:xfrm>
                <a:off x="1809" y="3124"/>
                <a:ext cx="255" cy="83"/>
              </a:xfrm>
              <a:custGeom>
                <a:avLst/>
                <a:gdLst>
                  <a:gd name="T0" fmla="*/ 152923 w 123"/>
                  <a:gd name="T1" fmla="*/ 82865 h 40"/>
                  <a:gd name="T2" fmla="*/ 76363 w 123"/>
                  <a:gd name="T3" fmla="*/ 129216 h 40"/>
                  <a:gd name="T4" fmla="*/ 0 w 123"/>
                  <a:gd name="T5" fmla="*/ 202420 h 40"/>
                  <a:gd name="T6" fmla="*/ 87753 w 123"/>
                  <a:gd name="T7" fmla="*/ 217421 h 40"/>
                  <a:gd name="T8" fmla="*/ 263836 w 123"/>
                  <a:gd name="T9" fmla="*/ 140635 h 40"/>
                  <a:gd name="T10" fmla="*/ 422539 w 123"/>
                  <a:gd name="T11" fmla="*/ 100743 h 40"/>
                  <a:gd name="T12" fmla="*/ 623185 w 123"/>
                  <a:gd name="T13" fmla="*/ 154050 h 40"/>
                  <a:gd name="T14" fmla="*/ 762773 w 123"/>
                  <a:gd name="T15" fmla="*/ 236845 h 40"/>
                  <a:gd name="T16" fmla="*/ 711089 w 123"/>
                  <a:gd name="T17" fmla="*/ 100743 h 40"/>
                  <a:gd name="T18" fmla="*/ 617629 w 123"/>
                  <a:gd name="T19" fmla="*/ 31281 h 40"/>
                  <a:gd name="T20" fmla="*/ 359355 w 123"/>
                  <a:gd name="T21" fmla="*/ 37116 h 40"/>
                  <a:gd name="T22" fmla="*/ 152923 w 123"/>
                  <a:gd name="T23" fmla="*/ 82865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
                  <a:gd name="T37" fmla="*/ 0 h 40"/>
                  <a:gd name="T38" fmla="*/ 123 w 123"/>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 h="40">
                    <a:moveTo>
                      <a:pt x="24" y="13"/>
                    </a:moveTo>
                    <a:cubicBezTo>
                      <a:pt x="24" y="13"/>
                      <a:pt x="15" y="17"/>
                      <a:pt x="12" y="20"/>
                    </a:cubicBezTo>
                    <a:cubicBezTo>
                      <a:pt x="9" y="23"/>
                      <a:pt x="1" y="28"/>
                      <a:pt x="0" y="32"/>
                    </a:cubicBezTo>
                    <a:cubicBezTo>
                      <a:pt x="0" y="35"/>
                      <a:pt x="3" y="37"/>
                      <a:pt x="14" y="34"/>
                    </a:cubicBezTo>
                    <a:cubicBezTo>
                      <a:pt x="25" y="30"/>
                      <a:pt x="30" y="22"/>
                      <a:pt x="42" y="22"/>
                    </a:cubicBezTo>
                    <a:cubicBezTo>
                      <a:pt x="54" y="21"/>
                      <a:pt x="59" y="18"/>
                      <a:pt x="67" y="16"/>
                    </a:cubicBezTo>
                    <a:cubicBezTo>
                      <a:pt x="76" y="13"/>
                      <a:pt x="84" y="17"/>
                      <a:pt x="99" y="24"/>
                    </a:cubicBezTo>
                    <a:cubicBezTo>
                      <a:pt x="113" y="30"/>
                      <a:pt x="118" y="34"/>
                      <a:pt x="121" y="37"/>
                    </a:cubicBezTo>
                    <a:cubicBezTo>
                      <a:pt x="123" y="40"/>
                      <a:pt x="116" y="27"/>
                      <a:pt x="113" y="16"/>
                    </a:cubicBezTo>
                    <a:cubicBezTo>
                      <a:pt x="110" y="4"/>
                      <a:pt x="117" y="0"/>
                      <a:pt x="98" y="5"/>
                    </a:cubicBezTo>
                    <a:cubicBezTo>
                      <a:pt x="79" y="10"/>
                      <a:pt x="70" y="3"/>
                      <a:pt x="57" y="6"/>
                    </a:cubicBezTo>
                    <a:cubicBezTo>
                      <a:pt x="43" y="9"/>
                      <a:pt x="35" y="9"/>
                      <a:pt x="24" y="13"/>
                    </a:cubicBezTo>
                    <a:close/>
                  </a:path>
                </a:pathLst>
              </a:custGeom>
              <a:solidFill>
                <a:srgbClr val="A199C9"/>
              </a:solidFill>
              <a:ln w="9525">
                <a:noFill/>
                <a:round/>
                <a:headEnd/>
                <a:tailEnd/>
              </a:ln>
            </p:spPr>
            <p:txBody>
              <a:bodyPr/>
              <a:lstStyle/>
              <a:p>
                <a:endParaRPr lang="en-US"/>
              </a:p>
            </p:txBody>
          </p:sp>
          <p:sp>
            <p:nvSpPr>
              <p:cNvPr id="29910" name="Freeform 2081"/>
              <p:cNvSpPr>
                <a:spLocks/>
              </p:cNvSpPr>
              <p:nvPr/>
            </p:nvSpPr>
            <p:spPr bwMode="auto">
              <a:xfrm>
                <a:off x="1809" y="3124"/>
                <a:ext cx="255" cy="83"/>
              </a:xfrm>
              <a:custGeom>
                <a:avLst/>
                <a:gdLst>
                  <a:gd name="T0" fmla="*/ 152923 w 123"/>
                  <a:gd name="T1" fmla="*/ 82865 h 40"/>
                  <a:gd name="T2" fmla="*/ 76363 w 123"/>
                  <a:gd name="T3" fmla="*/ 129216 h 40"/>
                  <a:gd name="T4" fmla="*/ 5780 w 123"/>
                  <a:gd name="T5" fmla="*/ 202420 h 40"/>
                  <a:gd name="T6" fmla="*/ 87753 w 123"/>
                  <a:gd name="T7" fmla="*/ 209042 h 40"/>
                  <a:gd name="T8" fmla="*/ 263836 w 123"/>
                  <a:gd name="T9" fmla="*/ 134684 h 40"/>
                  <a:gd name="T10" fmla="*/ 422539 w 123"/>
                  <a:gd name="T11" fmla="*/ 94900 h 40"/>
                  <a:gd name="T12" fmla="*/ 623185 w 123"/>
                  <a:gd name="T13" fmla="*/ 154050 h 40"/>
                  <a:gd name="T14" fmla="*/ 762773 w 123"/>
                  <a:gd name="T15" fmla="*/ 236845 h 40"/>
                  <a:gd name="T16" fmla="*/ 705378 w 123"/>
                  <a:gd name="T17" fmla="*/ 94900 h 40"/>
                  <a:gd name="T18" fmla="*/ 617629 w 123"/>
                  <a:gd name="T19" fmla="*/ 31281 h 40"/>
                  <a:gd name="T20" fmla="*/ 359355 w 123"/>
                  <a:gd name="T21" fmla="*/ 37116 h 40"/>
                  <a:gd name="T22" fmla="*/ 152923 w 123"/>
                  <a:gd name="T23" fmla="*/ 82865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
                  <a:gd name="T37" fmla="*/ 0 h 40"/>
                  <a:gd name="T38" fmla="*/ 123 w 123"/>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 h="40">
                    <a:moveTo>
                      <a:pt x="24" y="13"/>
                    </a:moveTo>
                    <a:cubicBezTo>
                      <a:pt x="24" y="13"/>
                      <a:pt x="15" y="17"/>
                      <a:pt x="12" y="20"/>
                    </a:cubicBezTo>
                    <a:cubicBezTo>
                      <a:pt x="9" y="23"/>
                      <a:pt x="1" y="28"/>
                      <a:pt x="1" y="32"/>
                    </a:cubicBezTo>
                    <a:cubicBezTo>
                      <a:pt x="0" y="35"/>
                      <a:pt x="3" y="37"/>
                      <a:pt x="14" y="33"/>
                    </a:cubicBezTo>
                    <a:cubicBezTo>
                      <a:pt x="25" y="30"/>
                      <a:pt x="30" y="22"/>
                      <a:pt x="42" y="21"/>
                    </a:cubicBezTo>
                    <a:cubicBezTo>
                      <a:pt x="54" y="20"/>
                      <a:pt x="59" y="18"/>
                      <a:pt x="67" y="15"/>
                    </a:cubicBezTo>
                    <a:cubicBezTo>
                      <a:pt x="76" y="13"/>
                      <a:pt x="84" y="17"/>
                      <a:pt x="99" y="24"/>
                    </a:cubicBezTo>
                    <a:cubicBezTo>
                      <a:pt x="113" y="30"/>
                      <a:pt x="118" y="34"/>
                      <a:pt x="121" y="37"/>
                    </a:cubicBezTo>
                    <a:cubicBezTo>
                      <a:pt x="123" y="40"/>
                      <a:pt x="115" y="27"/>
                      <a:pt x="112" y="15"/>
                    </a:cubicBezTo>
                    <a:cubicBezTo>
                      <a:pt x="109" y="4"/>
                      <a:pt x="117" y="0"/>
                      <a:pt x="98" y="5"/>
                    </a:cubicBezTo>
                    <a:cubicBezTo>
                      <a:pt x="79" y="10"/>
                      <a:pt x="70" y="3"/>
                      <a:pt x="57" y="6"/>
                    </a:cubicBezTo>
                    <a:cubicBezTo>
                      <a:pt x="43" y="9"/>
                      <a:pt x="35" y="9"/>
                      <a:pt x="24" y="13"/>
                    </a:cubicBezTo>
                    <a:close/>
                  </a:path>
                </a:pathLst>
              </a:custGeom>
              <a:solidFill>
                <a:srgbClr val="A098C8"/>
              </a:solidFill>
              <a:ln w="9525">
                <a:noFill/>
                <a:round/>
                <a:headEnd/>
                <a:tailEnd/>
              </a:ln>
            </p:spPr>
            <p:txBody>
              <a:bodyPr/>
              <a:lstStyle/>
              <a:p>
                <a:endParaRPr lang="en-US"/>
              </a:p>
            </p:txBody>
          </p:sp>
          <p:sp>
            <p:nvSpPr>
              <p:cNvPr id="29911" name="Freeform 2082"/>
              <p:cNvSpPr>
                <a:spLocks/>
              </p:cNvSpPr>
              <p:nvPr/>
            </p:nvSpPr>
            <p:spPr bwMode="auto">
              <a:xfrm>
                <a:off x="1809" y="3126"/>
                <a:ext cx="255" cy="81"/>
              </a:xfrm>
              <a:custGeom>
                <a:avLst/>
                <a:gdLst>
                  <a:gd name="T0" fmla="*/ 152923 w 123"/>
                  <a:gd name="T1" fmla="*/ 77515 h 39"/>
                  <a:gd name="T2" fmla="*/ 76363 w 123"/>
                  <a:gd name="T3" fmla="*/ 120894 h 39"/>
                  <a:gd name="T4" fmla="*/ 5780 w 123"/>
                  <a:gd name="T5" fmla="*/ 198408 h 39"/>
                  <a:gd name="T6" fmla="*/ 87753 w 123"/>
                  <a:gd name="T7" fmla="*/ 205090 h 39"/>
                  <a:gd name="T8" fmla="*/ 263836 w 123"/>
                  <a:gd name="T9" fmla="*/ 130194 h 39"/>
                  <a:gd name="T10" fmla="*/ 422539 w 123"/>
                  <a:gd name="T11" fmla="*/ 90039 h 39"/>
                  <a:gd name="T12" fmla="*/ 623185 w 123"/>
                  <a:gd name="T13" fmla="*/ 143031 h 39"/>
                  <a:gd name="T14" fmla="*/ 762773 w 123"/>
                  <a:gd name="T15" fmla="*/ 233076 h 39"/>
                  <a:gd name="T16" fmla="*/ 705378 w 123"/>
                  <a:gd name="T17" fmla="*/ 90039 h 39"/>
                  <a:gd name="T18" fmla="*/ 617629 w 123"/>
                  <a:gd name="T19" fmla="*/ 31536 h 39"/>
                  <a:gd name="T20" fmla="*/ 359355 w 123"/>
                  <a:gd name="T21" fmla="*/ 31536 h 39"/>
                  <a:gd name="T22" fmla="*/ 152923 w 123"/>
                  <a:gd name="T23" fmla="*/ 77515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
                  <a:gd name="T37" fmla="*/ 0 h 39"/>
                  <a:gd name="T38" fmla="*/ 123 w 123"/>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 h="39">
                    <a:moveTo>
                      <a:pt x="24" y="12"/>
                    </a:moveTo>
                    <a:cubicBezTo>
                      <a:pt x="24" y="12"/>
                      <a:pt x="15" y="16"/>
                      <a:pt x="12" y="19"/>
                    </a:cubicBezTo>
                    <a:cubicBezTo>
                      <a:pt x="9" y="22"/>
                      <a:pt x="1" y="27"/>
                      <a:pt x="1" y="31"/>
                    </a:cubicBezTo>
                    <a:cubicBezTo>
                      <a:pt x="0" y="34"/>
                      <a:pt x="3" y="36"/>
                      <a:pt x="14" y="32"/>
                    </a:cubicBezTo>
                    <a:cubicBezTo>
                      <a:pt x="25" y="29"/>
                      <a:pt x="30" y="21"/>
                      <a:pt x="42" y="20"/>
                    </a:cubicBezTo>
                    <a:cubicBezTo>
                      <a:pt x="54" y="19"/>
                      <a:pt x="59" y="17"/>
                      <a:pt x="67" y="14"/>
                    </a:cubicBezTo>
                    <a:cubicBezTo>
                      <a:pt x="76" y="12"/>
                      <a:pt x="84" y="16"/>
                      <a:pt x="99" y="22"/>
                    </a:cubicBezTo>
                    <a:cubicBezTo>
                      <a:pt x="113" y="29"/>
                      <a:pt x="118" y="33"/>
                      <a:pt x="121" y="36"/>
                    </a:cubicBezTo>
                    <a:cubicBezTo>
                      <a:pt x="123" y="39"/>
                      <a:pt x="115" y="25"/>
                      <a:pt x="112" y="14"/>
                    </a:cubicBezTo>
                    <a:cubicBezTo>
                      <a:pt x="109" y="3"/>
                      <a:pt x="117" y="0"/>
                      <a:pt x="98" y="5"/>
                    </a:cubicBezTo>
                    <a:cubicBezTo>
                      <a:pt x="79" y="10"/>
                      <a:pt x="70" y="2"/>
                      <a:pt x="57" y="5"/>
                    </a:cubicBezTo>
                    <a:cubicBezTo>
                      <a:pt x="43" y="8"/>
                      <a:pt x="35" y="8"/>
                      <a:pt x="24" y="12"/>
                    </a:cubicBezTo>
                    <a:close/>
                  </a:path>
                </a:pathLst>
              </a:custGeom>
              <a:solidFill>
                <a:srgbClr val="9F98C8"/>
              </a:solidFill>
              <a:ln w="9525">
                <a:noFill/>
                <a:round/>
                <a:headEnd/>
                <a:tailEnd/>
              </a:ln>
            </p:spPr>
            <p:txBody>
              <a:bodyPr/>
              <a:lstStyle/>
              <a:p>
                <a:endParaRPr lang="en-US"/>
              </a:p>
            </p:txBody>
          </p:sp>
          <p:sp>
            <p:nvSpPr>
              <p:cNvPr id="29912" name="Freeform 2083"/>
              <p:cNvSpPr>
                <a:spLocks/>
              </p:cNvSpPr>
              <p:nvPr/>
            </p:nvSpPr>
            <p:spPr bwMode="auto">
              <a:xfrm>
                <a:off x="1811" y="3126"/>
                <a:ext cx="253" cy="81"/>
              </a:xfrm>
              <a:custGeom>
                <a:avLst/>
                <a:gdLst>
                  <a:gd name="T0" fmla="*/ 146811 w 122"/>
                  <a:gd name="T1" fmla="*/ 77515 h 39"/>
                  <a:gd name="T2" fmla="*/ 70794 w 122"/>
                  <a:gd name="T3" fmla="*/ 120894 h 39"/>
                  <a:gd name="T4" fmla="*/ 0 w 122"/>
                  <a:gd name="T5" fmla="*/ 192880 h 39"/>
                  <a:gd name="T6" fmla="*/ 82501 w 122"/>
                  <a:gd name="T7" fmla="*/ 205090 h 39"/>
                  <a:gd name="T8" fmla="*/ 258960 w 122"/>
                  <a:gd name="T9" fmla="*/ 130194 h 39"/>
                  <a:gd name="T10" fmla="*/ 417628 w 122"/>
                  <a:gd name="T11" fmla="*/ 90039 h 39"/>
                  <a:gd name="T12" fmla="*/ 613535 w 122"/>
                  <a:gd name="T13" fmla="*/ 143031 h 39"/>
                  <a:gd name="T14" fmla="*/ 753150 w 122"/>
                  <a:gd name="T15" fmla="*/ 227087 h 39"/>
                  <a:gd name="T16" fmla="*/ 701515 w 122"/>
                  <a:gd name="T17" fmla="*/ 90039 h 39"/>
                  <a:gd name="T18" fmla="*/ 613535 w 122"/>
                  <a:gd name="T19" fmla="*/ 31536 h 39"/>
                  <a:gd name="T20" fmla="*/ 354797 w 122"/>
                  <a:gd name="T21" fmla="*/ 31536 h 39"/>
                  <a:gd name="T22" fmla="*/ 146811 w 122"/>
                  <a:gd name="T23" fmla="*/ 77515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2"/>
                  <a:gd name="T37" fmla="*/ 0 h 39"/>
                  <a:gd name="T38" fmla="*/ 122 w 122"/>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2" h="39">
                    <a:moveTo>
                      <a:pt x="23" y="12"/>
                    </a:moveTo>
                    <a:cubicBezTo>
                      <a:pt x="23" y="12"/>
                      <a:pt x="14" y="16"/>
                      <a:pt x="11" y="19"/>
                    </a:cubicBezTo>
                    <a:cubicBezTo>
                      <a:pt x="8" y="22"/>
                      <a:pt x="1" y="27"/>
                      <a:pt x="0" y="30"/>
                    </a:cubicBezTo>
                    <a:cubicBezTo>
                      <a:pt x="0" y="34"/>
                      <a:pt x="2" y="36"/>
                      <a:pt x="13" y="32"/>
                    </a:cubicBezTo>
                    <a:cubicBezTo>
                      <a:pt x="24" y="28"/>
                      <a:pt x="29" y="21"/>
                      <a:pt x="41" y="20"/>
                    </a:cubicBezTo>
                    <a:cubicBezTo>
                      <a:pt x="53" y="19"/>
                      <a:pt x="58" y="16"/>
                      <a:pt x="66" y="14"/>
                    </a:cubicBezTo>
                    <a:cubicBezTo>
                      <a:pt x="75" y="12"/>
                      <a:pt x="83" y="16"/>
                      <a:pt x="97" y="22"/>
                    </a:cubicBezTo>
                    <a:cubicBezTo>
                      <a:pt x="112" y="29"/>
                      <a:pt x="117" y="32"/>
                      <a:pt x="119" y="35"/>
                    </a:cubicBezTo>
                    <a:cubicBezTo>
                      <a:pt x="122" y="39"/>
                      <a:pt x="114" y="25"/>
                      <a:pt x="111" y="14"/>
                    </a:cubicBezTo>
                    <a:cubicBezTo>
                      <a:pt x="108" y="3"/>
                      <a:pt x="115" y="0"/>
                      <a:pt x="97" y="5"/>
                    </a:cubicBezTo>
                    <a:cubicBezTo>
                      <a:pt x="78" y="10"/>
                      <a:pt x="69" y="3"/>
                      <a:pt x="56" y="5"/>
                    </a:cubicBezTo>
                    <a:cubicBezTo>
                      <a:pt x="42" y="8"/>
                      <a:pt x="34" y="8"/>
                      <a:pt x="23" y="12"/>
                    </a:cubicBezTo>
                    <a:close/>
                  </a:path>
                </a:pathLst>
              </a:custGeom>
              <a:solidFill>
                <a:srgbClr val="9E97C8"/>
              </a:solidFill>
              <a:ln w="9525">
                <a:noFill/>
                <a:round/>
                <a:headEnd/>
                <a:tailEnd/>
              </a:ln>
            </p:spPr>
            <p:txBody>
              <a:bodyPr/>
              <a:lstStyle/>
              <a:p>
                <a:endParaRPr lang="en-US"/>
              </a:p>
            </p:txBody>
          </p:sp>
          <p:sp>
            <p:nvSpPr>
              <p:cNvPr id="29913" name="Freeform 2084"/>
              <p:cNvSpPr>
                <a:spLocks/>
              </p:cNvSpPr>
              <p:nvPr/>
            </p:nvSpPr>
            <p:spPr bwMode="auto">
              <a:xfrm>
                <a:off x="1811" y="3126"/>
                <a:ext cx="251" cy="79"/>
              </a:xfrm>
              <a:custGeom>
                <a:avLst/>
                <a:gdLst>
                  <a:gd name="T0" fmla="*/ 153521 w 121"/>
                  <a:gd name="T1" fmla="*/ 78566 h 38"/>
                  <a:gd name="T2" fmla="*/ 70902 w 121"/>
                  <a:gd name="T3" fmla="*/ 125550 h 38"/>
                  <a:gd name="T4" fmla="*/ 0 w 121"/>
                  <a:gd name="T5" fmla="*/ 194323 h 38"/>
                  <a:gd name="T6" fmla="*/ 82618 w 121"/>
                  <a:gd name="T7" fmla="*/ 209662 h 38"/>
                  <a:gd name="T8" fmla="*/ 259501 w 121"/>
                  <a:gd name="T9" fmla="*/ 131265 h 38"/>
                  <a:gd name="T10" fmla="*/ 419002 w 121"/>
                  <a:gd name="T11" fmla="*/ 90840 h 38"/>
                  <a:gd name="T12" fmla="*/ 615023 w 121"/>
                  <a:gd name="T13" fmla="*/ 145154 h 38"/>
                  <a:gd name="T14" fmla="*/ 755332 w 121"/>
                  <a:gd name="T15" fmla="*/ 229275 h 38"/>
                  <a:gd name="T16" fmla="*/ 703640 w 121"/>
                  <a:gd name="T17" fmla="*/ 90840 h 38"/>
                  <a:gd name="T18" fmla="*/ 615023 w 121"/>
                  <a:gd name="T19" fmla="*/ 31718 h 38"/>
                  <a:gd name="T20" fmla="*/ 355509 w 121"/>
                  <a:gd name="T21" fmla="*/ 31718 h 38"/>
                  <a:gd name="T22" fmla="*/ 153521 w 121"/>
                  <a:gd name="T23" fmla="*/ 78566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38"/>
                  <a:gd name="T38" fmla="*/ 121 w 121"/>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38">
                    <a:moveTo>
                      <a:pt x="24" y="12"/>
                    </a:moveTo>
                    <a:cubicBezTo>
                      <a:pt x="24" y="12"/>
                      <a:pt x="14" y="16"/>
                      <a:pt x="11" y="19"/>
                    </a:cubicBezTo>
                    <a:cubicBezTo>
                      <a:pt x="9" y="22"/>
                      <a:pt x="1" y="27"/>
                      <a:pt x="0" y="30"/>
                    </a:cubicBezTo>
                    <a:cubicBezTo>
                      <a:pt x="0" y="34"/>
                      <a:pt x="2" y="35"/>
                      <a:pt x="13" y="32"/>
                    </a:cubicBezTo>
                    <a:cubicBezTo>
                      <a:pt x="24" y="28"/>
                      <a:pt x="30" y="21"/>
                      <a:pt x="41" y="20"/>
                    </a:cubicBezTo>
                    <a:cubicBezTo>
                      <a:pt x="53" y="19"/>
                      <a:pt x="58" y="16"/>
                      <a:pt x="66" y="14"/>
                    </a:cubicBezTo>
                    <a:cubicBezTo>
                      <a:pt x="74" y="12"/>
                      <a:pt x="83" y="16"/>
                      <a:pt x="97" y="22"/>
                    </a:cubicBezTo>
                    <a:cubicBezTo>
                      <a:pt x="112" y="29"/>
                      <a:pt x="117" y="32"/>
                      <a:pt x="119" y="35"/>
                    </a:cubicBezTo>
                    <a:cubicBezTo>
                      <a:pt x="121" y="38"/>
                      <a:pt x="114" y="25"/>
                      <a:pt x="111" y="14"/>
                    </a:cubicBezTo>
                    <a:cubicBezTo>
                      <a:pt x="108" y="3"/>
                      <a:pt x="115" y="0"/>
                      <a:pt x="97" y="5"/>
                    </a:cubicBezTo>
                    <a:cubicBezTo>
                      <a:pt x="78" y="10"/>
                      <a:pt x="69" y="3"/>
                      <a:pt x="56" y="5"/>
                    </a:cubicBezTo>
                    <a:cubicBezTo>
                      <a:pt x="42" y="8"/>
                      <a:pt x="34" y="8"/>
                      <a:pt x="24" y="12"/>
                    </a:cubicBezTo>
                    <a:close/>
                  </a:path>
                </a:pathLst>
              </a:custGeom>
              <a:solidFill>
                <a:srgbClr val="9D97C7"/>
              </a:solidFill>
              <a:ln w="9525">
                <a:noFill/>
                <a:round/>
                <a:headEnd/>
                <a:tailEnd/>
              </a:ln>
            </p:spPr>
            <p:txBody>
              <a:bodyPr/>
              <a:lstStyle/>
              <a:p>
                <a:endParaRPr lang="en-US"/>
              </a:p>
            </p:txBody>
          </p:sp>
          <p:sp>
            <p:nvSpPr>
              <p:cNvPr id="29914" name="Freeform 2085"/>
              <p:cNvSpPr>
                <a:spLocks/>
              </p:cNvSpPr>
              <p:nvPr/>
            </p:nvSpPr>
            <p:spPr bwMode="auto">
              <a:xfrm>
                <a:off x="1811" y="3126"/>
                <a:ext cx="251" cy="79"/>
              </a:xfrm>
              <a:custGeom>
                <a:avLst/>
                <a:gdLst>
                  <a:gd name="T0" fmla="*/ 153521 w 121"/>
                  <a:gd name="T1" fmla="*/ 78566 h 38"/>
                  <a:gd name="T2" fmla="*/ 76899 w 121"/>
                  <a:gd name="T3" fmla="*/ 125550 h 38"/>
                  <a:gd name="T4" fmla="*/ 5792 w 121"/>
                  <a:gd name="T5" fmla="*/ 194323 h 38"/>
                  <a:gd name="T6" fmla="*/ 82618 w 121"/>
                  <a:gd name="T7" fmla="*/ 209662 h 38"/>
                  <a:gd name="T8" fmla="*/ 259501 w 121"/>
                  <a:gd name="T9" fmla="*/ 131265 h 38"/>
                  <a:gd name="T10" fmla="*/ 419002 w 121"/>
                  <a:gd name="T11" fmla="*/ 90840 h 38"/>
                  <a:gd name="T12" fmla="*/ 615023 w 121"/>
                  <a:gd name="T13" fmla="*/ 145154 h 38"/>
                  <a:gd name="T14" fmla="*/ 755332 w 121"/>
                  <a:gd name="T15" fmla="*/ 229275 h 38"/>
                  <a:gd name="T16" fmla="*/ 703640 w 121"/>
                  <a:gd name="T17" fmla="*/ 90840 h 38"/>
                  <a:gd name="T18" fmla="*/ 609515 w 121"/>
                  <a:gd name="T19" fmla="*/ 31718 h 38"/>
                  <a:gd name="T20" fmla="*/ 355509 w 121"/>
                  <a:gd name="T21" fmla="*/ 31718 h 38"/>
                  <a:gd name="T22" fmla="*/ 153521 w 121"/>
                  <a:gd name="T23" fmla="*/ 78566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38"/>
                  <a:gd name="T38" fmla="*/ 121 w 121"/>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38">
                    <a:moveTo>
                      <a:pt x="24" y="12"/>
                    </a:moveTo>
                    <a:cubicBezTo>
                      <a:pt x="24" y="12"/>
                      <a:pt x="14" y="16"/>
                      <a:pt x="12" y="19"/>
                    </a:cubicBezTo>
                    <a:cubicBezTo>
                      <a:pt x="9" y="22"/>
                      <a:pt x="1" y="27"/>
                      <a:pt x="1" y="30"/>
                    </a:cubicBezTo>
                    <a:cubicBezTo>
                      <a:pt x="0" y="34"/>
                      <a:pt x="3" y="35"/>
                      <a:pt x="13" y="32"/>
                    </a:cubicBezTo>
                    <a:cubicBezTo>
                      <a:pt x="24" y="28"/>
                      <a:pt x="30" y="21"/>
                      <a:pt x="41" y="20"/>
                    </a:cubicBezTo>
                    <a:cubicBezTo>
                      <a:pt x="53" y="19"/>
                      <a:pt x="58" y="16"/>
                      <a:pt x="66" y="14"/>
                    </a:cubicBezTo>
                    <a:cubicBezTo>
                      <a:pt x="74" y="12"/>
                      <a:pt x="83" y="15"/>
                      <a:pt x="97" y="22"/>
                    </a:cubicBezTo>
                    <a:cubicBezTo>
                      <a:pt x="112" y="28"/>
                      <a:pt x="117" y="32"/>
                      <a:pt x="119" y="35"/>
                    </a:cubicBezTo>
                    <a:cubicBezTo>
                      <a:pt x="121" y="38"/>
                      <a:pt x="114" y="25"/>
                      <a:pt x="111" y="14"/>
                    </a:cubicBezTo>
                    <a:cubicBezTo>
                      <a:pt x="108" y="3"/>
                      <a:pt x="115" y="0"/>
                      <a:pt x="96" y="5"/>
                    </a:cubicBezTo>
                    <a:cubicBezTo>
                      <a:pt x="78" y="10"/>
                      <a:pt x="69" y="3"/>
                      <a:pt x="56" y="5"/>
                    </a:cubicBezTo>
                    <a:cubicBezTo>
                      <a:pt x="42" y="8"/>
                      <a:pt x="34" y="8"/>
                      <a:pt x="24" y="12"/>
                    </a:cubicBezTo>
                    <a:close/>
                  </a:path>
                </a:pathLst>
              </a:custGeom>
              <a:solidFill>
                <a:srgbClr val="9C97C7"/>
              </a:solidFill>
              <a:ln w="9525">
                <a:noFill/>
                <a:round/>
                <a:headEnd/>
                <a:tailEnd/>
              </a:ln>
            </p:spPr>
            <p:txBody>
              <a:bodyPr/>
              <a:lstStyle/>
              <a:p>
                <a:endParaRPr lang="en-US"/>
              </a:p>
            </p:txBody>
          </p:sp>
          <p:sp>
            <p:nvSpPr>
              <p:cNvPr id="29915" name="Freeform 2086"/>
              <p:cNvSpPr>
                <a:spLocks/>
              </p:cNvSpPr>
              <p:nvPr/>
            </p:nvSpPr>
            <p:spPr bwMode="auto">
              <a:xfrm>
                <a:off x="1811" y="3126"/>
                <a:ext cx="251" cy="79"/>
              </a:xfrm>
              <a:custGeom>
                <a:avLst/>
                <a:gdLst>
                  <a:gd name="T0" fmla="*/ 153521 w 121"/>
                  <a:gd name="T1" fmla="*/ 84120 h 38"/>
                  <a:gd name="T2" fmla="*/ 76899 w 121"/>
                  <a:gd name="T3" fmla="*/ 125550 h 38"/>
                  <a:gd name="T4" fmla="*/ 5792 w 121"/>
                  <a:gd name="T5" fmla="*/ 194323 h 38"/>
                  <a:gd name="T6" fmla="*/ 88118 w 121"/>
                  <a:gd name="T7" fmla="*/ 200918 h 38"/>
                  <a:gd name="T8" fmla="*/ 259501 w 121"/>
                  <a:gd name="T9" fmla="*/ 131265 h 38"/>
                  <a:gd name="T10" fmla="*/ 419002 w 121"/>
                  <a:gd name="T11" fmla="*/ 90840 h 38"/>
                  <a:gd name="T12" fmla="*/ 615023 w 121"/>
                  <a:gd name="T13" fmla="*/ 145154 h 38"/>
                  <a:gd name="T14" fmla="*/ 755332 w 121"/>
                  <a:gd name="T15" fmla="*/ 229275 h 38"/>
                  <a:gd name="T16" fmla="*/ 703640 w 121"/>
                  <a:gd name="T17" fmla="*/ 90840 h 38"/>
                  <a:gd name="T18" fmla="*/ 609515 w 121"/>
                  <a:gd name="T19" fmla="*/ 31718 h 38"/>
                  <a:gd name="T20" fmla="*/ 355509 w 121"/>
                  <a:gd name="T21" fmla="*/ 31718 h 38"/>
                  <a:gd name="T22" fmla="*/ 153521 w 121"/>
                  <a:gd name="T23" fmla="*/ 84120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38"/>
                  <a:gd name="T38" fmla="*/ 121 w 121"/>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38">
                    <a:moveTo>
                      <a:pt x="24" y="13"/>
                    </a:moveTo>
                    <a:cubicBezTo>
                      <a:pt x="24" y="13"/>
                      <a:pt x="15" y="16"/>
                      <a:pt x="12" y="19"/>
                    </a:cubicBezTo>
                    <a:cubicBezTo>
                      <a:pt x="9" y="22"/>
                      <a:pt x="1" y="27"/>
                      <a:pt x="1" y="30"/>
                    </a:cubicBezTo>
                    <a:cubicBezTo>
                      <a:pt x="0" y="34"/>
                      <a:pt x="3" y="35"/>
                      <a:pt x="14" y="31"/>
                    </a:cubicBezTo>
                    <a:cubicBezTo>
                      <a:pt x="24" y="28"/>
                      <a:pt x="30" y="20"/>
                      <a:pt x="41" y="20"/>
                    </a:cubicBezTo>
                    <a:cubicBezTo>
                      <a:pt x="53" y="19"/>
                      <a:pt x="58" y="16"/>
                      <a:pt x="66" y="14"/>
                    </a:cubicBezTo>
                    <a:cubicBezTo>
                      <a:pt x="74" y="11"/>
                      <a:pt x="83" y="15"/>
                      <a:pt x="97" y="22"/>
                    </a:cubicBezTo>
                    <a:cubicBezTo>
                      <a:pt x="111" y="28"/>
                      <a:pt x="117" y="32"/>
                      <a:pt x="119" y="35"/>
                    </a:cubicBezTo>
                    <a:cubicBezTo>
                      <a:pt x="121" y="38"/>
                      <a:pt x="114" y="25"/>
                      <a:pt x="111" y="14"/>
                    </a:cubicBezTo>
                    <a:cubicBezTo>
                      <a:pt x="108" y="3"/>
                      <a:pt x="115" y="0"/>
                      <a:pt x="96" y="5"/>
                    </a:cubicBezTo>
                    <a:cubicBezTo>
                      <a:pt x="78" y="10"/>
                      <a:pt x="69" y="3"/>
                      <a:pt x="56" y="5"/>
                    </a:cubicBezTo>
                    <a:cubicBezTo>
                      <a:pt x="43" y="8"/>
                      <a:pt x="34" y="8"/>
                      <a:pt x="24" y="13"/>
                    </a:cubicBezTo>
                    <a:close/>
                  </a:path>
                </a:pathLst>
              </a:custGeom>
              <a:solidFill>
                <a:srgbClr val="9B95C7"/>
              </a:solidFill>
              <a:ln w="9525">
                <a:noFill/>
                <a:round/>
                <a:headEnd/>
                <a:tailEnd/>
              </a:ln>
            </p:spPr>
            <p:txBody>
              <a:bodyPr/>
              <a:lstStyle/>
              <a:p>
                <a:endParaRPr lang="en-US"/>
              </a:p>
            </p:txBody>
          </p:sp>
          <p:sp>
            <p:nvSpPr>
              <p:cNvPr id="29916" name="Freeform 2087"/>
              <p:cNvSpPr>
                <a:spLocks/>
              </p:cNvSpPr>
              <p:nvPr/>
            </p:nvSpPr>
            <p:spPr bwMode="auto">
              <a:xfrm>
                <a:off x="1813" y="3126"/>
                <a:ext cx="249" cy="79"/>
              </a:xfrm>
              <a:custGeom>
                <a:avLst/>
                <a:gdLst>
                  <a:gd name="T0" fmla="*/ 148358 w 120"/>
                  <a:gd name="T1" fmla="*/ 84120 h 38"/>
                  <a:gd name="T2" fmla="*/ 71498 w 120"/>
                  <a:gd name="T3" fmla="*/ 125550 h 38"/>
                  <a:gd name="T4" fmla="*/ 0 w 120"/>
                  <a:gd name="T5" fmla="*/ 194323 h 38"/>
                  <a:gd name="T6" fmla="*/ 82865 w 120"/>
                  <a:gd name="T7" fmla="*/ 200918 h 38"/>
                  <a:gd name="T8" fmla="*/ 254696 w 120"/>
                  <a:gd name="T9" fmla="*/ 125550 h 38"/>
                  <a:gd name="T10" fmla="*/ 414413 w 120"/>
                  <a:gd name="T11" fmla="*/ 84120 h 38"/>
                  <a:gd name="T12" fmla="*/ 611007 w 120"/>
                  <a:gd name="T13" fmla="*/ 145154 h 38"/>
                  <a:gd name="T14" fmla="*/ 751569 w 120"/>
                  <a:gd name="T15" fmla="*/ 229275 h 38"/>
                  <a:gd name="T16" fmla="*/ 699790 w 120"/>
                  <a:gd name="T17" fmla="*/ 90840 h 38"/>
                  <a:gd name="T18" fmla="*/ 605522 w 120"/>
                  <a:gd name="T19" fmla="*/ 31718 h 38"/>
                  <a:gd name="T20" fmla="*/ 350970 w 120"/>
                  <a:gd name="T21" fmla="*/ 37791 h 38"/>
                  <a:gd name="T22" fmla="*/ 148358 w 120"/>
                  <a:gd name="T23" fmla="*/ 84120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
                  <a:gd name="T37" fmla="*/ 0 h 38"/>
                  <a:gd name="T38" fmla="*/ 120 w 120"/>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 h="38">
                    <a:moveTo>
                      <a:pt x="23" y="13"/>
                    </a:moveTo>
                    <a:cubicBezTo>
                      <a:pt x="23" y="13"/>
                      <a:pt x="14" y="16"/>
                      <a:pt x="11" y="19"/>
                    </a:cubicBezTo>
                    <a:cubicBezTo>
                      <a:pt x="8" y="22"/>
                      <a:pt x="0" y="27"/>
                      <a:pt x="0" y="30"/>
                    </a:cubicBezTo>
                    <a:cubicBezTo>
                      <a:pt x="0" y="34"/>
                      <a:pt x="2" y="35"/>
                      <a:pt x="13" y="31"/>
                    </a:cubicBezTo>
                    <a:cubicBezTo>
                      <a:pt x="23" y="28"/>
                      <a:pt x="29" y="20"/>
                      <a:pt x="40" y="19"/>
                    </a:cubicBezTo>
                    <a:cubicBezTo>
                      <a:pt x="52" y="19"/>
                      <a:pt x="57" y="16"/>
                      <a:pt x="65" y="13"/>
                    </a:cubicBezTo>
                    <a:cubicBezTo>
                      <a:pt x="73" y="11"/>
                      <a:pt x="82" y="15"/>
                      <a:pt x="96" y="22"/>
                    </a:cubicBezTo>
                    <a:cubicBezTo>
                      <a:pt x="110" y="28"/>
                      <a:pt x="115" y="32"/>
                      <a:pt x="118" y="35"/>
                    </a:cubicBezTo>
                    <a:cubicBezTo>
                      <a:pt x="120" y="38"/>
                      <a:pt x="112" y="25"/>
                      <a:pt x="110" y="14"/>
                    </a:cubicBezTo>
                    <a:cubicBezTo>
                      <a:pt x="107" y="3"/>
                      <a:pt x="114" y="0"/>
                      <a:pt x="95" y="5"/>
                    </a:cubicBezTo>
                    <a:cubicBezTo>
                      <a:pt x="77" y="10"/>
                      <a:pt x="68" y="3"/>
                      <a:pt x="55" y="6"/>
                    </a:cubicBezTo>
                    <a:cubicBezTo>
                      <a:pt x="42" y="8"/>
                      <a:pt x="34" y="8"/>
                      <a:pt x="23" y="13"/>
                    </a:cubicBezTo>
                    <a:close/>
                  </a:path>
                </a:pathLst>
              </a:custGeom>
              <a:solidFill>
                <a:srgbClr val="9A95C7"/>
              </a:solidFill>
              <a:ln w="9525">
                <a:noFill/>
                <a:round/>
                <a:headEnd/>
                <a:tailEnd/>
              </a:ln>
            </p:spPr>
            <p:txBody>
              <a:bodyPr/>
              <a:lstStyle/>
              <a:p>
                <a:endParaRPr lang="en-US"/>
              </a:p>
            </p:txBody>
          </p:sp>
          <p:sp>
            <p:nvSpPr>
              <p:cNvPr id="29917" name="Freeform 2088"/>
              <p:cNvSpPr>
                <a:spLocks/>
              </p:cNvSpPr>
              <p:nvPr/>
            </p:nvSpPr>
            <p:spPr bwMode="auto">
              <a:xfrm>
                <a:off x="1813" y="3126"/>
                <a:ext cx="249" cy="79"/>
              </a:xfrm>
              <a:custGeom>
                <a:avLst/>
                <a:gdLst>
                  <a:gd name="T0" fmla="*/ 148358 w 120"/>
                  <a:gd name="T1" fmla="*/ 84120 h 38"/>
                  <a:gd name="T2" fmla="*/ 71498 w 120"/>
                  <a:gd name="T3" fmla="*/ 125550 h 38"/>
                  <a:gd name="T4" fmla="*/ 0 w 120"/>
                  <a:gd name="T5" fmla="*/ 194323 h 38"/>
                  <a:gd name="T6" fmla="*/ 82865 w 120"/>
                  <a:gd name="T7" fmla="*/ 200918 h 38"/>
                  <a:gd name="T8" fmla="*/ 254696 w 120"/>
                  <a:gd name="T9" fmla="*/ 125550 h 38"/>
                  <a:gd name="T10" fmla="*/ 414413 w 120"/>
                  <a:gd name="T11" fmla="*/ 84120 h 38"/>
                  <a:gd name="T12" fmla="*/ 611007 w 120"/>
                  <a:gd name="T13" fmla="*/ 145154 h 38"/>
                  <a:gd name="T14" fmla="*/ 751569 w 120"/>
                  <a:gd name="T15" fmla="*/ 223375 h 38"/>
                  <a:gd name="T16" fmla="*/ 693799 w 120"/>
                  <a:gd name="T17" fmla="*/ 90840 h 38"/>
                  <a:gd name="T18" fmla="*/ 605522 w 120"/>
                  <a:gd name="T19" fmla="*/ 31718 h 38"/>
                  <a:gd name="T20" fmla="*/ 350970 w 120"/>
                  <a:gd name="T21" fmla="*/ 37791 h 38"/>
                  <a:gd name="T22" fmla="*/ 148358 w 120"/>
                  <a:gd name="T23" fmla="*/ 84120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
                  <a:gd name="T37" fmla="*/ 0 h 38"/>
                  <a:gd name="T38" fmla="*/ 120 w 120"/>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 h="38">
                    <a:moveTo>
                      <a:pt x="23" y="13"/>
                    </a:moveTo>
                    <a:cubicBezTo>
                      <a:pt x="23" y="13"/>
                      <a:pt x="14" y="16"/>
                      <a:pt x="11" y="19"/>
                    </a:cubicBezTo>
                    <a:cubicBezTo>
                      <a:pt x="8" y="22"/>
                      <a:pt x="1" y="27"/>
                      <a:pt x="0" y="30"/>
                    </a:cubicBezTo>
                    <a:cubicBezTo>
                      <a:pt x="0" y="34"/>
                      <a:pt x="2" y="35"/>
                      <a:pt x="13" y="31"/>
                    </a:cubicBezTo>
                    <a:cubicBezTo>
                      <a:pt x="23" y="27"/>
                      <a:pt x="29" y="20"/>
                      <a:pt x="40" y="19"/>
                    </a:cubicBezTo>
                    <a:cubicBezTo>
                      <a:pt x="52" y="18"/>
                      <a:pt x="57" y="15"/>
                      <a:pt x="65" y="13"/>
                    </a:cubicBezTo>
                    <a:cubicBezTo>
                      <a:pt x="73" y="11"/>
                      <a:pt x="82" y="15"/>
                      <a:pt x="96" y="22"/>
                    </a:cubicBezTo>
                    <a:cubicBezTo>
                      <a:pt x="110" y="28"/>
                      <a:pt x="115" y="31"/>
                      <a:pt x="118" y="34"/>
                    </a:cubicBezTo>
                    <a:cubicBezTo>
                      <a:pt x="120" y="38"/>
                      <a:pt x="112" y="25"/>
                      <a:pt x="109" y="14"/>
                    </a:cubicBezTo>
                    <a:cubicBezTo>
                      <a:pt x="107" y="3"/>
                      <a:pt x="113" y="0"/>
                      <a:pt x="95" y="5"/>
                    </a:cubicBezTo>
                    <a:cubicBezTo>
                      <a:pt x="77" y="10"/>
                      <a:pt x="68" y="3"/>
                      <a:pt x="55" y="6"/>
                    </a:cubicBezTo>
                    <a:cubicBezTo>
                      <a:pt x="42" y="8"/>
                      <a:pt x="34" y="8"/>
                      <a:pt x="23" y="13"/>
                    </a:cubicBezTo>
                    <a:close/>
                  </a:path>
                </a:pathLst>
              </a:custGeom>
              <a:solidFill>
                <a:srgbClr val="9995C6"/>
              </a:solidFill>
              <a:ln w="9525">
                <a:noFill/>
                <a:round/>
                <a:headEnd/>
                <a:tailEnd/>
              </a:ln>
            </p:spPr>
            <p:txBody>
              <a:bodyPr/>
              <a:lstStyle/>
              <a:p>
                <a:endParaRPr lang="en-US"/>
              </a:p>
            </p:txBody>
          </p:sp>
          <p:sp>
            <p:nvSpPr>
              <p:cNvPr id="29918" name="Freeform 2089"/>
              <p:cNvSpPr>
                <a:spLocks/>
              </p:cNvSpPr>
              <p:nvPr/>
            </p:nvSpPr>
            <p:spPr bwMode="auto">
              <a:xfrm>
                <a:off x="1813" y="3128"/>
                <a:ext cx="249" cy="75"/>
              </a:xfrm>
              <a:custGeom>
                <a:avLst/>
                <a:gdLst>
                  <a:gd name="T0" fmla="*/ 148358 w 120"/>
                  <a:gd name="T1" fmla="*/ 79871 h 36"/>
                  <a:gd name="T2" fmla="*/ 71498 w 120"/>
                  <a:gd name="T3" fmla="*/ 122123 h 36"/>
                  <a:gd name="T4" fmla="*/ 5800 w 120"/>
                  <a:gd name="T5" fmla="*/ 192300 h 36"/>
                  <a:gd name="T6" fmla="*/ 82865 w 120"/>
                  <a:gd name="T7" fmla="*/ 201887 h 36"/>
                  <a:gd name="T8" fmla="*/ 260228 w 120"/>
                  <a:gd name="T9" fmla="*/ 122123 h 36"/>
                  <a:gd name="T10" fmla="*/ 414413 w 120"/>
                  <a:gd name="T11" fmla="*/ 79871 h 36"/>
                  <a:gd name="T12" fmla="*/ 611007 w 120"/>
                  <a:gd name="T13" fmla="*/ 133671 h 36"/>
                  <a:gd name="T14" fmla="*/ 745834 w 120"/>
                  <a:gd name="T15" fmla="*/ 221815 h 36"/>
                  <a:gd name="T16" fmla="*/ 693799 w 120"/>
                  <a:gd name="T17" fmla="*/ 86506 h 36"/>
                  <a:gd name="T18" fmla="*/ 605522 w 120"/>
                  <a:gd name="T19" fmla="*/ 32687 h 36"/>
                  <a:gd name="T20" fmla="*/ 350970 w 120"/>
                  <a:gd name="T21" fmla="*/ 32687 h 36"/>
                  <a:gd name="T22" fmla="*/ 148358 w 120"/>
                  <a:gd name="T23" fmla="*/ 79871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
                  <a:gd name="T37" fmla="*/ 0 h 36"/>
                  <a:gd name="T38" fmla="*/ 120 w 120"/>
                  <a:gd name="T39" fmla="*/ 36 h 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 h="36">
                    <a:moveTo>
                      <a:pt x="23" y="12"/>
                    </a:moveTo>
                    <a:cubicBezTo>
                      <a:pt x="23" y="12"/>
                      <a:pt x="14" y="15"/>
                      <a:pt x="11" y="18"/>
                    </a:cubicBezTo>
                    <a:cubicBezTo>
                      <a:pt x="9" y="21"/>
                      <a:pt x="1" y="25"/>
                      <a:pt x="1" y="29"/>
                    </a:cubicBezTo>
                    <a:cubicBezTo>
                      <a:pt x="0" y="33"/>
                      <a:pt x="2" y="33"/>
                      <a:pt x="13" y="30"/>
                    </a:cubicBezTo>
                    <a:cubicBezTo>
                      <a:pt x="24" y="26"/>
                      <a:pt x="29" y="19"/>
                      <a:pt x="41" y="18"/>
                    </a:cubicBezTo>
                    <a:cubicBezTo>
                      <a:pt x="52" y="17"/>
                      <a:pt x="57" y="14"/>
                      <a:pt x="65" y="12"/>
                    </a:cubicBezTo>
                    <a:cubicBezTo>
                      <a:pt x="73" y="10"/>
                      <a:pt x="82" y="14"/>
                      <a:pt x="96" y="20"/>
                    </a:cubicBezTo>
                    <a:cubicBezTo>
                      <a:pt x="110" y="27"/>
                      <a:pt x="115" y="30"/>
                      <a:pt x="117" y="33"/>
                    </a:cubicBezTo>
                    <a:cubicBezTo>
                      <a:pt x="120" y="36"/>
                      <a:pt x="112" y="24"/>
                      <a:pt x="109" y="13"/>
                    </a:cubicBezTo>
                    <a:cubicBezTo>
                      <a:pt x="106" y="2"/>
                      <a:pt x="113" y="0"/>
                      <a:pt x="95" y="5"/>
                    </a:cubicBezTo>
                    <a:cubicBezTo>
                      <a:pt x="77" y="9"/>
                      <a:pt x="68" y="2"/>
                      <a:pt x="55" y="5"/>
                    </a:cubicBezTo>
                    <a:cubicBezTo>
                      <a:pt x="42" y="7"/>
                      <a:pt x="34" y="7"/>
                      <a:pt x="23" y="12"/>
                    </a:cubicBezTo>
                    <a:close/>
                  </a:path>
                </a:pathLst>
              </a:custGeom>
              <a:solidFill>
                <a:srgbClr val="9894C6"/>
              </a:solidFill>
              <a:ln w="9525">
                <a:noFill/>
                <a:round/>
                <a:headEnd/>
                <a:tailEnd/>
              </a:ln>
            </p:spPr>
            <p:txBody>
              <a:bodyPr/>
              <a:lstStyle/>
              <a:p>
                <a:endParaRPr lang="en-US"/>
              </a:p>
            </p:txBody>
          </p:sp>
          <p:sp>
            <p:nvSpPr>
              <p:cNvPr id="29919" name="Freeform 2090"/>
              <p:cNvSpPr>
                <a:spLocks/>
              </p:cNvSpPr>
              <p:nvPr/>
            </p:nvSpPr>
            <p:spPr bwMode="auto">
              <a:xfrm>
                <a:off x="1813" y="3128"/>
                <a:ext cx="247" cy="75"/>
              </a:xfrm>
              <a:custGeom>
                <a:avLst/>
                <a:gdLst>
                  <a:gd name="T0" fmla="*/ 148897 w 119"/>
                  <a:gd name="T1" fmla="*/ 79871 h 36"/>
                  <a:gd name="T2" fmla="*/ 77155 w 119"/>
                  <a:gd name="T3" fmla="*/ 122123 h 36"/>
                  <a:gd name="T4" fmla="*/ 5847 w 119"/>
                  <a:gd name="T5" fmla="*/ 192300 h 36"/>
                  <a:gd name="T6" fmla="*/ 83019 w 119"/>
                  <a:gd name="T7" fmla="*/ 192300 h 36"/>
                  <a:gd name="T8" fmla="*/ 261096 w 119"/>
                  <a:gd name="T9" fmla="*/ 122123 h 36"/>
                  <a:gd name="T10" fmla="*/ 415435 w 119"/>
                  <a:gd name="T11" fmla="*/ 79871 h 36"/>
                  <a:gd name="T12" fmla="*/ 612942 w 119"/>
                  <a:gd name="T13" fmla="*/ 133671 h 36"/>
                  <a:gd name="T14" fmla="*/ 747889 w 119"/>
                  <a:gd name="T15" fmla="*/ 221815 h 36"/>
                  <a:gd name="T16" fmla="*/ 695928 w 119"/>
                  <a:gd name="T17" fmla="*/ 86506 h 36"/>
                  <a:gd name="T18" fmla="*/ 607014 w 119"/>
                  <a:gd name="T19" fmla="*/ 32687 h 36"/>
                  <a:gd name="T20" fmla="*/ 351691 w 119"/>
                  <a:gd name="T21" fmla="*/ 32687 h 36"/>
                  <a:gd name="T22" fmla="*/ 148897 w 119"/>
                  <a:gd name="T23" fmla="*/ 79871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9"/>
                  <a:gd name="T37" fmla="*/ 0 h 36"/>
                  <a:gd name="T38" fmla="*/ 119 w 119"/>
                  <a:gd name="T39" fmla="*/ 36 h 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9" h="36">
                    <a:moveTo>
                      <a:pt x="23" y="12"/>
                    </a:moveTo>
                    <a:cubicBezTo>
                      <a:pt x="23" y="12"/>
                      <a:pt x="14" y="15"/>
                      <a:pt x="12" y="18"/>
                    </a:cubicBezTo>
                    <a:cubicBezTo>
                      <a:pt x="9" y="21"/>
                      <a:pt x="1" y="25"/>
                      <a:pt x="1" y="29"/>
                    </a:cubicBezTo>
                    <a:cubicBezTo>
                      <a:pt x="0" y="33"/>
                      <a:pt x="2" y="33"/>
                      <a:pt x="13" y="29"/>
                    </a:cubicBezTo>
                    <a:cubicBezTo>
                      <a:pt x="24" y="26"/>
                      <a:pt x="29" y="19"/>
                      <a:pt x="41" y="18"/>
                    </a:cubicBezTo>
                    <a:cubicBezTo>
                      <a:pt x="52" y="17"/>
                      <a:pt x="57" y="14"/>
                      <a:pt x="65" y="12"/>
                    </a:cubicBezTo>
                    <a:cubicBezTo>
                      <a:pt x="73" y="10"/>
                      <a:pt x="82" y="14"/>
                      <a:pt x="96" y="20"/>
                    </a:cubicBezTo>
                    <a:cubicBezTo>
                      <a:pt x="110" y="27"/>
                      <a:pt x="115" y="30"/>
                      <a:pt x="117" y="33"/>
                    </a:cubicBezTo>
                    <a:cubicBezTo>
                      <a:pt x="119" y="36"/>
                      <a:pt x="112" y="24"/>
                      <a:pt x="109" y="13"/>
                    </a:cubicBezTo>
                    <a:cubicBezTo>
                      <a:pt x="106" y="2"/>
                      <a:pt x="113" y="0"/>
                      <a:pt x="95" y="5"/>
                    </a:cubicBezTo>
                    <a:cubicBezTo>
                      <a:pt x="77" y="9"/>
                      <a:pt x="68" y="2"/>
                      <a:pt x="55" y="5"/>
                    </a:cubicBezTo>
                    <a:cubicBezTo>
                      <a:pt x="42" y="7"/>
                      <a:pt x="34" y="7"/>
                      <a:pt x="23" y="12"/>
                    </a:cubicBezTo>
                    <a:close/>
                  </a:path>
                </a:pathLst>
              </a:custGeom>
              <a:solidFill>
                <a:srgbClr val="9794C6"/>
              </a:solidFill>
              <a:ln w="9525">
                <a:noFill/>
                <a:round/>
                <a:headEnd/>
                <a:tailEnd/>
              </a:ln>
            </p:spPr>
            <p:txBody>
              <a:bodyPr/>
              <a:lstStyle/>
              <a:p>
                <a:endParaRPr lang="en-US"/>
              </a:p>
            </p:txBody>
          </p:sp>
          <p:sp>
            <p:nvSpPr>
              <p:cNvPr id="29920" name="Freeform 2091"/>
              <p:cNvSpPr>
                <a:spLocks/>
              </p:cNvSpPr>
              <p:nvPr/>
            </p:nvSpPr>
            <p:spPr bwMode="auto">
              <a:xfrm>
                <a:off x="1815" y="3128"/>
                <a:ext cx="245" cy="75"/>
              </a:xfrm>
              <a:custGeom>
                <a:avLst/>
                <a:gdLst>
                  <a:gd name="T0" fmla="*/ 149170 w 118"/>
                  <a:gd name="T1" fmla="*/ 79871 h 36"/>
                  <a:gd name="T2" fmla="*/ 71845 w 118"/>
                  <a:gd name="T3" fmla="*/ 122123 h 36"/>
                  <a:gd name="T4" fmla="*/ 0 w 118"/>
                  <a:gd name="T5" fmla="*/ 192300 h 36"/>
                  <a:gd name="T6" fmla="*/ 77325 w 118"/>
                  <a:gd name="T7" fmla="*/ 192300 h 36"/>
                  <a:gd name="T8" fmla="*/ 255977 w 118"/>
                  <a:gd name="T9" fmla="*/ 122123 h 36"/>
                  <a:gd name="T10" fmla="*/ 410967 w 118"/>
                  <a:gd name="T11" fmla="*/ 79871 h 36"/>
                  <a:gd name="T12" fmla="*/ 608794 w 118"/>
                  <a:gd name="T13" fmla="*/ 133671 h 36"/>
                  <a:gd name="T14" fmla="*/ 744152 w 118"/>
                  <a:gd name="T15" fmla="*/ 221815 h 36"/>
                  <a:gd name="T16" fmla="*/ 692106 w 118"/>
                  <a:gd name="T17" fmla="*/ 86506 h 36"/>
                  <a:gd name="T18" fmla="*/ 602941 w 118"/>
                  <a:gd name="T19" fmla="*/ 32687 h 36"/>
                  <a:gd name="T20" fmla="*/ 347113 w 118"/>
                  <a:gd name="T21" fmla="*/ 32687 h 36"/>
                  <a:gd name="T22" fmla="*/ 149170 w 118"/>
                  <a:gd name="T23" fmla="*/ 79871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8"/>
                  <a:gd name="T37" fmla="*/ 0 h 36"/>
                  <a:gd name="T38" fmla="*/ 118 w 118"/>
                  <a:gd name="T39" fmla="*/ 36 h 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8" h="36">
                    <a:moveTo>
                      <a:pt x="23" y="12"/>
                    </a:moveTo>
                    <a:cubicBezTo>
                      <a:pt x="23" y="12"/>
                      <a:pt x="14" y="15"/>
                      <a:pt x="11" y="18"/>
                    </a:cubicBezTo>
                    <a:cubicBezTo>
                      <a:pt x="8" y="21"/>
                      <a:pt x="0" y="25"/>
                      <a:pt x="0" y="29"/>
                    </a:cubicBezTo>
                    <a:cubicBezTo>
                      <a:pt x="0" y="33"/>
                      <a:pt x="2" y="33"/>
                      <a:pt x="12" y="29"/>
                    </a:cubicBezTo>
                    <a:cubicBezTo>
                      <a:pt x="23" y="26"/>
                      <a:pt x="28" y="19"/>
                      <a:pt x="40" y="18"/>
                    </a:cubicBezTo>
                    <a:cubicBezTo>
                      <a:pt x="51" y="17"/>
                      <a:pt x="56" y="14"/>
                      <a:pt x="64" y="12"/>
                    </a:cubicBezTo>
                    <a:cubicBezTo>
                      <a:pt x="72" y="10"/>
                      <a:pt x="81" y="14"/>
                      <a:pt x="95" y="20"/>
                    </a:cubicBezTo>
                    <a:cubicBezTo>
                      <a:pt x="109" y="26"/>
                      <a:pt x="114" y="30"/>
                      <a:pt x="116" y="33"/>
                    </a:cubicBezTo>
                    <a:cubicBezTo>
                      <a:pt x="118" y="36"/>
                      <a:pt x="111" y="23"/>
                      <a:pt x="108" y="13"/>
                    </a:cubicBezTo>
                    <a:cubicBezTo>
                      <a:pt x="105" y="2"/>
                      <a:pt x="112" y="0"/>
                      <a:pt x="94" y="5"/>
                    </a:cubicBezTo>
                    <a:cubicBezTo>
                      <a:pt x="76" y="10"/>
                      <a:pt x="67" y="2"/>
                      <a:pt x="54" y="5"/>
                    </a:cubicBezTo>
                    <a:cubicBezTo>
                      <a:pt x="41" y="7"/>
                      <a:pt x="33" y="7"/>
                      <a:pt x="23" y="12"/>
                    </a:cubicBezTo>
                    <a:close/>
                  </a:path>
                </a:pathLst>
              </a:custGeom>
              <a:solidFill>
                <a:srgbClr val="9693C6"/>
              </a:solidFill>
              <a:ln w="9525">
                <a:noFill/>
                <a:round/>
                <a:headEnd/>
                <a:tailEnd/>
              </a:ln>
            </p:spPr>
            <p:txBody>
              <a:bodyPr/>
              <a:lstStyle/>
              <a:p>
                <a:endParaRPr lang="en-US"/>
              </a:p>
            </p:txBody>
          </p:sp>
          <p:sp>
            <p:nvSpPr>
              <p:cNvPr id="29921" name="Freeform 2092"/>
              <p:cNvSpPr>
                <a:spLocks/>
              </p:cNvSpPr>
              <p:nvPr/>
            </p:nvSpPr>
            <p:spPr bwMode="auto">
              <a:xfrm>
                <a:off x="1815" y="3128"/>
                <a:ext cx="245" cy="75"/>
              </a:xfrm>
              <a:custGeom>
                <a:avLst/>
                <a:gdLst>
                  <a:gd name="T0" fmla="*/ 149170 w 118"/>
                  <a:gd name="T1" fmla="*/ 79871 h 36"/>
                  <a:gd name="T2" fmla="*/ 71845 w 118"/>
                  <a:gd name="T3" fmla="*/ 122123 h 36"/>
                  <a:gd name="T4" fmla="*/ 0 w 118"/>
                  <a:gd name="T5" fmla="*/ 192300 h 36"/>
                  <a:gd name="T6" fmla="*/ 77325 w 118"/>
                  <a:gd name="T7" fmla="*/ 192300 h 36"/>
                  <a:gd name="T8" fmla="*/ 255977 w 118"/>
                  <a:gd name="T9" fmla="*/ 122123 h 36"/>
                  <a:gd name="T10" fmla="*/ 410967 w 118"/>
                  <a:gd name="T11" fmla="*/ 79871 h 36"/>
                  <a:gd name="T12" fmla="*/ 608794 w 118"/>
                  <a:gd name="T13" fmla="*/ 133671 h 36"/>
                  <a:gd name="T14" fmla="*/ 744152 w 118"/>
                  <a:gd name="T15" fmla="*/ 221815 h 36"/>
                  <a:gd name="T16" fmla="*/ 692106 w 118"/>
                  <a:gd name="T17" fmla="*/ 86506 h 36"/>
                  <a:gd name="T18" fmla="*/ 602941 w 118"/>
                  <a:gd name="T19" fmla="*/ 32687 h 36"/>
                  <a:gd name="T20" fmla="*/ 347113 w 118"/>
                  <a:gd name="T21" fmla="*/ 32687 h 36"/>
                  <a:gd name="T22" fmla="*/ 149170 w 118"/>
                  <a:gd name="T23" fmla="*/ 79871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8"/>
                  <a:gd name="T37" fmla="*/ 0 h 36"/>
                  <a:gd name="T38" fmla="*/ 118 w 118"/>
                  <a:gd name="T39" fmla="*/ 36 h 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8" h="36">
                    <a:moveTo>
                      <a:pt x="23" y="12"/>
                    </a:moveTo>
                    <a:cubicBezTo>
                      <a:pt x="23" y="12"/>
                      <a:pt x="14" y="15"/>
                      <a:pt x="11" y="18"/>
                    </a:cubicBezTo>
                    <a:cubicBezTo>
                      <a:pt x="8" y="21"/>
                      <a:pt x="1" y="25"/>
                      <a:pt x="0" y="29"/>
                    </a:cubicBezTo>
                    <a:cubicBezTo>
                      <a:pt x="0" y="33"/>
                      <a:pt x="2" y="33"/>
                      <a:pt x="12" y="29"/>
                    </a:cubicBezTo>
                    <a:cubicBezTo>
                      <a:pt x="23" y="26"/>
                      <a:pt x="29" y="18"/>
                      <a:pt x="40" y="18"/>
                    </a:cubicBezTo>
                    <a:cubicBezTo>
                      <a:pt x="51" y="17"/>
                      <a:pt x="56" y="14"/>
                      <a:pt x="64" y="12"/>
                    </a:cubicBezTo>
                    <a:cubicBezTo>
                      <a:pt x="72" y="10"/>
                      <a:pt x="81" y="14"/>
                      <a:pt x="95" y="20"/>
                    </a:cubicBezTo>
                    <a:cubicBezTo>
                      <a:pt x="108" y="26"/>
                      <a:pt x="114" y="30"/>
                      <a:pt x="116" y="33"/>
                    </a:cubicBezTo>
                    <a:cubicBezTo>
                      <a:pt x="118" y="36"/>
                      <a:pt x="111" y="23"/>
                      <a:pt x="108" y="13"/>
                    </a:cubicBezTo>
                    <a:cubicBezTo>
                      <a:pt x="105" y="2"/>
                      <a:pt x="112" y="0"/>
                      <a:pt x="94" y="5"/>
                    </a:cubicBezTo>
                    <a:cubicBezTo>
                      <a:pt x="76" y="10"/>
                      <a:pt x="67" y="2"/>
                      <a:pt x="54" y="5"/>
                    </a:cubicBezTo>
                    <a:cubicBezTo>
                      <a:pt x="41" y="8"/>
                      <a:pt x="33" y="7"/>
                      <a:pt x="23" y="12"/>
                    </a:cubicBezTo>
                    <a:close/>
                  </a:path>
                </a:pathLst>
              </a:custGeom>
              <a:solidFill>
                <a:srgbClr val="9592C5"/>
              </a:solidFill>
              <a:ln w="9525">
                <a:noFill/>
                <a:round/>
                <a:headEnd/>
                <a:tailEnd/>
              </a:ln>
            </p:spPr>
            <p:txBody>
              <a:bodyPr/>
              <a:lstStyle/>
              <a:p>
                <a:endParaRPr lang="en-US"/>
              </a:p>
            </p:txBody>
          </p:sp>
          <p:sp>
            <p:nvSpPr>
              <p:cNvPr id="29922" name="Freeform 2093"/>
              <p:cNvSpPr>
                <a:spLocks/>
              </p:cNvSpPr>
              <p:nvPr/>
            </p:nvSpPr>
            <p:spPr bwMode="auto">
              <a:xfrm>
                <a:off x="1815" y="3128"/>
                <a:ext cx="245" cy="73"/>
              </a:xfrm>
              <a:custGeom>
                <a:avLst/>
                <a:gdLst>
                  <a:gd name="T0" fmla="*/ 149170 w 118"/>
                  <a:gd name="T1" fmla="*/ 80527 h 35"/>
                  <a:gd name="T2" fmla="*/ 71845 w 118"/>
                  <a:gd name="T3" fmla="*/ 123063 h 35"/>
                  <a:gd name="T4" fmla="*/ 0 w 118"/>
                  <a:gd name="T5" fmla="*/ 194868 h 35"/>
                  <a:gd name="T6" fmla="*/ 77325 w 118"/>
                  <a:gd name="T7" fmla="*/ 194868 h 35"/>
                  <a:gd name="T8" fmla="*/ 255977 w 118"/>
                  <a:gd name="T9" fmla="*/ 113523 h 35"/>
                  <a:gd name="T10" fmla="*/ 410967 w 118"/>
                  <a:gd name="T11" fmla="*/ 74846 h 35"/>
                  <a:gd name="T12" fmla="*/ 602941 w 118"/>
                  <a:gd name="T13" fmla="*/ 137561 h 35"/>
                  <a:gd name="T14" fmla="*/ 744152 w 118"/>
                  <a:gd name="T15" fmla="*/ 218084 h 35"/>
                  <a:gd name="T16" fmla="*/ 692106 w 118"/>
                  <a:gd name="T17" fmla="*/ 87431 h 35"/>
                  <a:gd name="T18" fmla="*/ 597487 w 118"/>
                  <a:gd name="T19" fmla="*/ 32908 h 35"/>
                  <a:gd name="T20" fmla="*/ 347113 w 118"/>
                  <a:gd name="T21" fmla="*/ 32908 h 35"/>
                  <a:gd name="T22" fmla="*/ 149170 w 118"/>
                  <a:gd name="T23" fmla="*/ 80527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8"/>
                  <a:gd name="T37" fmla="*/ 0 h 35"/>
                  <a:gd name="T38" fmla="*/ 118 w 118"/>
                  <a:gd name="T39" fmla="*/ 35 h 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8" h="35">
                    <a:moveTo>
                      <a:pt x="23" y="12"/>
                    </a:moveTo>
                    <a:cubicBezTo>
                      <a:pt x="23" y="12"/>
                      <a:pt x="14" y="16"/>
                      <a:pt x="11" y="18"/>
                    </a:cubicBezTo>
                    <a:cubicBezTo>
                      <a:pt x="8" y="21"/>
                      <a:pt x="1" y="25"/>
                      <a:pt x="0" y="29"/>
                    </a:cubicBezTo>
                    <a:cubicBezTo>
                      <a:pt x="0" y="33"/>
                      <a:pt x="2" y="32"/>
                      <a:pt x="12" y="29"/>
                    </a:cubicBezTo>
                    <a:cubicBezTo>
                      <a:pt x="23" y="25"/>
                      <a:pt x="29" y="18"/>
                      <a:pt x="40" y="17"/>
                    </a:cubicBezTo>
                    <a:cubicBezTo>
                      <a:pt x="51" y="17"/>
                      <a:pt x="56" y="14"/>
                      <a:pt x="64" y="11"/>
                    </a:cubicBezTo>
                    <a:cubicBezTo>
                      <a:pt x="72" y="9"/>
                      <a:pt x="81" y="13"/>
                      <a:pt x="94" y="20"/>
                    </a:cubicBezTo>
                    <a:cubicBezTo>
                      <a:pt x="108" y="26"/>
                      <a:pt x="114" y="30"/>
                      <a:pt x="116" y="32"/>
                    </a:cubicBezTo>
                    <a:cubicBezTo>
                      <a:pt x="118" y="35"/>
                      <a:pt x="111" y="23"/>
                      <a:pt x="108" y="13"/>
                    </a:cubicBezTo>
                    <a:cubicBezTo>
                      <a:pt x="105" y="2"/>
                      <a:pt x="111" y="0"/>
                      <a:pt x="93" y="5"/>
                    </a:cubicBezTo>
                    <a:cubicBezTo>
                      <a:pt x="76" y="10"/>
                      <a:pt x="67" y="2"/>
                      <a:pt x="54" y="5"/>
                    </a:cubicBezTo>
                    <a:cubicBezTo>
                      <a:pt x="41" y="8"/>
                      <a:pt x="33" y="8"/>
                      <a:pt x="23" y="12"/>
                    </a:cubicBezTo>
                    <a:close/>
                  </a:path>
                </a:pathLst>
              </a:custGeom>
              <a:solidFill>
                <a:srgbClr val="9492C5"/>
              </a:solidFill>
              <a:ln w="9525">
                <a:noFill/>
                <a:round/>
                <a:headEnd/>
                <a:tailEnd/>
              </a:ln>
            </p:spPr>
            <p:txBody>
              <a:bodyPr/>
              <a:lstStyle/>
              <a:p>
                <a:endParaRPr lang="en-US"/>
              </a:p>
            </p:txBody>
          </p:sp>
          <p:sp>
            <p:nvSpPr>
              <p:cNvPr id="29923" name="Freeform 2094"/>
              <p:cNvSpPr>
                <a:spLocks/>
              </p:cNvSpPr>
              <p:nvPr/>
            </p:nvSpPr>
            <p:spPr bwMode="auto">
              <a:xfrm>
                <a:off x="1815" y="3128"/>
                <a:ext cx="245" cy="73"/>
              </a:xfrm>
              <a:custGeom>
                <a:avLst/>
                <a:gdLst>
                  <a:gd name="T0" fmla="*/ 149170 w 118"/>
                  <a:gd name="T1" fmla="*/ 80527 h 35"/>
                  <a:gd name="T2" fmla="*/ 71845 w 118"/>
                  <a:gd name="T3" fmla="*/ 123063 h 35"/>
                  <a:gd name="T4" fmla="*/ 5872 w 118"/>
                  <a:gd name="T5" fmla="*/ 194868 h 35"/>
                  <a:gd name="T6" fmla="*/ 77325 w 118"/>
                  <a:gd name="T7" fmla="*/ 194868 h 35"/>
                  <a:gd name="T8" fmla="*/ 255977 w 118"/>
                  <a:gd name="T9" fmla="*/ 113523 h 35"/>
                  <a:gd name="T10" fmla="*/ 410967 w 118"/>
                  <a:gd name="T11" fmla="*/ 74846 h 35"/>
                  <a:gd name="T12" fmla="*/ 602941 w 118"/>
                  <a:gd name="T13" fmla="*/ 137561 h 35"/>
                  <a:gd name="T14" fmla="*/ 744152 w 118"/>
                  <a:gd name="T15" fmla="*/ 218084 h 35"/>
                  <a:gd name="T16" fmla="*/ 692106 w 118"/>
                  <a:gd name="T17" fmla="*/ 87431 h 35"/>
                  <a:gd name="T18" fmla="*/ 597487 w 118"/>
                  <a:gd name="T19" fmla="*/ 32908 h 35"/>
                  <a:gd name="T20" fmla="*/ 347113 w 118"/>
                  <a:gd name="T21" fmla="*/ 32908 h 35"/>
                  <a:gd name="T22" fmla="*/ 149170 w 118"/>
                  <a:gd name="T23" fmla="*/ 80527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8"/>
                  <a:gd name="T37" fmla="*/ 0 h 35"/>
                  <a:gd name="T38" fmla="*/ 118 w 118"/>
                  <a:gd name="T39" fmla="*/ 35 h 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8" h="35">
                    <a:moveTo>
                      <a:pt x="23" y="12"/>
                    </a:moveTo>
                    <a:cubicBezTo>
                      <a:pt x="23" y="12"/>
                      <a:pt x="14" y="16"/>
                      <a:pt x="11" y="18"/>
                    </a:cubicBezTo>
                    <a:cubicBezTo>
                      <a:pt x="9" y="21"/>
                      <a:pt x="1" y="25"/>
                      <a:pt x="1" y="29"/>
                    </a:cubicBezTo>
                    <a:cubicBezTo>
                      <a:pt x="0" y="33"/>
                      <a:pt x="2" y="32"/>
                      <a:pt x="12" y="29"/>
                    </a:cubicBezTo>
                    <a:cubicBezTo>
                      <a:pt x="23" y="25"/>
                      <a:pt x="29" y="18"/>
                      <a:pt x="40" y="17"/>
                    </a:cubicBezTo>
                    <a:cubicBezTo>
                      <a:pt x="51" y="16"/>
                      <a:pt x="56" y="13"/>
                      <a:pt x="64" y="11"/>
                    </a:cubicBezTo>
                    <a:cubicBezTo>
                      <a:pt x="72" y="9"/>
                      <a:pt x="81" y="13"/>
                      <a:pt x="94" y="20"/>
                    </a:cubicBezTo>
                    <a:cubicBezTo>
                      <a:pt x="108" y="26"/>
                      <a:pt x="113" y="29"/>
                      <a:pt x="116" y="32"/>
                    </a:cubicBezTo>
                    <a:cubicBezTo>
                      <a:pt x="118" y="35"/>
                      <a:pt x="110" y="23"/>
                      <a:pt x="108" y="13"/>
                    </a:cubicBezTo>
                    <a:cubicBezTo>
                      <a:pt x="105" y="2"/>
                      <a:pt x="111" y="0"/>
                      <a:pt x="93" y="5"/>
                    </a:cubicBezTo>
                    <a:cubicBezTo>
                      <a:pt x="75" y="10"/>
                      <a:pt x="67" y="2"/>
                      <a:pt x="54" y="5"/>
                    </a:cubicBezTo>
                    <a:cubicBezTo>
                      <a:pt x="41" y="8"/>
                      <a:pt x="33" y="8"/>
                      <a:pt x="23" y="12"/>
                    </a:cubicBezTo>
                    <a:close/>
                  </a:path>
                </a:pathLst>
              </a:custGeom>
              <a:solidFill>
                <a:srgbClr val="9392C5"/>
              </a:solidFill>
              <a:ln w="9525">
                <a:noFill/>
                <a:round/>
                <a:headEnd/>
                <a:tailEnd/>
              </a:ln>
            </p:spPr>
            <p:txBody>
              <a:bodyPr/>
              <a:lstStyle/>
              <a:p>
                <a:endParaRPr lang="en-US"/>
              </a:p>
            </p:txBody>
          </p:sp>
          <p:sp>
            <p:nvSpPr>
              <p:cNvPr id="29924" name="Freeform 2095"/>
              <p:cNvSpPr>
                <a:spLocks/>
              </p:cNvSpPr>
              <p:nvPr/>
            </p:nvSpPr>
            <p:spPr bwMode="auto">
              <a:xfrm>
                <a:off x="1815" y="3130"/>
                <a:ext cx="245" cy="71"/>
              </a:xfrm>
              <a:custGeom>
                <a:avLst/>
                <a:gdLst>
                  <a:gd name="T0" fmla="*/ 149170 w 118"/>
                  <a:gd name="T1" fmla="*/ 75454 h 34"/>
                  <a:gd name="T2" fmla="*/ 71845 w 118"/>
                  <a:gd name="T3" fmla="*/ 118564 h 34"/>
                  <a:gd name="T4" fmla="*/ 5872 w 118"/>
                  <a:gd name="T5" fmla="*/ 190957 h 34"/>
                  <a:gd name="T6" fmla="*/ 83140 w 118"/>
                  <a:gd name="T7" fmla="*/ 184420 h 34"/>
                  <a:gd name="T8" fmla="*/ 255977 w 118"/>
                  <a:gd name="T9" fmla="*/ 108966 h 34"/>
                  <a:gd name="T10" fmla="*/ 410967 w 118"/>
                  <a:gd name="T11" fmla="*/ 69409 h 34"/>
                  <a:gd name="T12" fmla="*/ 602941 w 118"/>
                  <a:gd name="T13" fmla="*/ 124730 h 34"/>
                  <a:gd name="T14" fmla="*/ 738712 w 118"/>
                  <a:gd name="T15" fmla="*/ 214351 h 34"/>
                  <a:gd name="T16" fmla="*/ 686322 w 118"/>
                  <a:gd name="T17" fmla="*/ 75454 h 34"/>
                  <a:gd name="T18" fmla="*/ 597487 w 118"/>
                  <a:gd name="T19" fmla="*/ 27189 h 34"/>
                  <a:gd name="T20" fmla="*/ 347113 w 118"/>
                  <a:gd name="T21" fmla="*/ 27189 h 34"/>
                  <a:gd name="T22" fmla="*/ 149170 w 118"/>
                  <a:gd name="T23" fmla="*/ 75454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8"/>
                  <a:gd name="T37" fmla="*/ 0 h 34"/>
                  <a:gd name="T38" fmla="*/ 118 w 118"/>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8" h="34">
                    <a:moveTo>
                      <a:pt x="23" y="11"/>
                    </a:moveTo>
                    <a:cubicBezTo>
                      <a:pt x="23" y="11"/>
                      <a:pt x="14" y="15"/>
                      <a:pt x="11" y="17"/>
                    </a:cubicBezTo>
                    <a:cubicBezTo>
                      <a:pt x="9" y="20"/>
                      <a:pt x="1" y="24"/>
                      <a:pt x="1" y="28"/>
                    </a:cubicBezTo>
                    <a:cubicBezTo>
                      <a:pt x="0" y="32"/>
                      <a:pt x="2" y="31"/>
                      <a:pt x="13" y="27"/>
                    </a:cubicBezTo>
                    <a:cubicBezTo>
                      <a:pt x="23" y="24"/>
                      <a:pt x="29" y="17"/>
                      <a:pt x="40" y="16"/>
                    </a:cubicBezTo>
                    <a:cubicBezTo>
                      <a:pt x="51" y="15"/>
                      <a:pt x="56" y="12"/>
                      <a:pt x="64" y="10"/>
                    </a:cubicBezTo>
                    <a:cubicBezTo>
                      <a:pt x="71" y="8"/>
                      <a:pt x="81" y="12"/>
                      <a:pt x="94" y="18"/>
                    </a:cubicBezTo>
                    <a:cubicBezTo>
                      <a:pt x="108" y="25"/>
                      <a:pt x="113" y="28"/>
                      <a:pt x="115" y="31"/>
                    </a:cubicBezTo>
                    <a:cubicBezTo>
                      <a:pt x="118" y="34"/>
                      <a:pt x="110" y="22"/>
                      <a:pt x="107" y="11"/>
                    </a:cubicBezTo>
                    <a:cubicBezTo>
                      <a:pt x="105" y="1"/>
                      <a:pt x="111" y="0"/>
                      <a:pt x="93" y="4"/>
                    </a:cubicBezTo>
                    <a:cubicBezTo>
                      <a:pt x="75" y="9"/>
                      <a:pt x="66" y="1"/>
                      <a:pt x="54" y="4"/>
                    </a:cubicBezTo>
                    <a:cubicBezTo>
                      <a:pt x="41" y="7"/>
                      <a:pt x="33" y="7"/>
                      <a:pt x="23" y="11"/>
                    </a:cubicBezTo>
                    <a:close/>
                  </a:path>
                </a:pathLst>
              </a:custGeom>
              <a:solidFill>
                <a:srgbClr val="9291C4"/>
              </a:solidFill>
              <a:ln w="9525">
                <a:noFill/>
                <a:round/>
                <a:headEnd/>
                <a:tailEnd/>
              </a:ln>
            </p:spPr>
            <p:txBody>
              <a:bodyPr/>
              <a:lstStyle/>
              <a:p>
                <a:endParaRPr lang="en-US"/>
              </a:p>
            </p:txBody>
          </p:sp>
          <p:sp>
            <p:nvSpPr>
              <p:cNvPr id="29925" name="Freeform 2096"/>
              <p:cNvSpPr>
                <a:spLocks/>
              </p:cNvSpPr>
              <p:nvPr/>
            </p:nvSpPr>
            <p:spPr bwMode="auto">
              <a:xfrm>
                <a:off x="1817" y="3130"/>
                <a:ext cx="241" cy="71"/>
              </a:xfrm>
              <a:custGeom>
                <a:avLst/>
                <a:gdLst>
                  <a:gd name="T0" fmla="*/ 143364 w 116"/>
                  <a:gd name="T1" fmla="*/ 75454 h 34"/>
                  <a:gd name="T2" fmla="*/ 72234 w 116"/>
                  <a:gd name="T3" fmla="*/ 118564 h 34"/>
                  <a:gd name="T4" fmla="*/ 0 w 116"/>
                  <a:gd name="T5" fmla="*/ 190957 h 34"/>
                  <a:gd name="T6" fmla="*/ 77696 w 116"/>
                  <a:gd name="T7" fmla="*/ 184420 h 34"/>
                  <a:gd name="T8" fmla="*/ 251631 w 116"/>
                  <a:gd name="T9" fmla="*/ 108966 h 34"/>
                  <a:gd name="T10" fmla="*/ 401703 w 116"/>
                  <a:gd name="T11" fmla="*/ 69409 h 34"/>
                  <a:gd name="T12" fmla="*/ 600813 w 116"/>
                  <a:gd name="T13" fmla="*/ 124730 h 34"/>
                  <a:gd name="T14" fmla="*/ 736951 w 116"/>
                  <a:gd name="T15" fmla="*/ 214351 h 34"/>
                  <a:gd name="T16" fmla="*/ 684507 w 116"/>
                  <a:gd name="T17" fmla="*/ 75454 h 34"/>
                  <a:gd name="T18" fmla="*/ 594921 w 116"/>
                  <a:gd name="T19" fmla="*/ 27189 h 34"/>
                  <a:gd name="T20" fmla="*/ 343298 w 116"/>
                  <a:gd name="T21" fmla="*/ 27189 h 34"/>
                  <a:gd name="T22" fmla="*/ 143364 w 116"/>
                  <a:gd name="T23" fmla="*/ 75454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6"/>
                  <a:gd name="T37" fmla="*/ 0 h 34"/>
                  <a:gd name="T38" fmla="*/ 116 w 116"/>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6" h="34">
                    <a:moveTo>
                      <a:pt x="22" y="11"/>
                    </a:moveTo>
                    <a:cubicBezTo>
                      <a:pt x="22" y="11"/>
                      <a:pt x="13" y="15"/>
                      <a:pt x="11" y="17"/>
                    </a:cubicBezTo>
                    <a:cubicBezTo>
                      <a:pt x="8" y="20"/>
                      <a:pt x="1" y="24"/>
                      <a:pt x="0" y="28"/>
                    </a:cubicBezTo>
                    <a:cubicBezTo>
                      <a:pt x="0" y="32"/>
                      <a:pt x="1" y="31"/>
                      <a:pt x="12" y="27"/>
                    </a:cubicBezTo>
                    <a:cubicBezTo>
                      <a:pt x="22" y="24"/>
                      <a:pt x="28" y="17"/>
                      <a:pt x="39" y="16"/>
                    </a:cubicBezTo>
                    <a:cubicBezTo>
                      <a:pt x="50" y="15"/>
                      <a:pt x="55" y="12"/>
                      <a:pt x="62" y="10"/>
                    </a:cubicBezTo>
                    <a:cubicBezTo>
                      <a:pt x="70" y="8"/>
                      <a:pt x="79" y="12"/>
                      <a:pt x="93" y="18"/>
                    </a:cubicBezTo>
                    <a:cubicBezTo>
                      <a:pt x="107" y="24"/>
                      <a:pt x="112" y="28"/>
                      <a:pt x="114" y="31"/>
                    </a:cubicBezTo>
                    <a:cubicBezTo>
                      <a:pt x="116" y="34"/>
                      <a:pt x="109" y="22"/>
                      <a:pt x="106" y="11"/>
                    </a:cubicBezTo>
                    <a:cubicBezTo>
                      <a:pt x="103" y="1"/>
                      <a:pt x="110" y="0"/>
                      <a:pt x="92" y="4"/>
                    </a:cubicBezTo>
                    <a:cubicBezTo>
                      <a:pt x="74" y="9"/>
                      <a:pt x="65" y="1"/>
                      <a:pt x="53" y="4"/>
                    </a:cubicBezTo>
                    <a:cubicBezTo>
                      <a:pt x="40" y="7"/>
                      <a:pt x="32" y="7"/>
                      <a:pt x="22" y="11"/>
                    </a:cubicBezTo>
                    <a:close/>
                  </a:path>
                </a:pathLst>
              </a:custGeom>
              <a:solidFill>
                <a:srgbClr val="9190C4"/>
              </a:solidFill>
              <a:ln w="9525">
                <a:noFill/>
                <a:round/>
                <a:headEnd/>
                <a:tailEnd/>
              </a:ln>
            </p:spPr>
            <p:txBody>
              <a:bodyPr/>
              <a:lstStyle/>
              <a:p>
                <a:endParaRPr lang="en-US"/>
              </a:p>
            </p:txBody>
          </p:sp>
          <p:sp>
            <p:nvSpPr>
              <p:cNvPr id="29926" name="Freeform 2097"/>
              <p:cNvSpPr>
                <a:spLocks/>
              </p:cNvSpPr>
              <p:nvPr/>
            </p:nvSpPr>
            <p:spPr bwMode="auto">
              <a:xfrm>
                <a:off x="1817" y="3130"/>
                <a:ext cx="241" cy="71"/>
              </a:xfrm>
              <a:custGeom>
                <a:avLst/>
                <a:gdLst>
                  <a:gd name="T0" fmla="*/ 143364 w 116"/>
                  <a:gd name="T1" fmla="*/ 75454 h 34"/>
                  <a:gd name="T2" fmla="*/ 72234 w 116"/>
                  <a:gd name="T3" fmla="*/ 118564 h 34"/>
                  <a:gd name="T4" fmla="*/ 0 w 116"/>
                  <a:gd name="T5" fmla="*/ 190957 h 34"/>
                  <a:gd name="T6" fmla="*/ 77696 w 116"/>
                  <a:gd name="T7" fmla="*/ 184420 h 34"/>
                  <a:gd name="T8" fmla="*/ 251631 w 116"/>
                  <a:gd name="T9" fmla="*/ 108966 h 34"/>
                  <a:gd name="T10" fmla="*/ 401703 w 116"/>
                  <a:gd name="T11" fmla="*/ 69409 h 34"/>
                  <a:gd name="T12" fmla="*/ 600813 w 116"/>
                  <a:gd name="T13" fmla="*/ 124730 h 34"/>
                  <a:gd name="T14" fmla="*/ 736951 w 116"/>
                  <a:gd name="T15" fmla="*/ 214351 h 34"/>
                  <a:gd name="T16" fmla="*/ 684507 w 116"/>
                  <a:gd name="T17" fmla="*/ 75454 h 34"/>
                  <a:gd name="T18" fmla="*/ 594921 w 116"/>
                  <a:gd name="T19" fmla="*/ 33238 h 34"/>
                  <a:gd name="T20" fmla="*/ 343298 w 116"/>
                  <a:gd name="T21" fmla="*/ 27189 h 34"/>
                  <a:gd name="T22" fmla="*/ 143364 w 116"/>
                  <a:gd name="T23" fmla="*/ 75454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6"/>
                  <a:gd name="T37" fmla="*/ 0 h 34"/>
                  <a:gd name="T38" fmla="*/ 116 w 116"/>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6" h="34">
                    <a:moveTo>
                      <a:pt x="22" y="11"/>
                    </a:moveTo>
                    <a:cubicBezTo>
                      <a:pt x="22" y="11"/>
                      <a:pt x="14" y="15"/>
                      <a:pt x="11" y="17"/>
                    </a:cubicBezTo>
                    <a:cubicBezTo>
                      <a:pt x="8" y="20"/>
                      <a:pt x="1" y="24"/>
                      <a:pt x="0" y="28"/>
                    </a:cubicBezTo>
                    <a:cubicBezTo>
                      <a:pt x="0" y="31"/>
                      <a:pt x="2" y="30"/>
                      <a:pt x="12" y="27"/>
                    </a:cubicBezTo>
                    <a:cubicBezTo>
                      <a:pt x="22" y="23"/>
                      <a:pt x="28" y="17"/>
                      <a:pt x="39" y="16"/>
                    </a:cubicBezTo>
                    <a:cubicBezTo>
                      <a:pt x="50" y="15"/>
                      <a:pt x="55" y="12"/>
                      <a:pt x="62" y="10"/>
                    </a:cubicBezTo>
                    <a:cubicBezTo>
                      <a:pt x="70" y="8"/>
                      <a:pt x="79" y="12"/>
                      <a:pt x="93" y="18"/>
                    </a:cubicBezTo>
                    <a:cubicBezTo>
                      <a:pt x="107" y="24"/>
                      <a:pt x="112" y="28"/>
                      <a:pt x="114" y="31"/>
                    </a:cubicBezTo>
                    <a:cubicBezTo>
                      <a:pt x="116" y="34"/>
                      <a:pt x="109" y="22"/>
                      <a:pt x="106" y="11"/>
                    </a:cubicBezTo>
                    <a:cubicBezTo>
                      <a:pt x="103" y="1"/>
                      <a:pt x="110" y="0"/>
                      <a:pt x="92" y="5"/>
                    </a:cubicBezTo>
                    <a:cubicBezTo>
                      <a:pt x="74" y="9"/>
                      <a:pt x="65" y="1"/>
                      <a:pt x="53" y="4"/>
                    </a:cubicBezTo>
                    <a:cubicBezTo>
                      <a:pt x="40" y="7"/>
                      <a:pt x="33" y="7"/>
                      <a:pt x="22" y="11"/>
                    </a:cubicBezTo>
                    <a:close/>
                  </a:path>
                </a:pathLst>
              </a:custGeom>
              <a:solidFill>
                <a:srgbClr val="9090C4"/>
              </a:solidFill>
              <a:ln w="9525">
                <a:noFill/>
                <a:round/>
                <a:headEnd/>
                <a:tailEnd/>
              </a:ln>
            </p:spPr>
            <p:txBody>
              <a:bodyPr/>
              <a:lstStyle/>
              <a:p>
                <a:endParaRPr lang="en-US"/>
              </a:p>
            </p:txBody>
          </p:sp>
          <p:sp>
            <p:nvSpPr>
              <p:cNvPr id="29927" name="Freeform 2098"/>
              <p:cNvSpPr>
                <a:spLocks/>
              </p:cNvSpPr>
              <p:nvPr/>
            </p:nvSpPr>
            <p:spPr bwMode="auto">
              <a:xfrm>
                <a:off x="1817" y="3130"/>
                <a:ext cx="241" cy="69"/>
              </a:xfrm>
              <a:custGeom>
                <a:avLst/>
                <a:gdLst>
                  <a:gd name="T0" fmla="*/ 150072 w 116"/>
                  <a:gd name="T1" fmla="*/ 76377 h 33"/>
                  <a:gd name="T2" fmla="*/ 72234 w 116"/>
                  <a:gd name="T3" fmla="*/ 119826 h 33"/>
                  <a:gd name="T4" fmla="*/ 5892 w 116"/>
                  <a:gd name="T5" fmla="*/ 196180 h 33"/>
                  <a:gd name="T6" fmla="*/ 77696 w 116"/>
                  <a:gd name="T7" fmla="*/ 187122 h 33"/>
                  <a:gd name="T8" fmla="*/ 251631 w 116"/>
                  <a:gd name="T9" fmla="*/ 109904 h 33"/>
                  <a:gd name="T10" fmla="*/ 401703 w 116"/>
                  <a:gd name="T11" fmla="*/ 70012 h 33"/>
                  <a:gd name="T12" fmla="*/ 600813 w 116"/>
                  <a:gd name="T13" fmla="*/ 126011 h 33"/>
                  <a:gd name="T14" fmla="*/ 736951 w 116"/>
                  <a:gd name="T15" fmla="*/ 210726 h 33"/>
                  <a:gd name="T16" fmla="*/ 684507 w 116"/>
                  <a:gd name="T17" fmla="*/ 76377 h 33"/>
                  <a:gd name="T18" fmla="*/ 594921 w 116"/>
                  <a:gd name="T19" fmla="*/ 33484 h 33"/>
                  <a:gd name="T20" fmla="*/ 343298 w 116"/>
                  <a:gd name="T21" fmla="*/ 27408 h 33"/>
                  <a:gd name="T22" fmla="*/ 150072 w 116"/>
                  <a:gd name="T23" fmla="*/ 76377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6"/>
                  <a:gd name="T37" fmla="*/ 0 h 33"/>
                  <a:gd name="T38" fmla="*/ 116 w 116"/>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6" h="33">
                    <a:moveTo>
                      <a:pt x="23" y="11"/>
                    </a:moveTo>
                    <a:cubicBezTo>
                      <a:pt x="23" y="11"/>
                      <a:pt x="14" y="15"/>
                      <a:pt x="11" y="17"/>
                    </a:cubicBezTo>
                    <a:cubicBezTo>
                      <a:pt x="8" y="20"/>
                      <a:pt x="1" y="24"/>
                      <a:pt x="1" y="28"/>
                    </a:cubicBezTo>
                    <a:cubicBezTo>
                      <a:pt x="0" y="31"/>
                      <a:pt x="2" y="30"/>
                      <a:pt x="12" y="27"/>
                    </a:cubicBezTo>
                    <a:cubicBezTo>
                      <a:pt x="22" y="23"/>
                      <a:pt x="28" y="16"/>
                      <a:pt x="39" y="16"/>
                    </a:cubicBezTo>
                    <a:cubicBezTo>
                      <a:pt x="50" y="15"/>
                      <a:pt x="55" y="12"/>
                      <a:pt x="62" y="10"/>
                    </a:cubicBezTo>
                    <a:cubicBezTo>
                      <a:pt x="70" y="8"/>
                      <a:pt x="79" y="12"/>
                      <a:pt x="93" y="18"/>
                    </a:cubicBezTo>
                    <a:cubicBezTo>
                      <a:pt x="106" y="24"/>
                      <a:pt x="112" y="28"/>
                      <a:pt x="114" y="30"/>
                    </a:cubicBezTo>
                    <a:cubicBezTo>
                      <a:pt x="116" y="33"/>
                      <a:pt x="109" y="22"/>
                      <a:pt x="106" y="11"/>
                    </a:cubicBezTo>
                    <a:cubicBezTo>
                      <a:pt x="103" y="1"/>
                      <a:pt x="109" y="0"/>
                      <a:pt x="92" y="5"/>
                    </a:cubicBezTo>
                    <a:cubicBezTo>
                      <a:pt x="74" y="9"/>
                      <a:pt x="65" y="2"/>
                      <a:pt x="53" y="4"/>
                    </a:cubicBezTo>
                    <a:cubicBezTo>
                      <a:pt x="40" y="7"/>
                      <a:pt x="33" y="7"/>
                      <a:pt x="23" y="11"/>
                    </a:cubicBezTo>
                    <a:close/>
                  </a:path>
                </a:pathLst>
              </a:custGeom>
              <a:solidFill>
                <a:srgbClr val="8F8FC3"/>
              </a:solidFill>
              <a:ln w="9525">
                <a:noFill/>
                <a:round/>
                <a:headEnd/>
                <a:tailEnd/>
              </a:ln>
            </p:spPr>
            <p:txBody>
              <a:bodyPr/>
              <a:lstStyle/>
              <a:p>
                <a:endParaRPr lang="en-US"/>
              </a:p>
            </p:txBody>
          </p:sp>
          <p:sp>
            <p:nvSpPr>
              <p:cNvPr id="29928" name="Freeform 2099"/>
              <p:cNvSpPr>
                <a:spLocks/>
              </p:cNvSpPr>
              <p:nvPr/>
            </p:nvSpPr>
            <p:spPr bwMode="auto">
              <a:xfrm>
                <a:off x="1817" y="3130"/>
                <a:ext cx="241" cy="69"/>
              </a:xfrm>
              <a:custGeom>
                <a:avLst/>
                <a:gdLst>
                  <a:gd name="T0" fmla="*/ 150072 w 116"/>
                  <a:gd name="T1" fmla="*/ 76377 h 33"/>
                  <a:gd name="T2" fmla="*/ 72234 w 116"/>
                  <a:gd name="T3" fmla="*/ 119826 h 33"/>
                  <a:gd name="T4" fmla="*/ 5892 w 116"/>
                  <a:gd name="T5" fmla="*/ 196180 h 33"/>
                  <a:gd name="T6" fmla="*/ 77696 w 116"/>
                  <a:gd name="T7" fmla="*/ 180165 h 33"/>
                  <a:gd name="T8" fmla="*/ 251631 w 116"/>
                  <a:gd name="T9" fmla="*/ 103789 h 33"/>
                  <a:gd name="T10" fmla="*/ 401703 w 116"/>
                  <a:gd name="T11" fmla="*/ 64262 h 33"/>
                  <a:gd name="T12" fmla="*/ 600813 w 116"/>
                  <a:gd name="T13" fmla="*/ 126011 h 33"/>
                  <a:gd name="T14" fmla="*/ 736951 w 116"/>
                  <a:gd name="T15" fmla="*/ 210726 h 33"/>
                  <a:gd name="T16" fmla="*/ 684507 w 116"/>
                  <a:gd name="T17" fmla="*/ 76377 h 33"/>
                  <a:gd name="T18" fmla="*/ 594921 w 116"/>
                  <a:gd name="T19" fmla="*/ 33484 h 33"/>
                  <a:gd name="T20" fmla="*/ 343298 w 116"/>
                  <a:gd name="T21" fmla="*/ 27408 h 33"/>
                  <a:gd name="T22" fmla="*/ 150072 w 116"/>
                  <a:gd name="T23" fmla="*/ 76377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6"/>
                  <a:gd name="T37" fmla="*/ 0 h 33"/>
                  <a:gd name="T38" fmla="*/ 116 w 116"/>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6" h="33">
                    <a:moveTo>
                      <a:pt x="23" y="11"/>
                    </a:moveTo>
                    <a:cubicBezTo>
                      <a:pt x="23" y="11"/>
                      <a:pt x="14" y="15"/>
                      <a:pt x="11" y="17"/>
                    </a:cubicBezTo>
                    <a:cubicBezTo>
                      <a:pt x="9" y="20"/>
                      <a:pt x="1" y="24"/>
                      <a:pt x="1" y="28"/>
                    </a:cubicBezTo>
                    <a:cubicBezTo>
                      <a:pt x="0" y="31"/>
                      <a:pt x="2" y="30"/>
                      <a:pt x="12" y="26"/>
                    </a:cubicBezTo>
                    <a:cubicBezTo>
                      <a:pt x="22" y="23"/>
                      <a:pt x="28" y="16"/>
                      <a:pt x="39" y="15"/>
                    </a:cubicBezTo>
                    <a:cubicBezTo>
                      <a:pt x="50" y="15"/>
                      <a:pt x="55" y="12"/>
                      <a:pt x="62" y="9"/>
                    </a:cubicBezTo>
                    <a:cubicBezTo>
                      <a:pt x="70" y="7"/>
                      <a:pt x="79" y="12"/>
                      <a:pt x="93" y="18"/>
                    </a:cubicBezTo>
                    <a:cubicBezTo>
                      <a:pt x="106" y="24"/>
                      <a:pt x="112" y="27"/>
                      <a:pt x="114" y="30"/>
                    </a:cubicBezTo>
                    <a:cubicBezTo>
                      <a:pt x="116" y="33"/>
                      <a:pt x="109" y="22"/>
                      <a:pt x="106" y="11"/>
                    </a:cubicBezTo>
                    <a:cubicBezTo>
                      <a:pt x="103" y="1"/>
                      <a:pt x="109" y="0"/>
                      <a:pt x="92" y="5"/>
                    </a:cubicBezTo>
                    <a:cubicBezTo>
                      <a:pt x="74" y="10"/>
                      <a:pt x="65" y="2"/>
                      <a:pt x="53" y="4"/>
                    </a:cubicBezTo>
                    <a:cubicBezTo>
                      <a:pt x="40" y="7"/>
                      <a:pt x="33" y="7"/>
                      <a:pt x="23" y="11"/>
                    </a:cubicBezTo>
                    <a:close/>
                  </a:path>
                </a:pathLst>
              </a:custGeom>
              <a:solidFill>
                <a:srgbClr val="8E8FC3"/>
              </a:solidFill>
              <a:ln w="9525">
                <a:noFill/>
                <a:round/>
                <a:headEnd/>
                <a:tailEnd/>
              </a:ln>
            </p:spPr>
            <p:txBody>
              <a:bodyPr/>
              <a:lstStyle/>
              <a:p>
                <a:endParaRPr lang="en-US"/>
              </a:p>
            </p:txBody>
          </p:sp>
          <p:sp>
            <p:nvSpPr>
              <p:cNvPr id="29929" name="Freeform 2100"/>
              <p:cNvSpPr>
                <a:spLocks/>
              </p:cNvSpPr>
              <p:nvPr/>
            </p:nvSpPr>
            <p:spPr bwMode="auto">
              <a:xfrm>
                <a:off x="1819" y="3130"/>
                <a:ext cx="239" cy="69"/>
              </a:xfrm>
              <a:custGeom>
                <a:avLst/>
                <a:gdLst>
                  <a:gd name="T0" fmla="*/ 144878 w 115"/>
                  <a:gd name="T1" fmla="*/ 76377 h 33"/>
                  <a:gd name="T2" fmla="*/ 65833 w 115"/>
                  <a:gd name="T3" fmla="*/ 119826 h 33"/>
                  <a:gd name="T4" fmla="*/ 0 w 115"/>
                  <a:gd name="T5" fmla="*/ 196180 h 33"/>
                  <a:gd name="T6" fmla="*/ 72342 w 115"/>
                  <a:gd name="T7" fmla="*/ 180165 h 33"/>
                  <a:gd name="T8" fmla="*/ 246663 w 115"/>
                  <a:gd name="T9" fmla="*/ 103789 h 33"/>
                  <a:gd name="T10" fmla="*/ 397095 w 115"/>
                  <a:gd name="T11" fmla="*/ 64262 h 33"/>
                  <a:gd name="T12" fmla="*/ 596839 w 115"/>
                  <a:gd name="T13" fmla="*/ 126011 h 33"/>
                  <a:gd name="T14" fmla="*/ 733296 w 115"/>
                  <a:gd name="T15" fmla="*/ 210726 h 33"/>
                  <a:gd name="T16" fmla="*/ 680697 w 115"/>
                  <a:gd name="T17" fmla="*/ 76377 h 33"/>
                  <a:gd name="T18" fmla="*/ 590941 w 115"/>
                  <a:gd name="T19" fmla="*/ 33484 h 33"/>
                  <a:gd name="T20" fmla="*/ 336874 w 115"/>
                  <a:gd name="T21" fmla="*/ 27408 h 33"/>
                  <a:gd name="T22" fmla="*/ 144878 w 115"/>
                  <a:gd name="T23" fmla="*/ 76377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
                  <a:gd name="T37" fmla="*/ 0 h 33"/>
                  <a:gd name="T38" fmla="*/ 115 w 115"/>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 h="33">
                    <a:moveTo>
                      <a:pt x="22" y="11"/>
                    </a:moveTo>
                    <a:cubicBezTo>
                      <a:pt x="22" y="11"/>
                      <a:pt x="13" y="15"/>
                      <a:pt x="10" y="17"/>
                    </a:cubicBezTo>
                    <a:cubicBezTo>
                      <a:pt x="8" y="20"/>
                      <a:pt x="0" y="24"/>
                      <a:pt x="0" y="28"/>
                    </a:cubicBezTo>
                    <a:cubicBezTo>
                      <a:pt x="0" y="31"/>
                      <a:pt x="1" y="30"/>
                      <a:pt x="11" y="26"/>
                    </a:cubicBezTo>
                    <a:cubicBezTo>
                      <a:pt x="21" y="23"/>
                      <a:pt x="28" y="16"/>
                      <a:pt x="38" y="15"/>
                    </a:cubicBezTo>
                    <a:cubicBezTo>
                      <a:pt x="49" y="14"/>
                      <a:pt x="54" y="11"/>
                      <a:pt x="61" y="9"/>
                    </a:cubicBezTo>
                    <a:cubicBezTo>
                      <a:pt x="69" y="7"/>
                      <a:pt x="78" y="12"/>
                      <a:pt x="92" y="18"/>
                    </a:cubicBezTo>
                    <a:cubicBezTo>
                      <a:pt x="105" y="24"/>
                      <a:pt x="110" y="27"/>
                      <a:pt x="113" y="30"/>
                    </a:cubicBezTo>
                    <a:cubicBezTo>
                      <a:pt x="115" y="33"/>
                      <a:pt x="107" y="21"/>
                      <a:pt x="105" y="11"/>
                    </a:cubicBezTo>
                    <a:cubicBezTo>
                      <a:pt x="102" y="1"/>
                      <a:pt x="108" y="0"/>
                      <a:pt x="91" y="5"/>
                    </a:cubicBezTo>
                    <a:cubicBezTo>
                      <a:pt x="73" y="10"/>
                      <a:pt x="64" y="2"/>
                      <a:pt x="52" y="4"/>
                    </a:cubicBezTo>
                    <a:cubicBezTo>
                      <a:pt x="39" y="7"/>
                      <a:pt x="32" y="7"/>
                      <a:pt x="22" y="11"/>
                    </a:cubicBezTo>
                    <a:close/>
                  </a:path>
                </a:pathLst>
              </a:custGeom>
              <a:solidFill>
                <a:srgbClr val="8E8EC2"/>
              </a:solidFill>
              <a:ln w="9525">
                <a:noFill/>
                <a:round/>
                <a:headEnd/>
                <a:tailEnd/>
              </a:ln>
            </p:spPr>
            <p:txBody>
              <a:bodyPr/>
              <a:lstStyle/>
              <a:p>
                <a:endParaRPr lang="en-US"/>
              </a:p>
            </p:txBody>
          </p:sp>
          <p:sp>
            <p:nvSpPr>
              <p:cNvPr id="29930" name="Freeform 2101"/>
              <p:cNvSpPr>
                <a:spLocks/>
              </p:cNvSpPr>
              <p:nvPr/>
            </p:nvSpPr>
            <p:spPr bwMode="auto">
              <a:xfrm>
                <a:off x="1819" y="3132"/>
                <a:ext cx="239" cy="67"/>
              </a:xfrm>
              <a:custGeom>
                <a:avLst/>
                <a:gdLst>
                  <a:gd name="T0" fmla="*/ 144878 w 115"/>
                  <a:gd name="T1" fmla="*/ 71263 h 32"/>
                  <a:gd name="T2" fmla="*/ 72342 w 115"/>
                  <a:gd name="T3" fmla="*/ 115154 h 32"/>
                  <a:gd name="T4" fmla="*/ 0 w 115"/>
                  <a:gd name="T5" fmla="*/ 192409 h 32"/>
                  <a:gd name="T6" fmla="*/ 72342 w 115"/>
                  <a:gd name="T7" fmla="*/ 176246 h 32"/>
                  <a:gd name="T8" fmla="*/ 252351 w 115"/>
                  <a:gd name="T9" fmla="*/ 98990 h 32"/>
                  <a:gd name="T10" fmla="*/ 397095 w 115"/>
                  <a:gd name="T11" fmla="*/ 58055 h 32"/>
                  <a:gd name="T12" fmla="*/ 596839 w 115"/>
                  <a:gd name="T13" fmla="*/ 121553 h 32"/>
                  <a:gd name="T14" fmla="*/ 727759 w 115"/>
                  <a:gd name="T15" fmla="*/ 207260 h 32"/>
                  <a:gd name="T16" fmla="*/ 680697 w 115"/>
                  <a:gd name="T17" fmla="*/ 71263 h 32"/>
                  <a:gd name="T18" fmla="*/ 590941 w 115"/>
                  <a:gd name="T19" fmla="*/ 27728 h 32"/>
                  <a:gd name="T20" fmla="*/ 336874 w 115"/>
                  <a:gd name="T21" fmla="*/ 20963 h 32"/>
                  <a:gd name="T22" fmla="*/ 144878 w 115"/>
                  <a:gd name="T23" fmla="*/ 71263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
                  <a:gd name="T37" fmla="*/ 0 h 32"/>
                  <a:gd name="T38" fmla="*/ 115 w 115"/>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 h="32">
                    <a:moveTo>
                      <a:pt x="22" y="10"/>
                    </a:moveTo>
                    <a:cubicBezTo>
                      <a:pt x="22" y="10"/>
                      <a:pt x="13" y="14"/>
                      <a:pt x="11" y="16"/>
                    </a:cubicBezTo>
                    <a:cubicBezTo>
                      <a:pt x="8" y="19"/>
                      <a:pt x="1" y="23"/>
                      <a:pt x="0" y="27"/>
                    </a:cubicBezTo>
                    <a:cubicBezTo>
                      <a:pt x="0" y="30"/>
                      <a:pt x="1" y="28"/>
                      <a:pt x="11" y="25"/>
                    </a:cubicBezTo>
                    <a:cubicBezTo>
                      <a:pt x="21" y="22"/>
                      <a:pt x="28" y="15"/>
                      <a:pt x="39" y="14"/>
                    </a:cubicBezTo>
                    <a:cubicBezTo>
                      <a:pt x="49" y="13"/>
                      <a:pt x="53" y="10"/>
                      <a:pt x="61" y="8"/>
                    </a:cubicBezTo>
                    <a:cubicBezTo>
                      <a:pt x="69" y="6"/>
                      <a:pt x="78" y="10"/>
                      <a:pt x="92" y="17"/>
                    </a:cubicBezTo>
                    <a:cubicBezTo>
                      <a:pt x="105" y="23"/>
                      <a:pt x="110" y="26"/>
                      <a:pt x="112" y="29"/>
                    </a:cubicBezTo>
                    <a:cubicBezTo>
                      <a:pt x="115" y="32"/>
                      <a:pt x="107" y="20"/>
                      <a:pt x="105" y="10"/>
                    </a:cubicBezTo>
                    <a:cubicBezTo>
                      <a:pt x="102" y="0"/>
                      <a:pt x="108" y="0"/>
                      <a:pt x="91" y="4"/>
                    </a:cubicBezTo>
                    <a:cubicBezTo>
                      <a:pt x="73" y="9"/>
                      <a:pt x="64" y="1"/>
                      <a:pt x="52" y="3"/>
                    </a:cubicBezTo>
                    <a:cubicBezTo>
                      <a:pt x="39" y="6"/>
                      <a:pt x="32" y="6"/>
                      <a:pt x="22" y="10"/>
                    </a:cubicBezTo>
                    <a:close/>
                  </a:path>
                </a:pathLst>
              </a:custGeom>
              <a:solidFill>
                <a:srgbClr val="8D8DC2"/>
              </a:solidFill>
              <a:ln w="9525">
                <a:noFill/>
                <a:round/>
                <a:headEnd/>
                <a:tailEnd/>
              </a:ln>
            </p:spPr>
            <p:txBody>
              <a:bodyPr/>
              <a:lstStyle/>
              <a:p>
                <a:endParaRPr lang="en-US"/>
              </a:p>
            </p:txBody>
          </p:sp>
          <p:sp>
            <p:nvSpPr>
              <p:cNvPr id="29931" name="Freeform 2102"/>
              <p:cNvSpPr>
                <a:spLocks/>
              </p:cNvSpPr>
              <p:nvPr/>
            </p:nvSpPr>
            <p:spPr bwMode="auto">
              <a:xfrm>
                <a:off x="1819" y="3132"/>
                <a:ext cx="237" cy="67"/>
              </a:xfrm>
              <a:custGeom>
                <a:avLst/>
                <a:gdLst>
                  <a:gd name="T0" fmla="*/ 145154 w 114"/>
                  <a:gd name="T1" fmla="*/ 71263 h 32"/>
                  <a:gd name="T2" fmla="*/ 72493 w 114"/>
                  <a:gd name="T3" fmla="*/ 115154 h 32"/>
                  <a:gd name="T4" fmla="*/ 5904 w 114"/>
                  <a:gd name="T5" fmla="*/ 192409 h 32"/>
                  <a:gd name="T6" fmla="*/ 72493 w 114"/>
                  <a:gd name="T7" fmla="*/ 176246 h 32"/>
                  <a:gd name="T8" fmla="*/ 253274 w 114"/>
                  <a:gd name="T9" fmla="*/ 98990 h 32"/>
                  <a:gd name="T10" fmla="*/ 398085 w 114"/>
                  <a:gd name="T11" fmla="*/ 58055 h 32"/>
                  <a:gd name="T12" fmla="*/ 592847 w 114"/>
                  <a:gd name="T13" fmla="*/ 115154 h 32"/>
                  <a:gd name="T14" fmla="*/ 729575 w 114"/>
                  <a:gd name="T15" fmla="*/ 207260 h 32"/>
                  <a:gd name="T16" fmla="*/ 676885 w 114"/>
                  <a:gd name="T17" fmla="*/ 71263 h 32"/>
                  <a:gd name="T18" fmla="*/ 586943 w 114"/>
                  <a:gd name="T19" fmla="*/ 27728 h 32"/>
                  <a:gd name="T20" fmla="*/ 339565 w 114"/>
                  <a:gd name="T21" fmla="*/ 20963 h 32"/>
                  <a:gd name="T22" fmla="*/ 145154 w 114"/>
                  <a:gd name="T23" fmla="*/ 71263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4"/>
                  <a:gd name="T37" fmla="*/ 0 h 32"/>
                  <a:gd name="T38" fmla="*/ 114 w 114"/>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4" h="32">
                    <a:moveTo>
                      <a:pt x="22" y="10"/>
                    </a:moveTo>
                    <a:cubicBezTo>
                      <a:pt x="22" y="10"/>
                      <a:pt x="13" y="14"/>
                      <a:pt x="11" y="16"/>
                    </a:cubicBezTo>
                    <a:cubicBezTo>
                      <a:pt x="8" y="19"/>
                      <a:pt x="1" y="23"/>
                      <a:pt x="1" y="27"/>
                    </a:cubicBezTo>
                    <a:cubicBezTo>
                      <a:pt x="0" y="30"/>
                      <a:pt x="1" y="28"/>
                      <a:pt x="11" y="25"/>
                    </a:cubicBezTo>
                    <a:cubicBezTo>
                      <a:pt x="21" y="21"/>
                      <a:pt x="28" y="15"/>
                      <a:pt x="39" y="14"/>
                    </a:cubicBezTo>
                    <a:cubicBezTo>
                      <a:pt x="49" y="13"/>
                      <a:pt x="53" y="10"/>
                      <a:pt x="61" y="8"/>
                    </a:cubicBezTo>
                    <a:cubicBezTo>
                      <a:pt x="69" y="6"/>
                      <a:pt x="78" y="10"/>
                      <a:pt x="91" y="16"/>
                    </a:cubicBezTo>
                    <a:cubicBezTo>
                      <a:pt x="105" y="22"/>
                      <a:pt x="110" y="26"/>
                      <a:pt x="112" y="29"/>
                    </a:cubicBezTo>
                    <a:cubicBezTo>
                      <a:pt x="114" y="32"/>
                      <a:pt x="107" y="20"/>
                      <a:pt x="104" y="10"/>
                    </a:cubicBezTo>
                    <a:cubicBezTo>
                      <a:pt x="102" y="0"/>
                      <a:pt x="108" y="0"/>
                      <a:pt x="90" y="4"/>
                    </a:cubicBezTo>
                    <a:cubicBezTo>
                      <a:pt x="73" y="9"/>
                      <a:pt x="64" y="1"/>
                      <a:pt x="52" y="3"/>
                    </a:cubicBezTo>
                    <a:cubicBezTo>
                      <a:pt x="40" y="6"/>
                      <a:pt x="32" y="6"/>
                      <a:pt x="22" y="10"/>
                    </a:cubicBezTo>
                    <a:close/>
                  </a:path>
                </a:pathLst>
              </a:custGeom>
              <a:solidFill>
                <a:srgbClr val="8C8DC2"/>
              </a:solidFill>
              <a:ln w="9525">
                <a:noFill/>
                <a:round/>
                <a:headEnd/>
                <a:tailEnd/>
              </a:ln>
            </p:spPr>
            <p:txBody>
              <a:bodyPr/>
              <a:lstStyle/>
              <a:p>
                <a:endParaRPr lang="en-US"/>
              </a:p>
            </p:txBody>
          </p:sp>
          <p:sp>
            <p:nvSpPr>
              <p:cNvPr id="29932" name="Freeform 2103"/>
              <p:cNvSpPr>
                <a:spLocks/>
              </p:cNvSpPr>
              <p:nvPr/>
            </p:nvSpPr>
            <p:spPr bwMode="auto">
              <a:xfrm>
                <a:off x="1819" y="3132"/>
                <a:ext cx="237" cy="65"/>
              </a:xfrm>
              <a:custGeom>
                <a:avLst/>
                <a:gdLst>
                  <a:gd name="T0" fmla="*/ 145154 w 114"/>
                  <a:gd name="T1" fmla="*/ 72133 h 31"/>
                  <a:gd name="T2" fmla="*/ 72493 w 114"/>
                  <a:gd name="T3" fmla="*/ 116511 h 31"/>
                  <a:gd name="T4" fmla="*/ 5904 w 114"/>
                  <a:gd name="T5" fmla="*/ 197256 h 31"/>
                  <a:gd name="T6" fmla="*/ 78566 w 114"/>
                  <a:gd name="T7" fmla="*/ 179213 h 31"/>
                  <a:gd name="T8" fmla="*/ 253274 w 114"/>
                  <a:gd name="T9" fmla="*/ 100102 h 31"/>
                  <a:gd name="T10" fmla="*/ 398085 w 114"/>
                  <a:gd name="T11" fmla="*/ 58649 h 31"/>
                  <a:gd name="T12" fmla="*/ 592847 w 114"/>
                  <a:gd name="T13" fmla="*/ 116511 h 31"/>
                  <a:gd name="T14" fmla="*/ 729575 w 114"/>
                  <a:gd name="T15" fmla="*/ 203689 h 31"/>
                  <a:gd name="T16" fmla="*/ 676885 w 114"/>
                  <a:gd name="T17" fmla="*/ 72133 h 31"/>
                  <a:gd name="T18" fmla="*/ 586943 w 114"/>
                  <a:gd name="T19" fmla="*/ 27971 h 31"/>
                  <a:gd name="T20" fmla="*/ 339565 w 114"/>
                  <a:gd name="T21" fmla="*/ 21398 h 31"/>
                  <a:gd name="T22" fmla="*/ 145154 w 114"/>
                  <a:gd name="T23" fmla="*/ 72133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4"/>
                  <a:gd name="T37" fmla="*/ 0 h 31"/>
                  <a:gd name="T38" fmla="*/ 114 w 114"/>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4" h="31">
                    <a:moveTo>
                      <a:pt x="22" y="10"/>
                    </a:moveTo>
                    <a:cubicBezTo>
                      <a:pt x="22" y="10"/>
                      <a:pt x="14" y="14"/>
                      <a:pt x="11" y="16"/>
                    </a:cubicBezTo>
                    <a:cubicBezTo>
                      <a:pt x="8" y="19"/>
                      <a:pt x="1" y="23"/>
                      <a:pt x="1" y="27"/>
                    </a:cubicBezTo>
                    <a:cubicBezTo>
                      <a:pt x="0" y="30"/>
                      <a:pt x="2" y="28"/>
                      <a:pt x="12" y="25"/>
                    </a:cubicBezTo>
                    <a:cubicBezTo>
                      <a:pt x="22" y="21"/>
                      <a:pt x="28" y="15"/>
                      <a:pt x="39" y="14"/>
                    </a:cubicBezTo>
                    <a:cubicBezTo>
                      <a:pt x="49" y="13"/>
                      <a:pt x="53" y="10"/>
                      <a:pt x="61" y="8"/>
                    </a:cubicBezTo>
                    <a:cubicBezTo>
                      <a:pt x="69" y="6"/>
                      <a:pt x="78" y="10"/>
                      <a:pt x="91" y="16"/>
                    </a:cubicBezTo>
                    <a:cubicBezTo>
                      <a:pt x="105" y="22"/>
                      <a:pt x="110" y="26"/>
                      <a:pt x="112" y="28"/>
                    </a:cubicBezTo>
                    <a:cubicBezTo>
                      <a:pt x="114" y="31"/>
                      <a:pt x="107" y="20"/>
                      <a:pt x="104" y="10"/>
                    </a:cubicBezTo>
                    <a:cubicBezTo>
                      <a:pt x="102" y="0"/>
                      <a:pt x="108" y="0"/>
                      <a:pt x="90" y="4"/>
                    </a:cubicBezTo>
                    <a:cubicBezTo>
                      <a:pt x="73" y="9"/>
                      <a:pt x="64" y="1"/>
                      <a:pt x="52" y="3"/>
                    </a:cubicBezTo>
                    <a:cubicBezTo>
                      <a:pt x="40" y="6"/>
                      <a:pt x="32" y="6"/>
                      <a:pt x="22" y="10"/>
                    </a:cubicBezTo>
                    <a:close/>
                  </a:path>
                </a:pathLst>
              </a:custGeom>
              <a:solidFill>
                <a:srgbClr val="8B8CC2"/>
              </a:solidFill>
              <a:ln w="9525">
                <a:noFill/>
                <a:round/>
                <a:headEnd/>
                <a:tailEnd/>
              </a:ln>
            </p:spPr>
            <p:txBody>
              <a:bodyPr/>
              <a:lstStyle/>
              <a:p>
                <a:endParaRPr lang="en-US"/>
              </a:p>
            </p:txBody>
          </p:sp>
          <p:sp>
            <p:nvSpPr>
              <p:cNvPr id="29933" name="Freeform 2104"/>
              <p:cNvSpPr>
                <a:spLocks/>
              </p:cNvSpPr>
              <p:nvPr/>
            </p:nvSpPr>
            <p:spPr bwMode="auto">
              <a:xfrm>
                <a:off x="1821" y="3132"/>
                <a:ext cx="235" cy="65"/>
              </a:xfrm>
              <a:custGeom>
                <a:avLst/>
                <a:gdLst>
                  <a:gd name="T0" fmla="*/ 138999 w 113"/>
                  <a:gd name="T1" fmla="*/ 72133 h 31"/>
                  <a:gd name="T2" fmla="*/ 66838 w 113"/>
                  <a:gd name="T3" fmla="*/ 116511 h 31"/>
                  <a:gd name="T4" fmla="*/ 0 w 113"/>
                  <a:gd name="T5" fmla="*/ 197256 h 31"/>
                  <a:gd name="T6" fmla="*/ 72819 w 113"/>
                  <a:gd name="T7" fmla="*/ 172319 h 31"/>
                  <a:gd name="T8" fmla="*/ 247956 w 113"/>
                  <a:gd name="T9" fmla="*/ 100102 h 31"/>
                  <a:gd name="T10" fmla="*/ 393665 w 113"/>
                  <a:gd name="T11" fmla="*/ 58649 h 31"/>
                  <a:gd name="T12" fmla="*/ 588515 w 113"/>
                  <a:gd name="T13" fmla="*/ 116511 h 31"/>
                  <a:gd name="T14" fmla="*/ 725977 w 113"/>
                  <a:gd name="T15" fmla="*/ 203689 h 31"/>
                  <a:gd name="T16" fmla="*/ 673154 w 113"/>
                  <a:gd name="T17" fmla="*/ 72133 h 31"/>
                  <a:gd name="T18" fmla="*/ 582958 w 113"/>
                  <a:gd name="T19" fmla="*/ 34402 h 31"/>
                  <a:gd name="T20" fmla="*/ 333141 w 113"/>
                  <a:gd name="T21" fmla="*/ 27971 h 31"/>
                  <a:gd name="T22" fmla="*/ 138999 w 113"/>
                  <a:gd name="T23" fmla="*/ 72133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3"/>
                  <a:gd name="T37" fmla="*/ 0 h 31"/>
                  <a:gd name="T38" fmla="*/ 113 w 113"/>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3" h="31">
                    <a:moveTo>
                      <a:pt x="21" y="10"/>
                    </a:moveTo>
                    <a:cubicBezTo>
                      <a:pt x="21" y="10"/>
                      <a:pt x="13" y="14"/>
                      <a:pt x="10" y="16"/>
                    </a:cubicBezTo>
                    <a:cubicBezTo>
                      <a:pt x="8" y="19"/>
                      <a:pt x="0" y="23"/>
                      <a:pt x="0" y="27"/>
                    </a:cubicBezTo>
                    <a:cubicBezTo>
                      <a:pt x="0" y="30"/>
                      <a:pt x="1" y="28"/>
                      <a:pt x="11" y="24"/>
                    </a:cubicBezTo>
                    <a:cubicBezTo>
                      <a:pt x="21" y="21"/>
                      <a:pt x="27" y="14"/>
                      <a:pt x="38" y="14"/>
                    </a:cubicBezTo>
                    <a:cubicBezTo>
                      <a:pt x="48" y="13"/>
                      <a:pt x="52" y="10"/>
                      <a:pt x="60" y="8"/>
                    </a:cubicBezTo>
                    <a:cubicBezTo>
                      <a:pt x="68" y="6"/>
                      <a:pt x="77" y="10"/>
                      <a:pt x="90" y="16"/>
                    </a:cubicBezTo>
                    <a:cubicBezTo>
                      <a:pt x="103" y="22"/>
                      <a:pt x="109" y="25"/>
                      <a:pt x="111" y="28"/>
                    </a:cubicBezTo>
                    <a:cubicBezTo>
                      <a:pt x="113" y="31"/>
                      <a:pt x="106" y="20"/>
                      <a:pt x="103" y="10"/>
                    </a:cubicBezTo>
                    <a:cubicBezTo>
                      <a:pt x="100" y="0"/>
                      <a:pt x="106" y="0"/>
                      <a:pt x="89" y="5"/>
                    </a:cubicBezTo>
                    <a:cubicBezTo>
                      <a:pt x="72" y="9"/>
                      <a:pt x="63" y="1"/>
                      <a:pt x="51" y="4"/>
                    </a:cubicBezTo>
                    <a:cubicBezTo>
                      <a:pt x="39" y="6"/>
                      <a:pt x="31" y="6"/>
                      <a:pt x="21" y="10"/>
                    </a:cubicBezTo>
                    <a:close/>
                  </a:path>
                </a:pathLst>
              </a:custGeom>
              <a:solidFill>
                <a:srgbClr val="8A8CC1"/>
              </a:solidFill>
              <a:ln w="9525">
                <a:noFill/>
                <a:round/>
                <a:headEnd/>
                <a:tailEnd/>
              </a:ln>
            </p:spPr>
            <p:txBody>
              <a:bodyPr/>
              <a:lstStyle/>
              <a:p>
                <a:endParaRPr lang="en-US"/>
              </a:p>
            </p:txBody>
          </p:sp>
          <p:sp>
            <p:nvSpPr>
              <p:cNvPr id="29934" name="Freeform 2105"/>
              <p:cNvSpPr>
                <a:spLocks/>
              </p:cNvSpPr>
              <p:nvPr/>
            </p:nvSpPr>
            <p:spPr bwMode="auto">
              <a:xfrm>
                <a:off x="1821" y="3132"/>
                <a:ext cx="235" cy="65"/>
              </a:xfrm>
              <a:custGeom>
                <a:avLst/>
                <a:gdLst>
                  <a:gd name="T0" fmla="*/ 145529 w 113"/>
                  <a:gd name="T1" fmla="*/ 72133 h 31"/>
                  <a:gd name="T2" fmla="*/ 66838 w 113"/>
                  <a:gd name="T3" fmla="*/ 116511 h 31"/>
                  <a:gd name="T4" fmla="*/ 0 w 113"/>
                  <a:gd name="T5" fmla="*/ 197256 h 31"/>
                  <a:gd name="T6" fmla="*/ 72819 w 113"/>
                  <a:gd name="T7" fmla="*/ 172319 h 31"/>
                  <a:gd name="T8" fmla="*/ 247956 w 113"/>
                  <a:gd name="T9" fmla="*/ 94076 h 31"/>
                  <a:gd name="T10" fmla="*/ 393665 w 113"/>
                  <a:gd name="T11" fmla="*/ 58649 h 31"/>
                  <a:gd name="T12" fmla="*/ 588515 w 113"/>
                  <a:gd name="T13" fmla="*/ 116511 h 31"/>
                  <a:gd name="T14" fmla="*/ 725977 w 113"/>
                  <a:gd name="T15" fmla="*/ 203689 h 31"/>
                  <a:gd name="T16" fmla="*/ 673154 w 113"/>
                  <a:gd name="T17" fmla="*/ 72133 h 31"/>
                  <a:gd name="T18" fmla="*/ 582958 w 113"/>
                  <a:gd name="T19" fmla="*/ 34402 h 31"/>
                  <a:gd name="T20" fmla="*/ 333141 w 113"/>
                  <a:gd name="T21" fmla="*/ 27971 h 31"/>
                  <a:gd name="T22" fmla="*/ 145529 w 113"/>
                  <a:gd name="T23" fmla="*/ 72133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3"/>
                  <a:gd name="T37" fmla="*/ 0 h 31"/>
                  <a:gd name="T38" fmla="*/ 113 w 113"/>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3" h="31">
                    <a:moveTo>
                      <a:pt x="22" y="10"/>
                    </a:moveTo>
                    <a:cubicBezTo>
                      <a:pt x="22" y="10"/>
                      <a:pt x="13" y="14"/>
                      <a:pt x="10" y="16"/>
                    </a:cubicBezTo>
                    <a:cubicBezTo>
                      <a:pt x="8" y="19"/>
                      <a:pt x="1" y="23"/>
                      <a:pt x="0" y="27"/>
                    </a:cubicBezTo>
                    <a:cubicBezTo>
                      <a:pt x="0" y="30"/>
                      <a:pt x="1" y="27"/>
                      <a:pt x="11" y="24"/>
                    </a:cubicBezTo>
                    <a:cubicBezTo>
                      <a:pt x="21" y="21"/>
                      <a:pt x="27" y="14"/>
                      <a:pt x="38" y="13"/>
                    </a:cubicBezTo>
                    <a:cubicBezTo>
                      <a:pt x="48" y="13"/>
                      <a:pt x="52" y="10"/>
                      <a:pt x="60" y="8"/>
                    </a:cubicBezTo>
                    <a:cubicBezTo>
                      <a:pt x="68" y="5"/>
                      <a:pt x="77" y="10"/>
                      <a:pt x="90" y="16"/>
                    </a:cubicBezTo>
                    <a:cubicBezTo>
                      <a:pt x="103" y="22"/>
                      <a:pt x="109" y="25"/>
                      <a:pt x="111" y="28"/>
                    </a:cubicBezTo>
                    <a:cubicBezTo>
                      <a:pt x="113" y="31"/>
                      <a:pt x="106" y="20"/>
                      <a:pt x="103" y="10"/>
                    </a:cubicBezTo>
                    <a:cubicBezTo>
                      <a:pt x="100" y="0"/>
                      <a:pt x="106" y="0"/>
                      <a:pt x="89" y="5"/>
                    </a:cubicBezTo>
                    <a:cubicBezTo>
                      <a:pt x="72" y="9"/>
                      <a:pt x="63" y="1"/>
                      <a:pt x="51" y="4"/>
                    </a:cubicBezTo>
                    <a:cubicBezTo>
                      <a:pt x="39" y="6"/>
                      <a:pt x="31" y="6"/>
                      <a:pt x="22" y="10"/>
                    </a:cubicBezTo>
                    <a:close/>
                  </a:path>
                </a:pathLst>
              </a:custGeom>
              <a:solidFill>
                <a:srgbClr val="898CC1"/>
              </a:solidFill>
              <a:ln w="9525">
                <a:noFill/>
                <a:round/>
                <a:headEnd/>
                <a:tailEnd/>
              </a:ln>
            </p:spPr>
            <p:txBody>
              <a:bodyPr/>
              <a:lstStyle/>
              <a:p>
                <a:endParaRPr lang="en-US"/>
              </a:p>
            </p:txBody>
          </p:sp>
          <p:sp>
            <p:nvSpPr>
              <p:cNvPr id="29935" name="Freeform 2106"/>
              <p:cNvSpPr>
                <a:spLocks/>
              </p:cNvSpPr>
              <p:nvPr/>
            </p:nvSpPr>
            <p:spPr bwMode="auto">
              <a:xfrm>
                <a:off x="1821" y="3132"/>
                <a:ext cx="235" cy="65"/>
              </a:xfrm>
              <a:custGeom>
                <a:avLst/>
                <a:gdLst>
                  <a:gd name="T0" fmla="*/ 145529 w 113"/>
                  <a:gd name="T1" fmla="*/ 72133 h 31"/>
                  <a:gd name="T2" fmla="*/ 72819 w 113"/>
                  <a:gd name="T3" fmla="*/ 116511 h 31"/>
                  <a:gd name="T4" fmla="*/ 0 w 113"/>
                  <a:gd name="T5" fmla="*/ 188653 h 31"/>
                  <a:gd name="T6" fmla="*/ 72819 w 113"/>
                  <a:gd name="T7" fmla="*/ 172319 h 31"/>
                  <a:gd name="T8" fmla="*/ 247956 w 113"/>
                  <a:gd name="T9" fmla="*/ 94076 h 31"/>
                  <a:gd name="T10" fmla="*/ 393665 w 113"/>
                  <a:gd name="T11" fmla="*/ 50809 h 31"/>
                  <a:gd name="T12" fmla="*/ 588515 w 113"/>
                  <a:gd name="T13" fmla="*/ 116511 h 31"/>
                  <a:gd name="T14" fmla="*/ 725977 w 113"/>
                  <a:gd name="T15" fmla="*/ 203689 h 31"/>
                  <a:gd name="T16" fmla="*/ 673154 w 113"/>
                  <a:gd name="T17" fmla="*/ 72133 h 31"/>
                  <a:gd name="T18" fmla="*/ 582958 w 113"/>
                  <a:gd name="T19" fmla="*/ 34402 h 31"/>
                  <a:gd name="T20" fmla="*/ 333141 w 113"/>
                  <a:gd name="T21" fmla="*/ 27971 h 31"/>
                  <a:gd name="T22" fmla="*/ 145529 w 113"/>
                  <a:gd name="T23" fmla="*/ 72133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3"/>
                  <a:gd name="T37" fmla="*/ 0 h 31"/>
                  <a:gd name="T38" fmla="*/ 113 w 113"/>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3" h="31">
                    <a:moveTo>
                      <a:pt x="22" y="10"/>
                    </a:moveTo>
                    <a:cubicBezTo>
                      <a:pt x="22" y="10"/>
                      <a:pt x="13" y="14"/>
                      <a:pt x="11" y="16"/>
                    </a:cubicBezTo>
                    <a:cubicBezTo>
                      <a:pt x="8" y="19"/>
                      <a:pt x="1" y="23"/>
                      <a:pt x="0" y="26"/>
                    </a:cubicBezTo>
                    <a:cubicBezTo>
                      <a:pt x="0" y="30"/>
                      <a:pt x="1" y="27"/>
                      <a:pt x="11" y="24"/>
                    </a:cubicBezTo>
                    <a:cubicBezTo>
                      <a:pt x="21" y="21"/>
                      <a:pt x="27" y="14"/>
                      <a:pt x="38" y="13"/>
                    </a:cubicBezTo>
                    <a:cubicBezTo>
                      <a:pt x="49" y="12"/>
                      <a:pt x="52" y="9"/>
                      <a:pt x="60" y="7"/>
                    </a:cubicBezTo>
                    <a:cubicBezTo>
                      <a:pt x="67" y="5"/>
                      <a:pt x="77" y="10"/>
                      <a:pt x="90" y="16"/>
                    </a:cubicBezTo>
                    <a:cubicBezTo>
                      <a:pt x="103" y="22"/>
                      <a:pt x="109" y="25"/>
                      <a:pt x="111" y="28"/>
                    </a:cubicBezTo>
                    <a:cubicBezTo>
                      <a:pt x="113" y="31"/>
                      <a:pt x="106" y="20"/>
                      <a:pt x="103" y="10"/>
                    </a:cubicBezTo>
                    <a:cubicBezTo>
                      <a:pt x="100" y="0"/>
                      <a:pt x="106" y="0"/>
                      <a:pt x="89" y="5"/>
                    </a:cubicBezTo>
                    <a:cubicBezTo>
                      <a:pt x="72" y="9"/>
                      <a:pt x="63" y="1"/>
                      <a:pt x="51" y="4"/>
                    </a:cubicBezTo>
                    <a:cubicBezTo>
                      <a:pt x="39" y="6"/>
                      <a:pt x="31" y="6"/>
                      <a:pt x="22" y="10"/>
                    </a:cubicBezTo>
                    <a:close/>
                  </a:path>
                </a:pathLst>
              </a:custGeom>
              <a:solidFill>
                <a:srgbClr val="888BC1"/>
              </a:solidFill>
              <a:ln w="9525">
                <a:noFill/>
                <a:round/>
                <a:headEnd/>
                <a:tailEnd/>
              </a:ln>
            </p:spPr>
            <p:txBody>
              <a:bodyPr/>
              <a:lstStyle/>
              <a:p>
                <a:endParaRPr lang="en-US"/>
              </a:p>
            </p:txBody>
          </p:sp>
          <p:sp>
            <p:nvSpPr>
              <p:cNvPr id="29936" name="Freeform 2107"/>
              <p:cNvSpPr>
                <a:spLocks/>
              </p:cNvSpPr>
              <p:nvPr/>
            </p:nvSpPr>
            <p:spPr bwMode="auto">
              <a:xfrm>
                <a:off x="1821" y="3132"/>
                <a:ext cx="235" cy="63"/>
              </a:xfrm>
              <a:custGeom>
                <a:avLst/>
                <a:gdLst>
                  <a:gd name="T0" fmla="*/ 145529 w 113"/>
                  <a:gd name="T1" fmla="*/ 72986 h 30"/>
                  <a:gd name="T2" fmla="*/ 72819 w 113"/>
                  <a:gd name="T3" fmla="*/ 118364 h 30"/>
                  <a:gd name="T4" fmla="*/ 5908 w 113"/>
                  <a:gd name="T5" fmla="*/ 193666 h 30"/>
                  <a:gd name="T6" fmla="*/ 72819 w 113"/>
                  <a:gd name="T7" fmla="*/ 175369 h 30"/>
                  <a:gd name="T8" fmla="*/ 247956 w 113"/>
                  <a:gd name="T9" fmla="*/ 95279 h 30"/>
                  <a:gd name="T10" fmla="*/ 393665 w 113"/>
                  <a:gd name="T11" fmla="*/ 51910 h 30"/>
                  <a:gd name="T12" fmla="*/ 588515 w 113"/>
                  <a:gd name="T13" fmla="*/ 118364 h 30"/>
                  <a:gd name="T14" fmla="*/ 720381 w 113"/>
                  <a:gd name="T15" fmla="*/ 206613 h 30"/>
                  <a:gd name="T16" fmla="*/ 673154 w 113"/>
                  <a:gd name="T17" fmla="*/ 72986 h 30"/>
                  <a:gd name="T18" fmla="*/ 582958 w 113"/>
                  <a:gd name="T19" fmla="*/ 38191 h 30"/>
                  <a:gd name="T20" fmla="*/ 333141 w 113"/>
                  <a:gd name="T21" fmla="*/ 28837 h 30"/>
                  <a:gd name="T22" fmla="*/ 145529 w 113"/>
                  <a:gd name="T23" fmla="*/ 7298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3"/>
                  <a:gd name="T37" fmla="*/ 0 h 30"/>
                  <a:gd name="T38" fmla="*/ 113 w 113"/>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3" h="30">
                    <a:moveTo>
                      <a:pt x="22" y="10"/>
                    </a:moveTo>
                    <a:cubicBezTo>
                      <a:pt x="22" y="10"/>
                      <a:pt x="13" y="14"/>
                      <a:pt x="11" y="16"/>
                    </a:cubicBezTo>
                    <a:cubicBezTo>
                      <a:pt x="8" y="19"/>
                      <a:pt x="1" y="23"/>
                      <a:pt x="1" y="26"/>
                    </a:cubicBezTo>
                    <a:cubicBezTo>
                      <a:pt x="0" y="30"/>
                      <a:pt x="1" y="27"/>
                      <a:pt x="11" y="24"/>
                    </a:cubicBezTo>
                    <a:cubicBezTo>
                      <a:pt x="21" y="20"/>
                      <a:pt x="28" y="14"/>
                      <a:pt x="38" y="13"/>
                    </a:cubicBezTo>
                    <a:cubicBezTo>
                      <a:pt x="49" y="12"/>
                      <a:pt x="52" y="9"/>
                      <a:pt x="60" y="7"/>
                    </a:cubicBezTo>
                    <a:cubicBezTo>
                      <a:pt x="67" y="5"/>
                      <a:pt x="77" y="10"/>
                      <a:pt x="90" y="16"/>
                    </a:cubicBezTo>
                    <a:cubicBezTo>
                      <a:pt x="103" y="22"/>
                      <a:pt x="108" y="25"/>
                      <a:pt x="110" y="28"/>
                    </a:cubicBezTo>
                    <a:cubicBezTo>
                      <a:pt x="113" y="30"/>
                      <a:pt x="105" y="20"/>
                      <a:pt x="103" y="10"/>
                    </a:cubicBezTo>
                    <a:cubicBezTo>
                      <a:pt x="100" y="0"/>
                      <a:pt x="106" y="1"/>
                      <a:pt x="89" y="5"/>
                    </a:cubicBezTo>
                    <a:cubicBezTo>
                      <a:pt x="72" y="10"/>
                      <a:pt x="63" y="1"/>
                      <a:pt x="51" y="4"/>
                    </a:cubicBezTo>
                    <a:cubicBezTo>
                      <a:pt x="39" y="6"/>
                      <a:pt x="31" y="6"/>
                      <a:pt x="22" y="10"/>
                    </a:cubicBezTo>
                    <a:close/>
                  </a:path>
                </a:pathLst>
              </a:custGeom>
              <a:solidFill>
                <a:srgbClr val="878AC1"/>
              </a:solidFill>
              <a:ln w="9525">
                <a:noFill/>
                <a:round/>
                <a:headEnd/>
                <a:tailEnd/>
              </a:ln>
            </p:spPr>
            <p:txBody>
              <a:bodyPr/>
              <a:lstStyle/>
              <a:p>
                <a:endParaRPr lang="en-US"/>
              </a:p>
            </p:txBody>
          </p:sp>
          <p:sp>
            <p:nvSpPr>
              <p:cNvPr id="29937" name="Freeform 2108"/>
              <p:cNvSpPr>
                <a:spLocks/>
              </p:cNvSpPr>
              <p:nvPr/>
            </p:nvSpPr>
            <p:spPr bwMode="auto">
              <a:xfrm>
                <a:off x="1823" y="3132"/>
                <a:ext cx="231" cy="63"/>
              </a:xfrm>
              <a:custGeom>
                <a:avLst/>
                <a:gdLst>
                  <a:gd name="T0" fmla="*/ 139628 w 111"/>
                  <a:gd name="T1" fmla="*/ 72986 h 30"/>
                  <a:gd name="T2" fmla="*/ 67094 w 111"/>
                  <a:gd name="T3" fmla="*/ 118364 h 30"/>
                  <a:gd name="T4" fmla="*/ 0 w 111"/>
                  <a:gd name="T5" fmla="*/ 193666 h 30"/>
                  <a:gd name="T6" fmla="*/ 67094 w 111"/>
                  <a:gd name="T7" fmla="*/ 168422 h 30"/>
                  <a:gd name="T8" fmla="*/ 243765 w 111"/>
                  <a:gd name="T9" fmla="*/ 95279 h 30"/>
                  <a:gd name="T10" fmla="*/ 390136 w 111"/>
                  <a:gd name="T11" fmla="*/ 51910 h 30"/>
                  <a:gd name="T12" fmla="*/ 586409 w 111"/>
                  <a:gd name="T13" fmla="*/ 112022 h 30"/>
                  <a:gd name="T14" fmla="*/ 719172 w 111"/>
                  <a:gd name="T15" fmla="*/ 200086 h 30"/>
                  <a:gd name="T16" fmla="*/ 671979 w 111"/>
                  <a:gd name="T17" fmla="*/ 72986 h 30"/>
                  <a:gd name="T18" fmla="*/ 580480 w 111"/>
                  <a:gd name="T19" fmla="*/ 38191 h 30"/>
                  <a:gd name="T20" fmla="*/ 329335 w 111"/>
                  <a:gd name="T21" fmla="*/ 28837 h 30"/>
                  <a:gd name="T22" fmla="*/ 139628 w 111"/>
                  <a:gd name="T23" fmla="*/ 7298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
                  <a:gd name="T37" fmla="*/ 0 h 30"/>
                  <a:gd name="T38" fmla="*/ 111 w 111"/>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 h="30">
                    <a:moveTo>
                      <a:pt x="21" y="10"/>
                    </a:moveTo>
                    <a:cubicBezTo>
                      <a:pt x="21" y="10"/>
                      <a:pt x="13" y="14"/>
                      <a:pt x="10" y="16"/>
                    </a:cubicBezTo>
                    <a:cubicBezTo>
                      <a:pt x="7" y="19"/>
                      <a:pt x="0" y="23"/>
                      <a:pt x="0" y="26"/>
                    </a:cubicBezTo>
                    <a:cubicBezTo>
                      <a:pt x="0" y="30"/>
                      <a:pt x="0" y="27"/>
                      <a:pt x="10" y="23"/>
                    </a:cubicBezTo>
                    <a:cubicBezTo>
                      <a:pt x="20" y="20"/>
                      <a:pt x="27" y="14"/>
                      <a:pt x="37" y="13"/>
                    </a:cubicBezTo>
                    <a:cubicBezTo>
                      <a:pt x="48" y="12"/>
                      <a:pt x="51" y="9"/>
                      <a:pt x="59" y="7"/>
                    </a:cubicBezTo>
                    <a:cubicBezTo>
                      <a:pt x="66" y="5"/>
                      <a:pt x="76" y="10"/>
                      <a:pt x="89" y="15"/>
                    </a:cubicBezTo>
                    <a:cubicBezTo>
                      <a:pt x="102" y="21"/>
                      <a:pt x="107" y="25"/>
                      <a:pt x="109" y="27"/>
                    </a:cubicBezTo>
                    <a:cubicBezTo>
                      <a:pt x="111" y="30"/>
                      <a:pt x="104" y="20"/>
                      <a:pt x="102" y="10"/>
                    </a:cubicBezTo>
                    <a:cubicBezTo>
                      <a:pt x="99" y="0"/>
                      <a:pt x="105" y="1"/>
                      <a:pt x="88" y="5"/>
                    </a:cubicBezTo>
                    <a:cubicBezTo>
                      <a:pt x="71" y="10"/>
                      <a:pt x="62" y="1"/>
                      <a:pt x="50" y="4"/>
                    </a:cubicBezTo>
                    <a:cubicBezTo>
                      <a:pt x="38" y="6"/>
                      <a:pt x="31" y="6"/>
                      <a:pt x="21" y="10"/>
                    </a:cubicBezTo>
                    <a:close/>
                  </a:path>
                </a:pathLst>
              </a:custGeom>
              <a:solidFill>
                <a:srgbClr val="868AC0"/>
              </a:solidFill>
              <a:ln w="9525">
                <a:noFill/>
                <a:round/>
                <a:headEnd/>
                <a:tailEnd/>
              </a:ln>
            </p:spPr>
            <p:txBody>
              <a:bodyPr/>
              <a:lstStyle/>
              <a:p>
                <a:endParaRPr lang="en-US"/>
              </a:p>
            </p:txBody>
          </p:sp>
          <p:sp>
            <p:nvSpPr>
              <p:cNvPr id="29938" name="Freeform 2109"/>
              <p:cNvSpPr>
                <a:spLocks/>
              </p:cNvSpPr>
              <p:nvPr/>
            </p:nvSpPr>
            <p:spPr bwMode="auto">
              <a:xfrm>
                <a:off x="1823" y="3132"/>
                <a:ext cx="231" cy="63"/>
              </a:xfrm>
              <a:custGeom>
                <a:avLst/>
                <a:gdLst>
                  <a:gd name="T0" fmla="*/ 139628 w 111"/>
                  <a:gd name="T1" fmla="*/ 72986 h 30"/>
                  <a:gd name="T2" fmla="*/ 67094 w 111"/>
                  <a:gd name="T3" fmla="*/ 118364 h 30"/>
                  <a:gd name="T4" fmla="*/ 0 w 111"/>
                  <a:gd name="T5" fmla="*/ 193666 h 30"/>
                  <a:gd name="T6" fmla="*/ 67094 w 111"/>
                  <a:gd name="T7" fmla="*/ 168422 h 30"/>
                  <a:gd name="T8" fmla="*/ 243765 w 111"/>
                  <a:gd name="T9" fmla="*/ 95279 h 30"/>
                  <a:gd name="T10" fmla="*/ 390136 w 111"/>
                  <a:gd name="T11" fmla="*/ 51910 h 30"/>
                  <a:gd name="T12" fmla="*/ 586409 w 111"/>
                  <a:gd name="T13" fmla="*/ 112022 h 30"/>
                  <a:gd name="T14" fmla="*/ 719172 w 111"/>
                  <a:gd name="T15" fmla="*/ 200086 h 30"/>
                  <a:gd name="T16" fmla="*/ 665526 w 111"/>
                  <a:gd name="T17" fmla="*/ 72986 h 30"/>
                  <a:gd name="T18" fmla="*/ 580480 w 111"/>
                  <a:gd name="T19" fmla="*/ 38191 h 30"/>
                  <a:gd name="T20" fmla="*/ 329335 w 111"/>
                  <a:gd name="T21" fmla="*/ 28837 h 30"/>
                  <a:gd name="T22" fmla="*/ 139628 w 111"/>
                  <a:gd name="T23" fmla="*/ 7298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
                  <a:gd name="T37" fmla="*/ 0 h 30"/>
                  <a:gd name="T38" fmla="*/ 111 w 111"/>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 h="30">
                    <a:moveTo>
                      <a:pt x="21" y="10"/>
                    </a:moveTo>
                    <a:cubicBezTo>
                      <a:pt x="21" y="10"/>
                      <a:pt x="13" y="14"/>
                      <a:pt x="10" y="16"/>
                    </a:cubicBezTo>
                    <a:cubicBezTo>
                      <a:pt x="8" y="19"/>
                      <a:pt x="1" y="23"/>
                      <a:pt x="0" y="26"/>
                    </a:cubicBezTo>
                    <a:cubicBezTo>
                      <a:pt x="0" y="30"/>
                      <a:pt x="0" y="27"/>
                      <a:pt x="10" y="23"/>
                    </a:cubicBezTo>
                    <a:cubicBezTo>
                      <a:pt x="20" y="20"/>
                      <a:pt x="27" y="14"/>
                      <a:pt x="37" y="13"/>
                    </a:cubicBezTo>
                    <a:cubicBezTo>
                      <a:pt x="48" y="12"/>
                      <a:pt x="51" y="9"/>
                      <a:pt x="59" y="7"/>
                    </a:cubicBezTo>
                    <a:cubicBezTo>
                      <a:pt x="66" y="5"/>
                      <a:pt x="76" y="9"/>
                      <a:pt x="89" y="15"/>
                    </a:cubicBezTo>
                    <a:cubicBezTo>
                      <a:pt x="102" y="21"/>
                      <a:pt x="107" y="24"/>
                      <a:pt x="109" y="27"/>
                    </a:cubicBezTo>
                    <a:cubicBezTo>
                      <a:pt x="111" y="30"/>
                      <a:pt x="104" y="19"/>
                      <a:pt x="101" y="10"/>
                    </a:cubicBezTo>
                    <a:cubicBezTo>
                      <a:pt x="99" y="0"/>
                      <a:pt x="104" y="1"/>
                      <a:pt x="88" y="5"/>
                    </a:cubicBezTo>
                    <a:cubicBezTo>
                      <a:pt x="71" y="10"/>
                      <a:pt x="62" y="1"/>
                      <a:pt x="50" y="4"/>
                    </a:cubicBezTo>
                    <a:cubicBezTo>
                      <a:pt x="38" y="6"/>
                      <a:pt x="31" y="6"/>
                      <a:pt x="21" y="10"/>
                    </a:cubicBezTo>
                    <a:close/>
                  </a:path>
                </a:pathLst>
              </a:custGeom>
              <a:solidFill>
                <a:srgbClr val="8589C0"/>
              </a:solidFill>
              <a:ln w="9525">
                <a:noFill/>
                <a:round/>
                <a:headEnd/>
                <a:tailEnd/>
              </a:ln>
            </p:spPr>
            <p:txBody>
              <a:bodyPr/>
              <a:lstStyle/>
              <a:p>
                <a:endParaRPr lang="en-US"/>
              </a:p>
            </p:txBody>
          </p:sp>
          <p:sp>
            <p:nvSpPr>
              <p:cNvPr id="29939" name="Freeform 2110"/>
              <p:cNvSpPr>
                <a:spLocks/>
              </p:cNvSpPr>
              <p:nvPr/>
            </p:nvSpPr>
            <p:spPr bwMode="auto">
              <a:xfrm>
                <a:off x="1823" y="3132"/>
                <a:ext cx="231" cy="63"/>
              </a:xfrm>
              <a:custGeom>
                <a:avLst/>
                <a:gdLst>
                  <a:gd name="T0" fmla="*/ 139628 w 111"/>
                  <a:gd name="T1" fmla="*/ 72986 h 30"/>
                  <a:gd name="T2" fmla="*/ 67094 w 111"/>
                  <a:gd name="T3" fmla="*/ 118364 h 30"/>
                  <a:gd name="T4" fmla="*/ 0 w 111"/>
                  <a:gd name="T5" fmla="*/ 193666 h 30"/>
                  <a:gd name="T6" fmla="*/ 67094 w 111"/>
                  <a:gd name="T7" fmla="*/ 168422 h 30"/>
                  <a:gd name="T8" fmla="*/ 243765 w 111"/>
                  <a:gd name="T9" fmla="*/ 95279 h 30"/>
                  <a:gd name="T10" fmla="*/ 390136 w 111"/>
                  <a:gd name="T11" fmla="*/ 51910 h 30"/>
                  <a:gd name="T12" fmla="*/ 586409 w 111"/>
                  <a:gd name="T13" fmla="*/ 112022 h 30"/>
                  <a:gd name="T14" fmla="*/ 719172 w 111"/>
                  <a:gd name="T15" fmla="*/ 200086 h 30"/>
                  <a:gd name="T16" fmla="*/ 665526 w 111"/>
                  <a:gd name="T17" fmla="*/ 66652 h 30"/>
                  <a:gd name="T18" fmla="*/ 574820 w 111"/>
                  <a:gd name="T19" fmla="*/ 38191 h 30"/>
                  <a:gd name="T20" fmla="*/ 329335 w 111"/>
                  <a:gd name="T21" fmla="*/ 28837 h 30"/>
                  <a:gd name="T22" fmla="*/ 139628 w 111"/>
                  <a:gd name="T23" fmla="*/ 7298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
                  <a:gd name="T37" fmla="*/ 0 h 30"/>
                  <a:gd name="T38" fmla="*/ 111 w 111"/>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 h="30">
                    <a:moveTo>
                      <a:pt x="21" y="10"/>
                    </a:moveTo>
                    <a:cubicBezTo>
                      <a:pt x="21" y="10"/>
                      <a:pt x="13" y="14"/>
                      <a:pt x="10" y="16"/>
                    </a:cubicBezTo>
                    <a:cubicBezTo>
                      <a:pt x="8" y="19"/>
                      <a:pt x="1" y="23"/>
                      <a:pt x="0" y="26"/>
                    </a:cubicBezTo>
                    <a:cubicBezTo>
                      <a:pt x="0" y="30"/>
                      <a:pt x="1" y="26"/>
                      <a:pt x="10" y="23"/>
                    </a:cubicBezTo>
                    <a:cubicBezTo>
                      <a:pt x="20" y="20"/>
                      <a:pt x="27" y="13"/>
                      <a:pt x="37" y="13"/>
                    </a:cubicBezTo>
                    <a:cubicBezTo>
                      <a:pt x="48" y="12"/>
                      <a:pt x="51" y="9"/>
                      <a:pt x="59" y="7"/>
                    </a:cubicBezTo>
                    <a:cubicBezTo>
                      <a:pt x="66" y="5"/>
                      <a:pt x="76" y="9"/>
                      <a:pt x="89" y="15"/>
                    </a:cubicBezTo>
                    <a:cubicBezTo>
                      <a:pt x="101" y="21"/>
                      <a:pt x="107" y="24"/>
                      <a:pt x="109" y="27"/>
                    </a:cubicBezTo>
                    <a:cubicBezTo>
                      <a:pt x="111" y="30"/>
                      <a:pt x="104" y="19"/>
                      <a:pt x="101" y="9"/>
                    </a:cubicBezTo>
                    <a:cubicBezTo>
                      <a:pt x="99" y="0"/>
                      <a:pt x="104" y="1"/>
                      <a:pt x="87" y="5"/>
                    </a:cubicBezTo>
                    <a:cubicBezTo>
                      <a:pt x="71" y="10"/>
                      <a:pt x="62" y="1"/>
                      <a:pt x="50" y="4"/>
                    </a:cubicBezTo>
                    <a:cubicBezTo>
                      <a:pt x="38" y="6"/>
                      <a:pt x="31" y="6"/>
                      <a:pt x="21" y="10"/>
                    </a:cubicBezTo>
                    <a:close/>
                  </a:path>
                </a:pathLst>
              </a:custGeom>
              <a:solidFill>
                <a:srgbClr val="8489C0"/>
              </a:solidFill>
              <a:ln w="9525">
                <a:noFill/>
                <a:round/>
                <a:headEnd/>
                <a:tailEnd/>
              </a:ln>
            </p:spPr>
            <p:txBody>
              <a:bodyPr/>
              <a:lstStyle/>
              <a:p>
                <a:endParaRPr lang="en-US"/>
              </a:p>
            </p:txBody>
          </p:sp>
          <p:sp>
            <p:nvSpPr>
              <p:cNvPr id="29940" name="Freeform 2111"/>
              <p:cNvSpPr>
                <a:spLocks/>
              </p:cNvSpPr>
              <p:nvPr/>
            </p:nvSpPr>
            <p:spPr bwMode="auto">
              <a:xfrm>
                <a:off x="1823" y="3132"/>
                <a:ext cx="231" cy="63"/>
              </a:xfrm>
              <a:custGeom>
                <a:avLst/>
                <a:gdLst>
                  <a:gd name="T0" fmla="*/ 139628 w 111"/>
                  <a:gd name="T1" fmla="*/ 72986 h 30"/>
                  <a:gd name="T2" fmla="*/ 73183 w 111"/>
                  <a:gd name="T3" fmla="*/ 118364 h 30"/>
                  <a:gd name="T4" fmla="*/ 5929 w 111"/>
                  <a:gd name="T5" fmla="*/ 193666 h 30"/>
                  <a:gd name="T6" fmla="*/ 67094 w 111"/>
                  <a:gd name="T7" fmla="*/ 168422 h 30"/>
                  <a:gd name="T8" fmla="*/ 243765 w 111"/>
                  <a:gd name="T9" fmla="*/ 88099 h 30"/>
                  <a:gd name="T10" fmla="*/ 390136 w 111"/>
                  <a:gd name="T11" fmla="*/ 51910 h 30"/>
                  <a:gd name="T12" fmla="*/ 580480 w 111"/>
                  <a:gd name="T13" fmla="*/ 112022 h 30"/>
                  <a:gd name="T14" fmla="*/ 719172 w 111"/>
                  <a:gd name="T15" fmla="*/ 200086 h 30"/>
                  <a:gd name="T16" fmla="*/ 665526 w 111"/>
                  <a:gd name="T17" fmla="*/ 66652 h 30"/>
                  <a:gd name="T18" fmla="*/ 574820 w 111"/>
                  <a:gd name="T19" fmla="*/ 45371 h 30"/>
                  <a:gd name="T20" fmla="*/ 329335 w 111"/>
                  <a:gd name="T21" fmla="*/ 28837 h 30"/>
                  <a:gd name="T22" fmla="*/ 139628 w 111"/>
                  <a:gd name="T23" fmla="*/ 72986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
                  <a:gd name="T37" fmla="*/ 0 h 30"/>
                  <a:gd name="T38" fmla="*/ 111 w 111"/>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 h="30">
                    <a:moveTo>
                      <a:pt x="21" y="10"/>
                    </a:moveTo>
                    <a:cubicBezTo>
                      <a:pt x="21" y="10"/>
                      <a:pt x="13" y="14"/>
                      <a:pt x="11" y="16"/>
                    </a:cubicBezTo>
                    <a:cubicBezTo>
                      <a:pt x="8" y="19"/>
                      <a:pt x="1" y="23"/>
                      <a:pt x="1" y="26"/>
                    </a:cubicBezTo>
                    <a:cubicBezTo>
                      <a:pt x="0" y="30"/>
                      <a:pt x="1" y="26"/>
                      <a:pt x="10" y="23"/>
                    </a:cubicBezTo>
                    <a:cubicBezTo>
                      <a:pt x="20" y="20"/>
                      <a:pt x="27" y="13"/>
                      <a:pt x="37" y="12"/>
                    </a:cubicBezTo>
                    <a:cubicBezTo>
                      <a:pt x="48" y="12"/>
                      <a:pt x="51" y="8"/>
                      <a:pt x="59" y="7"/>
                    </a:cubicBezTo>
                    <a:cubicBezTo>
                      <a:pt x="66" y="5"/>
                      <a:pt x="76" y="9"/>
                      <a:pt x="88" y="15"/>
                    </a:cubicBezTo>
                    <a:cubicBezTo>
                      <a:pt x="101" y="21"/>
                      <a:pt x="107" y="24"/>
                      <a:pt x="109" y="27"/>
                    </a:cubicBezTo>
                    <a:cubicBezTo>
                      <a:pt x="111" y="30"/>
                      <a:pt x="104" y="19"/>
                      <a:pt x="101" y="9"/>
                    </a:cubicBezTo>
                    <a:cubicBezTo>
                      <a:pt x="99" y="0"/>
                      <a:pt x="104" y="1"/>
                      <a:pt x="87" y="6"/>
                    </a:cubicBezTo>
                    <a:cubicBezTo>
                      <a:pt x="71" y="10"/>
                      <a:pt x="62" y="1"/>
                      <a:pt x="50" y="4"/>
                    </a:cubicBezTo>
                    <a:cubicBezTo>
                      <a:pt x="38" y="6"/>
                      <a:pt x="31" y="6"/>
                      <a:pt x="21" y="10"/>
                    </a:cubicBezTo>
                    <a:close/>
                  </a:path>
                </a:pathLst>
              </a:custGeom>
              <a:solidFill>
                <a:srgbClr val="8389C0"/>
              </a:solidFill>
              <a:ln w="9525">
                <a:noFill/>
                <a:round/>
                <a:headEnd/>
                <a:tailEnd/>
              </a:ln>
            </p:spPr>
            <p:txBody>
              <a:bodyPr/>
              <a:lstStyle/>
              <a:p>
                <a:endParaRPr lang="en-US"/>
              </a:p>
            </p:txBody>
          </p:sp>
          <p:sp>
            <p:nvSpPr>
              <p:cNvPr id="29941" name="Freeform 2112"/>
              <p:cNvSpPr>
                <a:spLocks/>
              </p:cNvSpPr>
              <p:nvPr/>
            </p:nvSpPr>
            <p:spPr bwMode="auto">
              <a:xfrm>
                <a:off x="1349" y="3280"/>
                <a:ext cx="516" cy="494"/>
              </a:xfrm>
              <a:custGeom>
                <a:avLst/>
                <a:gdLst>
                  <a:gd name="T0" fmla="*/ 603778 w 248"/>
                  <a:gd name="T1" fmla="*/ 83019 h 238"/>
                  <a:gd name="T2" fmla="*/ 468624 w 248"/>
                  <a:gd name="T3" fmla="*/ 243170 h 238"/>
                  <a:gd name="T4" fmla="*/ 342131 w 248"/>
                  <a:gd name="T5" fmla="*/ 409640 h 238"/>
                  <a:gd name="T6" fmla="*/ 164435 w 248"/>
                  <a:gd name="T7" fmla="*/ 517868 h 238"/>
                  <a:gd name="T8" fmla="*/ 25615 w 248"/>
                  <a:gd name="T9" fmla="*/ 646995 h 238"/>
                  <a:gd name="T10" fmla="*/ 98729 w 248"/>
                  <a:gd name="T11" fmla="*/ 791010 h 238"/>
                  <a:gd name="T12" fmla="*/ 298063 w 248"/>
                  <a:gd name="T13" fmla="*/ 1011143 h 238"/>
                  <a:gd name="T14" fmla="*/ 389422 w 248"/>
                  <a:gd name="T15" fmla="*/ 1248498 h 238"/>
                  <a:gd name="T16" fmla="*/ 486871 w 248"/>
                  <a:gd name="T17" fmla="*/ 1229236 h 238"/>
                  <a:gd name="T18" fmla="*/ 676736 w 248"/>
                  <a:gd name="T19" fmla="*/ 1248498 h 238"/>
                  <a:gd name="T20" fmla="*/ 863618 w 248"/>
                  <a:gd name="T21" fmla="*/ 1302942 h 238"/>
                  <a:gd name="T22" fmla="*/ 1066302 w 248"/>
                  <a:gd name="T23" fmla="*/ 1475190 h 238"/>
                  <a:gd name="T24" fmla="*/ 1237988 w 248"/>
                  <a:gd name="T25" fmla="*/ 1484470 h 238"/>
                  <a:gd name="T26" fmla="*/ 1546435 w 248"/>
                  <a:gd name="T27" fmla="*/ 1331484 h 238"/>
                  <a:gd name="T28" fmla="*/ 1493059 w 248"/>
                  <a:gd name="T29" fmla="*/ 1214088 h 238"/>
                  <a:gd name="T30" fmla="*/ 1284790 w 248"/>
                  <a:gd name="T31" fmla="*/ 1200686 h 238"/>
                  <a:gd name="T32" fmla="*/ 1013006 w 248"/>
                  <a:gd name="T33" fmla="*/ 1062430 h 238"/>
                  <a:gd name="T34" fmla="*/ 896026 w 248"/>
                  <a:gd name="T35" fmla="*/ 838822 h 238"/>
                  <a:gd name="T36" fmla="*/ 664217 w 248"/>
                  <a:gd name="T37" fmla="*/ 474678 h 238"/>
                  <a:gd name="T38" fmla="*/ 664217 w 248"/>
                  <a:gd name="T39" fmla="*/ 237319 h 238"/>
                  <a:gd name="T40" fmla="*/ 603778 w 248"/>
                  <a:gd name="T41" fmla="*/ 83019 h 2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8"/>
                  <a:gd name="T64" fmla="*/ 0 h 238"/>
                  <a:gd name="T65" fmla="*/ 248 w 248"/>
                  <a:gd name="T66" fmla="*/ 238 h 23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8" h="238">
                    <a:moveTo>
                      <a:pt x="92" y="13"/>
                    </a:moveTo>
                    <a:cubicBezTo>
                      <a:pt x="92" y="13"/>
                      <a:pt x="75" y="25"/>
                      <a:pt x="71" y="38"/>
                    </a:cubicBezTo>
                    <a:cubicBezTo>
                      <a:pt x="66" y="52"/>
                      <a:pt x="56" y="51"/>
                      <a:pt x="52" y="64"/>
                    </a:cubicBezTo>
                    <a:cubicBezTo>
                      <a:pt x="49" y="77"/>
                      <a:pt x="47" y="87"/>
                      <a:pt x="25" y="81"/>
                    </a:cubicBezTo>
                    <a:cubicBezTo>
                      <a:pt x="3" y="75"/>
                      <a:pt x="0" y="88"/>
                      <a:pt x="4" y="101"/>
                    </a:cubicBezTo>
                    <a:cubicBezTo>
                      <a:pt x="7" y="114"/>
                      <a:pt x="4" y="108"/>
                      <a:pt x="15" y="124"/>
                    </a:cubicBezTo>
                    <a:cubicBezTo>
                      <a:pt x="27" y="140"/>
                      <a:pt x="44" y="156"/>
                      <a:pt x="45" y="158"/>
                    </a:cubicBezTo>
                    <a:cubicBezTo>
                      <a:pt x="45" y="161"/>
                      <a:pt x="51" y="196"/>
                      <a:pt x="59" y="195"/>
                    </a:cubicBezTo>
                    <a:cubicBezTo>
                      <a:pt x="67" y="194"/>
                      <a:pt x="65" y="189"/>
                      <a:pt x="74" y="192"/>
                    </a:cubicBezTo>
                    <a:cubicBezTo>
                      <a:pt x="83" y="195"/>
                      <a:pt x="92" y="190"/>
                      <a:pt x="103" y="195"/>
                    </a:cubicBezTo>
                    <a:cubicBezTo>
                      <a:pt x="114" y="201"/>
                      <a:pt x="120" y="193"/>
                      <a:pt x="131" y="204"/>
                    </a:cubicBezTo>
                    <a:cubicBezTo>
                      <a:pt x="142" y="215"/>
                      <a:pt x="146" y="223"/>
                      <a:pt x="162" y="231"/>
                    </a:cubicBezTo>
                    <a:cubicBezTo>
                      <a:pt x="178" y="238"/>
                      <a:pt x="158" y="236"/>
                      <a:pt x="188" y="232"/>
                    </a:cubicBezTo>
                    <a:cubicBezTo>
                      <a:pt x="219" y="227"/>
                      <a:pt x="222" y="211"/>
                      <a:pt x="235" y="208"/>
                    </a:cubicBezTo>
                    <a:cubicBezTo>
                      <a:pt x="248" y="204"/>
                      <a:pt x="244" y="187"/>
                      <a:pt x="227" y="190"/>
                    </a:cubicBezTo>
                    <a:cubicBezTo>
                      <a:pt x="211" y="194"/>
                      <a:pt x="215" y="195"/>
                      <a:pt x="195" y="188"/>
                    </a:cubicBezTo>
                    <a:cubicBezTo>
                      <a:pt x="174" y="180"/>
                      <a:pt x="161" y="179"/>
                      <a:pt x="154" y="166"/>
                    </a:cubicBezTo>
                    <a:cubicBezTo>
                      <a:pt x="147" y="153"/>
                      <a:pt x="149" y="153"/>
                      <a:pt x="136" y="131"/>
                    </a:cubicBezTo>
                    <a:cubicBezTo>
                      <a:pt x="123" y="109"/>
                      <a:pt x="104" y="92"/>
                      <a:pt x="101" y="74"/>
                    </a:cubicBezTo>
                    <a:cubicBezTo>
                      <a:pt x="97" y="57"/>
                      <a:pt x="105" y="50"/>
                      <a:pt x="101" y="37"/>
                    </a:cubicBezTo>
                    <a:cubicBezTo>
                      <a:pt x="98" y="24"/>
                      <a:pt x="93" y="0"/>
                      <a:pt x="92" y="13"/>
                    </a:cubicBezTo>
                    <a:close/>
                  </a:path>
                </a:pathLst>
              </a:custGeom>
              <a:solidFill>
                <a:srgbClr val="CAB2D6"/>
              </a:solidFill>
              <a:ln w="9525">
                <a:noFill/>
                <a:round/>
                <a:headEnd/>
                <a:tailEnd/>
              </a:ln>
            </p:spPr>
            <p:txBody>
              <a:bodyPr/>
              <a:lstStyle/>
              <a:p>
                <a:endParaRPr lang="en-US"/>
              </a:p>
            </p:txBody>
          </p:sp>
          <p:sp>
            <p:nvSpPr>
              <p:cNvPr id="29942" name="Freeform 2113"/>
              <p:cNvSpPr>
                <a:spLocks/>
              </p:cNvSpPr>
              <p:nvPr/>
            </p:nvSpPr>
            <p:spPr bwMode="auto">
              <a:xfrm>
                <a:off x="1351" y="3282"/>
                <a:ext cx="514" cy="490"/>
              </a:xfrm>
              <a:custGeom>
                <a:avLst/>
                <a:gdLst>
                  <a:gd name="T0" fmla="*/ 598594 w 247"/>
                  <a:gd name="T1" fmla="*/ 83140 h 236"/>
                  <a:gd name="T2" fmla="*/ 463210 w 247"/>
                  <a:gd name="T3" fmla="*/ 244514 h 236"/>
                  <a:gd name="T4" fmla="*/ 336429 w 247"/>
                  <a:gd name="T5" fmla="*/ 405070 h 236"/>
                  <a:gd name="T6" fmla="*/ 157863 w 247"/>
                  <a:gd name="T7" fmla="*/ 513449 h 236"/>
                  <a:gd name="T8" fmla="*/ 18267 w 247"/>
                  <a:gd name="T9" fmla="*/ 643057 h 236"/>
                  <a:gd name="T10" fmla="*/ 98846 w 247"/>
                  <a:gd name="T11" fmla="*/ 787455 h 236"/>
                  <a:gd name="T12" fmla="*/ 290495 w 247"/>
                  <a:gd name="T13" fmla="*/ 1008160 h 236"/>
                  <a:gd name="T14" fmla="*/ 383288 w 247"/>
                  <a:gd name="T15" fmla="*/ 1246346 h 236"/>
                  <a:gd name="T16" fmla="*/ 481477 w 247"/>
                  <a:gd name="T17" fmla="*/ 1217715 h 236"/>
                  <a:gd name="T18" fmla="*/ 671765 w 247"/>
                  <a:gd name="T19" fmla="*/ 1246346 h 236"/>
                  <a:gd name="T20" fmla="*/ 859194 w 247"/>
                  <a:gd name="T21" fmla="*/ 1301284 h 236"/>
                  <a:gd name="T22" fmla="*/ 1060902 w 247"/>
                  <a:gd name="T23" fmla="*/ 1467737 h 236"/>
                  <a:gd name="T24" fmla="*/ 1232262 w 247"/>
                  <a:gd name="T25" fmla="*/ 1484403 h 236"/>
                  <a:gd name="T26" fmla="*/ 1542695 w 247"/>
                  <a:gd name="T27" fmla="*/ 1329414 h 236"/>
                  <a:gd name="T28" fmla="*/ 1489343 w 247"/>
                  <a:gd name="T29" fmla="*/ 1217715 h 236"/>
                  <a:gd name="T30" fmla="*/ 1280811 w 247"/>
                  <a:gd name="T31" fmla="*/ 1199776 h 236"/>
                  <a:gd name="T32" fmla="*/ 1008543 w 247"/>
                  <a:gd name="T33" fmla="*/ 1059895 h 236"/>
                  <a:gd name="T34" fmla="*/ 884835 w 247"/>
                  <a:gd name="T35" fmla="*/ 835323 h 236"/>
                  <a:gd name="T36" fmla="*/ 653309 w 247"/>
                  <a:gd name="T37" fmla="*/ 470435 h 236"/>
                  <a:gd name="T38" fmla="*/ 659383 w 247"/>
                  <a:gd name="T39" fmla="*/ 232393 h 236"/>
                  <a:gd name="T40" fmla="*/ 598594 w 247"/>
                  <a:gd name="T41" fmla="*/ 83140 h 2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7"/>
                  <a:gd name="T64" fmla="*/ 0 h 236"/>
                  <a:gd name="T65" fmla="*/ 247 w 247"/>
                  <a:gd name="T66" fmla="*/ 236 h 2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7" h="236">
                    <a:moveTo>
                      <a:pt x="91" y="13"/>
                    </a:moveTo>
                    <a:cubicBezTo>
                      <a:pt x="91" y="13"/>
                      <a:pt x="74" y="24"/>
                      <a:pt x="70" y="38"/>
                    </a:cubicBezTo>
                    <a:cubicBezTo>
                      <a:pt x="65" y="51"/>
                      <a:pt x="55" y="50"/>
                      <a:pt x="51" y="63"/>
                    </a:cubicBezTo>
                    <a:cubicBezTo>
                      <a:pt x="48" y="77"/>
                      <a:pt x="46" y="86"/>
                      <a:pt x="24" y="80"/>
                    </a:cubicBezTo>
                    <a:cubicBezTo>
                      <a:pt x="3" y="75"/>
                      <a:pt x="0" y="87"/>
                      <a:pt x="3" y="100"/>
                    </a:cubicBezTo>
                    <a:cubicBezTo>
                      <a:pt x="7" y="113"/>
                      <a:pt x="3" y="107"/>
                      <a:pt x="15" y="123"/>
                    </a:cubicBezTo>
                    <a:cubicBezTo>
                      <a:pt x="26" y="139"/>
                      <a:pt x="43" y="155"/>
                      <a:pt x="44" y="157"/>
                    </a:cubicBezTo>
                    <a:cubicBezTo>
                      <a:pt x="45" y="160"/>
                      <a:pt x="50" y="195"/>
                      <a:pt x="58" y="194"/>
                    </a:cubicBezTo>
                    <a:cubicBezTo>
                      <a:pt x="66" y="193"/>
                      <a:pt x="64" y="188"/>
                      <a:pt x="73" y="190"/>
                    </a:cubicBezTo>
                    <a:cubicBezTo>
                      <a:pt x="82" y="193"/>
                      <a:pt x="91" y="188"/>
                      <a:pt x="102" y="194"/>
                    </a:cubicBezTo>
                    <a:cubicBezTo>
                      <a:pt x="113" y="200"/>
                      <a:pt x="119" y="192"/>
                      <a:pt x="130" y="203"/>
                    </a:cubicBezTo>
                    <a:cubicBezTo>
                      <a:pt x="141" y="214"/>
                      <a:pt x="145" y="222"/>
                      <a:pt x="161" y="229"/>
                    </a:cubicBezTo>
                    <a:cubicBezTo>
                      <a:pt x="177" y="236"/>
                      <a:pt x="157" y="235"/>
                      <a:pt x="187" y="231"/>
                    </a:cubicBezTo>
                    <a:cubicBezTo>
                      <a:pt x="217" y="226"/>
                      <a:pt x="221" y="210"/>
                      <a:pt x="234" y="207"/>
                    </a:cubicBezTo>
                    <a:cubicBezTo>
                      <a:pt x="247" y="203"/>
                      <a:pt x="243" y="186"/>
                      <a:pt x="226" y="190"/>
                    </a:cubicBezTo>
                    <a:cubicBezTo>
                      <a:pt x="210" y="193"/>
                      <a:pt x="214" y="194"/>
                      <a:pt x="194" y="187"/>
                    </a:cubicBezTo>
                    <a:cubicBezTo>
                      <a:pt x="173" y="179"/>
                      <a:pt x="160" y="178"/>
                      <a:pt x="153" y="165"/>
                    </a:cubicBezTo>
                    <a:cubicBezTo>
                      <a:pt x="146" y="152"/>
                      <a:pt x="147" y="152"/>
                      <a:pt x="134" y="130"/>
                    </a:cubicBezTo>
                    <a:cubicBezTo>
                      <a:pt x="121" y="108"/>
                      <a:pt x="103" y="91"/>
                      <a:pt x="99" y="73"/>
                    </a:cubicBezTo>
                    <a:cubicBezTo>
                      <a:pt x="96" y="56"/>
                      <a:pt x="103" y="50"/>
                      <a:pt x="100" y="36"/>
                    </a:cubicBezTo>
                    <a:cubicBezTo>
                      <a:pt x="97" y="23"/>
                      <a:pt x="92" y="0"/>
                      <a:pt x="91" y="13"/>
                    </a:cubicBezTo>
                    <a:close/>
                  </a:path>
                </a:pathLst>
              </a:custGeom>
              <a:solidFill>
                <a:srgbClr val="C9B1D6"/>
              </a:solidFill>
              <a:ln w="9525">
                <a:noFill/>
                <a:round/>
                <a:headEnd/>
                <a:tailEnd/>
              </a:ln>
            </p:spPr>
            <p:txBody>
              <a:bodyPr/>
              <a:lstStyle/>
              <a:p>
                <a:endParaRPr lang="en-US"/>
              </a:p>
            </p:txBody>
          </p:sp>
          <p:sp>
            <p:nvSpPr>
              <p:cNvPr id="29943" name="Freeform 2114"/>
              <p:cNvSpPr>
                <a:spLocks/>
              </p:cNvSpPr>
              <p:nvPr/>
            </p:nvSpPr>
            <p:spPr bwMode="auto">
              <a:xfrm>
                <a:off x="1351" y="3284"/>
                <a:ext cx="514" cy="488"/>
              </a:xfrm>
              <a:custGeom>
                <a:avLst/>
                <a:gdLst>
                  <a:gd name="T0" fmla="*/ 598594 w 247"/>
                  <a:gd name="T1" fmla="*/ 77469 h 235"/>
                  <a:gd name="T2" fmla="*/ 463210 w 247"/>
                  <a:gd name="T3" fmla="*/ 238343 h 235"/>
                  <a:gd name="T4" fmla="*/ 336429 w 247"/>
                  <a:gd name="T5" fmla="*/ 405663 h 235"/>
                  <a:gd name="T6" fmla="*/ 157863 w 247"/>
                  <a:gd name="T7" fmla="*/ 508400 h 235"/>
                  <a:gd name="T8" fmla="*/ 25675 w 247"/>
                  <a:gd name="T9" fmla="*/ 638308 h 235"/>
                  <a:gd name="T10" fmla="*/ 98846 w 247"/>
                  <a:gd name="T11" fmla="*/ 782461 h 235"/>
                  <a:gd name="T12" fmla="*/ 290495 w 247"/>
                  <a:gd name="T13" fmla="*/ 1003806 h 235"/>
                  <a:gd name="T14" fmla="*/ 383288 w 247"/>
                  <a:gd name="T15" fmla="*/ 1242363 h 235"/>
                  <a:gd name="T16" fmla="*/ 481477 w 247"/>
                  <a:gd name="T17" fmla="*/ 1213411 h 235"/>
                  <a:gd name="T18" fmla="*/ 671765 w 247"/>
                  <a:gd name="T19" fmla="*/ 1242363 h 235"/>
                  <a:gd name="T20" fmla="*/ 859194 w 247"/>
                  <a:gd name="T21" fmla="*/ 1291173 h 235"/>
                  <a:gd name="T22" fmla="*/ 1060902 w 247"/>
                  <a:gd name="T23" fmla="*/ 1463984 h 235"/>
                  <a:gd name="T24" fmla="*/ 1232262 w 247"/>
                  <a:gd name="T25" fmla="*/ 1473380 h 235"/>
                  <a:gd name="T26" fmla="*/ 1542695 w 247"/>
                  <a:gd name="T27" fmla="*/ 1325508 h 235"/>
                  <a:gd name="T28" fmla="*/ 1489343 w 247"/>
                  <a:gd name="T29" fmla="*/ 1213411 h 235"/>
                  <a:gd name="T30" fmla="*/ 1274870 w 247"/>
                  <a:gd name="T31" fmla="*/ 1195762 h 235"/>
                  <a:gd name="T32" fmla="*/ 1001940 w 247"/>
                  <a:gd name="T33" fmla="*/ 1055741 h 235"/>
                  <a:gd name="T34" fmla="*/ 884835 w 247"/>
                  <a:gd name="T35" fmla="*/ 830923 h 235"/>
                  <a:gd name="T36" fmla="*/ 653309 w 247"/>
                  <a:gd name="T37" fmla="*/ 470949 h 235"/>
                  <a:gd name="T38" fmla="*/ 659383 w 247"/>
                  <a:gd name="T39" fmla="*/ 232780 h 235"/>
                  <a:gd name="T40" fmla="*/ 598594 w 247"/>
                  <a:gd name="T41" fmla="*/ 77469 h 2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7"/>
                  <a:gd name="T64" fmla="*/ 0 h 235"/>
                  <a:gd name="T65" fmla="*/ 247 w 247"/>
                  <a:gd name="T66" fmla="*/ 235 h 2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7" h="235">
                    <a:moveTo>
                      <a:pt x="91" y="12"/>
                    </a:moveTo>
                    <a:cubicBezTo>
                      <a:pt x="91" y="12"/>
                      <a:pt x="74" y="24"/>
                      <a:pt x="70" y="37"/>
                    </a:cubicBezTo>
                    <a:cubicBezTo>
                      <a:pt x="65" y="50"/>
                      <a:pt x="55" y="50"/>
                      <a:pt x="51" y="63"/>
                    </a:cubicBezTo>
                    <a:cubicBezTo>
                      <a:pt x="48" y="76"/>
                      <a:pt x="46" y="85"/>
                      <a:pt x="24" y="79"/>
                    </a:cubicBezTo>
                    <a:cubicBezTo>
                      <a:pt x="3" y="74"/>
                      <a:pt x="0" y="86"/>
                      <a:pt x="4" y="99"/>
                    </a:cubicBezTo>
                    <a:cubicBezTo>
                      <a:pt x="7" y="112"/>
                      <a:pt x="4" y="106"/>
                      <a:pt x="15" y="122"/>
                    </a:cubicBezTo>
                    <a:cubicBezTo>
                      <a:pt x="26" y="138"/>
                      <a:pt x="44" y="154"/>
                      <a:pt x="44" y="156"/>
                    </a:cubicBezTo>
                    <a:cubicBezTo>
                      <a:pt x="45" y="159"/>
                      <a:pt x="50" y="194"/>
                      <a:pt x="58" y="193"/>
                    </a:cubicBezTo>
                    <a:cubicBezTo>
                      <a:pt x="66" y="192"/>
                      <a:pt x="65" y="186"/>
                      <a:pt x="73" y="189"/>
                    </a:cubicBezTo>
                    <a:cubicBezTo>
                      <a:pt x="82" y="192"/>
                      <a:pt x="91" y="187"/>
                      <a:pt x="102" y="193"/>
                    </a:cubicBezTo>
                    <a:cubicBezTo>
                      <a:pt x="113" y="199"/>
                      <a:pt x="119" y="190"/>
                      <a:pt x="130" y="201"/>
                    </a:cubicBezTo>
                    <a:cubicBezTo>
                      <a:pt x="140" y="213"/>
                      <a:pt x="145" y="221"/>
                      <a:pt x="161" y="228"/>
                    </a:cubicBezTo>
                    <a:cubicBezTo>
                      <a:pt x="177" y="235"/>
                      <a:pt x="157" y="234"/>
                      <a:pt x="187" y="229"/>
                    </a:cubicBezTo>
                    <a:cubicBezTo>
                      <a:pt x="217" y="225"/>
                      <a:pt x="221" y="209"/>
                      <a:pt x="234" y="206"/>
                    </a:cubicBezTo>
                    <a:cubicBezTo>
                      <a:pt x="247" y="202"/>
                      <a:pt x="242" y="185"/>
                      <a:pt x="226" y="189"/>
                    </a:cubicBezTo>
                    <a:cubicBezTo>
                      <a:pt x="209" y="192"/>
                      <a:pt x="214" y="193"/>
                      <a:pt x="193" y="186"/>
                    </a:cubicBezTo>
                    <a:cubicBezTo>
                      <a:pt x="173" y="178"/>
                      <a:pt x="159" y="177"/>
                      <a:pt x="152" y="164"/>
                    </a:cubicBezTo>
                    <a:cubicBezTo>
                      <a:pt x="145" y="151"/>
                      <a:pt x="147" y="151"/>
                      <a:pt x="134" y="129"/>
                    </a:cubicBezTo>
                    <a:cubicBezTo>
                      <a:pt x="121" y="107"/>
                      <a:pt x="103" y="90"/>
                      <a:pt x="99" y="73"/>
                    </a:cubicBezTo>
                    <a:cubicBezTo>
                      <a:pt x="95" y="55"/>
                      <a:pt x="103" y="49"/>
                      <a:pt x="100" y="36"/>
                    </a:cubicBezTo>
                    <a:cubicBezTo>
                      <a:pt x="96" y="23"/>
                      <a:pt x="92" y="0"/>
                      <a:pt x="91" y="12"/>
                    </a:cubicBezTo>
                    <a:close/>
                  </a:path>
                </a:pathLst>
              </a:custGeom>
              <a:solidFill>
                <a:srgbClr val="C8B0D5"/>
              </a:solidFill>
              <a:ln w="9525">
                <a:noFill/>
                <a:round/>
                <a:headEnd/>
                <a:tailEnd/>
              </a:ln>
            </p:spPr>
            <p:txBody>
              <a:bodyPr/>
              <a:lstStyle/>
              <a:p>
                <a:endParaRPr lang="en-US"/>
              </a:p>
            </p:txBody>
          </p:sp>
          <p:sp>
            <p:nvSpPr>
              <p:cNvPr id="29944" name="Freeform 2115"/>
              <p:cNvSpPr>
                <a:spLocks/>
              </p:cNvSpPr>
              <p:nvPr/>
            </p:nvSpPr>
            <p:spPr bwMode="auto">
              <a:xfrm>
                <a:off x="1354" y="3284"/>
                <a:ext cx="511" cy="488"/>
              </a:xfrm>
              <a:custGeom>
                <a:avLst/>
                <a:gdLst>
                  <a:gd name="T0" fmla="*/ 580278 w 246"/>
                  <a:gd name="T1" fmla="*/ 83253 h 235"/>
                  <a:gd name="T2" fmla="*/ 444427 w 246"/>
                  <a:gd name="T3" fmla="*/ 238343 h 235"/>
                  <a:gd name="T4" fmla="*/ 328891 w 246"/>
                  <a:gd name="T5" fmla="*/ 405663 h 235"/>
                  <a:gd name="T6" fmla="*/ 149675 w 246"/>
                  <a:gd name="T7" fmla="*/ 514240 h 235"/>
                  <a:gd name="T8" fmla="*/ 17989 w 246"/>
                  <a:gd name="T9" fmla="*/ 638308 h 235"/>
                  <a:gd name="T10" fmla="*/ 90152 w 246"/>
                  <a:gd name="T11" fmla="*/ 782461 h 235"/>
                  <a:gd name="T12" fmla="*/ 276690 w 246"/>
                  <a:gd name="T13" fmla="*/ 1003806 h 235"/>
                  <a:gd name="T14" fmla="*/ 366483 w 246"/>
                  <a:gd name="T15" fmla="*/ 1242363 h 235"/>
                  <a:gd name="T16" fmla="*/ 466618 w 246"/>
                  <a:gd name="T17" fmla="*/ 1213411 h 235"/>
                  <a:gd name="T18" fmla="*/ 652333 w 246"/>
                  <a:gd name="T19" fmla="*/ 1242363 h 235"/>
                  <a:gd name="T20" fmla="*/ 833100 w 246"/>
                  <a:gd name="T21" fmla="*/ 1291173 h 235"/>
                  <a:gd name="T22" fmla="*/ 1032002 w 246"/>
                  <a:gd name="T23" fmla="*/ 1463984 h 235"/>
                  <a:gd name="T24" fmla="*/ 1199666 w 246"/>
                  <a:gd name="T25" fmla="*/ 1473380 h 235"/>
                  <a:gd name="T26" fmla="*/ 1503406 w 246"/>
                  <a:gd name="T27" fmla="*/ 1325508 h 235"/>
                  <a:gd name="T28" fmla="*/ 1451043 w 246"/>
                  <a:gd name="T29" fmla="*/ 1213411 h 235"/>
                  <a:gd name="T30" fmla="*/ 1239919 w 246"/>
                  <a:gd name="T31" fmla="*/ 1195762 h 235"/>
                  <a:gd name="T32" fmla="*/ 975032 w 246"/>
                  <a:gd name="T33" fmla="*/ 1055741 h 235"/>
                  <a:gd name="T34" fmla="*/ 851089 w 246"/>
                  <a:gd name="T35" fmla="*/ 830923 h 235"/>
                  <a:gd name="T36" fmla="*/ 634353 w 246"/>
                  <a:gd name="T37" fmla="*/ 470949 h 235"/>
                  <a:gd name="T38" fmla="*/ 640306 w 246"/>
                  <a:gd name="T39" fmla="*/ 232780 h 235"/>
                  <a:gd name="T40" fmla="*/ 580278 w 246"/>
                  <a:gd name="T41" fmla="*/ 83253 h 2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6"/>
                  <a:gd name="T64" fmla="*/ 0 h 235"/>
                  <a:gd name="T65" fmla="*/ 246 w 246"/>
                  <a:gd name="T66" fmla="*/ 235 h 2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6" h="235">
                    <a:moveTo>
                      <a:pt x="90" y="13"/>
                    </a:moveTo>
                    <a:cubicBezTo>
                      <a:pt x="90" y="13"/>
                      <a:pt x="73" y="24"/>
                      <a:pt x="69" y="37"/>
                    </a:cubicBezTo>
                    <a:cubicBezTo>
                      <a:pt x="64" y="51"/>
                      <a:pt x="54" y="50"/>
                      <a:pt x="51" y="63"/>
                    </a:cubicBezTo>
                    <a:cubicBezTo>
                      <a:pt x="47" y="76"/>
                      <a:pt x="45" y="85"/>
                      <a:pt x="23" y="80"/>
                    </a:cubicBezTo>
                    <a:cubicBezTo>
                      <a:pt x="2" y="74"/>
                      <a:pt x="0" y="86"/>
                      <a:pt x="3" y="99"/>
                    </a:cubicBezTo>
                    <a:cubicBezTo>
                      <a:pt x="6" y="112"/>
                      <a:pt x="3" y="106"/>
                      <a:pt x="14" y="122"/>
                    </a:cubicBezTo>
                    <a:cubicBezTo>
                      <a:pt x="26" y="138"/>
                      <a:pt x="43" y="154"/>
                      <a:pt x="43" y="156"/>
                    </a:cubicBezTo>
                    <a:cubicBezTo>
                      <a:pt x="44" y="158"/>
                      <a:pt x="50" y="194"/>
                      <a:pt x="57" y="193"/>
                    </a:cubicBezTo>
                    <a:cubicBezTo>
                      <a:pt x="65" y="191"/>
                      <a:pt x="64" y="186"/>
                      <a:pt x="72" y="189"/>
                    </a:cubicBezTo>
                    <a:cubicBezTo>
                      <a:pt x="81" y="192"/>
                      <a:pt x="90" y="187"/>
                      <a:pt x="101" y="193"/>
                    </a:cubicBezTo>
                    <a:cubicBezTo>
                      <a:pt x="112" y="199"/>
                      <a:pt x="118" y="190"/>
                      <a:pt x="129" y="201"/>
                    </a:cubicBezTo>
                    <a:cubicBezTo>
                      <a:pt x="139" y="212"/>
                      <a:pt x="144" y="221"/>
                      <a:pt x="160" y="228"/>
                    </a:cubicBezTo>
                    <a:cubicBezTo>
                      <a:pt x="176" y="235"/>
                      <a:pt x="156" y="234"/>
                      <a:pt x="186" y="229"/>
                    </a:cubicBezTo>
                    <a:cubicBezTo>
                      <a:pt x="216" y="225"/>
                      <a:pt x="220" y="209"/>
                      <a:pt x="233" y="206"/>
                    </a:cubicBezTo>
                    <a:cubicBezTo>
                      <a:pt x="246" y="202"/>
                      <a:pt x="241" y="185"/>
                      <a:pt x="225" y="189"/>
                    </a:cubicBezTo>
                    <a:cubicBezTo>
                      <a:pt x="208" y="192"/>
                      <a:pt x="212" y="193"/>
                      <a:pt x="192" y="186"/>
                    </a:cubicBezTo>
                    <a:cubicBezTo>
                      <a:pt x="172" y="178"/>
                      <a:pt x="158" y="177"/>
                      <a:pt x="151" y="164"/>
                    </a:cubicBezTo>
                    <a:cubicBezTo>
                      <a:pt x="144" y="151"/>
                      <a:pt x="145" y="151"/>
                      <a:pt x="132" y="129"/>
                    </a:cubicBezTo>
                    <a:cubicBezTo>
                      <a:pt x="120" y="107"/>
                      <a:pt x="102" y="90"/>
                      <a:pt x="98" y="73"/>
                    </a:cubicBezTo>
                    <a:cubicBezTo>
                      <a:pt x="94" y="56"/>
                      <a:pt x="102" y="49"/>
                      <a:pt x="99" y="36"/>
                    </a:cubicBezTo>
                    <a:cubicBezTo>
                      <a:pt x="95" y="23"/>
                      <a:pt x="91" y="0"/>
                      <a:pt x="90" y="13"/>
                    </a:cubicBezTo>
                    <a:close/>
                  </a:path>
                </a:pathLst>
              </a:custGeom>
              <a:solidFill>
                <a:srgbClr val="C7B0D5"/>
              </a:solidFill>
              <a:ln w="9525">
                <a:noFill/>
                <a:round/>
                <a:headEnd/>
                <a:tailEnd/>
              </a:ln>
            </p:spPr>
            <p:txBody>
              <a:bodyPr/>
              <a:lstStyle/>
              <a:p>
                <a:endParaRPr lang="en-US"/>
              </a:p>
            </p:txBody>
          </p:sp>
          <p:sp>
            <p:nvSpPr>
              <p:cNvPr id="29945" name="Freeform 2116"/>
              <p:cNvSpPr>
                <a:spLocks/>
              </p:cNvSpPr>
              <p:nvPr/>
            </p:nvSpPr>
            <p:spPr bwMode="auto">
              <a:xfrm>
                <a:off x="1354" y="3286"/>
                <a:ext cx="509" cy="486"/>
              </a:xfrm>
              <a:custGeom>
                <a:avLst/>
                <a:gdLst>
                  <a:gd name="T0" fmla="*/ 582643 w 245"/>
                  <a:gd name="T1" fmla="*/ 77515 h 234"/>
                  <a:gd name="T2" fmla="*/ 444899 w 245"/>
                  <a:gd name="T3" fmla="*/ 238857 h 234"/>
                  <a:gd name="T4" fmla="*/ 329444 w 245"/>
                  <a:gd name="T5" fmla="*/ 400597 h 234"/>
                  <a:gd name="T6" fmla="*/ 155825 w 245"/>
                  <a:gd name="T7" fmla="*/ 508962 h 234"/>
                  <a:gd name="T8" fmla="*/ 17998 w 245"/>
                  <a:gd name="T9" fmla="*/ 633592 h 234"/>
                  <a:gd name="T10" fmla="*/ 95677 w 245"/>
                  <a:gd name="T11" fmla="*/ 778020 h 234"/>
                  <a:gd name="T12" fmla="*/ 283122 w 245"/>
                  <a:gd name="T13" fmla="*/ 998867 h 234"/>
                  <a:gd name="T14" fmla="*/ 366839 w 245"/>
                  <a:gd name="T15" fmla="*/ 1231911 h 234"/>
                  <a:gd name="T16" fmla="*/ 467079 w 245"/>
                  <a:gd name="T17" fmla="*/ 1203735 h 234"/>
                  <a:gd name="T18" fmla="*/ 653178 w 245"/>
                  <a:gd name="T19" fmla="*/ 1238083 h 234"/>
                  <a:gd name="T20" fmla="*/ 828467 w 245"/>
                  <a:gd name="T21" fmla="*/ 1287290 h 234"/>
                  <a:gd name="T22" fmla="*/ 1033916 w 245"/>
                  <a:gd name="T23" fmla="*/ 1460351 h 234"/>
                  <a:gd name="T24" fmla="*/ 1201153 w 245"/>
                  <a:gd name="T25" fmla="*/ 1469820 h 234"/>
                  <a:gd name="T26" fmla="*/ 1507029 w 245"/>
                  <a:gd name="T27" fmla="*/ 1321656 h 234"/>
                  <a:gd name="T28" fmla="*/ 1452844 w 245"/>
                  <a:gd name="T29" fmla="*/ 1209415 h 234"/>
                  <a:gd name="T30" fmla="*/ 1235902 w 245"/>
                  <a:gd name="T31" fmla="*/ 1191462 h 234"/>
                  <a:gd name="T32" fmla="*/ 976981 w 245"/>
                  <a:gd name="T33" fmla="*/ 1051201 h 234"/>
                  <a:gd name="T34" fmla="*/ 852344 w 245"/>
                  <a:gd name="T35" fmla="*/ 823999 h 234"/>
                  <a:gd name="T36" fmla="*/ 635180 w 245"/>
                  <a:gd name="T37" fmla="*/ 466111 h 234"/>
                  <a:gd name="T38" fmla="*/ 635180 w 245"/>
                  <a:gd name="T39" fmla="*/ 233076 h 234"/>
                  <a:gd name="T40" fmla="*/ 582643 w 245"/>
                  <a:gd name="T41" fmla="*/ 77515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5"/>
                  <a:gd name="T64" fmla="*/ 0 h 234"/>
                  <a:gd name="T65" fmla="*/ 245 w 245"/>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5" h="234">
                    <a:moveTo>
                      <a:pt x="90" y="12"/>
                    </a:moveTo>
                    <a:cubicBezTo>
                      <a:pt x="90" y="12"/>
                      <a:pt x="73" y="24"/>
                      <a:pt x="69" y="37"/>
                    </a:cubicBezTo>
                    <a:cubicBezTo>
                      <a:pt x="64" y="50"/>
                      <a:pt x="54" y="49"/>
                      <a:pt x="51" y="62"/>
                    </a:cubicBezTo>
                    <a:cubicBezTo>
                      <a:pt x="47" y="76"/>
                      <a:pt x="45" y="84"/>
                      <a:pt x="24" y="79"/>
                    </a:cubicBezTo>
                    <a:cubicBezTo>
                      <a:pt x="2" y="73"/>
                      <a:pt x="0" y="85"/>
                      <a:pt x="3" y="98"/>
                    </a:cubicBezTo>
                    <a:cubicBezTo>
                      <a:pt x="7" y="111"/>
                      <a:pt x="3" y="105"/>
                      <a:pt x="15" y="121"/>
                    </a:cubicBezTo>
                    <a:cubicBezTo>
                      <a:pt x="26" y="137"/>
                      <a:pt x="43" y="152"/>
                      <a:pt x="44" y="155"/>
                    </a:cubicBezTo>
                    <a:cubicBezTo>
                      <a:pt x="44" y="157"/>
                      <a:pt x="50" y="193"/>
                      <a:pt x="57" y="191"/>
                    </a:cubicBezTo>
                    <a:cubicBezTo>
                      <a:pt x="65" y="190"/>
                      <a:pt x="64" y="185"/>
                      <a:pt x="72" y="187"/>
                    </a:cubicBezTo>
                    <a:cubicBezTo>
                      <a:pt x="81" y="190"/>
                      <a:pt x="90" y="186"/>
                      <a:pt x="101" y="192"/>
                    </a:cubicBezTo>
                    <a:cubicBezTo>
                      <a:pt x="112" y="197"/>
                      <a:pt x="118" y="189"/>
                      <a:pt x="128" y="200"/>
                    </a:cubicBezTo>
                    <a:cubicBezTo>
                      <a:pt x="139" y="211"/>
                      <a:pt x="144" y="219"/>
                      <a:pt x="160" y="227"/>
                    </a:cubicBezTo>
                    <a:cubicBezTo>
                      <a:pt x="176" y="234"/>
                      <a:pt x="156" y="233"/>
                      <a:pt x="186" y="228"/>
                    </a:cubicBezTo>
                    <a:cubicBezTo>
                      <a:pt x="216" y="224"/>
                      <a:pt x="220" y="208"/>
                      <a:pt x="233" y="205"/>
                    </a:cubicBezTo>
                    <a:cubicBezTo>
                      <a:pt x="245" y="201"/>
                      <a:pt x="241" y="184"/>
                      <a:pt x="225" y="188"/>
                    </a:cubicBezTo>
                    <a:cubicBezTo>
                      <a:pt x="208" y="191"/>
                      <a:pt x="212" y="192"/>
                      <a:pt x="191" y="185"/>
                    </a:cubicBezTo>
                    <a:cubicBezTo>
                      <a:pt x="171" y="177"/>
                      <a:pt x="158" y="176"/>
                      <a:pt x="151" y="163"/>
                    </a:cubicBezTo>
                    <a:cubicBezTo>
                      <a:pt x="144" y="150"/>
                      <a:pt x="145" y="150"/>
                      <a:pt x="132" y="128"/>
                    </a:cubicBezTo>
                    <a:cubicBezTo>
                      <a:pt x="119" y="106"/>
                      <a:pt x="102" y="90"/>
                      <a:pt x="98" y="72"/>
                    </a:cubicBezTo>
                    <a:cubicBezTo>
                      <a:pt x="94" y="55"/>
                      <a:pt x="102" y="49"/>
                      <a:pt x="98" y="36"/>
                    </a:cubicBezTo>
                    <a:cubicBezTo>
                      <a:pt x="95" y="23"/>
                      <a:pt x="91" y="0"/>
                      <a:pt x="90" y="12"/>
                    </a:cubicBezTo>
                    <a:close/>
                  </a:path>
                </a:pathLst>
              </a:custGeom>
              <a:solidFill>
                <a:srgbClr val="C6B0D5"/>
              </a:solidFill>
              <a:ln w="9525">
                <a:noFill/>
                <a:round/>
                <a:headEnd/>
                <a:tailEnd/>
              </a:ln>
            </p:spPr>
            <p:txBody>
              <a:bodyPr/>
              <a:lstStyle/>
              <a:p>
                <a:endParaRPr lang="en-US"/>
              </a:p>
            </p:txBody>
          </p:sp>
          <p:sp>
            <p:nvSpPr>
              <p:cNvPr id="29946" name="Freeform 2117"/>
              <p:cNvSpPr>
                <a:spLocks/>
              </p:cNvSpPr>
              <p:nvPr/>
            </p:nvSpPr>
            <p:spPr bwMode="auto">
              <a:xfrm>
                <a:off x="1354" y="3286"/>
                <a:ext cx="509" cy="484"/>
              </a:xfrm>
              <a:custGeom>
                <a:avLst/>
                <a:gdLst>
                  <a:gd name="T0" fmla="*/ 582643 w 245"/>
                  <a:gd name="T1" fmla="*/ 83620 h 233"/>
                  <a:gd name="T2" fmla="*/ 444899 w 245"/>
                  <a:gd name="T3" fmla="*/ 239175 h 233"/>
                  <a:gd name="T4" fmla="*/ 329444 w 245"/>
                  <a:gd name="T5" fmla="*/ 406998 h 233"/>
                  <a:gd name="T6" fmla="*/ 155825 w 245"/>
                  <a:gd name="T7" fmla="*/ 509997 h 233"/>
                  <a:gd name="T8" fmla="*/ 25431 w 245"/>
                  <a:gd name="T9" fmla="*/ 634372 h 233"/>
                  <a:gd name="T10" fmla="*/ 95677 w 245"/>
                  <a:gd name="T11" fmla="*/ 779377 h 233"/>
                  <a:gd name="T12" fmla="*/ 283122 w 245"/>
                  <a:gd name="T13" fmla="*/ 1000792 h 233"/>
                  <a:gd name="T14" fmla="*/ 366839 w 245"/>
                  <a:gd name="T15" fmla="*/ 1234132 h 233"/>
                  <a:gd name="T16" fmla="*/ 473769 w 245"/>
                  <a:gd name="T17" fmla="*/ 1205443 h 233"/>
                  <a:gd name="T18" fmla="*/ 653178 w 245"/>
                  <a:gd name="T19" fmla="*/ 1234132 h 233"/>
                  <a:gd name="T20" fmla="*/ 828467 w 245"/>
                  <a:gd name="T21" fmla="*/ 1289563 h 233"/>
                  <a:gd name="T22" fmla="*/ 1033916 w 245"/>
                  <a:gd name="T23" fmla="*/ 1456755 h 233"/>
                  <a:gd name="T24" fmla="*/ 1201153 w 245"/>
                  <a:gd name="T25" fmla="*/ 1473307 h 233"/>
                  <a:gd name="T26" fmla="*/ 1499641 w 245"/>
                  <a:gd name="T27" fmla="*/ 1323630 h 233"/>
                  <a:gd name="T28" fmla="*/ 1447228 w 245"/>
                  <a:gd name="T29" fmla="*/ 1214745 h 233"/>
                  <a:gd name="T30" fmla="*/ 1235902 w 245"/>
                  <a:gd name="T31" fmla="*/ 1193947 h 233"/>
                  <a:gd name="T32" fmla="*/ 970380 w 245"/>
                  <a:gd name="T33" fmla="*/ 1052847 h 233"/>
                  <a:gd name="T34" fmla="*/ 846467 w 245"/>
                  <a:gd name="T35" fmla="*/ 827449 h 233"/>
                  <a:gd name="T36" fmla="*/ 635180 w 245"/>
                  <a:gd name="T37" fmla="*/ 472473 h 233"/>
                  <a:gd name="T38" fmla="*/ 635180 w 245"/>
                  <a:gd name="T39" fmla="*/ 233298 h 233"/>
                  <a:gd name="T40" fmla="*/ 582643 w 245"/>
                  <a:gd name="T41" fmla="*/ 83620 h 2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5"/>
                  <a:gd name="T64" fmla="*/ 0 h 233"/>
                  <a:gd name="T65" fmla="*/ 245 w 245"/>
                  <a:gd name="T66" fmla="*/ 233 h 2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5" h="233">
                    <a:moveTo>
                      <a:pt x="90" y="13"/>
                    </a:moveTo>
                    <a:cubicBezTo>
                      <a:pt x="90" y="13"/>
                      <a:pt x="73" y="24"/>
                      <a:pt x="69" y="37"/>
                    </a:cubicBezTo>
                    <a:cubicBezTo>
                      <a:pt x="64" y="51"/>
                      <a:pt x="54" y="50"/>
                      <a:pt x="51" y="63"/>
                    </a:cubicBezTo>
                    <a:cubicBezTo>
                      <a:pt x="47" y="76"/>
                      <a:pt x="45" y="84"/>
                      <a:pt x="24" y="79"/>
                    </a:cubicBezTo>
                    <a:cubicBezTo>
                      <a:pt x="2" y="73"/>
                      <a:pt x="0" y="85"/>
                      <a:pt x="4" y="98"/>
                    </a:cubicBezTo>
                    <a:cubicBezTo>
                      <a:pt x="7" y="111"/>
                      <a:pt x="4" y="105"/>
                      <a:pt x="15" y="121"/>
                    </a:cubicBezTo>
                    <a:cubicBezTo>
                      <a:pt x="26" y="137"/>
                      <a:pt x="43" y="152"/>
                      <a:pt x="44" y="155"/>
                    </a:cubicBezTo>
                    <a:cubicBezTo>
                      <a:pt x="45" y="157"/>
                      <a:pt x="50" y="192"/>
                      <a:pt x="57" y="191"/>
                    </a:cubicBezTo>
                    <a:cubicBezTo>
                      <a:pt x="65" y="190"/>
                      <a:pt x="64" y="184"/>
                      <a:pt x="73" y="187"/>
                    </a:cubicBezTo>
                    <a:cubicBezTo>
                      <a:pt x="81" y="190"/>
                      <a:pt x="90" y="186"/>
                      <a:pt x="101" y="191"/>
                    </a:cubicBezTo>
                    <a:cubicBezTo>
                      <a:pt x="112" y="197"/>
                      <a:pt x="118" y="189"/>
                      <a:pt x="128" y="200"/>
                    </a:cubicBezTo>
                    <a:cubicBezTo>
                      <a:pt x="139" y="211"/>
                      <a:pt x="144" y="219"/>
                      <a:pt x="160" y="226"/>
                    </a:cubicBezTo>
                    <a:cubicBezTo>
                      <a:pt x="176" y="233"/>
                      <a:pt x="156" y="233"/>
                      <a:pt x="186" y="228"/>
                    </a:cubicBezTo>
                    <a:cubicBezTo>
                      <a:pt x="216" y="224"/>
                      <a:pt x="219" y="208"/>
                      <a:pt x="232" y="205"/>
                    </a:cubicBezTo>
                    <a:cubicBezTo>
                      <a:pt x="245" y="201"/>
                      <a:pt x="241" y="184"/>
                      <a:pt x="224" y="188"/>
                    </a:cubicBezTo>
                    <a:cubicBezTo>
                      <a:pt x="208" y="191"/>
                      <a:pt x="211" y="193"/>
                      <a:pt x="191" y="185"/>
                    </a:cubicBezTo>
                    <a:cubicBezTo>
                      <a:pt x="171" y="177"/>
                      <a:pt x="157" y="176"/>
                      <a:pt x="150" y="163"/>
                    </a:cubicBezTo>
                    <a:cubicBezTo>
                      <a:pt x="143" y="150"/>
                      <a:pt x="144" y="150"/>
                      <a:pt x="131" y="128"/>
                    </a:cubicBezTo>
                    <a:cubicBezTo>
                      <a:pt x="119" y="106"/>
                      <a:pt x="101" y="90"/>
                      <a:pt x="98" y="73"/>
                    </a:cubicBezTo>
                    <a:cubicBezTo>
                      <a:pt x="94" y="55"/>
                      <a:pt x="102" y="49"/>
                      <a:pt x="98" y="36"/>
                    </a:cubicBezTo>
                    <a:cubicBezTo>
                      <a:pt x="95" y="23"/>
                      <a:pt x="91" y="0"/>
                      <a:pt x="90" y="13"/>
                    </a:cubicBezTo>
                    <a:close/>
                  </a:path>
                </a:pathLst>
              </a:custGeom>
              <a:solidFill>
                <a:srgbClr val="C5AED4"/>
              </a:solidFill>
              <a:ln w="9525">
                <a:noFill/>
                <a:round/>
                <a:headEnd/>
                <a:tailEnd/>
              </a:ln>
            </p:spPr>
            <p:txBody>
              <a:bodyPr/>
              <a:lstStyle/>
              <a:p>
                <a:endParaRPr lang="en-US"/>
              </a:p>
            </p:txBody>
          </p:sp>
          <p:sp>
            <p:nvSpPr>
              <p:cNvPr id="29947" name="Freeform 2118"/>
              <p:cNvSpPr>
                <a:spLocks/>
              </p:cNvSpPr>
              <p:nvPr/>
            </p:nvSpPr>
            <p:spPr bwMode="auto">
              <a:xfrm>
                <a:off x="1356" y="3288"/>
                <a:ext cx="507" cy="482"/>
              </a:xfrm>
              <a:custGeom>
                <a:avLst/>
                <a:gdLst>
                  <a:gd name="T0" fmla="*/ 570629 w 244"/>
                  <a:gd name="T1" fmla="*/ 77696 h 232"/>
                  <a:gd name="T2" fmla="*/ 439673 w 244"/>
                  <a:gd name="T3" fmla="*/ 239562 h 232"/>
                  <a:gd name="T4" fmla="*/ 324287 w 244"/>
                  <a:gd name="T5" fmla="*/ 401703 h 232"/>
                  <a:gd name="T6" fmla="*/ 150168 w 244"/>
                  <a:gd name="T7" fmla="*/ 504716 h 232"/>
                  <a:gd name="T8" fmla="*/ 18005 w 244"/>
                  <a:gd name="T9" fmla="*/ 629654 h 232"/>
                  <a:gd name="T10" fmla="*/ 90298 w 244"/>
                  <a:gd name="T11" fmla="*/ 774416 h 232"/>
                  <a:gd name="T12" fmla="*/ 277246 w 244"/>
                  <a:gd name="T13" fmla="*/ 996645 h 232"/>
                  <a:gd name="T14" fmla="*/ 361693 w 244"/>
                  <a:gd name="T15" fmla="*/ 1230168 h 232"/>
                  <a:gd name="T16" fmla="*/ 467780 w 244"/>
                  <a:gd name="T17" fmla="*/ 1201439 h 232"/>
                  <a:gd name="T18" fmla="*/ 648355 w 244"/>
                  <a:gd name="T19" fmla="*/ 1230168 h 232"/>
                  <a:gd name="T20" fmla="*/ 823993 w 244"/>
                  <a:gd name="T21" fmla="*/ 1285633 h 232"/>
                  <a:gd name="T22" fmla="*/ 1029008 w 244"/>
                  <a:gd name="T23" fmla="*/ 1453087 h 232"/>
                  <a:gd name="T24" fmla="*/ 1197021 w 244"/>
                  <a:gd name="T25" fmla="*/ 1469801 h 232"/>
                  <a:gd name="T26" fmla="*/ 1495933 w 244"/>
                  <a:gd name="T27" fmla="*/ 1319729 h 232"/>
                  <a:gd name="T28" fmla="*/ 1443427 w 244"/>
                  <a:gd name="T29" fmla="*/ 1210772 h 232"/>
                  <a:gd name="T30" fmla="*/ 1231902 w 244"/>
                  <a:gd name="T31" fmla="*/ 1189940 h 232"/>
                  <a:gd name="T32" fmla="*/ 965985 w 244"/>
                  <a:gd name="T33" fmla="*/ 1048591 h 232"/>
                  <a:gd name="T34" fmla="*/ 842038 w 244"/>
                  <a:gd name="T35" fmla="*/ 821293 h 232"/>
                  <a:gd name="T36" fmla="*/ 619675 w 244"/>
                  <a:gd name="T37" fmla="*/ 467151 h 232"/>
                  <a:gd name="T38" fmla="*/ 630278 w 244"/>
                  <a:gd name="T39" fmla="*/ 233514 h 232"/>
                  <a:gd name="T40" fmla="*/ 570629 w 244"/>
                  <a:gd name="T41" fmla="*/ 77696 h 2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4"/>
                  <a:gd name="T64" fmla="*/ 0 h 232"/>
                  <a:gd name="T65" fmla="*/ 244 w 244"/>
                  <a:gd name="T66" fmla="*/ 232 h 2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4" h="232">
                    <a:moveTo>
                      <a:pt x="88" y="12"/>
                    </a:moveTo>
                    <a:cubicBezTo>
                      <a:pt x="88" y="12"/>
                      <a:pt x="72" y="24"/>
                      <a:pt x="68" y="37"/>
                    </a:cubicBezTo>
                    <a:cubicBezTo>
                      <a:pt x="63" y="50"/>
                      <a:pt x="53" y="49"/>
                      <a:pt x="50" y="62"/>
                    </a:cubicBezTo>
                    <a:cubicBezTo>
                      <a:pt x="47" y="75"/>
                      <a:pt x="44" y="84"/>
                      <a:pt x="23" y="78"/>
                    </a:cubicBezTo>
                    <a:cubicBezTo>
                      <a:pt x="2" y="72"/>
                      <a:pt x="0" y="85"/>
                      <a:pt x="3" y="97"/>
                    </a:cubicBezTo>
                    <a:cubicBezTo>
                      <a:pt x="6" y="110"/>
                      <a:pt x="3" y="104"/>
                      <a:pt x="14" y="120"/>
                    </a:cubicBezTo>
                    <a:cubicBezTo>
                      <a:pt x="25" y="136"/>
                      <a:pt x="42" y="151"/>
                      <a:pt x="43" y="154"/>
                    </a:cubicBezTo>
                    <a:cubicBezTo>
                      <a:pt x="44" y="156"/>
                      <a:pt x="49" y="191"/>
                      <a:pt x="56" y="190"/>
                    </a:cubicBezTo>
                    <a:cubicBezTo>
                      <a:pt x="64" y="189"/>
                      <a:pt x="63" y="183"/>
                      <a:pt x="72" y="186"/>
                    </a:cubicBezTo>
                    <a:cubicBezTo>
                      <a:pt x="80" y="189"/>
                      <a:pt x="89" y="184"/>
                      <a:pt x="100" y="190"/>
                    </a:cubicBezTo>
                    <a:cubicBezTo>
                      <a:pt x="111" y="196"/>
                      <a:pt x="117" y="188"/>
                      <a:pt x="127" y="199"/>
                    </a:cubicBezTo>
                    <a:cubicBezTo>
                      <a:pt x="138" y="210"/>
                      <a:pt x="143" y="218"/>
                      <a:pt x="159" y="225"/>
                    </a:cubicBezTo>
                    <a:cubicBezTo>
                      <a:pt x="175" y="232"/>
                      <a:pt x="155" y="231"/>
                      <a:pt x="185" y="227"/>
                    </a:cubicBezTo>
                    <a:cubicBezTo>
                      <a:pt x="215" y="222"/>
                      <a:pt x="218" y="207"/>
                      <a:pt x="231" y="204"/>
                    </a:cubicBezTo>
                    <a:cubicBezTo>
                      <a:pt x="244" y="200"/>
                      <a:pt x="239" y="184"/>
                      <a:pt x="223" y="187"/>
                    </a:cubicBezTo>
                    <a:cubicBezTo>
                      <a:pt x="207" y="191"/>
                      <a:pt x="210" y="192"/>
                      <a:pt x="190" y="184"/>
                    </a:cubicBezTo>
                    <a:cubicBezTo>
                      <a:pt x="170" y="176"/>
                      <a:pt x="156" y="175"/>
                      <a:pt x="149" y="162"/>
                    </a:cubicBezTo>
                    <a:cubicBezTo>
                      <a:pt x="142" y="149"/>
                      <a:pt x="143" y="149"/>
                      <a:pt x="130" y="127"/>
                    </a:cubicBezTo>
                    <a:cubicBezTo>
                      <a:pt x="117" y="105"/>
                      <a:pt x="100" y="89"/>
                      <a:pt x="96" y="72"/>
                    </a:cubicBezTo>
                    <a:cubicBezTo>
                      <a:pt x="93" y="55"/>
                      <a:pt x="100" y="49"/>
                      <a:pt x="97" y="36"/>
                    </a:cubicBezTo>
                    <a:cubicBezTo>
                      <a:pt x="93" y="23"/>
                      <a:pt x="89" y="0"/>
                      <a:pt x="88" y="12"/>
                    </a:cubicBezTo>
                    <a:close/>
                  </a:path>
                </a:pathLst>
              </a:custGeom>
              <a:solidFill>
                <a:srgbClr val="C4AED4"/>
              </a:solidFill>
              <a:ln w="9525">
                <a:noFill/>
                <a:round/>
                <a:headEnd/>
                <a:tailEnd/>
              </a:ln>
            </p:spPr>
            <p:txBody>
              <a:bodyPr/>
              <a:lstStyle/>
              <a:p>
                <a:endParaRPr lang="en-US"/>
              </a:p>
            </p:txBody>
          </p:sp>
          <p:sp>
            <p:nvSpPr>
              <p:cNvPr id="29948" name="Freeform 2119"/>
              <p:cNvSpPr>
                <a:spLocks/>
              </p:cNvSpPr>
              <p:nvPr/>
            </p:nvSpPr>
            <p:spPr bwMode="auto">
              <a:xfrm>
                <a:off x="1356" y="3288"/>
                <a:ext cx="507" cy="482"/>
              </a:xfrm>
              <a:custGeom>
                <a:avLst/>
                <a:gdLst>
                  <a:gd name="T0" fmla="*/ 570629 w 244"/>
                  <a:gd name="T1" fmla="*/ 83729 h 232"/>
                  <a:gd name="T2" fmla="*/ 439673 w 244"/>
                  <a:gd name="T3" fmla="*/ 239562 h 232"/>
                  <a:gd name="T4" fmla="*/ 324287 w 244"/>
                  <a:gd name="T5" fmla="*/ 407477 h 232"/>
                  <a:gd name="T6" fmla="*/ 150168 w 244"/>
                  <a:gd name="T7" fmla="*/ 504716 h 232"/>
                  <a:gd name="T8" fmla="*/ 18005 w 244"/>
                  <a:gd name="T9" fmla="*/ 635222 h 232"/>
                  <a:gd name="T10" fmla="*/ 90298 w 244"/>
                  <a:gd name="T11" fmla="*/ 774416 h 232"/>
                  <a:gd name="T12" fmla="*/ 277246 w 244"/>
                  <a:gd name="T13" fmla="*/ 996645 h 232"/>
                  <a:gd name="T14" fmla="*/ 361693 w 244"/>
                  <a:gd name="T15" fmla="*/ 1230168 h 232"/>
                  <a:gd name="T16" fmla="*/ 467780 w 244"/>
                  <a:gd name="T17" fmla="*/ 1195763 h 232"/>
                  <a:gd name="T18" fmla="*/ 648355 w 244"/>
                  <a:gd name="T19" fmla="*/ 1230168 h 232"/>
                  <a:gd name="T20" fmla="*/ 823993 w 244"/>
                  <a:gd name="T21" fmla="*/ 1279448 h 232"/>
                  <a:gd name="T22" fmla="*/ 1029008 w 244"/>
                  <a:gd name="T23" fmla="*/ 1453087 h 232"/>
                  <a:gd name="T24" fmla="*/ 1197021 w 244"/>
                  <a:gd name="T25" fmla="*/ 1469801 h 232"/>
                  <a:gd name="T26" fmla="*/ 1495933 w 244"/>
                  <a:gd name="T27" fmla="*/ 1319729 h 232"/>
                  <a:gd name="T28" fmla="*/ 1443427 w 244"/>
                  <a:gd name="T29" fmla="*/ 1210772 h 232"/>
                  <a:gd name="T30" fmla="*/ 1226009 w 244"/>
                  <a:gd name="T31" fmla="*/ 1189940 h 232"/>
                  <a:gd name="T32" fmla="*/ 965985 w 244"/>
                  <a:gd name="T33" fmla="*/ 1048591 h 232"/>
                  <a:gd name="T34" fmla="*/ 842038 w 244"/>
                  <a:gd name="T35" fmla="*/ 821293 h 232"/>
                  <a:gd name="T36" fmla="*/ 619675 w 244"/>
                  <a:gd name="T37" fmla="*/ 467151 h 232"/>
                  <a:gd name="T38" fmla="*/ 630278 w 244"/>
                  <a:gd name="T39" fmla="*/ 233514 h 232"/>
                  <a:gd name="T40" fmla="*/ 570629 w 244"/>
                  <a:gd name="T41" fmla="*/ 83729 h 2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4"/>
                  <a:gd name="T64" fmla="*/ 0 h 232"/>
                  <a:gd name="T65" fmla="*/ 244 w 244"/>
                  <a:gd name="T66" fmla="*/ 232 h 2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4" h="232">
                    <a:moveTo>
                      <a:pt x="88" y="13"/>
                    </a:moveTo>
                    <a:cubicBezTo>
                      <a:pt x="88" y="13"/>
                      <a:pt x="72" y="24"/>
                      <a:pt x="68" y="37"/>
                    </a:cubicBezTo>
                    <a:cubicBezTo>
                      <a:pt x="63" y="50"/>
                      <a:pt x="54" y="50"/>
                      <a:pt x="50" y="63"/>
                    </a:cubicBezTo>
                    <a:cubicBezTo>
                      <a:pt x="47" y="76"/>
                      <a:pt x="44" y="84"/>
                      <a:pt x="23" y="78"/>
                    </a:cubicBezTo>
                    <a:cubicBezTo>
                      <a:pt x="2" y="73"/>
                      <a:pt x="0" y="85"/>
                      <a:pt x="3" y="98"/>
                    </a:cubicBezTo>
                    <a:cubicBezTo>
                      <a:pt x="7" y="111"/>
                      <a:pt x="3" y="104"/>
                      <a:pt x="14" y="120"/>
                    </a:cubicBezTo>
                    <a:cubicBezTo>
                      <a:pt x="26" y="136"/>
                      <a:pt x="43" y="151"/>
                      <a:pt x="43" y="154"/>
                    </a:cubicBezTo>
                    <a:cubicBezTo>
                      <a:pt x="44" y="156"/>
                      <a:pt x="49" y="191"/>
                      <a:pt x="56" y="190"/>
                    </a:cubicBezTo>
                    <a:cubicBezTo>
                      <a:pt x="64" y="189"/>
                      <a:pt x="63" y="183"/>
                      <a:pt x="72" y="185"/>
                    </a:cubicBezTo>
                    <a:cubicBezTo>
                      <a:pt x="80" y="188"/>
                      <a:pt x="89" y="184"/>
                      <a:pt x="100" y="190"/>
                    </a:cubicBezTo>
                    <a:cubicBezTo>
                      <a:pt x="111" y="196"/>
                      <a:pt x="117" y="187"/>
                      <a:pt x="127" y="198"/>
                    </a:cubicBezTo>
                    <a:cubicBezTo>
                      <a:pt x="138" y="209"/>
                      <a:pt x="143" y="218"/>
                      <a:pt x="159" y="225"/>
                    </a:cubicBezTo>
                    <a:cubicBezTo>
                      <a:pt x="175" y="232"/>
                      <a:pt x="155" y="231"/>
                      <a:pt x="185" y="227"/>
                    </a:cubicBezTo>
                    <a:cubicBezTo>
                      <a:pt x="215" y="222"/>
                      <a:pt x="218" y="207"/>
                      <a:pt x="231" y="204"/>
                    </a:cubicBezTo>
                    <a:cubicBezTo>
                      <a:pt x="244" y="201"/>
                      <a:pt x="239" y="184"/>
                      <a:pt x="223" y="187"/>
                    </a:cubicBezTo>
                    <a:cubicBezTo>
                      <a:pt x="207" y="191"/>
                      <a:pt x="210" y="192"/>
                      <a:pt x="189" y="184"/>
                    </a:cubicBezTo>
                    <a:cubicBezTo>
                      <a:pt x="169" y="176"/>
                      <a:pt x="155" y="175"/>
                      <a:pt x="149" y="162"/>
                    </a:cubicBezTo>
                    <a:cubicBezTo>
                      <a:pt x="142" y="149"/>
                      <a:pt x="142" y="148"/>
                      <a:pt x="130" y="127"/>
                    </a:cubicBezTo>
                    <a:cubicBezTo>
                      <a:pt x="117" y="105"/>
                      <a:pt x="100" y="89"/>
                      <a:pt x="96" y="72"/>
                    </a:cubicBezTo>
                    <a:cubicBezTo>
                      <a:pt x="93" y="55"/>
                      <a:pt x="100" y="49"/>
                      <a:pt x="97" y="36"/>
                    </a:cubicBezTo>
                    <a:cubicBezTo>
                      <a:pt x="93" y="24"/>
                      <a:pt x="89" y="0"/>
                      <a:pt x="88" y="13"/>
                    </a:cubicBezTo>
                    <a:close/>
                  </a:path>
                </a:pathLst>
              </a:custGeom>
              <a:solidFill>
                <a:srgbClr val="C3ADD4"/>
              </a:solidFill>
              <a:ln w="9525">
                <a:noFill/>
                <a:round/>
                <a:headEnd/>
                <a:tailEnd/>
              </a:ln>
            </p:spPr>
            <p:txBody>
              <a:bodyPr/>
              <a:lstStyle/>
              <a:p>
                <a:endParaRPr lang="en-US"/>
              </a:p>
            </p:txBody>
          </p:sp>
          <p:sp>
            <p:nvSpPr>
              <p:cNvPr id="29949" name="Freeform 2120"/>
              <p:cNvSpPr>
                <a:spLocks/>
              </p:cNvSpPr>
              <p:nvPr/>
            </p:nvSpPr>
            <p:spPr bwMode="auto">
              <a:xfrm>
                <a:off x="1356" y="3290"/>
                <a:ext cx="504" cy="480"/>
              </a:xfrm>
              <a:custGeom>
                <a:avLst/>
                <a:gdLst>
                  <a:gd name="T0" fmla="*/ 559567 w 243"/>
                  <a:gd name="T1" fmla="*/ 77741 h 231"/>
                  <a:gd name="T2" fmla="*/ 430453 w 243"/>
                  <a:gd name="T3" fmla="*/ 239865 h 231"/>
                  <a:gd name="T4" fmla="*/ 318186 w 243"/>
                  <a:gd name="T5" fmla="*/ 402078 h 231"/>
                  <a:gd name="T6" fmla="*/ 146967 w 243"/>
                  <a:gd name="T7" fmla="*/ 498421 h 231"/>
                  <a:gd name="T8" fmla="*/ 24912 w 243"/>
                  <a:gd name="T9" fmla="*/ 630431 h 231"/>
                  <a:gd name="T10" fmla="*/ 94416 w 243"/>
                  <a:gd name="T11" fmla="*/ 769939 h 231"/>
                  <a:gd name="T12" fmla="*/ 278372 w 243"/>
                  <a:gd name="T13" fmla="*/ 985679 h 231"/>
                  <a:gd name="T14" fmla="*/ 355096 w 243"/>
                  <a:gd name="T15" fmla="*/ 1226192 h 231"/>
                  <a:gd name="T16" fmla="*/ 455008 w 243"/>
                  <a:gd name="T17" fmla="*/ 1191759 h 231"/>
                  <a:gd name="T18" fmla="*/ 632219 w 243"/>
                  <a:gd name="T19" fmla="*/ 1226192 h 231"/>
                  <a:gd name="T20" fmla="*/ 802743 w 243"/>
                  <a:gd name="T21" fmla="*/ 1275553 h 231"/>
                  <a:gd name="T22" fmla="*/ 1007817 w 243"/>
                  <a:gd name="T23" fmla="*/ 1449334 h 231"/>
                  <a:gd name="T24" fmla="*/ 1172593 w 243"/>
                  <a:gd name="T25" fmla="*/ 1466074 h 231"/>
                  <a:gd name="T26" fmla="*/ 1463407 w 243"/>
                  <a:gd name="T27" fmla="*/ 1315886 h 231"/>
                  <a:gd name="T28" fmla="*/ 1413975 w 243"/>
                  <a:gd name="T29" fmla="*/ 1203339 h 231"/>
                  <a:gd name="T30" fmla="*/ 1197496 w 243"/>
                  <a:gd name="T31" fmla="*/ 1185868 h 231"/>
                  <a:gd name="T32" fmla="*/ 938313 w 243"/>
                  <a:gd name="T33" fmla="*/ 1044436 h 231"/>
                  <a:gd name="T34" fmla="*/ 818745 w 243"/>
                  <a:gd name="T35" fmla="*/ 816083 h 231"/>
                  <a:gd name="T36" fmla="*/ 608587 w 243"/>
                  <a:gd name="T37" fmla="*/ 467842 h 231"/>
                  <a:gd name="T38" fmla="*/ 608587 w 243"/>
                  <a:gd name="T39" fmla="*/ 233820 h 231"/>
                  <a:gd name="T40" fmla="*/ 559567 w 243"/>
                  <a:gd name="T41" fmla="*/ 77741 h 2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3"/>
                  <a:gd name="T64" fmla="*/ 0 h 231"/>
                  <a:gd name="T65" fmla="*/ 243 w 243"/>
                  <a:gd name="T66" fmla="*/ 231 h 2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3" h="231">
                    <a:moveTo>
                      <a:pt x="88" y="12"/>
                    </a:moveTo>
                    <a:cubicBezTo>
                      <a:pt x="88" y="12"/>
                      <a:pt x="72" y="24"/>
                      <a:pt x="68" y="37"/>
                    </a:cubicBezTo>
                    <a:cubicBezTo>
                      <a:pt x="63" y="50"/>
                      <a:pt x="54" y="49"/>
                      <a:pt x="50" y="62"/>
                    </a:cubicBezTo>
                    <a:cubicBezTo>
                      <a:pt x="47" y="75"/>
                      <a:pt x="44" y="83"/>
                      <a:pt x="23" y="77"/>
                    </a:cubicBezTo>
                    <a:cubicBezTo>
                      <a:pt x="2" y="72"/>
                      <a:pt x="0" y="84"/>
                      <a:pt x="4" y="97"/>
                    </a:cubicBezTo>
                    <a:cubicBezTo>
                      <a:pt x="7" y="110"/>
                      <a:pt x="4" y="103"/>
                      <a:pt x="15" y="119"/>
                    </a:cubicBezTo>
                    <a:cubicBezTo>
                      <a:pt x="26" y="135"/>
                      <a:pt x="43" y="150"/>
                      <a:pt x="44" y="152"/>
                    </a:cubicBezTo>
                    <a:cubicBezTo>
                      <a:pt x="44" y="155"/>
                      <a:pt x="49" y="190"/>
                      <a:pt x="56" y="189"/>
                    </a:cubicBezTo>
                    <a:cubicBezTo>
                      <a:pt x="64" y="188"/>
                      <a:pt x="63" y="181"/>
                      <a:pt x="72" y="184"/>
                    </a:cubicBezTo>
                    <a:cubicBezTo>
                      <a:pt x="80" y="187"/>
                      <a:pt x="89" y="183"/>
                      <a:pt x="100" y="189"/>
                    </a:cubicBezTo>
                    <a:cubicBezTo>
                      <a:pt x="111" y="194"/>
                      <a:pt x="117" y="186"/>
                      <a:pt x="127" y="197"/>
                    </a:cubicBezTo>
                    <a:cubicBezTo>
                      <a:pt x="138" y="208"/>
                      <a:pt x="143" y="216"/>
                      <a:pt x="159" y="224"/>
                    </a:cubicBezTo>
                    <a:cubicBezTo>
                      <a:pt x="175" y="231"/>
                      <a:pt x="155" y="230"/>
                      <a:pt x="185" y="226"/>
                    </a:cubicBezTo>
                    <a:cubicBezTo>
                      <a:pt x="215" y="221"/>
                      <a:pt x="218" y="206"/>
                      <a:pt x="231" y="203"/>
                    </a:cubicBezTo>
                    <a:cubicBezTo>
                      <a:pt x="243" y="200"/>
                      <a:pt x="239" y="183"/>
                      <a:pt x="223" y="186"/>
                    </a:cubicBezTo>
                    <a:cubicBezTo>
                      <a:pt x="207" y="190"/>
                      <a:pt x="209" y="191"/>
                      <a:pt x="189" y="183"/>
                    </a:cubicBezTo>
                    <a:cubicBezTo>
                      <a:pt x="169" y="175"/>
                      <a:pt x="155" y="174"/>
                      <a:pt x="148" y="161"/>
                    </a:cubicBezTo>
                    <a:cubicBezTo>
                      <a:pt x="141" y="148"/>
                      <a:pt x="142" y="147"/>
                      <a:pt x="129" y="126"/>
                    </a:cubicBezTo>
                    <a:cubicBezTo>
                      <a:pt x="117" y="104"/>
                      <a:pt x="100" y="89"/>
                      <a:pt x="96" y="72"/>
                    </a:cubicBezTo>
                    <a:cubicBezTo>
                      <a:pt x="92" y="55"/>
                      <a:pt x="100" y="49"/>
                      <a:pt x="96" y="36"/>
                    </a:cubicBezTo>
                    <a:cubicBezTo>
                      <a:pt x="93" y="23"/>
                      <a:pt x="89" y="0"/>
                      <a:pt x="88" y="12"/>
                    </a:cubicBezTo>
                    <a:close/>
                  </a:path>
                </a:pathLst>
              </a:custGeom>
              <a:solidFill>
                <a:srgbClr val="C2ADD3"/>
              </a:solidFill>
              <a:ln w="9525">
                <a:noFill/>
                <a:round/>
                <a:headEnd/>
                <a:tailEnd/>
              </a:ln>
            </p:spPr>
            <p:txBody>
              <a:bodyPr/>
              <a:lstStyle/>
              <a:p>
                <a:endParaRPr lang="en-US"/>
              </a:p>
            </p:txBody>
          </p:sp>
          <p:sp>
            <p:nvSpPr>
              <p:cNvPr id="29950" name="Freeform 2121"/>
              <p:cNvSpPr>
                <a:spLocks/>
              </p:cNvSpPr>
              <p:nvPr/>
            </p:nvSpPr>
            <p:spPr bwMode="auto">
              <a:xfrm>
                <a:off x="1358" y="3290"/>
                <a:ext cx="502" cy="478"/>
              </a:xfrm>
              <a:custGeom>
                <a:avLst/>
                <a:gdLst>
                  <a:gd name="T0" fmla="*/ 550568 w 242"/>
                  <a:gd name="T1" fmla="*/ 83856 h 230"/>
                  <a:gd name="T2" fmla="*/ 424433 w 242"/>
                  <a:gd name="T3" fmla="*/ 240837 h 230"/>
                  <a:gd name="T4" fmla="*/ 313030 w 242"/>
                  <a:gd name="T5" fmla="*/ 403031 h 230"/>
                  <a:gd name="T6" fmla="*/ 140151 w 242"/>
                  <a:gd name="T7" fmla="*/ 506410 h 230"/>
                  <a:gd name="T8" fmla="*/ 17871 w 242"/>
                  <a:gd name="T9" fmla="*/ 631291 h 230"/>
                  <a:gd name="T10" fmla="*/ 88118 w 242"/>
                  <a:gd name="T11" fmla="*/ 770798 h 230"/>
                  <a:gd name="T12" fmla="*/ 273204 w 242"/>
                  <a:gd name="T13" fmla="*/ 987292 h 230"/>
                  <a:gd name="T14" fmla="*/ 348423 w 242"/>
                  <a:gd name="T15" fmla="*/ 1228130 h 230"/>
                  <a:gd name="T16" fmla="*/ 450246 w 242"/>
                  <a:gd name="T17" fmla="*/ 1193317 h 230"/>
                  <a:gd name="T18" fmla="*/ 627386 w 242"/>
                  <a:gd name="T19" fmla="*/ 1228130 h 230"/>
                  <a:gd name="T20" fmla="*/ 797813 w 242"/>
                  <a:gd name="T21" fmla="*/ 1277831 h 230"/>
                  <a:gd name="T22" fmla="*/ 1003598 w 242"/>
                  <a:gd name="T23" fmla="*/ 1445670 h 230"/>
                  <a:gd name="T24" fmla="*/ 1168391 w 242"/>
                  <a:gd name="T25" fmla="*/ 1468237 h 230"/>
                  <a:gd name="T26" fmla="*/ 1452973 w 242"/>
                  <a:gd name="T27" fmla="*/ 1318698 h 230"/>
                  <a:gd name="T28" fmla="*/ 1410185 w 242"/>
                  <a:gd name="T29" fmla="*/ 1208710 h 230"/>
                  <a:gd name="T30" fmla="*/ 1193466 w 242"/>
                  <a:gd name="T31" fmla="*/ 1187780 h 230"/>
                  <a:gd name="T32" fmla="*/ 933981 w 242"/>
                  <a:gd name="T33" fmla="*/ 1045791 h 230"/>
                  <a:gd name="T34" fmla="*/ 814288 w 242"/>
                  <a:gd name="T35" fmla="*/ 819523 h 230"/>
                  <a:gd name="T36" fmla="*/ 603078 w 242"/>
                  <a:gd name="T37" fmla="*/ 468689 h 230"/>
                  <a:gd name="T38" fmla="*/ 603078 w 242"/>
                  <a:gd name="T39" fmla="*/ 234255 h 230"/>
                  <a:gd name="T40" fmla="*/ 550568 w 242"/>
                  <a:gd name="T41" fmla="*/ 83856 h 2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2"/>
                  <a:gd name="T64" fmla="*/ 0 h 230"/>
                  <a:gd name="T65" fmla="*/ 242 w 242"/>
                  <a:gd name="T66" fmla="*/ 230 h 2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2" h="230">
                    <a:moveTo>
                      <a:pt x="87" y="13"/>
                    </a:moveTo>
                    <a:cubicBezTo>
                      <a:pt x="87" y="13"/>
                      <a:pt x="71" y="24"/>
                      <a:pt x="67" y="37"/>
                    </a:cubicBezTo>
                    <a:cubicBezTo>
                      <a:pt x="62" y="50"/>
                      <a:pt x="53" y="49"/>
                      <a:pt x="49" y="62"/>
                    </a:cubicBezTo>
                    <a:cubicBezTo>
                      <a:pt x="46" y="75"/>
                      <a:pt x="43" y="83"/>
                      <a:pt x="22" y="78"/>
                    </a:cubicBezTo>
                    <a:cubicBezTo>
                      <a:pt x="1" y="72"/>
                      <a:pt x="0" y="84"/>
                      <a:pt x="3" y="97"/>
                    </a:cubicBezTo>
                    <a:cubicBezTo>
                      <a:pt x="6" y="110"/>
                      <a:pt x="3" y="103"/>
                      <a:pt x="14" y="119"/>
                    </a:cubicBezTo>
                    <a:cubicBezTo>
                      <a:pt x="25" y="135"/>
                      <a:pt x="42" y="150"/>
                      <a:pt x="43" y="152"/>
                    </a:cubicBezTo>
                    <a:cubicBezTo>
                      <a:pt x="43" y="155"/>
                      <a:pt x="48" y="190"/>
                      <a:pt x="55" y="189"/>
                    </a:cubicBezTo>
                    <a:cubicBezTo>
                      <a:pt x="63" y="188"/>
                      <a:pt x="63" y="181"/>
                      <a:pt x="71" y="184"/>
                    </a:cubicBezTo>
                    <a:cubicBezTo>
                      <a:pt x="79" y="187"/>
                      <a:pt x="88" y="183"/>
                      <a:pt x="99" y="189"/>
                    </a:cubicBezTo>
                    <a:cubicBezTo>
                      <a:pt x="110" y="194"/>
                      <a:pt x="115" y="186"/>
                      <a:pt x="126" y="197"/>
                    </a:cubicBezTo>
                    <a:cubicBezTo>
                      <a:pt x="137" y="208"/>
                      <a:pt x="142" y="216"/>
                      <a:pt x="158" y="223"/>
                    </a:cubicBezTo>
                    <a:cubicBezTo>
                      <a:pt x="174" y="230"/>
                      <a:pt x="154" y="230"/>
                      <a:pt x="184" y="226"/>
                    </a:cubicBezTo>
                    <a:cubicBezTo>
                      <a:pt x="214" y="221"/>
                      <a:pt x="217" y="206"/>
                      <a:pt x="229" y="203"/>
                    </a:cubicBezTo>
                    <a:cubicBezTo>
                      <a:pt x="242" y="200"/>
                      <a:pt x="238" y="183"/>
                      <a:pt x="222" y="186"/>
                    </a:cubicBezTo>
                    <a:cubicBezTo>
                      <a:pt x="205" y="190"/>
                      <a:pt x="208" y="191"/>
                      <a:pt x="188" y="183"/>
                    </a:cubicBezTo>
                    <a:cubicBezTo>
                      <a:pt x="168" y="176"/>
                      <a:pt x="154" y="174"/>
                      <a:pt x="147" y="161"/>
                    </a:cubicBezTo>
                    <a:cubicBezTo>
                      <a:pt x="140" y="148"/>
                      <a:pt x="140" y="147"/>
                      <a:pt x="128" y="126"/>
                    </a:cubicBezTo>
                    <a:cubicBezTo>
                      <a:pt x="115" y="104"/>
                      <a:pt x="99" y="89"/>
                      <a:pt x="95" y="72"/>
                    </a:cubicBezTo>
                    <a:cubicBezTo>
                      <a:pt x="91" y="55"/>
                      <a:pt x="99" y="49"/>
                      <a:pt x="95" y="36"/>
                    </a:cubicBezTo>
                    <a:cubicBezTo>
                      <a:pt x="92" y="24"/>
                      <a:pt x="88" y="0"/>
                      <a:pt x="87" y="13"/>
                    </a:cubicBezTo>
                    <a:close/>
                  </a:path>
                </a:pathLst>
              </a:custGeom>
              <a:solidFill>
                <a:srgbClr val="C1ACD3"/>
              </a:solidFill>
              <a:ln w="9525">
                <a:noFill/>
                <a:round/>
                <a:headEnd/>
                <a:tailEnd/>
              </a:ln>
            </p:spPr>
            <p:txBody>
              <a:bodyPr/>
              <a:lstStyle/>
              <a:p>
                <a:endParaRPr lang="en-US"/>
              </a:p>
            </p:txBody>
          </p:sp>
          <p:sp>
            <p:nvSpPr>
              <p:cNvPr id="29951" name="Freeform 2122"/>
              <p:cNvSpPr>
                <a:spLocks/>
              </p:cNvSpPr>
              <p:nvPr/>
            </p:nvSpPr>
            <p:spPr bwMode="auto">
              <a:xfrm>
                <a:off x="1358" y="3292"/>
                <a:ext cx="502" cy="476"/>
              </a:xfrm>
              <a:custGeom>
                <a:avLst/>
                <a:gdLst>
                  <a:gd name="T0" fmla="*/ 550568 w 242"/>
                  <a:gd name="T1" fmla="*/ 78143 h 229"/>
                  <a:gd name="T2" fmla="*/ 424433 w 242"/>
                  <a:gd name="T3" fmla="*/ 241072 h 229"/>
                  <a:gd name="T4" fmla="*/ 318461 w 242"/>
                  <a:gd name="T5" fmla="*/ 403500 h 229"/>
                  <a:gd name="T6" fmla="*/ 140151 w 242"/>
                  <a:gd name="T7" fmla="*/ 501093 h 229"/>
                  <a:gd name="T8" fmla="*/ 17871 w 242"/>
                  <a:gd name="T9" fmla="*/ 626537 h 229"/>
                  <a:gd name="T10" fmla="*/ 88118 w 242"/>
                  <a:gd name="T11" fmla="*/ 766304 h 229"/>
                  <a:gd name="T12" fmla="*/ 273204 w 242"/>
                  <a:gd name="T13" fmla="*/ 983081 h 229"/>
                  <a:gd name="T14" fmla="*/ 348423 w 242"/>
                  <a:gd name="T15" fmla="*/ 1224179 h 229"/>
                  <a:gd name="T16" fmla="*/ 450246 w 242"/>
                  <a:gd name="T17" fmla="*/ 1183428 h 229"/>
                  <a:gd name="T18" fmla="*/ 627386 w 242"/>
                  <a:gd name="T19" fmla="*/ 1218282 h 229"/>
                  <a:gd name="T20" fmla="*/ 797813 w 242"/>
                  <a:gd name="T21" fmla="*/ 1273286 h 229"/>
                  <a:gd name="T22" fmla="*/ 1003598 w 242"/>
                  <a:gd name="T23" fmla="*/ 1441937 h 229"/>
                  <a:gd name="T24" fmla="*/ 1168391 w 242"/>
                  <a:gd name="T25" fmla="*/ 1458730 h 229"/>
                  <a:gd name="T26" fmla="*/ 1452973 w 242"/>
                  <a:gd name="T27" fmla="*/ 1314808 h 229"/>
                  <a:gd name="T28" fmla="*/ 1401926 w 242"/>
                  <a:gd name="T29" fmla="*/ 1204727 h 229"/>
                  <a:gd name="T30" fmla="*/ 1187674 w 242"/>
                  <a:gd name="T31" fmla="*/ 1183428 h 229"/>
                  <a:gd name="T32" fmla="*/ 933981 w 242"/>
                  <a:gd name="T33" fmla="*/ 1041573 h 229"/>
                  <a:gd name="T34" fmla="*/ 805756 w 242"/>
                  <a:gd name="T35" fmla="*/ 812599 h 229"/>
                  <a:gd name="T36" fmla="*/ 603078 w 242"/>
                  <a:gd name="T37" fmla="*/ 463535 h 229"/>
                  <a:gd name="T38" fmla="*/ 603078 w 242"/>
                  <a:gd name="T39" fmla="*/ 234560 h 229"/>
                  <a:gd name="T40" fmla="*/ 550568 w 242"/>
                  <a:gd name="T41" fmla="*/ 78143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2"/>
                  <a:gd name="T64" fmla="*/ 0 h 229"/>
                  <a:gd name="T65" fmla="*/ 242 w 242"/>
                  <a:gd name="T66" fmla="*/ 229 h 2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2" h="229">
                    <a:moveTo>
                      <a:pt x="87" y="12"/>
                    </a:moveTo>
                    <a:cubicBezTo>
                      <a:pt x="87" y="12"/>
                      <a:pt x="71" y="23"/>
                      <a:pt x="67" y="37"/>
                    </a:cubicBezTo>
                    <a:cubicBezTo>
                      <a:pt x="62" y="50"/>
                      <a:pt x="53" y="49"/>
                      <a:pt x="50" y="62"/>
                    </a:cubicBezTo>
                    <a:cubicBezTo>
                      <a:pt x="46" y="74"/>
                      <a:pt x="44" y="82"/>
                      <a:pt x="22" y="77"/>
                    </a:cubicBezTo>
                    <a:cubicBezTo>
                      <a:pt x="1" y="71"/>
                      <a:pt x="0" y="83"/>
                      <a:pt x="3" y="96"/>
                    </a:cubicBezTo>
                    <a:cubicBezTo>
                      <a:pt x="7" y="109"/>
                      <a:pt x="3" y="103"/>
                      <a:pt x="14" y="118"/>
                    </a:cubicBezTo>
                    <a:cubicBezTo>
                      <a:pt x="25" y="134"/>
                      <a:pt x="42" y="149"/>
                      <a:pt x="43" y="151"/>
                    </a:cubicBezTo>
                    <a:cubicBezTo>
                      <a:pt x="44" y="154"/>
                      <a:pt x="48" y="189"/>
                      <a:pt x="55" y="188"/>
                    </a:cubicBezTo>
                    <a:cubicBezTo>
                      <a:pt x="63" y="186"/>
                      <a:pt x="63" y="180"/>
                      <a:pt x="71" y="182"/>
                    </a:cubicBezTo>
                    <a:cubicBezTo>
                      <a:pt x="80" y="185"/>
                      <a:pt x="88" y="182"/>
                      <a:pt x="99" y="187"/>
                    </a:cubicBezTo>
                    <a:cubicBezTo>
                      <a:pt x="110" y="193"/>
                      <a:pt x="115" y="185"/>
                      <a:pt x="126" y="196"/>
                    </a:cubicBezTo>
                    <a:cubicBezTo>
                      <a:pt x="137" y="207"/>
                      <a:pt x="142" y="215"/>
                      <a:pt x="158" y="222"/>
                    </a:cubicBezTo>
                    <a:cubicBezTo>
                      <a:pt x="174" y="229"/>
                      <a:pt x="154" y="229"/>
                      <a:pt x="184" y="224"/>
                    </a:cubicBezTo>
                    <a:cubicBezTo>
                      <a:pt x="214" y="220"/>
                      <a:pt x="216" y="206"/>
                      <a:pt x="229" y="202"/>
                    </a:cubicBezTo>
                    <a:cubicBezTo>
                      <a:pt x="242" y="199"/>
                      <a:pt x="238" y="182"/>
                      <a:pt x="221" y="185"/>
                    </a:cubicBezTo>
                    <a:cubicBezTo>
                      <a:pt x="205" y="189"/>
                      <a:pt x="207" y="190"/>
                      <a:pt x="187" y="182"/>
                    </a:cubicBezTo>
                    <a:cubicBezTo>
                      <a:pt x="167" y="175"/>
                      <a:pt x="153" y="172"/>
                      <a:pt x="147" y="160"/>
                    </a:cubicBezTo>
                    <a:cubicBezTo>
                      <a:pt x="140" y="147"/>
                      <a:pt x="140" y="146"/>
                      <a:pt x="127" y="125"/>
                    </a:cubicBezTo>
                    <a:cubicBezTo>
                      <a:pt x="115" y="104"/>
                      <a:pt x="98" y="88"/>
                      <a:pt x="95" y="71"/>
                    </a:cubicBezTo>
                    <a:cubicBezTo>
                      <a:pt x="91" y="54"/>
                      <a:pt x="98" y="49"/>
                      <a:pt x="95" y="36"/>
                    </a:cubicBezTo>
                    <a:cubicBezTo>
                      <a:pt x="92" y="23"/>
                      <a:pt x="88" y="0"/>
                      <a:pt x="87" y="12"/>
                    </a:cubicBezTo>
                    <a:close/>
                  </a:path>
                </a:pathLst>
              </a:custGeom>
              <a:solidFill>
                <a:srgbClr val="C0ABD3"/>
              </a:solidFill>
              <a:ln w="9525">
                <a:noFill/>
                <a:round/>
                <a:headEnd/>
                <a:tailEnd/>
              </a:ln>
            </p:spPr>
            <p:txBody>
              <a:bodyPr/>
              <a:lstStyle/>
              <a:p>
                <a:endParaRPr lang="en-US"/>
              </a:p>
            </p:txBody>
          </p:sp>
          <p:sp>
            <p:nvSpPr>
              <p:cNvPr id="29952" name="Freeform 2123"/>
              <p:cNvSpPr>
                <a:spLocks/>
              </p:cNvSpPr>
              <p:nvPr/>
            </p:nvSpPr>
            <p:spPr bwMode="auto">
              <a:xfrm>
                <a:off x="1358" y="3292"/>
                <a:ext cx="502" cy="476"/>
              </a:xfrm>
              <a:custGeom>
                <a:avLst/>
                <a:gdLst>
                  <a:gd name="T0" fmla="*/ 550568 w 242"/>
                  <a:gd name="T1" fmla="*/ 83971 h 229"/>
                  <a:gd name="T2" fmla="*/ 424433 w 242"/>
                  <a:gd name="T3" fmla="*/ 241072 h 229"/>
                  <a:gd name="T4" fmla="*/ 318461 w 242"/>
                  <a:gd name="T5" fmla="*/ 403500 h 229"/>
                  <a:gd name="T6" fmla="*/ 147078 w 242"/>
                  <a:gd name="T7" fmla="*/ 501093 h 229"/>
                  <a:gd name="T8" fmla="*/ 24924 w 242"/>
                  <a:gd name="T9" fmla="*/ 626537 h 229"/>
                  <a:gd name="T10" fmla="*/ 94706 w 242"/>
                  <a:gd name="T11" fmla="*/ 766304 h 229"/>
                  <a:gd name="T12" fmla="*/ 273204 w 242"/>
                  <a:gd name="T13" fmla="*/ 983081 h 229"/>
                  <a:gd name="T14" fmla="*/ 348423 w 242"/>
                  <a:gd name="T15" fmla="*/ 1218282 h 229"/>
                  <a:gd name="T16" fmla="*/ 450246 w 242"/>
                  <a:gd name="T17" fmla="*/ 1183428 h 229"/>
                  <a:gd name="T18" fmla="*/ 627386 w 242"/>
                  <a:gd name="T19" fmla="*/ 1218282 h 229"/>
                  <a:gd name="T20" fmla="*/ 797813 w 242"/>
                  <a:gd name="T21" fmla="*/ 1273286 h 229"/>
                  <a:gd name="T22" fmla="*/ 1003598 w 242"/>
                  <a:gd name="T23" fmla="*/ 1441937 h 229"/>
                  <a:gd name="T24" fmla="*/ 1168391 w 242"/>
                  <a:gd name="T25" fmla="*/ 1458730 h 229"/>
                  <a:gd name="T26" fmla="*/ 1452973 w 242"/>
                  <a:gd name="T27" fmla="*/ 1314808 h 229"/>
                  <a:gd name="T28" fmla="*/ 1401926 w 242"/>
                  <a:gd name="T29" fmla="*/ 1204727 h 229"/>
                  <a:gd name="T30" fmla="*/ 1187674 w 242"/>
                  <a:gd name="T31" fmla="*/ 1183428 h 229"/>
                  <a:gd name="T32" fmla="*/ 928053 w 242"/>
                  <a:gd name="T33" fmla="*/ 1041573 h 229"/>
                  <a:gd name="T34" fmla="*/ 805756 w 242"/>
                  <a:gd name="T35" fmla="*/ 812599 h 229"/>
                  <a:gd name="T36" fmla="*/ 603078 w 242"/>
                  <a:gd name="T37" fmla="*/ 470045 h 229"/>
                  <a:gd name="T38" fmla="*/ 603078 w 242"/>
                  <a:gd name="T39" fmla="*/ 234560 h 229"/>
                  <a:gd name="T40" fmla="*/ 550568 w 242"/>
                  <a:gd name="T41" fmla="*/ 83971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2"/>
                  <a:gd name="T64" fmla="*/ 0 h 229"/>
                  <a:gd name="T65" fmla="*/ 242 w 242"/>
                  <a:gd name="T66" fmla="*/ 229 h 2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2" h="229">
                    <a:moveTo>
                      <a:pt x="87" y="13"/>
                    </a:moveTo>
                    <a:cubicBezTo>
                      <a:pt x="87" y="13"/>
                      <a:pt x="71" y="24"/>
                      <a:pt x="67" y="37"/>
                    </a:cubicBezTo>
                    <a:cubicBezTo>
                      <a:pt x="62" y="50"/>
                      <a:pt x="53" y="49"/>
                      <a:pt x="50" y="62"/>
                    </a:cubicBezTo>
                    <a:cubicBezTo>
                      <a:pt x="46" y="75"/>
                      <a:pt x="44" y="82"/>
                      <a:pt x="23" y="77"/>
                    </a:cubicBezTo>
                    <a:cubicBezTo>
                      <a:pt x="1" y="71"/>
                      <a:pt x="0" y="83"/>
                      <a:pt x="4" y="96"/>
                    </a:cubicBezTo>
                    <a:cubicBezTo>
                      <a:pt x="7" y="109"/>
                      <a:pt x="4" y="103"/>
                      <a:pt x="15" y="118"/>
                    </a:cubicBezTo>
                    <a:cubicBezTo>
                      <a:pt x="26" y="134"/>
                      <a:pt x="43" y="149"/>
                      <a:pt x="43" y="151"/>
                    </a:cubicBezTo>
                    <a:cubicBezTo>
                      <a:pt x="44" y="154"/>
                      <a:pt x="48" y="189"/>
                      <a:pt x="55" y="187"/>
                    </a:cubicBezTo>
                    <a:cubicBezTo>
                      <a:pt x="63" y="186"/>
                      <a:pt x="63" y="179"/>
                      <a:pt x="71" y="182"/>
                    </a:cubicBezTo>
                    <a:cubicBezTo>
                      <a:pt x="80" y="185"/>
                      <a:pt x="88" y="181"/>
                      <a:pt x="99" y="187"/>
                    </a:cubicBezTo>
                    <a:cubicBezTo>
                      <a:pt x="110" y="193"/>
                      <a:pt x="115" y="185"/>
                      <a:pt x="126" y="196"/>
                    </a:cubicBezTo>
                    <a:cubicBezTo>
                      <a:pt x="136" y="206"/>
                      <a:pt x="142" y="215"/>
                      <a:pt x="158" y="222"/>
                    </a:cubicBezTo>
                    <a:cubicBezTo>
                      <a:pt x="173" y="229"/>
                      <a:pt x="154" y="229"/>
                      <a:pt x="184" y="224"/>
                    </a:cubicBezTo>
                    <a:cubicBezTo>
                      <a:pt x="213" y="220"/>
                      <a:pt x="216" y="206"/>
                      <a:pt x="229" y="202"/>
                    </a:cubicBezTo>
                    <a:cubicBezTo>
                      <a:pt x="242" y="199"/>
                      <a:pt x="237" y="182"/>
                      <a:pt x="221" y="185"/>
                    </a:cubicBezTo>
                    <a:cubicBezTo>
                      <a:pt x="205" y="189"/>
                      <a:pt x="207" y="190"/>
                      <a:pt x="187" y="182"/>
                    </a:cubicBezTo>
                    <a:cubicBezTo>
                      <a:pt x="167" y="175"/>
                      <a:pt x="153" y="172"/>
                      <a:pt x="146" y="160"/>
                    </a:cubicBezTo>
                    <a:cubicBezTo>
                      <a:pt x="139" y="147"/>
                      <a:pt x="139" y="146"/>
                      <a:pt x="127" y="125"/>
                    </a:cubicBezTo>
                    <a:cubicBezTo>
                      <a:pt x="114" y="104"/>
                      <a:pt x="98" y="88"/>
                      <a:pt x="95" y="72"/>
                    </a:cubicBezTo>
                    <a:cubicBezTo>
                      <a:pt x="91" y="55"/>
                      <a:pt x="98" y="49"/>
                      <a:pt x="95" y="36"/>
                    </a:cubicBezTo>
                    <a:cubicBezTo>
                      <a:pt x="91" y="24"/>
                      <a:pt x="88" y="0"/>
                      <a:pt x="87" y="13"/>
                    </a:cubicBezTo>
                    <a:close/>
                  </a:path>
                </a:pathLst>
              </a:custGeom>
              <a:solidFill>
                <a:srgbClr val="BFABD3"/>
              </a:solidFill>
              <a:ln w="9525">
                <a:noFill/>
                <a:round/>
                <a:headEnd/>
                <a:tailEnd/>
              </a:ln>
            </p:spPr>
            <p:txBody>
              <a:bodyPr/>
              <a:lstStyle/>
              <a:p>
                <a:endParaRPr lang="en-US"/>
              </a:p>
            </p:txBody>
          </p:sp>
          <p:sp>
            <p:nvSpPr>
              <p:cNvPr id="29953" name="Freeform 2124"/>
              <p:cNvSpPr>
                <a:spLocks/>
              </p:cNvSpPr>
              <p:nvPr/>
            </p:nvSpPr>
            <p:spPr bwMode="auto">
              <a:xfrm>
                <a:off x="1360" y="3294"/>
                <a:ext cx="500" cy="474"/>
              </a:xfrm>
              <a:custGeom>
                <a:avLst/>
                <a:gdLst>
                  <a:gd name="T0" fmla="*/ 545479 w 241"/>
                  <a:gd name="T1" fmla="*/ 78566 h 228"/>
                  <a:gd name="T2" fmla="*/ 419407 w 241"/>
                  <a:gd name="T3" fmla="*/ 235179 h 228"/>
                  <a:gd name="T4" fmla="*/ 313313 w 241"/>
                  <a:gd name="T5" fmla="*/ 398085 h 228"/>
                  <a:gd name="T6" fmla="*/ 140454 w 241"/>
                  <a:gd name="T7" fmla="*/ 494829 h 228"/>
                  <a:gd name="T8" fmla="*/ 17880 w 241"/>
                  <a:gd name="T9" fmla="*/ 621888 h 228"/>
                  <a:gd name="T10" fmla="*/ 88214 w 241"/>
                  <a:gd name="T11" fmla="*/ 761654 h 228"/>
                  <a:gd name="T12" fmla="*/ 265716 w 241"/>
                  <a:gd name="T13" fmla="*/ 978675 h 228"/>
                  <a:gd name="T14" fmla="*/ 342676 w 241"/>
                  <a:gd name="T15" fmla="*/ 1214320 h 228"/>
                  <a:gd name="T16" fmla="*/ 444577 w 241"/>
                  <a:gd name="T17" fmla="*/ 1179449 h 228"/>
                  <a:gd name="T18" fmla="*/ 621629 w 241"/>
                  <a:gd name="T19" fmla="*/ 1214320 h 228"/>
                  <a:gd name="T20" fmla="*/ 793336 w 241"/>
                  <a:gd name="T21" fmla="*/ 1263819 h 228"/>
                  <a:gd name="T22" fmla="*/ 998506 w 241"/>
                  <a:gd name="T23" fmla="*/ 1432725 h 228"/>
                  <a:gd name="T24" fmla="*/ 1164297 w 241"/>
                  <a:gd name="T25" fmla="*/ 1455010 h 228"/>
                  <a:gd name="T26" fmla="*/ 1449166 w 241"/>
                  <a:gd name="T27" fmla="*/ 1311047 h 228"/>
                  <a:gd name="T28" fmla="*/ 1398052 w 241"/>
                  <a:gd name="T29" fmla="*/ 1206272 h 228"/>
                  <a:gd name="T30" fmla="*/ 1183641 w 241"/>
                  <a:gd name="T31" fmla="*/ 1179449 h 228"/>
                  <a:gd name="T32" fmla="*/ 922359 w 241"/>
                  <a:gd name="T33" fmla="*/ 1037428 h 228"/>
                  <a:gd name="T34" fmla="*/ 793336 w 241"/>
                  <a:gd name="T35" fmla="*/ 808153 h 228"/>
                  <a:gd name="T36" fmla="*/ 591187 w 241"/>
                  <a:gd name="T37" fmla="*/ 464385 h 228"/>
                  <a:gd name="T38" fmla="*/ 598251 w 241"/>
                  <a:gd name="T39" fmla="*/ 235179 h 228"/>
                  <a:gd name="T40" fmla="*/ 545479 w 241"/>
                  <a:gd name="T41" fmla="*/ 78566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1"/>
                  <a:gd name="T64" fmla="*/ 0 h 228"/>
                  <a:gd name="T65" fmla="*/ 241 w 241"/>
                  <a:gd name="T66" fmla="*/ 228 h 2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1" h="228">
                    <a:moveTo>
                      <a:pt x="86" y="12"/>
                    </a:moveTo>
                    <a:cubicBezTo>
                      <a:pt x="86" y="12"/>
                      <a:pt x="70" y="23"/>
                      <a:pt x="66" y="36"/>
                    </a:cubicBezTo>
                    <a:cubicBezTo>
                      <a:pt x="61" y="49"/>
                      <a:pt x="52" y="48"/>
                      <a:pt x="49" y="61"/>
                    </a:cubicBezTo>
                    <a:cubicBezTo>
                      <a:pt x="45" y="74"/>
                      <a:pt x="43" y="82"/>
                      <a:pt x="22" y="76"/>
                    </a:cubicBezTo>
                    <a:cubicBezTo>
                      <a:pt x="1" y="71"/>
                      <a:pt x="0" y="83"/>
                      <a:pt x="3" y="95"/>
                    </a:cubicBezTo>
                    <a:cubicBezTo>
                      <a:pt x="7" y="108"/>
                      <a:pt x="3" y="102"/>
                      <a:pt x="14" y="117"/>
                    </a:cubicBezTo>
                    <a:cubicBezTo>
                      <a:pt x="25" y="133"/>
                      <a:pt x="42" y="148"/>
                      <a:pt x="42" y="150"/>
                    </a:cubicBezTo>
                    <a:cubicBezTo>
                      <a:pt x="43" y="152"/>
                      <a:pt x="47" y="187"/>
                      <a:pt x="54" y="186"/>
                    </a:cubicBezTo>
                    <a:cubicBezTo>
                      <a:pt x="62" y="185"/>
                      <a:pt x="62" y="178"/>
                      <a:pt x="70" y="181"/>
                    </a:cubicBezTo>
                    <a:cubicBezTo>
                      <a:pt x="79" y="184"/>
                      <a:pt x="87" y="180"/>
                      <a:pt x="98" y="186"/>
                    </a:cubicBezTo>
                    <a:cubicBezTo>
                      <a:pt x="109" y="192"/>
                      <a:pt x="114" y="184"/>
                      <a:pt x="125" y="194"/>
                    </a:cubicBezTo>
                    <a:cubicBezTo>
                      <a:pt x="135" y="205"/>
                      <a:pt x="141" y="214"/>
                      <a:pt x="157" y="220"/>
                    </a:cubicBezTo>
                    <a:cubicBezTo>
                      <a:pt x="172" y="227"/>
                      <a:pt x="154" y="228"/>
                      <a:pt x="183" y="223"/>
                    </a:cubicBezTo>
                    <a:cubicBezTo>
                      <a:pt x="212" y="219"/>
                      <a:pt x="215" y="205"/>
                      <a:pt x="228" y="201"/>
                    </a:cubicBezTo>
                    <a:cubicBezTo>
                      <a:pt x="241" y="198"/>
                      <a:pt x="236" y="181"/>
                      <a:pt x="220" y="185"/>
                    </a:cubicBezTo>
                    <a:cubicBezTo>
                      <a:pt x="204" y="188"/>
                      <a:pt x="205" y="189"/>
                      <a:pt x="186" y="181"/>
                    </a:cubicBezTo>
                    <a:cubicBezTo>
                      <a:pt x="166" y="174"/>
                      <a:pt x="152" y="171"/>
                      <a:pt x="145" y="159"/>
                    </a:cubicBezTo>
                    <a:cubicBezTo>
                      <a:pt x="138" y="146"/>
                      <a:pt x="138" y="145"/>
                      <a:pt x="125" y="124"/>
                    </a:cubicBezTo>
                    <a:cubicBezTo>
                      <a:pt x="113" y="103"/>
                      <a:pt x="97" y="88"/>
                      <a:pt x="93" y="71"/>
                    </a:cubicBezTo>
                    <a:cubicBezTo>
                      <a:pt x="90" y="54"/>
                      <a:pt x="97" y="48"/>
                      <a:pt x="94" y="36"/>
                    </a:cubicBezTo>
                    <a:cubicBezTo>
                      <a:pt x="90" y="23"/>
                      <a:pt x="87" y="0"/>
                      <a:pt x="86" y="12"/>
                    </a:cubicBezTo>
                    <a:close/>
                  </a:path>
                </a:pathLst>
              </a:custGeom>
              <a:solidFill>
                <a:srgbClr val="BEAAD2"/>
              </a:solidFill>
              <a:ln w="9525">
                <a:noFill/>
                <a:round/>
                <a:headEnd/>
                <a:tailEnd/>
              </a:ln>
            </p:spPr>
            <p:txBody>
              <a:bodyPr/>
              <a:lstStyle/>
              <a:p>
                <a:endParaRPr lang="en-US"/>
              </a:p>
            </p:txBody>
          </p:sp>
          <p:sp>
            <p:nvSpPr>
              <p:cNvPr id="29954" name="Freeform 2125"/>
              <p:cNvSpPr>
                <a:spLocks/>
              </p:cNvSpPr>
              <p:nvPr/>
            </p:nvSpPr>
            <p:spPr bwMode="auto">
              <a:xfrm>
                <a:off x="1360" y="3296"/>
                <a:ext cx="498" cy="472"/>
              </a:xfrm>
              <a:custGeom>
                <a:avLst/>
                <a:gdLst>
                  <a:gd name="T0" fmla="*/ 546049 w 240"/>
                  <a:gd name="T1" fmla="*/ 78626 h 227"/>
                  <a:gd name="T2" fmla="*/ 420022 w 240"/>
                  <a:gd name="T3" fmla="*/ 235418 h 227"/>
                  <a:gd name="T4" fmla="*/ 313703 w 240"/>
                  <a:gd name="T5" fmla="*/ 399081 h 227"/>
                  <a:gd name="T6" fmla="*/ 140635 w 240"/>
                  <a:gd name="T7" fmla="*/ 489504 h 227"/>
                  <a:gd name="T8" fmla="*/ 17887 w 240"/>
                  <a:gd name="T9" fmla="*/ 611837 h 227"/>
                  <a:gd name="T10" fmla="*/ 88932 w 240"/>
                  <a:gd name="T11" fmla="*/ 757173 h 227"/>
                  <a:gd name="T12" fmla="*/ 273923 w 240"/>
                  <a:gd name="T13" fmla="*/ 974152 h 227"/>
                  <a:gd name="T14" fmla="*/ 342981 w 240"/>
                  <a:gd name="T15" fmla="*/ 1210389 h 227"/>
                  <a:gd name="T16" fmla="*/ 445718 w 240"/>
                  <a:gd name="T17" fmla="*/ 1167377 h 227"/>
                  <a:gd name="T18" fmla="*/ 623390 w 240"/>
                  <a:gd name="T19" fmla="*/ 1210389 h 227"/>
                  <a:gd name="T20" fmla="*/ 794534 w 240"/>
                  <a:gd name="T21" fmla="*/ 1259600 h 227"/>
                  <a:gd name="T22" fmla="*/ 1000370 w 240"/>
                  <a:gd name="T23" fmla="*/ 1428975 h 227"/>
                  <a:gd name="T24" fmla="*/ 1167509 w 240"/>
                  <a:gd name="T25" fmla="*/ 1451371 h 227"/>
                  <a:gd name="T26" fmla="*/ 1452064 w 240"/>
                  <a:gd name="T27" fmla="*/ 1307209 h 227"/>
                  <a:gd name="T28" fmla="*/ 1402816 w 240"/>
                  <a:gd name="T29" fmla="*/ 1202309 h 227"/>
                  <a:gd name="T30" fmla="*/ 1179409 w 240"/>
                  <a:gd name="T31" fmla="*/ 1175449 h 227"/>
                  <a:gd name="T32" fmla="*/ 917951 w 240"/>
                  <a:gd name="T33" fmla="*/ 1033166 h 227"/>
                  <a:gd name="T34" fmla="*/ 794534 w 240"/>
                  <a:gd name="T35" fmla="*/ 803533 h 227"/>
                  <a:gd name="T36" fmla="*/ 591782 w 240"/>
                  <a:gd name="T37" fmla="*/ 459108 h 227"/>
                  <a:gd name="T38" fmla="*/ 591782 w 240"/>
                  <a:gd name="T39" fmla="*/ 229506 h 227"/>
                  <a:gd name="T40" fmla="*/ 546049 w 240"/>
                  <a:gd name="T41" fmla="*/ 78626 h 2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0"/>
                  <a:gd name="T64" fmla="*/ 0 h 227"/>
                  <a:gd name="T65" fmla="*/ 240 w 240"/>
                  <a:gd name="T66" fmla="*/ 227 h 2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0" h="227">
                    <a:moveTo>
                      <a:pt x="86" y="12"/>
                    </a:moveTo>
                    <a:cubicBezTo>
                      <a:pt x="86" y="12"/>
                      <a:pt x="70" y="23"/>
                      <a:pt x="66" y="36"/>
                    </a:cubicBezTo>
                    <a:cubicBezTo>
                      <a:pt x="61" y="49"/>
                      <a:pt x="52" y="48"/>
                      <a:pt x="49" y="61"/>
                    </a:cubicBezTo>
                    <a:cubicBezTo>
                      <a:pt x="46" y="73"/>
                      <a:pt x="43" y="81"/>
                      <a:pt x="22" y="75"/>
                    </a:cubicBezTo>
                    <a:cubicBezTo>
                      <a:pt x="1" y="70"/>
                      <a:pt x="0" y="82"/>
                      <a:pt x="3" y="94"/>
                    </a:cubicBezTo>
                    <a:cubicBezTo>
                      <a:pt x="7" y="107"/>
                      <a:pt x="3" y="101"/>
                      <a:pt x="14" y="116"/>
                    </a:cubicBezTo>
                    <a:cubicBezTo>
                      <a:pt x="25" y="132"/>
                      <a:pt x="42" y="147"/>
                      <a:pt x="43" y="149"/>
                    </a:cubicBezTo>
                    <a:cubicBezTo>
                      <a:pt x="43" y="151"/>
                      <a:pt x="47" y="186"/>
                      <a:pt x="54" y="185"/>
                    </a:cubicBezTo>
                    <a:cubicBezTo>
                      <a:pt x="62" y="184"/>
                      <a:pt x="62" y="177"/>
                      <a:pt x="70" y="179"/>
                    </a:cubicBezTo>
                    <a:cubicBezTo>
                      <a:pt x="79" y="182"/>
                      <a:pt x="87" y="179"/>
                      <a:pt x="98" y="185"/>
                    </a:cubicBezTo>
                    <a:cubicBezTo>
                      <a:pt x="109" y="190"/>
                      <a:pt x="114" y="182"/>
                      <a:pt x="125" y="193"/>
                    </a:cubicBezTo>
                    <a:cubicBezTo>
                      <a:pt x="135" y="204"/>
                      <a:pt x="141" y="212"/>
                      <a:pt x="157" y="219"/>
                    </a:cubicBezTo>
                    <a:cubicBezTo>
                      <a:pt x="172" y="226"/>
                      <a:pt x="154" y="227"/>
                      <a:pt x="183" y="222"/>
                    </a:cubicBezTo>
                    <a:cubicBezTo>
                      <a:pt x="212" y="218"/>
                      <a:pt x="215" y="204"/>
                      <a:pt x="228" y="200"/>
                    </a:cubicBezTo>
                    <a:cubicBezTo>
                      <a:pt x="240" y="197"/>
                      <a:pt x="236" y="180"/>
                      <a:pt x="220" y="184"/>
                    </a:cubicBezTo>
                    <a:cubicBezTo>
                      <a:pt x="204" y="187"/>
                      <a:pt x="205" y="188"/>
                      <a:pt x="185" y="180"/>
                    </a:cubicBezTo>
                    <a:cubicBezTo>
                      <a:pt x="165" y="173"/>
                      <a:pt x="151" y="170"/>
                      <a:pt x="144" y="158"/>
                    </a:cubicBezTo>
                    <a:cubicBezTo>
                      <a:pt x="138" y="145"/>
                      <a:pt x="137" y="144"/>
                      <a:pt x="125" y="123"/>
                    </a:cubicBezTo>
                    <a:cubicBezTo>
                      <a:pt x="112" y="102"/>
                      <a:pt x="97" y="87"/>
                      <a:pt x="93" y="70"/>
                    </a:cubicBezTo>
                    <a:cubicBezTo>
                      <a:pt x="90" y="53"/>
                      <a:pt x="97" y="48"/>
                      <a:pt x="93" y="35"/>
                    </a:cubicBezTo>
                    <a:cubicBezTo>
                      <a:pt x="90" y="23"/>
                      <a:pt x="87" y="0"/>
                      <a:pt x="86" y="12"/>
                    </a:cubicBezTo>
                    <a:close/>
                  </a:path>
                </a:pathLst>
              </a:custGeom>
              <a:solidFill>
                <a:srgbClr val="BEA9D2"/>
              </a:solidFill>
              <a:ln w="9525">
                <a:noFill/>
                <a:round/>
                <a:headEnd/>
                <a:tailEnd/>
              </a:ln>
            </p:spPr>
            <p:txBody>
              <a:bodyPr/>
              <a:lstStyle/>
              <a:p>
                <a:endParaRPr lang="en-US"/>
              </a:p>
            </p:txBody>
          </p:sp>
          <p:sp>
            <p:nvSpPr>
              <p:cNvPr id="29955" name="Freeform 2126"/>
              <p:cNvSpPr>
                <a:spLocks/>
              </p:cNvSpPr>
              <p:nvPr/>
            </p:nvSpPr>
            <p:spPr bwMode="auto">
              <a:xfrm>
                <a:off x="1360" y="3296"/>
                <a:ext cx="498" cy="470"/>
              </a:xfrm>
              <a:custGeom>
                <a:avLst/>
                <a:gdLst>
                  <a:gd name="T0" fmla="*/ 539973 w 240"/>
                  <a:gd name="T1" fmla="*/ 78692 h 226"/>
                  <a:gd name="T2" fmla="*/ 420022 w 240"/>
                  <a:gd name="T3" fmla="*/ 235886 h 226"/>
                  <a:gd name="T4" fmla="*/ 313703 w 240"/>
                  <a:gd name="T5" fmla="*/ 399537 h 226"/>
                  <a:gd name="T6" fmla="*/ 140635 w 240"/>
                  <a:gd name="T7" fmla="*/ 490559 h 226"/>
                  <a:gd name="T8" fmla="*/ 24973 w 240"/>
                  <a:gd name="T9" fmla="*/ 623495 h 226"/>
                  <a:gd name="T10" fmla="*/ 88932 w 240"/>
                  <a:gd name="T11" fmla="*/ 764158 h 226"/>
                  <a:gd name="T12" fmla="*/ 273923 w 240"/>
                  <a:gd name="T13" fmla="*/ 975803 h 226"/>
                  <a:gd name="T14" fmla="*/ 350970 w 240"/>
                  <a:gd name="T15" fmla="*/ 1212346 h 226"/>
                  <a:gd name="T16" fmla="*/ 451149 w 240"/>
                  <a:gd name="T17" fmla="*/ 1171477 h 226"/>
                  <a:gd name="T18" fmla="*/ 623390 w 240"/>
                  <a:gd name="T19" fmla="*/ 1205617 h 226"/>
                  <a:gd name="T20" fmla="*/ 794534 w 240"/>
                  <a:gd name="T21" fmla="*/ 1261599 h 226"/>
                  <a:gd name="T22" fmla="*/ 1000370 w 240"/>
                  <a:gd name="T23" fmla="*/ 1431400 h 226"/>
                  <a:gd name="T24" fmla="*/ 1167509 w 240"/>
                  <a:gd name="T25" fmla="*/ 1454465 h 226"/>
                  <a:gd name="T26" fmla="*/ 1445441 w 240"/>
                  <a:gd name="T27" fmla="*/ 1308936 h 226"/>
                  <a:gd name="T28" fmla="*/ 1402816 w 240"/>
                  <a:gd name="T29" fmla="*/ 1205617 h 226"/>
                  <a:gd name="T30" fmla="*/ 1179409 w 240"/>
                  <a:gd name="T31" fmla="*/ 1177294 h 226"/>
                  <a:gd name="T32" fmla="*/ 917951 w 240"/>
                  <a:gd name="T33" fmla="*/ 1034705 h 226"/>
                  <a:gd name="T34" fmla="*/ 788699 w 240"/>
                  <a:gd name="T35" fmla="*/ 804688 h 226"/>
                  <a:gd name="T36" fmla="*/ 591782 w 240"/>
                  <a:gd name="T37" fmla="*/ 466375 h 226"/>
                  <a:gd name="T38" fmla="*/ 591782 w 240"/>
                  <a:gd name="T39" fmla="*/ 235886 h 226"/>
                  <a:gd name="T40" fmla="*/ 539973 w 240"/>
                  <a:gd name="T41" fmla="*/ 78692 h 2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0"/>
                  <a:gd name="T64" fmla="*/ 0 h 226"/>
                  <a:gd name="T65" fmla="*/ 240 w 240"/>
                  <a:gd name="T66" fmla="*/ 226 h 2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0" h="226">
                    <a:moveTo>
                      <a:pt x="85" y="12"/>
                    </a:moveTo>
                    <a:cubicBezTo>
                      <a:pt x="85" y="12"/>
                      <a:pt x="70" y="23"/>
                      <a:pt x="66" y="36"/>
                    </a:cubicBezTo>
                    <a:cubicBezTo>
                      <a:pt x="61" y="49"/>
                      <a:pt x="52" y="48"/>
                      <a:pt x="49" y="61"/>
                    </a:cubicBezTo>
                    <a:cubicBezTo>
                      <a:pt x="46" y="74"/>
                      <a:pt x="43" y="81"/>
                      <a:pt x="22" y="75"/>
                    </a:cubicBezTo>
                    <a:cubicBezTo>
                      <a:pt x="1" y="70"/>
                      <a:pt x="0" y="82"/>
                      <a:pt x="4" y="95"/>
                    </a:cubicBezTo>
                    <a:cubicBezTo>
                      <a:pt x="7" y="107"/>
                      <a:pt x="3" y="101"/>
                      <a:pt x="14" y="117"/>
                    </a:cubicBezTo>
                    <a:cubicBezTo>
                      <a:pt x="25" y="132"/>
                      <a:pt x="42" y="147"/>
                      <a:pt x="43" y="149"/>
                    </a:cubicBezTo>
                    <a:cubicBezTo>
                      <a:pt x="44" y="151"/>
                      <a:pt x="47" y="186"/>
                      <a:pt x="55" y="185"/>
                    </a:cubicBezTo>
                    <a:cubicBezTo>
                      <a:pt x="62" y="184"/>
                      <a:pt x="62" y="176"/>
                      <a:pt x="71" y="179"/>
                    </a:cubicBezTo>
                    <a:cubicBezTo>
                      <a:pt x="79" y="182"/>
                      <a:pt x="87" y="179"/>
                      <a:pt x="98" y="184"/>
                    </a:cubicBezTo>
                    <a:cubicBezTo>
                      <a:pt x="109" y="190"/>
                      <a:pt x="114" y="182"/>
                      <a:pt x="125" y="193"/>
                    </a:cubicBezTo>
                    <a:cubicBezTo>
                      <a:pt x="135" y="204"/>
                      <a:pt x="141" y="212"/>
                      <a:pt x="157" y="219"/>
                    </a:cubicBezTo>
                    <a:cubicBezTo>
                      <a:pt x="172" y="226"/>
                      <a:pt x="154" y="226"/>
                      <a:pt x="183" y="222"/>
                    </a:cubicBezTo>
                    <a:cubicBezTo>
                      <a:pt x="212" y="218"/>
                      <a:pt x="215" y="204"/>
                      <a:pt x="227" y="200"/>
                    </a:cubicBezTo>
                    <a:cubicBezTo>
                      <a:pt x="240" y="197"/>
                      <a:pt x="236" y="180"/>
                      <a:pt x="220" y="184"/>
                    </a:cubicBezTo>
                    <a:cubicBezTo>
                      <a:pt x="204" y="187"/>
                      <a:pt x="205" y="188"/>
                      <a:pt x="185" y="180"/>
                    </a:cubicBezTo>
                    <a:cubicBezTo>
                      <a:pt x="165" y="173"/>
                      <a:pt x="151" y="170"/>
                      <a:pt x="144" y="158"/>
                    </a:cubicBezTo>
                    <a:cubicBezTo>
                      <a:pt x="137" y="145"/>
                      <a:pt x="137" y="144"/>
                      <a:pt x="124" y="123"/>
                    </a:cubicBezTo>
                    <a:cubicBezTo>
                      <a:pt x="112" y="102"/>
                      <a:pt x="97" y="87"/>
                      <a:pt x="93" y="71"/>
                    </a:cubicBezTo>
                    <a:cubicBezTo>
                      <a:pt x="89" y="54"/>
                      <a:pt x="96" y="48"/>
                      <a:pt x="93" y="36"/>
                    </a:cubicBezTo>
                    <a:cubicBezTo>
                      <a:pt x="90" y="23"/>
                      <a:pt x="86" y="0"/>
                      <a:pt x="85" y="12"/>
                    </a:cubicBezTo>
                    <a:close/>
                  </a:path>
                </a:pathLst>
              </a:custGeom>
              <a:solidFill>
                <a:srgbClr val="BDA8D1"/>
              </a:solidFill>
              <a:ln w="9525">
                <a:noFill/>
                <a:round/>
                <a:headEnd/>
                <a:tailEnd/>
              </a:ln>
            </p:spPr>
            <p:txBody>
              <a:bodyPr/>
              <a:lstStyle/>
              <a:p>
                <a:endParaRPr lang="en-US"/>
              </a:p>
            </p:txBody>
          </p:sp>
          <p:sp>
            <p:nvSpPr>
              <p:cNvPr id="29956" name="Freeform 2127"/>
              <p:cNvSpPr>
                <a:spLocks/>
              </p:cNvSpPr>
              <p:nvPr/>
            </p:nvSpPr>
            <p:spPr bwMode="auto">
              <a:xfrm>
                <a:off x="1362" y="3298"/>
                <a:ext cx="496" cy="468"/>
              </a:xfrm>
              <a:custGeom>
                <a:avLst/>
                <a:gdLst>
                  <a:gd name="T0" fmla="*/ 534709 w 239"/>
                  <a:gd name="T1" fmla="*/ 78805 h 225"/>
                  <a:gd name="T2" fmla="*/ 415028 w 239"/>
                  <a:gd name="T3" fmla="*/ 236122 h 225"/>
                  <a:gd name="T4" fmla="*/ 308699 w 239"/>
                  <a:gd name="T5" fmla="*/ 394118 h 225"/>
                  <a:gd name="T6" fmla="*/ 134933 w 239"/>
                  <a:gd name="T7" fmla="*/ 491134 h 225"/>
                  <a:gd name="T8" fmla="*/ 17904 w 239"/>
                  <a:gd name="T9" fmla="*/ 618675 h 225"/>
                  <a:gd name="T10" fmla="*/ 89241 w 239"/>
                  <a:gd name="T11" fmla="*/ 759192 h 225"/>
                  <a:gd name="T12" fmla="*/ 268434 w 239"/>
                  <a:gd name="T13" fmla="*/ 971524 h 225"/>
                  <a:gd name="T14" fmla="*/ 343388 w 239"/>
                  <a:gd name="T15" fmla="*/ 1208403 h 225"/>
                  <a:gd name="T16" fmla="*/ 446356 w 239"/>
                  <a:gd name="T17" fmla="*/ 1167411 h 225"/>
                  <a:gd name="T18" fmla="*/ 617630 w 239"/>
                  <a:gd name="T19" fmla="*/ 1200295 h 225"/>
                  <a:gd name="T20" fmla="*/ 789709 w 239"/>
                  <a:gd name="T21" fmla="*/ 1257680 h 225"/>
                  <a:gd name="T22" fmla="*/ 996093 w 239"/>
                  <a:gd name="T23" fmla="*/ 1427677 h 225"/>
                  <a:gd name="T24" fmla="*/ 1161931 w 239"/>
                  <a:gd name="T25" fmla="*/ 1450759 h 225"/>
                  <a:gd name="T26" fmla="*/ 1441810 w 239"/>
                  <a:gd name="T27" fmla="*/ 1305075 h 225"/>
                  <a:gd name="T28" fmla="*/ 1390440 w 239"/>
                  <a:gd name="T29" fmla="*/ 1200295 h 225"/>
                  <a:gd name="T30" fmla="*/ 1175360 w 239"/>
                  <a:gd name="T31" fmla="*/ 1173324 h 225"/>
                  <a:gd name="T32" fmla="*/ 912582 w 239"/>
                  <a:gd name="T33" fmla="*/ 1030324 h 225"/>
                  <a:gd name="T34" fmla="*/ 784205 w 239"/>
                  <a:gd name="T35" fmla="*/ 800255 h 225"/>
                  <a:gd name="T36" fmla="*/ 586949 w 239"/>
                  <a:gd name="T37" fmla="*/ 460701 h 225"/>
                  <a:gd name="T38" fmla="*/ 586949 w 239"/>
                  <a:gd name="T39" fmla="*/ 230212 h 225"/>
                  <a:gd name="T40" fmla="*/ 534709 w 239"/>
                  <a:gd name="T41" fmla="*/ 78805 h 2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9"/>
                  <a:gd name="T64" fmla="*/ 0 h 225"/>
                  <a:gd name="T65" fmla="*/ 239 w 239"/>
                  <a:gd name="T66" fmla="*/ 225 h 2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9" h="225">
                    <a:moveTo>
                      <a:pt x="84" y="12"/>
                    </a:moveTo>
                    <a:cubicBezTo>
                      <a:pt x="84" y="12"/>
                      <a:pt x="69" y="23"/>
                      <a:pt x="65" y="36"/>
                    </a:cubicBezTo>
                    <a:cubicBezTo>
                      <a:pt x="60" y="49"/>
                      <a:pt x="52" y="48"/>
                      <a:pt x="48" y="60"/>
                    </a:cubicBezTo>
                    <a:cubicBezTo>
                      <a:pt x="45" y="73"/>
                      <a:pt x="42" y="80"/>
                      <a:pt x="21" y="75"/>
                    </a:cubicBezTo>
                    <a:cubicBezTo>
                      <a:pt x="0" y="69"/>
                      <a:pt x="0" y="81"/>
                      <a:pt x="3" y="94"/>
                    </a:cubicBezTo>
                    <a:cubicBezTo>
                      <a:pt x="7" y="106"/>
                      <a:pt x="3" y="100"/>
                      <a:pt x="14" y="116"/>
                    </a:cubicBezTo>
                    <a:cubicBezTo>
                      <a:pt x="25" y="131"/>
                      <a:pt x="41" y="145"/>
                      <a:pt x="42" y="148"/>
                    </a:cubicBezTo>
                    <a:cubicBezTo>
                      <a:pt x="43" y="150"/>
                      <a:pt x="46" y="185"/>
                      <a:pt x="54" y="184"/>
                    </a:cubicBezTo>
                    <a:cubicBezTo>
                      <a:pt x="61" y="183"/>
                      <a:pt x="61" y="175"/>
                      <a:pt x="70" y="178"/>
                    </a:cubicBezTo>
                    <a:cubicBezTo>
                      <a:pt x="78" y="181"/>
                      <a:pt x="86" y="178"/>
                      <a:pt x="97" y="183"/>
                    </a:cubicBezTo>
                    <a:cubicBezTo>
                      <a:pt x="107" y="189"/>
                      <a:pt x="113" y="181"/>
                      <a:pt x="124" y="192"/>
                    </a:cubicBezTo>
                    <a:cubicBezTo>
                      <a:pt x="134" y="202"/>
                      <a:pt x="140" y="211"/>
                      <a:pt x="156" y="218"/>
                    </a:cubicBezTo>
                    <a:cubicBezTo>
                      <a:pt x="171" y="225"/>
                      <a:pt x="153" y="225"/>
                      <a:pt x="182" y="221"/>
                    </a:cubicBezTo>
                    <a:cubicBezTo>
                      <a:pt x="211" y="216"/>
                      <a:pt x="214" y="203"/>
                      <a:pt x="226" y="199"/>
                    </a:cubicBezTo>
                    <a:cubicBezTo>
                      <a:pt x="239" y="196"/>
                      <a:pt x="234" y="179"/>
                      <a:pt x="218" y="183"/>
                    </a:cubicBezTo>
                    <a:cubicBezTo>
                      <a:pt x="202" y="186"/>
                      <a:pt x="203" y="187"/>
                      <a:pt x="184" y="179"/>
                    </a:cubicBezTo>
                    <a:cubicBezTo>
                      <a:pt x="164" y="172"/>
                      <a:pt x="149" y="169"/>
                      <a:pt x="143" y="157"/>
                    </a:cubicBezTo>
                    <a:cubicBezTo>
                      <a:pt x="136" y="144"/>
                      <a:pt x="135" y="143"/>
                      <a:pt x="123" y="122"/>
                    </a:cubicBezTo>
                    <a:cubicBezTo>
                      <a:pt x="111" y="101"/>
                      <a:pt x="96" y="87"/>
                      <a:pt x="92" y="70"/>
                    </a:cubicBezTo>
                    <a:cubicBezTo>
                      <a:pt x="88" y="53"/>
                      <a:pt x="95" y="48"/>
                      <a:pt x="92" y="35"/>
                    </a:cubicBezTo>
                    <a:cubicBezTo>
                      <a:pt x="89" y="23"/>
                      <a:pt x="85" y="0"/>
                      <a:pt x="84" y="12"/>
                    </a:cubicBezTo>
                    <a:close/>
                  </a:path>
                </a:pathLst>
              </a:custGeom>
              <a:solidFill>
                <a:srgbClr val="BCA8D1"/>
              </a:solidFill>
              <a:ln w="9525">
                <a:noFill/>
                <a:round/>
                <a:headEnd/>
                <a:tailEnd/>
              </a:ln>
            </p:spPr>
            <p:txBody>
              <a:bodyPr/>
              <a:lstStyle/>
              <a:p>
                <a:endParaRPr lang="en-US"/>
              </a:p>
            </p:txBody>
          </p:sp>
          <p:sp>
            <p:nvSpPr>
              <p:cNvPr id="29957" name="Freeform 2128"/>
              <p:cNvSpPr>
                <a:spLocks/>
              </p:cNvSpPr>
              <p:nvPr/>
            </p:nvSpPr>
            <p:spPr bwMode="auto">
              <a:xfrm>
                <a:off x="1362" y="3298"/>
                <a:ext cx="496" cy="468"/>
              </a:xfrm>
              <a:custGeom>
                <a:avLst/>
                <a:gdLst>
                  <a:gd name="T0" fmla="*/ 534709 w 239"/>
                  <a:gd name="T1" fmla="*/ 78805 h 225"/>
                  <a:gd name="T2" fmla="*/ 415028 w 239"/>
                  <a:gd name="T3" fmla="*/ 236122 h 225"/>
                  <a:gd name="T4" fmla="*/ 308699 w 239"/>
                  <a:gd name="T5" fmla="*/ 400036 h 225"/>
                  <a:gd name="T6" fmla="*/ 134933 w 239"/>
                  <a:gd name="T7" fmla="*/ 491134 h 225"/>
                  <a:gd name="T8" fmla="*/ 25028 w 239"/>
                  <a:gd name="T9" fmla="*/ 618675 h 225"/>
                  <a:gd name="T10" fmla="*/ 89241 w 239"/>
                  <a:gd name="T11" fmla="*/ 759192 h 225"/>
                  <a:gd name="T12" fmla="*/ 268434 w 239"/>
                  <a:gd name="T13" fmla="*/ 971524 h 225"/>
                  <a:gd name="T14" fmla="*/ 343388 w 239"/>
                  <a:gd name="T15" fmla="*/ 1208403 h 225"/>
                  <a:gd name="T16" fmla="*/ 446356 w 239"/>
                  <a:gd name="T17" fmla="*/ 1159376 h 225"/>
                  <a:gd name="T18" fmla="*/ 617630 w 239"/>
                  <a:gd name="T19" fmla="*/ 1200295 h 225"/>
                  <a:gd name="T20" fmla="*/ 789709 w 239"/>
                  <a:gd name="T21" fmla="*/ 1257680 h 225"/>
                  <a:gd name="T22" fmla="*/ 996093 w 239"/>
                  <a:gd name="T23" fmla="*/ 1421803 h 225"/>
                  <a:gd name="T24" fmla="*/ 1161931 w 239"/>
                  <a:gd name="T25" fmla="*/ 1450759 h 225"/>
                  <a:gd name="T26" fmla="*/ 1441810 w 239"/>
                  <a:gd name="T27" fmla="*/ 1305075 h 225"/>
                  <a:gd name="T28" fmla="*/ 1390440 w 239"/>
                  <a:gd name="T29" fmla="*/ 1200295 h 225"/>
                  <a:gd name="T30" fmla="*/ 1168904 w 239"/>
                  <a:gd name="T31" fmla="*/ 1173324 h 225"/>
                  <a:gd name="T32" fmla="*/ 907095 w 239"/>
                  <a:gd name="T33" fmla="*/ 1021559 h 225"/>
                  <a:gd name="T34" fmla="*/ 778322 w 239"/>
                  <a:gd name="T35" fmla="*/ 800255 h 225"/>
                  <a:gd name="T36" fmla="*/ 586949 w 239"/>
                  <a:gd name="T37" fmla="*/ 460701 h 225"/>
                  <a:gd name="T38" fmla="*/ 586949 w 239"/>
                  <a:gd name="T39" fmla="*/ 236122 h 225"/>
                  <a:gd name="T40" fmla="*/ 534709 w 239"/>
                  <a:gd name="T41" fmla="*/ 78805 h 2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9"/>
                  <a:gd name="T64" fmla="*/ 0 h 225"/>
                  <a:gd name="T65" fmla="*/ 239 w 239"/>
                  <a:gd name="T66" fmla="*/ 225 h 2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9" h="225">
                    <a:moveTo>
                      <a:pt x="84" y="12"/>
                    </a:moveTo>
                    <a:cubicBezTo>
                      <a:pt x="84" y="12"/>
                      <a:pt x="69" y="23"/>
                      <a:pt x="65" y="36"/>
                    </a:cubicBezTo>
                    <a:cubicBezTo>
                      <a:pt x="60" y="49"/>
                      <a:pt x="52" y="48"/>
                      <a:pt x="48" y="61"/>
                    </a:cubicBezTo>
                    <a:cubicBezTo>
                      <a:pt x="45" y="73"/>
                      <a:pt x="42" y="80"/>
                      <a:pt x="21" y="75"/>
                    </a:cubicBezTo>
                    <a:cubicBezTo>
                      <a:pt x="0" y="69"/>
                      <a:pt x="0" y="81"/>
                      <a:pt x="4" y="94"/>
                    </a:cubicBezTo>
                    <a:cubicBezTo>
                      <a:pt x="7" y="106"/>
                      <a:pt x="3" y="100"/>
                      <a:pt x="14" y="116"/>
                    </a:cubicBezTo>
                    <a:cubicBezTo>
                      <a:pt x="25" y="131"/>
                      <a:pt x="42" y="145"/>
                      <a:pt x="42" y="148"/>
                    </a:cubicBezTo>
                    <a:cubicBezTo>
                      <a:pt x="43" y="150"/>
                      <a:pt x="46" y="185"/>
                      <a:pt x="54" y="184"/>
                    </a:cubicBezTo>
                    <a:cubicBezTo>
                      <a:pt x="61" y="183"/>
                      <a:pt x="61" y="175"/>
                      <a:pt x="70" y="177"/>
                    </a:cubicBezTo>
                    <a:cubicBezTo>
                      <a:pt x="78" y="180"/>
                      <a:pt x="86" y="177"/>
                      <a:pt x="97" y="183"/>
                    </a:cubicBezTo>
                    <a:cubicBezTo>
                      <a:pt x="107" y="189"/>
                      <a:pt x="113" y="181"/>
                      <a:pt x="124" y="192"/>
                    </a:cubicBezTo>
                    <a:cubicBezTo>
                      <a:pt x="134" y="202"/>
                      <a:pt x="140" y="211"/>
                      <a:pt x="156" y="217"/>
                    </a:cubicBezTo>
                    <a:cubicBezTo>
                      <a:pt x="171" y="224"/>
                      <a:pt x="153" y="225"/>
                      <a:pt x="182" y="221"/>
                    </a:cubicBezTo>
                    <a:cubicBezTo>
                      <a:pt x="211" y="216"/>
                      <a:pt x="213" y="203"/>
                      <a:pt x="226" y="199"/>
                    </a:cubicBezTo>
                    <a:cubicBezTo>
                      <a:pt x="239" y="196"/>
                      <a:pt x="234" y="180"/>
                      <a:pt x="218" y="183"/>
                    </a:cubicBezTo>
                    <a:cubicBezTo>
                      <a:pt x="202" y="186"/>
                      <a:pt x="203" y="187"/>
                      <a:pt x="183" y="179"/>
                    </a:cubicBezTo>
                    <a:cubicBezTo>
                      <a:pt x="164" y="172"/>
                      <a:pt x="149" y="169"/>
                      <a:pt x="142" y="156"/>
                    </a:cubicBezTo>
                    <a:cubicBezTo>
                      <a:pt x="136" y="144"/>
                      <a:pt x="135" y="143"/>
                      <a:pt x="122" y="122"/>
                    </a:cubicBezTo>
                    <a:cubicBezTo>
                      <a:pt x="110" y="101"/>
                      <a:pt x="95" y="87"/>
                      <a:pt x="92" y="70"/>
                    </a:cubicBezTo>
                    <a:cubicBezTo>
                      <a:pt x="88" y="53"/>
                      <a:pt x="95" y="48"/>
                      <a:pt x="92" y="36"/>
                    </a:cubicBezTo>
                    <a:cubicBezTo>
                      <a:pt x="88" y="23"/>
                      <a:pt x="85" y="0"/>
                      <a:pt x="84" y="12"/>
                    </a:cubicBezTo>
                    <a:close/>
                  </a:path>
                </a:pathLst>
              </a:custGeom>
              <a:solidFill>
                <a:srgbClr val="BBA8D1"/>
              </a:solidFill>
              <a:ln w="9525">
                <a:noFill/>
                <a:round/>
                <a:headEnd/>
                <a:tailEnd/>
              </a:ln>
            </p:spPr>
            <p:txBody>
              <a:bodyPr/>
              <a:lstStyle/>
              <a:p>
                <a:endParaRPr lang="en-US"/>
              </a:p>
            </p:txBody>
          </p:sp>
          <p:sp>
            <p:nvSpPr>
              <p:cNvPr id="29958" name="Freeform 2129"/>
              <p:cNvSpPr>
                <a:spLocks/>
              </p:cNvSpPr>
              <p:nvPr/>
            </p:nvSpPr>
            <p:spPr bwMode="auto">
              <a:xfrm>
                <a:off x="1364" y="3300"/>
                <a:ext cx="492" cy="466"/>
              </a:xfrm>
              <a:custGeom>
                <a:avLst/>
                <a:gdLst>
                  <a:gd name="T0" fmla="*/ 530559 w 237"/>
                  <a:gd name="T1" fmla="*/ 78954 h 224"/>
                  <a:gd name="T2" fmla="*/ 410409 w 237"/>
                  <a:gd name="T3" fmla="*/ 237107 h 224"/>
                  <a:gd name="T4" fmla="*/ 301432 w 237"/>
                  <a:gd name="T5" fmla="*/ 394617 h 224"/>
                  <a:gd name="T6" fmla="*/ 129749 w 237"/>
                  <a:gd name="T7" fmla="*/ 486229 h 224"/>
                  <a:gd name="T8" fmla="*/ 17920 w 237"/>
                  <a:gd name="T9" fmla="*/ 610171 h 224"/>
                  <a:gd name="T10" fmla="*/ 83092 w 237"/>
                  <a:gd name="T11" fmla="*/ 754697 h 224"/>
                  <a:gd name="T12" fmla="*/ 269352 w 237"/>
                  <a:gd name="T13" fmla="*/ 966838 h 224"/>
                  <a:gd name="T14" fmla="*/ 338774 w 237"/>
                  <a:gd name="T15" fmla="*/ 1204450 h 224"/>
                  <a:gd name="T16" fmla="*/ 441804 w 237"/>
                  <a:gd name="T17" fmla="*/ 1155399 h 224"/>
                  <a:gd name="T18" fmla="*/ 613574 w 237"/>
                  <a:gd name="T19" fmla="*/ 1196337 h 224"/>
                  <a:gd name="T20" fmla="*/ 780630 w 237"/>
                  <a:gd name="T21" fmla="*/ 1247981 h 224"/>
                  <a:gd name="T22" fmla="*/ 993101 w 237"/>
                  <a:gd name="T23" fmla="*/ 1418148 h 224"/>
                  <a:gd name="T24" fmla="*/ 1160790 w 237"/>
                  <a:gd name="T25" fmla="*/ 1447167 h 224"/>
                  <a:gd name="T26" fmla="*/ 1440769 w 237"/>
                  <a:gd name="T27" fmla="*/ 1301241 h 224"/>
                  <a:gd name="T28" fmla="*/ 1388451 w 237"/>
                  <a:gd name="T29" fmla="*/ 1196337 h 224"/>
                  <a:gd name="T30" fmla="*/ 1167286 w 237"/>
                  <a:gd name="T31" fmla="*/ 1169334 h 224"/>
                  <a:gd name="T32" fmla="*/ 903733 w 237"/>
                  <a:gd name="T33" fmla="*/ 1017446 h 224"/>
                  <a:gd name="T34" fmla="*/ 774761 w 237"/>
                  <a:gd name="T35" fmla="*/ 795651 h 224"/>
                  <a:gd name="T36" fmla="*/ 582835 w 237"/>
                  <a:gd name="T37" fmla="*/ 455319 h 224"/>
                  <a:gd name="T38" fmla="*/ 576356 w 237"/>
                  <a:gd name="T39" fmla="*/ 230556 h 224"/>
                  <a:gd name="T40" fmla="*/ 530559 w 237"/>
                  <a:gd name="T41" fmla="*/ 78954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7"/>
                  <a:gd name="T64" fmla="*/ 0 h 224"/>
                  <a:gd name="T65" fmla="*/ 237 w 237"/>
                  <a:gd name="T66" fmla="*/ 224 h 2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7" h="224">
                    <a:moveTo>
                      <a:pt x="83" y="12"/>
                    </a:moveTo>
                    <a:cubicBezTo>
                      <a:pt x="83" y="12"/>
                      <a:pt x="68" y="23"/>
                      <a:pt x="64" y="36"/>
                    </a:cubicBezTo>
                    <a:cubicBezTo>
                      <a:pt x="59" y="49"/>
                      <a:pt x="51" y="47"/>
                      <a:pt x="47" y="60"/>
                    </a:cubicBezTo>
                    <a:cubicBezTo>
                      <a:pt x="44" y="73"/>
                      <a:pt x="41" y="79"/>
                      <a:pt x="20" y="74"/>
                    </a:cubicBezTo>
                    <a:cubicBezTo>
                      <a:pt x="0" y="69"/>
                      <a:pt x="0" y="81"/>
                      <a:pt x="3" y="93"/>
                    </a:cubicBezTo>
                    <a:cubicBezTo>
                      <a:pt x="6" y="106"/>
                      <a:pt x="2" y="99"/>
                      <a:pt x="13" y="115"/>
                    </a:cubicBezTo>
                    <a:cubicBezTo>
                      <a:pt x="24" y="130"/>
                      <a:pt x="41" y="144"/>
                      <a:pt x="42" y="147"/>
                    </a:cubicBezTo>
                    <a:cubicBezTo>
                      <a:pt x="42" y="149"/>
                      <a:pt x="45" y="184"/>
                      <a:pt x="53" y="183"/>
                    </a:cubicBezTo>
                    <a:cubicBezTo>
                      <a:pt x="60" y="182"/>
                      <a:pt x="61" y="173"/>
                      <a:pt x="69" y="176"/>
                    </a:cubicBezTo>
                    <a:cubicBezTo>
                      <a:pt x="77" y="179"/>
                      <a:pt x="85" y="176"/>
                      <a:pt x="96" y="182"/>
                    </a:cubicBezTo>
                    <a:cubicBezTo>
                      <a:pt x="106" y="187"/>
                      <a:pt x="112" y="180"/>
                      <a:pt x="122" y="190"/>
                    </a:cubicBezTo>
                    <a:cubicBezTo>
                      <a:pt x="133" y="201"/>
                      <a:pt x="139" y="209"/>
                      <a:pt x="155" y="216"/>
                    </a:cubicBezTo>
                    <a:cubicBezTo>
                      <a:pt x="170" y="223"/>
                      <a:pt x="152" y="224"/>
                      <a:pt x="181" y="220"/>
                    </a:cubicBezTo>
                    <a:cubicBezTo>
                      <a:pt x="210" y="215"/>
                      <a:pt x="212" y="202"/>
                      <a:pt x="225" y="198"/>
                    </a:cubicBezTo>
                    <a:cubicBezTo>
                      <a:pt x="237" y="195"/>
                      <a:pt x="233" y="179"/>
                      <a:pt x="217" y="182"/>
                    </a:cubicBezTo>
                    <a:cubicBezTo>
                      <a:pt x="201" y="185"/>
                      <a:pt x="201" y="186"/>
                      <a:pt x="182" y="178"/>
                    </a:cubicBezTo>
                    <a:cubicBezTo>
                      <a:pt x="162" y="171"/>
                      <a:pt x="148" y="168"/>
                      <a:pt x="141" y="155"/>
                    </a:cubicBezTo>
                    <a:cubicBezTo>
                      <a:pt x="134" y="143"/>
                      <a:pt x="133" y="142"/>
                      <a:pt x="121" y="121"/>
                    </a:cubicBezTo>
                    <a:cubicBezTo>
                      <a:pt x="109" y="100"/>
                      <a:pt x="94" y="86"/>
                      <a:pt x="91" y="69"/>
                    </a:cubicBezTo>
                    <a:cubicBezTo>
                      <a:pt x="87" y="53"/>
                      <a:pt x="94" y="48"/>
                      <a:pt x="90" y="35"/>
                    </a:cubicBezTo>
                    <a:cubicBezTo>
                      <a:pt x="87" y="23"/>
                      <a:pt x="84" y="0"/>
                      <a:pt x="83" y="12"/>
                    </a:cubicBezTo>
                    <a:close/>
                  </a:path>
                </a:pathLst>
              </a:custGeom>
              <a:solidFill>
                <a:srgbClr val="BAA7D0"/>
              </a:solidFill>
              <a:ln w="9525">
                <a:noFill/>
                <a:round/>
                <a:headEnd/>
                <a:tailEnd/>
              </a:ln>
            </p:spPr>
            <p:txBody>
              <a:bodyPr/>
              <a:lstStyle/>
              <a:p>
                <a:endParaRPr lang="en-US"/>
              </a:p>
            </p:txBody>
          </p:sp>
          <p:sp>
            <p:nvSpPr>
              <p:cNvPr id="29959" name="Freeform 2130"/>
              <p:cNvSpPr>
                <a:spLocks/>
              </p:cNvSpPr>
              <p:nvPr/>
            </p:nvSpPr>
            <p:spPr bwMode="auto">
              <a:xfrm>
                <a:off x="1364" y="3300"/>
                <a:ext cx="492" cy="466"/>
              </a:xfrm>
              <a:custGeom>
                <a:avLst/>
                <a:gdLst>
                  <a:gd name="T0" fmla="*/ 530559 w 237"/>
                  <a:gd name="T1" fmla="*/ 78954 h 224"/>
                  <a:gd name="T2" fmla="*/ 410409 w 237"/>
                  <a:gd name="T3" fmla="*/ 237107 h 224"/>
                  <a:gd name="T4" fmla="*/ 309358 w 237"/>
                  <a:gd name="T5" fmla="*/ 394617 h 224"/>
                  <a:gd name="T6" fmla="*/ 129749 w 237"/>
                  <a:gd name="T7" fmla="*/ 486229 h 224"/>
                  <a:gd name="T8" fmla="*/ 17920 w 237"/>
                  <a:gd name="T9" fmla="*/ 610171 h 224"/>
                  <a:gd name="T10" fmla="*/ 89411 w 237"/>
                  <a:gd name="T11" fmla="*/ 754697 h 224"/>
                  <a:gd name="T12" fmla="*/ 269352 w 237"/>
                  <a:gd name="T13" fmla="*/ 959904 h 224"/>
                  <a:gd name="T14" fmla="*/ 338774 w 237"/>
                  <a:gd name="T15" fmla="*/ 1196337 h 224"/>
                  <a:gd name="T16" fmla="*/ 441804 w 237"/>
                  <a:gd name="T17" fmla="*/ 1155399 h 224"/>
                  <a:gd name="T18" fmla="*/ 613574 w 237"/>
                  <a:gd name="T19" fmla="*/ 1196337 h 224"/>
                  <a:gd name="T20" fmla="*/ 780630 w 237"/>
                  <a:gd name="T21" fmla="*/ 1247981 h 224"/>
                  <a:gd name="T22" fmla="*/ 993101 w 237"/>
                  <a:gd name="T23" fmla="*/ 1418148 h 224"/>
                  <a:gd name="T24" fmla="*/ 1160790 w 237"/>
                  <a:gd name="T25" fmla="*/ 1447167 h 224"/>
                  <a:gd name="T26" fmla="*/ 1440769 w 237"/>
                  <a:gd name="T27" fmla="*/ 1301241 h 224"/>
                  <a:gd name="T28" fmla="*/ 1388451 w 237"/>
                  <a:gd name="T29" fmla="*/ 1196337 h 224"/>
                  <a:gd name="T30" fmla="*/ 1160790 w 237"/>
                  <a:gd name="T31" fmla="*/ 1169334 h 224"/>
                  <a:gd name="T32" fmla="*/ 903733 w 237"/>
                  <a:gd name="T33" fmla="*/ 1017446 h 224"/>
                  <a:gd name="T34" fmla="*/ 774761 w 237"/>
                  <a:gd name="T35" fmla="*/ 795651 h 224"/>
                  <a:gd name="T36" fmla="*/ 576356 w 237"/>
                  <a:gd name="T37" fmla="*/ 461413 h 224"/>
                  <a:gd name="T38" fmla="*/ 576356 w 237"/>
                  <a:gd name="T39" fmla="*/ 237107 h 224"/>
                  <a:gd name="T40" fmla="*/ 530559 w 237"/>
                  <a:gd name="T41" fmla="*/ 78954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7"/>
                  <a:gd name="T64" fmla="*/ 0 h 224"/>
                  <a:gd name="T65" fmla="*/ 237 w 237"/>
                  <a:gd name="T66" fmla="*/ 224 h 2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7" h="224">
                    <a:moveTo>
                      <a:pt x="83" y="12"/>
                    </a:moveTo>
                    <a:cubicBezTo>
                      <a:pt x="83" y="12"/>
                      <a:pt x="68" y="23"/>
                      <a:pt x="64" y="36"/>
                    </a:cubicBezTo>
                    <a:cubicBezTo>
                      <a:pt x="59" y="49"/>
                      <a:pt x="51" y="48"/>
                      <a:pt x="48" y="60"/>
                    </a:cubicBezTo>
                    <a:cubicBezTo>
                      <a:pt x="44" y="73"/>
                      <a:pt x="41" y="79"/>
                      <a:pt x="20" y="74"/>
                    </a:cubicBezTo>
                    <a:cubicBezTo>
                      <a:pt x="0" y="69"/>
                      <a:pt x="0" y="81"/>
                      <a:pt x="3" y="93"/>
                    </a:cubicBezTo>
                    <a:cubicBezTo>
                      <a:pt x="7" y="106"/>
                      <a:pt x="3" y="99"/>
                      <a:pt x="14" y="115"/>
                    </a:cubicBezTo>
                    <a:cubicBezTo>
                      <a:pt x="24" y="130"/>
                      <a:pt x="41" y="144"/>
                      <a:pt x="42" y="146"/>
                    </a:cubicBezTo>
                    <a:cubicBezTo>
                      <a:pt x="42" y="149"/>
                      <a:pt x="45" y="184"/>
                      <a:pt x="53" y="182"/>
                    </a:cubicBezTo>
                    <a:cubicBezTo>
                      <a:pt x="60" y="181"/>
                      <a:pt x="61" y="173"/>
                      <a:pt x="69" y="176"/>
                    </a:cubicBezTo>
                    <a:cubicBezTo>
                      <a:pt x="77" y="179"/>
                      <a:pt x="85" y="176"/>
                      <a:pt x="96" y="182"/>
                    </a:cubicBezTo>
                    <a:cubicBezTo>
                      <a:pt x="106" y="187"/>
                      <a:pt x="112" y="180"/>
                      <a:pt x="122" y="190"/>
                    </a:cubicBezTo>
                    <a:cubicBezTo>
                      <a:pt x="133" y="201"/>
                      <a:pt x="139" y="209"/>
                      <a:pt x="155" y="216"/>
                    </a:cubicBezTo>
                    <a:cubicBezTo>
                      <a:pt x="170" y="223"/>
                      <a:pt x="152" y="224"/>
                      <a:pt x="181" y="220"/>
                    </a:cubicBezTo>
                    <a:cubicBezTo>
                      <a:pt x="210" y="215"/>
                      <a:pt x="212" y="202"/>
                      <a:pt x="225" y="198"/>
                    </a:cubicBezTo>
                    <a:cubicBezTo>
                      <a:pt x="237" y="195"/>
                      <a:pt x="233" y="179"/>
                      <a:pt x="217" y="182"/>
                    </a:cubicBezTo>
                    <a:cubicBezTo>
                      <a:pt x="201" y="186"/>
                      <a:pt x="201" y="186"/>
                      <a:pt x="181" y="178"/>
                    </a:cubicBezTo>
                    <a:cubicBezTo>
                      <a:pt x="162" y="171"/>
                      <a:pt x="147" y="168"/>
                      <a:pt x="141" y="155"/>
                    </a:cubicBezTo>
                    <a:cubicBezTo>
                      <a:pt x="134" y="143"/>
                      <a:pt x="133" y="142"/>
                      <a:pt x="121" y="121"/>
                    </a:cubicBezTo>
                    <a:cubicBezTo>
                      <a:pt x="108" y="100"/>
                      <a:pt x="94" y="86"/>
                      <a:pt x="90" y="70"/>
                    </a:cubicBezTo>
                    <a:cubicBezTo>
                      <a:pt x="87" y="53"/>
                      <a:pt x="94" y="48"/>
                      <a:pt x="90" y="36"/>
                    </a:cubicBezTo>
                    <a:cubicBezTo>
                      <a:pt x="87" y="23"/>
                      <a:pt x="84" y="0"/>
                      <a:pt x="83" y="12"/>
                    </a:cubicBezTo>
                    <a:close/>
                  </a:path>
                </a:pathLst>
              </a:custGeom>
              <a:solidFill>
                <a:srgbClr val="B9A6D0"/>
              </a:solidFill>
              <a:ln w="9525">
                <a:noFill/>
                <a:round/>
                <a:headEnd/>
                <a:tailEnd/>
              </a:ln>
            </p:spPr>
            <p:txBody>
              <a:bodyPr/>
              <a:lstStyle/>
              <a:p>
                <a:endParaRPr lang="en-US"/>
              </a:p>
            </p:txBody>
          </p:sp>
          <p:sp>
            <p:nvSpPr>
              <p:cNvPr id="29960" name="Freeform 2131"/>
              <p:cNvSpPr>
                <a:spLocks/>
              </p:cNvSpPr>
              <p:nvPr/>
            </p:nvSpPr>
            <p:spPr bwMode="auto">
              <a:xfrm>
                <a:off x="1364" y="3303"/>
                <a:ext cx="492" cy="463"/>
              </a:xfrm>
              <a:custGeom>
                <a:avLst/>
                <a:gdLst>
                  <a:gd name="T0" fmla="*/ 530559 w 237"/>
                  <a:gd name="T1" fmla="*/ 77321 h 223"/>
                  <a:gd name="T2" fmla="*/ 410409 w 237"/>
                  <a:gd name="T3" fmla="*/ 232301 h 223"/>
                  <a:gd name="T4" fmla="*/ 309358 w 237"/>
                  <a:gd name="T5" fmla="*/ 386985 h 223"/>
                  <a:gd name="T6" fmla="*/ 135242 w 237"/>
                  <a:gd name="T7" fmla="*/ 470383 h 223"/>
                  <a:gd name="T8" fmla="*/ 25293 w 237"/>
                  <a:gd name="T9" fmla="*/ 590761 h 223"/>
                  <a:gd name="T10" fmla="*/ 89411 w 237"/>
                  <a:gd name="T11" fmla="*/ 732784 h 223"/>
                  <a:gd name="T12" fmla="*/ 269352 w 237"/>
                  <a:gd name="T13" fmla="*/ 930595 h 223"/>
                  <a:gd name="T14" fmla="*/ 338774 w 237"/>
                  <a:gd name="T15" fmla="*/ 1163040 h 223"/>
                  <a:gd name="T16" fmla="*/ 441804 w 237"/>
                  <a:gd name="T17" fmla="*/ 1116329 h 223"/>
                  <a:gd name="T18" fmla="*/ 613574 w 237"/>
                  <a:gd name="T19" fmla="*/ 1156410 h 223"/>
                  <a:gd name="T20" fmla="*/ 780630 w 237"/>
                  <a:gd name="T21" fmla="*/ 1211729 h 223"/>
                  <a:gd name="T22" fmla="*/ 993101 w 237"/>
                  <a:gd name="T23" fmla="*/ 1378748 h 223"/>
                  <a:gd name="T24" fmla="*/ 1160790 w 237"/>
                  <a:gd name="T25" fmla="*/ 1400864 h 223"/>
                  <a:gd name="T26" fmla="*/ 1434284 w 237"/>
                  <a:gd name="T27" fmla="*/ 1269652 h 223"/>
                  <a:gd name="T28" fmla="*/ 1388451 w 237"/>
                  <a:gd name="T29" fmla="*/ 1163040 h 223"/>
                  <a:gd name="T30" fmla="*/ 1160790 w 237"/>
                  <a:gd name="T31" fmla="*/ 1134257 h 223"/>
                  <a:gd name="T32" fmla="*/ 897881 w 237"/>
                  <a:gd name="T33" fmla="*/ 988574 h 223"/>
                  <a:gd name="T34" fmla="*/ 768132 w 237"/>
                  <a:gd name="T35" fmla="*/ 769386 h 223"/>
                  <a:gd name="T36" fmla="*/ 576356 w 237"/>
                  <a:gd name="T37" fmla="*/ 442412 h 223"/>
                  <a:gd name="T38" fmla="*/ 576356 w 237"/>
                  <a:gd name="T39" fmla="*/ 226556 h 223"/>
                  <a:gd name="T40" fmla="*/ 530559 w 237"/>
                  <a:gd name="T41" fmla="*/ 77321 h 2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7"/>
                  <a:gd name="T64" fmla="*/ 0 h 223"/>
                  <a:gd name="T65" fmla="*/ 237 w 237"/>
                  <a:gd name="T66" fmla="*/ 223 h 2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7" h="223">
                    <a:moveTo>
                      <a:pt x="83" y="12"/>
                    </a:moveTo>
                    <a:cubicBezTo>
                      <a:pt x="83" y="12"/>
                      <a:pt x="68" y="23"/>
                      <a:pt x="64" y="36"/>
                    </a:cubicBezTo>
                    <a:cubicBezTo>
                      <a:pt x="59" y="48"/>
                      <a:pt x="51" y="47"/>
                      <a:pt x="48" y="60"/>
                    </a:cubicBezTo>
                    <a:cubicBezTo>
                      <a:pt x="44" y="72"/>
                      <a:pt x="41" y="79"/>
                      <a:pt x="21" y="73"/>
                    </a:cubicBezTo>
                    <a:cubicBezTo>
                      <a:pt x="0" y="68"/>
                      <a:pt x="0" y="80"/>
                      <a:pt x="4" y="92"/>
                    </a:cubicBezTo>
                    <a:cubicBezTo>
                      <a:pt x="7" y="105"/>
                      <a:pt x="3" y="98"/>
                      <a:pt x="14" y="114"/>
                    </a:cubicBezTo>
                    <a:cubicBezTo>
                      <a:pt x="25" y="129"/>
                      <a:pt x="41" y="143"/>
                      <a:pt x="42" y="145"/>
                    </a:cubicBezTo>
                    <a:cubicBezTo>
                      <a:pt x="43" y="148"/>
                      <a:pt x="46" y="182"/>
                      <a:pt x="53" y="181"/>
                    </a:cubicBezTo>
                    <a:cubicBezTo>
                      <a:pt x="60" y="180"/>
                      <a:pt x="61" y="172"/>
                      <a:pt x="69" y="174"/>
                    </a:cubicBezTo>
                    <a:cubicBezTo>
                      <a:pt x="77" y="177"/>
                      <a:pt x="85" y="175"/>
                      <a:pt x="96" y="180"/>
                    </a:cubicBezTo>
                    <a:cubicBezTo>
                      <a:pt x="106" y="186"/>
                      <a:pt x="112" y="178"/>
                      <a:pt x="122" y="189"/>
                    </a:cubicBezTo>
                    <a:cubicBezTo>
                      <a:pt x="133" y="199"/>
                      <a:pt x="139" y="208"/>
                      <a:pt x="155" y="215"/>
                    </a:cubicBezTo>
                    <a:cubicBezTo>
                      <a:pt x="170" y="221"/>
                      <a:pt x="152" y="223"/>
                      <a:pt x="181" y="218"/>
                    </a:cubicBezTo>
                    <a:cubicBezTo>
                      <a:pt x="210" y="214"/>
                      <a:pt x="212" y="201"/>
                      <a:pt x="224" y="198"/>
                    </a:cubicBezTo>
                    <a:cubicBezTo>
                      <a:pt x="237" y="194"/>
                      <a:pt x="232" y="178"/>
                      <a:pt x="217" y="181"/>
                    </a:cubicBezTo>
                    <a:cubicBezTo>
                      <a:pt x="201" y="185"/>
                      <a:pt x="201" y="185"/>
                      <a:pt x="181" y="177"/>
                    </a:cubicBezTo>
                    <a:cubicBezTo>
                      <a:pt x="162" y="170"/>
                      <a:pt x="147" y="167"/>
                      <a:pt x="140" y="154"/>
                    </a:cubicBezTo>
                    <a:cubicBezTo>
                      <a:pt x="134" y="142"/>
                      <a:pt x="132" y="141"/>
                      <a:pt x="120" y="120"/>
                    </a:cubicBezTo>
                    <a:cubicBezTo>
                      <a:pt x="108" y="100"/>
                      <a:pt x="94" y="86"/>
                      <a:pt x="90" y="69"/>
                    </a:cubicBezTo>
                    <a:cubicBezTo>
                      <a:pt x="87" y="53"/>
                      <a:pt x="93" y="48"/>
                      <a:pt x="90" y="35"/>
                    </a:cubicBezTo>
                    <a:cubicBezTo>
                      <a:pt x="87" y="23"/>
                      <a:pt x="84" y="0"/>
                      <a:pt x="83" y="12"/>
                    </a:cubicBezTo>
                    <a:close/>
                  </a:path>
                </a:pathLst>
              </a:custGeom>
              <a:solidFill>
                <a:srgbClr val="B8A5CF"/>
              </a:solidFill>
              <a:ln w="9525">
                <a:noFill/>
                <a:round/>
                <a:headEnd/>
                <a:tailEnd/>
              </a:ln>
            </p:spPr>
            <p:txBody>
              <a:bodyPr/>
              <a:lstStyle/>
              <a:p>
                <a:endParaRPr lang="en-US"/>
              </a:p>
            </p:txBody>
          </p:sp>
          <p:sp>
            <p:nvSpPr>
              <p:cNvPr id="29961" name="Freeform 2132"/>
              <p:cNvSpPr>
                <a:spLocks/>
              </p:cNvSpPr>
              <p:nvPr/>
            </p:nvSpPr>
            <p:spPr bwMode="auto">
              <a:xfrm>
                <a:off x="1364" y="3303"/>
                <a:ext cx="492" cy="463"/>
              </a:xfrm>
              <a:custGeom>
                <a:avLst/>
                <a:gdLst>
                  <a:gd name="T0" fmla="*/ 530559 w 237"/>
                  <a:gd name="T1" fmla="*/ 77321 h 223"/>
                  <a:gd name="T2" fmla="*/ 410409 w 237"/>
                  <a:gd name="T3" fmla="*/ 232301 h 223"/>
                  <a:gd name="T4" fmla="*/ 309358 w 237"/>
                  <a:gd name="T5" fmla="*/ 386985 h 223"/>
                  <a:gd name="T6" fmla="*/ 135242 w 237"/>
                  <a:gd name="T7" fmla="*/ 470383 h 223"/>
                  <a:gd name="T8" fmla="*/ 25293 w 237"/>
                  <a:gd name="T9" fmla="*/ 590761 h 223"/>
                  <a:gd name="T10" fmla="*/ 89411 w 237"/>
                  <a:gd name="T11" fmla="*/ 732784 h 223"/>
                  <a:gd name="T12" fmla="*/ 269352 w 237"/>
                  <a:gd name="T13" fmla="*/ 930595 h 223"/>
                  <a:gd name="T14" fmla="*/ 338774 w 237"/>
                  <a:gd name="T15" fmla="*/ 1163040 h 223"/>
                  <a:gd name="T16" fmla="*/ 441804 w 237"/>
                  <a:gd name="T17" fmla="*/ 1116329 h 223"/>
                  <a:gd name="T18" fmla="*/ 613574 w 237"/>
                  <a:gd name="T19" fmla="*/ 1156410 h 223"/>
                  <a:gd name="T20" fmla="*/ 780630 w 237"/>
                  <a:gd name="T21" fmla="*/ 1211729 h 223"/>
                  <a:gd name="T22" fmla="*/ 993101 w 237"/>
                  <a:gd name="T23" fmla="*/ 1372266 h 223"/>
                  <a:gd name="T24" fmla="*/ 1160790 w 237"/>
                  <a:gd name="T25" fmla="*/ 1400864 h 223"/>
                  <a:gd name="T26" fmla="*/ 1434284 w 237"/>
                  <a:gd name="T27" fmla="*/ 1269652 h 223"/>
                  <a:gd name="T28" fmla="*/ 1382755 w 237"/>
                  <a:gd name="T29" fmla="*/ 1163040 h 223"/>
                  <a:gd name="T30" fmla="*/ 1160790 w 237"/>
                  <a:gd name="T31" fmla="*/ 1143562 h 223"/>
                  <a:gd name="T32" fmla="*/ 897881 w 237"/>
                  <a:gd name="T33" fmla="*/ 988574 h 223"/>
                  <a:gd name="T34" fmla="*/ 768132 w 237"/>
                  <a:gd name="T35" fmla="*/ 769386 h 223"/>
                  <a:gd name="T36" fmla="*/ 576356 w 237"/>
                  <a:gd name="T37" fmla="*/ 442412 h 223"/>
                  <a:gd name="T38" fmla="*/ 576356 w 237"/>
                  <a:gd name="T39" fmla="*/ 232301 h 223"/>
                  <a:gd name="T40" fmla="*/ 530559 w 237"/>
                  <a:gd name="T41" fmla="*/ 77321 h 2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7"/>
                  <a:gd name="T64" fmla="*/ 0 h 223"/>
                  <a:gd name="T65" fmla="*/ 237 w 237"/>
                  <a:gd name="T66" fmla="*/ 223 h 2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7" h="223">
                    <a:moveTo>
                      <a:pt x="83" y="12"/>
                    </a:moveTo>
                    <a:cubicBezTo>
                      <a:pt x="83" y="12"/>
                      <a:pt x="68" y="23"/>
                      <a:pt x="64" y="36"/>
                    </a:cubicBezTo>
                    <a:cubicBezTo>
                      <a:pt x="60" y="49"/>
                      <a:pt x="51" y="48"/>
                      <a:pt x="48" y="60"/>
                    </a:cubicBezTo>
                    <a:cubicBezTo>
                      <a:pt x="45" y="73"/>
                      <a:pt x="41" y="79"/>
                      <a:pt x="21" y="73"/>
                    </a:cubicBezTo>
                    <a:cubicBezTo>
                      <a:pt x="0" y="68"/>
                      <a:pt x="1" y="80"/>
                      <a:pt x="4" y="92"/>
                    </a:cubicBezTo>
                    <a:cubicBezTo>
                      <a:pt x="7" y="105"/>
                      <a:pt x="3" y="98"/>
                      <a:pt x="14" y="114"/>
                    </a:cubicBezTo>
                    <a:cubicBezTo>
                      <a:pt x="25" y="129"/>
                      <a:pt x="42" y="143"/>
                      <a:pt x="42" y="145"/>
                    </a:cubicBezTo>
                    <a:cubicBezTo>
                      <a:pt x="43" y="148"/>
                      <a:pt x="46" y="182"/>
                      <a:pt x="53" y="181"/>
                    </a:cubicBezTo>
                    <a:cubicBezTo>
                      <a:pt x="60" y="180"/>
                      <a:pt x="61" y="171"/>
                      <a:pt x="69" y="174"/>
                    </a:cubicBezTo>
                    <a:cubicBezTo>
                      <a:pt x="77" y="177"/>
                      <a:pt x="85" y="175"/>
                      <a:pt x="96" y="180"/>
                    </a:cubicBezTo>
                    <a:cubicBezTo>
                      <a:pt x="106" y="186"/>
                      <a:pt x="112" y="178"/>
                      <a:pt x="122" y="189"/>
                    </a:cubicBezTo>
                    <a:cubicBezTo>
                      <a:pt x="133" y="199"/>
                      <a:pt x="139" y="208"/>
                      <a:pt x="155" y="214"/>
                    </a:cubicBezTo>
                    <a:cubicBezTo>
                      <a:pt x="170" y="221"/>
                      <a:pt x="152" y="223"/>
                      <a:pt x="181" y="218"/>
                    </a:cubicBezTo>
                    <a:cubicBezTo>
                      <a:pt x="210" y="214"/>
                      <a:pt x="212" y="201"/>
                      <a:pt x="224" y="198"/>
                    </a:cubicBezTo>
                    <a:cubicBezTo>
                      <a:pt x="237" y="194"/>
                      <a:pt x="232" y="178"/>
                      <a:pt x="216" y="181"/>
                    </a:cubicBezTo>
                    <a:cubicBezTo>
                      <a:pt x="201" y="185"/>
                      <a:pt x="200" y="185"/>
                      <a:pt x="181" y="178"/>
                    </a:cubicBezTo>
                    <a:cubicBezTo>
                      <a:pt x="161" y="170"/>
                      <a:pt x="147" y="167"/>
                      <a:pt x="140" y="154"/>
                    </a:cubicBezTo>
                    <a:cubicBezTo>
                      <a:pt x="133" y="142"/>
                      <a:pt x="132" y="141"/>
                      <a:pt x="120" y="120"/>
                    </a:cubicBezTo>
                    <a:cubicBezTo>
                      <a:pt x="107" y="100"/>
                      <a:pt x="94" y="86"/>
                      <a:pt x="90" y="69"/>
                    </a:cubicBezTo>
                    <a:cubicBezTo>
                      <a:pt x="86" y="53"/>
                      <a:pt x="93" y="48"/>
                      <a:pt x="90" y="36"/>
                    </a:cubicBezTo>
                    <a:cubicBezTo>
                      <a:pt x="86" y="23"/>
                      <a:pt x="84" y="0"/>
                      <a:pt x="83" y="12"/>
                    </a:cubicBezTo>
                    <a:close/>
                  </a:path>
                </a:pathLst>
              </a:custGeom>
              <a:solidFill>
                <a:srgbClr val="B7A5CF"/>
              </a:solidFill>
              <a:ln w="9525">
                <a:noFill/>
                <a:round/>
                <a:headEnd/>
                <a:tailEnd/>
              </a:ln>
            </p:spPr>
            <p:txBody>
              <a:bodyPr/>
              <a:lstStyle/>
              <a:p>
                <a:endParaRPr lang="en-US"/>
              </a:p>
            </p:txBody>
          </p:sp>
          <p:sp>
            <p:nvSpPr>
              <p:cNvPr id="29962" name="Freeform 2133"/>
              <p:cNvSpPr>
                <a:spLocks/>
              </p:cNvSpPr>
              <p:nvPr/>
            </p:nvSpPr>
            <p:spPr bwMode="auto">
              <a:xfrm>
                <a:off x="1364" y="3305"/>
                <a:ext cx="490" cy="459"/>
              </a:xfrm>
              <a:custGeom>
                <a:avLst/>
                <a:gdLst>
                  <a:gd name="T0" fmla="*/ 525606 w 236"/>
                  <a:gd name="T1" fmla="*/ 77515 h 221"/>
                  <a:gd name="T2" fmla="*/ 410967 w 236"/>
                  <a:gd name="T3" fmla="*/ 233076 h 221"/>
                  <a:gd name="T4" fmla="*/ 309717 w 236"/>
                  <a:gd name="T5" fmla="*/ 381242 h 221"/>
                  <a:gd name="T6" fmla="*/ 135406 w 236"/>
                  <a:gd name="T7" fmla="*/ 471642 h 221"/>
                  <a:gd name="T8" fmla="*/ 25314 w 236"/>
                  <a:gd name="T9" fmla="*/ 593142 h 221"/>
                  <a:gd name="T10" fmla="*/ 89838 w 236"/>
                  <a:gd name="T11" fmla="*/ 729121 h 221"/>
                  <a:gd name="T12" fmla="*/ 269816 w 236"/>
                  <a:gd name="T13" fmla="*/ 927529 h 221"/>
                  <a:gd name="T14" fmla="*/ 339213 w 236"/>
                  <a:gd name="T15" fmla="*/ 1160608 h 221"/>
                  <a:gd name="T16" fmla="*/ 442462 w 236"/>
                  <a:gd name="T17" fmla="*/ 1113736 h 221"/>
                  <a:gd name="T18" fmla="*/ 614477 w 236"/>
                  <a:gd name="T19" fmla="*/ 1153887 h 221"/>
                  <a:gd name="T20" fmla="*/ 781583 w 236"/>
                  <a:gd name="T21" fmla="*/ 1203735 h 221"/>
                  <a:gd name="T22" fmla="*/ 996043 w 236"/>
                  <a:gd name="T23" fmla="*/ 1371469 h 221"/>
                  <a:gd name="T24" fmla="*/ 1163150 w 236"/>
                  <a:gd name="T25" fmla="*/ 1399491 h 221"/>
                  <a:gd name="T26" fmla="*/ 1437000 w 236"/>
                  <a:gd name="T27" fmla="*/ 1267939 h 221"/>
                  <a:gd name="T28" fmla="*/ 1384597 w 236"/>
                  <a:gd name="T29" fmla="*/ 1160608 h 221"/>
                  <a:gd name="T30" fmla="*/ 1156516 w 236"/>
                  <a:gd name="T31" fmla="*/ 1141290 h 221"/>
                  <a:gd name="T32" fmla="*/ 899349 w 236"/>
                  <a:gd name="T33" fmla="*/ 985737 h 221"/>
                  <a:gd name="T34" fmla="*/ 763630 w 236"/>
                  <a:gd name="T35" fmla="*/ 772456 h 221"/>
                  <a:gd name="T36" fmla="*/ 577851 w 236"/>
                  <a:gd name="T37" fmla="*/ 443616 h 221"/>
                  <a:gd name="T38" fmla="*/ 577851 w 236"/>
                  <a:gd name="T39" fmla="*/ 227087 h 221"/>
                  <a:gd name="T40" fmla="*/ 525606 w 236"/>
                  <a:gd name="T41" fmla="*/ 77515 h 2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6"/>
                  <a:gd name="T64" fmla="*/ 0 h 221"/>
                  <a:gd name="T65" fmla="*/ 236 w 236"/>
                  <a:gd name="T66" fmla="*/ 221 h 2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6" h="221">
                    <a:moveTo>
                      <a:pt x="82" y="12"/>
                    </a:moveTo>
                    <a:cubicBezTo>
                      <a:pt x="82" y="12"/>
                      <a:pt x="68" y="23"/>
                      <a:pt x="64" y="36"/>
                    </a:cubicBezTo>
                    <a:cubicBezTo>
                      <a:pt x="60" y="48"/>
                      <a:pt x="51" y="47"/>
                      <a:pt x="48" y="59"/>
                    </a:cubicBezTo>
                    <a:cubicBezTo>
                      <a:pt x="45" y="72"/>
                      <a:pt x="41" y="78"/>
                      <a:pt x="21" y="73"/>
                    </a:cubicBezTo>
                    <a:cubicBezTo>
                      <a:pt x="0" y="67"/>
                      <a:pt x="1" y="79"/>
                      <a:pt x="4" y="92"/>
                    </a:cubicBezTo>
                    <a:cubicBezTo>
                      <a:pt x="8" y="104"/>
                      <a:pt x="4" y="97"/>
                      <a:pt x="14" y="113"/>
                    </a:cubicBezTo>
                    <a:cubicBezTo>
                      <a:pt x="25" y="128"/>
                      <a:pt x="42" y="142"/>
                      <a:pt x="42" y="144"/>
                    </a:cubicBezTo>
                    <a:cubicBezTo>
                      <a:pt x="43" y="147"/>
                      <a:pt x="46" y="181"/>
                      <a:pt x="53" y="180"/>
                    </a:cubicBezTo>
                    <a:cubicBezTo>
                      <a:pt x="60" y="179"/>
                      <a:pt x="61" y="170"/>
                      <a:pt x="69" y="173"/>
                    </a:cubicBezTo>
                    <a:cubicBezTo>
                      <a:pt x="78" y="176"/>
                      <a:pt x="85" y="173"/>
                      <a:pt x="96" y="179"/>
                    </a:cubicBezTo>
                    <a:cubicBezTo>
                      <a:pt x="106" y="184"/>
                      <a:pt x="112" y="177"/>
                      <a:pt x="122" y="187"/>
                    </a:cubicBezTo>
                    <a:cubicBezTo>
                      <a:pt x="132" y="198"/>
                      <a:pt x="139" y="206"/>
                      <a:pt x="155" y="213"/>
                    </a:cubicBezTo>
                    <a:cubicBezTo>
                      <a:pt x="170" y="220"/>
                      <a:pt x="152" y="221"/>
                      <a:pt x="181" y="217"/>
                    </a:cubicBezTo>
                    <a:cubicBezTo>
                      <a:pt x="209" y="213"/>
                      <a:pt x="212" y="200"/>
                      <a:pt x="224" y="197"/>
                    </a:cubicBezTo>
                    <a:cubicBezTo>
                      <a:pt x="236" y="193"/>
                      <a:pt x="232" y="177"/>
                      <a:pt x="216" y="180"/>
                    </a:cubicBezTo>
                    <a:cubicBezTo>
                      <a:pt x="201" y="184"/>
                      <a:pt x="200" y="184"/>
                      <a:pt x="180" y="177"/>
                    </a:cubicBezTo>
                    <a:cubicBezTo>
                      <a:pt x="161" y="169"/>
                      <a:pt x="146" y="166"/>
                      <a:pt x="140" y="153"/>
                    </a:cubicBezTo>
                    <a:cubicBezTo>
                      <a:pt x="133" y="141"/>
                      <a:pt x="131" y="140"/>
                      <a:pt x="119" y="120"/>
                    </a:cubicBezTo>
                    <a:cubicBezTo>
                      <a:pt x="107" y="99"/>
                      <a:pt x="93" y="85"/>
                      <a:pt x="90" y="69"/>
                    </a:cubicBezTo>
                    <a:cubicBezTo>
                      <a:pt x="86" y="52"/>
                      <a:pt x="93" y="48"/>
                      <a:pt x="90" y="35"/>
                    </a:cubicBezTo>
                    <a:cubicBezTo>
                      <a:pt x="86" y="23"/>
                      <a:pt x="83" y="0"/>
                      <a:pt x="82" y="12"/>
                    </a:cubicBezTo>
                    <a:close/>
                  </a:path>
                </a:pathLst>
              </a:custGeom>
              <a:solidFill>
                <a:srgbClr val="B6A5CF"/>
              </a:solidFill>
              <a:ln w="9525">
                <a:noFill/>
                <a:round/>
                <a:headEnd/>
                <a:tailEnd/>
              </a:ln>
            </p:spPr>
            <p:txBody>
              <a:bodyPr/>
              <a:lstStyle/>
              <a:p>
                <a:endParaRPr lang="en-US"/>
              </a:p>
            </p:txBody>
          </p:sp>
          <p:sp>
            <p:nvSpPr>
              <p:cNvPr id="29963" name="Freeform 2134"/>
              <p:cNvSpPr>
                <a:spLocks/>
              </p:cNvSpPr>
              <p:nvPr/>
            </p:nvSpPr>
            <p:spPr bwMode="auto">
              <a:xfrm>
                <a:off x="1366" y="3305"/>
                <a:ext cx="488" cy="459"/>
              </a:xfrm>
              <a:custGeom>
                <a:avLst/>
                <a:gdLst>
                  <a:gd name="T0" fmla="*/ 520729 w 235"/>
                  <a:gd name="T1" fmla="*/ 77515 h 221"/>
                  <a:gd name="T2" fmla="*/ 405663 w 235"/>
                  <a:gd name="T3" fmla="*/ 233076 h 221"/>
                  <a:gd name="T4" fmla="*/ 304238 w 235"/>
                  <a:gd name="T5" fmla="*/ 388393 h 221"/>
                  <a:gd name="T6" fmla="*/ 130057 w 235"/>
                  <a:gd name="T7" fmla="*/ 471642 h 221"/>
                  <a:gd name="T8" fmla="*/ 25326 w 235"/>
                  <a:gd name="T9" fmla="*/ 593142 h 221"/>
                  <a:gd name="T10" fmla="*/ 89890 w 235"/>
                  <a:gd name="T11" fmla="*/ 729121 h 221"/>
                  <a:gd name="T12" fmla="*/ 270076 w 235"/>
                  <a:gd name="T13" fmla="*/ 927529 h 221"/>
                  <a:gd name="T14" fmla="*/ 334066 w 235"/>
                  <a:gd name="T15" fmla="*/ 1160608 h 221"/>
                  <a:gd name="T16" fmla="*/ 442967 w 235"/>
                  <a:gd name="T17" fmla="*/ 1106631 h 221"/>
                  <a:gd name="T18" fmla="*/ 609581 w 235"/>
                  <a:gd name="T19" fmla="*/ 1153887 h 221"/>
                  <a:gd name="T20" fmla="*/ 776938 w 235"/>
                  <a:gd name="T21" fmla="*/ 1203735 h 221"/>
                  <a:gd name="T22" fmla="*/ 991753 w 235"/>
                  <a:gd name="T23" fmla="*/ 1371469 h 221"/>
                  <a:gd name="T24" fmla="*/ 1159112 w 235"/>
                  <a:gd name="T25" fmla="*/ 1399491 h 221"/>
                  <a:gd name="T26" fmla="*/ 1433206 w 235"/>
                  <a:gd name="T27" fmla="*/ 1267939 h 221"/>
                  <a:gd name="T28" fmla="*/ 1380770 w 235"/>
                  <a:gd name="T29" fmla="*/ 1160608 h 221"/>
                  <a:gd name="T30" fmla="*/ 1151194 w 235"/>
                  <a:gd name="T31" fmla="*/ 1141290 h 221"/>
                  <a:gd name="T32" fmla="*/ 889030 w 235"/>
                  <a:gd name="T33" fmla="*/ 985737 h 221"/>
                  <a:gd name="T34" fmla="*/ 758973 w 235"/>
                  <a:gd name="T35" fmla="*/ 772456 h 221"/>
                  <a:gd name="T36" fmla="*/ 572310 w 235"/>
                  <a:gd name="T37" fmla="*/ 443616 h 221"/>
                  <a:gd name="T38" fmla="*/ 566363 w 235"/>
                  <a:gd name="T39" fmla="*/ 233076 h 221"/>
                  <a:gd name="T40" fmla="*/ 520729 w 235"/>
                  <a:gd name="T41" fmla="*/ 77515 h 2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5"/>
                  <a:gd name="T64" fmla="*/ 0 h 221"/>
                  <a:gd name="T65" fmla="*/ 235 w 235"/>
                  <a:gd name="T66" fmla="*/ 221 h 2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5" h="221">
                    <a:moveTo>
                      <a:pt x="81" y="12"/>
                    </a:moveTo>
                    <a:cubicBezTo>
                      <a:pt x="81" y="12"/>
                      <a:pt x="67" y="23"/>
                      <a:pt x="63" y="36"/>
                    </a:cubicBezTo>
                    <a:cubicBezTo>
                      <a:pt x="59" y="49"/>
                      <a:pt x="50" y="47"/>
                      <a:pt x="47" y="60"/>
                    </a:cubicBezTo>
                    <a:cubicBezTo>
                      <a:pt x="44" y="72"/>
                      <a:pt x="40" y="78"/>
                      <a:pt x="20" y="73"/>
                    </a:cubicBezTo>
                    <a:cubicBezTo>
                      <a:pt x="0" y="67"/>
                      <a:pt x="0" y="79"/>
                      <a:pt x="4" y="92"/>
                    </a:cubicBezTo>
                    <a:cubicBezTo>
                      <a:pt x="7" y="104"/>
                      <a:pt x="3" y="98"/>
                      <a:pt x="14" y="113"/>
                    </a:cubicBezTo>
                    <a:cubicBezTo>
                      <a:pt x="24" y="128"/>
                      <a:pt x="41" y="142"/>
                      <a:pt x="42" y="144"/>
                    </a:cubicBezTo>
                    <a:cubicBezTo>
                      <a:pt x="42" y="146"/>
                      <a:pt x="45" y="181"/>
                      <a:pt x="52" y="180"/>
                    </a:cubicBezTo>
                    <a:cubicBezTo>
                      <a:pt x="59" y="179"/>
                      <a:pt x="60" y="170"/>
                      <a:pt x="69" y="172"/>
                    </a:cubicBezTo>
                    <a:cubicBezTo>
                      <a:pt x="77" y="175"/>
                      <a:pt x="84" y="173"/>
                      <a:pt x="95" y="179"/>
                    </a:cubicBezTo>
                    <a:cubicBezTo>
                      <a:pt x="105" y="184"/>
                      <a:pt x="111" y="177"/>
                      <a:pt x="121" y="187"/>
                    </a:cubicBezTo>
                    <a:cubicBezTo>
                      <a:pt x="131" y="198"/>
                      <a:pt x="138" y="206"/>
                      <a:pt x="154" y="213"/>
                    </a:cubicBezTo>
                    <a:cubicBezTo>
                      <a:pt x="169" y="220"/>
                      <a:pt x="151" y="221"/>
                      <a:pt x="180" y="217"/>
                    </a:cubicBezTo>
                    <a:cubicBezTo>
                      <a:pt x="208" y="213"/>
                      <a:pt x="210" y="200"/>
                      <a:pt x="223" y="197"/>
                    </a:cubicBezTo>
                    <a:cubicBezTo>
                      <a:pt x="235" y="193"/>
                      <a:pt x="231" y="177"/>
                      <a:pt x="215" y="180"/>
                    </a:cubicBezTo>
                    <a:cubicBezTo>
                      <a:pt x="199" y="184"/>
                      <a:pt x="198" y="184"/>
                      <a:pt x="179" y="177"/>
                    </a:cubicBezTo>
                    <a:cubicBezTo>
                      <a:pt x="160" y="169"/>
                      <a:pt x="145" y="166"/>
                      <a:pt x="138" y="153"/>
                    </a:cubicBezTo>
                    <a:cubicBezTo>
                      <a:pt x="132" y="141"/>
                      <a:pt x="130" y="140"/>
                      <a:pt x="118" y="120"/>
                    </a:cubicBezTo>
                    <a:cubicBezTo>
                      <a:pt x="106" y="99"/>
                      <a:pt x="92" y="85"/>
                      <a:pt x="89" y="69"/>
                    </a:cubicBezTo>
                    <a:cubicBezTo>
                      <a:pt x="85" y="53"/>
                      <a:pt x="92" y="48"/>
                      <a:pt x="88" y="36"/>
                    </a:cubicBezTo>
                    <a:cubicBezTo>
                      <a:pt x="85" y="23"/>
                      <a:pt x="82" y="0"/>
                      <a:pt x="81" y="12"/>
                    </a:cubicBezTo>
                    <a:close/>
                  </a:path>
                </a:pathLst>
              </a:custGeom>
              <a:solidFill>
                <a:srgbClr val="B5A3CE"/>
              </a:solidFill>
              <a:ln w="9525">
                <a:noFill/>
                <a:round/>
                <a:headEnd/>
                <a:tailEnd/>
              </a:ln>
            </p:spPr>
            <p:txBody>
              <a:bodyPr/>
              <a:lstStyle/>
              <a:p>
                <a:endParaRPr lang="en-US"/>
              </a:p>
            </p:txBody>
          </p:sp>
          <p:sp>
            <p:nvSpPr>
              <p:cNvPr id="29964" name="Freeform 2135"/>
              <p:cNvSpPr>
                <a:spLocks/>
              </p:cNvSpPr>
              <p:nvPr/>
            </p:nvSpPr>
            <p:spPr bwMode="auto">
              <a:xfrm>
                <a:off x="1366" y="3307"/>
                <a:ext cx="488" cy="457"/>
              </a:xfrm>
              <a:custGeom>
                <a:avLst/>
                <a:gdLst>
                  <a:gd name="T0" fmla="*/ 520729 w 235"/>
                  <a:gd name="T1" fmla="*/ 77624 h 220"/>
                  <a:gd name="T2" fmla="*/ 405663 w 235"/>
                  <a:gd name="T3" fmla="*/ 227459 h 220"/>
                  <a:gd name="T4" fmla="*/ 304238 w 235"/>
                  <a:gd name="T5" fmla="*/ 382987 h 220"/>
                  <a:gd name="T6" fmla="*/ 130057 w 235"/>
                  <a:gd name="T7" fmla="*/ 466653 h 220"/>
                  <a:gd name="T8" fmla="*/ 25326 w 235"/>
                  <a:gd name="T9" fmla="*/ 587642 h 220"/>
                  <a:gd name="T10" fmla="*/ 89890 w 235"/>
                  <a:gd name="T11" fmla="*/ 723826 h 220"/>
                  <a:gd name="T12" fmla="*/ 270076 w 235"/>
                  <a:gd name="T13" fmla="*/ 923265 h 220"/>
                  <a:gd name="T14" fmla="*/ 334066 w 235"/>
                  <a:gd name="T15" fmla="*/ 1156640 h 220"/>
                  <a:gd name="T16" fmla="*/ 442967 w 235"/>
                  <a:gd name="T17" fmla="*/ 1102490 h 220"/>
                  <a:gd name="T18" fmla="*/ 609581 w 235"/>
                  <a:gd name="T19" fmla="*/ 1149899 h 220"/>
                  <a:gd name="T20" fmla="*/ 776938 w 235"/>
                  <a:gd name="T21" fmla="*/ 1199881 h 220"/>
                  <a:gd name="T22" fmla="*/ 984464 w 235"/>
                  <a:gd name="T23" fmla="*/ 1367697 h 220"/>
                  <a:gd name="T24" fmla="*/ 1159112 w 235"/>
                  <a:gd name="T25" fmla="*/ 1395732 h 220"/>
                  <a:gd name="T26" fmla="*/ 1426725 w 235"/>
                  <a:gd name="T27" fmla="*/ 1264077 h 220"/>
                  <a:gd name="T28" fmla="*/ 1380770 w 235"/>
                  <a:gd name="T29" fmla="*/ 1162432 h 220"/>
                  <a:gd name="T30" fmla="*/ 1151194 w 235"/>
                  <a:gd name="T31" fmla="*/ 1137070 h 220"/>
                  <a:gd name="T32" fmla="*/ 889030 w 235"/>
                  <a:gd name="T33" fmla="*/ 981499 h 220"/>
                  <a:gd name="T34" fmla="*/ 753117 w 235"/>
                  <a:gd name="T35" fmla="*/ 767525 h 220"/>
                  <a:gd name="T36" fmla="*/ 566363 w 235"/>
                  <a:gd name="T37" fmla="*/ 438604 h 220"/>
                  <a:gd name="T38" fmla="*/ 566363 w 235"/>
                  <a:gd name="T39" fmla="*/ 227459 h 220"/>
                  <a:gd name="T40" fmla="*/ 520729 w 235"/>
                  <a:gd name="T41" fmla="*/ 77624 h 2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5"/>
                  <a:gd name="T64" fmla="*/ 0 h 220"/>
                  <a:gd name="T65" fmla="*/ 235 w 235"/>
                  <a:gd name="T66" fmla="*/ 220 h 2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5" h="220">
                    <a:moveTo>
                      <a:pt x="81" y="12"/>
                    </a:moveTo>
                    <a:cubicBezTo>
                      <a:pt x="81" y="12"/>
                      <a:pt x="67" y="23"/>
                      <a:pt x="63" y="35"/>
                    </a:cubicBezTo>
                    <a:cubicBezTo>
                      <a:pt x="59" y="48"/>
                      <a:pt x="51" y="47"/>
                      <a:pt x="47" y="59"/>
                    </a:cubicBezTo>
                    <a:cubicBezTo>
                      <a:pt x="44" y="72"/>
                      <a:pt x="40" y="77"/>
                      <a:pt x="20" y="72"/>
                    </a:cubicBezTo>
                    <a:cubicBezTo>
                      <a:pt x="0" y="67"/>
                      <a:pt x="1" y="79"/>
                      <a:pt x="4" y="91"/>
                    </a:cubicBezTo>
                    <a:cubicBezTo>
                      <a:pt x="7" y="103"/>
                      <a:pt x="3" y="97"/>
                      <a:pt x="14" y="112"/>
                    </a:cubicBezTo>
                    <a:cubicBezTo>
                      <a:pt x="25" y="127"/>
                      <a:pt x="41" y="141"/>
                      <a:pt x="42" y="143"/>
                    </a:cubicBezTo>
                    <a:cubicBezTo>
                      <a:pt x="42" y="145"/>
                      <a:pt x="45" y="180"/>
                      <a:pt x="52" y="179"/>
                    </a:cubicBezTo>
                    <a:cubicBezTo>
                      <a:pt x="59" y="178"/>
                      <a:pt x="60" y="168"/>
                      <a:pt x="69" y="171"/>
                    </a:cubicBezTo>
                    <a:cubicBezTo>
                      <a:pt x="77" y="174"/>
                      <a:pt x="84" y="172"/>
                      <a:pt x="95" y="178"/>
                    </a:cubicBezTo>
                    <a:cubicBezTo>
                      <a:pt x="105" y="183"/>
                      <a:pt x="111" y="176"/>
                      <a:pt x="121" y="186"/>
                    </a:cubicBezTo>
                    <a:cubicBezTo>
                      <a:pt x="131" y="197"/>
                      <a:pt x="139" y="205"/>
                      <a:pt x="153" y="212"/>
                    </a:cubicBezTo>
                    <a:cubicBezTo>
                      <a:pt x="168" y="218"/>
                      <a:pt x="151" y="220"/>
                      <a:pt x="180" y="216"/>
                    </a:cubicBezTo>
                    <a:cubicBezTo>
                      <a:pt x="208" y="212"/>
                      <a:pt x="210" y="199"/>
                      <a:pt x="222" y="196"/>
                    </a:cubicBezTo>
                    <a:cubicBezTo>
                      <a:pt x="235" y="192"/>
                      <a:pt x="230" y="176"/>
                      <a:pt x="215" y="180"/>
                    </a:cubicBezTo>
                    <a:cubicBezTo>
                      <a:pt x="199" y="183"/>
                      <a:pt x="198" y="183"/>
                      <a:pt x="179" y="176"/>
                    </a:cubicBezTo>
                    <a:cubicBezTo>
                      <a:pt x="159" y="168"/>
                      <a:pt x="145" y="164"/>
                      <a:pt x="138" y="152"/>
                    </a:cubicBezTo>
                    <a:cubicBezTo>
                      <a:pt x="131" y="140"/>
                      <a:pt x="129" y="139"/>
                      <a:pt x="117" y="119"/>
                    </a:cubicBezTo>
                    <a:cubicBezTo>
                      <a:pt x="105" y="98"/>
                      <a:pt x="92" y="85"/>
                      <a:pt x="88" y="68"/>
                    </a:cubicBezTo>
                    <a:cubicBezTo>
                      <a:pt x="85" y="52"/>
                      <a:pt x="91" y="47"/>
                      <a:pt x="88" y="35"/>
                    </a:cubicBezTo>
                    <a:cubicBezTo>
                      <a:pt x="85" y="23"/>
                      <a:pt x="82" y="0"/>
                      <a:pt x="81" y="12"/>
                    </a:cubicBezTo>
                    <a:close/>
                  </a:path>
                </a:pathLst>
              </a:custGeom>
              <a:solidFill>
                <a:srgbClr val="B4A3CE"/>
              </a:solidFill>
              <a:ln w="9525">
                <a:noFill/>
                <a:round/>
                <a:headEnd/>
                <a:tailEnd/>
              </a:ln>
            </p:spPr>
            <p:txBody>
              <a:bodyPr/>
              <a:lstStyle/>
              <a:p>
                <a:endParaRPr lang="en-US"/>
              </a:p>
            </p:txBody>
          </p:sp>
          <p:sp>
            <p:nvSpPr>
              <p:cNvPr id="29965" name="Freeform 2136"/>
              <p:cNvSpPr>
                <a:spLocks/>
              </p:cNvSpPr>
              <p:nvPr/>
            </p:nvSpPr>
            <p:spPr bwMode="auto">
              <a:xfrm>
                <a:off x="1366" y="3307"/>
                <a:ext cx="488" cy="457"/>
              </a:xfrm>
              <a:custGeom>
                <a:avLst/>
                <a:gdLst>
                  <a:gd name="T0" fmla="*/ 520729 w 235"/>
                  <a:gd name="T1" fmla="*/ 77624 h 220"/>
                  <a:gd name="T2" fmla="*/ 405663 w 235"/>
                  <a:gd name="T3" fmla="*/ 233303 h 220"/>
                  <a:gd name="T4" fmla="*/ 304238 w 235"/>
                  <a:gd name="T5" fmla="*/ 382987 h 220"/>
                  <a:gd name="T6" fmla="*/ 130057 w 235"/>
                  <a:gd name="T7" fmla="*/ 466653 h 220"/>
                  <a:gd name="T8" fmla="*/ 25326 w 235"/>
                  <a:gd name="T9" fmla="*/ 587642 h 220"/>
                  <a:gd name="T10" fmla="*/ 89890 w 235"/>
                  <a:gd name="T11" fmla="*/ 723826 h 220"/>
                  <a:gd name="T12" fmla="*/ 270076 w 235"/>
                  <a:gd name="T13" fmla="*/ 923265 h 220"/>
                  <a:gd name="T14" fmla="*/ 334066 w 235"/>
                  <a:gd name="T15" fmla="*/ 1156640 h 220"/>
                  <a:gd name="T16" fmla="*/ 442967 w 235"/>
                  <a:gd name="T17" fmla="*/ 1102490 h 220"/>
                  <a:gd name="T18" fmla="*/ 609581 w 235"/>
                  <a:gd name="T19" fmla="*/ 1143069 h 220"/>
                  <a:gd name="T20" fmla="*/ 776938 w 235"/>
                  <a:gd name="T21" fmla="*/ 1199881 h 220"/>
                  <a:gd name="T22" fmla="*/ 984464 w 235"/>
                  <a:gd name="T23" fmla="*/ 1361044 h 220"/>
                  <a:gd name="T24" fmla="*/ 1159112 w 235"/>
                  <a:gd name="T25" fmla="*/ 1395732 h 220"/>
                  <a:gd name="T26" fmla="*/ 1426725 w 235"/>
                  <a:gd name="T27" fmla="*/ 1264077 h 220"/>
                  <a:gd name="T28" fmla="*/ 1380770 w 235"/>
                  <a:gd name="T29" fmla="*/ 1162432 h 220"/>
                  <a:gd name="T30" fmla="*/ 1145338 w 235"/>
                  <a:gd name="T31" fmla="*/ 1137070 h 220"/>
                  <a:gd name="T32" fmla="*/ 889030 w 235"/>
                  <a:gd name="T33" fmla="*/ 981499 h 220"/>
                  <a:gd name="T34" fmla="*/ 753117 w 235"/>
                  <a:gd name="T35" fmla="*/ 767525 h 220"/>
                  <a:gd name="T36" fmla="*/ 566363 w 235"/>
                  <a:gd name="T37" fmla="*/ 444460 h 220"/>
                  <a:gd name="T38" fmla="*/ 566363 w 235"/>
                  <a:gd name="T39" fmla="*/ 233303 h 220"/>
                  <a:gd name="T40" fmla="*/ 520729 w 235"/>
                  <a:gd name="T41" fmla="*/ 77624 h 2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5"/>
                  <a:gd name="T64" fmla="*/ 0 h 220"/>
                  <a:gd name="T65" fmla="*/ 235 w 235"/>
                  <a:gd name="T66" fmla="*/ 220 h 2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5" h="220">
                    <a:moveTo>
                      <a:pt x="81" y="12"/>
                    </a:moveTo>
                    <a:cubicBezTo>
                      <a:pt x="81" y="12"/>
                      <a:pt x="67" y="23"/>
                      <a:pt x="63" y="36"/>
                    </a:cubicBezTo>
                    <a:cubicBezTo>
                      <a:pt x="59" y="48"/>
                      <a:pt x="51" y="47"/>
                      <a:pt x="47" y="59"/>
                    </a:cubicBezTo>
                    <a:cubicBezTo>
                      <a:pt x="44" y="72"/>
                      <a:pt x="41" y="77"/>
                      <a:pt x="20" y="72"/>
                    </a:cubicBezTo>
                    <a:cubicBezTo>
                      <a:pt x="0" y="67"/>
                      <a:pt x="1" y="79"/>
                      <a:pt x="4" y="91"/>
                    </a:cubicBezTo>
                    <a:cubicBezTo>
                      <a:pt x="8" y="103"/>
                      <a:pt x="4" y="97"/>
                      <a:pt x="14" y="112"/>
                    </a:cubicBezTo>
                    <a:cubicBezTo>
                      <a:pt x="25" y="127"/>
                      <a:pt x="41" y="141"/>
                      <a:pt x="42" y="143"/>
                    </a:cubicBezTo>
                    <a:cubicBezTo>
                      <a:pt x="43" y="145"/>
                      <a:pt x="45" y="180"/>
                      <a:pt x="52" y="179"/>
                    </a:cubicBezTo>
                    <a:cubicBezTo>
                      <a:pt x="59" y="178"/>
                      <a:pt x="61" y="168"/>
                      <a:pt x="69" y="171"/>
                    </a:cubicBezTo>
                    <a:cubicBezTo>
                      <a:pt x="77" y="174"/>
                      <a:pt x="84" y="172"/>
                      <a:pt x="95" y="177"/>
                    </a:cubicBezTo>
                    <a:cubicBezTo>
                      <a:pt x="105" y="183"/>
                      <a:pt x="111" y="175"/>
                      <a:pt x="121" y="186"/>
                    </a:cubicBezTo>
                    <a:cubicBezTo>
                      <a:pt x="131" y="196"/>
                      <a:pt x="139" y="205"/>
                      <a:pt x="153" y="211"/>
                    </a:cubicBezTo>
                    <a:cubicBezTo>
                      <a:pt x="168" y="218"/>
                      <a:pt x="151" y="220"/>
                      <a:pt x="180" y="216"/>
                    </a:cubicBezTo>
                    <a:cubicBezTo>
                      <a:pt x="208" y="212"/>
                      <a:pt x="210" y="199"/>
                      <a:pt x="222" y="196"/>
                    </a:cubicBezTo>
                    <a:cubicBezTo>
                      <a:pt x="235" y="192"/>
                      <a:pt x="230" y="176"/>
                      <a:pt x="215" y="180"/>
                    </a:cubicBezTo>
                    <a:cubicBezTo>
                      <a:pt x="199" y="183"/>
                      <a:pt x="197" y="183"/>
                      <a:pt x="178" y="176"/>
                    </a:cubicBezTo>
                    <a:cubicBezTo>
                      <a:pt x="159" y="168"/>
                      <a:pt x="144" y="164"/>
                      <a:pt x="138" y="152"/>
                    </a:cubicBezTo>
                    <a:cubicBezTo>
                      <a:pt x="131" y="140"/>
                      <a:pt x="129" y="139"/>
                      <a:pt x="117" y="119"/>
                    </a:cubicBezTo>
                    <a:cubicBezTo>
                      <a:pt x="105" y="98"/>
                      <a:pt x="92" y="85"/>
                      <a:pt x="88" y="69"/>
                    </a:cubicBezTo>
                    <a:cubicBezTo>
                      <a:pt x="85" y="52"/>
                      <a:pt x="91" y="48"/>
                      <a:pt x="88" y="36"/>
                    </a:cubicBezTo>
                    <a:cubicBezTo>
                      <a:pt x="85" y="23"/>
                      <a:pt x="82" y="0"/>
                      <a:pt x="81" y="12"/>
                    </a:cubicBezTo>
                    <a:close/>
                  </a:path>
                </a:pathLst>
              </a:custGeom>
              <a:solidFill>
                <a:srgbClr val="B3A2CE"/>
              </a:solidFill>
              <a:ln w="9525">
                <a:noFill/>
                <a:round/>
                <a:headEnd/>
                <a:tailEnd/>
              </a:ln>
            </p:spPr>
            <p:txBody>
              <a:bodyPr/>
              <a:lstStyle/>
              <a:p>
                <a:endParaRPr lang="en-US"/>
              </a:p>
            </p:txBody>
          </p:sp>
          <p:sp>
            <p:nvSpPr>
              <p:cNvPr id="29966" name="Freeform 2137"/>
              <p:cNvSpPr>
                <a:spLocks/>
              </p:cNvSpPr>
              <p:nvPr/>
            </p:nvSpPr>
            <p:spPr bwMode="auto">
              <a:xfrm>
                <a:off x="1366" y="3309"/>
                <a:ext cx="486" cy="455"/>
              </a:xfrm>
              <a:custGeom>
                <a:avLst/>
                <a:gdLst>
                  <a:gd name="T0" fmla="*/ 521490 w 234"/>
                  <a:gd name="T1" fmla="*/ 77701 h 219"/>
                  <a:gd name="T2" fmla="*/ 406049 w 234"/>
                  <a:gd name="T3" fmla="*/ 228078 h 219"/>
                  <a:gd name="T4" fmla="*/ 310554 w 234"/>
                  <a:gd name="T5" fmla="*/ 383623 h 219"/>
                  <a:gd name="T6" fmla="*/ 130194 w 234"/>
                  <a:gd name="T7" fmla="*/ 460354 h 219"/>
                  <a:gd name="T8" fmla="*/ 31536 w 234"/>
                  <a:gd name="T9" fmla="*/ 582874 h 219"/>
                  <a:gd name="T10" fmla="*/ 90039 w 234"/>
                  <a:gd name="T11" fmla="*/ 719031 h 219"/>
                  <a:gd name="T12" fmla="*/ 270403 w 234"/>
                  <a:gd name="T13" fmla="*/ 918894 h 219"/>
                  <a:gd name="T14" fmla="*/ 334370 w 234"/>
                  <a:gd name="T15" fmla="*/ 1152582 h 219"/>
                  <a:gd name="T16" fmla="*/ 443616 w 234"/>
                  <a:gd name="T17" fmla="*/ 1092846 h 219"/>
                  <a:gd name="T18" fmla="*/ 604806 w 234"/>
                  <a:gd name="T19" fmla="*/ 1139081 h 219"/>
                  <a:gd name="T20" fmla="*/ 778020 w 234"/>
                  <a:gd name="T21" fmla="*/ 1195938 h 219"/>
                  <a:gd name="T22" fmla="*/ 985737 w 234"/>
                  <a:gd name="T23" fmla="*/ 1357523 h 219"/>
                  <a:gd name="T24" fmla="*/ 1160608 w 234"/>
                  <a:gd name="T25" fmla="*/ 1392140 h 219"/>
                  <a:gd name="T26" fmla="*/ 1429665 w 234"/>
                  <a:gd name="T27" fmla="*/ 1260203 h 219"/>
                  <a:gd name="T28" fmla="*/ 1385605 w 234"/>
                  <a:gd name="T29" fmla="*/ 1158466 h 219"/>
                  <a:gd name="T30" fmla="*/ 1147045 w 234"/>
                  <a:gd name="T31" fmla="*/ 1133081 h 219"/>
                  <a:gd name="T32" fmla="*/ 884678 w 234"/>
                  <a:gd name="T33" fmla="*/ 977348 h 219"/>
                  <a:gd name="T34" fmla="*/ 748455 w 234"/>
                  <a:gd name="T35" fmla="*/ 763189 h 219"/>
                  <a:gd name="T36" fmla="*/ 567482 w 234"/>
                  <a:gd name="T37" fmla="*/ 439150 h 219"/>
                  <a:gd name="T38" fmla="*/ 567482 w 234"/>
                  <a:gd name="T39" fmla="*/ 228078 h 219"/>
                  <a:gd name="T40" fmla="*/ 521490 w 234"/>
                  <a:gd name="T41" fmla="*/ 77701 h 2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4"/>
                  <a:gd name="T64" fmla="*/ 0 h 219"/>
                  <a:gd name="T65" fmla="*/ 234 w 234"/>
                  <a:gd name="T66" fmla="*/ 219 h 2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4" h="219">
                    <a:moveTo>
                      <a:pt x="81" y="12"/>
                    </a:moveTo>
                    <a:cubicBezTo>
                      <a:pt x="81" y="12"/>
                      <a:pt x="67" y="23"/>
                      <a:pt x="63" y="35"/>
                    </a:cubicBezTo>
                    <a:cubicBezTo>
                      <a:pt x="59" y="48"/>
                      <a:pt x="51" y="47"/>
                      <a:pt x="48" y="59"/>
                    </a:cubicBezTo>
                    <a:cubicBezTo>
                      <a:pt x="44" y="71"/>
                      <a:pt x="41" y="77"/>
                      <a:pt x="20" y="71"/>
                    </a:cubicBezTo>
                    <a:cubicBezTo>
                      <a:pt x="0" y="66"/>
                      <a:pt x="1" y="78"/>
                      <a:pt x="5" y="90"/>
                    </a:cubicBezTo>
                    <a:cubicBezTo>
                      <a:pt x="8" y="102"/>
                      <a:pt x="4" y="96"/>
                      <a:pt x="14" y="111"/>
                    </a:cubicBezTo>
                    <a:cubicBezTo>
                      <a:pt x="25" y="126"/>
                      <a:pt x="42" y="139"/>
                      <a:pt x="42" y="142"/>
                    </a:cubicBezTo>
                    <a:cubicBezTo>
                      <a:pt x="43" y="144"/>
                      <a:pt x="45" y="179"/>
                      <a:pt x="52" y="178"/>
                    </a:cubicBezTo>
                    <a:cubicBezTo>
                      <a:pt x="59" y="176"/>
                      <a:pt x="61" y="167"/>
                      <a:pt x="69" y="169"/>
                    </a:cubicBezTo>
                    <a:cubicBezTo>
                      <a:pt x="77" y="172"/>
                      <a:pt x="84" y="171"/>
                      <a:pt x="94" y="176"/>
                    </a:cubicBezTo>
                    <a:cubicBezTo>
                      <a:pt x="105" y="182"/>
                      <a:pt x="111" y="174"/>
                      <a:pt x="121" y="185"/>
                    </a:cubicBezTo>
                    <a:cubicBezTo>
                      <a:pt x="131" y="195"/>
                      <a:pt x="139" y="203"/>
                      <a:pt x="153" y="210"/>
                    </a:cubicBezTo>
                    <a:cubicBezTo>
                      <a:pt x="168" y="217"/>
                      <a:pt x="151" y="219"/>
                      <a:pt x="180" y="215"/>
                    </a:cubicBezTo>
                    <a:cubicBezTo>
                      <a:pt x="208" y="210"/>
                      <a:pt x="210" y="198"/>
                      <a:pt x="222" y="195"/>
                    </a:cubicBezTo>
                    <a:cubicBezTo>
                      <a:pt x="234" y="192"/>
                      <a:pt x="230" y="175"/>
                      <a:pt x="215" y="179"/>
                    </a:cubicBezTo>
                    <a:cubicBezTo>
                      <a:pt x="199" y="182"/>
                      <a:pt x="197" y="182"/>
                      <a:pt x="178" y="175"/>
                    </a:cubicBezTo>
                    <a:cubicBezTo>
                      <a:pt x="159" y="168"/>
                      <a:pt x="144" y="163"/>
                      <a:pt x="137" y="151"/>
                    </a:cubicBezTo>
                    <a:cubicBezTo>
                      <a:pt x="131" y="139"/>
                      <a:pt x="128" y="138"/>
                      <a:pt x="116" y="118"/>
                    </a:cubicBezTo>
                    <a:cubicBezTo>
                      <a:pt x="104" y="97"/>
                      <a:pt x="92" y="84"/>
                      <a:pt x="88" y="68"/>
                    </a:cubicBezTo>
                    <a:cubicBezTo>
                      <a:pt x="85" y="52"/>
                      <a:pt x="91" y="47"/>
                      <a:pt x="88" y="35"/>
                    </a:cubicBezTo>
                    <a:cubicBezTo>
                      <a:pt x="84" y="23"/>
                      <a:pt x="82" y="0"/>
                      <a:pt x="81" y="12"/>
                    </a:cubicBezTo>
                    <a:close/>
                  </a:path>
                </a:pathLst>
              </a:custGeom>
              <a:solidFill>
                <a:srgbClr val="B2A2CE"/>
              </a:solidFill>
              <a:ln w="9525">
                <a:noFill/>
                <a:round/>
                <a:headEnd/>
                <a:tailEnd/>
              </a:ln>
            </p:spPr>
            <p:txBody>
              <a:bodyPr/>
              <a:lstStyle/>
              <a:p>
                <a:endParaRPr lang="en-US"/>
              </a:p>
            </p:txBody>
          </p:sp>
          <p:sp>
            <p:nvSpPr>
              <p:cNvPr id="29967" name="Freeform 2138"/>
              <p:cNvSpPr>
                <a:spLocks/>
              </p:cNvSpPr>
              <p:nvPr/>
            </p:nvSpPr>
            <p:spPr bwMode="auto">
              <a:xfrm>
                <a:off x="1366" y="3311"/>
                <a:ext cx="486" cy="453"/>
              </a:xfrm>
              <a:custGeom>
                <a:avLst/>
                <a:gdLst>
                  <a:gd name="T0" fmla="*/ 521490 w 234"/>
                  <a:gd name="T1" fmla="*/ 72301 h 218"/>
                  <a:gd name="T2" fmla="*/ 406049 w 234"/>
                  <a:gd name="T3" fmla="*/ 228329 h 218"/>
                  <a:gd name="T4" fmla="*/ 310554 w 234"/>
                  <a:gd name="T5" fmla="*/ 377251 h 218"/>
                  <a:gd name="T6" fmla="*/ 136034 w 234"/>
                  <a:gd name="T7" fmla="*/ 451491 h 218"/>
                  <a:gd name="T8" fmla="*/ 31536 w 234"/>
                  <a:gd name="T9" fmla="*/ 576364 h 218"/>
                  <a:gd name="T10" fmla="*/ 95530 w 234"/>
                  <a:gd name="T11" fmla="*/ 714375 h 218"/>
                  <a:gd name="T12" fmla="*/ 276210 w 234"/>
                  <a:gd name="T13" fmla="*/ 913955 h 218"/>
                  <a:gd name="T14" fmla="*/ 334370 w 234"/>
                  <a:gd name="T15" fmla="*/ 1141945 h 218"/>
                  <a:gd name="T16" fmla="*/ 443616 w 234"/>
                  <a:gd name="T17" fmla="*/ 1088842 h 218"/>
                  <a:gd name="T18" fmla="*/ 604806 w 234"/>
                  <a:gd name="T19" fmla="*/ 1135098 h 218"/>
                  <a:gd name="T20" fmla="*/ 778020 w 234"/>
                  <a:gd name="T21" fmla="*/ 1186154 h 218"/>
                  <a:gd name="T22" fmla="*/ 985737 w 234"/>
                  <a:gd name="T23" fmla="*/ 1353774 h 218"/>
                  <a:gd name="T24" fmla="*/ 1160608 w 234"/>
                  <a:gd name="T25" fmla="*/ 1388399 h 218"/>
                  <a:gd name="T26" fmla="*/ 1429665 w 234"/>
                  <a:gd name="T27" fmla="*/ 1256446 h 218"/>
                  <a:gd name="T28" fmla="*/ 1376952 w 234"/>
                  <a:gd name="T29" fmla="*/ 1154514 h 218"/>
                  <a:gd name="T30" fmla="*/ 1147045 w 234"/>
                  <a:gd name="T31" fmla="*/ 1129094 h 218"/>
                  <a:gd name="T32" fmla="*/ 884678 w 234"/>
                  <a:gd name="T33" fmla="*/ 973019 h 218"/>
                  <a:gd name="T34" fmla="*/ 748455 w 234"/>
                  <a:gd name="T35" fmla="*/ 757836 h 218"/>
                  <a:gd name="T36" fmla="*/ 567482 w 234"/>
                  <a:gd name="T37" fmla="*/ 434103 h 218"/>
                  <a:gd name="T38" fmla="*/ 561606 w 234"/>
                  <a:gd name="T39" fmla="*/ 228329 h 218"/>
                  <a:gd name="T40" fmla="*/ 521490 w 234"/>
                  <a:gd name="T41" fmla="*/ 72301 h 2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4"/>
                  <a:gd name="T64" fmla="*/ 0 h 218"/>
                  <a:gd name="T65" fmla="*/ 234 w 234"/>
                  <a:gd name="T66" fmla="*/ 218 h 2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4" h="218">
                    <a:moveTo>
                      <a:pt x="81" y="11"/>
                    </a:moveTo>
                    <a:cubicBezTo>
                      <a:pt x="81" y="11"/>
                      <a:pt x="67" y="22"/>
                      <a:pt x="63" y="35"/>
                    </a:cubicBezTo>
                    <a:cubicBezTo>
                      <a:pt x="59" y="47"/>
                      <a:pt x="51" y="46"/>
                      <a:pt x="48" y="58"/>
                    </a:cubicBezTo>
                    <a:cubicBezTo>
                      <a:pt x="44" y="70"/>
                      <a:pt x="41" y="76"/>
                      <a:pt x="21" y="70"/>
                    </a:cubicBezTo>
                    <a:cubicBezTo>
                      <a:pt x="0" y="65"/>
                      <a:pt x="2" y="77"/>
                      <a:pt x="5" y="89"/>
                    </a:cubicBezTo>
                    <a:cubicBezTo>
                      <a:pt x="8" y="101"/>
                      <a:pt x="4" y="95"/>
                      <a:pt x="15" y="110"/>
                    </a:cubicBezTo>
                    <a:cubicBezTo>
                      <a:pt x="25" y="125"/>
                      <a:pt x="42" y="138"/>
                      <a:pt x="43" y="141"/>
                    </a:cubicBezTo>
                    <a:cubicBezTo>
                      <a:pt x="43" y="143"/>
                      <a:pt x="45" y="177"/>
                      <a:pt x="52" y="176"/>
                    </a:cubicBezTo>
                    <a:cubicBezTo>
                      <a:pt x="59" y="175"/>
                      <a:pt x="61" y="165"/>
                      <a:pt x="69" y="168"/>
                    </a:cubicBezTo>
                    <a:cubicBezTo>
                      <a:pt x="77" y="171"/>
                      <a:pt x="84" y="169"/>
                      <a:pt x="94" y="175"/>
                    </a:cubicBezTo>
                    <a:cubicBezTo>
                      <a:pt x="105" y="180"/>
                      <a:pt x="111" y="173"/>
                      <a:pt x="121" y="183"/>
                    </a:cubicBezTo>
                    <a:cubicBezTo>
                      <a:pt x="131" y="194"/>
                      <a:pt x="139" y="202"/>
                      <a:pt x="153" y="209"/>
                    </a:cubicBezTo>
                    <a:cubicBezTo>
                      <a:pt x="168" y="215"/>
                      <a:pt x="151" y="218"/>
                      <a:pt x="180" y="214"/>
                    </a:cubicBezTo>
                    <a:cubicBezTo>
                      <a:pt x="208" y="209"/>
                      <a:pt x="210" y="197"/>
                      <a:pt x="222" y="194"/>
                    </a:cubicBezTo>
                    <a:cubicBezTo>
                      <a:pt x="234" y="191"/>
                      <a:pt x="230" y="175"/>
                      <a:pt x="214" y="178"/>
                    </a:cubicBezTo>
                    <a:cubicBezTo>
                      <a:pt x="199" y="181"/>
                      <a:pt x="197" y="181"/>
                      <a:pt x="178" y="174"/>
                    </a:cubicBezTo>
                    <a:cubicBezTo>
                      <a:pt x="159" y="167"/>
                      <a:pt x="143" y="162"/>
                      <a:pt x="137" y="150"/>
                    </a:cubicBezTo>
                    <a:cubicBezTo>
                      <a:pt x="130" y="138"/>
                      <a:pt x="128" y="137"/>
                      <a:pt x="116" y="117"/>
                    </a:cubicBezTo>
                    <a:cubicBezTo>
                      <a:pt x="104" y="96"/>
                      <a:pt x="91" y="84"/>
                      <a:pt x="88" y="67"/>
                    </a:cubicBezTo>
                    <a:cubicBezTo>
                      <a:pt x="84" y="51"/>
                      <a:pt x="91" y="47"/>
                      <a:pt x="87" y="35"/>
                    </a:cubicBezTo>
                    <a:cubicBezTo>
                      <a:pt x="84" y="22"/>
                      <a:pt x="82" y="0"/>
                      <a:pt x="81" y="11"/>
                    </a:cubicBezTo>
                    <a:close/>
                  </a:path>
                </a:pathLst>
              </a:custGeom>
              <a:solidFill>
                <a:srgbClr val="B1A1CD"/>
              </a:solidFill>
              <a:ln w="9525">
                <a:noFill/>
                <a:round/>
                <a:headEnd/>
                <a:tailEnd/>
              </a:ln>
            </p:spPr>
            <p:txBody>
              <a:bodyPr/>
              <a:lstStyle/>
              <a:p>
                <a:endParaRPr lang="en-US"/>
              </a:p>
            </p:txBody>
          </p:sp>
          <p:sp>
            <p:nvSpPr>
              <p:cNvPr id="29968" name="Freeform 2139"/>
              <p:cNvSpPr>
                <a:spLocks/>
              </p:cNvSpPr>
              <p:nvPr/>
            </p:nvSpPr>
            <p:spPr bwMode="auto">
              <a:xfrm>
                <a:off x="1368" y="3311"/>
                <a:ext cx="484" cy="453"/>
              </a:xfrm>
              <a:custGeom>
                <a:avLst/>
                <a:gdLst>
                  <a:gd name="T0" fmla="*/ 516179 w 233"/>
                  <a:gd name="T1" fmla="*/ 77766 h 218"/>
                  <a:gd name="T2" fmla="*/ 401074 w 233"/>
                  <a:gd name="T3" fmla="*/ 228329 h 218"/>
                  <a:gd name="T4" fmla="*/ 305390 w 233"/>
                  <a:gd name="T5" fmla="*/ 384113 h 218"/>
                  <a:gd name="T6" fmla="*/ 130300 w 233"/>
                  <a:gd name="T7" fmla="*/ 462455 h 218"/>
                  <a:gd name="T8" fmla="*/ 25376 w 233"/>
                  <a:gd name="T9" fmla="*/ 576364 h 218"/>
                  <a:gd name="T10" fmla="*/ 90153 w 233"/>
                  <a:gd name="T11" fmla="*/ 714375 h 218"/>
                  <a:gd name="T12" fmla="*/ 270666 w 233"/>
                  <a:gd name="T13" fmla="*/ 913955 h 218"/>
                  <a:gd name="T14" fmla="*/ 328910 w 233"/>
                  <a:gd name="T15" fmla="*/ 1141945 h 218"/>
                  <a:gd name="T16" fmla="*/ 438591 w 233"/>
                  <a:gd name="T17" fmla="*/ 1088842 h 218"/>
                  <a:gd name="T18" fmla="*/ 599834 w 233"/>
                  <a:gd name="T19" fmla="*/ 1135098 h 218"/>
                  <a:gd name="T20" fmla="*/ 773382 w 233"/>
                  <a:gd name="T21" fmla="*/ 1186154 h 218"/>
                  <a:gd name="T22" fmla="*/ 981446 w 233"/>
                  <a:gd name="T23" fmla="*/ 1353774 h 218"/>
                  <a:gd name="T24" fmla="*/ 1156511 w 233"/>
                  <a:gd name="T25" fmla="*/ 1382519 h 218"/>
                  <a:gd name="T26" fmla="*/ 1425881 w 233"/>
                  <a:gd name="T27" fmla="*/ 1256446 h 218"/>
                  <a:gd name="T28" fmla="*/ 1373179 w 233"/>
                  <a:gd name="T29" fmla="*/ 1154514 h 218"/>
                  <a:gd name="T30" fmla="*/ 1136968 w 233"/>
                  <a:gd name="T31" fmla="*/ 1129094 h 218"/>
                  <a:gd name="T32" fmla="*/ 879156 w 233"/>
                  <a:gd name="T33" fmla="*/ 973019 h 218"/>
                  <a:gd name="T34" fmla="*/ 736015 w 233"/>
                  <a:gd name="T35" fmla="*/ 757836 h 218"/>
                  <a:gd name="T36" fmla="*/ 562242 w 233"/>
                  <a:gd name="T37" fmla="*/ 439828 h 218"/>
                  <a:gd name="T38" fmla="*/ 556750 w 233"/>
                  <a:gd name="T39" fmla="*/ 228329 h 218"/>
                  <a:gd name="T40" fmla="*/ 516179 w 233"/>
                  <a:gd name="T41" fmla="*/ 77766 h 2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3"/>
                  <a:gd name="T64" fmla="*/ 0 h 218"/>
                  <a:gd name="T65" fmla="*/ 233 w 233"/>
                  <a:gd name="T66" fmla="*/ 218 h 2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3" h="218">
                    <a:moveTo>
                      <a:pt x="80" y="12"/>
                    </a:moveTo>
                    <a:cubicBezTo>
                      <a:pt x="80" y="12"/>
                      <a:pt x="66" y="23"/>
                      <a:pt x="62" y="35"/>
                    </a:cubicBezTo>
                    <a:cubicBezTo>
                      <a:pt x="58" y="48"/>
                      <a:pt x="50" y="46"/>
                      <a:pt x="47" y="59"/>
                    </a:cubicBezTo>
                    <a:cubicBezTo>
                      <a:pt x="44" y="71"/>
                      <a:pt x="40" y="76"/>
                      <a:pt x="20" y="71"/>
                    </a:cubicBezTo>
                    <a:cubicBezTo>
                      <a:pt x="0" y="65"/>
                      <a:pt x="1" y="77"/>
                      <a:pt x="4" y="89"/>
                    </a:cubicBezTo>
                    <a:cubicBezTo>
                      <a:pt x="8" y="102"/>
                      <a:pt x="4" y="95"/>
                      <a:pt x="14" y="110"/>
                    </a:cubicBezTo>
                    <a:cubicBezTo>
                      <a:pt x="25" y="125"/>
                      <a:pt x="41" y="138"/>
                      <a:pt x="42" y="141"/>
                    </a:cubicBezTo>
                    <a:cubicBezTo>
                      <a:pt x="42" y="143"/>
                      <a:pt x="44" y="177"/>
                      <a:pt x="51" y="176"/>
                    </a:cubicBezTo>
                    <a:cubicBezTo>
                      <a:pt x="58" y="175"/>
                      <a:pt x="60" y="165"/>
                      <a:pt x="68" y="168"/>
                    </a:cubicBezTo>
                    <a:cubicBezTo>
                      <a:pt x="76" y="170"/>
                      <a:pt x="83" y="169"/>
                      <a:pt x="93" y="175"/>
                    </a:cubicBezTo>
                    <a:cubicBezTo>
                      <a:pt x="104" y="180"/>
                      <a:pt x="110" y="173"/>
                      <a:pt x="120" y="183"/>
                    </a:cubicBezTo>
                    <a:cubicBezTo>
                      <a:pt x="130" y="194"/>
                      <a:pt x="138" y="202"/>
                      <a:pt x="152" y="209"/>
                    </a:cubicBezTo>
                    <a:cubicBezTo>
                      <a:pt x="167" y="215"/>
                      <a:pt x="150" y="218"/>
                      <a:pt x="179" y="213"/>
                    </a:cubicBezTo>
                    <a:cubicBezTo>
                      <a:pt x="207" y="209"/>
                      <a:pt x="208" y="197"/>
                      <a:pt x="221" y="194"/>
                    </a:cubicBezTo>
                    <a:cubicBezTo>
                      <a:pt x="233" y="191"/>
                      <a:pt x="229" y="175"/>
                      <a:pt x="213" y="178"/>
                    </a:cubicBezTo>
                    <a:cubicBezTo>
                      <a:pt x="198" y="181"/>
                      <a:pt x="195" y="181"/>
                      <a:pt x="176" y="174"/>
                    </a:cubicBezTo>
                    <a:cubicBezTo>
                      <a:pt x="157" y="167"/>
                      <a:pt x="142" y="162"/>
                      <a:pt x="136" y="150"/>
                    </a:cubicBezTo>
                    <a:cubicBezTo>
                      <a:pt x="129" y="138"/>
                      <a:pt x="126" y="137"/>
                      <a:pt x="114" y="117"/>
                    </a:cubicBezTo>
                    <a:cubicBezTo>
                      <a:pt x="102" y="96"/>
                      <a:pt x="90" y="84"/>
                      <a:pt x="87" y="68"/>
                    </a:cubicBezTo>
                    <a:cubicBezTo>
                      <a:pt x="83" y="52"/>
                      <a:pt x="89" y="47"/>
                      <a:pt x="86" y="35"/>
                    </a:cubicBezTo>
                    <a:cubicBezTo>
                      <a:pt x="83" y="23"/>
                      <a:pt x="81" y="0"/>
                      <a:pt x="80" y="12"/>
                    </a:cubicBezTo>
                    <a:close/>
                  </a:path>
                </a:pathLst>
              </a:custGeom>
              <a:solidFill>
                <a:srgbClr val="B0A0CD"/>
              </a:solidFill>
              <a:ln w="9525">
                <a:noFill/>
                <a:round/>
                <a:headEnd/>
                <a:tailEnd/>
              </a:ln>
            </p:spPr>
            <p:txBody>
              <a:bodyPr/>
              <a:lstStyle/>
              <a:p>
                <a:endParaRPr lang="en-US"/>
              </a:p>
            </p:txBody>
          </p:sp>
          <p:sp>
            <p:nvSpPr>
              <p:cNvPr id="29969" name="Freeform 2140"/>
              <p:cNvSpPr>
                <a:spLocks/>
              </p:cNvSpPr>
              <p:nvPr/>
            </p:nvSpPr>
            <p:spPr bwMode="auto">
              <a:xfrm>
                <a:off x="1368" y="3313"/>
                <a:ext cx="484" cy="451"/>
              </a:xfrm>
              <a:custGeom>
                <a:avLst/>
                <a:gdLst>
                  <a:gd name="T0" fmla="*/ 516179 w 233"/>
                  <a:gd name="T1" fmla="*/ 72355 h 217"/>
                  <a:gd name="T2" fmla="*/ 401074 w 233"/>
                  <a:gd name="T3" fmla="*/ 228636 h 217"/>
                  <a:gd name="T4" fmla="*/ 305390 w 233"/>
                  <a:gd name="T5" fmla="*/ 377732 h 217"/>
                  <a:gd name="T6" fmla="*/ 130300 w 233"/>
                  <a:gd name="T7" fmla="*/ 452927 h 217"/>
                  <a:gd name="T8" fmla="*/ 31560 w 233"/>
                  <a:gd name="T9" fmla="*/ 577525 h 217"/>
                  <a:gd name="T10" fmla="*/ 90153 w 233"/>
                  <a:gd name="T11" fmla="*/ 709872 h 217"/>
                  <a:gd name="T12" fmla="*/ 270666 w 233"/>
                  <a:gd name="T13" fmla="*/ 903683 h 217"/>
                  <a:gd name="T14" fmla="*/ 328910 w 233"/>
                  <a:gd name="T15" fmla="*/ 1137973 h 217"/>
                  <a:gd name="T16" fmla="*/ 438591 w 233"/>
                  <a:gd name="T17" fmla="*/ 1078177 h 217"/>
                  <a:gd name="T18" fmla="*/ 599834 w 233"/>
                  <a:gd name="T19" fmla="*/ 1125100 h 217"/>
                  <a:gd name="T20" fmla="*/ 773382 w 233"/>
                  <a:gd name="T21" fmla="*/ 1182217 h 217"/>
                  <a:gd name="T22" fmla="*/ 981446 w 233"/>
                  <a:gd name="T23" fmla="*/ 1344535 h 217"/>
                  <a:gd name="T24" fmla="*/ 1156511 w 233"/>
                  <a:gd name="T25" fmla="*/ 1378875 h 217"/>
                  <a:gd name="T26" fmla="*/ 1419240 w 233"/>
                  <a:gd name="T27" fmla="*/ 1252608 h 217"/>
                  <a:gd name="T28" fmla="*/ 1373179 w 233"/>
                  <a:gd name="T29" fmla="*/ 1150534 h 217"/>
                  <a:gd name="T30" fmla="*/ 1136968 w 233"/>
                  <a:gd name="T31" fmla="*/ 1125100 h 217"/>
                  <a:gd name="T32" fmla="*/ 870500 w 233"/>
                  <a:gd name="T33" fmla="*/ 968168 h 217"/>
                  <a:gd name="T34" fmla="*/ 736015 w 233"/>
                  <a:gd name="T35" fmla="*/ 753374 h 217"/>
                  <a:gd name="T36" fmla="*/ 562242 w 233"/>
                  <a:gd name="T37" fmla="*/ 434810 h 217"/>
                  <a:gd name="T38" fmla="*/ 556750 w 233"/>
                  <a:gd name="T39" fmla="*/ 228636 h 217"/>
                  <a:gd name="T40" fmla="*/ 516179 w 233"/>
                  <a:gd name="T41" fmla="*/ 72355 h 2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3"/>
                  <a:gd name="T64" fmla="*/ 0 h 217"/>
                  <a:gd name="T65" fmla="*/ 233 w 233"/>
                  <a:gd name="T66" fmla="*/ 217 h 2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3" h="217">
                    <a:moveTo>
                      <a:pt x="80" y="11"/>
                    </a:moveTo>
                    <a:cubicBezTo>
                      <a:pt x="80" y="11"/>
                      <a:pt x="66" y="22"/>
                      <a:pt x="62" y="35"/>
                    </a:cubicBezTo>
                    <a:cubicBezTo>
                      <a:pt x="58" y="47"/>
                      <a:pt x="50" y="46"/>
                      <a:pt x="47" y="58"/>
                    </a:cubicBezTo>
                    <a:cubicBezTo>
                      <a:pt x="44" y="70"/>
                      <a:pt x="40" y="75"/>
                      <a:pt x="20" y="70"/>
                    </a:cubicBezTo>
                    <a:cubicBezTo>
                      <a:pt x="0" y="65"/>
                      <a:pt x="1" y="76"/>
                      <a:pt x="5" y="89"/>
                    </a:cubicBezTo>
                    <a:cubicBezTo>
                      <a:pt x="8" y="101"/>
                      <a:pt x="4" y="94"/>
                      <a:pt x="14" y="109"/>
                    </a:cubicBezTo>
                    <a:cubicBezTo>
                      <a:pt x="25" y="124"/>
                      <a:pt x="41" y="137"/>
                      <a:pt x="42" y="139"/>
                    </a:cubicBezTo>
                    <a:cubicBezTo>
                      <a:pt x="43" y="142"/>
                      <a:pt x="44" y="176"/>
                      <a:pt x="51" y="175"/>
                    </a:cubicBezTo>
                    <a:cubicBezTo>
                      <a:pt x="58" y="174"/>
                      <a:pt x="60" y="164"/>
                      <a:pt x="68" y="166"/>
                    </a:cubicBezTo>
                    <a:cubicBezTo>
                      <a:pt x="76" y="169"/>
                      <a:pt x="83" y="168"/>
                      <a:pt x="93" y="173"/>
                    </a:cubicBezTo>
                    <a:cubicBezTo>
                      <a:pt x="104" y="179"/>
                      <a:pt x="110" y="172"/>
                      <a:pt x="120" y="182"/>
                    </a:cubicBezTo>
                    <a:cubicBezTo>
                      <a:pt x="130" y="192"/>
                      <a:pt x="138" y="201"/>
                      <a:pt x="152" y="207"/>
                    </a:cubicBezTo>
                    <a:cubicBezTo>
                      <a:pt x="167" y="214"/>
                      <a:pt x="151" y="217"/>
                      <a:pt x="179" y="212"/>
                    </a:cubicBezTo>
                    <a:cubicBezTo>
                      <a:pt x="207" y="208"/>
                      <a:pt x="208" y="196"/>
                      <a:pt x="220" y="193"/>
                    </a:cubicBezTo>
                    <a:cubicBezTo>
                      <a:pt x="233" y="190"/>
                      <a:pt x="228" y="174"/>
                      <a:pt x="213" y="177"/>
                    </a:cubicBezTo>
                    <a:cubicBezTo>
                      <a:pt x="198" y="180"/>
                      <a:pt x="195" y="180"/>
                      <a:pt x="176" y="173"/>
                    </a:cubicBezTo>
                    <a:cubicBezTo>
                      <a:pt x="157" y="166"/>
                      <a:pt x="142" y="161"/>
                      <a:pt x="135" y="149"/>
                    </a:cubicBezTo>
                    <a:cubicBezTo>
                      <a:pt x="129" y="137"/>
                      <a:pt x="126" y="136"/>
                      <a:pt x="114" y="116"/>
                    </a:cubicBezTo>
                    <a:cubicBezTo>
                      <a:pt x="102" y="96"/>
                      <a:pt x="90" y="83"/>
                      <a:pt x="87" y="67"/>
                    </a:cubicBezTo>
                    <a:cubicBezTo>
                      <a:pt x="83" y="51"/>
                      <a:pt x="89" y="47"/>
                      <a:pt x="86" y="35"/>
                    </a:cubicBezTo>
                    <a:cubicBezTo>
                      <a:pt x="83" y="22"/>
                      <a:pt x="81" y="0"/>
                      <a:pt x="80" y="11"/>
                    </a:cubicBezTo>
                    <a:close/>
                  </a:path>
                </a:pathLst>
              </a:custGeom>
              <a:solidFill>
                <a:srgbClr val="AFA0CD"/>
              </a:solidFill>
              <a:ln w="9525">
                <a:noFill/>
                <a:round/>
                <a:headEnd/>
                <a:tailEnd/>
              </a:ln>
            </p:spPr>
            <p:txBody>
              <a:bodyPr/>
              <a:lstStyle/>
              <a:p>
                <a:endParaRPr lang="en-US"/>
              </a:p>
            </p:txBody>
          </p:sp>
          <p:sp>
            <p:nvSpPr>
              <p:cNvPr id="29970" name="Freeform 2141"/>
              <p:cNvSpPr>
                <a:spLocks/>
              </p:cNvSpPr>
              <p:nvPr/>
            </p:nvSpPr>
            <p:spPr bwMode="auto">
              <a:xfrm>
                <a:off x="1368" y="3313"/>
                <a:ext cx="482" cy="449"/>
              </a:xfrm>
              <a:custGeom>
                <a:avLst/>
                <a:gdLst>
                  <a:gd name="T0" fmla="*/ 510579 w 232"/>
                  <a:gd name="T1" fmla="*/ 78513 h 216"/>
                  <a:gd name="T2" fmla="*/ 401703 w 232"/>
                  <a:gd name="T3" fmla="*/ 229152 h 216"/>
                  <a:gd name="T4" fmla="*/ 305750 w 232"/>
                  <a:gd name="T5" fmla="*/ 379657 h 216"/>
                  <a:gd name="T6" fmla="*/ 130531 w 232"/>
                  <a:gd name="T7" fmla="*/ 456623 h 216"/>
                  <a:gd name="T8" fmla="*/ 31583 w 232"/>
                  <a:gd name="T9" fmla="*/ 579776 h 216"/>
                  <a:gd name="T10" fmla="*/ 95685 w 232"/>
                  <a:gd name="T11" fmla="*/ 710755 h 216"/>
                  <a:gd name="T12" fmla="*/ 271189 w 232"/>
                  <a:gd name="T13" fmla="*/ 904974 h 216"/>
                  <a:gd name="T14" fmla="*/ 329472 w 232"/>
                  <a:gd name="T15" fmla="*/ 1140708 h 216"/>
                  <a:gd name="T16" fmla="*/ 439100 w 232"/>
                  <a:gd name="T17" fmla="*/ 1079695 h 216"/>
                  <a:gd name="T18" fmla="*/ 600813 w 232"/>
                  <a:gd name="T19" fmla="*/ 1126668 h 216"/>
                  <a:gd name="T20" fmla="*/ 774416 w 232"/>
                  <a:gd name="T21" fmla="*/ 1184182 h 216"/>
                  <a:gd name="T22" fmla="*/ 984404 w 232"/>
                  <a:gd name="T23" fmla="*/ 1346335 h 216"/>
                  <a:gd name="T24" fmla="*/ 1158367 w 232"/>
                  <a:gd name="T25" fmla="*/ 1381193 h 216"/>
                  <a:gd name="T26" fmla="*/ 1422122 w 232"/>
                  <a:gd name="T27" fmla="*/ 1256489 h 216"/>
                  <a:gd name="T28" fmla="*/ 1378065 w 232"/>
                  <a:gd name="T29" fmla="*/ 1152163 h 216"/>
                  <a:gd name="T30" fmla="*/ 1138968 w 232"/>
                  <a:gd name="T31" fmla="*/ 1126668 h 216"/>
                  <a:gd name="T32" fmla="*/ 871967 w 232"/>
                  <a:gd name="T33" fmla="*/ 970131 h 216"/>
                  <a:gd name="T34" fmla="*/ 736951 w 232"/>
                  <a:gd name="T35" fmla="*/ 754353 h 216"/>
                  <a:gd name="T36" fmla="*/ 557554 w 232"/>
                  <a:gd name="T37" fmla="*/ 435355 h 216"/>
                  <a:gd name="T38" fmla="*/ 557554 w 232"/>
                  <a:gd name="T39" fmla="*/ 229152 h 216"/>
                  <a:gd name="T40" fmla="*/ 510579 w 232"/>
                  <a:gd name="T41" fmla="*/ 78513 h 2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2"/>
                  <a:gd name="T64" fmla="*/ 0 h 216"/>
                  <a:gd name="T65" fmla="*/ 232 w 232"/>
                  <a:gd name="T66" fmla="*/ 216 h 2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2" h="216">
                    <a:moveTo>
                      <a:pt x="79" y="12"/>
                    </a:moveTo>
                    <a:cubicBezTo>
                      <a:pt x="79" y="12"/>
                      <a:pt x="66" y="23"/>
                      <a:pt x="62" y="35"/>
                    </a:cubicBezTo>
                    <a:cubicBezTo>
                      <a:pt x="58" y="48"/>
                      <a:pt x="50" y="46"/>
                      <a:pt x="47" y="58"/>
                    </a:cubicBezTo>
                    <a:cubicBezTo>
                      <a:pt x="44" y="70"/>
                      <a:pt x="40" y="75"/>
                      <a:pt x="20" y="70"/>
                    </a:cubicBezTo>
                    <a:cubicBezTo>
                      <a:pt x="0" y="65"/>
                      <a:pt x="2" y="77"/>
                      <a:pt x="5" y="89"/>
                    </a:cubicBezTo>
                    <a:cubicBezTo>
                      <a:pt x="8" y="101"/>
                      <a:pt x="4" y="94"/>
                      <a:pt x="15" y="109"/>
                    </a:cubicBezTo>
                    <a:cubicBezTo>
                      <a:pt x="25" y="124"/>
                      <a:pt x="42" y="137"/>
                      <a:pt x="42" y="139"/>
                    </a:cubicBezTo>
                    <a:cubicBezTo>
                      <a:pt x="43" y="142"/>
                      <a:pt x="44" y="176"/>
                      <a:pt x="51" y="175"/>
                    </a:cubicBezTo>
                    <a:cubicBezTo>
                      <a:pt x="58" y="174"/>
                      <a:pt x="60" y="163"/>
                      <a:pt x="68" y="166"/>
                    </a:cubicBezTo>
                    <a:cubicBezTo>
                      <a:pt x="76" y="169"/>
                      <a:pt x="83" y="168"/>
                      <a:pt x="93" y="173"/>
                    </a:cubicBezTo>
                    <a:cubicBezTo>
                      <a:pt x="104" y="179"/>
                      <a:pt x="110" y="172"/>
                      <a:pt x="120" y="182"/>
                    </a:cubicBezTo>
                    <a:cubicBezTo>
                      <a:pt x="130" y="192"/>
                      <a:pt x="138" y="200"/>
                      <a:pt x="152" y="207"/>
                    </a:cubicBezTo>
                    <a:cubicBezTo>
                      <a:pt x="167" y="214"/>
                      <a:pt x="151" y="216"/>
                      <a:pt x="179" y="212"/>
                    </a:cubicBezTo>
                    <a:cubicBezTo>
                      <a:pt x="207" y="208"/>
                      <a:pt x="208" y="196"/>
                      <a:pt x="220" y="193"/>
                    </a:cubicBezTo>
                    <a:cubicBezTo>
                      <a:pt x="232" y="190"/>
                      <a:pt x="228" y="174"/>
                      <a:pt x="213" y="177"/>
                    </a:cubicBezTo>
                    <a:cubicBezTo>
                      <a:pt x="197" y="180"/>
                      <a:pt x="194" y="180"/>
                      <a:pt x="176" y="173"/>
                    </a:cubicBezTo>
                    <a:cubicBezTo>
                      <a:pt x="157" y="166"/>
                      <a:pt x="141" y="161"/>
                      <a:pt x="135" y="149"/>
                    </a:cubicBezTo>
                    <a:cubicBezTo>
                      <a:pt x="128" y="137"/>
                      <a:pt x="125" y="136"/>
                      <a:pt x="114" y="116"/>
                    </a:cubicBezTo>
                    <a:cubicBezTo>
                      <a:pt x="102" y="96"/>
                      <a:pt x="90" y="83"/>
                      <a:pt x="86" y="67"/>
                    </a:cubicBezTo>
                    <a:cubicBezTo>
                      <a:pt x="83" y="51"/>
                      <a:pt x="89" y="47"/>
                      <a:pt x="86" y="35"/>
                    </a:cubicBezTo>
                    <a:cubicBezTo>
                      <a:pt x="83" y="23"/>
                      <a:pt x="80" y="0"/>
                      <a:pt x="79" y="12"/>
                    </a:cubicBezTo>
                    <a:close/>
                  </a:path>
                </a:pathLst>
              </a:custGeom>
              <a:solidFill>
                <a:srgbClr val="AE9FCC"/>
              </a:solidFill>
              <a:ln w="9525">
                <a:noFill/>
                <a:round/>
                <a:headEnd/>
                <a:tailEnd/>
              </a:ln>
            </p:spPr>
            <p:txBody>
              <a:bodyPr/>
              <a:lstStyle/>
              <a:p>
                <a:endParaRPr lang="en-US"/>
              </a:p>
            </p:txBody>
          </p:sp>
          <p:sp>
            <p:nvSpPr>
              <p:cNvPr id="29971" name="Freeform 2142"/>
              <p:cNvSpPr>
                <a:spLocks/>
              </p:cNvSpPr>
              <p:nvPr/>
            </p:nvSpPr>
            <p:spPr bwMode="auto">
              <a:xfrm>
                <a:off x="1368" y="3315"/>
                <a:ext cx="482" cy="447"/>
              </a:xfrm>
              <a:custGeom>
                <a:avLst/>
                <a:gdLst>
                  <a:gd name="T0" fmla="*/ 510579 w 232"/>
                  <a:gd name="T1" fmla="*/ 72533 h 215"/>
                  <a:gd name="T2" fmla="*/ 401703 w 232"/>
                  <a:gd name="T3" fmla="*/ 229388 h 215"/>
                  <a:gd name="T4" fmla="*/ 305750 w 232"/>
                  <a:gd name="T5" fmla="*/ 380154 h 215"/>
                  <a:gd name="T6" fmla="*/ 130531 w 232"/>
                  <a:gd name="T7" fmla="*/ 447823 h 215"/>
                  <a:gd name="T8" fmla="*/ 31583 w 232"/>
                  <a:gd name="T9" fmla="*/ 573254 h 215"/>
                  <a:gd name="T10" fmla="*/ 95685 w 232"/>
                  <a:gd name="T11" fmla="*/ 706266 h 215"/>
                  <a:gd name="T12" fmla="*/ 271189 w 232"/>
                  <a:gd name="T13" fmla="*/ 900682 h 215"/>
                  <a:gd name="T14" fmla="*/ 329472 w 232"/>
                  <a:gd name="T15" fmla="*/ 1136601 h 215"/>
                  <a:gd name="T16" fmla="*/ 439100 w 232"/>
                  <a:gd name="T17" fmla="*/ 1075688 h 215"/>
                  <a:gd name="T18" fmla="*/ 600813 w 232"/>
                  <a:gd name="T19" fmla="*/ 1122683 h 215"/>
                  <a:gd name="T20" fmla="*/ 774416 w 232"/>
                  <a:gd name="T21" fmla="*/ 1180288 h 215"/>
                  <a:gd name="T22" fmla="*/ 984404 w 232"/>
                  <a:gd name="T23" fmla="*/ 1342601 h 215"/>
                  <a:gd name="T24" fmla="*/ 1158367 w 232"/>
                  <a:gd name="T25" fmla="*/ 1377596 h 215"/>
                  <a:gd name="T26" fmla="*/ 1422122 w 232"/>
                  <a:gd name="T27" fmla="*/ 1252631 h 215"/>
                  <a:gd name="T28" fmla="*/ 1378065 w 232"/>
                  <a:gd name="T29" fmla="*/ 1148204 h 215"/>
                  <a:gd name="T30" fmla="*/ 1132933 w 232"/>
                  <a:gd name="T31" fmla="*/ 1122683 h 215"/>
                  <a:gd name="T32" fmla="*/ 871967 w 232"/>
                  <a:gd name="T33" fmla="*/ 966013 h 215"/>
                  <a:gd name="T34" fmla="*/ 731344 w 232"/>
                  <a:gd name="T35" fmla="*/ 749873 h 215"/>
                  <a:gd name="T36" fmla="*/ 557554 w 232"/>
                  <a:gd name="T37" fmla="*/ 436428 h 215"/>
                  <a:gd name="T38" fmla="*/ 557554 w 232"/>
                  <a:gd name="T39" fmla="*/ 229388 h 215"/>
                  <a:gd name="T40" fmla="*/ 510579 w 232"/>
                  <a:gd name="T41" fmla="*/ 72533 h 2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2"/>
                  <a:gd name="T64" fmla="*/ 0 h 215"/>
                  <a:gd name="T65" fmla="*/ 232 w 232"/>
                  <a:gd name="T66" fmla="*/ 215 h 2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2" h="215">
                    <a:moveTo>
                      <a:pt x="79" y="11"/>
                    </a:moveTo>
                    <a:cubicBezTo>
                      <a:pt x="79" y="11"/>
                      <a:pt x="65" y="22"/>
                      <a:pt x="62" y="35"/>
                    </a:cubicBezTo>
                    <a:cubicBezTo>
                      <a:pt x="58" y="47"/>
                      <a:pt x="50" y="45"/>
                      <a:pt x="47" y="58"/>
                    </a:cubicBezTo>
                    <a:cubicBezTo>
                      <a:pt x="44" y="70"/>
                      <a:pt x="40" y="74"/>
                      <a:pt x="20" y="69"/>
                    </a:cubicBezTo>
                    <a:cubicBezTo>
                      <a:pt x="0" y="64"/>
                      <a:pt x="2" y="76"/>
                      <a:pt x="5" y="88"/>
                    </a:cubicBezTo>
                    <a:cubicBezTo>
                      <a:pt x="9" y="100"/>
                      <a:pt x="4" y="93"/>
                      <a:pt x="15" y="108"/>
                    </a:cubicBezTo>
                    <a:cubicBezTo>
                      <a:pt x="25" y="123"/>
                      <a:pt x="42" y="136"/>
                      <a:pt x="42" y="138"/>
                    </a:cubicBezTo>
                    <a:cubicBezTo>
                      <a:pt x="43" y="141"/>
                      <a:pt x="44" y="175"/>
                      <a:pt x="51" y="174"/>
                    </a:cubicBezTo>
                    <a:cubicBezTo>
                      <a:pt x="58" y="173"/>
                      <a:pt x="60" y="162"/>
                      <a:pt x="68" y="165"/>
                    </a:cubicBezTo>
                    <a:cubicBezTo>
                      <a:pt x="76" y="167"/>
                      <a:pt x="83" y="167"/>
                      <a:pt x="93" y="172"/>
                    </a:cubicBezTo>
                    <a:cubicBezTo>
                      <a:pt x="104" y="177"/>
                      <a:pt x="110" y="170"/>
                      <a:pt x="120" y="181"/>
                    </a:cubicBezTo>
                    <a:cubicBezTo>
                      <a:pt x="130" y="191"/>
                      <a:pt x="138" y="199"/>
                      <a:pt x="152" y="206"/>
                    </a:cubicBezTo>
                    <a:cubicBezTo>
                      <a:pt x="167" y="212"/>
                      <a:pt x="151" y="215"/>
                      <a:pt x="179" y="211"/>
                    </a:cubicBezTo>
                    <a:cubicBezTo>
                      <a:pt x="206" y="207"/>
                      <a:pt x="208" y="195"/>
                      <a:pt x="220" y="192"/>
                    </a:cubicBezTo>
                    <a:cubicBezTo>
                      <a:pt x="232" y="189"/>
                      <a:pt x="228" y="173"/>
                      <a:pt x="213" y="176"/>
                    </a:cubicBezTo>
                    <a:cubicBezTo>
                      <a:pt x="197" y="179"/>
                      <a:pt x="194" y="179"/>
                      <a:pt x="175" y="172"/>
                    </a:cubicBezTo>
                    <a:cubicBezTo>
                      <a:pt x="156" y="165"/>
                      <a:pt x="141" y="160"/>
                      <a:pt x="135" y="148"/>
                    </a:cubicBezTo>
                    <a:cubicBezTo>
                      <a:pt x="128" y="136"/>
                      <a:pt x="125" y="135"/>
                      <a:pt x="113" y="115"/>
                    </a:cubicBezTo>
                    <a:cubicBezTo>
                      <a:pt x="101" y="95"/>
                      <a:pt x="90" y="83"/>
                      <a:pt x="86" y="67"/>
                    </a:cubicBezTo>
                    <a:cubicBezTo>
                      <a:pt x="83" y="51"/>
                      <a:pt x="89" y="47"/>
                      <a:pt x="86" y="35"/>
                    </a:cubicBezTo>
                    <a:cubicBezTo>
                      <a:pt x="82" y="22"/>
                      <a:pt x="80" y="0"/>
                      <a:pt x="79" y="11"/>
                    </a:cubicBezTo>
                    <a:close/>
                  </a:path>
                </a:pathLst>
              </a:custGeom>
              <a:solidFill>
                <a:srgbClr val="AD9FCC"/>
              </a:solidFill>
              <a:ln w="9525">
                <a:noFill/>
                <a:round/>
                <a:headEnd/>
                <a:tailEnd/>
              </a:ln>
            </p:spPr>
            <p:txBody>
              <a:bodyPr/>
              <a:lstStyle/>
              <a:p>
                <a:endParaRPr lang="en-US"/>
              </a:p>
            </p:txBody>
          </p:sp>
          <p:sp>
            <p:nvSpPr>
              <p:cNvPr id="29972" name="Freeform 2143"/>
              <p:cNvSpPr>
                <a:spLocks/>
              </p:cNvSpPr>
              <p:nvPr/>
            </p:nvSpPr>
            <p:spPr bwMode="auto">
              <a:xfrm>
                <a:off x="1368" y="3315"/>
                <a:ext cx="482" cy="447"/>
              </a:xfrm>
              <a:custGeom>
                <a:avLst/>
                <a:gdLst>
                  <a:gd name="T0" fmla="*/ 510579 w 232"/>
                  <a:gd name="T1" fmla="*/ 78589 h 215"/>
                  <a:gd name="T2" fmla="*/ 401703 w 232"/>
                  <a:gd name="T3" fmla="*/ 229388 h 215"/>
                  <a:gd name="T4" fmla="*/ 305750 w 232"/>
                  <a:gd name="T5" fmla="*/ 380154 h 215"/>
                  <a:gd name="T6" fmla="*/ 130531 w 232"/>
                  <a:gd name="T7" fmla="*/ 447823 h 215"/>
                  <a:gd name="T8" fmla="*/ 37397 w 232"/>
                  <a:gd name="T9" fmla="*/ 573254 h 215"/>
                  <a:gd name="T10" fmla="*/ 95685 w 232"/>
                  <a:gd name="T11" fmla="*/ 706266 h 215"/>
                  <a:gd name="T12" fmla="*/ 277030 w 232"/>
                  <a:gd name="T13" fmla="*/ 900682 h 215"/>
                  <a:gd name="T14" fmla="*/ 329472 w 232"/>
                  <a:gd name="T15" fmla="*/ 1136601 h 215"/>
                  <a:gd name="T16" fmla="*/ 444948 w 232"/>
                  <a:gd name="T17" fmla="*/ 1069972 h 215"/>
                  <a:gd name="T18" fmla="*/ 600813 w 232"/>
                  <a:gd name="T19" fmla="*/ 1122683 h 215"/>
                  <a:gd name="T20" fmla="*/ 768884 w 232"/>
                  <a:gd name="T21" fmla="*/ 1174384 h 215"/>
                  <a:gd name="T22" fmla="*/ 984404 w 232"/>
                  <a:gd name="T23" fmla="*/ 1337127 h 215"/>
                  <a:gd name="T24" fmla="*/ 1158367 w 232"/>
                  <a:gd name="T25" fmla="*/ 1377596 h 215"/>
                  <a:gd name="T26" fmla="*/ 1422122 w 232"/>
                  <a:gd name="T27" fmla="*/ 1252631 h 215"/>
                  <a:gd name="T28" fmla="*/ 1369366 w 232"/>
                  <a:gd name="T29" fmla="*/ 1148204 h 215"/>
                  <a:gd name="T30" fmla="*/ 1132933 w 232"/>
                  <a:gd name="T31" fmla="*/ 1122683 h 215"/>
                  <a:gd name="T32" fmla="*/ 866121 w 232"/>
                  <a:gd name="T33" fmla="*/ 966013 h 215"/>
                  <a:gd name="T34" fmla="*/ 731344 w 232"/>
                  <a:gd name="T35" fmla="*/ 749873 h 215"/>
                  <a:gd name="T36" fmla="*/ 557554 w 232"/>
                  <a:gd name="T37" fmla="*/ 436428 h 215"/>
                  <a:gd name="T38" fmla="*/ 551497 w 232"/>
                  <a:gd name="T39" fmla="*/ 229388 h 215"/>
                  <a:gd name="T40" fmla="*/ 510579 w 232"/>
                  <a:gd name="T41" fmla="*/ 78589 h 2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2"/>
                  <a:gd name="T64" fmla="*/ 0 h 215"/>
                  <a:gd name="T65" fmla="*/ 232 w 232"/>
                  <a:gd name="T66" fmla="*/ 215 h 2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2" h="215">
                    <a:moveTo>
                      <a:pt x="79" y="12"/>
                    </a:moveTo>
                    <a:cubicBezTo>
                      <a:pt x="79" y="12"/>
                      <a:pt x="65" y="23"/>
                      <a:pt x="62" y="35"/>
                    </a:cubicBezTo>
                    <a:cubicBezTo>
                      <a:pt x="58" y="47"/>
                      <a:pt x="51" y="46"/>
                      <a:pt x="47" y="58"/>
                    </a:cubicBezTo>
                    <a:cubicBezTo>
                      <a:pt x="44" y="70"/>
                      <a:pt x="40" y="75"/>
                      <a:pt x="20" y="69"/>
                    </a:cubicBezTo>
                    <a:cubicBezTo>
                      <a:pt x="0" y="64"/>
                      <a:pt x="2" y="76"/>
                      <a:pt x="6" y="88"/>
                    </a:cubicBezTo>
                    <a:cubicBezTo>
                      <a:pt x="9" y="100"/>
                      <a:pt x="5" y="93"/>
                      <a:pt x="15" y="108"/>
                    </a:cubicBezTo>
                    <a:cubicBezTo>
                      <a:pt x="26" y="123"/>
                      <a:pt x="42" y="136"/>
                      <a:pt x="43" y="138"/>
                    </a:cubicBezTo>
                    <a:cubicBezTo>
                      <a:pt x="43" y="140"/>
                      <a:pt x="44" y="175"/>
                      <a:pt x="51" y="174"/>
                    </a:cubicBezTo>
                    <a:cubicBezTo>
                      <a:pt x="58" y="173"/>
                      <a:pt x="61" y="162"/>
                      <a:pt x="69" y="164"/>
                    </a:cubicBezTo>
                    <a:cubicBezTo>
                      <a:pt x="77" y="167"/>
                      <a:pt x="83" y="166"/>
                      <a:pt x="93" y="172"/>
                    </a:cubicBezTo>
                    <a:cubicBezTo>
                      <a:pt x="104" y="177"/>
                      <a:pt x="109" y="170"/>
                      <a:pt x="119" y="180"/>
                    </a:cubicBezTo>
                    <a:cubicBezTo>
                      <a:pt x="129" y="191"/>
                      <a:pt x="138" y="199"/>
                      <a:pt x="152" y="205"/>
                    </a:cubicBezTo>
                    <a:cubicBezTo>
                      <a:pt x="167" y="212"/>
                      <a:pt x="151" y="215"/>
                      <a:pt x="179" y="211"/>
                    </a:cubicBezTo>
                    <a:cubicBezTo>
                      <a:pt x="206" y="207"/>
                      <a:pt x="208" y="195"/>
                      <a:pt x="220" y="192"/>
                    </a:cubicBezTo>
                    <a:cubicBezTo>
                      <a:pt x="232" y="189"/>
                      <a:pt x="228" y="173"/>
                      <a:pt x="212" y="176"/>
                    </a:cubicBezTo>
                    <a:cubicBezTo>
                      <a:pt x="197" y="180"/>
                      <a:pt x="194" y="179"/>
                      <a:pt x="175" y="172"/>
                    </a:cubicBezTo>
                    <a:cubicBezTo>
                      <a:pt x="156" y="165"/>
                      <a:pt x="141" y="160"/>
                      <a:pt x="134" y="148"/>
                    </a:cubicBezTo>
                    <a:cubicBezTo>
                      <a:pt x="128" y="136"/>
                      <a:pt x="124" y="135"/>
                      <a:pt x="113" y="115"/>
                    </a:cubicBezTo>
                    <a:cubicBezTo>
                      <a:pt x="101" y="95"/>
                      <a:pt x="90" y="83"/>
                      <a:pt x="86" y="67"/>
                    </a:cubicBezTo>
                    <a:cubicBezTo>
                      <a:pt x="83" y="51"/>
                      <a:pt x="89" y="47"/>
                      <a:pt x="85" y="35"/>
                    </a:cubicBezTo>
                    <a:cubicBezTo>
                      <a:pt x="82" y="23"/>
                      <a:pt x="80" y="0"/>
                      <a:pt x="79" y="12"/>
                    </a:cubicBezTo>
                    <a:close/>
                  </a:path>
                </a:pathLst>
              </a:custGeom>
              <a:solidFill>
                <a:srgbClr val="AC9ECB"/>
              </a:solidFill>
              <a:ln w="9525">
                <a:noFill/>
                <a:round/>
                <a:headEnd/>
                <a:tailEnd/>
              </a:ln>
            </p:spPr>
            <p:txBody>
              <a:bodyPr/>
              <a:lstStyle/>
              <a:p>
                <a:endParaRPr lang="en-US"/>
              </a:p>
            </p:txBody>
          </p:sp>
          <p:sp>
            <p:nvSpPr>
              <p:cNvPr id="29973" name="Freeform 2144"/>
              <p:cNvSpPr>
                <a:spLocks/>
              </p:cNvSpPr>
              <p:nvPr/>
            </p:nvSpPr>
            <p:spPr bwMode="auto">
              <a:xfrm>
                <a:off x="1370" y="3317"/>
                <a:ext cx="480" cy="445"/>
              </a:xfrm>
              <a:custGeom>
                <a:avLst/>
                <a:gdLst>
                  <a:gd name="T0" fmla="*/ 505696 w 231"/>
                  <a:gd name="T1" fmla="*/ 72753 h 214"/>
                  <a:gd name="T2" fmla="*/ 396617 w 231"/>
                  <a:gd name="T3" fmla="*/ 223791 h 214"/>
                  <a:gd name="T4" fmla="*/ 306267 w 231"/>
                  <a:gd name="T5" fmla="*/ 373765 h 214"/>
                  <a:gd name="T6" fmla="*/ 121222 w 231"/>
                  <a:gd name="T7" fmla="*/ 449184 h 214"/>
                  <a:gd name="T8" fmla="*/ 31653 w 231"/>
                  <a:gd name="T9" fmla="*/ 568458 h 214"/>
                  <a:gd name="T10" fmla="*/ 90302 w 231"/>
                  <a:gd name="T11" fmla="*/ 698523 h 214"/>
                  <a:gd name="T12" fmla="*/ 271449 w 231"/>
                  <a:gd name="T13" fmla="*/ 896475 h 214"/>
                  <a:gd name="T14" fmla="*/ 324320 w 231"/>
                  <a:gd name="T15" fmla="*/ 1131968 h 214"/>
                  <a:gd name="T16" fmla="*/ 439767 w 231"/>
                  <a:gd name="T17" fmla="*/ 1065519 h 214"/>
                  <a:gd name="T18" fmla="*/ 595846 w 231"/>
                  <a:gd name="T19" fmla="*/ 1118714 h 214"/>
                  <a:gd name="T20" fmla="*/ 763902 w 231"/>
                  <a:gd name="T21" fmla="*/ 1169795 h 214"/>
                  <a:gd name="T22" fmla="*/ 978672 w 231"/>
                  <a:gd name="T23" fmla="*/ 1333362 h 214"/>
                  <a:gd name="T24" fmla="*/ 1154307 w 231"/>
                  <a:gd name="T25" fmla="*/ 1373877 h 214"/>
                  <a:gd name="T26" fmla="*/ 1418423 w 231"/>
                  <a:gd name="T27" fmla="*/ 1248814 h 214"/>
                  <a:gd name="T28" fmla="*/ 1365552 w 231"/>
                  <a:gd name="T29" fmla="*/ 1144257 h 214"/>
                  <a:gd name="T30" fmla="*/ 1119547 w 231"/>
                  <a:gd name="T31" fmla="*/ 1118714 h 214"/>
                  <a:gd name="T32" fmla="*/ 861552 w 231"/>
                  <a:gd name="T33" fmla="*/ 961780 h 214"/>
                  <a:gd name="T34" fmla="*/ 720037 w 231"/>
                  <a:gd name="T35" fmla="*/ 744947 h 214"/>
                  <a:gd name="T36" fmla="*/ 552621 w 231"/>
                  <a:gd name="T37" fmla="*/ 431114 h 214"/>
                  <a:gd name="T38" fmla="*/ 545908 w 231"/>
                  <a:gd name="T39" fmla="*/ 223791 h 214"/>
                  <a:gd name="T40" fmla="*/ 505696 w 231"/>
                  <a:gd name="T41" fmla="*/ 72753 h 2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1"/>
                  <a:gd name="T64" fmla="*/ 0 h 214"/>
                  <a:gd name="T65" fmla="*/ 231 w 231"/>
                  <a:gd name="T66" fmla="*/ 214 h 2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1" h="214">
                    <a:moveTo>
                      <a:pt x="78" y="11"/>
                    </a:moveTo>
                    <a:cubicBezTo>
                      <a:pt x="78" y="11"/>
                      <a:pt x="64" y="22"/>
                      <a:pt x="61" y="34"/>
                    </a:cubicBezTo>
                    <a:cubicBezTo>
                      <a:pt x="57" y="47"/>
                      <a:pt x="50" y="45"/>
                      <a:pt x="47" y="57"/>
                    </a:cubicBezTo>
                    <a:cubicBezTo>
                      <a:pt x="43" y="69"/>
                      <a:pt x="39" y="74"/>
                      <a:pt x="19" y="69"/>
                    </a:cubicBezTo>
                    <a:cubicBezTo>
                      <a:pt x="0" y="63"/>
                      <a:pt x="2" y="75"/>
                      <a:pt x="5" y="87"/>
                    </a:cubicBezTo>
                    <a:cubicBezTo>
                      <a:pt x="8" y="99"/>
                      <a:pt x="4" y="92"/>
                      <a:pt x="14" y="107"/>
                    </a:cubicBezTo>
                    <a:cubicBezTo>
                      <a:pt x="25" y="122"/>
                      <a:pt x="41" y="135"/>
                      <a:pt x="42" y="137"/>
                    </a:cubicBezTo>
                    <a:cubicBezTo>
                      <a:pt x="42" y="139"/>
                      <a:pt x="43" y="174"/>
                      <a:pt x="50" y="173"/>
                    </a:cubicBezTo>
                    <a:cubicBezTo>
                      <a:pt x="57" y="172"/>
                      <a:pt x="60" y="160"/>
                      <a:pt x="68" y="163"/>
                    </a:cubicBezTo>
                    <a:cubicBezTo>
                      <a:pt x="76" y="166"/>
                      <a:pt x="82" y="165"/>
                      <a:pt x="92" y="171"/>
                    </a:cubicBezTo>
                    <a:cubicBezTo>
                      <a:pt x="103" y="176"/>
                      <a:pt x="108" y="169"/>
                      <a:pt x="118" y="179"/>
                    </a:cubicBezTo>
                    <a:cubicBezTo>
                      <a:pt x="128" y="189"/>
                      <a:pt x="137" y="198"/>
                      <a:pt x="151" y="204"/>
                    </a:cubicBezTo>
                    <a:cubicBezTo>
                      <a:pt x="166" y="211"/>
                      <a:pt x="150" y="214"/>
                      <a:pt x="178" y="210"/>
                    </a:cubicBezTo>
                    <a:cubicBezTo>
                      <a:pt x="205" y="206"/>
                      <a:pt x="207" y="194"/>
                      <a:pt x="219" y="191"/>
                    </a:cubicBezTo>
                    <a:cubicBezTo>
                      <a:pt x="231" y="188"/>
                      <a:pt x="226" y="172"/>
                      <a:pt x="211" y="175"/>
                    </a:cubicBezTo>
                    <a:cubicBezTo>
                      <a:pt x="196" y="179"/>
                      <a:pt x="192" y="178"/>
                      <a:pt x="173" y="171"/>
                    </a:cubicBezTo>
                    <a:cubicBezTo>
                      <a:pt x="155" y="164"/>
                      <a:pt x="139" y="159"/>
                      <a:pt x="133" y="147"/>
                    </a:cubicBezTo>
                    <a:cubicBezTo>
                      <a:pt x="126" y="135"/>
                      <a:pt x="123" y="134"/>
                      <a:pt x="111" y="114"/>
                    </a:cubicBezTo>
                    <a:cubicBezTo>
                      <a:pt x="99" y="94"/>
                      <a:pt x="88" y="82"/>
                      <a:pt x="85" y="66"/>
                    </a:cubicBezTo>
                    <a:cubicBezTo>
                      <a:pt x="81" y="50"/>
                      <a:pt x="87" y="46"/>
                      <a:pt x="84" y="34"/>
                    </a:cubicBezTo>
                    <a:cubicBezTo>
                      <a:pt x="81" y="22"/>
                      <a:pt x="79" y="0"/>
                      <a:pt x="78" y="11"/>
                    </a:cubicBezTo>
                    <a:close/>
                  </a:path>
                </a:pathLst>
              </a:custGeom>
              <a:solidFill>
                <a:srgbClr val="AB9DCB"/>
              </a:solidFill>
              <a:ln w="9525">
                <a:noFill/>
                <a:round/>
                <a:headEnd/>
                <a:tailEnd/>
              </a:ln>
            </p:spPr>
            <p:txBody>
              <a:bodyPr/>
              <a:lstStyle/>
              <a:p>
                <a:endParaRPr lang="en-US"/>
              </a:p>
            </p:txBody>
          </p:sp>
          <p:sp>
            <p:nvSpPr>
              <p:cNvPr id="29974" name="Freeform 2145"/>
              <p:cNvSpPr>
                <a:spLocks/>
              </p:cNvSpPr>
              <p:nvPr/>
            </p:nvSpPr>
            <p:spPr bwMode="auto">
              <a:xfrm>
                <a:off x="1370" y="3317"/>
                <a:ext cx="478" cy="445"/>
              </a:xfrm>
              <a:custGeom>
                <a:avLst/>
                <a:gdLst>
                  <a:gd name="T0" fmla="*/ 506410 w 230"/>
                  <a:gd name="T1" fmla="*/ 78659 h 214"/>
                  <a:gd name="T2" fmla="*/ 390526 w 230"/>
                  <a:gd name="T3" fmla="*/ 229699 h 214"/>
                  <a:gd name="T4" fmla="*/ 306595 w 230"/>
                  <a:gd name="T5" fmla="*/ 381111 h 214"/>
                  <a:gd name="T6" fmla="*/ 121424 w 230"/>
                  <a:gd name="T7" fmla="*/ 449184 h 214"/>
                  <a:gd name="T8" fmla="*/ 31677 w 230"/>
                  <a:gd name="T9" fmla="*/ 568458 h 214"/>
                  <a:gd name="T10" fmla="*/ 96109 w 230"/>
                  <a:gd name="T11" fmla="*/ 698523 h 214"/>
                  <a:gd name="T12" fmla="*/ 271789 w 230"/>
                  <a:gd name="T13" fmla="*/ 896475 h 214"/>
                  <a:gd name="T14" fmla="*/ 324693 w 230"/>
                  <a:gd name="T15" fmla="*/ 1124690 h 214"/>
                  <a:gd name="T16" fmla="*/ 440577 w 230"/>
                  <a:gd name="T17" fmla="*/ 1065519 h 214"/>
                  <a:gd name="T18" fmla="*/ 596839 w 230"/>
                  <a:gd name="T19" fmla="*/ 1112492 h 214"/>
                  <a:gd name="T20" fmla="*/ 765297 w 230"/>
                  <a:gd name="T21" fmla="*/ 1169795 h 214"/>
                  <a:gd name="T22" fmla="*/ 981467 w 230"/>
                  <a:gd name="T23" fmla="*/ 1333362 h 214"/>
                  <a:gd name="T24" fmla="*/ 1155788 w 230"/>
                  <a:gd name="T25" fmla="*/ 1373877 h 214"/>
                  <a:gd name="T26" fmla="*/ 1414666 w 230"/>
                  <a:gd name="T27" fmla="*/ 1248814 h 214"/>
                  <a:gd name="T28" fmla="*/ 1370412 w 230"/>
                  <a:gd name="T29" fmla="*/ 1150086 h 214"/>
                  <a:gd name="T30" fmla="*/ 1124855 w 230"/>
                  <a:gd name="T31" fmla="*/ 1118714 h 214"/>
                  <a:gd name="T32" fmla="*/ 855697 w 230"/>
                  <a:gd name="T33" fmla="*/ 961780 h 214"/>
                  <a:gd name="T34" fmla="*/ 721716 w 230"/>
                  <a:gd name="T35" fmla="*/ 744947 h 214"/>
                  <a:gd name="T36" fmla="*/ 553293 w 230"/>
                  <a:gd name="T37" fmla="*/ 436905 h 214"/>
                  <a:gd name="T38" fmla="*/ 546784 w 230"/>
                  <a:gd name="T39" fmla="*/ 229699 h 214"/>
                  <a:gd name="T40" fmla="*/ 506410 w 230"/>
                  <a:gd name="T41" fmla="*/ 78659 h 2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0"/>
                  <a:gd name="T64" fmla="*/ 0 h 214"/>
                  <a:gd name="T65" fmla="*/ 230 w 230"/>
                  <a:gd name="T66" fmla="*/ 214 h 2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0" h="214">
                    <a:moveTo>
                      <a:pt x="78" y="12"/>
                    </a:moveTo>
                    <a:cubicBezTo>
                      <a:pt x="78" y="12"/>
                      <a:pt x="64" y="23"/>
                      <a:pt x="60" y="35"/>
                    </a:cubicBezTo>
                    <a:cubicBezTo>
                      <a:pt x="57" y="47"/>
                      <a:pt x="50" y="46"/>
                      <a:pt x="47" y="58"/>
                    </a:cubicBezTo>
                    <a:cubicBezTo>
                      <a:pt x="43" y="70"/>
                      <a:pt x="39" y="74"/>
                      <a:pt x="19" y="69"/>
                    </a:cubicBezTo>
                    <a:cubicBezTo>
                      <a:pt x="0" y="64"/>
                      <a:pt x="2" y="75"/>
                      <a:pt x="5" y="87"/>
                    </a:cubicBezTo>
                    <a:cubicBezTo>
                      <a:pt x="9" y="99"/>
                      <a:pt x="4" y="92"/>
                      <a:pt x="15" y="107"/>
                    </a:cubicBezTo>
                    <a:cubicBezTo>
                      <a:pt x="25" y="122"/>
                      <a:pt x="41" y="135"/>
                      <a:pt x="42" y="137"/>
                    </a:cubicBezTo>
                    <a:cubicBezTo>
                      <a:pt x="43" y="139"/>
                      <a:pt x="43" y="173"/>
                      <a:pt x="50" y="172"/>
                    </a:cubicBezTo>
                    <a:cubicBezTo>
                      <a:pt x="57" y="171"/>
                      <a:pt x="60" y="160"/>
                      <a:pt x="68" y="163"/>
                    </a:cubicBezTo>
                    <a:cubicBezTo>
                      <a:pt x="76" y="165"/>
                      <a:pt x="82" y="165"/>
                      <a:pt x="92" y="170"/>
                    </a:cubicBezTo>
                    <a:cubicBezTo>
                      <a:pt x="103" y="176"/>
                      <a:pt x="108" y="169"/>
                      <a:pt x="118" y="179"/>
                    </a:cubicBezTo>
                    <a:cubicBezTo>
                      <a:pt x="128" y="189"/>
                      <a:pt x="137" y="197"/>
                      <a:pt x="151" y="204"/>
                    </a:cubicBezTo>
                    <a:cubicBezTo>
                      <a:pt x="166" y="210"/>
                      <a:pt x="150" y="214"/>
                      <a:pt x="178" y="210"/>
                    </a:cubicBezTo>
                    <a:cubicBezTo>
                      <a:pt x="205" y="206"/>
                      <a:pt x="206" y="194"/>
                      <a:pt x="218" y="191"/>
                    </a:cubicBezTo>
                    <a:cubicBezTo>
                      <a:pt x="230" y="188"/>
                      <a:pt x="226" y="172"/>
                      <a:pt x="211" y="176"/>
                    </a:cubicBezTo>
                    <a:cubicBezTo>
                      <a:pt x="196" y="179"/>
                      <a:pt x="192" y="178"/>
                      <a:pt x="173" y="171"/>
                    </a:cubicBezTo>
                    <a:cubicBezTo>
                      <a:pt x="154" y="164"/>
                      <a:pt x="139" y="159"/>
                      <a:pt x="132" y="147"/>
                    </a:cubicBezTo>
                    <a:cubicBezTo>
                      <a:pt x="126" y="135"/>
                      <a:pt x="122" y="134"/>
                      <a:pt x="111" y="114"/>
                    </a:cubicBezTo>
                    <a:cubicBezTo>
                      <a:pt x="99" y="94"/>
                      <a:pt x="88" y="82"/>
                      <a:pt x="85" y="67"/>
                    </a:cubicBezTo>
                    <a:cubicBezTo>
                      <a:pt x="81" y="51"/>
                      <a:pt x="87" y="47"/>
                      <a:pt x="84" y="35"/>
                    </a:cubicBezTo>
                    <a:cubicBezTo>
                      <a:pt x="81" y="23"/>
                      <a:pt x="79" y="0"/>
                      <a:pt x="78" y="12"/>
                    </a:cubicBezTo>
                    <a:close/>
                  </a:path>
                </a:pathLst>
              </a:custGeom>
              <a:solidFill>
                <a:srgbClr val="AA9DCB"/>
              </a:solidFill>
              <a:ln w="9525">
                <a:noFill/>
                <a:round/>
                <a:headEnd/>
                <a:tailEnd/>
              </a:ln>
            </p:spPr>
            <p:txBody>
              <a:bodyPr/>
              <a:lstStyle/>
              <a:p>
                <a:endParaRPr lang="en-US"/>
              </a:p>
            </p:txBody>
          </p:sp>
          <p:sp>
            <p:nvSpPr>
              <p:cNvPr id="29975" name="Freeform 2146"/>
              <p:cNvSpPr>
                <a:spLocks/>
              </p:cNvSpPr>
              <p:nvPr/>
            </p:nvSpPr>
            <p:spPr bwMode="auto">
              <a:xfrm>
                <a:off x="1370" y="3319"/>
                <a:ext cx="478" cy="443"/>
              </a:xfrm>
              <a:custGeom>
                <a:avLst/>
                <a:gdLst>
                  <a:gd name="T0" fmla="*/ 506410 w 230"/>
                  <a:gd name="T1" fmla="*/ 72935 h 213"/>
                  <a:gd name="T2" fmla="*/ 390526 w 230"/>
                  <a:gd name="T3" fmla="*/ 224343 h 213"/>
                  <a:gd name="T4" fmla="*/ 306595 w 230"/>
                  <a:gd name="T5" fmla="*/ 374162 h 213"/>
                  <a:gd name="T6" fmla="*/ 130777 w 230"/>
                  <a:gd name="T7" fmla="*/ 443528 h 213"/>
                  <a:gd name="T8" fmla="*/ 37529 w 230"/>
                  <a:gd name="T9" fmla="*/ 563577 h 213"/>
                  <a:gd name="T10" fmla="*/ 96109 w 230"/>
                  <a:gd name="T11" fmla="*/ 693865 h 213"/>
                  <a:gd name="T12" fmla="*/ 271789 w 230"/>
                  <a:gd name="T13" fmla="*/ 892007 h 213"/>
                  <a:gd name="T14" fmla="*/ 324693 w 230"/>
                  <a:gd name="T15" fmla="*/ 1120566 h 213"/>
                  <a:gd name="T16" fmla="*/ 440577 w 230"/>
                  <a:gd name="T17" fmla="*/ 1055971 h 213"/>
                  <a:gd name="T18" fmla="*/ 596839 w 230"/>
                  <a:gd name="T19" fmla="*/ 1105279 h 213"/>
                  <a:gd name="T20" fmla="*/ 765297 w 230"/>
                  <a:gd name="T21" fmla="*/ 1165897 h 213"/>
                  <a:gd name="T22" fmla="*/ 981467 w 230"/>
                  <a:gd name="T23" fmla="*/ 1329626 h 213"/>
                  <a:gd name="T24" fmla="*/ 1149887 w 230"/>
                  <a:gd name="T25" fmla="*/ 1370245 h 213"/>
                  <a:gd name="T26" fmla="*/ 1414666 w 230"/>
                  <a:gd name="T27" fmla="*/ 1244970 h 213"/>
                  <a:gd name="T28" fmla="*/ 1370412 w 230"/>
                  <a:gd name="T29" fmla="*/ 1146143 h 213"/>
                  <a:gd name="T30" fmla="*/ 1124855 w 230"/>
                  <a:gd name="T31" fmla="*/ 1114725 h 213"/>
                  <a:gd name="T32" fmla="*/ 855697 w 230"/>
                  <a:gd name="T33" fmla="*/ 956840 h 213"/>
                  <a:gd name="T34" fmla="*/ 715202 w 230"/>
                  <a:gd name="T35" fmla="*/ 740490 h 213"/>
                  <a:gd name="T36" fmla="*/ 553293 w 230"/>
                  <a:gd name="T37" fmla="*/ 431640 h 213"/>
                  <a:gd name="T38" fmla="*/ 546784 w 230"/>
                  <a:gd name="T39" fmla="*/ 224343 h 213"/>
                  <a:gd name="T40" fmla="*/ 506410 w 230"/>
                  <a:gd name="T41" fmla="*/ 72935 h 2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0"/>
                  <a:gd name="T64" fmla="*/ 0 h 213"/>
                  <a:gd name="T65" fmla="*/ 230 w 230"/>
                  <a:gd name="T66" fmla="*/ 213 h 2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0" h="213">
                    <a:moveTo>
                      <a:pt x="78" y="11"/>
                    </a:moveTo>
                    <a:cubicBezTo>
                      <a:pt x="78" y="11"/>
                      <a:pt x="64" y="22"/>
                      <a:pt x="60" y="34"/>
                    </a:cubicBezTo>
                    <a:cubicBezTo>
                      <a:pt x="57" y="47"/>
                      <a:pt x="50" y="45"/>
                      <a:pt x="47" y="57"/>
                    </a:cubicBezTo>
                    <a:cubicBezTo>
                      <a:pt x="44" y="69"/>
                      <a:pt x="39" y="73"/>
                      <a:pt x="20" y="68"/>
                    </a:cubicBezTo>
                    <a:cubicBezTo>
                      <a:pt x="0" y="63"/>
                      <a:pt x="3" y="74"/>
                      <a:pt x="6" y="86"/>
                    </a:cubicBezTo>
                    <a:cubicBezTo>
                      <a:pt x="9" y="98"/>
                      <a:pt x="5" y="92"/>
                      <a:pt x="15" y="106"/>
                    </a:cubicBezTo>
                    <a:cubicBezTo>
                      <a:pt x="25" y="121"/>
                      <a:pt x="42" y="134"/>
                      <a:pt x="42" y="136"/>
                    </a:cubicBezTo>
                    <a:cubicBezTo>
                      <a:pt x="43" y="138"/>
                      <a:pt x="43" y="172"/>
                      <a:pt x="50" y="171"/>
                    </a:cubicBezTo>
                    <a:cubicBezTo>
                      <a:pt x="57" y="170"/>
                      <a:pt x="60" y="159"/>
                      <a:pt x="68" y="161"/>
                    </a:cubicBezTo>
                    <a:cubicBezTo>
                      <a:pt x="76" y="164"/>
                      <a:pt x="82" y="164"/>
                      <a:pt x="92" y="169"/>
                    </a:cubicBezTo>
                    <a:cubicBezTo>
                      <a:pt x="102" y="174"/>
                      <a:pt x="108" y="168"/>
                      <a:pt x="118" y="178"/>
                    </a:cubicBezTo>
                    <a:cubicBezTo>
                      <a:pt x="128" y="188"/>
                      <a:pt x="137" y="196"/>
                      <a:pt x="151" y="203"/>
                    </a:cubicBezTo>
                    <a:cubicBezTo>
                      <a:pt x="165" y="209"/>
                      <a:pt x="150" y="213"/>
                      <a:pt x="177" y="209"/>
                    </a:cubicBezTo>
                    <a:cubicBezTo>
                      <a:pt x="205" y="204"/>
                      <a:pt x="206" y="193"/>
                      <a:pt x="218" y="190"/>
                    </a:cubicBezTo>
                    <a:cubicBezTo>
                      <a:pt x="230" y="187"/>
                      <a:pt x="226" y="171"/>
                      <a:pt x="211" y="175"/>
                    </a:cubicBezTo>
                    <a:cubicBezTo>
                      <a:pt x="196" y="178"/>
                      <a:pt x="191" y="177"/>
                      <a:pt x="173" y="170"/>
                    </a:cubicBezTo>
                    <a:cubicBezTo>
                      <a:pt x="154" y="163"/>
                      <a:pt x="138" y="158"/>
                      <a:pt x="132" y="146"/>
                    </a:cubicBezTo>
                    <a:cubicBezTo>
                      <a:pt x="126" y="134"/>
                      <a:pt x="122" y="133"/>
                      <a:pt x="110" y="113"/>
                    </a:cubicBezTo>
                    <a:cubicBezTo>
                      <a:pt x="99" y="93"/>
                      <a:pt x="88" y="82"/>
                      <a:pt x="85" y="66"/>
                    </a:cubicBezTo>
                    <a:cubicBezTo>
                      <a:pt x="81" y="50"/>
                      <a:pt x="87" y="46"/>
                      <a:pt x="84" y="34"/>
                    </a:cubicBezTo>
                    <a:cubicBezTo>
                      <a:pt x="80" y="23"/>
                      <a:pt x="79" y="0"/>
                      <a:pt x="78" y="11"/>
                    </a:cubicBezTo>
                    <a:close/>
                  </a:path>
                </a:pathLst>
              </a:custGeom>
              <a:solidFill>
                <a:srgbClr val="A99CCA"/>
              </a:solidFill>
              <a:ln w="9525">
                <a:noFill/>
                <a:round/>
                <a:headEnd/>
                <a:tailEnd/>
              </a:ln>
            </p:spPr>
            <p:txBody>
              <a:bodyPr/>
              <a:lstStyle/>
              <a:p>
                <a:endParaRPr lang="en-US"/>
              </a:p>
            </p:txBody>
          </p:sp>
          <p:sp>
            <p:nvSpPr>
              <p:cNvPr id="29976" name="Freeform 2147"/>
              <p:cNvSpPr>
                <a:spLocks/>
              </p:cNvSpPr>
              <p:nvPr/>
            </p:nvSpPr>
            <p:spPr bwMode="auto">
              <a:xfrm>
                <a:off x="1370" y="3319"/>
                <a:ext cx="478" cy="443"/>
              </a:xfrm>
              <a:custGeom>
                <a:avLst/>
                <a:gdLst>
                  <a:gd name="T0" fmla="*/ 506410 w 230"/>
                  <a:gd name="T1" fmla="*/ 78773 h 213"/>
                  <a:gd name="T2" fmla="*/ 390526 w 230"/>
                  <a:gd name="T3" fmla="*/ 229959 h 213"/>
                  <a:gd name="T4" fmla="*/ 306595 w 230"/>
                  <a:gd name="T5" fmla="*/ 374162 h 213"/>
                  <a:gd name="T6" fmla="*/ 130777 w 230"/>
                  <a:gd name="T7" fmla="*/ 443528 h 213"/>
                  <a:gd name="T8" fmla="*/ 37529 w 230"/>
                  <a:gd name="T9" fmla="*/ 569299 h 213"/>
                  <a:gd name="T10" fmla="*/ 96109 w 230"/>
                  <a:gd name="T11" fmla="*/ 693865 h 213"/>
                  <a:gd name="T12" fmla="*/ 277683 w 230"/>
                  <a:gd name="T13" fmla="*/ 892007 h 213"/>
                  <a:gd name="T14" fmla="*/ 324693 w 230"/>
                  <a:gd name="T15" fmla="*/ 1120566 h 213"/>
                  <a:gd name="T16" fmla="*/ 440577 w 230"/>
                  <a:gd name="T17" fmla="*/ 1055971 h 213"/>
                  <a:gd name="T18" fmla="*/ 596839 w 230"/>
                  <a:gd name="T19" fmla="*/ 1105279 h 213"/>
                  <a:gd name="T20" fmla="*/ 765297 w 230"/>
                  <a:gd name="T21" fmla="*/ 1165897 h 213"/>
                  <a:gd name="T22" fmla="*/ 981467 w 230"/>
                  <a:gd name="T23" fmla="*/ 1323786 h 213"/>
                  <a:gd name="T24" fmla="*/ 1149887 w 230"/>
                  <a:gd name="T25" fmla="*/ 1364686 h 213"/>
                  <a:gd name="T26" fmla="*/ 1414666 w 230"/>
                  <a:gd name="T27" fmla="*/ 1244970 h 213"/>
                  <a:gd name="T28" fmla="*/ 1370412 w 230"/>
                  <a:gd name="T29" fmla="*/ 1146143 h 213"/>
                  <a:gd name="T30" fmla="*/ 1115374 w 230"/>
                  <a:gd name="T31" fmla="*/ 1114725 h 213"/>
                  <a:gd name="T32" fmla="*/ 855697 w 230"/>
                  <a:gd name="T33" fmla="*/ 956840 h 213"/>
                  <a:gd name="T34" fmla="*/ 715202 w 230"/>
                  <a:gd name="T35" fmla="*/ 740490 h 213"/>
                  <a:gd name="T36" fmla="*/ 546784 w 230"/>
                  <a:gd name="T37" fmla="*/ 431640 h 213"/>
                  <a:gd name="T38" fmla="*/ 536686 w 230"/>
                  <a:gd name="T39" fmla="*/ 229959 h 213"/>
                  <a:gd name="T40" fmla="*/ 506410 w 230"/>
                  <a:gd name="T41" fmla="*/ 78773 h 2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0"/>
                  <a:gd name="T64" fmla="*/ 0 h 213"/>
                  <a:gd name="T65" fmla="*/ 230 w 230"/>
                  <a:gd name="T66" fmla="*/ 213 h 2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0" h="213">
                    <a:moveTo>
                      <a:pt x="78" y="12"/>
                    </a:moveTo>
                    <a:cubicBezTo>
                      <a:pt x="78" y="12"/>
                      <a:pt x="64" y="23"/>
                      <a:pt x="60" y="35"/>
                    </a:cubicBezTo>
                    <a:cubicBezTo>
                      <a:pt x="57" y="47"/>
                      <a:pt x="50" y="45"/>
                      <a:pt x="47" y="57"/>
                    </a:cubicBezTo>
                    <a:cubicBezTo>
                      <a:pt x="44" y="69"/>
                      <a:pt x="39" y="73"/>
                      <a:pt x="20" y="68"/>
                    </a:cubicBezTo>
                    <a:cubicBezTo>
                      <a:pt x="0" y="63"/>
                      <a:pt x="3" y="75"/>
                      <a:pt x="6" y="87"/>
                    </a:cubicBezTo>
                    <a:cubicBezTo>
                      <a:pt x="9" y="98"/>
                      <a:pt x="5" y="92"/>
                      <a:pt x="15" y="106"/>
                    </a:cubicBezTo>
                    <a:cubicBezTo>
                      <a:pt x="26" y="121"/>
                      <a:pt x="42" y="134"/>
                      <a:pt x="43" y="136"/>
                    </a:cubicBezTo>
                    <a:cubicBezTo>
                      <a:pt x="43" y="138"/>
                      <a:pt x="43" y="172"/>
                      <a:pt x="50" y="171"/>
                    </a:cubicBezTo>
                    <a:cubicBezTo>
                      <a:pt x="57" y="170"/>
                      <a:pt x="60" y="158"/>
                      <a:pt x="68" y="161"/>
                    </a:cubicBezTo>
                    <a:cubicBezTo>
                      <a:pt x="76" y="164"/>
                      <a:pt x="82" y="164"/>
                      <a:pt x="92" y="169"/>
                    </a:cubicBezTo>
                    <a:cubicBezTo>
                      <a:pt x="102" y="174"/>
                      <a:pt x="108" y="167"/>
                      <a:pt x="118" y="178"/>
                    </a:cubicBezTo>
                    <a:cubicBezTo>
                      <a:pt x="128" y="188"/>
                      <a:pt x="137" y="196"/>
                      <a:pt x="151" y="202"/>
                    </a:cubicBezTo>
                    <a:cubicBezTo>
                      <a:pt x="165" y="209"/>
                      <a:pt x="150" y="213"/>
                      <a:pt x="177" y="208"/>
                    </a:cubicBezTo>
                    <a:cubicBezTo>
                      <a:pt x="205" y="204"/>
                      <a:pt x="206" y="193"/>
                      <a:pt x="218" y="190"/>
                    </a:cubicBezTo>
                    <a:cubicBezTo>
                      <a:pt x="230" y="187"/>
                      <a:pt x="226" y="171"/>
                      <a:pt x="211" y="175"/>
                    </a:cubicBezTo>
                    <a:cubicBezTo>
                      <a:pt x="196" y="178"/>
                      <a:pt x="191" y="177"/>
                      <a:pt x="172" y="170"/>
                    </a:cubicBezTo>
                    <a:cubicBezTo>
                      <a:pt x="154" y="163"/>
                      <a:pt x="138" y="158"/>
                      <a:pt x="132" y="146"/>
                    </a:cubicBezTo>
                    <a:cubicBezTo>
                      <a:pt x="125" y="134"/>
                      <a:pt x="121" y="133"/>
                      <a:pt x="110" y="113"/>
                    </a:cubicBezTo>
                    <a:cubicBezTo>
                      <a:pt x="98" y="93"/>
                      <a:pt x="88" y="82"/>
                      <a:pt x="84" y="66"/>
                    </a:cubicBezTo>
                    <a:cubicBezTo>
                      <a:pt x="81" y="50"/>
                      <a:pt x="87" y="47"/>
                      <a:pt x="83" y="35"/>
                    </a:cubicBezTo>
                    <a:cubicBezTo>
                      <a:pt x="80" y="23"/>
                      <a:pt x="79" y="0"/>
                      <a:pt x="78" y="12"/>
                    </a:cubicBezTo>
                    <a:close/>
                  </a:path>
                </a:pathLst>
              </a:custGeom>
              <a:solidFill>
                <a:srgbClr val="A89CCA"/>
              </a:solidFill>
              <a:ln w="9525">
                <a:noFill/>
                <a:round/>
                <a:headEnd/>
                <a:tailEnd/>
              </a:ln>
            </p:spPr>
            <p:txBody>
              <a:bodyPr/>
              <a:lstStyle/>
              <a:p>
                <a:endParaRPr lang="en-US"/>
              </a:p>
            </p:txBody>
          </p:sp>
          <p:sp>
            <p:nvSpPr>
              <p:cNvPr id="29977" name="Freeform 2148"/>
              <p:cNvSpPr>
                <a:spLocks/>
              </p:cNvSpPr>
              <p:nvPr/>
            </p:nvSpPr>
            <p:spPr bwMode="auto">
              <a:xfrm>
                <a:off x="1370" y="3321"/>
                <a:ext cx="478" cy="439"/>
              </a:xfrm>
              <a:custGeom>
                <a:avLst/>
                <a:gdLst>
                  <a:gd name="T0" fmla="*/ 506410 w 230"/>
                  <a:gd name="T1" fmla="*/ 73095 h 211"/>
                  <a:gd name="T2" fmla="*/ 390526 w 230"/>
                  <a:gd name="T3" fmla="*/ 225105 h 211"/>
                  <a:gd name="T4" fmla="*/ 306595 w 230"/>
                  <a:gd name="T5" fmla="*/ 377201 h 211"/>
                  <a:gd name="T6" fmla="*/ 130777 w 230"/>
                  <a:gd name="T7" fmla="*/ 438975 h 211"/>
                  <a:gd name="T8" fmla="*/ 37529 w 230"/>
                  <a:gd name="T9" fmla="*/ 565372 h 211"/>
                  <a:gd name="T10" fmla="*/ 103271 w 230"/>
                  <a:gd name="T11" fmla="*/ 690295 h 211"/>
                  <a:gd name="T12" fmla="*/ 277683 w 230"/>
                  <a:gd name="T13" fmla="*/ 888994 h 211"/>
                  <a:gd name="T14" fmla="*/ 324693 w 230"/>
                  <a:gd name="T15" fmla="*/ 1120112 h 211"/>
                  <a:gd name="T16" fmla="*/ 440577 w 230"/>
                  <a:gd name="T17" fmla="*/ 1053404 h 211"/>
                  <a:gd name="T18" fmla="*/ 596839 w 230"/>
                  <a:gd name="T19" fmla="*/ 1106692 h 211"/>
                  <a:gd name="T20" fmla="*/ 765297 w 230"/>
                  <a:gd name="T21" fmla="*/ 1156526 h 211"/>
                  <a:gd name="T22" fmla="*/ 981467 w 230"/>
                  <a:gd name="T23" fmla="*/ 1322222 h 211"/>
                  <a:gd name="T24" fmla="*/ 1149887 w 230"/>
                  <a:gd name="T25" fmla="*/ 1363112 h 211"/>
                  <a:gd name="T26" fmla="*/ 1414666 w 230"/>
                  <a:gd name="T27" fmla="*/ 1243300 h 211"/>
                  <a:gd name="T28" fmla="*/ 1361739 w 230"/>
                  <a:gd name="T29" fmla="*/ 1144681 h 211"/>
                  <a:gd name="T30" fmla="*/ 1115374 w 230"/>
                  <a:gd name="T31" fmla="*/ 1112618 h 211"/>
                  <a:gd name="T32" fmla="*/ 849184 w 230"/>
                  <a:gd name="T33" fmla="*/ 954696 h 211"/>
                  <a:gd name="T34" fmla="*/ 709699 w 230"/>
                  <a:gd name="T35" fmla="*/ 736994 h 211"/>
                  <a:gd name="T36" fmla="*/ 546784 w 230"/>
                  <a:gd name="T37" fmla="*/ 433210 h 211"/>
                  <a:gd name="T38" fmla="*/ 536686 w 230"/>
                  <a:gd name="T39" fmla="*/ 225105 h 211"/>
                  <a:gd name="T40" fmla="*/ 506410 w 230"/>
                  <a:gd name="T41" fmla="*/ 73095 h 2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0"/>
                  <a:gd name="T64" fmla="*/ 0 h 211"/>
                  <a:gd name="T65" fmla="*/ 230 w 230"/>
                  <a:gd name="T66" fmla="*/ 211 h 2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0" h="211">
                    <a:moveTo>
                      <a:pt x="78" y="11"/>
                    </a:moveTo>
                    <a:cubicBezTo>
                      <a:pt x="78" y="11"/>
                      <a:pt x="64" y="22"/>
                      <a:pt x="60" y="34"/>
                    </a:cubicBezTo>
                    <a:cubicBezTo>
                      <a:pt x="57" y="46"/>
                      <a:pt x="50" y="45"/>
                      <a:pt x="47" y="57"/>
                    </a:cubicBezTo>
                    <a:cubicBezTo>
                      <a:pt x="44" y="69"/>
                      <a:pt x="39" y="72"/>
                      <a:pt x="20" y="67"/>
                    </a:cubicBezTo>
                    <a:cubicBezTo>
                      <a:pt x="0" y="62"/>
                      <a:pt x="3" y="74"/>
                      <a:pt x="6" y="86"/>
                    </a:cubicBezTo>
                    <a:cubicBezTo>
                      <a:pt x="10" y="98"/>
                      <a:pt x="5" y="91"/>
                      <a:pt x="16" y="105"/>
                    </a:cubicBezTo>
                    <a:cubicBezTo>
                      <a:pt x="26" y="120"/>
                      <a:pt x="42" y="132"/>
                      <a:pt x="43" y="135"/>
                    </a:cubicBezTo>
                    <a:cubicBezTo>
                      <a:pt x="43" y="137"/>
                      <a:pt x="44" y="171"/>
                      <a:pt x="50" y="170"/>
                    </a:cubicBezTo>
                    <a:cubicBezTo>
                      <a:pt x="57" y="169"/>
                      <a:pt x="60" y="157"/>
                      <a:pt x="68" y="160"/>
                    </a:cubicBezTo>
                    <a:cubicBezTo>
                      <a:pt x="76" y="162"/>
                      <a:pt x="82" y="162"/>
                      <a:pt x="92" y="168"/>
                    </a:cubicBezTo>
                    <a:cubicBezTo>
                      <a:pt x="102" y="173"/>
                      <a:pt x="108" y="166"/>
                      <a:pt x="118" y="176"/>
                    </a:cubicBezTo>
                    <a:cubicBezTo>
                      <a:pt x="128" y="186"/>
                      <a:pt x="137" y="195"/>
                      <a:pt x="151" y="201"/>
                    </a:cubicBezTo>
                    <a:cubicBezTo>
                      <a:pt x="165" y="208"/>
                      <a:pt x="150" y="211"/>
                      <a:pt x="177" y="207"/>
                    </a:cubicBezTo>
                    <a:cubicBezTo>
                      <a:pt x="205" y="203"/>
                      <a:pt x="206" y="192"/>
                      <a:pt x="218" y="189"/>
                    </a:cubicBezTo>
                    <a:cubicBezTo>
                      <a:pt x="230" y="186"/>
                      <a:pt x="225" y="171"/>
                      <a:pt x="210" y="174"/>
                    </a:cubicBezTo>
                    <a:cubicBezTo>
                      <a:pt x="195" y="177"/>
                      <a:pt x="190" y="176"/>
                      <a:pt x="172" y="169"/>
                    </a:cubicBezTo>
                    <a:cubicBezTo>
                      <a:pt x="153" y="162"/>
                      <a:pt x="138" y="157"/>
                      <a:pt x="131" y="145"/>
                    </a:cubicBezTo>
                    <a:cubicBezTo>
                      <a:pt x="125" y="133"/>
                      <a:pt x="121" y="132"/>
                      <a:pt x="109" y="112"/>
                    </a:cubicBezTo>
                    <a:cubicBezTo>
                      <a:pt x="98" y="92"/>
                      <a:pt x="88" y="81"/>
                      <a:pt x="84" y="66"/>
                    </a:cubicBezTo>
                    <a:cubicBezTo>
                      <a:pt x="81" y="50"/>
                      <a:pt x="86" y="46"/>
                      <a:pt x="83" y="34"/>
                    </a:cubicBezTo>
                    <a:cubicBezTo>
                      <a:pt x="80" y="23"/>
                      <a:pt x="78" y="0"/>
                      <a:pt x="78" y="11"/>
                    </a:cubicBezTo>
                    <a:close/>
                  </a:path>
                </a:pathLst>
              </a:custGeom>
              <a:solidFill>
                <a:srgbClr val="A79BCA"/>
              </a:solidFill>
              <a:ln w="9525">
                <a:noFill/>
                <a:round/>
                <a:headEnd/>
                <a:tailEnd/>
              </a:ln>
            </p:spPr>
            <p:txBody>
              <a:bodyPr/>
              <a:lstStyle/>
              <a:p>
                <a:endParaRPr lang="en-US"/>
              </a:p>
            </p:txBody>
          </p:sp>
          <p:sp>
            <p:nvSpPr>
              <p:cNvPr id="29978" name="Freeform 2149"/>
              <p:cNvSpPr>
                <a:spLocks/>
              </p:cNvSpPr>
              <p:nvPr/>
            </p:nvSpPr>
            <p:spPr bwMode="auto">
              <a:xfrm>
                <a:off x="1370" y="3323"/>
                <a:ext cx="476" cy="437"/>
              </a:xfrm>
              <a:custGeom>
                <a:avLst/>
                <a:gdLst>
                  <a:gd name="T0" fmla="*/ 501093 w 229"/>
                  <a:gd name="T1" fmla="*/ 73170 h 210"/>
                  <a:gd name="T2" fmla="*/ 390935 w 229"/>
                  <a:gd name="T3" fmla="*/ 225434 h 210"/>
                  <a:gd name="T4" fmla="*/ 306974 w 229"/>
                  <a:gd name="T5" fmla="*/ 370204 h 210"/>
                  <a:gd name="T6" fmla="*/ 131083 w 229"/>
                  <a:gd name="T7" fmla="*/ 433953 h 210"/>
                  <a:gd name="T8" fmla="*/ 46295 w 229"/>
                  <a:gd name="T9" fmla="*/ 560557 h 210"/>
                  <a:gd name="T10" fmla="*/ 103396 w 229"/>
                  <a:gd name="T11" fmla="*/ 683478 h 210"/>
                  <a:gd name="T12" fmla="*/ 278834 w 229"/>
                  <a:gd name="T13" fmla="*/ 884802 h 210"/>
                  <a:gd name="T14" fmla="*/ 325042 w 229"/>
                  <a:gd name="T15" fmla="*/ 1114431 h 210"/>
                  <a:gd name="T16" fmla="*/ 441262 w 229"/>
                  <a:gd name="T17" fmla="*/ 1042561 h 210"/>
                  <a:gd name="T18" fmla="*/ 597638 w 229"/>
                  <a:gd name="T19" fmla="*/ 1102726 h 210"/>
                  <a:gd name="T20" fmla="*/ 766304 w 229"/>
                  <a:gd name="T21" fmla="*/ 1152596 h 210"/>
                  <a:gd name="T22" fmla="*/ 983081 w 229"/>
                  <a:gd name="T23" fmla="*/ 1318756 h 210"/>
                  <a:gd name="T24" fmla="*/ 1151731 w 229"/>
                  <a:gd name="T25" fmla="*/ 1359413 h 210"/>
                  <a:gd name="T26" fmla="*/ 1410962 w 229"/>
                  <a:gd name="T27" fmla="*/ 1239492 h 210"/>
                  <a:gd name="T28" fmla="*/ 1366706 w 229"/>
                  <a:gd name="T29" fmla="*/ 1140818 h 210"/>
                  <a:gd name="T30" fmla="*/ 1120066 w 229"/>
                  <a:gd name="T31" fmla="*/ 1108659 h 210"/>
                  <a:gd name="T32" fmla="*/ 850365 w 229"/>
                  <a:gd name="T33" fmla="*/ 950502 h 210"/>
                  <a:gd name="T34" fmla="*/ 710469 w 229"/>
                  <a:gd name="T35" fmla="*/ 732529 h 210"/>
                  <a:gd name="T36" fmla="*/ 548545 w 229"/>
                  <a:gd name="T37" fmla="*/ 428035 h 210"/>
                  <a:gd name="T38" fmla="*/ 541846 w 229"/>
                  <a:gd name="T39" fmla="*/ 225434 h 210"/>
                  <a:gd name="T40" fmla="*/ 501093 w 229"/>
                  <a:gd name="T41" fmla="*/ 73170 h 2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9"/>
                  <a:gd name="T64" fmla="*/ 0 h 210"/>
                  <a:gd name="T65" fmla="*/ 229 w 229"/>
                  <a:gd name="T66" fmla="*/ 210 h 2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9" h="210">
                    <a:moveTo>
                      <a:pt x="77" y="11"/>
                    </a:moveTo>
                    <a:cubicBezTo>
                      <a:pt x="77" y="11"/>
                      <a:pt x="64" y="22"/>
                      <a:pt x="60" y="34"/>
                    </a:cubicBezTo>
                    <a:cubicBezTo>
                      <a:pt x="57" y="46"/>
                      <a:pt x="50" y="44"/>
                      <a:pt x="47" y="56"/>
                    </a:cubicBezTo>
                    <a:cubicBezTo>
                      <a:pt x="44" y="68"/>
                      <a:pt x="40" y="71"/>
                      <a:pt x="20" y="66"/>
                    </a:cubicBezTo>
                    <a:cubicBezTo>
                      <a:pt x="0" y="61"/>
                      <a:pt x="4" y="73"/>
                      <a:pt x="7" y="85"/>
                    </a:cubicBezTo>
                    <a:cubicBezTo>
                      <a:pt x="10" y="97"/>
                      <a:pt x="6" y="90"/>
                      <a:pt x="16" y="104"/>
                    </a:cubicBezTo>
                    <a:cubicBezTo>
                      <a:pt x="26" y="119"/>
                      <a:pt x="42" y="131"/>
                      <a:pt x="43" y="134"/>
                    </a:cubicBezTo>
                    <a:cubicBezTo>
                      <a:pt x="44" y="136"/>
                      <a:pt x="44" y="170"/>
                      <a:pt x="50" y="169"/>
                    </a:cubicBezTo>
                    <a:cubicBezTo>
                      <a:pt x="57" y="168"/>
                      <a:pt x="60" y="156"/>
                      <a:pt x="68" y="158"/>
                    </a:cubicBezTo>
                    <a:cubicBezTo>
                      <a:pt x="76" y="161"/>
                      <a:pt x="82" y="161"/>
                      <a:pt x="92" y="167"/>
                    </a:cubicBezTo>
                    <a:cubicBezTo>
                      <a:pt x="102" y="172"/>
                      <a:pt x="108" y="165"/>
                      <a:pt x="118" y="175"/>
                    </a:cubicBezTo>
                    <a:cubicBezTo>
                      <a:pt x="128" y="185"/>
                      <a:pt x="137" y="193"/>
                      <a:pt x="151" y="200"/>
                    </a:cubicBezTo>
                    <a:cubicBezTo>
                      <a:pt x="165" y="206"/>
                      <a:pt x="150" y="210"/>
                      <a:pt x="177" y="206"/>
                    </a:cubicBezTo>
                    <a:cubicBezTo>
                      <a:pt x="205" y="202"/>
                      <a:pt x="206" y="191"/>
                      <a:pt x="217" y="188"/>
                    </a:cubicBezTo>
                    <a:cubicBezTo>
                      <a:pt x="229" y="185"/>
                      <a:pt x="225" y="170"/>
                      <a:pt x="210" y="173"/>
                    </a:cubicBezTo>
                    <a:cubicBezTo>
                      <a:pt x="195" y="176"/>
                      <a:pt x="190" y="175"/>
                      <a:pt x="172" y="168"/>
                    </a:cubicBezTo>
                    <a:cubicBezTo>
                      <a:pt x="153" y="161"/>
                      <a:pt x="137" y="155"/>
                      <a:pt x="131" y="144"/>
                    </a:cubicBezTo>
                    <a:cubicBezTo>
                      <a:pt x="125" y="132"/>
                      <a:pt x="120" y="131"/>
                      <a:pt x="109" y="111"/>
                    </a:cubicBezTo>
                    <a:cubicBezTo>
                      <a:pt x="97" y="91"/>
                      <a:pt x="87" y="81"/>
                      <a:pt x="84" y="65"/>
                    </a:cubicBezTo>
                    <a:cubicBezTo>
                      <a:pt x="81" y="49"/>
                      <a:pt x="86" y="46"/>
                      <a:pt x="83" y="34"/>
                    </a:cubicBezTo>
                    <a:cubicBezTo>
                      <a:pt x="80" y="22"/>
                      <a:pt x="78" y="0"/>
                      <a:pt x="77" y="11"/>
                    </a:cubicBezTo>
                    <a:close/>
                  </a:path>
                </a:pathLst>
              </a:custGeom>
              <a:solidFill>
                <a:srgbClr val="A69AC9"/>
              </a:solidFill>
              <a:ln w="9525">
                <a:noFill/>
                <a:round/>
                <a:headEnd/>
                <a:tailEnd/>
              </a:ln>
            </p:spPr>
            <p:txBody>
              <a:bodyPr/>
              <a:lstStyle/>
              <a:p>
                <a:endParaRPr lang="en-US"/>
              </a:p>
            </p:txBody>
          </p:sp>
          <p:sp>
            <p:nvSpPr>
              <p:cNvPr id="29979" name="Freeform 2150"/>
              <p:cNvSpPr>
                <a:spLocks/>
              </p:cNvSpPr>
              <p:nvPr/>
            </p:nvSpPr>
            <p:spPr bwMode="auto">
              <a:xfrm>
                <a:off x="1372" y="3323"/>
                <a:ext cx="474" cy="437"/>
              </a:xfrm>
              <a:custGeom>
                <a:avLst/>
                <a:gdLst>
                  <a:gd name="T0" fmla="*/ 494829 w 228"/>
                  <a:gd name="T1" fmla="*/ 73170 h 210"/>
                  <a:gd name="T2" fmla="*/ 385909 w 228"/>
                  <a:gd name="T3" fmla="*/ 225434 h 210"/>
                  <a:gd name="T4" fmla="*/ 301768 w 228"/>
                  <a:gd name="T5" fmla="*/ 370204 h 210"/>
                  <a:gd name="T6" fmla="*/ 125550 w 228"/>
                  <a:gd name="T7" fmla="*/ 439905 h 210"/>
                  <a:gd name="T8" fmla="*/ 37791 w 228"/>
                  <a:gd name="T9" fmla="*/ 560557 h 210"/>
                  <a:gd name="T10" fmla="*/ 96671 w 228"/>
                  <a:gd name="T11" fmla="*/ 694516 h 210"/>
                  <a:gd name="T12" fmla="*/ 272893 w 228"/>
                  <a:gd name="T13" fmla="*/ 877327 h 210"/>
                  <a:gd name="T14" fmla="*/ 319877 w 228"/>
                  <a:gd name="T15" fmla="*/ 1114431 h 210"/>
                  <a:gd name="T16" fmla="*/ 435876 w 228"/>
                  <a:gd name="T17" fmla="*/ 1042561 h 210"/>
                  <a:gd name="T18" fmla="*/ 592847 w 228"/>
                  <a:gd name="T19" fmla="*/ 1093322 h 210"/>
                  <a:gd name="T20" fmla="*/ 761654 w 228"/>
                  <a:gd name="T21" fmla="*/ 1152596 h 210"/>
                  <a:gd name="T22" fmla="*/ 978675 w 228"/>
                  <a:gd name="T23" fmla="*/ 1318756 h 210"/>
                  <a:gd name="T24" fmla="*/ 1147714 w 228"/>
                  <a:gd name="T25" fmla="*/ 1359413 h 210"/>
                  <a:gd name="T26" fmla="*/ 1407208 w 228"/>
                  <a:gd name="T27" fmla="*/ 1239492 h 210"/>
                  <a:gd name="T28" fmla="*/ 1362902 w 228"/>
                  <a:gd name="T29" fmla="*/ 1140818 h 210"/>
                  <a:gd name="T30" fmla="*/ 1106788 w 228"/>
                  <a:gd name="T31" fmla="*/ 1108659 h 210"/>
                  <a:gd name="T32" fmla="*/ 845772 w 228"/>
                  <a:gd name="T33" fmla="*/ 950502 h 210"/>
                  <a:gd name="T34" fmla="*/ 696572 w 228"/>
                  <a:gd name="T35" fmla="*/ 732529 h 210"/>
                  <a:gd name="T36" fmla="*/ 542630 w 228"/>
                  <a:gd name="T37" fmla="*/ 428035 h 210"/>
                  <a:gd name="T38" fmla="*/ 532379 w 228"/>
                  <a:gd name="T39" fmla="*/ 225434 h 210"/>
                  <a:gd name="T40" fmla="*/ 494829 w 228"/>
                  <a:gd name="T41" fmla="*/ 73170 h 2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210"/>
                  <a:gd name="T65" fmla="*/ 228 w 228"/>
                  <a:gd name="T66" fmla="*/ 210 h 2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210">
                    <a:moveTo>
                      <a:pt x="76" y="11"/>
                    </a:moveTo>
                    <a:cubicBezTo>
                      <a:pt x="76" y="11"/>
                      <a:pt x="63" y="22"/>
                      <a:pt x="59" y="34"/>
                    </a:cubicBezTo>
                    <a:cubicBezTo>
                      <a:pt x="56" y="46"/>
                      <a:pt x="49" y="45"/>
                      <a:pt x="46" y="56"/>
                    </a:cubicBezTo>
                    <a:cubicBezTo>
                      <a:pt x="43" y="68"/>
                      <a:pt x="39" y="72"/>
                      <a:pt x="19" y="67"/>
                    </a:cubicBezTo>
                    <a:cubicBezTo>
                      <a:pt x="0" y="61"/>
                      <a:pt x="3" y="73"/>
                      <a:pt x="6" y="85"/>
                    </a:cubicBezTo>
                    <a:cubicBezTo>
                      <a:pt x="9" y="97"/>
                      <a:pt x="5" y="90"/>
                      <a:pt x="15" y="105"/>
                    </a:cubicBezTo>
                    <a:cubicBezTo>
                      <a:pt x="25" y="119"/>
                      <a:pt x="42" y="131"/>
                      <a:pt x="42" y="133"/>
                    </a:cubicBezTo>
                    <a:cubicBezTo>
                      <a:pt x="43" y="136"/>
                      <a:pt x="43" y="170"/>
                      <a:pt x="49" y="169"/>
                    </a:cubicBezTo>
                    <a:cubicBezTo>
                      <a:pt x="56" y="168"/>
                      <a:pt x="60" y="155"/>
                      <a:pt x="67" y="158"/>
                    </a:cubicBezTo>
                    <a:cubicBezTo>
                      <a:pt x="75" y="161"/>
                      <a:pt x="81" y="161"/>
                      <a:pt x="91" y="166"/>
                    </a:cubicBezTo>
                    <a:cubicBezTo>
                      <a:pt x="101" y="171"/>
                      <a:pt x="107" y="165"/>
                      <a:pt x="117" y="175"/>
                    </a:cubicBezTo>
                    <a:cubicBezTo>
                      <a:pt x="127" y="185"/>
                      <a:pt x="136" y="193"/>
                      <a:pt x="150" y="200"/>
                    </a:cubicBezTo>
                    <a:cubicBezTo>
                      <a:pt x="164" y="206"/>
                      <a:pt x="149" y="210"/>
                      <a:pt x="176" y="206"/>
                    </a:cubicBezTo>
                    <a:cubicBezTo>
                      <a:pt x="204" y="202"/>
                      <a:pt x="205" y="191"/>
                      <a:pt x="216" y="188"/>
                    </a:cubicBezTo>
                    <a:cubicBezTo>
                      <a:pt x="228" y="185"/>
                      <a:pt x="224" y="170"/>
                      <a:pt x="209" y="173"/>
                    </a:cubicBezTo>
                    <a:cubicBezTo>
                      <a:pt x="194" y="176"/>
                      <a:pt x="189" y="175"/>
                      <a:pt x="170" y="168"/>
                    </a:cubicBezTo>
                    <a:cubicBezTo>
                      <a:pt x="152" y="161"/>
                      <a:pt x="136" y="155"/>
                      <a:pt x="130" y="144"/>
                    </a:cubicBezTo>
                    <a:cubicBezTo>
                      <a:pt x="123" y="132"/>
                      <a:pt x="119" y="131"/>
                      <a:pt x="107" y="111"/>
                    </a:cubicBezTo>
                    <a:cubicBezTo>
                      <a:pt x="96" y="92"/>
                      <a:pt x="86" y="81"/>
                      <a:pt x="83" y="65"/>
                    </a:cubicBezTo>
                    <a:cubicBezTo>
                      <a:pt x="80" y="50"/>
                      <a:pt x="85" y="46"/>
                      <a:pt x="82" y="34"/>
                    </a:cubicBezTo>
                    <a:cubicBezTo>
                      <a:pt x="79" y="23"/>
                      <a:pt x="77" y="0"/>
                      <a:pt x="76" y="11"/>
                    </a:cubicBezTo>
                    <a:close/>
                  </a:path>
                </a:pathLst>
              </a:custGeom>
              <a:solidFill>
                <a:srgbClr val="A599C9"/>
              </a:solidFill>
              <a:ln w="9525">
                <a:noFill/>
                <a:round/>
                <a:headEnd/>
                <a:tailEnd/>
              </a:ln>
            </p:spPr>
            <p:txBody>
              <a:bodyPr/>
              <a:lstStyle/>
              <a:p>
                <a:endParaRPr lang="en-US"/>
              </a:p>
            </p:txBody>
          </p:sp>
          <p:sp>
            <p:nvSpPr>
              <p:cNvPr id="29980" name="Freeform 2151"/>
              <p:cNvSpPr>
                <a:spLocks/>
              </p:cNvSpPr>
              <p:nvPr/>
            </p:nvSpPr>
            <p:spPr bwMode="auto">
              <a:xfrm>
                <a:off x="1372" y="3325"/>
                <a:ext cx="474" cy="435"/>
              </a:xfrm>
              <a:custGeom>
                <a:avLst/>
                <a:gdLst>
                  <a:gd name="T0" fmla="*/ 494829 w 228"/>
                  <a:gd name="T1" fmla="*/ 73240 h 209"/>
                  <a:gd name="T2" fmla="*/ 385909 w 228"/>
                  <a:gd name="T3" fmla="*/ 225761 h 209"/>
                  <a:gd name="T4" fmla="*/ 301768 w 228"/>
                  <a:gd name="T5" fmla="*/ 372221 h 209"/>
                  <a:gd name="T6" fmla="*/ 125550 w 228"/>
                  <a:gd name="T7" fmla="*/ 434523 h 209"/>
                  <a:gd name="T8" fmla="*/ 37791 w 228"/>
                  <a:gd name="T9" fmla="*/ 555641 h 209"/>
                  <a:gd name="T10" fmla="*/ 96671 w 228"/>
                  <a:gd name="T11" fmla="*/ 686765 h 209"/>
                  <a:gd name="T12" fmla="*/ 272893 w 228"/>
                  <a:gd name="T13" fmla="*/ 873105 h 209"/>
                  <a:gd name="T14" fmla="*/ 325590 w 228"/>
                  <a:gd name="T15" fmla="*/ 1110316 h 209"/>
                  <a:gd name="T16" fmla="*/ 435876 w 228"/>
                  <a:gd name="T17" fmla="*/ 1038526 h 209"/>
                  <a:gd name="T18" fmla="*/ 592847 w 228"/>
                  <a:gd name="T19" fmla="*/ 1089348 h 209"/>
                  <a:gd name="T20" fmla="*/ 761654 w 228"/>
                  <a:gd name="T21" fmla="*/ 1148346 h 209"/>
                  <a:gd name="T22" fmla="*/ 978675 w 228"/>
                  <a:gd name="T23" fmla="*/ 1308923 h 209"/>
                  <a:gd name="T24" fmla="*/ 1147714 w 228"/>
                  <a:gd name="T25" fmla="*/ 1355847 h 209"/>
                  <a:gd name="T26" fmla="*/ 1407208 w 228"/>
                  <a:gd name="T27" fmla="*/ 1235648 h 209"/>
                  <a:gd name="T28" fmla="*/ 1362902 w 228"/>
                  <a:gd name="T29" fmla="*/ 1136924 h 209"/>
                  <a:gd name="T30" fmla="*/ 1106788 w 228"/>
                  <a:gd name="T31" fmla="*/ 1104696 h 209"/>
                  <a:gd name="T32" fmla="*/ 839868 w 228"/>
                  <a:gd name="T33" fmla="*/ 945523 h 209"/>
                  <a:gd name="T34" fmla="*/ 696572 w 228"/>
                  <a:gd name="T35" fmla="*/ 727897 h 209"/>
                  <a:gd name="T36" fmla="*/ 542630 w 228"/>
                  <a:gd name="T37" fmla="*/ 428895 h 209"/>
                  <a:gd name="T38" fmla="*/ 532379 w 228"/>
                  <a:gd name="T39" fmla="*/ 225761 h 209"/>
                  <a:gd name="T40" fmla="*/ 494829 w 228"/>
                  <a:gd name="T41" fmla="*/ 73240 h 20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209"/>
                  <a:gd name="T65" fmla="*/ 228 w 228"/>
                  <a:gd name="T66" fmla="*/ 209 h 20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209">
                    <a:moveTo>
                      <a:pt x="76" y="11"/>
                    </a:moveTo>
                    <a:cubicBezTo>
                      <a:pt x="76" y="11"/>
                      <a:pt x="63" y="22"/>
                      <a:pt x="59" y="34"/>
                    </a:cubicBezTo>
                    <a:cubicBezTo>
                      <a:pt x="56" y="46"/>
                      <a:pt x="50" y="44"/>
                      <a:pt x="46" y="56"/>
                    </a:cubicBezTo>
                    <a:cubicBezTo>
                      <a:pt x="43" y="68"/>
                      <a:pt x="39" y="71"/>
                      <a:pt x="19" y="66"/>
                    </a:cubicBezTo>
                    <a:cubicBezTo>
                      <a:pt x="0" y="61"/>
                      <a:pt x="3" y="72"/>
                      <a:pt x="6" y="84"/>
                    </a:cubicBezTo>
                    <a:cubicBezTo>
                      <a:pt x="10" y="96"/>
                      <a:pt x="5" y="89"/>
                      <a:pt x="15" y="104"/>
                    </a:cubicBezTo>
                    <a:cubicBezTo>
                      <a:pt x="26" y="118"/>
                      <a:pt x="42" y="130"/>
                      <a:pt x="42" y="132"/>
                    </a:cubicBezTo>
                    <a:cubicBezTo>
                      <a:pt x="43" y="135"/>
                      <a:pt x="43" y="169"/>
                      <a:pt x="50" y="168"/>
                    </a:cubicBezTo>
                    <a:cubicBezTo>
                      <a:pt x="56" y="167"/>
                      <a:pt x="60" y="154"/>
                      <a:pt x="67" y="157"/>
                    </a:cubicBezTo>
                    <a:cubicBezTo>
                      <a:pt x="75" y="159"/>
                      <a:pt x="81" y="160"/>
                      <a:pt x="91" y="165"/>
                    </a:cubicBezTo>
                    <a:cubicBezTo>
                      <a:pt x="101" y="170"/>
                      <a:pt x="107" y="164"/>
                      <a:pt x="117" y="174"/>
                    </a:cubicBezTo>
                    <a:cubicBezTo>
                      <a:pt x="127" y="184"/>
                      <a:pt x="136" y="192"/>
                      <a:pt x="150" y="198"/>
                    </a:cubicBezTo>
                    <a:cubicBezTo>
                      <a:pt x="164" y="205"/>
                      <a:pt x="149" y="209"/>
                      <a:pt x="176" y="205"/>
                    </a:cubicBezTo>
                    <a:cubicBezTo>
                      <a:pt x="204" y="201"/>
                      <a:pt x="204" y="191"/>
                      <a:pt x="216" y="187"/>
                    </a:cubicBezTo>
                    <a:cubicBezTo>
                      <a:pt x="228" y="184"/>
                      <a:pt x="224" y="169"/>
                      <a:pt x="209" y="172"/>
                    </a:cubicBezTo>
                    <a:cubicBezTo>
                      <a:pt x="194" y="175"/>
                      <a:pt x="188" y="174"/>
                      <a:pt x="170" y="167"/>
                    </a:cubicBezTo>
                    <a:cubicBezTo>
                      <a:pt x="152" y="160"/>
                      <a:pt x="136" y="154"/>
                      <a:pt x="129" y="143"/>
                    </a:cubicBezTo>
                    <a:cubicBezTo>
                      <a:pt x="123" y="131"/>
                      <a:pt x="118" y="130"/>
                      <a:pt x="107" y="110"/>
                    </a:cubicBezTo>
                    <a:cubicBezTo>
                      <a:pt x="95" y="91"/>
                      <a:pt x="86" y="80"/>
                      <a:pt x="83" y="65"/>
                    </a:cubicBezTo>
                    <a:cubicBezTo>
                      <a:pt x="79" y="49"/>
                      <a:pt x="85" y="46"/>
                      <a:pt x="82" y="34"/>
                    </a:cubicBezTo>
                    <a:cubicBezTo>
                      <a:pt x="78" y="22"/>
                      <a:pt x="77" y="0"/>
                      <a:pt x="76" y="11"/>
                    </a:cubicBezTo>
                    <a:close/>
                  </a:path>
                </a:pathLst>
              </a:custGeom>
              <a:solidFill>
                <a:srgbClr val="A499C9"/>
              </a:solidFill>
              <a:ln w="9525">
                <a:noFill/>
                <a:round/>
                <a:headEnd/>
                <a:tailEnd/>
              </a:ln>
            </p:spPr>
            <p:txBody>
              <a:bodyPr/>
              <a:lstStyle/>
              <a:p>
                <a:endParaRPr lang="en-US"/>
              </a:p>
            </p:txBody>
          </p:sp>
          <p:sp>
            <p:nvSpPr>
              <p:cNvPr id="29981" name="Freeform 2152"/>
              <p:cNvSpPr>
                <a:spLocks/>
              </p:cNvSpPr>
              <p:nvPr/>
            </p:nvSpPr>
            <p:spPr bwMode="auto">
              <a:xfrm>
                <a:off x="1372" y="3325"/>
                <a:ext cx="474" cy="435"/>
              </a:xfrm>
              <a:custGeom>
                <a:avLst/>
                <a:gdLst>
                  <a:gd name="T0" fmla="*/ 494829 w 228"/>
                  <a:gd name="T1" fmla="*/ 73240 h 209"/>
                  <a:gd name="T2" fmla="*/ 385909 w 228"/>
                  <a:gd name="T3" fmla="*/ 225761 h 209"/>
                  <a:gd name="T4" fmla="*/ 307528 w 228"/>
                  <a:gd name="T5" fmla="*/ 372221 h 209"/>
                  <a:gd name="T6" fmla="*/ 125550 w 228"/>
                  <a:gd name="T7" fmla="*/ 434523 h 209"/>
                  <a:gd name="T8" fmla="*/ 46500 w 228"/>
                  <a:gd name="T9" fmla="*/ 555641 h 209"/>
                  <a:gd name="T10" fmla="*/ 103581 w 228"/>
                  <a:gd name="T11" fmla="*/ 686765 h 209"/>
                  <a:gd name="T12" fmla="*/ 279099 w 228"/>
                  <a:gd name="T13" fmla="*/ 873105 h 209"/>
                  <a:gd name="T14" fmla="*/ 325590 w 228"/>
                  <a:gd name="T15" fmla="*/ 1104696 h 209"/>
                  <a:gd name="T16" fmla="*/ 441780 w 228"/>
                  <a:gd name="T17" fmla="*/ 1031131 h 209"/>
                  <a:gd name="T18" fmla="*/ 592847 w 228"/>
                  <a:gd name="T19" fmla="*/ 1089348 h 209"/>
                  <a:gd name="T20" fmla="*/ 761654 w 228"/>
                  <a:gd name="T21" fmla="*/ 1142737 h 209"/>
                  <a:gd name="T22" fmla="*/ 978675 w 228"/>
                  <a:gd name="T23" fmla="*/ 1308923 h 209"/>
                  <a:gd name="T24" fmla="*/ 1147714 w 228"/>
                  <a:gd name="T25" fmla="*/ 1355847 h 209"/>
                  <a:gd name="T26" fmla="*/ 1407208 w 228"/>
                  <a:gd name="T27" fmla="*/ 1235648 h 209"/>
                  <a:gd name="T28" fmla="*/ 1362902 w 228"/>
                  <a:gd name="T29" fmla="*/ 1136924 h 209"/>
                  <a:gd name="T30" fmla="*/ 1106788 w 228"/>
                  <a:gd name="T31" fmla="*/ 1104696 h 209"/>
                  <a:gd name="T32" fmla="*/ 839868 w 228"/>
                  <a:gd name="T33" fmla="*/ 945523 h 209"/>
                  <a:gd name="T34" fmla="*/ 696572 w 228"/>
                  <a:gd name="T35" fmla="*/ 727897 h 209"/>
                  <a:gd name="T36" fmla="*/ 542630 w 228"/>
                  <a:gd name="T37" fmla="*/ 428895 h 209"/>
                  <a:gd name="T38" fmla="*/ 526543 w 228"/>
                  <a:gd name="T39" fmla="*/ 225761 h 209"/>
                  <a:gd name="T40" fmla="*/ 494829 w 228"/>
                  <a:gd name="T41" fmla="*/ 73240 h 20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209"/>
                  <a:gd name="T65" fmla="*/ 228 w 228"/>
                  <a:gd name="T66" fmla="*/ 209 h 20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209">
                    <a:moveTo>
                      <a:pt x="76" y="11"/>
                    </a:moveTo>
                    <a:cubicBezTo>
                      <a:pt x="76" y="11"/>
                      <a:pt x="63" y="22"/>
                      <a:pt x="59" y="34"/>
                    </a:cubicBezTo>
                    <a:cubicBezTo>
                      <a:pt x="56" y="46"/>
                      <a:pt x="50" y="44"/>
                      <a:pt x="47" y="56"/>
                    </a:cubicBezTo>
                    <a:cubicBezTo>
                      <a:pt x="43" y="68"/>
                      <a:pt x="39" y="71"/>
                      <a:pt x="19" y="66"/>
                    </a:cubicBezTo>
                    <a:cubicBezTo>
                      <a:pt x="0" y="61"/>
                      <a:pt x="4" y="73"/>
                      <a:pt x="7" y="84"/>
                    </a:cubicBezTo>
                    <a:cubicBezTo>
                      <a:pt x="10" y="96"/>
                      <a:pt x="6" y="89"/>
                      <a:pt x="16" y="104"/>
                    </a:cubicBezTo>
                    <a:cubicBezTo>
                      <a:pt x="26" y="118"/>
                      <a:pt x="42" y="130"/>
                      <a:pt x="43" y="132"/>
                    </a:cubicBezTo>
                    <a:cubicBezTo>
                      <a:pt x="43" y="134"/>
                      <a:pt x="43" y="168"/>
                      <a:pt x="50" y="167"/>
                    </a:cubicBezTo>
                    <a:cubicBezTo>
                      <a:pt x="56" y="166"/>
                      <a:pt x="60" y="154"/>
                      <a:pt x="68" y="156"/>
                    </a:cubicBezTo>
                    <a:cubicBezTo>
                      <a:pt x="75" y="159"/>
                      <a:pt x="81" y="160"/>
                      <a:pt x="91" y="165"/>
                    </a:cubicBezTo>
                    <a:cubicBezTo>
                      <a:pt x="101" y="170"/>
                      <a:pt x="107" y="164"/>
                      <a:pt x="117" y="173"/>
                    </a:cubicBezTo>
                    <a:cubicBezTo>
                      <a:pt x="126" y="183"/>
                      <a:pt x="136" y="192"/>
                      <a:pt x="150" y="198"/>
                    </a:cubicBezTo>
                    <a:cubicBezTo>
                      <a:pt x="164" y="204"/>
                      <a:pt x="149" y="209"/>
                      <a:pt x="176" y="205"/>
                    </a:cubicBezTo>
                    <a:cubicBezTo>
                      <a:pt x="203" y="201"/>
                      <a:pt x="204" y="191"/>
                      <a:pt x="216" y="187"/>
                    </a:cubicBezTo>
                    <a:cubicBezTo>
                      <a:pt x="228" y="184"/>
                      <a:pt x="223" y="169"/>
                      <a:pt x="209" y="172"/>
                    </a:cubicBezTo>
                    <a:cubicBezTo>
                      <a:pt x="194" y="175"/>
                      <a:pt x="188" y="174"/>
                      <a:pt x="170" y="167"/>
                    </a:cubicBezTo>
                    <a:cubicBezTo>
                      <a:pt x="151" y="160"/>
                      <a:pt x="135" y="154"/>
                      <a:pt x="129" y="143"/>
                    </a:cubicBezTo>
                    <a:cubicBezTo>
                      <a:pt x="123" y="131"/>
                      <a:pt x="118" y="130"/>
                      <a:pt x="107" y="110"/>
                    </a:cubicBezTo>
                    <a:cubicBezTo>
                      <a:pt x="95" y="91"/>
                      <a:pt x="86" y="80"/>
                      <a:pt x="83" y="65"/>
                    </a:cubicBezTo>
                    <a:cubicBezTo>
                      <a:pt x="79" y="49"/>
                      <a:pt x="84" y="46"/>
                      <a:pt x="81" y="34"/>
                    </a:cubicBezTo>
                    <a:cubicBezTo>
                      <a:pt x="78" y="23"/>
                      <a:pt x="77" y="0"/>
                      <a:pt x="76" y="11"/>
                    </a:cubicBezTo>
                    <a:close/>
                  </a:path>
                </a:pathLst>
              </a:custGeom>
              <a:solidFill>
                <a:srgbClr val="A399C9"/>
              </a:solidFill>
              <a:ln w="9525">
                <a:noFill/>
                <a:round/>
                <a:headEnd/>
                <a:tailEnd/>
              </a:ln>
            </p:spPr>
            <p:txBody>
              <a:bodyPr/>
              <a:lstStyle/>
              <a:p>
                <a:endParaRPr lang="en-US"/>
              </a:p>
            </p:txBody>
          </p:sp>
          <p:sp>
            <p:nvSpPr>
              <p:cNvPr id="29982" name="Freeform 2153"/>
              <p:cNvSpPr>
                <a:spLocks/>
              </p:cNvSpPr>
              <p:nvPr/>
            </p:nvSpPr>
            <p:spPr bwMode="auto">
              <a:xfrm>
                <a:off x="1372" y="3327"/>
                <a:ext cx="472" cy="433"/>
              </a:xfrm>
              <a:custGeom>
                <a:avLst/>
                <a:gdLst>
                  <a:gd name="T0" fmla="*/ 496883 w 227"/>
                  <a:gd name="T1" fmla="*/ 73333 h 208"/>
                  <a:gd name="T2" fmla="*/ 386445 w 227"/>
                  <a:gd name="T3" fmla="*/ 226005 h 208"/>
                  <a:gd name="T4" fmla="*/ 308143 w 227"/>
                  <a:gd name="T5" fmla="*/ 361913 h 208"/>
                  <a:gd name="T6" fmla="*/ 131403 w 227"/>
                  <a:gd name="T7" fmla="*/ 429615 h 208"/>
                  <a:gd name="T8" fmla="*/ 46568 w 227"/>
                  <a:gd name="T9" fmla="*/ 549756 h 208"/>
                  <a:gd name="T10" fmla="*/ 103859 w 227"/>
                  <a:gd name="T11" fmla="*/ 680068 h 208"/>
                  <a:gd name="T12" fmla="*/ 279958 w 227"/>
                  <a:gd name="T13" fmla="*/ 868003 h 208"/>
                  <a:gd name="T14" fmla="*/ 326327 w 227"/>
                  <a:gd name="T15" fmla="*/ 1100717 h 208"/>
                  <a:gd name="T16" fmla="*/ 442295 w 227"/>
                  <a:gd name="T17" fmla="*/ 1026986 h 208"/>
                  <a:gd name="T18" fmla="*/ 593687 w 227"/>
                  <a:gd name="T19" fmla="*/ 1085129 h 208"/>
                  <a:gd name="T20" fmla="*/ 762729 w 227"/>
                  <a:gd name="T21" fmla="*/ 1138844 h 208"/>
                  <a:gd name="T22" fmla="*/ 979984 w 227"/>
                  <a:gd name="T23" fmla="*/ 1305277 h 208"/>
                  <a:gd name="T24" fmla="*/ 1149227 w 227"/>
                  <a:gd name="T25" fmla="*/ 1352453 h 208"/>
                  <a:gd name="T26" fmla="*/ 1410864 w 227"/>
                  <a:gd name="T27" fmla="*/ 1231844 h 208"/>
                  <a:gd name="T28" fmla="*/ 1356412 w 227"/>
                  <a:gd name="T29" fmla="*/ 1132986 h 208"/>
                  <a:gd name="T30" fmla="*/ 1102667 w 227"/>
                  <a:gd name="T31" fmla="*/ 1100717 h 208"/>
                  <a:gd name="T32" fmla="*/ 841399 w 227"/>
                  <a:gd name="T33" fmla="*/ 941302 h 208"/>
                  <a:gd name="T34" fmla="*/ 690164 w 227"/>
                  <a:gd name="T35" fmla="*/ 723443 h 208"/>
                  <a:gd name="T36" fmla="*/ 537758 w 227"/>
                  <a:gd name="T37" fmla="*/ 423509 h 208"/>
                  <a:gd name="T38" fmla="*/ 527663 w 227"/>
                  <a:gd name="T39" fmla="*/ 226005 h 208"/>
                  <a:gd name="T40" fmla="*/ 496883 w 227"/>
                  <a:gd name="T41" fmla="*/ 73333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7"/>
                  <a:gd name="T64" fmla="*/ 0 h 208"/>
                  <a:gd name="T65" fmla="*/ 227 w 227"/>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7" h="208">
                    <a:moveTo>
                      <a:pt x="76" y="11"/>
                    </a:moveTo>
                    <a:cubicBezTo>
                      <a:pt x="76" y="11"/>
                      <a:pt x="63" y="22"/>
                      <a:pt x="59" y="34"/>
                    </a:cubicBezTo>
                    <a:cubicBezTo>
                      <a:pt x="56" y="45"/>
                      <a:pt x="50" y="44"/>
                      <a:pt x="47" y="55"/>
                    </a:cubicBezTo>
                    <a:cubicBezTo>
                      <a:pt x="44" y="67"/>
                      <a:pt x="39" y="70"/>
                      <a:pt x="20" y="65"/>
                    </a:cubicBezTo>
                    <a:cubicBezTo>
                      <a:pt x="0" y="60"/>
                      <a:pt x="4" y="72"/>
                      <a:pt x="7" y="83"/>
                    </a:cubicBezTo>
                    <a:cubicBezTo>
                      <a:pt x="10" y="95"/>
                      <a:pt x="6" y="88"/>
                      <a:pt x="16" y="103"/>
                    </a:cubicBezTo>
                    <a:cubicBezTo>
                      <a:pt x="26" y="117"/>
                      <a:pt x="42" y="129"/>
                      <a:pt x="43" y="131"/>
                    </a:cubicBezTo>
                    <a:cubicBezTo>
                      <a:pt x="43" y="133"/>
                      <a:pt x="43" y="167"/>
                      <a:pt x="50" y="166"/>
                    </a:cubicBezTo>
                    <a:cubicBezTo>
                      <a:pt x="56" y="165"/>
                      <a:pt x="60" y="152"/>
                      <a:pt x="68" y="155"/>
                    </a:cubicBezTo>
                    <a:cubicBezTo>
                      <a:pt x="75" y="158"/>
                      <a:pt x="81" y="158"/>
                      <a:pt x="91" y="164"/>
                    </a:cubicBezTo>
                    <a:cubicBezTo>
                      <a:pt x="101" y="169"/>
                      <a:pt x="107" y="162"/>
                      <a:pt x="117" y="172"/>
                    </a:cubicBezTo>
                    <a:cubicBezTo>
                      <a:pt x="126" y="182"/>
                      <a:pt x="136" y="190"/>
                      <a:pt x="150" y="197"/>
                    </a:cubicBezTo>
                    <a:cubicBezTo>
                      <a:pt x="164" y="203"/>
                      <a:pt x="149" y="208"/>
                      <a:pt x="176" y="204"/>
                    </a:cubicBezTo>
                    <a:cubicBezTo>
                      <a:pt x="203" y="200"/>
                      <a:pt x="204" y="190"/>
                      <a:pt x="216" y="186"/>
                    </a:cubicBezTo>
                    <a:cubicBezTo>
                      <a:pt x="227" y="183"/>
                      <a:pt x="223" y="168"/>
                      <a:pt x="208" y="171"/>
                    </a:cubicBezTo>
                    <a:cubicBezTo>
                      <a:pt x="194" y="174"/>
                      <a:pt x="187" y="173"/>
                      <a:pt x="169" y="166"/>
                    </a:cubicBezTo>
                    <a:cubicBezTo>
                      <a:pt x="151" y="160"/>
                      <a:pt x="135" y="153"/>
                      <a:pt x="129" y="142"/>
                    </a:cubicBezTo>
                    <a:cubicBezTo>
                      <a:pt x="122" y="130"/>
                      <a:pt x="118" y="129"/>
                      <a:pt x="106" y="109"/>
                    </a:cubicBezTo>
                    <a:cubicBezTo>
                      <a:pt x="95" y="90"/>
                      <a:pt x="86" y="80"/>
                      <a:pt x="82" y="64"/>
                    </a:cubicBezTo>
                    <a:cubicBezTo>
                      <a:pt x="79" y="49"/>
                      <a:pt x="84" y="45"/>
                      <a:pt x="81" y="34"/>
                    </a:cubicBezTo>
                    <a:cubicBezTo>
                      <a:pt x="78" y="22"/>
                      <a:pt x="77" y="0"/>
                      <a:pt x="76" y="11"/>
                    </a:cubicBezTo>
                    <a:close/>
                  </a:path>
                </a:pathLst>
              </a:custGeom>
              <a:solidFill>
                <a:srgbClr val="A298C8"/>
              </a:solidFill>
              <a:ln w="9525">
                <a:noFill/>
                <a:round/>
                <a:headEnd/>
                <a:tailEnd/>
              </a:ln>
            </p:spPr>
            <p:txBody>
              <a:bodyPr/>
              <a:lstStyle/>
              <a:p>
                <a:endParaRPr lang="en-US"/>
              </a:p>
            </p:txBody>
          </p:sp>
          <p:sp>
            <p:nvSpPr>
              <p:cNvPr id="29983" name="Freeform 2154"/>
              <p:cNvSpPr>
                <a:spLocks/>
              </p:cNvSpPr>
              <p:nvPr/>
            </p:nvSpPr>
            <p:spPr bwMode="auto">
              <a:xfrm>
                <a:off x="1372" y="3327"/>
                <a:ext cx="472" cy="433"/>
              </a:xfrm>
              <a:custGeom>
                <a:avLst/>
                <a:gdLst>
                  <a:gd name="T0" fmla="*/ 496883 w 227"/>
                  <a:gd name="T1" fmla="*/ 73333 h 208"/>
                  <a:gd name="T2" fmla="*/ 386445 w 227"/>
                  <a:gd name="T3" fmla="*/ 226005 h 208"/>
                  <a:gd name="T4" fmla="*/ 308143 w 227"/>
                  <a:gd name="T5" fmla="*/ 373088 h 208"/>
                  <a:gd name="T6" fmla="*/ 131403 w 227"/>
                  <a:gd name="T7" fmla="*/ 429615 h 208"/>
                  <a:gd name="T8" fmla="*/ 46568 w 227"/>
                  <a:gd name="T9" fmla="*/ 556513 h 208"/>
                  <a:gd name="T10" fmla="*/ 103859 w 227"/>
                  <a:gd name="T11" fmla="*/ 680068 h 208"/>
                  <a:gd name="T12" fmla="*/ 279958 w 227"/>
                  <a:gd name="T13" fmla="*/ 868003 h 208"/>
                  <a:gd name="T14" fmla="*/ 326327 w 227"/>
                  <a:gd name="T15" fmla="*/ 1100717 h 208"/>
                  <a:gd name="T16" fmla="*/ 442295 w 227"/>
                  <a:gd name="T17" fmla="*/ 1026986 h 208"/>
                  <a:gd name="T18" fmla="*/ 593687 w 227"/>
                  <a:gd name="T19" fmla="*/ 1079259 h 208"/>
                  <a:gd name="T20" fmla="*/ 762729 w 227"/>
                  <a:gd name="T21" fmla="*/ 1138844 h 208"/>
                  <a:gd name="T22" fmla="*/ 979984 w 227"/>
                  <a:gd name="T23" fmla="*/ 1305277 h 208"/>
                  <a:gd name="T24" fmla="*/ 1149227 w 227"/>
                  <a:gd name="T25" fmla="*/ 1352453 h 208"/>
                  <a:gd name="T26" fmla="*/ 1403610 w 227"/>
                  <a:gd name="T27" fmla="*/ 1237951 h 208"/>
                  <a:gd name="T28" fmla="*/ 1356412 w 227"/>
                  <a:gd name="T29" fmla="*/ 1132986 h 208"/>
                  <a:gd name="T30" fmla="*/ 1102667 w 227"/>
                  <a:gd name="T31" fmla="*/ 1100717 h 208"/>
                  <a:gd name="T32" fmla="*/ 835492 w 227"/>
                  <a:gd name="T33" fmla="*/ 941302 h 208"/>
                  <a:gd name="T34" fmla="*/ 690164 w 227"/>
                  <a:gd name="T35" fmla="*/ 729047 h 208"/>
                  <a:gd name="T36" fmla="*/ 537758 w 227"/>
                  <a:gd name="T37" fmla="*/ 423509 h 208"/>
                  <a:gd name="T38" fmla="*/ 527663 w 227"/>
                  <a:gd name="T39" fmla="*/ 226005 h 208"/>
                  <a:gd name="T40" fmla="*/ 496883 w 227"/>
                  <a:gd name="T41" fmla="*/ 73333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7"/>
                  <a:gd name="T64" fmla="*/ 0 h 208"/>
                  <a:gd name="T65" fmla="*/ 227 w 227"/>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7" h="208">
                    <a:moveTo>
                      <a:pt x="76" y="11"/>
                    </a:moveTo>
                    <a:cubicBezTo>
                      <a:pt x="76" y="11"/>
                      <a:pt x="63" y="22"/>
                      <a:pt x="59" y="34"/>
                    </a:cubicBezTo>
                    <a:cubicBezTo>
                      <a:pt x="56" y="46"/>
                      <a:pt x="50" y="44"/>
                      <a:pt x="47" y="56"/>
                    </a:cubicBezTo>
                    <a:cubicBezTo>
                      <a:pt x="44" y="67"/>
                      <a:pt x="39" y="70"/>
                      <a:pt x="20" y="65"/>
                    </a:cubicBezTo>
                    <a:cubicBezTo>
                      <a:pt x="0" y="60"/>
                      <a:pt x="4" y="72"/>
                      <a:pt x="7" y="84"/>
                    </a:cubicBezTo>
                    <a:cubicBezTo>
                      <a:pt x="11" y="95"/>
                      <a:pt x="6" y="88"/>
                      <a:pt x="16" y="103"/>
                    </a:cubicBezTo>
                    <a:cubicBezTo>
                      <a:pt x="26" y="117"/>
                      <a:pt x="42" y="129"/>
                      <a:pt x="43" y="131"/>
                    </a:cubicBezTo>
                    <a:cubicBezTo>
                      <a:pt x="44" y="133"/>
                      <a:pt x="43" y="167"/>
                      <a:pt x="50" y="166"/>
                    </a:cubicBezTo>
                    <a:cubicBezTo>
                      <a:pt x="56" y="165"/>
                      <a:pt x="60" y="152"/>
                      <a:pt x="68" y="155"/>
                    </a:cubicBezTo>
                    <a:cubicBezTo>
                      <a:pt x="76" y="157"/>
                      <a:pt x="81" y="158"/>
                      <a:pt x="91" y="163"/>
                    </a:cubicBezTo>
                    <a:cubicBezTo>
                      <a:pt x="101" y="169"/>
                      <a:pt x="107" y="162"/>
                      <a:pt x="117" y="172"/>
                    </a:cubicBezTo>
                    <a:cubicBezTo>
                      <a:pt x="126" y="182"/>
                      <a:pt x="136" y="190"/>
                      <a:pt x="150" y="197"/>
                    </a:cubicBezTo>
                    <a:cubicBezTo>
                      <a:pt x="164" y="203"/>
                      <a:pt x="149" y="208"/>
                      <a:pt x="176" y="204"/>
                    </a:cubicBezTo>
                    <a:cubicBezTo>
                      <a:pt x="203" y="200"/>
                      <a:pt x="204" y="190"/>
                      <a:pt x="215" y="187"/>
                    </a:cubicBezTo>
                    <a:cubicBezTo>
                      <a:pt x="227" y="183"/>
                      <a:pt x="223" y="168"/>
                      <a:pt x="208" y="171"/>
                    </a:cubicBezTo>
                    <a:cubicBezTo>
                      <a:pt x="194" y="174"/>
                      <a:pt x="187" y="173"/>
                      <a:pt x="169" y="166"/>
                    </a:cubicBezTo>
                    <a:cubicBezTo>
                      <a:pt x="151" y="160"/>
                      <a:pt x="135" y="153"/>
                      <a:pt x="128" y="142"/>
                    </a:cubicBezTo>
                    <a:cubicBezTo>
                      <a:pt x="122" y="130"/>
                      <a:pt x="117" y="129"/>
                      <a:pt x="106" y="110"/>
                    </a:cubicBezTo>
                    <a:cubicBezTo>
                      <a:pt x="94" y="90"/>
                      <a:pt x="86" y="80"/>
                      <a:pt x="82" y="64"/>
                    </a:cubicBezTo>
                    <a:cubicBezTo>
                      <a:pt x="79" y="49"/>
                      <a:pt x="84" y="46"/>
                      <a:pt x="81" y="34"/>
                    </a:cubicBezTo>
                    <a:cubicBezTo>
                      <a:pt x="78" y="23"/>
                      <a:pt x="77" y="0"/>
                      <a:pt x="76" y="11"/>
                    </a:cubicBezTo>
                    <a:close/>
                  </a:path>
                </a:pathLst>
              </a:custGeom>
              <a:solidFill>
                <a:srgbClr val="A297C8"/>
              </a:solidFill>
              <a:ln w="9525">
                <a:noFill/>
                <a:round/>
                <a:headEnd/>
                <a:tailEnd/>
              </a:ln>
            </p:spPr>
            <p:txBody>
              <a:bodyPr/>
              <a:lstStyle/>
              <a:p>
                <a:endParaRPr lang="en-US"/>
              </a:p>
            </p:txBody>
          </p:sp>
          <p:sp>
            <p:nvSpPr>
              <p:cNvPr id="29984" name="Freeform 2155"/>
              <p:cNvSpPr>
                <a:spLocks/>
              </p:cNvSpPr>
              <p:nvPr/>
            </p:nvSpPr>
            <p:spPr bwMode="auto">
              <a:xfrm>
                <a:off x="1374" y="3330"/>
                <a:ext cx="470" cy="430"/>
              </a:xfrm>
              <a:custGeom>
                <a:avLst/>
                <a:gdLst>
                  <a:gd name="T0" fmla="*/ 490559 w 226"/>
                  <a:gd name="T1" fmla="*/ 72059 h 207"/>
                  <a:gd name="T2" fmla="*/ 381451 w 226"/>
                  <a:gd name="T3" fmla="*/ 213984 h 207"/>
                  <a:gd name="T4" fmla="*/ 302649 w 226"/>
                  <a:gd name="T5" fmla="*/ 354351 h 207"/>
                  <a:gd name="T6" fmla="*/ 126037 w 226"/>
                  <a:gd name="T7" fmla="*/ 412615 h 207"/>
                  <a:gd name="T8" fmla="*/ 46592 w 226"/>
                  <a:gd name="T9" fmla="*/ 534264 h 207"/>
                  <a:gd name="T10" fmla="*/ 103945 w 226"/>
                  <a:gd name="T11" fmla="*/ 658459 h 207"/>
                  <a:gd name="T12" fmla="*/ 273582 w 226"/>
                  <a:gd name="T13" fmla="*/ 839094 h 207"/>
                  <a:gd name="T14" fmla="*/ 320846 w 226"/>
                  <a:gd name="T15" fmla="*/ 1066564 h 207"/>
                  <a:gd name="T16" fmla="*/ 437441 w 226"/>
                  <a:gd name="T17" fmla="*/ 988792 h 207"/>
                  <a:gd name="T18" fmla="*/ 588515 w 226"/>
                  <a:gd name="T19" fmla="*/ 1047029 h 207"/>
                  <a:gd name="T20" fmla="*/ 758285 w 226"/>
                  <a:gd name="T21" fmla="*/ 1102651 h 207"/>
                  <a:gd name="T22" fmla="*/ 975803 w 226"/>
                  <a:gd name="T23" fmla="*/ 1258398 h 207"/>
                  <a:gd name="T24" fmla="*/ 1145176 w 226"/>
                  <a:gd name="T25" fmla="*/ 1312466 h 207"/>
                  <a:gd name="T26" fmla="*/ 1399922 w 226"/>
                  <a:gd name="T27" fmla="*/ 1200097 h 207"/>
                  <a:gd name="T28" fmla="*/ 1352612 w 226"/>
                  <a:gd name="T29" fmla="*/ 1097084 h 207"/>
                  <a:gd name="T30" fmla="*/ 1093008 w 226"/>
                  <a:gd name="T31" fmla="*/ 1066564 h 207"/>
                  <a:gd name="T32" fmla="*/ 830896 w 226"/>
                  <a:gd name="T33" fmla="*/ 904051 h 207"/>
                  <a:gd name="T34" fmla="*/ 679529 w 226"/>
                  <a:gd name="T35" fmla="*/ 701403 h 207"/>
                  <a:gd name="T36" fmla="*/ 528263 w 226"/>
                  <a:gd name="T37" fmla="*/ 412615 h 207"/>
                  <a:gd name="T38" fmla="*/ 521717 w 226"/>
                  <a:gd name="T39" fmla="*/ 219809 h 207"/>
                  <a:gd name="T40" fmla="*/ 490559 w 226"/>
                  <a:gd name="T41" fmla="*/ 72059 h 20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6"/>
                  <a:gd name="T64" fmla="*/ 0 h 207"/>
                  <a:gd name="T65" fmla="*/ 226 w 226"/>
                  <a:gd name="T66" fmla="*/ 207 h 20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6" h="207">
                    <a:moveTo>
                      <a:pt x="75" y="11"/>
                    </a:moveTo>
                    <a:cubicBezTo>
                      <a:pt x="75" y="11"/>
                      <a:pt x="62" y="22"/>
                      <a:pt x="58" y="33"/>
                    </a:cubicBezTo>
                    <a:cubicBezTo>
                      <a:pt x="55" y="45"/>
                      <a:pt x="49" y="43"/>
                      <a:pt x="46" y="55"/>
                    </a:cubicBezTo>
                    <a:cubicBezTo>
                      <a:pt x="43" y="67"/>
                      <a:pt x="38" y="69"/>
                      <a:pt x="19" y="64"/>
                    </a:cubicBezTo>
                    <a:cubicBezTo>
                      <a:pt x="0" y="59"/>
                      <a:pt x="4" y="71"/>
                      <a:pt x="7" y="83"/>
                    </a:cubicBezTo>
                    <a:cubicBezTo>
                      <a:pt x="10" y="94"/>
                      <a:pt x="5" y="87"/>
                      <a:pt x="16" y="102"/>
                    </a:cubicBezTo>
                    <a:cubicBezTo>
                      <a:pt x="26" y="116"/>
                      <a:pt x="42" y="128"/>
                      <a:pt x="42" y="130"/>
                    </a:cubicBezTo>
                    <a:cubicBezTo>
                      <a:pt x="43" y="132"/>
                      <a:pt x="42" y="166"/>
                      <a:pt x="49" y="165"/>
                    </a:cubicBezTo>
                    <a:cubicBezTo>
                      <a:pt x="55" y="164"/>
                      <a:pt x="59" y="151"/>
                      <a:pt x="67" y="153"/>
                    </a:cubicBezTo>
                    <a:cubicBezTo>
                      <a:pt x="75" y="156"/>
                      <a:pt x="80" y="157"/>
                      <a:pt x="90" y="162"/>
                    </a:cubicBezTo>
                    <a:cubicBezTo>
                      <a:pt x="100" y="167"/>
                      <a:pt x="106" y="161"/>
                      <a:pt x="116" y="171"/>
                    </a:cubicBezTo>
                    <a:cubicBezTo>
                      <a:pt x="125" y="181"/>
                      <a:pt x="135" y="189"/>
                      <a:pt x="149" y="195"/>
                    </a:cubicBezTo>
                    <a:cubicBezTo>
                      <a:pt x="163" y="202"/>
                      <a:pt x="148" y="207"/>
                      <a:pt x="175" y="203"/>
                    </a:cubicBezTo>
                    <a:cubicBezTo>
                      <a:pt x="202" y="198"/>
                      <a:pt x="203" y="189"/>
                      <a:pt x="214" y="186"/>
                    </a:cubicBezTo>
                    <a:cubicBezTo>
                      <a:pt x="226" y="182"/>
                      <a:pt x="222" y="167"/>
                      <a:pt x="207" y="170"/>
                    </a:cubicBezTo>
                    <a:cubicBezTo>
                      <a:pt x="192" y="174"/>
                      <a:pt x="186" y="172"/>
                      <a:pt x="167" y="165"/>
                    </a:cubicBezTo>
                    <a:cubicBezTo>
                      <a:pt x="149" y="159"/>
                      <a:pt x="133" y="152"/>
                      <a:pt x="127" y="140"/>
                    </a:cubicBezTo>
                    <a:cubicBezTo>
                      <a:pt x="121" y="129"/>
                      <a:pt x="116" y="128"/>
                      <a:pt x="104" y="109"/>
                    </a:cubicBezTo>
                    <a:cubicBezTo>
                      <a:pt x="93" y="89"/>
                      <a:pt x="84" y="79"/>
                      <a:pt x="81" y="64"/>
                    </a:cubicBezTo>
                    <a:cubicBezTo>
                      <a:pt x="78" y="48"/>
                      <a:pt x="83" y="45"/>
                      <a:pt x="80" y="34"/>
                    </a:cubicBezTo>
                    <a:cubicBezTo>
                      <a:pt x="77" y="22"/>
                      <a:pt x="76" y="0"/>
                      <a:pt x="75" y="11"/>
                    </a:cubicBezTo>
                    <a:close/>
                  </a:path>
                </a:pathLst>
              </a:custGeom>
              <a:solidFill>
                <a:srgbClr val="A196C7"/>
              </a:solidFill>
              <a:ln w="9525">
                <a:noFill/>
                <a:round/>
                <a:headEnd/>
                <a:tailEnd/>
              </a:ln>
            </p:spPr>
            <p:txBody>
              <a:bodyPr/>
              <a:lstStyle/>
              <a:p>
                <a:endParaRPr lang="en-US"/>
              </a:p>
            </p:txBody>
          </p:sp>
          <p:sp>
            <p:nvSpPr>
              <p:cNvPr id="29985" name="Freeform 2156"/>
              <p:cNvSpPr>
                <a:spLocks/>
              </p:cNvSpPr>
              <p:nvPr/>
            </p:nvSpPr>
            <p:spPr bwMode="auto">
              <a:xfrm>
                <a:off x="1374" y="3330"/>
                <a:ext cx="470" cy="428"/>
              </a:xfrm>
              <a:custGeom>
                <a:avLst/>
                <a:gdLst>
                  <a:gd name="T0" fmla="*/ 490559 w 226"/>
                  <a:gd name="T1" fmla="*/ 72245 h 206"/>
                  <a:gd name="T2" fmla="*/ 381451 w 226"/>
                  <a:gd name="T3" fmla="*/ 221615 h 206"/>
                  <a:gd name="T4" fmla="*/ 302649 w 226"/>
                  <a:gd name="T5" fmla="*/ 354829 h 206"/>
                  <a:gd name="T6" fmla="*/ 126037 w 226"/>
                  <a:gd name="T7" fmla="*/ 419787 h 206"/>
                  <a:gd name="T8" fmla="*/ 46592 w 226"/>
                  <a:gd name="T9" fmla="*/ 535467 h 206"/>
                  <a:gd name="T10" fmla="*/ 103945 w 226"/>
                  <a:gd name="T11" fmla="*/ 659293 h 206"/>
                  <a:gd name="T12" fmla="*/ 280316 w 226"/>
                  <a:gd name="T13" fmla="*/ 841292 h 206"/>
                  <a:gd name="T14" fmla="*/ 320846 w 226"/>
                  <a:gd name="T15" fmla="*/ 1068477 h 206"/>
                  <a:gd name="T16" fmla="*/ 437441 w 226"/>
                  <a:gd name="T17" fmla="*/ 990672 h 206"/>
                  <a:gd name="T18" fmla="*/ 588515 w 226"/>
                  <a:gd name="T19" fmla="*/ 1049078 h 206"/>
                  <a:gd name="T20" fmla="*/ 752204 w 226"/>
                  <a:gd name="T21" fmla="*/ 1105869 h 206"/>
                  <a:gd name="T22" fmla="*/ 975803 w 226"/>
                  <a:gd name="T23" fmla="*/ 1260462 h 206"/>
                  <a:gd name="T24" fmla="*/ 1145176 w 226"/>
                  <a:gd name="T25" fmla="*/ 1308741 h 206"/>
                  <a:gd name="T26" fmla="*/ 1399922 w 226"/>
                  <a:gd name="T27" fmla="*/ 1201799 h 206"/>
                  <a:gd name="T28" fmla="*/ 1352612 w 226"/>
                  <a:gd name="T29" fmla="*/ 1105869 h 206"/>
                  <a:gd name="T30" fmla="*/ 1093008 w 226"/>
                  <a:gd name="T31" fmla="*/ 1074978 h 206"/>
                  <a:gd name="T32" fmla="*/ 830896 w 226"/>
                  <a:gd name="T33" fmla="*/ 907032 h 206"/>
                  <a:gd name="T34" fmla="*/ 679529 w 226"/>
                  <a:gd name="T35" fmla="*/ 704958 h 206"/>
                  <a:gd name="T36" fmla="*/ 528263 w 226"/>
                  <a:gd name="T37" fmla="*/ 413602 h 206"/>
                  <a:gd name="T38" fmla="*/ 515661 w 226"/>
                  <a:gd name="T39" fmla="*/ 221615 h 206"/>
                  <a:gd name="T40" fmla="*/ 490559 w 226"/>
                  <a:gd name="T41" fmla="*/ 72245 h 20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6"/>
                  <a:gd name="T64" fmla="*/ 0 h 206"/>
                  <a:gd name="T65" fmla="*/ 226 w 226"/>
                  <a:gd name="T66" fmla="*/ 206 h 20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6" h="206">
                    <a:moveTo>
                      <a:pt x="75" y="11"/>
                    </a:moveTo>
                    <a:cubicBezTo>
                      <a:pt x="75" y="11"/>
                      <a:pt x="62" y="22"/>
                      <a:pt x="58" y="34"/>
                    </a:cubicBezTo>
                    <a:cubicBezTo>
                      <a:pt x="55" y="46"/>
                      <a:pt x="49" y="44"/>
                      <a:pt x="46" y="55"/>
                    </a:cubicBezTo>
                    <a:cubicBezTo>
                      <a:pt x="43" y="67"/>
                      <a:pt x="38" y="70"/>
                      <a:pt x="19" y="65"/>
                    </a:cubicBezTo>
                    <a:cubicBezTo>
                      <a:pt x="0" y="60"/>
                      <a:pt x="4" y="71"/>
                      <a:pt x="7" y="83"/>
                    </a:cubicBezTo>
                    <a:cubicBezTo>
                      <a:pt x="10" y="94"/>
                      <a:pt x="6" y="87"/>
                      <a:pt x="16" y="102"/>
                    </a:cubicBezTo>
                    <a:cubicBezTo>
                      <a:pt x="26" y="116"/>
                      <a:pt x="42" y="128"/>
                      <a:pt x="43" y="130"/>
                    </a:cubicBezTo>
                    <a:cubicBezTo>
                      <a:pt x="43" y="132"/>
                      <a:pt x="42" y="166"/>
                      <a:pt x="49" y="165"/>
                    </a:cubicBezTo>
                    <a:cubicBezTo>
                      <a:pt x="55" y="164"/>
                      <a:pt x="59" y="150"/>
                      <a:pt x="67" y="153"/>
                    </a:cubicBezTo>
                    <a:cubicBezTo>
                      <a:pt x="75" y="156"/>
                      <a:pt x="80" y="157"/>
                      <a:pt x="90" y="162"/>
                    </a:cubicBezTo>
                    <a:cubicBezTo>
                      <a:pt x="100" y="167"/>
                      <a:pt x="106" y="161"/>
                      <a:pt x="115" y="171"/>
                    </a:cubicBezTo>
                    <a:cubicBezTo>
                      <a:pt x="125" y="180"/>
                      <a:pt x="135" y="189"/>
                      <a:pt x="149" y="195"/>
                    </a:cubicBezTo>
                    <a:cubicBezTo>
                      <a:pt x="163" y="201"/>
                      <a:pt x="149" y="206"/>
                      <a:pt x="175" y="202"/>
                    </a:cubicBezTo>
                    <a:cubicBezTo>
                      <a:pt x="202" y="198"/>
                      <a:pt x="202" y="189"/>
                      <a:pt x="214" y="186"/>
                    </a:cubicBezTo>
                    <a:cubicBezTo>
                      <a:pt x="226" y="183"/>
                      <a:pt x="221" y="167"/>
                      <a:pt x="207" y="171"/>
                    </a:cubicBezTo>
                    <a:cubicBezTo>
                      <a:pt x="192" y="174"/>
                      <a:pt x="185" y="172"/>
                      <a:pt x="167" y="166"/>
                    </a:cubicBezTo>
                    <a:cubicBezTo>
                      <a:pt x="149" y="159"/>
                      <a:pt x="133" y="152"/>
                      <a:pt x="127" y="140"/>
                    </a:cubicBezTo>
                    <a:cubicBezTo>
                      <a:pt x="120" y="129"/>
                      <a:pt x="115" y="128"/>
                      <a:pt x="104" y="109"/>
                    </a:cubicBezTo>
                    <a:cubicBezTo>
                      <a:pt x="92" y="89"/>
                      <a:pt x="84" y="79"/>
                      <a:pt x="81" y="64"/>
                    </a:cubicBezTo>
                    <a:cubicBezTo>
                      <a:pt x="78" y="49"/>
                      <a:pt x="83" y="46"/>
                      <a:pt x="79" y="34"/>
                    </a:cubicBezTo>
                    <a:cubicBezTo>
                      <a:pt x="76" y="23"/>
                      <a:pt x="75" y="0"/>
                      <a:pt x="75" y="11"/>
                    </a:cubicBezTo>
                    <a:close/>
                  </a:path>
                </a:pathLst>
              </a:custGeom>
              <a:solidFill>
                <a:srgbClr val="A096C7"/>
              </a:solidFill>
              <a:ln w="9525">
                <a:noFill/>
                <a:round/>
                <a:headEnd/>
                <a:tailEnd/>
              </a:ln>
            </p:spPr>
            <p:txBody>
              <a:bodyPr/>
              <a:lstStyle/>
              <a:p>
                <a:endParaRPr lang="en-US"/>
              </a:p>
            </p:txBody>
          </p:sp>
          <p:sp>
            <p:nvSpPr>
              <p:cNvPr id="29986" name="Freeform 2157"/>
              <p:cNvSpPr>
                <a:spLocks/>
              </p:cNvSpPr>
              <p:nvPr/>
            </p:nvSpPr>
            <p:spPr bwMode="auto">
              <a:xfrm>
                <a:off x="1374" y="3332"/>
                <a:ext cx="468" cy="426"/>
              </a:xfrm>
              <a:custGeom>
                <a:avLst/>
                <a:gdLst>
                  <a:gd name="T0" fmla="*/ 485222 w 225"/>
                  <a:gd name="T1" fmla="*/ 72318 h 205"/>
                  <a:gd name="T2" fmla="*/ 381821 w 225"/>
                  <a:gd name="T3" fmla="*/ 214523 h 205"/>
                  <a:gd name="T4" fmla="*/ 303021 w 225"/>
                  <a:gd name="T5" fmla="*/ 355465 h 205"/>
                  <a:gd name="T6" fmla="*/ 126175 w 225"/>
                  <a:gd name="T7" fmla="*/ 414781 h 205"/>
                  <a:gd name="T8" fmla="*/ 53211 w 225"/>
                  <a:gd name="T9" fmla="*/ 530260 h 205"/>
                  <a:gd name="T10" fmla="*/ 105115 w 225"/>
                  <a:gd name="T11" fmla="*/ 654777 h 205"/>
                  <a:gd name="T12" fmla="*/ 280592 w 225"/>
                  <a:gd name="T13" fmla="*/ 836007 h 205"/>
                  <a:gd name="T14" fmla="*/ 321235 w 225"/>
                  <a:gd name="T15" fmla="*/ 1064406 h 205"/>
                  <a:gd name="T16" fmla="*/ 437956 w 225"/>
                  <a:gd name="T17" fmla="*/ 986443 h 205"/>
                  <a:gd name="T18" fmla="*/ 589720 w 225"/>
                  <a:gd name="T19" fmla="*/ 1044995 h 205"/>
                  <a:gd name="T20" fmla="*/ 753578 w 225"/>
                  <a:gd name="T21" fmla="*/ 1094745 h 205"/>
                  <a:gd name="T22" fmla="*/ 977758 w 225"/>
                  <a:gd name="T23" fmla="*/ 1256681 h 205"/>
                  <a:gd name="T24" fmla="*/ 1147730 w 225"/>
                  <a:gd name="T25" fmla="*/ 1305085 h 205"/>
                  <a:gd name="T26" fmla="*/ 1403455 w 225"/>
                  <a:gd name="T27" fmla="*/ 1197979 h 205"/>
                  <a:gd name="T28" fmla="*/ 1358286 w 225"/>
                  <a:gd name="T29" fmla="*/ 1101906 h 205"/>
                  <a:gd name="T30" fmla="*/ 1094519 w 225"/>
                  <a:gd name="T31" fmla="*/ 1070991 h 205"/>
                  <a:gd name="T32" fmla="*/ 826575 w 225"/>
                  <a:gd name="T33" fmla="*/ 902465 h 205"/>
                  <a:gd name="T34" fmla="*/ 674738 w 225"/>
                  <a:gd name="T35" fmla="*/ 698021 h 205"/>
                  <a:gd name="T36" fmla="*/ 529054 w 225"/>
                  <a:gd name="T37" fmla="*/ 408272 h 205"/>
                  <a:gd name="T38" fmla="*/ 516720 w 225"/>
                  <a:gd name="T39" fmla="*/ 222582 h 205"/>
                  <a:gd name="T40" fmla="*/ 485222 w 225"/>
                  <a:gd name="T41" fmla="*/ 72318 h 20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5"/>
                  <a:gd name="T64" fmla="*/ 0 h 205"/>
                  <a:gd name="T65" fmla="*/ 225 w 225"/>
                  <a:gd name="T66" fmla="*/ 205 h 20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5" h="205">
                    <a:moveTo>
                      <a:pt x="74" y="11"/>
                    </a:moveTo>
                    <a:cubicBezTo>
                      <a:pt x="74" y="11"/>
                      <a:pt x="62" y="22"/>
                      <a:pt x="58" y="33"/>
                    </a:cubicBezTo>
                    <a:cubicBezTo>
                      <a:pt x="55" y="45"/>
                      <a:pt x="49" y="43"/>
                      <a:pt x="46" y="55"/>
                    </a:cubicBezTo>
                    <a:cubicBezTo>
                      <a:pt x="43" y="66"/>
                      <a:pt x="38" y="69"/>
                      <a:pt x="19" y="64"/>
                    </a:cubicBezTo>
                    <a:cubicBezTo>
                      <a:pt x="0" y="59"/>
                      <a:pt x="4" y="70"/>
                      <a:pt x="8" y="82"/>
                    </a:cubicBezTo>
                    <a:cubicBezTo>
                      <a:pt x="11" y="93"/>
                      <a:pt x="6" y="86"/>
                      <a:pt x="16" y="101"/>
                    </a:cubicBezTo>
                    <a:cubicBezTo>
                      <a:pt x="26" y="115"/>
                      <a:pt x="42" y="127"/>
                      <a:pt x="43" y="129"/>
                    </a:cubicBezTo>
                    <a:cubicBezTo>
                      <a:pt x="43" y="131"/>
                      <a:pt x="42" y="165"/>
                      <a:pt x="49" y="164"/>
                    </a:cubicBezTo>
                    <a:cubicBezTo>
                      <a:pt x="55" y="163"/>
                      <a:pt x="60" y="149"/>
                      <a:pt x="67" y="152"/>
                    </a:cubicBezTo>
                    <a:cubicBezTo>
                      <a:pt x="75" y="154"/>
                      <a:pt x="80" y="156"/>
                      <a:pt x="90" y="161"/>
                    </a:cubicBezTo>
                    <a:cubicBezTo>
                      <a:pt x="100" y="166"/>
                      <a:pt x="106" y="160"/>
                      <a:pt x="115" y="169"/>
                    </a:cubicBezTo>
                    <a:cubicBezTo>
                      <a:pt x="125" y="179"/>
                      <a:pt x="135" y="187"/>
                      <a:pt x="149" y="194"/>
                    </a:cubicBezTo>
                    <a:cubicBezTo>
                      <a:pt x="163" y="200"/>
                      <a:pt x="149" y="205"/>
                      <a:pt x="175" y="201"/>
                    </a:cubicBezTo>
                    <a:cubicBezTo>
                      <a:pt x="202" y="197"/>
                      <a:pt x="202" y="188"/>
                      <a:pt x="214" y="185"/>
                    </a:cubicBezTo>
                    <a:cubicBezTo>
                      <a:pt x="225" y="182"/>
                      <a:pt x="221" y="166"/>
                      <a:pt x="207" y="170"/>
                    </a:cubicBezTo>
                    <a:cubicBezTo>
                      <a:pt x="192" y="173"/>
                      <a:pt x="185" y="171"/>
                      <a:pt x="167" y="165"/>
                    </a:cubicBezTo>
                    <a:cubicBezTo>
                      <a:pt x="149" y="158"/>
                      <a:pt x="132" y="151"/>
                      <a:pt x="126" y="139"/>
                    </a:cubicBezTo>
                    <a:cubicBezTo>
                      <a:pt x="120" y="128"/>
                      <a:pt x="115" y="127"/>
                      <a:pt x="103" y="108"/>
                    </a:cubicBezTo>
                    <a:cubicBezTo>
                      <a:pt x="92" y="88"/>
                      <a:pt x="84" y="79"/>
                      <a:pt x="81" y="63"/>
                    </a:cubicBezTo>
                    <a:cubicBezTo>
                      <a:pt x="77" y="48"/>
                      <a:pt x="82" y="45"/>
                      <a:pt x="79" y="34"/>
                    </a:cubicBezTo>
                    <a:cubicBezTo>
                      <a:pt x="76" y="22"/>
                      <a:pt x="75" y="0"/>
                      <a:pt x="74" y="11"/>
                    </a:cubicBezTo>
                    <a:close/>
                  </a:path>
                </a:pathLst>
              </a:custGeom>
              <a:solidFill>
                <a:srgbClr val="9F96C7"/>
              </a:solidFill>
              <a:ln w="9525">
                <a:noFill/>
                <a:round/>
                <a:headEnd/>
                <a:tailEnd/>
              </a:ln>
            </p:spPr>
            <p:txBody>
              <a:bodyPr/>
              <a:lstStyle/>
              <a:p>
                <a:endParaRPr lang="en-US"/>
              </a:p>
            </p:txBody>
          </p:sp>
          <p:sp>
            <p:nvSpPr>
              <p:cNvPr id="29987" name="Freeform 2158"/>
              <p:cNvSpPr>
                <a:spLocks/>
              </p:cNvSpPr>
              <p:nvPr/>
            </p:nvSpPr>
            <p:spPr bwMode="auto">
              <a:xfrm>
                <a:off x="1374" y="3332"/>
                <a:ext cx="468" cy="426"/>
              </a:xfrm>
              <a:custGeom>
                <a:avLst/>
                <a:gdLst>
                  <a:gd name="T0" fmla="*/ 485222 w 225"/>
                  <a:gd name="T1" fmla="*/ 72318 h 205"/>
                  <a:gd name="T2" fmla="*/ 381821 w 225"/>
                  <a:gd name="T3" fmla="*/ 222582 h 205"/>
                  <a:gd name="T4" fmla="*/ 303021 w 225"/>
                  <a:gd name="T5" fmla="*/ 355465 h 205"/>
                  <a:gd name="T6" fmla="*/ 126175 w 225"/>
                  <a:gd name="T7" fmla="*/ 414781 h 205"/>
                  <a:gd name="T8" fmla="*/ 53211 w 225"/>
                  <a:gd name="T9" fmla="*/ 530260 h 205"/>
                  <a:gd name="T10" fmla="*/ 105115 w 225"/>
                  <a:gd name="T11" fmla="*/ 654777 h 205"/>
                  <a:gd name="T12" fmla="*/ 280592 w 225"/>
                  <a:gd name="T13" fmla="*/ 836007 h 205"/>
                  <a:gd name="T14" fmla="*/ 321235 w 225"/>
                  <a:gd name="T15" fmla="*/ 1064406 h 205"/>
                  <a:gd name="T16" fmla="*/ 437956 w 225"/>
                  <a:gd name="T17" fmla="*/ 980544 h 205"/>
                  <a:gd name="T18" fmla="*/ 589720 w 225"/>
                  <a:gd name="T19" fmla="*/ 1044995 h 205"/>
                  <a:gd name="T20" fmla="*/ 753578 w 225"/>
                  <a:gd name="T21" fmla="*/ 1094745 h 205"/>
                  <a:gd name="T22" fmla="*/ 971524 w 225"/>
                  <a:gd name="T23" fmla="*/ 1250788 h 205"/>
                  <a:gd name="T24" fmla="*/ 1147730 w 225"/>
                  <a:gd name="T25" fmla="*/ 1305085 h 205"/>
                  <a:gd name="T26" fmla="*/ 1403455 w 225"/>
                  <a:gd name="T27" fmla="*/ 1197979 h 205"/>
                  <a:gd name="T28" fmla="*/ 1348911 w 225"/>
                  <a:gd name="T29" fmla="*/ 1101906 h 205"/>
                  <a:gd name="T30" fmla="*/ 1087817 w 225"/>
                  <a:gd name="T31" fmla="*/ 1070991 h 205"/>
                  <a:gd name="T32" fmla="*/ 826575 w 225"/>
                  <a:gd name="T33" fmla="*/ 902465 h 205"/>
                  <a:gd name="T34" fmla="*/ 674738 w 225"/>
                  <a:gd name="T35" fmla="*/ 698021 h 205"/>
                  <a:gd name="T36" fmla="*/ 522989 w 225"/>
                  <a:gd name="T37" fmla="*/ 414781 h 205"/>
                  <a:gd name="T38" fmla="*/ 516720 w 225"/>
                  <a:gd name="T39" fmla="*/ 222582 h 205"/>
                  <a:gd name="T40" fmla="*/ 485222 w 225"/>
                  <a:gd name="T41" fmla="*/ 72318 h 20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5"/>
                  <a:gd name="T64" fmla="*/ 0 h 205"/>
                  <a:gd name="T65" fmla="*/ 225 w 225"/>
                  <a:gd name="T66" fmla="*/ 205 h 20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5" h="205">
                    <a:moveTo>
                      <a:pt x="74" y="11"/>
                    </a:moveTo>
                    <a:cubicBezTo>
                      <a:pt x="74" y="11"/>
                      <a:pt x="62" y="22"/>
                      <a:pt x="58" y="34"/>
                    </a:cubicBezTo>
                    <a:cubicBezTo>
                      <a:pt x="55" y="46"/>
                      <a:pt x="49" y="44"/>
                      <a:pt x="46" y="55"/>
                    </a:cubicBezTo>
                    <a:cubicBezTo>
                      <a:pt x="43" y="67"/>
                      <a:pt x="38" y="69"/>
                      <a:pt x="19" y="64"/>
                    </a:cubicBezTo>
                    <a:cubicBezTo>
                      <a:pt x="0" y="59"/>
                      <a:pt x="5" y="71"/>
                      <a:pt x="8" y="82"/>
                    </a:cubicBezTo>
                    <a:cubicBezTo>
                      <a:pt x="11" y="94"/>
                      <a:pt x="6" y="87"/>
                      <a:pt x="16" y="101"/>
                    </a:cubicBezTo>
                    <a:cubicBezTo>
                      <a:pt x="26" y="115"/>
                      <a:pt x="42" y="127"/>
                      <a:pt x="43" y="129"/>
                    </a:cubicBezTo>
                    <a:cubicBezTo>
                      <a:pt x="44" y="131"/>
                      <a:pt x="42" y="165"/>
                      <a:pt x="49" y="164"/>
                    </a:cubicBezTo>
                    <a:cubicBezTo>
                      <a:pt x="55" y="163"/>
                      <a:pt x="60" y="149"/>
                      <a:pt x="67" y="151"/>
                    </a:cubicBezTo>
                    <a:cubicBezTo>
                      <a:pt x="75" y="154"/>
                      <a:pt x="80" y="155"/>
                      <a:pt x="90" y="161"/>
                    </a:cubicBezTo>
                    <a:cubicBezTo>
                      <a:pt x="100" y="166"/>
                      <a:pt x="106" y="159"/>
                      <a:pt x="115" y="169"/>
                    </a:cubicBezTo>
                    <a:cubicBezTo>
                      <a:pt x="125" y="179"/>
                      <a:pt x="135" y="187"/>
                      <a:pt x="148" y="193"/>
                    </a:cubicBezTo>
                    <a:cubicBezTo>
                      <a:pt x="162" y="200"/>
                      <a:pt x="149" y="205"/>
                      <a:pt x="175" y="201"/>
                    </a:cubicBezTo>
                    <a:cubicBezTo>
                      <a:pt x="202" y="197"/>
                      <a:pt x="202" y="188"/>
                      <a:pt x="214" y="185"/>
                    </a:cubicBezTo>
                    <a:cubicBezTo>
                      <a:pt x="225" y="182"/>
                      <a:pt x="221" y="167"/>
                      <a:pt x="206" y="170"/>
                    </a:cubicBezTo>
                    <a:cubicBezTo>
                      <a:pt x="192" y="173"/>
                      <a:pt x="184" y="171"/>
                      <a:pt x="166" y="165"/>
                    </a:cubicBezTo>
                    <a:cubicBezTo>
                      <a:pt x="148" y="158"/>
                      <a:pt x="132" y="151"/>
                      <a:pt x="126" y="139"/>
                    </a:cubicBezTo>
                    <a:cubicBezTo>
                      <a:pt x="120" y="128"/>
                      <a:pt x="114" y="127"/>
                      <a:pt x="103" y="108"/>
                    </a:cubicBezTo>
                    <a:cubicBezTo>
                      <a:pt x="91" y="88"/>
                      <a:pt x="84" y="79"/>
                      <a:pt x="80" y="64"/>
                    </a:cubicBezTo>
                    <a:cubicBezTo>
                      <a:pt x="77" y="48"/>
                      <a:pt x="82" y="46"/>
                      <a:pt x="79" y="34"/>
                    </a:cubicBezTo>
                    <a:cubicBezTo>
                      <a:pt x="76" y="23"/>
                      <a:pt x="75" y="0"/>
                      <a:pt x="74" y="11"/>
                    </a:cubicBezTo>
                    <a:close/>
                  </a:path>
                </a:pathLst>
              </a:custGeom>
              <a:solidFill>
                <a:srgbClr val="9E95C6"/>
              </a:solidFill>
              <a:ln w="9525">
                <a:noFill/>
                <a:round/>
                <a:headEnd/>
                <a:tailEnd/>
              </a:ln>
            </p:spPr>
            <p:txBody>
              <a:bodyPr/>
              <a:lstStyle/>
              <a:p>
                <a:endParaRPr lang="en-US"/>
              </a:p>
            </p:txBody>
          </p:sp>
          <p:sp>
            <p:nvSpPr>
              <p:cNvPr id="29988" name="Freeform 2159"/>
              <p:cNvSpPr>
                <a:spLocks/>
              </p:cNvSpPr>
              <p:nvPr/>
            </p:nvSpPr>
            <p:spPr bwMode="auto">
              <a:xfrm>
                <a:off x="1374" y="3334"/>
                <a:ext cx="468" cy="424"/>
              </a:xfrm>
              <a:custGeom>
                <a:avLst/>
                <a:gdLst>
                  <a:gd name="T0" fmla="*/ 485222 w 225"/>
                  <a:gd name="T1" fmla="*/ 72367 h 204"/>
                  <a:gd name="T2" fmla="*/ 381821 w 225"/>
                  <a:gd name="T3" fmla="*/ 214831 h 204"/>
                  <a:gd name="T4" fmla="*/ 309086 w 225"/>
                  <a:gd name="T5" fmla="*/ 356877 h 204"/>
                  <a:gd name="T6" fmla="*/ 126175 w 225"/>
                  <a:gd name="T7" fmla="*/ 408811 h 204"/>
                  <a:gd name="T8" fmla="*/ 53211 w 225"/>
                  <a:gd name="T9" fmla="*/ 524812 h 204"/>
                  <a:gd name="T10" fmla="*/ 110679 w 225"/>
                  <a:gd name="T11" fmla="*/ 649753 h 204"/>
                  <a:gd name="T12" fmla="*/ 280592 w 225"/>
                  <a:gd name="T13" fmla="*/ 831533 h 204"/>
                  <a:gd name="T14" fmla="*/ 321235 w 225"/>
                  <a:gd name="T15" fmla="*/ 1060414 h 204"/>
                  <a:gd name="T16" fmla="*/ 437956 w 225"/>
                  <a:gd name="T17" fmla="*/ 975125 h 204"/>
                  <a:gd name="T18" fmla="*/ 589720 w 225"/>
                  <a:gd name="T19" fmla="*/ 1032105 h 204"/>
                  <a:gd name="T20" fmla="*/ 753578 w 225"/>
                  <a:gd name="T21" fmla="*/ 1090786 h 204"/>
                  <a:gd name="T22" fmla="*/ 971524 w 225"/>
                  <a:gd name="T23" fmla="*/ 1247096 h 204"/>
                  <a:gd name="T24" fmla="*/ 1147730 w 225"/>
                  <a:gd name="T25" fmla="*/ 1301373 h 204"/>
                  <a:gd name="T26" fmla="*/ 1396173 w 225"/>
                  <a:gd name="T27" fmla="*/ 1194157 h 204"/>
                  <a:gd name="T28" fmla="*/ 1348911 w 225"/>
                  <a:gd name="T29" fmla="*/ 1097961 h 204"/>
                  <a:gd name="T30" fmla="*/ 1087817 w 225"/>
                  <a:gd name="T31" fmla="*/ 1066923 h 204"/>
                  <a:gd name="T32" fmla="*/ 826575 w 225"/>
                  <a:gd name="T33" fmla="*/ 898055 h 204"/>
                  <a:gd name="T34" fmla="*/ 668169 w 225"/>
                  <a:gd name="T35" fmla="*/ 693379 h 204"/>
                  <a:gd name="T36" fmla="*/ 522989 w 225"/>
                  <a:gd name="T37" fmla="*/ 408811 h 204"/>
                  <a:gd name="T38" fmla="*/ 516720 w 225"/>
                  <a:gd name="T39" fmla="*/ 222841 h 204"/>
                  <a:gd name="T40" fmla="*/ 485222 w 225"/>
                  <a:gd name="T41" fmla="*/ 72367 h 2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5"/>
                  <a:gd name="T64" fmla="*/ 0 h 204"/>
                  <a:gd name="T65" fmla="*/ 225 w 225"/>
                  <a:gd name="T66" fmla="*/ 204 h 2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5" h="204">
                    <a:moveTo>
                      <a:pt x="74" y="11"/>
                    </a:moveTo>
                    <a:cubicBezTo>
                      <a:pt x="74" y="11"/>
                      <a:pt x="62" y="21"/>
                      <a:pt x="58" y="33"/>
                    </a:cubicBezTo>
                    <a:cubicBezTo>
                      <a:pt x="55" y="45"/>
                      <a:pt x="50" y="43"/>
                      <a:pt x="47" y="55"/>
                    </a:cubicBezTo>
                    <a:cubicBezTo>
                      <a:pt x="43" y="66"/>
                      <a:pt x="38" y="68"/>
                      <a:pt x="19" y="63"/>
                    </a:cubicBezTo>
                    <a:cubicBezTo>
                      <a:pt x="0" y="58"/>
                      <a:pt x="5" y="70"/>
                      <a:pt x="8" y="81"/>
                    </a:cubicBezTo>
                    <a:cubicBezTo>
                      <a:pt x="11" y="93"/>
                      <a:pt x="7" y="86"/>
                      <a:pt x="17" y="100"/>
                    </a:cubicBezTo>
                    <a:cubicBezTo>
                      <a:pt x="27" y="114"/>
                      <a:pt x="43" y="125"/>
                      <a:pt x="43" y="128"/>
                    </a:cubicBezTo>
                    <a:cubicBezTo>
                      <a:pt x="44" y="130"/>
                      <a:pt x="42" y="164"/>
                      <a:pt x="49" y="163"/>
                    </a:cubicBezTo>
                    <a:cubicBezTo>
                      <a:pt x="55" y="162"/>
                      <a:pt x="60" y="147"/>
                      <a:pt x="67" y="150"/>
                    </a:cubicBezTo>
                    <a:cubicBezTo>
                      <a:pt x="75" y="153"/>
                      <a:pt x="80" y="154"/>
                      <a:pt x="90" y="159"/>
                    </a:cubicBezTo>
                    <a:cubicBezTo>
                      <a:pt x="100" y="164"/>
                      <a:pt x="106" y="158"/>
                      <a:pt x="115" y="168"/>
                    </a:cubicBezTo>
                    <a:cubicBezTo>
                      <a:pt x="125" y="178"/>
                      <a:pt x="135" y="186"/>
                      <a:pt x="148" y="192"/>
                    </a:cubicBezTo>
                    <a:cubicBezTo>
                      <a:pt x="162" y="198"/>
                      <a:pt x="149" y="204"/>
                      <a:pt x="175" y="200"/>
                    </a:cubicBezTo>
                    <a:cubicBezTo>
                      <a:pt x="202" y="196"/>
                      <a:pt x="202" y="187"/>
                      <a:pt x="213" y="184"/>
                    </a:cubicBezTo>
                    <a:cubicBezTo>
                      <a:pt x="225" y="181"/>
                      <a:pt x="221" y="166"/>
                      <a:pt x="206" y="169"/>
                    </a:cubicBezTo>
                    <a:cubicBezTo>
                      <a:pt x="192" y="172"/>
                      <a:pt x="184" y="170"/>
                      <a:pt x="166" y="164"/>
                    </a:cubicBezTo>
                    <a:cubicBezTo>
                      <a:pt x="148" y="157"/>
                      <a:pt x="132" y="150"/>
                      <a:pt x="126" y="138"/>
                    </a:cubicBezTo>
                    <a:cubicBezTo>
                      <a:pt x="120" y="127"/>
                      <a:pt x="114" y="126"/>
                      <a:pt x="102" y="107"/>
                    </a:cubicBezTo>
                    <a:cubicBezTo>
                      <a:pt x="91" y="88"/>
                      <a:pt x="84" y="78"/>
                      <a:pt x="80" y="63"/>
                    </a:cubicBezTo>
                    <a:cubicBezTo>
                      <a:pt x="77" y="48"/>
                      <a:pt x="82" y="45"/>
                      <a:pt x="79" y="34"/>
                    </a:cubicBezTo>
                    <a:cubicBezTo>
                      <a:pt x="76" y="22"/>
                      <a:pt x="75" y="0"/>
                      <a:pt x="74" y="11"/>
                    </a:cubicBezTo>
                    <a:close/>
                  </a:path>
                </a:pathLst>
              </a:custGeom>
              <a:solidFill>
                <a:srgbClr val="9D94C6"/>
              </a:solidFill>
              <a:ln w="9525">
                <a:noFill/>
                <a:round/>
                <a:headEnd/>
                <a:tailEnd/>
              </a:ln>
            </p:spPr>
            <p:txBody>
              <a:bodyPr/>
              <a:lstStyle/>
              <a:p>
                <a:endParaRPr lang="en-US"/>
              </a:p>
            </p:txBody>
          </p:sp>
          <p:sp>
            <p:nvSpPr>
              <p:cNvPr id="29989" name="Freeform 2160"/>
              <p:cNvSpPr>
                <a:spLocks/>
              </p:cNvSpPr>
              <p:nvPr/>
            </p:nvSpPr>
            <p:spPr bwMode="auto">
              <a:xfrm>
                <a:off x="1376" y="3334"/>
                <a:ext cx="466" cy="424"/>
              </a:xfrm>
              <a:custGeom>
                <a:avLst/>
                <a:gdLst>
                  <a:gd name="T0" fmla="*/ 479639 w 224"/>
                  <a:gd name="T1" fmla="*/ 72367 h 204"/>
                  <a:gd name="T2" fmla="*/ 376374 w 224"/>
                  <a:gd name="T3" fmla="*/ 222841 h 204"/>
                  <a:gd name="T4" fmla="*/ 303580 w 224"/>
                  <a:gd name="T5" fmla="*/ 356877 h 204"/>
                  <a:gd name="T6" fmla="*/ 116902 w 224"/>
                  <a:gd name="T7" fmla="*/ 408811 h 204"/>
                  <a:gd name="T8" fmla="*/ 53272 w 224"/>
                  <a:gd name="T9" fmla="*/ 524812 h 204"/>
                  <a:gd name="T10" fmla="*/ 105206 w 224"/>
                  <a:gd name="T11" fmla="*/ 649753 h 204"/>
                  <a:gd name="T12" fmla="*/ 275059 w 224"/>
                  <a:gd name="T13" fmla="*/ 825723 h 204"/>
                  <a:gd name="T14" fmla="*/ 316060 w 224"/>
                  <a:gd name="T15" fmla="*/ 1053079 h 204"/>
                  <a:gd name="T16" fmla="*/ 438479 w 224"/>
                  <a:gd name="T17" fmla="*/ 975125 h 204"/>
                  <a:gd name="T18" fmla="*/ 584528 w 224"/>
                  <a:gd name="T19" fmla="*/ 1032105 h 204"/>
                  <a:gd name="T20" fmla="*/ 748629 w 224"/>
                  <a:gd name="T21" fmla="*/ 1090786 h 204"/>
                  <a:gd name="T22" fmla="*/ 966838 w 224"/>
                  <a:gd name="T23" fmla="*/ 1247096 h 204"/>
                  <a:gd name="T24" fmla="*/ 1143747 w 224"/>
                  <a:gd name="T25" fmla="*/ 1301373 h 204"/>
                  <a:gd name="T26" fmla="*/ 1392506 w 224"/>
                  <a:gd name="T27" fmla="*/ 1194157 h 204"/>
                  <a:gd name="T28" fmla="*/ 1345086 w 224"/>
                  <a:gd name="T29" fmla="*/ 1097961 h 204"/>
                  <a:gd name="T30" fmla="*/ 1083660 w 224"/>
                  <a:gd name="T31" fmla="*/ 1066923 h 204"/>
                  <a:gd name="T32" fmla="*/ 815417 w 224"/>
                  <a:gd name="T33" fmla="*/ 898055 h 204"/>
                  <a:gd name="T34" fmla="*/ 663434 w 224"/>
                  <a:gd name="T35" fmla="*/ 693379 h 204"/>
                  <a:gd name="T36" fmla="*/ 517585 w 224"/>
                  <a:gd name="T37" fmla="*/ 408811 h 204"/>
                  <a:gd name="T38" fmla="*/ 511508 w 224"/>
                  <a:gd name="T39" fmla="*/ 222841 h 204"/>
                  <a:gd name="T40" fmla="*/ 479639 w 224"/>
                  <a:gd name="T41" fmla="*/ 72367 h 2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4"/>
                  <a:gd name="T64" fmla="*/ 0 h 204"/>
                  <a:gd name="T65" fmla="*/ 224 w 224"/>
                  <a:gd name="T66" fmla="*/ 204 h 2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4" h="204">
                    <a:moveTo>
                      <a:pt x="73" y="11"/>
                    </a:moveTo>
                    <a:cubicBezTo>
                      <a:pt x="73" y="11"/>
                      <a:pt x="61" y="22"/>
                      <a:pt x="57" y="34"/>
                    </a:cubicBezTo>
                    <a:cubicBezTo>
                      <a:pt x="54" y="45"/>
                      <a:pt x="49" y="43"/>
                      <a:pt x="46" y="55"/>
                    </a:cubicBezTo>
                    <a:cubicBezTo>
                      <a:pt x="43" y="66"/>
                      <a:pt x="37" y="68"/>
                      <a:pt x="18" y="63"/>
                    </a:cubicBezTo>
                    <a:cubicBezTo>
                      <a:pt x="0" y="58"/>
                      <a:pt x="5" y="70"/>
                      <a:pt x="8" y="81"/>
                    </a:cubicBezTo>
                    <a:cubicBezTo>
                      <a:pt x="11" y="93"/>
                      <a:pt x="6" y="86"/>
                      <a:pt x="16" y="100"/>
                    </a:cubicBezTo>
                    <a:cubicBezTo>
                      <a:pt x="26" y="114"/>
                      <a:pt x="42" y="125"/>
                      <a:pt x="42" y="127"/>
                    </a:cubicBezTo>
                    <a:cubicBezTo>
                      <a:pt x="43" y="130"/>
                      <a:pt x="41" y="163"/>
                      <a:pt x="48" y="162"/>
                    </a:cubicBezTo>
                    <a:cubicBezTo>
                      <a:pt x="54" y="161"/>
                      <a:pt x="59" y="147"/>
                      <a:pt x="67" y="150"/>
                    </a:cubicBezTo>
                    <a:cubicBezTo>
                      <a:pt x="74" y="152"/>
                      <a:pt x="79" y="154"/>
                      <a:pt x="89" y="159"/>
                    </a:cubicBezTo>
                    <a:cubicBezTo>
                      <a:pt x="99" y="164"/>
                      <a:pt x="105" y="158"/>
                      <a:pt x="114" y="168"/>
                    </a:cubicBezTo>
                    <a:cubicBezTo>
                      <a:pt x="124" y="178"/>
                      <a:pt x="134" y="186"/>
                      <a:pt x="147" y="192"/>
                    </a:cubicBezTo>
                    <a:cubicBezTo>
                      <a:pt x="161" y="198"/>
                      <a:pt x="148" y="204"/>
                      <a:pt x="174" y="200"/>
                    </a:cubicBezTo>
                    <a:cubicBezTo>
                      <a:pt x="201" y="196"/>
                      <a:pt x="201" y="187"/>
                      <a:pt x="212" y="184"/>
                    </a:cubicBezTo>
                    <a:cubicBezTo>
                      <a:pt x="224" y="181"/>
                      <a:pt x="220" y="166"/>
                      <a:pt x="205" y="169"/>
                    </a:cubicBezTo>
                    <a:cubicBezTo>
                      <a:pt x="191" y="172"/>
                      <a:pt x="182" y="170"/>
                      <a:pt x="165" y="164"/>
                    </a:cubicBezTo>
                    <a:cubicBezTo>
                      <a:pt x="147" y="157"/>
                      <a:pt x="130" y="150"/>
                      <a:pt x="124" y="138"/>
                    </a:cubicBezTo>
                    <a:cubicBezTo>
                      <a:pt x="118" y="127"/>
                      <a:pt x="112" y="126"/>
                      <a:pt x="101" y="107"/>
                    </a:cubicBezTo>
                    <a:cubicBezTo>
                      <a:pt x="90" y="88"/>
                      <a:pt x="82" y="79"/>
                      <a:pt x="79" y="63"/>
                    </a:cubicBezTo>
                    <a:cubicBezTo>
                      <a:pt x="76" y="48"/>
                      <a:pt x="81" y="46"/>
                      <a:pt x="78" y="34"/>
                    </a:cubicBezTo>
                    <a:cubicBezTo>
                      <a:pt x="75" y="23"/>
                      <a:pt x="74" y="0"/>
                      <a:pt x="73" y="11"/>
                    </a:cubicBezTo>
                    <a:close/>
                  </a:path>
                </a:pathLst>
              </a:custGeom>
              <a:solidFill>
                <a:srgbClr val="9C93C6"/>
              </a:solidFill>
              <a:ln w="9525">
                <a:noFill/>
                <a:round/>
                <a:headEnd/>
                <a:tailEnd/>
              </a:ln>
            </p:spPr>
            <p:txBody>
              <a:bodyPr/>
              <a:lstStyle/>
              <a:p>
                <a:endParaRPr lang="en-US"/>
              </a:p>
            </p:txBody>
          </p:sp>
          <p:sp>
            <p:nvSpPr>
              <p:cNvPr id="29990" name="Freeform 2161"/>
              <p:cNvSpPr>
                <a:spLocks/>
              </p:cNvSpPr>
              <p:nvPr/>
            </p:nvSpPr>
            <p:spPr bwMode="auto">
              <a:xfrm>
                <a:off x="1376" y="3336"/>
                <a:ext cx="464" cy="422"/>
              </a:xfrm>
              <a:custGeom>
                <a:avLst/>
                <a:gdLst>
                  <a:gd name="T0" fmla="*/ 481039 w 223"/>
                  <a:gd name="T1" fmla="*/ 72480 h 203"/>
                  <a:gd name="T2" fmla="*/ 377328 w 223"/>
                  <a:gd name="T3" fmla="*/ 215226 h 203"/>
                  <a:gd name="T4" fmla="*/ 304243 w 223"/>
                  <a:gd name="T5" fmla="*/ 350836 h 203"/>
                  <a:gd name="T6" fmla="*/ 126449 w 223"/>
                  <a:gd name="T7" fmla="*/ 403829 h 203"/>
                  <a:gd name="T8" fmla="*/ 53400 w 223"/>
                  <a:gd name="T9" fmla="*/ 520068 h 203"/>
                  <a:gd name="T10" fmla="*/ 105343 w 223"/>
                  <a:gd name="T11" fmla="*/ 645228 h 203"/>
                  <a:gd name="T12" fmla="*/ 281504 w 223"/>
                  <a:gd name="T13" fmla="*/ 821414 h 203"/>
                  <a:gd name="T14" fmla="*/ 316560 w 223"/>
                  <a:gd name="T15" fmla="*/ 1049100 h 203"/>
                  <a:gd name="T16" fmla="*/ 439502 w 223"/>
                  <a:gd name="T17" fmla="*/ 964351 h 203"/>
                  <a:gd name="T18" fmla="*/ 585730 w 223"/>
                  <a:gd name="T19" fmla="*/ 1028090 h 203"/>
                  <a:gd name="T20" fmla="*/ 750045 w 223"/>
                  <a:gd name="T21" fmla="*/ 1086839 h 203"/>
                  <a:gd name="T22" fmla="*/ 968691 w 223"/>
                  <a:gd name="T23" fmla="*/ 1243316 h 203"/>
                  <a:gd name="T24" fmla="*/ 1145304 w 223"/>
                  <a:gd name="T25" fmla="*/ 1297725 h 203"/>
                  <a:gd name="T26" fmla="*/ 1396174 w 223"/>
                  <a:gd name="T27" fmla="*/ 1190306 h 203"/>
                  <a:gd name="T28" fmla="*/ 1350812 w 223"/>
                  <a:gd name="T29" fmla="*/ 1094009 h 203"/>
                  <a:gd name="T30" fmla="*/ 1079593 w 223"/>
                  <a:gd name="T31" fmla="*/ 1062956 h 203"/>
                  <a:gd name="T32" fmla="*/ 816505 w 223"/>
                  <a:gd name="T33" fmla="*/ 892528 h 203"/>
                  <a:gd name="T34" fmla="*/ 658672 w 223"/>
                  <a:gd name="T35" fmla="*/ 688914 h 203"/>
                  <a:gd name="T36" fmla="*/ 518856 w 223"/>
                  <a:gd name="T37" fmla="*/ 409885 h 203"/>
                  <a:gd name="T38" fmla="*/ 506526 w 223"/>
                  <a:gd name="T39" fmla="*/ 223153 h 203"/>
                  <a:gd name="T40" fmla="*/ 481039 w 223"/>
                  <a:gd name="T41" fmla="*/ 72480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3"/>
                  <a:gd name="T64" fmla="*/ 0 h 203"/>
                  <a:gd name="T65" fmla="*/ 223 w 223"/>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3" h="203">
                    <a:moveTo>
                      <a:pt x="73" y="11"/>
                    </a:moveTo>
                    <a:cubicBezTo>
                      <a:pt x="73" y="11"/>
                      <a:pt x="61" y="21"/>
                      <a:pt x="57" y="33"/>
                    </a:cubicBezTo>
                    <a:cubicBezTo>
                      <a:pt x="54" y="45"/>
                      <a:pt x="49" y="43"/>
                      <a:pt x="46" y="54"/>
                    </a:cubicBezTo>
                    <a:cubicBezTo>
                      <a:pt x="43" y="66"/>
                      <a:pt x="37" y="67"/>
                      <a:pt x="19" y="62"/>
                    </a:cubicBezTo>
                    <a:cubicBezTo>
                      <a:pt x="0" y="58"/>
                      <a:pt x="5" y="69"/>
                      <a:pt x="8" y="80"/>
                    </a:cubicBezTo>
                    <a:cubicBezTo>
                      <a:pt x="11" y="92"/>
                      <a:pt x="6" y="85"/>
                      <a:pt x="16" y="99"/>
                    </a:cubicBezTo>
                    <a:cubicBezTo>
                      <a:pt x="26" y="113"/>
                      <a:pt x="42" y="124"/>
                      <a:pt x="43" y="126"/>
                    </a:cubicBezTo>
                    <a:cubicBezTo>
                      <a:pt x="43" y="129"/>
                      <a:pt x="41" y="162"/>
                      <a:pt x="48" y="161"/>
                    </a:cubicBezTo>
                    <a:cubicBezTo>
                      <a:pt x="55" y="160"/>
                      <a:pt x="59" y="146"/>
                      <a:pt x="67" y="148"/>
                    </a:cubicBezTo>
                    <a:cubicBezTo>
                      <a:pt x="74" y="151"/>
                      <a:pt x="79" y="153"/>
                      <a:pt x="89" y="158"/>
                    </a:cubicBezTo>
                    <a:cubicBezTo>
                      <a:pt x="99" y="163"/>
                      <a:pt x="105" y="157"/>
                      <a:pt x="114" y="167"/>
                    </a:cubicBezTo>
                    <a:cubicBezTo>
                      <a:pt x="124" y="176"/>
                      <a:pt x="134" y="184"/>
                      <a:pt x="147" y="191"/>
                    </a:cubicBezTo>
                    <a:cubicBezTo>
                      <a:pt x="161" y="197"/>
                      <a:pt x="148" y="203"/>
                      <a:pt x="174" y="199"/>
                    </a:cubicBezTo>
                    <a:cubicBezTo>
                      <a:pt x="201" y="195"/>
                      <a:pt x="201" y="186"/>
                      <a:pt x="212" y="183"/>
                    </a:cubicBezTo>
                    <a:cubicBezTo>
                      <a:pt x="223" y="180"/>
                      <a:pt x="219" y="165"/>
                      <a:pt x="205" y="168"/>
                    </a:cubicBezTo>
                    <a:cubicBezTo>
                      <a:pt x="190" y="171"/>
                      <a:pt x="182" y="169"/>
                      <a:pt x="164" y="163"/>
                    </a:cubicBezTo>
                    <a:cubicBezTo>
                      <a:pt x="147" y="156"/>
                      <a:pt x="130" y="149"/>
                      <a:pt x="124" y="137"/>
                    </a:cubicBezTo>
                    <a:cubicBezTo>
                      <a:pt x="118" y="126"/>
                      <a:pt x="112" y="125"/>
                      <a:pt x="100" y="106"/>
                    </a:cubicBezTo>
                    <a:cubicBezTo>
                      <a:pt x="89" y="87"/>
                      <a:pt x="82" y="78"/>
                      <a:pt x="79" y="63"/>
                    </a:cubicBezTo>
                    <a:cubicBezTo>
                      <a:pt x="76" y="48"/>
                      <a:pt x="80" y="45"/>
                      <a:pt x="77" y="34"/>
                    </a:cubicBezTo>
                    <a:cubicBezTo>
                      <a:pt x="74" y="22"/>
                      <a:pt x="74" y="0"/>
                      <a:pt x="73" y="11"/>
                    </a:cubicBezTo>
                    <a:close/>
                  </a:path>
                </a:pathLst>
              </a:custGeom>
              <a:solidFill>
                <a:srgbClr val="9B93C5"/>
              </a:solidFill>
              <a:ln w="9525">
                <a:noFill/>
                <a:round/>
                <a:headEnd/>
                <a:tailEnd/>
              </a:ln>
            </p:spPr>
            <p:txBody>
              <a:bodyPr/>
              <a:lstStyle/>
              <a:p>
                <a:endParaRPr lang="en-US"/>
              </a:p>
            </p:txBody>
          </p:sp>
          <p:sp>
            <p:nvSpPr>
              <p:cNvPr id="29991" name="Freeform 2162"/>
              <p:cNvSpPr>
                <a:spLocks/>
              </p:cNvSpPr>
              <p:nvPr/>
            </p:nvSpPr>
            <p:spPr bwMode="auto">
              <a:xfrm>
                <a:off x="1376" y="3338"/>
                <a:ext cx="464" cy="420"/>
              </a:xfrm>
              <a:custGeom>
                <a:avLst/>
                <a:gdLst>
                  <a:gd name="T0" fmla="*/ 481039 w 223"/>
                  <a:gd name="T1" fmla="*/ 66031 h 202"/>
                  <a:gd name="T2" fmla="*/ 377328 w 223"/>
                  <a:gd name="T3" fmla="*/ 215897 h 202"/>
                  <a:gd name="T4" fmla="*/ 304243 w 223"/>
                  <a:gd name="T5" fmla="*/ 351473 h 202"/>
                  <a:gd name="T6" fmla="*/ 126449 w 223"/>
                  <a:gd name="T7" fmla="*/ 404570 h 202"/>
                  <a:gd name="T8" fmla="*/ 53400 w 223"/>
                  <a:gd name="T9" fmla="*/ 520831 h 202"/>
                  <a:gd name="T10" fmla="*/ 111110 w 223"/>
                  <a:gd name="T11" fmla="*/ 640558 h 202"/>
                  <a:gd name="T12" fmla="*/ 281504 w 223"/>
                  <a:gd name="T13" fmla="*/ 816925 h 202"/>
                  <a:gd name="T14" fmla="*/ 316560 w 223"/>
                  <a:gd name="T15" fmla="*/ 1045097 h 202"/>
                  <a:gd name="T16" fmla="*/ 439502 w 223"/>
                  <a:gd name="T17" fmla="*/ 960238 h 202"/>
                  <a:gd name="T18" fmla="*/ 585730 w 223"/>
                  <a:gd name="T19" fmla="*/ 1024074 h 202"/>
                  <a:gd name="T20" fmla="*/ 750045 w 223"/>
                  <a:gd name="T21" fmla="*/ 1076129 h 202"/>
                  <a:gd name="T22" fmla="*/ 968691 w 223"/>
                  <a:gd name="T23" fmla="*/ 1234070 h 202"/>
                  <a:gd name="T24" fmla="*/ 1145304 w 223"/>
                  <a:gd name="T25" fmla="*/ 1294039 h 202"/>
                  <a:gd name="T26" fmla="*/ 1396174 w 223"/>
                  <a:gd name="T27" fmla="*/ 1186463 h 202"/>
                  <a:gd name="T28" fmla="*/ 1350812 w 223"/>
                  <a:gd name="T29" fmla="*/ 1088704 h 202"/>
                  <a:gd name="T30" fmla="*/ 1079593 w 223"/>
                  <a:gd name="T31" fmla="*/ 1058672 h 202"/>
                  <a:gd name="T32" fmla="*/ 816505 w 223"/>
                  <a:gd name="T33" fmla="*/ 888186 h 202"/>
                  <a:gd name="T34" fmla="*/ 658672 w 223"/>
                  <a:gd name="T35" fmla="*/ 684269 h 202"/>
                  <a:gd name="T36" fmla="*/ 518856 w 223"/>
                  <a:gd name="T37" fmla="*/ 404570 h 202"/>
                  <a:gd name="T38" fmla="*/ 506526 w 223"/>
                  <a:gd name="T39" fmla="*/ 215897 h 202"/>
                  <a:gd name="T40" fmla="*/ 481039 w 223"/>
                  <a:gd name="T41" fmla="*/ 66031 h 2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3"/>
                  <a:gd name="T64" fmla="*/ 0 h 202"/>
                  <a:gd name="T65" fmla="*/ 223 w 223"/>
                  <a:gd name="T66" fmla="*/ 202 h 2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3" h="202">
                    <a:moveTo>
                      <a:pt x="73" y="10"/>
                    </a:moveTo>
                    <a:cubicBezTo>
                      <a:pt x="73" y="10"/>
                      <a:pt x="61" y="21"/>
                      <a:pt x="57" y="33"/>
                    </a:cubicBezTo>
                    <a:cubicBezTo>
                      <a:pt x="54" y="44"/>
                      <a:pt x="49" y="42"/>
                      <a:pt x="46" y="54"/>
                    </a:cubicBezTo>
                    <a:cubicBezTo>
                      <a:pt x="43" y="65"/>
                      <a:pt x="37" y="66"/>
                      <a:pt x="19" y="62"/>
                    </a:cubicBezTo>
                    <a:cubicBezTo>
                      <a:pt x="0" y="57"/>
                      <a:pt x="5" y="68"/>
                      <a:pt x="8" y="80"/>
                    </a:cubicBezTo>
                    <a:cubicBezTo>
                      <a:pt x="11" y="91"/>
                      <a:pt x="7" y="84"/>
                      <a:pt x="17" y="98"/>
                    </a:cubicBezTo>
                    <a:cubicBezTo>
                      <a:pt x="26" y="112"/>
                      <a:pt x="42" y="123"/>
                      <a:pt x="43" y="125"/>
                    </a:cubicBezTo>
                    <a:cubicBezTo>
                      <a:pt x="43" y="127"/>
                      <a:pt x="41" y="161"/>
                      <a:pt x="48" y="160"/>
                    </a:cubicBezTo>
                    <a:cubicBezTo>
                      <a:pt x="55" y="159"/>
                      <a:pt x="59" y="144"/>
                      <a:pt x="67" y="147"/>
                    </a:cubicBezTo>
                    <a:cubicBezTo>
                      <a:pt x="74" y="150"/>
                      <a:pt x="79" y="152"/>
                      <a:pt x="89" y="157"/>
                    </a:cubicBezTo>
                    <a:cubicBezTo>
                      <a:pt x="99" y="162"/>
                      <a:pt x="105" y="156"/>
                      <a:pt x="114" y="165"/>
                    </a:cubicBezTo>
                    <a:cubicBezTo>
                      <a:pt x="123" y="175"/>
                      <a:pt x="134" y="183"/>
                      <a:pt x="147" y="189"/>
                    </a:cubicBezTo>
                    <a:cubicBezTo>
                      <a:pt x="161" y="196"/>
                      <a:pt x="148" y="202"/>
                      <a:pt x="174" y="198"/>
                    </a:cubicBezTo>
                    <a:cubicBezTo>
                      <a:pt x="200" y="194"/>
                      <a:pt x="200" y="185"/>
                      <a:pt x="212" y="182"/>
                    </a:cubicBezTo>
                    <a:cubicBezTo>
                      <a:pt x="223" y="179"/>
                      <a:pt x="219" y="164"/>
                      <a:pt x="205" y="167"/>
                    </a:cubicBezTo>
                    <a:cubicBezTo>
                      <a:pt x="190" y="170"/>
                      <a:pt x="182" y="168"/>
                      <a:pt x="164" y="162"/>
                    </a:cubicBezTo>
                    <a:cubicBezTo>
                      <a:pt x="146" y="155"/>
                      <a:pt x="130" y="148"/>
                      <a:pt x="124" y="136"/>
                    </a:cubicBezTo>
                    <a:cubicBezTo>
                      <a:pt x="118" y="125"/>
                      <a:pt x="111" y="124"/>
                      <a:pt x="100" y="105"/>
                    </a:cubicBezTo>
                    <a:cubicBezTo>
                      <a:pt x="89" y="86"/>
                      <a:pt x="82" y="77"/>
                      <a:pt x="79" y="62"/>
                    </a:cubicBezTo>
                    <a:cubicBezTo>
                      <a:pt x="76" y="47"/>
                      <a:pt x="80" y="45"/>
                      <a:pt x="77" y="33"/>
                    </a:cubicBezTo>
                    <a:cubicBezTo>
                      <a:pt x="74" y="22"/>
                      <a:pt x="74" y="0"/>
                      <a:pt x="73" y="10"/>
                    </a:cubicBezTo>
                    <a:close/>
                  </a:path>
                </a:pathLst>
              </a:custGeom>
              <a:solidFill>
                <a:srgbClr val="9A92C5"/>
              </a:solidFill>
              <a:ln w="9525">
                <a:noFill/>
                <a:round/>
                <a:headEnd/>
                <a:tailEnd/>
              </a:ln>
            </p:spPr>
            <p:txBody>
              <a:bodyPr/>
              <a:lstStyle/>
              <a:p>
                <a:endParaRPr lang="en-US"/>
              </a:p>
            </p:txBody>
          </p:sp>
          <p:sp>
            <p:nvSpPr>
              <p:cNvPr id="29992" name="Freeform 2163"/>
              <p:cNvSpPr>
                <a:spLocks/>
              </p:cNvSpPr>
              <p:nvPr/>
            </p:nvSpPr>
            <p:spPr bwMode="auto">
              <a:xfrm>
                <a:off x="1376" y="3338"/>
                <a:ext cx="464" cy="420"/>
              </a:xfrm>
              <a:custGeom>
                <a:avLst/>
                <a:gdLst>
                  <a:gd name="T0" fmla="*/ 481039 w 223"/>
                  <a:gd name="T1" fmla="*/ 72546 h 202"/>
                  <a:gd name="T2" fmla="*/ 377328 w 223"/>
                  <a:gd name="T3" fmla="*/ 215897 h 202"/>
                  <a:gd name="T4" fmla="*/ 304243 w 223"/>
                  <a:gd name="T5" fmla="*/ 351473 h 202"/>
                  <a:gd name="T6" fmla="*/ 126449 w 223"/>
                  <a:gd name="T7" fmla="*/ 404570 h 202"/>
                  <a:gd name="T8" fmla="*/ 60772 w 223"/>
                  <a:gd name="T9" fmla="*/ 520831 h 202"/>
                  <a:gd name="T10" fmla="*/ 111110 w 223"/>
                  <a:gd name="T11" fmla="*/ 640558 h 202"/>
                  <a:gd name="T12" fmla="*/ 281504 w 223"/>
                  <a:gd name="T13" fmla="*/ 816925 h 202"/>
                  <a:gd name="T14" fmla="*/ 316560 w 223"/>
                  <a:gd name="T15" fmla="*/ 1045097 h 202"/>
                  <a:gd name="T16" fmla="*/ 439502 w 223"/>
                  <a:gd name="T17" fmla="*/ 960238 h 202"/>
                  <a:gd name="T18" fmla="*/ 585730 w 223"/>
                  <a:gd name="T19" fmla="*/ 1017560 h 202"/>
                  <a:gd name="T20" fmla="*/ 750045 w 223"/>
                  <a:gd name="T21" fmla="*/ 1076129 h 202"/>
                  <a:gd name="T22" fmla="*/ 968691 w 223"/>
                  <a:gd name="T23" fmla="*/ 1234070 h 202"/>
                  <a:gd name="T24" fmla="*/ 1145304 w 223"/>
                  <a:gd name="T25" fmla="*/ 1294039 h 202"/>
                  <a:gd name="T26" fmla="*/ 1388754 w 223"/>
                  <a:gd name="T27" fmla="*/ 1186463 h 202"/>
                  <a:gd name="T28" fmla="*/ 1350812 w 223"/>
                  <a:gd name="T29" fmla="*/ 1088704 h 202"/>
                  <a:gd name="T30" fmla="*/ 1079593 w 223"/>
                  <a:gd name="T31" fmla="*/ 1058672 h 202"/>
                  <a:gd name="T32" fmla="*/ 810851 w 223"/>
                  <a:gd name="T33" fmla="*/ 888186 h 202"/>
                  <a:gd name="T34" fmla="*/ 652746 w 223"/>
                  <a:gd name="T35" fmla="*/ 684269 h 202"/>
                  <a:gd name="T36" fmla="*/ 518856 w 223"/>
                  <a:gd name="T37" fmla="*/ 404570 h 202"/>
                  <a:gd name="T38" fmla="*/ 506526 w 223"/>
                  <a:gd name="T39" fmla="*/ 223556 h 202"/>
                  <a:gd name="T40" fmla="*/ 481039 w 223"/>
                  <a:gd name="T41" fmla="*/ 72546 h 2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3"/>
                  <a:gd name="T64" fmla="*/ 0 h 202"/>
                  <a:gd name="T65" fmla="*/ 223 w 223"/>
                  <a:gd name="T66" fmla="*/ 202 h 2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3" h="202">
                    <a:moveTo>
                      <a:pt x="73" y="11"/>
                    </a:moveTo>
                    <a:cubicBezTo>
                      <a:pt x="73" y="11"/>
                      <a:pt x="61" y="21"/>
                      <a:pt x="57" y="33"/>
                    </a:cubicBezTo>
                    <a:cubicBezTo>
                      <a:pt x="54" y="45"/>
                      <a:pt x="49" y="43"/>
                      <a:pt x="46" y="54"/>
                    </a:cubicBezTo>
                    <a:cubicBezTo>
                      <a:pt x="43" y="65"/>
                      <a:pt x="38" y="67"/>
                      <a:pt x="19" y="62"/>
                    </a:cubicBezTo>
                    <a:cubicBezTo>
                      <a:pt x="0" y="57"/>
                      <a:pt x="6" y="68"/>
                      <a:pt x="9" y="80"/>
                    </a:cubicBezTo>
                    <a:cubicBezTo>
                      <a:pt x="12" y="91"/>
                      <a:pt x="7" y="84"/>
                      <a:pt x="17" y="98"/>
                    </a:cubicBezTo>
                    <a:cubicBezTo>
                      <a:pt x="27" y="112"/>
                      <a:pt x="42" y="123"/>
                      <a:pt x="43" y="125"/>
                    </a:cubicBezTo>
                    <a:cubicBezTo>
                      <a:pt x="44" y="127"/>
                      <a:pt x="41" y="161"/>
                      <a:pt x="48" y="160"/>
                    </a:cubicBezTo>
                    <a:cubicBezTo>
                      <a:pt x="55" y="159"/>
                      <a:pt x="59" y="144"/>
                      <a:pt x="67" y="147"/>
                    </a:cubicBezTo>
                    <a:cubicBezTo>
                      <a:pt x="74" y="149"/>
                      <a:pt x="79" y="151"/>
                      <a:pt x="89" y="156"/>
                    </a:cubicBezTo>
                    <a:cubicBezTo>
                      <a:pt x="99" y="161"/>
                      <a:pt x="105" y="156"/>
                      <a:pt x="114" y="165"/>
                    </a:cubicBezTo>
                    <a:cubicBezTo>
                      <a:pt x="123" y="175"/>
                      <a:pt x="134" y="183"/>
                      <a:pt x="147" y="189"/>
                    </a:cubicBezTo>
                    <a:cubicBezTo>
                      <a:pt x="161" y="195"/>
                      <a:pt x="148" y="202"/>
                      <a:pt x="174" y="198"/>
                    </a:cubicBezTo>
                    <a:cubicBezTo>
                      <a:pt x="200" y="194"/>
                      <a:pt x="200" y="185"/>
                      <a:pt x="211" y="182"/>
                    </a:cubicBezTo>
                    <a:cubicBezTo>
                      <a:pt x="223" y="179"/>
                      <a:pt x="219" y="164"/>
                      <a:pt x="205" y="167"/>
                    </a:cubicBezTo>
                    <a:cubicBezTo>
                      <a:pt x="190" y="170"/>
                      <a:pt x="181" y="168"/>
                      <a:pt x="164" y="162"/>
                    </a:cubicBezTo>
                    <a:cubicBezTo>
                      <a:pt x="146" y="155"/>
                      <a:pt x="129" y="147"/>
                      <a:pt x="123" y="136"/>
                    </a:cubicBezTo>
                    <a:cubicBezTo>
                      <a:pt x="117" y="125"/>
                      <a:pt x="111" y="124"/>
                      <a:pt x="99" y="105"/>
                    </a:cubicBezTo>
                    <a:cubicBezTo>
                      <a:pt x="88" y="86"/>
                      <a:pt x="82" y="77"/>
                      <a:pt x="79" y="62"/>
                    </a:cubicBezTo>
                    <a:cubicBezTo>
                      <a:pt x="75" y="47"/>
                      <a:pt x="80" y="45"/>
                      <a:pt x="77" y="34"/>
                    </a:cubicBezTo>
                    <a:cubicBezTo>
                      <a:pt x="74" y="22"/>
                      <a:pt x="74" y="0"/>
                      <a:pt x="73" y="11"/>
                    </a:cubicBezTo>
                    <a:close/>
                  </a:path>
                </a:pathLst>
              </a:custGeom>
              <a:solidFill>
                <a:srgbClr val="9992C5"/>
              </a:solidFill>
              <a:ln w="9525">
                <a:noFill/>
                <a:round/>
                <a:headEnd/>
                <a:tailEnd/>
              </a:ln>
            </p:spPr>
            <p:txBody>
              <a:bodyPr/>
              <a:lstStyle/>
              <a:p>
                <a:endParaRPr lang="en-US"/>
              </a:p>
            </p:txBody>
          </p:sp>
          <p:sp>
            <p:nvSpPr>
              <p:cNvPr id="29993" name="Freeform 2164"/>
              <p:cNvSpPr>
                <a:spLocks/>
              </p:cNvSpPr>
              <p:nvPr/>
            </p:nvSpPr>
            <p:spPr bwMode="auto">
              <a:xfrm>
                <a:off x="1376" y="3340"/>
                <a:ext cx="464" cy="415"/>
              </a:xfrm>
              <a:custGeom>
                <a:avLst/>
                <a:gdLst>
                  <a:gd name="T0" fmla="*/ 474327 w 223"/>
                  <a:gd name="T1" fmla="*/ 64908 h 200"/>
                  <a:gd name="T2" fmla="*/ 377328 w 223"/>
                  <a:gd name="T3" fmla="*/ 202420 h 200"/>
                  <a:gd name="T4" fmla="*/ 304243 w 223"/>
                  <a:gd name="T5" fmla="*/ 337248 h 200"/>
                  <a:gd name="T6" fmla="*/ 126449 w 223"/>
                  <a:gd name="T7" fmla="*/ 390718 h 200"/>
                  <a:gd name="T8" fmla="*/ 60772 w 223"/>
                  <a:gd name="T9" fmla="*/ 503505 h 200"/>
                  <a:gd name="T10" fmla="*/ 111110 w 223"/>
                  <a:gd name="T11" fmla="*/ 616941 h 200"/>
                  <a:gd name="T12" fmla="*/ 281504 w 223"/>
                  <a:gd name="T13" fmla="*/ 788699 h 200"/>
                  <a:gd name="T14" fmla="*/ 316560 w 223"/>
                  <a:gd name="T15" fmla="*/ 1013457 h 200"/>
                  <a:gd name="T16" fmla="*/ 439502 w 223"/>
                  <a:gd name="T17" fmla="*/ 924865 h 200"/>
                  <a:gd name="T18" fmla="*/ 585730 w 223"/>
                  <a:gd name="T19" fmla="*/ 988484 h 200"/>
                  <a:gd name="T20" fmla="*/ 750045 w 223"/>
                  <a:gd name="T21" fmla="*/ 1044773 h 200"/>
                  <a:gd name="T22" fmla="*/ 968691 w 223"/>
                  <a:gd name="T23" fmla="*/ 1197288 h 200"/>
                  <a:gd name="T24" fmla="*/ 1145304 w 223"/>
                  <a:gd name="T25" fmla="*/ 1249953 h 200"/>
                  <a:gd name="T26" fmla="*/ 1388754 w 223"/>
                  <a:gd name="T27" fmla="*/ 1154437 h 200"/>
                  <a:gd name="T28" fmla="*/ 1341291 w 223"/>
                  <a:gd name="T29" fmla="*/ 1056893 h 200"/>
                  <a:gd name="T30" fmla="*/ 1072225 w 223"/>
                  <a:gd name="T31" fmla="*/ 1025527 h 200"/>
                  <a:gd name="T32" fmla="*/ 810851 w 223"/>
                  <a:gd name="T33" fmla="*/ 859907 h 200"/>
                  <a:gd name="T34" fmla="*/ 652746 w 223"/>
                  <a:gd name="T35" fmla="*/ 663282 h 200"/>
                  <a:gd name="T36" fmla="*/ 512620 w 223"/>
                  <a:gd name="T37" fmla="*/ 396703 h 200"/>
                  <a:gd name="T38" fmla="*/ 506526 w 223"/>
                  <a:gd name="T39" fmla="*/ 209042 h 200"/>
                  <a:gd name="T40" fmla="*/ 474327 w 223"/>
                  <a:gd name="T41" fmla="*/ 64908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3"/>
                  <a:gd name="T64" fmla="*/ 0 h 200"/>
                  <a:gd name="T65" fmla="*/ 223 w 223"/>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3" h="200">
                    <a:moveTo>
                      <a:pt x="72" y="10"/>
                    </a:moveTo>
                    <a:cubicBezTo>
                      <a:pt x="72" y="10"/>
                      <a:pt x="61" y="21"/>
                      <a:pt x="57" y="32"/>
                    </a:cubicBezTo>
                    <a:cubicBezTo>
                      <a:pt x="54" y="44"/>
                      <a:pt x="49" y="42"/>
                      <a:pt x="46" y="53"/>
                    </a:cubicBezTo>
                    <a:cubicBezTo>
                      <a:pt x="43" y="65"/>
                      <a:pt x="38" y="66"/>
                      <a:pt x="19" y="61"/>
                    </a:cubicBezTo>
                    <a:cubicBezTo>
                      <a:pt x="0" y="56"/>
                      <a:pt x="6" y="68"/>
                      <a:pt x="9" y="79"/>
                    </a:cubicBezTo>
                    <a:cubicBezTo>
                      <a:pt x="12" y="90"/>
                      <a:pt x="7" y="83"/>
                      <a:pt x="17" y="97"/>
                    </a:cubicBezTo>
                    <a:cubicBezTo>
                      <a:pt x="27" y="111"/>
                      <a:pt x="43" y="122"/>
                      <a:pt x="43" y="124"/>
                    </a:cubicBezTo>
                    <a:cubicBezTo>
                      <a:pt x="44" y="126"/>
                      <a:pt x="42" y="160"/>
                      <a:pt x="48" y="159"/>
                    </a:cubicBezTo>
                    <a:cubicBezTo>
                      <a:pt x="55" y="158"/>
                      <a:pt x="60" y="143"/>
                      <a:pt x="67" y="145"/>
                    </a:cubicBezTo>
                    <a:cubicBezTo>
                      <a:pt x="74" y="148"/>
                      <a:pt x="79" y="150"/>
                      <a:pt x="89" y="155"/>
                    </a:cubicBezTo>
                    <a:cubicBezTo>
                      <a:pt x="99" y="160"/>
                      <a:pt x="105" y="154"/>
                      <a:pt x="114" y="164"/>
                    </a:cubicBezTo>
                    <a:cubicBezTo>
                      <a:pt x="123" y="174"/>
                      <a:pt x="134" y="182"/>
                      <a:pt x="147" y="188"/>
                    </a:cubicBezTo>
                    <a:cubicBezTo>
                      <a:pt x="161" y="194"/>
                      <a:pt x="148" y="200"/>
                      <a:pt x="174" y="196"/>
                    </a:cubicBezTo>
                    <a:cubicBezTo>
                      <a:pt x="200" y="193"/>
                      <a:pt x="200" y="184"/>
                      <a:pt x="211" y="181"/>
                    </a:cubicBezTo>
                    <a:cubicBezTo>
                      <a:pt x="223" y="178"/>
                      <a:pt x="219" y="163"/>
                      <a:pt x="204" y="166"/>
                    </a:cubicBezTo>
                    <a:cubicBezTo>
                      <a:pt x="190" y="169"/>
                      <a:pt x="181" y="167"/>
                      <a:pt x="163" y="161"/>
                    </a:cubicBezTo>
                    <a:cubicBezTo>
                      <a:pt x="146" y="154"/>
                      <a:pt x="129" y="146"/>
                      <a:pt x="123" y="135"/>
                    </a:cubicBezTo>
                    <a:cubicBezTo>
                      <a:pt x="117" y="124"/>
                      <a:pt x="110" y="123"/>
                      <a:pt x="99" y="104"/>
                    </a:cubicBezTo>
                    <a:cubicBezTo>
                      <a:pt x="88" y="85"/>
                      <a:pt x="82" y="77"/>
                      <a:pt x="78" y="62"/>
                    </a:cubicBezTo>
                    <a:cubicBezTo>
                      <a:pt x="75" y="47"/>
                      <a:pt x="80" y="44"/>
                      <a:pt x="77" y="33"/>
                    </a:cubicBezTo>
                    <a:cubicBezTo>
                      <a:pt x="74" y="22"/>
                      <a:pt x="73" y="0"/>
                      <a:pt x="72" y="10"/>
                    </a:cubicBezTo>
                    <a:close/>
                  </a:path>
                </a:pathLst>
              </a:custGeom>
              <a:solidFill>
                <a:srgbClr val="9891C5"/>
              </a:solidFill>
              <a:ln w="9525">
                <a:noFill/>
                <a:round/>
                <a:headEnd/>
                <a:tailEnd/>
              </a:ln>
            </p:spPr>
            <p:txBody>
              <a:bodyPr/>
              <a:lstStyle/>
              <a:p>
                <a:endParaRPr lang="en-US"/>
              </a:p>
            </p:txBody>
          </p:sp>
          <p:sp>
            <p:nvSpPr>
              <p:cNvPr id="29994" name="Freeform 2165"/>
              <p:cNvSpPr>
                <a:spLocks/>
              </p:cNvSpPr>
              <p:nvPr/>
            </p:nvSpPr>
            <p:spPr bwMode="auto">
              <a:xfrm>
                <a:off x="1378" y="3340"/>
                <a:ext cx="460" cy="415"/>
              </a:xfrm>
              <a:custGeom>
                <a:avLst/>
                <a:gdLst>
                  <a:gd name="T0" fmla="*/ 470039 w 221"/>
                  <a:gd name="T1" fmla="*/ 71498 h 200"/>
                  <a:gd name="T2" fmla="*/ 372359 w 221"/>
                  <a:gd name="T3" fmla="*/ 209042 h 200"/>
                  <a:gd name="T4" fmla="*/ 299119 w 221"/>
                  <a:gd name="T5" fmla="*/ 342981 h 200"/>
                  <a:gd name="T6" fmla="*/ 117240 w 221"/>
                  <a:gd name="T7" fmla="*/ 390718 h 200"/>
                  <a:gd name="T8" fmla="*/ 53527 w 221"/>
                  <a:gd name="T9" fmla="*/ 503505 h 200"/>
                  <a:gd name="T10" fmla="*/ 105633 w 221"/>
                  <a:gd name="T11" fmla="*/ 616941 h 200"/>
                  <a:gd name="T12" fmla="*/ 285356 w 221"/>
                  <a:gd name="T13" fmla="*/ 788699 h 200"/>
                  <a:gd name="T14" fmla="*/ 311770 w 221"/>
                  <a:gd name="T15" fmla="*/ 1013457 h 200"/>
                  <a:gd name="T16" fmla="*/ 434846 w 221"/>
                  <a:gd name="T17" fmla="*/ 924865 h 200"/>
                  <a:gd name="T18" fmla="*/ 581623 w 221"/>
                  <a:gd name="T19" fmla="*/ 988484 h 200"/>
                  <a:gd name="T20" fmla="*/ 746595 w 221"/>
                  <a:gd name="T21" fmla="*/ 1044773 h 200"/>
                  <a:gd name="T22" fmla="*/ 966331 w 221"/>
                  <a:gd name="T23" fmla="*/ 1197288 h 200"/>
                  <a:gd name="T24" fmla="*/ 1143186 w 221"/>
                  <a:gd name="T25" fmla="*/ 1249953 h 200"/>
                  <a:gd name="T26" fmla="*/ 1388763 w 221"/>
                  <a:gd name="T27" fmla="*/ 1154437 h 200"/>
                  <a:gd name="T28" fmla="*/ 1343417 w 221"/>
                  <a:gd name="T29" fmla="*/ 1056893 h 200"/>
                  <a:gd name="T30" fmla="*/ 1069945 w 221"/>
                  <a:gd name="T31" fmla="*/ 1025527 h 200"/>
                  <a:gd name="T32" fmla="*/ 807589 w 221"/>
                  <a:gd name="T33" fmla="*/ 859907 h 200"/>
                  <a:gd name="T34" fmla="*/ 648933 w 221"/>
                  <a:gd name="T35" fmla="*/ 663282 h 200"/>
                  <a:gd name="T36" fmla="*/ 507934 w 221"/>
                  <a:gd name="T37" fmla="*/ 396703 h 200"/>
                  <a:gd name="T38" fmla="*/ 495828 w 221"/>
                  <a:gd name="T39" fmla="*/ 217421 h 200"/>
                  <a:gd name="T40" fmla="*/ 470039 w 221"/>
                  <a:gd name="T41" fmla="*/ 71498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1"/>
                  <a:gd name="T64" fmla="*/ 0 h 200"/>
                  <a:gd name="T65" fmla="*/ 221 w 221"/>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1" h="200">
                    <a:moveTo>
                      <a:pt x="71" y="11"/>
                    </a:moveTo>
                    <a:cubicBezTo>
                      <a:pt x="71" y="11"/>
                      <a:pt x="60" y="21"/>
                      <a:pt x="56" y="33"/>
                    </a:cubicBezTo>
                    <a:cubicBezTo>
                      <a:pt x="53" y="44"/>
                      <a:pt x="48" y="42"/>
                      <a:pt x="45" y="54"/>
                    </a:cubicBezTo>
                    <a:cubicBezTo>
                      <a:pt x="42" y="65"/>
                      <a:pt x="37" y="66"/>
                      <a:pt x="18" y="61"/>
                    </a:cubicBezTo>
                    <a:cubicBezTo>
                      <a:pt x="0" y="56"/>
                      <a:pt x="5" y="68"/>
                      <a:pt x="8" y="79"/>
                    </a:cubicBezTo>
                    <a:cubicBezTo>
                      <a:pt x="11" y="90"/>
                      <a:pt x="7" y="83"/>
                      <a:pt x="16" y="97"/>
                    </a:cubicBezTo>
                    <a:cubicBezTo>
                      <a:pt x="26" y="111"/>
                      <a:pt x="42" y="122"/>
                      <a:pt x="43" y="124"/>
                    </a:cubicBezTo>
                    <a:cubicBezTo>
                      <a:pt x="43" y="126"/>
                      <a:pt x="41" y="160"/>
                      <a:pt x="47" y="159"/>
                    </a:cubicBezTo>
                    <a:cubicBezTo>
                      <a:pt x="54" y="158"/>
                      <a:pt x="59" y="142"/>
                      <a:pt x="66" y="145"/>
                    </a:cubicBezTo>
                    <a:cubicBezTo>
                      <a:pt x="74" y="148"/>
                      <a:pt x="78" y="150"/>
                      <a:pt x="88" y="155"/>
                    </a:cubicBezTo>
                    <a:cubicBezTo>
                      <a:pt x="97" y="160"/>
                      <a:pt x="103" y="154"/>
                      <a:pt x="113" y="164"/>
                    </a:cubicBezTo>
                    <a:cubicBezTo>
                      <a:pt x="122" y="173"/>
                      <a:pt x="133" y="182"/>
                      <a:pt x="146" y="188"/>
                    </a:cubicBezTo>
                    <a:cubicBezTo>
                      <a:pt x="160" y="194"/>
                      <a:pt x="147" y="200"/>
                      <a:pt x="173" y="196"/>
                    </a:cubicBezTo>
                    <a:cubicBezTo>
                      <a:pt x="199" y="192"/>
                      <a:pt x="199" y="184"/>
                      <a:pt x="210" y="181"/>
                    </a:cubicBezTo>
                    <a:cubicBezTo>
                      <a:pt x="221" y="178"/>
                      <a:pt x="217" y="163"/>
                      <a:pt x="203" y="166"/>
                    </a:cubicBezTo>
                    <a:cubicBezTo>
                      <a:pt x="189" y="169"/>
                      <a:pt x="179" y="168"/>
                      <a:pt x="162" y="161"/>
                    </a:cubicBezTo>
                    <a:cubicBezTo>
                      <a:pt x="144" y="154"/>
                      <a:pt x="127" y="146"/>
                      <a:pt x="122" y="135"/>
                    </a:cubicBezTo>
                    <a:cubicBezTo>
                      <a:pt x="116" y="124"/>
                      <a:pt x="109" y="123"/>
                      <a:pt x="98" y="104"/>
                    </a:cubicBezTo>
                    <a:cubicBezTo>
                      <a:pt x="87" y="85"/>
                      <a:pt x="80" y="77"/>
                      <a:pt x="77" y="62"/>
                    </a:cubicBezTo>
                    <a:cubicBezTo>
                      <a:pt x="74" y="47"/>
                      <a:pt x="78" y="45"/>
                      <a:pt x="75" y="34"/>
                    </a:cubicBezTo>
                    <a:cubicBezTo>
                      <a:pt x="72" y="22"/>
                      <a:pt x="72" y="0"/>
                      <a:pt x="71" y="11"/>
                    </a:cubicBezTo>
                    <a:close/>
                  </a:path>
                </a:pathLst>
              </a:custGeom>
              <a:solidFill>
                <a:srgbClr val="9790C4"/>
              </a:solidFill>
              <a:ln w="9525">
                <a:noFill/>
                <a:round/>
                <a:headEnd/>
                <a:tailEnd/>
              </a:ln>
            </p:spPr>
            <p:txBody>
              <a:bodyPr/>
              <a:lstStyle/>
              <a:p>
                <a:endParaRPr lang="en-US"/>
              </a:p>
            </p:txBody>
          </p:sp>
          <p:sp>
            <p:nvSpPr>
              <p:cNvPr id="29995" name="Freeform 2166"/>
              <p:cNvSpPr>
                <a:spLocks/>
              </p:cNvSpPr>
              <p:nvPr/>
            </p:nvSpPr>
            <p:spPr bwMode="auto">
              <a:xfrm>
                <a:off x="1378" y="3342"/>
                <a:ext cx="460" cy="413"/>
              </a:xfrm>
              <a:custGeom>
                <a:avLst/>
                <a:gdLst>
                  <a:gd name="T0" fmla="*/ 470039 w 221"/>
                  <a:gd name="T1" fmla="*/ 65022 h 199"/>
                  <a:gd name="T2" fmla="*/ 372359 w 221"/>
                  <a:gd name="T3" fmla="*/ 202640 h 199"/>
                  <a:gd name="T4" fmla="*/ 299119 w 221"/>
                  <a:gd name="T5" fmla="*/ 338010 h 199"/>
                  <a:gd name="T6" fmla="*/ 117240 w 221"/>
                  <a:gd name="T7" fmla="*/ 384451 h 199"/>
                  <a:gd name="T8" fmla="*/ 60905 w 221"/>
                  <a:gd name="T9" fmla="*/ 497985 h 199"/>
                  <a:gd name="T10" fmla="*/ 111414 w 221"/>
                  <a:gd name="T11" fmla="*/ 612272 h 199"/>
                  <a:gd name="T12" fmla="*/ 285356 w 221"/>
                  <a:gd name="T13" fmla="*/ 784447 h 199"/>
                  <a:gd name="T14" fmla="*/ 311770 w 221"/>
                  <a:gd name="T15" fmla="*/ 1009440 h 199"/>
                  <a:gd name="T16" fmla="*/ 434846 w 221"/>
                  <a:gd name="T17" fmla="*/ 920658 h 199"/>
                  <a:gd name="T18" fmla="*/ 581623 w 221"/>
                  <a:gd name="T19" fmla="*/ 984386 h 199"/>
                  <a:gd name="T20" fmla="*/ 746595 w 221"/>
                  <a:gd name="T21" fmla="*/ 1039440 h 199"/>
                  <a:gd name="T22" fmla="*/ 966331 w 221"/>
                  <a:gd name="T23" fmla="*/ 1187097 h 199"/>
                  <a:gd name="T24" fmla="*/ 1143186 w 221"/>
                  <a:gd name="T25" fmla="*/ 1246629 h 199"/>
                  <a:gd name="T26" fmla="*/ 1388763 w 221"/>
                  <a:gd name="T27" fmla="*/ 1149937 h 199"/>
                  <a:gd name="T28" fmla="*/ 1343417 w 221"/>
                  <a:gd name="T29" fmla="*/ 1052909 h 199"/>
                  <a:gd name="T30" fmla="*/ 1069945 w 221"/>
                  <a:gd name="T31" fmla="*/ 1021544 h 199"/>
                  <a:gd name="T32" fmla="*/ 801495 w 221"/>
                  <a:gd name="T33" fmla="*/ 854912 h 199"/>
                  <a:gd name="T34" fmla="*/ 640809 w 221"/>
                  <a:gd name="T35" fmla="*/ 657699 h 199"/>
                  <a:gd name="T36" fmla="*/ 507934 w 221"/>
                  <a:gd name="T37" fmla="*/ 391368 h 199"/>
                  <a:gd name="T38" fmla="*/ 495828 w 221"/>
                  <a:gd name="T39" fmla="*/ 209264 h 199"/>
                  <a:gd name="T40" fmla="*/ 470039 w 221"/>
                  <a:gd name="T41" fmla="*/ 65022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1"/>
                  <a:gd name="T64" fmla="*/ 0 h 199"/>
                  <a:gd name="T65" fmla="*/ 221 w 221"/>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1" h="199">
                    <a:moveTo>
                      <a:pt x="71" y="10"/>
                    </a:moveTo>
                    <a:cubicBezTo>
                      <a:pt x="71" y="10"/>
                      <a:pt x="60" y="21"/>
                      <a:pt x="56" y="32"/>
                    </a:cubicBezTo>
                    <a:cubicBezTo>
                      <a:pt x="53" y="44"/>
                      <a:pt x="48" y="42"/>
                      <a:pt x="45" y="53"/>
                    </a:cubicBezTo>
                    <a:cubicBezTo>
                      <a:pt x="42" y="64"/>
                      <a:pt x="37" y="65"/>
                      <a:pt x="18" y="60"/>
                    </a:cubicBezTo>
                    <a:cubicBezTo>
                      <a:pt x="0" y="56"/>
                      <a:pt x="6" y="67"/>
                      <a:pt x="9" y="78"/>
                    </a:cubicBezTo>
                    <a:cubicBezTo>
                      <a:pt x="12" y="89"/>
                      <a:pt x="7" y="82"/>
                      <a:pt x="17" y="96"/>
                    </a:cubicBezTo>
                    <a:cubicBezTo>
                      <a:pt x="26" y="110"/>
                      <a:pt x="42" y="121"/>
                      <a:pt x="43" y="123"/>
                    </a:cubicBezTo>
                    <a:cubicBezTo>
                      <a:pt x="43" y="125"/>
                      <a:pt x="41" y="159"/>
                      <a:pt x="47" y="158"/>
                    </a:cubicBezTo>
                    <a:cubicBezTo>
                      <a:pt x="54" y="157"/>
                      <a:pt x="59" y="141"/>
                      <a:pt x="66" y="144"/>
                    </a:cubicBezTo>
                    <a:cubicBezTo>
                      <a:pt x="74" y="146"/>
                      <a:pt x="78" y="149"/>
                      <a:pt x="88" y="154"/>
                    </a:cubicBezTo>
                    <a:cubicBezTo>
                      <a:pt x="97" y="159"/>
                      <a:pt x="103" y="153"/>
                      <a:pt x="113" y="163"/>
                    </a:cubicBezTo>
                    <a:cubicBezTo>
                      <a:pt x="122" y="172"/>
                      <a:pt x="133" y="180"/>
                      <a:pt x="146" y="186"/>
                    </a:cubicBezTo>
                    <a:cubicBezTo>
                      <a:pt x="160" y="193"/>
                      <a:pt x="147" y="199"/>
                      <a:pt x="173" y="195"/>
                    </a:cubicBezTo>
                    <a:cubicBezTo>
                      <a:pt x="199" y="191"/>
                      <a:pt x="199" y="183"/>
                      <a:pt x="210" y="180"/>
                    </a:cubicBezTo>
                    <a:cubicBezTo>
                      <a:pt x="221" y="177"/>
                      <a:pt x="217" y="162"/>
                      <a:pt x="203" y="165"/>
                    </a:cubicBezTo>
                    <a:cubicBezTo>
                      <a:pt x="189" y="168"/>
                      <a:pt x="179" y="167"/>
                      <a:pt x="162" y="160"/>
                    </a:cubicBezTo>
                    <a:cubicBezTo>
                      <a:pt x="144" y="153"/>
                      <a:pt x="127" y="145"/>
                      <a:pt x="121" y="134"/>
                    </a:cubicBezTo>
                    <a:cubicBezTo>
                      <a:pt x="115" y="123"/>
                      <a:pt x="108" y="122"/>
                      <a:pt x="97" y="103"/>
                    </a:cubicBezTo>
                    <a:cubicBezTo>
                      <a:pt x="86" y="84"/>
                      <a:pt x="80" y="76"/>
                      <a:pt x="77" y="61"/>
                    </a:cubicBezTo>
                    <a:cubicBezTo>
                      <a:pt x="74" y="46"/>
                      <a:pt x="78" y="44"/>
                      <a:pt x="75" y="33"/>
                    </a:cubicBezTo>
                    <a:cubicBezTo>
                      <a:pt x="72" y="22"/>
                      <a:pt x="72" y="0"/>
                      <a:pt x="71" y="10"/>
                    </a:cubicBezTo>
                    <a:close/>
                  </a:path>
                </a:pathLst>
              </a:custGeom>
              <a:solidFill>
                <a:srgbClr val="9690C4"/>
              </a:solidFill>
              <a:ln w="9525">
                <a:noFill/>
                <a:round/>
                <a:headEnd/>
                <a:tailEnd/>
              </a:ln>
            </p:spPr>
            <p:txBody>
              <a:bodyPr/>
              <a:lstStyle/>
              <a:p>
                <a:endParaRPr lang="en-US"/>
              </a:p>
            </p:txBody>
          </p:sp>
          <p:sp>
            <p:nvSpPr>
              <p:cNvPr id="29996" name="Freeform 2167"/>
              <p:cNvSpPr>
                <a:spLocks/>
              </p:cNvSpPr>
              <p:nvPr/>
            </p:nvSpPr>
            <p:spPr bwMode="auto">
              <a:xfrm>
                <a:off x="1378" y="3342"/>
                <a:ext cx="460" cy="413"/>
              </a:xfrm>
              <a:custGeom>
                <a:avLst/>
                <a:gdLst>
                  <a:gd name="T0" fmla="*/ 470039 w 221"/>
                  <a:gd name="T1" fmla="*/ 71679 h 199"/>
                  <a:gd name="T2" fmla="*/ 372359 w 221"/>
                  <a:gd name="T3" fmla="*/ 209264 h 199"/>
                  <a:gd name="T4" fmla="*/ 305199 w 221"/>
                  <a:gd name="T5" fmla="*/ 338010 h 199"/>
                  <a:gd name="T6" fmla="*/ 117240 w 221"/>
                  <a:gd name="T7" fmla="*/ 384451 h 199"/>
                  <a:gd name="T8" fmla="*/ 60905 w 221"/>
                  <a:gd name="T9" fmla="*/ 497985 h 199"/>
                  <a:gd name="T10" fmla="*/ 111414 w 221"/>
                  <a:gd name="T11" fmla="*/ 612272 h 199"/>
                  <a:gd name="T12" fmla="*/ 285356 w 221"/>
                  <a:gd name="T13" fmla="*/ 784447 h 199"/>
                  <a:gd name="T14" fmla="*/ 311770 w 221"/>
                  <a:gd name="T15" fmla="*/ 1003640 h 199"/>
                  <a:gd name="T16" fmla="*/ 434846 w 221"/>
                  <a:gd name="T17" fmla="*/ 912776 h 199"/>
                  <a:gd name="T18" fmla="*/ 581623 w 221"/>
                  <a:gd name="T19" fmla="*/ 984386 h 199"/>
                  <a:gd name="T20" fmla="*/ 746595 w 221"/>
                  <a:gd name="T21" fmla="*/ 1033507 h 199"/>
                  <a:gd name="T22" fmla="*/ 966331 w 221"/>
                  <a:gd name="T23" fmla="*/ 1187097 h 199"/>
                  <a:gd name="T24" fmla="*/ 1143186 w 221"/>
                  <a:gd name="T25" fmla="*/ 1246629 h 199"/>
                  <a:gd name="T26" fmla="*/ 1388763 w 221"/>
                  <a:gd name="T27" fmla="*/ 1149937 h 199"/>
                  <a:gd name="T28" fmla="*/ 1343417 w 221"/>
                  <a:gd name="T29" fmla="*/ 1061312 h 199"/>
                  <a:gd name="T30" fmla="*/ 1063992 w 221"/>
                  <a:gd name="T31" fmla="*/ 1021544 h 199"/>
                  <a:gd name="T32" fmla="*/ 801495 w 221"/>
                  <a:gd name="T33" fmla="*/ 854912 h 199"/>
                  <a:gd name="T34" fmla="*/ 640809 w 221"/>
                  <a:gd name="T35" fmla="*/ 657699 h 199"/>
                  <a:gd name="T36" fmla="*/ 507934 w 221"/>
                  <a:gd name="T37" fmla="*/ 397235 h 199"/>
                  <a:gd name="T38" fmla="*/ 495828 w 221"/>
                  <a:gd name="T39" fmla="*/ 217927 h 199"/>
                  <a:gd name="T40" fmla="*/ 470039 w 221"/>
                  <a:gd name="T41" fmla="*/ 71679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1"/>
                  <a:gd name="T64" fmla="*/ 0 h 199"/>
                  <a:gd name="T65" fmla="*/ 221 w 221"/>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1" h="199">
                    <a:moveTo>
                      <a:pt x="71" y="11"/>
                    </a:moveTo>
                    <a:cubicBezTo>
                      <a:pt x="71" y="11"/>
                      <a:pt x="60" y="21"/>
                      <a:pt x="56" y="33"/>
                    </a:cubicBezTo>
                    <a:cubicBezTo>
                      <a:pt x="53" y="44"/>
                      <a:pt x="49" y="42"/>
                      <a:pt x="46" y="53"/>
                    </a:cubicBezTo>
                    <a:cubicBezTo>
                      <a:pt x="43" y="65"/>
                      <a:pt x="37" y="65"/>
                      <a:pt x="18" y="60"/>
                    </a:cubicBezTo>
                    <a:cubicBezTo>
                      <a:pt x="0" y="56"/>
                      <a:pt x="6" y="67"/>
                      <a:pt x="9" y="78"/>
                    </a:cubicBezTo>
                    <a:cubicBezTo>
                      <a:pt x="12" y="89"/>
                      <a:pt x="7" y="82"/>
                      <a:pt x="17" y="96"/>
                    </a:cubicBezTo>
                    <a:cubicBezTo>
                      <a:pt x="27" y="110"/>
                      <a:pt x="42" y="121"/>
                      <a:pt x="43" y="123"/>
                    </a:cubicBezTo>
                    <a:cubicBezTo>
                      <a:pt x="43" y="125"/>
                      <a:pt x="41" y="158"/>
                      <a:pt x="47" y="157"/>
                    </a:cubicBezTo>
                    <a:cubicBezTo>
                      <a:pt x="54" y="156"/>
                      <a:pt x="59" y="141"/>
                      <a:pt x="66" y="143"/>
                    </a:cubicBezTo>
                    <a:cubicBezTo>
                      <a:pt x="74" y="146"/>
                      <a:pt x="78" y="149"/>
                      <a:pt x="88" y="154"/>
                    </a:cubicBezTo>
                    <a:cubicBezTo>
                      <a:pt x="97" y="159"/>
                      <a:pt x="103" y="153"/>
                      <a:pt x="113" y="162"/>
                    </a:cubicBezTo>
                    <a:cubicBezTo>
                      <a:pt x="122" y="172"/>
                      <a:pt x="133" y="180"/>
                      <a:pt x="146" y="186"/>
                    </a:cubicBezTo>
                    <a:cubicBezTo>
                      <a:pt x="160" y="192"/>
                      <a:pt x="147" y="199"/>
                      <a:pt x="173" y="195"/>
                    </a:cubicBezTo>
                    <a:cubicBezTo>
                      <a:pt x="199" y="191"/>
                      <a:pt x="198" y="183"/>
                      <a:pt x="210" y="180"/>
                    </a:cubicBezTo>
                    <a:cubicBezTo>
                      <a:pt x="221" y="177"/>
                      <a:pt x="217" y="162"/>
                      <a:pt x="203" y="166"/>
                    </a:cubicBezTo>
                    <a:cubicBezTo>
                      <a:pt x="189" y="169"/>
                      <a:pt x="179" y="167"/>
                      <a:pt x="161" y="160"/>
                    </a:cubicBezTo>
                    <a:cubicBezTo>
                      <a:pt x="144" y="153"/>
                      <a:pt x="127" y="145"/>
                      <a:pt x="121" y="134"/>
                    </a:cubicBezTo>
                    <a:cubicBezTo>
                      <a:pt x="115" y="123"/>
                      <a:pt x="108" y="122"/>
                      <a:pt x="97" y="103"/>
                    </a:cubicBezTo>
                    <a:cubicBezTo>
                      <a:pt x="86" y="84"/>
                      <a:pt x="80" y="76"/>
                      <a:pt x="77" y="62"/>
                    </a:cubicBezTo>
                    <a:cubicBezTo>
                      <a:pt x="74" y="47"/>
                      <a:pt x="78" y="45"/>
                      <a:pt x="75" y="34"/>
                    </a:cubicBezTo>
                    <a:cubicBezTo>
                      <a:pt x="72" y="22"/>
                      <a:pt x="72" y="0"/>
                      <a:pt x="71" y="11"/>
                    </a:cubicBezTo>
                    <a:close/>
                  </a:path>
                </a:pathLst>
              </a:custGeom>
              <a:solidFill>
                <a:srgbClr val="958FC3"/>
              </a:solidFill>
              <a:ln w="9525">
                <a:noFill/>
                <a:round/>
                <a:headEnd/>
                <a:tailEnd/>
              </a:ln>
            </p:spPr>
            <p:txBody>
              <a:bodyPr/>
              <a:lstStyle/>
              <a:p>
                <a:endParaRPr lang="en-US"/>
              </a:p>
            </p:txBody>
          </p:sp>
          <p:sp>
            <p:nvSpPr>
              <p:cNvPr id="29997" name="Freeform 2168"/>
              <p:cNvSpPr>
                <a:spLocks/>
              </p:cNvSpPr>
              <p:nvPr/>
            </p:nvSpPr>
            <p:spPr bwMode="auto">
              <a:xfrm>
                <a:off x="1378" y="3344"/>
                <a:ext cx="460" cy="411"/>
              </a:xfrm>
              <a:custGeom>
                <a:avLst/>
                <a:gdLst>
                  <a:gd name="T0" fmla="*/ 470039 w 221"/>
                  <a:gd name="T1" fmla="*/ 65131 h 198"/>
                  <a:gd name="T2" fmla="*/ 372359 w 221"/>
                  <a:gd name="T3" fmla="*/ 203439 h 198"/>
                  <a:gd name="T4" fmla="*/ 305199 w 221"/>
                  <a:gd name="T5" fmla="*/ 338359 h 198"/>
                  <a:gd name="T6" fmla="*/ 117240 w 221"/>
                  <a:gd name="T7" fmla="*/ 385101 h 198"/>
                  <a:gd name="T8" fmla="*/ 60905 w 221"/>
                  <a:gd name="T9" fmla="*/ 492860 h 198"/>
                  <a:gd name="T10" fmla="*/ 111414 w 221"/>
                  <a:gd name="T11" fmla="*/ 607244 h 198"/>
                  <a:gd name="T12" fmla="*/ 285356 w 221"/>
                  <a:gd name="T13" fmla="*/ 779956 h 198"/>
                  <a:gd name="T14" fmla="*/ 311770 w 221"/>
                  <a:gd name="T15" fmla="*/ 999623 h 198"/>
                  <a:gd name="T16" fmla="*/ 434846 w 221"/>
                  <a:gd name="T17" fmla="*/ 908671 h 198"/>
                  <a:gd name="T18" fmla="*/ 581623 w 221"/>
                  <a:gd name="T19" fmla="*/ 974429 h 198"/>
                  <a:gd name="T20" fmla="*/ 746595 w 221"/>
                  <a:gd name="T21" fmla="*/ 1029528 h 198"/>
                  <a:gd name="T22" fmla="*/ 966331 w 221"/>
                  <a:gd name="T23" fmla="*/ 1183288 h 198"/>
                  <a:gd name="T24" fmla="*/ 1143186 w 221"/>
                  <a:gd name="T25" fmla="*/ 1242868 h 198"/>
                  <a:gd name="T26" fmla="*/ 1381391 w 221"/>
                  <a:gd name="T27" fmla="*/ 1146067 h 198"/>
                  <a:gd name="T28" fmla="*/ 1343417 w 221"/>
                  <a:gd name="T29" fmla="*/ 1057364 h 198"/>
                  <a:gd name="T30" fmla="*/ 1063992 w 221"/>
                  <a:gd name="T31" fmla="*/ 1017538 h 198"/>
                  <a:gd name="T32" fmla="*/ 793371 w 221"/>
                  <a:gd name="T33" fmla="*/ 850668 h 198"/>
                  <a:gd name="T34" fmla="*/ 635256 w 221"/>
                  <a:gd name="T35" fmla="*/ 653249 h 198"/>
                  <a:gd name="T36" fmla="*/ 507934 w 221"/>
                  <a:gd name="T37" fmla="*/ 392194 h 198"/>
                  <a:gd name="T38" fmla="*/ 495828 w 221"/>
                  <a:gd name="T39" fmla="*/ 212690 h 198"/>
                  <a:gd name="T40" fmla="*/ 470039 w 221"/>
                  <a:gd name="T41" fmla="*/ 65131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1"/>
                  <a:gd name="T64" fmla="*/ 0 h 198"/>
                  <a:gd name="T65" fmla="*/ 221 w 221"/>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1" h="198">
                    <a:moveTo>
                      <a:pt x="71" y="10"/>
                    </a:moveTo>
                    <a:cubicBezTo>
                      <a:pt x="71" y="10"/>
                      <a:pt x="60" y="21"/>
                      <a:pt x="56" y="32"/>
                    </a:cubicBezTo>
                    <a:cubicBezTo>
                      <a:pt x="53" y="44"/>
                      <a:pt x="49" y="41"/>
                      <a:pt x="46" y="53"/>
                    </a:cubicBezTo>
                    <a:cubicBezTo>
                      <a:pt x="43" y="64"/>
                      <a:pt x="37" y="64"/>
                      <a:pt x="18" y="60"/>
                    </a:cubicBezTo>
                    <a:cubicBezTo>
                      <a:pt x="0" y="55"/>
                      <a:pt x="6" y="66"/>
                      <a:pt x="9" y="77"/>
                    </a:cubicBezTo>
                    <a:cubicBezTo>
                      <a:pt x="12" y="89"/>
                      <a:pt x="8" y="81"/>
                      <a:pt x="17" y="95"/>
                    </a:cubicBezTo>
                    <a:cubicBezTo>
                      <a:pt x="27" y="109"/>
                      <a:pt x="43" y="120"/>
                      <a:pt x="43" y="122"/>
                    </a:cubicBezTo>
                    <a:cubicBezTo>
                      <a:pt x="44" y="124"/>
                      <a:pt x="41" y="157"/>
                      <a:pt x="47" y="156"/>
                    </a:cubicBezTo>
                    <a:cubicBezTo>
                      <a:pt x="54" y="155"/>
                      <a:pt x="59" y="139"/>
                      <a:pt x="66" y="142"/>
                    </a:cubicBezTo>
                    <a:cubicBezTo>
                      <a:pt x="74" y="144"/>
                      <a:pt x="78" y="147"/>
                      <a:pt x="88" y="152"/>
                    </a:cubicBezTo>
                    <a:cubicBezTo>
                      <a:pt x="97" y="157"/>
                      <a:pt x="103" y="152"/>
                      <a:pt x="113" y="161"/>
                    </a:cubicBezTo>
                    <a:cubicBezTo>
                      <a:pt x="122" y="171"/>
                      <a:pt x="133" y="179"/>
                      <a:pt x="146" y="185"/>
                    </a:cubicBezTo>
                    <a:cubicBezTo>
                      <a:pt x="160" y="191"/>
                      <a:pt x="147" y="198"/>
                      <a:pt x="173" y="194"/>
                    </a:cubicBezTo>
                    <a:cubicBezTo>
                      <a:pt x="199" y="190"/>
                      <a:pt x="198" y="182"/>
                      <a:pt x="209" y="179"/>
                    </a:cubicBezTo>
                    <a:cubicBezTo>
                      <a:pt x="221" y="176"/>
                      <a:pt x="217" y="162"/>
                      <a:pt x="203" y="165"/>
                    </a:cubicBezTo>
                    <a:cubicBezTo>
                      <a:pt x="188" y="168"/>
                      <a:pt x="178" y="166"/>
                      <a:pt x="161" y="159"/>
                    </a:cubicBezTo>
                    <a:cubicBezTo>
                      <a:pt x="143" y="152"/>
                      <a:pt x="126" y="144"/>
                      <a:pt x="120" y="133"/>
                    </a:cubicBezTo>
                    <a:cubicBezTo>
                      <a:pt x="115" y="122"/>
                      <a:pt x="107" y="121"/>
                      <a:pt x="96" y="102"/>
                    </a:cubicBezTo>
                    <a:cubicBezTo>
                      <a:pt x="85" y="84"/>
                      <a:pt x="80" y="76"/>
                      <a:pt x="77" y="61"/>
                    </a:cubicBezTo>
                    <a:cubicBezTo>
                      <a:pt x="74" y="46"/>
                      <a:pt x="78" y="44"/>
                      <a:pt x="75" y="33"/>
                    </a:cubicBezTo>
                    <a:cubicBezTo>
                      <a:pt x="72" y="22"/>
                      <a:pt x="72" y="0"/>
                      <a:pt x="71" y="10"/>
                    </a:cubicBezTo>
                    <a:close/>
                  </a:path>
                </a:pathLst>
              </a:custGeom>
              <a:solidFill>
                <a:srgbClr val="948FC3"/>
              </a:solidFill>
              <a:ln w="9525">
                <a:noFill/>
                <a:round/>
                <a:headEnd/>
                <a:tailEnd/>
              </a:ln>
            </p:spPr>
            <p:txBody>
              <a:bodyPr/>
              <a:lstStyle/>
              <a:p>
                <a:endParaRPr lang="en-US"/>
              </a:p>
            </p:txBody>
          </p:sp>
          <p:sp>
            <p:nvSpPr>
              <p:cNvPr id="29998" name="Freeform 2169"/>
              <p:cNvSpPr>
                <a:spLocks/>
              </p:cNvSpPr>
              <p:nvPr/>
            </p:nvSpPr>
            <p:spPr bwMode="auto">
              <a:xfrm>
                <a:off x="1378" y="3344"/>
                <a:ext cx="458" cy="411"/>
              </a:xfrm>
              <a:custGeom>
                <a:avLst/>
                <a:gdLst>
                  <a:gd name="T0" fmla="*/ 470616 w 220"/>
                  <a:gd name="T1" fmla="*/ 71759 h 198"/>
                  <a:gd name="T2" fmla="*/ 373316 w 220"/>
                  <a:gd name="T3" fmla="*/ 212690 h 198"/>
                  <a:gd name="T4" fmla="*/ 305584 w 220"/>
                  <a:gd name="T5" fmla="*/ 338359 h 198"/>
                  <a:gd name="T6" fmla="*/ 126937 w 220"/>
                  <a:gd name="T7" fmla="*/ 385101 h 198"/>
                  <a:gd name="T8" fmla="*/ 67805 w 220"/>
                  <a:gd name="T9" fmla="*/ 498840 h 198"/>
                  <a:gd name="T10" fmla="*/ 111517 w 220"/>
                  <a:gd name="T11" fmla="*/ 607244 h 198"/>
                  <a:gd name="T12" fmla="*/ 285734 w 220"/>
                  <a:gd name="T13" fmla="*/ 779956 h 198"/>
                  <a:gd name="T14" fmla="*/ 312198 w 220"/>
                  <a:gd name="T15" fmla="*/ 999623 h 198"/>
                  <a:gd name="T16" fmla="*/ 442103 w 220"/>
                  <a:gd name="T17" fmla="*/ 908671 h 198"/>
                  <a:gd name="T18" fmla="*/ 582451 w 220"/>
                  <a:gd name="T19" fmla="*/ 974429 h 198"/>
                  <a:gd name="T20" fmla="*/ 747535 w 220"/>
                  <a:gd name="T21" fmla="*/ 1029528 h 198"/>
                  <a:gd name="T22" fmla="*/ 968164 w 220"/>
                  <a:gd name="T23" fmla="*/ 1183288 h 198"/>
                  <a:gd name="T24" fmla="*/ 1145294 w 220"/>
                  <a:gd name="T25" fmla="*/ 1242868 h 198"/>
                  <a:gd name="T26" fmla="*/ 1385115 w 220"/>
                  <a:gd name="T27" fmla="*/ 1146067 h 198"/>
                  <a:gd name="T28" fmla="*/ 1339686 w 220"/>
                  <a:gd name="T29" fmla="*/ 1057364 h 198"/>
                  <a:gd name="T30" fmla="*/ 1059901 w 220"/>
                  <a:gd name="T31" fmla="*/ 1017538 h 198"/>
                  <a:gd name="T32" fmla="*/ 795677 w 220"/>
                  <a:gd name="T33" fmla="*/ 850668 h 198"/>
                  <a:gd name="T34" fmla="*/ 636170 w 220"/>
                  <a:gd name="T35" fmla="*/ 653249 h 198"/>
                  <a:gd name="T36" fmla="*/ 509123 w 220"/>
                  <a:gd name="T37" fmla="*/ 392194 h 198"/>
                  <a:gd name="T38" fmla="*/ 497080 w 220"/>
                  <a:gd name="T39" fmla="*/ 218243 h 198"/>
                  <a:gd name="T40" fmla="*/ 470616 w 220"/>
                  <a:gd name="T41" fmla="*/ 71759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0"/>
                  <a:gd name="T64" fmla="*/ 0 h 198"/>
                  <a:gd name="T65" fmla="*/ 220 w 220"/>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0" h="198">
                    <a:moveTo>
                      <a:pt x="71" y="11"/>
                    </a:moveTo>
                    <a:cubicBezTo>
                      <a:pt x="71" y="11"/>
                      <a:pt x="60" y="21"/>
                      <a:pt x="56" y="33"/>
                    </a:cubicBezTo>
                    <a:cubicBezTo>
                      <a:pt x="53" y="44"/>
                      <a:pt x="49" y="42"/>
                      <a:pt x="46" y="53"/>
                    </a:cubicBezTo>
                    <a:cubicBezTo>
                      <a:pt x="43" y="64"/>
                      <a:pt x="37" y="65"/>
                      <a:pt x="19" y="60"/>
                    </a:cubicBezTo>
                    <a:cubicBezTo>
                      <a:pt x="0" y="55"/>
                      <a:pt x="7" y="67"/>
                      <a:pt x="10" y="78"/>
                    </a:cubicBezTo>
                    <a:cubicBezTo>
                      <a:pt x="13" y="89"/>
                      <a:pt x="8" y="82"/>
                      <a:pt x="17" y="95"/>
                    </a:cubicBezTo>
                    <a:cubicBezTo>
                      <a:pt x="27" y="109"/>
                      <a:pt x="43" y="119"/>
                      <a:pt x="43" y="122"/>
                    </a:cubicBezTo>
                    <a:cubicBezTo>
                      <a:pt x="44" y="124"/>
                      <a:pt x="41" y="157"/>
                      <a:pt x="47" y="156"/>
                    </a:cubicBezTo>
                    <a:cubicBezTo>
                      <a:pt x="54" y="155"/>
                      <a:pt x="59" y="139"/>
                      <a:pt x="67" y="142"/>
                    </a:cubicBezTo>
                    <a:cubicBezTo>
                      <a:pt x="74" y="144"/>
                      <a:pt x="78" y="147"/>
                      <a:pt x="88" y="152"/>
                    </a:cubicBezTo>
                    <a:cubicBezTo>
                      <a:pt x="97" y="157"/>
                      <a:pt x="103" y="151"/>
                      <a:pt x="113" y="161"/>
                    </a:cubicBezTo>
                    <a:cubicBezTo>
                      <a:pt x="122" y="170"/>
                      <a:pt x="133" y="179"/>
                      <a:pt x="146" y="185"/>
                    </a:cubicBezTo>
                    <a:cubicBezTo>
                      <a:pt x="160" y="191"/>
                      <a:pt x="147" y="198"/>
                      <a:pt x="173" y="194"/>
                    </a:cubicBezTo>
                    <a:cubicBezTo>
                      <a:pt x="199" y="190"/>
                      <a:pt x="198" y="182"/>
                      <a:pt x="209" y="179"/>
                    </a:cubicBezTo>
                    <a:cubicBezTo>
                      <a:pt x="220" y="176"/>
                      <a:pt x="216" y="162"/>
                      <a:pt x="202" y="165"/>
                    </a:cubicBezTo>
                    <a:cubicBezTo>
                      <a:pt x="188" y="168"/>
                      <a:pt x="178" y="166"/>
                      <a:pt x="160" y="159"/>
                    </a:cubicBezTo>
                    <a:cubicBezTo>
                      <a:pt x="143" y="153"/>
                      <a:pt x="126" y="144"/>
                      <a:pt x="120" y="133"/>
                    </a:cubicBezTo>
                    <a:cubicBezTo>
                      <a:pt x="114" y="122"/>
                      <a:pt x="107" y="121"/>
                      <a:pt x="96" y="102"/>
                    </a:cubicBezTo>
                    <a:cubicBezTo>
                      <a:pt x="85" y="84"/>
                      <a:pt x="80" y="76"/>
                      <a:pt x="77" y="61"/>
                    </a:cubicBezTo>
                    <a:cubicBezTo>
                      <a:pt x="73" y="47"/>
                      <a:pt x="78" y="45"/>
                      <a:pt x="75" y="34"/>
                    </a:cubicBezTo>
                    <a:cubicBezTo>
                      <a:pt x="72" y="22"/>
                      <a:pt x="72" y="0"/>
                      <a:pt x="71" y="11"/>
                    </a:cubicBezTo>
                    <a:close/>
                  </a:path>
                </a:pathLst>
              </a:custGeom>
              <a:solidFill>
                <a:srgbClr val="938EC3"/>
              </a:solidFill>
              <a:ln w="9525">
                <a:noFill/>
                <a:round/>
                <a:headEnd/>
                <a:tailEnd/>
              </a:ln>
            </p:spPr>
            <p:txBody>
              <a:bodyPr/>
              <a:lstStyle/>
              <a:p>
                <a:endParaRPr lang="en-US"/>
              </a:p>
            </p:txBody>
          </p:sp>
          <p:sp>
            <p:nvSpPr>
              <p:cNvPr id="29999" name="Freeform 2170"/>
              <p:cNvSpPr>
                <a:spLocks/>
              </p:cNvSpPr>
              <p:nvPr/>
            </p:nvSpPr>
            <p:spPr bwMode="auto">
              <a:xfrm>
                <a:off x="1378" y="3346"/>
                <a:ext cx="458" cy="409"/>
              </a:xfrm>
              <a:custGeom>
                <a:avLst/>
                <a:gdLst>
                  <a:gd name="T0" fmla="*/ 470616 w 220"/>
                  <a:gd name="T1" fmla="*/ 65195 h 197"/>
                  <a:gd name="T2" fmla="*/ 373316 w 220"/>
                  <a:gd name="T3" fmla="*/ 203670 h 197"/>
                  <a:gd name="T4" fmla="*/ 305584 w 220"/>
                  <a:gd name="T5" fmla="*/ 333071 h 197"/>
                  <a:gd name="T6" fmla="*/ 126937 w 220"/>
                  <a:gd name="T7" fmla="*/ 376247 h 197"/>
                  <a:gd name="T8" fmla="*/ 67805 w 220"/>
                  <a:gd name="T9" fmla="*/ 493615 h 197"/>
                  <a:gd name="T10" fmla="*/ 117473 w 220"/>
                  <a:gd name="T11" fmla="*/ 602710 h 197"/>
                  <a:gd name="T12" fmla="*/ 293865 w 220"/>
                  <a:gd name="T13" fmla="*/ 769107 h 197"/>
                  <a:gd name="T14" fmla="*/ 312198 w 220"/>
                  <a:gd name="T15" fmla="*/ 995604 h 197"/>
                  <a:gd name="T16" fmla="*/ 442103 w 220"/>
                  <a:gd name="T17" fmla="*/ 898457 h 197"/>
                  <a:gd name="T18" fmla="*/ 582451 w 220"/>
                  <a:gd name="T19" fmla="*/ 966841 h 197"/>
                  <a:gd name="T20" fmla="*/ 741941 w 220"/>
                  <a:gd name="T21" fmla="*/ 1024815 h 197"/>
                  <a:gd name="T22" fmla="*/ 968164 w 220"/>
                  <a:gd name="T23" fmla="*/ 1174002 h 197"/>
                  <a:gd name="T24" fmla="*/ 1145294 w 220"/>
                  <a:gd name="T25" fmla="*/ 1239123 h 197"/>
                  <a:gd name="T26" fmla="*/ 1385115 w 220"/>
                  <a:gd name="T27" fmla="*/ 1142235 h 197"/>
                  <a:gd name="T28" fmla="*/ 1339686 w 220"/>
                  <a:gd name="T29" fmla="*/ 1050765 h 197"/>
                  <a:gd name="T30" fmla="*/ 1059901 w 220"/>
                  <a:gd name="T31" fmla="*/ 1013556 h 197"/>
                  <a:gd name="T32" fmla="*/ 795677 w 220"/>
                  <a:gd name="T33" fmla="*/ 846487 h 197"/>
                  <a:gd name="T34" fmla="*/ 630073 w 220"/>
                  <a:gd name="T35" fmla="*/ 648603 h 197"/>
                  <a:gd name="T36" fmla="*/ 503186 w 220"/>
                  <a:gd name="T37" fmla="*/ 392912 h 197"/>
                  <a:gd name="T38" fmla="*/ 490791 w 220"/>
                  <a:gd name="T39" fmla="*/ 213047 h 197"/>
                  <a:gd name="T40" fmla="*/ 470616 w 220"/>
                  <a:gd name="T41" fmla="*/ 65195 h 19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0"/>
                  <a:gd name="T64" fmla="*/ 0 h 197"/>
                  <a:gd name="T65" fmla="*/ 220 w 220"/>
                  <a:gd name="T66" fmla="*/ 197 h 19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0" h="197">
                    <a:moveTo>
                      <a:pt x="71" y="10"/>
                    </a:moveTo>
                    <a:cubicBezTo>
                      <a:pt x="71" y="10"/>
                      <a:pt x="60" y="21"/>
                      <a:pt x="56" y="32"/>
                    </a:cubicBezTo>
                    <a:cubicBezTo>
                      <a:pt x="53" y="43"/>
                      <a:pt x="49" y="41"/>
                      <a:pt x="46" y="52"/>
                    </a:cubicBezTo>
                    <a:cubicBezTo>
                      <a:pt x="43" y="64"/>
                      <a:pt x="37" y="64"/>
                      <a:pt x="19" y="59"/>
                    </a:cubicBezTo>
                    <a:cubicBezTo>
                      <a:pt x="0" y="54"/>
                      <a:pt x="7" y="66"/>
                      <a:pt x="10" y="77"/>
                    </a:cubicBezTo>
                    <a:cubicBezTo>
                      <a:pt x="13" y="88"/>
                      <a:pt x="8" y="81"/>
                      <a:pt x="18" y="94"/>
                    </a:cubicBezTo>
                    <a:cubicBezTo>
                      <a:pt x="27" y="108"/>
                      <a:pt x="43" y="118"/>
                      <a:pt x="44" y="120"/>
                    </a:cubicBezTo>
                    <a:cubicBezTo>
                      <a:pt x="44" y="123"/>
                      <a:pt x="41" y="156"/>
                      <a:pt x="47" y="155"/>
                    </a:cubicBezTo>
                    <a:cubicBezTo>
                      <a:pt x="54" y="154"/>
                      <a:pt x="59" y="138"/>
                      <a:pt x="67" y="140"/>
                    </a:cubicBezTo>
                    <a:cubicBezTo>
                      <a:pt x="74" y="143"/>
                      <a:pt x="78" y="146"/>
                      <a:pt x="88" y="151"/>
                    </a:cubicBezTo>
                    <a:cubicBezTo>
                      <a:pt x="97" y="156"/>
                      <a:pt x="103" y="150"/>
                      <a:pt x="112" y="160"/>
                    </a:cubicBezTo>
                    <a:cubicBezTo>
                      <a:pt x="122" y="169"/>
                      <a:pt x="133" y="177"/>
                      <a:pt x="146" y="183"/>
                    </a:cubicBezTo>
                    <a:cubicBezTo>
                      <a:pt x="159" y="189"/>
                      <a:pt x="147" y="197"/>
                      <a:pt x="173" y="193"/>
                    </a:cubicBezTo>
                    <a:cubicBezTo>
                      <a:pt x="199" y="189"/>
                      <a:pt x="198" y="181"/>
                      <a:pt x="209" y="178"/>
                    </a:cubicBezTo>
                    <a:cubicBezTo>
                      <a:pt x="220" y="175"/>
                      <a:pt x="216" y="161"/>
                      <a:pt x="202" y="164"/>
                    </a:cubicBezTo>
                    <a:cubicBezTo>
                      <a:pt x="188" y="167"/>
                      <a:pt x="177" y="165"/>
                      <a:pt x="160" y="158"/>
                    </a:cubicBezTo>
                    <a:cubicBezTo>
                      <a:pt x="143" y="152"/>
                      <a:pt x="126" y="143"/>
                      <a:pt x="120" y="132"/>
                    </a:cubicBezTo>
                    <a:cubicBezTo>
                      <a:pt x="114" y="121"/>
                      <a:pt x="106" y="120"/>
                      <a:pt x="95" y="101"/>
                    </a:cubicBezTo>
                    <a:cubicBezTo>
                      <a:pt x="84" y="83"/>
                      <a:pt x="80" y="75"/>
                      <a:pt x="76" y="61"/>
                    </a:cubicBezTo>
                    <a:cubicBezTo>
                      <a:pt x="73" y="46"/>
                      <a:pt x="77" y="44"/>
                      <a:pt x="74" y="33"/>
                    </a:cubicBezTo>
                    <a:cubicBezTo>
                      <a:pt x="71" y="22"/>
                      <a:pt x="72" y="0"/>
                      <a:pt x="71" y="10"/>
                    </a:cubicBezTo>
                    <a:close/>
                  </a:path>
                </a:pathLst>
              </a:custGeom>
              <a:solidFill>
                <a:srgbClr val="928DC2"/>
              </a:solidFill>
              <a:ln w="9525">
                <a:noFill/>
                <a:round/>
                <a:headEnd/>
                <a:tailEnd/>
              </a:ln>
            </p:spPr>
            <p:txBody>
              <a:bodyPr/>
              <a:lstStyle/>
              <a:p>
                <a:endParaRPr lang="en-US"/>
              </a:p>
            </p:txBody>
          </p:sp>
          <p:sp>
            <p:nvSpPr>
              <p:cNvPr id="30000" name="Freeform 2171"/>
              <p:cNvSpPr>
                <a:spLocks/>
              </p:cNvSpPr>
              <p:nvPr/>
            </p:nvSpPr>
            <p:spPr bwMode="auto">
              <a:xfrm>
                <a:off x="1381" y="3346"/>
                <a:ext cx="455" cy="407"/>
              </a:xfrm>
              <a:custGeom>
                <a:avLst/>
                <a:gdLst>
                  <a:gd name="T0" fmla="*/ 451017 w 219"/>
                  <a:gd name="T1" fmla="*/ 71937 h 196"/>
                  <a:gd name="T2" fmla="*/ 354746 w 219"/>
                  <a:gd name="T3" fmla="*/ 213283 h 196"/>
                  <a:gd name="T4" fmla="*/ 289212 w 219"/>
                  <a:gd name="T5" fmla="*/ 339453 h 196"/>
                  <a:gd name="T6" fmla="*/ 115312 w 219"/>
                  <a:gd name="T7" fmla="*/ 380562 h 196"/>
                  <a:gd name="T8" fmla="*/ 58302 w 219"/>
                  <a:gd name="T9" fmla="*/ 494744 h 196"/>
                  <a:gd name="T10" fmla="*/ 109778 w 219"/>
                  <a:gd name="T11" fmla="*/ 603704 h 196"/>
                  <a:gd name="T12" fmla="*/ 277060 w 219"/>
                  <a:gd name="T13" fmla="*/ 770943 h 196"/>
                  <a:gd name="T14" fmla="*/ 297915 w 219"/>
                  <a:gd name="T15" fmla="*/ 997042 h 196"/>
                  <a:gd name="T16" fmla="*/ 426908 w 219"/>
                  <a:gd name="T17" fmla="*/ 900170 h 196"/>
                  <a:gd name="T18" fmla="*/ 563483 w 219"/>
                  <a:gd name="T19" fmla="*/ 972105 h 196"/>
                  <a:gd name="T20" fmla="*/ 719031 w 219"/>
                  <a:gd name="T21" fmla="*/ 1020822 h 196"/>
                  <a:gd name="T22" fmla="*/ 937044 w 219"/>
                  <a:gd name="T23" fmla="*/ 1175645 h 196"/>
                  <a:gd name="T24" fmla="*/ 1112409 w 219"/>
                  <a:gd name="T25" fmla="*/ 1241782 h 196"/>
                  <a:gd name="T26" fmla="*/ 1345946 w 219"/>
                  <a:gd name="T27" fmla="*/ 1144870 h 196"/>
                  <a:gd name="T28" fmla="*/ 1300507 w 219"/>
                  <a:gd name="T29" fmla="*/ 1055490 h 196"/>
                  <a:gd name="T30" fmla="*/ 1028007 w 219"/>
                  <a:gd name="T31" fmla="*/ 1015075 h 196"/>
                  <a:gd name="T32" fmla="*/ 763189 w 219"/>
                  <a:gd name="T33" fmla="*/ 848404 h 196"/>
                  <a:gd name="T34" fmla="*/ 606559 w 219"/>
                  <a:gd name="T35" fmla="*/ 649647 h 196"/>
                  <a:gd name="T36" fmla="*/ 485489 w 219"/>
                  <a:gd name="T37" fmla="*/ 393430 h 196"/>
                  <a:gd name="T38" fmla="*/ 473861 w 219"/>
                  <a:gd name="T39" fmla="*/ 218806 h 196"/>
                  <a:gd name="T40" fmla="*/ 451017 w 219"/>
                  <a:gd name="T41" fmla="*/ 71937 h 1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9"/>
                  <a:gd name="T64" fmla="*/ 0 h 196"/>
                  <a:gd name="T65" fmla="*/ 219 w 219"/>
                  <a:gd name="T66" fmla="*/ 196 h 19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9" h="196">
                    <a:moveTo>
                      <a:pt x="70" y="11"/>
                    </a:moveTo>
                    <a:cubicBezTo>
                      <a:pt x="70" y="11"/>
                      <a:pt x="59" y="21"/>
                      <a:pt x="55" y="33"/>
                    </a:cubicBezTo>
                    <a:cubicBezTo>
                      <a:pt x="52" y="44"/>
                      <a:pt x="48" y="42"/>
                      <a:pt x="45" y="53"/>
                    </a:cubicBezTo>
                    <a:cubicBezTo>
                      <a:pt x="42" y="64"/>
                      <a:pt x="36" y="64"/>
                      <a:pt x="18" y="59"/>
                    </a:cubicBezTo>
                    <a:cubicBezTo>
                      <a:pt x="0" y="54"/>
                      <a:pt x="6" y="66"/>
                      <a:pt x="9" y="77"/>
                    </a:cubicBezTo>
                    <a:cubicBezTo>
                      <a:pt x="12" y="88"/>
                      <a:pt x="7" y="81"/>
                      <a:pt x="17" y="94"/>
                    </a:cubicBezTo>
                    <a:cubicBezTo>
                      <a:pt x="27" y="108"/>
                      <a:pt x="42" y="118"/>
                      <a:pt x="43" y="120"/>
                    </a:cubicBezTo>
                    <a:cubicBezTo>
                      <a:pt x="43" y="122"/>
                      <a:pt x="40" y="156"/>
                      <a:pt x="46" y="155"/>
                    </a:cubicBezTo>
                    <a:cubicBezTo>
                      <a:pt x="53" y="154"/>
                      <a:pt x="59" y="137"/>
                      <a:pt x="66" y="140"/>
                    </a:cubicBezTo>
                    <a:cubicBezTo>
                      <a:pt x="73" y="142"/>
                      <a:pt x="77" y="146"/>
                      <a:pt x="87" y="151"/>
                    </a:cubicBezTo>
                    <a:cubicBezTo>
                      <a:pt x="96" y="156"/>
                      <a:pt x="102" y="150"/>
                      <a:pt x="111" y="159"/>
                    </a:cubicBezTo>
                    <a:cubicBezTo>
                      <a:pt x="120" y="169"/>
                      <a:pt x="132" y="177"/>
                      <a:pt x="145" y="183"/>
                    </a:cubicBezTo>
                    <a:cubicBezTo>
                      <a:pt x="158" y="189"/>
                      <a:pt x="146" y="196"/>
                      <a:pt x="172" y="193"/>
                    </a:cubicBezTo>
                    <a:cubicBezTo>
                      <a:pt x="198" y="189"/>
                      <a:pt x="197" y="181"/>
                      <a:pt x="208" y="178"/>
                    </a:cubicBezTo>
                    <a:cubicBezTo>
                      <a:pt x="219" y="175"/>
                      <a:pt x="215" y="161"/>
                      <a:pt x="201" y="164"/>
                    </a:cubicBezTo>
                    <a:cubicBezTo>
                      <a:pt x="187" y="167"/>
                      <a:pt x="176" y="165"/>
                      <a:pt x="159" y="158"/>
                    </a:cubicBezTo>
                    <a:cubicBezTo>
                      <a:pt x="142" y="152"/>
                      <a:pt x="124" y="143"/>
                      <a:pt x="118" y="132"/>
                    </a:cubicBezTo>
                    <a:cubicBezTo>
                      <a:pt x="113" y="121"/>
                      <a:pt x="105" y="120"/>
                      <a:pt x="94" y="101"/>
                    </a:cubicBezTo>
                    <a:cubicBezTo>
                      <a:pt x="83" y="83"/>
                      <a:pt x="78" y="76"/>
                      <a:pt x="75" y="61"/>
                    </a:cubicBezTo>
                    <a:cubicBezTo>
                      <a:pt x="72" y="46"/>
                      <a:pt x="76" y="45"/>
                      <a:pt x="73" y="34"/>
                    </a:cubicBezTo>
                    <a:cubicBezTo>
                      <a:pt x="70" y="23"/>
                      <a:pt x="70" y="0"/>
                      <a:pt x="70" y="11"/>
                    </a:cubicBezTo>
                    <a:close/>
                  </a:path>
                </a:pathLst>
              </a:custGeom>
              <a:solidFill>
                <a:srgbClr val="918DC2"/>
              </a:solidFill>
              <a:ln w="9525">
                <a:noFill/>
                <a:round/>
                <a:headEnd/>
                <a:tailEnd/>
              </a:ln>
            </p:spPr>
            <p:txBody>
              <a:bodyPr/>
              <a:lstStyle/>
              <a:p>
                <a:endParaRPr lang="en-US"/>
              </a:p>
            </p:txBody>
          </p:sp>
          <p:sp>
            <p:nvSpPr>
              <p:cNvPr id="30001" name="Freeform 2172"/>
              <p:cNvSpPr>
                <a:spLocks/>
              </p:cNvSpPr>
              <p:nvPr/>
            </p:nvSpPr>
            <p:spPr bwMode="auto">
              <a:xfrm>
                <a:off x="1381" y="3348"/>
                <a:ext cx="455" cy="405"/>
              </a:xfrm>
              <a:custGeom>
                <a:avLst/>
                <a:gdLst>
                  <a:gd name="T0" fmla="*/ 445185 w 219"/>
                  <a:gd name="T1" fmla="*/ 71994 h 195"/>
                  <a:gd name="T2" fmla="*/ 354746 w 219"/>
                  <a:gd name="T3" fmla="*/ 205090 h 195"/>
                  <a:gd name="T4" fmla="*/ 289212 w 219"/>
                  <a:gd name="T5" fmla="*/ 334370 h 195"/>
                  <a:gd name="T6" fmla="*/ 115312 w 219"/>
                  <a:gd name="T7" fmla="*/ 371923 h 195"/>
                  <a:gd name="T8" fmla="*/ 65703 w 219"/>
                  <a:gd name="T9" fmla="*/ 489612 h 195"/>
                  <a:gd name="T10" fmla="*/ 109778 w 219"/>
                  <a:gd name="T11" fmla="*/ 598929 h 195"/>
                  <a:gd name="T12" fmla="*/ 277060 w 219"/>
                  <a:gd name="T13" fmla="*/ 765799 h 195"/>
                  <a:gd name="T14" fmla="*/ 297915 w 219"/>
                  <a:gd name="T15" fmla="*/ 993045 h 195"/>
                  <a:gd name="T16" fmla="*/ 426908 w 219"/>
                  <a:gd name="T17" fmla="*/ 895993 h 195"/>
                  <a:gd name="T18" fmla="*/ 563483 w 219"/>
                  <a:gd name="T19" fmla="*/ 968077 h 195"/>
                  <a:gd name="T20" fmla="*/ 719031 w 219"/>
                  <a:gd name="T21" fmla="*/ 1016886 h 195"/>
                  <a:gd name="T22" fmla="*/ 937044 w 219"/>
                  <a:gd name="T23" fmla="*/ 1171939 h 195"/>
                  <a:gd name="T24" fmla="*/ 1112409 w 219"/>
                  <a:gd name="T25" fmla="*/ 1231910 h 195"/>
                  <a:gd name="T26" fmla="*/ 1345946 w 219"/>
                  <a:gd name="T27" fmla="*/ 1141290 h 195"/>
                  <a:gd name="T28" fmla="*/ 1300507 w 219"/>
                  <a:gd name="T29" fmla="*/ 1051201 h 195"/>
                  <a:gd name="T30" fmla="*/ 1020625 w 219"/>
                  <a:gd name="T31" fmla="*/ 1011098 h 195"/>
                  <a:gd name="T32" fmla="*/ 763189 w 219"/>
                  <a:gd name="T33" fmla="*/ 843333 h 195"/>
                  <a:gd name="T34" fmla="*/ 600874 w 219"/>
                  <a:gd name="T35" fmla="*/ 644997 h 195"/>
                  <a:gd name="T36" fmla="*/ 485489 w 219"/>
                  <a:gd name="T37" fmla="*/ 388393 h 195"/>
                  <a:gd name="T38" fmla="*/ 473861 w 219"/>
                  <a:gd name="T39" fmla="*/ 213593 h 195"/>
                  <a:gd name="T40" fmla="*/ 445185 w 219"/>
                  <a:gd name="T41" fmla="*/ 71994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9"/>
                  <a:gd name="T64" fmla="*/ 0 h 195"/>
                  <a:gd name="T65" fmla="*/ 219 w 219"/>
                  <a:gd name="T66" fmla="*/ 195 h 19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9" h="195">
                    <a:moveTo>
                      <a:pt x="69" y="11"/>
                    </a:moveTo>
                    <a:cubicBezTo>
                      <a:pt x="69" y="11"/>
                      <a:pt x="59" y="21"/>
                      <a:pt x="55" y="32"/>
                    </a:cubicBezTo>
                    <a:cubicBezTo>
                      <a:pt x="52" y="43"/>
                      <a:pt x="48" y="41"/>
                      <a:pt x="45" y="52"/>
                    </a:cubicBezTo>
                    <a:cubicBezTo>
                      <a:pt x="42" y="63"/>
                      <a:pt x="36" y="63"/>
                      <a:pt x="18" y="58"/>
                    </a:cubicBezTo>
                    <a:cubicBezTo>
                      <a:pt x="0" y="54"/>
                      <a:pt x="7" y="65"/>
                      <a:pt x="10" y="76"/>
                    </a:cubicBezTo>
                    <a:cubicBezTo>
                      <a:pt x="13" y="87"/>
                      <a:pt x="8" y="80"/>
                      <a:pt x="17" y="93"/>
                    </a:cubicBezTo>
                    <a:cubicBezTo>
                      <a:pt x="27" y="107"/>
                      <a:pt x="42" y="117"/>
                      <a:pt x="43" y="119"/>
                    </a:cubicBezTo>
                    <a:cubicBezTo>
                      <a:pt x="44" y="121"/>
                      <a:pt x="40" y="155"/>
                      <a:pt x="46" y="154"/>
                    </a:cubicBezTo>
                    <a:cubicBezTo>
                      <a:pt x="53" y="153"/>
                      <a:pt x="59" y="136"/>
                      <a:pt x="66" y="139"/>
                    </a:cubicBezTo>
                    <a:cubicBezTo>
                      <a:pt x="73" y="141"/>
                      <a:pt x="77" y="145"/>
                      <a:pt x="87" y="150"/>
                    </a:cubicBezTo>
                    <a:cubicBezTo>
                      <a:pt x="96" y="154"/>
                      <a:pt x="102" y="149"/>
                      <a:pt x="111" y="158"/>
                    </a:cubicBezTo>
                    <a:cubicBezTo>
                      <a:pt x="120" y="168"/>
                      <a:pt x="132" y="176"/>
                      <a:pt x="145" y="182"/>
                    </a:cubicBezTo>
                    <a:cubicBezTo>
                      <a:pt x="158" y="188"/>
                      <a:pt x="147" y="195"/>
                      <a:pt x="172" y="191"/>
                    </a:cubicBezTo>
                    <a:cubicBezTo>
                      <a:pt x="197" y="188"/>
                      <a:pt x="197" y="180"/>
                      <a:pt x="208" y="177"/>
                    </a:cubicBezTo>
                    <a:cubicBezTo>
                      <a:pt x="219" y="174"/>
                      <a:pt x="215" y="160"/>
                      <a:pt x="201" y="163"/>
                    </a:cubicBezTo>
                    <a:cubicBezTo>
                      <a:pt x="187" y="166"/>
                      <a:pt x="176" y="164"/>
                      <a:pt x="158" y="157"/>
                    </a:cubicBezTo>
                    <a:cubicBezTo>
                      <a:pt x="141" y="151"/>
                      <a:pt x="124" y="142"/>
                      <a:pt x="118" y="131"/>
                    </a:cubicBezTo>
                    <a:cubicBezTo>
                      <a:pt x="112" y="120"/>
                      <a:pt x="104" y="119"/>
                      <a:pt x="93" y="100"/>
                    </a:cubicBezTo>
                    <a:cubicBezTo>
                      <a:pt x="83" y="82"/>
                      <a:pt x="78" y="75"/>
                      <a:pt x="75" y="60"/>
                    </a:cubicBezTo>
                    <a:cubicBezTo>
                      <a:pt x="72" y="46"/>
                      <a:pt x="76" y="44"/>
                      <a:pt x="73" y="33"/>
                    </a:cubicBezTo>
                    <a:cubicBezTo>
                      <a:pt x="70" y="22"/>
                      <a:pt x="70" y="0"/>
                      <a:pt x="69" y="11"/>
                    </a:cubicBezTo>
                    <a:close/>
                  </a:path>
                </a:pathLst>
              </a:custGeom>
              <a:solidFill>
                <a:srgbClr val="908CC2"/>
              </a:solidFill>
              <a:ln w="9525">
                <a:noFill/>
                <a:round/>
                <a:headEnd/>
                <a:tailEnd/>
              </a:ln>
            </p:spPr>
            <p:txBody>
              <a:bodyPr/>
              <a:lstStyle/>
              <a:p>
                <a:endParaRPr lang="en-US"/>
              </a:p>
            </p:txBody>
          </p:sp>
          <p:sp>
            <p:nvSpPr>
              <p:cNvPr id="30002" name="Freeform 2173"/>
              <p:cNvSpPr>
                <a:spLocks/>
              </p:cNvSpPr>
              <p:nvPr/>
            </p:nvSpPr>
            <p:spPr bwMode="auto">
              <a:xfrm>
                <a:off x="1381" y="3350"/>
                <a:ext cx="452" cy="403"/>
              </a:xfrm>
              <a:custGeom>
                <a:avLst/>
                <a:gdLst>
                  <a:gd name="T0" fmla="*/ 434772 w 218"/>
                  <a:gd name="T1" fmla="*/ 65566 h 194"/>
                  <a:gd name="T2" fmla="*/ 346242 w 218"/>
                  <a:gd name="T3" fmla="*/ 205324 h 194"/>
                  <a:gd name="T4" fmla="*/ 283174 w 218"/>
                  <a:gd name="T5" fmla="*/ 329004 h 194"/>
                  <a:gd name="T6" fmla="*/ 113307 w 218"/>
                  <a:gd name="T7" fmla="*/ 372424 h 194"/>
                  <a:gd name="T8" fmla="*/ 64613 w 218"/>
                  <a:gd name="T9" fmla="*/ 484772 h 194"/>
                  <a:gd name="T10" fmla="*/ 113307 w 218"/>
                  <a:gd name="T11" fmla="*/ 594396 h 194"/>
                  <a:gd name="T12" fmla="*/ 271797 w 218"/>
                  <a:gd name="T13" fmla="*/ 761543 h 194"/>
                  <a:gd name="T14" fmla="*/ 288955 w 218"/>
                  <a:gd name="T15" fmla="*/ 989043 h 194"/>
                  <a:gd name="T16" fmla="*/ 417094 w 218"/>
                  <a:gd name="T17" fmla="*/ 886027 h 194"/>
                  <a:gd name="T18" fmla="*/ 547582 w 218"/>
                  <a:gd name="T19" fmla="*/ 954289 h 194"/>
                  <a:gd name="T20" fmla="*/ 700581 w 218"/>
                  <a:gd name="T21" fmla="*/ 1012916 h 194"/>
                  <a:gd name="T22" fmla="*/ 916384 w 218"/>
                  <a:gd name="T23" fmla="*/ 1168139 h 194"/>
                  <a:gd name="T24" fmla="*/ 1086409 w 218"/>
                  <a:gd name="T25" fmla="*/ 1228253 h 194"/>
                  <a:gd name="T26" fmla="*/ 1304995 w 218"/>
                  <a:gd name="T27" fmla="*/ 1137437 h 194"/>
                  <a:gd name="T28" fmla="*/ 1269911 w 218"/>
                  <a:gd name="T29" fmla="*/ 1047291 h 194"/>
                  <a:gd name="T30" fmla="*/ 998422 w 218"/>
                  <a:gd name="T31" fmla="*/ 1007026 h 194"/>
                  <a:gd name="T32" fmla="*/ 745566 w 218"/>
                  <a:gd name="T33" fmla="*/ 839135 h 194"/>
                  <a:gd name="T34" fmla="*/ 587132 w 218"/>
                  <a:gd name="T35" fmla="*/ 640500 h 194"/>
                  <a:gd name="T36" fmla="*/ 474391 w 218"/>
                  <a:gd name="T37" fmla="*/ 389080 h 194"/>
                  <a:gd name="T38" fmla="*/ 459792 w 218"/>
                  <a:gd name="T39" fmla="*/ 214001 h 194"/>
                  <a:gd name="T40" fmla="*/ 434772 w 218"/>
                  <a:gd name="T41" fmla="*/ 65566 h 19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8"/>
                  <a:gd name="T64" fmla="*/ 0 h 194"/>
                  <a:gd name="T65" fmla="*/ 218 w 218"/>
                  <a:gd name="T66" fmla="*/ 194 h 19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8" h="194">
                    <a:moveTo>
                      <a:pt x="69" y="10"/>
                    </a:moveTo>
                    <a:cubicBezTo>
                      <a:pt x="69" y="10"/>
                      <a:pt x="59" y="20"/>
                      <a:pt x="55" y="32"/>
                    </a:cubicBezTo>
                    <a:cubicBezTo>
                      <a:pt x="52" y="43"/>
                      <a:pt x="48" y="40"/>
                      <a:pt x="45" y="51"/>
                    </a:cubicBezTo>
                    <a:cubicBezTo>
                      <a:pt x="42" y="62"/>
                      <a:pt x="36" y="62"/>
                      <a:pt x="18" y="58"/>
                    </a:cubicBezTo>
                    <a:cubicBezTo>
                      <a:pt x="0" y="53"/>
                      <a:pt x="7" y="64"/>
                      <a:pt x="10" y="75"/>
                    </a:cubicBezTo>
                    <a:cubicBezTo>
                      <a:pt x="13" y="86"/>
                      <a:pt x="8" y="79"/>
                      <a:pt x="18" y="92"/>
                    </a:cubicBezTo>
                    <a:cubicBezTo>
                      <a:pt x="27" y="106"/>
                      <a:pt x="43" y="116"/>
                      <a:pt x="43" y="118"/>
                    </a:cubicBezTo>
                    <a:cubicBezTo>
                      <a:pt x="44" y="120"/>
                      <a:pt x="40" y="154"/>
                      <a:pt x="46" y="153"/>
                    </a:cubicBezTo>
                    <a:cubicBezTo>
                      <a:pt x="53" y="152"/>
                      <a:pt x="59" y="135"/>
                      <a:pt x="66" y="137"/>
                    </a:cubicBezTo>
                    <a:cubicBezTo>
                      <a:pt x="73" y="140"/>
                      <a:pt x="77" y="143"/>
                      <a:pt x="87" y="148"/>
                    </a:cubicBezTo>
                    <a:cubicBezTo>
                      <a:pt x="96" y="153"/>
                      <a:pt x="102" y="148"/>
                      <a:pt x="111" y="157"/>
                    </a:cubicBezTo>
                    <a:cubicBezTo>
                      <a:pt x="120" y="166"/>
                      <a:pt x="132" y="175"/>
                      <a:pt x="145" y="181"/>
                    </a:cubicBezTo>
                    <a:cubicBezTo>
                      <a:pt x="158" y="187"/>
                      <a:pt x="147" y="194"/>
                      <a:pt x="172" y="190"/>
                    </a:cubicBezTo>
                    <a:cubicBezTo>
                      <a:pt x="197" y="187"/>
                      <a:pt x="196" y="179"/>
                      <a:pt x="207" y="176"/>
                    </a:cubicBezTo>
                    <a:cubicBezTo>
                      <a:pt x="218" y="173"/>
                      <a:pt x="214" y="159"/>
                      <a:pt x="201" y="162"/>
                    </a:cubicBezTo>
                    <a:cubicBezTo>
                      <a:pt x="187" y="165"/>
                      <a:pt x="175" y="163"/>
                      <a:pt x="158" y="156"/>
                    </a:cubicBezTo>
                    <a:cubicBezTo>
                      <a:pt x="141" y="150"/>
                      <a:pt x="124" y="141"/>
                      <a:pt x="118" y="130"/>
                    </a:cubicBezTo>
                    <a:cubicBezTo>
                      <a:pt x="112" y="119"/>
                      <a:pt x="104" y="118"/>
                      <a:pt x="93" y="99"/>
                    </a:cubicBezTo>
                    <a:cubicBezTo>
                      <a:pt x="82" y="81"/>
                      <a:pt x="78" y="74"/>
                      <a:pt x="75" y="60"/>
                    </a:cubicBezTo>
                    <a:cubicBezTo>
                      <a:pt x="72" y="45"/>
                      <a:pt x="76" y="43"/>
                      <a:pt x="73" y="33"/>
                    </a:cubicBezTo>
                    <a:cubicBezTo>
                      <a:pt x="70" y="22"/>
                      <a:pt x="70" y="0"/>
                      <a:pt x="69" y="10"/>
                    </a:cubicBezTo>
                    <a:close/>
                  </a:path>
                </a:pathLst>
              </a:custGeom>
              <a:solidFill>
                <a:srgbClr val="8F8CC2"/>
              </a:solidFill>
              <a:ln w="9525">
                <a:noFill/>
                <a:round/>
                <a:headEnd/>
                <a:tailEnd/>
              </a:ln>
            </p:spPr>
            <p:txBody>
              <a:bodyPr/>
              <a:lstStyle/>
              <a:p>
                <a:endParaRPr lang="en-US"/>
              </a:p>
            </p:txBody>
          </p:sp>
          <p:sp>
            <p:nvSpPr>
              <p:cNvPr id="30003" name="Freeform 2174"/>
              <p:cNvSpPr>
                <a:spLocks/>
              </p:cNvSpPr>
              <p:nvPr/>
            </p:nvSpPr>
            <p:spPr bwMode="auto">
              <a:xfrm>
                <a:off x="1381" y="3350"/>
                <a:ext cx="452" cy="403"/>
              </a:xfrm>
              <a:custGeom>
                <a:avLst/>
                <a:gdLst>
                  <a:gd name="T0" fmla="*/ 434772 w 218"/>
                  <a:gd name="T1" fmla="*/ 72064 h 194"/>
                  <a:gd name="T2" fmla="*/ 346242 w 218"/>
                  <a:gd name="T3" fmla="*/ 205324 h 194"/>
                  <a:gd name="T4" fmla="*/ 288955 w 218"/>
                  <a:gd name="T5" fmla="*/ 335001 h 194"/>
                  <a:gd name="T6" fmla="*/ 113307 w 218"/>
                  <a:gd name="T7" fmla="*/ 372424 h 194"/>
                  <a:gd name="T8" fmla="*/ 64613 w 218"/>
                  <a:gd name="T9" fmla="*/ 484772 h 194"/>
                  <a:gd name="T10" fmla="*/ 113307 w 218"/>
                  <a:gd name="T11" fmla="*/ 594396 h 194"/>
                  <a:gd name="T12" fmla="*/ 271797 w 218"/>
                  <a:gd name="T13" fmla="*/ 761543 h 194"/>
                  <a:gd name="T14" fmla="*/ 288955 w 218"/>
                  <a:gd name="T15" fmla="*/ 981720 h 194"/>
                  <a:gd name="T16" fmla="*/ 417094 w 218"/>
                  <a:gd name="T17" fmla="*/ 886027 h 194"/>
                  <a:gd name="T18" fmla="*/ 547582 w 218"/>
                  <a:gd name="T19" fmla="*/ 954289 h 194"/>
                  <a:gd name="T20" fmla="*/ 700581 w 218"/>
                  <a:gd name="T21" fmla="*/ 1012916 h 194"/>
                  <a:gd name="T22" fmla="*/ 916384 w 218"/>
                  <a:gd name="T23" fmla="*/ 1162690 h 194"/>
                  <a:gd name="T24" fmla="*/ 1086409 w 218"/>
                  <a:gd name="T25" fmla="*/ 1228253 h 194"/>
                  <a:gd name="T26" fmla="*/ 1304995 w 218"/>
                  <a:gd name="T27" fmla="*/ 1137437 h 194"/>
                  <a:gd name="T28" fmla="*/ 1262687 w 218"/>
                  <a:gd name="T29" fmla="*/ 1047291 h 194"/>
                  <a:gd name="T30" fmla="*/ 998422 w 218"/>
                  <a:gd name="T31" fmla="*/ 1007026 h 194"/>
                  <a:gd name="T32" fmla="*/ 740167 w 218"/>
                  <a:gd name="T33" fmla="*/ 839135 h 194"/>
                  <a:gd name="T34" fmla="*/ 581328 w 218"/>
                  <a:gd name="T35" fmla="*/ 640500 h 194"/>
                  <a:gd name="T36" fmla="*/ 474391 w 218"/>
                  <a:gd name="T37" fmla="*/ 389080 h 194"/>
                  <a:gd name="T38" fmla="*/ 453970 w 218"/>
                  <a:gd name="T39" fmla="*/ 214001 h 194"/>
                  <a:gd name="T40" fmla="*/ 434772 w 218"/>
                  <a:gd name="T41" fmla="*/ 72064 h 19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8"/>
                  <a:gd name="T64" fmla="*/ 0 h 194"/>
                  <a:gd name="T65" fmla="*/ 218 w 218"/>
                  <a:gd name="T66" fmla="*/ 194 h 19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8" h="194">
                    <a:moveTo>
                      <a:pt x="69" y="11"/>
                    </a:moveTo>
                    <a:cubicBezTo>
                      <a:pt x="69" y="11"/>
                      <a:pt x="59" y="21"/>
                      <a:pt x="55" y="32"/>
                    </a:cubicBezTo>
                    <a:cubicBezTo>
                      <a:pt x="52" y="43"/>
                      <a:pt x="48" y="41"/>
                      <a:pt x="46" y="52"/>
                    </a:cubicBezTo>
                    <a:cubicBezTo>
                      <a:pt x="43" y="63"/>
                      <a:pt x="36" y="62"/>
                      <a:pt x="18" y="58"/>
                    </a:cubicBezTo>
                    <a:cubicBezTo>
                      <a:pt x="0" y="53"/>
                      <a:pt x="8" y="64"/>
                      <a:pt x="10" y="75"/>
                    </a:cubicBezTo>
                    <a:cubicBezTo>
                      <a:pt x="13" y="86"/>
                      <a:pt x="8" y="79"/>
                      <a:pt x="18" y="92"/>
                    </a:cubicBezTo>
                    <a:cubicBezTo>
                      <a:pt x="27" y="106"/>
                      <a:pt x="43" y="116"/>
                      <a:pt x="43" y="118"/>
                    </a:cubicBezTo>
                    <a:cubicBezTo>
                      <a:pt x="44" y="120"/>
                      <a:pt x="40" y="153"/>
                      <a:pt x="46" y="152"/>
                    </a:cubicBezTo>
                    <a:cubicBezTo>
                      <a:pt x="53" y="152"/>
                      <a:pt x="59" y="135"/>
                      <a:pt x="66" y="137"/>
                    </a:cubicBezTo>
                    <a:cubicBezTo>
                      <a:pt x="73" y="139"/>
                      <a:pt x="77" y="143"/>
                      <a:pt x="87" y="148"/>
                    </a:cubicBezTo>
                    <a:cubicBezTo>
                      <a:pt x="96" y="153"/>
                      <a:pt x="102" y="148"/>
                      <a:pt x="111" y="157"/>
                    </a:cubicBezTo>
                    <a:cubicBezTo>
                      <a:pt x="120" y="166"/>
                      <a:pt x="132" y="174"/>
                      <a:pt x="145" y="180"/>
                    </a:cubicBezTo>
                    <a:cubicBezTo>
                      <a:pt x="158" y="186"/>
                      <a:pt x="147" y="194"/>
                      <a:pt x="172" y="190"/>
                    </a:cubicBezTo>
                    <a:cubicBezTo>
                      <a:pt x="197" y="186"/>
                      <a:pt x="196" y="179"/>
                      <a:pt x="207" y="176"/>
                    </a:cubicBezTo>
                    <a:cubicBezTo>
                      <a:pt x="218" y="174"/>
                      <a:pt x="214" y="159"/>
                      <a:pt x="200" y="162"/>
                    </a:cubicBezTo>
                    <a:cubicBezTo>
                      <a:pt x="187" y="165"/>
                      <a:pt x="175" y="163"/>
                      <a:pt x="158" y="156"/>
                    </a:cubicBezTo>
                    <a:cubicBezTo>
                      <a:pt x="141" y="150"/>
                      <a:pt x="123" y="141"/>
                      <a:pt x="117" y="130"/>
                    </a:cubicBezTo>
                    <a:cubicBezTo>
                      <a:pt x="112" y="119"/>
                      <a:pt x="103" y="118"/>
                      <a:pt x="92" y="99"/>
                    </a:cubicBezTo>
                    <a:cubicBezTo>
                      <a:pt x="82" y="81"/>
                      <a:pt x="78" y="74"/>
                      <a:pt x="75" y="60"/>
                    </a:cubicBezTo>
                    <a:cubicBezTo>
                      <a:pt x="72" y="45"/>
                      <a:pt x="75" y="44"/>
                      <a:pt x="72" y="33"/>
                    </a:cubicBezTo>
                    <a:cubicBezTo>
                      <a:pt x="70" y="22"/>
                      <a:pt x="70" y="0"/>
                      <a:pt x="69" y="11"/>
                    </a:cubicBezTo>
                    <a:close/>
                  </a:path>
                </a:pathLst>
              </a:custGeom>
              <a:solidFill>
                <a:srgbClr val="8E8BC1"/>
              </a:solidFill>
              <a:ln w="9525">
                <a:noFill/>
                <a:round/>
                <a:headEnd/>
                <a:tailEnd/>
              </a:ln>
            </p:spPr>
            <p:txBody>
              <a:bodyPr/>
              <a:lstStyle/>
              <a:p>
                <a:endParaRPr lang="en-US"/>
              </a:p>
            </p:txBody>
          </p:sp>
          <p:sp>
            <p:nvSpPr>
              <p:cNvPr id="30004" name="Freeform 2175"/>
              <p:cNvSpPr>
                <a:spLocks/>
              </p:cNvSpPr>
              <p:nvPr/>
            </p:nvSpPr>
            <p:spPr bwMode="auto">
              <a:xfrm>
                <a:off x="1381" y="3352"/>
                <a:ext cx="452" cy="401"/>
              </a:xfrm>
              <a:custGeom>
                <a:avLst/>
                <a:gdLst>
                  <a:gd name="T0" fmla="*/ 434772 w 218"/>
                  <a:gd name="T1" fmla="*/ 65708 h 193"/>
                  <a:gd name="T2" fmla="*/ 346242 w 218"/>
                  <a:gd name="T3" fmla="*/ 199102 h 193"/>
                  <a:gd name="T4" fmla="*/ 288955 w 218"/>
                  <a:gd name="T5" fmla="*/ 329930 h 193"/>
                  <a:gd name="T6" fmla="*/ 113307 w 218"/>
                  <a:gd name="T7" fmla="*/ 367405 h 193"/>
                  <a:gd name="T8" fmla="*/ 70612 w 218"/>
                  <a:gd name="T9" fmla="*/ 479887 h 193"/>
                  <a:gd name="T10" fmla="*/ 113307 w 218"/>
                  <a:gd name="T11" fmla="*/ 595244 h 193"/>
                  <a:gd name="T12" fmla="*/ 277769 w 218"/>
                  <a:gd name="T13" fmla="*/ 757024 h 193"/>
                  <a:gd name="T14" fmla="*/ 288955 w 218"/>
                  <a:gd name="T15" fmla="*/ 977731 h 193"/>
                  <a:gd name="T16" fmla="*/ 417094 w 218"/>
                  <a:gd name="T17" fmla="*/ 881730 h 193"/>
                  <a:gd name="T18" fmla="*/ 547582 w 218"/>
                  <a:gd name="T19" fmla="*/ 950258 h 193"/>
                  <a:gd name="T20" fmla="*/ 700581 w 218"/>
                  <a:gd name="T21" fmla="*/ 1008924 h 193"/>
                  <a:gd name="T22" fmla="*/ 916384 w 218"/>
                  <a:gd name="T23" fmla="*/ 1158886 h 193"/>
                  <a:gd name="T24" fmla="*/ 1086409 w 218"/>
                  <a:gd name="T25" fmla="*/ 1224525 h 193"/>
                  <a:gd name="T26" fmla="*/ 1304995 w 218"/>
                  <a:gd name="T27" fmla="*/ 1133602 h 193"/>
                  <a:gd name="T28" fmla="*/ 1262687 w 218"/>
                  <a:gd name="T29" fmla="*/ 1043196 h 193"/>
                  <a:gd name="T30" fmla="*/ 992808 w 218"/>
                  <a:gd name="T31" fmla="*/ 1002891 h 193"/>
                  <a:gd name="T32" fmla="*/ 740167 w 218"/>
                  <a:gd name="T33" fmla="*/ 834924 h 193"/>
                  <a:gd name="T34" fmla="*/ 581328 w 218"/>
                  <a:gd name="T35" fmla="*/ 641517 h 193"/>
                  <a:gd name="T36" fmla="*/ 465183 w 218"/>
                  <a:gd name="T37" fmla="*/ 383745 h 193"/>
                  <a:gd name="T38" fmla="*/ 453970 w 218"/>
                  <a:gd name="T39" fmla="*/ 205649 h 193"/>
                  <a:gd name="T40" fmla="*/ 434772 w 218"/>
                  <a:gd name="T41" fmla="*/ 65708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8"/>
                  <a:gd name="T64" fmla="*/ 0 h 193"/>
                  <a:gd name="T65" fmla="*/ 218 w 218"/>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8" h="193">
                    <a:moveTo>
                      <a:pt x="69" y="10"/>
                    </a:moveTo>
                    <a:cubicBezTo>
                      <a:pt x="69" y="10"/>
                      <a:pt x="59" y="20"/>
                      <a:pt x="55" y="31"/>
                    </a:cubicBezTo>
                    <a:cubicBezTo>
                      <a:pt x="52" y="43"/>
                      <a:pt x="49" y="40"/>
                      <a:pt x="46" y="51"/>
                    </a:cubicBezTo>
                    <a:cubicBezTo>
                      <a:pt x="43" y="62"/>
                      <a:pt x="36" y="62"/>
                      <a:pt x="18" y="57"/>
                    </a:cubicBezTo>
                    <a:cubicBezTo>
                      <a:pt x="0" y="52"/>
                      <a:pt x="8" y="64"/>
                      <a:pt x="11" y="74"/>
                    </a:cubicBezTo>
                    <a:cubicBezTo>
                      <a:pt x="14" y="85"/>
                      <a:pt x="9" y="78"/>
                      <a:pt x="18" y="92"/>
                    </a:cubicBezTo>
                    <a:cubicBezTo>
                      <a:pt x="28" y="105"/>
                      <a:pt x="43" y="115"/>
                      <a:pt x="44" y="117"/>
                    </a:cubicBezTo>
                    <a:cubicBezTo>
                      <a:pt x="44" y="119"/>
                      <a:pt x="40" y="152"/>
                      <a:pt x="46" y="151"/>
                    </a:cubicBezTo>
                    <a:cubicBezTo>
                      <a:pt x="53" y="150"/>
                      <a:pt x="59" y="133"/>
                      <a:pt x="66" y="136"/>
                    </a:cubicBezTo>
                    <a:cubicBezTo>
                      <a:pt x="74" y="138"/>
                      <a:pt x="77" y="142"/>
                      <a:pt x="87" y="147"/>
                    </a:cubicBezTo>
                    <a:cubicBezTo>
                      <a:pt x="96" y="152"/>
                      <a:pt x="102" y="146"/>
                      <a:pt x="111" y="156"/>
                    </a:cubicBezTo>
                    <a:cubicBezTo>
                      <a:pt x="120" y="165"/>
                      <a:pt x="132" y="173"/>
                      <a:pt x="145" y="179"/>
                    </a:cubicBezTo>
                    <a:cubicBezTo>
                      <a:pt x="158" y="185"/>
                      <a:pt x="147" y="193"/>
                      <a:pt x="172" y="189"/>
                    </a:cubicBezTo>
                    <a:cubicBezTo>
                      <a:pt x="197" y="185"/>
                      <a:pt x="196" y="178"/>
                      <a:pt x="207" y="175"/>
                    </a:cubicBezTo>
                    <a:cubicBezTo>
                      <a:pt x="218" y="173"/>
                      <a:pt x="214" y="158"/>
                      <a:pt x="200" y="161"/>
                    </a:cubicBezTo>
                    <a:cubicBezTo>
                      <a:pt x="186" y="164"/>
                      <a:pt x="174" y="162"/>
                      <a:pt x="157" y="155"/>
                    </a:cubicBezTo>
                    <a:cubicBezTo>
                      <a:pt x="140" y="149"/>
                      <a:pt x="123" y="140"/>
                      <a:pt x="117" y="129"/>
                    </a:cubicBezTo>
                    <a:cubicBezTo>
                      <a:pt x="111" y="118"/>
                      <a:pt x="103" y="117"/>
                      <a:pt x="92" y="99"/>
                    </a:cubicBezTo>
                    <a:cubicBezTo>
                      <a:pt x="81" y="80"/>
                      <a:pt x="78" y="74"/>
                      <a:pt x="74" y="59"/>
                    </a:cubicBezTo>
                    <a:cubicBezTo>
                      <a:pt x="71" y="45"/>
                      <a:pt x="75" y="43"/>
                      <a:pt x="72" y="32"/>
                    </a:cubicBezTo>
                    <a:cubicBezTo>
                      <a:pt x="69" y="22"/>
                      <a:pt x="70" y="0"/>
                      <a:pt x="69" y="10"/>
                    </a:cubicBezTo>
                    <a:close/>
                  </a:path>
                </a:pathLst>
              </a:custGeom>
              <a:solidFill>
                <a:srgbClr val="8E8AC1"/>
              </a:solidFill>
              <a:ln w="9525">
                <a:noFill/>
                <a:round/>
                <a:headEnd/>
                <a:tailEnd/>
              </a:ln>
            </p:spPr>
            <p:txBody>
              <a:bodyPr/>
              <a:lstStyle/>
              <a:p>
                <a:endParaRPr lang="en-US"/>
              </a:p>
            </p:txBody>
          </p:sp>
          <p:sp>
            <p:nvSpPr>
              <p:cNvPr id="30005" name="Freeform 2176"/>
              <p:cNvSpPr>
                <a:spLocks/>
              </p:cNvSpPr>
              <p:nvPr/>
            </p:nvSpPr>
            <p:spPr bwMode="auto">
              <a:xfrm>
                <a:off x="1383" y="3352"/>
                <a:ext cx="450" cy="401"/>
              </a:xfrm>
              <a:custGeom>
                <a:avLst/>
                <a:gdLst>
                  <a:gd name="T0" fmla="*/ 429947 w 217"/>
                  <a:gd name="T1" fmla="*/ 72249 h 193"/>
                  <a:gd name="T2" fmla="*/ 341019 w 217"/>
                  <a:gd name="T3" fmla="*/ 205649 h 193"/>
                  <a:gd name="T4" fmla="*/ 283515 w 217"/>
                  <a:gd name="T5" fmla="*/ 329930 h 193"/>
                  <a:gd name="T6" fmla="*/ 113471 w 217"/>
                  <a:gd name="T7" fmla="*/ 367405 h 193"/>
                  <a:gd name="T8" fmla="*/ 64657 w 217"/>
                  <a:gd name="T9" fmla="*/ 485592 h 193"/>
                  <a:gd name="T10" fmla="*/ 107040 w 217"/>
                  <a:gd name="T11" fmla="*/ 595244 h 193"/>
                  <a:gd name="T12" fmla="*/ 272296 w 217"/>
                  <a:gd name="T13" fmla="*/ 757024 h 193"/>
                  <a:gd name="T14" fmla="*/ 290124 w 217"/>
                  <a:gd name="T15" fmla="*/ 977731 h 193"/>
                  <a:gd name="T16" fmla="*/ 412100 w 217"/>
                  <a:gd name="T17" fmla="*/ 872393 h 193"/>
                  <a:gd name="T18" fmla="*/ 542461 w 217"/>
                  <a:gd name="T19" fmla="*/ 950258 h 193"/>
                  <a:gd name="T20" fmla="*/ 695615 w 217"/>
                  <a:gd name="T21" fmla="*/ 1002891 h 193"/>
                  <a:gd name="T22" fmla="*/ 912194 w 217"/>
                  <a:gd name="T23" fmla="*/ 1158886 h 193"/>
                  <a:gd name="T24" fmla="*/ 1082389 w 217"/>
                  <a:gd name="T25" fmla="*/ 1224525 h 193"/>
                  <a:gd name="T26" fmla="*/ 1301404 w 217"/>
                  <a:gd name="T27" fmla="*/ 1139486 h 193"/>
                  <a:gd name="T28" fmla="*/ 1258831 w 217"/>
                  <a:gd name="T29" fmla="*/ 1043196 h 193"/>
                  <a:gd name="T30" fmla="*/ 988702 w 217"/>
                  <a:gd name="T31" fmla="*/ 1002891 h 193"/>
                  <a:gd name="T32" fmla="*/ 735398 w 217"/>
                  <a:gd name="T33" fmla="*/ 834924 h 193"/>
                  <a:gd name="T34" fmla="*/ 576597 w 217"/>
                  <a:gd name="T35" fmla="*/ 641517 h 193"/>
                  <a:gd name="T36" fmla="*/ 460311 w 217"/>
                  <a:gd name="T37" fmla="*/ 383745 h 193"/>
                  <a:gd name="T38" fmla="*/ 448387 w 217"/>
                  <a:gd name="T39" fmla="*/ 214313 h 193"/>
                  <a:gd name="T40" fmla="*/ 429947 w 217"/>
                  <a:gd name="T41" fmla="*/ 72249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7"/>
                  <a:gd name="T64" fmla="*/ 0 h 193"/>
                  <a:gd name="T65" fmla="*/ 217 w 217"/>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7" h="193">
                    <a:moveTo>
                      <a:pt x="68" y="11"/>
                    </a:moveTo>
                    <a:cubicBezTo>
                      <a:pt x="68" y="11"/>
                      <a:pt x="58" y="21"/>
                      <a:pt x="54" y="32"/>
                    </a:cubicBezTo>
                    <a:cubicBezTo>
                      <a:pt x="51" y="43"/>
                      <a:pt x="48" y="41"/>
                      <a:pt x="45" y="51"/>
                    </a:cubicBezTo>
                    <a:cubicBezTo>
                      <a:pt x="42" y="62"/>
                      <a:pt x="35" y="62"/>
                      <a:pt x="18" y="57"/>
                    </a:cubicBezTo>
                    <a:cubicBezTo>
                      <a:pt x="0" y="52"/>
                      <a:pt x="7" y="64"/>
                      <a:pt x="10" y="75"/>
                    </a:cubicBezTo>
                    <a:cubicBezTo>
                      <a:pt x="13" y="85"/>
                      <a:pt x="8" y="78"/>
                      <a:pt x="17" y="92"/>
                    </a:cubicBezTo>
                    <a:cubicBezTo>
                      <a:pt x="27" y="105"/>
                      <a:pt x="42" y="115"/>
                      <a:pt x="43" y="117"/>
                    </a:cubicBezTo>
                    <a:cubicBezTo>
                      <a:pt x="43" y="119"/>
                      <a:pt x="39" y="152"/>
                      <a:pt x="46" y="151"/>
                    </a:cubicBezTo>
                    <a:cubicBezTo>
                      <a:pt x="52" y="150"/>
                      <a:pt x="58" y="133"/>
                      <a:pt x="65" y="135"/>
                    </a:cubicBezTo>
                    <a:cubicBezTo>
                      <a:pt x="73" y="138"/>
                      <a:pt x="76" y="142"/>
                      <a:pt x="86" y="147"/>
                    </a:cubicBezTo>
                    <a:cubicBezTo>
                      <a:pt x="95" y="151"/>
                      <a:pt x="101" y="146"/>
                      <a:pt x="110" y="155"/>
                    </a:cubicBezTo>
                    <a:cubicBezTo>
                      <a:pt x="119" y="165"/>
                      <a:pt x="131" y="173"/>
                      <a:pt x="144" y="179"/>
                    </a:cubicBezTo>
                    <a:cubicBezTo>
                      <a:pt x="157" y="185"/>
                      <a:pt x="146" y="193"/>
                      <a:pt x="171" y="189"/>
                    </a:cubicBezTo>
                    <a:cubicBezTo>
                      <a:pt x="196" y="185"/>
                      <a:pt x="195" y="178"/>
                      <a:pt x="206" y="176"/>
                    </a:cubicBezTo>
                    <a:cubicBezTo>
                      <a:pt x="217" y="173"/>
                      <a:pt x="213" y="158"/>
                      <a:pt x="199" y="161"/>
                    </a:cubicBezTo>
                    <a:cubicBezTo>
                      <a:pt x="185" y="164"/>
                      <a:pt x="173" y="162"/>
                      <a:pt x="156" y="155"/>
                    </a:cubicBezTo>
                    <a:cubicBezTo>
                      <a:pt x="139" y="149"/>
                      <a:pt x="121" y="140"/>
                      <a:pt x="116" y="129"/>
                    </a:cubicBezTo>
                    <a:cubicBezTo>
                      <a:pt x="110" y="118"/>
                      <a:pt x="101" y="117"/>
                      <a:pt x="91" y="99"/>
                    </a:cubicBezTo>
                    <a:cubicBezTo>
                      <a:pt x="80" y="80"/>
                      <a:pt x="76" y="74"/>
                      <a:pt x="73" y="59"/>
                    </a:cubicBezTo>
                    <a:cubicBezTo>
                      <a:pt x="70" y="45"/>
                      <a:pt x="74" y="44"/>
                      <a:pt x="71" y="33"/>
                    </a:cubicBezTo>
                    <a:cubicBezTo>
                      <a:pt x="68" y="22"/>
                      <a:pt x="69" y="0"/>
                      <a:pt x="68" y="11"/>
                    </a:cubicBezTo>
                    <a:close/>
                  </a:path>
                </a:pathLst>
              </a:custGeom>
              <a:solidFill>
                <a:srgbClr val="8D8AC1"/>
              </a:solidFill>
              <a:ln w="9525">
                <a:noFill/>
                <a:round/>
                <a:headEnd/>
                <a:tailEnd/>
              </a:ln>
            </p:spPr>
            <p:txBody>
              <a:bodyPr/>
              <a:lstStyle/>
              <a:p>
                <a:endParaRPr lang="en-US"/>
              </a:p>
            </p:txBody>
          </p:sp>
          <p:sp>
            <p:nvSpPr>
              <p:cNvPr id="30006" name="Freeform 2177"/>
              <p:cNvSpPr>
                <a:spLocks/>
              </p:cNvSpPr>
              <p:nvPr/>
            </p:nvSpPr>
            <p:spPr bwMode="auto">
              <a:xfrm>
                <a:off x="1383" y="3354"/>
                <a:ext cx="448" cy="399"/>
              </a:xfrm>
              <a:custGeom>
                <a:avLst/>
                <a:gdLst>
                  <a:gd name="T0" fmla="*/ 430453 w 216"/>
                  <a:gd name="T1" fmla="*/ 65820 h 192"/>
                  <a:gd name="T2" fmla="*/ 341756 w 216"/>
                  <a:gd name="T3" fmla="*/ 199683 h 192"/>
                  <a:gd name="T4" fmla="*/ 284094 w 216"/>
                  <a:gd name="T5" fmla="*/ 330374 h 192"/>
                  <a:gd name="T6" fmla="*/ 113769 w 216"/>
                  <a:gd name="T7" fmla="*/ 362047 h 192"/>
                  <a:gd name="T8" fmla="*/ 64711 w 216"/>
                  <a:gd name="T9" fmla="*/ 480679 h 192"/>
                  <a:gd name="T10" fmla="*/ 113769 w 216"/>
                  <a:gd name="T11" fmla="*/ 590707 h 192"/>
                  <a:gd name="T12" fmla="*/ 272583 w 216"/>
                  <a:gd name="T13" fmla="*/ 752379 h 192"/>
                  <a:gd name="T14" fmla="*/ 290383 w 216"/>
                  <a:gd name="T15" fmla="*/ 973581 h 192"/>
                  <a:gd name="T16" fmla="*/ 418550 w 216"/>
                  <a:gd name="T17" fmla="*/ 868178 h 192"/>
                  <a:gd name="T18" fmla="*/ 543561 w 216"/>
                  <a:gd name="T19" fmla="*/ 940501 h 192"/>
                  <a:gd name="T20" fmla="*/ 696966 w 216"/>
                  <a:gd name="T21" fmla="*/ 998911 h 192"/>
                  <a:gd name="T22" fmla="*/ 913401 w 216"/>
                  <a:gd name="T23" fmla="*/ 1149197 h 192"/>
                  <a:gd name="T24" fmla="*/ 1084622 w 216"/>
                  <a:gd name="T25" fmla="*/ 1221526 h 192"/>
                  <a:gd name="T26" fmla="*/ 1297560 w 216"/>
                  <a:gd name="T27" fmla="*/ 1135673 h 192"/>
                  <a:gd name="T28" fmla="*/ 1262255 w 216"/>
                  <a:gd name="T29" fmla="*/ 1039249 h 192"/>
                  <a:gd name="T30" fmla="*/ 989982 w 216"/>
                  <a:gd name="T31" fmla="*/ 998911 h 192"/>
                  <a:gd name="T32" fmla="*/ 730775 w 216"/>
                  <a:gd name="T33" fmla="*/ 830743 h 192"/>
                  <a:gd name="T34" fmla="*/ 571961 w 216"/>
                  <a:gd name="T35" fmla="*/ 636873 h 192"/>
                  <a:gd name="T36" fmla="*/ 461000 w 216"/>
                  <a:gd name="T37" fmla="*/ 384663 h 192"/>
                  <a:gd name="T38" fmla="*/ 449609 w 216"/>
                  <a:gd name="T39" fmla="*/ 209091 h 192"/>
                  <a:gd name="T40" fmla="*/ 430453 w 216"/>
                  <a:gd name="T41" fmla="*/ 65820 h 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6"/>
                  <a:gd name="T64" fmla="*/ 0 h 192"/>
                  <a:gd name="T65" fmla="*/ 216 w 216"/>
                  <a:gd name="T66" fmla="*/ 192 h 19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6" h="192">
                    <a:moveTo>
                      <a:pt x="68" y="10"/>
                    </a:moveTo>
                    <a:cubicBezTo>
                      <a:pt x="68" y="10"/>
                      <a:pt x="58" y="20"/>
                      <a:pt x="54" y="31"/>
                    </a:cubicBezTo>
                    <a:cubicBezTo>
                      <a:pt x="51" y="42"/>
                      <a:pt x="48" y="40"/>
                      <a:pt x="45" y="51"/>
                    </a:cubicBezTo>
                    <a:cubicBezTo>
                      <a:pt x="42" y="62"/>
                      <a:pt x="36" y="61"/>
                      <a:pt x="18" y="56"/>
                    </a:cubicBezTo>
                    <a:cubicBezTo>
                      <a:pt x="0" y="52"/>
                      <a:pt x="8" y="63"/>
                      <a:pt x="10" y="74"/>
                    </a:cubicBezTo>
                    <a:cubicBezTo>
                      <a:pt x="13" y="85"/>
                      <a:pt x="8" y="77"/>
                      <a:pt x="18" y="91"/>
                    </a:cubicBezTo>
                    <a:cubicBezTo>
                      <a:pt x="27" y="104"/>
                      <a:pt x="43" y="114"/>
                      <a:pt x="43" y="116"/>
                    </a:cubicBezTo>
                    <a:cubicBezTo>
                      <a:pt x="44" y="118"/>
                      <a:pt x="39" y="151"/>
                      <a:pt x="46" y="150"/>
                    </a:cubicBezTo>
                    <a:cubicBezTo>
                      <a:pt x="52" y="149"/>
                      <a:pt x="58" y="132"/>
                      <a:pt x="66" y="134"/>
                    </a:cubicBezTo>
                    <a:cubicBezTo>
                      <a:pt x="73" y="136"/>
                      <a:pt x="76" y="141"/>
                      <a:pt x="86" y="145"/>
                    </a:cubicBezTo>
                    <a:cubicBezTo>
                      <a:pt x="95" y="150"/>
                      <a:pt x="101" y="145"/>
                      <a:pt x="110" y="154"/>
                    </a:cubicBezTo>
                    <a:cubicBezTo>
                      <a:pt x="119" y="163"/>
                      <a:pt x="131" y="172"/>
                      <a:pt x="144" y="177"/>
                    </a:cubicBezTo>
                    <a:cubicBezTo>
                      <a:pt x="157" y="183"/>
                      <a:pt x="146" y="192"/>
                      <a:pt x="171" y="188"/>
                    </a:cubicBezTo>
                    <a:cubicBezTo>
                      <a:pt x="196" y="184"/>
                      <a:pt x="195" y="177"/>
                      <a:pt x="205" y="175"/>
                    </a:cubicBezTo>
                    <a:cubicBezTo>
                      <a:pt x="216" y="172"/>
                      <a:pt x="213" y="157"/>
                      <a:pt x="199" y="160"/>
                    </a:cubicBezTo>
                    <a:cubicBezTo>
                      <a:pt x="185" y="163"/>
                      <a:pt x="172" y="161"/>
                      <a:pt x="156" y="154"/>
                    </a:cubicBezTo>
                    <a:cubicBezTo>
                      <a:pt x="139" y="148"/>
                      <a:pt x="121" y="138"/>
                      <a:pt x="115" y="128"/>
                    </a:cubicBezTo>
                    <a:cubicBezTo>
                      <a:pt x="110" y="117"/>
                      <a:pt x="101" y="116"/>
                      <a:pt x="90" y="98"/>
                    </a:cubicBezTo>
                    <a:cubicBezTo>
                      <a:pt x="79" y="79"/>
                      <a:pt x="76" y="73"/>
                      <a:pt x="73" y="59"/>
                    </a:cubicBezTo>
                    <a:cubicBezTo>
                      <a:pt x="70" y="44"/>
                      <a:pt x="74" y="43"/>
                      <a:pt x="71" y="32"/>
                    </a:cubicBezTo>
                    <a:cubicBezTo>
                      <a:pt x="68" y="22"/>
                      <a:pt x="69" y="0"/>
                      <a:pt x="68" y="10"/>
                    </a:cubicBezTo>
                    <a:close/>
                  </a:path>
                </a:pathLst>
              </a:custGeom>
              <a:solidFill>
                <a:srgbClr val="8C89C0"/>
              </a:solidFill>
              <a:ln w="9525">
                <a:noFill/>
                <a:round/>
                <a:headEnd/>
                <a:tailEnd/>
              </a:ln>
            </p:spPr>
            <p:txBody>
              <a:bodyPr/>
              <a:lstStyle/>
              <a:p>
                <a:endParaRPr lang="en-US"/>
              </a:p>
            </p:txBody>
          </p:sp>
          <p:sp>
            <p:nvSpPr>
              <p:cNvPr id="30007" name="Freeform 2178"/>
              <p:cNvSpPr>
                <a:spLocks/>
              </p:cNvSpPr>
              <p:nvPr/>
            </p:nvSpPr>
            <p:spPr bwMode="auto">
              <a:xfrm>
                <a:off x="1383" y="3354"/>
                <a:ext cx="448" cy="399"/>
              </a:xfrm>
              <a:custGeom>
                <a:avLst/>
                <a:gdLst>
                  <a:gd name="T0" fmla="*/ 430453 w 216"/>
                  <a:gd name="T1" fmla="*/ 72327 h 192"/>
                  <a:gd name="T2" fmla="*/ 341756 w 216"/>
                  <a:gd name="T3" fmla="*/ 209091 h 192"/>
                  <a:gd name="T4" fmla="*/ 284094 w 216"/>
                  <a:gd name="T5" fmla="*/ 330374 h 192"/>
                  <a:gd name="T6" fmla="*/ 113769 w 216"/>
                  <a:gd name="T7" fmla="*/ 362047 h 192"/>
                  <a:gd name="T8" fmla="*/ 70859 w 216"/>
                  <a:gd name="T9" fmla="*/ 480679 h 192"/>
                  <a:gd name="T10" fmla="*/ 113769 w 216"/>
                  <a:gd name="T11" fmla="*/ 590707 h 192"/>
                  <a:gd name="T12" fmla="*/ 272583 w 216"/>
                  <a:gd name="T13" fmla="*/ 752379 h 192"/>
                  <a:gd name="T14" fmla="*/ 290383 w 216"/>
                  <a:gd name="T15" fmla="*/ 973581 h 192"/>
                  <a:gd name="T16" fmla="*/ 418550 w 216"/>
                  <a:gd name="T17" fmla="*/ 868178 h 192"/>
                  <a:gd name="T18" fmla="*/ 543561 w 216"/>
                  <a:gd name="T19" fmla="*/ 940501 h 192"/>
                  <a:gd name="T20" fmla="*/ 696966 w 216"/>
                  <a:gd name="T21" fmla="*/ 998911 h 192"/>
                  <a:gd name="T22" fmla="*/ 913401 w 216"/>
                  <a:gd name="T23" fmla="*/ 1149197 h 192"/>
                  <a:gd name="T24" fmla="*/ 1084622 w 216"/>
                  <a:gd name="T25" fmla="*/ 1221526 h 192"/>
                  <a:gd name="T26" fmla="*/ 1297560 w 216"/>
                  <a:gd name="T27" fmla="*/ 1135673 h 192"/>
                  <a:gd name="T28" fmla="*/ 1262255 w 216"/>
                  <a:gd name="T29" fmla="*/ 1045297 h 192"/>
                  <a:gd name="T30" fmla="*/ 980767 w 216"/>
                  <a:gd name="T31" fmla="*/ 998911 h 192"/>
                  <a:gd name="T32" fmla="*/ 730775 w 216"/>
                  <a:gd name="T33" fmla="*/ 830743 h 192"/>
                  <a:gd name="T34" fmla="*/ 571961 w 216"/>
                  <a:gd name="T35" fmla="*/ 636873 h 192"/>
                  <a:gd name="T36" fmla="*/ 461000 w 216"/>
                  <a:gd name="T37" fmla="*/ 384663 h 192"/>
                  <a:gd name="T38" fmla="*/ 449609 w 216"/>
                  <a:gd name="T39" fmla="*/ 214575 h 192"/>
                  <a:gd name="T40" fmla="*/ 430453 w 216"/>
                  <a:gd name="T41" fmla="*/ 72327 h 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6"/>
                  <a:gd name="T64" fmla="*/ 0 h 192"/>
                  <a:gd name="T65" fmla="*/ 216 w 216"/>
                  <a:gd name="T66" fmla="*/ 192 h 19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6" h="192">
                    <a:moveTo>
                      <a:pt x="68" y="11"/>
                    </a:moveTo>
                    <a:cubicBezTo>
                      <a:pt x="68" y="11"/>
                      <a:pt x="58" y="21"/>
                      <a:pt x="54" y="32"/>
                    </a:cubicBezTo>
                    <a:cubicBezTo>
                      <a:pt x="51" y="43"/>
                      <a:pt x="48" y="40"/>
                      <a:pt x="45" y="51"/>
                    </a:cubicBezTo>
                    <a:cubicBezTo>
                      <a:pt x="42" y="62"/>
                      <a:pt x="36" y="61"/>
                      <a:pt x="18" y="56"/>
                    </a:cubicBezTo>
                    <a:cubicBezTo>
                      <a:pt x="0" y="52"/>
                      <a:pt x="8" y="63"/>
                      <a:pt x="11" y="74"/>
                    </a:cubicBezTo>
                    <a:cubicBezTo>
                      <a:pt x="14" y="85"/>
                      <a:pt x="9" y="77"/>
                      <a:pt x="18" y="91"/>
                    </a:cubicBezTo>
                    <a:cubicBezTo>
                      <a:pt x="27" y="104"/>
                      <a:pt x="43" y="114"/>
                      <a:pt x="43" y="116"/>
                    </a:cubicBezTo>
                    <a:cubicBezTo>
                      <a:pt x="44" y="118"/>
                      <a:pt x="39" y="151"/>
                      <a:pt x="46" y="150"/>
                    </a:cubicBezTo>
                    <a:cubicBezTo>
                      <a:pt x="52" y="149"/>
                      <a:pt x="59" y="131"/>
                      <a:pt x="66" y="134"/>
                    </a:cubicBezTo>
                    <a:cubicBezTo>
                      <a:pt x="73" y="136"/>
                      <a:pt x="76" y="140"/>
                      <a:pt x="86" y="145"/>
                    </a:cubicBezTo>
                    <a:cubicBezTo>
                      <a:pt x="95" y="150"/>
                      <a:pt x="101" y="145"/>
                      <a:pt x="110" y="154"/>
                    </a:cubicBezTo>
                    <a:cubicBezTo>
                      <a:pt x="119" y="163"/>
                      <a:pt x="131" y="171"/>
                      <a:pt x="144" y="177"/>
                    </a:cubicBezTo>
                    <a:cubicBezTo>
                      <a:pt x="157" y="183"/>
                      <a:pt x="146" y="192"/>
                      <a:pt x="171" y="188"/>
                    </a:cubicBezTo>
                    <a:cubicBezTo>
                      <a:pt x="196" y="184"/>
                      <a:pt x="195" y="177"/>
                      <a:pt x="205" y="175"/>
                    </a:cubicBezTo>
                    <a:cubicBezTo>
                      <a:pt x="216" y="172"/>
                      <a:pt x="212" y="158"/>
                      <a:pt x="199" y="161"/>
                    </a:cubicBezTo>
                    <a:cubicBezTo>
                      <a:pt x="185" y="163"/>
                      <a:pt x="172" y="161"/>
                      <a:pt x="155" y="154"/>
                    </a:cubicBezTo>
                    <a:cubicBezTo>
                      <a:pt x="138" y="148"/>
                      <a:pt x="121" y="138"/>
                      <a:pt x="115" y="128"/>
                    </a:cubicBezTo>
                    <a:cubicBezTo>
                      <a:pt x="109" y="117"/>
                      <a:pt x="100" y="116"/>
                      <a:pt x="90" y="98"/>
                    </a:cubicBezTo>
                    <a:cubicBezTo>
                      <a:pt x="79" y="80"/>
                      <a:pt x="76" y="73"/>
                      <a:pt x="73" y="59"/>
                    </a:cubicBezTo>
                    <a:cubicBezTo>
                      <a:pt x="70" y="45"/>
                      <a:pt x="73" y="44"/>
                      <a:pt x="71" y="33"/>
                    </a:cubicBezTo>
                    <a:cubicBezTo>
                      <a:pt x="68" y="22"/>
                      <a:pt x="69" y="0"/>
                      <a:pt x="68" y="11"/>
                    </a:cubicBezTo>
                    <a:close/>
                  </a:path>
                </a:pathLst>
              </a:custGeom>
              <a:solidFill>
                <a:srgbClr val="8B89C0"/>
              </a:solidFill>
              <a:ln w="9525">
                <a:noFill/>
                <a:round/>
                <a:headEnd/>
                <a:tailEnd/>
              </a:ln>
            </p:spPr>
            <p:txBody>
              <a:bodyPr/>
              <a:lstStyle/>
              <a:p>
                <a:endParaRPr lang="en-US"/>
              </a:p>
            </p:txBody>
          </p:sp>
          <p:sp>
            <p:nvSpPr>
              <p:cNvPr id="30008" name="Freeform 2179"/>
              <p:cNvSpPr>
                <a:spLocks/>
              </p:cNvSpPr>
              <p:nvPr/>
            </p:nvSpPr>
            <p:spPr bwMode="auto">
              <a:xfrm>
                <a:off x="1383" y="3357"/>
                <a:ext cx="448" cy="394"/>
              </a:xfrm>
              <a:custGeom>
                <a:avLst/>
                <a:gdLst>
                  <a:gd name="T0" fmla="*/ 430453 w 216"/>
                  <a:gd name="T1" fmla="*/ 64649 h 190"/>
                  <a:gd name="T2" fmla="*/ 341756 w 216"/>
                  <a:gd name="T3" fmla="*/ 195528 h 190"/>
                  <a:gd name="T4" fmla="*/ 284094 w 216"/>
                  <a:gd name="T5" fmla="*/ 323561 h 190"/>
                  <a:gd name="T6" fmla="*/ 113769 w 216"/>
                  <a:gd name="T7" fmla="*/ 354459 h 190"/>
                  <a:gd name="T8" fmla="*/ 70859 w 216"/>
                  <a:gd name="T9" fmla="*/ 460217 h 190"/>
                  <a:gd name="T10" fmla="*/ 113769 w 216"/>
                  <a:gd name="T11" fmla="*/ 570701 h 190"/>
                  <a:gd name="T12" fmla="*/ 278372 w 216"/>
                  <a:gd name="T13" fmla="*/ 725841 h 190"/>
                  <a:gd name="T14" fmla="*/ 290383 w 216"/>
                  <a:gd name="T15" fmla="*/ 942342 h 190"/>
                  <a:gd name="T16" fmla="*/ 418550 w 216"/>
                  <a:gd name="T17" fmla="*/ 835315 h 190"/>
                  <a:gd name="T18" fmla="*/ 543561 w 216"/>
                  <a:gd name="T19" fmla="*/ 912048 h 190"/>
                  <a:gd name="T20" fmla="*/ 696966 w 216"/>
                  <a:gd name="T21" fmla="*/ 965572 h 190"/>
                  <a:gd name="T22" fmla="*/ 913401 w 216"/>
                  <a:gd name="T23" fmla="*/ 1113390 h 190"/>
                  <a:gd name="T24" fmla="*/ 1084622 w 216"/>
                  <a:gd name="T25" fmla="*/ 1183454 h 190"/>
                  <a:gd name="T26" fmla="*/ 1297560 w 216"/>
                  <a:gd name="T27" fmla="*/ 1100979 h 190"/>
                  <a:gd name="T28" fmla="*/ 1254997 w 216"/>
                  <a:gd name="T29" fmla="*/ 1011777 h 190"/>
                  <a:gd name="T30" fmla="*/ 980767 w 216"/>
                  <a:gd name="T31" fmla="*/ 965572 h 190"/>
                  <a:gd name="T32" fmla="*/ 730775 w 216"/>
                  <a:gd name="T33" fmla="*/ 801199 h 190"/>
                  <a:gd name="T34" fmla="*/ 565357 w 216"/>
                  <a:gd name="T35" fmla="*/ 613375 h 190"/>
                  <a:gd name="T36" fmla="*/ 461000 w 216"/>
                  <a:gd name="T37" fmla="*/ 365926 h 190"/>
                  <a:gd name="T38" fmla="*/ 443149 w 216"/>
                  <a:gd name="T39" fmla="*/ 201351 h 190"/>
                  <a:gd name="T40" fmla="*/ 430453 w 216"/>
                  <a:gd name="T41" fmla="*/ 64649 h 19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6"/>
                  <a:gd name="T64" fmla="*/ 0 h 190"/>
                  <a:gd name="T65" fmla="*/ 216 w 216"/>
                  <a:gd name="T66" fmla="*/ 190 h 19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6" h="190">
                    <a:moveTo>
                      <a:pt x="68" y="10"/>
                    </a:moveTo>
                    <a:cubicBezTo>
                      <a:pt x="68" y="10"/>
                      <a:pt x="58" y="20"/>
                      <a:pt x="54" y="31"/>
                    </a:cubicBezTo>
                    <a:cubicBezTo>
                      <a:pt x="51" y="42"/>
                      <a:pt x="48" y="40"/>
                      <a:pt x="45" y="51"/>
                    </a:cubicBezTo>
                    <a:cubicBezTo>
                      <a:pt x="42" y="61"/>
                      <a:pt x="36" y="60"/>
                      <a:pt x="18" y="56"/>
                    </a:cubicBezTo>
                    <a:cubicBezTo>
                      <a:pt x="0" y="51"/>
                      <a:pt x="8" y="62"/>
                      <a:pt x="11" y="73"/>
                    </a:cubicBezTo>
                    <a:cubicBezTo>
                      <a:pt x="14" y="84"/>
                      <a:pt x="9" y="76"/>
                      <a:pt x="18" y="90"/>
                    </a:cubicBezTo>
                    <a:cubicBezTo>
                      <a:pt x="28" y="103"/>
                      <a:pt x="43" y="113"/>
                      <a:pt x="44" y="115"/>
                    </a:cubicBezTo>
                    <a:cubicBezTo>
                      <a:pt x="44" y="117"/>
                      <a:pt x="39" y="150"/>
                      <a:pt x="46" y="149"/>
                    </a:cubicBezTo>
                    <a:cubicBezTo>
                      <a:pt x="52" y="148"/>
                      <a:pt x="59" y="130"/>
                      <a:pt x="66" y="132"/>
                    </a:cubicBezTo>
                    <a:cubicBezTo>
                      <a:pt x="73" y="135"/>
                      <a:pt x="76" y="139"/>
                      <a:pt x="86" y="144"/>
                    </a:cubicBezTo>
                    <a:cubicBezTo>
                      <a:pt x="95" y="149"/>
                      <a:pt x="101" y="144"/>
                      <a:pt x="110" y="153"/>
                    </a:cubicBezTo>
                    <a:cubicBezTo>
                      <a:pt x="119" y="162"/>
                      <a:pt x="131" y="170"/>
                      <a:pt x="144" y="176"/>
                    </a:cubicBezTo>
                    <a:cubicBezTo>
                      <a:pt x="157" y="182"/>
                      <a:pt x="146" y="190"/>
                      <a:pt x="171" y="187"/>
                    </a:cubicBezTo>
                    <a:cubicBezTo>
                      <a:pt x="196" y="183"/>
                      <a:pt x="194" y="177"/>
                      <a:pt x="205" y="174"/>
                    </a:cubicBezTo>
                    <a:cubicBezTo>
                      <a:pt x="216" y="171"/>
                      <a:pt x="212" y="157"/>
                      <a:pt x="198" y="160"/>
                    </a:cubicBezTo>
                    <a:cubicBezTo>
                      <a:pt x="185" y="163"/>
                      <a:pt x="172" y="160"/>
                      <a:pt x="155" y="153"/>
                    </a:cubicBezTo>
                    <a:cubicBezTo>
                      <a:pt x="138" y="147"/>
                      <a:pt x="120" y="137"/>
                      <a:pt x="115" y="127"/>
                    </a:cubicBezTo>
                    <a:cubicBezTo>
                      <a:pt x="109" y="116"/>
                      <a:pt x="100" y="115"/>
                      <a:pt x="89" y="97"/>
                    </a:cubicBezTo>
                    <a:cubicBezTo>
                      <a:pt x="79" y="79"/>
                      <a:pt x="76" y="73"/>
                      <a:pt x="73" y="58"/>
                    </a:cubicBezTo>
                    <a:cubicBezTo>
                      <a:pt x="70" y="44"/>
                      <a:pt x="73" y="43"/>
                      <a:pt x="70" y="32"/>
                    </a:cubicBezTo>
                    <a:cubicBezTo>
                      <a:pt x="67" y="22"/>
                      <a:pt x="68" y="0"/>
                      <a:pt x="68" y="10"/>
                    </a:cubicBezTo>
                    <a:close/>
                  </a:path>
                </a:pathLst>
              </a:custGeom>
              <a:solidFill>
                <a:srgbClr val="8A88BF"/>
              </a:solidFill>
              <a:ln w="9525">
                <a:noFill/>
                <a:round/>
                <a:headEnd/>
                <a:tailEnd/>
              </a:ln>
            </p:spPr>
            <p:txBody>
              <a:bodyPr/>
              <a:lstStyle/>
              <a:p>
                <a:endParaRPr lang="en-US"/>
              </a:p>
            </p:txBody>
          </p:sp>
          <p:sp>
            <p:nvSpPr>
              <p:cNvPr id="30009" name="Freeform 2180"/>
              <p:cNvSpPr>
                <a:spLocks/>
              </p:cNvSpPr>
              <p:nvPr/>
            </p:nvSpPr>
            <p:spPr bwMode="auto">
              <a:xfrm>
                <a:off x="1383" y="3357"/>
                <a:ext cx="448" cy="394"/>
              </a:xfrm>
              <a:custGeom>
                <a:avLst/>
                <a:gdLst>
                  <a:gd name="T0" fmla="*/ 423993 w 216"/>
                  <a:gd name="T1" fmla="*/ 70785 h 190"/>
                  <a:gd name="T2" fmla="*/ 341756 w 216"/>
                  <a:gd name="T3" fmla="*/ 201351 h 190"/>
                  <a:gd name="T4" fmla="*/ 284094 w 216"/>
                  <a:gd name="T5" fmla="*/ 323561 h 190"/>
                  <a:gd name="T6" fmla="*/ 113769 w 216"/>
                  <a:gd name="T7" fmla="*/ 354459 h 190"/>
                  <a:gd name="T8" fmla="*/ 70859 w 216"/>
                  <a:gd name="T9" fmla="*/ 460217 h 190"/>
                  <a:gd name="T10" fmla="*/ 119172 w 216"/>
                  <a:gd name="T11" fmla="*/ 570701 h 190"/>
                  <a:gd name="T12" fmla="*/ 278372 w 216"/>
                  <a:gd name="T13" fmla="*/ 719056 h 190"/>
                  <a:gd name="T14" fmla="*/ 290383 w 216"/>
                  <a:gd name="T15" fmla="*/ 942342 h 190"/>
                  <a:gd name="T16" fmla="*/ 418550 w 216"/>
                  <a:gd name="T17" fmla="*/ 835315 h 190"/>
                  <a:gd name="T18" fmla="*/ 543561 w 216"/>
                  <a:gd name="T19" fmla="*/ 912048 h 190"/>
                  <a:gd name="T20" fmla="*/ 696966 w 216"/>
                  <a:gd name="T21" fmla="*/ 965572 h 190"/>
                  <a:gd name="T22" fmla="*/ 913401 w 216"/>
                  <a:gd name="T23" fmla="*/ 1113390 h 190"/>
                  <a:gd name="T24" fmla="*/ 1084622 w 216"/>
                  <a:gd name="T25" fmla="*/ 1183454 h 190"/>
                  <a:gd name="T26" fmla="*/ 1297560 w 216"/>
                  <a:gd name="T27" fmla="*/ 1100979 h 190"/>
                  <a:gd name="T28" fmla="*/ 1254997 w 216"/>
                  <a:gd name="T29" fmla="*/ 1011777 h 190"/>
                  <a:gd name="T30" fmla="*/ 975340 w 216"/>
                  <a:gd name="T31" fmla="*/ 973514 h 190"/>
                  <a:gd name="T32" fmla="*/ 720191 w 216"/>
                  <a:gd name="T33" fmla="*/ 801199 h 190"/>
                  <a:gd name="T34" fmla="*/ 565357 w 216"/>
                  <a:gd name="T35" fmla="*/ 613375 h 190"/>
                  <a:gd name="T36" fmla="*/ 461000 w 216"/>
                  <a:gd name="T37" fmla="*/ 372282 h 190"/>
                  <a:gd name="T38" fmla="*/ 443149 w 216"/>
                  <a:gd name="T39" fmla="*/ 207290 h 190"/>
                  <a:gd name="T40" fmla="*/ 423993 w 216"/>
                  <a:gd name="T41" fmla="*/ 70785 h 19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6"/>
                  <a:gd name="T64" fmla="*/ 0 h 190"/>
                  <a:gd name="T65" fmla="*/ 216 w 216"/>
                  <a:gd name="T66" fmla="*/ 190 h 19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6" h="190">
                    <a:moveTo>
                      <a:pt x="67" y="11"/>
                    </a:moveTo>
                    <a:cubicBezTo>
                      <a:pt x="67" y="11"/>
                      <a:pt x="58" y="21"/>
                      <a:pt x="54" y="32"/>
                    </a:cubicBezTo>
                    <a:cubicBezTo>
                      <a:pt x="51" y="43"/>
                      <a:pt x="48" y="40"/>
                      <a:pt x="45" y="51"/>
                    </a:cubicBezTo>
                    <a:cubicBezTo>
                      <a:pt x="42" y="62"/>
                      <a:pt x="36" y="60"/>
                      <a:pt x="18" y="56"/>
                    </a:cubicBezTo>
                    <a:cubicBezTo>
                      <a:pt x="0" y="51"/>
                      <a:pt x="9" y="62"/>
                      <a:pt x="11" y="73"/>
                    </a:cubicBezTo>
                    <a:cubicBezTo>
                      <a:pt x="14" y="84"/>
                      <a:pt x="9" y="76"/>
                      <a:pt x="19" y="90"/>
                    </a:cubicBezTo>
                    <a:cubicBezTo>
                      <a:pt x="28" y="103"/>
                      <a:pt x="43" y="112"/>
                      <a:pt x="44" y="114"/>
                    </a:cubicBezTo>
                    <a:cubicBezTo>
                      <a:pt x="44" y="116"/>
                      <a:pt x="39" y="150"/>
                      <a:pt x="46" y="149"/>
                    </a:cubicBezTo>
                    <a:cubicBezTo>
                      <a:pt x="52" y="148"/>
                      <a:pt x="59" y="130"/>
                      <a:pt x="66" y="132"/>
                    </a:cubicBezTo>
                    <a:cubicBezTo>
                      <a:pt x="73" y="134"/>
                      <a:pt x="76" y="139"/>
                      <a:pt x="86" y="144"/>
                    </a:cubicBezTo>
                    <a:cubicBezTo>
                      <a:pt x="95" y="149"/>
                      <a:pt x="101" y="143"/>
                      <a:pt x="110" y="153"/>
                    </a:cubicBezTo>
                    <a:cubicBezTo>
                      <a:pt x="119" y="162"/>
                      <a:pt x="131" y="170"/>
                      <a:pt x="144" y="176"/>
                    </a:cubicBezTo>
                    <a:cubicBezTo>
                      <a:pt x="157" y="182"/>
                      <a:pt x="146" y="190"/>
                      <a:pt x="171" y="187"/>
                    </a:cubicBezTo>
                    <a:cubicBezTo>
                      <a:pt x="196" y="183"/>
                      <a:pt x="194" y="177"/>
                      <a:pt x="205" y="174"/>
                    </a:cubicBezTo>
                    <a:cubicBezTo>
                      <a:pt x="216" y="171"/>
                      <a:pt x="212" y="157"/>
                      <a:pt x="198" y="160"/>
                    </a:cubicBezTo>
                    <a:cubicBezTo>
                      <a:pt x="185" y="163"/>
                      <a:pt x="171" y="160"/>
                      <a:pt x="154" y="154"/>
                    </a:cubicBezTo>
                    <a:cubicBezTo>
                      <a:pt x="138" y="147"/>
                      <a:pt x="120" y="137"/>
                      <a:pt x="114" y="127"/>
                    </a:cubicBezTo>
                    <a:cubicBezTo>
                      <a:pt x="109" y="116"/>
                      <a:pt x="99" y="115"/>
                      <a:pt x="89" y="97"/>
                    </a:cubicBezTo>
                    <a:cubicBezTo>
                      <a:pt x="78" y="79"/>
                      <a:pt x="76" y="73"/>
                      <a:pt x="73" y="59"/>
                    </a:cubicBezTo>
                    <a:cubicBezTo>
                      <a:pt x="70" y="45"/>
                      <a:pt x="73" y="44"/>
                      <a:pt x="70" y="33"/>
                    </a:cubicBezTo>
                    <a:cubicBezTo>
                      <a:pt x="67" y="22"/>
                      <a:pt x="68" y="0"/>
                      <a:pt x="67" y="11"/>
                    </a:cubicBezTo>
                    <a:close/>
                  </a:path>
                </a:pathLst>
              </a:custGeom>
              <a:solidFill>
                <a:srgbClr val="8988BF"/>
              </a:solidFill>
              <a:ln w="9525">
                <a:noFill/>
                <a:round/>
                <a:headEnd/>
                <a:tailEnd/>
              </a:ln>
            </p:spPr>
            <p:txBody>
              <a:bodyPr/>
              <a:lstStyle/>
              <a:p>
                <a:endParaRPr lang="en-US"/>
              </a:p>
            </p:txBody>
          </p:sp>
          <p:sp>
            <p:nvSpPr>
              <p:cNvPr id="30010" name="Freeform 2181"/>
              <p:cNvSpPr>
                <a:spLocks/>
              </p:cNvSpPr>
              <p:nvPr/>
            </p:nvSpPr>
            <p:spPr bwMode="auto">
              <a:xfrm>
                <a:off x="1385" y="3359"/>
                <a:ext cx="444" cy="392"/>
              </a:xfrm>
              <a:custGeom>
                <a:avLst/>
                <a:gdLst>
                  <a:gd name="T0" fmla="*/ 419557 w 214"/>
                  <a:gd name="T1" fmla="*/ 64711 h 189"/>
                  <a:gd name="T2" fmla="*/ 336784 w 214"/>
                  <a:gd name="T3" fmla="*/ 195826 h 189"/>
                  <a:gd name="T4" fmla="*/ 279195 w 214"/>
                  <a:gd name="T5" fmla="*/ 318186 h 189"/>
                  <a:gd name="T6" fmla="*/ 107460 w 214"/>
                  <a:gd name="T7" fmla="*/ 347235 h 189"/>
                  <a:gd name="T8" fmla="*/ 71009 w 214"/>
                  <a:gd name="T9" fmla="*/ 455008 h 189"/>
                  <a:gd name="T10" fmla="*/ 114069 w 214"/>
                  <a:gd name="T11" fmla="*/ 565357 h 189"/>
                  <a:gd name="T12" fmla="*/ 273768 w 214"/>
                  <a:gd name="T13" fmla="*/ 714767 h 189"/>
                  <a:gd name="T14" fmla="*/ 284994 w 214"/>
                  <a:gd name="T15" fmla="*/ 932522 h 189"/>
                  <a:gd name="T16" fmla="*/ 413754 w 214"/>
                  <a:gd name="T17" fmla="*/ 831148 h 189"/>
                  <a:gd name="T18" fmla="*/ 539385 w 214"/>
                  <a:gd name="T19" fmla="*/ 907762 h 189"/>
                  <a:gd name="T20" fmla="*/ 693244 w 214"/>
                  <a:gd name="T21" fmla="*/ 956148 h 189"/>
                  <a:gd name="T22" fmla="*/ 910511 w 214"/>
                  <a:gd name="T23" fmla="*/ 1103080 h 189"/>
                  <a:gd name="T24" fmla="*/ 1082358 w 214"/>
                  <a:gd name="T25" fmla="*/ 1172592 h 189"/>
                  <a:gd name="T26" fmla="*/ 1297957 w 214"/>
                  <a:gd name="T27" fmla="*/ 1097131 h 189"/>
                  <a:gd name="T28" fmla="*/ 1254630 w 214"/>
                  <a:gd name="T29" fmla="*/ 1007817 h 189"/>
                  <a:gd name="T30" fmla="*/ 972404 w 214"/>
                  <a:gd name="T31" fmla="*/ 968018 h 189"/>
                  <a:gd name="T32" fmla="*/ 716635 w 214"/>
                  <a:gd name="T33" fmla="*/ 796764 h 189"/>
                  <a:gd name="T34" fmla="*/ 555573 w 214"/>
                  <a:gd name="T35" fmla="*/ 608587 h 189"/>
                  <a:gd name="T36" fmla="*/ 450853 w 214"/>
                  <a:gd name="T37" fmla="*/ 366344 h 189"/>
                  <a:gd name="T38" fmla="*/ 438850 w 214"/>
                  <a:gd name="T39" fmla="*/ 201801 h 189"/>
                  <a:gd name="T40" fmla="*/ 419557 w 214"/>
                  <a:gd name="T41" fmla="*/ 64711 h 18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4"/>
                  <a:gd name="T64" fmla="*/ 0 h 189"/>
                  <a:gd name="T65" fmla="*/ 214 w 214"/>
                  <a:gd name="T66" fmla="*/ 189 h 18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4" h="189">
                    <a:moveTo>
                      <a:pt x="66" y="10"/>
                    </a:moveTo>
                    <a:cubicBezTo>
                      <a:pt x="66" y="10"/>
                      <a:pt x="57" y="20"/>
                      <a:pt x="53" y="31"/>
                    </a:cubicBezTo>
                    <a:cubicBezTo>
                      <a:pt x="50" y="42"/>
                      <a:pt x="47" y="39"/>
                      <a:pt x="44" y="50"/>
                    </a:cubicBezTo>
                    <a:cubicBezTo>
                      <a:pt x="42" y="61"/>
                      <a:pt x="35" y="59"/>
                      <a:pt x="17" y="55"/>
                    </a:cubicBezTo>
                    <a:cubicBezTo>
                      <a:pt x="0" y="50"/>
                      <a:pt x="8" y="62"/>
                      <a:pt x="11" y="72"/>
                    </a:cubicBezTo>
                    <a:cubicBezTo>
                      <a:pt x="14" y="83"/>
                      <a:pt x="9" y="76"/>
                      <a:pt x="18" y="89"/>
                    </a:cubicBezTo>
                    <a:cubicBezTo>
                      <a:pt x="27" y="102"/>
                      <a:pt x="43" y="111"/>
                      <a:pt x="43" y="113"/>
                    </a:cubicBezTo>
                    <a:cubicBezTo>
                      <a:pt x="44" y="115"/>
                      <a:pt x="39" y="148"/>
                      <a:pt x="45" y="147"/>
                    </a:cubicBezTo>
                    <a:cubicBezTo>
                      <a:pt x="51" y="147"/>
                      <a:pt x="58" y="128"/>
                      <a:pt x="65" y="131"/>
                    </a:cubicBezTo>
                    <a:cubicBezTo>
                      <a:pt x="72" y="133"/>
                      <a:pt x="75" y="138"/>
                      <a:pt x="85" y="143"/>
                    </a:cubicBezTo>
                    <a:cubicBezTo>
                      <a:pt x="94" y="147"/>
                      <a:pt x="100" y="142"/>
                      <a:pt x="109" y="151"/>
                    </a:cubicBezTo>
                    <a:cubicBezTo>
                      <a:pt x="117" y="160"/>
                      <a:pt x="130" y="169"/>
                      <a:pt x="143" y="174"/>
                    </a:cubicBezTo>
                    <a:cubicBezTo>
                      <a:pt x="155" y="180"/>
                      <a:pt x="145" y="189"/>
                      <a:pt x="170" y="185"/>
                    </a:cubicBezTo>
                    <a:cubicBezTo>
                      <a:pt x="194" y="182"/>
                      <a:pt x="193" y="176"/>
                      <a:pt x="204" y="173"/>
                    </a:cubicBezTo>
                    <a:cubicBezTo>
                      <a:pt x="214" y="170"/>
                      <a:pt x="211" y="156"/>
                      <a:pt x="197" y="159"/>
                    </a:cubicBezTo>
                    <a:cubicBezTo>
                      <a:pt x="184" y="162"/>
                      <a:pt x="170" y="159"/>
                      <a:pt x="153" y="153"/>
                    </a:cubicBezTo>
                    <a:cubicBezTo>
                      <a:pt x="136" y="146"/>
                      <a:pt x="119" y="136"/>
                      <a:pt x="113" y="126"/>
                    </a:cubicBezTo>
                    <a:cubicBezTo>
                      <a:pt x="107" y="115"/>
                      <a:pt x="98" y="114"/>
                      <a:pt x="87" y="96"/>
                    </a:cubicBezTo>
                    <a:cubicBezTo>
                      <a:pt x="77" y="78"/>
                      <a:pt x="74" y="72"/>
                      <a:pt x="71" y="58"/>
                    </a:cubicBezTo>
                    <a:cubicBezTo>
                      <a:pt x="68" y="44"/>
                      <a:pt x="72" y="43"/>
                      <a:pt x="69" y="32"/>
                    </a:cubicBezTo>
                    <a:cubicBezTo>
                      <a:pt x="66" y="22"/>
                      <a:pt x="67" y="0"/>
                      <a:pt x="66" y="10"/>
                    </a:cubicBezTo>
                    <a:close/>
                  </a:path>
                </a:pathLst>
              </a:custGeom>
              <a:solidFill>
                <a:srgbClr val="8887BF"/>
              </a:solidFill>
              <a:ln w="9525">
                <a:noFill/>
                <a:round/>
                <a:headEnd/>
                <a:tailEnd/>
              </a:ln>
            </p:spPr>
            <p:txBody>
              <a:bodyPr/>
              <a:lstStyle/>
              <a:p>
                <a:endParaRPr lang="en-US"/>
              </a:p>
            </p:txBody>
          </p:sp>
          <p:sp>
            <p:nvSpPr>
              <p:cNvPr id="30011" name="Freeform 2182"/>
              <p:cNvSpPr>
                <a:spLocks/>
              </p:cNvSpPr>
              <p:nvPr/>
            </p:nvSpPr>
            <p:spPr bwMode="auto">
              <a:xfrm>
                <a:off x="1385" y="3359"/>
                <a:ext cx="444" cy="392"/>
              </a:xfrm>
              <a:custGeom>
                <a:avLst/>
                <a:gdLst>
                  <a:gd name="T0" fmla="*/ 419557 w 214"/>
                  <a:gd name="T1" fmla="*/ 70859 h 189"/>
                  <a:gd name="T2" fmla="*/ 336784 w 214"/>
                  <a:gd name="T3" fmla="*/ 201801 h 189"/>
                  <a:gd name="T4" fmla="*/ 284994 w 214"/>
                  <a:gd name="T5" fmla="*/ 323902 h 189"/>
                  <a:gd name="T6" fmla="*/ 107460 w 214"/>
                  <a:gd name="T7" fmla="*/ 347235 h 189"/>
                  <a:gd name="T8" fmla="*/ 71009 w 214"/>
                  <a:gd name="T9" fmla="*/ 455008 h 189"/>
                  <a:gd name="T10" fmla="*/ 114069 w 214"/>
                  <a:gd name="T11" fmla="*/ 565357 h 189"/>
                  <a:gd name="T12" fmla="*/ 273768 w 214"/>
                  <a:gd name="T13" fmla="*/ 714767 h 189"/>
                  <a:gd name="T14" fmla="*/ 284994 w 214"/>
                  <a:gd name="T15" fmla="*/ 932522 h 189"/>
                  <a:gd name="T16" fmla="*/ 413754 w 214"/>
                  <a:gd name="T17" fmla="*/ 824548 h 189"/>
                  <a:gd name="T18" fmla="*/ 539385 w 214"/>
                  <a:gd name="T19" fmla="*/ 901305 h 189"/>
                  <a:gd name="T20" fmla="*/ 693244 w 214"/>
                  <a:gd name="T21" fmla="*/ 956148 h 189"/>
                  <a:gd name="T22" fmla="*/ 904787 w 214"/>
                  <a:gd name="T23" fmla="*/ 1103080 h 189"/>
                  <a:gd name="T24" fmla="*/ 1082358 w 214"/>
                  <a:gd name="T25" fmla="*/ 1172592 h 189"/>
                  <a:gd name="T26" fmla="*/ 1290046 w 214"/>
                  <a:gd name="T27" fmla="*/ 1097131 h 189"/>
                  <a:gd name="T28" fmla="*/ 1254630 w 214"/>
                  <a:gd name="T29" fmla="*/ 1007817 h 189"/>
                  <a:gd name="T30" fmla="*/ 972404 w 214"/>
                  <a:gd name="T31" fmla="*/ 968018 h 189"/>
                  <a:gd name="T32" fmla="*/ 716635 w 214"/>
                  <a:gd name="T33" fmla="*/ 796764 h 189"/>
                  <a:gd name="T34" fmla="*/ 555573 w 214"/>
                  <a:gd name="T35" fmla="*/ 608587 h 189"/>
                  <a:gd name="T36" fmla="*/ 450853 w 214"/>
                  <a:gd name="T37" fmla="*/ 366344 h 189"/>
                  <a:gd name="T38" fmla="*/ 438850 w 214"/>
                  <a:gd name="T39" fmla="*/ 207540 h 189"/>
                  <a:gd name="T40" fmla="*/ 419557 w 214"/>
                  <a:gd name="T41" fmla="*/ 70859 h 18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4"/>
                  <a:gd name="T64" fmla="*/ 0 h 189"/>
                  <a:gd name="T65" fmla="*/ 214 w 214"/>
                  <a:gd name="T66" fmla="*/ 189 h 18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4" h="189">
                    <a:moveTo>
                      <a:pt x="66" y="11"/>
                    </a:moveTo>
                    <a:cubicBezTo>
                      <a:pt x="66" y="11"/>
                      <a:pt x="57" y="21"/>
                      <a:pt x="53" y="32"/>
                    </a:cubicBezTo>
                    <a:cubicBezTo>
                      <a:pt x="50" y="42"/>
                      <a:pt x="47" y="40"/>
                      <a:pt x="45" y="51"/>
                    </a:cubicBezTo>
                    <a:cubicBezTo>
                      <a:pt x="42" y="61"/>
                      <a:pt x="35" y="60"/>
                      <a:pt x="17" y="55"/>
                    </a:cubicBezTo>
                    <a:cubicBezTo>
                      <a:pt x="0" y="51"/>
                      <a:pt x="8" y="62"/>
                      <a:pt x="11" y="72"/>
                    </a:cubicBezTo>
                    <a:cubicBezTo>
                      <a:pt x="14" y="83"/>
                      <a:pt x="9" y="76"/>
                      <a:pt x="18" y="89"/>
                    </a:cubicBezTo>
                    <a:cubicBezTo>
                      <a:pt x="27" y="102"/>
                      <a:pt x="43" y="111"/>
                      <a:pt x="43" y="113"/>
                    </a:cubicBezTo>
                    <a:cubicBezTo>
                      <a:pt x="44" y="115"/>
                      <a:pt x="39" y="148"/>
                      <a:pt x="45" y="147"/>
                    </a:cubicBezTo>
                    <a:cubicBezTo>
                      <a:pt x="51" y="146"/>
                      <a:pt x="58" y="128"/>
                      <a:pt x="65" y="130"/>
                    </a:cubicBezTo>
                    <a:cubicBezTo>
                      <a:pt x="72" y="133"/>
                      <a:pt x="75" y="138"/>
                      <a:pt x="85" y="142"/>
                    </a:cubicBezTo>
                    <a:cubicBezTo>
                      <a:pt x="94" y="147"/>
                      <a:pt x="100" y="142"/>
                      <a:pt x="109" y="151"/>
                    </a:cubicBezTo>
                    <a:cubicBezTo>
                      <a:pt x="117" y="160"/>
                      <a:pt x="130" y="168"/>
                      <a:pt x="142" y="174"/>
                    </a:cubicBezTo>
                    <a:cubicBezTo>
                      <a:pt x="155" y="180"/>
                      <a:pt x="145" y="189"/>
                      <a:pt x="170" y="185"/>
                    </a:cubicBezTo>
                    <a:cubicBezTo>
                      <a:pt x="194" y="182"/>
                      <a:pt x="193" y="176"/>
                      <a:pt x="203" y="173"/>
                    </a:cubicBezTo>
                    <a:cubicBezTo>
                      <a:pt x="214" y="170"/>
                      <a:pt x="210" y="156"/>
                      <a:pt x="197" y="159"/>
                    </a:cubicBezTo>
                    <a:cubicBezTo>
                      <a:pt x="183" y="162"/>
                      <a:pt x="169" y="159"/>
                      <a:pt x="153" y="153"/>
                    </a:cubicBezTo>
                    <a:cubicBezTo>
                      <a:pt x="136" y="146"/>
                      <a:pt x="118" y="136"/>
                      <a:pt x="113" y="126"/>
                    </a:cubicBezTo>
                    <a:cubicBezTo>
                      <a:pt x="107" y="115"/>
                      <a:pt x="97" y="114"/>
                      <a:pt x="87" y="96"/>
                    </a:cubicBezTo>
                    <a:cubicBezTo>
                      <a:pt x="76" y="78"/>
                      <a:pt x="74" y="73"/>
                      <a:pt x="71" y="58"/>
                    </a:cubicBezTo>
                    <a:cubicBezTo>
                      <a:pt x="68" y="44"/>
                      <a:pt x="72" y="43"/>
                      <a:pt x="69" y="33"/>
                    </a:cubicBezTo>
                    <a:cubicBezTo>
                      <a:pt x="66" y="22"/>
                      <a:pt x="67" y="0"/>
                      <a:pt x="66" y="11"/>
                    </a:cubicBezTo>
                    <a:close/>
                  </a:path>
                </a:pathLst>
              </a:custGeom>
              <a:solidFill>
                <a:srgbClr val="8786BF"/>
              </a:solidFill>
              <a:ln w="9525">
                <a:noFill/>
                <a:round/>
                <a:headEnd/>
                <a:tailEnd/>
              </a:ln>
            </p:spPr>
            <p:txBody>
              <a:bodyPr/>
              <a:lstStyle/>
              <a:p>
                <a:endParaRPr lang="en-US"/>
              </a:p>
            </p:txBody>
          </p:sp>
          <p:sp>
            <p:nvSpPr>
              <p:cNvPr id="30012" name="Freeform 2183"/>
              <p:cNvSpPr>
                <a:spLocks/>
              </p:cNvSpPr>
              <p:nvPr/>
            </p:nvSpPr>
            <p:spPr bwMode="auto">
              <a:xfrm>
                <a:off x="1385" y="3361"/>
                <a:ext cx="444" cy="390"/>
              </a:xfrm>
              <a:custGeom>
                <a:avLst/>
                <a:gdLst>
                  <a:gd name="T0" fmla="*/ 419557 w 214"/>
                  <a:gd name="T1" fmla="*/ 64823 h 188"/>
                  <a:gd name="T2" fmla="*/ 336784 w 214"/>
                  <a:gd name="T3" fmla="*/ 196622 h 188"/>
                  <a:gd name="T4" fmla="*/ 284994 w 214"/>
                  <a:gd name="T5" fmla="*/ 318551 h 188"/>
                  <a:gd name="T6" fmla="*/ 107460 w 214"/>
                  <a:gd name="T7" fmla="*/ 342221 h 188"/>
                  <a:gd name="T8" fmla="*/ 76976 w 214"/>
                  <a:gd name="T9" fmla="*/ 456097 h 188"/>
                  <a:gd name="T10" fmla="*/ 114069 w 214"/>
                  <a:gd name="T11" fmla="*/ 560822 h 188"/>
                  <a:gd name="T12" fmla="*/ 273768 w 214"/>
                  <a:gd name="T13" fmla="*/ 709927 h 188"/>
                  <a:gd name="T14" fmla="*/ 284994 w 214"/>
                  <a:gd name="T15" fmla="*/ 928492 h 188"/>
                  <a:gd name="T16" fmla="*/ 413754 w 214"/>
                  <a:gd name="T17" fmla="*/ 820413 h 188"/>
                  <a:gd name="T18" fmla="*/ 539385 w 214"/>
                  <a:gd name="T19" fmla="*/ 897212 h 188"/>
                  <a:gd name="T20" fmla="*/ 687484 w 214"/>
                  <a:gd name="T21" fmla="*/ 952162 h 188"/>
                  <a:gd name="T22" fmla="*/ 904787 w 214"/>
                  <a:gd name="T23" fmla="*/ 1099257 h 188"/>
                  <a:gd name="T24" fmla="*/ 1082358 w 214"/>
                  <a:gd name="T25" fmla="*/ 1168834 h 188"/>
                  <a:gd name="T26" fmla="*/ 1290046 w 214"/>
                  <a:gd name="T27" fmla="*/ 1093293 h 188"/>
                  <a:gd name="T28" fmla="*/ 1254630 w 214"/>
                  <a:gd name="T29" fmla="*/ 1003866 h 188"/>
                  <a:gd name="T30" fmla="*/ 966528 w 214"/>
                  <a:gd name="T31" fmla="*/ 964026 h 188"/>
                  <a:gd name="T32" fmla="*/ 711124 w 214"/>
                  <a:gd name="T33" fmla="*/ 786763 h 188"/>
                  <a:gd name="T34" fmla="*/ 545657 w 214"/>
                  <a:gd name="T35" fmla="*/ 603309 h 188"/>
                  <a:gd name="T36" fmla="*/ 450853 w 214"/>
                  <a:gd name="T37" fmla="*/ 368038 h 188"/>
                  <a:gd name="T38" fmla="*/ 432975 w 214"/>
                  <a:gd name="T39" fmla="*/ 202041 h 188"/>
                  <a:gd name="T40" fmla="*/ 419557 w 214"/>
                  <a:gd name="T41" fmla="*/ 64823 h 1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4"/>
                  <a:gd name="T64" fmla="*/ 0 h 188"/>
                  <a:gd name="T65" fmla="*/ 214 w 214"/>
                  <a:gd name="T66" fmla="*/ 188 h 1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4" h="188">
                    <a:moveTo>
                      <a:pt x="66" y="10"/>
                    </a:moveTo>
                    <a:cubicBezTo>
                      <a:pt x="66" y="10"/>
                      <a:pt x="57" y="20"/>
                      <a:pt x="53" y="31"/>
                    </a:cubicBezTo>
                    <a:cubicBezTo>
                      <a:pt x="50" y="42"/>
                      <a:pt x="48" y="39"/>
                      <a:pt x="45" y="50"/>
                    </a:cubicBezTo>
                    <a:cubicBezTo>
                      <a:pt x="42" y="61"/>
                      <a:pt x="35" y="59"/>
                      <a:pt x="17" y="54"/>
                    </a:cubicBezTo>
                    <a:cubicBezTo>
                      <a:pt x="0" y="50"/>
                      <a:pt x="9" y="61"/>
                      <a:pt x="12" y="72"/>
                    </a:cubicBezTo>
                    <a:cubicBezTo>
                      <a:pt x="14" y="82"/>
                      <a:pt x="9" y="75"/>
                      <a:pt x="18" y="88"/>
                    </a:cubicBezTo>
                    <a:cubicBezTo>
                      <a:pt x="28" y="101"/>
                      <a:pt x="43" y="110"/>
                      <a:pt x="43" y="112"/>
                    </a:cubicBezTo>
                    <a:cubicBezTo>
                      <a:pt x="44" y="114"/>
                      <a:pt x="39" y="147"/>
                      <a:pt x="45" y="146"/>
                    </a:cubicBezTo>
                    <a:cubicBezTo>
                      <a:pt x="51" y="145"/>
                      <a:pt x="58" y="127"/>
                      <a:pt x="65" y="129"/>
                    </a:cubicBezTo>
                    <a:cubicBezTo>
                      <a:pt x="72" y="131"/>
                      <a:pt x="75" y="136"/>
                      <a:pt x="85" y="141"/>
                    </a:cubicBezTo>
                    <a:cubicBezTo>
                      <a:pt x="94" y="146"/>
                      <a:pt x="100" y="141"/>
                      <a:pt x="108" y="150"/>
                    </a:cubicBezTo>
                    <a:cubicBezTo>
                      <a:pt x="117" y="159"/>
                      <a:pt x="130" y="167"/>
                      <a:pt x="142" y="173"/>
                    </a:cubicBezTo>
                    <a:cubicBezTo>
                      <a:pt x="155" y="179"/>
                      <a:pt x="145" y="188"/>
                      <a:pt x="170" y="184"/>
                    </a:cubicBezTo>
                    <a:cubicBezTo>
                      <a:pt x="194" y="180"/>
                      <a:pt x="193" y="175"/>
                      <a:pt x="203" y="172"/>
                    </a:cubicBezTo>
                    <a:cubicBezTo>
                      <a:pt x="214" y="169"/>
                      <a:pt x="210" y="155"/>
                      <a:pt x="197" y="158"/>
                    </a:cubicBezTo>
                    <a:cubicBezTo>
                      <a:pt x="183" y="161"/>
                      <a:pt x="169" y="158"/>
                      <a:pt x="152" y="152"/>
                    </a:cubicBezTo>
                    <a:cubicBezTo>
                      <a:pt x="136" y="145"/>
                      <a:pt x="118" y="135"/>
                      <a:pt x="112" y="124"/>
                    </a:cubicBezTo>
                    <a:cubicBezTo>
                      <a:pt x="107" y="114"/>
                      <a:pt x="97" y="113"/>
                      <a:pt x="86" y="95"/>
                    </a:cubicBezTo>
                    <a:cubicBezTo>
                      <a:pt x="76" y="77"/>
                      <a:pt x="74" y="72"/>
                      <a:pt x="71" y="58"/>
                    </a:cubicBezTo>
                    <a:cubicBezTo>
                      <a:pt x="68" y="44"/>
                      <a:pt x="71" y="43"/>
                      <a:pt x="68" y="32"/>
                    </a:cubicBezTo>
                    <a:cubicBezTo>
                      <a:pt x="66" y="22"/>
                      <a:pt x="67" y="0"/>
                      <a:pt x="66" y="10"/>
                    </a:cubicBezTo>
                    <a:close/>
                  </a:path>
                </a:pathLst>
              </a:custGeom>
              <a:solidFill>
                <a:srgbClr val="8686BE"/>
              </a:solidFill>
              <a:ln w="9525">
                <a:noFill/>
                <a:round/>
                <a:headEnd/>
                <a:tailEnd/>
              </a:ln>
            </p:spPr>
            <p:txBody>
              <a:bodyPr/>
              <a:lstStyle/>
              <a:p>
                <a:endParaRPr lang="en-US"/>
              </a:p>
            </p:txBody>
          </p:sp>
          <p:sp>
            <p:nvSpPr>
              <p:cNvPr id="30013" name="Freeform 2184"/>
              <p:cNvSpPr>
                <a:spLocks/>
              </p:cNvSpPr>
              <p:nvPr/>
            </p:nvSpPr>
            <p:spPr bwMode="auto">
              <a:xfrm>
                <a:off x="1385" y="3361"/>
                <a:ext cx="444" cy="390"/>
              </a:xfrm>
              <a:custGeom>
                <a:avLst/>
                <a:gdLst>
                  <a:gd name="T0" fmla="*/ 419557 w 214"/>
                  <a:gd name="T1" fmla="*/ 70907 h 188"/>
                  <a:gd name="T2" fmla="*/ 336784 w 214"/>
                  <a:gd name="T3" fmla="*/ 196622 h 188"/>
                  <a:gd name="T4" fmla="*/ 284994 w 214"/>
                  <a:gd name="T5" fmla="*/ 318551 h 188"/>
                  <a:gd name="T6" fmla="*/ 114069 w 214"/>
                  <a:gd name="T7" fmla="*/ 342221 h 188"/>
                  <a:gd name="T8" fmla="*/ 76976 w 214"/>
                  <a:gd name="T9" fmla="*/ 456097 h 188"/>
                  <a:gd name="T10" fmla="*/ 119795 w 214"/>
                  <a:gd name="T11" fmla="*/ 560822 h 188"/>
                  <a:gd name="T12" fmla="*/ 279195 w 214"/>
                  <a:gd name="T13" fmla="*/ 709927 h 188"/>
                  <a:gd name="T14" fmla="*/ 284994 w 214"/>
                  <a:gd name="T15" fmla="*/ 928492 h 188"/>
                  <a:gd name="T16" fmla="*/ 413754 w 214"/>
                  <a:gd name="T17" fmla="*/ 820413 h 188"/>
                  <a:gd name="T18" fmla="*/ 533557 w 214"/>
                  <a:gd name="T19" fmla="*/ 897212 h 188"/>
                  <a:gd name="T20" fmla="*/ 687484 w 214"/>
                  <a:gd name="T21" fmla="*/ 952162 h 188"/>
                  <a:gd name="T22" fmla="*/ 904787 w 214"/>
                  <a:gd name="T23" fmla="*/ 1099257 h 188"/>
                  <a:gd name="T24" fmla="*/ 1082358 w 214"/>
                  <a:gd name="T25" fmla="*/ 1168834 h 188"/>
                  <a:gd name="T26" fmla="*/ 1290046 w 214"/>
                  <a:gd name="T27" fmla="*/ 1093293 h 188"/>
                  <a:gd name="T28" fmla="*/ 1254630 w 214"/>
                  <a:gd name="T29" fmla="*/ 1003866 h 188"/>
                  <a:gd name="T30" fmla="*/ 966528 w 214"/>
                  <a:gd name="T31" fmla="*/ 964026 h 188"/>
                  <a:gd name="T32" fmla="*/ 711124 w 214"/>
                  <a:gd name="T33" fmla="*/ 786763 h 188"/>
                  <a:gd name="T34" fmla="*/ 545657 w 214"/>
                  <a:gd name="T35" fmla="*/ 603309 h 188"/>
                  <a:gd name="T36" fmla="*/ 450853 w 214"/>
                  <a:gd name="T37" fmla="*/ 368038 h 188"/>
                  <a:gd name="T38" fmla="*/ 432975 w 214"/>
                  <a:gd name="T39" fmla="*/ 208488 h 188"/>
                  <a:gd name="T40" fmla="*/ 419557 w 214"/>
                  <a:gd name="T41" fmla="*/ 70907 h 1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4"/>
                  <a:gd name="T64" fmla="*/ 0 h 188"/>
                  <a:gd name="T65" fmla="*/ 214 w 214"/>
                  <a:gd name="T66" fmla="*/ 188 h 1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4" h="188">
                    <a:moveTo>
                      <a:pt x="66" y="11"/>
                    </a:moveTo>
                    <a:cubicBezTo>
                      <a:pt x="66" y="11"/>
                      <a:pt x="57" y="21"/>
                      <a:pt x="53" y="31"/>
                    </a:cubicBezTo>
                    <a:cubicBezTo>
                      <a:pt x="50" y="42"/>
                      <a:pt x="48" y="40"/>
                      <a:pt x="45" y="50"/>
                    </a:cubicBezTo>
                    <a:cubicBezTo>
                      <a:pt x="42" y="61"/>
                      <a:pt x="35" y="59"/>
                      <a:pt x="18" y="54"/>
                    </a:cubicBezTo>
                    <a:cubicBezTo>
                      <a:pt x="0" y="50"/>
                      <a:pt x="9" y="61"/>
                      <a:pt x="12" y="72"/>
                    </a:cubicBezTo>
                    <a:cubicBezTo>
                      <a:pt x="15" y="82"/>
                      <a:pt x="10" y="75"/>
                      <a:pt x="19" y="88"/>
                    </a:cubicBezTo>
                    <a:cubicBezTo>
                      <a:pt x="28" y="101"/>
                      <a:pt x="43" y="110"/>
                      <a:pt x="44" y="112"/>
                    </a:cubicBezTo>
                    <a:cubicBezTo>
                      <a:pt x="44" y="114"/>
                      <a:pt x="39" y="147"/>
                      <a:pt x="45" y="146"/>
                    </a:cubicBezTo>
                    <a:cubicBezTo>
                      <a:pt x="51" y="145"/>
                      <a:pt x="58" y="126"/>
                      <a:pt x="65" y="129"/>
                    </a:cubicBezTo>
                    <a:cubicBezTo>
                      <a:pt x="72" y="131"/>
                      <a:pt x="75" y="136"/>
                      <a:pt x="84" y="141"/>
                    </a:cubicBezTo>
                    <a:cubicBezTo>
                      <a:pt x="94" y="146"/>
                      <a:pt x="100" y="141"/>
                      <a:pt x="108" y="150"/>
                    </a:cubicBezTo>
                    <a:cubicBezTo>
                      <a:pt x="117" y="159"/>
                      <a:pt x="130" y="167"/>
                      <a:pt x="142" y="173"/>
                    </a:cubicBezTo>
                    <a:cubicBezTo>
                      <a:pt x="155" y="178"/>
                      <a:pt x="145" y="188"/>
                      <a:pt x="170" y="184"/>
                    </a:cubicBezTo>
                    <a:cubicBezTo>
                      <a:pt x="194" y="180"/>
                      <a:pt x="192" y="175"/>
                      <a:pt x="203" y="172"/>
                    </a:cubicBezTo>
                    <a:cubicBezTo>
                      <a:pt x="214" y="169"/>
                      <a:pt x="210" y="155"/>
                      <a:pt x="197" y="158"/>
                    </a:cubicBezTo>
                    <a:cubicBezTo>
                      <a:pt x="183" y="161"/>
                      <a:pt x="169" y="158"/>
                      <a:pt x="152" y="152"/>
                    </a:cubicBezTo>
                    <a:cubicBezTo>
                      <a:pt x="136" y="146"/>
                      <a:pt x="117" y="135"/>
                      <a:pt x="112" y="124"/>
                    </a:cubicBezTo>
                    <a:cubicBezTo>
                      <a:pt x="106" y="114"/>
                      <a:pt x="96" y="113"/>
                      <a:pt x="86" y="95"/>
                    </a:cubicBezTo>
                    <a:cubicBezTo>
                      <a:pt x="75" y="77"/>
                      <a:pt x="74" y="72"/>
                      <a:pt x="71" y="58"/>
                    </a:cubicBezTo>
                    <a:cubicBezTo>
                      <a:pt x="68" y="44"/>
                      <a:pt x="71" y="43"/>
                      <a:pt x="68" y="33"/>
                    </a:cubicBezTo>
                    <a:cubicBezTo>
                      <a:pt x="65" y="22"/>
                      <a:pt x="67" y="0"/>
                      <a:pt x="66" y="11"/>
                    </a:cubicBezTo>
                    <a:close/>
                  </a:path>
                </a:pathLst>
              </a:custGeom>
              <a:solidFill>
                <a:srgbClr val="8585BE"/>
              </a:solidFill>
              <a:ln w="9525">
                <a:noFill/>
                <a:round/>
                <a:headEnd/>
                <a:tailEnd/>
              </a:ln>
            </p:spPr>
            <p:txBody>
              <a:bodyPr/>
              <a:lstStyle/>
              <a:p>
                <a:endParaRPr lang="en-US"/>
              </a:p>
            </p:txBody>
          </p:sp>
          <p:sp>
            <p:nvSpPr>
              <p:cNvPr id="30014" name="Freeform 2185"/>
              <p:cNvSpPr>
                <a:spLocks/>
              </p:cNvSpPr>
              <p:nvPr/>
            </p:nvSpPr>
            <p:spPr bwMode="auto">
              <a:xfrm>
                <a:off x="1385" y="3363"/>
                <a:ext cx="442" cy="388"/>
              </a:xfrm>
              <a:custGeom>
                <a:avLst/>
                <a:gdLst>
                  <a:gd name="T0" fmla="*/ 420139 w 213"/>
                  <a:gd name="T1" fmla="*/ 64869 h 187"/>
                  <a:gd name="T2" fmla="*/ 337682 w 213"/>
                  <a:gd name="T3" fmla="*/ 196845 h 187"/>
                  <a:gd name="T4" fmla="*/ 285281 w 213"/>
                  <a:gd name="T5" fmla="*/ 319488 h 187"/>
                  <a:gd name="T6" fmla="*/ 114165 w 213"/>
                  <a:gd name="T7" fmla="*/ 342874 h 187"/>
                  <a:gd name="T8" fmla="*/ 77028 w 213"/>
                  <a:gd name="T9" fmla="*/ 450964 h 187"/>
                  <a:gd name="T10" fmla="*/ 119933 w 213"/>
                  <a:gd name="T11" fmla="*/ 555716 h 187"/>
                  <a:gd name="T12" fmla="*/ 279543 w 213"/>
                  <a:gd name="T13" fmla="*/ 705575 h 187"/>
                  <a:gd name="T14" fmla="*/ 285281 w 213"/>
                  <a:gd name="T15" fmla="*/ 924260 h 187"/>
                  <a:gd name="T16" fmla="*/ 414723 w 213"/>
                  <a:gd name="T17" fmla="*/ 810327 h 187"/>
                  <a:gd name="T18" fmla="*/ 534345 w 213"/>
                  <a:gd name="T19" fmla="*/ 890340 h 187"/>
                  <a:gd name="T20" fmla="*/ 688298 w 213"/>
                  <a:gd name="T21" fmla="*/ 948143 h 187"/>
                  <a:gd name="T22" fmla="*/ 906007 w 213"/>
                  <a:gd name="T23" fmla="*/ 1089502 h 187"/>
                  <a:gd name="T24" fmla="*/ 1085114 w 213"/>
                  <a:gd name="T25" fmla="*/ 1165137 h 187"/>
                  <a:gd name="T26" fmla="*/ 1294255 w 213"/>
                  <a:gd name="T27" fmla="*/ 1089502 h 187"/>
                  <a:gd name="T28" fmla="*/ 1250810 w 213"/>
                  <a:gd name="T29" fmla="*/ 999909 h 187"/>
                  <a:gd name="T30" fmla="*/ 968297 w 213"/>
                  <a:gd name="T31" fmla="*/ 960022 h 187"/>
                  <a:gd name="T32" fmla="*/ 712149 w 213"/>
                  <a:gd name="T33" fmla="*/ 782563 h 187"/>
                  <a:gd name="T34" fmla="*/ 540145 w 213"/>
                  <a:gd name="T35" fmla="*/ 598672 h 187"/>
                  <a:gd name="T36" fmla="*/ 451840 w 213"/>
                  <a:gd name="T37" fmla="*/ 362095 h 187"/>
                  <a:gd name="T38" fmla="*/ 433953 w 213"/>
                  <a:gd name="T39" fmla="*/ 202275 h 187"/>
                  <a:gd name="T40" fmla="*/ 420139 w 213"/>
                  <a:gd name="T41" fmla="*/ 64869 h 18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3"/>
                  <a:gd name="T64" fmla="*/ 0 h 187"/>
                  <a:gd name="T65" fmla="*/ 213 w 213"/>
                  <a:gd name="T66" fmla="*/ 187 h 18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3" h="187">
                    <a:moveTo>
                      <a:pt x="66" y="10"/>
                    </a:moveTo>
                    <a:cubicBezTo>
                      <a:pt x="66" y="10"/>
                      <a:pt x="57" y="20"/>
                      <a:pt x="53" y="31"/>
                    </a:cubicBezTo>
                    <a:cubicBezTo>
                      <a:pt x="50" y="42"/>
                      <a:pt x="48" y="39"/>
                      <a:pt x="45" y="50"/>
                    </a:cubicBezTo>
                    <a:cubicBezTo>
                      <a:pt x="42" y="60"/>
                      <a:pt x="35" y="58"/>
                      <a:pt x="18" y="54"/>
                    </a:cubicBezTo>
                    <a:cubicBezTo>
                      <a:pt x="0" y="49"/>
                      <a:pt x="9" y="60"/>
                      <a:pt x="12" y="71"/>
                    </a:cubicBezTo>
                    <a:cubicBezTo>
                      <a:pt x="15" y="81"/>
                      <a:pt x="10" y="74"/>
                      <a:pt x="19" y="87"/>
                    </a:cubicBezTo>
                    <a:cubicBezTo>
                      <a:pt x="28" y="100"/>
                      <a:pt x="43" y="109"/>
                      <a:pt x="44" y="111"/>
                    </a:cubicBezTo>
                    <a:cubicBezTo>
                      <a:pt x="44" y="113"/>
                      <a:pt x="39" y="146"/>
                      <a:pt x="45" y="145"/>
                    </a:cubicBezTo>
                    <a:cubicBezTo>
                      <a:pt x="51" y="144"/>
                      <a:pt x="59" y="125"/>
                      <a:pt x="65" y="127"/>
                    </a:cubicBezTo>
                    <a:cubicBezTo>
                      <a:pt x="72" y="130"/>
                      <a:pt x="75" y="135"/>
                      <a:pt x="84" y="140"/>
                    </a:cubicBezTo>
                    <a:cubicBezTo>
                      <a:pt x="93" y="144"/>
                      <a:pt x="100" y="140"/>
                      <a:pt x="108" y="149"/>
                    </a:cubicBezTo>
                    <a:cubicBezTo>
                      <a:pt x="117" y="157"/>
                      <a:pt x="130" y="166"/>
                      <a:pt x="142" y="171"/>
                    </a:cubicBezTo>
                    <a:cubicBezTo>
                      <a:pt x="155" y="177"/>
                      <a:pt x="145" y="187"/>
                      <a:pt x="170" y="183"/>
                    </a:cubicBezTo>
                    <a:cubicBezTo>
                      <a:pt x="194" y="179"/>
                      <a:pt x="192" y="174"/>
                      <a:pt x="203" y="171"/>
                    </a:cubicBezTo>
                    <a:cubicBezTo>
                      <a:pt x="213" y="168"/>
                      <a:pt x="210" y="154"/>
                      <a:pt x="196" y="157"/>
                    </a:cubicBezTo>
                    <a:cubicBezTo>
                      <a:pt x="183" y="160"/>
                      <a:pt x="168" y="157"/>
                      <a:pt x="152" y="151"/>
                    </a:cubicBezTo>
                    <a:cubicBezTo>
                      <a:pt x="135" y="145"/>
                      <a:pt x="117" y="134"/>
                      <a:pt x="112" y="123"/>
                    </a:cubicBezTo>
                    <a:cubicBezTo>
                      <a:pt x="106" y="113"/>
                      <a:pt x="96" y="112"/>
                      <a:pt x="85" y="94"/>
                    </a:cubicBezTo>
                    <a:cubicBezTo>
                      <a:pt x="75" y="76"/>
                      <a:pt x="74" y="71"/>
                      <a:pt x="71" y="57"/>
                    </a:cubicBezTo>
                    <a:cubicBezTo>
                      <a:pt x="68" y="43"/>
                      <a:pt x="71" y="43"/>
                      <a:pt x="68" y="32"/>
                    </a:cubicBezTo>
                    <a:cubicBezTo>
                      <a:pt x="65" y="22"/>
                      <a:pt x="67" y="0"/>
                      <a:pt x="66" y="10"/>
                    </a:cubicBezTo>
                    <a:close/>
                  </a:path>
                </a:pathLst>
              </a:custGeom>
              <a:solidFill>
                <a:srgbClr val="8485BE"/>
              </a:solidFill>
              <a:ln w="9525">
                <a:noFill/>
                <a:round/>
                <a:headEnd/>
                <a:tailEnd/>
              </a:ln>
            </p:spPr>
            <p:txBody>
              <a:bodyPr/>
              <a:lstStyle/>
              <a:p>
                <a:endParaRPr lang="en-US"/>
              </a:p>
            </p:txBody>
          </p:sp>
          <p:sp>
            <p:nvSpPr>
              <p:cNvPr id="30015" name="Freeform 2186"/>
              <p:cNvSpPr>
                <a:spLocks/>
              </p:cNvSpPr>
              <p:nvPr/>
            </p:nvSpPr>
            <p:spPr bwMode="auto">
              <a:xfrm>
                <a:off x="1387" y="3365"/>
                <a:ext cx="440" cy="384"/>
              </a:xfrm>
              <a:custGeom>
                <a:avLst/>
                <a:gdLst>
                  <a:gd name="T0" fmla="*/ 415229 w 212"/>
                  <a:gd name="T1" fmla="*/ 65114 h 185"/>
                  <a:gd name="T2" fmla="*/ 332266 w 212"/>
                  <a:gd name="T3" fmla="*/ 191531 h 185"/>
                  <a:gd name="T4" fmla="*/ 280170 w 212"/>
                  <a:gd name="T5" fmla="*/ 314558 h 185"/>
                  <a:gd name="T6" fmla="*/ 108456 w 212"/>
                  <a:gd name="T7" fmla="*/ 338285 h 185"/>
                  <a:gd name="T8" fmla="*/ 77135 w 212"/>
                  <a:gd name="T9" fmla="*/ 446914 h 185"/>
                  <a:gd name="T10" fmla="*/ 114302 w 212"/>
                  <a:gd name="T11" fmla="*/ 551974 h 185"/>
                  <a:gd name="T12" fmla="*/ 274394 w 212"/>
                  <a:gd name="T13" fmla="*/ 702170 h 185"/>
                  <a:gd name="T14" fmla="*/ 280170 w 212"/>
                  <a:gd name="T15" fmla="*/ 922129 h 185"/>
                  <a:gd name="T16" fmla="*/ 415229 w 212"/>
                  <a:gd name="T17" fmla="*/ 807284 h 185"/>
                  <a:gd name="T18" fmla="*/ 529532 w 212"/>
                  <a:gd name="T19" fmla="*/ 890463 h 185"/>
                  <a:gd name="T20" fmla="*/ 683795 w 212"/>
                  <a:gd name="T21" fmla="*/ 939540 h 185"/>
                  <a:gd name="T22" fmla="*/ 901732 w 212"/>
                  <a:gd name="T23" fmla="*/ 1087822 h 185"/>
                  <a:gd name="T24" fmla="*/ 1079768 w 212"/>
                  <a:gd name="T25" fmla="*/ 1164981 h 185"/>
                  <a:gd name="T26" fmla="*/ 1290431 w 212"/>
                  <a:gd name="T27" fmla="*/ 1087822 h 185"/>
                  <a:gd name="T28" fmla="*/ 1246956 w 212"/>
                  <a:gd name="T29" fmla="*/ 999112 h 185"/>
                  <a:gd name="T30" fmla="*/ 956805 w 212"/>
                  <a:gd name="T31" fmla="*/ 958958 h 185"/>
                  <a:gd name="T32" fmla="*/ 701705 w 212"/>
                  <a:gd name="T33" fmla="*/ 779348 h 185"/>
                  <a:gd name="T34" fmla="*/ 535380 w 212"/>
                  <a:gd name="T35" fmla="*/ 595098 h 185"/>
                  <a:gd name="T36" fmla="*/ 446567 w 212"/>
                  <a:gd name="T37" fmla="*/ 364217 h 185"/>
                  <a:gd name="T38" fmla="*/ 427273 w 212"/>
                  <a:gd name="T39" fmla="*/ 203057 h 185"/>
                  <a:gd name="T40" fmla="*/ 415229 w 212"/>
                  <a:gd name="T41" fmla="*/ 65114 h 1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2"/>
                  <a:gd name="T64" fmla="*/ 0 h 185"/>
                  <a:gd name="T65" fmla="*/ 212 w 212"/>
                  <a:gd name="T66" fmla="*/ 185 h 1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2" h="185">
                    <a:moveTo>
                      <a:pt x="65" y="10"/>
                    </a:moveTo>
                    <a:cubicBezTo>
                      <a:pt x="65" y="10"/>
                      <a:pt x="56" y="20"/>
                      <a:pt x="52" y="30"/>
                    </a:cubicBezTo>
                    <a:cubicBezTo>
                      <a:pt x="49" y="41"/>
                      <a:pt x="47" y="38"/>
                      <a:pt x="44" y="49"/>
                    </a:cubicBezTo>
                    <a:cubicBezTo>
                      <a:pt x="41" y="60"/>
                      <a:pt x="34" y="57"/>
                      <a:pt x="17" y="53"/>
                    </a:cubicBezTo>
                    <a:cubicBezTo>
                      <a:pt x="0" y="48"/>
                      <a:pt x="9" y="59"/>
                      <a:pt x="12" y="70"/>
                    </a:cubicBezTo>
                    <a:cubicBezTo>
                      <a:pt x="14" y="80"/>
                      <a:pt x="9" y="73"/>
                      <a:pt x="18" y="86"/>
                    </a:cubicBezTo>
                    <a:cubicBezTo>
                      <a:pt x="27" y="99"/>
                      <a:pt x="43" y="108"/>
                      <a:pt x="43" y="110"/>
                    </a:cubicBezTo>
                    <a:cubicBezTo>
                      <a:pt x="44" y="112"/>
                      <a:pt x="38" y="145"/>
                      <a:pt x="44" y="144"/>
                    </a:cubicBezTo>
                    <a:cubicBezTo>
                      <a:pt x="50" y="143"/>
                      <a:pt x="58" y="124"/>
                      <a:pt x="65" y="126"/>
                    </a:cubicBezTo>
                    <a:cubicBezTo>
                      <a:pt x="72" y="128"/>
                      <a:pt x="74" y="134"/>
                      <a:pt x="83" y="139"/>
                    </a:cubicBezTo>
                    <a:cubicBezTo>
                      <a:pt x="92" y="143"/>
                      <a:pt x="99" y="138"/>
                      <a:pt x="107" y="147"/>
                    </a:cubicBezTo>
                    <a:cubicBezTo>
                      <a:pt x="116" y="156"/>
                      <a:pt x="129" y="164"/>
                      <a:pt x="141" y="170"/>
                    </a:cubicBezTo>
                    <a:cubicBezTo>
                      <a:pt x="154" y="176"/>
                      <a:pt x="144" y="185"/>
                      <a:pt x="169" y="182"/>
                    </a:cubicBezTo>
                    <a:cubicBezTo>
                      <a:pt x="193" y="178"/>
                      <a:pt x="191" y="173"/>
                      <a:pt x="202" y="170"/>
                    </a:cubicBezTo>
                    <a:cubicBezTo>
                      <a:pt x="212" y="167"/>
                      <a:pt x="208" y="153"/>
                      <a:pt x="195" y="156"/>
                    </a:cubicBezTo>
                    <a:cubicBezTo>
                      <a:pt x="182" y="159"/>
                      <a:pt x="167" y="156"/>
                      <a:pt x="150" y="150"/>
                    </a:cubicBezTo>
                    <a:cubicBezTo>
                      <a:pt x="134" y="144"/>
                      <a:pt x="116" y="133"/>
                      <a:pt x="110" y="122"/>
                    </a:cubicBezTo>
                    <a:cubicBezTo>
                      <a:pt x="105" y="112"/>
                      <a:pt x="94" y="111"/>
                      <a:pt x="84" y="93"/>
                    </a:cubicBezTo>
                    <a:cubicBezTo>
                      <a:pt x="74" y="75"/>
                      <a:pt x="73" y="71"/>
                      <a:pt x="70" y="57"/>
                    </a:cubicBezTo>
                    <a:cubicBezTo>
                      <a:pt x="67" y="43"/>
                      <a:pt x="70" y="42"/>
                      <a:pt x="67" y="32"/>
                    </a:cubicBezTo>
                    <a:cubicBezTo>
                      <a:pt x="64" y="21"/>
                      <a:pt x="65" y="0"/>
                      <a:pt x="65" y="10"/>
                    </a:cubicBezTo>
                    <a:close/>
                  </a:path>
                </a:pathLst>
              </a:custGeom>
              <a:solidFill>
                <a:srgbClr val="8384BD"/>
              </a:solidFill>
              <a:ln w="9525">
                <a:noFill/>
                <a:round/>
                <a:headEnd/>
                <a:tailEnd/>
              </a:ln>
            </p:spPr>
            <p:txBody>
              <a:bodyPr/>
              <a:lstStyle/>
              <a:p>
                <a:endParaRPr lang="en-US"/>
              </a:p>
            </p:txBody>
          </p:sp>
          <p:sp>
            <p:nvSpPr>
              <p:cNvPr id="30016" name="Freeform 2187"/>
              <p:cNvSpPr>
                <a:spLocks/>
              </p:cNvSpPr>
              <p:nvPr/>
            </p:nvSpPr>
            <p:spPr bwMode="auto">
              <a:xfrm>
                <a:off x="1387" y="3365"/>
                <a:ext cx="440" cy="384"/>
              </a:xfrm>
              <a:custGeom>
                <a:avLst/>
                <a:gdLst>
                  <a:gd name="T0" fmla="*/ 415229 w 212"/>
                  <a:gd name="T1" fmla="*/ 65114 h 185"/>
                  <a:gd name="T2" fmla="*/ 332266 w 212"/>
                  <a:gd name="T3" fmla="*/ 197395 h 185"/>
                  <a:gd name="T4" fmla="*/ 280170 w 212"/>
                  <a:gd name="T5" fmla="*/ 314558 h 185"/>
                  <a:gd name="T6" fmla="*/ 108456 w 212"/>
                  <a:gd name="T7" fmla="*/ 338285 h 185"/>
                  <a:gd name="T8" fmla="*/ 77135 w 212"/>
                  <a:gd name="T9" fmla="*/ 446914 h 185"/>
                  <a:gd name="T10" fmla="*/ 120112 w 212"/>
                  <a:gd name="T11" fmla="*/ 551974 h 185"/>
                  <a:gd name="T12" fmla="*/ 274394 w 212"/>
                  <a:gd name="T13" fmla="*/ 702170 h 185"/>
                  <a:gd name="T14" fmla="*/ 280170 w 212"/>
                  <a:gd name="T15" fmla="*/ 922129 h 185"/>
                  <a:gd name="T16" fmla="*/ 415229 w 212"/>
                  <a:gd name="T17" fmla="*/ 807284 h 185"/>
                  <a:gd name="T18" fmla="*/ 529532 w 212"/>
                  <a:gd name="T19" fmla="*/ 881797 h 185"/>
                  <a:gd name="T20" fmla="*/ 683795 w 212"/>
                  <a:gd name="T21" fmla="*/ 939540 h 185"/>
                  <a:gd name="T22" fmla="*/ 901732 w 212"/>
                  <a:gd name="T23" fmla="*/ 1087822 h 185"/>
                  <a:gd name="T24" fmla="*/ 1079768 w 212"/>
                  <a:gd name="T25" fmla="*/ 1164981 h 185"/>
                  <a:gd name="T26" fmla="*/ 1282444 w 212"/>
                  <a:gd name="T27" fmla="*/ 1087822 h 185"/>
                  <a:gd name="T28" fmla="*/ 1246956 w 212"/>
                  <a:gd name="T29" fmla="*/ 999112 h 185"/>
                  <a:gd name="T30" fmla="*/ 956805 w 212"/>
                  <a:gd name="T31" fmla="*/ 958958 h 185"/>
                  <a:gd name="T32" fmla="*/ 701705 w 212"/>
                  <a:gd name="T33" fmla="*/ 779348 h 185"/>
                  <a:gd name="T34" fmla="*/ 535380 w 212"/>
                  <a:gd name="T35" fmla="*/ 595098 h 185"/>
                  <a:gd name="T36" fmla="*/ 439907 w 212"/>
                  <a:gd name="T37" fmla="*/ 364217 h 185"/>
                  <a:gd name="T38" fmla="*/ 427273 w 212"/>
                  <a:gd name="T39" fmla="*/ 203057 h 185"/>
                  <a:gd name="T40" fmla="*/ 415229 w 212"/>
                  <a:gd name="T41" fmla="*/ 65114 h 1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2"/>
                  <a:gd name="T64" fmla="*/ 0 h 185"/>
                  <a:gd name="T65" fmla="*/ 212 w 212"/>
                  <a:gd name="T66" fmla="*/ 185 h 1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2" h="185">
                    <a:moveTo>
                      <a:pt x="65" y="10"/>
                    </a:moveTo>
                    <a:cubicBezTo>
                      <a:pt x="65" y="10"/>
                      <a:pt x="56" y="20"/>
                      <a:pt x="52" y="31"/>
                    </a:cubicBezTo>
                    <a:cubicBezTo>
                      <a:pt x="49" y="42"/>
                      <a:pt x="47" y="39"/>
                      <a:pt x="44" y="49"/>
                    </a:cubicBezTo>
                    <a:cubicBezTo>
                      <a:pt x="41" y="60"/>
                      <a:pt x="34" y="57"/>
                      <a:pt x="17" y="53"/>
                    </a:cubicBezTo>
                    <a:cubicBezTo>
                      <a:pt x="0" y="48"/>
                      <a:pt x="9" y="60"/>
                      <a:pt x="12" y="70"/>
                    </a:cubicBezTo>
                    <a:cubicBezTo>
                      <a:pt x="15" y="81"/>
                      <a:pt x="9" y="73"/>
                      <a:pt x="19" y="86"/>
                    </a:cubicBezTo>
                    <a:cubicBezTo>
                      <a:pt x="28" y="99"/>
                      <a:pt x="43" y="108"/>
                      <a:pt x="43" y="110"/>
                    </a:cubicBezTo>
                    <a:cubicBezTo>
                      <a:pt x="44" y="112"/>
                      <a:pt x="38" y="145"/>
                      <a:pt x="44" y="144"/>
                    </a:cubicBezTo>
                    <a:cubicBezTo>
                      <a:pt x="50" y="143"/>
                      <a:pt x="58" y="123"/>
                      <a:pt x="65" y="126"/>
                    </a:cubicBezTo>
                    <a:cubicBezTo>
                      <a:pt x="72" y="128"/>
                      <a:pt x="75" y="134"/>
                      <a:pt x="83" y="138"/>
                    </a:cubicBezTo>
                    <a:cubicBezTo>
                      <a:pt x="92" y="143"/>
                      <a:pt x="99" y="138"/>
                      <a:pt x="107" y="147"/>
                    </a:cubicBezTo>
                    <a:cubicBezTo>
                      <a:pt x="116" y="156"/>
                      <a:pt x="129" y="164"/>
                      <a:pt x="141" y="170"/>
                    </a:cubicBezTo>
                    <a:cubicBezTo>
                      <a:pt x="154" y="176"/>
                      <a:pt x="144" y="185"/>
                      <a:pt x="169" y="182"/>
                    </a:cubicBezTo>
                    <a:cubicBezTo>
                      <a:pt x="193" y="178"/>
                      <a:pt x="191" y="173"/>
                      <a:pt x="201" y="170"/>
                    </a:cubicBezTo>
                    <a:cubicBezTo>
                      <a:pt x="212" y="167"/>
                      <a:pt x="208" y="154"/>
                      <a:pt x="195" y="156"/>
                    </a:cubicBezTo>
                    <a:cubicBezTo>
                      <a:pt x="182" y="159"/>
                      <a:pt x="166" y="156"/>
                      <a:pt x="150" y="150"/>
                    </a:cubicBezTo>
                    <a:cubicBezTo>
                      <a:pt x="134" y="144"/>
                      <a:pt x="115" y="133"/>
                      <a:pt x="110" y="122"/>
                    </a:cubicBezTo>
                    <a:cubicBezTo>
                      <a:pt x="104" y="112"/>
                      <a:pt x="94" y="111"/>
                      <a:pt x="84" y="93"/>
                    </a:cubicBezTo>
                    <a:cubicBezTo>
                      <a:pt x="73" y="76"/>
                      <a:pt x="72" y="71"/>
                      <a:pt x="69" y="57"/>
                    </a:cubicBezTo>
                    <a:cubicBezTo>
                      <a:pt x="66" y="43"/>
                      <a:pt x="69" y="43"/>
                      <a:pt x="67" y="32"/>
                    </a:cubicBezTo>
                    <a:cubicBezTo>
                      <a:pt x="64" y="22"/>
                      <a:pt x="65" y="0"/>
                      <a:pt x="65" y="10"/>
                    </a:cubicBezTo>
                    <a:close/>
                  </a:path>
                </a:pathLst>
              </a:custGeom>
              <a:solidFill>
                <a:srgbClr val="8283BD"/>
              </a:solidFill>
              <a:ln w="9525">
                <a:noFill/>
                <a:round/>
                <a:headEnd/>
                <a:tailEnd/>
              </a:ln>
            </p:spPr>
            <p:txBody>
              <a:bodyPr/>
              <a:lstStyle/>
              <a:p>
                <a:endParaRPr lang="en-US"/>
              </a:p>
            </p:txBody>
          </p:sp>
          <p:sp>
            <p:nvSpPr>
              <p:cNvPr id="30017" name="Freeform 2188"/>
              <p:cNvSpPr>
                <a:spLocks/>
              </p:cNvSpPr>
              <p:nvPr/>
            </p:nvSpPr>
            <p:spPr bwMode="auto">
              <a:xfrm>
                <a:off x="1387" y="3367"/>
                <a:ext cx="440" cy="382"/>
              </a:xfrm>
              <a:custGeom>
                <a:avLst/>
                <a:gdLst>
                  <a:gd name="T0" fmla="*/ 409401 w 212"/>
                  <a:gd name="T1" fmla="*/ 65187 h 184"/>
                  <a:gd name="T2" fmla="*/ 332266 w 212"/>
                  <a:gd name="T3" fmla="*/ 191830 h 184"/>
                  <a:gd name="T4" fmla="*/ 280170 w 212"/>
                  <a:gd name="T5" fmla="*/ 314976 h 184"/>
                  <a:gd name="T6" fmla="*/ 108456 w 212"/>
                  <a:gd name="T7" fmla="*/ 332928 h 184"/>
                  <a:gd name="T8" fmla="*/ 77135 w 212"/>
                  <a:gd name="T9" fmla="*/ 441986 h 184"/>
                  <a:gd name="T10" fmla="*/ 120112 w 212"/>
                  <a:gd name="T11" fmla="*/ 543270 h 184"/>
                  <a:gd name="T12" fmla="*/ 280170 w 212"/>
                  <a:gd name="T13" fmla="*/ 697821 h 184"/>
                  <a:gd name="T14" fmla="*/ 280170 w 212"/>
                  <a:gd name="T15" fmla="*/ 917601 h 184"/>
                  <a:gd name="T16" fmla="*/ 415229 w 212"/>
                  <a:gd name="T17" fmla="*/ 794458 h 184"/>
                  <a:gd name="T18" fmla="*/ 529532 w 212"/>
                  <a:gd name="T19" fmla="*/ 877570 h 184"/>
                  <a:gd name="T20" fmla="*/ 683795 w 212"/>
                  <a:gd name="T21" fmla="*/ 935553 h 184"/>
                  <a:gd name="T22" fmla="*/ 901732 w 212"/>
                  <a:gd name="T23" fmla="*/ 1083987 h 184"/>
                  <a:gd name="T24" fmla="*/ 1079768 w 212"/>
                  <a:gd name="T25" fmla="*/ 1161363 h 184"/>
                  <a:gd name="T26" fmla="*/ 1282444 w 212"/>
                  <a:gd name="T27" fmla="*/ 1083987 h 184"/>
                  <a:gd name="T28" fmla="*/ 1246956 w 212"/>
                  <a:gd name="T29" fmla="*/ 995276 h 184"/>
                  <a:gd name="T30" fmla="*/ 956805 w 212"/>
                  <a:gd name="T31" fmla="*/ 954979 h 184"/>
                  <a:gd name="T32" fmla="*/ 695042 w 212"/>
                  <a:gd name="T33" fmla="*/ 775174 h 184"/>
                  <a:gd name="T34" fmla="*/ 529532 w 212"/>
                  <a:gd name="T35" fmla="*/ 590441 h 184"/>
                  <a:gd name="T36" fmla="*/ 439907 w 212"/>
                  <a:gd name="T37" fmla="*/ 358225 h 184"/>
                  <a:gd name="T38" fmla="*/ 420648 w 212"/>
                  <a:gd name="T39" fmla="*/ 203606 h 184"/>
                  <a:gd name="T40" fmla="*/ 409401 w 212"/>
                  <a:gd name="T41" fmla="*/ 65187 h 1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2"/>
                  <a:gd name="T64" fmla="*/ 0 h 184"/>
                  <a:gd name="T65" fmla="*/ 212 w 212"/>
                  <a:gd name="T66" fmla="*/ 184 h 1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2" h="184">
                    <a:moveTo>
                      <a:pt x="64" y="10"/>
                    </a:moveTo>
                    <a:cubicBezTo>
                      <a:pt x="64" y="10"/>
                      <a:pt x="56" y="20"/>
                      <a:pt x="52" y="30"/>
                    </a:cubicBezTo>
                    <a:cubicBezTo>
                      <a:pt x="49" y="41"/>
                      <a:pt x="47" y="38"/>
                      <a:pt x="44" y="49"/>
                    </a:cubicBezTo>
                    <a:cubicBezTo>
                      <a:pt x="42" y="59"/>
                      <a:pt x="34" y="57"/>
                      <a:pt x="17" y="52"/>
                    </a:cubicBezTo>
                    <a:cubicBezTo>
                      <a:pt x="0" y="48"/>
                      <a:pt x="9" y="59"/>
                      <a:pt x="12" y="69"/>
                    </a:cubicBezTo>
                    <a:cubicBezTo>
                      <a:pt x="15" y="80"/>
                      <a:pt x="10" y="72"/>
                      <a:pt x="19" y="85"/>
                    </a:cubicBezTo>
                    <a:cubicBezTo>
                      <a:pt x="28" y="98"/>
                      <a:pt x="43" y="107"/>
                      <a:pt x="44" y="109"/>
                    </a:cubicBezTo>
                    <a:cubicBezTo>
                      <a:pt x="44" y="111"/>
                      <a:pt x="38" y="143"/>
                      <a:pt x="44" y="143"/>
                    </a:cubicBezTo>
                    <a:cubicBezTo>
                      <a:pt x="50" y="142"/>
                      <a:pt x="58" y="122"/>
                      <a:pt x="65" y="124"/>
                    </a:cubicBezTo>
                    <a:cubicBezTo>
                      <a:pt x="72" y="127"/>
                      <a:pt x="75" y="132"/>
                      <a:pt x="83" y="137"/>
                    </a:cubicBezTo>
                    <a:cubicBezTo>
                      <a:pt x="92" y="142"/>
                      <a:pt x="98" y="137"/>
                      <a:pt x="107" y="146"/>
                    </a:cubicBezTo>
                    <a:cubicBezTo>
                      <a:pt x="116" y="155"/>
                      <a:pt x="129" y="163"/>
                      <a:pt x="141" y="169"/>
                    </a:cubicBezTo>
                    <a:cubicBezTo>
                      <a:pt x="154" y="174"/>
                      <a:pt x="145" y="184"/>
                      <a:pt x="169" y="181"/>
                    </a:cubicBezTo>
                    <a:cubicBezTo>
                      <a:pt x="193" y="177"/>
                      <a:pt x="191" y="172"/>
                      <a:pt x="201" y="169"/>
                    </a:cubicBezTo>
                    <a:cubicBezTo>
                      <a:pt x="212" y="166"/>
                      <a:pt x="208" y="153"/>
                      <a:pt x="195" y="155"/>
                    </a:cubicBezTo>
                    <a:cubicBezTo>
                      <a:pt x="182" y="158"/>
                      <a:pt x="166" y="155"/>
                      <a:pt x="150" y="149"/>
                    </a:cubicBezTo>
                    <a:cubicBezTo>
                      <a:pt x="133" y="143"/>
                      <a:pt x="115" y="132"/>
                      <a:pt x="109" y="121"/>
                    </a:cubicBezTo>
                    <a:cubicBezTo>
                      <a:pt x="104" y="111"/>
                      <a:pt x="93" y="110"/>
                      <a:pt x="83" y="92"/>
                    </a:cubicBezTo>
                    <a:cubicBezTo>
                      <a:pt x="73" y="75"/>
                      <a:pt x="72" y="70"/>
                      <a:pt x="69" y="56"/>
                    </a:cubicBezTo>
                    <a:cubicBezTo>
                      <a:pt x="66" y="42"/>
                      <a:pt x="69" y="42"/>
                      <a:pt x="66" y="32"/>
                    </a:cubicBezTo>
                    <a:cubicBezTo>
                      <a:pt x="64" y="21"/>
                      <a:pt x="65" y="0"/>
                      <a:pt x="64" y="10"/>
                    </a:cubicBezTo>
                    <a:close/>
                  </a:path>
                </a:pathLst>
              </a:custGeom>
              <a:solidFill>
                <a:srgbClr val="8183BD"/>
              </a:solidFill>
              <a:ln w="9525">
                <a:noFill/>
                <a:round/>
                <a:headEnd/>
                <a:tailEnd/>
              </a:ln>
            </p:spPr>
            <p:txBody>
              <a:bodyPr/>
              <a:lstStyle/>
              <a:p>
                <a:endParaRPr lang="en-US"/>
              </a:p>
            </p:txBody>
          </p:sp>
          <p:sp>
            <p:nvSpPr>
              <p:cNvPr id="30018" name="Freeform 2189"/>
              <p:cNvSpPr>
                <a:spLocks/>
              </p:cNvSpPr>
              <p:nvPr/>
            </p:nvSpPr>
            <p:spPr bwMode="auto">
              <a:xfrm>
                <a:off x="1387" y="3367"/>
                <a:ext cx="438" cy="382"/>
              </a:xfrm>
              <a:custGeom>
                <a:avLst/>
                <a:gdLst>
                  <a:gd name="T0" fmla="*/ 409875 w 211"/>
                  <a:gd name="T1" fmla="*/ 65187 h 184"/>
                  <a:gd name="T2" fmla="*/ 332668 w 211"/>
                  <a:gd name="T3" fmla="*/ 197845 h 184"/>
                  <a:gd name="T4" fmla="*/ 286838 w 211"/>
                  <a:gd name="T5" fmla="*/ 314976 h 184"/>
                  <a:gd name="T6" fmla="*/ 108958 w 211"/>
                  <a:gd name="T7" fmla="*/ 332928 h 184"/>
                  <a:gd name="T8" fmla="*/ 83054 w 211"/>
                  <a:gd name="T9" fmla="*/ 441986 h 184"/>
                  <a:gd name="T10" fmla="*/ 120265 w 211"/>
                  <a:gd name="T11" fmla="*/ 543270 h 184"/>
                  <a:gd name="T12" fmla="*/ 280671 w 211"/>
                  <a:gd name="T13" fmla="*/ 697821 h 184"/>
                  <a:gd name="T14" fmla="*/ 280671 w 211"/>
                  <a:gd name="T15" fmla="*/ 910783 h 184"/>
                  <a:gd name="T16" fmla="*/ 415739 w 211"/>
                  <a:gd name="T17" fmla="*/ 794458 h 184"/>
                  <a:gd name="T18" fmla="*/ 530325 w 211"/>
                  <a:gd name="T19" fmla="*/ 877570 h 184"/>
                  <a:gd name="T20" fmla="*/ 685125 w 211"/>
                  <a:gd name="T21" fmla="*/ 935553 h 184"/>
                  <a:gd name="T22" fmla="*/ 903318 w 211"/>
                  <a:gd name="T23" fmla="*/ 1078556 h 184"/>
                  <a:gd name="T24" fmla="*/ 1082852 w 211"/>
                  <a:gd name="T25" fmla="*/ 1154462 h 184"/>
                  <a:gd name="T26" fmla="*/ 1286632 w 211"/>
                  <a:gd name="T27" fmla="*/ 1083987 h 184"/>
                  <a:gd name="T28" fmla="*/ 1249448 w 211"/>
                  <a:gd name="T29" fmla="*/ 1000888 h 184"/>
                  <a:gd name="T30" fmla="*/ 952692 w 211"/>
                  <a:gd name="T31" fmla="*/ 954979 h 184"/>
                  <a:gd name="T32" fmla="*/ 697066 w 211"/>
                  <a:gd name="T33" fmla="*/ 775174 h 184"/>
                  <a:gd name="T34" fmla="*/ 530325 w 211"/>
                  <a:gd name="T35" fmla="*/ 590441 h 184"/>
                  <a:gd name="T36" fmla="*/ 441680 w 211"/>
                  <a:gd name="T37" fmla="*/ 364746 h 184"/>
                  <a:gd name="T38" fmla="*/ 422371 w 211"/>
                  <a:gd name="T39" fmla="*/ 203606 h 184"/>
                  <a:gd name="T40" fmla="*/ 409875 w 211"/>
                  <a:gd name="T41" fmla="*/ 65187 h 1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1"/>
                  <a:gd name="T64" fmla="*/ 0 h 184"/>
                  <a:gd name="T65" fmla="*/ 211 w 211"/>
                  <a:gd name="T66" fmla="*/ 184 h 1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1" h="184">
                    <a:moveTo>
                      <a:pt x="64" y="10"/>
                    </a:moveTo>
                    <a:cubicBezTo>
                      <a:pt x="64" y="10"/>
                      <a:pt x="56" y="20"/>
                      <a:pt x="52" y="31"/>
                    </a:cubicBezTo>
                    <a:cubicBezTo>
                      <a:pt x="49" y="41"/>
                      <a:pt x="47" y="39"/>
                      <a:pt x="45" y="49"/>
                    </a:cubicBezTo>
                    <a:cubicBezTo>
                      <a:pt x="42" y="59"/>
                      <a:pt x="34" y="57"/>
                      <a:pt x="17" y="52"/>
                    </a:cubicBezTo>
                    <a:cubicBezTo>
                      <a:pt x="0" y="48"/>
                      <a:pt x="10" y="59"/>
                      <a:pt x="13" y="69"/>
                    </a:cubicBezTo>
                    <a:cubicBezTo>
                      <a:pt x="15" y="80"/>
                      <a:pt x="10" y="72"/>
                      <a:pt x="19" y="85"/>
                    </a:cubicBezTo>
                    <a:cubicBezTo>
                      <a:pt x="28" y="98"/>
                      <a:pt x="43" y="107"/>
                      <a:pt x="44" y="109"/>
                    </a:cubicBezTo>
                    <a:cubicBezTo>
                      <a:pt x="44" y="111"/>
                      <a:pt x="38" y="143"/>
                      <a:pt x="44" y="142"/>
                    </a:cubicBezTo>
                    <a:cubicBezTo>
                      <a:pt x="50" y="141"/>
                      <a:pt x="58" y="122"/>
                      <a:pt x="65" y="124"/>
                    </a:cubicBezTo>
                    <a:cubicBezTo>
                      <a:pt x="72" y="126"/>
                      <a:pt x="75" y="132"/>
                      <a:pt x="83" y="137"/>
                    </a:cubicBezTo>
                    <a:cubicBezTo>
                      <a:pt x="92" y="141"/>
                      <a:pt x="98" y="137"/>
                      <a:pt x="107" y="146"/>
                    </a:cubicBezTo>
                    <a:cubicBezTo>
                      <a:pt x="116" y="155"/>
                      <a:pt x="129" y="163"/>
                      <a:pt x="141" y="168"/>
                    </a:cubicBezTo>
                    <a:cubicBezTo>
                      <a:pt x="154" y="174"/>
                      <a:pt x="145" y="184"/>
                      <a:pt x="169" y="180"/>
                    </a:cubicBezTo>
                    <a:cubicBezTo>
                      <a:pt x="193" y="177"/>
                      <a:pt x="191" y="172"/>
                      <a:pt x="201" y="169"/>
                    </a:cubicBezTo>
                    <a:cubicBezTo>
                      <a:pt x="211" y="166"/>
                      <a:pt x="208" y="153"/>
                      <a:pt x="195" y="156"/>
                    </a:cubicBezTo>
                    <a:cubicBezTo>
                      <a:pt x="181" y="158"/>
                      <a:pt x="165" y="155"/>
                      <a:pt x="149" y="149"/>
                    </a:cubicBezTo>
                    <a:cubicBezTo>
                      <a:pt x="133" y="143"/>
                      <a:pt x="115" y="132"/>
                      <a:pt x="109" y="121"/>
                    </a:cubicBezTo>
                    <a:cubicBezTo>
                      <a:pt x="104" y="111"/>
                      <a:pt x="93" y="110"/>
                      <a:pt x="83" y="92"/>
                    </a:cubicBezTo>
                    <a:cubicBezTo>
                      <a:pt x="72" y="75"/>
                      <a:pt x="72" y="70"/>
                      <a:pt x="69" y="57"/>
                    </a:cubicBezTo>
                    <a:cubicBezTo>
                      <a:pt x="66" y="43"/>
                      <a:pt x="69" y="43"/>
                      <a:pt x="66" y="32"/>
                    </a:cubicBezTo>
                    <a:cubicBezTo>
                      <a:pt x="63" y="22"/>
                      <a:pt x="65" y="0"/>
                      <a:pt x="64" y="10"/>
                    </a:cubicBezTo>
                    <a:close/>
                  </a:path>
                </a:pathLst>
              </a:custGeom>
              <a:solidFill>
                <a:srgbClr val="8082BC"/>
              </a:solidFill>
              <a:ln w="9525">
                <a:noFill/>
                <a:round/>
                <a:headEnd/>
                <a:tailEnd/>
              </a:ln>
            </p:spPr>
            <p:txBody>
              <a:bodyPr/>
              <a:lstStyle/>
              <a:p>
                <a:endParaRPr lang="en-US"/>
              </a:p>
            </p:txBody>
          </p:sp>
          <p:sp>
            <p:nvSpPr>
              <p:cNvPr id="30019" name="Freeform 2190"/>
              <p:cNvSpPr>
                <a:spLocks/>
              </p:cNvSpPr>
              <p:nvPr/>
            </p:nvSpPr>
            <p:spPr bwMode="auto">
              <a:xfrm>
                <a:off x="1387" y="3369"/>
                <a:ext cx="438" cy="380"/>
              </a:xfrm>
              <a:custGeom>
                <a:avLst/>
                <a:gdLst>
                  <a:gd name="T0" fmla="*/ 409875 w 211"/>
                  <a:gd name="T1" fmla="*/ 65233 h 183"/>
                  <a:gd name="T2" fmla="*/ 332668 w 211"/>
                  <a:gd name="T3" fmla="*/ 192654 h 183"/>
                  <a:gd name="T4" fmla="*/ 286838 w 211"/>
                  <a:gd name="T5" fmla="*/ 310169 h 183"/>
                  <a:gd name="T6" fmla="*/ 108958 w 211"/>
                  <a:gd name="T7" fmla="*/ 328117 h 183"/>
                  <a:gd name="T8" fmla="*/ 83054 w 211"/>
                  <a:gd name="T9" fmla="*/ 442773 h 183"/>
                  <a:gd name="T10" fmla="*/ 120265 w 211"/>
                  <a:gd name="T11" fmla="*/ 538163 h 183"/>
                  <a:gd name="T12" fmla="*/ 280671 w 211"/>
                  <a:gd name="T13" fmla="*/ 686849 h 183"/>
                  <a:gd name="T14" fmla="*/ 280671 w 211"/>
                  <a:gd name="T15" fmla="*/ 906759 h 183"/>
                  <a:gd name="T16" fmla="*/ 415739 w 211"/>
                  <a:gd name="T17" fmla="*/ 790209 h 183"/>
                  <a:gd name="T18" fmla="*/ 530325 w 211"/>
                  <a:gd name="T19" fmla="*/ 873406 h 183"/>
                  <a:gd name="T20" fmla="*/ 685125 w 211"/>
                  <a:gd name="T21" fmla="*/ 926097 h 183"/>
                  <a:gd name="T22" fmla="*/ 903318 w 211"/>
                  <a:gd name="T23" fmla="*/ 1074735 h 183"/>
                  <a:gd name="T24" fmla="*/ 1082852 w 211"/>
                  <a:gd name="T25" fmla="*/ 1150781 h 183"/>
                  <a:gd name="T26" fmla="*/ 1286632 w 211"/>
                  <a:gd name="T27" fmla="*/ 1080170 h 183"/>
                  <a:gd name="T28" fmla="*/ 1243206 w 211"/>
                  <a:gd name="T29" fmla="*/ 996946 h 183"/>
                  <a:gd name="T30" fmla="*/ 952692 w 211"/>
                  <a:gd name="T31" fmla="*/ 949502 h 183"/>
                  <a:gd name="T32" fmla="*/ 697066 w 211"/>
                  <a:gd name="T33" fmla="*/ 770906 h 183"/>
                  <a:gd name="T34" fmla="*/ 524697 w 211"/>
                  <a:gd name="T35" fmla="*/ 584068 h 183"/>
                  <a:gd name="T36" fmla="*/ 441680 w 211"/>
                  <a:gd name="T37" fmla="*/ 358735 h 183"/>
                  <a:gd name="T38" fmla="*/ 422371 w 211"/>
                  <a:gd name="T39" fmla="*/ 203956 h 183"/>
                  <a:gd name="T40" fmla="*/ 409875 w 211"/>
                  <a:gd name="T41" fmla="*/ 65233 h 1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1"/>
                  <a:gd name="T64" fmla="*/ 0 h 183"/>
                  <a:gd name="T65" fmla="*/ 211 w 211"/>
                  <a:gd name="T66" fmla="*/ 183 h 1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1" h="183">
                    <a:moveTo>
                      <a:pt x="64" y="10"/>
                    </a:moveTo>
                    <a:cubicBezTo>
                      <a:pt x="64" y="10"/>
                      <a:pt x="56" y="20"/>
                      <a:pt x="52" y="30"/>
                    </a:cubicBezTo>
                    <a:cubicBezTo>
                      <a:pt x="49" y="41"/>
                      <a:pt x="47" y="38"/>
                      <a:pt x="45" y="48"/>
                    </a:cubicBezTo>
                    <a:cubicBezTo>
                      <a:pt x="42" y="59"/>
                      <a:pt x="35" y="56"/>
                      <a:pt x="17" y="51"/>
                    </a:cubicBezTo>
                    <a:cubicBezTo>
                      <a:pt x="0" y="47"/>
                      <a:pt x="10" y="58"/>
                      <a:pt x="13" y="69"/>
                    </a:cubicBezTo>
                    <a:cubicBezTo>
                      <a:pt x="16" y="79"/>
                      <a:pt x="10" y="71"/>
                      <a:pt x="19" y="84"/>
                    </a:cubicBezTo>
                    <a:cubicBezTo>
                      <a:pt x="28" y="97"/>
                      <a:pt x="44" y="106"/>
                      <a:pt x="44" y="107"/>
                    </a:cubicBezTo>
                    <a:cubicBezTo>
                      <a:pt x="45" y="109"/>
                      <a:pt x="38" y="142"/>
                      <a:pt x="44" y="141"/>
                    </a:cubicBezTo>
                    <a:cubicBezTo>
                      <a:pt x="50" y="140"/>
                      <a:pt x="58" y="120"/>
                      <a:pt x="65" y="123"/>
                    </a:cubicBezTo>
                    <a:cubicBezTo>
                      <a:pt x="72" y="125"/>
                      <a:pt x="75" y="131"/>
                      <a:pt x="83" y="136"/>
                    </a:cubicBezTo>
                    <a:cubicBezTo>
                      <a:pt x="92" y="140"/>
                      <a:pt x="98" y="136"/>
                      <a:pt x="107" y="144"/>
                    </a:cubicBezTo>
                    <a:cubicBezTo>
                      <a:pt x="116" y="153"/>
                      <a:pt x="129" y="161"/>
                      <a:pt x="141" y="167"/>
                    </a:cubicBezTo>
                    <a:cubicBezTo>
                      <a:pt x="154" y="173"/>
                      <a:pt x="145" y="183"/>
                      <a:pt x="169" y="179"/>
                    </a:cubicBezTo>
                    <a:cubicBezTo>
                      <a:pt x="193" y="176"/>
                      <a:pt x="190" y="171"/>
                      <a:pt x="201" y="168"/>
                    </a:cubicBezTo>
                    <a:cubicBezTo>
                      <a:pt x="211" y="165"/>
                      <a:pt x="207" y="152"/>
                      <a:pt x="194" y="155"/>
                    </a:cubicBezTo>
                    <a:cubicBezTo>
                      <a:pt x="181" y="157"/>
                      <a:pt x="165" y="154"/>
                      <a:pt x="149" y="148"/>
                    </a:cubicBezTo>
                    <a:cubicBezTo>
                      <a:pt x="133" y="142"/>
                      <a:pt x="114" y="131"/>
                      <a:pt x="109" y="120"/>
                    </a:cubicBezTo>
                    <a:cubicBezTo>
                      <a:pt x="103" y="110"/>
                      <a:pt x="92" y="109"/>
                      <a:pt x="82" y="91"/>
                    </a:cubicBezTo>
                    <a:cubicBezTo>
                      <a:pt x="72" y="74"/>
                      <a:pt x="72" y="70"/>
                      <a:pt x="69" y="56"/>
                    </a:cubicBezTo>
                    <a:cubicBezTo>
                      <a:pt x="66" y="42"/>
                      <a:pt x="69" y="42"/>
                      <a:pt x="66" y="32"/>
                    </a:cubicBezTo>
                    <a:cubicBezTo>
                      <a:pt x="63" y="21"/>
                      <a:pt x="65" y="0"/>
                      <a:pt x="64" y="10"/>
                    </a:cubicBezTo>
                    <a:close/>
                  </a:path>
                </a:pathLst>
              </a:custGeom>
              <a:solidFill>
                <a:srgbClr val="7F82BC"/>
              </a:solidFill>
              <a:ln w="9525">
                <a:noFill/>
                <a:round/>
                <a:headEnd/>
                <a:tailEnd/>
              </a:ln>
            </p:spPr>
            <p:txBody>
              <a:bodyPr/>
              <a:lstStyle/>
              <a:p>
                <a:endParaRPr lang="en-US"/>
              </a:p>
            </p:txBody>
          </p:sp>
          <p:sp>
            <p:nvSpPr>
              <p:cNvPr id="30020" name="Freeform 2191"/>
              <p:cNvSpPr>
                <a:spLocks/>
              </p:cNvSpPr>
              <p:nvPr/>
            </p:nvSpPr>
            <p:spPr bwMode="auto">
              <a:xfrm>
                <a:off x="1387" y="3369"/>
                <a:ext cx="438" cy="380"/>
              </a:xfrm>
              <a:custGeom>
                <a:avLst/>
                <a:gdLst>
                  <a:gd name="T0" fmla="*/ 409875 w 211"/>
                  <a:gd name="T1" fmla="*/ 65233 h 183"/>
                  <a:gd name="T2" fmla="*/ 332668 w 211"/>
                  <a:gd name="T3" fmla="*/ 198100 h 183"/>
                  <a:gd name="T4" fmla="*/ 286838 w 211"/>
                  <a:gd name="T5" fmla="*/ 315917 h 183"/>
                  <a:gd name="T6" fmla="*/ 114397 w 211"/>
                  <a:gd name="T7" fmla="*/ 333914 h 183"/>
                  <a:gd name="T8" fmla="*/ 83054 w 211"/>
                  <a:gd name="T9" fmla="*/ 442773 h 183"/>
                  <a:gd name="T10" fmla="*/ 129702 w 211"/>
                  <a:gd name="T11" fmla="*/ 538163 h 183"/>
                  <a:gd name="T12" fmla="*/ 280671 w 211"/>
                  <a:gd name="T13" fmla="*/ 686849 h 183"/>
                  <a:gd name="T14" fmla="*/ 280671 w 211"/>
                  <a:gd name="T15" fmla="*/ 906759 h 183"/>
                  <a:gd name="T16" fmla="*/ 415739 w 211"/>
                  <a:gd name="T17" fmla="*/ 782169 h 183"/>
                  <a:gd name="T18" fmla="*/ 530325 w 211"/>
                  <a:gd name="T19" fmla="*/ 865632 h 183"/>
                  <a:gd name="T20" fmla="*/ 685125 w 211"/>
                  <a:gd name="T21" fmla="*/ 926097 h 183"/>
                  <a:gd name="T22" fmla="*/ 903318 w 211"/>
                  <a:gd name="T23" fmla="*/ 1074735 h 183"/>
                  <a:gd name="T24" fmla="*/ 1082852 w 211"/>
                  <a:gd name="T25" fmla="*/ 1150781 h 183"/>
                  <a:gd name="T26" fmla="*/ 1286632 w 211"/>
                  <a:gd name="T27" fmla="*/ 1080170 h 183"/>
                  <a:gd name="T28" fmla="*/ 1243206 w 211"/>
                  <a:gd name="T29" fmla="*/ 996946 h 183"/>
                  <a:gd name="T30" fmla="*/ 952692 w 211"/>
                  <a:gd name="T31" fmla="*/ 949502 h 183"/>
                  <a:gd name="T32" fmla="*/ 690562 w 211"/>
                  <a:gd name="T33" fmla="*/ 770906 h 183"/>
                  <a:gd name="T34" fmla="*/ 524697 w 211"/>
                  <a:gd name="T35" fmla="*/ 584068 h 183"/>
                  <a:gd name="T36" fmla="*/ 441680 w 211"/>
                  <a:gd name="T37" fmla="*/ 358735 h 183"/>
                  <a:gd name="T38" fmla="*/ 422371 w 211"/>
                  <a:gd name="T39" fmla="*/ 203956 h 183"/>
                  <a:gd name="T40" fmla="*/ 409875 w 211"/>
                  <a:gd name="T41" fmla="*/ 65233 h 1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1"/>
                  <a:gd name="T64" fmla="*/ 0 h 183"/>
                  <a:gd name="T65" fmla="*/ 211 w 211"/>
                  <a:gd name="T66" fmla="*/ 183 h 1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1" h="183">
                    <a:moveTo>
                      <a:pt x="64" y="10"/>
                    </a:moveTo>
                    <a:cubicBezTo>
                      <a:pt x="64" y="10"/>
                      <a:pt x="56" y="20"/>
                      <a:pt x="52" y="31"/>
                    </a:cubicBezTo>
                    <a:cubicBezTo>
                      <a:pt x="49" y="41"/>
                      <a:pt x="48" y="38"/>
                      <a:pt x="45" y="49"/>
                    </a:cubicBezTo>
                    <a:cubicBezTo>
                      <a:pt x="42" y="59"/>
                      <a:pt x="35" y="56"/>
                      <a:pt x="18" y="52"/>
                    </a:cubicBezTo>
                    <a:cubicBezTo>
                      <a:pt x="0" y="47"/>
                      <a:pt x="11" y="58"/>
                      <a:pt x="13" y="69"/>
                    </a:cubicBezTo>
                    <a:cubicBezTo>
                      <a:pt x="16" y="79"/>
                      <a:pt x="11" y="71"/>
                      <a:pt x="20" y="84"/>
                    </a:cubicBezTo>
                    <a:cubicBezTo>
                      <a:pt x="29" y="97"/>
                      <a:pt x="44" y="105"/>
                      <a:pt x="44" y="107"/>
                    </a:cubicBezTo>
                    <a:cubicBezTo>
                      <a:pt x="45" y="109"/>
                      <a:pt x="38" y="142"/>
                      <a:pt x="44" y="141"/>
                    </a:cubicBezTo>
                    <a:cubicBezTo>
                      <a:pt x="50" y="140"/>
                      <a:pt x="58" y="120"/>
                      <a:pt x="65" y="122"/>
                    </a:cubicBezTo>
                    <a:cubicBezTo>
                      <a:pt x="72" y="125"/>
                      <a:pt x="75" y="131"/>
                      <a:pt x="83" y="135"/>
                    </a:cubicBezTo>
                    <a:cubicBezTo>
                      <a:pt x="92" y="140"/>
                      <a:pt x="98" y="135"/>
                      <a:pt x="107" y="144"/>
                    </a:cubicBezTo>
                    <a:cubicBezTo>
                      <a:pt x="115" y="153"/>
                      <a:pt x="129" y="161"/>
                      <a:pt x="141" y="167"/>
                    </a:cubicBezTo>
                    <a:cubicBezTo>
                      <a:pt x="154" y="172"/>
                      <a:pt x="145" y="183"/>
                      <a:pt x="169" y="179"/>
                    </a:cubicBezTo>
                    <a:cubicBezTo>
                      <a:pt x="192" y="176"/>
                      <a:pt x="190" y="171"/>
                      <a:pt x="201" y="168"/>
                    </a:cubicBezTo>
                    <a:cubicBezTo>
                      <a:pt x="211" y="165"/>
                      <a:pt x="207" y="152"/>
                      <a:pt x="194" y="155"/>
                    </a:cubicBezTo>
                    <a:cubicBezTo>
                      <a:pt x="181" y="157"/>
                      <a:pt x="165" y="154"/>
                      <a:pt x="149" y="148"/>
                    </a:cubicBezTo>
                    <a:cubicBezTo>
                      <a:pt x="132" y="142"/>
                      <a:pt x="114" y="130"/>
                      <a:pt x="108" y="120"/>
                    </a:cubicBezTo>
                    <a:cubicBezTo>
                      <a:pt x="103" y="110"/>
                      <a:pt x="92" y="109"/>
                      <a:pt x="82" y="91"/>
                    </a:cubicBezTo>
                    <a:cubicBezTo>
                      <a:pt x="72" y="74"/>
                      <a:pt x="72" y="70"/>
                      <a:pt x="69" y="56"/>
                    </a:cubicBezTo>
                    <a:cubicBezTo>
                      <a:pt x="66" y="43"/>
                      <a:pt x="68" y="43"/>
                      <a:pt x="66" y="32"/>
                    </a:cubicBezTo>
                    <a:cubicBezTo>
                      <a:pt x="63" y="22"/>
                      <a:pt x="65" y="0"/>
                      <a:pt x="64" y="10"/>
                    </a:cubicBezTo>
                    <a:close/>
                  </a:path>
                </a:pathLst>
              </a:custGeom>
              <a:solidFill>
                <a:srgbClr val="7E81BC"/>
              </a:solidFill>
              <a:ln w="9525">
                <a:noFill/>
                <a:round/>
                <a:headEnd/>
                <a:tailEnd/>
              </a:ln>
            </p:spPr>
            <p:txBody>
              <a:bodyPr/>
              <a:lstStyle/>
              <a:p>
                <a:endParaRPr lang="en-US"/>
              </a:p>
            </p:txBody>
          </p:sp>
          <p:sp>
            <p:nvSpPr>
              <p:cNvPr id="30021" name="Freeform 2192"/>
              <p:cNvSpPr>
                <a:spLocks/>
              </p:cNvSpPr>
              <p:nvPr/>
            </p:nvSpPr>
            <p:spPr bwMode="auto">
              <a:xfrm>
                <a:off x="1389" y="3371"/>
                <a:ext cx="436" cy="378"/>
              </a:xfrm>
              <a:custGeom>
                <a:avLst/>
                <a:gdLst>
                  <a:gd name="T0" fmla="*/ 404949 w 210"/>
                  <a:gd name="T1" fmla="*/ 65498 h 182"/>
                  <a:gd name="T2" fmla="*/ 327598 w 210"/>
                  <a:gd name="T3" fmla="*/ 192880 h 182"/>
                  <a:gd name="T4" fmla="*/ 281035 w 210"/>
                  <a:gd name="T5" fmla="*/ 310554 h 182"/>
                  <a:gd name="T6" fmla="*/ 109087 w 210"/>
                  <a:gd name="T7" fmla="*/ 328598 h 182"/>
                  <a:gd name="T8" fmla="*/ 83133 w 210"/>
                  <a:gd name="T9" fmla="*/ 437936 h 182"/>
                  <a:gd name="T10" fmla="*/ 120550 w 210"/>
                  <a:gd name="T11" fmla="*/ 532822 h 182"/>
                  <a:gd name="T12" fmla="*/ 275226 w 210"/>
                  <a:gd name="T13" fmla="*/ 682473 h 182"/>
                  <a:gd name="T14" fmla="*/ 275226 w 210"/>
                  <a:gd name="T15" fmla="*/ 901524 h 182"/>
                  <a:gd name="T16" fmla="*/ 410901 w 210"/>
                  <a:gd name="T17" fmla="*/ 778020 h 182"/>
                  <a:gd name="T18" fmla="*/ 525511 w 210"/>
                  <a:gd name="T19" fmla="*/ 861294 h 182"/>
                  <a:gd name="T20" fmla="*/ 680156 w 210"/>
                  <a:gd name="T21" fmla="*/ 921356 h 182"/>
                  <a:gd name="T22" fmla="*/ 898963 w 210"/>
                  <a:gd name="T23" fmla="*/ 1070884 h 182"/>
                  <a:gd name="T24" fmla="*/ 1078869 w 210"/>
                  <a:gd name="T25" fmla="*/ 1147045 h 182"/>
                  <a:gd name="T26" fmla="*/ 1275269 w 210"/>
                  <a:gd name="T27" fmla="*/ 1076444 h 182"/>
                  <a:gd name="T28" fmla="*/ 1239542 w 210"/>
                  <a:gd name="T29" fmla="*/ 993045 h 182"/>
                  <a:gd name="T30" fmla="*/ 941905 w 210"/>
                  <a:gd name="T31" fmla="*/ 945509 h 182"/>
                  <a:gd name="T32" fmla="*/ 685919 w 210"/>
                  <a:gd name="T33" fmla="*/ 765799 h 182"/>
                  <a:gd name="T34" fmla="*/ 513319 w 210"/>
                  <a:gd name="T35" fmla="*/ 579576 h 182"/>
                  <a:gd name="T36" fmla="*/ 435691 w 210"/>
                  <a:gd name="T37" fmla="*/ 360367 h 182"/>
                  <a:gd name="T38" fmla="*/ 410901 w 210"/>
                  <a:gd name="T39" fmla="*/ 205090 h 182"/>
                  <a:gd name="T40" fmla="*/ 404949 w 210"/>
                  <a:gd name="T41" fmla="*/ 65498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0"/>
                  <a:gd name="T64" fmla="*/ 0 h 182"/>
                  <a:gd name="T65" fmla="*/ 210 w 210"/>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0" h="182">
                    <a:moveTo>
                      <a:pt x="63" y="10"/>
                    </a:moveTo>
                    <a:cubicBezTo>
                      <a:pt x="63" y="10"/>
                      <a:pt x="55" y="20"/>
                      <a:pt x="51" y="30"/>
                    </a:cubicBezTo>
                    <a:cubicBezTo>
                      <a:pt x="48" y="41"/>
                      <a:pt x="47" y="38"/>
                      <a:pt x="44" y="48"/>
                    </a:cubicBezTo>
                    <a:cubicBezTo>
                      <a:pt x="41" y="58"/>
                      <a:pt x="34" y="55"/>
                      <a:pt x="17" y="51"/>
                    </a:cubicBezTo>
                    <a:cubicBezTo>
                      <a:pt x="0" y="46"/>
                      <a:pt x="10" y="58"/>
                      <a:pt x="13" y="68"/>
                    </a:cubicBezTo>
                    <a:cubicBezTo>
                      <a:pt x="15" y="78"/>
                      <a:pt x="10" y="70"/>
                      <a:pt x="19" y="83"/>
                    </a:cubicBezTo>
                    <a:cubicBezTo>
                      <a:pt x="28" y="96"/>
                      <a:pt x="43" y="104"/>
                      <a:pt x="43" y="106"/>
                    </a:cubicBezTo>
                    <a:cubicBezTo>
                      <a:pt x="44" y="108"/>
                      <a:pt x="37" y="141"/>
                      <a:pt x="43" y="140"/>
                    </a:cubicBezTo>
                    <a:cubicBezTo>
                      <a:pt x="49" y="139"/>
                      <a:pt x="57" y="119"/>
                      <a:pt x="64" y="121"/>
                    </a:cubicBezTo>
                    <a:cubicBezTo>
                      <a:pt x="71" y="123"/>
                      <a:pt x="74" y="130"/>
                      <a:pt x="82" y="134"/>
                    </a:cubicBezTo>
                    <a:cubicBezTo>
                      <a:pt x="91" y="139"/>
                      <a:pt x="97" y="134"/>
                      <a:pt x="106" y="143"/>
                    </a:cubicBezTo>
                    <a:cubicBezTo>
                      <a:pt x="114" y="152"/>
                      <a:pt x="128" y="160"/>
                      <a:pt x="140" y="166"/>
                    </a:cubicBezTo>
                    <a:cubicBezTo>
                      <a:pt x="153" y="171"/>
                      <a:pt x="144" y="182"/>
                      <a:pt x="168" y="178"/>
                    </a:cubicBezTo>
                    <a:cubicBezTo>
                      <a:pt x="191" y="175"/>
                      <a:pt x="189" y="170"/>
                      <a:pt x="199" y="167"/>
                    </a:cubicBezTo>
                    <a:cubicBezTo>
                      <a:pt x="210" y="164"/>
                      <a:pt x="206" y="151"/>
                      <a:pt x="193" y="154"/>
                    </a:cubicBezTo>
                    <a:cubicBezTo>
                      <a:pt x="180" y="157"/>
                      <a:pt x="163" y="153"/>
                      <a:pt x="147" y="147"/>
                    </a:cubicBezTo>
                    <a:cubicBezTo>
                      <a:pt x="131" y="141"/>
                      <a:pt x="113" y="129"/>
                      <a:pt x="107" y="119"/>
                    </a:cubicBezTo>
                    <a:cubicBezTo>
                      <a:pt x="102" y="109"/>
                      <a:pt x="90" y="108"/>
                      <a:pt x="80" y="90"/>
                    </a:cubicBezTo>
                    <a:cubicBezTo>
                      <a:pt x="70" y="73"/>
                      <a:pt x="70" y="69"/>
                      <a:pt x="68" y="56"/>
                    </a:cubicBezTo>
                    <a:cubicBezTo>
                      <a:pt x="65" y="42"/>
                      <a:pt x="67" y="42"/>
                      <a:pt x="64" y="32"/>
                    </a:cubicBezTo>
                    <a:cubicBezTo>
                      <a:pt x="62" y="21"/>
                      <a:pt x="64" y="0"/>
                      <a:pt x="63" y="10"/>
                    </a:cubicBezTo>
                    <a:close/>
                  </a:path>
                </a:pathLst>
              </a:custGeom>
              <a:solidFill>
                <a:srgbClr val="7D81BC"/>
              </a:solidFill>
              <a:ln w="9525">
                <a:noFill/>
                <a:round/>
                <a:headEnd/>
                <a:tailEnd/>
              </a:ln>
            </p:spPr>
            <p:txBody>
              <a:bodyPr/>
              <a:lstStyle/>
              <a:p>
                <a:endParaRPr lang="en-US"/>
              </a:p>
            </p:txBody>
          </p:sp>
          <p:sp>
            <p:nvSpPr>
              <p:cNvPr id="30022" name="Freeform 2193"/>
              <p:cNvSpPr>
                <a:spLocks/>
              </p:cNvSpPr>
              <p:nvPr/>
            </p:nvSpPr>
            <p:spPr bwMode="auto">
              <a:xfrm>
                <a:off x="1389" y="3371"/>
                <a:ext cx="434" cy="378"/>
              </a:xfrm>
              <a:custGeom>
                <a:avLst/>
                <a:gdLst>
                  <a:gd name="T0" fmla="*/ 405539 w 209"/>
                  <a:gd name="T1" fmla="*/ 65498 h 182"/>
                  <a:gd name="T2" fmla="*/ 328166 w 209"/>
                  <a:gd name="T3" fmla="*/ 192880 h 182"/>
                  <a:gd name="T4" fmla="*/ 281363 w 209"/>
                  <a:gd name="T5" fmla="*/ 310554 h 182"/>
                  <a:gd name="T6" fmla="*/ 109191 w 209"/>
                  <a:gd name="T7" fmla="*/ 328598 h 182"/>
                  <a:gd name="T8" fmla="*/ 83210 w 209"/>
                  <a:gd name="T9" fmla="*/ 437936 h 182"/>
                  <a:gd name="T10" fmla="*/ 120729 w 209"/>
                  <a:gd name="T11" fmla="*/ 532822 h 182"/>
                  <a:gd name="T12" fmla="*/ 281363 w 209"/>
                  <a:gd name="T13" fmla="*/ 682473 h 182"/>
                  <a:gd name="T14" fmla="*/ 275567 w 209"/>
                  <a:gd name="T15" fmla="*/ 901524 h 182"/>
                  <a:gd name="T16" fmla="*/ 411411 w 209"/>
                  <a:gd name="T17" fmla="*/ 778020 h 182"/>
                  <a:gd name="T18" fmla="*/ 526324 w 209"/>
                  <a:gd name="T19" fmla="*/ 861294 h 182"/>
                  <a:gd name="T20" fmla="*/ 681455 w 209"/>
                  <a:gd name="T21" fmla="*/ 921356 h 182"/>
                  <a:gd name="T22" fmla="*/ 900272 w 209"/>
                  <a:gd name="T23" fmla="*/ 1063571 h 182"/>
                  <a:gd name="T24" fmla="*/ 1081038 w 209"/>
                  <a:gd name="T25" fmla="*/ 1147045 h 182"/>
                  <a:gd name="T26" fmla="*/ 1279162 w 209"/>
                  <a:gd name="T27" fmla="*/ 1076444 h 182"/>
                  <a:gd name="T28" fmla="*/ 1241896 w 209"/>
                  <a:gd name="T29" fmla="*/ 993045 h 182"/>
                  <a:gd name="T30" fmla="*/ 943558 w 209"/>
                  <a:gd name="T31" fmla="*/ 945509 h 182"/>
                  <a:gd name="T32" fmla="*/ 686970 w 209"/>
                  <a:gd name="T33" fmla="*/ 765799 h 182"/>
                  <a:gd name="T34" fmla="*/ 514107 w 209"/>
                  <a:gd name="T35" fmla="*/ 579576 h 182"/>
                  <a:gd name="T36" fmla="*/ 430709 w 209"/>
                  <a:gd name="T37" fmla="*/ 360367 h 182"/>
                  <a:gd name="T38" fmla="*/ 411411 w 209"/>
                  <a:gd name="T39" fmla="*/ 205090 h 182"/>
                  <a:gd name="T40" fmla="*/ 405539 w 209"/>
                  <a:gd name="T41" fmla="*/ 65498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9"/>
                  <a:gd name="T64" fmla="*/ 0 h 182"/>
                  <a:gd name="T65" fmla="*/ 209 w 209"/>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9" h="182">
                    <a:moveTo>
                      <a:pt x="63" y="10"/>
                    </a:moveTo>
                    <a:cubicBezTo>
                      <a:pt x="63" y="10"/>
                      <a:pt x="54" y="20"/>
                      <a:pt x="51" y="30"/>
                    </a:cubicBezTo>
                    <a:cubicBezTo>
                      <a:pt x="48" y="41"/>
                      <a:pt x="47" y="38"/>
                      <a:pt x="44" y="48"/>
                    </a:cubicBezTo>
                    <a:cubicBezTo>
                      <a:pt x="41" y="59"/>
                      <a:pt x="34" y="55"/>
                      <a:pt x="17" y="51"/>
                    </a:cubicBezTo>
                    <a:cubicBezTo>
                      <a:pt x="0" y="47"/>
                      <a:pt x="10" y="58"/>
                      <a:pt x="13" y="68"/>
                    </a:cubicBezTo>
                    <a:cubicBezTo>
                      <a:pt x="16" y="78"/>
                      <a:pt x="10" y="71"/>
                      <a:pt x="19" y="83"/>
                    </a:cubicBezTo>
                    <a:cubicBezTo>
                      <a:pt x="28" y="96"/>
                      <a:pt x="43" y="104"/>
                      <a:pt x="44" y="106"/>
                    </a:cubicBezTo>
                    <a:cubicBezTo>
                      <a:pt x="44" y="108"/>
                      <a:pt x="37" y="141"/>
                      <a:pt x="43" y="140"/>
                    </a:cubicBezTo>
                    <a:cubicBezTo>
                      <a:pt x="49" y="139"/>
                      <a:pt x="58" y="118"/>
                      <a:pt x="64" y="121"/>
                    </a:cubicBezTo>
                    <a:cubicBezTo>
                      <a:pt x="71" y="123"/>
                      <a:pt x="74" y="129"/>
                      <a:pt x="82" y="134"/>
                    </a:cubicBezTo>
                    <a:cubicBezTo>
                      <a:pt x="91" y="139"/>
                      <a:pt x="97" y="134"/>
                      <a:pt x="106" y="143"/>
                    </a:cubicBezTo>
                    <a:cubicBezTo>
                      <a:pt x="114" y="152"/>
                      <a:pt x="128" y="160"/>
                      <a:pt x="140" y="165"/>
                    </a:cubicBezTo>
                    <a:cubicBezTo>
                      <a:pt x="152" y="171"/>
                      <a:pt x="144" y="182"/>
                      <a:pt x="168" y="178"/>
                    </a:cubicBezTo>
                    <a:cubicBezTo>
                      <a:pt x="191" y="174"/>
                      <a:pt x="189" y="170"/>
                      <a:pt x="199" y="167"/>
                    </a:cubicBezTo>
                    <a:cubicBezTo>
                      <a:pt x="209" y="165"/>
                      <a:pt x="206" y="151"/>
                      <a:pt x="193" y="154"/>
                    </a:cubicBezTo>
                    <a:cubicBezTo>
                      <a:pt x="180" y="157"/>
                      <a:pt x="163" y="153"/>
                      <a:pt x="147" y="147"/>
                    </a:cubicBezTo>
                    <a:cubicBezTo>
                      <a:pt x="131" y="141"/>
                      <a:pt x="112" y="129"/>
                      <a:pt x="107" y="119"/>
                    </a:cubicBezTo>
                    <a:cubicBezTo>
                      <a:pt x="101" y="109"/>
                      <a:pt x="90" y="108"/>
                      <a:pt x="80" y="90"/>
                    </a:cubicBezTo>
                    <a:cubicBezTo>
                      <a:pt x="70" y="73"/>
                      <a:pt x="70" y="70"/>
                      <a:pt x="67" y="56"/>
                    </a:cubicBezTo>
                    <a:cubicBezTo>
                      <a:pt x="64" y="42"/>
                      <a:pt x="67" y="42"/>
                      <a:pt x="64" y="32"/>
                    </a:cubicBezTo>
                    <a:cubicBezTo>
                      <a:pt x="62" y="22"/>
                      <a:pt x="64" y="0"/>
                      <a:pt x="63" y="10"/>
                    </a:cubicBezTo>
                    <a:close/>
                  </a:path>
                </a:pathLst>
              </a:custGeom>
              <a:solidFill>
                <a:srgbClr val="7C80BB"/>
              </a:solidFill>
              <a:ln w="9525">
                <a:noFill/>
                <a:round/>
                <a:headEnd/>
                <a:tailEnd/>
              </a:ln>
            </p:spPr>
            <p:txBody>
              <a:bodyPr/>
              <a:lstStyle/>
              <a:p>
                <a:endParaRPr lang="en-US"/>
              </a:p>
            </p:txBody>
          </p:sp>
          <p:sp>
            <p:nvSpPr>
              <p:cNvPr id="30023" name="Freeform 2194"/>
              <p:cNvSpPr>
                <a:spLocks/>
              </p:cNvSpPr>
              <p:nvPr/>
            </p:nvSpPr>
            <p:spPr bwMode="auto">
              <a:xfrm>
                <a:off x="1389" y="3373"/>
                <a:ext cx="434" cy="374"/>
              </a:xfrm>
              <a:custGeom>
                <a:avLst/>
                <a:gdLst>
                  <a:gd name="T0" fmla="*/ 405539 w 209"/>
                  <a:gd name="T1" fmla="*/ 65751 h 180"/>
                  <a:gd name="T2" fmla="*/ 328166 w 209"/>
                  <a:gd name="T3" fmla="*/ 193439 h 180"/>
                  <a:gd name="T4" fmla="*/ 281363 w 209"/>
                  <a:gd name="T5" fmla="*/ 311980 h 180"/>
                  <a:gd name="T6" fmla="*/ 109191 w 209"/>
                  <a:gd name="T7" fmla="*/ 324171 h 180"/>
                  <a:gd name="T8" fmla="*/ 83210 w 209"/>
                  <a:gd name="T9" fmla="*/ 433219 h 180"/>
                  <a:gd name="T10" fmla="*/ 120729 w 209"/>
                  <a:gd name="T11" fmla="*/ 528938 h 180"/>
                  <a:gd name="T12" fmla="*/ 281363 w 209"/>
                  <a:gd name="T13" fmla="*/ 679088 h 180"/>
                  <a:gd name="T14" fmla="*/ 275567 w 209"/>
                  <a:gd name="T15" fmla="*/ 900133 h 180"/>
                  <a:gd name="T16" fmla="*/ 416939 w 209"/>
                  <a:gd name="T17" fmla="*/ 769391 h 180"/>
                  <a:gd name="T18" fmla="*/ 526324 w 209"/>
                  <a:gd name="T19" fmla="*/ 859818 h 180"/>
                  <a:gd name="T20" fmla="*/ 681455 w 209"/>
                  <a:gd name="T21" fmla="*/ 919533 h 180"/>
                  <a:gd name="T22" fmla="*/ 900272 w 209"/>
                  <a:gd name="T23" fmla="*/ 1063326 h 180"/>
                  <a:gd name="T24" fmla="*/ 1081038 w 209"/>
                  <a:gd name="T25" fmla="*/ 1147696 h 180"/>
                  <a:gd name="T26" fmla="*/ 1279162 w 209"/>
                  <a:gd name="T27" fmla="*/ 1075478 h 180"/>
                  <a:gd name="T28" fmla="*/ 1241896 w 209"/>
                  <a:gd name="T29" fmla="*/ 991052 h 180"/>
                  <a:gd name="T30" fmla="*/ 937683 w 209"/>
                  <a:gd name="T31" fmla="*/ 944936 h 180"/>
                  <a:gd name="T32" fmla="*/ 681455 w 209"/>
                  <a:gd name="T33" fmla="*/ 763498 h 180"/>
                  <a:gd name="T34" fmla="*/ 508326 w 209"/>
                  <a:gd name="T35" fmla="*/ 575970 h 180"/>
                  <a:gd name="T36" fmla="*/ 430709 w 209"/>
                  <a:gd name="T37" fmla="*/ 354918 h 180"/>
                  <a:gd name="T38" fmla="*/ 411411 w 209"/>
                  <a:gd name="T39" fmla="*/ 205665 h 180"/>
                  <a:gd name="T40" fmla="*/ 405539 w 209"/>
                  <a:gd name="T41" fmla="*/ 65751 h 1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9"/>
                  <a:gd name="T64" fmla="*/ 0 h 180"/>
                  <a:gd name="T65" fmla="*/ 209 w 209"/>
                  <a:gd name="T66" fmla="*/ 180 h 1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9" h="180">
                    <a:moveTo>
                      <a:pt x="63" y="10"/>
                    </a:moveTo>
                    <a:cubicBezTo>
                      <a:pt x="63" y="10"/>
                      <a:pt x="54" y="19"/>
                      <a:pt x="51" y="30"/>
                    </a:cubicBezTo>
                    <a:cubicBezTo>
                      <a:pt x="48" y="40"/>
                      <a:pt x="47" y="37"/>
                      <a:pt x="44" y="48"/>
                    </a:cubicBezTo>
                    <a:cubicBezTo>
                      <a:pt x="42" y="58"/>
                      <a:pt x="34" y="55"/>
                      <a:pt x="17" y="50"/>
                    </a:cubicBezTo>
                    <a:cubicBezTo>
                      <a:pt x="0" y="46"/>
                      <a:pt x="11" y="57"/>
                      <a:pt x="13" y="67"/>
                    </a:cubicBezTo>
                    <a:cubicBezTo>
                      <a:pt x="16" y="77"/>
                      <a:pt x="11" y="70"/>
                      <a:pt x="19" y="82"/>
                    </a:cubicBezTo>
                    <a:cubicBezTo>
                      <a:pt x="28" y="95"/>
                      <a:pt x="43" y="103"/>
                      <a:pt x="44" y="105"/>
                    </a:cubicBezTo>
                    <a:cubicBezTo>
                      <a:pt x="44" y="107"/>
                      <a:pt x="37" y="140"/>
                      <a:pt x="43" y="139"/>
                    </a:cubicBezTo>
                    <a:cubicBezTo>
                      <a:pt x="49" y="138"/>
                      <a:pt x="58" y="117"/>
                      <a:pt x="65" y="119"/>
                    </a:cubicBezTo>
                    <a:cubicBezTo>
                      <a:pt x="71" y="122"/>
                      <a:pt x="74" y="128"/>
                      <a:pt x="82" y="133"/>
                    </a:cubicBezTo>
                    <a:cubicBezTo>
                      <a:pt x="91" y="137"/>
                      <a:pt x="97" y="133"/>
                      <a:pt x="106" y="142"/>
                    </a:cubicBezTo>
                    <a:cubicBezTo>
                      <a:pt x="114" y="150"/>
                      <a:pt x="128" y="158"/>
                      <a:pt x="140" y="164"/>
                    </a:cubicBezTo>
                    <a:cubicBezTo>
                      <a:pt x="152" y="170"/>
                      <a:pt x="144" y="180"/>
                      <a:pt x="168" y="177"/>
                    </a:cubicBezTo>
                    <a:cubicBezTo>
                      <a:pt x="191" y="173"/>
                      <a:pt x="189" y="169"/>
                      <a:pt x="199" y="166"/>
                    </a:cubicBezTo>
                    <a:cubicBezTo>
                      <a:pt x="209" y="164"/>
                      <a:pt x="206" y="150"/>
                      <a:pt x="193" y="153"/>
                    </a:cubicBezTo>
                    <a:cubicBezTo>
                      <a:pt x="180" y="156"/>
                      <a:pt x="162" y="152"/>
                      <a:pt x="146" y="146"/>
                    </a:cubicBezTo>
                    <a:cubicBezTo>
                      <a:pt x="131" y="140"/>
                      <a:pt x="112" y="128"/>
                      <a:pt x="106" y="118"/>
                    </a:cubicBezTo>
                    <a:cubicBezTo>
                      <a:pt x="101" y="108"/>
                      <a:pt x="89" y="107"/>
                      <a:pt x="79" y="89"/>
                    </a:cubicBezTo>
                    <a:cubicBezTo>
                      <a:pt x="69" y="72"/>
                      <a:pt x="70" y="69"/>
                      <a:pt x="67" y="55"/>
                    </a:cubicBezTo>
                    <a:cubicBezTo>
                      <a:pt x="64" y="42"/>
                      <a:pt x="67" y="42"/>
                      <a:pt x="64" y="32"/>
                    </a:cubicBezTo>
                    <a:cubicBezTo>
                      <a:pt x="61" y="21"/>
                      <a:pt x="63" y="0"/>
                      <a:pt x="63" y="10"/>
                    </a:cubicBezTo>
                    <a:close/>
                  </a:path>
                </a:pathLst>
              </a:custGeom>
              <a:solidFill>
                <a:srgbClr val="7C7FBB"/>
              </a:solidFill>
              <a:ln w="9525">
                <a:noFill/>
                <a:round/>
                <a:headEnd/>
                <a:tailEnd/>
              </a:ln>
            </p:spPr>
            <p:txBody>
              <a:bodyPr/>
              <a:lstStyle/>
              <a:p>
                <a:endParaRPr lang="en-US"/>
              </a:p>
            </p:txBody>
          </p:sp>
          <p:sp>
            <p:nvSpPr>
              <p:cNvPr id="30024" name="Freeform 2195"/>
              <p:cNvSpPr>
                <a:spLocks/>
              </p:cNvSpPr>
              <p:nvPr/>
            </p:nvSpPr>
            <p:spPr bwMode="auto">
              <a:xfrm>
                <a:off x="1389" y="3373"/>
                <a:ext cx="434" cy="374"/>
              </a:xfrm>
              <a:custGeom>
                <a:avLst/>
                <a:gdLst>
                  <a:gd name="T0" fmla="*/ 400088 w 209"/>
                  <a:gd name="T1" fmla="*/ 65751 h 180"/>
                  <a:gd name="T2" fmla="*/ 328166 w 209"/>
                  <a:gd name="T3" fmla="*/ 193439 h 180"/>
                  <a:gd name="T4" fmla="*/ 281363 w 209"/>
                  <a:gd name="T5" fmla="*/ 311980 h 180"/>
                  <a:gd name="T6" fmla="*/ 109191 w 209"/>
                  <a:gd name="T7" fmla="*/ 324171 h 180"/>
                  <a:gd name="T8" fmla="*/ 89882 w 209"/>
                  <a:gd name="T9" fmla="*/ 433219 h 180"/>
                  <a:gd name="T10" fmla="*/ 130044 w 209"/>
                  <a:gd name="T11" fmla="*/ 528938 h 180"/>
                  <a:gd name="T12" fmla="*/ 281363 w 209"/>
                  <a:gd name="T13" fmla="*/ 679088 h 180"/>
                  <a:gd name="T14" fmla="*/ 275567 w 209"/>
                  <a:gd name="T15" fmla="*/ 900133 h 180"/>
                  <a:gd name="T16" fmla="*/ 416939 w 209"/>
                  <a:gd name="T17" fmla="*/ 769391 h 180"/>
                  <a:gd name="T18" fmla="*/ 526324 w 209"/>
                  <a:gd name="T19" fmla="*/ 859818 h 180"/>
                  <a:gd name="T20" fmla="*/ 681455 w 209"/>
                  <a:gd name="T21" fmla="*/ 912824 h 180"/>
                  <a:gd name="T22" fmla="*/ 900272 w 209"/>
                  <a:gd name="T23" fmla="*/ 1063326 h 180"/>
                  <a:gd name="T24" fmla="*/ 1074864 w 209"/>
                  <a:gd name="T25" fmla="*/ 1147696 h 180"/>
                  <a:gd name="T26" fmla="*/ 1279162 w 209"/>
                  <a:gd name="T27" fmla="*/ 1075478 h 180"/>
                  <a:gd name="T28" fmla="*/ 1235727 w 209"/>
                  <a:gd name="T29" fmla="*/ 991052 h 180"/>
                  <a:gd name="T30" fmla="*/ 937683 w 209"/>
                  <a:gd name="T31" fmla="*/ 944936 h 180"/>
                  <a:gd name="T32" fmla="*/ 681455 w 209"/>
                  <a:gd name="T33" fmla="*/ 763498 h 180"/>
                  <a:gd name="T34" fmla="*/ 508326 w 209"/>
                  <a:gd name="T35" fmla="*/ 575970 h 180"/>
                  <a:gd name="T36" fmla="*/ 430709 w 209"/>
                  <a:gd name="T37" fmla="*/ 361610 h 180"/>
                  <a:gd name="T38" fmla="*/ 411411 w 209"/>
                  <a:gd name="T39" fmla="*/ 205665 h 180"/>
                  <a:gd name="T40" fmla="*/ 400088 w 209"/>
                  <a:gd name="T41" fmla="*/ 65751 h 1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9"/>
                  <a:gd name="T64" fmla="*/ 0 h 180"/>
                  <a:gd name="T65" fmla="*/ 209 w 209"/>
                  <a:gd name="T66" fmla="*/ 180 h 1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9" h="180">
                    <a:moveTo>
                      <a:pt x="62" y="10"/>
                    </a:moveTo>
                    <a:cubicBezTo>
                      <a:pt x="62" y="10"/>
                      <a:pt x="54" y="20"/>
                      <a:pt x="51" y="30"/>
                    </a:cubicBezTo>
                    <a:cubicBezTo>
                      <a:pt x="48" y="41"/>
                      <a:pt x="47" y="38"/>
                      <a:pt x="44" y="48"/>
                    </a:cubicBezTo>
                    <a:cubicBezTo>
                      <a:pt x="42" y="58"/>
                      <a:pt x="34" y="55"/>
                      <a:pt x="17" y="50"/>
                    </a:cubicBezTo>
                    <a:cubicBezTo>
                      <a:pt x="0" y="46"/>
                      <a:pt x="11" y="57"/>
                      <a:pt x="14" y="67"/>
                    </a:cubicBezTo>
                    <a:cubicBezTo>
                      <a:pt x="16" y="77"/>
                      <a:pt x="11" y="70"/>
                      <a:pt x="20" y="82"/>
                    </a:cubicBezTo>
                    <a:cubicBezTo>
                      <a:pt x="29" y="95"/>
                      <a:pt x="44" y="103"/>
                      <a:pt x="44" y="105"/>
                    </a:cubicBezTo>
                    <a:cubicBezTo>
                      <a:pt x="45" y="107"/>
                      <a:pt x="37" y="139"/>
                      <a:pt x="43" y="139"/>
                    </a:cubicBezTo>
                    <a:cubicBezTo>
                      <a:pt x="49" y="138"/>
                      <a:pt x="58" y="117"/>
                      <a:pt x="65" y="119"/>
                    </a:cubicBezTo>
                    <a:cubicBezTo>
                      <a:pt x="71" y="121"/>
                      <a:pt x="74" y="128"/>
                      <a:pt x="82" y="133"/>
                    </a:cubicBezTo>
                    <a:cubicBezTo>
                      <a:pt x="91" y="137"/>
                      <a:pt x="97" y="133"/>
                      <a:pt x="106" y="141"/>
                    </a:cubicBezTo>
                    <a:cubicBezTo>
                      <a:pt x="114" y="150"/>
                      <a:pt x="128" y="158"/>
                      <a:pt x="140" y="164"/>
                    </a:cubicBezTo>
                    <a:cubicBezTo>
                      <a:pt x="152" y="169"/>
                      <a:pt x="144" y="180"/>
                      <a:pt x="167" y="177"/>
                    </a:cubicBezTo>
                    <a:cubicBezTo>
                      <a:pt x="191" y="173"/>
                      <a:pt x="188" y="169"/>
                      <a:pt x="199" y="166"/>
                    </a:cubicBezTo>
                    <a:cubicBezTo>
                      <a:pt x="209" y="164"/>
                      <a:pt x="205" y="150"/>
                      <a:pt x="192" y="153"/>
                    </a:cubicBezTo>
                    <a:cubicBezTo>
                      <a:pt x="180" y="156"/>
                      <a:pt x="162" y="152"/>
                      <a:pt x="146" y="146"/>
                    </a:cubicBezTo>
                    <a:cubicBezTo>
                      <a:pt x="130" y="140"/>
                      <a:pt x="111" y="128"/>
                      <a:pt x="106" y="118"/>
                    </a:cubicBezTo>
                    <a:cubicBezTo>
                      <a:pt x="101" y="108"/>
                      <a:pt x="89" y="107"/>
                      <a:pt x="79" y="89"/>
                    </a:cubicBezTo>
                    <a:cubicBezTo>
                      <a:pt x="69" y="72"/>
                      <a:pt x="70" y="69"/>
                      <a:pt x="67" y="56"/>
                    </a:cubicBezTo>
                    <a:cubicBezTo>
                      <a:pt x="64" y="42"/>
                      <a:pt x="67" y="42"/>
                      <a:pt x="64" y="32"/>
                    </a:cubicBezTo>
                    <a:cubicBezTo>
                      <a:pt x="61" y="22"/>
                      <a:pt x="63" y="0"/>
                      <a:pt x="62" y="10"/>
                    </a:cubicBezTo>
                    <a:close/>
                  </a:path>
                </a:pathLst>
              </a:custGeom>
              <a:solidFill>
                <a:srgbClr val="7B7FBB"/>
              </a:solidFill>
              <a:ln w="9525">
                <a:noFill/>
                <a:round/>
                <a:headEnd/>
                <a:tailEnd/>
              </a:ln>
            </p:spPr>
            <p:txBody>
              <a:bodyPr/>
              <a:lstStyle/>
              <a:p>
                <a:endParaRPr lang="en-US"/>
              </a:p>
            </p:txBody>
          </p:sp>
          <p:sp>
            <p:nvSpPr>
              <p:cNvPr id="30025" name="Freeform 2196"/>
              <p:cNvSpPr>
                <a:spLocks/>
              </p:cNvSpPr>
              <p:nvPr/>
            </p:nvSpPr>
            <p:spPr bwMode="auto">
              <a:xfrm>
                <a:off x="1389" y="3375"/>
                <a:ext cx="434" cy="372"/>
              </a:xfrm>
              <a:custGeom>
                <a:avLst/>
                <a:gdLst>
                  <a:gd name="T0" fmla="*/ 400088 w 209"/>
                  <a:gd name="T1" fmla="*/ 65829 h 179"/>
                  <a:gd name="T2" fmla="*/ 328166 w 209"/>
                  <a:gd name="T3" fmla="*/ 193903 h 179"/>
                  <a:gd name="T4" fmla="*/ 281363 w 209"/>
                  <a:gd name="T5" fmla="*/ 306565 h 179"/>
                  <a:gd name="T6" fmla="*/ 109191 w 209"/>
                  <a:gd name="T7" fmla="*/ 324660 h 179"/>
                  <a:gd name="T8" fmla="*/ 89882 w 209"/>
                  <a:gd name="T9" fmla="*/ 427927 h 179"/>
                  <a:gd name="T10" fmla="*/ 130044 w 209"/>
                  <a:gd name="T11" fmla="*/ 524387 h 179"/>
                  <a:gd name="T12" fmla="*/ 281363 w 209"/>
                  <a:gd name="T13" fmla="*/ 674712 h 179"/>
                  <a:gd name="T14" fmla="*/ 275567 w 209"/>
                  <a:gd name="T15" fmla="*/ 889323 h 179"/>
                  <a:gd name="T16" fmla="*/ 416939 w 209"/>
                  <a:gd name="T17" fmla="*/ 765127 h 179"/>
                  <a:gd name="T18" fmla="*/ 526324 w 209"/>
                  <a:gd name="T19" fmla="*/ 849047 h 179"/>
                  <a:gd name="T20" fmla="*/ 681455 w 209"/>
                  <a:gd name="T21" fmla="*/ 908835 h 179"/>
                  <a:gd name="T22" fmla="*/ 900272 w 209"/>
                  <a:gd name="T23" fmla="*/ 1052334 h 179"/>
                  <a:gd name="T24" fmla="*/ 1074864 w 209"/>
                  <a:gd name="T25" fmla="*/ 1144021 h 179"/>
                  <a:gd name="T26" fmla="*/ 1271705 w 209"/>
                  <a:gd name="T27" fmla="*/ 1071722 h 179"/>
                  <a:gd name="T28" fmla="*/ 1235727 w 209"/>
                  <a:gd name="T29" fmla="*/ 987142 h 179"/>
                  <a:gd name="T30" fmla="*/ 937683 w 209"/>
                  <a:gd name="T31" fmla="*/ 940728 h 179"/>
                  <a:gd name="T32" fmla="*/ 681455 w 209"/>
                  <a:gd name="T33" fmla="*/ 758566 h 179"/>
                  <a:gd name="T34" fmla="*/ 500938 w 209"/>
                  <a:gd name="T35" fmla="*/ 576989 h 179"/>
                  <a:gd name="T36" fmla="*/ 430709 w 209"/>
                  <a:gd name="T37" fmla="*/ 356652 h 179"/>
                  <a:gd name="T38" fmla="*/ 411411 w 209"/>
                  <a:gd name="T39" fmla="*/ 209141 h 179"/>
                  <a:gd name="T40" fmla="*/ 400088 w 209"/>
                  <a:gd name="T41" fmla="*/ 65829 h 1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9"/>
                  <a:gd name="T64" fmla="*/ 0 h 179"/>
                  <a:gd name="T65" fmla="*/ 209 w 209"/>
                  <a:gd name="T66" fmla="*/ 179 h 1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9" h="179">
                    <a:moveTo>
                      <a:pt x="62" y="10"/>
                    </a:moveTo>
                    <a:cubicBezTo>
                      <a:pt x="62" y="10"/>
                      <a:pt x="54" y="19"/>
                      <a:pt x="51" y="30"/>
                    </a:cubicBezTo>
                    <a:cubicBezTo>
                      <a:pt x="48" y="40"/>
                      <a:pt x="47" y="37"/>
                      <a:pt x="44" y="47"/>
                    </a:cubicBezTo>
                    <a:cubicBezTo>
                      <a:pt x="42" y="58"/>
                      <a:pt x="34" y="54"/>
                      <a:pt x="17" y="50"/>
                    </a:cubicBezTo>
                    <a:cubicBezTo>
                      <a:pt x="0" y="45"/>
                      <a:pt x="11" y="56"/>
                      <a:pt x="14" y="66"/>
                    </a:cubicBezTo>
                    <a:cubicBezTo>
                      <a:pt x="17" y="76"/>
                      <a:pt x="11" y="69"/>
                      <a:pt x="20" y="81"/>
                    </a:cubicBezTo>
                    <a:cubicBezTo>
                      <a:pt x="29" y="94"/>
                      <a:pt x="44" y="102"/>
                      <a:pt x="44" y="104"/>
                    </a:cubicBezTo>
                    <a:cubicBezTo>
                      <a:pt x="45" y="106"/>
                      <a:pt x="37" y="138"/>
                      <a:pt x="43" y="137"/>
                    </a:cubicBezTo>
                    <a:cubicBezTo>
                      <a:pt x="49" y="137"/>
                      <a:pt x="58" y="115"/>
                      <a:pt x="65" y="118"/>
                    </a:cubicBezTo>
                    <a:cubicBezTo>
                      <a:pt x="71" y="120"/>
                      <a:pt x="74" y="127"/>
                      <a:pt x="82" y="131"/>
                    </a:cubicBezTo>
                    <a:cubicBezTo>
                      <a:pt x="91" y="136"/>
                      <a:pt x="97" y="132"/>
                      <a:pt x="106" y="140"/>
                    </a:cubicBezTo>
                    <a:cubicBezTo>
                      <a:pt x="114" y="149"/>
                      <a:pt x="128" y="157"/>
                      <a:pt x="140" y="162"/>
                    </a:cubicBezTo>
                    <a:cubicBezTo>
                      <a:pt x="152" y="168"/>
                      <a:pt x="144" y="179"/>
                      <a:pt x="167" y="176"/>
                    </a:cubicBezTo>
                    <a:cubicBezTo>
                      <a:pt x="191" y="172"/>
                      <a:pt x="188" y="168"/>
                      <a:pt x="198" y="165"/>
                    </a:cubicBezTo>
                    <a:cubicBezTo>
                      <a:pt x="209" y="163"/>
                      <a:pt x="205" y="149"/>
                      <a:pt x="192" y="152"/>
                    </a:cubicBezTo>
                    <a:cubicBezTo>
                      <a:pt x="179" y="155"/>
                      <a:pt x="162" y="151"/>
                      <a:pt x="146" y="145"/>
                    </a:cubicBezTo>
                    <a:cubicBezTo>
                      <a:pt x="130" y="139"/>
                      <a:pt x="111" y="127"/>
                      <a:pt x="106" y="117"/>
                    </a:cubicBezTo>
                    <a:cubicBezTo>
                      <a:pt x="100" y="107"/>
                      <a:pt x="88" y="106"/>
                      <a:pt x="78" y="89"/>
                    </a:cubicBezTo>
                    <a:cubicBezTo>
                      <a:pt x="68" y="72"/>
                      <a:pt x="70" y="68"/>
                      <a:pt x="67" y="55"/>
                    </a:cubicBezTo>
                    <a:cubicBezTo>
                      <a:pt x="64" y="41"/>
                      <a:pt x="66" y="42"/>
                      <a:pt x="64" y="32"/>
                    </a:cubicBezTo>
                    <a:cubicBezTo>
                      <a:pt x="61" y="22"/>
                      <a:pt x="63" y="0"/>
                      <a:pt x="62" y="10"/>
                    </a:cubicBezTo>
                    <a:close/>
                  </a:path>
                </a:pathLst>
              </a:custGeom>
              <a:solidFill>
                <a:srgbClr val="7A7EBA"/>
              </a:solidFill>
              <a:ln w="9525">
                <a:noFill/>
                <a:round/>
                <a:headEnd/>
                <a:tailEnd/>
              </a:ln>
            </p:spPr>
            <p:txBody>
              <a:bodyPr/>
              <a:lstStyle/>
              <a:p>
                <a:endParaRPr lang="en-US"/>
              </a:p>
            </p:txBody>
          </p:sp>
          <p:sp>
            <p:nvSpPr>
              <p:cNvPr id="30026" name="Freeform 2197"/>
              <p:cNvSpPr>
                <a:spLocks/>
              </p:cNvSpPr>
              <p:nvPr/>
            </p:nvSpPr>
            <p:spPr bwMode="auto">
              <a:xfrm>
                <a:off x="1391" y="3377"/>
                <a:ext cx="430" cy="370"/>
              </a:xfrm>
              <a:custGeom>
                <a:avLst/>
                <a:gdLst>
                  <a:gd name="T0" fmla="*/ 394626 w 207"/>
                  <a:gd name="T1" fmla="*/ 58487 h 178"/>
                  <a:gd name="T2" fmla="*/ 323476 w 207"/>
                  <a:gd name="T3" fmla="*/ 188089 h 178"/>
                  <a:gd name="T4" fmla="*/ 282896 w 207"/>
                  <a:gd name="T5" fmla="*/ 306992 h 178"/>
                  <a:gd name="T6" fmla="*/ 103011 w 207"/>
                  <a:gd name="T7" fmla="*/ 319622 h 178"/>
                  <a:gd name="T8" fmla="*/ 83624 w 207"/>
                  <a:gd name="T9" fmla="*/ 422989 h 178"/>
                  <a:gd name="T10" fmla="*/ 120992 w 207"/>
                  <a:gd name="T11" fmla="*/ 519324 h 178"/>
                  <a:gd name="T12" fmla="*/ 282896 w 207"/>
                  <a:gd name="T13" fmla="*/ 670151 h 178"/>
                  <a:gd name="T14" fmla="*/ 270690 w 207"/>
                  <a:gd name="T15" fmla="*/ 885300 h 178"/>
                  <a:gd name="T16" fmla="*/ 412615 w 207"/>
                  <a:gd name="T17" fmla="*/ 754216 h 178"/>
                  <a:gd name="T18" fmla="*/ 522099 w 207"/>
                  <a:gd name="T19" fmla="*/ 844893 h 178"/>
                  <a:gd name="T20" fmla="*/ 671955 w 207"/>
                  <a:gd name="T21" fmla="*/ 904752 h 178"/>
                  <a:gd name="T22" fmla="*/ 897346 w 207"/>
                  <a:gd name="T23" fmla="*/ 1048484 h 178"/>
                  <a:gd name="T24" fmla="*/ 1072453 w 207"/>
                  <a:gd name="T25" fmla="*/ 1140369 h 178"/>
                  <a:gd name="T26" fmla="*/ 1272194 w 207"/>
                  <a:gd name="T27" fmla="*/ 1067918 h 178"/>
                  <a:gd name="T28" fmla="*/ 1234341 w 207"/>
                  <a:gd name="T29" fmla="*/ 983248 h 178"/>
                  <a:gd name="T30" fmla="*/ 929182 w 207"/>
                  <a:gd name="T31" fmla="*/ 936769 h 178"/>
                  <a:gd name="T32" fmla="*/ 671955 w 207"/>
                  <a:gd name="T33" fmla="*/ 754216 h 178"/>
                  <a:gd name="T34" fmla="*/ 496895 w 207"/>
                  <a:gd name="T35" fmla="*/ 572251 h 178"/>
                  <a:gd name="T36" fmla="*/ 426410 w 207"/>
                  <a:gd name="T37" fmla="*/ 350590 h 178"/>
                  <a:gd name="T38" fmla="*/ 401124 w 207"/>
                  <a:gd name="T39" fmla="*/ 200043 h 178"/>
                  <a:gd name="T40" fmla="*/ 394626 w 207"/>
                  <a:gd name="T41" fmla="*/ 58487 h 1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7"/>
                  <a:gd name="T64" fmla="*/ 0 h 178"/>
                  <a:gd name="T65" fmla="*/ 207 w 207"/>
                  <a:gd name="T66" fmla="*/ 178 h 1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7" h="178">
                    <a:moveTo>
                      <a:pt x="61" y="9"/>
                    </a:moveTo>
                    <a:cubicBezTo>
                      <a:pt x="61" y="9"/>
                      <a:pt x="53" y="19"/>
                      <a:pt x="50" y="29"/>
                    </a:cubicBezTo>
                    <a:cubicBezTo>
                      <a:pt x="47" y="40"/>
                      <a:pt x="46" y="37"/>
                      <a:pt x="44" y="47"/>
                    </a:cubicBezTo>
                    <a:cubicBezTo>
                      <a:pt x="41" y="57"/>
                      <a:pt x="33" y="53"/>
                      <a:pt x="16" y="49"/>
                    </a:cubicBezTo>
                    <a:cubicBezTo>
                      <a:pt x="0" y="44"/>
                      <a:pt x="11" y="55"/>
                      <a:pt x="13" y="65"/>
                    </a:cubicBezTo>
                    <a:cubicBezTo>
                      <a:pt x="16" y="76"/>
                      <a:pt x="11" y="68"/>
                      <a:pt x="19" y="80"/>
                    </a:cubicBezTo>
                    <a:cubicBezTo>
                      <a:pt x="28" y="93"/>
                      <a:pt x="43" y="101"/>
                      <a:pt x="44" y="103"/>
                    </a:cubicBezTo>
                    <a:cubicBezTo>
                      <a:pt x="44" y="105"/>
                      <a:pt x="37" y="137"/>
                      <a:pt x="42" y="136"/>
                    </a:cubicBezTo>
                    <a:cubicBezTo>
                      <a:pt x="48" y="135"/>
                      <a:pt x="57" y="114"/>
                      <a:pt x="64" y="116"/>
                    </a:cubicBezTo>
                    <a:cubicBezTo>
                      <a:pt x="71" y="119"/>
                      <a:pt x="73" y="126"/>
                      <a:pt x="81" y="130"/>
                    </a:cubicBezTo>
                    <a:cubicBezTo>
                      <a:pt x="90" y="135"/>
                      <a:pt x="96" y="130"/>
                      <a:pt x="104" y="139"/>
                    </a:cubicBezTo>
                    <a:cubicBezTo>
                      <a:pt x="113" y="148"/>
                      <a:pt x="127" y="156"/>
                      <a:pt x="139" y="161"/>
                    </a:cubicBezTo>
                    <a:cubicBezTo>
                      <a:pt x="151" y="167"/>
                      <a:pt x="143" y="178"/>
                      <a:pt x="166" y="175"/>
                    </a:cubicBezTo>
                    <a:cubicBezTo>
                      <a:pt x="190" y="171"/>
                      <a:pt x="187" y="167"/>
                      <a:pt x="197" y="164"/>
                    </a:cubicBezTo>
                    <a:cubicBezTo>
                      <a:pt x="207" y="162"/>
                      <a:pt x="204" y="149"/>
                      <a:pt x="191" y="151"/>
                    </a:cubicBezTo>
                    <a:cubicBezTo>
                      <a:pt x="178" y="154"/>
                      <a:pt x="160" y="150"/>
                      <a:pt x="144" y="144"/>
                    </a:cubicBezTo>
                    <a:cubicBezTo>
                      <a:pt x="129" y="138"/>
                      <a:pt x="110" y="126"/>
                      <a:pt x="104" y="116"/>
                    </a:cubicBezTo>
                    <a:cubicBezTo>
                      <a:pt x="99" y="106"/>
                      <a:pt x="87" y="105"/>
                      <a:pt x="77" y="88"/>
                    </a:cubicBezTo>
                    <a:cubicBezTo>
                      <a:pt x="67" y="71"/>
                      <a:pt x="69" y="68"/>
                      <a:pt x="66" y="54"/>
                    </a:cubicBezTo>
                    <a:cubicBezTo>
                      <a:pt x="63" y="41"/>
                      <a:pt x="65" y="41"/>
                      <a:pt x="62" y="31"/>
                    </a:cubicBezTo>
                    <a:cubicBezTo>
                      <a:pt x="60" y="21"/>
                      <a:pt x="62" y="0"/>
                      <a:pt x="61" y="9"/>
                    </a:cubicBezTo>
                    <a:close/>
                  </a:path>
                </a:pathLst>
              </a:custGeom>
              <a:solidFill>
                <a:srgbClr val="797EBA"/>
              </a:solidFill>
              <a:ln w="9525">
                <a:noFill/>
                <a:round/>
                <a:headEnd/>
                <a:tailEnd/>
              </a:ln>
            </p:spPr>
            <p:txBody>
              <a:bodyPr/>
              <a:lstStyle/>
              <a:p>
                <a:endParaRPr lang="en-US"/>
              </a:p>
            </p:txBody>
          </p:sp>
          <p:sp>
            <p:nvSpPr>
              <p:cNvPr id="30027" name="Freeform 2198"/>
              <p:cNvSpPr>
                <a:spLocks/>
              </p:cNvSpPr>
              <p:nvPr/>
            </p:nvSpPr>
            <p:spPr bwMode="auto">
              <a:xfrm>
                <a:off x="1391" y="3377"/>
                <a:ext cx="430" cy="370"/>
              </a:xfrm>
              <a:custGeom>
                <a:avLst/>
                <a:gdLst>
                  <a:gd name="T0" fmla="*/ 394626 w 207"/>
                  <a:gd name="T1" fmla="*/ 65906 h 178"/>
                  <a:gd name="T2" fmla="*/ 323476 w 207"/>
                  <a:gd name="T3" fmla="*/ 194142 h 178"/>
                  <a:gd name="T4" fmla="*/ 282896 w 207"/>
                  <a:gd name="T5" fmla="*/ 306992 h 178"/>
                  <a:gd name="T6" fmla="*/ 103011 w 207"/>
                  <a:gd name="T7" fmla="*/ 319622 h 178"/>
                  <a:gd name="T8" fmla="*/ 90157 w 207"/>
                  <a:gd name="T9" fmla="*/ 429059 h 178"/>
                  <a:gd name="T10" fmla="*/ 130309 w 207"/>
                  <a:gd name="T11" fmla="*/ 519324 h 178"/>
                  <a:gd name="T12" fmla="*/ 282896 w 207"/>
                  <a:gd name="T13" fmla="*/ 670151 h 178"/>
                  <a:gd name="T14" fmla="*/ 270690 w 207"/>
                  <a:gd name="T15" fmla="*/ 885300 h 178"/>
                  <a:gd name="T16" fmla="*/ 412615 w 207"/>
                  <a:gd name="T17" fmla="*/ 754216 h 178"/>
                  <a:gd name="T18" fmla="*/ 522099 w 207"/>
                  <a:gd name="T19" fmla="*/ 844893 h 178"/>
                  <a:gd name="T20" fmla="*/ 671955 w 207"/>
                  <a:gd name="T21" fmla="*/ 904752 h 178"/>
                  <a:gd name="T22" fmla="*/ 897346 w 207"/>
                  <a:gd name="T23" fmla="*/ 1048484 h 178"/>
                  <a:gd name="T24" fmla="*/ 1072453 w 207"/>
                  <a:gd name="T25" fmla="*/ 1132458 h 178"/>
                  <a:gd name="T26" fmla="*/ 1272194 w 207"/>
                  <a:gd name="T27" fmla="*/ 1067918 h 178"/>
                  <a:gd name="T28" fmla="*/ 1234341 w 207"/>
                  <a:gd name="T29" fmla="*/ 983248 h 178"/>
                  <a:gd name="T30" fmla="*/ 929182 w 207"/>
                  <a:gd name="T31" fmla="*/ 936769 h 178"/>
                  <a:gd name="T32" fmla="*/ 671955 w 207"/>
                  <a:gd name="T33" fmla="*/ 754216 h 178"/>
                  <a:gd name="T34" fmla="*/ 490539 w 207"/>
                  <a:gd name="T35" fmla="*/ 572251 h 178"/>
                  <a:gd name="T36" fmla="*/ 419096 w 207"/>
                  <a:gd name="T37" fmla="*/ 357324 h 178"/>
                  <a:gd name="T38" fmla="*/ 401124 w 207"/>
                  <a:gd name="T39" fmla="*/ 209395 h 178"/>
                  <a:gd name="T40" fmla="*/ 394626 w 207"/>
                  <a:gd name="T41" fmla="*/ 65906 h 1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7"/>
                  <a:gd name="T64" fmla="*/ 0 h 178"/>
                  <a:gd name="T65" fmla="*/ 207 w 207"/>
                  <a:gd name="T66" fmla="*/ 178 h 1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7" h="178">
                    <a:moveTo>
                      <a:pt x="61" y="10"/>
                    </a:moveTo>
                    <a:cubicBezTo>
                      <a:pt x="61" y="10"/>
                      <a:pt x="53" y="19"/>
                      <a:pt x="50" y="30"/>
                    </a:cubicBezTo>
                    <a:cubicBezTo>
                      <a:pt x="47" y="40"/>
                      <a:pt x="46" y="37"/>
                      <a:pt x="44" y="47"/>
                    </a:cubicBezTo>
                    <a:cubicBezTo>
                      <a:pt x="41" y="57"/>
                      <a:pt x="33" y="53"/>
                      <a:pt x="16" y="49"/>
                    </a:cubicBezTo>
                    <a:cubicBezTo>
                      <a:pt x="0" y="45"/>
                      <a:pt x="11" y="56"/>
                      <a:pt x="14" y="66"/>
                    </a:cubicBezTo>
                    <a:cubicBezTo>
                      <a:pt x="16" y="76"/>
                      <a:pt x="11" y="68"/>
                      <a:pt x="20" y="80"/>
                    </a:cubicBezTo>
                    <a:cubicBezTo>
                      <a:pt x="28" y="93"/>
                      <a:pt x="43" y="101"/>
                      <a:pt x="44" y="103"/>
                    </a:cubicBezTo>
                    <a:cubicBezTo>
                      <a:pt x="44" y="105"/>
                      <a:pt x="37" y="137"/>
                      <a:pt x="42" y="136"/>
                    </a:cubicBezTo>
                    <a:cubicBezTo>
                      <a:pt x="48" y="135"/>
                      <a:pt x="57" y="114"/>
                      <a:pt x="64" y="116"/>
                    </a:cubicBezTo>
                    <a:cubicBezTo>
                      <a:pt x="71" y="118"/>
                      <a:pt x="73" y="125"/>
                      <a:pt x="81" y="130"/>
                    </a:cubicBezTo>
                    <a:cubicBezTo>
                      <a:pt x="90" y="134"/>
                      <a:pt x="96" y="130"/>
                      <a:pt x="104" y="139"/>
                    </a:cubicBezTo>
                    <a:cubicBezTo>
                      <a:pt x="113" y="147"/>
                      <a:pt x="127" y="155"/>
                      <a:pt x="139" y="161"/>
                    </a:cubicBezTo>
                    <a:cubicBezTo>
                      <a:pt x="151" y="166"/>
                      <a:pt x="143" y="178"/>
                      <a:pt x="166" y="174"/>
                    </a:cubicBezTo>
                    <a:cubicBezTo>
                      <a:pt x="190" y="171"/>
                      <a:pt x="187" y="167"/>
                      <a:pt x="197" y="164"/>
                    </a:cubicBezTo>
                    <a:cubicBezTo>
                      <a:pt x="207" y="162"/>
                      <a:pt x="204" y="149"/>
                      <a:pt x="191" y="151"/>
                    </a:cubicBezTo>
                    <a:cubicBezTo>
                      <a:pt x="178" y="154"/>
                      <a:pt x="160" y="150"/>
                      <a:pt x="144" y="144"/>
                    </a:cubicBezTo>
                    <a:cubicBezTo>
                      <a:pt x="128" y="138"/>
                      <a:pt x="109" y="126"/>
                      <a:pt x="104" y="116"/>
                    </a:cubicBezTo>
                    <a:cubicBezTo>
                      <a:pt x="99" y="106"/>
                      <a:pt x="86" y="105"/>
                      <a:pt x="76" y="88"/>
                    </a:cubicBezTo>
                    <a:cubicBezTo>
                      <a:pt x="67" y="71"/>
                      <a:pt x="68" y="68"/>
                      <a:pt x="65" y="55"/>
                    </a:cubicBezTo>
                    <a:cubicBezTo>
                      <a:pt x="63" y="41"/>
                      <a:pt x="65" y="42"/>
                      <a:pt x="62" y="32"/>
                    </a:cubicBezTo>
                    <a:cubicBezTo>
                      <a:pt x="59" y="22"/>
                      <a:pt x="62" y="0"/>
                      <a:pt x="61" y="10"/>
                    </a:cubicBezTo>
                    <a:close/>
                  </a:path>
                </a:pathLst>
              </a:custGeom>
              <a:solidFill>
                <a:srgbClr val="787DBA"/>
              </a:solidFill>
              <a:ln w="9525">
                <a:noFill/>
                <a:round/>
                <a:headEnd/>
                <a:tailEnd/>
              </a:ln>
            </p:spPr>
            <p:txBody>
              <a:bodyPr/>
              <a:lstStyle/>
              <a:p>
                <a:endParaRPr lang="en-US"/>
              </a:p>
            </p:txBody>
          </p:sp>
          <p:sp>
            <p:nvSpPr>
              <p:cNvPr id="30028" name="Freeform 2199"/>
              <p:cNvSpPr>
                <a:spLocks/>
              </p:cNvSpPr>
              <p:nvPr/>
            </p:nvSpPr>
            <p:spPr bwMode="auto">
              <a:xfrm>
                <a:off x="1391" y="3379"/>
                <a:ext cx="430" cy="368"/>
              </a:xfrm>
              <a:custGeom>
                <a:avLst/>
                <a:gdLst>
                  <a:gd name="T0" fmla="*/ 394626 w 207"/>
                  <a:gd name="T1" fmla="*/ 60412 h 177"/>
                  <a:gd name="T2" fmla="*/ 323476 w 207"/>
                  <a:gd name="T3" fmla="*/ 188930 h 177"/>
                  <a:gd name="T4" fmla="*/ 282896 w 207"/>
                  <a:gd name="T5" fmla="*/ 307993 h 177"/>
                  <a:gd name="T6" fmla="*/ 109511 w 207"/>
                  <a:gd name="T7" fmla="*/ 313534 h 177"/>
                  <a:gd name="T8" fmla="*/ 90157 w 207"/>
                  <a:gd name="T9" fmla="*/ 423869 h 177"/>
                  <a:gd name="T10" fmla="*/ 130309 w 207"/>
                  <a:gd name="T11" fmla="*/ 520576 h 177"/>
                  <a:gd name="T12" fmla="*/ 282896 w 207"/>
                  <a:gd name="T13" fmla="*/ 665868 h 177"/>
                  <a:gd name="T14" fmla="*/ 270690 w 207"/>
                  <a:gd name="T15" fmla="*/ 881264 h 177"/>
                  <a:gd name="T16" fmla="*/ 412615 w 207"/>
                  <a:gd name="T17" fmla="*/ 749934 h 177"/>
                  <a:gd name="T18" fmla="*/ 522099 w 207"/>
                  <a:gd name="T19" fmla="*/ 840653 h 177"/>
                  <a:gd name="T20" fmla="*/ 671955 w 207"/>
                  <a:gd name="T21" fmla="*/ 900739 h 177"/>
                  <a:gd name="T22" fmla="*/ 897346 w 207"/>
                  <a:gd name="T23" fmla="*/ 1044669 h 177"/>
                  <a:gd name="T24" fmla="*/ 1072453 w 207"/>
                  <a:gd name="T25" fmla="*/ 1128810 h 177"/>
                  <a:gd name="T26" fmla="*/ 1272194 w 207"/>
                  <a:gd name="T27" fmla="*/ 1070048 h 177"/>
                  <a:gd name="T28" fmla="*/ 1234341 w 207"/>
                  <a:gd name="T29" fmla="*/ 979333 h 177"/>
                  <a:gd name="T30" fmla="*/ 929182 w 207"/>
                  <a:gd name="T31" fmla="*/ 931196 h 177"/>
                  <a:gd name="T32" fmla="*/ 671955 w 207"/>
                  <a:gd name="T33" fmla="*/ 749934 h 177"/>
                  <a:gd name="T34" fmla="*/ 490539 w 207"/>
                  <a:gd name="T35" fmla="*/ 567731 h 177"/>
                  <a:gd name="T36" fmla="*/ 419096 w 207"/>
                  <a:gd name="T37" fmla="*/ 351261 h 177"/>
                  <a:gd name="T38" fmla="*/ 401124 w 207"/>
                  <a:gd name="T39" fmla="*/ 201207 h 177"/>
                  <a:gd name="T40" fmla="*/ 394626 w 207"/>
                  <a:gd name="T41" fmla="*/ 60412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7"/>
                  <a:gd name="T64" fmla="*/ 0 h 177"/>
                  <a:gd name="T65" fmla="*/ 207 w 207"/>
                  <a:gd name="T66" fmla="*/ 177 h 1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7" h="177">
                    <a:moveTo>
                      <a:pt x="61" y="9"/>
                    </a:moveTo>
                    <a:cubicBezTo>
                      <a:pt x="61" y="9"/>
                      <a:pt x="53" y="19"/>
                      <a:pt x="50" y="29"/>
                    </a:cubicBezTo>
                    <a:cubicBezTo>
                      <a:pt x="47" y="39"/>
                      <a:pt x="47" y="36"/>
                      <a:pt x="44" y="47"/>
                    </a:cubicBezTo>
                    <a:cubicBezTo>
                      <a:pt x="41" y="57"/>
                      <a:pt x="33" y="52"/>
                      <a:pt x="17" y="48"/>
                    </a:cubicBezTo>
                    <a:cubicBezTo>
                      <a:pt x="0" y="44"/>
                      <a:pt x="11" y="55"/>
                      <a:pt x="14" y="65"/>
                    </a:cubicBezTo>
                    <a:cubicBezTo>
                      <a:pt x="17" y="75"/>
                      <a:pt x="11" y="67"/>
                      <a:pt x="20" y="80"/>
                    </a:cubicBezTo>
                    <a:cubicBezTo>
                      <a:pt x="29" y="92"/>
                      <a:pt x="44" y="100"/>
                      <a:pt x="44" y="102"/>
                    </a:cubicBezTo>
                    <a:cubicBezTo>
                      <a:pt x="44" y="103"/>
                      <a:pt x="37" y="136"/>
                      <a:pt x="42" y="135"/>
                    </a:cubicBezTo>
                    <a:cubicBezTo>
                      <a:pt x="48" y="134"/>
                      <a:pt x="57" y="112"/>
                      <a:pt x="64" y="115"/>
                    </a:cubicBezTo>
                    <a:cubicBezTo>
                      <a:pt x="71" y="117"/>
                      <a:pt x="73" y="124"/>
                      <a:pt x="81" y="129"/>
                    </a:cubicBezTo>
                    <a:cubicBezTo>
                      <a:pt x="90" y="133"/>
                      <a:pt x="96" y="129"/>
                      <a:pt x="104" y="138"/>
                    </a:cubicBezTo>
                    <a:cubicBezTo>
                      <a:pt x="113" y="146"/>
                      <a:pt x="127" y="154"/>
                      <a:pt x="139" y="160"/>
                    </a:cubicBezTo>
                    <a:cubicBezTo>
                      <a:pt x="151" y="165"/>
                      <a:pt x="143" y="177"/>
                      <a:pt x="166" y="173"/>
                    </a:cubicBezTo>
                    <a:cubicBezTo>
                      <a:pt x="190" y="170"/>
                      <a:pt x="187" y="166"/>
                      <a:pt x="197" y="164"/>
                    </a:cubicBezTo>
                    <a:cubicBezTo>
                      <a:pt x="207" y="161"/>
                      <a:pt x="203" y="148"/>
                      <a:pt x="191" y="150"/>
                    </a:cubicBezTo>
                    <a:cubicBezTo>
                      <a:pt x="178" y="153"/>
                      <a:pt x="159" y="149"/>
                      <a:pt x="144" y="143"/>
                    </a:cubicBezTo>
                    <a:cubicBezTo>
                      <a:pt x="128" y="137"/>
                      <a:pt x="109" y="125"/>
                      <a:pt x="104" y="115"/>
                    </a:cubicBezTo>
                    <a:cubicBezTo>
                      <a:pt x="98" y="105"/>
                      <a:pt x="86" y="104"/>
                      <a:pt x="76" y="87"/>
                    </a:cubicBezTo>
                    <a:cubicBezTo>
                      <a:pt x="66" y="70"/>
                      <a:pt x="68" y="67"/>
                      <a:pt x="65" y="54"/>
                    </a:cubicBezTo>
                    <a:cubicBezTo>
                      <a:pt x="62" y="41"/>
                      <a:pt x="65" y="41"/>
                      <a:pt x="62" y="31"/>
                    </a:cubicBezTo>
                    <a:cubicBezTo>
                      <a:pt x="59" y="21"/>
                      <a:pt x="62" y="0"/>
                      <a:pt x="61" y="9"/>
                    </a:cubicBezTo>
                    <a:close/>
                  </a:path>
                </a:pathLst>
              </a:custGeom>
              <a:solidFill>
                <a:srgbClr val="777DB9"/>
              </a:solidFill>
              <a:ln w="9525">
                <a:noFill/>
                <a:round/>
                <a:headEnd/>
                <a:tailEnd/>
              </a:ln>
            </p:spPr>
            <p:txBody>
              <a:bodyPr/>
              <a:lstStyle/>
              <a:p>
                <a:endParaRPr lang="en-US"/>
              </a:p>
            </p:txBody>
          </p:sp>
          <p:sp>
            <p:nvSpPr>
              <p:cNvPr id="30029" name="Freeform 2200"/>
              <p:cNvSpPr>
                <a:spLocks/>
              </p:cNvSpPr>
              <p:nvPr/>
            </p:nvSpPr>
            <p:spPr bwMode="auto">
              <a:xfrm>
                <a:off x="1391" y="3379"/>
                <a:ext cx="430" cy="368"/>
              </a:xfrm>
              <a:custGeom>
                <a:avLst/>
                <a:gdLst>
                  <a:gd name="T0" fmla="*/ 394626 w 207"/>
                  <a:gd name="T1" fmla="*/ 65995 h 177"/>
                  <a:gd name="T2" fmla="*/ 323476 w 207"/>
                  <a:gd name="T3" fmla="*/ 194477 h 177"/>
                  <a:gd name="T4" fmla="*/ 282896 w 207"/>
                  <a:gd name="T5" fmla="*/ 307993 h 177"/>
                  <a:gd name="T6" fmla="*/ 109511 w 207"/>
                  <a:gd name="T7" fmla="*/ 313534 h 177"/>
                  <a:gd name="T8" fmla="*/ 90157 w 207"/>
                  <a:gd name="T9" fmla="*/ 423869 h 177"/>
                  <a:gd name="T10" fmla="*/ 130309 w 207"/>
                  <a:gd name="T11" fmla="*/ 520576 h 177"/>
                  <a:gd name="T12" fmla="*/ 282896 w 207"/>
                  <a:gd name="T13" fmla="*/ 659795 h 177"/>
                  <a:gd name="T14" fmla="*/ 270690 w 207"/>
                  <a:gd name="T15" fmla="*/ 881264 h 177"/>
                  <a:gd name="T16" fmla="*/ 412615 w 207"/>
                  <a:gd name="T17" fmla="*/ 744069 h 177"/>
                  <a:gd name="T18" fmla="*/ 522099 w 207"/>
                  <a:gd name="T19" fmla="*/ 840653 h 177"/>
                  <a:gd name="T20" fmla="*/ 671955 w 207"/>
                  <a:gd name="T21" fmla="*/ 895267 h 177"/>
                  <a:gd name="T22" fmla="*/ 897346 w 207"/>
                  <a:gd name="T23" fmla="*/ 1037947 h 177"/>
                  <a:gd name="T24" fmla="*/ 1072453 w 207"/>
                  <a:gd name="T25" fmla="*/ 1128810 h 177"/>
                  <a:gd name="T26" fmla="*/ 1272194 w 207"/>
                  <a:gd name="T27" fmla="*/ 1070048 h 177"/>
                  <a:gd name="T28" fmla="*/ 1228136 w 207"/>
                  <a:gd name="T29" fmla="*/ 985554 h 177"/>
                  <a:gd name="T30" fmla="*/ 923374 w 207"/>
                  <a:gd name="T31" fmla="*/ 931196 h 177"/>
                  <a:gd name="T32" fmla="*/ 665297 w 207"/>
                  <a:gd name="T33" fmla="*/ 749934 h 177"/>
                  <a:gd name="T34" fmla="*/ 490539 w 207"/>
                  <a:gd name="T35" fmla="*/ 567731 h 177"/>
                  <a:gd name="T36" fmla="*/ 419096 w 207"/>
                  <a:gd name="T37" fmla="*/ 351261 h 177"/>
                  <a:gd name="T38" fmla="*/ 401124 w 207"/>
                  <a:gd name="T39" fmla="*/ 209933 h 177"/>
                  <a:gd name="T40" fmla="*/ 394626 w 207"/>
                  <a:gd name="T41" fmla="*/ 65995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7"/>
                  <a:gd name="T64" fmla="*/ 0 h 177"/>
                  <a:gd name="T65" fmla="*/ 207 w 207"/>
                  <a:gd name="T66" fmla="*/ 177 h 1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7" h="177">
                    <a:moveTo>
                      <a:pt x="61" y="10"/>
                    </a:moveTo>
                    <a:cubicBezTo>
                      <a:pt x="61" y="10"/>
                      <a:pt x="53" y="19"/>
                      <a:pt x="50" y="30"/>
                    </a:cubicBezTo>
                    <a:cubicBezTo>
                      <a:pt x="47" y="40"/>
                      <a:pt x="47" y="37"/>
                      <a:pt x="44" y="47"/>
                    </a:cubicBezTo>
                    <a:cubicBezTo>
                      <a:pt x="41" y="57"/>
                      <a:pt x="33" y="52"/>
                      <a:pt x="17" y="48"/>
                    </a:cubicBezTo>
                    <a:cubicBezTo>
                      <a:pt x="0" y="44"/>
                      <a:pt x="12" y="55"/>
                      <a:pt x="14" y="65"/>
                    </a:cubicBezTo>
                    <a:cubicBezTo>
                      <a:pt x="17" y="75"/>
                      <a:pt x="12" y="67"/>
                      <a:pt x="20" y="80"/>
                    </a:cubicBezTo>
                    <a:cubicBezTo>
                      <a:pt x="29" y="92"/>
                      <a:pt x="44" y="100"/>
                      <a:pt x="44" y="101"/>
                    </a:cubicBezTo>
                    <a:cubicBezTo>
                      <a:pt x="45" y="103"/>
                      <a:pt x="37" y="136"/>
                      <a:pt x="42" y="135"/>
                    </a:cubicBezTo>
                    <a:cubicBezTo>
                      <a:pt x="48" y="134"/>
                      <a:pt x="58" y="112"/>
                      <a:pt x="64" y="114"/>
                    </a:cubicBezTo>
                    <a:cubicBezTo>
                      <a:pt x="71" y="116"/>
                      <a:pt x="73" y="124"/>
                      <a:pt x="81" y="129"/>
                    </a:cubicBezTo>
                    <a:cubicBezTo>
                      <a:pt x="90" y="133"/>
                      <a:pt x="96" y="129"/>
                      <a:pt x="104" y="137"/>
                    </a:cubicBezTo>
                    <a:cubicBezTo>
                      <a:pt x="112" y="146"/>
                      <a:pt x="127" y="154"/>
                      <a:pt x="139" y="159"/>
                    </a:cubicBezTo>
                    <a:cubicBezTo>
                      <a:pt x="151" y="165"/>
                      <a:pt x="143" y="177"/>
                      <a:pt x="166" y="173"/>
                    </a:cubicBezTo>
                    <a:cubicBezTo>
                      <a:pt x="190" y="170"/>
                      <a:pt x="187" y="166"/>
                      <a:pt x="197" y="164"/>
                    </a:cubicBezTo>
                    <a:cubicBezTo>
                      <a:pt x="207" y="161"/>
                      <a:pt x="203" y="148"/>
                      <a:pt x="190" y="151"/>
                    </a:cubicBezTo>
                    <a:cubicBezTo>
                      <a:pt x="178" y="153"/>
                      <a:pt x="159" y="149"/>
                      <a:pt x="143" y="143"/>
                    </a:cubicBezTo>
                    <a:cubicBezTo>
                      <a:pt x="128" y="138"/>
                      <a:pt x="109" y="125"/>
                      <a:pt x="103" y="115"/>
                    </a:cubicBezTo>
                    <a:cubicBezTo>
                      <a:pt x="98" y="105"/>
                      <a:pt x="85" y="104"/>
                      <a:pt x="76" y="87"/>
                    </a:cubicBezTo>
                    <a:cubicBezTo>
                      <a:pt x="66" y="70"/>
                      <a:pt x="68" y="67"/>
                      <a:pt x="65" y="54"/>
                    </a:cubicBezTo>
                    <a:cubicBezTo>
                      <a:pt x="62" y="41"/>
                      <a:pt x="64" y="42"/>
                      <a:pt x="62" y="32"/>
                    </a:cubicBezTo>
                    <a:cubicBezTo>
                      <a:pt x="59" y="22"/>
                      <a:pt x="62" y="0"/>
                      <a:pt x="61" y="10"/>
                    </a:cubicBezTo>
                    <a:close/>
                  </a:path>
                </a:pathLst>
              </a:custGeom>
              <a:solidFill>
                <a:srgbClr val="767CB9"/>
              </a:solidFill>
              <a:ln w="9525">
                <a:noFill/>
                <a:round/>
                <a:headEnd/>
                <a:tailEnd/>
              </a:ln>
            </p:spPr>
            <p:txBody>
              <a:bodyPr/>
              <a:lstStyle/>
              <a:p>
                <a:endParaRPr lang="en-US"/>
              </a:p>
            </p:txBody>
          </p:sp>
          <p:sp>
            <p:nvSpPr>
              <p:cNvPr id="30030" name="Freeform 2201"/>
              <p:cNvSpPr>
                <a:spLocks/>
              </p:cNvSpPr>
              <p:nvPr/>
            </p:nvSpPr>
            <p:spPr bwMode="auto">
              <a:xfrm>
                <a:off x="1391" y="3382"/>
                <a:ext cx="428" cy="365"/>
              </a:xfrm>
              <a:custGeom>
                <a:avLst/>
                <a:gdLst>
                  <a:gd name="T0" fmla="*/ 396257 w 206"/>
                  <a:gd name="T1" fmla="*/ 57434 h 176"/>
                  <a:gd name="T2" fmla="*/ 323930 w 206"/>
                  <a:gd name="T3" fmla="*/ 182332 h 176"/>
                  <a:gd name="T4" fmla="*/ 283625 w 206"/>
                  <a:gd name="T5" fmla="*/ 290212 h 176"/>
                  <a:gd name="T6" fmla="*/ 109797 w 206"/>
                  <a:gd name="T7" fmla="*/ 296040 h 176"/>
                  <a:gd name="T8" fmla="*/ 95814 w 206"/>
                  <a:gd name="T9" fmla="*/ 405915 h 176"/>
                  <a:gd name="T10" fmla="*/ 130550 w 206"/>
                  <a:gd name="T11" fmla="*/ 500230 h 176"/>
                  <a:gd name="T12" fmla="*/ 283625 w 206"/>
                  <a:gd name="T13" fmla="*/ 631589 h 176"/>
                  <a:gd name="T14" fmla="*/ 277124 w 206"/>
                  <a:gd name="T15" fmla="*/ 849181 h 176"/>
                  <a:gd name="T16" fmla="*/ 413602 w 206"/>
                  <a:gd name="T17" fmla="*/ 713793 h 176"/>
                  <a:gd name="T18" fmla="*/ 522931 w 206"/>
                  <a:gd name="T19" fmla="*/ 801693 h 176"/>
                  <a:gd name="T20" fmla="*/ 673020 w 206"/>
                  <a:gd name="T21" fmla="*/ 860892 h 176"/>
                  <a:gd name="T22" fmla="*/ 899633 w 206"/>
                  <a:gd name="T23" fmla="*/ 1000508 h 176"/>
                  <a:gd name="T24" fmla="*/ 1074978 w 206"/>
                  <a:gd name="T25" fmla="*/ 1089133 h 176"/>
                  <a:gd name="T26" fmla="*/ 1268505 w 206"/>
                  <a:gd name="T27" fmla="*/ 1031701 h 176"/>
                  <a:gd name="T28" fmla="*/ 1230876 w 206"/>
                  <a:gd name="T29" fmla="*/ 949533 h 176"/>
                  <a:gd name="T30" fmla="*/ 925033 w 206"/>
                  <a:gd name="T31" fmla="*/ 897554 h 176"/>
                  <a:gd name="T32" fmla="*/ 667300 w 206"/>
                  <a:gd name="T33" fmla="*/ 719508 h 176"/>
                  <a:gd name="T34" fmla="*/ 485531 w 206"/>
                  <a:gd name="T35" fmla="*/ 542964 h 176"/>
                  <a:gd name="T36" fmla="*/ 419787 w 206"/>
                  <a:gd name="T37" fmla="*/ 335586 h 176"/>
                  <a:gd name="T38" fmla="*/ 396257 w 206"/>
                  <a:gd name="T39" fmla="*/ 195729 h 176"/>
                  <a:gd name="T40" fmla="*/ 396257 w 206"/>
                  <a:gd name="T41" fmla="*/ 57434 h 1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6"/>
                  <a:gd name="T64" fmla="*/ 0 h 176"/>
                  <a:gd name="T65" fmla="*/ 206 w 206"/>
                  <a:gd name="T66" fmla="*/ 176 h 1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6" h="176">
                    <a:moveTo>
                      <a:pt x="61" y="9"/>
                    </a:moveTo>
                    <a:cubicBezTo>
                      <a:pt x="61" y="9"/>
                      <a:pt x="53" y="19"/>
                      <a:pt x="50" y="29"/>
                    </a:cubicBezTo>
                    <a:cubicBezTo>
                      <a:pt x="47" y="39"/>
                      <a:pt x="47" y="36"/>
                      <a:pt x="44" y="46"/>
                    </a:cubicBezTo>
                    <a:cubicBezTo>
                      <a:pt x="42" y="56"/>
                      <a:pt x="33" y="52"/>
                      <a:pt x="17" y="47"/>
                    </a:cubicBezTo>
                    <a:cubicBezTo>
                      <a:pt x="0" y="43"/>
                      <a:pt x="12" y="54"/>
                      <a:pt x="15" y="64"/>
                    </a:cubicBezTo>
                    <a:cubicBezTo>
                      <a:pt x="17" y="74"/>
                      <a:pt x="12" y="66"/>
                      <a:pt x="20" y="79"/>
                    </a:cubicBezTo>
                    <a:cubicBezTo>
                      <a:pt x="29" y="91"/>
                      <a:pt x="44" y="98"/>
                      <a:pt x="44" y="100"/>
                    </a:cubicBezTo>
                    <a:cubicBezTo>
                      <a:pt x="45" y="102"/>
                      <a:pt x="37" y="135"/>
                      <a:pt x="43" y="134"/>
                    </a:cubicBezTo>
                    <a:cubicBezTo>
                      <a:pt x="48" y="133"/>
                      <a:pt x="58" y="111"/>
                      <a:pt x="64" y="113"/>
                    </a:cubicBezTo>
                    <a:cubicBezTo>
                      <a:pt x="71" y="115"/>
                      <a:pt x="73" y="123"/>
                      <a:pt x="81" y="127"/>
                    </a:cubicBezTo>
                    <a:cubicBezTo>
                      <a:pt x="90" y="132"/>
                      <a:pt x="96" y="128"/>
                      <a:pt x="104" y="136"/>
                    </a:cubicBezTo>
                    <a:cubicBezTo>
                      <a:pt x="112" y="145"/>
                      <a:pt x="127" y="153"/>
                      <a:pt x="139" y="158"/>
                    </a:cubicBezTo>
                    <a:cubicBezTo>
                      <a:pt x="151" y="164"/>
                      <a:pt x="143" y="176"/>
                      <a:pt x="166" y="172"/>
                    </a:cubicBezTo>
                    <a:cubicBezTo>
                      <a:pt x="189" y="169"/>
                      <a:pt x="186" y="165"/>
                      <a:pt x="196" y="163"/>
                    </a:cubicBezTo>
                    <a:cubicBezTo>
                      <a:pt x="206" y="160"/>
                      <a:pt x="203" y="147"/>
                      <a:pt x="190" y="150"/>
                    </a:cubicBezTo>
                    <a:cubicBezTo>
                      <a:pt x="178" y="152"/>
                      <a:pt x="158" y="148"/>
                      <a:pt x="143" y="142"/>
                    </a:cubicBezTo>
                    <a:cubicBezTo>
                      <a:pt x="127" y="137"/>
                      <a:pt x="108" y="124"/>
                      <a:pt x="103" y="114"/>
                    </a:cubicBezTo>
                    <a:cubicBezTo>
                      <a:pt x="98" y="104"/>
                      <a:pt x="85" y="102"/>
                      <a:pt x="75" y="86"/>
                    </a:cubicBezTo>
                    <a:cubicBezTo>
                      <a:pt x="65" y="69"/>
                      <a:pt x="68" y="67"/>
                      <a:pt x="65" y="53"/>
                    </a:cubicBezTo>
                    <a:cubicBezTo>
                      <a:pt x="62" y="40"/>
                      <a:pt x="64" y="41"/>
                      <a:pt x="61" y="31"/>
                    </a:cubicBezTo>
                    <a:cubicBezTo>
                      <a:pt x="59" y="21"/>
                      <a:pt x="61" y="0"/>
                      <a:pt x="61" y="9"/>
                    </a:cubicBezTo>
                    <a:close/>
                  </a:path>
                </a:pathLst>
              </a:custGeom>
              <a:solidFill>
                <a:srgbClr val="757BB9"/>
              </a:solidFill>
              <a:ln w="9525">
                <a:noFill/>
                <a:round/>
                <a:headEnd/>
                <a:tailEnd/>
              </a:ln>
            </p:spPr>
            <p:txBody>
              <a:bodyPr/>
              <a:lstStyle/>
              <a:p>
                <a:endParaRPr lang="en-US"/>
              </a:p>
            </p:txBody>
          </p:sp>
          <p:sp>
            <p:nvSpPr>
              <p:cNvPr id="30031" name="Freeform 2202"/>
              <p:cNvSpPr>
                <a:spLocks/>
              </p:cNvSpPr>
              <p:nvPr/>
            </p:nvSpPr>
            <p:spPr bwMode="auto">
              <a:xfrm>
                <a:off x="1393" y="3382"/>
                <a:ext cx="426" cy="363"/>
              </a:xfrm>
              <a:custGeom>
                <a:avLst/>
                <a:gdLst>
                  <a:gd name="T0" fmla="*/ 390218 w 205"/>
                  <a:gd name="T1" fmla="*/ 64743 h 175"/>
                  <a:gd name="T2" fmla="*/ 318482 w 205"/>
                  <a:gd name="T3" fmla="*/ 190556 h 175"/>
                  <a:gd name="T4" fmla="*/ 277420 w 205"/>
                  <a:gd name="T5" fmla="*/ 296372 h 175"/>
                  <a:gd name="T6" fmla="*/ 103233 w 205"/>
                  <a:gd name="T7" fmla="*/ 304982 h 175"/>
                  <a:gd name="T8" fmla="*/ 90364 w 205"/>
                  <a:gd name="T9" fmla="*/ 407431 h 175"/>
                  <a:gd name="T10" fmla="*/ 130701 w 205"/>
                  <a:gd name="T11" fmla="*/ 501091 h 175"/>
                  <a:gd name="T12" fmla="*/ 284148 w 205"/>
                  <a:gd name="T13" fmla="*/ 632620 h 175"/>
                  <a:gd name="T14" fmla="*/ 271603 w 205"/>
                  <a:gd name="T15" fmla="*/ 850967 h 175"/>
                  <a:gd name="T16" fmla="*/ 408272 w 205"/>
                  <a:gd name="T17" fmla="*/ 715301 h 175"/>
                  <a:gd name="T18" fmla="*/ 518107 w 205"/>
                  <a:gd name="T19" fmla="*/ 805458 h 175"/>
                  <a:gd name="T20" fmla="*/ 668363 w 205"/>
                  <a:gd name="T21" fmla="*/ 862326 h 175"/>
                  <a:gd name="T22" fmla="*/ 895458 w 205"/>
                  <a:gd name="T23" fmla="*/ 1003066 h 175"/>
                  <a:gd name="T24" fmla="*/ 1070991 w 205"/>
                  <a:gd name="T25" fmla="*/ 1092626 h 175"/>
                  <a:gd name="T26" fmla="*/ 1264740 w 205"/>
                  <a:gd name="T27" fmla="*/ 1033689 h 175"/>
                  <a:gd name="T28" fmla="*/ 1227032 w 205"/>
                  <a:gd name="T29" fmla="*/ 951077 h 175"/>
                  <a:gd name="T30" fmla="*/ 920486 w 205"/>
                  <a:gd name="T31" fmla="*/ 902152 h 175"/>
                  <a:gd name="T32" fmla="*/ 661821 w 205"/>
                  <a:gd name="T33" fmla="*/ 722246 h 175"/>
                  <a:gd name="T34" fmla="*/ 480582 w 205"/>
                  <a:gd name="T35" fmla="*/ 543946 h 175"/>
                  <a:gd name="T36" fmla="*/ 414781 w 205"/>
                  <a:gd name="T37" fmla="*/ 342048 h 175"/>
                  <a:gd name="T38" fmla="*/ 390218 w 205"/>
                  <a:gd name="T39" fmla="*/ 201919 h 175"/>
                  <a:gd name="T40" fmla="*/ 390218 w 205"/>
                  <a:gd name="T41" fmla="*/ 64743 h 1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5"/>
                  <a:gd name="T64" fmla="*/ 0 h 175"/>
                  <a:gd name="T65" fmla="*/ 205 w 205"/>
                  <a:gd name="T66" fmla="*/ 175 h 17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5" h="175">
                    <a:moveTo>
                      <a:pt x="60" y="10"/>
                    </a:moveTo>
                    <a:cubicBezTo>
                      <a:pt x="60" y="10"/>
                      <a:pt x="52" y="19"/>
                      <a:pt x="49" y="30"/>
                    </a:cubicBezTo>
                    <a:cubicBezTo>
                      <a:pt x="46" y="40"/>
                      <a:pt x="46" y="37"/>
                      <a:pt x="43" y="47"/>
                    </a:cubicBezTo>
                    <a:cubicBezTo>
                      <a:pt x="41" y="57"/>
                      <a:pt x="32" y="52"/>
                      <a:pt x="16" y="48"/>
                    </a:cubicBezTo>
                    <a:cubicBezTo>
                      <a:pt x="0" y="43"/>
                      <a:pt x="11" y="54"/>
                      <a:pt x="14" y="64"/>
                    </a:cubicBezTo>
                    <a:cubicBezTo>
                      <a:pt x="17" y="74"/>
                      <a:pt x="11" y="66"/>
                      <a:pt x="20" y="79"/>
                    </a:cubicBezTo>
                    <a:cubicBezTo>
                      <a:pt x="28" y="91"/>
                      <a:pt x="43" y="98"/>
                      <a:pt x="44" y="100"/>
                    </a:cubicBezTo>
                    <a:cubicBezTo>
                      <a:pt x="44" y="102"/>
                      <a:pt x="36" y="134"/>
                      <a:pt x="42" y="134"/>
                    </a:cubicBezTo>
                    <a:cubicBezTo>
                      <a:pt x="47" y="133"/>
                      <a:pt x="57" y="110"/>
                      <a:pt x="63" y="113"/>
                    </a:cubicBezTo>
                    <a:cubicBezTo>
                      <a:pt x="70" y="115"/>
                      <a:pt x="72" y="123"/>
                      <a:pt x="80" y="127"/>
                    </a:cubicBezTo>
                    <a:cubicBezTo>
                      <a:pt x="89" y="131"/>
                      <a:pt x="95" y="128"/>
                      <a:pt x="103" y="136"/>
                    </a:cubicBezTo>
                    <a:cubicBezTo>
                      <a:pt x="111" y="144"/>
                      <a:pt x="126" y="153"/>
                      <a:pt x="138" y="158"/>
                    </a:cubicBezTo>
                    <a:cubicBezTo>
                      <a:pt x="150" y="163"/>
                      <a:pt x="142" y="175"/>
                      <a:pt x="165" y="172"/>
                    </a:cubicBezTo>
                    <a:cubicBezTo>
                      <a:pt x="188" y="168"/>
                      <a:pt x="185" y="165"/>
                      <a:pt x="195" y="163"/>
                    </a:cubicBezTo>
                    <a:cubicBezTo>
                      <a:pt x="205" y="160"/>
                      <a:pt x="202" y="147"/>
                      <a:pt x="189" y="150"/>
                    </a:cubicBezTo>
                    <a:cubicBezTo>
                      <a:pt x="176" y="152"/>
                      <a:pt x="157" y="148"/>
                      <a:pt x="142" y="142"/>
                    </a:cubicBezTo>
                    <a:cubicBezTo>
                      <a:pt x="126" y="137"/>
                      <a:pt x="107" y="124"/>
                      <a:pt x="102" y="114"/>
                    </a:cubicBezTo>
                    <a:cubicBezTo>
                      <a:pt x="96" y="104"/>
                      <a:pt x="83" y="102"/>
                      <a:pt x="74" y="86"/>
                    </a:cubicBezTo>
                    <a:cubicBezTo>
                      <a:pt x="64" y="69"/>
                      <a:pt x="67" y="67"/>
                      <a:pt x="64" y="54"/>
                    </a:cubicBezTo>
                    <a:cubicBezTo>
                      <a:pt x="61" y="41"/>
                      <a:pt x="63" y="41"/>
                      <a:pt x="60" y="32"/>
                    </a:cubicBezTo>
                    <a:cubicBezTo>
                      <a:pt x="58" y="22"/>
                      <a:pt x="60" y="0"/>
                      <a:pt x="60" y="10"/>
                    </a:cubicBezTo>
                    <a:close/>
                  </a:path>
                </a:pathLst>
              </a:custGeom>
              <a:solidFill>
                <a:srgbClr val="747BB9"/>
              </a:solidFill>
              <a:ln w="9525">
                <a:noFill/>
                <a:round/>
                <a:headEnd/>
                <a:tailEnd/>
              </a:ln>
            </p:spPr>
            <p:txBody>
              <a:bodyPr/>
              <a:lstStyle/>
              <a:p>
                <a:endParaRPr lang="en-US"/>
              </a:p>
            </p:txBody>
          </p:sp>
          <p:sp>
            <p:nvSpPr>
              <p:cNvPr id="30032" name="Freeform 2203"/>
              <p:cNvSpPr>
                <a:spLocks/>
              </p:cNvSpPr>
              <p:nvPr/>
            </p:nvSpPr>
            <p:spPr bwMode="auto">
              <a:xfrm>
                <a:off x="1393" y="3384"/>
                <a:ext cx="426" cy="361"/>
              </a:xfrm>
              <a:custGeom>
                <a:avLst/>
                <a:gdLst>
                  <a:gd name="T0" fmla="*/ 384510 w 205"/>
                  <a:gd name="T1" fmla="*/ 57735 h 174"/>
                  <a:gd name="T2" fmla="*/ 318482 w 205"/>
                  <a:gd name="T3" fmla="*/ 183021 h 174"/>
                  <a:gd name="T4" fmla="*/ 277420 w 205"/>
                  <a:gd name="T5" fmla="*/ 291410 h 174"/>
                  <a:gd name="T6" fmla="*/ 103233 w 205"/>
                  <a:gd name="T7" fmla="*/ 299636 h 174"/>
                  <a:gd name="T8" fmla="*/ 90364 w 205"/>
                  <a:gd name="T9" fmla="*/ 401540 h 174"/>
                  <a:gd name="T10" fmla="*/ 130701 w 205"/>
                  <a:gd name="T11" fmla="*/ 496392 h 174"/>
                  <a:gd name="T12" fmla="*/ 284148 w 205"/>
                  <a:gd name="T13" fmla="*/ 628310 h 174"/>
                  <a:gd name="T14" fmla="*/ 271603 w 205"/>
                  <a:gd name="T15" fmla="*/ 839088 h 174"/>
                  <a:gd name="T16" fmla="*/ 414781 w 205"/>
                  <a:gd name="T17" fmla="*/ 704998 h 174"/>
                  <a:gd name="T18" fmla="*/ 518107 w 205"/>
                  <a:gd name="T19" fmla="*/ 800491 h 174"/>
                  <a:gd name="T20" fmla="*/ 668363 w 205"/>
                  <a:gd name="T21" fmla="*/ 858300 h 174"/>
                  <a:gd name="T22" fmla="*/ 895458 w 205"/>
                  <a:gd name="T23" fmla="*/ 999223 h 174"/>
                  <a:gd name="T24" fmla="*/ 1070991 w 205"/>
                  <a:gd name="T25" fmla="*/ 1088936 h 174"/>
                  <a:gd name="T26" fmla="*/ 1264740 w 205"/>
                  <a:gd name="T27" fmla="*/ 1029871 h 174"/>
                  <a:gd name="T28" fmla="*/ 1227032 w 205"/>
                  <a:gd name="T29" fmla="*/ 947139 h 174"/>
                  <a:gd name="T30" fmla="*/ 914867 w 205"/>
                  <a:gd name="T31" fmla="*/ 904537 h 174"/>
                  <a:gd name="T32" fmla="*/ 654777 w 205"/>
                  <a:gd name="T33" fmla="*/ 716498 h 174"/>
                  <a:gd name="T34" fmla="*/ 474697 w 205"/>
                  <a:gd name="T35" fmla="*/ 539203 h 174"/>
                  <a:gd name="T36" fmla="*/ 414781 w 205"/>
                  <a:gd name="T37" fmla="*/ 336697 h 174"/>
                  <a:gd name="T38" fmla="*/ 390218 w 205"/>
                  <a:gd name="T39" fmla="*/ 196730 h 174"/>
                  <a:gd name="T40" fmla="*/ 384510 w 205"/>
                  <a:gd name="T41" fmla="*/ 57735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5"/>
                  <a:gd name="T64" fmla="*/ 0 h 174"/>
                  <a:gd name="T65" fmla="*/ 205 w 205"/>
                  <a:gd name="T66" fmla="*/ 174 h 17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5" h="174">
                    <a:moveTo>
                      <a:pt x="59" y="9"/>
                    </a:moveTo>
                    <a:cubicBezTo>
                      <a:pt x="59" y="9"/>
                      <a:pt x="52" y="19"/>
                      <a:pt x="49" y="29"/>
                    </a:cubicBezTo>
                    <a:cubicBezTo>
                      <a:pt x="46" y="39"/>
                      <a:pt x="46" y="36"/>
                      <a:pt x="43" y="46"/>
                    </a:cubicBezTo>
                    <a:cubicBezTo>
                      <a:pt x="41" y="56"/>
                      <a:pt x="32" y="51"/>
                      <a:pt x="16" y="47"/>
                    </a:cubicBezTo>
                    <a:cubicBezTo>
                      <a:pt x="0" y="42"/>
                      <a:pt x="12" y="53"/>
                      <a:pt x="14" y="63"/>
                    </a:cubicBezTo>
                    <a:cubicBezTo>
                      <a:pt x="17" y="73"/>
                      <a:pt x="11" y="65"/>
                      <a:pt x="20" y="78"/>
                    </a:cubicBezTo>
                    <a:cubicBezTo>
                      <a:pt x="29" y="90"/>
                      <a:pt x="43" y="97"/>
                      <a:pt x="44" y="99"/>
                    </a:cubicBezTo>
                    <a:cubicBezTo>
                      <a:pt x="44" y="101"/>
                      <a:pt x="36" y="133"/>
                      <a:pt x="42" y="132"/>
                    </a:cubicBezTo>
                    <a:cubicBezTo>
                      <a:pt x="47" y="132"/>
                      <a:pt x="57" y="109"/>
                      <a:pt x="64" y="111"/>
                    </a:cubicBezTo>
                    <a:cubicBezTo>
                      <a:pt x="70" y="113"/>
                      <a:pt x="72" y="121"/>
                      <a:pt x="80" y="126"/>
                    </a:cubicBezTo>
                    <a:cubicBezTo>
                      <a:pt x="89" y="130"/>
                      <a:pt x="95" y="126"/>
                      <a:pt x="103" y="135"/>
                    </a:cubicBezTo>
                    <a:cubicBezTo>
                      <a:pt x="111" y="143"/>
                      <a:pt x="126" y="151"/>
                      <a:pt x="138" y="157"/>
                    </a:cubicBezTo>
                    <a:cubicBezTo>
                      <a:pt x="150" y="162"/>
                      <a:pt x="142" y="174"/>
                      <a:pt x="165" y="171"/>
                    </a:cubicBezTo>
                    <a:cubicBezTo>
                      <a:pt x="188" y="167"/>
                      <a:pt x="185" y="164"/>
                      <a:pt x="195" y="162"/>
                    </a:cubicBezTo>
                    <a:cubicBezTo>
                      <a:pt x="205" y="159"/>
                      <a:pt x="201" y="146"/>
                      <a:pt x="189" y="149"/>
                    </a:cubicBezTo>
                    <a:cubicBezTo>
                      <a:pt x="176" y="151"/>
                      <a:pt x="157" y="147"/>
                      <a:pt x="141" y="142"/>
                    </a:cubicBezTo>
                    <a:cubicBezTo>
                      <a:pt x="126" y="136"/>
                      <a:pt x="106" y="123"/>
                      <a:pt x="101" y="113"/>
                    </a:cubicBezTo>
                    <a:cubicBezTo>
                      <a:pt x="96" y="103"/>
                      <a:pt x="83" y="101"/>
                      <a:pt x="73" y="85"/>
                    </a:cubicBezTo>
                    <a:cubicBezTo>
                      <a:pt x="63" y="68"/>
                      <a:pt x="66" y="66"/>
                      <a:pt x="64" y="53"/>
                    </a:cubicBezTo>
                    <a:cubicBezTo>
                      <a:pt x="61" y="40"/>
                      <a:pt x="63" y="41"/>
                      <a:pt x="60" y="31"/>
                    </a:cubicBezTo>
                    <a:cubicBezTo>
                      <a:pt x="57" y="21"/>
                      <a:pt x="60" y="0"/>
                      <a:pt x="59" y="9"/>
                    </a:cubicBezTo>
                    <a:close/>
                  </a:path>
                </a:pathLst>
              </a:custGeom>
              <a:solidFill>
                <a:srgbClr val="737AB8"/>
              </a:solidFill>
              <a:ln w="9525">
                <a:noFill/>
                <a:round/>
                <a:headEnd/>
                <a:tailEnd/>
              </a:ln>
            </p:spPr>
            <p:txBody>
              <a:bodyPr/>
              <a:lstStyle/>
              <a:p>
                <a:endParaRPr lang="en-US"/>
              </a:p>
            </p:txBody>
          </p:sp>
          <p:sp>
            <p:nvSpPr>
              <p:cNvPr id="30033" name="Freeform 2204"/>
              <p:cNvSpPr>
                <a:spLocks/>
              </p:cNvSpPr>
              <p:nvPr/>
            </p:nvSpPr>
            <p:spPr bwMode="auto">
              <a:xfrm>
                <a:off x="1393" y="3384"/>
                <a:ext cx="426" cy="361"/>
              </a:xfrm>
              <a:custGeom>
                <a:avLst/>
                <a:gdLst>
                  <a:gd name="T0" fmla="*/ 384510 w 205"/>
                  <a:gd name="T1" fmla="*/ 64841 h 174"/>
                  <a:gd name="T2" fmla="*/ 318482 w 205"/>
                  <a:gd name="T3" fmla="*/ 183021 h 174"/>
                  <a:gd name="T4" fmla="*/ 284148 w 205"/>
                  <a:gd name="T5" fmla="*/ 291410 h 174"/>
                  <a:gd name="T6" fmla="*/ 103233 w 205"/>
                  <a:gd name="T7" fmla="*/ 299636 h 174"/>
                  <a:gd name="T8" fmla="*/ 96052 w 205"/>
                  <a:gd name="T9" fmla="*/ 401540 h 174"/>
                  <a:gd name="T10" fmla="*/ 130701 w 205"/>
                  <a:gd name="T11" fmla="*/ 496392 h 174"/>
                  <a:gd name="T12" fmla="*/ 284148 w 205"/>
                  <a:gd name="T13" fmla="*/ 628310 h 174"/>
                  <a:gd name="T14" fmla="*/ 271603 w 205"/>
                  <a:gd name="T15" fmla="*/ 839088 h 174"/>
                  <a:gd name="T16" fmla="*/ 414781 w 205"/>
                  <a:gd name="T17" fmla="*/ 704998 h 174"/>
                  <a:gd name="T18" fmla="*/ 518107 w 205"/>
                  <a:gd name="T19" fmla="*/ 800491 h 174"/>
                  <a:gd name="T20" fmla="*/ 668363 w 205"/>
                  <a:gd name="T21" fmla="*/ 858300 h 174"/>
                  <a:gd name="T22" fmla="*/ 895458 w 205"/>
                  <a:gd name="T23" fmla="*/ 992775 h 174"/>
                  <a:gd name="T24" fmla="*/ 1070991 w 205"/>
                  <a:gd name="T25" fmla="*/ 1088936 h 174"/>
                  <a:gd name="T26" fmla="*/ 1264740 w 205"/>
                  <a:gd name="T27" fmla="*/ 1029871 h 174"/>
                  <a:gd name="T28" fmla="*/ 1227032 w 205"/>
                  <a:gd name="T29" fmla="*/ 947139 h 174"/>
                  <a:gd name="T30" fmla="*/ 914867 w 205"/>
                  <a:gd name="T31" fmla="*/ 904537 h 174"/>
                  <a:gd name="T32" fmla="*/ 654777 w 205"/>
                  <a:gd name="T33" fmla="*/ 716498 h 174"/>
                  <a:gd name="T34" fmla="*/ 474697 w 205"/>
                  <a:gd name="T35" fmla="*/ 539203 h 174"/>
                  <a:gd name="T36" fmla="*/ 408272 w 205"/>
                  <a:gd name="T37" fmla="*/ 336697 h 174"/>
                  <a:gd name="T38" fmla="*/ 390218 w 205"/>
                  <a:gd name="T39" fmla="*/ 202158 h 174"/>
                  <a:gd name="T40" fmla="*/ 384510 w 205"/>
                  <a:gd name="T41" fmla="*/ 64841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5"/>
                  <a:gd name="T64" fmla="*/ 0 h 174"/>
                  <a:gd name="T65" fmla="*/ 205 w 205"/>
                  <a:gd name="T66" fmla="*/ 174 h 17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5" h="174">
                    <a:moveTo>
                      <a:pt x="59" y="10"/>
                    </a:moveTo>
                    <a:cubicBezTo>
                      <a:pt x="59" y="10"/>
                      <a:pt x="52" y="19"/>
                      <a:pt x="49" y="29"/>
                    </a:cubicBezTo>
                    <a:cubicBezTo>
                      <a:pt x="46" y="40"/>
                      <a:pt x="46" y="36"/>
                      <a:pt x="44" y="46"/>
                    </a:cubicBezTo>
                    <a:cubicBezTo>
                      <a:pt x="41" y="56"/>
                      <a:pt x="33" y="51"/>
                      <a:pt x="16" y="47"/>
                    </a:cubicBezTo>
                    <a:cubicBezTo>
                      <a:pt x="0" y="43"/>
                      <a:pt x="12" y="54"/>
                      <a:pt x="15" y="63"/>
                    </a:cubicBezTo>
                    <a:cubicBezTo>
                      <a:pt x="17" y="73"/>
                      <a:pt x="12" y="65"/>
                      <a:pt x="20" y="78"/>
                    </a:cubicBezTo>
                    <a:cubicBezTo>
                      <a:pt x="29" y="90"/>
                      <a:pt x="44" y="97"/>
                      <a:pt x="44" y="99"/>
                    </a:cubicBezTo>
                    <a:cubicBezTo>
                      <a:pt x="45" y="101"/>
                      <a:pt x="36" y="133"/>
                      <a:pt x="42" y="132"/>
                    </a:cubicBezTo>
                    <a:cubicBezTo>
                      <a:pt x="47" y="131"/>
                      <a:pt x="57" y="109"/>
                      <a:pt x="64" y="111"/>
                    </a:cubicBezTo>
                    <a:cubicBezTo>
                      <a:pt x="70" y="113"/>
                      <a:pt x="72" y="121"/>
                      <a:pt x="80" y="126"/>
                    </a:cubicBezTo>
                    <a:cubicBezTo>
                      <a:pt x="88" y="130"/>
                      <a:pt x="95" y="126"/>
                      <a:pt x="103" y="135"/>
                    </a:cubicBezTo>
                    <a:cubicBezTo>
                      <a:pt x="111" y="143"/>
                      <a:pt x="126" y="151"/>
                      <a:pt x="138" y="156"/>
                    </a:cubicBezTo>
                    <a:cubicBezTo>
                      <a:pt x="150" y="162"/>
                      <a:pt x="143" y="174"/>
                      <a:pt x="165" y="171"/>
                    </a:cubicBezTo>
                    <a:cubicBezTo>
                      <a:pt x="188" y="167"/>
                      <a:pt x="185" y="164"/>
                      <a:pt x="195" y="162"/>
                    </a:cubicBezTo>
                    <a:cubicBezTo>
                      <a:pt x="205" y="159"/>
                      <a:pt x="201" y="146"/>
                      <a:pt x="189" y="149"/>
                    </a:cubicBezTo>
                    <a:cubicBezTo>
                      <a:pt x="176" y="152"/>
                      <a:pt x="156" y="147"/>
                      <a:pt x="141" y="142"/>
                    </a:cubicBezTo>
                    <a:cubicBezTo>
                      <a:pt x="125" y="136"/>
                      <a:pt x="106" y="122"/>
                      <a:pt x="101" y="113"/>
                    </a:cubicBezTo>
                    <a:cubicBezTo>
                      <a:pt x="96" y="103"/>
                      <a:pt x="82" y="101"/>
                      <a:pt x="73" y="85"/>
                    </a:cubicBezTo>
                    <a:cubicBezTo>
                      <a:pt x="63" y="68"/>
                      <a:pt x="66" y="67"/>
                      <a:pt x="63" y="53"/>
                    </a:cubicBezTo>
                    <a:cubicBezTo>
                      <a:pt x="61" y="40"/>
                      <a:pt x="62" y="41"/>
                      <a:pt x="60" y="32"/>
                    </a:cubicBezTo>
                    <a:cubicBezTo>
                      <a:pt x="57" y="22"/>
                      <a:pt x="60" y="0"/>
                      <a:pt x="59" y="10"/>
                    </a:cubicBezTo>
                    <a:close/>
                  </a:path>
                </a:pathLst>
              </a:custGeom>
              <a:solidFill>
                <a:srgbClr val="727AB8"/>
              </a:solidFill>
              <a:ln w="9525">
                <a:noFill/>
                <a:round/>
                <a:headEnd/>
                <a:tailEnd/>
              </a:ln>
            </p:spPr>
            <p:txBody>
              <a:bodyPr/>
              <a:lstStyle/>
              <a:p>
                <a:endParaRPr lang="en-US"/>
              </a:p>
            </p:txBody>
          </p:sp>
          <p:sp>
            <p:nvSpPr>
              <p:cNvPr id="30034" name="Rectangle 2205"/>
              <p:cNvSpPr>
                <a:spLocks noChangeArrowheads="1"/>
              </p:cNvSpPr>
              <p:nvPr/>
            </p:nvSpPr>
            <p:spPr bwMode="auto">
              <a:xfrm>
                <a:off x="1139" y="2884"/>
                <a:ext cx="187" cy="106"/>
              </a:xfrm>
              <a:prstGeom prst="rect">
                <a:avLst/>
              </a:prstGeom>
              <a:noFill/>
              <a:ln w="9525">
                <a:noFill/>
                <a:miter lim="800000"/>
                <a:headEnd/>
                <a:tailEnd/>
              </a:ln>
            </p:spPr>
            <p:txBody>
              <a:bodyPr wrap="none" lIns="0" tIns="0" rIns="0" bIns="0">
                <a:spAutoFit/>
              </a:bodyPr>
              <a:lstStyle/>
              <a:p>
                <a:pPr algn="r"/>
                <a:r>
                  <a:rPr lang="en-US" sz="1100">
                    <a:latin typeface="Century Schoolbook" pitchFamily="18" charset="0"/>
                  </a:rPr>
                  <a:t>APC</a:t>
                </a:r>
              </a:p>
            </p:txBody>
          </p:sp>
          <p:sp>
            <p:nvSpPr>
              <p:cNvPr id="30035" name="Rectangle 2206"/>
              <p:cNvSpPr>
                <a:spLocks noChangeArrowheads="1"/>
              </p:cNvSpPr>
              <p:nvPr/>
            </p:nvSpPr>
            <p:spPr bwMode="auto">
              <a:xfrm>
                <a:off x="1314" y="2624"/>
                <a:ext cx="220" cy="106"/>
              </a:xfrm>
              <a:prstGeom prst="rect">
                <a:avLst/>
              </a:prstGeom>
              <a:noFill/>
              <a:ln w="9525">
                <a:noFill/>
                <a:miter lim="800000"/>
                <a:headEnd/>
                <a:tailEnd/>
              </a:ln>
            </p:spPr>
            <p:txBody>
              <a:bodyPr wrap="none" lIns="0" tIns="0" rIns="0" bIns="0">
                <a:spAutoFit/>
              </a:bodyPr>
              <a:lstStyle/>
              <a:p>
                <a:pPr algn="r"/>
                <a:r>
                  <a:rPr lang="en-US" sz="1100">
                    <a:latin typeface="Century Schoolbook" pitchFamily="18" charset="0"/>
                  </a:rPr>
                  <a:t>MHC</a:t>
                </a:r>
              </a:p>
            </p:txBody>
          </p:sp>
          <p:pic>
            <p:nvPicPr>
              <p:cNvPr id="30036" name="Picture 2207"/>
              <p:cNvPicPr>
                <a:picLocks noChangeAspect="1" noChangeArrowheads="1"/>
              </p:cNvPicPr>
              <p:nvPr/>
            </p:nvPicPr>
            <p:blipFill>
              <a:blip r:embed="rId5"/>
              <a:srcRect/>
              <a:stretch>
                <a:fillRect/>
              </a:stretch>
            </p:blipFill>
            <p:spPr bwMode="auto">
              <a:xfrm>
                <a:off x="1531" y="2478"/>
                <a:ext cx="106" cy="106"/>
              </a:xfrm>
              <a:prstGeom prst="rect">
                <a:avLst/>
              </a:prstGeom>
              <a:noFill/>
              <a:ln w="9525">
                <a:noFill/>
                <a:miter lim="800000"/>
                <a:headEnd/>
                <a:tailEnd/>
              </a:ln>
            </p:spPr>
          </p:pic>
          <p:sp>
            <p:nvSpPr>
              <p:cNvPr id="30037" name="Freeform 2208"/>
              <p:cNvSpPr>
                <a:spLocks/>
              </p:cNvSpPr>
              <p:nvPr/>
            </p:nvSpPr>
            <p:spPr bwMode="auto">
              <a:xfrm>
                <a:off x="1541" y="2488"/>
                <a:ext cx="83" cy="85"/>
              </a:xfrm>
              <a:custGeom>
                <a:avLst/>
                <a:gdLst>
                  <a:gd name="T0" fmla="*/ 88932 w 40"/>
                  <a:gd name="T1" fmla="*/ 5780 h 41"/>
                  <a:gd name="T2" fmla="*/ 5800 w 40"/>
                  <a:gd name="T3" fmla="*/ 64532 h 41"/>
                  <a:gd name="T4" fmla="*/ 5800 w 40"/>
                  <a:gd name="T5" fmla="*/ 70591 h 41"/>
                  <a:gd name="T6" fmla="*/ 107524 w 40"/>
                  <a:gd name="T7" fmla="*/ 258274 h 41"/>
                  <a:gd name="T8" fmla="*/ 254696 w 40"/>
                  <a:gd name="T9" fmla="*/ 258274 h 41"/>
                  <a:gd name="T10" fmla="*/ 88932 w 40"/>
                  <a:gd name="T11" fmla="*/ 5780 h 41"/>
                  <a:gd name="T12" fmla="*/ 0 60000 65536"/>
                  <a:gd name="T13" fmla="*/ 0 60000 65536"/>
                  <a:gd name="T14" fmla="*/ 0 60000 65536"/>
                  <a:gd name="T15" fmla="*/ 0 60000 65536"/>
                  <a:gd name="T16" fmla="*/ 0 60000 65536"/>
                  <a:gd name="T17" fmla="*/ 0 60000 65536"/>
                  <a:gd name="T18" fmla="*/ 0 w 40"/>
                  <a:gd name="T19" fmla="*/ 0 h 41"/>
                  <a:gd name="T20" fmla="*/ 40 w 40"/>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40" h="41">
                    <a:moveTo>
                      <a:pt x="14" y="1"/>
                    </a:moveTo>
                    <a:cubicBezTo>
                      <a:pt x="8" y="0"/>
                      <a:pt x="2" y="4"/>
                      <a:pt x="1" y="10"/>
                    </a:cubicBezTo>
                    <a:cubicBezTo>
                      <a:pt x="1" y="11"/>
                      <a:pt x="1" y="11"/>
                      <a:pt x="1" y="11"/>
                    </a:cubicBezTo>
                    <a:cubicBezTo>
                      <a:pt x="0" y="17"/>
                      <a:pt x="17" y="41"/>
                      <a:pt x="17" y="41"/>
                    </a:cubicBezTo>
                    <a:cubicBezTo>
                      <a:pt x="40" y="41"/>
                      <a:pt x="40" y="41"/>
                      <a:pt x="40" y="41"/>
                    </a:cubicBezTo>
                    <a:lnTo>
                      <a:pt x="14" y="1"/>
                    </a:lnTo>
                    <a:close/>
                  </a:path>
                </a:pathLst>
              </a:custGeom>
              <a:noFill/>
              <a:ln w="6350">
                <a:solidFill>
                  <a:srgbClr val="000000"/>
                </a:solidFill>
                <a:miter lim="800000"/>
                <a:headEnd/>
                <a:tailEnd/>
              </a:ln>
            </p:spPr>
            <p:txBody>
              <a:bodyPr/>
              <a:lstStyle/>
              <a:p>
                <a:endParaRPr lang="en-US"/>
              </a:p>
            </p:txBody>
          </p:sp>
          <p:pic>
            <p:nvPicPr>
              <p:cNvPr id="30038" name="Picture 2209"/>
              <p:cNvPicPr>
                <a:picLocks noChangeAspect="1" noChangeArrowheads="1"/>
              </p:cNvPicPr>
              <p:nvPr/>
            </p:nvPicPr>
            <p:blipFill>
              <a:blip r:embed="rId6"/>
              <a:srcRect/>
              <a:stretch>
                <a:fillRect/>
              </a:stretch>
            </p:blipFill>
            <p:spPr bwMode="auto">
              <a:xfrm>
                <a:off x="1566" y="2564"/>
                <a:ext cx="68" cy="237"/>
              </a:xfrm>
              <a:prstGeom prst="rect">
                <a:avLst/>
              </a:prstGeom>
              <a:noFill/>
              <a:ln w="9525">
                <a:noFill/>
                <a:miter lim="800000"/>
                <a:headEnd/>
                <a:tailEnd/>
              </a:ln>
            </p:spPr>
          </p:pic>
          <p:sp>
            <p:nvSpPr>
              <p:cNvPr id="30039" name="Freeform 2210"/>
              <p:cNvSpPr>
                <a:spLocks/>
              </p:cNvSpPr>
              <p:nvPr/>
            </p:nvSpPr>
            <p:spPr bwMode="auto">
              <a:xfrm>
                <a:off x="1576" y="2573"/>
                <a:ext cx="48" cy="219"/>
              </a:xfrm>
              <a:custGeom>
                <a:avLst/>
                <a:gdLst>
                  <a:gd name="T0" fmla="*/ 0 w 23"/>
                  <a:gd name="T1" fmla="*/ 0 h 105"/>
                  <a:gd name="T2" fmla="*/ 0 w 23"/>
                  <a:gd name="T3" fmla="*/ 637009 h 105"/>
                  <a:gd name="T4" fmla="*/ 75178 w 23"/>
                  <a:gd name="T5" fmla="*/ 711854 h 105"/>
                  <a:gd name="T6" fmla="*/ 81706 w 23"/>
                  <a:gd name="T7" fmla="*/ 711854 h 105"/>
                  <a:gd name="T8" fmla="*/ 156893 w 23"/>
                  <a:gd name="T9" fmla="*/ 637009 h 105"/>
                  <a:gd name="T10" fmla="*/ 156893 w 23"/>
                  <a:gd name="T11" fmla="*/ 0 h 105"/>
                  <a:gd name="T12" fmla="*/ 0 w 23"/>
                  <a:gd name="T13" fmla="*/ 0 h 105"/>
                  <a:gd name="T14" fmla="*/ 0 60000 65536"/>
                  <a:gd name="T15" fmla="*/ 0 60000 65536"/>
                  <a:gd name="T16" fmla="*/ 0 60000 65536"/>
                  <a:gd name="T17" fmla="*/ 0 60000 65536"/>
                  <a:gd name="T18" fmla="*/ 0 60000 65536"/>
                  <a:gd name="T19" fmla="*/ 0 60000 65536"/>
                  <a:gd name="T20" fmla="*/ 0 60000 65536"/>
                  <a:gd name="T21" fmla="*/ 0 w 23"/>
                  <a:gd name="T22" fmla="*/ 0 h 105"/>
                  <a:gd name="T23" fmla="*/ 23 w 23"/>
                  <a:gd name="T24" fmla="*/ 105 h 1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105">
                    <a:moveTo>
                      <a:pt x="0" y="0"/>
                    </a:moveTo>
                    <a:cubicBezTo>
                      <a:pt x="0" y="94"/>
                      <a:pt x="0" y="94"/>
                      <a:pt x="0" y="94"/>
                    </a:cubicBezTo>
                    <a:cubicBezTo>
                      <a:pt x="0" y="100"/>
                      <a:pt x="5" y="105"/>
                      <a:pt x="11" y="105"/>
                    </a:cubicBezTo>
                    <a:cubicBezTo>
                      <a:pt x="12" y="105"/>
                      <a:pt x="12" y="105"/>
                      <a:pt x="12" y="105"/>
                    </a:cubicBezTo>
                    <a:cubicBezTo>
                      <a:pt x="18" y="105"/>
                      <a:pt x="23" y="100"/>
                      <a:pt x="23" y="94"/>
                    </a:cubicBezTo>
                    <a:cubicBezTo>
                      <a:pt x="23" y="0"/>
                      <a:pt x="23" y="0"/>
                      <a:pt x="23" y="0"/>
                    </a:cubicBezTo>
                    <a:lnTo>
                      <a:pt x="0" y="0"/>
                    </a:lnTo>
                    <a:close/>
                  </a:path>
                </a:pathLst>
              </a:custGeom>
              <a:noFill/>
              <a:ln w="6350">
                <a:solidFill>
                  <a:srgbClr val="000000"/>
                </a:solidFill>
                <a:miter lim="800000"/>
                <a:headEnd/>
                <a:tailEnd/>
              </a:ln>
            </p:spPr>
            <p:txBody>
              <a:bodyPr/>
              <a:lstStyle/>
              <a:p>
                <a:endParaRPr lang="en-US"/>
              </a:p>
            </p:txBody>
          </p:sp>
          <p:pic>
            <p:nvPicPr>
              <p:cNvPr id="30040" name="Picture 2211"/>
              <p:cNvPicPr>
                <a:picLocks noChangeAspect="1" noChangeArrowheads="1"/>
              </p:cNvPicPr>
              <p:nvPr/>
            </p:nvPicPr>
            <p:blipFill>
              <a:blip r:embed="rId7"/>
              <a:srcRect/>
              <a:stretch>
                <a:fillRect/>
              </a:stretch>
            </p:blipFill>
            <p:spPr bwMode="auto">
              <a:xfrm>
                <a:off x="1631" y="2478"/>
                <a:ext cx="106" cy="106"/>
              </a:xfrm>
              <a:prstGeom prst="rect">
                <a:avLst/>
              </a:prstGeom>
              <a:noFill/>
              <a:ln w="9525">
                <a:noFill/>
                <a:miter lim="800000"/>
                <a:headEnd/>
                <a:tailEnd/>
              </a:ln>
            </p:spPr>
          </p:pic>
          <p:sp>
            <p:nvSpPr>
              <p:cNvPr id="30041" name="Freeform 2212"/>
              <p:cNvSpPr>
                <a:spLocks/>
              </p:cNvSpPr>
              <p:nvPr/>
            </p:nvSpPr>
            <p:spPr bwMode="auto">
              <a:xfrm>
                <a:off x="1642" y="2488"/>
                <a:ext cx="83" cy="85"/>
              </a:xfrm>
              <a:custGeom>
                <a:avLst/>
                <a:gdLst>
                  <a:gd name="T0" fmla="*/ 165292 w 40"/>
                  <a:gd name="T1" fmla="*/ 5780 h 41"/>
                  <a:gd name="T2" fmla="*/ 248809 w 40"/>
                  <a:gd name="T3" fmla="*/ 64532 h 41"/>
                  <a:gd name="T4" fmla="*/ 248809 w 40"/>
                  <a:gd name="T5" fmla="*/ 70591 h 41"/>
                  <a:gd name="T6" fmla="*/ 148358 w 40"/>
                  <a:gd name="T7" fmla="*/ 258274 h 41"/>
                  <a:gd name="T8" fmla="*/ 0 w 40"/>
                  <a:gd name="T9" fmla="*/ 258274 h 41"/>
                  <a:gd name="T10" fmla="*/ 165292 w 40"/>
                  <a:gd name="T11" fmla="*/ 5780 h 41"/>
                  <a:gd name="T12" fmla="*/ 0 60000 65536"/>
                  <a:gd name="T13" fmla="*/ 0 60000 65536"/>
                  <a:gd name="T14" fmla="*/ 0 60000 65536"/>
                  <a:gd name="T15" fmla="*/ 0 60000 65536"/>
                  <a:gd name="T16" fmla="*/ 0 60000 65536"/>
                  <a:gd name="T17" fmla="*/ 0 60000 65536"/>
                  <a:gd name="T18" fmla="*/ 0 w 40"/>
                  <a:gd name="T19" fmla="*/ 0 h 41"/>
                  <a:gd name="T20" fmla="*/ 40 w 40"/>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40" h="41">
                    <a:moveTo>
                      <a:pt x="26" y="1"/>
                    </a:moveTo>
                    <a:cubicBezTo>
                      <a:pt x="32" y="0"/>
                      <a:pt x="38" y="4"/>
                      <a:pt x="39" y="10"/>
                    </a:cubicBezTo>
                    <a:cubicBezTo>
                      <a:pt x="39" y="11"/>
                      <a:pt x="39" y="11"/>
                      <a:pt x="39" y="11"/>
                    </a:cubicBezTo>
                    <a:cubicBezTo>
                      <a:pt x="40" y="17"/>
                      <a:pt x="23" y="41"/>
                      <a:pt x="23" y="41"/>
                    </a:cubicBezTo>
                    <a:cubicBezTo>
                      <a:pt x="0" y="41"/>
                      <a:pt x="0" y="41"/>
                      <a:pt x="0" y="41"/>
                    </a:cubicBezTo>
                    <a:lnTo>
                      <a:pt x="26" y="1"/>
                    </a:lnTo>
                    <a:close/>
                  </a:path>
                </a:pathLst>
              </a:custGeom>
              <a:noFill/>
              <a:ln w="6350">
                <a:solidFill>
                  <a:srgbClr val="000000"/>
                </a:solidFill>
                <a:miter lim="800000"/>
                <a:headEnd/>
                <a:tailEnd/>
              </a:ln>
            </p:spPr>
            <p:txBody>
              <a:bodyPr/>
              <a:lstStyle/>
              <a:p>
                <a:endParaRPr lang="en-US"/>
              </a:p>
            </p:txBody>
          </p:sp>
          <p:pic>
            <p:nvPicPr>
              <p:cNvPr id="30042" name="Picture 2213"/>
              <p:cNvPicPr>
                <a:picLocks noChangeAspect="1" noChangeArrowheads="1"/>
              </p:cNvPicPr>
              <p:nvPr/>
            </p:nvPicPr>
            <p:blipFill>
              <a:blip r:embed="rId8"/>
              <a:srcRect/>
              <a:stretch>
                <a:fillRect/>
              </a:stretch>
            </p:blipFill>
            <p:spPr bwMode="auto">
              <a:xfrm>
                <a:off x="1633" y="2564"/>
                <a:ext cx="68" cy="237"/>
              </a:xfrm>
              <a:prstGeom prst="rect">
                <a:avLst/>
              </a:prstGeom>
              <a:noFill/>
              <a:ln w="9525">
                <a:noFill/>
                <a:miter lim="800000"/>
                <a:headEnd/>
                <a:tailEnd/>
              </a:ln>
            </p:spPr>
          </p:pic>
          <p:sp>
            <p:nvSpPr>
              <p:cNvPr id="30043" name="Freeform 2214"/>
              <p:cNvSpPr>
                <a:spLocks/>
              </p:cNvSpPr>
              <p:nvPr/>
            </p:nvSpPr>
            <p:spPr bwMode="auto">
              <a:xfrm>
                <a:off x="1642" y="2573"/>
                <a:ext cx="48" cy="219"/>
              </a:xfrm>
              <a:custGeom>
                <a:avLst/>
                <a:gdLst>
                  <a:gd name="T0" fmla="*/ 156893 w 23"/>
                  <a:gd name="T1" fmla="*/ 0 h 105"/>
                  <a:gd name="T2" fmla="*/ 156893 w 23"/>
                  <a:gd name="T3" fmla="*/ 637009 h 105"/>
                  <a:gd name="T4" fmla="*/ 81706 w 23"/>
                  <a:gd name="T5" fmla="*/ 711854 h 105"/>
                  <a:gd name="T6" fmla="*/ 75178 w 23"/>
                  <a:gd name="T7" fmla="*/ 711854 h 105"/>
                  <a:gd name="T8" fmla="*/ 0 w 23"/>
                  <a:gd name="T9" fmla="*/ 637009 h 105"/>
                  <a:gd name="T10" fmla="*/ 0 w 23"/>
                  <a:gd name="T11" fmla="*/ 0 h 105"/>
                  <a:gd name="T12" fmla="*/ 156893 w 23"/>
                  <a:gd name="T13" fmla="*/ 0 h 105"/>
                  <a:gd name="T14" fmla="*/ 0 60000 65536"/>
                  <a:gd name="T15" fmla="*/ 0 60000 65536"/>
                  <a:gd name="T16" fmla="*/ 0 60000 65536"/>
                  <a:gd name="T17" fmla="*/ 0 60000 65536"/>
                  <a:gd name="T18" fmla="*/ 0 60000 65536"/>
                  <a:gd name="T19" fmla="*/ 0 60000 65536"/>
                  <a:gd name="T20" fmla="*/ 0 60000 65536"/>
                  <a:gd name="T21" fmla="*/ 0 w 23"/>
                  <a:gd name="T22" fmla="*/ 0 h 105"/>
                  <a:gd name="T23" fmla="*/ 23 w 23"/>
                  <a:gd name="T24" fmla="*/ 105 h 1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105">
                    <a:moveTo>
                      <a:pt x="23" y="0"/>
                    </a:moveTo>
                    <a:cubicBezTo>
                      <a:pt x="23" y="94"/>
                      <a:pt x="23" y="94"/>
                      <a:pt x="23" y="94"/>
                    </a:cubicBezTo>
                    <a:cubicBezTo>
                      <a:pt x="23" y="100"/>
                      <a:pt x="18" y="105"/>
                      <a:pt x="12" y="105"/>
                    </a:cubicBezTo>
                    <a:cubicBezTo>
                      <a:pt x="11" y="105"/>
                      <a:pt x="11" y="105"/>
                      <a:pt x="11" y="105"/>
                    </a:cubicBezTo>
                    <a:cubicBezTo>
                      <a:pt x="5" y="105"/>
                      <a:pt x="0" y="100"/>
                      <a:pt x="0" y="94"/>
                    </a:cubicBezTo>
                    <a:cubicBezTo>
                      <a:pt x="0" y="0"/>
                      <a:pt x="0" y="0"/>
                      <a:pt x="0" y="0"/>
                    </a:cubicBezTo>
                    <a:lnTo>
                      <a:pt x="23" y="0"/>
                    </a:lnTo>
                    <a:close/>
                  </a:path>
                </a:pathLst>
              </a:custGeom>
              <a:noFill/>
              <a:ln w="6350">
                <a:solidFill>
                  <a:srgbClr val="000000"/>
                </a:solidFill>
                <a:miter lim="800000"/>
                <a:headEnd/>
                <a:tailEnd/>
              </a:ln>
            </p:spPr>
            <p:txBody>
              <a:bodyPr/>
              <a:lstStyle/>
              <a:p>
                <a:endParaRPr lang="en-US"/>
              </a:p>
            </p:txBody>
          </p:sp>
          <p:sp>
            <p:nvSpPr>
              <p:cNvPr id="30044" name="Freeform 2215"/>
              <p:cNvSpPr>
                <a:spLocks/>
              </p:cNvSpPr>
              <p:nvPr/>
            </p:nvSpPr>
            <p:spPr bwMode="auto">
              <a:xfrm>
                <a:off x="1568" y="2341"/>
                <a:ext cx="130" cy="220"/>
              </a:xfrm>
              <a:custGeom>
                <a:avLst/>
                <a:gdLst>
                  <a:gd name="T0" fmla="*/ 374939 w 63"/>
                  <a:gd name="T1" fmla="*/ 326497 h 106"/>
                  <a:gd name="T2" fmla="*/ 190700 w 63"/>
                  <a:gd name="T3" fmla="*/ 0 h 106"/>
                  <a:gd name="T4" fmla="*/ 0 w 63"/>
                  <a:gd name="T5" fmla="*/ 326497 h 106"/>
                  <a:gd name="T6" fmla="*/ 190700 w 63"/>
                  <a:gd name="T7" fmla="*/ 677635 h 106"/>
                  <a:gd name="T8" fmla="*/ 374939 w 63"/>
                  <a:gd name="T9" fmla="*/ 326497 h 106"/>
                  <a:gd name="T10" fmla="*/ 0 60000 65536"/>
                  <a:gd name="T11" fmla="*/ 0 60000 65536"/>
                  <a:gd name="T12" fmla="*/ 0 60000 65536"/>
                  <a:gd name="T13" fmla="*/ 0 60000 65536"/>
                  <a:gd name="T14" fmla="*/ 0 60000 65536"/>
                  <a:gd name="T15" fmla="*/ 0 w 63"/>
                  <a:gd name="T16" fmla="*/ 0 h 106"/>
                  <a:gd name="T17" fmla="*/ 63 w 63"/>
                  <a:gd name="T18" fmla="*/ 106 h 106"/>
                </a:gdLst>
                <a:ahLst/>
                <a:cxnLst>
                  <a:cxn ang="T10">
                    <a:pos x="T0" y="T1"/>
                  </a:cxn>
                  <a:cxn ang="T11">
                    <a:pos x="T2" y="T3"/>
                  </a:cxn>
                  <a:cxn ang="T12">
                    <a:pos x="T4" y="T5"/>
                  </a:cxn>
                  <a:cxn ang="T13">
                    <a:pos x="T6" y="T7"/>
                  </a:cxn>
                  <a:cxn ang="T14">
                    <a:pos x="T8" y="T9"/>
                  </a:cxn>
                </a:cxnLst>
                <a:rect l="T15" t="T16" r="T17" b="T18"/>
                <a:pathLst>
                  <a:path w="63" h="106">
                    <a:moveTo>
                      <a:pt x="63" y="51"/>
                    </a:moveTo>
                    <a:cubicBezTo>
                      <a:pt x="63" y="38"/>
                      <a:pt x="49" y="0"/>
                      <a:pt x="32" y="0"/>
                    </a:cubicBezTo>
                    <a:cubicBezTo>
                      <a:pt x="14" y="0"/>
                      <a:pt x="0" y="38"/>
                      <a:pt x="0" y="51"/>
                    </a:cubicBezTo>
                    <a:cubicBezTo>
                      <a:pt x="0" y="56"/>
                      <a:pt x="32" y="106"/>
                      <a:pt x="32" y="106"/>
                    </a:cubicBezTo>
                    <a:cubicBezTo>
                      <a:pt x="32" y="106"/>
                      <a:pt x="63" y="56"/>
                      <a:pt x="63" y="51"/>
                    </a:cubicBezTo>
                    <a:close/>
                  </a:path>
                </a:pathLst>
              </a:custGeom>
              <a:solidFill>
                <a:srgbClr val="E12750"/>
              </a:solidFill>
              <a:ln w="12700">
                <a:solidFill>
                  <a:srgbClr val="000000"/>
                </a:solidFill>
                <a:miter lim="800000"/>
                <a:headEnd/>
                <a:tailEnd/>
              </a:ln>
            </p:spPr>
            <p:txBody>
              <a:bodyPr/>
              <a:lstStyle/>
              <a:p>
                <a:endParaRPr lang="en-US"/>
              </a:p>
            </p:txBody>
          </p:sp>
          <p:sp>
            <p:nvSpPr>
              <p:cNvPr id="30045" name="Freeform 2216"/>
              <p:cNvSpPr>
                <a:spLocks/>
              </p:cNvSpPr>
              <p:nvPr/>
            </p:nvSpPr>
            <p:spPr bwMode="auto">
              <a:xfrm>
                <a:off x="1568" y="2341"/>
                <a:ext cx="130" cy="220"/>
              </a:xfrm>
              <a:custGeom>
                <a:avLst/>
                <a:gdLst>
                  <a:gd name="T0" fmla="*/ 374939 w 63"/>
                  <a:gd name="T1" fmla="*/ 326497 h 106"/>
                  <a:gd name="T2" fmla="*/ 190700 w 63"/>
                  <a:gd name="T3" fmla="*/ 677635 h 106"/>
                  <a:gd name="T4" fmla="*/ 0 w 63"/>
                  <a:gd name="T5" fmla="*/ 326497 h 106"/>
                  <a:gd name="T6" fmla="*/ 190700 w 63"/>
                  <a:gd name="T7" fmla="*/ 0 h 106"/>
                  <a:gd name="T8" fmla="*/ 374939 w 63"/>
                  <a:gd name="T9" fmla="*/ 326497 h 106"/>
                  <a:gd name="T10" fmla="*/ 0 60000 65536"/>
                  <a:gd name="T11" fmla="*/ 0 60000 65536"/>
                  <a:gd name="T12" fmla="*/ 0 60000 65536"/>
                  <a:gd name="T13" fmla="*/ 0 60000 65536"/>
                  <a:gd name="T14" fmla="*/ 0 60000 65536"/>
                  <a:gd name="T15" fmla="*/ 0 w 63"/>
                  <a:gd name="T16" fmla="*/ 0 h 106"/>
                  <a:gd name="T17" fmla="*/ 63 w 63"/>
                  <a:gd name="T18" fmla="*/ 106 h 106"/>
                </a:gdLst>
                <a:ahLst/>
                <a:cxnLst>
                  <a:cxn ang="T10">
                    <a:pos x="T0" y="T1"/>
                  </a:cxn>
                  <a:cxn ang="T11">
                    <a:pos x="T2" y="T3"/>
                  </a:cxn>
                  <a:cxn ang="T12">
                    <a:pos x="T4" y="T5"/>
                  </a:cxn>
                  <a:cxn ang="T13">
                    <a:pos x="T6" y="T7"/>
                  </a:cxn>
                  <a:cxn ang="T14">
                    <a:pos x="T8" y="T9"/>
                  </a:cxn>
                </a:cxnLst>
                <a:rect l="T15" t="T16" r="T17" b="T18"/>
                <a:pathLst>
                  <a:path w="63" h="106">
                    <a:moveTo>
                      <a:pt x="63" y="51"/>
                    </a:moveTo>
                    <a:cubicBezTo>
                      <a:pt x="63" y="56"/>
                      <a:pt x="32" y="106"/>
                      <a:pt x="32" y="106"/>
                    </a:cubicBezTo>
                    <a:cubicBezTo>
                      <a:pt x="31" y="106"/>
                      <a:pt x="0" y="56"/>
                      <a:pt x="0" y="51"/>
                    </a:cubicBezTo>
                    <a:cubicBezTo>
                      <a:pt x="0" y="38"/>
                      <a:pt x="14" y="0"/>
                      <a:pt x="32" y="0"/>
                    </a:cubicBezTo>
                    <a:cubicBezTo>
                      <a:pt x="49" y="0"/>
                      <a:pt x="63" y="38"/>
                      <a:pt x="63" y="51"/>
                    </a:cubicBezTo>
                    <a:close/>
                  </a:path>
                </a:pathLst>
              </a:custGeom>
              <a:solidFill>
                <a:srgbClr val="E12851"/>
              </a:solidFill>
              <a:ln w="9525">
                <a:noFill/>
                <a:round/>
                <a:headEnd/>
                <a:tailEnd/>
              </a:ln>
            </p:spPr>
            <p:txBody>
              <a:bodyPr/>
              <a:lstStyle/>
              <a:p>
                <a:endParaRPr lang="en-US"/>
              </a:p>
            </p:txBody>
          </p:sp>
          <p:sp>
            <p:nvSpPr>
              <p:cNvPr id="30046" name="Freeform 2217"/>
              <p:cNvSpPr>
                <a:spLocks/>
              </p:cNvSpPr>
              <p:nvPr/>
            </p:nvSpPr>
            <p:spPr bwMode="auto">
              <a:xfrm>
                <a:off x="1568" y="2341"/>
                <a:ext cx="130" cy="218"/>
              </a:xfrm>
              <a:custGeom>
                <a:avLst/>
                <a:gdLst>
                  <a:gd name="T0" fmla="*/ 374939 w 63"/>
                  <a:gd name="T1" fmla="*/ 327598 h 105"/>
                  <a:gd name="T2" fmla="*/ 190700 w 63"/>
                  <a:gd name="T3" fmla="*/ 674633 h 105"/>
                  <a:gd name="T4" fmla="*/ 0 w 63"/>
                  <a:gd name="T5" fmla="*/ 327598 h 105"/>
                  <a:gd name="T6" fmla="*/ 190700 w 63"/>
                  <a:gd name="T7" fmla="*/ 0 h 105"/>
                  <a:gd name="T8" fmla="*/ 374939 w 63"/>
                  <a:gd name="T9" fmla="*/ 327598 h 105"/>
                  <a:gd name="T10" fmla="*/ 0 60000 65536"/>
                  <a:gd name="T11" fmla="*/ 0 60000 65536"/>
                  <a:gd name="T12" fmla="*/ 0 60000 65536"/>
                  <a:gd name="T13" fmla="*/ 0 60000 65536"/>
                  <a:gd name="T14" fmla="*/ 0 60000 65536"/>
                  <a:gd name="T15" fmla="*/ 0 w 63"/>
                  <a:gd name="T16" fmla="*/ 0 h 105"/>
                  <a:gd name="T17" fmla="*/ 63 w 63"/>
                  <a:gd name="T18" fmla="*/ 105 h 105"/>
                </a:gdLst>
                <a:ahLst/>
                <a:cxnLst>
                  <a:cxn ang="T10">
                    <a:pos x="T0" y="T1"/>
                  </a:cxn>
                  <a:cxn ang="T11">
                    <a:pos x="T2" y="T3"/>
                  </a:cxn>
                  <a:cxn ang="T12">
                    <a:pos x="T4" y="T5"/>
                  </a:cxn>
                  <a:cxn ang="T13">
                    <a:pos x="T6" y="T7"/>
                  </a:cxn>
                  <a:cxn ang="T14">
                    <a:pos x="T8" y="T9"/>
                  </a:cxn>
                </a:cxnLst>
                <a:rect l="T15" t="T16" r="T17" b="T18"/>
                <a:pathLst>
                  <a:path w="63" h="105">
                    <a:moveTo>
                      <a:pt x="63" y="51"/>
                    </a:moveTo>
                    <a:cubicBezTo>
                      <a:pt x="63" y="56"/>
                      <a:pt x="32" y="105"/>
                      <a:pt x="32" y="105"/>
                    </a:cubicBezTo>
                    <a:cubicBezTo>
                      <a:pt x="31" y="105"/>
                      <a:pt x="0" y="56"/>
                      <a:pt x="0" y="51"/>
                    </a:cubicBezTo>
                    <a:cubicBezTo>
                      <a:pt x="0" y="38"/>
                      <a:pt x="14" y="0"/>
                      <a:pt x="32" y="0"/>
                    </a:cubicBezTo>
                    <a:cubicBezTo>
                      <a:pt x="49" y="0"/>
                      <a:pt x="63" y="38"/>
                      <a:pt x="63" y="51"/>
                    </a:cubicBezTo>
                    <a:close/>
                  </a:path>
                </a:pathLst>
              </a:custGeom>
              <a:solidFill>
                <a:srgbClr val="E12951"/>
              </a:solidFill>
              <a:ln w="9525">
                <a:noFill/>
                <a:round/>
                <a:headEnd/>
                <a:tailEnd/>
              </a:ln>
            </p:spPr>
            <p:txBody>
              <a:bodyPr/>
              <a:lstStyle/>
              <a:p>
                <a:endParaRPr lang="en-US"/>
              </a:p>
            </p:txBody>
          </p:sp>
          <p:sp>
            <p:nvSpPr>
              <p:cNvPr id="30047" name="Freeform 2218"/>
              <p:cNvSpPr>
                <a:spLocks/>
              </p:cNvSpPr>
              <p:nvPr/>
            </p:nvSpPr>
            <p:spPr bwMode="auto">
              <a:xfrm>
                <a:off x="1568" y="2343"/>
                <a:ext cx="130" cy="216"/>
              </a:xfrm>
              <a:custGeom>
                <a:avLst/>
                <a:gdLst>
                  <a:gd name="T0" fmla="*/ 374939 w 63"/>
                  <a:gd name="T1" fmla="*/ 323080 h 104"/>
                  <a:gd name="T2" fmla="*/ 190700 w 63"/>
                  <a:gd name="T3" fmla="*/ 671012 h 104"/>
                  <a:gd name="T4" fmla="*/ 0 w 63"/>
                  <a:gd name="T5" fmla="*/ 323080 h 104"/>
                  <a:gd name="T6" fmla="*/ 190700 w 63"/>
                  <a:gd name="T7" fmla="*/ 0 h 104"/>
                  <a:gd name="T8" fmla="*/ 374939 w 63"/>
                  <a:gd name="T9" fmla="*/ 323080 h 104"/>
                  <a:gd name="T10" fmla="*/ 0 60000 65536"/>
                  <a:gd name="T11" fmla="*/ 0 60000 65536"/>
                  <a:gd name="T12" fmla="*/ 0 60000 65536"/>
                  <a:gd name="T13" fmla="*/ 0 60000 65536"/>
                  <a:gd name="T14" fmla="*/ 0 60000 65536"/>
                  <a:gd name="T15" fmla="*/ 0 w 63"/>
                  <a:gd name="T16" fmla="*/ 0 h 104"/>
                  <a:gd name="T17" fmla="*/ 63 w 63"/>
                  <a:gd name="T18" fmla="*/ 104 h 104"/>
                </a:gdLst>
                <a:ahLst/>
                <a:cxnLst>
                  <a:cxn ang="T10">
                    <a:pos x="T0" y="T1"/>
                  </a:cxn>
                  <a:cxn ang="T11">
                    <a:pos x="T2" y="T3"/>
                  </a:cxn>
                  <a:cxn ang="T12">
                    <a:pos x="T4" y="T5"/>
                  </a:cxn>
                  <a:cxn ang="T13">
                    <a:pos x="T6" y="T7"/>
                  </a:cxn>
                  <a:cxn ang="T14">
                    <a:pos x="T8" y="T9"/>
                  </a:cxn>
                </a:cxnLst>
                <a:rect l="T15" t="T16" r="T17" b="T18"/>
                <a:pathLst>
                  <a:path w="63" h="104">
                    <a:moveTo>
                      <a:pt x="63" y="50"/>
                    </a:moveTo>
                    <a:cubicBezTo>
                      <a:pt x="63" y="55"/>
                      <a:pt x="32" y="104"/>
                      <a:pt x="32" y="104"/>
                    </a:cubicBezTo>
                    <a:cubicBezTo>
                      <a:pt x="31" y="104"/>
                      <a:pt x="0" y="55"/>
                      <a:pt x="0" y="50"/>
                    </a:cubicBezTo>
                    <a:cubicBezTo>
                      <a:pt x="0" y="37"/>
                      <a:pt x="14" y="0"/>
                      <a:pt x="32" y="0"/>
                    </a:cubicBezTo>
                    <a:cubicBezTo>
                      <a:pt x="49" y="0"/>
                      <a:pt x="63" y="37"/>
                      <a:pt x="63" y="50"/>
                    </a:cubicBezTo>
                    <a:close/>
                  </a:path>
                </a:pathLst>
              </a:custGeom>
              <a:solidFill>
                <a:srgbClr val="E12A52"/>
              </a:solidFill>
              <a:ln w="9525">
                <a:noFill/>
                <a:round/>
                <a:headEnd/>
                <a:tailEnd/>
              </a:ln>
            </p:spPr>
            <p:txBody>
              <a:bodyPr/>
              <a:lstStyle/>
              <a:p>
                <a:endParaRPr lang="en-US"/>
              </a:p>
            </p:txBody>
          </p:sp>
          <p:sp>
            <p:nvSpPr>
              <p:cNvPr id="30048" name="Freeform 2219"/>
              <p:cNvSpPr>
                <a:spLocks/>
              </p:cNvSpPr>
              <p:nvPr/>
            </p:nvSpPr>
            <p:spPr bwMode="auto">
              <a:xfrm>
                <a:off x="1568" y="2343"/>
                <a:ext cx="130" cy="216"/>
              </a:xfrm>
              <a:custGeom>
                <a:avLst/>
                <a:gdLst>
                  <a:gd name="T0" fmla="*/ 374939 w 63"/>
                  <a:gd name="T1" fmla="*/ 323080 h 104"/>
                  <a:gd name="T2" fmla="*/ 190700 w 63"/>
                  <a:gd name="T3" fmla="*/ 671012 h 104"/>
                  <a:gd name="T4" fmla="*/ 0 w 63"/>
                  <a:gd name="T5" fmla="*/ 323080 h 104"/>
                  <a:gd name="T6" fmla="*/ 190700 w 63"/>
                  <a:gd name="T7" fmla="*/ 0 h 104"/>
                  <a:gd name="T8" fmla="*/ 374939 w 63"/>
                  <a:gd name="T9" fmla="*/ 323080 h 104"/>
                  <a:gd name="T10" fmla="*/ 0 60000 65536"/>
                  <a:gd name="T11" fmla="*/ 0 60000 65536"/>
                  <a:gd name="T12" fmla="*/ 0 60000 65536"/>
                  <a:gd name="T13" fmla="*/ 0 60000 65536"/>
                  <a:gd name="T14" fmla="*/ 0 60000 65536"/>
                  <a:gd name="T15" fmla="*/ 0 w 63"/>
                  <a:gd name="T16" fmla="*/ 0 h 104"/>
                  <a:gd name="T17" fmla="*/ 63 w 63"/>
                  <a:gd name="T18" fmla="*/ 104 h 104"/>
                </a:gdLst>
                <a:ahLst/>
                <a:cxnLst>
                  <a:cxn ang="T10">
                    <a:pos x="T0" y="T1"/>
                  </a:cxn>
                  <a:cxn ang="T11">
                    <a:pos x="T2" y="T3"/>
                  </a:cxn>
                  <a:cxn ang="T12">
                    <a:pos x="T4" y="T5"/>
                  </a:cxn>
                  <a:cxn ang="T13">
                    <a:pos x="T6" y="T7"/>
                  </a:cxn>
                  <a:cxn ang="T14">
                    <a:pos x="T8" y="T9"/>
                  </a:cxn>
                </a:cxnLst>
                <a:rect l="T15" t="T16" r="T17" b="T18"/>
                <a:pathLst>
                  <a:path w="63" h="104">
                    <a:moveTo>
                      <a:pt x="63" y="50"/>
                    </a:moveTo>
                    <a:cubicBezTo>
                      <a:pt x="63" y="55"/>
                      <a:pt x="32" y="104"/>
                      <a:pt x="32" y="104"/>
                    </a:cubicBezTo>
                    <a:cubicBezTo>
                      <a:pt x="31" y="104"/>
                      <a:pt x="0" y="55"/>
                      <a:pt x="0" y="50"/>
                    </a:cubicBezTo>
                    <a:cubicBezTo>
                      <a:pt x="0" y="37"/>
                      <a:pt x="14" y="0"/>
                      <a:pt x="32" y="0"/>
                    </a:cubicBezTo>
                    <a:cubicBezTo>
                      <a:pt x="49" y="0"/>
                      <a:pt x="63" y="37"/>
                      <a:pt x="63" y="50"/>
                    </a:cubicBezTo>
                    <a:close/>
                  </a:path>
                </a:pathLst>
              </a:custGeom>
              <a:solidFill>
                <a:srgbClr val="E12B52"/>
              </a:solidFill>
              <a:ln w="9525">
                <a:noFill/>
                <a:round/>
                <a:headEnd/>
                <a:tailEnd/>
              </a:ln>
            </p:spPr>
            <p:txBody>
              <a:bodyPr/>
              <a:lstStyle/>
              <a:p>
                <a:endParaRPr lang="en-US"/>
              </a:p>
            </p:txBody>
          </p:sp>
          <p:sp>
            <p:nvSpPr>
              <p:cNvPr id="30049" name="Freeform 2220"/>
              <p:cNvSpPr>
                <a:spLocks/>
              </p:cNvSpPr>
              <p:nvPr/>
            </p:nvSpPr>
            <p:spPr bwMode="auto">
              <a:xfrm>
                <a:off x="1570" y="2343"/>
                <a:ext cx="128" cy="216"/>
              </a:xfrm>
              <a:custGeom>
                <a:avLst/>
                <a:gdLst>
                  <a:gd name="T0" fmla="*/ 371347 w 62"/>
                  <a:gd name="T1" fmla="*/ 323080 h 104"/>
                  <a:gd name="T2" fmla="*/ 186062 w 62"/>
                  <a:gd name="T3" fmla="*/ 671012 h 104"/>
                  <a:gd name="T4" fmla="*/ 0 w 62"/>
                  <a:gd name="T5" fmla="*/ 323080 h 104"/>
                  <a:gd name="T6" fmla="*/ 186062 w 62"/>
                  <a:gd name="T7" fmla="*/ 0 h 104"/>
                  <a:gd name="T8" fmla="*/ 371347 w 62"/>
                  <a:gd name="T9" fmla="*/ 323080 h 104"/>
                  <a:gd name="T10" fmla="*/ 0 60000 65536"/>
                  <a:gd name="T11" fmla="*/ 0 60000 65536"/>
                  <a:gd name="T12" fmla="*/ 0 60000 65536"/>
                  <a:gd name="T13" fmla="*/ 0 60000 65536"/>
                  <a:gd name="T14" fmla="*/ 0 60000 65536"/>
                  <a:gd name="T15" fmla="*/ 0 w 62"/>
                  <a:gd name="T16" fmla="*/ 0 h 104"/>
                  <a:gd name="T17" fmla="*/ 62 w 62"/>
                  <a:gd name="T18" fmla="*/ 104 h 104"/>
                </a:gdLst>
                <a:ahLst/>
                <a:cxnLst>
                  <a:cxn ang="T10">
                    <a:pos x="T0" y="T1"/>
                  </a:cxn>
                  <a:cxn ang="T11">
                    <a:pos x="T2" y="T3"/>
                  </a:cxn>
                  <a:cxn ang="T12">
                    <a:pos x="T4" y="T5"/>
                  </a:cxn>
                  <a:cxn ang="T13">
                    <a:pos x="T6" y="T7"/>
                  </a:cxn>
                  <a:cxn ang="T14">
                    <a:pos x="T8" y="T9"/>
                  </a:cxn>
                </a:cxnLst>
                <a:rect l="T15" t="T16" r="T17" b="T18"/>
                <a:pathLst>
                  <a:path w="62" h="104">
                    <a:moveTo>
                      <a:pt x="62" y="50"/>
                    </a:moveTo>
                    <a:cubicBezTo>
                      <a:pt x="62" y="55"/>
                      <a:pt x="31" y="104"/>
                      <a:pt x="31" y="104"/>
                    </a:cubicBezTo>
                    <a:cubicBezTo>
                      <a:pt x="30" y="104"/>
                      <a:pt x="0" y="55"/>
                      <a:pt x="0" y="50"/>
                    </a:cubicBezTo>
                    <a:cubicBezTo>
                      <a:pt x="0" y="37"/>
                      <a:pt x="13" y="0"/>
                      <a:pt x="31" y="0"/>
                    </a:cubicBezTo>
                    <a:cubicBezTo>
                      <a:pt x="48" y="0"/>
                      <a:pt x="62" y="37"/>
                      <a:pt x="62" y="50"/>
                    </a:cubicBezTo>
                    <a:close/>
                  </a:path>
                </a:pathLst>
              </a:custGeom>
              <a:solidFill>
                <a:srgbClr val="E12B52"/>
              </a:solidFill>
              <a:ln w="9525">
                <a:noFill/>
                <a:round/>
                <a:headEnd/>
                <a:tailEnd/>
              </a:ln>
            </p:spPr>
            <p:txBody>
              <a:bodyPr/>
              <a:lstStyle/>
              <a:p>
                <a:endParaRPr lang="en-US"/>
              </a:p>
            </p:txBody>
          </p:sp>
          <p:sp>
            <p:nvSpPr>
              <p:cNvPr id="30050" name="Freeform 2221"/>
              <p:cNvSpPr>
                <a:spLocks/>
              </p:cNvSpPr>
              <p:nvPr/>
            </p:nvSpPr>
            <p:spPr bwMode="auto">
              <a:xfrm>
                <a:off x="1570" y="2343"/>
                <a:ext cx="126" cy="214"/>
              </a:xfrm>
              <a:custGeom>
                <a:avLst/>
                <a:gdLst>
                  <a:gd name="T0" fmla="*/ 367519 w 61"/>
                  <a:gd name="T1" fmla="*/ 323930 h 103"/>
                  <a:gd name="T2" fmla="*/ 186877 w 61"/>
                  <a:gd name="T3" fmla="*/ 667300 h 103"/>
                  <a:gd name="T4" fmla="*/ 0 w 61"/>
                  <a:gd name="T5" fmla="*/ 323930 h 103"/>
                  <a:gd name="T6" fmla="*/ 186877 w 61"/>
                  <a:gd name="T7" fmla="*/ 0 h 103"/>
                  <a:gd name="T8" fmla="*/ 367519 w 61"/>
                  <a:gd name="T9" fmla="*/ 323930 h 103"/>
                  <a:gd name="T10" fmla="*/ 0 60000 65536"/>
                  <a:gd name="T11" fmla="*/ 0 60000 65536"/>
                  <a:gd name="T12" fmla="*/ 0 60000 65536"/>
                  <a:gd name="T13" fmla="*/ 0 60000 65536"/>
                  <a:gd name="T14" fmla="*/ 0 60000 65536"/>
                  <a:gd name="T15" fmla="*/ 0 w 61"/>
                  <a:gd name="T16" fmla="*/ 0 h 103"/>
                  <a:gd name="T17" fmla="*/ 61 w 61"/>
                  <a:gd name="T18" fmla="*/ 103 h 103"/>
                </a:gdLst>
                <a:ahLst/>
                <a:cxnLst>
                  <a:cxn ang="T10">
                    <a:pos x="T0" y="T1"/>
                  </a:cxn>
                  <a:cxn ang="T11">
                    <a:pos x="T2" y="T3"/>
                  </a:cxn>
                  <a:cxn ang="T12">
                    <a:pos x="T4" y="T5"/>
                  </a:cxn>
                  <a:cxn ang="T13">
                    <a:pos x="T6" y="T7"/>
                  </a:cxn>
                  <a:cxn ang="T14">
                    <a:pos x="T8" y="T9"/>
                  </a:cxn>
                </a:cxnLst>
                <a:rect l="T15" t="T16" r="T17" b="T18"/>
                <a:pathLst>
                  <a:path w="61" h="103">
                    <a:moveTo>
                      <a:pt x="61" y="50"/>
                    </a:moveTo>
                    <a:cubicBezTo>
                      <a:pt x="61" y="55"/>
                      <a:pt x="31" y="103"/>
                      <a:pt x="31" y="103"/>
                    </a:cubicBezTo>
                    <a:cubicBezTo>
                      <a:pt x="30" y="103"/>
                      <a:pt x="0" y="55"/>
                      <a:pt x="0" y="50"/>
                    </a:cubicBezTo>
                    <a:cubicBezTo>
                      <a:pt x="0" y="37"/>
                      <a:pt x="13" y="0"/>
                      <a:pt x="31" y="0"/>
                    </a:cubicBezTo>
                    <a:cubicBezTo>
                      <a:pt x="48" y="0"/>
                      <a:pt x="61" y="37"/>
                      <a:pt x="61" y="50"/>
                    </a:cubicBezTo>
                    <a:close/>
                  </a:path>
                </a:pathLst>
              </a:custGeom>
              <a:solidFill>
                <a:srgbClr val="E12C53"/>
              </a:solidFill>
              <a:ln w="9525">
                <a:noFill/>
                <a:round/>
                <a:headEnd/>
                <a:tailEnd/>
              </a:ln>
            </p:spPr>
            <p:txBody>
              <a:bodyPr/>
              <a:lstStyle/>
              <a:p>
                <a:endParaRPr lang="en-US"/>
              </a:p>
            </p:txBody>
          </p:sp>
          <p:sp>
            <p:nvSpPr>
              <p:cNvPr id="30051" name="Freeform 2222"/>
              <p:cNvSpPr>
                <a:spLocks/>
              </p:cNvSpPr>
              <p:nvPr/>
            </p:nvSpPr>
            <p:spPr bwMode="auto">
              <a:xfrm>
                <a:off x="1570" y="2343"/>
                <a:ext cx="126" cy="214"/>
              </a:xfrm>
              <a:custGeom>
                <a:avLst/>
                <a:gdLst>
                  <a:gd name="T0" fmla="*/ 367519 w 61"/>
                  <a:gd name="T1" fmla="*/ 323930 h 103"/>
                  <a:gd name="T2" fmla="*/ 186877 w 61"/>
                  <a:gd name="T3" fmla="*/ 667300 h 103"/>
                  <a:gd name="T4" fmla="*/ 0 w 61"/>
                  <a:gd name="T5" fmla="*/ 323930 h 103"/>
                  <a:gd name="T6" fmla="*/ 186877 w 61"/>
                  <a:gd name="T7" fmla="*/ 0 h 103"/>
                  <a:gd name="T8" fmla="*/ 367519 w 61"/>
                  <a:gd name="T9" fmla="*/ 323930 h 103"/>
                  <a:gd name="T10" fmla="*/ 0 60000 65536"/>
                  <a:gd name="T11" fmla="*/ 0 60000 65536"/>
                  <a:gd name="T12" fmla="*/ 0 60000 65536"/>
                  <a:gd name="T13" fmla="*/ 0 60000 65536"/>
                  <a:gd name="T14" fmla="*/ 0 60000 65536"/>
                  <a:gd name="T15" fmla="*/ 0 w 61"/>
                  <a:gd name="T16" fmla="*/ 0 h 103"/>
                  <a:gd name="T17" fmla="*/ 61 w 61"/>
                  <a:gd name="T18" fmla="*/ 103 h 103"/>
                </a:gdLst>
                <a:ahLst/>
                <a:cxnLst>
                  <a:cxn ang="T10">
                    <a:pos x="T0" y="T1"/>
                  </a:cxn>
                  <a:cxn ang="T11">
                    <a:pos x="T2" y="T3"/>
                  </a:cxn>
                  <a:cxn ang="T12">
                    <a:pos x="T4" y="T5"/>
                  </a:cxn>
                  <a:cxn ang="T13">
                    <a:pos x="T6" y="T7"/>
                  </a:cxn>
                  <a:cxn ang="T14">
                    <a:pos x="T8" y="T9"/>
                  </a:cxn>
                </a:cxnLst>
                <a:rect l="T15" t="T16" r="T17" b="T18"/>
                <a:pathLst>
                  <a:path w="61" h="103">
                    <a:moveTo>
                      <a:pt x="61" y="50"/>
                    </a:moveTo>
                    <a:cubicBezTo>
                      <a:pt x="61" y="55"/>
                      <a:pt x="31" y="103"/>
                      <a:pt x="31" y="103"/>
                    </a:cubicBezTo>
                    <a:cubicBezTo>
                      <a:pt x="30" y="103"/>
                      <a:pt x="0" y="55"/>
                      <a:pt x="0" y="50"/>
                    </a:cubicBezTo>
                    <a:cubicBezTo>
                      <a:pt x="0" y="37"/>
                      <a:pt x="14" y="0"/>
                      <a:pt x="31" y="0"/>
                    </a:cubicBezTo>
                    <a:cubicBezTo>
                      <a:pt x="48" y="0"/>
                      <a:pt x="61" y="37"/>
                      <a:pt x="61" y="50"/>
                    </a:cubicBezTo>
                    <a:close/>
                  </a:path>
                </a:pathLst>
              </a:custGeom>
              <a:solidFill>
                <a:srgbClr val="E12D53"/>
              </a:solidFill>
              <a:ln w="9525">
                <a:noFill/>
                <a:round/>
                <a:headEnd/>
                <a:tailEnd/>
              </a:ln>
            </p:spPr>
            <p:txBody>
              <a:bodyPr/>
              <a:lstStyle/>
              <a:p>
                <a:endParaRPr lang="en-US"/>
              </a:p>
            </p:txBody>
          </p:sp>
          <p:sp>
            <p:nvSpPr>
              <p:cNvPr id="30052" name="Freeform 2223"/>
              <p:cNvSpPr>
                <a:spLocks/>
              </p:cNvSpPr>
              <p:nvPr/>
            </p:nvSpPr>
            <p:spPr bwMode="auto">
              <a:xfrm>
                <a:off x="1570" y="2343"/>
                <a:ext cx="126" cy="214"/>
              </a:xfrm>
              <a:custGeom>
                <a:avLst/>
                <a:gdLst>
                  <a:gd name="T0" fmla="*/ 367519 w 61"/>
                  <a:gd name="T1" fmla="*/ 323930 h 103"/>
                  <a:gd name="T2" fmla="*/ 186877 w 61"/>
                  <a:gd name="T3" fmla="*/ 667300 h 103"/>
                  <a:gd name="T4" fmla="*/ 0 w 61"/>
                  <a:gd name="T5" fmla="*/ 323930 h 103"/>
                  <a:gd name="T6" fmla="*/ 186877 w 61"/>
                  <a:gd name="T7" fmla="*/ 0 h 103"/>
                  <a:gd name="T8" fmla="*/ 367519 w 61"/>
                  <a:gd name="T9" fmla="*/ 323930 h 103"/>
                  <a:gd name="T10" fmla="*/ 0 60000 65536"/>
                  <a:gd name="T11" fmla="*/ 0 60000 65536"/>
                  <a:gd name="T12" fmla="*/ 0 60000 65536"/>
                  <a:gd name="T13" fmla="*/ 0 60000 65536"/>
                  <a:gd name="T14" fmla="*/ 0 60000 65536"/>
                  <a:gd name="T15" fmla="*/ 0 w 61"/>
                  <a:gd name="T16" fmla="*/ 0 h 103"/>
                  <a:gd name="T17" fmla="*/ 61 w 61"/>
                  <a:gd name="T18" fmla="*/ 103 h 103"/>
                </a:gdLst>
                <a:ahLst/>
                <a:cxnLst>
                  <a:cxn ang="T10">
                    <a:pos x="T0" y="T1"/>
                  </a:cxn>
                  <a:cxn ang="T11">
                    <a:pos x="T2" y="T3"/>
                  </a:cxn>
                  <a:cxn ang="T12">
                    <a:pos x="T4" y="T5"/>
                  </a:cxn>
                  <a:cxn ang="T13">
                    <a:pos x="T6" y="T7"/>
                  </a:cxn>
                  <a:cxn ang="T14">
                    <a:pos x="T8" y="T9"/>
                  </a:cxn>
                </a:cxnLst>
                <a:rect l="T15" t="T16" r="T17" b="T18"/>
                <a:pathLst>
                  <a:path w="61" h="103">
                    <a:moveTo>
                      <a:pt x="61" y="50"/>
                    </a:moveTo>
                    <a:cubicBezTo>
                      <a:pt x="61" y="55"/>
                      <a:pt x="31" y="103"/>
                      <a:pt x="31" y="103"/>
                    </a:cubicBezTo>
                    <a:cubicBezTo>
                      <a:pt x="30" y="103"/>
                      <a:pt x="0" y="55"/>
                      <a:pt x="0" y="50"/>
                    </a:cubicBezTo>
                    <a:cubicBezTo>
                      <a:pt x="0" y="37"/>
                      <a:pt x="14" y="0"/>
                      <a:pt x="31" y="0"/>
                    </a:cubicBezTo>
                    <a:cubicBezTo>
                      <a:pt x="47" y="0"/>
                      <a:pt x="61" y="37"/>
                      <a:pt x="61" y="50"/>
                    </a:cubicBezTo>
                    <a:close/>
                  </a:path>
                </a:pathLst>
              </a:custGeom>
              <a:solidFill>
                <a:srgbClr val="E12E54"/>
              </a:solidFill>
              <a:ln w="9525">
                <a:noFill/>
                <a:round/>
                <a:headEnd/>
                <a:tailEnd/>
              </a:ln>
            </p:spPr>
            <p:txBody>
              <a:bodyPr/>
              <a:lstStyle/>
              <a:p>
                <a:endParaRPr lang="en-US"/>
              </a:p>
            </p:txBody>
          </p:sp>
          <p:sp>
            <p:nvSpPr>
              <p:cNvPr id="30053" name="Freeform 2224"/>
              <p:cNvSpPr>
                <a:spLocks/>
              </p:cNvSpPr>
              <p:nvPr/>
            </p:nvSpPr>
            <p:spPr bwMode="auto">
              <a:xfrm>
                <a:off x="1570" y="2343"/>
                <a:ext cx="126" cy="214"/>
              </a:xfrm>
              <a:custGeom>
                <a:avLst/>
                <a:gdLst>
                  <a:gd name="T0" fmla="*/ 367519 w 61"/>
                  <a:gd name="T1" fmla="*/ 323930 h 103"/>
                  <a:gd name="T2" fmla="*/ 186877 w 61"/>
                  <a:gd name="T3" fmla="*/ 667300 h 103"/>
                  <a:gd name="T4" fmla="*/ 0 w 61"/>
                  <a:gd name="T5" fmla="*/ 323930 h 103"/>
                  <a:gd name="T6" fmla="*/ 186877 w 61"/>
                  <a:gd name="T7" fmla="*/ 0 h 103"/>
                  <a:gd name="T8" fmla="*/ 367519 w 61"/>
                  <a:gd name="T9" fmla="*/ 323930 h 103"/>
                  <a:gd name="T10" fmla="*/ 0 60000 65536"/>
                  <a:gd name="T11" fmla="*/ 0 60000 65536"/>
                  <a:gd name="T12" fmla="*/ 0 60000 65536"/>
                  <a:gd name="T13" fmla="*/ 0 60000 65536"/>
                  <a:gd name="T14" fmla="*/ 0 60000 65536"/>
                  <a:gd name="T15" fmla="*/ 0 w 61"/>
                  <a:gd name="T16" fmla="*/ 0 h 103"/>
                  <a:gd name="T17" fmla="*/ 61 w 61"/>
                  <a:gd name="T18" fmla="*/ 103 h 103"/>
                </a:gdLst>
                <a:ahLst/>
                <a:cxnLst>
                  <a:cxn ang="T10">
                    <a:pos x="T0" y="T1"/>
                  </a:cxn>
                  <a:cxn ang="T11">
                    <a:pos x="T2" y="T3"/>
                  </a:cxn>
                  <a:cxn ang="T12">
                    <a:pos x="T4" y="T5"/>
                  </a:cxn>
                  <a:cxn ang="T13">
                    <a:pos x="T6" y="T7"/>
                  </a:cxn>
                  <a:cxn ang="T14">
                    <a:pos x="T8" y="T9"/>
                  </a:cxn>
                </a:cxnLst>
                <a:rect l="T15" t="T16" r="T17" b="T18"/>
                <a:pathLst>
                  <a:path w="61" h="103">
                    <a:moveTo>
                      <a:pt x="61" y="50"/>
                    </a:moveTo>
                    <a:cubicBezTo>
                      <a:pt x="61" y="54"/>
                      <a:pt x="31" y="103"/>
                      <a:pt x="31" y="103"/>
                    </a:cubicBezTo>
                    <a:cubicBezTo>
                      <a:pt x="30" y="103"/>
                      <a:pt x="0" y="54"/>
                      <a:pt x="0" y="50"/>
                    </a:cubicBezTo>
                    <a:cubicBezTo>
                      <a:pt x="0" y="37"/>
                      <a:pt x="14" y="0"/>
                      <a:pt x="31" y="0"/>
                    </a:cubicBezTo>
                    <a:cubicBezTo>
                      <a:pt x="47" y="0"/>
                      <a:pt x="61" y="37"/>
                      <a:pt x="61" y="50"/>
                    </a:cubicBezTo>
                    <a:close/>
                  </a:path>
                </a:pathLst>
              </a:custGeom>
              <a:solidFill>
                <a:srgbClr val="E12E54"/>
              </a:solidFill>
              <a:ln w="9525">
                <a:noFill/>
                <a:round/>
                <a:headEnd/>
                <a:tailEnd/>
              </a:ln>
            </p:spPr>
            <p:txBody>
              <a:bodyPr/>
              <a:lstStyle/>
              <a:p>
                <a:endParaRPr lang="en-US"/>
              </a:p>
            </p:txBody>
          </p:sp>
          <p:sp>
            <p:nvSpPr>
              <p:cNvPr id="30054" name="Freeform 2225"/>
              <p:cNvSpPr>
                <a:spLocks/>
              </p:cNvSpPr>
              <p:nvPr/>
            </p:nvSpPr>
            <p:spPr bwMode="auto">
              <a:xfrm>
                <a:off x="1570" y="2343"/>
                <a:ext cx="126" cy="212"/>
              </a:xfrm>
              <a:custGeom>
                <a:avLst/>
                <a:gdLst>
                  <a:gd name="T0" fmla="*/ 367519 w 61"/>
                  <a:gd name="T1" fmla="*/ 324871 h 102"/>
                  <a:gd name="T2" fmla="*/ 186877 w 61"/>
                  <a:gd name="T3" fmla="*/ 663714 h 102"/>
                  <a:gd name="T4" fmla="*/ 0 w 61"/>
                  <a:gd name="T5" fmla="*/ 324871 h 102"/>
                  <a:gd name="T6" fmla="*/ 186877 w 61"/>
                  <a:gd name="T7" fmla="*/ 0 h 102"/>
                  <a:gd name="T8" fmla="*/ 367519 w 61"/>
                  <a:gd name="T9" fmla="*/ 324871 h 102"/>
                  <a:gd name="T10" fmla="*/ 0 60000 65536"/>
                  <a:gd name="T11" fmla="*/ 0 60000 65536"/>
                  <a:gd name="T12" fmla="*/ 0 60000 65536"/>
                  <a:gd name="T13" fmla="*/ 0 60000 65536"/>
                  <a:gd name="T14" fmla="*/ 0 60000 65536"/>
                  <a:gd name="T15" fmla="*/ 0 w 61"/>
                  <a:gd name="T16" fmla="*/ 0 h 102"/>
                  <a:gd name="T17" fmla="*/ 61 w 61"/>
                  <a:gd name="T18" fmla="*/ 102 h 102"/>
                </a:gdLst>
                <a:ahLst/>
                <a:cxnLst>
                  <a:cxn ang="T10">
                    <a:pos x="T0" y="T1"/>
                  </a:cxn>
                  <a:cxn ang="T11">
                    <a:pos x="T2" y="T3"/>
                  </a:cxn>
                  <a:cxn ang="T12">
                    <a:pos x="T4" y="T5"/>
                  </a:cxn>
                  <a:cxn ang="T13">
                    <a:pos x="T6" y="T7"/>
                  </a:cxn>
                  <a:cxn ang="T14">
                    <a:pos x="T8" y="T9"/>
                  </a:cxn>
                </a:cxnLst>
                <a:rect l="T15" t="T16" r="T17" b="T18"/>
                <a:pathLst>
                  <a:path w="61" h="102">
                    <a:moveTo>
                      <a:pt x="61" y="50"/>
                    </a:moveTo>
                    <a:cubicBezTo>
                      <a:pt x="61" y="54"/>
                      <a:pt x="31" y="102"/>
                      <a:pt x="31" y="102"/>
                    </a:cubicBezTo>
                    <a:cubicBezTo>
                      <a:pt x="30" y="102"/>
                      <a:pt x="0" y="54"/>
                      <a:pt x="0" y="50"/>
                    </a:cubicBezTo>
                    <a:cubicBezTo>
                      <a:pt x="0" y="37"/>
                      <a:pt x="14" y="0"/>
                      <a:pt x="31" y="0"/>
                    </a:cubicBezTo>
                    <a:cubicBezTo>
                      <a:pt x="47" y="0"/>
                      <a:pt x="61" y="37"/>
                      <a:pt x="61" y="50"/>
                    </a:cubicBezTo>
                    <a:close/>
                  </a:path>
                </a:pathLst>
              </a:custGeom>
              <a:solidFill>
                <a:srgbClr val="E12F55"/>
              </a:solidFill>
              <a:ln w="9525">
                <a:noFill/>
                <a:round/>
                <a:headEnd/>
                <a:tailEnd/>
              </a:ln>
            </p:spPr>
            <p:txBody>
              <a:bodyPr/>
              <a:lstStyle/>
              <a:p>
                <a:endParaRPr lang="en-US"/>
              </a:p>
            </p:txBody>
          </p:sp>
          <p:sp>
            <p:nvSpPr>
              <p:cNvPr id="30055" name="Freeform 2226"/>
              <p:cNvSpPr>
                <a:spLocks/>
              </p:cNvSpPr>
              <p:nvPr/>
            </p:nvSpPr>
            <p:spPr bwMode="auto">
              <a:xfrm>
                <a:off x="1570" y="2345"/>
                <a:ext cx="126" cy="210"/>
              </a:xfrm>
              <a:custGeom>
                <a:avLst/>
                <a:gdLst>
                  <a:gd name="T0" fmla="*/ 367519 w 61"/>
                  <a:gd name="T1" fmla="*/ 320356 h 101"/>
                  <a:gd name="T2" fmla="*/ 186877 w 61"/>
                  <a:gd name="T3" fmla="*/ 660182 h 101"/>
                  <a:gd name="T4" fmla="*/ 0 w 61"/>
                  <a:gd name="T5" fmla="*/ 320356 h 101"/>
                  <a:gd name="T6" fmla="*/ 186877 w 61"/>
                  <a:gd name="T7" fmla="*/ 0 h 101"/>
                  <a:gd name="T8" fmla="*/ 367519 w 61"/>
                  <a:gd name="T9" fmla="*/ 320356 h 101"/>
                  <a:gd name="T10" fmla="*/ 0 60000 65536"/>
                  <a:gd name="T11" fmla="*/ 0 60000 65536"/>
                  <a:gd name="T12" fmla="*/ 0 60000 65536"/>
                  <a:gd name="T13" fmla="*/ 0 60000 65536"/>
                  <a:gd name="T14" fmla="*/ 0 60000 65536"/>
                  <a:gd name="T15" fmla="*/ 0 w 61"/>
                  <a:gd name="T16" fmla="*/ 0 h 101"/>
                  <a:gd name="T17" fmla="*/ 61 w 61"/>
                  <a:gd name="T18" fmla="*/ 101 h 101"/>
                </a:gdLst>
                <a:ahLst/>
                <a:cxnLst>
                  <a:cxn ang="T10">
                    <a:pos x="T0" y="T1"/>
                  </a:cxn>
                  <a:cxn ang="T11">
                    <a:pos x="T2" y="T3"/>
                  </a:cxn>
                  <a:cxn ang="T12">
                    <a:pos x="T4" y="T5"/>
                  </a:cxn>
                  <a:cxn ang="T13">
                    <a:pos x="T6" y="T7"/>
                  </a:cxn>
                  <a:cxn ang="T14">
                    <a:pos x="T8" y="T9"/>
                  </a:cxn>
                </a:cxnLst>
                <a:rect l="T15" t="T16" r="T17" b="T18"/>
                <a:pathLst>
                  <a:path w="61" h="101">
                    <a:moveTo>
                      <a:pt x="61" y="49"/>
                    </a:moveTo>
                    <a:cubicBezTo>
                      <a:pt x="61" y="53"/>
                      <a:pt x="31" y="101"/>
                      <a:pt x="31" y="101"/>
                    </a:cubicBezTo>
                    <a:cubicBezTo>
                      <a:pt x="30" y="101"/>
                      <a:pt x="0" y="53"/>
                      <a:pt x="0" y="49"/>
                    </a:cubicBezTo>
                    <a:cubicBezTo>
                      <a:pt x="0" y="36"/>
                      <a:pt x="14" y="0"/>
                      <a:pt x="31" y="0"/>
                    </a:cubicBezTo>
                    <a:cubicBezTo>
                      <a:pt x="47" y="0"/>
                      <a:pt x="61" y="36"/>
                      <a:pt x="61" y="49"/>
                    </a:cubicBezTo>
                    <a:close/>
                  </a:path>
                </a:pathLst>
              </a:custGeom>
              <a:solidFill>
                <a:srgbClr val="E23056"/>
              </a:solidFill>
              <a:ln w="9525">
                <a:noFill/>
                <a:round/>
                <a:headEnd/>
                <a:tailEnd/>
              </a:ln>
            </p:spPr>
            <p:txBody>
              <a:bodyPr/>
              <a:lstStyle/>
              <a:p>
                <a:endParaRPr lang="en-US"/>
              </a:p>
            </p:txBody>
          </p:sp>
          <p:sp>
            <p:nvSpPr>
              <p:cNvPr id="30056" name="Freeform 2227"/>
              <p:cNvSpPr>
                <a:spLocks/>
              </p:cNvSpPr>
              <p:nvPr/>
            </p:nvSpPr>
            <p:spPr bwMode="auto">
              <a:xfrm>
                <a:off x="1570" y="2345"/>
                <a:ext cx="126" cy="210"/>
              </a:xfrm>
              <a:custGeom>
                <a:avLst/>
                <a:gdLst>
                  <a:gd name="T0" fmla="*/ 367519 w 61"/>
                  <a:gd name="T1" fmla="*/ 313624 h 101"/>
                  <a:gd name="T2" fmla="*/ 186877 w 61"/>
                  <a:gd name="T3" fmla="*/ 660182 h 101"/>
                  <a:gd name="T4" fmla="*/ 0 w 61"/>
                  <a:gd name="T5" fmla="*/ 313624 h 101"/>
                  <a:gd name="T6" fmla="*/ 186877 w 61"/>
                  <a:gd name="T7" fmla="*/ 0 h 101"/>
                  <a:gd name="T8" fmla="*/ 367519 w 61"/>
                  <a:gd name="T9" fmla="*/ 313624 h 101"/>
                  <a:gd name="T10" fmla="*/ 0 60000 65536"/>
                  <a:gd name="T11" fmla="*/ 0 60000 65536"/>
                  <a:gd name="T12" fmla="*/ 0 60000 65536"/>
                  <a:gd name="T13" fmla="*/ 0 60000 65536"/>
                  <a:gd name="T14" fmla="*/ 0 60000 65536"/>
                  <a:gd name="T15" fmla="*/ 0 w 61"/>
                  <a:gd name="T16" fmla="*/ 0 h 101"/>
                  <a:gd name="T17" fmla="*/ 61 w 61"/>
                  <a:gd name="T18" fmla="*/ 101 h 101"/>
                </a:gdLst>
                <a:ahLst/>
                <a:cxnLst>
                  <a:cxn ang="T10">
                    <a:pos x="T0" y="T1"/>
                  </a:cxn>
                  <a:cxn ang="T11">
                    <a:pos x="T2" y="T3"/>
                  </a:cxn>
                  <a:cxn ang="T12">
                    <a:pos x="T4" y="T5"/>
                  </a:cxn>
                  <a:cxn ang="T13">
                    <a:pos x="T6" y="T7"/>
                  </a:cxn>
                  <a:cxn ang="T14">
                    <a:pos x="T8" y="T9"/>
                  </a:cxn>
                </a:cxnLst>
                <a:rect l="T15" t="T16" r="T17" b="T18"/>
                <a:pathLst>
                  <a:path w="61" h="101">
                    <a:moveTo>
                      <a:pt x="61" y="48"/>
                    </a:moveTo>
                    <a:cubicBezTo>
                      <a:pt x="61" y="53"/>
                      <a:pt x="31" y="101"/>
                      <a:pt x="31" y="101"/>
                    </a:cubicBezTo>
                    <a:cubicBezTo>
                      <a:pt x="30" y="101"/>
                      <a:pt x="0" y="53"/>
                      <a:pt x="0" y="48"/>
                    </a:cubicBezTo>
                    <a:cubicBezTo>
                      <a:pt x="0" y="36"/>
                      <a:pt x="14" y="0"/>
                      <a:pt x="31" y="0"/>
                    </a:cubicBezTo>
                    <a:cubicBezTo>
                      <a:pt x="47" y="0"/>
                      <a:pt x="61" y="36"/>
                      <a:pt x="61" y="48"/>
                    </a:cubicBezTo>
                    <a:close/>
                  </a:path>
                </a:pathLst>
              </a:custGeom>
              <a:solidFill>
                <a:srgbClr val="E23056"/>
              </a:solidFill>
              <a:ln w="9525">
                <a:noFill/>
                <a:round/>
                <a:headEnd/>
                <a:tailEnd/>
              </a:ln>
            </p:spPr>
            <p:txBody>
              <a:bodyPr/>
              <a:lstStyle/>
              <a:p>
                <a:endParaRPr lang="en-US"/>
              </a:p>
            </p:txBody>
          </p:sp>
          <p:sp>
            <p:nvSpPr>
              <p:cNvPr id="30057" name="Freeform 2228"/>
              <p:cNvSpPr>
                <a:spLocks/>
              </p:cNvSpPr>
              <p:nvPr/>
            </p:nvSpPr>
            <p:spPr bwMode="auto">
              <a:xfrm>
                <a:off x="1572" y="2345"/>
                <a:ext cx="124" cy="208"/>
              </a:xfrm>
              <a:custGeom>
                <a:avLst/>
                <a:gdLst>
                  <a:gd name="T0" fmla="*/ 363766 w 60"/>
                  <a:gd name="T1" fmla="*/ 315671 h 100"/>
                  <a:gd name="T2" fmla="*/ 182478 w 60"/>
                  <a:gd name="T3" fmla="*/ 656596 h 100"/>
                  <a:gd name="T4" fmla="*/ 0 w 60"/>
                  <a:gd name="T5" fmla="*/ 315671 h 100"/>
                  <a:gd name="T6" fmla="*/ 182478 w 60"/>
                  <a:gd name="T7" fmla="*/ 0 h 100"/>
                  <a:gd name="T8" fmla="*/ 363766 w 60"/>
                  <a:gd name="T9" fmla="*/ 315671 h 100"/>
                  <a:gd name="T10" fmla="*/ 0 60000 65536"/>
                  <a:gd name="T11" fmla="*/ 0 60000 65536"/>
                  <a:gd name="T12" fmla="*/ 0 60000 65536"/>
                  <a:gd name="T13" fmla="*/ 0 60000 65536"/>
                  <a:gd name="T14" fmla="*/ 0 60000 65536"/>
                  <a:gd name="T15" fmla="*/ 0 w 60"/>
                  <a:gd name="T16" fmla="*/ 0 h 100"/>
                  <a:gd name="T17" fmla="*/ 60 w 60"/>
                  <a:gd name="T18" fmla="*/ 100 h 100"/>
                </a:gdLst>
                <a:ahLst/>
                <a:cxnLst>
                  <a:cxn ang="T10">
                    <a:pos x="T0" y="T1"/>
                  </a:cxn>
                  <a:cxn ang="T11">
                    <a:pos x="T2" y="T3"/>
                  </a:cxn>
                  <a:cxn ang="T12">
                    <a:pos x="T4" y="T5"/>
                  </a:cxn>
                  <a:cxn ang="T13">
                    <a:pos x="T6" y="T7"/>
                  </a:cxn>
                  <a:cxn ang="T14">
                    <a:pos x="T8" y="T9"/>
                  </a:cxn>
                </a:cxnLst>
                <a:rect l="T15" t="T16" r="T17" b="T18"/>
                <a:pathLst>
                  <a:path w="60" h="100">
                    <a:moveTo>
                      <a:pt x="60" y="48"/>
                    </a:moveTo>
                    <a:cubicBezTo>
                      <a:pt x="60" y="53"/>
                      <a:pt x="30" y="100"/>
                      <a:pt x="30" y="100"/>
                    </a:cubicBezTo>
                    <a:cubicBezTo>
                      <a:pt x="29" y="100"/>
                      <a:pt x="0" y="53"/>
                      <a:pt x="0" y="48"/>
                    </a:cubicBezTo>
                    <a:cubicBezTo>
                      <a:pt x="0" y="36"/>
                      <a:pt x="13" y="0"/>
                      <a:pt x="30" y="0"/>
                    </a:cubicBezTo>
                    <a:cubicBezTo>
                      <a:pt x="46" y="0"/>
                      <a:pt x="60" y="36"/>
                      <a:pt x="60" y="48"/>
                    </a:cubicBezTo>
                    <a:close/>
                  </a:path>
                </a:pathLst>
              </a:custGeom>
              <a:solidFill>
                <a:srgbClr val="E23156"/>
              </a:solidFill>
              <a:ln w="9525">
                <a:noFill/>
                <a:round/>
                <a:headEnd/>
                <a:tailEnd/>
              </a:ln>
            </p:spPr>
            <p:txBody>
              <a:bodyPr/>
              <a:lstStyle/>
              <a:p>
                <a:endParaRPr lang="en-US"/>
              </a:p>
            </p:txBody>
          </p:sp>
          <p:sp>
            <p:nvSpPr>
              <p:cNvPr id="30058" name="Freeform 2229"/>
              <p:cNvSpPr>
                <a:spLocks/>
              </p:cNvSpPr>
              <p:nvPr/>
            </p:nvSpPr>
            <p:spPr bwMode="auto">
              <a:xfrm>
                <a:off x="1572" y="2345"/>
                <a:ext cx="122" cy="208"/>
              </a:xfrm>
              <a:custGeom>
                <a:avLst/>
                <a:gdLst>
                  <a:gd name="T0" fmla="*/ 359979 w 59"/>
                  <a:gd name="T1" fmla="*/ 315671 h 100"/>
                  <a:gd name="T2" fmla="*/ 183149 w 59"/>
                  <a:gd name="T3" fmla="*/ 656596 h 100"/>
                  <a:gd name="T4" fmla="*/ 0 w 59"/>
                  <a:gd name="T5" fmla="*/ 315671 h 100"/>
                  <a:gd name="T6" fmla="*/ 183149 w 59"/>
                  <a:gd name="T7" fmla="*/ 0 h 100"/>
                  <a:gd name="T8" fmla="*/ 359979 w 59"/>
                  <a:gd name="T9" fmla="*/ 315671 h 100"/>
                  <a:gd name="T10" fmla="*/ 0 60000 65536"/>
                  <a:gd name="T11" fmla="*/ 0 60000 65536"/>
                  <a:gd name="T12" fmla="*/ 0 60000 65536"/>
                  <a:gd name="T13" fmla="*/ 0 60000 65536"/>
                  <a:gd name="T14" fmla="*/ 0 60000 65536"/>
                  <a:gd name="T15" fmla="*/ 0 w 59"/>
                  <a:gd name="T16" fmla="*/ 0 h 100"/>
                  <a:gd name="T17" fmla="*/ 59 w 59"/>
                  <a:gd name="T18" fmla="*/ 100 h 100"/>
                </a:gdLst>
                <a:ahLst/>
                <a:cxnLst>
                  <a:cxn ang="T10">
                    <a:pos x="T0" y="T1"/>
                  </a:cxn>
                  <a:cxn ang="T11">
                    <a:pos x="T2" y="T3"/>
                  </a:cxn>
                  <a:cxn ang="T12">
                    <a:pos x="T4" y="T5"/>
                  </a:cxn>
                  <a:cxn ang="T13">
                    <a:pos x="T6" y="T7"/>
                  </a:cxn>
                  <a:cxn ang="T14">
                    <a:pos x="T8" y="T9"/>
                  </a:cxn>
                </a:cxnLst>
                <a:rect l="T15" t="T16" r="T17" b="T18"/>
                <a:pathLst>
                  <a:path w="59" h="100">
                    <a:moveTo>
                      <a:pt x="59" y="48"/>
                    </a:moveTo>
                    <a:cubicBezTo>
                      <a:pt x="59" y="53"/>
                      <a:pt x="30" y="100"/>
                      <a:pt x="30" y="100"/>
                    </a:cubicBezTo>
                    <a:cubicBezTo>
                      <a:pt x="29" y="100"/>
                      <a:pt x="0" y="53"/>
                      <a:pt x="0" y="48"/>
                    </a:cubicBezTo>
                    <a:cubicBezTo>
                      <a:pt x="0" y="36"/>
                      <a:pt x="13" y="0"/>
                      <a:pt x="30" y="0"/>
                    </a:cubicBezTo>
                    <a:cubicBezTo>
                      <a:pt x="46" y="0"/>
                      <a:pt x="59" y="36"/>
                      <a:pt x="59" y="48"/>
                    </a:cubicBezTo>
                    <a:close/>
                  </a:path>
                </a:pathLst>
              </a:custGeom>
              <a:solidFill>
                <a:srgbClr val="E23257"/>
              </a:solidFill>
              <a:ln w="9525">
                <a:noFill/>
                <a:round/>
                <a:headEnd/>
                <a:tailEnd/>
              </a:ln>
            </p:spPr>
            <p:txBody>
              <a:bodyPr/>
              <a:lstStyle/>
              <a:p>
                <a:endParaRPr lang="en-US"/>
              </a:p>
            </p:txBody>
          </p:sp>
          <p:sp>
            <p:nvSpPr>
              <p:cNvPr id="30059" name="Freeform 2230"/>
              <p:cNvSpPr>
                <a:spLocks/>
              </p:cNvSpPr>
              <p:nvPr/>
            </p:nvSpPr>
            <p:spPr bwMode="auto">
              <a:xfrm>
                <a:off x="1572" y="2345"/>
                <a:ext cx="122" cy="208"/>
              </a:xfrm>
              <a:custGeom>
                <a:avLst/>
                <a:gdLst>
                  <a:gd name="T0" fmla="*/ 359979 w 59"/>
                  <a:gd name="T1" fmla="*/ 315671 h 100"/>
                  <a:gd name="T2" fmla="*/ 183149 w 59"/>
                  <a:gd name="T3" fmla="*/ 656596 h 100"/>
                  <a:gd name="T4" fmla="*/ 0 w 59"/>
                  <a:gd name="T5" fmla="*/ 315671 h 100"/>
                  <a:gd name="T6" fmla="*/ 183149 w 59"/>
                  <a:gd name="T7" fmla="*/ 0 h 100"/>
                  <a:gd name="T8" fmla="*/ 359979 w 59"/>
                  <a:gd name="T9" fmla="*/ 315671 h 100"/>
                  <a:gd name="T10" fmla="*/ 0 60000 65536"/>
                  <a:gd name="T11" fmla="*/ 0 60000 65536"/>
                  <a:gd name="T12" fmla="*/ 0 60000 65536"/>
                  <a:gd name="T13" fmla="*/ 0 60000 65536"/>
                  <a:gd name="T14" fmla="*/ 0 60000 65536"/>
                  <a:gd name="T15" fmla="*/ 0 w 59"/>
                  <a:gd name="T16" fmla="*/ 0 h 100"/>
                  <a:gd name="T17" fmla="*/ 59 w 59"/>
                  <a:gd name="T18" fmla="*/ 100 h 100"/>
                </a:gdLst>
                <a:ahLst/>
                <a:cxnLst>
                  <a:cxn ang="T10">
                    <a:pos x="T0" y="T1"/>
                  </a:cxn>
                  <a:cxn ang="T11">
                    <a:pos x="T2" y="T3"/>
                  </a:cxn>
                  <a:cxn ang="T12">
                    <a:pos x="T4" y="T5"/>
                  </a:cxn>
                  <a:cxn ang="T13">
                    <a:pos x="T6" y="T7"/>
                  </a:cxn>
                  <a:cxn ang="T14">
                    <a:pos x="T8" y="T9"/>
                  </a:cxn>
                </a:cxnLst>
                <a:rect l="T15" t="T16" r="T17" b="T18"/>
                <a:pathLst>
                  <a:path w="59" h="100">
                    <a:moveTo>
                      <a:pt x="59" y="48"/>
                    </a:moveTo>
                    <a:cubicBezTo>
                      <a:pt x="59" y="53"/>
                      <a:pt x="30" y="100"/>
                      <a:pt x="30" y="100"/>
                    </a:cubicBezTo>
                    <a:cubicBezTo>
                      <a:pt x="29" y="100"/>
                      <a:pt x="0" y="53"/>
                      <a:pt x="0" y="48"/>
                    </a:cubicBezTo>
                    <a:cubicBezTo>
                      <a:pt x="0" y="35"/>
                      <a:pt x="13" y="0"/>
                      <a:pt x="30" y="0"/>
                    </a:cubicBezTo>
                    <a:cubicBezTo>
                      <a:pt x="46" y="0"/>
                      <a:pt x="59" y="35"/>
                      <a:pt x="59" y="48"/>
                    </a:cubicBezTo>
                    <a:close/>
                  </a:path>
                </a:pathLst>
              </a:custGeom>
              <a:solidFill>
                <a:srgbClr val="E23358"/>
              </a:solidFill>
              <a:ln w="9525">
                <a:noFill/>
                <a:round/>
                <a:headEnd/>
                <a:tailEnd/>
              </a:ln>
            </p:spPr>
            <p:txBody>
              <a:bodyPr/>
              <a:lstStyle/>
              <a:p>
                <a:endParaRPr lang="en-US"/>
              </a:p>
            </p:txBody>
          </p:sp>
          <p:sp>
            <p:nvSpPr>
              <p:cNvPr id="30060" name="Freeform 2231"/>
              <p:cNvSpPr>
                <a:spLocks/>
              </p:cNvSpPr>
              <p:nvPr/>
            </p:nvSpPr>
            <p:spPr bwMode="auto">
              <a:xfrm>
                <a:off x="1572" y="2345"/>
                <a:ext cx="122" cy="208"/>
              </a:xfrm>
              <a:custGeom>
                <a:avLst/>
                <a:gdLst>
                  <a:gd name="T0" fmla="*/ 359979 w 59"/>
                  <a:gd name="T1" fmla="*/ 315671 h 100"/>
                  <a:gd name="T2" fmla="*/ 183149 w 59"/>
                  <a:gd name="T3" fmla="*/ 656596 h 100"/>
                  <a:gd name="T4" fmla="*/ 0 w 59"/>
                  <a:gd name="T5" fmla="*/ 315671 h 100"/>
                  <a:gd name="T6" fmla="*/ 183149 w 59"/>
                  <a:gd name="T7" fmla="*/ 0 h 100"/>
                  <a:gd name="T8" fmla="*/ 359979 w 59"/>
                  <a:gd name="T9" fmla="*/ 315671 h 100"/>
                  <a:gd name="T10" fmla="*/ 0 60000 65536"/>
                  <a:gd name="T11" fmla="*/ 0 60000 65536"/>
                  <a:gd name="T12" fmla="*/ 0 60000 65536"/>
                  <a:gd name="T13" fmla="*/ 0 60000 65536"/>
                  <a:gd name="T14" fmla="*/ 0 60000 65536"/>
                  <a:gd name="T15" fmla="*/ 0 w 59"/>
                  <a:gd name="T16" fmla="*/ 0 h 100"/>
                  <a:gd name="T17" fmla="*/ 59 w 59"/>
                  <a:gd name="T18" fmla="*/ 100 h 100"/>
                </a:gdLst>
                <a:ahLst/>
                <a:cxnLst>
                  <a:cxn ang="T10">
                    <a:pos x="T0" y="T1"/>
                  </a:cxn>
                  <a:cxn ang="T11">
                    <a:pos x="T2" y="T3"/>
                  </a:cxn>
                  <a:cxn ang="T12">
                    <a:pos x="T4" y="T5"/>
                  </a:cxn>
                  <a:cxn ang="T13">
                    <a:pos x="T6" y="T7"/>
                  </a:cxn>
                  <a:cxn ang="T14">
                    <a:pos x="T8" y="T9"/>
                  </a:cxn>
                </a:cxnLst>
                <a:rect l="T15" t="T16" r="T17" b="T18"/>
                <a:pathLst>
                  <a:path w="59" h="100">
                    <a:moveTo>
                      <a:pt x="59" y="48"/>
                    </a:moveTo>
                    <a:cubicBezTo>
                      <a:pt x="59" y="53"/>
                      <a:pt x="30" y="100"/>
                      <a:pt x="30" y="100"/>
                    </a:cubicBezTo>
                    <a:cubicBezTo>
                      <a:pt x="29" y="100"/>
                      <a:pt x="0" y="53"/>
                      <a:pt x="0" y="48"/>
                    </a:cubicBezTo>
                    <a:cubicBezTo>
                      <a:pt x="0" y="35"/>
                      <a:pt x="13" y="0"/>
                      <a:pt x="30" y="0"/>
                    </a:cubicBezTo>
                    <a:cubicBezTo>
                      <a:pt x="46" y="0"/>
                      <a:pt x="59" y="35"/>
                      <a:pt x="59" y="48"/>
                    </a:cubicBezTo>
                    <a:close/>
                  </a:path>
                </a:pathLst>
              </a:custGeom>
              <a:solidFill>
                <a:srgbClr val="E23458"/>
              </a:solidFill>
              <a:ln w="9525">
                <a:noFill/>
                <a:round/>
                <a:headEnd/>
                <a:tailEnd/>
              </a:ln>
            </p:spPr>
            <p:txBody>
              <a:bodyPr/>
              <a:lstStyle/>
              <a:p>
                <a:endParaRPr lang="en-US"/>
              </a:p>
            </p:txBody>
          </p:sp>
          <p:sp>
            <p:nvSpPr>
              <p:cNvPr id="30061" name="Freeform 2232"/>
              <p:cNvSpPr>
                <a:spLocks/>
              </p:cNvSpPr>
              <p:nvPr/>
            </p:nvSpPr>
            <p:spPr bwMode="auto">
              <a:xfrm>
                <a:off x="1572" y="2345"/>
                <a:ext cx="122" cy="206"/>
              </a:xfrm>
              <a:custGeom>
                <a:avLst/>
                <a:gdLst>
                  <a:gd name="T0" fmla="*/ 359979 w 59"/>
                  <a:gd name="T1" fmla="*/ 316709 h 99"/>
                  <a:gd name="T2" fmla="*/ 183149 w 59"/>
                  <a:gd name="T3" fmla="*/ 652929 h 99"/>
                  <a:gd name="T4" fmla="*/ 0 w 59"/>
                  <a:gd name="T5" fmla="*/ 316709 h 99"/>
                  <a:gd name="T6" fmla="*/ 183149 w 59"/>
                  <a:gd name="T7" fmla="*/ 0 h 99"/>
                  <a:gd name="T8" fmla="*/ 359979 w 59"/>
                  <a:gd name="T9" fmla="*/ 316709 h 99"/>
                  <a:gd name="T10" fmla="*/ 0 60000 65536"/>
                  <a:gd name="T11" fmla="*/ 0 60000 65536"/>
                  <a:gd name="T12" fmla="*/ 0 60000 65536"/>
                  <a:gd name="T13" fmla="*/ 0 60000 65536"/>
                  <a:gd name="T14" fmla="*/ 0 60000 65536"/>
                  <a:gd name="T15" fmla="*/ 0 w 59"/>
                  <a:gd name="T16" fmla="*/ 0 h 99"/>
                  <a:gd name="T17" fmla="*/ 59 w 59"/>
                  <a:gd name="T18" fmla="*/ 99 h 99"/>
                </a:gdLst>
                <a:ahLst/>
                <a:cxnLst>
                  <a:cxn ang="T10">
                    <a:pos x="T0" y="T1"/>
                  </a:cxn>
                  <a:cxn ang="T11">
                    <a:pos x="T2" y="T3"/>
                  </a:cxn>
                  <a:cxn ang="T12">
                    <a:pos x="T4" y="T5"/>
                  </a:cxn>
                  <a:cxn ang="T13">
                    <a:pos x="T6" y="T7"/>
                  </a:cxn>
                  <a:cxn ang="T14">
                    <a:pos x="T8" y="T9"/>
                  </a:cxn>
                </a:cxnLst>
                <a:rect l="T15" t="T16" r="T17" b="T18"/>
                <a:pathLst>
                  <a:path w="59" h="99">
                    <a:moveTo>
                      <a:pt x="59" y="48"/>
                    </a:moveTo>
                    <a:cubicBezTo>
                      <a:pt x="59" y="53"/>
                      <a:pt x="30" y="99"/>
                      <a:pt x="30" y="99"/>
                    </a:cubicBezTo>
                    <a:cubicBezTo>
                      <a:pt x="29" y="99"/>
                      <a:pt x="0" y="53"/>
                      <a:pt x="0" y="48"/>
                    </a:cubicBezTo>
                    <a:cubicBezTo>
                      <a:pt x="0" y="35"/>
                      <a:pt x="13" y="0"/>
                      <a:pt x="30" y="0"/>
                    </a:cubicBezTo>
                    <a:cubicBezTo>
                      <a:pt x="46" y="0"/>
                      <a:pt x="59" y="35"/>
                      <a:pt x="59" y="48"/>
                    </a:cubicBezTo>
                    <a:close/>
                  </a:path>
                </a:pathLst>
              </a:custGeom>
              <a:solidFill>
                <a:srgbClr val="E23559"/>
              </a:solidFill>
              <a:ln w="9525">
                <a:noFill/>
                <a:round/>
                <a:headEnd/>
                <a:tailEnd/>
              </a:ln>
            </p:spPr>
            <p:txBody>
              <a:bodyPr/>
              <a:lstStyle/>
              <a:p>
                <a:endParaRPr lang="en-US"/>
              </a:p>
            </p:txBody>
          </p:sp>
          <p:sp>
            <p:nvSpPr>
              <p:cNvPr id="30062" name="Freeform 2233"/>
              <p:cNvSpPr>
                <a:spLocks/>
              </p:cNvSpPr>
              <p:nvPr/>
            </p:nvSpPr>
            <p:spPr bwMode="auto">
              <a:xfrm>
                <a:off x="1572" y="2347"/>
                <a:ext cx="122" cy="204"/>
              </a:xfrm>
              <a:custGeom>
                <a:avLst/>
                <a:gdLst>
                  <a:gd name="T0" fmla="*/ 359979 w 59"/>
                  <a:gd name="T1" fmla="*/ 311951 h 98"/>
                  <a:gd name="T2" fmla="*/ 183149 w 59"/>
                  <a:gd name="T3" fmla="*/ 649367 h 98"/>
                  <a:gd name="T4" fmla="*/ 0 w 59"/>
                  <a:gd name="T5" fmla="*/ 311951 h 98"/>
                  <a:gd name="T6" fmla="*/ 183149 w 59"/>
                  <a:gd name="T7" fmla="*/ 0 h 98"/>
                  <a:gd name="T8" fmla="*/ 359979 w 59"/>
                  <a:gd name="T9" fmla="*/ 311951 h 98"/>
                  <a:gd name="T10" fmla="*/ 0 60000 65536"/>
                  <a:gd name="T11" fmla="*/ 0 60000 65536"/>
                  <a:gd name="T12" fmla="*/ 0 60000 65536"/>
                  <a:gd name="T13" fmla="*/ 0 60000 65536"/>
                  <a:gd name="T14" fmla="*/ 0 60000 65536"/>
                  <a:gd name="T15" fmla="*/ 0 w 59"/>
                  <a:gd name="T16" fmla="*/ 0 h 98"/>
                  <a:gd name="T17" fmla="*/ 59 w 59"/>
                  <a:gd name="T18" fmla="*/ 98 h 98"/>
                </a:gdLst>
                <a:ahLst/>
                <a:cxnLst>
                  <a:cxn ang="T10">
                    <a:pos x="T0" y="T1"/>
                  </a:cxn>
                  <a:cxn ang="T11">
                    <a:pos x="T2" y="T3"/>
                  </a:cxn>
                  <a:cxn ang="T12">
                    <a:pos x="T4" y="T5"/>
                  </a:cxn>
                  <a:cxn ang="T13">
                    <a:pos x="T6" y="T7"/>
                  </a:cxn>
                  <a:cxn ang="T14">
                    <a:pos x="T8" y="T9"/>
                  </a:cxn>
                </a:cxnLst>
                <a:rect l="T15" t="T16" r="T17" b="T18"/>
                <a:pathLst>
                  <a:path w="59" h="98">
                    <a:moveTo>
                      <a:pt x="59" y="47"/>
                    </a:moveTo>
                    <a:cubicBezTo>
                      <a:pt x="59" y="52"/>
                      <a:pt x="30" y="98"/>
                      <a:pt x="30" y="98"/>
                    </a:cubicBezTo>
                    <a:cubicBezTo>
                      <a:pt x="29" y="98"/>
                      <a:pt x="0" y="52"/>
                      <a:pt x="0" y="47"/>
                    </a:cubicBezTo>
                    <a:cubicBezTo>
                      <a:pt x="0" y="34"/>
                      <a:pt x="13" y="0"/>
                      <a:pt x="30" y="0"/>
                    </a:cubicBezTo>
                    <a:cubicBezTo>
                      <a:pt x="46" y="0"/>
                      <a:pt x="59" y="34"/>
                      <a:pt x="59" y="47"/>
                    </a:cubicBezTo>
                    <a:close/>
                  </a:path>
                </a:pathLst>
              </a:custGeom>
              <a:solidFill>
                <a:srgbClr val="E23559"/>
              </a:solidFill>
              <a:ln w="9525">
                <a:noFill/>
                <a:round/>
                <a:headEnd/>
                <a:tailEnd/>
              </a:ln>
            </p:spPr>
            <p:txBody>
              <a:bodyPr/>
              <a:lstStyle/>
              <a:p>
                <a:endParaRPr lang="en-US"/>
              </a:p>
            </p:txBody>
          </p:sp>
          <p:sp>
            <p:nvSpPr>
              <p:cNvPr id="30063" name="Freeform 2234"/>
              <p:cNvSpPr>
                <a:spLocks/>
              </p:cNvSpPr>
              <p:nvPr/>
            </p:nvSpPr>
            <p:spPr bwMode="auto">
              <a:xfrm>
                <a:off x="1572" y="2347"/>
                <a:ext cx="122" cy="204"/>
              </a:xfrm>
              <a:custGeom>
                <a:avLst/>
                <a:gdLst>
                  <a:gd name="T0" fmla="*/ 359979 w 59"/>
                  <a:gd name="T1" fmla="*/ 311951 h 98"/>
                  <a:gd name="T2" fmla="*/ 183149 w 59"/>
                  <a:gd name="T3" fmla="*/ 649367 h 98"/>
                  <a:gd name="T4" fmla="*/ 0 w 59"/>
                  <a:gd name="T5" fmla="*/ 311951 h 98"/>
                  <a:gd name="T6" fmla="*/ 183149 w 59"/>
                  <a:gd name="T7" fmla="*/ 0 h 98"/>
                  <a:gd name="T8" fmla="*/ 359979 w 59"/>
                  <a:gd name="T9" fmla="*/ 311951 h 98"/>
                  <a:gd name="T10" fmla="*/ 0 60000 65536"/>
                  <a:gd name="T11" fmla="*/ 0 60000 65536"/>
                  <a:gd name="T12" fmla="*/ 0 60000 65536"/>
                  <a:gd name="T13" fmla="*/ 0 60000 65536"/>
                  <a:gd name="T14" fmla="*/ 0 60000 65536"/>
                  <a:gd name="T15" fmla="*/ 0 w 59"/>
                  <a:gd name="T16" fmla="*/ 0 h 98"/>
                  <a:gd name="T17" fmla="*/ 59 w 59"/>
                  <a:gd name="T18" fmla="*/ 98 h 98"/>
                </a:gdLst>
                <a:ahLst/>
                <a:cxnLst>
                  <a:cxn ang="T10">
                    <a:pos x="T0" y="T1"/>
                  </a:cxn>
                  <a:cxn ang="T11">
                    <a:pos x="T2" y="T3"/>
                  </a:cxn>
                  <a:cxn ang="T12">
                    <a:pos x="T4" y="T5"/>
                  </a:cxn>
                  <a:cxn ang="T13">
                    <a:pos x="T6" y="T7"/>
                  </a:cxn>
                  <a:cxn ang="T14">
                    <a:pos x="T8" y="T9"/>
                  </a:cxn>
                </a:cxnLst>
                <a:rect l="T15" t="T16" r="T17" b="T18"/>
                <a:pathLst>
                  <a:path w="59" h="98">
                    <a:moveTo>
                      <a:pt x="59" y="47"/>
                    </a:moveTo>
                    <a:cubicBezTo>
                      <a:pt x="59" y="52"/>
                      <a:pt x="30" y="98"/>
                      <a:pt x="30" y="98"/>
                    </a:cubicBezTo>
                    <a:cubicBezTo>
                      <a:pt x="29" y="98"/>
                      <a:pt x="0" y="52"/>
                      <a:pt x="0" y="47"/>
                    </a:cubicBezTo>
                    <a:cubicBezTo>
                      <a:pt x="0" y="34"/>
                      <a:pt x="13" y="0"/>
                      <a:pt x="30" y="0"/>
                    </a:cubicBezTo>
                    <a:cubicBezTo>
                      <a:pt x="46" y="0"/>
                      <a:pt x="59" y="34"/>
                      <a:pt x="59" y="47"/>
                    </a:cubicBezTo>
                    <a:close/>
                  </a:path>
                </a:pathLst>
              </a:custGeom>
              <a:solidFill>
                <a:srgbClr val="E2365A"/>
              </a:solidFill>
              <a:ln w="9525">
                <a:noFill/>
                <a:round/>
                <a:headEnd/>
                <a:tailEnd/>
              </a:ln>
            </p:spPr>
            <p:txBody>
              <a:bodyPr/>
              <a:lstStyle/>
              <a:p>
                <a:endParaRPr lang="en-US"/>
              </a:p>
            </p:txBody>
          </p:sp>
          <p:sp>
            <p:nvSpPr>
              <p:cNvPr id="30064" name="Freeform 2235"/>
              <p:cNvSpPr>
                <a:spLocks/>
              </p:cNvSpPr>
              <p:nvPr/>
            </p:nvSpPr>
            <p:spPr bwMode="auto">
              <a:xfrm>
                <a:off x="1572" y="2347"/>
                <a:ext cx="122" cy="204"/>
              </a:xfrm>
              <a:custGeom>
                <a:avLst/>
                <a:gdLst>
                  <a:gd name="T0" fmla="*/ 359979 w 59"/>
                  <a:gd name="T1" fmla="*/ 311951 h 98"/>
                  <a:gd name="T2" fmla="*/ 183149 w 59"/>
                  <a:gd name="T3" fmla="*/ 649367 h 98"/>
                  <a:gd name="T4" fmla="*/ 0 w 59"/>
                  <a:gd name="T5" fmla="*/ 311951 h 98"/>
                  <a:gd name="T6" fmla="*/ 183149 w 59"/>
                  <a:gd name="T7" fmla="*/ 0 h 98"/>
                  <a:gd name="T8" fmla="*/ 359979 w 59"/>
                  <a:gd name="T9" fmla="*/ 311951 h 98"/>
                  <a:gd name="T10" fmla="*/ 0 60000 65536"/>
                  <a:gd name="T11" fmla="*/ 0 60000 65536"/>
                  <a:gd name="T12" fmla="*/ 0 60000 65536"/>
                  <a:gd name="T13" fmla="*/ 0 60000 65536"/>
                  <a:gd name="T14" fmla="*/ 0 60000 65536"/>
                  <a:gd name="T15" fmla="*/ 0 w 59"/>
                  <a:gd name="T16" fmla="*/ 0 h 98"/>
                  <a:gd name="T17" fmla="*/ 59 w 59"/>
                  <a:gd name="T18" fmla="*/ 98 h 98"/>
                </a:gdLst>
                <a:ahLst/>
                <a:cxnLst>
                  <a:cxn ang="T10">
                    <a:pos x="T0" y="T1"/>
                  </a:cxn>
                  <a:cxn ang="T11">
                    <a:pos x="T2" y="T3"/>
                  </a:cxn>
                  <a:cxn ang="T12">
                    <a:pos x="T4" y="T5"/>
                  </a:cxn>
                  <a:cxn ang="T13">
                    <a:pos x="T6" y="T7"/>
                  </a:cxn>
                  <a:cxn ang="T14">
                    <a:pos x="T8" y="T9"/>
                  </a:cxn>
                </a:cxnLst>
                <a:rect l="T15" t="T16" r="T17" b="T18"/>
                <a:pathLst>
                  <a:path w="59" h="98">
                    <a:moveTo>
                      <a:pt x="59" y="47"/>
                    </a:moveTo>
                    <a:cubicBezTo>
                      <a:pt x="59" y="52"/>
                      <a:pt x="30" y="98"/>
                      <a:pt x="30" y="98"/>
                    </a:cubicBezTo>
                    <a:cubicBezTo>
                      <a:pt x="29" y="98"/>
                      <a:pt x="0" y="52"/>
                      <a:pt x="0" y="47"/>
                    </a:cubicBezTo>
                    <a:cubicBezTo>
                      <a:pt x="0" y="34"/>
                      <a:pt x="13" y="0"/>
                      <a:pt x="30" y="0"/>
                    </a:cubicBezTo>
                    <a:cubicBezTo>
                      <a:pt x="46" y="0"/>
                      <a:pt x="59" y="34"/>
                      <a:pt x="59" y="47"/>
                    </a:cubicBezTo>
                    <a:close/>
                  </a:path>
                </a:pathLst>
              </a:custGeom>
              <a:solidFill>
                <a:srgbClr val="E2375A"/>
              </a:solidFill>
              <a:ln w="9525">
                <a:noFill/>
                <a:round/>
                <a:headEnd/>
                <a:tailEnd/>
              </a:ln>
            </p:spPr>
            <p:txBody>
              <a:bodyPr/>
              <a:lstStyle/>
              <a:p>
                <a:endParaRPr lang="en-US"/>
              </a:p>
            </p:txBody>
          </p:sp>
          <p:sp>
            <p:nvSpPr>
              <p:cNvPr id="30065" name="Freeform 2236"/>
              <p:cNvSpPr>
                <a:spLocks/>
              </p:cNvSpPr>
              <p:nvPr/>
            </p:nvSpPr>
            <p:spPr bwMode="auto">
              <a:xfrm>
                <a:off x="1572" y="2347"/>
                <a:ext cx="122" cy="201"/>
              </a:xfrm>
              <a:custGeom>
                <a:avLst/>
                <a:gdLst>
                  <a:gd name="T0" fmla="*/ 359979 w 59"/>
                  <a:gd name="T1" fmla="*/ 293649 h 97"/>
                  <a:gd name="T2" fmla="*/ 183149 w 59"/>
                  <a:gd name="T3" fmla="*/ 608489 h 97"/>
                  <a:gd name="T4" fmla="*/ 0 w 59"/>
                  <a:gd name="T5" fmla="*/ 293649 h 97"/>
                  <a:gd name="T6" fmla="*/ 183149 w 59"/>
                  <a:gd name="T7" fmla="*/ 0 h 97"/>
                  <a:gd name="T8" fmla="*/ 359979 w 59"/>
                  <a:gd name="T9" fmla="*/ 293649 h 97"/>
                  <a:gd name="T10" fmla="*/ 0 60000 65536"/>
                  <a:gd name="T11" fmla="*/ 0 60000 65536"/>
                  <a:gd name="T12" fmla="*/ 0 60000 65536"/>
                  <a:gd name="T13" fmla="*/ 0 60000 65536"/>
                  <a:gd name="T14" fmla="*/ 0 60000 65536"/>
                  <a:gd name="T15" fmla="*/ 0 w 59"/>
                  <a:gd name="T16" fmla="*/ 0 h 97"/>
                  <a:gd name="T17" fmla="*/ 59 w 59"/>
                  <a:gd name="T18" fmla="*/ 97 h 97"/>
                </a:gdLst>
                <a:ahLst/>
                <a:cxnLst>
                  <a:cxn ang="T10">
                    <a:pos x="T0" y="T1"/>
                  </a:cxn>
                  <a:cxn ang="T11">
                    <a:pos x="T2" y="T3"/>
                  </a:cxn>
                  <a:cxn ang="T12">
                    <a:pos x="T4" y="T5"/>
                  </a:cxn>
                  <a:cxn ang="T13">
                    <a:pos x="T6" y="T7"/>
                  </a:cxn>
                  <a:cxn ang="T14">
                    <a:pos x="T8" y="T9"/>
                  </a:cxn>
                </a:cxnLst>
                <a:rect l="T15" t="T16" r="T17" b="T18"/>
                <a:pathLst>
                  <a:path w="59" h="97">
                    <a:moveTo>
                      <a:pt x="59" y="47"/>
                    </a:moveTo>
                    <a:cubicBezTo>
                      <a:pt x="59" y="52"/>
                      <a:pt x="30" y="97"/>
                      <a:pt x="30" y="97"/>
                    </a:cubicBezTo>
                    <a:cubicBezTo>
                      <a:pt x="29" y="97"/>
                      <a:pt x="0" y="52"/>
                      <a:pt x="0" y="47"/>
                    </a:cubicBezTo>
                    <a:cubicBezTo>
                      <a:pt x="0" y="34"/>
                      <a:pt x="13" y="0"/>
                      <a:pt x="30" y="0"/>
                    </a:cubicBezTo>
                    <a:cubicBezTo>
                      <a:pt x="46" y="0"/>
                      <a:pt x="59" y="34"/>
                      <a:pt x="59" y="47"/>
                    </a:cubicBezTo>
                    <a:close/>
                  </a:path>
                </a:pathLst>
              </a:custGeom>
              <a:solidFill>
                <a:srgbClr val="E3385B"/>
              </a:solidFill>
              <a:ln w="9525">
                <a:noFill/>
                <a:round/>
                <a:headEnd/>
                <a:tailEnd/>
              </a:ln>
            </p:spPr>
            <p:txBody>
              <a:bodyPr/>
              <a:lstStyle/>
              <a:p>
                <a:endParaRPr lang="en-US"/>
              </a:p>
            </p:txBody>
          </p:sp>
          <p:sp>
            <p:nvSpPr>
              <p:cNvPr id="30066" name="Freeform 2237"/>
              <p:cNvSpPr>
                <a:spLocks/>
              </p:cNvSpPr>
              <p:nvPr/>
            </p:nvSpPr>
            <p:spPr bwMode="auto">
              <a:xfrm>
                <a:off x="1574" y="2347"/>
                <a:ext cx="118" cy="201"/>
              </a:xfrm>
              <a:custGeom>
                <a:avLst/>
                <a:gdLst>
                  <a:gd name="T0" fmla="*/ 352476 w 57"/>
                  <a:gd name="T1" fmla="*/ 293649 h 97"/>
                  <a:gd name="T2" fmla="*/ 179383 w 57"/>
                  <a:gd name="T3" fmla="*/ 608489 h 97"/>
                  <a:gd name="T4" fmla="*/ 0 w 57"/>
                  <a:gd name="T5" fmla="*/ 293649 h 97"/>
                  <a:gd name="T6" fmla="*/ 179383 w 57"/>
                  <a:gd name="T7" fmla="*/ 0 h 97"/>
                  <a:gd name="T8" fmla="*/ 352476 w 57"/>
                  <a:gd name="T9" fmla="*/ 293649 h 97"/>
                  <a:gd name="T10" fmla="*/ 0 60000 65536"/>
                  <a:gd name="T11" fmla="*/ 0 60000 65536"/>
                  <a:gd name="T12" fmla="*/ 0 60000 65536"/>
                  <a:gd name="T13" fmla="*/ 0 60000 65536"/>
                  <a:gd name="T14" fmla="*/ 0 60000 65536"/>
                  <a:gd name="T15" fmla="*/ 0 w 57"/>
                  <a:gd name="T16" fmla="*/ 0 h 97"/>
                  <a:gd name="T17" fmla="*/ 57 w 57"/>
                  <a:gd name="T18" fmla="*/ 97 h 97"/>
                </a:gdLst>
                <a:ahLst/>
                <a:cxnLst>
                  <a:cxn ang="T10">
                    <a:pos x="T0" y="T1"/>
                  </a:cxn>
                  <a:cxn ang="T11">
                    <a:pos x="T2" y="T3"/>
                  </a:cxn>
                  <a:cxn ang="T12">
                    <a:pos x="T4" y="T5"/>
                  </a:cxn>
                  <a:cxn ang="T13">
                    <a:pos x="T6" y="T7"/>
                  </a:cxn>
                  <a:cxn ang="T14">
                    <a:pos x="T8" y="T9"/>
                  </a:cxn>
                </a:cxnLst>
                <a:rect l="T15" t="T16" r="T17" b="T18"/>
                <a:pathLst>
                  <a:path w="57" h="97">
                    <a:moveTo>
                      <a:pt x="57" y="47"/>
                    </a:moveTo>
                    <a:cubicBezTo>
                      <a:pt x="57" y="52"/>
                      <a:pt x="29" y="97"/>
                      <a:pt x="29" y="97"/>
                    </a:cubicBezTo>
                    <a:cubicBezTo>
                      <a:pt x="28" y="97"/>
                      <a:pt x="0" y="52"/>
                      <a:pt x="0" y="47"/>
                    </a:cubicBezTo>
                    <a:cubicBezTo>
                      <a:pt x="0" y="34"/>
                      <a:pt x="13" y="0"/>
                      <a:pt x="29" y="0"/>
                    </a:cubicBezTo>
                    <a:cubicBezTo>
                      <a:pt x="44" y="0"/>
                      <a:pt x="57" y="34"/>
                      <a:pt x="57" y="47"/>
                    </a:cubicBezTo>
                    <a:close/>
                  </a:path>
                </a:pathLst>
              </a:custGeom>
              <a:solidFill>
                <a:srgbClr val="E3395B"/>
              </a:solidFill>
              <a:ln w="9525">
                <a:noFill/>
                <a:round/>
                <a:headEnd/>
                <a:tailEnd/>
              </a:ln>
            </p:spPr>
            <p:txBody>
              <a:bodyPr/>
              <a:lstStyle/>
              <a:p>
                <a:endParaRPr lang="en-US"/>
              </a:p>
            </p:txBody>
          </p:sp>
          <p:sp>
            <p:nvSpPr>
              <p:cNvPr id="30067" name="Freeform 2238"/>
              <p:cNvSpPr>
                <a:spLocks/>
              </p:cNvSpPr>
              <p:nvPr/>
            </p:nvSpPr>
            <p:spPr bwMode="auto">
              <a:xfrm>
                <a:off x="1574" y="2347"/>
                <a:ext cx="118" cy="201"/>
              </a:xfrm>
              <a:custGeom>
                <a:avLst/>
                <a:gdLst>
                  <a:gd name="T0" fmla="*/ 352476 w 57"/>
                  <a:gd name="T1" fmla="*/ 293649 h 97"/>
                  <a:gd name="T2" fmla="*/ 179383 w 57"/>
                  <a:gd name="T3" fmla="*/ 608489 h 97"/>
                  <a:gd name="T4" fmla="*/ 0 w 57"/>
                  <a:gd name="T5" fmla="*/ 293649 h 97"/>
                  <a:gd name="T6" fmla="*/ 179383 w 57"/>
                  <a:gd name="T7" fmla="*/ 0 h 97"/>
                  <a:gd name="T8" fmla="*/ 352476 w 57"/>
                  <a:gd name="T9" fmla="*/ 293649 h 97"/>
                  <a:gd name="T10" fmla="*/ 0 60000 65536"/>
                  <a:gd name="T11" fmla="*/ 0 60000 65536"/>
                  <a:gd name="T12" fmla="*/ 0 60000 65536"/>
                  <a:gd name="T13" fmla="*/ 0 60000 65536"/>
                  <a:gd name="T14" fmla="*/ 0 60000 65536"/>
                  <a:gd name="T15" fmla="*/ 0 w 57"/>
                  <a:gd name="T16" fmla="*/ 0 h 97"/>
                  <a:gd name="T17" fmla="*/ 57 w 57"/>
                  <a:gd name="T18" fmla="*/ 97 h 97"/>
                </a:gdLst>
                <a:ahLst/>
                <a:cxnLst>
                  <a:cxn ang="T10">
                    <a:pos x="T0" y="T1"/>
                  </a:cxn>
                  <a:cxn ang="T11">
                    <a:pos x="T2" y="T3"/>
                  </a:cxn>
                  <a:cxn ang="T12">
                    <a:pos x="T4" y="T5"/>
                  </a:cxn>
                  <a:cxn ang="T13">
                    <a:pos x="T6" y="T7"/>
                  </a:cxn>
                  <a:cxn ang="T14">
                    <a:pos x="T8" y="T9"/>
                  </a:cxn>
                </a:cxnLst>
                <a:rect l="T15" t="T16" r="T17" b="T18"/>
                <a:pathLst>
                  <a:path w="57" h="97">
                    <a:moveTo>
                      <a:pt x="57" y="47"/>
                    </a:moveTo>
                    <a:cubicBezTo>
                      <a:pt x="57" y="52"/>
                      <a:pt x="29" y="97"/>
                      <a:pt x="29" y="97"/>
                    </a:cubicBezTo>
                    <a:cubicBezTo>
                      <a:pt x="28" y="97"/>
                      <a:pt x="0" y="52"/>
                      <a:pt x="0" y="47"/>
                    </a:cubicBezTo>
                    <a:cubicBezTo>
                      <a:pt x="0" y="34"/>
                      <a:pt x="13" y="0"/>
                      <a:pt x="29" y="0"/>
                    </a:cubicBezTo>
                    <a:cubicBezTo>
                      <a:pt x="44" y="0"/>
                      <a:pt x="57" y="34"/>
                      <a:pt x="57" y="47"/>
                    </a:cubicBezTo>
                    <a:close/>
                  </a:path>
                </a:pathLst>
              </a:custGeom>
              <a:solidFill>
                <a:srgbClr val="E33A5C"/>
              </a:solidFill>
              <a:ln w="9525">
                <a:noFill/>
                <a:round/>
                <a:headEnd/>
                <a:tailEnd/>
              </a:ln>
            </p:spPr>
            <p:txBody>
              <a:bodyPr/>
              <a:lstStyle/>
              <a:p>
                <a:endParaRPr lang="en-US"/>
              </a:p>
            </p:txBody>
          </p:sp>
          <p:sp>
            <p:nvSpPr>
              <p:cNvPr id="30068" name="Freeform 2239"/>
              <p:cNvSpPr>
                <a:spLocks/>
              </p:cNvSpPr>
              <p:nvPr/>
            </p:nvSpPr>
            <p:spPr bwMode="auto">
              <a:xfrm>
                <a:off x="1574" y="2347"/>
                <a:ext cx="118" cy="201"/>
              </a:xfrm>
              <a:custGeom>
                <a:avLst/>
                <a:gdLst>
                  <a:gd name="T0" fmla="*/ 352476 w 57"/>
                  <a:gd name="T1" fmla="*/ 293649 h 97"/>
                  <a:gd name="T2" fmla="*/ 179383 w 57"/>
                  <a:gd name="T3" fmla="*/ 608489 h 97"/>
                  <a:gd name="T4" fmla="*/ 0 w 57"/>
                  <a:gd name="T5" fmla="*/ 293649 h 97"/>
                  <a:gd name="T6" fmla="*/ 179383 w 57"/>
                  <a:gd name="T7" fmla="*/ 0 h 97"/>
                  <a:gd name="T8" fmla="*/ 352476 w 57"/>
                  <a:gd name="T9" fmla="*/ 293649 h 97"/>
                  <a:gd name="T10" fmla="*/ 0 60000 65536"/>
                  <a:gd name="T11" fmla="*/ 0 60000 65536"/>
                  <a:gd name="T12" fmla="*/ 0 60000 65536"/>
                  <a:gd name="T13" fmla="*/ 0 60000 65536"/>
                  <a:gd name="T14" fmla="*/ 0 60000 65536"/>
                  <a:gd name="T15" fmla="*/ 0 w 57"/>
                  <a:gd name="T16" fmla="*/ 0 h 97"/>
                  <a:gd name="T17" fmla="*/ 57 w 57"/>
                  <a:gd name="T18" fmla="*/ 97 h 97"/>
                </a:gdLst>
                <a:ahLst/>
                <a:cxnLst>
                  <a:cxn ang="T10">
                    <a:pos x="T0" y="T1"/>
                  </a:cxn>
                  <a:cxn ang="T11">
                    <a:pos x="T2" y="T3"/>
                  </a:cxn>
                  <a:cxn ang="T12">
                    <a:pos x="T4" y="T5"/>
                  </a:cxn>
                  <a:cxn ang="T13">
                    <a:pos x="T6" y="T7"/>
                  </a:cxn>
                  <a:cxn ang="T14">
                    <a:pos x="T8" y="T9"/>
                  </a:cxn>
                </a:cxnLst>
                <a:rect l="T15" t="T16" r="T17" b="T18"/>
                <a:pathLst>
                  <a:path w="57" h="97">
                    <a:moveTo>
                      <a:pt x="57" y="47"/>
                    </a:moveTo>
                    <a:cubicBezTo>
                      <a:pt x="57" y="52"/>
                      <a:pt x="29" y="97"/>
                      <a:pt x="29" y="97"/>
                    </a:cubicBezTo>
                    <a:cubicBezTo>
                      <a:pt x="28" y="97"/>
                      <a:pt x="0" y="52"/>
                      <a:pt x="0" y="47"/>
                    </a:cubicBezTo>
                    <a:cubicBezTo>
                      <a:pt x="0" y="34"/>
                      <a:pt x="13" y="0"/>
                      <a:pt x="29" y="0"/>
                    </a:cubicBezTo>
                    <a:cubicBezTo>
                      <a:pt x="44" y="0"/>
                      <a:pt x="57" y="34"/>
                      <a:pt x="57" y="47"/>
                    </a:cubicBezTo>
                    <a:close/>
                  </a:path>
                </a:pathLst>
              </a:custGeom>
              <a:solidFill>
                <a:srgbClr val="E33B5C"/>
              </a:solidFill>
              <a:ln w="9525">
                <a:noFill/>
                <a:round/>
                <a:headEnd/>
                <a:tailEnd/>
              </a:ln>
            </p:spPr>
            <p:txBody>
              <a:bodyPr/>
              <a:lstStyle/>
              <a:p>
                <a:endParaRPr lang="en-US"/>
              </a:p>
            </p:txBody>
          </p:sp>
          <p:sp>
            <p:nvSpPr>
              <p:cNvPr id="30069" name="Freeform 2240"/>
              <p:cNvSpPr>
                <a:spLocks/>
              </p:cNvSpPr>
              <p:nvPr/>
            </p:nvSpPr>
            <p:spPr bwMode="auto">
              <a:xfrm>
                <a:off x="1574" y="2347"/>
                <a:ext cx="118" cy="199"/>
              </a:xfrm>
              <a:custGeom>
                <a:avLst/>
                <a:gdLst>
                  <a:gd name="T0" fmla="*/ 352476 w 57"/>
                  <a:gd name="T1" fmla="*/ 294593 h 96"/>
                  <a:gd name="T2" fmla="*/ 179383 w 57"/>
                  <a:gd name="T3" fmla="*/ 604732 h 96"/>
                  <a:gd name="T4" fmla="*/ 0 w 57"/>
                  <a:gd name="T5" fmla="*/ 294593 h 96"/>
                  <a:gd name="T6" fmla="*/ 179383 w 57"/>
                  <a:gd name="T7" fmla="*/ 0 h 96"/>
                  <a:gd name="T8" fmla="*/ 352476 w 57"/>
                  <a:gd name="T9" fmla="*/ 294593 h 96"/>
                  <a:gd name="T10" fmla="*/ 0 60000 65536"/>
                  <a:gd name="T11" fmla="*/ 0 60000 65536"/>
                  <a:gd name="T12" fmla="*/ 0 60000 65536"/>
                  <a:gd name="T13" fmla="*/ 0 60000 65536"/>
                  <a:gd name="T14" fmla="*/ 0 60000 65536"/>
                  <a:gd name="T15" fmla="*/ 0 w 57"/>
                  <a:gd name="T16" fmla="*/ 0 h 96"/>
                  <a:gd name="T17" fmla="*/ 57 w 57"/>
                  <a:gd name="T18" fmla="*/ 96 h 96"/>
                </a:gdLst>
                <a:ahLst/>
                <a:cxnLst>
                  <a:cxn ang="T10">
                    <a:pos x="T0" y="T1"/>
                  </a:cxn>
                  <a:cxn ang="T11">
                    <a:pos x="T2" y="T3"/>
                  </a:cxn>
                  <a:cxn ang="T12">
                    <a:pos x="T4" y="T5"/>
                  </a:cxn>
                  <a:cxn ang="T13">
                    <a:pos x="T6" y="T7"/>
                  </a:cxn>
                  <a:cxn ang="T14">
                    <a:pos x="T8" y="T9"/>
                  </a:cxn>
                </a:cxnLst>
                <a:rect l="T15" t="T16" r="T17" b="T18"/>
                <a:pathLst>
                  <a:path w="57" h="96">
                    <a:moveTo>
                      <a:pt x="57" y="47"/>
                    </a:moveTo>
                    <a:cubicBezTo>
                      <a:pt x="57" y="52"/>
                      <a:pt x="29" y="96"/>
                      <a:pt x="29" y="96"/>
                    </a:cubicBezTo>
                    <a:cubicBezTo>
                      <a:pt x="28" y="96"/>
                      <a:pt x="0" y="52"/>
                      <a:pt x="0" y="47"/>
                    </a:cubicBezTo>
                    <a:cubicBezTo>
                      <a:pt x="0" y="34"/>
                      <a:pt x="13" y="0"/>
                      <a:pt x="29" y="0"/>
                    </a:cubicBezTo>
                    <a:cubicBezTo>
                      <a:pt x="44" y="0"/>
                      <a:pt x="57" y="34"/>
                      <a:pt x="57" y="47"/>
                    </a:cubicBezTo>
                    <a:close/>
                  </a:path>
                </a:pathLst>
              </a:custGeom>
              <a:solidFill>
                <a:srgbClr val="E33B5C"/>
              </a:solidFill>
              <a:ln w="9525">
                <a:noFill/>
                <a:round/>
                <a:headEnd/>
                <a:tailEnd/>
              </a:ln>
            </p:spPr>
            <p:txBody>
              <a:bodyPr/>
              <a:lstStyle/>
              <a:p>
                <a:endParaRPr lang="en-US"/>
              </a:p>
            </p:txBody>
          </p:sp>
          <p:sp>
            <p:nvSpPr>
              <p:cNvPr id="30070" name="Freeform 2241"/>
              <p:cNvSpPr>
                <a:spLocks/>
              </p:cNvSpPr>
              <p:nvPr/>
            </p:nvSpPr>
            <p:spPr bwMode="auto">
              <a:xfrm>
                <a:off x="1574" y="2349"/>
                <a:ext cx="118" cy="197"/>
              </a:xfrm>
              <a:custGeom>
                <a:avLst/>
                <a:gdLst>
                  <a:gd name="T0" fmla="*/ 352476 w 57"/>
                  <a:gd name="T1" fmla="*/ 289926 h 95"/>
                  <a:gd name="T2" fmla="*/ 179383 w 57"/>
                  <a:gd name="T3" fmla="*/ 601215 h 95"/>
                  <a:gd name="T4" fmla="*/ 0 w 57"/>
                  <a:gd name="T5" fmla="*/ 289926 h 95"/>
                  <a:gd name="T6" fmla="*/ 179383 w 57"/>
                  <a:gd name="T7" fmla="*/ 0 h 95"/>
                  <a:gd name="T8" fmla="*/ 352476 w 57"/>
                  <a:gd name="T9" fmla="*/ 289926 h 95"/>
                  <a:gd name="T10" fmla="*/ 0 60000 65536"/>
                  <a:gd name="T11" fmla="*/ 0 60000 65536"/>
                  <a:gd name="T12" fmla="*/ 0 60000 65536"/>
                  <a:gd name="T13" fmla="*/ 0 60000 65536"/>
                  <a:gd name="T14" fmla="*/ 0 60000 65536"/>
                  <a:gd name="T15" fmla="*/ 0 w 57"/>
                  <a:gd name="T16" fmla="*/ 0 h 95"/>
                  <a:gd name="T17" fmla="*/ 57 w 57"/>
                  <a:gd name="T18" fmla="*/ 95 h 95"/>
                </a:gdLst>
                <a:ahLst/>
                <a:cxnLst>
                  <a:cxn ang="T10">
                    <a:pos x="T0" y="T1"/>
                  </a:cxn>
                  <a:cxn ang="T11">
                    <a:pos x="T2" y="T3"/>
                  </a:cxn>
                  <a:cxn ang="T12">
                    <a:pos x="T4" y="T5"/>
                  </a:cxn>
                  <a:cxn ang="T13">
                    <a:pos x="T6" y="T7"/>
                  </a:cxn>
                  <a:cxn ang="T14">
                    <a:pos x="T8" y="T9"/>
                  </a:cxn>
                </a:cxnLst>
                <a:rect l="T15" t="T16" r="T17" b="T18"/>
                <a:pathLst>
                  <a:path w="57" h="95">
                    <a:moveTo>
                      <a:pt x="57" y="46"/>
                    </a:moveTo>
                    <a:cubicBezTo>
                      <a:pt x="57" y="51"/>
                      <a:pt x="29" y="95"/>
                      <a:pt x="29" y="95"/>
                    </a:cubicBezTo>
                    <a:cubicBezTo>
                      <a:pt x="28" y="95"/>
                      <a:pt x="0" y="51"/>
                      <a:pt x="0" y="46"/>
                    </a:cubicBezTo>
                    <a:cubicBezTo>
                      <a:pt x="0" y="33"/>
                      <a:pt x="13" y="0"/>
                      <a:pt x="29" y="0"/>
                    </a:cubicBezTo>
                    <a:cubicBezTo>
                      <a:pt x="44" y="0"/>
                      <a:pt x="57" y="33"/>
                      <a:pt x="57" y="46"/>
                    </a:cubicBezTo>
                    <a:close/>
                  </a:path>
                </a:pathLst>
              </a:custGeom>
              <a:solidFill>
                <a:srgbClr val="E33C5D"/>
              </a:solidFill>
              <a:ln w="9525">
                <a:noFill/>
                <a:round/>
                <a:headEnd/>
                <a:tailEnd/>
              </a:ln>
            </p:spPr>
            <p:txBody>
              <a:bodyPr/>
              <a:lstStyle/>
              <a:p>
                <a:endParaRPr lang="en-US"/>
              </a:p>
            </p:txBody>
          </p:sp>
          <p:sp>
            <p:nvSpPr>
              <p:cNvPr id="30071" name="Freeform 2242"/>
              <p:cNvSpPr>
                <a:spLocks/>
              </p:cNvSpPr>
              <p:nvPr/>
            </p:nvSpPr>
            <p:spPr bwMode="auto">
              <a:xfrm>
                <a:off x="1574" y="2349"/>
                <a:ext cx="118" cy="197"/>
              </a:xfrm>
              <a:custGeom>
                <a:avLst/>
                <a:gdLst>
                  <a:gd name="T0" fmla="*/ 352476 w 57"/>
                  <a:gd name="T1" fmla="*/ 289926 h 95"/>
                  <a:gd name="T2" fmla="*/ 179383 w 57"/>
                  <a:gd name="T3" fmla="*/ 601215 h 95"/>
                  <a:gd name="T4" fmla="*/ 0 w 57"/>
                  <a:gd name="T5" fmla="*/ 289926 h 95"/>
                  <a:gd name="T6" fmla="*/ 179383 w 57"/>
                  <a:gd name="T7" fmla="*/ 0 h 95"/>
                  <a:gd name="T8" fmla="*/ 352476 w 57"/>
                  <a:gd name="T9" fmla="*/ 289926 h 95"/>
                  <a:gd name="T10" fmla="*/ 0 60000 65536"/>
                  <a:gd name="T11" fmla="*/ 0 60000 65536"/>
                  <a:gd name="T12" fmla="*/ 0 60000 65536"/>
                  <a:gd name="T13" fmla="*/ 0 60000 65536"/>
                  <a:gd name="T14" fmla="*/ 0 60000 65536"/>
                  <a:gd name="T15" fmla="*/ 0 w 57"/>
                  <a:gd name="T16" fmla="*/ 0 h 95"/>
                  <a:gd name="T17" fmla="*/ 57 w 57"/>
                  <a:gd name="T18" fmla="*/ 95 h 95"/>
                </a:gdLst>
                <a:ahLst/>
                <a:cxnLst>
                  <a:cxn ang="T10">
                    <a:pos x="T0" y="T1"/>
                  </a:cxn>
                  <a:cxn ang="T11">
                    <a:pos x="T2" y="T3"/>
                  </a:cxn>
                  <a:cxn ang="T12">
                    <a:pos x="T4" y="T5"/>
                  </a:cxn>
                  <a:cxn ang="T13">
                    <a:pos x="T6" y="T7"/>
                  </a:cxn>
                  <a:cxn ang="T14">
                    <a:pos x="T8" y="T9"/>
                  </a:cxn>
                </a:cxnLst>
                <a:rect l="T15" t="T16" r="T17" b="T18"/>
                <a:pathLst>
                  <a:path w="57" h="95">
                    <a:moveTo>
                      <a:pt x="57" y="46"/>
                    </a:moveTo>
                    <a:cubicBezTo>
                      <a:pt x="57" y="51"/>
                      <a:pt x="29" y="95"/>
                      <a:pt x="29" y="95"/>
                    </a:cubicBezTo>
                    <a:cubicBezTo>
                      <a:pt x="28" y="95"/>
                      <a:pt x="0" y="51"/>
                      <a:pt x="0" y="46"/>
                    </a:cubicBezTo>
                    <a:cubicBezTo>
                      <a:pt x="0" y="33"/>
                      <a:pt x="13" y="0"/>
                      <a:pt x="29" y="0"/>
                    </a:cubicBezTo>
                    <a:cubicBezTo>
                      <a:pt x="44" y="0"/>
                      <a:pt x="57" y="33"/>
                      <a:pt x="57" y="46"/>
                    </a:cubicBezTo>
                    <a:close/>
                  </a:path>
                </a:pathLst>
              </a:custGeom>
              <a:solidFill>
                <a:srgbClr val="E33D5E"/>
              </a:solidFill>
              <a:ln w="9525">
                <a:noFill/>
                <a:round/>
                <a:headEnd/>
                <a:tailEnd/>
              </a:ln>
            </p:spPr>
            <p:txBody>
              <a:bodyPr/>
              <a:lstStyle/>
              <a:p>
                <a:endParaRPr lang="en-US"/>
              </a:p>
            </p:txBody>
          </p:sp>
          <p:sp>
            <p:nvSpPr>
              <p:cNvPr id="30072" name="Freeform 2243"/>
              <p:cNvSpPr>
                <a:spLocks/>
              </p:cNvSpPr>
              <p:nvPr/>
            </p:nvSpPr>
            <p:spPr bwMode="auto">
              <a:xfrm>
                <a:off x="1574" y="2349"/>
                <a:ext cx="118" cy="197"/>
              </a:xfrm>
              <a:custGeom>
                <a:avLst/>
                <a:gdLst>
                  <a:gd name="T0" fmla="*/ 352476 w 57"/>
                  <a:gd name="T1" fmla="*/ 289926 h 95"/>
                  <a:gd name="T2" fmla="*/ 179383 w 57"/>
                  <a:gd name="T3" fmla="*/ 601215 h 95"/>
                  <a:gd name="T4" fmla="*/ 0 w 57"/>
                  <a:gd name="T5" fmla="*/ 289926 h 95"/>
                  <a:gd name="T6" fmla="*/ 179383 w 57"/>
                  <a:gd name="T7" fmla="*/ 0 h 95"/>
                  <a:gd name="T8" fmla="*/ 352476 w 57"/>
                  <a:gd name="T9" fmla="*/ 289926 h 95"/>
                  <a:gd name="T10" fmla="*/ 0 60000 65536"/>
                  <a:gd name="T11" fmla="*/ 0 60000 65536"/>
                  <a:gd name="T12" fmla="*/ 0 60000 65536"/>
                  <a:gd name="T13" fmla="*/ 0 60000 65536"/>
                  <a:gd name="T14" fmla="*/ 0 60000 65536"/>
                  <a:gd name="T15" fmla="*/ 0 w 57"/>
                  <a:gd name="T16" fmla="*/ 0 h 95"/>
                  <a:gd name="T17" fmla="*/ 57 w 57"/>
                  <a:gd name="T18" fmla="*/ 95 h 95"/>
                </a:gdLst>
                <a:ahLst/>
                <a:cxnLst>
                  <a:cxn ang="T10">
                    <a:pos x="T0" y="T1"/>
                  </a:cxn>
                  <a:cxn ang="T11">
                    <a:pos x="T2" y="T3"/>
                  </a:cxn>
                  <a:cxn ang="T12">
                    <a:pos x="T4" y="T5"/>
                  </a:cxn>
                  <a:cxn ang="T13">
                    <a:pos x="T6" y="T7"/>
                  </a:cxn>
                  <a:cxn ang="T14">
                    <a:pos x="T8" y="T9"/>
                  </a:cxn>
                </a:cxnLst>
                <a:rect l="T15" t="T16" r="T17" b="T18"/>
                <a:pathLst>
                  <a:path w="57" h="95">
                    <a:moveTo>
                      <a:pt x="57" y="46"/>
                    </a:moveTo>
                    <a:cubicBezTo>
                      <a:pt x="57" y="51"/>
                      <a:pt x="29" y="95"/>
                      <a:pt x="29" y="95"/>
                    </a:cubicBezTo>
                    <a:cubicBezTo>
                      <a:pt x="28" y="95"/>
                      <a:pt x="0" y="51"/>
                      <a:pt x="0" y="46"/>
                    </a:cubicBezTo>
                    <a:cubicBezTo>
                      <a:pt x="0" y="33"/>
                      <a:pt x="13" y="0"/>
                      <a:pt x="29" y="0"/>
                    </a:cubicBezTo>
                    <a:cubicBezTo>
                      <a:pt x="44" y="0"/>
                      <a:pt x="57" y="33"/>
                      <a:pt x="57" y="46"/>
                    </a:cubicBezTo>
                    <a:close/>
                  </a:path>
                </a:pathLst>
              </a:custGeom>
              <a:solidFill>
                <a:srgbClr val="E33E5E"/>
              </a:solidFill>
              <a:ln w="9525">
                <a:noFill/>
                <a:round/>
                <a:headEnd/>
                <a:tailEnd/>
              </a:ln>
            </p:spPr>
            <p:txBody>
              <a:bodyPr/>
              <a:lstStyle/>
              <a:p>
                <a:endParaRPr lang="en-US"/>
              </a:p>
            </p:txBody>
          </p:sp>
          <p:sp>
            <p:nvSpPr>
              <p:cNvPr id="30073" name="Freeform 2244"/>
              <p:cNvSpPr>
                <a:spLocks/>
              </p:cNvSpPr>
              <p:nvPr/>
            </p:nvSpPr>
            <p:spPr bwMode="auto">
              <a:xfrm>
                <a:off x="1574" y="2349"/>
                <a:ext cx="118" cy="195"/>
              </a:xfrm>
              <a:custGeom>
                <a:avLst/>
                <a:gdLst>
                  <a:gd name="T0" fmla="*/ 352476 w 57"/>
                  <a:gd name="T1" fmla="*/ 290826 h 94"/>
                  <a:gd name="T2" fmla="*/ 179383 w 57"/>
                  <a:gd name="T3" fmla="*/ 597827 h 94"/>
                  <a:gd name="T4" fmla="*/ 0 w 57"/>
                  <a:gd name="T5" fmla="*/ 290826 h 94"/>
                  <a:gd name="T6" fmla="*/ 179383 w 57"/>
                  <a:gd name="T7" fmla="*/ 0 h 94"/>
                  <a:gd name="T8" fmla="*/ 352476 w 57"/>
                  <a:gd name="T9" fmla="*/ 290826 h 94"/>
                  <a:gd name="T10" fmla="*/ 0 60000 65536"/>
                  <a:gd name="T11" fmla="*/ 0 60000 65536"/>
                  <a:gd name="T12" fmla="*/ 0 60000 65536"/>
                  <a:gd name="T13" fmla="*/ 0 60000 65536"/>
                  <a:gd name="T14" fmla="*/ 0 60000 65536"/>
                  <a:gd name="T15" fmla="*/ 0 w 57"/>
                  <a:gd name="T16" fmla="*/ 0 h 94"/>
                  <a:gd name="T17" fmla="*/ 57 w 57"/>
                  <a:gd name="T18" fmla="*/ 94 h 94"/>
                </a:gdLst>
                <a:ahLst/>
                <a:cxnLst>
                  <a:cxn ang="T10">
                    <a:pos x="T0" y="T1"/>
                  </a:cxn>
                  <a:cxn ang="T11">
                    <a:pos x="T2" y="T3"/>
                  </a:cxn>
                  <a:cxn ang="T12">
                    <a:pos x="T4" y="T5"/>
                  </a:cxn>
                  <a:cxn ang="T13">
                    <a:pos x="T6" y="T7"/>
                  </a:cxn>
                  <a:cxn ang="T14">
                    <a:pos x="T8" y="T9"/>
                  </a:cxn>
                </a:cxnLst>
                <a:rect l="T15" t="T16" r="T17" b="T18"/>
                <a:pathLst>
                  <a:path w="57" h="94">
                    <a:moveTo>
                      <a:pt x="57" y="46"/>
                    </a:moveTo>
                    <a:cubicBezTo>
                      <a:pt x="57" y="51"/>
                      <a:pt x="29" y="94"/>
                      <a:pt x="29" y="94"/>
                    </a:cubicBezTo>
                    <a:cubicBezTo>
                      <a:pt x="28" y="94"/>
                      <a:pt x="0" y="51"/>
                      <a:pt x="0" y="46"/>
                    </a:cubicBezTo>
                    <a:cubicBezTo>
                      <a:pt x="0" y="33"/>
                      <a:pt x="13" y="0"/>
                      <a:pt x="29" y="0"/>
                    </a:cubicBezTo>
                    <a:cubicBezTo>
                      <a:pt x="44" y="0"/>
                      <a:pt x="57" y="33"/>
                      <a:pt x="57" y="46"/>
                    </a:cubicBezTo>
                    <a:close/>
                  </a:path>
                </a:pathLst>
              </a:custGeom>
              <a:solidFill>
                <a:srgbClr val="E33F5F"/>
              </a:solidFill>
              <a:ln w="9525">
                <a:noFill/>
                <a:round/>
                <a:headEnd/>
                <a:tailEnd/>
              </a:ln>
            </p:spPr>
            <p:txBody>
              <a:bodyPr/>
              <a:lstStyle/>
              <a:p>
                <a:endParaRPr lang="en-US"/>
              </a:p>
            </p:txBody>
          </p:sp>
          <p:sp>
            <p:nvSpPr>
              <p:cNvPr id="30074" name="Freeform 2245"/>
              <p:cNvSpPr>
                <a:spLocks/>
              </p:cNvSpPr>
              <p:nvPr/>
            </p:nvSpPr>
            <p:spPr bwMode="auto">
              <a:xfrm>
                <a:off x="1576" y="2349"/>
                <a:ext cx="114" cy="195"/>
              </a:xfrm>
              <a:custGeom>
                <a:avLst/>
                <a:gdLst>
                  <a:gd name="T0" fmla="*/ 345501 w 55"/>
                  <a:gd name="T1" fmla="*/ 290826 h 94"/>
                  <a:gd name="T2" fmla="*/ 175861 w 55"/>
                  <a:gd name="T3" fmla="*/ 597827 h 94"/>
                  <a:gd name="T4" fmla="*/ 0 w 55"/>
                  <a:gd name="T5" fmla="*/ 290826 h 94"/>
                  <a:gd name="T6" fmla="*/ 175861 w 55"/>
                  <a:gd name="T7" fmla="*/ 0 h 94"/>
                  <a:gd name="T8" fmla="*/ 345501 w 55"/>
                  <a:gd name="T9" fmla="*/ 290826 h 94"/>
                  <a:gd name="T10" fmla="*/ 0 60000 65536"/>
                  <a:gd name="T11" fmla="*/ 0 60000 65536"/>
                  <a:gd name="T12" fmla="*/ 0 60000 65536"/>
                  <a:gd name="T13" fmla="*/ 0 60000 65536"/>
                  <a:gd name="T14" fmla="*/ 0 60000 65536"/>
                  <a:gd name="T15" fmla="*/ 0 w 55"/>
                  <a:gd name="T16" fmla="*/ 0 h 94"/>
                  <a:gd name="T17" fmla="*/ 55 w 55"/>
                  <a:gd name="T18" fmla="*/ 94 h 94"/>
                </a:gdLst>
                <a:ahLst/>
                <a:cxnLst>
                  <a:cxn ang="T10">
                    <a:pos x="T0" y="T1"/>
                  </a:cxn>
                  <a:cxn ang="T11">
                    <a:pos x="T2" y="T3"/>
                  </a:cxn>
                  <a:cxn ang="T12">
                    <a:pos x="T4" y="T5"/>
                  </a:cxn>
                  <a:cxn ang="T13">
                    <a:pos x="T6" y="T7"/>
                  </a:cxn>
                  <a:cxn ang="T14">
                    <a:pos x="T8" y="T9"/>
                  </a:cxn>
                </a:cxnLst>
                <a:rect l="T15" t="T16" r="T17" b="T18"/>
                <a:pathLst>
                  <a:path w="55" h="94">
                    <a:moveTo>
                      <a:pt x="55" y="46"/>
                    </a:moveTo>
                    <a:cubicBezTo>
                      <a:pt x="55" y="51"/>
                      <a:pt x="28" y="94"/>
                      <a:pt x="28" y="94"/>
                    </a:cubicBezTo>
                    <a:cubicBezTo>
                      <a:pt x="27" y="94"/>
                      <a:pt x="0" y="51"/>
                      <a:pt x="0" y="46"/>
                    </a:cubicBezTo>
                    <a:cubicBezTo>
                      <a:pt x="0" y="33"/>
                      <a:pt x="12" y="0"/>
                      <a:pt x="28" y="0"/>
                    </a:cubicBezTo>
                    <a:cubicBezTo>
                      <a:pt x="43" y="0"/>
                      <a:pt x="55" y="33"/>
                      <a:pt x="55" y="46"/>
                    </a:cubicBezTo>
                    <a:close/>
                  </a:path>
                </a:pathLst>
              </a:custGeom>
              <a:solidFill>
                <a:srgbClr val="E34060"/>
              </a:solidFill>
              <a:ln w="9525">
                <a:noFill/>
                <a:round/>
                <a:headEnd/>
                <a:tailEnd/>
              </a:ln>
            </p:spPr>
            <p:txBody>
              <a:bodyPr/>
              <a:lstStyle/>
              <a:p>
                <a:endParaRPr lang="en-US"/>
              </a:p>
            </p:txBody>
          </p:sp>
          <p:sp>
            <p:nvSpPr>
              <p:cNvPr id="30075" name="Freeform 2246"/>
              <p:cNvSpPr>
                <a:spLocks/>
              </p:cNvSpPr>
              <p:nvPr/>
            </p:nvSpPr>
            <p:spPr bwMode="auto">
              <a:xfrm>
                <a:off x="1576" y="2349"/>
                <a:ext cx="114" cy="195"/>
              </a:xfrm>
              <a:custGeom>
                <a:avLst/>
                <a:gdLst>
                  <a:gd name="T0" fmla="*/ 345501 w 55"/>
                  <a:gd name="T1" fmla="*/ 284683 h 94"/>
                  <a:gd name="T2" fmla="*/ 175861 w 55"/>
                  <a:gd name="T3" fmla="*/ 597827 h 94"/>
                  <a:gd name="T4" fmla="*/ 0 w 55"/>
                  <a:gd name="T5" fmla="*/ 284683 h 94"/>
                  <a:gd name="T6" fmla="*/ 175861 w 55"/>
                  <a:gd name="T7" fmla="*/ 0 h 94"/>
                  <a:gd name="T8" fmla="*/ 345501 w 55"/>
                  <a:gd name="T9" fmla="*/ 284683 h 94"/>
                  <a:gd name="T10" fmla="*/ 0 60000 65536"/>
                  <a:gd name="T11" fmla="*/ 0 60000 65536"/>
                  <a:gd name="T12" fmla="*/ 0 60000 65536"/>
                  <a:gd name="T13" fmla="*/ 0 60000 65536"/>
                  <a:gd name="T14" fmla="*/ 0 60000 65536"/>
                  <a:gd name="T15" fmla="*/ 0 w 55"/>
                  <a:gd name="T16" fmla="*/ 0 h 94"/>
                  <a:gd name="T17" fmla="*/ 55 w 55"/>
                  <a:gd name="T18" fmla="*/ 94 h 94"/>
                </a:gdLst>
                <a:ahLst/>
                <a:cxnLst>
                  <a:cxn ang="T10">
                    <a:pos x="T0" y="T1"/>
                  </a:cxn>
                  <a:cxn ang="T11">
                    <a:pos x="T2" y="T3"/>
                  </a:cxn>
                  <a:cxn ang="T12">
                    <a:pos x="T4" y="T5"/>
                  </a:cxn>
                  <a:cxn ang="T13">
                    <a:pos x="T6" y="T7"/>
                  </a:cxn>
                  <a:cxn ang="T14">
                    <a:pos x="T8" y="T9"/>
                  </a:cxn>
                </a:cxnLst>
                <a:rect l="T15" t="T16" r="T17" b="T18"/>
                <a:pathLst>
                  <a:path w="55" h="94">
                    <a:moveTo>
                      <a:pt x="55" y="45"/>
                    </a:moveTo>
                    <a:cubicBezTo>
                      <a:pt x="55" y="51"/>
                      <a:pt x="28" y="94"/>
                      <a:pt x="28" y="94"/>
                    </a:cubicBezTo>
                    <a:cubicBezTo>
                      <a:pt x="27" y="94"/>
                      <a:pt x="0" y="51"/>
                      <a:pt x="0" y="45"/>
                    </a:cubicBezTo>
                    <a:cubicBezTo>
                      <a:pt x="0" y="33"/>
                      <a:pt x="12" y="0"/>
                      <a:pt x="28" y="0"/>
                    </a:cubicBezTo>
                    <a:cubicBezTo>
                      <a:pt x="43" y="0"/>
                      <a:pt x="55" y="33"/>
                      <a:pt x="55" y="45"/>
                    </a:cubicBezTo>
                    <a:close/>
                  </a:path>
                </a:pathLst>
              </a:custGeom>
              <a:solidFill>
                <a:srgbClr val="E44160"/>
              </a:solidFill>
              <a:ln w="9525">
                <a:noFill/>
                <a:round/>
                <a:headEnd/>
                <a:tailEnd/>
              </a:ln>
            </p:spPr>
            <p:txBody>
              <a:bodyPr/>
              <a:lstStyle/>
              <a:p>
                <a:endParaRPr lang="en-US"/>
              </a:p>
            </p:txBody>
          </p:sp>
          <p:sp>
            <p:nvSpPr>
              <p:cNvPr id="30076" name="Freeform 2247"/>
              <p:cNvSpPr>
                <a:spLocks/>
              </p:cNvSpPr>
              <p:nvPr/>
            </p:nvSpPr>
            <p:spPr bwMode="auto">
              <a:xfrm>
                <a:off x="1576" y="2349"/>
                <a:ext cx="114" cy="195"/>
              </a:xfrm>
              <a:custGeom>
                <a:avLst/>
                <a:gdLst>
                  <a:gd name="T0" fmla="*/ 345501 w 55"/>
                  <a:gd name="T1" fmla="*/ 284683 h 94"/>
                  <a:gd name="T2" fmla="*/ 175861 w 55"/>
                  <a:gd name="T3" fmla="*/ 597827 h 94"/>
                  <a:gd name="T4" fmla="*/ 0 w 55"/>
                  <a:gd name="T5" fmla="*/ 284683 h 94"/>
                  <a:gd name="T6" fmla="*/ 175861 w 55"/>
                  <a:gd name="T7" fmla="*/ 0 h 94"/>
                  <a:gd name="T8" fmla="*/ 345501 w 55"/>
                  <a:gd name="T9" fmla="*/ 284683 h 94"/>
                  <a:gd name="T10" fmla="*/ 0 60000 65536"/>
                  <a:gd name="T11" fmla="*/ 0 60000 65536"/>
                  <a:gd name="T12" fmla="*/ 0 60000 65536"/>
                  <a:gd name="T13" fmla="*/ 0 60000 65536"/>
                  <a:gd name="T14" fmla="*/ 0 60000 65536"/>
                  <a:gd name="T15" fmla="*/ 0 w 55"/>
                  <a:gd name="T16" fmla="*/ 0 h 94"/>
                  <a:gd name="T17" fmla="*/ 55 w 55"/>
                  <a:gd name="T18" fmla="*/ 94 h 94"/>
                </a:gdLst>
                <a:ahLst/>
                <a:cxnLst>
                  <a:cxn ang="T10">
                    <a:pos x="T0" y="T1"/>
                  </a:cxn>
                  <a:cxn ang="T11">
                    <a:pos x="T2" y="T3"/>
                  </a:cxn>
                  <a:cxn ang="T12">
                    <a:pos x="T4" y="T5"/>
                  </a:cxn>
                  <a:cxn ang="T13">
                    <a:pos x="T6" y="T7"/>
                  </a:cxn>
                  <a:cxn ang="T14">
                    <a:pos x="T8" y="T9"/>
                  </a:cxn>
                </a:cxnLst>
                <a:rect l="T15" t="T16" r="T17" b="T18"/>
                <a:pathLst>
                  <a:path w="55" h="94">
                    <a:moveTo>
                      <a:pt x="55" y="45"/>
                    </a:moveTo>
                    <a:cubicBezTo>
                      <a:pt x="55" y="51"/>
                      <a:pt x="28" y="94"/>
                      <a:pt x="28" y="94"/>
                    </a:cubicBezTo>
                    <a:cubicBezTo>
                      <a:pt x="27" y="94"/>
                      <a:pt x="0" y="51"/>
                      <a:pt x="0" y="45"/>
                    </a:cubicBezTo>
                    <a:cubicBezTo>
                      <a:pt x="0" y="33"/>
                      <a:pt x="12" y="0"/>
                      <a:pt x="28" y="0"/>
                    </a:cubicBezTo>
                    <a:cubicBezTo>
                      <a:pt x="43" y="0"/>
                      <a:pt x="55" y="33"/>
                      <a:pt x="55" y="45"/>
                    </a:cubicBezTo>
                    <a:close/>
                  </a:path>
                </a:pathLst>
              </a:custGeom>
              <a:solidFill>
                <a:srgbClr val="E44161"/>
              </a:solidFill>
              <a:ln w="9525">
                <a:noFill/>
                <a:round/>
                <a:headEnd/>
                <a:tailEnd/>
              </a:ln>
            </p:spPr>
            <p:txBody>
              <a:bodyPr/>
              <a:lstStyle/>
              <a:p>
                <a:endParaRPr lang="en-US"/>
              </a:p>
            </p:txBody>
          </p:sp>
          <p:sp>
            <p:nvSpPr>
              <p:cNvPr id="30077" name="Freeform 2248"/>
              <p:cNvSpPr>
                <a:spLocks/>
              </p:cNvSpPr>
              <p:nvPr/>
            </p:nvSpPr>
            <p:spPr bwMode="auto">
              <a:xfrm>
                <a:off x="1576" y="2351"/>
                <a:ext cx="114" cy="191"/>
              </a:xfrm>
              <a:custGeom>
                <a:avLst/>
                <a:gdLst>
                  <a:gd name="T0" fmla="*/ 345501 w 55"/>
                  <a:gd name="T1" fmla="*/ 280965 h 92"/>
                  <a:gd name="T2" fmla="*/ 175861 w 55"/>
                  <a:gd name="T3" fmla="*/ 590441 h 92"/>
                  <a:gd name="T4" fmla="*/ 0 w 55"/>
                  <a:gd name="T5" fmla="*/ 280965 h 92"/>
                  <a:gd name="T6" fmla="*/ 175861 w 55"/>
                  <a:gd name="T7" fmla="*/ 0 h 92"/>
                  <a:gd name="T8" fmla="*/ 345501 w 55"/>
                  <a:gd name="T9" fmla="*/ 280965 h 92"/>
                  <a:gd name="T10" fmla="*/ 0 60000 65536"/>
                  <a:gd name="T11" fmla="*/ 0 60000 65536"/>
                  <a:gd name="T12" fmla="*/ 0 60000 65536"/>
                  <a:gd name="T13" fmla="*/ 0 60000 65536"/>
                  <a:gd name="T14" fmla="*/ 0 60000 65536"/>
                  <a:gd name="T15" fmla="*/ 0 w 55"/>
                  <a:gd name="T16" fmla="*/ 0 h 92"/>
                  <a:gd name="T17" fmla="*/ 55 w 55"/>
                  <a:gd name="T18" fmla="*/ 92 h 92"/>
                </a:gdLst>
                <a:ahLst/>
                <a:cxnLst>
                  <a:cxn ang="T10">
                    <a:pos x="T0" y="T1"/>
                  </a:cxn>
                  <a:cxn ang="T11">
                    <a:pos x="T2" y="T3"/>
                  </a:cxn>
                  <a:cxn ang="T12">
                    <a:pos x="T4" y="T5"/>
                  </a:cxn>
                  <a:cxn ang="T13">
                    <a:pos x="T6" y="T7"/>
                  </a:cxn>
                  <a:cxn ang="T14">
                    <a:pos x="T8" y="T9"/>
                  </a:cxn>
                </a:cxnLst>
                <a:rect l="T15" t="T16" r="T17" b="T18"/>
                <a:pathLst>
                  <a:path w="55" h="92">
                    <a:moveTo>
                      <a:pt x="55" y="44"/>
                    </a:moveTo>
                    <a:cubicBezTo>
                      <a:pt x="55" y="50"/>
                      <a:pt x="28" y="92"/>
                      <a:pt x="28" y="92"/>
                    </a:cubicBezTo>
                    <a:cubicBezTo>
                      <a:pt x="27" y="92"/>
                      <a:pt x="0" y="50"/>
                      <a:pt x="0" y="44"/>
                    </a:cubicBezTo>
                    <a:cubicBezTo>
                      <a:pt x="0" y="32"/>
                      <a:pt x="12" y="0"/>
                      <a:pt x="28" y="0"/>
                    </a:cubicBezTo>
                    <a:cubicBezTo>
                      <a:pt x="43" y="0"/>
                      <a:pt x="55" y="32"/>
                      <a:pt x="55" y="44"/>
                    </a:cubicBezTo>
                    <a:close/>
                  </a:path>
                </a:pathLst>
              </a:custGeom>
              <a:solidFill>
                <a:srgbClr val="E44261"/>
              </a:solidFill>
              <a:ln w="9525">
                <a:noFill/>
                <a:round/>
                <a:headEnd/>
                <a:tailEnd/>
              </a:ln>
            </p:spPr>
            <p:txBody>
              <a:bodyPr/>
              <a:lstStyle/>
              <a:p>
                <a:endParaRPr lang="en-US"/>
              </a:p>
            </p:txBody>
          </p:sp>
          <p:sp>
            <p:nvSpPr>
              <p:cNvPr id="30078" name="Freeform 2249"/>
              <p:cNvSpPr>
                <a:spLocks/>
              </p:cNvSpPr>
              <p:nvPr/>
            </p:nvSpPr>
            <p:spPr bwMode="auto">
              <a:xfrm>
                <a:off x="1576" y="2351"/>
                <a:ext cx="114" cy="191"/>
              </a:xfrm>
              <a:custGeom>
                <a:avLst/>
                <a:gdLst>
                  <a:gd name="T0" fmla="*/ 345501 w 55"/>
                  <a:gd name="T1" fmla="*/ 280965 h 92"/>
                  <a:gd name="T2" fmla="*/ 175861 w 55"/>
                  <a:gd name="T3" fmla="*/ 590441 h 92"/>
                  <a:gd name="T4" fmla="*/ 0 w 55"/>
                  <a:gd name="T5" fmla="*/ 280965 h 92"/>
                  <a:gd name="T6" fmla="*/ 175861 w 55"/>
                  <a:gd name="T7" fmla="*/ 0 h 92"/>
                  <a:gd name="T8" fmla="*/ 345501 w 55"/>
                  <a:gd name="T9" fmla="*/ 280965 h 92"/>
                  <a:gd name="T10" fmla="*/ 0 60000 65536"/>
                  <a:gd name="T11" fmla="*/ 0 60000 65536"/>
                  <a:gd name="T12" fmla="*/ 0 60000 65536"/>
                  <a:gd name="T13" fmla="*/ 0 60000 65536"/>
                  <a:gd name="T14" fmla="*/ 0 60000 65536"/>
                  <a:gd name="T15" fmla="*/ 0 w 55"/>
                  <a:gd name="T16" fmla="*/ 0 h 92"/>
                  <a:gd name="T17" fmla="*/ 55 w 55"/>
                  <a:gd name="T18" fmla="*/ 92 h 92"/>
                </a:gdLst>
                <a:ahLst/>
                <a:cxnLst>
                  <a:cxn ang="T10">
                    <a:pos x="T0" y="T1"/>
                  </a:cxn>
                  <a:cxn ang="T11">
                    <a:pos x="T2" y="T3"/>
                  </a:cxn>
                  <a:cxn ang="T12">
                    <a:pos x="T4" y="T5"/>
                  </a:cxn>
                  <a:cxn ang="T13">
                    <a:pos x="T6" y="T7"/>
                  </a:cxn>
                  <a:cxn ang="T14">
                    <a:pos x="T8" y="T9"/>
                  </a:cxn>
                </a:cxnLst>
                <a:rect l="T15" t="T16" r="T17" b="T18"/>
                <a:pathLst>
                  <a:path w="55" h="92">
                    <a:moveTo>
                      <a:pt x="55" y="44"/>
                    </a:moveTo>
                    <a:cubicBezTo>
                      <a:pt x="55" y="50"/>
                      <a:pt x="28" y="92"/>
                      <a:pt x="28" y="92"/>
                    </a:cubicBezTo>
                    <a:cubicBezTo>
                      <a:pt x="27" y="92"/>
                      <a:pt x="0" y="50"/>
                      <a:pt x="0" y="44"/>
                    </a:cubicBezTo>
                    <a:cubicBezTo>
                      <a:pt x="0" y="32"/>
                      <a:pt x="12" y="0"/>
                      <a:pt x="28" y="0"/>
                    </a:cubicBezTo>
                    <a:cubicBezTo>
                      <a:pt x="43" y="0"/>
                      <a:pt x="55" y="32"/>
                      <a:pt x="55" y="44"/>
                    </a:cubicBezTo>
                    <a:close/>
                  </a:path>
                </a:pathLst>
              </a:custGeom>
              <a:solidFill>
                <a:srgbClr val="E44361"/>
              </a:solidFill>
              <a:ln w="9525">
                <a:noFill/>
                <a:round/>
                <a:headEnd/>
                <a:tailEnd/>
              </a:ln>
            </p:spPr>
            <p:txBody>
              <a:bodyPr/>
              <a:lstStyle/>
              <a:p>
                <a:endParaRPr lang="en-US"/>
              </a:p>
            </p:txBody>
          </p:sp>
          <p:sp>
            <p:nvSpPr>
              <p:cNvPr id="30079" name="Freeform 2250"/>
              <p:cNvSpPr>
                <a:spLocks/>
              </p:cNvSpPr>
              <p:nvPr/>
            </p:nvSpPr>
            <p:spPr bwMode="auto">
              <a:xfrm>
                <a:off x="1576" y="2351"/>
                <a:ext cx="114" cy="191"/>
              </a:xfrm>
              <a:custGeom>
                <a:avLst/>
                <a:gdLst>
                  <a:gd name="T0" fmla="*/ 345501 w 55"/>
                  <a:gd name="T1" fmla="*/ 280965 h 92"/>
                  <a:gd name="T2" fmla="*/ 175861 w 55"/>
                  <a:gd name="T3" fmla="*/ 590441 h 92"/>
                  <a:gd name="T4" fmla="*/ 0 w 55"/>
                  <a:gd name="T5" fmla="*/ 280965 h 92"/>
                  <a:gd name="T6" fmla="*/ 175861 w 55"/>
                  <a:gd name="T7" fmla="*/ 0 h 92"/>
                  <a:gd name="T8" fmla="*/ 345501 w 55"/>
                  <a:gd name="T9" fmla="*/ 280965 h 92"/>
                  <a:gd name="T10" fmla="*/ 0 60000 65536"/>
                  <a:gd name="T11" fmla="*/ 0 60000 65536"/>
                  <a:gd name="T12" fmla="*/ 0 60000 65536"/>
                  <a:gd name="T13" fmla="*/ 0 60000 65536"/>
                  <a:gd name="T14" fmla="*/ 0 60000 65536"/>
                  <a:gd name="T15" fmla="*/ 0 w 55"/>
                  <a:gd name="T16" fmla="*/ 0 h 92"/>
                  <a:gd name="T17" fmla="*/ 55 w 55"/>
                  <a:gd name="T18" fmla="*/ 92 h 92"/>
                </a:gdLst>
                <a:ahLst/>
                <a:cxnLst>
                  <a:cxn ang="T10">
                    <a:pos x="T0" y="T1"/>
                  </a:cxn>
                  <a:cxn ang="T11">
                    <a:pos x="T2" y="T3"/>
                  </a:cxn>
                  <a:cxn ang="T12">
                    <a:pos x="T4" y="T5"/>
                  </a:cxn>
                  <a:cxn ang="T13">
                    <a:pos x="T6" y="T7"/>
                  </a:cxn>
                  <a:cxn ang="T14">
                    <a:pos x="T8" y="T9"/>
                  </a:cxn>
                </a:cxnLst>
                <a:rect l="T15" t="T16" r="T17" b="T18"/>
                <a:pathLst>
                  <a:path w="55" h="92">
                    <a:moveTo>
                      <a:pt x="55" y="44"/>
                    </a:moveTo>
                    <a:cubicBezTo>
                      <a:pt x="55" y="50"/>
                      <a:pt x="28" y="92"/>
                      <a:pt x="28" y="92"/>
                    </a:cubicBezTo>
                    <a:cubicBezTo>
                      <a:pt x="27" y="92"/>
                      <a:pt x="0" y="50"/>
                      <a:pt x="0" y="44"/>
                    </a:cubicBezTo>
                    <a:cubicBezTo>
                      <a:pt x="0" y="32"/>
                      <a:pt x="12" y="0"/>
                      <a:pt x="28" y="0"/>
                    </a:cubicBezTo>
                    <a:cubicBezTo>
                      <a:pt x="43" y="0"/>
                      <a:pt x="55" y="32"/>
                      <a:pt x="55" y="44"/>
                    </a:cubicBezTo>
                    <a:close/>
                  </a:path>
                </a:pathLst>
              </a:custGeom>
              <a:solidFill>
                <a:srgbClr val="E44462"/>
              </a:solidFill>
              <a:ln w="9525">
                <a:noFill/>
                <a:round/>
                <a:headEnd/>
                <a:tailEnd/>
              </a:ln>
            </p:spPr>
            <p:txBody>
              <a:bodyPr/>
              <a:lstStyle/>
              <a:p>
                <a:endParaRPr lang="en-US"/>
              </a:p>
            </p:txBody>
          </p:sp>
          <p:sp>
            <p:nvSpPr>
              <p:cNvPr id="30080" name="Freeform 2251"/>
              <p:cNvSpPr>
                <a:spLocks/>
              </p:cNvSpPr>
              <p:nvPr/>
            </p:nvSpPr>
            <p:spPr bwMode="auto">
              <a:xfrm>
                <a:off x="1576" y="2351"/>
                <a:ext cx="114" cy="191"/>
              </a:xfrm>
              <a:custGeom>
                <a:avLst/>
                <a:gdLst>
                  <a:gd name="T0" fmla="*/ 345501 w 55"/>
                  <a:gd name="T1" fmla="*/ 280965 h 92"/>
                  <a:gd name="T2" fmla="*/ 175861 w 55"/>
                  <a:gd name="T3" fmla="*/ 590441 h 92"/>
                  <a:gd name="T4" fmla="*/ 0 w 55"/>
                  <a:gd name="T5" fmla="*/ 280965 h 92"/>
                  <a:gd name="T6" fmla="*/ 175861 w 55"/>
                  <a:gd name="T7" fmla="*/ 0 h 92"/>
                  <a:gd name="T8" fmla="*/ 345501 w 55"/>
                  <a:gd name="T9" fmla="*/ 280965 h 92"/>
                  <a:gd name="T10" fmla="*/ 0 60000 65536"/>
                  <a:gd name="T11" fmla="*/ 0 60000 65536"/>
                  <a:gd name="T12" fmla="*/ 0 60000 65536"/>
                  <a:gd name="T13" fmla="*/ 0 60000 65536"/>
                  <a:gd name="T14" fmla="*/ 0 60000 65536"/>
                  <a:gd name="T15" fmla="*/ 0 w 55"/>
                  <a:gd name="T16" fmla="*/ 0 h 92"/>
                  <a:gd name="T17" fmla="*/ 55 w 55"/>
                  <a:gd name="T18" fmla="*/ 92 h 92"/>
                </a:gdLst>
                <a:ahLst/>
                <a:cxnLst>
                  <a:cxn ang="T10">
                    <a:pos x="T0" y="T1"/>
                  </a:cxn>
                  <a:cxn ang="T11">
                    <a:pos x="T2" y="T3"/>
                  </a:cxn>
                  <a:cxn ang="T12">
                    <a:pos x="T4" y="T5"/>
                  </a:cxn>
                  <a:cxn ang="T13">
                    <a:pos x="T6" y="T7"/>
                  </a:cxn>
                  <a:cxn ang="T14">
                    <a:pos x="T8" y="T9"/>
                  </a:cxn>
                </a:cxnLst>
                <a:rect l="T15" t="T16" r="T17" b="T18"/>
                <a:pathLst>
                  <a:path w="55" h="92">
                    <a:moveTo>
                      <a:pt x="55" y="44"/>
                    </a:moveTo>
                    <a:cubicBezTo>
                      <a:pt x="55" y="50"/>
                      <a:pt x="28" y="92"/>
                      <a:pt x="28" y="92"/>
                    </a:cubicBezTo>
                    <a:cubicBezTo>
                      <a:pt x="27" y="92"/>
                      <a:pt x="0" y="50"/>
                      <a:pt x="0" y="44"/>
                    </a:cubicBezTo>
                    <a:cubicBezTo>
                      <a:pt x="0" y="32"/>
                      <a:pt x="12" y="0"/>
                      <a:pt x="28" y="0"/>
                    </a:cubicBezTo>
                    <a:cubicBezTo>
                      <a:pt x="43" y="0"/>
                      <a:pt x="55" y="32"/>
                      <a:pt x="55" y="44"/>
                    </a:cubicBezTo>
                    <a:close/>
                  </a:path>
                </a:pathLst>
              </a:custGeom>
              <a:solidFill>
                <a:srgbClr val="E44562"/>
              </a:solidFill>
              <a:ln w="9525">
                <a:noFill/>
                <a:round/>
                <a:headEnd/>
                <a:tailEnd/>
              </a:ln>
            </p:spPr>
            <p:txBody>
              <a:bodyPr/>
              <a:lstStyle/>
              <a:p>
                <a:endParaRPr lang="en-US"/>
              </a:p>
            </p:txBody>
          </p:sp>
          <p:sp>
            <p:nvSpPr>
              <p:cNvPr id="30081" name="Freeform 2252"/>
              <p:cNvSpPr>
                <a:spLocks/>
              </p:cNvSpPr>
              <p:nvPr/>
            </p:nvSpPr>
            <p:spPr bwMode="auto">
              <a:xfrm>
                <a:off x="1576" y="2351"/>
                <a:ext cx="114" cy="189"/>
              </a:xfrm>
              <a:custGeom>
                <a:avLst/>
                <a:gdLst>
                  <a:gd name="T0" fmla="*/ 345501 w 55"/>
                  <a:gd name="T1" fmla="*/ 282532 h 91"/>
                  <a:gd name="T2" fmla="*/ 175861 w 55"/>
                  <a:gd name="T3" fmla="*/ 586797 h 91"/>
                  <a:gd name="T4" fmla="*/ 0 w 55"/>
                  <a:gd name="T5" fmla="*/ 282532 h 91"/>
                  <a:gd name="T6" fmla="*/ 175861 w 55"/>
                  <a:gd name="T7" fmla="*/ 0 h 91"/>
                  <a:gd name="T8" fmla="*/ 345501 w 55"/>
                  <a:gd name="T9" fmla="*/ 282532 h 91"/>
                  <a:gd name="T10" fmla="*/ 0 60000 65536"/>
                  <a:gd name="T11" fmla="*/ 0 60000 65536"/>
                  <a:gd name="T12" fmla="*/ 0 60000 65536"/>
                  <a:gd name="T13" fmla="*/ 0 60000 65536"/>
                  <a:gd name="T14" fmla="*/ 0 60000 65536"/>
                  <a:gd name="T15" fmla="*/ 0 w 55"/>
                  <a:gd name="T16" fmla="*/ 0 h 91"/>
                  <a:gd name="T17" fmla="*/ 55 w 55"/>
                  <a:gd name="T18" fmla="*/ 91 h 91"/>
                </a:gdLst>
                <a:ahLst/>
                <a:cxnLst>
                  <a:cxn ang="T10">
                    <a:pos x="T0" y="T1"/>
                  </a:cxn>
                  <a:cxn ang="T11">
                    <a:pos x="T2" y="T3"/>
                  </a:cxn>
                  <a:cxn ang="T12">
                    <a:pos x="T4" y="T5"/>
                  </a:cxn>
                  <a:cxn ang="T13">
                    <a:pos x="T6" y="T7"/>
                  </a:cxn>
                  <a:cxn ang="T14">
                    <a:pos x="T8" y="T9"/>
                  </a:cxn>
                </a:cxnLst>
                <a:rect l="T15" t="T16" r="T17" b="T18"/>
                <a:pathLst>
                  <a:path w="55" h="91">
                    <a:moveTo>
                      <a:pt x="55" y="44"/>
                    </a:moveTo>
                    <a:cubicBezTo>
                      <a:pt x="55" y="50"/>
                      <a:pt x="28" y="91"/>
                      <a:pt x="28" y="91"/>
                    </a:cubicBezTo>
                    <a:cubicBezTo>
                      <a:pt x="27" y="91"/>
                      <a:pt x="0" y="50"/>
                      <a:pt x="0" y="44"/>
                    </a:cubicBezTo>
                    <a:cubicBezTo>
                      <a:pt x="0" y="32"/>
                      <a:pt x="13" y="0"/>
                      <a:pt x="28" y="0"/>
                    </a:cubicBezTo>
                    <a:cubicBezTo>
                      <a:pt x="42" y="0"/>
                      <a:pt x="55" y="32"/>
                      <a:pt x="55" y="44"/>
                    </a:cubicBezTo>
                    <a:close/>
                  </a:path>
                </a:pathLst>
              </a:custGeom>
              <a:solidFill>
                <a:srgbClr val="E44663"/>
              </a:solidFill>
              <a:ln w="9525">
                <a:noFill/>
                <a:round/>
                <a:headEnd/>
                <a:tailEnd/>
              </a:ln>
            </p:spPr>
            <p:txBody>
              <a:bodyPr/>
              <a:lstStyle/>
              <a:p>
                <a:endParaRPr lang="en-US"/>
              </a:p>
            </p:txBody>
          </p:sp>
          <p:sp>
            <p:nvSpPr>
              <p:cNvPr id="30082" name="Freeform 2253"/>
              <p:cNvSpPr>
                <a:spLocks/>
              </p:cNvSpPr>
              <p:nvPr/>
            </p:nvSpPr>
            <p:spPr bwMode="auto">
              <a:xfrm>
                <a:off x="1578" y="2351"/>
                <a:ext cx="110" cy="189"/>
              </a:xfrm>
              <a:custGeom>
                <a:avLst/>
                <a:gdLst>
                  <a:gd name="T0" fmla="*/ 338094 w 53"/>
                  <a:gd name="T1" fmla="*/ 282532 h 91"/>
                  <a:gd name="T2" fmla="*/ 172171 w 53"/>
                  <a:gd name="T3" fmla="*/ 586797 h 91"/>
                  <a:gd name="T4" fmla="*/ 0 w 53"/>
                  <a:gd name="T5" fmla="*/ 282532 h 91"/>
                  <a:gd name="T6" fmla="*/ 172171 w 53"/>
                  <a:gd name="T7" fmla="*/ 0 h 91"/>
                  <a:gd name="T8" fmla="*/ 338094 w 53"/>
                  <a:gd name="T9" fmla="*/ 282532 h 91"/>
                  <a:gd name="T10" fmla="*/ 0 60000 65536"/>
                  <a:gd name="T11" fmla="*/ 0 60000 65536"/>
                  <a:gd name="T12" fmla="*/ 0 60000 65536"/>
                  <a:gd name="T13" fmla="*/ 0 60000 65536"/>
                  <a:gd name="T14" fmla="*/ 0 60000 65536"/>
                  <a:gd name="T15" fmla="*/ 0 w 53"/>
                  <a:gd name="T16" fmla="*/ 0 h 91"/>
                  <a:gd name="T17" fmla="*/ 53 w 53"/>
                  <a:gd name="T18" fmla="*/ 91 h 91"/>
                </a:gdLst>
                <a:ahLst/>
                <a:cxnLst>
                  <a:cxn ang="T10">
                    <a:pos x="T0" y="T1"/>
                  </a:cxn>
                  <a:cxn ang="T11">
                    <a:pos x="T2" y="T3"/>
                  </a:cxn>
                  <a:cxn ang="T12">
                    <a:pos x="T4" y="T5"/>
                  </a:cxn>
                  <a:cxn ang="T13">
                    <a:pos x="T6" y="T7"/>
                  </a:cxn>
                  <a:cxn ang="T14">
                    <a:pos x="T8" y="T9"/>
                  </a:cxn>
                </a:cxnLst>
                <a:rect l="T15" t="T16" r="T17" b="T18"/>
                <a:pathLst>
                  <a:path w="53" h="91">
                    <a:moveTo>
                      <a:pt x="53" y="44"/>
                    </a:moveTo>
                    <a:cubicBezTo>
                      <a:pt x="53" y="50"/>
                      <a:pt x="27" y="91"/>
                      <a:pt x="27" y="91"/>
                    </a:cubicBezTo>
                    <a:cubicBezTo>
                      <a:pt x="26" y="91"/>
                      <a:pt x="0" y="50"/>
                      <a:pt x="0" y="44"/>
                    </a:cubicBezTo>
                    <a:cubicBezTo>
                      <a:pt x="0" y="32"/>
                      <a:pt x="12" y="0"/>
                      <a:pt x="27" y="0"/>
                    </a:cubicBezTo>
                    <a:cubicBezTo>
                      <a:pt x="41" y="0"/>
                      <a:pt x="53" y="32"/>
                      <a:pt x="53" y="44"/>
                    </a:cubicBezTo>
                    <a:close/>
                  </a:path>
                </a:pathLst>
              </a:custGeom>
              <a:solidFill>
                <a:srgbClr val="E44663"/>
              </a:solidFill>
              <a:ln w="9525">
                <a:noFill/>
                <a:round/>
                <a:headEnd/>
                <a:tailEnd/>
              </a:ln>
            </p:spPr>
            <p:txBody>
              <a:bodyPr/>
              <a:lstStyle/>
              <a:p>
                <a:endParaRPr lang="en-US"/>
              </a:p>
            </p:txBody>
          </p:sp>
          <p:sp>
            <p:nvSpPr>
              <p:cNvPr id="30083" name="Freeform 2254"/>
              <p:cNvSpPr>
                <a:spLocks/>
              </p:cNvSpPr>
              <p:nvPr/>
            </p:nvSpPr>
            <p:spPr bwMode="auto">
              <a:xfrm>
                <a:off x="1578" y="2351"/>
                <a:ext cx="110" cy="189"/>
              </a:xfrm>
              <a:custGeom>
                <a:avLst/>
                <a:gdLst>
                  <a:gd name="T0" fmla="*/ 338094 w 53"/>
                  <a:gd name="T1" fmla="*/ 282532 h 91"/>
                  <a:gd name="T2" fmla="*/ 172171 w 53"/>
                  <a:gd name="T3" fmla="*/ 586797 h 91"/>
                  <a:gd name="T4" fmla="*/ 0 w 53"/>
                  <a:gd name="T5" fmla="*/ 282532 h 91"/>
                  <a:gd name="T6" fmla="*/ 172171 w 53"/>
                  <a:gd name="T7" fmla="*/ 0 h 91"/>
                  <a:gd name="T8" fmla="*/ 338094 w 53"/>
                  <a:gd name="T9" fmla="*/ 282532 h 91"/>
                  <a:gd name="T10" fmla="*/ 0 60000 65536"/>
                  <a:gd name="T11" fmla="*/ 0 60000 65536"/>
                  <a:gd name="T12" fmla="*/ 0 60000 65536"/>
                  <a:gd name="T13" fmla="*/ 0 60000 65536"/>
                  <a:gd name="T14" fmla="*/ 0 60000 65536"/>
                  <a:gd name="T15" fmla="*/ 0 w 53"/>
                  <a:gd name="T16" fmla="*/ 0 h 91"/>
                  <a:gd name="T17" fmla="*/ 53 w 53"/>
                  <a:gd name="T18" fmla="*/ 91 h 91"/>
                </a:gdLst>
                <a:ahLst/>
                <a:cxnLst>
                  <a:cxn ang="T10">
                    <a:pos x="T0" y="T1"/>
                  </a:cxn>
                  <a:cxn ang="T11">
                    <a:pos x="T2" y="T3"/>
                  </a:cxn>
                  <a:cxn ang="T12">
                    <a:pos x="T4" y="T5"/>
                  </a:cxn>
                  <a:cxn ang="T13">
                    <a:pos x="T6" y="T7"/>
                  </a:cxn>
                  <a:cxn ang="T14">
                    <a:pos x="T8" y="T9"/>
                  </a:cxn>
                </a:cxnLst>
                <a:rect l="T15" t="T16" r="T17" b="T18"/>
                <a:pathLst>
                  <a:path w="53" h="91">
                    <a:moveTo>
                      <a:pt x="53" y="44"/>
                    </a:moveTo>
                    <a:cubicBezTo>
                      <a:pt x="53" y="49"/>
                      <a:pt x="27" y="91"/>
                      <a:pt x="27" y="91"/>
                    </a:cubicBezTo>
                    <a:cubicBezTo>
                      <a:pt x="26" y="91"/>
                      <a:pt x="0" y="49"/>
                      <a:pt x="0" y="44"/>
                    </a:cubicBezTo>
                    <a:cubicBezTo>
                      <a:pt x="0" y="32"/>
                      <a:pt x="12" y="0"/>
                      <a:pt x="27" y="0"/>
                    </a:cubicBezTo>
                    <a:cubicBezTo>
                      <a:pt x="41" y="0"/>
                      <a:pt x="53" y="32"/>
                      <a:pt x="53" y="44"/>
                    </a:cubicBezTo>
                    <a:close/>
                  </a:path>
                </a:pathLst>
              </a:custGeom>
              <a:solidFill>
                <a:srgbClr val="E44764"/>
              </a:solidFill>
              <a:ln w="9525">
                <a:noFill/>
                <a:round/>
                <a:headEnd/>
                <a:tailEnd/>
              </a:ln>
            </p:spPr>
            <p:txBody>
              <a:bodyPr/>
              <a:lstStyle/>
              <a:p>
                <a:endParaRPr lang="en-US"/>
              </a:p>
            </p:txBody>
          </p:sp>
          <p:sp>
            <p:nvSpPr>
              <p:cNvPr id="30084" name="Freeform 2255"/>
              <p:cNvSpPr>
                <a:spLocks/>
              </p:cNvSpPr>
              <p:nvPr/>
            </p:nvSpPr>
            <p:spPr bwMode="auto">
              <a:xfrm>
                <a:off x="1578" y="2351"/>
                <a:ext cx="110" cy="189"/>
              </a:xfrm>
              <a:custGeom>
                <a:avLst/>
                <a:gdLst>
                  <a:gd name="T0" fmla="*/ 338094 w 53"/>
                  <a:gd name="T1" fmla="*/ 282532 h 91"/>
                  <a:gd name="T2" fmla="*/ 172171 w 53"/>
                  <a:gd name="T3" fmla="*/ 586797 h 91"/>
                  <a:gd name="T4" fmla="*/ 0 w 53"/>
                  <a:gd name="T5" fmla="*/ 282532 h 91"/>
                  <a:gd name="T6" fmla="*/ 172171 w 53"/>
                  <a:gd name="T7" fmla="*/ 0 h 91"/>
                  <a:gd name="T8" fmla="*/ 338094 w 53"/>
                  <a:gd name="T9" fmla="*/ 282532 h 91"/>
                  <a:gd name="T10" fmla="*/ 0 60000 65536"/>
                  <a:gd name="T11" fmla="*/ 0 60000 65536"/>
                  <a:gd name="T12" fmla="*/ 0 60000 65536"/>
                  <a:gd name="T13" fmla="*/ 0 60000 65536"/>
                  <a:gd name="T14" fmla="*/ 0 60000 65536"/>
                  <a:gd name="T15" fmla="*/ 0 w 53"/>
                  <a:gd name="T16" fmla="*/ 0 h 91"/>
                  <a:gd name="T17" fmla="*/ 53 w 53"/>
                  <a:gd name="T18" fmla="*/ 91 h 91"/>
                </a:gdLst>
                <a:ahLst/>
                <a:cxnLst>
                  <a:cxn ang="T10">
                    <a:pos x="T0" y="T1"/>
                  </a:cxn>
                  <a:cxn ang="T11">
                    <a:pos x="T2" y="T3"/>
                  </a:cxn>
                  <a:cxn ang="T12">
                    <a:pos x="T4" y="T5"/>
                  </a:cxn>
                  <a:cxn ang="T13">
                    <a:pos x="T6" y="T7"/>
                  </a:cxn>
                  <a:cxn ang="T14">
                    <a:pos x="T8" y="T9"/>
                  </a:cxn>
                </a:cxnLst>
                <a:rect l="T15" t="T16" r="T17" b="T18"/>
                <a:pathLst>
                  <a:path w="53" h="91">
                    <a:moveTo>
                      <a:pt x="53" y="44"/>
                    </a:moveTo>
                    <a:cubicBezTo>
                      <a:pt x="53" y="49"/>
                      <a:pt x="27" y="91"/>
                      <a:pt x="27" y="91"/>
                    </a:cubicBezTo>
                    <a:cubicBezTo>
                      <a:pt x="26" y="91"/>
                      <a:pt x="0" y="49"/>
                      <a:pt x="0" y="44"/>
                    </a:cubicBezTo>
                    <a:cubicBezTo>
                      <a:pt x="0" y="32"/>
                      <a:pt x="12" y="0"/>
                      <a:pt x="27" y="0"/>
                    </a:cubicBezTo>
                    <a:cubicBezTo>
                      <a:pt x="41" y="0"/>
                      <a:pt x="53" y="32"/>
                      <a:pt x="53" y="44"/>
                    </a:cubicBezTo>
                    <a:close/>
                  </a:path>
                </a:pathLst>
              </a:custGeom>
              <a:solidFill>
                <a:srgbClr val="E44765"/>
              </a:solidFill>
              <a:ln w="9525">
                <a:noFill/>
                <a:round/>
                <a:headEnd/>
                <a:tailEnd/>
              </a:ln>
            </p:spPr>
            <p:txBody>
              <a:bodyPr/>
              <a:lstStyle/>
              <a:p>
                <a:endParaRPr lang="en-US"/>
              </a:p>
            </p:txBody>
          </p:sp>
          <p:sp>
            <p:nvSpPr>
              <p:cNvPr id="30085" name="Freeform 2256"/>
              <p:cNvSpPr>
                <a:spLocks/>
              </p:cNvSpPr>
              <p:nvPr/>
            </p:nvSpPr>
            <p:spPr bwMode="auto">
              <a:xfrm>
                <a:off x="1578" y="2353"/>
                <a:ext cx="110" cy="185"/>
              </a:xfrm>
              <a:custGeom>
                <a:avLst/>
                <a:gdLst>
                  <a:gd name="T0" fmla="*/ 338094 w 53"/>
                  <a:gd name="T1" fmla="*/ 278864 h 89"/>
                  <a:gd name="T2" fmla="*/ 172171 w 53"/>
                  <a:gd name="T3" fmla="*/ 579661 h 89"/>
                  <a:gd name="T4" fmla="*/ 0 w 53"/>
                  <a:gd name="T5" fmla="*/ 278864 h 89"/>
                  <a:gd name="T6" fmla="*/ 172171 w 53"/>
                  <a:gd name="T7" fmla="*/ 0 h 89"/>
                  <a:gd name="T8" fmla="*/ 338094 w 53"/>
                  <a:gd name="T9" fmla="*/ 278864 h 89"/>
                  <a:gd name="T10" fmla="*/ 0 60000 65536"/>
                  <a:gd name="T11" fmla="*/ 0 60000 65536"/>
                  <a:gd name="T12" fmla="*/ 0 60000 65536"/>
                  <a:gd name="T13" fmla="*/ 0 60000 65536"/>
                  <a:gd name="T14" fmla="*/ 0 60000 65536"/>
                  <a:gd name="T15" fmla="*/ 0 w 53"/>
                  <a:gd name="T16" fmla="*/ 0 h 89"/>
                  <a:gd name="T17" fmla="*/ 53 w 53"/>
                  <a:gd name="T18" fmla="*/ 89 h 89"/>
                </a:gdLst>
                <a:ahLst/>
                <a:cxnLst>
                  <a:cxn ang="T10">
                    <a:pos x="T0" y="T1"/>
                  </a:cxn>
                  <a:cxn ang="T11">
                    <a:pos x="T2" y="T3"/>
                  </a:cxn>
                  <a:cxn ang="T12">
                    <a:pos x="T4" y="T5"/>
                  </a:cxn>
                  <a:cxn ang="T13">
                    <a:pos x="T6" y="T7"/>
                  </a:cxn>
                  <a:cxn ang="T14">
                    <a:pos x="T8" y="T9"/>
                  </a:cxn>
                </a:cxnLst>
                <a:rect l="T15" t="T16" r="T17" b="T18"/>
                <a:pathLst>
                  <a:path w="53" h="89">
                    <a:moveTo>
                      <a:pt x="53" y="43"/>
                    </a:moveTo>
                    <a:cubicBezTo>
                      <a:pt x="53" y="48"/>
                      <a:pt x="27" y="89"/>
                      <a:pt x="27" y="89"/>
                    </a:cubicBezTo>
                    <a:cubicBezTo>
                      <a:pt x="26" y="89"/>
                      <a:pt x="0" y="48"/>
                      <a:pt x="0" y="43"/>
                    </a:cubicBezTo>
                    <a:cubicBezTo>
                      <a:pt x="0" y="31"/>
                      <a:pt x="12" y="0"/>
                      <a:pt x="27" y="0"/>
                    </a:cubicBezTo>
                    <a:cubicBezTo>
                      <a:pt x="41" y="0"/>
                      <a:pt x="53" y="31"/>
                      <a:pt x="53" y="43"/>
                    </a:cubicBezTo>
                    <a:close/>
                  </a:path>
                </a:pathLst>
              </a:custGeom>
              <a:solidFill>
                <a:srgbClr val="E54866"/>
              </a:solidFill>
              <a:ln w="9525">
                <a:noFill/>
                <a:round/>
                <a:headEnd/>
                <a:tailEnd/>
              </a:ln>
            </p:spPr>
            <p:txBody>
              <a:bodyPr/>
              <a:lstStyle/>
              <a:p>
                <a:endParaRPr lang="en-US"/>
              </a:p>
            </p:txBody>
          </p:sp>
          <p:sp>
            <p:nvSpPr>
              <p:cNvPr id="30086" name="Freeform 2257"/>
              <p:cNvSpPr>
                <a:spLocks/>
              </p:cNvSpPr>
              <p:nvPr/>
            </p:nvSpPr>
            <p:spPr bwMode="auto">
              <a:xfrm>
                <a:off x="1578" y="2353"/>
                <a:ext cx="110" cy="185"/>
              </a:xfrm>
              <a:custGeom>
                <a:avLst/>
                <a:gdLst>
                  <a:gd name="T0" fmla="*/ 338094 w 53"/>
                  <a:gd name="T1" fmla="*/ 278864 h 89"/>
                  <a:gd name="T2" fmla="*/ 172171 w 53"/>
                  <a:gd name="T3" fmla="*/ 579661 h 89"/>
                  <a:gd name="T4" fmla="*/ 0 w 53"/>
                  <a:gd name="T5" fmla="*/ 278864 h 89"/>
                  <a:gd name="T6" fmla="*/ 172171 w 53"/>
                  <a:gd name="T7" fmla="*/ 0 h 89"/>
                  <a:gd name="T8" fmla="*/ 338094 w 53"/>
                  <a:gd name="T9" fmla="*/ 278864 h 89"/>
                  <a:gd name="T10" fmla="*/ 0 60000 65536"/>
                  <a:gd name="T11" fmla="*/ 0 60000 65536"/>
                  <a:gd name="T12" fmla="*/ 0 60000 65536"/>
                  <a:gd name="T13" fmla="*/ 0 60000 65536"/>
                  <a:gd name="T14" fmla="*/ 0 60000 65536"/>
                  <a:gd name="T15" fmla="*/ 0 w 53"/>
                  <a:gd name="T16" fmla="*/ 0 h 89"/>
                  <a:gd name="T17" fmla="*/ 53 w 53"/>
                  <a:gd name="T18" fmla="*/ 89 h 89"/>
                </a:gdLst>
                <a:ahLst/>
                <a:cxnLst>
                  <a:cxn ang="T10">
                    <a:pos x="T0" y="T1"/>
                  </a:cxn>
                  <a:cxn ang="T11">
                    <a:pos x="T2" y="T3"/>
                  </a:cxn>
                  <a:cxn ang="T12">
                    <a:pos x="T4" y="T5"/>
                  </a:cxn>
                  <a:cxn ang="T13">
                    <a:pos x="T6" y="T7"/>
                  </a:cxn>
                  <a:cxn ang="T14">
                    <a:pos x="T8" y="T9"/>
                  </a:cxn>
                </a:cxnLst>
                <a:rect l="T15" t="T16" r="T17" b="T18"/>
                <a:pathLst>
                  <a:path w="53" h="89">
                    <a:moveTo>
                      <a:pt x="53" y="43"/>
                    </a:moveTo>
                    <a:cubicBezTo>
                      <a:pt x="53" y="48"/>
                      <a:pt x="28" y="89"/>
                      <a:pt x="27" y="89"/>
                    </a:cubicBezTo>
                    <a:cubicBezTo>
                      <a:pt x="26" y="89"/>
                      <a:pt x="0" y="48"/>
                      <a:pt x="0" y="43"/>
                    </a:cubicBezTo>
                    <a:cubicBezTo>
                      <a:pt x="0" y="31"/>
                      <a:pt x="12" y="0"/>
                      <a:pt x="27" y="0"/>
                    </a:cubicBezTo>
                    <a:cubicBezTo>
                      <a:pt x="41" y="0"/>
                      <a:pt x="53" y="31"/>
                      <a:pt x="53" y="43"/>
                    </a:cubicBezTo>
                    <a:close/>
                  </a:path>
                </a:pathLst>
              </a:custGeom>
              <a:solidFill>
                <a:srgbClr val="E54966"/>
              </a:solidFill>
              <a:ln w="9525">
                <a:noFill/>
                <a:round/>
                <a:headEnd/>
                <a:tailEnd/>
              </a:ln>
            </p:spPr>
            <p:txBody>
              <a:bodyPr/>
              <a:lstStyle/>
              <a:p>
                <a:endParaRPr lang="en-US"/>
              </a:p>
            </p:txBody>
          </p:sp>
          <p:sp>
            <p:nvSpPr>
              <p:cNvPr id="30087" name="Freeform 2258"/>
              <p:cNvSpPr>
                <a:spLocks/>
              </p:cNvSpPr>
              <p:nvPr/>
            </p:nvSpPr>
            <p:spPr bwMode="auto">
              <a:xfrm>
                <a:off x="1578" y="2353"/>
                <a:ext cx="110" cy="185"/>
              </a:xfrm>
              <a:custGeom>
                <a:avLst/>
                <a:gdLst>
                  <a:gd name="T0" fmla="*/ 338094 w 53"/>
                  <a:gd name="T1" fmla="*/ 278864 h 89"/>
                  <a:gd name="T2" fmla="*/ 172171 w 53"/>
                  <a:gd name="T3" fmla="*/ 579661 h 89"/>
                  <a:gd name="T4" fmla="*/ 0 w 53"/>
                  <a:gd name="T5" fmla="*/ 278864 h 89"/>
                  <a:gd name="T6" fmla="*/ 172171 w 53"/>
                  <a:gd name="T7" fmla="*/ 0 h 89"/>
                  <a:gd name="T8" fmla="*/ 338094 w 53"/>
                  <a:gd name="T9" fmla="*/ 278864 h 89"/>
                  <a:gd name="T10" fmla="*/ 0 60000 65536"/>
                  <a:gd name="T11" fmla="*/ 0 60000 65536"/>
                  <a:gd name="T12" fmla="*/ 0 60000 65536"/>
                  <a:gd name="T13" fmla="*/ 0 60000 65536"/>
                  <a:gd name="T14" fmla="*/ 0 60000 65536"/>
                  <a:gd name="T15" fmla="*/ 0 w 53"/>
                  <a:gd name="T16" fmla="*/ 0 h 89"/>
                  <a:gd name="T17" fmla="*/ 53 w 53"/>
                  <a:gd name="T18" fmla="*/ 89 h 89"/>
                </a:gdLst>
                <a:ahLst/>
                <a:cxnLst>
                  <a:cxn ang="T10">
                    <a:pos x="T0" y="T1"/>
                  </a:cxn>
                  <a:cxn ang="T11">
                    <a:pos x="T2" y="T3"/>
                  </a:cxn>
                  <a:cxn ang="T12">
                    <a:pos x="T4" y="T5"/>
                  </a:cxn>
                  <a:cxn ang="T13">
                    <a:pos x="T6" y="T7"/>
                  </a:cxn>
                  <a:cxn ang="T14">
                    <a:pos x="T8" y="T9"/>
                  </a:cxn>
                </a:cxnLst>
                <a:rect l="T15" t="T16" r="T17" b="T18"/>
                <a:pathLst>
                  <a:path w="53" h="89">
                    <a:moveTo>
                      <a:pt x="53" y="43"/>
                    </a:moveTo>
                    <a:cubicBezTo>
                      <a:pt x="53" y="48"/>
                      <a:pt x="28" y="89"/>
                      <a:pt x="27" y="89"/>
                    </a:cubicBezTo>
                    <a:cubicBezTo>
                      <a:pt x="26" y="89"/>
                      <a:pt x="0" y="48"/>
                      <a:pt x="0" y="43"/>
                    </a:cubicBezTo>
                    <a:cubicBezTo>
                      <a:pt x="0" y="31"/>
                      <a:pt x="12" y="0"/>
                      <a:pt x="27" y="0"/>
                    </a:cubicBezTo>
                    <a:cubicBezTo>
                      <a:pt x="41" y="0"/>
                      <a:pt x="53" y="31"/>
                      <a:pt x="53" y="43"/>
                    </a:cubicBezTo>
                    <a:close/>
                  </a:path>
                </a:pathLst>
              </a:custGeom>
              <a:solidFill>
                <a:srgbClr val="E54A67"/>
              </a:solidFill>
              <a:ln w="9525">
                <a:noFill/>
                <a:round/>
                <a:headEnd/>
                <a:tailEnd/>
              </a:ln>
            </p:spPr>
            <p:txBody>
              <a:bodyPr/>
              <a:lstStyle/>
              <a:p>
                <a:endParaRPr lang="en-US"/>
              </a:p>
            </p:txBody>
          </p:sp>
          <p:sp>
            <p:nvSpPr>
              <p:cNvPr id="30088" name="Freeform 2259"/>
              <p:cNvSpPr>
                <a:spLocks/>
              </p:cNvSpPr>
              <p:nvPr/>
            </p:nvSpPr>
            <p:spPr bwMode="auto">
              <a:xfrm>
                <a:off x="1578" y="2353"/>
                <a:ext cx="110" cy="183"/>
              </a:xfrm>
              <a:custGeom>
                <a:avLst/>
                <a:gdLst>
                  <a:gd name="T0" fmla="*/ 338094 w 53"/>
                  <a:gd name="T1" fmla="*/ 280242 h 88"/>
                  <a:gd name="T2" fmla="*/ 172171 w 53"/>
                  <a:gd name="T3" fmla="*/ 576003 h 88"/>
                  <a:gd name="T4" fmla="*/ 0 w 53"/>
                  <a:gd name="T5" fmla="*/ 280242 h 88"/>
                  <a:gd name="T6" fmla="*/ 172171 w 53"/>
                  <a:gd name="T7" fmla="*/ 0 h 88"/>
                  <a:gd name="T8" fmla="*/ 338094 w 53"/>
                  <a:gd name="T9" fmla="*/ 280242 h 88"/>
                  <a:gd name="T10" fmla="*/ 0 60000 65536"/>
                  <a:gd name="T11" fmla="*/ 0 60000 65536"/>
                  <a:gd name="T12" fmla="*/ 0 60000 65536"/>
                  <a:gd name="T13" fmla="*/ 0 60000 65536"/>
                  <a:gd name="T14" fmla="*/ 0 60000 65536"/>
                  <a:gd name="T15" fmla="*/ 0 w 53"/>
                  <a:gd name="T16" fmla="*/ 0 h 88"/>
                  <a:gd name="T17" fmla="*/ 53 w 53"/>
                  <a:gd name="T18" fmla="*/ 88 h 88"/>
                </a:gdLst>
                <a:ahLst/>
                <a:cxnLst>
                  <a:cxn ang="T10">
                    <a:pos x="T0" y="T1"/>
                  </a:cxn>
                  <a:cxn ang="T11">
                    <a:pos x="T2" y="T3"/>
                  </a:cxn>
                  <a:cxn ang="T12">
                    <a:pos x="T4" y="T5"/>
                  </a:cxn>
                  <a:cxn ang="T13">
                    <a:pos x="T6" y="T7"/>
                  </a:cxn>
                  <a:cxn ang="T14">
                    <a:pos x="T8" y="T9"/>
                  </a:cxn>
                </a:cxnLst>
                <a:rect l="T15" t="T16" r="T17" b="T18"/>
                <a:pathLst>
                  <a:path w="53" h="88">
                    <a:moveTo>
                      <a:pt x="53" y="43"/>
                    </a:moveTo>
                    <a:cubicBezTo>
                      <a:pt x="53" y="48"/>
                      <a:pt x="28" y="88"/>
                      <a:pt x="27" y="88"/>
                    </a:cubicBezTo>
                    <a:cubicBezTo>
                      <a:pt x="25" y="88"/>
                      <a:pt x="0" y="48"/>
                      <a:pt x="0" y="43"/>
                    </a:cubicBezTo>
                    <a:cubicBezTo>
                      <a:pt x="0" y="31"/>
                      <a:pt x="12" y="0"/>
                      <a:pt x="27" y="0"/>
                    </a:cubicBezTo>
                    <a:cubicBezTo>
                      <a:pt x="41" y="0"/>
                      <a:pt x="53" y="31"/>
                      <a:pt x="53" y="43"/>
                    </a:cubicBezTo>
                    <a:close/>
                  </a:path>
                </a:pathLst>
              </a:custGeom>
              <a:solidFill>
                <a:srgbClr val="E54B67"/>
              </a:solidFill>
              <a:ln w="9525">
                <a:noFill/>
                <a:round/>
                <a:headEnd/>
                <a:tailEnd/>
              </a:ln>
            </p:spPr>
            <p:txBody>
              <a:bodyPr/>
              <a:lstStyle/>
              <a:p>
                <a:endParaRPr lang="en-US"/>
              </a:p>
            </p:txBody>
          </p:sp>
          <p:sp>
            <p:nvSpPr>
              <p:cNvPr id="30089" name="Freeform 2260"/>
              <p:cNvSpPr>
                <a:spLocks/>
              </p:cNvSpPr>
              <p:nvPr/>
            </p:nvSpPr>
            <p:spPr bwMode="auto">
              <a:xfrm>
                <a:off x="1578" y="2353"/>
                <a:ext cx="110" cy="183"/>
              </a:xfrm>
              <a:custGeom>
                <a:avLst/>
                <a:gdLst>
                  <a:gd name="T0" fmla="*/ 338094 w 53"/>
                  <a:gd name="T1" fmla="*/ 280242 h 88"/>
                  <a:gd name="T2" fmla="*/ 172171 w 53"/>
                  <a:gd name="T3" fmla="*/ 576003 h 88"/>
                  <a:gd name="T4" fmla="*/ 0 w 53"/>
                  <a:gd name="T5" fmla="*/ 280242 h 88"/>
                  <a:gd name="T6" fmla="*/ 172171 w 53"/>
                  <a:gd name="T7" fmla="*/ 0 h 88"/>
                  <a:gd name="T8" fmla="*/ 338094 w 53"/>
                  <a:gd name="T9" fmla="*/ 280242 h 88"/>
                  <a:gd name="T10" fmla="*/ 0 60000 65536"/>
                  <a:gd name="T11" fmla="*/ 0 60000 65536"/>
                  <a:gd name="T12" fmla="*/ 0 60000 65536"/>
                  <a:gd name="T13" fmla="*/ 0 60000 65536"/>
                  <a:gd name="T14" fmla="*/ 0 60000 65536"/>
                  <a:gd name="T15" fmla="*/ 0 w 53"/>
                  <a:gd name="T16" fmla="*/ 0 h 88"/>
                  <a:gd name="T17" fmla="*/ 53 w 53"/>
                  <a:gd name="T18" fmla="*/ 88 h 88"/>
                </a:gdLst>
                <a:ahLst/>
                <a:cxnLst>
                  <a:cxn ang="T10">
                    <a:pos x="T0" y="T1"/>
                  </a:cxn>
                  <a:cxn ang="T11">
                    <a:pos x="T2" y="T3"/>
                  </a:cxn>
                  <a:cxn ang="T12">
                    <a:pos x="T4" y="T5"/>
                  </a:cxn>
                  <a:cxn ang="T13">
                    <a:pos x="T6" y="T7"/>
                  </a:cxn>
                  <a:cxn ang="T14">
                    <a:pos x="T8" y="T9"/>
                  </a:cxn>
                </a:cxnLst>
                <a:rect l="T15" t="T16" r="T17" b="T18"/>
                <a:pathLst>
                  <a:path w="53" h="88">
                    <a:moveTo>
                      <a:pt x="53" y="43"/>
                    </a:moveTo>
                    <a:cubicBezTo>
                      <a:pt x="53" y="48"/>
                      <a:pt x="28" y="88"/>
                      <a:pt x="27" y="88"/>
                    </a:cubicBezTo>
                    <a:cubicBezTo>
                      <a:pt x="25" y="88"/>
                      <a:pt x="0" y="48"/>
                      <a:pt x="0" y="43"/>
                    </a:cubicBezTo>
                    <a:cubicBezTo>
                      <a:pt x="0" y="31"/>
                      <a:pt x="12" y="0"/>
                      <a:pt x="27" y="0"/>
                    </a:cubicBezTo>
                    <a:cubicBezTo>
                      <a:pt x="41" y="0"/>
                      <a:pt x="53" y="31"/>
                      <a:pt x="53" y="43"/>
                    </a:cubicBezTo>
                    <a:close/>
                  </a:path>
                </a:pathLst>
              </a:custGeom>
              <a:solidFill>
                <a:srgbClr val="E54B67"/>
              </a:solidFill>
              <a:ln w="9525">
                <a:noFill/>
                <a:round/>
                <a:headEnd/>
                <a:tailEnd/>
              </a:ln>
            </p:spPr>
            <p:txBody>
              <a:bodyPr/>
              <a:lstStyle/>
              <a:p>
                <a:endParaRPr lang="en-US"/>
              </a:p>
            </p:txBody>
          </p:sp>
          <p:sp>
            <p:nvSpPr>
              <p:cNvPr id="30090" name="Freeform 2261"/>
              <p:cNvSpPr>
                <a:spLocks/>
              </p:cNvSpPr>
              <p:nvPr/>
            </p:nvSpPr>
            <p:spPr bwMode="auto">
              <a:xfrm>
                <a:off x="1580" y="2353"/>
                <a:ext cx="106" cy="183"/>
              </a:xfrm>
              <a:custGeom>
                <a:avLst/>
                <a:gdLst>
                  <a:gd name="T0" fmla="*/ 330924 w 51"/>
                  <a:gd name="T1" fmla="*/ 280242 h 88"/>
                  <a:gd name="T2" fmla="*/ 168561 w 51"/>
                  <a:gd name="T3" fmla="*/ 576003 h 88"/>
                  <a:gd name="T4" fmla="*/ 0 w 51"/>
                  <a:gd name="T5" fmla="*/ 280242 h 88"/>
                  <a:gd name="T6" fmla="*/ 168561 w 51"/>
                  <a:gd name="T7" fmla="*/ 0 h 88"/>
                  <a:gd name="T8" fmla="*/ 330924 w 51"/>
                  <a:gd name="T9" fmla="*/ 280242 h 88"/>
                  <a:gd name="T10" fmla="*/ 0 60000 65536"/>
                  <a:gd name="T11" fmla="*/ 0 60000 65536"/>
                  <a:gd name="T12" fmla="*/ 0 60000 65536"/>
                  <a:gd name="T13" fmla="*/ 0 60000 65536"/>
                  <a:gd name="T14" fmla="*/ 0 60000 65536"/>
                  <a:gd name="T15" fmla="*/ 0 w 51"/>
                  <a:gd name="T16" fmla="*/ 0 h 88"/>
                  <a:gd name="T17" fmla="*/ 51 w 51"/>
                  <a:gd name="T18" fmla="*/ 88 h 88"/>
                </a:gdLst>
                <a:ahLst/>
                <a:cxnLst>
                  <a:cxn ang="T10">
                    <a:pos x="T0" y="T1"/>
                  </a:cxn>
                  <a:cxn ang="T11">
                    <a:pos x="T2" y="T3"/>
                  </a:cxn>
                  <a:cxn ang="T12">
                    <a:pos x="T4" y="T5"/>
                  </a:cxn>
                  <a:cxn ang="T13">
                    <a:pos x="T6" y="T7"/>
                  </a:cxn>
                  <a:cxn ang="T14">
                    <a:pos x="T8" y="T9"/>
                  </a:cxn>
                </a:cxnLst>
                <a:rect l="T15" t="T16" r="T17" b="T18"/>
                <a:pathLst>
                  <a:path w="51" h="88">
                    <a:moveTo>
                      <a:pt x="51" y="43"/>
                    </a:moveTo>
                    <a:cubicBezTo>
                      <a:pt x="51" y="48"/>
                      <a:pt x="27" y="88"/>
                      <a:pt x="26" y="88"/>
                    </a:cubicBezTo>
                    <a:cubicBezTo>
                      <a:pt x="24" y="88"/>
                      <a:pt x="0" y="48"/>
                      <a:pt x="0" y="43"/>
                    </a:cubicBezTo>
                    <a:cubicBezTo>
                      <a:pt x="0" y="31"/>
                      <a:pt x="11" y="0"/>
                      <a:pt x="26" y="0"/>
                    </a:cubicBezTo>
                    <a:cubicBezTo>
                      <a:pt x="40" y="0"/>
                      <a:pt x="51" y="31"/>
                      <a:pt x="51" y="43"/>
                    </a:cubicBezTo>
                    <a:close/>
                  </a:path>
                </a:pathLst>
              </a:custGeom>
              <a:solidFill>
                <a:srgbClr val="E54C68"/>
              </a:solidFill>
              <a:ln w="9525">
                <a:noFill/>
                <a:round/>
                <a:headEnd/>
                <a:tailEnd/>
              </a:ln>
            </p:spPr>
            <p:txBody>
              <a:bodyPr/>
              <a:lstStyle/>
              <a:p>
                <a:endParaRPr lang="en-US"/>
              </a:p>
            </p:txBody>
          </p:sp>
          <p:sp>
            <p:nvSpPr>
              <p:cNvPr id="30091" name="Freeform 2262"/>
              <p:cNvSpPr>
                <a:spLocks/>
              </p:cNvSpPr>
              <p:nvPr/>
            </p:nvSpPr>
            <p:spPr bwMode="auto">
              <a:xfrm>
                <a:off x="1580" y="2353"/>
                <a:ext cx="106" cy="183"/>
              </a:xfrm>
              <a:custGeom>
                <a:avLst/>
                <a:gdLst>
                  <a:gd name="T0" fmla="*/ 330924 w 51"/>
                  <a:gd name="T1" fmla="*/ 280242 h 88"/>
                  <a:gd name="T2" fmla="*/ 168561 w 51"/>
                  <a:gd name="T3" fmla="*/ 576003 h 88"/>
                  <a:gd name="T4" fmla="*/ 0 w 51"/>
                  <a:gd name="T5" fmla="*/ 280242 h 88"/>
                  <a:gd name="T6" fmla="*/ 168561 w 51"/>
                  <a:gd name="T7" fmla="*/ 0 h 88"/>
                  <a:gd name="T8" fmla="*/ 330924 w 51"/>
                  <a:gd name="T9" fmla="*/ 280242 h 88"/>
                  <a:gd name="T10" fmla="*/ 0 60000 65536"/>
                  <a:gd name="T11" fmla="*/ 0 60000 65536"/>
                  <a:gd name="T12" fmla="*/ 0 60000 65536"/>
                  <a:gd name="T13" fmla="*/ 0 60000 65536"/>
                  <a:gd name="T14" fmla="*/ 0 60000 65536"/>
                  <a:gd name="T15" fmla="*/ 0 w 51"/>
                  <a:gd name="T16" fmla="*/ 0 h 88"/>
                  <a:gd name="T17" fmla="*/ 51 w 51"/>
                  <a:gd name="T18" fmla="*/ 88 h 88"/>
                </a:gdLst>
                <a:ahLst/>
                <a:cxnLst>
                  <a:cxn ang="T10">
                    <a:pos x="T0" y="T1"/>
                  </a:cxn>
                  <a:cxn ang="T11">
                    <a:pos x="T2" y="T3"/>
                  </a:cxn>
                  <a:cxn ang="T12">
                    <a:pos x="T4" y="T5"/>
                  </a:cxn>
                  <a:cxn ang="T13">
                    <a:pos x="T6" y="T7"/>
                  </a:cxn>
                  <a:cxn ang="T14">
                    <a:pos x="T8" y="T9"/>
                  </a:cxn>
                </a:cxnLst>
                <a:rect l="T15" t="T16" r="T17" b="T18"/>
                <a:pathLst>
                  <a:path w="51" h="88">
                    <a:moveTo>
                      <a:pt x="51" y="43"/>
                    </a:moveTo>
                    <a:cubicBezTo>
                      <a:pt x="51" y="48"/>
                      <a:pt x="27" y="88"/>
                      <a:pt x="26" y="88"/>
                    </a:cubicBezTo>
                    <a:cubicBezTo>
                      <a:pt x="24" y="88"/>
                      <a:pt x="0" y="48"/>
                      <a:pt x="0" y="43"/>
                    </a:cubicBezTo>
                    <a:cubicBezTo>
                      <a:pt x="0" y="31"/>
                      <a:pt x="11" y="0"/>
                      <a:pt x="26" y="0"/>
                    </a:cubicBezTo>
                    <a:cubicBezTo>
                      <a:pt x="40" y="0"/>
                      <a:pt x="51" y="31"/>
                      <a:pt x="51" y="43"/>
                    </a:cubicBezTo>
                    <a:close/>
                  </a:path>
                </a:pathLst>
              </a:custGeom>
              <a:solidFill>
                <a:srgbClr val="E54D68"/>
              </a:solidFill>
              <a:ln w="9525">
                <a:noFill/>
                <a:round/>
                <a:headEnd/>
                <a:tailEnd/>
              </a:ln>
            </p:spPr>
            <p:txBody>
              <a:bodyPr/>
              <a:lstStyle/>
              <a:p>
                <a:endParaRPr lang="en-US"/>
              </a:p>
            </p:txBody>
          </p:sp>
          <p:sp>
            <p:nvSpPr>
              <p:cNvPr id="30092" name="Freeform 2263"/>
              <p:cNvSpPr>
                <a:spLocks/>
              </p:cNvSpPr>
              <p:nvPr/>
            </p:nvSpPr>
            <p:spPr bwMode="auto">
              <a:xfrm>
                <a:off x="1580" y="2355"/>
                <a:ext cx="106" cy="179"/>
              </a:xfrm>
              <a:custGeom>
                <a:avLst/>
                <a:gdLst>
                  <a:gd name="T0" fmla="*/ 330924 w 51"/>
                  <a:gd name="T1" fmla="*/ 276524 h 86"/>
                  <a:gd name="T2" fmla="*/ 168561 w 51"/>
                  <a:gd name="T3" fmla="*/ 568802 h 86"/>
                  <a:gd name="T4" fmla="*/ 0 w 51"/>
                  <a:gd name="T5" fmla="*/ 276524 h 86"/>
                  <a:gd name="T6" fmla="*/ 168561 w 51"/>
                  <a:gd name="T7" fmla="*/ 0 h 86"/>
                  <a:gd name="T8" fmla="*/ 330924 w 51"/>
                  <a:gd name="T9" fmla="*/ 276524 h 86"/>
                  <a:gd name="T10" fmla="*/ 0 60000 65536"/>
                  <a:gd name="T11" fmla="*/ 0 60000 65536"/>
                  <a:gd name="T12" fmla="*/ 0 60000 65536"/>
                  <a:gd name="T13" fmla="*/ 0 60000 65536"/>
                  <a:gd name="T14" fmla="*/ 0 60000 65536"/>
                  <a:gd name="T15" fmla="*/ 0 w 51"/>
                  <a:gd name="T16" fmla="*/ 0 h 86"/>
                  <a:gd name="T17" fmla="*/ 51 w 51"/>
                  <a:gd name="T18" fmla="*/ 86 h 86"/>
                </a:gdLst>
                <a:ahLst/>
                <a:cxnLst>
                  <a:cxn ang="T10">
                    <a:pos x="T0" y="T1"/>
                  </a:cxn>
                  <a:cxn ang="T11">
                    <a:pos x="T2" y="T3"/>
                  </a:cxn>
                  <a:cxn ang="T12">
                    <a:pos x="T4" y="T5"/>
                  </a:cxn>
                  <a:cxn ang="T13">
                    <a:pos x="T6" y="T7"/>
                  </a:cxn>
                  <a:cxn ang="T14">
                    <a:pos x="T8" y="T9"/>
                  </a:cxn>
                </a:cxnLst>
                <a:rect l="T15" t="T16" r="T17" b="T18"/>
                <a:pathLst>
                  <a:path w="51" h="86">
                    <a:moveTo>
                      <a:pt x="51" y="42"/>
                    </a:moveTo>
                    <a:cubicBezTo>
                      <a:pt x="51" y="47"/>
                      <a:pt x="27" y="86"/>
                      <a:pt x="26" y="86"/>
                    </a:cubicBezTo>
                    <a:cubicBezTo>
                      <a:pt x="24" y="86"/>
                      <a:pt x="0" y="47"/>
                      <a:pt x="0" y="42"/>
                    </a:cubicBezTo>
                    <a:cubicBezTo>
                      <a:pt x="0" y="30"/>
                      <a:pt x="11" y="0"/>
                      <a:pt x="26" y="0"/>
                    </a:cubicBezTo>
                    <a:cubicBezTo>
                      <a:pt x="40" y="0"/>
                      <a:pt x="51" y="30"/>
                      <a:pt x="51" y="42"/>
                    </a:cubicBezTo>
                    <a:close/>
                  </a:path>
                </a:pathLst>
              </a:custGeom>
              <a:solidFill>
                <a:srgbClr val="E54E69"/>
              </a:solidFill>
              <a:ln w="9525">
                <a:noFill/>
                <a:round/>
                <a:headEnd/>
                <a:tailEnd/>
              </a:ln>
            </p:spPr>
            <p:txBody>
              <a:bodyPr/>
              <a:lstStyle/>
              <a:p>
                <a:endParaRPr lang="en-US"/>
              </a:p>
            </p:txBody>
          </p:sp>
          <p:sp>
            <p:nvSpPr>
              <p:cNvPr id="30093" name="Freeform 2264"/>
              <p:cNvSpPr>
                <a:spLocks/>
              </p:cNvSpPr>
              <p:nvPr/>
            </p:nvSpPr>
            <p:spPr bwMode="auto">
              <a:xfrm>
                <a:off x="1580" y="2355"/>
                <a:ext cx="106" cy="179"/>
              </a:xfrm>
              <a:custGeom>
                <a:avLst/>
                <a:gdLst>
                  <a:gd name="T0" fmla="*/ 330924 w 51"/>
                  <a:gd name="T1" fmla="*/ 276524 h 86"/>
                  <a:gd name="T2" fmla="*/ 168561 w 51"/>
                  <a:gd name="T3" fmla="*/ 568802 h 86"/>
                  <a:gd name="T4" fmla="*/ 0 w 51"/>
                  <a:gd name="T5" fmla="*/ 276524 h 86"/>
                  <a:gd name="T6" fmla="*/ 168561 w 51"/>
                  <a:gd name="T7" fmla="*/ 0 h 86"/>
                  <a:gd name="T8" fmla="*/ 330924 w 51"/>
                  <a:gd name="T9" fmla="*/ 276524 h 86"/>
                  <a:gd name="T10" fmla="*/ 0 60000 65536"/>
                  <a:gd name="T11" fmla="*/ 0 60000 65536"/>
                  <a:gd name="T12" fmla="*/ 0 60000 65536"/>
                  <a:gd name="T13" fmla="*/ 0 60000 65536"/>
                  <a:gd name="T14" fmla="*/ 0 60000 65536"/>
                  <a:gd name="T15" fmla="*/ 0 w 51"/>
                  <a:gd name="T16" fmla="*/ 0 h 86"/>
                  <a:gd name="T17" fmla="*/ 51 w 51"/>
                  <a:gd name="T18" fmla="*/ 86 h 86"/>
                </a:gdLst>
                <a:ahLst/>
                <a:cxnLst>
                  <a:cxn ang="T10">
                    <a:pos x="T0" y="T1"/>
                  </a:cxn>
                  <a:cxn ang="T11">
                    <a:pos x="T2" y="T3"/>
                  </a:cxn>
                  <a:cxn ang="T12">
                    <a:pos x="T4" y="T5"/>
                  </a:cxn>
                  <a:cxn ang="T13">
                    <a:pos x="T6" y="T7"/>
                  </a:cxn>
                  <a:cxn ang="T14">
                    <a:pos x="T8" y="T9"/>
                  </a:cxn>
                </a:cxnLst>
                <a:rect l="T15" t="T16" r="T17" b="T18"/>
                <a:pathLst>
                  <a:path w="51" h="86">
                    <a:moveTo>
                      <a:pt x="51" y="42"/>
                    </a:moveTo>
                    <a:cubicBezTo>
                      <a:pt x="51" y="47"/>
                      <a:pt x="27" y="86"/>
                      <a:pt x="26" y="86"/>
                    </a:cubicBezTo>
                    <a:cubicBezTo>
                      <a:pt x="24" y="86"/>
                      <a:pt x="0" y="47"/>
                      <a:pt x="0" y="42"/>
                    </a:cubicBezTo>
                    <a:cubicBezTo>
                      <a:pt x="0" y="30"/>
                      <a:pt x="11" y="0"/>
                      <a:pt x="26" y="0"/>
                    </a:cubicBezTo>
                    <a:cubicBezTo>
                      <a:pt x="40" y="0"/>
                      <a:pt x="51" y="30"/>
                      <a:pt x="51" y="42"/>
                    </a:cubicBezTo>
                    <a:close/>
                  </a:path>
                </a:pathLst>
              </a:custGeom>
              <a:solidFill>
                <a:srgbClr val="E54F6A"/>
              </a:solidFill>
              <a:ln w="9525">
                <a:noFill/>
                <a:round/>
                <a:headEnd/>
                <a:tailEnd/>
              </a:ln>
            </p:spPr>
            <p:txBody>
              <a:bodyPr/>
              <a:lstStyle/>
              <a:p>
                <a:endParaRPr lang="en-US"/>
              </a:p>
            </p:txBody>
          </p:sp>
          <p:sp>
            <p:nvSpPr>
              <p:cNvPr id="30094" name="Freeform 2265"/>
              <p:cNvSpPr>
                <a:spLocks/>
              </p:cNvSpPr>
              <p:nvPr/>
            </p:nvSpPr>
            <p:spPr bwMode="auto">
              <a:xfrm>
                <a:off x="1580" y="2355"/>
                <a:ext cx="106" cy="179"/>
              </a:xfrm>
              <a:custGeom>
                <a:avLst/>
                <a:gdLst>
                  <a:gd name="T0" fmla="*/ 330924 w 51"/>
                  <a:gd name="T1" fmla="*/ 269772 h 86"/>
                  <a:gd name="T2" fmla="*/ 168561 w 51"/>
                  <a:gd name="T3" fmla="*/ 568802 h 86"/>
                  <a:gd name="T4" fmla="*/ 0 w 51"/>
                  <a:gd name="T5" fmla="*/ 269772 h 86"/>
                  <a:gd name="T6" fmla="*/ 168561 w 51"/>
                  <a:gd name="T7" fmla="*/ 0 h 86"/>
                  <a:gd name="T8" fmla="*/ 330924 w 51"/>
                  <a:gd name="T9" fmla="*/ 269772 h 86"/>
                  <a:gd name="T10" fmla="*/ 0 60000 65536"/>
                  <a:gd name="T11" fmla="*/ 0 60000 65536"/>
                  <a:gd name="T12" fmla="*/ 0 60000 65536"/>
                  <a:gd name="T13" fmla="*/ 0 60000 65536"/>
                  <a:gd name="T14" fmla="*/ 0 60000 65536"/>
                  <a:gd name="T15" fmla="*/ 0 w 51"/>
                  <a:gd name="T16" fmla="*/ 0 h 86"/>
                  <a:gd name="T17" fmla="*/ 51 w 51"/>
                  <a:gd name="T18" fmla="*/ 86 h 86"/>
                </a:gdLst>
                <a:ahLst/>
                <a:cxnLst>
                  <a:cxn ang="T10">
                    <a:pos x="T0" y="T1"/>
                  </a:cxn>
                  <a:cxn ang="T11">
                    <a:pos x="T2" y="T3"/>
                  </a:cxn>
                  <a:cxn ang="T12">
                    <a:pos x="T4" y="T5"/>
                  </a:cxn>
                  <a:cxn ang="T13">
                    <a:pos x="T6" y="T7"/>
                  </a:cxn>
                  <a:cxn ang="T14">
                    <a:pos x="T8" y="T9"/>
                  </a:cxn>
                </a:cxnLst>
                <a:rect l="T15" t="T16" r="T17" b="T18"/>
                <a:pathLst>
                  <a:path w="51" h="86">
                    <a:moveTo>
                      <a:pt x="51" y="41"/>
                    </a:moveTo>
                    <a:cubicBezTo>
                      <a:pt x="51" y="47"/>
                      <a:pt x="27" y="86"/>
                      <a:pt x="26" y="86"/>
                    </a:cubicBezTo>
                    <a:cubicBezTo>
                      <a:pt x="24" y="86"/>
                      <a:pt x="0" y="47"/>
                      <a:pt x="0" y="41"/>
                    </a:cubicBezTo>
                    <a:cubicBezTo>
                      <a:pt x="0" y="30"/>
                      <a:pt x="11" y="0"/>
                      <a:pt x="26" y="0"/>
                    </a:cubicBezTo>
                    <a:cubicBezTo>
                      <a:pt x="40" y="0"/>
                      <a:pt x="51" y="30"/>
                      <a:pt x="51" y="41"/>
                    </a:cubicBezTo>
                    <a:close/>
                  </a:path>
                </a:pathLst>
              </a:custGeom>
              <a:solidFill>
                <a:srgbClr val="E5506B"/>
              </a:solidFill>
              <a:ln w="9525">
                <a:noFill/>
                <a:round/>
                <a:headEnd/>
                <a:tailEnd/>
              </a:ln>
            </p:spPr>
            <p:txBody>
              <a:bodyPr/>
              <a:lstStyle/>
              <a:p>
                <a:endParaRPr lang="en-US"/>
              </a:p>
            </p:txBody>
          </p:sp>
          <p:sp>
            <p:nvSpPr>
              <p:cNvPr id="30095" name="Freeform 2266"/>
              <p:cNvSpPr>
                <a:spLocks/>
              </p:cNvSpPr>
              <p:nvPr/>
            </p:nvSpPr>
            <p:spPr bwMode="auto">
              <a:xfrm>
                <a:off x="1580" y="2355"/>
                <a:ext cx="106" cy="179"/>
              </a:xfrm>
              <a:custGeom>
                <a:avLst/>
                <a:gdLst>
                  <a:gd name="T0" fmla="*/ 330924 w 51"/>
                  <a:gd name="T1" fmla="*/ 269772 h 86"/>
                  <a:gd name="T2" fmla="*/ 168561 w 51"/>
                  <a:gd name="T3" fmla="*/ 568802 h 86"/>
                  <a:gd name="T4" fmla="*/ 0 w 51"/>
                  <a:gd name="T5" fmla="*/ 269772 h 86"/>
                  <a:gd name="T6" fmla="*/ 168561 w 51"/>
                  <a:gd name="T7" fmla="*/ 0 h 86"/>
                  <a:gd name="T8" fmla="*/ 330924 w 51"/>
                  <a:gd name="T9" fmla="*/ 269772 h 86"/>
                  <a:gd name="T10" fmla="*/ 0 60000 65536"/>
                  <a:gd name="T11" fmla="*/ 0 60000 65536"/>
                  <a:gd name="T12" fmla="*/ 0 60000 65536"/>
                  <a:gd name="T13" fmla="*/ 0 60000 65536"/>
                  <a:gd name="T14" fmla="*/ 0 60000 65536"/>
                  <a:gd name="T15" fmla="*/ 0 w 51"/>
                  <a:gd name="T16" fmla="*/ 0 h 86"/>
                  <a:gd name="T17" fmla="*/ 51 w 51"/>
                  <a:gd name="T18" fmla="*/ 86 h 86"/>
                </a:gdLst>
                <a:ahLst/>
                <a:cxnLst>
                  <a:cxn ang="T10">
                    <a:pos x="T0" y="T1"/>
                  </a:cxn>
                  <a:cxn ang="T11">
                    <a:pos x="T2" y="T3"/>
                  </a:cxn>
                  <a:cxn ang="T12">
                    <a:pos x="T4" y="T5"/>
                  </a:cxn>
                  <a:cxn ang="T13">
                    <a:pos x="T6" y="T7"/>
                  </a:cxn>
                  <a:cxn ang="T14">
                    <a:pos x="T8" y="T9"/>
                  </a:cxn>
                </a:cxnLst>
                <a:rect l="T15" t="T16" r="T17" b="T18"/>
                <a:pathLst>
                  <a:path w="51" h="86">
                    <a:moveTo>
                      <a:pt x="51" y="41"/>
                    </a:moveTo>
                    <a:cubicBezTo>
                      <a:pt x="51" y="47"/>
                      <a:pt x="27" y="86"/>
                      <a:pt x="26" y="86"/>
                    </a:cubicBezTo>
                    <a:cubicBezTo>
                      <a:pt x="24" y="86"/>
                      <a:pt x="0" y="47"/>
                      <a:pt x="0" y="41"/>
                    </a:cubicBezTo>
                    <a:cubicBezTo>
                      <a:pt x="0" y="29"/>
                      <a:pt x="12" y="0"/>
                      <a:pt x="26" y="0"/>
                    </a:cubicBezTo>
                    <a:cubicBezTo>
                      <a:pt x="40" y="0"/>
                      <a:pt x="51" y="29"/>
                      <a:pt x="51" y="41"/>
                    </a:cubicBezTo>
                    <a:close/>
                  </a:path>
                </a:pathLst>
              </a:custGeom>
              <a:solidFill>
                <a:srgbClr val="E6506B"/>
              </a:solidFill>
              <a:ln w="9525">
                <a:noFill/>
                <a:round/>
                <a:headEnd/>
                <a:tailEnd/>
              </a:ln>
            </p:spPr>
            <p:txBody>
              <a:bodyPr/>
              <a:lstStyle/>
              <a:p>
                <a:endParaRPr lang="en-US"/>
              </a:p>
            </p:txBody>
          </p:sp>
          <p:sp>
            <p:nvSpPr>
              <p:cNvPr id="30096" name="Freeform 2267"/>
              <p:cNvSpPr>
                <a:spLocks/>
              </p:cNvSpPr>
              <p:nvPr/>
            </p:nvSpPr>
            <p:spPr bwMode="auto">
              <a:xfrm>
                <a:off x="1580" y="2355"/>
                <a:ext cx="106" cy="177"/>
              </a:xfrm>
              <a:custGeom>
                <a:avLst/>
                <a:gdLst>
                  <a:gd name="T0" fmla="*/ 330924 w 51"/>
                  <a:gd name="T1" fmla="*/ 271489 h 85"/>
                  <a:gd name="T2" fmla="*/ 168561 w 51"/>
                  <a:gd name="T3" fmla="*/ 565336 h 85"/>
                  <a:gd name="T4" fmla="*/ 0 w 51"/>
                  <a:gd name="T5" fmla="*/ 271489 h 85"/>
                  <a:gd name="T6" fmla="*/ 168561 w 51"/>
                  <a:gd name="T7" fmla="*/ 0 h 85"/>
                  <a:gd name="T8" fmla="*/ 330924 w 51"/>
                  <a:gd name="T9" fmla="*/ 271489 h 85"/>
                  <a:gd name="T10" fmla="*/ 0 60000 65536"/>
                  <a:gd name="T11" fmla="*/ 0 60000 65536"/>
                  <a:gd name="T12" fmla="*/ 0 60000 65536"/>
                  <a:gd name="T13" fmla="*/ 0 60000 65536"/>
                  <a:gd name="T14" fmla="*/ 0 60000 65536"/>
                  <a:gd name="T15" fmla="*/ 0 w 51"/>
                  <a:gd name="T16" fmla="*/ 0 h 85"/>
                  <a:gd name="T17" fmla="*/ 51 w 51"/>
                  <a:gd name="T18" fmla="*/ 85 h 85"/>
                </a:gdLst>
                <a:ahLst/>
                <a:cxnLst>
                  <a:cxn ang="T10">
                    <a:pos x="T0" y="T1"/>
                  </a:cxn>
                  <a:cxn ang="T11">
                    <a:pos x="T2" y="T3"/>
                  </a:cxn>
                  <a:cxn ang="T12">
                    <a:pos x="T4" y="T5"/>
                  </a:cxn>
                  <a:cxn ang="T13">
                    <a:pos x="T6" y="T7"/>
                  </a:cxn>
                  <a:cxn ang="T14">
                    <a:pos x="T8" y="T9"/>
                  </a:cxn>
                </a:cxnLst>
                <a:rect l="T15" t="T16" r="T17" b="T18"/>
                <a:pathLst>
                  <a:path w="51" h="85">
                    <a:moveTo>
                      <a:pt x="51" y="41"/>
                    </a:moveTo>
                    <a:cubicBezTo>
                      <a:pt x="51" y="47"/>
                      <a:pt x="27" y="85"/>
                      <a:pt x="26" y="85"/>
                    </a:cubicBezTo>
                    <a:cubicBezTo>
                      <a:pt x="24" y="85"/>
                      <a:pt x="0" y="47"/>
                      <a:pt x="0" y="41"/>
                    </a:cubicBezTo>
                    <a:cubicBezTo>
                      <a:pt x="0" y="29"/>
                      <a:pt x="12" y="0"/>
                      <a:pt x="26" y="0"/>
                    </a:cubicBezTo>
                    <a:cubicBezTo>
                      <a:pt x="39" y="0"/>
                      <a:pt x="51" y="29"/>
                      <a:pt x="51" y="41"/>
                    </a:cubicBezTo>
                    <a:close/>
                  </a:path>
                </a:pathLst>
              </a:custGeom>
              <a:solidFill>
                <a:srgbClr val="E6516C"/>
              </a:solidFill>
              <a:ln w="9525">
                <a:noFill/>
                <a:round/>
                <a:headEnd/>
                <a:tailEnd/>
              </a:ln>
            </p:spPr>
            <p:txBody>
              <a:bodyPr/>
              <a:lstStyle/>
              <a:p>
                <a:endParaRPr lang="en-US"/>
              </a:p>
            </p:txBody>
          </p:sp>
          <p:sp>
            <p:nvSpPr>
              <p:cNvPr id="30097" name="Freeform 2268"/>
              <p:cNvSpPr>
                <a:spLocks/>
              </p:cNvSpPr>
              <p:nvPr/>
            </p:nvSpPr>
            <p:spPr bwMode="auto">
              <a:xfrm>
                <a:off x="1580" y="2355"/>
                <a:ext cx="106" cy="177"/>
              </a:xfrm>
              <a:custGeom>
                <a:avLst/>
                <a:gdLst>
                  <a:gd name="T0" fmla="*/ 330924 w 51"/>
                  <a:gd name="T1" fmla="*/ 271489 h 85"/>
                  <a:gd name="T2" fmla="*/ 168561 w 51"/>
                  <a:gd name="T3" fmla="*/ 565336 h 85"/>
                  <a:gd name="T4" fmla="*/ 0 w 51"/>
                  <a:gd name="T5" fmla="*/ 271489 h 85"/>
                  <a:gd name="T6" fmla="*/ 168561 w 51"/>
                  <a:gd name="T7" fmla="*/ 0 h 85"/>
                  <a:gd name="T8" fmla="*/ 330924 w 51"/>
                  <a:gd name="T9" fmla="*/ 271489 h 85"/>
                  <a:gd name="T10" fmla="*/ 0 60000 65536"/>
                  <a:gd name="T11" fmla="*/ 0 60000 65536"/>
                  <a:gd name="T12" fmla="*/ 0 60000 65536"/>
                  <a:gd name="T13" fmla="*/ 0 60000 65536"/>
                  <a:gd name="T14" fmla="*/ 0 60000 65536"/>
                  <a:gd name="T15" fmla="*/ 0 w 51"/>
                  <a:gd name="T16" fmla="*/ 0 h 85"/>
                  <a:gd name="T17" fmla="*/ 51 w 51"/>
                  <a:gd name="T18" fmla="*/ 85 h 85"/>
                </a:gdLst>
                <a:ahLst/>
                <a:cxnLst>
                  <a:cxn ang="T10">
                    <a:pos x="T0" y="T1"/>
                  </a:cxn>
                  <a:cxn ang="T11">
                    <a:pos x="T2" y="T3"/>
                  </a:cxn>
                  <a:cxn ang="T12">
                    <a:pos x="T4" y="T5"/>
                  </a:cxn>
                  <a:cxn ang="T13">
                    <a:pos x="T6" y="T7"/>
                  </a:cxn>
                  <a:cxn ang="T14">
                    <a:pos x="T8" y="T9"/>
                  </a:cxn>
                </a:cxnLst>
                <a:rect l="T15" t="T16" r="T17" b="T18"/>
                <a:pathLst>
                  <a:path w="51" h="85">
                    <a:moveTo>
                      <a:pt x="51" y="41"/>
                    </a:moveTo>
                    <a:cubicBezTo>
                      <a:pt x="51" y="47"/>
                      <a:pt x="27" y="85"/>
                      <a:pt x="26" y="85"/>
                    </a:cubicBezTo>
                    <a:cubicBezTo>
                      <a:pt x="24" y="85"/>
                      <a:pt x="0" y="47"/>
                      <a:pt x="0" y="41"/>
                    </a:cubicBezTo>
                    <a:cubicBezTo>
                      <a:pt x="0" y="29"/>
                      <a:pt x="12" y="0"/>
                      <a:pt x="26" y="0"/>
                    </a:cubicBezTo>
                    <a:cubicBezTo>
                      <a:pt x="39" y="0"/>
                      <a:pt x="51" y="29"/>
                      <a:pt x="51" y="41"/>
                    </a:cubicBezTo>
                    <a:close/>
                  </a:path>
                </a:pathLst>
              </a:custGeom>
              <a:solidFill>
                <a:srgbClr val="E6526C"/>
              </a:solidFill>
              <a:ln w="9525">
                <a:noFill/>
                <a:round/>
                <a:headEnd/>
                <a:tailEnd/>
              </a:ln>
            </p:spPr>
            <p:txBody>
              <a:bodyPr/>
              <a:lstStyle/>
              <a:p>
                <a:endParaRPr lang="en-US"/>
              </a:p>
            </p:txBody>
          </p:sp>
          <p:sp>
            <p:nvSpPr>
              <p:cNvPr id="30098" name="Freeform 2269"/>
              <p:cNvSpPr>
                <a:spLocks/>
              </p:cNvSpPr>
              <p:nvPr/>
            </p:nvSpPr>
            <p:spPr bwMode="auto">
              <a:xfrm>
                <a:off x="1582" y="2355"/>
                <a:ext cx="104" cy="177"/>
              </a:xfrm>
              <a:custGeom>
                <a:avLst/>
                <a:gdLst>
                  <a:gd name="T0" fmla="*/ 327228 w 50"/>
                  <a:gd name="T1" fmla="*/ 271489 h 85"/>
                  <a:gd name="T2" fmla="*/ 163914 w 50"/>
                  <a:gd name="T3" fmla="*/ 565336 h 85"/>
                  <a:gd name="T4" fmla="*/ 0 w 50"/>
                  <a:gd name="T5" fmla="*/ 271489 h 85"/>
                  <a:gd name="T6" fmla="*/ 163914 w 50"/>
                  <a:gd name="T7" fmla="*/ 0 h 85"/>
                  <a:gd name="T8" fmla="*/ 327228 w 50"/>
                  <a:gd name="T9" fmla="*/ 271489 h 85"/>
                  <a:gd name="T10" fmla="*/ 0 60000 65536"/>
                  <a:gd name="T11" fmla="*/ 0 60000 65536"/>
                  <a:gd name="T12" fmla="*/ 0 60000 65536"/>
                  <a:gd name="T13" fmla="*/ 0 60000 65536"/>
                  <a:gd name="T14" fmla="*/ 0 60000 65536"/>
                  <a:gd name="T15" fmla="*/ 0 w 50"/>
                  <a:gd name="T16" fmla="*/ 0 h 85"/>
                  <a:gd name="T17" fmla="*/ 50 w 50"/>
                  <a:gd name="T18" fmla="*/ 85 h 85"/>
                </a:gdLst>
                <a:ahLst/>
                <a:cxnLst>
                  <a:cxn ang="T10">
                    <a:pos x="T0" y="T1"/>
                  </a:cxn>
                  <a:cxn ang="T11">
                    <a:pos x="T2" y="T3"/>
                  </a:cxn>
                  <a:cxn ang="T12">
                    <a:pos x="T4" y="T5"/>
                  </a:cxn>
                  <a:cxn ang="T13">
                    <a:pos x="T6" y="T7"/>
                  </a:cxn>
                  <a:cxn ang="T14">
                    <a:pos x="T8" y="T9"/>
                  </a:cxn>
                </a:cxnLst>
                <a:rect l="T15" t="T16" r="T17" b="T18"/>
                <a:pathLst>
                  <a:path w="50" h="85">
                    <a:moveTo>
                      <a:pt x="50" y="41"/>
                    </a:moveTo>
                    <a:cubicBezTo>
                      <a:pt x="50" y="47"/>
                      <a:pt x="26" y="85"/>
                      <a:pt x="25" y="85"/>
                    </a:cubicBezTo>
                    <a:cubicBezTo>
                      <a:pt x="23" y="85"/>
                      <a:pt x="0" y="47"/>
                      <a:pt x="0" y="41"/>
                    </a:cubicBezTo>
                    <a:cubicBezTo>
                      <a:pt x="0" y="29"/>
                      <a:pt x="11" y="0"/>
                      <a:pt x="25" y="0"/>
                    </a:cubicBezTo>
                    <a:cubicBezTo>
                      <a:pt x="38" y="0"/>
                      <a:pt x="50" y="29"/>
                      <a:pt x="50" y="41"/>
                    </a:cubicBezTo>
                    <a:close/>
                  </a:path>
                </a:pathLst>
              </a:custGeom>
              <a:solidFill>
                <a:srgbClr val="E6536C"/>
              </a:solidFill>
              <a:ln w="9525">
                <a:noFill/>
                <a:round/>
                <a:headEnd/>
                <a:tailEnd/>
              </a:ln>
            </p:spPr>
            <p:txBody>
              <a:bodyPr/>
              <a:lstStyle/>
              <a:p>
                <a:endParaRPr lang="en-US"/>
              </a:p>
            </p:txBody>
          </p:sp>
          <p:sp>
            <p:nvSpPr>
              <p:cNvPr id="30099" name="Freeform 2270"/>
              <p:cNvSpPr>
                <a:spLocks/>
              </p:cNvSpPr>
              <p:nvPr/>
            </p:nvSpPr>
            <p:spPr bwMode="auto">
              <a:xfrm>
                <a:off x="1582" y="2355"/>
                <a:ext cx="102" cy="177"/>
              </a:xfrm>
              <a:custGeom>
                <a:avLst/>
                <a:gdLst>
                  <a:gd name="T0" fmla="*/ 323669 w 49"/>
                  <a:gd name="T1" fmla="*/ 271489 h 85"/>
                  <a:gd name="T2" fmla="*/ 165021 w 49"/>
                  <a:gd name="T3" fmla="*/ 565336 h 85"/>
                  <a:gd name="T4" fmla="*/ 0 w 49"/>
                  <a:gd name="T5" fmla="*/ 271489 h 85"/>
                  <a:gd name="T6" fmla="*/ 165021 w 49"/>
                  <a:gd name="T7" fmla="*/ 0 h 85"/>
                  <a:gd name="T8" fmla="*/ 323669 w 49"/>
                  <a:gd name="T9" fmla="*/ 271489 h 85"/>
                  <a:gd name="T10" fmla="*/ 0 60000 65536"/>
                  <a:gd name="T11" fmla="*/ 0 60000 65536"/>
                  <a:gd name="T12" fmla="*/ 0 60000 65536"/>
                  <a:gd name="T13" fmla="*/ 0 60000 65536"/>
                  <a:gd name="T14" fmla="*/ 0 60000 65536"/>
                  <a:gd name="T15" fmla="*/ 0 w 49"/>
                  <a:gd name="T16" fmla="*/ 0 h 85"/>
                  <a:gd name="T17" fmla="*/ 49 w 49"/>
                  <a:gd name="T18" fmla="*/ 85 h 85"/>
                </a:gdLst>
                <a:ahLst/>
                <a:cxnLst>
                  <a:cxn ang="T10">
                    <a:pos x="T0" y="T1"/>
                  </a:cxn>
                  <a:cxn ang="T11">
                    <a:pos x="T2" y="T3"/>
                  </a:cxn>
                  <a:cxn ang="T12">
                    <a:pos x="T4" y="T5"/>
                  </a:cxn>
                  <a:cxn ang="T13">
                    <a:pos x="T6" y="T7"/>
                  </a:cxn>
                  <a:cxn ang="T14">
                    <a:pos x="T8" y="T9"/>
                  </a:cxn>
                </a:cxnLst>
                <a:rect l="T15" t="T16" r="T17" b="T18"/>
                <a:pathLst>
                  <a:path w="49" h="85">
                    <a:moveTo>
                      <a:pt x="49" y="41"/>
                    </a:moveTo>
                    <a:cubicBezTo>
                      <a:pt x="49" y="47"/>
                      <a:pt x="26" y="85"/>
                      <a:pt x="25" y="85"/>
                    </a:cubicBezTo>
                    <a:cubicBezTo>
                      <a:pt x="23" y="85"/>
                      <a:pt x="0" y="47"/>
                      <a:pt x="0" y="41"/>
                    </a:cubicBezTo>
                    <a:cubicBezTo>
                      <a:pt x="0" y="29"/>
                      <a:pt x="11" y="0"/>
                      <a:pt x="25" y="0"/>
                    </a:cubicBezTo>
                    <a:cubicBezTo>
                      <a:pt x="38" y="0"/>
                      <a:pt x="49" y="29"/>
                      <a:pt x="49" y="41"/>
                    </a:cubicBezTo>
                    <a:close/>
                  </a:path>
                </a:pathLst>
              </a:custGeom>
              <a:solidFill>
                <a:srgbClr val="E6546D"/>
              </a:solidFill>
              <a:ln w="9525">
                <a:noFill/>
                <a:round/>
                <a:headEnd/>
                <a:tailEnd/>
              </a:ln>
            </p:spPr>
            <p:txBody>
              <a:bodyPr/>
              <a:lstStyle/>
              <a:p>
                <a:endParaRPr lang="en-US"/>
              </a:p>
            </p:txBody>
          </p:sp>
          <p:sp>
            <p:nvSpPr>
              <p:cNvPr id="30100" name="Freeform 2271"/>
              <p:cNvSpPr>
                <a:spLocks/>
              </p:cNvSpPr>
              <p:nvPr/>
            </p:nvSpPr>
            <p:spPr bwMode="auto">
              <a:xfrm>
                <a:off x="1582" y="2357"/>
                <a:ext cx="102" cy="173"/>
              </a:xfrm>
              <a:custGeom>
                <a:avLst/>
                <a:gdLst>
                  <a:gd name="T0" fmla="*/ 323669 w 49"/>
                  <a:gd name="T1" fmla="*/ 267794 h 83"/>
                  <a:gd name="T2" fmla="*/ 165021 w 49"/>
                  <a:gd name="T3" fmla="*/ 558173 h 83"/>
                  <a:gd name="T4" fmla="*/ 0 w 49"/>
                  <a:gd name="T5" fmla="*/ 267794 h 83"/>
                  <a:gd name="T6" fmla="*/ 165021 w 49"/>
                  <a:gd name="T7" fmla="*/ 0 h 83"/>
                  <a:gd name="T8" fmla="*/ 323669 w 49"/>
                  <a:gd name="T9" fmla="*/ 267794 h 83"/>
                  <a:gd name="T10" fmla="*/ 0 60000 65536"/>
                  <a:gd name="T11" fmla="*/ 0 60000 65536"/>
                  <a:gd name="T12" fmla="*/ 0 60000 65536"/>
                  <a:gd name="T13" fmla="*/ 0 60000 65536"/>
                  <a:gd name="T14" fmla="*/ 0 60000 65536"/>
                  <a:gd name="T15" fmla="*/ 0 w 49"/>
                  <a:gd name="T16" fmla="*/ 0 h 83"/>
                  <a:gd name="T17" fmla="*/ 49 w 49"/>
                  <a:gd name="T18" fmla="*/ 83 h 83"/>
                </a:gdLst>
                <a:ahLst/>
                <a:cxnLst>
                  <a:cxn ang="T10">
                    <a:pos x="T0" y="T1"/>
                  </a:cxn>
                  <a:cxn ang="T11">
                    <a:pos x="T2" y="T3"/>
                  </a:cxn>
                  <a:cxn ang="T12">
                    <a:pos x="T4" y="T5"/>
                  </a:cxn>
                  <a:cxn ang="T13">
                    <a:pos x="T6" y="T7"/>
                  </a:cxn>
                  <a:cxn ang="T14">
                    <a:pos x="T8" y="T9"/>
                  </a:cxn>
                </a:cxnLst>
                <a:rect l="T15" t="T16" r="T17" b="T18"/>
                <a:pathLst>
                  <a:path w="49" h="83">
                    <a:moveTo>
                      <a:pt x="49" y="40"/>
                    </a:moveTo>
                    <a:cubicBezTo>
                      <a:pt x="49" y="46"/>
                      <a:pt x="26" y="83"/>
                      <a:pt x="25" y="83"/>
                    </a:cubicBezTo>
                    <a:cubicBezTo>
                      <a:pt x="23" y="83"/>
                      <a:pt x="0" y="46"/>
                      <a:pt x="0" y="40"/>
                    </a:cubicBezTo>
                    <a:cubicBezTo>
                      <a:pt x="0" y="28"/>
                      <a:pt x="11" y="0"/>
                      <a:pt x="25" y="0"/>
                    </a:cubicBezTo>
                    <a:cubicBezTo>
                      <a:pt x="38" y="0"/>
                      <a:pt x="49" y="28"/>
                      <a:pt x="49" y="40"/>
                    </a:cubicBezTo>
                    <a:close/>
                  </a:path>
                </a:pathLst>
              </a:custGeom>
              <a:solidFill>
                <a:srgbClr val="E6556E"/>
              </a:solidFill>
              <a:ln w="9525">
                <a:noFill/>
                <a:round/>
                <a:headEnd/>
                <a:tailEnd/>
              </a:ln>
            </p:spPr>
            <p:txBody>
              <a:bodyPr/>
              <a:lstStyle/>
              <a:p>
                <a:endParaRPr lang="en-US"/>
              </a:p>
            </p:txBody>
          </p:sp>
          <p:sp>
            <p:nvSpPr>
              <p:cNvPr id="30101" name="Freeform 2272"/>
              <p:cNvSpPr>
                <a:spLocks/>
              </p:cNvSpPr>
              <p:nvPr/>
            </p:nvSpPr>
            <p:spPr bwMode="auto">
              <a:xfrm>
                <a:off x="1582" y="2357"/>
                <a:ext cx="102" cy="173"/>
              </a:xfrm>
              <a:custGeom>
                <a:avLst/>
                <a:gdLst>
                  <a:gd name="T0" fmla="*/ 323669 w 49"/>
                  <a:gd name="T1" fmla="*/ 267794 h 83"/>
                  <a:gd name="T2" fmla="*/ 165021 w 49"/>
                  <a:gd name="T3" fmla="*/ 558173 h 83"/>
                  <a:gd name="T4" fmla="*/ 0 w 49"/>
                  <a:gd name="T5" fmla="*/ 267794 h 83"/>
                  <a:gd name="T6" fmla="*/ 165021 w 49"/>
                  <a:gd name="T7" fmla="*/ 0 h 83"/>
                  <a:gd name="T8" fmla="*/ 323669 w 49"/>
                  <a:gd name="T9" fmla="*/ 267794 h 83"/>
                  <a:gd name="T10" fmla="*/ 0 60000 65536"/>
                  <a:gd name="T11" fmla="*/ 0 60000 65536"/>
                  <a:gd name="T12" fmla="*/ 0 60000 65536"/>
                  <a:gd name="T13" fmla="*/ 0 60000 65536"/>
                  <a:gd name="T14" fmla="*/ 0 60000 65536"/>
                  <a:gd name="T15" fmla="*/ 0 w 49"/>
                  <a:gd name="T16" fmla="*/ 0 h 83"/>
                  <a:gd name="T17" fmla="*/ 49 w 49"/>
                  <a:gd name="T18" fmla="*/ 83 h 83"/>
                </a:gdLst>
                <a:ahLst/>
                <a:cxnLst>
                  <a:cxn ang="T10">
                    <a:pos x="T0" y="T1"/>
                  </a:cxn>
                  <a:cxn ang="T11">
                    <a:pos x="T2" y="T3"/>
                  </a:cxn>
                  <a:cxn ang="T12">
                    <a:pos x="T4" y="T5"/>
                  </a:cxn>
                  <a:cxn ang="T13">
                    <a:pos x="T6" y="T7"/>
                  </a:cxn>
                  <a:cxn ang="T14">
                    <a:pos x="T8" y="T9"/>
                  </a:cxn>
                </a:cxnLst>
                <a:rect l="T15" t="T16" r="T17" b="T18"/>
                <a:pathLst>
                  <a:path w="49" h="83">
                    <a:moveTo>
                      <a:pt x="49" y="40"/>
                    </a:moveTo>
                    <a:cubicBezTo>
                      <a:pt x="49" y="46"/>
                      <a:pt x="26" y="83"/>
                      <a:pt x="25" y="83"/>
                    </a:cubicBezTo>
                    <a:cubicBezTo>
                      <a:pt x="23" y="83"/>
                      <a:pt x="0" y="46"/>
                      <a:pt x="0" y="40"/>
                    </a:cubicBezTo>
                    <a:cubicBezTo>
                      <a:pt x="0" y="28"/>
                      <a:pt x="11" y="0"/>
                      <a:pt x="25" y="0"/>
                    </a:cubicBezTo>
                    <a:cubicBezTo>
                      <a:pt x="38" y="0"/>
                      <a:pt x="49" y="28"/>
                      <a:pt x="49" y="40"/>
                    </a:cubicBezTo>
                    <a:close/>
                  </a:path>
                </a:pathLst>
              </a:custGeom>
              <a:solidFill>
                <a:srgbClr val="E6566E"/>
              </a:solidFill>
              <a:ln w="9525">
                <a:noFill/>
                <a:round/>
                <a:headEnd/>
                <a:tailEnd/>
              </a:ln>
            </p:spPr>
            <p:txBody>
              <a:bodyPr/>
              <a:lstStyle/>
              <a:p>
                <a:endParaRPr lang="en-US"/>
              </a:p>
            </p:txBody>
          </p:sp>
          <p:sp>
            <p:nvSpPr>
              <p:cNvPr id="30102" name="Freeform 2273"/>
              <p:cNvSpPr>
                <a:spLocks/>
              </p:cNvSpPr>
              <p:nvPr/>
            </p:nvSpPr>
            <p:spPr bwMode="auto">
              <a:xfrm>
                <a:off x="1582" y="2357"/>
                <a:ext cx="102" cy="173"/>
              </a:xfrm>
              <a:custGeom>
                <a:avLst/>
                <a:gdLst>
                  <a:gd name="T0" fmla="*/ 323669 w 49"/>
                  <a:gd name="T1" fmla="*/ 267794 h 83"/>
                  <a:gd name="T2" fmla="*/ 165021 w 49"/>
                  <a:gd name="T3" fmla="*/ 558173 h 83"/>
                  <a:gd name="T4" fmla="*/ 0 w 49"/>
                  <a:gd name="T5" fmla="*/ 267794 h 83"/>
                  <a:gd name="T6" fmla="*/ 165021 w 49"/>
                  <a:gd name="T7" fmla="*/ 0 h 83"/>
                  <a:gd name="T8" fmla="*/ 323669 w 49"/>
                  <a:gd name="T9" fmla="*/ 267794 h 83"/>
                  <a:gd name="T10" fmla="*/ 0 60000 65536"/>
                  <a:gd name="T11" fmla="*/ 0 60000 65536"/>
                  <a:gd name="T12" fmla="*/ 0 60000 65536"/>
                  <a:gd name="T13" fmla="*/ 0 60000 65536"/>
                  <a:gd name="T14" fmla="*/ 0 60000 65536"/>
                  <a:gd name="T15" fmla="*/ 0 w 49"/>
                  <a:gd name="T16" fmla="*/ 0 h 83"/>
                  <a:gd name="T17" fmla="*/ 49 w 49"/>
                  <a:gd name="T18" fmla="*/ 83 h 83"/>
                </a:gdLst>
                <a:ahLst/>
                <a:cxnLst>
                  <a:cxn ang="T10">
                    <a:pos x="T0" y="T1"/>
                  </a:cxn>
                  <a:cxn ang="T11">
                    <a:pos x="T2" y="T3"/>
                  </a:cxn>
                  <a:cxn ang="T12">
                    <a:pos x="T4" y="T5"/>
                  </a:cxn>
                  <a:cxn ang="T13">
                    <a:pos x="T6" y="T7"/>
                  </a:cxn>
                  <a:cxn ang="T14">
                    <a:pos x="T8" y="T9"/>
                  </a:cxn>
                </a:cxnLst>
                <a:rect l="T15" t="T16" r="T17" b="T18"/>
                <a:pathLst>
                  <a:path w="49" h="83">
                    <a:moveTo>
                      <a:pt x="49" y="40"/>
                    </a:moveTo>
                    <a:cubicBezTo>
                      <a:pt x="49" y="46"/>
                      <a:pt x="26" y="83"/>
                      <a:pt x="25" y="83"/>
                    </a:cubicBezTo>
                    <a:cubicBezTo>
                      <a:pt x="23" y="83"/>
                      <a:pt x="0" y="46"/>
                      <a:pt x="0" y="40"/>
                    </a:cubicBezTo>
                    <a:cubicBezTo>
                      <a:pt x="0" y="28"/>
                      <a:pt x="11" y="0"/>
                      <a:pt x="25" y="0"/>
                    </a:cubicBezTo>
                    <a:cubicBezTo>
                      <a:pt x="38" y="0"/>
                      <a:pt x="49" y="28"/>
                      <a:pt x="49" y="40"/>
                    </a:cubicBezTo>
                    <a:close/>
                  </a:path>
                </a:pathLst>
              </a:custGeom>
              <a:solidFill>
                <a:srgbClr val="E6566E"/>
              </a:solidFill>
              <a:ln w="9525">
                <a:noFill/>
                <a:round/>
                <a:headEnd/>
                <a:tailEnd/>
              </a:ln>
            </p:spPr>
            <p:txBody>
              <a:bodyPr/>
              <a:lstStyle/>
              <a:p>
                <a:endParaRPr lang="en-US"/>
              </a:p>
            </p:txBody>
          </p:sp>
          <p:sp>
            <p:nvSpPr>
              <p:cNvPr id="30103" name="Freeform 2274"/>
              <p:cNvSpPr>
                <a:spLocks/>
              </p:cNvSpPr>
              <p:nvPr/>
            </p:nvSpPr>
            <p:spPr bwMode="auto">
              <a:xfrm>
                <a:off x="1582" y="2357"/>
                <a:ext cx="102" cy="173"/>
              </a:xfrm>
              <a:custGeom>
                <a:avLst/>
                <a:gdLst>
                  <a:gd name="T0" fmla="*/ 323669 w 49"/>
                  <a:gd name="T1" fmla="*/ 267794 h 83"/>
                  <a:gd name="T2" fmla="*/ 165021 w 49"/>
                  <a:gd name="T3" fmla="*/ 558173 h 83"/>
                  <a:gd name="T4" fmla="*/ 0 w 49"/>
                  <a:gd name="T5" fmla="*/ 267794 h 83"/>
                  <a:gd name="T6" fmla="*/ 165021 w 49"/>
                  <a:gd name="T7" fmla="*/ 0 h 83"/>
                  <a:gd name="T8" fmla="*/ 323669 w 49"/>
                  <a:gd name="T9" fmla="*/ 267794 h 83"/>
                  <a:gd name="T10" fmla="*/ 0 60000 65536"/>
                  <a:gd name="T11" fmla="*/ 0 60000 65536"/>
                  <a:gd name="T12" fmla="*/ 0 60000 65536"/>
                  <a:gd name="T13" fmla="*/ 0 60000 65536"/>
                  <a:gd name="T14" fmla="*/ 0 60000 65536"/>
                  <a:gd name="T15" fmla="*/ 0 w 49"/>
                  <a:gd name="T16" fmla="*/ 0 h 83"/>
                  <a:gd name="T17" fmla="*/ 49 w 49"/>
                  <a:gd name="T18" fmla="*/ 83 h 83"/>
                </a:gdLst>
                <a:ahLst/>
                <a:cxnLst>
                  <a:cxn ang="T10">
                    <a:pos x="T0" y="T1"/>
                  </a:cxn>
                  <a:cxn ang="T11">
                    <a:pos x="T2" y="T3"/>
                  </a:cxn>
                  <a:cxn ang="T12">
                    <a:pos x="T4" y="T5"/>
                  </a:cxn>
                  <a:cxn ang="T13">
                    <a:pos x="T6" y="T7"/>
                  </a:cxn>
                  <a:cxn ang="T14">
                    <a:pos x="T8" y="T9"/>
                  </a:cxn>
                </a:cxnLst>
                <a:rect l="T15" t="T16" r="T17" b="T18"/>
                <a:pathLst>
                  <a:path w="49" h="83">
                    <a:moveTo>
                      <a:pt x="49" y="40"/>
                    </a:moveTo>
                    <a:cubicBezTo>
                      <a:pt x="49" y="46"/>
                      <a:pt x="26" y="83"/>
                      <a:pt x="25" y="83"/>
                    </a:cubicBezTo>
                    <a:cubicBezTo>
                      <a:pt x="23" y="83"/>
                      <a:pt x="0" y="46"/>
                      <a:pt x="0" y="40"/>
                    </a:cubicBezTo>
                    <a:cubicBezTo>
                      <a:pt x="0" y="28"/>
                      <a:pt x="11" y="0"/>
                      <a:pt x="25" y="0"/>
                    </a:cubicBezTo>
                    <a:cubicBezTo>
                      <a:pt x="38" y="0"/>
                      <a:pt x="49" y="28"/>
                      <a:pt x="49" y="40"/>
                    </a:cubicBezTo>
                    <a:close/>
                  </a:path>
                </a:pathLst>
              </a:custGeom>
              <a:solidFill>
                <a:srgbClr val="E6576F"/>
              </a:solidFill>
              <a:ln w="9525">
                <a:noFill/>
                <a:round/>
                <a:headEnd/>
                <a:tailEnd/>
              </a:ln>
            </p:spPr>
            <p:txBody>
              <a:bodyPr/>
              <a:lstStyle/>
              <a:p>
                <a:endParaRPr lang="en-US"/>
              </a:p>
            </p:txBody>
          </p:sp>
          <p:sp>
            <p:nvSpPr>
              <p:cNvPr id="30104" name="Freeform 2275"/>
              <p:cNvSpPr>
                <a:spLocks/>
              </p:cNvSpPr>
              <p:nvPr/>
            </p:nvSpPr>
            <p:spPr bwMode="auto">
              <a:xfrm>
                <a:off x="1582" y="2357"/>
                <a:ext cx="102" cy="171"/>
              </a:xfrm>
              <a:custGeom>
                <a:avLst/>
                <a:gdLst>
                  <a:gd name="T0" fmla="*/ 323669 w 49"/>
                  <a:gd name="T1" fmla="*/ 269239 h 82"/>
                  <a:gd name="T2" fmla="*/ 165021 w 49"/>
                  <a:gd name="T3" fmla="*/ 554962 h 82"/>
                  <a:gd name="T4" fmla="*/ 0 w 49"/>
                  <a:gd name="T5" fmla="*/ 269239 h 82"/>
                  <a:gd name="T6" fmla="*/ 165021 w 49"/>
                  <a:gd name="T7" fmla="*/ 0 h 82"/>
                  <a:gd name="T8" fmla="*/ 323669 w 49"/>
                  <a:gd name="T9" fmla="*/ 269239 h 82"/>
                  <a:gd name="T10" fmla="*/ 0 60000 65536"/>
                  <a:gd name="T11" fmla="*/ 0 60000 65536"/>
                  <a:gd name="T12" fmla="*/ 0 60000 65536"/>
                  <a:gd name="T13" fmla="*/ 0 60000 65536"/>
                  <a:gd name="T14" fmla="*/ 0 60000 65536"/>
                  <a:gd name="T15" fmla="*/ 0 w 49"/>
                  <a:gd name="T16" fmla="*/ 0 h 82"/>
                  <a:gd name="T17" fmla="*/ 49 w 49"/>
                  <a:gd name="T18" fmla="*/ 82 h 82"/>
                </a:gdLst>
                <a:ahLst/>
                <a:cxnLst>
                  <a:cxn ang="T10">
                    <a:pos x="T0" y="T1"/>
                  </a:cxn>
                  <a:cxn ang="T11">
                    <a:pos x="T2" y="T3"/>
                  </a:cxn>
                  <a:cxn ang="T12">
                    <a:pos x="T4" y="T5"/>
                  </a:cxn>
                  <a:cxn ang="T13">
                    <a:pos x="T6" y="T7"/>
                  </a:cxn>
                  <a:cxn ang="T14">
                    <a:pos x="T8" y="T9"/>
                  </a:cxn>
                </a:cxnLst>
                <a:rect l="T15" t="T16" r="T17" b="T18"/>
                <a:pathLst>
                  <a:path w="49" h="82">
                    <a:moveTo>
                      <a:pt x="49" y="40"/>
                    </a:moveTo>
                    <a:cubicBezTo>
                      <a:pt x="49" y="46"/>
                      <a:pt x="26" y="82"/>
                      <a:pt x="25" y="82"/>
                    </a:cubicBezTo>
                    <a:cubicBezTo>
                      <a:pt x="23" y="82"/>
                      <a:pt x="0" y="46"/>
                      <a:pt x="0" y="40"/>
                    </a:cubicBezTo>
                    <a:cubicBezTo>
                      <a:pt x="0" y="28"/>
                      <a:pt x="11" y="0"/>
                      <a:pt x="25" y="0"/>
                    </a:cubicBezTo>
                    <a:cubicBezTo>
                      <a:pt x="38" y="0"/>
                      <a:pt x="49" y="28"/>
                      <a:pt x="49" y="40"/>
                    </a:cubicBezTo>
                    <a:close/>
                  </a:path>
                </a:pathLst>
              </a:custGeom>
              <a:solidFill>
                <a:srgbClr val="E65870"/>
              </a:solidFill>
              <a:ln w="9525">
                <a:noFill/>
                <a:round/>
                <a:headEnd/>
                <a:tailEnd/>
              </a:ln>
            </p:spPr>
            <p:txBody>
              <a:bodyPr/>
              <a:lstStyle/>
              <a:p>
                <a:endParaRPr lang="en-US"/>
              </a:p>
            </p:txBody>
          </p:sp>
          <p:sp>
            <p:nvSpPr>
              <p:cNvPr id="30105" name="Freeform 2276"/>
              <p:cNvSpPr>
                <a:spLocks/>
              </p:cNvSpPr>
              <p:nvPr/>
            </p:nvSpPr>
            <p:spPr bwMode="auto">
              <a:xfrm>
                <a:off x="1582" y="2357"/>
                <a:ext cx="102" cy="171"/>
              </a:xfrm>
              <a:custGeom>
                <a:avLst/>
                <a:gdLst>
                  <a:gd name="T0" fmla="*/ 323669 w 49"/>
                  <a:gd name="T1" fmla="*/ 269239 h 82"/>
                  <a:gd name="T2" fmla="*/ 165021 w 49"/>
                  <a:gd name="T3" fmla="*/ 554962 h 82"/>
                  <a:gd name="T4" fmla="*/ 0 w 49"/>
                  <a:gd name="T5" fmla="*/ 269239 h 82"/>
                  <a:gd name="T6" fmla="*/ 165021 w 49"/>
                  <a:gd name="T7" fmla="*/ 0 h 82"/>
                  <a:gd name="T8" fmla="*/ 323669 w 49"/>
                  <a:gd name="T9" fmla="*/ 269239 h 82"/>
                  <a:gd name="T10" fmla="*/ 0 60000 65536"/>
                  <a:gd name="T11" fmla="*/ 0 60000 65536"/>
                  <a:gd name="T12" fmla="*/ 0 60000 65536"/>
                  <a:gd name="T13" fmla="*/ 0 60000 65536"/>
                  <a:gd name="T14" fmla="*/ 0 60000 65536"/>
                  <a:gd name="T15" fmla="*/ 0 w 49"/>
                  <a:gd name="T16" fmla="*/ 0 h 82"/>
                  <a:gd name="T17" fmla="*/ 49 w 49"/>
                  <a:gd name="T18" fmla="*/ 82 h 82"/>
                </a:gdLst>
                <a:ahLst/>
                <a:cxnLst>
                  <a:cxn ang="T10">
                    <a:pos x="T0" y="T1"/>
                  </a:cxn>
                  <a:cxn ang="T11">
                    <a:pos x="T2" y="T3"/>
                  </a:cxn>
                  <a:cxn ang="T12">
                    <a:pos x="T4" y="T5"/>
                  </a:cxn>
                  <a:cxn ang="T13">
                    <a:pos x="T6" y="T7"/>
                  </a:cxn>
                  <a:cxn ang="T14">
                    <a:pos x="T8" y="T9"/>
                  </a:cxn>
                </a:cxnLst>
                <a:rect l="T15" t="T16" r="T17" b="T18"/>
                <a:pathLst>
                  <a:path w="49" h="82">
                    <a:moveTo>
                      <a:pt x="49" y="40"/>
                    </a:moveTo>
                    <a:cubicBezTo>
                      <a:pt x="49" y="46"/>
                      <a:pt x="26" y="82"/>
                      <a:pt x="25" y="82"/>
                    </a:cubicBezTo>
                    <a:cubicBezTo>
                      <a:pt x="23" y="82"/>
                      <a:pt x="0" y="46"/>
                      <a:pt x="0" y="40"/>
                    </a:cubicBezTo>
                    <a:cubicBezTo>
                      <a:pt x="0" y="28"/>
                      <a:pt x="11" y="0"/>
                      <a:pt x="25" y="0"/>
                    </a:cubicBezTo>
                    <a:cubicBezTo>
                      <a:pt x="38" y="0"/>
                      <a:pt x="49" y="28"/>
                      <a:pt x="49" y="40"/>
                    </a:cubicBezTo>
                    <a:close/>
                  </a:path>
                </a:pathLst>
              </a:custGeom>
              <a:solidFill>
                <a:srgbClr val="E75971"/>
              </a:solidFill>
              <a:ln w="9525">
                <a:noFill/>
                <a:round/>
                <a:headEnd/>
                <a:tailEnd/>
              </a:ln>
            </p:spPr>
            <p:txBody>
              <a:bodyPr/>
              <a:lstStyle/>
              <a:p>
                <a:endParaRPr lang="en-US"/>
              </a:p>
            </p:txBody>
          </p:sp>
          <p:sp>
            <p:nvSpPr>
              <p:cNvPr id="30106" name="Freeform 2277"/>
              <p:cNvSpPr>
                <a:spLocks/>
              </p:cNvSpPr>
              <p:nvPr/>
            </p:nvSpPr>
            <p:spPr bwMode="auto">
              <a:xfrm>
                <a:off x="1584" y="2357"/>
                <a:ext cx="100" cy="171"/>
              </a:xfrm>
              <a:custGeom>
                <a:avLst/>
                <a:gdLst>
                  <a:gd name="T0" fmla="*/ 320096 w 48"/>
                  <a:gd name="T1" fmla="*/ 269239 h 82"/>
                  <a:gd name="T2" fmla="*/ 160517 w 48"/>
                  <a:gd name="T3" fmla="*/ 554962 h 82"/>
                  <a:gd name="T4" fmla="*/ 0 w 48"/>
                  <a:gd name="T5" fmla="*/ 269239 h 82"/>
                  <a:gd name="T6" fmla="*/ 160517 w 48"/>
                  <a:gd name="T7" fmla="*/ 0 h 82"/>
                  <a:gd name="T8" fmla="*/ 320096 w 48"/>
                  <a:gd name="T9" fmla="*/ 269239 h 82"/>
                  <a:gd name="T10" fmla="*/ 0 60000 65536"/>
                  <a:gd name="T11" fmla="*/ 0 60000 65536"/>
                  <a:gd name="T12" fmla="*/ 0 60000 65536"/>
                  <a:gd name="T13" fmla="*/ 0 60000 65536"/>
                  <a:gd name="T14" fmla="*/ 0 60000 65536"/>
                  <a:gd name="T15" fmla="*/ 0 w 48"/>
                  <a:gd name="T16" fmla="*/ 0 h 82"/>
                  <a:gd name="T17" fmla="*/ 48 w 48"/>
                  <a:gd name="T18" fmla="*/ 82 h 82"/>
                </a:gdLst>
                <a:ahLst/>
                <a:cxnLst>
                  <a:cxn ang="T10">
                    <a:pos x="T0" y="T1"/>
                  </a:cxn>
                  <a:cxn ang="T11">
                    <a:pos x="T2" y="T3"/>
                  </a:cxn>
                  <a:cxn ang="T12">
                    <a:pos x="T4" y="T5"/>
                  </a:cxn>
                  <a:cxn ang="T13">
                    <a:pos x="T6" y="T7"/>
                  </a:cxn>
                  <a:cxn ang="T14">
                    <a:pos x="T8" y="T9"/>
                  </a:cxn>
                </a:cxnLst>
                <a:rect l="T15" t="T16" r="T17" b="T18"/>
                <a:pathLst>
                  <a:path w="48" h="82">
                    <a:moveTo>
                      <a:pt x="48" y="40"/>
                    </a:moveTo>
                    <a:cubicBezTo>
                      <a:pt x="48" y="46"/>
                      <a:pt x="25" y="82"/>
                      <a:pt x="24" y="82"/>
                    </a:cubicBezTo>
                    <a:cubicBezTo>
                      <a:pt x="22" y="82"/>
                      <a:pt x="0" y="46"/>
                      <a:pt x="0" y="40"/>
                    </a:cubicBezTo>
                    <a:cubicBezTo>
                      <a:pt x="0" y="28"/>
                      <a:pt x="10" y="0"/>
                      <a:pt x="24" y="0"/>
                    </a:cubicBezTo>
                    <a:cubicBezTo>
                      <a:pt x="37" y="0"/>
                      <a:pt x="48" y="28"/>
                      <a:pt x="48" y="40"/>
                    </a:cubicBezTo>
                    <a:close/>
                  </a:path>
                </a:pathLst>
              </a:custGeom>
              <a:solidFill>
                <a:srgbClr val="E75A71"/>
              </a:solidFill>
              <a:ln w="9525">
                <a:noFill/>
                <a:round/>
                <a:headEnd/>
                <a:tailEnd/>
              </a:ln>
            </p:spPr>
            <p:txBody>
              <a:bodyPr/>
              <a:lstStyle/>
              <a:p>
                <a:endParaRPr lang="en-US"/>
              </a:p>
            </p:txBody>
          </p:sp>
          <p:sp>
            <p:nvSpPr>
              <p:cNvPr id="30107" name="Freeform 2278"/>
              <p:cNvSpPr>
                <a:spLocks/>
              </p:cNvSpPr>
              <p:nvPr/>
            </p:nvSpPr>
            <p:spPr bwMode="auto">
              <a:xfrm>
                <a:off x="1584" y="2359"/>
                <a:ext cx="98" cy="169"/>
              </a:xfrm>
              <a:custGeom>
                <a:avLst/>
                <a:gdLst>
                  <a:gd name="T0" fmla="*/ 316480 w 47"/>
                  <a:gd name="T1" fmla="*/ 264710 h 81"/>
                  <a:gd name="T2" fmla="*/ 161408 w 47"/>
                  <a:gd name="T3" fmla="*/ 552296 h 81"/>
                  <a:gd name="T4" fmla="*/ 0 w 47"/>
                  <a:gd name="T5" fmla="*/ 264710 h 81"/>
                  <a:gd name="T6" fmla="*/ 161408 w 47"/>
                  <a:gd name="T7" fmla="*/ 0 h 81"/>
                  <a:gd name="T8" fmla="*/ 316480 w 47"/>
                  <a:gd name="T9" fmla="*/ 264710 h 81"/>
                  <a:gd name="T10" fmla="*/ 0 60000 65536"/>
                  <a:gd name="T11" fmla="*/ 0 60000 65536"/>
                  <a:gd name="T12" fmla="*/ 0 60000 65536"/>
                  <a:gd name="T13" fmla="*/ 0 60000 65536"/>
                  <a:gd name="T14" fmla="*/ 0 60000 65536"/>
                  <a:gd name="T15" fmla="*/ 0 w 47"/>
                  <a:gd name="T16" fmla="*/ 0 h 81"/>
                  <a:gd name="T17" fmla="*/ 47 w 47"/>
                  <a:gd name="T18" fmla="*/ 81 h 81"/>
                </a:gdLst>
                <a:ahLst/>
                <a:cxnLst>
                  <a:cxn ang="T10">
                    <a:pos x="T0" y="T1"/>
                  </a:cxn>
                  <a:cxn ang="T11">
                    <a:pos x="T2" y="T3"/>
                  </a:cxn>
                  <a:cxn ang="T12">
                    <a:pos x="T4" y="T5"/>
                  </a:cxn>
                  <a:cxn ang="T13">
                    <a:pos x="T6" y="T7"/>
                  </a:cxn>
                  <a:cxn ang="T14">
                    <a:pos x="T8" y="T9"/>
                  </a:cxn>
                </a:cxnLst>
                <a:rect l="T15" t="T16" r="T17" b="T18"/>
                <a:pathLst>
                  <a:path w="47" h="81">
                    <a:moveTo>
                      <a:pt x="47" y="39"/>
                    </a:moveTo>
                    <a:cubicBezTo>
                      <a:pt x="47" y="45"/>
                      <a:pt x="25" y="81"/>
                      <a:pt x="24" y="81"/>
                    </a:cubicBezTo>
                    <a:cubicBezTo>
                      <a:pt x="22" y="81"/>
                      <a:pt x="0" y="45"/>
                      <a:pt x="0" y="39"/>
                    </a:cubicBezTo>
                    <a:cubicBezTo>
                      <a:pt x="0" y="27"/>
                      <a:pt x="10" y="0"/>
                      <a:pt x="24" y="0"/>
                    </a:cubicBezTo>
                    <a:cubicBezTo>
                      <a:pt x="37" y="0"/>
                      <a:pt x="47" y="27"/>
                      <a:pt x="47" y="39"/>
                    </a:cubicBezTo>
                    <a:close/>
                  </a:path>
                </a:pathLst>
              </a:custGeom>
              <a:solidFill>
                <a:srgbClr val="E75B71"/>
              </a:solidFill>
              <a:ln w="9525">
                <a:noFill/>
                <a:round/>
                <a:headEnd/>
                <a:tailEnd/>
              </a:ln>
            </p:spPr>
            <p:txBody>
              <a:bodyPr/>
              <a:lstStyle/>
              <a:p>
                <a:endParaRPr lang="en-US"/>
              </a:p>
            </p:txBody>
          </p:sp>
          <p:sp>
            <p:nvSpPr>
              <p:cNvPr id="30108" name="Freeform 2279"/>
              <p:cNvSpPr>
                <a:spLocks/>
              </p:cNvSpPr>
              <p:nvPr/>
            </p:nvSpPr>
            <p:spPr bwMode="auto">
              <a:xfrm>
                <a:off x="1584" y="2359"/>
                <a:ext cx="98" cy="167"/>
              </a:xfrm>
              <a:custGeom>
                <a:avLst/>
                <a:gdLst>
                  <a:gd name="T0" fmla="*/ 316480 w 47"/>
                  <a:gd name="T1" fmla="*/ 265712 h 80"/>
                  <a:gd name="T2" fmla="*/ 161408 w 47"/>
                  <a:gd name="T3" fmla="*/ 548772 h 80"/>
                  <a:gd name="T4" fmla="*/ 0 w 47"/>
                  <a:gd name="T5" fmla="*/ 265712 h 80"/>
                  <a:gd name="T6" fmla="*/ 161408 w 47"/>
                  <a:gd name="T7" fmla="*/ 0 h 80"/>
                  <a:gd name="T8" fmla="*/ 316480 w 47"/>
                  <a:gd name="T9" fmla="*/ 265712 h 80"/>
                  <a:gd name="T10" fmla="*/ 0 60000 65536"/>
                  <a:gd name="T11" fmla="*/ 0 60000 65536"/>
                  <a:gd name="T12" fmla="*/ 0 60000 65536"/>
                  <a:gd name="T13" fmla="*/ 0 60000 65536"/>
                  <a:gd name="T14" fmla="*/ 0 60000 65536"/>
                  <a:gd name="T15" fmla="*/ 0 w 47"/>
                  <a:gd name="T16" fmla="*/ 0 h 80"/>
                  <a:gd name="T17" fmla="*/ 47 w 47"/>
                  <a:gd name="T18" fmla="*/ 80 h 80"/>
                </a:gdLst>
                <a:ahLst/>
                <a:cxnLst>
                  <a:cxn ang="T10">
                    <a:pos x="T0" y="T1"/>
                  </a:cxn>
                  <a:cxn ang="T11">
                    <a:pos x="T2" y="T3"/>
                  </a:cxn>
                  <a:cxn ang="T12">
                    <a:pos x="T4" y="T5"/>
                  </a:cxn>
                  <a:cxn ang="T13">
                    <a:pos x="T6" y="T7"/>
                  </a:cxn>
                  <a:cxn ang="T14">
                    <a:pos x="T8" y="T9"/>
                  </a:cxn>
                </a:cxnLst>
                <a:rect l="T15" t="T16" r="T17" b="T18"/>
                <a:pathLst>
                  <a:path w="47" h="80">
                    <a:moveTo>
                      <a:pt x="47" y="39"/>
                    </a:moveTo>
                    <a:cubicBezTo>
                      <a:pt x="47" y="45"/>
                      <a:pt x="25" y="80"/>
                      <a:pt x="24" y="80"/>
                    </a:cubicBezTo>
                    <a:cubicBezTo>
                      <a:pt x="22" y="80"/>
                      <a:pt x="0" y="45"/>
                      <a:pt x="0" y="39"/>
                    </a:cubicBezTo>
                    <a:cubicBezTo>
                      <a:pt x="0" y="27"/>
                      <a:pt x="10" y="0"/>
                      <a:pt x="24" y="0"/>
                    </a:cubicBezTo>
                    <a:cubicBezTo>
                      <a:pt x="37" y="0"/>
                      <a:pt x="47" y="27"/>
                      <a:pt x="47" y="39"/>
                    </a:cubicBezTo>
                    <a:close/>
                  </a:path>
                </a:pathLst>
              </a:custGeom>
              <a:solidFill>
                <a:srgbClr val="E75B72"/>
              </a:solidFill>
              <a:ln w="9525">
                <a:noFill/>
                <a:round/>
                <a:headEnd/>
                <a:tailEnd/>
              </a:ln>
            </p:spPr>
            <p:txBody>
              <a:bodyPr/>
              <a:lstStyle/>
              <a:p>
                <a:endParaRPr lang="en-US"/>
              </a:p>
            </p:txBody>
          </p:sp>
          <p:sp>
            <p:nvSpPr>
              <p:cNvPr id="30109" name="Freeform 2280"/>
              <p:cNvSpPr>
                <a:spLocks/>
              </p:cNvSpPr>
              <p:nvPr/>
            </p:nvSpPr>
            <p:spPr bwMode="auto">
              <a:xfrm>
                <a:off x="1584" y="2359"/>
                <a:ext cx="98" cy="167"/>
              </a:xfrm>
              <a:custGeom>
                <a:avLst/>
                <a:gdLst>
                  <a:gd name="T0" fmla="*/ 316480 w 47"/>
                  <a:gd name="T1" fmla="*/ 265712 h 80"/>
                  <a:gd name="T2" fmla="*/ 161408 w 47"/>
                  <a:gd name="T3" fmla="*/ 548772 h 80"/>
                  <a:gd name="T4" fmla="*/ 0 w 47"/>
                  <a:gd name="T5" fmla="*/ 265712 h 80"/>
                  <a:gd name="T6" fmla="*/ 161408 w 47"/>
                  <a:gd name="T7" fmla="*/ 0 h 80"/>
                  <a:gd name="T8" fmla="*/ 316480 w 47"/>
                  <a:gd name="T9" fmla="*/ 265712 h 80"/>
                  <a:gd name="T10" fmla="*/ 0 60000 65536"/>
                  <a:gd name="T11" fmla="*/ 0 60000 65536"/>
                  <a:gd name="T12" fmla="*/ 0 60000 65536"/>
                  <a:gd name="T13" fmla="*/ 0 60000 65536"/>
                  <a:gd name="T14" fmla="*/ 0 60000 65536"/>
                  <a:gd name="T15" fmla="*/ 0 w 47"/>
                  <a:gd name="T16" fmla="*/ 0 h 80"/>
                  <a:gd name="T17" fmla="*/ 47 w 47"/>
                  <a:gd name="T18" fmla="*/ 80 h 80"/>
                </a:gdLst>
                <a:ahLst/>
                <a:cxnLst>
                  <a:cxn ang="T10">
                    <a:pos x="T0" y="T1"/>
                  </a:cxn>
                  <a:cxn ang="T11">
                    <a:pos x="T2" y="T3"/>
                  </a:cxn>
                  <a:cxn ang="T12">
                    <a:pos x="T4" y="T5"/>
                  </a:cxn>
                  <a:cxn ang="T13">
                    <a:pos x="T6" y="T7"/>
                  </a:cxn>
                  <a:cxn ang="T14">
                    <a:pos x="T8" y="T9"/>
                  </a:cxn>
                </a:cxnLst>
                <a:rect l="T15" t="T16" r="T17" b="T18"/>
                <a:pathLst>
                  <a:path w="47" h="80">
                    <a:moveTo>
                      <a:pt x="47" y="39"/>
                    </a:moveTo>
                    <a:cubicBezTo>
                      <a:pt x="47" y="45"/>
                      <a:pt x="25" y="80"/>
                      <a:pt x="24" y="80"/>
                    </a:cubicBezTo>
                    <a:cubicBezTo>
                      <a:pt x="22" y="80"/>
                      <a:pt x="0" y="45"/>
                      <a:pt x="0" y="39"/>
                    </a:cubicBezTo>
                    <a:cubicBezTo>
                      <a:pt x="0" y="27"/>
                      <a:pt x="10" y="0"/>
                      <a:pt x="24" y="0"/>
                    </a:cubicBezTo>
                    <a:cubicBezTo>
                      <a:pt x="37" y="0"/>
                      <a:pt x="47" y="27"/>
                      <a:pt x="47" y="39"/>
                    </a:cubicBezTo>
                    <a:close/>
                  </a:path>
                </a:pathLst>
              </a:custGeom>
              <a:solidFill>
                <a:srgbClr val="E75C72"/>
              </a:solidFill>
              <a:ln w="9525">
                <a:noFill/>
                <a:round/>
                <a:headEnd/>
                <a:tailEnd/>
              </a:ln>
            </p:spPr>
            <p:txBody>
              <a:bodyPr/>
              <a:lstStyle/>
              <a:p>
                <a:endParaRPr lang="en-US"/>
              </a:p>
            </p:txBody>
          </p:sp>
          <p:sp>
            <p:nvSpPr>
              <p:cNvPr id="30110" name="Freeform 2281"/>
              <p:cNvSpPr>
                <a:spLocks/>
              </p:cNvSpPr>
              <p:nvPr/>
            </p:nvSpPr>
            <p:spPr bwMode="auto">
              <a:xfrm>
                <a:off x="1584" y="2359"/>
                <a:ext cx="98" cy="167"/>
              </a:xfrm>
              <a:custGeom>
                <a:avLst/>
                <a:gdLst>
                  <a:gd name="T0" fmla="*/ 316480 w 47"/>
                  <a:gd name="T1" fmla="*/ 265712 h 80"/>
                  <a:gd name="T2" fmla="*/ 161408 w 47"/>
                  <a:gd name="T3" fmla="*/ 548772 h 80"/>
                  <a:gd name="T4" fmla="*/ 0 w 47"/>
                  <a:gd name="T5" fmla="*/ 265712 h 80"/>
                  <a:gd name="T6" fmla="*/ 161408 w 47"/>
                  <a:gd name="T7" fmla="*/ 0 h 80"/>
                  <a:gd name="T8" fmla="*/ 316480 w 47"/>
                  <a:gd name="T9" fmla="*/ 265712 h 80"/>
                  <a:gd name="T10" fmla="*/ 0 60000 65536"/>
                  <a:gd name="T11" fmla="*/ 0 60000 65536"/>
                  <a:gd name="T12" fmla="*/ 0 60000 65536"/>
                  <a:gd name="T13" fmla="*/ 0 60000 65536"/>
                  <a:gd name="T14" fmla="*/ 0 60000 65536"/>
                  <a:gd name="T15" fmla="*/ 0 w 47"/>
                  <a:gd name="T16" fmla="*/ 0 h 80"/>
                  <a:gd name="T17" fmla="*/ 47 w 47"/>
                  <a:gd name="T18" fmla="*/ 80 h 80"/>
                </a:gdLst>
                <a:ahLst/>
                <a:cxnLst>
                  <a:cxn ang="T10">
                    <a:pos x="T0" y="T1"/>
                  </a:cxn>
                  <a:cxn ang="T11">
                    <a:pos x="T2" y="T3"/>
                  </a:cxn>
                  <a:cxn ang="T12">
                    <a:pos x="T4" y="T5"/>
                  </a:cxn>
                  <a:cxn ang="T13">
                    <a:pos x="T6" y="T7"/>
                  </a:cxn>
                  <a:cxn ang="T14">
                    <a:pos x="T8" y="T9"/>
                  </a:cxn>
                </a:cxnLst>
                <a:rect l="T15" t="T16" r="T17" b="T18"/>
                <a:pathLst>
                  <a:path w="47" h="80">
                    <a:moveTo>
                      <a:pt x="47" y="39"/>
                    </a:moveTo>
                    <a:cubicBezTo>
                      <a:pt x="47" y="45"/>
                      <a:pt x="25" y="80"/>
                      <a:pt x="24" y="80"/>
                    </a:cubicBezTo>
                    <a:cubicBezTo>
                      <a:pt x="22" y="80"/>
                      <a:pt x="0" y="45"/>
                      <a:pt x="0" y="39"/>
                    </a:cubicBezTo>
                    <a:cubicBezTo>
                      <a:pt x="0" y="27"/>
                      <a:pt x="11" y="0"/>
                      <a:pt x="24" y="0"/>
                    </a:cubicBezTo>
                    <a:cubicBezTo>
                      <a:pt x="37" y="0"/>
                      <a:pt x="47" y="27"/>
                      <a:pt x="47" y="39"/>
                    </a:cubicBezTo>
                    <a:close/>
                  </a:path>
                </a:pathLst>
              </a:custGeom>
              <a:solidFill>
                <a:srgbClr val="E75D73"/>
              </a:solidFill>
              <a:ln w="9525">
                <a:noFill/>
                <a:round/>
                <a:headEnd/>
                <a:tailEnd/>
              </a:ln>
            </p:spPr>
            <p:txBody>
              <a:bodyPr/>
              <a:lstStyle/>
              <a:p>
                <a:endParaRPr lang="en-US"/>
              </a:p>
            </p:txBody>
          </p:sp>
          <p:sp>
            <p:nvSpPr>
              <p:cNvPr id="30111" name="Freeform 2282"/>
              <p:cNvSpPr>
                <a:spLocks/>
              </p:cNvSpPr>
              <p:nvPr/>
            </p:nvSpPr>
            <p:spPr bwMode="auto">
              <a:xfrm>
                <a:off x="1584" y="2359"/>
                <a:ext cx="98" cy="167"/>
              </a:xfrm>
              <a:custGeom>
                <a:avLst/>
                <a:gdLst>
                  <a:gd name="T0" fmla="*/ 316480 w 47"/>
                  <a:gd name="T1" fmla="*/ 265712 h 80"/>
                  <a:gd name="T2" fmla="*/ 161408 w 47"/>
                  <a:gd name="T3" fmla="*/ 548772 h 80"/>
                  <a:gd name="T4" fmla="*/ 0 w 47"/>
                  <a:gd name="T5" fmla="*/ 265712 h 80"/>
                  <a:gd name="T6" fmla="*/ 161408 w 47"/>
                  <a:gd name="T7" fmla="*/ 0 h 80"/>
                  <a:gd name="T8" fmla="*/ 316480 w 47"/>
                  <a:gd name="T9" fmla="*/ 265712 h 80"/>
                  <a:gd name="T10" fmla="*/ 0 60000 65536"/>
                  <a:gd name="T11" fmla="*/ 0 60000 65536"/>
                  <a:gd name="T12" fmla="*/ 0 60000 65536"/>
                  <a:gd name="T13" fmla="*/ 0 60000 65536"/>
                  <a:gd name="T14" fmla="*/ 0 60000 65536"/>
                  <a:gd name="T15" fmla="*/ 0 w 47"/>
                  <a:gd name="T16" fmla="*/ 0 h 80"/>
                  <a:gd name="T17" fmla="*/ 47 w 47"/>
                  <a:gd name="T18" fmla="*/ 80 h 80"/>
                </a:gdLst>
                <a:ahLst/>
                <a:cxnLst>
                  <a:cxn ang="T10">
                    <a:pos x="T0" y="T1"/>
                  </a:cxn>
                  <a:cxn ang="T11">
                    <a:pos x="T2" y="T3"/>
                  </a:cxn>
                  <a:cxn ang="T12">
                    <a:pos x="T4" y="T5"/>
                  </a:cxn>
                  <a:cxn ang="T13">
                    <a:pos x="T6" y="T7"/>
                  </a:cxn>
                  <a:cxn ang="T14">
                    <a:pos x="T8" y="T9"/>
                  </a:cxn>
                </a:cxnLst>
                <a:rect l="T15" t="T16" r="T17" b="T18"/>
                <a:pathLst>
                  <a:path w="47" h="80">
                    <a:moveTo>
                      <a:pt x="47" y="39"/>
                    </a:moveTo>
                    <a:cubicBezTo>
                      <a:pt x="47" y="45"/>
                      <a:pt x="25" y="80"/>
                      <a:pt x="24" y="80"/>
                    </a:cubicBezTo>
                    <a:cubicBezTo>
                      <a:pt x="22" y="80"/>
                      <a:pt x="0" y="45"/>
                      <a:pt x="0" y="39"/>
                    </a:cubicBezTo>
                    <a:cubicBezTo>
                      <a:pt x="0" y="27"/>
                      <a:pt x="11" y="0"/>
                      <a:pt x="24" y="0"/>
                    </a:cubicBezTo>
                    <a:cubicBezTo>
                      <a:pt x="36" y="0"/>
                      <a:pt x="47" y="27"/>
                      <a:pt x="47" y="39"/>
                    </a:cubicBezTo>
                    <a:close/>
                  </a:path>
                </a:pathLst>
              </a:custGeom>
              <a:solidFill>
                <a:srgbClr val="E75E74"/>
              </a:solidFill>
              <a:ln w="9525">
                <a:noFill/>
                <a:round/>
                <a:headEnd/>
                <a:tailEnd/>
              </a:ln>
            </p:spPr>
            <p:txBody>
              <a:bodyPr/>
              <a:lstStyle/>
              <a:p>
                <a:endParaRPr lang="en-US"/>
              </a:p>
            </p:txBody>
          </p:sp>
          <p:sp>
            <p:nvSpPr>
              <p:cNvPr id="30112" name="Freeform 2283"/>
              <p:cNvSpPr>
                <a:spLocks/>
              </p:cNvSpPr>
              <p:nvPr/>
            </p:nvSpPr>
            <p:spPr bwMode="auto">
              <a:xfrm>
                <a:off x="1584" y="2359"/>
                <a:ext cx="98" cy="165"/>
              </a:xfrm>
              <a:custGeom>
                <a:avLst/>
                <a:gdLst>
                  <a:gd name="T0" fmla="*/ 316480 w 47"/>
                  <a:gd name="T1" fmla="*/ 266809 h 79"/>
                  <a:gd name="T2" fmla="*/ 161408 w 47"/>
                  <a:gd name="T3" fmla="*/ 545306 h 79"/>
                  <a:gd name="T4" fmla="*/ 0 w 47"/>
                  <a:gd name="T5" fmla="*/ 266809 h 79"/>
                  <a:gd name="T6" fmla="*/ 161408 w 47"/>
                  <a:gd name="T7" fmla="*/ 0 h 79"/>
                  <a:gd name="T8" fmla="*/ 316480 w 47"/>
                  <a:gd name="T9" fmla="*/ 266809 h 79"/>
                  <a:gd name="T10" fmla="*/ 0 60000 65536"/>
                  <a:gd name="T11" fmla="*/ 0 60000 65536"/>
                  <a:gd name="T12" fmla="*/ 0 60000 65536"/>
                  <a:gd name="T13" fmla="*/ 0 60000 65536"/>
                  <a:gd name="T14" fmla="*/ 0 60000 65536"/>
                  <a:gd name="T15" fmla="*/ 0 w 47"/>
                  <a:gd name="T16" fmla="*/ 0 h 79"/>
                  <a:gd name="T17" fmla="*/ 47 w 47"/>
                  <a:gd name="T18" fmla="*/ 79 h 79"/>
                </a:gdLst>
                <a:ahLst/>
                <a:cxnLst>
                  <a:cxn ang="T10">
                    <a:pos x="T0" y="T1"/>
                  </a:cxn>
                  <a:cxn ang="T11">
                    <a:pos x="T2" y="T3"/>
                  </a:cxn>
                  <a:cxn ang="T12">
                    <a:pos x="T4" y="T5"/>
                  </a:cxn>
                  <a:cxn ang="T13">
                    <a:pos x="T6" y="T7"/>
                  </a:cxn>
                  <a:cxn ang="T14">
                    <a:pos x="T8" y="T9"/>
                  </a:cxn>
                </a:cxnLst>
                <a:rect l="T15" t="T16" r="T17" b="T18"/>
                <a:pathLst>
                  <a:path w="47" h="79">
                    <a:moveTo>
                      <a:pt x="47" y="39"/>
                    </a:moveTo>
                    <a:cubicBezTo>
                      <a:pt x="47" y="45"/>
                      <a:pt x="25" y="79"/>
                      <a:pt x="24" y="79"/>
                    </a:cubicBezTo>
                    <a:cubicBezTo>
                      <a:pt x="22" y="79"/>
                      <a:pt x="0" y="45"/>
                      <a:pt x="0" y="39"/>
                    </a:cubicBezTo>
                    <a:cubicBezTo>
                      <a:pt x="0" y="27"/>
                      <a:pt x="11" y="0"/>
                      <a:pt x="24" y="0"/>
                    </a:cubicBezTo>
                    <a:cubicBezTo>
                      <a:pt x="36" y="0"/>
                      <a:pt x="47" y="27"/>
                      <a:pt x="47" y="39"/>
                    </a:cubicBezTo>
                    <a:close/>
                  </a:path>
                </a:pathLst>
              </a:custGeom>
              <a:solidFill>
                <a:srgbClr val="E75F75"/>
              </a:solidFill>
              <a:ln w="9525">
                <a:noFill/>
                <a:round/>
                <a:headEnd/>
                <a:tailEnd/>
              </a:ln>
            </p:spPr>
            <p:txBody>
              <a:bodyPr/>
              <a:lstStyle/>
              <a:p>
                <a:endParaRPr lang="en-US"/>
              </a:p>
            </p:txBody>
          </p:sp>
          <p:sp>
            <p:nvSpPr>
              <p:cNvPr id="30113" name="Freeform 2284"/>
              <p:cNvSpPr>
                <a:spLocks/>
              </p:cNvSpPr>
              <p:nvPr/>
            </p:nvSpPr>
            <p:spPr bwMode="auto">
              <a:xfrm>
                <a:off x="1584" y="2359"/>
                <a:ext cx="98" cy="165"/>
              </a:xfrm>
              <a:custGeom>
                <a:avLst/>
                <a:gdLst>
                  <a:gd name="T0" fmla="*/ 316480 w 47"/>
                  <a:gd name="T1" fmla="*/ 261086 h 79"/>
                  <a:gd name="T2" fmla="*/ 161408 w 47"/>
                  <a:gd name="T3" fmla="*/ 545306 h 79"/>
                  <a:gd name="T4" fmla="*/ 0 w 47"/>
                  <a:gd name="T5" fmla="*/ 261086 h 79"/>
                  <a:gd name="T6" fmla="*/ 161408 w 47"/>
                  <a:gd name="T7" fmla="*/ 0 h 79"/>
                  <a:gd name="T8" fmla="*/ 316480 w 47"/>
                  <a:gd name="T9" fmla="*/ 261086 h 79"/>
                  <a:gd name="T10" fmla="*/ 0 60000 65536"/>
                  <a:gd name="T11" fmla="*/ 0 60000 65536"/>
                  <a:gd name="T12" fmla="*/ 0 60000 65536"/>
                  <a:gd name="T13" fmla="*/ 0 60000 65536"/>
                  <a:gd name="T14" fmla="*/ 0 60000 65536"/>
                  <a:gd name="T15" fmla="*/ 0 w 47"/>
                  <a:gd name="T16" fmla="*/ 0 h 79"/>
                  <a:gd name="T17" fmla="*/ 47 w 47"/>
                  <a:gd name="T18" fmla="*/ 79 h 79"/>
                </a:gdLst>
                <a:ahLst/>
                <a:cxnLst>
                  <a:cxn ang="T10">
                    <a:pos x="T0" y="T1"/>
                  </a:cxn>
                  <a:cxn ang="T11">
                    <a:pos x="T2" y="T3"/>
                  </a:cxn>
                  <a:cxn ang="T12">
                    <a:pos x="T4" y="T5"/>
                  </a:cxn>
                  <a:cxn ang="T13">
                    <a:pos x="T6" y="T7"/>
                  </a:cxn>
                  <a:cxn ang="T14">
                    <a:pos x="T8" y="T9"/>
                  </a:cxn>
                </a:cxnLst>
                <a:rect l="T15" t="T16" r="T17" b="T18"/>
                <a:pathLst>
                  <a:path w="47" h="79">
                    <a:moveTo>
                      <a:pt x="47" y="38"/>
                    </a:moveTo>
                    <a:cubicBezTo>
                      <a:pt x="47" y="44"/>
                      <a:pt x="25" y="79"/>
                      <a:pt x="24" y="79"/>
                    </a:cubicBezTo>
                    <a:cubicBezTo>
                      <a:pt x="22" y="79"/>
                      <a:pt x="0" y="44"/>
                      <a:pt x="0" y="38"/>
                    </a:cubicBezTo>
                    <a:cubicBezTo>
                      <a:pt x="0" y="27"/>
                      <a:pt x="11" y="0"/>
                      <a:pt x="24" y="0"/>
                    </a:cubicBezTo>
                    <a:cubicBezTo>
                      <a:pt x="36" y="0"/>
                      <a:pt x="47" y="27"/>
                      <a:pt x="47" y="38"/>
                    </a:cubicBezTo>
                    <a:close/>
                  </a:path>
                </a:pathLst>
              </a:custGeom>
              <a:solidFill>
                <a:srgbClr val="E76075"/>
              </a:solidFill>
              <a:ln w="9525">
                <a:noFill/>
                <a:round/>
                <a:headEnd/>
                <a:tailEnd/>
              </a:ln>
            </p:spPr>
            <p:txBody>
              <a:bodyPr/>
              <a:lstStyle/>
              <a:p>
                <a:endParaRPr lang="en-US"/>
              </a:p>
            </p:txBody>
          </p:sp>
          <p:sp>
            <p:nvSpPr>
              <p:cNvPr id="30114" name="Freeform 2285"/>
              <p:cNvSpPr>
                <a:spLocks/>
              </p:cNvSpPr>
              <p:nvPr/>
            </p:nvSpPr>
            <p:spPr bwMode="auto">
              <a:xfrm>
                <a:off x="1584" y="2359"/>
                <a:ext cx="98" cy="165"/>
              </a:xfrm>
              <a:custGeom>
                <a:avLst/>
                <a:gdLst>
                  <a:gd name="T0" fmla="*/ 316480 w 47"/>
                  <a:gd name="T1" fmla="*/ 261086 h 79"/>
                  <a:gd name="T2" fmla="*/ 161408 w 47"/>
                  <a:gd name="T3" fmla="*/ 545306 h 79"/>
                  <a:gd name="T4" fmla="*/ 0 w 47"/>
                  <a:gd name="T5" fmla="*/ 261086 h 79"/>
                  <a:gd name="T6" fmla="*/ 161408 w 47"/>
                  <a:gd name="T7" fmla="*/ 0 h 79"/>
                  <a:gd name="T8" fmla="*/ 316480 w 47"/>
                  <a:gd name="T9" fmla="*/ 261086 h 79"/>
                  <a:gd name="T10" fmla="*/ 0 60000 65536"/>
                  <a:gd name="T11" fmla="*/ 0 60000 65536"/>
                  <a:gd name="T12" fmla="*/ 0 60000 65536"/>
                  <a:gd name="T13" fmla="*/ 0 60000 65536"/>
                  <a:gd name="T14" fmla="*/ 0 60000 65536"/>
                  <a:gd name="T15" fmla="*/ 0 w 47"/>
                  <a:gd name="T16" fmla="*/ 0 h 79"/>
                  <a:gd name="T17" fmla="*/ 47 w 47"/>
                  <a:gd name="T18" fmla="*/ 79 h 79"/>
                </a:gdLst>
                <a:ahLst/>
                <a:cxnLst>
                  <a:cxn ang="T10">
                    <a:pos x="T0" y="T1"/>
                  </a:cxn>
                  <a:cxn ang="T11">
                    <a:pos x="T2" y="T3"/>
                  </a:cxn>
                  <a:cxn ang="T12">
                    <a:pos x="T4" y="T5"/>
                  </a:cxn>
                  <a:cxn ang="T13">
                    <a:pos x="T6" y="T7"/>
                  </a:cxn>
                  <a:cxn ang="T14">
                    <a:pos x="T8" y="T9"/>
                  </a:cxn>
                </a:cxnLst>
                <a:rect l="T15" t="T16" r="T17" b="T18"/>
                <a:pathLst>
                  <a:path w="47" h="79">
                    <a:moveTo>
                      <a:pt x="47" y="38"/>
                    </a:moveTo>
                    <a:cubicBezTo>
                      <a:pt x="47" y="44"/>
                      <a:pt x="25" y="79"/>
                      <a:pt x="24" y="79"/>
                    </a:cubicBezTo>
                    <a:cubicBezTo>
                      <a:pt x="22" y="79"/>
                      <a:pt x="0" y="44"/>
                      <a:pt x="0" y="38"/>
                    </a:cubicBezTo>
                    <a:cubicBezTo>
                      <a:pt x="0" y="27"/>
                      <a:pt x="11" y="0"/>
                      <a:pt x="24" y="0"/>
                    </a:cubicBezTo>
                    <a:cubicBezTo>
                      <a:pt x="36" y="0"/>
                      <a:pt x="47" y="27"/>
                      <a:pt x="47" y="38"/>
                    </a:cubicBezTo>
                    <a:close/>
                  </a:path>
                </a:pathLst>
              </a:custGeom>
              <a:solidFill>
                <a:srgbClr val="E76176"/>
              </a:solidFill>
              <a:ln w="9525">
                <a:noFill/>
                <a:round/>
                <a:headEnd/>
                <a:tailEnd/>
              </a:ln>
            </p:spPr>
            <p:txBody>
              <a:bodyPr/>
              <a:lstStyle/>
              <a:p>
                <a:endParaRPr lang="en-US"/>
              </a:p>
            </p:txBody>
          </p:sp>
          <p:sp>
            <p:nvSpPr>
              <p:cNvPr id="30115" name="Freeform 2286"/>
              <p:cNvSpPr>
                <a:spLocks/>
              </p:cNvSpPr>
              <p:nvPr/>
            </p:nvSpPr>
            <p:spPr bwMode="auto">
              <a:xfrm>
                <a:off x="1586" y="2362"/>
                <a:ext cx="94" cy="159"/>
              </a:xfrm>
              <a:custGeom>
                <a:avLst/>
                <a:gdLst>
                  <a:gd name="T0" fmla="*/ 309632 w 45"/>
                  <a:gd name="T1" fmla="*/ 221091 h 77"/>
                  <a:gd name="T2" fmla="*/ 158451 w 45"/>
                  <a:gd name="T3" fmla="*/ 462110 h 77"/>
                  <a:gd name="T4" fmla="*/ 0 w 45"/>
                  <a:gd name="T5" fmla="*/ 221091 h 77"/>
                  <a:gd name="T6" fmla="*/ 158451 w 45"/>
                  <a:gd name="T7" fmla="*/ 0 h 77"/>
                  <a:gd name="T8" fmla="*/ 309632 w 45"/>
                  <a:gd name="T9" fmla="*/ 221091 h 77"/>
                  <a:gd name="T10" fmla="*/ 0 60000 65536"/>
                  <a:gd name="T11" fmla="*/ 0 60000 65536"/>
                  <a:gd name="T12" fmla="*/ 0 60000 65536"/>
                  <a:gd name="T13" fmla="*/ 0 60000 65536"/>
                  <a:gd name="T14" fmla="*/ 0 60000 65536"/>
                  <a:gd name="T15" fmla="*/ 0 w 45"/>
                  <a:gd name="T16" fmla="*/ 0 h 77"/>
                  <a:gd name="T17" fmla="*/ 45 w 45"/>
                  <a:gd name="T18" fmla="*/ 77 h 77"/>
                </a:gdLst>
                <a:ahLst/>
                <a:cxnLst>
                  <a:cxn ang="T10">
                    <a:pos x="T0" y="T1"/>
                  </a:cxn>
                  <a:cxn ang="T11">
                    <a:pos x="T2" y="T3"/>
                  </a:cxn>
                  <a:cxn ang="T12">
                    <a:pos x="T4" y="T5"/>
                  </a:cxn>
                  <a:cxn ang="T13">
                    <a:pos x="T6" y="T7"/>
                  </a:cxn>
                  <a:cxn ang="T14">
                    <a:pos x="T8" y="T9"/>
                  </a:cxn>
                </a:cxnLst>
                <a:rect l="T15" t="T16" r="T17" b="T18"/>
                <a:pathLst>
                  <a:path w="45" h="77">
                    <a:moveTo>
                      <a:pt x="45" y="37"/>
                    </a:moveTo>
                    <a:cubicBezTo>
                      <a:pt x="45" y="43"/>
                      <a:pt x="24" y="77"/>
                      <a:pt x="23" y="77"/>
                    </a:cubicBezTo>
                    <a:cubicBezTo>
                      <a:pt x="21" y="77"/>
                      <a:pt x="0" y="43"/>
                      <a:pt x="0" y="37"/>
                    </a:cubicBezTo>
                    <a:cubicBezTo>
                      <a:pt x="0" y="26"/>
                      <a:pt x="10" y="0"/>
                      <a:pt x="23" y="0"/>
                    </a:cubicBezTo>
                    <a:cubicBezTo>
                      <a:pt x="35" y="0"/>
                      <a:pt x="45" y="26"/>
                      <a:pt x="45" y="37"/>
                    </a:cubicBezTo>
                    <a:close/>
                  </a:path>
                </a:pathLst>
              </a:custGeom>
              <a:solidFill>
                <a:srgbClr val="E86176"/>
              </a:solidFill>
              <a:ln w="9525">
                <a:noFill/>
                <a:round/>
                <a:headEnd/>
                <a:tailEnd/>
              </a:ln>
            </p:spPr>
            <p:txBody>
              <a:bodyPr/>
              <a:lstStyle/>
              <a:p>
                <a:endParaRPr lang="en-US"/>
              </a:p>
            </p:txBody>
          </p:sp>
          <p:sp>
            <p:nvSpPr>
              <p:cNvPr id="30116" name="Freeform 2287"/>
              <p:cNvSpPr>
                <a:spLocks/>
              </p:cNvSpPr>
              <p:nvPr/>
            </p:nvSpPr>
            <p:spPr bwMode="auto">
              <a:xfrm>
                <a:off x="1586" y="2362"/>
                <a:ext cx="94" cy="159"/>
              </a:xfrm>
              <a:custGeom>
                <a:avLst/>
                <a:gdLst>
                  <a:gd name="T0" fmla="*/ 309632 w 45"/>
                  <a:gd name="T1" fmla="*/ 221091 h 77"/>
                  <a:gd name="T2" fmla="*/ 158451 w 45"/>
                  <a:gd name="T3" fmla="*/ 462110 h 77"/>
                  <a:gd name="T4" fmla="*/ 0 w 45"/>
                  <a:gd name="T5" fmla="*/ 221091 h 77"/>
                  <a:gd name="T6" fmla="*/ 158451 w 45"/>
                  <a:gd name="T7" fmla="*/ 0 h 77"/>
                  <a:gd name="T8" fmla="*/ 309632 w 45"/>
                  <a:gd name="T9" fmla="*/ 221091 h 77"/>
                  <a:gd name="T10" fmla="*/ 0 60000 65536"/>
                  <a:gd name="T11" fmla="*/ 0 60000 65536"/>
                  <a:gd name="T12" fmla="*/ 0 60000 65536"/>
                  <a:gd name="T13" fmla="*/ 0 60000 65536"/>
                  <a:gd name="T14" fmla="*/ 0 60000 65536"/>
                  <a:gd name="T15" fmla="*/ 0 w 45"/>
                  <a:gd name="T16" fmla="*/ 0 h 77"/>
                  <a:gd name="T17" fmla="*/ 45 w 45"/>
                  <a:gd name="T18" fmla="*/ 77 h 77"/>
                </a:gdLst>
                <a:ahLst/>
                <a:cxnLst>
                  <a:cxn ang="T10">
                    <a:pos x="T0" y="T1"/>
                  </a:cxn>
                  <a:cxn ang="T11">
                    <a:pos x="T2" y="T3"/>
                  </a:cxn>
                  <a:cxn ang="T12">
                    <a:pos x="T4" y="T5"/>
                  </a:cxn>
                  <a:cxn ang="T13">
                    <a:pos x="T6" y="T7"/>
                  </a:cxn>
                  <a:cxn ang="T14">
                    <a:pos x="T8" y="T9"/>
                  </a:cxn>
                </a:cxnLst>
                <a:rect l="T15" t="T16" r="T17" b="T18"/>
                <a:pathLst>
                  <a:path w="45" h="77">
                    <a:moveTo>
                      <a:pt x="45" y="37"/>
                    </a:moveTo>
                    <a:cubicBezTo>
                      <a:pt x="45" y="43"/>
                      <a:pt x="24" y="77"/>
                      <a:pt x="23" y="77"/>
                    </a:cubicBezTo>
                    <a:cubicBezTo>
                      <a:pt x="21" y="77"/>
                      <a:pt x="0" y="43"/>
                      <a:pt x="0" y="37"/>
                    </a:cubicBezTo>
                    <a:cubicBezTo>
                      <a:pt x="0" y="26"/>
                      <a:pt x="10" y="0"/>
                      <a:pt x="23" y="0"/>
                    </a:cubicBezTo>
                    <a:cubicBezTo>
                      <a:pt x="35" y="0"/>
                      <a:pt x="45" y="26"/>
                      <a:pt x="45" y="37"/>
                    </a:cubicBezTo>
                    <a:close/>
                  </a:path>
                </a:pathLst>
              </a:custGeom>
              <a:solidFill>
                <a:srgbClr val="E86277"/>
              </a:solidFill>
              <a:ln w="9525">
                <a:noFill/>
                <a:round/>
                <a:headEnd/>
                <a:tailEnd/>
              </a:ln>
            </p:spPr>
            <p:txBody>
              <a:bodyPr/>
              <a:lstStyle/>
              <a:p>
                <a:endParaRPr lang="en-US"/>
              </a:p>
            </p:txBody>
          </p:sp>
          <p:sp>
            <p:nvSpPr>
              <p:cNvPr id="30117" name="Freeform 2288"/>
              <p:cNvSpPr>
                <a:spLocks/>
              </p:cNvSpPr>
              <p:nvPr/>
            </p:nvSpPr>
            <p:spPr bwMode="auto">
              <a:xfrm>
                <a:off x="1586" y="2362"/>
                <a:ext cx="94" cy="159"/>
              </a:xfrm>
              <a:custGeom>
                <a:avLst/>
                <a:gdLst>
                  <a:gd name="T0" fmla="*/ 309632 w 45"/>
                  <a:gd name="T1" fmla="*/ 221091 h 77"/>
                  <a:gd name="T2" fmla="*/ 158451 w 45"/>
                  <a:gd name="T3" fmla="*/ 462110 h 77"/>
                  <a:gd name="T4" fmla="*/ 0 w 45"/>
                  <a:gd name="T5" fmla="*/ 221091 h 77"/>
                  <a:gd name="T6" fmla="*/ 158451 w 45"/>
                  <a:gd name="T7" fmla="*/ 0 h 77"/>
                  <a:gd name="T8" fmla="*/ 309632 w 45"/>
                  <a:gd name="T9" fmla="*/ 221091 h 77"/>
                  <a:gd name="T10" fmla="*/ 0 60000 65536"/>
                  <a:gd name="T11" fmla="*/ 0 60000 65536"/>
                  <a:gd name="T12" fmla="*/ 0 60000 65536"/>
                  <a:gd name="T13" fmla="*/ 0 60000 65536"/>
                  <a:gd name="T14" fmla="*/ 0 60000 65536"/>
                  <a:gd name="T15" fmla="*/ 0 w 45"/>
                  <a:gd name="T16" fmla="*/ 0 h 77"/>
                  <a:gd name="T17" fmla="*/ 45 w 45"/>
                  <a:gd name="T18" fmla="*/ 77 h 77"/>
                </a:gdLst>
                <a:ahLst/>
                <a:cxnLst>
                  <a:cxn ang="T10">
                    <a:pos x="T0" y="T1"/>
                  </a:cxn>
                  <a:cxn ang="T11">
                    <a:pos x="T2" y="T3"/>
                  </a:cxn>
                  <a:cxn ang="T12">
                    <a:pos x="T4" y="T5"/>
                  </a:cxn>
                  <a:cxn ang="T13">
                    <a:pos x="T6" y="T7"/>
                  </a:cxn>
                  <a:cxn ang="T14">
                    <a:pos x="T8" y="T9"/>
                  </a:cxn>
                </a:cxnLst>
                <a:rect l="T15" t="T16" r="T17" b="T18"/>
                <a:pathLst>
                  <a:path w="45" h="77">
                    <a:moveTo>
                      <a:pt x="45" y="37"/>
                    </a:moveTo>
                    <a:cubicBezTo>
                      <a:pt x="45" y="43"/>
                      <a:pt x="24" y="77"/>
                      <a:pt x="23" y="77"/>
                    </a:cubicBezTo>
                    <a:cubicBezTo>
                      <a:pt x="21" y="77"/>
                      <a:pt x="0" y="43"/>
                      <a:pt x="0" y="37"/>
                    </a:cubicBezTo>
                    <a:cubicBezTo>
                      <a:pt x="0" y="26"/>
                      <a:pt x="10" y="0"/>
                      <a:pt x="23" y="0"/>
                    </a:cubicBezTo>
                    <a:cubicBezTo>
                      <a:pt x="35" y="0"/>
                      <a:pt x="45" y="26"/>
                      <a:pt x="45" y="37"/>
                    </a:cubicBezTo>
                    <a:close/>
                  </a:path>
                </a:pathLst>
              </a:custGeom>
              <a:solidFill>
                <a:srgbClr val="E86378"/>
              </a:solidFill>
              <a:ln w="9525">
                <a:noFill/>
                <a:round/>
                <a:headEnd/>
                <a:tailEnd/>
              </a:ln>
            </p:spPr>
            <p:txBody>
              <a:bodyPr/>
              <a:lstStyle/>
              <a:p>
                <a:endParaRPr lang="en-US"/>
              </a:p>
            </p:txBody>
          </p:sp>
          <p:sp>
            <p:nvSpPr>
              <p:cNvPr id="30118" name="Freeform 2289"/>
              <p:cNvSpPr>
                <a:spLocks/>
              </p:cNvSpPr>
              <p:nvPr/>
            </p:nvSpPr>
            <p:spPr bwMode="auto">
              <a:xfrm>
                <a:off x="1586" y="2362"/>
                <a:ext cx="94" cy="159"/>
              </a:xfrm>
              <a:custGeom>
                <a:avLst/>
                <a:gdLst>
                  <a:gd name="T0" fmla="*/ 309632 w 45"/>
                  <a:gd name="T1" fmla="*/ 221091 h 77"/>
                  <a:gd name="T2" fmla="*/ 158451 w 45"/>
                  <a:gd name="T3" fmla="*/ 462110 h 77"/>
                  <a:gd name="T4" fmla="*/ 0 w 45"/>
                  <a:gd name="T5" fmla="*/ 221091 h 77"/>
                  <a:gd name="T6" fmla="*/ 158451 w 45"/>
                  <a:gd name="T7" fmla="*/ 0 h 77"/>
                  <a:gd name="T8" fmla="*/ 309632 w 45"/>
                  <a:gd name="T9" fmla="*/ 221091 h 77"/>
                  <a:gd name="T10" fmla="*/ 0 60000 65536"/>
                  <a:gd name="T11" fmla="*/ 0 60000 65536"/>
                  <a:gd name="T12" fmla="*/ 0 60000 65536"/>
                  <a:gd name="T13" fmla="*/ 0 60000 65536"/>
                  <a:gd name="T14" fmla="*/ 0 60000 65536"/>
                  <a:gd name="T15" fmla="*/ 0 w 45"/>
                  <a:gd name="T16" fmla="*/ 0 h 77"/>
                  <a:gd name="T17" fmla="*/ 45 w 45"/>
                  <a:gd name="T18" fmla="*/ 77 h 77"/>
                </a:gdLst>
                <a:ahLst/>
                <a:cxnLst>
                  <a:cxn ang="T10">
                    <a:pos x="T0" y="T1"/>
                  </a:cxn>
                  <a:cxn ang="T11">
                    <a:pos x="T2" y="T3"/>
                  </a:cxn>
                  <a:cxn ang="T12">
                    <a:pos x="T4" y="T5"/>
                  </a:cxn>
                  <a:cxn ang="T13">
                    <a:pos x="T6" y="T7"/>
                  </a:cxn>
                  <a:cxn ang="T14">
                    <a:pos x="T8" y="T9"/>
                  </a:cxn>
                </a:cxnLst>
                <a:rect l="T15" t="T16" r="T17" b="T18"/>
                <a:pathLst>
                  <a:path w="45" h="77">
                    <a:moveTo>
                      <a:pt x="45" y="37"/>
                    </a:moveTo>
                    <a:cubicBezTo>
                      <a:pt x="45" y="43"/>
                      <a:pt x="24" y="77"/>
                      <a:pt x="23" y="77"/>
                    </a:cubicBezTo>
                    <a:cubicBezTo>
                      <a:pt x="21" y="77"/>
                      <a:pt x="0" y="43"/>
                      <a:pt x="0" y="37"/>
                    </a:cubicBezTo>
                    <a:cubicBezTo>
                      <a:pt x="0" y="26"/>
                      <a:pt x="10" y="0"/>
                      <a:pt x="23" y="0"/>
                    </a:cubicBezTo>
                    <a:cubicBezTo>
                      <a:pt x="35" y="0"/>
                      <a:pt x="45" y="26"/>
                      <a:pt x="45" y="37"/>
                    </a:cubicBezTo>
                    <a:close/>
                  </a:path>
                </a:pathLst>
              </a:custGeom>
              <a:solidFill>
                <a:srgbClr val="E86478"/>
              </a:solidFill>
              <a:ln w="9525">
                <a:noFill/>
                <a:round/>
                <a:headEnd/>
                <a:tailEnd/>
              </a:ln>
            </p:spPr>
            <p:txBody>
              <a:bodyPr/>
              <a:lstStyle/>
              <a:p>
                <a:endParaRPr lang="en-US"/>
              </a:p>
            </p:txBody>
          </p:sp>
          <p:sp>
            <p:nvSpPr>
              <p:cNvPr id="30119" name="Freeform 2290"/>
              <p:cNvSpPr>
                <a:spLocks/>
              </p:cNvSpPr>
              <p:nvPr/>
            </p:nvSpPr>
            <p:spPr bwMode="auto">
              <a:xfrm>
                <a:off x="1586" y="2362"/>
                <a:ext cx="94" cy="157"/>
              </a:xfrm>
              <a:custGeom>
                <a:avLst/>
                <a:gdLst>
                  <a:gd name="T0" fmla="*/ 309632 w 45"/>
                  <a:gd name="T1" fmla="*/ 221893 h 76"/>
                  <a:gd name="T2" fmla="*/ 158451 w 45"/>
                  <a:gd name="T3" fmla="*/ 458384 h 76"/>
                  <a:gd name="T4" fmla="*/ 0 w 45"/>
                  <a:gd name="T5" fmla="*/ 221893 h 76"/>
                  <a:gd name="T6" fmla="*/ 158451 w 45"/>
                  <a:gd name="T7" fmla="*/ 0 h 76"/>
                  <a:gd name="T8" fmla="*/ 309632 w 45"/>
                  <a:gd name="T9" fmla="*/ 221893 h 76"/>
                  <a:gd name="T10" fmla="*/ 0 60000 65536"/>
                  <a:gd name="T11" fmla="*/ 0 60000 65536"/>
                  <a:gd name="T12" fmla="*/ 0 60000 65536"/>
                  <a:gd name="T13" fmla="*/ 0 60000 65536"/>
                  <a:gd name="T14" fmla="*/ 0 60000 65536"/>
                  <a:gd name="T15" fmla="*/ 0 w 45"/>
                  <a:gd name="T16" fmla="*/ 0 h 76"/>
                  <a:gd name="T17" fmla="*/ 45 w 45"/>
                  <a:gd name="T18" fmla="*/ 76 h 76"/>
                </a:gdLst>
                <a:ahLst/>
                <a:cxnLst>
                  <a:cxn ang="T10">
                    <a:pos x="T0" y="T1"/>
                  </a:cxn>
                  <a:cxn ang="T11">
                    <a:pos x="T2" y="T3"/>
                  </a:cxn>
                  <a:cxn ang="T12">
                    <a:pos x="T4" y="T5"/>
                  </a:cxn>
                  <a:cxn ang="T13">
                    <a:pos x="T6" y="T7"/>
                  </a:cxn>
                  <a:cxn ang="T14">
                    <a:pos x="T8" y="T9"/>
                  </a:cxn>
                </a:cxnLst>
                <a:rect l="T15" t="T16" r="T17" b="T18"/>
                <a:pathLst>
                  <a:path w="45" h="76">
                    <a:moveTo>
                      <a:pt x="45" y="37"/>
                    </a:moveTo>
                    <a:cubicBezTo>
                      <a:pt x="45" y="43"/>
                      <a:pt x="24" y="76"/>
                      <a:pt x="23" y="76"/>
                    </a:cubicBezTo>
                    <a:cubicBezTo>
                      <a:pt x="21" y="76"/>
                      <a:pt x="0" y="43"/>
                      <a:pt x="0" y="37"/>
                    </a:cubicBezTo>
                    <a:cubicBezTo>
                      <a:pt x="0" y="26"/>
                      <a:pt x="10" y="0"/>
                      <a:pt x="23" y="0"/>
                    </a:cubicBezTo>
                    <a:cubicBezTo>
                      <a:pt x="35" y="0"/>
                      <a:pt x="45" y="26"/>
                      <a:pt x="45" y="37"/>
                    </a:cubicBezTo>
                    <a:close/>
                  </a:path>
                </a:pathLst>
              </a:custGeom>
              <a:solidFill>
                <a:srgbClr val="E86579"/>
              </a:solidFill>
              <a:ln w="9525">
                <a:noFill/>
                <a:round/>
                <a:headEnd/>
                <a:tailEnd/>
              </a:ln>
            </p:spPr>
            <p:txBody>
              <a:bodyPr/>
              <a:lstStyle/>
              <a:p>
                <a:endParaRPr lang="en-US"/>
              </a:p>
            </p:txBody>
          </p:sp>
          <p:sp>
            <p:nvSpPr>
              <p:cNvPr id="30120" name="Freeform 2291"/>
              <p:cNvSpPr>
                <a:spLocks/>
              </p:cNvSpPr>
              <p:nvPr/>
            </p:nvSpPr>
            <p:spPr bwMode="auto">
              <a:xfrm>
                <a:off x="1586" y="2362"/>
                <a:ext cx="94" cy="157"/>
              </a:xfrm>
              <a:custGeom>
                <a:avLst/>
                <a:gdLst>
                  <a:gd name="T0" fmla="*/ 309632 w 45"/>
                  <a:gd name="T1" fmla="*/ 221893 h 76"/>
                  <a:gd name="T2" fmla="*/ 158451 w 45"/>
                  <a:gd name="T3" fmla="*/ 458384 h 76"/>
                  <a:gd name="T4" fmla="*/ 0 w 45"/>
                  <a:gd name="T5" fmla="*/ 221893 h 76"/>
                  <a:gd name="T6" fmla="*/ 158451 w 45"/>
                  <a:gd name="T7" fmla="*/ 0 h 76"/>
                  <a:gd name="T8" fmla="*/ 309632 w 45"/>
                  <a:gd name="T9" fmla="*/ 221893 h 76"/>
                  <a:gd name="T10" fmla="*/ 0 60000 65536"/>
                  <a:gd name="T11" fmla="*/ 0 60000 65536"/>
                  <a:gd name="T12" fmla="*/ 0 60000 65536"/>
                  <a:gd name="T13" fmla="*/ 0 60000 65536"/>
                  <a:gd name="T14" fmla="*/ 0 60000 65536"/>
                  <a:gd name="T15" fmla="*/ 0 w 45"/>
                  <a:gd name="T16" fmla="*/ 0 h 76"/>
                  <a:gd name="T17" fmla="*/ 45 w 45"/>
                  <a:gd name="T18" fmla="*/ 76 h 76"/>
                </a:gdLst>
                <a:ahLst/>
                <a:cxnLst>
                  <a:cxn ang="T10">
                    <a:pos x="T0" y="T1"/>
                  </a:cxn>
                  <a:cxn ang="T11">
                    <a:pos x="T2" y="T3"/>
                  </a:cxn>
                  <a:cxn ang="T12">
                    <a:pos x="T4" y="T5"/>
                  </a:cxn>
                  <a:cxn ang="T13">
                    <a:pos x="T6" y="T7"/>
                  </a:cxn>
                  <a:cxn ang="T14">
                    <a:pos x="T8" y="T9"/>
                  </a:cxn>
                </a:cxnLst>
                <a:rect l="T15" t="T16" r="T17" b="T18"/>
                <a:pathLst>
                  <a:path w="45" h="76">
                    <a:moveTo>
                      <a:pt x="45" y="37"/>
                    </a:moveTo>
                    <a:cubicBezTo>
                      <a:pt x="45" y="43"/>
                      <a:pt x="24" y="76"/>
                      <a:pt x="23" y="76"/>
                    </a:cubicBezTo>
                    <a:cubicBezTo>
                      <a:pt x="21" y="76"/>
                      <a:pt x="0" y="43"/>
                      <a:pt x="0" y="37"/>
                    </a:cubicBezTo>
                    <a:cubicBezTo>
                      <a:pt x="0" y="26"/>
                      <a:pt x="10" y="0"/>
                      <a:pt x="23" y="0"/>
                    </a:cubicBezTo>
                    <a:cubicBezTo>
                      <a:pt x="35" y="0"/>
                      <a:pt x="45" y="26"/>
                      <a:pt x="45" y="37"/>
                    </a:cubicBezTo>
                    <a:close/>
                  </a:path>
                </a:pathLst>
              </a:custGeom>
              <a:solidFill>
                <a:srgbClr val="E86679"/>
              </a:solidFill>
              <a:ln w="9525">
                <a:noFill/>
                <a:round/>
                <a:headEnd/>
                <a:tailEnd/>
              </a:ln>
            </p:spPr>
            <p:txBody>
              <a:bodyPr/>
              <a:lstStyle/>
              <a:p>
                <a:endParaRPr lang="en-US"/>
              </a:p>
            </p:txBody>
          </p:sp>
          <p:sp>
            <p:nvSpPr>
              <p:cNvPr id="30121" name="Freeform 2292"/>
              <p:cNvSpPr>
                <a:spLocks/>
              </p:cNvSpPr>
              <p:nvPr/>
            </p:nvSpPr>
            <p:spPr bwMode="auto">
              <a:xfrm>
                <a:off x="1586" y="2362"/>
                <a:ext cx="94" cy="157"/>
              </a:xfrm>
              <a:custGeom>
                <a:avLst/>
                <a:gdLst>
                  <a:gd name="T0" fmla="*/ 309632 w 45"/>
                  <a:gd name="T1" fmla="*/ 221893 h 76"/>
                  <a:gd name="T2" fmla="*/ 158451 w 45"/>
                  <a:gd name="T3" fmla="*/ 458384 h 76"/>
                  <a:gd name="T4" fmla="*/ 0 w 45"/>
                  <a:gd name="T5" fmla="*/ 221893 h 76"/>
                  <a:gd name="T6" fmla="*/ 158451 w 45"/>
                  <a:gd name="T7" fmla="*/ 0 h 76"/>
                  <a:gd name="T8" fmla="*/ 309632 w 45"/>
                  <a:gd name="T9" fmla="*/ 221893 h 76"/>
                  <a:gd name="T10" fmla="*/ 0 60000 65536"/>
                  <a:gd name="T11" fmla="*/ 0 60000 65536"/>
                  <a:gd name="T12" fmla="*/ 0 60000 65536"/>
                  <a:gd name="T13" fmla="*/ 0 60000 65536"/>
                  <a:gd name="T14" fmla="*/ 0 60000 65536"/>
                  <a:gd name="T15" fmla="*/ 0 w 45"/>
                  <a:gd name="T16" fmla="*/ 0 h 76"/>
                  <a:gd name="T17" fmla="*/ 45 w 45"/>
                  <a:gd name="T18" fmla="*/ 76 h 76"/>
                </a:gdLst>
                <a:ahLst/>
                <a:cxnLst>
                  <a:cxn ang="T10">
                    <a:pos x="T0" y="T1"/>
                  </a:cxn>
                  <a:cxn ang="T11">
                    <a:pos x="T2" y="T3"/>
                  </a:cxn>
                  <a:cxn ang="T12">
                    <a:pos x="T4" y="T5"/>
                  </a:cxn>
                  <a:cxn ang="T13">
                    <a:pos x="T6" y="T7"/>
                  </a:cxn>
                  <a:cxn ang="T14">
                    <a:pos x="T8" y="T9"/>
                  </a:cxn>
                </a:cxnLst>
                <a:rect l="T15" t="T16" r="T17" b="T18"/>
                <a:pathLst>
                  <a:path w="45" h="76">
                    <a:moveTo>
                      <a:pt x="45" y="37"/>
                    </a:moveTo>
                    <a:cubicBezTo>
                      <a:pt x="45" y="43"/>
                      <a:pt x="24" y="76"/>
                      <a:pt x="23" y="76"/>
                    </a:cubicBezTo>
                    <a:cubicBezTo>
                      <a:pt x="21" y="76"/>
                      <a:pt x="0" y="43"/>
                      <a:pt x="0" y="37"/>
                    </a:cubicBezTo>
                    <a:cubicBezTo>
                      <a:pt x="0" y="26"/>
                      <a:pt x="10" y="0"/>
                      <a:pt x="23" y="0"/>
                    </a:cubicBezTo>
                    <a:cubicBezTo>
                      <a:pt x="35" y="0"/>
                      <a:pt x="45" y="26"/>
                      <a:pt x="45" y="37"/>
                    </a:cubicBezTo>
                    <a:close/>
                  </a:path>
                </a:pathLst>
              </a:custGeom>
              <a:solidFill>
                <a:srgbClr val="E8667A"/>
              </a:solidFill>
              <a:ln w="9525">
                <a:noFill/>
                <a:round/>
                <a:headEnd/>
                <a:tailEnd/>
              </a:ln>
            </p:spPr>
            <p:txBody>
              <a:bodyPr/>
              <a:lstStyle/>
              <a:p>
                <a:endParaRPr lang="en-US"/>
              </a:p>
            </p:txBody>
          </p:sp>
          <p:sp>
            <p:nvSpPr>
              <p:cNvPr id="30122" name="Freeform 2293"/>
              <p:cNvSpPr>
                <a:spLocks/>
              </p:cNvSpPr>
              <p:nvPr/>
            </p:nvSpPr>
            <p:spPr bwMode="auto">
              <a:xfrm>
                <a:off x="1586" y="2364"/>
                <a:ext cx="94" cy="155"/>
              </a:xfrm>
              <a:custGeom>
                <a:avLst/>
                <a:gdLst>
                  <a:gd name="T0" fmla="*/ 309632 w 45"/>
                  <a:gd name="T1" fmla="*/ 217374 h 75"/>
                  <a:gd name="T2" fmla="*/ 158451 w 45"/>
                  <a:gd name="T3" fmla="*/ 454561 h 75"/>
                  <a:gd name="T4" fmla="*/ 0 w 45"/>
                  <a:gd name="T5" fmla="*/ 217374 h 75"/>
                  <a:gd name="T6" fmla="*/ 158451 w 45"/>
                  <a:gd name="T7" fmla="*/ 0 h 75"/>
                  <a:gd name="T8" fmla="*/ 309632 w 45"/>
                  <a:gd name="T9" fmla="*/ 217374 h 75"/>
                  <a:gd name="T10" fmla="*/ 0 60000 65536"/>
                  <a:gd name="T11" fmla="*/ 0 60000 65536"/>
                  <a:gd name="T12" fmla="*/ 0 60000 65536"/>
                  <a:gd name="T13" fmla="*/ 0 60000 65536"/>
                  <a:gd name="T14" fmla="*/ 0 60000 65536"/>
                  <a:gd name="T15" fmla="*/ 0 w 45"/>
                  <a:gd name="T16" fmla="*/ 0 h 75"/>
                  <a:gd name="T17" fmla="*/ 45 w 45"/>
                  <a:gd name="T18" fmla="*/ 75 h 75"/>
                </a:gdLst>
                <a:ahLst/>
                <a:cxnLst>
                  <a:cxn ang="T10">
                    <a:pos x="T0" y="T1"/>
                  </a:cxn>
                  <a:cxn ang="T11">
                    <a:pos x="T2" y="T3"/>
                  </a:cxn>
                  <a:cxn ang="T12">
                    <a:pos x="T4" y="T5"/>
                  </a:cxn>
                  <a:cxn ang="T13">
                    <a:pos x="T6" y="T7"/>
                  </a:cxn>
                  <a:cxn ang="T14">
                    <a:pos x="T8" y="T9"/>
                  </a:cxn>
                </a:cxnLst>
                <a:rect l="T15" t="T16" r="T17" b="T18"/>
                <a:pathLst>
                  <a:path w="45" h="75">
                    <a:moveTo>
                      <a:pt x="45" y="36"/>
                    </a:moveTo>
                    <a:cubicBezTo>
                      <a:pt x="45" y="42"/>
                      <a:pt x="24" y="75"/>
                      <a:pt x="23" y="75"/>
                    </a:cubicBezTo>
                    <a:cubicBezTo>
                      <a:pt x="21" y="75"/>
                      <a:pt x="0" y="42"/>
                      <a:pt x="0" y="36"/>
                    </a:cubicBezTo>
                    <a:cubicBezTo>
                      <a:pt x="0" y="25"/>
                      <a:pt x="10" y="0"/>
                      <a:pt x="23" y="0"/>
                    </a:cubicBezTo>
                    <a:cubicBezTo>
                      <a:pt x="35" y="0"/>
                      <a:pt x="45" y="25"/>
                      <a:pt x="45" y="36"/>
                    </a:cubicBezTo>
                    <a:close/>
                  </a:path>
                </a:pathLst>
              </a:custGeom>
              <a:solidFill>
                <a:srgbClr val="E8677A"/>
              </a:solidFill>
              <a:ln w="9525">
                <a:noFill/>
                <a:round/>
                <a:headEnd/>
                <a:tailEnd/>
              </a:ln>
            </p:spPr>
            <p:txBody>
              <a:bodyPr/>
              <a:lstStyle/>
              <a:p>
                <a:endParaRPr lang="en-US"/>
              </a:p>
            </p:txBody>
          </p:sp>
          <p:sp>
            <p:nvSpPr>
              <p:cNvPr id="30123" name="Freeform 2294"/>
              <p:cNvSpPr>
                <a:spLocks/>
              </p:cNvSpPr>
              <p:nvPr/>
            </p:nvSpPr>
            <p:spPr bwMode="auto">
              <a:xfrm>
                <a:off x="1588" y="2364"/>
                <a:ext cx="90" cy="153"/>
              </a:xfrm>
              <a:custGeom>
                <a:avLst/>
                <a:gdLst>
                  <a:gd name="T0" fmla="*/ 303135 w 43"/>
                  <a:gd name="T1" fmla="*/ 218046 h 74"/>
                  <a:gd name="T2" fmla="*/ 155047 w 43"/>
                  <a:gd name="T3" fmla="*/ 450825 h 74"/>
                  <a:gd name="T4" fmla="*/ 0 w 43"/>
                  <a:gd name="T5" fmla="*/ 218046 h 74"/>
                  <a:gd name="T6" fmla="*/ 155047 w 43"/>
                  <a:gd name="T7" fmla="*/ 0 h 74"/>
                  <a:gd name="T8" fmla="*/ 303135 w 43"/>
                  <a:gd name="T9" fmla="*/ 218046 h 74"/>
                  <a:gd name="T10" fmla="*/ 0 60000 65536"/>
                  <a:gd name="T11" fmla="*/ 0 60000 65536"/>
                  <a:gd name="T12" fmla="*/ 0 60000 65536"/>
                  <a:gd name="T13" fmla="*/ 0 60000 65536"/>
                  <a:gd name="T14" fmla="*/ 0 60000 65536"/>
                  <a:gd name="T15" fmla="*/ 0 w 43"/>
                  <a:gd name="T16" fmla="*/ 0 h 74"/>
                  <a:gd name="T17" fmla="*/ 43 w 43"/>
                  <a:gd name="T18" fmla="*/ 74 h 74"/>
                </a:gdLst>
                <a:ahLst/>
                <a:cxnLst>
                  <a:cxn ang="T10">
                    <a:pos x="T0" y="T1"/>
                  </a:cxn>
                  <a:cxn ang="T11">
                    <a:pos x="T2" y="T3"/>
                  </a:cxn>
                  <a:cxn ang="T12">
                    <a:pos x="T4" y="T5"/>
                  </a:cxn>
                  <a:cxn ang="T13">
                    <a:pos x="T6" y="T7"/>
                  </a:cxn>
                  <a:cxn ang="T14">
                    <a:pos x="T8" y="T9"/>
                  </a:cxn>
                </a:cxnLst>
                <a:rect l="T15" t="T16" r="T17" b="T18"/>
                <a:pathLst>
                  <a:path w="43" h="74">
                    <a:moveTo>
                      <a:pt x="43" y="36"/>
                    </a:moveTo>
                    <a:cubicBezTo>
                      <a:pt x="43" y="42"/>
                      <a:pt x="23" y="74"/>
                      <a:pt x="22" y="74"/>
                    </a:cubicBezTo>
                    <a:cubicBezTo>
                      <a:pt x="20" y="74"/>
                      <a:pt x="0" y="42"/>
                      <a:pt x="0" y="36"/>
                    </a:cubicBezTo>
                    <a:cubicBezTo>
                      <a:pt x="0" y="25"/>
                      <a:pt x="9" y="0"/>
                      <a:pt x="22" y="0"/>
                    </a:cubicBezTo>
                    <a:cubicBezTo>
                      <a:pt x="34" y="0"/>
                      <a:pt x="43" y="25"/>
                      <a:pt x="43" y="36"/>
                    </a:cubicBezTo>
                    <a:close/>
                  </a:path>
                </a:pathLst>
              </a:custGeom>
              <a:solidFill>
                <a:srgbClr val="E8687B"/>
              </a:solidFill>
              <a:ln w="9525">
                <a:noFill/>
                <a:round/>
                <a:headEnd/>
                <a:tailEnd/>
              </a:ln>
            </p:spPr>
            <p:txBody>
              <a:bodyPr/>
              <a:lstStyle/>
              <a:p>
                <a:endParaRPr lang="en-US"/>
              </a:p>
            </p:txBody>
          </p:sp>
          <p:sp>
            <p:nvSpPr>
              <p:cNvPr id="30124" name="Freeform 2295"/>
              <p:cNvSpPr>
                <a:spLocks/>
              </p:cNvSpPr>
              <p:nvPr/>
            </p:nvSpPr>
            <p:spPr bwMode="auto">
              <a:xfrm>
                <a:off x="1588" y="2364"/>
                <a:ext cx="90" cy="153"/>
              </a:xfrm>
              <a:custGeom>
                <a:avLst/>
                <a:gdLst>
                  <a:gd name="T0" fmla="*/ 303135 w 43"/>
                  <a:gd name="T1" fmla="*/ 218046 h 74"/>
                  <a:gd name="T2" fmla="*/ 155047 w 43"/>
                  <a:gd name="T3" fmla="*/ 450825 h 74"/>
                  <a:gd name="T4" fmla="*/ 0 w 43"/>
                  <a:gd name="T5" fmla="*/ 218046 h 74"/>
                  <a:gd name="T6" fmla="*/ 155047 w 43"/>
                  <a:gd name="T7" fmla="*/ 0 h 74"/>
                  <a:gd name="T8" fmla="*/ 303135 w 43"/>
                  <a:gd name="T9" fmla="*/ 218046 h 74"/>
                  <a:gd name="T10" fmla="*/ 0 60000 65536"/>
                  <a:gd name="T11" fmla="*/ 0 60000 65536"/>
                  <a:gd name="T12" fmla="*/ 0 60000 65536"/>
                  <a:gd name="T13" fmla="*/ 0 60000 65536"/>
                  <a:gd name="T14" fmla="*/ 0 60000 65536"/>
                  <a:gd name="T15" fmla="*/ 0 w 43"/>
                  <a:gd name="T16" fmla="*/ 0 h 74"/>
                  <a:gd name="T17" fmla="*/ 43 w 43"/>
                  <a:gd name="T18" fmla="*/ 74 h 74"/>
                </a:gdLst>
                <a:ahLst/>
                <a:cxnLst>
                  <a:cxn ang="T10">
                    <a:pos x="T0" y="T1"/>
                  </a:cxn>
                  <a:cxn ang="T11">
                    <a:pos x="T2" y="T3"/>
                  </a:cxn>
                  <a:cxn ang="T12">
                    <a:pos x="T4" y="T5"/>
                  </a:cxn>
                  <a:cxn ang="T13">
                    <a:pos x="T6" y="T7"/>
                  </a:cxn>
                  <a:cxn ang="T14">
                    <a:pos x="T8" y="T9"/>
                  </a:cxn>
                </a:cxnLst>
                <a:rect l="T15" t="T16" r="T17" b="T18"/>
                <a:pathLst>
                  <a:path w="43" h="74">
                    <a:moveTo>
                      <a:pt x="43" y="36"/>
                    </a:moveTo>
                    <a:cubicBezTo>
                      <a:pt x="43" y="42"/>
                      <a:pt x="23" y="74"/>
                      <a:pt x="22" y="74"/>
                    </a:cubicBezTo>
                    <a:cubicBezTo>
                      <a:pt x="20" y="74"/>
                      <a:pt x="0" y="42"/>
                      <a:pt x="0" y="36"/>
                    </a:cubicBezTo>
                    <a:cubicBezTo>
                      <a:pt x="0" y="25"/>
                      <a:pt x="9" y="0"/>
                      <a:pt x="22" y="0"/>
                    </a:cubicBezTo>
                    <a:cubicBezTo>
                      <a:pt x="34" y="0"/>
                      <a:pt x="43" y="25"/>
                      <a:pt x="43" y="36"/>
                    </a:cubicBezTo>
                    <a:close/>
                  </a:path>
                </a:pathLst>
              </a:custGeom>
              <a:solidFill>
                <a:srgbClr val="E8697C"/>
              </a:solidFill>
              <a:ln w="9525">
                <a:noFill/>
                <a:round/>
                <a:headEnd/>
                <a:tailEnd/>
              </a:ln>
            </p:spPr>
            <p:txBody>
              <a:bodyPr/>
              <a:lstStyle/>
              <a:p>
                <a:endParaRPr lang="en-US"/>
              </a:p>
            </p:txBody>
          </p:sp>
          <p:sp>
            <p:nvSpPr>
              <p:cNvPr id="30125" name="Freeform 2296"/>
              <p:cNvSpPr>
                <a:spLocks/>
              </p:cNvSpPr>
              <p:nvPr/>
            </p:nvSpPr>
            <p:spPr bwMode="auto">
              <a:xfrm>
                <a:off x="1588" y="2364"/>
                <a:ext cx="90" cy="153"/>
              </a:xfrm>
              <a:custGeom>
                <a:avLst/>
                <a:gdLst>
                  <a:gd name="T0" fmla="*/ 303135 w 43"/>
                  <a:gd name="T1" fmla="*/ 218046 h 74"/>
                  <a:gd name="T2" fmla="*/ 155047 w 43"/>
                  <a:gd name="T3" fmla="*/ 450825 h 74"/>
                  <a:gd name="T4" fmla="*/ 0 w 43"/>
                  <a:gd name="T5" fmla="*/ 218046 h 74"/>
                  <a:gd name="T6" fmla="*/ 155047 w 43"/>
                  <a:gd name="T7" fmla="*/ 0 h 74"/>
                  <a:gd name="T8" fmla="*/ 303135 w 43"/>
                  <a:gd name="T9" fmla="*/ 218046 h 74"/>
                  <a:gd name="T10" fmla="*/ 0 60000 65536"/>
                  <a:gd name="T11" fmla="*/ 0 60000 65536"/>
                  <a:gd name="T12" fmla="*/ 0 60000 65536"/>
                  <a:gd name="T13" fmla="*/ 0 60000 65536"/>
                  <a:gd name="T14" fmla="*/ 0 60000 65536"/>
                  <a:gd name="T15" fmla="*/ 0 w 43"/>
                  <a:gd name="T16" fmla="*/ 0 h 74"/>
                  <a:gd name="T17" fmla="*/ 43 w 43"/>
                  <a:gd name="T18" fmla="*/ 74 h 74"/>
                </a:gdLst>
                <a:ahLst/>
                <a:cxnLst>
                  <a:cxn ang="T10">
                    <a:pos x="T0" y="T1"/>
                  </a:cxn>
                  <a:cxn ang="T11">
                    <a:pos x="T2" y="T3"/>
                  </a:cxn>
                  <a:cxn ang="T12">
                    <a:pos x="T4" y="T5"/>
                  </a:cxn>
                  <a:cxn ang="T13">
                    <a:pos x="T6" y="T7"/>
                  </a:cxn>
                  <a:cxn ang="T14">
                    <a:pos x="T8" y="T9"/>
                  </a:cxn>
                </a:cxnLst>
                <a:rect l="T15" t="T16" r="T17" b="T18"/>
                <a:pathLst>
                  <a:path w="43" h="74">
                    <a:moveTo>
                      <a:pt x="43" y="36"/>
                    </a:moveTo>
                    <a:cubicBezTo>
                      <a:pt x="43" y="42"/>
                      <a:pt x="23" y="74"/>
                      <a:pt x="22" y="74"/>
                    </a:cubicBezTo>
                    <a:cubicBezTo>
                      <a:pt x="20" y="74"/>
                      <a:pt x="0" y="42"/>
                      <a:pt x="0" y="36"/>
                    </a:cubicBezTo>
                    <a:cubicBezTo>
                      <a:pt x="0" y="25"/>
                      <a:pt x="10" y="0"/>
                      <a:pt x="22" y="0"/>
                    </a:cubicBezTo>
                    <a:cubicBezTo>
                      <a:pt x="34" y="0"/>
                      <a:pt x="43" y="25"/>
                      <a:pt x="43" y="36"/>
                    </a:cubicBezTo>
                    <a:close/>
                  </a:path>
                </a:pathLst>
              </a:custGeom>
              <a:solidFill>
                <a:srgbClr val="E96A7D"/>
              </a:solidFill>
              <a:ln w="9525">
                <a:noFill/>
                <a:round/>
                <a:headEnd/>
                <a:tailEnd/>
              </a:ln>
            </p:spPr>
            <p:txBody>
              <a:bodyPr/>
              <a:lstStyle/>
              <a:p>
                <a:endParaRPr lang="en-US"/>
              </a:p>
            </p:txBody>
          </p:sp>
          <p:sp>
            <p:nvSpPr>
              <p:cNvPr id="30126" name="Freeform 2297"/>
              <p:cNvSpPr>
                <a:spLocks/>
              </p:cNvSpPr>
              <p:nvPr/>
            </p:nvSpPr>
            <p:spPr bwMode="auto">
              <a:xfrm>
                <a:off x="1588" y="2364"/>
                <a:ext cx="90" cy="153"/>
              </a:xfrm>
              <a:custGeom>
                <a:avLst/>
                <a:gdLst>
                  <a:gd name="T0" fmla="*/ 303135 w 43"/>
                  <a:gd name="T1" fmla="*/ 218046 h 74"/>
                  <a:gd name="T2" fmla="*/ 155047 w 43"/>
                  <a:gd name="T3" fmla="*/ 450825 h 74"/>
                  <a:gd name="T4" fmla="*/ 0 w 43"/>
                  <a:gd name="T5" fmla="*/ 218046 h 74"/>
                  <a:gd name="T6" fmla="*/ 155047 w 43"/>
                  <a:gd name="T7" fmla="*/ 0 h 74"/>
                  <a:gd name="T8" fmla="*/ 303135 w 43"/>
                  <a:gd name="T9" fmla="*/ 218046 h 74"/>
                  <a:gd name="T10" fmla="*/ 0 60000 65536"/>
                  <a:gd name="T11" fmla="*/ 0 60000 65536"/>
                  <a:gd name="T12" fmla="*/ 0 60000 65536"/>
                  <a:gd name="T13" fmla="*/ 0 60000 65536"/>
                  <a:gd name="T14" fmla="*/ 0 60000 65536"/>
                  <a:gd name="T15" fmla="*/ 0 w 43"/>
                  <a:gd name="T16" fmla="*/ 0 h 74"/>
                  <a:gd name="T17" fmla="*/ 43 w 43"/>
                  <a:gd name="T18" fmla="*/ 74 h 74"/>
                </a:gdLst>
                <a:ahLst/>
                <a:cxnLst>
                  <a:cxn ang="T10">
                    <a:pos x="T0" y="T1"/>
                  </a:cxn>
                  <a:cxn ang="T11">
                    <a:pos x="T2" y="T3"/>
                  </a:cxn>
                  <a:cxn ang="T12">
                    <a:pos x="T4" y="T5"/>
                  </a:cxn>
                  <a:cxn ang="T13">
                    <a:pos x="T6" y="T7"/>
                  </a:cxn>
                  <a:cxn ang="T14">
                    <a:pos x="T8" y="T9"/>
                  </a:cxn>
                </a:cxnLst>
                <a:rect l="T15" t="T16" r="T17" b="T18"/>
                <a:pathLst>
                  <a:path w="43" h="74">
                    <a:moveTo>
                      <a:pt x="43" y="36"/>
                    </a:moveTo>
                    <a:cubicBezTo>
                      <a:pt x="43" y="42"/>
                      <a:pt x="23" y="74"/>
                      <a:pt x="22" y="74"/>
                    </a:cubicBezTo>
                    <a:cubicBezTo>
                      <a:pt x="20" y="74"/>
                      <a:pt x="0" y="42"/>
                      <a:pt x="0" y="36"/>
                    </a:cubicBezTo>
                    <a:cubicBezTo>
                      <a:pt x="0" y="25"/>
                      <a:pt x="10" y="0"/>
                      <a:pt x="22" y="0"/>
                    </a:cubicBezTo>
                    <a:cubicBezTo>
                      <a:pt x="33" y="0"/>
                      <a:pt x="43" y="25"/>
                      <a:pt x="43" y="36"/>
                    </a:cubicBezTo>
                    <a:close/>
                  </a:path>
                </a:pathLst>
              </a:custGeom>
              <a:solidFill>
                <a:srgbClr val="E96B7D"/>
              </a:solidFill>
              <a:ln w="9525">
                <a:noFill/>
                <a:round/>
                <a:headEnd/>
                <a:tailEnd/>
              </a:ln>
            </p:spPr>
            <p:txBody>
              <a:bodyPr/>
              <a:lstStyle/>
              <a:p>
                <a:endParaRPr lang="en-US"/>
              </a:p>
            </p:txBody>
          </p:sp>
          <p:sp>
            <p:nvSpPr>
              <p:cNvPr id="30127" name="Freeform 2298"/>
              <p:cNvSpPr>
                <a:spLocks/>
              </p:cNvSpPr>
              <p:nvPr/>
            </p:nvSpPr>
            <p:spPr bwMode="auto">
              <a:xfrm>
                <a:off x="1588" y="2364"/>
                <a:ext cx="90" cy="151"/>
              </a:xfrm>
              <a:custGeom>
                <a:avLst/>
                <a:gdLst>
                  <a:gd name="T0" fmla="*/ 303135 w 43"/>
                  <a:gd name="T1" fmla="*/ 219260 h 73"/>
                  <a:gd name="T2" fmla="*/ 155047 w 43"/>
                  <a:gd name="T3" fmla="*/ 447043 h 73"/>
                  <a:gd name="T4" fmla="*/ 0 w 43"/>
                  <a:gd name="T5" fmla="*/ 219260 h 73"/>
                  <a:gd name="T6" fmla="*/ 155047 w 43"/>
                  <a:gd name="T7" fmla="*/ 0 h 73"/>
                  <a:gd name="T8" fmla="*/ 303135 w 43"/>
                  <a:gd name="T9" fmla="*/ 219260 h 73"/>
                  <a:gd name="T10" fmla="*/ 0 60000 65536"/>
                  <a:gd name="T11" fmla="*/ 0 60000 65536"/>
                  <a:gd name="T12" fmla="*/ 0 60000 65536"/>
                  <a:gd name="T13" fmla="*/ 0 60000 65536"/>
                  <a:gd name="T14" fmla="*/ 0 60000 65536"/>
                  <a:gd name="T15" fmla="*/ 0 w 43"/>
                  <a:gd name="T16" fmla="*/ 0 h 73"/>
                  <a:gd name="T17" fmla="*/ 43 w 43"/>
                  <a:gd name="T18" fmla="*/ 73 h 73"/>
                </a:gdLst>
                <a:ahLst/>
                <a:cxnLst>
                  <a:cxn ang="T10">
                    <a:pos x="T0" y="T1"/>
                  </a:cxn>
                  <a:cxn ang="T11">
                    <a:pos x="T2" y="T3"/>
                  </a:cxn>
                  <a:cxn ang="T12">
                    <a:pos x="T4" y="T5"/>
                  </a:cxn>
                  <a:cxn ang="T13">
                    <a:pos x="T6" y="T7"/>
                  </a:cxn>
                  <a:cxn ang="T14">
                    <a:pos x="T8" y="T9"/>
                  </a:cxn>
                </a:cxnLst>
                <a:rect l="T15" t="T16" r="T17" b="T18"/>
                <a:pathLst>
                  <a:path w="43" h="73">
                    <a:moveTo>
                      <a:pt x="43" y="36"/>
                    </a:moveTo>
                    <a:cubicBezTo>
                      <a:pt x="43" y="42"/>
                      <a:pt x="23" y="73"/>
                      <a:pt x="22" y="73"/>
                    </a:cubicBezTo>
                    <a:cubicBezTo>
                      <a:pt x="20" y="73"/>
                      <a:pt x="0" y="42"/>
                      <a:pt x="0" y="36"/>
                    </a:cubicBezTo>
                    <a:cubicBezTo>
                      <a:pt x="0" y="25"/>
                      <a:pt x="10" y="0"/>
                      <a:pt x="22" y="0"/>
                    </a:cubicBezTo>
                    <a:cubicBezTo>
                      <a:pt x="33" y="0"/>
                      <a:pt x="43" y="25"/>
                      <a:pt x="43" y="36"/>
                    </a:cubicBezTo>
                    <a:close/>
                  </a:path>
                </a:pathLst>
              </a:custGeom>
              <a:solidFill>
                <a:srgbClr val="E96C7D"/>
              </a:solidFill>
              <a:ln w="9525">
                <a:noFill/>
                <a:round/>
                <a:headEnd/>
                <a:tailEnd/>
              </a:ln>
            </p:spPr>
            <p:txBody>
              <a:bodyPr/>
              <a:lstStyle/>
              <a:p>
                <a:endParaRPr lang="en-US"/>
              </a:p>
            </p:txBody>
          </p:sp>
          <p:sp>
            <p:nvSpPr>
              <p:cNvPr id="30128" name="Freeform 2299"/>
              <p:cNvSpPr>
                <a:spLocks/>
              </p:cNvSpPr>
              <p:nvPr/>
            </p:nvSpPr>
            <p:spPr bwMode="auto">
              <a:xfrm>
                <a:off x="1588" y="2364"/>
                <a:ext cx="90" cy="151"/>
              </a:xfrm>
              <a:custGeom>
                <a:avLst/>
                <a:gdLst>
                  <a:gd name="T0" fmla="*/ 303135 w 43"/>
                  <a:gd name="T1" fmla="*/ 219260 h 73"/>
                  <a:gd name="T2" fmla="*/ 155047 w 43"/>
                  <a:gd name="T3" fmla="*/ 447043 h 73"/>
                  <a:gd name="T4" fmla="*/ 0 w 43"/>
                  <a:gd name="T5" fmla="*/ 219260 h 73"/>
                  <a:gd name="T6" fmla="*/ 155047 w 43"/>
                  <a:gd name="T7" fmla="*/ 0 h 73"/>
                  <a:gd name="T8" fmla="*/ 303135 w 43"/>
                  <a:gd name="T9" fmla="*/ 219260 h 73"/>
                  <a:gd name="T10" fmla="*/ 0 60000 65536"/>
                  <a:gd name="T11" fmla="*/ 0 60000 65536"/>
                  <a:gd name="T12" fmla="*/ 0 60000 65536"/>
                  <a:gd name="T13" fmla="*/ 0 60000 65536"/>
                  <a:gd name="T14" fmla="*/ 0 60000 65536"/>
                  <a:gd name="T15" fmla="*/ 0 w 43"/>
                  <a:gd name="T16" fmla="*/ 0 h 73"/>
                  <a:gd name="T17" fmla="*/ 43 w 43"/>
                  <a:gd name="T18" fmla="*/ 73 h 73"/>
                </a:gdLst>
                <a:ahLst/>
                <a:cxnLst>
                  <a:cxn ang="T10">
                    <a:pos x="T0" y="T1"/>
                  </a:cxn>
                  <a:cxn ang="T11">
                    <a:pos x="T2" y="T3"/>
                  </a:cxn>
                  <a:cxn ang="T12">
                    <a:pos x="T4" y="T5"/>
                  </a:cxn>
                  <a:cxn ang="T13">
                    <a:pos x="T6" y="T7"/>
                  </a:cxn>
                  <a:cxn ang="T14">
                    <a:pos x="T8" y="T9"/>
                  </a:cxn>
                </a:cxnLst>
                <a:rect l="T15" t="T16" r="T17" b="T18"/>
                <a:pathLst>
                  <a:path w="43" h="73">
                    <a:moveTo>
                      <a:pt x="43" y="36"/>
                    </a:moveTo>
                    <a:cubicBezTo>
                      <a:pt x="43" y="42"/>
                      <a:pt x="23" y="73"/>
                      <a:pt x="22" y="73"/>
                    </a:cubicBezTo>
                    <a:cubicBezTo>
                      <a:pt x="20" y="73"/>
                      <a:pt x="0" y="42"/>
                      <a:pt x="0" y="36"/>
                    </a:cubicBezTo>
                    <a:cubicBezTo>
                      <a:pt x="0" y="25"/>
                      <a:pt x="10" y="0"/>
                      <a:pt x="22" y="0"/>
                    </a:cubicBezTo>
                    <a:cubicBezTo>
                      <a:pt x="33" y="0"/>
                      <a:pt x="43" y="25"/>
                      <a:pt x="43" y="36"/>
                    </a:cubicBezTo>
                    <a:close/>
                  </a:path>
                </a:pathLst>
              </a:custGeom>
              <a:solidFill>
                <a:srgbClr val="E96C7E"/>
              </a:solidFill>
              <a:ln w="9525">
                <a:noFill/>
                <a:round/>
                <a:headEnd/>
                <a:tailEnd/>
              </a:ln>
            </p:spPr>
            <p:txBody>
              <a:bodyPr/>
              <a:lstStyle/>
              <a:p>
                <a:endParaRPr lang="en-US"/>
              </a:p>
            </p:txBody>
          </p:sp>
          <p:sp>
            <p:nvSpPr>
              <p:cNvPr id="30129" name="Freeform 2300"/>
              <p:cNvSpPr>
                <a:spLocks/>
              </p:cNvSpPr>
              <p:nvPr/>
            </p:nvSpPr>
            <p:spPr bwMode="auto">
              <a:xfrm>
                <a:off x="1588" y="2364"/>
                <a:ext cx="90" cy="151"/>
              </a:xfrm>
              <a:custGeom>
                <a:avLst/>
                <a:gdLst>
                  <a:gd name="T0" fmla="*/ 303135 w 43"/>
                  <a:gd name="T1" fmla="*/ 219260 h 73"/>
                  <a:gd name="T2" fmla="*/ 155047 w 43"/>
                  <a:gd name="T3" fmla="*/ 447043 h 73"/>
                  <a:gd name="T4" fmla="*/ 0 w 43"/>
                  <a:gd name="T5" fmla="*/ 219260 h 73"/>
                  <a:gd name="T6" fmla="*/ 155047 w 43"/>
                  <a:gd name="T7" fmla="*/ 0 h 73"/>
                  <a:gd name="T8" fmla="*/ 303135 w 43"/>
                  <a:gd name="T9" fmla="*/ 219260 h 73"/>
                  <a:gd name="T10" fmla="*/ 0 60000 65536"/>
                  <a:gd name="T11" fmla="*/ 0 60000 65536"/>
                  <a:gd name="T12" fmla="*/ 0 60000 65536"/>
                  <a:gd name="T13" fmla="*/ 0 60000 65536"/>
                  <a:gd name="T14" fmla="*/ 0 60000 65536"/>
                  <a:gd name="T15" fmla="*/ 0 w 43"/>
                  <a:gd name="T16" fmla="*/ 0 h 73"/>
                  <a:gd name="T17" fmla="*/ 43 w 43"/>
                  <a:gd name="T18" fmla="*/ 73 h 73"/>
                </a:gdLst>
                <a:ahLst/>
                <a:cxnLst>
                  <a:cxn ang="T10">
                    <a:pos x="T0" y="T1"/>
                  </a:cxn>
                  <a:cxn ang="T11">
                    <a:pos x="T2" y="T3"/>
                  </a:cxn>
                  <a:cxn ang="T12">
                    <a:pos x="T4" y="T5"/>
                  </a:cxn>
                  <a:cxn ang="T13">
                    <a:pos x="T6" y="T7"/>
                  </a:cxn>
                  <a:cxn ang="T14">
                    <a:pos x="T8" y="T9"/>
                  </a:cxn>
                </a:cxnLst>
                <a:rect l="T15" t="T16" r="T17" b="T18"/>
                <a:pathLst>
                  <a:path w="43" h="73">
                    <a:moveTo>
                      <a:pt x="43" y="36"/>
                    </a:moveTo>
                    <a:cubicBezTo>
                      <a:pt x="43" y="42"/>
                      <a:pt x="24" y="73"/>
                      <a:pt x="22" y="73"/>
                    </a:cubicBezTo>
                    <a:cubicBezTo>
                      <a:pt x="20" y="73"/>
                      <a:pt x="0" y="42"/>
                      <a:pt x="0" y="36"/>
                    </a:cubicBezTo>
                    <a:cubicBezTo>
                      <a:pt x="0" y="25"/>
                      <a:pt x="10" y="0"/>
                      <a:pt x="22" y="0"/>
                    </a:cubicBezTo>
                    <a:cubicBezTo>
                      <a:pt x="33" y="0"/>
                      <a:pt x="43" y="25"/>
                      <a:pt x="43" y="36"/>
                    </a:cubicBezTo>
                    <a:close/>
                  </a:path>
                </a:pathLst>
              </a:custGeom>
              <a:solidFill>
                <a:srgbClr val="E96D7E"/>
              </a:solidFill>
              <a:ln w="9525">
                <a:noFill/>
                <a:round/>
                <a:headEnd/>
                <a:tailEnd/>
              </a:ln>
            </p:spPr>
            <p:txBody>
              <a:bodyPr/>
              <a:lstStyle/>
              <a:p>
                <a:endParaRPr lang="en-US"/>
              </a:p>
            </p:txBody>
          </p:sp>
          <p:sp>
            <p:nvSpPr>
              <p:cNvPr id="30130" name="Freeform 2301"/>
              <p:cNvSpPr>
                <a:spLocks/>
              </p:cNvSpPr>
              <p:nvPr/>
            </p:nvSpPr>
            <p:spPr bwMode="auto">
              <a:xfrm>
                <a:off x="1588" y="2366"/>
                <a:ext cx="90" cy="149"/>
              </a:xfrm>
              <a:custGeom>
                <a:avLst/>
                <a:gdLst>
                  <a:gd name="T0" fmla="*/ 303135 w 43"/>
                  <a:gd name="T1" fmla="*/ 214254 h 72"/>
                  <a:gd name="T2" fmla="*/ 155047 w 43"/>
                  <a:gd name="T3" fmla="*/ 443387 h 72"/>
                  <a:gd name="T4" fmla="*/ 0 w 43"/>
                  <a:gd name="T5" fmla="*/ 214254 h 72"/>
                  <a:gd name="T6" fmla="*/ 155047 w 43"/>
                  <a:gd name="T7" fmla="*/ 0 h 72"/>
                  <a:gd name="T8" fmla="*/ 303135 w 43"/>
                  <a:gd name="T9" fmla="*/ 214254 h 72"/>
                  <a:gd name="T10" fmla="*/ 0 60000 65536"/>
                  <a:gd name="T11" fmla="*/ 0 60000 65536"/>
                  <a:gd name="T12" fmla="*/ 0 60000 65536"/>
                  <a:gd name="T13" fmla="*/ 0 60000 65536"/>
                  <a:gd name="T14" fmla="*/ 0 60000 65536"/>
                  <a:gd name="T15" fmla="*/ 0 w 43"/>
                  <a:gd name="T16" fmla="*/ 0 h 72"/>
                  <a:gd name="T17" fmla="*/ 43 w 43"/>
                  <a:gd name="T18" fmla="*/ 72 h 72"/>
                </a:gdLst>
                <a:ahLst/>
                <a:cxnLst>
                  <a:cxn ang="T10">
                    <a:pos x="T0" y="T1"/>
                  </a:cxn>
                  <a:cxn ang="T11">
                    <a:pos x="T2" y="T3"/>
                  </a:cxn>
                  <a:cxn ang="T12">
                    <a:pos x="T4" y="T5"/>
                  </a:cxn>
                  <a:cxn ang="T13">
                    <a:pos x="T6" y="T7"/>
                  </a:cxn>
                  <a:cxn ang="T14">
                    <a:pos x="T8" y="T9"/>
                  </a:cxn>
                </a:cxnLst>
                <a:rect l="T15" t="T16" r="T17" b="T18"/>
                <a:pathLst>
                  <a:path w="43" h="72">
                    <a:moveTo>
                      <a:pt x="43" y="35"/>
                    </a:moveTo>
                    <a:cubicBezTo>
                      <a:pt x="43" y="41"/>
                      <a:pt x="24" y="72"/>
                      <a:pt x="22" y="72"/>
                    </a:cubicBezTo>
                    <a:cubicBezTo>
                      <a:pt x="20" y="72"/>
                      <a:pt x="0" y="41"/>
                      <a:pt x="0" y="35"/>
                    </a:cubicBezTo>
                    <a:cubicBezTo>
                      <a:pt x="0" y="24"/>
                      <a:pt x="10" y="0"/>
                      <a:pt x="22" y="0"/>
                    </a:cubicBezTo>
                    <a:cubicBezTo>
                      <a:pt x="33" y="0"/>
                      <a:pt x="43" y="24"/>
                      <a:pt x="43" y="35"/>
                    </a:cubicBezTo>
                    <a:close/>
                  </a:path>
                </a:pathLst>
              </a:custGeom>
              <a:solidFill>
                <a:srgbClr val="E96E80"/>
              </a:solidFill>
              <a:ln w="9525">
                <a:noFill/>
                <a:round/>
                <a:headEnd/>
                <a:tailEnd/>
              </a:ln>
            </p:spPr>
            <p:txBody>
              <a:bodyPr/>
              <a:lstStyle/>
              <a:p>
                <a:endParaRPr lang="en-US"/>
              </a:p>
            </p:txBody>
          </p:sp>
          <p:sp>
            <p:nvSpPr>
              <p:cNvPr id="30131" name="Freeform 2302"/>
              <p:cNvSpPr>
                <a:spLocks/>
              </p:cNvSpPr>
              <p:nvPr/>
            </p:nvSpPr>
            <p:spPr bwMode="auto">
              <a:xfrm>
                <a:off x="1590" y="2366"/>
                <a:ext cx="86" cy="147"/>
              </a:xfrm>
              <a:custGeom>
                <a:avLst/>
                <a:gdLst>
                  <a:gd name="T0" fmla="*/ 297063 w 41"/>
                  <a:gd name="T1" fmla="*/ 215456 h 71"/>
                  <a:gd name="T2" fmla="*/ 151857 w 41"/>
                  <a:gd name="T3" fmla="*/ 439685 h 71"/>
                  <a:gd name="T4" fmla="*/ 0 w 41"/>
                  <a:gd name="T5" fmla="*/ 215456 h 71"/>
                  <a:gd name="T6" fmla="*/ 151857 w 41"/>
                  <a:gd name="T7" fmla="*/ 0 h 71"/>
                  <a:gd name="T8" fmla="*/ 297063 w 41"/>
                  <a:gd name="T9" fmla="*/ 215456 h 71"/>
                  <a:gd name="T10" fmla="*/ 0 60000 65536"/>
                  <a:gd name="T11" fmla="*/ 0 60000 65536"/>
                  <a:gd name="T12" fmla="*/ 0 60000 65536"/>
                  <a:gd name="T13" fmla="*/ 0 60000 65536"/>
                  <a:gd name="T14" fmla="*/ 0 60000 65536"/>
                  <a:gd name="T15" fmla="*/ 0 w 41"/>
                  <a:gd name="T16" fmla="*/ 0 h 71"/>
                  <a:gd name="T17" fmla="*/ 41 w 41"/>
                  <a:gd name="T18" fmla="*/ 71 h 71"/>
                </a:gdLst>
                <a:ahLst/>
                <a:cxnLst>
                  <a:cxn ang="T10">
                    <a:pos x="T0" y="T1"/>
                  </a:cxn>
                  <a:cxn ang="T11">
                    <a:pos x="T2" y="T3"/>
                  </a:cxn>
                  <a:cxn ang="T12">
                    <a:pos x="T4" y="T5"/>
                  </a:cxn>
                  <a:cxn ang="T13">
                    <a:pos x="T6" y="T7"/>
                  </a:cxn>
                  <a:cxn ang="T14">
                    <a:pos x="T8" y="T9"/>
                  </a:cxn>
                </a:cxnLst>
                <a:rect l="T15" t="T16" r="T17" b="T18"/>
                <a:pathLst>
                  <a:path w="41" h="71">
                    <a:moveTo>
                      <a:pt x="41" y="35"/>
                    </a:moveTo>
                    <a:cubicBezTo>
                      <a:pt x="41" y="41"/>
                      <a:pt x="23" y="71"/>
                      <a:pt x="21" y="71"/>
                    </a:cubicBezTo>
                    <a:cubicBezTo>
                      <a:pt x="18" y="71"/>
                      <a:pt x="0" y="41"/>
                      <a:pt x="0" y="35"/>
                    </a:cubicBezTo>
                    <a:cubicBezTo>
                      <a:pt x="0" y="23"/>
                      <a:pt x="9" y="0"/>
                      <a:pt x="21" y="0"/>
                    </a:cubicBezTo>
                    <a:cubicBezTo>
                      <a:pt x="32" y="0"/>
                      <a:pt x="41" y="23"/>
                      <a:pt x="41" y="35"/>
                    </a:cubicBezTo>
                    <a:close/>
                  </a:path>
                </a:pathLst>
              </a:custGeom>
              <a:solidFill>
                <a:srgbClr val="E96F80"/>
              </a:solidFill>
              <a:ln w="9525">
                <a:noFill/>
                <a:round/>
                <a:headEnd/>
                <a:tailEnd/>
              </a:ln>
            </p:spPr>
            <p:txBody>
              <a:bodyPr/>
              <a:lstStyle/>
              <a:p>
                <a:endParaRPr lang="en-US"/>
              </a:p>
            </p:txBody>
          </p:sp>
          <p:sp>
            <p:nvSpPr>
              <p:cNvPr id="30132" name="Freeform 2303"/>
              <p:cNvSpPr>
                <a:spLocks/>
              </p:cNvSpPr>
              <p:nvPr/>
            </p:nvSpPr>
            <p:spPr bwMode="auto">
              <a:xfrm>
                <a:off x="1590" y="2366"/>
                <a:ext cx="86" cy="147"/>
              </a:xfrm>
              <a:custGeom>
                <a:avLst/>
                <a:gdLst>
                  <a:gd name="T0" fmla="*/ 297063 w 41"/>
                  <a:gd name="T1" fmla="*/ 209775 h 71"/>
                  <a:gd name="T2" fmla="*/ 151857 w 41"/>
                  <a:gd name="T3" fmla="*/ 439685 h 71"/>
                  <a:gd name="T4" fmla="*/ 0 w 41"/>
                  <a:gd name="T5" fmla="*/ 209775 h 71"/>
                  <a:gd name="T6" fmla="*/ 151857 w 41"/>
                  <a:gd name="T7" fmla="*/ 0 h 71"/>
                  <a:gd name="T8" fmla="*/ 297063 w 41"/>
                  <a:gd name="T9" fmla="*/ 209775 h 71"/>
                  <a:gd name="T10" fmla="*/ 0 60000 65536"/>
                  <a:gd name="T11" fmla="*/ 0 60000 65536"/>
                  <a:gd name="T12" fmla="*/ 0 60000 65536"/>
                  <a:gd name="T13" fmla="*/ 0 60000 65536"/>
                  <a:gd name="T14" fmla="*/ 0 60000 65536"/>
                  <a:gd name="T15" fmla="*/ 0 w 41"/>
                  <a:gd name="T16" fmla="*/ 0 h 71"/>
                  <a:gd name="T17" fmla="*/ 41 w 41"/>
                  <a:gd name="T18" fmla="*/ 71 h 71"/>
                </a:gdLst>
                <a:ahLst/>
                <a:cxnLst>
                  <a:cxn ang="T10">
                    <a:pos x="T0" y="T1"/>
                  </a:cxn>
                  <a:cxn ang="T11">
                    <a:pos x="T2" y="T3"/>
                  </a:cxn>
                  <a:cxn ang="T12">
                    <a:pos x="T4" y="T5"/>
                  </a:cxn>
                  <a:cxn ang="T13">
                    <a:pos x="T6" y="T7"/>
                  </a:cxn>
                  <a:cxn ang="T14">
                    <a:pos x="T8" y="T9"/>
                  </a:cxn>
                </a:cxnLst>
                <a:rect l="T15" t="T16" r="T17" b="T18"/>
                <a:pathLst>
                  <a:path w="41" h="71">
                    <a:moveTo>
                      <a:pt x="41" y="34"/>
                    </a:moveTo>
                    <a:cubicBezTo>
                      <a:pt x="41" y="41"/>
                      <a:pt x="23" y="71"/>
                      <a:pt x="21" y="71"/>
                    </a:cubicBezTo>
                    <a:cubicBezTo>
                      <a:pt x="18" y="71"/>
                      <a:pt x="0" y="41"/>
                      <a:pt x="0" y="34"/>
                    </a:cubicBezTo>
                    <a:cubicBezTo>
                      <a:pt x="0" y="23"/>
                      <a:pt x="9" y="0"/>
                      <a:pt x="21" y="0"/>
                    </a:cubicBezTo>
                    <a:cubicBezTo>
                      <a:pt x="32" y="0"/>
                      <a:pt x="41" y="23"/>
                      <a:pt x="41" y="34"/>
                    </a:cubicBezTo>
                    <a:close/>
                  </a:path>
                </a:pathLst>
              </a:custGeom>
              <a:solidFill>
                <a:srgbClr val="E97081"/>
              </a:solidFill>
              <a:ln w="9525">
                <a:noFill/>
                <a:round/>
                <a:headEnd/>
                <a:tailEnd/>
              </a:ln>
            </p:spPr>
            <p:txBody>
              <a:bodyPr/>
              <a:lstStyle/>
              <a:p>
                <a:endParaRPr lang="en-US"/>
              </a:p>
            </p:txBody>
          </p:sp>
          <p:sp>
            <p:nvSpPr>
              <p:cNvPr id="30133" name="Freeform 2304"/>
              <p:cNvSpPr>
                <a:spLocks/>
              </p:cNvSpPr>
              <p:nvPr/>
            </p:nvSpPr>
            <p:spPr bwMode="auto">
              <a:xfrm>
                <a:off x="1590" y="2366"/>
                <a:ext cx="86" cy="147"/>
              </a:xfrm>
              <a:custGeom>
                <a:avLst/>
                <a:gdLst>
                  <a:gd name="T0" fmla="*/ 297063 w 41"/>
                  <a:gd name="T1" fmla="*/ 209775 h 71"/>
                  <a:gd name="T2" fmla="*/ 151857 w 41"/>
                  <a:gd name="T3" fmla="*/ 439685 h 71"/>
                  <a:gd name="T4" fmla="*/ 0 w 41"/>
                  <a:gd name="T5" fmla="*/ 209775 h 71"/>
                  <a:gd name="T6" fmla="*/ 151857 w 41"/>
                  <a:gd name="T7" fmla="*/ 0 h 71"/>
                  <a:gd name="T8" fmla="*/ 297063 w 41"/>
                  <a:gd name="T9" fmla="*/ 209775 h 71"/>
                  <a:gd name="T10" fmla="*/ 0 60000 65536"/>
                  <a:gd name="T11" fmla="*/ 0 60000 65536"/>
                  <a:gd name="T12" fmla="*/ 0 60000 65536"/>
                  <a:gd name="T13" fmla="*/ 0 60000 65536"/>
                  <a:gd name="T14" fmla="*/ 0 60000 65536"/>
                  <a:gd name="T15" fmla="*/ 0 w 41"/>
                  <a:gd name="T16" fmla="*/ 0 h 71"/>
                  <a:gd name="T17" fmla="*/ 41 w 41"/>
                  <a:gd name="T18" fmla="*/ 71 h 71"/>
                </a:gdLst>
                <a:ahLst/>
                <a:cxnLst>
                  <a:cxn ang="T10">
                    <a:pos x="T0" y="T1"/>
                  </a:cxn>
                  <a:cxn ang="T11">
                    <a:pos x="T2" y="T3"/>
                  </a:cxn>
                  <a:cxn ang="T12">
                    <a:pos x="T4" y="T5"/>
                  </a:cxn>
                  <a:cxn ang="T13">
                    <a:pos x="T6" y="T7"/>
                  </a:cxn>
                  <a:cxn ang="T14">
                    <a:pos x="T8" y="T9"/>
                  </a:cxn>
                </a:cxnLst>
                <a:rect l="T15" t="T16" r="T17" b="T18"/>
                <a:pathLst>
                  <a:path w="41" h="71">
                    <a:moveTo>
                      <a:pt x="41" y="34"/>
                    </a:moveTo>
                    <a:cubicBezTo>
                      <a:pt x="41" y="41"/>
                      <a:pt x="23" y="71"/>
                      <a:pt x="21" y="71"/>
                    </a:cubicBezTo>
                    <a:cubicBezTo>
                      <a:pt x="18" y="71"/>
                      <a:pt x="0" y="41"/>
                      <a:pt x="0" y="34"/>
                    </a:cubicBezTo>
                    <a:cubicBezTo>
                      <a:pt x="0" y="23"/>
                      <a:pt x="9" y="0"/>
                      <a:pt x="21" y="0"/>
                    </a:cubicBezTo>
                    <a:cubicBezTo>
                      <a:pt x="32" y="0"/>
                      <a:pt x="41" y="23"/>
                      <a:pt x="41" y="34"/>
                    </a:cubicBezTo>
                    <a:close/>
                  </a:path>
                </a:pathLst>
              </a:custGeom>
              <a:solidFill>
                <a:srgbClr val="E97181"/>
              </a:solidFill>
              <a:ln w="9525">
                <a:noFill/>
                <a:round/>
                <a:headEnd/>
                <a:tailEnd/>
              </a:ln>
            </p:spPr>
            <p:txBody>
              <a:bodyPr/>
              <a:lstStyle/>
              <a:p>
                <a:endParaRPr lang="en-US"/>
              </a:p>
            </p:txBody>
          </p:sp>
          <p:sp>
            <p:nvSpPr>
              <p:cNvPr id="30134" name="Freeform 2305"/>
              <p:cNvSpPr>
                <a:spLocks/>
              </p:cNvSpPr>
              <p:nvPr/>
            </p:nvSpPr>
            <p:spPr bwMode="auto">
              <a:xfrm>
                <a:off x="1590" y="2366"/>
                <a:ext cx="86" cy="147"/>
              </a:xfrm>
              <a:custGeom>
                <a:avLst/>
                <a:gdLst>
                  <a:gd name="T0" fmla="*/ 297063 w 41"/>
                  <a:gd name="T1" fmla="*/ 209775 h 71"/>
                  <a:gd name="T2" fmla="*/ 151857 w 41"/>
                  <a:gd name="T3" fmla="*/ 439685 h 71"/>
                  <a:gd name="T4" fmla="*/ 0 w 41"/>
                  <a:gd name="T5" fmla="*/ 209775 h 71"/>
                  <a:gd name="T6" fmla="*/ 151857 w 41"/>
                  <a:gd name="T7" fmla="*/ 0 h 71"/>
                  <a:gd name="T8" fmla="*/ 297063 w 41"/>
                  <a:gd name="T9" fmla="*/ 209775 h 71"/>
                  <a:gd name="T10" fmla="*/ 0 60000 65536"/>
                  <a:gd name="T11" fmla="*/ 0 60000 65536"/>
                  <a:gd name="T12" fmla="*/ 0 60000 65536"/>
                  <a:gd name="T13" fmla="*/ 0 60000 65536"/>
                  <a:gd name="T14" fmla="*/ 0 60000 65536"/>
                  <a:gd name="T15" fmla="*/ 0 w 41"/>
                  <a:gd name="T16" fmla="*/ 0 h 71"/>
                  <a:gd name="T17" fmla="*/ 41 w 41"/>
                  <a:gd name="T18" fmla="*/ 71 h 71"/>
                </a:gdLst>
                <a:ahLst/>
                <a:cxnLst>
                  <a:cxn ang="T10">
                    <a:pos x="T0" y="T1"/>
                  </a:cxn>
                  <a:cxn ang="T11">
                    <a:pos x="T2" y="T3"/>
                  </a:cxn>
                  <a:cxn ang="T12">
                    <a:pos x="T4" y="T5"/>
                  </a:cxn>
                  <a:cxn ang="T13">
                    <a:pos x="T6" y="T7"/>
                  </a:cxn>
                  <a:cxn ang="T14">
                    <a:pos x="T8" y="T9"/>
                  </a:cxn>
                </a:cxnLst>
                <a:rect l="T15" t="T16" r="T17" b="T18"/>
                <a:pathLst>
                  <a:path w="41" h="71">
                    <a:moveTo>
                      <a:pt x="41" y="34"/>
                    </a:moveTo>
                    <a:cubicBezTo>
                      <a:pt x="41" y="41"/>
                      <a:pt x="23" y="71"/>
                      <a:pt x="21" y="71"/>
                    </a:cubicBezTo>
                    <a:cubicBezTo>
                      <a:pt x="18" y="71"/>
                      <a:pt x="0" y="41"/>
                      <a:pt x="0" y="34"/>
                    </a:cubicBezTo>
                    <a:cubicBezTo>
                      <a:pt x="0" y="23"/>
                      <a:pt x="9" y="0"/>
                      <a:pt x="21" y="0"/>
                    </a:cubicBezTo>
                    <a:cubicBezTo>
                      <a:pt x="32" y="0"/>
                      <a:pt x="41" y="23"/>
                      <a:pt x="41" y="34"/>
                    </a:cubicBezTo>
                    <a:close/>
                  </a:path>
                </a:pathLst>
              </a:custGeom>
              <a:solidFill>
                <a:srgbClr val="E97182"/>
              </a:solidFill>
              <a:ln w="9525">
                <a:noFill/>
                <a:round/>
                <a:headEnd/>
                <a:tailEnd/>
              </a:ln>
            </p:spPr>
            <p:txBody>
              <a:bodyPr/>
              <a:lstStyle/>
              <a:p>
                <a:endParaRPr lang="en-US"/>
              </a:p>
            </p:txBody>
          </p:sp>
          <p:sp>
            <p:nvSpPr>
              <p:cNvPr id="30135" name="Freeform 2306"/>
              <p:cNvSpPr>
                <a:spLocks/>
              </p:cNvSpPr>
              <p:nvPr/>
            </p:nvSpPr>
            <p:spPr bwMode="auto">
              <a:xfrm>
                <a:off x="1590" y="2366"/>
                <a:ext cx="86" cy="145"/>
              </a:xfrm>
              <a:custGeom>
                <a:avLst/>
                <a:gdLst>
                  <a:gd name="T0" fmla="*/ 297063 w 41"/>
                  <a:gd name="T1" fmla="*/ 210434 h 70"/>
                  <a:gd name="T2" fmla="*/ 151857 w 41"/>
                  <a:gd name="T3" fmla="*/ 435899 h 70"/>
                  <a:gd name="T4" fmla="*/ 0 w 41"/>
                  <a:gd name="T5" fmla="*/ 210434 h 70"/>
                  <a:gd name="T6" fmla="*/ 151857 w 41"/>
                  <a:gd name="T7" fmla="*/ 0 h 70"/>
                  <a:gd name="T8" fmla="*/ 297063 w 41"/>
                  <a:gd name="T9" fmla="*/ 210434 h 70"/>
                  <a:gd name="T10" fmla="*/ 0 60000 65536"/>
                  <a:gd name="T11" fmla="*/ 0 60000 65536"/>
                  <a:gd name="T12" fmla="*/ 0 60000 65536"/>
                  <a:gd name="T13" fmla="*/ 0 60000 65536"/>
                  <a:gd name="T14" fmla="*/ 0 60000 65536"/>
                  <a:gd name="T15" fmla="*/ 0 w 41"/>
                  <a:gd name="T16" fmla="*/ 0 h 70"/>
                  <a:gd name="T17" fmla="*/ 41 w 41"/>
                  <a:gd name="T18" fmla="*/ 70 h 70"/>
                </a:gdLst>
                <a:ahLst/>
                <a:cxnLst>
                  <a:cxn ang="T10">
                    <a:pos x="T0" y="T1"/>
                  </a:cxn>
                  <a:cxn ang="T11">
                    <a:pos x="T2" y="T3"/>
                  </a:cxn>
                  <a:cxn ang="T12">
                    <a:pos x="T4" y="T5"/>
                  </a:cxn>
                  <a:cxn ang="T13">
                    <a:pos x="T6" y="T7"/>
                  </a:cxn>
                  <a:cxn ang="T14">
                    <a:pos x="T8" y="T9"/>
                  </a:cxn>
                </a:cxnLst>
                <a:rect l="T15" t="T16" r="T17" b="T18"/>
                <a:pathLst>
                  <a:path w="41" h="70">
                    <a:moveTo>
                      <a:pt x="41" y="34"/>
                    </a:moveTo>
                    <a:cubicBezTo>
                      <a:pt x="41" y="41"/>
                      <a:pt x="23" y="70"/>
                      <a:pt x="21" y="70"/>
                    </a:cubicBezTo>
                    <a:cubicBezTo>
                      <a:pt x="18" y="70"/>
                      <a:pt x="0" y="41"/>
                      <a:pt x="0" y="34"/>
                    </a:cubicBezTo>
                    <a:cubicBezTo>
                      <a:pt x="0" y="23"/>
                      <a:pt x="9" y="0"/>
                      <a:pt x="21" y="0"/>
                    </a:cubicBezTo>
                    <a:cubicBezTo>
                      <a:pt x="32" y="0"/>
                      <a:pt x="41" y="23"/>
                      <a:pt x="41" y="34"/>
                    </a:cubicBezTo>
                    <a:close/>
                  </a:path>
                </a:pathLst>
              </a:custGeom>
              <a:solidFill>
                <a:srgbClr val="EA7282"/>
              </a:solidFill>
              <a:ln w="9525">
                <a:noFill/>
                <a:round/>
                <a:headEnd/>
                <a:tailEnd/>
              </a:ln>
            </p:spPr>
            <p:txBody>
              <a:bodyPr/>
              <a:lstStyle/>
              <a:p>
                <a:endParaRPr lang="en-US"/>
              </a:p>
            </p:txBody>
          </p:sp>
          <p:sp>
            <p:nvSpPr>
              <p:cNvPr id="30136" name="Freeform 2307"/>
              <p:cNvSpPr>
                <a:spLocks/>
              </p:cNvSpPr>
              <p:nvPr/>
            </p:nvSpPr>
            <p:spPr bwMode="auto">
              <a:xfrm>
                <a:off x="1590" y="2366"/>
                <a:ext cx="86" cy="145"/>
              </a:xfrm>
              <a:custGeom>
                <a:avLst/>
                <a:gdLst>
                  <a:gd name="T0" fmla="*/ 297063 w 41"/>
                  <a:gd name="T1" fmla="*/ 210434 h 70"/>
                  <a:gd name="T2" fmla="*/ 151857 w 41"/>
                  <a:gd name="T3" fmla="*/ 435899 h 70"/>
                  <a:gd name="T4" fmla="*/ 0 w 41"/>
                  <a:gd name="T5" fmla="*/ 210434 h 70"/>
                  <a:gd name="T6" fmla="*/ 151857 w 41"/>
                  <a:gd name="T7" fmla="*/ 0 h 70"/>
                  <a:gd name="T8" fmla="*/ 297063 w 41"/>
                  <a:gd name="T9" fmla="*/ 210434 h 70"/>
                  <a:gd name="T10" fmla="*/ 0 60000 65536"/>
                  <a:gd name="T11" fmla="*/ 0 60000 65536"/>
                  <a:gd name="T12" fmla="*/ 0 60000 65536"/>
                  <a:gd name="T13" fmla="*/ 0 60000 65536"/>
                  <a:gd name="T14" fmla="*/ 0 60000 65536"/>
                  <a:gd name="T15" fmla="*/ 0 w 41"/>
                  <a:gd name="T16" fmla="*/ 0 h 70"/>
                  <a:gd name="T17" fmla="*/ 41 w 41"/>
                  <a:gd name="T18" fmla="*/ 70 h 70"/>
                </a:gdLst>
                <a:ahLst/>
                <a:cxnLst>
                  <a:cxn ang="T10">
                    <a:pos x="T0" y="T1"/>
                  </a:cxn>
                  <a:cxn ang="T11">
                    <a:pos x="T2" y="T3"/>
                  </a:cxn>
                  <a:cxn ang="T12">
                    <a:pos x="T4" y="T5"/>
                  </a:cxn>
                  <a:cxn ang="T13">
                    <a:pos x="T6" y="T7"/>
                  </a:cxn>
                  <a:cxn ang="T14">
                    <a:pos x="T8" y="T9"/>
                  </a:cxn>
                </a:cxnLst>
                <a:rect l="T15" t="T16" r="T17" b="T18"/>
                <a:pathLst>
                  <a:path w="41" h="70">
                    <a:moveTo>
                      <a:pt x="41" y="34"/>
                    </a:moveTo>
                    <a:cubicBezTo>
                      <a:pt x="41" y="41"/>
                      <a:pt x="23" y="70"/>
                      <a:pt x="21" y="70"/>
                    </a:cubicBezTo>
                    <a:cubicBezTo>
                      <a:pt x="18" y="70"/>
                      <a:pt x="0" y="41"/>
                      <a:pt x="0" y="34"/>
                    </a:cubicBezTo>
                    <a:cubicBezTo>
                      <a:pt x="0" y="23"/>
                      <a:pt x="9" y="0"/>
                      <a:pt x="21" y="0"/>
                    </a:cubicBezTo>
                    <a:cubicBezTo>
                      <a:pt x="32" y="0"/>
                      <a:pt x="41" y="23"/>
                      <a:pt x="41" y="34"/>
                    </a:cubicBezTo>
                    <a:close/>
                  </a:path>
                </a:pathLst>
              </a:custGeom>
              <a:solidFill>
                <a:srgbClr val="EA7383"/>
              </a:solidFill>
              <a:ln w="9525">
                <a:noFill/>
                <a:round/>
                <a:headEnd/>
                <a:tailEnd/>
              </a:ln>
            </p:spPr>
            <p:txBody>
              <a:bodyPr/>
              <a:lstStyle/>
              <a:p>
                <a:endParaRPr lang="en-US"/>
              </a:p>
            </p:txBody>
          </p:sp>
          <p:sp>
            <p:nvSpPr>
              <p:cNvPr id="30137" name="Freeform 2308"/>
              <p:cNvSpPr>
                <a:spLocks/>
              </p:cNvSpPr>
              <p:nvPr/>
            </p:nvSpPr>
            <p:spPr bwMode="auto">
              <a:xfrm>
                <a:off x="1590" y="2368"/>
                <a:ext cx="86" cy="143"/>
              </a:xfrm>
              <a:custGeom>
                <a:avLst/>
                <a:gdLst>
                  <a:gd name="T0" fmla="*/ 297063 w 41"/>
                  <a:gd name="T1" fmla="*/ 205916 h 69"/>
                  <a:gd name="T2" fmla="*/ 151857 w 41"/>
                  <a:gd name="T3" fmla="*/ 432221 h 69"/>
                  <a:gd name="T4" fmla="*/ 0 w 41"/>
                  <a:gd name="T5" fmla="*/ 205916 h 69"/>
                  <a:gd name="T6" fmla="*/ 151857 w 41"/>
                  <a:gd name="T7" fmla="*/ 0 h 69"/>
                  <a:gd name="T8" fmla="*/ 297063 w 41"/>
                  <a:gd name="T9" fmla="*/ 205916 h 69"/>
                  <a:gd name="T10" fmla="*/ 0 60000 65536"/>
                  <a:gd name="T11" fmla="*/ 0 60000 65536"/>
                  <a:gd name="T12" fmla="*/ 0 60000 65536"/>
                  <a:gd name="T13" fmla="*/ 0 60000 65536"/>
                  <a:gd name="T14" fmla="*/ 0 60000 65536"/>
                  <a:gd name="T15" fmla="*/ 0 w 41"/>
                  <a:gd name="T16" fmla="*/ 0 h 69"/>
                  <a:gd name="T17" fmla="*/ 41 w 41"/>
                  <a:gd name="T18" fmla="*/ 69 h 69"/>
                </a:gdLst>
                <a:ahLst/>
                <a:cxnLst>
                  <a:cxn ang="T10">
                    <a:pos x="T0" y="T1"/>
                  </a:cxn>
                  <a:cxn ang="T11">
                    <a:pos x="T2" y="T3"/>
                  </a:cxn>
                  <a:cxn ang="T12">
                    <a:pos x="T4" y="T5"/>
                  </a:cxn>
                  <a:cxn ang="T13">
                    <a:pos x="T6" y="T7"/>
                  </a:cxn>
                  <a:cxn ang="T14">
                    <a:pos x="T8" y="T9"/>
                  </a:cxn>
                </a:cxnLst>
                <a:rect l="T15" t="T16" r="T17" b="T18"/>
                <a:pathLst>
                  <a:path w="41" h="69">
                    <a:moveTo>
                      <a:pt x="41" y="33"/>
                    </a:moveTo>
                    <a:cubicBezTo>
                      <a:pt x="41" y="40"/>
                      <a:pt x="23" y="69"/>
                      <a:pt x="21" y="69"/>
                    </a:cubicBezTo>
                    <a:cubicBezTo>
                      <a:pt x="18" y="69"/>
                      <a:pt x="0" y="40"/>
                      <a:pt x="0" y="33"/>
                    </a:cubicBezTo>
                    <a:cubicBezTo>
                      <a:pt x="0" y="22"/>
                      <a:pt x="9" y="0"/>
                      <a:pt x="21" y="0"/>
                    </a:cubicBezTo>
                    <a:cubicBezTo>
                      <a:pt x="32" y="0"/>
                      <a:pt x="41" y="22"/>
                      <a:pt x="41" y="33"/>
                    </a:cubicBezTo>
                    <a:close/>
                  </a:path>
                </a:pathLst>
              </a:custGeom>
              <a:solidFill>
                <a:srgbClr val="EA7484"/>
              </a:solidFill>
              <a:ln w="9525">
                <a:noFill/>
                <a:round/>
                <a:headEnd/>
                <a:tailEnd/>
              </a:ln>
            </p:spPr>
            <p:txBody>
              <a:bodyPr/>
              <a:lstStyle/>
              <a:p>
                <a:endParaRPr lang="en-US"/>
              </a:p>
            </p:txBody>
          </p:sp>
          <p:sp>
            <p:nvSpPr>
              <p:cNvPr id="30138" name="Freeform 2309"/>
              <p:cNvSpPr>
                <a:spLocks/>
              </p:cNvSpPr>
              <p:nvPr/>
            </p:nvSpPr>
            <p:spPr bwMode="auto">
              <a:xfrm>
                <a:off x="1590" y="2368"/>
                <a:ext cx="86" cy="143"/>
              </a:xfrm>
              <a:custGeom>
                <a:avLst/>
                <a:gdLst>
                  <a:gd name="T0" fmla="*/ 297063 w 41"/>
                  <a:gd name="T1" fmla="*/ 205916 h 69"/>
                  <a:gd name="T2" fmla="*/ 151857 w 41"/>
                  <a:gd name="T3" fmla="*/ 432221 h 69"/>
                  <a:gd name="T4" fmla="*/ 0 w 41"/>
                  <a:gd name="T5" fmla="*/ 205916 h 69"/>
                  <a:gd name="T6" fmla="*/ 151857 w 41"/>
                  <a:gd name="T7" fmla="*/ 0 h 69"/>
                  <a:gd name="T8" fmla="*/ 297063 w 41"/>
                  <a:gd name="T9" fmla="*/ 205916 h 69"/>
                  <a:gd name="T10" fmla="*/ 0 60000 65536"/>
                  <a:gd name="T11" fmla="*/ 0 60000 65536"/>
                  <a:gd name="T12" fmla="*/ 0 60000 65536"/>
                  <a:gd name="T13" fmla="*/ 0 60000 65536"/>
                  <a:gd name="T14" fmla="*/ 0 60000 65536"/>
                  <a:gd name="T15" fmla="*/ 0 w 41"/>
                  <a:gd name="T16" fmla="*/ 0 h 69"/>
                  <a:gd name="T17" fmla="*/ 41 w 41"/>
                  <a:gd name="T18" fmla="*/ 69 h 69"/>
                </a:gdLst>
                <a:ahLst/>
                <a:cxnLst>
                  <a:cxn ang="T10">
                    <a:pos x="T0" y="T1"/>
                  </a:cxn>
                  <a:cxn ang="T11">
                    <a:pos x="T2" y="T3"/>
                  </a:cxn>
                  <a:cxn ang="T12">
                    <a:pos x="T4" y="T5"/>
                  </a:cxn>
                  <a:cxn ang="T13">
                    <a:pos x="T6" y="T7"/>
                  </a:cxn>
                  <a:cxn ang="T14">
                    <a:pos x="T8" y="T9"/>
                  </a:cxn>
                </a:cxnLst>
                <a:rect l="T15" t="T16" r="T17" b="T18"/>
                <a:pathLst>
                  <a:path w="41" h="69">
                    <a:moveTo>
                      <a:pt x="41" y="33"/>
                    </a:moveTo>
                    <a:cubicBezTo>
                      <a:pt x="41" y="40"/>
                      <a:pt x="23" y="69"/>
                      <a:pt x="21" y="69"/>
                    </a:cubicBezTo>
                    <a:cubicBezTo>
                      <a:pt x="18" y="69"/>
                      <a:pt x="0" y="40"/>
                      <a:pt x="0" y="33"/>
                    </a:cubicBezTo>
                    <a:cubicBezTo>
                      <a:pt x="0" y="22"/>
                      <a:pt x="9" y="0"/>
                      <a:pt x="21" y="0"/>
                    </a:cubicBezTo>
                    <a:cubicBezTo>
                      <a:pt x="32" y="0"/>
                      <a:pt x="41" y="22"/>
                      <a:pt x="41" y="33"/>
                    </a:cubicBezTo>
                    <a:close/>
                  </a:path>
                </a:pathLst>
              </a:custGeom>
              <a:solidFill>
                <a:srgbClr val="EA7584"/>
              </a:solidFill>
              <a:ln w="9525">
                <a:noFill/>
                <a:round/>
                <a:headEnd/>
                <a:tailEnd/>
              </a:ln>
            </p:spPr>
            <p:txBody>
              <a:bodyPr/>
              <a:lstStyle/>
              <a:p>
                <a:endParaRPr lang="en-US"/>
              </a:p>
            </p:txBody>
          </p:sp>
          <p:sp>
            <p:nvSpPr>
              <p:cNvPr id="30139" name="Freeform 2310"/>
              <p:cNvSpPr>
                <a:spLocks/>
              </p:cNvSpPr>
              <p:nvPr/>
            </p:nvSpPr>
            <p:spPr bwMode="auto">
              <a:xfrm>
                <a:off x="1592" y="2368"/>
                <a:ext cx="81" cy="141"/>
              </a:xfrm>
              <a:custGeom>
                <a:avLst/>
                <a:gdLst>
                  <a:gd name="T0" fmla="*/ 251088 w 39"/>
                  <a:gd name="T1" fmla="*/ 206635 h 68"/>
                  <a:gd name="T2" fmla="*/ 130194 w 39"/>
                  <a:gd name="T3" fmla="*/ 428464 h 68"/>
                  <a:gd name="T4" fmla="*/ 0 w 39"/>
                  <a:gd name="T5" fmla="*/ 206635 h 68"/>
                  <a:gd name="T6" fmla="*/ 130194 w 39"/>
                  <a:gd name="T7" fmla="*/ 0 h 68"/>
                  <a:gd name="T8" fmla="*/ 251088 w 39"/>
                  <a:gd name="T9" fmla="*/ 206635 h 68"/>
                  <a:gd name="T10" fmla="*/ 0 60000 65536"/>
                  <a:gd name="T11" fmla="*/ 0 60000 65536"/>
                  <a:gd name="T12" fmla="*/ 0 60000 65536"/>
                  <a:gd name="T13" fmla="*/ 0 60000 65536"/>
                  <a:gd name="T14" fmla="*/ 0 60000 65536"/>
                  <a:gd name="T15" fmla="*/ 0 w 39"/>
                  <a:gd name="T16" fmla="*/ 0 h 68"/>
                  <a:gd name="T17" fmla="*/ 39 w 39"/>
                  <a:gd name="T18" fmla="*/ 68 h 68"/>
                </a:gdLst>
                <a:ahLst/>
                <a:cxnLst>
                  <a:cxn ang="T10">
                    <a:pos x="T0" y="T1"/>
                  </a:cxn>
                  <a:cxn ang="T11">
                    <a:pos x="T2" y="T3"/>
                  </a:cxn>
                  <a:cxn ang="T12">
                    <a:pos x="T4" y="T5"/>
                  </a:cxn>
                  <a:cxn ang="T13">
                    <a:pos x="T6" y="T7"/>
                  </a:cxn>
                  <a:cxn ang="T14">
                    <a:pos x="T8" y="T9"/>
                  </a:cxn>
                </a:cxnLst>
                <a:rect l="T15" t="T16" r="T17" b="T18"/>
                <a:pathLst>
                  <a:path w="39" h="68">
                    <a:moveTo>
                      <a:pt x="39" y="33"/>
                    </a:moveTo>
                    <a:cubicBezTo>
                      <a:pt x="39" y="40"/>
                      <a:pt x="22" y="68"/>
                      <a:pt x="20" y="68"/>
                    </a:cubicBezTo>
                    <a:cubicBezTo>
                      <a:pt x="17" y="68"/>
                      <a:pt x="0" y="40"/>
                      <a:pt x="0" y="33"/>
                    </a:cubicBezTo>
                    <a:cubicBezTo>
                      <a:pt x="0" y="22"/>
                      <a:pt x="8" y="0"/>
                      <a:pt x="20" y="0"/>
                    </a:cubicBezTo>
                    <a:cubicBezTo>
                      <a:pt x="31" y="0"/>
                      <a:pt x="39" y="22"/>
                      <a:pt x="39" y="33"/>
                    </a:cubicBezTo>
                    <a:close/>
                  </a:path>
                </a:pathLst>
              </a:custGeom>
              <a:solidFill>
                <a:srgbClr val="EA7685"/>
              </a:solidFill>
              <a:ln w="9525">
                <a:noFill/>
                <a:round/>
                <a:headEnd/>
                <a:tailEnd/>
              </a:ln>
            </p:spPr>
            <p:txBody>
              <a:bodyPr/>
              <a:lstStyle/>
              <a:p>
                <a:endParaRPr lang="en-US"/>
              </a:p>
            </p:txBody>
          </p:sp>
          <p:sp>
            <p:nvSpPr>
              <p:cNvPr id="30140" name="Freeform 2311"/>
              <p:cNvSpPr>
                <a:spLocks/>
              </p:cNvSpPr>
              <p:nvPr/>
            </p:nvSpPr>
            <p:spPr bwMode="auto">
              <a:xfrm>
                <a:off x="1592" y="2368"/>
                <a:ext cx="81" cy="141"/>
              </a:xfrm>
              <a:custGeom>
                <a:avLst/>
                <a:gdLst>
                  <a:gd name="T0" fmla="*/ 251088 w 39"/>
                  <a:gd name="T1" fmla="*/ 206635 h 68"/>
                  <a:gd name="T2" fmla="*/ 130194 w 39"/>
                  <a:gd name="T3" fmla="*/ 428464 h 68"/>
                  <a:gd name="T4" fmla="*/ 0 w 39"/>
                  <a:gd name="T5" fmla="*/ 206635 h 68"/>
                  <a:gd name="T6" fmla="*/ 130194 w 39"/>
                  <a:gd name="T7" fmla="*/ 0 h 68"/>
                  <a:gd name="T8" fmla="*/ 251088 w 39"/>
                  <a:gd name="T9" fmla="*/ 206635 h 68"/>
                  <a:gd name="T10" fmla="*/ 0 60000 65536"/>
                  <a:gd name="T11" fmla="*/ 0 60000 65536"/>
                  <a:gd name="T12" fmla="*/ 0 60000 65536"/>
                  <a:gd name="T13" fmla="*/ 0 60000 65536"/>
                  <a:gd name="T14" fmla="*/ 0 60000 65536"/>
                  <a:gd name="T15" fmla="*/ 0 w 39"/>
                  <a:gd name="T16" fmla="*/ 0 h 68"/>
                  <a:gd name="T17" fmla="*/ 39 w 39"/>
                  <a:gd name="T18" fmla="*/ 68 h 68"/>
                </a:gdLst>
                <a:ahLst/>
                <a:cxnLst>
                  <a:cxn ang="T10">
                    <a:pos x="T0" y="T1"/>
                  </a:cxn>
                  <a:cxn ang="T11">
                    <a:pos x="T2" y="T3"/>
                  </a:cxn>
                  <a:cxn ang="T12">
                    <a:pos x="T4" y="T5"/>
                  </a:cxn>
                  <a:cxn ang="T13">
                    <a:pos x="T6" y="T7"/>
                  </a:cxn>
                  <a:cxn ang="T14">
                    <a:pos x="T8" y="T9"/>
                  </a:cxn>
                </a:cxnLst>
                <a:rect l="T15" t="T16" r="T17" b="T18"/>
                <a:pathLst>
                  <a:path w="39" h="68">
                    <a:moveTo>
                      <a:pt x="39" y="33"/>
                    </a:moveTo>
                    <a:cubicBezTo>
                      <a:pt x="39" y="40"/>
                      <a:pt x="22" y="68"/>
                      <a:pt x="20" y="68"/>
                    </a:cubicBezTo>
                    <a:cubicBezTo>
                      <a:pt x="17" y="68"/>
                      <a:pt x="0" y="40"/>
                      <a:pt x="0" y="33"/>
                    </a:cubicBezTo>
                    <a:cubicBezTo>
                      <a:pt x="0" y="22"/>
                      <a:pt x="9" y="0"/>
                      <a:pt x="20" y="0"/>
                    </a:cubicBezTo>
                    <a:cubicBezTo>
                      <a:pt x="30" y="0"/>
                      <a:pt x="39" y="22"/>
                      <a:pt x="39" y="33"/>
                    </a:cubicBezTo>
                    <a:close/>
                  </a:path>
                </a:pathLst>
              </a:custGeom>
              <a:solidFill>
                <a:srgbClr val="EA7786"/>
              </a:solidFill>
              <a:ln w="9525">
                <a:noFill/>
                <a:round/>
                <a:headEnd/>
                <a:tailEnd/>
              </a:ln>
            </p:spPr>
            <p:txBody>
              <a:bodyPr/>
              <a:lstStyle/>
              <a:p>
                <a:endParaRPr lang="en-US"/>
              </a:p>
            </p:txBody>
          </p:sp>
          <p:sp>
            <p:nvSpPr>
              <p:cNvPr id="30141" name="Freeform 2312"/>
              <p:cNvSpPr>
                <a:spLocks/>
              </p:cNvSpPr>
              <p:nvPr/>
            </p:nvSpPr>
            <p:spPr bwMode="auto">
              <a:xfrm>
                <a:off x="1592" y="2368"/>
                <a:ext cx="81" cy="141"/>
              </a:xfrm>
              <a:custGeom>
                <a:avLst/>
                <a:gdLst>
                  <a:gd name="T0" fmla="*/ 251088 w 39"/>
                  <a:gd name="T1" fmla="*/ 206635 h 68"/>
                  <a:gd name="T2" fmla="*/ 130194 w 39"/>
                  <a:gd name="T3" fmla="*/ 428464 h 68"/>
                  <a:gd name="T4" fmla="*/ 0 w 39"/>
                  <a:gd name="T5" fmla="*/ 206635 h 68"/>
                  <a:gd name="T6" fmla="*/ 130194 w 39"/>
                  <a:gd name="T7" fmla="*/ 0 h 68"/>
                  <a:gd name="T8" fmla="*/ 251088 w 39"/>
                  <a:gd name="T9" fmla="*/ 206635 h 68"/>
                  <a:gd name="T10" fmla="*/ 0 60000 65536"/>
                  <a:gd name="T11" fmla="*/ 0 60000 65536"/>
                  <a:gd name="T12" fmla="*/ 0 60000 65536"/>
                  <a:gd name="T13" fmla="*/ 0 60000 65536"/>
                  <a:gd name="T14" fmla="*/ 0 60000 65536"/>
                  <a:gd name="T15" fmla="*/ 0 w 39"/>
                  <a:gd name="T16" fmla="*/ 0 h 68"/>
                  <a:gd name="T17" fmla="*/ 39 w 39"/>
                  <a:gd name="T18" fmla="*/ 68 h 68"/>
                </a:gdLst>
                <a:ahLst/>
                <a:cxnLst>
                  <a:cxn ang="T10">
                    <a:pos x="T0" y="T1"/>
                  </a:cxn>
                  <a:cxn ang="T11">
                    <a:pos x="T2" y="T3"/>
                  </a:cxn>
                  <a:cxn ang="T12">
                    <a:pos x="T4" y="T5"/>
                  </a:cxn>
                  <a:cxn ang="T13">
                    <a:pos x="T6" y="T7"/>
                  </a:cxn>
                  <a:cxn ang="T14">
                    <a:pos x="T8" y="T9"/>
                  </a:cxn>
                </a:cxnLst>
                <a:rect l="T15" t="T16" r="T17" b="T18"/>
                <a:pathLst>
                  <a:path w="39" h="68">
                    <a:moveTo>
                      <a:pt x="39" y="33"/>
                    </a:moveTo>
                    <a:cubicBezTo>
                      <a:pt x="39" y="40"/>
                      <a:pt x="22" y="68"/>
                      <a:pt x="20" y="68"/>
                    </a:cubicBezTo>
                    <a:cubicBezTo>
                      <a:pt x="17" y="68"/>
                      <a:pt x="0" y="40"/>
                      <a:pt x="0" y="33"/>
                    </a:cubicBezTo>
                    <a:cubicBezTo>
                      <a:pt x="0" y="22"/>
                      <a:pt x="9" y="0"/>
                      <a:pt x="20" y="0"/>
                    </a:cubicBezTo>
                    <a:cubicBezTo>
                      <a:pt x="30" y="0"/>
                      <a:pt x="39" y="22"/>
                      <a:pt x="39" y="33"/>
                    </a:cubicBezTo>
                    <a:close/>
                  </a:path>
                </a:pathLst>
              </a:custGeom>
              <a:solidFill>
                <a:srgbClr val="EA7786"/>
              </a:solidFill>
              <a:ln w="9525">
                <a:noFill/>
                <a:round/>
                <a:headEnd/>
                <a:tailEnd/>
              </a:ln>
            </p:spPr>
            <p:txBody>
              <a:bodyPr/>
              <a:lstStyle/>
              <a:p>
                <a:endParaRPr lang="en-US"/>
              </a:p>
            </p:txBody>
          </p:sp>
          <p:sp>
            <p:nvSpPr>
              <p:cNvPr id="30142" name="Freeform 2313"/>
              <p:cNvSpPr>
                <a:spLocks/>
              </p:cNvSpPr>
              <p:nvPr/>
            </p:nvSpPr>
            <p:spPr bwMode="auto">
              <a:xfrm>
                <a:off x="1592" y="2368"/>
                <a:ext cx="81" cy="141"/>
              </a:xfrm>
              <a:custGeom>
                <a:avLst/>
                <a:gdLst>
                  <a:gd name="T0" fmla="*/ 251088 w 39"/>
                  <a:gd name="T1" fmla="*/ 206635 h 68"/>
                  <a:gd name="T2" fmla="*/ 130194 w 39"/>
                  <a:gd name="T3" fmla="*/ 428464 h 68"/>
                  <a:gd name="T4" fmla="*/ 0 w 39"/>
                  <a:gd name="T5" fmla="*/ 206635 h 68"/>
                  <a:gd name="T6" fmla="*/ 130194 w 39"/>
                  <a:gd name="T7" fmla="*/ 0 h 68"/>
                  <a:gd name="T8" fmla="*/ 251088 w 39"/>
                  <a:gd name="T9" fmla="*/ 206635 h 68"/>
                  <a:gd name="T10" fmla="*/ 0 60000 65536"/>
                  <a:gd name="T11" fmla="*/ 0 60000 65536"/>
                  <a:gd name="T12" fmla="*/ 0 60000 65536"/>
                  <a:gd name="T13" fmla="*/ 0 60000 65536"/>
                  <a:gd name="T14" fmla="*/ 0 60000 65536"/>
                  <a:gd name="T15" fmla="*/ 0 w 39"/>
                  <a:gd name="T16" fmla="*/ 0 h 68"/>
                  <a:gd name="T17" fmla="*/ 39 w 39"/>
                  <a:gd name="T18" fmla="*/ 68 h 68"/>
                </a:gdLst>
                <a:ahLst/>
                <a:cxnLst>
                  <a:cxn ang="T10">
                    <a:pos x="T0" y="T1"/>
                  </a:cxn>
                  <a:cxn ang="T11">
                    <a:pos x="T2" y="T3"/>
                  </a:cxn>
                  <a:cxn ang="T12">
                    <a:pos x="T4" y="T5"/>
                  </a:cxn>
                  <a:cxn ang="T13">
                    <a:pos x="T6" y="T7"/>
                  </a:cxn>
                  <a:cxn ang="T14">
                    <a:pos x="T8" y="T9"/>
                  </a:cxn>
                </a:cxnLst>
                <a:rect l="T15" t="T16" r="T17" b="T18"/>
                <a:pathLst>
                  <a:path w="39" h="68">
                    <a:moveTo>
                      <a:pt x="39" y="33"/>
                    </a:moveTo>
                    <a:cubicBezTo>
                      <a:pt x="39" y="40"/>
                      <a:pt x="22" y="68"/>
                      <a:pt x="20" y="68"/>
                    </a:cubicBezTo>
                    <a:cubicBezTo>
                      <a:pt x="17" y="68"/>
                      <a:pt x="0" y="40"/>
                      <a:pt x="0" y="33"/>
                    </a:cubicBezTo>
                    <a:cubicBezTo>
                      <a:pt x="0" y="22"/>
                      <a:pt x="9" y="0"/>
                      <a:pt x="20" y="0"/>
                    </a:cubicBezTo>
                    <a:cubicBezTo>
                      <a:pt x="30" y="0"/>
                      <a:pt x="39" y="22"/>
                      <a:pt x="39" y="33"/>
                    </a:cubicBezTo>
                    <a:close/>
                  </a:path>
                </a:pathLst>
              </a:custGeom>
              <a:solidFill>
                <a:srgbClr val="EA7887"/>
              </a:solidFill>
              <a:ln w="9525">
                <a:noFill/>
                <a:round/>
                <a:headEnd/>
                <a:tailEnd/>
              </a:ln>
            </p:spPr>
            <p:txBody>
              <a:bodyPr/>
              <a:lstStyle/>
              <a:p>
                <a:endParaRPr lang="en-US"/>
              </a:p>
            </p:txBody>
          </p:sp>
          <p:sp>
            <p:nvSpPr>
              <p:cNvPr id="30143" name="Freeform 2314"/>
              <p:cNvSpPr>
                <a:spLocks/>
              </p:cNvSpPr>
              <p:nvPr/>
            </p:nvSpPr>
            <p:spPr bwMode="auto">
              <a:xfrm>
                <a:off x="1592" y="2368"/>
                <a:ext cx="81" cy="139"/>
              </a:xfrm>
              <a:custGeom>
                <a:avLst/>
                <a:gdLst>
                  <a:gd name="T0" fmla="*/ 251088 w 39"/>
                  <a:gd name="T1" fmla="*/ 208571 h 67"/>
                  <a:gd name="T2" fmla="*/ 130194 w 39"/>
                  <a:gd name="T3" fmla="*/ 425153 h 67"/>
                  <a:gd name="T4" fmla="*/ 0 w 39"/>
                  <a:gd name="T5" fmla="*/ 208571 h 67"/>
                  <a:gd name="T6" fmla="*/ 130194 w 39"/>
                  <a:gd name="T7" fmla="*/ 0 h 67"/>
                  <a:gd name="T8" fmla="*/ 251088 w 39"/>
                  <a:gd name="T9" fmla="*/ 208571 h 67"/>
                  <a:gd name="T10" fmla="*/ 0 60000 65536"/>
                  <a:gd name="T11" fmla="*/ 0 60000 65536"/>
                  <a:gd name="T12" fmla="*/ 0 60000 65536"/>
                  <a:gd name="T13" fmla="*/ 0 60000 65536"/>
                  <a:gd name="T14" fmla="*/ 0 60000 65536"/>
                  <a:gd name="T15" fmla="*/ 0 w 39"/>
                  <a:gd name="T16" fmla="*/ 0 h 67"/>
                  <a:gd name="T17" fmla="*/ 39 w 39"/>
                  <a:gd name="T18" fmla="*/ 67 h 67"/>
                </a:gdLst>
                <a:ahLst/>
                <a:cxnLst>
                  <a:cxn ang="T10">
                    <a:pos x="T0" y="T1"/>
                  </a:cxn>
                  <a:cxn ang="T11">
                    <a:pos x="T2" y="T3"/>
                  </a:cxn>
                  <a:cxn ang="T12">
                    <a:pos x="T4" y="T5"/>
                  </a:cxn>
                  <a:cxn ang="T13">
                    <a:pos x="T6" y="T7"/>
                  </a:cxn>
                  <a:cxn ang="T14">
                    <a:pos x="T8" y="T9"/>
                  </a:cxn>
                </a:cxnLst>
                <a:rect l="T15" t="T16" r="T17" b="T18"/>
                <a:pathLst>
                  <a:path w="39" h="67">
                    <a:moveTo>
                      <a:pt x="39" y="33"/>
                    </a:moveTo>
                    <a:cubicBezTo>
                      <a:pt x="39" y="39"/>
                      <a:pt x="22" y="67"/>
                      <a:pt x="20" y="67"/>
                    </a:cubicBezTo>
                    <a:cubicBezTo>
                      <a:pt x="17" y="67"/>
                      <a:pt x="0" y="39"/>
                      <a:pt x="0" y="33"/>
                    </a:cubicBezTo>
                    <a:cubicBezTo>
                      <a:pt x="0" y="22"/>
                      <a:pt x="9" y="0"/>
                      <a:pt x="20" y="0"/>
                    </a:cubicBezTo>
                    <a:cubicBezTo>
                      <a:pt x="30" y="0"/>
                      <a:pt x="39" y="22"/>
                      <a:pt x="39" y="33"/>
                    </a:cubicBezTo>
                    <a:close/>
                  </a:path>
                </a:pathLst>
              </a:custGeom>
              <a:solidFill>
                <a:srgbClr val="EA7888"/>
              </a:solidFill>
              <a:ln w="9525">
                <a:noFill/>
                <a:round/>
                <a:headEnd/>
                <a:tailEnd/>
              </a:ln>
            </p:spPr>
            <p:txBody>
              <a:bodyPr/>
              <a:lstStyle/>
              <a:p>
                <a:endParaRPr lang="en-US"/>
              </a:p>
            </p:txBody>
          </p:sp>
          <p:sp>
            <p:nvSpPr>
              <p:cNvPr id="30144" name="Freeform 2315"/>
              <p:cNvSpPr>
                <a:spLocks/>
              </p:cNvSpPr>
              <p:nvPr/>
            </p:nvSpPr>
            <p:spPr bwMode="auto">
              <a:xfrm>
                <a:off x="1592" y="2368"/>
                <a:ext cx="81" cy="139"/>
              </a:xfrm>
              <a:custGeom>
                <a:avLst/>
                <a:gdLst>
                  <a:gd name="T0" fmla="*/ 251088 w 39"/>
                  <a:gd name="T1" fmla="*/ 208571 h 67"/>
                  <a:gd name="T2" fmla="*/ 130194 w 39"/>
                  <a:gd name="T3" fmla="*/ 425153 h 67"/>
                  <a:gd name="T4" fmla="*/ 0 w 39"/>
                  <a:gd name="T5" fmla="*/ 208571 h 67"/>
                  <a:gd name="T6" fmla="*/ 130194 w 39"/>
                  <a:gd name="T7" fmla="*/ 0 h 67"/>
                  <a:gd name="T8" fmla="*/ 251088 w 39"/>
                  <a:gd name="T9" fmla="*/ 208571 h 67"/>
                  <a:gd name="T10" fmla="*/ 0 60000 65536"/>
                  <a:gd name="T11" fmla="*/ 0 60000 65536"/>
                  <a:gd name="T12" fmla="*/ 0 60000 65536"/>
                  <a:gd name="T13" fmla="*/ 0 60000 65536"/>
                  <a:gd name="T14" fmla="*/ 0 60000 65536"/>
                  <a:gd name="T15" fmla="*/ 0 w 39"/>
                  <a:gd name="T16" fmla="*/ 0 h 67"/>
                  <a:gd name="T17" fmla="*/ 39 w 39"/>
                  <a:gd name="T18" fmla="*/ 67 h 67"/>
                </a:gdLst>
                <a:ahLst/>
                <a:cxnLst>
                  <a:cxn ang="T10">
                    <a:pos x="T0" y="T1"/>
                  </a:cxn>
                  <a:cxn ang="T11">
                    <a:pos x="T2" y="T3"/>
                  </a:cxn>
                  <a:cxn ang="T12">
                    <a:pos x="T4" y="T5"/>
                  </a:cxn>
                  <a:cxn ang="T13">
                    <a:pos x="T6" y="T7"/>
                  </a:cxn>
                  <a:cxn ang="T14">
                    <a:pos x="T8" y="T9"/>
                  </a:cxn>
                </a:cxnLst>
                <a:rect l="T15" t="T16" r="T17" b="T18"/>
                <a:pathLst>
                  <a:path w="39" h="67">
                    <a:moveTo>
                      <a:pt x="39" y="33"/>
                    </a:moveTo>
                    <a:cubicBezTo>
                      <a:pt x="39" y="39"/>
                      <a:pt x="22" y="67"/>
                      <a:pt x="20" y="67"/>
                    </a:cubicBezTo>
                    <a:cubicBezTo>
                      <a:pt x="17" y="67"/>
                      <a:pt x="0" y="39"/>
                      <a:pt x="0" y="33"/>
                    </a:cubicBezTo>
                    <a:cubicBezTo>
                      <a:pt x="0" y="22"/>
                      <a:pt x="9" y="0"/>
                      <a:pt x="20" y="0"/>
                    </a:cubicBezTo>
                    <a:cubicBezTo>
                      <a:pt x="30" y="0"/>
                      <a:pt x="39" y="22"/>
                      <a:pt x="39" y="33"/>
                    </a:cubicBezTo>
                    <a:close/>
                  </a:path>
                </a:pathLst>
              </a:custGeom>
              <a:solidFill>
                <a:srgbClr val="EA7988"/>
              </a:solidFill>
              <a:ln w="9525">
                <a:noFill/>
                <a:round/>
                <a:headEnd/>
                <a:tailEnd/>
              </a:ln>
            </p:spPr>
            <p:txBody>
              <a:bodyPr/>
              <a:lstStyle/>
              <a:p>
                <a:endParaRPr lang="en-US"/>
              </a:p>
            </p:txBody>
          </p:sp>
          <p:sp>
            <p:nvSpPr>
              <p:cNvPr id="30145" name="Freeform 2316"/>
              <p:cNvSpPr>
                <a:spLocks/>
              </p:cNvSpPr>
              <p:nvPr/>
            </p:nvSpPr>
            <p:spPr bwMode="auto">
              <a:xfrm>
                <a:off x="1592" y="2370"/>
                <a:ext cx="81" cy="137"/>
              </a:xfrm>
              <a:custGeom>
                <a:avLst/>
                <a:gdLst>
                  <a:gd name="T0" fmla="*/ 251088 w 39"/>
                  <a:gd name="T1" fmla="*/ 203439 h 66"/>
                  <a:gd name="T2" fmla="*/ 130194 w 39"/>
                  <a:gd name="T3" fmla="*/ 422290 h 66"/>
                  <a:gd name="T4" fmla="*/ 0 w 39"/>
                  <a:gd name="T5" fmla="*/ 203439 h 66"/>
                  <a:gd name="T6" fmla="*/ 130194 w 39"/>
                  <a:gd name="T7" fmla="*/ 0 h 66"/>
                  <a:gd name="T8" fmla="*/ 251088 w 39"/>
                  <a:gd name="T9" fmla="*/ 203439 h 66"/>
                  <a:gd name="T10" fmla="*/ 0 60000 65536"/>
                  <a:gd name="T11" fmla="*/ 0 60000 65536"/>
                  <a:gd name="T12" fmla="*/ 0 60000 65536"/>
                  <a:gd name="T13" fmla="*/ 0 60000 65536"/>
                  <a:gd name="T14" fmla="*/ 0 60000 65536"/>
                  <a:gd name="T15" fmla="*/ 0 w 39"/>
                  <a:gd name="T16" fmla="*/ 0 h 66"/>
                  <a:gd name="T17" fmla="*/ 39 w 39"/>
                  <a:gd name="T18" fmla="*/ 66 h 66"/>
                </a:gdLst>
                <a:ahLst/>
                <a:cxnLst>
                  <a:cxn ang="T10">
                    <a:pos x="T0" y="T1"/>
                  </a:cxn>
                  <a:cxn ang="T11">
                    <a:pos x="T2" y="T3"/>
                  </a:cxn>
                  <a:cxn ang="T12">
                    <a:pos x="T4" y="T5"/>
                  </a:cxn>
                  <a:cxn ang="T13">
                    <a:pos x="T6" y="T7"/>
                  </a:cxn>
                  <a:cxn ang="T14">
                    <a:pos x="T8" y="T9"/>
                  </a:cxn>
                </a:cxnLst>
                <a:rect l="T15" t="T16" r="T17" b="T18"/>
                <a:pathLst>
                  <a:path w="39" h="66">
                    <a:moveTo>
                      <a:pt x="39" y="32"/>
                    </a:moveTo>
                    <a:cubicBezTo>
                      <a:pt x="39" y="38"/>
                      <a:pt x="22" y="66"/>
                      <a:pt x="20" y="66"/>
                    </a:cubicBezTo>
                    <a:cubicBezTo>
                      <a:pt x="17" y="66"/>
                      <a:pt x="0" y="38"/>
                      <a:pt x="0" y="32"/>
                    </a:cubicBezTo>
                    <a:cubicBezTo>
                      <a:pt x="0" y="21"/>
                      <a:pt x="9" y="0"/>
                      <a:pt x="20" y="0"/>
                    </a:cubicBezTo>
                    <a:cubicBezTo>
                      <a:pt x="30" y="0"/>
                      <a:pt x="39" y="21"/>
                      <a:pt x="39" y="32"/>
                    </a:cubicBezTo>
                    <a:close/>
                  </a:path>
                </a:pathLst>
              </a:custGeom>
              <a:solidFill>
                <a:srgbClr val="EB7B89"/>
              </a:solidFill>
              <a:ln w="9525">
                <a:noFill/>
                <a:round/>
                <a:headEnd/>
                <a:tailEnd/>
              </a:ln>
            </p:spPr>
            <p:txBody>
              <a:bodyPr/>
              <a:lstStyle/>
              <a:p>
                <a:endParaRPr lang="en-US"/>
              </a:p>
            </p:txBody>
          </p:sp>
          <p:sp>
            <p:nvSpPr>
              <p:cNvPr id="30146" name="Freeform 2317"/>
              <p:cNvSpPr>
                <a:spLocks/>
              </p:cNvSpPr>
              <p:nvPr/>
            </p:nvSpPr>
            <p:spPr bwMode="auto">
              <a:xfrm>
                <a:off x="1592" y="2370"/>
                <a:ext cx="81" cy="135"/>
              </a:xfrm>
              <a:custGeom>
                <a:avLst/>
                <a:gdLst>
                  <a:gd name="T0" fmla="*/ 251088 w 39"/>
                  <a:gd name="T1" fmla="*/ 205090 h 65"/>
                  <a:gd name="T2" fmla="*/ 130194 w 39"/>
                  <a:gd name="T3" fmla="*/ 418566 h 65"/>
                  <a:gd name="T4" fmla="*/ 0 w 39"/>
                  <a:gd name="T5" fmla="*/ 205090 h 65"/>
                  <a:gd name="T6" fmla="*/ 130194 w 39"/>
                  <a:gd name="T7" fmla="*/ 0 h 65"/>
                  <a:gd name="T8" fmla="*/ 251088 w 39"/>
                  <a:gd name="T9" fmla="*/ 205090 h 65"/>
                  <a:gd name="T10" fmla="*/ 0 60000 65536"/>
                  <a:gd name="T11" fmla="*/ 0 60000 65536"/>
                  <a:gd name="T12" fmla="*/ 0 60000 65536"/>
                  <a:gd name="T13" fmla="*/ 0 60000 65536"/>
                  <a:gd name="T14" fmla="*/ 0 60000 65536"/>
                  <a:gd name="T15" fmla="*/ 0 w 39"/>
                  <a:gd name="T16" fmla="*/ 0 h 65"/>
                  <a:gd name="T17" fmla="*/ 39 w 39"/>
                  <a:gd name="T18" fmla="*/ 65 h 65"/>
                </a:gdLst>
                <a:ahLst/>
                <a:cxnLst>
                  <a:cxn ang="T10">
                    <a:pos x="T0" y="T1"/>
                  </a:cxn>
                  <a:cxn ang="T11">
                    <a:pos x="T2" y="T3"/>
                  </a:cxn>
                  <a:cxn ang="T12">
                    <a:pos x="T4" y="T5"/>
                  </a:cxn>
                  <a:cxn ang="T13">
                    <a:pos x="T6" y="T7"/>
                  </a:cxn>
                  <a:cxn ang="T14">
                    <a:pos x="T8" y="T9"/>
                  </a:cxn>
                </a:cxnLst>
                <a:rect l="T15" t="T16" r="T17" b="T18"/>
                <a:pathLst>
                  <a:path w="39" h="65">
                    <a:moveTo>
                      <a:pt x="39" y="32"/>
                    </a:moveTo>
                    <a:cubicBezTo>
                      <a:pt x="39" y="38"/>
                      <a:pt x="22" y="65"/>
                      <a:pt x="20" y="65"/>
                    </a:cubicBezTo>
                    <a:cubicBezTo>
                      <a:pt x="17" y="65"/>
                      <a:pt x="0" y="38"/>
                      <a:pt x="0" y="32"/>
                    </a:cubicBezTo>
                    <a:cubicBezTo>
                      <a:pt x="0" y="21"/>
                      <a:pt x="9" y="0"/>
                      <a:pt x="20" y="0"/>
                    </a:cubicBezTo>
                    <a:cubicBezTo>
                      <a:pt x="30" y="0"/>
                      <a:pt x="39" y="21"/>
                      <a:pt x="39" y="32"/>
                    </a:cubicBezTo>
                    <a:close/>
                  </a:path>
                </a:pathLst>
              </a:custGeom>
              <a:solidFill>
                <a:srgbClr val="EB7C8A"/>
              </a:solidFill>
              <a:ln w="9525">
                <a:noFill/>
                <a:round/>
                <a:headEnd/>
                <a:tailEnd/>
              </a:ln>
            </p:spPr>
            <p:txBody>
              <a:bodyPr/>
              <a:lstStyle/>
              <a:p>
                <a:endParaRPr lang="en-US"/>
              </a:p>
            </p:txBody>
          </p:sp>
          <p:sp>
            <p:nvSpPr>
              <p:cNvPr id="30147" name="Freeform 2318"/>
              <p:cNvSpPr>
                <a:spLocks/>
              </p:cNvSpPr>
              <p:nvPr/>
            </p:nvSpPr>
            <p:spPr bwMode="auto">
              <a:xfrm>
                <a:off x="1595" y="2370"/>
                <a:ext cx="78" cy="135"/>
              </a:xfrm>
              <a:custGeom>
                <a:avLst/>
                <a:gdLst>
                  <a:gd name="T0" fmla="*/ 212031 w 38"/>
                  <a:gd name="T1" fmla="*/ 205090 h 65"/>
                  <a:gd name="T2" fmla="*/ 106209 w 38"/>
                  <a:gd name="T3" fmla="*/ 418566 h 65"/>
                  <a:gd name="T4" fmla="*/ 0 w 38"/>
                  <a:gd name="T5" fmla="*/ 205090 h 65"/>
                  <a:gd name="T6" fmla="*/ 106209 w 38"/>
                  <a:gd name="T7" fmla="*/ 0 h 65"/>
                  <a:gd name="T8" fmla="*/ 212031 w 38"/>
                  <a:gd name="T9" fmla="*/ 205090 h 65"/>
                  <a:gd name="T10" fmla="*/ 0 60000 65536"/>
                  <a:gd name="T11" fmla="*/ 0 60000 65536"/>
                  <a:gd name="T12" fmla="*/ 0 60000 65536"/>
                  <a:gd name="T13" fmla="*/ 0 60000 65536"/>
                  <a:gd name="T14" fmla="*/ 0 60000 65536"/>
                  <a:gd name="T15" fmla="*/ 0 w 38"/>
                  <a:gd name="T16" fmla="*/ 0 h 65"/>
                  <a:gd name="T17" fmla="*/ 38 w 38"/>
                  <a:gd name="T18" fmla="*/ 65 h 65"/>
                </a:gdLst>
                <a:ahLst/>
                <a:cxnLst>
                  <a:cxn ang="T10">
                    <a:pos x="T0" y="T1"/>
                  </a:cxn>
                  <a:cxn ang="T11">
                    <a:pos x="T2" y="T3"/>
                  </a:cxn>
                  <a:cxn ang="T12">
                    <a:pos x="T4" y="T5"/>
                  </a:cxn>
                  <a:cxn ang="T13">
                    <a:pos x="T6" y="T7"/>
                  </a:cxn>
                  <a:cxn ang="T14">
                    <a:pos x="T8" y="T9"/>
                  </a:cxn>
                </a:cxnLst>
                <a:rect l="T15" t="T16" r="T17" b="T18"/>
                <a:pathLst>
                  <a:path w="38" h="65">
                    <a:moveTo>
                      <a:pt x="38" y="32"/>
                    </a:moveTo>
                    <a:cubicBezTo>
                      <a:pt x="38" y="38"/>
                      <a:pt x="21" y="65"/>
                      <a:pt x="19" y="65"/>
                    </a:cubicBezTo>
                    <a:cubicBezTo>
                      <a:pt x="16" y="65"/>
                      <a:pt x="0" y="38"/>
                      <a:pt x="0" y="32"/>
                    </a:cubicBezTo>
                    <a:cubicBezTo>
                      <a:pt x="0" y="21"/>
                      <a:pt x="8" y="0"/>
                      <a:pt x="19" y="0"/>
                    </a:cubicBezTo>
                    <a:cubicBezTo>
                      <a:pt x="29" y="0"/>
                      <a:pt x="38" y="21"/>
                      <a:pt x="38" y="32"/>
                    </a:cubicBezTo>
                    <a:close/>
                  </a:path>
                </a:pathLst>
              </a:custGeom>
              <a:solidFill>
                <a:srgbClr val="EB7C8A"/>
              </a:solidFill>
              <a:ln w="9525">
                <a:noFill/>
                <a:round/>
                <a:headEnd/>
                <a:tailEnd/>
              </a:ln>
            </p:spPr>
            <p:txBody>
              <a:bodyPr/>
              <a:lstStyle/>
              <a:p>
                <a:endParaRPr lang="en-US"/>
              </a:p>
            </p:txBody>
          </p:sp>
          <p:sp>
            <p:nvSpPr>
              <p:cNvPr id="30148" name="Freeform 2319"/>
              <p:cNvSpPr>
                <a:spLocks/>
              </p:cNvSpPr>
              <p:nvPr/>
            </p:nvSpPr>
            <p:spPr bwMode="auto">
              <a:xfrm>
                <a:off x="1595" y="2370"/>
                <a:ext cx="76" cy="135"/>
              </a:xfrm>
              <a:custGeom>
                <a:avLst/>
                <a:gdLst>
                  <a:gd name="T0" fmla="*/ 208269 w 37"/>
                  <a:gd name="T1" fmla="*/ 205090 h 65"/>
                  <a:gd name="T2" fmla="*/ 106735 w 37"/>
                  <a:gd name="T3" fmla="*/ 418566 h 65"/>
                  <a:gd name="T4" fmla="*/ 0 w 37"/>
                  <a:gd name="T5" fmla="*/ 205090 h 65"/>
                  <a:gd name="T6" fmla="*/ 106735 w 37"/>
                  <a:gd name="T7" fmla="*/ 0 h 65"/>
                  <a:gd name="T8" fmla="*/ 208269 w 37"/>
                  <a:gd name="T9" fmla="*/ 205090 h 65"/>
                  <a:gd name="T10" fmla="*/ 0 60000 65536"/>
                  <a:gd name="T11" fmla="*/ 0 60000 65536"/>
                  <a:gd name="T12" fmla="*/ 0 60000 65536"/>
                  <a:gd name="T13" fmla="*/ 0 60000 65536"/>
                  <a:gd name="T14" fmla="*/ 0 60000 65536"/>
                  <a:gd name="T15" fmla="*/ 0 w 37"/>
                  <a:gd name="T16" fmla="*/ 0 h 65"/>
                  <a:gd name="T17" fmla="*/ 37 w 37"/>
                  <a:gd name="T18" fmla="*/ 65 h 65"/>
                </a:gdLst>
                <a:ahLst/>
                <a:cxnLst>
                  <a:cxn ang="T10">
                    <a:pos x="T0" y="T1"/>
                  </a:cxn>
                  <a:cxn ang="T11">
                    <a:pos x="T2" y="T3"/>
                  </a:cxn>
                  <a:cxn ang="T12">
                    <a:pos x="T4" y="T5"/>
                  </a:cxn>
                  <a:cxn ang="T13">
                    <a:pos x="T6" y="T7"/>
                  </a:cxn>
                  <a:cxn ang="T14">
                    <a:pos x="T8" y="T9"/>
                  </a:cxn>
                </a:cxnLst>
                <a:rect l="T15" t="T16" r="T17" b="T18"/>
                <a:pathLst>
                  <a:path w="37" h="65">
                    <a:moveTo>
                      <a:pt x="37" y="32"/>
                    </a:moveTo>
                    <a:cubicBezTo>
                      <a:pt x="37" y="38"/>
                      <a:pt x="21" y="65"/>
                      <a:pt x="19" y="65"/>
                    </a:cubicBezTo>
                    <a:cubicBezTo>
                      <a:pt x="16" y="65"/>
                      <a:pt x="0" y="38"/>
                      <a:pt x="0" y="32"/>
                    </a:cubicBezTo>
                    <a:cubicBezTo>
                      <a:pt x="0" y="21"/>
                      <a:pt x="8" y="0"/>
                      <a:pt x="19" y="0"/>
                    </a:cubicBezTo>
                    <a:cubicBezTo>
                      <a:pt x="29" y="0"/>
                      <a:pt x="37" y="21"/>
                      <a:pt x="37" y="32"/>
                    </a:cubicBezTo>
                    <a:close/>
                  </a:path>
                </a:pathLst>
              </a:custGeom>
              <a:solidFill>
                <a:srgbClr val="EB7D8B"/>
              </a:solidFill>
              <a:ln w="9525">
                <a:noFill/>
                <a:round/>
                <a:headEnd/>
                <a:tailEnd/>
              </a:ln>
            </p:spPr>
            <p:txBody>
              <a:bodyPr/>
              <a:lstStyle/>
              <a:p>
                <a:endParaRPr lang="en-US"/>
              </a:p>
            </p:txBody>
          </p:sp>
          <p:sp>
            <p:nvSpPr>
              <p:cNvPr id="30149" name="Freeform 2320"/>
              <p:cNvSpPr>
                <a:spLocks/>
              </p:cNvSpPr>
              <p:nvPr/>
            </p:nvSpPr>
            <p:spPr bwMode="auto">
              <a:xfrm>
                <a:off x="1595" y="2370"/>
                <a:ext cx="76" cy="135"/>
              </a:xfrm>
              <a:custGeom>
                <a:avLst/>
                <a:gdLst>
                  <a:gd name="T0" fmla="*/ 208269 w 37"/>
                  <a:gd name="T1" fmla="*/ 205090 h 65"/>
                  <a:gd name="T2" fmla="*/ 106735 w 37"/>
                  <a:gd name="T3" fmla="*/ 418566 h 65"/>
                  <a:gd name="T4" fmla="*/ 0 w 37"/>
                  <a:gd name="T5" fmla="*/ 205090 h 65"/>
                  <a:gd name="T6" fmla="*/ 106735 w 37"/>
                  <a:gd name="T7" fmla="*/ 0 h 65"/>
                  <a:gd name="T8" fmla="*/ 208269 w 37"/>
                  <a:gd name="T9" fmla="*/ 205090 h 65"/>
                  <a:gd name="T10" fmla="*/ 0 60000 65536"/>
                  <a:gd name="T11" fmla="*/ 0 60000 65536"/>
                  <a:gd name="T12" fmla="*/ 0 60000 65536"/>
                  <a:gd name="T13" fmla="*/ 0 60000 65536"/>
                  <a:gd name="T14" fmla="*/ 0 60000 65536"/>
                  <a:gd name="T15" fmla="*/ 0 w 37"/>
                  <a:gd name="T16" fmla="*/ 0 h 65"/>
                  <a:gd name="T17" fmla="*/ 37 w 37"/>
                  <a:gd name="T18" fmla="*/ 65 h 65"/>
                </a:gdLst>
                <a:ahLst/>
                <a:cxnLst>
                  <a:cxn ang="T10">
                    <a:pos x="T0" y="T1"/>
                  </a:cxn>
                  <a:cxn ang="T11">
                    <a:pos x="T2" y="T3"/>
                  </a:cxn>
                  <a:cxn ang="T12">
                    <a:pos x="T4" y="T5"/>
                  </a:cxn>
                  <a:cxn ang="T13">
                    <a:pos x="T6" y="T7"/>
                  </a:cxn>
                  <a:cxn ang="T14">
                    <a:pos x="T8" y="T9"/>
                  </a:cxn>
                </a:cxnLst>
                <a:rect l="T15" t="T16" r="T17" b="T18"/>
                <a:pathLst>
                  <a:path w="37" h="65">
                    <a:moveTo>
                      <a:pt x="37" y="32"/>
                    </a:moveTo>
                    <a:cubicBezTo>
                      <a:pt x="37" y="38"/>
                      <a:pt x="21" y="65"/>
                      <a:pt x="19" y="65"/>
                    </a:cubicBezTo>
                    <a:cubicBezTo>
                      <a:pt x="16" y="65"/>
                      <a:pt x="0" y="38"/>
                      <a:pt x="0" y="32"/>
                    </a:cubicBezTo>
                    <a:cubicBezTo>
                      <a:pt x="0" y="21"/>
                      <a:pt x="8" y="0"/>
                      <a:pt x="19" y="0"/>
                    </a:cubicBezTo>
                    <a:cubicBezTo>
                      <a:pt x="29" y="0"/>
                      <a:pt x="37" y="21"/>
                      <a:pt x="37" y="32"/>
                    </a:cubicBezTo>
                    <a:close/>
                  </a:path>
                </a:pathLst>
              </a:custGeom>
              <a:solidFill>
                <a:srgbClr val="EB7D8B"/>
              </a:solidFill>
              <a:ln w="9525">
                <a:noFill/>
                <a:round/>
                <a:headEnd/>
                <a:tailEnd/>
              </a:ln>
            </p:spPr>
            <p:txBody>
              <a:bodyPr/>
              <a:lstStyle/>
              <a:p>
                <a:endParaRPr lang="en-US"/>
              </a:p>
            </p:txBody>
          </p:sp>
          <p:sp>
            <p:nvSpPr>
              <p:cNvPr id="30150" name="Freeform 2321"/>
              <p:cNvSpPr>
                <a:spLocks/>
              </p:cNvSpPr>
              <p:nvPr/>
            </p:nvSpPr>
            <p:spPr bwMode="auto">
              <a:xfrm>
                <a:off x="1595" y="2370"/>
                <a:ext cx="76" cy="133"/>
              </a:xfrm>
              <a:custGeom>
                <a:avLst/>
                <a:gdLst>
                  <a:gd name="T0" fmla="*/ 208269 w 37"/>
                  <a:gd name="T1" fmla="*/ 209088 h 64"/>
                  <a:gd name="T2" fmla="*/ 106735 w 37"/>
                  <a:gd name="T3" fmla="*/ 414931 h 64"/>
                  <a:gd name="T4" fmla="*/ 0 w 37"/>
                  <a:gd name="T5" fmla="*/ 209088 h 64"/>
                  <a:gd name="T6" fmla="*/ 106735 w 37"/>
                  <a:gd name="T7" fmla="*/ 0 h 64"/>
                  <a:gd name="T8" fmla="*/ 208269 w 37"/>
                  <a:gd name="T9" fmla="*/ 209088 h 64"/>
                  <a:gd name="T10" fmla="*/ 0 60000 65536"/>
                  <a:gd name="T11" fmla="*/ 0 60000 65536"/>
                  <a:gd name="T12" fmla="*/ 0 60000 65536"/>
                  <a:gd name="T13" fmla="*/ 0 60000 65536"/>
                  <a:gd name="T14" fmla="*/ 0 60000 65536"/>
                  <a:gd name="T15" fmla="*/ 0 w 37"/>
                  <a:gd name="T16" fmla="*/ 0 h 64"/>
                  <a:gd name="T17" fmla="*/ 37 w 37"/>
                  <a:gd name="T18" fmla="*/ 64 h 64"/>
                </a:gdLst>
                <a:ahLst/>
                <a:cxnLst>
                  <a:cxn ang="T10">
                    <a:pos x="T0" y="T1"/>
                  </a:cxn>
                  <a:cxn ang="T11">
                    <a:pos x="T2" y="T3"/>
                  </a:cxn>
                  <a:cxn ang="T12">
                    <a:pos x="T4" y="T5"/>
                  </a:cxn>
                  <a:cxn ang="T13">
                    <a:pos x="T6" y="T7"/>
                  </a:cxn>
                  <a:cxn ang="T14">
                    <a:pos x="T8" y="T9"/>
                  </a:cxn>
                </a:cxnLst>
                <a:rect l="T15" t="T16" r="T17" b="T18"/>
                <a:pathLst>
                  <a:path w="37" h="64">
                    <a:moveTo>
                      <a:pt x="37" y="32"/>
                    </a:moveTo>
                    <a:cubicBezTo>
                      <a:pt x="37" y="38"/>
                      <a:pt x="21" y="64"/>
                      <a:pt x="19" y="64"/>
                    </a:cubicBezTo>
                    <a:cubicBezTo>
                      <a:pt x="16" y="64"/>
                      <a:pt x="0" y="38"/>
                      <a:pt x="0" y="32"/>
                    </a:cubicBezTo>
                    <a:cubicBezTo>
                      <a:pt x="0" y="21"/>
                      <a:pt x="8" y="0"/>
                      <a:pt x="19" y="0"/>
                    </a:cubicBezTo>
                    <a:cubicBezTo>
                      <a:pt x="29" y="0"/>
                      <a:pt x="37" y="21"/>
                      <a:pt x="37" y="32"/>
                    </a:cubicBezTo>
                    <a:close/>
                  </a:path>
                </a:pathLst>
              </a:custGeom>
              <a:solidFill>
                <a:srgbClr val="EB7E8C"/>
              </a:solidFill>
              <a:ln w="9525">
                <a:noFill/>
                <a:round/>
                <a:headEnd/>
                <a:tailEnd/>
              </a:ln>
            </p:spPr>
            <p:txBody>
              <a:bodyPr/>
              <a:lstStyle/>
              <a:p>
                <a:endParaRPr lang="en-US"/>
              </a:p>
            </p:txBody>
          </p:sp>
          <p:sp>
            <p:nvSpPr>
              <p:cNvPr id="30151" name="Freeform 2322"/>
              <p:cNvSpPr>
                <a:spLocks/>
              </p:cNvSpPr>
              <p:nvPr/>
            </p:nvSpPr>
            <p:spPr bwMode="auto">
              <a:xfrm>
                <a:off x="1595" y="2370"/>
                <a:ext cx="76" cy="133"/>
              </a:xfrm>
              <a:custGeom>
                <a:avLst/>
                <a:gdLst>
                  <a:gd name="T0" fmla="*/ 208269 w 37"/>
                  <a:gd name="T1" fmla="*/ 199666 h 64"/>
                  <a:gd name="T2" fmla="*/ 106735 w 37"/>
                  <a:gd name="T3" fmla="*/ 414931 h 64"/>
                  <a:gd name="T4" fmla="*/ 0 w 37"/>
                  <a:gd name="T5" fmla="*/ 199666 h 64"/>
                  <a:gd name="T6" fmla="*/ 106735 w 37"/>
                  <a:gd name="T7" fmla="*/ 0 h 64"/>
                  <a:gd name="T8" fmla="*/ 208269 w 37"/>
                  <a:gd name="T9" fmla="*/ 199666 h 64"/>
                  <a:gd name="T10" fmla="*/ 0 60000 65536"/>
                  <a:gd name="T11" fmla="*/ 0 60000 65536"/>
                  <a:gd name="T12" fmla="*/ 0 60000 65536"/>
                  <a:gd name="T13" fmla="*/ 0 60000 65536"/>
                  <a:gd name="T14" fmla="*/ 0 60000 65536"/>
                  <a:gd name="T15" fmla="*/ 0 w 37"/>
                  <a:gd name="T16" fmla="*/ 0 h 64"/>
                  <a:gd name="T17" fmla="*/ 37 w 37"/>
                  <a:gd name="T18" fmla="*/ 64 h 64"/>
                </a:gdLst>
                <a:ahLst/>
                <a:cxnLst>
                  <a:cxn ang="T10">
                    <a:pos x="T0" y="T1"/>
                  </a:cxn>
                  <a:cxn ang="T11">
                    <a:pos x="T2" y="T3"/>
                  </a:cxn>
                  <a:cxn ang="T12">
                    <a:pos x="T4" y="T5"/>
                  </a:cxn>
                  <a:cxn ang="T13">
                    <a:pos x="T6" y="T7"/>
                  </a:cxn>
                  <a:cxn ang="T14">
                    <a:pos x="T8" y="T9"/>
                  </a:cxn>
                </a:cxnLst>
                <a:rect l="T15" t="T16" r="T17" b="T18"/>
                <a:pathLst>
                  <a:path w="37" h="64">
                    <a:moveTo>
                      <a:pt x="37" y="31"/>
                    </a:moveTo>
                    <a:cubicBezTo>
                      <a:pt x="37" y="38"/>
                      <a:pt x="21" y="64"/>
                      <a:pt x="19" y="64"/>
                    </a:cubicBezTo>
                    <a:cubicBezTo>
                      <a:pt x="16" y="64"/>
                      <a:pt x="0" y="38"/>
                      <a:pt x="0" y="31"/>
                    </a:cubicBezTo>
                    <a:cubicBezTo>
                      <a:pt x="0" y="21"/>
                      <a:pt x="8" y="0"/>
                      <a:pt x="19" y="0"/>
                    </a:cubicBezTo>
                    <a:cubicBezTo>
                      <a:pt x="29" y="0"/>
                      <a:pt x="37" y="21"/>
                      <a:pt x="37" y="31"/>
                    </a:cubicBezTo>
                    <a:close/>
                  </a:path>
                </a:pathLst>
              </a:custGeom>
              <a:solidFill>
                <a:srgbClr val="EB7F8C"/>
              </a:solidFill>
              <a:ln w="9525">
                <a:noFill/>
                <a:round/>
                <a:headEnd/>
                <a:tailEnd/>
              </a:ln>
            </p:spPr>
            <p:txBody>
              <a:bodyPr/>
              <a:lstStyle/>
              <a:p>
                <a:endParaRPr lang="en-US"/>
              </a:p>
            </p:txBody>
          </p:sp>
          <p:sp>
            <p:nvSpPr>
              <p:cNvPr id="30152" name="Freeform 2323"/>
              <p:cNvSpPr>
                <a:spLocks/>
              </p:cNvSpPr>
              <p:nvPr/>
            </p:nvSpPr>
            <p:spPr bwMode="auto">
              <a:xfrm>
                <a:off x="1595" y="2372"/>
                <a:ext cx="76" cy="131"/>
              </a:xfrm>
              <a:custGeom>
                <a:avLst/>
                <a:gdLst>
                  <a:gd name="T0" fmla="*/ 208269 w 37"/>
                  <a:gd name="T1" fmla="*/ 194631 h 63"/>
                  <a:gd name="T2" fmla="*/ 106735 w 37"/>
                  <a:gd name="T3" fmla="*/ 411288 h 63"/>
                  <a:gd name="T4" fmla="*/ 0 w 37"/>
                  <a:gd name="T5" fmla="*/ 194631 h 63"/>
                  <a:gd name="T6" fmla="*/ 106735 w 37"/>
                  <a:gd name="T7" fmla="*/ 0 h 63"/>
                  <a:gd name="T8" fmla="*/ 208269 w 37"/>
                  <a:gd name="T9" fmla="*/ 194631 h 63"/>
                  <a:gd name="T10" fmla="*/ 0 60000 65536"/>
                  <a:gd name="T11" fmla="*/ 0 60000 65536"/>
                  <a:gd name="T12" fmla="*/ 0 60000 65536"/>
                  <a:gd name="T13" fmla="*/ 0 60000 65536"/>
                  <a:gd name="T14" fmla="*/ 0 60000 65536"/>
                  <a:gd name="T15" fmla="*/ 0 w 37"/>
                  <a:gd name="T16" fmla="*/ 0 h 63"/>
                  <a:gd name="T17" fmla="*/ 37 w 37"/>
                  <a:gd name="T18" fmla="*/ 63 h 63"/>
                </a:gdLst>
                <a:ahLst/>
                <a:cxnLst>
                  <a:cxn ang="T10">
                    <a:pos x="T0" y="T1"/>
                  </a:cxn>
                  <a:cxn ang="T11">
                    <a:pos x="T2" y="T3"/>
                  </a:cxn>
                  <a:cxn ang="T12">
                    <a:pos x="T4" y="T5"/>
                  </a:cxn>
                  <a:cxn ang="T13">
                    <a:pos x="T6" y="T7"/>
                  </a:cxn>
                  <a:cxn ang="T14">
                    <a:pos x="T8" y="T9"/>
                  </a:cxn>
                </a:cxnLst>
                <a:rect l="T15" t="T16" r="T17" b="T18"/>
                <a:pathLst>
                  <a:path w="37" h="63">
                    <a:moveTo>
                      <a:pt x="37" y="30"/>
                    </a:moveTo>
                    <a:cubicBezTo>
                      <a:pt x="37" y="37"/>
                      <a:pt x="21" y="63"/>
                      <a:pt x="19" y="63"/>
                    </a:cubicBezTo>
                    <a:cubicBezTo>
                      <a:pt x="16" y="63"/>
                      <a:pt x="0" y="37"/>
                      <a:pt x="0" y="30"/>
                    </a:cubicBezTo>
                    <a:cubicBezTo>
                      <a:pt x="0" y="20"/>
                      <a:pt x="8" y="0"/>
                      <a:pt x="19" y="0"/>
                    </a:cubicBezTo>
                    <a:cubicBezTo>
                      <a:pt x="29" y="0"/>
                      <a:pt x="37" y="20"/>
                      <a:pt x="37" y="30"/>
                    </a:cubicBezTo>
                    <a:close/>
                  </a:path>
                </a:pathLst>
              </a:custGeom>
              <a:solidFill>
                <a:srgbClr val="EB808E"/>
              </a:solidFill>
              <a:ln w="9525">
                <a:noFill/>
                <a:round/>
                <a:headEnd/>
                <a:tailEnd/>
              </a:ln>
            </p:spPr>
            <p:txBody>
              <a:bodyPr/>
              <a:lstStyle/>
              <a:p>
                <a:endParaRPr lang="en-US"/>
              </a:p>
            </p:txBody>
          </p:sp>
          <p:sp>
            <p:nvSpPr>
              <p:cNvPr id="30153" name="Freeform 2324"/>
              <p:cNvSpPr>
                <a:spLocks/>
              </p:cNvSpPr>
              <p:nvPr/>
            </p:nvSpPr>
            <p:spPr bwMode="auto">
              <a:xfrm>
                <a:off x="1595" y="2372"/>
                <a:ext cx="76" cy="131"/>
              </a:xfrm>
              <a:custGeom>
                <a:avLst/>
                <a:gdLst>
                  <a:gd name="T0" fmla="*/ 208269 w 37"/>
                  <a:gd name="T1" fmla="*/ 194631 h 63"/>
                  <a:gd name="T2" fmla="*/ 106735 w 37"/>
                  <a:gd name="T3" fmla="*/ 411288 h 63"/>
                  <a:gd name="T4" fmla="*/ 0 w 37"/>
                  <a:gd name="T5" fmla="*/ 194631 h 63"/>
                  <a:gd name="T6" fmla="*/ 106735 w 37"/>
                  <a:gd name="T7" fmla="*/ 0 h 63"/>
                  <a:gd name="T8" fmla="*/ 208269 w 37"/>
                  <a:gd name="T9" fmla="*/ 194631 h 63"/>
                  <a:gd name="T10" fmla="*/ 0 60000 65536"/>
                  <a:gd name="T11" fmla="*/ 0 60000 65536"/>
                  <a:gd name="T12" fmla="*/ 0 60000 65536"/>
                  <a:gd name="T13" fmla="*/ 0 60000 65536"/>
                  <a:gd name="T14" fmla="*/ 0 60000 65536"/>
                  <a:gd name="T15" fmla="*/ 0 w 37"/>
                  <a:gd name="T16" fmla="*/ 0 h 63"/>
                  <a:gd name="T17" fmla="*/ 37 w 37"/>
                  <a:gd name="T18" fmla="*/ 63 h 63"/>
                </a:gdLst>
                <a:ahLst/>
                <a:cxnLst>
                  <a:cxn ang="T10">
                    <a:pos x="T0" y="T1"/>
                  </a:cxn>
                  <a:cxn ang="T11">
                    <a:pos x="T2" y="T3"/>
                  </a:cxn>
                  <a:cxn ang="T12">
                    <a:pos x="T4" y="T5"/>
                  </a:cxn>
                  <a:cxn ang="T13">
                    <a:pos x="T6" y="T7"/>
                  </a:cxn>
                  <a:cxn ang="T14">
                    <a:pos x="T8" y="T9"/>
                  </a:cxn>
                </a:cxnLst>
                <a:rect l="T15" t="T16" r="T17" b="T18"/>
                <a:pathLst>
                  <a:path w="37" h="63">
                    <a:moveTo>
                      <a:pt x="37" y="30"/>
                    </a:moveTo>
                    <a:cubicBezTo>
                      <a:pt x="37" y="37"/>
                      <a:pt x="21" y="63"/>
                      <a:pt x="19" y="63"/>
                    </a:cubicBezTo>
                    <a:cubicBezTo>
                      <a:pt x="16" y="63"/>
                      <a:pt x="0" y="37"/>
                      <a:pt x="0" y="30"/>
                    </a:cubicBezTo>
                    <a:cubicBezTo>
                      <a:pt x="0" y="20"/>
                      <a:pt x="8" y="0"/>
                      <a:pt x="19" y="0"/>
                    </a:cubicBezTo>
                    <a:cubicBezTo>
                      <a:pt x="29" y="0"/>
                      <a:pt x="37" y="20"/>
                      <a:pt x="37" y="30"/>
                    </a:cubicBezTo>
                    <a:close/>
                  </a:path>
                </a:pathLst>
              </a:custGeom>
              <a:solidFill>
                <a:srgbClr val="EB818E"/>
              </a:solidFill>
              <a:ln w="9525">
                <a:noFill/>
                <a:round/>
                <a:headEnd/>
                <a:tailEnd/>
              </a:ln>
            </p:spPr>
            <p:txBody>
              <a:bodyPr/>
              <a:lstStyle/>
              <a:p>
                <a:endParaRPr lang="en-US"/>
              </a:p>
            </p:txBody>
          </p:sp>
          <p:sp>
            <p:nvSpPr>
              <p:cNvPr id="30154" name="Freeform 2325"/>
              <p:cNvSpPr>
                <a:spLocks/>
              </p:cNvSpPr>
              <p:nvPr/>
            </p:nvSpPr>
            <p:spPr bwMode="auto">
              <a:xfrm>
                <a:off x="1595" y="2372"/>
                <a:ext cx="76" cy="129"/>
              </a:xfrm>
              <a:custGeom>
                <a:avLst/>
                <a:gdLst>
                  <a:gd name="T0" fmla="*/ 208269 w 37"/>
                  <a:gd name="T1" fmla="*/ 196007 h 62"/>
                  <a:gd name="T2" fmla="*/ 106735 w 37"/>
                  <a:gd name="T3" fmla="*/ 407821 h 62"/>
                  <a:gd name="T4" fmla="*/ 0 w 37"/>
                  <a:gd name="T5" fmla="*/ 196007 h 62"/>
                  <a:gd name="T6" fmla="*/ 106735 w 37"/>
                  <a:gd name="T7" fmla="*/ 0 h 62"/>
                  <a:gd name="T8" fmla="*/ 208269 w 37"/>
                  <a:gd name="T9" fmla="*/ 196007 h 62"/>
                  <a:gd name="T10" fmla="*/ 0 60000 65536"/>
                  <a:gd name="T11" fmla="*/ 0 60000 65536"/>
                  <a:gd name="T12" fmla="*/ 0 60000 65536"/>
                  <a:gd name="T13" fmla="*/ 0 60000 65536"/>
                  <a:gd name="T14" fmla="*/ 0 60000 65536"/>
                  <a:gd name="T15" fmla="*/ 0 w 37"/>
                  <a:gd name="T16" fmla="*/ 0 h 62"/>
                  <a:gd name="T17" fmla="*/ 37 w 37"/>
                  <a:gd name="T18" fmla="*/ 62 h 62"/>
                </a:gdLst>
                <a:ahLst/>
                <a:cxnLst>
                  <a:cxn ang="T10">
                    <a:pos x="T0" y="T1"/>
                  </a:cxn>
                  <a:cxn ang="T11">
                    <a:pos x="T2" y="T3"/>
                  </a:cxn>
                  <a:cxn ang="T12">
                    <a:pos x="T4" y="T5"/>
                  </a:cxn>
                  <a:cxn ang="T13">
                    <a:pos x="T6" y="T7"/>
                  </a:cxn>
                  <a:cxn ang="T14">
                    <a:pos x="T8" y="T9"/>
                  </a:cxn>
                </a:cxnLst>
                <a:rect l="T15" t="T16" r="T17" b="T18"/>
                <a:pathLst>
                  <a:path w="37" h="62">
                    <a:moveTo>
                      <a:pt x="37" y="30"/>
                    </a:moveTo>
                    <a:cubicBezTo>
                      <a:pt x="37" y="37"/>
                      <a:pt x="21" y="62"/>
                      <a:pt x="19" y="62"/>
                    </a:cubicBezTo>
                    <a:cubicBezTo>
                      <a:pt x="16" y="62"/>
                      <a:pt x="0" y="37"/>
                      <a:pt x="0" y="30"/>
                    </a:cubicBezTo>
                    <a:cubicBezTo>
                      <a:pt x="0" y="20"/>
                      <a:pt x="9" y="0"/>
                      <a:pt x="19" y="0"/>
                    </a:cubicBezTo>
                    <a:cubicBezTo>
                      <a:pt x="29" y="0"/>
                      <a:pt x="37" y="20"/>
                      <a:pt x="37" y="30"/>
                    </a:cubicBezTo>
                    <a:close/>
                  </a:path>
                </a:pathLst>
              </a:custGeom>
              <a:solidFill>
                <a:srgbClr val="EB818F"/>
              </a:solidFill>
              <a:ln w="9525">
                <a:noFill/>
                <a:round/>
                <a:headEnd/>
                <a:tailEnd/>
              </a:ln>
            </p:spPr>
            <p:txBody>
              <a:bodyPr/>
              <a:lstStyle/>
              <a:p>
                <a:endParaRPr lang="en-US"/>
              </a:p>
            </p:txBody>
          </p:sp>
          <p:sp>
            <p:nvSpPr>
              <p:cNvPr id="30155" name="Freeform 2326"/>
              <p:cNvSpPr>
                <a:spLocks/>
              </p:cNvSpPr>
              <p:nvPr/>
            </p:nvSpPr>
            <p:spPr bwMode="auto">
              <a:xfrm>
                <a:off x="1597" y="2372"/>
                <a:ext cx="74" cy="129"/>
              </a:xfrm>
              <a:custGeom>
                <a:avLst/>
                <a:gdLst>
                  <a:gd name="T0" fmla="*/ 204332 w 36"/>
                  <a:gd name="T1" fmla="*/ 196007 h 62"/>
                  <a:gd name="T2" fmla="*/ 102350 w 36"/>
                  <a:gd name="T3" fmla="*/ 407821 h 62"/>
                  <a:gd name="T4" fmla="*/ 0 w 36"/>
                  <a:gd name="T5" fmla="*/ 196007 h 62"/>
                  <a:gd name="T6" fmla="*/ 102350 w 36"/>
                  <a:gd name="T7" fmla="*/ 0 h 62"/>
                  <a:gd name="T8" fmla="*/ 204332 w 36"/>
                  <a:gd name="T9" fmla="*/ 196007 h 62"/>
                  <a:gd name="T10" fmla="*/ 0 60000 65536"/>
                  <a:gd name="T11" fmla="*/ 0 60000 65536"/>
                  <a:gd name="T12" fmla="*/ 0 60000 65536"/>
                  <a:gd name="T13" fmla="*/ 0 60000 65536"/>
                  <a:gd name="T14" fmla="*/ 0 60000 65536"/>
                  <a:gd name="T15" fmla="*/ 0 w 36"/>
                  <a:gd name="T16" fmla="*/ 0 h 62"/>
                  <a:gd name="T17" fmla="*/ 36 w 36"/>
                  <a:gd name="T18" fmla="*/ 62 h 62"/>
                </a:gdLst>
                <a:ahLst/>
                <a:cxnLst>
                  <a:cxn ang="T10">
                    <a:pos x="T0" y="T1"/>
                  </a:cxn>
                  <a:cxn ang="T11">
                    <a:pos x="T2" y="T3"/>
                  </a:cxn>
                  <a:cxn ang="T12">
                    <a:pos x="T4" y="T5"/>
                  </a:cxn>
                  <a:cxn ang="T13">
                    <a:pos x="T6" y="T7"/>
                  </a:cxn>
                  <a:cxn ang="T14">
                    <a:pos x="T8" y="T9"/>
                  </a:cxn>
                </a:cxnLst>
                <a:rect l="T15" t="T16" r="T17" b="T18"/>
                <a:pathLst>
                  <a:path w="36" h="62">
                    <a:moveTo>
                      <a:pt x="36" y="30"/>
                    </a:moveTo>
                    <a:cubicBezTo>
                      <a:pt x="36" y="37"/>
                      <a:pt x="20" y="62"/>
                      <a:pt x="18" y="62"/>
                    </a:cubicBezTo>
                    <a:cubicBezTo>
                      <a:pt x="15" y="62"/>
                      <a:pt x="0" y="37"/>
                      <a:pt x="0" y="30"/>
                    </a:cubicBezTo>
                    <a:cubicBezTo>
                      <a:pt x="0" y="20"/>
                      <a:pt x="8" y="0"/>
                      <a:pt x="18" y="0"/>
                    </a:cubicBezTo>
                    <a:cubicBezTo>
                      <a:pt x="27" y="0"/>
                      <a:pt x="36" y="20"/>
                      <a:pt x="36" y="30"/>
                    </a:cubicBezTo>
                    <a:close/>
                  </a:path>
                </a:pathLst>
              </a:custGeom>
              <a:solidFill>
                <a:srgbClr val="EC838F"/>
              </a:solidFill>
              <a:ln w="9525">
                <a:noFill/>
                <a:round/>
                <a:headEnd/>
                <a:tailEnd/>
              </a:ln>
            </p:spPr>
            <p:txBody>
              <a:bodyPr/>
              <a:lstStyle/>
              <a:p>
                <a:endParaRPr lang="en-US"/>
              </a:p>
            </p:txBody>
          </p:sp>
          <p:sp>
            <p:nvSpPr>
              <p:cNvPr id="30156" name="Freeform 2327"/>
              <p:cNvSpPr>
                <a:spLocks/>
              </p:cNvSpPr>
              <p:nvPr/>
            </p:nvSpPr>
            <p:spPr bwMode="auto">
              <a:xfrm>
                <a:off x="1597" y="2372"/>
                <a:ext cx="72" cy="129"/>
              </a:xfrm>
              <a:custGeom>
                <a:avLst/>
                <a:gdLst>
                  <a:gd name="T0" fmla="*/ 200454 w 35"/>
                  <a:gd name="T1" fmla="*/ 196007 h 62"/>
                  <a:gd name="T2" fmla="*/ 102935 w 35"/>
                  <a:gd name="T3" fmla="*/ 407821 h 62"/>
                  <a:gd name="T4" fmla="*/ 0 w 35"/>
                  <a:gd name="T5" fmla="*/ 196007 h 62"/>
                  <a:gd name="T6" fmla="*/ 102935 w 35"/>
                  <a:gd name="T7" fmla="*/ 0 h 62"/>
                  <a:gd name="T8" fmla="*/ 200454 w 35"/>
                  <a:gd name="T9" fmla="*/ 196007 h 62"/>
                  <a:gd name="T10" fmla="*/ 0 60000 65536"/>
                  <a:gd name="T11" fmla="*/ 0 60000 65536"/>
                  <a:gd name="T12" fmla="*/ 0 60000 65536"/>
                  <a:gd name="T13" fmla="*/ 0 60000 65536"/>
                  <a:gd name="T14" fmla="*/ 0 60000 65536"/>
                  <a:gd name="T15" fmla="*/ 0 w 35"/>
                  <a:gd name="T16" fmla="*/ 0 h 62"/>
                  <a:gd name="T17" fmla="*/ 35 w 35"/>
                  <a:gd name="T18" fmla="*/ 62 h 62"/>
                </a:gdLst>
                <a:ahLst/>
                <a:cxnLst>
                  <a:cxn ang="T10">
                    <a:pos x="T0" y="T1"/>
                  </a:cxn>
                  <a:cxn ang="T11">
                    <a:pos x="T2" y="T3"/>
                  </a:cxn>
                  <a:cxn ang="T12">
                    <a:pos x="T4" y="T5"/>
                  </a:cxn>
                  <a:cxn ang="T13">
                    <a:pos x="T6" y="T7"/>
                  </a:cxn>
                  <a:cxn ang="T14">
                    <a:pos x="T8" y="T9"/>
                  </a:cxn>
                </a:cxnLst>
                <a:rect l="T15" t="T16" r="T17" b="T18"/>
                <a:pathLst>
                  <a:path w="35" h="62">
                    <a:moveTo>
                      <a:pt x="35" y="30"/>
                    </a:moveTo>
                    <a:cubicBezTo>
                      <a:pt x="35" y="37"/>
                      <a:pt x="20" y="62"/>
                      <a:pt x="18" y="62"/>
                    </a:cubicBezTo>
                    <a:cubicBezTo>
                      <a:pt x="15" y="62"/>
                      <a:pt x="0" y="37"/>
                      <a:pt x="0" y="30"/>
                    </a:cubicBezTo>
                    <a:cubicBezTo>
                      <a:pt x="0" y="20"/>
                      <a:pt x="8" y="0"/>
                      <a:pt x="18" y="0"/>
                    </a:cubicBezTo>
                    <a:cubicBezTo>
                      <a:pt x="27" y="0"/>
                      <a:pt x="35" y="20"/>
                      <a:pt x="35" y="30"/>
                    </a:cubicBezTo>
                    <a:close/>
                  </a:path>
                </a:pathLst>
              </a:custGeom>
              <a:solidFill>
                <a:srgbClr val="EC848F"/>
              </a:solidFill>
              <a:ln w="9525">
                <a:noFill/>
                <a:round/>
                <a:headEnd/>
                <a:tailEnd/>
              </a:ln>
            </p:spPr>
            <p:txBody>
              <a:bodyPr/>
              <a:lstStyle/>
              <a:p>
                <a:endParaRPr lang="en-US"/>
              </a:p>
            </p:txBody>
          </p:sp>
          <p:sp>
            <p:nvSpPr>
              <p:cNvPr id="30157" name="Freeform 2328"/>
              <p:cNvSpPr>
                <a:spLocks/>
              </p:cNvSpPr>
              <p:nvPr/>
            </p:nvSpPr>
            <p:spPr bwMode="auto">
              <a:xfrm>
                <a:off x="1597" y="2372"/>
                <a:ext cx="72" cy="129"/>
              </a:xfrm>
              <a:custGeom>
                <a:avLst/>
                <a:gdLst>
                  <a:gd name="T0" fmla="*/ 200454 w 35"/>
                  <a:gd name="T1" fmla="*/ 196007 h 62"/>
                  <a:gd name="T2" fmla="*/ 102935 w 35"/>
                  <a:gd name="T3" fmla="*/ 407821 h 62"/>
                  <a:gd name="T4" fmla="*/ 0 w 35"/>
                  <a:gd name="T5" fmla="*/ 196007 h 62"/>
                  <a:gd name="T6" fmla="*/ 102935 w 35"/>
                  <a:gd name="T7" fmla="*/ 0 h 62"/>
                  <a:gd name="T8" fmla="*/ 200454 w 35"/>
                  <a:gd name="T9" fmla="*/ 196007 h 62"/>
                  <a:gd name="T10" fmla="*/ 0 60000 65536"/>
                  <a:gd name="T11" fmla="*/ 0 60000 65536"/>
                  <a:gd name="T12" fmla="*/ 0 60000 65536"/>
                  <a:gd name="T13" fmla="*/ 0 60000 65536"/>
                  <a:gd name="T14" fmla="*/ 0 60000 65536"/>
                  <a:gd name="T15" fmla="*/ 0 w 35"/>
                  <a:gd name="T16" fmla="*/ 0 h 62"/>
                  <a:gd name="T17" fmla="*/ 35 w 35"/>
                  <a:gd name="T18" fmla="*/ 62 h 62"/>
                </a:gdLst>
                <a:ahLst/>
                <a:cxnLst>
                  <a:cxn ang="T10">
                    <a:pos x="T0" y="T1"/>
                  </a:cxn>
                  <a:cxn ang="T11">
                    <a:pos x="T2" y="T3"/>
                  </a:cxn>
                  <a:cxn ang="T12">
                    <a:pos x="T4" y="T5"/>
                  </a:cxn>
                  <a:cxn ang="T13">
                    <a:pos x="T6" y="T7"/>
                  </a:cxn>
                  <a:cxn ang="T14">
                    <a:pos x="T8" y="T9"/>
                  </a:cxn>
                </a:cxnLst>
                <a:rect l="T15" t="T16" r="T17" b="T18"/>
                <a:pathLst>
                  <a:path w="35" h="62">
                    <a:moveTo>
                      <a:pt x="35" y="30"/>
                    </a:moveTo>
                    <a:cubicBezTo>
                      <a:pt x="35" y="37"/>
                      <a:pt x="20" y="62"/>
                      <a:pt x="18" y="62"/>
                    </a:cubicBezTo>
                    <a:cubicBezTo>
                      <a:pt x="15" y="62"/>
                      <a:pt x="0" y="37"/>
                      <a:pt x="0" y="30"/>
                    </a:cubicBezTo>
                    <a:cubicBezTo>
                      <a:pt x="0" y="20"/>
                      <a:pt x="8" y="0"/>
                      <a:pt x="18" y="0"/>
                    </a:cubicBezTo>
                    <a:cubicBezTo>
                      <a:pt x="27" y="0"/>
                      <a:pt x="35" y="20"/>
                      <a:pt x="35" y="30"/>
                    </a:cubicBezTo>
                    <a:close/>
                  </a:path>
                </a:pathLst>
              </a:custGeom>
              <a:solidFill>
                <a:srgbClr val="EC8491"/>
              </a:solidFill>
              <a:ln w="9525">
                <a:noFill/>
                <a:round/>
                <a:headEnd/>
                <a:tailEnd/>
              </a:ln>
            </p:spPr>
            <p:txBody>
              <a:bodyPr/>
              <a:lstStyle/>
              <a:p>
                <a:endParaRPr lang="en-US"/>
              </a:p>
            </p:txBody>
          </p:sp>
          <p:sp>
            <p:nvSpPr>
              <p:cNvPr id="30158" name="Freeform 2329"/>
              <p:cNvSpPr>
                <a:spLocks/>
              </p:cNvSpPr>
              <p:nvPr/>
            </p:nvSpPr>
            <p:spPr bwMode="auto">
              <a:xfrm>
                <a:off x="1597" y="2372"/>
                <a:ext cx="72" cy="127"/>
              </a:xfrm>
              <a:custGeom>
                <a:avLst/>
                <a:gdLst>
                  <a:gd name="T0" fmla="*/ 200454 w 35"/>
                  <a:gd name="T1" fmla="*/ 197735 h 61"/>
                  <a:gd name="T2" fmla="*/ 102935 w 35"/>
                  <a:gd name="T3" fmla="*/ 404195 h 61"/>
                  <a:gd name="T4" fmla="*/ 0 w 35"/>
                  <a:gd name="T5" fmla="*/ 197735 h 61"/>
                  <a:gd name="T6" fmla="*/ 102935 w 35"/>
                  <a:gd name="T7" fmla="*/ 0 h 61"/>
                  <a:gd name="T8" fmla="*/ 200454 w 35"/>
                  <a:gd name="T9" fmla="*/ 197735 h 61"/>
                  <a:gd name="T10" fmla="*/ 0 60000 65536"/>
                  <a:gd name="T11" fmla="*/ 0 60000 65536"/>
                  <a:gd name="T12" fmla="*/ 0 60000 65536"/>
                  <a:gd name="T13" fmla="*/ 0 60000 65536"/>
                  <a:gd name="T14" fmla="*/ 0 60000 65536"/>
                  <a:gd name="T15" fmla="*/ 0 w 35"/>
                  <a:gd name="T16" fmla="*/ 0 h 61"/>
                  <a:gd name="T17" fmla="*/ 35 w 35"/>
                  <a:gd name="T18" fmla="*/ 61 h 61"/>
                </a:gdLst>
                <a:ahLst/>
                <a:cxnLst>
                  <a:cxn ang="T10">
                    <a:pos x="T0" y="T1"/>
                  </a:cxn>
                  <a:cxn ang="T11">
                    <a:pos x="T2" y="T3"/>
                  </a:cxn>
                  <a:cxn ang="T12">
                    <a:pos x="T4" y="T5"/>
                  </a:cxn>
                  <a:cxn ang="T13">
                    <a:pos x="T6" y="T7"/>
                  </a:cxn>
                  <a:cxn ang="T14">
                    <a:pos x="T8" y="T9"/>
                  </a:cxn>
                </a:cxnLst>
                <a:rect l="T15" t="T16" r="T17" b="T18"/>
                <a:pathLst>
                  <a:path w="35" h="61">
                    <a:moveTo>
                      <a:pt x="35" y="30"/>
                    </a:moveTo>
                    <a:cubicBezTo>
                      <a:pt x="35" y="37"/>
                      <a:pt x="20" y="61"/>
                      <a:pt x="18" y="61"/>
                    </a:cubicBezTo>
                    <a:cubicBezTo>
                      <a:pt x="15" y="61"/>
                      <a:pt x="0" y="37"/>
                      <a:pt x="0" y="30"/>
                    </a:cubicBezTo>
                    <a:cubicBezTo>
                      <a:pt x="0" y="20"/>
                      <a:pt x="8" y="0"/>
                      <a:pt x="18" y="0"/>
                    </a:cubicBezTo>
                    <a:cubicBezTo>
                      <a:pt x="27" y="0"/>
                      <a:pt x="35" y="20"/>
                      <a:pt x="35" y="30"/>
                    </a:cubicBezTo>
                    <a:close/>
                  </a:path>
                </a:pathLst>
              </a:custGeom>
              <a:solidFill>
                <a:srgbClr val="ED8591"/>
              </a:solidFill>
              <a:ln w="9525">
                <a:noFill/>
                <a:round/>
                <a:headEnd/>
                <a:tailEnd/>
              </a:ln>
            </p:spPr>
            <p:txBody>
              <a:bodyPr/>
              <a:lstStyle/>
              <a:p>
                <a:endParaRPr lang="en-US"/>
              </a:p>
            </p:txBody>
          </p:sp>
          <p:sp>
            <p:nvSpPr>
              <p:cNvPr id="30159" name="Freeform 2330"/>
              <p:cNvSpPr>
                <a:spLocks/>
              </p:cNvSpPr>
              <p:nvPr/>
            </p:nvSpPr>
            <p:spPr bwMode="auto">
              <a:xfrm>
                <a:off x="1597" y="2372"/>
                <a:ext cx="72" cy="127"/>
              </a:xfrm>
              <a:custGeom>
                <a:avLst/>
                <a:gdLst>
                  <a:gd name="T0" fmla="*/ 200454 w 35"/>
                  <a:gd name="T1" fmla="*/ 197735 h 61"/>
                  <a:gd name="T2" fmla="*/ 102935 w 35"/>
                  <a:gd name="T3" fmla="*/ 404195 h 61"/>
                  <a:gd name="T4" fmla="*/ 0 w 35"/>
                  <a:gd name="T5" fmla="*/ 197735 h 61"/>
                  <a:gd name="T6" fmla="*/ 102935 w 35"/>
                  <a:gd name="T7" fmla="*/ 0 h 61"/>
                  <a:gd name="T8" fmla="*/ 200454 w 35"/>
                  <a:gd name="T9" fmla="*/ 197735 h 61"/>
                  <a:gd name="T10" fmla="*/ 0 60000 65536"/>
                  <a:gd name="T11" fmla="*/ 0 60000 65536"/>
                  <a:gd name="T12" fmla="*/ 0 60000 65536"/>
                  <a:gd name="T13" fmla="*/ 0 60000 65536"/>
                  <a:gd name="T14" fmla="*/ 0 60000 65536"/>
                  <a:gd name="T15" fmla="*/ 0 w 35"/>
                  <a:gd name="T16" fmla="*/ 0 h 61"/>
                  <a:gd name="T17" fmla="*/ 35 w 35"/>
                  <a:gd name="T18" fmla="*/ 61 h 61"/>
                </a:gdLst>
                <a:ahLst/>
                <a:cxnLst>
                  <a:cxn ang="T10">
                    <a:pos x="T0" y="T1"/>
                  </a:cxn>
                  <a:cxn ang="T11">
                    <a:pos x="T2" y="T3"/>
                  </a:cxn>
                  <a:cxn ang="T12">
                    <a:pos x="T4" y="T5"/>
                  </a:cxn>
                  <a:cxn ang="T13">
                    <a:pos x="T6" y="T7"/>
                  </a:cxn>
                  <a:cxn ang="T14">
                    <a:pos x="T8" y="T9"/>
                  </a:cxn>
                </a:cxnLst>
                <a:rect l="T15" t="T16" r="T17" b="T18"/>
                <a:pathLst>
                  <a:path w="35" h="61">
                    <a:moveTo>
                      <a:pt x="35" y="30"/>
                    </a:moveTo>
                    <a:cubicBezTo>
                      <a:pt x="35" y="37"/>
                      <a:pt x="20" y="61"/>
                      <a:pt x="18" y="61"/>
                    </a:cubicBezTo>
                    <a:cubicBezTo>
                      <a:pt x="15" y="61"/>
                      <a:pt x="0" y="37"/>
                      <a:pt x="0" y="30"/>
                    </a:cubicBezTo>
                    <a:cubicBezTo>
                      <a:pt x="0" y="20"/>
                      <a:pt x="8" y="0"/>
                      <a:pt x="18" y="0"/>
                    </a:cubicBezTo>
                    <a:cubicBezTo>
                      <a:pt x="27" y="0"/>
                      <a:pt x="35" y="20"/>
                      <a:pt x="35" y="30"/>
                    </a:cubicBezTo>
                    <a:close/>
                  </a:path>
                </a:pathLst>
              </a:custGeom>
              <a:solidFill>
                <a:srgbClr val="ED8692"/>
              </a:solidFill>
              <a:ln w="9525">
                <a:noFill/>
                <a:round/>
                <a:headEnd/>
                <a:tailEnd/>
              </a:ln>
            </p:spPr>
            <p:txBody>
              <a:bodyPr/>
              <a:lstStyle/>
              <a:p>
                <a:endParaRPr lang="en-US"/>
              </a:p>
            </p:txBody>
          </p:sp>
          <p:sp>
            <p:nvSpPr>
              <p:cNvPr id="30160" name="Freeform 2331"/>
              <p:cNvSpPr>
                <a:spLocks/>
              </p:cNvSpPr>
              <p:nvPr/>
            </p:nvSpPr>
            <p:spPr bwMode="auto">
              <a:xfrm>
                <a:off x="1597" y="2374"/>
                <a:ext cx="72" cy="125"/>
              </a:xfrm>
              <a:custGeom>
                <a:avLst/>
                <a:gdLst>
                  <a:gd name="T0" fmla="*/ 200454 w 35"/>
                  <a:gd name="T1" fmla="*/ 192300 h 60"/>
                  <a:gd name="T2" fmla="*/ 102935 w 35"/>
                  <a:gd name="T3" fmla="*/ 400625 h 60"/>
                  <a:gd name="T4" fmla="*/ 0 w 35"/>
                  <a:gd name="T5" fmla="*/ 192300 h 60"/>
                  <a:gd name="T6" fmla="*/ 102935 w 35"/>
                  <a:gd name="T7" fmla="*/ 0 h 60"/>
                  <a:gd name="T8" fmla="*/ 200454 w 35"/>
                  <a:gd name="T9" fmla="*/ 192300 h 60"/>
                  <a:gd name="T10" fmla="*/ 0 60000 65536"/>
                  <a:gd name="T11" fmla="*/ 0 60000 65536"/>
                  <a:gd name="T12" fmla="*/ 0 60000 65536"/>
                  <a:gd name="T13" fmla="*/ 0 60000 65536"/>
                  <a:gd name="T14" fmla="*/ 0 60000 65536"/>
                  <a:gd name="T15" fmla="*/ 0 w 35"/>
                  <a:gd name="T16" fmla="*/ 0 h 60"/>
                  <a:gd name="T17" fmla="*/ 35 w 35"/>
                  <a:gd name="T18" fmla="*/ 60 h 60"/>
                </a:gdLst>
                <a:ahLst/>
                <a:cxnLst>
                  <a:cxn ang="T10">
                    <a:pos x="T0" y="T1"/>
                  </a:cxn>
                  <a:cxn ang="T11">
                    <a:pos x="T2" y="T3"/>
                  </a:cxn>
                  <a:cxn ang="T12">
                    <a:pos x="T4" y="T5"/>
                  </a:cxn>
                  <a:cxn ang="T13">
                    <a:pos x="T6" y="T7"/>
                  </a:cxn>
                  <a:cxn ang="T14">
                    <a:pos x="T8" y="T9"/>
                  </a:cxn>
                </a:cxnLst>
                <a:rect l="T15" t="T16" r="T17" b="T18"/>
                <a:pathLst>
                  <a:path w="35" h="60">
                    <a:moveTo>
                      <a:pt x="35" y="29"/>
                    </a:moveTo>
                    <a:cubicBezTo>
                      <a:pt x="35" y="36"/>
                      <a:pt x="20" y="60"/>
                      <a:pt x="18" y="60"/>
                    </a:cubicBezTo>
                    <a:cubicBezTo>
                      <a:pt x="15" y="60"/>
                      <a:pt x="0" y="36"/>
                      <a:pt x="0" y="29"/>
                    </a:cubicBezTo>
                    <a:cubicBezTo>
                      <a:pt x="0" y="19"/>
                      <a:pt x="8" y="0"/>
                      <a:pt x="18" y="0"/>
                    </a:cubicBezTo>
                    <a:cubicBezTo>
                      <a:pt x="27" y="0"/>
                      <a:pt x="35" y="19"/>
                      <a:pt x="35" y="29"/>
                    </a:cubicBezTo>
                    <a:close/>
                  </a:path>
                </a:pathLst>
              </a:custGeom>
              <a:solidFill>
                <a:srgbClr val="ED8692"/>
              </a:solidFill>
              <a:ln w="9525">
                <a:noFill/>
                <a:round/>
                <a:headEnd/>
                <a:tailEnd/>
              </a:ln>
            </p:spPr>
            <p:txBody>
              <a:bodyPr/>
              <a:lstStyle/>
              <a:p>
                <a:endParaRPr lang="en-US"/>
              </a:p>
            </p:txBody>
          </p:sp>
          <p:sp>
            <p:nvSpPr>
              <p:cNvPr id="30161" name="Freeform 2332"/>
              <p:cNvSpPr>
                <a:spLocks/>
              </p:cNvSpPr>
              <p:nvPr/>
            </p:nvSpPr>
            <p:spPr bwMode="auto">
              <a:xfrm>
                <a:off x="1597" y="2374"/>
                <a:ext cx="72" cy="125"/>
              </a:xfrm>
              <a:custGeom>
                <a:avLst/>
                <a:gdLst>
                  <a:gd name="T0" fmla="*/ 200454 w 35"/>
                  <a:gd name="T1" fmla="*/ 192300 h 60"/>
                  <a:gd name="T2" fmla="*/ 102935 w 35"/>
                  <a:gd name="T3" fmla="*/ 400625 h 60"/>
                  <a:gd name="T4" fmla="*/ 0 w 35"/>
                  <a:gd name="T5" fmla="*/ 192300 h 60"/>
                  <a:gd name="T6" fmla="*/ 102935 w 35"/>
                  <a:gd name="T7" fmla="*/ 0 h 60"/>
                  <a:gd name="T8" fmla="*/ 200454 w 35"/>
                  <a:gd name="T9" fmla="*/ 192300 h 60"/>
                  <a:gd name="T10" fmla="*/ 0 60000 65536"/>
                  <a:gd name="T11" fmla="*/ 0 60000 65536"/>
                  <a:gd name="T12" fmla="*/ 0 60000 65536"/>
                  <a:gd name="T13" fmla="*/ 0 60000 65536"/>
                  <a:gd name="T14" fmla="*/ 0 60000 65536"/>
                  <a:gd name="T15" fmla="*/ 0 w 35"/>
                  <a:gd name="T16" fmla="*/ 0 h 60"/>
                  <a:gd name="T17" fmla="*/ 35 w 35"/>
                  <a:gd name="T18" fmla="*/ 60 h 60"/>
                </a:gdLst>
                <a:ahLst/>
                <a:cxnLst>
                  <a:cxn ang="T10">
                    <a:pos x="T0" y="T1"/>
                  </a:cxn>
                  <a:cxn ang="T11">
                    <a:pos x="T2" y="T3"/>
                  </a:cxn>
                  <a:cxn ang="T12">
                    <a:pos x="T4" y="T5"/>
                  </a:cxn>
                  <a:cxn ang="T13">
                    <a:pos x="T6" y="T7"/>
                  </a:cxn>
                  <a:cxn ang="T14">
                    <a:pos x="T8" y="T9"/>
                  </a:cxn>
                </a:cxnLst>
                <a:rect l="T15" t="T16" r="T17" b="T18"/>
                <a:pathLst>
                  <a:path w="35" h="60">
                    <a:moveTo>
                      <a:pt x="35" y="29"/>
                    </a:moveTo>
                    <a:cubicBezTo>
                      <a:pt x="35" y="36"/>
                      <a:pt x="20" y="60"/>
                      <a:pt x="18" y="60"/>
                    </a:cubicBezTo>
                    <a:cubicBezTo>
                      <a:pt x="15" y="60"/>
                      <a:pt x="0" y="36"/>
                      <a:pt x="0" y="29"/>
                    </a:cubicBezTo>
                    <a:cubicBezTo>
                      <a:pt x="0" y="19"/>
                      <a:pt x="8" y="0"/>
                      <a:pt x="18" y="0"/>
                    </a:cubicBezTo>
                    <a:cubicBezTo>
                      <a:pt x="27" y="0"/>
                      <a:pt x="35" y="19"/>
                      <a:pt x="35" y="29"/>
                    </a:cubicBezTo>
                    <a:close/>
                  </a:path>
                </a:pathLst>
              </a:custGeom>
              <a:solidFill>
                <a:srgbClr val="ED8793"/>
              </a:solidFill>
              <a:ln w="9525">
                <a:noFill/>
                <a:round/>
                <a:headEnd/>
                <a:tailEnd/>
              </a:ln>
            </p:spPr>
            <p:txBody>
              <a:bodyPr/>
              <a:lstStyle/>
              <a:p>
                <a:endParaRPr lang="en-US"/>
              </a:p>
            </p:txBody>
          </p:sp>
          <p:sp>
            <p:nvSpPr>
              <p:cNvPr id="30162" name="Freeform 2333"/>
              <p:cNvSpPr>
                <a:spLocks/>
              </p:cNvSpPr>
              <p:nvPr/>
            </p:nvSpPr>
            <p:spPr bwMode="auto">
              <a:xfrm>
                <a:off x="1597" y="2374"/>
                <a:ext cx="72" cy="123"/>
              </a:xfrm>
              <a:custGeom>
                <a:avLst/>
                <a:gdLst>
                  <a:gd name="T0" fmla="*/ 200454 w 35"/>
                  <a:gd name="T1" fmla="*/ 194069 h 59"/>
                  <a:gd name="T2" fmla="*/ 102935 w 35"/>
                  <a:gd name="T3" fmla="*/ 397109 h 59"/>
                  <a:gd name="T4" fmla="*/ 0 w 35"/>
                  <a:gd name="T5" fmla="*/ 194069 h 59"/>
                  <a:gd name="T6" fmla="*/ 102935 w 35"/>
                  <a:gd name="T7" fmla="*/ 0 h 59"/>
                  <a:gd name="T8" fmla="*/ 200454 w 35"/>
                  <a:gd name="T9" fmla="*/ 194069 h 59"/>
                  <a:gd name="T10" fmla="*/ 0 60000 65536"/>
                  <a:gd name="T11" fmla="*/ 0 60000 65536"/>
                  <a:gd name="T12" fmla="*/ 0 60000 65536"/>
                  <a:gd name="T13" fmla="*/ 0 60000 65536"/>
                  <a:gd name="T14" fmla="*/ 0 60000 65536"/>
                  <a:gd name="T15" fmla="*/ 0 w 35"/>
                  <a:gd name="T16" fmla="*/ 0 h 59"/>
                  <a:gd name="T17" fmla="*/ 35 w 35"/>
                  <a:gd name="T18" fmla="*/ 59 h 59"/>
                </a:gdLst>
                <a:ahLst/>
                <a:cxnLst>
                  <a:cxn ang="T10">
                    <a:pos x="T0" y="T1"/>
                  </a:cxn>
                  <a:cxn ang="T11">
                    <a:pos x="T2" y="T3"/>
                  </a:cxn>
                  <a:cxn ang="T12">
                    <a:pos x="T4" y="T5"/>
                  </a:cxn>
                  <a:cxn ang="T13">
                    <a:pos x="T6" y="T7"/>
                  </a:cxn>
                  <a:cxn ang="T14">
                    <a:pos x="T8" y="T9"/>
                  </a:cxn>
                </a:cxnLst>
                <a:rect l="T15" t="T16" r="T17" b="T18"/>
                <a:pathLst>
                  <a:path w="35" h="59">
                    <a:moveTo>
                      <a:pt x="35" y="29"/>
                    </a:moveTo>
                    <a:cubicBezTo>
                      <a:pt x="35" y="36"/>
                      <a:pt x="20" y="59"/>
                      <a:pt x="18" y="59"/>
                    </a:cubicBezTo>
                    <a:cubicBezTo>
                      <a:pt x="15" y="59"/>
                      <a:pt x="0" y="36"/>
                      <a:pt x="0" y="29"/>
                    </a:cubicBezTo>
                    <a:cubicBezTo>
                      <a:pt x="0" y="19"/>
                      <a:pt x="8" y="0"/>
                      <a:pt x="18" y="0"/>
                    </a:cubicBezTo>
                    <a:cubicBezTo>
                      <a:pt x="27" y="0"/>
                      <a:pt x="35" y="19"/>
                      <a:pt x="35" y="29"/>
                    </a:cubicBezTo>
                    <a:close/>
                  </a:path>
                </a:pathLst>
              </a:custGeom>
              <a:solidFill>
                <a:srgbClr val="ED8894"/>
              </a:solidFill>
              <a:ln w="9525">
                <a:noFill/>
                <a:round/>
                <a:headEnd/>
                <a:tailEnd/>
              </a:ln>
            </p:spPr>
            <p:txBody>
              <a:bodyPr/>
              <a:lstStyle/>
              <a:p>
                <a:endParaRPr lang="en-US"/>
              </a:p>
            </p:txBody>
          </p:sp>
          <p:sp>
            <p:nvSpPr>
              <p:cNvPr id="30163" name="Freeform 2334"/>
              <p:cNvSpPr>
                <a:spLocks/>
              </p:cNvSpPr>
              <p:nvPr/>
            </p:nvSpPr>
            <p:spPr bwMode="auto">
              <a:xfrm>
                <a:off x="1597" y="2374"/>
                <a:ext cx="72" cy="123"/>
              </a:xfrm>
              <a:custGeom>
                <a:avLst/>
                <a:gdLst>
                  <a:gd name="T0" fmla="*/ 200454 w 35"/>
                  <a:gd name="T1" fmla="*/ 194069 h 59"/>
                  <a:gd name="T2" fmla="*/ 102935 w 35"/>
                  <a:gd name="T3" fmla="*/ 397109 h 59"/>
                  <a:gd name="T4" fmla="*/ 0 w 35"/>
                  <a:gd name="T5" fmla="*/ 194069 h 59"/>
                  <a:gd name="T6" fmla="*/ 102935 w 35"/>
                  <a:gd name="T7" fmla="*/ 0 h 59"/>
                  <a:gd name="T8" fmla="*/ 200454 w 35"/>
                  <a:gd name="T9" fmla="*/ 194069 h 59"/>
                  <a:gd name="T10" fmla="*/ 0 60000 65536"/>
                  <a:gd name="T11" fmla="*/ 0 60000 65536"/>
                  <a:gd name="T12" fmla="*/ 0 60000 65536"/>
                  <a:gd name="T13" fmla="*/ 0 60000 65536"/>
                  <a:gd name="T14" fmla="*/ 0 60000 65536"/>
                  <a:gd name="T15" fmla="*/ 0 w 35"/>
                  <a:gd name="T16" fmla="*/ 0 h 59"/>
                  <a:gd name="T17" fmla="*/ 35 w 35"/>
                  <a:gd name="T18" fmla="*/ 59 h 59"/>
                </a:gdLst>
                <a:ahLst/>
                <a:cxnLst>
                  <a:cxn ang="T10">
                    <a:pos x="T0" y="T1"/>
                  </a:cxn>
                  <a:cxn ang="T11">
                    <a:pos x="T2" y="T3"/>
                  </a:cxn>
                  <a:cxn ang="T12">
                    <a:pos x="T4" y="T5"/>
                  </a:cxn>
                  <a:cxn ang="T13">
                    <a:pos x="T6" y="T7"/>
                  </a:cxn>
                  <a:cxn ang="T14">
                    <a:pos x="T8" y="T9"/>
                  </a:cxn>
                </a:cxnLst>
                <a:rect l="T15" t="T16" r="T17" b="T18"/>
                <a:pathLst>
                  <a:path w="35" h="59">
                    <a:moveTo>
                      <a:pt x="35" y="29"/>
                    </a:moveTo>
                    <a:cubicBezTo>
                      <a:pt x="35" y="36"/>
                      <a:pt x="20" y="59"/>
                      <a:pt x="18" y="59"/>
                    </a:cubicBezTo>
                    <a:cubicBezTo>
                      <a:pt x="15" y="59"/>
                      <a:pt x="0" y="36"/>
                      <a:pt x="0" y="29"/>
                    </a:cubicBezTo>
                    <a:cubicBezTo>
                      <a:pt x="0" y="19"/>
                      <a:pt x="8" y="0"/>
                      <a:pt x="18" y="0"/>
                    </a:cubicBezTo>
                    <a:cubicBezTo>
                      <a:pt x="27" y="0"/>
                      <a:pt x="35" y="19"/>
                      <a:pt x="35" y="29"/>
                    </a:cubicBezTo>
                    <a:close/>
                  </a:path>
                </a:pathLst>
              </a:custGeom>
              <a:solidFill>
                <a:srgbClr val="ED8995"/>
              </a:solidFill>
              <a:ln w="9525">
                <a:noFill/>
                <a:round/>
                <a:headEnd/>
                <a:tailEnd/>
              </a:ln>
            </p:spPr>
            <p:txBody>
              <a:bodyPr/>
              <a:lstStyle/>
              <a:p>
                <a:endParaRPr lang="en-US"/>
              </a:p>
            </p:txBody>
          </p:sp>
          <p:sp>
            <p:nvSpPr>
              <p:cNvPr id="30164" name="Freeform 2335"/>
              <p:cNvSpPr>
                <a:spLocks/>
              </p:cNvSpPr>
              <p:nvPr/>
            </p:nvSpPr>
            <p:spPr bwMode="auto">
              <a:xfrm>
                <a:off x="1599" y="2374"/>
                <a:ext cx="68" cy="123"/>
              </a:xfrm>
              <a:custGeom>
                <a:avLst/>
                <a:gdLst>
                  <a:gd name="T0" fmla="*/ 192768 w 33"/>
                  <a:gd name="T1" fmla="*/ 194069 h 59"/>
                  <a:gd name="T2" fmla="*/ 99053 w 33"/>
                  <a:gd name="T3" fmla="*/ 397109 h 59"/>
                  <a:gd name="T4" fmla="*/ 0 w 33"/>
                  <a:gd name="T5" fmla="*/ 194069 h 59"/>
                  <a:gd name="T6" fmla="*/ 99053 w 33"/>
                  <a:gd name="T7" fmla="*/ 0 h 59"/>
                  <a:gd name="T8" fmla="*/ 192768 w 33"/>
                  <a:gd name="T9" fmla="*/ 194069 h 59"/>
                  <a:gd name="T10" fmla="*/ 0 60000 65536"/>
                  <a:gd name="T11" fmla="*/ 0 60000 65536"/>
                  <a:gd name="T12" fmla="*/ 0 60000 65536"/>
                  <a:gd name="T13" fmla="*/ 0 60000 65536"/>
                  <a:gd name="T14" fmla="*/ 0 60000 65536"/>
                  <a:gd name="T15" fmla="*/ 0 w 33"/>
                  <a:gd name="T16" fmla="*/ 0 h 59"/>
                  <a:gd name="T17" fmla="*/ 33 w 33"/>
                  <a:gd name="T18" fmla="*/ 59 h 59"/>
                </a:gdLst>
                <a:ahLst/>
                <a:cxnLst>
                  <a:cxn ang="T10">
                    <a:pos x="T0" y="T1"/>
                  </a:cxn>
                  <a:cxn ang="T11">
                    <a:pos x="T2" y="T3"/>
                  </a:cxn>
                  <a:cxn ang="T12">
                    <a:pos x="T4" y="T5"/>
                  </a:cxn>
                  <a:cxn ang="T13">
                    <a:pos x="T6" y="T7"/>
                  </a:cxn>
                  <a:cxn ang="T14">
                    <a:pos x="T8" y="T9"/>
                  </a:cxn>
                </a:cxnLst>
                <a:rect l="T15" t="T16" r="T17" b="T18"/>
                <a:pathLst>
                  <a:path w="33" h="59">
                    <a:moveTo>
                      <a:pt x="33" y="29"/>
                    </a:moveTo>
                    <a:cubicBezTo>
                      <a:pt x="33" y="36"/>
                      <a:pt x="19" y="59"/>
                      <a:pt x="17" y="59"/>
                    </a:cubicBezTo>
                    <a:cubicBezTo>
                      <a:pt x="14" y="59"/>
                      <a:pt x="0" y="36"/>
                      <a:pt x="0" y="29"/>
                    </a:cubicBezTo>
                    <a:cubicBezTo>
                      <a:pt x="0" y="19"/>
                      <a:pt x="7" y="0"/>
                      <a:pt x="17" y="0"/>
                    </a:cubicBezTo>
                    <a:cubicBezTo>
                      <a:pt x="26" y="0"/>
                      <a:pt x="33" y="19"/>
                      <a:pt x="33" y="29"/>
                    </a:cubicBezTo>
                    <a:close/>
                  </a:path>
                </a:pathLst>
              </a:custGeom>
              <a:solidFill>
                <a:srgbClr val="ED8A95"/>
              </a:solidFill>
              <a:ln w="9525">
                <a:noFill/>
                <a:round/>
                <a:headEnd/>
                <a:tailEnd/>
              </a:ln>
            </p:spPr>
            <p:txBody>
              <a:bodyPr/>
              <a:lstStyle/>
              <a:p>
                <a:endParaRPr lang="en-US"/>
              </a:p>
            </p:txBody>
          </p:sp>
          <p:sp>
            <p:nvSpPr>
              <p:cNvPr id="30165" name="Freeform 2336"/>
              <p:cNvSpPr>
                <a:spLocks/>
              </p:cNvSpPr>
              <p:nvPr/>
            </p:nvSpPr>
            <p:spPr bwMode="auto">
              <a:xfrm>
                <a:off x="1599" y="2374"/>
                <a:ext cx="68" cy="123"/>
              </a:xfrm>
              <a:custGeom>
                <a:avLst/>
                <a:gdLst>
                  <a:gd name="T0" fmla="*/ 192768 w 33"/>
                  <a:gd name="T1" fmla="*/ 194069 h 59"/>
                  <a:gd name="T2" fmla="*/ 99053 w 33"/>
                  <a:gd name="T3" fmla="*/ 397109 h 59"/>
                  <a:gd name="T4" fmla="*/ 0 w 33"/>
                  <a:gd name="T5" fmla="*/ 194069 h 59"/>
                  <a:gd name="T6" fmla="*/ 99053 w 33"/>
                  <a:gd name="T7" fmla="*/ 0 h 59"/>
                  <a:gd name="T8" fmla="*/ 192768 w 33"/>
                  <a:gd name="T9" fmla="*/ 194069 h 59"/>
                  <a:gd name="T10" fmla="*/ 0 60000 65536"/>
                  <a:gd name="T11" fmla="*/ 0 60000 65536"/>
                  <a:gd name="T12" fmla="*/ 0 60000 65536"/>
                  <a:gd name="T13" fmla="*/ 0 60000 65536"/>
                  <a:gd name="T14" fmla="*/ 0 60000 65536"/>
                  <a:gd name="T15" fmla="*/ 0 w 33"/>
                  <a:gd name="T16" fmla="*/ 0 h 59"/>
                  <a:gd name="T17" fmla="*/ 33 w 33"/>
                  <a:gd name="T18" fmla="*/ 59 h 59"/>
                </a:gdLst>
                <a:ahLst/>
                <a:cxnLst>
                  <a:cxn ang="T10">
                    <a:pos x="T0" y="T1"/>
                  </a:cxn>
                  <a:cxn ang="T11">
                    <a:pos x="T2" y="T3"/>
                  </a:cxn>
                  <a:cxn ang="T12">
                    <a:pos x="T4" y="T5"/>
                  </a:cxn>
                  <a:cxn ang="T13">
                    <a:pos x="T6" y="T7"/>
                  </a:cxn>
                  <a:cxn ang="T14">
                    <a:pos x="T8" y="T9"/>
                  </a:cxn>
                </a:cxnLst>
                <a:rect l="T15" t="T16" r="T17" b="T18"/>
                <a:pathLst>
                  <a:path w="33" h="59">
                    <a:moveTo>
                      <a:pt x="33" y="29"/>
                    </a:moveTo>
                    <a:cubicBezTo>
                      <a:pt x="33" y="36"/>
                      <a:pt x="19" y="59"/>
                      <a:pt x="17" y="59"/>
                    </a:cubicBezTo>
                    <a:cubicBezTo>
                      <a:pt x="14" y="59"/>
                      <a:pt x="0" y="36"/>
                      <a:pt x="0" y="29"/>
                    </a:cubicBezTo>
                    <a:cubicBezTo>
                      <a:pt x="0" y="19"/>
                      <a:pt x="7" y="0"/>
                      <a:pt x="17" y="0"/>
                    </a:cubicBezTo>
                    <a:cubicBezTo>
                      <a:pt x="26" y="0"/>
                      <a:pt x="33" y="19"/>
                      <a:pt x="33" y="29"/>
                    </a:cubicBezTo>
                    <a:close/>
                  </a:path>
                </a:pathLst>
              </a:custGeom>
              <a:solidFill>
                <a:srgbClr val="EE8C96"/>
              </a:solidFill>
              <a:ln w="9525">
                <a:noFill/>
                <a:round/>
                <a:headEnd/>
                <a:tailEnd/>
              </a:ln>
            </p:spPr>
            <p:txBody>
              <a:bodyPr/>
              <a:lstStyle/>
              <a:p>
                <a:endParaRPr lang="en-US"/>
              </a:p>
            </p:txBody>
          </p:sp>
          <p:sp>
            <p:nvSpPr>
              <p:cNvPr id="30166" name="Freeform 2337"/>
              <p:cNvSpPr>
                <a:spLocks/>
              </p:cNvSpPr>
              <p:nvPr/>
            </p:nvSpPr>
            <p:spPr bwMode="auto">
              <a:xfrm>
                <a:off x="1599" y="2374"/>
                <a:ext cx="68" cy="120"/>
              </a:xfrm>
              <a:custGeom>
                <a:avLst/>
                <a:gdLst>
                  <a:gd name="T0" fmla="*/ 192768 w 33"/>
                  <a:gd name="T1" fmla="*/ 178670 h 58"/>
                  <a:gd name="T2" fmla="*/ 99053 w 33"/>
                  <a:gd name="T3" fmla="*/ 356183 h 58"/>
                  <a:gd name="T4" fmla="*/ 0 w 33"/>
                  <a:gd name="T5" fmla="*/ 178670 h 58"/>
                  <a:gd name="T6" fmla="*/ 99053 w 33"/>
                  <a:gd name="T7" fmla="*/ 0 h 58"/>
                  <a:gd name="T8" fmla="*/ 192768 w 33"/>
                  <a:gd name="T9" fmla="*/ 178670 h 58"/>
                  <a:gd name="T10" fmla="*/ 0 60000 65536"/>
                  <a:gd name="T11" fmla="*/ 0 60000 65536"/>
                  <a:gd name="T12" fmla="*/ 0 60000 65536"/>
                  <a:gd name="T13" fmla="*/ 0 60000 65536"/>
                  <a:gd name="T14" fmla="*/ 0 60000 65536"/>
                  <a:gd name="T15" fmla="*/ 0 w 33"/>
                  <a:gd name="T16" fmla="*/ 0 h 58"/>
                  <a:gd name="T17" fmla="*/ 33 w 33"/>
                  <a:gd name="T18" fmla="*/ 58 h 58"/>
                </a:gdLst>
                <a:ahLst/>
                <a:cxnLst>
                  <a:cxn ang="T10">
                    <a:pos x="T0" y="T1"/>
                  </a:cxn>
                  <a:cxn ang="T11">
                    <a:pos x="T2" y="T3"/>
                  </a:cxn>
                  <a:cxn ang="T12">
                    <a:pos x="T4" y="T5"/>
                  </a:cxn>
                  <a:cxn ang="T13">
                    <a:pos x="T6" y="T7"/>
                  </a:cxn>
                  <a:cxn ang="T14">
                    <a:pos x="T8" y="T9"/>
                  </a:cxn>
                </a:cxnLst>
                <a:rect l="T15" t="T16" r="T17" b="T18"/>
                <a:pathLst>
                  <a:path w="33" h="58">
                    <a:moveTo>
                      <a:pt x="33" y="29"/>
                    </a:moveTo>
                    <a:cubicBezTo>
                      <a:pt x="33" y="36"/>
                      <a:pt x="19" y="58"/>
                      <a:pt x="17" y="58"/>
                    </a:cubicBezTo>
                    <a:cubicBezTo>
                      <a:pt x="14" y="58"/>
                      <a:pt x="0" y="36"/>
                      <a:pt x="0" y="29"/>
                    </a:cubicBezTo>
                    <a:cubicBezTo>
                      <a:pt x="0" y="18"/>
                      <a:pt x="7" y="0"/>
                      <a:pt x="17" y="0"/>
                    </a:cubicBezTo>
                    <a:cubicBezTo>
                      <a:pt x="26" y="0"/>
                      <a:pt x="33" y="18"/>
                      <a:pt x="33" y="29"/>
                    </a:cubicBezTo>
                    <a:close/>
                  </a:path>
                </a:pathLst>
              </a:custGeom>
              <a:solidFill>
                <a:srgbClr val="EE8C97"/>
              </a:solidFill>
              <a:ln w="9525">
                <a:noFill/>
                <a:round/>
                <a:headEnd/>
                <a:tailEnd/>
              </a:ln>
            </p:spPr>
            <p:txBody>
              <a:bodyPr/>
              <a:lstStyle/>
              <a:p>
                <a:endParaRPr lang="en-US"/>
              </a:p>
            </p:txBody>
          </p:sp>
          <p:sp>
            <p:nvSpPr>
              <p:cNvPr id="30167" name="Freeform 2338"/>
              <p:cNvSpPr>
                <a:spLocks/>
              </p:cNvSpPr>
              <p:nvPr/>
            </p:nvSpPr>
            <p:spPr bwMode="auto">
              <a:xfrm>
                <a:off x="1599" y="2376"/>
                <a:ext cx="68" cy="118"/>
              </a:xfrm>
              <a:custGeom>
                <a:avLst/>
                <a:gdLst>
                  <a:gd name="T0" fmla="*/ 192768 w 33"/>
                  <a:gd name="T1" fmla="*/ 173067 h 57"/>
                  <a:gd name="T2" fmla="*/ 99053 w 33"/>
                  <a:gd name="T3" fmla="*/ 352476 h 57"/>
                  <a:gd name="T4" fmla="*/ 0 w 33"/>
                  <a:gd name="T5" fmla="*/ 173067 h 57"/>
                  <a:gd name="T6" fmla="*/ 99053 w 33"/>
                  <a:gd name="T7" fmla="*/ 0 h 57"/>
                  <a:gd name="T8" fmla="*/ 192768 w 33"/>
                  <a:gd name="T9" fmla="*/ 173067 h 57"/>
                  <a:gd name="T10" fmla="*/ 0 60000 65536"/>
                  <a:gd name="T11" fmla="*/ 0 60000 65536"/>
                  <a:gd name="T12" fmla="*/ 0 60000 65536"/>
                  <a:gd name="T13" fmla="*/ 0 60000 65536"/>
                  <a:gd name="T14" fmla="*/ 0 60000 65536"/>
                  <a:gd name="T15" fmla="*/ 0 w 33"/>
                  <a:gd name="T16" fmla="*/ 0 h 57"/>
                  <a:gd name="T17" fmla="*/ 33 w 33"/>
                  <a:gd name="T18" fmla="*/ 57 h 57"/>
                </a:gdLst>
                <a:ahLst/>
                <a:cxnLst>
                  <a:cxn ang="T10">
                    <a:pos x="T0" y="T1"/>
                  </a:cxn>
                  <a:cxn ang="T11">
                    <a:pos x="T2" y="T3"/>
                  </a:cxn>
                  <a:cxn ang="T12">
                    <a:pos x="T4" y="T5"/>
                  </a:cxn>
                  <a:cxn ang="T13">
                    <a:pos x="T6" y="T7"/>
                  </a:cxn>
                  <a:cxn ang="T14">
                    <a:pos x="T8" y="T9"/>
                  </a:cxn>
                </a:cxnLst>
                <a:rect l="T15" t="T16" r="T17" b="T18"/>
                <a:pathLst>
                  <a:path w="33" h="57">
                    <a:moveTo>
                      <a:pt x="33" y="28"/>
                    </a:moveTo>
                    <a:cubicBezTo>
                      <a:pt x="33" y="35"/>
                      <a:pt x="19" y="57"/>
                      <a:pt x="17" y="57"/>
                    </a:cubicBezTo>
                    <a:cubicBezTo>
                      <a:pt x="14" y="57"/>
                      <a:pt x="0" y="35"/>
                      <a:pt x="0" y="28"/>
                    </a:cubicBezTo>
                    <a:cubicBezTo>
                      <a:pt x="0" y="17"/>
                      <a:pt x="7" y="0"/>
                      <a:pt x="17" y="0"/>
                    </a:cubicBezTo>
                    <a:cubicBezTo>
                      <a:pt x="26" y="0"/>
                      <a:pt x="33" y="17"/>
                      <a:pt x="33" y="28"/>
                    </a:cubicBezTo>
                    <a:close/>
                  </a:path>
                </a:pathLst>
              </a:custGeom>
              <a:solidFill>
                <a:srgbClr val="EE8C97"/>
              </a:solidFill>
              <a:ln w="9525">
                <a:noFill/>
                <a:round/>
                <a:headEnd/>
                <a:tailEnd/>
              </a:ln>
            </p:spPr>
            <p:txBody>
              <a:bodyPr/>
              <a:lstStyle/>
              <a:p>
                <a:endParaRPr lang="en-US"/>
              </a:p>
            </p:txBody>
          </p:sp>
          <p:sp>
            <p:nvSpPr>
              <p:cNvPr id="30168" name="Freeform 2339"/>
              <p:cNvSpPr>
                <a:spLocks/>
              </p:cNvSpPr>
              <p:nvPr/>
            </p:nvSpPr>
            <p:spPr bwMode="auto">
              <a:xfrm>
                <a:off x="1599" y="2376"/>
                <a:ext cx="68" cy="118"/>
              </a:xfrm>
              <a:custGeom>
                <a:avLst/>
                <a:gdLst>
                  <a:gd name="T0" fmla="*/ 192768 w 33"/>
                  <a:gd name="T1" fmla="*/ 173067 h 57"/>
                  <a:gd name="T2" fmla="*/ 99053 w 33"/>
                  <a:gd name="T3" fmla="*/ 352476 h 57"/>
                  <a:gd name="T4" fmla="*/ 0 w 33"/>
                  <a:gd name="T5" fmla="*/ 173067 h 57"/>
                  <a:gd name="T6" fmla="*/ 99053 w 33"/>
                  <a:gd name="T7" fmla="*/ 0 h 57"/>
                  <a:gd name="T8" fmla="*/ 192768 w 33"/>
                  <a:gd name="T9" fmla="*/ 173067 h 57"/>
                  <a:gd name="T10" fmla="*/ 0 60000 65536"/>
                  <a:gd name="T11" fmla="*/ 0 60000 65536"/>
                  <a:gd name="T12" fmla="*/ 0 60000 65536"/>
                  <a:gd name="T13" fmla="*/ 0 60000 65536"/>
                  <a:gd name="T14" fmla="*/ 0 60000 65536"/>
                  <a:gd name="T15" fmla="*/ 0 w 33"/>
                  <a:gd name="T16" fmla="*/ 0 h 57"/>
                  <a:gd name="T17" fmla="*/ 33 w 33"/>
                  <a:gd name="T18" fmla="*/ 57 h 57"/>
                </a:gdLst>
                <a:ahLst/>
                <a:cxnLst>
                  <a:cxn ang="T10">
                    <a:pos x="T0" y="T1"/>
                  </a:cxn>
                  <a:cxn ang="T11">
                    <a:pos x="T2" y="T3"/>
                  </a:cxn>
                  <a:cxn ang="T12">
                    <a:pos x="T4" y="T5"/>
                  </a:cxn>
                  <a:cxn ang="T13">
                    <a:pos x="T6" y="T7"/>
                  </a:cxn>
                  <a:cxn ang="T14">
                    <a:pos x="T8" y="T9"/>
                  </a:cxn>
                </a:cxnLst>
                <a:rect l="T15" t="T16" r="T17" b="T18"/>
                <a:pathLst>
                  <a:path w="33" h="57">
                    <a:moveTo>
                      <a:pt x="33" y="28"/>
                    </a:moveTo>
                    <a:cubicBezTo>
                      <a:pt x="33" y="35"/>
                      <a:pt x="19" y="57"/>
                      <a:pt x="17" y="57"/>
                    </a:cubicBezTo>
                    <a:cubicBezTo>
                      <a:pt x="14" y="57"/>
                      <a:pt x="0" y="35"/>
                      <a:pt x="0" y="28"/>
                    </a:cubicBezTo>
                    <a:cubicBezTo>
                      <a:pt x="0" y="17"/>
                      <a:pt x="7" y="0"/>
                      <a:pt x="17" y="0"/>
                    </a:cubicBezTo>
                    <a:cubicBezTo>
                      <a:pt x="26" y="0"/>
                      <a:pt x="33" y="17"/>
                      <a:pt x="33" y="28"/>
                    </a:cubicBezTo>
                    <a:close/>
                  </a:path>
                </a:pathLst>
              </a:custGeom>
              <a:solidFill>
                <a:srgbClr val="EE8D98"/>
              </a:solidFill>
              <a:ln w="9525">
                <a:noFill/>
                <a:round/>
                <a:headEnd/>
                <a:tailEnd/>
              </a:ln>
            </p:spPr>
            <p:txBody>
              <a:bodyPr/>
              <a:lstStyle/>
              <a:p>
                <a:endParaRPr lang="en-US"/>
              </a:p>
            </p:txBody>
          </p:sp>
          <p:sp>
            <p:nvSpPr>
              <p:cNvPr id="30169" name="Freeform 2340"/>
              <p:cNvSpPr>
                <a:spLocks/>
              </p:cNvSpPr>
              <p:nvPr/>
            </p:nvSpPr>
            <p:spPr bwMode="auto">
              <a:xfrm>
                <a:off x="1599" y="2376"/>
                <a:ext cx="68" cy="118"/>
              </a:xfrm>
              <a:custGeom>
                <a:avLst/>
                <a:gdLst>
                  <a:gd name="T0" fmla="*/ 192768 w 33"/>
                  <a:gd name="T1" fmla="*/ 173067 h 57"/>
                  <a:gd name="T2" fmla="*/ 99053 w 33"/>
                  <a:gd name="T3" fmla="*/ 352476 h 57"/>
                  <a:gd name="T4" fmla="*/ 0 w 33"/>
                  <a:gd name="T5" fmla="*/ 173067 h 57"/>
                  <a:gd name="T6" fmla="*/ 99053 w 33"/>
                  <a:gd name="T7" fmla="*/ 0 h 57"/>
                  <a:gd name="T8" fmla="*/ 192768 w 33"/>
                  <a:gd name="T9" fmla="*/ 173067 h 57"/>
                  <a:gd name="T10" fmla="*/ 0 60000 65536"/>
                  <a:gd name="T11" fmla="*/ 0 60000 65536"/>
                  <a:gd name="T12" fmla="*/ 0 60000 65536"/>
                  <a:gd name="T13" fmla="*/ 0 60000 65536"/>
                  <a:gd name="T14" fmla="*/ 0 60000 65536"/>
                  <a:gd name="T15" fmla="*/ 0 w 33"/>
                  <a:gd name="T16" fmla="*/ 0 h 57"/>
                  <a:gd name="T17" fmla="*/ 33 w 33"/>
                  <a:gd name="T18" fmla="*/ 57 h 57"/>
                </a:gdLst>
                <a:ahLst/>
                <a:cxnLst>
                  <a:cxn ang="T10">
                    <a:pos x="T0" y="T1"/>
                  </a:cxn>
                  <a:cxn ang="T11">
                    <a:pos x="T2" y="T3"/>
                  </a:cxn>
                  <a:cxn ang="T12">
                    <a:pos x="T4" y="T5"/>
                  </a:cxn>
                  <a:cxn ang="T13">
                    <a:pos x="T6" y="T7"/>
                  </a:cxn>
                  <a:cxn ang="T14">
                    <a:pos x="T8" y="T9"/>
                  </a:cxn>
                </a:cxnLst>
                <a:rect l="T15" t="T16" r="T17" b="T18"/>
                <a:pathLst>
                  <a:path w="33" h="57">
                    <a:moveTo>
                      <a:pt x="33" y="28"/>
                    </a:moveTo>
                    <a:cubicBezTo>
                      <a:pt x="33" y="35"/>
                      <a:pt x="19" y="57"/>
                      <a:pt x="17" y="57"/>
                    </a:cubicBezTo>
                    <a:cubicBezTo>
                      <a:pt x="14" y="57"/>
                      <a:pt x="0" y="35"/>
                      <a:pt x="0" y="28"/>
                    </a:cubicBezTo>
                    <a:cubicBezTo>
                      <a:pt x="0" y="17"/>
                      <a:pt x="8" y="0"/>
                      <a:pt x="17" y="0"/>
                    </a:cubicBezTo>
                    <a:cubicBezTo>
                      <a:pt x="26" y="0"/>
                      <a:pt x="33" y="17"/>
                      <a:pt x="33" y="28"/>
                    </a:cubicBezTo>
                    <a:close/>
                  </a:path>
                </a:pathLst>
              </a:custGeom>
              <a:solidFill>
                <a:srgbClr val="EE8E98"/>
              </a:solidFill>
              <a:ln w="9525">
                <a:noFill/>
                <a:round/>
                <a:headEnd/>
                <a:tailEnd/>
              </a:ln>
            </p:spPr>
            <p:txBody>
              <a:bodyPr/>
              <a:lstStyle/>
              <a:p>
                <a:endParaRPr lang="en-US"/>
              </a:p>
            </p:txBody>
          </p:sp>
          <p:sp>
            <p:nvSpPr>
              <p:cNvPr id="30170" name="Freeform 2341"/>
              <p:cNvSpPr>
                <a:spLocks/>
              </p:cNvSpPr>
              <p:nvPr/>
            </p:nvSpPr>
            <p:spPr bwMode="auto">
              <a:xfrm>
                <a:off x="1599" y="2376"/>
                <a:ext cx="68" cy="116"/>
              </a:xfrm>
              <a:custGeom>
                <a:avLst/>
                <a:gdLst>
                  <a:gd name="T0" fmla="*/ 192768 w 33"/>
                  <a:gd name="T1" fmla="*/ 168573 h 56"/>
                  <a:gd name="T2" fmla="*/ 99053 w 33"/>
                  <a:gd name="T3" fmla="*/ 349187 h 56"/>
                  <a:gd name="T4" fmla="*/ 0 w 33"/>
                  <a:gd name="T5" fmla="*/ 168573 h 56"/>
                  <a:gd name="T6" fmla="*/ 99053 w 33"/>
                  <a:gd name="T7" fmla="*/ 0 h 56"/>
                  <a:gd name="T8" fmla="*/ 192768 w 33"/>
                  <a:gd name="T9" fmla="*/ 168573 h 56"/>
                  <a:gd name="T10" fmla="*/ 0 60000 65536"/>
                  <a:gd name="T11" fmla="*/ 0 60000 65536"/>
                  <a:gd name="T12" fmla="*/ 0 60000 65536"/>
                  <a:gd name="T13" fmla="*/ 0 60000 65536"/>
                  <a:gd name="T14" fmla="*/ 0 60000 65536"/>
                  <a:gd name="T15" fmla="*/ 0 w 33"/>
                  <a:gd name="T16" fmla="*/ 0 h 56"/>
                  <a:gd name="T17" fmla="*/ 33 w 33"/>
                  <a:gd name="T18" fmla="*/ 56 h 56"/>
                </a:gdLst>
                <a:ahLst/>
                <a:cxnLst>
                  <a:cxn ang="T10">
                    <a:pos x="T0" y="T1"/>
                  </a:cxn>
                  <a:cxn ang="T11">
                    <a:pos x="T2" y="T3"/>
                  </a:cxn>
                  <a:cxn ang="T12">
                    <a:pos x="T4" y="T5"/>
                  </a:cxn>
                  <a:cxn ang="T13">
                    <a:pos x="T6" y="T7"/>
                  </a:cxn>
                  <a:cxn ang="T14">
                    <a:pos x="T8" y="T9"/>
                  </a:cxn>
                </a:cxnLst>
                <a:rect l="T15" t="T16" r="T17" b="T18"/>
                <a:pathLst>
                  <a:path w="33" h="56">
                    <a:moveTo>
                      <a:pt x="33" y="27"/>
                    </a:moveTo>
                    <a:cubicBezTo>
                      <a:pt x="33" y="35"/>
                      <a:pt x="19" y="56"/>
                      <a:pt x="17" y="56"/>
                    </a:cubicBezTo>
                    <a:cubicBezTo>
                      <a:pt x="14" y="56"/>
                      <a:pt x="0" y="35"/>
                      <a:pt x="0" y="27"/>
                    </a:cubicBezTo>
                    <a:cubicBezTo>
                      <a:pt x="0" y="17"/>
                      <a:pt x="8" y="0"/>
                      <a:pt x="17" y="0"/>
                    </a:cubicBezTo>
                    <a:cubicBezTo>
                      <a:pt x="25" y="0"/>
                      <a:pt x="33" y="17"/>
                      <a:pt x="33" y="27"/>
                    </a:cubicBezTo>
                    <a:close/>
                  </a:path>
                </a:pathLst>
              </a:custGeom>
              <a:solidFill>
                <a:srgbClr val="EE8F99"/>
              </a:solidFill>
              <a:ln w="9525">
                <a:noFill/>
                <a:round/>
                <a:headEnd/>
                <a:tailEnd/>
              </a:ln>
            </p:spPr>
            <p:txBody>
              <a:bodyPr/>
              <a:lstStyle/>
              <a:p>
                <a:endParaRPr lang="en-US"/>
              </a:p>
            </p:txBody>
          </p:sp>
          <p:sp>
            <p:nvSpPr>
              <p:cNvPr id="30171" name="Freeform 2342"/>
              <p:cNvSpPr>
                <a:spLocks/>
              </p:cNvSpPr>
              <p:nvPr/>
            </p:nvSpPr>
            <p:spPr bwMode="auto">
              <a:xfrm>
                <a:off x="1599" y="2376"/>
                <a:ext cx="68" cy="116"/>
              </a:xfrm>
              <a:custGeom>
                <a:avLst/>
                <a:gdLst>
                  <a:gd name="T0" fmla="*/ 192768 w 33"/>
                  <a:gd name="T1" fmla="*/ 168573 h 56"/>
                  <a:gd name="T2" fmla="*/ 99053 w 33"/>
                  <a:gd name="T3" fmla="*/ 349187 h 56"/>
                  <a:gd name="T4" fmla="*/ 0 w 33"/>
                  <a:gd name="T5" fmla="*/ 168573 h 56"/>
                  <a:gd name="T6" fmla="*/ 99053 w 33"/>
                  <a:gd name="T7" fmla="*/ 0 h 56"/>
                  <a:gd name="T8" fmla="*/ 192768 w 33"/>
                  <a:gd name="T9" fmla="*/ 168573 h 56"/>
                  <a:gd name="T10" fmla="*/ 0 60000 65536"/>
                  <a:gd name="T11" fmla="*/ 0 60000 65536"/>
                  <a:gd name="T12" fmla="*/ 0 60000 65536"/>
                  <a:gd name="T13" fmla="*/ 0 60000 65536"/>
                  <a:gd name="T14" fmla="*/ 0 60000 65536"/>
                  <a:gd name="T15" fmla="*/ 0 w 33"/>
                  <a:gd name="T16" fmla="*/ 0 h 56"/>
                  <a:gd name="T17" fmla="*/ 33 w 33"/>
                  <a:gd name="T18" fmla="*/ 56 h 56"/>
                </a:gdLst>
                <a:ahLst/>
                <a:cxnLst>
                  <a:cxn ang="T10">
                    <a:pos x="T0" y="T1"/>
                  </a:cxn>
                  <a:cxn ang="T11">
                    <a:pos x="T2" y="T3"/>
                  </a:cxn>
                  <a:cxn ang="T12">
                    <a:pos x="T4" y="T5"/>
                  </a:cxn>
                  <a:cxn ang="T13">
                    <a:pos x="T6" y="T7"/>
                  </a:cxn>
                  <a:cxn ang="T14">
                    <a:pos x="T8" y="T9"/>
                  </a:cxn>
                </a:cxnLst>
                <a:rect l="T15" t="T16" r="T17" b="T18"/>
                <a:pathLst>
                  <a:path w="33" h="56">
                    <a:moveTo>
                      <a:pt x="33" y="27"/>
                    </a:moveTo>
                    <a:cubicBezTo>
                      <a:pt x="33" y="35"/>
                      <a:pt x="19" y="56"/>
                      <a:pt x="17" y="56"/>
                    </a:cubicBezTo>
                    <a:cubicBezTo>
                      <a:pt x="14" y="56"/>
                      <a:pt x="0" y="35"/>
                      <a:pt x="0" y="27"/>
                    </a:cubicBezTo>
                    <a:cubicBezTo>
                      <a:pt x="0" y="17"/>
                      <a:pt x="8" y="0"/>
                      <a:pt x="17" y="0"/>
                    </a:cubicBezTo>
                    <a:cubicBezTo>
                      <a:pt x="25" y="0"/>
                      <a:pt x="33" y="17"/>
                      <a:pt x="33" y="27"/>
                    </a:cubicBezTo>
                    <a:close/>
                  </a:path>
                </a:pathLst>
              </a:custGeom>
              <a:solidFill>
                <a:srgbClr val="EE909A"/>
              </a:solidFill>
              <a:ln w="9525">
                <a:noFill/>
                <a:round/>
                <a:headEnd/>
                <a:tailEnd/>
              </a:ln>
            </p:spPr>
            <p:txBody>
              <a:bodyPr/>
              <a:lstStyle/>
              <a:p>
                <a:endParaRPr lang="en-US"/>
              </a:p>
            </p:txBody>
          </p:sp>
          <p:sp>
            <p:nvSpPr>
              <p:cNvPr id="30172" name="Freeform 2343"/>
              <p:cNvSpPr>
                <a:spLocks/>
              </p:cNvSpPr>
              <p:nvPr/>
            </p:nvSpPr>
            <p:spPr bwMode="auto">
              <a:xfrm>
                <a:off x="1601" y="2376"/>
                <a:ext cx="64" cy="116"/>
              </a:xfrm>
              <a:custGeom>
                <a:avLst/>
                <a:gdLst>
                  <a:gd name="T0" fmla="*/ 186062 w 31"/>
                  <a:gd name="T1" fmla="*/ 168573 h 56"/>
                  <a:gd name="T2" fmla="*/ 95482 w 31"/>
                  <a:gd name="T3" fmla="*/ 349187 h 56"/>
                  <a:gd name="T4" fmla="*/ 0 w 31"/>
                  <a:gd name="T5" fmla="*/ 168573 h 56"/>
                  <a:gd name="T6" fmla="*/ 95482 w 31"/>
                  <a:gd name="T7" fmla="*/ 0 h 56"/>
                  <a:gd name="T8" fmla="*/ 186062 w 31"/>
                  <a:gd name="T9" fmla="*/ 168573 h 56"/>
                  <a:gd name="T10" fmla="*/ 0 60000 65536"/>
                  <a:gd name="T11" fmla="*/ 0 60000 65536"/>
                  <a:gd name="T12" fmla="*/ 0 60000 65536"/>
                  <a:gd name="T13" fmla="*/ 0 60000 65536"/>
                  <a:gd name="T14" fmla="*/ 0 60000 65536"/>
                  <a:gd name="T15" fmla="*/ 0 w 31"/>
                  <a:gd name="T16" fmla="*/ 0 h 56"/>
                  <a:gd name="T17" fmla="*/ 31 w 31"/>
                  <a:gd name="T18" fmla="*/ 56 h 56"/>
                </a:gdLst>
                <a:ahLst/>
                <a:cxnLst>
                  <a:cxn ang="T10">
                    <a:pos x="T0" y="T1"/>
                  </a:cxn>
                  <a:cxn ang="T11">
                    <a:pos x="T2" y="T3"/>
                  </a:cxn>
                  <a:cxn ang="T12">
                    <a:pos x="T4" y="T5"/>
                  </a:cxn>
                  <a:cxn ang="T13">
                    <a:pos x="T6" y="T7"/>
                  </a:cxn>
                  <a:cxn ang="T14">
                    <a:pos x="T8" y="T9"/>
                  </a:cxn>
                </a:cxnLst>
                <a:rect l="T15" t="T16" r="T17" b="T18"/>
                <a:pathLst>
                  <a:path w="31" h="56">
                    <a:moveTo>
                      <a:pt x="31" y="27"/>
                    </a:moveTo>
                    <a:cubicBezTo>
                      <a:pt x="31" y="35"/>
                      <a:pt x="19" y="56"/>
                      <a:pt x="16" y="56"/>
                    </a:cubicBezTo>
                    <a:cubicBezTo>
                      <a:pt x="13" y="56"/>
                      <a:pt x="0" y="35"/>
                      <a:pt x="0" y="27"/>
                    </a:cubicBezTo>
                    <a:cubicBezTo>
                      <a:pt x="0" y="17"/>
                      <a:pt x="7" y="0"/>
                      <a:pt x="16" y="0"/>
                    </a:cubicBezTo>
                    <a:cubicBezTo>
                      <a:pt x="24" y="0"/>
                      <a:pt x="31" y="17"/>
                      <a:pt x="31" y="27"/>
                    </a:cubicBezTo>
                    <a:close/>
                  </a:path>
                </a:pathLst>
              </a:custGeom>
              <a:solidFill>
                <a:srgbClr val="EE919B"/>
              </a:solidFill>
              <a:ln w="9525">
                <a:noFill/>
                <a:round/>
                <a:headEnd/>
                <a:tailEnd/>
              </a:ln>
            </p:spPr>
            <p:txBody>
              <a:bodyPr/>
              <a:lstStyle/>
              <a:p>
                <a:endParaRPr lang="en-US"/>
              </a:p>
            </p:txBody>
          </p:sp>
          <p:sp>
            <p:nvSpPr>
              <p:cNvPr id="30173" name="Freeform 2344"/>
              <p:cNvSpPr>
                <a:spLocks/>
              </p:cNvSpPr>
              <p:nvPr/>
            </p:nvSpPr>
            <p:spPr bwMode="auto">
              <a:xfrm>
                <a:off x="1601" y="2376"/>
                <a:ext cx="64" cy="114"/>
              </a:xfrm>
              <a:custGeom>
                <a:avLst/>
                <a:gdLst>
                  <a:gd name="T0" fmla="*/ 186062 w 31"/>
                  <a:gd name="T1" fmla="*/ 169292 h 55"/>
                  <a:gd name="T2" fmla="*/ 95482 w 31"/>
                  <a:gd name="T3" fmla="*/ 345501 h 55"/>
                  <a:gd name="T4" fmla="*/ 0 w 31"/>
                  <a:gd name="T5" fmla="*/ 169292 h 55"/>
                  <a:gd name="T6" fmla="*/ 95482 w 31"/>
                  <a:gd name="T7" fmla="*/ 0 h 55"/>
                  <a:gd name="T8" fmla="*/ 186062 w 31"/>
                  <a:gd name="T9" fmla="*/ 169292 h 55"/>
                  <a:gd name="T10" fmla="*/ 0 60000 65536"/>
                  <a:gd name="T11" fmla="*/ 0 60000 65536"/>
                  <a:gd name="T12" fmla="*/ 0 60000 65536"/>
                  <a:gd name="T13" fmla="*/ 0 60000 65536"/>
                  <a:gd name="T14" fmla="*/ 0 60000 65536"/>
                  <a:gd name="T15" fmla="*/ 0 w 31"/>
                  <a:gd name="T16" fmla="*/ 0 h 55"/>
                  <a:gd name="T17" fmla="*/ 31 w 31"/>
                  <a:gd name="T18" fmla="*/ 55 h 55"/>
                </a:gdLst>
                <a:ahLst/>
                <a:cxnLst>
                  <a:cxn ang="T10">
                    <a:pos x="T0" y="T1"/>
                  </a:cxn>
                  <a:cxn ang="T11">
                    <a:pos x="T2" y="T3"/>
                  </a:cxn>
                  <a:cxn ang="T12">
                    <a:pos x="T4" y="T5"/>
                  </a:cxn>
                  <a:cxn ang="T13">
                    <a:pos x="T6" y="T7"/>
                  </a:cxn>
                  <a:cxn ang="T14">
                    <a:pos x="T8" y="T9"/>
                  </a:cxn>
                </a:cxnLst>
                <a:rect l="T15" t="T16" r="T17" b="T18"/>
                <a:pathLst>
                  <a:path w="31" h="55">
                    <a:moveTo>
                      <a:pt x="31" y="27"/>
                    </a:moveTo>
                    <a:cubicBezTo>
                      <a:pt x="31" y="34"/>
                      <a:pt x="19" y="55"/>
                      <a:pt x="16" y="55"/>
                    </a:cubicBezTo>
                    <a:cubicBezTo>
                      <a:pt x="13" y="55"/>
                      <a:pt x="0" y="34"/>
                      <a:pt x="0" y="27"/>
                    </a:cubicBezTo>
                    <a:cubicBezTo>
                      <a:pt x="0" y="17"/>
                      <a:pt x="7" y="0"/>
                      <a:pt x="16" y="0"/>
                    </a:cubicBezTo>
                    <a:cubicBezTo>
                      <a:pt x="24" y="0"/>
                      <a:pt x="31" y="17"/>
                      <a:pt x="31" y="27"/>
                    </a:cubicBezTo>
                    <a:close/>
                  </a:path>
                </a:pathLst>
              </a:custGeom>
              <a:solidFill>
                <a:srgbClr val="EE919B"/>
              </a:solidFill>
              <a:ln w="9525">
                <a:noFill/>
                <a:round/>
                <a:headEnd/>
                <a:tailEnd/>
              </a:ln>
            </p:spPr>
            <p:txBody>
              <a:bodyPr/>
              <a:lstStyle/>
              <a:p>
                <a:endParaRPr lang="en-US"/>
              </a:p>
            </p:txBody>
          </p:sp>
          <p:sp>
            <p:nvSpPr>
              <p:cNvPr id="30174" name="Freeform 2345"/>
              <p:cNvSpPr>
                <a:spLocks/>
              </p:cNvSpPr>
              <p:nvPr/>
            </p:nvSpPr>
            <p:spPr bwMode="auto">
              <a:xfrm>
                <a:off x="1601" y="2376"/>
                <a:ext cx="64" cy="114"/>
              </a:xfrm>
              <a:custGeom>
                <a:avLst/>
                <a:gdLst>
                  <a:gd name="T0" fmla="*/ 186062 w 31"/>
                  <a:gd name="T1" fmla="*/ 169292 h 55"/>
                  <a:gd name="T2" fmla="*/ 95482 w 31"/>
                  <a:gd name="T3" fmla="*/ 345501 h 55"/>
                  <a:gd name="T4" fmla="*/ 0 w 31"/>
                  <a:gd name="T5" fmla="*/ 169292 h 55"/>
                  <a:gd name="T6" fmla="*/ 95482 w 31"/>
                  <a:gd name="T7" fmla="*/ 0 h 55"/>
                  <a:gd name="T8" fmla="*/ 186062 w 31"/>
                  <a:gd name="T9" fmla="*/ 169292 h 55"/>
                  <a:gd name="T10" fmla="*/ 0 60000 65536"/>
                  <a:gd name="T11" fmla="*/ 0 60000 65536"/>
                  <a:gd name="T12" fmla="*/ 0 60000 65536"/>
                  <a:gd name="T13" fmla="*/ 0 60000 65536"/>
                  <a:gd name="T14" fmla="*/ 0 60000 65536"/>
                  <a:gd name="T15" fmla="*/ 0 w 31"/>
                  <a:gd name="T16" fmla="*/ 0 h 55"/>
                  <a:gd name="T17" fmla="*/ 31 w 31"/>
                  <a:gd name="T18" fmla="*/ 55 h 55"/>
                </a:gdLst>
                <a:ahLst/>
                <a:cxnLst>
                  <a:cxn ang="T10">
                    <a:pos x="T0" y="T1"/>
                  </a:cxn>
                  <a:cxn ang="T11">
                    <a:pos x="T2" y="T3"/>
                  </a:cxn>
                  <a:cxn ang="T12">
                    <a:pos x="T4" y="T5"/>
                  </a:cxn>
                  <a:cxn ang="T13">
                    <a:pos x="T6" y="T7"/>
                  </a:cxn>
                  <a:cxn ang="T14">
                    <a:pos x="T8" y="T9"/>
                  </a:cxn>
                </a:cxnLst>
                <a:rect l="T15" t="T16" r="T17" b="T18"/>
                <a:pathLst>
                  <a:path w="31" h="55">
                    <a:moveTo>
                      <a:pt x="31" y="27"/>
                    </a:moveTo>
                    <a:cubicBezTo>
                      <a:pt x="31" y="34"/>
                      <a:pt x="19" y="55"/>
                      <a:pt x="16" y="55"/>
                    </a:cubicBezTo>
                    <a:cubicBezTo>
                      <a:pt x="12" y="55"/>
                      <a:pt x="0" y="34"/>
                      <a:pt x="0" y="27"/>
                    </a:cubicBezTo>
                    <a:cubicBezTo>
                      <a:pt x="0" y="17"/>
                      <a:pt x="7" y="0"/>
                      <a:pt x="16" y="0"/>
                    </a:cubicBezTo>
                    <a:cubicBezTo>
                      <a:pt x="24" y="0"/>
                      <a:pt x="31" y="17"/>
                      <a:pt x="31" y="27"/>
                    </a:cubicBezTo>
                    <a:close/>
                  </a:path>
                </a:pathLst>
              </a:custGeom>
              <a:solidFill>
                <a:srgbClr val="EE929C"/>
              </a:solidFill>
              <a:ln w="9525">
                <a:noFill/>
                <a:round/>
                <a:headEnd/>
                <a:tailEnd/>
              </a:ln>
            </p:spPr>
            <p:txBody>
              <a:bodyPr/>
              <a:lstStyle/>
              <a:p>
                <a:endParaRPr lang="en-US"/>
              </a:p>
            </p:txBody>
          </p:sp>
          <p:sp>
            <p:nvSpPr>
              <p:cNvPr id="30175" name="Freeform 2346"/>
              <p:cNvSpPr>
                <a:spLocks/>
              </p:cNvSpPr>
              <p:nvPr/>
            </p:nvSpPr>
            <p:spPr bwMode="auto">
              <a:xfrm>
                <a:off x="1601" y="2378"/>
                <a:ext cx="64" cy="112"/>
              </a:xfrm>
              <a:custGeom>
                <a:avLst/>
                <a:gdLst>
                  <a:gd name="T0" fmla="*/ 186062 w 31"/>
                  <a:gd name="T1" fmla="*/ 164775 h 54"/>
                  <a:gd name="T2" fmla="*/ 95482 w 31"/>
                  <a:gd name="T3" fmla="*/ 341756 h 54"/>
                  <a:gd name="T4" fmla="*/ 0 w 31"/>
                  <a:gd name="T5" fmla="*/ 164775 h 54"/>
                  <a:gd name="T6" fmla="*/ 95482 w 31"/>
                  <a:gd name="T7" fmla="*/ 0 h 54"/>
                  <a:gd name="T8" fmla="*/ 186062 w 31"/>
                  <a:gd name="T9" fmla="*/ 164775 h 54"/>
                  <a:gd name="T10" fmla="*/ 0 60000 65536"/>
                  <a:gd name="T11" fmla="*/ 0 60000 65536"/>
                  <a:gd name="T12" fmla="*/ 0 60000 65536"/>
                  <a:gd name="T13" fmla="*/ 0 60000 65536"/>
                  <a:gd name="T14" fmla="*/ 0 60000 65536"/>
                  <a:gd name="T15" fmla="*/ 0 w 31"/>
                  <a:gd name="T16" fmla="*/ 0 h 54"/>
                  <a:gd name="T17" fmla="*/ 31 w 31"/>
                  <a:gd name="T18" fmla="*/ 54 h 54"/>
                </a:gdLst>
                <a:ahLst/>
                <a:cxnLst>
                  <a:cxn ang="T10">
                    <a:pos x="T0" y="T1"/>
                  </a:cxn>
                  <a:cxn ang="T11">
                    <a:pos x="T2" y="T3"/>
                  </a:cxn>
                  <a:cxn ang="T12">
                    <a:pos x="T4" y="T5"/>
                  </a:cxn>
                  <a:cxn ang="T13">
                    <a:pos x="T6" y="T7"/>
                  </a:cxn>
                  <a:cxn ang="T14">
                    <a:pos x="T8" y="T9"/>
                  </a:cxn>
                </a:cxnLst>
                <a:rect l="T15" t="T16" r="T17" b="T18"/>
                <a:pathLst>
                  <a:path w="31" h="54">
                    <a:moveTo>
                      <a:pt x="31" y="26"/>
                    </a:moveTo>
                    <a:cubicBezTo>
                      <a:pt x="31" y="33"/>
                      <a:pt x="19" y="54"/>
                      <a:pt x="16" y="54"/>
                    </a:cubicBezTo>
                    <a:cubicBezTo>
                      <a:pt x="12" y="54"/>
                      <a:pt x="0" y="33"/>
                      <a:pt x="0" y="26"/>
                    </a:cubicBezTo>
                    <a:cubicBezTo>
                      <a:pt x="0" y="16"/>
                      <a:pt x="7" y="0"/>
                      <a:pt x="16" y="0"/>
                    </a:cubicBezTo>
                    <a:cubicBezTo>
                      <a:pt x="24" y="0"/>
                      <a:pt x="31" y="16"/>
                      <a:pt x="31" y="26"/>
                    </a:cubicBezTo>
                    <a:close/>
                  </a:path>
                </a:pathLst>
              </a:custGeom>
              <a:solidFill>
                <a:srgbClr val="EF949D"/>
              </a:solidFill>
              <a:ln w="9525">
                <a:noFill/>
                <a:round/>
                <a:headEnd/>
                <a:tailEnd/>
              </a:ln>
            </p:spPr>
            <p:txBody>
              <a:bodyPr/>
              <a:lstStyle/>
              <a:p>
                <a:endParaRPr lang="en-US"/>
              </a:p>
            </p:txBody>
          </p:sp>
          <p:sp>
            <p:nvSpPr>
              <p:cNvPr id="30176" name="Freeform 2347"/>
              <p:cNvSpPr>
                <a:spLocks/>
              </p:cNvSpPr>
              <p:nvPr/>
            </p:nvSpPr>
            <p:spPr bwMode="auto">
              <a:xfrm>
                <a:off x="1601" y="2378"/>
                <a:ext cx="64" cy="112"/>
              </a:xfrm>
              <a:custGeom>
                <a:avLst/>
                <a:gdLst>
                  <a:gd name="T0" fmla="*/ 186062 w 31"/>
                  <a:gd name="T1" fmla="*/ 164775 h 54"/>
                  <a:gd name="T2" fmla="*/ 95482 w 31"/>
                  <a:gd name="T3" fmla="*/ 341756 h 54"/>
                  <a:gd name="T4" fmla="*/ 0 w 31"/>
                  <a:gd name="T5" fmla="*/ 164775 h 54"/>
                  <a:gd name="T6" fmla="*/ 95482 w 31"/>
                  <a:gd name="T7" fmla="*/ 0 h 54"/>
                  <a:gd name="T8" fmla="*/ 186062 w 31"/>
                  <a:gd name="T9" fmla="*/ 164775 h 54"/>
                  <a:gd name="T10" fmla="*/ 0 60000 65536"/>
                  <a:gd name="T11" fmla="*/ 0 60000 65536"/>
                  <a:gd name="T12" fmla="*/ 0 60000 65536"/>
                  <a:gd name="T13" fmla="*/ 0 60000 65536"/>
                  <a:gd name="T14" fmla="*/ 0 60000 65536"/>
                  <a:gd name="T15" fmla="*/ 0 w 31"/>
                  <a:gd name="T16" fmla="*/ 0 h 54"/>
                  <a:gd name="T17" fmla="*/ 31 w 31"/>
                  <a:gd name="T18" fmla="*/ 54 h 54"/>
                </a:gdLst>
                <a:ahLst/>
                <a:cxnLst>
                  <a:cxn ang="T10">
                    <a:pos x="T0" y="T1"/>
                  </a:cxn>
                  <a:cxn ang="T11">
                    <a:pos x="T2" y="T3"/>
                  </a:cxn>
                  <a:cxn ang="T12">
                    <a:pos x="T4" y="T5"/>
                  </a:cxn>
                  <a:cxn ang="T13">
                    <a:pos x="T6" y="T7"/>
                  </a:cxn>
                  <a:cxn ang="T14">
                    <a:pos x="T8" y="T9"/>
                  </a:cxn>
                </a:cxnLst>
                <a:rect l="T15" t="T16" r="T17" b="T18"/>
                <a:pathLst>
                  <a:path w="31" h="54">
                    <a:moveTo>
                      <a:pt x="31" y="26"/>
                    </a:moveTo>
                    <a:cubicBezTo>
                      <a:pt x="31" y="33"/>
                      <a:pt x="19" y="54"/>
                      <a:pt x="16" y="54"/>
                    </a:cubicBezTo>
                    <a:cubicBezTo>
                      <a:pt x="12" y="54"/>
                      <a:pt x="0" y="33"/>
                      <a:pt x="0" y="26"/>
                    </a:cubicBezTo>
                    <a:cubicBezTo>
                      <a:pt x="0" y="16"/>
                      <a:pt x="7" y="0"/>
                      <a:pt x="16" y="0"/>
                    </a:cubicBezTo>
                    <a:cubicBezTo>
                      <a:pt x="24" y="0"/>
                      <a:pt x="31" y="16"/>
                      <a:pt x="31" y="26"/>
                    </a:cubicBezTo>
                    <a:close/>
                  </a:path>
                </a:pathLst>
              </a:custGeom>
              <a:solidFill>
                <a:srgbClr val="EF949D"/>
              </a:solidFill>
              <a:ln w="9525">
                <a:noFill/>
                <a:round/>
                <a:headEnd/>
                <a:tailEnd/>
              </a:ln>
            </p:spPr>
            <p:txBody>
              <a:bodyPr/>
              <a:lstStyle/>
              <a:p>
                <a:endParaRPr lang="en-US"/>
              </a:p>
            </p:txBody>
          </p:sp>
          <p:sp>
            <p:nvSpPr>
              <p:cNvPr id="30177" name="Freeform 2348"/>
              <p:cNvSpPr>
                <a:spLocks/>
              </p:cNvSpPr>
              <p:nvPr/>
            </p:nvSpPr>
            <p:spPr bwMode="auto">
              <a:xfrm>
                <a:off x="1601" y="2378"/>
                <a:ext cx="64" cy="110"/>
              </a:xfrm>
              <a:custGeom>
                <a:avLst/>
                <a:gdLst>
                  <a:gd name="T0" fmla="*/ 186062 w 31"/>
                  <a:gd name="T1" fmla="*/ 165868 h 53"/>
                  <a:gd name="T2" fmla="*/ 95482 w 31"/>
                  <a:gd name="T3" fmla="*/ 338094 h 53"/>
                  <a:gd name="T4" fmla="*/ 0 w 31"/>
                  <a:gd name="T5" fmla="*/ 165868 h 53"/>
                  <a:gd name="T6" fmla="*/ 95482 w 31"/>
                  <a:gd name="T7" fmla="*/ 0 h 53"/>
                  <a:gd name="T8" fmla="*/ 186062 w 31"/>
                  <a:gd name="T9" fmla="*/ 165868 h 53"/>
                  <a:gd name="T10" fmla="*/ 0 60000 65536"/>
                  <a:gd name="T11" fmla="*/ 0 60000 65536"/>
                  <a:gd name="T12" fmla="*/ 0 60000 65536"/>
                  <a:gd name="T13" fmla="*/ 0 60000 65536"/>
                  <a:gd name="T14" fmla="*/ 0 60000 65536"/>
                  <a:gd name="T15" fmla="*/ 0 w 31"/>
                  <a:gd name="T16" fmla="*/ 0 h 53"/>
                  <a:gd name="T17" fmla="*/ 31 w 31"/>
                  <a:gd name="T18" fmla="*/ 53 h 53"/>
                </a:gdLst>
                <a:ahLst/>
                <a:cxnLst>
                  <a:cxn ang="T10">
                    <a:pos x="T0" y="T1"/>
                  </a:cxn>
                  <a:cxn ang="T11">
                    <a:pos x="T2" y="T3"/>
                  </a:cxn>
                  <a:cxn ang="T12">
                    <a:pos x="T4" y="T5"/>
                  </a:cxn>
                  <a:cxn ang="T13">
                    <a:pos x="T6" y="T7"/>
                  </a:cxn>
                  <a:cxn ang="T14">
                    <a:pos x="T8" y="T9"/>
                  </a:cxn>
                </a:cxnLst>
                <a:rect l="T15" t="T16" r="T17" b="T18"/>
                <a:pathLst>
                  <a:path w="31" h="53">
                    <a:moveTo>
                      <a:pt x="31" y="26"/>
                    </a:moveTo>
                    <a:cubicBezTo>
                      <a:pt x="31" y="33"/>
                      <a:pt x="19" y="53"/>
                      <a:pt x="16" y="53"/>
                    </a:cubicBezTo>
                    <a:cubicBezTo>
                      <a:pt x="12" y="53"/>
                      <a:pt x="0" y="33"/>
                      <a:pt x="0" y="26"/>
                    </a:cubicBezTo>
                    <a:cubicBezTo>
                      <a:pt x="0" y="16"/>
                      <a:pt x="7" y="0"/>
                      <a:pt x="16" y="0"/>
                    </a:cubicBezTo>
                    <a:cubicBezTo>
                      <a:pt x="24" y="0"/>
                      <a:pt x="31" y="16"/>
                      <a:pt x="31" y="26"/>
                    </a:cubicBezTo>
                    <a:close/>
                  </a:path>
                </a:pathLst>
              </a:custGeom>
              <a:solidFill>
                <a:srgbClr val="EF959E"/>
              </a:solidFill>
              <a:ln w="9525">
                <a:noFill/>
                <a:round/>
                <a:headEnd/>
                <a:tailEnd/>
              </a:ln>
            </p:spPr>
            <p:txBody>
              <a:bodyPr/>
              <a:lstStyle/>
              <a:p>
                <a:endParaRPr lang="en-US"/>
              </a:p>
            </p:txBody>
          </p:sp>
          <p:sp>
            <p:nvSpPr>
              <p:cNvPr id="30178" name="Freeform 2349"/>
              <p:cNvSpPr>
                <a:spLocks/>
              </p:cNvSpPr>
              <p:nvPr/>
            </p:nvSpPr>
            <p:spPr bwMode="auto">
              <a:xfrm>
                <a:off x="1601" y="2378"/>
                <a:ext cx="64" cy="110"/>
              </a:xfrm>
              <a:custGeom>
                <a:avLst/>
                <a:gdLst>
                  <a:gd name="T0" fmla="*/ 186062 w 31"/>
                  <a:gd name="T1" fmla="*/ 165868 h 53"/>
                  <a:gd name="T2" fmla="*/ 95482 w 31"/>
                  <a:gd name="T3" fmla="*/ 338094 h 53"/>
                  <a:gd name="T4" fmla="*/ 0 w 31"/>
                  <a:gd name="T5" fmla="*/ 165868 h 53"/>
                  <a:gd name="T6" fmla="*/ 95482 w 31"/>
                  <a:gd name="T7" fmla="*/ 0 h 53"/>
                  <a:gd name="T8" fmla="*/ 186062 w 31"/>
                  <a:gd name="T9" fmla="*/ 165868 h 53"/>
                  <a:gd name="T10" fmla="*/ 0 60000 65536"/>
                  <a:gd name="T11" fmla="*/ 0 60000 65536"/>
                  <a:gd name="T12" fmla="*/ 0 60000 65536"/>
                  <a:gd name="T13" fmla="*/ 0 60000 65536"/>
                  <a:gd name="T14" fmla="*/ 0 60000 65536"/>
                  <a:gd name="T15" fmla="*/ 0 w 31"/>
                  <a:gd name="T16" fmla="*/ 0 h 53"/>
                  <a:gd name="T17" fmla="*/ 31 w 31"/>
                  <a:gd name="T18" fmla="*/ 53 h 53"/>
                </a:gdLst>
                <a:ahLst/>
                <a:cxnLst>
                  <a:cxn ang="T10">
                    <a:pos x="T0" y="T1"/>
                  </a:cxn>
                  <a:cxn ang="T11">
                    <a:pos x="T2" y="T3"/>
                  </a:cxn>
                  <a:cxn ang="T12">
                    <a:pos x="T4" y="T5"/>
                  </a:cxn>
                  <a:cxn ang="T13">
                    <a:pos x="T6" y="T7"/>
                  </a:cxn>
                  <a:cxn ang="T14">
                    <a:pos x="T8" y="T9"/>
                  </a:cxn>
                </a:cxnLst>
                <a:rect l="T15" t="T16" r="T17" b="T18"/>
                <a:pathLst>
                  <a:path w="31" h="53">
                    <a:moveTo>
                      <a:pt x="31" y="26"/>
                    </a:moveTo>
                    <a:cubicBezTo>
                      <a:pt x="31" y="33"/>
                      <a:pt x="19" y="53"/>
                      <a:pt x="16" y="53"/>
                    </a:cubicBezTo>
                    <a:cubicBezTo>
                      <a:pt x="12" y="53"/>
                      <a:pt x="0" y="33"/>
                      <a:pt x="0" y="26"/>
                    </a:cubicBezTo>
                    <a:cubicBezTo>
                      <a:pt x="0" y="16"/>
                      <a:pt x="7" y="0"/>
                      <a:pt x="16" y="0"/>
                    </a:cubicBezTo>
                    <a:cubicBezTo>
                      <a:pt x="24" y="0"/>
                      <a:pt x="31" y="16"/>
                      <a:pt x="31" y="26"/>
                    </a:cubicBezTo>
                    <a:close/>
                  </a:path>
                </a:pathLst>
              </a:custGeom>
              <a:solidFill>
                <a:srgbClr val="EF969E"/>
              </a:solidFill>
              <a:ln w="9525">
                <a:noFill/>
                <a:round/>
                <a:headEnd/>
                <a:tailEnd/>
              </a:ln>
            </p:spPr>
            <p:txBody>
              <a:bodyPr/>
              <a:lstStyle/>
              <a:p>
                <a:endParaRPr lang="en-US"/>
              </a:p>
            </p:txBody>
          </p:sp>
          <p:sp>
            <p:nvSpPr>
              <p:cNvPr id="30179" name="Freeform 2350"/>
              <p:cNvSpPr>
                <a:spLocks/>
              </p:cNvSpPr>
              <p:nvPr/>
            </p:nvSpPr>
            <p:spPr bwMode="auto">
              <a:xfrm>
                <a:off x="1601" y="2378"/>
                <a:ext cx="64" cy="110"/>
              </a:xfrm>
              <a:custGeom>
                <a:avLst/>
                <a:gdLst>
                  <a:gd name="T0" fmla="*/ 186062 w 31"/>
                  <a:gd name="T1" fmla="*/ 165868 h 53"/>
                  <a:gd name="T2" fmla="*/ 95482 w 31"/>
                  <a:gd name="T3" fmla="*/ 338094 h 53"/>
                  <a:gd name="T4" fmla="*/ 0 w 31"/>
                  <a:gd name="T5" fmla="*/ 165868 h 53"/>
                  <a:gd name="T6" fmla="*/ 95482 w 31"/>
                  <a:gd name="T7" fmla="*/ 0 h 53"/>
                  <a:gd name="T8" fmla="*/ 186062 w 31"/>
                  <a:gd name="T9" fmla="*/ 165868 h 53"/>
                  <a:gd name="T10" fmla="*/ 0 60000 65536"/>
                  <a:gd name="T11" fmla="*/ 0 60000 65536"/>
                  <a:gd name="T12" fmla="*/ 0 60000 65536"/>
                  <a:gd name="T13" fmla="*/ 0 60000 65536"/>
                  <a:gd name="T14" fmla="*/ 0 60000 65536"/>
                  <a:gd name="T15" fmla="*/ 0 w 31"/>
                  <a:gd name="T16" fmla="*/ 0 h 53"/>
                  <a:gd name="T17" fmla="*/ 31 w 31"/>
                  <a:gd name="T18" fmla="*/ 53 h 53"/>
                </a:gdLst>
                <a:ahLst/>
                <a:cxnLst>
                  <a:cxn ang="T10">
                    <a:pos x="T0" y="T1"/>
                  </a:cxn>
                  <a:cxn ang="T11">
                    <a:pos x="T2" y="T3"/>
                  </a:cxn>
                  <a:cxn ang="T12">
                    <a:pos x="T4" y="T5"/>
                  </a:cxn>
                  <a:cxn ang="T13">
                    <a:pos x="T6" y="T7"/>
                  </a:cxn>
                  <a:cxn ang="T14">
                    <a:pos x="T8" y="T9"/>
                  </a:cxn>
                </a:cxnLst>
                <a:rect l="T15" t="T16" r="T17" b="T18"/>
                <a:pathLst>
                  <a:path w="31" h="53">
                    <a:moveTo>
                      <a:pt x="31" y="26"/>
                    </a:moveTo>
                    <a:cubicBezTo>
                      <a:pt x="31" y="33"/>
                      <a:pt x="19" y="53"/>
                      <a:pt x="16" y="53"/>
                    </a:cubicBezTo>
                    <a:cubicBezTo>
                      <a:pt x="12" y="53"/>
                      <a:pt x="0" y="33"/>
                      <a:pt x="0" y="26"/>
                    </a:cubicBezTo>
                    <a:cubicBezTo>
                      <a:pt x="0" y="16"/>
                      <a:pt x="7" y="0"/>
                      <a:pt x="16" y="0"/>
                    </a:cubicBezTo>
                    <a:cubicBezTo>
                      <a:pt x="24" y="0"/>
                      <a:pt x="31" y="16"/>
                      <a:pt x="31" y="26"/>
                    </a:cubicBezTo>
                    <a:close/>
                  </a:path>
                </a:pathLst>
              </a:custGeom>
              <a:solidFill>
                <a:srgbClr val="EF97A0"/>
              </a:solidFill>
              <a:ln w="9525">
                <a:noFill/>
                <a:round/>
                <a:headEnd/>
                <a:tailEnd/>
              </a:ln>
            </p:spPr>
            <p:txBody>
              <a:bodyPr/>
              <a:lstStyle/>
              <a:p>
                <a:endParaRPr lang="en-US"/>
              </a:p>
            </p:txBody>
          </p:sp>
          <p:sp>
            <p:nvSpPr>
              <p:cNvPr id="30180" name="Freeform 2351"/>
              <p:cNvSpPr>
                <a:spLocks/>
              </p:cNvSpPr>
              <p:nvPr/>
            </p:nvSpPr>
            <p:spPr bwMode="auto">
              <a:xfrm>
                <a:off x="1603" y="2378"/>
                <a:ext cx="60" cy="110"/>
              </a:xfrm>
              <a:custGeom>
                <a:avLst/>
                <a:gdLst>
                  <a:gd name="T0" fmla="*/ 178670 w 29"/>
                  <a:gd name="T1" fmla="*/ 165868 h 53"/>
                  <a:gd name="T2" fmla="*/ 91709 w 29"/>
                  <a:gd name="T3" fmla="*/ 338094 h 53"/>
                  <a:gd name="T4" fmla="*/ 0 w 29"/>
                  <a:gd name="T5" fmla="*/ 165868 h 53"/>
                  <a:gd name="T6" fmla="*/ 91709 w 29"/>
                  <a:gd name="T7" fmla="*/ 0 h 53"/>
                  <a:gd name="T8" fmla="*/ 178670 w 29"/>
                  <a:gd name="T9" fmla="*/ 165868 h 53"/>
                  <a:gd name="T10" fmla="*/ 0 60000 65536"/>
                  <a:gd name="T11" fmla="*/ 0 60000 65536"/>
                  <a:gd name="T12" fmla="*/ 0 60000 65536"/>
                  <a:gd name="T13" fmla="*/ 0 60000 65536"/>
                  <a:gd name="T14" fmla="*/ 0 60000 65536"/>
                  <a:gd name="T15" fmla="*/ 0 w 29"/>
                  <a:gd name="T16" fmla="*/ 0 h 53"/>
                  <a:gd name="T17" fmla="*/ 29 w 29"/>
                  <a:gd name="T18" fmla="*/ 53 h 53"/>
                </a:gdLst>
                <a:ahLst/>
                <a:cxnLst>
                  <a:cxn ang="T10">
                    <a:pos x="T0" y="T1"/>
                  </a:cxn>
                  <a:cxn ang="T11">
                    <a:pos x="T2" y="T3"/>
                  </a:cxn>
                  <a:cxn ang="T12">
                    <a:pos x="T4" y="T5"/>
                  </a:cxn>
                  <a:cxn ang="T13">
                    <a:pos x="T6" y="T7"/>
                  </a:cxn>
                  <a:cxn ang="T14">
                    <a:pos x="T8" y="T9"/>
                  </a:cxn>
                </a:cxnLst>
                <a:rect l="T15" t="T16" r="T17" b="T18"/>
                <a:pathLst>
                  <a:path w="29" h="53">
                    <a:moveTo>
                      <a:pt x="29" y="26"/>
                    </a:moveTo>
                    <a:cubicBezTo>
                      <a:pt x="29" y="33"/>
                      <a:pt x="18" y="53"/>
                      <a:pt x="15" y="53"/>
                    </a:cubicBezTo>
                    <a:cubicBezTo>
                      <a:pt x="11" y="53"/>
                      <a:pt x="0" y="33"/>
                      <a:pt x="0" y="26"/>
                    </a:cubicBezTo>
                    <a:cubicBezTo>
                      <a:pt x="0" y="16"/>
                      <a:pt x="6" y="0"/>
                      <a:pt x="15" y="0"/>
                    </a:cubicBezTo>
                    <a:cubicBezTo>
                      <a:pt x="23" y="0"/>
                      <a:pt x="29" y="16"/>
                      <a:pt x="29" y="26"/>
                    </a:cubicBezTo>
                    <a:close/>
                  </a:path>
                </a:pathLst>
              </a:custGeom>
              <a:solidFill>
                <a:srgbClr val="EF97A0"/>
              </a:solidFill>
              <a:ln w="9525">
                <a:noFill/>
                <a:round/>
                <a:headEnd/>
                <a:tailEnd/>
              </a:ln>
            </p:spPr>
            <p:txBody>
              <a:bodyPr/>
              <a:lstStyle/>
              <a:p>
                <a:endParaRPr lang="en-US"/>
              </a:p>
            </p:txBody>
          </p:sp>
          <p:sp>
            <p:nvSpPr>
              <p:cNvPr id="30181" name="Freeform 2352"/>
              <p:cNvSpPr>
                <a:spLocks/>
              </p:cNvSpPr>
              <p:nvPr/>
            </p:nvSpPr>
            <p:spPr bwMode="auto">
              <a:xfrm>
                <a:off x="1603" y="2378"/>
                <a:ext cx="60" cy="108"/>
              </a:xfrm>
              <a:custGeom>
                <a:avLst/>
                <a:gdLst>
                  <a:gd name="T0" fmla="*/ 178670 w 29"/>
                  <a:gd name="T1" fmla="*/ 167523 h 52"/>
                  <a:gd name="T2" fmla="*/ 91709 w 29"/>
                  <a:gd name="T3" fmla="*/ 334370 h 52"/>
                  <a:gd name="T4" fmla="*/ 0 w 29"/>
                  <a:gd name="T5" fmla="*/ 167523 h 52"/>
                  <a:gd name="T6" fmla="*/ 91709 w 29"/>
                  <a:gd name="T7" fmla="*/ 0 h 52"/>
                  <a:gd name="T8" fmla="*/ 178670 w 29"/>
                  <a:gd name="T9" fmla="*/ 167523 h 52"/>
                  <a:gd name="T10" fmla="*/ 0 60000 65536"/>
                  <a:gd name="T11" fmla="*/ 0 60000 65536"/>
                  <a:gd name="T12" fmla="*/ 0 60000 65536"/>
                  <a:gd name="T13" fmla="*/ 0 60000 65536"/>
                  <a:gd name="T14" fmla="*/ 0 60000 65536"/>
                  <a:gd name="T15" fmla="*/ 0 w 29"/>
                  <a:gd name="T16" fmla="*/ 0 h 52"/>
                  <a:gd name="T17" fmla="*/ 29 w 29"/>
                  <a:gd name="T18" fmla="*/ 52 h 52"/>
                </a:gdLst>
                <a:ahLst/>
                <a:cxnLst>
                  <a:cxn ang="T10">
                    <a:pos x="T0" y="T1"/>
                  </a:cxn>
                  <a:cxn ang="T11">
                    <a:pos x="T2" y="T3"/>
                  </a:cxn>
                  <a:cxn ang="T12">
                    <a:pos x="T4" y="T5"/>
                  </a:cxn>
                  <a:cxn ang="T13">
                    <a:pos x="T6" y="T7"/>
                  </a:cxn>
                  <a:cxn ang="T14">
                    <a:pos x="T8" y="T9"/>
                  </a:cxn>
                </a:cxnLst>
                <a:rect l="T15" t="T16" r="T17" b="T18"/>
                <a:pathLst>
                  <a:path w="29" h="52">
                    <a:moveTo>
                      <a:pt x="29" y="26"/>
                    </a:moveTo>
                    <a:cubicBezTo>
                      <a:pt x="29" y="33"/>
                      <a:pt x="18" y="52"/>
                      <a:pt x="15" y="52"/>
                    </a:cubicBezTo>
                    <a:cubicBezTo>
                      <a:pt x="11" y="52"/>
                      <a:pt x="0" y="33"/>
                      <a:pt x="0" y="26"/>
                    </a:cubicBezTo>
                    <a:cubicBezTo>
                      <a:pt x="0" y="16"/>
                      <a:pt x="6" y="0"/>
                      <a:pt x="15" y="0"/>
                    </a:cubicBezTo>
                    <a:cubicBezTo>
                      <a:pt x="23" y="0"/>
                      <a:pt x="29" y="16"/>
                      <a:pt x="29" y="26"/>
                    </a:cubicBezTo>
                    <a:close/>
                  </a:path>
                </a:pathLst>
              </a:custGeom>
              <a:solidFill>
                <a:srgbClr val="EF98A1"/>
              </a:solidFill>
              <a:ln w="9525">
                <a:noFill/>
                <a:round/>
                <a:headEnd/>
                <a:tailEnd/>
              </a:ln>
            </p:spPr>
            <p:txBody>
              <a:bodyPr/>
              <a:lstStyle/>
              <a:p>
                <a:endParaRPr lang="en-US"/>
              </a:p>
            </p:txBody>
          </p:sp>
          <p:sp>
            <p:nvSpPr>
              <p:cNvPr id="30182" name="Freeform 2353"/>
              <p:cNvSpPr>
                <a:spLocks/>
              </p:cNvSpPr>
              <p:nvPr/>
            </p:nvSpPr>
            <p:spPr bwMode="auto">
              <a:xfrm>
                <a:off x="1603" y="2380"/>
                <a:ext cx="60" cy="106"/>
              </a:xfrm>
              <a:custGeom>
                <a:avLst/>
                <a:gdLst>
                  <a:gd name="T0" fmla="*/ 178670 w 29"/>
                  <a:gd name="T1" fmla="*/ 162350 h 51"/>
                  <a:gd name="T2" fmla="*/ 91709 w 29"/>
                  <a:gd name="T3" fmla="*/ 330924 h 51"/>
                  <a:gd name="T4" fmla="*/ 0 w 29"/>
                  <a:gd name="T5" fmla="*/ 162350 h 51"/>
                  <a:gd name="T6" fmla="*/ 91709 w 29"/>
                  <a:gd name="T7" fmla="*/ 0 h 51"/>
                  <a:gd name="T8" fmla="*/ 178670 w 29"/>
                  <a:gd name="T9" fmla="*/ 162350 h 51"/>
                  <a:gd name="T10" fmla="*/ 0 60000 65536"/>
                  <a:gd name="T11" fmla="*/ 0 60000 65536"/>
                  <a:gd name="T12" fmla="*/ 0 60000 65536"/>
                  <a:gd name="T13" fmla="*/ 0 60000 65536"/>
                  <a:gd name="T14" fmla="*/ 0 60000 65536"/>
                  <a:gd name="T15" fmla="*/ 0 w 29"/>
                  <a:gd name="T16" fmla="*/ 0 h 51"/>
                  <a:gd name="T17" fmla="*/ 29 w 29"/>
                  <a:gd name="T18" fmla="*/ 51 h 51"/>
                </a:gdLst>
                <a:ahLst/>
                <a:cxnLst>
                  <a:cxn ang="T10">
                    <a:pos x="T0" y="T1"/>
                  </a:cxn>
                  <a:cxn ang="T11">
                    <a:pos x="T2" y="T3"/>
                  </a:cxn>
                  <a:cxn ang="T12">
                    <a:pos x="T4" y="T5"/>
                  </a:cxn>
                  <a:cxn ang="T13">
                    <a:pos x="T6" y="T7"/>
                  </a:cxn>
                  <a:cxn ang="T14">
                    <a:pos x="T8" y="T9"/>
                  </a:cxn>
                </a:cxnLst>
                <a:rect l="T15" t="T16" r="T17" b="T18"/>
                <a:pathLst>
                  <a:path w="29" h="51">
                    <a:moveTo>
                      <a:pt x="29" y="25"/>
                    </a:moveTo>
                    <a:cubicBezTo>
                      <a:pt x="29" y="32"/>
                      <a:pt x="18" y="51"/>
                      <a:pt x="15" y="51"/>
                    </a:cubicBezTo>
                    <a:cubicBezTo>
                      <a:pt x="11" y="51"/>
                      <a:pt x="0" y="32"/>
                      <a:pt x="0" y="25"/>
                    </a:cubicBezTo>
                    <a:cubicBezTo>
                      <a:pt x="0" y="15"/>
                      <a:pt x="6" y="0"/>
                      <a:pt x="15" y="0"/>
                    </a:cubicBezTo>
                    <a:cubicBezTo>
                      <a:pt x="23" y="0"/>
                      <a:pt x="29" y="15"/>
                      <a:pt x="29" y="25"/>
                    </a:cubicBezTo>
                    <a:close/>
                  </a:path>
                </a:pathLst>
              </a:custGeom>
              <a:solidFill>
                <a:srgbClr val="EF99A1"/>
              </a:solidFill>
              <a:ln w="9525">
                <a:noFill/>
                <a:round/>
                <a:headEnd/>
                <a:tailEnd/>
              </a:ln>
            </p:spPr>
            <p:txBody>
              <a:bodyPr/>
              <a:lstStyle/>
              <a:p>
                <a:endParaRPr lang="en-US"/>
              </a:p>
            </p:txBody>
          </p:sp>
          <p:sp>
            <p:nvSpPr>
              <p:cNvPr id="30183" name="Freeform 2354"/>
              <p:cNvSpPr>
                <a:spLocks/>
              </p:cNvSpPr>
              <p:nvPr/>
            </p:nvSpPr>
            <p:spPr bwMode="auto">
              <a:xfrm>
                <a:off x="1603" y="2380"/>
                <a:ext cx="60" cy="106"/>
              </a:xfrm>
              <a:custGeom>
                <a:avLst/>
                <a:gdLst>
                  <a:gd name="T0" fmla="*/ 178670 w 29"/>
                  <a:gd name="T1" fmla="*/ 162350 h 51"/>
                  <a:gd name="T2" fmla="*/ 91709 w 29"/>
                  <a:gd name="T3" fmla="*/ 330924 h 51"/>
                  <a:gd name="T4" fmla="*/ 0 w 29"/>
                  <a:gd name="T5" fmla="*/ 162350 h 51"/>
                  <a:gd name="T6" fmla="*/ 91709 w 29"/>
                  <a:gd name="T7" fmla="*/ 0 h 51"/>
                  <a:gd name="T8" fmla="*/ 178670 w 29"/>
                  <a:gd name="T9" fmla="*/ 162350 h 51"/>
                  <a:gd name="T10" fmla="*/ 0 60000 65536"/>
                  <a:gd name="T11" fmla="*/ 0 60000 65536"/>
                  <a:gd name="T12" fmla="*/ 0 60000 65536"/>
                  <a:gd name="T13" fmla="*/ 0 60000 65536"/>
                  <a:gd name="T14" fmla="*/ 0 60000 65536"/>
                  <a:gd name="T15" fmla="*/ 0 w 29"/>
                  <a:gd name="T16" fmla="*/ 0 h 51"/>
                  <a:gd name="T17" fmla="*/ 29 w 29"/>
                  <a:gd name="T18" fmla="*/ 51 h 51"/>
                </a:gdLst>
                <a:ahLst/>
                <a:cxnLst>
                  <a:cxn ang="T10">
                    <a:pos x="T0" y="T1"/>
                  </a:cxn>
                  <a:cxn ang="T11">
                    <a:pos x="T2" y="T3"/>
                  </a:cxn>
                  <a:cxn ang="T12">
                    <a:pos x="T4" y="T5"/>
                  </a:cxn>
                  <a:cxn ang="T13">
                    <a:pos x="T6" y="T7"/>
                  </a:cxn>
                  <a:cxn ang="T14">
                    <a:pos x="T8" y="T9"/>
                  </a:cxn>
                </a:cxnLst>
                <a:rect l="T15" t="T16" r="T17" b="T18"/>
                <a:pathLst>
                  <a:path w="29" h="51">
                    <a:moveTo>
                      <a:pt x="29" y="25"/>
                    </a:moveTo>
                    <a:cubicBezTo>
                      <a:pt x="29" y="32"/>
                      <a:pt x="18" y="51"/>
                      <a:pt x="15" y="51"/>
                    </a:cubicBezTo>
                    <a:cubicBezTo>
                      <a:pt x="11" y="51"/>
                      <a:pt x="0" y="32"/>
                      <a:pt x="0" y="25"/>
                    </a:cubicBezTo>
                    <a:cubicBezTo>
                      <a:pt x="0" y="15"/>
                      <a:pt x="6" y="0"/>
                      <a:pt x="15" y="0"/>
                    </a:cubicBezTo>
                    <a:cubicBezTo>
                      <a:pt x="23" y="0"/>
                      <a:pt x="29" y="15"/>
                      <a:pt x="29" y="25"/>
                    </a:cubicBezTo>
                    <a:close/>
                  </a:path>
                </a:pathLst>
              </a:custGeom>
              <a:solidFill>
                <a:srgbClr val="EF9AA2"/>
              </a:solidFill>
              <a:ln w="9525">
                <a:noFill/>
                <a:round/>
                <a:headEnd/>
                <a:tailEnd/>
              </a:ln>
            </p:spPr>
            <p:txBody>
              <a:bodyPr/>
              <a:lstStyle/>
              <a:p>
                <a:endParaRPr lang="en-US"/>
              </a:p>
            </p:txBody>
          </p:sp>
          <p:sp>
            <p:nvSpPr>
              <p:cNvPr id="30184" name="Freeform 2355"/>
              <p:cNvSpPr>
                <a:spLocks/>
              </p:cNvSpPr>
              <p:nvPr/>
            </p:nvSpPr>
            <p:spPr bwMode="auto">
              <a:xfrm>
                <a:off x="1603" y="2380"/>
                <a:ext cx="60" cy="106"/>
              </a:xfrm>
              <a:custGeom>
                <a:avLst/>
                <a:gdLst>
                  <a:gd name="T0" fmla="*/ 178670 w 29"/>
                  <a:gd name="T1" fmla="*/ 162350 h 51"/>
                  <a:gd name="T2" fmla="*/ 91709 w 29"/>
                  <a:gd name="T3" fmla="*/ 330924 h 51"/>
                  <a:gd name="T4" fmla="*/ 0 w 29"/>
                  <a:gd name="T5" fmla="*/ 162350 h 51"/>
                  <a:gd name="T6" fmla="*/ 91709 w 29"/>
                  <a:gd name="T7" fmla="*/ 0 h 51"/>
                  <a:gd name="T8" fmla="*/ 178670 w 29"/>
                  <a:gd name="T9" fmla="*/ 162350 h 51"/>
                  <a:gd name="T10" fmla="*/ 0 60000 65536"/>
                  <a:gd name="T11" fmla="*/ 0 60000 65536"/>
                  <a:gd name="T12" fmla="*/ 0 60000 65536"/>
                  <a:gd name="T13" fmla="*/ 0 60000 65536"/>
                  <a:gd name="T14" fmla="*/ 0 60000 65536"/>
                  <a:gd name="T15" fmla="*/ 0 w 29"/>
                  <a:gd name="T16" fmla="*/ 0 h 51"/>
                  <a:gd name="T17" fmla="*/ 29 w 29"/>
                  <a:gd name="T18" fmla="*/ 51 h 51"/>
                </a:gdLst>
                <a:ahLst/>
                <a:cxnLst>
                  <a:cxn ang="T10">
                    <a:pos x="T0" y="T1"/>
                  </a:cxn>
                  <a:cxn ang="T11">
                    <a:pos x="T2" y="T3"/>
                  </a:cxn>
                  <a:cxn ang="T12">
                    <a:pos x="T4" y="T5"/>
                  </a:cxn>
                  <a:cxn ang="T13">
                    <a:pos x="T6" y="T7"/>
                  </a:cxn>
                  <a:cxn ang="T14">
                    <a:pos x="T8" y="T9"/>
                  </a:cxn>
                </a:cxnLst>
                <a:rect l="T15" t="T16" r="T17" b="T18"/>
                <a:pathLst>
                  <a:path w="29" h="51">
                    <a:moveTo>
                      <a:pt x="29" y="25"/>
                    </a:moveTo>
                    <a:cubicBezTo>
                      <a:pt x="29" y="32"/>
                      <a:pt x="18" y="51"/>
                      <a:pt x="15" y="51"/>
                    </a:cubicBezTo>
                    <a:cubicBezTo>
                      <a:pt x="11" y="51"/>
                      <a:pt x="0" y="32"/>
                      <a:pt x="0" y="25"/>
                    </a:cubicBezTo>
                    <a:cubicBezTo>
                      <a:pt x="0" y="15"/>
                      <a:pt x="7" y="0"/>
                      <a:pt x="15" y="0"/>
                    </a:cubicBezTo>
                    <a:cubicBezTo>
                      <a:pt x="23" y="0"/>
                      <a:pt x="29" y="15"/>
                      <a:pt x="29" y="25"/>
                    </a:cubicBezTo>
                    <a:close/>
                  </a:path>
                </a:pathLst>
              </a:custGeom>
              <a:solidFill>
                <a:srgbClr val="EF9BA3"/>
              </a:solidFill>
              <a:ln w="9525">
                <a:noFill/>
                <a:round/>
                <a:headEnd/>
                <a:tailEnd/>
              </a:ln>
            </p:spPr>
            <p:txBody>
              <a:bodyPr/>
              <a:lstStyle/>
              <a:p>
                <a:endParaRPr lang="en-US"/>
              </a:p>
            </p:txBody>
          </p:sp>
          <p:sp>
            <p:nvSpPr>
              <p:cNvPr id="30185" name="Freeform 2356"/>
              <p:cNvSpPr>
                <a:spLocks/>
              </p:cNvSpPr>
              <p:nvPr/>
            </p:nvSpPr>
            <p:spPr bwMode="auto">
              <a:xfrm>
                <a:off x="1603" y="2380"/>
                <a:ext cx="60" cy="104"/>
              </a:xfrm>
              <a:custGeom>
                <a:avLst/>
                <a:gdLst>
                  <a:gd name="T0" fmla="*/ 178670 w 29"/>
                  <a:gd name="T1" fmla="*/ 163914 h 50"/>
                  <a:gd name="T2" fmla="*/ 91709 w 29"/>
                  <a:gd name="T3" fmla="*/ 327228 h 50"/>
                  <a:gd name="T4" fmla="*/ 0 w 29"/>
                  <a:gd name="T5" fmla="*/ 163914 h 50"/>
                  <a:gd name="T6" fmla="*/ 91709 w 29"/>
                  <a:gd name="T7" fmla="*/ 0 h 50"/>
                  <a:gd name="T8" fmla="*/ 178670 w 29"/>
                  <a:gd name="T9" fmla="*/ 163914 h 50"/>
                  <a:gd name="T10" fmla="*/ 0 60000 65536"/>
                  <a:gd name="T11" fmla="*/ 0 60000 65536"/>
                  <a:gd name="T12" fmla="*/ 0 60000 65536"/>
                  <a:gd name="T13" fmla="*/ 0 60000 65536"/>
                  <a:gd name="T14" fmla="*/ 0 60000 65536"/>
                  <a:gd name="T15" fmla="*/ 0 w 29"/>
                  <a:gd name="T16" fmla="*/ 0 h 50"/>
                  <a:gd name="T17" fmla="*/ 29 w 29"/>
                  <a:gd name="T18" fmla="*/ 50 h 50"/>
                </a:gdLst>
                <a:ahLst/>
                <a:cxnLst>
                  <a:cxn ang="T10">
                    <a:pos x="T0" y="T1"/>
                  </a:cxn>
                  <a:cxn ang="T11">
                    <a:pos x="T2" y="T3"/>
                  </a:cxn>
                  <a:cxn ang="T12">
                    <a:pos x="T4" y="T5"/>
                  </a:cxn>
                  <a:cxn ang="T13">
                    <a:pos x="T6" y="T7"/>
                  </a:cxn>
                  <a:cxn ang="T14">
                    <a:pos x="T8" y="T9"/>
                  </a:cxn>
                </a:cxnLst>
                <a:rect l="T15" t="T16" r="T17" b="T18"/>
                <a:pathLst>
                  <a:path w="29" h="50">
                    <a:moveTo>
                      <a:pt x="29" y="25"/>
                    </a:moveTo>
                    <a:cubicBezTo>
                      <a:pt x="29" y="32"/>
                      <a:pt x="18" y="50"/>
                      <a:pt x="15" y="50"/>
                    </a:cubicBezTo>
                    <a:cubicBezTo>
                      <a:pt x="11" y="50"/>
                      <a:pt x="0" y="32"/>
                      <a:pt x="0" y="25"/>
                    </a:cubicBezTo>
                    <a:cubicBezTo>
                      <a:pt x="0" y="15"/>
                      <a:pt x="7" y="0"/>
                      <a:pt x="15" y="0"/>
                    </a:cubicBezTo>
                    <a:cubicBezTo>
                      <a:pt x="22" y="0"/>
                      <a:pt x="29" y="15"/>
                      <a:pt x="29" y="25"/>
                    </a:cubicBezTo>
                    <a:close/>
                  </a:path>
                </a:pathLst>
              </a:custGeom>
              <a:solidFill>
                <a:srgbClr val="F09DA3"/>
              </a:solidFill>
              <a:ln w="9525">
                <a:noFill/>
                <a:round/>
                <a:headEnd/>
                <a:tailEnd/>
              </a:ln>
            </p:spPr>
            <p:txBody>
              <a:bodyPr/>
              <a:lstStyle/>
              <a:p>
                <a:endParaRPr lang="en-US"/>
              </a:p>
            </p:txBody>
          </p:sp>
          <p:sp>
            <p:nvSpPr>
              <p:cNvPr id="30186" name="Freeform 2357"/>
              <p:cNvSpPr>
                <a:spLocks/>
              </p:cNvSpPr>
              <p:nvPr/>
            </p:nvSpPr>
            <p:spPr bwMode="auto">
              <a:xfrm>
                <a:off x="1603" y="2380"/>
                <a:ext cx="60" cy="104"/>
              </a:xfrm>
              <a:custGeom>
                <a:avLst/>
                <a:gdLst>
                  <a:gd name="T0" fmla="*/ 178670 w 29"/>
                  <a:gd name="T1" fmla="*/ 163914 h 50"/>
                  <a:gd name="T2" fmla="*/ 91709 w 29"/>
                  <a:gd name="T3" fmla="*/ 327228 h 50"/>
                  <a:gd name="T4" fmla="*/ 0 w 29"/>
                  <a:gd name="T5" fmla="*/ 163914 h 50"/>
                  <a:gd name="T6" fmla="*/ 91709 w 29"/>
                  <a:gd name="T7" fmla="*/ 0 h 50"/>
                  <a:gd name="T8" fmla="*/ 178670 w 29"/>
                  <a:gd name="T9" fmla="*/ 163914 h 50"/>
                  <a:gd name="T10" fmla="*/ 0 60000 65536"/>
                  <a:gd name="T11" fmla="*/ 0 60000 65536"/>
                  <a:gd name="T12" fmla="*/ 0 60000 65536"/>
                  <a:gd name="T13" fmla="*/ 0 60000 65536"/>
                  <a:gd name="T14" fmla="*/ 0 60000 65536"/>
                  <a:gd name="T15" fmla="*/ 0 w 29"/>
                  <a:gd name="T16" fmla="*/ 0 h 50"/>
                  <a:gd name="T17" fmla="*/ 29 w 29"/>
                  <a:gd name="T18" fmla="*/ 50 h 50"/>
                </a:gdLst>
                <a:ahLst/>
                <a:cxnLst>
                  <a:cxn ang="T10">
                    <a:pos x="T0" y="T1"/>
                  </a:cxn>
                  <a:cxn ang="T11">
                    <a:pos x="T2" y="T3"/>
                  </a:cxn>
                  <a:cxn ang="T12">
                    <a:pos x="T4" y="T5"/>
                  </a:cxn>
                  <a:cxn ang="T13">
                    <a:pos x="T6" y="T7"/>
                  </a:cxn>
                  <a:cxn ang="T14">
                    <a:pos x="T8" y="T9"/>
                  </a:cxn>
                </a:cxnLst>
                <a:rect l="T15" t="T16" r="T17" b="T18"/>
                <a:pathLst>
                  <a:path w="29" h="50">
                    <a:moveTo>
                      <a:pt x="29" y="25"/>
                    </a:moveTo>
                    <a:cubicBezTo>
                      <a:pt x="29" y="32"/>
                      <a:pt x="18" y="50"/>
                      <a:pt x="15" y="50"/>
                    </a:cubicBezTo>
                    <a:cubicBezTo>
                      <a:pt x="11" y="50"/>
                      <a:pt x="0" y="32"/>
                      <a:pt x="0" y="25"/>
                    </a:cubicBezTo>
                    <a:cubicBezTo>
                      <a:pt x="0" y="15"/>
                      <a:pt x="7" y="0"/>
                      <a:pt x="15" y="0"/>
                    </a:cubicBezTo>
                    <a:cubicBezTo>
                      <a:pt x="22" y="0"/>
                      <a:pt x="29" y="15"/>
                      <a:pt x="29" y="25"/>
                    </a:cubicBezTo>
                    <a:close/>
                  </a:path>
                </a:pathLst>
              </a:custGeom>
              <a:solidFill>
                <a:srgbClr val="F09DA4"/>
              </a:solidFill>
              <a:ln w="9525">
                <a:noFill/>
                <a:round/>
                <a:headEnd/>
                <a:tailEnd/>
              </a:ln>
            </p:spPr>
            <p:txBody>
              <a:bodyPr/>
              <a:lstStyle/>
              <a:p>
                <a:endParaRPr lang="en-US"/>
              </a:p>
            </p:txBody>
          </p:sp>
          <p:sp>
            <p:nvSpPr>
              <p:cNvPr id="30187" name="Freeform 2358"/>
              <p:cNvSpPr>
                <a:spLocks/>
              </p:cNvSpPr>
              <p:nvPr/>
            </p:nvSpPr>
            <p:spPr bwMode="auto">
              <a:xfrm>
                <a:off x="1603" y="2380"/>
                <a:ext cx="60" cy="104"/>
              </a:xfrm>
              <a:custGeom>
                <a:avLst/>
                <a:gdLst>
                  <a:gd name="T0" fmla="*/ 178670 w 29"/>
                  <a:gd name="T1" fmla="*/ 163914 h 50"/>
                  <a:gd name="T2" fmla="*/ 91709 w 29"/>
                  <a:gd name="T3" fmla="*/ 327228 h 50"/>
                  <a:gd name="T4" fmla="*/ 0 w 29"/>
                  <a:gd name="T5" fmla="*/ 163914 h 50"/>
                  <a:gd name="T6" fmla="*/ 91709 w 29"/>
                  <a:gd name="T7" fmla="*/ 0 h 50"/>
                  <a:gd name="T8" fmla="*/ 178670 w 29"/>
                  <a:gd name="T9" fmla="*/ 163914 h 50"/>
                  <a:gd name="T10" fmla="*/ 0 60000 65536"/>
                  <a:gd name="T11" fmla="*/ 0 60000 65536"/>
                  <a:gd name="T12" fmla="*/ 0 60000 65536"/>
                  <a:gd name="T13" fmla="*/ 0 60000 65536"/>
                  <a:gd name="T14" fmla="*/ 0 60000 65536"/>
                  <a:gd name="T15" fmla="*/ 0 w 29"/>
                  <a:gd name="T16" fmla="*/ 0 h 50"/>
                  <a:gd name="T17" fmla="*/ 29 w 29"/>
                  <a:gd name="T18" fmla="*/ 50 h 50"/>
                </a:gdLst>
                <a:ahLst/>
                <a:cxnLst>
                  <a:cxn ang="T10">
                    <a:pos x="T0" y="T1"/>
                  </a:cxn>
                  <a:cxn ang="T11">
                    <a:pos x="T2" y="T3"/>
                  </a:cxn>
                  <a:cxn ang="T12">
                    <a:pos x="T4" y="T5"/>
                  </a:cxn>
                  <a:cxn ang="T13">
                    <a:pos x="T6" y="T7"/>
                  </a:cxn>
                  <a:cxn ang="T14">
                    <a:pos x="T8" y="T9"/>
                  </a:cxn>
                </a:cxnLst>
                <a:rect l="T15" t="T16" r="T17" b="T18"/>
                <a:pathLst>
                  <a:path w="29" h="50">
                    <a:moveTo>
                      <a:pt x="29" y="25"/>
                    </a:moveTo>
                    <a:cubicBezTo>
                      <a:pt x="29" y="32"/>
                      <a:pt x="18" y="50"/>
                      <a:pt x="15" y="50"/>
                    </a:cubicBezTo>
                    <a:cubicBezTo>
                      <a:pt x="11" y="50"/>
                      <a:pt x="0" y="32"/>
                      <a:pt x="0" y="25"/>
                    </a:cubicBezTo>
                    <a:cubicBezTo>
                      <a:pt x="0" y="15"/>
                      <a:pt x="7" y="0"/>
                      <a:pt x="15" y="0"/>
                    </a:cubicBezTo>
                    <a:cubicBezTo>
                      <a:pt x="22" y="0"/>
                      <a:pt x="29" y="15"/>
                      <a:pt x="29" y="25"/>
                    </a:cubicBezTo>
                    <a:close/>
                  </a:path>
                </a:pathLst>
              </a:custGeom>
              <a:solidFill>
                <a:srgbClr val="F09DA5"/>
              </a:solidFill>
              <a:ln w="9525">
                <a:noFill/>
                <a:round/>
                <a:headEnd/>
                <a:tailEnd/>
              </a:ln>
            </p:spPr>
            <p:txBody>
              <a:bodyPr/>
              <a:lstStyle/>
              <a:p>
                <a:endParaRPr lang="en-US"/>
              </a:p>
            </p:txBody>
          </p:sp>
          <p:sp>
            <p:nvSpPr>
              <p:cNvPr id="30188" name="Freeform 2359"/>
              <p:cNvSpPr>
                <a:spLocks/>
              </p:cNvSpPr>
              <p:nvPr/>
            </p:nvSpPr>
            <p:spPr bwMode="auto">
              <a:xfrm>
                <a:off x="1605" y="2380"/>
                <a:ext cx="56" cy="104"/>
              </a:xfrm>
              <a:custGeom>
                <a:avLst/>
                <a:gdLst>
                  <a:gd name="T0" fmla="*/ 171207 w 27"/>
                  <a:gd name="T1" fmla="*/ 157321 h 50"/>
                  <a:gd name="T2" fmla="*/ 87972 w 27"/>
                  <a:gd name="T3" fmla="*/ 327228 h 50"/>
                  <a:gd name="T4" fmla="*/ 0 w 27"/>
                  <a:gd name="T5" fmla="*/ 157321 h 50"/>
                  <a:gd name="T6" fmla="*/ 87972 w 27"/>
                  <a:gd name="T7" fmla="*/ 0 h 50"/>
                  <a:gd name="T8" fmla="*/ 171207 w 27"/>
                  <a:gd name="T9" fmla="*/ 157321 h 50"/>
                  <a:gd name="T10" fmla="*/ 0 60000 65536"/>
                  <a:gd name="T11" fmla="*/ 0 60000 65536"/>
                  <a:gd name="T12" fmla="*/ 0 60000 65536"/>
                  <a:gd name="T13" fmla="*/ 0 60000 65536"/>
                  <a:gd name="T14" fmla="*/ 0 60000 65536"/>
                  <a:gd name="T15" fmla="*/ 0 w 27"/>
                  <a:gd name="T16" fmla="*/ 0 h 50"/>
                  <a:gd name="T17" fmla="*/ 27 w 27"/>
                  <a:gd name="T18" fmla="*/ 50 h 50"/>
                </a:gdLst>
                <a:ahLst/>
                <a:cxnLst>
                  <a:cxn ang="T10">
                    <a:pos x="T0" y="T1"/>
                  </a:cxn>
                  <a:cxn ang="T11">
                    <a:pos x="T2" y="T3"/>
                  </a:cxn>
                  <a:cxn ang="T12">
                    <a:pos x="T4" y="T5"/>
                  </a:cxn>
                  <a:cxn ang="T13">
                    <a:pos x="T6" y="T7"/>
                  </a:cxn>
                  <a:cxn ang="T14">
                    <a:pos x="T8" y="T9"/>
                  </a:cxn>
                </a:cxnLst>
                <a:rect l="T15" t="T16" r="T17" b="T18"/>
                <a:pathLst>
                  <a:path w="27" h="50">
                    <a:moveTo>
                      <a:pt x="27" y="24"/>
                    </a:moveTo>
                    <a:cubicBezTo>
                      <a:pt x="27" y="32"/>
                      <a:pt x="17" y="50"/>
                      <a:pt x="14" y="50"/>
                    </a:cubicBezTo>
                    <a:cubicBezTo>
                      <a:pt x="10" y="50"/>
                      <a:pt x="0" y="32"/>
                      <a:pt x="0" y="24"/>
                    </a:cubicBezTo>
                    <a:cubicBezTo>
                      <a:pt x="0" y="15"/>
                      <a:pt x="6" y="0"/>
                      <a:pt x="14" y="0"/>
                    </a:cubicBezTo>
                    <a:cubicBezTo>
                      <a:pt x="21" y="0"/>
                      <a:pt x="27" y="15"/>
                      <a:pt x="27" y="24"/>
                    </a:cubicBezTo>
                    <a:close/>
                  </a:path>
                </a:pathLst>
              </a:custGeom>
              <a:solidFill>
                <a:srgbClr val="F09EA6"/>
              </a:solidFill>
              <a:ln w="9525">
                <a:noFill/>
                <a:round/>
                <a:headEnd/>
                <a:tailEnd/>
              </a:ln>
            </p:spPr>
            <p:txBody>
              <a:bodyPr/>
              <a:lstStyle/>
              <a:p>
                <a:endParaRPr lang="en-US"/>
              </a:p>
            </p:txBody>
          </p:sp>
          <p:sp>
            <p:nvSpPr>
              <p:cNvPr id="30189" name="Freeform 2360"/>
              <p:cNvSpPr>
                <a:spLocks/>
              </p:cNvSpPr>
              <p:nvPr/>
            </p:nvSpPr>
            <p:spPr bwMode="auto">
              <a:xfrm>
                <a:off x="1605" y="2380"/>
                <a:ext cx="56" cy="102"/>
              </a:xfrm>
              <a:custGeom>
                <a:avLst/>
                <a:gdLst>
                  <a:gd name="T0" fmla="*/ 171207 w 27"/>
                  <a:gd name="T1" fmla="*/ 158647 h 49"/>
                  <a:gd name="T2" fmla="*/ 87972 w 27"/>
                  <a:gd name="T3" fmla="*/ 323669 h 49"/>
                  <a:gd name="T4" fmla="*/ 0 w 27"/>
                  <a:gd name="T5" fmla="*/ 158647 h 49"/>
                  <a:gd name="T6" fmla="*/ 87972 w 27"/>
                  <a:gd name="T7" fmla="*/ 0 h 49"/>
                  <a:gd name="T8" fmla="*/ 171207 w 27"/>
                  <a:gd name="T9" fmla="*/ 158647 h 49"/>
                  <a:gd name="T10" fmla="*/ 0 60000 65536"/>
                  <a:gd name="T11" fmla="*/ 0 60000 65536"/>
                  <a:gd name="T12" fmla="*/ 0 60000 65536"/>
                  <a:gd name="T13" fmla="*/ 0 60000 65536"/>
                  <a:gd name="T14" fmla="*/ 0 60000 65536"/>
                  <a:gd name="T15" fmla="*/ 0 w 27"/>
                  <a:gd name="T16" fmla="*/ 0 h 49"/>
                  <a:gd name="T17" fmla="*/ 27 w 27"/>
                  <a:gd name="T18" fmla="*/ 49 h 49"/>
                </a:gdLst>
                <a:ahLst/>
                <a:cxnLst>
                  <a:cxn ang="T10">
                    <a:pos x="T0" y="T1"/>
                  </a:cxn>
                  <a:cxn ang="T11">
                    <a:pos x="T2" y="T3"/>
                  </a:cxn>
                  <a:cxn ang="T12">
                    <a:pos x="T4" y="T5"/>
                  </a:cxn>
                  <a:cxn ang="T13">
                    <a:pos x="T6" y="T7"/>
                  </a:cxn>
                  <a:cxn ang="T14">
                    <a:pos x="T8" y="T9"/>
                  </a:cxn>
                </a:cxnLst>
                <a:rect l="T15" t="T16" r="T17" b="T18"/>
                <a:pathLst>
                  <a:path w="27" h="49">
                    <a:moveTo>
                      <a:pt x="27" y="24"/>
                    </a:moveTo>
                    <a:cubicBezTo>
                      <a:pt x="27" y="32"/>
                      <a:pt x="17" y="49"/>
                      <a:pt x="14" y="49"/>
                    </a:cubicBezTo>
                    <a:cubicBezTo>
                      <a:pt x="10" y="49"/>
                      <a:pt x="0" y="32"/>
                      <a:pt x="0" y="24"/>
                    </a:cubicBezTo>
                    <a:cubicBezTo>
                      <a:pt x="0" y="15"/>
                      <a:pt x="6" y="0"/>
                      <a:pt x="14" y="0"/>
                    </a:cubicBezTo>
                    <a:cubicBezTo>
                      <a:pt x="21" y="0"/>
                      <a:pt x="27" y="15"/>
                      <a:pt x="27" y="24"/>
                    </a:cubicBezTo>
                    <a:close/>
                  </a:path>
                </a:pathLst>
              </a:custGeom>
              <a:solidFill>
                <a:srgbClr val="F09FA6"/>
              </a:solidFill>
              <a:ln w="9525">
                <a:noFill/>
                <a:round/>
                <a:headEnd/>
                <a:tailEnd/>
              </a:ln>
            </p:spPr>
            <p:txBody>
              <a:bodyPr/>
              <a:lstStyle/>
              <a:p>
                <a:endParaRPr lang="en-US"/>
              </a:p>
            </p:txBody>
          </p:sp>
          <p:sp>
            <p:nvSpPr>
              <p:cNvPr id="30190" name="Freeform 2361"/>
              <p:cNvSpPr>
                <a:spLocks/>
              </p:cNvSpPr>
              <p:nvPr/>
            </p:nvSpPr>
            <p:spPr bwMode="auto">
              <a:xfrm>
                <a:off x="1605" y="2382"/>
                <a:ext cx="56" cy="100"/>
              </a:xfrm>
              <a:custGeom>
                <a:avLst/>
                <a:gdLst>
                  <a:gd name="T0" fmla="*/ 171207 w 27"/>
                  <a:gd name="T1" fmla="*/ 153646 h 48"/>
                  <a:gd name="T2" fmla="*/ 87972 w 27"/>
                  <a:gd name="T3" fmla="*/ 320096 h 48"/>
                  <a:gd name="T4" fmla="*/ 0 w 27"/>
                  <a:gd name="T5" fmla="*/ 153646 h 48"/>
                  <a:gd name="T6" fmla="*/ 87972 w 27"/>
                  <a:gd name="T7" fmla="*/ 0 h 48"/>
                  <a:gd name="T8" fmla="*/ 171207 w 27"/>
                  <a:gd name="T9" fmla="*/ 153646 h 48"/>
                  <a:gd name="T10" fmla="*/ 0 60000 65536"/>
                  <a:gd name="T11" fmla="*/ 0 60000 65536"/>
                  <a:gd name="T12" fmla="*/ 0 60000 65536"/>
                  <a:gd name="T13" fmla="*/ 0 60000 65536"/>
                  <a:gd name="T14" fmla="*/ 0 60000 65536"/>
                  <a:gd name="T15" fmla="*/ 0 w 27"/>
                  <a:gd name="T16" fmla="*/ 0 h 48"/>
                  <a:gd name="T17" fmla="*/ 27 w 27"/>
                  <a:gd name="T18" fmla="*/ 48 h 48"/>
                </a:gdLst>
                <a:ahLst/>
                <a:cxnLst>
                  <a:cxn ang="T10">
                    <a:pos x="T0" y="T1"/>
                  </a:cxn>
                  <a:cxn ang="T11">
                    <a:pos x="T2" y="T3"/>
                  </a:cxn>
                  <a:cxn ang="T12">
                    <a:pos x="T4" y="T5"/>
                  </a:cxn>
                  <a:cxn ang="T13">
                    <a:pos x="T6" y="T7"/>
                  </a:cxn>
                  <a:cxn ang="T14">
                    <a:pos x="T8" y="T9"/>
                  </a:cxn>
                </a:cxnLst>
                <a:rect l="T15" t="T16" r="T17" b="T18"/>
                <a:pathLst>
                  <a:path w="27" h="48">
                    <a:moveTo>
                      <a:pt x="27" y="23"/>
                    </a:moveTo>
                    <a:cubicBezTo>
                      <a:pt x="27" y="31"/>
                      <a:pt x="17" y="48"/>
                      <a:pt x="14" y="48"/>
                    </a:cubicBezTo>
                    <a:cubicBezTo>
                      <a:pt x="10" y="48"/>
                      <a:pt x="0" y="31"/>
                      <a:pt x="0" y="23"/>
                    </a:cubicBezTo>
                    <a:cubicBezTo>
                      <a:pt x="0" y="14"/>
                      <a:pt x="6" y="0"/>
                      <a:pt x="14" y="0"/>
                    </a:cubicBezTo>
                    <a:cubicBezTo>
                      <a:pt x="21" y="0"/>
                      <a:pt x="27" y="14"/>
                      <a:pt x="27" y="23"/>
                    </a:cubicBezTo>
                    <a:close/>
                  </a:path>
                </a:pathLst>
              </a:custGeom>
              <a:solidFill>
                <a:srgbClr val="F0A0A7"/>
              </a:solidFill>
              <a:ln w="9525">
                <a:noFill/>
                <a:round/>
                <a:headEnd/>
                <a:tailEnd/>
              </a:ln>
            </p:spPr>
            <p:txBody>
              <a:bodyPr/>
              <a:lstStyle/>
              <a:p>
                <a:endParaRPr lang="en-US"/>
              </a:p>
            </p:txBody>
          </p:sp>
          <p:sp>
            <p:nvSpPr>
              <p:cNvPr id="30191" name="Freeform 2362"/>
              <p:cNvSpPr>
                <a:spLocks/>
              </p:cNvSpPr>
              <p:nvPr/>
            </p:nvSpPr>
            <p:spPr bwMode="auto">
              <a:xfrm>
                <a:off x="1605" y="2382"/>
                <a:ext cx="56" cy="100"/>
              </a:xfrm>
              <a:custGeom>
                <a:avLst/>
                <a:gdLst>
                  <a:gd name="T0" fmla="*/ 171207 w 27"/>
                  <a:gd name="T1" fmla="*/ 153646 h 48"/>
                  <a:gd name="T2" fmla="*/ 87972 w 27"/>
                  <a:gd name="T3" fmla="*/ 320096 h 48"/>
                  <a:gd name="T4" fmla="*/ 0 w 27"/>
                  <a:gd name="T5" fmla="*/ 153646 h 48"/>
                  <a:gd name="T6" fmla="*/ 87972 w 27"/>
                  <a:gd name="T7" fmla="*/ 0 h 48"/>
                  <a:gd name="T8" fmla="*/ 171207 w 27"/>
                  <a:gd name="T9" fmla="*/ 153646 h 48"/>
                  <a:gd name="T10" fmla="*/ 0 60000 65536"/>
                  <a:gd name="T11" fmla="*/ 0 60000 65536"/>
                  <a:gd name="T12" fmla="*/ 0 60000 65536"/>
                  <a:gd name="T13" fmla="*/ 0 60000 65536"/>
                  <a:gd name="T14" fmla="*/ 0 60000 65536"/>
                  <a:gd name="T15" fmla="*/ 0 w 27"/>
                  <a:gd name="T16" fmla="*/ 0 h 48"/>
                  <a:gd name="T17" fmla="*/ 27 w 27"/>
                  <a:gd name="T18" fmla="*/ 48 h 48"/>
                </a:gdLst>
                <a:ahLst/>
                <a:cxnLst>
                  <a:cxn ang="T10">
                    <a:pos x="T0" y="T1"/>
                  </a:cxn>
                  <a:cxn ang="T11">
                    <a:pos x="T2" y="T3"/>
                  </a:cxn>
                  <a:cxn ang="T12">
                    <a:pos x="T4" y="T5"/>
                  </a:cxn>
                  <a:cxn ang="T13">
                    <a:pos x="T6" y="T7"/>
                  </a:cxn>
                  <a:cxn ang="T14">
                    <a:pos x="T8" y="T9"/>
                  </a:cxn>
                </a:cxnLst>
                <a:rect l="T15" t="T16" r="T17" b="T18"/>
                <a:pathLst>
                  <a:path w="27" h="48">
                    <a:moveTo>
                      <a:pt x="27" y="23"/>
                    </a:moveTo>
                    <a:cubicBezTo>
                      <a:pt x="27" y="31"/>
                      <a:pt x="17" y="48"/>
                      <a:pt x="14" y="48"/>
                    </a:cubicBezTo>
                    <a:cubicBezTo>
                      <a:pt x="10" y="48"/>
                      <a:pt x="0" y="31"/>
                      <a:pt x="0" y="23"/>
                    </a:cubicBezTo>
                    <a:cubicBezTo>
                      <a:pt x="0" y="14"/>
                      <a:pt x="6" y="0"/>
                      <a:pt x="14" y="0"/>
                    </a:cubicBezTo>
                    <a:cubicBezTo>
                      <a:pt x="21" y="0"/>
                      <a:pt x="27" y="14"/>
                      <a:pt x="27" y="23"/>
                    </a:cubicBezTo>
                    <a:close/>
                  </a:path>
                </a:pathLst>
              </a:custGeom>
              <a:solidFill>
                <a:srgbClr val="F0A1A8"/>
              </a:solidFill>
              <a:ln w="9525">
                <a:noFill/>
                <a:round/>
                <a:headEnd/>
                <a:tailEnd/>
              </a:ln>
            </p:spPr>
            <p:txBody>
              <a:bodyPr/>
              <a:lstStyle/>
              <a:p>
                <a:endParaRPr lang="en-US"/>
              </a:p>
            </p:txBody>
          </p:sp>
          <p:sp>
            <p:nvSpPr>
              <p:cNvPr id="30192" name="Freeform 2363"/>
              <p:cNvSpPr>
                <a:spLocks/>
              </p:cNvSpPr>
              <p:nvPr/>
            </p:nvSpPr>
            <p:spPr bwMode="auto">
              <a:xfrm>
                <a:off x="1605" y="2382"/>
                <a:ext cx="56" cy="100"/>
              </a:xfrm>
              <a:custGeom>
                <a:avLst/>
                <a:gdLst>
                  <a:gd name="T0" fmla="*/ 171207 w 27"/>
                  <a:gd name="T1" fmla="*/ 153646 h 48"/>
                  <a:gd name="T2" fmla="*/ 87972 w 27"/>
                  <a:gd name="T3" fmla="*/ 320096 h 48"/>
                  <a:gd name="T4" fmla="*/ 0 w 27"/>
                  <a:gd name="T5" fmla="*/ 153646 h 48"/>
                  <a:gd name="T6" fmla="*/ 87972 w 27"/>
                  <a:gd name="T7" fmla="*/ 0 h 48"/>
                  <a:gd name="T8" fmla="*/ 171207 w 27"/>
                  <a:gd name="T9" fmla="*/ 153646 h 48"/>
                  <a:gd name="T10" fmla="*/ 0 60000 65536"/>
                  <a:gd name="T11" fmla="*/ 0 60000 65536"/>
                  <a:gd name="T12" fmla="*/ 0 60000 65536"/>
                  <a:gd name="T13" fmla="*/ 0 60000 65536"/>
                  <a:gd name="T14" fmla="*/ 0 60000 65536"/>
                  <a:gd name="T15" fmla="*/ 0 w 27"/>
                  <a:gd name="T16" fmla="*/ 0 h 48"/>
                  <a:gd name="T17" fmla="*/ 27 w 27"/>
                  <a:gd name="T18" fmla="*/ 48 h 48"/>
                </a:gdLst>
                <a:ahLst/>
                <a:cxnLst>
                  <a:cxn ang="T10">
                    <a:pos x="T0" y="T1"/>
                  </a:cxn>
                  <a:cxn ang="T11">
                    <a:pos x="T2" y="T3"/>
                  </a:cxn>
                  <a:cxn ang="T12">
                    <a:pos x="T4" y="T5"/>
                  </a:cxn>
                  <a:cxn ang="T13">
                    <a:pos x="T6" y="T7"/>
                  </a:cxn>
                  <a:cxn ang="T14">
                    <a:pos x="T8" y="T9"/>
                  </a:cxn>
                </a:cxnLst>
                <a:rect l="T15" t="T16" r="T17" b="T18"/>
                <a:pathLst>
                  <a:path w="27" h="48">
                    <a:moveTo>
                      <a:pt x="27" y="23"/>
                    </a:moveTo>
                    <a:cubicBezTo>
                      <a:pt x="27" y="31"/>
                      <a:pt x="17" y="48"/>
                      <a:pt x="14" y="48"/>
                    </a:cubicBezTo>
                    <a:cubicBezTo>
                      <a:pt x="10" y="48"/>
                      <a:pt x="0" y="31"/>
                      <a:pt x="0" y="23"/>
                    </a:cubicBezTo>
                    <a:cubicBezTo>
                      <a:pt x="0" y="14"/>
                      <a:pt x="6" y="0"/>
                      <a:pt x="14" y="0"/>
                    </a:cubicBezTo>
                    <a:cubicBezTo>
                      <a:pt x="21" y="0"/>
                      <a:pt x="27" y="14"/>
                      <a:pt x="27" y="23"/>
                    </a:cubicBezTo>
                    <a:close/>
                  </a:path>
                </a:pathLst>
              </a:custGeom>
              <a:solidFill>
                <a:srgbClr val="F0A2A9"/>
              </a:solidFill>
              <a:ln w="9525">
                <a:noFill/>
                <a:round/>
                <a:headEnd/>
                <a:tailEnd/>
              </a:ln>
            </p:spPr>
            <p:txBody>
              <a:bodyPr/>
              <a:lstStyle/>
              <a:p>
                <a:endParaRPr lang="en-US"/>
              </a:p>
            </p:txBody>
          </p:sp>
          <p:sp>
            <p:nvSpPr>
              <p:cNvPr id="30193" name="Freeform 2364"/>
              <p:cNvSpPr>
                <a:spLocks/>
              </p:cNvSpPr>
              <p:nvPr/>
            </p:nvSpPr>
            <p:spPr bwMode="auto">
              <a:xfrm>
                <a:off x="1605" y="2382"/>
                <a:ext cx="56" cy="98"/>
              </a:xfrm>
              <a:custGeom>
                <a:avLst/>
                <a:gdLst>
                  <a:gd name="T0" fmla="*/ 171207 w 27"/>
                  <a:gd name="T1" fmla="*/ 155716 h 47"/>
                  <a:gd name="T2" fmla="*/ 87972 w 27"/>
                  <a:gd name="T3" fmla="*/ 316480 h 47"/>
                  <a:gd name="T4" fmla="*/ 0 w 27"/>
                  <a:gd name="T5" fmla="*/ 155716 h 47"/>
                  <a:gd name="T6" fmla="*/ 87972 w 27"/>
                  <a:gd name="T7" fmla="*/ 0 h 47"/>
                  <a:gd name="T8" fmla="*/ 171207 w 27"/>
                  <a:gd name="T9" fmla="*/ 155716 h 47"/>
                  <a:gd name="T10" fmla="*/ 0 60000 65536"/>
                  <a:gd name="T11" fmla="*/ 0 60000 65536"/>
                  <a:gd name="T12" fmla="*/ 0 60000 65536"/>
                  <a:gd name="T13" fmla="*/ 0 60000 65536"/>
                  <a:gd name="T14" fmla="*/ 0 60000 65536"/>
                  <a:gd name="T15" fmla="*/ 0 w 27"/>
                  <a:gd name="T16" fmla="*/ 0 h 47"/>
                  <a:gd name="T17" fmla="*/ 27 w 27"/>
                  <a:gd name="T18" fmla="*/ 47 h 47"/>
                </a:gdLst>
                <a:ahLst/>
                <a:cxnLst>
                  <a:cxn ang="T10">
                    <a:pos x="T0" y="T1"/>
                  </a:cxn>
                  <a:cxn ang="T11">
                    <a:pos x="T2" y="T3"/>
                  </a:cxn>
                  <a:cxn ang="T12">
                    <a:pos x="T4" y="T5"/>
                  </a:cxn>
                  <a:cxn ang="T13">
                    <a:pos x="T6" y="T7"/>
                  </a:cxn>
                  <a:cxn ang="T14">
                    <a:pos x="T8" y="T9"/>
                  </a:cxn>
                </a:cxnLst>
                <a:rect l="T15" t="T16" r="T17" b="T18"/>
                <a:pathLst>
                  <a:path w="27" h="47">
                    <a:moveTo>
                      <a:pt x="27" y="23"/>
                    </a:moveTo>
                    <a:cubicBezTo>
                      <a:pt x="27" y="31"/>
                      <a:pt x="17" y="47"/>
                      <a:pt x="14" y="47"/>
                    </a:cubicBezTo>
                    <a:cubicBezTo>
                      <a:pt x="10" y="47"/>
                      <a:pt x="0" y="31"/>
                      <a:pt x="0" y="23"/>
                    </a:cubicBezTo>
                    <a:cubicBezTo>
                      <a:pt x="0" y="14"/>
                      <a:pt x="6" y="0"/>
                      <a:pt x="14" y="0"/>
                    </a:cubicBezTo>
                    <a:cubicBezTo>
                      <a:pt x="21" y="0"/>
                      <a:pt x="27" y="14"/>
                      <a:pt x="27" y="23"/>
                    </a:cubicBezTo>
                    <a:close/>
                  </a:path>
                </a:pathLst>
              </a:custGeom>
              <a:solidFill>
                <a:srgbClr val="F0A2A9"/>
              </a:solidFill>
              <a:ln w="9525">
                <a:noFill/>
                <a:round/>
                <a:headEnd/>
                <a:tailEnd/>
              </a:ln>
            </p:spPr>
            <p:txBody>
              <a:bodyPr/>
              <a:lstStyle/>
              <a:p>
                <a:endParaRPr lang="en-US"/>
              </a:p>
            </p:txBody>
          </p:sp>
          <p:sp>
            <p:nvSpPr>
              <p:cNvPr id="30194" name="Freeform 2365"/>
              <p:cNvSpPr>
                <a:spLocks/>
              </p:cNvSpPr>
              <p:nvPr/>
            </p:nvSpPr>
            <p:spPr bwMode="auto">
              <a:xfrm>
                <a:off x="1605" y="2382"/>
                <a:ext cx="56" cy="98"/>
              </a:xfrm>
              <a:custGeom>
                <a:avLst/>
                <a:gdLst>
                  <a:gd name="T0" fmla="*/ 171207 w 27"/>
                  <a:gd name="T1" fmla="*/ 155716 h 47"/>
                  <a:gd name="T2" fmla="*/ 87972 w 27"/>
                  <a:gd name="T3" fmla="*/ 316480 h 47"/>
                  <a:gd name="T4" fmla="*/ 0 w 27"/>
                  <a:gd name="T5" fmla="*/ 155716 h 47"/>
                  <a:gd name="T6" fmla="*/ 87972 w 27"/>
                  <a:gd name="T7" fmla="*/ 0 h 47"/>
                  <a:gd name="T8" fmla="*/ 171207 w 27"/>
                  <a:gd name="T9" fmla="*/ 155716 h 47"/>
                  <a:gd name="T10" fmla="*/ 0 60000 65536"/>
                  <a:gd name="T11" fmla="*/ 0 60000 65536"/>
                  <a:gd name="T12" fmla="*/ 0 60000 65536"/>
                  <a:gd name="T13" fmla="*/ 0 60000 65536"/>
                  <a:gd name="T14" fmla="*/ 0 60000 65536"/>
                  <a:gd name="T15" fmla="*/ 0 w 27"/>
                  <a:gd name="T16" fmla="*/ 0 h 47"/>
                  <a:gd name="T17" fmla="*/ 27 w 27"/>
                  <a:gd name="T18" fmla="*/ 47 h 47"/>
                </a:gdLst>
                <a:ahLst/>
                <a:cxnLst>
                  <a:cxn ang="T10">
                    <a:pos x="T0" y="T1"/>
                  </a:cxn>
                  <a:cxn ang="T11">
                    <a:pos x="T2" y="T3"/>
                  </a:cxn>
                  <a:cxn ang="T12">
                    <a:pos x="T4" y="T5"/>
                  </a:cxn>
                  <a:cxn ang="T13">
                    <a:pos x="T6" y="T7"/>
                  </a:cxn>
                  <a:cxn ang="T14">
                    <a:pos x="T8" y="T9"/>
                  </a:cxn>
                </a:cxnLst>
                <a:rect l="T15" t="T16" r="T17" b="T18"/>
                <a:pathLst>
                  <a:path w="27" h="47">
                    <a:moveTo>
                      <a:pt x="27" y="23"/>
                    </a:moveTo>
                    <a:cubicBezTo>
                      <a:pt x="27" y="31"/>
                      <a:pt x="17" y="47"/>
                      <a:pt x="14" y="47"/>
                    </a:cubicBezTo>
                    <a:cubicBezTo>
                      <a:pt x="10" y="47"/>
                      <a:pt x="0" y="31"/>
                      <a:pt x="0" y="23"/>
                    </a:cubicBezTo>
                    <a:cubicBezTo>
                      <a:pt x="0" y="14"/>
                      <a:pt x="6" y="0"/>
                      <a:pt x="14" y="0"/>
                    </a:cubicBezTo>
                    <a:cubicBezTo>
                      <a:pt x="21" y="0"/>
                      <a:pt x="27" y="14"/>
                      <a:pt x="27" y="23"/>
                    </a:cubicBezTo>
                    <a:close/>
                  </a:path>
                </a:pathLst>
              </a:custGeom>
              <a:solidFill>
                <a:srgbClr val="F0A3A9"/>
              </a:solidFill>
              <a:ln w="9525">
                <a:noFill/>
                <a:round/>
                <a:headEnd/>
                <a:tailEnd/>
              </a:ln>
            </p:spPr>
            <p:txBody>
              <a:bodyPr/>
              <a:lstStyle/>
              <a:p>
                <a:endParaRPr lang="en-US"/>
              </a:p>
            </p:txBody>
          </p:sp>
          <p:sp>
            <p:nvSpPr>
              <p:cNvPr id="30195" name="Freeform 2366"/>
              <p:cNvSpPr>
                <a:spLocks/>
              </p:cNvSpPr>
              <p:nvPr/>
            </p:nvSpPr>
            <p:spPr bwMode="auto">
              <a:xfrm>
                <a:off x="1605" y="2382"/>
                <a:ext cx="56" cy="98"/>
              </a:xfrm>
              <a:custGeom>
                <a:avLst/>
                <a:gdLst>
                  <a:gd name="T0" fmla="*/ 171207 w 27"/>
                  <a:gd name="T1" fmla="*/ 155716 h 47"/>
                  <a:gd name="T2" fmla="*/ 87972 w 27"/>
                  <a:gd name="T3" fmla="*/ 316480 h 47"/>
                  <a:gd name="T4" fmla="*/ 0 w 27"/>
                  <a:gd name="T5" fmla="*/ 155716 h 47"/>
                  <a:gd name="T6" fmla="*/ 87972 w 27"/>
                  <a:gd name="T7" fmla="*/ 0 h 47"/>
                  <a:gd name="T8" fmla="*/ 171207 w 27"/>
                  <a:gd name="T9" fmla="*/ 155716 h 47"/>
                  <a:gd name="T10" fmla="*/ 0 60000 65536"/>
                  <a:gd name="T11" fmla="*/ 0 60000 65536"/>
                  <a:gd name="T12" fmla="*/ 0 60000 65536"/>
                  <a:gd name="T13" fmla="*/ 0 60000 65536"/>
                  <a:gd name="T14" fmla="*/ 0 60000 65536"/>
                  <a:gd name="T15" fmla="*/ 0 w 27"/>
                  <a:gd name="T16" fmla="*/ 0 h 47"/>
                  <a:gd name="T17" fmla="*/ 27 w 27"/>
                  <a:gd name="T18" fmla="*/ 47 h 47"/>
                </a:gdLst>
                <a:ahLst/>
                <a:cxnLst>
                  <a:cxn ang="T10">
                    <a:pos x="T0" y="T1"/>
                  </a:cxn>
                  <a:cxn ang="T11">
                    <a:pos x="T2" y="T3"/>
                  </a:cxn>
                  <a:cxn ang="T12">
                    <a:pos x="T4" y="T5"/>
                  </a:cxn>
                  <a:cxn ang="T13">
                    <a:pos x="T6" y="T7"/>
                  </a:cxn>
                  <a:cxn ang="T14">
                    <a:pos x="T8" y="T9"/>
                  </a:cxn>
                </a:cxnLst>
                <a:rect l="T15" t="T16" r="T17" b="T18"/>
                <a:pathLst>
                  <a:path w="27" h="47">
                    <a:moveTo>
                      <a:pt x="27" y="23"/>
                    </a:moveTo>
                    <a:cubicBezTo>
                      <a:pt x="27" y="31"/>
                      <a:pt x="17" y="47"/>
                      <a:pt x="14" y="47"/>
                    </a:cubicBezTo>
                    <a:cubicBezTo>
                      <a:pt x="10" y="47"/>
                      <a:pt x="0" y="31"/>
                      <a:pt x="0" y="23"/>
                    </a:cubicBezTo>
                    <a:cubicBezTo>
                      <a:pt x="0" y="14"/>
                      <a:pt x="6" y="0"/>
                      <a:pt x="14" y="0"/>
                    </a:cubicBezTo>
                    <a:cubicBezTo>
                      <a:pt x="21" y="0"/>
                      <a:pt x="27" y="14"/>
                      <a:pt x="27" y="23"/>
                    </a:cubicBezTo>
                    <a:close/>
                  </a:path>
                </a:pathLst>
              </a:custGeom>
              <a:solidFill>
                <a:srgbClr val="F1A5AB"/>
              </a:solidFill>
              <a:ln w="9525">
                <a:noFill/>
                <a:round/>
                <a:headEnd/>
                <a:tailEnd/>
              </a:ln>
            </p:spPr>
            <p:txBody>
              <a:bodyPr/>
              <a:lstStyle/>
              <a:p>
                <a:endParaRPr lang="en-US"/>
              </a:p>
            </p:txBody>
          </p:sp>
          <p:sp>
            <p:nvSpPr>
              <p:cNvPr id="30196" name="Freeform 2367"/>
              <p:cNvSpPr>
                <a:spLocks/>
              </p:cNvSpPr>
              <p:nvPr/>
            </p:nvSpPr>
            <p:spPr bwMode="auto">
              <a:xfrm>
                <a:off x="1607" y="2382"/>
                <a:ext cx="54" cy="98"/>
              </a:xfrm>
              <a:custGeom>
                <a:avLst/>
                <a:gdLst>
                  <a:gd name="T0" fmla="*/ 167523 w 26"/>
                  <a:gd name="T1" fmla="*/ 155716 h 47"/>
                  <a:gd name="T2" fmla="*/ 83542 w 26"/>
                  <a:gd name="T3" fmla="*/ 316480 h 47"/>
                  <a:gd name="T4" fmla="*/ 0 w 26"/>
                  <a:gd name="T5" fmla="*/ 155716 h 47"/>
                  <a:gd name="T6" fmla="*/ 83542 w 26"/>
                  <a:gd name="T7" fmla="*/ 0 h 47"/>
                  <a:gd name="T8" fmla="*/ 167523 w 26"/>
                  <a:gd name="T9" fmla="*/ 155716 h 47"/>
                  <a:gd name="T10" fmla="*/ 0 60000 65536"/>
                  <a:gd name="T11" fmla="*/ 0 60000 65536"/>
                  <a:gd name="T12" fmla="*/ 0 60000 65536"/>
                  <a:gd name="T13" fmla="*/ 0 60000 65536"/>
                  <a:gd name="T14" fmla="*/ 0 60000 65536"/>
                  <a:gd name="T15" fmla="*/ 0 w 26"/>
                  <a:gd name="T16" fmla="*/ 0 h 47"/>
                  <a:gd name="T17" fmla="*/ 26 w 26"/>
                  <a:gd name="T18" fmla="*/ 47 h 47"/>
                </a:gdLst>
                <a:ahLst/>
                <a:cxnLst>
                  <a:cxn ang="T10">
                    <a:pos x="T0" y="T1"/>
                  </a:cxn>
                  <a:cxn ang="T11">
                    <a:pos x="T2" y="T3"/>
                  </a:cxn>
                  <a:cxn ang="T12">
                    <a:pos x="T4" y="T5"/>
                  </a:cxn>
                  <a:cxn ang="T13">
                    <a:pos x="T6" y="T7"/>
                  </a:cxn>
                  <a:cxn ang="T14">
                    <a:pos x="T8" y="T9"/>
                  </a:cxn>
                </a:cxnLst>
                <a:rect l="T15" t="T16" r="T17" b="T18"/>
                <a:pathLst>
                  <a:path w="26" h="47">
                    <a:moveTo>
                      <a:pt x="26" y="23"/>
                    </a:moveTo>
                    <a:cubicBezTo>
                      <a:pt x="26" y="31"/>
                      <a:pt x="16" y="47"/>
                      <a:pt x="13" y="47"/>
                    </a:cubicBezTo>
                    <a:cubicBezTo>
                      <a:pt x="9" y="47"/>
                      <a:pt x="0" y="31"/>
                      <a:pt x="0" y="23"/>
                    </a:cubicBezTo>
                    <a:cubicBezTo>
                      <a:pt x="0" y="14"/>
                      <a:pt x="5" y="0"/>
                      <a:pt x="13" y="0"/>
                    </a:cubicBezTo>
                    <a:cubicBezTo>
                      <a:pt x="20" y="0"/>
                      <a:pt x="26" y="14"/>
                      <a:pt x="26" y="23"/>
                    </a:cubicBezTo>
                    <a:close/>
                  </a:path>
                </a:pathLst>
              </a:custGeom>
              <a:solidFill>
                <a:srgbClr val="F1A6AB"/>
              </a:solidFill>
              <a:ln w="9525">
                <a:noFill/>
                <a:round/>
                <a:headEnd/>
                <a:tailEnd/>
              </a:ln>
            </p:spPr>
            <p:txBody>
              <a:bodyPr/>
              <a:lstStyle/>
              <a:p>
                <a:endParaRPr lang="en-US"/>
              </a:p>
            </p:txBody>
          </p:sp>
          <p:sp>
            <p:nvSpPr>
              <p:cNvPr id="30197" name="Freeform 2368"/>
              <p:cNvSpPr>
                <a:spLocks/>
              </p:cNvSpPr>
              <p:nvPr/>
            </p:nvSpPr>
            <p:spPr bwMode="auto">
              <a:xfrm>
                <a:off x="1607" y="2384"/>
                <a:ext cx="52" cy="94"/>
              </a:xfrm>
              <a:custGeom>
                <a:avLst/>
                <a:gdLst>
                  <a:gd name="T0" fmla="*/ 163914 w 25"/>
                  <a:gd name="T1" fmla="*/ 152207 h 45"/>
                  <a:gd name="T2" fmla="*/ 84365 w 25"/>
                  <a:gd name="T3" fmla="*/ 309632 h 45"/>
                  <a:gd name="T4" fmla="*/ 0 w 25"/>
                  <a:gd name="T5" fmla="*/ 152207 h 45"/>
                  <a:gd name="T6" fmla="*/ 84365 w 25"/>
                  <a:gd name="T7" fmla="*/ 0 h 45"/>
                  <a:gd name="T8" fmla="*/ 163914 w 25"/>
                  <a:gd name="T9" fmla="*/ 152207 h 45"/>
                  <a:gd name="T10" fmla="*/ 0 60000 65536"/>
                  <a:gd name="T11" fmla="*/ 0 60000 65536"/>
                  <a:gd name="T12" fmla="*/ 0 60000 65536"/>
                  <a:gd name="T13" fmla="*/ 0 60000 65536"/>
                  <a:gd name="T14" fmla="*/ 0 60000 65536"/>
                  <a:gd name="T15" fmla="*/ 0 w 25"/>
                  <a:gd name="T16" fmla="*/ 0 h 45"/>
                  <a:gd name="T17" fmla="*/ 25 w 25"/>
                  <a:gd name="T18" fmla="*/ 45 h 45"/>
                </a:gdLst>
                <a:ahLst/>
                <a:cxnLst>
                  <a:cxn ang="T10">
                    <a:pos x="T0" y="T1"/>
                  </a:cxn>
                  <a:cxn ang="T11">
                    <a:pos x="T2" y="T3"/>
                  </a:cxn>
                  <a:cxn ang="T12">
                    <a:pos x="T4" y="T5"/>
                  </a:cxn>
                  <a:cxn ang="T13">
                    <a:pos x="T6" y="T7"/>
                  </a:cxn>
                  <a:cxn ang="T14">
                    <a:pos x="T8" y="T9"/>
                  </a:cxn>
                </a:cxnLst>
                <a:rect l="T15" t="T16" r="T17" b="T18"/>
                <a:pathLst>
                  <a:path w="25" h="45">
                    <a:moveTo>
                      <a:pt x="25" y="22"/>
                    </a:moveTo>
                    <a:cubicBezTo>
                      <a:pt x="25" y="30"/>
                      <a:pt x="16" y="45"/>
                      <a:pt x="13" y="45"/>
                    </a:cubicBezTo>
                    <a:cubicBezTo>
                      <a:pt x="9" y="45"/>
                      <a:pt x="0" y="30"/>
                      <a:pt x="0" y="22"/>
                    </a:cubicBezTo>
                    <a:cubicBezTo>
                      <a:pt x="0" y="13"/>
                      <a:pt x="5" y="0"/>
                      <a:pt x="13" y="0"/>
                    </a:cubicBezTo>
                    <a:cubicBezTo>
                      <a:pt x="20" y="0"/>
                      <a:pt x="25" y="13"/>
                      <a:pt x="25" y="22"/>
                    </a:cubicBezTo>
                    <a:close/>
                  </a:path>
                </a:pathLst>
              </a:custGeom>
              <a:solidFill>
                <a:srgbClr val="F1A7AC"/>
              </a:solidFill>
              <a:ln w="9525">
                <a:noFill/>
                <a:round/>
                <a:headEnd/>
                <a:tailEnd/>
              </a:ln>
            </p:spPr>
            <p:txBody>
              <a:bodyPr/>
              <a:lstStyle/>
              <a:p>
                <a:endParaRPr lang="en-US"/>
              </a:p>
            </p:txBody>
          </p:sp>
          <p:sp>
            <p:nvSpPr>
              <p:cNvPr id="30198" name="Freeform 2369"/>
              <p:cNvSpPr>
                <a:spLocks/>
              </p:cNvSpPr>
              <p:nvPr/>
            </p:nvSpPr>
            <p:spPr bwMode="auto">
              <a:xfrm>
                <a:off x="1607" y="2384"/>
                <a:ext cx="52" cy="94"/>
              </a:xfrm>
              <a:custGeom>
                <a:avLst/>
                <a:gdLst>
                  <a:gd name="T0" fmla="*/ 163914 w 25"/>
                  <a:gd name="T1" fmla="*/ 152207 h 45"/>
                  <a:gd name="T2" fmla="*/ 84365 w 25"/>
                  <a:gd name="T3" fmla="*/ 309632 h 45"/>
                  <a:gd name="T4" fmla="*/ 0 w 25"/>
                  <a:gd name="T5" fmla="*/ 152207 h 45"/>
                  <a:gd name="T6" fmla="*/ 84365 w 25"/>
                  <a:gd name="T7" fmla="*/ 0 h 45"/>
                  <a:gd name="T8" fmla="*/ 163914 w 25"/>
                  <a:gd name="T9" fmla="*/ 152207 h 45"/>
                  <a:gd name="T10" fmla="*/ 0 60000 65536"/>
                  <a:gd name="T11" fmla="*/ 0 60000 65536"/>
                  <a:gd name="T12" fmla="*/ 0 60000 65536"/>
                  <a:gd name="T13" fmla="*/ 0 60000 65536"/>
                  <a:gd name="T14" fmla="*/ 0 60000 65536"/>
                  <a:gd name="T15" fmla="*/ 0 w 25"/>
                  <a:gd name="T16" fmla="*/ 0 h 45"/>
                  <a:gd name="T17" fmla="*/ 25 w 25"/>
                  <a:gd name="T18" fmla="*/ 45 h 45"/>
                </a:gdLst>
                <a:ahLst/>
                <a:cxnLst>
                  <a:cxn ang="T10">
                    <a:pos x="T0" y="T1"/>
                  </a:cxn>
                  <a:cxn ang="T11">
                    <a:pos x="T2" y="T3"/>
                  </a:cxn>
                  <a:cxn ang="T12">
                    <a:pos x="T4" y="T5"/>
                  </a:cxn>
                  <a:cxn ang="T13">
                    <a:pos x="T6" y="T7"/>
                  </a:cxn>
                  <a:cxn ang="T14">
                    <a:pos x="T8" y="T9"/>
                  </a:cxn>
                </a:cxnLst>
                <a:rect l="T15" t="T16" r="T17" b="T18"/>
                <a:pathLst>
                  <a:path w="25" h="45">
                    <a:moveTo>
                      <a:pt x="25" y="22"/>
                    </a:moveTo>
                    <a:cubicBezTo>
                      <a:pt x="25" y="30"/>
                      <a:pt x="16" y="45"/>
                      <a:pt x="13" y="45"/>
                    </a:cubicBezTo>
                    <a:cubicBezTo>
                      <a:pt x="9" y="45"/>
                      <a:pt x="0" y="30"/>
                      <a:pt x="0" y="22"/>
                    </a:cubicBezTo>
                    <a:cubicBezTo>
                      <a:pt x="0" y="13"/>
                      <a:pt x="5" y="0"/>
                      <a:pt x="13" y="0"/>
                    </a:cubicBezTo>
                    <a:cubicBezTo>
                      <a:pt x="20" y="0"/>
                      <a:pt x="25" y="13"/>
                      <a:pt x="25" y="22"/>
                    </a:cubicBezTo>
                    <a:close/>
                  </a:path>
                </a:pathLst>
              </a:custGeom>
              <a:solidFill>
                <a:srgbClr val="F1A7AD"/>
              </a:solidFill>
              <a:ln w="9525">
                <a:noFill/>
                <a:round/>
                <a:headEnd/>
                <a:tailEnd/>
              </a:ln>
            </p:spPr>
            <p:txBody>
              <a:bodyPr/>
              <a:lstStyle/>
              <a:p>
                <a:endParaRPr lang="en-US"/>
              </a:p>
            </p:txBody>
          </p:sp>
          <p:sp>
            <p:nvSpPr>
              <p:cNvPr id="30199" name="Freeform 2370"/>
              <p:cNvSpPr>
                <a:spLocks/>
              </p:cNvSpPr>
              <p:nvPr/>
            </p:nvSpPr>
            <p:spPr bwMode="auto">
              <a:xfrm>
                <a:off x="1607" y="2384"/>
                <a:ext cx="52" cy="94"/>
              </a:xfrm>
              <a:custGeom>
                <a:avLst/>
                <a:gdLst>
                  <a:gd name="T0" fmla="*/ 163914 w 25"/>
                  <a:gd name="T1" fmla="*/ 152207 h 45"/>
                  <a:gd name="T2" fmla="*/ 84365 w 25"/>
                  <a:gd name="T3" fmla="*/ 309632 h 45"/>
                  <a:gd name="T4" fmla="*/ 0 w 25"/>
                  <a:gd name="T5" fmla="*/ 152207 h 45"/>
                  <a:gd name="T6" fmla="*/ 84365 w 25"/>
                  <a:gd name="T7" fmla="*/ 0 h 45"/>
                  <a:gd name="T8" fmla="*/ 163914 w 25"/>
                  <a:gd name="T9" fmla="*/ 152207 h 45"/>
                  <a:gd name="T10" fmla="*/ 0 60000 65536"/>
                  <a:gd name="T11" fmla="*/ 0 60000 65536"/>
                  <a:gd name="T12" fmla="*/ 0 60000 65536"/>
                  <a:gd name="T13" fmla="*/ 0 60000 65536"/>
                  <a:gd name="T14" fmla="*/ 0 60000 65536"/>
                  <a:gd name="T15" fmla="*/ 0 w 25"/>
                  <a:gd name="T16" fmla="*/ 0 h 45"/>
                  <a:gd name="T17" fmla="*/ 25 w 25"/>
                  <a:gd name="T18" fmla="*/ 45 h 45"/>
                </a:gdLst>
                <a:ahLst/>
                <a:cxnLst>
                  <a:cxn ang="T10">
                    <a:pos x="T0" y="T1"/>
                  </a:cxn>
                  <a:cxn ang="T11">
                    <a:pos x="T2" y="T3"/>
                  </a:cxn>
                  <a:cxn ang="T12">
                    <a:pos x="T4" y="T5"/>
                  </a:cxn>
                  <a:cxn ang="T13">
                    <a:pos x="T6" y="T7"/>
                  </a:cxn>
                  <a:cxn ang="T14">
                    <a:pos x="T8" y="T9"/>
                  </a:cxn>
                </a:cxnLst>
                <a:rect l="T15" t="T16" r="T17" b="T18"/>
                <a:pathLst>
                  <a:path w="25" h="45">
                    <a:moveTo>
                      <a:pt x="25" y="22"/>
                    </a:moveTo>
                    <a:cubicBezTo>
                      <a:pt x="25" y="30"/>
                      <a:pt x="16" y="45"/>
                      <a:pt x="13" y="45"/>
                    </a:cubicBezTo>
                    <a:cubicBezTo>
                      <a:pt x="9" y="45"/>
                      <a:pt x="0" y="30"/>
                      <a:pt x="0" y="22"/>
                    </a:cubicBezTo>
                    <a:cubicBezTo>
                      <a:pt x="0" y="13"/>
                      <a:pt x="6" y="0"/>
                      <a:pt x="13" y="0"/>
                    </a:cubicBezTo>
                    <a:cubicBezTo>
                      <a:pt x="19" y="0"/>
                      <a:pt x="25" y="13"/>
                      <a:pt x="25" y="22"/>
                    </a:cubicBezTo>
                    <a:close/>
                  </a:path>
                </a:pathLst>
              </a:custGeom>
              <a:solidFill>
                <a:srgbClr val="F1A7AD"/>
              </a:solidFill>
              <a:ln w="9525">
                <a:noFill/>
                <a:round/>
                <a:headEnd/>
                <a:tailEnd/>
              </a:ln>
            </p:spPr>
            <p:txBody>
              <a:bodyPr/>
              <a:lstStyle/>
              <a:p>
                <a:endParaRPr lang="en-US"/>
              </a:p>
            </p:txBody>
          </p:sp>
          <p:sp>
            <p:nvSpPr>
              <p:cNvPr id="30200" name="Freeform 2371"/>
              <p:cNvSpPr>
                <a:spLocks/>
              </p:cNvSpPr>
              <p:nvPr/>
            </p:nvSpPr>
            <p:spPr bwMode="auto">
              <a:xfrm>
                <a:off x="1607" y="2384"/>
                <a:ext cx="52" cy="94"/>
              </a:xfrm>
              <a:custGeom>
                <a:avLst/>
                <a:gdLst>
                  <a:gd name="T0" fmla="*/ 163914 w 25"/>
                  <a:gd name="T1" fmla="*/ 152207 h 45"/>
                  <a:gd name="T2" fmla="*/ 84365 w 25"/>
                  <a:gd name="T3" fmla="*/ 309632 h 45"/>
                  <a:gd name="T4" fmla="*/ 0 w 25"/>
                  <a:gd name="T5" fmla="*/ 152207 h 45"/>
                  <a:gd name="T6" fmla="*/ 84365 w 25"/>
                  <a:gd name="T7" fmla="*/ 0 h 45"/>
                  <a:gd name="T8" fmla="*/ 163914 w 25"/>
                  <a:gd name="T9" fmla="*/ 152207 h 45"/>
                  <a:gd name="T10" fmla="*/ 0 60000 65536"/>
                  <a:gd name="T11" fmla="*/ 0 60000 65536"/>
                  <a:gd name="T12" fmla="*/ 0 60000 65536"/>
                  <a:gd name="T13" fmla="*/ 0 60000 65536"/>
                  <a:gd name="T14" fmla="*/ 0 60000 65536"/>
                  <a:gd name="T15" fmla="*/ 0 w 25"/>
                  <a:gd name="T16" fmla="*/ 0 h 45"/>
                  <a:gd name="T17" fmla="*/ 25 w 25"/>
                  <a:gd name="T18" fmla="*/ 45 h 45"/>
                </a:gdLst>
                <a:ahLst/>
                <a:cxnLst>
                  <a:cxn ang="T10">
                    <a:pos x="T0" y="T1"/>
                  </a:cxn>
                  <a:cxn ang="T11">
                    <a:pos x="T2" y="T3"/>
                  </a:cxn>
                  <a:cxn ang="T12">
                    <a:pos x="T4" y="T5"/>
                  </a:cxn>
                  <a:cxn ang="T13">
                    <a:pos x="T6" y="T7"/>
                  </a:cxn>
                  <a:cxn ang="T14">
                    <a:pos x="T8" y="T9"/>
                  </a:cxn>
                </a:cxnLst>
                <a:rect l="T15" t="T16" r="T17" b="T18"/>
                <a:pathLst>
                  <a:path w="25" h="45">
                    <a:moveTo>
                      <a:pt x="25" y="22"/>
                    </a:moveTo>
                    <a:cubicBezTo>
                      <a:pt x="25" y="30"/>
                      <a:pt x="16" y="45"/>
                      <a:pt x="13" y="45"/>
                    </a:cubicBezTo>
                    <a:cubicBezTo>
                      <a:pt x="9" y="45"/>
                      <a:pt x="0" y="30"/>
                      <a:pt x="0" y="22"/>
                    </a:cubicBezTo>
                    <a:cubicBezTo>
                      <a:pt x="0" y="13"/>
                      <a:pt x="6" y="0"/>
                      <a:pt x="13" y="0"/>
                    </a:cubicBezTo>
                    <a:cubicBezTo>
                      <a:pt x="19" y="0"/>
                      <a:pt x="25" y="13"/>
                      <a:pt x="25" y="22"/>
                    </a:cubicBezTo>
                    <a:close/>
                  </a:path>
                </a:pathLst>
              </a:custGeom>
              <a:solidFill>
                <a:srgbClr val="F1A8AE"/>
              </a:solidFill>
              <a:ln w="9525">
                <a:noFill/>
                <a:round/>
                <a:headEnd/>
                <a:tailEnd/>
              </a:ln>
            </p:spPr>
            <p:txBody>
              <a:bodyPr/>
              <a:lstStyle/>
              <a:p>
                <a:endParaRPr lang="en-US"/>
              </a:p>
            </p:txBody>
          </p:sp>
          <p:sp>
            <p:nvSpPr>
              <p:cNvPr id="30201" name="Freeform 2372"/>
              <p:cNvSpPr>
                <a:spLocks/>
              </p:cNvSpPr>
              <p:nvPr/>
            </p:nvSpPr>
            <p:spPr bwMode="auto">
              <a:xfrm>
                <a:off x="1607" y="2384"/>
                <a:ext cx="52" cy="92"/>
              </a:xfrm>
              <a:custGeom>
                <a:avLst/>
                <a:gdLst>
                  <a:gd name="T0" fmla="*/ 163914 w 25"/>
                  <a:gd name="T1" fmla="*/ 153427 h 44"/>
                  <a:gd name="T2" fmla="*/ 84365 w 25"/>
                  <a:gd name="T3" fmla="*/ 306086 h 44"/>
                  <a:gd name="T4" fmla="*/ 0 w 25"/>
                  <a:gd name="T5" fmla="*/ 153427 h 44"/>
                  <a:gd name="T6" fmla="*/ 84365 w 25"/>
                  <a:gd name="T7" fmla="*/ 0 h 44"/>
                  <a:gd name="T8" fmla="*/ 163914 w 25"/>
                  <a:gd name="T9" fmla="*/ 153427 h 44"/>
                  <a:gd name="T10" fmla="*/ 0 60000 65536"/>
                  <a:gd name="T11" fmla="*/ 0 60000 65536"/>
                  <a:gd name="T12" fmla="*/ 0 60000 65536"/>
                  <a:gd name="T13" fmla="*/ 0 60000 65536"/>
                  <a:gd name="T14" fmla="*/ 0 60000 65536"/>
                  <a:gd name="T15" fmla="*/ 0 w 25"/>
                  <a:gd name="T16" fmla="*/ 0 h 44"/>
                  <a:gd name="T17" fmla="*/ 25 w 25"/>
                  <a:gd name="T18" fmla="*/ 44 h 44"/>
                </a:gdLst>
                <a:ahLst/>
                <a:cxnLst>
                  <a:cxn ang="T10">
                    <a:pos x="T0" y="T1"/>
                  </a:cxn>
                  <a:cxn ang="T11">
                    <a:pos x="T2" y="T3"/>
                  </a:cxn>
                  <a:cxn ang="T12">
                    <a:pos x="T4" y="T5"/>
                  </a:cxn>
                  <a:cxn ang="T13">
                    <a:pos x="T6" y="T7"/>
                  </a:cxn>
                  <a:cxn ang="T14">
                    <a:pos x="T8" y="T9"/>
                  </a:cxn>
                </a:cxnLst>
                <a:rect l="T15" t="T16" r="T17" b="T18"/>
                <a:pathLst>
                  <a:path w="25" h="44">
                    <a:moveTo>
                      <a:pt x="25" y="22"/>
                    </a:moveTo>
                    <a:cubicBezTo>
                      <a:pt x="25" y="30"/>
                      <a:pt x="16" y="44"/>
                      <a:pt x="13" y="44"/>
                    </a:cubicBezTo>
                    <a:cubicBezTo>
                      <a:pt x="9" y="44"/>
                      <a:pt x="0" y="30"/>
                      <a:pt x="0" y="22"/>
                    </a:cubicBezTo>
                    <a:cubicBezTo>
                      <a:pt x="0" y="13"/>
                      <a:pt x="6" y="0"/>
                      <a:pt x="13" y="0"/>
                    </a:cubicBezTo>
                    <a:cubicBezTo>
                      <a:pt x="19" y="0"/>
                      <a:pt x="25" y="13"/>
                      <a:pt x="25" y="22"/>
                    </a:cubicBezTo>
                    <a:close/>
                  </a:path>
                </a:pathLst>
              </a:custGeom>
              <a:solidFill>
                <a:srgbClr val="F1A9AF"/>
              </a:solidFill>
              <a:ln w="9525">
                <a:noFill/>
                <a:round/>
                <a:headEnd/>
                <a:tailEnd/>
              </a:ln>
            </p:spPr>
            <p:txBody>
              <a:bodyPr/>
              <a:lstStyle/>
              <a:p>
                <a:endParaRPr lang="en-US"/>
              </a:p>
            </p:txBody>
          </p:sp>
          <p:sp>
            <p:nvSpPr>
              <p:cNvPr id="30202" name="Freeform 2373"/>
              <p:cNvSpPr>
                <a:spLocks/>
              </p:cNvSpPr>
              <p:nvPr/>
            </p:nvSpPr>
            <p:spPr bwMode="auto">
              <a:xfrm>
                <a:off x="1607" y="2384"/>
                <a:ext cx="52" cy="92"/>
              </a:xfrm>
              <a:custGeom>
                <a:avLst/>
                <a:gdLst>
                  <a:gd name="T0" fmla="*/ 163914 w 25"/>
                  <a:gd name="T1" fmla="*/ 153427 h 44"/>
                  <a:gd name="T2" fmla="*/ 84365 w 25"/>
                  <a:gd name="T3" fmla="*/ 306086 h 44"/>
                  <a:gd name="T4" fmla="*/ 0 w 25"/>
                  <a:gd name="T5" fmla="*/ 153427 h 44"/>
                  <a:gd name="T6" fmla="*/ 84365 w 25"/>
                  <a:gd name="T7" fmla="*/ 0 h 44"/>
                  <a:gd name="T8" fmla="*/ 163914 w 25"/>
                  <a:gd name="T9" fmla="*/ 153427 h 44"/>
                  <a:gd name="T10" fmla="*/ 0 60000 65536"/>
                  <a:gd name="T11" fmla="*/ 0 60000 65536"/>
                  <a:gd name="T12" fmla="*/ 0 60000 65536"/>
                  <a:gd name="T13" fmla="*/ 0 60000 65536"/>
                  <a:gd name="T14" fmla="*/ 0 60000 65536"/>
                  <a:gd name="T15" fmla="*/ 0 w 25"/>
                  <a:gd name="T16" fmla="*/ 0 h 44"/>
                  <a:gd name="T17" fmla="*/ 25 w 25"/>
                  <a:gd name="T18" fmla="*/ 44 h 44"/>
                </a:gdLst>
                <a:ahLst/>
                <a:cxnLst>
                  <a:cxn ang="T10">
                    <a:pos x="T0" y="T1"/>
                  </a:cxn>
                  <a:cxn ang="T11">
                    <a:pos x="T2" y="T3"/>
                  </a:cxn>
                  <a:cxn ang="T12">
                    <a:pos x="T4" y="T5"/>
                  </a:cxn>
                  <a:cxn ang="T13">
                    <a:pos x="T6" y="T7"/>
                  </a:cxn>
                  <a:cxn ang="T14">
                    <a:pos x="T8" y="T9"/>
                  </a:cxn>
                </a:cxnLst>
                <a:rect l="T15" t="T16" r="T17" b="T18"/>
                <a:pathLst>
                  <a:path w="25" h="44">
                    <a:moveTo>
                      <a:pt x="25" y="22"/>
                    </a:moveTo>
                    <a:cubicBezTo>
                      <a:pt x="25" y="30"/>
                      <a:pt x="16" y="44"/>
                      <a:pt x="13" y="44"/>
                    </a:cubicBezTo>
                    <a:cubicBezTo>
                      <a:pt x="9" y="44"/>
                      <a:pt x="0" y="30"/>
                      <a:pt x="0" y="22"/>
                    </a:cubicBezTo>
                    <a:cubicBezTo>
                      <a:pt x="0" y="12"/>
                      <a:pt x="6" y="0"/>
                      <a:pt x="13" y="0"/>
                    </a:cubicBezTo>
                    <a:cubicBezTo>
                      <a:pt x="19" y="0"/>
                      <a:pt x="25" y="12"/>
                      <a:pt x="25" y="22"/>
                    </a:cubicBezTo>
                    <a:close/>
                  </a:path>
                </a:pathLst>
              </a:custGeom>
              <a:solidFill>
                <a:srgbClr val="F1AAAF"/>
              </a:solidFill>
              <a:ln w="9525">
                <a:noFill/>
                <a:round/>
                <a:headEnd/>
                <a:tailEnd/>
              </a:ln>
            </p:spPr>
            <p:txBody>
              <a:bodyPr/>
              <a:lstStyle/>
              <a:p>
                <a:endParaRPr lang="en-US"/>
              </a:p>
            </p:txBody>
          </p:sp>
          <p:sp>
            <p:nvSpPr>
              <p:cNvPr id="30203" name="Freeform 2374"/>
              <p:cNvSpPr>
                <a:spLocks/>
              </p:cNvSpPr>
              <p:nvPr/>
            </p:nvSpPr>
            <p:spPr bwMode="auto">
              <a:xfrm>
                <a:off x="1607" y="2384"/>
                <a:ext cx="52" cy="92"/>
              </a:xfrm>
              <a:custGeom>
                <a:avLst/>
                <a:gdLst>
                  <a:gd name="T0" fmla="*/ 163914 w 25"/>
                  <a:gd name="T1" fmla="*/ 153427 h 44"/>
                  <a:gd name="T2" fmla="*/ 84365 w 25"/>
                  <a:gd name="T3" fmla="*/ 306086 h 44"/>
                  <a:gd name="T4" fmla="*/ 0 w 25"/>
                  <a:gd name="T5" fmla="*/ 153427 h 44"/>
                  <a:gd name="T6" fmla="*/ 84365 w 25"/>
                  <a:gd name="T7" fmla="*/ 0 h 44"/>
                  <a:gd name="T8" fmla="*/ 163914 w 25"/>
                  <a:gd name="T9" fmla="*/ 153427 h 44"/>
                  <a:gd name="T10" fmla="*/ 0 60000 65536"/>
                  <a:gd name="T11" fmla="*/ 0 60000 65536"/>
                  <a:gd name="T12" fmla="*/ 0 60000 65536"/>
                  <a:gd name="T13" fmla="*/ 0 60000 65536"/>
                  <a:gd name="T14" fmla="*/ 0 60000 65536"/>
                  <a:gd name="T15" fmla="*/ 0 w 25"/>
                  <a:gd name="T16" fmla="*/ 0 h 44"/>
                  <a:gd name="T17" fmla="*/ 25 w 25"/>
                  <a:gd name="T18" fmla="*/ 44 h 44"/>
                </a:gdLst>
                <a:ahLst/>
                <a:cxnLst>
                  <a:cxn ang="T10">
                    <a:pos x="T0" y="T1"/>
                  </a:cxn>
                  <a:cxn ang="T11">
                    <a:pos x="T2" y="T3"/>
                  </a:cxn>
                  <a:cxn ang="T12">
                    <a:pos x="T4" y="T5"/>
                  </a:cxn>
                  <a:cxn ang="T13">
                    <a:pos x="T6" y="T7"/>
                  </a:cxn>
                  <a:cxn ang="T14">
                    <a:pos x="T8" y="T9"/>
                  </a:cxn>
                </a:cxnLst>
                <a:rect l="T15" t="T16" r="T17" b="T18"/>
                <a:pathLst>
                  <a:path w="25" h="44">
                    <a:moveTo>
                      <a:pt x="25" y="22"/>
                    </a:moveTo>
                    <a:cubicBezTo>
                      <a:pt x="25" y="29"/>
                      <a:pt x="16" y="44"/>
                      <a:pt x="13" y="44"/>
                    </a:cubicBezTo>
                    <a:cubicBezTo>
                      <a:pt x="9" y="44"/>
                      <a:pt x="0" y="29"/>
                      <a:pt x="0" y="22"/>
                    </a:cubicBezTo>
                    <a:cubicBezTo>
                      <a:pt x="0" y="12"/>
                      <a:pt x="6" y="0"/>
                      <a:pt x="13" y="0"/>
                    </a:cubicBezTo>
                    <a:cubicBezTo>
                      <a:pt x="19" y="0"/>
                      <a:pt x="25" y="12"/>
                      <a:pt x="25" y="22"/>
                    </a:cubicBezTo>
                    <a:close/>
                  </a:path>
                </a:pathLst>
              </a:custGeom>
              <a:solidFill>
                <a:srgbClr val="F1ABB1"/>
              </a:solidFill>
              <a:ln w="9525">
                <a:noFill/>
                <a:round/>
                <a:headEnd/>
                <a:tailEnd/>
              </a:ln>
            </p:spPr>
            <p:txBody>
              <a:bodyPr/>
              <a:lstStyle/>
              <a:p>
                <a:endParaRPr lang="en-US"/>
              </a:p>
            </p:txBody>
          </p:sp>
          <p:sp>
            <p:nvSpPr>
              <p:cNvPr id="30204" name="Freeform 2375"/>
              <p:cNvSpPr>
                <a:spLocks/>
              </p:cNvSpPr>
              <p:nvPr/>
            </p:nvSpPr>
            <p:spPr bwMode="auto">
              <a:xfrm>
                <a:off x="1609" y="2384"/>
                <a:ext cx="50" cy="90"/>
              </a:xfrm>
              <a:custGeom>
                <a:avLst/>
                <a:gdLst>
                  <a:gd name="T0" fmla="*/ 160517 w 24"/>
                  <a:gd name="T1" fmla="*/ 155047 h 43"/>
                  <a:gd name="T2" fmla="*/ 79871 w 24"/>
                  <a:gd name="T3" fmla="*/ 303135 h 43"/>
                  <a:gd name="T4" fmla="*/ 0 w 24"/>
                  <a:gd name="T5" fmla="*/ 155047 h 43"/>
                  <a:gd name="T6" fmla="*/ 79871 w 24"/>
                  <a:gd name="T7" fmla="*/ 0 h 43"/>
                  <a:gd name="T8" fmla="*/ 160517 w 24"/>
                  <a:gd name="T9" fmla="*/ 155047 h 43"/>
                  <a:gd name="T10" fmla="*/ 0 60000 65536"/>
                  <a:gd name="T11" fmla="*/ 0 60000 65536"/>
                  <a:gd name="T12" fmla="*/ 0 60000 65536"/>
                  <a:gd name="T13" fmla="*/ 0 60000 65536"/>
                  <a:gd name="T14" fmla="*/ 0 60000 65536"/>
                  <a:gd name="T15" fmla="*/ 0 w 24"/>
                  <a:gd name="T16" fmla="*/ 0 h 43"/>
                  <a:gd name="T17" fmla="*/ 24 w 24"/>
                  <a:gd name="T18" fmla="*/ 43 h 43"/>
                </a:gdLst>
                <a:ahLst/>
                <a:cxnLst>
                  <a:cxn ang="T10">
                    <a:pos x="T0" y="T1"/>
                  </a:cxn>
                  <a:cxn ang="T11">
                    <a:pos x="T2" y="T3"/>
                  </a:cxn>
                  <a:cxn ang="T12">
                    <a:pos x="T4" y="T5"/>
                  </a:cxn>
                  <a:cxn ang="T13">
                    <a:pos x="T6" y="T7"/>
                  </a:cxn>
                  <a:cxn ang="T14">
                    <a:pos x="T8" y="T9"/>
                  </a:cxn>
                </a:cxnLst>
                <a:rect l="T15" t="T16" r="T17" b="T18"/>
                <a:pathLst>
                  <a:path w="24" h="43">
                    <a:moveTo>
                      <a:pt x="24" y="22"/>
                    </a:moveTo>
                    <a:cubicBezTo>
                      <a:pt x="24" y="29"/>
                      <a:pt x="15" y="43"/>
                      <a:pt x="12" y="43"/>
                    </a:cubicBezTo>
                    <a:cubicBezTo>
                      <a:pt x="8" y="43"/>
                      <a:pt x="0" y="29"/>
                      <a:pt x="0" y="22"/>
                    </a:cubicBezTo>
                    <a:cubicBezTo>
                      <a:pt x="0" y="12"/>
                      <a:pt x="5" y="0"/>
                      <a:pt x="12" y="0"/>
                    </a:cubicBezTo>
                    <a:cubicBezTo>
                      <a:pt x="18" y="0"/>
                      <a:pt x="24" y="12"/>
                      <a:pt x="24" y="22"/>
                    </a:cubicBezTo>
                    <a:close/>
                  </a:path>
                </a:pathLst>
              </a:custGeom>
              <a:solidFill>
                <a:srgbClr val="F2ACB1"/>
              </a:solidFill>
              <a:ln w="9525">
                <a:noFill/>
                <a:round/>
                <a:headEnd/>
                <a:tailEnd/>
              </a:ln>
            </p:spPr>
            <p:txBody>
              <a:bodyPr/>
              <a:lstStyle/>
              <a:p>
                <a:endParaRPr lang="en-US"/>
              </a:p>
            </p:txBody>
          </p:sp>
          <p:sp>
            <p:nvSpPr>
              <p:cNvPr id="30205" name="Freeform 2376"/>
              <p:cNvSpPr>
                <a:spLocks/>
              </p:cNvSpPr>
              <p:nvPr/>
            </p:nvSpPr>
            <p:spPr bwMode="auto">
              <a:xfrm>
                <a:off x="1609" y="2386"/>
                <a:ext cx="48" cy="88"/>
              </a:xfrm>
              <a:custGeom>
                <a:avLst/>
                <a:gdLst>
                  <a:gd name="T0" fmla="*/ 156893 w 23"/>
                  <a:gd name="T1" fmla="*/ 150011 h 42"/>
                  <a:gd name="T2" fmla="*/ 81706 w 23"/>
                  <a:gd name="T3" fmla="*/ 300440 h 42"/>
                  <a:gd name="T4" fmla="*/ 0 w 23"/>
                  <a:gd name="T5" fmla="*/ 150011 h 42"/>
                  <a:gd name="T6" fmla="*/ 81706 w 23"/>
                  <a:gd name="T7" fmla="*/ 0 h 42"/>
                  <a:gd name="T8" fmla="*/ 156893 w 23"/>
                  <a:gd name="T9" fmla="*/ 150011 h 42"/>
                  <a:gd name="T10" fmla="*/ 0 60000 65536"/>
                  <a:gd name="T11" fmla="*/ 0 60000 65536"/>
                  <a:gd name="T12" fmla="*/ 0 60000 65536"/>
                  <a:gd name="T13" fmla="*/ 0 60000 65536"/>
                  <a:gd name="T14" fmla="*/ 0 60000 65536"/>
                  <a:gd name="T15" fmla="*/ 0 w 23"/>
                  <a:gd name="T16" fmla="*/ 0 h 42"/>
                  <a:gd name="T17" fmla="*/ 23 w 23"/>
                  <a:gd name="T18" fmla="*/ 42 h 42"/>
                </a:gdLst>
                <a:ahLst/>
                <a:cxnLst>
                  <a:cxn ang="T10">
                    <a:pos x="T0" y="T1"/>
                  </a:cxn>
                  <a:cxn ang="T11">
                    <a:pos x="T2" y="T3"/>
                  </a:cxn>
                  <a:cxn ang="T12">
                    <a:pos x="T4" y="T5"/>
                  </a:cxn>
                  <a:cxn ang="T13">
                    <a:pos x="T6" y="T7"/>
                  </a:cxn>
                  <a:cxn ang="T14">
                    <a:pos x="T8" y="T9"/>
                  </a:cxn>
                </a:cxnLst>
                <a:rect l="T15" t="T16" r="T17" b="T18"/>
                <a:pathLst>
                  <a:path w="23" h="42">
                    <a:moveTo>
                      <a:pt x="23" y="21"/>
                    </a:moveTo>
                    <a:cubicBezTo>
                      <a:pt x="23" y="28"/>
                      <a:pt x="15" y="42"/>
                      <a:pt x="12" y="42"/>
                    </a:cubicBezTo>
                    <a:cubicBezTo>
                      <a:pt x="8" y="42"/>
                      <a:pt x="0" y="28"/>
                      <a:pt x="0" y="21"/>
                    </a:cubicBezTo>
                    <a:cubicBezTo>
                      <a:pt x="0" y="11"/>
                      <a:pt x="5" y="0"/>
                      <a:pt x="12" y="0"/>
                    </a:cubicBezTo>
                    <a:cubicBezTo>
                      <a:pt x="18" y="0"/>
                      <a:pt x="23" y="11"/>
                      <a:pt x="23" y="21"/>
                    </a:cubicBezTo>
                    <a:close/>
                  </a:path>
                </a:pathLst>
              </a:custGeom>
              <a:solidFill>
                <a:srgbClr val="F3AEB2"/>
              </a:solidFill>
              <a:ln w="9525">
                <a:noFill/>
                <a:round/>
                <a:headEnd/>
                <a:tailEnd/>
              </a:ln>
            </p:spPr>
            <p:txBody>
              <a:bodyPr/>
              <a:lstStyle/>
              <a:p>
                <a:endParaRPr lang="en-US"/>
              </a:p>
            </p:txBody>
          </p:sp>
          <p:sp>
            <p:nvSpPr>
              <p:cNvPr id="30206" name="Freeform 2377"/>
              <p:cNvSpPr>
                <a:spLocks/>
              </p:cNvSpPr>
              <p:nvPr/>
            </p:nvSpPr>
            <p:spPr bwMode="auto">
              <a:xfrm>
                <a:off x="1609" y="2386"/>
                <a:ext cx="48" cy="88"/>
              </a:xfrm>
              <a:custGeom>
                <a:avLst/>
                <a:gdLst>
                  <a:gd name="T0" fmla="*/ 156893 w 23"/>
                  <a:gd name="T1" fmla="*/ 150011 h 42"/>
                  <a:gd name="T2" fmla="*/ 81706 w 23"/>
                  <a:gd name="T3" fmla="*/ 300440 h 42"/>
                  <a:gd name="T4" fmla="*/ 0 w 23"/>
                  <a:gd name="T5" fmla="*/ 150011 h 42"/>
                  <a:gd name="T6" fmla="*/ 81706 w 23"/>
                  <a:gd name="T7" fmla="*/ 0 h 42"/>
                  <a:gd name="T8" fmla="*/ 156893 w 23"/>
                  <a:gd name="T9" fmla="*/ 150011 h 42"/>
                  <a:gd name="T10" fmla="*/ 0 60000 65536"/>
                  <a:gd name="T11" fmla="*/ 0 60000 65536"/>
                  <a:gd name="T12" fmla="*/ 0 60000 65536"/>
                  <a:gd name="T13" fmla="*/ 0 60000 65536"/>
                  <a:gd name="T14" fmla="*/ 0 60000 65536"/>
                  <a:gd name="T15" fmla="*/ 0 w 23"/>
                  <a:gd name="T16" fmla="*/ 0 h 42"/>
                  <a:gd name="T17" fmla="*/ 23 w 23"/>
                  <a:gd name="T18" fmla="*/ 42 h 42"/>
                </a:gdLst>
                <a:ahLst/>
                <a:cxnLst>
                  <a:cxn ang="T10">
                    <a:pos x="T0" y="T1"/>
                  </a:cxn>
                  <a:cxn ang="T11">
                    <a:pos x="T2" y="T3"/>
                  </a:cxn>
                  <a:cxn ang="T12">
                    <a:pos x="T4" y="T5"/>
                  </a:cxn>
                  <a:cxn ang="T13">
                    <a:pos x="T6" y="T7"/>
                  </a:cxn>
                  <a:cxn ang="T14">
                    <a:pos x="T8" y="T9"/>
                  </a:cxn>
                </a:cxnLst>
                <a:rect l="T15" t="T16" r="T17" b="T18"/>
                <a:pathLst>
                  <a:path w="23" h="42">
                    <a:moveTo>
                      <a:pt x="23" y="21"/>
                    </a:moveTo>
                    <a:cubicBezTo>
                      <a:pt x="23" y="28"/>
                      <a:pt x="15" y="42"/>
                      <a:pt x="12" y="42"/>
                    </a:cubicBezTo>
                    <a:cubicBezTo>
                      <a:pt x="8" y="42"/>
                      <a:pt x="0" y="28"/>
                      <a:pt x="0" y="21"/>
                    </a:cubicBezTo>
                    <a:cubicBezTo>
                      <a:pt x="0" y="11"/>
                      <a:pt x="5" y="0"/>
                      <a:pt x="12" y="0"/>
                    </a:cubicBezTo>
                    <a:cubicBezTo>
                      <a:pt x="18" y="0"/>
                      <a:pt x="23" y="11"/>
                      <a:pt x="23" y="21"/>
                    </a:cubicBezTo>
                    <a:close/>
                  </a:path>
                </a:pathLst>
              </a:custGeom>
              <a:solidFill>
                <a:srgbClr val="F3AEB2"/>
              </a:solidFill>
              <a:ln w="9525">
                <a:noFill/>
                <a:round/>
                <a:headEnd/>
                <a:tailEnd/>
              </a:ln>
            </p:spPr>
            <p:txBody>
              <a:bodyPr/>
              <a:lstStyle/>
              <a:p>
                <a:endParaRPr lang="en-US"/>
              </a:p>
            </p:txBody>
          </p:sp>
          <p:sp>
            <p:nvSpPr>
              <p:cNvPr id="30207" name="Freeform 2378"/>
              <p:cNvSpPr>
                <a:spLocks/>
              </p:cNvSpPr>
              <p:nvPr/>
            </p:nvSpPr>
            <p:spPr bwMode="auto">
              <a:xfrm>
                <a:off x="1609" y="2386"/>
                <a:ext cx="48" cy="88"/>
              </a:xfrm>
              <a:custGeom>
                <a:avLst/>
                <a:gdLst>
                  <a:gd name="T0" fmla="*/ 156893 w 23"/>
                  <a:gd name="T1" fmla="*/ 143392 h 42"/>
                  <a:gd name="T2" fmla="*/ 81706 w 23"/>
                  <a:gd name="T3" fmla="*/ 300440 h 42"/>
                  <a:gd name="T4" fmla="*/ 0 w 23"/>
                  <a:gd name="T5" fmla="*/ 143392 h 42"/>
                  <a:gd name="T6" fmla="*/ 81706 w 23"/>
                  <a:gd name="T7" fmla="*/ 0 h 42"/>
                  <a:gd name="T8" fmla="*/ 156893 w 23"/>
                  <a:gd name="T9" fmla="*/ 143392 h 42"/>
                  <a:gd name="T10" fmla="*/ 0 60000 65536"/>
                  <a:gd name="T11" fmla="*/ 0 60000 65536"/>
                  <a:gd name="T12" fmla="*/ 0 60000 65536"/>
                  <a:gd name="T13" fmla="*/ 0 60000 65536"/>
                  <a:gd name="T14" fmla="*/ 0 60000 65536"/>
                  <a:gd name="T15" fmla="*/ 0 w 23"/>
                  <a:gd name="T16" fmla="*/ 0 h 42"/>
                  <a:gd name="T17" fmla="*/ 23 w 23"/>
                  <a:gd name="T18" fmla="*/ 42 h 42"/>
                </a:gdLst>
                <a:ahLst/>
                <a:cxnLst>
                  <a:cxn ang="T10">
                    <a:pos x="T0" y="T1"/>
                  </a:cxn>
                  <a:cxn ang="T11">
                    <a:pos x="T2" y="T3"/>
                  </a:cxn>
                  <a:cxn ang="T12">
                    <a:pos x="T4" y="T5"/>
                  </a:cxn>
                  <a:cxn ang="T13">
                    <a:pos x="T6" y="T7"/>
                  </a:cxn>
                  <a:cxn ang="T14">
                    <a:pos x="T8" y="T9"/>
                  </a:cxn>
                </a:cxnLst>
                <a:rect l="T15" t="T16" r="T17" b="T18"/>
                <a:pathLst>
                  <a:path w="23" h="42">
                    <a:moveTo>
                      <a:pt x="23" y="20"/>
                    </a:moveTo>
                    <a:cubicBezTo>
                      <a:pt x="23" y="28"/>
                      <a:pt x="15" y="42"/>
                      <a:pt x="12" y="42"/>
                    </a:cubicBezTo>
                    <a:cubicBezTo>
                      <a:pt x="8" y="42"/>
                      <a:pt x="0" y="28"/>
                      <a:pt x="0" y="20"/>
                    </a:cubicBezTo>
                    <a:cubicBezTo>
                      <a:pt x="0" y="11"/>
                      <a:pt x="5" y="0"/>
                      <a:pt x="12" y="0"/>
                    </a:cubicBezTo>
                    <a:cubicBezTo>
                      <a:pt x="18" y="0"/>
                      <a:pt x="23" y="11"/>
                      <a:pt x="23" y="20"/>
                    </a:cubicBezTo>
                    <a:close/>
                  </a:path>
                </a:pathLst>
              </a:custGeom>
              <a:solidFill>
                <a:srgbClr val="F3AFB3"/>
              </a:solidFill>
              <a:ln w="9525">
                <a:noFill/>
                <a:round/>
                <a:headEnd/>
                <a:tailEnd/>
              </a:ln>
            </p:spPr>
            <p:txBody>
              <a:bodyPr/>
              <a:lstStyle/>
              <a:p>
                <a:endParaRPr lang="en-US"/>
              </a:p>
            </p:txBody>
          </p:sp>
          <p:sp>
            <p:nvSpPr>
              <p:cNvPr id="30208" name="Freeform 2379"/>
              <p:cNvSpPr>
                <a:spLocks/>
              </p:cNvSpPr>
              <p:nvPr/>
            </p:nvSpPr>
            <p:spPr bwMode="auto">
              <a:xfrm>
                <a:off x="1609" y="2386"/>
                <a:ext cx="48" cy="86"/>
              </a:xfrm>
              <a:custGeom>
                <a:avLst/>
                <a:gdLst>
                  <a:gd name="T0" fmla="*/ 156893 w 23"/>
                  <a:gd name="T1" fmla="*/ 145399 h 41"/>
                  <a:gd name="T2" fmla="*/ 81706 w 23"/>
                  <a:gd name="T3" fmla="*/ 297063 h 41"/>
                  <a:gd name="T4" fmla="*/ 0 w 23"/>
                  <a:gd name="T5" fmla="*/ 145399 h 41"/>
                  <a:gd name="T6" fmla="*/ 81706 w 23"/>
                  <a:gd name="T7" fmla="*/ 0 h 41"/>
                  <a:gd name="T8" fmla="*/ 156893 w 23"/>
                  <a:gd name="T9" fmla="*/ 145399 h 41"/>
                  <a:gd name="T10" fmla="*/ 0 60000 65536"/>
                  <a:gd name="T11" fmla="*/ 0 60000 65536"/>
                  <a:gd name="T12" fmla="*/ 0 60000 65536"/>
                  <a:gd name="T13" fmla="*/ 0 60000 65536"/>
                  <a:gd name="T14" fmla="*/ 0 60000 65536"/>
                  <a:gd name="T15" fmla="*/ 0 w 23"/>
                  <a:gd name="T16" fmla="*/ 0 h 41"/>
                  <a:gd name="T17" fmla="*/ 23 w 23"/>
                  <a:gd name="T18" fmla="*/ 41 h 41"/>
                </a:gdLst>
                <a:ahLst/>
                <a:cxnLst>
                  <a:cxn ang="T10">
                    <a:pos x="T0" y="T1"/>
                  </a:cxn>
                  <a:cxn ang="T11">
                    <a:pos x="T2" y="T3"/>
                  </a:cxn>
                  <a:cxn ang="T12">
                    <a:pos x="T4" y="T5"/>
                  </a:cxn>
                  <a:cxn ang="T13">
                    <a:pos x="T6" y="T7"/>
                  </a:cxn>
                  <a:cxn ang="T14">
                    <a:pos x="T8" y="T9"/>
                  </a:cxn>
                </a:cxnLst>
                <a:rect l="T15" t="T16" r="T17" b="T18"/>
                <a:pathLst>
                  <a:path w="23" h="41">
                    <a:moveTo>
                      <a:pt x="23" y="20"/>
                    </a:moveTo>
                    <a:cubicBezTo>
                      <a:pt x="23" y="28"/>
                      <a:pt x="15" y="41"/>
                      <a:pt x="12" y="41"/>
                    </a:cubicBezTo>
                    <a:cubicBezTo>
                      <a:pt x="8" y="41"/>
                      <a:pt x="0" y="28"/>
                      <a:pt x="0" y="20"/>
                    </a:cubicBezTo>
                    <a:cubicBezTo>
                      <a:pt x="0" y="11"/>
                      <a:pt x="5" y="0"/>
                      <a:pt x="12" y="0"/>
                    </a:cubicBezTo>
                    <a:cubicBezTo>
                      <a:pt x="18" y="0"/>
                      <a:pt x="23" y="11"/>
                      <a:pt x="23" y="20"/>
                    </a:cubicBezTo>
                    <a:close/>
                  </a:path>
                </a:pathLst>
              </a:custGeom>
              <a:solidFill>
                <a:srgbClr val="F3B0B4"/>
              </a:solidFill>
              <a:ln w="9525">
                <a:noFill/>
                <a:round/>
                <a:headEnd/>
                <a:tailEnd/>
              </a:ln>
            </p:spPr>
            <p:txBody>
              <a:bodyPr/>
              <a:lstStyle/>
              <a:p>
                <a:endParaRPr lang="en-US"/>
              </a:p>
            </p:txBody>
          </p:sp>
          <p:sp>
            <p:nvSpPr>
              <p:cNvPr id="30209" name="Freeform 2380"/>
              <p:cNvSpPr>
                <a:spLocks/>
              </p:cNvSpPr>
              <p:nvPr/>
            </p:nvSpPr>
            <p:spPr bwMode="auto">
              <a:xfrm>
                <a:off x="1609" y="2386"/>
                <a:ext cx="48" cy="86"/>
              </a:xfrm>
              <a:custGeom>
                <a:avLst/>
                <a:gdLst>
                  <a:gd name="T0" fmla="*/ 156893 w 23"/>
                  <a:gd name="T1" fmla="*/ 145399 h 41"/>
                  <a:gd name="T2" fmla="*/ 81706 w 23"/>
                  <a:gd name="T3" fmla="*/ 297063 h 41"/>
                  <a:gd name="T4" fmla="*/ 0 w 23"/>
                  <a:gd name="T5" fmla="*/ 145399 h 41"/>
                  <a:gd name="T6" fmla="*/ 81706 w 23"/>
                  <a:gd name="T7" fmla="*/ 0 h 41"/>
                  <a:gd name="T8" fmla="*/ 156893 w 23"/>
                  <a:gd name="T9" fmla="*/ 145399 h 41"/>
                  <a:gd name="T10" fmla="*/ 0 60000 65536"/>
                  <a:gd name="T11" fmla="*/ 0 60000 65536"/>
                  <a:gd name="T12" fmla="*/ 0 60000 65536"/>
                  <a:gd name="T13" fmla="*/ 0 60000 65536"/>
                  <a:gd name="T14" fmla="*/ 0 60000 65536"/>
                  <a:gd name="T15" fmla="*/ 0 w 23"/>
                  <a:gd name="T16" fmla="*/ 0 h 41"/>
                  <a:gd name="T17" fmla="*/ 23 w 23"/>
                  <a:gd name="T18" fmla="*/ 41 h 41"/>
                </a:gdLst>
                <a:ahLst/>
                <a:cxnLst>
                  <a:cxn ang="T10">
                    <a:pos x="T0" y="T1"/>
                  </a:cxn>
                  <a:cxn ang="T11">
                    <a:pos x="T2" y="T3"/>
                  </a:cxn>
                  <a:cxn ang="T12">
                    <a:pos x="T4" y="T5"/>
                  </a:cxn>
                  <a:cxn ang="T13">
                    <a:pos x="T6" y="T7"/>
                  </a:cxn>
                  <a:cxn ang="T14">
                    <a:pos x="T8" y="T9"/>
                  </a:cxn>
                </a:cxnLst>
                <a:rect l="T15" t="T16" r="T17" b="T18"/>
                <a:pathLst>
                  <a:path w="23" h="41">
                    <a:moveTo>
                      <a:pt x="23" y="20"/>
                    </a:moveTo>
                    <a:cubicBezTo>
                      <a:pt x="23" y="28"/>
                      <a:pt x="15" y="41"/>
                      <a:pt x="12" y="41"/>
                    </a:cubicBezTo>
                    <a:cubicBezTo>
                      <a:pt x="8" y="41"/>
                      <a:pt x="0" y="28"/>
                      <a:pt x="0" y="20"/>
                    </a:cubicBezTo>
                    <a:cubicBezTo>
                      <a:pt x="0" y="11"/>
                      <a:pt x="5" y="0"/>
                      <a:pt x="12" y="0"/>
                    </a:cubicBezTo>
                    <a:cubicBezTo>
                      <a:pt x="18" y="0"/>
                      <a:pt x="23" y="11"/>
                      <a:pt x="23" y="20"/>
                    </a:cubicBezTo>
                    <a:close/>
                  </a:path>
                </a:pathLst>
              </a:custGeom>
              <a:solidFill>
                <a:srgbClr val="F3B1B5"/>
              </a:solidFill>
              <a:ln w="9525">
                <a:noFill/>
                <a:round/>
                <a:headEnd/>
                <a:tailEnd/>
              </a:ln>
            </p:spPr>
            <p:txBody>
              <a:bodyPr/>
              <a:lstStyle/>
              <a:p>
                <a:endParaRPr lang="en-US"/>
              </a:p>
            </p:txBody>
          </p:sp>
          <p:sp>
            <p:nvSpPr>
              <p:cNvPr id="30210" name="Freeform 2381"/>
              <p:cNvSpPr>
                <a:spLocks/>
              </p:cNvSpPr>
              <p:nvPr/>
            </p:nvSpPr>
            <p:spPr bwMode="auto">
              <a:xfrm>
                <a:off x="1609" y="2386"/>
                <a:ext cx="48" cy="86"/>
              </a:xfrm>
              <a:custGeom>
                <a:avLst/>
                <a:gdLst>
                  <a:gd name="T0" fmla="*/ 156893 w 23"/>
                  <a:gd name="T1" fmla="*/ 145399 h 41"/>
                  <a:gd name="T2" fmla="*/ 81706 w 23"/>
                  <a:gd name="T3" fmla="*/ 297063 h 41"/>
                  <a:gd name="T4" fmla="*/ 0 w 23"/>
                  <a:gd name="T5" fmla="*/ 145399 h 41"/>
                  <a:gd name="T6" fmla="*/ 81706 w 23"/>
                  <a:gd name="T7" fmla="*/ 0 h 41"/>
                  <a:gd name="T8" fmla="*/ 156893 w 23"/>
                  <a:gd name="T9" fmla="*/ 145399 h 41"/>
                  <a:gd name="T10" fmla="*/ 0 60000 65536"/>
                  <a:gd name="T11" fmla="*/ 0 60000 65536"/>
                  <a:gd name="T12" fmla="*/ 0 60000 65536"/>
                  <a:gd name="T13" fmla="*/ 0 60000 65536"/>
                  <a:gd name="T14" fmla="*/ 0 60000 65536"/>
                  <a:gd name="T15" fmla="*/ 0 w 23"/>
                  <a:gd name="T16" fmla="*/ 0 h 41"/>
                  <a:gd name="T17" fmla="*/ 23 w 23"/>
                  <a:gd name="T18" fmla="*/ 41 h 41"/>
                </a:gdLst>
                <a:ahLst/>
                <a:cxnLst>
                  <a:cxn ang="T10">
                    <a:pos x="T0" y="T1"/>
                  </a:cxn>
                  <a:cxn ang="T11">
                    <a:pos x="T2" y="T3"/>
                  </a:cxn>
                  <a:cxn ang="T12">
                    <a:pos x="T4" y="T5"/>
                  </a:cxn>
                  <a:cxn ang="T13">
                    <a:pos x="T6" y="T7"/>
                  </a:cxn>
                  <a:cxn ang="T14">
                    <a:pos x="T8" y="T9"/>
                  </a:cxn>
                </a:cxnLst>
                <a:rect l="T15" t="T16" r="T17" b="T18"/>
                <a:pathLst>
                  <a:path w="23" h="41">
                    <a:moveTo>
                      <a:pt x="23" y="20"/>
                    </a:moveTo>
                    <a:cubicBezTo>
                      <a:pt x="23" y="28"/>
                      <a:pt x="15" y="41"/>
                      <a:pt x="12" y="41"/>
                    </a:cubicBezTo>
                    <a:cubicBezTo>
                      <a:pt x="8" y="41"/>
                      <a:pt x="0" y="28"/>
                      <a:pt x="0" y="20"/>
                    </a:cubicBezTo>
                    <a:cubicBezTo>
                      <a:pt x="0" y="11"/>
                      <a:pt x="5" y="0"/>
                      <a:pt x="12" y="0"/>
                    </a:cubicBezTo>
                    <a:cubicBezTo>
                      <a:pt x="18" y="0"/>
                      <a:pt x="23" y="11"/>
                      <a:pt x="23" y="20"/>
                    </a:cubicBezTo>
                    <a:close/>
                  </a:path>
                </a:pathLst>
              </a:custGeom>
              <a:solidFill>
                <a:srgbClr val="F3B2B6"/>
              </a:solidFill>
              <a:ln w="9525">
                <a:noFill/>
                <a:round/>
                <a:headEnd/>
                <a:tailEnd/>
              </a:ln>
            </p:spPr>
            <p:txBody>
              <a:bodyPr/>
              <a:lstStyle/>
              <a:p>
                <a:endParaRPr lang="en-US"/>
              </a:p>
            </p:txBody>
          </p:sp>
          <p:sp>
            <p:nvSpPr>
              <p:cNvPr id="30211" name="Freeform 2382"/>
              <p:cNvSpPr>
                <a:spLocks/>
              </p:cNvSpPr>
              <p:nvPr/>
            </p:nvSpPr>
            <p:spPr bwMode="auto">
              <a:xfrm>
                <a:off x="1609" y="2386"/>
                <a:ext cx="48" cy="86"/>
              </a:xfrm>
              <a:custGeom>
                <a:avLst/>
                <a:gdLst>
                  <a:gd name="T0" fmla="*/ 156893 w 23"/>
                  <a:gd name="T1" fmla="*/ 145399 h 41"/>
                  <a:gd name="T2" fmla="*/ 81706 w 23"/>
                  <a:gd name="T3" fmla="*/ 297063 h 41"/>
                  <a:gd name="T4" fmla="*/ 0 w 23"/>
                  <a:gd name="T5" fmla="*/ 145399 h 41"/>
                  <a:gd name="T6" fmla="*/ 81706 w 23"/>
                  <a:gd name="T7" fmla="*/ 0 h 41"/>
                  <a:gd name="T8" fmla="*/ 156893 w 23"/>
                  <a:gd name="T9" fmla="*/ 145399 h 41"/>
                  <a:gd name="T10" fmla="*/ 0 60000 65536"/>
                  <a:gd name="T11" fmla="*/ 0 60000 65536"/>
                  <a:gd name="T12" fmla="*/ 0 60000 65536"/>
                  <a:gd name="T13" fmla="*/ 0 60000 65536"/>
                  <a:gd name="T14" fmla="*/ 0 60000 65536"/>
                  <a:gd name="T15" fmla="*/ 0 w 23"/>
                  <a:gd name="T16" fmla="*/ 0 h 41"/>
                  <a:gd name="T17" fmla="*/ 23 w 23"/>
                  <a:gd name="T18" fmla="*/ 41 h 41"/>
                </a:gdLst>
                <a:ahLst/>
                <a:cxnLst>
                  <a:cxn ang="T10">
                    <a:pos x="T0" y="T1"/>
                  </a:cxn>
                  <a:cxn ang="T11">
                    <a:pos x="T2" y="T3"/>
                  </a:cxn>
                  <a:cxn ang="T12">
                    <a:pos x="T4" y="T5"/>
                  </a:cxn>
                  <a:cxn ang="T13">
                    <a:pos x="T6" y="T7"/>
                  </a:cxn>
                  <a:cxn ang="T14">
                    <a:pos x="T8" y="T9"/>
                  </a:cxn>
                </a:cxnLst>
                <a:rect l="T15" t="T16" r="T17" b="T18"/>
                <a:pathLst>
                  <a:path w="23" h="41">
                    <a:moveTo>
                      <a:pt x="23" y="20"/>
                    </a:moveTo>
                    <a:cubicBezTo>
                      <a:pt x="23" y="28"/>
                      <a:pt x="15" y="41"/>
                      <a:pt x="12" y="41"/>
                    </a:cubicBezTo>
                    <a:cubicBezTo>
                      <a:pt x="8" y="41"/>
                      <a:pt x="0" y="28"/>
                      <a:pt x="0" y="20"/>
                    </a:cubicBezTo>
                    <a:cubicBezTo>
                      <a:pt x="0" y="11"/>
                      <a:pt x="5" y="0"/>
                      <a:pt x="12" y="0"/>
                    </a:cubicBezTo>
                    <a:cubicBezTo>
                      <a:pt x="18" y="0"/>
                      <a:pt x="23" y="11"/>
                      <a:pt x="23" y="20"/>
                    </a:cubicBezTo>
                    <a:close/>
                  </a:path>
                </a:pathLst>
              </a:custGeom>
              <a:solidFill>
                <a:srgbClr val="F3B2B6"/>
              </a:solidFill>
              <a:ln w="9525">
                <a:noFill/>
                <a:round/>
                <a:headEnd/>
                <a:tailEnd/>
              </a:ln>
            </p:spPr>
            <p:txBody>
              <a:bodyPr/>
              <a:lstStyle/>
              <a:p>
                <a:endParaRPr lang="en-US"/>
              </a:p>
            </p:txBody>
          </p:sp>
          <p:sp>
            <p:nvSpPr>
              <p:cNvPr id="30212" name="Freeform 2383"/>
              <p:cNvSpPr>
                <a:spLocks/>
              </p:cNvSpPr>
              <p:nvPr/>
            </p:nvSpPr>
            <p:spPr bwMode="auto">
              <a:xfrm>
                <a:off x="1609" y="2389"/>
                <a:ext cx="48" cy="81"/>
              </a:xfrm>
              <a:custGeom>
                <a:avLst/>
                <a:gdLst>
                  <a:gd name="T0" fmla="*/ 156893 w 23"/>
                  <a:gd name="T1" fmla="*/ 120894 h 39"/>
                  <a:gd name="T2" fmla="*/ 81706 w 23"/>
                  <a:gd name="T3" fmla="*/ 251088 h 39"/>
                  <a:gd name="T4" fmla="*/ 0 w 23"/>
                  <a:gd name="T5" fmla="*/ 120894 h 39"/>
                  <a:gd name="T6" fmla="*/ 81706 w 23"/>
                  <a:gd name="T7" fmla="*/ 0 h 39"/>
                  <a:gd name="T8" fmla="*/ 156893 w 23"/>
                  <a:gd name="T9" fmla="*/ 120894 h 39"/>
                  <a:gd name="T10" fmla="*/ 0 60000 65536"/>
                  <a:gd name="T11" fmla="*/ 0 60000 65536"/>
                  <a:gd name="T12" fmla="*/ 0 60000 65536"/>
                  <a:gd name="T13" fmla="*/ 0 60000 65536"/>
                  <a:gd name="T14" fmla="*/ 0 60000 65536"/>
                  <a:gd name="T15" fmla="*/ 0 w 23"/>
                  <a:gd name="T16" fmla="*/ 0 h 39"/>
                  <a:gd name="T17" fmla="*/ 23 w 23"/>
                  <a:gd name="T18" fmla="*/ 39 h 39"/>
                </a:gdLst>
                <a:ahLst/>
                <a:cxnLst>
                  <a:cxn ang="T10">
                    <a:pos x="T0" y="T1"/>
                  </a:cxn>
                  <a:cxn ang="T11">
                    <a:pos x="T2" y="T3"/>
                  </a:cxn>
                  <a:cxn ang="T12">
                    <a:pos x="T4" y="T5"/>
                  </a:cxn>
                  <a:cxn ang="T13">
                    <a:pos x="T6" y="T7"/>
                  </a:cxn>
                  <a:cxn ang="T14">
                    <a:pos x="T8" y="T9"/>
                  </a:cxn>
                </a:cxnLst>
                <a:rect l="T15" t="T16" r="T17" b="T18"/>
                <a:pathLst>
                  <a:path w="23" h="39">
                    <a:moveTo>
                      <a:pt x="23" y="19"/>
                    </a:moveTo>
                    <a:cubicBezTo>
                      <a:pt x="23" y="27"/>
                      <a:pt x="15" y="39"/>
                      <a:pt x="12" y="39"/>
                    </a:cubicBezTo>
                    <a:cubicBezTo>
                      <a:pt x="8" y="39"/>
                      <a:pt x="0" y="27"/>
                      <a:pt x="0" y="19"/>
                    </a:cubicBezTo>
                    <a:cubicBezTo>
                      <a:pt x="0" y="10"/>
                      <a:pt x="5" y="0"/>
                      <a:pt x="12" y="0"/>
                    </a:cubicBezTo>
                    <a:cubicBezTo>
                      <a:pt x="18" y="0"/>
                      <a:pt x="23" y="10"/>
                      <a:pt x="23" y="19"/>
                    </a:cubicBezTo>
                    <a:close/>
                  </a:path>
                </a:pathLst>
              </a:custGeom>
              <a:solidFill>
                <a:srgbClr val="F3B2B7"/>
              </a:solidFill>
              <a:ln w="9525">
                <a:noFill/>
                <a:round/>
                <a:headEnd/>
                <a:tailEnd/>
              </a:ln>
            </p:spPr>
            <p:txBody>
              <a:bodyPr/>
              <a:lstStyle/>
              <a:p>
                <a:endParaRPr lang="en-US"/>
              </a:p>
            </p:txBody>
          </p:sp>
          <p:sp>
            <p:nvSpPr>
              <p:cNvPr id="30213" name="Freeform 2384"/>
              <p:cNvSpPr>
                <a:spLocks/>
              </p:cNvSpPr>
              <p:nvPr/>
            </p:nvSpPr>
            <p:spPr bwMode="auto">
              <a:xfrm>
                <a:off x="1611" y="2389"/>
                <a:ext cx="44" cy="81"/>
              </a:xfrm>
              <a:custGeom>
                <a:avLst/>
                <a:gdLst>
                  <a:gd name="T0" fmla="*/ 150011 w 21"/>
                  <a:gd name="T1" fmla="*/ 120894 h 39"/>
                  <a:gd name="T2" fmla="*/ 78710 w 21"/>
                  <a:gd name="T3" fmla="*/ 251088 h 39"/>
                  <a:gd name="T4" fmla="*/ 0 w 21"/>
                  <a:gd name="T5" fmla="*/ 120894 h 39"/>
                  <a:gd name="T6" fmla="*/ 78710 w 21"/>
                  <a:gd name="T7" fmla="*/ 0 h 39"/>
                  <a:gd name="T8" fmla="*/ 150011 w 21"/>
                  <a:gd name="T9" fmla="*/ 120894 h 39"/>
                  <a:gd name="T10" fmla="*/ 0 60000 65536"/>
                  <a:gd name="T11" fmla="*/ 0 60000 65536"/>
                  <a:gd name="T12" fmla="*/ 0 60000 65536"/>
                  <a:gd name="T13" fmla="*/ 0 60000 65536"/>
                  <a:gd name="T14" fmla="*/ 0 60000 65536"/>
                  <a:gd name="T15" fmla="*/ 0 w 21"/>
                  <a:gd name="T16" fmla="*/ 0 h 39"/>
                  <a:gd name="T17" fmla="*/ 21 w 21"/>
                  <a:gd name="T18" fmla="*/ 39 h 39"/>
                </a:gdLst>
                <a:ahLst/>
                <a:cxnLst>
                  <a:cxn ang="T10">
                    <a:pos x="T0" y="T1"/>
                  </a:cxn>
                  <a:cxn ang="T11">
                    <a:pos x="T2" y="T3"/>
                  </a:cxn>
                  <a:cxn ang="T12">
                    <a:pos x="T4" y="T5"/>
                  </a:cxn>
                  <a:cxn ang="T13">
                    <a:pos x="T6" y="T7"/>
                  </a:cxn>
                  <a:cxn ang="T14">
                    <a:pos x="T8" y="T9"/>
                  </a:cxn>
                </a:cxnLst>
                <a:rect l="T15" t="T16" r="T17" b="T18"/>
                <a:pathLst>
                  <a:path w="21" h="39">
                    <a:moveTo>
                      <a:pt x="21" y="19"/>
                    </a:moveTo>
                    <a:cubicBezTo>
                      <a:pt x="21" y="27"/>
                      <a:pt x="14" y="39"/>
                      <a:pt x="11" y="39"/>
                    </a:cubicBezTo>
                    <a:cubicBezTo>
                      <a:pt x="7" y="39"/>
                      <a:pt x="0" y="27"/>
                      <a:pt x="0" y="19"/>
                    </a:cubicBezTo>
                    <a:cubicBezTo>
                      <a:pt x="0" y="10"/>
                      <a:pt x="4" y="0"/>
                      <a:pt x="11" y="0"/>
                    </a:cubicBezTo>
                    <a:cubicBezTo>
                      <a:pt x="17" y="0"/>
                      <a:pt x="21" y="10"/>
                      <a:pt x="21" y="19"/>
                    </a:cubicBezTo>
                    <a:close/>
                  </a:path>
                </a:pathLst>
              </a:custGeom>
              <a:solidFill>
                <a:srgbClr val="F3B3B7"/>
              </a:solidFill>
              <a:ln w="9525">
                <a:noFill/>
                <a:round/>
                <a:headEnd/>
                <a:tailEnd/>
              </a:ln>
            </p:spPr>
            <p:txBody>
              <a:bodyPr/>
              <a:lstStyle/>
              <a:p>
                <a:endParaRPr lang="en-US"/>
              </a:p>
            </p:txBody>
          </p:sp>
          <p:sp>
            <p:nvSpPr>
              <p:cNvPr id="30214" name="Freeform 2385"/>
              <p:cNvSpPr>
                <a:spLocks/>
              </p:cNvSpPr>
              <p:nvPr/>
            </p:nvSpPr>
            <p:spPr bwMode="auto">
              <a:xfrm>
                <a:off x="1611" y="2389"/>
                <a:ext cx="44" cy="81"/>
              </a:xfrm>
              <a:custGeom>
                <a:avLst/>
                <a:gdLst>
                  <a:gd name="T0" fmla="*/ 150011 w 21"/>
                  <a:gd name="T1" fmla="*/ 120894 h 39"/>
                  <a:gd name="T2" fmla="*/ 78710 w 21"/>
                  <a:gd name="T3" fmla="*/ 251088 h 39"/>
                  <a:gd name="T4" fmla="*/ 0 w 21"/>
                  <a:gd name="T5" fmla="*/ 120894 h 39"/>
                  <a:gd name="T6" fmla="*/ 78710 w 21"/>
                  <a:gd name="T7" fmla="*/ 0 h 39"/>
                  <a:gd name="T8" fmla="*/ 150011 w 21"/>
                  <a:gd name="T9" fmla="*/ 120894 h 39"/>
                  <a:gd name="T10" fmla="*/ 0 60000 65536"/>
                  <a:gd name="T11" fmla="*/ 0 60000 65536"/>
                  <a:gd name="T12" fmla="*/ 0 60000 65536"/>
                  <a:gd name="T13" fmla="*/ 0 60000 65536"/>
                  <a:gd name="T14" fmla="*/ 0 60000 65536"/>
                  <a:gd name="T15" fmla="*/ 0 w 21"/>
                  <a:gd name="T16" fmla="*/ 0 h 39"/>
                  <a:gd name="T17" fmla="*/ 21 w 21"/>
                  <a:gd name="T18" fmla="*/ 39 h 39"/>
                </a:gdLst>
                <a:ahLst/>
                <a:cxnLst>
                  <a:cxn ang="T10">
                    <a:pos x="T0" y="T1"/>
                  </a:cxn>
                  <a:cxn ang="T11">
                    <a:pos x="T2" y="T3"/>
                  </a:cxn>
                  <a:cxn ang="T12">
                    <a:pos x="T4" y="T5"/>
                  </a:cxn>
                  <a:cxn ang="T13">
                    <a:pos x="T6" y="T7"/>
                  </a:cxn>
                  <a:cxn ang="T14">
                    <a:pos x="T8" y="T9"/>
                  </a:cxn>
                </a:cxnLst>
                <a:rect l="T15" t="T16" r="T17" b="T18"/>
                <a:pathLst>
                  <a:path w="21" h="39">
                    <a:moveTo>
                      <a:pt x="21" y="19"/>
                    </a:moveTo>
                    <a:cubicBezTo>
                      <a:pt x="21" y="27"/>
                      <a:pt x="14" y="39"/>
                      <a:pt x="11" y="39"/>
                    </a:cubicBezTo>
                    <a:cubicBezTo>
                      <a:pt x="7" y="39"/>
                      <a:pt x="0" y="27"/>
                      <a:pt x="0" y="19"/>
                    </a:cubicBezTo>
                    <a:cubicBezTo>
                      <a:pt x="0" y="10"/>
                      <a:pt x="5" y="0"/>
                      <a:pt x="11" y="0"/>
                    </a:cubicBezTo>
                    <a:cubicBezTo>
                      <a:pt x="16" y="0"/>
                      <a:pt x="21" y="10"/>
                      <a:pt x="21" y="19"/>
                    </a:cubicBezTo>
                    <a:close/>
                  </a:path>
                </a:pathLst>
              </a:custGeom>
              <a:solidFill>
                <a:srgbClr val="F3B4B8"/>
              </a:solidFill>
              <a:ln w="9525">
                <a:noFill/>
                <a:round/>
                <a:headEnd/>
                <a:tailEnd/>
              </a:ln>
            </p:spPr>
            <p:txBody>
              <a:bodyPr/>
              <a:lstStyle/>
              <a:p>
                <a:endParaRPr lang="en-US"/>
              </a:p>
            </p:txBody>
          </p:sp>
          <p:sp>
            <p:nvSpPr>
              <p:cNvPr id="30215" name="Freeform 2386"/>
              <p:cNvSpPr>
                <a:spLocks/>
              </p:cNvSpPr>
              <p:nvPr/>
            </p:nvSpPr>
            <p:spPr bwMode="auto">
              <a:xfrm>
                <a:off x="1611" y="2389"/>
                <a:ext cx="44" cy="81"/>
              </a:xfrm>
              <a:custGeom>
                <a:avLst/>
                <a:gdLst>
                  <a:gd name="T0" fmla="*/ 150011 w 21"/>
                  <a:gd name="T1" fmla="*/ 120894 h 39"/>
                  <a:gd name="T2" fmla="*/ 78710 w 21"/>
                  <a:gd name="T3" fmla="*/ 251088 h 39"/>
                  <a:gd name="T4" fmla="*/ 0 w 21"/>
                  <a:gd name="T5" fmla="*/ 120894 h 39"/>
                  <a:gd name="T6" fmla="*/ 78710 w 21"/>
                  <a:gd name="T7" fmla="*/ 0 h 39"/>
                  <a:gd name="T8" fmla="*/ 150011 w 21"/>
                  <a:gd name="T9" fmla="*/ 120894 h 39"/>
                  <a:gd name="T10" fmla="*/ 0 60000 65536"/>
                  <a:gd name="T11" fmla="*/ 0 60000 65536"/>
                  <a:gd name="T12" fmla="*/ 0 60000 65536"/>
                  <a:gd name="T13" fmla="*/ 0 60000 65536"/>
                  <a:gd name="T14" fmla="*/ 0 60000 65536"/>
                  <a:gd name="T15" fmla="*/ 0 w 21"/>
                  <a:gd name="T16" fmla="*/ 0 h 39"/>
                  <a:gd name="T17" fmla="*/ 21 w 21"/>
                  <a:gd name="T18" fmla="*/ 39 h 39"/>
                </a:gdLst>
                <a:ahLst/>
                <a:cxnLst>
                  <a:cxn ang="T10">
                    <a:pos x="T0" y="T1"/>
                  </a:cxn>
                  <a:cxn ang="T11">
                    <a:pos x="T2" y="T3"/>
                  </a:cxn>
                  <a:cxn ang="T12">
                    <a:pos x="T4" y="T5"/>
                  </a:cxn>
                  <a:cxn ang="T13">
                    <a:pos x="T6" y="T7"/>
                  </a:cxn>
                  <a:cxn ang="T14">
                    <a:pos x="T8" y="T9"/>
                  </a:cxn>
                </a:cxnLst>
                <a:rect l="T15" t="T16" r="T17" b="T18"/>
                <a:pathLst>
                  <a:path w="21" h="39">
                    <a:moveTo>
                      <a:pt x="21" y="19"/>
                    </a:moveTo>
                    <a:cubicBezTo>
                      <a:pt x="21" y="27"/>
                      <a:pt x="15" y="39"/>
                      <a:pt x="11" y="39"/>
                    </a:cubicBezTo>
                    <a:cubicBezTo>
                      <a:pt x="7" y="39"/>
                      <a:pt x="0" y="27"/>
                      <a:pt x="0" y="19"/>
                    </a:cubicBezTo>
                    <a:cubicBezTo>
                      <a:pt x="0" y="10"/>
                      <a:pt x="5" y="0"/>
                      <a:pt x="11" y="0"/>
                    </a:cubicBezTo>
                    <a:cubicBezTo>
                      <a:pt x="16" y="0"/>
                      <a:pt x="21" y="10"/>
                      <a:pt x="21" y="19"/>
                    </a:cubicBezTo>
                    <a:close/>
                  </a:path>
                </a:pathLst>
              </a:custGeom>
              <a:solidFill>
                <a:srgbClr val="F4B6B9"/>
              </a:solidFill>
              <a:ln w="9525">
                <a:noFill/>
                <a:round/>
                <a:headEnd/>
                <a:tailEnd/>
              </a:ln>
            </p:spPr>
            <p:txBody>
              <a:bodyPr/>
              <a:lstStyle/>
              <a:p>
                <a:endParaRPr lang="en-US"/>
              </a:p>
            </p:txBody>
          </p:sp>
          <p:sp>
            <p:nvSpPr>
              <p:cNvPr id="30216" name="Freeform 2387"/>
              <p:cNvSpPr>
                <a:spLocks/>
              </p:cNvSpPr>
              <p:nvPr/>
            </p:nvSpPr>
            <p:spPr bwMode="auto">
              <a:xfrm>
                <a:off x="1611" y="2389"/>
                <a:ext cx="44" cy="78"/>
              </a:xfrm>
              <a:custGeom>
                <a:avLst/>
                <a:gdLst>
                  <a:gd name="T0" fmla="*/ 150011 w 21"/>
                  <a:gd name="T1" fmla="*/ 106209 h 38"/>
                  <a:gd name="T2" fmla="*/ 78710 w 21"/>
                  <a:gd name="T3" fmla="*/ 212031 h 38"/>
                  <a:gd name="T4" fmla="*/ 0 w 21"/>
                  <a:gd name="T5" fmla="*/ 106209 h 38"/>
                  <a:gd name="T6" fmla="*/ 78710 w 21"/>
                  <a:gd name="T7" fmla="*/ 0 h 38"/>
                  <a:gd name="T8" fmla="*/ 150011 w 21"/>
                  <a:gd name="T9" fmla="*/ 106209 h 38"/>
                  <a:gd name="T10" fmla="*/ 0 60000 65536"/>
                  <a:gd name="T11" fmla="*/ 0 60000 65536"/>
                  <a:gd name="T12" fmla="*/ 0 60000 65536"/>
                  <a:gd name="T13" fmla="*/ 0 60000 65536"/>
                  <a:gd name="T14" fmla="*/ 0 60000 65536"/>
                  <a:gd name="T15" fmla="*/ 0 w 21"/>
                  <a:gd name="T16" fmla="*/ 0 h 38"/>
                  <a:gd name="T17" fmla="*/ 21 w 21"/>
                  <a:gd name="T18" fmla="*/ 38 h 38"/>
                </a:gdLst>
                <a:ahLst/>
                <a:cxnLst>
                  <a:cxn ang="T10">
                    <a:pos x="T0" y="T1"/>
                  </a:cxn>
                  <a:cxn ang="T11">
                    <a:pos x="T2" y="T3"/>
                  </a:cxn>
                  <a:cxn ang="T12">
                    <a:pos x="T4" y="T5"/>
                  </a:cxn>
                  <a:cxn ang="T13">
                    <a:pos x="T6" y="T7"/>
                  </a:cxn>
                  <a:cxn ang="T14">
                    <a:pos x="T8" y="T9"/>
                  </a:cxn>
                </a:cxnLst>
                <a:rect l="T15" t="T16" r="T17" b="T18"/>
                <a:pathLst>
                  <a:path w="21" h="38">
                    <a:moveTo>
                      <a:pt x="21" y="19"/>
                    </a:moveTo>
                    <a:cubicBezTo>
                      <a:pt x="21" y="27"/>
                      <a:pt x="15" y="38"/>
                      <a:pt x="11" y="38"/>
                    </a:cubicBezTo>
                    <a:cubicBezTo>
                      <a:pt x="7" y="38"/>
                      <a:pt x="0" y="27"/>
                      <a:pt x="0" y="19"/>
                    </a:cubicBezTo>
                    <a:cubicBezTo>
                      <a:pt x="0" y="10"/>
                      <a:pt x="5" y="0"/>
                      <a:pt x="11" y="0"/>
                    </a:cubicBezTo>
                    <a:cubicBezTo>
                      <a:pt x="16" y="0"/>
                      <a:pt x="21" y="10"/>
                      <a:pt x="21" y="19"/>
                    </a:cubicBezTo>
                    <a:close/>
                  </a:path>
                </a:pathLst>
              </a:custGeom>
              <a:solidFill>
                <a:srgbClr val="F4B7BA"/>
              </a:solidFill>
              <a:ln w="9525">
                <a:noFill/>
                <a:round/>
                <a:headEnd/>
                <a:tailEnd/>
              </a:ln>
            </p:spPr>
            <p:txBody>
              <a:bodyPr/>
              <a:lstStyle/>
              <a:p>
                <a:endParaRPr lang="en-US"/>
              </a:p>
            </p:txBody>
          </p:sp>
          <p:sp>
            <p:nvSpPr>
              <p:cNvPr id="30217" name="Freeform 2388"/>
              <p:cNvSpPr>
                <a:spLocks/>
              </p:cNvSpPr>
              <p:nvPr/>
            </p:nvSpPr>
            <p:spPr bwMode="auto">
              <a:xfrm>
                <a:off x="1611" y="2389"/>
                <a:ext cx="44" cy="78"/>
              </a:xfrm>
              <a:custGeom>
                <a:avLst/>
                <a:gdLst>
                  <a:gd name="T0" fmla="*/ 150011 w 21"/>
                  <a:gd name="T1" fmla="*/ 106209 h 38"/>
                  <a:gd name="T2" fmla="*/ 78710 w 21"/>
                  <a:gd name="T3" fmla="*/ 212031 h 38"/>
                  <a:gd name="T4" fmla="*/ 0 w 21"/>
                  <a:gd name="T5" fmla="*/ 106209 h 38"/>
                  <a:gd name="T6" fmla="*/ 78710 w 21"/>
                  <a:gd name="T7" fmla="*/ 0 h 38"/>
                  <a:gd name="T8" fmla="*/ 150011 w 21"/>
                  <a:gd name="T9" fmla="*/ 106209 h 38"/>
                  <a:gd name="T10" fmla="*/ 0 60000 65536"/>
                  <a:gd name="T11" fmla="*/ 0 60000 65536"/>
                  <a:gd name="T12" fmla="*/ 0 60000 65536"/>
                  <a:gd name="T13" fmla="*/ 0 60000 65536"/>
                  <a:gd name="T14" fmla="*/ 0 60000 65536"/>
                  <a:gd name="T15" fmla="*/ 0 w 21"/>
                  <a:gd name="T16" fmla="*/ 0 h 38"/>
                  <a:gd name="T17" fmla="*/ 21 w 21"/>
                  <a:gd name="T18" fmla="*/ 38 h 38"/>
                </a:gdLst>
                <a:ahLst/>
                <a:cxnLst>
                  <a:cxn ang="T10">
                    <a:pos x="T0" y="T1"/>
                  </a:cxn>
                  <a:cxn ang="T11">
                    <a:pos x="T2" y="T3"/>
                  </a:cxn>
                  <a:cxn ang="T12">
                    <a:pos x="T4" y="T5"/>
                  </a:cxn>
                  <a:cxn ang="T13">
                    <a:pos x="T6" y="T7"/>
                  </a:cxn>
                  <a:cxn ang="T14">
                    <a:pos x="T8" y="T9"/>
                  </a:cxn>
                </a:cxnLst>
                <a:rect l="T15" t="T16" r="T17" b="T18"/>
                <a:pathLst>
                  <a:path w="21" h="38">
                    <a:moveTo>
                      <a:pt x="21" y="19"/>
                    </a:moveTo>
                    <a:cubicBezTo>
                      <a:pt x="21" y="27"/>
                      <a:pt x="15" y="38"/>
                      <a:pt x="11" y="38"/>
                    </a:cubicBezTo>
                    <a:cubicBezTo>
                      <a:pt x="6" y="38"/>
                      <a:pt x="0" y="27"/>
                      <a:pt x="0" y="19"/>
                    </a:cubicBezTo>
                    <a:cubicBezTo>
                      <a:pt x="0" y="10"/>
                      <a:pt x="5" y="0"/>
                      <a:pt x="11" y="0"/>
                    </a:cubicBezTo>
                    <a:cubicBezTo>
                      <a:pt x="16" y="0"/>
                      <a:pt x="21" y="10"/>
                      <a:pt x="21" y="19"/>
                    </a:cubicBezTo>
                    <a:close/>
                  </a:path>
                </a:pathLst>
              </a:custGeom>
              <a:solidFill>
                <a:srgbClr val="F4B8BB"/>
              </a:solidFill>
              <a:ln w="9525">
                <a:noFill/>
                <a:round/>
                <a:headEnd/>
                <a:tailEnd/>
              </a:ln>
            </p:spPr>
            <p:txBody>
              <a:bodyPr/>
              <a:lstStyle/>
              <a:p>
                <a:endParaRPr lang="en-US"/>
              </a:p>
            </p:txBody>
          </p:sp>
          <p:sp>
            <p:nvSpPr>
              <p:cNvPr id="30218" name="Freeform 2389"/>
              <p:cNvSpPr>
                <a:spLocks/>
              </p:cNvSpPr>
              <p:nvPr/>
            </p:nvSpPr>
            <p:spPr bwMode="auto">
              <a:xfrm>
                <a:off x="1611" y="2389"/>
                <a:ext cx="44" cy="78"/>
              </a:xfrm>
              <a:custGeom>
                <a:avLst/>
                <a:gdLst>
                  <a:gd name="T0" fmla="*/ 150011 w 21"/>
                  <a:gd name="T1" fmla="*/ 106209 h 38"/>
                  <a:gd name="T2" fmla="*/ 78710 w 21"/>
                  <a:gd name="T3" fmla="*/ 212031 h 38"/>
                  <a:gd name="T4" fmla="*/ 0 w 21"/>
                  <a:gd name="T5" fmla="*/ 106209 h 38"/>
                  <a:gd name="T6" fmla="*/ 78710 w 21"/>
                  <a:gd name="T7" fmla="*/ 0 h 38"/>
                  <a:gd name="T8" fmla="*/ 150011 w 21"/>
                  <a:gd name="T9" fmla="*/ 106209 h 38"/>
                  <a:gd name="T10" fmla="*/ 0 60000 65536"/>
                  <a:gd name="T11" fmla="*/ 0 60000 65536"/>
                  <a:gd name="T12" fmla="*/ 0 60000 65536"/>
                  <a:gd name="T13" fmla="*/ 0 60000 65536"/>
                  <a:gd name="T14" fmla="*/ 0 60000 65536"/>
                  <a:gd name="T15" fmla="*/ 0 w 21"/>
                  <a:gd name="T16" fmla="*/ 0 h 38"/>
                  <a:gd name="T17" fmla="*/ 21 w 21"/>
                  <a:gd name="T18" fmla="*/ 38 h 38"/>
                </a:gdLst>
                <a:ahLst/>
                <a:cxnLst>
                  <a:cxn ang="T10">
                    <a:pos x="T0" y="T1"/>
                  </a:cxn>
                  <a:cxn ang="T11">
                    <a:pos x="T2" y="T3"/>
                  </a:cxn>
                  <a:cxn ang="T12">
                    <a:pos x="T4" y="T5"/>
                  </a:cxn>
                  <a:cxn ang="T13">
                    <a:pos x="T6" y="T7"/>
                  </a:cxn>
                  <a:cxn ang="T14">
                    <a:pos x="T8" y="T9"/>
                  </a:cxn>
                </a:cxnLst>
                <a:rect l="T15" t="T16" r="T17" b="T18"/>
                <a:pathLst>
                  <a:path w="21" h="38">
                    <a:moveTo>
                      <a:pt x="21" y="19"/>
                    </a:moveTo>
                    <a:cubicBezTo>
                      <a:pt x="21" y="27"/>
                      <a:pt x="15" y="38"/>
                      <a:pt x="11" y="38"/>
                    </a:cubicBezTo>
                    <a:cubicBezTo>
                      <a:pt x="6" y="38"/>
                      <a:pt x="0" y="27"/>
                      <a:pt x="0" y="19"/>
                    </a:cubicBezTo>
                    <a:cubicBezTo>
                      <a:pt x="0" y="10"/>
                      <a:pt x="5" y="0"/>
                      <a:pt x="11" y="0"/>
                    </a:cubicBezTo>
                    <a:cubicBezTo>
                      <a:pt x="16" y="0"/>
                      <a:pt x="21" y="10"/>
                      <a:pt x="21" y="19"/>
                    </a:cubicBezTo>
                    <a:close/>
                  </a:path>
                </a:pathLst>
              </a:custGeom>
              <a:solidFill>
                <a:srgbClr val="F4B9BB"/>
              </a:solidFill>
              <a:ln w="9525">
                <a:noFill/>
                <a:round/>
                <a:headEnd/>
                <a:tailEnd/>
              </a:ln>
            </p:spPr>
            <p:txBody>
              <a:bodyPr/>
              <a:lstStyle/>
              <a:p>
                <a:endParaRPr lang="en-US"/>
              </a:p>
            </p:txBody>
          </p:sp>
          <p:sp>
            <p:nvSpPr>
              <p:cNvPr id="30219" name="Freeform 2390"/>
              <p:cNvSpPr>
                <a:spLocks/>
              </p:cNvSpPr>
              <p:nvPr/>
            </p:nvSpPr>
            <p:spPr bwMode="auto">
              <a:xfrm>
                <a:off x="1611" y="2389"/>
                <a:ext cx="44" cy="78"/>
              </a:xfrm>
              <a:custGeom>
                <a:avLst/>
                <a:gdLst>
                  <a:gd name="T0" fmla="*/ 150011 w 21"/>
                  <a:gd name="T1" fmla="*/ 106209 h 38"/>
                  <a:gd name="T2" fmla="*/ 78710 w 21"/>
                  <a:gd name="T3" fmla="*/ 212031 h 38"/>
                  <a:gd name="T4" fmla="*/ 0 w 21"/>
                  <a:gd name="T5" fmla="*/ 106209 h 38"/>
                  <a:gd name="T6" fmla="*/ 78710 w 21"/>
                  <a:gd name="T7" fmla="*/ 0 h 38"/>
                  <a:gd name="T8" fmla="*/ 150011 w 21"/>
                  <a:gd name="T9" fmla="*/ 106209 h 38"/>
                  <a:gd name="T10" fmla="*/ 0 60000 65536"/>
                  <a:gd name="T11" fmla="*/ 0 60000 65536"/>
                  <a:gd name="T12" fmla="*/ 0 60000 65536"/>
                  <a:gd name="T13" fmla="*/ 0 60000 65536"/>
                  <a:gd name="T14" fmla="*/ 0 60000 65536"/>
                  <a:gd name="T15" fmla="*/ 0 w 21"/>
                  <a:gd name="T16" fmla="*/ 0 h 38"/>
                  <a:gd name="T17" fmla="*/ 21 w 21"/>
                  <a:gd name="T18" fmla="*/ 38 h 38"/>
                </a:gdLst>
                <a:ahLst/>
                <a:cxnLst>
                  <a:cxn ang="T10">
                    <a:pos x="T0" y="T1"/>
                  </a:cxn>
                  <a:cxn ang="T11">
                    <a:pos x="T2" y="T3"/>
                  </a:cxn>
                  <a:cxn ang="T12">
                    <a:pos x="T4" y="T5"/>
                  </a:cxn>
                  <a:cxn ang="T13">
                    <a:pos x="T6" y="T7"/>
                  </a:cxn>
                  <a:cxn ang="T14">
                    <a:pos x="T8" y="T9"/>
                  </a:cxn>
                </a:cxnLst>
                <a:rect l="T15" t="T16" r="T17" b="T18"/>
                <a:pathLst>
                  <a:path w="21" h="38">
                    <a:moveTo>
                      <a:pt x="21" y="19"/>
                    </a:moveTo>
                    <a:cubicBezTo>
                      <a:pt x="21" y="27"/>
                      <a:pt x="15" y="38"/>
                      <a:pt x="11" y="38"/>
                    </a:cubicBezTo>
                    <a:cubicBezTo>
                      <a:pt x="6" y="38"/>
                      <a:pt x="0" y="27"/>
                      <a:pt x="0" y="19"/>
                    </a:cubicBezTo>
                    <a:cubicBezTo>
                      <a:pt x="0" y="10"/>
                      <a:pt x="5" y="0"/>
                      <a:pt x="11" y="0"/>
                    </a:cubicBezTo>
                    <a:cubicBezTo>
                      <a:pt x="16" y="0"/>
                      <a:pt x="21" y="10"/>
                      <a:pt x="21" y="19"/>
                    </a:cubicBezTo>
                    <a:close/>
                  </a:path>
                </a:pathLst>
              </a:custGeom>
              <a:solidFill>
                <a:srgbClr val="F4B9BC"/>
              </a:solidFill>
              <a:ln w="9525">
                <a:noFill/>
                <a:round/>
                <a:headEnd/>
                <a:tailEnd/>
              </a:ln>
            </p:spPr>
            <p:txBody>
              <a:bodyPr/>
              <a:lstStyle/>
              <a:p>
                <a:endParaRPr lang="en-US"/>
              </a:p>
            </p:txBody>
          </p:sp>
          <p:sp>
            <p:nvSpPr>
              <p:cNvPr id="30220" name="Freeform 2391"/>
              <p:cNvSpPr>
                <a:spLocks/>
              </p:cNvSpPr>
              <p:nvPr/>
            </p:nvSpPr>
            <p:spPr bwMode="auto">
              <a:xfrm>
                <a:off x="1611" y="2391"/>
                <a:ext cx="44" cy="74"/>
              </a:xfrm>
              <a:custGeom>
                <a:avLst/>
                <a:gdLst>
                  <a:gd name="T0" fmla="*/ 150011 w 21"/>
                  <a:gd name="T1" fmla="*/ 102350 h 36"/>
                  <a:gd name="T2" fmla="*/ 78710 w 21"/>
                  <a:gd name="T3" fmla="*/ 204332 h 36"/>
                  <a:gd name="T4" fmla="*/ 0 w 21"/>
                  <a:gd name="T5" fmla="*/ 102350 h 36"/>
                  <a:gd name="T6" fmla="*/ 78710 w 21"/>
                  <a:gd name="T7" fmla="*/ 0 h 36"/>
                  <a:gd name="T8" fmla="*/ 150011 w 21"/>
                  <a:gd name="T9" fmla="*/ 102350 h 36"/>
                  <a:gd name="T10" fmla="*/ 0 60000 65536"/>
                  <a:gd name="T11" fmla="*/ 0 60000 65536"/>
                  <a:gd name="T12" fmla="*/ 0 60000 65536"/>
                  <a:gd name="T13" fmla="*/ 0 60000 65536"/>
                  <a:gd name="T14" fmla="*/ 0 60000 65536"/>
                  <a:gd name="T15" fmla="*/ 0 w 21"/>
                  <a:gd name="T16" fmla="*/ 0 h 36"/>
                  <a:gd name="T17" fmla="*/ 21 w 21"/>
                  <a:gd name="T18" fmla="*/ 36 h 36"/>
                </a:gdLst>
                <a:ahLst/>
                <a:cxnLst>
                  <a:cxn ang="T10">
                    <a:pos x="T0" y="T1"/>
                  </a:cxn>
                  <a:cxn ang="T11">
                    <a:pos x="T2" y="T3"/>
                  </a:cxn>
                  <a:cxn ang="T12">
                    <a:pos x="T4" y="T5"/>
                  </a:cxn>
                  <a:cxn ang="T13">
                    <a:pos x="T6" y="T7"/>
                  </a:cxn>
                  <a:cxn ang="T14">
                    <a:pos x="T8" y="T9"/>
                  </a:cxn>
                </a:cxnLst>
                <a:rect l="T15" t="T16" r="T17" b="T18"/>
                <a:pathLst>
                  <a:path w="21" h="36">
                    <a:moveTo>
                      <a:pt x="21" y="18"/>
                    </a:moveTo>
                    <a:cubicBezTo>
                      <a:pt x="21" y="26"/>
                      <a:pt x="15" y="36"/>
                      <a:pt x="11" y="36"/>
                    </a:cubicBezTo>
                    <a:cubicBezTo>
                      <a:pt x="6" y="36"/>
                      <a:pt x="0" y="26"/>
                      <a:pt x="0" y="18"/>
                    </a:cubicBezTo>
                    <a:cubicBezTo>
                      <a:pt x="0" y="9"/>
                      <a:pt x="5" y="0"/>
                      <a:pt x="11" y="0"/>
                    </a:cubicBezTo>
                    <a:cubicBezTo>
                      <a:pt x="16" y="0"/>
                      <a:pt x="21" y="9"/>
                      <a:pt x="21" y="18"/>
                    </a:cubicBezTo>
                    <a:close/>
                  </a:path>
                </a:pathLst>
              </a:custGeom>
              <a:solidFill>
                <a:srgbClr val="F4BABD"/>
              </a:solidFill>
              <a:ln w="9525">
                <a:noFill/>
                <a:round/>
                <a:headEnd/>
                <a:tailEnd/>
              </a:ln>
            </p:spPr>
            <p:txBody>
              <a:bodyPr/>
              <a:lstStyle/>
              <a:p>
                <a:endParaRPr lang="en-US"/>
              </a:p>
            </p:txBody>
          </p:sp>
          <p:sp>
            <p:nvSpPr>
              <p:cNvPr id="30221" name="Freeform 2392"/>
              <p:cNvSpPr>
                <a:spLocks/>
              </p:cNvSpPr>
              <p:nvPr/>
            </p:nvSpPr>
            <p:spPr bwMode="auto">
              <a:xfrm>
                <a:off x="1613" y="2391"/>
                <a:ext cx="40" cy="74"/>
              </a:xfrm>
              <a:custGeom>
                <a:avLst/>
                <a:gdLst>
                  <a:gd name="T0" fmla="*/ 143907 w 19"/>
                  <a:gd name="T1" fmla="*/ 102350 h 36"/>
                  <a:gd name="T2" fmla="*/ 75644 w 19"/>
                  <a:gd name="T3" fmla="*/ 204332 h 36"/>
                  <a:gd name="T4" fmla="*/ 0 w 19"/>
                  <a:gd name="T5" fmla="*/ 102350 h 36"/>
                  <a:gd name="T6" fmla="*/ 75644 w 19"/>
                  <a:gd name="T7" fmla="*/ 0 h 36"/>
                  <a:gd name="T8" fmla="*/ 143907 w 19"/>
                  <a:gd name="T9" fmla="*/ 102350 h 36"/>
                  <a:gd name="T10" fmla="*/ 0 60000 65536"/>
                  <a:gd name="T11" fmla="*/ 0 60000 65536"/>
                  <a:gd name="T12" fmla="*/ 0 60000 65536"/>
                  <a:gd name="T13" fmla="*/ 0 60000 65536"/>
                  <a:gd name="T14" fmla="*/ 0 60000 65536"/>
                  <a:gd name="T15" fmla="*/ 0 w 19"/>
                  <a:gd name="T16" fmla="*/ 0 h 36"/>
                  <a:gd name="T17" fmla="*/ 19 w 19"/>
                  <a:gd name="T18" fmla="*/ 36 h 36"/>
                </a:gdLst>
                <a:ahLst/>
                <a:cxnLst>
                  <a:cxn ang="T10">
                    <a:pos x="T0" y="T1"/>
                  </a:cxn>
                  <a:cxn ang="T11">
                    <a:pos x="T2" y="T3"/>
                  </a:cxn>
                  <a:cxn ang="T12">
                    <a:pos x="T4" y="T5"/>
                  </a:cxn>
                  <a:cxn ang="T13">
                    <a:pos x="T6" y="T7"/>
                  </a:cxn>
                  <a:cxn ang="T14">
                    <a:pos x="T8" y="T9"/>
                  </a:cxn>
                </a:cxnLst>
                <a:rect l="T15" t="T16" r="T17" b="T18"/>
                <a:pathLst>
                  <a:path w="19" h="36">
                    <a:moveTo>
                      <a:pt x="19" y="18"/>
                    </a:moveTo>
                    <a:cubicBezTo>
                      <a:pt x="19" y="26"/>
                      <a:pt x="14" y="36"/>
                      <a:pt x="10" y="36"/>
                    </a:cubicBezTo>
                    <a:cubicBezTo>
                      <a:pt x="5" y="36"/>
                      <a:pt x="0" y="26"/>
                      <a:pt x="0" y="18"/>
                    </a:cubicBezTo>
                    <a:cubicBezTo>
                      <a:pt x="0" y="9"/>
                      <a:pt x="4" y="0"/>
                      <a:pt x="10" y="0"/>
                    </a:cubicBezTo>
                    <a:cubicBezTo>
                      <a:pt x="15" y="0"/>
                      <a:pt x="19" y="9"/>
                      <a:pt x="19" y="18"/>
                    </a:cubicBezTo>
                    <a:close/>
                  </a:path>
                </a:pathLst>
              </a:custGeom>
              <a:solidFill>
                <a:srgbClr val="F4BBBE"/>
              </a:solidFill>
              <a:ln w="9525">
                <a:noFill/>
                <a:round/>
                <a:headEnd/>
                <a:tailEnd/>
              </a:ln>
            </p:spPr>
            <p:txBody>
              <a:bodyPr/>
              <a:lstStyle/>
              <a:p>
                <a:endParaRPr lang="en-US"/>
              </a:p>
            </p:txBody>
          </p:sp>
          <p:sp>
            <p:nvSpPr>
              <p:cNvPr id="30222" name="Freeform 2393"/>
              <p:cNvSpPr>
                <a:spLocks/>
              </p:cNvSpPr>
              <p:nvPr/>
            </p:nvSpPr>
            <p:spPr bwMode="auto">
              <a:xfrm>
                <a:off x="1613" y="2391"/>
                <a:ext cx="40" cy="74"/>
              </a:xfrm>
              <a:custGeom>
                <a:avLst/>
                <a:gdLst>
                  <a:gd name="T0" fmla="*/ 143907 w 19"/>
                  <a:gd name="T1" fmla="*/ 102350 h 36"/>
                  <a:gd name="T2" fmla="*/ 75644 w 19"/>
                  <a:gd name="T3" fmla="*/ 204332 h 36"/>
                  <a:gd name="T4" fmla="*/ 0 w 19"/>
                  <a:gd name="T5" fmla="*/ 102350 h 36"/>
                  <a:gd name="T6" fmla="*/ 75644 w 19"/>
                  <a:gd name="T7" fmla="*/ 0 h 36"/>
                  <a:gd name="T8" fmla="*/ 143907 w 19"/>
                  <a:gd name="T9" fmla="*/ 102350 h 36"/>
                  <a:gd name="T10" fmla="*/ 0 60000 65536"/>
                  <a:gd name="T11" fmla="*/ 0 60000 65536"/>
                  <a:gd name="T12" fmla="*/ 0 60000 65536"/>
                  <a:gd name="T13" fmla="*/ 0 60000 65536"/>
                  <a:gd name="T14" fmla="*/ 0 60000 65536"/>
                  <a:gd name="T15" fmla="*/ 0 w 19"/>
                  <a:gd name="T16" fmla="*/ 0 h 36"/>
                  <a:gd name="T17" fmla="*/ 19 w 19"/>
                  <a:gd name="T18" fmla="*/ 36 h 36"/>
                </a:gdLst>
                <a:ahLst/>
                <a:cxnLst>
                  <a:cxn ang="T10">
                    <a:pos x="T0" y="T1"/>
                  </a:cxn>
                  <a:cxn ang="T11">
                    <a:pos x="T2" y="T3"/>
                  </a:cxn>
                  <a:cxn ang="T12">
                    <a:pos x="T4" y="T5"/>
                  </a:cxn>
                  <a:cxn ang="T13">
                    <a:pos x="T6" y="T7"/>
                  </a:cxn>
                  <a:cxn ang="T14">
                    <a:pos x="T8" y="T9"/>
                  </a:cxn>
                </a:cxnLst>
                <a:rect l="T15" t="T16" r="T17" b="T18"/>
                <a:pathLst>
                  <a:path w="19" h="36">
                    <a:moveTo>
                      <a:pt x="19" y="18"/>
                    </a:moveTo>
                    <a:cubicBezTo>
                      <a:pt x="19" y="26"/>
                      <a:pt x="14" y="36"/>
                      <a:pt x="10" y="36"/>
                    </a:cubicBezTo>
                    <a:cubicBezTo>
                      <a:pt x="5" y="36"/>
                      <a:pt x="0" y="26"/>
                      <a:pt x="0" y="18"/>
                    </a:cubicBezTo>
                    <a:cubicBezTo>
                      <a:pt x="0" y="9"/>
                      <a:pt x="4" y="0"/>
                      <a:pt x="10" y="0"/>
                    </a:cubicBezTo>
                    <a:cubicBezTo>
                      <a:pt x="15" y="0"/>
                      <a:pt x="19" y="9"/>
                      <a:pt x="19" y="18"/>
                    </a:cubicBezTo>
                    <a:close/>
                  </a:path>
                </a:pathLst>
              </a:custGeom>
              <a:solidFill>
                <a:srgbClr val="F4BCBE"/>
              </a:solidFill>
              <a:ln w="9525">
                <a:noFill/>
                <a:round/>
                <a:headEnd/>
                <a:tailEnd/>
              </a:ln>
            </p:spPr>
            <p:txBody>
              <a:bodyPr/>
              <a:lstStyle/>
              <a:p>
                <a:endParaRPr lang="en-US"/>
              </a:p>
            </p:txBody>
          </p:sp>
          <p:sp>
            <p:nvSpPr>
              <p:cNvPr id="30223" name="Freeform 2394"/>
              <p:cNvSpPr>
                <a:spLocks/>
              </p:cNvSpPr>
              <p:nvPr/>
            </p:nvSpPr>
            <p:spPr bwMode="auto">
              <a:xfrm>
                <a:off x="1613" y="2391"/>
                <a:ext cx="40" cy="74"/>
              </a:xfrm>
              <a:custGeom>
                <a:avLst/>
                <a:gdLst>
                  <a:gd name="T0" fmla="*/ 143907 w 19"/>
                  <a:gd name="T1" fmla="*/ 102350 h 36"/>
                  <a:gd name="T2" fmla="*/ 75644 w 19"/>
                  <a:gd name="T3" fmla="*/ 204332 h 36"/>
                  <a:gd name="T4" fmla="*/ 0 w 19"/>
                  <a:gd name="T5" fmla="*/ 102350 h 36"/>
                  <a:gd name="T6" fmla="*/ 75644 w 19"/>
                  <a:gd name="T7" fmla="*/ 0 h 36"/>
                  <a:gd name="T8" fmla="*/ 143907 w 19"/>
                  <a:gd name="T9" fmla="*/ 102350 h 36"/>
                  <a:gd name="T10" fmla="*/ 0 60000 65536"/>
                  <a:gd name="T11" fmla="*/ 0 60000 65536"/>
                  <a:gd name="T12" fmla="*/ 0 60000 65536"/>
                  <a:gd name="T13" fmla="*/ 0 60000 65536"/>
                  <a:gd name="T14" fmla="*/ 0 60000 65536"/>
                  <a:gd name="T15" fmla="*/ 0 w 19"/>
                  <a:gd name="T16" fmla="*/ 0 h 36"/>
                  <a:gd name="T17" fmla="*/ 19 w 19"/>
                  <a:gd name="T18" fmla="*/ 36 h 36"/>
                </a:gdLst>
                <a:ahLst/>
                <a:cxnLst>
                  <a:cxn ang="T10">
                    <a:pos x="T0" y="T1"/>
                  </a:cxn>
                  <a:cxn ang="T11">
                    <a:pos x="T2" y="T3"/>
                  </a:cxn>
                  <a:cxn ang="T12">
                    <a:pos x="T4" y="T5"/>
                  </a:cxn>
                  <a:cxn ang="T13">
                    <a:pos x="T6" y="T7"/>
                  </a:cxn>
                  <a:cxn ang="T14">
                    <a:pos x="T8" y="T9"/>
                  </a:cxn>
                </a:cxnLst>
                <a:rect l="T15" t="T16" r="T17" b="T18"/>
                <a:pathLst>
                  <a:path w="19" h="36">
                    <a:moveTo>
                      <a:pt x="19" y="18"/>
                    </a:moveTo>
                    <a:cubicBezTo>
                      <a:pt x="19" y="26"/>
                      <a:pt x="14" y="36"/>
                      <a:pt x="10" y="36"/>
                    </a:cubicBezTo>
                    <a:cubicBezTo>
                      <a:pt x="5" y="36"/>
                      <a:pt x="0" y="26"/>
                      <a:pt x="0" y="18"/>
                    </a:cubicBezTo>
                    <a:cubicBezTo>
                      <a:pt x="0" y="9"/>
                      <a:pt x="4" y="0"/>
                      <a:pt x="10" y="0"/>
                    </a:cubicBezTo>
                    <a:cubicBezTo>
                      <a:pt x="15" y="0"/>
                      <a:pt x="19" y="9"/>
                      <a:pt x="19" y="18"/>
                    </a:cubicBezTo>
                    <a:close/>
                  </a:path>
                </a:pathLst>
              </a:custGeom>
              <a:solidFill>
                <a:srgbClr val="F4BDBF"/>
              </a:solidFill>
              <a:ln w="9525">
                <a:noFill/>
                <a:round/>
                <a:headEnd/>
                <a:tailEnd/>
              </a:ln>
            </p:spPr>
            <p:txBody>
              <a:bodyPr/>
              <a:lstStyle/>
              <a:p>
                <a:endParaRPr lang="en-US"/>
              </a:p>
            </p:txBody>
          </p:sp>
          <p:sp>
            <p:nvSpPr>
              <p:cNvPr id="30224" name="Freeform 2395"/>
              <p:cNvSpPr>
                <a:spLocks/>
              </p:cNvSpPr>
              <p:nvPr/>
            </p:nvSpPr>
            <p:spPr bwMode="auto">
              <a:xfrm>
                <a:off x="1613" y="2391"/>
                <a:ext cx="40" cy="72"/>
              </a:xfrm>
              <a:custGeom>
                <a:avLst/>
                <a:gdLst>
                  <a:gd name="T0" fmla="*/ 143907 w 19"/>
                  <a:gd name="T1" fmla="*/ 102935 h 35"/>
                  <a:gd name="T2" fmla="*/ 75644 w 19"/>
                  <a:gd name="T3" fmla="*/ 200454 h 35"/>
                  <a:gd name="T4" fmla="*/ 0 w 19"/>
                  <a:gd name="T5" fmla="*/ 102935 h 35"/>
                  <a:gd name="T6" fmla="*/ 75644 w 19"/>
                  <a:gd name="T7" fmla="*/ 0 h 35"/>
                  <a:gd name="T8" fmla="*/ 143907 w 19"/>
                  <a:gd name="T9" fmla="*/ 102935 h 35"/>
                  <a:gd name="T10" fmla="*/ 0 60000 65536"/>
                  <a:gd name="T11" fmla="*/ 0 60000 65536"/>
                  <a:gd name="T12" fmla="*/ 0 60000 65536"/>
                  <a:gd name="T13" fmla="*/ 0 60000 65536"/>
                  <a:gd name="T14" fmla="*/ 0 60000 65536"/>
                  <a:gd name="T15" fmla="*/ 0 w 19"/>
                  <a:gd name="T16" fmla="*/ 0 h 35"/>
                  <a:gd name="T17" fmla="*/ 19 w 19"/>
                  <a:gd name="T18" fmla="*/ 35 h 35"/>
                </a:gdLst>
                <a:ahLst/>
                <a:cxnLst>
                  <a:cxn ang="T10">
                    <a:pos x="T0" y="T1"/>
                  </a:cxn>
                  <a:cxn ang="T11">
                    <a:pos x="T2" y="T3"/>
                  </a:cxn>
                  <a:cxn ang="T12">
                    <a:pos x="T4" y="T5"/>
                  </a:cxn>
                  <a:cxn ang="T13">
                    <a:pos x="T6" y="T7"/>
                  </a:cxn>
                  <a:cxn ang="T14">
                    <a:pos x="T8" y="T9"/>
                  </a:cxn>
                </a:cxnLst>
                <a:rect l="T15" t="T16" r="T17" b="T18"/>
                <a:pathLst>
                  <a:path w="19" h="35">
                    <a:moveTo>
                      <a:pt x="19" y="18"/>
                    </a:moveTo>
                    <a:cubicBezTo>
                      <a:pt x="19" y="26"/>
                      <a:pt x="14" y="35"/>
                      <a:pt x="10" y="35"/>
                    </a:cubicBezTo>
                    <a:cubicBezTo>
                      <a:pt x="5" y="35"/>
                      <a:pt x="0" y="26"/>
                      <a:pt x="0" y="18"/>
                    </a:cubicBezTo>
                    <a:cubicBezTo>
                      <a:pt x="0" y="9"/>
                      <a:pt x="4" y="0"/>
                      <a:pt x="10" y="0"/>
                    </a:cubicBezTo>
                    <a:cubicBezTo>
                      <a:pt x="15" y="0"/>
                      <a:pt x="19" y="9"/>
                      <a:pt x="19" y="18"/>
                    </a:cubicBezTo>
                    <a:close/>
                  </a:path>
                </a:pathLst>
              </a:custGeom>
              <a:solidFill>
                <a:srgbClr val="F4BDC0"/>
              </a:solidFill>
              <a:ln w="9525">
                <a:noFill/>
                <a:round/>
                <a:headEnd/>
                <a:tailEnd/>
              </a:ln>
            </p:spPr>
            <p:txBody>
              <a:bodyPr/>
              <a:lstStyle/>
              <a:p>
                <a:endParaRPr lang="en-US"/>
              </a:p>
            </p:txBody>
          </p:sp>
          <p:sp>
            <p:nvSpPr>
              <p:cNvPr id="30225" name="Freeform 2396"/>
              <p:cNvSpPr>
                <a:spLocks/>
              </p:cNvSpPr>
              <p:nvPr/>
            </p:nvSpPr>
            <p:spPr bwMode="auto">
              <a:xfrm>
                <a:off x="1613" y="2391"/>
                <a:ext cx="40" cy="72"/>
              </a:xfrm>
              <a:custGeom>
                <a:avLst/>
                <a:gdLst>
                  <a:gd name="T0" fmla="*/ 143907 w 19"/>
                  <a:gd name="T1" fmla="*/ 102935 h 35"/>
                  <a:gd name="T2" fmla="*/ 75644 w 19"/>
                  <a:gd name="T3" fmla="*/ 200454 h 35"/>
                  <a:gd name="T4" fmla="*/ 0 w 19"/>
                  <a:gd name="T5" fmla="*/ 102935 h 35"/>
                  <a:gd name="T6" fmla="*/ 75644 w 19"/>
                  <a:gd name="T7" fmla="*/ 0 h 35"/>
                  <a:gd name="T8" fmla="*/ 143907 w 19"/>
                  <a:gd name="T9" fmla="*/ 102935 h 35"/>
                  <a:gd name="T10" fmla="*/ 0 60000 65536"/>
                  <a:gd name="T11" fmla="*/ 0 60000 65536"/>
                  <a:gd name="T12" fmla="*/ 0 60000 65536"/>
                  <a:gd name="T13" fmla="*/ 0 60000 65536"/>
                  <a:gd name="T14" fmla="*/ 0 60000 65536"/>
                  <a:gd name="T15" fmla="*/ 0 w 19"/>
                  <a:gd name="T16" fmla="*/ 0 h 35"/>
                  <a:gd name="T17" fmla="*/ 19 w 19"/>
                  <a:gd name="T18" fmla="*/ 35 h 35"/>
                </a:gdLst>
                <a:ahLst/>
                <a:cxnLst>
                  <a:cxn ang="T10">
                    <a:pos x="T0" y="T1"/>
                  </a:cxn>
                  <a:cxn ang="T11">
                    <a:pos x="T2" y="T3"/>
                  </a:cxn>
                  <a:cxn ang="T12">
                    <a:pos x="T4" y="T5"/>
                  </a:cxn>
                  <a:cxn ang="T13">
                    <a:pos x="T6" y="T7"/>
                  </a:cxn>
                  <a:cxn ang="T14">
                    <a:pos x="T8" y="T9"/>
                  </a:cxn>
                </a:cxnLst>
                <a:rect l="T15" t="T16" r="T17" b="T18"/>
                <a:pathLst>
                  <a:path w="19" h="35">
                    <a:moveTo>
                      <a:pt x="19" y="18"/>
                    </a:moveTo>
                    <a:cubicBezTo>
                      <a:pt x="19" y="26"/>
                      <a:pt x="14" y="35"/>
                      <a:pt x="10" y="35"/>
                    </a:cubicBezTo>
                    <a:cubicBezTo>
                      <a:pt x="5" y="35"/>
                      <a:pt x="0" y="26"/>
                      <a:pt x="0" y="18"/>
                    </a:cubicBezTo>
                    <a:cubicBezTo>
                      <a:pt x="0" y="9"/>
                      <a:pt x="4" y="0"/>
                      <a:pt x="10" y="0"/>
                    </a:cubicBezTo>
                    <a:cubicBezTo>
                      <a:pt x="15" y="0"/>
                      <a:pt x="19" y="9"/>
                      <a:pt x="19" y="18"/>
                    </a:cubicBezTo>
                    <a:close/>
                  </a:path>
                </a:pathLst>
              </a:custGeom>
              <a:solidFill>
                <a:srgbClr val="F5BFC1"/>
              </a:solidFill>
              <a:ln w="9525">
                <a:noFill/>
                <a:round/>
                <a:headEnd/>
                <a:tailEnd/>
              </a:ln>
            </p:spPr>
            <p:txBody>
              <a:bodyPr/>
              <a:lstStyle/>
              <a:p>
                <a:endParaRPr lang="en-US"/>
              </a:p>
            </p:txBody>
          </p:sp>
          <p:sp>
            <p:nvSpPr>
              <p:cNvPr id="30226" name="Freeform 2397"/>
              <p:cNvSpPr>
                <a:spLocks/>
              </p:cNvSpPr>
              <p:nvPr/>
            </p:nvSpPr>
            <p:spPr bwMode="auto">
              <a:xfrm>
                <a:off x="1613" y="2391"/>
                <a:ext cx="40" cy="72"/>
              </a:xfrm>
              <a:custGeom>
                <a:avLst/>
                <a:gdLst>
                  <a:gd name="T0" fmla="*/ 143907 w 19"/>
                  <a:gd name="T1" fmla="*/ 97443 h 35"/>
                  <a:gd name="T2" fmla="*/ 75644 w 19"/>
                  <a:gd name="T3" fmla="*/ 200454 h 35"/>
                  <a:gd name="T4" fmla="*/ 0 w 19"/>
                  <a:gd name="T5" fmla="*/ 97443 h 35"/>
                  <a:gd name="T6" fmla="*/ 75644 w 19"/>
                  <a:gd name="T7" fmla="*/ 0 h 35"/>
                  <a:gd name="T8" fmla="*/ 143907 w 19"/>
                  <a:gd name="T9" fmla="*/ 97443 h 35"/>
                  <a:gd name="T10" fmla="*/ 0 60000 65536"/>
                  <a:gd name="T11" fmla="*/ 0 60000 65536"/>
                  <a:gd name="T12" fmla="*/ 0 60000 65536"/>
                  <a:gd name="T13" fmla="*/ 0 60000 65536"/>
                  <a:gd name="T14" fmla="*/ 0 60000 65536"/>
                  <a:gd name="T15" fmla="*/ 0 w 19"/>
                  <a:gd name="T16" fmla="*/ 0 h 35"/>
                  <a:gd name="T17" fmla="*/ 19 w 19"/>
                  <a:gd name="T18" fmla="*/ 35 h 35"/>
                </a:gdLst>
                <a:ahLst/>
                <a:cxnLst>
                  <a:cxn ang="T10">
                    <a:pos x="T0" y="T1"/>
                  </a:cxn>
                  <a:cxn ang="T11">
                    <a:pos x="T2" y="T3"/>
                  </a:cxn>
                  <a:cxn ang="T12">
                    <a:pos x="T4" y="T5"/>
                  </a:cxn>
                  <a:cxn ang="T13">
                    <a:pos x="T6" y="T7"/>
                  </a:cxn>
                  <a:cxn ang="T14">
                    <a:pos x="T8" y="T9"/>
                  </a:cxn>
                </a:cxnLst>
                <a:rect l="T15" t="T16" r="T17" b="T18"/>
                <a:pathLst>
                  <a:path w="19" h="35">
                    <a:moveTo>
                      <a:pt x="19" y="17"/>
                    </a:moveTo>
                    <a:cubicBezTo>
                      <a:pt x="19" y="26"/>
                      <a:pt x="14" y="35"/>
                      <a:pt x="10" y="35"/>
                    </a:cubicBezTo>
                    <a:cubicBezTo>
                      <a:pt x="5" y="35"/>
                      <a:pt x="0" y="26"/>
                      <a:pt x="0" y="17"/>
                    </a:cubicBezTo>
                    <a:cubicBezTo>
                      <a:pt x="0" y="9"/>
                      <a:pt x="4" y="0"/>
                      <a:pt x="10" y="0"/>
                    </a:cubicBezTo>
                    <a:cubicBezTo>
                      <a:pt x="15" y="0"/>
                      <a:pt x="19" y="9"/>
                      <a:pt x="19" y="17"/>
                    </a:cubicBezTo>
                    <a:close/>
                  </a:path>
                </a:pathLst>
              </a:custGeom>
              <a:solidFill>
                <a:srgbClr val="F5BFC2"/>
              </a:solidFill>
              <a:ln w="9525">
                <a:noFill/>
                <a:round/>
                <a:headEnd/>
                <a:tailEnd/>
              </a:ln>
            </p:spPr>
            <p:txBody>
              <a:bodyPr/>
              <a:lstStyle/>
              <a:p>
                <a:endParaRPr lang="en-US"/>
              </a:p>
            </p:txBody>
          </p:sp>
          <p:sp>
            <p:nvSpPr>
              <p:cNvPr id="30227" name="Freeform 2398"/>
              <p:cNvSpPr>
                <a:spLocks/>
              </p:cNvSpPr>
              <p:nvPr/>
            </p:nvSpPr>
            <p:spPr bwMode="auto">
              <a:xfrm>
                <a:off x="1613" y="2393"/>
                <a:ext cx="40" cy="70"/>
              </a:xfrm>
              <a:custGeom>
                <a:avLst/>
                <a:gdLst>
                  <a:gd name="T0" fmla="*/ 143907 w 19"/>
                  <a:gd name="T1" fmla="*/ 92995 h 34"/>
                  <a:gd name="T2" fmla="*/ 75644 w 19"/>
                  <a:gd name="T3" fmla="*/ 196653 h 34"/>
                  <a:gd name="T4" fmla="*/ 0 w 19"/>
                  <a:gd name="T5" fmla="*/ 92995 h 34"/>
                  <a:gd name="T6" fmla="*/ 75644 w 19"/>
                  <a:gd name="T7" fmla="*/ 0 h 34"/>
                  <a:gd name="T8" fmla="*/ 143907 w 19"/>
                  <a:gd name="T9" fmla="*/ 92995 h 34"/>
                  <a:gd name="T10" fmla="*/ 0 60000 65536"/>
                  <a:gd name="T11" fmla="*/ 0 60000 65536"/>
                  <a:gd name="T12" fmla="*/ 0 60000 65536"/>
                  <a:gd name="T13" fmla="*/ 0 60000 65536"/>
                  <a:gd name="T14" fmla="*/ 0 60000 65536"/>
                  <a:gd name="T15" fmla="*/ 0 w 19"/>
                  <a:gd name="T16" fmla="*/ 0 h 34"/>
                  <a:gd name="T17" fmla="*/ 19 w 19"/>
                  <a:gd name="T18" fmla="*/ 34 h 34"/>
                </a:gdLst>
                <a:ahLst/>
                <a:cxnLst>
                  <a:cxn ang="T10">
                    <a:pos x="T0" y="T1"/>
                  </a:cxn>
                  <a:cxn ang="T11">
                    <a:pos x="T2" y="T3"/>
                  </a:cxn>
                  <a:cxn ang="T12">
                    <a:pos x="T4" y="T5"/>
                  </a:cxn>
                  <a:cxn ang="T13">
                    <a:pos x="T6" y="T7"/>
                  </a:cxn>
                  <a:cxn ang="T14">
                    <a:pos x="T8" y="T9"/>
                  </a:cxn>
                </a:cxnLst>
                <a:rect l="T15" t="T16" r="T17" b="T18"/>
                <a:pathLst>
                  <a:path w="19" h="34">
                    <a:moveTo>
                      <a:pt x="19" y="16"/>
                    </a:moveTo>
                    <a:cubicBezTo>
                      <a:pt x="19" y="25"/>
                      <a:pt x="14" y="34"/>
                      <a:pt x="10" y="34"/>
                    </a:cubicBezTo>
                    <a:cubicBezTo>
                      <a:pt x="5" y="34"/>
                      <a:pt x="0" y="25"/>
                      <a:pt x="0" y="16"/>
                    </a:cubicBezTo>
                    <a:cubicBezTo>
                      <a:pt x="0" y="8"/>
                      <a:pt x="4" y="0"/>
                      <a:pt x="10" y="0"/>
                    </a:cubicBezTo>
                    <a:cubicBezTo>
                      <a:pt x="15" y="0"/>
                      <a:pt x="19" y="8"/>
                      <a:pt x="19" y="16"/>
                    </a:cubicBezTo>
                    <a:close/>
                  </a:path>
                </a:pathLst>
              </a:custGeom>
              <a:solidFill>
                <a:srgbClr val="F5C0C2"/>
              </a:solidFill>
              <a:ln w="9525">
                <a:noFill/>
                <a:round/>
                <a:headEnd/>
                <a:tailEnd/>
              </a:ln>
            </p:spPr>
            <p:txBody>
              <a:bodyPr/>
              <a:lstStyle/>
              <a:p>
                <a:endParaRPr lang="en-US"/>
              </a:p>
            </p:txBody>
          </p:sp>
          <p:sp>
            <p:nvSpPr>
              <p:cNvPr id="30228" name="Freeform 2399"/>
              <p:cNvSpPr>
                <a:spLocks/>
              </p:cNvSpPr>
              <p:nvPr/>
            </p:nvSpPr>
            <p:spPr bwMode="auto">
              <a:xfrm>
                <a:off x="1613" y="2393"/>
                <a:ext cx="40" cy="68"/>
              </a:xfrm>
              <a:custGeom>
                <a:avLst/>
                <a:gdLst>
                  <a:gd name="T0" fmla="*/ 143907 w 19"/>
                  <a:gd name="T1" fmla="*/ 93549 h 33"/>
                  <a:gd name="T2" fmla="*/ 75644 w 19"/>
                  <a:gd name="T3" fmla="*/ 192768 h 33"/>
                  <a:gd name="T4" fmla="*/ 0 w 19"/>
                  <a:gd name="T5" fmla="*/ 93549 h 33"/>
                  <a:gd name="T6" fmla="*/ 75644 w 19"/>
                  <a:gd name="T7" fmla="*/ 0 h 33"/>
                  <a:gd name="T8" fmla="*/ 143907 w 19"/>
                  <a:gd name="T9" fmla="*/ 93549 h 33"/>
                  <a:gd name="T10" fmla="*/ 0 60000 65536"/>
                  <a:gd name="T11" fmla="*/ 0 60000 65536"/>
                  <a:gd name="T12" fmla="*/ 0 60000 65536"/>
                  <a:gd name="T13" fmla="*/ 0 60000 65536"/>
                  <a:gd name="T14" fmla="*/ 0 60000 65536"/>
                  <a:gd name="T15" fmla="*/ 0 w 19"/>
                  <a:gd name="T16" fmla="*/ 0 h 33"/>
                  <a:gd name="T17" fmla="*/ 19 w 19"/>
                  <a:gd name="T18" fmla="*/ 33 h 33"/>
                </a:gdLst>
                <a:ahLst/>
                <a:cxnLst>
                  <a:cxn ang="T10">
                    <a:pos x="T0" y="T1"/>
                  </a:cxn>
                  <a:cxn ang="T11">
                    <a:pos x="T2" y="T3"/>
                  </a:cxn>
                  <a:cxn ang="T12">
                    <a:pos x="T4" y="T5"/>
                  </a:cxn>
                  <a:cxn ang="T13">
                    <a:pos x="T6" y="T7"/>
                  </a:cxn>
                  <a:cxn ang="T14">
                    <a:pos x="T8" y="T9"/>
                  </a:cxn>
                </a:cxnLst>
                <a:rect l="T15" t="T16" r="T17" b="T18"/>
                <a:pathLst>
                  <a:path w="19" h="33">
                    <a:moveTo>
                      <a:pt x="19" y="16"/>
                    </a:moveTo>
                    <a:cubicBezTo>
                      <a:pt x="19" y="25"/>
                      <a:pt x="14" y="33"/>
                      <a:pt x="10" y="33"/>
                    </a:cubicBezTo>
                    <a:cubicBezTo>
                      <a:pt x="5" y="33"/>
                      <a:pt x="0" y="25"/>
                      <a:pt x="0" y="16"/>
                    </a:cubicBezTo>
                    <a:cubicBezTo>
                      <a:pt x="0" y="8"/>
                      <a:pt x="5" y="0"/>
                      <a:pt x="10" y="0"/>
                    </a:cubicBezTo>
                    <a:cubicBezTo>
                      <a:pt x="15" y="0"/>
                      <a:pt x="19" y="8"/>
                      <a:pt x="19" y="16"/>
                    </a:cubicBezTo>
                    <a:close/>
                  </a:path>
                </a:pathLst>
              </a:custGeom>
              <a:solidFill>
                <a:srgbClr val="F5C1C3"/>
              </a:solidFill>
              <a:ln w="9525">
                <a:noFill/>
                <a:round/>
                <a:headEnd/>
                <a:tailEnd/>
              </a:ln>
            </p:spPr>
            <p:txBody>
              <a:bodyPr/>
              <a:lstStyle/>
              <a:p>
                <a:endParaRPr lang="en-US"/>
              </a:p>
            </p:txBody>
          </p:sp>
          <p:sp>
            <p:nvSpPr>
              <p:cNvPr id="30229" name="Oval 2400"/>
              <p:cNvSpPr>
                <a:spLocks noChangeArrowheads="1"/>
              </p:cNvSpPr>
              <p:nvPr/>
            </p:nvSpPr>
            <p:spPr bwMode="auto">
              <a:xfrm>
                <a:off x="1615" y="2393"/>
                <a:ext cx="36" cy="68"/>
              </a:xfrm>
              <a:prstGeom prst="ellipse">
                <a:avLst/>
              </a:prstGeom>
              <a:solidFill>
                <a:srgbClr val="F5C2C4"/>
              </a:solidFill>
              <a:ln w="9525">
                <a:noFill/>
                <a:round/>
                <a:headEnd/>
                <a:tailEnd/>
              </a:ln>
            </p:spPr>
            <p:txBody>
              <a:bodyPr/>
              <a:lstStyle/>
              <a:p>
                <a:pPr algn="ctr"/>
                <a:endParaRPr lang="en-US" b="1">
                  <a:latin typeface="Century Schoolbook" pitchFamily="18" charset="0"/>
                </a:endParaRPr>
              </a:p>
            </p:txBody>
          </p:sp>
          <p:sp>
            <p:nvSpPr>
              <p:cNvPr id="30230" name="Oval 2401"/>
              <p:cNvSpPr>
                <a:spLocks noChangeArrowheads="1"/>
              </p:cNvSpPr>
              <p:nvPr/>
            </p:nvSpPr>
            <p:spPr bwMode="auto">
              <a:xfrm>
                <a:off x="1615" y="2393"/>
                <a:ext cx="36" cy="68"/>
              </a:xfrm>
              <a:prstGeom prst="ellipse">
                <a:avLst/>
              </a:prstGeom>
              <a:solidFill>
                <a:srgbClr val="F5C3C5"/>
              </a:solidFill>
              <a:ln w="9525">
                <a:noFill/>
                <a:round/>
                <a:headEnd/>
                <a:tailEnd/>
              </a:ln>
            </p:spPr>
            <p:txBody>
              <a:bodyPr/>
              <a:lstStyle/>
              <a:p>
                <a:pPr algn="ctr"/>
                <a:endParaRPr lang="en-US" b="1">
                  <a:latin typeface="Century Schoolbook" pitchFamily="18" charset="0"/>
                </a:endParaRPr>
              </a:p>
            </p:txBody>
          </p:sp>
          <p:sp>
            <p:nvSpPr>
              <p:cNvPr id="30231" name="Oval 2402"/>
              <p:cNvSpPr>
                <a:spLocks noChangeArrowheads="1"/>
              </p:cNvSpPr>
              <p:nvPr/>
            </p:nvSpPr>
            <p:spPr bwMode="auto">
              <a:xfrm>
                <a:off x="1615" y="2393"/>
                <a:ext cx="36" cy="66"/>
              </a:xfrm>
              <a:prstGeom prst="ellipse">
                <a:avLst/>
              </a:prstGeom>
              <a:solidFill>
                <a:srgbClr val="F5C4C5"/>
              </a:solidFill>
              <a:ln w="9525">
                <a:noFill/>
                <a:round/>
                <a:headEnd/>
                <a:tailEnd/>
              </a:ln>
            </p:spPr>
            <p:txBody>
              <a:bodyPr/>
              <a:lstStyle/>
              <a:p>
                <a:pPr algn="ctr"/>
                <a:endParaRPr lang="en-US" b="1">
                  <a:latin typeface="Century Schoolbook" pitchFamily="18" charset="0"/>
                </a:endParaRPr>
              </a:p>
            </p:txBody>
          </p:sp>
          <p:sp>
            <p:nvSpPr>
              <p:cNvPr id="30232" name="Oval 2403"/>
              <p:cNvSpPr>
                <a:spLocks noChangeArrowheads="1"/>
              </p:cNvSpPr>
              <p:nvPr/>
            </p:nvSpPr>
            <p:spPr bwMode="auto">
              <a:xfrm>
                <a:off x="1615" y="2393"/>
                <a:ext cx="36" cy="66"/>
              </a:xfrm>
              <a:prstGeom prst="ellipse">
                <a:avLst/>
              </a:prstGeom>
              <a:solidFill>
                <a:srgbClr val="F5C4C6"/>
              </a:solidFill>
              <a:ln w="9525">
                <a:noFill/>
                <a:round/>
                <a:headEnd/>
                <a:tailEnd/>
              </a:ln>
            </p:spPr>
            <p:txBody>
              <a:bodyPr/>
              <a:lstStyle/>
              <a:p>
                <a:pPr algn="ctr"/>
                <a:endParaRPr lang="en-US" b="1">
                  <a:latin typeface="Century Schoolbook" pitchFamily="18" charset="0"/>
                </a:endParaRPr>
              </a:p>
            </p:txBody>
          </p:sp>
          <p:sp>
            <p:nvSpPr>
              <p:cNvPr id="30233" name="Oval 2404"/>
              <p:cNvSpPr>
                <a:spLocks noChangeArrowheads="1"/>
              </p:cNvSpPr>
              <p:nvPr/>
            </p:nvSpPr>
            <p:spPr bwMode="auto">
              <a:xfrm>
                <a:off x="1615" y="2393"/>
                <a:ext cx="36" cy="66"/>
              </a:xfrm>
              <a:prstGeom prst="ellipse">
                <a:avLst/>
              </a:prstGeom>
              <a:solidFill>
                <a:srgbClr val="F5C5C7"/>
              </a:solidFill>
              <a:ln w="9525">
                <a:noFill/>
                <a:round/>
                <a:headEnd/>
                <a:tailEnd/>
              </a:ln>
            </p:spPr>
            <p:txBody>
              <a:bodyPr/>
              <a:lstStyle/>
              <a:p>
                <a:pPr algn="ctr"/>
                <a:endParaRPr lang="en-US" b="1">
                  <a:latin typeface="Century Schoolbook" pitchFamily="18" charset="0"/>
                </a:endParaRPr>
              </a:p>
            </p:txBody>
          </p:sp>
          <p:sp>
            <p:nvSpPr>
              <p:cNvPr id="30234" name="Oval 2405"/>
              <p:cNvSpPr>
                <a:spLocks noChangeArrowheads="1"/>
              </p:cNvSpPr>
              <p:nvPr/>
            </p:nvSpPr>
            <p:spPr bwMode="auto">
              <a:xfrm>
                <a:off x="1615" y="2393"/>
                <a:ext cx="36" cy="66"/>
              </a:xfrm>
              <a:prstGeom prst="ellipse">
                <a:avLst/>
              </a:prstGeom>
              <a:solidFill>
                <a:srgbClr val="F5C6C7"/>
              </a:solidFill>
              <a:ln w="9525">
                <a:noFill/>
                <a:round/>
                <a:headEnd/>
                <a:tailEnd/>
              </a:ln>
            </p:spPr>
            <p:txBody>
              <a:bodyPr/>
              <a:lstStyle/>
              <a:p>
                <a:pPr algn="ctr"/>
                <a:endParaRPr lang="en-US" b="1">
                  <a:latin typeface="Century Schoolbook" pitchFamily="18" charset="0"/>
                </a:endParaRPr>
              </a:p>
            </p:txBody>
          </p:sp>
          <p:sp>
            <p:nvSpPr>
              <p:cNvPr id="30235" name="Oval 2406"/>
              <p:cNvSpPr>
                <a:spLocks noChangeArrowheads="1"/>
              </p:cNvSpPr>
              <p:nvPr/>
            </p:nvSpPr>
            <p:spPr bwMode="auto">
              <a:xfrm>
                <a:off x="1615" y="2395"/>
                <a:ext cx="36" cy="62"/>
              </a:xfrm>
              <a:prstGeom prst="ellipse">
                <a:avLst/>
              </a:prstGeom>
              <a:solidFill>
                <a:srgbClr val="F6C7C9"/>
              </a:solidFill>
              <a:ln w="9525">
                <a:noFill/>
                <a:round/>
                <a:headEnd/>
                <a:tailEnd/>
              </a:ln>
            </p:spPr>
            <p:txBody>
              <a:bodyPr/>
              <a:lstStyle/>
              <a:p>
                <a:pPr algn="ctr"/>
                <a:endParaRPr lang="en-US" b="1">
                  <a:latin typeface="Century Schoolbook" pitchFamily="18" charset="0"/>
                </a:endParaRPr>
              </a:p>
            </p:txBody>
          </p:sp>
          <p:sp>
            <p:nvSpPr>
              <p:cNvPr id="30236" name="Oval 2407"/>
              <p:cNvSpPr>
                <a:spLocks noChangeArrowheads="1"/>
              </p:cNvSpPr>
              <p:nvPr/>
            </p:nvSpPr>
            <p:spPr bwMode="auto">
              <a:xfrm>
                <a:off x="1615" y="2395"/>
                <a:ext cx="36" cy="62"/>
              </a:xfrm>
              <a:prstGeom prst="ellipse">
                <a:avLst/>
              </a:prstGeom>
              <a:solidFill>
                <a:srgbClr val="F6C8C9"/>
              </a:solidFill>
              <a:ln w="9525">
                <a:noFill/>
                <a:round/>
                <a:headEnd/>
                <a:tailEnd/>
              </a:ln>
            </p:spPr>
            <p:txBody>
              <a:bodyPr/>
              <a:lstStyle/>
              <a:p>
                <a:pPr algn="ctr"/>
                <a:endParaRPr lang="en-US" b="1">
                  <a:latin typeface="Century Schoolbook" pitchFamily="18" charset="0"/>
                </a:endParaRPr>
              </a:p>
            </p:txBody>
          </p:sp>
          <p:pic>
            <p:nvPicPr>
              <p:cNvPr id="30237" name="Picture 2408"/>
              <p:cNvPicPr>
                <a:picLocks noChangeAspect="1" noChangeArrowheads="1"/>
              </p:cNvPicPr>
              <p:nvPr/>
            </p:nvPicPr>
            <p:blipFill>
              <a:blip r:embed="rId11"/>
              <a:srcRect/>
              <a:stretch>
                <a:fillRect/>
              </a:stretch>
            </p:blipFill>
            <p:spPr bwMode="auto">
              <a:xfrm>
                <a:off x="1852" y="2444"/>
                <a:ext cx="81" cy="293"/>
              </a:xfrm>
              <a:prstGeom prst="rect">
                <a:avLst/>
              </a:prstGeom>
              <a:noFill/>
              <a:ln w="9525">
                <a:noFill/>
                <a:miter lim="800000"/>
                <a:headEnd/>
                <a:tailEnd/>
              </a:ln>
            </p:spPr>
          </p:pic>
          <p:sp>
            <p:nvSpPr>
              <p:cNvPr id="30238" name="Freeform 2409"/>
              <p:cNvSpPr>
                <a:spLocks/>
              </p:cNvSpPr>
              <p:nvPr/>
            </p:nvSpPr>
            <p:spPr bwMode="auto">
              <a:xfrm>
                <a:off x="1863" y="2453"/>
                <a:ext cx="62" cy="274"/>
              </a:xfrm>
              <a:custGeom>
                <a:avLst/>
                <a:gdLst>
                  <a:gd name="T0" fmla="*/ 126364 w 30"/>
                  <a:gd name="T1" fmla="*/ 799376 h 132"/>
                  <a:gd name="T2" fmla="*/ 126364 w 30"/>
                  <a:gd name="T3" fmla="*/ 453019 h 132"/>
                  <a:gd name="T4" fmla="*/ 182478 w 30"/>
                  <a:gd name="T5" fmla="*/ 435008 h 132"/>
                  <a:gd name="T6" fmla="*/ 182478 w 30"/>
                  <a:gd name="T7" fmla="*/ 0 h 132"/>
                  <a:gd name="T8" fmla="*/ 0 w 30"/>
                  <a:gd name="T9" fmla="*/ 0 h 132"/>
                  <a:gd name="T10" fmla="*/ 0 w 30"/>
                  <a:gd name="T11" fmla="*/ 435008 h 132"/>
                  <a:gd name="T12" fmla="*/ 55566 w 30"/>
                  <a:gd name="T13" fmla="*/ 453019 h 132"/>
                  <a:gd name="T14" fmla="*/ 55566 w 30"/>
                  <a:gd name="T15" fmla="*/ 799376 h 132"/>
                  <a:gd name="T16" fmla="*/ 90863 w 30"/>
                  <a:gd name="T17" fmla="*/ 844821 h 132"/>
                  <a:gd name="T18" fmla="*/ 126364 w 30"/>
                  <a:gd name="T19" fmla="*/ 799376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132"/>
                  <a:gd name="T32" fmla="*/ 30 w 30"/>
                  <a:gd name="T33" fmla="*/ 132 h 1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132">
                    <a:moveTo>
                      <a:pt x="21" y="125"/>
                    </a:moveTo>
                    <a:cubicBezTo>
                      <a:pt x="21" y="71"/>
                      <a:pt x="21" y="71"/>
                      <a:pt x="21" y="71"/>
                    </a:cubicBezTo>
                    <a:cubicBezTo>
                      <a:pt x="29" y="70"/>
                      <a:pt x="30" y="68"/>
                      <a:pt x="30" y="68"/>
                    </a:cubicBezTo>
                    <a:cubicBezTo>
                      <a:pt x="30" y="0"/>
                      <a:pt x="30" y="0"/>
                      <a:pt x="30" y="0"/>
                    </a:cubicBezTo>
                    <a:cubicBezTo>
                      <a:pt x="0" y="0"/>
                      <a:pt x="0" y="0"/>
                      <a:pt x="0" y="0"/>
                    </a:cubicBezTo>
                    <a:cubicBezTo>
                      <a:pt x="0" y="68"/>
                      <a:pt x="0" y="68"/>
                      <a:pt x="0" y="68"/>
                    </a:cubicBezTo>
                    <a:cubicBezTo>
                      <a:pt x="0" y="68"/>
                      <a:pt x="1" y="70"/>
                      <a:pt x="9" y="71"/>
                    </a:cubicBezTo>
                    <a:cubicBezTo>
                      <a:pt x="9" y="125"/>
                      <a:pt x="9" y="125"/>
                      <a:pt x="9" y="125"/>
                    </a:cubicBezTo>
                    <a:cubicBezTo>
                      <a:pt x="9" y="129"/>
                      <a:pt x="11" y="132"/>
                      <a:pt x="15" y="132"/>
                    </a:cubicBezTo>
                    <a:cubicBezTo>
                      <a:pt x="19" y="132"/>
                      <a:pt x="21" y="129"/>
                      <a:pt x="21" y="125"/>
                    </a:cubicBezTo>
                    <a:close/>
                  </a:path>
                </a:pathLst>
              </a:custGeom>
              <a:noFill/>
              <a:ln w="6350">
                <a:solidFill>
                  <a:srgbClr val="000000"/>
                </a:solidFill>
                <a:miter lim="800000"/>
                <a:headEnd/>
                <a:tailEnd/>
              </a:ln>
            </p:spPr>
            <p:txBody>
              <a:bodyPr/>
              <a:lstStyle/>
              <a:p>
                <a:endParaRPr lang="en-US"/>
              </a:p>
            </p:txBody>
          </p:sp>
          <p:pic>
            <p:nvPicPr>
              <p:cNvPr id="30239" name="Picture 2410"/>
              <p:cNvPicPr>
                <a:picLocks noChangeAspect="1" noChangeArrowheads="1"/>
              </p:cNvPicPr>
              <p:nvPr/>
            </p:nvPicPr>
            <p:blipFill>
              <a:blip r:embed="rId12"/>
              <a:srcRect/>
              <a:stretch>
                <a:fillRect/>
              </a:stretch>
            </p:blipFill>
            <p:spPr bwMode="auto">
              <a:xfrm>
                <a:off x="1852" y="2434"/>
                <a:ext cx="81" cy="38"/>
              </a:xfrm>
              <a:prstGeom prst="rect">
                <a:avLst/>
              </a:prstGeom>
              <a:noFill/>
              <a:ln w="9525">
                <a:noFill/>
                <a:miter lim="800000"/>
                <a:headEnd/>
                <a:tailEnd/>
              </a:ln>
            </p:spPr>
          </p:pic>
          <p:sp>
            <p:nvSpPr>
              <p:cNvPr id="30240" name="Freeform 2411"/>
              <p:cNvSpPr>
                <a:spLocks/>
              </p:cNvSpPr>
              <p:nvPr/>
            </p:nvSpPr>
            <p:spPr bwMode="auto">
              <a:xfrm>
                <a:off x="1863" y="2445"/>
                <a:ext cx="62" cy="16"/>
              </a:xfrm>
              <a:custGeom>
                <a:avLst/>
                <a:gdLst>
                  <a:gd name="T0" fmla="*/ 0 w 30"/>
                  <a:gd name="T1" fmla="*/ 16384 h 8"/>
                  <a:gd name="T2" fmla="*/ 90863 w 30"/>
                  <a:gd name="T3" fmla="*/ 0 h 8"/>
                  <a:gd name="T4" fmla="*/ 182478 w 30"/>
                  <a:gd name="T5" fmla="*/ 16384 h 8"/>
                  <a:gd name="T6" fmla="*/ 182478 w 30"/>
                  <a:gd name="T7" fmla="*/ 16384 h 8"/>
                  <a:gd name="T8" fmla="*/ 90863 w 30"/>
                  <a:gd name="T9" fmla="*/ 32768 h 8"/>
                  <a:gd name="T10" fmla="*/ 0 w 30"/>
                  <a:gd name="T11" fmla="*/ 16384 h 8"/>
                  <a:gd name="T12" fmla="*/ 0 60000 65536"/>
                  <a:gd name="T13" fmla="*/ 0 60000 65536"/>
                  <a:gd name="T14" fmla="*/ 0 60000 65536"/>
                  <a:gd name="T15" fmla="*/ 0 60000 65536"/>
                  <a:gd name="T16" fmla="*/ 0 60000 65536"/>
                  <a:gd name="T17" fmla="*/ 0 60000 65536"/>
                  <a:gd name="T18" fmla="*/ 0 w 30"/>
                  <a:gd name="T19" fmla="*/ 0 h 8"/>
                  <a:gd name="T20" fmla="*/ 30 w 30"/>
                  <a:gd name="T21" fmla="*/ 8 h 8"/>
                </a:gdLst>
                <a:ahLst/>
                <a:cxnLst>
                  <a:cxn ang="T12">
                    <a:pos x="T0" y="T1"/>
                  </a:cxn>
                  <a:cxn ang="T13">
                    <a:pos x="T2" y="T3"/>
                  </a:cxn>
                  <a:cxn ang="T14">
                    <a:pos x="T4" y="T5"/>
                  </a:cxn>
                  <a:cxn ang="T15">
                    <a:pos x="T6" y="T7"/>
                  </a:cxn>
                  <a:cxn ang="T16">
                    <a:pos x="T8" y="T9"/>
                  </a:cxn>
                  <a:cxn ang="T17">
                    <a:pos x="T10" y="T11"/>
                  </a:cxn>
                </a:cxnLst>
                <a:rect l="T18" t="T19" r="T20" b="T21"/>
                <a:pathLst>
                  <a:path w="30" h="8">
                    <a:moveTo>
                      <a:pt x="0" y="4"/>
                    </a:moveTo>
                    <a:cubicBezTo>
                      <a:pt x="0" y="4"/>
                      <a:pt x="1" y="0"/>
                      <a:pt x="15" y="0"/>
                    </a:cubicBezTo>
                    <a:cubicBezTo>
                      <a:pt x="29" y="0"/>
                      <a:pt x="30" y="4"/>
                      <a:pt x="30" y="4"/>
                    </a:cubicBezTo>
                    <a:cubicBezTo>
                      <a:pt x="30" y="4"/>
                      <a:pt x="30" y="4"/>
                      <a:pt x="30" y="4"/>
                    </a:cubicBezTo>
                    <a:cubicBezTo>
                      <a:pt x="30" y="4"/>
                      <a:pt x="29" y="8"/>
                      <a:pt x="15" y="8"/>
                    </a:cubicBezTo>
                    <a:cubicBezTo>
                      <a:pt x="1" y="8"/>
                      <a:pt x="0" y="4"/>
                      <a:pt x="0" y="4"/>
                    </a:cubicBezTo>
                    <a:close/>
                  </a:path>
                </a:pathLst>
              </a:custGeom>
              <a:noFill/>
              <a:ln w="6350">
                <a:solidFill>
                  <a:srgbClr val="000000"/>
                </a:solidFill>
                <a:miter lim="800000"/>
                <a:headEnd/>
                <a:tailEnd/>
              </a:ln>
            </p:spPr>
            <p:txBody>
              <a:bodyPr/>
              <a:lstStyle/>
              <a:p>
                <a:endParaRPr lang="en-US"/>
              </a:p>
            </p:txBody>
          </p:sp>
          <p:sp>
            <p:nvSpPr>
              <p:cNvPr id="30241" name="Rectangle 2412"/>
              <p:cNvSpPr>
                <a:spLocks noChangeArrowheads="1"/>
              </p:cNvSpPr>
              <p:nvPr/>
            </p:nvSpPr>
            <p:spPr bwMode="auto">
              <a:xfrm>
                <a:off x="1945" y="2593"/>
                <a:ext cx="113" cy="106"/>
              </a:xfrm>
              <a:prstGeom prst="rect">
                <a:avLst/>
              </a:prstGeom>
              <a:noFill/>
              <a:ln w="9525">
                <a:noFill/>
                <a:miter lim="800000"/>
                <a:headEnd/>
                <a:tailEnd/>
              </a:ln>
            </p:spPr>
            <p:txBody>
              <a:bodyPr wrap="none" lIns="0" tIns="0" rIns="0" bIns="0">
                <a:spAutoFit/>
              </a:bodyPr>
              <a:lstStyle/>
              <a:p>
                <a:r>
                  <a:rPr lang="en-US" sz="1100">
                    <a:latin typeface="Century Schoolbook" pitchFamily="18" charset="0"/>
                  </a:rPr>
                  <a:t>B7</a:t>
                </a:r>
              </a:p>
            </p:txBody>
          </p:sp>
          <p:sp>
            <p:nvSpPr>
              <p:cNvPr id="30242" name="AutoShape 2413"/>
              <p:cNvSpPr>
                <a:spLocks noChangeArrowheads="1"/>
              </p:cNvSpPr>
              <p:nvPr/>
            </p:nvSpPr>
            <p:spPr bwMode="auto">
              <a:xfrm rot="-2739218">
                <a:off x="1972" y="1117"/>
                <a:ext cx="681" cy="317"/>
              </a:xfrm>
              <a:custGeom>
                <a:avLst/>
                <a:gdLst>
                  <a:gd name="T0" fmla="*/ 0 w 21600"/>
                  <a:gd name="T1" fmla="*/ 0 h 21600"/>
                  <a:gd name="T2" fmla="*/ 0 w 21600"/>
                  <a:gd name="T3" fmla="*/ 0 h 21600"/>
                  <a:gd name="T4" fmla="*/ 0 w 21600"/>
                  <a:gd name="T5" fmla="*/ 0 h 21600"/>
                  <a:gd name="T6" fmla="*/ 0 w 21600"/>
                  <a:gd name="T7" fmla="*/ 0 h 21600"/>
                  <a:gd name="T8" fmla="*/ 17694720 60000 65536"/>
                  <a:gd name="T9" fmla="*/ 11796480 60000 65536"/>
                  <a:gd name="T10" fmla="*/ 5898240 60000 65536"/>
                  <a:gd name="T11" fmla="*/ 0 60000 65536"/>
                  <a:gd name="T12" fmla="*/ 3362 w 21600"/>
                  <a:gd name="T13" fmla="*/ 5383 h 21600"/>
                  <a:gd name="T14" fmla="*/ 18904 w 21600"/>
                  <a:gd name="T15" fmla="*/ 16217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12700">
                <a:solidFill>
                  <a:schemeClr val="tx1"/>
                </a:solidFill>
                <a:miter lim="800000"/>
                <a:headEnd type="none" w="sm" len="sm"/>
                <a:tailEnd type="none" w="sm" len="sm"/>
              </a:ln>
            </p:spPr>
            <p:txBody>
              <a:bodyPr wrap="none" anchor="ctr"/>
              <a:lstStyle/>
              <a:p>
                <a:endParaRPr lang="en-US"/>
              </a:p>
            </p:txBody>
          </p:sp>
        </p:grpSp>
        <p:sp>
          <p:nvSpPr>
            <p:cNvPr id="27839" name="Text Box 2414"/>
            <p:cNvSpPr txBox="1">
              <a:spLocks noChangeArrowheads="1"/>
            </p:cNvSpPr>
            <p:nvPr/>
          </p:nvSpPr>
          <p:spPr bwMode="auto">
            <a:xfrm>
              <a:off x="5970588" y="908720"/>
              <a:ext cx="3057525" cy="581025"/>
            </a:xfrm>
            <a:prstGeom prst="rect">
              <a:avLst/>
            </a:prstGeom>
            <a:noFill/>
            <a:ln w="12700">
              <a:noFill/>
              <a:miter lim="800000"/>
              <a:headEnd type="none" w="sm" len="sm"/>
              <a:tailEnd type="none" w="sm" len="sm"/>
            </a:ln>
          </p:spPr>
          <p:txBody>
            <a:bodyPr wrap="none">
              <a:spAutoFit/>
            </a:bodyPr>
            <a:lstStyle/>
            <a:p>
              <a:pPr algn="ctr"/>
              <a:r>
                <a:rPr lang="de-CH" sz="1600" b="1">
                  <a:latin typeface="Century Schoolbook" pitchFamily="18" charset="0"/>
                </a:rPr>
                <a:t>Ipilimumab blocks CTLA-4:</a:t>
              </a:r>
            </a:p>
            <a:p>
              <a:pPr algn="ctr"/>
              <a:r>
                <a:rPr lang="de-CH" sz="1600" b="1">
                  <a:latin typeface="Century Schoolbook" pitchFamily="18" charset="0"/>
                </a:rPr>
                <a:t>T-cell activation</a:t>
              </a:r>
            </a:p>
          </p:txBody>
        </p:sp>
        <p:grpSp>
          <p:nvGrpSpPr>
            <p:cNvPr id="4" name="Group 2415"/>
            <p:cNvGrpSpPr>
              <a:grpSpLocks/>
            </p:cNvGrpSpPr>
            <p:nvPr/>
          </p:nvGrpSpPr>
          <p:grpSpPr bwMode="auto">
            <a:xfrm>
              <a:off x="7600950" y="3469357"/>
              <a:ext cx="612775" cy="360363"/>
              <a:chOff x="2494" y="1903"/>
              <a:chExt cx="413" cy="257"/>
            </a:xfrm>
          </p:grpSpPr>
          <p:sp>
            <p:nvSpPr>
              <p:cNvPr id="805232" name="Rectangle 2416"/>
              <p:cNvSpPr>
                <a:spLocks noChangeArrowheads="1"/>
              </p:cNvSpPr>
              <p:nvPr/>
            </p:nvSpPr>
            <p:spPr bwMode="auto">
              <a:xfrm>
                <a:off x="2653" y="1979"/>
                <a:ext cx="46" cy="181"/>
              </a:xfrm>
              <a:prstGeom prst="rect">
                <a:avLst/>
              </a:prstGeom>
              <a:gradFill rotWithShape="1">
                <a:gsLst>
                  <a:gs pos="0">
                    <a:schemeClr val="bg1"/>
                  </a:gs>
                  <a:gs pos="50000">
                    <a:schemeClr val="tx1"/>
                  </a:gs>
                  <a:gs pos="100000">
                    <a:schemeClr val="bg1"/>
                  </a:gs>
                </a:gsLst>
                <a:lin ang="0" scaled="1"/>
              </a:gradFill>
              <a:ln>
                <a:noFill/>
              </a:ln>
              <a:effectLst/>
            </p:spPr>
            <p:txBody>
              <a:bodyPr wrap="none" anchor="ctr"/>
              <a:lstStyle/>
              <a:p>
                <a:pPr algn="ctr">
                  <a:defRPr/>
                </a:pPr>
                <a:endParaRPr lang="en-US" b="1"/>
              </a:p>
            </p:txBody>
          </p:sp>
          <p:sp>
            <p:nvSpPr>
              <p:cNvPr id="805233" name="Rectangle 2417"/>
              <p:cNvSpPr>
                <a:spLocks noChangeArrowheads="1"/>
              </p:cNvSpPr>
              <p:nvPr/>
            </p:nvSpPr>
            <p:spPr bwMode="auto">
              <a:xfrm>
                <a:off x="2698" y="1979"/>
                <a:ext cx="46" cy="181"/>
              </a:xfrm>
              <a:prstGeom prst="rect">
                <a:avLst/>
              </a:prstGeom>
              <a:gradFill rotWithShape="1">
                <a:gsLst>
                  <a:gs pos="0">
                    <a:schemeClr val="bg1"/>
                  </a:gs>
                  <a:gs pos="50000">
                    <a:schemeClr val="tx1"/>
                  </a:gs>
                  <a:gs pos="100000">
                    <a:schemeClr val="bg1"/>
                  </a:gs>
                </a:gsLst>
                <a:lin ang="0" scaled="1"/>
              </a:gradFill>
              <a:ln>
                <a:noFill/>
              </a:ln>
              <a:effectLst/>
            </p:spPr>
            <p:txBody>
              <a:bodyPr wrap="none" anchor="ctr"/>
              <a:lstStyle/>
              <a:p>
                <a:pPr algn="ctr">
                  <a:defRPr/>
                </a:pPr>
                <a:endParaRPr lang="en-US" b="1"/>
              </a:p>
            </p:txBody>
          </p:sp>
          <p:sp>
            <p:nvSpPr>
              <p:cNvPr id="805234" name="Rectangle 2418"/>
              <p:cNvSpPr>
                <a:spLocks noChangeArrowheads="1"/>
              </p:cNvSpPr>
              <p:nvPr/>
            </p:nvSpPr>
            <p:spPr bwMode="auto">
              <a:xfrm rot="2726648">
                <a:off x="2755" y="1837"/>
                <a:ext cx="45" cy="182"/>
              </a:xfrm>
              <a:prstGeom prst="rect">
                <a:avLst/>
              </a:prstGeom>
              <a:gradFill rotWithShape="1">
                <a:gsLst>
                  <a:gs pos="0">
                    <a:schemeClr val="bg1"/>
                  </a:gs>
                  <a:gs pos="50000">
                    <a:schemeClr val="tx1"/>
                  </a:gs>
                  <a:gs pos="100000">
                    <a:schemeClr val="bg1"/>
                  </a:gs>
                </a:gsLst>
                <a:lin ang="0" scaled="1"/>
              </a:gradFill>
              <a:ln>
                <a:noFill/>
              </a:ln>
              <a:effectLst/>
            </p:spPr>
            <p:txBody>
              <a:bodyPr wrap="none" anchor="ctr"/>
              <a:lstStyle/>
              <a:p>
                <a:pPr algn="ctr">
                  <a:defRPr/>
                </a:pPr>
                <a:endParaRPr lang="en-US" b="1"/>
              </a:p>
            </p:txBody>
          </p:sp>
          <p:sp>
            <p:nvSpPr>
              <p:cNvPr id="805235" name="Rectangle 2419"/>
              <p:cNvSpPr>
                <a:spLocks noChangeArrowheads="1"/>
              </p:cNvSpPr>
              <p:nvPr/>
            </p:nvSpPr>
            <p:spPr bwMode="auto">
              <a:xfrm rot="18873352" flipH="1">
                <a:off x="2593" y="1837"/>
                <a:ext cx="45" cy="181"/>
              </a:xfrm>
              <a:prstGeom prst="rect">
                <a:avLst/>
              </a:prstGeom>
              <a:gradFill rotWithShape="1">
                <a:gsLst>
                  <a:gs pos="0">
                    <a:schemeClr val="bg1"/>
                  </a:gs>
                  <a:gs pos="50000">
                    <a:schemeClr val="tx1"/>
                  </a:gs>
                  <a:gs pos="100000">
                    <a:schemeClr val="bg1"/>
                  </a:gs>
                </a:gsLst>
                <a:lin ang="0" scaled="1"/>
              </a:gradFill>
              <a:ln>
                <a:noFill/>
              </a:ln>
              <a:effectLst/>
            </p:spPr>
            <p:txBody>
              <a:bodyPr wrap="none" anchor="ctr"/>
              <a:lstStyle/>
              <a:p>
                <a:pPr algn="ctr">
                  <a:defRPr/>
                </a:pPr>
                <a:endParaRPr lang="en-US" b="1"/>
              </a:p>
            </p:txBody>
          </p:sp>
          <p:sp>
            <p:nvSpPr>
              <p:cNvPr id="805236" name="Rectangle 2420"/>
              <p:cNvSpPr>
                <a:spLocks noChangeArrowheads="1"/>
              </p:cNvSpPr>
              <p:nvPr/>
            </p:nvSpPr>
            <p:spPr bwMode="auto">
              <a:xfrm rot="2726648">
                <a:off x="2784" y="1864"/>
                <a:ext cx="46" cy="184"/>
              </a:xfrm>
              <a:prstGeom prst="rect">
                <a:avLst/>
              </a:prstGeom>
              <a:gradFill rotWithShape="1">
                <a:gsLst>
                  <a:gs pos="0">
                    <a:schemeClr val="bg1"/>
                  </a:gs>
                  <a:gs pos="50000">
                    <a:schemeClr val="tx1"/>
                  </a:gs>
                  <a:gs pos="100000">
                    <a:schemeClr val="bg1"/>
                  </a:gs>
                </a:gsLst>
                <a:lin ang="0" scaled="1"/>
              </a:gradFill>
              <a:ln>
                <a:noFill/>
              </a:ln>
              <a:effectLst/>
            </p:spPr>
            <p:txBody>
              <a:bodyPr wrap="none" anchor="ctr"/>
              <a:lstStyle/>
              <a:p>
                <a:pPr algn="ctr">
                  <a:defRPr/>
                </a:pPr>
                <a:endParaRPr lang="en-US" b="1"/>
              </a:p>
            </p:txBody>
          </p:sp>
          <p:sp>
            <p:nvSpPr>
              <p:cNvPr id="805237" name="Rectangle 2421"/>
              <p:cNvSpPr>
                <a:spLocks noChangeArrowheads="1"/>
              </p:cNvSpPr>
              <p:nvPr/>
            </p:nvSpPr>
            <p:spPr bwMode="auto">
              <a:xfrm rot="18873352" flipH="1">
                <a:off x="2555" y="1866"/>
                <a:ext cx="46" cy="183"/>
              </a:xfrm>
              <a:prstGeom prst="rect">
                <a:avLst/>
              </a:prstGeom>
              <a:gradFill rotWithShape="1">
                <a:gsLst>
                  <a:gs pos="0">
                    <a:schemeClr val="bg1"/>
                  </a:gs>
                  <a:gs pos="50000">
                    <a:schemeClr val="tx1"/>
                  </a:gs>
                  <a:gs pos="100000">
                    <a:schemeClr val="bg1"/>
                  </a:gs>
                </a:gsLst>
                <a:lin ang="0" scaled="1"/>
              </a:gradFill>
              <a:ln>
                <a:noFill/>
              </a:ln>
              <a:effectLst/>
            </p:spPr>
            <p:txBody>
              <a:bodyPr wrap="none" anchor="ctr"/>
              <a:lstStyle/>
              <a:p>
                <a:pPr algn="ctr">
                  <a:defRPr/>
                </a:pPr>
                <a:endParaRPr lang="en-US" b="1"/>
              </a:p>
            </p:txBody>
          </p:sp>
        </p:grpSp>
        <p:sp>
          <p:nvSpPr>
            <p:cNvPr id="27841" name="Text Box 2422"/>
            <p:cNvSpPr txBox="1">
              <a:spLocks noChangeArrowheads="1"/>
            </p:cNvSpPr>
            <p:nvPr/>
          </p:nvSpPr>
          <p:spPr bwMode="auto">
            <a:xfrm>
              <a:off x="7961313" y="3524920"/>
              <a:ext cx="1249363" cy="304800"/>
            </a:xfrm>
            <a:prstGeom prst="rect">
              <a:avLst/>
            </a:prstGeom>
            <a:noFill/>
            <a:ln w="12700">
              <a:noFill/>
              <a:miter lim="800000"/>
              <a:headEnd type="none" w="sm" len="sm"/>
              <a:tailEnd type="none" w="sm" len="sm"/>
            </a:ln>
          </p:spPr>
          <p:txBody>
            <a:bodyPr wrap="none">
              <a:spAutoFit/>
            </a:bodyPr>
            <a:lstStyle/>
            <a:p>
              <a:r>
                <a:rPr lang="de-CH" sz="1400" b="1">
                  <a:latin typeface="Century Schoolbook" pitchFamily="18" charset="0"/>
                </a:rPr>
                <a:t>ipilimumab</a:t>
              </a:r>
            </a:p>
          </p:txBody>
        </p:sp>
        <p:sp>
          <p:nvSpPr>
            <p:cNvPr id="27842" name="Freeform 2423"/>
            <p:cNvSpPr>
              <a:spLocks/>
            </p:cNvSpPr>
            <p:nvPr/>
          </p:nvSpPr>
          <p:spPr bwMode="auto">
            <a:xfrm>
              <a:off x="663575" y="2042195"/>
              <a:ext cx="1233488" cy="1490662"/>
            </a:xfrm>
            <a:custGeom>
              <a:avLst/>
              <a:gdLst>
                <a:gd name="T0" fmla="*/ 2147483647 w 374"/>
                <a:gd name="T1" fmla="*/ 2147483647 h 452"/>
                <a:gd name="T2" fmla="*/ 2147483647 w 374"/>
                <a:gd name="T3" fmla="*/ 2147483647 h 452"/>
                <a:gd name="T4" fmla="*/ 2147483647 w 374"/>
                <a:gd name="T5" fmla="*/ 2147483647 h 452"/>
                <a:gd name="T6" fmla="*/ 2147483647 w 374"/>
                <a:gd name="T7" fmla="*/ 2147483647 h 452"/>
                <a:gd name="T8" fmla="*/ 2147483647 w 374"/>
                <a:gd name="T9" fmla="*/ 2147483647 h 452"/>
                <a:gd name="T10" fmla="*/ 2147483647 w 374"/>
                <a:gd name="T11" fmla="*/ 2147483647 h 452"/>
                <a:gd name="T12" fmla="*/ 2147483647 w 374"/>
                <a:gd name="T13" fmla="*/ 2147483647 h 452"/>
                <a:gd name="T14" fmla="*/ 2147483647 w 374"/>
                <a:gd name="T15" fmla="*/ 2147483647 h 452"/>
                <a:gd name="T16" fmla="*/ 2147483647 w 374"/>
                <a:gd name="T17" fmla="*/ 2147483647 h 452"/>
                <a:gd name="T18" fmla="*/ 2147483647 w 374"/>
                <a:gd name="T19" fmla="*/ 0 h 452"/>
                <a:gd name="T20" fmla="*/ 2147483647 w 374"/>
                <a:gd name="T21" fmla="*/ 2147483647 h 452"/>
                <a:gd name="T22" fmla="*/ 2147483647 w 374"/>
                <a:gd name="T23" fmla="*/ 2147483647 h 452"/>
                <a:gd name="T24" fmla="*/ 2147483647 w 374"/>
                <a:gd name="T25" fmla="*/ 2147483647 h 4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4"/>
                <a:gd name="T40" fmla="*/ 0 h 452"/>
                <a:gd name="T41" fmla="*/ 374 w 374"/>
                <a:gd name="T42" fmla="*/ 452 h 4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4" h="452">
                  <a:moveTo>
                    <a:pt x="373" y="196"/>
                  </a:moveTo>
                  <a:cubicBezTo>
                    <a:pt x="374" y="205"/>
                    <a:pt x="368" y="254"/>
                    <a:pt x="356" y="300"/>
                  </a:cubicBezTo>
                  <a:cubicBezTo>
                    <a:pt x="343" y="341"/>
                    <a:pt x="322" y="367"/>
                    <a:pt x="296" y="389"/>
                  </a:cubicBezTo>
                  <a:cubicBezTo>
                    <a:pt x="269" y="395"/>
                    <a:pt x="239" y="421"/>
                    <a:pt x="205" y="431"/>
                  </a:cubicBezTo>
                  <a:cubicBezTo>
                    <a:pt x="171" y="422"/>
                    <a:pt x="141" y="452"/>
                    <a:pt x="109" y="404"/>
                  </a:cubicBezTo>
                  <a:cubicBezTo>
                    <a:pt x="80" y="383"/>
                    <a:pt x="57" y="380"/>
                    <a:pt x="36" y="326"/>
                  </a:cubicBezTo>
                  <a:cubicBezTo>
                    <a:pt x="19" y="310"/>
                    <a:pt x="7" y="275"/>
                    <a:pt x="3" y="225"/>
                  </a:cubicBezTo>
                  <a:cubicBezTo>
                    <a:pt x="0" y="187"/>
                    <a:pt x="8" y="179"/>
                    <a:pt x="20" y="123"/>
                  </a:cubicBezTo>
                  <a:cubicBezTo>
                    <a:pt x="33" y="80"/>
                    <a:pt x="55" y="79"/>
                    <a:pt x="80" y="40"/>
                  </a:cubicBezTo>
                  <a:cubicBezTo>
                    <a:pt x="106" y="24"/>
                    <a:pt x="137" y="11"/>
                    <a:pt x="171" y="0"/>
                  </a:cubicBezTo>
                  <a:cubicBezTo>
                    <a:pt x="206" y="14"/>
                    <a:pt x="239" y="23"/>
                    <a:pt x="267" y="25"/>
                  </a:cubicBezTo>
                  <a:cubicBezTo>
                    <a:pt x="293" y="13"/>
                    <a:pt x="319" y="50"/>
                    <a:pt x="339" y="98"/>
                  </a:cubicBezTo>
                  <a:cubicBezTo>
                    <a:pt x="357" y="119"/>
                    <a:pt x="370" y="162"/>
                    <a:pt x="373" y="196"/>
                  </a:cubicBezTo>
                  <a:close/>
                </a:path>
              </a:pathLst>
            </a:custGeom>
            <a:solidFill>
              <a:srgbClr val="8C90C3"/>
            </a:solidFill>
            <a:ln w="9525">
              <a:noFill/>
              <a:round/>
              <a:headEnd/>
              <a:tailEnd/>
            </a:ln>
          </p:spPr>
          <p:txBody>
            <a:bodyPr/>
            <a:lstStyle/>
            <a:p>
              <a:endParaRPr lang="en-US"/>
            </a:p>
          </p:txBody>
        </p:sp>
        <p:sp>
          <p:nvSpPr>
            <p:cNvPr id="27843" name="Freeform 2424"/>
            <p:cNvSpPr>
              <a:spLocks/>
            </p:cNvSpPr>
            <p:nvPr/>
          </p:nvSpPr>
          <p:spPr bwMode="auto">
            <a:xfrm>
              <a:off x="698500" y="2051720"/>
              <a:ext cx="868363" cy="706437"/>
            </a:xfrm>
            <a:custGeom>
              <a:avLst/>
              <a:gdLst>
                <a:gd name="T0" fmla="*/ 2147483647 w 263"/>
                <a:gd name="T1" fmla="*/ 2147483647 h 214"/>
                <a:gd name="T2" fmla="*/ 2147483647 w 263"/>
                <a:gd name="T3" fmla="*/ 2147483647 h 214"/>
                <a:gd name="T4" fmla="*/ 2147483647 w 263"/>
                <a:gd name="T5" fmla="*/ 2147483647 h 214"/>
                <a:gd name="T6" fmla="*/ 2147483647 w 263"/>
                <a:gd name="T7" fmla="*/ 2147483647 h 214"/>
                <a:gd name="T8" fmla="*/ 2147483647 w 263"/>
                <a:gd name="T9" fmla="*/ 2147483647 h 214"/>
                <a:gd name="T10" fmla="*/ 2147483647 w 263"/>
                <a:gd name="T11" fmla="*/ 2147483647 h 214"/>
                <a:gd name="T12" fmla="*/ 2147483647 w 263"/>
                <a:gd name="T13" fmla="*/ 2147483647 h 214"/>
                <a:gd name="T14" fmla="*/ 2147483647 w 263"/>
                <a:gd name="T15" fmla="*/ 2147483647 h 214"/>
                <a:gd name="T16" fmla="*/ 2147483647 w 263"/>
                <a:gd name="T17" fmla="*/ 2147483647 h 2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3"/>
                <a:gd name="T28" fmla="*/ 0 h 214"/>
                <a:gd name="T29" fmla="*/ 263 w 263"/>
                <a:gd name="T30" fmla="*/ 214 h 2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3" h="214">
                  <a:moveTo>
                    <a:pt x="257" y="46"/>
                  </a:moveTo>
                  <a:cubicBezTo>
                    <a:pt x="263" y="83"/>
                    <a:pt x="248" y="62"/>
                    <a:pt x="226" y="73"/>
                  </a:cubicBezTo>
                  <a:cubicBezTo>
                    <a:pt x="202" y="82"/>
                    <a:pt x="168" y="86"/>
                    <a:pt x="130" y="99"/>
                  </a:cubicBezTo>
                  <a:cubicBezTo>
                    <a:pt x="90" y="98"/>
                    <a:pt x="74" y="150"/>
                    <a:pt x="59" y="168"/>
                  </a:cubicBezTo>
                  <a:cubicBezTo>
                    <a:pt x="46" y="196"/>
                    <a:pt x="36" y="214"/>
                    <a:pt x="14" y="190"/>
                  </a:cubicBezTo>
                  <a:cubicBezTo>
                    <a:pt x="0" y="195"/>
                    <a:pt x="0" y="145"/>
                    <a:pt x="15" y="120"/>
                  </a:cubicBezTo>
                  <a:cubicBezTo>
                    <a:pt x="29" y="85"/>
                    <a:pt x="57" y="56"/>
                    <a:pt x="95" y="30"/>
                  </a:cubicBezTo>
                  <a:cubicBezTo>
                    <a:pt x="132" y="0"/>
                    <a:pt x="172" y="12"/>
                    <a:pt x="202" y="10"/>
                  </a:cubicBezTo>
                  <a:cubicBezTo>
                    <a:pt x="232" y="17"/>
                    <a:pt x="254" y="33"/>
                    <a:pt x="257" y="46"/>
                  </a:cubicBezTo>
                  <a:close/>
                </a:path>
              </a:pathLst>
            </a:custGeom>
            <a:solidFill>
              <a:srgbClr val="9498C8"/>
            </a:solidFill>
            <a:ln w="9525">
              <a:noFill/>
              <a:round/>
              <a:headEnd/>
              <a:tailEnd/>
            </a:ln>
          </p:spPr>
          <p:txBody>
            <a:bodyPr/>
            <a:lstStyle/>
            <a:p>
              <a:endParaRPr lang="en-US"/>
            </a:p>
          </p:txBody>
        </p:sp>
        <p:sp>
          <p:nvSpPr>
            <p:cNvPr id="27844" name="Freeform 2425"/>
            <p:cNvSpPr>
              <a:spLocks/>
            </p:cNvSpPr>
            <p:nvPr/>
          </p:nvSpPr>
          <p:spPr bwMode="auto">
            <a:xfrm>
              <a:off x="762000" y="2088232"/>
              <a:ext cx="722313" cy="541338"/>
            </a:xfrm>
            <a:custGeom>
              <a:avLst/>
              <a:gdLst>
                <a:gd name="T0" fmla="*/ 2147483647 w 219"/>
                <a:gd name="T1" fmla="*/ 2147483647 h 164"/>
                <a:gd name="T2" fmla="*/ 2147483647 w 219"/>
                <a:gd name="T3" fmla="*/ 2147483647 h 164"/>
                <a:gd name="T4" fmla="*/ 2147483647 w 219"/>
                <a:gd name="T5" fmla="*/ 2147483647 h 164"/>
                <a:gd name="T6" fmla="*/ 2147483647 w 219"/>
                <a:gd name="T7" fmla="*/ 2147483647 h 164"/>
                <a:gd name="T8" fmla="*/ 2147483647 w 219"/>
                <a:gd name="T9" fmla="*/ 2147483647 h 164"/>
                <a:gd name="T10" fmla="*/ 2147483647 w 219"/>
                <a:gd name="T11" fmla="*/ 2147483647 h 164"/>
                <a:gd name="T12" fmla="*/ 2147483647 w 219"/>
                <a:gd name="T13" fmla="*/ 2147483647 h 164"/>
                <a:gd name="T14" fmla="*/ 2147483647 w 219"/>
                <a:gd name="T15" fmla="*/ 0 h 164"/>
                <a:gd name="T16" fmla="*/ 2147483647 w 219"/>
                <a:gd name="T17" fmla="*/ 2147483647 h 1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9"/>
                <a:gd name="T28" fmla="*/ 0 h 164"/>
                <a:gd name="T29" fmla="*/ 219 w 219"/>
                <a:gd name="T30" fmla="*/ 164 h 1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9" h="164">
                  <a:moveTo>
                    <a:pt x="216" y="25"/>
                  </a:moveTo>
                  <a:cubicBezTo>
                    <a:pt x="219" y="37"/>
                    <a:pt x="207" y="49"/>
                    <a:pt x="185" y="43"/>
                  </a:cubicBezTo>
                  <a:cubicBezTo>
                    <a:pt x="162" y="30"/>
                    <a:pt x="132" y="30"/>
                    <a:pt x="101" y="62"/>
                  </a:cubicBezTo>
                  <a:cubicBezTo>
                    <a:pt x="70" y="100"/>
                    <a:pt x="55" y="113"/>
                    <a:pt x="44" y="122"/>
                  </a:cubicBezTo>
                  <a:cubicBezTo>
                    <a:pt x="33" y="127"/>
                    <a:pt x="27" y="150"/>
                    <a:pt x="10" y="146"/>
                  </a:cubicBezTo>
                  <a:cubicBezTo>
                    <a:pt x="0" y="164"/>
                    <a:pt x="2" y="135"/>
                    <a:pt x="14" y="92"/>
                  </a:cubicBezTo>
                  <a:cubicBezTo>
                    <a:pt x="28" y="78"/>
                    <a:pt x="51" y="35"/>
                    <a:pt x="84" y="20"/>
                  </a:cubicBezTo>
                  <a:cubicBezTo>
                    <a:pt x="117" y="17"/>
                    <a:pt x="149" y="18"/>
                    <a:pt x="172" y="0"/>
                  </a:cubicBezTo>
                  <a:cubicBezTo>
                    <a:pt x="199" y="26"/>
                    <a:pt x="215" y="32"/>
                    <a:pt x="216" y="25"/>
                  </a:cubicBezTo>
                  <a:close/>
                </a:path>
              </a:pathLst>
            </a:custGeom>
            <a:solidFill>
              <a:srgbClr val="A6A7D0"/>
            </a:solidFill>
            <a:ln w="9525">
              <a:noFill/>
              <a:round/>
              <a:headEnd/>
              <a:tailEnd/>
            </a:ln>
          </p:spPr>
          <p:txBody>
            <a:bodyPr/>
            <a:lstStyle/>
            <a:p>
              <a:endParaRPr lang="en-US"/>
            </a:p>
          </p:txBody>
        </p:sp>
        <p:sp>
          <p:nvSpPr>
            <p:cNvPr id="27845" name="Freeform 2426"/>
            <p:cNvSpPr>
              <a:spLocks/>
            </p:cNvSpPr>
            <p:nvPr/>
          </p:nvSpPr>
          <p:spPr bwMode="auto">
            <a:xfrm>
              <a:off x="874713" y="2124745"/>
              <a:ext cx="450850" cy="276225"/>
            </a:xfrm>
            <a:custGeom>
              <a:avLst/>
              <a:gdLst>
                <a:gd name="T0" fmla="*/ 2147483647 w 137"/>
                <a:gd name="T1" fmla="*/ 2147483647 h 84"/>
                <a:gd name="T2" fmla="*/ 2147483647 w 137"/>
                <a:gd name="T3" fmla="*/ 2147483647 h 84"/>
                <a:gd name="T4" fmla="*/ 2147483647 w 137"/>
                <a:gd name="T5" fmla="*/ 2147483647 h 84"/>
                <a:gd name="T6" fmla="*/ 2147483647 w 137"/>
                <a:gd name="T7" fmla="*/ 2147483647 h 84"/>
                <a:gd name="T8" fmla="*/ 2147483647 w 137"/>
                <a:gd name="T9" fmla="*/ 2147483647 h 84"/>
                <a:gd name="T10" fmla="*/ 2147483647 w 137"/>
                <a:gd name="T11" fmla="*/ 2147483647 h 84"/>
                <a:gd name="T12" fmla="*/ 2147483647 w 137"/>
                <a:gd name="T13" fmla="*/ 0 h 84"/>
                <a:gd name="T14" fmla="*/ 2147483647 w 137"/>
                <a:gd name="T15" fmla="*/ 2147483647 h 84"/>
                <a:gd name="T16" fmla="*/ 0 60000 65536"/>
                <a:gd name="T17" fmla="*/ 0 60000 65536"/>
                <a:gd name="T18" fmla="*/ 0 60000 65536"/>
                <a:gd name="T19" fmla="*/ 0 60000 65536"/>
                <a:gd name="T20" fmla="*/ 0 60000 65536"/>
                <a:gd name="T21" fmla="*/ 0 60000 65536"/>
                <a:gd name="T22" fmla="*/ 0 60000 65536"/>
                <a:gd name="T23" fmla="*/ 0 60000 65536"/>
                <a:gd name="T24" fmla="*/ 0 w 137"/>
                <a:gd name="T25" fmla="*/ 0 h 84"/>
                <a:gd name="T26" fmla="*/ 137 w 137"/>
                <a:gd name="T27" fmla="*/ 84 h 8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7" h="84">
                  <a:moveTo>
                    <a:pt x="137" y="6"/>
                  </a:moveTo>
                  <a:cubicBezTo>
                    <a:pt x="137" y="27"/>
                    <a:pt x="108" y="6"/>
                    <a:pt x="67" y="33"/>
                  </a:cubicBezTo>
                  <a:cubicBezTo>
                    <a:pt x="46" y="51"/>
                    <a:pt x="37" y="77"/>
                    <a:pt x="27" y="65"/>
                  </a:cubicBezTo>
                  <a:cubicBezTo>
                    <a:pt x="19" y="70"/>
                    <a:pt x="15" y="84"/>
                    <a:pt x="6" y="80"/>
                  </a:cubicBezTo>
                  <a:cubicBezTo>
                    <a:pt x="0" y="82"/>
                    <a:pt x="3" y="67"/>
                    <a:pt x="14" y="57"/>
                  </a:cubicBezTo>
                  <a:cubicBezTo>
                    <a:pt x="23" y="32"/>
                    <a:pt x="40" y="17"/>
                    <a:pt x="62" y="18"/>
                  </a:cubicBezTo>
                  <a:cubicBezTo>
                    <a:pt x="84" y="13"/>
                    <a:pt x="102" y="3"/>
                    <a:pt x="115" y="0"/>
                  </a:cubicBezTo>
                  <a:cubicBezTo>
                    <a:pt x="130" y="7"/>
                    <a:pt x="137" y="1"/>
                    <a:pt x="137" y="6"/>
                  </a:cubicBezTo>
                  <a:close/>
                </a:path>
              </a:pathLst>
            </a:custGeom>
            <a:solidFill>
              <a:srgbClr val="C8C8E2"/>
            </a:solidFill>
            <a:ln w="9525">
              <a:noFill/>
              <a:round/>
              <a:headEnd/>
              <a:tailEnd/>
            </a:ln>
          </p:spPr>
          <p:txBody>
            <a:bodyPr/>
            <a:lstStyle/>
            <a:p>
              <a:endParaRPr lang="en-US"/>
            </a:p>
          </p:txBody>
        </p:sp>
        <p:sp>
          <p:nvSpPr>
            <p:cNvPr id="27846" name="Freeform 2427"/>
            <p:cNvSpPr>
              <a:spLocks/>
            </p:cNvSpPr>
            <p:nvPr/>
          </p:nvSpPr>
          <p:spPr bwMode="auto">
            <a:xfrm>
              <a:off x="923925" y="2608932"/>
              <a:ext cx="946150" cy="871538"/>
            </a:xfrm>
            <a:custGeom>
              <a:avLst/>
              <a:gdLst>
                <a:gd name="T0" fmla="*/ 2147483647 w 287"/>
                <a:gd name="T1" fmla="*/ 2147483647 h 264"/>
                <a:gd name="T2" fmla="*/ 2147483647 w 287"/>
                <a:gd name="T3" fmla="*/ 2147483647 h 264"/>
                <a:gd name="T4" fmla="*/ 2147483647 w 287"/>
                <a:gd name="T5" fmla="*/ 2147483647 h 264"/>
                <a:gd name="T6" fmla="*/ 2147483647 w 287"/>
                <a:gd name="T7" fmla="*/ 2147483647 h 264"/>
                <a:gd name="T8" fmla="*/ 2147483647 w 287"/>
                <a:gd name="T9" fmla="*/ 2147483647 h 264"/>
                <a:gd name="T10" fmla="*/ 2147483647 w 287"/>
                <a:gd name="T11" fmla="*/ 2147483647 h 264"/>
                <a:gd name="T12" fmla="*/ 2147483647 w 287"/>
                <a:gd name="T13" fmla="*/ 2147483647 h 264"/>
                <a:gd name="T14" fmla="*/ 2147483647 w 287"/>
                <a:gd name="T15" fmla="*/ 2147483647 h 264"/>
                <a:gd name="T16" fmla="*/ 2147483647 w 287"/>
                <a:gd name="T17" fmla="*/ 2147483647 h 264"/>
                <a:gd name="T18" fmla="*/ 2147483647 w 287"/>
                <a:gd name="T19" fmla="*/ 2147483647 h 2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7"/>
                <a:gd name="T31" fmla="*/ 0 h 264"/>
                <a:gd name="T32" fmla="*/ 287 w 287"/>
                <a:gd name="T33" fmla="*/ 264 h 2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7" h="264">
                  <a:moveTo>
                    <a:pt x="16" y="195"/>
                  </a:moveTo>
                  <a:cubicBezTo>
                    <a:pt x="30" y="178"/>
                    <a:pt x="42" y="159"/>
                    <a:pt x="60" y="166"/>
                  </a:cubicBezTo>
                  <a:cubicBezTo>
                    <a:pt x="77" y="152"/>
                    <a:pt x="100" y="142"/>
                    <a:pt x="135" y="136"/>
                  </a:cubicBezTo>
                  <a:cubicBezTo>
                    <a:pt x="170" y="118"/>
                    <a:pt x="192" y="93"/>
                    <a:pt x="210" y="53"/>
                  </a:cubicBezTo>
                  <a:cubicBezTo>
                    <a:pt x="229" y="30"/>
                    <a:pt x="245" y="0"/>
                    <a:pt x="271" y="28"/>
                  </a:cubicBezTo>
                  <a:cubicBezTo>
                    <a:pt x="282" y="23"/>
                    <a:pt x="287" y="63"/>
                    <a:pt x="283" y="81"/>
                  </a:cubicBezTo>
                  <a:cubicBezTo>
                    <a:pt x="280" y="108"/>
                    <a:pt x="269" y="135"/>
                    <a:pt x="252" y="162"/>
                  </a:cubicBezTo>
                  <a:cubicBezTo>
                    <a:pt x="234" y="185"/>
                    <a:pt x="210" y="204"/>
                    <a:pt x="179" y="232"/>
                  </a:cubicBezTo>
                  <a:cubicBezTo>
                    <a:pt x="145" y="264"/>
                    <a:pt x="95" y="243"/>
                    <a:pt x="60" y="243"/>
                  </a:cubicBezTo>
                  <a:cubicBezTo>
                    <a:pt x="24" y="229"/>
                    <a:pt x="0" y="204"/>
                    <a:pt x="16" y="195"/>
                  </a:cubicBezTo>
                  <a:close/>
                </a:path>
              </a:pathLst>
            </a:custGeom>
            <a:solidFill>
              <a:srgbClr val="8389C0"/>
            </a:solidFill>
            <a:ln w="9525">
              <a:noFill/>
              <a:round/>
              <a:headEnd/>
              <a:tailEnd/>
            </a:ln>
          </p:spPr>
          <p:txBody>
            <a:bodyPr/>
            <a:lstStyle/>
            <a:p>
              <a:endParaRPr lang="en-US"/>
            </a:p>
          </p:txBody>
        </p:sp>
        <p:sp>
          <p:nvSpPr>
            <p:cNvPr id="27847" name="Freeform 2428"/>
            <p:cNvSpPr>
              <a:spLocks/>
            </p:cNvSpPr>
            <p:nvPr/>
          </p:nvSpPr>
          <p:spPr bwMode="auto">
            <a:xfrm>
              <a:off x="1038225" y="2826420"/>
              <a:ext cx="822325" cy="647700"/>
            </a:xfrm>
            <a:custGeom>
              <a:avLst/>
              <a:gdLst>
                <a:gd name="T0" fmla="*/ 2147483647 w 249"/>
                <a:gd name="T1" fmla="*/ 2147483647 h 196"/>
                <a:gd name="T2" fmla="*/ 2147483647 w 249"/>
                <a:gd name="T3" fmla="*/ 2147483647 h 196"/>
                <a:gd name="T4" fmla="*/ 2147483647 w 249"/>
                <a:gd name="T5" fmla="*/ 2147483647 h 196"/>
                <a:gd name="T6" fmla="*/ 2147483647 w 249"/>
                <a:gd name="T7" fmla="*/ 2147483647 h 196"/>
                <a:gd name="T8" fmla="*/ 2147483647 w 249"/>
                <a:gd name="T9" fmla="*/ 2147483647 h 196"/>
                <a:gd name="T10" fmla="*/ 2147483647 w 249"/>
                <a:gd name="T11" fmla="*/ 2147483647 h 196"/>
                <a:gd name="T12" fmla="*/ 2147483647 w 249"/>
                <a:gd name="T13" fmla="*/ 2147483647 h 196"/>
                <a:gd name="T14" fmla="*/ 2147483647 w 249"/>
                <a:gd name="T15" fmla="*/ 2147483647 h 196"/>
                <a:gd name="T16" fmla="*/ 2147483647 w 249"/>
                <a:gd name="T17" fmla="*/ 2147483647 h 1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9"/>
                <a:gd name="T28" fmla="*/ 0 h 196"/>
                <a:gd name="T29" fmla="*/ 249 w 249"/>
                <a:gd name="T30" fmla="*/ 196 h 1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9" h="196">
                  <a:moveTo>
                    <a:pt x="6" y="159"/>
                  </a:moveTo>
                  <a:cubicBezTo>
                    <a:pt x="0" y="134"/>
                    <a:pt x="15" y="123"/>
                    <a:pt x="38" y="128"/>
                  </a:cubicBezTo>
                  <a:cubicBezTo>
                    <a:pt x="62" y="135"/>
                    <a:pt x="96" y="120"/>
                    <a:pt x="128" y="103"/>
                  </a:cubicBezTo>
                  <a:cubicBezTo>
                    <a:pt x="160" y="77"/>
                    <a:pt x="177" y="53"/>
                    <a:pt x="190" y="34"/>
                  </a:cubicBezTo>
                  <a:cubicBezTo>
                    <a:pt x="204" y="18"/>
                    <a:pt x="215" y="0"/>
                    <a:pt x="235" y="11"/>
                  </a:cubicBezTo>
                  <a:cubicBezTo>
                    <a:pt x="249" y="29"/>
                    <a:pt x="249" y="35"/>
                    <a:pt x="235" y="75"/>
                  </a:cubicBezTo>
                  <a:cubicBezTo>
                    <a:pt x="221" y="98"/>
                    <a:pt x="193" y="139"/>
                    <a:pt x="150" y="162"/>
                  </a:cubicBezTo>
                  <a:cubicBezTo>
                    <a:pt x="118" y="189"/>
                    <a:pt x="85" y="193"/>
                    <a:pt x="58" y="186"/>
                  </a:cubicBezTo>
                  <a:cubicBezTo>
                    <a:pt x="31" y="196"/>
                    <a:pt x="11" y="170"/>
                    <a:pt x="6" y="159"/>
                  </a:cubicBezTo>
                  <a:close/>
                </a:path>
              </a:pathLst>
            </a:custGeom>
            <a:solidFill>
              <a:srgbClr val="727AB8"/>
            </a:solidFill>
            <a:ln w="9525">
              <a:noFill/>
              <a:round/>
              <a:headEnd/>
              <a:tailEnd/>
            </a:ln>
          </p:spPr>
          <p:txBody>
            <a:bodyPr/>
            <a:lstStyle/>
            <a:p>
              <a:endParaRPr lang="en-US"/>
            </a:p>
          </p:txBody>
        </p:sp>
        <p:pic>
          <p:nvPicPr>
            <p:cNvPr id="27848" name="Picture 2429"/>
            <p:cNvPicPr>
              <a:picLocks noChangeAspect="1" noChangeArrowheads="1"/>
            </p:cNvPicPr>
            <p:nvPr/>
          </p:nvPicPr>
          <p:blipFill>
            <a:blip r:embed="rId3"/>
            <a:srcRect/>
            <a:stretch>
              <a:fillRect/>
            </a:stretch>
          </p:blipFill>
          <p:spPr bwMode="auto">
            <a:xfrm>
              <a:off x="962025" y="2369220"/>
              <a:ext cx="584200" cy="642937"/>
            </a:xfrm>
            <a:prstGeom prst="rect">
              <a:avLst/>
            </a:prstGeom>
            <a:noFill/>
            <a:ln w="9525">
              <a:noFill/>
              <a:miter lim="800000"/>
              <a:headEnd/>
              <a:tailEnd/>
            </a:ln>
          </p:spPr>
        </p:pic>
        <p:sp>
          <p:nvSpPr>
            <p:cNvPr id="27849" name="Freeform 2430"/>
            <p:cNvSpPr>
              <a:spLocks/>
            </p:cNvSpPr>
            <p:nvPr/>
          </p:nvSpPr>
          <p:spPr bwMode="auto">
            <a:xfrm>
              <a:off x="979488" y="2388270"/>
              <a:ext cx="550862" cy="606425"/>
            </a:xfrm>
            <a:custGeom>
              <a:avLst/>
              <a:gdLst>
                <a:gd name="T0" fmla="*/ 2147483647 w 167"/>
                <a:gd name="T1" fmla="*/ 2147483647 h 184"/>
                <a:gd name="T2" fmla="*/ 2147483647 w 167"/>
                <a:gd name="T3" fmla="*/ 2147483647 h 184"/>
                <a:gd name="T4" fmla="*/ 2147483647 w 167"/>
                <a:gd name="T5" fmla="*/ 2147483647 h 184"/>
                <a:gd name="T6" fmla="*/ 2147483647 w 167"/>
                <a:gd name="T7" fmla="*/ 2147483647 h 184"/>
                <a:gd name="T8" fmla="*/ 2147483647 w 167"/>
                <a:gd name="T9" fmla="*/ 2147483647 h 184"/>
                <a:gd name="T10" fmla="*/ 2147483647 w 167"/>
                <a:gd name="T11" fmla="*/ 2147483647 h 184"/>
                <a:gd name="T12" fmla="*/ 2147483647 w 167"/>
                <a:gd name="T13" fmla="*/ 0 h 184"/>
                <a:gd name="T14" fmla="*/ 2147483647 w 167"/>
                <a:gd name="T15" fmla="*/ 2147483647 h 184"/>
                <a:gd name="T16" fmla="*/ 2147483647 w 167"/>
                <a:gd name="T17" fmla="*/ 2147483647 h 1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
                <a:gd name="T28" fmla="*/ 0 h 184"/>
                <a:gd name="T29" fmla="*/ 167 w 167"/>
                <a:gd name="T30" fmla="*/ 184 h 1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 h="184">
                  <a:moveTo>
                    <a:pt x="164" y="84"/>
                  </a:moveTo>
                  <a:cubicBezTo>
                    <a:pt x="167" y="120"/>
                    <a:pt x="158" y="121"/>
                    <a:pt x="145" y="148"/>
                  </a:cubicBezTo>
                  <a:cubicBezTo>
                    <a:pt x="132" y="163"/>
                    <a:pt x="113" y="181"/>
                    <a:pt x="90" y="181"/>
                  </a:cubicBezTo>
                  <a:cubicBezTo>
                    <a:pt x="68" y="184"/>
                    <a:pt x="47" y="181"/>
                    <a:pt x="30" y="157"/>
                  </a:cubicBezTo>
                  <a:cubicBezTo>
                    <a:pt x="15" y="147"/>
                    <a:pt x="3" y="112"/>
                    <a:pt x="1" y="97"/>
                  </a:cubicBezTo>
                  <a:cubicBezTo>
                    <a:pt x="0" y="80"/>
                    <a:pt x="6" y="42"/>
                    <a:pt x="20" y="33"/>
                  </a:cubicBezTo>
                  <a:cubicBezTo>
                    <a:pt x="34" y="20"/>
                    <a:pt x="54" y="12"/>
                    <a:pt x="76" y="0"/>
                  </a:cubicBezTo>
                  <a:cubicBezTo>
                    <a:pt x="98" y="1"/>
                    <a:pt x="119" y="0"/>
                    <a:pt x="135" y="24"/>
                  </a:cubicBezTo>
                  <a:cubicBezTo>
                    <a:pt x="152" y="51"/>
                    <a:pt x="161" y="47"/>
                    <a:pt x="164" y="84"/>
                  </a:cubicBezTo>
                  <a:close/>
                </a:path>
              </a:pathLst>
            </a:custGeom>
            <a:noFill/>
            <a:ln w="9525">
              <a:solidFill>
                <a:srgbClr val="3F007D"/>
              </a:solidFill>
              <a:miter lim="800000"/>
              <a:headEnd/>
              <a:tailEnd/>
            </a:ln>
          </p:spPr>
          <p:txBody>
            <a:bodyPr/>
            <a:lstStyle/>
            <a:p>
              <a:endParaRPr lang="en-US"/>
            </a:p>
          </p:txBody>
        </p:sp>
        <p:sp>
          <p:nvSpPr>
            <p:cNvPr id="27850" name="Freeform 2431"/>
            <p:cNvSpPr>
              <a:spLocks/>
            </p:cNvSpPr>
            <p:nvPr/>
          </p:nvSpPr>
          <p:spPr bwMode="auto">
            <a:xfrm>
              <a:off x="1276350" y="3169320"/>
              <a:ext cx="501650" cy="361950"/>
            </a:xfrm>
            <a:custGeom>
              <a:avLst/>
              <a:gdLst>
                <a:gd name="T0" fmla="*/ 2147483647 w 152"/>
                <a:gd name="T1" fmla="*/ 2147483647 h 110"/>
                <a:gd name="T2" fmla="*/ 2147483647 w 152"/>
                <a:gd name="T3" fmla="*/ 2147483647 h 110"/>
                <a:gd name="T4" fmla="*/ 2147483647 w 152"/>
                <a:gd name="T5" fmla="*/ 2147483647 h 110"/>
                <a:gd name="T6" fmla="*/ 2147483647 w 152"/>
                <a:gd name="T7" fmla="*/ 2147483647 h 110"/>
                <a:gd name="T8" fmla="*/ 2147483647 w 152"/>
                <a:gd name="T9" fmla="*/ 2147483647 h 110"/>
                <a:gd name="T10" fmla="*/ 2147483647 w 152"/>
                <a:gd name="T11" fmla="*/ 2147483647 h 110"/>
                <a:gd name="T12" fmla="*/ 2147483647 w 152"/>
                <a:gd name="T13" fmla="*/ 2147483647 h 110"/>
                <a:gd name="T14" fmla="*/ 2147483647 w 152"/>
                <a:gd name="T15" fmla="*/ 2147483647 h 110"/>
                <a:gd name="T16" fmla="*/ 2147483647 w 152"/>
                <a:gd name="T17" fmla="*/ 2147483647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2"/>
                <a:gd name="T28" fmla="*/ 0 h 110"/>
                <a:gd name="T29" fmla="*/ 152 w 152"/>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2" h="110">
                  <a:moveTo>
                    <a:pt x="1" y="92"/>
                  </a:moveTo>
                  <a:cubicBezTo>
                    <a:pt x="1" y="88"/>
                    <a:pt x="7" y="80"/>
                    <a:pt x="20" y="85"/>
                  </a:cubicBezTo>
                  <a:cubicBezTo>
                    <a:pt x="33" y="91"/>
                    <a:pt x="51" y="75"/>
                    <a:pt x="71" y="64"/>
                  </a:cubicBezTo>
                  <a:cubicBezTo>
                    <a:pt x="91" y="59"/>
                    <a:pt x="106" y="36"/>
                    <a:pt x="117" y="30"/>
                  </a:cubicBezTo>
                  <a:cubicBezTo>
                    <a:pt x="129" y="9"/>
                    <a:pt x="138" y="0"/>
                    <a:pt x="146" y="13"/>
                  </a:cubicBezTo>
                  <a:cubicBezTo>
                    <a:pt x="152" y="10"/>
                    <a:pt x="145" y="33"/>
                    <a:pt x="132" y="38"/>
                  </a:cubicBezTo>
                  <a:cubicBezTo>
                    <a:pt x="119" y="63"/>
                    <a:pt x="99" y="73"/>
                    <a:pt x="79" y="79"/>
                  </a:cubicBezTo>
                  <a:cubicBezTo>
                    <a:pt x="59" y="94"/>
                    <a:pt x="38" y="102"/>
                    <a:pt x="23" y="100"/>
                  </a:cubicBezTo>
                  <a:cubicBezTo>
                    <a:pt x="8" y="110"/>
                    <a:pt x="0" y="108"/>
                    <a:pt x="1" y="92"/>
                  </a:cubicBezTo>
                  <a:close/>
                </a:path>
              </a:pathLst>
            </a:custGeom>
            <a:solidFill>
              <a:srgbClr val="525FAA"/>
            </a:solidFill>
            <a:ln w="9525">
              <a:noFill/>
              <a:round/>
              <a:headEnd/>
              <a:tailEnd/>
            </a:ln>
          </p:spPr>
          <p:txBody>
            <a:bodyPr/>
            <a:lstStyle/>
            <a:p>
              <a:endParaRPr lang="en-US"/>
            </a:p>
          </p:txBody>
        </p:sp>
        <p:sp>
          <p:nvSpPr>
            <p:cNvPr id="27851" name="Freeform 2432"/>
            <p:cNvSpPr>
              <a:spLocks/>
            </p:cNvSpPr>
            <p:nvPr/>
          </p:nvSpPr>
          <p:spPr bwMode="auto">
            <a:xfrm>
              <a:off x="663575" y="2042195"/>
              <a:ext cx="1233488" cy="1490662"/>
            </a:xfrm>
            <a:custGeom>
              <a:avLst/>
              <a:gdLst>
                <a:gd name="T0" fmla="*/ 2147483647 w 374"/>
                <a:gd name="T1" fmla="*/ 2147483647 h 452"/>
                <a:gd name="T2" fmla="*/ 2147483647 w 374"/>
                <a:gd name="T3" fmla="*/ 2147483647 h 452"/>
                <a:gd name="T4" fmla="*/ 2147483647 w 374"/>
                <a:gd name="T5" fmla="*/ 2147483647 h 452"/>
                <a:gd name="T6" fmla="*/ 2147483647 w 374"/>
                <a:gd name="T7" fmla="*/ 2147483647 h 452"/>
                <a:gd name="T8" fmla="*/ 2147483647 w 374"/>
                <a:gd name="T9" fmla="*/ 2147483647 h 452"/>
                <a:gd name="T10" fmla="*/ 2147483647 w 374"/>
                <a:gd name="T11" fmla="*/ 2147483647 h 452"/>
                <a:gd name="T12" fmla="*/ 2147483647 w 374"/>
                <a:gd name="T13" fmla="*/ 2147483647 h 452"/>
                <a:gd name="T14" fmla="*/ 2147483647 w 374"/>
                <a:gd name="T15" fmla="*/ 2147483647 h 452"/>
                <a:gd name="T16" fmla="*/ 2147483647 w 374"/>
                <a:gd name="T17" fmla="*/ 2147483647 h 452"/>
                <a:gd name="T18" fmla="*/ 2147483647 w 374"/>
                <a:gd name="T19" fmla="*/ 0 h 452"/>
                <a:gd name="T20" fmla="*/ 2147483647 w 374"/>
                <a:gd name="T21" fmla="*/ 2147483647 h 452"/>
                <a:gd name="T22" fmla="*/ 2147483647 w 374"/>
                <a:gd name="T23" fmla="*/ 2147483647 h 452"/>
                <a:gd name="T24" fmla="*/ 2147483647 w 374"/>
                <a:gd name="T25" fmla="*/ 2147483647 h 4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4"/>
                <a:gd name="T40" fmla="*/ 0 h 452"/>
                <a:gd name="T41" fmla="*/ 374 w 374"/>
                <a:gd name="T42" fmla="*/ 452 h 4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4" h="452">
                  <a:moveTo>
                    <a:pt x="373" y="196"/>
                  </a:moveTo>
                  <a:cubicBezTo>
                    <a:pt x="374" y="205"/>
                    <a:pt x="368" y="254"/>
                    <a:pt x="356" y="300"/>
                  </a:cubicBezTo>
                  <a:cubicBezTo>
                    <a:pt x="343" y="341"/>
                    <a:pt x="322" y="367"/>
                    <a:pt x="296" y="389"/>
                  </a:cubicBezTo>
                  <a:cubicBezTo>
                    <a:pt x="269" y="395"/>
                    <a:pt x="239" y="421"/>
                    <a:pt x="205" y="431"/>
                  </a:cubicBezTo>
                  <a:cubicBezTo>
                    <a:pt x="171" y="422"/>
                    <a:pt x="141" y="452"/>
                    <a:pt x="109" y="404"/>
                  </a:cubicBezTo>
                  <a:cubicBezTo>
                    <a:pt x="80" y="383"/>
                    <a:pt x="57" y="380"/>
                    <a:pt x="36" y="326"/>
                  </a:cubicBezTo>
                  <a:cubicBezTo>
                    <a:pt x="19" y="310"/>
                    <a:pt x="7" y="275"/>
                    <a:pt x="3" y="225"/>
                  </a:cubicBezTo>
                  <a:cubicBezTo>
                    <a:pt x="0" y="187"/>
                    <a:pt x="8" y="179"/>
                    <a:pt x="20" y="123"/>
                  </a:cubicBezTo>
                  <a:cubicBezTo>
                    <a:pt x="33" y="80"/>
                    <a:pt x="55" y="79"/>
                    <a:pt x="80" y="40"/>
                  </a:cubicBezTo>
                  <a:cubicBezTo>
                    <a:pt x="106" y="24"/>
                    <a:pt x="137" y="11"/>
                    <a:pt x="171" y="0"/>
                  </a:cubicBezTo>
                  <a:cubicBezTo>
                    <a:pt x="206" y="14"/>
                    <a:pt x="239" y="23"/>
                    <a:pt x="267" y="25"/>
                  </a:cubicBezTo>
                  <a:cubicBezTo>
                    <a:pt x="293" y="13"/>
                    <a:pt x="319" y="50"/>
                    <a:pt x="339" y="98"/>
                  </a:cubicBezTo>
                  <a:cubicBezTo>
                    <a:pt x="357" y="119"/>
                    <a:pt x="370" y="162"/>
                    <a:pt x="373" y="196"/>
                  </a:cubicBezTo>
                  <a:close/>
                </a:path>
              </a:pathLst>
            </a:custGeom>
            <a:noFill/>
            <a:ln w="15875">
              <a:solidFill>
                <a:srgbClr val="525FAA"/>
              </a:solidFill>
              <a:miter lim="800000"/>
              <a:headEnd/>
              <a:tailEnd/>
            </a:ln>
          </p:spPr>
          <p:txBody>
            <a:bodyPr/>
            <a:lstStyle/>
            <a:p>
              <a:endParaRPr lang="en-US"/>
            </a:p>
          </p:txBody>
        </p:sp>
        <p:sp>
          <p:nvSpPr>
            <p:cNvPr id="27852" name="Rectangle 2433"/>
            <p:cNvSpPr>
              <a:spLocks noChangeArrowheads="1"/>
            </p:cNvSpPr>
            <p:nvPr/>
          </p:nvSpPr>
          <p:spPr bwMode="auto">
            <a:xfrm>
              <a:off x="427038" y="2142208"/>
              <a:ext cx="352425" cy="168275"/>
            </a:xfrm>
            <a:prstGeom prst="rect">
              <a:avLst/>
            </a:prstGeom>
            <a:noFill/>
            <a:ln w="9525">
              <a:noFill/>
              <a:miter lim="800000"/>
              <a:headEnd/>
              <a:tailEnd/>
            </a:ln>
          </p:spPr>
          <p:txBody>
            <a:bodyPr wrap="none" lIns="0" tIns="0" rIns="0" bIns="0">
              <a:spAutoFit/>
            </a:bodyPr>
            <a:lstStyle/>
            <a:p>
              <a:pPr algn="r"/>
              <a:r>
                <a:rPr lang="en-US" sz="1100">
                  <a:latin typeface="Century Schoolbook" pitchFamily="18" charset="0"/>
                </a:rPr>
                <a:t>T cell</a:t>
              </a:r>
            </a:p>
          </p:txBody>
        </p:sp>
        <p:sp>
          <p:nvSpPr>
            <p:cNvPr id="27853" name="Rectangle 2434"/>
            <p:cNvSpPr>
              <a:spLocks noChangeArrowheads="1"/>
            </p:cNvSpPr>
            <p:nvPr/>
          </p:nvSpPr>
          <p:spPr bwMode="auto">
            <a:xfrm>
              <a:off x="531813" y="3428083"/>
              <a:ext cx="296862" cy="168275"/>
            </a:xfrm>
            <a:prstGeom prst="rect">
              <a:avLst/>
            </a:prstGeom>
            <a:noFill/>
            <a:ln w="9525">
              <a:noFill/>
              <a:miter lim="800000"/>
              <a:headEnd/>
              <a:tailEnd/>
            </a:ln>
          </p:spPr>
          <p:txBody>
            <a:bodyPr wrap="none" lIns="0" tIns="0" rIns="0" bIns="0">
              <a:spAutoFit/>
            </a:bodyPr>
            <a:lstStyle/>
            <a:p>
              <a:pPr algn="r"/>
              <a:r>
                <a:rPr lang="en-US" sz="1100">
                  <a:latin typeface="Century Schoolbook" pitchFamily="18" charset="0"/>
                </a:rPr>
                <a:t>TCR</a:t>
              </a:r>
            </a:p>
          </p:txBody>
        </p:sp>
        <p:sp>
          <p:nvSpPr>
            <p:cNvPr id="27854" name="Freeform 2435"/>
            <p:cNvSpPr>
              <a:spLocks/>
            </p:cNvSpPr>
            <p:nvPr/>
          </p:nvSpPr>
          <p:spPr bwMode="auto">
            <a:xfrm>
              <a:off x="801688" y="3328070"/>
              <a:ext cx="201612" cy="442912"/>
            </a:xfrm>
            <a:custGeom>
              <a:avLst/>
              <a:gdLst>
                <a:gd name="T0" fmla="*/ 2147483647 w 61"/>
                <a:gd name="T1" fmla="*/ 2147483647 h 134"/>
                <a:gd name="T2" fmla="*/ 2147483647 w 61"/>
                <a:gd name="T3" fmla="*/ 2147483647 h 134"/>
                <a:gd name="T4" fmla="*/ 2147483647 w 61"/>
                <a:gd name="T5" fmla="*/ 0 h 134"/>
                <a:gd name="T6" fmla="*/ 2147483647 w 61"/>
                <a:gd name="T7" fmla="*/ 2147483647 h 134"/>
                <a:gd name="T8" fmla="*/ 2147483647 w 61"/>
                <a:gd name="T9" fmla="*/ 2147483647 h 134"/>
                <a:gd name="T10" fmla="*/ 2147483647 w 61"/>
                <a:gd name="T11" fmla="*/ 2147483647 h 134"/>
                <a:gd name="T12" fmla="*/ 0 w 61"/>
                <a:gd name="T13" fmla="*/ 2147483647 h 134"/>
                <a:gd name="T14" fmla="*/ 2147483647 w 61"/>
                <a:gd name="T15" fmla="*/ 2147483647 h 134"/>
                <a:gd name="T16" fmla="*/ 2147483647 w 61"/>
                <a:gd name="T17" fmla="*/ 2147483647 h 134"/>
                <a:gd name="T18" fmla="*/ 2147483647 w 61"/>
                <a:gd name="T19" fmla="*/ 2147483647 h 134"/>
                <a:gd name="T20" fmla="*/ 2147483647 w 61"/>
                <a:gd name="T21" fmla="*/ 2147483647 h 134"/>
                <a:gd name="T22" fmla="*/ 2147483647 w 61"/>
                <a:gd name="T23" fmla="*/ 2147483647 h 134"/>
                <a:gd name="T24" fmla="*/ 2147483647 w 61"/>
                <a:gd name="T25" fmla="*/ 2147483647 h 134"/>
                <a:gd name="T26" fmla="*/ 2147483647 w 61"/>
                <a:gd name="T27" fmla="*/ 2147483647 h 134"/>
                <a:gd name="T28" fmla="*/ 2147483647 w 61"/>
                <a:gd name="T29" fmla="*/ 2147483647 h 1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134"/>
                <a:gd name="T47" fmla="*/ 61 w 61"/>
                <a:gd name="T48" fmla="*/ 134 h 1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134">
                  <a:moveTo>
                    <a:pt x="61" y="48"/>
                  </a:moveTo>
                  <a:cubicBezTo>
                    <a:pt x="60" y="12"/>
                    <a:pt x="60" y="12"/>
                    <a:pt x="60" y="12"/>
                  </a:cubicBezTo>
                  <a:cubicBezTo>
                    <a:pt x="60" y="5"/>
                    <a:pt x="55" y="0"/>
                    <a:pt x="49" y="0"/>
                  </a:cubicBezTo>
                  <a:cubicBezTo>
                    <a:pt x="43" y="0"/>
                    <a:pt x="38" y="6"/>
                    <a:pt x="38" y="12"/>
                  </a:cubicBezTo>
                  <a:cubicBezTo>
                    <a:pt x="38" y="12"/>
                    <a:pt x="38" y="34"/>
                    <a:pt x="38" y="42"/>
                  </a:cubicBezTo>
                  <a:cubicBezTo>
                    <a:pt x="30" y="49"/>
                    <a:pt x="28" y="59"/>
                    <a:pt x="27" y="68"/>
                  </a:cubicBezTo>
                  <a:cubicBezTo>
                    <a:pt x="11" y="79"/>
                    <a:pt x="0" y="101"/>
                    <a:pt x="0" y="122"/>
                  </a:cubicBezTo>
                  <a:cubicBezTo>
                    <a:pt x="0" y="129"/>
                    <a:pt x="6" y="134"/>
                    <a:pt x="12" y="134"/>
                  </a:cubicBezTo>
                  <a:cubicBezTo>
                    <a:pt x="18" y="134"/>
                    <a:pt x="23" y="128"/>
                    <a:pt x="23" y="122"/>
                  </a:cubicBezTo>
                  <a:cubicBezTo>
                    <a:pt x="23" y="107"/>
                    <a:pt x="32" y="90"/>
                    <a:pt x="43" y="84"/>
                  </a:cubicBezTo>
                  <a:cubicBezTo>
                    <a:pt x="48" y="82"/>
                    <a:pt x="48" y="82"/>
                    <a:pt x="48" y="82"/>
                  </a:cubicBezTo>
                  <a:cubicBezTo>
                    <a:pt x="49" y="71"/>
                    <a:pt x="49" y="71"/>
                    <a:pt x="49" y="71"/>
                  </a:cubicBezTo>
                  <a:cubicBezTo>
                    <a:pt x="51" y="61"/>
                    <a:pt x="51" y="60"/>
                    <a:pt x="54" y="59"/>
                  </a:cubicBezTo>
                  <a:cubicBezTo>
                    <a:pt x="61" y="56"/>
                    <a:pt x="61" y="56"/>
                    <a:pt x="61" y="56"/>
                  </a:cubicBezTo>
                  <a:lnTo>
                    <a:pt x="61" y="48"/>
                  </a:lnTo>
                  <a:close/>
                </a:path>
              </a:pathLst>
            </a:custGeom>
            <a:solidFill>
              <a:srgbClr val="2C8026"/>
            </a:solidFill>
            <a:ln w="12700">
              <a:solidFill>
                <a:srgbClr val="000000"/>
              </a:solidFill>
              <a:miter lim="800000"/>
              <a:headEnd/>
              <a:tailEnd/>
            </a:ln>
          </p:spPr>
          <p:txBody>
            <a:bodyPr/>
            <a:lstStyle/>
            <a:p>
              <a:endParaRPr lang="en-US"/>
            </a:p>
          </p:txBody>
        </p:sp>
        <p:sp>
          <p:nvSpPr>
            <p:cNvPr id="27855" name="Freeform 2436"/>
            <p:cNvSpPr>
              <a:spLocks/>
            </p:cNvSpPr>
            <p:nvPr/>
          </p:nvSpPr>
          <p:spPr bwMode="auto">
            <a:xfrm>
              <a:off x="801688" y="3328070"/>
              <a:ext cx="201612" cy="442912"/>
            </a:xfrm>
            <a:custGeom>
              <a:avLst/>
              <a:gdLst>
                <a:gd name="T0" fmla="*/ 2147483647 w 61"/>
                <a:gd name="T1" fmla="*/ 2147483647 h 134"/>
                <a:gd name="T2" fmla="*/ 2147483647 w 61"/>
                <a:gd name="T3" fmla="*/ 2147483647 h 134"/>
                <a:gd name="T4" fmla="*/ 2147483647 w 61"/>
                <a:gd name="T5" fmla="*/ 2147483647 h 134"/>
                <a:gd name="T6" fmla="*/ 2147483647 w 61"/>
                <a:gd name="T7" fmla="*/ 0 h 134"/>
                <a:gd name="T8" fmla="*/ 2147483647 w 61"/>
                <a:gd name="T9" fmla="*/ 2147483647 h 134"/>
                <a:gd name="T10" fmla="*/ 2147483647 w 61"/>
                <a:gd name="T11" fmla="*/ 2147483647 h 134"/>
                <a:gd name="T12" fmla="*/ 2147483647 w 61"/>
                <a:gd name="T13" fmla="*/ 2147483647 h 134"/>
                <a:gd name="T14" fmla="*/ 2147483647 w 61"/>
                <a:gd name="T15" fmla="*/ 2147483647 h 134"/>
                <a:gd name="T16" fmla="*/ 2147483647 w 61"/>
                <a:gd name="T17" fmla="*/ 2147483647 h 134"/>
                <a:gd name="T18" fmla="*/ 2147483647 w 61"/>
                <a:gd name="T19" fmla="*/ 2147483647 h 134"/>
                <a:gd name="T20" fmla="*/ 2147483647 w 61"/>
                <a:gd name="T21" fmla="*/ 2147483647 h 134"/>
                <a:gd name="T22" fmla="*/ 2147483647 w 61"/>
                <a:gd name="T23" fmla="*/ 2147483647 h 134"/>
                <a:gd name="T24" fmla="*/ 0 w 61"/>
                <a:gd name="T25" fmla="*/ 2147483647 h 134"/>
                <a:gd name="T26" fmla="*/ 2147483647 w 61"/>
                <a:gd name="T27" fmla="*/ 2147483647 h 134"/>
                <a:gd name="T28" fmla="*/ 2147483647 w 61"/>
                <a:gd name="T29" fmla="*/ 2147483647 h 134"/>
                <a:gd name="T30" fmla="*/ 2147483647 w 61"/>
                <a:gd name="T31" fmla="*/ 2147483647 h 134"/>
                <a:gd name="T32" fmla="*/ 2147483647 w 61"/>
                <a:gd name="T33" fmla="*/ 2147483647 h 134"/>
                <a:gd name="T34" fmla="*/ 2147483647 w 61"/>
                <a:gd name="T35" fmla="*/ 2147483647 h 134"/>
                <a:gd name="T36" fmla="*/ 2147483647 w 61"/>
                <a:gd name="T37" fmla="*/ 2147483647 h 134"/>
                <a:gd name="T38" fmla="*/ 2147483647 w 61"/>
                <a:gd name="T39" fmla="*/ 2147483647 h 134"/>
                <a:gd name="T40" fmla="*/ 2147483647 w 61"/>
                <a:gd name="T41" fmla="*/ 2147483647 h 134"/>
                <a:gd name="T42" fmla="*/ 2147483647 w 61"/>
                <a:gd name="T43" fmla="*/ 2147483647 h 134"/>
                <a:gd name="T44" fmla="*/ 2147483647 w 61"/>
                <a:gd name="T45" fmla="*/ 2147483647 h 134"/>
                <a:gd name="T46" fmla="*/ 2147483647 w 61"/>
                <a:gd name="T47" fmla="*/ 2147483647 h 134"/>
                <a:gd name="T48" fmla="*/ 2147483647 w 61"/>
                <a:gd name="T49" fmla="*/ 2147483647 h 134"/>
                <a:gd name="T50" fmla="*/ 2147483647 w 61"/>
                <a:gd name="T51" fmla="*/ 2147483647 h 134"/>
                <a:gd name="T52" fmla="*/ 2147483647 w 61"/>
                <a:gd name="T53" fmla="*/ 2147483647 h 134"/>
                <a:gd name="T54" fmla="*/ 2147483647 w 61"/>
                <a:gd name="T55" fmla="*/ 2147483647 h 134"/>
                <a:gd name="T56" fmla="*/ 2147483647 w 61"/>
                <a:gd name="T57" fmla="*/ 2147483647 h 134"/>
                <a:gd name="T58" fmla="*/ 2147483647 w 61"/>
                <a:gd name="T59" fmla="*/ 2147483647 h 1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134"/>
                <a:gd name="T92" fmla="*/ 61 w 61"/>
                <a:gd name="T93" fmla="*/ 134 h 1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134">
                  <a:moveTo>
                    <a:pt x="60" y="12"/>
                  </a:moveTo>
                  <a:cubicBezTo>
                    <a:pt x="60" y="11"/>
                    <a:pt x="60" y="10"/>
                    <a:pt x="60" y="8"/>
                  </a:cubicBezTo>
                  <a:cubicBezTo>
                    <a:pt x="60" y="7"/>
                    <a:pt x="59" y="6"/>
                    <a:pt x="59" y="6"/>
                  </a:cubicBezTo>
                  <a:cubicBezTo>
                    <a:pt x="57" y="2"/>
                    <a:pt x="53" y="0"/>
                    <a:pt x="49" y="0"/>
                  </a:cubicBezTo>
                  <a:cubicBezTo>
                    <a:pt x="43" y="0"/>
                    <a:pt x="38" y="6"/>
                    <a:pt x="38" y="12"/>
                  </a:cubicBezTo>
                  <a:cubicBezTo>
                    <a:pt x="38" y="12"/>
                    <a:pt x="38" y="15"/>
                    <a:pt x="38" y="19"/>
                  </a:cubicBezTo>
                  <a:cubicBezTo>
                    <a:pt x="38" y="25"/>
                    <a:pt x="38" y="35"/>
                    <a:pt x="38" y="41"/>
                  </a:cubicBezTo>
                  <a:cubicBezTo>
                    <a:pt x="38" y="42"/>
                    <a:pt x="38" y="42"/>
                    <a:pt x="38" y="42"/>
                  </a:cubicBezTo>
                  <a:cubicBezTo>
                    <a:pt x="37" y="43"/>
                    <a:pt x="36" y="45"/>
                    <a:pt x="35" y="46"/>
                  </a:cubicBezTo>
                  <a:cubicBezTo>
                    <a:pt x="31" y="51"/>
                    <a:pt x="29" y="57"/>
                    <a:pt x="28" y="62"/>
                  </a:cubicBezTo>
                  <a:cubicBezTo>
                    <a:pt x="27" y="64"/>
                    <a:pt x="27" y="66"/>
                    <a:pt x="27" y="68"/>
                  </a:cubicBezTo>
                  <a:cubicBezTo>
                    <a:pt x="22" y="71"/>
                    <a:pt x="18" y="76"/>
                    <a:pt x="14" y="81"/>
                  </a:cubicBezTo>
                  <a:cubicBezTo>
                    <a:pt x="6" y="92"/>
                    <a:pt x="0" y="108"/>
                    <a:pt x="0" y="122"/>
                  </a:cubicBezTo>
                  <a:cubicBezTo>
                    <a:pt x="0" y="124"/>
                    <a:pt x="1" y="125"/>
                    <a:pt x="1" y="126"/>
                  </a:cubicBezTo>
                  <a:cubicBezTo>
                    <a:pt x="2" y="127"/>
                    <a:pt x="2" y="128"/>
                    <a:pt x="3" y="129"/>
                  </a:cubicBezTo>
                  <a:cubicBezTo>
                    <a:pt x="5" y="132"/>
                    <a:pt x="8" y="134"/>
                    <a:pt x="12" y="134"/>
                  </a:cubicBezTo>
                  <a:cubicBezTo>
                    <a:pt x="18" y="134"/>
                    <a:pt x="23" y="128"/>
                    <a:pt x="23" y="122"/>
                  </a:cubicBezTo>
                  <a:cubicBezTo>
                    <a:pt x="23" y="114"/>
                    <a:pt x="26" y="105"/>
                    <a:pt x="30" y="98"/>
                  </a:cubicBezTo>
                  <a:cubicBezTo>
                    <a:pt x="33" y="92"/>
                    <a:pt x="38" y="87"/>
                    <a:pt x="43" y="84"/>
                  </a:cubicBezTo>
                  <a:cubicBezTo>
                    <a:pt x="43" y="84"/>
                    <a:pt x="48" y="81"/>
                    <a:pt x="48" y="81"/>
                  </a:cubicBezTo>
                  <a:cubicBezTo>
                    <a:pt x="48" y="81"/>
                    <a:pt x="49" y="71"/>
                    <a:pt x="49" y="71"/>
                  </a:cubicBezTo>
                  <a:cubicBezTo>
                    <a:pt x="51" y="62"/>
                    <a:pt x="51" y="60"/>
                    <a:pt x="53" y="59"/>
                  </a:cubicBezTo>
                  <a:cubicBezTo>
                    <a:pt x="53" y="59"/>
                    <a:pt x="54" y="59"/>
                    <a:pt x="54" y="59"/>
                  </a:cubicBezTo>
                  <a:cubicBezTo>
                    <a:pt x="59" y="57"/>
                    <a:pt x="59" y="57"/>
                    <a:pt x="59" y="57"/>
                  </a:cubicBezTo>
                  <a:cubicBezTo>
                    <a:pt x="59" y="57"/>
                    <a:pt x="61" y="56"/>
                    <a:pt x="61" y="56"/>
                  </a:cubicBezTo>
                  <a:cubicBezTo>
                    <a:pt x="61" y="56"/>
                    <a:pt x="61" y="48"/>
                    <a:pt x="61" y="48"/>
                  </a:cubicBezTo>
                  <a:cubicBezTo>
                    <a:pt x="61" y="48"/>
                    <a:pt x="61" y="46"/>
                    <a:pt x="61" y="46"/>
                  </a:cubicBezTo>
                  <a:cubicBezTo>
                    <a:pt x="61" y="46"/>
                    <a:pt x="61" y="46"/>
                    <a:pt x="61" y="46"/>
                  </a:cubicBezTo>
                  <a:cubicBezTo>
                    <a:pt x="61" y="46"/>
                    <a:pt x="61" y="46"/>
                    <a:pt x="61" y="46"/>
                  </a:cubicBezTo>
                  <a:lnTo>
                    <a:pt x="60" y="12"/>
                  </a:lnTo>
                  <a:close/>
                </a:path>
              </a:pathLst>
            </a:custGeom>
            <a:solidFill>
              <a:srgbClr val="2D8026"/>
            </a:solidFill>
            <a:ln w="9525">
              <a:noFill/>
              <a:round/>
              <a:headEnd/>
              <a:tailEnd/>
            </a:ln>
          </p:spPr>
          <p:txBody>
            <a:bodyPr/>
            <a:lstStyle/>
            <a:p>
              <a:endParaRPr lang="en-US"/>
            </a:p>
          </p:txBody>
        </p:sp>
        <p:sp>
          <p:nvSpPr>
            <p:cNvPr id="27856" name="Freeform 2437"/>
            <p:cNvSpPr>
              <a:spLocks/>
            </p:cNvSpPr>
            <p:nvPr/>
          </p:nvSpPr>
          <p:spPr bwMode="auto">
            <a:xfrm>
              <a:off x="801688" y="3328070"/>
              <a:ext cx="201612" cy="442912"/>
            </a:xfrm>
            <a:custGeom>
              <a:avLst/>
              <a:gdLst>
                <a:gd name="T0" fmla="*/ 2147483647 w 61"/>
                <a:gd name="T1" fmla="*/ 2147483647 h 134"/>
                <a:gd name="T2" fmla="*/ 2147483647 w 61"/>
                <a:gd name="T3" fmla="*/ 2147483647 h 134"/>
                <a:gd name="T4" fmla="*/ 2147483647 w 61"/>
                <a:gd name="T5" fmla="*/ 2147483647 h 134"/>
                <a:gd name="T6" fmla="*/ 2147483647 w 61"/>
                <a:gd name="T7" fmla="*/ 2147483647 h 134"/>
                <a:gd name="T8" fmla="*/ 2147483647 w 61"/>
                <a:gd name="T9" fmla="*/ 2147483647 h 134"/>
                <a:gd name="T10" fmla="*/ 2147483647 w 61"/>
                <a:gd name="T11" fmla="*/ 2147483647 h 134"/>
                <a:gd name="T12" fmla="*/ 2147483647 w 61"/>
                <a:gd name="T13" fmla="*/ 2147483647 h 134"/>
                <a:gd name="T14" fmla="*/ 2147483647 w 61"/>
                <a:gd name="T15" fmla="*/ 2147483647 h 134"/>
                <a:gd name="T16" fmla="*/ 2147483647 w 61"/>
                <a:gd name="T17" fmla="*/ 2147483647 h 134"/>
                <a:gd name="T18" fmla="*/ 2147483647 w 61"/>
                <a:gd name="T19" fmla="*/ 2147483647 h 134"/>
                <a:gd name="T20" fmla="*/ 2147483647 w 61"/>
                <a:gd name="T21" fmla="*/ 2147483647 h 134"/>
                <a:gd name="T22" fmla="*/ 2147483647 w 61"/>
                <a:gd name="T23" fmla="*/ 2147483647 h 134"/>
                <a:gd name="T24" fmla="*/ 0 w 61"/>
                <a:gd name="T25" fmla="*/ 2147483647 h 134"/>
                <a:gd name="T26" fmla="*/ 2147483647 w 61"/>
                <a:gd name="T27" fmla="*/ 2147483647 h 134"/>
                <a:gd name="T28" fmla="*/ 2147483647 w 61"/>
                <a:gd name="T29" fmla="*/ 2147483647 h 134"/>
                <a:gd name="T30" fmla="*/ 2147483647 w 61"/>
                <a:gd name="T31" fmla="*/ 2147483647 h 134"/>
                <a:gd name="T32" fmla="*/ 2147483647 w 61"/>
                <a:gd name="T33" fmla="*/ 2147483647 h 134"/>
                <a:gd name="T34" fmla="*/ 2147483647 w 61"/>
                <a:gd name="T35" fmla="*/ 2147483647 h 134"/>
                <a:gd name="T36" fmla="*/ 2147483647 w 61"/>
                <a:gd name="T37" fmla="*/ 2147483647 h 134"/>
                <a:gd name="T38" fmla="*/ 2147483647 w 61"/>
                <a:gd name="T39" fmla="*/ 2147483647 h 134"/>
                <a:gd name="T40" fmla="*/ 2147483647 w 61"/>
                <a:gd name="T41" fmla="*/ 2147483647 h 134"/>
                <a:gd name="T42" fmla="*/ 2147483647 w 61"/>
                <a:gd name="T43" fmla="*/ 2147483647 h 134"/>
                <a:gd name="T44" fmla="*/ 2147483647 w 61"/>
                <a:gd name="T45" fmla="*/ 2147483647 h 134"/>
                <a:gd name="T46" fmla="*/ 2147483647 w 61"/>
                <a:gd name="T47" fmla="*/ 2147483647 h 134"/>
                <a:gd name="T48" fmla="*/ 2147483647 w 61"/>
                <a:gd name="T49" fmla="*/ 2147483647 h 134"/>
                <a:gd name="T50" fmla="*/ 2147483647 w 61"/>
                <a:gd name="T51" fmla="*/ 2147483647 h 134"/>
                <a:gd name="T52" fmla="*/ 2147483647 w 61"/>
                <a:gd name="T53" fmla="*/ 2147483647 h 134"/>
                <a:gd name="T54" fmla="*/ 2147483647 w 61"/>
                <a:gd name="T55" fmla="*/ 2147483647 h 134"/>
                <a:gd name="T56" fmla="*/ 2147483647 w 61"/>
                <a:gd name="T57" fmla="*/ 2147483647 h 134"/>
                <a:gd name="T58" fmla="*/ 2147483647 w 61"/>
                <a:gd name="T59" fmla="*/ 2147483647 h 1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1"/>
                <a:gd name="T91" fmla="*/ 0 h 134"/>
                <a:gd name="T92" fmla="*/ 61 w 61"/>
                <a:gd name="T93" fmla="*/ 134 h 1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1" h="134">
                  <a:moveTo>
                    <a:pt x="60" y="12"/>
                  </a:moveTo>
                  <a:cubicBezTo>
                    <a:pt x="60" y="11"/>
                    <a:pt x="60" y="9"/>
                    <a:pt x="60" y="8"/>
                  </a:cubicBezTo>
                  <a:cubicBezTo>
                    <a:pt x="60" y="7"/>
                    <a:pt x="59" y="6"/>
                    <a:pt x="59" y="6"/>
                  </a:cubicBezTo>
                  <a:cubicBezTo>
                    <a:pt x="57" y="2"/>
                    <a:pt x="53" y="0"/>
                    <a:pt x="49" y="1"/>
                  </a:cubicBezTo>
                  <a:cubicBezTo>
                    <a:pt x="43" y="1"/>
                    <a:pt x="38" y="6"/>
                    <a:pt x="38" y="12"/>
                  </a:cubicBezTo>
                  <a:cubicBezTo>
                    <a:pt x="38" y="12"/>
                    <a:pt x="38" y="15"/>
                    <a:pt x="38" y="19"/>
                  </a:cubicBezTo>
                  <a:cubicBezTo>
                    <a:pt x="38" y="26"/>
                    <a:pt x="38" y="36"/>
                    <a:pt x="38" y="41"/>
                  </a:cubicBezTo>
                  <a:cubicBezTo>
                    <a:pt x="38" y="42"/>
                    <a:pt x="38" y="42"/>
                    <a:pt x="38" y="43"/>
                  </a:cubicBezTo>
                  <a:cubicBezTo>
                    <a:pt x="37" y="44"/>
                    <a:pt x="36" y="45"/>
                    <a:pt x="35" y="46"/>
                  </a:cubicBezTo>
                  <a:cubicBezTo>
                    <a:pt x="31" y="51"/>
                    <a:pt x="29" y="57"/>
                    <a:pt x="28" y="62"/>
                  </a:cubicBezTo>
                  <a:cubicBezTo>
                    <a:pt x="27" y="64"/>
                    <a:pt x="27" y="66"/>
                    <a:pt x="27" y="68"/>
                  </a:cubicBezTo>
                  <a:cubicBezTo>
                    <a:pt x="22" y="71"/>
                    <a:pt x="18" y="76"/>
                    <a:pt x="14" y="81"/>
                  </a:cubicBezTo>
                  <a:cubicBezTo>
                    <a:pt x="6" y="93"/>
                    <a:pt x="0" y="108"/>
                    <a:pt x="0" y="122"/>
                  </a:cubicBezTo>
                  <a:cubicBezTo>
                    <a:pt x="0" y="124"/>
                    <a:pt x="1" y="125"/>
                    <a:pt x="1" y="126"/>
                  </a:cubicBezTo>
                  <a:cubicBezTo>
                    <a:pt x="2" y="127"/>
                    <a:pt x="2" y="128"/>
                    <a:pt x="3" y="129"/>
                  </a:cubicBezTo>
                  <a:cubicBezTo>
                    <a:pt x="5" y="132"/>
                    <a:pt x="8" y="134"/>
                    <a:pt x="12" y="133"/>
                  </a:cubicBezTo>
                  <a:cubicBezTo>
                    <a:pt x="18" y="133"/>
                    <a:pt x="23" y="128"/>
                    <a:pt x="23" y="122"/>
                  </a:cubicBezTo>
                  <a:cubicBezTo>
                    <a:pt x="23" y="114"/>
                    <a:pt x="26" y="105"/>
                    <a:pt x="30" y="98"/>
                  </a:cubicBezTo>
                  <a:cubicBezTo>
                    <a:pt x="33" y="92"/>
                    <a:pt x="38" y="87"/>
                    <a:pt x="43" y="84"/>
                  </a:cubicBezTo>
                  <a:cubicBezTo>
                    <a:pt x="43" y="84"/>
                    <a:pt x="48" y="81"/>
                    <a:pt x="48" y="81"/>
                  </a:cubicBezTo>
                  <a:cubicBezTo>
                    <a:pt x="48" y="81"/>
                    <a:pt x="49" y="71"/>
                    <a:pt x="49" y="71"/>
                  </a:cubicBezTo>
                  <a:cubicBezTo>
                    <a:pt x="51" y="62"/>
                    <a:pt x="51" y="60"/>
                    <a:pt x="53" y="59"/>
                  </a:cubicBezTo>
                  <a:cubicBezTo>
                    <a:pt x="53" y="59"/>
                    <a:pt x="53" y="59"/>
                    <a:pt x="54" y="59"/>
                  </a:cubicBezTo>
                  <a:cubicBezTo>
                    <a:pt x="59" y="57"/>
                    <a:pt x="59" y="57"/>
                    <a:pt x="59" y="57"/>
                  </a:cubicBezTo>
                  <a:cubicBezTo>
                    <a:pt x="59" y="57"/>
                    <a:pt x="60" y="56"/>
                    <a:pt x="60" y="56"/>
                  </a:cubicBezTo>
                  <a:cubicBezTo>
                    <a:pt x="60" y="56"/>
                    <a:pt x="60" y="48"/>
                    <a:pt x="60" y="48"/>
                  </a:cubicBezTo>
                  <a:cubicBezTo>
                    <a:pt x="60" y="48"/>
                    <a:pt x="60" y="46"/>
                    <a:pt x="60" y="46"/>
                  </a:cubicBezTo>
                  <a:cubicBezTo>
                    <a:pt x="61" y="46"/>
                    <a:pt x="61" y="46"/>
                    <a:pt x="61" y="46"/>
                  </a:cubicBezTo>
                  <a:cubicBezTo>
                    <a:pt x="61" y="46"/>
                    <a:pt x="61" y="46"/>
                    <a:pt x="61" y="46"/>
                  </a:cubicBezTo>
                  <a:lnTo>
                    <a:pt x="60" y="12"/>
                  </a:lnTo>
                  <a:close/>
                </a:path>
              </a:pathLst>
            </a:custGeom>
            <a:solidFill>
              <a:srgbClr val="2E8126"/>
            </a:solidFill>
            <a:ln w="9525">
              <a:noFill/>
              <a:round/>
              <a:headEnd/>
              <a:tailEnd/>
            </a:ln>
          </p:spPr>
          <p:txBody>
            <a:bodyPr/>
            <a:lstStyle/>
            <a:p>
              <a:endParaRPr lang="en-US"/>
            </a:p>
          </p:txBody>
        </p:sp>
        <p:sp>
          <p:nvSpPr>
            <p:cNvPr id="27857" name="Freeform 2438"/>
            <p:cNvSpPr>
              <a:spLocks/>
            </p:cNvSpPr>
            <p:nvPr/>
          </p:nvSpPr>
          <p:spPr bwMode="auto">
            <a:xfrm>
              <a:off x="801688" y="3331245"/>
              <a:ext cx="196850" cy="436562"/>
            </a:xfrm>
            <a:custGeom>
              <a:avLst/>
              <a:gdLst>
                <a:gd name="T0" fmla="*/ 2147483647 w 60"/>
                <a:gd name="T1" fmla="*/ 2147483647 h 132"/>
                <a:gd name="T2" fmla="*/ 2147483647 w 60"/>
                <a:gd name="T3" fmla="*/ 2147483647 h 132"/>
                <a:gd name="T4" fmla="*/ 2147483647 w 60"/>
                <a:gd name="T5" fmla="*/ 2147483647 h 132"/>
                <a:gd name="T6" fmla="*/ 2147483647 w 60"/>
                <a:gd name="T7" fmla="*/ 0 h 132"/>
                <a:gd name="T8" fmla="*/ 2147483647 w 60"/>
                <a:gd name="T9" fmla="*/ 2147483647 h 132"/>
                <a:gd name="T10" fmla="*/ 2147483647 w 60"/>
                <a:gd name="T11" fmla="*/ 2147483647 h 132"/>
                <a:gd name="T12" fmla="*/ 2147483647 w 60"/>
                <a:gd name="T13" fmla="*/ 2147483647 h 132"/>
                <a:gd name="T14" fmla="*/ 2147483647 w 60"/>
                <a:gd name="T15" fmla="*/ 2147483647 h 132"/>
                <a:gd name="T16" fmla="*/ 2147483647 w 60"/>
                <a:gd name="T17" fmla="*/ 2147483647 h 132"/>
                <a:gd name="T18" fmla="*/ 2147483647 w 60"/>
                <a:gd name="T19" fmla="*/ 2147483647 h 132"/>
                <a:gd name="T20" fmla="*/ 2147483647 w 60"/>
                <a:gd name="T21" fmla="*/ 2147483647 h 132"/>
                <a:gd name="T22" fmla="*/ 2147483647 w 60"/>
                <a:gd name="T23" fmla="*/ 2147483647 h 132"/>
                <a:gd name="T24" fmla="*/ 2147483647 w 60"/>
                <a:gd name="T25" fmla="*/ 2147483647 h 132"/>
                <a:gd name="T26" fmla="*/ 2147483647 w 60"/>
                <a:gd name="T27" fmla="*/ 2147483647 h 132"/>
                <a:gd name="T28" fmla="*/ 2147483647 w 60"/>
                <a:gd name="T29" fmla="*/ 2147483647 h 132"/>
                <a:gd name="T30" fmla="*/ 2147483647 w 60"/>
                <a:gd name="T31" fmla="*/ 2147483647 h 132"/>
                <a:gd name="T32" fmla="*/ 2147483647 w 60"/>
                <a:gd name="T33" fmla="*/ 2147483647 h 132"/>
                <a:gd name="T34" fmla="*/ 2147483647 w 60"/>
                <a:gd name="T35" fmla="*/ 2147483647 h 132"/>
                <a:gd name="T36" fmla="*/ 2147483647 w 60"/>
                <a:gd name="T37" fmla="*/ 2147483647 h 132"/>
                <a:gd name="T38" fmla="*/ 2147483647 w 60"/>
                <a:gd name="T39" fmla="*/ 2147483647 h 132"/>
                <a:gd name="T40" fmla="*/ 2147483647 w 60"/>
                <a:gd name="T41" fmla="*/ 2147483647 h 132"/>
                <a:gd name="T42" fmla="*/ 2147483647 w 60"/>
                <a:gd name="T43" fmla="*/ 2147483647 h 132"/>
                <a:gd name="T44" fmla="*/ 2147483647 w 60"/>
                <a:gd name="T45" fmla="*/ 2147483647 h 132"/>
                <a:gd name="T46" fmla="*/ 2147483647 w 60"/>
                <a:gd name="T47" fmla="*/ 2147483647 h 132"/>
                <a:gd name="T48" fmla="*/ 2147483647 w 60"/>
                <a:gd name="T49" fmla="*/ 2147483647 h 132"/>
                <a:gd name="T50" fmla="*/ 2147483647 w 60"/>
                <a:gd name="T51" fmla="*/ 2147483647 h 132"/>
                <a:gd name="T52" fmla="*/ 2147483647 w 60"/>
                <a:gd name="T53" fmla="*/ 2147483647 h 132"/>
                <a:gd name="T54" fmla="*/ 2147483647 w 60"/>
                <a:gd name="T55" fmla="*/ 2147483647 h 132"/>
                <a:gd name="T56" fmla="*/ 2147483647 w 60"/>
                <a:gd name="T57" fmla="*/ 2147483647 h 132"/>
                <a:gd name="T58" fmla="*/ 2147483647 w 60"/>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0"/>
                <a:gd name="T91" fmla="*/ 0 h 132"/>
                <a:gd name="T92" fmla="*/ 60 w 60"/>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0" h="132">
                  <a:moveTo>
                    <a:pt x="60" y="11"/>
                  </a:moveTo>
                  <a:cubicBezTo>
                    <a:pt x="60" y="10"/>
                    <a:pt x="60" y="8"/>
                    <a:pt x="60" y="7"/>
                  </a:cubicBezTo>
                  <a:cubicBezTo>
                    <a:pt x="60" y="6"/>
                    <a:pt x="59" y="5"/>
                    <a:pt x="58" y="5"/>
                  </a:cubicBezTo>
                  <a:cubicBezTo>
                    <a:pt x="56" y="2"/>
                    <a:pt x="53" y="0"/>
                    <a:pt x="49" y="0"/>
                  </a:cubicBezTo>
                  <a:cubicBezTo>
                    <a:pt x="43" y="0"/>
                    <a:pt x="38" y="5"/>
                    <a:pt x="38" y="11"/>
                  </a:cubicBezTo>
                  <a:cubicBezTo>
                    <a:pt x="38" y="11"/>
                    <a:pt x="38" y="14"/>
                    <a:pt x="38" y="18"/>
                  </a:cubicBezTo>
                  <a:cubicBezTo>
                    <a:pt x="38" y="25"/>
                    <a:pt x="38" y="35"/>
                    <a:pt x="38" y="40"/>
                  </a:cubicBezTo>
                  <a:cubicBezTo>
                    <a:pt x="38" y="41"/>
                    <a:pt x="38" y="41"/>
                    <a:pt x="38" y="42"/>
                  </a:cubicBezTo>
                  <a:cubicBezTo>
                    <a:pt x="37" y="43"/>
                    <a:pt x="36" y="44"/>
                    <a:pt x="35" y="45"/>
                  </a:cubicBezTo>
                  <a:cubicBezTo>
                    <a:pt x="31" y="50"/>
                    <a:pt x="29" y="56"/>
                    <a:pt x="28" y="61"/>
                  </a:cubicBezTo>
                  <a:cubicBezTo>
                    <a:pt x="27" y="63"/>
                    <a:pt x="27" y="65"/>
                    <a:pt x="27" y="67"/>
                  </a:cubicBezTo>
                  <a:cubicBezTo>
                    <a:pt x="22" y="70"/>
                    <a:pt x="18" y="75"/>
                    <a:pt x="14" y="80"/>
                  </a:cubicBezTo>
                  <a:cubicBezTo>
                    <a:pt x="6" y="92"/>
                    <a:pt x="0" y="107"/>
                    <a:pt x="1" y="121"/>
                  </a:cubicBezTo>
                  <a:cubicBezTo>
                    <a:pt x="1" y="123"/>
                    <a:pt x="1" y="124"/>
                    <a:pt x="1" y="125"/>
                  </a:cubicBezTo>
                  <a:cubicBezTo>
                    <a:pt x="2" y="126"/>
                    <a:pt x="2" y="127"/>
                    <a:pt x="3" y="128"/>
                  </a:cubicBezTo>
                  <a:cubicBezTo>
                    <a:pt x="5" y="131"/>
                    <a:pt x="8" y="132"/>
                    <a:pt x="12" y="132"/>
                  </a:cubicBezTo>
                  <a:cubicBezTo>
                    <a:pt x="18" y="132"/>
                    <a:pt x="23" y="127"/>
                    <a:pt x="23" y="121"/>
                  </a:cubicBezTo>
                  <a:cubicBezTo>
                    <a:pt x="23" y="113"/>
                    <a:pt x="26" y="104"/>
                    <a:pt x="30" y="97"/>
                  </a:cubicBezTo>
                  <a:cubicBezTo>
                    <a:pt x="33" y="91"/>
                    <a:pt x="38" y="86"/>
                    <a:pt x="43" y="83"/>
                  </a:cubicBezTo>
                  <a:cubicBezTo>
                    <a:pt x="43" y="83"/>
                    <a:pt x="47" y="80"/>
                    <a:pt x="47" y="80"/>
                  </a:cubicBezTo>
                  <a:cubicBezTo>
                    <a:pt x="48" y="80"/>
                    <a:pt x="49" y="70"/>
                    <a:pt x="49" y="70"/>
                  </a:cubicBezTo>
                  <a:cubicBezTo>
                    <a:pt x="50" y="61"/>
                    <a:pt x="51" y="59"/>
                    <a:pt x="53" y="58"/>
                  </a:cubicBezTo>
                  <a:cubicBezTo>
                    <a:pt x="53" y="58"/>
                    <a:pt x="53" y="58"/>
                    <a:pt x="54" y="58"/>
                  </a:cubicBezTo>
                  <a:cubicBezTo>
                    <a:pt x="59" y="56"/>
                    <a:pt x="59" y="56"/>
                    <a:pt x="59" y="56"/>
                  </a:cubicBezTo>
                  <a:cubicBezTo>
                    <a:pt x="59" y="56"/>
                    <a:pt x="60" y="55"/>
                    <a:pt x="60" y="55"/>
                  </a:cubicBezTo>
                  <a:cubicBezTo>
                    <a:pt x="60" y="55"/>
                    <a:pt x="60" y="47"/>
                    <a:pt x="60" y="47"/>
                  </a:cubicBezTo>
                  <a:cubicBezTo>
                    <a:pt x="60" y="47"/>
                    <a:pt x="60" y="45"/>
                    <a:pt x="60" y="45"/>
                  </a:cubicBezTo>
                  <a:cubicBezTo>
                    <a:pt x="60" y="45"/>
                    <a:pt x="60" y="45"/>
                    <a:pt x="60" y="45"/>
                  </a:cubicBezTo>
                  <a:cubicBezTo>
                    <a:pt x="60" y="45"/>
                    <a:pt x="60" y="45"/>
                    <a:pt x="60" y="45"/>
                  </a:cubicBezTo>
                  <a:lnTo>
                    <a:pt x="60" y="11"/>
                  </a:lnTo>
                  <a:close/>
                </a:path>
              </a:pathLst>
            </a:custGeom>
            <a:solidFill>
              <a:srgbClr val="2F8227"/>
            </a:solidFill>
            <a:ln w="9525">
              <a:noFill/>
              <a:round/>
              <a:headEnd/>
              <a:tailEnd/>
            </a:ln>
          </p:spPr>
          <p:txBody>
            <a:bodyPr/>
            <a:lstStyle/>
            <a:p>
              <a:endParaRPr lang="en-US"/>
            </a:p>
          </p:txBody>
        </p:sp>
        <p:sp>
          <p:nvSpPr>
            <p:cNvPr id="27858" name="Freeform 2439"/>
            <p:cNvSpPr>
              <a:spLocks/>
            </p:cNvSpPr>
            <p:nvPr/>
          </p:nvSpPr>
          <p:spPr bwMode="auto">
            <a:xfrm>
              <a:off x="804863"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0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1"/>
                  </a:moveTo>
                  <a:cubicBezTo>
                    <a:pt x="59" y="10"/>
                    <a:pt x="59" y="8"/>
                    <a:pt x="59" y="7"/>
                  </a:cubicBezTo>
                  <a:cubicBezTo>
                    <a:pt x="58" y="6"/>
                    <a:pt x="58" y="5"/>
                    <a:pt x="57" y="5"/>
                  </a:cubicBezTo>
                  <a:cubicBezTo>
                    <a:pt x="55" y="2"/>
                    <a:pt x="52" y="0"/>
                    <a:pt x="48" y="0"/>
                  </a:cubicBezTo>
                  <a:cubicBezTo>
                    <a:pt x="42" y="0"/>
                    <a:pt x="37" y="5"/>
                    <a:pt x="37" y="11"/>
                  </a:cubicBezTo>
                  <a:cubicBezTo>
                    <a:pt x="37" y="11"/>
                    <a:pt x="37" y="14"/>
                    <a:pt x="37" y="18"/>
                  </a:cubicBezTo>
                  <a:cubicBezTo>
                    <a:pt x="37" y="25"/>
                    <a:pt x="37" y="35"/>
                    <a:pt x="37" y="40"/>
                  </a:cubicBezTo>
                  <a:cubicBezTo>
                    <a:pt x="37" y="41"/>
                    <a:pt x="37" y="41"/>
                    <a:pt x="37" y="42"/>
                  </a:cubicBezTo>
                  <a:cubicBezTo>
                    <a:pt x="36" y="43"/>
                    <a:pt x="35" y="44"/>
                    <a:pt x="34" y="45"/>
                  </a:cubicBezTo>
                  <a:cubicBezTo>
                    <a:pt x="30" y="50"/>
                    <a:pt x="28" y="56"/>
                    <a:pt x="27" y="62"/>
                  </a:cubicBezTo>
                  <a:cubicBezTo>
                    <a:pt x="26" y="63"/>
                    <a:pt x="26" y="65"/>
                    <a:pt x="26" y="67"/>
                  </a:cubicBezTo>
                  <a:cubicBezTo>
                    <a:pt x="21" y="70"/>
                    <a:pt x="17" y="75"/>
                    <a:pt x="13" y="80"/>
                  </a:cubicBezTo>
                  <a:cubicBezTo>
                    <a:pt x="5" y="92"/>
                    <a:pt x="0" y="107"/>
                    <a:pt x="0" y="121"/>
                  </a:cubicBezTo>
                  <a:cubicBezTo>
                    <a:pt x="0" y="123"/>
                    <a:pt x="0" y="124"/>
                    <a:pt x="0" y="125"/>
                  </a:cubicBezTo>
                  <a:cubicBezTo>
                    <a:pt x="1" y="126"/>
                    <a:pt x="1" y="127"/>
                    <a:pt x="2" y="128"/>
                  </a:cubicBezTo>
                  <a:cubicBezTo>
                    <a:pt x="4" y="131"/>
                    <a:pt x="7" y="132"/>
                    <a:pt x="11" y="132"/>
                  </a:cubicBezTo>
                  <a:cubicBezTo>
                    <a:pt x="17" y="132"/>
                    <a:pt x="22" y="127"/>
                    <a:pt x="22" y="121"/>
                  </a:cubicBezTo>
                  <a:cubicBezTo>
                    <a:pt x="22" y="113"/>
                    <a:pt x="25" y="104"/>
                    <a:pt x="29" y="96"/>
                  </a:cubicBezTo>
                  <a:cubicBezTo>
                    <a:pt x="32" y="91"/>
                    <a:pt x="37" y="86"/>
                    <a:pt x="42" y="83"/>
                  </a:cubicBezTo>
                  <a:cubicBezTo>
                    <a:pt x="42" y="83"/>
                    <a:pt x="46" y="80"/>
                    <a:pt x="46" y="80"/>
                  </a:cubicBezTo>
                  <a:cubicBezTo>
                    <a:pt x="46" y="80"/>
                    <a:pt x="48" y="70"/>
                    <a:pt x="48" y="70"/>
                  </a:cubicBezTo>
                  <a:cubicBezTo>
                    <a:pt x="49" y="61"/>
                    <a:pt x="50" y="59"/>
                    <a:pt x="52" y="58"/>
                  </a:cubicBezTo>
                  <a:cubicBezTo>
                    <a:pt x="52" y="58"/>
                    <a:pt x="52" y="58"/>
                    <a:pt x="53" y="58"/>
                  </a:cubicBezTo>
                  <a:cubicBezTo>
                    <a:pt x="58" y="56"/>
                    <a:pt x="58" y="56"/>
                    <a:pt x="58" y="56"/>
                  </a:cubicBezTo>
                  <a:cubicBezTo>
                    <a:pt x="58" y="56"/>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1"/>
                  </a:lnTo>
                  <a:close/>
                </a:path>
              </a:pathLst>
            </a:custGeom>
            <a:solidFill>
              <a:srgbClr val="308228"/>
            </a:solidFill>
            <a:ln w="9525">
              <a:noFill/>
              <a:round/>
              <a:headEnd/>
              <a:tailEnd/>
            </a:ln>
          </p:spPr>
          <p:txBody>
            <a:bodyPr/>
            <a:lstStyle/>
            <a:p>
              <a:endParaRPr lang="en-US"/>
            </a:p>
          </p:txBody>
        </p:sp>
        <p:sp>
          <p:nvSpPr>
            <p:cNvPr id="27859" name="Freeform 2440"/>
            <p:cNvSpPr>
              <a:spLocks/>
            </p:cNvSpPr>
            <p:nvPr/>
          </p:nvSpPr>
          <p:spPr bwMode="auto">
            <a:xfrm>
              <a:off x="804863"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0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1"/>
                  </a:moveTo>
                  <a:cubicBezTo>
                    <a:pt x="59" y="10"/>
                    <a:pt x="59" y="8"/>
                    <a:pt x="59" y="7"/>
                  </a:cubicBezTo>
                  <a:cubicBezTo>
                    <a:pt x="58" y="6"/>
                    <a:pt x="58" y="5"/>
                    <a:pt x="57" y="5"/>
                  </a:cubicBezTo>
                  <a:cubicBezTo>
                    <a:pt x="55" y="2"/>
                    <a:pt x="52" y="0"/>
                    <a:pt x="48" y="0"/>
                  </a:cubicBezTo>
                  <a:cubicBezTo>
                    <a:pt x="42" y="0"/>
                    <a:pt x="37" y="5"/>
                    <a:pt x="37" y="11"/>
                  </a:cubicBezTo>
                  <a:cubicBezTo>
                    <a:pt x="37" y="11"/>
                    <a:pt x="37" y="14"/>
                    <a:pt x="37" y="18"/>
                  </a:cubicBezTo>
                  <a:cubicBezTo>
                    <a:pt x="37" y="25"/>
                    <a:pt x="37" y="35"/>
                    <a:pt x="37" y="41"/>
                  </a:cubicBezTo>
                  <a:cubicBezTo>
                    <a:pt x="37" y="41"/>
                    <a:pt x="37" y="41"/>
                    <a:pt x="37" y="42"/>
                  </a:cubicBezTo>
                  <a:cubicBezTo>
                    <a:pt x="36" y="43"/>
                    <a:pt x="35" y="44"/>
                    <a:pt x="34" y="45"/>
                  </a:cubicBezTo>
                  <a:cubicBezTo>
                    <a:pt x="30" y="50"/>
                    <a:pt x="28" y="56"/>
                    <a:pt x="27" y="62"/>
                  </a:cubicBezTo>
                  <a:cubicBezTo>
                    <a:pt x="26" y="63"/>
                    <a:pt x="26" y="65"/>
                    <a:pt x="26" y="67"/>
                  </a:cubicBezTo>
                  <a:cubicBezTo>
                    <a:pt x="21" y="70"/>
                    <a:pt x="17" y="75"/>
                    <a:pt x="13" y="80"/>
                  </a:cubicBezTo>
                  <a:cubicBezTo>
                    <a:pt x="5" y="92"/>
                    <a:pt x="0" y="107"/>
                    <a:pt x="0" y="121"/>
                  </a:cubicBezTo>
                  <a:cubicBezTo>
                    <a:pt x="0" y="123"/>
                    <a:pt x="0" y="124"/>
                    <a:pt x="0" y="125"/>
                  </a:cubicBezTo>
                  <a:cubicBezTo>
                    <a:pt x="1" y="126"/>
                    <a:pt x="1" y="127"/>
                    <a:pt x="2" y="128"/>
                  </a:cubicBezTo>
                  <a:cubicBezTo>
                    <a:pt x="4" y="131"/>
                    <a:pt x="7" y="132"/>
                    <a:pt x="11" y="132"/>
                  </a:cubicBezTo>
                  <a:cubicBezTo>
                    <a:pt x="17" y="132"/>
                    <a:pt x="22" y="127"/>
                    <a:pt x="22" y="121"/>
                  </a:cubicBezTo>
                  <a:cubicBezTo>
                    <a:pt x="22" y="112"/>
                    <a:pt x="25" y="104"/>
                    <a:pt x="29" y="96"/>
                  </a:cubicBezTo>
                  <a:cubicBezTo>
                    <a:pt x="32" y="91"/>
                    <a:pt x="37" y="86"/>
                    <a:pt x="42" y="83"/>
                  </a:cubicBezTo>
                  <a:cubicBezTo>
                    <a:pt x="42" y="83"/>
                    <a:pt x="46" y="80"/>
                    <a:pt x="46" y="80"/>
                  </a:cubicBezTo>
                  <a:cubicBezTo>
                    <a:pt x="46" y="80"/>
                    <a:pt x="48" y="70"/>
                    <a:pt x="48" y="70"/>
                  </a:cubicBezTo>
                  <a:cubicBezTo>
                    <a:pt x="49" y="61"/>
                    <a:pt x="50" y="59"/>
                    <a:pt x="52" y="58"/>
                  </a:cubicBezTo>
                  <a:cubicBezTo>
                    <a:pt x="52" y="58"/>
                    <a:pt x="52" y="58"/>
                    <a:pt x="53" y="58"/>
                  </a:cubicBezTo>
                  <a:cubicBezTo>
                    <a:pt x="58" y="56"/>
                    <a:pt x="58" y="56"/>
                    <a:pt x="58" y="56"/>
                  </a:cubicBezTo>
                  <a:cubicBezTo>
                    <a:pt x="58" y="56"/>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1"/>
                  </a:lnTo>
                  <a:close/>
                </a:path>
              </a:pathLst>
            </a:custGeom>
            <a:solidFill>
              <a:srgbClr val="308228"/>
            </a:solidFill>
            <a:ln w="9525">
              <a:noFill/>
              <a:round/>
              <a:headEnd/>
              <a:tailEnd/>
            </a:ln>
          </p:spPr>
          <p:txBody>
            <a:bodyPr/>
            <a:lstStyle/>
            <a:p>
              <a:endParaRPr lang="en-US"/>
            </a:p>
          </p:txBody>
        </p:sp>
        <p:sp>
          <p:nvSpPr>
            <p:cNvPr id="27860" name="Freeform 2441"/>
            <p:cNvSpPr>
              <a:spLocks/>
            </p:cNvSpPr>
            <p:nvPr/>
          </p:nvSpPr>
          <p:spPr bwMode="auto">
            <a:xfrm>
              <a:off x="804863"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0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1"/>
                  </a:moveTo>
                  <a:cubicBezTo>
                    <a:pt x="59" y="9"/>
                    <a:pt x="59" y="8"/>
                    <a:pt x="59" y="7"/>
                  </a:cubicBezTo>
                  <a:cubicBezTo>
                    <a:pt x="58" y="6"/>
                    <a:pt x="58" y="5"/>
                    <a:pt x="57" y="5"/>
                  </a:cubicBezTo>
                  <a:cubicBezTo>
                    <a:pt x="55" y="2"/>
                    <a:pt x="52" y="0"/>
                    <a:pt x="48" y="0"/>
                  </a:cubicBezTo>
                  <a:cubicBezTo>
                    <a:pt x="42" y="0"/>
                    <a:pt x="37" y="5"/>
                    <a:pt x="37" y="11"/>
                  </a:cubicBezTo>
                  <a:cubicBezTo>
                    <a:pt x="37" y="12"/>
                    <a:pt x="37" y="14"/>
                    <a:pt x="37" y="18"/>
                  </a:cubicBezTo>
                  <a:cubicBezTo>
                    <a:pt x="37" y="25"/>
                    <a:pt x="37" y="35"/>
                    <a:pt x="37" y="41"/>
                  </a:cubicBezTo>
                  <a:cubicBezTo>
                    <a:pt x="37" y="41"/>
                    <a:pt x="37" y="41"/>
                    <a:pt x="37" y="42"/>
                  </a:cubicBezTo>
                  <a:cubicBezTo>
                    <a:pt x="36" y="43"/>
                    <a:pt x="35" y="44"/>
                    <a:pt x="34" y="45"/>
                  </a:cubicBezTo>
                  <a:cubicBezTo>
                    <a:pt x="30" y="50"/>
                    <a:pt x="28" y="56"/>
                    <a:pt x="27" y="62"/>
                  </a:cubicBezTo>
                  <a:cubicBezTo>
                    <a:pt x="26" y="63"/>
                    <a:pt x="26" y="65"/>
                    <a:pt x="26" y="67"/>
                  </a:cubicBezTo>
                  <a:cubicBezTo>
                    <a:pt x="21" y="70"/>
                    <a:pt x="17" y="75"/>
                    <a:pt x="13" y="80"/>
                  </a:cubicBezTo>
                  <a:cubicBezTo>
                    <a:pt x="5" y="92"/>
                    <a:pt x="0" y="107"/>
                    <a:pt x="0" y="121"/>
                  </a:cubicBezTo>
                  <a:cubicBezTo>
                    <a:pt x="0" y="123"/>
                    <a:pt x="0" y="124"/>
                    <a:pt x="0" y="125"/>
                  </a:cubicBezTo>
                  <a:cubicBezTo>
                    <a:pt x="1" y="126"/>
                    <a:pt x="1" y="127"/>
                    <a:pt x="2" y="128"/>
                  </a:cubicBezTo>
                  <a:cubicBezTo>
                    <a:pt x="4" y="131"/>
                    <a:pt x="7" y="132"/>
                    <a:pt x="11" y="132"/>
                  </a:cubicBezTo>
                  <a:cubicBezTo>
                    <a:pt x="17" y="132"/>
                    <a:pt x="22" y="127"/>
                    <a:pt x="22" y="121"/>
                  </a:cubicBezTo>
                  <a:cubicBezTo>
                    <a:pt x="22" y="112"/>
                    <a:pt x="25" y="104"/>
                    <a:pt x="29" y="96"/>
                  </a:cubicBezTo>
                  <a:cubicBezTo>
                    <a:pt x="32" y="91"/>
                    <a:pt x="37" y="86"/>
                    <a:pt x="41" y="83"/>
                  </a:cubicBezTo>
                  <a:cubicBezTo>
                    <a:pt x="41" y="83"/>
                    <a:pt x="46" y="80"/>
                    <a:pt x="46" y="80"/>
                  </a:cubicBezTo>
                  <a:cubicBezTo>
                    <a:pt x="46" y="80"/>
                    <a:pt x="48" y="70"/>
                    <a:pt x="48" y="70"/>
                  </a:cubicBezTo>
                  <a:cubicBezTo>
                    <a:pt x="49" y="61"/>
                    <a:pt x="50" y="59"/>
                    <a:pt x="52" y="58"/>
                  </a:cubicBezTo>
                  <a:cubicBezTo>
                    <a:pt x="52" y="58"/>
                    <a:pt x="52" y="58"/>
                    <a:pt x="53" y="58"/>
                  </a:cubicBezTo>
                  <a:cubicBezTo>
                    <a:pt x="58" y="56"/>
                    <a:pt x="58" y="56"/>
                    <a:pt x="58" y="56"/>
                  </a:cubicBezTo>
                  <a:cubicBezTo>
                    <a:pt x="58" y="55"/>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1"/>
                  </a:lnTo>
                  <a:close/>
                </a:path>
              </a:pathLst>
            </a:custGeom>
            <a:solidFill>
              <a:srgbClr val="318329"/>
            </a:solidFill>
            <a:ln w="9525">
              <a:noFill/>
              <a:round/>
              <a:headEnd/>
              <a:tailEnd/>
            </a:ln>
          </p:spPr>
          <p:txBody>
            <a:bodyPr/>
            <a:lstStyle/>
            <a:p>
              <a:endParaRPr lang="en-US"/>
            </a:p>
          </p:txBody>
        </p:sp>
        <p:sp>
          <p:nvSpPr>
            <p:cNvPr id="27861" name="Freeform 2442"/>
            <p:cNvSpPr>
              <a:spLocks/>
            </p:cNvSpPr>
            <p:nvPr/>
          </p:nvSpPr>
          <p:spPr bwMode="auto">
            <a:xfrm>
              <a:off x="804863"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0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1"/>
                  </a:moveTo>
                  <a:cubicBezTo>
                    <a:pt x="59" y="9"/>
                    <a:pt x="59" y="8"/>
                    <a:pt x="59" y="7"/>
                  </a:cubicBezTo>
                  <a:cubicBezTo>
                    <a:pt x="58" y="6"/>
                    <a:pt x="58" y="5"/>
                    <a:pt x="57" y="5"/>
                  </a:cubicBezTo>
                  <a:cubicBezTo>
                    <a:pt x="55" y="2"/>
                    <a:pt x="52" y="0"/>
                    <a:pt x="48" y="0"/>
                  </a:cubicBezTo>
                  <a:cubicBezTo>
                    <a:pt x="42" y="0"/>
                    <a:pt x="37" y="5"/>
                    <a:pt x="37" y="12"/>
                  </a:cubicBezTo>
                  <a:cubicBezTo>
                    <a:pt x="37" y="12"/>
                    <a:pt x="37" y="15"/>
                    <a:pt x="37" y="18"/>
                  </a:cubicBezTo>
                  <a:cubicBezTo>
                    <a:pt x="37" y="25"/>
                    <a:pt x="37" y="35"/>
                    <a:pt x="37" y="41"/>
                  </a:cubicBezTo>
                  <a:cubicBezTo>
                    <a:pt x="37" y="41"/>
                    <a:pt x="37" y="42"/>
                    <a:pt x="37" y="42"/>
                  </a:cubicBezTo>
                  <a:cubicBezTo>
                    <a:pt x="36" y="43"/>
                    <a:pt x="35" y="44"/>
                    <a:pt x="34" y="45"/>
                  </a:cubicBezTo>
                  <a:cubicBezTo>
                    <a:pt x="30" y="50"/>
                    <a:pt x="28" y="56"/>
                    <a:pt x="27" y="62"/>
                  </a:cubicBezTo>
                  <a:cubicBezTo>
                    <a:pt x="26" y="63"/>
                    <a:pt x="26" y="65"/>
                    <a:pt x="26" y="67"/>
                  </a:cubicBezTo>
                  <a:cubicBezTo>
                    <a:pt x="21" y="70"/>
                    <a:pt x="17" y="75"/>
                    <a:pt x="13" y="80"/>
                  </a:cubicBezTo>
                  <a:cubicBezTo>
                    <a:pt x="5" y="92"/>
                    <a:pt x="0" y="107"/>
                    <a:pt x="0" y="121"/>
                  </a:cubicBezTo>
                  <a:cubicBezTo>
                    <a:pt x="0" y="123"/>
                    <a:pt x="0" y="124"/>
                    <a:pt x="0" y="125"/>
                  </a:cubicBezTo>
                  <a:cubicBezTo>
                    <a:pt x="1" y="126"/>
                    <a:pt x="2" y="127"/>
                    <a:pt x="2" y="128"/>
                  </a:cubicBezTo>
                  <a:cubicBezTo>
                    <a:pt x="4" y="131"/>
                    <a:pt x="7" y="132"/>
                    <a:pt x="11" y="132"/>
                  </a:cubicBezTo>
                  <a:cubicBezTo>
                    <a:pt x="17" y="132"/>
                    <a:pt x="22" y="127"/>
                    <a:pt x="22" y="121"/>
                  </a:cubicBezTo>
                  <a:cubicBezTo>
                    <a:pt x="22" y="112"/>
                    <a:pt x="25" y="104"/>
                    <a:pt x="29" y="96"/>
                  </a:cubicBezTo>
                  <a:cubicBezTo>
                    <a:pt x="32" y="91"/>
                    <a:pt x="37" y="86"/>
                    <a:pt x="41" y="83"/>
                  </a:cubicBezTo>
                  <a:cubicBezTo>
                    <a:pt x="41" y="83"/>
                    <a:pt x="46" y="80"/>
                    <a:pt x="46" y="80"/>
                  </a:cubicBezTo>
                  <a:cubicBezTo>
                    <a:pt x="46" y="80"/>
                    <a:pt x="48" y="70"/>
                    <a:pt x="48" y="70"/>
                  </a:cubicBezTo>
                  <a:cubicBezTo>
                    <a:pt x="49" y="61"/>
                    <a:pt x="50" y="59"/>
                    <a:pt x="52" y="58"/>
                  </a:cubicBezTo>
                  <a:cubicBezTo>
                    <a:pt x="52" y="58"/>
                    <a:pt x="52" y="58"/>
                    <a:pt x="52" y="58"/>
                  </a:cubicBezTo>
                  <a:cubicBezTo>
                    <a:pt x="58" y="56"/>
                    <a:pt x="58" y="56"/>
                    <a:pt x="58" y="56"/>
                  </a:cubicBezTo>
                  <a:cubicBezTo>
                    <a:pt x="58" y="55"/>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1"/>
                  </a:lnTo>
                  <a:close/>
                </a:path>
              </a:pathLst>
            </a:custGeom>
            <a:solidFill>
              <a:srgbClr val="328329"/>
            </a:solidFill>
            <a:ln w="9525">
              <a:noFill/>
              <a:round/>
              <a:headEnd/>
              <a:tailEnd/>
            </a:ln>
          </p:spPr>
          <p:txBody>
            <a:bodyPr/>
            <a:lstStyle/>
            <a:p>
              <a:endParaRPr lang="en-US"/>
            </a:p>
          </p:txBody>
        </p:sp>
        <p:sp>
          <p:nvSpPr>
            <p:cNvPr id="27862" name="Freeform 2443"/>
            <p:cNvSpPr>
              <a:spLocks/>
            </p:cNvSpPr>
            <p:nvPr/>
          </p:nvSpPr>
          <p:spPr bwMode="auto">
            <a:xfrm>
              <a:off x="804863"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2147483647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1"/>
                  </a:moveTo>
                  <a:cubicBezTo>
                    <a:pt x="59" y="9"/>
                    <a:pt x="59" y="8"/>
                    <a:pt x="59" y="7"/>
                  </a:cubicBezTo>
                  <a:cubicBezTo>
                    <a:pt x="58" y="6"/>
                    <a:pt x="58" y="5"/>
                    <a:pt x="57" y="5"/>
                  </a:cubicBezTo>
                  <a:cubicBezTo>
                    <a:pt x="55" y="2"/>
                    <a:pt x="52" y="0"/>
                    <a:pt x="48" y="0"/>
                  </a:cubicBezTo>
                  <a:cubicBezTo>
                    <a:pt x="42" y="0"/>
                    <a:pt x="37" y="5"/>
                    <a:pt x="37" y="12"/>
                  </a:cubicBezTo>
                  <a:cubicBezTo>
                    <a:pt x="37" y="12"/>
                    <a:pt x="37" y="15"/>
                    <a:pt x="37" y="19"/>
                  </a:cubicBezTo>
                  <a:cubicBezTo>
                    <a:pt x="37" y="25"/>
                    <a:pt x="37" y="35"/>
                    <a:pt x="37" y="41"/>
                  </a:cubicBezTo>
                  <a:cubicBezTo>
                    <a:pt x="37" y="41"/>
                    <a:pt x="37" y="42"/>
                    <a:pt x="37" y="42"/>
                  </a:cubicBezTo>
                  <a:cubicBezTo>
                    <a:pt x="36" y="43"/>
                    <a:pt x="35" y="44"/>
                    <a:pt x="34" y="45"/>
                  </a:cubicBezTo>
                  <a:cubicBezTo>
                    <a:pt x="30" y="50"/>
                    <a:pt x="28" y="56"/>
                    <a:pt x="27" y="62"/>
                  </a:cubicBezTo>
                  <a:cubicBezTo>
                    <a:pt x="26" y="63"/>
                    <a:pt x="26" y="65"/>
                    <a:pt x="26" y="67"/>
                  </a:cubicBezTo>
                  <a:cubicBezTo>
                    <a:pt x="21" y="70"/>
                    <a:pt x="17" y="75"/>
                    <a:pt x="13" y="80"/>
                  </a:cubicBezTo>
                  <a:cubicBezTo>
                    <a:pt x="5" y="92"/>
                    <a:pt x="0" y="107"/>
                    <a:pt x="0" y="121"/>
                  </a:cubicBezTo>
                  <a:cubicBezTo>
                    <a:pt x="0" y="123"/>
                    <a:pt x="0" y="124"/>
                    <a:pt x="1" y="125"/>
                  </a:cubicBezTo>
                  <a:cubicBezTo>
                    <a:pt x="1" y="126"/>
                    <a:pt x="2" y="127"/>
                    <a:pt x="2" y="128"/>
                  </a:cubicBezTo>
                  <a:cubicBezTo>
                    <a:pt x="4" y="131"/>
                    <a:pt x="7" y="132"/>
                    <a:pt x="11" y="132"/>
                  </a:cubicBezTo>
                  <a:cubicBezTo>
                    <a:pt x="17" y="132"/>
                    <a:pt x="22" y="127"/>
                    <a:pt x="22" y="121"/>
                  </a:cubicBezTo>
                  <a:cubicBezTo>
                    <a:pt x="22" y="112"/>
                    <a:pt x="25" y="104"/>
                    <a:pt x="29" y="96"/>
                  </a:cubicBezTo>
                  <a:cubicBezTo>
                    <a:pt x="32" y="91"/>
                    <a:pt x="37" y="86"/>
                    <a:pt x="41" y="83"/>
                  </a:cubicBezTo>
                  <a:cubicBezTo>
                    <a:pt x="41" y="83"/>
                    <a:pt x="46" y="80"/>
                    <a:pt x="46" y="80"/>
                  </a:cubicBezTo>
                  <a:cubicBezTo>
                    <a:pt x="46" y="80"/>
                    <a:pt x="48" y="70"/>
                    <a:pt x="48" y="70"/>
                  </a:cubicBezTo>
                  <a:cubicBezTo>
                    <a:pt x="49" y="61"/>
                    <a:pt x="50" y="59"/>
                    <a:pt x="52" y="58"/>
                  </a:cubicBezTo>
                  <a:cubicBezTo>
                    <a:pt x="52" y="58"/>
                    <a:pt x="52" y="58"/>
                    <a:pt x="52" y="58"/>
                  </a:cubicBezTo>
                  <a:cubicBezTo>
                    <a:pt x="58" y="56"/>
                    <a:pt x="58" y="56"/>
                    <a:pt x="58" y="56"/>
                  </a:cubicBezTo>
                  <a:cubicBezTo>
                    <a:pt x="58" y="55"/>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1"/>
                  </a:lnTo>
                  <a:close/>
                </a:path>
              </a:pathLst>
            </a:custGeom>
            <a:solidFill>
              <a:srgbClr val="32842A"/>
            </a:solidFill>
            <a:ln w="9525">
              <a:noFill/>
              <a:round/>
              <a:headEnd/>
              <a:tailEnd/>
            </a:ln>
          </p:spPr>
          <p:txBody>
            <a:bodyPr/>
            <a:lstStyle/>
            <a:p>
              <a:endParaRPr lang="en-US"/>
            </a:p>
          </p:txBody>
        </p:sp>
        <p:sp>
          <p:nvSpPr>
            <p:cNvPr id="27863" name="Freeform 2444"/>
            <p:cNvSpPr>
              <a:spLocks/>
            </p:cNvSpPr>
            <p:nvPr/>
          </p:nvSpPr>
          <p:spPr bwMode="auto">
            <a:xfrm>
              <a:off x="804863"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2147483647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1"/>
                  </a:moveTo>
                  <a:cubicBezTo>
                    <a:pt x="59" y="9"/>
                    <a:pt x="59" y="8"/>
                    <a:pt x="58" y="7"/>
                  </a:cubicBezTo>
                  <a:cubicBezTo>
                    <a:pt x="58" y="6"/>
                    <a:pt x="58" y="5"/>
                    <a:pt x="57" y="5"/>
                  </a:cubicBezTo>
                  <a:cubicBezTo>
                    <a:pt x="55" y="2"/>
                    <a:pt x="52" y="0"/>
                    <a:pt x="48" y="0"/>
                  </a:cubicBezTo>
                  <a:cubicBezTo>
                    <a:pt x="42" y="0"/>
                    <a:pt x="37" y="6"/>
                    <a:pt x="37" y="12"/>
                  </a:cubicBezTo>
                  <a:cubicBezTo>
                    <a:pt x="37" y="12"/>
                    <a:pt x="37" y="15"/>
                    <a:pt x="37" y="19"/>
                  </a:cubicBezTo>
                  <a:cubicBezTo>
                    <a:pt x="37" y="25"/>
                    <a:pt x="37" y="35"/>
                    <a:pt x="37" y="41"/>
                  </a:cubicBezTo>
                  <a:cubicBezTo>
                    <a:pt x="37" y="41"/>
                    <a:pt x="37" y="42"/>
                    <a:pt x="37" y="42"/>
                  </a:cubicBezTo>
                  <a:cubicBezTo>
                    <a:pt x="36" y="43"/>
                    <a:pt x="35" y="44"/>
                    <a:pt x="34" y="45"/>
                  </a:cubicBezTo>
                  <a:cubicBezTo>
                    <a:pt x="30" y="50"/>
                    <a:pt x="28" y="56"/>
                    <a:pt x="27" y="62"/>
                  </a:cubicBezTo>
                  <a:cubicBezTo>
                    <a:pt x="26" y="64"/>
                    <a:pt x="26" y="65"/>
                    <a:pt x="26" y="67"/>
                  </a:cubicBezTo>
                  <a:cubicBezTo>
                    <a:pt x="21" y="71"/>
                    <a:pt x="17" y="75"/>
                    <a:pt x="13" y="80"/>
                  </a:cubicBezTo>
                  <a:cubicBezTo>
                    <a:pt x="5" y="92"/>
                    <a:pt x="0" y="107"/>
                    <a:pt x="0" y="121"/>
                  </a:cubicBezTo>
                  <a:cubicBezTo>
                    <a:pt x="0" y="123"/>
                    <a:pt x="0" y="124"/>
                    <a:pt x="1" y="125"/>
                  </a:cubicBezTo>
                  <a:cubicBezTo>
                    <a:pt x="1" y="126"/>
                    <a:pt x="2" y="127"/>
                    <a:pt x="2" y="128"/>
                  </a:cubicBezTo>
                  <a:cubicBezTo>
                    <a:pt x="4" y="131"/>
                    <a:pt x="8" y="132"/>
                    <a:pt x="11" y="132"/>
                  </a:cubicBezTo>
                  <a:cubicBezTo>
                    <a:pt x="17" y="132"/>
                    <a:pt x="22" y="127"/>
                    <a:pt x="22" y="121"/>
                  </a:cubicBezTo>
                  <a:cubicBezTo>
                    <a:pt x="22" y="112"/>
                    <a:pt x="25" y="104"/>
                    <a:pt x="29" y="96"/>
                  </a:cubicBezTo>
                  <a:cubicBezTo>
                    <a:pt x="32" y="91"/>
                    <a:pt x="36" y="86"/>
                    <a:pt x="41" y="83"/>
                  </a:cubicBezTo>
                  <a:cubicBezTo>
                    <a:pt x="41" y="83"/>
                    <a:pt x="46" y="80"/>
                    <a:pt x="46" y="80"/>
                  </a:cubicBezTo>
                  <a:cubicBezTo>
                    <a:pt x="46" y="80"/>
                    <a:pt x="48" y="70"/>
                    <a:pt x="48" y="70"/>
                  </a:cubicBezTo>
                  <a:cubicBezTo>
                    <a:pt x="49" y="61"/>
                    <a:pt x="50" y="59"/>
                    <a:pt x="52" y="58"/>
                  </a:cubicBezTo>
                  <a:cubicBezTo>
                    <a:pt x="52" y="58"/>
                    <a:pt x="52" y="58"/>
                    <a:pt x="52" y="58"/>
                  </a:cubicBezTo>
                  <a:cubicBezTo>
                    <a:pt x="58" y="56"/>
                    <a:pt x="58" y="56"/>
                    <a:pt x="58" y="56"/>
                  </a:cubicBezTo>
                  <a:cubicBezTo>
                    <a:pt x="58" y="55"/>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1"/>
                  </a:lnTo>
                  <a:close/>
                </a:path>
              </a:pathLst>
            </a:custGeom>
            <a:solidFill>
              <a:srgbClr val="33852A"/>
            </a:solidFill>
            <a:ln w="9525">
              <a:noFill/>
              <a:round/>
              <a:headEnd/>
              <a:tailEnd/>
            </a:ln>
          </p:spPr>
          <p:txBody>
            <a:bodyPr/>
            <a:lstStyle/>
            <a:p>
              <a:endParaRPr lang="en-US"/>
            </a:p>
          </p:txBody>
        </p:sp>
        <p:sp>
          <p:nvSpPr>
            <p:cNvPr id="27864" name="Freeform 2445"/>
            <p:cNvSpPr>
              <a:spLocks/>
            </p:cNvSpPr>
            <p:nvPr/>
          </p:nvSpPr>
          <p:spPr bwMode="auto">
            <a:xfrm>
              <a:off x="804863"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2147483647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1"/>
                  </a:moveTo>
                  <a:cubicBezTo>
                    <a:pt x="59" y="9"/>
                    <a:pt x="59" y="8"/>
                    <a:pt x="58" y="7"/>
                  </a:cubicBezTo>
                  <a:cubicBezTo>
                    <a:pt x="58" y="6"/>
                    <a:pt x="58" y="5"/>
                    <a:pt x="57" y="5"/>
                  </a:cubicBezTo>
                  <a:cubicBezTo>
                    <a:pt x="55" y="2"/>
                    <a:pt x="52" y="0"/>
                    <a:pt x="48" y="0"/>
                  </a:cubicBezTo>
                  <a:cubicBezTo>
                    <a:pt x="42" y="0"/>
                    <a:pt x="37" y="6"/>
                    <a:pt x="37" y="12"/>
                  </a:cubicBezTo>
                  <a:cubicBezTo>
                    <a:pt x="37" y="12"/>
                    <a:pt x="37" y="15"/>
                    <a:pt x="37" y="19"/>
                  </a:cubicBezTo>
                  <a:cubicBezTo>
                    <a:pt x="37" y="25"/>
                    <a:pt x="37" y="35"/>
                    <a:pt x="37" y="41"/>
                  </a:cubicBezTo>
                  <a:cubicBezTo>
                    <a:pt x="37" y="41"/>
                    <a:pt x="37" y="42"/>
                    <a:pt x="37" y="42"/>
                  </a:cubicBezTo>
                  <a:cubicBezTo>
                    <a:pt x="36" y="43"/>
                    <a:pt x="35" y="44"/>
                    <a:pt x="34" y="45"/>
                  </a:cubicBezTo>
                  <a:cubicBezTo>
                    <a:pt x="30" y="50"/>
                    <a:pt x="28" y="56"/>
                    <a:pt x="27" y="62"/>
                  </a:cubicBezTo>
                  <a:cubicBezTo>
                    <a:pt x="26" y="64"/>
                    <a:pt x="26" y="65"/>
                    <a:pt x="26" y="67"/>
                  </a:cubicBezTo>
                  <a:cubicBezTo>
                    <a:pt x="21" y="71"/>
                    <a:pt x="17" y="75"/>
                    <a:pt x="13" y="80"/>
                  </a:cubicBezTo>
                  <a:cubicBezTo>
                    <a:pt x="5" y="92"/>
                    <a:pt x="0" y="107"/>
                    <a:pt x="0" y="121"/>
                  </a:cubicBezTo>
                  <a:cubicBezTo>
                    <a:pt x="0" y="123"/>
                    <a:pt x="0" y="124"/>
                    <a:pt x="1" y="125"/>
                  </a:cubicBezTo>
                  <a:cubicBezTo>
                    <a:pt x="1" y="126"/>
                    <a:pt x="2" y="127"/>
                    <a:pt x="2" y="128"/>
                  </a:cubicBezTo>
                  <a:cubicBezTo>
                    <a:pt x="4" y="131"/>
                    <a:pt x="8" y="132"/>
                    <a:pt x="11" y="132"/>
                  </a:cubicBezTo>
                  <a:cubicBezTo>
                    <a:pt x="17" y="132"/>
                    <a:pt x="22" y="127"/>
                    <a:pt x="22" y="120"/>
                  </a:cubicBezTo>
                  <a:cubicBezTo>
                    <a:pt x="22" y="112"/>
                    <a:pt x="25" y="103"/>
                    <a:pt x="29" y="96"/>
                  </a:cubicBezTo>
                  <a:cubicBezTo>
                    <a:pt x="32" y="90"/>
                    <a:pt x="36" y="86"/>
                    <a:pt x="41" y="83"/>
                  </a:cubicBezTo>
                  <a:cubicBezTo>
                    <a:pt x="41" y="83"/>
                    <a:pt x="46" y="80"/>
                    <a:pt x="46" y="80"/>
                  </a:cubicBezTo>
                  <a:cubicBezTo>
                    <a:pt x="46" y="80"/>
                    <a:pt x="48" y="70"/>
                    <a:pt x="48" y="70"/>
                  </a:cubicBezTo>
                  <a:cubicBezTo>
                    <a:pt x="49" y="61"/>
                    <a:pt x="50" y="60"/>
                    <a:pt x="52" y="58"/>
                  </a:cubicBezTo>
                  <a:cubicBezTo>
                    <a:pt x="52" y="58"/>
                    <a:pt x="52" y="58"/>
                    <a:pt x="52" y="58"/>
                  </a:cubicBezTo>
                  <a:cubicBezTo>
                    <a:pt x="57" y="56"/>
                    <a:pt x="57" y="56"/>
                    <a:pt x="57" y="56"/>
                  </a:cubicBezTo>
                  <a:cubicBezTo>
                    <a:pt x="57" y="55"/>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1"/>
                  </a:lnTo>
                  <a:close/>
                </a:path>
              </a:pathLst>
            </a:custGeom>
            <a:solidFill>
              <a:srgbClr val="34852B"/>
            </a:solidFill>
            <a:ln w="9525">
              <a:noFill/>
              <a:round/>
              <a:headEnd/>
              <a:tailEnd/>
            </a:ln>
          </p:spPr>
          <p:txBody>
            <a:bodyPr/>
            <a:lstStyle/>
            <a:p>
              <a:endParaRPr lang="en-US"/>
            </a:p>
          </p:txBody>
        </p:sp>
        <p:sp>
          <p:nvSpPr>
            <p:cNvPr id="27865" name="Freeform 2446"/>
            <p:cNvSpPr>
              <a:spLocks/>
            </p:cNvSpPr>
            <p:nvPr/>
          </p:nvSpPr>
          <p:spPr bwMode="auto">
            <a:xfrm>
              <a:off x="804863"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2147483647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9" y="8"/>
                    <a:pt x="58" y="7"/>
                  </a:cubicBezTo>
                  <a:cubicBezTo>
                    <a:pt x="58" y="6"/>
                    <a:pt x="58" y="5"/>
                    <a:pt x="57" y="5"/>
                  </a:cubicBezTo>
                  <a:cubicBezTo>
                    <a:pt x="55" y="2"/>
                    <a:pt x="52" y="0"/>
                    <a:pt x="48" y="0"/>
                  </a:cubicBezTo>
                  <a:cubicBezTo>
                    <a:pt x="42" y="0"/>
                    <a:pt x="37" y="6"/>
                    <a:pt x="37" y="12"/>
                  </a:cubicBezTo>
                  <a:cubicBezTo>
                    <a:pt x="37" y="12"/>
                    <a:pt x="37" y="15"/>
                    <a:pt x="37" y="19"/>
                  </a:cubicBezTo>
                  <a:cubicBezTo>
                    <a:pt x="37" y="25"/>
                    <a:pt x="37" y="35"/>
                    <a:pt x="37" y="41"/>
                  </a:cubicBezTo>
                  <a:cubicBezTo>
                    <a:pt x="37" y="41"/>
                    <a:pt x="37" y="42"/>
                    <a:pt x="37" y="42"/>
                  </a:cubicBezTo>
                  <a:cubicBezTo>
                    <a:pt x="36" y="43"/>
                    <a:pt x="35" y="44"/>
                    <a:pt x="34" y="45"/>
                  </a:cubicBezTo>
                  <a:cubicBezTo>
                    <a:pt x="30" y="50"/>
                    <a:pt x="28" y="56"/>
                    <a:pt x="27" y="62"/>
                  </a:cubicBezTo>
                  <a:cubicBezTo>
                    <a:pt x="26" y="64"/>
                    <a:pt x="26" y="65"/>
                    <a:pt x="26" y="67"/>
                  </a:cubicBezTo>
                  <a:cubicBezTo>
                    <a:pt x="21" y="71"/>
                    <a:pt x="17" y="75"/>
                    <a:pt x="13" y="80"/>
                  </a:cubicBezTo>
                  <a:cubicBezTo>
                    <a:pt x="5" y="92"/>
                    <a:pt x="0" y="107"/>
                    <a:pt x="0" y="121"/>
                  </a:cubicBezTo>
                  <a:cubicBezTo>
                    <a:pt x="0" y="123"/>
                    <a:pt x="0" y="124"/>
                    <a:pt x="1" y="125"/>
                  </a:cubicBezTo>
                  <a:cubicBezTo>
                    <a:pt x="1" y="126"/>
                    <a:pt x="2" y="127"/>
                    <a:pt x="3" y="128"/>
                  </a:cubicBezTo>
                  <a:cubicBezTo>
                    <a:pt x="5" y="131"/>
                    <a:pt x="8" y="132"/>
                    <a:pt x="11" y="132"/>
                  </a:cubicBezTo>
                  <a:cubicBezTo>
                    <a:pt x="17" y="132"/>
                    <a:pt x="22" y="127"/>
                    <a:pt x="22" y="120"/>
                  </a:cubicBezTo>
                  <a:cubicBezTo>
                    <a:pt x="22" y="112"/>
                    <a:pt x="25" y="103"/>
                    <a:pt x="29" y="96"/>
                  </a:cubicBezTo>
                  <a:cubicBezTo>
                    <a:pt x="32" y="90"/>
                    <a:pt x="36" y="86"/>
                    <a:pt x="41" y="83"/>
                  </a:cubicBezTo>
                  <a:cubicBezTo>
                    <a:pt x="41" y="83"/>
                    <a:pt x="46" y="80"/>
                    <a:pt x="46" y="80"/>
                  </a:cubicBezTo>
                  <a:cubicBezTo>
                    <a:pt x="46" y="80"/>
                    <a:pt x="48" y="70"/>
                    <a:pt x="48" y="70"/>
                  </a:cubicBezTo>
                  <a:cubicBezTo>
                    <a:pt x="49" y="61"/>
                    <a:pt x="50" y="60"/>
                    <a:pt x="52" y="58"/>
                  </a:cubicBezTo>
                  <a:cubicBezTo>
                    <a:pt x="52" y="58"/>
                    <a:pt x="52" y="58"/>
                    <a:pt x="52" y="58"/>
                  </a:cubicBezTo>
                  <a:cubicBezTo>
                    <a:pt x="57" y="56"/>
                    <a:pt x="57" y="56"/>
                    <a:pt x="57" y="56"/>
                  </a:cubicBezTo>
                  <a:cubicBezTo>
                    <a:pt x="57" y="55"/>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0"/>
                  </a:lnTo>
                  <a:close/>
                </a:path>
              </a:pathLst>
            </a:custGeom>
            <a:solidFill>
              <a:srgbClr val="34852B"/>
            </a:solidFill>
            <a:ln w="9525">
              <a:noFill/>
              <a:round/>
              <a:headEnd/>
              <a:tailEnd/>
            </a:ln>
          </p:spPr>
          <p:txBody>
            <a:bodyPr/>
            <a:lstStyle/>
            <a:p>
              <a:endParaRPr lang="en-US"/>
            </a:p>
          </p:txBody>
        </p:sp>
        <p:sp>
          <p:nvSpPr>
            <p:cNvPr id="27866" name="Freeform 2447"/>
            <p:cNvSpPr>
              <a:spLocks/>
            </p:cNvSpPr>
            <p:nvPr/>
          </p:nvSpPr>
          <p:spPr bwMode="auto">
            <a:xfrm>
              <a:off x="804863"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2147483647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9" y="8"/>
                    <a:pt x="58" y="7"/>
                  </a:cubicBezTo>
                  <a:cubicBezTo>
                    <a:pt x="58" y="6"/>
                    <a:pt x="57" y="5"/>
                    <a:pt x="57" y="5"/>
                  </a:cubicBezTo>
                  <a:cubicBezTo>
                    <a:pt x="55" y="2"/>
                    <a:pt x="52" y="0"/>
                    <a:pt x="48" y="0"/>
                  </a:cubicBezTo>
                  <a:cubicBezTo>
                    <a:pt x="42" y="1"/>
                    <a:pt x="37" y="6"/>
                    <a:pt x="37" y="12"/>
                  </a:cubicBezTo>
                  <a:cubicBezTo>
                    <a:pt x="37" y="12"/>
                    <a:pt x="37" y="15"/>
                    <a:pt x="37" y="19"/>
                  </a:cubicBezTo>
                  <a:cubicBezTo>
                    <a:pt x="37" y="25"/>
                    <a:pt x="37" y="35"/>
                    <a:pt x="37" y="41"/>
                  </a:cubicBezTo>
                  <a:cubicBezTo>
                    <a:pt x="37" y="41"/>
                    <a:pt x="37" y="42"/>
                    <a:pt x="37" y="42"/>
                  </a:cubicBezTo>
                  <a:cubicBezTo>
                    <a:pt x="36" y="43"/>
                    <a:pt x="35" y="44"/>
                    <a:pt x="34" y="45"/>
                  </a:cubicBezTo>
                  <a:cubicBezTo>
                    <a:pt x="30" y="50"/>
                    <a:pt x="28" y="56"/>
                    <a:pt x="27" y="62"/>
                  </a:cubicBezTo>
                  <a:cubicBezTo>
                    <a:pt x="26" y="64"/>
                    <a:pt x="26" y="65"/>
                    <a:pt x="26" y="67"/>
                  </a:cubicBezTo>
                  <a:cubicBezTo>
                    <a:pt x="21" y="71"/>
                    <a:pt x="17" y="75"/>
                    <a:pt x="13" y="80"/>
                  </a:cubicBezTo>
                  <a:cubicBezTo>
                    <a:pt x="5" y="92"/>
                    <a:pt x="0" y="107"/>
                    <a:pt x="0" y="122"/>
                  </a:cubicBezTo>
                  <a:cubicBezTo>
                    <a:pt x="0" y="123"/>
                    <a:pt x="0" y="124"/>
                    <a:pt x="1" y="125"/>
                  </a:cubicBezTo>
                  <a:cubicBezTo>
                    <a:pt x="1" y="126"/>
                    <a:pt x="2" y="127"/>
                    <a:pt x="3" y="128"/>
                  </a:cubicBezTo>
                  <a:cubicBezTo>
                    <a:pt x="5" y="130"/>
                    <a:pt x="8" y="132"/>
                    <a:pt x="11" y="132"/>
                  </a:cubicBezTo>
                  <a:cubicBezTo>
                    <a:pt x="17" y="131"/>
                    <a:pt x="22" y="126"/>
                    <a:pt x="22" y="120"/>
                  </a:cubicBezTo>
                  <a:cubicBezTo>
                    <a:pt x="22" y="112"/>
                    <a:pt x="25" y="103"/>
                    <a:pt x="29" y="96"/>
                  </a:cubicBezTo>
                  <a:cubicBezTo>
                    <a:pt x="32" y="90"/>
                    <a:pt x="36" y="86"/>
                    <a:pt x="41" y="83"/>
                  </a:cubicBezTo>
                  <a:cubicBezTo>
                    <a:pt x="41" y="83"/>
                    <a:pt x="46" y="80"/>
                    <a:pt x="46" y="80"/>
                  </a:cubicBezTo>
                  <a:cubicBezTo>
                    <a:pt x="46" y="80"/>
                    <a:pt x="47" y="70"/>
                    <a:pt x="48" y="70"/>
                  </a:cubicBezTo>
                  <a:cubicBezTo>
                    <a:pt x="49" y="61"/>
                    <a:pt x="50" y="60"/>
                    <a:pt x="51" y="58"/>
                  </a:cubicBezTo>
                  <a:cubicBezTo>
                    <a:pt x="52" y="58"/>
                    <a:pt x="52" y="58"/>
                    <a:pt x="52" y="58"/>
                  </a:cubicBezTo>
                  <a:cubicBezTo>
                    <a:pt x="57" y="55"/>
                    <a:pt x="57" y="55"/>
                    <a:pt x="57" y="55"/>
                  </a:cubicBezTo>
                  <a:cubicBezTo>
                    <a:pt x="57" y="55"/>
                    <a:pt x="59" y="55"/>
                    <a:pt x="59" y="55"/>
                  </a:cubicBezTo>
                  <a:cubicBezTo>
                    <a:pt x="59" y="55"/>
                    <a:pt x="59" y="47"/>
                    <a:pt x="59" y="47"/>
                  </a:cubicBezTo>
                  <a:cubicBezTo>
                    <a:pt x="59" y="47"/>
                    <a:pt x="59" y="45"/>
                    <a:pt x="59" y="45"/>
                  </a:cubicBezTo>
                  <a:cubicBezTo>
                    <a:pt x="59" y="45"/>
                    <a:pt x="59" y="45"/>
                    <a:pt x="59" y="45"/>
                  </a:cubicBezTo>
                  <a:cubicBezTo>
                    <a:pt x="59" y="45"/>
                    <a:pt x="59" y="45"/>
                    <a:pt x="59" y="45"/>
                  </a:cubicBezTo>
                  <a:lnTo>
                    <a:pt x="59" y="10"/>
                  </a:lnTo>
                  <a:close/>
                </a:path>
              </a:pathLst>
            </a:custGeom>
            <a:solidFill>
              <a:srgbClr val="35862C"/>
            </a:solidFill>
            <a:ln w="9525">
              <a:noFill/>
              <a:round/>
              <a:headEnd/>
              <a:tailEnd/>
            </a:ln>
          </p:spPr>
          <p:txBody>
            <a:bodyPr/>
            <a:lstStyle/>
            <a:p>
              <a:endParaRPr lang="en-US"/>
            </a:p>
          </p:txBody>
        </p:sp>
        <p:sp>
          <p:nvSpPr>
            <p:cNvPr id="27867" name="Freeform 2448"/>
            <p:cNvSpPr>
              <a:spLocks/>
            </p:cNvSpPr>
            <p:nvPr/>
          </p:nvSpPr>
          <p:spPr bwMode="auto">
            <a:xfrm>
              <a:off x="804863"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2147483647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9" y="8"/>
                    <a:pt x="58" y="7"/>
                  </a:cubicBezTo>
                  <a:cubicBezTo>
                    <a:pt x="58" y="6"/>
                    <a:pt x="57" y="5"/>
                    <a:pt x="57" y="5"/>
                  </a:cubicBezTo>
                  <a:cubicBezTo>
                    <a:pt x="55" y="2"/>
                    <a:pt x="52" y="0"/>
                    <a:pt x="48" y="0"/>
                  </a:cubicBezTo>
                  <a:cubicBezTo>
                    <a:pt x="42" y="1"/>
                    <a:pt x="37" y="6"/>
                    <a:pt x="37" y="12"/>
                  </a:cubicBezTo>
                  <a:cubicBezTo>
                    <a:pt x="37" y="12"/>
                    <a:pt x="37" y="15"/>
                    <a:pt x="37" y="19"/>
                  </a:cubicBezTo>
                  <a:cubicBezTo>
                    <a:pt x="37" y="26"/>
                    <a:pt x="37" y="35"/>
                    <a:pt x="37" y="41"/>
                  </a:cubicBezTo>
                  <a:cubicBezTo>
                    <a:pt x="37" y="42"/>
                    <a:pt x="37" y="42"/>
                    <a:pt x="37" y="42"/>
                  </a:cubicBezTo>
                  <a:cubicBezTo>
                    <a:pt x="36" y="43"/>
                    <a:pt x="35" y="44"/>
                    <a:pt x="34" y="45"/>
                  </a:cubicBezTo>
                  <a:cubicBezTo>
                    <a:pt x="30" y="50"/>
                    <a:pt x="28" y="56"/>
                    <a:pt x="27" y="62"/>
                  </a:cubicBezTo>
                  <a:cubicBezTo>
                    <a:pt x="26" y="64"/>
                    <a:pt x="26" y="65"/>
                    <a:pt x="26" y="67"/>
                  </a:cubicBezTo>
                  <a:cubicBezTo>
                    <a:pt x="21" y="71"/>
                    <a:pt x="17" y="75"/>
                    <a:pt x="13" y="80"/>
                  </a:cubicBezTo>
                  <a:cubicBezTo>
                    <a:pt x="5" y="92"/>
                    <a:pt x="0" y="107"/>
                    <a:pt x="0" y="122"/>
                  </a:cubicBezTo>
                  <a:cubicBezTo>
                    <a:pt x="0" y="123"/>
                    <a:pt x="0" y="124"/>
                    <a:pt x="1" y="125"/>
                  </a:cubicBezTo>
                  <a:cubicBezTo>
                    <a:pt x="1" y="126"/>
                    <a:pt x="2" y="127"/>
                    <a:pt x="3" y="128"/>
                  </a:cubicBezTo>
                  <a:cubicBezTo>
                    <a:pt x="5" y="130"/>
                    <a:pt x="8" y="132"/>
                    <a:pt x="11" y="132"/>
                  </a:cubicBezTo>
                  <a:cubicBezTo>
                    <a:pt x="17" y="131"/>
                    <a:pt x="22" y="126"/>
                    <a:pt x="22" y="120"/>
                  </a:cubicBezTo>
                  <a:cubicBezTo>
                    <a:pt x="22" y="112"/>
                    <a:pt x="24" y="103"/>
                    <a:pt x="29" y="96"/>
                  </a:cubicBezTo>
                  <a:cubicBezTo>
                    <a:pt x="32" y="90"/>
                    <a:pt x="36" y="86"/>
                    <a:pt x="41" y="83"/>
                  </a:cubicBezTo>
                  <a:cubicBezTo>
                    <a:pt x="41" y="83"/>
                    <a:pt x="46" y="80"/>
                    <a:pt x="46" y="80"/>
                  </a:cubicBezTo>
                  <a:cubicBezTo>
                    <a:pt x="46" y="80"/>
                    <a:pt x="47" y="70"/>
                    <a:pt x="48" y="70"/>
                  </a:cubicBezTo>
                  <a:cubicBezTo>
                    <a:pt x="49" y="61"/>
                    <a:pt x="50" y="60"/>
                    <a:pt x="51" y="59"/>
                  </a:cubicBezTo>
                  <a:cubicBezTo>
                    <a:pt x="52" y="58"/>
                    <a:pt x="52" y="58"/>
                    <a:pt x="52" y="58"/>
                  </a:cubicBezTo>
                  <a:cubicBezTo>
                    <a:pt x="57" y="55"/>
                    <a:pt x="57" y="55"/>
                    <a:pt x="57" y="55"/>
                  </a:cubicBezTo>
                  <a:cubicBezTo>
                    <a:pt x="57" y="55"/>
                    <a:pt x="59" y="55"/>
                    <a:pt x="59" y="55"/>
                  </a:cubicBezTo>
                  <a:cubicBezTo>
                    <a:pt x="59" y="54"/>
                    <a:pt x="59" y="47"/>
                    <a:pt x="59" y="47"/>
                  </a:cubicBezTo>
                  <a:cubicBezTo>
                    <a:pt x="59" y="47"/>
                    <a:pt x="59" y="45"/>
                    <a:pt x="59" y="45"/>
                  </a:cubicBezTo>
                  <a:cubicBezTo>
                    <a:pt x="59" y="45"/>
                    <a:pt x="59" y="45"/>
                    <a:pt x="59" y="45"/>
                  </a:cubicBezTo>
                  <a:cubicBezTo>
                    <a:pt x="59" y="45"/>
                    <a:pt x="59" y="45"/>
                    <a:pt x="59" y="45"/>
                  </a:cubicBezTo>
                  <a:lnTo>
                    <a:pt x="59" y="10"/>
                  </a:lnTo>
                  <a:close/>
                </a:path>
              </a:pathLst>
            </a:custGeom>
            <a:solidFill>
              <a:srgbClr val="37862C"/>
            </a:solidFill>
            <a:ln w="9525">
              <a:noFill/>
              <a:round/>
              <a:headEnd/>
              <a:tailEnd/>
            </a:ln>
          </p:spPr>
          <p:txBody>
            <a:bodyPr/>
            <a:lstStyle/>
            <a:p>
              <a:endParaRPr lang="en-US"/>
            </a:p>
          </p:txBody>
        </p:sp>
        <p:sp>
          <p:nvSpPr>
            <p:cNvPr id="27868" name="Freeform 2449"/>
            <p:cNvSpPr>
              <a:spLocks/>
            </p:cNvSpPr>
            <p:nvPr/>
          </p:nvSpPr>
          <p:spPr bwMode="auto">
            <a:xfrm>
              <a:off x="804863"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2147483647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9" y="8"/>
                    <a:pt x="58" y="7"/>
                  </a:cubicBezTo>
                  <a:cubicBezTo>
                    <a:pt x="58" y="6"/>
                    <a:pt x="57" y="5"/>
                    <a:pt x="57" y="5"/>
                  </a:cubicBezTo>
                  <a:cubicBezTo>
                    <a:pt x="55" y="2"/>
                    <a:pt x="52" y="0"/>
                    <a:pt x="48" y="0"/>
                  </a:cubicBezTo>
                  <a:cubicBezTo>
                    <a:pt x="42" y="1"/>
                    <a:pt x="37" y="6"/>
                    <a:pt x="37" y="12"/>
                  </a:cubicBezTo>
                  <a:cubicBezTo>
                    <a:pt x="37" y="13"/>
                    <a:pt x="37" y="15"/>
                    <a:pt x="37" y="19"/>
                  </a:cubicBezTo>
                  <a:cubicBezTo>
                    <a:pt x="37" y="26"/>
                    <a:pt x="37" y="35"/>
                    <a:pt x="37" y="41"/>
                  </a:cubicBezTo>
                  <a:cubicBezTo>
                    <a:pt x="37" y="42"/>
                    <a:pt x="37" y="42"/>
                    <a:pt x="37" y="42"/>
                  </a:cubicBezTo>
                  <a:cubicBezTo>
                    <a:pt x="36" y="43"/>
                    <a:pt x="35" y="44"/>
                    <a:pt x="34" y="46"/>
                  </a:cubicBezTo>
                  <a:cubicBezTo>
                    <a:pt x="30" y="50"/>
                    <a:pt x="28" y="56"/>
                    <a:pt x="27" y="62"/>
                  </a:cubicBezTo>
                  <a:cubicBezTo>
                    <a:pt x="26" y="64"/>
                    <a:pt x="26" y="65"/>
                    <a:pt x="26" y="67"/>
                  </a:cubicBezTo>
                  <a:cubicBezTo>
                    <a:pt x="21" y="71"/>
                    <a:pt x="17" y="75"/>
                    <a:pt x="13" y="80"/>
                  </a:cubicBezTo>
                  <a:cubicBezTo>
                    <a:pt x="5" y="92"/>
                    <a:pt x="0" y="107"/>
                    <a:pt x="0" y="122"/>
                  </a:cubicBezTo>
                  <a:cubicBezTo>
                    <a:pt x="0" y="123"/>
                    <a:pt x="0" y="124"/>
                    <a:pt x="1" y="125"/>
                  </a:cubicBezTo>
                  <a:cubicBezTo>
                    <a:pt x="1" y="126"/>
                    <a:pt x="2" y="127"/>
                    <a:pt x="3" y="128"/>
                  </a:cubicBezTo>
                  <a:cubicBezTo>
                    <a:pt x="5" y="130"/>
                    <a:pt x="8" y="132"/>
                    <a:pt x="11" y="132"/>
                  </a:cubicBezTo>
                  <a:cubicBezTo>
                    <a:pt x="17" y="131"/>
                    <a:pt x="22" y="126"/>
                    <a:pt x="22" y="120"/>
                  </a:cubicBezTo>
                  <a:cubicBezTo>
                    <a:pt x="22" y="112"/>
                    <a:pt x="24" y="103"/>
                    <a:pt x="29" y="96"/>
                  </a:cubicBezTo>
                  <a:cubicBezTo>
                    <a:pt x="32" y="90"/>
                    <a:pt x="36" y="86"/>
                    <a:pt x="41" y="83"/>
                  </a:cubicBezTo>
                  <a:cubicBezTo>
                    <a:pt x="41" y="83"/>
                    <a:pt x="46" y="80"/>
                    <a:pt x="46" y="80"/>
                  </a:cubicBezTo>
                  <a:cubicBezTo>
                    <a:pt x="46" y="80"/>
                    <a:pt x="47" y="70"/>
                    <a:pt x="47" y="70"/>
                  </a:cubicBezTo>
                  <a:cubicBezTo>
                    <a:pt x="49" y="61"/>
                    <a:pt x="50" y="60"/>
                    <a:pt x="51" y="59"/>
                  </a:cubicBezTo>
                  <a:cubicBezTo>
                    <a:pt x="52" y="58"/>
                    <a:pt x="52" y="58"/>
                    <a:pt x="52" y="58"/>
                  </a:cubicBezTo>
                  <a:cubicBezTo>
                    <a:pt x="57" y="55"/>
                    <a:pt x="57" y="55"/>
                    <a:pt x="57" y="55"/>
                  </a:cubicBezTo>
                  <a:cubicBezTo>
                    <a:pt x="57" y="55"/>
                    <a:pt x="58" y="55"/>
                    <a:pt x="58" y="55"/>
                  </a:cubicBezTo>
                  <a:cubicBezTo>
                    <a:pt x="58" y="54"/>
                    <a:pt x="58" y="47"/>
                    <a:pt x="58" y="47"/>
                  </a:cubicBezTo>
                  <a:cubicBezTo>
                    <a:pt x="59" y="47"/>
                    <a:pt x="59" y="45"/>
                    <a:pt x="59" y="45"/>
                  </a:cubicBezTo>
                  <a:cubicBezTo>
                    <a:pt x="59" y="45"/>
                    <a:pt x="59" y="45"/>
                    <a:pt x="59" y="45"/>
                  </a:cubicBezTo>
                  <a:cubicBezTo>
                    <a:pt x="59" y="44"/>
                    <a:pt x="59" y="44"/>
                    <a:pt x="59" y="44"/>
                  </a:cubicBezTo>
                  <a:lnTo>
                    <a:pt x="59" y="10"/>
                  </a:lnTo>
                  <a:close/>
                </a:path>
              </a:pathLst>
            </a:custGeom>
            <a:solidFill>
              <a:srgbClr val="38872D"/>
            </a:solidFill>
            <a:ln w="9525">
              <a:noFill/>
              <a:round/>
              <a:headEnd/>
              <a:tailEnd/>
            </a:ln>
          </p:spPr>
          <p:txBody>
            <a:bodyPr/>
            <a:lstStyle/>
            <a:p>
              <a:endParaRPr lang="en-US"/>
            </a:p>
          </p:txBody>
        </p:sp>
        <p:sp>
          <p:nvSpPr>
            <p:cNvPr id="27869" name="Freeform 2450"/>
            <p:cNvSpPr>
              <a:spLocks/>
            </p:cNvSpPr>
            <p:nvPr/>
          </p:nvSpPr>
          <p:spPr bwMode="auto">
            <a:xfrm>
              <a:off x="804863"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2147483647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8" y="8"/>
                    <a:pt x="58" y="7"/>
                  </a:cubicBezTo>
                  <a:cubicBezTo>
                    <a:pt x="58" y="6"/>
                    <a:pt x="57" y="5"/>
                    <a:pt x="57" y="5"/>
                  </a:cubicBezTo>
                  <a:cubicBezTo>
                    <a:pt x="55" y="2"/>
                    <a:pt x="52" y="0"/>
                    <a:pt x="48" y="0"/>
                  </a:cubicBezTo>
                  <a:cubicBezTo>
                    <a:pt x="42" y="1"/>
                    <a:pt x="37" y="6"/>
                    <a:pt x="37" y="12"/>
                  </a:cubicBezTo>
                  <a:cubicBezTo>
                    <a:pt x="37" y="13"/>
                    <a:pt x="37" y="15"/>
                    <a:pt x="37" y="19"/>
                  </a:cubicBezTo>
                  <a:cubicBezTo>
                    <a:pt x="37" y="26"/>
                    <a:pt x="37" y="35"/>
                    <a:pt x="37" y="41"/>
                  </a:cubicBezTo>
                  <a:cubicBezTo>
                    <a:pt x="37" y="42"/>
                    <a:pt x="37" y="42"/>
                    <a:pt x="37" y="42"/>
                  </a:cubicBezTo>
                  <a:cubicBezTo>
                    <a:pt x="36" y="43"/>
                    <a:pt x="35" y="45"/>
                    <a:pt x="34" y="46"/>
                  </a:cubicBezTo>
                  <a:cubicBezTo>
                    <a:pt x="30" y="50"/>
                    <a:pt x="28" y="56"/>
                    <a:pt x="27" y="62"/>
                  </a:cubicBezTo>
                  <a:cubicBezTo>
                    <a:pt x="26" y="64"/>
                    <a:pt x="26" y="65"/>
                    <a:pt x="26" y="67"/>
                  </a:cubicBezTo>
                  <a:cubicBezTo>
                    <a:pt x="21" y="71"/>
                    <a:pt x="17" y="75"/>
                    <a:pt x="14" y="80"/>
                  </a:cubicBezTo>
                  <a:cubicBezTo>
                    <a:pt x="5" y="92"/>
                    <a:pt x="0" y="107"/>
                    <a:pt x="0" y="122"/>
                  </a:cubicBezTo>
                  <a:cubicBezTo>
                    <a:pt x="0" y="123"/>
                    <a:pt x="0" y="124"/>
                    <a:pt x="1" y="125"/>
                  </a:cubicBezTo>
                  <a:cubicBezTo>
                    <a:pt x="1" y="126"/>
                    <a:pt x="2" y="127"/>
                    <a:pt x="3" y="128"/>
                  </a:cubicBezTo>
                  <a:cubicBezTo>
                    <a:pt x="5" y="130"/>
                    <a:pt x="8" y="132"/>
                    <a:pt x="11" y="132"/>
                  </a:cubicBezTo>
                  <a:cubicBezTo>
                    <a:pt x="17" y="131"/>
                    <a:pt x="22" y="126"/>
                    <a:pt x="22" y="120"/>
                  </a:cubicBezTo>
                  <a:cubicBezTo>
                    <a:pt x="22" y="112"/>
                    <a:pt x="24" y="103"/>
                    <a:pt x="29" y="96"/>
                  </a:cubicBezTo>
                  <a:cubicBezTo>
                    <a:pt x="32" y="90"/>
                    <a:pt x="36" y="86"/>
                    <a:pt x="41" y="83"/>
                  </a:cubicBezTo>
                  <a:cubicBezTo>
                    <a:pt x="41" y="83"/>
                    <a:pt x="45" y="80"/>
                    <a:pt x="45" y="80"/>
                  </a:cubicBezTo>
                  <a:cubicBezTo>
                    <a:pt x="46" y="80"/>
                    <a:pt x="47" y="70"/>
                    <a:pt x="47" y="70"/>
                  </a:cubicBezTo>
                  <a:cubicBezTo>
                    <a:pt x="49" y="61"/>
                    <a:pt x="50" y="60"/>
                    <a:pt x="51" y="59"/>
                  </a:cubicBezTo>
                  <a:cubicBezTo>
                    <a:pt x="51" y="58"/>
                    <a:pt x="52" y="58"/>
                    <a:pt x="52" y="58"/>
                  </a:cubicBezTo>
                  <a:cubicBezTo>
                    <a:pt x="57" y="55"/>
                    <a:pt x="57" y="55"/>
                    <a:pt x="57" y="55"/>
                  </a:cubicBezTo>
                  <a:cubicBezTo>
                    <a:pt x="57" y="55"/>
                    <a:pt x="58" y="55"/>
                    <a:pt x="58" y="55"/>
                  </a:cubicBezTo>
                  <a:cubicBezTo>
                    <a:pt x="58" y="54"/>
                    <a:pt x="58" y="47"/>
                    <a:pt x="58" y="47"/>
                  </a:cubicBezTo>
                  <a:cubicBezTo>
                    <a:pt x="58" y="47"/>
                    <a:pt x="59" y="45"/>
                    <a:pt x="59" y="45"/>
                  </a:cubicBezTo>
                  <a:cubicBezTo>
                    <a:pt x="59" y="45"/>
                    <a:pt x="59" y="45"/>
                    <a:pt x="59" y="45"/>
                  </a:cubicBezTo>
                  <a:cubicBezTo>
                    <a:pt x="59" y="44"/>
                    <a:pt x="59" y="44"/>
                    <a:pt x="59" y="44"/>
                  </a:cubicBezTo>
                  <a:lnTo>
                    <a:pt x="59" y="10"/>
                  </a:lnTo>
                  <a:close/>
                </a:path>
              </a:pathLst>
            </a:custGeom>
            <a:solidFill>
              <a:srgbClr val="39882D"/>
            </a:solidFill>
            <a:ln w="9525">
              <a:noFill/>
              <a:round/>
              <a:headEnd/>
              <a:tailEnd/>
            </a:ln>
          </p:spPr>
          <p:txBody>
            <a:bodyPr/>
            <a:lstStyle/>
            <a:p>
              <a:endParaRPr lang="en-US"/>
            </a:p>
          </p:txBody>
        </p:sp>
        <p:sp>
          <p:nvSpPr>
            <p:cNvPr id="27870" name="Freeform 2451"/>
            <p:cNvSpPr>
              <a:spLocks/>
            </p:cNvSpPr>
            <p:nvPr/>
          </p:nvSpPr>
          <p:spPr bwMode="auto">
            <a:xfrm>
              <a:off x="804863"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0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2147483647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8" y="8"/>
                    <a:pt x="58" y="7"/>
                  </a:cubicBezTo>
                  <a:cubicBezTo>
                    <a:pt x="58" y="6"/>
                    <a:pt x="57" y="5"/>
                    <a:pt x="57" y="5"/>
                  </a:cubicBezTo>
                  <a:cubicBezTo>
                    <a:pt x="55" y="2"/>
                    <a:pt x="52" y="0"/>
                    <a:pt x="48" y="0"/>
                  </a:cubicBezTo>
                  <a:cubicBezTo>
                    <a:pt x="42" y="1"/>
                    <a:pt x="37" y="6"/>
                    <a:pt x="37" y="13"/>
                  </a:cubicBezTo>
                  <a:cubicBezTo>
                    <a:pt x="37" y="13"/>
                    <a:pt x="37" y="16"/>
                    <a:pt x="37" y="19"/>
                  </a:cubicBezTo>
                  <a:cubicBezTo>
                    <a:pt x="37" y="26"/>
                    <a:pt x="37" y="35"/>
                    <a:pt x="37" y="41"/>
                  </a:cubicBezTo>
                  <a:cubicBezTo>
                    <a:pt x="37" y="42"/>
                    <a:pt x="37" y="42"/>
                    <a:pt x="37" y="43"/>
                  </a:cubicBezTo>
                  <a:cubicBezTo>
                    <a:pt x="36" y="44"/>
                    <a:pt x="35" y="45"/>
                    <a:pt x="34" y="46"/>
                  </a:cubicBezTo>
                  <a:cubicBezTo>
                    <a:pt x="30" y="50"/>
                    <a:pt x="28" y="56"/>
                    <a:pt x="27" y="62"/>
                  </a:cubicBezTo>
                  <a:cubicBezTo>
                    <a:pt x="26" y="64"/>
                    <a:pt x="26" y="66"/>
                    <a:pt x="26" y="67"/>
                  </a:cubicBezTo>
                  <a:cubicBezTo>
                    <a:pt x="21" y="71"/>
                    <a:pt x="17" y="75"/>
                    <a:pt x="14" y="80"/>
                  </a:cubicBezTo>
                  <a:cubicBezTo>
                    <a:pt x="5" y="92"/>
                    <a:pt x="0" y="107"/>
                    <a:pt x="0" y="122"/>
                  </a:cubicBezTo>
                  <a:cubicBezTo>
                    <a:pt x="0" y="123"/>
                    <a:pt x="1" y="124"/>
                    <a:pt x="1" y="125"/>
                  </a:cubicBezTo>
                  <a:cubicBezTo>
                    <a:pt x="1" y="126"/>
                    <a:pt x="2" y="127"/>
                    <a:pt x="3" y="128"/>
                  </a:cubicBezTo>
                  <a:cubicBezTo>
                    <a:pt x="5" y="130"/>
                    <a:pt x="8" y="132"/>
                    <a:pt x="11" y="131"/>
                  </a:cubicBezTo>
                  <a:cubicBezTo>
                    <a:pt x="17" y="131"/>
                    <a:pt x="22" y="126"/>
                    <a:pt x="22" y="120"/>
                  </a:cubicBezTo>
                  <a:cubicBezTo>
                    <a:pt x="22" y="112"/>
                    <a:pt x="24" y="103"/>
                    <a:pt x="29" y="96"/>
                  </a:cubicBezTo>
                  <a:cubicBezTo>
                    <a:pt x="32" y="90"/>
                    <a:pt x="36" y="86"/>
                    <a:pt x="41" y="83"/>
                  </a:cubicBezTo>
                  <a:cubicBezTo>
                    <a:pt x="41" y="83"/>
                    <a:pt x="45" y="80"/>
                    <a:pt x="45" y="80"/>
                  </a:cubicBezTo>
                  <a:cubicBezTo>
                    <a:pt x="46" y="80"/>
                    <a:pt x="47" y="70"/>
                    <a:pt x="47" y="70"/>
                  </a:cubicBezTo>
                  <a:cubicBezTo>
                    <a:pt x="49" y="61"/>
                    <a:pt x="49" y="60"/>
                    <a:pt x="51" y="59"/>
                  </a:cubicBezTo>
                  <a:cubicBezTo>
                    <a:pt x="51" y="58"/>
                    <a:pt x="52" y="58"/>
                    <a:pt x="52" y="58"/>
                  </a:cubicBezTo>
                  <a:cubicBezTo>
                    <a:pt x="57" y="55"/>
                    <a:pt x="57" y="55"/>
                    <a:pt x="57" y="55"/>
                  </a:cubicBezTo>
                  <a:cubicBezTo>
                    <a:pt x="57" y="55"/>
                    <a:pt x="58" y="55"/>
                    <a:pt x="58" y="55"/>
                  </a:cubicBezTo>
                  <a:cubicBezTo>
                    <a:pt x="58" y="54"/>
                    <a:pt x="58" y="47"/>
                    <a:pt x="58" y="47"/>
                  </a:cubicBezTo>
                  <a:cubicBezTo>
                    <a:pt x="58" y="47"/>
                    <a:pt x="58" y="45"/>
                    <a:pt x="59" y="45"/>
                  </a:cubicBezTo>
                  <a:cubicBezTo>
                    <a:pt x="59" y="45"/>
                    <a:pt x="59" y="45"/>
                    <a:pt x="59" y="45"/>
                  </a:cubicBezTo>
                  <a:cubicBezTo>
                    <a:pt x="59" y="44"/>
                    <a:pt x="59" y="44"/>
                    <a:pt x="59" y="44"/>
                  </a:cubicBezTo>
                  <a:lnTo>
                    <a:pt x="59" y="10"/>
                  </a:lnTo>
                  <a:close/>
                </a:path>
              </a:pathLst>
            </a:custGeom>
            <a:solidFill>
              <a:srgbClr val="3A882E"/>
            </a:solidFill>
            <a:ln w="9525">
              <a:noFill/>
              <a:round/>
              <a:headEnd/>
              <a:tailEnd/>
            </a:ln>
          </p:spPr>
          <p:txBody>
            <a:bodyPr/>
            <a:lstStyle/>
            <a:p>
              <a:endParaRPr lang="en-US"/>
            </a:p>
          </p:txBody>
        </p:sp>
        <p:sp>
          <p:nvSpPr>
            <p:cNvPr id="27871" name="Freeform 2452"/>
            <p:cNvSpPr>
              <a:spLocks/>
            </p:cNvSpPr>
            <p:nvPr/>
          </p:nvSpPr>
          <p:spPr bwMode="auto">
            <a:xfrm>
              <a:off x="804863"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2147483647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2147483647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8" y="8"/>
                    <a:pt x="58" y="7"/>
                  </a:cubicBezTo>
                  <a:cubicBezTo>
                    <a:pt x="58" y="6"/>
                    <a:pt x="57" y="5"/>
                    <a:pt x="57" y="5"/>
                  </a:cubicBezTo>
                  <a:cubicBezTo>
                    <a:pt x="55" y="2"/>
                    <a:pt x="52" y="0"/>
                    <a:pt x="48" y="1"/>
                  </a:cubicBezTo>
                  <a:cubicBezTo>
                    <a:pt x="42" y="1"/>
                    <a:pt x="37" y="6"/>
                    <a:pt x="38" y="13"/>
                  </a:cubicBezTo>
                  <a:cubicBezTo>
                    <a:pt x="38" y="13"/>
                    <a:pt x="38" y="16"/>
                    <a:pt x="38" y="19"/>
                  </a:cubicBezTo>
                  <a:cubicBezTo>
                    <a:pt x="37" y="26"/>
                    <a:pt x="37" y="35"/>
                    <a:pt x="37" y="41"/>
                  </a:cubicBezTo>
                  <a:cubicBezTo>
                    <a:pt x="37" y="42"/>
                    <a:pt x="37" y="42"/>
                    <a:pt x="37" y="43"/>
                  </a:cubicBezTo>
                  <a:cubicBezTo>
                    <a:pt x="36" y="44"/>
                    <a:pt x="35" y="45"/>
                    <a:pt x="34" y="46"/>
                  </a:cubicBezTo>
                  <a:cubicBezTo>
                    <a:pt x="30" y="51"/>
                    <a:pt x="28" y="56"/>
                    <a:pt x="27" y="62"/>
                  </a:cubicBezTo>
                  <a:cubicBezTo>
                    <a:pt x="26" y="64"/>
                    <a:pt x="26" y="66"/>
                    <a:pt x="26" y="67"/>
                  </a:cubicBezTo>
                  <a:cubicBezTo>
                    <a:pt x="21" y="71"/>
                    <a:pt x="17" y="75"/>
                    <a:pt x="14" y="80"/>
                  </a:cubicBezTo>
                  <a:cubicBezTo>
                    <a:pt x="5" y="92"/>
                    <a:pt x="0" y="107"/>
                    <a:pt x="0" y="122"/>
                  </a:cubicBezTo>
                  <a:cubicBezTo>
                    <a:pt x="0" y="123"/>
                    <a:pt x="1" y="124"/>
                    <a:pt x="1" y="125"/>
                  </a:cubicBezTo>
                  <a:cubicBezTo>
                    <a:pt x="2" y="126"/>
                    <a:pt x="2" y="127"/>
                    <a:pt x="3" y="128"/>
                  </a:cubicBezTo>
                  <a:cubicBezTo>
                    <a:pt x="5" y="130"/>
                    <a:pt x="8" y="132"/>
                    <a:pt x="11" y="131"/>
                  </a:cubicBezTo>
                  <a:cubicBezTo>
                    <a:pt x="17" y="131"/>
                    <a:pt x="22" y="126"/>
                    <a:pt x="22" y="120"/>
                  </a:cubicBezTo>
                  <a:cubicBezTo>
                    <a:pt x="22" y="112"/>
                    <a:pt x="24" y="103"/>
                    <a:pt x="29" y="96"/>
                  </a:cubicBezTo>
                  <a:cubicBezTo>
                    <a:pt x="32" y="90"/>
                    <a:pt x="36" y="85"/>
                    <a:pt x="41" y="83"/>
                  </a:cubicBezTo>
                  <a:cubicBezTo>
                    <a:pt x="41" y="83"/>
                    <a:pt x="45" y="80"/>
                    <a:pt x="45" y="80"/>
                  </a:cubicBezTo>
                  <a:cubicBezTo>
                    <a:pt x="45" y="80"/>
                    <a:pt x="47" y="70"/>
                    <a:pt x="47" y="70"/>
                  </a:cubicBezTo>
                  <a:cubicBezTo>
                    <a:pt x="49" y="61"/>
                    <a:pt x="49" y="60"/>
                    <a:pt x="51" y="59"/>
                  </a:cubicBezTo>
                  <a:cubicBezTo>
                    <a:pt x="51" y="58"/>
                    <a:pt x="52" y="58"/>
                    <a:pt x="52" y="58"/>
                  </a:cubicBezTo>
                  <a:cubicBezTo>
                    <a:pt x="57" y="55"/>
                    <a:pt x="57" y="55"/>
                    <a:pt x="57" y="55"/>
                  </a:cubicBezTo>
                  <a:cubicBezTo>
                    <a:pt x="57" y="55"/>
                    <a:pt x="58" y="55"/>
                    <a:pt x="58" y="55"/>
                  </a:cubicBezTo>
                  <a:cubicBezTo>
                    <a:pt x="58" y="54"/>
                    <a:pt x="58" y="47"/>
                    <a:pt x="58" y="47"/>
                  </a:cubicBezTo>
                  <a:cubicBezTo>
                    <a:pt x="58" y="47"/>
                    <a:pt x="58" y="45"/>
                    <a:pt x="59" y="45"/>
                  </a:cubicBezTo>
                  <a:cubicBezTo>
                    <a:pt x="59" y="45"/>
                    <a:pt x="59" y="45"/>
                    <a:pt x="59" y="45"/>
                  </a:cubicBezTo>
                  <a:cubicBezTo>
                    <a:pt x="59" y="44"/>
                    <a:pt x="59" y="44"/>
                    <a:pt x="59" y="44"/>
                  </a:cubicBezTo>
                  <a:lnTo>
                    <a:pt x="59" y="10"/>
                  </a:lnTo>
                  <a:close/>
                </a:path>
              </a:pathLst>
            </a:custGeom>
            <a:solidFill>
              <a:srgbClr val="3A882E"/>
            </a:solidFill>
            <a:ln w="9525">
              <a:noFill/>
              <a:round/>
              <a:headEnd/>
              <a:tailEnd/>
            </a:ln>
          </p:spPr>
          <p:txBody>
            <a:bodyPr/>
            <a:lstStyle/>
            <a:p>
              <a:endParaRPr lang="en-US"/>
            </a:p>
          </p:txBody>
        </p:sp>
        <p:sp>
          <p:nvSpPr>
            <p:cNvPr id="27872" name="Freeform 2453"/>
            <p:cNvSpPr>
              <a:spLocks/>
            </p:cNvSpPr>
            <p:nvPr/>
          </p:nvSpPr>
          <p:spPr bwMode="auto">
            <a:xfrm>
              <a:off x="804863" y="3331245"/>
              <a:ext cx="193675" cy="436562"/>
            </a:xfrm>
            <a:custGeom>
              <a:avLst/>
              <a:gdLst>
                <a:gd name="T0" fmla="*/ 2147483647 w 59"/>
                <a:gd name="T1" fmla="*/ 2147483647 h 132"/>
                <a:gd name="T2" fmla="*/ 2147483647 w 59"/>
                <a:gd name="T3" fmla="*/ 2147483647 h 132"/>
                <a:gd name="T4" fmla="*/ 2147483647 w 59"/>
                <a:gd name="T5" fmla="*/ 2147483647 h 132"/>
                <a:gd name="T6" fmla="*/ 2147483647 w 59"/>
                <a:gd name="T7" fmla="*/ 2147483647 h 132"/>
                <a:gd name="T8" fmla="*/ 2147483647 w 59"/>
                <a:gd name="T9" fmla="*/ 2147483647 h 132"/>
                <a:gd name="T10" fmla="*/ 2147483647 w 59"/>
                <a:gd name="T11" fmla="*/ 2147483647 h 132"/>
                <a:gd name="T12" fmla="*/ 2147483647 w 59"/>
                <a:gd name="T13" fmla="*/ 2147483647 h 132"/>
                <a:gd name="T14" fmla="*/ 2147483647 w 59"/>
                <a:gd name="T15" fmla="*/ 2147483647 h 132"/>
                <a:gd name="T16" fmla="*/ 2147483647 w 59"/>
                <a:gd name="T17" fmla="*/ 2147483647 h 132"/>
                <a:gd name="T18" fmla="*/ 2147483647 w 59"/>
                <a:gd name="T19" fmla="*/ 2147483647 h 132"/>
                <a:gd name="T20" fmla="*/ 2147483647 w 59"/>
                <a:gd name="T21" fmla="*/ 2147483647 h 132"/>
                <a:gd name="T22" fmla="*/ 2147483647 w 59"/>
                <a:gd name="T23" fmla="*/ 2147483647 h 132"/>
                <a:gd name="T24" fmla="*/ 0 w 59"/>
                <a:gd name="T25" fmla="*/ 2147483647 h 132"/>
                <a:gd name="T26" fmla="*/ 2147483647 w 59"/>
                <a:gd name="T27" fmla="*/ 2147483647 h 132"/>
                <a:gd name="T28" fmla="*/ 2147483647 w 59"/>
                <a:gd name="T29" fmla="*/ 2147483647 h 132"/>
                <a:gd name="T30" fmla="*/ 2147483647 w 59"/>
                <a:gd name="T31" fmla="*/ 2147483647 h 132"/>
                <a:gd name="T32" fmla="*/ 2147483647 w 59"/>
                <a:gd name="T33" fmla="*/ 2147483647 h 132"/>
                <a:gd name="T34" fmla="*/ 2147483647 w 59"/>
                <a:gd name="T35" fmla="*/ 2147483647 h 132"/>
                <a:gd name="T36" fmla="*/ 2147483647 w 59"/>
                <a:gd name="T37" fmla="*/ 2147483647 h 132"/>
                <a:gd name="T38" fmla="*/ 2147483647 w 59"/>
                <a:gd name="T39" fmla="*/ 2147483647 h 132"/>
                <a:gd name="T40" fmla="*/ 2147483647 w 59"/>
                <a:gd name="T41" fmla="*/ 2147483647 h 132"/>
                <a:gd name="T42" fmla="*/ 2147483647 w 59"/>
                <a:gd name="T43" fmla="*/ 2147483647 h 132"/>
                <a:gd name="T44" fmla="*/ 2147483647 w 59"/>
                <a:gd name="T45" fmla="*/ 2147483647 h 132"/>
                <a:gd name="T46" fmla="*/ 2147483647 w 59"/>
                <a:gd name="T47" fmla="*/ 2147483647 h 132"/>
                <a:gd name="T48" fmla="*/ 2147483647 w 59"/>
                <a:gd name="T49" fmla="*/ 2147483647 h 132"/>
                <a:gd name="T50" fmla="*/ 2147483647 w 59"/>
                <a:gd name="T51" fmla="*/ 2147483647 h 132"/>
                <a:gd name="T52" fmla="*/ 2147483647 w 59"/>
                <a:gd name="T53" fmla="*/ 2147483647 h 132"/>
                <a:gd name="T54" fmla="*/ 2147483647 w 59"/>
                <a:gd name="T55" fmla="*/ 2147483647 h 132"/>
                <a:gd name="T56" fmla="*/ 2147483647 w 59"/>
                <a:gd name="T57" fmla="*/ 2147483647 h 132"/>
                <a:gd name="T58" fmla="*/ 2147483647 w 59"/>
                <a:gd name="T59" fmla="*/ 2147483647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2"/>
                <a:gd name="T92" fmla="*/ 59 w 59"/>
                <a:gd name="T93" fmla="*/ 132 h 1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2">
                  <a:moveTo>
                    <a:pt x="59" y="10"/>
                  </a:moveTo>
                  <a:cubicBezTo>
                    <a:pt x="59" y="9"/>
                    <a:pt x="58" y="8"/>
                    <a:pt x="58" y="7"/>
                  </a:cubicBezTo>
                  <a:cubicBezTo>
                    <a:pt x="58" y="6"/>
                    <a:pt x="57" y="5"/>
                    <a:pt x="57" y="5"/>
                  </a:cubicBezTo>
                  <a:cubicBezTo>
                    <a:pt x="55" y="2"/>
                    <a:pt x="51" y="0"/>
                    <a:pt x="48" y="1"/>
                  </a:cubicBezTo>
                  <a:cubicBezTo>
                    <a:pt x="42" y="1"/>
                    <a:pt x="38" y="7"/>
                    <a:pt x="38" y="13"/>
                  </a:cubicBezTo>
                  <a:cubicBezTo>
                    <a:pt x="38" y="13"/>
                    <a:pt x="38" y="16"/>
                    <a:pt x="38" y="20"/>
                  </a:cubicBezTo>
                  <a:cubicBezTo>
                    <a:pt x="37" y="26"/>
                    <a:pt x="37" y="35"/>
                    <a:pt x="37" y="42"/>
                  </a:cubicBezTo>
                  <a:cubicBezTo>
                    <a:pt x="37" y="42"/>
                    <a:pt x="37" y="42"/>
                    <a:pt x="37" y="43"/>
                  </a:cubicBezTo>
                  <a:cubicBezTo>
                    <a:pt x="36" y="44"/>
                    <a:pt x="35" y="45"/>
                    <a:pt x="34" y="46"/>
                  </a:cubicBezTo>
                  <a:cubicBezTo>
                    <a:pt x="30" y="51"/>
                    <a:pt x="28" y="56"/>
                    <a:pt x="27" y="62"/>
                  </a:cubicBezTo>
                  <a:cubicBezTo>
                    <a:pt x="26" y="64"/>
                    <a:pt x="26" y="66"/>
                    <a:pt x="26" y="67"/>
                  </a:cubicBezTo>
                  <a:cubicBezTo>
                    <a:pt x="21" y="71"/>
                    <a:pt x="17" y="75"/>
                    <a:pt x="14" y="80"/>
                  </a:cubicBezTo>
                  <a:cubicBezTo>
                    <a:pt x="5" y="92"/>
                    <a:pt x="0" y="107"/>
                    <a:pt x="0" y="122"/>
                  </a:cubicBezTo>
                  <a:cubicBezTo>
                    <a:pt x="0" y="123"/>
                    <a:pt x="1" y="124"/>
                    <a:pt x="1" y="125"/>
                  </a:cubicBezTo>
                  <a:cubicBezTo>
                    <a:pt x="2" y="126"/>
                    <a:pt x="2" y="127"/>
                    <a:pt x="3" y="128"/>
                  </a:cubicBezTo>
                  <a:cubicBezTo>
                    <a:pt x="5" y="130"/>
                    <a:pt x="8" y="132"/>
                    <a:pt x="11" y="131"/>
                  </a:cubicBezTo>
                  <a:cubicBezTo>
                    <a:pt x="17" y="131"/>
                    <a:pt x="22" y="126"/>
                    <a:pt x="22" y="120"/>
                  </a:cubicBezTo>
                  <a:cubicBezTo>
                    <a:pt x="22" y="112"/>
                    <a:pt x="24" y="103"/>
                    <a:pt x="28" y="96"/>
                  </a:cubicBezTo>
                  <a:cubicBezTo>
                    <a:pt x="32" y="90"/>
                    <a:pt x="36" y="85"/>
                    <a:pt x="41" y="83"/>
                  </a:cubicBezTo>
                  <a:cubicBezTo>
                    <a:pt x="41" y="82"/>
                    <a:pt x="45" y="80"/>
                    <a:pt x="45" y="80"/>
                  </a:cubicBezTo>
                  <a:cubicBezTo>
                    <a:pt x="45" y="80"/>
                    <a:pt x="47" y="70"/>
                    <a:pt x="47" y="70"/>
                  </a:cubicBezTo>
                  <a:cubicBezTo>
                    <a:pt x="49" y="61"/>
                    <a:pt x="49" y="60"/>
                    <a:pt x="51" y="59"/>
                  </a:cubicBezTo>
                  <a:cubicBezTo>
                    <a:pt x="51" y="58"/>
                    <a:pt x="52" y="58"/>
                    <a:pt x="52" y="58"/>
                  </a:cubicBezTo>
                  <a:cubicBezTo>
                    <a:pt x="57" y="55"/>
                    <a:pt x="57" y="55"/>
                    <a:pt x="57" y="55"/>
                  </a:cubicBezTo>
                  <a:cubicBezTo>
                    <a:pt x="57" y="55"/>
                    <a:pt x="58" y="55"/>
                    <a:pt x="58" y="55"/>
                  </a:cubicBezTo>
                  <a:cubicBezTo>
                    <a:pt x="58" y="54"/>
                    <a:pt x="58" y="47"/>
                    <a:pt x="58" y="47"/>
                  </a:cubicBezTo>
                  <a:cubicBezTo>
                    <a:pt x="58" y="47"/>
                    <a:pt x="58" y="45"/>
                    <a:pt x="59" y="45"/>
                  </a:cubicBezTo>
                  <a:cubicBezTo>
                    <a:pt x="59" y="45"/>
                    <a:pt x="59" y="45"/>
                    <a:pt x="59" y="45"/>
                  </a:cubicBezTo>
                  <a:cubicBezTo>
                    <a:pt x="59" y="44"/>
                    <a:pt x="59" y="44"/>
                    <a:pt x="59" y="44"/>
                  </a:cubicBezTo>
                  <a:lnTo>
                    <a:pt x="59" y="10"/>
                  </a:lnTo>
                  <a:close/>
                </a:path>
              </a:pathLst>
            </a:custGeom>
            <a:solidFill>
              <a:srgbClr val="3B892F"/>
            </a:solidFill>
            <a:ln w="9525">
              <a:noFill/>
              <a:round/>
              <a:headEnd/>
              <a:tailEnd/>
            </a:ln>
          </p:spPr>
          <p:txBody>
            <a:bodyPr/>
            <a:lstStyle/>
            <a:p>
              <a:endParaRPr lang="en-US"/>
            </a:p>
          </p:txBody>
        </p:sp>
        <p:sp>
          <p:nvSpPr>
            <p:cNvPr id="27873" name="Freeform 2454"/>
            <p:cNvSpPr>
              <a:spLocks/>
            </p:cNvSpPr>
            <p:nvPr/>
          </p:nvSpPr>
          <p:spPr bwMode="auto">
            <a:xfrm>
              <a:off x="804863" y="3331245"/>
              <a:ext cx="193675"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2147483647 h 131"/>
                <a:gd name="T10" fmla="*/ 2147483647 w 59"/>
                <a:gd name="T11" fmla="*/ 2147483647 h 131"/>
                <a:gd name="T12" fmla="*/ 2147483647 w 59"/>
                <a:gd name="T13" fmla="*/ 2147483647 h 131"/>
                <a:gd name="T14" fmla="*/ 2147483647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0 w 59"/>
                <a:gd name="T25" fmla="*/ 2147483647 h 131"/>
                <a:gd name="T26" fmla="*/ 2147483647 w 59"/>
                <a:gd name="T27" fmla="*/ 2147483647 h 131"/>
                <a:gd name="T28" fmla="*/ 2147483647 w 59"/>
                <a:gd name="T29" fmla="*/ 2147483647 h 131"/>
                <a:gd name="T30" fmla="*/ 2147483647 w 59"/>
                <a:gd name="T31" fmla="*/ 2147483647 h 131"/>
                <a:gd name="T32" fmla="*/ 2147483647 w 59"/>
                <a:gd name="T33" fmla="*/ 2147483647 h 131"/>
                <a:gd name="T34" fmla="*/ 2147483647 w 59"/>
                <a:gd name="T35" fmla="*/ 2147483647 h 131"/>
                <a:gd name="T36" fmla="*/ 2147483647 w 59"/>
                <a:gd name="T37" fmla="*/ 2147483647 h 131"/>
                <a:gd name="T38" fmla="*/ 2147483647 w 59"/>
                <a:gd name="T39" fmla="*/ 2147483647 h 131"/>
                <a:gd name="T40" fmla="*/ 2147483647 w 59"/>
                <a:gd name="T41" fmla="*/ 2147483647 h 131"/>
                <a:gd name="T42" fmla="*/ 2147483647 w 59"/>
                <a:gd name="T43" fmla="*/ 2147483647 h 131"/>
                <a:gd name="T44" fmla="*/ 2147483647 w 59"/>
                <a:gd name="T45" fmla="*/ 2147483647 h 131"/>
                <a:gd name="T46" fmla="*/ 2147483647 w 59"/>
                <a:gd name="T47" fmla="*/ 2147483647 h 131"/>
                <a:gd name="T48" fmla="*/ 2147483647 w 59"/>
                <a:gd name="T49" fmla="*/ 2147483647 h 131"/>
                <a:gd name="T50" fmla="*/ 2147483647 w 59"/>
                <a:gd name="T51" fmla="*/ 2147483647 h 131"/>
                <a:gd name="T52" fmla="*/ 2147483647 w 59"/>
                <a:gd name="T53" fmla="*/ 2147483647 h 131"/>
                <a:gd name="T54" fmla="*/ 2147483647 w 59"/>
                <a:gd name="T55" fmla="*/ 2147483647 h 131"/>
                <a:gd name="T56" fmla="*/ 2147483647 w 59"/>
                <a:gd name="T57" fmla="*/ 2147483647 h 131"/>
                <a:gd name="T58" fmla="*/ 2147483647 w 59"/>
                <a:gd name="T59" fmla="*/ 2147483647 h 13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1"/>
                <a:gd name="T92" fmla="*/ 59 w 59"/>
                <a:gd name="T93" fmla="*/ 131 h 13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1">
                  <a:moveTo>
                    <a:pt x="59" y="10"/>
                  </a:moveTo>
                  <a:cubicBezTo>
                    <a:pt x="59" y="9"/>
                    <a:pt x="58" y="8"/>
                    <a:pt x="58" y="7"/>
                  </a:cubicBezTo>
                  <a:cubicBezTo>
                    <a:pt x="58" y="6"/>
                    <a:pt x="57" y="5"/>
                    <a:pt x="56" y="5"/>
                  </a:cubicBezTo>
                  <a:cubicBezTo>
                    <a:pt x="55" y="2"/>
                    <a:pt x="51" y="0"/>
                    <a:pt x="48" y="1"/>
                  </a:cubicBezTo>
                  <a:cubicBezTo>
                    <a:pt x="42" y="1"/>
                    <a:pt x="38" y="7"/>
                    <a:pt x="38" y="13"/>
                  </a:cubicBezTo>
                  <a:cubicBezTo>
                    <a:pt x="38" y="13"/>
                    <a:pt x="38" y="16"/>
                    <a:pt x="38" y="20"/>
                  </a:cubicBezTo>
                  <a:cubicBezTo>
                    <a:pt x="37" y="26"/>
                    <a:pt x="37" y="35"/>
                    <a:pt x="37" y="42"/>
                  </a:cubicBezTo>
                  <a:cubicBezTo>
                    <a:pt x="37" y="42"/>
                    <a:pt x="37" y="42"/>
                    <a:pt x="37" y="43"/>
                  </a:cubicBezTo>
                  <a:cubicBezTo>
                    <a:pt x="36" y="44"/>
                    <a:pt x="35" y="45"/>
                    <a:pt x="34" y="46"/>
                  </a:cubicBezTo>
                  <a:cubicBezTo>
                    <a:pt x="30" y="51"/>
                    <a:pt x="28" y="56"/>
                    <a:pt x="27" y="62"/>
                  </a:cubicBezTo>
                  <a:cubicBezTo>
                    <a:pt x="26" y="64"/>
                    <a:pt x="26" y="66"/>
                    <a:pt x="26" y="67"/>
                  </a:cubicBezTo>
                  <a:cubicBezTo>
                    <a:pt x="21" y="71"/>
                    <a:pt x="17" y="75"/>
                    <a:pt x="14" y="81"/>
                  </a:cubicBezTo>
                  <a:cubicBezTo>
                    <a:pt x="5" y="92"/>
                    <a:pt x="0" y="107"/>
                    <a:pt x="0" y="122"/>
                  </a:cubicBezTo>
                  <a:cubicBezTo>
                    <a:pt x="0" y="123"/>
                    <a:pt x="1" y="124"/>
                    <a:pt x="1" y="125"/>
                  </a:cubicBezTo>
                  <a:cubicBezTo>
                    <a:pt x="2" y="126"/>
                    <a:pt x="2" y="127"/>
                    <a:pt x="3" y="128"/>
                  </a:cubicBezTo>
                  <a:cubicBezTo>
                    <a:pt x="5" y="130"/>
                    <a:pt x="8" y="131"/>
                    <a:pt x="11" y="131"/>
                  </a:cubicBezTo>
                  <a:cubicBezTo>
                    <a:pt x="17" y="131"/>
                    <a:pt x="22" y="126"/>
                    <a:pt x="22" y="120"/>
                  </a:cubicBezTo>
                  <a:cubicBezTo>
                    <a:pt x="22" y="112"/>
                    <a:pt x="24" y="103"/>
                    <a:pt x="28" y="96"/>
                  </a:cubicBezTo>
                  <a:cubicBezTo>
                    <a:pt x="32" y="90"/>
                    <a:pt x="36" y="85"/>
                    <a:pt x="41" y="83"/>
                  </a:cubicBezTo>
                  <a:cubicBezTo>
                    <a:pt x="41" y="82"/>
                    <a:pt x="45" y="80"/>
                    <a:pt x="45" y="80"/>
                  </a:cubicBezTo>
                  <a:cubicBezTo>
                    <a:pt x="45" y="79"/>
                    <a:pt x="47" y="70"/>
                    <a:pt x="47" y="70"/>
                  </a:cubicBezTo>
                  <a:cubicBezTo>
                    <a:pt x="49" y="61"/>
                    <a:pt x="49" y="60"/>
                    <a:pt x="51" y="59"/>
                  </a:cubicBezTo>
                  <a:cubicBezTo>
                    <a:pt x="51" y="58"/>
                    <a:pt x="52" y="58"/>
                    <a:pt x="52" y="58"/>
                  </a:cubicBezTo>
                  <a:cubicBezTo>
                    <a:pt x="57" y="55"/>
                    <a:pt x="57" y="55"/>
                    <a:pt x="57" y="55"/>
                  </a:cubicBezTo>
                  <a:cubicBezTo>
                    <a:pt x="57" y="55"/>
                    <a:pt x="58" y="55"/>
                    <a:pt x="58" y="55"/>
                  </a:cubicBezTo>
                  <a:cubicBezTo>
                    <a:pt x="58" y="54"/>
                    <a:pt x="58" y="47"/>
                    <a:pt x="58" y="47"/>
                  </a:cubicBezTo>
                  <a:cubicBezTo>
                    <a:pt x="58" y="47"/>
                    <a:pt x="58" y="45"/>
                    <a:pt x="59" y="45"/>
                  </a:cubicBezTo>
                  <a:cubicBezTo>
                    <a:pt x="59" y="45"/>
                    <a:pt x="59" y="45"/>
                    <a:pt x="59" y="45"/>
                  </a:cubicBezTo>
                  <a:cubicBezTo>
                    <a:pt x="59" y="44"/>
                    <a:pt x="59" y="44"/>
                    <a:pt x="59" y="44"/>
                  </a:cubicBezTo>
                  <a:lnTo>
                    <a:pt x="59" y="10"/>
                  </a:lnTo>
                  <a:close/>
                </a:path>
              </a:pathLst>
            </a:custGeom>
            <a:solidFill>
              <a:srgbClr val="3C8A30"/>
            </a:solidFill>
            <a:ln w="9525">
              <a:noFill/>
              <a:round/>
              <a:headEnd/>
              <a:tailEnd/>
            </a:ln>
          </p:spPr>
          <p:txBody>
            <a:bodyPr/>
            <a:lstStyle/>
            <a:p>
              <a:endParaRPr lang="en-US"/>
            </a:p>
          </p:txBody>
        </p:sp>
        <p:sp>
          <p:nvSpPr>
            <p:cNvPr id="27874" name="Freeform 2455"/>
            <p:cNvSpPr>
              <a:spLocks/>
            </p:cNvSpPr>
            <p:nvPr/>
          </p:nvSpPr>
          <p:spPr bwMode="auto">
            <a:xfrm>
              <a:off x="804863" y="3331245"/>
              <a:ext cx="193675"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2147483647 h 131"/>
                <a:gd name="T10" fmla="*/ 2147483647 w 59"/>
                <a:gd name="T11" fmla="*/ 2147483647 h 131"/>
                <a:gd name="T12" fmla="*/ 2147483647 w 59"/>
                <a:gd name="T13" fmla="*/ 2147483647 h 131"/>
                <a:gd name="T14" fmla="*/ 2147483647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0 w 59"/>
                <a:gd name="T25" fmla="*/ 2147483647 h 131"/>
                <a:gd name="T26" fmla="*/ 2147483647 w 59"/>
                <a:gd name="T27" fmla="*/ 2147483647 h 131"/>
                <a:gd name="T28" fmla="*/ 2147483647 w 59"/>
                <a:gd name="T29" fmla="*/ 2147483647 h 131"/>
                <a:gd name="T30" fmla="*/ 2147483647 w 59"/>
                <a:gd name="T31" fmla="*/ 2147483647 h 131"/>
                <a:gd name="T32" fmla="*/ 2147483647 w 59"/>
                <a:gd name="T33" fmla="*/ 2147483647 h 131"/>
                <a:gd name="T34" fmla="*/ 2147483647 w 59"/>
                <a:gd name="T35" fmla="*/ 2147483647 h 131"/>
                <a:gd name="T36" fmla="*/ 2147483647 w 59"/>
                <a:gd name="T37" fmla="*/ 2147483647 h 131"/>
                <a:gd name="T38" fmla="*/ 2147483647 w 59"/>
                <a:gd name="T39" fmla="*/ 2147483647 h 131"/>
                <a:gd name="T40" fmla="*/ 2147483647 w 59"/>
                <a:gd name="T41" fmla="*/ 2147483647 h 131"/>
                <a:gd name="T42" fmla="*/ 2147483647 w 59"/>
                <a:gd name="T43" fmla="*/ 2147483647 h 131"/>
                <a:gd name="T44" fmla="*/ 2147483647 w 59"/>
                <a:gd name="T45" fmla="*/ 2147483647 h 131"/>
                <a:gd name="T46" fmla="*/ 2147483647 w 59"/>
                <a:gd name="T47" fmla="*/ 2147483647 h 131"/>
                <a:gd name="T48" fmla="*/ 2147483647 w 59"/>
                <a:gd name="T49" fmla="*/ 2147483647 h 131"/>
                <a:gd name="T50" fmla="*/ 2147483647 w 59"/>
                <a:gd name="T51" fmla="*/ 2147483647 h 131"/>
                <a:gd name="T52" fmla="*/ 2147483647 w 59"/>
                <a:gd name="T53" fmla="*/ 2147483647 h 131"/>
                <a:gd name="T54" fmla="*/ 2147483647 w 59"/>
                <a:gd name="T55" fmla="*/ 2147483647 h 131"/>
                <a:gd name="T56" fmla="*/ 2147483647 w 59"/>
                <a:gd name="T57" fmla="*/ 2147483647 h 131"/>
                <a:gd name="T58" fmla="*/ 2147483647 w 59"/>
                <a:gd name="T59" fmla="*/ 2147483647 h 13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1"/>
                <a:gd name="T92" fmla="*/ 59 w 59"/>
                <a:gd name="T93" fmla="*/ 131 h 13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1">
                  <a:moveTo>
                    <a:pt x="58" y="10"/>
                  </a:moveTo>
                  <a:cubicBezTo>
                    <a:pt x="58" y="9"/>
                    <a:pt x="58" y="8"/>
                    <a:pt x="58" y="7"/>
                  </a:cubicBezTo>
                  <a:cubicBezTo>
                    <a:pt x="57" y="6"/>
                    <a:pt x="57" y="5"/>
                    <a:pt x="56" y="5"/>
                  </a:cubicBezTo>
                  <a:cubicBezTo>
                    <a:pt x="55" y="2"/>
                    <a:pt x="51" y="0"/>
                    <a:pt x="48" y="1"/>
                  </a:cubicBezTo>
                  <a:cubicBezTo>
                    <a:pt x="42" y="1"/>
                    <a:pt x="38" y="7"/>
                    <a:pt x="38" y="13"/>
                  </a:cubicBezTo>
                  <a:cubicBezTo>
                    <a:pt x="38" y="13"/>
                    <a:pt x="38" y="16"/>
                    <a:pt x="38" y="20"/>
                  </a:cubicBezTo>
                  <a:cubicBezTo>
                    <a:pt x="37" y="26"/>
                    <a:pt x="37" y="35"/>
                    <a:pt x="37" y="42"/>
                  </a:cubicBezTo>
                  <a:cubicBezTo>
                    <a:pt x="37" y="42"/>
                    <a:pt x="37" y="42"/>
                    <a:pt x="37" y="43"/>
                  </a:cubicBezTo>
                  <a:cubicBezTo>
                    <a:pt x="36" y="44"/>
                    <a:pt x="35" y="45"/>
                    <a:pt x="34" y="46"/>
                  </a:cubicBezTo>
                  <a:cubicBezTo>
                    <a:pt x="30" y="51"/>
                    <a:pt x="28" y="57"/>
                    <a:pt x="27" y="62"/>
                  </a:cubicBezTo>
                  <a:cubicBezTo>
                    <a:pt x="26" y="64"/>
                    <a:pt x="26" y="66"/>
                    <a:pt x="26" y="67"/>
                  </a:cubicBezTo>
                  <a:cubicBezTo>
                    <a:pt x="21" y="71"/>
                    <a:pt x="17" y="75"/>
                    <a:pt x="14" y="81"/>
                  </a:cubicBezTo>
                  <a:cubicBezTo>
                    <a:pt x="5" y="92"/>
                    <a:pt x="0" y="107"/>
                    <a:pt x="0" y="122"/>
                  </a:cubicBezTo>
                  <a:cubicBezTo>
                    <a:pt x="0" y="123"/>
                    <a:pt x="1" y="124"/>
                    <a:pt x="1" y="125"/>
                  </a:cubicBezTo>
                  <a:cubicBezTo>
                    <a:pt x="2" y="126"/>
                    <a:pt x="2" y="127"/>
                    <a:pt x="3" y="128"/>
                  </a:cubicBezTo>
                  <a:cubicBezTo>
                    <a:pt x="5" y="130"/>
                    <a:pt x="8" y="131"/>
                    <a:pt x="11" y="131"/>
                  </a:cubicBezTo>
                  <a:cubicBezTo>
                    <a:pt x="17" y="131"/>
                    <a:pt x="21" y="126"/>
                    <a:pt x="22" y="120"/>
                  </a:cubicBezTo>
                  <a:cubicBezTo>
                    <a:pt x="22" y="112"/>
                    <a:pt x="24" y="103"/>
                    <a:pt x="28" y="96"/>
                  </a:cubicBezTo>
                  <a:cubicBezTo>
                    <a:pt x="32" y="90"/>
                    <a:pt x="36" y="85"/>
                    <a:pt x="40" y="83"/>
                  </a:cubicBezTo>
                  <a:cubicBezTo>
                    <a:pt x="41" y="82"/>
                    <a:pt x="45" y="80"/>
                    <a:pt x="45" y="80"/>
                  </a:cubicBezTo>
                  <a:cubicBezTo>
                    <a:pt x="45" y="79"/>
                    <a:pt x="47" y="70"/>
                    <a:pt x="47" y="70"/>
                  </a:cubicBezTo>
                  <a:cubicBezTo>
                    <a:pt x="48" y="62"/>
                    <a:pt x="49" y="60"/>
                    <a:pt x="51" y="59"/>
                  </a:cubicBezTo>
                  <a:cubicBezTo>
                    <a:pt x="51" y="58"/>
                    <a:pt x="52" y="58"/>
                    <a:pt x="52" y="58"/>
                  </a:cubicBezTo>
                  <a:cubicBezTo>
                    <a:pt x="57" y="55"/>
                    <a:pt x="57" y="55"/>
                    <a:pt x="57" y="55"/>
                  </a:cubicBezTo>
                  <a:cubicBezTo>
                    <a:pt x="57" y="55"/>
                    <a:pt x="58" y="55"/>
                    <a:pt x="58" y="55"/>
                  </a:cubicBezTo>
                  <a:cubicBezTo>
                    <a:pt x="58" y="54"/>
                    <a:pt x="58" y="47"/>
                    <a:pt x="58" y="47"/>
                  </a:cubicBezTo>
                  <a:cubicBezTo>
                    <a:pt x="58" y="47"/>
                    <a:pt x="58" y="45"/>
                    <a:pt x="58" y="45"/>
                  </a:cubicBezTo>
                  <a:cubicBezTo>
                    <a:pt x="59" y="45"/>
                    <a:pt x="59" y="45"/>
                    <a:pt x="59" y="45"/>
                  </a:cubicBezTo>
                  <a:cubicBezTo>
                    <a:pt x="59" y="44"/>
                    <a:pt x="59" y="44"/>
                    <a:pt x="59" y="44"/>
                  </a:cubicBezTo>
                  <a:lnTo>
                    <a:pt x="58" y="10"/>
                  </a:lnTo>
                  <a:close/>
                </a:path>
              </a:pathLst>
            </a:custGeom>
            <a:solidFill>
              <a:srgbClr val="3D8A30"/>
            </a:solidFill>
            <a:ln w="9525">
              <a:noFill/>
              <a:round/>
              <a:headEnd/>
              <a:tailEnd/>
            </a:ln>
          </p:spPr>
          <p:txBody>
            <a:bodyPr/>
            <a:lstStyle/>
            <a:p>
              <a:endParaRPr lang="en-US"/>
            </a:p>
          </p:txBody>
        </p:sp>
        <p:sp>
          <p:nvSpPr>
            <p:cNvPr id="27875" name="Freeform 2456"/>
            <p:cNvSpPr>
              <a:spLocks/>
            </p:cNvSpPr>
            <p:nvPr/>
          </p:nvSpPr>
          <p:spPr bwMode="auto">
            <a:xfrm>
              <a:off x="804863" y="3331245"/>
              <a:ext cx="193675"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2147483647 h 131"/>
                <a:gd name="T10" fmla="*/ 2147483647 w 59"/>
                <a:gd name="T11" fmla="*/ 2147483647 h 131"/>
                <a:gd name="T12" fmla="*/ 2147483647 w 59"/>
                <a:gd name="T13" fmla="*/ 2147483647 h 131"/>
                <a:gd name="T14" fmla="*/ 2147483647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0 w 59"/>
                <a:gd name="T25" fmla="*/ 2147483647 h 131"/>
                <a:gd name="T26" fmla="*/ 2147483647 w 59"/>
                <a:gd name="T27" fmla="*/ 2147483647 h 131"/>
                <a:gd name="T28" fmla="*/ 2147483647 w 59"/>
                <a:gd name="T29" fmla="*/ 2147483647 h 131"/>
                <a:gd name="T30" fmla="*/ 2147483647 w 59"/>
                <a:gd name="T31" fmla="*/ 2147483647 h 131"/>
                <a:gd name="T32" fmla="*/ 2147483647 w 59"/>
                <a:gd name="T33" fmla="*/ 2147483647 h 131"/>
                <a:gd name="T34" fmla="*/ 2147483647 w 59"/>
                <a:gd name="T35" fmla="*/ 2147483647 h 131"/>
                <a:gd name="T36" fmla="*/ 2147483647 w 59"/>
                <a:gd name="T37" fmla="*/ 2147483647 h 131"/>
                <a:gd name="T38" fmla="*/ 2147483647 w 59"/>
                <a:gd name="T39" fmla="*/ 2147483647 h 131"/>
                <a:gd name="T40" fmla="*/ 2147483647 w 59"/>
                <a:gd name="T41" fmla="*/ 2147483647 h 131"/>
                <a:gd name="T42" fmla="*/ 2147483647 w 59"/>
                <a:gd name="T43" fmla="*/ 2147483647 h 131"/>
                <a:gd name="T44" fmla="*/ 2147483647 w 59"/>
                <a:gd name="T45" fmla="*/ 2147483647 h 131"/>
                <a:gd name="T46" fmla="*/ 2147483647 w 59"/>
                <a:gd name="T47" fmla="*/ 2147483647 h 131"/>
                <a:gd name="T48" fmla="*/ 2147483647 w 59"/>
                <a:gd name="T49" fmla="*/ 2147483647 h 131"/>
                <a:gd name="T50" fmla="*/ 2147483647 w 59"/>
                <a:gd name="T51" fmla="*/ 2147483647 h 131"/>
                <a:gd name="T52" fmla="*/ 2147483647 w 59"/>
                <a:gd name="T53" fmla="*/ 2147483647 h 131"/>
                <a:gd name="T54" fmla="*/ 2147483647 w 59"/>
                <a:gd name="T55" fmla="*/ 2147483647 h 131"/>
                <a:gd name="T56" fmla="*/ 2147483647 w 59"/>
                <a:gd name="T57" fmla="*/ 2147483647 h 131"/>
                <a:gd name="T58" fmla="*/ 2147483647 w 59"/>
                <a:gd name="T59" fmla="*/ 2147483647 h 13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1"/>
                <a:gd name="T92" fmla="*/ 59 w 59"/>
                <a:gd name="T93" fmla="*/ 131 h 13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1">
                  <a:moveTo>
                    <a:pt x="58" y="10"/>
                  </a:moveTo>
                  <a:cubicBezTo>
                    <a:pt x="58" y="9"/>
                    <a:pt x="58" y="8"/>
                    <a:pt x="58" y="7"/>
                  </a:cubicBezTo>
                  <a:cubicBezTo>
                    <a:pt x="57" y="6"/>
                    <a:pt x="57" y="5"/>
                    <a:pt x="56" y="5"/>
                  </a:cubicBezTo>
                  <a:cubicBezTo>
                    <a:pt x="55" y="2"/>
                    <a:pt x="51" y="0"/>
                    <a:pt x="48" y="1"/>
                  </a:cubicBezTo>
                  <a:cubicBezTo>
                    <a:pt x="42" y="1"/>
                    <a:pt x="38" y="7"/>
                    <a:pt x="38" y="13"/>
                  </a:cubicBezTo>
                  <a:cubicBezTo>
                    <a:pt x="38" y="13"/>
                    <a:pt x="38" y="16"/>
                    <a:pt x="38" y="20"/>
                  </a:cubicBezTo>
                  <a:cubicBezTo>
                    <a:pt x="37" y="26"/>
                    <a:pt x="37" y="36"/>
                    <a:pt x="37" y="42"/>
                  </a:cubicBezTo>
                  <a:cubicBezTo>
                    <a:pt x="37" y="42"/>
                    <a:pt x="37" y="43"/>
                    <a:pt x="37" y="43"/>
                  </a:cubicBezTo>
                  <a:cubicBezTo>
                    <a:pt x="36" y="44"/>
                    <a:pt x="35" y="45"/>
                    <a:pt x="34" y="46"/>
                  </a:cubicBezTo>
                  <a:cubicBezTo>
                    <a:pt x="30" y="51"/>
                    <a:pt x="28" y="57"/>
                    <a:pt x="27" y="62"/>
                  </a:cubicBezTo>
                  <a:cubicBezTo>
                    <a:pt x="26" y="64"/>
                    <a:pt x="26" y="66"/>
                    <a:pt x="26" y="67"/>
                  </a:cubicBezTo>
                  <a:cubicBezTo>
                    <a:pt x="21" y="71"/>
                    <a:pt x="17" y="75"/>
                    <a:pt x="14" y="81"/>
                  </a:cubicBezTo>
                  <a:cubicBezTo>
                    <a:pt x="6" y="92"/>
                    <a:pt x="0" y="108"/>
                    <a:pt x="0" y="122"/>
                  </a:cubicBezTo>
                  <a:cubicBezTo>
                    <a:pt x="0" y="123"/>
                    <a:pt x="1" y="124"/>
                    <a:pt x="1" y="125"/>
                  </a:cubicBezTo>
                  <a:cubicBezTo>
                    <a:pt x="2" y="126"/>
                    <a:pt x="2" y="127"/>
                    <a:pt x="3" y="128"/>
                  </a:cubicBezTo>
                  <a:cubicBezTo>
                    <a:pt x="5" y="130"/>
                    <a:pt x="8" y="131"/>
                    <a:pt x="11" y="131"/>
                  </a:cubicBezTo>
                  <a:cubicBezTo>
                    <a:pt x="17" y="131"/>
                    <a:pt x="21" y="126"/>
                    <a:pt x="22" y="120"/>
                  </a:cubicBezTo>
                  <a:cubicBezTo>
                    <a:pt x="22" y="112"/>
                    <a:pt x="24" y="103"/>
                    <a:pt x="28" y="96"/>
                  </a:cubicBezTo>
                  <a:cubicBezTo>
                    <a:pt x="32" y="90"/>
                    <a:pt x="36" y="85"/>
                    <a:pt x="40" y="82"/>
                  </a:cubicBezTo>
                  <a:cubicBezTo>
                    <a:pt x="41" y="82"/>
                    <a:pt x="45" y="80"/>
                    <a:pt x="45" y="80"/>
                  </a:cubicBezTo>
                  <a:cubicBezTo>
                    <a:pt x="45" y="79"/>
                    <a:pt x="47" y="70"/>
                    <a:pt x="47" y="70"/>
                  </a:cubicBezTo>
                  <a:cubicBezTo>
                    <a:pt x="48" y="62"/>
                    <a:pt x="49" y="60"/>
                    <a:pt x="51" y="59"/>
                  </a:cubicBezTo>
                  <a:cubicBezTo>
                    <a:pt x="51" y="58"/>
                    <a:pt x="51" y="58"/>
                    <a:pt x="52" y="58"/>
                  </a:cubicBezTo>
                  <a:cubicBezTo>
                    <a:pt x="57" y="55"/>
                    <a:pt x="57" y="55"/>
                    <a:pt x="57" y="55"/>
                  </a:cubicBezTo>
                  <a:cubicBezTo>
                    <a:pt x="57" y="55"/>
                    <a:pt x="58" y="55"/>
                    <a:pt x="58" y="55"/>
                  </a:cubicBezTo>
                  <a:cubicBezTo>
                    <a:pt x="58" y="54"/>
                    <a:pt x="58" y="47"/>
                    <a:pt x="58" y="47"/>
                  </a:cubicBezTo>
                  <a:cubicBezTo>
                    <a:pt x="58" y="47"/>
                    <a:pt x="58" y="45"/>
                    <a:pt x="58" y="45"/>
                  </a:cubicBezTo>
                  <a:cubicBezTo>
                    <a:pt x="59" y="45"/>
                    <a:pt x="59" y="45"/>
                    <a:pt x="59" y="45"/>
                  </a:cubicBezTo>
                  <a:cubicBezTo>
                    <a:pt x="59" y="44"/>
                    <a:pt x="59" y="44"/>
                    <a:pt x="59" y="44"/>
                  </a:cubicBezTo>
                  <a:lnTo>
                    <a:pt x="58" y="10"/>
                  </a:lnTo>
                  <a:close/>
                </a:path>
              </a:pathLst>
            </a:custGeom>
            <a:solidFill>
              <a:srgbClr val="3E8B31"/>
            </a:solidFill>
            <a:ln w="9525">
              <a:noFill/>
              <a:round/>
              <a:headEnd/>
              <a:tailEnd/>
            </a:ln>
          </p:spPr>
          <p:txBody>
            <a:bodyPr/>
            <a:lstStyle/>
            <a:p>
              <a:endParaRPr lang="en-US"/>
            </a:p>
          </p:txBody>
        </p:sp>
        <p:sp>
          <p:nvSpPr>
            <p:cNvPr id="27876" name="Freeform 2457"/>
            <p:cNvSpPr>
              <a:spLocks/>
            </p:cNvSpPr>
            <p:nvPr/>
          </p:nvSpPr>
          <p:spPr bwMode="auto">
            <a:xfrm>
              <a:off x="804863" y="3331245"/>
              <a:ext cx="193675"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2147483647 h 131"/>
                <a:gd name="T10" fmla="*/ 2147483647 w 59"/>
                <a:gd name="T11" fmla="*/ 2147483647 h 131"/>
                <a:gd name="T12" fmla="*/ 2147483647 w 59"/>
                <a:gd name="T13" fmla="*/ 2147483647 h 131"/>
                <a:gd name="T14" fmla="*/ 2147483647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2147483647 w 59"/>
                <a:gd name="T31" fmla="*/ 2147483647 h 131"/>
                <a:gd name="T32" fmla="*/ 2147483647 w 59"/>
                <a:gd name="T33" fmla="*/ 2147483647 h 131"/>
                <a:gd name="T34" fmla="*/ 2147483647 w 59"/>
                <a:gd name="T35" fmla="*/ 2147483647 h 131"/>
                <a:gd name="T36" fmla="*/ 2147483647 w 59"/>
                <a:gd name="T37" fmla="*/ 2147483647 h 131"/>
                <a:gd name="T38" fmla="*/ 2147483647 w 59"/>
                <a:gd name="T39" fmla="*/ 2147483647 h 131"/>
                <a:gd name="T40" fmla="*/ 2147483647 w 59"/>
                <a:gd name="T41" fmla="*/ 2147483647 h 131"/>
                <a:gd name="T42" fmla="*/ 2147483647 w 59"/>
                <a:gd name="T43" fmla="*/ 2147483647 h 131"/>
                <a:gd name="T44" fmla="*/ 2147483647 w 59"/>
                <a:gd name="T45" fmla="*/ 2147483647 h 131"/>
                <a:gd name="T46" fmla="*/ 2147483647 w 59"/>
                <a:gd name="T47" fmla="*/ 2147483647 h 131"/>
                <a:gd name="T48" fmla="*/ 2147483647 w 59"/>
                <a:gd name="T49" fmla="*/ 2147483647 h 131"/>
                <a:gd name="T50" fmla="*/ 2147483647 w 59"/>
                <a:gd name="T51" fmla="*/ 2147483647 h 131"/>
                <a:gd name="T52" fmla="*/ 2147483647 w 59"/>
                <a:gd name="T53" fmla="*/ 2147483647 h 131"/>
                <a:gd name="T54" fmla="*/ 2147483647 w 59"/>
                <a:gd name="T55" fmla="*/ 2147483647 h 131"/>
                <a:gd name="T56" fmla="*/ 2147483647 w 59"/>
                <a:gd name="T57" fmla="*/ 2147483647 h 131"/>
                <a:gd name="T58" fmla="*/ 2147483647 w 59"/>
                <a:gd name="T59" fmla="*/ 2147483647 h 13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9"/>
                <a:gd name="T91" fmla="*/ 0 h 131"/>
                <a:gd name="T92" fmla="*/ 59 w 59"/>
                <a:gd name="T93" fmla="*/ 131 h 13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9" h="131">
                  <a:moveTo>
                    <a:pt x="58" y="10"/>
                  </a:moveTo>
                  <a:cubicBezTo>
                    <a:pt x="58" y="9"/>
                    <a:pt x="58" y="8"/>
                    <a:pt x="58" y="7"/>
                  </a:cubicBezTo>
                  <a:cubicBezTo>
                    <a:pt x="57" y="6"/>
                    <a:pt x="57" y="5"/>
                    <a:pt x="56" y="5"/>
                  </a:cubicBezTo>
                  <a:cubicBezTo>
                    <a:pt x="55" y="2"/>
                    <a:pt x="51" y="0"/>
                    <a:pt x="48" y="1"/>
                  </a:cubicBezTo>
                  <a:cubicBezTo>
                    <a:pt x="42" y="2"/>
                    <a:pt x="38" y="7"/>
                    <a:pt x="38" y="13"/>
                  </a:cubicBezTo>
                  <a:cubicBezTo>
                    <a:pt x="38" y="14"/>
                    <a:pt x="38" y="16"/>
                    <a:pt x="38" y="20"/>
                  </a:cubicBezTo>
                  <a:cubicBezTo>
                    <a:pt x="37" y="26"/>
                    <a:pt x="37" y="36"/>
                    <a:pt x="37" y="42"/>
                  </a:cubicBezTo>
                  <a:cubicBezTo>
                    <a:pt x="37" y="42"/>
                    <a:pt x="37" y="43"/>
                    <a:pt x="37" y="43"/>
                  </a:cubicBezTo>
                  <a:cubicBezTo>
                    <a:pt x="36" y="44"/>
                    <a:pt x="35" y="45"/>
                    <a:pt x="34" y="46"/>
                  </a:cubicBezTo>
                  <a:cubicBezTo>
                    <a:pt x="30" y="51"/>
                    <a:pt x="28" y="57"/>
                    <a:pt x="27" y="62"/>
                  </a:cubicBezTo>
                  <a:cubicBezTo>
                    <a:pt x="26" y="64"/>
                    <a:pt x="26" y="66"/>
                    <a:pt x="26" y="67"/>
                  </a:cubicBezTo>
                  <a:cubicBezTo>
                    <a:pt x="21" y="71"/>
                    <a:pt x="17" y="76"/>
                    <a:pt x="14" y="81"/>
                  </a:cubicBezTo>
                  <a:cubicBezTo>
                    <a:pt x="6" y="93"/>
                    <a:pt x="0" y="108"/>
                    <a:pt x="1" y="122"/>
                  </a:cubicBezTo>
                  <a:cubicBezTo>
                    <a:pt x="1" y="123"/>
                    <a:pt x="1" y="124"/>
                    <a:pt x="1" y="125"/>
                  </a:cubicBezTo>
                  <a:cubicBezTo>
                    <a:pt x="2" y="126"/>
                    <a:pt x="3" y="127"/>
                    <a:pt x="3" y="128"/>
                  </a:cubicBezTo>
                  <a:cubicBezTo>
                    <a:pt x="5" y="130"/>
                    <a:pt x="8" y="131"/>
                    <a:pt x="11" y="131"/>
                  </a:cubicBezTo>
                  <a:cubicBezTo>
                    <a:pt x="17" y="131"/>
                    <a:pt x="21" y="126"/>
                    <a:pt x="22" y="120"/>
                  </a:cubicBezTo>
                  <a:cubicBezTo>
                    <a:pt x="22" y="111"/>
                    <a:pt x="24" y="103"/>
                    <a:pt x="28" y="96"/>
                  </a:cubicBezTo>
                  <a:cubicBezTo>
                    <a:pt x="32" y="90"/>
                    <a:pt x="36" y="85"/>
                    <a:pt x="40" y="82"/>
                  </a:cubicBezTo>
                  <a:cubicBezTo>
                    <a:pt x="40" y="82"/>
                    <a:pt x="45" y="80"/>
                    <a:pt x="45" y="80"/>
                  </a:cubicBezTo>
                  <a:cubicBezTo>
                    <a:pt x="45" y="79"/>
                    <a:pt x="47" y="70"/>
                    <a:pt x="47" y="70"/>
                  </a:cubicBezTo>
                  <a:cubicBezTo>
                    <a:pt x="48" y="62"/>
                    <a:pt x="49" y="60"/>
                    <a:pt x="51" y="59"/>
                  </a:cubicBezTo>
                  <a:cubicBezTo>
                    <a:pt x="51" y="59"/>
                    <a:pt x="51" y="58"/>
                    <a:pt x="52" y="58"/>
                  </a:cubicBezTo>
                  <a:cubicBezTo>
                    <a:pt x="57" y="55"/>
                    <a:pt x="57" y="55"/>
                    <a:pt x="57" y="55"/>
                  </a:cubicBezTo>
                  <a:cubicBezTo>
                    <a:pt x="57" y="55"/>
                    <a:pt x="58" y="55"/>
                    <a:pt x="58" y="55"/>
                  </a:cubicBezTo>
                  <a:cubicBezTo>
                    <a:pt x="58" y="54"/>
                    <a:pt x="58" y="47"/>
                    <a:pt x="58" y="47"/>
                  </a:cubicBezTo>
                  <a:cubicBezTo>
                    <a:pt x="58" y="47"/>
                    <a:pt x="58" y="45"/>
                    <a:pt x="58" y="45"/>
                  </a:cubicBezTo>
                  <a:cubicBezTo>
                    <a:pt x="59" y="44"/>
                    <a:pt x="59" y="44"/>
                    <a:pt x="59" y="44"/>
                  </a:cubicBezTo>
                  <a:cubicBezTo>
                    <a:pt x="59" y="44"/>
                    <a:pt x="59" y="44"/>
                    <a:pt x="59" y="44"/>
                  </a:cubicBezTo>
                  <a:lnTo>
                    <a:pt x="58" y="10"/>
                  </a:lnTo>
                  <a:close/>
                </a:path>
              </a:pathLst>
            </a:custGeom>
            <a:solidFill>
              <a:srgbClr val="3F8B31"/>
            </a:solidFill>
            <a:ln w="9525">
              <a:noFill/>
              <a:round/>
              <a:headEnd/>
              <a:tailEnd/>
            </a:ln>
          </p:spPr>
          <p:txBody>
            <a:bodyPr/>
            <a:lstStyle/>
            <a:p>
              <a:endParaRPr lang="en-US"/>
            </a:p>
          </p:txBody>
        </p:sp>
        <p:sp>
          <p:nvSpPr>
            <p:cNvPr id="27877" name="Freeform 2458"/>
            <p:cNvSpPr>
              <a:spLocks/>
            </p:cNvSpPr>
            <p:nvPr/>
          </p:nvSpPr>
          <p:spPr bwMode="auto">
            <a:xfrm>
              <a:off x="808038"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0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0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7" y="6"/>
                  </a:cubicBezTo>
                  <a:cubicBezTo>
                    <a:pt x="56" y="5"/>
                    <a:pt x="56" y="4"/>
                    <a:pt x="55" y="4"/>
                  </a:cubicBezTo>
                  <a:cubicBezTo>
                    <a:pt x="53" y="1"/>
                    <a:pt x="50" y="0"/>
                    <a:pt x="47" y="0"/>
                  </a:cubicBezTo>
                  <a:cubicBezTo>
                    <a:pt x="41" y="1"/>
                    <a:pt x="37" y="6"/>
                    <a:pt x="37" y="12"/>
                  </a:cubicBezTo>
                  <a:cubicBezTo>
                    <a:pt x="37" y="13"/>
                    <a:pt x="37" y="15"/>
                    <a:pt x="37" y="19"/>
                  </a:cubicBezTo>
                  <a:cubicBezTo>
                    <a:pt x="36" y="26"/>
                    <a:pt x="36" y="35"/>
                    <a:pt x="36" y="41"/>
                  </a:cubicBezTo>
                  <a:cubicBezTo>
                    <a:pt x="36" y="41"/>
                    <a:pt x="36" y="42"/>
                    <a:pt x="36" y="42"/>
                  </a:cubicBezTo>
                  <a:cubicBezTo>
                    <a:pt x="35" y="43"/>
                    <a:pt x="34" y="44"/>
                    <a:pt x="33" y="45"/>
                  </a:cubicBezTo>
                  <a:cubicBezTo>
                    <a:pt x="29" y="50"/>
                    <a:pt x="27" y="56"/>
                    <a:pt x="26" y="61"/>
                  </a:cubicBezTo>
                  <a:cubicBezTo>
                    <a:pt x="25" y="63"/>
                    <a:pt x="25" y="65"/>
                    <a:pt x="25" y="66"/>
                  </a:cubicBezTo>
                  <a:cubicBezTo>
                    <a:pt x="20" y="70"/>
                    <a:pt x="16" y="75"/>
                    <a:pt x="13" y="80"/>
                  </a:cubicBezTo>
                  <a:cubicBezTo>
                    <a:pt x="5" y="92"/>
                    <a:pt x="0" y="107"/>
                    <a:pt x="0" y="121"/>
                  </a:cubicBezTo>
                  <a:cubicBezTo>
                    <a:pt x="0" y="122"/>
                    <a:pt x="0" y="123"/>
                    <a:pt x="0" y="124"/>
                  </a:cubicBezTo>
                  <a:cubicBezTo>
                    <a:pt x="1" y="125"/>
                    <a:pt x="2" y="126"/>
                    <a:pt x="2" y="127"/>
                  </a:cubicBezTo>
                  <a:cubicBezTo>
                    <a:pt x="4" y="129"/>
                    <a:pt x="7" y="130"/>
                    <a:pt x="10" y="130"/>
                  </a:cubicBezTo>
                  <a:cubicBezTo>
                    <a:pt x="16" y="129"/>
                    <a:pt x="20" y="125"/>
                    <a:pt x="20" y="118"/>
                  </a:cubicBezTo>
                  <a:cubicBezTo>
                    <a:pt x="21" y="110"/>
                    <a:pt x="23" y="102"/>
                    <a:pt x="27" y="95"/>
                  </a:cubicBezTo>
                  <a:cubicBezTo>
                    <a:pt x="31" y="89"/>
                    <a:pt x="35" y="84"/>
                    <a:pt x="39" y="81"/>
                  </a:cubicBezTo>
                  <a:cubicBezTo>
                    <a:pt x="39" y="81"/>
                    <a:pt x="44" y="79"/>
                    <a:pt x="44" y="79"/>
                  </a:cubicBezTo>
                  <a:cubicBezTo>
                    <a:pt x="44" y="78"/>
                    <a:pt x="46" y="69"/>
                    <a:pt x="46" y="69"/>
                  </a:cubicBezTo>
                  <a:cubicBezTo>
                    <a:pt x="47" y="61"/>
                    <a:pt x="48" y="59"/>
                    <a:pt x="50" y="58"/>
                  </a:cubicBezTo>
                  <a:cubicBezTo>
                    <a:pt x="50" y="58"/>
                    <a:pt x="50" y="57"/>
                    <a:pt x="51" y="57"/>
                  </a:cubicBezTo>
                  <a:cubicBezTo>
                    <a:pt x="55" y="54"/>
                    <a:pt x="55" y="54"/>
                    <a:pt x="55" y="54"/>
                  </a:cubicBezTo>
                  <a:cubicBezTo>
                    <a:pt x="56" y="54"/>
                    <a:pt x="57" y="54"/>
                    <a:pt x="57" y="54"/>
                  </a:cubicBezTo>
                  <a:cubicBezTo>
                    <a:pt x="57" y="53"/>
                    <a:pt x="57" y="46"/>
                    <a:pt x="57" y="46"/>
                  </a:cubicBezTo>
                  <a:cubicBezTo>
                    <a:pt x="57" y="46"/>
                    <a:pt x="57" y="44"/>
                    <a:pt x="57" y="44"/>
                  </a:cubicBezTo>
                  <a:cubicBezTo>
                    <a:pt x="57" y="43"/>
                    <a:pt x="57" y="43"/>
                    <a:pt x="57" y="43"/>
                  </a:cubicBezTo>
                  <a:cubicBezTo>
                    <a:pt x="57" y="43"/>
                    <a:pt x="57" y="43"/>
                    <a:pt x="57" y="43"/>
                  </a:cubicBezTo>
                  <a:lnTo>
                    <a:pt x="57" y="9"/>
                  </a:lnTo>
                  <a:close/>
                </a:path>
              </a:pathLst>
            </a:custGeom>
            <a:solidFill>
              <a:srgbClr val="3F8B32"/>
            </a:solidFill>
            <a:ln w="9525">
              <a:noFill/>
              <a:round/>
              <a:headEnd/>
              <a:tailEnd/>
            </a:ln>
          </p:spPr>
          <p:txBody>
            <a:bodyPr/>
            <a:lstStyle/>
            <a:p>
              <a:endParaRPr lang="en-US"/>
            </a:p>
          </p:txBody>
        </p:sp>
        <p:sp>
          <p:nvSpPr>
            <p:cNvPr id="27878" name="Freeform 2459"/>
            <p:cNvSpPr>
              <a:spLocks/>
            </p:cNvSpPr>
            <p:nvPr/>
          </p:nvSpPr>
          <p:spPr bwMode="auto">
            <a:xfrm>
              <a:off x="808038"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0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0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7" y="6"/>
                  </a:cubicBezTo>
                  <a:cubicBezTo>
                    <a:pt x="56" y="5"/>
                    <a:pt x="56" y="4"/>
                    <a:pt x="55" y="4"/>
                  </a:cubicBezTo>
                  <a:cubicBezTo>
                    <a:pt x="53" y="1"/>
                    <a:pt x="50" y="0"/>
                    <a:pt x="47" y="0"/>
                  </a:cubicBezTo>
                  <a:cubicBezTo>
                    <a:pt x="41" y="1"/>
                    <a:pt x="37" y="6"/>
                    <a:pt x="37" y="12"/>
                  </a:cubicBezTo>
                  <a:cubicBezTo>
                    <a:pt x="37" y="13"/>
                    <a:pt x="37" y="16"/>
                    <a:pt x="37" y="19"/>
                  </a:cubicBezTo>
                  <a:cubicBezTo>
                    <a:pt x="36" y="26"/>
                    <a:pt x="36" y="35"/>
                    <a:pt x="36" y="41"/>
                  </a:cubicBezTo>
                  <a:cubicBezTo>
                    <a:pt x="36" y="41"/>
                    <a:pt x="36" y="42"/>
                    <a:pt x="36" y="42"/>
                  </a:cubicBezTo>
                  <a:cubicBezTo>
                    <a:pt x="35" y="43"/>
                    <a:pt x="34" y="44"/>
                    <a:pt x="33" y="45"/>
                  </a:cubicBezTo>
                  <a:cubicBezTo>
                    <a:pt x="29" y="50"/>
                    <a:pt x="27" y="56"/>
                    <a:pt x="26" y="61"/>
                  </a:cubicBezTo>
                  <a:cubicBezTo>
                    <a:pt x="25" y="63"/>
                    <a:pt x="25" y="65"/>
                    <a:pt x="25" y="66"/>
                  </a:cubicBezTo>
                  <a:cubicBezTo>
                    <a:pt x="20" y="70"/>
                    <a:pt x="16" y="75"/>
                    <a:pt x="13" y="80"/>
                  </a:cubicBezTo>
                  <a:cubicBezTo>
                    <a:pt x="5" y="92"/>
                    <a:pt x="0" y="107"/>
                    <a:pt x="0" y="121"/>
                  </a:cubicBezTo>
                  <a:cubicBezTo>
                    <a:pt x="0" y="122"/>
                    <a:pt x="0" y="123"/>
                    <a:pt x="0" y="124"/>
                  </a:cubicBezTo>
                  <a:cubicBezTo>
                    <a:pt x="1" y="125"/>
                    <a:pt x="2" y="126"/>
                    <a:pt x="2" y="127"/>
                  </a:cubicBezTo>
                  <a:cubicBezTo>
                    <a:pt x="4" y="129"/>
                    <a:pt x="7" y="130"/>
                    <a:pt x="10" y="130"/>
                  </a:cubicBezTo>
                  <a:cubicBezTo>
                    <a:pt x="16" y="129"/>
                    <a:pt x="20" y="124"/>
                    <a:pt x="20" y="118"/>
                  </a:cubicBezTo>
                  <a:cubicBezTo>
                    <a:pt x="21" y="110"/>
                    <a:pt x="23" y="102"/>
                    <a:pt x="27" y="95"/>
                  </a:cubicBezTo>
                  <a:cubicBezTo>
                    <a:pt x="30" y="89"/>
                    <a:pt x="35" y="84"/>
                    <a:pt x="39" y="81"/>
                  </a:cubicBezTo>
                  <a:cubicBezTo>
                    <a:pt x="39" y="81"/>
                    <a:pt x="44" y="79"/>
                    <a:pt x="44" y="79"/>
                  </a:cubicBezTo>
                  <a:cubicBezTo>
                    <a:pt x="44" y="78"/>
                    <a:pt x="46" y="69"/>
                    <a:pt x="46" y="69"/>
                  </a:cubicBezTo>
                  <a:cubicBezTo>
                    <a:pt x="47" y="61"/>
                    <a:pt x="48" y="59"/>
                    <a:pt x="50" y="58"/>
                  </a:cubicBezTo>
                  <a:cubicBezTo>
                    <a:pt x="50" y="58"/>
                    <a:pt x="50" y="57"/>
                    <a:pt x="51" y="57"/>
                  </a:cubicBezTo>
                  <a:cubicBezTo>
                    <a:pt x="55" y="54"/>
                    <a:pt x="55" y="54"/>
                    <a:pt x="55" y="54"/>
                  </a:cubicBezTo>
                  <a:cubicBezTo>
                    <a:pt x="55" y="54"/>
                    <a:pt x="57" y="54"/>
                    <a:pt x="57" y="54"/>
                  </a:cubicBezTo>
                  <a:cubicBezTo>
                    <a:pt x="57" y="53"/>
                    <a:pt x="57" y="46"/>
                    <a:pt x="57" y="46"/>
                  </a:cubicBezTo>
                  <a:cubicBezTo>
                    <a:pt x="57" y="46"/>
                    <a:pt x="57" y="44"/>
                    <a:pt x="57" y="44"/>
                  </a:cubicBezTo>
                  <a:cubicBezTo>
                    <a:pt x="57" y="43"/>
                    <a:pt x="57" y="43"/>
                    <a:pt x="57" y="43"/>
                  </a:cubicBezTo>
                  <a:cubicBezTo>
                    <a:pt x="57" y="43"/>
                    <a:pt x="57" y="43"/>
                    <a:pt x="57" y="43"/>
                  </a:cubicBezTo>
                  <a:lnTo>
                    <a:pt x="57" y="9"/>
                  </a:lnTo>
                  <a:close/>
                </a:path>
              </a:pathLst>
            </a:custGeom>
            <a:solidFill>
              <a:srgbClr val="408C32"/>
            </a:solidFill>
            <a:ln w="9525">
              <a:noFill/>
              <a:round/>
              <a:headEnd/>
              <a:tailEnd/>
            </a:ln>
          </p:spPr>
          <p:txBody>
            <a:bodyPr/>
            <a:lstStyle/>
            <a:p>
              <a:endParaRPr lang="en-US"/>
            </a:p>
          </p:txBody>
        </p:sp>
        <p:sp>
          <p:nvSpPr>
            <p:cNvPr id="27879" name="Freeform 2460"/>
            <p:cNvSpPr>
              <a:spLocks/>
            </p:cNvSpPr>
            <p:nvPr/>
          </p:nvSpPr>
          <p:spPr bwMode="auto">
            <a:xfrm>
              <a:off x="808038"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0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2147483647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7" y="6"/>
                  </a:cubicBezTo>
                  <a:cubicBezTo>
                    <a:pt x="56" y="5"/>
                    <a:pt x="56" y="4"/>
                    <a:pt x="55" y="4"/>
                  </a:cubicBezTo>
                  <a:cubicBezTo>
                    <a:pt x="53" y="1"/>
                    <a:pt x="50" y="0"/>
                    <a:pt x="47" y="0"/>
                  </a:cubicBezTo>
                  <a:cubicBezTo>
                    <a:pt x="41" y="1"/>
                    <a:pt x="37" y="6"/>
                    <a:pt x="37" y="12"/>
                  </a:cubicBezTo>
                  <a:cubicBezTo>
                    <a:pt x="37" y="13"/>
                    <a:pt x="37" y="16"/>
                    <a:pt x="37" y="19"/>
                  </a:cubicBezTo>
                  <a:cubicBezTo>
                    <a:pt x="36" y="26"/>
                    <a:pt x="36" y="35"/>
                    <a:pt x="36" y="41"/>
                  </a:cubicBezTo>
                  <a:cubicBezTo>
                    <a:pt x="36" y="41"/>
                    <a:pt x="36" y="42"/>
                    <a:pt x="36" y="42"/>
                  </a:cubicBezTo>
                  <a:cubicBezTo>
                    <a:pt x="35" y="43"/>
                    <a:pt x="34" y="44"/>
                    <a:pt x="33" y="45"/>
                  </a:cubicBezTo>
                  <a:cubicBezTo>
                    <a:pt x="29" y="50"/>
                    <a:pt x="27" y="56"/>
                    <a:pt x="26" y="61"/>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2" y="127"/>
                  </a:cubicBezTo>
                  <a:cubicBezTo>
                    <a:pt x="4" y="129"/>
                    <a:pt x="7" y="130"/>
                    <a:pt x="10" y="130"/>
                  </a:cubicBezTo>
                  <a:cubicBezTo>
                    <a:pt x="16" y="129"/>
                    <a:pt x="20" y="124"/>
                    <a:pt x="20" y="118"/>
                  </a:cubicBezTo>
                  <a:cubicBezTo>
                    <a:pt x="21" y="110"/>
                    <a:pt x="23" y="102"/>
                    <a:pt x="27" y="95"/>
                  </a:cubicBezTo>
                  <a:cubicBezTo>
                    <a:pt x="30" y="89"/>
                    <a:pt x="35" y="84"/>
                    <a:pt x="39" y="81"/>
                  </a:cubicBezTo>
                  <a:cubicBezTo>
                    <a:pt x="39" y="81"/>
                    <a:pt x="44" y="79"/>
                    <a:pt x="44" y="78"/>
                  </a:cubicBezTo>
                  <a:cubicBezTo>
                    <a:pt x="44" y="78"/>
                    <a:pt x="46" y="69"/>
                    <a:pt x="46" y="69"/>
                  </a:cubicBezTo>
                  <a:cubicBezTo>
                    <a:pt x="47" y="61"/>
                    <a:pt x="48" y="59"/>
                    <a:pt x="50" y="58"/>
                  </a:cubicBezTo>
                  <a:cubicBezTo>
                    <a:pt x="50" y="58"/>
                    <a:pt x="50" y="57"/>
                    <a:pt x="50" y="57"/>
                  </a:cubicBezTo>
                  <a:cubicBezTo>
                    <a:pt x="55" y="54"/>
                    <a:pt x="55" y="54"/>
                    <a:pt x="55" y="54"/>
                  </a:cubicBezTo>
                  <a:cubicBezTo>
                    <a:pt x="55" y="54"/>
                    <a:pt x="57" y="54"/>
                    <a:pt x="57" y="54"/>
                  </a:cubicBezTo>
                  <a:cubicBezTo>
                    <a:pt x="57" y="53"/>
                    <a:pt x="57" y="46"/>
                    <a:pt x="57" y="46"/>
                  </a:cubicBezTo>
                  <a:cubicBezTo>
                    <a:pt x="57" y="46"/>
                    <a:pt x="57" y="44"/>
                    <a:pt x="57" y="44"/>
                  </a:cubicBezTo>
                  <a:cubicBezTo>
                    <a:pt x="57" y="43"/>
                    <a:pt x="57" y="43"/>
                    <a:pt x="57" y="43"/>
                  </a:cubicBezTo>
                  <a:cubicBezTo>
                    <a:pt x="57" y="43"/>
                    <a:pt x="57" y="43"/>
                    <a:pt x="57" y="43"/>
                  </a:cubicBezTo>
                  <a:lnTo>
                    <a:pt x="57" y="9"/>
                  </a:lnTo>
                  <a:close/>
                </a:path>
              </a:pathLst>
            </a:custGeom>
            <a:solidFill>
              <a:srgbClr val="418D33"/>
            </a:solidFill>
            <a:ln w="9525">
              <a:noFill/>
              <a:round/>
              <a:headEnd/>
              <a:tailEnd/>
            </a:ln>
          </p:spPr>
          <p:txBody>
            <a:bodyPr/>
            <a:lstStyle/>
            <a:p>
              <a:endParaRPr lang="en-US"/>
            </a:p>
          </p:txBody>
        </p:sp>
        <p:sp>
          <p:nvSpPr>
            <p:cNvPr id="27880" name="Freeform 2461"/>
            <p:cNvSpPr>
              <a:spLocks/>
            </p:cNvSpPr>
            <p:nvPr/>
          </p:nvSpPr>
          <p:spPr bwMode="auto">
            <a:xfrm>
              <a:off x="808038"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0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2147483647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6" y="6"/>
                  </a:cubicBezTo>
                  <a:cubicBezTo>
                    <a:pt x="56" y="5"/>
                    <a:pt x="56" y="4"/>
                    <a:pt x="55" y="4"/>
                  </a:cubicBezTo>
                  <a:cubicBezTo>
                    <a:pt x="53" y="1"/>
                    <a:pt x="50" y="0"/>
                    <a:pt x="47" y="0"/>
                  </a:cubicBezTo>
                  <a:cubicBezTo>
                    <a:pt x="41" y="1"/>
                    <a:pt x="37" y="6"/>
                    <a:pt x="37" y="13"/>
                  </a:cubicBezTo>
                  <a:cubicBezTo>
                    <a:pt x="37" y="13"/>
                    <a:pt x="37" y="16"/>
                    <a:pt x="37" y="19"/>
                  </a:cubicBezTo>
                  <a:cubicBezTo>
                    <a:pt x="36" y="26"/>
                    <a:pt x="36" y="35"/>
                    <a:pt x="36" y="41"/>
                  </a:cubicBezTo>
                  <a:cubicBezTo>
                    <a:pt x="36" y="41"/>
                    <a:pt x="36" y="42"/>
                    <a:pt x="36" y="42"/>
                  </a:cubicBezTo>
                  <a:cubicBezTo>
                    <a:pt x="35" y="43"/>
                    <a:pt x="34" y="44"/>
                    <a:pt x="33" y="45"/>
                  </a:cubicBezTo>
                  <a:cubicBezTo>
                    <a:pt x="29" y="50"/>
                    <a:pt x="27" y="56"/>
                    <a:pt x="26" y="61"/>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2" y="127"/>
                  </a:cubicBezTo>
                  <a:cubicBezTo>
                    <a:pt x="4" y="129"/>
                    <a:pt x="7" y="130"/>
                    <a:pt x="10" y="130"/>
                  </a:cubicBezTo>
                  <a:cubicBezTo>
                    <a:pt x="16" y="129"/>
                    <a:pt x="20" y="124"/>
                    <a:pt x="20" y="118"/>
                  </a:cubicBezTo>
                  <a:cubicBezTo>
                    <a:pt x="21" y="110"/>
                    <a:pt x="23" y="102"/>
                    <a:pt x="27" y="95"/>
                  </a:cubicBezTo>
                  <a:cubicBezTo>
                    <a:pt x="30" y="89"/>
                    <a:pt x="35" y="84"/>
                    <a:pt x="39" y="81"/>
                  </a:cubicBezTo>
                  <a:cubicBezTo>
                    <a:pt x="39" y="81"/>
                    <a:pt x="43" y="79"/>
                    <a:pt x="44" y="78"/>
                  </a:cubicBezTo>
                  <a:cubicBezTo>
                    <a:pt x="44" y="78"/>
                    <a:pt x="45" y="69"/>
                    <a:pt x="46" y="69"/>
                  </a:cubicBezTo>
                  <a:cubicBezTo>
                    <a:pt x="47" y="61"/>
                    <a:pt x="48" y="59"/>
                    <a:pt x="50" y="58"/>
                  </a:cubicBezTo>
                  <a:cubicBezTo>
                    <a:pt x="50" y="58"/>
                    <a:pt x="50" y="57"/>
                    <a:pt x="50" y="57"/>
                  </a:cubicBezTo>
                  <a:cubicBezTo>
                    <a:pt x="55" y="54"/>
                    <a:pt x="55" y="54"/>
                    <a:pt x="55" y="54"/>
                  </a:cubicBezTo>
                  <a:cubicBezTo>
                    <a:pt x="55" y="54"/>
                    <a:pt x="56" y="54"/>
                    <a:pt x="56" y="54"/>
                  </a:cubicBezTo>
                  <a:cubicBezTo>
                    <a:pt x="57" y="53"/>
                    <a:pt x="56" y="46"/>
                    <a:pt x="57" y="46"/>
                  </a:cubicBezTo>
                  <a:cubicBezTo>
                    <a:pt x="57" y="46"/>
                    <a:pt x="57" y="44"/>
                    <a:pt x="57" y="44"/>
                  </a:cubicBezTo>
                  <a:cubicBezTo>
                    <a:pt x="57" y="43"/>
                    <a:pt x="57" y="43"/>
                    <a:pt x="57" y="43"/>
                  </a:cubicBezTo>
                  <a:cubicBezTo>
                    <a:pt x="57" y="43"/>
                    <a:pt x="57" y="43"/>
                    <a:pt x="57" y="43"/>
                  </a:cubicBezTo>
                  <a:lnTo>
                    <a:pt x="57" y="9"/>
                  </a:lnTo>
                  <a:close/>
                </a:path>
              </a:pathLst>
            </a:custGeom>
            <a:solidFill>
              <a:srgbClr val="428D33"/>
            </a:solidFill>
            <a:ln w="9525">
              <a:noFill/>
              <a:round/>
              <a:headEnd/>
              <a:tailEnd/>
            </a:ln>
          </p:spPr>
          <p:txBody>
            <a:bodyPr/>
            <a:lstStyle/>
            <a:p>
              <a:endParaRPr lang="en-US"/>
            </a:p>
          </p:txBody>
        </p:sp>
        <p:sp>
          <p:nvSpPr>
            <p:cNvPr id="27881" name="Freeform 2462"/>
            <p:cNvSpPr>
              <a:spLocks/>
            </p:cNvSpPr>
            <p:nvPr/>
          </p:nvSpPr>
          <p:spPr bwMode="auto">
            <a:xfrm>
              <a:off x="808038"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0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2147483647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6" y="6"/>
                  </a:cubicBezTo>
                  <a:cubicBezTo>
                    <a:pt x="56" y="5"/>
                    <a:pt x="55" y="4"/>
                    <a:pt x="55" y="4"/>
                  </a:cubicBezTo>
                  <a:cubicBezTo>
                    <a:pt x="53" y="1"/>
                    <a:pt x="50" y="0"/>
                    <a:pt x="47" y="0"/>
                  </a:cubicBezTo>
                  <a:cubicBezTo>
                    <a:pt x="41" y="1"/>
                    <a:pt x="37" y="7"/>
                    <a:pt x="37" y="13"/>
                  </a:cubicBezTo>
                  <a:cubicBezTo>
                    <a:pt x="37" y="13"/>
                    <a:pt x="37" y="16"/>
                    <a:pt x="37" y="19"/>
                  </a:cubicBezTo>
                  <a:cubicBezTo>
                    <a:pt x="36" y="26"/>
                    <a:pt x="36" y="35"/>
                    <a:pt x="36" y="41"/>
                  </a:cubicBezTo>
                  <a:cubicBezTo>
                    <a:pt x="36" y="42"/>
                    <a:pt x="36" y="42"/>
                    <a:pt x="36" y="42"/>
                  </a:cubicBezTo>
                  <a:cubicBezTo>
                    <a:pt x="35" y="43"/>
                    <a:pt x="34" y="44"/>
                    <a:pt x="33" y="45"/>
                  </a:cubicBezTo>
                  <a:cubicBezTo>
                    <a:pt x="29" y="50"/>
                    <a:pt x="27" y="56"/>
                    <a:pt x="26" y="62"/>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3" y="127"/>
                  </a:cubicBezTo>
                  <a:cubicBezTo>
                    <a:pt x="4" y="129"/>
                    <a:pt x="7" y="130"/>
                    <a:pt x="10" y="130"/>
                  </a:cubicBezTo>
                  <a:cubicBezTo>
                    <a:pt x="16" y="129"/>
                    <a:pt x="20" y="124"/>
                    <a:pt x="20" y="118"/>
                  </a:cubicBezTo>
                  <a:cubicBezTo>
                    <a:pt x="21" y="110"/>
                    <a:pt x="23" y="102"/>
                    <a:pt x="27" y="95"/>
                  </a:cubicBezTo>
                  <a:cubicBezTo>
                    <a:pt x="30" y="89"/>
                    <a:pt x="34" y="84"/>
                    <a:pt x="39" y="81"/>
                  </a:cubicBezTo>
                  <a:cubicBezTo>
                    <a:pt x="39" y="81"/>
                    <a:pt x="43" y="79"/>
                    <a:pt x="44" y="78"/>
                  </a:cubicBezTo>
                  <a:cubicBezTo>
                    <a:pt x="44" y="78"/>
                    <a:pt x="45" y="69"/>
                    <a:pt x="46" y="68"/>
                  </a:cubicBezTo>
                  <a:cubicBezTo>
                    <a:pt x="47" y="61"/>
                    <a:pt x="48" y="59"/>
                    <a:pt x="50" y="58"/>
                  </a:cubicBezTo>
                  <a:cubicBezTo>
                    <a:pt x="50" y="58"/>
                    <a:pt x="50" y="57"/>
                    <a:pt x="50" y="57"/>
                  </a:cubicBezTo>
                  <a:cubicBezTo>
                    <a:pt x="55" y="54"/>
                    <a:pt x="55" y="54"/>
                    <a:pt x="55" y="54"/>
                  </a:cubicBezTo>
                  <a:cubicBezTo>
                    <a:pt x="55" y="54"/>
                    <a:pt x="56" y="54"/>
                    <a:pt x="56" y="54"/>
                  </a:cubicBezTo>
                  <a:cubicBezTo>
                    <a:pt x="56" y="53"/>
                    <a:pt x="56" y="46"/>
                    <a:pt x="56" y="46"/>
                  </a:cubicBezTo>
                  <a:cubicBezTo>
                    <a:pt x="56" y="46"/>
                    <a:pt x="57" y="44"/>
                    <a:pt x="57" y="44"/>
                  </a:cubicBezTo>
                  <a:cubicBezTo>
                    <a:pt x="57" y="43"/>
                    <a:pt x="57" y="43"/>
                    <a:pt x="57" y="43"/>
                  </a:cubicBezTo>
                  <a:cubicBezTo>
                    <a:pt x="57" y="43"/>
                    <a:pt x="57" y="43"/>
                    <a:pt x="57" y="43"/>
                  </a:cubicBezTo>
                  <a:lnTo>
                    <a:pt x="57" y="9"/>
                  </a:lnTo>
                  <a:close/>
                </a:path>
              </a:pathLst>
            </a:custGeom>
            <a:solidFill>
              <a:srgbClr val="438E34"/>
            </a:solidFill>
            <a:ln w="9525">
              <a:noFill/>
              <a:round/>
              <a:headEnd/>
              <a:tailEnd/>
            </a:ln>
          </p:spPr>
          <p:txBody>
            <a:bodyPr/>
            <a:lstStyle/>
            <a:p>
              <a:endParaRPr lang="en-US"/>
            </a:p>
          </p:txBody>
        </p:sp>
        <p:sp>
          <p:nvSpPr>
            <p:cNvPr id="27882" name="Freeform 2463"/>
            <p:cNvSpPr>
              <a:spLocks/>
            </p:cNvSpPr>
            <p:nvPr/>
          </p:nvSpPr>
          <p:spPr bwMode="auto">
            <a:xfrm>
              <a:off x="808038"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0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2147483647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6" y="6"/>
                  </a:cubicBezTo>
                  <a:cubicBezTo>
                    <a:pt x="56" y="5"/>
                    <a:pt x="55" y="4"/>
                    <a:pt x="55" y="4"/>
                  </a:cubicBezTo>
                  <a:cubicBezTo>
                    <a:pt x="53" y="1"/>
                    <a:pt x="50" y="0"/>
                    <a:pt x="47" y="0"/>
                  </a:cubicBezTo>
                  <a:cubicBezTo>
                    <a:pt x="41" y="1"/>
                    <a:pt x="37" y="7"/>
                    <a:pt x="37" y="13"/>
                  </a:cubicBezTo>
                  <a:cubicBezTo>
                    <a:pt x="37" y="13"/>
                    <a:pt x="37" y="16"/>
                    <a:pt x="37" y="20"/>
                  </a:cubicBezTo>
                  <a:cubicBezTo>
                    <a:pt x="36" y="26"/>
                    <a:pt x="36" y="35"/>
                    <a:pt x="36" y="41"/>
                  </a:cubicBezTo>
                  <a:cubicBezTo>
                    <a:pt x="36" y="42"/>
                    <a:pt x="36" y="42"/>
                    <a:pt x="36" y="42"/>
                  </a:cubicBezTo>
                  <a:cubicBezTo>
                    <a:pt x="35" y="43"/>
                    <a:pt x="34" y="45"/>
                    <a:pt x="33" y="46"/>
                  </a:cubicBezTo>
                  <a:cubicBezTo>
                    <a:pt x="29" y="50"/>
                    <a:pt x="27" y="56"/>
                    <a:pt x="26" y="62"/>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3" y="127"/>
                  </a:cubicBezTo>
                  <a:cubicBezTo>
                    <a:pt x="4" y="129"/>
                    <a:pt x="7" y="130"/>
                    <a:pt x="10" y="130"/>
                  </a:cubicBezTo>
                  <a:cubicBezTo>
                    <a:pt x="16" y="129"/>
                    <a:pt x="20" y="124"/>
                    <a:pt x="20" y="118"/>
                  </a:cubicBezTo>
                  <a:cubicBezTo>
                    <a:pt x="21" y="110"/>
                    <a:pt x="23" y="102"/>
                    <a:pt x="27" y="95"/>
                  </a:cubicBezTo>
                  <a:cubicBezTo>
                    <a:pt x="30" y="89"/>
                    <a:pt x="34" y="84"/>
                    <a:pt x="39" y="81"/>
                  </a:cubicBezTo>
                  <a:cubicBezTo>
                    <a:pt x="39" y="81"/>
                    <a:pt x="43" y="79"/>
                    <a:pt x="43" y="78"/>
                  </a:cubicBezTo>
                  <a:cubicBezTo>
                    <a:pt x="44" y="78"/>
                    <a:pt x="45" y="69"/>
                    <a:pt x="46" y="68"/>
                  </a:cubicBezTo>
                  <a:cubicBezTo>
                    <a:pt x="47" y="61"/>
                    <a:pt x="48" y="59"/>
                    <a:pt x="50" y="58"/>
                  </a:cubicBezTo>
                  <a:cubicBezTo>
                    <a:pt x="50" y="58"/>
                    <a:pt x="50" y="57"/>
                    <a:pt x="50" y="57"/>
                  </a:cubicBezTo>
                  <a:cubicBezTo>
                    <a:pt x="55" y="54"/>
                    <a:pt x="55" y="54"/>
                    <a:pt x="55" y="54"/>
                  </a:cubicBezTo>
                  <a:cubicBezTo>
                    <a:pt x="55" y="54"/>
                    <a:pt x="56" y="54"/>
                    <a:pt x="56" y="54"/>
                  </a:cubicBezTo>
                  <a:cubicBezTo>
                    <a:pt x="56" y="53"/>
                    <a:pt x="56" y="46"/>
                    <a:pt x="56" y="46"/>
                  </a:cubicBezTo>
                  <a:cubicBezTo>
                    <a:pt x="56" y="46"/>
                    <a:pt x="57" y="44"/>
                    <a:pt x="57" y="44"/>
                  </a:cubicBezTo>
                  <a:cubicBezTo>
                    <a:pt x="57" y="43"/>
                    <a:pt x="57" y="43"/>
                    <a:pt x="57" y="43"/>
                  </a:cubicBezTo>
                  <a:cubicBezTo>
                    <a:pt x="57" y="43"/>
                    <a:pt x="57" y="43"/>
                    <a:pt x="57" y="43"/>
                  </a:cubicBezTo>
                  <a:lnTo>
                    <a:pt x="57" y="9"/>
                  </a:lnTo>
                  <a:close/>
                </a:path>
              </a:pathLst>
            </a:custGeom>
            <a:solidFill>
              <a:srgbClr val="448E34"/>
            </a:solidFill>
            <a:ln w="9525">
              <a:noFill/>
              <a:round/>
              <a:headEnd/>
              <a:tailEnd/>
            </a:ln>
          </p:spPr>
          <p:txBody>
            <a:bodyPr/>
            <a:lstStyle/>
            <a:p>
              <a:endParaRPr lang="en-US"/>
            </a:p>
          </p:txBody>
        </p:sp>
        <p:sp>
          <p:nvSpPr>
            <p:cNvPr id="27883" name="Freeform 2464"/>
            <p:cNvSpPr>
              <a:spLocks/>
            </p:cNvSpPr>
            <p:nvPr/>
          </p:nvSpPr>
          <p:spPr bwMode="auto">
            <a:xfrm>
              <a:off x="808038"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0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2147483647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6" y="6"/>
                  </a:cubicBezTo>
                  <a:cubicBezTo>
                    <a:pt x="56" y="5"/>
                    <a:pt x="55" y="4"/>
                    <a:pt x="55" y="4"/>
                  </a:cubicBezTo>
                  <a:cubicBezTo>
                    <a:pt x="53" y="1"/>
                    <a:pt x="50" y="0"/>
                    <a:pt x="47" y="0"/>
                  </a:cubicBezTo>
                  <a:cubicBezTo>
                    <a:pt x="41" y="1"/>
                    <a:pt x="37" y="7"/>
                    <a:pt x="37" y="13"/>
                  </a:cubicBezTo>
                  <a:cubicBezTo>
                    <a:pt x="37" y="13"/>
                    <a:pt x="37" y="16"/>
                    <a:pt x="37" y="20"/>
                  </a:cubicBezTo>
                  <a:cubicBezTo>
                    <a:pt x="36" y="26"/>
                    <a:pt x="36" y="35"/>
                    <a:pt x="36" y="41"/>
                  </a:cubicBezTo>
                  <a:cubicBezTo>
                    <a:pt x="36" y="42"/>
                    <a:pt x="36" y="42"/>
                    <a:pt x="36" y="42"/>
                  </a:cubicBezTo>
                  <a:cubicBezTo>
                    <a:pt x="35" y="43"/>
                    <a:pt x="34" y="45"/>
                    <a:pt x="33" y="46"/>
                  </a:cubicBezTo>
                  <a:cubicBezTo>
                    <a:pt x="29" y="50"/>
                    <a:pt x="27" y="56"/>
                    <a:pt x="26" y="62"/>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3" y="127"/>
                  </a:cubicBezTo>
                  <a:cubicBezTo>
                    <a:pt x="4" y="129"/>
                    <a:pt x="7" y="130"/>
                    <a:pt x="10" y="130"/>
                  </a:cubicBezTo>
                  <a:cubicBezTo>
                    <a:pt x="16" y="129"/>
                    <a:pt x="20" y="124"/>
                    <a:pt x="20" y="118"/>
                  </a:cubicBezTo>
                  <a:cubicBezTo>
                    <a:pt x="20" y="110"/>
                    <a:pt x="23" y="102"/>
                    <a:pt x="27" y="94"/>
                  </a:cubicBezTo>
                  <a:cubicBezTo>
                    <a:pt x="30" y="89"/>
                    <a:pt x="34" y="84"/>
                    <a:pt x="39" y="81"/>
                  </a:cubicBezTo>
                  <a:cubicBezTo>
                    <a:pt x="39" y="81"/>
                    <a:pt x="43" y="78"/>
                    <a:pt x="43" y="78"/>
                  </a:cubicBezTo>
                  <a:cubicBezTo>
                    <a:pt x="44" y="78"/>
                    <a:pt x="45" y="69"/>
                    <a:pt x="45" y="68"/>
                  </a:cubicBezTo>
                  <a:cubicBezTo>
                    <a:pt x="47" y="61"/>
                    <a:pt x="48" y="59"/>
                    <a:pt x="50" y="58"/>
                  </a:cubicBezTo>
                  <a:cubicBezTo>
                    <a:pt x="50" y="58"/>
                    <a:pt x="50" y="57"/>
                    <a:pt x="50" y="57"/>
                  </a:cubicBezTo>
                  <a:cubicBezTo>
                    <a:pt x="55" y="54"/>
                    <a:pt x="55" y="54"/>
                    <a:pt x="55" y="54"/>
                  </a:cubicBezTo>
                  <a:cubicBezTo>
                    <a:pt x="55" y="54"/>
                    <a:pt x="56" y="54"/>
                    <a:pt x="56" y="54"/>
                  </a:cubicBezTo>
                  <a:cubicBezTo>
                    <a:pt x="56" y="53"/>
                    <a:pt x="56" y="46"/>
                    <a:pt x="56" y="46"/>
                  </a:cubicBezTo>
                  <a:cubicBezTo>
                    <a:pt x="56" y="46"/>
                    <a:pt x="57" y="44"/>
                    <a:pt x="57" y="43"/>
                  </a:cubicBezTo>
                  <a:cubicBezTo>
                    <a:pt x="57" y="43"/>
                    <a:pt x="57" y="43"/>
                    <a:pt x="57" y="43"/>
                  </a:cubicBezTo>
                  <a:cubicBezTo>
                    <a:pt x="57" y="43"/>
                    <a:pt x="57" y="43"/>
                    <a:pt x="57" y="43"/>
                  </a:cubicBezTo>
                  <a:lnTo>
                    <a:pt x="57" y="9"/>
                  </a:lnTo>
                  <a:close/>
                </a:path>
              </a:pathLst>
            </a:custGeom>
            <a:solidFill>
              <a:srgbClr val="448E35"/>
            </a:solidFill>
            <a:ln w="9525">
              <a:noFill/>
              <a:round/>
              <a:headEnd/>
              <a:tailEnd/>
            </a:ln>
          </p:spPr>
          <p:txBody>
            <a:bodyPr/>
            <a:lstStyle/>
            <a:p>
              <a:endParaRPr lang="en-US"/>
            </a:p>
          </p:txBody>
        </p:sp>
        <p:sp>
          <p:nvSpPr>
            <p:cNvPr id="27884" name="Freeform 2465"/>
            <p:cNvSpPr>
              <a:spLocks/>
            </p:cNvSpPr>
            <p:nvPr/>
          </p:nvSpPr>
          <p:spPr bwMode="auto">
            <a:xfrm>
              <a:off x="808038"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0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2147483647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6" y="6"/>
                  </a:cubicBezTo>
                  <a:cubicBezTo>
                    <a:pt x="56" y="5"/>
                    <a:pt x="55" y="4"/>
                    <a:pt x="55" y="4"/>
                  </a:cubicBezTo>
                  <a:cubicBezTo>
                    <a:pt x="53" y="1"/>
                    <a:pt x="50" y="0"/>
                    <a:pt x="47" y="0"/>
                  </a:cubicBezTo>
                  <a:cubicBezTo>
                    <a:pt x="41" y="1"/>
                    <a:pt x="37" y="7"/>
                    <a:pt x="37" y="13"/>
                  </a:cubicBezTo>
                  <a:cubicBezTo>
                    <a:pt x="37" y="14"/>
                    <a:pt x="37" y="16"/>
                    <a:pt x="37" y="20"/>
                  </a:cubicBezTo>
                  <a:cubicBezTo>
                    <a:pt x="36" y="26"/>
                    <a:pt x="36" y="35"/>
                    <a:pt x="36" y="41"/>
                  </a:cubicBezTo>
                  <a:cubicBezTo>
                    <a:pt x="36" y="42"/>
                    <a:pt x="36" y="42"/>
                    <a:pt x="36" y="43"/>
                  </a:cubicBezTo>
                  <a:cubicBezTo>
                    <a:pt x="35" y="43"/>
                    <a:pt x="34" y="45"/>
                    <a:pt x="34" y="46"/>
                  </a:cubicBezTo>
                  <a:cubicBezTo>
                    <a:pt x="29" y="50"/>
                    <a:pt x="27" y="56"/>
                    <a:pt x="26" y="62"/>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3" y="127"/>
                  </a:cubicBezTo>
                  <a:cubicBezTo>
                    <a:pt x="5" y="129"/>
                    <a:pt x="7" y="130"/>
                    <a:pt x="10" y="129"/>
                  </a:cubicBezTo>
                  <a:cubicBezTo>
                    <a:pt x="16" y="129"/>
                    <a:pt x="20" y="124"/>
                    <a:pt x="20" y="118"/>
                  </a:cubicBezTo>
                  <a:cubicBezTo>
                    <a:pt x="20" y="110"/>
                    <a:pt x="23" y="102"/>
                    <a:pt x="27" y="94"/>
                  </a:cubicBezTo>
                  <a:cubicBezTo>
                    <a:pt x="30" y="89"/>
                    <a:pt x="34" y="84"/>
                    <a:pt x="39" y="81"/>
                  </a:cubicBezTo>
                  <a:cubicBezTo>
                    <a:pt x="39" y="81"/>
                    <a:pt x="43" y="78"/>
                    <a:pt x="43" y="78"/>
                  </a:cubicBezTo>
                  <a:cubicBezTo>
                    <a:pt x="44" y="78"/>
                    <a:pt x="45" y="69"/>
                    <a:pt x="45" y="68"/>
                  </a:cubicBezTo>
                  <a:cubicBezTo>
                    <a:pt x="47" y="61"/>
                    <a:pt x="48" y="59"/>
                    <a:pt x="49" y="58"/>
                  </a:cubicBezTo>
                  <a:cubicBezTo>
                    <a:pt x="50" y="58"/>
                    <a:pt x="50" y="57"/>
                    <a:pt x="50" y="57"/>
                  </a:cubicBezTo>
                  <a:cubicBezTo>
                    <a:pt x="55" y="54"/>
                    <a:pt x="55" y="54"/>
                    <a:pt x="55" y="54"/>
                  </a:cubicBezTo>
                  <a:cubicBezTo>
                    <a:pt x="55" y="54"/>
                    <a:pt x="56" y="54"/>
                    <a:pt x="56" y="54"/>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58E35"/>
            </a:solidFill>
            <a:ln w="9525">
              <a:noFill/>
              <a:round/>
              <a:headEnd/>
              <a:tailEnd/>
            </a:ln>
          </p:spPr>
          <p:txBody>
            <a:bodyPr/>
            <a:lstStyle/>
            <a:p>
              <a:endParaRPr lang="en-US"/>
            </a:p>
          </p:txBody>
        </p:sp>
        <p:sp>
          <p:nvSpPr>
            <p:cNvPr id="27885" name="Freeform 2466"/>
            <p:cNvSpPr>
              <a:spLocks/>
            </p:cNvSpPr>
            <p:nvPr/>
          </p:nvSpPr>
          <p:spPr bwMode="auto">
            <a:xfrm>
              <a:off x="808038"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2147483647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2147483647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6" y="6"/>
                  </a:cubicBezTo>
                  <a:cubicBezTo>
                    <a:pt x="56" y="5"/>
                    <a:pt x="55" y="4"/>
                    <a:pt x="55" y="4"/>
                  </a:cubicBezTo>
                  <a:cubicBezTo>
                    <a:pt x="53" y="1"/>
                    <a:pt x="50" y="0"/>
                    <a:pt x="47" y="1"/>
                  </a:cubicBezTo>
                  <a:cubicBezTo>
                    <a:pt x="41" y="1"/>
                    <a:pt x="37" y="7"/>
                    <a:pt x="37" y="13"/>
                  </a:cubicBezTo>
                  <a:cubicBezTo>
                    <a:pt x="37" y="14"/>
                    <a:pt x="37" y="16"/>
                    <a:pt x="37" y="20"/>
                  </a:cubicBezTo>
                  <a:cubicBezTo>
                    <a:pt x="36" y="26"/>
                    <a:pt x="36" y="35"/>
                    <a:pt x="36" y="41"/>
                  </a:cubicBezTo>
                  <a:cubicBezTo>
                    <a:pt x="36" y="42"/>
                    <a:pt x="36" y="42"/>
                    <a:pt x="36" y="43"/>
                  </a:cubicBezTo>
                  <a:cubicBezTo>
                    <a:pt x="35" y="44"/>
                    <a:pt x="34" y="45"/>
                    <a:pt x="34" y="46"/>
                  </a:cubicBezTo>
                  <a:cubicBezTo>
                    <a:pt x="29" y="50"/>
                    <a:pt x="27" y="56"/>
                    <a:pt x="26" y="62"/>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3" y="127"/>
                  </a:cubicBezTo>
                  <a:cubicBezTo>
                    <a:pt x="5" y="129"/>
                    <a:pt x="7" y="130"/>
                    <a:pt x="10" y="129"/>
                  </a:cubicBezTo>
                  <a:cubicBezTo>
                    <a:pt x="16" y="129"/>
                    <a:pt x="20" y="124"/>
                    <a:pt x="20" y="118"/>
                  </a:cubicBezTo>
                  <a:cubicBezTo>
                    <a:pt x="20" y="110"/>
                    <a:pt x="23" y="101"/>
                    <a:pt x="27" y="94"/>
                  </a:cubicBezTo>
                  <a:cubicBezTo>
                    <a:pt x="30" y="89"/>
                    <a:pt x="34" y="84"/>
                    <a:pt x="39" y="81"/>
                  </a:cubicBezTo>
                  <a:cubicBezTo>
                    <a:pt x="39" y="81"/>
                    <a:pt x="43" y="78"/>
                    <a:pt x="43" y="78"/>
                  </a:cubicBezTo>
                  <a:cubicBezTo>
                    <a:pt x="43" y="78"/>
                    <a:pt x="45" y="69"/>
                    <a:pt x="45" y="68"/>
                  </a:cubicBezTo>
                  <a:cubicBezTo>
                    <a:pt x="47" y="61"/>
                    <a:pt x="48" y="59"/>
                    <a:pt x="49" y="58"/>
                  </a:cubicBezTo>
                  <a:cubicBezTo>
                    <a:pt x="50" y="58"/>
                    <a:pt x="50" y="57"/>
                    <a:pt x="50" y="57"/>
                  </a:cubicBezTo>
                  <a:cubicBezTo>
                    <a:pt x="55" y="54"/>
                    <a:pt x="55" y="54"/>
                    <a:pt x="55" y="54"/>
                  </a:cubicBezTo>
                  <a:cubicBezTo>
                    <a:pt x="55" y="54"/>
                    <a:pt x="56" y="54"/>
                    <a:pt x="56" y="54"/>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69036"/>
            </a:solidFill>
            <a:ln w="9525">
              <a:noFill/>
              <a:round/>
              <a:headEnd/>
              <a:tailEnd/>
            </a:ln>
          </p:spPr>
          <p:txBody>
            <a:bodyPr/>
            <a:lstStyle/>
            <a:p>
              <a:endParaRPr lang="en-US"/>
            </a:p>
          </p:txBody>
        </p:sp>
        <p:sp>
          <p:nvSpPr>
            <p:cNvPr id="27886" name="Freeform 2467"/>
            <p:cNvSpPr>
              <a:spLocks/>
            </p:cNvSpPr>
            <p:nvPr/>
          </p:nvSpPr>
          <p:spPr bwMode="auto">
            <a:xfrm>
              <a:off x="808038"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2147483647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2147483647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7" y="7"/>
                    <a:pt x="56" y="6"/>
                  </a:cubicBezTo>
                  <a:cubicBezTo>
                    <a:pt x="56" y="5"/>
                    <a:pt x="55" y="4"/>
                    <a:pt x="55" y="4"/>
                  </a:cubicBezTo>
                  <a:cubicBezTo>
                    <a:pt x="53" y="1"/>
                    <a:pt x="50" y="0"/>
                    <a:pt x="47" y="1"/>
                  </a:cubicBezTo>
                  <a:cubicBezTo>
                    <a:pt x="41" y="2"/>
                    <a:pt x="37" y="7"/>
                    <a:pt x="37" y="13"/>
                  </a:cubicBezTo>
                  <a:cubicBezTo>
                    <a:pt x="37" y="14"/>
                    <a:pt x="37" y="17"/>
                    <a:pt x="37" y="20"/>
                  </a:cubicBezTo>
                  <a:cubicBezTo>
                    <a:pt x="36" y="26"/>
                    <a:pt x="36" y="35"/>
                    <a:pt x="36" y="42"/>
                  </a:cubicBezTo>
                  <a:cubicBezTo>
                    <a:pt x="36" y="42"/>
                    <a:pt x="36" y="42"/>
                    <a:pt x="36" y="43"/>
                  </a:cubicBezTo>
                  <a:cubicBezTo>
                    <a:pt x="35" y="44"/>
                    <a:pt x="34" y="45"/>
                    <a:pt x="34" y="46"/>
                  </a:cubicBezTo>
                  <a:cubicBezTo>
                    <a:pt x="29" y="50"/>
                    <a:pt x="27" y="56"/>
                    <a:pt x="26" y="62"/>
                  </a:cubicBezTo>
                  <a:cubicBezTo>
                    <a:pt x="25" y="63"/>
                    <a:pt x="25" y="65"/>
                    <a:pt x="25" y="67"/>
                  </a:cubicBezTo>
                  <a:cubicBezTo>
                    <a:pt x="20" y="70"/>
                    <a:pt x="16" y="75"/>
                    <a:pt x="13" y="80"/>
                  </a:cubicBezTo>
                  <a:cubicBezTo>
                    <a:pt x="5" y="92"/>
                    <a:pt x="0" y="107"/>
                    <a:pt x="0" y="121"/>
                  </a:cubicBezTo>
                  <a:cubicBezTo>
                    <a:pt x="0" y="122"/>
                    <a:pt x="0" y="123"/>
                    <a:pt x="1" y="124"/>
                  </a:cubicBezTo>
                  <a:cubicBezTo>
                    <a:pt x="1" y="125"/>
                    <a:pt x="2" y="126"/>
                    <a:pt x="3" y="127"/>
                  </a:cubicBezTo>
                  <a:cubicBezTo>
                    <a:pt x="5" y="129"/>
                    <a:pt x="7" y="130"/>
                    <a:pt x="10" y="129"/>
                  </a:cubicBezTo>
                  <a:cubicBezTo>
                    <a:pt x="16" y="129"/>
                    <a:pt x="20" y="124"/>
                    <a:pt x="20" y="118"/>
                  </a:cubicBezTo>
                  <a:cubicBezTo>
                    <a:pt x="20" y="110"/>
                    <a:pt x="23" y="101"/>
                    <a:pt x="27" y="94"/>
                  </a:cubicBezTo>
                  <a:cubicBezTo>
                    <a:pt x="30" y="89"/>
                    <a:pt x="34" y="84"/>
                    <a:pt x="39" y="81"/>
                  </a:cubicBezTo>
                  <a:cubicBezTo>
                    <a:pt x="39" y="81"/>
                    <a:pt x="43" y="78"/>
                    <a:pt x="43" y="78"/>
                  </a:cubicBezTo>
                  <a:cubicBezTo>
                    <a:pt x="43" y="78"/>
                    <a:pt x="45" y="69"/>
                    <a:pt x="45" y="68"/>
                  </a:cubicBezTo>
                  <a:cubicBezTo>
                    <a:pt x="47" y="61"/>
                    <a:pt x="48" y="59"/>
                    <a:pt x="49" y="58"/>
                  </a:cubicBezTo>
                  <a:cubicBezTo>
                    <a:pt x="50" y="58"/>
                    <a:pt x="50" y="57"/>
                    <a:pt x="50" y="57"/>
                  </a:cubicBezTo>
                  <a:cubicBezTo>
                    <a:pt x="55" y="54"/>
                    <a:pt x="55" y="54"/>
                    <a:pt x="55" y="54"/>
                  </a:cubicBezTo>
                  <a:cubicBezTo>
                    <a:pt x="55" y="54"/>
                    <a:pt x="56" y="54"/>
                    <a:pt x="56" y="54"/>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79037"/>
            </a:solidFill>
            <a:ln w="9525">
              <a:noFill/>
              <a:round/>
              <a:headEnd/>
              <a:tailEnd/>
            </a:ln>
          </p:spPr>
          <p:txBody>
            <a:bodyPr/>
            <a:lstStyle/>
            <a:p>
              <a:endParaRPr lang="en-US"/>
            </a:p>
          </p:txBody>
        </p:sp>
        <p:sp>
          <p:nvSpPr>
            <p:cNvPr id="27887" name="Freeform 2468"/>
            <p:cNvSpPr>
              <a:spLocks/>
            </p:cNvSpPr>
            <p:nvPr/>
          </p:nvSpPr>
          <p:spPr bwMode="auto">
            <a:xfrm>
              <a:off x="808038"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2147483647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2147483647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6" y="7"/>
                    <a:pt x="56" y="6"/>
                  </a:cubicBezTo>
                  <a:cubicBezTo>
                    <a:pt x="56" y="5"/>
                    <a:pt x="55" y="4"/>
                    <a:pt x="55" y="4"/>
                  </a:cubicBezTo>
                  <a:cubicBezTo>
                    <a:pt x="53" y="1"/>
                    <a:pt x="50" y="0"/>
                    <a:pt x="47" y="1"/>
                  </a:cubicBezTo>
                  <a:cubicBezTo>
                    <a:pt x="41" y="2"/>
                    <a:pt x="37" y="7"/>
                    <a:pt x="37" y="13"/>
                  </a:cubicBezTo>
                  <a:cubicBezTo>
                    <a:pt x="37" y="14"/>
                    <a:pt x="37" y="17"/>
                    <a:pt x="37" y="20"/>
                  </a:cubicBezTo>
                  <a:cubicBezTo>
                    <a:pt x="36" y="26"/>
                    <a:pt x="36" y="35"/>
                    <a:pt x="36" y="42"/>
                  </a:cubicBezTo>
                  <a:cubicBezTo>
                    <a:pt x="36" y="42"/>
                    <a:pt x="36" y="42"/>
                    <a:pt x="36" y="43"/>
                  </a:cubicBezTo>
                  <a:cubicBezTo>
                    <a:pt x="35" y="44"/>
                    <a:pt x="34" y="45"/>
                    <a:pt x="34" y="46"/>
                  </a:cubicBezTo>
                  <a:cubicBezTo>
                    <a:pt x="30" y="50"/>
                    <a:pt x="27" y="56"/>
                    <a:pt x="26" y="62"/>
                  </a:cubicBezTo>
                  <a:cubicBezTo>
                    <a:pt x="25" y="63"/>
                    <a:pt x="25" y="65"/>
                    <a:pt x="25" y="67"/>
                  </a:cubicBezTo>
                  <a:cubicBezTo>
                    <a:pt x="20" y="70"/>
                    <a:pt x="16" y="75"/>
                    <a:pt x="13" y="80"/>
                  </a:cubicBezTo>
                  <a:cubicBezTo>
                    <a:pt x="5" y="92"/>
                    <a:pt x="0" y="107"/>
                    <a:pt x="0" y="121"/>
                  </a:cubicBezTo>
                  <a:cubicBezTo>
                    <a:pt x="0" y="122"/>
                    <a:pt x="0" y="123"/>
                    <a:pt x="1" y="124"/>
                  </a:cubicBezTo>
                  <a:cubicBezTo>
                    <a:pt x="2" y="125"/>
                    <a:pt x="2" y="126"/>
                    <a:pt x="3" y="127"/>
                  </a:cubicBezTo>
                  <a:cubicBezTo>
                    <a:pt x="5" y="129"/>
                    <a:pt x="7" y="130"/>
                    <a:pt x="10" y="129"/>
                  </a:cubicBezTo>
                  <a:cubicBezTo>
                    <a:pt x="16" y="129"/>
                    <a:pt x="20" y="124"/>
                    <a:pt x="20" y="118"/>
                  </a:cubicBezTo>
                  <a:cubicBezTo>
                    <a:pt x="20" y="110"/>
                    <a:pt x="23" y="101"/>
                    <a:pt x="27" y="94"/>
                  </a:cubicBezTo>
                  <a:cubicBezTo>
                    <a:pt x="30" y="89"/>
                    <a:pt x="34" y="84"/>
                    <a:pt x="39" y="81"/>
                  </a:cubicBezTo>
                  <a:cubicBezTo>
                    <a:pt x="39" y="81"/>
                    <a:pt x="43" y="78"/>
                    <a:pt x="43" y="78"/>
                  </a:cubicBezTo>
                  <a:cubicBezTo>
                    <a:pt x="43" y="78"/>
                    <a:pt x="45" y="69"/>
                    <a:pt x="45" y="68"/>
                  </a:cubicBezTo>
                  <a:cubicBezTo>
                    <a:pt x="47" y="61"/>
                    <a:pt x="48" y="59"/>
                    <a:pt x="49" y="58"/>
                  </a:cubicBezTo>
                  <a:cubicBezTo>
                    <a:pt x="50" y="58"/>
                    <a:pt x="50" y="57"/>
                    <a:pt x="50" y="57"/>
                  </a:cubicBezTo>
                  <a:cubicBezTo>
                    <a:pt x="55" y="54"/>
                    <a:pt x="55" y="54"/>
                    <a:pt x="55" y="54"/>
                  </a:cubicBezTo>
                  <a:cubicBezTo>
                    <a:pt x="55" y="54"/>
                    <a:pt x="56" y="54"/>
                    <a:pt x="56" y="53"/>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89037"/>
            </a:solidFill>
            <a:ln w="9525">
              <a:noFill/>
              <a:round/>
              <a:headEnd/>
              <a:tailEnd/>
            </a:ln>
          </p:spPr>
          <p:txBody>
            <a:bodyPr/>
            <a:lstStyle/>
            <a:p>
              <a:endParaRPr lang="en-US"/>
            </a:p>
          </p:txBody>
        </p:sp>
        <p:sp>
          <p:nvSpPr>
            <p:cNvPr id="27888" name="Freeform 2469"/>
            <p:cNvSpPr>
              <a:spLocks/>
            </p:cNvSpPr>
            <p:nvPr/>
          </p:nvSpPr>
          <p:spPr bwMode="auto">
            <a:xfrm>
              <a:off x="808038"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2147483647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2147483647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6" y="7"/>
                    <a:pt x="56" y="6"/>
                  </a:cubicBezTo>
                  <a:cubicBezTo>
                    <a:pt x="56" y="5"/>
                    <a:pt x="55" y="4"/>
                    <a:pt x="55" y="4"/>
                  </a:cubicBezTo>
                  <a:cubicBezTo>
                    <a:pt x="53" y="1"/>
                    <a:pt x="50" y="0"/>
                    <a:pt x="47" y="1"/>
                  </a:cubicBezTo>
                  <a:cubicBezTo>
                    <a:pt x="41" y="2"/>
                    <a:pt x="37" y="7"/>
                    <a:pt x="37" y="13"/>
                  </a:cubicBezTo>
                  <a:cubicBezTo>
                    <a:pt x="37" y="14"/>
                    <a:pt x="37" y="17"/>
                    <a:pt x="37" y="20"/>
                  </a:cubicBezTo>
                  <a:cubicBezTo>
                    <a:pt x="36" y="27"/>
                    <a:pt x="37" y="35"/>
                    <a:pt x="36" y="42"/>
                  </a:cubicBezTo>
                  <a:cubicBezTo>
                    <a:pt x="36" y="42"/>
                    <a:pt x="36" y="42"/>
                    <a:pt x="36" y="43"/>
                  </a:cubicBezTo>
                  <a:cubicBezTo>
                    <a:pt x="35" y="44"/>
                    <a:pt x="34" y="45"/>
                    <a:pt x="34" y="46"/>
                  </a:cubicBezTo>
                  <a:cubicBezTo>
                    <a:pt x="30" y="50"/>
                    <a:pt x="27" y="56"/>
                    <a:pt x="26" y="62"/>
                  </a:cubicBezTo>
                  <a:cubicBezTo>
                    <a:pt x="26" y="64"/>
                    <a:pt x="25" y="65"/>
                    <a:pt x="25" y="67"/>
                  </a:cubicBezTo>
                  <a:cubicBezTo>
                    <a:pt x="20" y="70"/>
                    <a:pt x="16" y="75"/>
                    <a:pt x="13" y="80"/>
                  </a:cubicBezTo>
                  <a:cubicBezTo>
                    <a:pt x="5" y="92"/>
                    <a:pt x="0" y="107"/>
                    <a:pt x="0" y="121"/>
                  </a:cubicBezTo>
                  <a:cubicBezTo>
                    <a:pt x="0" y="122"/>
                    <a:pt x="1" y="123"/>
                    <a:pt x="1" y="124"/>
                  </a:cubicBezTo>
                  <a:cubicBezTo>
                    <a:pt x="2" y="125"/>
                    <a:pt x="2" y="126"/>
                    <a:pt x="3" y="127"/>
                  </a:cubicBezTo>
                  <a:cubicBezTo>
                    <a:pt x="5" y="129"/>
                    <a:pt x="7" y="130"/>
                    <a:pt x="10" y="129"/>
                  </a:cubicBezTo>
                  <a:cubicBezTo>
                    <a:pt x="16" y="128"/>
                    <a:pt x="20" y="124"/>
                    <a:pt x="20" y="118"/>
                  </a:cubicBezTo>
                  <a:cubicBezTo>
                    <a:pt x="20" y="110"/>
                    <a:pt x="23" y="101"/>
                    <a:pt x="27" y="94"/>
                  </a:cubicBezTo>
                  <a:cubicBezTo>
                    <a:pt x="30" y="89"/>
                    <a:pt x="34" y="84"/>
                    <a:pt x="39" y="81"/>
                  </a:cubicBezTo>
                  <a:cubicBezTo>
                    <a:pt x="39" y="81"/>
                    <a:pt x="43" y="78"/>
                    <a:pt x="43" y="78"/>
                  </a:cubicBezTo>
                  <a:cubicBezTo>
                    <a:pt x="43" y="78"/>
                    <a:pt x="45" y="69"/>
                    <a:pt x="45" y="68"/>
                  </a:cubicBezTo>
                  <a:cubicBezTo>
                    <a:pt x="47" y="61"/>
                    <a:pt x="47" y="59"/>
                    <a:pt x="49" y="58"/>
                  </a:cubicBezTo>
                  <a:cubicBezTo>
                    <a:pt x="49" y="58"/>
                    <a:pt x="50" y="58"/>
                    <a:pt x="50" y="57"/>
                  </a:cubicBezTo>
                  <a:cubicBezTo>
                    <a:pt x="55" y="54"/>
                    <a:pt x="55" y="54"/>
                    <a:pt x="55" y="54"/>
                  </a:cubicBezTo>
                  <a:cubicBezTo>
                    <a:pt x="55" y="54"/>
                    <a:pt x="56" y="54"/>
                    <a:pt x="56" y="53"/>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89138"/>
            </a:solidFill>
            <a:ln w="9525">
              <a:noFill/>
              <a:round/>
              <a:headEnd/>
              <a:tailEnd/>
            </a:ln>
          </p:spPr>
          <p:txBody>
            <a:bodyPr/>
            <a:lstStyle/>
            <a:p>
              <a:endParaRPr lang="en-US"/>
            </a:p>
          </p:txBody>
        </p:sp>
        <p:sp>
          <p:nvSpPr>
            <p:cNvPr id="27889" name="Freeform 2470"/>
            <p:cNvSpPr>
              <a:spLocks/>
            </p:cNvSpPr>
            <p:nvPr/>
          </p:nvSpPr>
          <p:spPr bwMode="auto">
            <a:xfrm>
              <a:off x="808038" y="3334420"/>
              <a:ext cx="187325"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2147483647 h 130"/>
                <a:gd name="T8" fmla="*/ 2147483647 w 57"/>
                <a:gd name="T9" fmla="*/ 2147483647 h 130"/>
                <a:gd name="T10" fmla="*/ 2147483647 w 57"/>
                <a:gd name="T11" fmla="*/ 2147483647 h 130"/>
                <a:gd name="T12" fmla="*/ 2147483647 w 57"/>
                <a:gd name="T13" fmla="*/ 2147483647 h 130"/>
                <a:gd name="T14" fmla="*/ 2147483647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0 w 57"/>
                <a:gd name="T25" fmla="*/ 2147483647 h 130"/>
                <a:gd name="T26" fmla="*/ 2147483647 w 57"/>
                <a:gd name="T27" fmla="*/ 2147483647 h 130"/>
                <a:gd name="T28" fmla="*/ 2147483647 w 57"/>
                <a:gd name="T29" fmla="*/ 2147483647 h 130"/>
                <a:gd name="T30" fmla="*/ 2147483647 w 57"/>
                <a:gd name="T31" fmla="*/ 2147483647 h 130"/>
                <a:gd name="T32" fmla="*/ 2147483647 w 57"/>
                <a:gd name="T33" fmla="*/ 2147483647 h 130"/>
                <a:gd name="T34" fmla="*/ 2147483647 w 57"/>
                <a:gd name="T35" fmla="*/ 2147483647 h 130"/>
                <a:gd name="T36" fmla="*/ 2147483647 w 57"/>
                <a:gd name="T37" fmla="*/ 2147483647 h 130"/>
                <a:gd name="T38" fmla="*/ 2147483647 w 57"/>
                <a:gd name="T39" fmla="*/ 2147483647 h 130"/>
                <a:gd name="T40" fmla="*/ 2147483647 w 57"/>
                <a:gd name="T41" fmla="*/ 2147483647 h 130"/>
                <a:gd name="T42" fmla="*/ 2147483647 w 57"/>
                <a:gd name="T43" fmla="*/ 2147483647 h 130"/>
                <a:gd name="T44" fmla="*/ 2147483647 w 57"/>
                <a:gd name="T45" fmla="*/ 2147483647 h 130"/>
                <a:gd name="T46" fmla="*/ 2147483647 w 57"/>
                <a:gd name="T47" fmla="*/ 2147483647 h 130"/>
                <a:gd name="T48" fmla="*/ 2147483647 w 57"/>
                <a:gd name="T49" fmla="*/ 2147483647 h 130"/>
                <a:gd name="T50" fmla="*/ 2147483647 w 57"/>
                <a:gd name="T51" fmla="*/ 2147483647 h 130"/>
                <a:gd name="T52" fmla="*/ 2147483647 w 57"/>
                <a:gd name="T53" fmla="*/ 2147483647 h 130"/>
                <a:gd name="T54" fmla="*/ 2147483647 w 57"/>
                <a:gd name="T55" fmla="*/ 2147483647 h 130"/>
                <a:gd name="T56" fmla="*/ 2147483647 w 57"/>
                <a:gd name="T57" fmla="*/ 2147483647 h 130"/>
                <a:gd name="T58" fmla="*/ 2147483647 w 57"/>
                <a:gd name="T59" fmla="*/ 2147483647 h 1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30"/>
                <a:gd name="T92" fmla="*/ 57 w 57"/>
                <a:gd name="T93" fmla="*/ 130 h 13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30">
                  <a:moveTo>
                    <a:pt x="57" y="9"/>
                  </a:moveTo>
                  <a:cubicBezTo>
                    <a:pt x="57" y="8"/>
                    <a:pt x="56" y="7"/>
                    <a:pt x="56" y="6"/>
                  </a:cubicBezTo>
                  <a:cubicBezTo>
                    <a:pt x="55" y="5"/>
                    <a:pt x="55" y="4"/>
                    <a:pt x="54" y="4"/>
                  </a:cubicBezTo>
                  <a:cubicBezTo>
                    <a:pt x="53" y="1"/>
                    <a:pt x="50" y="0"/>
                    <a:pt x="47" y="1"/>
                  </a:cubicBezTo>
                  <a:cubicBezTo>
                    <a:pt x="42" y="2"/>
                    <a:pt x="37" y="7"/>
                    <a:pt x="37" y="14"/>
                  </a:cubicBezTo>
                  <a:cubicBezTo>
                    <a:pt x="37" y="14"/>
                    <a:pt x="37" y="17"/>
                    <a:pt x="37" y="20"/>
                  </a:cubicBezTo>
                  <a:cubicBezTo>
                    <a:pt x="36" y="27"/>
                    <a:pt x="37" y="35"/>
                    <a:pt x="36" y="42"/>
                  </a:cubicBezTo>
                  <a:cubicBezTo>
                    <a:pt x="36" y="42"/>
                    <a:pt x="36" y="42"/>
                    <a:pt x="36" y="43"/>
                  </a:cubicBezTo>
                  <a:cubicBezTo>
                    <a:pt x="35" y="44"/>
                    <a:pt x="34" y="45"/>
                    <a:pt x="34" y="46"/>
                  </a:cubicBezTo>
                  <a:cubicBezTo>
                    <a:pt x="30" y="51"/>
                    <a:pt x="27" y="56"/>
                    <a:pt x="26" y="62"/>
                  </a:cubicBezTo>
                  <a:cubicBezTo>
                    <a:pt x="26" y="64"/>
                    <a:pt x="25" y="65"/>
                    <a:pt x="25" y="67"/>
                  </a:cubicBezTo>
                  <a:cubicBezTo>
                    <a:pt x="20" y="71"/>
                    <a:pt x="17" y="75"/>
                    <a:pt x="13" y="80"/>
                  </a:cubicBezTo>
                  <a:cubicBezTo>
                    <a:pt x="5" y="92"/>
                    <a:pt x="0" y="107"/>
                    <a:pt x="0" y="121"/>
                  </a:cubicBezTo>
                  <a:cubicBezTo>
                    <a:pt x="0" y="122"/>
                    <a:pt x="1" y="123"/>
                    <a:pt x="1" y="124"/>
                  </a:cubicBezTo>
                  <a:cubicBezTo>
                    <a:pt x="2" y="125"/>
                    <a:pt x="2" y="126"/>
                    <a:pt x="3" y="127"/>
                  </a:cubicBezTo>
                  <a:cubicBezTo>
                    <a:pt x="5" y="129"/>
                    <a:pt x="7" y="130"/>
                    <a:pt x="10" y="129"/>
                  </a:cubicBezTo>
                  <a:cubicBezTo>
                    <a:pt x="16" y="128"/>
                    <a:pt x="20" y="123"/>
                    <a:pt x="20" y="118"/>
                  </a:cubicBezTo>
                  <a:cubicBezTo>
                    <a:pt x="20" y="110"/>
                    <a:pt x="23" y="101"/>
                    <a:pt x="27" y="94"/>
                  </a:cubicBezTo>
                  <a:cubicBezTo>
                    <a:pt x="30" y="89"/>
                    <a:pt x="34" y="84"/>
                    <a:pt x="38" y="81"/>
                  </a:cubicBezTo>
                  <a:cubicBezTo>
                    <a:pt x="39" y="81"/>
                    <a:pt x="43" y="78"/>
                    <a:pt x="43" y="78"/>
                  </a:cubicBezTo>
                  <a:cubicBezTo>
                    <a:pt x="43" y="78"/>
                    <a:pt x="45" y="69"/>
                    <a:pt x="45" y="68"/>
                  </a:cubicBezTo>
                  <a:cubicBezTo>
                    <a:pt x="47" y="61"/>
                    <a:pt x="47" y="59"/>
                    <a:pt x="49" y="58"/>
                  </a:cubicBezTo>
                  <a:cubicBezTo>
                    <a:pt x="49" y="58"/>
                    <a:pt x="50" y="58"/>
                    <a:pt x="50" y="57"/>
                  </a:cubicBezTo>
                  <a:cubicBezTo>
                    <a:pt x="55" y="54"/>
                    <a:pt x="55" y="54"/>
                    <a:pt x="55" y="54"/>
                  </a:cubicBezTo>
                  <a:cubicBezTo>
                    <a:pt x="55" y="54"/>
                    <a:pt x="56" y="54"/>
                    <a:pt x="56" y="53"/>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99138"/>
            </a:solidFill>
            <a:ln w="9525">
              <a:noFill/>
              <a:round/>
              <a:headEnd/>
              <a:tailEnd/>
            </a:ln>
          </p:spPr>
          <p:txBody>
            <a:bodyPr/>
            <a:lstStyle/>
            <a:p>
              <a:endParaRPr lang="en-US"/>
            </a:p>
          </p:txBody>
        </p:sp>
        <p:sp>
          <p:nvSpPr>
            <p:cNvPr id="27890" name="Freeform 2471"/>
            <p:cNvSpPr>
              <a:spLocks/>
            </p:cNvSpPr>
            <p:nvPr/>
          </p:nvSpPr>
          <p:spPr bwMode="auto">
            <a:xfrm>
              <a:off x="808038" y="3334420"/>
              <a:ext cx="187325" cy="425450"/>
            </a:xfrm>
            <a:custGeom>
              <a:avLst/>
              <a:gdLst>
                <a:gd name="T0" fmla="*/ 2147483647 w 57"/>
                <a:gd name="T1" fmla="*/ 2147483647 h 129"/>
                <a:gd name="T2" fmla="*/ 2147483647 w 57"/>
                <a:gd name="T3" fmla="*/ 2147483647 h 129"/>
                <a:gd name="T4" fmla="*/ 2147483647 w 57"/>
                <a:gd name="T5" fmla="*/ 2147483647 h 129"/>
                <a:gd name="T6" fmla="*/ 2147483647 w 57"/>
                <a:gd name="T7" fmla="*/ 2147483647 h 129"/>
                <a:gd name="T8" fmla="*/ 2147483647 w 57"/>
                <a:gd name="T9" fmla="*/ 2147483647 h 129"/>
                <a:gd name="T10" fmla="*/ 2147483647 w 57"/>
                <a:gd name="T11" fmla="*/ 2147483647 h 129"/>
                <a:gd name="T12" fmla="*/ 2147483647 w 57"/>
                <a:gd name="T13" fmla="*/ 2147483647 h 129"/>
                <a:gd name="T14" fmla="*/ 2147483647 w 57"/>
                <a:gd name="T15" fmla="*/ 2147483647 h 129"/>
                <a:gd name="T16" fmla="*/ 2147483647 w 57"/>
                <a:gd name="T17" fmla="*/ 2147483647 h 129"/>
                <a:gd name="T18" fmla="*/ 2147483647 w 57"/>
                <a:gd name="T19" fmla="*/ 2147483647 h 129"/>
                <a:gd name="T20" fmla="*/ 2147483647 w 57"/>
                <a:gd name="T21" fmla="*/ 2147483647 h 129"/>
                <a:gd name="T22" fmla="*/ 2147483647 w 57"/>
                <a:gd name="T23" fmla="*/ 2147483647 h 129"/>
                <a:gd name="T24" fmla="*/ 0 w 57"/>
                <a:gd name="T25" fmla="*/ 2147483647 h 129"/>
                <a:gd name="T26" fmla="*/ 2147483647 w 57"/>
                <a:gd name="T27" fmla="*/ 2147483647 h 129"/>
                <a:gd name="T28" fmla="*/ 2147483647 w 57"/>
                <a:gd name="T29" fmla="*/ 2147483647 h 129"/>
                <a:gd name="T30" fmla="*/ 2147483647 w 57"/>
                <a:gd name="T31" fmla="*/ 2147483647 h 129"/>
                <a:gd name="T32" fmla="*/ 2147483647 w 57"/>
                <a:gd name="T33" fmla="*/ 2147483647 h 129"/>
                <a:gd name="T34" fmla="*/ 2147483647 w 57"/>
                <a:gd name="T35" fmla="*/ 2147483647 h 129"/>
                <a:gd name="T36" fmla="*/ 2147483647 w 57"/>
                <a:gd name="T37" fmla="*/ 2147483647 h 129"/>
                <a:gd name="T38" fmla="*/ 2147483647 w 57"/>
                <a:gd name="T39" fmla="*/ 2147483647 h 129"/>
                <a:gd name="T40" fmla="*/ 2147483647 w 57"/>
                <a:gd name="T41" fmla="*/ 2147483647 h 129"/>
                <a:gd name="T42" fmla="*/ 2147483647 w 57"/>
                <a:gd name="T43" fmla="*/ 2147483647 h 129"/>
                <a:gd name="T44" fmla="*/ 2147483647 w 57"/>
                <a:gd name="T45" fmla="*/ 2147483647 h 129"/>
                <a:gd name="T46" fmla="*/ 2147483647 w 57"/>
                <a:gd name="T47" fmla="*/ 2147483647 h 129"/>
                <a:gd name="T48" fmla="*/ 2147483647 w 57"/>
                <a:gd name="T49" fmla="*/ 2147483647 h 129"/>
                <a:gd name="T50" fmla="*/ 2147483647 w 57"/>
                <a:gd name="T51" fmla="*/ 2147483647 h 129"/>
                <a:gd name="T52" fmla="*/ 2147483647 w 57"/>
                <a:gd name="T53" fmla="*/ 2147483647 h 129"/>
                <a:gd name="T54" fmla="*/ 2147483647 w 57"/>
                <a:gd name="T55" fmla="*/ 2147483647 h 129"/>
                <a:gd name="T56" fmla="*/ 2147483647 w 57"/>
                <a:gd name="T57" fmla="*/ 2147483647 h 129"/>
                <a:gd name="T58" fmla="*/ 2147483647 w 57"/>
                <a:gd name="T59" fmla="*/ 2147483647 h 1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29"/>
                <a:gd name="T92" fmla="*/ 57 w 57"/>
                <a:gd name="T93" fmla="*/ 129 h 1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29">
                  <a:moveTo>
                    <a:pt x="57" y="9"/>
                  </a:moveTo>
                  <a:cubicBezTo>
                    <a:pt x="57" y="8"/>
                    <a:pt x="56" y="7"/>
                    <a:pt x="56" y="6"/>
                  </a:cubicBezTo>
                  <a:cubicBezTo>
                    <a:pt x="55" y="5"/>
                    <a:pt x="55" y="4"/>
                    <a:pt x="54" y="4"/>
                  </a:cubicBezTo>
                  <a:cubicBezTo>
                    <a:pt x="53" y="1"/>
                    <a:pt x="50" y="0"/>
                    <a:pt x="47" y="1"/>
                  </a:cubicBezTo>
                  <a:cubicBezTo>
                    <a:pt x="42" y="2"/>
                    <a:pt x="37" y="8"/>
                    <a:pt x="37" y="14"/>
                  </a:cubicBezTo>
                  <a:cubicBezTo>
                    <a:pt x="37" y="14"/>
                    <a:pt x="37" y="17"/>
                    <a:pt x="37" y="20"/>
                  </a:cubicBezTo>
                  <a:cubicBezTo>
                    <a:pt x="36" y="27"/>
                    <a:pt x="37" y="35"/>
                    <a:pt x="36" y="42"/>
                  </a:cubicBezTo>
                  <a:cubicBezTo>
                    <a:pt x="36" y="42"/>
                    <a:pt x="36" y="43"/>
                    <a:pt x="36" y="43"/>
                  </a:cubicBezTo>
                  <a:cubicBezTo>
                    <a:pt x="35" y="44"/>
                    <a:pt x="34" y="45"/>
                    <a:pt x="34" y="46"/>
                  </a:cubicBezTo>
                  <a:cubicBezTo>
                    <a:pt x="30" y="51"/>
                    <a:pt x="27" y="56"/>
                    <a:pt x="26" y="62"/>
                  </a:cubicBezTo>
                  <a:cubicBezTo>
                    <a:pt x="26" y="64"/>
                    <a:pt x="25" y="65"/>
                    <a:pt x="25" y="67"/>
                  </a:cubicBezTo>
                  <a:cubicBezTo>
                    <a:pt x="20" y="71"/>
                    <a:pt x="17" y="75"/>
                    <a:pt x="13" y="80"/>
                  </a:cubicBezTo>
                  <a:cubicBezTo>
                    <a:pt x="5" y="92"/>
                    <a:pt x="0" y="107"/>
                    <a:pt x="0" y="121"/>
                  </a:cubicBezTo>
                  <a:cubicBezTo>
                    <a:pt x="0" y="122"/>
                    <a:pt x="1" y="123"/>
                    <a:pt x="1" y="124"/>
                  </a:cubicBezTo>
                  <a:cubicBezTo>
                    <a:pt x="2" y="125"/>
                    <a:pt x="2" y="126"/>
                    <a:pt x="3" y="127"/>
                  </a:cubicBezTo>
                  <a:cubicBezTo>
                    <a:pt x="5" y="128"/>
                    <a:pt x="7" y="129"/>
                    <a:pt x="10" y="129"/>
                  </a:cubicBezTo>
                  <a:cubicBezTo>
                    <a:pt x="16" y="128"/>
                    <a:pt x="20" y="123"/>
                    <a:pt x="20" y="118"/>
                  </a:cubicBezTo>
                  <a:cubicBezTo>
                    <a:pt x="20" y="110"/>
                    <a:pt x="23" y="101"/>
                    <a:pt x="27" y="94"/>
                  </a:cubicBezTo>
                  <a:cubicBezTo>
                    <a:pt x="30" y="89"/>
                    <a:pt x="34" y="84"/>
                    <a:pt x="38" y="81"/>
                  </a:cubicBezTo>
                  <a:cubicBezTo>
                    <a:pt x="39" y="81"/>
                    <a:pt x="43" y="78"/>
                    <a:pt x="43" y="78"/>
                  </a:cubicBezTo>
                  <a:cubicBezTo>
                    <a:pt x="43" y="78"/>
                    <a:pt x="45" y="69"/>
                    <a:pt x="45" y="68"/>
                  </a:cubicBezTo>
                  <a:cubicBezTo>
                    <a:pt x="46" y="61"/>
                    <a:pt x="47" y="59"/>
                    <a:pt x="49" y="58"/>
                  </a:cubicBezTo>
                  <a:cubicBezTo>
                    <a:pt x="49" y="58"/>
                    <a:pt x="50" y="58"/>
                    <a:pt x="50" y="57"/>
                  </a:cubicBezTo>
                  <a:cubicBezTo>
                    <a:pt x="54" y="54"/>
                    <a:pt x="54" y="54"/>
                    <a:pt x="54" y="54"/>
                  </a:cubicBezTo>
                  <a:cubicBezTo>
                    <a:pt x="55" y="54"/>
                    <a:pt x="56" y="54"/>
                    <a:pt x="56" y="53"/>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A9239"/>
            </a:solidFill>
            <a:ln w="9525">
              <a:noFill/>
              <a:round/>
              <a:headEnd/>
              <a:tailEnd/>
            </a:ln>
          </p:spPr>
          <p:txBody>
            <a:bodyPr/>
            <a:lstStyle/>
            <a:p>
              <a:endParaRPr lang="en-US"/>
            </a:p>
          </p:txBody>
        </p:sp>
        <p:sp>
          <p:nvSpPr>
            <p:cNvPr id="27891" name="Freeform 2472"/>
            <p:cNvSpPr>
              <a:spLocks/>
            </p:cNvSpPr>
            <p:nvPr/>
          </p:nvSpPr>
          <p:spPr bwMode="auto">
            <a:xfrm>
              <a:off x="808038" y="3334420"/>
              <a:ext cx="187325" cy="425450"/>
            </a:xfrm>
            <a:custGeom>
              <a:avLst/>
              <a:gdLst>
                <a:gd name="T0" fmla="*/ 2147483647 w 57"/>
                <a:gd name="T1" fmla="*/ 2147483647 h 129"/>
                <a:gd name="T2" fmla="*/ 2147483647 w 57"/>
                <a:gd name="T3" fmla="*/ 2147483647 h 129"/>
                <a:gd name="T4" fmla="*/ 2147483647 w 57"/>
                <a:gd name="T5" fmla="*/ 2147483647 h 129"/>
                <a:gd name="T6" fmla="*/ 2147483647 w 57"/>
                <a:gd name="T7" fmla="*/ 2147483647 h 129"/>
                <a:gd name="T8" fmla="*/ 2147483647 w 57"/>
                <a:gd name="T9" fmla="*/ 2147483647 h 129"/>
                <a:gd name="T10" fmla="*/ 2147483647 w 57"/>
                <a:gd name="T11" fmla="*/ 2147483647 h 129"/>
                <a:gd name="T12" fmla="*/ 2147483647 w 57"/>
                <a:gd name="T13" fmla="*/ 2147483647 h 129"/>
                <a:gd name="T14" fmla="*/ 2147483647 w 57"/>
                <a:gd name="T15" fmla="*/ 2147483647 h 129"/>
                <a:gd name="T16" fmla="*/ 2147483647 w 57"/>
                <a:gd name="T17" fmla="*/ 2147483647 h 129"/>
                <a:gd name="T18" fmla="*/ 2147483647 w 57"/>
                <a:gd name="T19" fmla="*/ 2147483647 h 129"/>
                <a:gd name="T20" fmla="*/ 2147483647 w 57"/>
                <a:gd name="T21" fmla="*/ 2147483647 h 129"/>
                <a:gd name="T22" fmla="*/ 2147483647 w 57"/>
                <a:gd name="T23" fmla="*/ 2147483647 h 129"/>
                <a:gd name="T24" fmla="*/ 0 w 57"/>
                <a:gd name="T25" fmla="*/ 2147483647 h 129"/>
                <a:gd name="T26" fmla="*/ 2147483647 w 57"/>
                <a:gd name="T27" fmla="*/ 2147483647 h 129"/>
                <a:gd name="T28" fmla="*/ 2147483647 w 57"/>
                <a:gd name="T29" fmla="*/ 2147483647 h 129"/>
                <a:gd name="T30" fmla="*/ 2147483647 w 57"/>
                <a:gd name="T31" fmla="*/ 2147483647 h 129"/>
                <a:gd name="T32" fmla="*/ 2147483647 w 57"/>
                <a:gd name="T33" fmla="*/ 2147483647 h 129"/>
                <a:gd name="T34" fmla="*/ 2147483647 w 57"/>
                <a:gd name="T35" fmla="*/ 2147483647 h 129"/>
                <a:gd name="T36" fmla="*/ 2147483647 w 57"/>
                <a:gd name="T37" fmla="*/ 2147483647 h 129"/>
                <a:gd name="T38" fmla="*/ 2147483647 w 57"/>
                <a:gd name="T39" fmla="*/ 2147483647 h 129"/>
                <a:gd name="T40" fmla="*/ 2147483647 w 57"/>
                <a:gd name="T41" fmla="*/ 2147483647 h 129"/>
                <a:gd name="T42" fmla="*/ 2147483647 w 57"/>
                <a:gd name="T43" fmla="*/ 2147483647 h 129"/>
                <a:gd name="T44" fmla="*/ 2147483647 w 57"/>
                <a:gd name="T45" fmla="*/ 2147483647 h 129"/>
                <a:gd name="T46" fmla="*/ 2147483647 w 57"/>
                <a:gd name="T47" fmla="*/ 2147483647 h 129"/>
                <a:gd name="T48" fmla="*/ 2147483647 w 57"/>
                <a:gd name="T49" fmla="*/ 2147483647 h 129"/>
                <a:gd name="T50" fmla="*/ 2147483647 w 57"/>
                <a:gd name="T51" fmla="*/ 2147483647 h 129"/>
                <a:gd name="T52" fmla="*/ 2147483647 w 57"/>
                <a:gd name="T53" fmla="*/ 2147483647 h 129"/>
                <a:gd name="T54" fmla="*/ 2147483647 w 57"/>
                <a:gd name="T55" fmla="*/ 2147483647 h 129"/>
                <a:gd name="T56" fmla="*/ 2147483647 w 57"/>
                <a:gd name="T57" fmla="*/ 2147483647 h 129"/>
                <a:gd name="T58" fmla="*/ 2147483647 w 57"/>
                <a:gd name="T59" fmla="*/ 2147483647 h 1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29"/>
                <a:gd name="T92" fmla="*/ 57 w 57"/>
                <a:gd name="T93" fmla="*/ 129 h 1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29">
                  <a:moveTo>
                    <a:pt x="57" y="9"/>
                  </a:moveTo>
                  <a:cubicBezTo>
                    <a:pt x="57" y="8"/>
                    <a:pt x="56" y="7"/>
                    <a:pt x="56" y="6"/>
                  </a:cubicBezTo>
                  <a:cubicBezTo>
                    <a:pt x="55" y="5"/>
                    <a:pt x="55" y="4"/>
                    <a:pt x="54" y="4"/>
                  </a:cubicBezTo>
                  <a:cubicBezTo>
                    <a:pt x="53" y="1"/>
                    <a:pt x="50" y="0"/>
                    <a:pt x="47" y="1"/>
                  </a:cubicBezTo>
                  <a:cubicBezTo>
                    <a:pt x="42" y="2"/>
                    <a:pt x="37" y="8"/>
                    <a:pt x="37" y="14"/>
                  </a:cubicBezTo>
                  <a:cubicBezTo>
                    <a:pt x="38" y="14"/>
                    <a:pt x="38" y="17"/>
                    <a:pt x="38" y="21"/>
                  </a:cubicBezTo>
                  <a:cubicBezTo>
                    <a:pt x="36" y="27"/>
                    <a:pt x="37" y="35"/>
                    <a:pt x="36" y="42"/>
                  </a:cubicBezTo>
                  <a:cubicBezTo>
                    <a:pt x="36" y="42"/>
                    <a:pt x="36" y="43"/>
                    <a:pt x="36" y="43"/>
                  </a:cubicBezTo>
                  <a:cubicBezTo>
                    <a:pt x="35" y="44"/>
                    <a:pt x="34" y="45"/>
                    <a:pt x="34" y="46"/>
                  </a:cubicBezTo>
                  <a:cubicBezTo>
                    <a:pt x="30" y="51"/>
                    <a:pt x="27" y="56"/>
                    <a:pt x="26" y="62"/>
                  </a:cubicBezTo>
                  <a:cubicBezTo>
                    <a:pt x="26" y="64"/>
                    <a:pt x="25" y="65"/>
                    <a:pt x="25" y="67"/>
                  </a:cubicBezTo>
                  <a:cubicBezTo>
                    <a:pt x="20" y="71"/>
                    <a:pt x="17" y="75"/>
                    <a:pt x="13" y="80"/>
                  </a:cubicBezTo>
                  <a:cubicBezTo>
                    <a:pt x="5" y="92"/>
                    <a:pt x="0" y="107"/>
                    <a:pt x="0" y="121"/>
                  </a:cubicBezTo>
                  <a:cubicBezTo>
                    <a:pt x="0" y="122"/>
                    <a:pt x="1" y="124"/>
                    <a:pt x="1" y="124"/>
                  </a:cubicBezTo>
                  <a:cubicBezTo>
                    <a:pt x="2" y="125"/>
                    <a:pt x="3" y="126"/>
                    <a:pt x="3" y="127"/>
                  </a:cubicBezTo>
                  <a:cubicBezTo>
                    <a:pt x="5" y="128"/>
                    <a:pt x="7" y="129"/>
                    <a:pt x="10" y="129"/>
                  </a:cubicBezTo>
                  <a:cubicBezTo>
                    <a:pt x="16" y="128"/>
                    <a:pt x="20" y="123"/>
                    <a:pt x="20" y="117"/>
                  </a:cubicBezTo>
                  <a:cubicBezTo>
                    <a:pt x="20" y="110"/>
                    <a:pt x="23" y="101"/>
                    <a:pt x="27" y="94"/>
                  </a:cubicBezTo>
                  <a:cubicBezTo>
                    <a:pt x="30" y="89"/>
                    <a:pt x="34" y="84"/>
                    <a:pt x="38" y="81"/>
                  </a:cubicBezTo>
                  <a:cubicBezTo>
                    <a:pt x="38" y="81"/>
                    <a:pt x="43" y="78"/>
                    <a:pt x="43" y="78"/>
                  </a:cubicBezTo>
                  <a:cubicBezTo>
                    <a:pt x="43" y="77"/>
                    <a:pt x="45" y="69"/>
                    <a:pt x="45" y="68"/>
                  </a:cubicBezTo>
                  <a:cubicBezTo>
                    <a:pt x="46" y="61"/>
                    <a:pt x="47" y="59"/>
                    <a:pt x="49" y="58"/>
                  </a:cubicBezTo>
                  <a:cubicBezTo>
                    <a:pt x="49" y="58"/>
                    <a:pt x="50" y="58"/>
                    <a:pt x="50" y="57"/>
                  </a:cubicBezTo>
                  <a:cubicBezTo>
                    <a:pt x="54" y="54"/>
                    <a:pt x="54" y="54"/>
                    <a:pt x="54" y="54"/>
                  </a:cubicBezTo>
                  <a:cubicBezTo>
                    <a:pt x="54" y="54"/>
                    <a:pt x="56" y="54"/>
                    <a:pt x="56" y="53"/>
                  </a:cubicBezTo>
                  <a:cubicBezTo>
                    <a:pt x="56" y="53"/>
                    <a:pt x="56" y="46"/>
                    <a:pt x="56" y="46"/>
                  </a:cubicBezTo>
                  <a:cubicBezTo>
                    <a:pt x="56" y="46"/>
                    <a:pt x="56" y="44"/>
                    <a:pt x="57" y="43"/>
                  </a:cubicBezTo>
                  <a:cubicBezTo>
                    <a:pt x="57" y="43"/>
                    <a:pt x="57" y="43"/>
                    <a:pt x="57" y="43"/>
                  </a:cubicBezTo>
                  <a:cubicBezTo>
                    <a:pt x="57" y="43"/>
                    <a:pt x="57" y="43"/>
                    <a:pt x="57" y="43"/>
                  </a:cubicBezTo>
                  <a:lnTo>
                    <a:pt x="57" y="9"/>
                  </a:lnTo>
                  <a:close/>
                </a:path>
              </a:pathLst>
            </a:custGeom>
            <a:solidFill>
              <a:srgbClr val="4B933A"/>
            </a:solidFill>
            <a:ln w="9525">
              <a:noFill/>
              <a:round/>
              <a:headEnd/>
              <a:tailEnd/>
            </a:ln>
          </p:spPr>
          <p:txBody>
            <a:bodyPr/>
            <a:lstStyle/>
            <a:p>
              <a:endParaRPr lang="en-US"/>
            </a:p>
          </p:txBody>
        </p:sp>
        <p:sp>
          <p:nvSpPr>
            <p:cNvPr id="27892" name="Freeform 2473"/>
            <p:cNvSpPr>
              <a:spLocks/>
            </p:cNvSpPr>
            <p:nvPr/>
          </p:nvSpPr>
          <p:spPr bwMode="auto">
            <a:xfrm>
              <a:off x="808038" y="3334420"/>
              <a:ext cx="187325" cy="425450"/>
            </a:xfrm>
            <a:custGeom>
              <a:avLst/>
              <a:gdLst>
                <a:gd name="T0" fmla="*/ 2147483647 w 57"/>
                <a:gd name="T1" fmla="*/ 2147483647 h 129"/>
                <a:gd name="T2" fmla="*/ 2147483647 w 57"/>
                <a:gd name="T3" fmla="*/ 2147483647 h 129"/>
                <a:gd name="T4" fmla="*/ 2147483647 w 57"/>
                <a:gd name="T5" fmla="*/ 2147483647 h 129"/>
                <a:gd name="T6" fmla="*/ 2147483647 w 57"/>
                <a:gd name="T7" fmla="*/ 2147483647 h 129"/>
                <a:gd name="T8" fmla="*/ 2147483647 w 57"/>
                <a:gd name="T9" fmla="*/ 2147483647 h 129"/>
                <a:gd name="T10" fmla="*/ 2147483647 w 57"/>
                <a:gd name="T11" fmla="*/ 2147483647 h 129"/>
                <a:gd name="T12" fmla="*/ 2147483647 w 57"/>
                <a:gd name="T13" fmla="*/ 2147483647 h 129"/>
                <a:gd name="T14" fmla="*/ 2147483647 w 57"/>
                <a:gd name="T15" fmla="*/ 2147483647 h 129"/>
                <a:gd name="T16" fmla="*/ 2147483647 w 57"/>
                <a:gd name="T17" fmla="*/ 2147483647 h 129"/>
                <a:gd name="T18" fmla="*/ 2147483647 w 57"/>
                <a:gd name="T19" fmla="*/ 2147483647 h 129"/>
                <a:gd name="T20" fmla="*/ 2147483647 w 57"/>
                <a:gd name="T21" fmla="*/ 2147483647 h 129"/>
                <a:gd name="T22" fmla="*/ 2147483647 w 57"/>
                <a:gd name="T23" fmla="*/ 2147483647 h 129"/>
                <a:gd name="T24" fmla="*/ 0 w 57"/>
                <a:gd name="T25" fmla="*/ 2147483647 h 129"/>
                <a:gd name="T26" fmla="*/ 2147483647 w 57"/>
                <a:gd name="T27" fmla="*/ 2147483647 h 129"/>
                <a:gd name="T28" fmla="*/ 2147483647 w 57"/>
                <a:gd name="T29" fmla="*/ 2147483647 h 129"/>
                <a:gd name="T30" fmla="*/ 2147483647 w 57"/>
                <a:gd name="T31" fmla="*/ 2147483647 h 129"/>
                <a:gd name="T32" fmla="*/ 2147483647 w 57"/>
                <a:gd name="T33" fmla="*/ 2147483647 h 129"/>
                <a:gd name="T34" fmla="*/ 2147483647 w 57"/>
                <a:gd name="T35" fmla="*/ 2147483647 h 129"/>
                <a:gd name="T36" fmla="*/ 2147483647 w 57"/>
                <a:gd name="T37" fmla="*/ 2147483647 h 129"/>
                <a:gd name="T38" fmla="*/ 2147483647 w 57"/>
                <a:gd name="T39" fmla="*/ 2147483647 h 129"/>
                <a:gd name="T40" fmla="*/ 2147483647 w 57"/>
                <a:gd name="T41" fmla="*/ 2147483647 h 129"/>
                <a:gd name="T42" fmla="*/ 2147483647 w 57"/>
                <a:gd name="T43" fmla="*/ 2147483647 h 129"/>
                <a:gd name="T44" fmla="*/ 2147483647 w 57"/>
                <a:gd name="T45" fmla="*/ 2147483647 h 129"/>
                <a:gd name="T46" fmla="*/ 2147483647 w 57"/>
                <a:gd name="T47" fmla="*/ 2147483647 h 129"/>
                <a:gd name="T48" fmla="*/ 2147483647 w 57"/>
                <a:gd name="T49" fmla="*/ 2147483647 h 129"/>
                <a:gd name="T50" fmla="*/ 2147483647 w 57"/>
                <a:gd name="T51" fmla="*/ 2147483647 h 129"/>
                <a:gd name="T52" fmla="*/ 2147483647 w 57"/>
                <a:gd name="T53" fmla="*/ 2147483647 h 129"/>
                <a:gd name="T54" fmla="*/ 2147483647 w 57"/>
                <a:gd name="T55" fmla="*/ 2147483647 h 129"/>
                <a:gd name="T56" fmla="*/ 2147483647 w 57"/>
                <a:gd name="T57" fmla="*/ 2147483647 h 129"/>
                <a:gd name="T58" fmla="*/ 2147483647 w 57"/>
                <a:gd name="T59" fmla="*/ 2147483647 h 1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29"/>
                <a:gd name="T92" fmla="*/ 57 w 57"/>
                <a:gd name="T93" fmla="*/ 129 h 1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29">
                  <a:moveTo>
                    <a:pt x="57" y="9"/>
                  </a:moveTo>
                  <a:cubicBezTo>
                    <a:pt x="57" y="8"/>
                    <a:pt x="56" y="7"/>
                    <a:pt x="56" y="6"/>
                  </a:cubicBezTo>
                  <a:cubicBezTo>
                    <a:pt x="55" y="5"/>
                    <a:pt x="55" y="4"/>
                    <a:pt x="54" y="4"/>
                  </a:cubicBezTo>
                  <a:cubicBezTo>
                    <a:pt x="53" y="1"/>
                    <a:pt x="50" y="0"/>
                    <a:pt x="47" y="1"/>
                  </a:cubicBezTo>
                  <a:cubicBezTo>
                    <a:pt x="42" y="2"/>
                    <a:pt x="38" y="8"/>
                    <a:pt x="38" y="14"/>
                  </a:cubicBezTo>
                  <a:cubicBezTo>
                    <a:pt x="38" y="15"/>
                    <a:pt x="38" y="17"/>
                    <a:pt x="38" y="21"/>
                  </a:cubicBezTo>
                  <a:cubicBezTo>
                    <a:pt x="36" y="27"/>
                    <a:pt x="37" y="35"/>
                    <a:pt x="36" y="42"/>
                  </a:cubicBezTo>
                  <a:cubicBezTo>
                    <a:pt x="36" y="42"/>
                    <a:pt x="36" y="43"/>
                    <a:pt x="36" y="43"/>
                  </a:cubicBezTo>
                  <a:cubicBezTo>
                    <a:pt x="35" y="44"/>
                    <a:pt x="34" y="45"/>
                    <a:pt x="34" y="46"/>
                  </a:cubicBezTo>
                  <a:cubicBezTo>
                    <a:pt x="30" y="51"/>
                    <a:pt x="27" y="56"/>
                    <a:pt x="26" y="62"/>
                  </a:cubicBezTo>
                  <a:cubicBezTo>
                    <a:pt x="26" y="64"/>
                    <a:pt x="25" y="65"/>
                    <a:pt x="25" y="67"/>
                  </a:cubicBezTo>
                  <a:cubicBezTo>
                    <a:pt x="20" y="71"/>
                    <a:pt x="17" y="75"/>
                    <a:pt x="13" y="80"/>
                  </a:cubicBezTo>
                  <a:cubicBezTo>
                    <a:pt x="5" y="92"/>
                    <a:pt x="0" y="107"/>
                    <a:pt x="0" y="121"/>
                  </a:cubicBezTo>
                  <a:cubicBezTo>
                    <a:pt x="0" y="122"/>
                    <a:pt x="1" y="124"/>
                    <a:pt x="1" y="124"/>
                  </a:cubicBezTo>
                  <a:cubicBezTo>
                    <a:pt x="2" y="125"/>
                    <a:pt x="3" y="126"/>
                    <a:pt x="3" y="127"/>
                  </a:cubicBezTo>
                  <a:cubicBezTo>
                    <a:pt x="5" y="128"/>
                    <a:pt x="7" y="129"/>
                    <a:pt x="10" y="129"/>
                  </a:cubicBezTo>
                  <a:cubicBezTo>
                    <a:pt x="16" y="128"/>
                    <a:pt x="20" y="123"/>
                    <a:pt x="20" y="117"/>
                  </a:cubicBezTo>
                  <a:cubicBezTo>
                    <a:pt x="20" y="109"/>
                    <a:pt x="23" y="101"/>
                    <a:pt x="27" y="94"/>
                  </a:cubicBezTo>
                  <a:cubicBezTo>
                    <a:pt x="30" y="89"/>
                    <a:pt x="34" y="84"/>
                    <a:pt x="38" y="81"/>
                  </a:cubicBezTo>
                  <a:cubicBezTo>
                    <a:pt x="38" y="81"/>
                    <a:pt x="42" y="78"/>
                    <a:pt x="43" y="78"/>
                  </a:cubicBezTo>
                  <a:cubicBezTo>
                    <a:pt x="43" y="77"/>
                    <a:pt x="45" y="69"/>
                    <a:pt x="45" y="68"/>
                  </a:cubicBezTo>
                  <a:cubicBezTo>
                    <a:pt x="46" y="61"/>
                    <a:pt x="47" y="59"/>
                    <a:pt x="49" y="58"/>
                  </a:cubicBezTo>
                  <a:cubicBezTo>
                    <a:pt x="49" y="58"/>
                    <a:pt x="50" y="58"/>
                    <a:pt x="50" y="57"/>
                  </a:cubicBezTo>
                  <a:cubicBezTo>
                    <a:pt x="54" y="54"/>
                    <a:pt x="54" y="54"/>
                    <a:pt x="54" y="54"/>
                  </a:cubicBezTo>
                  <a:cubicBezTo>
                    <a:pt x="54" y="54"/>
                    <a:pt x="55" y="54"/>
                    <a:pt x="55" y="53"/>
                  </a:cubicBezTo>
                  <a:cubicBezTo>
                    <a:pt x="56" y="53"/>
                    <a:pt x="55" y="46"/>
                    <a:pt x="56" y="46"/>
                  </a:cubicBezTo>
                  <a:cubicBezTo>
                    <a:pt x="56" y="46"/>
                    <a:pt x="56" y="44"/>
                    <a:pt x="56" y="43"/>
                  </a:cubicBezTo>
                  <a:cubicBezTo>
                    <a:pt x="57" y="43"/>
                    <a:pt x="57" y="43"/>
                    <a:pt x="57" y="43"/>
                  </a:cubicBezTo>
                  <a:cubicBezTo>
                    <a:pt x="57" y="43"/>
                    <a:pt x="57" y="43"/>
                    <a:pt x="57" y="43"/>
                  </a:cubicBezTo>
                  <a:lnTo>
                    <a:pt x="57" y="9"/>
                  </a:lnTo>
                  <a:close/>
                </a:path>
              </a:pathLst>
            </a:custGeom>
            <a:solidFill>
              <a:srgbClr val="4C933A"/>
            </a:solidFill>
            <a:ln w="9525">
              <a:noFill/>
              <a:round/>
              <a:headEnd/>
              <a:tailEnd/>
            </a:ln>
          </p:spPr>
          <p:txBody>
            <a:bodyPr/>
            <a:lstStyle/>
            <a:p>
              <a:endParaRPr lang="en-US"/>
            </a:p>
          </p:txBody>
        </p:sp>
        <p:sp>
          <p:nvSpPr>
            <p:cNvPr id="27893" name="Freeform 2474"/>
            <p:cNvSpPr>
              <a:spLocks/>
            </p:cNvSpPr>
            <p:nvPr/>
          </p:nvSpPr>
          <p:spPr bwMode="auto">
            <a:xfrm>
              <a:off x="808038" y="3334420"/>
              <a:ext cx="187325" cy="425450"/>
            </a:xfrm>
            <a:custGeom>
              <a:avLst/>
              <a:gdLst>
                <a:gd name="T0" fmla="*/ 2147483647 w 57"/>
                <a:gd name="T1" fmla="*/ 2147483647 h 129"/>
                <a:gd name="T2" fmla="*/ 2147483647 w 57"/>
                <a:gd name="T3" fmla="*/ 2147483647 h 129"/>
                <a:gd name="T4" fmla="*/ 2147483647 w 57"/>
                <a:gd name="T5" fmla="*/ 2147483647 h 129"/>
                <a:gd name="T6" fmla="*/ 2147483647 w 57"/>
                <a:gd name="T7" fmla="*/ 2147483647 h 129"/>
                <a:gd name="T8" fmla="*/ 2147483647 w 57"/>
                <a:gd name="T9" fmla="*/ 2147483647 h 129"/>
                <a:gd name="T10" fmla="*/ 2147483647 w 57"/>
                <a:gd name="T11" fmla="*/ 2147483647 h 129"/>
                <a:gd name="T12" fmla="*/ 2147483647 w 57"/>
                <a:gd name="T13" fmla="*/ 2147483647 h 129"/>
                <a:gd name="T14" fmla="*/ 2147483647 w 57"/>
                <a:gd name="T15" fmla="*/ 2147483647 h 129"/>
                <a:gd name="T16" fmla="*/ 2147483647 w 57"/>
                <a:gd name="T17" fmla="*/ 2147483647 h 129"/>
                <a:gd name="T18" fmla="*/ 2147483647 w 57"/>
                <a:gd name="T19" fmla="*/ 2147483647 h 129"/>
                <a:gd name="T20" fmla="*/ 2147483647 w 57"/>
                <a:gd name="T21" fmla="*/ 2147483647 h 129"/>
                <a:gd name="T22" fmla="*/ 2147483647 w 57"/>
                <a:gd name="T23" fmla="*/ 2147483647 h 129"/>
                <a:gd name="T24" fmla="*/ 0 w 57"/>
                <a:gd name="T25" fmla="*/ 2147483647 h 129"/>
                <a:gd name="T26" fmla="*/ 2147483647 w 57"/>
                <a:gd name="T27" fmla="*/ 2147483647 h 129"/>
                <a:gd name="T28" fmla="*/ 2147483647 w 57"/>
                <a:gd name="T29" fmla="*/ 2147483647 h 129"/>
                <a:gd name="T30" fmla="*/ 2147483647 w 57"/>
                <a:gd name="T31" fmla="*/ 2147483647 h 129"/>
                <a:gd name="T32" fmla="*/ 2147483647 w 57"/>
                <a:gd name="T33" fmla="*/ 2147483647 h 129"/>
                <a:gd name="T34" fmla="*/ 2147483647 w 57"/>
                <a:gd name="T35" fmla="*/ 2147483647 h 129"/>
                <a:gd name="T36" fmla="*/ 2147483647 w 57"/>
                <a:gd name="T37" fmla="*/ 2147483647 h 129"/>
                <a:gd name="T38" fmla="*/ 2147483647 w 57"/>
                <a:gd name="T39" fmla="*/ 2147483647 h 129"/>
                <a:gd name="T40" fmla="*/ 2147483647 w 57"/>
                <a:gd name="T41" fmla="*/ 2147483647 h 129"/>
                <a:gd name="T42" fmla="*/ 2147483647 w 57"/>
                <a:gd name="T43" fmla="*/ 2147483647 h 129"/>
                <a:gd name="T44" fmla="*/ 2147483647 w 57"/>
                <a:gd name="T45" fmla="*/ 2147483647 h 129"/>
                <a:gd name="T46" fmla="*/ 2147483647 w 57"/>
                <a:gd name="T47" fmla="*/ 2147483647 h 129"/>
                <a:gd name="T48" fmla="*/ 2147483647 w 57"/>
                <a:gd name="T49" fmla="*/ 2147483647 h 129"/>
                <a:gd name="T50" fmla="*/ 2147483647 w 57"/>
                <a:gd name="T51" fmla="*/ 2147483647 h 129"/>
                <a:gd name="T52" fmla="*/ 2147483647 w 57"/>
                <a:gd name="T53" fmla="*/ 2147483647 h 129"/>
                <a:gd name="T54" fmla="*/ 2147483647 w 57"/>
                <a:gd name="T55" fmla="*/ 2147483647 h 129"/>
                <a:gd name="T56" fmla="*/ 2147483647 w 57"/>
                <a:gd name="T57" fmla="*/ 2147483647 h 129"/>
                <a:gd name="T58" fmla="*/ 2147483647 w 57"/>
                <a:gd name="T59" fmla="*/ 2147483647 h 1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29"/>
                <a:gd name="T92" fmla="*/ 57 w 57"/>
                <a:gd name="T93" fmla="*/ 129 h 1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29">
                  <a:moveTo>
                    <a:pt x="56" y="9"/>
                  </a:moveTo>
                  <a:cubicBezTo>
                    <a:pt x="56" y="8"/>
                    <a:pt x="56" y="7"/>
                    <a:pt x="56" y="6"/>
                  </a:cubicBezTo>
                  <a:cubicBezTo>
                    <a:pt x="55" y="5"/>
                    <a:pt x="55" y="4"/>
                    <a:pt x="54" y="4"/>
                  </a:cubicBezTo>
                  <a:cubicBezTo>
                    <a:pt x="53" y="1"/>
                    <a:pt x="50" y="0"/>
                    <a:pt x="47" y="1"/>
                  </a:cubicBezTo>
                  <a:cubicBezTo>
                    <a:pt x="42" y="2"/>
                    <a:pt x="38" y="8"/>
                    <a:pt x="38" y="14"/>
                  </a:cubicBezTo>
                  <a:cubicBezTo>
                    <a:pt x="38" y="15"/>
                    <a:pt x="38" y="17"/>
                    <a:pt x="38" y="21"/>
                  </a:cubicBezTo>
                  <a:cubicBezTo>
                    <a:pt x="36" y="27"/>
                    <a:pt x="37" y="35"/>
                    <a:pt x="36" y="42"/>
                  </a:cubicBezTo>
                  <a:cubicBezTo>
                    <a:pt x="36" y="42"/>
                    <a:pt x="36" y="43"/>
                    <a:pt x="36" y="43"/>
                  </a:cubicBezTo>
                  <a:cubicBezTo>
                    <a:pt x="35" y="44"/>
                    <a:pt x="35" y="45"/>
                    <a:pt x="34" y="46"/>
                  </a:cubicBezTo>
                  <a:cubicBezTo>
                    <a:pt x="30" y="51"/>
                    <a:pt x="27" y="56"/>
                    <a:pt x="26" y="62"/>
                  </a:cubicBezTo>
                  <a:cubicBezTo>
                    <a:pt x="26" y="64"/>
                    <a:pt x="25" y="65"/>
                    <a:pt x="25" y="67"/>
                  </a:cubicBezTo>
                  <a:cubicBezTo>
                    <a:pt x="21" y="71"/>
                    <a:pt x="17" y="75"/>
                    <a:pt x="13" y="80"/>
                  </a:cubicBezTo>
                  <a:cubicBezTo>
                    <a:pt x="5" y="92"/>
                    <a:pt x="0" y="107"/>
                    <a:pt x="0" y="121"/>
                  </a:cubicBezTo>
                  <a:cubicBezTo>
                    <a:pt x="0" y="122"/>
                    <a:pt x="1" y="124"/>
                    <a:pt x="1" y="124"/>
                  </a:cubicBezTo>
                  <a:cubicBezTo>
                    <a:pt x="2" y="125"/>
                    <a:pt x="3" y="126"/>
                    <a:pt x="3" y="127"/>
                  </a:cubicBezTo>
                  <a:cubicBezTo>
                    <a:pt x="5" y="128"/>
                    <a:pt x="8" y="129"/>
                    <a:pt x="10" y="129"/>
                  </a:cubicBezTo>
                  <a:cubicBezTo>
                    <a:pt x="16" y="128"/>
                    <a:pt x="20" y="123"/>
                    <a:pt x="20" y="117"/>
                  </a:cubicBezTo>
                  <a:cubicBezTo>
                    <a:pt x="20" y="109"/>
                    <a:pt x="23" y="101"/>
                    <a:pt x="27" y="94"/>
                  </a:cubicBezTo>
                  <a:cubicBezTo>
                    <a:pt x="30" y="89"/>
                    <a:pt x="34" y="84"/>
                    <a:pt x="38" y="81"/>
                  </a:cubicBezTo>
                  <a:cubicBezTo>
                    <a:pt x="38" y="81"/>
                    <a:pt x="42" y="78"/>
                    <a:pt x="43" y="78"/>
                  </a:cubicBezTo>
                  <a:cubicBezTo>
                    <a:pt x="43" y="77"/>
                    <a:pt x="45" y="69"/>
                    <a:pt x="45" y="68"/>
                  </a:cubicBezTo>
                  <a:cubicBezTo>
                    <a:pt x="46" y="61"/>
                    <a:pt x="47" y="59"/>
                    <a:pt x="49" y="58"/>
                  </a:cubicBezTo>
                  <a:cubicBezTo>
                    <a:pt x="49" y="58"/>
                    <a:pt x="50" y="58"/>
                    <a:pt x="50" y="57"/>
                  </a:cubicBezTo>
                  <a:cubicBezTo>
                    <a:pt x="54" y="54"/>
                    <a:pt x="54" y="54"/>
                    <a:pt x="54" y="54"/>
                  </a:cubicBezTo>
                  <a:cubicBezTo>
                    <a:pt x="54" y="54"/>
                    <a:pt x="55" y="54"/>
                    <a:pt x="55" y="53"/>
                  </a:cubicBezTo>
                  <a:cubicBezTo>
                    <a:pt x="55" y="53"/>
                    <a:pt x="55" y="46"/>
                    <a:pt x="55" y="46"/>
                  </a:cubicBezTo>
                  <a:cubicBezTo>
                    <a:pt x="56" y="46"/>
                    <a:pt x="56" y="44"/>
                    <a:pt x="56" y="43"/>
                  </a:cubicBezTo>
                  <a:cubicBezTo>
                    <a:pt x="57" y="43"/>
                    <a:pt x="57" y="43"/>
                    <a:pt x="57" y="43"/>
                  </a:cubicBezTo>
                  <a:cubicBezTo>
                    <a:pt x="57" y="43"/>
                    <a:pt x="57" y="43"/>
                    <a:pt x="57" y="43"/>
                  </a:cubicBezTo>
                  <a:lnTo>
                    <a:pt x="56" y="9"/>
                  </a:lnTo>
                  <a:close/>
                </a:path>
              </a:pathLst>
            </a:custGeom>
            <a:solidFill>
              <a:srgbClr val="4D933B"/>
            </a:solidFill>
            <a:ln w="9525">
              <a:noFill/>
              <a:round/>
              <a:headEnd/>
              <a:tailEnd/>
            </a:ln>
          </p:spPr>
          <p:txBody>
            <a:bodyPr/>
            <a:lstStyle/>
            <a:p>
              <a:endParaRPr lang="en-US"/>
            </a:p>
          </p:txBody>
        </p:sp>
        <p:sp>
          <p:nvSpPr>
            <p:cNvPr id="27894" name="Freeform 2475"/>
            <p:cNvSpPr>
              <a:spLocks/>
            </p:cNvSpPr>
            <p:nvPr/>
          </p:nvSpPr>
          <p:spPr bwMode="auto">
            <a:xfrm>
              <a:off x="808038" y="3334420"/>
              <a:ext cx="187325" cy="425450"/>
            </a:xfrm>
            <a:custGeom>
              <a:avLst/>
              <a:gdLst>
                <a:gd name="T0" fmla="*/ 2147483647 w 57"/>
                <a:gd name="T1" fmla="*/ 2147483647 h 129"/>
                <a:gd name="T2" fmla="*/ 2147483647 w 57"/>
                <a:gd name="T3" fmla="*/ 2147483647 h 129"/>
                <a:gd name="T4" fmla="*/ 2147483647 w 57"/>
                <a:gd name="T5" fmla="*/ 2147483647 h 129"/>
                <a:gd name="T6" fmla="*/ 2147483647 w 57"/>
                <a:gd name="T7" fmla="*/ 2147483647 h 129"/>
                <a:gd name="T8" fmla="*/ 2147483647 w 57"/>
                <a:gd name="T9" fmla="*/ 2147483647 h 129"/>
                <a:gd name="T10" fmla="*/ 2147483647 w 57"/>
                <a:gd name="T11" fmla="*/ 2147483647 h 129"/>
                <a:gd name="T12" fmla="*/ 2147483647 w 57"/>
                <a:gd name="T13" fmla="*/ 2147483647 h 129"/>
                <a:gd name="T14" fmla="*/ 2147483647 w 57"/>
                <a:gd name="T15" fmla="*/ 2147483647 h 129"/>
                <a:gd name="T16" fmla="*/ 2147483647 w 57"/>
                <a:gd name="T17" fmla="*/ 2147483647 h 129"/>
                <a:gd name="T18" fmla="*/ 2147483647 w 57"/>
                <a:gd name="T19" fmla="*/ 2147483647 h 129"/>
                <a:gd name="T20" fmla="*/ 2147483647 w 57"/>
                <a:gd name="T21" fmla="*/ 2147483647 h 129"/>
                <a:gd name="T22" fmla="*/ 2147483647 w 57"/>
                <a:gd name="T23" fmla="*/ 2147483647 h 129"/>
                <a:gd name="T24" fmla="*/ 2147483647 w 57"/>
                <a:gd name="T25" fmla="*/ 2147483647 h 129"/>
                <a:gd name="T26" fmla="*/ 2147483647 w 57"/>
                <a:gd name="T27" fmla="*/ 2147483647 h 129"/>
                <a:gd name="T28" fmla="*/ 2147483647 w 57"/>
                <a:gd name="T29" fmla="*/ 2147483647 h 129"/>
                <a:gd name="T30" fmla="*/ 2147483647 w 57"/>
                <a:gd name="T31" fmla="*/ 2147483647 h 129"/>
                <a:gd name="T32" fmla="*/ 2147483647 w 57"/>
                <a:gd name="T33" fmla="*/ 2147483647 h 129"/>
                <a:gd name="T34" fmla="*/ 2147483647 w 57"/>
                <a:gd name="T35" fmla="*/ 2147483647 h 129"/>
                <a:gd name="T36" fmla="*/ 2147483647 w 57"/>
                <a:gd name="T37" fmla="*/ 2147483647 h 129"/>
                <a:gd name="T38" fmla="*/ 2147483647 w 57"/>
                <a:gd name="T39" fmla="*/ 2147483647 h 129"/>
                <a:gd name="T40" fmla="*/ 2147483647 w 57"/>
                <a:gd name="T41" fmla="*/ 2147483647 h 129"/>
                <a:gd name="T42" fmla="*/ 2147483647 w 57"/>
                <a:gd name="T43" fmla="*/ 2147483647 h 129"/>
                <a:gd name="T44" fmla="*/ 2147483647 w 57"/>
                <a:gd name="T45" fmla="*/ 2147483647 h 129"/>
                <a:gd name="T46" fmla="*/ 2147483647 w 57"/>
                <a:gd name="T47" fmla="*/ 2147483647 h 129"/>
                <a:gd name="T48" fmla="*/ 2147483647 w 57"/>
                <a:gd name="T49" fmla="*/ 2147483647 h 129"/>
                <a:gd name="T50" fmla="*/ 2147483647 w 57"/>
                <a:gd name="T51" fmla="*/ 2147483647 h 129"/>
                <a:gd name="T52" fmla="*/ 2147483647 w 57"/>
                <a:gd name="T53" fmla="*/ 2147483647 h 129"/>
                <a:gd name="T54" fmla="*/ 2147483647 w 57"/>
                <a:gd name="T55" fmla="*/ 2147483647 h 129"/>
                <a:gd name="T56" fmla="*/ 2147483647 w 57"/>
                <a:gd name="T57" fmla="*/ 2147483647 h 129"/>
                <a:gd name="T58" fmla="*/ 2147483647 w 57"/>
                <a:gd name="T59" fmla="*/ 2147483647 h 1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7"/>
                <a:gd name="T91" fmla="*/ 0 h 129"/>
                <a:gd name="T92" fmla="*/ 57 w 57"/>
                <a:gd name="T93" fmla="*/ 129 h 1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7" h="129">
                  <a:moveTo>
                    <a:pt x="56" y="9"/>
                  </a:moveTo>
                  <a:cubicBezTo>
                    <a:pt x="56" y="8"/>
                    <a:pt x="56" y="7"/>
                    <a:pt x="56" y="6"/>
                  </a:cubicBezTo>
                  <a:cubicBezTo>
                    <a:pt x="55" y="5"/>
                    <a:pt x="55" y="4"/>
                    <a:pt x="54" y="4"/>
                  </a:cubicBezTo>
                  <a:cubicBezTo>
                    <a:pt x="53" y="1"/>
                    <a:pt x="50" y="0"/>
                    <a:pt x="47" y="1"/>
                  </a:cubicBezTo>
                  <a:cubicBezTo>
                    <a:pt x="42" y="2"/>
                    <a:pt x="38" y="8"/>
                    <a:pt x="38" y="14"/>
                  </a:cubicBezTo>
                  <a:cubicBezTo>
                    <a:pt x="38" y="15"/>
                    <a:pt x="38" y="18"/>
                    <a:pt x="38" y="21"/>
                  </a:cubicBezTo>
                  <a:cubicBezTo>
                    <a:pt x="36" y="27"/>
                    <a:pt x="37" y="36"/>
                    <a:pt x="36" y="42"/>
                  </a:cubicBezTo>
                  <a:cubicBezTo>
                    <a:pt x="36" y="42"/>
                    <a:pt x="36" y="43"/>
                    <a:pt x="36" y="43"/>
                  </a:cubicBezTo>
                  <a:cubicBezTo>
                    <a:pt x="35" y="44"/>
                    <a:pt x="35" y="45"/>
                    <a:pt x="34" y="46"/>
                  </a:cubicBezTo>
                  <a:cubicBezTo>
                    <a:pt x="30" y="51"/>
                    <a:pt x="28" y="56"/>
                    <a:pt x="26" y="62"/>
                  </a:cubicBezTo>
                  <a:cubicBezTo>
                    <a:pt x="26" y="64"/>
                    <a:pt x="25" y="65"/>
                    <a:pt x="25" y="67"/>
                  </a:cubicBezTo>
                  <a:cubicBezTo>
                    <a:pt x="21" y="71"/>
                    <a:pt x="17" y="75"/>
                    <a:pt x="13" y="80"/>
                  </a:cubicBezTo>
                  <a:cubicBezTo>
                    <a:pt x="5" y="92"/>
                    <a:pt x="0" y="107"/>
                    <a:pt x="1" y="121"/>
                  </a:cubicBezTo>
                  <a:cubicBezTo>
                    <a:pt x="1" y="122"/>
                    <a:pt x="1" y="124"/>
                    <a:pt x="1" y="125"/>
                  </a:cubicBezTo>
                  <a:cubicBezTo>
                    <a:pt x="2" y="125"/>
                    <a:pt x="3" y="126"/>
                    <a:pt x="3" y="127"/>
                  </a:cubicBezTo>
                  <a:cubicBezTo>
                    <a:pt x="5" y="128"/>
                    <a:pt x="8" y="129"/>
                    <a:pt x="10" y="129"/>
                  </a:cubicBezTo>
                  <a:cubicBezTo>
                    <a:pt x="16" y="128"/>
                    <a:pt x="20" y="123"/>
                    <a:pt x="20" y="117"/>
                  </a:cubicBezTo>
                  <a:cubicBezTo>
                    <a:pt x="20" y="109"/>
                    <a:pt x="23" y="101"/>
                    <a:pt x="27" y="94"/>
                  </a:cubicBezTo>
                  <a:cubicBezTo>
                    <a:pt x="30" y="89"/>
                    <a:pt x="34" y="84"/>
                    <a:pt x="38" y="81"/>
                  </a:cubicBezTo>
                  <a:cubicBezTo>
                    <a:pt x="38" y="81"/>
                    <a:pt x="42" y="78"/>
                    <a:pt x="42" y="78"/>
                  </a:cubicBezTo>
                  <a:cubicBezTo>
                    <a:pt x="43" y="77"/>
                    <a:pt x="44" y="69"/>
                    <a:pt x="45" y="68"/>
                  </a:cubicBezTo>
                  <a:cubicBezTo>
                    <a:pt x="46" y="61"/>
                    <a:pt x="47" y="59"/>
                    <a:pt x="49" y="58"/>
                  </a:cubicBezTo>
                  <a:cubicBezTo>
                    <a:pt x="49" y="58"/>
                    <a:pt x="49" y="58"/>
                    <a:pt x="50" y="57"/>
                  </a:cubicBezTo>
                  <a:cubicBezTo>
                    <a:pt x="54" y="54"/>
                    <a:pt x="54" y="54"/>
                    <a:pt x="54" y="54"/>
                  </a:cubicBezTo>
                  <a:cubicBezTo>
                    <a:pt x="54" y="54"/>
                    <a:pt x="55" y="54"/>
                    <a:pt x="55" y="53"/>
                  </a:cubicBezTo>
                  <a:cubicBezTo>
                    <a:pt x="55" y="53"/>
                    <a:pt x="55" y="46"/>
                    <a:pt x="55" y="46"/>
                  </a:cubicBezTo>
                  <a:cubicBezTo>
                    <a:pt x="55" y="46"/>
                    <a:pt x="56" y="43"/>
                    <a:pt x="56" y="43"/>
                  </a:cubicBezTo>
                  <a:cubicBezTo>
                    <a:pt x="57" y="43"/>
                    <a:pt x="57" y="43"/>
                    <a:pt x="57" y="43"/>
                  </a:cubicBezTo>
                  <a:cubicBezTo>
                    <a:pt x="57" y="43"/>
                    <a:pt x="57" y="43"/>
                    <a:pt x="57" y="43"/>
                  </a:cubicBezTo>
                  <a:lnTo>
                    <a:pt x="56" y="9"/>
                  </a:lnTo>
                  <a:close/>
                </a:path>
              </a:pathLst>
            </a:custGeom>
            <a:solidFill>
              <a:srgbClr val="4D933B"/>
            </a:solidFill>
            <a:ln w="9525">
              <a:noFill/>
              <a:round/>
              <a:headEnd/>
              <a:tailEnd/>
            </a:ln>
          </p:spPr>
          <p:txBody>
            <a:bodyPr/>
            <a:lstStyle/>
            <a:p>
              <a:endParaRPr lang="en-US"/>
            </a:p>
          </p:txBody>
        </p:sp>
        <p:sp>
          <p:nvSpPr>
            <p:cNvPr id="27895" name="Freeform 2476"/>
            <p:cNvSpPr>
              <a:spLocks/>
            </p:cNvSpPr>
            <p:nvPr/>
          </p:nvSpPr>
          <p:spPr bwMode="auto">
            <a:xfrm>
              <a:off x="811213" y="3334420"/>
              <a:ext cx="184150" cy="425450"/>
            </a:xfrm>
            <a:custGeom>
              <a:avLst/>
              <a:gdLst>
                <a:gd name="T0" fmla="*/ 2147483647 w 56"/>
                <a:gd name="T1" fmla="*/ 2147483647 h 129"/>
                <a:gd name="T2" fmla="*/ 2147483647 w 56"/>
                <a:gd name="T3" fmla="*/ 2147483647 h 129"/>
                <a:gd name="T4" fmla="*/ 2147483647 w 56"/>
                <a:gd name="T5" fmla="*/ 2147483647 h 129"/>
                <a:gd name="T6" fmla="*/ 2147483647 w 56"/>
                <a:gd name="T7" fmla="*/ 2147483647 h 129"/>
                <a:gd name="T8" fmla="*/ 2147483647 w 56"/>
                <a:gd name="T9" fmla="*/ 2147483647 h 129"/>
                <a:gd name="T10" fmla="*/ 2147483647 w 56"/>
                <a:gd name="T11" fmla="*/ 2147483647 h 129"/>
                <a:gd name="T12" fmla="*/ 2147483647 w 56"/>
                <a:gd name="T13" fmla="*/ 2147483647 h 129"/>
                <a:gd name="T14" fmla="*/ 2147483647 w 56"/>
                <a:gd name="T15" fmla="*/ 2147483647 h 129"/>
                <a:gd name="T16" fmla="*/ 2147483647 w 56"/>
                <a:gd name="T17" fmla="*/ 2147483647 h 129"/>
                <a:gd name="T18" fmla="*/ 2147483647 w 56"/>
                <a:gd name="T19" fmla="*/ 2147483647 h 129"/>
                <a:gd name="T20" fmla="*/ 2147483647 w 56"/>
                <a:gd name="T21" fmla="*/ 2147483647 h 129"/>
                <a:gd name="T22" fmla="*/ 2147483647 w 56"/>
                <a:gd name="T23" fmla="*/ 2147483647 h 129"/>
                <a:gd name="T24" fmla="*/ 0 w 56"/>
                <a:gd name="T25" fmla="*/ 2147483647 h 129"/>
                <a:gd name="T26" fmla="*/ 2147483647 w 56"/>
                <a:gd name="T27" fmla="*/ 2147483647 h 129"/>
                <a:gd name="T28" fmla="*/ 2147483647 w 56"/>
                <a:gd name="T29" fmla="*/ 2147483647 h 129"/>
                <a:gd name="T30" fmla="*/ 2147483647 w 56"/>
                <a:gd name="T31" fmla="*/ 2147483647 h 129"/>
                <a:gd name="T32" fmla="*/ 2147483647 w 56"/>
                <a:gd name="T33" fmla="*/ 2147483647 h 129"/>
                <a:gd name="T34" fmla="*/ 2147483647 w 56"/>
                <a:gd name="T35" fmla="*/ 2147483647 h 129"/>
                <a:gd name="T36" fmla="*/ 2147483647 w 56"/>
                <a:gd name="T37" fmla="*/ 2147483647 h 129"/>
                <a:gd name="T38" fmla="*/ 2147483647 w 56"/>
                <a:gd name="T39" fmla="*/ 2147483647 h 129"/>
                <a:gd name="T40" fmla="*/ 2147483647 w 56"/>
                <a:gd name="T41" fmla="*/ 2147483647 h 129"/>
                <a:gd name="T42" fmla="*/ 2147483647 w 56"/>
                <a:gd name="T43" fmla="*/ 2147483647 h 129"/>
                <a:gd name="T44" fmla="*/ 2147483647 w 56"/>
                <a:gd name="T45" fmla="*/ 2147483647 h 129"/>
                <a:gd name="T46" fmla="*/ 2147483647 w 56"/>
                <a:gd name="T47" fmla="*/ 2147483647 h 129"/>
                <a:gd name="T48" fmla="*/ 2147483647 w 56"/>
                <a:gd name="T49" fmla="*/ 2147483647 h 129"/>
                <a:gd name="T50" fmla="*/ 2147483647 w 56"/>
                <a:gd name="T51" fmla="*/ 2147483647 h 129"/>
                <a:gd name="T52" fmla="*/ 2147483647 w 56"/>
                <a:gd name="T53" fmla="*/ 2147483647 h 129"/>
                <a:gd name="T54" fmla="*/ 2147483647 w 56"/>
                <a:gd name="T55" fmla="*/ 2147483647 h 129"/>
                <a:gd name="T56" fmla="*/ 2147483647 w 56"/>
                <a:gd name="T57" fmla="*/ 2147483647 h 129"/>
                <a:gd name="T58" fmla="*/ 2147483647 w 56"/>
                <a:gd name="T59" fmla="*/ 2147483647 h 1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6"/>
                <a:gd name="T91" fmla="*/ 0 h 129"/>
                <a:gd name="T92" fmla="*/ 56 w 56"/>
                <a:gd name="T93" fmla="*/ 129 h 1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6" h="129">
                  <a:moveTo>
                    <a:pt x="55" y="9"/>
                  </a:moveTo>
                  <a:cubicBezTo>
                    <a:pt x="55" y="8"/>
                    <a:pt x="55" y="7"/>
                    <a:pt x="55" y="6"/>
                  </a:cubicBezTo>
                  <a:cubicBezTo>
                    <a:pt x="54" y="5"/>
                    <a:pt x="54" y="4"/>
                    <a:pt x="53" y="4"/>
                  </a:cubicBezTo>
                  <a:cubicBezTo>
                    <a:pt x="52" y="1"/>
                    <a:pt x="49" y="0"/>
                    <a:pt x="46" y="1"/>
                  </a:cubicBezTo>
                  <a:cubicBezTo>
                    <a:pt x="41" y="2"/>
                    <a:pt x="37" y="8"/>
                    <a:pt x="37" y="14"/>
                  </a:cubicBezTo>
                  <a:cubicBezTo>
                    <a:pt x="37" y="15"/>
                    <a:pt x="37" y="18"/>
                    <a:pt x="37" y="21"/>
                  </a:cubicBezTo>
                  <a:cubicBezTo>
                    <a:pt x="35" y="27"/>
                    <a:pt x="36" y="36"/>
                    <a:pt x="35" y="42"/>
                  </a:cubicBezTo>
                  <a:cubicBezTo>
                    <a:pt x="35" y="43"/>
                    <a:pt x="35" y="43"/>
                    <a:pt x="35" y="43"/>
                  </a:cubicBezTo>
                  <a:cubicBezTo>
                    <a:pt x="34" y="44"/>
                    <a:pt x="34" y="45"/>
                    <a:pt x="33" y="46"/>
                  </a:cubicBezTo>
                  <a:cubicBezTo>
                    <a:pt x="29" y="51"/>
                    <a:pt x="27" y="56"/>
                    <a:pt x="25" y="62"/>
                  </a:cubicBezTo>
                  <a:cubicBezTo>
                    <a:pt x="25" y="64"/>
                    <a:pt x="24" y="65"/>
                    <a:pt x="24" y="67"/>
                  </a:cubicBezTo>
                  <a:cubicBezTo>
                    <a:pt x="20" y="71"/>
                    <a:pt x="16" y="75"/>
                    <a:pt x="12" y="80"/>
                  </a:cubicBezTo>
                  <a:cubicBezTo>
                    <a:pt x="4" y="92"/>
                    <a:pt x="0" y="107"/>
                    <a:pt x="0" y="121"/>
                  </a:cubicBezTo>
                  <a:cubicBezTo>
                    <a:pt x="0" y="122"/>
                    <a:pt x="0" y="124"/>
                    <a:pt x="1" y="125"/>
                  </a:cubicBezTo>
                  <a:cubicBezTo>
                    <a:pt x="1" y="125"/>
                    <a:pt x="2" y="126"/>
                    <a:pt x="2" y="127"/>
                  </a:cubicBezTo>
                  <a:cubicBezTo>
                    <a:pt x="4" y="128"/>
                    <a:pt x="7" y="129"/>
                    <a:pt x="9" y="129"/>
                  </a:cubicBezTo>
                  <a:cubicBezTo>
                    <a:pt x="15" y="128"/>
                    <a:pt x="19" y="123"/>
                    <a:pt x="19" y="117"/>
                  </a:cubicBezTo>
                  <a:cubicBezTo>
                    <a:pt x="19" y="109"/>
                    <a:pt x="22" y="101"/>
                    <a:pt x="26" y="94"/>
                  </a:cubicBezTo>
                  <a:cubicBezTo>
                    <a:pt x="29" y="88"/>
                    <a:pt x="33" y="84"/>
                    <a:pt x="37" y="81"/>
                  </a:cubicBezTo>
                  <a:cubicBezTo>
                    <a:pt x="37" y="80"/>
                    <a:pt x="41" y="78"/>
                    <a:pt x="41" y="78"/>
                  </a:cubicBezTo>
                  <a:cubicBezTo>
                    <a:pt x="42" y="77"/>
                    <a:pt x="43" y="69"/>
                    <a:pt x="44" y="68"/>
                  </a:cubicBezTo>
                  <a:cubicBezTo>
                    <a:pt x="45" y="61"/>
                    <a:pt x="46" y="59"/>
                    <a:pt x="48" y="58"/>
                  </a:cubicBezTo>
                  <a:cubicBezTo>
                    <a:pt x="48" y="58"/>
                    <a:pt x="48" y="58"/>
                    <a:pt x="49" y="58"/>
                  </a:cubicBezTo>
                  <a:cubicBezTo>
                    <a:pt x="53" y="54"/>
                    <a:pt x="53" y="54"/>
                    <a:pt x="53" y="54"/>
                  </a:cubicBezTo>
                  <a:cubicBezTo>
                    <a:pt x="53" y="54"/>
                    <a:pt x="54" y="54"/>
                    <a:pt x="54" y="53"/>
                  </a:cubicBezTo>
                  <a:cubicBezTo>
                    <a:pt x="54" y="53"/>
                    <a:pt x="54" y="46"/>
                    <a:pt x="54" y="46"/>
                  </a:cubicBezTo>
                  <a:cubicBezTo>
                    <a:pt x="54" y="45"/>
                    <a:pt x="55" y="43"/>
                    <a:pt x="55" y="43"/>
                  </a:cubicBezTo>
                  <a:cubicBezTo>
                    <a:pt x="56" y="43"/>
                    <a:pt x="56" y="43"/>
                    <a:pt x="56" y="43"/>
                  </a:cubicBezTo>
                  <a:cubicBezTo>
                    <a:pt x="56" y="43"/>
                    <a:pt x="56" y="43"/>
                    <a:pt x="56" y="43"/>
                  </a:cubicBezTo>
                  <a:lnTo>
                    <a:pt x="55" y="9"/>
                  </a:lnTo>
                  <a:close/>
                </a:path>
              </a:pathLst>
            </a:custGeom>
            <a:solidFill>
              <a:srgbClr val="4E943C"/>
            </a:solidFill>
            <a:ln w="9525">
              <a:noFill/>
              <a:round/>
              <a:headEnd/>
              <a:tailEnd/>
            </a:ln>
          </p:spPr>
          <p:txBody>
            <a:bodyPr/>
            <a:lstStyle/>
            <a:p>
              <a:endParaRPr lang="en-US"/>
            </a:p>
          </p:txBody>
        </p:sp>
        <p:sp>
          <p:nvSpPr>
            <p:cNvPr id="27896" name="Freeform 2477"/>
            <p:cNvSpPr>
              <a:spLocks/>
            </p:cNvSpPr>
            <p:nvPr/>
          </p:nvSpPr>
          <p:spPr bwMode="auto">
            <a:xfrm>
              <a:off x="811213" y="3334420"/>
              <a:ext cx="184150" cy="425450"/>
            </a:xfrm>
            <a:custGeom>
              <a:avLst/>
              <a:gdLst>
                <a:gd name="T0" fmla="*/ 2147483647 w 56"/>
                <a:gd name="T1" fmla="*/ 2147483647 h 129"/>
                <a:gd name="T2" fmla="*/ 2147483647 w 56"/>
                <a:gd name="T3" fmla="*/ 2147483647 h 129"/>
                <a:gd name="T4" fmla="*/ 2147483647 w 56"/>
                <a:gd name="T5" fmla="*/ 2147483647 h 129"/>
                <a:gd name="T6" fmla="*/ 2147483647 w 56"/>
                <a:gd name="T7" fmla="*/ 2147483647 h 129"/>
                <a:gd name="T8" fmla="*/ 2147483647 w 56"/>
                <a:gd name="T9" fmla="*/ 2147483647 h 129"/>
                <a:gd name="T10" fmla="*/ 2147483647 w 56"/>
                <a:gd name="T11" fmla="*/ 2147483647 h 129"/>
                <a:gd name="T12" fmla="*/ 2147483647 w 56"/>
                <a:gd name="T13" fmla="*/ 2147483647 h 129"/>
                <a:gd name="T14" fmla="*/ 2147483647 w 56"/>
                <a:gd name="T15" fmla="*/ 2147483647 h 129"/>
                <a:gd name="T16" fmla="*/ 2147483647 w 56"/>
                <a:gd name="T17" fmla="*/ 2147483647 h 129"/>
                <a:gd name="T18" fmla="*/ 2147483647 w 56"/>
                <a:gd name="T19" fmla="*/ 2147483647 h 129"/>
                <a:gd name="T20" fmla="*/ 2147483647 w 56"/>
                <a:gd name="T21" fmla="*/ 2147483647 h 129"/>
                <a:gd name="T22" fmla="*/ 2147483647 w 56"/>
                <a:gd name="T23" fmla="*/ 2147483647 h 129"/>
                <a:gd name="T24" fmla="*/ 0 w 56"/>
                <a:gd name="T25" fmla="*/ 2147483647 h 129"/>
                <a:gd name="T26" fmla="*/ 2147483647 w 56"/>
                <a:gd name="T27" fmla="*/ 2147483647 h 129"/>
                <a:gd name="T28" fmla="*/ 2147483647 w 56"/>
                <a:gd name="T29" fmla="*/ 2147483647 h 129"/>
                <a:gd name="T30" fmla="*/ 2147483647 w 56"/>
                <a:gd name="T31" fmla="*/ 2147483647 h 129"/>
                <a:gd name="T32" fmla="*/ 2147483647 w 56"/>
                <a:gd name="T33" fmla="*/ 2147483647 h 129"/>
                <a:gd name="T34" fmla="*/ 2147483647 w 56"/>
                <a:gd name="T35" fmla="*/ 2147483647 h 129"/>
                <a:gd name="T36" fmla="*/ 2147483647 w 56"/>
                <a:gd name="T37" fmla="*/ 2147483647 h 129"/>
                <a:gd name="T38" fmla="*/ 2147483647 w 56"/>
                <a:gd name="T39" fmla="*/ 2147483647 h 129"/>
                <a:gd name="T40" fmla="*/ 2147483647 w 56"/>
                <a:gd name="T41" fmla="*/ 2147483647 h 129"/>
                <a:gd name="T42" fmla="*/ 2147483647 w 56"/>
                <a:gd name="T43" fmla="*/ 2147483647 h 129"/>
                <a:gd name="T44" fmla="*/ 2147483647 w 56"/>
                <a:gd name="T45" fmla="*/ 2147483647 h 129"/>
                <a:gd name="T46" fmla="*/ 2147483647 w 56"/>
                <a:gd name="T47" fmla="*/ 2147483647 h 129"/>
                <a:gd name="T48" fmla="*/ 2147483647 w 56"/>
                <a:gd name="T49" fmla="*/ 2147483647 h 129"/>
                <a:gd name="T50" fmla="*/ 2147483647 w 56"/>
                <a:gd name="T51" fmla="*/ 2147483647 h 129"/>
                <a:gd name="T52" fmla="*/ 2147483647 w 56"/>
                <a:gd name="T53" fmla="*/ 2147483647 h 129"/>
                <a:gd name="T54" fmla="*/ 2147483647 w 56"/>
                <a:gd name="T55" fmla="*/ 2147483647 h 129"/>
                <a:gd name="T56" fmla="*/ 2147483647 w 56"/>
                <a:gd name="T57" fmla="*/ 2147483647 h 129"/>
                <a:gd name="T58" fmla="*/ 2147483647 w 56"/>
                <a:gd name="T59" fmla="*/ 2147483647 h 1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6"/>
                <a:gd name="T91" fmla="*/ 0 h 129"/>
                <a:gd name="T92" fmla="*/ 56 w 56"/>
                <a:gd name="T93" fmla="*/ 129 h 12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6" h="129">
                  <a:moveTo>
                    <a:pt x="55" y="9"/>
                  </a:moveTo>
                  <a:cubicBezTo>
                    <a:pt x="55" y="8"/>
                    <a:pt x="55" y="7"/>
                    <a:pt x="55" y="6"/>
                  </a:cubicBezTo>
                  <a:cubicBezTo>
                    <a:pt x="54" y="5"/>
                    <a:pt x="54" y="4"/>
                    <a:pt x="53" y="4"/>
                  </a:cubicBezTo>
                  <a:cubicBezTo>
                    <a:pt x="51" y="1"/>
                    <a:pt x="49" y="0"/>
                    <a:pt x="46" y="1"/>
                  </a:cubicBezTo>
                  <a:cubicBezTo>
                    <a:pt x="41" y="3"/>
                    <a:pt x="37" y="8"/>
                    <a:pt x="37" y="14"/>
                  </a:cubicBezTo>
                  <a:cubicBezTo>
                    <a:pt x="37" y="15"/>
                    <a:pt x="37" y="18"/>
                    <a:pt x="37" y="21"/>
                  </a:cubicBezTo>
                  <a:cubicBezTo>
                    <a:pt x="35" y="27"/>
                    <a:pt x="36" y="36"/>
                    <a:pt x="35" y="42"/>
                  </a:cubicBezTo>
                  <a:cubicBezTo>
                    <a:pt x="35" y="43"/>
                    <a:pt x="35" y="43"/>
                    <a:pt x="35" y="43"/>
                  </a:cubicBezTo>
                  <a:cubicBezTo>
                    <a:pt x="34" y="44"/>
                    <a:pt x="34" y="46"/>
                    <a:pt x="33" y="47"/>
                  </a:cubicBezTo>
                  <a:cubicBezTo>
                    <a:pt x="29" y="51"/>
                    <a:pt x="27" y="57"/>
                    <a:pt x="25" y="62"/>
                  </a:cubicBezTo>
                  <a:cubicBezTo>
                    <a:pt x="25" y="64"/>
                    <a:pt x="24" y="66"/>
                    <a:pt x="24" y="67"/>
                  </a:cubicBezTo>
                  <a:cubicBezTo>
                    <a:pt x="20" y="71"/>
                    <a:pt x="16" y="75"/>
                    <a:pt x="12" y="80"/>
                  </a:cubicBezTo>
                  <a:cubicBezTo>
                    <a:pt x="4" y="92"/>
                    <a:pt x="0" y="107"/>
                    <a:pt x="0" y="121"/>
                  </a:cubicBezTo>
                  <a:cubicBezTo>
                    <a:pt x="0" y="122"/>
                    <a:pt x="0" y="124"/>
                    <a:pt x="1" y="125"/>
                  </a:cubicBezTo>
                  <a:cubicBezTo>
                    <a:pt x="1" y="125"/>
                    <a:pt x="2" y="126"/>
                    <a:pt x="2" y="127"/>
                  </a:cubicBezTo>
                  <a:cubicBezTo>
                    <a:pt x="4" y="128"/>
                    <a:pt x="7" y="129"/>
                    <a:pt x="9" y="129"/>
                  </a:cubicBezTo>
                  <a:cubicBezTo>
                    <a:pt x="15" y="128"/>
                    <a:pt x="19" y="123"/>
                    <a:pt x="19" y="117"/>
                  </a:cubicBezTo>
                  <a:cubicBezTo>
                    <a:pt x="19" y="109"/>
                    <a:pt x="22" y="101"/>
                    <a:pt x="26" y="94"/>
                  </a:cubicBezTo>
                  <a:cubicBezTo>
                    <a:pt x="29" y="88"/>
                    <a:pt x="33" y="84"/>
                    <a:pt x="37" y="81"/>
                  </a:cubicBezTo>
                  <a:cubicBezTo>
                    <a:pt x="37" y="80"/>
                    <a:pt x="41" y="78"/>
                    <a:pt x="41" y="78"/>
                  </a:cubicBezTo>
                  <a:cubicBezTo>
                    <a:pt x="42" y="77"/>
                    <a:pt x="43" y="69"/>
                    <a:pt x="44" y="68"/>
                  </a:cubicBezTo>
                  <a:cubicBezTo>
                    <a:pt x="45" y="61"/>
                    <a:pt x="46" y="59"/>
                    <a:pt x="48" y="58"/>
                  </a:cubicBezTo>
                  <a:cubicBezTo>
                    <a:pt x="48" y="58"/>
                    <a:pt x="48" y="58"/>
                    <a:pt x="49" y="58"/>
                  </a:cubicBezTo>
                  <a:cubicBezTo>
                    <a:pt x="53" y="54"/>
                    <a:pt x="53" y="54"/>
                    <a:pt x="53" y="54"/>
                  </a:cubicBezTo>
                  <a:cubicBezTo>
                    <a:pt x="53" y="54"/>
                    <a:pt x="54" y="54"/>
                    <a:pt x="54" y="53"/>
                  </a:cubicBezTo>
                  <a:cubicBezTo>
                    <a:pt x="54" y="52"/>
                    <a:pt x="54" y="46"/>
                    <a:pt x="54" y="46"/>
                  </a:cubicBezTo>
                  <a:cubicBezTo>
                    <a:pt x="54" y="45"/>
                    <a:pt x="55" y="43"/>
                    <a:pt x="55" y="43"/>
                  </a:cubicBezTo>
                  <a:cubicBezTo>
                    <a:pt x="56" y="43"/>
                    <a:pt x="56" y="43"/>
                    <a:pt x="56" y="43"/>
                  </a:cubicBezTo>
                  <a:cubicBezTo>
                    <a:pt x="56" y="43"/>
                    <a:pt x="56" y="43"/>
                    <a:pt x="56" y="43"/>
                  </a:cubicBezTo>
                  <a:lnTo>
                    <a:pt x="55" y="9"/>
                  </a:lnTo>
                  <a:close/>
                </a:path>
              </a:pathLst>
            </a:custGeom>
            <a:solidFill>
              <a:srgbClr val="4F953C"/>
            </a:solidFill>
            <a:ln w="9525">
              <a:noFill/>
              <a:round/>
              <a:headEnd/>
              <a:tailEnd/>
            </a:ln>
          </p:spPr>
          <p:txBody>
            <a:bodyPr/>
            <a:lstStyle/>
            <a:p>
              <a:endParaRPr lang="en-US"/>
            </a:p>
          </p:txBody>
        </p:sp>
        <p:sp>
          <p:nvSpPr>
            <p:cNvPr id="27897" name="Freeform 2478"/>
            <p:cNvSpPr>
              <a:spLocks/>
            </p:cNvSpPr>
            <p:nvPr/>
          </p:nvSpPr>
          <p:spPr bwMode="auto">
            <a:xfrm>
              <a:off x="811213" y="3337595"/>
              <a:ext cx="180975" cy="422275"/>
            </a:xfrm>
            <a:custGeom>
              <a:avLst/>
              <a:gdLst>
                <a:gd name="T0" fmla="*/ 2147483647 w 55"/>
                <a:gd name="T1" fmla="*/ 2147483647 h 128"/>
                <a:gd name="T2" fmla="*/ 2147483647 w 55"/>
                <a:gd name="T3" fmla="*/ 2147483647 h 128"/>
                <a:gd name="T4" fmla="*/ 2147483647 w 55"/>
                <a:gd name="T5" fmla="*/ 2147483647 h 128"/>
                <a:gd name="T6" fmla="*/ 2147483647 w 55"/>
                <a:gd name="T7" fmla="*/ 0 h 128"/>
                <a:gd name="T8" fmla="*/ 2147483647 w 55"/>
                <a:gd name="T9" fmla="*/ 2147483647 h 128"/>
                <a:gd name="T10" fmla="*/ 2147483647 w 55"/>
                <a:gd name="T11" fmla="*/ 2147483647 h 128"/>
                <a:gd name="T12" fmla="*/ 2147483647 w 55"/>
                <a:gd name="T13" fmla="*/ 2147483647 h 128"/>
                <a:gd name="T14" fmla="*/ 2147483647 w 55"/>
                <a:gd name="T15" fmla="*/ 2147483647 h 128"/>
                <a:gd name="T16" fmla="*/ 2147483647 w 55"/>
                <a:gd name="T17" fmla="*/ 2147483647 h 128"/>
                <a:gd name="T18" fmla="*/ 2147483647 w 55"/>
                <a:gd name="T19" fmla="*/ 2147483647 h 128"/>
                <a:gd name="T20" fmla="*/ 2147483647 w 55"/>
                <a:gd name="T21" fmla="*/ 2147483647 h 128"/>
                <a:gd name="T22" fmla="*/ 2147483647 w 55"/>
                <a:gd name="T23" fmla="*/ 2147483647 h 128"/>
                <a:gd name="T24" fmla="*/ 0 w 55"/>
                <a:gd name="T25" fmla="*/ 2147483647 h 128"/>
                <a:gd name="T26" fmla="*/ 2147483647 w 55"/>
                <a:gd name="T27" fmla="*/ 2147483647 h 128"/>
                <a:gd name="T28" fmla="*/ 2147483647 w 55"/>
                <a:gd name="T29" fmla="*/ 2147483647 h 128"/>
                <a:gd name="T30" fmla="*/ 2147483647 w 55"/>
                <a:gd name="T31" fmla="*/ 2147483647 h 128"/>
                <a:gd name="T32" fmla="*/ 2147483647 w 55"/>
                <a:gd name="T33" fmla="*/ 2147483647 h 128"/>
                <a:gd name="T34" fmla="*/ 2147483647 w 55"/>
                <a:gd name="T35" fmla="*/ 2147483647 h 128"/>
                <a:gd name="T36" fmla="*/ 2147483647 w 55"/>
                <a:gd name="T37" fmla="*/ 2147483647 h 128"/>
                <a:gd name="T38" fmla="*/ 2147483647 w 55"/>
                <a:gd name="T39" fmla="*/ 2147483647 h 128"/>
                <a:gd name="T40" fmla="*/ 2147483647 w 55"/>
                <a:gd name="T41" fmla="*/ 2147483647 h 128"/>
                <a:gd name="T42" fmla="*/ 2147483647 w 55"/>
                <a:gd name="T43" fmla="*/ 2147483647 h 128"/>
                <a:gd name="T44" fmla="*/ 2147483647 w 55"/>
                <a:gd name="T45" fmla="*/ 2147483647 h 128"/>
                <a:gd name="T46" fmla="*/ 2147483647 w 55"/>
                <a:gd name="T47" fmla="*/ 2147483647 h 128"/>
                <a:gd name="T48" fmla="*/ 2147483647 w 55"/>
                <a:gd name="T49" fmla="*/ 2147483647 h 128"/>
                <a:gd name="T50" fmla="*/ 2147483647 w 55"/>
                <a:gd name="T51" fmla="*/ 2147483647 h 128"/>
                <a:gd name="T52" fmla="*/ 2147483647 w 55"/>
                <a:gd name="T53" fmla="*/ 2147483647 h 128"/>
                <a:gd name="T54" fmla="*/ 2147483647 w 55"/>
                <a:gd name="T55" fmla="*/ 2147483647 h 128"/>
                <a:gd name="T56" fmla="*/ 2147483647 w 55"/>
                <a:gd name="T57" fmla="*/ 2147483647 h 128"/>
                <a:gd name="T58" fmla="*/ 2147483647 w 55"/>
                <a:gd name="T59" fmla="*/ 2147483647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7"/>
                    <a:pt x="55" y="6"/>
                    <a:pt x="54" y="5"/>
                  </a:cubicBezTo>
                  <a:cubicBezTo>
                    <a:pt x="54" y="4"/>
                    <a:pt x="53" y="3"/>
                    <a:pt x="53" y="3"/>
                  </a:cubicBezTo>
                  <a:cubicBezTo>
                    <a:pt x="51" y="1"/>
                    <a:pt x="49" y="0"/>
                    <a:pt x="46" y="0"/>
                  </a:cubicBezTo>
                  <a:cubicBezTo>
                    <a:pt x="41" y="2"/>
                    <a:pt x="37" y="7"/>
                    <a:pt x="37" y="13"/>
                  </a:cubicBezTo>
                  <a:cubicBezTo>
                    <a:pt x="37" y="14"/>
                    <a:pt x="37" y="17"/>
                    <a:pt x="37" y="20"/>
                  </a:cubicBezTo>
                  <a:cubicBezTo>
                    <a:pt x="35" y="26"/>
                    <a:pt x="36" y="35"/>
                    <a:pt x="35" y="41"/>
                  </a:cubicBezTo>
                  <a:cubicBezTo>
                    <a:pt x="35" y="42"/>
                    <a:pt x="35" y="42"/>
                    <a:pt x="35" y="42"/>
                  </a:cubicBezTo>
                  <a:cubicBezTo>
                    <a:pt x="34" y="43"/>
                    <a:pt x="34" y="45"/>
                    <a:pt x="33" y="46"/>
                  </a:cubicBezTo>
                  <a:cubicBezTo>
                    <a:pt x="29" y="50"/>
                    <a:pt x="27" y="56"/>
                    <a:pt x="25" y="61"/>
                  </a:cubicBezTo>
                  <a:cubicBezTo>
                    <a:pt x="25" y="63"/>
                    <a:pt x="24" y="65"/>
                    <a:pt x="24" y="66"/>
                  </a:cubicBezTo>
                  <a:cubicBezTo>
                    <a:pt x="20" y="70"/>
                    <a:pt x="16" y="74"/>
                    <a:pt x="12" y="80"/>
                  </a:cubicBezTo>
                  <a:cubicBezTo>
                    <a:pt x="4" y="92"/>
                    <a:pt x="0" y="107"/>
                    <a:pt x="0" y="120"/>
                  </a:cubicBezTo>
                  <a:cubicBezTo>
                    <a:pt x="0" y="121"/>
                    <a:pt x="0" y="123"/>
                    <a:pt x="1" y="124"/>
                  </a:cubicBezTo>
                  <a:cubicBezTo>
                    <a:pt x="1" y="124"/>
                    <a:pt x="2" y="125"/>
                    <a:pt x="2" y="126"/>
                  </a:cubicBezTo>
                  <a:cubicBezTo>
                    <a:pt x="4" y="127"/>
                    <a:pt x="7" y="128"/>
                    <a:pt x="10" y="128"/>
                  </a:cubicBezTo>
                  <a:cubicBezTo>
                    <a:pt x="15" y="127"/>
                    <a:pt x="19" y="122"/>
                    <a:pt x="19" y="116"/>
                  </a:cubicBezTo>
                  <a:cubicBezTo>
                    <a:pt x="19" y="108"/>
                    <a:pt x="22" y="100"/>
                    <a:pt x="26" y="93"/>
                  </a:cubicBezTo>
                  <a:cubicBezTo>
                    <a:pt x="29" y="87"/>
                    <a:pt x="33" y="83"/>
                    <a:pt x="37" y="80"/>
                  </a:cubicBezTo>
                  <a:cubicBezTo>
                    <a:pt x="37" y="79"/>
                    <a:pt x="41" y="77"/>
                    <a:pt x="41" y="77"/>
                  </a:cubicBezTo>
                  <a:cubicBezTo>
                    <a:pt x="42" y="76"/>
                    <a:pt x="43" y="68"/>
                    <a:pt x="44" y="67"/>
                  </a:cubicBezTo>
                  <a:cubicBezTo>
                    <a:pt x="45" y="60"/>
                    <a:pt x="46" y="58"/>
                    <a:pt x="48" y="57"/>
                  </a:cubicBezTo>
                  <a:cubicBezTo>
                    <a:pt x="48" y="57"/>
                    <a:pt x="48" y="57"/>
                    <a:pt x="49" y="57"/>
                  </a:cubicBezTo>
                  <a:cubicBezTo>
                    <a:pt x="53" y="53"/>
                    <a:pt x="53" y="53"/>
                    <a:pt x="53" y="53"/>
                  </a:cubicBezTo>
                  <a:cubicBezTo>
                    <a:pt x="53" y="53"/>
                    <a:pt x="54" y="53"/>
                    <a:pt x="54" y="52"/>
                  </a:cubicBezTo>
                  <a:cubicBezTo>
                    <a:pt x="54" y="51"/>
                    <a:pt x="54" y="45"/>
                    <a:pt x="54" y="45"/>
                  </a:cubicBezTo>
                  <a:cubicBezTo>
                    <a:pt x="54" y="44"/>
                    <a:pt x="55" y="42"/>
                    <a:pt x="55" y="42"/>
                  </a:cubicBezTo>
                  <a:cubicBezTo>
                    <a:pt x="55" y="42"/>
                    <a:pt x="55" y="42"/>
                    <a:pt x="55" y="42"/>
                  </a:cubicBezTo>
                  <a:cubicBezTo>
                    <a:pt x="55" y="42"/>
                    <a:pt x="55" y="42"/>
                    <a:pt x="55" y="42"/>
                  </a:cubicBezTo>
                  <a:lnTo>
                    <a:pt x="55" y="8"/>
                  </a:lnTo>
                  <a:close/>
                </a:path>
              </a:pathLst>
            </a:custGeom>
            <a:solidFill>
              <a:srgbClr val="50953D"/>
            </a:solidFill>
            <a:ln w="9525">
              <a:noFill/>
              <a:round/>
              <a:headEnd/>
              <a:tailEnd/>
            </a:ln>
          </p:spPr>
          <p:txBody>
            <a:bodyPr/>
            <a:lstStyle/>
            <a:p>
              <a:endParaRPr lang="en-US"/>
            </a:p>
          </p:txBody>
        </p:sp>
        <p:sp>
          <p:nvSpPr>
            <p:cNvPr id="27898" name="Freeform 2479"/>
            <p:cNvSpPr>
              <a:spLocks/>
            </p:cNvSpPr>
            <p:nvPr/>
          </p:nvSpPr>
          <p:spPr bwMode="auto">
            <a:xfrm>
              <a:off x="811213" y="3337595"/>
              <a:ext cx="180975" cy="422275"/>
            </a:xfrm>
            <a:custGeom>
              <a:avLst/>
              <a:gdLst>
                <a:gd name="T0" fmla="*/ 2147483647 w 55"/>
                <a:gd name="T1" fmla="*/ 2147483647 h 128"/>
                <a:gd name="T2" fmla="*/ 2147483647 w 55"/>
                <a:gd name="T3" fmla="*/ 2147483647 h 128"/>
                <a:gd name="T4" fmla="*/ 2147483647 w 55"/>
                <a:gd name="T5" fmla="*/ 2147483647 h 128"/>
                <a:gd name="T6" fmla="*/ 2147483647 w 55"/>
                <a:gd name="T7" fmla="*/ 0 h 128"/>
                <a:gd name="T8" fmla="*/ 2147483647 w 55"/>
                <a:gd name="T9" fmla="*/ 2147483647 h 128"/>
                <a:gd name="T10" fmla="*/ 2147483647 w 55"/>
                <a:gd name="T11" fmla="*/ 2147483647 h 128"/>
                <a:gd name="T12" fmla="*/ 2147483647 w 55"/>
                <a:gd name="T13" fmla="*/ 2147483647 h 128"/>
                <a:gd name="T14" fmla="*/ 2147483647 w 55"/>
                <a:gd name="T15" fmla="*/ 2147483647 h 128"/>
                <a:gd name="T16" fmla="*/ 2147483647 w 55"/>
                <a:gd name="T17" fmla="*/ 2147483647 h 128"/>
                <a:gd name="T18" fmla="*/ 2147483647 w 55"/>
                <a:gd name="T19" fmla="*/ 2147483647 h 128"/>
                <a:gd name="T20" fmla="*/ 2147483647 w 55"/>
                <a:gd name="T21" fmla="*/ 2147483647 h 128"/>
                <a:gd name="T22" fmla="*/ 2147483647 w 55"/>
                <a:gd name="T23" fmla="*/ 2147483647 h 128"/>
                <a:gd name="T24" fmla="*/ 0 w 55"/>
                <a:gd name="T25" fmla="*/ 2147483647 h 128"/>
                <a:gd name="T26" fmla="*/ 2147483647 w 55"/>
                <a:gd name="T27" fmla="*/ 2147483647 h 128"/>
                <a:gd name="T28" fmla="*/ 2147483647 w 55"/>
                <a:gd name="T29" fmla="*/ 2147483647 h 128"/>
                <a:gd name="T30" fmla="*/ 2147483647 w 55"/>
                <a:gd name="T31" fmla="*/ 2147483647 h 128"/>
                <a:gd name="T32" fmla="*/ 2147483647 w 55"/>
                <a:gd name="T33" fmla="*/ 2147483647 h 128"/>
                <a:gd name="T34" fmla="*/ 2147483647 w 55"/>
                <a:gd name="T35" fmla="*/ 2147483647 h 128"/>
                <a:gd name="T36" fmla="*/ 2147483647 w 55"/>
                <a:gd name="T37" fmla="*/ 2147483647 h 128"/>
                <a:gd name="T38" fmla="*/ 2147483647 w 55"/>
                <a:gd name="T39" fmla="*/ 2147483647 h 128"/>
                <a:gd name="T40" fmla="*/ 2147483647 w 55"/>
                <a:gd name="T41" fmla="*/ 2147483647 h 128"/>
                <a:gd name="T42" fmla="*/ 2147483647 w 55"/>
                <a:gd name="T43" fmla="*/ 2147483647 h 128"/>
                <a:gd name="T44" fmla="*/ 2147483647 w 55"/>
                <a:gd name="T45" fmla="*/ 2147483647 h 128"/>
                <a:gd name="T46" fmla="*/ 2147483647 w 55"/>
                <a:gd name="T47" fmla="*/ 2147483647 h 128"/>
                <a:gd name="T48" fmla="*/ 2147483647 w 55"/>
                <a:gd name="T49" fmla="*/ 2147483647 h 128"/>
                <a:gd name="T50" fmla="*/ 2147483647 w 55"/>
                <a:gd name="T51" fmla="*/ 2147483647 h 128"/>
                <a:gd name="T52" fmla="*/ 2147483647 w 55"/>
                <a:gd name="T53" fmla="*/ 2147483647 h 128"/>
                <a:gd name="T54" fmla="*/ 2147483647 w 55"/>
                <a:gd name="T55" fmla="*/ 2147483647 h 128"/>
                <a:gd name="T56" fmla="*/ 2147483647 w 55"/>
                <a:gd name="T57" fmla="*/ 2147483647 h 128"/>
                <a:gd name="T58" fmla="*/ 2147483647 w 55"/>
                <a:gd name="T59" fmla="*/ 2147483647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7"/>
                    <a:pt x="55" y="6"/>
                    <a:pt x="54" y="5"/>
                  </a:cubicBezTo>
                  <a:cubicBezTo>
                    <a:pt x="54" y="4"/>
                    <a:pt x="53" y="3"/>
                    <a:pt x="53" y="3"/>
                  </a:cubicBezTo>
                  <a:cubicBezTo>
                    <a:pt x="51" y="1"/>
                    <a:pt x="49" y="0"/>
                    <a:pt x="46" y="0"/>
                  </a:cubicBezTo>
                  <a:cubicBezTo>
                    <a:pt x="41" y="2"/>
                    <a:pt x="37" y="7"/>
                    <a:pt x="37" y="14"/>
                  </a:cubicBezTo>
                  <a:cubicBezTo>
                    <a:pt x="37" y="14"/>
                    <a:pt x="37" y="17"/>
                    <a:pt x="37" y="20"/>
                  </a:cubicBezTo>
                  <a:cubicBezTo>
                    <a:pt x="35" y="26"/>
                    <a:pt x="36" y="35"/>
                    <a:pt x="35" y="41"/>
                  </a:cubicBezTo>
                  <a:cubicBezTo>
                    <a:pt x="35" y="42"/>
                    <a:pt x="35" y="42"/>
                    <a:pt x="35" y="42"/>
                  </a:cubicBezTo>
                  <a:cubicBezTo>
                    <a:pt x="34" y="43"/>
                    <a:pt x="34" y="45"/>
                    <a:pt x="33" y="46"/>
                  </a:cubicBezTo>
                  <a:cubicBezTo>
                    <a:pt x="29" y="50"/>
                    <a:pt x="27" y="56"/>
                    <a:pt x="25" y="61"/>
                  </a:cubicBezTo>
                  <a:cubicBezTo>
                    <a:pt x="25" y="63"/>
                    <a:pt x="24" y="65"/>
                    <a:pt x="24" y="66"/>
                  </a:cubicBezTo>
                  <a:cubicBezTo>
                    <a:pt x="20" y="70"/>
                    <a:pt x="16" y="74"/>
                    <a:pt x="12" y="80"/>
                  </a:cubicBezTo>
                  <a:cubicBezTo>
                    <a:pt x="5" y="92"/>
                    <a:pt x="0" y="107"/>
                    <a:pt x="0" y="120"/>
                  </a:cubicBezTo>
                  <a:cubicBezTo>
                    <a:pt x="0" y="121"/>
                    <a:pt x="0" y="123"/>
                    <a:pt x="1" y="124"/>
                  </a:cubicBezTo>
                  <a:cubicBezTo>
                    <a:pt x="1" y="124"/>
                    <a:pt x="2" y="125"/>
                    <a:pt x="3" y="126"/>
                  </a:cubicBezTo>
                  <a:cubicBezTo>
                    <a:pt x="4" y="127"/>
                    <a:pt x="7" y="128"/>
                    <a:pt x="10" y="127"/>
                  </a:cubicBezTo>
                  <a:cubicBezTo>
                    <a:pt x="14" y="127"/>
                    <a:pt x="19" y="122"/>
                    <a:pt x="19" y="116"/>
                  </a:cubicBezTo>
                  <a:cubicBezTo>
                    <a:pt x="19" y="108"/>
                    <a:pt x="22" y="100"/>
                    <a:pt x="26" y="93"/>
                  </a:cubicBezTo>
                  <a:cubicBezTo>
                    <a:pt x="29" y="87"/>
                    <a:pt x="33" y="83"/>
                    <a:pt x="37" y="80"/>
                  </a:cubicBezTo>
                  <a:cubicBezTo>
                    <a:pt x="37" y="79"/>
                    <a:pt x="41" y="77"/>
                    <a:pt x="41" y="77"/>
                  </a:cubicBezTo>
                  <a:cubicBezTo>
                    <a:pt x="41" y="76"/>
                    <a:pt x="43" y="68"/>
                    <a:pt x="44" y="67"/>
                  </a:cubicBezTo>
                  <a:cubicBezTo>
                    <a:pt x="45" y="60"/>
                    <a:pt x="46" y="58"/>
                    <a:pt x="48" y="57"/>
                  </a:cubicBezTo>
                  <a:cubicBezTo>
                    <a:pt x="48" y="57"/>
                    <a:pt x="48" y="57"/>
                    <a:pt x="48" y="57"/>
                  </a:cubicBezTo>
                  <a:cubicBezTo>
                    <a:pt x="53" y="53"/>
                    <a:pt x="53" y="53"/>
                    <a:pt x="53" y="53"/>
                  </a:cubicBezTo>
                  <a:cubicBezTo>
                    <a:pt x="53" y="53"/>
                    <a:pt x="54" y="53"/>
                    <a:pt x="54" y="52"/>
                  </a:cubicBezTo>
                  <a:cubicBezTo>
                    <a:pt x="54" y="51"/>
                    <a:pt x="54" y="45"/>
                    <a:pt x="54" y="45"/>
                  </a:cubicBezTo>
                  <a:cubicBezTo>
                    <a:pt x="54" y="44"/>
                    <a:pt x="54" y="42"/>
                    <a:pt x="55" y="42"/>
                  </a:cubicBezTo>
                  <a:cubicBezTo>
                    <a:pt x="55" y="42"/>
                    <a:pt x="55" y="42"/>
                    <a:pt x="55" y="42"/>
                  </a:cubicBezTo>
                  <a:cubicBezTo>
                    <a:pt x="55" y="41"/>
                    <a:pt x="55" y="41"/>
                    <a:pt x="55" y="41"/>
                  </a:cubicBezTo>
                  <a:lnTo>
                    <a:pt x="55" y="8"/>
                  </a:lnTo>
                  <a:close/>
                </a:path>
              </a:pathLst>
            </a:custGeom>
            <a:solidFill>
              <a:srgbClr val="51963E"/>
            </a:solidFill>
            <a:ln w="9525">
              <a:noFill/>
              <a:round/>
              <a:headEnd/>
              <a:tailEnd/>
            </a:ln>
          </p:spPr>
          <p:txBody>
            <a:bodyPr/>
            <a:lstStyle/>
            <a:p>
              <a:endParaRPr lang="en-US"/>
            </a:p>
          </p:txBody>
        </p:sp>
        <p:sp>
          <p:nvSpPr>
            <p:cNvPr id="27899" name="Freeform 2480"/>
            <p:cNvSpPr>
              <a:spLocks/>
            </p:cNvSpPr>
            <p:nvPr/>
          </p:nvSpPr>
          <p:spPr bwMode="auto">
            <a:xfrm>
              <a:off x="811213" y="3337595"/>
              <a:ext cx="180975" cy="422275"/>
            </a:xfrm>
            <a:custGeom>
              <a:avLst/>
              <a:gdLst>
                <a:gd name="T0" fmla="*/ 2147483647 w 55"/>
                <a:gd name="T1" fmla="*/ 2147483647 h 128"/>
                <a:gd name="T2" fmla="*/ 2147483647 w 55"/>
                <a:gd name="T3" fmla="*/ 2147483647 h 128"/>
                <a:gd name="T4" fmla="*/ 2147483647 w 55"/>
                <a:gd name="T5" fmla="*/ 2147483647 h 128"/>
                <a:gd name="T6" fmla="*/ 2147483647 w 55"/>
                <a:gd name="T7" fmla="*/ 2147483647 h 128"/>
                <a:gd name="T8" fmla="*/ 2147483647 w 55"/>
                <a:gd name="T9" fmla="*/ 2147483647 h 128"/>
                <a:gd name="T10" fmla="*/ 2147483647 w 55"/>
                <a:gd name="T11" fmla="*/ 2147483647 h 128"/>
                <a:gd name="T12" fmla="*/ 2147483647 w 55"/>
                <a:gd name="T13" fmla="*/ 2147483647 h 128"/>
                <a:gd name="T14" fmla="*/ 2147483647 w 55"/>
                <a:gd name="T15" fmla="*/ 2147483647 h 128"/>
                <a:gd name="T16" fmla="*/ 2147483647 w 55"/>
                <a:gd name="T17" fmla="*/ 2147483647 h 128"/>
                <a:gd name="T18" fmla="*/ 2147483647 w 55"/>
                <a:gd name="T19" fmla="*/ 2147483647 h 128"/>
                <a:gd name="T20" fmla="*/ 2147483647 w 55"/>
                <a:gd name="T21" fmla="*/ 2147483647 h 128"/>
                <a:gd name="T22" fmla="*/ 2147483647 w 55"/>
                <a:gd name="T23" fmla="*/ 2147483647 h 128"/>
                <a:gd name="T24" fmla="*/ 0 w 55"/>
                <a:gd name="T25" fmla="*/ 2147483647 h 128"/>
                <a:gd name="T26" fmla="*/ 2147483647 w 55"/>
                <a:gd name="T27" fmla="*/ 2147483647 h 128"/>
                <a:gd name="T28" fmla="*/ 2147483647 w 55"/>
                <a:gd name="T29" fmla="*/ 2147483647 h 128"/>
                <a:gd name="T30" fmla="*/ 2147483647 w 55"/>
                <a:gd name="T31" fmla="*/ 2147483647 h 128"/>
                <a:gd name="T32" fmla="*/ 2147483647 w 55"/>
                <a:gd name="T33" fmla="*/ 2147483647 h 128"/>
                <a:gd name="T34" fmla="*/ 2147483647 w 55"/>
                <a:gd name="T35" fmla="*/ 2147483647 h 128"/>
                <a:gd name="T36" fmla="*/ 2147483647 w 55"/>
                <a:gd name="T37" fmla="*/ 2147483647 h 128"/>
                <a:gd name="T38" fmla="*/ 2147483647 w 55"/>
                <a:gd name="T39" fmla="*/ 2147483647 h 128"/>
                <a:gd name="T40" fmla="*/ 2147483647 w 55"/>
                <a:gd name="T41" fmla="*/ 2147483647 h 128"/>
                <a:gd name="T42" fmla="*/ 2147483647 w 55"/>
                <a:gd name="T43" fmla="*/ 2147483647 h 128"/>
                <a:gd name="T44" fmla="*/ 2147483647 w 55"/>
                <a:gd name="T45" fmla="*/ 2147483647 h 128"/>
                <a:gd name="T46" fmla="*/ 2147483647 w 55"/>
                <a:gd name="T47" fmla="*/ 2147483647 h 128"/>
                <a:gd name="T48" fmla="*/ 2147483647 w 55"/>
                <a:gd name="T49" fmla="*/ 2147483647 h 128"/>
                <a:gd name="T50" fmla="*/ 2147483647 w 55"/>
                <a:gd name="T51" fmla="*/ 2147483647 h 128"/>
                <a:gd name="T52" fmla="*/ 2147483647 w 55"/>
                <a:gd name="T53" fmla="*/ 2147483647 h 128"/>
                <a:gd name="T54" fmla="*/ 2147483647 w 55"/>
                <a:gd name="T55" fmla="*/ 2147483647 h 128"/>
                <a:gd name="T56" fmla="*/ 2147483647 w 55"/>
                <a:gd name="T57" fmla="*/ 2147483647 h 128"/>
                <a:gd name="T58" fmla="*/ 2147483647 w 55"/>
                <a:gd name="T59" fmla="*/ 2147483647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7"/>
                    <a:pt x="55" y="6"/>
                    <a:pt x="54" y="5"/>
                  </a:cubicBezTo>
                  <a:cubicBezTo>
                    <a:pt x="54" y="4"/>
                    <a:pt x="53" y="3"/>
                    <a:pt x="53" y="3"/>
                  </a:cubicBezTo>
                  <a:cubicBezTo>
                    <a:pt x="51" y="1"/>
                    <a:pt x="49" y="0"/>
                    <a:pt x="46" y="1"/>
                  </a:cubicBezTo>
                  <a:cubicBezTo>
                    <a:pt x="41" y="2"/>
                    <a:pt x="37" y="8"/>
                    <a:pt x="37" y="14"/>
                  </a:cubicBezTo>
                  <a:cubicBezTo>
                    <a:pt x="37" y="14"/>
                    <a:pt x="37" y="17"/>
                    <a:pt x="37" y="20"/>
                  </a:cubicBezTo>
                  <a:cubicBezTo>
                    <a:pt x="35" y="27"/>
                    <a:pt x="36" y="35"/>
                    <a:pt x="35" y="41"/>
                  </a:cubicBezTo>
                  <a:cubicBezTo>
                    <a:pt x="35" y="42"/>
                    <a:pt x="35" y="42"/>
                    <a:pt x="35" y="43"/>
                  </a:cubicBezTo>
                  <a:cubicBezTo>
                    <a:pt x="35" y="44"/>
                    <a:pt x="34" y="45"/>
                    <a:pt x="33" y="46"/>
                  </a:cubicBezTo>
                  <a:cubicBezTo>
                    <a:pt x="29" y="50"/>
                    <a:pt x="27" y="56"/>
                    <a:pt x="25" y="61"/>
                  </a:cubicBezTo>
                  <a:cubicBezTo>
                    <a:pt x="25" y="63"/>
                    <a:pt x="24" y="65"/>
                    <a:pt x="24" y="66"/>
                  </a:cubicBezTo>
                  <a:cubicBezTo>
                    <a:pt x="20" y="70"/>
                    <a:pt x="16" y="74"/>
                    <a:pt x="12" y="80"/>
                  </a:cubicBezTo>
                  <a:cubicBezTo>
                    <a:pt x="5" y="92"/>
                    <a:pt x="0" y="107"/>
                    <a:pt x="0" y="120"/>
                  </a:cubicBezTo>
                  <a:cubicBezTo>
                    <a:pt x="0" y="121"/>
                    <a:pt x="0" y="123"/>
                    <a:pt x="1" y="124"/>
                  </a:cubicBezTo>
                  <a:cubicBezTo>
                    <a:pt x="1" y="124"/>
                    <a:pt x="2" y="125"/>
                    <a:pt x="3" y="126"/>
                  </a:cubicBezTo>
                  <a:cubicBezTo>
                    <a:pt x="4" y="127"/>
                    <a:pt x="7" y="128"/>
                    <a:pt x="10" y="127"/>
                  </a:cubicBezTo>
                  <a:cubicBezTo>
                    <a:pt x="14" y="126"/>
                    <a:pt x="19" y="122"/>
                    <a:pt x="19" y="116"/>
                  </a:cubicBezTo>
                  <a:cubicBezTo>
                    <a:pt x="19" y="108"/>
                    <a:pt x="22" y="100"/>
                    <a:pt x="26" y="93"/>
                  </a:cubicBezTo>
                  <a:cubicBezTo>
                    <a:pt x="29" y="87"/>
                    <a:pt x="32" y="83"/>
                    <a:pt x="37" y="80"/>
                  </a:cubicBezTo>
                  <a:cubicBezTo>
                    <a:pt x="37" y="79"/>
                    <a:pt x="41" y="77"/>
                    <a:pt x="41" y="77"/>
                  </a:cubicBezTo>
                  <a:cubicBezTo>
                    <a:pt x="41" y="76"/>
                    <a:pt x="43" y="68"/>
                    <a:pt x="43" y="67"/>
                  </a:cubicBezTo>
                  <a:cubicBezTo>
                    <a:pt x="45" y="60"/>
                    <a:pt x="46" y="58"/>
                    <a:pt x="48" y="57"/>
                  </a:cubicBezTo>
                  <a:cubicBezTo>
                    <a:pt x="48" y="57"/>
                    <a:pt x="48" y="57"/>
                    <a:pt x="48" y="57"/>
                  </a:cubicBezTo>
                  <a:cubicBezTo>
                    <a:pt x="53" y="53"/>
                    <a:pt x="53" y="53"/>
                    <a:pt x="53" y="53"/>
                  </a:cubicBezTo>
                  <a:cubicBezTo>
                    <a:pt x="53" y="53"/>
                    <a:pt x="54" y="53"/>
                    <a:pt x="54" y="52"/>
                  </a:cubicBezTo>
                  <a:cubicBezTo>
                    <a:pt x="54" y="51"/>
                    <a:pt x="54" y="45"/>
                    <a:pt x="54" y="45"/>
                  </a:cubicBezTo>
                  <a:cubicBezTo>
                    <a:pt x="54" y="44"/>
                    <a:pt x="54" y="42"/>
                    <a:pt x="55" y="42"/>
                  </a:cubicBezTo>
                  <a:cubicBezTo>
                    <a:pt x="55" y="42"/>
                    <a:pt x="55" y="42"/>
                    <a:pt x="55" y="42"/>
                  </a:cubicBezTo>
                  <a:cubicBezTo>
                    <a:pt x="55" y="41"/>
                    <a:pt x="55" y="41"/>
                    <a:pt x="55" y="41"/>
                  </a:cubicBezTo>
                  <a:lnTo>
                    <a:pt x="55" y="8"/>
                  </a:lnTo>
                  <a:close/>
                </a:path>
              </a:pathLst>
            </a:custGeom>
            <a:solidFill>
              <a:srgbClr val="52963E"/>
            </a:solidFill>
            <a:ln w="9525">
              <a:noFill/>
              <a:round/>
              <a:headEnd/>
              <a:tailEnd/>
            </a:ln>
          </p:spPr>
          <p:txBody>
            <a:bodyPr/>
            <a:lstStyle/>
            <a:p>
              <a:endParaRPr lang="en-US"/>
            </a:p>
          </p:txBody>
        </p:sp>
        <p:sp>
          <p:nvSpPr>
            <p:cNvPr id="27900" name="Freeform 2481"/>
            <p:cNvSpPr>
              <a:spLocks/>
            </p:cNvSpPr>
            <p:nvPr/>
          </p:nvSpPr>
          <p:spPr bwMode="auto">
            <a:xfrm>
              <a:off x="811213" y="3337595"/>
              <a:ext cx="180975" cy="422275"/>
            </a:xfrm>
            <a:custGeom>
              <a:avLst/>
              <a:gdLst>
                <a:gd name="T0" fmla="*/ 2147483647 w 55"/>
                <a:gd name="T1" fmla="*/ 2147483647 h 128"/>
                <a:gd name="T2" fmla="*/ 2147483647 w 55"/>
                <a:gd name="T3" fmla="*/ 2147483647 h 128"/>
                <a:gd name="T4" fmla="*/ 2147483647 w 55"/>
                <a:gd name="T5" fmla="*/ 2147483647 h 128"/>
                <a:gd name="T6" fmla="*/ 2147483647 w 55"/>
                <a:gd name="T7" fmla="*/ 2147483647 h 128"/>
                <a:gd name="T8" fmla="*/ 2147483647 w 55"/>
                <a:gd name="T9" fmla="*/ 2147483647 h 128"/>
                <a:gd name="T10" fmla="*/ 2147483647 w 55"/>
                <a:gd name="T11" fmla="*/ 2147483647 h 128"/>
                <a:gd name="T12" fmla="*/ 2147483647 w 55"/>
                <a:gd name="T13" fmla="*/ 2147483647 h 128"/>
                <a:gd name="T14" fmla="*/ 2147483647 w 55"/>
                <a:gd name="T15" fmla="*/ 2147483647 h 128"/>
                <a:gd name="T16" fmla="*/ 2147483647 w 55"/>
                <a:gd name="T17" fmla="*/ 2147483647 h 128"/>
                <a:gd name="T18" fmla="*/ 2147483647 w 55"/>
                <a:gd name="T19" fmla="*/ 2147483647 h 128"/>
                <a:gd name="T20" fmla="*/ 2147483647 w 55"/>
                <a:gd name="T21" fmla="*/ 2147483647 h 128"/>
                <a:gd name="T22" fmla="*/ 2147483647 w 55"/>
                <a:gd name="T23" fmla="*/ 2147483647 h 128"/>
                <a:gd name="T24" fmla="*/ 0 w 55"/>
                <a:gd name="T25" fmla="*/ 2147483647 h 128"/>
                <a:gd name="T26" fmla="*/ 2147483647 w 55"/>
                <a:gd name="T27" fmla="*/ 2147483647 h 128"/>
                <a:gd name="T28" fmla="*/ 2147483647 w 55"/>
                <a:gd name="T29" fmla="*/ 2147483647 h 128"/>
                <a:gd name="T30" fmla="*/ 2147483647 w 55"/>
                <a:gd name="T31" fmla="*/ 2147483647 h 128"/>
                <a:gd name="T32" fmla="*/ 2147483647 w 55"/>
                <a:gd name="T33" fmla="*/ 2147483647 h 128"/>
                <a:gd name="T34" fmla="*/ 2147483647 w 55"/>
                <a:gd name="T35" fmla="*/ 2147483647 h 128"/>
                <a:gd name="T36" fmla="*/ 2147483647 w 55"/>
                <a:gd name="T37" fmla="*/ 2147483647 h 128"/>
                <a:gd name="T38" fmla="*/ 2147483647 w 55"/>
                <a:gd name="T39" fmla="*/ 2147483647 h 128"/>
                <a:gd name="T40" fmla="*/ 2147483647 w 55"/>
                <a:gd name="T41" fmla="*/ 2147483647 h 128"/>
                <a:gd name="T42" fmla="*/ 2147483647 w 55"/>
                <a:gd name="T43" fmla="*/ 2147483647 h 128"/>
                <a:gd name="T44" fmla="*/ 2147483647 w 55"/>
                <a:gd name="T45" fmla="*/ 2147483647 h 128"/>
                <a:gd name="T46" fmla="*/ 2147483647 w 55"/>
                <a:gd name="T47" fmla="*/ 2147483647 h 128"/>
                <a:gd name="T48" fmla="*/ 2147483647 w 55"/>
                <a:gd name="T49" fmla="*/ 2147483647 h 128"/>
                <a:gd name="T50" fmla="*/ 2147483647 w 55"/>
                <a:gd name="T51" fmla="*/ 2147483647 h 128"/>
                <a:gd name="T52" fmla="*/ 2147483647 w 55"/>
                <a:gd name="T53" fmla="*/ 2147483647 h 128"/>
                <a:gd name="T54" fmla="*/ 2147483647 w 55"/>
                <a:gd name="T55" fmla="*/ 2147483647 h 128"/>
                <a:gd name="T56" fmla="*/ 2147483647 w 55"/>
                <a:gd name="T57" fmla="*/ 2147483647 h 128"/>
                <a:gd name="T58" fmla="*/ 2147483647 w 55"/>
                <a:gd name="T59" fmla="*/ 2147483647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7"/>
                    <a:pt x="55" y="6"/>
                    <a:pt x="54" y="5"/>
                  </a:cubicBezTo>
                  <a:cubicBezTo>
                    <a:pt x="54" y="4"/>
                    <a:pt x="53" y="3"/>
                    <a:pt x="53" y="3"/>
                  </a:cubicBezTo>
                  <a:cubicBezTo>
                    <a:pt x="51" y="1"/>
                    <a:pt x="49" y="0"/>
                    <a:pt x="46" y="1"/>
                  </a:cubicBezTo>
                  <a:cubicBezTo>
                    <a:pt x="41" y="2"/>
                    <a:pt x="37" y="8"/>
                    <a:pt x="37" y="14"/>
                  </a:cubicBezTo>
                  <a:cubicBezTo>
                    <a:pt x="37" y="15"/>
                    <a:pt x="37" y="17"/>
                    <a:pt x="37" y="20"/>
                  </a:cubicBezTo>
                  <a:cubicBezTo>
                    <a:pt x="35" y="27"/>
                    <a:pt x="36" y="35"/>
                    <a:pt x="35" y="42"/>
                  </a:cubicBezTo>
                  <a:cubicBezTo>
                    <a:pt x="35" y="42"/>
                    <a:pt x="35" y="42"/>
                    <a:pt x="35" y="43"/>
                  </a:cubicBezTo>
                  <a:cubicBezTo>
                    <a:pt x="35" y="44"/>
                    <a:pt x="34" y="45"/>
                    <a:pt x="33" y="46"/>
                  </a:cubicBezTo>
                  <a:cubicBezTo>
                    <a:pt x="29" y="50"/>
                    <a:pt x="27" y="56"/>
                    <a:pt x="25" y="61"/>
                  </a:cubicBezTo>
                  <a:cubicBezTo>
                    <a:pt x="25" y="63"/>
                    <a:pt x="24" y="65"/>
                    <a:pt x="24" y="66"/>
                  </a:cubicBezTo>
                  <a:cubicBezTo>
                    <a:pt x="20" y="70"/>
                    <a:pt x="16" y="75"/>
                    <a:pt x="12" y="80"/>
                  </a:cubicBezTo>
                  <a:cubicBezTo>
                    <a:pt x="5" y="92"/>
                    <a:pt x="0" y="107"/>
                    <a:pt x="0" y="120"/>
                  </a:cubicBezTo>
                  <a:cubicBezTo>
                    <a:pt x="0" y="121"/>
                    <a:pt x="0" y="123"/>
                    <a:pt x="1" y="124"/>
                  </a:cubicBezTo>
                  <a:cubicBezTo>
                    <a:pt x="1" y="124"/>
                    <a:pt x="2" y="125"/>
                    <a:pt x="3" y="126"/>
                  </a:cubicBezTo>
                  <a:cubicBezTo>
                    <a:pt x="4" y="127"/>
                    <a:pt x="7" y="128"/>
                    <a:pt x="10" y="127"/>
                  </a:cubicBezTo>
                  <a:cubicBezTo>
                    <a:pt x="14" y="126"/>
                    <a:pt x="19" y="122"/>
                    <a:pt x="19" y="116"/>
                  </a:cubicBezTo>
                  <a:cubicBezTo>
                    <a:pt x="19" y="108"/>
                    <a:pt x="22" y="100"/>
                    <a:pt x="25" y="93"/>
                  </a:cubicBezTo>
                  <a:cubicBezTo>
                    <a:pt x="29" y="87"/>
                    <a:pt x="32" y="83"/>
                    <a:pt x="37" y="80"/>
                  </a:cubicBezTo>
                  <a:cubicBezTo>
                    <a:pt x="37" y="79"/>
                    <a:pt x="41" y="77"/>
                    <a:pt x="41" y="77"/>
                  </a:cubicBezTo>
                  <a:cubicBezTo>
                    <a:pt x="41" y="76"/>
                    <a:pt x="43" y="67"/>
                    <a:pt x="43" y="67"/>
                  </a:cubicBezTo>
                  <a:cubicBezTo>
                    <a:pt x="45" y="60"/>
                    <a:pt x="46" y="58"/>
                    <a:pt x="48" y="57"/>
                  </a:cubicBezTo>
                  <a:cubicBezTo>
                    <a:pt x="48" y="57"/>
                    <a:pt x="48" y="57"/>
                    <a:pt x="48" y="57"/>
                  </a:cubicBezTo>
                  <a:cubicBezTo>
                    <a:pt x="53" y="53"/>
                    <a:pt x="53" y="53"/>
                    <a:pt x="53" y="53"/>
                  </a:cubicBezTo>
                  <a:cubicBezTo>
                    <a:pt x="53" y="53"/>
                    <a:pt x="54" y="52"/>
                    <a:pt x="54" y="52"/>
                  </a:cubicBezTo>
                  <a:cubicBezTo>
                    <a:pt x="54" y="51"/>
                    <a:pt x="54" y="45"/>
                    <a:pt x="54" y="45"/>
                  </a:cubicBezTo>
                  <a:cubicBezTo>
                    <a:pt x="54" y="44"/>
                    <a:pt x="54" y="42"/>
                    <a:pt x="55" y="42"/>
                  </a:cubicBezTo>
                  <a:cubicBezTo>
                    <a:pt x="55" y="42"/>
                    <a:pt x="55" y="42"/>
                    <a:pt x="55" y="42"/>
                  </a:cubicBezTo>
                  <a:cubicBezTo>
                    <a:pt x="55" y="41"/>
                    <a:pt x="55" y="41"/>
                    <a:pt x="55" y="41"/>
                  </a:cubicBezTo>
                  <a:lnTo>
                    <a:pt x="55" y="8"/>
                  </a:lnTo>
                  <a:close/>
                </a:path>
              </a:pathLst>
            </a:custGeom>
            <a:solidFill>
              <a:srgbClr val="52963F"/>
            </a:solidFill>
            <a:ln w="9525">
              <a:noFill/>
              <a:round/>
              <a:headEnd/>
              <a:tailEnd/>
            </a:ln>
          </p:spPr>
          <p:txBody>
            <a:bodyPr/>
            <a:lstStyle/>
            <a:p>
              <a:endParaRPr lang="en-US"/>
            </a:p>
          </p:txBody>
        </p:sp>
        <p:sp>
          <p:nvSpPr>
            <p:cNvPr id="27901" name="Freeform 2482"/>
            <p:cNvSpPr>
              <a:spLocks/>
            </p:cNvSpPr>
            <p:nvPr/>
          </p:nvSpPr>
          <p:spPr bwMode="auto">
            <a:xfrm>
              <a:off x="811213" y="3337595"/>
              <a:ext cx="180975" cy="422275"/>
            </a:xfrm>
            <a:custGeom>
              <a:avLst/>
              <a:gdLst>
                <a:gd name="T0" fmla="*/ 2147483647 w 55"/>
                <a:gd name="T1" fmla="*/ 2147483647 h 128"/>
                <a:gd name="T2" fmla="*/ 2147483647 w 55"/>
                <a:gd name="T3" fmla="*/ 2147483647 h 128"/>
                <a:gd name="T4" fmla="*/ 2147483647 w 55"/>
                <a:gd name="T5" fmla="*/ 2147483647 h 128"/>
                <a:gd name="T6" fmla="*/ 2147483647 w 55"/>
                <a:gd name="T7" fmla="*/ 2147483647 h 128"/>
                <a:gd name="T8" fmla="*/ 2147483647 w 55"/>
                <a:gd name="T9" fmla="*/ 2147483647 h 128"/>
                <a:gd name="T10" fmla="*/ 2147483647 w 55"/>
                <a:gd name="T11" fmla="*/ 2147483647 h 128"/>
                <a:gd name="T12" fmla="*/ 2147483647 w 55"/>
                <a:gd name="T13" fmla="*/ 2147483647 h 128"/>
                <a:gd name="T14" fmla="*/ 2147483647 w 55"/>
                <a:gd name="T15" fmla="*/ 2147483647 h 128"/>
                <a:gd name="T16" fmla="*/ 2147483647 w 55"/>
                <a:gd name="T17" fmla="*/ 2147483647 h 128"/>
                <a:gd name="T18" fmla="*/ 2147483647 w 55"/>
                <a:gd name="T19" fmla="*/ 2147483647 h 128"/>
                <a:gd name="T20" fmla="*/ 2147483647 w 55"/>
                <a:gd name="T21" fmla="*/ 2147483647 h 128"/>
                <a:gd name="T22" fmla="*/ 2147483647 w 55"/>
                <a:gd name="T23" fmla="*/ 2147483647 h 128"/>
                <a:gd name="T24" fmla="*/ 0 w 55"/>
                <a:gd name="T25" fmla="*/ 2147483647 h 128"/>
                <a:gd name="T26" fmla="*/ 2147483647 w 55"/>
                <a:gd name="T27" fmla="*/ 2147483647 h 128"/>
                <a:gd name="T28" fmla="*/ 2147483647 w 55"/>
                <a:gd name="T29" fmla="*/ 2147483647 h 128"/>
                <a:gd name="T30" fmla="*/ 2147483647 w 55"/>
                <a:gd name="T31" fmla="*/ 2147483647 h 128"/>
                <a:gd name="T32" fmla="*/ 2147483647 w 55"/>
                <a:gd name="T33" fmla="*/ 2147483647 h 128"/>
                <a:gd name="T34" fmla="*/ 2147483647 w 55"/>
                <a:gd name="T35" fmla="*/ 2147483647 h 128"/>
                <a:gd name="T36" fmla="*/ 2147483647 w 55"/>
                <a:gd name="T37" fmla="*/ 2147483647 h 128"/>
                <a:gd name="T38" fmla="*/ 2147483647 w 55"/>
                <a:gd name="T39" fmla="*/ 2147483647 h 128"/>
                <a:gd name="T40" fmla="*/ 2147483647 w 55"/>
                <a:gd name="T41" fmla="*/ 2147483647 h 128"/>
                <a:gd name="T42" fmla="*/ 2147483647 w 55"/>
                <a:gd name="T43" fmla="*/ 2147483647 h 128"/>
                <a:gd name="T44" fmla="*/ 2147483647 w 55"/>
                <a:gd name="T45" fmla="*/ 2147483647 h 128"/>
                <a:gd name="T46" fmla="*/ 2147483647 w 55"/>
                <a:gd name="T47" fmla="*/ 2147483647 h 128"/>
                <a:gd name="T48" fmla="*/ 2147483647 w 55"/>
                <a:gd name="T49" fmla="*/ 2147483647 h 128"/>
                <a:gd name="T50" fmla="*/ 2147483647 w 55"/>
                <a:gd name="T51" fmla="*/ 2147483647 h 128"/>
                <a:gd name="T52" fmla="*/ 2147483647 w 55"/>
                <a:gd name="T53" fmla="*/ 2147483647 h 128"/>
                <a:gd name="T54" fmla="*/ 2147483647 w 55"/>
                <a:gd name="T55" fmla="*/ 2147483647 h 128"/>
                <a:gd name="T56" fmla="*/ 2147483647 w 55"/>
                <a:gd name="T57" fmla="*/ 2147483647 h 128"/>
                <a:gd name="T58" fmla="*/ 2147483647 w 55"/>
                <a:gd name="T59" fmla="*/ 2147483647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7"/>
                    <a:pt x="55" y="6"/>
                    <a:pt x="54" y="5"/>
                  </a:cubicBezTo>
                  <a:cubicBezTo>
                    <a:pt x="54" y="4"/>
                    <a:pt x="53" y="3"/>
                    <a:pt x="53" y="3"/>
                  </a:cubicBezTo>
                  <a:cubicBezTo>
                    <a:pt x="51" y="1"/>
                    <a:pt x="49" y="0"/>
                    <a:pt x="45" y="1"/>
                  </a:cubicBezTo>
                  <a:cubicBezTo>
                    <a:pt x="41" y="2"/>
                    <a:pt x="37" y="8"/>
                    <a:pt x="37" y="14"/>
                  </a:cubicBezTo>
                  <a:cubicBezTo>
                    <a:pt x="37" y="15"/>
                    <a:pt x="37" y="17"/>
                    <a:pt x="37" y="21"/>
                  </a:cubicBezTo>
                  <a:cubicBezTo>
                    <a:pt x="35" y="27"/>
                    <a:pt x="36" y="35"/>
                    <a:pt x="35" y="42"/>
                  </a:cubicBezTo>
                  <a:cubicBezTo>
                    <a:pt x="35" y="42"/>
                    <a:pt x="35" y="42"/>
                    <a:pt x="35" y="43"/>
                  </a:cubicBezTo>
                  <a:cubicBezTo>
                    <a:pt x="35" y="44"/>
                    <a:pt x="34" y="45"/>
                    <a:pt x="33" y="46"/>
                  </a:cubicBezTo>
                  <a:cubicBezTo>
                    <a:pt x="29" y="50"/>
                    <a:pt x="27" y="56"/>
                    <a:pt x="25" y="61"/>
                  </a:cubicBezTo>
                  <a:cubicBezTo>
                    <a:pt x="25" y="63"/>
                    <a:pt x="24" y="65"/>
                    <a:pt x="24" y="66"/>
                  </a:cubicBezTo>
                  <a:cubicBezTo>
                    <a:pt x="20" y="70"/>
                    <a:pt x="16" y="75"/>
                    <a:pt x="12" y="80"/>
                  </a:cubicBezTo>
                  <a:cubicBezTo>
                    <a:pt x="5" y="92"/>
                    <a:pt x="0" y="107"/>
                    <a:pt x="0" y="120"/>
                  </a:cubicBezTo>
                  <a:cubicBezTo>
                    <a:pt x="0" y="121"/>
                    <a:pt x="0" y="123"/>
                    <a:pt x="1" y="124"/>
                  </a:cubicBezTo>
                  <a:cubicBezTo>
                    <a:pt x="1" y="124"/>
                    <a:pt x="2" y="125"/>
                    <a:pt x="3" y="126"/>
                  </a:cubicBezTo>
                  <a:cubicBezTo>
                    <a:pt x="4" y="127"/>
                    <a:pt x="7" y="128"/>
                    <a:pt x="10" y="127"/>
                  </a:cubicBezTo>
                  <a:cubicBezTo>
                    <a:pt x="14" y="126"/>
                    <a:pt x="18" y="121"/>
                    <a:pt x="19" y="116"/>
                  </a:cubicBezTo>
                  <a:cubicBezTo>
                    <a:pt x="19" y="108"/>
                    <a:pt x="22" y="100"/>
                    <a:pt x="25" y="93"/>
                  </a:cubicBezTo>
                  <a:cubicBezTo>
                    <a:pt x="28" y="87"/>
                    <a:pt x="32" y="83"/>
                    <a:pt x="37" y="80"/>
                  </a:cubicBezTo>
                  <a:cubicBezTo>
                    <a:pt x="37" y="79"/>
                    <a:pt x="41" y="77"/>
                    <a:pt x="41" y="77"/>
                  </a:cubicBezTo>
                  <a:cubicBezTo>
                    <a:pt x="41" y="76"/>
                    <a:pt x="43" y="67"/>
                    <a:pt x="43" y="67"/>
                  </a:cubicBezTo>
                  <a:cubicBezTo>
                    <a:pt x="45" y="60"/>
                    <a:pt x="46" y="58"/>
                    <a:pt x="48" y="57"/>
                  </a:cubicBezTo>
                  <a:cubicBezTo>
                    <a:pt x="48" y="57"/>
                    <a:pt x="48" y="57"/>
                    <a:pt x="48" y="57"/>
                  </a:cubicBezTo>
                  <a:cubicBezTo>
                    <a:pt x="53" y="53"/>
                    <a:pt x="53" y="53"/>
                    <a:pt x="53" y="53"/>
                  </a:cubicBezTo>
                  <a:cubicBezTo>
                    <a:pt x="53" y="53"/>
                    <a:pt x="54" y="52"/>
                    <a:pt x="54" y="52"/>
                  </a:cubicBezTo>
                  <a:cubicBezTo>
                    <a:pt x="54" y="51"/>
                    <a:pt x="54" y="45"/>
                    <a:pt x="54" y="45"/>
                  </a:cubicBezTo>
                  <a:cubicBezTo>
                    <a:pt x="54" y="44"/>
                    <a:pt x="54" y="42"/>
                    <a:pt x="55" y="42"/>
                  </a:cubicBezTo>
                  <a:cubicBezTo>
                    <a:pt x="55" y="42"/>
                    <a:pt x="55" y="42"/>
                    <a:pt x="55" y="42"/>
                  </a:cubicBezTo>
                  <a:cubicBezTo>
                    <a:pt x="55" y="41"/>
                    <a:pt x="55" y="41"/>
                    <a:pt x="55" y="41"/>
                  </a:cubicBezTo>
                  <a:lnTo>
                    <a:pt x="55" y="8"/>
                  </a:lnTo>
                  <a:close/>
                </a:path>
              </a:pathLst>
            </a:custGeom>
            <a:solidFill>
              <a:srgbClr val="539840"/>
            </a:solidFill>
            <a:ln w="9525">
              <a:noFill/>
              <a:round/>
              <a:headEnd/>
              <a:tailEnd/>
            </a:ln>
          </p:spPr>
          <p:txBody>
            <a:bodyPr/>
            <a:lstStyle/>
            <a:p>
              <a:endParaRPr lang="en-US"/>
            </a:p>
          </p:txBody>
        </p:sp>
        <p:sp>
          <p:nvSpPr>
            <p:cNvPr id="27902" name="Freeform 2483"/>
            <p:cNvSpPr>
              <a:spLocks/>
            </p:cNvSpPr>
            <p:nvPr/>
          </p:nvSpPr>
          <p:spPr bwMode="auto">
            <a:xfrm>
              <a:off x="811213" y="3337595"/>
              <a:ext cx="180975" cy="422275"/>
            </a:xfrm>
            <a:custGeom>
              <a:avLst/>
              <a:gdLst>
                <a:gd name="T0" fmla="*/ 2147483647 w 55"/>
                <a:gd name="T1" fmla="*/ 2147483647 h 128"/>
                <a:gd name="T2" fmla="*/ 2147483647 w 55"/>
                <a:gd name="T3" fmla="*/ 2147483647 h 128"/>
                <a:gd name="T4" fmla="*/ 2147483647 w 55"/>
                <a:gd name="T5" fmla="*/ 2147483647 h 128"/>
                <a:gd name="T6" fmla="*/ 2147483647 w 55"/>
                <a:gd name="T7" fmla="*/ 2147483647 h 128"/>
                <a:gd name="T8" fmla="*/ 2147483647 w 55"/>
                <a:gd name="T9" fmla="*/ 2147483647 h 128"/>
                <a:gd name="T10" fmla="*/ 2147483647 w 55"/>
                <a:gd name="T11" fmla="*/ 2147483647 h 128"/>
                <a:gd name="T12" fmla="*/ 2147483647 w 55"/>
                <a:gd name="T13" fmla="*/ 2147483647 h 128"/>
                <a:gd name="T14" fmla="*/ 2147483647 w 55"/>
                <a:gd name="T15" fmla="*/ 2147483647 h 128"/>
                <a:gd name="T16" fmla="*/ 2147483647 w 55"/>
                <a:gd name="T17" fmla="*/ 2147483647 h 128"/>
                <a:gd name="T18" fmla="*/ 2147483647 w 55"/>
                <a:gd name="T19" fmla="*/ 2147483647 h 128"/>
                <a:gd name="T20" fmla="*/ 2147483647 w 55"/>
                <a:gd name="T21" fmla="*/ 2147483647 h 128"/>
                <a:gd name="T22" fmla="*/ 2147483647 w 55"/>
                <a:gd name="T23" fmla="*/ 2147483647 h 128"/>
                <a:gd name="T24" fmla="*/ 0 w 55"/>
                <a:gd name="T25" fmla="*/ 2147483647 h 128"/>
                <a:gd name="T26" fmla="*/ 2147483647 w 55"/>
                <a:gd name="T27" fmla="*/ 2147483647 h 128"/>
                <a:gd name="T28" fmla="*/ 2147483647 w 55"/>
                <a:gd name="T29" fmla="*/ 2147483647 h 128"/>
                <a:gd name="T30" fmla="*/ 2147483647 w 55"/>
                <a:gd name="T31" fmla="*/ 2147483647 h 128"/>
                <a:gd name="T32" fmla="*/ 2147483647 w 55"/>
                <a:gd name="T33" fmla="*/ 2147483647 h 128"/>
                <a:gd name="T34" fmla="*/ 2147483647 w 55"/>
                <a:gd name="T35" fmla="*/ 2147483647 h 128"/>
                <a:gd name="T36" fmla="*/ 2147483647 w 55"/>
                <a:gd name="T37" fmla="*/ 2147483647 h 128"/>
                <a:gd name="T38" fmla="*/ 2147483647 w 55"/>
                <a:gd name="T39" fmla="*/ 2147483647 h 128"/>
                <a:gd name="T40" fmla="*/ 2147483647 w 55"/>
                <a:gd name="T41" fmla="*/ 2147483647 h 128"/>
                <a:gd name="T42" fmla="*/ 2147483647 w 55"/>
                <a:gd name="T43" fmla="*/ 2147483647 h 128"/>
                <a:gd name="T44" fmla="*/ 2147483647 w 55"/>
                <a:gd name="T45" fmla="*/ 2147483647 h 128"/>
                <a:gd name="T46" fmla="*/ 2147483647 w 55"/>
                <a:gd name="T47" fmla="*/ 2147483647 h 128"/>
                <a:gd name="T48" fmla="*/ 2147483647 w 55"/>
                <a:gd name="T49" fmla="*/ 2147483647 h 128"/>
                <a:gd name="T50" fmla="*/ 2147483647 w 55"/>
                <a:gd name="T51" fmla="*/ 2147483647 h 128"/>
                <a:gd name="T52" fmla="*/ 2147483647 w 55"/>
                <a:gd name="T53" fmla="*/ 2147483647 h 128"/>
                <a:gd name="T54" fmla="*/ 2147483647 w 55"/>
                <a:gd name="T55" fmla="*/ 2147483647 h 128"/>
                <a:gd name="T56" fmla="*/ 2147483647 w 55"/>
                <a:gd name="T57" fmla="*/ 2147483647 h 128"/>
                <a:gd name="T58" fmla="*/ 2147483647 w 55"/>
                <a:gd name="T59" fmla="*/ 2147483647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7"/>
                    <a:pt x="55" y="5"/>
                    <a:pt x="54" y="5"/>
                  </a:cubicBezTo>
                  <a:cubicBezTo>
                    <a:pt x="54" y="4"/>
                    <a:pt x="53" y="3"/>
                    <a:pt x="53" y="3"/>
                  </a:cubicBezTo>
                  <a:cubicBezTo>
                    <a:pt x="51" y="1"/>
                    <a:pt x="49" y="0"/>
                    <a:pt x="45" y="1"/>
                  </a:cubicBezTo>
                  <a:cubicBezTo>
                    <a:pt x="41" y="2"/>
                    <a:pt x="37" y="8"/>
                    <a:pt x="37" y="14"/>
                  </a:cubicBezTo>
                  <a:cubicBezTo>
                    <a:pt x="37" y="15"/>
                    <a:pt x="37" y="18"/>
                    <a:pt x="37" y="21"/>
                  </a:cubicBezTo>
                  <a:cubicBezTo>
                    <a:pt x="35" y="27"/>
                    <a:pt x="36" y="35"/>
                    <a:pt x="35" y="42"/>
                  </a:cubicBezTo>
                  <a:cubicBezTo>
                    <a:pt x="35" y="42"/>
                    <a:pt x="35" y="42"/>
                    <a:pt x="35" y="43"/>
                  </a:cubicBezTo>
                  <a:cubicBezTo>
                    <a:pt x="35" y="44"/>
                    <a:pt x="34" y="45"/>
                    <a:pt x="33" y="46"/>
                  </a:cubicBezTo>
                  <a:cubicBezTo>
                    <a:pt x="29" y="50"/>
                    <a:pt x="27" y="56"/>
                    <a:pt x="25" y="61"/>
                  </a:cubicBezTo>
                  <a:cubicBezTo>
                    <a:pt x="25" y="63"/>
                    <a:pt x="24" y="65"/>
                    <a:pt x="24" y="66"/>
                  </a:cubicBezTo>
                  <a:cubicBezTo>
                    <a:pt x="20" y="70"/>
                    <a:pt x="16" y="75"/>
                    <a:pt x="12" y="80"/>
                  </a:cubicBezTo>
                  <a:cubicBezTo>
                    <a:pt x="5" y="92"/>
                    <a:pt x="0" y="107"/>
                    <a:pt x="0" y="120"/>
                  </a:cubicBezTo>
                  <a:cubicBezTo>
                    <a:pt x="0" y="122"/>
                    <a:pt x="0" y="123"/>
                    <a:pt x="1" y="124"/>
                  </a:cubicBezTo>
                  <a:cubicBezTo>
                    <a:pt x="2" y="124"/>
                    <a:pt x="2" y="125"/>
                    <a:pt x="3" y="126"/>
                  </a:cubicBezTo>
                  <a:cubicBezTo>
                    <a:pt x="4" y="127"/>
                    <a:pt x="7" y="128"/>
                    <a:pt x="10" y="127"/>
                  </a:cubicBezTo>
                  <a:cubicBezTo>
                    <a:pt x="14" y="126"/>
                    <a:pt x="18" y="121"/>
                    <a:pt x="19" y="116"/>
                  </a:cubicBezTo>
                  <a:cubicBezTo>
                    <a:pt x="19" y="108"/>
                    <a:pt x="22" y="100"/>
                    <a:pt x="25" y="93"/>
                  </a:cubicBezTo>
                  <a:cubicBezTo>
                    <a:pt x="28" y="87"/>
                    <a:pt x="32" y="83"/>
                    <a:pt x="37" y="80"/>
                  </a:cubicBezTo>
                  <a:cubicBezTo>
                    <a:pt x="37" y="79"/>
                    <a:pt x="41" y="77"/>
                    <a:pt x="41" y="76"/>
                  </a:cubicBezTo>
                  <a:cubicBezTo>
                    <a:pt x="41" y="76"/>
                    <a:pt x="43" y="67"/>
                    <a:pt x="43" y="67"/>
                  </a:cubicBezTo>
                  <a:cubicBezTo>
                    <a:pt x="45" y="60"/>
                    <a:pt x="46" y="58"/>
                    <a:pt x="48" y="57"/>
                  </a:cubicBezTo>
                  <a:cubicBezTo>
                    <a:pt x="48" y="57"/>
                    <a:pt x="48" y="57"/>
                    <a:pt x="48" y="57"/>
                  </a:cubicBezTo>
                  <a:cubicBezTo>
                    <a:pt x="53" y="53"/>
                    <a:pt x="53" y="53"/>
                    <a:pt x="53" y="53"/>
                  </a:cubicBezTo>
                  <a:cubicBezTo>
                    <a:pt x="53" y="53"/>
                    <a:pt x="54" y="52"/>
                    <a:pt x="54" y="52"/>
                  </a:cubicBezTo>
                  <a:cubicBezTo>
                    <a:pt x="54" y="51"/>
                    <a:pt x="54" y="45"/>
                    <a:pt x="54" y="45"/>
                  </a:cubicBezTo>
                  <a:cubicBezTo>
                    <a:pt x="54" y="44"/>
                    <a:pt x="54" y="42"/>
                    <a:pt x="55" y="42"/>
                  </a:cubicBezTo>
                  <a:cubicBezTo>
                    <a:pt x="55" y="42"/>
                    <a:pt x="55" y="42"/>
                    <a:pt x="55" y="42"/>
                  </a:cubicBezTo>
                  <a:cubicBezTo>
                    <a:pt x="55" y="41"/>
                    <a:pt x="55" y="41"/>
                    <a:pt x="55" y="41"/>
                  </a:cubicBezTo>
                  <a:lnTo>
                    <a:pt x="55" y="8"/>
                  </a:lnTo>
                  <a:close/>
                </a:path>
              </a:pathLst>
            </a:custGeom>
            <a:solidFill>
              <a:srgbClr val="549840"/>
            </a:solidFill>
            <a:ln w="9525">
              <a:noFill/>
              <a:round/>
              <a:headEnd/>
              <a:tailEnd/>
            </a:ln>
          </p:spPr>
          <p:txBody>
            <a:bodyPr/>
            <a:lstStyle/>
            <a:p>
              <a:endParaRPr lang="en-US"/>
            </a:p>
          </p:txBody>
        </p:sp>
        <p:sp>
          <p:nvSpPr>
            <p:cNvPr id="27903" name="Freeform 2484"/>
            <p:cNvSpPr>
              <a:spLocks/>
            </p:cNvSpPr>
            <p:nvPr/>
          </p:nvSpPr>
          <p:spPr bwMode="auto">
            <a:xfrm>
              <a:off x="811213" y="3337595"/>
              <a:ext cx="180975" cy="422275"/>
            </a:xfrm>
            <a:custGeom>
              <a:avLst/>
              <a:gdLst>
                <a:gd name="T0" fmla="*/ 2147483647 w 55"/>
                <a:gd name="T1" fmla="*/ 2147483647 h 128"/>
                <a:gd name="T2" fmla="*/ 2147483647 w 55"/>
                <a:gd name="T3" fmla="*/ 2147483647 h 128"/>
                <a:gd name="T4" fmla="*/ 2147483647 w 55"/>
                <a:gd name="T5" fmla="*/ 2147483647 h 128"/>
                <a:gd name="T6" fmla="*/ 2147483647 w 55"/>
                <a:gd name="T7" fmla="*/ 2147483647 h 128"/>
                <a:gd name="T8" fmla="*/ 2147483647 w 55"/>
                <a:gd name="T9" fmla="*/ 2147483647 h 128"/>
                <a:gd name="T10" fmla="*/ 2147483647 w 55"/>
                <a:gd name="T11" fmla="*/ 2147483647 h 128"/>
                <a:gd name="T12" fmla="*/ 2147483647 w 55"/>
                <a:gd name="T13" fmla="*/ 2147483647 h 128"/>
                <a:gd name="T14" fmla="*/ 2147483647 w 55"/>
                <a:gd name="T15" fmla="*/ 2147483647 h 128"/>
                <a:gd name="T16" fmla="*/ 2147483647 w 55"/>
                <a:gd name="T17" fmla="*/ 2147483647 h 128"/>
                <a:gd name="T18" fmla="*/ 2147483647 w 55"/>
                <a:gd name="T19" fmla="*/ 2147483647 h 128"/>
                <a:gd name="T20" fmla="*/ 2147483647 w 55"/>
                <a:gd name="T21" fmla="*/ 2147483647 h 128"/>
                <a:gd name="T22" fmla="*/ 2147483647 w 55"/>
                <a:gd name="T23" fmla="*/ 2147483647 h 128"/>
                <a:gd name="T24" fmla="*/ 0 w 55"/>
                <a:gd name="T25" fmla="*/ 2147483647 h 128"/>
                <a:gd name="T26" fmla="*/ 2147483647 w 55"/>
                <a:gd name="T27" fmla="*/ 2147483647 h 128"/>
                <a:gd name="T28" fmla="*/ 2147483647 w 55"/>
                <a:gd name="T29" fmla="*/ 2147483647 h 128"/>
                <a:gd name="T30" fmla="*/ 2147483647 w 55"/>
                <a:gd name="T31" fmla="*/ 2147483647 h 128"/>
                <a:gd name="T32" fmla="*/ 2147483647 w 55"/>
                <a:gd name="T33" fmla="*/ 2147483647 h 128"/>
                <a:gd name="T34" fmla="*/ 2147483647 w 55"/>
                <a:gd name="T35" fmla="*/ 2147483647 h 128"/>
                <a:gd name="T36" fmla="*/ 2147483647 w 55"/>
                <a:gd name="T37" fmla="*/ 2147483647 h 128"/>
                <a:gd name="T38" fmla="*/ 2147483647 w 55"/>
                <a:gd name="T39" fmla="*/ 2147483647 h 128"/>
                <a:gd name="T40" fmla="*/ 2147483647 w 55"/>
                <a:gd name="T41" fmla="*/ 2147483647 h 128"/>
                <a:gd name="T42" fmla="*/ 2147483647 w 55"/>
                <a:gd name="T43" fmla="*/ 2147483647 h 128"/>
                <a:gd name="T44" fmla="*/ 2147483647 w 55"/>
                <a:gd name="T45" fmla="*/ 2147483647 h 128"/>
                <a:gd name="T46" fmla="*/ 2147483647 w 55"/>
                <a:gd name="T47" fmla="*/ 2147483647 h 128"/>
                <a:gd name="T48" fmla="*/ 2147483647 w 55"/>
                <a:gd name="T49" fmla="*/ 2147483647 h 128"/>
                <a:gd name="T50" fmla="*/ 2147483647 w 55"/>
                <a:gd name="T51" fmla="*/ 2147483647 h 128"/>
                <a:gd name="T52" fmla="*/ 2147483647 w 55"/>
                <a:gd name="T53" fmla="*/ 2147483647 h 128"/>
                <a:gd name="T54" fmla="*/ 2147483647 w 55"/>
                <a:gd name="T55" fmla="*/ 2147483647 h 128"/>
                <a:gd name="T56" fmla="*/ 2147483647 w 55"/>
                <a:gd name="T57" fmla="*/ 2147483647 h 128"/>
                <a:gd name="T58" fmla="*/ 2147483647 w 55"/>
                <a:gd name="T59" fmla="*/ 2147483647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6"/>
                    <a:pt x="55" y="5"/>
                    <a:pt x="54" y="5"/>
                  </a:cubicBezTo>
                  <a:cubicBezTo>
                    <a:pt x="54" y="4"/>
                    <a:pt x="53" y="3"/>
                    <a:pt x="53" y="3"/>
                  </a:cubicBezTo>
                  <a:cubicBezTo>
                    <a:pt x="51" y="1"/>
                    <a:pt x="48" y="0"/>
                    <a:pt x="45" y="1"/>
                  </a:cubicBezTo>
                  <a:cubicBezTo>
                    <a:pt x="41" y="2"/>
                    <a:pt x="37" y="8"/>
                    <a:pt x="37" y="14"/>
                  </a:cubicBezTo>
                  <a:cubicBezTo>
                    <a:pt x="37" y="15"/>
                    <a:pt x="37" y="18"/>
                    <a:pt x="37" y="21"/>
                  </a:cubicBezTo>
                  <a:cubicBezTo>
                    <a:pt x="35" y="27"/>
                    <a:pt x="36" y="35"/>
                    <a:pt x="36" y="42"/>
                  </a:cubicBezTo>
                  <a:cubicBezTo>
                    <a:pt x="36" y="42"/>
                    <a:pt x="35" y="42"/>
                    <a:pt x="35" y="43"/>
                  </a:cubicBezTo>
                  <a:cubicBezTo>
                    <a:pt x="35" y="44"/>
                    <a:pt x="34" y="45"/>
                    <a:pt x="33" y="46"/>
                  </a:cubicBezTo>
                  <a:cubicBezTo>
                    <a:pt x="29" y="50"/>
                    <a:pt x="27" y="56"/>
                    <a:pt x="25" y="61"/>
                  </a:cubicBezTo>
                  <a:cubicBezTo>
                    <a:pt x="25" y="63"/>
                    <a:pt x="24" y="65"/>
                    <a:pt x="24" y="66"/>
                  </a:cubicBezTo>
                  <a:cubicBezTo>
                    <a:pt x="20" y="70"/>
                    <a:pt x="16" y="75"/>
                    <a:pt x="13" y="80"/>
                  </a:cubicBezTo>
                  <a:cubicBezTo>
                    <a:pt x="5" y="92"/>
                    <a:pt x="0" y="107"/>
                    <a:pt x="0" y="120"/>
                  </a:cubicBezTo>
                  <a:cubicBezTo>
                    <a:pt x="0" y="122"/>
                    <a:pt x="0" y="123"/>
                    <a:pt x="1" y="124"/>
                  </a:cubicBezTo>
                  <a:cubicBezTo>
                    <a:pt x="2" y="124"/>
                    <a:pt x="2" y="125"/>
                    <a:pt x="3" y="126"/>
                  </a:cubicBezTo>
                  <a:cubicBezTo>
                    <a:pt x="4" y="127"/>
                    <a:pt x="7" y="128"/>
                    <a:pt x="10" y="127"/>
                  </a:cubicBezTo>
                  <a:cubicBezTo>
                    <a:pt x="14" y="126"/>
                    <a:pt x="18" y="121"/>
                    <a:pt x="19" y="116"/>
                  </a:cubicBezTo>
                  <a:cubicBezTo>
                    <a:pt x="19" y="108"/>
                    <a:pt x="22" y="100"/>
                    <a:pt x="25" y="93"/>
                  </a:cubicBezTo>
                  <a:cubicBezTo>
                    <a:pt x="28" y="87"/>
                    <a:pt x="32" y="83"/>
                    <a:pt x="36" y="80"/>
                  </a:cubicBezTo>
                  <a:cubicBezTo>
                    <a:pt x="37" y="79"/>
                    <a:pt x="40" y="77"/>
                    <a:pt x="41" y="76"/>
                  </a:cubicBezTo>
                  <a:cubicBezTo>
                    <a:pt x="41" y="76"/>
                    <a:pt x="43" y="67"/>
                    <a:pt x="43" y="67"/>
                  </a:cubicBezTo>
                  <a:cubicBezTo>
                    <a:pt x="45" y="60"/>
                    <a:pt x="46" y="58"/>
                    <a:pt x="47" y="57"/>
                  </a:cubicBezTo>
                  <a:cubicBezTo>
                    <a:pt x="48" y="57"/>
                    <a:pt x="48" y="57"/>
                    <a:pt x="48" y="57"/>
                  </a:cubicBezTo>
                  <a:cubicBezTo>
                    <a:pt x="52" y="53"/>
                    <a:pt x="52" y="53"/>
                    <a:pt x="52" y="53"/>
                  </a:cubicBezTo>
                  <a:cubicBezTo>
                    <a:pt x="53" y="53"/>
                    <a:pt x="54" y="52"/>
                    <a:pt x="54" y="52"/>
                  </a:cubicBezTo>
                  <a:cubicBezTo>
                    <a:pt x="54" y="51"/>
                    <a:pt x="54" y="45"/>
                    <a:pt x="54" y="45"/>
                  </a:cubicBezTo>
                  <a:cubicBezTo>
                    <a:pt x="54" y="44"/>
                    <a:pt x="54" y="42"/>
                    <a:pt x="55" y="42"/>
                  </a:cubicBezTo>
                  <a:cubicBezTo>
                    <a:pt x="55" y="42"/>
                    <a:pt x="55" y="42"/>
                    <a:pt x="55" y="42"/>
                  </a:cubicBezTo>
                  <a:cubicBezTo>
                    <a:pt x="55" y="41"/>
                    <a:pt x="55" y="41"/>
                    <a:pt x="55" y="41"/>
                  </a:cubicBezTo>
                  <a:lnTo>
                    <a:pt x="55" y="8"/>
                  </a:lnTo>
                  <a:close/>
                </a:path>
              </a:pathLst>
            </a:custGeom>
            <a:solidFill>
              <a:srgbClr val="559841"/>
            </a:solidFill>
            <a:ln w="9525">
              <a:noFill/>
              <a:round/>
              <a:headEnd/>
              <a:tailEnd/>
            </a:ln>
          </p:spPr>
          <p:txBody>
            <a:bodyPr/>
            <a:lstStyle/>
            <a:p>
              <a:endParaRPr lang="en-US"/>
            </a:p>
          </p:txBody>
        </p:sp>
        <p:sp>
          <p:nvSpPr>
            <p:cNvPr id="27904" name="Freeform 2485"/>
            <p:cNvSpPr>
              <a:spLocks/>
            </p:cNvSpPr>
            <p:nvPr/>
          </p:nvSpPr>
          <p:spPr bwMode="auto">
            <a:xfrm>
              <a:off x="811213" y="3337595"/>
              <a:ext cx="180975" cy="422275"/>
            </a:xfrm>
            <a:custGeom>
              <a:avLst/>
              <a:gdLst>
                <a:gd name="T0" fmla="*/ 2147483647 w 55"/>
                <a:gd name="T1" fmla="*/ 2147483647 h 128"/>
                <a:gd name="T2" fmla="*/ 2147483647 w 55"/>
                <a:gd name="T3" fmla="*/ 2147483647 h 128"/>
                <a:gd name="T4" fmla="*/ 2147483647 w 55"/>
                <a:gd name="T5" fmla="*/ 2147483647 h 128"/>
                <a:gd name="T6" fmla="*/ 2147483647 w 55"/>
                <a:gd name="T7" fmla="*/ 2147483647 h 128"/>
                <a:gd name="T8" fmla="*/ 2147483647 w 55"/>
                <a:gd name="T9" fmla="*/ 2147483647 h 128"/>
                <a:gd name="T10" fmla="*/ 2147483647 w 55"/>
                <a:gd name="T11" fmla="*/ 2147483647 h 128"/>
                <a:gd name="T12" fmla="*/ 2147483647 w 55"/>
                <a:gd name="T13" fmla="*/ 2147483647 h 128"/>
                <a:gd name="T14" fmla="*/ 2147483647 w 55"/>
                <a:gd name="T15" fmla="*/ 2147483647 h 128"/>
                <a:gd name="T16" fmla="*/ 2147483647 w 55"/>
                <a:gd name="T17" fmla="*/ 2147483647 h 128"/>
                <a:gd name="T18" fmla="*/ 2147483647 w 55"/>
                <a:gd name="T19" fmla="*/ 2147483647 h 128"/>
                <a:gd name="T20" fmla="*/ 2147483647 w 55"/>
                <a:gd name="T21" fmla="*/ 2147483647 h 128"/>
                <a:gd name="T22" fmla="*/ 2147483647 w 55"/>
                <a:gd name="T23" fmla="*/ 2147483647 h 128"/>
                <a:gd name="T24" fmla="*/ 0 w 55"/>
                <a:gd name="T25" fmla="*/ 2147483647 h 128"/>
                <a:gd name="T26" fmla="*/ 2147483647 w 55"/>
                <a:gd name="T27" fmla="*/ 2147483647 h 128"/>
                <a:gd name="T28" fmla="*/ 2147483647 w 55"/>
                <a:gd name="T29" fmla="*/ 2147483647 h 128"/>
                <a:gd name="T30" fmla="*/ 2147483647 w 55"/>
                <a:gd name="T31" fmla="*/ 2147483647 h 128"/>
                <a:gd name="T32" fmla="*/ 2147483647 w 55"/>
                <a:gd name="T33" fmla="*/ 2147483647 h 128"/>
                <a:gd name="T34" fmla="*/ 2147483647 w 55"/>
                <a:gd name="T35" fmla="*/ 2147483647 h 128"/>
                <a:gd name="T36" fmla="*/ 2147483647 w 55"/>
                <a:gd name="T37" fmla="*/ 2147483647 h 128"/>
                <a:gd name="T38" fmla="*/ 2147483647 w 55"/>
                <a:gd name="T39" fmla="*/ 2147483647 h 128"/>
                <a:gd name="T40" fmla="*/ 2147483647 w 55"/>
                <a:gd name="T41" fmla="*/ 2147483647 h 128"/>
                <a:gd name="T42" fmla="*/ 2147483647 w 55"/>
                <a:gd name="T43" fmla="*/ 2147483647 h 128"/>
                <a:gd name="T44" fmla="*/ 2147483647 w 55"/>
                <a:gd name="T45" fmla="*/ 2147483647 h 128"/>
                <a:gd name="T46" fmla="*/ 2147483647 w 55"/>
                <a:gd name="T47" fmla="*/ 2147483647 h 128"/>
                <a:gd name="T48" fmla="*/ 2147483647 w 55"/>
                <a:gd name="T49" fmla="*/ 2147483647 h 128"/>
                <a:gd name="T50" fmla="*/ 2147483647 w 55"/>
                <a:gd name="T51" fmla="*/ 2147483647 h 128"/>
                <a:gd name="T52" fmla="*/ 2147483647 w 55"/>
                <a:gd name="T53" fmla="*/ 2147483647 h 128"/>
                <a:gd name="T54" fmla="*/ 2147483647 w 55"/>
                <a:gd name="T55" fmla="*/ 2147483647 h 128"/>
                <a:gd name="T56" fmla="*/ 2147483647 w 55"/>
                <a:gd name="T57" fmla="*/ 2147483647 h 128"/>
                <a:gd name="T58" fmla="*/ 2147483647 w 55"/>
                <a:gd name="T59" fmla="*/ 2147483647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6"/>
                    <a:pt x="55" y="5"/>
                    <a:pt x="54" y="5"/>
                  </a:cubicBezTo>
                  <a:cubicBezTo>
                    <a:pt x="54" y="4"/>
                    <a:pt x="53" y="3"/>
                    <a:pt x="53" y="3"/>
                  </a:cubicBezTo>
                  <a:cubicBezTo>
                    <a:pt x="51" y="1"/>
                    <a:pt x="48" y="0"/>
                    <a:pt x="45" y="1"/>
                  </a:cubicBezTo>
                  <a:cubicBezTo>
                    <a:pt x="41" y="2"/>
                    <a:pt x="37" y="8"/>
                    <a:pt x="37" y="14"/>
                  </a:cubicBezTo>
                  <a:cubicBezTo>
                    <a:pt x="37" y="15"/>
                    <a:pt x="37" y="18"/>
                    <a:pt x="37" y="21"/>
                  </a:cubicBezTo>
                  <a:cubicBezTo>
                    <a:pt x="35" y="27"/>
                    <a:pt x="36" y="35"/>
                    <a:pt x="36" y="42"/>
                  </a:cubicBezTo>
                  <a:cubicBezTo>
                    <a:pt x="36" y="42"/>
                    <a:pt x="36" y="43"/>
                    <a:pt x="35" y="43"/>
                  </a:cubicBezTo>
                  <a:cubicBezTo>
                    <a:pt x="35" y="44"/>
                    <a:pt x="34" y="45"/>
                    <a:pt x="33" y="46"/>
                  </a:cubicBezTo>
                  <a:cubicBezTo>
                    <a:pt x="29" y="50"/>
                    <a:pt x="27" y="56"/>
                    <a:pt x="25" y="62"/>
                  </a:cubicBezTo>
                  <a:cubicBezTo>
                    <a:pt x="25" y="63"/>
                    <a:pt x="24" y="65"/>
                    <a:pt x="24" y="66"/>
                  </a:cubicBezTo>
                  <a:cubicBezTo>
                    <a:pt x="20" y="70"/>
                    <a:pt x="16" y="75"/>
                    <a:pt x="13" y="80"/>
                  </a:cubicBezTo>
                  <a:cubicBezTo>
                    <a:pt x="5" y="92"/>
                    <a:pt x="0" y="107"/>
                    <a:pt x="0" y="120"/>
                  </a:cubicBezTo>
                  <a:cubicBezTo>
                    <a:pt x="0" y="122"/>
                    <a:pt x="0" y="123"/>
                    <a:pt x="1" y="124"/>
                  </a:cubicBezTo>
                  <a:cubicBezTo>
                    <a:pt x="2" y="124"/>
                    <a:pt x="2" y="125"/>
                    <a:pt x="3" y="126"/>
                  </a:cubicBezTo>
                  <a:cubicBezTo>
                    <a:pt x="5" y="127"/>
                    <a:pt x="7" y="128"/>
                    <a:pt x="10" y="127"/>
                  </a:cubicBezTo>
                  <a:cubicBezTo>
                    <a:pt x="14" y="126"/>
                    <a:pt x="18" y="121"/>
                    <a:pt x="19" y="115"/>
                  </a:cubicBezTo>
                  <a:cubicBezTo>
                    <a:pt x="19" y="108"/>
                    <a:pt x="22" y="100"/>
                    <a:pt x="25" y="93"/>
                  </a:cubicBezTo>
                  <a:cubicBezTo>
                    <a:pt x="28" y="87"/>
                    <a:pt x="32" y="83"/>
                    <a:pt x="36" y="79"/>
                  </a:cubicBezTo>
                  <a:cubicBezTo>
                    <a:pt x="37" y="79"/>
                    <a:pt x="40" y="77"/>
                    <a:pt x="41" y="76"/>
                  </a:cubicBezTo>
                  <a:cubicBezTo>
                    <a:pt x="41" y="76"/>
                    <a:pt x="43" y="67"/>
                    <a:pt x="43" y="67"/>
                  </a:cubicBezTo>
                  <a:cubicBezTo>
                    <a:pt x="45" y="60"/>
                    <a:pt x="46" y="58"/>
                    <a:pt x="47" y="57"/>
                  </a:cubicBezTo>
                  <a:cubicBezTo>
                    <a:pt x="48" y="57"/>
                    <a:pt x="48" y="57"/>
                    <a:pt x="48" y="57"/>
                  </a:cubicBezTo>
                  <a:cubicBezTo>
                    <a:pt x="52" y="53"/>
                    <a:pt x="52" y="53"/>
                    <a:pt x="52" y="53"/>
                  </a:cubicBezTo>
                  <a:cubicBezTo>
                    <a:pt x="52" y="53"/>
                    <a:pt x="53" y="52"/>
                    <a:pt x="53" y="52"/>
                  </a:cubicBezTo>
                  <a:cubicBezTo>
                    <a:pt x="54" y="51"/>
                    <a:pt x="53" y="45"/>
                    <a:pt x="54" y="45"/>
                  </a:cubicBezTo>
                  <a:cubicBezTo>
                    <a:pt x="54" y="44"/>
                    <a:pt x="54" y="42"/>
                    <a:pt x="55" y="42"/>
                  </a:cubicBezTo>
                  <a:cubicBezTo>
                    <a:pt x="55" y="42"/>
                    <a:pt x="55" y="42"/>
                    <a:pt x="55" y="42"/>
                  </a:cubicBezTo>
                  <a:cubicBezTo>
                    <a:pt x="55" y="41"/>
                    <a:pt x="55" y="41"/>
                    <a:pt x="55" y="41"/>
                  </a:cubicBezTo>
                  <a:lnTo>
                    <a:pt x="55" y="8"/>
                  </a:lnTo>
                  <a:close/>
                </a:path>
              </a:pathLst>
            </a:custGeom>
            <a:solidFill>
              <a:srgbClr val="569941"/>
            </a:solidFill>
            <a:ln w="9525">
              <a:noFill/>
              <a:round/>
              <a:headEnd/>
              <a:tailEnd/>
            </a:ln>
          </p:spPr>
          <p:txBody>
            <a:bodyPr/>
            <a:lstStyle/>
            <a:p>
              <a:endParaRPr lang="en-US"/>
            </a:p>
          </p:txBody>
        </p:sp>
        <p:sp>
          <p:nvSpPr>
            <p:cNvPr id="27905" name="Freeform 2486"/>
            <p:cNvSpPr>
              <a:spLocks/>
            </p:cNvSpPr>
            <p:nvPr/>
          </p:nvSpPr>
          <p:spPr bwMode="auto">
            <a:xfrm>
              <a:off x="811213" y="3337595"/>
              <a:ext cx="180975" cy="422275"/>
            </a:xfrm>
            <a:custGeom>
              <a:avLst/>
              <a:gdLst>
                <a:gd name="T0" fmla="*/ 2147483647 w 55"/>
                <a:gd name="T1" fmla="*/ 2147483647 h 128"/>
                <a:gd name="T2" fmla="*/ 2147483647 w 55"/>
                <a:gd name="T3" fmla="*/ 2147483647 h 128"/>
                <a:gd name="T4" fmla="*/ 2147483647 w 55"/>
                <a:gd name="T5" fmla="*/ 2147483647 h 128"/>
                <a:gd name="T6" fmla="*/ 2147483647 w 55"/>
                <a:gd name="T7" fmla="*/ 2147483647 h 128"/>
                <a:gd name="T8" fmla="*/ 2147483647 w 55"/>
                <a:gd name="T9" fmla="*/ 2147483647 h 128"/>
                <a:gd name="T10" fmla="*/ 2147483647 w 55"/>
                <a:gd name="T11" fmla="*/ 2147483647 h 128"/>
                <a:gd name="T12" fmla="*/ 2147483647 w 55"/>
                <a:gd name="T13" fmla="*/ 2147483647 h 128"/>
                <a:gd name="T14" fmla="*/ 2147483647 w 55"/>
                <a:gd name="T15" fmla="*/ 2147483647 h 128"/>
                <a:gd name="T16" fmla="*/ 2147483647 w 55"/>
                <a:gd name="T17" fmla="*/ 2147483647 h 128"/>
                <a:gd name="T18" fmla="*/ 2147483647 w 55"/>
                <a:gd name="T19" fmla="*/ 2147483647 h 128"/>
                <a:gd name="T20" fmla="*/ 2147483647 w 55"/>
                <a:gd name="T21" fmla="*/ 2147483647 h 128"/>
                <a:gd name="T22" fmla="*/ 2147483647 w 55"/>
                <a:gd name="T23" fmla="*/ 2147483647 h 128"/>
                <a:gd name="T24" fmla="*/ 0 w 55"/>
                <a:gd name="T25" fmla="*/ 2147483647 h 128"/>
                <a:gd name="T26" fmla="*/ 2147483647 w 55"/>
                <a:gd name="T27" fmla="*/ 2147483647 h 128"/>
                <a:gd name="T28" fmla="*/ 2147483647 w 55"/>
                <a:gd name="T29" fmla="*/ 2147483647 h 128"/>
                <a:gd name="T30" fmla="*/ 2147483647 w 55"/>
                <a:gd name="T31" fmla="*/ 2147483647 h 128"/>
                <a:gd name="T32" fmla="*/ 2147483647 w 55"/>
                <a:gd name="T33" fmla="*/ 2147483647 h 128"/>
                <a:gd name="T34" fmla="*/ 2147483647 w 55"/>
                <a:gd name="T35" fmla="*/ 2147483647 h 128"/>
                <a:gd name="T36" fmla="*/ 2147483647 w 55"/>
                <a:gd name="T37" fmla="*/ 2147483647 h 128"/>
                <a:gd name="T38" fmla="*/ 2147483647 w 55"/>
                <a:gd name="T39" fmla="*/ 2147483647 h 128"/>
                <a:gd name="T40" fmla="*/ 2147483647 w 55"/>
                <a:gd name="T41" fmla="*/ 2147483647 h 128"/>
                <a:gd name="T42" fmla="*/ 2147483647 w 55"/>
                <a:gd name="T43" fmla="*/ 2147483647 h 128"/>
                <a:gd name="T44" fmla="*/ 2147483647 w 55"/>
                <a:gd name="T45" fmla="*/ 2147483647 h 128"/>
                <a:gd name="T46" fmla="*/ 2147483647 w 55"/>
                <a:gd name="T47" fmla="*/ 2147483647 h 128"/>
                <a:gd name="T48" fmla="*/ 2147483647 w 55"/>
                <a:gd name="T49" fmla="*/ 2147483647 h 128"/>
                <a:gd name="T50" fmla="*/ 2147483647 w 55"/>
                <a:gd name="T51" fmla="*/ 2147483647 h 128"/>
                <a:gd name="T52" fmla="*/ 2147483647 w 55"/>
                <a:gd name="T53" fmla="*/ 2147483647 h 128"/>
                <a:gd name="T54" fmla="*/ 2147483647 w 55"/>
                <a:gd name="T55" fmla="*/ 2147483647 h 128"/>
                <a:gd name="T56" fmla="*/ 2147483647 w 55"/>
                <a:gd name="T57" fmla="*/ 2147483647 h 128"/>
                <a:gd name="T58" fmla="*/ 2147483647 w 55"/>
                <a:gd name="T59" fmla="*/ 2147483647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8"/>
                <a:gd name="T92" fmla="*/ 55 w 55"/>
                <a:gd name="T93" fmla="*/ 128 h 1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8">
                  <a:moveTo>
                    <a:pt x="55" y="8"/>
                  </a:moveTo>
                  <a:cubicBezTo>
                    <a:pt x="55" y="6"/>
                    <a:pt x="54" y="5"/>
                    <a:pt x="54" y="5"/>
                  </a:cubicBezTo>
                  <a:cubicBezTo>
                    <a:pt x="53" y="4"/>
                    <a:pt x="53" y="3"/>
                    <a:pt x="52" y="3"/>
                  </a:cubicBezTo>
                  <a:cubicBezTo>
                    <a:pt x="51" y="1"/>
                    <a:pt x="48" y="0"/>
                    <a:pt x="45" y="1"/>
                  </a:cubicBezTo>
                  <a:cubicBezTo>
                    <a:pt x="41" y="2"/>
                    <a:pt x="37" y="8"/>
                    <a:pt x="37" y="14"/>
                  </a:cubicBezTo>
                  <a:cubicBezTo>
                    <a:pt x="37" y="15"/>
                    <a:pt x="37" y="18"/>
                    <a:pt x="37" y="21"/>
                  </a:cubicBezTo>
                  <a:cubicBezTo>
                    <a:pt x="35" y="27"/>
                    <a:pt x="36" y="35"/>
                    <a:pt x="36" y="42"/>
                  </a:cubicBezTo>
                  <a:cubicBezTo>
                    <a:pt x="36" y="42"/>
                    <a:pt x="36" y="43"/>
                    <a:pt x="36" y="43"/>
                  </a:cubicBezTo>
                  <a:cubicBezTo>
                    <a:pt x="35" y="44"/>
                    <a:pt x="34" y="45"/>
                    <a:pt x="33" y="46"/>
                  </a:cubicBezTo>
                  <a:cubicBezTo>
                    <a:pt x="29" y="50"/>
                    <a:pt x="27" y="56"/>
                    <a:pt x="25" y="62"/>
                  </a:cubicBezTo>
                  <a:cubicBezTo>
                    <a:pt x="25" y="63"/>
                    <a:pt x="24" y="65"/>
                    <a:pt x="24" y="66"/>
                  </a:cubicBezTo>
                  <a:cubicBezTo>
                    <a:pt x="20" y="70"/>
                    <a:pt x="16" y="75"/>
                    <a:pt x="13" y="80"/>
                  </a:cubicBezTo>
                  <a:cubicBezTo>
                    <a:pt x="5" y="92"/>
                    <a:pt x="0" y="107"/>
                    <a:pt x="0" y="120"/>
                  </a:cubicBezTo>
                  <a:cubicBezTo>
                    <a:pt x="0" y="122"/>
                    <a:pt x="1" y="123"/>
                    <a:pt x="1" y="124"/>
                  </a:cubicBezTo>
                  <a:cubicBezTo>
                    <a:pt x="2" y="124"/>
                    <a:pt x="2" y="125"/>
                    <a:pt x="3" y="126"/>
                  </a:cubicBezTo>
                  <a:cubicBezTo>
                    <a:pt x="5" y="127"/>
                    <a:pt x="7" y="128"/>
                    <a:pt x="10" y="127"/>
                  </a:cubicBezTo>
                  <a:cubicBezTo>
                    <a:pt x="14" y="126"/>
                    <a:pt x="18" y="121"/>
                    <a:pt x="19" y="115"/>
                  </a:cubicBezTo>
                  <a:cubicBezTo>
                    <a:pt x="19" y="108"/>
                    <a:pt x="22" y="100"/>
                    <a:pt x="25" y="93"/>
                  </a:cubicBezTo>
                  <a:cubicBezTo>
                    <a:pt x="28" y="87"/>
                    <a:pt x="32" y="82"/>
                    <a:pt x="36" y="79"/>
                  </a:cubicBezTo>
                  <a:cubicBezTo>
                    <a:pt x="37" y="79"/>
                    <a:pt x="40" y="77"/>
                    <a:pt x="41" y="76"/>
                  </a:cubicBezTo>
                  <a:cubicBezTo>
                    <a:pt x="41" y="76"/>
                    <a:pt x="43" y="67"/>
                    <a:pt x="43" y="67"/>
                  </a:cubicBezTo>
                  <a:cubicBezTo>
                    <a:pt x="45" y="60"/>
                    <a:pt x="46" y="58"/>
                    <a:pt x="47" y="57"/>
                  </a:cubicBezTo>
                  <a:cubicBezTo>
                    <a:pt x="48" y="57"/>
                    <a:pt x="48" y="57"/>
                    <a:pt x="48" y="57"/>
                  </a:cubicBezTo>
                  <a:cubicBezTo>
                    <a:pt x="52" y="53"/>
                    <a:pt x="52" y="53"/>
                    <a:pt x="52" y="53"/>
                  </a:cubicBezTo>
                  <a:cubicBezTo>
                    <a:pt x="52" y="53"/>
                    <a:pt x="53" y="52"/>
                    <a:pt x="53" y="52"/>
                  </a:cubicBezTo>
                  <a:cubicBezTo>
                    <a:pt x="53" y="51"/>
                    <a:pt x="53" y="45"/>
                    <a:pt x="53" y="45"/>
                  </a:cubicBezTo>
                  <a:cubicBezTo>
                    <a:pt x="54" y="44"/>
                    <a:pt x="54" y="42"/>
                    <a:pt x="55" y="42"/>
                  </a:cubicBezTo>
                  <a:cubicBezTo>
                    <a:pt x="55" y="42"/>
                    <a:pt x="55" y="42"/>
                    <a:pt x="55" y="42"/>
                  </a:cubicBezTo>
                  <a:cubicBezTo>
                    <a:pt x="55" y="41"/>
                    <a:pt x="55" y="41"/>
                    <a:pt x="55" y="41"/>
                  </a:cubicBezTo>
                  <a:lnTo>
                    <a:pt x="55" y="8"/>
                  </a:lnTo>
                  <a:close/>
                </a:path>
              </a:pathLst>
            </a:custGeom>
            <a:solidFill>
              <a:srgbClr val="579942"/>
            </a:solidFill>
            <a:ln w="9525">
              <a:noFill/>
              <a:round/>
              <a:headEnd/>
              <a:tailEnd/>
            </a:ln>
          </p:spPr>
          <p:txBody>
            <a:bodyPr/>
            <a:lstStyle/>
            <a:p>
              <a:endParaRPr lang="en-US"/>
            </a:p>
          </p:txBody>
        </p:sp>
        <p:sp>
          <p:nvSpPr>
            <p:cNvPr id="27906" name="Freeform 2487"/>
            <p:cNvSpPr>
              <a:spLocks/>
            </p:cNvSpPr>
            <p:nvPr/>
          </p:nvSpPr>
          <p:spPr bwMode="auto">
            <a:xfrm>
              <a:off x="811213" y="3337595"/>
              <a:ext cx="180975" cy="419100"/>
            </a:xfrm>
            <a:custGeom>
              <a:avLst/>
              <a:gdLst>
                <a:gd name="T0" fmla="*/ 2147483647 w 55"/>
                <a:gd name="T1" fmla="*/ 2147483647 h 127"/>
                <a:gd name="T2" fmla="*/ 2147483647 w 55"/>
                <a:gd name="T3" fmla="*/ 2147483647 h 127"/>
                <a:gd name="T4" fmla="*/ 2147483647 w 55"/>
                <a:gd name="T5" fmla="*/ 2147483647 h 127"/>
                <a:gd name="T6" fmla="*/ 2147483647 w 55"/>
                <a:gd name="T7" fmla="*/ 2147483647 h 127"/>
                <a:gd name="T8" fmla="*/ 2147483647 w 55"/>
                <a:gd name="T9" fmla="*/ 2147483647 h 127"/>
                <a:gd name="T10" fmla="*/ 2147483647 w 55"/>
                <a:gd name="T11" fmla="*/ 2147483647 h 127"/>
                <a:gd name="T12" fmla="*/ 2147483647 w 55"/>
                <a:gd name="T13" fmla="*/ 2147483647 h 127"/>
                <a:gd name="T14" fmla="*/ 2147483647 w 55"/>
                <a:gd name="T15" fmla="*/ 2147483647 h 127"/>
                <a:gd name="T16" fmla="*/ 2147483647 w 55"/>
                <a:gd name="T17" fmla="*/ 2147483647 h 127"/>
                <a:gd name="T18" fmla="*/ 2147483647 w 55"/>
                <a:gd name="T19" fmla="*/ 2147483647 h 127"/>
                <a:gd name="T20" fmla="*/ 2147483647 w 55"/>
                <a:gd name="T21" fmla="*/ 2147483647 h 127"/>
                <a:gd name="T22" fmla="*/ 2147483647 w 55"/>
                <a:gd name="T23" fmla="*/ 2147483647 h 127"/>
                <a:gd name="T24" fmla="*/ 0 w 55"/>
                <a:gd name="T25" fmla="*/ 2147483647 h 127"/>
                <a:gd name="T26" fmla="*/ 2147483647 w 55"/>
                <a:gd name="T27" fmla="*/ 2147483647 h 127"/>
                <a:gd name="T28" fmla="*/ 2147483647 w 55"/>
                <a:gd name="T29" fmla="*/ 2147483647 h 127"/>
                <a:gd name="T30" fmla="*/ 2147483647 w 55"/>
                <a:gd name="T31" fmla="*/ 2147483647 h 127"/>
                <a:gd name="T32" fmla="*/ 2147483647 w 55"/>
                <a:gd name="T33" fmla="*/ 2147483647 h 127"/>
                <a:gd name="T34" fmla="*/ 2147483647 w 55"/>
                <a:gd name="T35" fmla="*/ 2147483647 h 127"/>
                <a:gd name="T36" fmla="*/ 2147483647 w 55"/>
                <a:gd name="T37" fmla="*/ 2147483647 h 127"/>
                <a:gd name="T38" fmla="*/ 2147483647 w 55"/>
                <a:gd name="T39" fmla="*/ 2147483647 h 127"/>
                <a:gd name="T40" fmla="*/ 2147483647 w 55"/>
                <a:gd name="T41" fmla="*/ 2147483647 h 127"/>
                <a:gd name="T42" fmla="*/ 2147483647 w 55"/>
                <a:gd name="T43" fmla="*/ 2147483647 h 127"/>
                <a:gd name="T44" fmla="*/ 2147483647 w 55"/>
                <a:gd name="T45" fmla="*/ 2147483647 h 127"/>
                <a:gd name="T46" fmla="*/ 2147483647 w 55"/>
                <a:gd name="T47" fmla="*/ 2147483647 h 127"/>
                <a:gd name="T48" fmla="*/ 2147483647 w 55"/>
                <a:gd name="T49" fmla="*/ 2147483647 h 127"/>
                <a:gd name="T50" fmla="*/ 2147483647 w 55"/>
                <a:gd name="T51" fmla="*/ 2147483647 h 127"/>
                <a:gd name="T52" fmla="*/ 2147483647 w 55"/>
                <a:gd name="T53" fmla="*/ 2147483647 h 127"/>
                <a:gd name="T54" fmla="*/ 2147483647 w 55"/>
                <a:gd name="T55" fmla="*/ 2147483647 h 127"/>
                <a:gd name="T56" fmla="*/ 2147483647 w 55"/>
                <a:gd name="T57" fmla="*/ 2147483647 h 127"/>
                <a:gd name="T58" fmla="*/ 2147483647 w 55"/>
                <a:gd name="T59" fmla="*/ 2147483647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5" y="8"/>
                  </a:moveTo>
                  <a:cubicBezTo>
                    <a:pt x="55" y="6"/>
                    <a:pt x="54" y="5"/>
                    <a:pt x="54" y="5"/>
                  </a:cubicBezTo>
                  <a:cubicBezTo>
                    <a:pt x="53" y="4"/>
                    <a:pt x="53" y="3"/>
                    <a:pt x="52" y="3"/>
                  </a:cubicBezTo>
                  <a:cubicBezTo>
                    <a:pt x="51" y="1"/>
                    <a:pt x="48" y="0"/>
                    <a:pt x="45" y="1"/>
                  </a:cubicBezTo>
                  <a:cubicBezTo>
                    <a:pt x="41" y="3"/>
                    <a:pt x="37" y="8"/>
                    <a:pt x="37" y="14"/>
                  </a:cubicBezTo>
                  <a:cubicBezTo>
                    <a:pt x="37" y="15"/>
                    <a:pt x="37" y="18"/>
                    <a:pt x="37" y="21"/>
                  </a:cubicBezTo>
                  <a:cubicBezTo>
                    <a:pt x="35" y="27"/>
                    <a:pt x="36" y="35"/>
                    <a:pt x="36" y="42"/>
                  </a:cubicBezTo>
                  <a:cubicBezTo>
                    <a:pt x="36" y="42"/>
                    <a:pt x="36" y="43"/>
                    <a:pt x="36" y="43"/>
                  </a:cubicBezTo>
                  <a:cubicBezTo>
                    <a:pt x="35" y="44"/>
                    <a:pt x="34" y="45"/>
                    <a:pt x="33" y="46"/>
                  </a:cubicBezTo>
                  <a:cubicBezTo>
                    <a:pt x="29" y="51"/>
                    <a:pt x="27" y="56"/>
                    <a:pt x="25" y="62"/>
                  </a:cubicBezTo>
                  <a:cubicBezTo>
                    <a:pt x="25" y="63"/>
                    <a:pt x="24" y="65"/>
                    <a:pt x="24" y="66"/>
                  </a:cubicBezTo>
                  <a:cubicBezTo>
                    <a:pt x="20" y="70"/>
                    <a:pt x="16" y="75"/>
                    <a:pt x="13" y="80"/>
                  </a:cubicBezTo>
                  <a:cubicBezTo>
                    <a:pt x="5" y="92"/>
                    <a:pt x="0" y="107"/>
                    <a:pt x="0" y="120"/>
                  </a:cubicBezTo>
                  <a:cubicBezTo>
                    <a:pt x="0" y="122"/>
                    <a:pt x="1" y="123"/>
                    <a:pt x="1" y="124"/>
                  </a:cubicBezTo>
                  <a:cubicBezTo>
                    <a:pt x="2" y="125"/>
                    <a:pt x="2" y="125"/>
                    <a:pt x="3" y="126"/>
                  </a:cubicBezTo>
                  <a:cubicBezTo>
                    <a:pt x="5" y="127"/>
                    <a:pt x="7" y="127"/>
                    <a:pt x="10" y="127"/>
                  </a:cubicBezTo>
                  <a:cubicBezTo>
                    <a:pt x="14" y="126"/>
                    <a:pt x="18" y="121"/>
                    <a:pt x="19" y="115"/>
                  </a:cubicBezTo>
                  <a:cubicBezTo>
                    <a:pt x="19" y="108"/>
                    <a:pt x="21" y="100"/>
                    <a:pt x="25" y="93"/>
                  </a:cubicBezTo>
                  <a:cubicBezTo>
                    <a:pt x="28" y="87"/>
                    <a:pt x="32" y="82"/>
                    <a:pt x="36" y="79"/>
                  </a:cubicBezTo>
                  <a:cubicBezTo>
                    <a:pt x="36" y="79"/>
                    <a:pt x="40" y="77"/>
                    <a:pt x="40" y="76"/>
                  </a:cubicBezTo>
                  <a:cubicBezTo>
                    <a:pt x="41" y="76"/>
                    <a:pt x="43" y="67"/>
                    <a:pt x="43" y="67"/>
                  </a:cubicBezTo>
                  <a:cubicBezTo>
                    <a:pt x="44" y="60"/>
                    <a:pt x="45" y="58"/>
                    <a:pt x="47" y="57"/>
                  </a:cubicBezTo>
                  <a:cubicBezTo>
                    <a:pt x="47" y="57"/>
                    <a:pt x="48" y="57"/>
                    <a:pt x="48" y="57"/>
                  </a:cubicBezTo>
                  <a:cubicBezTo>
                    <a:pt x="52" y="53"/>
                    <a:pt x="52" y="53"/>
                    <a:pt x="52" y="53"/>
                  </a:cubicBezTo>
                  <a:cubicBezTo>
                    <a:pt x="52" y="53"/>
                    <a:pt x="53" y="52"/>
                    <a:pt x="53" y="52"/>
                  </a:cubicBezTo>
                  <a:cubicBezTo>
                    <a:pt x="53" y="51"/>
                    <a:pt x="53" y="45"/>
                    <a:pt x="53" y="45"/>
                  </a:cubicBezTo>
                  <a:cubicBezTo>
                    <a:pt x="54" y="44"/>
                    <a:pt x="54" y="42"/>
                    <a:pt x="55" y="42"/>
                  </a:cubicBezTo>
                  <a:cubicBezTo>
                    <a:pt x="55" y="42"/>
                    <a:pt x="55" y="42"/>
                    <a:pt x="55" y="42"/>
                  </a:cubicBezTo>
                  <a:cubicBezTo>
                    <a:pt x="55" y="41"/>
                    <a:pt x="55" y="41"/>
                    <a:pt x="55" y="41"/>
                  </a:cubicBezTo>
                  <a:lnTo>
                    <a:pt x="55" y="8"/>
                  </a:lnTo>
                  <a:close/>
                </a:path>
              </a:pathLst>
            </a:custGeom>
            <a:solidFill>
              <a:srgbClr val="579942"/>
            </a:solidFill>
            <a:ln w="9525">
              <a:noFill/>
              <a:round/>
              <a:headEnd/>
              <a:tailEnd/>
            </a:ln>
          </p:spPr>
          <p:txBody>
            <a:bodyPr/>
            <a:lstStyle/>
            <a:p>
              <a:endParaRPr lang="en-US"/>
            </a:p>
          </p:txBody>
        </p:sp>
        <p:sp>
          <p:nvSpPr>
            <p:cNvPr id="27907" name="Freeform 2488"/>
            <p:cNvSpPr>
              <a:spLocks/>
            </p:cNvSpPr>
            <p:nvPr/>
          </p:nvSpPr>
          <p:spPr bwMode="auto">
            <a:xfrm>
              <a:off x="811213" y="3337595"/>
              <a:ext cx="180975" cy="419100"/>
            </a:xfrm>
            <a:custGeom>
              <a:avLst/>
              <a:gdLst>
                <a:gd name="T0" fmla="*/ 2147483647 w 55"/>
                <a:gd name="T1" fmla="*/ 2147483647 h 127"/>
                <a:gd name="T2" fmla="*/ 2147483647 w 55"/>
                <a:gd name="T3" fmla="*/ 2147483647 h 127"/>
                <a:gd name="T4" fmla="*/ 2147483647 w 55"/>
                <a:gd name="T5" fmla="*/ 2147483647 h 127"/>
                <a:gd name="T6" fmla="*/ 2147483647 w 55"/>
                <a:gd name="T7" fmla="*/ 2147483647 h 127"/>
                <a:gd name="T8" fmla="*/ 2147483647 w 55"/>
                <a:gd name="T9" fmla="*/ 2147483647 h 127"/>
                <a:gd name="T10" fmla="*/ 2147483647 w 55"/>
                <a:gd name="T11" fmla="*/ 2147483647 h 127"/>
                <a:gd name="T12" fmla="*/ 2147483647 w 55"/>
                <a:gd name="T13" fmla="*/ 2147483647 h 127"/>
                <a:gd name="T14" fmla="*/ 2147483647 w 55"/>
                <a:gd name="T15" fmla="*/ 2147483647 h 127"/>
                <a:gd name="T16" fmla="*/ 2147483647 w 55"/>
                <a:gd name="T17" fmla="*/ 2147483647 h 127"/>
                <a:gd name="T18" fmla="*/ 2147483647 w 55"/>
                <a:gd name="T19" fmla="*/ 2147483647 h 127"/>
                <a:gd name="T20" fmla="*/ 2147483647 w 55"/>
                <a:gd name="T21" fmla="*/ 2147483647 h 127"/>
                <a:gd name="T22" fmla="*/ 2147483647 w 55"/>
                <a:gd name="T23" fmla="*/ 2147483647 h 127"/>
                <a:gd name="T24" fmla="*/ 0 w 55"/>
                <a:gd name="T25" fmla="*/ 2147483647 h 127"/>
                <a:gd name="T26" fmla="*/ 2147483647 w 55"/>
                <a:gd name="T27" fmla="*/ 2147483647 h 127"/>
                <a:gd name="T28" fmla="*/ 2147483647 w 55"/>
                <a:gd name="T29" fmla="*/ 2147483647 h 127"/>
                <a:gd name="T30" fmla="*/ 2147483647 w 55"/>
                <a:gd name="T31" fmla="*/ 2147483647 h 127"/>
                <a:gd name="T32" fmla="*/ 2147483647 w 55"/>
                <a:gd name="T33" fmla="*/ 2147483647 h 127"/>
                <a:gd name="T34" fmla="*/ 2147483647 w 55"/>
                <a:gd name="T35" fmla="*/ 2147483647 h 127"/>
                <a:gd name="T36" fmla="*/ 2147483647 w 55"/>
                <a:gd name="T37" fmla="*/ 2147483647 h 127"/>
                <a:gd name="T38" fmla="*/ 2147483647 w 55"/>
                <a:gd name="T39" fmla="*/ 2147483647 h 127"/>
                <a:gd name="T40" fmla="*/ 2147483647 w 55"/>
                <a:gd name="T41" fmla="*/ 2147483647 h 127"/>
                <a:gd name="T42" fmla="*/ 2147483647 w 55"/>
                <a:gd name="T43" fmla="*/ 2147483647 h 127"/>
                <a:gd name="T44" fmla="*/ 2147483647 w 55"/>
                <a:gd name="T45" fmla="*/ 2147483647 h 127"/>
                <a:gd name="T46" fmla="*/ 2147483647 w 55"/>
                <a:gd name="T47" fmla="*/ 2147483647 h 127"/>
                <a:gd name="T48" fmla="*/ 2147483647 w 55"/>
                <a:gd name="T49" fmla="*/ 2147483647 h 127"/>
                <a:gd name="T50" fmla="*/ 2147483647 w 55"/>
                <a:gd name="T51" fmla="*/ 2147483647 h 127"/>
                <a:gd name="T52" fmla="*/ 2147483647 w 55"/>
                <a:gd name="T53" fmla="*/ 2147483647 h 127"/>
                <a:gd name="T54" fmla="*/ 2147483647 w 55"/>
                <a:gd name="T55" fmla="*/ 2147483647 h 127"/>
                <a:gd name="T56" fmla="*/ 2147483647 w 55"/>
                <a:gd name="T57" fmla="*/ 2147483647 h 127"/>
                <a:gd name="T58" fmla="*/ 2147483647 w 55"/>
                <a:gd name="T59" fmla="*/ 2147483647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5" y="8"/>
                  </a:moveTo>
                  <a:cubicBezTo>
                    <a:pt x="55" y="6"/>
                    <a:pt x="54" y="5"/>
                    <a:pt x="54" y="5"/>
                  </a:cubicBezTo>
                  <a:cubicBezTo>
                    <a:pt x="53" y="4"/>
                    <a:pt x="53" y="3"/>
                    <a:pt x="52" y="3"/>
                  </a:cubicBezTo>
                  <a:cubicBezTo>
                    <a:pt x="51" y="1"/>
                    <a:pt x="48" y="0"/>
                    <a:pt x="45" y="1"/>
                  </a:cubicBezTo>
                  <a:cubicBezTo>
                    <a:pt x="41" y="3"/>
                    <a:pt x="37" y="8"/>
                    <a:pt x="37" y="15"/>
                  </a:cubicBezTo>
                  <a:cubicBezTo>
                    <a:pt x="37" y="15"/>
                    <a:pt x="37" y="18"/>
                    <a:pt x="37" y="21"/>
                  </a:cubicBezTo>
                  <a:cubicBezTo>
                    <a:pt x="35" y="27"/>
                    <a:pt x="36" y="35"/>
                    <a:pt x="36" y="42"/>
                  </a:cubicBezTo>
                  <a:cubicBezTo>
                    <a:pt x="36" y="42"/>
                    <a:pt x="36" y="43"/>
                    <a:pt x="36" y="43"/>
                  </a:cubicBezTo>
                  <a:cubicBezTo>
                    <a:pt x="35" y="44"/>
                    <a:pt x="34" y="45"/>
                    <a:pt x="33" y="46"/>
                  </a:cubicBezTo>
                  <a:cubicBezTo>
                    <a:pt x="29" y="51"/>
                    <a:pt x="27" y="56"/>
                    <a:pt x="25" y="62"/>
                  </a:cubicBezTo>
                  <a:cubicBezTo>
                    <a:pt x="25" y="63"/>
                    <a:pt x="24" y="65"/>
                    <a:pt x="24" y="67"/>
                  </a:cubicBezTo>
                  <a:cubicBezTo>
                    <a:pt x="20" y="70"/>
                    <a:pt x="16" y="75"/>
                    <a:pt x="13" y="80"/>
                  </a:cubicBezTo>
                  <a:cubicBezTo>
                    <a:pt x="5" y="92"/>
                    <a:pt x="0" y="107"/>
                    <a:pt x="0" y="120"/>
                  </a:cubicBezTo>
                  <a:cubicBezTo>
                    <a:pt x="0" y="122"/>
                    <a:pt x="1" y="123"/>
                    <a:pt x="1" y="124"/>
                  </a:cubicBezTo>
                  <a:cubicBezTo>
                    <a:pt x="2" y="125"/>
                    <a:pt x="3" y="125"/>
                    <a:pt x="3" y="125"/>
                  </a:cubicBezTo>
                  <a:cubicBezTo>
                    <a:pt x="5" y="127"/>
                    <a:pt x="7" y="127"/>
                    <a:pt x="10" y="127"/>
                  </a:cubicBezTo>
                  <a:cubicBezTo>
                    <a:pt x="14" y="126"/>
                    <a:pt x="18" y="121"/>
                    <a:pt x="19" y="115"/>
                  </a:cubicBezTo>
                  <a:cubicBezTo>
                    <a:pt x="19" y="108"/>
                    <a:pt x="21" y="99"/>
                    <a:pt x="25" y="93"/>
                  </a:cubicBezTo>
                  <a:cubicBezTo>
                    <a:pt x="28" y="87"/>
                    <a:pt x="32" y="82"/>
                    <a:pt x="36" y="79"/>
                  </a:cubicBezTo>
                  <a:cubicBezTo>
                    <a:pt x="36" y="79"/>
                    <a:pt x="40" y="77"/>
                    <a:pt x="40" y="76"/>
                  </a:cubicBezTo>
                  <a:cubicBezTo>
                    <a:pt x="41" y="76"/>
                    <a:pt x="42" y="67"/>
                    <a:pt x="43" y="67"/>
                  </a:cubicBezTo>
                  <a:cubicBezTo>
                    <a:pt x="44" y="60"/>
                    <a:pt x="45" y="58"/>
                    <a:pt x="47" y="57"/>
                  </a:cubicBezTo>
                  <a:cubicBezTo>
                    <a:pt x="47" y="57"/>
                    <a:pt x="48" y="57"/>
                    <a:pt x="48" y="57"/>
                  </a:cubicBezTo>
                  <a:cubicBezTo>
                    <a:pt x="52" y="53"/>
                    <a:pt x="52" y="53"/>
                    <a:pt x="52" y="53"/>
                  </a:cubicBezTo>
                  <a:cubicBezTo>
                    <a:pt x="52" y="53"/>
                    <a:pt x="53" y="52"/>
                    <a:pt x="53" y="52"/>
                  </a:cubicBezTo>
                  <a:cubicBezTo>
                    <a:pt x="53" y="51"/>
                    <a:pt x="53" y="45"/>
                    <a:pt x="53" y="45"/>
                  </a:cubicBezTo>
                  <a:cubicBezTo>
                    <a:pt x="53" y="44"/>
                    <a:pt x="54" y="42"/>
                    <a:pt x="55" y="42"/>
                  </a:cubicBezTo>
                  <a:cubicBezTo>
                    <a:pt x="55" y="42"/>
                    <a:pt x="55" y="42"/>
                    <a:pt x="55" y="42"/>
                  </a:cubicBezTo>
                  <a:cubicBezTo>
                    <a:pt x="55" y="41"/>
                    <a:pt x="55" y="41"/>
                    <a:pt x="55" y="41"/>
                  </a:cubicBezTo>
                  <a:lnTo>
                    <a:pt x="55" y="8"/>
                  </a:lnTo>
                  <a:close/>
                </a:path>
              </a:pathLst>
            </a:custGeom>
            <a:solidFill>
              <a:srgbClr val="589A43"/>
            </a:solidFill>
            <a:ln w="9525">
              <a:noFill/>
              <a:round/>
              <a:headEnd/>
              <a:tailEnd/>
            </a:ln>
          </p:spPr>
          <p:txBody>
            <a:bodyPr/>
            <a:lstStyle/>
            <a:p>
              <a:endParaRPr lang="en-US"/>
            </a:p>
          </p:txBody>
        </p:sp>
        <p:sp>
          <p:nvSpPr>
            <p:cNvPr id="27908" name="Freeform 2489"/>
            <p:cNvSpPr>
              <a:spLocks/>
            </p:cNvSpPr>
            <p:nvPr/>
          </p:nvSpPr>
          <p:spPr bwMode="auto">
            <a:xfrm>
              <a:off x="811213" y="3337595"/>
              <a:ext cx="180975" cy="419100"/>
            </a:xfrm>
            <a:custGeom>
              <a:avLst/>
              <a:gdLst>
                <a:gd name="T0" fmla="*/ 2147483647 w 55"/>
                <a:gd name="T1" fmla="*/ 2147483647 h 127"/>
                <a:gd name="T2" fmla="*/ 2147483647 w 55"/>
                <a:gd name="T3" fmla="*/ 2147483647 h 127"/>
                <a:gd name="T4" fmla="*/ 2147483647 w 55"/>
                <a:gd name="T5" fmla="*/ 2147483647 h 127"/>
                <a:gd name="T6" fmla="*/ 2147483647 w 55"/>
                <a:gd name="T7" fmla="*/ 2147483647 h 127"/>
                <a:gd name="T8" fmla="*/ 2147483647 w 55"/>
                <a:gd name="T9" fmla="*/ 2147483647 h 127"/>
                <a:gd name="T10" fmla="*/ 2147483647 w 55"/>
                <a:gd name="T11" fmla="*/ 2147483647 h 127"/>
                <a:gd name="T12" fmla="*/ 2147483647 w 55"/>
                <a:gd name="T13" fmla="*/ 2147483647 h 127"/>
                <a:gd name="T14" fmla="*/ 2147483647 w 55"/>
                <a:gd name="T15" fmla="*/ 2147483647 h 127"/>
                <a:gd name="T16" fmla="*/ 2147483647 w 55"/>
                <a:gd name="T17" fmla="*/ 2147483647 h 127"/>
                <a:gd name="T18" fmla="*/ 2147483647 w 55"/>
                <a:gd name="T19" fmla="*/ 2147483647 h 127"/>
                <a:gd name="T20" fmla="*/ 2147483647 w 55"/>
                <a:gd name="T21" fmla="*/ 2147483647 h 127"/>
                <a:gd name="T22" fmla="*/ 2147483647 w 55"/>
                <a:gd name="T23" fmla="*/ 2147483647 h 127"/>
                <a:gd name="T24" fmla="*/ 0 w 55"/>
                <a:gd name="T25" fmla="*/ 2147483647 h 127"/>
                <a:gd name="T26" fmla="*/ 2147483647 w 55"/>
                <a:gd name="T27" fmla="*/ 2147483647 h 127"/>
                <a:gd name="T28" fmla="*/ 2147483647 w 55"/>
                <a:gd name="T29" fmla="*/ 2147483647 h 127"/>
                <a:gd name="T30" fmla="*/ 2147483647 w 55"/>
                <a:gd name="T31" fmla="*/ 2147483647 h 127"/>
                <a:gd name="T32" fmla="*/ 2147483647 w 55"/>
                <a:gd name="T33" fmla="*/ 2147483647 h 127"/>
                <a:gd name="T34" fmla="*/ 2147483647 w 55"/>
                <a:gd name="T35" fmla="*/ 2147483647 h 127"/>
                <a:gd name="T36" fmla="*/ 2147483647 w 55"/>
                <a:gd name="T37" fmla="*/ 2147483647 h 127"/>
                <a:gd name="T38" fmla="*/ 2147483647 w 55"/>
                <a:gd name="T39" fmla="*/ 2147483647 h 127"/>
                <a:gd name="T40" fmla="*/ 2147483647 w 55"/>
                <a:gd name="T41" fmla="*/ 2147483647 h 127"/>
                <a:gd name="T42" fmla="*/ 2147483647 w 55"/>
                <a:gd name="T43" fmla="*/ 2147483647 h 127"/>
                <a:gd name="T44" fmla="*/ 2147483647 w 55"/>
                <a:gd name="T45" fmla="*/ 2147483647 h 127"/>
                <a:gd name="T46" fmla="*/ 2147483647 w 55"/>
                <a:gd name="T47" fmla="*/ 2147483647 h 127"/>
                <a:gd name="T48" fmla="*/ 2147483647 w 55"/>
                <a:gd name="T49" fmla="*/ 2147483647 h 127"/>
                <a:gd name="T50" fmla="*/ 2147483647 w 55"/>
                <a:gd name="T51" fmla="*/ 2147483647 h 127"/>
                <a:gd name="T52" fmla="*/ 2147483647 w 55"/>
                <a:gd name="T53" fmla="*/ 2147483647 h 127"/>
                <a:gd name="T54" fmla="*/ 2147483647 w 55"/>
                <a:gd name="T55" fmla="*/ 2147483647 h 127"/>
                <a:gd name="T56" fmla="*/ 2147483647 w 55"/>
                <a:gd name="T57" fmla="*/ 2147483647 h 127"/>
                <a:gd name="T58" fmla="*/ 2147483647 w 55"/>
                <a:gd name="T59" fmla="*/ 2147483647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5" y="7"/>
                  </a:moveTo>
                  <a:cubicBezTo>
                    <a:pt x="55" y="6"/>
                    <a:pt x="54" y="5"/>
                    <a:pt x="54" y="5"/>
                  </a:cubicBezTo>
                  <a:cubicBezTo>
                    <a:pt x="53" y="4"/>
                    <a:pt x="53" y="3"/>
                    <a:pt x="52" y="3"/>
                  </a:cubicBezTo>
                  <a:cubicBezTo>
                    <a:pt x="51" y="1"/>
                    <a:pt x="48" y="0"/>
                    <a:pt x="45" y="1"/>
                  </a:cubicBezTo>
                  <a:cubicBezTo>
                    <a:pt x="41" y="3"/>
                    <a:pt x="37" y="9"/>
                    <a:pt x="37" y="15"/>
                  </a:cubicBezTo>
                  <a:cubicBezTo>
                    <a:pt x="37" y="16"/>
                    <a:pt x="37" y="18"/>
                    <a:pt x="37" y="21"/>
                  </a:cubicBezTo>
                  <a:cubicBezTo>
                    <a:pt x="35" y="27"/>
                    <a:pt x="36" y="35"/>
                    <a:pt x="36" y="42"/>
                  </a:cubicBezTo>
                  <a:cubicBezTo>
                    <a:pt x="36" y="42"/>
                    <a:pt x="36" y="43"/>
                    <a:pt x="36" y="43"/>
                  </a:cubicBezTo>
                  <a:cubicBezTo>
                    <a:pt x="35" y="44"/>
                    <a:pt x="34" y="45"/>
                    <a:pt x="33" y="46"/>
                  </a:cubicBezTo>
                  <a:cubicBezTo>
                    <a:pt x="29" y="51"/>
                    <a:pt x="27" y="56"/>
                    <a:pt x="25" y="62"/>
                  </a:cubicBezTo>
                  <a:cubicBezTo>
                    <a:pt x="25" y="63"/>
                    <a:pt x="24" y="65"/>
                    <a:pt x="24" y="67"/>
                  </a:cubicBezTo>
                  <a:cubicBezTo>
                    <a:pt x="20" y="70"/>
                    <a:pt x="16" y="75"/>
                    <a:pt x="13" y="80"/>
                  </a:cubicBezTo>
                  <a:cubicBezTo>
                    <a:pt x="5" y="92"/>
                    <a:pt x="0" y="107"/>
                    <a:pt x="0" y="120"/>
                  </a:cubicBezTo>
                  <a:cubicBezTo>
                    <a:pt x="0" y="122"/>
                    <a:pt x="1" y="123"/>
                    <a:pt x="1" y="124"/>
                  </a:cubicBezTo>
                  <a:cubicBezTo>
                    <a:pt x="2" y="125"/>
                    <a:pt x="3" y="125"/>
                    <a:pt x="3" y="125"/>
                  </a:cubicBezTo>
                  <a:cubicBezTo>
                    <a:pt x="5" y="127"/>
                    <a:pt x="7" y="127"/>
                    <a:pt x="10" y="127"/>
                  </a:cubicBezTo>
                  <a:cubicBezTo>
                    <a:pt x="14" y="126"/>
                    <a:pt x="18" y="121"/>
                    <a:pt x="19" y="115"/>
                  </a:cubicBezTo>
                  <a:cubicBezTo>
                    <a:pt x="19" y="108"/>
                    <a:pt x="21" y="99"/>
                    <a:pt x="25" y="93"/>
                  </a:cubicBezTo>
                  <a:cubicBezTo>
                    <a:pt x="28" y="87"/>
                    <a:pt x="32" y="82"/>
                    <a:pt x="36" y="79"/>
                  </a:cubicBezTo>
                  <a:cubicBezTo>
                    <a:pt x="36" y="79"/>
                    <a:pt x="40" y="77"/>
                    <a:pt x="40" y="76"/>
                  </a:cubicBezTo>
                  <a:cubicBezTo>
                    <a:pt x="41" y="76"/>
                    <a:pt x="42" y="67"/>
                    <a:pt x="43" y="67"/>
                  </a:cubicBezTo>
                  <a:cubicBezTo>
                    <a:pt x="44" y="60"/>
                    <a:pt x="45" y="58"/>
                    <a:pt x="47" y="57"/>
                  </a:cubicBezTo>
                  <a:cubicBezTo>
                    <a:pt x="47" y="57"/>
                    <a:pt x="48" y="57"/>
                    <a:pt x="48" y="57"/>
                  </a:cubicBezTo>
                  <a:cubicBezTo>
                    <a:pt x="52" y="53"/>
                    <a:pt x="52" y="53"/>
                    <a:pt x="52" y="53"/>
                  </a:cubicBezTo>
                  <a:cubicBezTo>
                    <a:pt x="52" y="53"/>
                    <a:pt x="53" y="52"/>
                    <a:pt x="53" y="52"/>
                  </a:cubicBezTo>
                  <a:cubicBezTo>
                    <a:pt x="53" y="51"/>
                    <a:pt x="53" y="45"/>
                    <a:pt x="53" y="45"/>
                  </a:cubicBezTo>
                  <a:cubicBezTo>
                    <a:pt x="53" y="44"/>
                    <a:pt x="54" y="42"/>
                    <a:pt x="55" y="42"/>
                  </a:cubicBezTo>
                  <a:cubicBezTo>
                    <a:pt x="55" y="42"/>
                    <a:pt x="55" y="42"/>
                    <a:pt x="55" y="42"/>
                  </a:cubicBezTo>
                  <a:cubicBezTo>
                    <a:pt x="55" y="41"/>
                    <a:pt x="55" y="41"/>
                    <a:pt x="55" y="41"/>
                  </a:cubicBezTo>
                  <a:lnTo>
                    <a:pt x="55" y="7"/>
                  </a:lnTo>
                  <a:close/>
                </a:path>
              </a:pathLst>
            </a:custGeom>
            <a:solidFill>
              <a:srgbClr val="599B44"/>
            </a:solidFill>
            <a:ln w="9525">
              <a:noFill/>
              <a:round/>
              <a:headEnd/>
              <a:tailEnd/>
            </a:ln>
          </p:spPr>
          <p:txBody>
            <a:bodyPr/>
            <a:lstStyle/>
            <a:p>
              <a:endParaRPr lang="en-US"/>
            </a:p>
          </p:txBody>
        </p:sp>
        <p:sp>
          <p:nvSpPr>
            <p:cNvPr id="27909" name="Freeform 2490"/>
            <p:cNvSpPr>
              <a:spLocks/>
            </p:cNvSpPr>
            <p:nvPr/>
          </p:nvSpPr>
          <p:spPr bwMode="auto">
            <a:xfrm>
              <a:off x="811213" y="3337595"/>
              <a:ext cx="180975" cy="419100"/>
            </a:xfrm>
            <a:custGeom>
              <a:avLst/>
              <a:gdLst>
                <a:gd name="T0" fmla="*/ 2147483647 w 55"/>
                <a:gd name="T1" fmla="*/ 2147483647 h 127"/>
                <a:gd name="T2" fmla="*/ 2147483647 w 55"/>
                <a:gd name="T3" fmla="*/ 2147483647 h 127"/>
                <a:gd name="T4" fmla="*/ 2147483647 w 55"/>
                <a:gd name="T5" fmla="*/ 2147483647 h 127"/>
                <a:gd name="T6" fmla="*/ 2147483647 w 55"/>
                <a:gd name="T7" fmla="*/ 2147483647 h 127"/>
                <a:gd name="T8" fmla="*/ 2147483647 w 55"/>
                <a:gd name="T9" fmla="*/ 2147483647 h 127"/>
                <a:gd name="T10" fmla="*/ 2147483647 w 55"/>
                <a:gd name="T11" fmla="*/ 2147483647 h 127"/>
                <a:gd name="T12" fmla="*/ 2147483647 w 55"/>
                <a:gd name="T13" fmla="*/ 2147483647 h 127"/>
                <a:gd name="T14" fmla="*/ 2147483647 w 55"/>
                <a:gd name="T15" fmla="*/ 2147483647 h 127"/>
                <a:gd name="T16" fmla="*/ 2147483647 w 55"/>
                <a:gd name="T17" fmla="*/ 2147483647 h 127"/>
                <a:gd name="T18" fmla="*/ 2147483647 w 55"/>
                <a:gd name="T19" fmla="*/ 2147483647 h 127"/>
                <a:gd name="T20" fmla="*/ 2147483647 w 55"/>
                <a:gd name="T21" fmla="*/ 2147483647 h 127"/>
                <a:gd name="T22" fmla="*/ 2147483647 w 55"/>
                <a:gd name="T23" fmla="*/ 2147483647 h 127"/>
                <a:gd name="T24" fmla="*/ 0 w 55"/>
                <a:gd name="T25" fmla="*/ 2147483647 h 127"/>
                <a:gd name="T26" fmla="*/ 2147483647 w 55"/>
                <a:gd name="T27" fmla="*/ 2147483647 h 127"/>
                <a:gd name="T28" fmla="*/ 2147483647 w 55"/>
                <a:gd name="T29" fmla="*/ 2147483647 h 127"/>
                <a:gd name="T30" fmla="*/ 2147483647 w 55"/>
                <a:gd name="T31" fmla="*/ 2147483647 h 127"/>
                <a:gd name="T32" fmla="*/ 2147483647 w 55"/>
                <a:gd name="T33" fmla="*/ 2147483647 h 127"/>
                <a:gd name="T34" fmla="*/ 2147483647 w 55"/>
                <a:gd name="T35" fmla="*/ 2147483647 h 127"/>
                <a:gd name="T36" fmla="*/ 2147483647 w 55"/>
                <a:gd name="T37" fmla="*/ 2147483647 h 127"/>
                <a:gd name="T38" fmla="*/ 2147483647 w 55"/>
                <a:gd name="T39" fmla="*/ 2147483647 h 127"/>
                <a:gd name="T40" fmla="*/ 2147483647 w 55"/>
                <a:gd name="T41" fmla="*/ 2147483647 h 127"/>
                <a:gd name="T42" fmla="*/ 2147483647 w 55"/>
                <a:gd name="T43" fmla="*/ 2147483647 h 127"/>
                <a:gd name="T44" fmla="*/ 2147483647 w 55"/>
                <a:gd name="T45" fmla="*/ 2147483647 h 127"/>
                <a:gd name="T46" fmla="*/ 2147483647 w 55"/>
                <a:gd name="T47" fmla="*/ 2147483647 h 127"/>
                <a:gd name="T48" fmla="*/ 2147483647 w 55"/>
                <a:gd name="T49" fmla="*/ 2147483647 h 127"/>
                <a:gd name="T50" fmla="*/ 2147483647 w 55"/>
                <a:gd name="T51" fmla="*/ 2147483647 h 127"/>
                <a:gd name="T52" fmla="*/ 2147483647 w 55"/>
                <a:gd name="T53" fmla="*/ 2147483647 h 127"/>
                <a:gd name="T54" fmla="*/ 2147483647 w 55"/>
                <a:gd name="T55" fmla="*/ 2147483647 h 127"/>
                <a:gd name="T56" fmla="*/ 2147483647 w 55"/>
                <a:gd name="T57" fmla="*/ 2147483647 h 127"/>
                <a:gd name="T58" fmla="*/ 2147483647 w 55"/>
                <a:gd name="T59" fmla="*/ 2147483647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5" y="7"/>
                  </a:moveTo>
                  <a:cubicBezTo>
                    <a:pt x="55" y="6"/>
                    <a:pt x="54" y="5"/>
                    <a:pt x="54" y="5"/>
                  </a:cubicBezTo>
                  <a:cubicBezTo>
                    <a:pt x="53" y="4"/>
                    <a:pt x="53" y="3"/>
                    <a:pt x="52" y="3"/>
                  </a:cubicBezTo>
                  <a:cubicBezTo>
                    <a:pt x="51" y="1"/>
                    <a:pt x="48" y="0"/>
                    <a:pt x="45" y="1"/>
                  </a:cubicBezTo>
                  <a:cubicBezTo>
                    <a:pt x="41" y="3"/>
                    <a:pt x="37" y="9"/>
                    <a:pt x="37" y="15"/>
                  </a:cubicBezTo>
                  <a:cubicBezTo>
                    <a:pt x="37" y="16"/>
                    <a:pt x="37" y="18"/>
                    <a:pt x="37" y="21"/>
                  </a:cubicBezTo>
                  <a:cubicBezTo>
                    <a:pt x="35" y="27"/>
                    <a:pt x="36" y="35"/>
                    <a:pt x="36" y="42"/>
                  </a:cubicBezTo>
                  <a:cubicBezTo>
                    <a:pt x="36" y="43"/>
                    <a:pt x="36" y="43"/>
                    <a:pt x="36" y="43"/>
                  </a:cubicBezTo>
                  <a:cubicBezTo>
                    <a:pt x="35" y="44"/>
                    <a:pt x="34" y="45"/>
                    <a:pt x="33" y="46"/>
                  </a:cubicBezTo>
                  <a:cubicBezTo>
                    <a:pt x="29" y="51"/>
                    <a:pt x="27" y="56"/>
                    <a:pt x="25" y="62"/>
                  </a:cubicBezTo>
                  <a:cubicBezTo>
                    <a:pt x="25" y="63"/>
                    <a:pt x="24" y="65"/>
                    <a:pt x="24" y="67"/>
                  </a:cubicBezTo>
                  <a:cubicBezTo>
                    <a:pt x="20" y="70"/>
                    <a:pt x="16" y="75"/>
                    <a:pt x="13" y="80"/>
                  </a:cubicBezTo>
                  <a:cubicBezTo>
                    <a:pt x="5" y="92"/>
                    <a:pt x="0" y="107"/>
                    <a:pt x="0" y="120"/>
                  </a:cubicBezTo>
                  <a:cubicBezTo>
                    <a:pt x="0" y="122"/>
                    <a:pt x="1" y="123"/>
                    <a:pt x="1" y="124"/>
                  </a:cubicBezTo>
                  <a:cubicBezTo>
                    <a:pt x="2" y="125"/>
                    <a:pt x="3" y="125"/>
                    <a:pt x="3" y="125"/>
                  </a:cubicBezTo>
                  <a:cubicBezTo>
                    <a:pt x="5" y="127"/>
                    <a:pt x="7" y="127"/>
                    <a:pt x="10" y="127"/>
                  </a:cubicBezTo>
                  <a:cubicBezTo>
                    <a:pt x="14" y="126"/>
                    <a:pt x="18" y="121"/>
                    <a:pt x="18" y="115"/>
                  </a:cubicBezTo>
                  <a:cubicBezTo>
                    <a:pt x="19" y="107"/>
                    <a:pt x="21" y="99"/>
                    <a:pt x="25" y="92"/>
                  </a:cubicBezTo>
                  <a:cubicBezTo>
                    <a:pt x="28" y="87"/>
                    <a:pt x="32" y="82"/>
                    <a:pt x="36" y="79"/>
                  </a:cubicBezTo>
                  <a:cubicBezTo>
                    <a:pt x="36" y="79"/>
                    <a:pt x="40" y="77"/>
                    <a:pt x="40" y="76"/>
                  </a:cubicBezTo>
                  <a:cubicBezTo>
                    <a:pt x="41" y="75"/>
                    <a:pt x="42" y="67"/>
                    <a:pt x="43" y="67"/>
                  </a:cubicBezTo>
                  <a:cubicBezTo>
                    <a:pt x="44" y="60"/>
                    <a:pt x="45" y="58"/>
                    <a:pt x="47" y="57"/>
                  </a:cubicBezTo>
                  <a:cubicBezTo>
                    <a:pt x="47" y="57"/>
                    <a:pt x="48" y="57"/>
                    <a:pt x="48" y="57"/>
                  </a:cubicBezTo>
                  <a:cubicBezTo>
                    <a:pt x="52" y="53"/>
                    <a:pt x="52" y="53"/>
                    <a:pt x="52" y="53"/>
                  </a:cubicBezTo>
                  <a:cubicBezTo>
                    <a:pt x="52" y="53"/>
                    <a:pt x="53" y="52"/>
                    <a:pt x="53" y="52"/>
                  </a:cubicBezTo>
                  <a:cubicBezTo>
                    <a:pt x="53" y="51"/>
                    <a:pt x="53" y="45"/>
                    <a:pt x="53" y="45"/>
                  </a:cubicBezTo>
                  <a:cubicBezTo>
                    <a:pt x="53" y="44"/>
                    <a:pt x="54" y="42"/>
                    <a:pt x="55" y="42"/>
                  </a:cubicBezTo>
                  <a:cubicBezTo>
                    <a:pt x="55" y="42"/>
                    <a:pt x="55" y="42"/>
                    <a:pt x="55" y="42"/>
                  </a:cubicBezTo>
                  <a:cubicBezTo>
                    <a:pt x="55" y="41"/>
                    <a:pt x="55" y="41"/>
                    <a:pt x="55" y="41"/>
                  </a:cubicBezTo>
                  <a:lnTo>
                    <a:pt x="55" y="7"/>
                  </a:lnTo>
                  <a:close/>
                </a:path>
              </a:pathLst>
            </a:custGeom>
            <a:solidFill>
              <a:srgbClr val="5A9B44"/>
            </a:solidFill>
            <a:ln w="9525">
              <a:noFill/>
              <a:round/>
              <a:headEnd/>
              <a:tailEnd/>
            </a:ln>
          </p:spPr>
          <p:txBody>
            <a:bodyPr/>
            <a:lstStyle/>
            <a:p>
              <a:endParaRPr lang="en-US"/>
            </a:p>
          </p:txBody>
        </p:sp>
        <p:sp>
          <p:nvSpPr>
            <p:cNvPr id="27910" name="Freeform 2491"/>
            <p:cNvSpPr>
              <a:spLocks/>
            </p:cNvSpPr>
            <p:nvPr/>
          </p:nvSpPr>
          <p:spPr bwMode="auto">
            <a:xfrm>
              <a:off x="811213" y="3337595"/>
              <a:ext cx="180975" cy="419100"/>
            </a:xfrm>
            <a:custGeom>
              <a:avLst/>
              <a:gdLst>
                <a:gd name="T0" fmla="*/ 2147483647 w 55"/>
                <a:gd name="T1" fmla="*/ 2147483647 h 127"/>
                <a:gd name="T2" fmla="*/ 2147483647 w 55"/>
                <a:gd name="T3" fmla="*/ 2147483647 h 127"/>
                <a:gd name="T4" fmla="*/ 2147483647 w 55"/>
                <a:gd name="T5" fmla="*/ 2147483647 h 127"/>
                <a:gd name="T6" fmla="*/ 2147483647 w 55"/>
                <a:gd name="T7" fmla="*/ 2147483647 h 127"/>
                <a:gd name="T8" fmla="*/ 2147483647 w 55"/>
                <a:gd name="T9" fmla="*/ 2147483647 h 127"/>
                <a:gd name="T10" fmla="*/ 2147483647 w 55"/>
                <a:gd name="T11" fmla="*/ 2147483647 h 127"/>
                <a:gd name="T12" fmla="*/ 2147483647 w 55"/>
                <a:gd name="T13" fmla="*/ 2147483647 h 127"/>
                <a:gd name="T14" fmla="*/ 2147483647 w 55"/>
                <a:gd name="T15" fmla="*/ 2147483647 h 127"/>
                <a:gd name="T16" fmla="*/ 2147483647 w 55"/>
                <a:gd name="T17" fmla="*/ 2147483647 h 127"/>
                <a:gd name="T18" fmla="*/ 2147483647 w 55"/>
                <a:gd name="T19" fmla="*/ 2147483647 h 127"/>
                <a:gd name="T20" fmla="*/ 2147483647 w 55"/>
                <a:gd name="T21" fmla="*/ 2147483647 h 127"/>
                <a:gd name="T22" fmla="*/ 2147483647 w 55"/>
                <a:gd name="T23" fmla="*/ 2147483647 h 127"/>
                <a:gd name="T24" fmla="*/ 0 w 55"/>
                <a:gd name="T25" fmla="*/ 2147483647 h 127"/>
                <a:gd name="T26" fmla="*/ 2147483647 w 55"/>
                <a:gd name="T27" fmla="*/ 2147483647 h 127"/>
                <a:gd name="T28" fmla="*/ 2147483647 w 55"/>
                <a:gd name="T29" fmla="*/ 2147483647 h 127"/>
                <a:gd name="T30" fmla="*/ 2147483647 w 55"/>
                <a:gd name="T31" fmla="*/ 2147483647 h 127"/>
                <a:gd name="T32" fmla="*/ 2147483647 w 55"/>
                <a:gd name="T33" fmla="*/ 2147483647 h 127"/>
                <a:gd name="T34" fmla="*/ 2147483647 w 55"/>
                <a:gd name="T35" fmla="*/ 2147483647 h 127"/>
                <a:gd name="T36" fmla="*/ 2147483647 w 55"/>
                <a:gd name="T37" fmla="*/ 2147483647 h 127"/>
                <a:gd name="T38" fmla="*/ 2147483647 w 55"/>
                <a:gd name="T39" fmla="*/ 2147483647 h 127"/>
                <a:gd name="T40" fmla="*/ 2147483647 w 55"/>
                <a:gd name="T41" fmla="*/ 2147483647 h 127"/>
                <a:gd name="T42" fmla="*/ 2147483647 w 55"/>
                <a:gd name="T43" fmla="*/ 2147483647 h 127"/>
                <a:gd name="T44" fmla="*/ 2147483647 w 55"/>
                <a:gd name="T45" fmla="*/ 2147483647 h 127"/>
                <a:gd name="T46" fmla="*/ 2147483647 w 55"/>
                <a:gd name="T47" fmla="*/ 2147483647 h 127"/>
                <a:gd name="T48" fmla="*/ 2147483647 w 55"/>
                <a:gd name="T49" fmla="*/ 2147483647 h 127"/>
                <a:gd name="T50" fmla="*/ 2147483647 w 55"/>
                <a:gd name="T51" fmla="*/ 2147483647 h 127"/>
                <a:gd name="T52" fmla="*/ 2147483647 w 55"/>
                <a:gd name="T53" fmla="*/ 2147483647 h 127"/>
                <a:gd name="T54" fmla="*/ 2147483647 w 55"/>
                <a:gd name="T55" fmla="*/ 2147483647 h 127"/>
                <a:gd name="T56" fmla="*/ 2147483647 w 55"/>
                <a:gd name="T57" fmla="*/ 2147483647 h 127"/>
                <a:gd name="T58" fmla="*/ 2147483647 w 55"/>
                <a:gd name="T59" fmla="*/ 2147483647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5" y="7"/>
                  </a:moveTo>
                  <a:cubicBezTo>
                    <a:pt x="55" y="6"/>
                    <a:pt x="54" y="5"/>
                    <a:pt x="54" y="5"/>
                  </a:cubicBezTo>
                  <a:cubicBezTo>
                    <a:pt x="53" y="4"/>
                    <a:pt x="53" y="3"/>
                    <a:pt x="52" y="3"/>
                  </a:cubicBezTo>
                  <a:cubicBezTo>
                    <a:pt x="51" y="1"/>
                    <a:pt x="48" y="0"/>
                    <a:pt x="45" y="1"/>
                  </a:cubicBezTo>
                  <a:cubicBezTo>
                    <a:pt x="41" y="3"/>
                    <a:pt x="37" y="9"/>
                    <a:pt x="37" y="15"/>
                  </a:cubicBezTo>
                  <a:cubicBezTo>
                    <a:pt x="37" y="16"/>
                    <a:pt x="37" y="19"/>
                    <a:pt x="37" y="22"/>
                  </a:cubicBezTo>
                  <a:cubicBezTo>
                    <a:pt x="35" y="28"/>
                    <a:pt x="36" y="35"/>
                    <a:pt x="36" y="42"/>
                  </a:cubicBezTo>
                  <a:cubicBezTo>
                    <a:pt x="36" y="43"/>
                    <a:pt x="36" y="43"/>
                    <a:pt x="36" y="43"/>
                  </a:cubicBezTo>
                  <a:cubicBezTo>
                    <a:pt x="35" y="44"/>
                    <a:pt x="34" y="46"/>
                    <a:pt x="33" y="47"/>
                  </a:cubicBezTo>
                  <a:cubicBezTo>
                    <a:pt x="29" y="51"/>
                    <a:pt x="27" y="56"/>
                    <a:pt x="25" y="62"/>
                  </a:cubicBezTo>
                  <a:cubicBezTo>
                    <a:pt x="25" y="63"/>
                    <a:pt x="24" y="65"/>
                    <a:pt x="24" y="67"/>
                  </a:cubicBezTo>
                  <a:cubicBezTo>
                    <a:pt x="20" y="70"/>
                    <a:pt x="16" y="75"/>
                    <a:pt x="13" y="80"/>
                  </a:cubicBezTo>
                  <a:cubicBezTo>
                    <a:pt x="5" y="92"/>
                    <a:pt x="0" y="107"/>
                    <a:pt x="0" y="120"/>
                  </a:cubicBezTo>
                  <a:cubicBezTo>
                    <a:pt x="0" y="122"/>
                    <a:pt x="1" y="123"/>
                    <a:pt x="1" y="124"/>
                  </a:cubicBezTo>
                  <a:cubicBezTo>
                    <a:pt x="2" y="125"/>
                    <a:pt x="3" y="125"/>
                    <a:pt x="3" y="125"/>
                  </a:cubicBezTo>
                  <a:cubicBezTo>
                    <a:pt x="5" y="127"/>
                    <a:pt x="7" y="127"/>
                    <a:pt x="10" y="127"/>
                  </a:cubicBezTo>
                  <a:cubicBezTo>
                    <a:pt x="14" y="125"/>
                    <a:pt x="18" y="121"/>
                    <a:pt x="18" y="115"/>
                  </a:cubicBezTo>
                  <a:cubicBezTo>
                    <a:pt x="19" y="107"/>
                    <a:pt x="21" y="99"/>
                    <a:pt x="25" y="92"/>
                  </a:cubicBezTo>
                  <a:cubicBezTo>
                    <a:pt x="28" y="87"/>
                    <a:pt x="32" y="82"/>
                    <a:pt x="36" y="79"/>
                  </a:cubicBezTo>
                  <a:cubicBezTo>
                    <a:pt x="36" y="79"/>
                    <a:pt x="40" y="77"/>
                    <a:pt x="40" y="76"/>
                  </a:cubicBezTo>
                  <a:cubicBezTo>
                    <a:pt x="41" y="75"/>
                    <a:pt x="42" y="67"/>
                    <a:pt x="43" y="67"/>
                  </a:cubicBezTo>
                  <a:cubicBezTo>
                    <a:pt x="44" y="60"/>
                    <a:pt x="45" y="58"/>
                    <a:pt x="47" y="57"/>
                  </a:cubicBezTo>
                  <a:cubicBezTo>
                    <a:pt x="47" y="57"/>
                    <a:pt x="48" y="57"/>
                    <a:pt x="48" y="57"/>
                  </a:cubicBezTo>
                  <a:cubicBezTo>
                    <a:pt x="52" y="53"/>
                    <a:pt x="52" y="53"/>
                    <a:pt x="52" y="53"/>
                  </a:cubicBezTo>
                  <a:cubicBezTo>
                    <a:pt x="52" y="53"/>
                    <a:pt x="53" y="52"/>
                    <a:pt x="53" y="52"/>
                  </a:cubicBezTo>
                  <a:cubicBezTo>
                    <a:pt x="53" y="51"/>
                    <a:pt x="53" y="45"/>
                    <a:pt x="53" y="45"/>
                  </a:cubicBezTo>
                  <a:cubicBezTo>
                    <a:pt x="53" y="44"/>
                    <a:pt x="54" y="42"/>
                    <a:pt x="54" y="42"/>
                  </a:cubicBezTo>
                  <a:cubicBezTo>
                    <a:pt x="55" y="42"/>
                    <a:pt x="55" y="42"/>
                    <a:pt x="55" y="42"/>
                  </a:cubicBezTo>
                  <a:cubicBezTo>
                    <a:pt x="55" y="41"/>
                    <a:pt x="55" y="41"/>
                    <a:pt x="55" y="41"/>
                  </a:cubicBezTo>
                  <a:lnTo>
                    <a:pt x="55" y="7"/>
                  </a:lnTo>
                  <a:close/>
                </a:path>
              </a:pathLst>
            </a:custGeom>
            <a:solidFill>
              <a:srgbClr val="5B9C45"/>
            </a:solidFill>
            <a:ln w="9525">
              <a:noFill/>
              <a:round/>
              <a:headEnd/>
              <a:tailEnd/>
            </a:ln>
          </p:spPr>
          <p:txBody>
            <a:bodyPr/>
            <a:lstStyle/>
            <a:p>
              <a:endParaRPr lang="en-US"/>
            </a:p>
          </p:txBody>
        </p:sp>
        <p:sp>
          <p:nvSpPr>
            <p:cNvPr id="27911" name="Freeform 2492"/>
            <p:cNvSpPr>
              <a:spLocks/>
            </p:cNvSpPr>
            <p:nvPr/>
          </p:nvSpPr>
          <p:spPr bwMode="auto">
            <a:xfrm>
              <a:off x="811213" y="3337595"/>
              <a:ext cx="180975" cy="419100"/>
            </a:xfrm>
            <a:custGeom>
              <a:avLst/>
              <a:gdLst>
                <a:gd name="T0" fmla="*/ 2147483647 w 55"/>
                <a:gd name="T1" fmla="*/ 2147483647 h 127"/>
                <a:gd name="T2" fmla="*/ 2147483647 w 55"/>
                <a:gd name="T3" fmla="*/ 2147483647 h 127"/>
                <a:gd name="T4" fmla="*/ 2147483647 w 55"/>
                <a:gd name="T5" fmla="*/ 2147483647 h 127"/>
                <a:gd name="T6" fmla="*/ 2147483647 w 55"/>
                <a:gd name="T7" fmla="*/ 2147483647 h 127"/>
                <a:gd name="T8" fmla="*/ 2147483647 w 55"/>
                <a:gd name="T9" fmla="*/ 2147483647 h 127"/>
                <a:gd name="T10" fmla="*/ 2147483647 w 55"/>
                <a:gd name="T11" fmla="*/ 2147483647 h 127"/>
                <a:gd name="T12" fmla="*/ 2147483647 w 55"/>
                <a:gd name="T13" fmla="*/ 2147483647 h 127"/>
                <a:gd name="T14" fmla="*/ 2147483647 w 55"/>
                <a:gd name="T15" fmla="*/ 2147483647 h 127"/>
                <a:gd name="T16" fmla="*/ 2147483647 w 55"/>
                <a:gd name="T17" fmla="*/ 2147483647 h 127"/>
                <a:gd name="T18" fmla="*/ 2147483647 w 55"/>
                <a:gd name="T19" fmla="*/ 2147483647 h 127"/>
                <a:gd name="T20" fmla="*/ 2147483647 w 55"/>
                <a:gd name="T21" fmla="*/ 2147483647 h 127"/>
                <a:gd name="T22" fmla="*/ 2147483647 w 55"/>
                <a:gd name="T23" fmla="*/ 2147483647 h 127"/>
                <a:gd name="T24" fmla="*/ 0 w 55"/>
                <a:gd name="T25" fmla="*/ 2147483647 h 127"/>
                <a:gd name="T26" fmla="*/ 2147483647 w 55"/>
                <a:gd name="T27" fmla="*/ 2147483647 h 127"/>
                <a:gd name="T28" fmla="*/ 2147483647 w 55"/>
                <a:gd name="T29" fmla="*/ 2147483647 h 127"/>
                <a:gd name="T30" fmla="*/ 2147483647 w 55"/>
                <a:gd name="T31" fmla="*/ 2147483647 h 127"/>
                <a:gd name="T32" fmla="*/ 2147483647 w 55"/>
                <a:gd name="T33" fmla="*/ 2147483647 h 127"/>
                <a:gd name="T34" fmla="*/ 2147483647 w 55"/>
                <a:gd name="T35" fmla="*/ 2147483647 h 127"/>
                <a:gd name="T36" fmla="*/ 2147483647 w 55"/>
                <a:gd name="T37" fmla="*/ 2147483647 h 127"/>
                <a:gd name="T38" fmla="*/ 2147483647 w 55"/>
                <a:gd name="T39" fmla="*/ 2147483647 h 127"/>
                <a:gd name="T40" fmla="*/ 2147483647 w 55"/>
                <a:gd name="T41" fmla="*/ 2147483647 h 127"/>
                <a:gd name="T42" fmla="*/ 2147483647 w 55"/>
                <a:gd name="T43" fmla="*/ 2147483647 h 127"/>
                <a:gd name="T44" fmla="*/ 2147483647 w 55"/>
                <a:gd name="T45" fmla="*/ 2147483647 h 127"/>
                <a:gd name="T46" fmla="*/ 2147483647 w 55"/>
                <a:gd name="T47" fmla="*/ 2147483647 h 127"/>
                <a:gd name="T48" fmla="*/ 2147483647 w 55"/>
                <a:gd name="T49" fmla="*/ 2147483647 h 127"/>
                <a:gd name="T50" fmla="*/ 2147483647 w 55"/>
                <a:gd name="T51" fmla="*/ 2147483647 h 127"/>
                <a:gd name="T52" fmla="*/ 2147483647 w 55"/>
                <a:gd name="T53" fmla="*/ 2147483647 h 127"/>
                <a:gd name="T54" fmla="*/ 2147483647 w 55"/>
                <a:gd name="T55" fmla="*/ 2147483647 h 127"/>
                <a:gd name="T56" fmla="*/ 2147483647 w 55"/>
                <a:gd name="T57" fmla="*/ 2147483647 h 127"/>
                <a:gd name="T58" fmla="*/ 2147483647 w 55"/>
                <a:gd name="T59" fmla="*/ 2147483647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5" y="7"/>
                  </a:moveTo>
                  <a:cubicBezTo>
                    <a:pt x="55" y="6"/>
                    <a:pt x="54" y="5"/>
                    <a:pt x="54" y="5"/>
                  </a:cubicBezTo>
                  <a:cubicBezTo>
                    <a:pt x="53" y="4"/>
                    <a:pt x="53" y="3"/>
                    <a:pt x="52" y="3"/>
                  </a:cubicBezTo>
                  <a:cubicBezTo>
                    <a:pt x="51" y="1"/>
                    <a:pt x="48" y="0"/>
                    <a:pt x="45" y="1"/>
                  </a:cubicBezTo>
                  <a:cubicBezTo>
                    <a:pt x="41" y="3"/>
                    <a:pt x="37" y="9"/>
                    <a:pt x="37" y="15"/>
                  </a:cubicBezTo>
                  <a:cubicBezTo>
                    <a:pt x="37" y="16"/>
                    <a:pt x="38" y="19"/>
                    <a:pt x="38" y="22"/>
                  </a:cubicBezTo>
                  <a:cubicBezTo>
                    <a:pt x="35" y="28"/>
                    <a:pt x="36" y="35"/>
                    <a:pt x="36" y="42"/>
                  </a:cubicBezTo>
                  <a:cubicBezTo>
                    <a:pt x="36" y="43"/>
                    <a:pt x="36" y="43"/>
                    <a:pt x="36" y="43"/>
                  </a:cubicBezTo>
                  <a:cubicBezTo>
                    <a:pt x="35" y="44"/>
                    <a:pt x="34" y="46"/>
                    <a:pt x="33" y="47"/>
                  </a:cubicBezTo>
                  <a:cubicBezTo>
                    <a:pt x="29" y="51"/>
                    <a:pt x="27" y="56"/>
                    <a:pt x="25" y="62"/>
                  </a:cubicBezTo>
                  <a:cubicBezTo>
                    <a:pt x="25" y="63"/>
                    <a:pt x="24" y="65"/>
                    <a:pt x="24" y="67"/>
                  </a:cubicBezTo>
                  <a:cubicBezTo>
                    <a:pt x="20" y="70"/>
                    <a:pt x="16" y="75"/>
                    <a:pt x="13" y="80"/>
                  </a:cubicBezTo>
                  <a:cubicBezTo>
                    <a:pt x="5" y="92"/>
                    <a:pt x="0" y="107"/>
                    <a:pt x="0" y="120"/>
                  </a:cubicBezTo>
                  <a:cubicBezTo>
                    <a:pt x="0" y="122"/>
                    <a:pt x="1" y="123"/>
                    <a:pt x="1" y="124"/>
                  </a:cubicBezTo>
                  <a:cubicBezTo>
                    <a:pt x="2" y="125"/>
                    <a:pt x="3" y="125"/>
                    <a:pt x="3" y="125"/>
                  </a:cubicBezTo>
                  <a:cubicBezTo>
                    <a:pt x="5" y="127"/>
                    <a:pt x="7" y="127"/>
                    <a:pt x="10" y="126"/>
                  </a:cubicBezTo>
                  <a:cubicBezTo>
                    <a:pt x="14" y="125"/>
                    <a:pt x="18" y="121"/>
                    <a:pt x="18" y="115"/>
                  </a:cubicBezTo>
                  <a:cubicBezTo>
                    <a:pt x="19" y="107"/>
                    <a:pt x="21" y="99"/>
                    <a:pt x="25" y="92"/>
                  </a:cubicBezTo>
                  <a:cubicBezTo>
                    <a:pt x="28" y="87"/>
                    <a:pt x="32" y="82"/>
                    <a:pt x="36" y="79"/>
                  </a:cubicBezTo>
                  <a:cubicBezTo>
                    <a:pt x="36" y="79"/>
                    <a:pt x="40" y="76"/>
                    <a:pt x="40" y="76"/>
                  </a:cubicBezTo>
                  <a:cubicBezTo>
                    <a:pt x="41" y="75"/>
                    <a:pt x="42" y="67"/>
                    <a:pt x="43" y="67"/>
                  </a:cubicBezTo>
                  <a:cubicBezTo>
                    <a:pt x="44" y="60"/>
                    <a:pt x="45" y="58"/>
                    <a:pt x="47" y="57"/>
                  </a:cubicBezTo>
                  <a:cubicBezTo>
                    <a:pt x="47" y="57"/>
                    <a:pt x="48" y="57"/>
                    <a:pt x="48" y="57"/>
                  </a:cubicBezTo>
                  <a:cubicBezTo>
                    <a:pt x="52" y="53"/>
                    <a:pt x="52" y="53"/>
                    <a:pt x="52" y="53"/>
                  </a:cubicBezTo>
                  <a:cubicBezTo>
                    <a:pt x="52" y="53"/>
                    <a:pt x="53" y="52"/>
                    <a:pt x="53" y="52"/>
                  </a:cubicBezTo>
                  <a:cubicBezTo>
                    <a:pt x="53" y="51"/>
                    <a:pt x="53" y="45"/>
                    <a:pt x="53" y="45"/>
                  </a:cubicBezTo>
                  <a:cubicBezTo>
                    <a:pt x="53" y="44"/>
                    <a:pt x="53" y="42"/>
                    <a:pt x="54" y="42"/>
                  </a:cubicBezTo>
                  <a:cubicBezTo>
                    <a:pt x="55" y="42"/>
                    <a:pt x="55" y="42"/>
                    <a:pt x="55" y="42"/>
                  </a:cubicBezTo>
                  <a:cubicBezTo>
                    <a:pt x="55" y="41"/>
                    <a:pt x="55" y="41"/>
                    <a:pt x="55" y="41"/>
                  </a:cubicBezTo>
                  <a:lnTo>
                    <a:pt x="55" y="7"/>
                  </a:lnTo>
                  <a:close/>
                </a:path>
              </a:pathLst>
            </a:custGeom>
            <a:solidFill>
              <a:srgbClr val="5B9C46"/>
            </a:solidFill>
            <a:ln w="9525">
              <a:noFill/>
              <a:round/>
              <a:headEnd/>
              <a:tailEnd/>
            </a:ln>
          </p:spPr>
          <p:txBody>
            <a:bodyPr/>
            <a:lstStyle/>
            <a:p>
              <a:endParaRPr lang="en-US"/>
            </a:p>
          </p:txBody>
        </p:sp>
        <p:sp>
          <p:nvSpPr>
            <p:cNvPr id="27912" name="Freeform 2493"/>
            <p:cNvSpPr>
              <a:spLocks/>
            </p:cNvSpPr>
            <p:nvPr/>
          </p:nvSpPr>
          <p:spPr bwMode="auto">
            <a:xfrm>
              <a:off x="811213" y="3337595"/>
              <a:ext cx="180975" cy="419100"/>
            </a:xfrm>
            <a:custGeom>
              <a:avLst/>
              <a:gdLst>
                <a:gd name="T0" fmla="*/ 2147483647 w 55"/>
                <a:gd name="T1" fmla="*/ 2147483647 h 127"/>
                <a:gd name="T2" fmla="*/ 2147483647 w 55"/>
                <a:gd name="T3" fmla="*/ 2147483647 h 127"/>
                <a:gd name="T4" fmla="*/ 2147483647 w 55"/>
                <a:gd name="T5" fmla="*/ 2147483647 h 127"/>
                <a:gd name="T6" fmla="*/ 2147483647 w 55"/>
                <a:gd name="T7" fmla="*/ 2147483647 h 127"/>
                <a:gd name="T8" fmla="*/ 2147483647 w 55"/>
                <a:gd name="T9" fmla="*/ 2147483647 h 127"/>
                <a:gd name="T10" fmla="*/ 2147483647 w 55"/>
                <a:gd name="T11" fmla="*/ 2147483647 h 127"/>
                <a:gd name="T12" fmla="*/ 2147483647 w 55"/>
                <a:gd name="T13" fmla="*/ 2147483647 h 127"/>
                <a:gd name="T14" fmla="*/ 2147483647 w 55"/>
                <a:gd name="T15" fmla="*/ 2147483647 h 127"/>
                <a:gd name="T16" fmla="*/ 2147483647 w 55"/>
                <a:gd name="T17" fmla="*/ 2147483647 h 127"/>
                <a:gd name="T18" fmla="*/ 2147483647 w 55"/>
                <a:gd name="T19" fmla="*/ 2147483647 h 127"/>
                <a:gd name="T20" fmla="*/ 2147483647 w 55"/>
                <a:gd name="T21" fmla="*/ 2147483647 h 127"/>
                <a:gd name="T22" fmla="*/ 2147483647 w 55"/>
                <a:gd name="T23" fmla="*/ 2147483647 h 127"/>
                <a:gd name="T24" fmla="*/ 0 w 55"/>
                <a:gd name="T25" fmla="*/ 2147483647 h 127"/>
                <a:gd name="T26" fmla="*/ 2147483647 w 55"/>
                <a:gd name="T27" fmla="*/ 2147483647 h 127"/>
                <a:gd name="T28" fmla="*/ 2147483647 w 55"/>
                <a:gd name="T29" fmla="*/ 2147483647 h 127"/>
                <a:gd name="T30" fmla="*/ 2147483647 w 55"/>
                <a:gd name="T31" fmla="*/ 2147483647 h 127"/>
                <a:gd name="T32" fmla="*/ 2147483647 w 55"/>
                <a:gd name="T33" fmla="*/ 2147483647 h 127"/>
                <a:gd name="T34" fmla="*/ 2147483647 w 55"/>
                <a:gd name="T35" fmla="*/ 2147483647 h 127"/>
                <a:gd name="T36" fmla="*/ 2147483647 w 55"/>
                <a:gd name="T37" fmla="*/ 2147483647 h 127"/>
                <a:gd name="T38" fmla="*/ 2147483647 w 55"/>
                <a:gd name="T39" fmla="*/ 2147483647 h 127"/>
                <a:gd name="T40" fmla="*/ 2147483647 w 55"/>
                <a:gd name="T41" fmla="*/ 2147483647 h 127"/>
                <a:gd name="T42" fmla="*/ 2147483647 w 55"/>
                <a:gd name="T43" fmla="*/ 2147483647 h 127"/>
                <a:gd name="T44" fmla="*/ 2147483647 w 55"/>
                <a:gd name="T45" fmla="*/ 2147483647 h 127"/>
                <a:gd name="T46" fmla="*/ 2147483647 w 55"/>
                <a:gd name="T47" fmla="*/ 2147483647 h 127"/>
                <a:gd name="T48" fmla="*/ 2147483647 w 55"/>
                <a:gd name="T49" fmla="*/ 2147483647 h 127"/>
                <a:gd name="T50" fmla="*/ 2147483647 w 55"/>
                <a:gd name="T51" fmla="*/ 2147483647 h 127"/>
                <a:gd name="T52" fmla="*/ 2147483647 w 55"/>
                <a:gd name="T53" fmla="*/ 2147483647 h 127"/>
                <a:gd name="T54" fmla="*/ 2147483647 w 55"/>
                <a:gd name="T55" fmla="*/ 2147483647 h 127"/>
                <a:gd name="T56" fmla="*/ 2147483647 w 55"/>
                <a:gd name="T57" fmla="*/ 2147483647 h 127"/>
                <a:gd name="T58" fmla="*/ 2147483647 w 55"/>
                <a:gd name="T59" fmla="*/ 2147483647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4" y="7"/>
                  </a:moveTo>
                  <a:cubicBezTo>
                    <a:pt x="54" y="6"/>
                    <a:pt x="54" y="5"/>
                    <a:pt x="54" y="5"/>
                  </a:cubicBezTo>
                  <a:cubicBezTo>
                    <a:pt x="53" y="4"/>
                    <a:pt x="52" y="3"/>
                    <a:pt x="52" y="3"/>
                  </a:cubicBezTo>
                  <a:cubicBezTo>
                    <a:pt x="51" y="1"/>
                    <a:pt x="48" y="0"/>
                    <a:pt x="45" y="1"/>
                  </a:cubicBezTo>
                  <a:cubicBezTo>
                    <a:pt x="41" y="3"/>
                    <a:pt x="37" y="9"/>
                    <a:pt x="38" y="15"/>
                  </a:cubicBezTo>
                  <a:cubicBezTo>
                    <a:pt x="38" y="16"/>
                    <a:pt x="38" y="19"/>
                    <a:pt x="38" y="22"/>
                  </a:cubicBezTo>
                  <a:cubicBezTo>
                    <a:pt x="35" y="28"/>
                    <a:pt x="36" y="35"/>
                    <a:pt x="36" y="42"/>
                  </a:cubicBezTo>
                  <a:cubicBezTo>
                    <a:pt x="36" y="43"/>
                    <a:pt x="36" y="43"/>
                    <a:pt x="36" y="43"/>
                  </a:cubicBezTo>
                  <a:cubicBezTo>
                    <a:pt x="35" y="44"/>
                    <a:pt x="34" y="46"/>
                    <a:pt x="33" y="47"/>
                  </a:cubicBezTo>
                  <a:cubicBezTo>
                    <a:pt x="29" y="51"/>
                    <a:pt x="27" y="56"/>
                    <a:pt x="25" y="62"/>
                  </a:cubicBezTo>
                  <a:cubicBezTo>
                    <a:pt x="25" y="63"/>
                    <a:pt x="24" y="65"/>
                    <a:pt x="24" y="67"/>
                  </a:cubicBezTo>
                  <a:cubicBezTo>
                    <a:pt x="20" y="70"/>
                    <a:pt x="16" y="75"/>
                    <a:pt x="13" y="80"/>
                  </a:cubicBezTo>
                  <a:cubicBezTo>
                    <a:pt x="5" y="92"/>
                    <a:pt x="0" y="107"/>
                    <a:pt x="0" y="120"/>
                  </a:cubicBezTo>
                  <a:cubicBezTo>
                    <a:pt x="0" y="122"/>
                    <a:pt x="1" y="123"/>
                    <a:pt x="2" y="124"/>
                  </a:cubicBezTo>
                  <a:cubicBezTo>
                    <a:pt x="2" y="125"/>
                    <a:pt x="3" y="125"/>
                    <a:pt x="3" y="125"/>
                  </a:cubicBezTo>
                  <a:cubicBezTo>
                    <a:pt x="5" y="127"/>
                    <a:pt x="7" y="127"/>
                    <a:pt x="10" y="126"/>
                  </a:cubicBezTo>
                  <a:cubicBezTo>
                    <a:pt x="14" y="125"/>
                    <a:pt x="18" y="121"/>
                    <a:pt x="18" y="115"/>
                  </a:cubicBezTo>
                  <a:cubicBezTo>
                    <a:pt x="19" y="107"/>
                    <a:pt x="21" y="99"/>
                    <a:pt x="25" y="92"/>
                  </a:cubicBezTo>
                  <a:cubicBezTo>
                    <a:pt x="28" y="87"/>
                    <a:pt x="32" y="82"/>
                    <a:pt x="36" y="79"/>
                  </a:cubicBezTo>
                  <a:cubicBezTo>
                    <a:pt x="36" y="79"/>
                    <a:pt x="40" y="76"/>
                    <a:pt x="40" y="76"/>
                  </a:cubicBezTo>
                  <a:cubicBezTo>
                    <a:pt x="40" y="75"/>
                    <a:pt x="42" y="67"/>
                    <a:pt x="43" y="67"/>
                  </a:cubicBezTo>
                  <a:cubicBezTo>
                    <a:pt x="44" y="60"/>
                    <a:pt x="45" y="58"/>
                    <a:pt x="47" y="57"/>
                  </a:cubicBezTo>
                  <a:cubicBezTo>
                    <a:pt x="47" y="57"/>
                    <a:pt x="48" y="57"/>
                    <a:pt x="48" y="57"/>
                  </a:cubicBezTo>
                  <a:cubicBezTo>
                    <a:pt x="52" y="53"/>
                    <a:pt x="52" y="53"/>
                    <a:pt x="52" y="53"/>
                  </a:cubicBezTo>
                  <a:cubicBezTo>
                    <a:pt x="52" y="53"/>
                    <a:pt x="53" y="52"/>
                    <a:pt x="53" y="52"/>
                  </a:cubicBezTo>
                  <a:cubicBezTo>
                    <a:pt x="53" y="51"/>
                    <a:pt x="53" y="45"/>
                    <a:pt x="53" y="45"/>
                  </a:cubicBezTo>
                  <a:cubicBezTo>
                    <a:pt x="53" y="44"/>
                    <a:pt x="53" y="42"/>
                    <a:pt x="54" y="42"/>
                  </a:cubicBezTo>
                  <a:cubicBezTo>
                    <a:pt x="55" y="42"/>
                    <a:pt x="55" y="42"/>
                    <a:pt x="55" y="42"/>
                  </a:cubicBezTo>
                  <a:cubicBezTo>
                    <a:pt x="55" y="41"/>
                    <a:pt x="55" y="41"/>
                    <a:pt x="55" y="41"/>
                  </a:cubicBezTo>
                  <a:lnTo>
                    <a:pt x="54" y="7"/>
                  </a:lnTo>
                  <a:close/>
                </a:path>
              </a:pathLst>
            </a:custGeom>
            <a:solidFill>
              <a:srgbClr val="5C9D46"/>
            </a:solidFill>
            <a:ln w="9525">
              <a:noFill/>
              <a:round/>
              <a:headEnd/>
              <a:tailEnd/>
            </a:ln>
          </p:spPr>
          <p:txBody>
            <a:bodyPr/>
            <a:lstStyle/>
            <a:p>
              <a:endParaRPr lang="en-US"/>
            </a:p>
          </p:txBody>
        </p:sp>
        <p:sp>
          <p:nvSpPr>
            <p:cNvPr id="27913" name="Freeform 2494"/>
            <p:cNvSpPr>
              <a:spLocks/>
            </p:cNvSpPr>
            <p:nvPr/>
          </p:nvSpPr>
          <p:spPr bwMode="auto">
            <a:xfrm>
              <a:off x="811213" y="3337595"/>
              <a:ext cx="180975" cy="419100"/>
            </a:xfrm>
            <a:custGeom>
              <a:avLst/>
              <a:gdLst>
                <a:gd name="T0" fmla="*/ 2147483647 w 55"/>
                <a:gd name="T1" fmla="*/ 2147483647 h 127"/>
                <a:gd name="T2" fmla="*/ 2147483647 w 55"/>
                <a:gd name="T3" fmla="*/ 2147483647 h 127"/>
                <a:gd name="T4" fmla="*/ 2147483647 w 55"/>
                <a:gd name="T5" fmla="*/ 2147483647 h 127"/>
                <a:gd name="T6" fmla="*/ 2147483647 w 55"/>
                <a:gd name="T7" fmla="*/ 2147483647 h 127"/>
                <a:gd name="T8" fmla="*/ 2147483647 w 55"/>
                <a:gd name="T9" fmla="*/ 2147483647 h 127"/>
                <a:gd name="T10" fmla="*/ 2147483647 w 55"/>
                <a:gd name="T11" fmla="*/ 2147483647 h 127"/>
                <a:gd name="T12" fmla="*/ 2147483647 w 55"/>
                <a:gd name="T13" fmla="*/ 2147483647 h 127"/>
                <a:gd name="T14" fmla="*/ 2147483647 w 55"/>
                <a:gd name="T15" fmla="*/ 2147483647 h 127"/>
                <a:gd name="T16" fmla="*/ 2147483647 w 55"/>
                <a:gd name="T17" fmla="*/ 2147483647 h 127"/>
                <a:gd name="T18" fmla="*/ 2147483647 w 55"/>
                <a:gd name="T19" fmla="*/ 2147483647 h 127"/>
                <a:gd name="T20" fmla="*/ 2147483647 w 55"/>
                <a:gd name="T21" fmla="*/ 2147483647 h 127"/>
                <a:gd name="T22" fmla="*/ 2147483647 w 55"/>
                <a:gd name="T23" fmla="*/ 2147483647 h 127"/>
                <a:gd name="T24" fmla="*/ 2147483647 w 55"/>
                <a:gd name="T25" fmla="*/ 2147483647 h 127"/>
                <a:gd name="T26" fmla="*/ 2147483647 w 55"/>
                <a:gd name="T27" fmla="*/ 2147483647 h 127"/>
                <a:gd name="T28" fmla="*/ 2147483647 w 55"/>
                <a:gd name="T29" fmla="*/ 2147483647 h 127"/>
                <a:gd name="T30" fmla="*/ 2147483647 w 55"/>
                <a:gd name="T31" fmla="*/ 2147483647 h 127"/>
                <a:gd name="T32" fmla="*/ 2147483647 w 55"/>
                <a:gd name="T33" fmla="*/ 2147483647 h 127"/>
                <a:gd name="T34" fmla="*/ 2147483647 w 55"/>
                <a:gd name="T35" fmla="*/ 2147483647 h 127"/>
                <a:gd name="T36" fmla="*/ 2147483647 w 55"/>
                <a:gd name="T37" fmla="*/ 2147483647 h 127"/>
                <a:gd name="T38" fmla="*/ 2147483647 w 55"/>
                <a:gd name="T39" fmla="*/ 2147483647 h 127"/>
                <a:gd name="T40" fmla="*/ 2147483647 w 55"/>
                <a:gd name="T41" fmla="*/ 2147483647 h 127"/>
                <a:gd name="T42" fmla="*/ 2147483647 w 55"/>
                <a:gd name="T43" fmla="*/ 2147483647 h 127"/>
                <a:gd name="T44" fmla="*/ 2147483647 w 55"/>
                <a:gd name="T45" fmla="*/ 2147483647 h 127"/>
                <a:gd name="T46" fmla="*/ 2147483647 w 55"/>
                <a:gd name="T47" fmla="*/ 2147483647 h 127"/>
                <a:gd name="T48" fmla="*/ 2147483647 w 55"/>
                <a:gd name="T49" fmla="*/ 2147483647 h 127"/>
                <a:gd name="T50" fmla="*/ 2147483647 w 55"/>
                <a:gd name="T51" fmla="*/ 2147483647 h 127"/>
                <a:gd name="T52" fmla="*/ 2147483647 w 55"/>
                <a:gd name="T53" fmla="*/ 2147483647 h 127"/>
                <a:gd name="T54" fmla="*/ 2147483647 w 55"/>
                <a:gd name="T55" fmla="*/ 2147483647 h 127"/>
                <a:gd name="T56" fmla="*/ 2147483647 w 55"/>
                <a:gd name="T57" fmla="*/ 2147483647 h 127"/>
                <a:gd name="T58" fmla="*/ 2147483647 w 55"/>
                <a:gd name="T59" fmla="*/ 2147483647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
                <a:gd name="T91" fmla="*/ 0 h 127"/>
                <a:gd name="T92" fmla="*/ 55 w 55"/>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 h="127">
                  <a:moveTo>
                    <a:pt x="54" y="7"/>
                  </a:moveTo>
                  <a:cubicBezTo>
                    <a:pt x="54" y="6"/>
                    <a:pt x="54" y="5"/>
                    <a:pt x="54" y="5"/>
                  </a:cubicBezTo>
                  <a:cubicBezTo>
                    <a:pt x="53" y="4"/>
                    <a:pt x="52" y="3"/>
                    <a:pt x="52" y="3"/>
                  </a:cubicBezTo>
                  <a:cubicBezTo>
                    <a:pt x="51" y="1"/>
                    <a:pt x="48" y="0"/>
                    <a:pt x="45" y="1"/>
                  </a:cubicBezTo>
                  <a:cubicBezTo>
                    <a:pt x="41" y="3"/>
                    <a:pt x="38" y="9"/>
                    <a:pt x="38" y="15"/>
                  </a:cubicBezTo>
                  <a:cubicBezTo>
                    <a:pt x="38" y="16"/>
                    <a:pt x="38" y="19"/>
                    <a:pt x="38" y="22"/>
                  </a:cubicBezTo>
                  <a:cubicBezTo>
                    <a:pt x="35" y="28"/>
                    <a:pt x="36" y="36"/>
                    <a:pt x="36" y="42"/>
                  </a:cubicBezTo>
                  <a:cubicBezTo>
                    <a:pt x="36" y="43"/>
                    <a:pt x="36" y="43"/>
                    <a:pt x="36" y="44"/>
                  </a:cubicBezTo>
                  <a:cubicBezTo>
                    <a:pt x="35" y="44"/>
                    <a:pt x="34" y="46"/>
                    <a:pt x="33" y="47"/>
                  </a:cubicBezTo>
                  <a:cubicBezTo>
                    <a:pt x="29" y="51"/>
                    <a:pt x="27" y="56"/>
                    <a:pt x="25" y="62"/>
                  </a:cubicBezTo>
                  <a:cubicBezTo>
                    <a:pt x="25" y="64"/>
                    <a:pt x="24" y="65"/>
                    <a:pt x="24" y="67"/>
                  </a:cubicBezTo>
                  <a:cubicBezTo>
                    <a:pt x="20" y="70"/>
                    <a:pt x="16" y="75"/>
                    <a:pt x="13" y="80"/>
                  </a:cubicBezTo>
                  <a:cubicBezTo>
                    <a:pt x="5" y="92"/>
                    <a:pt x="0" y="107"/>
                    <a:pt x="1" y="120"/>
                  </a:cubicBezTo>
                  <a:cubicBezTo>
                    <a:pt x="1" y="122"/>
                    <a:pt x="1" y="123"/>
                    <a:pt x="2" y="124"/>
                  </a:cubicBezTo>
                  <a:cubicBezTo>
                    <a:pt x="2" y="125"/>
                    <a:pt x="3" y="125"/>
                    <a:pt x="3" y="125"/>
                  </a:cubicBezTo>
                  <a:cubicBezTo>
                    <a:pt x="5" y="127"/>
                    <a:pt x="7" y="127"/>
                    <a:pt x="10" y="126"/>
                  </a:cubicBezTo>
                  <a:cubicBezTo>
                    <a:pt x="14" y="125"/>
                    <a:pt x="18" y="120"/>
                    <a:pt x="18" y="115"/>
                  </a:cubicBezTo>
                  <a:cubicBezTo>
                    <a:pt x="19" y="107"/>
                    <a:pt x="21" y="99"/>
                    <a:pt x="25" y="92"/>
                  </a:cubicBezTo>
                  <a:cubicBezTo>
                    <a:pt x="28" y="87"/>
                    <a:pt x="32" y="82"/>
                    <a:pt x="36" y="79"/>
                  </a:cubicBezTo>
                  <a:cubicBezTo>
                    <a:pt x="36" y="79"/>
                    <a:pt x="40" y="76"/>
                    <a:pt x="40" y="76"/>
                  </a:cubicBezTo>
                  <a:cubicBezTo>
                    <a:pt x="40" y="75"/>
                    <a:pt x="42" y="67"/>
                    <a:pt x="43" y="67"/>
                  </a:cubicBezTo>
                  <a:cubicBezTo>
                    <a:pt x="44" y="60"/>
                    <a:pt x="45" y="58"/>
                    <a:pt x="47" y="57"/>
                  </a:cubicBezTo>
                  <a:cubicBezTo>
                    <a:pt x="47" y="57"/>
                    <a:pt x="47" y="57"/>
                    <a:pt x="48" y="57"/>
                  </a:cubicBezTo>
                  <a:cubicBezTo>
                    <a:pt x="52" y="53"/>
                    <a:pt x="52" y="53"/>
                    <a:pt x="52" y="53"/>
                  </a:cubicBezTo>
                  <a:cubicBezTo>
                    <a:pt x="52" y="53"/>
                    <a:pt x="53" y="52"/>
                    <a:pt x="53" y="52"/>
                  </a:cubicBezTo>
                  <a:cubicBezTo>
                    <a:pt x="53" y="51"/>
                    <a:pt x="53" y="45"/>
                    <a:pt x="53" y="44"/>
                  </a:cubicBezTo>
                  <a:cubicBezTo>
                    <a:pt x="53" y="44"/>
                    <a:pt x="53" y="42"/>
                    <a:pt x="54" y="42"/>
                  </a:cubicBezTo>
                  <a:cubicBezTo>
                    <a:pt x="55" y="41"/>
                    <a:pt x="55" y="41"/>
                    <a:pt x="55" y="41"/>
                  </a:cubicBezTo>
                  <a:cubicBezTo>
                    <a:pt x="55" y="41"/>
                    <a:pt x="55" y="41"/>
                    <a:pt x="55" y="41"/>
                  </a:cubicBezTo>
                  <a:lnTo>
                    <a:pt x="54" y="7"/>
                  </a:lnTo>
                  <a:close/>
                </a:path>
              </a:pathLst>
            </a:custGeom>
            <a:solidFill>
              <a:srgbClr val="5D9D47"/>
            </a:solidFill>
            <a:ln w="9525">
              <a:noFill/>
              <a:round/>
              <a:headEnd/>
              <a:tailEnd/>
            </a:ln>
          </p:spPr>
          <p:txBody>
            <a:bodyPr/>
            <a:lstStyle/>
            <a:p>
              <a:endParaRPr lang="en-US"/>
            </a:p>
          </p:txBody>
        </p:sp>
        <p:sp>
          <p:nvSpPr>
            <p:cNvPr id="27914" name="Freeform 2495"/>
            <p:cNvSpPr>
              <a:spLocks/>
            </p:cNvSpPr>
            <p:nvPr/>
          </p:nvSpPr>
          <p:spPr bwMode="auto">
            <a:xfrm>
              <a:off x="814388" y="3337595"/>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2147483647 h 127"/>
                <a:gd name="T12" fmla="*/ 2147483647 w 54"/>
                <a:gd name="T13" fmla="*/ 2147483647 h 127"/>
                <a:gd name="T14" fmla="*/ 2147483647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0 w 54"/>
                <a:gd name="T25" fmla="*/ 2147483647 h 127"/>
                <a:gd name="T26" fmla="*/ 2147483647 w 54"/>
                <a:gd name="T27" fmla="*/ 2147483647 h 127"/>
                <a:gd name="T28" fmla="*/ 2147483647 w 54"/>
                <a:gd name="T29" fmla="*/ 2147483647 h 127"/>
                <a:gd name="T30" fmla="*/ 2147483647 w 54"/>
                <a:gd name="T31" fmla="*/ 2147483647 h 127"/>
                <a:gd name="T32" fmla="*/ 2147483647 w 54"/>
                <a:gd name="T33" fmla="*/ 2147483647 h 127"/>
                <a:gd name="T34" fmla="*/ 2147483647 w 54"/>
                <a:gd name="T35" fmla="*/ 2147483647 h 127"/>
                <a:gd name="T36" fmla="*/ 2147483647 w 54"/>
                <a:gd name="T37" fmla="*/ 2147483647 h 127"/>
                <a:gd name="T38" fmla="*/ 2147483647 w 54"/>
                <a:gd name="T39" fmla="*/ 2147483647 h 127"/>
                <a:gd name="T40" fmla="*/ 2147483647 w 54"/>
                <a:gd name="T41" fmla="*/ 2147483647 h 127"/>
                <a:gd name="T42" fmla="*/ 2147483647 w 54"/>
                <a:gd name="T43" fmla="*/ 2147483647 h 127"/>
                <a:gd name="T44" fmla="*/ 2147483647 w 54"/>
                <a:gd name="T45" fmla="*/ 2147483647 h 127"/>
                <a:gd name="T46" fmla="*/ 2147483647 w 54"/>
                <a:gd name="T47" fmla="*/ 2147483647 h 127"/>
                <a:gd name="T48" fmla="*/ 2147483647 w 54"/>
                <a:gd name="T49" fmla="*/ 2147483647 h 127"/>
                <a:gd name="T50" fmla="*/ 2147483647 w 54"/>
                <a:gd name="T51" fmla="*/ 2147483647 h 127"/>
                <a:gd name="T52" fmla="*/ 2147483647 w 54"/>
                <a:gd name="T53" fmla="*/ 2147483647 h 127"/>
                <a:gd name="T54" fmla="*/ 2147483647 w 54"/>
                <a:gd name="T55" fmla="*/ 2147483647 h 127"/>
                <a:gd name="T56" fmla="*/ 2147483647 w 54"/>
                <a:gd name="T57" fmla="*/ 2147483647 h 127"/>
                <a:gd name="T58" fmla="*/ 2147483647 w 54"/>
                <a:gd name="T59" fmla="*/ 2147483647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127"/>
                <a:gd name="T92" fmla="*/ 54 w 54"/>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127">
                  <a:moveTo>
                    <a:pt x="53" y="7"/>
                  </a:moveTo>
                  <a:cubicBezTo>
                    <a:pt x="53" y="6"/>
                    <a:pt x="53" y="5"/>
                    <a:pt x="52" y="5"/>
                  </a:cubicBezTo>
                  <a:cubicBezTo>
                    <a:pt x="52" y="4"/>
                    <a:pt x="51" y="3"/>
                    <a:pt x="51" y="3"/>
                  </a:cubicBezTo>
                  <a:cubicBezTo>
                    <a:pt x="50" y="1"/>
                    <a:pt x="47" y="0"/>
                    <a:pt x="44" y="2"/>
                  </a:cubicBezTo>
                  <a:cubicBezTo>
                    <a:pt x="40" y="3"/>
                    <a:pt x="37" y="9"/>
                    <a:pt x="37" y="15"/>
                  </a:cubicBezTo>
                  <a:cubicBezTo>
                    <a:pt x="37" y="16"/>
                    <a:pt x="37" y="19"/>
                    <a:pt x="37" y="22"/>
                  </a:cubicBezTo>
                  <a:cubicBezTo>
                    <a:pt x="34" y="28"/>
                    <a:pt x="35" y="36"/>
                    <a:pt x="35" y="43"/>
                  </a:cubicBezTo>
                  <a:cubicBezTo>
                    <a:pt x="35" y="43"/>
                    <a:pt x="35" y="43"/>
                    <a:pt x="35" y="44"/>
                  </a:cubicBezTo>
                  <a:cubicBezTo>
                    <a:pt x="34" y="45"/>
                    <a:pt x="33" y="46"/>
                    <a:pt x="32" y="47"/>
                  </a:cubicBezTo>
                  <a:cubicBezTo>
                    <a:pt x="28" y="51"/>
                    <a:pt x="26" y="56"/>
                    <a:pt x="24" y="62"/>
                  </a:cubicBezTo>
                  <a:cubicBezTo>
                    <a:pt x="24" y="64"/>
                    <a:pt x="23" y="65"/>
                    <a:pt x="23" y="67"/>
                  </a:cubicBezTo>
                  <a:cubicBezTo>
                    <a:pt x="19" y="71"/>
                    <a:pt x="15" y="75"/>
                    <a:pt x="12" y="80"/>
                  </a:cubicBezTo>
                  <a:cubicBezTo>
                    <a:pt x="4" y="92"/>
                    <a:pt x="0" y="107"/>
                    <a:pt x="0" y="120"/>
                  </a:cubicBezTo>
                  <a:cubicBezTo>
                    <a:pt x="0" y="122"/>
                    <a:pt x="0" y="123"/>
                    <a:pt x="1" y="124"/>
                  </a:cubicBezTo>
                  <a:cubicBezTo>
                    <a:pt x="1" y="125"/>
                    <a:pt x="2" y="125"/>
                    <a:pt x="3" y="125"/>
                  </a:cubicBezTo>
                  <a:cubicBezTo>
                    <a:pt x="4" y="126"/>
                    <a:pt x="6" y="127"/>
                    <a:pt x="9" y="126"/>
                  </a:cubicBezTo>
                  <a:cubicBezTo>
                    <a:pt x="13" y="125"/>
                    <a:pt x="17" y="120"/>
                    <a:pt x="17" y="115"/>
                  </a:cubicBezTo>
                  <a:cubicBezTo>
                    <a:pt x="18" y="107"/>
                    <a:pt x="20" y="99"/>
                    <a:pt x="24" y="92"/>
                  </a:cubicBezTo>
                  <a:cubicBezTo>
                    <a:pt x="27" y="87"/>
                    <a:pt x="31" y="82"/>
                    <a:pt x="35" y="79"/>
                  </a:cubicBezTo>
                  <a:cubicBezTo>
                    <a:pt x="35" y="79"/>
                    <a:pt x="39" y="76"/>
                    <a:pt x="39" y="76"/>
                  </a:cubicBezTo>
                  <a:cubicBezTo>
                    <a:pt x="39" y="75"/>
                    <a:pt x="41" y="67"/>
                    <a:pt x="42" y="67"/>
                  </a:cubicBezTo>
                  <a:cubicBezTo>
                    <a:pt x="43" y="60"/>
                    <a:pt x="44" y="58"/>
                    <a:pt x="46" y="57"/>
                  </a:cubicBezTo>
                  <a:cubicBezTo>
                    <a:pt x="46" y="57"/>
                    <a:pt x="46" y="57"/>
                    <a:pt x="47" y="57"/>
                  </a:cubicBezTo>
                  <a:cubicBezTo>
                    <a:pt x="51" y="53"/>
                    <a:pt x="51" y="53"/>
                    <a:pt x="51" y="53"/>
                  </a:cubicBezTo>
                  <a:cubicBezTo>
                    <a:pt x="51" y="53"/>
                    <a:pt x="52" y="52"/>
                    <a:pt x="52" y="52"/>
                  </a:cubicBezTo>
                  <a:cubicBezTo>
                    <a:pt x="52" y="51"/>
                    <a:pt x="52" y="45"/>
                    <a:pt x="52" y="44"/>
                  </a:cubicBezTo>
                  <a:cubicBezTo>
                    <a:pt x="52" y="44"/>
                    <a:pt x="52" y="42"/>
                    <a:pt x="53" y="42"/>
                  </a:cubicBezTo>
                  <a:cubicBezTo>
                    <a:pt x="54" y="41"/>
                    <a:pt x="54" y="41"/>
                    <a:pt x="54" y="41"/>
                  </a:cubicBezTo>
                  <a:cubicBezTo>
                    <a:pt x="54" y="41"/>
                    <a:pt x="54" y="41"/>
                    <a:pt x="54" y="41"/>
                  </a:cubicBezTo>
                  <a:lnTo>
                    <a:pt x="53" y="7"/>
                  </a:lnTo>
                  <a:close/>
                </a:path>
              </a:pathLst>
            </a:custGeom>
            <a:solidFill>
              <a:srgbClr val="5E9E48"/>
            </a:solidFill>
            <a:ln w="9525">
              <a:noFill/>
              <a:round/>
              <a:headEnd/>
              <a:tailEnd/>
            </a:ln>
          </p:spPr>
          <p:txBody>
            <a:bodyPr/>
            <a:lstStyle/>
            <a:p>
              <a:endParaRPr lang="en-US"/>
            </a:p>
          </p:txBody>
        </p:sp>
        <p:sp>
          <p:nvSpPr>
            <p:cNvPr id="27915" name="Freeform 2496"/>
            <p:cNvSpPr>
              <a:spLocks/>
            </p:cNvSpPr>
            <p:nvPr/>
          </p:nvSpPr>
          <p:spPr bwMode="auto">
            <a:xfrm>
              <a:off x="814388" y="3337595"/>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2147483647 h 127"/>
                <a:gd name="T12" fmla="*/ 2147483647 w 54"/>
                <a:gd name="T13" fmla="*/ 2147483647 h 127"/>
                <a:gd name="T14" fmla="*/ 2147483647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0 w 54"/>
                <a:gd name="T25" fmla="*/ 2147483647 h 127"/>
                <a:gd name="T26" fmla="*/ 2147483647 w 54"/>
                <a:gd name="T27" fmla="*/ 2147483647 h 127"/>
                <a:gd name="T28" fmla="*/ 2147483647 w 54"/>
                <a:gd name="T29" fmla="*/ 2147483647 h 127"/>
                <a:gd name="T30" fmla="*/ 2147483647 w 54"/>
                <a:gd name="T31" fmla="*/ 2147483647 h 127"/>
                <a:gd name="T32" fmla="*/ 2147483647 w 54"/>
                <a:gd name="T33" fmla="*/ 2147483647 h 127"/>
                <a:gd name="T34" fmla="*/ 2147483647 w 54"/>
                <a:gd name="T35" fmla="*/ 2147483647 h 127"/>
                <a:gd name="T36" fmla="*/ 2147483647 w 54"/>
                <a:gd name="T37" fmla="*/ 2147483647 h 127"/>
                <a:gd name="T38" fmla="*/ 2147483647 w 54"/>
                <a:gd name="T39" fmla="*/ 2147483647 h 127"/>
                <a:gd name="T40" fmla="*/ 2147483647 w 54"/>
                <a:gd name="T41" fmla="*/ 2147483647 h 127"/>
                <a:gd name="T42" fmla="*/ 2147483647 w 54"/>
                <a:gd name="T43" fmla="*/ 2147483647 h 127"/>
                <a:gd name="T44" fmla="*/ 2147483647 w 54"/>
                <a:gd name="T45" fmla="*/ 2147483647 h 127"/>
                <a:gd name="T46" fmla="*/ 2147483647 w 54"/>
                <a:gd name="T47" fmla="*/ 2147483647 h 127"/>
                <a:gd name="T48" fmla="*/ 2147483647 w 54"/>
                <a:gd name="T49" fmla="*/ 2147483647 h 127"/>
                <a:gd name="T50" fmla="*/ 2147483647 w 54"/>
                <a:gd name="T51" fmla="*/ 2147483647 h 127"/>
                <a:gd name="T52" fmla="*/ 2147483647 w 54"/>
                <a:gd name="T53" fmla="*/ 2147483647 h 127"/>
                <a:gd name="T54" fmla="*/ 2147483647 w 54"/>
                <a:gd name="T55" fmla="*/ 2147483647 h 127"/>
                <a:gd name="T56" fmla="*/ 2147483647 w 54"/>
                <a:gd name="T57" fmla="*/ 2147483647 h 127"/>
                <a:gd name="T58" fmla="*/ 2147483647 w 54"/>
                <a:gd name="T59" fmla="*/ 2147483647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127"/>
                <a:gd name="T92" fmla="*/ 54 w 54"/>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127">
                  <a:moveTo>
                    <a:pt x="53" y="7"/>
                  </a:moveTo>
                  <a:cubicBezTo>
                    <a:pt x="53" y="6"/>
                    <a:pt x="53" y="5"/>
                    <a:pt x="52" y="4"/>
                  </a:cubicBezTo>
                  <a:cubicBezTo>
                    <a:pt x="52" y="4"/>
                    <a:pt x="51" y="3"/>
                    <a:pt x="51" y="3"/>
                  </a:cubicBezTo>
                  <a:cubicBezTo>
                    <a:pt x="49" y="1"/>
                    <a:pt x="47" y="0"/>
                    <a:pt x="44" y="2"/>
                  </a:cubicBezTo>
                  <a:cubicBezTo>
                    <a:pt x="40" y="3"/>
                    <a:pt x="37" y="9"/>
                    <a:pt x="37" y="15"/>
                  </a:cubicBezTo>
                  <a:cubicBezTo>
                    <a:pt x="37" y="16"/>
                    <a:pt x="37" y="19"/>
                    <a:pt x="37" y="22"/>
                  </a:cubicBezTo>
                  <a:cubicBezTo>
                    <a:pt x="34" y="28"/>
                    <a:pt x="35" y="36"/>
                    <a:pt x="35" y="43"/>
                  </a:cubicBezTo>
                  <a:cubicBezTo>
                    <a:pt x="35" y="43"/>
                    <a:pt x="35" y="43"/>
                    <a:pt x="35" y="44"/>
                  </a:cubicBezTo>
                  <a:cubicBezTo>
                    <a:pt x="34" y="45"/>
                    <a:pt x="33" y="46"/>
                    <a:pt x="32" y="47"/>
                  </a:cubicBezTo>
                  <a:cubicBezTo>
                    <a:pt x="28" y="51"/>
                    <a:pt x="26" y="56"/>
                    <a:pt x="24" y="62"/>
                  </a:cubicBezTo>
                  <a:cubicBezTo>
                    <a:pt x="24" y="64"/>
                    <a:pt x="23" y="65"/>
                    <a:pt x="23" y="67"/>
                  </a:cubicBezTo>
                  <a:cubicBezTo>
                    <a:pt x="19" y="71"/>
                    <a:pt x="15" y="75"/>
                    <a:pt x="12" y="80"/>
                  </a:cubicBezTo>
                  <a:cubicBezTo>
                    <a:pt x="4" y="92"/>
                    <a:pt x="0" y="107"/>
                    <a:pt x="0" y="121"/>
                  </a:cubicBezTo>
                  <a:cubicBezTo>
                    <a:pt x="0" y="122"/>
                    <a:pt x="0" y="123"/>
                    <a:pt x="1" y="124"/>
                  </a:cubicBezTo>
                  <a:cubicBezTo>
                    <a:pt x="1" y="125"/>
                    <a:pt x="2" y="125"/>
                    <a:pt x="3" y="125"/>
                  </a:cubicBezTo>
                  <a:cubicBezTo>
                    <a:pt x="4" y="126"/>
                    <a:pt x="6" y="127"/>
                    <a:pt x="9" y="126"/>
                  </a:cubicBezTo>
                  <a:cubicBezTo>
                    <a:pt x="13" y="125"/>
                    <a:pt x="17" y="120"/>
                    <a:pt x="17" y="115"/>
                  </a:cubicBezTo>
                  <a:cubicBezTo>
                    <a:pt x="18" y="107"/>
                    <a:pt x="20" y="99"/>
                    <a:pt x="24" y="92"/>
                  </a:cubicBezTo>
                  <a:cubicBezTo>
                    <a:pt x="27" y="87"/>
                    <a:pt x="31" y="82"/>
                    <a:pt x="35" y="79"/>
                  </a:cubicBezTo>
                  <a:cubicBezTo>
                    <a:pt x="35" y="79"/>
                    <a:pt x="38" y="76"/>
                    <a:pt x="39" y="76"/>
                  </a:cubicBezTo>
                  <a:cubicBezTo>
                    <a:pt x="39" y="75"/>
                    <a:pt x="41" y="67"/>
                    <a:pt x="41" y="67"/>
                  </a:cubicBezTo>
                  <a:cubicBezTo>
                    <a:pt x="43" y="60"/>
                    <a:pt x="44" y="58"/>
                    <a:pt x="46" y="57"/>
                  </a:cubicBezTo>
                  <a:cubicBezTo>
                    <a:pt x="46" y="57"/>
                    <a:pt x="46" y="57"/>
                    <a:pt x="47" y="57"/>
                  </a:cubicBezTo>
                  <a:cubicBezTo>
                    <a:pt x="51" y="53"/>
                    <a:pt x="51" y="53"/>
                    <a:pt x="51" y="53"/>
                  </a:cubicBezTo>
                  <a:cubicBezTo>
                    <a:pt x="51" y="53"/>
                    <a:pt x="52" y="52"/>
                    <a:pt x="52" y="52"/>
                  </a:cubicBezTo>
                  <a:cubicBezTo>
                    <a:pt x="52" y="51"/>
                    <a:pt x="51" y="45"/>
                    <a:pt x="52" y="44"/>
                  </a:cubicBezTo>
                  <a:cubicBezTo>
                    <a:pt x="52" y="44"/>
                    <a:pt x="52" y="42"/>
                    <a:pt x="53" y="42"/>
                  </a:cubicBezTo>
                  <a:cubicBezTo>
                    <a:pt x="54" y="41"/>
                    <a:pt x="54" y="41"/>
                    <a:pt x="54" y="41"/>
                  </a:cubicBezTo>
                  <a:cubicBezTo>
                    <a:pt x="54" y="41"/>
                    <a:pt x="54" y="41"/>
                    <a:pt x="54" y="41"/>
                  </a:cubicBezTo>
                  <a:lnTo>
                    <a:pt x="53" y="7"/>
                  </a:lnTo>
                  <a:close/>
                </a:path>
              </a:pathLst>
            </a:custGeom>
            <a:solidFill>
              <a:srgbClr val="5F9E48"/>
            </a:solidFill>
            <a:ln w="9525">
              <a:noFill/>
              <a:round/>
              <a:headEnd/>
              <a:tailEnd/>
            </a:ln>
          </p:spPr>
          <p:txBody>
            <a:bodyPr/>
            <a:lstStyle/>
            <a:p>
              <a:endParaRPr lang="en-US"/>
            </a:p>
          </p:txBody>
        </p:sp>
        <p:sp>
          <p:nvSpPr>
            <p:cNvPr id="27916" name="Freeform 2497"/>
            <p:cNvSpPr>
              <a:spLocks/>
            </p:cNvSpPr>
            <p:nvPr/>
          </p:nvSpPr>
          <p:spPr bwMode="auto">
            <a:xfrm>
              <a:off x="814388" y="3337595"/>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2147483647 h 127"/>
                <a:gd name="T12" fmla="*/ 2147483647 w 54"/>
                <a:gd name="T13" fmla="*/ 2147483647 h 127"/>
                <a:gd name="T14" fmla="*/ 2147483647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0 w 54"/>
                <a:gd name="T25" fmla="*/ 2147483647 h 127"/>
                <a:gd name="T26" fmla="*/ 2147483647 w 54"/>
                <a:gd name="T27" fmla="*/ 2147483647 h 127"/>
                <a:gd name="T28" fmla="*/ 2147483647 w 54"/>
                <a:gd name="T29" fmla="*/ 2147483647 h 127"/>
                <a:gd name="T30" fmla="*/ 2147483647 w 54"/>
                <a:gd name="T31" fmla="*/ 2147483647 h 127"/>
                <a:gd name="T32" fmla="*/ 2147483647 w 54"/>
                <a:gd name="T33" fmla="*/ 2147483647 h 127"/>
                <a:gd name="T34" fmla="*/ 2147483647 w 54"/>
                <a:gd name="T35" fmla="*/ 2147483647 h 127"/>
                <a:gd name="T36" fmla="*/ 2147483647 w 54"/>
                <a:gd name="T37" fmla="*/ 2147483647 h 127"/>
                <a:gd name="T38" fmla="*/ 2147483647 w 54"/>
                <a:gd name="T39" fmla="*/ 2147483647 h 127"/>
                <a:gd name="T40" fmla="*/ 2147483647 w 54"/>
                <a:gd name="T41" fmla="*/ 2147483647 h 127"/>
                <a:gd name="T42" fmla="*/ 2147483647 w 54"/>
                <a:gd name="T43" fmla="*/ 2147483647 h 127"/>
                <a:gd name="T44" fmla="*/ 2147483647 w 54"/>
                <a:gd name="T45" fmla="*/ 2147483647 h 127"/>
                <a:gd name="T46" fmla="*/ 2147483647 w 54"/>
                <a:gd name="T47" fmla="*/ 2147483647 h 127"/>
                <a:gd name="T48" fmla="*/ 2147483647 w 54"/>
                <a:gd name="T49" fmla="*/ 2147483647 h 127"/>
                <a:gd name="T50" fmla="*/ 2147483647 w 54"/>
                <a:gd name="T51" fmla="*/ 2147483647 h 127"/>
                <a:gd name="T52" fmla="*/ 2147483647 w 54"/>
                <a:gd name="T53" fmla="*/ 2147483647 h 127"/>
                <a:gd name="T54" fmla="*/ 2147483647 w 54"/>
                <a:gd name="T55" fmla="*/ 2147483647 h 127"/>
                <a:gd name="T56" fmla="*/ 2147483647 w 54"/>
                <a:gd name="T57" fmla="*/ 2147483647 h 127"/>
                <a:gd name="T58" fmla="*/ 2147483647 w 54"/>
                <a:gd name="T59" fmla="*/ 2147483647 h 12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127"/>
                <a:gd name="T92" fmla="*/ 54 w 54"/>
                <a:gd name="T93" fmla="*/ 127 h 12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127">
                  <a:moveTo>
                    <a:pt x="53" y="7"/>
                  </a:moveTo>
                  <a:cubicBezTo>
                    <a:pt x="53" y="6"/>
                    <a:pt x="53" y="5"/>
                    <a:pt x="52" y="4"/>
                  </a:cubicBezTo>
                  <a:cubicBezTo>
                    <a:pt x="52" y="4"/>
                    <a:pt x="51" y="3"/>
                    <a:pt x="51" y="3"/>
                  </a:cubicBezTo>
                  <a:cubicBezTo>
                    <a:pt x="49" y="1"/>
                    <a:pt x="47" y="0"/>
                    <a:pt x="44" y="2"/>
                  </a:cubicBezTo>
                  <a:cubicBezTo>
                    <a:pt x="40" y="4"/>
                    <a:pt x="37" y="9"/>
                    <a:pt x="37" y="15"/>
                  </a:cubicBezTo>
                  <a:cubicBezTo>
                    <a:pt x="37" y="17"/>
                    <a:pt x="37" y="19"/>
                    <a:pt x="37" y="22"/>
                  </a:cubicBezTo>
                  <a:cubicBezTo>
                    <a:pt x="34" y="28"/>
                    <a:pt x="35" y="36"/>
                    <a:pt x="35" y="43"/>
                  </a:cubicBezTo>
                  <a:cubicBezTo>
                    <a:pt x="35" y="43"/>
                    <a:pt x="35" y="43"/>
                    <a:pt x="35" y="44"/>
                  </a:cubicBezTo>
                  <a:cubicBezTo>
                    <a:pt x="34" y="45"/>
                    <a:pt x="33" y="46"/>
                    <a:pt x="32" y="47"/>
                  </a:cubicBezTo>
                  <a:cubicBezTo>
                    <a:pt x="28" y="51"/>
                    <a:pt x="26" y="56"/>
                    <a:pt x="24" y="62"/>
                  </a:cubicBezTo>
                  <a:cubicBezTo>
                    <a:pt x="24" y="64"/>
                    <a:pt x="23" y="65"/>
                    <a:pt x="23" y="67"/>
                  </a:cubicBezTo>
                  <a:cubicBezTo>
                    <a:pt x="19" y="71"/>
                    <a:pt x="15" y="75"/>
                    <a:pt x="12" y="80"/>
                  </a:cubicBezTo>
                  <a:cubicBezTo>
                    <a:pt x="4" y="92"/>
                    <a:pt x="0" y="107"/>
                    <a:pt x="0" y="121"/>
                  </a:cubicBezTo>
                  <a:cubicBezTo>
                    <a:pt x="0" y="122"/>
                    <a:pt x="0" y="123"/>
                    <a:pt x="1" y="124"/>
                  </a:cubicBezTo>
                  <a:cubicBezTo>
                    <a:pt x="1" y="125"/>
                    <a:pt x="2" y="125"/>
                    <a:pt x="3" y="125"/>
                  </a:cubicBezTo>
                  <a:cubicBezTo>
                    <a:pt x="4" y="126"/>
                    <a:pt x="6" y="127"/>
                    <a:pt x="9" y="126"/>
                  </a:cubicBezTo>
                  <a:cubicBezTo>
                    <a:pt x="13" y="125"/>
                    <a:pt x="17" y="120"/>
                    <a:pt x="17" y="115"/>
                  </a:cubicBezTo>
                  <a:cubicBezTo>
                    <a:pt x="18" y="107"/>
                    <a:pt x="20" y="99"/>
                    <a:pt x="24" y="92"/>
                  </a:cubicBezTo>
                  <a:cubicBezTo>
                    <a:pt x="27" y="87"/>
                    <a:pt x="31" y="82"/>
                    <a:pt x="35" y="79"/>
                  </a:cubicBezTo>
                  <a:cubicBezTo>
                    <a:pt x="35" y="79"/>
                    <a:pt x="38" y="76"/>
                    <a:pt x="39" y="76"/>
                  </a:cubicBezTo>
                  <a:cubicBezTo>
                    <a:pt x="39" y="75"/>
                    <a:pt x="41" y="67"/>
                    <a:pt x="41" y="67"/>
                  </a:cubicBezTo>
                  <a:cubicBezTo>
                    <a:pt x="43" y="60"/>
                    <a:pt x="44" y="58"/>
                    <a:pt x="46" y="57"/>
                  </a:cubicBezTo>
                  <a:cubicBezTo>
                    <a:pt x="46" y="57"/>
                    <a:pt x="46" y="57"/>
                    <a:pt x="46" y="57"/>
                  </a:cubicBezTo>
                  <a:cubicBezTo>
                    <a:pt x="50" y="53"/>
                    <a:pt x="50" y="53"/>
                    <a:pt x="50" y="53"/>
                  </a:cubicBezTo>
                  <a:cubicBezTo>
                    <a:pt x="51" y="53"/>
                    <a:pt x="51" y="52"/>
                    <a:pt x="51" y="52"/>
                  </a:cubicBezTo>
                  <a:cubicBezTo>
                    <a:pt x="52" y="51"/>
                    <a:pt x="51" y="45"/>
                    <a:pt x="52" y="44"/>
                  </a:cubicBezTo>
                  <a:cubicBezTo>
                    <a:pt x="52" y="44"/>
                    <a:pt x="52" y="42"/>
                    <a:pt x="53" y="42"/>
                  </a:cubicBezTo>
                  <a:cubicBezTo>
                    <a:pt x="54" y="41"/>
                    <a:pt x="54" y="41"/>
                    <a:pt x="54" y="41"/>
                  </a:cubicBezTo>
                  <a:cubicBezTo>
                    <a:pt x="54" y="41"/>
                    <a:pt x="54" y="41"/>
                    <a:pt x="54" y="41"/>
                  </a:cubicBezTo>
                  <a:lnTo>
                    <a:pt x="53" y="7"/>
                  </a:lnTo>
                  <a:close/>
                </a:path>
              </a:pathLst>
            </a:custGeom>
            <a:solidFill>
              <a:srgbClr val="609F49"/>
            </a:solidFill>
            <a:ln w="9525">
              <a:noFill/>
              <a:round/>
              <a:headEnd/>
              <a:tailEnd/>
            </a:ln>
          </p:spPr>
          <p:txBody>
            <a:bodyPr/>
            <a:lstStyle/>
            <a:p>
              <a:endParaRPr lang="en-US"/>
            </a:p>
          </p:txBody>
        </p:sp>
        <p:sp>
          <p:nvSpPr>
            <p:cNvPr id="27917" name="Freeform 2498"/>
            <p:cNvSpPr>
              <a:spLocks/>
            </p:cNvSpPr>
            <p:nvPr/>
          </p:nvSpPr>
          <p:spPr bwMode="auto">
            <a:xfrm>
              <a:off x="814388" y="3342357"/>
              <a:ext cx="174625" cy="414338"/>
            </a:xfrm>
            <a:custGeom>
              <a:avLst/>
              <a:gdLst>
                <a:gd name="T0" fmla="*/ 2147483647 w 53"/>
                <a:gd name="T1" fmla="*/ 2147483647 h 126"/>
                <a:gd name="T2" fmla="*/ 2147483647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2147483647 h 126"/>
                <a:gd name="T12" fmla="*/ 2147483647 w 53"/>
                <a:gd name="T13" fmla="*/ 2147483647 h 126"/>
                <a:gd name="T14" fmla="*/ 2147483647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0 w 53"/>
                <a:gd name="T25" fmla="*/ 2147483647 h 126"/>
                <a:gd name="T26" fmla="*/ 2147483647 w 53"/>
                <a:gd name="T27" fmla="*/ 2147483647 h 126"/>
                <a:gd name="T28" fmla="*/ 2147483647 w 53"/>
                <a:gd name="T29" fmla="*/ 2147483647 h 126"/>
                <a:gd name="T30" fmla="*/ 2147483647 w 53"/>
                <a:gd name="T31" fmla="*/ 2147483647 h 126"/>
                <a:gd name="T32" fmla="*/ 2147483647 w 53"/>
                <a:gd name="T33" fmla="*/ 2147483647 h 126"/>
                <a:gd name="T34" fmla="*/ 2147483647 w 53"/>
                <a:gd name="T35" fmla="*/ 2147483647 h 126"/>
                <a:gd name="T36" fmla="*/ 2147483647 w 53"/>
                <a:gd name="T37" fmla="*/ 2147483647 h 126"/>
                <a:gd name="T38" fmla="*/ 2147483647 w 53"/>
                <a:gd name="T39" fmla="*/ 2147483647 h 126"/>
                <a:gd name="T40" fmla="*/ 2147483647 w 53"/>
                <a:gd name="T41" fmla="*/ 2147483647 h 126"/>
                <a:gd name="T42" fmla="*/ 2147483647 w 53"/>
                <a:gd name="T43" fmla="*/ 2147483647 h 126"/>
                <a:gd name="T44" fmla="*/ 2147483647 w 53"/>
                <a:gd name="T45" fmla="*/ 2147483647 h 126"/>
                <a:gd name="T46" fmla="*/ 2147483647 w 53"/>
                <a:gd name="T47" fmla="*/ 2147483647 h 126"/>
                <a:gd name="T48" fmla="*/ 2147483647 w 53"/>
                <a:gd name="T49" fmla="*/ 2147483647 h 126"/>
                <a:gd name="T50" fmla="*/ 2147483647 w 53"/>
                <a:gd name="T51" fmla="*/ 2147483647 h 126"/>
                <a:gd name="T52" fmla="*/ 2147483647 w 53"/>
                <a:gd name="T53" fmla="*/ 2147483647 h 126"/>
                <a:gd name="T54" fmla="*/ 2147483647 w 53"/>
                <a:gd name="T55" fmla="*/ 2147483647 h 126"/>
                <a:gd name="T56" fmla="*/ 2147483647 w 53"/>
                <a:gd name="T57" fmla="*/ 2147483647 h 126"/>
                <a:gd name="T58" fmla="*/ 2147483647 w 53"/>
                <a:gd name="T59" fmla="*/ 2147483647 h 1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6"/>
                <a:gd name="T92" fmla="*/ 53 w 53"/>
                <a:gd name="T93" fmla="*/ 126 h 1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6">
                  <a:moveTo>
                    <a:pt x="53" y="6"/>
                  </a:moveTo>
                  <a:cubicBezTo>
                    <a:pt x="53" y="5"/>
                    <a:pt x="53" y="4"/>
                    <a:pt x="52" y="3"/>
                  </a:cubicBezTo>
                  <a:cubicBezTo>
                    <a:pt x="52" y="3"/>
                    <a:pt x="51" y="2"/>
                    <a:pt x="51" y="2"/>
                  </a:cubicBezTo>
                  <a:cubicBezTo>
                    <a:pt x="49" y="0"/>
                    <a:pt x="47" y="0"/>
                    <a:pt x="44" y="1"/>
                  </a:cubicBezTo>
                  <a:cubicBezTo>
                    <a:pt x="40" y="3"/>
                    <a:pt x="37" y="9"/>
                    <a:pt x="37" y="15"/>
                  </a:cubicBezTo>
                  <a:cubicBezTo>
                    <a:pt x="37" y="16"/>
                    <a:pt x="37" y="18"/>
                    <a:pt x="37" y="21"/>
                  </a:cubicBezTo>
                  <a:cubicBezTo>
                    <a:pt x="34" y="27"/>
                    <a:pt x="35" y="35"/>
                    <a:pt x="35" y="42"/>
                  </a:cubicBezTo>
                  <a:cubicBezTo>
                    <a:pt x="35" y="42"/>
                    <a:pt x="35" y="42"/>
                    <a:pt x="35" y="43"/>
                  </a:cubicBezTo>
                  <a:cubicBezTo>
                    <a:pt x="34" y="44"/>
                    <a:pt x="33" y="45"/>
                    <a:pt x="32" y="46"/>
                  </a:cubicBezTo>
                  <a:cubicBezTo>
                    <a:pt x="28" y="50"/>
                    <a:pt x="26" y="55"/>
                    <a:pt x="24" y="61"/>
                  </a:cubicBezTo>
                  <a:cubicBezTo>
                    <a:pt x="24" y="63"/>
                    <a:pt x="23" y="64"/>
                    <a:pt x="23" y="66"/>
                  </a:cubicBezTo>
                  <a:cubicBezTo>
                    <a:pt x="19" y="70"/>
                    <a:pt x="15" y="74"/>
                    <a:pt x="12" y="79"/>
                  </a:cubicBezTo>
                  <a:cubicBezTo>
                    <a:pt x="4" y="92"/>
                    <a:pt x="0" y="106"/>
                    <a:pt x="0" y="120"/>
                  </a:cubicBezTo>
                  <a:cubicBezTo>
                    <a:pt x="0" y="121"/>
                    <a:pt x="0" y="122"/>
                    <a:pt x="1" y="123"/>
                  </a:cubicBezTo>
                  <a:cubicBezTo>
                    <a:pt x="1" y="124"/>
                    <a:pt x="2" y="124"/>
                    <a:pt x="3" y="124"/>
                  </a:cubicBezTo>
                  <a:cubicBezTo>
                    <a:pt x="4" y="125"/>
                    <a:pt x="6" y="126"/>
                    <a:pt x="9" y="125"/>
                  </a:cubicBezTo>
                  <a:cubicBezTo>
                    <a:pt x="13" y="124"/>
                    <a:pt x="17" y="119"/>
                    <a:pt x="17" y="114"/>
                  </a:cubicBezTo>
                  <a:cubicBezTo>
                    <a:pt x="18" y="106"/>
                    <a:pt x="20" y="98"/>
                    <a:pt x="24" y="91"/>
                  </a:cubicBezTo>
                  <a:cubicBezTo>
                    <a:pt x="27" y="86"/>
                    <a:pt x="30" y="81"/>
                    <a:pt x="34" y="78"/>
                  </a:cubicBezTo>
                  <a:cubicBezTo>
                    <a:pt x="35" y="78"/>
                    <a:pt x="38" y="75"/>
                    <a:pt x="39" y="75"/>
                  </a:cubicBezTo>
                  <a:cubicBezTo>
                    <a:pt x="39" y="74"/>
                    <a:pt x="41" y="66"/>
                    <a:pt x="41" y="66"/>
                  </a:cubicBezTo>
                  <a:cubicBezTo>
                    <a:pt x="43" y="59"/>
                    <a:pt x="44" y="57"/>
                    <a:pt x="46" y="56"/>
                  </a:cubicBezTo>
                  <a:cubicBezTo>
                    <a:pt x="46" y="56"/>
                    <a:pt x="46" y="56"/>
                    <a:pt x="46" y="56"/>
                  </a:cubicBezTo>
                  <a:cubicBezTo>
                    <a:pt x="50" y="52"/>
                    <a:pt x="50" y="52"/>
                    <a:pt x="50" y="52"/>
                  </a:cubicBezTo>
                  <a:cubicBezTo>
                    <a:pt x="50" y="52"/>
                    <a:pt x="51" y="51"/>
                    <a:pt x="51" y="51"/>
                  </a:cubicBezTo>
                  <a:cubicBezTo>
                    <a:pt x="52" y="50"/>
                    <a:pt x="51" y="44"/>
                    <a:pt x="52" y="43"/>
                  </a:cubicBezTo>
                  <a:cubicBezTo>
                    <a:pt x="52" y="43"/>
                    <a:pt x="52" y="41"/>
                    <a:pt x="53" y="41"/>
                  </a:cubicBezTo>
                  <a:cubicBezTo>
                    <a:pt x="53" y="40"/>
                    <a:pt x="53" y="40"/>
                    <a:pt x="53" y="40"/>
                  </a:cubicBezTo>
                  <a:cubicBezTo>
                    <a:pt x="53" y="40"/>
                    <a:pt x="53" y="40"/>
                    <a:pt x="53" y="40"/>
                  </a:cubicBezTo>
                  <a:lnTo>
                    <a:pt x="53" y="6"/>
                  </a:lnTo>
                  <a:close/>
                </a:path>
              </a:pathLst>
            </a:custGeom>
            <a:solidFill>
              <a:srgbClr val="609F49"/>
            </a:solidFill>
            <a:ln w="9525">
              <a:noFill/>
              <a:round/>
              <a:headEnd/>
              <a:tailEnd/>
            </a:ln>
          </p:spPr>
          <p:txBody>
            <a:bodyPr/>
            <a:lstStyle/>
            <a:p>
              <a:endParaRPr lang="en-US"/>
            </a:p>
          </p:txBody>
        </p:sp>
        <p:sp>
          <p:nvSpPr>
            <p:cNvPr id="27918" name="Freeform 2499"/>
            <p:cNvSpPr>
              <a:spLocks/>
            </p:cNvSpPr>
            <p:nvPr/>
          </p:nvSpPr>
          <p:spPr bwMode="auto">
            <a:xfrm>
              <a:off x="814388" y="3342357"/>
              <a:ext cx="174625" cy="414338"/>
            </a:xfrm>
            <a:custGeom>
              <a:avLst/>
              <a:gdLst>
                <a:gd name="T0" fmla="*/ 2147483647 w 53"/>
                <a:gd name="T1" fmla="*/ 2147483647 h 126"/>
                <a:gd name="T2" fmla="*/ 2147483647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2147483647 h 126"/>
                <a:gd name="T12" fmla="*/ 2147483647 w 53"/>
                <a:gd name="T13" fmla="*/ 2147483647 h 126"/>
                <a:gd name="T14" fmla="*/ 2147483647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0 w 53"/>
                <a:gd name="T25" fmla="*/ 2147483647 h 126"/>
                <a:gd name="T26" fmla="*/ 2147483647 w 53"/>
                <a:gd name="T27" fmla="*/ 2147483647 h 126"/>
                <a:gd name="T28" fmla="*/ 2147483647 w 53"/>
                <a:gd name="T29" fmla="*/ 2147483647 h 126"/>
                <a:gd name="T30" fmla="*/ 2147483647 w 53"/>
                <a:gd name="T31" fmla="*/ 2147483647 h 126"/>
                <a:gd name="T32" fmla="*/ 2147483647 w 53"/>
                <a:gd name="T33" fmla="*/ 2147483647 h 126"/>
                <a:gd name="T34" fmla="*/ 2147483647 w 53"/>
                <a:gd name="T35" fmla="*/ 2147483647 h 126"/>
                <a:gd name="T36" fmla="*/ 2147483647 w 53"/>
                <a:gd name="T37" fmla="*/ 2147483647 h 126"/>
                <a:gd name="T38" fmla="*/ 2147483647 w 53"/>
                <a:gd name="T39" fmla="*/ 2147483647 h 126"/>
                <a:gd name="T40" fmla="*/ 2147483647 w 53"/>
                <a:gd name="T41" fmla="*/ 2147483647 h 126"/>
                <a:gd name="T42" fmla="*/ 2147483647 w 53"/>
                <a:gd name="T43" fmla="*/ 2147483647 h 126"/>
                <a:gd name="T44" fmla="*/ 2147483647 w 53"/>
                <a:gd name="T45" fmla="*/ 2147483647 h 126"/>
                <a:gd name="T46" fmla="*/ 2147483647 w 53"/>
                <a:gd name="T47" fmla="*/ 2147483647 h 126"/>
                <a:gd name="T48" fmla="*/ 2147483647 w 53"/>
                <a:gd name="T49" fmla="*/ 2147483647 h 126"/>
                <a:gd name="T50" fmla="*/ 2147483647 w 53"/>
                <a:gd name="T51" fmla="*/ 2147483647 h 126"/>
                <a:gd name="T52" fmla="*/ 2147483647 w 53"/>
                <a:gd name="T53" fmla="*/ 2147483647 h 126"/>
                <a:gd name="T54" fmla="*/ 2147483647 w 53"/>
                <a:gd name="T55" fmla="*/ 2147483647 h 126"/>
                <a:gd name="T56" fmla="*/ 2147483647 w 53"/>
                <a:gd name="T57" fmla="*/ 2147483647 h 126"/>
                <a:gd name="T58" fmla="*/ 2147483647 w 53"/>
                <a:gd name="T59" fmla="*/ 2147483647 h 1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6"/>
                <a:gd name="T92" fmla="*/ 53 w 53"/>
                <a:gd name="T93" fmla="*/ 126 h 1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6">
                  <a:moveTo>
                    <a:pt x="53" y="6"/>
                  </a:moveTo>
                  <a:cubicBezTo>
                    <a:pt x="53" y="5"/>
                    <a:pt x="53" y="4"/>
                    <a:pt x="52" y="3"/>
                  </a:cubicBezTo>
                  <a:cubicBezTo>
                    <a:pt x="52" y="3"/>
                    <a:pt x="51" y="2"/>
                    <a:pt x="51" y="2"/>
                  </a:cubicBezTo>
                  <a:cubicBezTo>
                    <a:pt x="49" y="0"/>
                    <a:pt x="47" y="0"/>
                    <a:pt x="44" y="1"/>
                  </a:cubicBezTo>
                  <a:cubicBezTo>
                    <a:pt x="40" y="3"/>
                    <a:pt x="37" y="9"/>
                    <a:pt x="37" y="15"/>
                  </a:cubicBezTo>
                  <a:cubicBezTo>
                    <a:pt x="37" y="16"/>
                    <a:pt x="37" y="18"/>
                    <a:pt x="37" y="21"/>
                  </a:cubicBezTo>
                  <a:cubicBezTo>
                    <a:pt x="34" y="27"/>
                    <a:pt x="35" y="35"/>
                    <a:pt x="35" y="42"/>
                  </a:cubicBezTo>
                  <a:cubicBezTo>
                    <a:pt x="35" y="42"/>
                    <a:pt x="35" y="42"/>
                    <a:pt x="35" y="43"/>
                  </a:cubicBezTo>
                  <a:cubicBezTo>
                    <a:pt x="34" y="44"/>
                    <a:pt x="33" y="45"/>
                    <a:pt x="32" y="46"/>
                  </a:cubicBezTo>
                  <a:cubicBezTo>
                    <a:pt x="28" y="50"/>
                    <a:pt x="26" y="56"/>
                    <a:pt x="24" y="61"/>
                  </a:cubicBezTo>
                  <a:cubicBezTo>
                    <a:pt x="24" y="63"/>
                    <a:pt x="23" y="64"/>
                    <a:pt x="23" y="66"/>
                  </a:cubicBezTo>
                  <a:cubicBezTo>
                    <a:pt x="19" y="70"/>
                    <a:pt x="15" y="74"/>
                    <a:pt x="12" y="79"/>
                  </a:cubicBezTo>
                  <a:cubicBezTo>
                    <a:pt x="4" y="92"/>
                    <a:pt x="0" y="107"/>
                    <a:pt x="0" y="120"/>
                  </a:cubicBezTo>
                  <a:cubicBezTo>
                    <a:pt x="0" y="121"/>
                    <a:pt x="0" y="122"/>
                    <a:pt x="1" y="123"/>
                  </a:cubicBezTo>
                  <a:cubicBezTo>
                    <a:pt x="2" y="124"/>
                    <a:pt x="2" y="124"/>
                    <a:pt x="3" y="124"/>
                  </a:cubicBezTo>
                  <a:cubicBezTo>
                    <a:pt x="4" y="125"/>
                    <a:pt x="6" y="126"/>
                    <a:pt x="9" y="125"/>
                  </a:cubicBezTo>
                  <a:cubicBezTo>
                    <a:pt x="13" y="124"/>
                    <a:pt x="17" y="119"/>
                    <a:pt x="17" y="113"/>
                  </a:cubicBezTo>
                  <a:cubicBezTo>
                    <a:pt x="18" y="106"/>
                    <a:pt x="20" y="98"/>
                    <a:pt x="24" y="91"/>
                  </a:cubicBezTo>
                  <a:cubicBezTo>
                    <a:pt x="27" y="86"/>
                    <a:pt x="30" y="81"/>
                    <a:pt x="34" y="78"/>
                  </a:cubicBezTo>
                  <a:cubicBezTo>
                    <a:pt x="35" y="77"/>
                    <a:pt x="38" y="75"/>
                    <a:pt x="38" y="75"/>
                  </a:cubicBezTo>
                  <a:cubicBezTo>
                    <a:pt x="39" y="74"/>
                    <a:pt x="41" y="66"/>
                    <a:pt x="41" y="66"/>
                  </a:cubicBezTo>
                  <a:cubicBezTo>
                    <a:pt x="43" y="59"/>
                    <a:pt x="44" y="57"/>
                    <a:pt x="46" y="56"/>
                  </a:cubicBezTo>
                  <a:cubicBezTo>
                    <a:pt x="46" y="56"/>
                    <a:pt x="46" y="56"/>
                    <a:pt x="46" y="56"/>
                  </a:cubicBezTo>
                  <a:cubicBezTo>
                    <a:pt x="50" y="52"/>
                    <a:pt x="50" y="52"/>
                    <a:pt x="50" y="52"/>
                  </a:cubicBezTo>
                  <a:cubicBezTo>
                    <a:pt x="50" y="52"/>
                    <a:pt x="51" y="51"/>
                    <a:pt x="51" y="51"/>
                  </a:cubicBezTo>
                  <a:cubicBezTo>
                    <a:pt x="51" y="50"/>
                    <a:pt x="51" y="44"/>
                    <a:pt x="51" y="43"/>
                  </a:cubicBezTo>
                  <a:cubicBezTo>
                    <a:pt x="52" y="43"/>
                    <a:pt x="52" y="41"/>
                    <a:pt x="53" y="41"/>
                  </a:cubicBezTo>
                  <a:cubicBezTo>
                    <a:pt x="53" y="40"/>
                    <a:pt x="53" y="40"/>
                    <a:pt x="53" y="40"/>
                  </a:cubicBezTo>
                  <a:cubicBezTo>
                    <a:pt x="53" y="40"/>
                    <a:pt x="53" y="40"/>
                    <a:pt x="53" y="40"/>
                  </a:cubicBezTo>
                  <a:lnTo>
                    <a:pt x="53" y="6"/>
                  </a:lnTo>
                  <a:close/>
                </a:path>
              </a:pathLst>
            </a:custGeom>
            <a:solidFill>
              <a:srgbClr val="61A04A"/>
            </a:solidFill>
            <a:ln w="9525">
              <a:noFill/>
              <a:round/>
              <a:headEnd/>
              <a:tailEnd/>
            </a:ln>
          </p:spPr>
          <p:txBody>
            <a:bodyPr/>
            <a:lstStyle/>
            <a:p>
              <a:endParaRPr lang="en-US"/>
            </a:p>
          </p:txBody>
        </p:sp>
        <p:sp>
          <p:nvSpPr>
            <p:cNvPr id="27919" name="Freeform 2500"/>
            <p:cNvSpPr>
              <a:spLocks/>
            </p:cNvSpPr>
            <p:nvPr/>
          </p:nvSpPr>
          <p:spPr bwMode="auto">
            <a:xfrm>
              <a:off x="814388" y="3342357"/>
              <a:ext cx="174625" cy="414338"/>
            </a:xfrm>
            <a:custGeom>
              <a:avLst/>
              <a:gdLst>
                <a:gd name="T0" fmla="*/ 2147483647 w 53"/>
                <a:gd name="T1" fmla="*/ 2147483647 h 126"/>
                <a:gd name="T2" fmla="*/ 2147483647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2147483647 h 126"/>
                <a:gd name="T12" fmla="*/ 2147483647 w 53"/>
                <a:gd name="T13" fmla="*/ 2147483647 h 126"/>
                <a:gd name="T14" fmla="*/ 2147483647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0 w 53"/>
                <a:gd name="T25" fmla="*/ 2147483647 h 126"/>
                <a:gd name="T26" fmla="*/ 2147483647 w 53"/>
                <a:gd name="T27" fmla="*/ 2147483647 h 126"/>
                <a:gd name="T28" fmla="*/ 2147483647 w 53"/>
                <a:gd name="T29" fmla="*/ 2147483647 h 126"/>
                <a:gd name="T30" fmla="*/ 2147483647 w 53"/>
                <a:gd name="T31" fmla="*/ 2147483647 h 126"/>
                <a:gd name="T32" fmla="*/ 2147483647 w 53"/>
                <a:gd name="T33" fmla="*/ 2147483647 h 126"/>
                <a:gd name="T34" fmla="*/ 2147483647 w 53"/>
                <a:gd name="T35" fmla="*/ 2147483647 h 126"/>
                <a:gd name="T36" fmla="*/ 2147483647 w 53"/>
                <a:gd name="T37" fmla="*/ 2147483647 h 126"/>
                <a:gd name="T38" fmla="*/ 2147483647 w 53"/>
                <a:gd name="T39" fmla="*/ 2147483647 h 126"/>
                <a:gd name="T40" fmla="*/ 2147483647 w 53"/>
                <a:gd name="T41" fmla="*/ 2147483647 h 126"/>
                <a:gd name="T42" fmla="*/ 2147483647 w 53"/>
                <a:gd name="T43" fmla="*/ 2147483647 h 126"/>
                <a:gd name="T44" fmla="*/ 2147483647 w 53"/>
                <a:gd name="T45" fmla="*/ 2147483647 h 126"/>
                <a:gd name="T46" fmla="*/ 2147483647 w 53"/>
                <a:gd name="T47" fmla="*/ 2147483647 h 126"/>
                <a:gd name="T48" fmla="*/ 2147483647 w 53"/>
                <a:gd name="T49" fmla="*/ 2147483647 h 126"/>
                <a:gd name="T50" fmla="*/ 2147483647 w 53"/>
                <a:gd name="T51" fmla="*/ 2147483647 h 126"/>
                <a:gd name="T52" fmla="*/ 2147483647 w 53"/>
                <a:gd name="T53" fmla="*/ 2147483647 h 126"/>
                <a:gd name="T54" fmla="*/ 2147483647 w 53"/>
                <a:gd name="T55" fmla="*/ 2147483647 h 126"/>
                <a:gd name="T56" fmla="*/ 2147483647 w 53"/>
                <a:gd name="T57" fmla="*/ 2147483647 h 126"/>
                <a:gd name="T58" fmla="*/ 2147483647 w 53"/>
                <a:gd name="T59" fmla="*/ 2147483647 h 1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6"/>
                <a:gd name="T92" fmla="*/ 53 w 53"/>
                <a:gd name="T93" fmla="*/ 126 h 1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6">
                  <a:moveTo>
                    <a:pt x="53" y="6"/>
                  </a:moveTo>
                  <a:cubicBezTo>
                    <a:pt x="53" y="5"/>
                    <a:pt x="53" y="4"/>
                    <a:pt x="52" y="3"/>
                  </a:cubicBezTo>
                  <a:cubicBezTo>
                    <a:pt x="52" y="3"/>
                    <a:pt x="51" y="2"/>
                    <a:pt x="51" y="2"/>
                  </a:cubicBezTo>
                  <a:cubicBezTo>
                    <a:pt x="49" y="0"/>
                    <a:pt x="47" y="0"/>
                    <a:pt x="44" y="1"/>
                  </a:cubicBezTo>
                  <a:cubicBezTo>
                    <a:pt x="40" y="3"/>
                    <a:pt x="37" y="9"/>
                    <a:pt x="37" y="15"/>
                  </a:cubicBezTo>
                  <a:cubicBezTo>
                    <a:pt x="37" y="16"/>
                    <a:pt x="37" y="19"/>
                    <a:pt x="37" y="21"/>
                  </a:cubicBezTo>
                  <a:cubicBezTo>
                    <a:pt x="34" y="27"/>
                    <a:pt x="35" y="35"/>
                    <a:pt x="35" y="42"/>
                  </a:cubicBezTo>
                  <a:cubicBezTo>
                    <a:pt x="35" y="42"/>
                    <a:pt x="35" y="43"/>
                    <a:pt x="35" y="43"/>
                  </a:cubicBezTo>
                  <a:cubicBezTo>
                    <a:pt x="34" y="44"/>
                    <a:pt x="33" y="45"/>
                    <a:pt x="32" y="46"/>
                  </a:cubicBezTo>
                  <a:cubicBezTo>
                    <a:pt x="28" y="50"/>
                    <a:pt x="26" y="56"/>
                    <a:pt x="24" y="61"/>
                  </a:cubicBezTo>
                  <a:cubicBezTo>
                    <a:pt x="24" y="63"/>
                    <a:pt x="23" y="64"/>
                    <a:pt x="23" y="66"/>
                  </a:cubicBezTo>
                  <a:cubicBezTo>
                    <a:pt x="19" y="70"/>
                    <a:pt x="15" y="74"/>
                    <a:pt x="12" y="79"/>
                  </a:cubicBezTo>
                  <a:cubicBezTo>
                    <a:pt x="4" y="92"/>
                    <a:pt x="0" y="107"/>
                    <a:pt x="0" y="120"/>
                  </a:cubicBezTo>
                  <a:cubicBezTo>
                    <a:pt x="0" y="121"/>
                    <a:pt x="0" y="122"/>
                    <a:pt x="1" y="123"/>
                  </a:cubicBezTo>
                  <a:cubicBezTo>
                    <a:pt x="2" y="124"/>
                    <a:pt x="2" y="124"/>
                    <a:pt x="3" y="124"/>
                  </a:cubicBezTo>
                  <a:cubicBezTo>
                    <a:pt x="4" y="125"/>
                    <a:pt x="6" y="126"/>
                    <a:pt x="9" y="125"/>
                  </a:cubicBezTo>
                  <a:cubicBezTo>
                    <a:pt x="13" y="124"/>
                    <a:pt x="17" y="119"/>
                    <a:pt x="17" y="113"/>
                  </a:cubicBezTo>
                  <a:cubicBezTo>
                    <a:pt x="18" y="106"/>
                    <a:pt x="20" y="98"/>
                    <a:pt x="24" y="91"/>
                  </a:cubicBezTo>
                  <a:cubicBezTo>
                    <a:pt x="27" y="86"/>
                    <a:pt x="30" y="81"/>
                    <a:pt x="34" y="78"/>
                  </a:cubicBezTo>
                  <a:cubicBezTo>
                    <a:pt x="35" y="77"/>
                    <a:pt x="38" y="75"/>
                    <a:pt x="38" y="75"/>
                  </a:cubicBezTo>
                  <a:cubicBezTo>
                    <a:pt x="39" y="74"/>
                    <a:pt x="41" y="66"/>
                    <a:pt x="41" y="66"/>
                  </a:cubicBezTo>
                  <a:cubicBezTo>
                    <a:pt x="43" y="59"/>
                    <a:pt x="44" y="57"/>
                    <a:pt x="46" y="56"/>
                  </a:cubicBezTo>
                  <a:cubicBezTo>
                    <a:pt x="46" y="56"/>
                    <a:pt x="46" y="56"/>
                    <a:pt x="46" y="56"/>
                  </a:cubicBezTo>
                  <a:cubicBezTo>
                    <a:pt x="50" y="52"/>
                    <a:pt x="50" y="52"/>
                    <a:pt x="50" y="52"/>
                  </a:cubicBezTo>
                  <a:cubicBezTo>
                    <a:pt x="50" y="52"/>
                    <a:pt x="51" y="51"/>
                    <a:pt x="51" y="51"/>
                  </a:cubicBezTo>
                  <a:cubicBezTo>
                    <a:pt x="51" y="50"/>
                    <a:pt x="51" y="44"/>
                    <a:pt x="51" y="43"/>
                  </a:cubicBezTo>
                  <a:cubicBezTo>
                    <a:pt x="52" y="43"/>
                    <a:pt x="52" y="41"/>
                    <a:pt x="53" y="41"/>
                  </a:cubicBezTo>
                  <a:cubicBezTo>
                    <a:pt x="53" y="40"/>
                    <a:pt x="53" y="40"/>
                    <a:pt x="53" y="40"/>
                  </a:cubicBezTo>
                  <a:cubicBezTo>
                    <a:pt x="53" y="40"/>
                    <a:pt x="53" y="40"/>
                    <a:pt x="53" y="40"/>
                  </a:cubicBezTo>
                  <a:lnTo>
                    <a:pt x="53" y="6"/>
                  </a:lnTo>
                  <a:close/>
                </a:path>
              </a:pathLst>
            </a:custGeom>
            <a:solidFill>
              <a:srgbClr val="62A04B"/>
            </a:solidFill>
            <a:ln w="9525">
              <a:noFill/>
              <a:round/>
              <a:headEnd/>
              <a:tailEnd/>
            </a:ln>
          </p:spPr>
          <p:txBody>
            <a:bodyPr/>
            <a:lstStyle/>
            <a:p>
              <a:endParaRPr lang="en-US"/>
            </a:p>
          </p:txBody>
        </p:sp>
        <p:sp>
          <p:nvSpPr>
            <p:cNvPr id="27920" name="Freeform 2501"/>
            <p:cNvSpPr>
              <a:spLocks/>
            </p:cNvSpPr>
            <p:nvPr/>
          </p:nvSpPr>
          <p:spPr bwMode="auto">
            <a:xfrm>
              <a:off x="814388" y="3342357"/>
              <a:ext cx="174625" cy="414338"/>
            </a:xfrm>
            <a:custGeom>
              <a:avLst/>
              <a:gdLst>
                <a:gd name="T0" fmla="*/ 2147483647 w 53"/>
                <a:gd name="T1" fmla="*/ 2147483647 h 126"/>
                <a:gd name="T2" fmla="*/ 2147483647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2147483647 h 126"/>
                <a:gd name="T12" fmla="*/ 2147483647 w 53"/>
                <a:gd name="T13" fmla="*/ 2147483647 h 126"/>
                <a:gd name="T14" fmla="*/ 2147483647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0 w 53"/>
                <a:gd name="T25" fmla="*/ 2147483647 h 126"/>
                <a:gd name="T26" fmla="*/ 2147483647 w 53"/>
                <a:gd name="T27" fmla="*/ 2147483647 h 126"/>
                <a:gd name="T28" fmla="*/ 2147483647 w 53"/>
                <a:gd name="T29" fmla="*/ 2147483647 h 126"/>
                <a:gd name="T30" fmla="*/ 2147483647 w 53"/>
                <a:gd name="T31" fmla="*/ 2147483647 h 126"/>
                <a:gd name="T32" fmla="*/ 2147483647 w 53"/>
                <a:gd name="T33" fmla="*/ 2147483647 h 126"/>
                <a:gd name="T34" fmla="*/ 2147483647 w 53"/>
                <a:gd name="T35" fmla="*/ 2147483647 h 126"/>
                <a:gd name="T36" fmla="*/ 2147483647 w 53"/>
                <a:gd name="T37" fmla="*/ 2147483647 h 126"/>
                <a:gd name="T38" fmla="*/ 2147483647 w 53"/>
                <a:gd name="T39" fmla="*/ 2147483647 h 126"/>
                <a:gd name="T40" fmla="*/ 2147483647 w 53"/>
                <a:gd name="T41" fmla="*/ 2147483647 h 126"/>
                <a:gd name="T42" fmla="*/ 2147483647 w 53"/>
                <a:gd name="T43" fmla="*/ 2147483647 h 126"/>
                <a:gd name="T44" fmla="*/ 2147483647 w 53"/>
                <a:gd name="T45" fmla="*/ 2147483647 h 126"/>
                <a:gd name="T46" fmla="*/ 2147483647 w 53"/>
                <a:gd name="T47" fmla="*/ 2147483647 h 126"/>
                <a:gd name="T48" fmla="*/ 2147483647 w 53"/>
                <a:gd name="T49" fmla="*/ 2147483647 h 126"/>
                <a:gd name="T50" fmla="*/ 2147483647 w 53"/>
                <a:gd name="T51" fmla="*/ 2147483647 h 126"/>
                <a:gd name="T52" fmla="*/ 2147483647 w 53"/>
                <a:gd name="T53" fmla="*/ 2147483647 h 126"/>
                <a:gd name="T54" fmla="*/ 2147483647 w 53"/>
                <a:gd name="T55" fmla="*/ 2147483647 h 126"/>
                <a:gd name="T56" fmla="*/ 2147483647 w 53"/>
                <a:gd name="T57" fmla="*/ 2147483647 h 126"/>
                <a:gd name="T58" fmla="*/ 2147483647 w 53"/>
                <a:gd name="T59" fmla="*/ 2147483647 h 1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6"/>
                <a:gd name="T92" fmla="*/ 53 w 53"/>
                <a:gd name="T93" fmla="*/ 126 h 1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6">
                  <a:moveTo>
                    <a:pt x="53" y="6"/>
                  </a:moveTo>
                  <a:cubicBezTo>
                    <a:pt x="53" y="5"/>
                    <a:pt x="53" y="4"/>
                    <a:pt x="52" y="3"/>
                  </a:cubicBezTo>
                  <a:cubicBezTo>
                    <a:pt x="52" y="3"/>
                    <a:pt x="51" y="2"/>
                    <a:pt x="51" y="2"/>
                  </a:cubicBezTo>
                  <a:cubicBezTo>
                    <a:pt x="49" y="0"/>
                    <a:pt x="47" y="0"/>
                    <a:pt x="44" y="1"/>
                  </a:cubicBezTo>
                  <a:cubicBezTo>
                    <a:pt x="40" y="3"/>
                    <a:pt x="37" y="9"/>
                    <a:pt x="37" y="15"/>
                  </a:cubicBezTo>
                  <a:cubicBezTo>
                    <a:pt x="37" y="16"/>
                    <a:pt x="37" y="19"/>
                    <a:pt x="37" y="22"/>
                  </a:cubicBezTo>
                  <a:cubicBezTo>
                    <a:pt x="34" y="27"/>
                    <a:pt x="35" y="35"/>
                    <a:pt x="35" y="42"/>
                  </a:cubicBezTo>
                  <a:cubicBezTo>
                    <a:pt x="35" y="42"/>
                    <a:pt x="35" y="43"/>
                    <a:pt x="35" y="43"/>
                  </a:cubicBezTo>
                  <a:cubicBezTo>
                    <a:pt x="34" y="44"/>
                    <a:pt x="33" y="45"/>
                    <a:pt x="33" y="46"/>
                  </a:cubicBezTo>
                  <a:cubicBezTo>
                    <a:pt x="29" y="50"/>
                    <a:pt x="26" y="56"/>
                    <a:pt x="24" y="61"/>
                  </a:cubicBezTo>
                  <a:cubicBezTo>
                    <a:pt x="24" y="63"/>
                    <a:pt x="23" y="64"/>
                    <a:pt x="23" y="66"/>
                  </a:cubicBezTo>
                  <a:cubicBezTo>
                    <a:pt x="19" y="70"/>
                    <a:pt x="15" y="74"/>
                    <a:pt x="12" y="79"/>
                  </a:cubicBezTo>
                  <a:cubicBezTo>
                    <a:pt x="5" y="92"/>
                    <a:pt x="0" y="107"/>
                    <a:pt x="0" y="120"/>
                  </a:cubicBezTo>
                  <a:cubicBezTo>
                    <a:pt x="0" y="121"/>
                    <a:pt x="0" y="122"/>
                    <a:pt x="1" y="123"/>
                  </a:cubicBezTo>
                  <a:cubicBezTo>
                    <a:pt x="2" y="124"/>
                    <a:pt x="2" y="124"/>
                    <a:pt x="3" y="124"/>
                  </a:cubicBezTo>
                  <a:cubicBezTo>
                    <a:pt x="4" y="125"/>
                    <a:pt x="6" y="126"/>
                    <a:pt x="9" y="125"/>
                  </a:cubicBezTo>
                  <a:cubicBezTo>
                    <a:pt x="13" y="124"/>
                    <a:pt x="17" y="119"/>
                    <a:pt x="17" y="113"/>
                  </a:cubicBezTo>
                  <a:cubicBezTo>
                    <a:pt x="18" y="106"/>
                    <a:pt x="20" y="98"/>
                    <a:pt x="24" y="91"/>
                  </a:cubicBezTo>
                  <a:cubicBezTo>
                    <a:pt x="27" y="86"/>
                    <a:pt x="30" y="81"/>
                    <a:pt x="34" y="78"/>
                  </a:cubicBezTo>
                  <a:cubicBezTo>
                    <a:pt x="35" y="77"/>
                    <a:pt x="38" y="75"/>
                    <a:pt x="38" y="75"/>
                  </a:cubicBezTo>
                  <a:cubicBezTo>
                    <a:pt x="39" y="74"/>
                    <a:pt x="41" y="66"/>
                    <a:pt x="41" y="66"/>
                  </a:cubicBezTo>
                  <a:cubicBezTo>
                    <a:pt x="43" y="59"/>
                    <a:pt x="44" y="57"/>
                    <a:pt x="46" y="56"/>
                  </a:cubicBezTo>
                  <a:cubicBezTo>
                    <a:pt x="46" y="56"/>
                    <a:pt x="46" y="56"/>
                    <a:pt x="46" y="56"/>
                  </a:cubicBezTo>
                  <a:cubicBezTo>
                    <a:pt x="50" y="52"/>
                    <a:pt x="50" y="52"/>
                    <a:pt x="50" y="52"/>
                  </a:cubicBezTo>
                  <a:cubicBezTo>
                    <a:pt x="50" y="52"/>
                    <a:pt x="51" y="51"/>
                    <a:pt x="51" y="51"/>
                  </a:cubicBezTo>
                  <a:cubicBezTo>
                    <a:pt x="51" y="50"/>
                    <a:pt x="51" y="44"/>
                    <a:pt x="51" y="43"/>
                  </a:cubicBezTo>
                  <a:cubicBezTo>
                    <a:pt x="51" y="43"/>
                    <a:pt x="52" y="41"/>
                    <a:pt x="53" y="41"/>
                  </a:cubicBezTo>
                  <a:cubicBezTo>
                    <a:pt x="53" y="40"/>
                    <a:pt x="53" y="40"/>
                    <a:pt x="53" y="40"/>
                  </a:cubicBezTo>
                  <a:cubicBezTo>
                    <a:pt x="53" y="40"/>
                    <a:pt x="53" y="40"/>
                    <a:pt x="53" y="40"/>
                  </a:cubicBezTo>
                  <a:lnTo>
                    <a:pt x="53" y="6"/>
                  </a:lnTo>
                  <a:close/>
                </a:path>
              </a:pathLst>
            </a:custGeom>
            <a:solidFill>
              <a:srgbClr val="63A14B"/>
            </a:solidFill>
            <a:ln w="9525">
              <a:noFill/>
              <a:round/>
              <a:headEnd/>
              <a:tailEnd/>
            </a:ln>
          </p:spPr>
          <p:txBody>
            <a:bodyPr/>
            <a:lstStyle/>
            <a:p>
              <a:endParaRPr lang="en-US"/>
            </a:p>
          </p:txBody>
        </p:sp>
        <p:sp>
          <p:nvSpPr>
            <p:cNvPr id="27921" name="Freeform 2502"/>
            <p:cNvSpPr>
              <a:spLocks/>
            </p:cNvSpPr>
            <p:nvPr/>
          </p:nvSpPr>
          <p:spPr bwMode="auto">
            <a:xfrm>
              <a:off x="814388" y="3342357"/>
              <a:ext cx="174625" cy="414338"/>
            </a:xfrm>
            <a:custGeom>
              <a:avLst/>
              <a:gdLst>
                <a:gd name="T0" fmla="*/ 2147483647 w 53"/>
                <a:gd name="T1" fmla="*/ 2147483647 h 126"/>
                <a:gd name="T2" fmla="*/ 2147483647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2147483647 h 126"/>
                <a:gd name="T12" fmla="*/ 2147483647 w 53"/>
                <a:gd name="T13" fmla="*/ 2147483647 h 126"/>
                <a:gd name="T14" fmla="*/ 2147483647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0 w 53"/>
                <a:gd name="T25" fmla="*/ 2147483647 h 126"/>
                <a:gd name="T26" fmla="*/ 2147483647 w 53"/>
                <a:gd name="T27" fmla="*/ 2147483647 h 126"/>
                <a:gd name="T28" fmla="*/ 2147483647 w 53"/>
                <a:gd name="T29" fmla="*/ 2147483647 h 126"/>
                <a:gd name="T30" fmla="*/ 2147483647 w 53"/>
                <a:gd name="T31" fmla="*/ 2147483647 h 126"/>
                <a:gd name="T32" fmla="*/ 2147483647 w 53"/>
                <a:gd name="T33" fmla="*/ 2147483647 h 126"/>
                <a:gd name="T34" fmla="*/ 2147483647 w 53"/>
                <a:gd name="T35" fmla="*/ 2147483647 h 126"/>
                <a:gd name="T36" fmla="*/ 2147483647 w 53"/>
                <a:gd name="T37" fmla="*/ 2147483647 h 126"/>
                <a:gd name="T38" fmla="*/ 2147483647 w 53"/>
                <a:gd name="T39" fmla="*/ 2147483647 h 126"/>
                <a:gd name="T40" fmla="*/ 2147483647 w 53"/>
                <a:gd name="T41" fmla="*/ 2147483647 h 126"/>
                <a:gd name="T42" fmla="*/ 2147483647 w 53"/>
                <a:gd name="T43" fmla="*/ 2147483647 h 126"/>
                <a:gd name="T44" fmla="*/ 2147483647 w 53"/>
                <a:gd name="T45" fmla="*/ 2147483647 h 126"/>
                <a:gd name="T46" fmla="*/ 2147483647 w 53"/>
                <a:gd name="T47" fmla="*/ 2147483647 h 126"/>
                <a:gd name="T48" fmla="*/ 2147483647 w 53"/>
                <a:gd name="T49" fmla="*/ 2147483647 h 126"/>
                <a:gd name="T50" fmla="*/ 2147483647 w 53"/>
                <a:gd name="T51" fmla="*/ 2147483647 h 126"/>
                <a:gd name="T52" fmla="*/ 2147483647 w 53"/>
                <a:gd name="T53" fmla="*/ 2147483647 h 126"/>
                <a:gd name="T54" fmla="*/ 2147483647 w 53"/>
                <a:gd name="T55" fmla="*/ 2147483647 h 126"/>
                <a:gd name="T56" fmla="*/ 2147483647 w 53"/>
                <a:gd name="T57" fmla="*/ 2147483647 h 126"/>
                <a:gd name="T58" fmla="*/ 2147483647 w 53"/>
                <a:gd name="T59" fmla="*/ 2147483647 h 1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6"/>
                <a:gd name="T92" fmla="*/ 53 w 53"/>
                <a:gd name="T93" fmla="*/ 126 h 1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6">
                  <a:moveTo>
                    <a:pt x="53" y="6"/>
                  </a:moveTo>
                  <a:cubicBezTo>
                    <a:pt x="53" y="5"/>
                    <a:pt x="53" y="4"/>
                    <a:pt x="52" y="3"/>
                  </a:cubicBezTo>
                  <a:cubicBezTo>
                    <a:pt x="51" y="3"/>
                    <a:pt x="51" y="2"/>
                    <a:pt x="51" y="2"/>
                  </a:cubicBezTo>
                  <a:cubicBezTo>
                    <a:pt x="49" y="0"/>
                    <a:pt x="47" y="0"/>
                    <a:pt x="44" y="1"/>
                  </a:cubicBezTo>
                  <a:cubicBezTo>
                    <a:pt x="40" y="3"/>
                    <a:pt x="37" y="9"/>
                    <a:pt x="37" y="15"/>
                  </a:cubicBezTo>
                  <a:cubicBezTo>
                    <a:pt x="37" y="16"/>
                    <a:pt x="37" y="19"/>
                    <a:pt x="37" y="22"/>
                  </a:cubicBezTo>
                  <a:cubicBezTo>
                    <a:pt x="34" y="28"/>
                    <a:pt x="35" y="35"/>
                    <a:pt x="35" y="42"/>
                  </a:cubicBezTo>
                  <a:cubicBezTo>
                    <a:pt x="35" y="42"/>
                    <a:pt x="35" y="43"/>
                    <a:pt x="35" y="43"/>
                  </a:cubicBezTo>
                  <a:cubicBezTo>
                    <a:pt x="34" y="44"/>
                    <a:pt x="33" y="45"/>
                    <a:pt x="33" y="46"/>
                  </a:cubicBezTo>
                  <a:cubicBezTo>
                    <a:pt x="29" y="50"/>
                    <a:pt x="26" y="56"/>
                    <a:pt x="24" y="61"/>
                  </a:cubicBezTo>
                  <a:cubicBezTo>
                    <a:pt x="24" y="63"/>
                    <a:pt x="23" y="64"/>
                    <a:pt x="23" y="66"/>
                  </a:cubicBezTo>
                  <a:cubicBezTo>
                    <a:pt x="19" y="70"/>
                    <a:pt x="15" y="74"/>
                    <a:pt x="12" y="80"/>
                  </a:cubicBezTo>
                  <a:cubicBezTo>
                    <a:pt x="5" y="92"/>
                    <a:pt x="0" y="107"/>
                    <a:pt x="0" y="120"/>
                  </a:cubicBezTo>
                  <a:cubicBezTo>
                    <a:pt x="0" y="121"/>
                    <a:pt x="0" y="122"/>
                    <a:pt x="1" y="123"/>
                  </a:cubicBezTo>
                  <a:cubicBezTo>
                    <a:pt x="2" y="124"/>
                    <a:pt x="2" y="124"/>
                    <a:pt x="3" y="124"/>
                  </a:cubicBezTo>
                  <a:cubicBezTo>
                    <a:pt x="4" y="125"/>
                    <a:pt x="6" y="126"/>
                    <a:pt x="9" y="125"/>
                  </a:cubicBezTo>
                  <a:cubicBezTo>
                    <a:pt x="13" y="123"/>
                    <a:pt x="17" y="119"/>
                    <a:pt x="17" y="113"/>
                  </a:cubicBezTo>
                  <a:cubicBezTo>
                    <a:pt x="18" y="106"/>
                    <a:pt x="20" y="98"/>
                    <a:pt x="24" y="91"/>
                  </a:cubicBezTo>
                  <a:cubicBezTo>
                    <a:pt x="27" y="86"/>
                    <a:pt x="30" y="81"/>
                    <a:pt x="34" y="78"/>
                  </a:cubicBezTo>
                  <a:cubicBezTo>
                    <a:pt x="34" y="77"/>
                    <a:pt x="38" y="75"/>
                    <a:pt x="38" y="75"/>
                  </a:cubicBezTo>
                  <a:cubicBezTo>
                    <a:pt x="39" y="74"/>
                    <a:pt x="40" y="66"/>
                    <a:pt x="41" y="66"/>
                  </a:cubicBezTo>
                  <a:cubicBezTo>
                    <a:pt x="43" y="59"/>
                    <a:pt x="44" y="57"/>
                    <a:pt x="45" y="56"/>
                  </a:cubicBezTo>
                  <a:cubicBezTo>
                    <a:pt x="46" y="56"/>
                    <a:pt x="46" y="56"/>
                    <a:pt x="46" y="56"/>
                  </a:cubicBezTo>
                  <a:cubicBezTo>
                    <a:pt x="50" y="52"/>
                    <a:pt x="50" y="52"/>
                    <a:pt x="50" y="52"/>
                  </a:cubicBezTo>
                  <a:cubicBezTo>
                    <a:pt x="50" y="52"/>
                    <a:pt x="51" y="51"/>
                    <a:pt x="51" y="51"/>
                  </a:cubicBezTo>
                  <a:cubicBezTo>
                    <a:pt x="51" y="50"/>
                    <a:pt x="51" y="44"/>
                    <a:pt x="51" y="43"/>
                  </a:cubicBezTo>
                  <a:cubicBezTo>
                    <a:pt x="51" y="43"/>
                    <a:pt x="52" y="41"/>
                    <a:pt x="53" y="41"/>
                  </a:cubicBezTo>
                  <a:cubicBezTo>
                    <a:pt x="53" y="40"/>
                    <a:pt x="53" y="40"/>
                    <a:pt x="53" y="40"/>
                  </a:cubicBezTo>
                  <a:cubicBezTo>
                    <a:pt x="53" y="40"/>
                    <a:pt x="53" y="40"/>
                    <a:pt x="53" y="40"/>
                  </a:cubicBezTo>
                  <a:lnTo>
                    <a:pt x="53" y="6"/>
                  </a:lnTo>
                  <a:close/>
                </a:path>
              </a:pathLst>
            </a:custGeom>
            <a:solidFill>
              <a:srgbClr val="64A14C"/>
            </a:solidFill>
            <a:ln w="9525">
              <a:noFill/>
              <a:round/>
              <a:headEnd/>
              <a:tailEnd/>
            </a:ln>
          </p:spPr>
          <p:txBody>
            <a:bodyPr/>
            <a:lstStyle/>
            <a:p>
              <a:endParaRPr lang="en-US"/>
            </a:p>
          </p:txBody>
        </p:sp>
        <p:sp>
          <p:nvSpPr>
            <p:cNvPr id="27922" name="Freeform 2503"/>
            <p:cNvSpPr>
              <a:spLocks/>
            </p:cNvSpPr>
            <p:nvPr/>
          </p:nvSpPr>
          <p:spPr bwMode="auto">
            <a:xfrm>
              <a:off x="814388" y="3342357"/>
              <a:ext cx="174625" cy="411163"/>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0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2147483647 h 125"/>
                <a:gd name="T48" fmla="*/ 2147483647 w 53"/>
                <a:gd name="T49" fmla="*/ 2147483647 h 125"/>
                <a:gd name="T50" fmla="*/ 2147483647 w 53"/>
                <a:gd name="T51" fmla="*/ 2147483647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3" y="4"/>
                    <a:pt x="52" y="3"/>
                  </a:cubicBezTo>
                  <a:cubicBezTo>
                    <a:pt x="51" y="3"/>
                    <a:pt x="51" y="2"/>
                    <a:pt x="50" y="2"/>
                  </a:cubicBezTo>
                  <a:cubicBezTo>
                    <a:pt x="49" y="0"/>
                    <a:pt x="47" y="0"/>
                    <a:pt x="44" y="1"/>
                  </a:cubicBezTo>
                  <a:cubicBezTo>
                    <a:pt x="40" y="3"/>
                    <a:pt x="37" y="9"/>
                    <a:pt x="37" y="15"/>
                  </a:cubicBezTo>
                  <a:cubicBezTo>
                    <a:pt x="37" y="16"/>
                    <a:pt x="37" y="19"/>
                    <a:pt x="37" y="22"/>
                  </a:cubicBezTo>
                  <a:cubicBezTo>
                    <a:pt x="34" y="28"/>
                    <a:pt x="35" y="35"/>
                    <a:pt x="35" y="42"/>
                  </a:cubicBezTo>
                  <a:cubicBezTo>
                    <a:pt x="35" y="42"/>
                    <a:pt x="35" y="43"/>
                    <a:pt x="35" y="43"/>
                  </a:cubicBezTo>
                  <a:cubicBezTo>
                    <a:pt x="34" y="44"/>
                    <a:pt x="33" y="45"/>
                    <a:pt x="33" y="46"/>
                  </a:cubicBezTo>
                  <a:cubicBezTo>
                    <a:pt x="29" y="50"/>
                    <a:pt x="26" y="56"/>
                    <a:pt x="24" y="61"/>
                  </a:cubicBezTo>
                  <a:cubicBezTo>
                    <a:pt x="24" y="63"/>
                    <a:pt x="23" y="64"/>
                    <a:pt x="23" y="66"/>
                  </a:cubicBezTo>
                  <a:cubicBezTo>
                    <a:pt x="19" y="70"/>
                    <a:pt x="15" y="74"/>
                    <a:pt x="12" y="80"/>
                  </a:cubicBezTo>
                  <a:cubicBezTo>
                    <a:pt x="5" y="92"/>
                    <a:pt x="0" y="107"/>
                    <a:pt x="0" y="120"/>
                  </a:cubicBezTo>
                  <a:cubicBezTo>
                    <a:pt x="0" y="121"/>
                    <a:pt x="0" y="122"/>
                    <a:pt x="1" y="123"/>
                  </a:cubicBezTo>
                  <a:cubicBezTo>
                    <a:pt x="2" y="124"/>
                    <a:pt x="3" y="124"/>
                    <a:pt x="3" y="124"/>
                  </a:cubicBezTo>
                  <a:cubicBezTo>
                    <a:pt x="4" y="125"/>
                    <a:pt x="6" y="125"/>
                    <a:pt x="9" y="125"/>
                  </a:cubicBezTo>
                  <a:cubicBezTo>
                    <a:pt x="13" y="123"/>
                    <a:pt x="17" y="119"/>
                    <a:pt x="17" y="113"/>
                  </a:cubicBezTo>
                  <a:cubicBezTo>
                    <a:pt x="18" y="106"/>
                    <a:pt x="20" y="98"/>
                    <a:pt x="24" y="91"/>
                  </a:cubicBezTo>
                  <a:cubicBezTo>
                    <a:pt x="27" y="86"/>
                    <a:pt x="30" y="81"/>
                    <a:pt x="34" y="78"/>
                  </a:cubicBezTo>
                  <a:cubicBezTo>
                    <a:pt x="34" y="77"/>
                    <a:pt x="38" y="75"/>
                    <a:pt x="38" y="75"/>
                  </a:cubicBezTo>
                  <a:cubicBezTo>
                    <a:pt x="39" y="74"/>
                    <a:pt x="40" y="66"/>
                    <a:pt x="41" y="66"/>
                  </a:cubicBezTo>
                  <a:cubicBezTo>
                    <a:pt x="43" y="59"/>
                    <a:pt x="44" y="57"/>
                    <a:pt x="45" y="56"/>
                  </a:cubicBezTo>
                  <a:cubicBezTo>
                    <a:pt x="46" y="56"/>
                    <a:pt x="46" y="56"/>
                    <a:pt x="46" y="56"/>
                  </a:cubicBezTo>
                  <a:cubicBezTo>
                    <a:pt x="50" y="52"/>
                    <a:pt x="50" y="52"/>
                    <a:pt x="50" y="52"/>
                  </a:cubicBezTo>
                  <a:cubicBezTo>
                    <a:pt x="50" y="52"/>
                    <a:pt x="51" y="51"/>
                    <a:pt x="51" y="51"/>
                  </a:cubicBezTo>
                  <a:cubicBezTo>
                    <a:pt x="51" y="50"/>
                    <a:pt x="51" y="44"/>
                    <a:pt x="51" y="43"/>
                  </a:cubicBezTo>
                  <a:cubicBezTo>
                    <a:pt x="51" y="43"/>
                    <a:pt x="52" y="41"/>
                    <a:pt x="53" y="40"/>
                  </a:cubicBezTo>
                  <a:cubicBezTo>
                    <a:pt x="53" y="40"/>
                    <a:pt x="53" y="40"/>
                    <a:pt x="53" y="40"/>
                  </a:cubicBezTo>
                  <a:cubicBezTo>
                    <a:pt x="53" y="40"/>
                    <a:pt x="53" y="40"/>
                    <a:pt x="53" y="40"/>
                  </a:cubicBezTo>
                  <a:lnTo>
                    <a:pt x="53" y="6"/>
                  </a:lnTo>
                  <a:close/>
                </a:path>
              </a:pathLst>
            </a:custGeom>
            <a:solidFill>
              <a:srgbClr val="65A24D"/>
            </a:solidFill>
            <a:ln w="9525">
              <a:noFill/>
              <a:round/>
              <a:headEnd/>
              <a:tailEnd/>
            </a:ln>
          </p:spPr>
          <p:txBody>
            <a:bodyPr/>
            <a:lstStyle/>
            <a:p>
              <a:endParaRPr lang="en-US"/>
            </a:p>
          </p:txBody>
        </p:sp>
        <p:sp>
          <p:nvSpPr>
            <p:cNvPr id="27923" name="Freeform 2504"/>
            <p:cNvSpPr>
              <a:spLocks/>
            </p:cNvSpPr>
            <p:nvPr/>
          </p:nvSpPr>
          <p:spPr bwMode="auto">
            <a:xfrm>
              <a:off x="814388" y="3342357"/>
              <a:ext cx="174625" cy="411163"/>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0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2147483647 h 125"/>
                <a:gd name="T48" fmla="*/ 2147483647 w 53"/>
                <a:gd name="T49" fmla="*/ 2147483647 h 125"/>
                <a:gd name="T50" fmla="*/ 2147483647 w 53"/>
                <a:gd name="T51" fmla="*/ 2147483647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2" y="3"/>
                  </a:cubicBezTo>
                  <a:cubicBezTo>
                    <a:pt x="51" y="3"/>
                    <a:pt x="51" y="2"/>
                    <a:pt x="50" y="2"/>
                  </a:cubicBezTo>
                  <a:cubicBezTo>
                    <a:pt x="49" y="0"/>
                    <a:pt x="47" y="0"/>
                    <a:pt x="44" y="1"/>
                  </a:cubicBezTo>
                  <a:cubicBezTo>
                    <a:pt x="40" y="3"/>
                    <a:pt x="37" y="9"/>
                    <a:pt x="37" y="15"/>
                  </a:cubicBezTo>
                  <a:cubicBezTo>
                    <a:pt x="37" y="16"/>
                    <a:pt x="37" y="19"/>
                    <a:pt x="37" y="22"/>
                  </a:cubicBezTo>
                  <a:cubicBezTo>
                    <a:pt x="34" y="28"/>
                    <a:pt x="35" y="35"/>
                    <a:pt x="35" y="42"/>
                  </a:cubicBezTo>
                  <a:cubicBezTo>
                    <a:pt x="35" y="43"/>
                    <a:pt x="35" y="43"/>
                    <a:pt x="35" y="43"/>
                  </a:cubicBezTo>
                  <a:cubicBezTo>
                    <a:pt x="34" y="44"/>
                    <a:pt x="33" y="45"/>
                    <a:pt x="33" y="46"/>
                  </a:cubicBezTo>
                  <a:cubicBezTo>
                    <a:pt x="29" y="50"/>
                    <a:pt x="26" y="56"/>
                    <a:pt x="24" y="61"/>
                  </a:cubicBezTo>
                  <a:cubicBezTo>
                    <a:pt x="24" y="63"/>
                    <a:pt x="23" y="65"/>
                    <a:pt x="23" y="66"/>
                  </a:cubicBezTo>
                  <a:cubicBezTo>
                    <a:pt x="19" y="70"/>
                    <a:pt x="15" y="74"/>
                    <a:pt x="12" y="80"/>
                  </a:cubicBezTo>
                  <a:cubicBezTo>
                    <a:pt x="5" y="92"/>
                    <a:pt x="0" y="107"/>
                    <a:pt x="0" y="120"/>
                  </a:cubicBezTo>
                  <a:cubicBezTo>
                    <a:pt x="0" y="121"/>
                    <a:pt x="1" y="122"/>
                    <a:pt x="1" y="123"/>
                  </a:cubicBezTo>
                  <a:cubicBezTo>
                    <a:pt x="2" y="124"/>
                    <a:pt x="3" y="124"/>
                    <a:pt x="3" y="124"/>
                  </a:cubicBezTo>
                  <a:cubicBezTo>
                    <a:pt x="4" y="125"/>
                    <a:pt x="7" y="125"/>
                    <a:pt x="9" y="125"/>
                  </a:cubicBezTo>
                  <a:cubicBezTo>
                    <a:pt x="13" y="123"/>
                    <a:pt x="17" y="119"/>
                    <a:pt x="17" y="113"/>
                  </a:cubicBezTo>
                  <a:cubicBezTo>
                    <a:pt x="18" y="106"/>
                    <a:pt x="20" y="98"/>
                    <a:pt x="24" y="91"/>
                  </a:cubicBezTo>
                  <a:cubicBezTo>
                    <a:pt x="27" y="86"/>
                    <a:pt x="30" y="81"/>
                    <a:pt x="34" y="78"/>
                  </a:cubicBezTo>
                  <a:cubicBezTo>
                    <a:pt x="34" y="77"/>
                    <a:pt x="38" y="75"/>
                    <a:pt x="38" y="75"/>
                  </a:cubicBezTo>
                  <a:cubicBezTo>
                    <a:pt x="39" y="74"/>
                    <a:pt x="40" y="66"/>
                    <a:pt x="41" y="66"/>
                  </a:cubicBezTo>
                  <a:cubicBezTo>
                    <a:pt x="42" y="59"/>
                    <a:pt x="44" y="57"/>
                    <a:pt x="45" y="56"/>
                  </a:cubicBezTo>
                  <a:cubicBezTo>
                    <a:pt x="46" y="56"/>
                    <a:pt x="46" y="56"/>
                    <a:pt x="46" y="56"/>
                  </a:cubicBezTo>
                  <a:cubicBezTo>
                    <a:pt x="50" y="52"/>
                    <a:pt x="50" y="52"/>
                    <a:pt x="50" y="52"/>
                  </a:cubicBezTo>
                  <a:cubicBezTo>
                    <a:pt x="50" y="52"/>
                    <a:pt x="51" y="51"/>
                    <a:pt x="51" y="51"/>
                  </a:cubicBezTo>
                  <a:cubicBezTo>
                    <a:pt x="51" y="50"/>
                    <a:pt x="51" y="44"/>
                    <a:pt x="51" y="43"/>
                  </a:cubicBezTo>
                  <a:cubicBezTo>
                    <a:pt x="51" y="43"/>
                    <a:pt x="52" y="41"/>
                    <a:pt x="53" y="40"/>
                  </a:cubicBezTo>
                  <a:cubicBezTo>
                    <a:pt x="53" y="40"/>
                    <a:pt x="53" y="40"/>
                    <a:pt x="53" y="40"/>
                  </a:cubicBezTo>
                  <a:cubicBezTo>
                    <a:pt x="53" y="40"/>
                    <a:pt x="53" y="40"/>
                    <a:pt x="53" y="40"/>
                  </a:cubicBezTo>
                  <a:lnTo>
                    <a:pt x="53" y="6"/>
                  </a:lnTo>
                  <a:close/>
                </a:path>
              </a:pathLst>
            </a:custGeom>
            <a:solidFill>
              <a:srgbClr val="65A24D"/>
            </a:solidFill>
            <a:ln w="9525">
              <a:noFill/>
              <a:round/>
              <a:headEnd/>
              <a:tailEnd/>
            </a:ln>
          </p:spPr>
          <p:txBody>
            <a:bodyPr/>
            <a:lstStyle/>
            <a:p>
              <a:endParaRPr lang="en-US"/>
            </a:p>
          </p:txBody>
        </p:sp>
        <p:sp>
          <p:nvSpPr>
            <p:cNvPr id="27924" name="Freeform 2505"/>
            <p:cNvSpPr>
              <a:spLocks/>
            </p:cNvSpPr>
            <p:nvPr/>
          </p:nvSpPr>
          <p:spPr bwMode="auto">
            <a:xfrm>
              <a:off x="814388" y="3342357"/>
              <a:ext cx="174625" cy="411163"/>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0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2147483647 h 125"/>
                <a:gd name="T48" fmla="*/ 2147483647 w 53"/>
                <a:gd name="T49" fmla="*/ 2147483647 h 125"/>
                <a:gd name="T50" fmla="*/ 2147483647 w 53"/>
                <a:gd name="T51" fmla="*/ 2147483647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2" y="3"/>
                  </a:cubicBezTo>
                  <a:cubicBezTo>
                    <a:pt x="51" y="3"/>
                    <a:pt x="51" y="2"/>
                    <a:pt x="50" y="2"/>
                  </a:cubicBezTo>
                  <a:cubicBezTo>
                    <a:pt x="49" y="0"/>
                    <a:pt x="47" y="0"/>
                    <a:pt x="44" y="1"/>
                  </a:cubicBezTo>
                  <a:cubicBezTo>
                    <a:pt x="40" y="3"/>
                    <a:pt x="37" y="9"/>
                    <a:pt x="37" y="15"/>
                  </a:cubicBezTo>
                  <a:cubicBezTo>
                    <a:pt x="37" y="17"/>
                    <a:pt x="37" y="19"/>
                    <a:pt x="37" y="22"/>
                  </a:cubicBezTo>
                  <a:cubicBezTo>
                    <a:pt x="34" y="28"/>
                    <a:pt x="35" y="35"/>
                    <a:pt x="35" y="42"/>
                  </a:cubicBezTo>
                  <a:cubicBezTo>
                    <a:pt x="35" y="43"/>
                    <a:pt x="35" y="43"/>
                    <a:pt x="35" y="43"/>
                  </a:cubicBezTo>
                  <a:cubicBezTo>
                    <a:pt x="34" y="44"/>
                    <a:pt x="33" y="46"/>
                    <a:pt x="33" y="47"/>
                  </a:cubicBezTo>
                  <a:cubicBezTo>
                    <a:pt x="29" y="51"/>
                    <a:pt x="26" y="56"/>
                    <a:pt x="24" y="61"/>
                  </a:cubicBezTo>
                  <a:cubicBezTo>
                    <a:pt x="24" y="63"/>
                    <a:pt x="23" y="65"/>
                    <a:pt x="23" y="66"/>
                  </a:cubicBezTo>
                  <a:cubicBezTo>
                    <a:pt x="19" y="70"/>
                    <a:pt x="15" y="75"/>
                    <a:pt x="12" y="80"/>
                  </a:cubicBezTo>
                  <a:cubicBezTo>
                    <a:pt x="5" y="92"/>
                    <a:pt x="0" y="107"/>
                    <a:pt x="0" y="120"/>
                  </a:cubicBezTo>
                  <a:cubicBezTo>
                    <a:pt x="0" y="121"/>
                    <a:pt x="1" y="122"/>
                    <a:pt x="1" y="123"/>
                  </a:cubicBezTo>
                  <a:cubicBezTo>
                    <a:pt x="2" y="124"/>
                    <a:pt x="3" y="124"/>
                    <a:pt x="3" y="124"/>
                  </a:cubicBezTo>
                  <a:cubicBezTo>
                    <a:pt x="5" y="125"/>
                    <a:pt x="7" y="125"/>
                    <a:pt x="9" y="125"/>
                  </a:cubicBezTo>
                  <a:cubicBezTo>
                    <a:pt x="13" y="123"/>
                    <a:pt x="17" y="119"/>
                    <a:pt x="17" y="113"/>
                  </a:cubicBezTo>
                  <a:cubicBezTo>
                    <a:pt x="18" y="106"/>
                    <a:pt x="20" y="98"/>
                    <a:pt x="24" y="91"/>
                  </a:cubicBezTo>
                  <a:cubicBezTo>
                    <a:pt x="26" y="86"/>
                    <a:pt x="30" y="81"/>
                    <a:pt x="34" y="78"/>
                  </a:cubicBezTo>
                  <a:cubicBezTo>
                    <a:pt x="34" y="77"/>
                    <a:pt x="38" y="75"/>
                    <a:pt x="38" y="75"/>
                  </a:cubicBezTo>
                  <a:cubicBezTo>
                    <a:pt x="39" y="74"/>
                    <a:pt x="40" y="66"/>
                    <a:pt x="41" y="66"/>
                  </a:cubicBezTo>
                  <a:cubicBezTo>
                    <a:pt x="42" y="59"/>
                    <a:pt x="43" y="57"/>
                    <a:pt x="45" y="56"/>
                  </a:cubicBezTo>
                  <a:cubicBezTo>
                    <a:pt x="45" y="56"/>
                    <a:pt x="46" y="56"/>
                    <a:pt x="46" y="56"/>
                  </a:cubicBezTo>
                  <a:cubicBezTo>
                    <a:pt x="50" y="52"/>
                    <a:pt x="50" y="52"/>
                    <a:pt x="50" y="52"/>
                  </a:cubicBezTo>
                  <a:cubicBezTo>
                    <a:pt x="50" y="52"/>
                    <a:pt x="51" y="51"/>
                    <a:pt x="51" y="51"/>
                  </a:cubicBezTo>
                  <a:cubicBezTo>
                    <a:pt x="51" y="50"/>
                    <a:pt x="51" y="44"/>
                    <a:pt x="51" y="43"/>
                  </a:cubicBezTo>
                  <a:cubicBezTo>
                    <a:pt x="51" y="43"/>
                    <a:pt x="52" y="41"/>
                    <a:pt x="53" y="40"/>
                  </a:cubicBezTo>
                  <a:cubicBezTo>
                    <a:pt x="53" y="40"/>
                    <a:pt x="53" y="40"/>
                    <a:pt x="53" y="40"/>
                  </a:cubicBezTo>
                  <a:cubicBezTo>
                    <a:pt x="53" y="40"/>
                    <a:pt x="53" y="40"/>
                    <a:pt x="53" y="40"/>
                  </a:cubicBezTo>
                  <a:lnTo>
                    <a:pt x="53" y="6"/>
                  </a:lnTo>
                  <a:close/>
                </a:path>
              </a:pathLst>
            </a:custGeom>
            <a:solidFill>
              <a:srgbClr val="66A34E"/>
            </a:solidFill>
            <a:ln w="9525">
              <a:noFill/>
              <a:round/>
              <a:headEnd/>
              <a:tailEnd/>
            </a:ln>
          </p:spPr>
          <p:txBody>
            <a:bodyPr/>
            <a:lstStyle/>
            <a:p>
              <a:endParaRPr lang="en-US"/>
            </a:p>
          </p:txBody>
        </p:sp>
        <p:sp>
          <p:nvSpPr>
            <p:cNvPr id="27925" name="Freeform 2506"/>
            <p:cNvSpPr>
              <a:spLocks/>
            </p:cNvSpPr>
            <p:nvPr/>
          </p:nvSpPr>
          <p:spPr bwMode="auto">
            <a:xfrm>
              <a:off x="814388" y="3342357"/>
              <a:ext cx="174625" cy="411163"/>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0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2147483647 h 125"/>
                <a:gd name="T48" fmla="*/ 2147483647 w 53"/>
                <a:gd name="T49" fmla="*/ 2147483647 h 125"/>
                <a:gd name="T50" fmla="*/ 2147483647 w 53"/>
                <a:gd name="T51" fmla="*/ 2147483647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2" y="3"/>
                  </a:cubicBezTo>
                  <a:cubicBezTo>
                    <a:pt x="51" y="3"/>
                    <a:pt x="51" y="2"/>
                    <a:pt x="50" y="2"/>
                  </a:cubicBezTo>
                  <a:cubicBezTo>
                    <a:pt x="49" y="0"/>
                    <a:pt x="47" y="0"/>
                    <a:pt x="44" y="1"/>
                  </a:cubicBezTo>
                  <a:cubicBezTo>
                    <a:pt x="40" y="3"/>
                    <a:pt x="37" y="9"/>
                    <a:pt x="37" y="15"/>
                  </a:cubicBezTo>
                  <a:cubicBezTo>
                    <a:pt x="37" y="17"/>
                    <a:pt x="37" y="19"/>
                    <a:pt x="37" y="22"/>
                  </a:cubicBezTo>
                  <a:cubicBezTo>
                    <a:pt x="34" y="28"/>
                    <a:pt x="35" y="35"/>
                    <a:pt x="35" y="42"/>
                  </a:cubicBezTo>
                  <a:cubicBezTo>
                    <a:pt x="35" y="43"/>
                    <a:pt x="35" y="43"/>
                    <a:pt x="35" y="43"/>
                  </a:cubicBezTo>
                  <a:cubicBezTo>
                    <a:pt x="34" y="44"/>
                    <a:pt x="33" y="46"/>
                    <a:pt x="33" y="47"/>
                  </a:cubicBezTo>
                  <a:cubicBezTo>
                    <a:pt x="29" y="51"/>
                    <a:pt x="26" y="56"/>
                    <a:pt x="24" y="61"/>
                  </a:cubicBezTo>
                  <a:cubicBezTo>
                    <a:pt x="24" y="63"/>
                    <a:pt x="23" y="65"/>
                    <a:pt x="23" y="66"/>
                  </a:cubicBezTo>
                  <a:cubicBezTo>
                    <a:pt x="19" y="70"/>
                    <a:pt x="15" y="75"/>
                    <a:pt x="12" y="80"/>
                  </a:cubicBezTo>
                  <a:cubicBezTo>
                    <a:pt x="5" y="92"/>
                    <a:pt x="0" y="107"/>
                    <a:pt x="0" y="120"/>
                  </a:cubicBezTo>
                  <a:cubicBezTo>
                    <a:pt x="0" y="121"/>
                    <a:pt x="1" y="122"/>
                    <a:pt x="1" y="123"/>
                  </a:cubicBezTo>
                  <a:cubicBezTo>
                    <a:pt x="2" y="124"/>
                    <a:pt x="3" y="124"/>
                    <a:pt x="3" y="124"/>
                  </a:cubicBezTo>
                  <a:cubicBezTo>
                    <a:pt x="5" y="125"/>
                    <a:pt x="7" y="125"/>
                    <a:pt x="9" y="124"/>
                  </a:cubicBezTo>
                  <a:cubicBezTo>
                    <a:pt x="13" y="123"/>
                    <a:pt x="17" y="118"/>
                    <a:pt x="17" y="113"/>
                  </a:cubicBezTo>
                  <a:cubicBezTo>
                    <a:pt x="18" y="105"/>
                    <a:pt x="20" y="98"/>
                    <a:pt x="24" y="91"/>
                  </a:cubicBezTo>
                  <a:cubicBezTo>
                    <a:pt x="26" y="86"/>
                    <a:pt x="30" y="81"/>
                    <a:pt x="34" y="78"/>
                  </a:cubicBezTo>
                  <a:cubicBezTo>
                    <a:pt x="34" y="77"/>
                    <a:pt x="38" y="75"/>
                    <a:pt x="38" y="74"/>
                  </a:cubicBezTo>
                  <a:cubicBezTo>
                    <a:pt x="39" y="74"/>
                    <a:pt x="40" y="66"/>
                    <a:pt x="41" y="65"/>
                  </a:cubicBezTo>
                  <a:cubicBezTo>
                    <a:pt x="42" y="59"/>
                    <a:pt x="43" y="57"/>
                    <a:pt x="45" y="56"/>
                  </a:cubicBezTo>
                  <a:cubicBezTo>
                    <a:pt x="45" y="56"/>
                    <a:pt x="46" y="56"/>
                    <a:pt x="46" y="56"/>
                  </a:cubicBezTo>
                  <a:cubicBezTo>
                    <a:pt x="50" y="52"/>
                    <a:pt x="50" y="52"/>
                    <a:pt x="50" y="52"/>
                  </a:cubicBezTo>
                  <a:cubicBezTo>
                    <a:pt x="50" y="52"/>
                    <a:pt x="51" y="51"/>
                    <a:pt x="51" y="51"/>
                  </a:cubicBezTo>
                  <a:cubicBezTo>
                    <a:pt x="51" y="49"/>
                    <a:pt x="51" y="44"/>
                    <a:pt x="51" y="43"/>
                  </a:cubicBezTo>
                  <a:cubicBezTo>
                    <a:pt x="51" y="43"/>
                    <a:pt x="51" y="41"/>
                    <a:pt x="53" y="40"/>
                  </a:cubicBezTo>
                  <a:cubicBezTo>
                    <a:pt x="53" y="40"/>
                    <a:pt x="53" y="40"/>
                    <a:pt x="53" y="40"/>
                  </a:cubicBezTo>
                  <a:cubicBezTo>
                    <a:pt x="53" y="40"/>
                    <a:pt x="53" y="40"/>
                    <a:pt x="53" y="40"/>
                  </a:cubicBezTo>
                  <a:lnTo>
                    <a:pt x="53" y="6"/>
                  </a:lnTo>
                  <a:close/>
                </a:path>
              </a:pathLst>
            </a:custGeom>
            <a:solidFill>
              <a:srgbClr val="67A34F"/>
            </a:solidFill>
            <a:ln w="9525">
              <a:noFill/>
              <a:round/>
              <a:headEnd/>
              <a:tailEnd/>
            </a:ln>
          </p:spPr>
          <p:txBody>
            <a:bodyPr/>
            <a:lstStyle/>
            <a:p>
              <a:endParaRPr lang="en-US"/>
            </a:p>
          </p:txBody>
        </p:sp>
        <p:sp>
          <p:nvSpPr>
            <p:cNvPr id="27926" name="Freeform 2507"/>
            <p:cNvSpPr>
              <a:spLocks/>
            </p:cNvSpPr>
            <p:nvPr/>
          </p:nvSpPr>
          <p:spPr bwMode="auto">
            <a:xfrm>
              <a:off x="814388" y="3342357"/>
              <a:ext cx="174625" cy="411163"/>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0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2147483647 h 125"/>
                <a:gd name="T48" fmla="*/ 2147483647 w 53"/>
                <a:gd name="T49" fmla="*/ 2147483647 h 125"/>
                <a:gd name="T50" fmla="*/ 2147483647 w 53"/>
                <a:gd name="T51" fmla="*/ 2147483647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2" y="3"/>
                  </a:cubicBezTo>
                  <a:cubicBezTo>
                    <a:pt x="51" y="3"/>
                    <a:pt x="51" y="2"/>
                    <a:pt x="50" y="2"/>
                  </a:cubicBezTo>
                  <a:cubicBezTo>
                    <a:pt x="49" y="0"/>
                    <a:pt x="47" y="0"/>
                    <a:pt x="44" y="1"/>
                  </a:cubicBezTo>
                  <a:cubicBezTo>
                    <a:pt x="40" y="4"/>
                    <a:pt x="37" y="10"/>
                    <a:pt x="37" y="16"/>
                  </a:cubicBezTo>
                  <a:cubicBezTo>
                    <a:pt x="37" y="17"/>
                    <a:pt x="37" y="19"/>
                    <a:pt x="37" y="22"/>
                  </a:cubicBezTo>
                  <a:cubicBezTo>
                    <a:pt x="34" y="28"/>
                    <a:pt x="35" y="35"/>
                    <a:pt x="35" y="42"/>
                  </a:cubicBezTo>
                  <a:cubicBezTo>
                    <a:pt x="35" y="43"/>
                    <a:pt x="35" y="43"/>
                    <a:pt x="35" y="43"/>
                  </a:cubicBezTo>
                  <a:cubicBezTo>
                    <a:pt x="34" y="44"/>
                    <a:pt x="33" y="46"/>
                    <a:pt x="33" y="47"/>
                  </a:cubicBezTo>
                  <a:cubicBezTo>
                    <a:pt x="29" y="51"/>
                    <a:pt x="26" y="56"/>
                    <a:pt x="24" y="61"/>
                  </a:cubicBezTo>
                  <a:cubicBezTo>
                    <a:pt x="24" y="63"/>
                    <a:pt x="23" y="65"/>
                    <a:pt x="23" y="66"/>
                  </a:cubicBezTo>
                  <a:cubicBezTo>
                    <a:pt x="19" y="70"/>
                    <a:pt x="15" y="75"/>
                    <a:pt x="12" y="80"/>
                  </a:cubicBezTo>
                  <a:cubicBezTo>
                    <a:pt x="5" y="92"/>
                    <a:pt x="0" y="107"/>
                    <a:pt x="0" y="120"/>
                  </a:cubicBezTo>
                  <a:cubicBezTo>
                    <a:pt x="0" y="121"/>
                    <a:pt x="1" y="122"/>
                    <a:pt x="1" y="123"/>
                  </a:cubicBezTo>
                  <a:cubicBezTo>
                    <a:pt x="2" y="124"/>
                    <a:pt x="3" y="124"/>
                    <a:pt x="3" y="124"/>
                  </a:cubicBezTo>
                  <a:cubicBezTo>
                    <a:pt x="5" y="125"/>
                    <a:pt x="7" y="125"/>
                    <a:pt x="9" y="124"/>
                  </a:cubicBezTo>
                  <a:cubicBezTo>
                    <a:pt x="13" y="123"/>
                    <a:pt x="17" y="118"/>
                    <a:pt x="17" y="113"/>
                  </a:cubicBezTo>
                  <a:cubicBezTo>
                    <a:pt x="18" y="105"/>
                    <a:pt x="20" y="98"/>
                    <a:pt x="24" y="91"/>
                  </a:cubicBezTo>
                  <a:cubicBezTo>
                    <a:pt x="26" y="85"/>
                    <a:pt x="30" y="81"/>
                    <a:pt x="34" y="78"/>
                  </a:cubicBezTo>
                  <a:cubicBezTo>
                    <a:pt x="34" y="77"/>
                    <a:pt x="38" y="75"/>
                    <a:pt x="38" y="74"/>
                  </a:cubicBezTo>
                  <a:cubicBezTo>
                    <a:pt x="38" y="74"/>
                    <a:pt x="40" y="66"/>
                    <a:pt x="41" y="65"/>
                  </a:cubicBezTo>
                  <a:cubicBezTo>
                    <a:pt x="42" y="59"/>
                    <a:pt x="43" y="57"/>
                    <a:pt x="45" y="56"/>
                  </a:cubicBezTo>
                  <a:cubicBezTo>
                    <a:pt x="45" y="56"/>
                    <a:pt x="46" y="56"/>
                    <a:pt x="46" y="56"/>
                  </a:cubicBezTo>
                  <a:cubicBezTo>
                    <a:pt x="50" y="52"/>
                    <a:pt x="50" y="52"/>
                    <a:pt x="50" y="52"/>
                  </a:cubicBezTo>
                  <a:cubicBezTo>
                    <a:pt x="50" y="52"/>
                    <a:pt x="51" y="51"/>
                    <a:pt x="51" y="51"/>
                  </a:cubicBezTo>
                  <a:cubicBezTo>
                    <a:pt x="51" y="49"/>
                    <a:pt x="51" y="44"/>
                    <a:pt x="51" y="43"/>
                  </a:cubicBezTo>
                  <a:cubicBezTo>
                    <a:pt x="51" y="43"/>
                    <a:pt x="51" y="41"/>
                    <a:pt x="53" y="40"/>
                  </a:cubicBezTo>
                  <a:cubicBezTo>
                    <a:pt x="53" y="40"/>
                    <a:pt x="53" y="40"/>
                    <a:pt x="53" y="40"/>
                  </a:cubicBezTo>
                  <a:cubicBezTo>
                    <a:pt x="53" y="40"/>
                    <a:pt x="53" y="40"/>
                    <a:pt x="53" y="40"/>
                  </a:cubicBezTo>
                  <a:lnTo>
                    <a:pt x="53" y="6"/>
                  </a:lnTo>
                  <a:close/>
                </a:path>
              </a:pathLst>
            </a:custGeom>
            <a:solidFill>
              <a:srgbClr val="68A44F"/>
            </a:solidFill>
            <a:ln w="9525">
              <a:noFill/>
              <a:round/>
              <a:headEnd/>
              <a:tailEnd/>
            </a:ln>
          </p:spPr>
          <p:txBody>
            <a:bodyPr/>
            <a:lstStyle/>
            <a:p>
              <a:endParaRPr lang="en-US"/>
            </a:p>
          </p:txBody>
        </p:sp>
        <p:sp>
          <p:nvSpPr>
            <p:cNvPr id="27927" name="Freeform 2508"/>
            <p:cNvSpPr>
              <a:spLocks/>
            </p:cNvSpPr>
            <p:nvPr/>
          </p:nvSpPr>
          <p:spPr bwMode="auto">
            <a:xfrm>
              <a:off x="814388" y="3342357"/>
              <a:ext cx="174625" cy="411163"/>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0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2147483647 h 125"/>
                <a:gd name="T48" fmla="*/ 2147483647 w 53"/>
                <a:gd name="T49" fmla="*/ 2147483647 h 125"/>
                <a:gd name="T50" fmla="*/ 2147483647 w 53"/>
                <a:gd name="T51" fmla="*/ 2147483647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2" y="3"/>
                  </a:cubicBezTo>
                  <a:cubicBezTo>
                    <a:pt x="51" y="3"/>
                    <a:pt x="50" y="2"/>
                    <a:pt x="50" y="2"/>
                  </a:cubicBezTo>
                  <a:cubicBezTo>
                    <a:pt x="49" y="0"/>
                    <a:pt x="47" y="0"/>
                    <a:pt x="44" y="1"/>
                  </a:cubicBezTo>
                  <a:cubicBezTo>
                    <a:pt x="40" y="4"/>
                    <a:pt x="37" y="10"/>
                    <a:pt x="37" y="16"/>
                  </a:cubicBezTo>
                  <a:cubicBezTo>
                    <a:pt x="37" y="17"/>
                    <a:pt x="37" y="20"/>
                    <a:pt x="37" y="22"/>
                  </a:cubicBezTo>
                  <a:cubicBezTo>
                    <a:pt x="34" y="28"/>
                    <a:pt x="35" y="35"/>
                    <a:pt x="35" y="43"/>
                  </a:cubicBezTo>
                  <a:cubicBezTo>
                    <a:pt x="35" y="43"/>
                    <a:pt x="35" y="43"/>
                    <a:pt x="35" y="43"/>
                  </a:cubicBezTo>
                  <a:cubicBezTo>
                    <a:pt x="34" y="44"/>
                    <a:pt x="33" y="46"/>
                    <a:pt x="33" y="47"/>
                  </a:cubicBezTo>
                  <a:cubicBezTo>
                    <a:pt x="29" y="51"/>
                    <a:pt x="26" y="56"/>
                    <a:pt x="24" y="62"/>
                  </a:cubicBezTo>
                  <a:cubicBezTo>
                    <a:pt x="24" y="63"/>
                    <a:pt x="23" y="65"/>
                    <a:pt x="23" y="66"/>
                  </a:cubicBezTo>
                  <a:cubicBezTo>
                    <a:pt x="19" y="70"/>
                    <a:pt x="15" y="75"/>
                    <a:pt x="12" y="80"/>
                  </a:cubicBezTo>
                  <a:cubicBezTo>
                    <a:pt x="5" y="92"/>
                    <a:pt x="0" y="107"/>
                    <a:pt x="0" y="120"/>
                  </a:cubicBezTo>
                  <a:cubicBezTo>
                    <a:pt x="0" y="121"/>
                    <a:pt x="1" y="122"/>
                    <a:pt x="1" y="123"/>
                  </a:cubicBezTo>
                  <a:cubicBezTo>
                    <a:pt x="2" y="124"/>
                    <a:pt x="3" y="124"/>
                    <a:pt x="3" y="124"/>
                  </a:cubicBezTo>
                  <a:cubicBezTo>
                    <a:pt x="5" y="125"/>
                    <a:pt x="7" y="125"/>
                    <a:pt x="9" y="124"/>
                  </a:cubicBezTo>
                  <a:cubicBezTo>
                    <a:pt x="13" y="123"/>
                    <a:pt x="17" y="118"/>
                    <a:pt x="17" y="113"/>
                  </a:cubicBezTo>
                  <a:cubicBezTo>
                    <a:pt x="17" y="105"/>
                    <a:pt x="20" y="98"/>
                    <a:pt x="24" y="91"/>
                  </a:cubicBezTo>
                  <a:cubicBezTo>
                    <a:pt x="26" y="85"/>
                    <a:pt x="30" y="81"/>
                    <a:pt x="34" y="78"/>
                  </a:cubicBezTo>
                  <a:cubicBezTo>
                    <a:pt x="34" y="77"/>
                    <a:pt x="37" y="75"/>
                    <a:pt x="38" y="74"/>
                  </a:cubicBezTo>
                  <a:cubicBezTo>
                    <a:pt x="38" y="73"/>
                    <a:pt x="40" y="66"/>
                    <a:pt x="41" y="65"/>
                  </a:cubicBezTo>
                  <a:cubicBezTo>
                    <a:pt x="42" y="59"/>
                    <a:pt x="43" y="57"/>
                    <a:pt x="45" y="56"/>
                  </a:cubicBezTo>
                  <a:cubicBezTo>
                    <a:pt x="45" y="56"/>
                    <a:pt x="46" y="56"/>
                    <a:pt x="46" y="56"/>
                  </a:cubicBezTo>
                  <a:cubicBezTo>
                    <a:pt x="50" y="52"/>
                    <a:pt x="50" y="52"/>
                    <a:pt x="50" y="52"/>
                  </a:cubicBezTo>
                  <a:cubicBezTo>
                    <a:pt x="50" y="52"/>
                    <a:pt x="51" y="51"/>
                    <a:pt x="51" y="51"/>
                  </a:cubicBezTo>
                  <a:cubicBezTo>
                    <a:pt x="51" y="49"/>
                    <a:pt x="50" y="44"/>
                    <a:pt x="51" y="43"/>
                  </a:cubicBezTo>
                  <a:cubicBezTo>
                    <a:pt x="51" y="43"/>
                    <a:pt x="51" y="41"/>
                    <a:pt x="53" y="40"/>
                  </a:cubicBezTo>
                  <a:cubicBezTo>
                    <a:pt x="53" y="40"/>
                    <a:pt x="53" y="40"/>
                    <a:pt x="53" y="40"/>
                  </a:cubicBezTo>
                  <a:cubicBezTo>
                    <a:pt x="53" y="40"/>
                    <a:pt x="53" y="40"/>
                    <a:pt x="53" y="40"/>
                  </a:cubicBezTo>
                  <a:lnTo>
                    <a:pt x="53" y="6"/>
                  </a:lnTo>
                  <a:close/>
                </a:path>
              </a:pathLst>
            </a:custGeom>
            <a:solidFill>
              <a:srgbClr val="69A450"/>
            </a:solidFill>
            <a:ln w="9525">
              <a:noFill/>
              <a:round/>
              <a:headEnd/>
              <a:tailEnd/>
            </a:ln>
          </p:spPr>
          <p:txBody>
            <a:bodyPr/>
            <a:lstStyle/>
            <a:p>
              <a:endParaRPr lang="en-US"/>
            </a:p>
          </p:txBody>
        </p:sp>
        <p:sp>
          <p:nvSpPr>
            <p:cNvPr id="27928" name="Freeform 2509"/>
            <p:cNvSpPr>
              <a:spLocks/>
            </p:cNvSpPr>
            <p:nvPr/>
          </p:nvSpPr>
          <p:spPr bwMode="auto">
            <a:xfrm>
              <a:off x="814388" y="3342357"/>
              <a:ext cx="174625" cy="411163"/>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0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2147483647 h 125"/>
                <a:gd name="T48" fmla="*/ 2147483647 w 53"/>
                <a:gd name="T49" fmla="*/ 2147483647 h 125"/>
                <a:gd name="T50" fmla="*/ 2147483647 w 53"/>
                <a:gd name="T51" fmla="*/ 2147483647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2" y="3"/>
                  </a:cubicBezTo>
                  <a:cubicBezTo>
                    <a:pt x="51" y="3"/>
                    <a:pt x="50" y="2"/>
                    <a:pt x="50" y="2"/>
                  </a:cubicBezTo>
                  <a:cubicBezTo>
                    <a:pt x="49" y="0"/>
                    <a:pt x="47" y="0"/>
                    <a:pt x="44" y="2"/>
                  </a:cubicBezTo>
                  <a:cubicBezTo>
                    <a:pt x="40" y="4"/>
                    <a:pt x="37" y="10"/>
                    <a:pt x="37" y="16"/>
                  </a:cubicBezTo>
                  <a:cubicBezTo>
                    <a:pt x="37" y="17"/>
                    <a:pt x="37" y="20"/>
                    <a:pt x="37" y="22"/>
                  </a:cubicBezTo>
                  <a:cubicBezTo>
                    <a:pt x="34" y="28"/>
                    <a:pt x="35" y="35"/>
                    <a:pt x="35" y="43"/>
                  </a:cubicBezTo>
                  <a:cubicBezTo>
                    <a:pt x="35" y="43"/>
                    <a:pt x="35" y="43"/>
                    <a:pt x="35" y="44"/>
                  </a:cubicBezTo>
                  <a:cubicBezTo>
                    <a:pt x="34" y="44"/>
                    <a:pt x="33" y="46"/>
                    <a:pt x="33" y="47"/>
                  </a:cubicBezTo>
                  <a:cubicBezTo>
                    <a:pt x="29" y="51"/>
                    <a:pt x="26" y="56"/>
                    <a:pt x="24" y="62"/>
                  </a:cubicBezTo>
                  <a:cubicBezTo>
                    <a:pt x="24" y="63"/>
                    <a:pt x="23" y="65"/>
                    <a:pt x="23" y="66"/>
                  </a:cubicBezTo>
                  <a:cubicBezTo>
                    <a:pt x="19" y="70"/>
                    <a:pt x="15" y="75"/>
                    <a:pt x="12" y="80"/>
                  </a:cubicBezTo>
                  <a:cubicBezTo>
                    <a:pt x="5" y="92"/>
                    <a:pt x="0" y="107"/>
                    <a:pt x="0" y="120"/>
                  </a:cubicBezTo>
                  <a:cubicBezTo>
                    <a:pt x="0" y="121"/>
                    <a:pt x="1" y="122"/>
                    <a:pt x="1" y="123"/>
                  </a:cubicBezTo>
                  <a:cubicBezTo>
                    <a:pt x="2" y="124"/>
                    <a:pt x="3" y="124"/>
                    <a:pt x="3" y="124"/>
                  </a:cubicBezTo>
                  <a:cubicBezTo>
                    <a:pt x="5" y="125"/>
                    <a:pt x="7" y="125"/>
                    <a:pt x="9" y="124"/>
                  </a:cubicBezTo>
                  <a:cubicBezTo>
                    <a:pt x="13" y="123"/>
                    <a:pt x="17" y="118"/>
                    <a:pt x="17" y="113"/>
                  </a:cubicBezTo>
                  <a:cubicBezTo>
                    <a:pt x="17" y="105"/>
                    <a:pt x="20" y="97"/>
                    <a:pt x="23" y="91"/>
                  </a:cubicBezTo>
                  <a:cubicBezTo>
                    <a:pt x="26" y="85"/>
                    <a:pt x="30" y="81"/>
                    <a:pt x="34" y="78"/>
                  </a:cubicBezTo>
                  <a:cubicBezTo>
                    <a:pt x="34" y="77"/>
                    <a:pt x="37" y="75"/>
                    <a:pt x="38" y="74"/>
                  </a:cubicBezTo>
                  <a:cubicBezTo>
                    <a:pt x="38" y="73"/>
                    <a:pt x="40" y="66"/>
                    <a:pt x="41" y="65"/>
                  </a:cubicBezTo>
                  <a:cubicBezTo>
                    <a:pt x="42" y="59"/>
                    <a:pt x="43" y="57"/>
                    <a:pt x="45" y="56"/>
                  </a:cubicBezTo>
                  <a:cubicBezTo>
                    <a:pt x="45" y="56"/>
                    <a:pt x="46" y="56"/>
                    <a:pt x="46" y="56"/>
                  </a:cubicBezTo>
                  <a:cubicBezTo>
                    <a:pt x="50" y="52"/>
                    <a:pt x="50" y="52"/>
                    <a:pt x="50" y="52"/>
                  </a:cubicBezTo>
                  <a:cubicBezTo>
                    <a:pt x="50" y="52"/>
                    <a:pt x="50" y="51"/>
                    <a:pt x="50" y="51"/>
                  </a:cubicBezTo>
                  <a:cubicBezTo>
                    <a:pt x="51" y="49"/>
                    <a:pt x="50" y="44"/>
                    <a:pt x="51" y="43"/>
                  </a:cubicBezTo>
                  <a:cubicBezTo>
                    <a:pt x="51" y="43"/>
                    <a:pt x="51" y="41"/>
                    <a:pt x="52" y="40"/>
                  </a:cubicBezTo>
                  <a:cubicBezTo>
                    <a:pt x="53" y="40"/>
                    <a:pt x="53" y="40"/>
                    <a:pt x="53" y="40"/>
                  </a:cubicBezTo>
                  <a:cubicBezTo>
                    <a:pt x="53" y="40"/>
                    <a:pt x="53" y="40"/>
                    <a:pt x="53" y="40"/>
                  </a:cubicBezTo>
                  <a:lnTo>
                    <a:pt x="53" y="6"/>
                  </a:lnTo>
                  <a:close/>
                </a:path>
              </a:pathLst>
            </a:custGeom>
            <a:solidFill>
              <a:srgbClr val="6AA551"/>
            </a:solidFill>
            <a:ln w="9525">
              <a:noFill/>
              <a:round/>
              <a:headEnd/>
              <a:tailEnd/>
            </a:ln>
          </p:spPr>
          <p:txBody>
            <a:bodyPr/>
            <a:lstStyle/>
            <a:p>
              <a:endParaRPr lang="en-US"/>
            </a:p>
          </p:txBody>
        </p:sp>
        <p:sp>
          <p:nvSpPr>
            <p:cNvPr id="27929" name="Freeform 2510"/>
            <p:cNvSpPr>
              <a:spLocks/>
            </p:cNvSpPr>
            <p:nvPr/>
          </p:nvSpPr>
          <p:spPr bwMode="auto">
            <a:xfrm>
              <a:off x="814388" y="3342357"/>
              <a:ext cx="174625" cy="411163"/>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0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2147483647 h 125"/>
                <a:gd name="T48" fmla="*/ 2147483647 w 53"/>
                <a:gd name="T49" fmla="*/ 2147483647 h 125"/>
                <a:gd name="T50" fmla="*/ 2147483647 w 53"/>
                <a:gd name="T51" fmla="*/ 2147483647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2" y="3"/>
                  </a:cubicBezTo>
                  <a:cubicBezTo>
                    <a:pt x="51" y="3"/>
                    <a:pt x="50" y="2"/>
                    <a:pt x="50" y="2"/>
                  </a:cubicBezTo>
                  <a:cubicBezTo>
                    <a:pt x="49" y="0"/>
                    <a:pt x="47" y="0"/>
                    <a:pt x="44" y="2"/>
                  </a:cubicBezTo>
                  <a:cubicBezTo>
                    <a:pt x="40" y="4"/>
                    <a:pt x="37" y="10"/>
                    <a:pt x="37" y="16"/>
                  </a:cubicBezTo>
                  <a:cubicBezTo>
                    <a:pt x="37" y="17"/>
                    <a:pt x="37" y="20"/>
                    <a:pt x="37" y="22"/>
                  </a:cubicBezTo>
                  <a:cubicBezTo>
                    <a:pt x="34" y="28"/>
                    <a:pt x="35" y="35"/>
                    <a:pt x="35" y="43"/>
                  </a:cubicBezTo>
                  <a:cubicBezTo>
                    <a:pt x="35" y="43"/>
                    <a:pt x="35" y="43"/>
                    <a:pt x="35" y="44"/>
                  </a:cubicBezTo>
                  <a:cubicBezTo>
                    <a:pt x="34" y="45"/>
                    <a:pt x="33" y="46"/>
                    <a:pt x="33" y="47"/>
                  </a:cubicBezTo>
                  <a:cubicBezTo>
                    <a:pt x="29" y="51"/>
                    <a:pt x="26" y="56"/>
                    <a:pt x="24" y="62"/>
                  </a:cubicBezTo>
                  <a:cubicBezTo>
                    <a:pt x="24" y="63"/>
                    <a:pt x="23" y="65"/>
                    <a:pt x="23" y="66"/>
                  </a:cubicBezTo>
                  <a:cubicBezTo>
                    <a:pt x="19" y="70"/>
                    <a:pt x="15" y="75"/>
                    <a:pt x="12" y="80"/>
                  </a:cubicBezTo>
                  <a:cubicBezTo>
                    <a:pt x="5" y="92"/>
                    <a:pt x="0" y="107"/>
                    <a:pt x="0" y="120"/>
                  </a:cubicBezTo>
                  <a:cubicBezTo>
                    <a:pt x="0" y="121"/>
                    <a:pt x="1" y="122"/>
                    <a:pt x="2" y="123"/>
                  </a:cubicBezTo>
                  <a:cubicBezTo>
                    <a:pt x="2" y="124"/>
                    <a:pt x="3" y="124"/>
                    <a:pt x="3" y="124"/>
                  </a:cubicBezTo>
                  <a:cubicBezTo>
                    <a:pt x="5" y="125"/>
                    <a:pt x="7" y="125"/>
                    <a:pt x="9" y="124"/>
                  </a:cubicBezTo>
                  <a:cubicBezTo>
                    <a:pt x="13" y="123"/>
                    <a:pt x="16" y="118"/>
                    <a:pt x="17" y="113"/>
                  </a:cubicBezTo>
                  <a:cubicBezTo>
                    <a:pt x="17" y="105"/>
                    <a:pt x="20" y="97"/>
                    <a:pt x="23" y="91"/>
                  </a:cubicBezTo>
                  <a:cubicBezTo>
                    <a:pt x="26" y="85"/>
                    <a:pt x="30" y="81"/>
                    <a:pt x="34" y="78"/>
                  </a:cubicBezTo>
                  <a:cubicBezTo>
                    <a:pt x="34" y="77"/>
                    <a:pt x="37" y="75"/>
                    <a:pt x="38" y="74"/>
                  </a:cubicBezTo>
                  <a:cubicBezTo>
                    <a:pt x="38" y="73"/>
                    <a:pt x="40" y="66"/>
                    <a:pt x="41" y="65"/>
                  </a:cubicBezTo>
                  <a:cubicBezTo>
                    <a:pt x="42" y="59"/>
                    <a:pt x="43" y="57"/>
                    <a:pt x="45" y="56"/>
                  </a:cubicBezTo>
                  <a:cubicBezTo>
                    <a:pt x="45" y="56"/>
                    <a:pt x="46" y="56"/>
                    <a:pt x="46" y="56"/>
                  </a:cubicBezTo>
                  <a:cubicBezTo>
                    <a:pt x="49" y="52"/>
                    <a:pt x="49" y="52"/>
                    <a:pt x="49" y="52"/>
                  </a:cubicBezTo>
                  <a:cubicBezTo>
                    <a:pt x="50" y="52"/>
                    <a:pt x="50" y="51"/>
                    <a:pt x="50" y="51"/>
                  </a:cubicBezTo>
                  <a:cubicBezTo>
                    <a:pt x="51" y="49"/>
                    <a:pt x="50" y="44"/>
                    <a:pt x="51" y="43"/>
                  </a:cubicBezTo>
                  <a:cubicBezTo>
                    <a:pt x="51" y="43"/>
                    <a:pt x="51" y="41"/>
                    <a:pt x="52" y="40"/>
                  </a:cubicBezTo>
                  <a:cubicBezTo>
                    <a:pt x="53" y="40"/>
                    <a:pt x="53" y="40"/>
                    <a:pt x="53" y="40"/>
                  </a:cubicBezTo>
                  <a:cubicBezTo>
                    <a:pt x="53" y="39"/>
                    <a:pt x="53" y="39"/>
                    <a:pt x="53" y="39"/>
                  </a:cubicBezTo>
                  <a:lnTo>
                    <a:pt x="53" y="6"/>
                  </a:lnTo>
                  <a:close/>
                </a:path>
              </a:pathLst>
            </a:custGeom>
            <a:solidFill>
              <a:srgbClr val="6AA552"/>
            </a:solidFill>
            <a:ln w="9525">
              <a:noFill/>
              <a:round/>
              <a:headEnd/>
              <a:tailEnd/>
            </a:ln>
          </p:spPr>
          <p:txBody>
            <a:bodyPr/>
            <a:lstStyle/>
            <a:p>
              <a:endParaRPr lang="en-US"/>
            </a:p>
          </p:txBody>
        </p:sp>
        <p:sp>
          <p:nvSpPr>
            <p:cNvPr id="27930" name="Freeform 2511"/>
            <p:cNvSpPr>
              <a:spLocks/>
            </p:cNvSpPr>
            <p:nvPr/>
          </p:nvSpPr>
          <p:spPr bwMode="auto">
            <a:xfrm>
              <a:off x="814388" y="3342357"/>
              <a:ext cx="174625" cy="411163"/>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0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2147483647 h 125"/>
                <a:gd name="T48" fmla="*/ 2147483647 w 53"/>
                <a:gd name="T49" fmla="*/ 2147483647 h 125"/>
                <a:gd name="T50" fmla="*/ 2147483647 w 53"/>
                <a:gd name="T51" fmla="*/ 2147483647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3" y="6"/>
                  </a:moveTo>
                  <a:cubicBezTo>
                    <a:pt x="53" y="5"/>
                    <a:pt x="52" y="4"/>
                    <a:pt x="51" y="3"/>
                  </a:cubicBezTo>
                  <a:cubicBezTo>
                    <a:pt x="51" y="3"/>
                    <a:pt x="50" y="2"/>
                    <a:pt x="50" y="2"/>
                  </a:cubicBezTo>
                  <a:cubicBezTo>
                    <a:pt x="49" y="0"/>
                    <a:pt x="47" y="0"/>
                    <a:pt x="44" y="2"/>
                  </a:cubicBezTo>
                  <a:cubicBezTo>
                    <a:pt x="40" y="4"/>
                    <a:pt x="37" y="10"/>
                    <a:pt x="37" y="16"/>
                  </a:cubicBezTo>
                  <a:cubicBezTo>
                    <a:pt x="37" y="17"/>
                    <a:pt x="37" y="20"/>
                    <a:pt x="37" y="23"/>
                  </a:cubicBezTo>
                  <a:cubicBezTo>
                    <a:pt x="34" y="28"/>
                    <a:pt x="35" y="35"/>
                    <a:pt x="35" y="43"/>
                  </a:cubicBezTo>
                  <a:cubicBezTo>
                    <a:pt x="35" y="43"/>
                    <a:pt x="35" y="43"/>
                    <a:pt x="35" y="44"/>
                  </a:cubicBezTo>
                  <a:cubicBezTo>
                    <a:pt x="34" y="45"/>
                    <a:pt x="33" y="46"/>
                    <a:pt x="33" y="47"/>
                  </a:cubicBezTo>
                  <a:cubicBezTo>
                    <a:pt x="29" y="51"/>
                    <a:pt x="26" y="56"/>
                    <a:pt x="24" y="62"/>
                  </a:cubicBezTo>
                  <a:cubicBezTo>
                    <a:pt x="24" y="63"/>
                    <a:pt x="23" y="65"/>
                    <a:pt x="23" y="66"/>
                  </a:cubicBezTo>
                  <a:cubicBezTo>
                    <a:pt x="19" y="70"/>
                    <a:pt x="15" y="75"/>
                    <a:pt x="12" y="80"/>
                  </a:cubicBezTo>
                  <a:cubicBezTo>
                    <a:pt x="5" y="92"/>
                    <a:pt x="0" y="107"/>
                    <a:pt x="0" y="120"/>
                  </a:cubicBezTo>
                  <a:cubicBezTo>
                    <a:pt x="0" y="121"/>
                    <a:pt x="1" y="122"/>
                    <a:pt x="2" y="123"/>
                  </a:cubicBezTo>
                  <a:cubicBezTo>
                    <a:pt x="2" y="124"/>
                    <a:pt x="3" y="124"/>
                    <a:pt x="3" y="124"/>
                  </a:cubicBezTo>
                  <a:cubicBezTo>
                    <a:pt x="5" y="125"/>
                    <a:pt x="7" y="125"/>
                    <a:pt x="9" y="124"/>
                  </a:cubicBezTo>
                  <a:cubicBezTo>
                    <a:pt x="13" y="123"/>
                    <a:pt x="16" y="118"/>
                    <a:pt x="17" y="113"/>
                  </a:cubicBezTo>
                  <a:cubicBezTo>
                    <a:pt x="17" y="105"/>
                    <a:pt x="20" y="97"/>
                    <a:pt x="23" y="91"/>
                  </a:cubicBezTo>
                  <a:cubicBezTo>
                    <a:pt x="26" y="85"/>
                    <a:pt x="30" y="81"/>
                    <a:pt x="34" y="78"/>
                  </a:cubicBezTo>
                  <a:cubicBezTo>
                    <a:pt x="34" y="77"/>
                    <a:pt x="37" y="75"/>
                    <a:pt x="37" y="74"/>
                  </a:cubicBezTo>
                  <a:cubicBezTo>
                    <a:pt x="38" y="73"/>
                    <a:pt x="40" y="66"/>
                    <a:pt x="40" y="65"/>
                  </a:cubicBezTo>
                  <a:cubicBezTo>
                    <a:pt x="42" y="59"/>
                    <a:pt x="43" y="57"/>
                    <a:pt x="45" y="56"/>
                  </a:cubicBezTo>
                  <a:cubicBezTo>
                    <a:pt x="45" y="56"/>
                    <a:pt x="46" y="56"/>
                    <a:pt x="46" y="56"/>
                  </a:cubicBezTo>
                  <a:cubicBezTo>
                    <a:pt x="49" y="52"/>
                    <a:pt x="49" y="52"/>
                    <a:pt x="49" y="52"/>
                  </a:cubicBezTo>
                  <a:cubicBezTo>
                    <a:pt x="49" y="52"/>
                    <a:pt x="50" y="51"/>
                    <a:pt x="50" y="51"/>
                  </a:cubicBezTo>
                  <a:cubicBezTo>
                    <a:pt x="50" y="49"/>
                    <a:pt x="50" y="44"/>
                    <a:pt x="50" y="43"/>
                  </a:cubicBezTo>
                  <a:cubicBezTo>
                    <a:pt x="51" y="43"/>
                    <a:pt x="51" y="41"/>
                    <a:pt x="52" y="40"/>
                  </a:cubicBezTo>
                  <a:cubicBezTo>
                    <a:pt x="53" y="40"/>
                    <a:pt x="53" y="40"/>
                    <a:pt x="53" y="40"/>
                  </a:cubicBezTo>
                  <a:cubicBezTo>
                    <a:pt x="53" y="39"/>
                    <a:pt x="53" y="39"/>
                    <a:pt x="53" y="39"/>
                  </a:cubicBezTo>
                  <a:lnTo>
                    <a:pt x="53" y="6"/>
                  </a:lnTo>
                  <a:close/>
                </a:path>
              </a:pathLst>
            </a:custGeom>
            <a:solidFill>
              <a:srgbClr val="6BA652"/>
            </a:solidFill>
            <a:ln w="9525">
              <a:noFill/>
              <a:round/>
              <a:headEnd/>
              <a:tailEnd/>
            </a:ln>
          </p:spPr>
          <p:txBody>
            <a:bodyPr/>
            <a:lstStyle/>
            <a:p>
              <a:endParaRPr lang="en-US"/>
            </a:p>
          </p:txBody>
        </p:sp>
        <p:sp>
          <p:nvSpPr>
            <p:cNvPr id="27931" name="Freeform 2512"/>
            <p:cNvSpPr>
              <a:spLocks/>
            </p:cNvSpPr>
            <p:nvPr/>
          </p:nvSpPr>
          <p:spPr bwMode="auto">
            <a:xfrm>
              <a:off x="814388" y="3342357"/>
              <a:ext cx="174625" cy="411163"/>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2147483647 h 125"/>
                <a:gd name="T12" fmla="*/ 2147483647 w 53"/>
                <a:gd name="T13" fmla="*/ 2147483647 h 125"/>
                <a:gd name="T14" fmla="*/ 2147483647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0 w 53"/>
                <a:gd name="T25" fmla="*/ 2147483647 h 125"/>
                <a:gd name="T26" fmla="*/ 2147483647 w 53"/>
                <a:gd name="T27" fmla="*/ 2147483647 h 125"/>
                <a:gd name="T28" fmla="*/ 2147483647 w 53"/>
                <a:gd name="T29" fmla="*/ 2147483647 h 125"/>
                <a:gd name="T30" fmla="*/ 2147483647 w 53"/>
                <a:gd name="T31" fmla="*/ 2147483647 h 125"/>
                <a:gd name="T32" fmla="*/ 2147483647 w 53"/>
                <a:gd name="T33" fmla="*/ 2147483647 h 125"/>
                <a:gd name="T34" fmla="*/ 2147483647 w 53"/>
                <a:gd name="T35" fmla="*/ 2147483647 h 125"/>
                <a:gd name="T36" fmla="*/ 2147483647 w 53"/>
                <a:gd name="T37" fmla="*/ 2147483647 h 125"/>
                <a:gd name="T38" fmla="*/ 2147483647 w 53"/>
                <a:gd name="T39" fmla="*/ 2147483647 h 125"/>
                <a:gd name="T40" fmla="*/ 2147483647 w 53"/>
                <a:gd name="T41" fmla="*/ 2147483647 h 125"/>
                <a:gd name="T42" fmla="*/ 2147483647 w 53"/>
                <a:gd name="T43" fmla="*/ 2147483647 h 125"/>
                <a:gd name="T44" fmla="*/ 2147483647 w 53"/>
                <a:gd name="T45" fmla="*/ 2147483647 h 125"/>
                <a:gd name="T46" fmla="*/ 2147483647 w 53"/>
                <a:gd name="T47" fmla="*/ 2147483647 h 125"/>
                <a:gd name="T48" fmla="*/ 2147483647 w 53"/>
                <a:gd name="T49" fmla="*/ 2147483647 h 125"/>
                <a:gd name="T50" fmla="*/ 2147483647 w 53"/>
                <a:gd name="T51" fmla="*/ 2147483647 h 125"/>
                <a:gd name="T52" fmla="*/ 2147483647 w 53"/>
                <a:gd name="T53" fmla="*/ 2147483647 h 125"/>
                <a:gd name="T54" fmla="*/ 2147483647 w 53"/>
                <a:gd name="T55" fmla="*/ 2147483647 h 125"/>
                <a:gd name="T56" fmla="*/ 2147483647 w 53"/>
                <a:gd name="T57" fmla="*/ 2147483647 h 125"/>
                <a:gd name="T58" fmla="*/ 2147483647 w 53"/>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125"/>
                <a:gd name="T92" fmla="*/ 53 w 53"/>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125">
                  <a:moveTo>
                    <a:pt x="52" y="6"/>
                  </a:moveTo>
                  <a:cubicBezTo>
                    <a:pt x="52" y="5"/>
                    <a:pt x="52" y="4"/>
                    <a:pt x="51" y="3"/>
                  </a:cubicBezTo>
                  <a:cubicBezTo>
                    <a:pt x="51" y="3"/>
                    <a:pt x="50" y="2"/>
                    <a:pt x="50" y="2"/>
                  </a:cubicBezTo>
                  <a:cubicBezTo>
                    <a:pt x="49" y="0"/>
                    <a:pt x="47" y="0"/>
                    <a:pt x="44" y="2"/>
                  </a:cubicBezTo>
                  <a:cubicBezTo>
                    <a:pt x="40" y="4"/>
                    <a:pt x="37" y="10"/>
                    <a:pt x="37" y="16"/>
                  </a:cubicBezTo>
                  <a:cubicBezTo>
                    <a:pt x="37" y="17"/>
                    <a:pt x="38" y="20"/>
                    <a:pt x="38" y="23"/>
                  </a:cubicBezTo>
                  <a:cubicBezTo>
                    <a:pt x="34" y="28"/>
                    <a:pt x="35" y="35"/>
                    <a:pt x="35" y="43"/>
                  </a:cubicBezTo>
                  <a:cubicBezTo>
                    <a:pt x="35" y="43"/>
                    <a:pt x="35" y="43"/>
                    <a:pt x="35" y="44"/>
                  </a:cubicBezTo>
                  <a:cubicBezTo>
                    <a:pt x="34" y="45"/>
                    <a:pt x="33" y="46"/>
                    <a:pt x="33" y="47"/>
                  </a:cubicBezTo>
                  <a:cubicBezTo>
                    <a:pt x="29" y="51"/>
                    <a:pt x="26" y="56"/>
                    <a:pt x="24" y="62"/>
                  </a:cubicBezTo>
                  <a:cubicBezTo>
                    <a:pt x="24" y="63"/>
                    <a:pt x="23" y="65"/>
                    <a:pt x="23" y="66"/>
                  </a:cubicBezTo>
                  <a:cubicBezTo>
                    <a:pt x="19" y="70"/>
                    <a:pt x="15" y="75"/>
                    <a:pt x="12" y="80"/>
                  </a:cubicBezTo>
                  <a:cubicBezTo>
                    <a:pt x="5" y="92"/>
                    <a:pt x="0" y="107"/>
                    <a:pt x="0" y="120"/>
                  </a:cubicBezTo>
                  <a:cubicBezTo>
                    <a:pt x="1" y="121"/>
                    <a:pt x="1" y="122"/>
                    <a:pt x="2" y="123"/>
                  </a:cubicBezTo>
                  <a:cubicBezTo>
                    <a:pt x="2" y="124"/>
                    <a:pt x="3" y="124"/>
                    <a:pt x="4" y="124"/>
                  </a:cubicBezTo>
                  <a:cubicBezTo>
                    <a:pt x="5" y="125"/>
                    <a:pt x="7" y="125"/>
                    <a:pt x="9" y="124"/>
                  </a:cubicBezTo>
                  <a:cubicBezTo>
                    <a:pt x="13" y="123"/>
                    <a:pt x="16" y="118"/>
                    <a:pt x="17" y="112"/>
                  </a:cubicBezTo>
                  <a:cubicBezTo>
                    <a:pt x="17" y="105"/>
                    <a:pt x="20" y="97"/>
                    <a:pt x="23" y="91"/>
                  </a:cubicBezTo>
                  <a:cubicBezTo>
                    <a:pt x="26" y="85"/>
                    <a:pt x="30" y="81"/>
                    <a:pt x="34" y="78"/>
                  </a:cubicBezTo>
                  <a:cubicBezTo>
                    <a:pt x="34" y="77"/>
                    <a:pt x="37" y="75"/>
                    <a:pt x="37" y="74"/>
                  </a:cubicBezTo>
                  <a:cubicBezTo>
                    <a:pt x="38" y="73"/>
                    <a:pt x="40" y="66"/>
                    <a:pt x="40" y="65"/>
                  </a:cubicBezTo>
                  <a:cubicBezTo>
                    <a:pt x="42" y="59"/>
                    <a:pt x="43" y="57"/>
                    <a:pt x="45" y="56"/>
                  </a:cubicBezTo>
                  <a:cubicBezTo>
                    <a:pt x="45" y="56"/>
                    <a:pt x="46" y="56"/>
                    <a:pt x="46" y="56"/>
                  </a:cubicBezTo>
                  <a:cubicBezTo>
                    <a:pt x="49" y="52"/>
                    <a:pt x="49" y="52"/>
                    <a:pt x="49" y="52"/>
                  </a:cubicBezTo>
                  <a:cubicBezTo>
                    <a:pt x="49" y="52"/>
                    <a:pt x="50" y="51"/>
                    <a:pt x="50" y="51"/>
                  </a:cubicBezTo>
                  <a:cubicBezTo>
                    <a:pt x="50" y="49"/>
                    <a:pt x="50" y="44"/>
                    <a:pt x="50" y="43"/>
                  </a:cubicBezTo>
                  <a:cubicBezTo>
                    <a:pt x="51" y="43"/>
                    <a:pt x="51" y="41"/>
                    <a:pt x="52" y="40"/>
                  </a:cubicBezTo>
                  <a:cubicBezTo>
                    <a:pt x="53" y="40"/>
                    <a:pt x="53" y="40"/>
                    <a:pt x="53" y="40"/>
                  </a:cubicBezTo>
                  <a:cubicBezTo>
                    <a:pt x="53" y="39"/>
                    <a:pt x="53" y="39"/>
                    <a:pt x="53" y="39"/>
                  </a:cubicBezTo>
                  <a:lnTo>
                    <a:pt x="52" y="6"/>
                  </a:lnTo>
                  <a:close/>
                </a:path>
              </a:pathLst>
            </a:custGeom>
            <a:solidFill>
              <a:srgbClr val="6CA653"/>
            </a:solidFill>
            <a:ln w="9525">
              <a:noFill/>
              <a:round/>
              <a:headEnd/>
              <a:tailEnd/>
            </a:ln>
          </p:spPr>
          <p:txBody>
            <a:bodyPr/>
            <a:lstStyle/>
            <a:p>
              <a:endParaRPr lang="en-US"/>
            </a:p>
          </p:txBody>
        </p:sp>
        <p:sp>
          <p:nvSpPr>
            <p:cNvPr id="27932" name="Freeform 2513"/>
            <p:cNvSpPr>
              <a:spLocks/>
            </p:cNvSpPr>
            <p:nvPr/>
          </p:nvSpPr>
          <p:spPr bwMode="auto">
            <a:xfrm>
              <a:off x="817563" y="3342357"/>
              <a:ext cx="171450" cy="411163"/>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2147483647 h 125"/>
                <a:gd name="T12" fmla="*/ 2147483647 w 52"/>
                <a:gd name="T13" fmla="*/ 2147483647 h 125"/>
                <a:gd name="T14" fmla="*/ 2147483647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0 w 52"/>
                <a:gd name="T25" fmla="*/ 2147483647 h 125"/>
                <a:gd name="T26" fmla="*/ 2147483647 w 52"/>
                <a:gd name="T27" fmla="*/ 2147483647 h 125"/>
                <a:gd name="T28" fmla="*/ 2147483647 w 52"/>
                <a:gd name="T29" fmla="*/ 2147483647 h 125"/>
                <a:gd name="T30" fmla="*/ 2147483647 w 52"/>
                <a:gd name="T31" fmla="*/ 2147483647 h 125"/>
                <a:gd name="T32" fmla="*/ 2147483647 w 52"/>
                <a:gd name="T33" fmla="*/ 2147483647 h 125"/>
                <a:gd name="T34" fmla="*/ 2147483647 w 52"/>
                <a:gd name="T35" fmla="*/ 2147483647 h 125"/>
                <a:gd name="T36" fmla="*/ 2147483647 w 52"/>
                <a:gd name="T37" fmla="*/ 2147483647 h 125"/>
                <a:gd name="T38" fmla="*/ 2147483647 w 52"/>
                <a:gd name="T39" fmla="*/ 2147483647 h 125"/>
                <a:gd name="T40" fmla="*/ 2147483647 w 52"/>
                <a:gd name="T41" fmla="*/ 2147483647 h 125"/>
                <a:gd name="T42" fmla="*/ 2147483647 w 52"/>
                <a:gd name="T43" fmla="*/ 2147483647 h 125"/>
                <a:gd name="T44" fmla="*/ 2147483647 w 52"/>
                <a:gd name="T45" fmla="*/ 2147483647 h 125"/>
                <a:gd name="T46" fmla="*/ 2147483647 w 52"/>
                <a:gd name="T47" fmla="*/ 2147483647 h 125"/>
                <a:gd name="T48" fmla="*/ 2147483647 w 52"/>
                <a:gd name="T49" fmla="*/ 2147483647 h 125"/>
                <a:gd name="T50" fmla="*/ 2147483647 w 52"/>
                <a:gd name="T51" fmla="*/ 2147483647 h 125"/>
                <a:gd name="T52" fmla="*/ 2147483647 w 52"/>
                <a:gd name="T53" fmla="*/ 2147483647 h 125"/>
                <a:gd name="T54" fmla="*/ 2147483647 w 52"/>
                <a:gd name="T55" fmla="*/ 2147483647 h 125"/>
                <a:gd name="T56" fmla="*/ 2147483647 w 52"/>
                <a:gd name="T57" fmla="*/ 2147483647 h 125"/>
                <a:gd name="T58" fmla="*/ 2147483647 w 52"/>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2"/>
                <a:gd name="T91" fmla="*/ 0 h 125"/>
                <a:gd name="T92" fmla="*/ 52 w 52"/>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2" h="125">
                  <a:moveTo>
                    <a:pt x="51" y="6"/>
                  </a:moveTo>
                  <a:cubicBezTo>
                    <a:pt x="51" y="5"/>
                    <a:pt x="51" y="4"/>
                    <a:pt x="50" y="3"/>
                  </a:cubicBezTo>
                  <a:cubicBezTo>
                    <a:pt x="50" y="3"/>
                    <a:pt x="49" y="2"/>
                    <a:pt x="49" y="2"/>
                  </a:cubicBezTo>
                  <a:cubicBezTo>
                    <a:pt x="48" y="0"/>
                    <a:pt x="46" y="0"/>
                    <a:pt x="43" y="2"/>
                  </a:cubicBezTo>
                  <a:cubicBezTo>
                    <a:pt x="39" y="4"/>
                    <a:pt x="36" y="10"/>
                    <a:pt x="37" y="16"/>
                  </a:cubicBezTo>
                  <a:cubicBezTo>
                    <a:pt x="37" y="18"/>
                    <a:pt x="37" y="20"/>
                    <a:pt x="37" y="23"/>
                  </a:cubicBezTo>
                  <a:cubicBezTo>
                    <a:pt x="33" y="29"/>
                    <a:pt x="35" y="36"/>
                    <a:pt x="34" y="43"/>
                  </a:cubicBezTo>
                  <a:cubicBezTo>
                    <a:pt x="34" y="43"/>
                    <a:pt x="34" y="43"/>
                    <a:pt x="34" y="44"/>
                  </a:cubicBezTo>
                  <a:cubicBezTo>
                    <a:pt x="33" y="45"/>
                    <a:pt x="32" y="46"/>
                    <a:pt x="32" y="47"/>
                  </a:cubicBezTo>
                  <a:cubicBezTo>
                    <a:pt x="28" y="51"/>
                    <a:pt x="25" y="56"/>
                    <a:pt x="23" y="62"/>
                  </a:cubicBezTo>
                  <a:cubicBezTo>
                    <a:pt x="23" y="63"/>
                    <a:pt x="22" y="65"/>
                    <a:pt x="22" y="66"/>
                  </a:cubicBezTo>
                  <a:cubicBezTo>
                    <a:pt x="18" y="70"/>
                    <a:pt x="14" y="75"/>
                    <a:pt x="11" y="80"/>
                  </a:cubicBezTo>
                  <a:cubicBezTo>
                    <a:pt x="4" y="92"/>
                    <a:pt x="0" y="107"/>
                    <a:pt x="0" y="120"/>
                  </a:cubicBezTo>
                  <a:cubicBezTo>
                    <a:pt x="0" y="121"/>
                    <a:pt x="0" y="122"/>
                    <a:pt x="1" y="123"/>
                  </a:cubicBezTo>
                  <a:cubicBezTo>
                    <a:pt x="1" y="124"/>
                    <a:pt x="2" y="124"/>
                    <a:pt x="3" y="124"/>
                  </a:cubicBezTo>
                  <a:cubicBezTo>
                    <a:pt x="4" y="125"/>
                    <a:pt x="6" y="125"/>
                    <a:pt x="8" y="124"/>
                  </a:cubicBezTo>
                  <a:cubicBezTo>
                    <a:pt x="12" y="122"/>
                    <a:pt x="15" y="118"/>
                    <a:pt x="16" y="112"/>
                  </a:cubicBezTo>
                  <a:cubicBezTo>
                    <a:pt x="16" y="105"/>
                    <a:pt x="19" y="97"/>
                    <a:pt x="22" y="91"/>
                  </a:cubicBezTo>
                  <a:cubicBezTo>
                    <a:pt x="25" y="85"/>
                    <a:pt x="29" y="81"/>
                    <a:pt x="32" y="77"/>
                  </a:cubicBezTo>
                  <a:cubicBezTo>
                    <a:pt x="33" y="77"/>
                    <a:pt x="36" y="75"/>
                    <a:pt x="36" y="74"/>
                  </a:cubicBezTo>
                  <a:cubicBezTo>
                    <a:pt x="37" y="73"/>
                    <a:pt x="39" y="66"/>
                    <a:pt x="39" y="65"/>
                  </a:cubicBezTo>
                  <a:cubicBezTo>
                    <a:pt x="41" y="59"/>
                    <a:pt x="42" y="57"/>
                    <a:pt x="44" y="56"/>
                  </a:cubicBezTo>
                  <a:cubicBezTo>
                    <a:pt x="44" y="56"/>
                    <a:pt x="44" y="56"/>
                    <a:pt x="45" y="56"/>
                  </a:cubicBezTo>
                  <a:cubicBezTo>
                    <a:pt x="48" y="52"/>
                    <a:pt x="48" y="52"/>
                    <a:pt x="48" y="52"/>
                  </a:cubicBezTo>
                  <a:cubicBezTo>
                    <a:pt x="48" y="52"/>
                    <a:pt x="49" y="51"/>
                    <a:pt x="49" y="51"/>
                  </a:cubicBezTo>
                  <a:cubicBezTo>
                    <a:pt x="49" y="49"/>
                    <a:pt x="49" y="44"/>
                    <a:pt x="49" y="43"/>
                  </a:cubicBezTo>
                  <a:cubicBezTo>
                    <a:pt x="49" y="43"/>
                    <a:pt x="50" y="41"/>
                    <a:pt x="51" y="40"/>
                  </a:cubicBezTo>
                  <a:cubicBezTo>
                    <a:pt x="52" y="40"/>
                    <a:pt x="52" y="40"/>
                    <a:pt x="52" y="40"/>
                  </a:cubicBezTo>
                  <a:cubicBezTo>
                    <a:pt x="52" y="39"/>
                    <a:pt x="52" y="39"/>
                    <a:pt x="52" y="39"/>
                  </a:cubicBezTo>
                  <a:lnTo>
                    <a:pt x="51" y="6"/>
                  </a:lnTo>
                  <a:close/>
                </a:path>
              </a:pathLst>
            </a:custGeom>
            <a:solidFill>
              <a:srgbClr val="6DA754"/>
            </a:solidFill>
            <a:ln w="9525">
              <a:noFill/>
              <a:round/>
              <a:headEnd/>
              <a:tailEnd/>
            </a:ln>
          </p:spPr>
          <p:txBody>
            <a:bodyPr/>
            <a:lstStyle/>
            <a:p>
              <a:endParaRPr lang="en-US"/>
            </a:p>
          </p:txBody>
        </p:sp>
        <p:sp>
          <p:nvSpPr>
            <p:cNvPr id="27933" name="Freeform 2514"/>
            <p:cNvSpPr>
              <a:spLocks/>
            </p:cNvSpPr>
            <p:nvPr/>
          </p:nvSpPr>
          <p:spPr bwMode="auto">
            <a:xfrm>
              <a:off x="817563" y="3342357"/>
              <a:ext cx="171450" cy="411163"/>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2147483647 h 125"/>
                <a:gd name="T12" fmla="*/ 2147483647 w 52"/>
                <a:gd name="T13" fmla="*/ 2147483647 h 125"/>
                <a:gd name="T14" fmla="*/ 2147483647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0 w 52"/>
                <a:gd name="T25" fmla="*/ 2147483647 h 125"/>
                <a:gd name="T26" fmla="*/ 2147483647 w 52"/>
                <a:gd name="T27" fmla="*/ 2147483647 h 125"/>
                <a:gd name="T28" fmla="*/ 2147483647 w 52"/>
                <a:gd name="T29" fmla="*/ 2147483647 h 125"/>
                <a:gd name="T30" fmla="*/ 2147483647 w 52"/>
                <a:gd name="T31" fmla="*/ 2147483647 h 125"/>
                <a:gd name="T32" fmla="*/ 2147483647 w 52"/>
                <a:gd name="T33" fmla="*/ 2147483647 h 125"/>
                <a:gd name="T34" fmla="*/ 2147483647 w 52"/>
                <a:gd name="T35" fmla="*/ 2147483647 h 125"/>
                <a:gd name="T36" fmla="*/ 2147483647 w 52"/>
                <a:gd name="T37" fmla="*/ 2147483647 h 125"/>
                <a:gd name="T38" fmla="*/ 2147483647 w 52"/>
                <a:gd name="T39" fmla="*/ 2147483647 h 125"/>
                <a:gd name="T40" fmla="*/ 2147483647 w 52"/>
                <a:gd name="T41" fmla="*/ 2147483647 h 125"/>
                <a:gd name="T42" fmla="*/ 2147483647 w 52"/>
                <a:gd name="T43" fmla="*/ 2147483647 h 125"/>
                <a:gd name="T44" fmla="*/ 2147483647 w 52"/>
                <a:gd name="T45" fmla="*/ 2147483647 h 125"/>
                <a:gd name="T46" fmla="*/ 2147483647 w 52"/>
                <a:gd name="T47" fmla="*/ 2147483647 h 125"/>
                <a:gd name="T48" fmla="*/ 2147483647 w 52"/>
                <a:gd name="T49" fmla="*/ 2147483647 h 125"/>
                <a:gd name="T50" fmla="*/ 2147483647 w 52"/>
                <a:gd name="T51" fmla="*/ 2147483647 h 125"/>
                <a:gd name="T52" fmla="*/ 2147483647 w 52"/>
                <a:gd name="T53" fmla="*/ 2147483647 h 125"/>
                <a:gd name="T54" fmla="*/ 2147483647 w 52"/>
                <a:gd name="T55" fmla="*/ 2147483647 h 125"/>
                <a:gd name="T56" fmla="*/ 2147483647 w 52"/>
                <a:gd name="T57" fmla="*/ 2147483647 h 125"/>
                <a:gd name="T58" fmla="*/ 2147483647 w 52"/>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2"/>
                <a:gd name="T91" fmla="*/ 0 h 125"/>
                <a:gd name="T92" fmla="*/ 52 w 52"/>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2" h="125">
                  <a:moveTo>
                    <a:pt x="51" y="6"/>
                  </a:moveTo>
                  <a:cubicBezTo>
                    <a:pt x="51" y="5"/>
                    <a:pt x="51" y="4"/>
                    <a:pt x="50" y="3"/>
                  </a:cubicBezTo>
                  <a:cubicBezTo>
                    <a:pt x="50" y="3"/>
                    <a:pt x="49" y="2"/>
                    <a:pt x="49" y="2"/>
                  </a:cubicBezTo>
                  <a:cubicBezTo>
                    <a:pt x="48" y="0"/>
                    <a:pt x="46" y="0"/>
                    <a:pt x="43" y="2"/>
                  </a:cubicBezTo>
                  <a:cubicBezTo>
                    <a:pt x="40" y="4"/>
                    <a:pt x="37" y="10"/>
                    <a:pt x="37" y="16"/>
                  </a:cubicBezTo>
                  <a:cubicBezTo>
                    <a:pt x="37" y="18"/>
                    <a:pt x="37" y="20"/>
                    <a:pt x="37" y="23"/>
                  </a:cubicBezTo>
                  <a:cubicBezTo>
                    <a:pt x="33" y="29"/>
                    <a:pt x="35" y="36"/>
                    <a:pt x="34" y="43"/>
                  </a:cubicBezTo>
                  <a:cubicBezTo>
                    <a:pt x="34" y="43"/>
                    <a:pt x="34" y="44"/>
                    <a:pt x="34" y="44"/>
                  </a:cubicBezTo>
                  <a:cubicBezTo>
                    <a:pt x="33" y="45"/>
                    <a:pt x="32" y="46"/>
                    <a:pt x="32" y="47"/>
                  </a:cubicBezTo>
                  <a:cubicBezTo>
                    <a:pt x="28" y="51"/>
                    <a:pt x="25" y="56"/>
                    <a:pt x="23" y="62"/>
                  </a:cubicBezTo>
                  <a:cubicBezTo>
                    <a:pt x="23" y="63"/>
                    <a:pt x="22" y="65"/>
                    <a:pt x="22" y="66"/>
                  </a:cubicBezTo>
                  <a:cubicBezTo>
                    <a:pt x="18" y="70"/>
                    <a:pt x="14" y="75"/>
                    <a:pt x="11" y="80"/>
                  </a:cubicBezTo>
                  <a:cubicBezTo>
                    <a:pt x="4" y="92"/>
                    <a:pt x="0" y="107"/>
                    <a:pt x="0" y="120"/>
                  </a:cubicBezTo>
                  <a:cubicBezTo>
                    <a:pt x="0" y="121"/>
                    <a:pt x="0" y="122"/>
                    <a:pt x="1" y="123"/>
                  </a:cubicBezTo>
                  <a:cubicBezTo>
                    <a:pt x="1" y="124"/>
                    <a:pt x="2" y="124"/>
                    <a:pt x="3" y="124"/>
                  </a:cubicBezTo>
                  <a:cubicBezTo>
                    <a:pt x="4" y="125"/>
                    <a:pt x="6" y="125"/>
                    <a:pt x="8" y="124"/>
                  </a:cubicBezTo>
                  <a:cubicBezTo>
                    <a:pt x="12" y="122"/>
                    <a:pt x="15" y="118"/>
                    <a:pt x="16" y="112"/>
                  </a:cubicBezTo>
                  <a:cubicBezTo>
                    <a:pt x="16" y="105"/>
                    <a:pt x="19" y="97"/>
                    <a:pt x="22" y="91"/>
                  </a:cubicBezTo>
                  <a:cubicBezTo>
                    <a:pt x="25" y="85"/>
                    <a:pt x="29" y="81"/>
                    <a:pt x="32" y="77"/>
                  </a:cubicBezTo>
                  <a:cubicBezTo>
                    <a:pt x="33" y="77"/>
                    <a:pt x="36" y="75"/>
                    <a:pt x="36" y="74"/>
                  </a:cubicBezTo>
                  <a:cubicBezTo>
                    <a:pt x="37" y="73"/>
                    <a:pt x="39" y="66"/>
                    <a:pt x="39" y="65"/>
                  </a:cubicBezTo>
                  <a:cubicBezTo>
                    <a:pt x="41" y="59"/>
                    <a:pt x="42" y="57"/>
                    <a:pt x="44" y="56"/>
                  </a:cubicBezTo>
                  <a:cubicBezTo>
                    <a:pt x="44" y="56"/>
                    <a:pt x="44" y="56"/>
                    <a:pt x="45" y="56"/>
                  </a:cubicBezTo>
                  <a:cubicBezTo>
                    <a:pt x="48" y="52"/>
                    <a:pt x="48" y="52"/>
                    <a:pt x="48" y="52"/>
                  </a:cubicBezTo>
                  <a:cubicBezTo>
                    <a:pt x="48" y="52"/>
                    <a:pt x="49" y="51"/>
                    <a:pt x="49" y="51"/>
                  </a:cubicBezTo>
                  <a:cubicBezTo>
                    <a:pt x="49" y="49"/>
                    <a:pt x="49" y="44"/>
                    <a:pt x="49" y="43"/>
                  </a:cubicBezTo>
                  <a:cubicBezTo>
                    <a:pt x="49" y="43"/>
                    <a:pt x="50" y="41"/>
                    <a:pt x="51" y="40"/>
                  </a:cubicBezTo>
                  <a:cubicBezTo>
                    <a:pt x="52" y="40"/>
                    <a:pt x="52" y="40"/>
                    <a:pt x="52" y="40"/>
                  </a:cubicBezTo>
                  <a:cubicBezTo>
                    <a:pt x="52" y="39"/>
                    <a:pt x="52" y="39"/>
                    <a:pt x="52" y="39"/>
                  </a:cubicBezTo>
                  <a:lnTo>
                    <a:pt x="51" y="6"/>
                  </a:lnTo>
                  <a:close/>
                </a:path>
              </a:pathLst>
            </a:custGeom>
            <a:solidFill>
              <a:srgbClr val="6EA754"/>
            </a:solidFill>
            <a:ln w="9525">
              <a:noFill/>
              <a:round/>
              <a:headEnd/>
              <a:tailEnd/>
            </a:ln>
          </p:spPr>
          <p:txBody>
            <a:bodyPr/>
            <a:lstStyle/>
            <a:p>
              <a:endParaRPr lang="en-US"/>
            </a:p>
          </p:txBody>
        </p:sp>
        <p:sp>
          <p:nvSpPr>
            <p:cNvPr id="27934" name="Freeform 2515"/>
            <p:cNvSpPr>
              <a:spLocks/>
            </p:cNvSpPr>
            <p:nvPr/>
          </p:nvSpPr>
          <p:spPr bwMode="auto">
            <a:xfrm>
              <a:off x="817563" y="3342357"/>
              <a:ext cx="171450" cy="411163"/>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2147483647 h 125"/>
                <a:gd name="T12" fmla="*/ 2147483647 w 52"/>
                <a:gd name="T13" fmla="*/ 2147483647 h 125"/>
                <a:gd name="T14" fmla="*/ 2147483647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0 w 52"/>
                <a:gd name="T25" fmla="*/ 2147483647 h 125"/>
                <a:gd name="T26" fmla="*/ 2147483647 w 52"/>
                <a:gd name="T27" fmla="*/ 2147483647 h 125"/>
                <a:gd name="T28" fmla="*/ 2147483647 w 52"/>
                <a:gd name="T29" fmla="*/ 2147483647 h 125"/>
                <a:gd name="T30" fmla="*/ 2147483647 w 52"/>
                <a:gd name="T31" fmla="*/ 2147483647 h 125"/>
                <a:gd name="T32" fmla="*/ 2147483647 w 52"/>
                <a:gd name="T33" fmla="*/ 2147483647 h 125"/>
                <a:gd name="T34" fmla="*/ 2147483647 w 52"/>
                <a:gd name="T35" fmla="*/ 2147483647 h 125"/>
                <a:gd name="T36" fmla="*/ 2147483647 w 52"/>
                <a:gd name="T37" fmla="*/ 2147483647 h 125"/>
                <a:gd name="T38" fmla="*/ 2147483647 w 52"/>
                <a:gd name="T39" fmla="*/ 2147483647 h 125"/>
                <a:gd name="T40" fmla="*/ 2147483647 w 52"/>
                <a:gd name="T41" fmla="*/ 2147483647 h 125"/>
                <a:gd name="T42" fmla="*/ 2147483647 w 52"/>
                <a:gd name="T43" fmla="*/ 2147483647 h 125"/>
                <a:gd name="T44" fmla="*/ 2147483647 w 52"/>
                <a:gd name="T45" fmla="*/ 2147483647 h 125"/>
                <a:gd name="T46" fmla="*/ 2147483647 w 52"/>
                <a:gd name="T47" fmla="*/ 2147483647 h 125"/>
                <a:gd name="T48" fmla="*/ 2147483647 w 52"/>
                <a:gd name="T49" fmla="*/ 2147483647 h 125"/>
                <a:gd name="T50" fmla="*/ 2147483647 w 52"/>
                <a:gd name="T51" fmla="*/ 2147483647 h 125"/>
                <a:gd name="T52" fmla="*/ 2147483647 w 52"/>
                <a:gd name="T53" fmla="*/ 2147483647 h 125"/>
                <a:gd name="T54" fmla="*/ 2147483647 w 52"/>
                <a:gd name="T55" fmla="*/ 2147483647 h 125"/>
                <a:gd name="T56" fmla="*/ 2147483647 w 52"/>
                <a:gd name="T57" fmla="*/ 2147483647 h 125"/>
                <a:gd name="T58" fmla="*/ 2147483647 w 52"/>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2"/>
                <a:gd name="T91" fmla="*/ 0 h 125"/>
                <a:gd name="T92" fmla="*/ 52 w 52"/>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2" h="125">
                  <a:moveTo>
                    <a:pt x="51" y="6"/>
                  </a:moveTo>
                  <a:cubicBezTo>
                    <a:pt x="51" y="5"/>
                    <a:pt x="51" y="4"/>
                    <a:pt x="50" y="3"/>
                  </a:cubicBezTo>
                  <a:cubicBezTo>
                    <a:pt x="50" y="3"/>
                    <a:pt x="49" y="2"/>
                    <a:pt x="49" y="2"/>
                  </a:cubicBezTo>
                  <a:cubicBezTo>
                    <a:pt x="47" y="0"/>
                    <a:pt x="45" y="0"/>
                    <a:pt x="43" y="2"/>
                  </a:cubicBezTo>
                  <a:cubicBezTo>
                    <a:pt x="40" y="4"/>
                    <a:pt x="37" y="10"/>
                    <a:pt x="37" y="16"/>
                  </a:cubicBezTo>
                  <a:cubicBezTo>
                    <a:pt x="37" y="18"/>
                    <a:pt x="37" y="20"/>
                    <a:pt x="37" y="23"/>
                  </a:cubicBezTo>
                  <a:cubicBezTo>
                    <a:pt x="33" y="29"/>
                    <a:pt x="35" y="36"/>
                    <a:pt x="34" y="43"/>
                  </a:cubicBezTo>
                  <a:cubicBezTo>
                    <a:pt x="34" y="43"/>
                    <a:pt x="34" y="44"/>
                    <a:pt x="34" y="44"/>
                  </a:cubicBezTo>
                  <a:cubicBezTo>
                    <a:pt x="33" y="45"/>
                    <a:pt x="32" y="46"/>
                    <a:pt x="32" y="47"/>
                  </a:cubicBezTo>
                  <a:cubicBezTo>
                    <a:pt x="28" y="51"/>
                    <a:pt x="25" y="56"/>
                    <a:pt x="23" y="62"/>
                  </a:cubicBezTo>
                  <a:cubicBezTo>
                    <a:pt x="23" y="63"/>
                    <a:pt x="22" y="65"/>
                    <a:pt x="22" y="66"/>
                  </a:cubicBezTo>
                  <a:cubicBezTo>
                    <a:pt x="18" y="70"/>
                    <a:pt x="14" y="75"/>
                    <a:pt x="11" y="80"/>
                  </a:cubicBezTo>
                  <a:cubicBezTo>
                    <a:pt x="4" y="92"/>
                    <a:pt x="0" y="107"/>
                    <a:pt x="0" y="120"/>
                  </a:cubicBezTo>
                  <a:cubicBezTo>
                    <a:pt x="0" y="121"/>
                    <a:pt x="0" y="122"/>
                    <a:pt x="1" y="123"/>
                  </a:cubicBezTo>
                  <a:cubicBezTo>
                    <a:pt x="2" y="124"/>
                    <a:pt x="2" y="124"/>
                    <a:pt x="3" y="124"/>
                  </a:cubicBezTo>
                  <a:cubicBezTo>
                    <a:pt x="4" y="125"/>
                    <a:pt x="6" y="125"/>
                    <a:pt x="8" y="124"/>
                  </a:cubicBezTo>
                  <a:cubicBezTo>
                    <a:pt x="12" y="122"/>
                    <a:pt x="15" y="118"/>
                    <a:pt x="16" y="112"/>
                  </a:cubicBezTo>
                  <a:cubicBezTo>
                    <a:pt x="16" y="105"/>
                    <a:pt x="19" y="97"/>
                    <a:pt x="22" y="90"/>
                  </a:cubicBezTo>
                  <a:cubicBezTo>
                    <a:pt x="25" y="85"/>
                    <a:pt x="29" y="81"/>
                    <a:pt x="32" y="77"/>
                  </a:cubicBezTo>
                  <a:cubicBezTo>
                    <a:pt x="33" y="77"/>
                    <a:pt x="36" y="75"/>
                    <a:pt x="36" y="74"/>
                  </a:cubicBezTo>
                  <a:cubicBezTo>
                    <a:pt x="37" y="73"/>
                    <a:pt x="39" y="66"/>
                    <a:pt x="39" y="65"/>
                  </a:cubicBezTo>
                  <a:cubicBezTo>
                    <a:pt x="41" y="59"/>
                    <a:pt x="42" y="57"/>
                    <a:pt x="44" y="56"/>
                  </a:cubicBezTo>
                  <a:cubicBezTo>
                    <a:pt x="44" y="56"/>
                    <a:pt x="44" y="56"/>
                    <a:pt x="45" y="56"/>
                  </a:cubicBezTo>
                  <a:cubicBezTo>
                    <a:pt x="48" y="52"/>
                    <a:pt x="48" y="52"/>
                    <a:pt x="48" y="52"/>
                  </a:cubicBezTo>
                  <a:cubicBezTo>
                    <a:pt x="48" y="52"/>
                    <a:pt x="49" y="51"/>
                    <a:pt x="49" y="51"/>
                  </a:cubicBezTo>
                  <a:cubicBezTo>
                    <a:pt x="49" y="49"/>
                    <a:pt x="49" y="44"/>
                    <a:pt x="49" y="43"/>
                  </a:cubicBezTo>
                  <a:cubicBezTo>
                    <a:pt x="49" y="43"/>
                    <a:pt x="50" y="41"/>
                    <a:pt x="51" y="40"/>
                  </a:cubicBezTo>
                  <a:cubicBezTo>
                    <a:pt x="52" y="40"/>
                    <a:pt x="52" y="40"/>
                    <a:pt x="52" y="40"/>
                  </a:cubicBezTo>
                  <a:cubicBezTo>
                    <a:pt x="52" y="39"/>
                    <a:pt x="52" y="39"/>
                    <a:pt x="52" y="39"/>
                  </a:cubicBezTo>
                  <a:lnTo>
                    <a:pt x="51" y="6"/>
                  </a:lnTo>
                  <a:close/>
                </a:path>
              </a:pathLst>
            </a:custGeom>
            <a:solidFill>
              <a:srgbClr val="6EA755"/>
            </a:solidFill>
            <a:ln w="9525">
              <a:noFill/>
              <a:round/>
              <a:headEnd/>
              <a:tailEnd/>
            </a:ln>
          </p:spPr>
          <p:txBody>
            <a:bodyPr/>
            <a:lstStyle/>
            <a:p>
              <a:endParaRPr lang="en-US"/>
            </a:p>
          </p:txBody>
        </p:sp>
        <p:sp>
          <p:nvSpPr>
            <p:cNvPr id="27935" name="Freeform 2516"/>
            <p:cNvSpPr>
              <a:spLocks/>
            </p:cNvSpPr>
            <p:nvPr/>
          </p:nvSpPr>
          <p:spPr bwMode="auto">
            <a:xfrm>
              <a:off x="817563" y="3342357"/>
              <a:ext cx="171450" cy="411163"/>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2147483647 h 125"/>
                <a:gd name="T12" fmla="*/ 2147483647 w 52"/>
                <a:gd name="T13" fmla="*/ 2147483647 h 125"/>
                <a:gd name="T14" fmla="*/ 2147483647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0 w 52"/>
                <a:gd name="T25" fmla="*/ 2147483647 h 125"/>
                <a:gd name="T26" fmla="*/ 2147483647 w 52"/>
                <a:gd name="T27" fmla="*/ 2147483647 h 125"/>
                <a:gd name="T28" fmla="*/ 2147483647 w 52"/>
                <a:gd name="T29" fmla="*/ 2147483647 h 125"/>
                <a:gd name="T30" fmla="*/ 2147483647 w 52"/>
                <a:gd name="T31" fmla="*/ 2147483647 h 125"/>
                <a:gd name="T32" fmla="*/ 2147483647 w 52"/>
                <a:gd name="T33" fmla="*/ 2147483647 h 125"/>
                <a:gd name="T34" fmla="*/ 2147483647 w 52"/>
                <a:gd name="T35" fmla="*/ 2147483647 h 125"/>
                <a:gd name="T36" fmla="*/ 2147483647 w 52"/>
                <a:gd name="T37" fmla="*/ 2147483647 h 125"/>
                <a:gd name="T38" fmla="*/ 2147483647 w 52"/>
                <a:gd name="T39" fmla="*/ 2147483647 h 125"/>
                <a:gd name="T40" fmla="*/ 2147483647 w 52"/>
                <a:gd name="T41" fmla="*/ 2147483647 h 125"/>
                <a:gd name="T42" fmla="*/ 2147483647 w 52"/>
                <a:gd name="T43" fmla="*/ 2147483647 h 125"/>
                <a:gd name="T44" fmla="*/ 2147483647 w 52"/>
                <a:gd name="T45" fmla="*/ 2147483647 h 125"/>
                <a:gd name="T46" fmla="*/ 2147483647 w 52"/>
                <a:gd name="T47" fmla="*/ 2147483647 h 125"/>
                <a:gd name="T48" fmla="*/ 2147483647 w 52"/>
                <a:gd name="T49" fmla="*/ 2147483647 h 125"/>
                <a:gd name="T50" fmla="*/ 2147483647 w 52"/>
                <a:gd name="T51" fmla="*/ 2147483647 h 125"/>
                <a:gd name="T52" fmla="*/ 2147483647 w 52"/>
                <a:gd name="T53" fmla="*/ 2147483647 h 125"/>
                <a:gd name="T54" fmla="*/ 2147483647 w 52"/>
                <a:gd name="T55" fmla="*/ 2147483647 h 125"/>
                <a:gd name="T56" fmla="*/ 2147483647 w 52"/>
                <a:gd name="T57" fmla="*/ 2147483647 h 125"/>
                <a:gd name="T58" fmla="*/ 2147483647 w 52"/>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2"/>
                <a:gd name="T91" fmla="*/ 0 h 125"/>
                <a:gd name="T92" fmla="*/ 52 w 52"/>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2" h="125">
                  <a:moveTo>
                    <a:pt x="51" y="6"/>
                  </a:moveTo>
                  <a:cubicBezTo>
                    <a:pt x="51" y="5"/>
                    <a:pt x="51" y="4"/>
                    <a:pt x="50" y="3"/>
                  </a:cubicBezTo>
                  <a:cubicBezTo>
                    <a:pt x="50" y="3"/>
                    <a:pt x="49" y="2"/>
                    <a:pt x="49" y="2"/>
                  </a:cubicBezTo>
                  <a:cubicBezTo>
                    <a:pt x="47" y="0"/>
                    <a:pt x="45" y="0"/>
                    <a:pt x="43" y="2"/>
                  </a:cubicBezTo>
                  <a:cubicBezTo>
                    <a:pt x="40" y="4"/>
                    <a:pt x="37" y="11"/>
                    <a:pt x="37" y="17"/>
                  </a:cubicBezTo>
                  <a:cubicBezTo>
                    <a:pt x="37" y="18"/>
                    <a:pt x="37" y="21"/>
                    <a:pt x="37" y="23"/>
                  </a:cubicBezTo>
                  <a:cubicBezTo>
                    <a:pt x="33" y="29"/>
                    <a:pt x="35" y="36"/>
                    <a:pt x="34" y="43"/>
                  </a:cubicBezTo>
                  <a:cubicBezTo>
                    <a:pt x="34" y="43"/>
                    <a:pt x="34" y="44"/>
                    <a:pt x="34" y="44"/>
                  </a:cubicBezTo>
                  <a:cubicBezTo>
                    <a:pt x="33" y="45"/>
                    <a:pt x="33" y="46"/>
                    <a:pt x="32" y="47"/>
                  </a:cubicBezTo>
                  <a:cubicBezTo>
                    <a:pt x="28" y="51"/>
                    <a:pt x="25" y="56"/>
                    <a:pt x="23" y="62"/>
                  </a:cubicBezTo>
                  <a:cubicBezTo>
                    <a:pt x="23" y="63"/>
                    <a:pt x="22" y="65"/>
                    <a:pt x="22" y="67"/>
                  </a:cubicBezTo>
                  <a:cubicBezTo>
                    <a:pt x="18" y="70"/>
                    <a:pt x="14" y="75"/>
                    <a:pt x="11" y="80"/>
                  </a:cubicBezTo>
                  <a:cubicBezTo>
                    <a:pt x="4" y="92"/>
                    <a:pt x="0" y="107"/>
                    <a:pt x="0" y="120"/>
                  </a:cubicBezTo>
                  <a:cubicBezTo>
                    <a:pt x="0" y="121"/>
                    <a:pt x="0" y="122"/>
                    <a:pt x="1" y="123"/>
                  </a:cubicBezTo>
                  <a:cubicBezTo>
                    <a:pt x="2" y="124"/>
                    <a:pt x="2" y="124"/>
                    <a:pt x="3" y="124"/>
                  </a:cubicBezTo>
                  <a:cubicBezTo>
                    <a:pt x="4" y="125"/>
                    <a:pt x="6" y="125"/>
                    <a:pt x="8" y="124"/>
                  </a:cubicBezTo>
                  <a:cubicBezTo>
                    <a:pt x="12" y="122"/>
                    <a:pt x="15" y="118"/>
                    <a:pt x="16" y="112"/>
                  </a:cubicBezTo>
                  <a:cubicBezTo>
                    <a:pt x="16" y="105"/>
                    <a:pt x="19" y="97"/>
                    <a:pt x="22" y="90"/>
                  </a:cubicBezTo>
                  <a:cubicBezTo>
                    <a:pt x="25" y="85"/>
                    <a:pt x="28" y="81"/>
                    <a:pt x="32" y="77"/>
                  </a:cubicBezTo>
                  <a:cubicBezTo>
                    <a:pt x="33" y="77"/>
                    <a:pt x="36" y="75"/>
                    <a:pt x="36" y="74"/>
                  </a:cubicBezTo>
                  <a:cubicBezTo>
                    <a:pt x="37" y="73"/>
                    <a:pt x="38" y="66"/>
                    <a:pt x="39" y="65"/>
                  </a:cubicBezTo>
                  <a:cubicBezTo>
                    <a:pt x="41" y="59"/>
                    <a:pt x="42" y="58"/>
                    <a:pt x="44" y="56"/>
                  </a:cubicBezTo>
                  <a:cubicBezTo>
                    <a:pt x="44" y="56"/>
                    <a:pt x="44" y="56"/>
                    <a:pt x="44" y="56"/>
                  </a:cubicBezTo>
                  <a:cubicBezTo>
                    <a:pt x="48" y="52"/>
                    <a:pt x="48" y="52"/>
                    <a:pt x="48" y="52"/>
                  </a:cubicBezTo>
                  <a:cubicBezTo>
                    <a:pt x="48" y="52"/>
                    <a:pt x="49" y="51"/>
                    <a:pt x="49" y="51"/>
                  </a:cubicBezTo>
                  <a:cubicBezTo>
                    <a:pt x="49" y="49"/>
                    <a:pt x="49" y="44"/>
                    <a:pt x="49" y="43"/>
                  </a:cubicBezTo>
                  <a:cubicBezTo>
                    <a:pt x="49" y="43"/>
                    <a:pt x="50" y="41"/>
                    <a:pt x="51" y="40"/>
                  </a:cubicBezTo>
                  <a:cubicBezTo>
                    <a:pt x="52" y="40"/>
                    <a:pt x="52" y="40"/>
                    <a:pt x="52" y="40"/>
                  </a:cubicBezTo>
                  <a:cubicBezTo>
                    <a:pt x="52" y="39"/>
                    <a:pt x="52" y="39"/>
                    <a:pt x="52" y="39"/>
                  </a:cubicBezTo>
                  <a:lnTo>
                    <a:pt x="51" y="6"/>
                  </a:lnTo>
                  <a:close/>
                </a:path>
              </a:pathLst>
            </a:custGeom>
            <a:solidFill>
              <a:srgbClr val="6FA856"/>
            </a:solidFill>
            <a:ln w="9525">
              <a:noFill/>
              <a:round/>
              <a:headEnd/>
              <a:tailEnd/>
            </a:ln>
          </p:spPr>
          <p:txBody>
            <a:bodyPr/>
            <a:lstStyle/>
            <a:p>
              <a:endParaRPr lang="en-US"/>
            </a:p>
          </p:txBody>
        </p:sp>
        <p:sp>
          <p:nvSpPr>
            <p:cNvPr id="27936" name="Freeform 2517"/>
            <p:cNvSpPr>
              <a:spLocks/>
            </p:cNvSpPr>
            <p:nvPr/>
          </p:nvSpPr>
          <p:spPr bwMode="auto">
            <a:xfrm>
              <a:off x="817563" y="3342357"/>
              <a:ext cx="171450" cy="411163"/>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2147483647 h 125"/>
                <a:gd name="T12" fmla="*/ 2147483647 w 52"/>
                <a:gd name="T13" fmla="*/ 2147483647 h 125"/>
                <a:gd name="T14" fmla="*/ 2147483647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0 w 52"/>
                <a:gd name="T25" fmla="*/ 2147483647 h 125"/>
                <a:gd name="T26" fmla="*/ 2147483647 w 52"/>
                <a:gd name="T27" fmla="*/ 2147483647 h 125"/>
                <a:gd name="T28" fmla="*/ 2147483647 w 52"/>
                <a:gd name="T29" fmla="*/ 2147483647 h 125"/>
                <a:gd name="T30" fmla="*/ 2147483647 w 52"/>
                <a:gd name="T31" fmla="*/ 2147483647 h 125"/>
                <a:gd name="T32" fmla="*/ 2147483647 w 52"/>
                <a:gd name="T33" fmla="*/ 2147483647 h 125"/>
                <a:gd name="T34" fmla="*/ 2147483647 w 52"/>
                <a:gd name="T35" fmla="*/ 2147483647 h 125"/>
                <a:gd name="T36" fmla="*/ 2147483647 w 52"/>
                <a:gd name="T37" fmla="*/ 2147483647 h 125"/>
                <a:gd name="T38" fmla="*/ 2147483647 w 52"/>
                <a:gd name="T39" fmla="*/ 2147483647 h 125"/>
                <a:gd name="T40" fmla="*/ 2147483647 w 52"/>
                <a:gd name="T41" fmla="*/ 2147483647 h 125"/>
                <a:gd name="T42" fmla="*/ 2147483647 w 52"/>
                <a:gd name="T43" fmla="*/ 2147483647 h 125"/>
                <a:gd name="T44" fmla="*/ 2147483647 w 52"/>
                <a:gd name="T45" fmla="*/ 2147483647 h 125"/>
                <a:gd name="T46" fmla="*/ 2147483647 w 52"/>
                <a:gd name="T47" fmla="*/ 2147483647 h 125"/>
                <a:gd name="T48" fmla="*/ 2147483647 w 52"/>
                <a:gd name="T49" fmla="*/ 2147483647 h 125"/>
                <a:gd name="T50" fmla="*/ 2147483647 w 52"/>
                <a:gd name="T51" fmla="*/ 2147483647 h 125"/>
                <a:gd name="T52" fmla="*/ 2147483647 w 52"/>
                <a:gd name="T53" fmla="*/ 2147483647 h 125"/>
                <a:gd name="T54" fmla="*/ 2147483647 w 52"/>
                <a:gd name="T55" fmla="*/ 2147483647 h 125"/>
                <a:gd name="T56" fmla="*/ 2147483647 w 52"/>
                <a:gd name="T57" fmla="*/ 2147483647 h 125"/>
                <a:gd name="T58" fmla="*/ 2147483647 w 52"/>
                <a:gd name="T59" fmla="*/ 2147483647 h 1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2"/>
                <a:gd name="T91" fmla="*/ 0 h 125"/>
                <a:gd name="T92" fmla="*/ 52 w 52"/>
                <a:gd name="T93" fmla="*/ 125 h 1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2" h="125">
                  <a:moveTo>
                    <a:pt x="51" y="6"/>
                  </a:moveTo>
                  <a:cubicBezTo>
                    <a:pt x="51" y="5"/>
                    <a:pt x="51" y="4"/>
                    <a:pt x="50" y="3"/>
                  </a:cubicBezTo>
                  <a:cubicBezTo>
                    <a:pt x="50" y="3"/>
                    <a:pt x="49" y="2"/>
                    <a:pt x="49" y="2"/>
                  </a:cubicBezTo>
                  <a:cubicBezTo>
                    <a:pt x="47" y="0"/>
                    <a:pt x="45" y="0"/>
                    <a:pt x="43" y="2"/>
                  </a:cubicBezTo>
                  <a:cubicBezTo>
                    <a:pt x="40" y="4"/>
                    <a:pt x="37" y="11"/>
                    <a:pt x="37" y="17"/>
                  </a:cubicBezTo>
                  <a:cubicBezTo>
                    <a:pt x="37" y="18"/>
                    <a:pt x="37" y="21"/>
                    <a:pt x="37" y="23"/>
                  </a:cubicBezTo>
                  <a:cubicBezTo>
                    <a:pt x="33" y="29"/>
                    <a:pt x="35" y="36"/>
                    <a:pt x="34" y="43"/>
                  </a:cubicBezTo>
                  <a:cubicBezTo>
                    <a:pt x="34" y="43"/>
                    <a:pt x="34" y="44"/>
                    <a:pt x="34" y="44"/>
                  </a:cubicBezTo>
                  <a:cubicBezTo>
                    <a:pt x="33" y="45"/>
                    <a:pt x="33" y="46"/>
                    <a:pt x="32" y="47"/>
                  </a:cubicBezTo>
                  <a:cubicBezTo>
                    <a:pt x="28" y="51"/>
                    <a:pt x="25" y="56"/>
                    <a:pt x="23" y="62"/>
                  </a:cubicBezTo>
                  <a:cubicBezTo>
                    <a:pt x="23" y="63"/>
                    <a:pt x="22" y="65"/>
                    <a:pt x="22" y="67"/>
                  </a:cubicBezTo>
                  <a:cubicBezTo>
                    <a:pt x="18" y="70"/>
                    <a:pt x="15" y="75"/>
                    <a:pt x="12" y="80"/>
                  </a:cubicBezTo>
                  <a:cubicBezTo>
                    <a:pt x="4" y="92"/>
                    <a:pt x="0" y="107"/>
                    <a:pt x="0" y="120"/>
                  </a:cubicBezTo>
                  <a:cubicBezTo>
                    <a:pt x="0" y="121"/>
                    <a:pt x="0" y="122"/>
                    <a:pt x="1" y="123"/>
                  </a:cubicBezTo>
                  <a:cubicBezTo>
                    <a:pt x="2" y="124"/>
                    <a:pt x="2" y="124"/>
                    <a:pt x="3" y="124"/>
                  </a:cubicBezTo>
                  <a:cubicBezTo>
                    <a:pt x="4" y="125"/>
                    <a:pt x="6" y="125"/>
                    <a:pt x="8" y="124"/>
                  </a:cubicBezTo>
                  <a:cubicBezTo>
                    <a:pt x="12" y="122"/>
                    <a:pt x="15" y="117"/>
                    <a:pt x="16" y="112"/>
                  </a:cubicBezTo>
                  <a:cubicBezTo>
                    <a:pt x="16" y="105"/>
                    <a:pt x="19" y="97"/>
                    <a:pt x="22" y="90"/>
                  </a:cubicBezTo>
                  <a:cubicBezTo>
                    <a:pt x="25" y="85"/>
                    <a:pt x="28" y="81"/>
                    <a:pt x="32" y="77"/>
                  </a:cubicBezTo>
                  <a:cubicBezTo>
                    <a:pt x="33" y="77"/>
                    <a:pt x="36" y="75"/>
                    <a:pt x="36" y="74"/>
                  </a:cubicBezTo>
                  <a:cubicBezTo>
                    <a:pt x="37" y="73"/>
                    <a:pt x="38" y="66"/>
                    <a:pt x="39" y="65"/>
                  </a:cubicBezTo>
                  <a:cubicBezTo>
                    <a:pt x="41" y="59"/>
                    <a:pt x="42" y="58"/>
                    <a:pt x="44" y="56"/>
                  </a:cubicBezTo>
                  <a:cubicBezTo>
                    <a:pt x="44" y="56"/>
                    <a:pt x="44" y="56"/>
                    <a:pt x="44" y="56"/>
                  </a:cubicBezTo>
                  <a:cubicBezTo>
                    <a:pt x="48" y="52"/>
                    <a:pt x="48" y="52"/>
                    <a:pt x="48" y="52"/>
                  </a:cubicBezTo>
                  <a:cubicBezTo>
                    <a:pt x="48" y="52"/>
                    <a:pt x="49" y="51"/>
                    <a:pt x="49" y="51"/>
                  </a:cubicBezTo>
                  <a:cubicBezTo>
                    <a:pt x="49" y="49"/>
                    <a:pt x="49" y="44"/>
                    <a:pt x="49" y="43"/>
                  </a:cubicBezTo>
                  <a:cubicBezTo>
                    <a:pt x="49" y="42"/>
                    <a:pt x="50" y="41"/>
                    <a:pt x="51" y="40"/>
                  </a:cubicBezTo>
                  <a:cubicBezTo>
                    <a:pt x="52" y="40"/>
                    <a:pt x="52" y="40"/>
                    <a:pt x="52" y="40"/>
                  </a:cubicBezTo>
                  <a:cubicBezTo>
                    <a:pt x="52" y="39"/>
                    <a:pt x="52" y="39"/>
                    <a:pt x="52" y="39"/>
                  </a:cubicBezTo>
                  <a:lnTo>
                    <a:pt x="51" y="6"/>
                  </a:lnTo>
                  <a:close/>
                </a:path>
              </a:pathLst>
            </a:custGeom>
            <a:solidFill>
              <a:srgbClr val="70A956"/>
            </a:solidFill>
            <a:ln w="9525">
              <a:noFill/>
              <a:round/>
              <a:headEnd/>
              <a:tailEnd/>
            </a:ln>
          </p:spPr>
          <p:txBody>
            <a:bodyPr/>
            <a:lstStyle/>
            <a:p>
              <a:endParaRPr lang="en-US"/>
            </a:p>
          </p:txBody>
        </p:sp>
        <p:sp>
          <p:nvSpPr>
            <p:cNvPr id="27937" name="Freeform 2518"/>
            <p:cNvSpPr>
              <a:spLocks/>
            </p:cNvSpPr>
            <p:nvPr/>
          </p:nvSpPr>
          <p:spPr bwMode="auto">
            <a:xfrm>
              <a:off x="817563" y="3345532"/>
              <a:ext cx="168275" cy="407988"/>
            </a:xfrm>
            <a:custGeom>
              <a:avLst/>
              <a:gdLst>
                <a:gd name="T0" fmla="*/ 2147483647 w 51"/>
                <a:gd name="T1" fmla="*/ 2147483647 h 124"/>
                <a:gd name="T2" fmla="*/ 2147483647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2147483647 h 124"/>
                <a:gd name="T12" fmla="*/ 2147483647 w 51"/>
                <a:gd name="T13" fmla="*/ 2147483647 h 124"/>
                <a:gd name="T14" fmla="*/ 2147483647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0 w 51"/>
                <a:gd name="T25" fmla="*/ 2147483647 h 124"/>
                <a:gd name="T26" fmla="*/ 2147483647 w 51"/>
                <a:gd name="T27" fmla="*/ 2147483647 h 124"/>
                <a:gd name="T28" fmla="*/ 2147483647 w 51"/>
                <a:gd name="T29" fmla="*/ 2147483647 h 124"/>
                <a:gd name="T30" fmla="*/ 2147483647 w 51"/>
                <a:gd name="T31" fmla="*/ 2147483647 h 124"/>
                <a:gd name="T32" fmla="*/ 2147483647 w 51"/>
                <a:gd name="T33" fmla="*/ 2147483647 h 124"/>
                <a:gd name="T34" fmla="*/ 2147483647 w 51"/>
                <a:gd name="T35" fmla="*/ 2147483647 h 124"/>
                <a:gd name="T36" fmla="*/ 2147483647 w 51"/>
                <a:gd name="T37" fmla="*/ 2147483647 h 124"/>
                <a:gd name="T38" fmla="*/ 2147483647 w 51"/>
                <a:gd name="T39" fmla="*/ 2147483647 h 124"/>
                <a:gd name="T40" fmla="*/ 2147483647 w 51"/>
                <a:gd name="T41" fmla="*/ 2147483647 h 124"/>
                <a:gd name="T42" fmla="*/ 2147483647 w 51"/>
                <a:gd name="T43" fmla="*/ 2147483647 h 124"/>
                <a:gd name="T44" fmla="*/ 2147483647 w 51"/>
                <a:gd name="T45" fmla="*/ 2147483647 h 124"/>
                <a:gd name="T46" fmla="*/ 2147483647 w 51"/>
                <a:gd name="T47" fmla="*/ 2147483647 h 124"/>
                <a:gd name="T48" fmla="*/ 2147483647 w 51"/>
                <a:gd name="T49" fmla="*/ 2147483647 h 124"/>
                <a:gd name="T50" fmla="*/ 2147483647 w 51"/>
                <a:gd name="T51" fmla="*/ 2147483647 h 124"/>
                <a:gd name="T52" fmla="*/ 2147483647 w 51"/>
                <a:gd name="T53" fmla="*/ 2147483647 h 124"/>
                <a:gd name="T54" fmla="*/ 2147483647 w 51"/>
                <a:gd name="T55" fmla="*/ 2147483647 h 124"/>
                <a:gd name="T56" fmla="*/ 2147483647 w 51"/>
                <a:gd name="T57" fmla="*/ 2147483647 h 124"/>
                <a:gd name="T58" fmla="*/ 2147483647 w 51"/>
                <a:gd name="T59" fmla="*/ 2147483647 h 1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4"/>
                <a:gd name="T92" fmla="*/ 51 w 51"/>
                <a:gd name="T93" fmla="*/ 124 h 1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4">
                  <a:moveTo>
                    <a:pt x="51" y="5"/>
                  </a:moveTo>
                  <a:cubicBezTo>
                    <a:pt x="51" y="4"/>
                    <a:pt x="51" y="3"/>
                    <a:pt x="50" y="2"/>
                  </a:cubicBezTo>
                  <a:cubicBezTo>
                    <a:pt x="49" y="2"/>
                    <a:pt x="49" y="1"/>
                    <a:pt x="49" y="1"/>
                  </a:cubicBezTo>
                  <a:cubicBezTo>
                    <a:pt x="47" y="0"/>
                    <a:pt x="45" y="0"/>
                    <a:pt x="43" y="1"/>
                  </a:cubicBezTo>
                  <a:cubicBezTo>
                    <a:pt x="40" y="4"/>
                    <a:pt x="37" y="10"/>
                    <a:pt x="37" y="16"/>
                  </a:cubicBezTo>
                  <a:cubicBezTo>
                    <a:pt x="37" y="17"/>
                    <a:pt x="37" y="20"/>
                    <a:pt x="37" y="22"/>
                  </a:cubicBezTo>
                  <a:cubicBezTo>
                    <a:pt x="33" y="28"/>
                    <a:pt x="35" y="35"/>
                    <a:pt x="34" y="42"/>
                  </a:cubicBezTo>
                  <a:cubicBezTo>
                    <a:pt x="34" y="42"/>
                    <a:pt x="34" y="43"/>
                    <a:pt x="34" y="43"/>
                  </a:cubicBezTo>
                  <a:cubicBezTo>
                    <a:pt x="33" y="44"/>
                    <a:pt x="33" y="46"/>
                    <a:pt x="32" y="46"/>
                  </a:cubicBezTo>
                  <a:cubicBezTo>
                    <a:pt x="28" y="50"/>
                    <a:pt x="25" y="55"/>
                    <a:pt x="23" y="61"/>
                  </a:cubicBezTo>
                  <a:cubicBezTo>
                    <a:pt x="23" y="62"/>
                    <a:pt x="22" y="64"/>
                    <a:pt x="22" y="66"/>
                  </a:cubicBezTo>
                  <a:cubicBezTo>
                    <a:pt x="18" y="69"/>
                    <a:pt x="15" y="74"/>
                    <a:pt x="12" y="79"/>
                  </a:cubicBezTo>
                  <a:cubicBezTo>
                    <a:pt x="4" y="92"/>
                    <a:pt x="0" y="106"/>
                    <a:pt x="0" y="119"/>
                  </a:cubicBezTo>
                  <a:cubicBezTo>
                    <a:pt x="0" y="120"/>
                    <a:pt x="0" y="121"/>
                    <a:pt x="1" y="122"/>
                  </a:cubicBezTo>
                  <a:cubicBezTo>
                    <a:pt x="2" y="123"/>
                    <a:pt x="2" y="123"/>
                    <a:pt x="3" y="123"/>
                  </a:cubicBezTo>
                  <a:cubicBezTo>
                    <a:pt x="4" y="123"/>
                    <a:pt x="6" y="124"/>
                    <a:pt x="8" y="123"/>
                  </a:cubicBezTo>
                  <a:cubicBezTo>
                    <a:pt x="12" y="121"/>
                    <a:pt x="15" y="116"/>
                    <a:pt x="16" y="111"/>
                  </a:cubicBezTo>
                  <a:cubicBezTo>
                    <a:pt x="16" y="104"/>
                    <a:pt x="19" y="96"/>
                    <a:pt x="22" y="89"/>
                  </a:cubicBezTo>
                  <a:cubicBezTo>
                    <a:pt x="25" y="84"/>
                    <a:pt x="28" y="80"/>
                    <a:pt x="32" y="76"/>
                  </a:cubicBezTo>
                  <a:cubicBezTo>
                    <a:pt x="32" y="76"/>
                    <a:pt x="36" y="74"/>
                    <a:pt x="36" y="73"/>
                  </a:cubicBezTo>
                  <a:cubicBezTo>
                    <a:pt x="37" y="72"/>
                    <a:pt x="38" y="65"/>
                    <a:pt x="39" y="64"/>
                  </a:cubicBezTo>
                  <a:cubicBezTo>
                    <a:pt x="41" y="58"/>
                    <a:pt x="42" y="57"/>
                    <a:pt x="44" y="55"/>
                  </a:cubicBezTo>
                  <a:cubicBezTo>
                    <a:pt x="44" y="55"/>
                    <a:pt x="44" y="55"/>
                    <a:pt x="44" y="55"/>
                  </a:cubicBezTo>
                  <a:cubicBezTo>
                    <a:pt x="48" y="51"/>
                    <a:pt x="48" y="51"/>
                    <a:pt x="48" y="51"/>
                  </a:cubicBezTo>
                  <a:cubicBezTo>
                    <a:pt x="48" y="51"/>
                    <a:pt x="49" y="50"/>
                    <a:pt x="49" y="50"/>
                  </a:cubicBezTo>
                  <a:cubicBezTo>
                    <a:pt x="49" y="48"/>
                    <a:pt x="49" y="43"/>
                    <a:pt x="49" y="42"/>
                  </a:cubicBezTo>
                  <a:cubicBezTo>
                    <a:pt x="49" y="41"/>
                    <a:pt x="50" y="40"/>
                    <a:pt x="51" y="39"/>
                  </a:cubicBezTo>
                  <a:cubicBezTo>
                    <a:pt x="51" y="39"/>
                    <a:pt x="51" y="39"/>
                    <a:pt x="51" y="39"/>
                  </a:cubicBezTo>
                  <a:cubicBezTo>
                    <a:pt x="51" y="38"/>
                    <a:pt x="51" y="38"/>
                    <a:pt x="51" y="38"/>
                  </a:cubicBezTo>
                  <a:lnTo>
                    <a:pt x="51" y="5"/>
                  </a:lnTo>
                  <a:close/>
                </a:path>
              </a:pathLst>
            </a:custGeom>
            <a:solidFill>
              <a:srgbClr val="71A957"/>
            </a:solidFill>
            <a:ln w="9525">
              <a:noFill/>
              <a:round/>
              <a:headEnd/>
              <a:tailEnd/>
            </a:ln>
          </p:spPr>
          <p:txBody>
            <a:bodyPr/>
            <a:lstStyle/>
            <a:p>
              <a:endParaRPr lang="en-US"/>
            </a:p>
          </p:txBody>
        </p:sp>
        <p:sp>
          <p:nvSpPr>
            <p:cNvPr id="27938" name="Freeform 2519"/>
            <p:cNvSpPr>
              <a:spLocks/>
            </p:cNvSpPr>
            <p:nvPr/>
          </p:nvSpPr>
          <p:spPr bwMode="auto">
            <a:xfrm>
              <a:off x="817563" y="3345532"/>
              <a:ext cx="168275" cy="407988"/>
            </a:xfrm>
            <a:custGeom>
              <a:avLst/>
              <a:gdLst>
                <a:gd name="T0" fmla="*/ 2147483647 w 51"/>
                <a:gd name="T1" fmla="*/ 2147483647 h 124"/>
                <a:gd name="T2" fmla="*/ 2147483647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2147483647 h 124"/>
                <a:gd name="T12" fmla="*/ 2147483647 w 51"/>
                <a:gd name="T13" fmla="*/ 2147483647 h 124"/>
                <a:gd name="T14" fmla="*/ 2147483647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0 w 51"/>
                <a:gd name="T25" fmla="*/ 2147483647 h 124"/>
                <a:gd name="T26" fmla="*/ 2147483647 w 51"/>
                <a:gd name="T27" fmla="*/ 2147483647 h 124"/>
                <a:gd name="T28" fmla="*/ 2147483647 w 51"/>
                <a:gd name="T29" fmla="*/ 2147483647 h 124"/>
                <a:gd name="T30" fmla="*/ 2147483647 w 51"/>
                <a:gd name="T31" fmla="*/ 2147483647 h 124"/>
                <a:gd name="T32" fmla="*/ 2147483647 w 51"/>
                <a:gd name="T33" fmla="*/ 2147483647 h 124"/>
                <a:gd name="T34" fmla="*/ 2147483647 w 51"/>
                <a:gd name="T35" fmla="*/ 2147483647 h 124"/>
                <a:gd name="T36" fmla="*/ 2147483647 w 51"/>
                <a:gd name="T37" fmla="*/ 2147483647 h 124"/>
                <a:gd name="T38" fmla="*/ 2147483647 w 51"/>
                <a:gd name="T39" fmla="*/ 2147483647 h 124"/>
                <a:gd name="T40" fmla="*/ 2147483647 w 51"/>
                <a:gd name="T41" fmla="*/ 2147483647 h 124"/>
                <a:gd name="T42" fmla="*/ 2147483647 w 51"/>
                <a:gd name="T43" fmla="*/ 2147483647 h 124"/>
                <a:gd name="T44" fmla="*/ 2147483647 w 51"/>
                <a:gd name="T45" fmla="*/ 2147483647 h 124"/>
                <a:gd name="T46" fmla="*/ 2147483647 w 51"/>
                <a:gd name="T47" fmla="*/ 2147483647 h 124"/>
                <a:gd name="T48" fmla="*/ 2147483647 w 51"/>
                <a:gd name="T49" fmla="*/ 2147483647 h 124"/>
                <a:gd name="T50" fmla="*/ 2147483647 w 51"/>
                <a:gd name="T51" fmla="*/ 2147483647 h 124"/>
                <a:gd name="T52" fmla="*/ 2147483647 w 51"/>
                <a:gd name="T53" fmla="*/ 2147483647 h 124"/>
                <a:gd name="T54" fmla="*/ 2147483647 w 51"/>
                <a:gd name="T55" fmla="*/ 2147483647 h 124"/>
                <a:gd name="T56" fmla="*/ 2147483647 w 51"/>
                <a:gd name="T57" fmla="*/ 2147483647 h 124"/>
                <a:gd name="T58" fmla="*/ 2147483647 w 51"/>
                <a:gd name="T59" fmla="*/ 2147483647 h 1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4"/>
                <a:gd name="T92" fmla="*/ 51 w 51"/>
                <a:gd name="T93" fmla="*/ 124 h 1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4">
                  <a:moveTo>
                    <a:pt x="51" y="5"/>
                  </a:moveTo>
                  <a:cubicBezTo>
                    <a:pt x="51" y="4"/>
                    <a:pt x="51" y="3"/>
                    <a:pt x="50" y="2"/>
                  </a:cubicBezTo>
                  <a:cubicBezTo>
                    <a:pt x="49" y="2"/>
                    <a:pt x="49" y="1"/>
                    <a:pt x="48" y="1"/>
                  </a:cubicBezTo>
                  <a:cubicBezTo>
                    <a:pt x="47" y="0"/>
                    <a:pt x="45" y="0"/>
                    <a:pt x="43" y="1"/>
                  </a:cubicBezTo>
                  <a:cubicBezTo>
                    <a:pt x="40" y="4"/>
                    <a:pt x="37" y="10"/>
                    <a:pt x="37" y="16"/>
                  </a:cubicBezTo>
                  <a:cubicBezTo>
                    <a:pt x="37" y="17"/>
                    <a:pt x="37" y="20"/>
                    <a:pt x="37" y="22"/>
                  </a:cubicBezTo>
                  <a:cubicBezTo>
                    <a:pt x="33" y="28"/>
                    <a:pt x="35" y="35"/>
                    <a:pt x="34" y="42"/>
                  </a:cubicBezTo>
                  <a:cubicBezTo>
                    <a:pt x="34" y="43"/>
                    <a:pt x="34" y="43"/>
                    <a:pt x="34" y="43"/>
                  </a:cubicBezTo>
                  <a:cubicBezTo>
                    <a:pt x="33" y="44"/>
                    <a:pt x="33" y="46"/>
                    <a:pt x="32" y="47"/>
                  </a:cubicBezTo>
                  <a:cubicBezTo>
                    <a:pt x="28" y="50"/>
                    <a:pt x="25" y="55"/>
                    <a:pt x="23" y="61"/>
                  </a:cubicBezTo>
                  <a:cubicBezTo>
                    <a:pt x="23" y="63"/>
                    <a:pt x="22" y="64"/>
                    <a:pt x="22" y="66"/>
                  </a:cubicBezTo>
                  <a:cubicBezTo>
                    <a:pt x="18" y="69"/>
                    <a:pt x="15" y="74"/>
                    <a:pt x="12" y="79"/>
                  </a:cubicBezTo>
                  <a:cubicBezTo>
                    <a:pt x="4" y="92"/>
                    <a:pt x="0" y="106"/>
                    <a:pt x="0" y="119"/>
                  </a:cubicBezTo>
                  <a:cubicBezTo>
                    <a:pt x="0" y="120"/>
                    <a:pt x="0" y="121"/>
                    <a:pt x="1" y="122"/>
                  </a:cubicBezTo>
                  <a:cubicBezTo>
                    <a:pt x="2" y="123"/>
                    <a:pt x="3" y="123"/>
                    <a:pt x="3" y="123"/>
                  </a:cubicBezTo>
                  <a:cubicBezTo>
                    <a:pt x="4" y="123"/>
                    <a:pt x="6" y="124"/>
                    <a:pt x="8" y="123"/>
                  </a:cubicBezTo>
                  <a:cubicBezTo>
                    <a:pt x="12" y="121"/>
                    <a:pt x="15" y="116"/>
                    <a:pt x="16" y="111"/>
                  </a:cubicBezTo>
                  <a:cubicBezTo>
                    <a:pt x="16" y="104"/>
                    <a:pt x="19" y="96"/>
                    <a:pt x="22" y="89"/>
                  </a:cubicBezTo>
                  <a:cubicBezTo>
                    <a:pt x="25" y="84"/>
                    <a:pt x="28" y="80"/>
                    <a:pt x="32" y="76"/>
                  </a:cubicBezTo>
                  <a:cubicBezTo>
                    <a:pt x="32" y="76"/>
                    <a:pt x="35" y="74"/>
                    <a:pt x="36" y="73"/>
                  </a:cubicBezTo>
                  <a:cubicBezTo>
                    <a:pt x="37" y="72"/>
                    <a:pt x="38" y="65"/>
                    <a:pt x="39" y="64"/>
                  </a:cubicBezTo>
                  <a:cubicBezTo>
                    <a:pt x="41" y="58"/>
                    <a:pt x="42" y="57"/>
                    <a:pt x="44" y="56"/>
                  </a:cubicBezTo>
                  <a:cubicBezTo>
                    <a:pt x="44" y="55"/>
                    <a:pt x="44" y="55"/>
                    <a:pt x="44" y="55"/>
                  </a:cubicBezTo>
                  <a:cubicBezTo>
                    <a:pt x="48" y="51"/>
                    <a:pt x="48" y="51"/>
                    <a:pt x="48" y="51"/>
                  </a:cubicBezTo>
                  <a:cubicBezTo>
                    <a:pt x="48" y="51"/>
                    <a:pt x="49" y="50"/>
                    <a:pt x="49" y="50"/>
                  </a:cubicBezTo>
                  <a:cubicBezTo>
                    <a:pt x="49" y="48"/>
                    <a:pt x="49" y="43"/>
                    <a:pt x="49" y="42"/>
                  </a:cubicBezTo>
                  <a:cubicBezTo>
                    <a:pt x="49" y="41"/>
                    <a:pt x="50" y="40"/>
                    <a:pt x="51" y="39"/>
                  </a:cubicBezTo>
                  <a:cubicBezTo>
                    <a:pt x="51" y="39"/>
                    <a:pt x="51" y="39"/>
                    <a:pt x="51" y="39"/>
                  </a:cubicBezTo>
                  <a:cubicBezTo>
                    <a:pt x="51" y="38"/>
                    <a:pt x="51" y="38"/>
                    <a:pt x="51" y="38"/>
                  </a:cubicBezTo>
                  <a:lnTo>
                    <a:pt x="51" y="5"/>
                  </a:lnTo>
                  <a:close/>
                </a:path>
              </a:pathLst>
            </a:custGeom>
            <a:solidFill>
              <a:srgbClr val="72AA58"/>
            </a:solidFill>
            <a:ln w="9525">
              <a:noFill/>
              <a:round/>
              <a:headEnd/>
              <a:tailEnd/>
            </a:ln>
          </p:spPr>
          <p:txBody>
            <a:bodyPr/>
            <a:lstStyle/>
            <a:p>
              <a:endParaRPr lang="en-US"/>
            </a:p>
          </p:txBody>
        </p:sp>
        <p:sp>
          <p:nvSpPr>
            <p:cNvPr id="27939" name="Freeform 2520"/>
            <p:cNvSpPr>
              <a:spLocks/>
            </p:cNvSpPr>
            <p:nvPr/>
          </p:nvSpPr>
          <p:spPr bwMode="auto">
            <a:xfrm>
              <a:off x="817563"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0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4"/>
                    <a:pt x="51" y="3"/>
                    <a:pt x="50" y="2"/>
                  </a:cubicBezTo>
                  <a:cubicBezTo>
                    <a:pt x="49" y="2"/>
                    <a:pt x="49" y="1"/>
                    <a:pt x="48" y="1"/>
                  </a:cubicBezTo>
                  <a:cubicBezTo>
                    <a:pt x="47" y="0"/>
                    <a:pt x="45" y="0"/>
                    <a:pt x="43" y="1"/>
                  </a:cubicBezTo>
                  <a:cubicBezTo>
                    <a:pt x="40" y="4"/>
                    <a:pt x="37" y="10"/>
                    <a:pt x="37" y="16"/>
                  </a:cubicBezTo>
                  <a:cubicBezTo>
                    <a:pt x="37" y="17"/>
                    <a:pt x="37" y="20"/>
                    <a:pt x="37" y="23"/>
                  </a:cubicBezTo>
                  <a:cubicBezTo>
                    <a:pt x="33" y="28"/>
                    <a:pt x="35" y="35"/>
                    <a:pt x="34" y="42"/>
                  </a:cubicBezTo>
                  <a:cubicBezTo>
                    <a:pt x="34" y="43"/>
                    <a:pt x="34" y="43"/>
                    <a:pt x="34" y="43"/>
                  </a:cubicBezTo>
                  <a:cubicBezTo>
                    <a:pt x="33" y="44"/>
                    <a:pt x="33" y="46"/>
                    <a:pt x="32" y="47"/>
                  </a:cubicBezTo>
                  <a:cubicBezTo>
                    <a:pt x="28" y="50"/>
                    <a:pt x="25" y="56"/>
                    <a:pt x="23" y="61"/>
                  </a:cubicBezTo>
                  <a:cubicBezTo>
                    <a:pt x="23" y="63"/>
                    <a:pt x="22" y="64"/>
                    <a:pt x="22" y="66"/>
                  </a:cubicBezTo>
                  <a:cubicBezTo>
                    <a:pt x="18" y="70"/>
                    <a:pt x="15" y="74"/>
                    <a:pt x="12" y="79"/>
                  </a:cubicBezTo>
                  <a:cubicBezTo>
                    <a:pt x="4" y="92"/>
                    <a:pt x="0" y="106"/>
                    <a:pt x="0" y="119"/>
                  </a:cubicBezTo>
                  <a:cubicBezTo>
                    <a:pt x="0" y="120"/>
                    <a:pt x="0" y="121"/>
                    <a:pt x="1" y="122"/>
                  </a:cubicBezTo>
                  <a:cubicBezTo>
                    <a:pt x="2" y="123"/>
                    <a:pt x="3" y="123"/>
                    <a:pt x="3" y="123"/>
                  </a:cubicBezTo>
                  <a:cubicBezTo>
                    <a:pt x="4" y="123"/>
                    <a:pt x="6" y="123"/>
                    <a:pt x="8" y="122"/>
                  </a:cubicBezTo>
                  <a:cubicBezTo>
                    <a:pt x="12" y="121"/>
                    <a:pt x="15" y="116"/>
                    <a:pt x="16" y="111"/>
                  </a:cubicBezTo>
                  <a:cubicBezTo>
                    <a:pt x="16" y="104"/>
                    <a:pt x="19" y="96"/>
                    <a:pt x="22" y="89"/>
                  </a:cubicBezTo>
                  <a:cubicBezTo>
                    <a:pt x="25" y="84"/>
                    <a:pt x="28" y="79"/>
                    <a:pt x="32" y="76"/>
                  </a:cubicBezTo>
                  <a:cubicBezTo>
                    <a:pt x="32" y="76"/>
                    <a:pt x="35" y="73"/>
                    <a:pt x="36" y="73"/>
                  </a:cubicBezTo>
                  <a:cubicBezTo>
                    <a:pt x="36" y="72"/>
                    <a:pt x="38" y="65"/>
                    <a:pt x="39" y="64"/>
                  </a:cubicBezTo>
                  <a:cubicBezTo>
                    <a:pt x="40" y="58"/>
                    <a:pt x="42" y="57"/>
                    <a:pt x="44" y="56"/>
                  </a:cubicBezTo>
                  <a:cubicBezTo>
                    <a:pt x="44" y="55"/>
                    <a:pt x="44" y="55"/>
                    <a:pt x="44" y="55"/>
                  </a:cubicBezTo>
                  <a:cubicBezTo>
                    <a:pt x="48" y="51"/>
                    <a:pt x="48" y="51"/>
                    <a:pt x="48" y="51"/>
                  </a:cubicBezTo>
                  <a:cubicBezTo>
                    <a:pt x="48" y="51"/>
                    <a:pt x="49" y="50"/>
                    <a:pt x="49" y="50"/>
                  </a:cubicBezTo>
                  <a:cubicBezTo>
                    <a:pt x="49" y="48"/>
                    <a:pt x="48" y="43"/>
                    <a:pt x="49" y="42"/>
                  </a:cubicBezTo>
                  <a:cubicBezTo>
                    <a:pt x="49" y="41"/>
                    <a:pt x="49" y="40"/>
                    <a:pt x="51" y="39"/>
                  </a:cubicBezTo>
                  <a:cubicBezTo>
                    <a:pt x="51" y="39"/>
                    <a:pt x="51" y="39"/>
                    <a:pt x="51" y="39"/>
                  </a:cubicBezTo>
                  <a:cubicBezTo>
                    <a:pt x="51" y="38"/>
                    <a:pt x="51" y="38"/>
                    <a:pt x="51" y="38"/>
                  </a:cubicBezTo>
                  <a:lnTo>
                    <a:pt x="51" y="5"/>
                  </a:lnTo>
                  <a:close/>
                </a:path>
              </a:pathLst>
            </a:custGeom>
            <a:solidFill>
              <a:srgbClr val="73AA58"/>
            </a:solidFill>
            <a:ln w="9525">
              <a:noFill/>
              <a:round/>
              <a:headEnd/>
              <a:tailEnd/>
            </a:ln>
          </p:spPr>
          <p:txBody>
            <a:bodyPr/>
            <a:lstStyle/>
            <a:p>
              <a:endParaRPr lang="en-US"/>
            </a:p>
          </p:txBody>
        </p:sp>
        <p:sp>
          <p:nvSpPr>
            <p:cNvPr id="27940" name="Freeform 2521"/>
            <p:cNvSpPr>
              <a:spLocks/>
            </p:cNvSpPr>
            <p:nvPr/>
          </p:nvSpPr>
          <p:spPr bwMode="auto">
            <a:xfrm>
              <a:off x="817563"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0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4"/>
                    <a:pt x="51" y="3"/>
                    <a:pt x="50" y="2"/>
                  </a:cubicBezTo>
                  <a:cubicBezTo>
                    <a:pt x="49" y="2"/>
                    <a:pt x="49" y="1"/>
                    <a:pt x="48" y="1"/>
                  </a:cubicBezTo>
                  <a:cubicBezTo>
                    <a:pt x="47" y="0"/>
                    <a:pt x="45" y="0"/>
                    <a:pt x="43" y="1"/>
                  </a:cubicBezTo>
                  <a:cubicBezTo>
                    <a:pt x="40" y="4"/>
                    <a:pt x="37" y="10"/>
                    <a:pt x="37" y="16"/>
                  </a:cubicBezTo>
                  <a:cubicBezTo>
                    <a:pt x="37" y="18"/>
                    <a:pt x="37" y="20"/>
                    <a:pt x="37" y="23"/>
                  </a:cubicBezTo>
                  <a:cubicBezTo>
                    <a:pt x="33" y="28"/>
                    <a:pt x="35" y="35"/>
                    <a:pt x="34" y="42"/>
                  </a:cubicBezTo>
                  <a:cubicBezTo>
                    <a:pt x="34" y="43"/>
                    <a:pt x="34" y="43"/>
                    <a:pt x="34" y="43"/>
                  </a:cubicBezTo>
                  <a:cubicBezTo>
                    <a:pt x="33" y="44"/>
                    <a:pt x="33" y="46"/>
                    <a:pt x="32" y="47"/>
                  </a:cubicBezTo>
                  <a:cubicBezTo>
                    <a:pt x="28" y="50"/>
                    <a:pt x="25" y="56"/>
                    <a:pt x="23" y="61"/>
                  </a:cubicBezTo>
                  <a:cubicBezTo>
                    <a:pt x="23" y="63"/>
                    <a:pt x="22" y="64"/>
                    <a:pt x="22" y="66"/>
                  </a:cubicBezTo>
                  <a:cubicBezTo>
                    <a:pt x="18" y="70"/>
                    <a:pt x="15" y="74"/>
                    <a:pt x="12" y="79"/>
                  </a:cubicBezTo>
                  <a:cubicBezTo>
                    <a:pt x="4" y="92"/>
                    <a:pt x="0" y="107"/>
                    <a:pt x="0" y="119"/>
                  </a:cubicBezTo>
                  <a:cubicBezTo>
                    <a:pt x="0" y="120"/>
                    <a:pt x="0" y="121"/>
                    <a:pt x="1" y="122"/>
                  </a:cubicBezTo>
                  <a:cubicBezTo>
                    <a:pt x="2" y="123"/>
                    <a:pt x="3" y="123"/>
                    <a:pt x="3" y="123"/>
                  </a:cubicBezTo>
                  <a:cubicBezTo>
                    <a:pt x="4" y="123"/>
                    <a:pt x="6" y="123"/>
                    <a:pt x="8" y="122"/>
                  </a:cubicBezTo>
                  <a:cubicBezTo>
                    <a:pt x="12" y="121"/>
                    <a:pt x="15" y="116"/>
                    <a:pt x="16" y="111"/>
                  </a:cubicBezTo>
                  <a:cubicBezTo>
                    <a:pt x="16" y="104"/>
                    <a:pt x="19" y="96"/>
                    <a:pt x="22" y="89"/>
                  </a:cubicBezTo>
                  <a:cubicBezTo>
                    <a:pt x="25" y="84"/>
                    <a:pt x="28" y="79"/>
                    <a:pt x="32" y="76"/>
                  </a:cubicBezTo>
                  <a:cubicBezTo>
                    <a:pt x="32" y="76"/>
                    <a:pt x="35" y="73"/>
                    <a:pt x="36" y="73"/>
                  </a:cubicBezTo>
                  <a:cubicBezTo>
                    <a:pt x="36" y="72"/>
                    <a:pt x="38" y="65"/>
                    <a:pt x="39" y="64"/>
                  </a:cubicBezTo>
                  <a:cubicBezTo>
                    <a:pt x="40" y="58"/>
                    <a:pt x="42" y="57"/>
                    <a:pt x="43" y="56"/>
                  </a:cubicBezTo>
                  <a:cubicBezTo>
                    <a:pt x="44" y="55"/>
                    <a:pt x="44" y="55"/>
                    <a:pt x="44" y="55"/>
                  </a:cubicBezTo>
                  <a:cubicBezTo>
                    <a:pt x="48" y="51"/>
                    <a:pt x="48" y="51"/>
                    <a:pt x="48" y="51"/>
                  </a:cubicBezTo>
                  <a:cubicBezTo>
                    <a:pt x="48" y="51"/>
                    <a:pt x="48" y="50"/>
                    <a:pt x="49" y="50"/>
                  </a:cubicBezTo>
                  <a:cubicBezTo>
                    <a:pt x="49" y="48"/>
                    <a:pt x="48" y="43"/>
                    <a:pt x="49" y="42"/>
                  </a:cubicBezTo>
                  <a:cubicBezTo>
                    <a:pt x="49" y="41"/>
                    <a:pt x="49" y="40"/>
                    <a:pt x="51" y="39"/>
                  </a:cubicBezTo>
                  <a:cubicBezTo>
                    <a:pt x="51" y="39"/>
                    <a:pt x="51" y="39"/>
                    <a:pt x="51" y="39"/>
                  </a:cubicBezTo>
                  <a:cubicBezTo>
                    <a:pt x="51" y="38"/>
                    <a:pt x="51" y="38"/>
                    <a:pt x="51" y="38"/>
                  </a:cubicBezTo>
                  <a:lnTo>
                    <a:pt x="51" y="5"/>
                  </a:lnTo>
                  <a:close/>
                </a:path>
              </a:pathLst>
            </a:custGeom>
            <a:solidFill>
              <a:srgbClr val="73AB59"/>
            </a:solidFill>
            <a:ln w="9525">
              <a:noFill/>
              <a:round/>
              <a:headEnd/>
              <a:tailEnd/>
            </a:ln>
          </p:spPr>
          <p:txBody>
            <a:bodyPr/>
            <a:lstStyle/>
            <a:p>
              <a:endParaRPr lang="en-US"/>
            </a:p>
          </p:txBody>
        </p:sp>
        <p:sp>
          <p:nvSpPr>
            <p:cNvPr id="27941" name="Freeform 2522"/>
            <p:cNvSpPr>
              <a:spLocks/>
            </p:cNvSpPr>
            <p:nvPr/>
          </p:nvSpPr>
          <p:spPr bwMode="auto">
            <a:xfrm>
              <a:off x="817563"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0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4"/>
                    <a:pt x="50" y="3"/>
                    <a:pt x="50" y="2"/>
                  </a:cubicBezTo>
                  <a:cubicBezTo>
                    <a:pt x="49" y="2"/>
                    <a:pt x="49" y="1"/>
                    <a:pt x="48" y="1"/>
                  </a:cubicBezTo>
                  <a:cubicBezTo>
                    <a:pt x="47" y="0"/>
                    <a:pt x="45" y="0"/>
                    <a:pt x="43" y="1"/>
                  </a:cubicBezTo>
                  <a:cubicBezTo>
                    <a:pt x="40" y="4"/>
                    <a:pt x="37" y="10"/>
                    <a:pt x="37" y="16"/>
                  </a:cubicBezTo>
                  <a:cubicBezTo>
                    <a:pt x="37" y="18"/>
                    <a:pt x="37" y="20"/>
                    <a:pt x="37" y="23"/>
                  </a:cubicBezTo>
                  <a:cubicBezTo>
                    <a:pt x="33" y="28"/>
                    <a:pt x="35" y="35"/>
                    <a:pt x="34" y="43"/>
                  </a:cubicBezTo>
                  <a:cubicBezTo>
                    <a:pt x="34" y="43"/>
                    <a:pt x="34" y="43"/>
                    <a:pt x="34" y="43"/>
                  </a:cubicBezTo>
                  <a:cubicBezTo>
                    <a:pt x="33" y="44"/>
                    <a:pt x="33" y="46"/>
                    <a:pt x="32" y="47"/>
                  </a:cubicBezTo>
                  <a:cubicBezTo>
                    <a:pt x="28" y="51"/>
                    <a:pt x="25" y="56"/>
                    <a:pt x="23" y="61"/>
                  </a:cubicBezTo>
                  <a:cubicBezTo>
                    <a:pt x="23" y="63"/>
                    <a:pt x="22" y="64"/>
                    <a:pt x="22" y="66"/>
                  </a:cubicBezTo>
                  <a:cubicBezTo>
                    <a:pt x="18" y="70"/>
                    <a:pt x="15" y="74"/>
                    <a:pt x="12" y="79"/>
                  </a:cubicBezTo>
                  <a:cubicBezTo>
                    <a:pt x="4" y="92"/>
                    <a:pt x="0" y="107"/>
                    <a:pt x="0" y="119"/>
                  </a:cubicBezTo>
                  <a:cubicBezTo>
                    <a:pt x="0" y="120"/>
                    <a:pt x="1" y="121"/>
                    <a:pt x="1" y="122"/>
                  </a:cubicBezTo>
                  <a:cubicBezTo>
                    <a:pt x="2" y="123"/>
                    <a:pt x="3" y="123"/>
                    <a:pt x="3" y="123"/>
                  </a:cubicBezTo>
                  <a:cubicBezTo>
                    <a:pt x="4" y="123"/>
                    <a:pt x="6" y="123"/>
                    <a:pt x="8" y="122"/>
                  </a:cubicBezTo>
                  <a:cubicBezTo>
                    <a:pt x="12" y="121"/>
                    <a:pt x="15" y="116"/>
                    <a:pt x="16" y="111"/>
                  </a:cubicBezTo>
                  <a:cubicBezTo>
                    <a:pt x="16" y="104"/>
                    <a:pt x="19" y="96"/>
                    <a:pt x="22" y="89"/>
                  </a:cubicBezTo>
                  <a:cubicBezTo>
                    <a:pt x="25" y="84"/>
                    <a:pt x="28" y="79"/>
                    <a:pt x="32" y="76"/>
                  </a:cubicBezTo>
                  <a:cubicBezTo>
                    <a:pt x="32" y="76"/>
                    <a:pt x="35" y="73"/>
                    <a:pt x="36" y="73"/>
                  </a:cubicBezTo>
                  <a:cubicBezTo>
                    <a:pt x="36" y="72"/>
                    <a:pt x="38" y="65"/>
                    <a:pt x="39" y="64"/>
                  </a:cubicBezTo>
                  <a:cubicBezTo>
                    <a:pt x="40" y="58"/>
                    <a:pt x="42" y="57"/>
                    <a:pt x="43" y="56"/>
                  </a:cubicBezTo>
                  <a:cubicBezTo>
                    <a:pt x="44" y="55"/>
                    <a:pt x="44" y="55"/>
                    <a:pt x="44" y="55"/>
                  </a:cubicBezTo>
                  <a:cubicBezTo>
                    <a:pt x="48" y="51"/>
                    <a:pt x="48" y="51"/>
                    <a:pt x="48" y="51"/>
                  </a:cubicBezTo>
                  <a:cubicBezTo>
                    <a:pt x="48" y="51"/>
                    <a:pt x="48" y="50"/>
                    <a:pt x="48" y="50"/>
                  </a:cubicBezTo>
                  <a:cubicBezTo>
                    <a:pt x="49" y="48"/>
                    <a:pt x="48" y="43"/>
                    <a:pt x="49" y="42"/>
                  </a:cubicBezTo>
                  <a:cubicBezTo>
                    <a:pt x="49" y="41"/>
                    <a:pt x="49" y="40"/>
                    <a:pt x="51" y="39"/>
                  </a:cubicBezTo>
                  <a:cubicBezTo>
                    <a:pt x="51" y="39"/>
                    <a:pt x="51" y="39"/>
                    <a:pt x="51" y="39"/>
                  </a:cubicBezTo>
                  <a:cubicBezTo>
                    <a:pt x="51" y="38"/>
                    <a:pt x="51" y="38"/>
                    <a:pt x="51" y="38"/>
                  </a:cubicBezTo>
                  <a:lnTo>
                    <a:pt x="51" y="5"/>
                  </a:lnTo>
                  <a:close/>
                </a:path>
              </a:pathLst>
            </a:custGeom>
            <a:solidFill>
              <a:srgbClr val="74AB5A"/>
            </a:solidFill>
            <a:ln w="9525">
              <a:noFill/>
              <a:round/>
              <a:headEnd/>
              <a:tailEnd/>
            </a:ln>
          </p:spPr>
          <p:txBody>
            <a:bodyPr/>
            <a:lstStyle/>
            <a:p>
              <a:endParaRPr lang="en-US"/>
            </a:p>
          </p:txBody>
        </p:sp>
        <p:sp>
          <p:nvSpPr>
            <p:cNvPr id="27942" name="Freeform 2523"/>
            <p:cNvSpPr>
              <a:spLocks/>
            </p:cNvSpPr>
            <p:nvPr/>
          </p:nvSpPr>
          <p:spPr bwMode="auto">
            <a:xfrm>
              <a:off x="817563"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0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4"/>
                    <a:pt x="50" y="3"/>
                    <a:pt x="50" y="2"/>
                  </a:cubicBezTo>
                  <a:cubicBezTo>
                    <a:pt x="49" y="1"/>
                    <a:pt x="48" y="1"/>
                    <a:pt x="48" y="1"/>
                  </a:cubicBezTo>
                  <a:cubicBezTo>
                    <a:pt x="47" y="0"/>
                    <a:pt x="45" y="0"/>
                    <a:pt x="43" y="1"/>
                  </a:cubicBezTo>
                  <a:cubicBezTo>
                    <a:pt x="40" y="4"/>
                    <a:pt x="37" y="10"/>
                    <a:pt x="37" y="16"/>
                  </a:cubicBezTo>
                  <a:cubicBezTo>
                    <a:pt x="37" y="18"/>
                    <a:pt x="37" y="20"/>
                    <a:pt x="37" y="23"/>
                  </a:cubicBezTo>
                  <a:cubicBezTo>
                    <a:pt x="33" y="28"/>
                    <a:pt x="35" y="35"/>
                    <a:pt x="34" y="43"/>
                  </a:cubicBezTo>
                  <a:cubicBezTo>
                    <a:pt x="34" y="43"/>
                    <a:pt x="34" y="43"/>
                    <a:pt x="34" y="44"/>
                  </a:cubicBezTo>
                  <a:cubicBezTo>
                    <a:pt x="33" y="44"/>
                    <a:pt x="33" y="46"/>
                    <a:pt x="32" y="47"/>
                  </a:cubicBezTo>
                  <a:cubicBezTo>
                    <a:pt x="28" y="51"/>
                    <a:pt x="25" y="56"/>
                    <a:pt x="23" y="61"/>
                  </a:cubicBezTo>
                  <a:cubicBezTo>
                    <a:pt x="23" y="63"/>
                    <a:pt x="22" y="64"/>
                    <a:pt x="22" y="66"/>
                  </a:cubicBezTo>
                  <a:cubicBezTo>
                    <a:pt x="18" y="70"/>
                    <a:pt x="15" y="74"/>
                    <a:pt x="12" y="79"/>
                  </a:cubicBezTo>
                  <a:cubicBezTo>
                    <a:pt x="5" y="92"/>
                    <a:pt x="0" y="107"/>
                    <a:pt x="0" y="119"/>
                  </a:cubicBezTo>
                  <a:cubicBezTo>
                    <a:pt x="0" y="120"/>
                    <a:pt x="1" y="121"/>
                    <a:pt x="1" y="122"/>
                  </a:cubicBezTo>
                  <a:cubicBezTo>
                    <a:pt x="2" y="123"/>
                    <a:pt x="3" y="123"/>
                    <a:pt x="3" y="123"/>
                  </a:cubicBezTo>
                  <a:cubicBezTo>
                    <a:pt x="4" y="123"/>
                    <a:pt x="6" y="123"/>
                    <a:pt x="8" y="122"/>
                  </a:cubicBezTo>
                  <a:cubicBezTo>
                    <a:pt x="12" y="121"/>
                    <a:pt x="15" y="116"/>
                    <a:pt x="15" y="111"/>
                  </a:cubicBezTo>
                  <a:cubicBezTo>
                    <a:pt x="16" y="103"/>
                    <a:pt x="19" y="96"/>
                    <a:pt x="22" y="89"/>
                  </a:cubicBezTo>
                  <a:cubicBezTo>
                    <a:pt x="25" y="84"/>
                    <a:pt x="28" y="79"/>
                    <a:pt x="32" y="76"/>
                  </a:cubicBezTo>
                  <a:cubicBezTo>
                    <a:pt x="32" y="75"/>
                    <a:pt x="35" y="73"/>
                    <a:pt x="36" y="73"/>
                  </a:cubicBezTo>
                  <a:cubicBezTo>
                    <a:pt x="36" y="72"/>
                    <a:pt x="38" y="65"/>
                    <a:pt x="39" y="64"/>
                  </a:cubicBezTo>
                  <a:cubicBezTo>
                    <a:pt x="40" y="58"/>
                    <a:pt x="42" y="57"/>
                    <a:pt x="43" y="56"/>
                  </a:cubicBezTo>
                  <a:cubicBezTo>
                    <a:pt x="43" y="55"/>
                    <a:pt x="44" y="55"/>
                    <a:pt x="44" y="55"/>
                  </a:cubicBezTo>
                  <a:cubicBezTo>
                    <a:pt x="47" y="51"/>
                    <a:pt x="47" y="51"/>
                    <a:pt x="47" y="51"/>
                  </a:cubicBezTo>
                  <a:cubicBezTo>
                    <a:pt x="48" y="51"/>
                    <a:pt x="48" y="50"/>
                    <a:pt x="48" y="50"/>
                  </a:cubicBezTo>
                  <a:cubicBezTo>
                    <a:pt x="48" y="48"/>
                    <a:pt x="48" y="43"/>
                    <a:pt x="48" y="42"/>
                  </a:cubicBezTo>
                  <a:cubicBezTo>
                    <a:pt x="49" y="41"/>
                    <a:pt x="49" y="40"/>
                    <a:pt x="51" y="39"/>
                  </a:cubicBezTo>
                  <a:cubicBezTo>
                    <a:pt x="51" y="39"/>
                    <a:pt x="51" y="39"/>
                    <a:pt x="51" y="39"/>
                  </a:cubicBezTo>
                  <a:cubicBezTo>
                    <a:pt x="51" y="38"/>
                    <a:pt x="51" y="38"/>
                    <a:pt x="51" y="38"/>
                  </a:cubicBezTo>
                  <a:lnTo>
                    <a:pt x="51" y="5"/>
                  </a:lnTo>
                  <a:close/>
                </a:path>
              </a:pathLst>
            </a:custGeom>
            <a:solidFill>
              <a:srgbClr val="75AC5B"/>
            </a:solidFill>
            <a:ln w="9525">
              <a:noFill/>
              <a:round/>
              <a:headEnd/>
              <a:tailEnd/>
            </a:ln>
          </p:spPr>
          <p:txBody>
            <a:bodyPr/>
            <a:lstStyle/>
            <a:p>
              <a:endParaRPr lang="en-US"/>
            </a:p>
          </p:txBody>
        </p:sp>
        <p:sp>
          <p:nvSpPr>
            <p:cNvPr id="27943" name="Freeform 2524"/>
            <p:cNvSpPr>
              <a:spLocks/>
            </p:cNvSpPr>
            <p:nvPr/>
          </p:nvSpPr>
          <p:spPr bwMode="auto">
            <a:xfrm>
              <a:off x="817563"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0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4"/>
                    <a:pt x="50" y="3"/>
                    <a:pt x="50" y="2"/>
                  </a:cubicBezTo>
                  <a:cubicBezTo>
                    <a:pt x="49" y="1"/>
                    <a:pt x="48" y="1"/>
                    <a:pt x="48" y="1"/>
                  </a:cubicBezTo>
                  <a:cubicBezTo>
                    <a:pt x="47" y="0"/>
                    <a:pt x="45" y="0"/>
                    <a:pt x="43" y="2"/>
                  </a:cubicBezTo>
                  <a:cubicBezTo>
                    <a:pt x="40" y="4"/>
                    <a:pt x="37" y="10"/>
                    <a:pt x="37" y="16"/>
                  </a:cubicBezTo>
                  <a:cubicBezTo>
                    <a:pt x="37" y="18"/>
                    <a:pt x="37" y="21"/>
                    <a:pt x="37" y="23"/>
                  </a:cubicBezTo>
                  <a:cubicBezTo>
                    <a:pt x="33" y="29"/>
                    <a:pt x="35" y="35"/>
                    <a:pt x="34" y="43"/>
                  </a:cubicBezTo>
                  <a:cubicBezTo>
                    <a:pt x="34" y="43"/>
                    <a:pt x="34" y="43"/>
                    <a:pt x="34" y="44"/>
                  </a:cubicBezTo>
                  <a:cubicBezTo>
                    <a:pt x="33" y="45"/>
                    <a:pt x="33" y="46"/>
                    <a:pt x="32" y="47"/>
                  </a:cubicBezTo>
                  <a:cubicBezTo>
                    <a:pt x="28" y="51"/>
                    <a:pt x="25" y="56"/>
                    <a:pt x="23" y="61"/>
                  </a:cubicBezTo>
                  <a:cubicBezTo>
                    <a:pt x="23" y="63"/>
                    <a:pt x="22" y="64"/>
                    <a:pt x="22" y="66"/>
                  </a:cubicBezTo>
                  <a:cubicBezTo>
                    <a:pt x="18" y="70"/>
                    <a:pt x="15" y="74"/>
                    <a:pt x="12" y="79"/>
                  </a:cubicBezTo>
                  <a:cubicBezTo>
                    <a:pt x="5" y="92"/>
                    <a:pt x="0" y="107"/>
                    <a:pt x="0" y="119"/>
                  </a:cubicBezTo>
                  <a:cubicBezTo>
                    <a:pt x="0" y="120"/>
                    <a:pt x="1" y="121"/>
                    <a:pt x="1" y="122"/>
                  </a:cubicBezTo>
                  <a:cubicBezTo>
                    <a:pt x="2" y="123"/>
                    <a:pt x="3" y="123"/>
                    <a:pt x="3" y="123"/>
                  </a:cubicBezTo>
                  <a:cubicBezTo>
                    <a:pt x="4" y="123"/>
                    <a:pt x="6" y="123"/>
                    <a:pt x="8" y="122"/>
                  </a:cubicBezTo>
                  <a:cubicBezTo>
                    <a:pt x="12" y="120"/>
                    <a:pt x="15" y="116"/>
                    <a:pt x="15" y="111"/>
                  </a:cubicBezTo>
                  <a:cubicBezTo>
                    <a:pt x="16" y="103"/>
                    <a:pt x="19" y="96"/>
                    <a:pt x="22" y="89"/>
                  </a:cubicBezTo>
                  <a:cubicBezTo>
                    <a:pt x="25" y="84"/>
                    <a:pt x="28" y="79"/>
                    <a:pt x="32" y="76"/>
                  </a:cubicBezTo>
                  <a:cubicBezTo>
                    <a:pt x="32" y="75"/>
                    <a:pt x="35" y="73"/>
                    <a:pt x="35" y="73"/>
                  </a:cubicBezTo>
                  <a:cubicBezTo>
                    <a:pt x="36" y="72"/>
                    <a:pt x="38" y="65"/>
                    <a:pt x="39"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9" y="41"/>
                    <a:pt x="49" y="40"/>
                    <a:pt x="51" y="39"/>
                  </a:cubicBezTo>
                  <a:cubicBezTo>
                    <a:pt x="51" y="39"/>
                    <a:pt x="51" y="39"/>
                    <a:pt x="51" y="39"/>
                  </a:cubicBezTo>
                  <a:cubicBezTo>
                    <a:pt x="51" y="38"/>
                    <a:pt x="51" y="38"/>
                    <a:pt x="51" y="38"/>
                  </a:cubicBezTo>
                  <a:lnTo>
                    <a:pt x="51" y="5"/>
                  </a:lnTo>
                  <a:close/>
                </a:path>
              </a:pathLst>
            </a:custGeom>
            <a:solidFill>
              <a:srgbClr val="76AC5B"/>
            </a:solidFill>
            <a:ln w="9525">
              <a:noFill/>
              <a:round/>
              <a:headEnd/>
              <a:tailEnd/>
            </a:ln>
          </p:spPr>
          <p:txBody>
            <a:bodyPr/>
            <a:lstStyle/>
            <a:p>
              <a:endParaRPr lang="en-US"/>
            </a:p>
          </p:txBody>
        </p:sp>
        <p:sp>
          <p:nvSpPr>
            <p:cNvPr id="27944" name="Freeform 2525"/>
            <p:cNvSpPr>
              <a:spLocks/>
            </p:cNvSpPr>
            <p:nvPr/>
          </p:nvSpPr>
          <p:spPr bwMode="auto">
            <a:xfrm>
              <a:off x="817563"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0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4"/>
                    <a:pt x="50" y="3"/>
                    <a:pt x="50" y="2"/>
                  </a:cubicBezTo>
                  <a:cubicBezTo>
                    <a:pt x="49" y="1"/>
                    <a:pt x="48" y="1"/>
                    <a:pt x="48" y="1"/>
                  </a:cubicBezTo>
                  <a:cubicBezTo>
                    <a:pt x="47" y="0"/>
                    <a:pt x="45" y="0"/>
                    <a:pt x="43" y="2"/>
                  </a:cubicBezTo>
                  <a:cubicBezTo>
                    <a:pt x="40" y="4"/>
                    <a:pt x="37" y="11"/>
                    <a:pt x="37" y="16"/>
                  </a:cubicBezTo>
                  <a:cubicBezTo>
                    <a:pt x="37" y="18"/>
                    <a:pt x="37" y="21"/>
                    <a:pt x="37" y="23"/>
                  </a:cubicBezTo>
                  <a:cubicBezTo>
                    <a:pt x="33" y="29"/>
                    <a:pt x="35" y="35"/>
                    <a:pt x="34" y="43"/>
                  </a:cubicBezTo>
                  <a:cubicBezTo>
                    <a:pt x="34" y="43"/>
                    <a:pt x="34" y="43"/>
                    <a:pt x="34" y="44"/>
                  </a:cubicBezTo>
                  <a:cubicBezTo>
                    <a:pt x="33" y="45"/>
                    <a:pt x="33" y="46"/>
                    <a:pt x="32" y="47"/>
                  </a:cubicBezTo>
                  <a:cubicBezTo>
                    <a:pt x="28" y="51"/>
                    <a:pt x="25" y="56"/>
                    <a:pt x="23" y="61"/>
                  </a:cubicBezTo>
                  <a:cubicBezTo>
                    <a:pt x="23" y="63"/>
                    <a:pt x="22" y="64"/>
                    <a:pt x="22" y="66"/>
                  </a:cubicBezTo>
                  <a:cubicBezTo>
                    <a:pt x="18" y="70"/>
                    <a:pt x="15" y="74"/>
                    <a:pt x="12" y="79"/>
                  </a:cubicBezTo>
                  <a:cubicBezTo>
                    <a:pt x="5" y="92"/>
                    <a:pt x="0" y="107"/>
                    <a:pt x="0" y="119"/>
                  </a:cubicBezTo>
                  <a:cubicBezTo>
                    <a:pt x="0" y="120"/>
                    <a:pt x="1" y="121"/>
                    <a:pt x="1" y="122"/>
                  </a:cubicBezTo>
                  <a:cubicBezTo>
                    <a:pt x="2" y="123"/>
                    <a:pt x="3" y="123"/>
                    <a:pt x="3" y="123"/>
                  </a:cubicBezTo>
                  <a:cubicBezTo>
                    <a:pt x="4" y="123"/>
                    <a:pt x="6" y="123"/>
                    <a:pt x="8" y="122"/>
                  </a:cubicBezTo>
                  <a:cubicBezTo>
                    <a:pt x="12" y="120"/>
                    <a:pt x="15" y="116"/>
                    <a:pt x="15" y="111"/>
                  </a:cubicBezTo>
                  <a:cubicBezTo>
                    <a:pt x="16" y="103"/>
                    <a:pt x="18" y="96"/>
                    <a:pt x="22" y="89"/>
                  </a:cubicBezTo>
                  <a:cubicBezTo>
                    <a:pt x="25" y="84"/>
                    <a:pt x="28" y="79"/>
                    <a:pt x="32" y="76"/>
                  </a:cubicBezTo>
                  <a:cubicBezTo>
                    <a:pt x="32" y="75"/>
                    <a:pt x="35" y="73"/>
                    <a:pt x="35" y="73"/>
                  </a:cubicBezTo>
                  <a:cubicBezTo>
                    <a:pt x="36" y="72"/>
                    <a:pt x="38" y="65"/>
                    <a:pt x="39"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9" y="41"/>
                    <a:pt x="49" y="40"/>
                    <a:pt x="51" y="39"/>
                  </a:cubicBezTo>
                  <a:cubicBezTo>
                    <a:pt x="51" y="39"/>
                    <a:pt x="51" y="39"/>
                    <a:pt x="51" y="39"/>
                  </a:cubicBezTo>
                  <a:cubicBezTo>
                    <a:pt x="51" y="38"/>
                    <a:pt x="51" y="38"/>
                    <a:pt x="51" y="38"/>
                  </a:cubicBezTo>
                  <a:lnTo>
                    <a:pt x="51" y="5"/>
                  </a:lnTo>
                  <a:close/>
                </a:path>
              </a:pathLst>
            </a:custGeom>
            <a:solidFill>
              <a:srgbClr val="77AD5C"/>
            </a:solidFill>
            <a:ln w="9525">
              <a:noFill/>
              <a:round/>
              <a:headEnd/>
              <a:tailEnd/>
            </a:ln>
          </p:spPr>
          <p:txBody>
            <a:bodyPr/>
            <a:lstStyle/>
            <a:p>
              <a:endParaRPr lang="en-US"/>
            </a:p>
          </p:txBody>
        </p:sp>
        <p:sp>
          <p:nvSpPr>
            <p:cNvPr id="27945" name="Freeform 2526"/>
            <p:cNvSpPr>
              <a:spLocks/>
            </p:cNvSpPr>
            <p:nvPr/>
          </p:nvSpPr>
          <p:spPr bwMode="auto">
            <a:xfrm>
              <a:off x="817563"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0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4"/>
                    <a:pt x="50" y="3"/>
                    <a:pt x="50" y="2"/>
                  </a:cubicBezTo>
                  <a:cubicBezTo>
                    <a:pt x="49" y="1"/>
                    <a:pt x="48" y="1"/>
                    <a:pt x="48" y="1"/>
                  </a:cubicBezTo>
                  <a:cubicBezTo>
                    <a:pt x="47" y="0"/>
                    <a:pt x="45" y="0"/>
                    <a:pt x="43" y="2"/>
                  </a:cubicBezTo>
                  <a:cubicBezTo>
                    <a:pt x="40" y="4"/>
                    <a:pt x="37" y="11"/>
                    <a:pt x="37" y="17"/>
                  </a:cubicBezTo>
                  <a:cubicBezTo>
                    <a:pt x="37" y="18"/>
                    <a:pt x="37" y="21"/>
                    <a:pt x="37" y="23"/>
                  </a:cubicBezTo>
                  <a:cubicBezTo>
                    <a:pt x="33" y="29"/>
                    <a:pt x="35" y="35"/>
                    <a:pt x="34" y="43"/>
                  </a:cubicBezTo>
                  <a:cubicBezTo>
                    <a:pt x="34" y="43"/>
                    <a:pt x="34" y="43"/>
                    <a:pt x="34" y="44"/>
                  </a:cubicBezTo>
                  <a:cubicBezTo>
                    <a:pt x="33" y="45"/>
                    <a:pt x="33" y="46"/>
                    <a:pt x="32" y="47"/>
                  </a:cubicBezTo>
                  <a:cubicBezTo>
                    <a:pt x="28" y="51"/>
                    <a:pt x="26" y="56"/>
                    <a:pt x="23" y="61"/>
                  </a:cubicBezTo>
                  <a:cubicBezTo>
                    <a:pt x="23" y="63"/>
                    <a:pt x="22" y="64"/>
                    <a:pt x="22" y="66"/>
                  </a:cubicBezTo>
                  <a:cubicBezTo>
                    <a:pt x="18" y="70"/>
                    <a:pt x="15" y="74"/>
                    <a:pt x="12" y="80"/>
                  </a:cubicBezTo>
                  <a:cubicBezTo>
                    <a:pt x="5" y="92"/>
                    <a:pt x="0" y="107"/>
                    <a:pt x="0" y="119"/>
                  </a:cubicBezTo>
                  <a:cubicBezTo>
                    <a:pt x="0" y="120"/>
                    <a:pt x="1" y="121"/>
                    <a:pt x="2" y="122"/>
                  </a:cubicBezTo>
                  <a:cubicBezTo>
                    <a:pt x="2" y="123"/>
                    <a:pt x="3" y="123"/>
                    <a:pt x="3" y="123"/>
                  </a:cubicBezTo>
                  <a:cubicBezTo>
                    <a:pt x="5" y="123"/>
                    <a:pt x="6" y="123"/>
                    <a:pt x="8" y="122"/>
                  </a:cubicBezTo>
                  <a:cubicBezTo>
                    <a:pt x="12" y="120"/>
                    <a:pt x="15" y="116"/>
                    <a:pt x="15" y="110"/>
                  </a:cubicBezTo>
                  <a:cubicBezTo>
                    <a:pt x="16" y="103"/>
                    <a:pt x="18" y="96"/>
                    <a:pt x="22" y="89"/>
                  </a:cubicBezTo>
                  <a:cubicBezTo>
                    <a:pt x="25" y="84"/>
                    <a:pt x="28" y="79"/>
                    <a:pt x="32" y="76"/>
                  </a:cubicBezTo>
                  <a:cubicBezTo>
                    <a:pt x="32" y="75"/>
                    <a:pt x="35" y="73"/>
                    <a:pt x="35" y="73"/>
                  </a:cubicBezTo>
                  <a:cubicBezTo>
                    <a:pt x="36" y="71"/>
                    <a:pt x="38" y="65"/>
                    <a:pt x="39"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8" y="41"/>
                    <a:pt x="49" y="40"/>
                    <a:pt x="51" y="39"/>
                  </a:cubicBezTo>
                  <a:cubicBezTo>
                    <a:pt x="51" y="39"/>
                    <a:pt x="51" y="39"/>
                    <a:pt x="51" y="39"/>
                  </a:cubicBezTo>
                  <a:cubicBezTo>
                    <a:pt x="51" y="38"/>
                    <a:pt x="51" y="38"/>
                    <a:pt x="51" y="38"/>
                  </a:cubicBezTo>
                  <a:lnTo>
                    <a:pt x="51" y="5"/>
                  </a:lnTo>
                  <a:close/>
                </a:path>
              </a:pathLst>
            </a:custGeom>
            <a:solidFill>
              <a:srgbClr val="78AD5D"/>
            </a:solidFill>
            <a:ln w="9525">
              <a:noFill/>
              <a:round/>
              <a:headEnd/>
              <a:tailEnd/>
            </a:ln>
          </p:spPr>
          <p:txBody>
            <a:bodyPr/>
            <a:lstStyle/>
            <a:p>
              <a:endParaRPr lang="en-US"/>
            </a:p>
          </p:txBody>
        </p:sp>
        <p:sp>
          <p:nvSpPr>
            <p:cNvPr id="27946" name="Freeform 2527"/>
            <p:cNvSpPr>
              <a:spLocks/>
            </p:cNvSpPr>
            <p:nvPr/>
          </p:nvSpPr>
          <p:spPr bwMode="auto">
            <a:xfrm>
              <a:off x="817563"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0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3"/>
                    <a:pt x="50" y="3"/>
                    <a:pt x="50" y="2"/>
                  </a:cubicBezTo>
                  <a:cubicBezTo>
                    <a:pt x="49" y="1"/>
                    <a:pt x="48" y="1"/>
                    <a:pt x="48" y="1"/>
                  </a:cubicBezTo>
                  <a:cubicBezTo>
                    <a:pt x="47" y="0"/>
                    <a:pt x="45" y="0"/>
                    <a:pt x="43" y="2"/>
                  </a:cubicBezTo>
                  <a:cubicBezTo>
                    <a:pt x="40" y="4"/>
                    <a:pt x="37" y="11"/>
                    <a:pt x="37" y="17"/>
                  </a:cubicBezTo>
                  <a:cubicBezTo>
                    <a:pt x="37" y="18"/>
                    <a:pt x="37" y="21"/>
                    <a:pt x="37" y="23"/>
                  </a:cubicBezTo>
                  <a:cubicBezTo>
                    <a:pt x="33" y="29"/>
                    <a:pt x="35" y="35"/>
                    <a:pt x="34" y="43"/>
                  </a:cubicBezTo>
                  <a:cubicBezTo>
                    <a:pt x="34" y="43"/>
                    <a:pt x="34" y="43"/>
                    <a:pt x="34" y="44"/>
                  </a:cubicBezTo>
                  <a:cubicBezTo>
                    <a:pt x="33" y="45"/>
                    <a:pt x="33" y="46"/>
                    <a:pt x="32" y="47"/>
                  </a:cubicBezTo>
                  <a:cubicBezTo>
                    <a:pt x="28" y="51"/>
                    <a:pt x="26" y="56"/>
                    <a:pt x="23" y="61"/>
                  </a:cubicBezTo>
                  <a:cubicBezTo>
                    <a:pt x="23" y="63"/>
                    <a:pt x="22" y="64"/>
                    <a:pt x="22" y="66"/>
                  </a:cubicBezTo>
                  <a:cubicBezTo>
                    <a:pt x="18" y="70"/>
                    <a:pt x="15" y="74"/>
                    <a:pt x="12" y="80"/>
                  </a:cubicBezTo>
                  <a:cubicBezTo>
                    <a:pt x="5" y="92"/>
                    <a:pt x="0" y="107"/>
                    <a:pt x="0" y="119"/>
                  </a:cubicBezTo>
                  <a:cubicBezTo>
                    <a:pt x="0" y="120"/>
                    <a:pt x="1" y="121"/>
                    <a:pt x="2" y="122"/>
                  </a:cubicBezTo>
                  <a:cubicBezTo>
                    <a:pt x="2" y="123"/>
                    <a:pt x="3" y="123"/>
                    <a:pt x="3" y="123"/>
                  </a:cubicBezTo>
                  <a:cubicBezTo>
                    <a:pt x="5" y="123"/>
                    <a:pt x="6" y="123"/>
                    <a:pt x="8" y="122"/>
                  </a:cubicBezTo>
                  <a:cubicBezTo>
                    <a:pt x="12" y="120"/>
                    <a:pt x="15" y="116"/>
                    <a:pt x="15" y="110"/>
                  </a:cubicBezTo>
                  <a:cubicBezTo>
                    <a:pt x="16" y="103"/>
                    <a:pt x="18" y="96"/>
                    <a:pt x="22" y="89"/>
                  </a:cubicBezTo>
                  <a:cubicBezTo>
                    <a:pt x="25" y="84"/>
                    <a:pt x="28" y="79"/>
                    <a:pt x="31" y="76"/>
                  </a:cubicBezTo>
                  <a:cubicBezTo>
                    <a:pt x="32" y="75"/>
                    <a:pt x="35" y="73"/>
                    <a:pt x="35" y="73"/>
                  </a:cubicBezTo>
                  <a:cubicBezTo>
                    <a:pt x="36" y="71"/>
                    <a:pt x="38" y="65"/>
                    <a:pt x="38"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8" y="41"/>
                    <a:pt x="49" y="40"/>
                    <a:pt x="50" y="39"/>
                  </a:cubicBezTo>
                  <a:cubicBezTo>
                    <a:pt x="51" y="39"/>
                    <a:pt x="51" y="39"/>
                    <a:pt x="51" y="39"/>
                  </a:cubicBezTo>
                  <a:cubicBezTo>
                    <a:pt x="51" y="38"/>
                    <a:pt x="51" y="38"/>
                    <a:pt x="51" y="38"/>
                  </a:cubicBezTo>
                  <a:lnTo>
                    <a:pt x="51" y="5"/>
                  </a:lnTo>
                  <a:close/>
                </a:path>
              </a:pathLst>
            </a:custGeom>
            <a:solidFill>
              <a:srgbClr val="78AE5E"/>
            </a:solidFill>
            <a:ln w="9525">
              <a:noFill/>
              <a:round/>
              <a:headEnd/>
              <a:tailEnd/>
            </a:ln>
          </p:spPr>
          <p:txBody>
            <a:bodyPr/>
            <a:lstStyle/>
            <a:p>
              <a:endParaRPr lang="en-US"/>
            </a:p>
          </p:txBody>
        </p:sp>
        <p:sp>
          <p:nvSpPr>
            <p:cNvPr id="27947" name="Freeform 2528"/>
            <p:cNvSpPr>
              <a:spLocks/>
            </p:cNvSpPr>
            <p:nvPr/>
          </p:nvSpPr>
          <p:spPr bwMode="auto">
            <a:xfrm>
              <a:off x="817563"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0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3"/>
                    <a:pt x="50" y="3"/>
                    <a:pt x="49" y="2"/>
                  </a:cubicBezTo>
                  <a:cubicBezTo>
                    <a:pt x="49" y="1"/>
                    <a:pt x="48" y="1"/>
                    <a:pt x="48" y="1"/>
                  </a:cubicBezTo>
                  <a:cubicBezTo>
                    <a:pt x="47" y="0"/>
                    <a:pt x="45" y="0"/>
                    <a:pt x="43" y="2"/>
                  </a:cubicBezTo>
                  <a:cubicBezTo>
                    <a:pt x="40" y="5"/>
                    <a:pt x="37" y="11"/>
                    <a:pt x="37" y="17"/>
                  </a:cubicBezTo>
                  <a:cubicBezTo>
                    <a:pt x="37" y="18"/>
                    <a:pt x="37" y="21"/>
                    <a:pt x="37" y="23"/>
                  </a:cubicBezTo>
                  <a:cubicBezTo>
                    <a:pt x="33" y="29"/>
                    <a:pt x="35" y="35"/>
                    <a:pt x="34" y="43"/>
                  </a:cubicBezTo>
                  <a:cubicBezTo>
                    <a:pt x="34" y="43"/>
                    <a:pt x="34" y="44"/>
                    <a:pt x="34" y="44"/>
                  </a:cubicBezTo>
                  <a:cubicBezTo>
                    <a:pt x="33" y="45"/>
                    <a:pt x="33" y="46"/>
                    <a:pt x="32" y="47"/>
                  </a:cubicBezTo>
                  <a:cubicBezTo>
                    <a:pt x="28" y="51"/>
                    <a:pt x="26" y="56"/>
                    <a:pt x="23" y="61"/>
                  </a:cubicBezTo>
                  <a:cubicBezTo>
                    <a:pt x="23" y="63"/>
                    <a:pt x="22" y="64"/>
                    <a:pt x="22" y="66"/>
                  </a:cubicBezTo>
                  <a:cubicBezTo>
                    <a:pt x="18" y="70"/>
                    <a:pt x="15" y="75"/>
                    <a:pt x="12" y="80"/>
                  </a:cubicBezTo>
                  <a:cubicBezTo>
                    <a:pt x="5" y="92"/>
                    <a:pt x="0" y="107"/>
                    <a:pt x="0" y="119"/>
                  </a:cubicBezTo>
                  <a:cubicBezTo>
                    <a:pt x="0" y="120"/>
                    <a:pt x="1" y="121"/>
                    <a:pt x="2" y="122"/>
                  </a:cubicBezTo>
                  <a:cubicBezTo>
                    <a:pt x="2" y="123"/>
                    <a:pt x="3" y="123"/>
                    <a:pt x="4" y="123"/>
                  </a:cubicBezTo>
                  <a:cubicBezTo>
                    <a:pt x="5" y="123"/>
                    <a:pt x="6" y="123"/>
                    <a:pt x="8" y="122"/>
                  </a:cubicBezTo>
                  <a:cubicBezTo>
                    <a:pt x="12" y="120"/>
                    <a:pt x="15" y="116"/>
                    <a:pt x="15" y="110"/>
                  </a:cubicBezTo>
                  <a:cubicBezTo>
                    <a:pt x="16" y="103"/>
                    <a:pt x="18" y="96"/>
                    <a:pt x="22" y="89"/>
                  </a:cubicBezTo>
                  <a:cubicBezTo>
                    <a:pt x="24" y="84"/>
                    <a:pt x="28" y="79"/>
                    <a:pt x="31" y="76"/>
                  </a:cubicBezTo>
                  <a:cubicBezTo>
                    <a:pt x="32" y="75"/>
                    <a:pt x="35" y="73"/>
                    <a:pt x="35" y="73"/>
                  </a:cubicBezTo>
                  <a:cubicBezTo>
                    <a:pt x="36" y="71"/>
                    <a:pt x="38" y="65"/>
                    <a:pt x="38"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8" y="41"/>
                    <a:pt x="49" y="40"/>
                    <a:pt x="50" y="39"/>
                  </a:cubicBezTo>
                  <a:cubicBezTo>
                    <a:pt x="51" y="39"/>
                    <a:pt x="51" y="39"/>
                    <a:pt x="51" y="39"/>
                  </a:cubicBezTo>
                  <a:cubicBezTo>
                    <a:pt x="51" y="38"/>
                    <a:pt x="51" y="38"/>
                    <a:pt x="51" y="38"/>
                  </a:cubicBezTo>
                  <a:lnTo>
                    <a:pt x="51" y="5"/>
                  </a:lnTo>
                  <a:close/>
                </a:path>
              </a:pathLst>
            </a:custGeom>
            <a:solidFill>
              <a:srgbClr val="79AE5E"/>
            </a:solidFill>
            <a:ln w="9525">
              <a:noFill/>
              <a:round/>
              <a:headEnd/>
              <a:tailEnd/>
            </a:ln>
          </p:spPr>
          <p:txBody>
            <a:bodyPr/>
            <a:lstStyle/>
            <a:p>
              <a:endParaRPr lang="en-US"/>
            </a:p>
          </p:txBody>
        </p:sp>
        <p:sp>
          <p:nvSpPr>
            <p:cNvPr id="27948" name="Freeform 2529"/>
            <p:cNvSpPr>
              <a:spLocks/>
            </p:cNvSpPr>
            <p:nvPr/>
          </p:nvSpPr>
          <p:spPr bwMode="auto">
            <a:xfrm>
              <a:off x="817563"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0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3"/>
                    <a:pt x="50" y="2"/>
                    <a:pt x="49" y="2"/>
                  </a:cubicBezTo>
                  <a:cubicBezTo>
                    <a:pt x="49" y="1"/>
                    <a:pt x="48" y="1"/>
                    <a:pt x="48" y="1"/>
                  </a:cubicBezTo>
                  <a:cubicBezTo>
                    <a:pt x="47" y="0"/>
                    <a:pt x="45" y="0"/>
                    <a:pt x="43" y="2"/>
                  </a:cubicBezTo>
                  <a:cubicBezTo>
                    <a:pt x="40" y="5"/>
                    <a:pt x="37" y="11"/>
                    <a:pt x="37" y="17"/>
                  </a:cubicBezTo>
                  <a:cubicBezTo>
                    <a:pt x="37" y="19"/>
                    <a:pt x="37" y="21"/>
                    <a:pt x="37" y="23"/>
                  </a:cubicBezTo>
                  <a:cubicBezTo>
                    <a:pt x="33" y="29"/>
                    <a:pt x="35" y="35"/>
                    <a:pt x="34" y="43"/>
                  </a:cubicBezTo>
                  <a:cubicBezTo>
                    <a:pt x="34" y="43"/>
                    <a:pt x="34" y="44"/>
                    <a:pt x="34" y="44"/>
                  </a:cubicBezTo>
                  <a:cubicBezTo>
                    <a:pt x="33" y="45"/>
                    <a:pt x="33" y="46"/>
                    <a:pt x="32" y="47"/>
                  </a:cubicBezTo>
                  <a:cubicBezTo>
                    <a:pt x="28" y="51"/>
                    <a:pt x="26" y="56"/>
                    <a:pt x="23" y="61"/>
                  </a:cubicBezTo>
                  <a:cubicBezTo>
                    <a:pt x="23" y="63"/>
                    <a:pt x="22" y="64"/>
                    <a:pt x="22" y="66"/>
                  </a:cubicBezTo>
                  <a:cubicBezTo>
                    <a:pt x="18" y="70"/>
                    <a:pt x="15" y="75"/>
                    <a:pt x="12" y="80"/>
                  </a:cubicBezTo>
                  <a:cubicBezTo>
                    <a:pt x="5" y="92"/>
                    <a:pt x="0" y="107"/>
                    <a:pt x="0" y="119"/>
                  </a:cubicBezTo>
                  <a:cubicBezTo>
                    <a:pt x="0" y="120"/>
                    <a:pt x="1" y="121"/>
                    <a:pt x="2" y="122"/>
                  </a:cubicBezTo>
                  <a:cubicBezTo>
                    <a:pt x="2" y="123"/>
                    <a:pt x="3" y="123"/>
                    <a:pt x="4" y="123"/>
                  </a:cubicBezTo>
                  <a:cubicBezTo>
                    <a:pt x="5" y="123"/>
                    <a:pt x="6" y="123"/>
                    <a:pt x="8" y="122"/>
                  </a:cubicBezTo>
                  <a:cubicBezTo>
                    <a:pt x="12" y="120"/>
                    <a:pt x="15" y="115"/>
                    <a:pt x="15" y="110"/>
                  </a:cubicBezTo>
                  <a:cubicBezTo>
                    <a:pt x="16" y="103"/>
                    <a:pt x="18" y="96"/>
                    <a:pt x="22" y="89"/>
                  </a:cubicBezTo>
                  <a:cubicBezTo>
                    <a:pt x="24" y="84"/>
                    <a:pt x="28" y="79"/>
                    <a:pt x="31" y="76"/>
                  </a:cubicBezTo>
                  <a:cubicBezTo>
                    <a:pt x="32" y="75"/>
                    <a:pt x="35" y="73"/>
                    <a:pt x="35" y="73"/>
                  </a:cubicBezTo>
                  <a:cubicBezTo>
                    <a:pt x="36" y="71"/>
                    <a:pt x="37" y="65"/>
                    <a:pt x="38"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8" y="41"/>
                    <a:pt x="49" y="40"/>
                    <a:pt x="50" y="39"/>
                  </a:cubicBezTo>
                  <a:cubicBezTo>
                    <a:pt x="51" y="39"/>
                    <a:pt x="51" y="39"/>
                    <a:pt x="51" y="39"/>
                  </a:cubicBezTo>
                  <a:cubicBezTo>
                    <a:pt x="51" y="38"/>
                    <a:pt x="51" y="38"/>
                    <a:pt x="51" y="38"/>
                  </a:cubicBezTo>
                  <a:lnTo>
                    <a:pt x="51" y="5"/>
                  </a:lnTo>
                  <a:close/>
                </a:path>
              </a:pathLst>
            </a:custGeom>
            <a:solidFill>
              <a:srgbClr val="7AAF5F"/>
            </a:solidFill>
            <a:ln w="9525">
              <a:noFill/>
              <a:round/>
              <a:headEnd/>
              <a:tailEnd/>
            </a:ln>
          </p:spPr>
          <p:txBody>
            <a:bodyPr/>
            <a:lstStyle/>
            <a:p>
              <a:endParaRPr lang="en-US"/>
            </a:p>
          </p:txBody>
        </p:sp>
        <p:sp>
          <p:nvSpPr>
            <p:cNvPr id="27949" name="Freeform 2530"/>
            <p:cNvSpPr>
              <a:spLocks/>
            </p:cNvSpPr>
            <p:nvPr/>
          </p:nvSpPr>
          <p:spPr bwMode="auto">
            <a:xfrm>
              <a:off x="817563"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0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1" y="5"/>
                  </a:moveTo>
                  <a:cubicBezTo>
                    <a:pt x="51" y="3"/>
                    <a:pt x="50" y="2"/>
                    <a:pt x="49" y="2"/>
                  </a:cubicBezTo>
                  <a:cubicBezTo>
                    <a:pt x="49" y="1"/>
                    <a:pt x="48" y="1"/>
                    <a:pt x="48" y="1"/>
                  </a:cubicBezTo>
                  <a:cubicBezTo>
                    <a:pt x="47" y="0"/>
                    <a:pt x="45" y="0"/>
                    <a:pt x="43" y="2"/>
                  </a:cubicBezTo>
                  <a:cubicBezTo>
                    <a:pt x="40" y="5"/>
                    <a:pt x="37" y="11"/>
                    <a:pt x="37" y="17"/>
                  </a:cubicBezTo>
                  <a:cubicBezTo>
                    <a:pt x="37" y="19"/>
                    <a:pt x="37" y="21"/>
                    <a:pt x="37" y="24"/>
                  </a:cubicBezTo>
                  <a:cubicBezTo>
                    <a:pt x="33" y="29"/>
                    <a:pt x="35" y="35"/>
                    <a:pt x="34" y="43"/>
                  </a:cubicBezTo>
                  <a:cubicBezTo>
                    <a:pt x="34" y="43"/>
                    <a:pt x="34" y="44"/>
                    <a:pt x="34" y="44"/>
                  </a:cubicBezTo>
                  <a:cubicBezTo>
                    <a:pt x="34" y="45"/>
                    <a:pt x="33" y="46"/>
                    <a:pt x="32" y="47"/>
                  </a:cubicBezTo>
                  <a:cubicBezTo>
                    <a:pt x="28" y="51"/>
                    <a:pt x="26" y="56"/>
                    <a:pt x="23" y="61"/>
                  </a:cubicBezTo>
                  <a:cubicBezTo>
                    <a:pt x="23" y="63"/>
                    <a:pt x="22" y="64"/>
                    <a:pt x="22" y="66"/>
                  </a:cubicBezTo>
                  <a:cubicBezTo>
                    <a:pt x="18" y="70"/>
                    <a:pt x="15" y="75"/>
                    <a:pt x="12" y="80"/>
                  </a:cubicBezTo>
                  <a:cubicBezTo>
                    <a:pt x="5" y="92"/>
                    <a:pt x="0" y="107"/>
                    <a:pt x="0" y="119"/>
                  </a:cubicBezTo>
                  <a:cubicBezTo>
                    <a:pt x="0" y="120"/>
                    <a:pt x="1" y="121"/>
                    <a:pt x="2" y="122"/>
                  </a:cubicBezTo>
                  <a:cubicBezTo>
                    <a:pt x="2" y="123"/>
                    <a:pt x="3" y="123"/>
                    <a:pt x="4" y="123"/>
                  </a:cubicBezTo>
                  <a:cubicBezTo>
                    <a:pt x="5" y="123"/>
                    <a:pt x="6" y="123"/>
                    <a:pt x="8" y="122"/>
                  </a:cubicBezTo>
                  <a:cubicBezTo>
                    <a:pt x="12" y="120"/>
                    <a:pt x="15" y="115"/>
                    <a:pt x="15" y="110"/>
                  </a:cubicBezTo>
                  <a:cubicBezTo>
                    <a:pt x="16" y="103"/>
                    <a:pt x="18" y="96"/>
                    <a:pt x="22" y="89"/>
                  </a:cubicBezTo>
                  <a:cubicBezTo>
                    <a:pt x="24" y="84"/>
                    <a:pt x="28" y="79"/>
                    <a:pt x="31" y="76"/>
                  </a:cubicBezTo>
                  <a:cubicBezTo>
                    <a:pt x="32" y="75"/>
                    <a:pt x="35" y="73"/>
                    <a:pt x="35" y="72"/>
                  </a:cubicBezTo>
                  <a:cubicBezTo>
                    <a:pt x="36" y="71"/>
                    <a:pt x="37" y="65"/>
                    <a:pt x="38"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8" y="41"/>
                    <a:pt x="49" y="40"/>
                    <a:pt x="50" y="39"/>
                  </a:cubicBezTo>
                  <a:cubicBezTo>
                    <a:pt x="51" y="38"/>
                    <a:pt x="51" y="38"/>
                    <a:pt x="51" y="38"/>
                  </a:cubicBezTo>
                  <a:cubicBezTo>
                    <a:pt x="51" y="38"/>
                    <a:pt x="51" y="38"/>
                    <a:pt x="51" y="38"/>
                  </a:cubicBezTo>
                  <a:lnTo>
                    <a:pt x="51" y="5"/>
                  </a:lnTo>
                  <a:close/>
                </a:path>
              </a:pathLst>
            </a:custGeom>
            <a:solidFill>
              <a:srgbClr val="7BAF60"/>
            </a:solidFill>
            <a:ln w="9525">
              <a:noFill/>
              <a:round/>
              <a:headEnd/>
              <a:tailEnd/>
            </a:ln>
          </p:spPr>
          <p:txBody>
            <a:bodyPr/>
            <a:lstStyle/>
            <a:p>
              <a:endParaRPr lang="en-US"/>
            </a:p>
          </p:txBody>
        </p:sp>
        <p:sp>
          <p:nvSpPr>
            <p:cNvPr id="27950" name="Freeform 2531"/>
            <p:cNvSpPr>
              <a:spLocks/>
            </p:cNvSpPr>
            <p:nvPr/>
          </p:nvSpPr>
          <p:spPr bwMode="auto">
            <a:xfrm>
              <a:off x="817563" y="3345532"/>
              <a:ext cx="168275" cy="404813"/>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2147483647 h 123"/>
                <a:gd name="T12" fmla="*/ 2147483647 w 51"/>
                <a:gd name="T13" fmla="*/ 2147483647 h 123"/>
                <a:gd name="T14" fmla="*/ 2147483647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2147483647 w 51"/>
                <a:gd name="T25" fmla="*/ 2147483647 h 123"/>
                <a:gd name="T26" fmla="*/ 2147483647 w 51"/>
                <a:gd name="T27" fmla="*/ 2147483647 h 123"/>
                <a:gd name="T28" fmla="*/ 2147483647 w 51"/>
                <a:gd name="T29" fmla="*/ 2147483647 h 123"/>
                <a:gd name="T30" fmla="*/ 2147483647 w 51"/>
                <a:gd name="T31" fmla="*/ 2147483647 h 123"/>
                <a:gd name="T32" fmla="*/ 2147483647 w 51"/>
                <a:gd name="T33" fmla="*/ 2147483647 h 123"/>
                <a:gd name="T34" fmla="*/ 2147483647 w 51"/>
                <a:gd name="T35" fmla="*/ 2147483647 h 123"/>
                <a:gd name="T36" fmla="*/ 2147483647 w 51"/>
                <a:gd name="T37" fmla="*/ 2147483647 h 123"/>
                <a:gd name="T38" fmla="*/ 2147483647 w 51"/>
                <a:gd name="T39" fmla="*/ 2147483647 h 123"/>
                <a:gd name="T40" fmla="*/ 2147483647 w 51"/>
                <a:gd name="T41" fmla="*/ 2147483647 h 123"/>
                <a:gd name="T42" fmla="*/ 2147483647 w 51"/>
                <a:gd name="T43" fmla="*/ 2147483647 h 123"/>
                <a:gd name="T44" fmla="*/ 2147483647 w 51"/>
                <a:gd name="T45" fmla="*/ 2147483647 h 123"/>
                <a:gd name="T46" fmla="*/ 2147483647 w 51"/>
                <a:gd name="T47" fmla="*/ 2147483647 h 123"/>
                <a:gd name="T48" fmla="*/ 2147483647 w 51"/>
                <a:gd name="T49" fmla="*/ 2147483647 h 123"/>
                <a:gd name="T50" fmla="*/ 2147483647 w 51"/>
                <a:gd name="T51" fmla="*/ 2147483647 h 123"/>
                <a:gd name="T52" fmla="*/ 2147483647 w 51"/>
                <a:gd name="T53" fmla="*/ 2147483647 h 123"/>
                <a:gd name="T54" fmla="*/ 2147483647 w 51"/>
                <a:gd name="T55" fmla="*/ 2147483647 h 123"/>
                <a:gd name="T56" fmla="*/ 2147483647 w 51"/>
                <a:gd name="T57" fmla="*/ 2147483647 h 123"/>
                <a:gd name="T58" fmla="*/ 2147483647 w 5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1"/>
                <a:gd name="T91" fmla="*/ 0 h 123"/>
                <a:gd name="T92" fmla="*/ 51 w 5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1" h="123">
                  <a:moveTo>
                    <a:pt x="50" y="4"/>
                  </a:moveTo>
                  <a:cubicBezTo>
                    <a:pt x="50" y="3"/>
                    <a:pt x="50" y="2"/>
                    <a:pt x="49" y="2"/>
                  </a:cubicBezTo>
                  <a:cubicBezTo>
                    <a:pt x="49" y="1"/>
                    <a:pt x="48" y="1"/>
                    <a:pt x="48" y="1"/>
                  </a:cubicBezTo>
                  <a:cubicBezTo>
                    <a:pt x="47" y="0"/>
                    <a:pt x="45" y="0"/>
                    <a:pt x="43" y="2"/>
                  </a:cubicBezTo>
                  <a:cubicBezTo>
                    <a:pt x="40" y="5"/>
                    <a:pt x="37" y="11"/>
                    <a:pt x="37" y="17"/>
                  </a:cubicBezTo>
                  <a:cubicBezTo>
                    <a:pt x="37" y="19"/>
                    <a:pt x="37" y="21"/>
                    <a:pt x="37" y="24"/>
                  </a:cubicBezTo>
                  <a:cubicBezTo>
                    <a:pt x="33" y="29"/>
                    <a:pt x="35" y="35"/>
                    <a:pt x="34" y="43"/>
                  </a:cubicBezTo>
                  <a:cubicBezTo>
                    <a:pt x="34" y="43"/>
                    <a:pt x="34" y="44"/>
                    <a:pt x="34" y="44"/>
                  </a:cubicBezTo>
                  <a:cubicBezTo>
                    <a:pt x="34" y="45"/>
                    <a:pt x="33" y="46"/>
                    <a:pt x="32" y="47"/>
                  </a:cubicBezTo>
                  <a:cubicBezTo>
                    <a:pt x="28" y="51"/>
                    <a:pt x="26" y="56"/>
                    <a:pt x="23" y="62"/>
                  </a:cubicBezTo>
                  <a:cubicBezTo>
                    <a:pt x="23" y="63"/>
                    <a:pt x="22" y="65"/>
                    <a:pt x="22" y="66"/>
                  </a:cubicBezTo>
                  <a:cubicBezTo>
                    <a:pt x="18" y="70"/>
                    <a:pt x="15" y="75"/>
                    <a:pt x="12" y="80"/>
                  </a:cubicBezTo>
                  <a:cubicBezTo>
                    <a:pt x="5" y="92"/>
                    <a:pt x="0" y="107"/>
                    <a:pt x="1" y="119"/>
                  </a:cubicBezTo>
                  <a:cubicBezTo>
                    <a:pt x="1" y="120"/>
                    <a:pt x="1" y="121"/>
                    <a:pt x="2" y="122"/>
                  </a:cubicBezTo>
                  <a:cubicBezTo>
                    <a:pt x="3" y="123"/>
                    <a:pt x="3" y="123"/>
                    <a:pt x="4" y="123"/>
                  </a:cubicBezTo>
                  <a:cubicBezTo>
                    <a:pt x="5" y="123"/>
                    <a:pt x="6" y="123"/>
                    <a:pt x="8" y="122"/>
                  </a:cubicBezTo>
                  <a:cubicBezTo>
                    <a:pt x="12" y="120"/>
                    <a:pt x="15" y="115"/>
                    <a:pt x="15" y="110"/>
                  </a:cubicBezTo>
                  <a:cubicBezTo>
                    <a:pt x="16" y="103"/>
                    <a:pt x="18" y="95"/>
                    <a:pt x="22" y="89"/>
                  </a:cubicBezTo>
                  <a:cubicBezTo>
                    <a:pt x="24" y="84"/>
                    <a:pt x="28" y="79"/>
                    <a:pt x="31" y="76"/>
                  </a:cubicBezTo>
                  <a:cubicBezTo>
                    <a:pt x="32" y="75"/>
                    <a:pt x="34" y="73"/>
                    <a:pt x="35" y="72"/>
                  </a:cubicBezTo>
                  <a:cubicBezTo>
                    <a:pt x="36" y="71"/>
                    <a:pt x="37" y="65"/>
                    <a:pt x="38" y="64"/>
                  </a:cubicBezTo>
                  <a:cubicBezTo>
                    <a:pt x="40" y="58"/>
                    <a:pt x="41" y="57"/>
                    <a:pt x="43" y="56"/>
                  </a:cubicBezTo>
                  <a:cubicBezTo>
                    <a:pt x="43" y="56"/>
                    <a:pt x="44" y="55"/>
                    <a:pt x="44" y="55"/>
                  </a:cubicBezTo>
                  <a:cubicBezTo>
                    <a:pt x="47" y="51"/>
                    <a:pt x="47" y="51"/>
                    <a:pt x="47" y="51"/>
                  </a:cubicBezTo>
                  <a:cubicBezTo>
                    <a:pt x="47" y="51"/>
                    <a:pt x="48" y="50"/>
                    <a:pt x="48" y="50"/>
                  </a:cubicBezTo>
                  <a:cubicBezTo>
                    <a:pt x="48" y="48"/>
                    <a:pt x="48" y="43"/>
                    <a:pt x="48" y="42"/>
                  </a:cubicBezTo>
                  <a:cubicBezTo>
                    <a:pt x="48" y="41"/>
                    <a:pt x="49" y="39"/>
                    <a:pt x="50" y="39"/>
                  </a:cubicBezTo>
                  <a:cubicBezTo>
                    <a:pt x="51" y="38"/>
                    <a:pt x="51" y="38"/>
                    <a:pt x="51" y="38"/>
                  </a:cubicBezTo>
                  <a:cubicBezTo>
                    <a:pt x="51" y="38"/>
                    <a:pt x="51" y="38"/>
                    <a:pt x="51" y="38"/>
                  </a:cubicBezTo>
                  <a:lnTo>
                    <a:pt x="50" y="4"/>
                  </a:lnTo>
                  <a:close/>
                </a:path>
              </a:pathLst>
            </a:custGeom>
            <a:solidFill>
              <a:srgbClr val="7BB060"/>
            </a:solidFill>
            <a:ln w="9525">
              <a:noFill/>
              <a:round/>
              <a:headEnd/>
              <a:tailEnd/>
            </a:ln>
          </p:spPr>
          <p:txBody>
            <a:bodyPr/>
            <a:lstStyle/>
            <a:p>
              <a:endParaRPr lang="en-US"/>
            </a:p>
          </p:txBody>
        </p:sp>
        <p:sp>
          <p:nvSpPr>
            <p:cNvPr id="27951" name="Freeform 2532"/>
            <p:cNvSpPr>
              <a:spLocks/>
            </p:cNvSpPr>
            <p:nvPr/>
          </p:nvSpPr>
          <p:spPr bwMode="auto">
            <a:xfrm>
              <a:off x="820738" y="3345532"/>
              <a:ext cx="165100" cy="404813"/>
            </a:xfrm>
            <a:custGeom>
              <a:avLst/>
              <a:gdLst>
                <a:gd name="T0" fmla="*/ 2147483647 w 50"/>
                <a:gd name="T1" fmla="*/ 2147483647 h 123"/>
                <a:gd name="T2" fmla="*/ 2147483647 w 50"/>
                <a:gd name="T3" fmla="*/ 2147483647 h 123"/>
                <a:gd name="T4" fmla="*/ 2147483647 w 50"/>
                <a:gd name="T5" fmla="*/ 2147483647 h 123"/>
                <a:gd name="T6" fmla="*/ 2147483647 w 50"/>
                <a:gd name="T7" fmla="*/ 2147483647 h 123"/>
                <a:gd name="T8" fmla="*/ 2147483647 w 50"/>
                <a:gd name="T9" fmla="*/ 2147483647 h 123"/>
                <a:gd name="T10" fmla="*/ 2147483647 w 50"/>
                <a:gd name="T11" fmla="*/ 2147483647 h 123"/>
                <a:gd name="T12" fmla="*/ 2147483647 w 50"/>
                <a:gd name="T13" fmla="*/ 2147483647 h 123"/>
                <a:gd name="T14" fmla="*/ 2147483647 w 50"/>
                <a:gd name="T15" fmla="*/ 2147483647 h 123"/>
                <a:gd name="T16" fmla="*/ 2147483647 w 50"/>
                <a:gd name="T17" fmla="*/ 2147483647 h 123"/>
                <a:gd name="T18" fmla="*/ 2147483647 w 50"/>
                <a:gd name="T19" fmla="*/ 2147483647 h 123"/>
                <a:gd name="T20" fmla="*/ 2147483647 w 50"/>
                <a:gd name="T21" fmla="*/ 2147483647 h 123"/>
                <a:gd name="T22" fmla="*/ 2147483647 w 50"/>
                <a:gd name="T23" fmla="*/ 2147483647 h 123"/>
                <a:gd name="T24" fmla="*/ 0 w 50"/>
                <a:gd name="T25" fmla="*/ 2147483647 h 123"/>
                <a:gd name="T26" fmla="*/ 2147483647 w 50"/>
                <a:gd name="T27" fmla="*/ 2147483647 h 123"/>
                <a:gd name="T28" fmla="*/ 2147483647 w 50"/>
                <a:gd name="T29" fmla="*/ 2147483647 h 123"/>
                <a:gd name="T30" fmla="*/ 2147483647 w 50"/>
                <a:gd name="T31" fmla="*/ 2147483647 h 123"/>
                <a:gd name="T32" fmla="*/ 2147483647 w 50"/>
                <a:gd name="T33" fmla="*/ 2147483647 h 123"/>
                <a:gd name="T34" fmla="*/ 2147483647 w 50"/>
                <a:gd name="T35" fmla="*/ 2147483647 h 123"/>
                <a:gd name="T36" fmla="*/ 2147483647 w 50"/>
                <a:gd name="T37" fmla="*/ 2147483647 h 123"/>
                <a:gd name="T38" fmla="*/ 2147483647 w 50"/>
                <a:gd name="T39" fmla="*/ 2147483647 h 123"/>
                <a:gd name="T40" fmla="*/ 2147483647 w 50"/>
                <a:gd name="T41" fmla="*/ 2147483647 h 123"/>
                <a:gd name="T42" fmla="*/ 2147483647 w 50"/>
                <a:gd name="T43" fmla="*/ 2147483647 h 123"/>
                <a:gd name="T44" fmla="*/ 2147483647 w 50"/>
                <a:gd name="T45" fmla="*/ 2147483647 h 123"/>
                <a:gd name="T46" fmla="*/ 2147483647 w 50"/>
                <a:gd name="T47" fmla="*/ 2147483647 h 123"/>
                <a:gd name="T48" fmla="*/ 2147483647 w 50"/>
                <a:gd name="T49" fmla="*/ 2147483647 h 123"/>
                <a:gd name="T50" fmla="*/ 2147483647 w 50"/>
                <a:gd name="T51" fmla="*/ 2147483647 h 123"/>
                <a:gd name="T52" fmla="*/ 2147483647 w 50"/>
                <a:gd name="T53" fmla="*/ 2147483647 h 123"/>
                <a:gd name="T54" fmla="*/ 2147483647 w 50"/>
                <a:gd name="T55" fmla="*/ 2147483647 h 123"/>
                <a:gd name="T56" fmla="*/ 2147483647 w 50"/>
                <a:gd name="T57" fmla="*/ 2147483647 h 123"/>
                <a:gd name="T58" fmla="*/ 2147483647 w 50"/>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123"/>
                <a:gd name="T92" fmla="*/ 50 w 5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123">
                  <a:moveTo>
                    <a:pt x="49" y="4"/>
                  </a:moveTo>
                  <a:cubicBezTo>
                    <a:pt x="49" y="3"/>
                    <a:pt x="49" y="2"/>
                    <a:pt x="48" y="2"/>
                  </a:cubicBezTo>
                  <a:cubicBezTo>
                    <a:pt x="48" y="1"/>
                    <a:pt x="47" y="1"/>
                    <a:pt x="47" y="1"/>
                  </a:cubicBezTo>
                  <a:cubicBezTo>
                    <a:pt x="46" y="0"/>
                    <a:pt x="44" y="0"/>
                    <a:pt x="42" y="2"/>
                  </a:cubicBezTo>
                  <a:cubicBezTo>
                    <a:pt x="39" y="5"/>
                    <a:pt x="36" y="11"/>
                    <a:pt x="36" y="17"/>
                  </a:cubicBezTo>
                  <a:cubicBezTo>
                    <a:pt x="36" y="19"/>
                    <a:pt x="37" y="22"/>
                    <a:pt x="37" y="24"/>
                  </a:cubicBezTo>
                  <a:cubicBezTo>
                    <a:pt x="32" y="29"/>
                    <a:pt x="34" y="36"/>
                    <a:pt x="33" y="43"/>
                  </a:cubicBezTo>
                  <a:cubicBezTo>
                    <a:pt x="33" y="43"/>
                    <a:pt x="33" y="44"/>
                    <a:pt x="33" y="44"/>
                  </a:cubicBezTo>
                  <a:cubicBezTo>
                    <a:pt x="33" y="45"/>
                    <a:pt x="32" y="47"/>
                    <a:pt x="31" y="47"/>
                  </a:cubicBezTo>
                  <a:cubicBezTo>
                    <a:pt x="27" y="51"/>
                    <a:pt x="25" y="56"/>
                    <a:pt x="22" y="62"/>
                  </a:cubicBezTo>
                  <a:cubicBezTo>
                    <a:pt x="22" y="63"/>
                    <a:pt x="21" y="65"/>
                    <a:pt x="21" y="66"/>
                  </a:cubicBezTo>
                  <a:cubicBezTo>
                    <a:pt x="17" y="70"/>
                    <a:pt x="14" y="75"/>
                    <a:pt x="11" y="80"/>
                  </a:cubicBezTo>
                  <a:cubicBezTo>
                    <a:pt x="4" y="92"/>
                    <a:pt x="0" y="107"/>
                    <a:pt x="0" y="119"/>
                  </a:cubicBezTo>
                  <a:cubicBezTo>
                    <a:pt x="0" y="120"/>
                    <a:pt x="0" y="122"/>
                    <a:pt x="1" y="122"/>
                  </a:cubicBezTo>
                  <a:cubicBezTo>
                    <a:pt x="2" y="123"/>
                    <a:pt x="2" y="123"/>
                    <a:pt x="3" y="123"/>
                  </a:cubicBezTo>
                  <a:cubicBezTo>
                    <a:pt x="4" y="123"/>
                    <a:pt x="5" y="123"/>
                    <a:pt x="7" y="122"/>
                  </a:cubicBezTo>
                  <a:cubicBezTo>
                    <a:pt x="11" y="120"/>
                    <a:pt x="14" y="115"/>
                    <a:pt x="14" y="110"/>
                  </a:cubicBezTo>
                  <a:cubicBezTo>
                    <a:pt x="15" y="103"/>
                    <a:pt x="17" y="95"/>
                    <a:pt x="21" y="89"/>
                  </a:cubicBezTo>
                  <a:cubicBezTo>
                    <a:pt x="23" y="84"/>
                    <a:pt x="27" y="79"/>
                    <a:pt x="30" y="76"/>
                  </a:cubicBezTo>
                  <a:cubicBezTo>
                    <a:pt x="31" y="75"/>
                    <a:pt x="33" y="73"/>
                    <a:pt x="34" y="72"/>
                  </a:cubicBezTo>
                  <a:cubicBezTo>
                    <a:pt x="35" y="71"/>
                    <a:pt x="36" y="65"/>
                    <a:pt x="37" y="64"/>
                  </a:cubicBezTo>
                  <a:cubicBezTo>
                    <a:pt x="39" y="58"/>
                    <a:pt x="40" y="57"/>
                    <a:pt x="42" y="56"/>
                  </a:cubicBezTo>
                  <a:cubicBezTo>
                    <a:pt x="42" y="56"/>
                    <a:pt x="42" y="55"/>
                    <a:pt x="43" y="55"/>
                  </a:cubicBezTo>
                  <a:cubicBezTo>
                    <a:pt x="46" y="51"/>
                    <a:pt x="46" y="51"/>
                    <a:pt x="46" y="51"/>
                  </a:cubicBezTo>
                  <a:cubicBezTo>
                    <a:pt x="46" y="51"/>
                    <a:pt x="47" y="50"/>
                    <a:pt x="47" y="50"/>
                  </a:cubicBezTo>
                  <a:cubicBezTo>
                    <a:pt x="47" y="48"/>
                    <a:pt x="46" y="43"/>
                    <a:pt x="47" y="42"/>
                  </a:cubicBezTo>
                  <a:cubicBezTo>
                    <a:pt x="47" y="41"/>
                    <a:pt x="48" y="39"/>
                    <a:pt x="49" y="39"/>
                  </a:cubicBezTo>
                  <a:cubicBezTo>
                    <a:pt x="50" y="38"/>
                    <a:pt x="50" y="38"/>
                    <a:pt x="50" y="38"/>
                  </a:cubicBezTo>
                  <a:cubicBezTo>
                    <a:pt x="50" y="38"/>
                    <a:pt x="50" y="38"/>
                    <a:pt x="50" y="38"/>
                  </a:cubicBezTo>
                  <a:lnTo>
                    <a:pt x="49" y="4"/>
                  </a:lnTo>
                  <a:close/>
                </a:path>
              </a:pathLst>
            </a:custGeom>
            <a:solidFill>
              <a:srgbClr val="7CB061"/>
            </a:solidFill>
            <a:ln w="9525">
              <a:noFill/>
              <a:round/>
              <a:headEnd/>
              <a:tailEnd/>
            </a:ln>
          </p:spPr>
          <p:txBody>
            <a:bodyPr/>
            <a:lstStyle/>
            <a:p>
              <a:endParaRPr lang="en-US"/>
            </a:p>
          </p:txBody>
        </p:sp>
        <p:sp>
          <p:nvSpPr>
            <p:cNvPr id="27952" name="Freeform 2533"/>
            <p:cNvSpPr>
              <a:spLocks/>
            </p:cNvSpPr>
            <p:nvPr/>
          </p:nvSpPr>
          <p:spPr bwMode="auto">
            <a:xfrm>
              <a:off x="820738" y="3345532"/>
              <a:ext cx="165100" cy="404813"/>
            </a:xfrm>
            <a:custGeom>
              <a:avLst/>
              <a:gdLst>
                <a:gd name="T0" fmla="*/ 2147483647 w 50"/>
                <a:gd name="T1" fmla="*/ 2147483647 h 123"/>
                <a:gd name="T2" fmla="*/ 2147483647 w 50"/>
                <a:gd name="T3" fmla="*/ 2147483647 h 123"/>
                <a:gd name="T4" fmla="*/ 2147483647 w 50"/>
                <a:gd name="T5" fmla="*/ 2147483647 h 123"/>
                <a:gd name="T6" fmla="*/ 2147483647 w 50"/>
                <a:gd name="T7" fmla="*/ 2147483647 h 123"/>
                <a:gd name="T8" fmla="*/ 2147483647 w 50"/>
                <a:gd name="T9" fmla="*/ 2147483647 h 123"/>
                <a:gd name="T10" fmla="*/ 2147483647 w 50"/>
                <a:gd name="T11" fmla="*/ 2147483647 h 123"/>
                <a:gd name="T12" fmla="*/ 2147483647 w 50"/>
                <a:gd name="T13" fmla="*/ 2147483647 h 123"/>
                <a:gd name="T14" fmla="*/ 2147483647 w 50"/>
                <a:gd name="T15" fmla="*/ 2147483647 h 123"/>
                <a:gd name="T16" fmla="*/ 2147483647 w 50"/>
                <a:gd name="T17" fmla="*/ 2147483647 h 123"/>
                <a:gd name="T18" fmla="*/ 2147483647 w 50"/>
                <a:gd name="T19" fmla="*/ 2147483647 h 123"/>
                <a:gd name="T20" fmla="*/ 2147483647 w 50"/>
                <a:gd name="T21" fmla="*/ 2147483647 h 123"/>
                <a:gd name="T22" fmla="*/ 2147483647 w 50"/>
                <a:gd name="T23" fmla="*/ 2147483647 h 123"/>
                <a:gd name="T24" fmla="*/ 0 w 50"/>
                <a:gd name="T25" fmla="*/ 2147483647 h 123"/>
                <a:gd name="T26" fmla="*/ 2147483647 w 50"/>
                <a:gd name="T27" fmla="*/ 2147483647 h 123"/>
                <a:gd name="T28" fmla="*/ 2147483647 w 50"/>
                <a:gd name="T29" fmla="*/ 2147483647 h 123"/>
                <a:gd name="T30" fmla="*/ 2147483647 w 50"/>
                <a:gd name="T31" fmla="*/ 2147483647 h 123"/>
                <a:gd name="T32" fmla="*/ 2147483647 w 50"/>
                <a:gd name="T33" fmla="*/ 2147483647 h 123"/>
                <a:gd name="T34" fmla="*/ 2147483647 w 50"/>
                <a:gd name="T35" fmla="*/ 2147483647 h 123"/>
                <a:gd name="T36" fmla="*/ 2147483647 w 50"/>
                <a:gd name="T37" fmla="*/ 2147483647 h 123"/>
                <a:gd name="T38" fmla="*/ 2147483647 w 50"/>
                <a:gd name="T39" fmla="*/ 2147483647 h 123"/>
                <a:gd name="T40" fmla="*/ 2147483647 w 50"/>
                <a:gd name="T41" fmla="*/ 2147483647 h 123"/>
                <a:gd name="T42" fmla="*/ 2147483647 w 50"/>
                <a:gd name="T43" fmla="*/ 2147483647 h 123"/>
                <a:gd name="T44" fmla="*/ 2147483647 w 50"/>
                <a:gd name="T45" fmla="*/ 2147483647 h 123"/>
                <a:gd name="T46" fmla="*/ 2147483647 w 50"/>
                <a:gd name="T47" fmla="*/ 2147483647 h 123"/>
                <a:gd name="T48" fmla="*/ 2147483647 w 50"/>
                <a:gd name="T49" fmla="*/ 2147483647 h 123"/>
                <a:gd name="T50" fmla="*/ 2147483647 w 50"/>
                <a:gd name="T51" fmla="*/ 2147483647 h 123"/>
                <a:gd name="T52" fmla="*/ 2147483647 w 50"/>
                <a:gd name="T53" fmla="*/ 2147483647 h 123"/>
                <a:gd name="T54" fmla="*/ 2147483647 w 50"/>
                <a:gd name="T55" fmla="*/ 2147483647 h 123"/>
                <a:gd name="T56" fmla="*/ 2147483647 w 50"/>
                <a:gd name="T57" fmla="*/ 2147483647 h 123"/>
                <a:gd name="T58" fmla="*/ 2147483647 w 50"/>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123"/>
                <a:gd name="T92" fmla="*/ 50 w 5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123">
                  <a:moveTo>
                    <a:pt x="49" y="4"/>
                  </a:moveTo>
                  <a:cubicBezTo>
                    <a:pt x="49" y="3"/>
                    <a:pt x="49" y="2"/>
                    <a:pt x="48" y="2"/>
                  </a:cubicBezTo>
                  <a:cubicBezTo>
                    <a:pt x="47" y="1"/>
                    <a:pt x="47" y="1"/>
                    <a:pt x="47" y="1"/>
                  </a:cubicBezTo>
                  <a:cubicBezTo>
                    <a:pt x="46" y="0"/>
                    <a:pt x="44" y="0"/>
                    <a:pt x="42" y="2"/>
                  </a:cubicBezTo>
                  <a:cubicBezTo>
                    <a:pt x="39" y="5"/>
                    <a:pt x="36" y="11"/>
                    <a:pt x="37" y="17"/>
                  </a:cubicBezTo>
                  <a:cubicBezTo>
                    <a:pt x="37" y="19"/>
                    <a:pt x="37" y="22"/>
                    <a:pt x="37" y="24"/>
                  </a:cubicBezTo>
                  <a:cubicBezTo>
                    <a:pt x="32" y="29"/>
                    <a:pt x="34" y="36"/>
                    <a:pt x="33" y="43"/>
                  </a:cubicBezTo>
                  <a:cubicBezTo>
                    <a:pt x="33" y="44"/>
                    <a:pt x="33" y="44"/>
                    <a:pt x="33" y="44"/>
                  </a:cubicBezTo>
                  <a:cubicBezTo>
                    <a:pt x="33" y="45"/>
                    <a:pt x="32" y="47"/>
                    <a:pt x="31" y="48"/>
                  </a:cubicBezTo>
                  <a:cubicBezTo>
                    <a:pt x="27" y="51"/>
                    <a:pt x="25" y="56"/>
                    <a:pt x="22" y="62"/>
                  </a:cubicBezTo>
                  <a:cubicBezTo>
                    <a:pt x="22" y="63"/>
                    <a:pt x="21" y="65"/>
                    <a:pt x="21" y="66"/>
                  </a:cubicBezTo>
                  <a:cubicBezTo>
                    <a:pt x="17" y="70"/>
                    <a:pt x="14" y="75"/>
                    <a:pt x="11" y="80"/>
                  </a:cubicBezTo>
                  <a:cubicBezTo>
                    <a:pt x="4" y="92"/>
                    <a:pt x="0" y="107"/>
                    <a:pt x="0" y="119"/>
                  </a:cubicBezTo>
                  <a:cubicBezTo>
                    <a:pt x="0" y="120"/>
                    <a:pt x="0" y="122"/>
                    <a:pt x="1" y="122"/>
                  </a:cubicBezTo>
                  <a:cubicBezTo>
                    <a:pt x="2" y="123"/>
                    <a:pt x="2" y="123"/>
                    <a:pt x="3" y="123"/>
                  </a:cubicBezTo>
                  <a:cubicBezTo>
                    <a:pt x="4" y="123"/>
                    <a:pt x="5" y="123"/>
                    <a:pt x="7" y="122"/>
                  </a:cubicBezTo>
                  <a:cubicBezTo>
                    <a:pt x="11" y="120"/>
                    <a:pt x="14" y="115"/>
                    <a:pt x="14" y="110"/>
                  </a:cubicBezTo>
                  <a:cubicBezTo>
                    <a:pt x="15" y="103"/>
                    <a:pt x="17" y="95"/>
                    <a:pt x="21" y="89"/>
                  </a:cubicBezTo>
                  <a:cubicBezTo>
                    <a:pt x="23" y="84"/>
                    <a:pt x="26" y="79"/>
                    <a:pt x="30" y="76"/>
                  </a:cubicBezTo>
                  <a:cubicBezTo>
                    <a:pt x="30" y="75"/>
                    <a:pt x="33" y="73"/>
                    <a:pt x="34" y="72"/>
                  </a:cubicBezTo>
                  <a:cubicBezTo>
                    <a:pt x="35" y="71"/>
                    <a:pt x="36" y="65"/>
                    <a:pt x="37" y="64"/>
                  </a:cubicBezTo>
                  <a:cubicBezTo>
                    <a:pt x="39" y="59"/>
                    <a:pt x="40" y="57"/>
                    <a:pt x="42" y="56"/>
                  </a:cubicBezTo>
                  <a:cubicBezTo>
                    <a:pt x="42" y="56"/>
                    <a:pt x="42" y="55"/>
                    <a:pt x="43" y="55"/>
                  </a:cubicBezTo>
                  <a:cubicBezTo>
                    <a:pt x="46" y="51"/>
                    <a:pt x="46" y="51"/>
                    <a:pt x="46" y="51"/>
                  </a:cubicBezTo>
                  <a:cubicBezTo>
                    <a:pt x="46" y="51"/>
                    <a:pt x="46" y="50"/>
                    <a:pt x="47" y="50"/>
                  </a:cubicBezTo>
                  <a:cubicBezTo>
                    <a:pt x="47" y="48"/>
                    <a:pt x="46" y="43"/>
                    <a:pt x="47" y="42"/>
                  </a:cubicBezTo>
                  <a:cubicBezTo>
                    <a:pt x="47" y="41"/>
                    <a:pt x="48" y="39"/>
                    <a:pt x="49" y="39"/>
                  </a:cubicBezTo>
                  <a:cubicBezTo>
                    <a:pt x="50" y="38"/>
                    <a:pt x="50" y="38"/>
                    <a:pt x="50" y="38"/>
                  </a:cubicBezTo>
                  <a:cubicBezTo>
                    <a:pt x="50" y="38"/>
                    <a:pt x="50" y="38"/>
                    <a:pt x="50" y="38"/>
                  </a:cubicBezTo>
                  <a:lnTo>
                    <a:pt x="49" y="4"/>
                  </a:lnTo>
                  <a:close/>
                </a:path>
              </a:pathLst>
            </a:custGeom>
            <a:solidFill>
              <a:srgbClr val="7CB162"/>
            </a:solidFill>
            <a:ln w="9525">
              <a:noFill/>
              <a:round/>
              <a:headEnd/>
              <a:tailEnd/>
            </a:ln>
          </p:spPr>
          <p:txBody>
            <a:bodyPr/>
            <a:lstStyle/>
            <a:p>
              <a:endParaRPr lang="en-US"/>
            </a:p>
          </p:txBody>
        </p:sp>
        <p:sp>
          <p:nvSpPr>
            <p:cNvPr id="27953" name="Freeform 2534"/>
            <p:cNvSpPr>
              <a:spLocks/>
            </p:cNvSpPr>
            <p:nvPr/>
          </p:nvSpPr>
          <p:spPr bwMode="auto">
            <a:xfrm>
              <a:off x="820738" y="3345532"/>
              <a:ext cx="165100" cy="404813"/>
            </a:xfrm>
            <a:custGeom>
              <a:avLst/>
              <a:gdLst>
                <a:gd name="T0" fmla="*/ 2147483647 w 50"/>
                <a:gd name="T1" fmla="*/ 2147483647 h 123"/>
                <a:gd name="T2" fmla="*/ 2147483647 w 50"/>
                <a:gd name="T3" fmla="*/ 2147483647 h 123"/>
                <a:gd name="T4" fmla="*/ 2147483647 w 50"/>
                <a:gd name="T5" fmla="*/ 2147483647 h 123"/>
                <a:gd name="T6" fmla="*/ 2147483647 w 50"/>
                <a:gd name="T7" fmla="*/ 2147483647 h 123"/>
                <a:gd name="T8" fmla="*/ 2147483647 w 50"/>
                <a:gd name="T9" fmla="*/ 2147483647 h 123"/>
                <a:gd name="T10" fmla="*/ 2147483647 w 50"/>
                <a:gd name="T11" fmla="*/ 2147483647 h 123"/>
                <a:gd name="T12" fmla="*/ 2147483647 w 50"/>
                <a:gd name="T13" fmla="*/ 2147483647 h 123"/>
                <a:gd name="T14" fmla="*/ 2147483647 w 50"/>
                <a:gd name="T15" fmla="*/ 2147483647 h 123"/>
                <a:gd name="T16" fmla="*/ 2147483647 w 50"/>
                <a:gd name="T17" fmla="*/ 2147483647 h 123"/>
                <a:gd name="T18" fmla="*/ 2147483647 w 50"/>
                <a:gd name="T19" fmla="*/ 2147483647 h 123"/>
                <a:gd name="T20" fmla="*/ 2147483647 w 50"/>
                <a:gd name="T21" fmla="*/ 2147483647 h 123"/>
                <a:gd name="T22" fmla="*/ 2147483647 w 50"/>
                <a:gd name="T23" fmla="*/ 2147483647 h 123"/>
                <a:gd name="T24" fmla="*/ 0 w 50"/>
                <a:gd name="T25" fmla="*/ 2147483647 h 123"/>
                <a:gd name="T26" fmla="*/ 2147483647 w 50"/>
                <a:gd name="T27" fmla="*/ 2147483647 h 123"/>
                <a:gd name="T28" fmla="*/ 2147483647 w 50"/>
                <a:gd name="T29" fmla="*/ 2147483647 h 123"/>
                <a:gd name="T30" fmla="*/ 2147483647 w 50"/>
                <a:gd name="T31" fmla="*/ 2147483647 h 123"/>
                <a:gd name="T32" fmla="*/ 2147483647 w 50"/>
                <a:gd name="T33" fmla="*/ 2147483647 h 123"/>
                <a:gd name="T34" fmla="*/ 2147483647 w 50"/>
                <a:gd name="T35" fmla="*/ 2147483647 h 123"/>
                <a:gd name="T36" fmla="*/ 2147483647 w 50"/>
                <a:gd name="T37" fmla="*/ 2147483647 h 123"/>
                <a:gd name="T38" fmla="*/ 2147483647 w 50"/>
                <a:gd name="T39" fmla="*/ 2147483647 h 123"/>
                <a:gd name="T40" fmla="*/ 2147483647 w 50"/>
                <a:gd name="T41" fmla="*/ 2147483647 h 123"/>
                <a:gd name="T42" fmla="*/ 2147483647 w 50"/>
                <a:gd name="T43" fmla="*/ 2147483647 h 123"/>
                <a:gd name="T44" fmla="*/ 2147483647 w 50"/>
                <a:gd name="T45" fmla="*/ 2147483647 h 123"/>
                <a:gd name="T46" fmla="*/ 2147483647 w 50"/>
                <a:gd name="T47" fmla="*/ 2147483647 h 123"/>
                <a:gd name="T48" fmla="*/ 2147483647 w 50"/>
                <a:gd name="T49" fmla="*/ 2147483647 h 123"/>
                <a:gd name="T50" fmla="*/ 2147483647 w 50"/>
                <a:gd name="T51" fmla="*/ 2147483647 h 123"/>
                <a:gd name="T52" fmla="*/ 2147483647 w 50"/>
                <a:gd name="T53" fmla="*/ 2147483647 h 123"/>
                <a:gd name="T54" fmla="*/ 2147483647 w 50"/>
                <a:gd name="T55" fmla="*/ 2147483647 h 123"/>
                <a:gd name="T56" fmla="*/ 2147483647 w 50"/>
                <a:gd name="T57" fmla="*/ 2147483647 h 123"/>
                <a:gd name="T58" fmla="*/ 2147483647 w 50"/>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123"/>
                <a:gd name="T92" fmla="*/ 50 w 5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123">
                  <a:moveTo>
                    <a:pt x="49" y="4"/>
                  </a:moveTo>
                  <a:cubicBezTo>
                    <a:pt x="49" y="3"/>
                    <a:pt x="49" y="2"/>
                    <a:pt x="48" y="2"/>
                  </a:cubicBezTo>
                  <a:cubicBezTo>
                    <a:pt x="47" y="1"/>
                    <a:pt x="47" y="1"/>
                    <a:pt x="47" y="1"/>
                  </a:cubicBezTo>
                  <a:cubicBezTo>
                    <a:pt x="46" y="0"/>
                    <a:pt x="44" y="0"/>
                    <a:pt x="42" y="2"/>
                  </a:cubicBezTo>
                  <a:cubicBezTo>
                    <a:pt x="39" y="5"/>
                    <a:pt x="36" y="12"/>
                    <a:pt x="37" y="17"/>
                  </a:cubicBezTo>
                  <a:cubicBezTo>
                    <a:pt x="37" y="19"/>
                    <a:pt x="37" y="22"/>
                    <a:pt x="37" y="24"/>
                  </a:cubicBezTo>
                  <a:cubicBezTo>
                    <a:pt x="32" y="29"/>
                    <a:pt x="34" y="36"/>
                    <a:pt x="33" y="43"/>
                  </a:cubicBezTo>
                  <a:cubicBezTo>
                    <a:pt x="33" y="44"/>
                    <a:pt x="33" y="44"/>
                    <a:pt x="33" y="44"/>
                  </a:cubicBezTo>
                  <a:cubicBezTo>
                    <a:pt x="33" y="45"/>
                    <a:pt x="32" y="47"/>
                    <a:pt x="31" y="48"/>
                  </a:cubicBezTo>
                  <a:cubicBezTo>
                    <a:pt x="28" y="51"/>
                    <a:pt x="25" y="56"/>
                    <a:pt x="22" y="62"/>
                  </a:cubicBezTo>
                  <a:cubicBezTo>
                    <a:pt x="22" y="63"/>
                    <a:pt x="21" y="65"/>
                    <a:pt x="21" y="66"/>
                  </a:cubicBezTo>
                  <a:cubicBezTo>
                    <a:pt x="17" y="70"/>
                    <a:pt x="14" y="75"/>
                    <a:pt x="11" y="80"/>
                  </a:cubicBezTo>
                  <a:cubicBezTo>
                    <a:pt x="4" y="92"/>
                    <a:pt x="0" y="107"/>
                    <a:pt x="0" y="119"/>
                  </a:cubicBezTo>
                  <a:cubicBezTo>
                    <a:pt x="0" y="120"/>
                    <a:pt x="0" y="122"/>
                    <a:pt x="1" y="122"/>
                  </a:cubicBezTo>
                  <a:cubicBezTo>
                    <a:pt x="2" y="123"/>
                    <a:pt x="2" y="123"/>
                    <a:pt x="3" y="123"/>
                  </a:cubicBezTo>
                  <a:cubicBezTo>
                    <a:pt x="4" y="123"/>
                    <a:pt x="5" y="123"/>
                    <a:pt x="7" y="121"/>
                  </a:cubicBezTo>
                  <a:cubicBezTo>
                    <a:pt x="11" y="119"/>
                    <a:pt x="14" y="115"/>
                    <a:pt x="14" y="110"/>
                  </a:cubicBezTo>
                  <a:cubicBezTo>
                    <a:pt x="15" y="103"/>
                    <a:pt x="17" y="95"/>
                    <a:pt x="21" y="89"/>
                  </a:cubicBezTo>
                  <a:cubicBezTo>
                    <a:pt x="23" y="84"/>
                    <a:pt x="26" y="79"/>
                    <a:pt x="30" y="76"/>
                  </a:cubicBezTo>
                  <a:cubicBezTo>
                    <a:pt x="30" y="75"/>
                    <a:pt x="33" y="73"/>
                    <a:pt x="34" y="72"/>
                  </a:cubicBezTo>
                  <a:cubicBezTo>
                    <a:pt x="34" y="71"/>
                    <a:pt x="36" y="65"/>
                    <a:pt x="37" y="64"/>
                  </a:cubicBezTo>
                  <a:cubicBezTo>
                    <a:pt x="39" y="59"/>
                    <a:pt x="40" y="57"/>
                    <a:pt x="42" y="56"/>
                  </a:cubicBezTo>
                  <a:cubicBezTo>
                    <a:pt x="42" y="56"/>
                    <a:pt x="42" y="55"/>
                    <a:pt x="43" y="55"/>
                  </a:cubicBezTo>
                  <a:cubicBezTo>
                    <a:pt x="46" y="51"/>
                    <a:pt x="46" y="51"/>
                    <a:pt x="46" y="51"/>
                  </a:cubicBezTo>
                  <a:cubicBezTo>
                    <a:pt x="46" y="51"/>
                    <a:pt x="46" y="50"/>
                    <a:pt x="46" y="50"/>
                  </a:cubicBezTo>
                  <a:cubicBezTo>
                    <a:pt x="47" y="47"/>
                    <a:pt x="46" y="43"/>
                    <a:pt x="47" y="42"/>
                  </a:cubicBezTo>
                  <a:cubicBezTo>
                    <a:pt x="47" y="41"/>
                    <a:pt x="47" y="39"/>
                    <a:pt x="49" y="39"/>
                  </a:cubicBezTo>
                  <a:cubicBezTo>
                    <a:pt x="50" y="38"/>
                    <a:pt x="50" y="38"/>
                    <a:pt x="50" y="38"/>
                  </a:cubicBezTo>
                  <a:cubicBezTo>
                    <a:pt x="50" y="38"/>
                    <a:pt x="50" y="38"/>
                    <a:pt x="50" y="38"/>
                  </a:cubicBezTo>
                  <a:lnTo>
                    <a:pt x="49" y="4"/>
                  </a:lnTo>
                  <a:close/>
                </a:path>
              </a:pathLst>
            </a:custGeom>
            <a:solidFill>
              <a:srgbClr val="7DB163"/>
            </a:solidFill>
            <a:ln w="9525">
              <a:noFill/>
              <a:round/>
              <a:headEnd/>
              <a:tailEnd/>
            </a:ln>
          </p:spPr>
          <p:txBody>
            <a:bodyPr/>
            <a:lstStyle/>
            <a:p>
              <a:endParaRPr lang="en-US"/>
            </a:p>
          </p:txBody>
        </p:sp>
        <p:sp>
          <p:nvSpPr>
            <p:cNvPr id="27954" name="Freeform 2535"/>
            <p:cNvSpPr>
              <a:spLocks/>
            </p:cNvSpPr>
            <p:nvPr/>
          </p:nvSpPr>
          <p:spPr bwMode="auto">
            <a:xfrm>
              <a:off x="820738" y="3345532"/>
              <a:ext cx="165100" cy="404813"/>
            </a:xfrm>
            <a:custGeom>
              <a:avLst/>
              <a:gdLst>
                <a:gd name="T0" fmla="*/ 2147483647 w 50"/>
                <a:gd name="T1" fmla="*/ 2147483647 h 123"/>
                <a:gd name="T2" fmla="*/ 2147483647 w 50"/>
                <a:gd name="T3" fmla="*/ 2147483647 h 123"/>
                <a:gd name="T4" fmla="*/ 2147483647 w 50"/>
                <a:gd name="T5" fmla="*/ 2147483647 h 123"/>
                <a:gd name="T6" fmla="*/ 2147483647 w 50"/>
                <a:gd name="T7" fmla="*/ 2147483647 h 123"/>
                <a:gd name="T8" fmla="*/ 2147483647 w 50"/>
                <a:gd name="T9" fmla="*/ 2147483647 h 123"/>
                <a:gd name="T10" fmla="*/ 2147483647 w 50"/>
                <a:gd name="T11" fmla="*/ 2147483647 h 123"/>
                <a:gd name="T12" fmla="*/ 2147483647 w 50"/>
                <a:gd name="T13" fmla="*/ 2147483647 h 123"/>
                <a:gd name="T14" fmla="*/ 2147483647 w 50"/>
                <a:gd name="T15" fmla="*/ 2147483647 h 123"/>
                <a:gd name="T16" fmla="*/ 2147483647 w 50"/>
                <a:gd name="T17" fmla="*/ 2147483647 h 123"/>
                <a:gd name="T18" fmla="*/ 2147483647 w 50"/>
                <a:gd name="T19" fmla="*/ 2147483647 h 123"/>
                <a:gd name="T20" fmla="*/ 2147483647 w 50"/>
                <a:gd name="T21" fmla="*/ 2147483647 h 123"/>
                <a:gd name="T22" fmla="*/ 2147483647 w 50"/>
                <a:gd name="T23" fmla="*/ 2147483647 h 123"/>
                <a:gd name="T24" fmla="*/ 0 w 50"/>
                <a:gd name="T25" fmla="*/ 2147483647 h 123"/>
                <a:gd name="T26" fmla="*/ 2147483647 w 50"/>
                <a:gd name="T27" fmla="*/ 2147483647 h 123"/>
                <a:gd name="T28" fmla="*/ 2147483647 w 50"/>
                <a:gd name="T29" fmla="*/ 2147483647 h 123"/>
                <a:gd name="T30" fmla="*/ 2147483647 w 50"/>
                <a:gd name="T31" fmla="*/ 2147483647 h 123"/>
                <a:gd name="T32" fmla="*/ 2147483647 w 50"/>
                <a:gd name="T33" fmla="*/ 2147483647 h 123"/>
                <a:gd name="T34" fmla="*/ 2147483647 w 50"/>
                <a:gd name="T35" fmla="*/ 2147483647 h 123"/>
                <a:gd name="T36" fmla="*/ 2147483647 w 50"/>
                <a:gd name="T37" fmla="*/ 2147483647 h 123"/>
                <a:gd name="T38" fmla="*/ 2147483647 w 50"/>
                <a:gd name="T39" fmla="*/ 2147483647 h 123"/>
                <a:gd name="T40" fmla="*/ 2147483647 w 50"/>
                <a:gd name="T41" fmla="*/ 2147483647 h 123"/>
                <a:gd name="T42" fmla="*/ 2147483647 w 50"/>
                <a:gd name="T43" fmla="*/ 2147483647 h 123"/>
                <a:gd name="T44" fmla="*/ 2147483647 w 50"/>
                <a:gd name="T45" fmla="*/ 2147483647 h 123"/>
                <a:gd name="T46" fmla="*/ 2147483647 w 50"/>
                <a:gd name="T47" fmla="*/ 2147483647 h 123"/>
                <a:gd name="T48" fmla="*/ 2147483647 w 50"/>
                <a:gd name="T49" fmla="*/ 2147483647 h 123"/>
                <a:gd name="T50" fmla="*/ 2147483647 w 50"/>
                <a:gd name="T51" fmla="*/ 2147483647 h 123"/>
                <a:gd name="T52" fmla="*/ 2147483647 w 50"/>
                <a:gd name="T53" fmla="*/ 2147483647 h 123"/>
                <a:gd name="T54" fmla="*/ 2147483647 w 50"/>
                <a:gd name="T55" fmla="*/ 2147483647 h 123"/>
                <a:gd name="T56" fmla="*/ 2147483647 w 50"/>
                <a:gd name="T57" fmla="*/ 2147483647 h 123"/>
                <a:gd name="T58" fmla="*/ 2147483647 w 50"/>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123"/>
                <a:gd name="T92" fmla="*/ 50 w 5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123">
                  <a:moveTo>
                    <a:pt x="49" y="4"/>
                  </a:moveTo>
                  <a:cubicBezTo>
                    <a:pt x="49" y="3"/>
                    <a:pt x="49" y="2"/>
                    <a:pt x="48" y="2"/>
                  </a:cubicBezTo>
                  <a:cubicBezTo>
                    <a:pt x="47" y="1"/>
                    <a:pt x="47" y="1"/>
                    <a:pt x="46" y="1"/>
                  </a:cubicBezTo>
                  <a:cubicBezTo>
                    <a:pt x="45" y="0"/>
                    <a:pt x="44" y="0"/>
                    <a:pt x="42" y="2"/>
                  </a:cubicBezTo>
                  <a:cubicBezTo>
                    <a:pt x="39" y="5"/>
                    <a:pt x="37" y="12"/>
                    <a:pt x="37" y="18"/>
                  </a:cubicBezTo>
                  <a:cubicBezTo>
                    <a:pt x="37" y="19"/>
                    <a:pt x="37" y="22"/>
                    <a:pt x="37" y="24"/>
                  </a:cubicBezTo>
                  <a:cubicBezTo>
                    <a:pt x="32" y="30"/>
                    <a:pt x="34" y="36"/>
                    <a:pt x="33" y="43"/>
                  </a:cubicBezTo>
                  <a:cubicBezTo>
                    <a:pt x="33" y="44"/>
                    <a:pt x="33" y="44"/>
                    <a:pt x="33" y="44"/>
                  </a:cubicBezTo>
                  <a:cubicBezTo>
                    <a:pt x="33" y="45"/>
                    <a:pt x="32" y="47"/>
                    <a:pt x="31" y="48"/>
                  </a:cubicBezTo>
                  <a:cubicBezTo>
                    <a:pt x="28" y="51"/>
                    <a:pt x="25" y="56"/>
                    <a:pt x="22" y="62"/>
                  </a:cubicBezTo>
                  <a:cubicBezTo>
                    <a:pt x="22" y="63"/>
                    <a:pt x="21" y="65"/>
                    <a:pt x="21" y="66"/>
                  </a:cubicBezTo>
                  <a:cubicBezTo>
                    <a:pt x="17" y="70"/>
                    <a:pt x="14" y="75"/>
                    <a:pt x="11" y="80"/>
                  </a:cubicBezTo>
                  <a:cubicBezTo>
                    <a:pt x="4" y="92"/>
                    <a:pt x="0" y="107"/>
                    <a:pt x="0" y="119"/>
                  </a:cubicBezTo>
                  <a:cubicBezTo>
                    <a:pt x="0" y="120"/>
                    <a:pt x="0" y="122"/>
                    <a:pt x="1" y="122"/>
                  </a:cubicBezTo>
                  <a:cubicBezTo>
                    <a:pt x="2" y="123"/>
                    <a:pt x="3" y="123"/>
                    <a:pt x="3" y="123"/>
                  </a:cubicBezTo>
                  <a:cubicBezTo>
                    <a:pt x="4" y="123"/>
                    <a:pt x="6" y="123"/>
                    <a:pt x="7" y="121"/>
                  </a:cubicBezTo>
                  <a:cubicBezTo>
                    <a:pt x="11" y="119"/>
                    <a:pt x="14" y="115"/>
                    <a:pt x="14" y="110"/>
                  </a:cubicBezTo>
                  <a:cubicBezTo>
                    <a:pt x="15" y="103"/>
                    <a:pt x="17" y="95"/>
                    <a:pt x="21" y="89"/>
                  </a:cubicBezTo>
                  <a:cubicBezTo>
                    <a:pt x="23" y="84"/>
                    <a:pt x="26" y="79"/>
                    <a:pt x="30" y="76"/>
                  </a:cubicBezTo>
                  <a:cubicBezTo>
                    <a:pt x="30" y="75"/>
                    <a:pt x="33" y="73"/>
                    <a:pt x="34" y="72"/>
                  </a:cubicBezTo>
                  <a:cubicBezTo>
                    <a:pt x="34" y="71"/>
                    <a:pt x="36" y="65"/>
                    <a:pt x="37" y="64"/>
                  </a:cubicBezTo>
                  <a:cubicBezTo>
                    <a:pt x="39" y="59"/>
                    <a:pt x="40" y="57"/>
                    <a:pt x="42" y="56"/>
                  </a:cubicBezTo>
                  <a:cubicBezTo>
                    <a:pt x="42" y="56"/>
                    <a:pt x="42" y="55"/>
                    <a:pt x="42" y="55"/>
                  </a:cubicBezTo>
                  <a:cubicBezTo>
                    <a:pt x="46" y="51"/>
                    <a:pt x="46" y="51"/>
                    <a:pt x="46" y="51"/>
                  </a:cubicBezTo>
                  <a:cubicBezTo>
                    <a:pt x="46" y="51"/>
                    <a:pt x="46" y="50"/>
                    <a:pt x="46" y="50"/>
                  </a:cubicBezTo>
                  <a:cubicBezTo>
                    <a:pt x="47" y="47"/>
                    <a:pt x="46" y="43"/>
                    <a:pt x="47" y="42"/>
                  </a:cubicBezTo>
                  <a:cubicBezTo>
                    <a:pt x="47" y="41"/>
                    <a:pt x="47" y="39"/>
                    <a:pt x="49" y="39"/>
                  </a:cubicBezTo>
                  <a:cubicBezTo>
                    <a:pt x="50" y="38"/>
                    <a:pt x="50" y="38"/>
                    <a:pt x="50" y="38"/>
                  </a:cubicBezTo>
                  <a:cubicBezTo>
                    <a:pt x="50" y="38"/>
                    <a:pt x="50" y="38"/>
                    <a:pt x="50" y="38"/>
                  </a:cubicBezTo>
                  <a:lnTo>
                    <a:pt x="49" y="4"/>
                  </a:lnTo>
                  <a:close/>
                </a:path>
              </a:pathLst>
            </a:custGeom>
            <a:solidFill>
              <a:srgbClr val="7EB263"/>
            </a:solidFill>
            <a:ln w="9525">
              <a:noFill/>
              <a:round/>
              <a:headEnd/>
              <a:tailEnd/>
            </a:ln>
          </p:spPr>
          <p:txBody>
            <a:bodyPr/>
            <a:lstStyle/>
            <a:p>
              <a:endParaRPr lang="en-US"/>
            </a:p>
          </p:txBody>
        </p:sp>
        <p:sp>
          <p:nvSpPr>
            <p:cNvPr id="27955" name="Freeform 2536"/>
            <p:cNvSpPr>
              <a:spLocks/>
            </p:cNvSpPr>
            <p:nvPr/>
          </p:nvSpPr>
          <p:spPr bwMode="auto">
            <a:xfrm>
              <a:off x="820738" y="3345532"/>
              <a:ext cx="165100" cy="404813"/>
            </a:xfrm>
            <a:custGeom>
              <a:avLst/>
              <a:gdLst>
                <a:gd name="T0" fmla="*/ 2147483647 w 50"/>
                <a:gd name="T1" fmla="*/ 2147483647 h 123"/>
                <a:gd name="T2" fmla="*/ 2147483647 w 50"/>
                <a:gd name="T3" fmla="*/ 2147483647 h 123"/>
                <a:gd name="T4" fmla="*/ 2147483647 w 50"/>
                <a:gd name="T5" fmla="*/ 2147483647 h 123"/>
                <a:gd name="T6" fmla="*/ 2147483647 w 50"/>
                <a:gd name="T7" fmla="*/ 2147483647 h 123"/>
                <a:gd name="T8" fmla="*/ 2147483647 w 50"/>
                <a:gd name="T9" fmla="*/ 2147483647 h 123"/>
                <a:gd name="T10" fmla="*/ 2147483647 w 50"/>
                <a:gd name="T11" fmla="*/ 2147483647 h 123"/>
                <a:gd name="T12" fmla="*/ 2147483647 w 50"/>
                <a:gd name="T13" fmla="*/ 2147483647 h 123"/>
                <a:gd name="T14" fmla="*/ 2147483647 w 50"/>
                <a:gd name="T15" fmla="*/ 2147483647 h 123"/>
                <a:gd name="T16" fmla="*/ 2147483647 w 50"/>
                <a:gd name="T17" fmla="*/ 2147483647 h 123"/>
                <a:gd name="T18" fmla="*/ 2147483647 w 50"/>
                <a:gd name="T19" fmla="*/ 2147483647 h 123"/>
                <a:gd name="T20" fmla="*/ 2147483647 w 50"/>
                <a:gd name="T21" fmla="*/ 2147483647 h 123"/>
                <a:gd name="T22" fmla="*/ 2147483647 w 50"/>
                <a:gd name="T23" fmla="*/ 2147483647 h 123"/>
                <a:gd name="T24" fmla="*/ 0 w 50"/>
                <a:gd name="T25" fmla="*/ 2147483647 h 123"/>
                <a:gd name="T26" fmla="*/ 2147483647 w 50"/>
                <a:gd name="T27" fmla="*/ 2147483647 h 123"/>
                <a:gd name="T28" fmla="*/ 2147483647 w 50"/>
                <a:gd name="T29" fmla="*/ 2147483647 h 123"/>
                <a:gd name="T30" fmla="*/ 2147483647 w 50"/>
                <a:gd name="T31" fmla="*/ 2147483647 h 123"/>
                <a:gd name="T32" fmla="*/ 2147483647 w 50"/>
                <a:gd name="T33" fmla="*/ 2147483647 h 123"/>
                <a:gd name="T34" fmla="*/ 2147483647 w 50"/>
                <a:gd name="T35" fmla="*/ 2147483647 h 123"/>
                <a:gd name="T36" fmla="*/ 2147483647 w 50"/>
                <a:gd name="T37" fmla="*/ 2147483647 h 123"/>
                <a:gd name="T38" fmla="*/ 2147483647 w 50"/>
                <a:gd name="T39" fmla="*/ 2147483647 h 123"/>
                <a:gd name="T40" fmla="*/ 2147483647 w 50"/>
                <a:gd name="T41" fmla="*/ 2147483647 h 123"/>
                <a:gd name="T42" fmla="*/ 2147483647 w 50"/>
                <a:gd name="T43" fmla="*/ 2147483647 h 123"/>
                <a:gd name="T44" fmla="*/ 2147483647 w 50"/>
                <a:gd name="T45" fmla="*/ 2147483647 h 123"/>
                <a:gd name="T46" fmla="*/ 2147483647 w 50"/>
                <a:gd name="T47" fmla="*/ 2147483647 h 123"/>
                <a:gd name="T48" fmla="*/ 2147483647 w 50"/>
                <a:gd name="T49" fmla="*/ 2147483647 h 123"/>
                <a:gd name="T50" fmla="*/ 2147483647 w 50"/>
                <a:gd name="T51" fmla="*/ 2147483647 h 123"/>
                <a:gd name="T52" fmla="*/ 2147483647 w 50"/>
                <a:gd name="T53" fmla="*/ 2147483647 h 123"/>
                <a:gd name="T54" fmla="*/ 2147483647 w 50"/>
                <a:gd name="T55" fmla="*/ 2147483647 h 123"/>
                <a:gd name="T56" fmla="*/ 2147483647 w 50"/>
                <a:gd name="T57" fmla="*/ 2147483647 h 123"/>
                <a:gd name="T58" fmla="*/ 2147483647 w 50"/>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123"/>
                <a:gd name="T92" fmla="*/ 50 w 5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123">
                  <a:moveTo>
                    <a:pt x="49" y="4"/>
                  </a:moveTo>
                  <a:cubicBezTo>
                    <a:pt x="49" y="3"/>
                    <a:pt x="49" y="2"/>
                    <a:pt x="48" y="2"/>
                  </a:cubicBezTo>
                  <a:cubicBezTo>
                    <a:pt x="47" y="1"/>
                    <a:pt x="47" y="1"/>
                    <a:pt x="46" y="1"/>
                  </a:cubicBezTo>
                  <a:cubicBezTo>
                    <a:pt x="45" y="0"/>
                    <a:pt x="44" y="0"/>
                    <a:pt x="42" y="2"/>
                  </a:cubicBezTo>
                  <a:cubicBezTo>
                    <a:pt x="39" y="5"/>
                    <a:pt x="37" y="12"/>
                    <a:pt x="37" y="18"/>
                  </a:cubicBezTo>
                  <a:cubicBezTo>
                    <a:pt x="37" y="19"/>
                    <a:pt x="37" y="22"/>
                    <a:pt x="37" y="24"/>
                  </a:cubicBezTo>
                  <a:cubicBezTo>
                    <a:pt x="32" y="30"/>
                    <a:pt x="34" y="36"/>
                    <a:pt x="33" y="44"/>
                  </a:cubicBezTo>
                  <a:cubicBezTo>
                    <a:pt x="33" y="44"/>
                    <a:pt x="33" y="44"/>
                    <a:pt x="33" y="44"/>
                  </a:cubicBezTo>
                  <a:cubicBezTo>
                    <a:pt x="33" y="45"/>
                    <a:pt x="32" y="47"/>
                    <a:pt x="31" y="48"/>
                  </a:cubicBezTo>
                  <a:cubicBezTo>
                    <a:pt x="28" y="51"/>
                    <a:pt x="25" y="56"/>
                    <a:pt x="22" y="62"/>
                  </a:cubicBezTo>
                  <a:cubicBezTo>
                    <a:pt x="22" y="63"/>
                    <a:pt x="21" y="65"/>
                    <a:pt x="21" y="66"/>
                  </a:cubicBezTo>
                  <a:cubicBezTo>
                    <a:pt x="17" y="70"/>
                    <a:pt x="14" y="75"/>
                    <a:pt x="11" y="80"/>
                  </a:cubicBezTo>
                  <a:cubicBezTo>
                    <a:pt x="4" y="92"/>
                    <a:pt x="0" y="107"/>
                    <a:pt x="0" y="119"/>
                  </a:cubicBezTo>
                  <a:cubicBezTo>
                    <a:pt x="0" y="121"/>
                    <a:pt x="0" y="122"/>
                    <a:pt x="1" y="122"/>
                  </a:cubicBezTo>
                  <a:cubicBezTo>
                    <a:pt x="2" y="123"/>
                    <a:pt x="3" y="123"/>
                    <a:pt x="3" y="123"/>
                  </a:cubicBezTo>
                  <a:cubicBezTo>
                    <a:pt x="4" y="123"/>
                    <a:pt x="6" y="122"/>
                    <a:pt x="7" y="121"/>
                  </a:cubicBezTo>
                  <a:cubicBezTo>
                    <a:pt x="11" y="119"/>
                    <a:pt x="14" y="115"/>
                    <a:pt x="14" y="110"/>
                  </a:cubicBezTo>
                  <a:cubicBezTo>
                    <a:pt x="15" y="103"/>
                    <a:pt x="17" y="95"/>
                    <a:pt x="21" y="89"/>
                  </a:cubicBezTo>
                  <a:cubicBezTo>
                    <a:pt x="23" y="84"/>
                    <a:pt x="26" y="79"/>
                    <a:pt x="30" y="76"/>
                  </a:cubicBezTo>
                  <a:cubicBezTo>
                    <a:pt x="30" y="75"/>
                    <a:pt x="33" y="73"/>
                    <a:pt x="33" y="72"/>
                  </a:cubicBezTo>
                  <a:cubicBezTo>
                    <a:pt x="34" y="71"/>
                    <a:pt x="36" y="65"/>
                    <a:pt x="37" y="64"/>
                  </a:cubicBezTo>
                  <a:cubicBezTo>
                    <a:pt x="38" y="59"/>
                    <a:pt x="40" y="57"/>
                    <a:pt x="42" y="56"/>
                  </a:cubicBezTo>
                  <a:cubicBezTo>
                    <a:pt x="42" y="56"/>
                    <a:pt x="42" y="55"/>
                    <a:pt x="42" y="55"/>
                  </a:cubicBezTo>
                  <a:cubicBezTo>
                    <a:pt x="45" y="51"/>
                    <a:pt x="45" y="51"/>
                    <a:pt x="45" y="51"/>
                  </a:cubicBezTo>
                  <a:cubicBezTo>
                    <a:pt x="46" y="51"/>
                    <a:pt x="46" y="50"/>
                    <a:pt x="46" y="50"/>
                  </a:cubicBezTo>
                  <a:cubicBezTo>
                    <a:pt x="46" y="47"/>
                    <a:pt x="46" y="43"/>
                    <a:pt x="46" y="42"/>
                  </a:cubicBezTo>
                  <a:cubicBezTo>
                    <a:pt x="47" y="41"/>
                    <a:pt x="47" y="39"/>
                    <a:pt x="49" y="39"/>
                  </a:cubicBezTo>
                  <a:cubicBezTo>
                    <a:pt x="50" y="38"/>
                    <a:pt x="50" y="38"/>
                    <a:pt x="50" y="38"/>
                  </a:cubicBezTo>
                  <a:cubicBezTo>
                    <a:pt x="50" y="38"/>
                    <a:pt x="50" y="38"/>
                    <a:pt x="50" y="38"/>
                  </a:cubicBezTo>
                  <a:lnTo>
                    <a:pt x="49" y="4"/>
                  </a:lnTo>
                  <a:close/>
                </a:path>
              </a:pathLst>
            </a:custGeom>
            <a:solidFill>
              <a:srgbClr val="7FB264"/>
            </a:solidFill>
            <a:ln w="9525">
              <a:noFill/>
              <a:round/>
              <a:headEnd/>
              <a:tailEnd/>
            </a:ln>
          </p:spPr>
          <p:txBody>
            <a:bodyPr/>
            <a:lstStyle/>
            <a:p>
              <a:endParaRPr lang="en-US"/>
            </a:p>
          </p:txBody>
        </p:sp>
        <p:sp>
          <p:nvSpPr>
            <p:cNvPr id="27956" name="Freeform 2537"/>
            <p:cNvSpPr>
              <a:spLocks/>
            </p:cNvSpPr>
            <p:nvPr/>
          </p:nvSpPr>
          <p:spPr bwMode="auto">
            <a:xfrm>
              <a:off x="820738" y="3345532"/>
              <a:ext cx="165100" cy="404813"/>
            </a:xfrm>
            <a:custGeom>
              <a:avLst/>
              <a:gdLst>
                <a:gd name="T0" fmla="*/ 2147483647 w 50"/>
                <a:gd name="T1" fmla="*/ 2147483647 h 123"/>
                <a:gd name="T2" fmla="*/ 2147483647 w 50"/>
                <a:gd name="T3" fmla="*/ 2147483647 h 123"/>
                <a:gd name="T4" fmla="*/ 2147483647 w 50"/>
                <a:gd name="T5" fmla="*/ 2147483647 h 123"/>
                <a:gd name="T6" fmla="*/ 2147483647 w 50"/>
                <a:gd name="T7" fmla="*/ 2147483647 h 123"/>
                <a:gd name="T8" fmla="*/ 2147483647 w 50"/>
                <a:gd name="T9" fmla="*/ 2147483647 h 123"/>
                <a:gd name="T10" fmla="*/ 2147483647 w 50"/>
                <a:gd name="T11" fmla="*/ 2147483647 h 123"/>
                <a:gd name="T12" fmla="*/ 2147483647 w 50"/>
                <a:gd name="T13" fmla="*/ 2147483647 h 123"/>
                <a:gd name="T14" fmla="*/ 2147483647 w 50"/>
                <a:gd name="T15" fmla="*/ 2147483647 h 123"/>
                <a:gd name="T16" fmla="*/ 2147483647 w 50"/>
                <a:gd name="T17" fmla="*/ 2147483647 h 123"/>
                <a:gd name="T18" fmla="*/ 2147483647 w 50"/>
                <a:gd name="T19" fmla="*/ 2147483647 h 123"/>
                <a:gd name="T20" fmla="*/ 2147483647 w 50"/>
                <a:gd name="T21" fmla="*/ 2147483647 h 123"/>
                <a:gd name="T22" fmla="*/ 2147483647 w 50"/>
                <a:gd name="T23" fmla="*/ 2147483647 h 123"/>
                <a:gd name="T24" fmla="*/ 0 w 50"/>
                <a:gd name="T25" fmla="*/ 2147483647 h 123"/>
                <a:gd name="T26" fmla="*/ 2147483647 w 50"/>
                <a:gd name="T27" fmla="*/ 2147483647 h 123"/>
                <a:gd name="T28" fmla="*/ 2147483647 w 50"/>
                <a:gd name="T29" fmla="*/ 2147483647 h 123"/>
                <a:gd name="T30" fmla="*/ 2147483647 w 50"/>
                <a:gd name="T31" fmla="*/ 2147483647 h 123"/>
                <a:gd name="T32" fmla="*/ 2147483647 w 50"/>
                <a:gd name="T33" fmla="*/ 2147483647 h 123"/>
                <a:gd name="T34" fmla="*/ 2147483647 w 50"/>
                <a:gd name="T35" fmla="*/ 2147483647 h 123"/>
                <a:gd name="T36" fmla="*/ 2147483647 w 50"/>
                <a:gd name="T37" fmla="*/ 2147483647 h 123"/>
                <a:gd name="T38" fmla="*/ 2147483647 w 50"/>
                <a:gd name="T39" fmla="*/ 2147483647 h 123"/>
                <a:gd name="T40" fmla="*/ 2147483647 w 50"/>
                <a:gd name="T41" fmla="*/ 2147483647 h 123"/>
                <a:gd name="T42" fmla="*/ 2147483647 w 50"/>
                <a:gd name="T43" fmla="*/ 2147483647 h 123"/>
                <a:gd name="T44" fmla="*/ 2147483647 w 50"/>
                <a:gd name="T45" fmla="*/ 2147483647 h 123"/>
                <a:gd name="T46" fmla="*/ 2147483647 w 50"/>
                <a:gd name="T47" fmla="*/ 2147483647 h 123"/>
                <a:gd name="T48" fmla="*/ 2147483647 w 50"/>
                <a:gd name="T49" fmla="*/ 2147483647 h 123"/>
                <a:gd name="T50" fmla="*/ 2147483647 w 50"/>
                <a:gd name="T51" fmla="*/ 2147483647 h 123"/>
                <a:gd name="T52" fmla="*/ 2147483647 w 50"/>
                <a:gd name="T53" fmla="*/ 2147483647 h 123"/>
                <a:gd name="T54" fmla="*/ 2147483647 w 50"/>
                <a:gd name="T55" fmla="*/ 2147483647 h 123"/>
                <a:gd name="T56" fmla="*/ 2147483647 w 50"/>
                <a:gd name="T57" fmla="*/ 2147483647 h 123"/>
                <a:gd name="T58" fmla="*/ 2147483647 w 50"/>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0"/>
                <a:gd name="T91" fmla="*/ 0 h 123"/>
                <a:gd name="T92" fmla="*/ 50 w 5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0" h="123">
                  <a:moveTo>
                    <a:pt x="49" y="4"/>
                  </a:moveTo>
                  <a:cubicBezTo>
                    <a:pt x="49" y="3"/>
                    <a:pt x="49" y="2"/>
                    <a:pt x="48" y="2"/>
                  </a:cubicBezTo>
                  <a:cubicBezTo>
                    <a:pt x="47" y="1"/>
                    <a:pt x="47" y="1"/>
                    <a:pt x="46" y="1"/>
                  </a:cubicBezTo>
                  <a:cubicBezTo>
                    <a:pt x="45" y="0"/>
                    <a:pt x="44" y="0"/>
                    <a:pt x="42" y="2"/>
                  </a:cubicBezTo>
                  <a:cubicBezTo>
                    <a:pt x="39" y="5"/>
                    <a:pt x="37" y="12"/>
                    <a:pt x="37" y="18"/>
                  </a:cubicBezTo>
                  <a:cubicBezTo>
                    <a:pt x="37" y="20"/>
                    <a:pt x="37" y="22"/>
                    <a:pt x="37" y="24"/>
                  </a:cubicBezTo>
                  <a:cubicBezTo>
                    <a:pt x="32" y="30"/>
                    <a:pt x="34" y="36"/>
                    <a:pt x="33" y="44"/>
                  </a:cubicBezTo>
                  <a:cubicBezTo>
                    <a:pt x="33" y="44"/>
                    <a:pt x="33" y="44"/>
                    <a:pt x="33" y="44"/>
                  </a:cubicBezTo>
                  <a:cubicBezTo>
                    <a:pt x="33" y="45"/>
                    <a:pt x="32" y="47"/>
                    <a:pt x="32" y="48"/>
                  </a:cubicBezTo>
                  <a:cubicBezTo>
                    <a:pt x="28" y="51"/>
                    <a:pt x="25" y="56"/>
                    <a:pt x="22" y="62"/>
                  </a:cubicBezTo>
                  <a:cubicBezTo>
                    <a:pt x="22" y="63"/>
                    <a:pt x="21" y="65"/>
                    <a:pt x="21" y="66"/>
                  </a:cubicBezTo>
                  <a:cubicBezTo>
                    <a:pt x="17" y="70"/>
                    <a:pt x="14" y="75"/>
                    <a:pt x="11" y="80"/>
                  </a:cubicBezTo>
                  <a:cubicBezTo>
                    <a:pt x="4" y="92"/>
                    <a:pt x="0" y="107"/>
                    <a:pt x="0" y="119"/>
                  </a:cubicBezTo>
                  <a:cubicBezTo>
                    <a:pt x="0" y="121"/>
                    <a:pt x="0" y="122"/>
                    <a:pt x="1" y="122"/>
                  </a:cubicBezTo>
                  <a:cubicBezTo>
                    <a:pt x="2" y="123"/>
                    <a:pt x="3" y="123"/>
                    <a:pt x="3" y="123"/>
                  </a:cubicBezTo>
                  <a:cubicBezTo>
                    <a:pt x="4" y="123"/>
                    <a:pt x="6" y="122"/>
                    <a:pt x="7" y="121"/>
                  </a:cubicBezTo>
                  <a:cubicBezTo>
                    <a:pt x="11" y="119"/>
                    <a:pt x="13" y="115"/>
                    <a:pt x="14" y="110"/>
                  </a:cubicBezTo>
                  <a:cubicBezTo>
                    <a:pt x="15" y="103"/>
                    <a:pt x="17" y="95"/>
                    <a:pt x="20" y="89"/>
                  </a:cubicBezTo>
                  <a:cubicBezTo>
                    <a:pt x="23" y="84"/>
                    <a:pt x="26" y="79"/>
                    <a:pt x="30" y="76"/>
                  </a:cubicBezTo>
                  <a:cubicBezTo>
                    <a:pt x="30" y="75"/>
                    <a:pt x="33" y="73"/>
                    <a:pt x="33" y="72"/>
                  </a:cubicBezTo>
                  <a:cubicBezTo>
                    <a:pt x="34" y="71"/>
                    <a:pt x="36" y="65"/>
                    <a:pt x="37" y="64"/>
                  </a:cubicBezTo>
                  <a:cubicBezTo>
                    <a:pt x="38" y="59"/>
                    <a:pt x="40" y="57"/>
                    <a:pt x="42" y="56"/>
                  </a:cubicBezTo>
                  <a:cubicBezTo>
                    <a:pt x="42" y="56"/>
                    <a:pt x="42" y="55"/>
                    <a:pt x="42" y="55"/>
                  </a:cubicBezTo>
                  <a:cubicBezTo>
                    <a:pt x="45" y="51"/>
                    <a:pt x="45" y="51"/>
                    <a:pt x="45" y="51"/>
                  </a:cubicBezTo>
                  <a:cubicBezTo>
                    <a:pt x="45" y="51"/>
                    <a:pt x="46" y="50"/>
                    <a:pt x="46" y="50"/>
                  </a:cubicBezTo>
                  <a:cubicBezTo>
                    <a:pt x="46" y="47"/>
                    <a:pt x="46" y="43"/>
                    <a:pt x="46" y="42"/>
                  </a:cubicBezTo>
                  <a:cubicBezTo>
                    <a:pt x="47" y="41"/>
                    <a:pt x="47" y="39"/>
                    <a:pt x="49" y="39"/>
                  </a:cubicBezTo>
                  <a:cubicBezTo>
                    <a:pt x="50" y="38"/>
                    <a:pt x="50" y="38"/>
                    <a:pt x="50" y="38"/>
                  </a:cubicBezTo>
                  <a:cubicBezTo>
                    <a:pt x="50" y="38"/>
                    <a:pt x="50" y="38"/>
                    <a:pt x="50" y="38"/>
                  </a:cubicBezTo>
                  <a:lnTo>
                    <a:pt x="49" y="4"/>
                  </a:lnTo>
                  <a:close/>
                </a:path>
              </a:pathLst>
            </a:custGeom>
            <a:solidFill>
              <a:srgbClr val="80B365"/>
            </a:solidFill>
            <a:ln w="9525">
              <a:noFill/>
              <a:round/>
              <a:headEnd/>
              <a:tailEnd/>
            </a:ln>
          </p:spPr>
          <p:txBody>
            <a:bodyPr/>
            <a:lstStyle/>
            <a:p>
              <a:endParaRPr lang="en-US"/>
            </a:p>
          </p:txBody>
        </p:sp>
        <p:sp>
          <p:nvSpPr>
            <p:cNvPr id="27957" name="Freeform 2538"/>
            <p:cNvSpPr>
              <a:spLocks/>
            </p:cNvSpPr>
            <p:nvPr/>
          </p:nvSpPr>
          <p:spPr bwMode="auto">
            <a:xfrm>
              <a:off x="820738"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9" y="2"/>
                    <a:pt x="48" y="2"/>
                  </a:cubicBezTo>
                  <a:cubicBezTo>
                    <a:pt x="47" y="1"/>
                    <a:pt x="47" y="1"/>
                    <a:pt x="46" y="1"/>
                  </a:cubicBezTo>
                  <a:cubicBezTo>
                    <a:pt x="45" y="0"/>
                    <a:pt x="44" y="1"/>
                    <a:pt x="42" y="3"/>
                  </a:cubicBezTo>
                  <a:cubicBezTo>
                    <a:pt x="39" y="6"/>
                    <a:pt x="37" y="12"/>
                    <a:pt x="37" y="18"/>
                  </a:cubicBezTo>
                  <a:cubicBezTo>
                    <a:pt x="37" y="20"/>
                    <a:pt x="37" y="22"/>
                    <a:pt x="37" y="24"/>
                  </a:cubicBezTo>
                  <a:cubicBezTo>
                    <a:pt x="32" y="30"/>
                    <a:pt x="34" y="36"/>
                    <a:pt x="33" y="44"/>
                  </a:cubicBezTo>
                  <a:cubicBezTo>
                    <a:pt x="33" y="44"/>
                    <a:pt x="33" y="44"/>
                    <a:pt x="33" y="45"/>
                  </a:cubicBezTo>
                  <a:cubicBezTo>
                    <a:pt x="33" y="45"/>
                    <a:pt x="32" y="47"/>
                    <a:pt x="32" y="48"/>
                  </a:cubicBezTo>
                  <a:cubicBezTo>
                    <a:pt x="28" y="51"/>
                    <a:pt x="25" y="56"/>
                    <a:pt x="22" y="62"/>
                  </a:cubicBezTo>
                  <a:cubicBezTo>
                    <a:pt x="22" y="63"/>
                    <a:pt x="21" y="65"/>
                    <a:pt x="21" y="66"/>
                  </a:cubicBezTo>
                  <a:cubicBezTo>
                    <a:pt x="17" y="70"/>
                    <a:pt x="14" y="75"/>
                    <a:pt x="11" y="80"/>
                  </a:cubicBezTo>
                  <a:cubicBezTo>
                    <a:pt x="4" y="93"/>
                    <a:pt x="0" y="107"/>
                    <a:pt x="0" y="119"/>
                  </a:cubicBezTo>
                  <a:cubicBezTo>
                    <a:pt x="0" y="121"/>
                    <a:pt x="0" y="122"/>
                    <a:pt x="1" y="122"/>
                  </a:cubicBezTo>
                  <a:cubicBezTo>
                    <a:pt x="2" y="123"/>
                    <a:pt x="3" y="123"/>
                    <a:pt x="3" y="123"/>
                  </a:cubicBezTo>
                  <a:cubicBezTo>
                    <a:pt x="4" y="123"/>
                    <a:pt x="6" y="122"/>
                    <a:pt x="7" y="121"/>
                  </a:cubicBezTo>
                  <a:cubicBezTo>
                    <a:pt x="11" y="119"/>
                    <a:pt x="13" y="115"/>
                    <a:pt x="14" y="110"/>
                  </a:cubicBezTo>
                  <a:cubicBezTo>
                    <a:pt x="15" y="103"/>
                    <a:pt x="17" y="95"/>
                    <a:pt x="20" y="89"/>
                  </a:cubicBezTo>
                  <a:cubicBezTo>
                    <a:pt x="23" y="83"/>
                    <a:pt x="26" y="79"/>
                    <a:pt x="30" y="76"/>
                  </a:cubicBezTo>
                  <a:cubicBezTo>
                    <a:pt x="30" y="75"/>
                    <a:pt x="33" y="73"/>
                    <a:pt x="33" y="72"/>
                  </a:cubicBezTo>
                  <a:cubicBezTo>
                    <a:pt x="34" y="71"/>
                    <a:pt x="36" y="65"/>
                    <a:pt x="37" y="64"/>
                  </a:cubicBezTo>
                  <a:cubicBezTo>
                    <a:pt x="38" y="59"/>
                    <a:pt x="40" y="57"/>
                    <a:pt x="42" y="56"/>
                  </a:cubicBezTo>
                  <a:cubicBezTo>
                    <a:pt x="42" y="56"/>
                    <a:pt x="42" y="55"/>
                    <a:pt x="42" y="55"/>
                  </a:cubicBezTo>
                  <a:cubicBezTo>
                    <a:pt x="45" y="51"/>
                    <a:pt x="45" y="51"/>
                    <a:pt x="45" y="51"/>
                  </a:cubicBezTo>
                  <a:cubicBezTo>
                    <a:pt x="45" y="51"/>
                    <a:pt x="46" y="50"/>
                    <a:pt x="46" y="50"/>
                  </a:cubicBezTo>
                  <a:cubicBezTo>
                    <a:pt x="46" y="47"/>
                    <a:pt x="46" y="43"/>
                    <a:pt x="46" y="42"/>
                  </a:cubicBezTo>
                  <a:cubicBezTo>
                    <a:pt x="47" y="41"/>
                    <a:pt x="47" y="39"/>
                    <a:pt x="49" y="39"/>
                  </a:cubicBezTo>
                  <a:cubicBezTo>
                    <a:pt x="49" y="38"/>
                    <a:pt x="49" y="38"/>
                    <a:pt x="49" y="38"/>
                  </a:cubicBezTo>
                  <a:cubicBezTo>
                    <a:pt x="49" y="38"/>
                    <a:pt x="49" y="38"/>
                    <a:pt x="49" y="38"/>
                  </a:cubicBezTo>
                  <a:lnTo>
                    <a:pt x="49" y="4"/>
                  </a:lnTo>
                  <a:close/>
                </a:path>
              </a:pathLst>
            </a:custGeom>
            <a:solidFill>
              <a:srgbClr val="81B466"/>
            </a:solidFill>
            <a:ln w="9525">
              <a:noFill/>
              <a:round/>
              <a:headEnd/>
              <a:tailEnd/>
            </a:ln>
          </p:spPr>
          <p:txBody>
            <a:bodyPr/>
            <a:lstStyle/>
            <a:p>
              <a:endParaRPr lang="en-US"/>
            </a:p>
          </p:txBody>
        </p:sp>
        <p:sp>
          <p:nvSpPr>
            <p:cNvPr id="27958" name="Freeform 2539"/>
            <p:cNvSpPr>
              <a:spLocks/>
            </p:cNvSpPr>
            <p:nvPr/>
          </p:nvSpPr>
          <p:spPr bwMode="auto">
            <a:xfrm>
              <a:off x="820738"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9" y="2"/>
                    <a:pt x="48" y="2"/>
                  </a:cubicBezTo>
                  <a:cubicBezTo>
                    <a:pt x="47" y="1"/>
                    <a:pt x="46" y="1"/>
                    <a:pt x="46" y="1"/>
                  </a:cubicBezTo>
                  <a:cubicBezTo>
                    <a:pt x="45" y="0"/>
                    <a:pt x="44" y="1"/>
                    <a:pt x="42" y="3"/>
                  </a:cubicBezTo>
                  <a:cubicBezTo>
                    <a:pt x="39" y="6"/>
                    <a:pt x="37" y="12"/>
                    <a:pt x="37" y="18"/>
                  </a:cubicBezTo>
                  <a:cubicBezTo>
                    <a:pt x="37" y="20"/>
                    <a:pt x="37" y="22"/>
                    <a:pt x="37" y="24"/>
                  </a:cubicBezTo>
                  <a:cubicBezTo>
                    <a:pt x="32" y="30"/>
                    <a:pt x="34" y="36"/>
                    <a:pt x="33" y="44"/>
                  </a:cubicBezTo>
                  <a:cubicBezTo>
                    <a:pt x="33" y="44"/>
                    <a:pt x="33" y="44"/>
                    <a:pt x="33" y="45"/>
                  </a:cubicBezTo>
                  <a:cubicBezTo>
                    <a:pt x="33" y="46"/>
                    <a:pt x="32" y="47"/>
                    <a:pt x="32" y="48"/>
                  </a:cubicBezTo>
                  <a:cubicBezTo>
                    <a:pt x="28" y="51"/>
                    <a:pt x="25" y="56"/>
                    <a:pt x="23" y="62"/>
                  </a:cubicBezTo>
                  <a:cubicBezTo>
                    <a:pt x="22" y="63"/>
                    <a:pt x="21" y="65"/>
                    <a:pt x="21" y="66"/>
                  </a:cubicBezTo>
                  <a:cubicBezTo>
                    <a:pt x="17" y="70"/>
                    <a:pt x="14" y="75"/>
                    <a:pt x="11" y="80"/>
                  </a:cubicBezTo>
                  <a:cubicBezTo>
                    <a:pt x="4" y="93"/>
                    <a:pt x="0" y="107"/>
                    <a:pt x="0" y="119"/>
                  </a:cubicBezTo>
                  <a:cubicBezTo>
                    <a:pt x="0" y="121"/>
                    <a:pt x="1" y="122"/>
                    <a:pt x="1" y="122"/>
                  </a:cubicBezTo>
                  <a:cubicBezTo>
                    <a:pt x="2" y="123"/>
                    <a:pt x="3" y="123"/>
                    <a:pt x="3" y="123"/>
                  </a:cubicBezTo>
                  <a:cubicBezTo>
                    <a:pt x="4" y="123"/>
                    <a:pt x="6" y="122"/>
                    <a:pt x="7" y="121"/>
                  </a:cubicBezTo>
                  <a:cubicBezTo>
                    <a:pt x="11" y="119"/>
                    <a:pt x="13" y="115"/>
                    <a:pt x="14" y="109"/>
                  </a:cubicBezTo>
                  <a:cubicBezTo>
                    <a:pt x="15" y="102"/>
                    <a:pt x="17" y="95"/>
                    <a:pt x="20" y="89"/>
                  </a:cubicBezTo>
                  <a:cubicBezTo>
                    <a:pt x="23" y="83"/>
                    <a:pt x="26" y="79"/>
                    <a:pt x="30" y="76"/>
                  </a:cubicBezTo>
                  <a:cubicBezTo>
                    <a:pt x="30" y="75"/>
                    <a:pt x="33" y="73"/>
                    <a:pt x="33" y="72"/>
                  </a:cubicBezTo>
                  <a:cubicBezTo>
                    <a:pt x="34" y="71"/>
                    <a:pt x="36" y="65"/>
                    <a:pt x="37" y="64"/>
                  </a:cubicBezTo>
                  <a:cubicBezTo>
                    <a:pt x="38" y="59"/>
                    <a:pt x="40" y="57"/>
                    <a:pt x="41" y="56"/>
                  </a:cubicBezTo>
                  <a:cubicBezTo>
                    <a:pt x="42" y="56"/>
                    <a:pt x="42" y="55"/>
                    <a:pt x="42" y="55"/>
                  </a:cubicBezTo>
                  <a:cubicBezTo>
                    <a:pt x="45" y="51"/>
                    <a:pt x="45" y="51"/>
                    <a:pt x="45" y="51"/>
                  </a:cubicBezTo>
                  <a:cubicBezTo>
                    <a:pt x="45" y="51"/>
                    <a:pt x="46" y="50"/>
                    <a:pt x="46" y="50"/>
                  </a:cubicBezTo>
                  <a:cubicBezTo>
                    <a:pt x="46" y="47"/>
                    <a:pt x="46" y="43"/>
                    <a:pt x="46" y="42"/>
                  </a:cubicBezTo>
                  <a:cubicBezTo>
                    <a:pt x="46" y="41"/>
                    <a:pt x="47" y="39"/>
                    <a:pt x="49" y="39"/>
                  </a:cubicBezTo>
                  <a:cubicBezTo>
                    <a:pt x="49" y="38"/>
                    <a:pt x="49" y="38"/>
                    <a:pt x="49" y="38"/>
                  </a:cubicBezTo>
                  <a:cubicBezTo>
                    <a:pt x="49" y="38"/>
                    <a:pt x="49" y="38"/>
                    <a:pt x="49" y="38"/>
                  </a:cubicBezTo>
                  <a:lnTo>
                    <a:pt x="49" y="4"/>
                  </a:lnTo>
                  <a:close/>
                </a:path>
              </a:pathLst>
            </a:custGeom>
            <a:solidFill>
              <a:srgbClr val="81B467"/>
            </a:solidFill>
            <a:ln w="9525">
              <a:noFill/>
              <a:round/>
              <a:headEnd/>
              <a:tailEnd/>
            </a:ln>
          </p:spPr>
          <p:txBody>
            <a:bodyPr/>
            <a:lstStyle/>
            <a:p>
              <a:endParaRPr lang="en-US"/>
            </a:p>
          </p:txBody>
        </p:sp>
        <p:sp>
          <p:nvSpPr>
            <p:cNvPr id="27959" name="Freeform 2540"/>
            <p:cNvSpPr>
              <a:spLocks/>
            </p:cNvSpPr>
            <p:nvPr/>
          </p:nvSpPr>
          <p:spPr bwMode="auto">
            <a:xfrm>
              <a:off x="820738"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8" y="2"/>
                  </a:cubicBezTo>
                  <a:cubicBezTo>
                    <a:pt x="47" y="1"/>
                    <a:pt x="46" y="1"/>
                    <a:pt x="46" y="2"/>
                  </a:cubicBezTo>
                  <a:cubicBezTo>
                    <a:pt x="45" y="0"/>
                    <a:pt x="44" y="1"/>
                    <a:pt x="42" y="3"/>
                  </a:cubicBezTo>
                  <a:cubicBezTo>
                    <a:pt x="39" y="6"/>
                    <a:pt x="37" y="12"/>
                    <a:pt x="37" y="18"/>
                  </a:cubicBezTo>
                  <a:cubicBezTo>
                    <a:pt x="37" y="20"/>
                    <a:pt x="37" y="23"/>
                    <a:pt x="37" y="25"/>
                  </a:cubicBezTo>
                  <a:cubicBezTo>
                    <a:pt x="32" y="30"/>
                    <a:pt x="34" y="36"/>
                    <a:pt x="33" y="44"/>
                  </a:cubicBezTo>
                  <a:cubicBezTo>
                    <a:pt x="33" y="44"/>
                    <a:pt x="33" y="44"/>
                    <a:pt x="33" y="45"/>
                  </a:cubicBezTo>
                  <a:cubicBezTo>
                    <a:pt x="33" y="46"/>
                    <a:pt x="32" y="47"/>
                    <a:pt x="32" y="48"/>
                  </a:cubicBezTo>
                  <a:cubicBezTo>
                    <a:pt x="28" y="52"/>
                    <a:pt x="25" y="56"/>
                    <a:pt x="23" y="62"/>
                  </a:cubicBezTo>
                  <a:cubicBezTo>
                    <a:pt x="22" y="63"/>
                    <a:pt x="21" y="65"/>
                    <a:pt x="21" y="66"/>
                  </a:cubicBezTo>
                  <a:cubicBezTo>
                    <a:pt x="17" y="70"/>
                    <a:pt x="14" y="75"/>
                    <a:pt x="11" y="80"/>
                  </a:cubicBezTo>
                  <a:cubicBezTo>
                    <a:pt x="4" y="93"/>
                    <a:pt x="0" y="107"/>
                    <a:pt x="0" y="119"/>
                  </a:cubicBezTo>
                  <a:cubicBezTo>
                    <a:pt x="0" y="121"/>
                    <a:pt x="1" y="122"/>
                    <a:pt x="1" y="122"/>
                  </a:cubicBezTo>
                  <a:cubicBezTo>
                    <a:pt x="2" y="123"/>
                    <a:pt x="3" y="123"/>
                    <a:pt x="3" y="123"/>
                  </a:cubicBezTo>
                  <a:cubicBezTo>
                    <a:pt x="4" y="123"/>
                    <a:pt x="6" y="122"/>
                    <a:pt x="8" y="121"/>
                  </a:cubicBezTo>
                  <a:cubicBezTo>
                    <a:pt x="11" y="119"/>
                    <a:pt x="13" y="115"/>
                    <a:pt x="14" y="109"/>
                  </a:cubicBezTo>
                  <a:cubicBezTo>
                    <a:pt x="15" y="102"/>
                    <a:pt x="17" y="95"/>
                    <a:pt x="20" y="89"/>
                  </a:cubicBezTo>
                  <a:cubicBezTo>
                    <a:pt x="23" y="83"/>
                    <a:pt x="26" y="79"/>
                    <a:pt x="30" y="76"/>
                  </a:cubicBezTo>
                  <a:cubicBezTo>
                    <a:pt x="30" y="75"/>
                    <a:pt x="33" y="73"/>
                    <a:pt x="33" y="72"/>
                  </a:cubicBezTo>
                  <a:cubicBezTo>
                    <a:pt x="34" y="71"/>
                    <a:pt x="36" y="65"/>
                    <a:pt x="37" y="64"/>
                  </a:cubicBezTo>
                  <a:cubicBezTo>
                    <a:pt x="38" y="59"/>
                    <a:pt x="40" y="57"/>
                    <a:pt x="41" y="56"/>
                  </a:cubicBezTo>
                  <a:cubicBezTo>
                    <a:pt x="42" y="56"/>
                    <a:pt x="42" y="55"/>
                    <a:pt x="42" y="55"/>
                  </a:cubicBezTo>
                  <a:cubicBezTo>
                    <a:pt x="45" y="51"/>
                    <a:pt x="45" y="51"/>
                    <a:pt x="45" y="51"/>
                  </a:cubicBezTo>
                  <a:cubicBezTo>
                    <a:pt x="45" y="51"/>
                    <a:pt x="46" y="50"/>
                    <a:pt x="46" y="50"/>
                  </a:cubicBezTo>
                  <a:cubicBezTo>
                    <a:pt x="46" y="47"/>
                    <a:pt x="46" y="43"/>
                    <a:pt x="46" y="42"/>
                  </a:cubicBezTo>
                  <a:cubicBezTo>
                    <a:pt x="46" y="41"/>
                    <a:pt x="47" y="39"/>
                    <a:pt x="49" y="39"/>
                  </a:cubicBezTo>
                  <a:cubicBezTo>
                    <a:pt x="49" y="38"/>
                    <a:pt x="49" y="38"/>
                    <a:pt x="49" y="38"/>
                  </a:cubicBezTo>
                  <a:cubicBezTo>
                    <a:pt x="49" y="37"/>
                    <a:pt x="49" y="37"/>
                    <a:pt x="49" y="37"/>
                  </a:cubicBezTo>
                  <a:lnTo>
                    <a:pt x="49" y="4"/>
                  </a:lnTo>
                  <a:close/>
                </a:path>
              </a:pathLst>
            </a:custGeom>
            <a:solidFill>
              <a:srgbClr val="82B467"/>
            </a:solidFill>
            <a:ln w="9525">
              <a:noFill/>
              <a:round/>
              <a:headEnd/>
              <a:tailEnd/>
            </a:ln>
          </p:spPr>
          <p:txBody>
            <a:bodyPr/>
            <a:lstStyle/>
            <a:p>
              <a:endParaRPr lang="en-US"/>
            </a:p>
          </p:txBody>
        </p:sp>
        <p:sp>
          <p:nvSpPr>
            <p:cNvPr id="27960" name="Freeform 2541"/>
            <p:cNvSpPr>
              <a:spLocks/>
            </p:cNvSpPr>
            <p:nvPr/>
          </p:nvSpPr>
          <p:spPr bwMode="auto">
            <a:xfrm>
              <a:off x="820738"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8" y="2"/>
                  </a:cubicBezTo>
                  <a:cubicBezTo>
                    <a:pt x="47" y="1"/>
                    <a:pt x="46" y="1"/>
                    <a:pt x="46" y="2"/>
                  </a:cubicBezTo>
                  <a:cubicBezTo>
                    <a:pt x="45" y="0"/>
                    <a:pt x="44" y="1"/>
                    <a:pt x="42" y="3"/>
                  </a:cubicBezTo>
                  <a:cubicBezTo>
                    <a:pt x="39" y="6"/>
                    <a:pt x="37" y="12"/>
                    <a:pt x="37" y="18"/>
                  </a:cubicBezTo>
                  <a:cubicBezTo>
                    <a:pt x="37" y="20"/>
                    <a:pt x="37" y="23"/>
                    <a:pt x="37" y="25"/>
                  </a:cubicBezTo>
                  <a:cubicBezTo>
                    <a:pt x="32" y="30"/>
                    <a:pt x="34" y="36"/>
                    <a:pt x="33" y="44"/>
                  </a:cubicBezTo>
                  <a:cubicBezTo>
                    <a:pt x="33" y="44"/>
                    <a:pt x="33" y="44"/>
                    <a:pt x="33" y="45"/>
                  </a:cubicBezTo>
                  <a:cubicBezTo>
                    <a:pt x="33" y="46"/>
                    <a:pt x="32" y="47"/>
                    <a:pt x="32" y="48"/>
                  </a:cubicBezTo>
                  <a:cubicBezTo>
                    <a:pt x="28" y="52"/>
                    <a:pt x="25" y="56"/>
                    <a:pt x="23" y="62"/>
                  </a:cubicBezTo>
                  <a:cubicBezTo>
                    <a:pt x="22" y="63"/>
                    <a:pt x="21" y="65"/>
                    <a:pt x="21" y="66"/>
                  </a:cubicBezTo>
                  <a:cubicBezTo>
                    <a:pt x="17" y="70"/>
                    <a:pt x="14" y="75"/>
                    <a:pt x="11" y="80"/>
                  </a:cubicBezTo>
                  <a:cubicBezTo>
                    <a:pt x="4" y="93"/>
                    <a:pt x="0" y="107"/>
                    <a:pt x="0" y="119"/>
                  </a:cubicBezTo>
                  <a:cubicBezTo>
                    <a:pt x="0" y="121"/>
                    <a:pt x="1" y="122"/>
                    <a:pt x="1" y="122"/>
                  </a:cubicBezTo>
                  <a:cubicBezTo>
                    <a:pt x="2" y="123"/>
                    <a:pt x="3" y="123"/>
                    <a:pt x="3" y="123"/>
                  </a:cubicBezTo>
                  <a:cubicBezTo>
                    <a:pt x="4" y="123"/>
                    <a:pt x="6" y="122"/>
                    <a:pt x="8" y="121"/>
                  </a:cubicBezTo>
                  <a:cubicBezTo>
                    <a:pt x="11" y="119"/>
                    <a:pt x="13" y="114"/>
                    <a:pt x="14" y="109"/>
                  </a:cubicBezTo>
                  <a:cubicBezTo>
                    <a:pt x="15" y="102"/>
                    <a:pt x="17" y="95"/>
                    <a:pt x="20" y="88"/>
                  </a:cubicBezTo>
                  <a:cubicBezTo>
                    <a:pt x="23" y="83"/>
                    <a:pt x="26" y="79"/>
                    <a:pt x="29" y="75"/>
                  </a:cubicBezTo>
                  <a:cubicBezTo>
                    <a:pt x="30" y="75"/>
                    <a:pt x="33" y="73"/>
                    <a:pt x="33" y="72"/>
                  </a:cubicBezTo>
                  <a:cubicBezTo>
                    <a:pt x="34" y="71"/>
                    <a:pt x="36" y="65"/>
                    <a:pt x="37" y="64"/>
                  </a:cubicBezTo>
                  <a:cubicBezTo>
                    <a:pt x="38" y="59"/>
                    <a:pt x="40" y="57"/>
                    <a:pt x="41" y="56"/>
                  </a:cubicBezTo>
                  <a:cubicBezTo>
                    <a:pt x="41" y="56"/>
                    <a:pt x="42" y="55"/>
                    <a:pt x="42" y="55"/>
                  </a:cubicBezTo>
                  <a:cubicBezTo>
                    <a:pt x="45" y="51"/>
                    <a:pt x="45" y="51"/>
                    <a:pt x="45" y="51"/>
                  </a:cubicBezTo>
                  <a:cubicBezTo>
                    <a:pt x="45" y="51"/>
                    <a:pt x="46" y="50"/>
                    <a:pt x="46" y="50"/>
                  </a:cubicBezTo>
                  <a:cubicBezTo>
                    <a:pt x="46" y="47"/>
                    <a:pt x="46" y="43"/>
                    <a:pt x="46" y="42"/>
                  </a:cubicBezTo>
                  <a:cubicBezTo>
                    <a:pt x="46" y="41"/>
                    <a:pt x="47" y="39"/>
                    <a:pt x="49" y="39"/>
                  </a:cubicBezTo>
                  <a:cubicBezTo>
                    <a:pt x="49" y="38"/>
                    <a:pt x="49" y="38"/>
                    <a:pt x="49" y="38"/>
                  </a:cubicBezTo>
                  <a:cubicBezTo>
                    <a:pt x="49" y="37"/>
                    <a:pt x="49" y="37"/>
                    <a:pt x="49" y="37"/>
                  </a:cubicBezTo>
                  <a:lnTo>
                    <a:pt x="49" y="4"/>
                  </a:lnTo>
                  <a:close/>
                </a:path>
              </a:pathLst>
            </a:custGeom>
            <a:solidFill>
              <a:srgbClr val="83B568"/>
            </a:solidFill>
            <a:ln w="9525">
              <a:noFill/>
              <a:round/>
              <a:headEnd/>
              <a:tailEnd/>
            </a:ln>
          </p:spPr>
          <p:txBody>
            <a:bodyPr/>
            <a:lstStyle/>
            <a:p>
              <a:endParaRPr lang="en-US"/>
            </a:p>
          </p:txBody>
        </p:sp>
        <p:sp>
          <p:nvSpPr>
            <p:cNvPr id="27961" name="Freeform 2542"/>
            <p:cNvSpPr>
              <a:spLocks/>
            </p:cNvSpPr>
            <p:nvPr/>
          </p:nvSpPr>
          <p:spPr bwMode="auto">
            <a:xfrm>
              <a:off x="820738"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8" y="2"/>
                  </a:cubicBezTo>
                  <a:cubicBezTo>
                    <a:pt x="47" y="1"/>
                    <a:pt x="46" y="1"/>
                    <a:pt x="46" y="2"/>
                  </a:cubicBezTo>
                  <a:cubicBezTo>
                    <a:pt x="45" y="0"/>
                    <a:pt x="44" y="1"/>
                    <a:pt x="42" y="3"/>
                  </a:cubicBezTo>
                  <a:cubicBezTo>
                    <a:pt x="39" y="6"/>
                    <a:pt x="37" y="12"/>
                    <a:pt x="37" y="18"/>
                  </a:cubicBezTo>
                  <a:cubicBezTo>
                    <a:pt x="37" y="20"/>
                    <a:pt x="37" y="23"/>
                    <a:pt x="37" y="25"/>
                  </a:cubicBezTo>
                  <a:cubicBezTo>
                    <a:pt x="32" y="30"/>
                    <a:pt x="34" y="36"/>
                    <a:pt x="33" y="44"/>
                  </a:cubicBezTo>
                  <a:cubicBezTo>
                    <a:pt x="33" y="44"/>
                    <a:pt x="33" y="44"/>
                    <a:pt x="33" y="45"/>
                  </a:cubicBezTo>
                  <a:cubicBezTo>
                    <a:pt x="33" y="46"/>
                    <a:pt x="32" y="47"/>
                    <a:pt x="32" y="48"/>
                  </a:cubicBezTo>
                  <a:cubicBezTo>
                    <a:pt x="28" y="52"/>
                    <a:pt x="25" y="57"/>
                    <a:pt x="23" y="62"/>
                  </a:cubicBezTo>
                  <a:cubicBezTo>
                    <a:pt x="22" y="63"/>
                    <a:pt x="21" y="65"/>
                    <a:pt x="21" y="66"/>
                  </a:cubicBezTo>
                  <a:cubicBezTo>
                    <a:pt x="17" y="70"/>
                    <a:pt x="14" y="75"/>
                    <a:pt x="11" y="80"/>
                  </a:cubicBezTo>
                  <a:cubicBezTo>
                    <a:pt x="4" y="93"/>
                    <a:pt x="0" y="108"/>
                    <a:pt x="0" y="119"/>
                  </a:cubicBezTo>
                  <a:cubicBezTo>
                    <a:pt x="0" y="121"/>
                    <a:pt x="1" y="122"/>
                    <a:pt x="1" y="122"/>
                  </a:cubicBezTo>
                  <a:cubicBezTo>
                    <a:pt x="2" y="123"/>
                    <a:pt x="3" y="123"/>
                    <a:pt x="3" y="123"/>
                  </a:cubicBezTo>
                  <a:cubicBezTo>
                    <a:pt x="4" y="123"/>
                    <a:pt x="6" y="122"/>
                    <a:pt x="8" y="121"/>
                  </a:cubicBezTo>
                  <a:cubicBezTo>
                    <a:pt x="11" y="119"/>
                    <a:pt x="13" y="114"/>
                    <a:pt x="14" y="109"/>
                  </a:cubicBezTo>
                  <a:cubicBezTo>
                    <a:pt x="15" y="102"/>
                    <a:pt x="17" y="95"/>
                    <a:pt x="20" y="88"/>
                  </a:cubicBezTo>
                  <a:cubicBezTo>
                    <a:pt x="23" y="83"/>
                    <a:pt x="26" y="79"/>
                    <a:pt x="29" y="75"/>
                  </a:cubicBezTo>
                  <a:cubicBezTo>
                    <a:pt x="30" y="75"/>
                    <a:pt x="32" y="73"/>
                    <a:pt x="33" y="72"/>
                  </a:cubicBezTo>
                  <a:cubicBezTo>
                    <a:pt x="34" y="71"/>
                    <a:pt x="36" y="65"/>
                    <a:pt x="36" y="64"/>
                  </a:cubicBezTo>
                  <a:cubicBezTo>
                    <a:pt x="38" y="59"/>
                    <a:pt x="39" y="57"/>
                    <a:pt x="41" y="56"/>
                  </a:cubicBezTo>
                  <a:cubicBezTo>
                    <a:pt x="41" y="56"/>
                    <a:pt x="42" y="55"/>
                    <a:pt x="42" y="55"/>
                  </a:cubicBezTo>
                  <a:cubicBezTo>
                    <a:pt x="45" y="51"/>
                    <a:pt x="45" y="51"/>
                    <a:pt x="45" y="51"/>
                  </a:cubicBezTo>
                  <a:cubicBezTo>
                    <a:pt x="45" y="51"/>
                    <a:pt x="46" y="50"/>
                    <a:pt x="46" y="50"/>
                  </a:cubicBezTo>
                  <a:cubicBezTo>
                    <a:pt x="46" y="47"/>
                    <a:pt x="46" y="43"/>
                    <a:pt x="46" y="42"/>
                  </a:cubicBezTo>
                  <a:cubicBezTo>
                    <a:pt x="46" y="41"/>
                    <a:pt x="47" y="39"/>
                    <a:pt x="49" y="39"/>
                  </a:cubicBezTo>
                  <a:cubicBezTo>
                    <a:pt x="49" y="38"/>
                    <a:pt x="49" y="38"/>
                    <a:pt x="49" y="38"/>
                  </a:cubicBezTo>
                  <a:cubicBezTo>
                    <a:pt x="49" y="37"/>
                    <a:pt x="49" y="37"/>
                    <a:pt x="49" y="37"/>
                  </a:cubicBezTo>
                  <a:lnTo>
                    <a:pt x="49" y="4"/>
                  </a:lnTo>
                  <a:close/>
                </a:path>
              </a:pathLst>
            </a:custGeom>
            <a:solidFill>
              <a:srgbClr val="84B569"/>
            </a:solidFill>
            <a:ln w="9525">
              <a:noFill/>
              <a:round/>
              <a:headEnd/>
              <a:tailEnd/>
            </a:ln>
          </p:spPr>
          <p:txBody>
            <a:bodyPr/>
            <a:lstStyle/>
            <a:p>
              <a:endParaRPr lang="en-US"/>
            </a:p>
          </p:txBody>
        </p:sp>
        <p:sp>
          <p:nvSpPr>
            <p:cNvPr id="27962" name="Freeform 2543"/>
            <p:cNvSpPr>
              <a:spLocks/>
            </p:cNvSpPr>
            <p:nvPr/>
          </p:nvSpPr>
          <p:spPr bwMode="auto">
            <a:xfrm>
              <a:off x="820738"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8" y="2"/>
                  </a:cubicBezTo>
                  <a:cubicBezTo>
                    <a:pt x="47" y="1"/>
                    <a:pt x="46" y="1"/>
                    <a:pt x="46" y="2"/>
                  </a:cubicBezTo>
                  <a:cubicBezTo>
                    <a:pt x="45" y="0"/>
                    <a:pt x="44" y="1"/>
                    <a:pt x="42" y="3"/>
                  </a:cubicBezTo>
                  <a:cubicBezTo>
                    <a:pt x="39" y="6"/>
                    <a:pt x="37" y="13"/>
                    <a:pt x="37" y="18"/>
                  </a:cubicBezTo>
                  <a:cubicBezTo>
                    <a:pt x="37" y="20"/>
                    <a:pt x="37" y="23"/>
                    <a:pt x="37" y="25"/>
                  </a:cubicBezTo>
                  <a:cubicBezTo>
                    <a:pt x="32" y="30"/>
                    <a:pt x="34" y="36"/>
                    <a:pt x="33" y="44"/>
                  </a:cubicBezTo>
                  <a:cubicBezTo>
                    <a:pt x="33" y="44"/>
                    <a:pt x="33" y="45"/>
                    <a:pt x="33" y="45"/>
                  </a:cubicBezTo>
                  <a:cubicBezTo>
                    <a:pt x="33" y="46"/>
                    <a:pt x="32" y="47"/>
                    <a:pt x="32" y="48"/>
                  </a:cubicBezTo>
                  <a:cubicBezTo>
                    <a:pt x="28" y="52"/>
                    <a:pt x="25" y="57"/>
                    <a:pt x="23" y="62"/>
                  </a:cubicBezTo>
                  <a:cubicBezTo>
                    <a:pt x="22" y="63"/>
                    <a:pt x="21" y="65"/>
                    <a:pt x="21" y="66"/>
                  </a:cubicBezTo>
                  <a:cubicBezTo>
                    <a:pt x="17" y="70"/>
                    <a:pt x="14" y="75"/>
                    <a:pt x="11" y="80"/>
                  </a:cubicBezTo>
                  <a:cubicBezTo>
                    <a:pt x="4" y="93"/>
                    <a:pt x="0" y="108"/>
                    <a:pt x="0" y="119"/>
                  </a:cubicBezTo>
                  <a:cubicBezTo>
                    <a:pt x="0" y="121"/>
                    <a:pt x="1" y="122"/>
                    <a:pt x="2" y="122"/>
                  </a:cubicBezTo>
                  <a:cubicBezTo>
                    <a:pt x="2" y="123"/>
                    <a:pt x="3" y="123"/>
                    <a:pt x="3" y="123"/>
                  </a:cubicBezTo>
                  <a:cubicBezTo>
                    <a:pt x="4" y="123"/>
                    <a:pt x="6" y="122"/>
                    <a:pt x="8" y="121"/>
                  </a:cubicBezTo>
                  <a:cubicBezTo>
                    <a:pt x="11" y="119"/>
                    <a:pt x="13" y="114"/>
                    <a:pt x="14" y="109"/>
                  </a:cubicBezTo>
                  <a:cubicBezTo>
                    <a:pt x="15" y="102"/>
                    <a:pt x="17" y="95"/>
                    <a:pt x="20" y="88"/>
                  </a:cubicBezTo>
                  <a:cubicBezTo>
                    <a:pt x="23" y="83"/>
                    <a:pt x="26" y="79"/>
                    <a:pt x="29" y="75"/>
                  </a:cubicBezTo>
                  <a:cubicBezTo>
                    <a:pt x="30" y="75"/>
                    <a:pt x="32" y="73"/>
                    <a:pt x="33" y="72"/>
                  </a:cubicBezTo>
                  <a:cubicBezTo>
                    <a:pt x="34" y="71"/>
                    <a:pt x="35" y="65"/>
                    <a:pt x="36" y="64"/>
                  </a:cubicBezTo>
                  <a:cubicBezTo>
                    <a:pt x="38" y="59"/>
                    <a:pt x="39" y="57"/>
                    <a:pt x="41" y="56"/>
                  </a:cubicBezTo>
                  <a:cubicBezTo>
                    <a:pt x="41" y="56"/>
                    <a:pt x="42" y="55"/>
                    <a:pt x="42" y="55"/>
                  </a:cubicBezTo>
                  <a:cubicBezTo>
                    <a:pt x="45" y="51"/>
                    <a:pt x="45" y="51"/>
                    <a:pt x="45" y="51"/>
                  </a:cubicBezTo>
                  <a:cubicBezTo>
                    <a:pt x="45" y="51"/>
                    <a:pt x="46" y="50"/>
                    <a:pt x="46" y="49"/>
                  </a:cubicBezTo>
                  <a:cubicBezTo>
                    <a:pt x="46" y="47"/>
                    <a:pt x="46" y="43"/>
                    <a:pt x="46" y="42"/>
                  </a:cubicBezTo>
                  <a:cubicBezTo>
                    <a:pt x="46" y="41"/>
                    <a:pt x="47" y="39"/>
                    <a:pt x="49" y="38"/>
                  </a:cubicBezTo>
                  <a:cubicBezTo>
                    <a:pt x="49" y="38"/>
                    <a:pt x="49" y="38"/>
                    <a:pt x="49" y="38"/>
                  </a:cubicBezTo>
                  <a:cubicBezTo>
                    <a:pt x="49" y="37"/>
                    <a:pt x="49" y="37"/>
                    <a:pt x="49" y="37"/>
                  </a:cubicBezTo>
                  <a:lnTo>
                    <a:pt x="49" y="4"/>
                  </a:lnTo>
                  <a:close/>
                </a:path>
              </a:pathLst>
            </a:custGeom>
            <a:solidFill>
              <a:srgbClr val="85B669"/>
            </a:solidFill>
            <a:ln w="9525">
              <a:noFill/>
              <a:round/>
              <a:headEnd/>
              <a:tailEnd/>
            </a:ln>
          </p:spPr>
          <p:txBody>
            <a:bodyPr/>
            <a:lstStyle/>
            <a:p>
              <a:endParaRPr lang="en-US"/>
            </a:p>
          </p:txBody>
        </p:sp>
        <p:sp>
          <p:nvSpPr>
            <p:cNvPr id="27963" name="Freeform 2544"/>
            <p:cNvSpPr>
              <a:spLocks/>
            </p:cNvSpPr>
            <p:nvPr/>
          </p:nvSpPr>
          <p:spPr bwMode="auto">
            <a:xfrm>
              <a:off x="820738"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8" y="2"/>
                  </a:cubicBezTo>
                  <a:cubicBezTo>
                    <a:pt x="47" y="1"/>
                    <a:pt x="46" y="1"/>
                    <a:pt x="46" y="2"/>
                  </a:cubicBezTo>
                  <a:cubicBezTo>
                    <a:pt x="45" y="0"/>
                    <a:pt x="44" y="1"/>
                    <a:pt x="42" y="3"/>
                  </a:cubicBezTo>
                  <a:cubicBezTo>
                    <a:pt x="39" y="6"/>
                    <a:pt x="37" y="13"/>
                    <a:pt x="37" y="19"/>
                  </a:cubicBezTo>
                  <a:cubicBezTo>
                    <a:pt x="37" y="20"/>
                    <a:pt x="37" y="23"/>
                    <a:pt x="37" y="25"/>
                  </a:cubicBezTo>
                  <a:cubicBezTo>
                    <a:pt x="32" y="30"/>
                    <a:pt x="34" y="36"/>
                    <a:pt x="33" y="44"/>
                  </a:cubicBezTo>
                  <a:cubicBezTo>
                    <a:pt x="33" y="44"/>
                    <a:pt x="33" y="45"/>
                    <a:pt x="33" y="45"/>
                  </a:cubicBezTo>
                  <a:cubicBezTo>
                    <a:pt x="33" y="46"/>
                    <a:pt x="32" y="47"/>
                    <a:pt x="32" y="48"/>
                  </a:cubicBezTo>
                  <a:cubicBezTo>
                    <a:pt x="28" y="52"/>
                    <a:pt x="25" y="57"/>
                    <a:pt x="23" y="62"/>
                  </a:cubicBezTo>
                  <a:cubicBezTo>
                    <a:pt x="22" y="64"/>
                    <a:pt x="21" y="65"/>
                    <a:pt x="21" y="66"/>
                  </a:cubicBezTo>
                  <a:cubicBezTo>
                    <a:pt x="17" y="70"/>
                    <a:pt x="14" y="75"/>
                    <a:pt x="11" y="80"/>
                  </a:cubicBezTo>
                  <a:cubicBezTo>
                    <a:pt x="4" y="93"/>
                    <a:pt x="0" y="108"/>
                    <a:pt x="0" y="119"/>
                  </a:cubicBezTo>
                  <a:cubicBezTo>
                    <a:pt x="0" y="121"/>
                    <a:pt x="1" y="122"/>
                    <a:pt x="2" y="122"/>
                  </a:cubicBezTo>
                  <a:cubicBezTo>
                    <a:pt x="2" y="123"/>
                    <a:pt x="3" y="123"/>
                    <a:pt x="3" y="123"/>
                  </a:cubicBezTo>
                  <a:cubicBezTo>
                    <a:pt x="4" y="123"/>
                    <a:pt x="6" y="122"/>
                    <a:pt x="8" y="121"/>
                  </a:cubicBezTo>
                  <a:cubicBezTo>
                    <a:pt x="11" y="119"/>
                    <a:pt x="13" y="114"/>
                    <a:pt x="14" y="109"/>
                  </a:cubicBezTo>
                  <a:cubicBezTo>
                    <a:pt x="15" y="102"/>
                    <a:pt x="17" y="95"/>
                    <a:pt x="20" y="88"/>
                  </a:cubicBezTo>
                  <a:cubicBezTo>
                    <a:pt x="23" y="83"/>
                    <a:pt x="26" y="79"/>
                    <a:pt x="29" y="75"/>
                  </a:cubicBezTo>
                  <a:cubicBezTo>
                    <a:pt x="30" y="75"/>
                    <a:pt x="32" y="73"/>
                    <a:pt x="33" y="72"/>
                  </a:cubicBezTo>
                  <a:cubicBezTo>
                    <a:pt x="34" y="70"/>
                    <a:pt x="35" y="65"/>
                    <a:pt x="36" y="64"/>
                  </a:cubicBezTo>
                  <a:cubicBezTo>
                    <a:pt x="38" y="59"/>
                    <a:pt x="39" y="57"/>
                    <a:pt x="41" y="56"/>
                  </a:cubicBezTo>
                  <a:cubicBezTo>
                    <a:pt x="41" y="56"/>
                    <a:pt x="42" y="55"/>
                    <a:pt x="42" y="55"/>
                  </a:cubicBezTo>
                  <a:cubicBezTo>
                    <a:pt x="45" y="51"/>
                    <a:pt x="45" y="51"/>
                    <a:pt x="45" y="51"/>
                  </a:cubicBezTo>
                  <a:cubicBezTo>
                    <a:pt x="45" y="51"/>
                    <a:pt x="46" y="50"/>
                    <a:pt x="46" y="49"/>
                  </a:cubicBezTo>
                  <a:cubicBezTo>
                    <a:pt x="46" y="47"/>
                    <a:pt x="45" y="43"/>
                    <a:pt x="46" y="42"/>
                  </a:cubicBezTo>
                  <a:cubicBezTo>
                    <a:pt x="46" y="41"/>
                    <a:pt x="47" y="39"/>
                    <a:pt x="49" y="38"/>
                  </a:cubicBezTo>
                  <a:cubicBezTo>
                    <a:pt x="49" y="38"/>
                    <a:pt x="49" y="38"/>
                    <a:pt x="49" y="38"/>
                  </a:cubicBezTo>
                  <a:cubicBezTo>
                    <a:pt x="49" y="37"/>
                    <a:pt x="49" y="37"/>
                    <a:pt x="49" y="37"/>
                  </a:cubicBezTo>
                  <a:lnTo>
                    <a:pt x="49" y="4"/>
                  </a:lnTo>
                  <a:close/>
                </a:path>
              </a:pathLst>
            </a:custGeom>
            <a:solidFill>
              <a:srgbClr val="85B66A"/>
            </a:solidFill>
            <a:ln w="9525">
              <a:noFill/>
              <a:round/>
              <a:headEnd/>
              <a:tailEnd/>
            </a:ln>
          </p:spPr>
          <p:txBody>
            <a:bodyPr/>
            <a:lstStyle/>
            <a:p>
              <a:endParaRPr lang="en-US"/>
            </a:p>
          </p:txBody>
        </p:sp>
        <p:sp>
          <p:nvSpPr>
            <p:cNvPr id="27964" name="Freeform 2545"/>
            <p:cNvSpPr>
              <a:spLocks/>
            </p:cNvSpPr>
            <p:nvPr/>
          </p:nvSpPr>
          <p:spPr bwMode="auto">
            <a:xfrm>
              <a:off x="820738"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7" y="2"/>
                  </a:cubicBezTo>
                  <a:cubicBezTo>
                    <a:pt x="47" y="1"/>
                    <a:pt x="46" y="1"/>
                    <a:pt x="46" y="2"/>
                  </a:cubicBezTo>
                  <a:cubicBezTo>
                    <a:pt x="45" y="0"/>
                    <a:pt x="43" y="1"/>
                    <a:pt x="42" y="3"/>
                  </a:cubicBezTo>
                  <a:cubicBezTo>
                    <a:pt x="39" y="6"/>
                    <a:pt x="37" y="13"/>
                    <a:pt x="37" y="19"/>
                  </a:cubicBezTo>
                  <a:cubicBezTo>
                    <a:pt x="37" y="21"/>
                    <a:pt x="37" y="23"/>
                    <a:pt x="37" y="25"/>
                  </a:cubicBezTo>
                  <a:cubicBezTo>
                    <a:pt x="32" y="30"/>
                    <a:pt x="34" y="36"/>
                    <a:pt x="33" y="44"/>
                  </a:cubicBezTo>
                  <a:cubicBezTo>
                    <a:pt x="33" y="44"/>
                    <a:pt x="33" y="45"/>
                    <a:pt x="33" y="45"/>
                  </a:cubicBezTo>
                  <a:cubicBezTo>
                    <a:pt x="33" y="46"/>
                    <a:pt x="32" y="47"/>
                    <a:pt x="32" y="48"/>
                  </a:cubicBezTo>
                  <a:cubicBezTo>
                    <a:pt x="28" y="52"/>
                    <a:pt x="25" y="57"/>
                    <a:pt x="23" y="62"/>
                  </a:cubicBezTo>
                  <a:cubicBezTo>
                    <a:pt x="22" y="64"/>
                    <a:pt x="21" y="65"/>
                    <a:pt x="21" y="67"/>
                  </a:cubicBezTo>
                  <a:cubicBezTo>
                    <a:pt x="17" y="71"/>
                    <a:pt x="14" y="75"/>
                    <a:pt x="11" y="80"/>
                  </a:cubicBezTo>
                  <a:cubicBezTo>
                    <a:pt x="5" y="93"/>
                    <a:pt x="0" y="108"/>
                    <a:pt x="0" y="120"/>
                  </a:cubicBezTo>
                  <a:cubicBezTo>
                    <a:pt x="0" y="121"/>
                    <a:pt x="1" y="122"/>
                    <a:pt x="2" y="122"/>
                  </a:cubicBezTo>
                  <a:cubicBezTo>
                    <a:pt x="2" y="123"/>
                    <a:pt x="3" y="123"/>
                    <a:pt x="4" y="123"/>
                  </a:cubicBezTo>
                  <a:cubicBezTo>
                    <a:pt x="4" y="123"/>
                    <a:pt x="6" y="122"/>
                    <a:pt x="8" y="121"/>
                  </a:cubicBezTo>
                  <a:cubicBezTo>
                    <a:pt x="10" y="118"/>
                    <a:pt x="13" y="114"/>
                    <a:pt x="14" y="109"/>
                  </a:cubicBezTo>
                  <a:cubicBezTo>
                    <a:pt x="15" y="102"/>
                    <a:pt x="17" y="95"/>
                    <a:pt x="20" y="88"/>
                  </a:cubicBezTo>
                  <a:cubicBezTo>
                    <a:pt x="23" y="83"/>
                    <a:pt x="26" y="79"/>
                    <a:pt x="29" y="75"/>
                  </a:cubicBezTo>
                  <a:cubicBezTo>
                    <a:pt x="30" y="75"/>
                    <a:pt x="32" y="73"/>
                    <a:pt x="33" y="72"/>
                  </a:cubicBezTo>
                  <a:cubicBezTo>
                    <a:pt x="34" y="70"/>
                    <a:pt x="35" y="65"/>
                    <a:pt x="36" y="64"/>
                  </a:cubicBezTo>
                  <a:cubicBezTo>
                    <a:pt x="38" y="59"/>
                    <a:pt x="39" y="57"/>
                    <a:pt x="41" y="56"/>
                  </a:cubicBezTo>
                  <a:cubicBezTo>
                    <a:pt x="41" y="56"/>
                    <a:pt x="42" y="56"/>
                    <a:pt x="42" y="55"/>
                  </a:cubicBezTo>
                  <a:cubicBezTo>
                    <a:pt x="45" y="51"/>
                    <a:pt x="45" y="51"/>
                    <a:pt x="45" y="51"/>
                  </a:cubicBezTo>
                  <a:cubicBezTo>
                    <a:pt x="45" y="51"/>
                    <a:pt x="45" y="50"/>
                    <a:pt x="46" y="49"/>
                  </a:cubicBezTo>
                  <a:cubicBezTo>
                    <a:pt x="46" y="47"/>
                    <a:pt x="45" y="43"/>
                    <a:pt x="46" y="42"/>
                  </a:cubicBezTo>
                  <a:cubicBezTo>
                    <a:pt x="46" y="41"/>
                    <a:pt x="47" y="39"/>
                    <a:pt x="48" y="38"/>
                  </a:cubicBezTo>
                  <a:cubicBezTo>
                    <a:pt x="49" y="38"/>
                    <a:pt x="49" y="38"/>
                    <a:pt x="49" y="38"/>
                  </a:cubicBezTo>
                  <a:cubicBezTo>
                    <a:pt x="49" y="37"/>
                    <a:pt x="49" y="37"/>
                    <a:pt x="49" y="37"/>
                  </a:cubicBezTo>
                  <a:lnTo>
                    <a:pt x="49" y="4"/>
                  </a:lnTo>
                  <a:close/>
                </a:path>
              </a:pathLst>
            </a:custGeom>
            <a:solidFill>
              <a:srgbClr val="86B76B"/>
            </a:solidFill>
            <a:ln w="9525">
              <a:noFill/>
              <a:round/>
              <a:headEnd/>
              <a:tailEnd/>
            </a:ln>
          </p:spPr>
          <p:txBody>
            <a:bodyPr/>
            <a:lstStyle/>
            <a:p>
              <a:endParaRPr lang="en-US"/>
            </a:p>
          </p:txBody>
        </p:sp>
        <p:sp>
          <p:nvSpPr>
            <p:cNvPr id="27965" name="Freeform 2546"/>
            <p:cNvSpPr>
              <a:spLocks/>
            </p:cNvSpPr>
            <p:nvPr/>
          </p:nvSpPr>
          <p:spPr bwMode="auto">
            <a:xfrm>
              <a:off x="820738"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7" y="2"/>
                  </a:cubicBezTo>
                  <a:cubicBezTo>
                    <a:pt x="47" y="1"/>
                    <a:pt x="46" y="1"/>
                    <a:pt x="46" y="2"/>
                  </a:cubicBezTo>
                  <a:cubicBezTo>
                    <a:pt x="45" y="0"/>
                    <a:pt x="43" y="1"/>
                    <a:pt x="42" y="3"/>
                  </a:cubicBezTo>
                  <a:cubicBezTo>
                    <a:pt x="39" y="6"/>
                    <a:pt x="37" y="13"/>
                    <a:pt x="37" y="19"/>
                  </a:cubicBezTo>
                  <a:cubicBezTo>
                    <a:pt x="37" y="21"/>
                    <a:pt x="37" y="23"/>
                    <a:pt x="37" y="25"/>
                  </a:cubicBezTo>
                  <a:cubicBezTo>
                    <a:pt x="32" y="31"/>
                    <a:pt x="34" y="36"/>
                    <a:pt x="33" y="44"/>
                  </a:cubicBezTo>
                  <a:cubicBezTo>
                    <a:pt x="33" y="44"/>
                    <a:pt x="33" y="45"/>
                    <a:pt x="33" y="45"/>
                  </a:cubicBezTo>
                  <a:cubicBezTo>
                    <a:pt x="33" y="46"/>
                    <a:pt x="32" y="48"/>
                    <a:pt x="32" y="48"/>
                  </a:cubicBezTo>
                  <a:cubicBezTo>
                    <a:pt x="28" y="52"/>
                    <a:pt x="25" y="57"/>
                    <a:pt x="23" y="62"/>
                  </a:cubicBezTo>
                  <a:cubicBezTo>
                    <a:pt x="22" y="64"/>
                    <a:pt x="21" y="65"/>
                    <a:pt x="21" y="67"/>
                  </a:cubicBezTo>
                  <a:cubicBezTo>
                    <a:pt x="17" y="71"/>
                    <a:pt x="14" y="75"/>
                    <a:pt x="11" y="80"/>
                  </a:cubicBezTo>
                  <a:cubicBezTo>
                    <a:pt x="5" y="93"/>
                    <a:pt x="0" y="108"/>
                    <a:pt x="0" y="120"/>
                  </a:cubicBezTo>
                  <a:cubicBezTo>
                    <a:pt x="0" y="121"/>
                    <a:pt x="1" y="122"/>
                    <a:pt x="2" y="122"/>
                  </a:cubicBezTo>
                  <a:cubicBezTo>
                    <a:pt x="2" y="123"/>
                    <a:pt x="3" y="123"/>
                    <a:pt x="4" y="123"/>
                  </a:cubicBezTo>
                  <a:cubicBezTo>
                    <a:pt x="4" y="122"/>
                    <a:pt x="6" y="122"/>
                    <a:pt x="8" y="121"/>
                  </a:cubicBezTo>
                  <a:cubicBezTo>
                    <a:pt x="10" y="118"/>
                    <a:pt x="13" y="114"/>
                    <a:pt x="14" y="109"/>
                  </a:cubicBezTo>
                  <a:cubicBezTo>
                    <a:pt x="15" y="102"/>
                    <a:pt x="17" y="95"/>
                    <a:pt x="20" y="88"/>
                  </a:cubicBezTo>
                  <a:cubicBezTo>
                    <a:pt x="23" y="83"/>
                    <a:pt x="26" y="79"/>
                    <a:pt x="29" y="75"/>
                  </a:cubicBezTo>
                  <a:cubicBezTo>
                    <a:pt x="30" y="74"/>
                    <a:pt x="32" y="73"/>
                    <a:pt x="33" y="72"/>
                  </a:cubicBezTo>
                  <a:cubicBezTo>
                    <a:pt x="34" y="70"/>
                    <a:pt x="35" y="65"/>
                    <a:pt x="36" y="64"/>
                  </a:cubicBezTo>
                  <a:cubicBezTo>
                    <a:pt x="38" y="59"/>
                    <a:pt x="39" y="57"/>
                    <a:pt x="41" y="56"/>
                  </a:cubicBezTo>
                  <a:cubicBezTo>
                    <a:pt x="41" y="56"/>
                    <a:pt x="42" y="56"/>
                    <a:pt x="42" y="55"/>
                  </a:cubicBezTo>
                  <a:cubicBezTo>
                    <a:pt x="45" y="51"/>
                    <a:pt x="45" y="51"/>
                    <a:pt x="45" y="51"/>
                  </a:cubicBezTo>
                  <a:cubicBezTo>
                    <a:pt x="45" y="51"/>
                    <a:pt x="45" y="50"/>
                    <a:pt x="45" y="49"/>
                  </a:cubicBezTo>
                  <a:cubicBezTo>
                    <a:pt x="46" y="47"/>
                    <a:pt x="45" y="43"/>
                    <a:pt x="46" y="42"/>
                  </a:cubicBezTo>
                  <a:cubicBezTo>
                    <a:pt x="46" y="41"/>
                    <a:pt x="47" y="39"/>
                    <a:pt x="48" y="38"/>
                  </a:cubicBezTo>
                  <a:cubicBezTo>
                    <a:pt x="49" y="38"/>
                    <a:pt x="49" y="38"/>
                    <a:pt x="49" y="38"/>
                  </a:cubicBezTo>
                  <a:cubicBezTo>
                    <a:pt x="49" y="37"/>
                    <a:pt x="49" y="37"/>
                    <a:pt x="49" y="37"/>
                  </a:cubicBezTo>
                  <a:lnTo>
                    <a:pt x="49" y="4"/>
                  </a:lnTo>
                  <a:close/>
                </a:path>
              </a:pathLst>
            </a:custGeom>
            <a:solidFill>
              <a:srgbClr val="87B76C"/>
            </a:solidFill>
            <a:ln w="9525">
              <a:noFill/>
              <a:round/>
              <a:headEnd/>
              <a:tailEnd/>
            </a:ln>
          </p:spPr>
          <p:txBody>
            <a:bodyPr/>
            <a:lstStyle/>
            <a:p>
              <a:endParaRPr lang="en-US"/>
            </a:p>
          </p:txBody>
        </p:sp>
        <p:sp>
          <p:nvSpPr>
            <p:cNvPr id="27966" name="Freeform 2547"/>
            <p:cNvSpPr>
              <a:spLocks/>
            </p:cNvSpPr>
            <p:nvPr/>
          </p:nvSpPr>
          <p:spPr bwMode="auto">
            <a:xfrm>
              <a:off x="820738"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7" y="2"/>
                  </a:cubicBezTo>
                  <a:cubicBezTo>
                    <a:pt x="47" y="1"/>
                    <a:pt x="46" y="1"/>
                    <a:pt x="46" y="2"/>
                  </a:cubicBezTo>
                  <a:cubicBezTo>
                    <a:pt x="45" y="0"/>
                    <a:pt x="43" y="1"/>
                    <a:pt x="42" y="3"/>
                  </a:cubicBezTo>
                  <a:cubicBezTo>
                    <a:pt x="39" y="6"/>
                    <a:pt x="37" y="13"/>
                    <a:pt x="37" y="19"/>
                  </a:cubicBezTo>
                  <a:cubicBezTo>
                    <a:pt x="37" y="21"/>
                    <a:pt x="37" y="23"/>
                    <a:pt x="37" y="25"/>
                  </a:cubicBezTo>
                  <a:cubicBezTo>
                    <a:pt x="32" y="31"/>
                    <a:pt x="34" y="36"/>
                    <a:pt x="33" y="44"/>
                  </a:cubicBezTo>
                  <a:cubicBezTo>
                    <a:pt x="33" y="45"/>
                    <a:pt x="33" y="45"/>
                    <a:pt x="33" y="45"/>
                  </a:cubicBezTo>
                  <a:cubicBezTo>
                    <a:pt x="33" y="46"/>
                    <a:pt x="32" y="48"/>
                    <a:pt x="32" y="49"/>
                  </a:cubicBezTo>
                  <a:cubicBezTo>
                    <a:pt x="28" y="52"/>
                    <a:pt x="25" y="57"/>
                    <a:pt x="23" y="62"/>
                  </a:cubicBezTo>
                  <a:cubicBezTo>
                    <a:pt x="22" y="64"/>
                    <a:pt x="21" y="65"/>
                    <a:pt x="21" y="67"/>
                  </a:cubicBezTo>
                  <a:cubicBezTo>
                    <a:pt x="17" y="71"/>
                    <a:pt x="14" y="75"/>
                    <a:pt x="11" y="80"/>
                  </a:cubicBezTo>
                  <a:cubicBezTo>
                    <a:pt x="5" y="93"/>
                    <a:pt x="0" y="108"/>
                    <a:pt x="0" y="120"/>
                  </a:cubicBezTo>
                  <a:cubicBezTo>
                    <a:pt x="0" y="121"/>
                    <a:pt x="1" y="122"/>
                    <a:pt x="2" y="122"/>
                  </a:cubicBezTo>
                  <a:cubicBezTo>
                    <a:pt x="3" y="123"/>
                    <a:pt x="3" y="123"/>
                    <a:pt x="4" y="123"/>
                  </a:cubicBezTo>
                  <a:cubicBezTo>
                    <a:pt x="5" y="122"/>
                    <a:pt x="6" y="122"/>
                    <a:pt x="8" y="121"/>
                  </a:cubicBezTo>
                  <a:cubicBezTo>
                    <a:pt x="10" y="118"/>
                    <a:pt x="13" y="114"/>
                    <a:pt x="14" y="109"/>
                  </a:cubicBezTo>
                  <a:cubicBezTo>
                    <a:pt x="15" y="102"/>
                    <a:pt x="17" y="95"/>
                    <a:pt x="20" y="88"/>
                  </a:cubicBezTo>
                  <a:cubicBezTo>
                    <a:pt x="23" y="83"/>
                    <a:pt x="26" y="79"/>
                    <a:pt x="29" y="75"/>
                  </a:cubicBezTo>
                  <a:cubicBezTo>
                    <a:pt x="30" y="74"/>
                    <a:pt x="32" y="73"/>
                    <a:pt x="33" y="72"/>
                  </a:cubicBezTo>
                  <a:cubicBezTo>
                    <a:pt x="33" y="70"/>
                    <a:pt x="35" y="65"/>
                    <a:pt x="36" y="64"/>
                  </a:cubicBezTo>
                  <a:cubicBezTo>
                    <a:pt x="38" y="59"/>
                    <a:pt x="39" y="57"/>
                    <a:pt x="41" y="56"/>
                  </a:cubicBezTo>
                  <a:cubicBezTo>
                    <a:pt x="41" y="56"/>
                    <a:pt x="42" y="56"/>
                    <a:pt x="42" y="55"/>
                  </a:cubicBezTo>
                  <a:cubicBezTo>
                    <a:pt x="45" y="51"/>
                    <a:pt x="45" y="51"/>
                    <a:pt x="45" y="51"/>
                  </a:cubicBezTo>
                  <a:cubicBezTo>
                    <a:pt x="45" y="51"/>
                    <a:pt x="45" y="50"/>
                    <a:pt x="45" y="49"/>
                  </a:cubicBezTo>
                  <a:cubicBezTo>
                    <a:pt x="46" y="47"/>
                    <a:pt x="45" y="43"/>
                    <a:pt x="46" y="42"/>
                  </a:cubicBezTo>
                  <a:cubicBezTo>
                    <a:pt x="46" y="41"/>
                    <a:pt x="47" y="39"/>
                    <a:pt x="48" y="38"/>
                  </a:cubicBezTo>
                  <a:cubicBezTo>
                    <a:pt x="49" y="38"/>
                    <a:pt x="49" y="38"/>
                    <a:pt x="49" y="38"/>
                  </a:cubicBezTo>
                  <a:cubicBezTo>
                    <a:pt x="49" y="37"/>
                    <a:pt x="49" y="37"/>
                    <a:pt x="49" y="37"/>
                  </a:cubicBezTo>
                  <a:lnTo>
                    <a:pt x="49" y="4"/>
                  </a:lnTo>
                  <a:close/>
                </a:path>
              </a:pathLst>
            </a:custGeom>
            <a:solidFill>
              <a:srgbClr val="88B86D"/>
            </a:solidFill>
            <a:ln w="9525">
              <a:noFill/>
              <a:round/>
              <a:headEnd/>
              <a:tailEnd/>
            </a:ln>
          </p:spPr>
          <p:txBody>
            <a:bodyPr/>
            <a:lstStyle/>
            <a:p>
              <a:endParaRPr lang="en-US"/>
            </a:p>
          </p:txBody>
        </p:sp>
        <p:sp>
          <p:nvSpPr>
            <p:cNvPr id="27967" name="Freeform 2548"/>
            <p:cNvSpPr>
              <a:spLocks/>
            </p:cNvSpPr>
            <p:nvPr/>
          </p:nvSpPr>
          <p:spPr bwMode="auto">
            <a:xfrm>
              <a:off x="820738"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7" y="2"/>
                  </a:cubicBezTo>
                  <a:cubicBezTo>
                    <a:pt x="47" y="1"/>
                    <a:pt x="46" y="1"/>
                    <a:pt x="46" y="2"/>
                  </a:cubicBezTo>
                  <a:cubicBezTo>
                    <a:pt x="45" y="0"/>
                    <a:pt x="43" y="1"/>
                    <a:pt x="42" y="3"/>
                  </a:cubicBezTo>
                  <a:cubicBezTo>
                    <a:pt x="39" y="7"/>
                    <a:pt x="37" y="13"/>
                    <a:pt x="37" y="19"/>
                  </a:cubicBezTo>
                  <a:cubicBezTo>
                    <a:pt x="37" y="21"/>
                    <a:pt x="37" y="23"/>
                    <a:pt x="37" y="25"/>
                  </a:cubicBezTo>
                  <a:cubicBezTo>
                    <a:pt x="32" y="31"/>
                    <a:pt x="34" y="36"/>
                    <a:pt x="33" y="44"/>
                  </a:cubicBezTo>
                  <a:cubicBezTo>
                    <a:pt x="33" y="45"/>
                    <a:pt x="33" y="45"/>
                    <a:pt x="33" y="45"/>
                  </a:cubicBezTo>
                  <a:cubicBezTo>
                    <a:pt x="33" y="46"/>
                    <a:pt x="32" y="48"/>
                    <a:pt x="32" y="49"/>
                  </a:cubicBezTo>
                  <a:cubicBezTo>
                    <a:pt x="28" y="52"/>
                    <a:pt x="25" y="57"/>
                    <a:pt x="23" y="62"/>
                  </a:cubicBezTo>
                  <a:cubicBezTo>
                    <a:pt x="22" y="64"/>
                    <a:pt x="21" y="65"/>
                    <a:pt x="21" y="67"/>
                  </a:cubicBezTo>
                  <a:cubicBezTo>
                    <a:pt x="17" y="71"/>
                    <a:pt x="14" y="75"/>
                    <a:pt x="11" y="80"/>
                  </a:cubicBezTo>
                  <a:cubicBezTo>
                    <a:pt x="5" y="93"/>
                    <a:pt x="0" y="108"/>
                    <a:pt x="0" y="120"/>
                  </a:cubicBezTo>
                  <a:cubicBezTo>
                    <a:pt x="0" y="121"/>
                    <a:pt x="1" y="122"/>
                    <a:pt x="2" y="122"/>
                  </a:cubicBezTo>
                  <a:cubicBezTo>
                    <a:pt x="3" y="123"/>
                    <a:pt x="3" y="123"/>
                    <a:pt x="4" y="122"/>
                  </a:cubicBezTo>
                  <a:cubicBezTo>
                    <a:pt x="5" y="122"/>
                    <a:pt x="6" y="122"/>
                    <a:pt x="8" y="120"/>
                  </a:cubicBezTo>
                  <a:cubicBezTo>
                    <a:pt x="10" y="118"/>
                    <a:pt x="13" y="114"/>
                    <a:pt x="14" y="109"/>
                  </a:cubicBezTo>
                  <a:cubicBezTo>
                    <a:pt x="15" y="102"/>
                    <a:pt x="17" y="95"/>
                    <a:pt x="20" y="88"/>
                  </a:cubicBezTo>
                  <a:cubicBezTo>
                    <a:pt x="23" y="83"/>
                    <a:pt x="26" y="79"/>
                    <a:pt x="29" y="75"/>
                  </a:cubicBezTo>
                  <a:cubicBezTo>
                    <a:pt x="29" y="74"/>
                    <a:pt x="32" y="72"/>
                    <a:pt x="32" y="72"/>
                  </a:cubicBezTo>
                  <a:cubicBezTo>
                    <a:pt x="33" y="70"/>
                    <a:pt x="35" y="65"/>
                    <a:pt x="36" y="64"/>
                  </a:cubicBezTo>
                  <a:cubicBezTo>
                    <a:pt x="38" y="59"/>
                    <a:pt x="39" y="57"/>
                    <a:pt x="41" y="56"/>
                  </a:cubicBezTo>
                  <a:cubicBezTo>
                    <a:pt x="41" y="56"/>
                    <a:pt x="42" y="56"/>
                    <a:pt x="42" y="55"/>
                  </a:cubicBezTo>
                  <a:cubicBezTo>
                    <a:pt x="45" y="51"/>
                    <a:pt x="45" y="51"/>
                    <a:pt x="45" y="51"/>
                  </a:cubicBezTo>
                  <a:cubicBezTo>
                    <a:pt x="45" y="51"/>
                    <a:pt x="45" y="50"/>
                    <a:pt x="45" y="49"/>
                  </a:cubicBezTo>
                  <a:cubicBezTo>
                    <a:pt x="45" y="47"/>
                    <a:pt x="45" y="43"/>
                    <a:pt x="45" y="42"/>
                  </a:cubicBezTo>
                  <a:cubicBezTo>
                    <a:pt x="46" y="41"/>
                    <a:pt x="46" y="39"/>
                    <a:pt x="48" y="38"/>
                  </a:cubicBezTo>
                  <a:cubicBezTo>
                    <a:pt x="49" y="38"/>
                    <a:pt x="49" y="38"/>
                    <a:pt x="49" y="38"/>
                  </a:cubicBezTo>
                  <a:cubicBezTo>
                    <a:pt x="49" y="37"/>
                    <a:pt x="49" y="37"/>
                    <a:pt x="49" y="37"/>
                  </a:cubicBezTo>
                  <a:lnTo>
                    <a:pt x="49" y="4"/>
                  </a:lnTo>
                  <a:close/>
                </a:path>
              </a:pathLst>
            </a:custGeom>
            <a:solidFill>
              <a:srgbClr val="89B86D"/>
            </a:solidFill>
            <a:ln w="9525">
              <a:noFill/>
              <a:round/>
              <a:headEnd/>
              <a:tailEnd/>
            </a:ln>
          </p:spPr>
          <p:txBody>
            <a:bodyPr/>
            <a:lstStyle/>
            <a:p>
              <a:endParaRPr lang="en-US"/>
            </a:p>
          </p:txBody>
        </p:sp>
        <p:sp>
          <p:nvSpPr>
            <p:cNvPr id="27968" name="Freeform 2549"/>
            <p:cNvSpPr>
              <a:spLocks/>
            </p:cNvSpPr>
            <p:nvPr/>
          </p:nvSpPr>
          <p:spPr bwMode="auto">
            <a:xfrm>
              <a:off x="820738"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0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7" y="2"/>
                  </a:cubicBezTo>
                  <a:cubicBezTo>
                    <a:pt x="46" y="1"/>
                    <a:pt x="46" y="1"/>
                    <a:pt x="46" y="2"/>
                  </a:cubicBezTo>
                  <a:cubicBezTo>
                    <a:pt x="45" y="0"/>
                    <a:pt x="43" y="1"/>
                    <a:pt x="42" y="3"/>
                  </a:cubicBezTo>
                  <a:cubicBezTo>
                    <a:pt x="39" y="7"/>
                    <a:pt x="37" y="13"/>
                    <a:pt x="37" y="19"/>
                  </a:cubicBezTo>
                  <a:cubicBezTo>
                    <a:pt x="37" y="21"/>
                    <a:pt x="37" y="24"/>
                    <a:pt x="37" y="26"/>
                  </a:cubicBezTo>
                  <a:cubicBezTo>
                    <a:pt x="32" y="31"/>
                    <a:pt x="34" y="36"/>
                    <a:pt x="33" y="45"/>
                  </a:cubicBezTo>
                  <a:cubicBezTo>
                    <a:pt x="33" y="45"/>
                    <a:pt x="33" y="45"/>
                    <a:pt x="33" y="45"/>
                  </a:cubicBezTo>
                  <a:cubicBezTo>
                    <a:pt x="33" y="46"/>
                    <a:pt x="32" y="48"/>
                    <a:pt x="32" y="49"/>
                  </a:cubicBezTo>
                  <a:cubicBezTo>
                    <a:pt x="28" y="52"/>
                    <a:pt x="25" y="57"/>
                    <a:pt x="23" y="62"/>
                  </a:cubicBezTo>
                  <a:cubicBezTo>
                    <a:pt x="22" y="64"/>
                    <a:pt x="21" y="65"/>
                    <a:pt x="21" y="67"/>
                  </a:cubicBezTo>
                  <a:cubicBezTo>
                    <a:pt x="17" y="71"/>
                    <a:pt x="14" y="75"/>
                    <a:pt x="11" y="80"/>
                  </a:cubicBezTo>
                  <a:cubicBezTo>
                    <a:pt x="5" y="93"/>
                    <a:pt x="0" y="108"/>
                    <a:pt x="0" y="120"/>
                  </a:cubicBezTo>
                  <a:cubicBezTo>
                    <a:pt x="0" y="121"/>
                    <a:pt x="1" y="122"/>
                    <a:pt x="2" y="122"/>
                  </a:cubicBezTo>
                  <a:cubicBezTo>
                    <a:pt x="3" y="123"/>
                    <a:pt x="3" y="123"/>
                    <a:pt x="4" y="122"/>
                  </a:cubicBezTo>
                  <a:cubicBezTo>
                    <a:pt x="5" y="122"/>
                    <a:pt x="6" y="122"/>
                    <a:pt x="8" y="120"/>
                  </a:cubicBezTo>
                  <a:cubicBezTo>
                    <a:pt x="10" y="118"/>
                    <a:pt x="13" y="114"/>
                    <a:pt x="14" y="109"/>
                  </a:cubicBezTo>
                  <a:cubicBezTo>
                    <a:pt x="15" y="102"/>
                    <a:pt x="17" y="95"/>
                    <a:pt x="20" y="88"/>
                  </a:cubicBezTo>
                  <a:cubicBezTo>
                    <a:pt x="23" y="83"/>
                    <a:pt x="26" y="79"/>
                    <a:pt x="29" y="75"/>
                  </a:cubicBezTo>
                  <a:cubicBezTo>
                    <a:pt x="29" y="74"/>
                    <a:pt x="32" y="72"/>
                    <a:pt x="32" y="72"/>
                  </a:cubicBezTo>
                  <a:cubicBezTo>
                    <a:pt x="33" y="70"/>
                    <a:pt x="35" y="65"/>
                    <a:pt x="36" y="64"/>
                  </a:cubicBezTo>
                  <a:cubicBezTo>
                    <a:pt x="38" y="59"/>
                    <a:pt x="39" y="57"/>
                    <a:pt x="41" y="56"/>
                  </a:cubicBezTo>
                  <a:cubicBezTo>
                    <a:pt x="41" y="56"/>
                    <a:pt x="42" y="56"/>
                    <a:pt x="42" y="56"/>
                  </a:cubicBezTo>
                  <a:cubicBezTo>
                    <a:pt x="44" y="51"/>
                    <a:pt x="44" y="51"/>
                    <a:pt x="44" y="51"/>
                  </a:cubicBezTo>
                  <a:cubicBezTo>
                    <a:pt x="45" y="51"/>
                    <a:pt x="45" y="50"/>
                    <a:pt x="45" y="49"/>
                  </a:cubicBezTo>
                  <a:cubicBezTo>
                    <a:pt x="45" y="47"/>
                    <a:pt x="45" y="43"/>
                    <a:pt x="45" y="42"/>
                  </a:cubicBezTo>
                  <a:cubicBezTo>
                    <a:pt x="46" y="41"/>
                    <a:pt x="46" y="39"/>
                    <a:pt x="48" y="38"/>
                  </a:cubicBezTo>
                  <a:cubicBezTo>
                    <a:pt x="49" y="38"/>
                    <a:pt x="49" y="38"/>
                    <a:pt x="49" y="38"/>
                  </a:cubicBezTo>
                  <a:cubicBezTo>
                    <a:pt x="49" y="37"/>
                    <a:pt x="49" y="37"/>
                    <a:pt x="49" y="37"/>
                  </a:cubicBezTo>
                  <a:lnTo>
                    <a:pt x="49" y="4"/>
                  </a:lnTo>
                  <a:close/>
                </a:path>
              </a:pathLst>
            </a:custGeom>
            <a:solidFill>
              <a:srgbClr val="8AB96E"/>
            </a:solidFill>
            <a:ln w="9525">
              <a:noFill/>
              <a:round/>
              <a:headEnd/>
              <a:tailEnd/>
            </a:ln>
          </p:spPr>
          <p:txBody>
            <a:bodyPr/>
            <a:lstStyle/>
            <a:p>
              <a:endParaRPr lang="en-US"/>
            </a:p>
          </p:txBody>
        </p:sp>
        <p:sp>
          <p:nvSpPr>
            <p:cNvPr id="27969" name="Freeform 2550"/>
            <p:cNvSpPr>
              <a:spLocks/>
            </p:cNvSpPr>
            <p:nvPr/>
          </p:nvSpPr>
          <p:spPr bwMode="auto">
            <a:xfrm>
              <a:off x="820738" y="3345532"/>
              <a:ext cx="161925" cy="404813"/>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2147483647 h 123"/>
                <a:gd name="T12" fmla="*/ 2147483647 w 49"/>
                <a:gd name="T13" fmla="*/ 2147483647 h 123"/>
                <a:gd name="T14" fmla="*/ 2147483647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2147483647 w 49"/>
                <a:gd name="T25" fmla="*/ 2147483647 h 123"/>
                <a:gd name="T26" fmla="*/ 2147483647 w 49"/>
                <a:gd name="T27" fmla="*/ 2147483647 h 123"/>
                <a:gd name="T28" fmla="*/ 2147483647 w 49"/>
                <a:gd name="T29" fmla="*/ 2147483647 h 123"/>
                <a:gd name="T30" fmla="*/ 2147483647 w 49"/>
                <a:gd name="T31" fmla="*/ 2147483647 h 123"/>
                <a:gd name="T32" fmla="*/ 2147483647 w 49"/>
                <a:gd name="T33" fmla="*/ 2147483647 h 123"/>
                <a:gd name="T34" fmla="*/ 2147483647 w 49"/>
                <a:gd name="T35" fmla="*/ 2147483647 h 123"/>
                <a:gd name="T36" fmla="*/ 2147483647 w 49"/>
                <a:gd name="T37" fmla="*/ 2147483647 h 123"/>
                <a:gd name="T38" fmla="*/ 2147483647 w 49"/>
                <a:gd name="T39" fmla="*/ 2147483647 h 123"/>
                <a:gd name="T40" fmla="*/ 2147483647 w 49"/>
                <a:gd name="T41" fmla="*/ 2147483647 h 123"/>
                <a:gd name="T42" fmla="*/ 2147483647 w 49"/>
                <a:gd name="T43" fmla="*/ 2147483647 h 123"/>
                <a:gd name="T44" fmla="*/ 2147483647 w 49"/>
                <a:gd name="T45" fmla="*/ 2147483647 h 123"/>
                <a:gd name="T46" fmla="*/ 2147483647 w 49"/>
                <a:gd name="T47" fmla="*/ 2147483647 h 123"/>
                <a:gd name="T48" fmla="*/ 2147483647 w 49"/>
                <a:gd name="T49" fmla="*/ 2147483647 h 123"/>
                <a:gd name="T50" fmla="*/ 2147483647 w 49"/>
                <a:gd name="T51" fmla="*/ 2147483647 h 123"/>
                <a:gd name="T52" fmla="*/ 2147483647 w 49"/>
                <a:gd name="T53" fmla="*/ 2147483647 h 123"/>
                <a:gd name="T54" fmla="*/ 2147483647 w 49"/>
                <a:gd name="T55" fmla="*/ 2147483647 h 123"/>
                <a:gd name="T56" fmla="*/ 2147483647 w 49"/>
                <a:gd name="T57" fmla="*/ 2147483647 h 123"/>
                <a:gd name="T58" fmla="*/ 2147483647 w 49"/>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123"/>
                <a:gd name="T92" fmla="*/ 49 w 49"/>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123">
                  <a:moveTo>
                    <a:pt x="49" y="4"/>
                  </a:moveTo>
                  <a:cubicBezTo>
                    <a:pt x="49" y="3"/>
                    <a:pt x="48" y="2"/>
                    <a:pt x="47" y="2"/>
                  </a:cubicBezTo>
                  <a:cubicBezTo>
                    <a:pt x="46" y="1"/>
                    <a:pt x="46" y="1"/>
                    <a:pt x="46" y="2"/>
                  </a:cubicBezTo>
                  <a:cubicBezTo>
                    <a:pt x="45" y="0"/>
                    <a:pt x="43" y="1"/>
                    <a:pt x="42" y="3"/>
                  </a:cubicBezTo>
                  <a:cubicBezTo>
                    <a:pt x="39" y="7"/>
                    <a:pt x="37" y="13"/>
                    <a:pt x="37" y="19"/>
                  </a:cubicBezTo>
                  <a:cubicBezTo>
                    <a:pt x="37" y="21"/>
                    <a:pt x="37" y="24"/>
                    <a:pt x="37" y="26"/>
                  </a:cubicBezTo>
                  <a:cubicBezTo>
                    <a:pt x="32" y="31"/>
                    <a:pt x="34" y="36"/>
                    <a:pt x="34" y="45"/>
                  </a:cubicBezTo>
                  <a:cubicBezTo>
                    <a:pt x="34" y="45"/>
                    <a:pt x="33" y="45"/>
                    <a:pt x="33" y="45"/>
                  </a:cubicBezTo>
                  <a:cubicBezTo>
                    <a:pt x="33" y="46"/>
                    <a:pt x="32" y="48"/>
                    <a:pt x="32" y="49"/>
                  </a:cubicBezTo>
                  <a:cubicBezTo>
                    <a:pt x="28" y="52"/>
                    <a:pt x="25" y="57"/>
                    <a:pt x="23" y="62"/>
                  </a:cubicBezTo>
                  <a:cubicBezTo>
                    <a:pt x="22" y="64"/>
                    <a:pt x="21" y="65"/>
                    <a:pt x="21" y="67"/>
                  </a:cubicBezTo>
                  <a:cubicBezTo>
                    <a:pt x="17" y="71"/>
                    <a:pt x="14" y="75"/>
                    <a:pt x="11" y="81"/>
                  </a:cubicBezTo>
                  <a:cubicBezTo>
                    <a:pt x="5" y="93"/>
                    <a:pt x="0" y="108"/>
                    <a:pt x="1" y="120"/>
                  </a:cubicBezTo>
                  <a:cubicBezTo>
                    <a:pt x="1" y="121"/>
                    <a:pt x="1" y="122"/>
                    <a:pt x="2" y="122"/>
                  </a:cubicBezTo>
                  <a:cubicBezTo>
                    <a:pt x="3" y="123"/>
                    <a:pt x="4" y="123"/>
                    <a:pt x="4" y="122"/>
                  </a:cubicBezTo>
                  <a:cubicBezTo>
                    <a:pt x="5" y="122"/>
                    <a:pt x="6" y="122"/>
                    <a:pt x="8" y="120"/>
                  </a:cubicBezTo>
                  <a:cubicBezTo>
                    <a:pt x="10" y="118"/>
                    <a:pt x="13" y="114"/>
                    <a:pt x="14" y="109"/>
                  </a:cubicBezTo>
                  <a:cubicBezTo>
                    <a:pt x="15" y="102"/>
                    <a:pt x="17" y="95"/>
                    <a:pt x="20" y="88"/>
                  </a:cubicBezTo>
                  <a:cubicBezTo>
                    <a:pt x="23" y="83"/>
                    <a:pt x="26" y="79"/>
                    <a:pt x="29" y="75"/>
                  </a:cubicBezTo>
                  <a:cubicBezTo>
                    <a:pt x="29" y="74"/>
                    <a:pt x="32" y="72"/>
                    <a:pt x="32" y="72"/>
                  </a:cubicBezTo>
                  <a:cubicBezTo>
                    <a:pt x="33" y="70"/>
                    <a:pt x="35" y="65"/>
                    <a:pt x="36" y="63"/>
                  </a:cubicBezTo>
                  <a:cubicBezTo>
                    <a:pt x="38" y="59"/>
                    <a:pt x="39" y="57"/>
                    <a:pt x="41" y="56"/>
                  </a:cubicBezTo>
                  <a:cubicBezTo>
                    <a:pt x="41" y="56"/>
                    <a:pt x="42" y="56"/>
                    <a:pt x="42" y="56"/>
                  </a:cubicBezTo>
                  <a:cubicBezTo>
                    <a:pt x="44" y="51"/>
                    <a:pt x="44" y="51"/>
                    <a:pt x="44" y="51"/>
                  </a:cubicBezTo>
                  <a:cubicBezTo>
                    <a:pt x="44" y="51"/>
                    <a:pt x="45" y="50"/>
                    <a:pt x="45" y="49"/>
                  </a:cubicBezTo>
                  <a:cubicBezTo>
                    <a:pt x="45" y="47"/>
                    <a:pt x="45" y="43"/>
                    <a:pt x="45" y="42"/>
                  </a:cubicBezTo>
                  <a:cubicBezTo>
                    <a:pt x="46" y="41"/>
                    <a:pt x="46" y="39"/>
                    <a:pt x="48" y="38"/>
                  </a:cubicBezTo>
                  <a:cubicBezTo>
                    <a:pt x="49" y="38"/>
                    <a:pt x="49" y="38"/>
                    <a:pt x="49" y="38"/>
                  </a:cubicBezTo>
                  <a:cubicBezTo>
                    <a:pt x="49" y="37"/>
                    <a:pt x="49" y="37"/>
                    <a:pt x="49" y="37"/>
                  </a:cubicBezTo>
                  <a:lnTo>
                    <a:pt x="49" y="4"/>
                  </a:lnTo>
                  <a:close/>
                </a:path>
              </a:pathLst>
            </a:custGeom>
            <a:solidFill>
              <a:srgbClr val="8AB96F"/>
            </a:solidFill>
            <a:ln w="9525">
              <a:noFill/>
              <a:round/>
              <a:headEnd/>
              <a:tailEnd/>
            </a:ln>
          </p:spPr>
          <p:txBody>
            <a:bodyPr/>
            <a:lstStyle/>
            <a:p>
              <a:endParaRPr lang="en-US"/>
            </a:p>
          </p:txBody>
        </p:sp>
        <p:sp>
          <p:nvSpPr>
            <p:cNvPr id="27970" name="Freeform 2551"/>
            <p:cNvSpPr>
              <a:spLocks/>
            </p:cNvSpPr>
            <p:nvPr/>
          </p:nvSpPr>
          <p:spPr bwMode="auto">
            <a:xfrm>
              <a:off x="823913" y="3345532"/>
              <a:ext cx="158750" cy="404813"/>
            </a:xfrm>
            <a:custGeom>
              <a:avLst/>
              <a:gdLst>
                <a:gd name="T0" fmla="*/ 2147483647 w 48"/>
                <a:gd name="T1" fmla="*/ 2147483647 h 123"/>
                <a:gd name="T2" fmla="*/ 2147483647 w 48"/>
                <a:gd name="T3" fmla="*/ 2147483647 h 123"/>
                <a:gd name="T4" fmla="*/ 2147483647 w 48"/>
                <a:gd name="T5" fmla="*/ 2147483647 h 123"/>
                <a:gd name="T6" fmla="*/ 2147483647 w 48"/>
                <a:gd name="T7" fmla="*/ 2147483647 h 123"/>
                <a:gd name="T8" fmla="*/ 2147483647 w 48"/>
                <a:gd name="T9" fmla="*/ 2147483647 h 123"/>
                <a:gd name="T10" fmla="*/ 2147483647 w 48"/>
                <a:gd name="T11" fmla="*/ 2147483647 h 123"/>
                <a:gd name="T12" fmla="*/ 2147483647 w 48"/>
                <a:gd name="T13" fmla="*/ 2147483647 h 123"/>
                <a:gd name="T14" fmla="*/ 2147483647 w 48"/>
                <a:gd name="T15" fmla="*/ 2147483647 h 123"/>
                <a:gd name="T16" fmla="*/ 2147483647 w 48"/>
                <a:gd name="T17" fmla="*/ 2147483647 h 123"/>
                <a:gd name="T18" fmla="*/ 2147483647 w 48"/>
                <a:gd name="T19" fmla="*/ 2147483647 h 123"/>
                <a:gd name="T20" fmla="*/ 2147483647 w 48"/>
                <a:gd name="T21" fmla="*/ 2147483647 h 123"/>
                <a:gd name="T22" fmla="*/ 2147483647 w 48"/>
                <a:gd name="T23" fmla="*/ 2147483647 h 123"/>
                <a:gd name="T24" fmla="*/ 0 w 48"/>
                <a:gd name="T25" fmla="*/ 2147483647 h 123"/>
                <a:gd name="T26" fmla="*/ 2147483647 w 48"/>
                <a:gd name="T27" fmla="*/ 2147483647 h 123"/>
                <a:gd name="T28" fmla="*/ 2147483647 w 48"/>
                <a:gd name="T29" fmla="*/ 2147483647 h 123"/>
                <a:gd name="T30" fmla="*/ 2147483647 w 48"/>
                <a:gd name="T31" fmla="*/ 2147483647 h 123"/>
                <a:gd name="T32" fmla="*/ 2147483647 w 48"/>
                <a:gd name="T33" fmla="*/ 2147483647 h 123"/>
                <a:gd name="T34" fmla="*/ 2147483647 w 48"/>
                <a:gd name="T35" fmla="*/ 2147483647 h 123"/>
                <a:gd name="T36" fmla="*/ 2147483647 w 48"/>
                <a:gd name="T37" fmla="*/ 2147483647 h 123"/>
                <a:gd name="T38" fmla="*/ 2147483647 w 48"/>
                <a:gd name="T39" fmla="*/ 2147483647 h 123"/>
                <a:gd name="T40" fmla="*/ 2147483647 w 48"/>
                <a:gd name="T41" fmla="*/ 2147483647 h 123"/>
                <a:gd name="T42" fmla="*/ 2147483647 w 48"/>
                <a:gd name="T43" fmla="*/ 2147483647 h 123"/>
                <a:gd name="T44" fmla="*/ 2147483647 w 48"/>
                <a:gd name="T45" fmla="*/ 2147483647 h 123"/>
                <a:gd name="T46" fmla="*/ 2147483647 w 48"/>
                <a:gd name="T47" fmla="*/ 2147483647 h 123"/>
                <a:gd name="T48" fmla="*/ 2147483647 w 48"/>
                <a:gd name="T49" fmla="*/ 2147483647 h 123"/>
                <a:gd name="T50" fmla="*/ 2147483647 w 48"/>
                <a:gd name="T51" fmla="*/ 2147483647 h 123"/>
                <a:gd name="T52" fmla="*/ 2147483647 w 48"/>
                <a:gd name="T53" fmla="*/ 2147483647 h 123"/>
                <a:gd name="T54" fmla="*/ 2147483647 w 48"/>
                <a:gd name="T55" fmla="*/ 2147483647 h 123"/>
                <a:gd name="T56" fmla="*/ 2147483647 w 48"/>
                <a:gd name="T57" fmla="*/ 2147483647 h 123"/>
                <a:gd name="T58" fmla="*/ 2147483647 w 48"/>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23"/>
                <a:gd name="T92" fmla="*/ 48 w 48"/>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23">
                  <a:moveTo>
                    <a:pt x="47" y="4"/>
                  </a:moveTo>
                  <a:cubicBezTo>
                    <a:pt x="47" y="3"/>
                    <a:pt x="47" y="2"/>
                    <a:pt x="46" y="2"/>
                  </a:cubicBezTo>
                  <a:cubicBezTo>
                    <a:pt x="45" y="1"/>
                    <a:pt x="45" y="1"/>
                    <a:pt x="44" y="2"/>
                  </a:cubicBezTo>
                  <a:cubicBezTo>
                    <a:pt x="44" y="0"/>
                    <a:pt x="42" y="1"/>
                    <a:pt x="41" y="3"/>
                  </a:cubicBezTo>
                  <a:cubicBezTo>
                    <a:pt x="38" y="7"/>
                    <a:pt x="36" y="13"/>
                    <a:pt x="36" y="19"/>
                  </a:cubicBezTo>
                  <a:cubicBezTo>
                    <a:pt x="36" y="21"/>
                    <a:pt x="36" y="24"/>
                    <a:pt x="36" y="26"/>
                  </a:cubicBezTo>
                  <a:cubicBezTo>
                    <a:pt x="31" y="31"/>
                    <a:pt x="33" y="37"/>
                    <a:pt x="33" y="45"/>
                  </a:cubicBezTo>
                  <a:cubicBezTo>
                    <a:pt x="33" y="45"/>
                    <a:pt x="33" y="45"/>
                    <a:pt x="32" y="45"/>
                  </a:cubicBezTo>
                  <a:cubicBezTo>
                    <a:pt x="32" y="46"/>
                    <a:pt x="31" y="48"/>
                    <a:pt x="31" y="49"/>
                  </a:cubicBezTo>
                  <a:cubicBezTo>
                    <a:pt x="27" y="52"/>
                    <a:pt x="24" y="57"/>
                    <a:pt x="22" y="62"/>
                  </a:cubicBezTo>
                  <a:cubicBezTo>
                    <a:pt x="21" y="64"/>
                    <a:pt x="20" y="65"/>
                    <a:pt x="20" y="67"/>
                  </a:cubicBezTo>
                  <a:cubicBezTo>
                    <a:pt x="16" y="71"/>
                    <a:pt x="13" y="75"/>
                    <a:pt x="11" y="81"/>
                  </a:cubicBezTo>
                  <a:cubicBezTo>
                    <a:pt x="4" y="93"/>
                    <a:pt x="0" y="108"/>
                    <a:pt x="0" y="120"/>
                  </a:cubicBezTo>
                  <a:cubicBezTo>
                    <a:pt x="0" y="121"/>
                    <a:pt x="0" y="122"/>
                    <a:pt x="1" y="122"/>
                  </a:cubicBezTo>
                  <a:cubicBezTo>
                    <a:pt x="2" y="123"/>
                    <a:pt x="3" y="123"/>
                    <a:pt x="3" y="122"/>
                  </a:cubicBezTo>
                  <a:cubicBezTo>
                    <a:pt x="4" y="122"/>
                    <a:pt x="5" y="122"/>
                    <a:pt x="7" y="120"/>
                  </a:cubicBezTo>
                  <a:cubicBezTo>
                    <a:pt x="9" y="118"/>
                    <a:pt x="12" y="114"/>
                    <a:pt x="13" y="109"/>
                  </a:cubicBezTo>
                  <a:cubicBezTo>
                    <a:pt x="14" y="102"/>
                    <a:pt x="16" y="95"/>
                    <a:pt x="19" y="88"/>
                  </a:cubicBezTo>
                  <a:cubicBezTo>
                    <a:pt x="21" y="83"/>
                    <a:pt x="24" y="79"/>
                    <a:pt x="28" y="75"/>
                  </a:cubicBezTo>
                  <a:cubicBezTo>
                    <a:pt x="28" y="74"/>
                    <a:pt x="31" y="72"/>
                    <a:pt x="31" y="72"/>
                  </a:cubicBezTo>
                  <a:cubicBezTo>
                    <a:pt x="32" y="70"/>
                    <a:pt x="34" y="65"/>
                    <a:pt x="35" y="63"/>
                  </a:cubicBezTo>
                  <a:cubicBezTo>
                    <a:pt x="37" y="59"/>
                    <a:pt x="38" y="57"/>
                    <a:pt x="40" y="56"/>
                  </a:cubicBezTo>
                  <a:cubicBezTo>
                    <a:pt x="40" y="56"/>
                    <a:pt x="40" y="56"/>
                    <a:pt x="41" y="56"/>
                  </a:cubicBezTo>
                  <a:cubicBezTo>
                    <a:pt x="43" y="51"/>
                    <a:pt x="43" y="51"/>
                    <a:pt x="43" y="51"/>
                  </a:cubicBezTo>
                  <a:cubicBezTo>
                    <a:pt x="43" y="51"/>
                    <a:pt x="44" y="50"/>
                    <a:pt x="44" y="49"/>
                  </a:cubicBezTo>
                  <a:cubicBezTo>
                    <a:pt x="44" y="47"/>
                    <a:pt x="44" y="43"/>
                    <a:pt x="44" y="42"/>
                  </a:cubicBezTo>
                  <a:cubicBezTo>
                    <a:pt x="45" y="41"/>
                    <a:pt x="45" y="39"/>
                    <a:pt x="47" y="38"/>
                  </a:cubicBezTo>
                  <a:cubicBezTo>
                    <a:pt x="48" y="38"/>
                    <a:pt x="48" y="38"/>
                    <a:pt x="48" y="38"/>
                  </a:cubicBezTo>
                  <a:cubicBezTo>
                    <a:pt x="48" y="37"/>
                    <a:pt x="48" y="37"/>
                    <a:pt x="48" y="37"/>
                  </a:cubicBezTo>
                  <a:lnTo>
                    <a:pt x="47" y="4"/>
                  </a:lnTo>
                  <a:close/>
                </a:path>
              </a:pathLst>
            </a:custGeom>
            <a:solidFill>
              <a:srgbClr val="8BBA70"/>
            </a:solidFill>
            <a:ln w="9525">
              <a:noFill/>
              <a:round/>
              <a:headEnd/>
              <a:tailEnd/>
            </a:ln>
          </p:spPr>
          <p:txBody>
            <a:bodyPr/>
            <a:lstStyle/>
            <a:p>
              <a:endParaRPr lang="en-US"/>
            </a:p>
          </p:txBody>
        </p:sp>
        <p:sp>
          <p:nvSpPr>
            <p:cNvPr id="27971" name="Freeform 2552"/>
            <p:cNvSpPr>
              <a:spLocks/>
            </p:cNvSpPr>
            <p:nvPr/>
          </p:nvSpPr>
          <p:spPr bwMode="auto">
            <a:xfrm>
              <a:off x="823913" y="3345532"/>
              <a:ext cx="158750" cy="404813"/>
            </a:xfrm>
            <a:custGeom>
              <a:avLst/>
              <a:gdLst>
                <a:gd name="T0" fmla="*/ 2147483647 w 48"/>
                <a:gd name="T1" fmla="*/ 2147483647 h 123"/>
                <a:gd name="T2" fmla="*/ 2147483647 w 48"/>
                <a:gd name="T3" fmla="*/ 2147483647 h 123"/>
                <a:gd name="T4" fmla="*/ 2147483647 w 48"/>
                <a:gd name="T5" fmla="*/ 2147483647 h 123"/>
                <a:gd name="T6" fmla="*/ 2147483647 w 48"/>
                <a:gd name="T7" fmla="*/ 2147483647 h 123"/>
                <a:gd name="T8" fmla="*/ 2147483647 w 48"/>
                <a:gd name="T9" fmla="*/ 2147483647 h 123"/>
                <a:gd name="T10" fmla="*/ 2147483647 w 48"/>
                <a:gd name="T11" fmla="*/ 2147483647 h 123"/>
                <a:gd name="T12" fmla="*/ 2147483647 w 48"/>
                <a:gd name="T13" fmla="*/ 2147483647 h 123"/>
                <a:gd name="T14" fmla="*/ 2147483647 w 48"/>
                <a:gd name="T15" fmla="*/ 2147483647 h 123"/>
                <a:gd name="T16" fmla="*/ 2147483647 w 48"/>
                <a:gd name="T17" fmla="*/ 2147483647 h 123"/>
                <a:gd name="T18" fmla="*/ 2147483647 w 48"/>
                <a:gd name="T19" fmla="*/ 2147483647 h 123"/>
                <a:gd name="T20" fmla="*/ 2147483647 w 48"/>
                <a:gd name="T21" fmla="*/ 2147483647 h 123"/>
                <a:gd name="T22" fmla="*/ 2147483647 w 48"/>
                <a:gd name="T23" fmla="*/ 2147483647 h 123"/>
                <a:gd name="T24" fmla="*/ 0 w 48"/>
                <a:gd name="T25" fmla="*/ 2147483647 h 123"/>
                <a:gd name="T26" fmla="*/ 2147483647 w 48"/>
                <a:gd name="T27" fmla="*/ 2147483647 h 123"/>
                <a:gd name="T28" fmla="*/ 2147483647 w 48"/>
                <a:gd name="T29" fmla="*/ 2147483647 h 123"/>
                <a:gd name="T30" fmla="*/ 2147483647 w 48"/>
                <a:gd name="T31" fmla="*/ 2147483647 h 123"/>
                <a:gd name="T32" fmla="*/ 2147483647 w 48"/>
                <a:gd name="T33" fmla="*/ 2147483647 h 123"/>
                <a:gd name="T34" fmla="*/ 2147483647 w 48"/>
                <a:gd name="T35" fmla="*/ 2147483647 h 123"/>
                <a:gd name="T36" fmla="*/ 2147483647 w 48"/>
                <a:gd name="T37" fmla="*/ 2147483647 h 123"/>
                <a:gd name="T38" fmla="*/ 2147483647 w 48"/>
                <a:gd name="T39" fmla="*/ 2147483647 h 123"/>
                <a:gd name="T40" fmla="*/ 2147483647 w 48"/>
                <a:gd name="T41" fmla="*/ 2147483647 h 123"/>
                <a:gd name="T42" fmla="*/ 2147483647 w 48"/>
                <a:gd name="T43" fmla="*/ 2147483647 h 123"/>
                <a:gd name="T44" fmla="*/ 2147483647 w 48"/>
                <a:gd name="T45" fmla="*/ 2147483647 h 123"/>
                <a:gd name="T46" fmla="*/ 2147483647 w 48"/>
                <a:gd name="T47" fmla="*/ 2147483647 h 123"/>
                <a:gd name="T48" fmla="*/ 2147483647 w 48"/>
                <a:gd name="T49" fmla="*/ 2147483647 h 123"/>
                <a:gd name="T50" fmla="*/ 2147483647 w 48"/>
                <a:gd name="T51" fmla="*/ 2147483647 h 123"/>
                <a:gd name="T52" fmla="*/ 2147483647 w 48"/>
                <a:gd name="T53" fmla="*/ 2147483647 h 123"/>
                <a:gd name="T54" fmla="*/ 2147483647 w 48"/>
                <a:gd name="T55" fmla="*/ 2147483647 h 123"/>
                <a:gd name="T56" fmla="*/ 2147483647 w 48"/>
                <a:gd name="T57" fmla="*/ 2147483647 h 123"/>
                <a:gd name="T58" fmla="*/ 2147483647 w 48"/>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23"/>
                <a:gd name="T92" fmla="*/ 48 w 48"/>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23">
                  <a:moveTo>
                    <a:pt x="47" y="4"/>
                  </a:moveTo>
                  <a:cubicBezTo>
                    <a:pt x="47" y="3"/>
                    <a:pt x="47" y="2"/>
                    <a:pt x="46" y="2"/>
                  </a:cubicBezTo>
                  <a:cubicBezTo>
                    <a:pt x="45" y="1"/>
                    <a:pt x="45" y="1"/>
                    <a:pt x="44" y="2"/>
                  </a:cubicBezTo>
                  <a:cubicBezTo>
                    <a:pt x="44" y="0"/>
                    <a:pt x="42" y="1"/>
                    <a:pt x="41" y="4"/>
                  </a:cubicBezTo>
                  <a:cubicBezTo>
                    <a:pt x="38" y="7"/>
                    <a:pt x="36" y="14"/>
                    <a:pt x="36" y="19"/>
                  </a:cubicBezTo>
                  <a:cubicBezTo>
                    <a:pt x="36" y="21"/>
                    <a:pt x="37" y="24"/>
                    <a:pt x="37" y="26"/>
                  </a:cubicBezTo>
                  <a:cubicBezTo>
                    <a:pt x="31" y="31"/>
                    <a:pt x="33" y="37"/>
                    <a:pt x="33" y="45"/>
                  </a:cubicBezTo>
                  <a:cubicBezTo>
                    <a:pt x="33" y="45"/>
                    <a:pt x="33" y="45"/>
                    <a:pt x="32" y="46"/>
                  </a:cubicBezTo>
                  <a:cubicBezTo>
                    <a:pt x="32" y="46"/>
                    <a:pt x="31" y="48"/>
                    <a:pt x="31" y="49"/>
                  </a:cubicBezTo>
                  <a:cubicBezTo>
                    <a:pt x="27" y="52"/>
                    <a:pt x="24" y="57"/>
                    <a:pt x="22" y="62"/>
                  </a:cubicBezTo>
                  <a:cubicBezTo>
                    <a:pt x="21" y="64"/>
                    <a:pt x="20" y="65"/>
                    <a:pt x="20" y="67"/>
                  </a:cubicBezTo>
                  <a:cubicBezTo>
                    <a:pt x="16" y="71"/>
                    <a:pt x="13" y="76"/>
                    <a:pt x="11" y="81"/>
                  </a:cubicBezTo>
                  <a:cubicBezTo>
                    <a:pt x="4" y="93"/>
                    <a:pt x="0" y="108"/>
                    <a:pt x="0" y="120"/>
                  </a:cubicBezTo>
                  <a:cubicBezTo>
                    <a:pt x="0" y="121"/>
                    <a:pt x="0" y="122"/>
                    <a:pt x="1" y="122"/>
                  </a:cubicBezTo>
                  <a:cubicBezTo>
                    <a:pt x="2" y="123"/>
                    <a:pt x="3" y="123"/>
                    <a:pt x="3" y="122"/>
                  </a:cubicBezTo>
                  <a:cubicBezTo>
                    <a:pt x="4" y="122"/>
                    <a:pt x="5" y="122"/>
                    <a:pt x="7" y="120"/>
                  </a:cubicBezTo>
                  <a:cubicBezTo>
                    <a:pt x="9" y="118"/>
                    <a:pt x="12" y="114"/>
                    <a:pt x="13" y="109"/>
                  </a:cubicBezTo>
                  <a:cubicBezTo>
                    <a:pt x="13" y="102"/>
                    <a:pt x="16" y="94"/>
                    <a:pt x="19" y="88"/>
                  </a:cubicBezTo>
                  <a:cubicBezTo>
                    <a:pt x="21" y="83"/>
                    <a:pt x="24" y="79"/>
                    <a:pt x="28" y="75"/>
                  </a:cubicBezTo>
                  <a:cubicBezTo>
                    <a:pt x="28" y="74"/>
                    <a:pt x="31" y="72"/>
                    <a:pt x="31" y="72"/>
                  </a:cubicBezTo>
                  <a:cubicBezTo>
                    <a:pt x="32" y="70"/>
                    <a:pt x="34" y="65"/>
                    <a:pt x="35" y="63"/>
                  </a:cubicBezTo>
                  <a:cubicBezTo>
                    <a:pt x="37" y="59"/>
                    <a:pt x="38" y="57"/>
                    <a:pt x="40" y="56"/>
                  </a:cubicBezTo>
                  <a:cubicBezTo>
                    <a:pt x="40" y="56"/>
                    <a:pt x="40" y="56"/>
                    <a:pt x="41" y="56"/>
                  </a:cubicBezTo>
                  <a:cubicBezTo>
                    <a:pt x="43" y="51"/>
                    <a:pt x="43" y="51"/>
                    <a:pt x="43" y="51"/>
                  </a:cubicBezTo>
                  <a:cubicBezTo>
                    <a:pt x="43" y="51"/>
                    <a:pt x="44" y="50"/>
                    <a:pt x="44" y="49"/>
                  </a:cubicBezTo>
                  <a:cubicBezTo>
                    <a:pt x="44" y="47"/>
                    <a:pt x="44" y="43"/>
                    <a:pt x="44" y="42"/>
                  </a:cubicBezTo>
                  <a:cubicBezTo>
                    <a:pt x="44" y="41"/>
                    <a:pt x="45" y="39"/>
                    <a:pt x="47" y="38"/>
                  </a:cubicBezTo>
                  <a:cubicBezTo>
                    <a:pt x="48" y="38"/>
                    <a:pt x="48" y="38"/>
                    <a:pt x="48" y="38"/>
                  </a:cubicBezTo>
                  <a:cubicBezTo>
                    <a:pt x="48" y="37"/>
                    <a:pt x="48" y="37"/>
                    <a:pt x="48" y="37"/>
                  </a:cubicBezTo>
                  <a:lnTo>
                    <a:pt x="47" y="4"/>
                  </a:lnTo>
                  <a:close/>
                </a:path>
              </a:pathLst>
            </a:custGeom>
            <a:solidFill>
              <a:srgbClr val="8CBA71"/>
            </a:solidFill>
            <a:ln w="9525">
              <a:noFill/>
              <a:round/>
              <a:headEnd/>
              <a:tailEnd/>
            </a:ln>
          </p:spPr>
          <p:txBody>
            <a:bodyPr/>
            <a:lstStyle/>
            <a:p>
              <a:endParaRPr lang="en-US"/>
            </a:p>
          </p:txBody>
        </p:sp>
        <p:sp>
          <p:nvSpPr>
            <p:cNvPr id="27972" name="Freeform 2553"/>
            <p:cNvSpPr>
              <a:spLocks/>
            </p:cNvSpPr>
            <p:nvPr/>
          </p:nvSpPr>
          <p:spPr bwMode="auto">
            <a:xfrm>
              <a:off x="823913" y="3345532"/>
              <a:ext cx="158750" cy="404813"/>
            </a:xfrm>
            <a:custGeom>
              <a:avLst/>
              <a:gdLst>
                <a:gd name="T0" fmla="*/ 2147483647 w 48"/>
                <a:gd name="T1" fmla="*/ 2147483647 h 123"/>
                <a:gd name="T2" fmla="*/ 2147483647 w 48"/>
                <a:gd name="T3" fmla="*/ 2147483647 h 123"/>
                <a:gd name="T4" fmla="*/ 2147483647 w 48"/>
                <a:gd name="T5" fmla="*/ 2147483647 h 123"/>
                <a:gd name="T6" fmla="*/ 2147483647 w 48"/>
                <a:gd name="T7" fmla="*/ 2147483647 h 123"/>
                <a:gd name="T8" fmla="*/ 2147483647 w 48"/>
                <a:gd name="T9" fmla="*/ 2147483647 h 123"/>
                <a:gd name="T10" fmla="*/ 2147483647 w 48"/>
                <a:gd name="T11" fmla="*/ 2147483647 h 123"/>
                <a:gd name="T12" fmla="*/ 2147483647 w 48"/>
                <a:gd name="T13" fmla="*/ 2147483647 h 123"/>
                <a:gd name="T14" fmla="*/ 2147483647 w 48"/>
                <a:gd name="T15" fmla="*/ 2147483647 h 123"/>
                <a:gd name="T16" fmla="*/ 2147483647 w 48"/>
                <a:gd name="T17" fmla="*/ 2147483647 h 123"/>
                <a:gd name="T18" fmla="*/ 2147483647 w 48"/>
                <a:gd name="T19" fmla="*/ 2147483647 h 123"/>
                <a:gd name="T20" fmla="*/ 2147483647 w 48"/>
                <a:gd name="T21" fmla="*/ 2147483647 h 123"/>
                <a:gd name="T22" fmla="*/ 2147483647 w 48"/>
                <a:gd name="T23" fmla="*/ 2147483647 h 123"/>
                <a:gd name="T24" fmla="*/ 0 w 48"/>
                <a:gd name="T25" fmla="*/ 2147483647 h 123"/>
                <a:gd name="T26" fmla="*/ 2147483647 w 48"/>
                <a:gd name="T27" fmla="*/ 2147483647 h 123"/>
                <a:gd name="T28" fmla="*/ 2147483647 w 48"/>
                <a:gd name="T29" fmla="*/ 2147483647 h 123"/>
                <a:gd name="T30" fmla="*/ 2147483647 w 48"/>
                <a:gd name="T31" fmla="*/ 2147483647 h 123"/>
                <a:gd name="T32" fmla="*/ 2147483647 w 48"/>
                <a:gd name="T33" fmla="*/ 2147483647 h 123"/>
                <a:gd name="T34" fmla="*/ 2147483647 w 48"/>
                <a:gd name="T35" fmla="*/ 2147483647 h 123"/>
                <a:gd name="T36" fmla="*/ 2147483647 w 48"/>
                <a:gd name="T37" fmla="*/ 2147483647 h 123"/>
                <a:gd name="T38" fmla="*/ 2147483647 w 48"/>
                <a:gd name="T39" fmla="*/ 2147483647 h 123"/>
                <a:gd name="T40" fmla="*/ 2147483647 w 48"/>
                <a:gd name="T41" fmla="*/ 2147483647 h 123"/>
                <a:gd name="T42" fmla="*/ 2147483647 w 48"/>
                <a:gd name="T43" fmla="*/ 2147483647 h 123"/>
                <a:gd name="T44" fmla="*/ 2147483647 w 48"/>
                <a:gd name="T45" fmla="*/ 2147483647 h 123"/>
                <a:gd name="T46" fmla="*/ 2147483647 w 48"/>
                <a:gd name="T47" fmla="*/ 2147483647 h 123"/>
                <a:gd name="T48" fmla="*/ 2147483647 w 48"/>
                <a:gd name="T49" fmla="*/ 2147483647 h 123"/>
                <a:gd name="T50" fmla="*/ 2147483647 w 48"/>
                <a:gd name="T51" fmla="*/ 2147483647 h 123"/>
                <a:gd name="T52" fmla="*/ 2147483647 w 48"/>
                <a:gd name="T53" fmla="*/ 2147483647 h 123"/>
                <a:gd name="T54" fmla="*/ 2147483647 w 48"/>
                <a:gd name="T55" fmla="*/ 2147483647 h 123"/>
                <a:gd name="T56" fmla="*/ 2147483647 w 48"/>
                <a:gd name="T57" fmla="*/ 2147483647 h 123"/>
                <a:gd name="T58" fmla="*/ 2147483647 w 48"/>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23"/>
                <a:gd name="T92" fmla="*/ 48 w 48"/>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23">
                  <a:moveTo>
                    <a:pt x="47" y="4"/>
                  </a:moveTo>
                  <a:cubicBezTo>
                    <a:pt x="47" y="3"/>
                    <a:pt x="47" y="2"/>
                    <a:pt x="46" y="2"/>
                  </a:cubicBezTo>
                  <a:cubicBezTo>
                    <a:pt x="45" y="1"/>
                    <a:pt x="45" y="1"/>
                    <a:pt x="44" y="2"/>
                  </a:cubicBezTo>
                  <a:cubicBezTo>
                    <a:pt x="44" y="0"/>
                    <a:pt x="42" y="1"/>
                    <a:pt x="41" y="4"/>
                  </a:cubicBezTo>
                  <a:cubicBezTo>
                    <a:pt x="38" y="7"/>
                    <a:pt x="36" y="14"/>
                    <a:pt x="36" y="19"/>
                  </a:cubicBezTo>
                  <a:cubicBezTo>
                    <a:pt x="37" y="22"/>
                    <a:pt x="37" y="24"/>
                    <a:pt x="37" y="26"/>
                  </a:cubicBezTo>
                  <a:cubicBezTo>
                    <a:pt x="31" y="31"/>
                    <a:pt x="33" y="37"/>
                    <a:pt x="33" y="45"/>
                  </a:cubicBezTo>
                  <a:cubicBezTo>
                    <a:pt x="33" y="45"/>
                    <a:pt x="33" y="45"/>
                    <a:pt x="33" y="46"/>
                  </a:cubicBezTo>
                  <a:cubicBezTo>
                    <a:pt x="32" y="47"/>
                    <a:pt x="31" y="48"/>
                    <a:pt x="31" y="49"/>
                  </a:cubicBezTo>
                  <a:cubicBezTo>
                    <a:pt x="27" y="52"/>
                    <a:pt x="24" y="57"/>
                    <a:pt x="22" y="62"/>
                  </a:cubicBezTo>
                  <a:cubicBezTo>
                    <a:pt x="21" y="64"/>
                    <a:pt x="20" y="65"/>
                    <a:pt x="20" y="67"/>
                  </a:cubicBezTo>
                  <a:cubicBezTo>
                    <a:pt x="16" y="71"/>
                    <a:pt x="13" y="76"/>
                    <a:pt x="11" y="81"/>
                  </a:cubicBezTo>
                  <a:cubicBezTo>
                    <a:pt x="4" y="93"/>
                    <a:pt x="0" y="108"/>
                    <a:pt x="0" y="120"/>
                  </a:cubicBezTo>
                  <a:cubicBezTo>
                    <a:pt x="0" y="121"/>
                    <a:pt x="0" y="122"/>
                    <a:pt x="1" y="122"/>
                  </a:cubicBezTo>
                  <a:cubicBezTo>
                    <a:pt x="2" y="123"/>
                    <a:pt x="3" y="123"/>
                    <a:pt x="3" y="122"/>
                  </a:cubicBezTo>
                  <a:cubicBezTo>
                    <a:pt x="4" y="122"/>
                    <a:pt x="5" y="121"/>
                    <a:pt x="7" y="120"/>
                  </a:cubicBezTo>
                  <a:cubicBezTo>
                    <a:pt x="9" y="118"/>
                    <a:pt x="12" y="113"/>
                    <a:pt x="13" y="108"/>
                  </a:cubicBezTo>
                  <a:cubicBezTo>
                    <a:pt x="13" y="102"/>
                    <a:pt x="16" y="94"/>
                    <a:pt x="19" y="88"/>
                  </a:cubicBezTo>
                  <a:cubicBezTo>
                    <a:pt x="21" y="83"/>
                    <a:pt x="24" y="79"/>
                    <a:pt x="28" y="75"/>
                  </a:cubicBezTo>
                  <a:cubicBezTo>
                    <a:pt x="28" y="74"/>
                    <a:pt x="31" y="72"/>
                    <a:pt x="31" y="71"/>
                  </a:cubicBezTo>
                  <a:cubicBezTo>
                    <a:pt x="32" y="70"/>
                    <a:pt x="34" y="65"/>
                    <a:pt x="35" y="63"/>
                  </a:cubicBezTo>
                  <a:cubicBezTo>
                    <a:pt x="36" y="59"/>
                    <a:pt x="38" y="57"/>
                    <a:pt x="40" y="56"/>
                  </a:cubicBezTo>
                  <a:cubicBezTo>
                    <a:pt x="40" y="56"/>
                    <a:pt x="40" y="56"/>
                    <a:pt x="40" y="56"/>
                  </a:cubicBezTo>
                  <a:cubicBezTo>
                    <a:pt x="43" y="51"/>
                    <a:pt x="43" y="51"/>
                    <a:pt x="43" y="51"/>
                  </a:cubicBezTo>
                  <a:cubicBezTo>
                    <a:pt x="43" y="51"/>
                    <a:pt x="44" y="50"/>
                    <a:pt x="44" y="49"/>
                  </a:cubicBezTo>
                  <a:cubicBezTo>
                    <a:pt x="44" y="47"/>
                    <a:pt x="44" y="43"/>
                    <a:pt x="44" y="41"/>
                  </a:cubicBezTo>
                  <a:cubicBezTo>
                    <a:pt x="44" y="41"/>
                    <a:pt x="45" y="39"/>
                    <a:pt x="47" y="38"/>
                  </a:cubicBezTo>
                  <a:cubicBezTo>
                    <a:pt x="48" y="38"/>
                    <a:pt x="48" y="38"/>
                    <a:pt x="48" y="38"/>
                  </a:cubicBezTo>
                  <a:cubicBezTo>
                    <a:pt x="48" y="37"/>
                    <a:pt x="48" y="37"/>
                    <a:pt x="48" y="37"/>
                  </a:cubicBezTo>
                  <a:lnTo>
                    <a:pt x="47" y="4"/>
                  </a:lnTo>
                  <a:close/>
                </a:path>
              </a:pathLst>
            </a:custGeom>
            <a:solidFill>
              <a:srgbClr val="8DBB71"/>
            </a:solidFill>
            <a:ln w="9525">
              <a:noFill/>
              <a:round/>
              <a:headEnd/>
              <a:tailEnd/>
            </a:ln>
          </p:spPr>
          <p:txBody>
            <a:bodyPr/>
            <a:lstStyle/>
            <a:p>
              <a:endParaRPr lang="en-US"/>
            </a:p>
          </p:txBody>
        </p:sp>
        <p:sp>
          <p:nvSpPr>
            <p:cNvPr id="27973" name="Freeform 2554"/>
            <p:cNvSpPr>
              <a:spLocks/>
            </p:cNvSpPr>
            <p:nvPr/>
          </p:nvSpPr>
          <p:spPr bwMode="auto">
            <a:xfrm>
              <a:off x="823913" y="3345532"/>
              <a:ext cx="158750" cy="404813"/>
            </a:xfrm>
            <a:custGeom>
              <a:avLst/>
              <a:gdLst>
                <a:gd name="T0" fmla="*/ 2147483647 w 48"/>
                <a:gd name="T1" fmla="*/ 2147483647 h 123"/>
                <a:gd name="T2" fmla="*/ 2147483647 w 48"/>
                <a:gd name="T3" fmla="*/ 2147483647 h 123"/>
                <a:gd name="T4" fmla="*/ 2147483647 w 48"/>
                <a:gd name="T5" fmla="*/ 2147483647 h 123"/>
                <a:gd name="T6" fmla="*/ 2147483647 w 48"/>
                <a:gd name="T7" fmla="*/ 2147483647 h 123"/>
                <a:gd name="T8" fmla="*/ 2147483647 w 48"/>
                <a:gd name="T9" fmla="*/ 2147483647 h 123"/>
                <a:gd name="T10" fmla="*/ 2147483647 w 48"/>
                <a:gd name="T11" fmla="*/ 2147483647 h 123"/>
                <a:gd name="T12" fmla="*/ 2147483647 w 48"/>
                <a:gd name="T13" fmla="*/ 2147483647 h 123"/>
                <a:gd name="T14" fmla="*/ 2147483647 w 48"/>
                <a:gd name="T15" fmla="*/ 2147483647 h 123"/>
                <a:gd name="T16" fmla="*/ 2147483647 w 48"/>
                <a:gd name="T17" fmla="*/ 2147483647 h 123"/>
                <a:gd name="T18" fmla="*/ 2147483647 w 48"/>
                <a:gd name="T19" fmla="*/ 2147483647 h 123"/>
                <a:gd name="T20" fmla="*/ 2147483647 w 48"/>
                <a:gd name="T21" fmla="*/ 2147483647 h 123"/>
                <a:gd name="T22" fmla="*/ 2147483647 w 48"/>
                <a:gd name="T23" fmla="*/ 2147483647 h 123"/>
                <a:gd name="T24" fmla="*/ 0 w 48"/>
                <a:gd name="T25" fmla="*/ 2147483647 h 123"/>
                <a:gd name="T26" fmla="*/ 2147483647 w 48"/>
                <a:gd name="T27" fmla="*/ 2147483647 h 123"/>
                <a:gd name="T28" fmla="*/ 2147483647 w 48"/>
                <a:gd name="T29" fmla="*/ 2147483647 h 123"/>
                <a:gd name="T30" fmla="*/ 2147483647 w 48"/>
                <a:gd name="T31" fmla="*/ 2147483647 h 123"/>
                <a:gd name="T32" fmla="*/ 2147483647 w 48"/>
                <a:gd name="T33" fmla="*/ 2147483647 h 123"/>
                <a:gd name="T34" fmla="*/ 2147483647 w 48"/>
                <a:gd name="T35" fmla="*/ 2147483647 h 123"/>
                <a:gd name="T36" fmla="*/ 2147483647 w 48"/>
                <a:gd name="T37" fmla="*/ 2147483647 h 123"/>
                <a:gd name="T38" fmla="*/ 2147483647 w 48"/>
                <a:gd name="T39" fmla="*/ 2147483647 h 123"/>
                <a:gd name="T40" fmla="*/ 2147483647 w 48"/>
                <a:gd name="T41" fmla="*/ 2147483647 h 123"/>
                <a:gd name="T42" fmla="*/ 2147483647 w 48"/>
                <a:gd name="T43" fmla="*/ 2147483647 h 123"/>
                <a:gd name="T44" fmla="*/ 2147483647 w 48"/>
                <a:gd name="T45" fmla="*/ 2147483647 h 123"/>
                <a:gd name="T46" fmla="*/ 2147483647 w 48"/>
                <a:gd name="T47" fmla="*/ 2147483647 h 123"/>
                <a:gd name="T48" fmla="*/ 2147483647 w 48"/>
                <a:gd name="T49" fmla="*/ 2147483647 h 123"/>
                <a:gd name="T50" fmla="*/ 2147483647 w 48"/>
                <a:gd name="T51" fmla="*/ 2147483647 h 123"/>
                <a:gd name="T52" fmla="*/ 2147483647 w 48"/>
                <a:gd name="T53" fmla="*/ 2147483647 h 123"/>
                <a:gd name="T54" fmla="*/ 2147483647 w 48"/>
                <a:gd name="T55" fmla="*/ 2147483647 h 123"/>
                <a:gd name="T56" fmla="*/ 2147483647 w 48"/>
                <a:gd name="T57" fmla="*/ 2147483647 h 123"/>
                <a:gd name="T58" fmla="*/ 2147483647 w 48"/>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23"/>
                <a:gd name="T92" fmla="*/ 48 w 48"/>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23">
                  <a:moveTo>
                    <a:pt x="47" y="4"/>
                  </a:moveTo>
                  <a:cubicBezTo>
                    <a:pt x="47" y="3"/>
                    <a:pt x="47" y="2"/>
                    <a:pt x="46" y="2"/>
                  </a:cubicBezTo>
                  <a:cubicBezTo>
                    <a:pt x="45" y="1"/>
                    <a:pt x="44" y="1"/>
                    <a:pt x="44" y="2"/>
                  </a:cubicBezTo>
                  <a:cubicBezTo>
                    <a:pt x="43" y="0"/>
                    <a:pt x="42" y="1"/>
                    <a:pt x="41" y="4"/>
                  </a:cubicBezTo>
                  <a:cubicBezTo>
                    <a:pt x="38" y="7"/>
                    <a:pt x="36" y="14"/>
                    <a:pt x="37" y="20"/>
                  </a:cubicBezTo>
                  <a:cubicBezTo>
                    <a:pt x="37" y="22"/>
                    <a:pt x="37" y="24"/>
                    <a:pt x="37" y="26"/>
                  </a:cubicBezTo>
                  <a:cubicBezTo>
                    <a:pt x="31" y="31"/>
                    <a:pt x="33" y="37"/>
                    <a:pt x="33" y="45"/>
                  </a:cubicBezTo>
                  <a:cubicBezTo>
                    <a:pt x="33" y="45"/>
                    <a:pt x="33" y="45"/>
                    <a:pt x="33" y="46"/>
                  </a:cubicBezTo>
                  <a:cubicBezTo>
                    <a:pt x="32" y="47"/>
                    <a:pt x="31" y="48"/>
                    <a:pt x="31" y="49"/>
                  </a:cubicBezTo>
                  <a:cubicBezTo>
                    <a:pt x="27" y="52"/>
                    <a:pt x="24" y="57"/>
                    <a:pt x="22" y="63"/>
                  </a:cubicBezTo>
                  <a:cubicBezTo>
                    <a:pt x="21" y="64"/>
                    <a:pt x="20" y="65"/>
                    <a:pt x="20" y="67"/>
                  </a:cubicBezTo>
                  <a:cubicBezTo>
                    <a:pt x="16" y="71"/>
                    <a:pt x="13" y="76"/>
                    <a:pt x="11" y="81"/>
                  </a:cubicBezTo>
                  <a:cubicBezTo>
                    <a:pt x="4" y="93"/>
                    <a:pt x="0" y="108"/>
                    <a:pt x="0" y="120"/>
                  </a:cubicBezTo>
                  <a:cubicBezTo>
                    <a:pt x="0" y="121"/>
                    <a:pt x="0" y="122"/>
                    <a:pt x="1" y="122"/>
                  </a:cubicBezTo>
                  <a:cubicBezTo>
                    <a:pt x="2" y="123"/>
                    <a:pt x="3" y="123"/>
                    <a:pt x="3" y="122"/>
                  </a:cubicBezTo>
                  <a:cubicBezTo>
                    <a:pt x="4" y="122"/>
                    <a:pt x="5" y="121"/>
                    <a:pt x="7" y="120"/>
                  </a:cubicBezTo>
                  <a:cubicBezTo>
                    <a:pt x="9" y="118"/>
                    <a:pt x="12" y="113"/>
                    <a:pt x="13" y="108"/>
                  </a:cubicBezTo>
                  <a:cubicBezTo>
                    <a:pt x="13" y="102"/>
                    <a:pt x="16" y="94"/>
                    <a:pt x="19" y="88"/>
                  </a:cubicBezTo>
                  <a:cubicBezTo>
                    <a:pt x="21" y="83"/>
                    <a:pt x="24" y="78"/>
                    <a:pt x="28" y="75"/>
                  </a:cubicBezTo>
                  <a:cubicBezTo>
                    <a:pt x="28" y="74"/>
                    <a:pt x="30" y="72"/>
                    <a:pt x="31" y="71"/>
                  </a:cubicBezTo>
                  <a:cubicBezTo>
                    <a:pt x="32" y="70"/>
                    <a:pt x="34" y="65"/>
                    <a:pt x="35" y="63"/>
                  </a:cubicBezTo>
                  <a:cubicBezTo>
                    <a:pt x="36" y="59"/>
                    <a:pt x="38" y="57"/>
                    <a:pt x="40" y="56"/>
                  </a:cubicBezTo>
                  <a:cubicBezTo>
                    <a:pt x="40" y="56"/>
                    <a:pt x="40" y="56"/>
                    <a:pt x="40" y="56"/>
                  </a:cubicBezTo>
                  <a:cubicBezTo>
                    <a:pt x="43" y="51"/>
                    <a:pt x="43" y="51"/>
                    <a:pt x="43" y="51"/>
                  </a:cubicBezTo>
                  <a:cubicBezTo>
                    <a:pt x="43" y="51"/>
                    <a:pt x="44" y="50"/>
                    <a:pt x="44" y="49"/>
                  </a:cubicBezTo>
                  <a:cubicBezTo>
                    <a:pt x="44" y="47"/>
                    <a:pt x="44" y="43"/>
                    <a:pt x="44" y="41"/>
                  </a:cubicBezTo>
                  <a:cubicBezTo>
                    <a:pt x="44" y="41"/>
                    <a:pt x="45" y="39"/>
                    <a:pt x="47" y="38"/>
                  </a:cubicBezTo>
                  <a:cubicBezTo>
                    <a:pt x="48" y="38"/>
                    <a:pt x="48" y="38"/>
                    <a:pt x="48" y="38"/>
                  </a:cubicBezTo>
                  <a:cubicBezTo>
                    <a:pt x="48" y="37"/>
                    <a:pt x="48" y="37"/>
                    <a:pt x="48" y="37"/>
                  </a:cubicBezTo>
                  <a:lnTo>
                    <a:pt x="47" y="4"/>
                  </a:lnTo>
                  <a:close/>
                </a:path>
              </a:pathLst>
            </a:custGeom>
            <a:solidFill>
              <a:srgbClr val="8EBB72"/>
            </a:solidFill>
            <a:ln w="9525">
              <a:noFill/>
              <a:round/>
              <a:headEnd/>
              <a:tailEnd/>
            </a:ln>
          </p:spPr>
          <p:txBody>
            <a:bodyPr/>
            <a:lstStyle/>
            <a:p>
              <a:endParaRPr lang="en-US"/>
            </a:p>
          </p:txBody>
        </p:sp>
        <p:sp>
          <p:nvSpPr>
            <p:cNvPr id="27974" name="Freeform 2555"/>
            <p:cNvSpPr>
              <a:spLocks/>
            </p:cNvSpPr>
            <p:nvPr/>
          </p:nvSpPr>
          <p:spPr bwMode="auto">
            <a:xfrm>
              <a:off x="823913" y="3345532"/>
              <a:ext cx="158750" cy="404813"/>
            </a:xfrm>
            <a:custGeom>
              <a:avLst/>
              <a:gdLst>
                <a:gd name="T0" fmla="*/ 2147483647 w 48"/>
                <a:gd name="T1" fmla="*/ 2147483647 h 123"/>
                <a:gd name="T2" fmla="*/ 2147483647 w 48"/>
                <a:gd name="T3" fmla="*/ 2147483647 h 123"/>
                <a:gd name="T4" fmla="*/ 2147483647 w 48"/>
                <a:gd name="T5" fmla="*/ 2147483647 h 123"/>
                <a:gd name="T6" fmla="*/ 2147483647 w 48"/>
                <a:gd name="T7" fmla="*/ 2147483647 h 123"/>
                <a:gd name="T8" fmla="*/ 2147483647 w 48"/>
                <a:gd name="T9" fmla="*/ 2147483647 h 123"/>
                <a:gd name="T10" fmla="*/ 2147483647 w 48"/>
                <a:gd name="T11" fmla="*/ 2147483647 h 123"/>
                <a:gd name="T12" fmla="*/ 2147483647 w 48"/>
                <a:gd name="T13" fmla="*/ 2147483647 h 123"/>
                <a:gd name="T14" fmla="*/ 2147483647 w 48"/>
                <a:gd name="T15" fmla="*/ 2147483647 h 123"/>
                <a:gd name="T16" fmla="*/ 2147483647 w 48"/>
                <a:gd name="T17" fmla="*/ 2147483647 h 123"/>
                <a:gd name="T18" fmla="*/ 2147483647 w 48"/>
                <a:gd name="T19" fmla="*/ 2147483647 h 123"/>
                <a:gd name="T20" fmla="*/ 2147483647 w 48"/>
                <a:gd name="T21" fmla="*/ 2147483647 h 123"/>
                <a:gd name="T22" fmla="*/ 2147483647 w 48"/>
                <a:gd name="T23" fmla="*/ 2147483647 h 123"/>
                <a:gd name="T24" fmla="*/ 0 w 48"/>
                <a:gd name="T25" fmla="*/ 2147483647 h 123"/>
                <a:gd name="T26" fmla="*/ 2147483647 w 48"/>
                <a:gd name="T27" fmla="*/ 2147483647 h 123"/>
                <a:gd name="T28" fmla="*/ 2147483647 w 48"/>
                <a:gd name="T29" fmla="*/ 2147483647 h 123"/>
                <a:gd name="T30" fmla="*/ 2147483647 w 48"/>
                <a:gd name="T31" fmla="*/ 2147483647 h 123"/>
                <a:gd name="T32" fmla="*/ 2147483647 w 48"/>
                <a:gd name="T33" fmla="*/ 2147483647 h 123"/>
                <a:gd name="T34" fmla="*/ 2147483647 w 48"/>
                <a:gd name="T35" fmla="*/ 2147483647 h 123"/>
                <a:gd name="T36" fmla="*/ 2147483647 w 48"/>
                <a:gd name="T37" fmla="*/ 2147483647 h 123"/>
                <a:gd name="T38" fmla="*/ 2147483647 w 48"/>
                <a:gd name="T39" fmla="*/ 2147483647 h 123"/>
                <a:gd name="T40" fmla="*/ 2147483647 w 48"/>
                <a:gd name="T41" fmla="*/ 2147483647 h 123"/>
                <a:gd name="T42" fmla="*/ 2147483647 w 48"/>
                <a:gd name="T43" fmla="*/ 2147483647 h 123"/>
                <a:gd name="T44" fmla="*/ 2147483647 w 48"/>
                <a:gd name="T45" fmla="*/ 2147483647 h 123"/>
                <a:gd name="T46" fmla="*/ 2147483647 w 48"/>
                <a:gd name="T47" fmla="*/ 2147483647 h 123"/>
                <a:gd name="T48" fmla="*/ 2147483647 w 48"/>
                <a:gd name="T49" fmla="*/ 2147483647 h 123"/>
                <a:gd name="T50" fmla="*/ 2147483647 w 48"/>
                <a:gd name="T51" fmla="*/ 2147483647 h 123"/>
                <a:gd name="T52" fmla="*/ 2147483647 w 48"/>
                <a:gd name="T53" fmla="*/ 2147483647 h 123"/>
                <a:gd name="T54" fmla="*/ 2147483647 w 48"/>
                <a:gd name="T55" fmla="*/ 2147483647 h 123"/>
                <a:gd name="T56" fmla="*/ 2147483647 w 48"/>
                <a:gd name="T57" fmla="*/ 2147483647 h 123"/>
                <a:gd name="T58" fmla="*/ 2147483647 w 48"/>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23"/>
                <a:gd name="T92" fmla="*/ 48 w 48"/>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23">
                  <a:moveTo>
                    <a:pt x="47" y="4"/>
                  </a:moveTo>
                  <a:cubicBezTo>
                    <a:pt x="47" y="3"/>
                    <a:pt x="47" y="2"/>
                    <a:pt x="46" y="2"/>
                  </a:cubicBezTo>
                  <a:cubicBezTo>
                    <a:pt x="45" y="1"/>
                    <a:pt x="44" y="1"/>
                    <a:pt x="44" y="2"/>
                  </a:cubicBezTo>
                  <a:cubicBezTo>
                    <a:pt x="43" y="0"/>
                    <a:pt x="42" y="1"/>
                    <a:pt x="41" y="4"/>
                  </a:cubicBezTo>
                  <a:cubicBezTo>
                    <a:pt x="38" y="7"/>
                    <a:pt x="37" y="14"/>
                    <a:pt x="37" y="20"/>
                  </a:cubicBezTo>
                  <a:cubicBezTo>
                    <a:pt x="37" y="22"/>
                    <a:pt x="37" y="24"/>
                    <a:pt x="37" y="26"/>
                  </a:cubicBezTo>
                  <a:cubicBezTo>
                    <a:pt x="31" y="31"/>
                    <a:pt x="33" y="37"/>
                    <a:pt x="33" y="45"/>
                  </a:cubicBezTo>
                  <a:cubicBezTo>
                    <a:pt x="33" y="45"/>
                    <a:pt x="33" y="45"/>
                    <a:pt x="33" y="46"/>
                  </a:cubicBezTo>
                  <a:cubicBezTo>
                    <a:pt x="32" y="47"/>
                    <a:pt x="31" y="48"/>
                    <a:pt x="31" y="49"/>
                  </a:cubicBezTo>
                  <a:cubicBezTo>
                    <a:pt x="27" y="52"/>
                    <a:pt x="24" y="57"/>
                    <a:pt x="22" y="63"/>
                  </a:cubicBezTo>
                  <a:cubicBezTo>
                    <a:pt x="21" y="64"/>
                    <a:pt x="20" y="65"/>
                    <a:pt x="20" y="67"/>
                  </a:cubicBezTo>
                  <a:cubicBezTo>
                    <a:pt x="16" y="71"/>
                    <a:pt x="13" y="76"/>
                    <a:pt x="11" y="81"/>
                  </a:cubicBezTo>
                  <a:cubicBezTo>
                    <a:pt x="4" y="93"/>
                    <a:pt x="0" y="108"/>
                    <a:pt x="0" y="120"/>
                  </a:cubicBezTo>
                  <a:cubicBezTo>
                    <a:pt x="0" y="121"/>
                    <a:pt x="0" y="122"/>
                    <a:pt x="1" y="122"/>
                  </a:cubicBezTo>
                  <a:cubicBezTo>
                    <a:pt x="2" y="123"/>
                    <a:pt x="3" y="123"/>
                    <a:pt x="3" y="122"/>
                  </a:cubicBezTo>
                  <a:cubicBezTo>
                    <a:pt x="4" y="122"/>
                    <a:pt x="5" y="121"/>
                    <a:pt x="7" y="120"/>
                  </a:cubicBezTo>
                  <a:cubicBezTo>
                    <a:pt x="9" y="118"/>
                    <a:pt x="12" y="113"/>
                    <a:pt x="12" y="108"/>
                  </a:cubicBezTo>
                  <a:cubicBezTo>
                    <a:pt x="13" y="102"/>
                    <a:pt x="16" y="94"/>
                    <a:pt x="19" y="88"/>
                  </a:cubicBezTo>
                  <a:cubicBezTo>
                    <a:pt x="21" y="83"/>
                    <a:pt x="24" y="78"/>
                    <a:pt x="28" y="75"/>
                  </a:cubicBezTo>
                  <a:cubicBezTo>
                    <a:pt x="28" y="74"/>
                    <a:pt x="30" y="72"/>
                    <a:pt x="31" y="71"/>
                  </a:cubicBezTo>
                  <a:cubicBezTo>
                    <a:pt x="32" y="70"/>
                    <a:pt x="34" y="65"/>
                    <a:pt x="35" y="63"/>
                  </a:cubicBezTo>
                  <a:cubicBezTo>
                    <a:pt x="36" y="59"/>
                    <a:pt x="38" y="57"/>
                    <a:pt x="40" y="56"/>
                  </a:cubicBezTo>
                  <a:cubicBezTo>
                    <a:pt x="40" y="56"/>
                    <a:pt x="40" y="56"/>
                    <a:pt x="40" y="56"/>
                  </a:cubicBezTo>
                  <a:cubicBezTo>
                    <a:pt x="43" y="51"/>
                    <a:pt x="43" y="51"/>
                    <a:pt x="43" y="51"/>
                  </a:cubicBezTo>
                  <a:cubicBezTo>
                    <a:pt x="43" y="51"/>
                    <a:pt x="44" y="50"/>
                    <a:pt x="44" y="49"/>
                  </a:cubicBezTo>
                  <a:cubicBezTo>
                    <a:pt x="44" y="47"/>
                    <a:pt x="44" y="43"/>
                    <a:pt x="44" y="41"/>
                  </a:cubicBezTo>
                  <a:cubicBezTo>
                    <a:pt x="44" y="41"/>
                    <a:pt x="45" y="39"/>
                    <a:pt x="47" y="38"/>
                  </a:cubicBezTo>
                  <a:cubicBezTo>
                    <a:pt x="48" y="38"/>
                    <a:pt x="48" y="38"/>
                    <a:pt x="48" y="38"/>
                  </a:cubicBezTo>
                  <a:cubicBezTo>
                    <a:pt x="48" y="37"/>
                    <a:pt x="48" y="37"/>
                    <a:pt x="48" y="37"/>
                  </a:cubicBezTo>
                  <a:lnTo>
                    <a:pt x="47" y="4"/>
                  </a:lnTo>
                  <a:close/>
                </a:path>
              </a:pathLst>
            </a:custGeom>
            <a:solidFill>
              <a:srgbClr val="8FBC73"/>
            </a:solidFill>
            <a:ln w="9525">
              <a:noFill/>
              <a:round/>
              <a:headEnd/>
              <a:tailEnd/>
            </a:ln>
          </p:spPr>
          <p:txBody>
            <a:bodyPr/>
            <a:lstStyle/>
            <a:p>
              <a:endParaRPr lang="en-US"/>
            </a:p>
          </p:txBody>
        </p:sp>
        <p:sp>
          <p:nvSpPr>
            <p:cNvPr id="27975" name="Freeform 2556"/>
            <p:cNvSpPr>
              <a:spLocks/>
            </p:cNvSpPr>
            <p:nvPr/>
          </p:nvSpPr>
          <p:spPr bwMode="auto">
            <a:xfrm>
              <a:off x="823913" y="3345532"/>
              <a:ext cx="158750" cy="404813"/>
            </a:xfrm>
            <a:custGeom>
              <a:avLst/>
              <a:gdLst>
                <a:gd name="T0" fmla="*/ 2147483647 w 48"/>
                <a:gd name="T1" fmla="*/ 2147483647 h 123"/>
                <a:gd name="T2" fmla="*/ 2147483647 w 48"/>
                <a:gd name="T3" fmla="*/ 2147483647 h 123"/>
                <a:gd name="T4" fmla="*/ 2147483647 w 48"/>
                <a:gd name="T5" fmla="*/ 2147483647 h 123"/>
                <a:gd name="T6" fmla="*/ 2147483647 w 48"/>
                <a:gd name="T7" fmla="*/ 2147483647 h 123"/>
                <a:gd name="T8" fmla="*/ 2147483647 w 48"/>
                <a:gd name="T9" fmla="*/ 2147483647 h 123"/>
                <a:gd name="T10" fmla="*/ 2147483647 w 48"/>
                <a:gd name="T11" fmla="*/ 2147483647 h 123"/>
                <a:gd name="T12" fmla="*/ 2147483647 w 48"/>
                <a:gd name="T13" fmla="*/ 2147483647 h 123"/>
                <a:gd name="T14" fmla="*/ 2147483647 w 48"/>
                <a:gd name="T15" fmla="*/ 2147483647 h 123"/>
                <a:gd name="T16" fmla="*/ 2147483647 w 48"/>
                <a:gd name="T17" fmla="*/ 2147483647 h 123"/>
                <a:gd name="T18" fmla="*/ 2147483647 w 48"/>
                <a:gd name="T19" fmla="*/ 2147483647 h 123"/>
                <a:gd name="T20" fmla="*/ 2147483647 w 48"/>
                <a:gd name="T21" fmla="*/ 2147483647 h 123"/>
                <a:gd name="T22" fmla="*/ 2147483647 w 48"/>
                <a:gd name="T23" fmla="*/ 2147483647 h 123"/>
                <a:gd name="T24" fmla="*/ 0 w 48"/>
                <a:gd name="T25" fmla="*/ 2147483647 h 123"/>
                <a:gd name="T26" fmla="*/ 2147483647 w 48"/>
                <a:gd name="T27" fmla="*/ 2147483647 h 123"/>
                <a:gd name="T28" fmla="*/ 2147483647 w 48"/>
                <a:gd name="T29" fmla="*/ 2147483647 h 123"/>
                <a:gd name="T30" fmla="*/ 2147483647 w 48"/>
                <a:gd name="T31" fmla="*/ 2147483647 h 123"/>
                <a:gd name="T32" fmla="*/ 2147483647 w 48"/>
                <a:gd name="T33" fmla="*/ 2147483647 h 123"/>
                <a:gd name="T34" fmla="*/ 2147483647 w 48"/>
                <a:gd name="T35" fmla="*/ 2147483647 h 123"/>
                <a:gd name="T36" fmla="*/ 2147483647 w 48"/>
                <a:gd name="T37" fmla="*/ 2147483647 h 123"/>
                <a:gd name="T38" fmla="*/ 2147483647 w 48"/>
                <a:gd name="T39" fmla="*/ 2147483647 h 123"/>
                <a:gd name="T40" fmla="*/ 2147483647 w 48"/>
                <a:gd name="T41" fmla="*/ 2147483647 h 123"/>
                <a:gd name="T42" fmla="*/ 2147483647 w 48"/>
                <a:gd name="T43" fmla="*/ 2147483647 h 123"/>
                <a:gd name="T44" fmla="*/ 2147483647 w 48"/>
                <a:gd name="T45" fmla="*/ 2147483647 h 123"/>
                <a:gd name="T46" fmla="*/ 2147483647 w 48"/>
                <a:gd name="T47" fmla="*/ 2147483647 h 123"/>
                <a:gd name="T48" fmla="*/ 2147483647 w 48"/>
                <a:gd name="T49" fmla="*/ 2147483647 h 123"/>
                <a:gd name="T50" fmla="*/ 2147483647 w 48"/>
                <a:gd name="T51" fmla="*/ 2147483647 h 123"/>
                <a:gd name="T52" fmla="*/ 2147483647 w 48"/>
                <a:gd name="T53" fmla="*/ 2147483647 h 123"/>
                <a:gd name="T54" fmla="*/ 2147483647 w 48"/>
                <a:gd name="T55" fmla="*/ 2147483647 h 123"/>
                <a:gd name="T56" fmla="*/ 2147483647 w 48"/>
                <a:gd name="T57" fmla="*/ 2147483647 h 123"/>
                <a:gd name="T58" fmla="*/ 2147483647 w 48"/>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23"/>
                <a:gd name="T92" fmla="*/ 48 w 48"/>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23">
                  <a:moveTo>
                    <a:pt x="47" y="4"/>
                  </a:moveTo>
                  <a:cubicBezTo>
                    <a:pt x="47" y="3"/>
                    <a:pt x="47" y="2"/>
                    <a:pt x="46" y="2"/>
                  </a:cubicBezTo>
                  <a:cubicBezTo>
                    <a:pt x="45" y="1"/>
                    <a:pt x="44" y="1"/>
                    <a:pt x="44" y="2"/>
                  </a:cubicBezTo>
                  <a:cubicBezTo>
                    <a:pt x="43" y="0"/>
                    <a:pt x="42" y="1"/>
                    <a:pt x="41" y="4"/>
                  </a:cubicBezTo>
                  <a:cubicBezTo>
                    <a:pt x="38" y="7"/>
                    <a:pt x="37" y="14"/>
                    <a:pt x="37" y="20"/>
                  </a:cubicBezTo>
                  <a:cubicBezTo>
                    <a:pt x="37" y="22"/>
                    <a:pt x="37" y="24"/>
                    <a:pt x="37" y="26"/>
                  </a:cubicBezTo>
                  <a:cubicBezTo>
                    <a:pt x="31" y="31"/>
                    <a:pt x="33" y="37"/>
                    <a:pt x="33" y="45"/>
                  </a:cubicBezTo>
                  <a:cubicBezTo>
                    <a:pt x="33" y="45"/>
                    <a:pt x="33" y="45"/>
                    <a:pt x="33" y="46"/>
                  </a:cubicBezTo>
                  <a:cubicBezTo>
                    <a:pt x="32" y="47"/>
                    <a:pt x="31" y="48"/>
                    <a:pt x="31" y="49"/>
                  </a:cubicBezTo>
                  <a:cubicBezTo>
                    <a:pt x="27" y="52"/>
                    <a:pt x="24" y="57"/>
                    <a:pt x="22" y="63"/>
                  </a:cubicBezTo>
                  <a:cubicBezTo>
                    <a:pt x="21" y="64"/>
                    <a:pt x="20" y="65"/>
                    <a:pt x="20" y="67"/>
                  </a:cubicBezTo>
                  <a:cubicBezTo>
                    <a:pt x="16" y="71"/>
                    <a:pt x="13" y="76"/>
                    <a:pt x="11" y="81"/>
                  </a:cubicBezTo>
                  <a:cubicBezTo>
                    <a:pt x="4" y="93"/>
                    <a:pt x="0" y="108"/>
                    <a:pt x="0" y="120"/>
                  </a:cubicBezTo>
                  <a:cubicBezTo>
                    <a:pt x="0" y="121"/>
                    <a:pt x="0" y="122"/>
                    <a:pt x="1" y="122"/>
                  </a:cubicBezTo>
                  <a:cubicBezTo>
                    <a:pt x="2" y="123"/>
                    <a:pt x="3" y="123"/>
                    <a:pt x="3" y="122"/>
                  </a:cubicBezTo>
                  <a:cubicBezTo>
                    <a:pt x="4" y="122"/>
                    <a:pt x="5" y="121"/>
                    <a:pt x="7" y="120"/>
                  </a:cubicBezTo>
                  <a:cubicBezTo>
                    <a:pt x="9" y="118"/>
                    <a:pt x="12" y="113"/>
                    <a:pt x="12" y="108"/>
                  </a:cubicBezTo>
                  <a:cubicBezTo>
                    <a:pt x="13" y="101"/>
                    <a:pt x="16" y="94"/>
                    <a:pt x="19" y="88"/>
                  </a:cubicBezTo>
                  <a:cubicBezTo>
                    <a:pt x="21" y="83"/>
                    <a:pt x="24" y="78"/>
                    <a:pt x="27" y="75"/>
                  </a:cubicBezTo>
                  <a:cubicBezTo>
                    <a:pt x="28" y="74"/>
                    <a:pt x="30" y="72"/>
                    <a:pt x="31" y="71"/>
                  </a:cubicBezTo>
                  <a:cubicBezTo>
                    <a:pt x="32" y="70"/>
                    <a:pt x="34" y="65"/>
                    <a:pt x="35" y="63"/>
                  </a:cubicBezTo>
                  <a:cubicBezTo>
                    <a:pt x="36" y="59"/>
                    <a:pt x="38" y="57"/>
                    <a:pt x="40" y="56"/>
                  </a:cubicBezTo>
                  <a:cubicBezTo>
                    <a:pt x="40" y="56"/>
                    <a:pt x="40" y="56"/>
                    <a:pt x="40" y="56"/>
                  </a:cubicBezTo>
                  <a:cubicBezTo>
                    <a:pt x="43" y="51"/>
                    <a:pt x="43" y="51"/>
                    <a:pt x="43" y="51"/>
                  </a:cubicBezTo>
                  <a:cubicBezTo>
                    <a:pt x="43" y="51"/>
                    <a:pt x="44" y="50"/>
                    <a:pt x="44" y="49"/>
                  </a:cubicBezTo>
                  <a:cubicBezTo>
                    <a:pt x="44" y="47"/>
                    <a:pt x="43" y="43"/>
                    <a:pt x="44" y="41"/>
                  </a:cubicBezTo>
                  <a:cubicBezTo>
                    <a:pt x="44" y="41"/>
                    <a:pt x="45" y="39"/>
                    <a:pt x="47" y="38"/>
                  </a:cubicBezTo>
                  <a:cubicBezTo>
                    <a:pt x="48" y="38"/>
                    <a:pt x="48" y="38"/>
                    <a:pt x="48" y="38"/>
                  </a:cubicBezTo>
                  <a:cubicBezTo>
                    <a:pt x="48" y="37"/>
                    <a:pt x="48" y="37"/>
                    <a:pt x="48" y="37"/>
                  </a:cubicBezTo>
                  <a:lnTo>
                    <a:pt x="47" y="4"/>
                  </a:lnTo>
                  <a:close/>
                </a:path>
              </a:pathLst>
            </a:custGeom>
            <a:solidFill>
              <a:srgbClr val="8FBC74"/>
            </a:solidFill>
            <a:ln w="9525">
              <a:noFill/>
              <a:round/>
              <a:headEnd/>
              <a:tailEnd/>
            </a:ln>
          </p:spPr>
          <p:txBody>
            <a:bodyPr/>
            <a:lstStyle/>
            <a:p>
              <a:endParaRPr lang="en-US"/>
            </a:p>
          </p:txBody>
        </p:sp>
        <p:sp>
          <p:nvSpPr>
            <p:cNvPr id="27976" name="Freeform 2557"/>
            <p:cNvSpPr>
              <a:spLocks/>
            </p:cNvSpPr>
            <p:nvPr/>
          </p:nvSpPr>
          <p:spPr bwMode="auto">
            <a:xfrm>
              <a:off x="823913" y="3348707"/>
              <a:ext cx="158750" cy="401638"/>
            </a:xfrm>
            <a:custGeom>
              <a:avLst/>
              <a:gdLst>
                <a:gd name="T0" fmla="*/ 2147483647 w 48"/>
                <a:gd name="T1" fmla="*/ 2147483647 h 122"/>
                <a:gd name="T2" fmla="*/ 2147483647 w 48"/>
                <a:gd name="T3" fmla="*/ 0 h 122"/>
                <a:gd name="T4" fmla="*/ 2147483647 w 48"/>
                <a:gd name="T5" fmla="*/ 2147483647 h 122"/>
                <a:gd name="T6" fmla="*/ 2147483647 w 48"/>
                <a:gd name="T7" fmla="*/ 2147483647 h 122"/>
                <a:gd name="T8" fmla="*/ 2147483647 w 48"/>
                <a:gd name="T9" fmla="*/ 2147483647 h 122"/>
                <a:gd name="T10" fmla="*/ 2147483647 w 48"/>
                <a:gd name="T11" fmla="*/ 2147483647 h 122"/>
                <a:gd name="T12" fmla="*/ 2147483647 w 48"/>
                <a:gd name="T13" fmla="*/ 2147483647 h 122"/>
                <a:gd name="T14" fmla="*/ 2147483647 w 48"/>
                <a:gd name="T15" fmla="*/ 2147483647 h 122"/>
                <a:gd name="T16" fmla="*/ 2147483647 w 48"/>
                <a:gd name="T17" fmla="*/ 2147483647 h 122"/>
                <a:gd name="T18" fmla="*/ 2147483647 w 48"/>
                <a:gd name="T19" fmla="*/ 2147483647 h 122"/>
                <a:gd name="T20" fmla="*/ 2147483647 w 48"/>
                <a:gd name="T21" fmla="*/ 2147483647 h 122"/>
                <a:gd name="T22" fmla="*/ 2147483647 w 48"/>
                <a:gd name="T23" fmla="*/ 2147483647 h 122"/>
                <a:gd name="T24" fmla="*/ 0 w 48"/>
                <a:gd name="T25" fmla="*/ 2147483647 h 122"/>
                <a:gd name="T26" fmla="*/ 2147483647 w 48"/>
                <a:gd name="T27" fmla="*/ 2147483647 h 122"/>
                <a:gd name="T28" fmla="*/ 2147483647 w 48"/>
                <a:gd name="T29" fmla="*/ 2147483647 h 122"/>
                <a:gd name="T30" fmla="*/ 2147483647 w 48"/>
                <a:gd name="T31" fmla="*/ 2147483647 h 122"/>
                <a:gd name="T32" fmla="*/ 2147483647 w 48"/>
                <a:gd name="T33" fmla="*/ 2147483647 h 122"/>
                <a:gd name="T34" fmla="*/ 2147483647 w 48"/>
                <a:gd name="T35" fmla="*/ 2147483647 h 122"/>
                <a:gd name="T36" fmla="*/ 2147483647 w 48"/>
                <a:gd name="T37" fmla="*/ 2147483647 h 122"/>
                <a:gd name="T38" fmla="*/ 2147483647 w 48"/>
                <a:gd name="T39" fmla="*/ 2147483647 h 122"/>
                <a:gd name="T40" fmla="*/ 2147483647 w 48"/>
                <a:gd name="T41" fmla="*/ 2147483647 h 122"/>
                <a:gd name="T42" fmla="*/ 2147483647 w 48"/>
                <a:gd name="T43" fmla="*/ 2147483647 h 122"/>
                <a:gd name="T44" fmla="*/ 2147483647 w 48"/>
                <a:gd name="T45" fmla="*/ 2147483647 h 122"/>
                <a:gd name="T46" fmla="*/ 2147483647 w 48"/>
                <a:gd name="T47" fmla="*/ 2147483647 h 122"/>
                <a:gd name="T48" fmla="*/ 2147483647 w 48"/>
                <a:gd name="T49" fmla="*/ 2147483647 h 122"/>
                <a:gd name="T50" fmla="*/ 2147483647 w 48"/>
                <a:gd name="T51" fmla="*/ 2147483647 h 122"/>
                <a:gd name="T52" fmla="*/ 2147483647 w 48"/>
                <a:gd name="T53" fmla="*/ 2147483647 h 122"/>
                <a:gd name="T54" fmla="*/ 2147483647 w 48"/>
                <a:gd name="T55" fmla="*/ 2147483647 h 122"/>
                <a:gd name="T56" fmla="*/ 2147483647 w 48"/>
                <a:gd name="T57" fmla="*/ 2147483647 h 122"/>
                <a:gd name="T58" fmla="*/ 2147483647 w 48"/>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122"/>
                <a:gd name="T92" fmla="*/ 48 w 48"/>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122">
                  <a:moveTo>
                    <a:pt x="47" y="3"/>
                  </a:moveTo>
                  <a:cubicBezTo>
                    <a:pt x="47" y="2"/>
                    <a:pt x="47" y="1"/>
                    <a:pt x="46" y="0"/>
                  </a:cubicBezTo>
                  <a:cubicBezTo>
                    <a:pt x="45" y="0"/>
                    <a:pt x="44" y="0"/>
                    <a:pt x="44" y="1"/>
                  </a:cubicBezTo>
                  <a:cubicBezTo>
                    <a:pt x="43" y="0"/>
                    <a:pt x="42" y="0"/>
                    <a:pt x="41" y="3"/>
                  </a:cubicBezTo>
                  <a:cubicBezTo>
                    <a:pt x="38" y="6"/>
                    <a:pt x="37" y="13"/>
                    <a:pt x="37" y="19"/>
                  </a:cubicBezTo>
                  <a:cubicBezTo>
                    <a:pt x="37" y="21"/>
                    <a:pt x="37" y="24"/>
                    <a:pt x="37" y="25"/>
                  </a:cubicBezTo>
                  <a:cubicBezTo>
                    <a:pt x="32" y="31"/>
                    <a:pt x="34" y="36"/>
                    <a:pt x="33" y="44"/>
                  </a:cubicBezTo>
                  <a:cubicBezTo>
                    <a:pt x="33" y="44"/>
                    <a:pt x="33" y="45"/>
                    <a:pt x="33" y="45"/>
                  </a:cubicBezTo>
                  <a:cubicBezTo>
                    <a:pt x="32" y="46"/>
                    <a:pt x="31" y="47"/>
                    <a:pt x="31" y="48"/>
                  </a:cubicBezTo>
                  <a:cubicBezTo>
                    <a:pt x="27" y="51"/>
                    <a:pt x="24" y="56"/>
                    <a:pt x="22" y="62"/>
                  </a:cubicBezTo>
                  <a:cubicBezTo>
                    <a:pt x="21" y="63"/>
                    <a:pt x="20" y="65"/>
                    <a:pt x="20" y="66"/>
                  </a:cubicBezTo>
                  <a:cubicBezTo>
                    <a:pt x="16" y="70"/>
                    <a:pt x="13" y="75"/>
                    <a:pt x="11" y="80"/>
                  </a:cubicBezTo>
                  <a:cubicBezTo>
                    <a:pt x="4" y="92"/>
                    <a:pt x="0" y="107"/>
                    <a:pt x="0" y="119"/>
                  </a:cubicBezTo>
                  <a:cubicBezTo>
                    <a:pt x="0" y="120"/>
                    <a:pt x="1" y="121"/>
                    <a:pt x="1" y="121"/>
                  </a:cubicBezTo>
                  <a:cubicBezTo>
                    <a:pt x="2" y="122"/>
                    <a:pt x="3" y="122"/>
                    <a:pt x="3" y="121"/>
                  </a:cubicBezTo>
                  <a:cubicBezTo>
                    <a:pt x="4" y="121"/>
                    <a:pt x="5" y="120"/>
                    <a:pt x="7" y="119"/>
                  </a:cubicBezTo>
                  <a:cubicBezTo>
                    <a:pt x="9" y="116"/>
                    <a:pt x="12" y="112"/>
                    <a:pt x="12" y="107"/>
                  </a:cubicBezTo>
                  <a:cubicBezTo>
                    <a:pt x="13" y="100"/>
                    <a:pt x="16" y="93"/>
                    <a:pt x="19" y="87"/>
                  </a:cubicBezTo>
                  <a:cubicBezTo>
                    <a:pt x="21" y="82"/>
                    <a:pt x="24" y="77"/>
                    <a:pt x="27" y="74"/>
                  </a:cubicBezTo>
                  <a:cubicBezTo>
                    <a:pt x="28" y="73"/>
                    <a:pt x="30" y="71"/>
                    <a:pt x="31" y="70"/>
                  </a:cubicBezTo>
                  <a:cubicBezTo>
                    <a:pt x="32" y="69"/>
                    <a:pt x="33" y="64"/>
                    <a:pt x="35" y="62"/>
                  </a:cubicBezTo>
                  <a:cubicBezTo>
                    <a:pt x="36" y="58"/>
                    <a:pt x="38" y="56"/>
                    <a:pt x="40" y="55"/>
                  </a:cubicBezTo>
                  <a:cubicBezTo>
                    <a:pt x="40" y="55"/>
                    <a:pt x="40" y="55"/>
                    <a:pt x="40" y="55"/>
                  </a:cubicBezTo>
                  <a:cubicBezTo>
                    <a:pt x="43" y="50"/>
                    <a:pt x="43" y="50"/>
                    <a:pt x="43" y="50"/>
                  </a:cubicBezTo>
                  <a:cubicBezTo>
                    <a:pt x="43" y="49"/>
                    <a:pt x="43" y="49"/>
                    <a:pt x="44" y="48"/>
                  </a:cubicBezTo>
                  <a:cubicBezTo>
                    <a:pt x="44" y="46"/>
                    <a:pt x="43" y="42"/>
                    <a:pt x="44" y="40"/>
                  </a:cubicBezTo>
                  <a:cubicBezTo>
                    <a:pt x="44" y="40"/>
                    <a:pt x="45" y="38"/>
                    <a:pt x="47" y="37"/>
                  </a:cubicBezTo>
                  <a:cubicBezTo>
                    <a:pt x="48" y="37"/>
                    <a:pt x="48" y="37"/>
                    <a:pt x="48" y="37"/>
                  </a:cubicBezTo>
                  <a:cubicBezTo>
                    <a:pt x="48" y="36"/>
                    <a:pt x="48" y="36"/>
                    <a:pt x="48" y="36"/>
                  </a:cubicBezTo>
                  <a:lnTo>
                    <a:pt x="47" y="3"/>
                  </a:lnTo>
                  <a:close/>
                </a:path>
              </a:pathLst>
            </a:custGeom>
            <a:solidFill>
              <a:srgbClr val="90BD75"/>
            </a:solidFill>
            <a:ln w="9525">
              <a:noFill/>
              <a:round/>
              <a:headEnd/>
              <a:tailEnd/>
            </a:ln>
          </p:spPr>
          <p:txBody>
            <a:bodyPr/>
            <a:lstStyle/>
            <a:p>
              <a:endParaRPr lang="en-US"/>
            </a:p>
          </p:txBody>
        </p:sp>
        <p:sp>
          <p:nvSpPr>
            <p:cNvPr id="27977" name="Freeform 2558"/>
            <p:cNvSpPr>
              <a:spLocks/>
            </p:cNvSpPr>
            <p:nvPr/>
          </p:nvSpPr>
          <p:spPr bwMode="auto">
            <a:xfrm>
              <a:off x="823913" y="3348707"/>
              <a:ext cx="155575" cy="401638"/>
            </a:xfrm>
            <a:custGeom>
              <a:avLst/>
              <a:gdLst>
                <a:gd name="T0" fmla="*/ 2147483647 w 47"/>
                <a:gd name="T1" fmla="*/ 2147483647 h 122"/>
                <a:gd name="T2" fmla="*/ 2147483647 w 47"/>
                <a:gd name="T3" fmla="*/ 0 h 122"/>
                <a:gd name="T4" fmla="*/ 2147483647 w 47"/>
                <a:gd name="T5" fmla="*/ 2147483647 h 122"/>
                <a:gd name="T6" fmla="*/ 2147483647 w 47"/>
                <a:gd name="T7" fmla="*/ 2147483647 h 122"/>
                <a:gd name="T8" fmla="*/ 2147483647 w 47"/>
                <a:gd name="T9" fmla="*/ 2147483647 h 122"/>
                <a:gd name="T10" fmla="*/ 2147483647 w 47"/>
                <a:gd name="T11" fmla="*/ 2147483647 h 122"/>
                <a:gd name="T12" fmla="*/ 2147483647 w 47"/>
                <a:gd name="T13" fmla="*/ 2147483647 h 122"/>
                <a:gd name="T14" fmla="*/ 2147483647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0 w 47"/>
                <a:gd name="T25" fmla="*/ 2147483647 h 122"/>
                <a:gd name="T26" fmla="*/ 2147483647 w 47"/>
                <a:gd name="T27" fmla="*/ 2147483647 h 122"/>
                <a:gd name="T28" fmla="*/ 2147483647 w 47"/>
                <a:gd name="T29" fmla="*/ 2147483647 h 122"/>
                <a:gd name="T30" fmla="*/ 2147483647 w 47"/>
                <a:gd name="T31" fmla="*/ 2147483647 h 122"/>
                <a:gd name="T32" fmla="*/ 2147483647 w 47"/>
                <a:gd name="T33" fmla="*/ 2147483647 h 122"/>
                <a:gd name="T34" fmla="*/ 2147483647 w 47"/>
                <a:gd name="T35" fmla="*/ 2147483647 h 122"/>
                <a:gd name="T36" fmla="*/ 2147483647 w 47"/>
                <a:gd name="T37" fmla="*/ 2147483647 h 122"/>
                <a:gd name="T38" fmla="*/ 2147483647 w 47"/>
                <a:gd name="T39" fmla="*/ 2147483647 h 122"/>
                <a:gd name="T40" fmla="*/ 2147483647 w 47"/>
                <a:gd name="T41" fmla="*/ 2147483647 h 122"/>
                <a:gd name="T42" fmla="*/ 2147483647 w 47"/>
                <a:gd name="T43" fmla="*/ 2147483647 h 122"/>
                <a:gd name="T44" fmla="*/ 2147483647 w 47"/>
                <a:gd name="T45" fmla="*/ 2147483647 h 122"/>
                <a:gd name="T46" fmla="*/ 2147483647 w 47"/>
                <a:gd name="T47" fmla="*/ 2147483647 h 122"/>
                <a:gd name="T48" fmla="*/ 2147483647 w 47"/>
                <a:gd name="T49" fmla="*/ 2147483647 h 122"/>
                <a:gd name="T50" fmla="*/ 2147483647 w 47"/>
                <a:gd name="T51" fmla="*/ 2147483647 h 122"/>
                <a:gd name="T52" fmla="*/ 2147483647 w 47"/>
                <a:gd name="T53" fmla="*/ 2147483647 h 122"/>
                <a:gd name="T54" fmla="*/ 2147483647 w 47"/>
                <a:gd name="T55" fmla="*/ 2147483647 h 122"/>
                <a:gd name="T56" fmla="*/ 2147483647 w 47"/>
                <a:gd name="T57" fmla="*/ 2147483647 h 122"/>
                <a:gd name="T58" fmla="*/ 2147483647 w 47"/>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6" y="0"/>
                  </a:cubicBezTo>
                  <a:cubicBezTo>
                    <a:pt x="45" y="0"/>
                    <a:pt x="44" y="0"/>
                    <a:pt x="44" y="1"/>
                  </a:cubicBezTo>
                  <a:cubicBezTo>
                    <a:pt x="43" y="0"/>
                    <a:pt x="42" y="1"/>
                    <a:pt x="41" y="3"/>
                  </a:cubicBezTo>
                  <a:cubicBezTo>
                    <a:pt x="38" y="6"/>
                    <a:pt x="37" y="13"/>
                    <a:pt x="37" y="19"/>
                  </a:cubicBezTo>
                  <a:cubicBezTo>
                    <a:pt x="37" y="21"/>
                    <a:pt x="37" y="24"/>
                    <a:pt x="37" y="25"/>
                  </a:cubicBezTo>
                  <a:cubicBezTo>
                    <a:pt x="32" y="31"/>
                    <a:pt x="34" y="36"/>
                    <a:pt x="33" y="44"/>
                  </a:cubicBezTo>
                  <a:cubicBezTo>
                    <a:pt x="33" y="44"/>
                    <a:pt x="33" y="45"/>
                    <a:pt x="33" y="45"/>
                  </a:cubicBezTo>
                  <a:cubicBezTo>
                    <a:pt x="32" y="46"/>
                    <a:pt x="32" y="47"/>
                    <a:pt x="31" y="48"/>
                  </a:cubicBezTo>
                  <a:cubicBezTo>
                    <a:pt x="27" y="52"/>
                    <a:pt x="24" y="56"/>
                    <a:pt x="22" y="62"/>
                  </a:cubicBezTo>
                  <a:cubicBezTo>
                    <a:pt x="21" y="63"/>
                    <a:pt x="20" y="65"/>
                    <a:pt x="20" y="66"/>
                  </a:cubicBezTo>
                  <a:cubicBezTo>
                    <a:pt x="16" y="70"/>
                    <a:pt x="13" y="75"/>
                    <a:pt x="11" y="80"/>
                  </a:cubicBezTo>
                  <a:cubicBezTo>
                    <a:pt x="4" y="93"/>
                    <a:pt x="0" y="107"/>
                    <a:pt x="0" y="119"/>
                  </a:cubicBezTo>
                  <a:cubicBezTo>
                    <a:pt x="0" y="120"/>
                    <a:pt x="1" y="121"/>
                    <a:pt x="1" y="121"/>
                  </a:cubicBezTo>
                  <a:cubicBezTo>
                    <a:pt x="2" y="122"/>
                    <a:pt x="3" y="122"/>
                    <a:pt x="3" y="121"/>
                  </a:cubicBezTo>
                  <a:cubicBezTo>
                    <a:pt x="4" y="121"/>
                    <a:pt x="5" y="120"/>
                    <a:pt x="7" y="119"/>
                  </a:cubicBezTo>
                  <a:cubicBezTo>
                    <a:pt x="9" y="116"/>
                    <a:pt x="12" y="112"/>
                    <a:pt x="12" y="107"/>
                  </a:cubicBezTo>
                  <a:cubicBezTo>
                    <a:pt x="13" y="100"/>
                    <a:pt x="16" y="93"/>
                    <a:pt x="19" y="87"/>
                  </a:cubicBezTo>
                  <a:cubicBezTo>
                    <a:pt x="21" y="82"/>
                    <a:pt x="24" y="77"/>
                    <a:pt x="27" y="74"/>
                  </a:cubicBezTo>
                  <a:cubicBezTo>
                    <a:pt x="28" y="73"/>
                    <a:pt x="30" y="71"/>
                    <a:pt x="31" y="70"/>
                  </a:cubicBezTo>
                  <a:cubicBezTo>
                    <a:pt x="32" y="69"/>
                    <a:pt x="33" y="64"/>
                    <a:pt x="34" y="62"/>
                  </a:cubicBezTo>
                  <a:cubicBezTo>
                    <a:pt x="36" y="58"/>
                    <a:pt x="38" y="56"/>
                    <a:pt x="39" y="55"/>
                  </a:cubicBezTo>
                  <a:cubicBezTo>
                    <a:pt x="40" y="55"/>
                    <a:pt x="40" y="55"/>
                    <a:pt x="40" y="55"/>
                  </a:cubicBezTo>
                  <a:cubicBezTo>
                    <a:pt x="43" y="50"/>
                    <a:pt x="43" y="50"/>
                    <a:pt x="43" y="50"/>
                  </a:cubicBezTo>
                  <a:cubicBezTo>
                    <a:pt x="43" y="49"/>
                    <a:pt x="43" y="49"/>
                    <a:pt x="43" y="48"/>
                  </a:cubicBezTo>
                  <a:cubicBezTo>
                    <a:pt x="44" y="46"/>
                    <a:pt x="43" y="42"/>
                    <a:pt x="44" y="40"/>
                  </a:cubicBezTo>
                  <a:cubicBezTo>
                    <a:pt x="44" y="39"/>
                    <a:pt x="45" y="38"/>
                    <a:pt x="47" y="37"/>
                  </a:cubicBezTo>
                  <a:cubicBezTo>
                    <a:pt x="47" y="37"/>
                    <a:pt x="47" y="37"/>
                    <a:pt x="47" y="37"/>
                  </a:cubicBezTo>
                  <a:cubicBezTo>
                    <a:pt x="47" y="36"/>
                    <a:pt x="47" y="36"/>
                    <a:pt x="47" y="36"/>
                  </a:cubicBezTo>
                  <a:lnTo>
                    <a:pt x="47" y="3"/>
                  </a:lnTo>
                  <a:close/>
                </a:path>
              </a:pathLst>
            </a:custGeom>
            <a:solidFill>
              <a:srgbClr val="91BD76"/>
            </a:solidFill>
            <a:ln w="9525">
              <a:noFill/>
              <a:round/>
              <a:headEnd/>
              <a:tailEnd/>
            </a:ln>
          </p:spPr>
          <p:txBody>
            <a:bodyPr/>
            <a:lstStyle/>
            <a:p>
              <a:endParaRPr lang="en-US"/>
            </a:p>
          </p:txBody>
        </p:sp>
        <p:sp>
          <p:nvSpPr>
            <p:cNvPr id="27978" name="Freeform 2559"/>
            <p:cNvSpPr>
              <a:spLocks/>
            </p:cNvSpPr>
            <p:nvPr/>
          </p:nvSpPr>
          <p:spPr bwMode="auto">
            <a:xfrm>
              <a:off x="823913" y="3348707"/>
              <a:ext cx="155575" cy="401638"/>
            </a:xfrm>
            <a:custGeom>
              <a:avLst/>
              <a:gdLst>
                <a:gd name="T0" fmla="*/ 2147483647 w 47"/>
                <a:gd name="T1" fmla="*/ 2147483647 h 122"/>
                <a:gd name="T2" fmla="*/ 2147483647 w 47"/>
                <a:gd name="T3" fmla="*/ 0 h 122"/>
                <a:gd name="T4" fmla="*/ 2147483647 w 47"/>
                <a:gd name="T5" fmla="*/ 2147483647 h 122"/>
                <a:gd name="T6" fmla="*/ 2147483647 w 47"/>
                <a:gd name="T7" fmla="*/ 2147483647 h 122"/>
                <a:gd name="T8" fmla="*/ 2147483647 w 47"/>
                <a:gd name="T9" fmla="*/ 2147483647 h 122"/>
                <a:gd name="T10" fmla="*/ 2147483647 w 47"/>
                <a:gd name="T11" fmla="*/ 2147483647 h 122"/>
                <a:gd name="T12" fmla="*/ 2147483647 w 47"/>
                <a:gd name="T13" fmla="*/ 2147483647 h 122"/>
                <a:gd name="T14" fmla="*/ 2147483647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0 w 47"/>
                <a:gd name="T25" fmla="*/ 2147483647 h 122"/>
                <a:gd name="T26" fmla="*/ 2147483647 w 47"/>
                <a:gd name="T27" fmla="*/ 2147483647 h 122"/>
                <a:gd name="T28" fmla="*/ 2147483647 w 47"/>
                <a:gd name="T29" fmla="*/ 2147483647 h 122"/>
                <a:gd name="T30" fmla="*/ 2147483647 w 47"/>
                <a:gd name="T31" fmla="*/ 2147483647 h 122"/>
                <a:gd name="T32" fmla="*/ 2147483647 w 47"/>
                <a:gd name="T33" fmla="*/ 2147483647 h 122"/>
                <a:gd name="T34" fmla="*/ 2147483647 w 47"/>
                <a:gd name="T35" fmla="*/ 2147483647 h 122"/>
                <a:gd name="T36" fmla="*/ 2147483647 w 47"/>
                <a:gd name="T37" fmla="*/ 2147483647 h 122"/>
                <a:gd name="T38" fmla="*/ 2147483647 w 47"/>
                <a:gd name="T39" fmla="*/ 2147483647 h 122"/>
                <a:gd name="T40" fmla="*/ 2147483647 w 47"/>
                <a:gd name="T41" fmla="*/ 2147483647 h 122"/>
                <a:gd name="T42" fmla="*/ 2147483647 w 47"/>
                <a:gd name="T43" fmla="*/ 2147483647 h 122"/>
                <a:gd name="T44" fmla="*/ 2147483647 w 47"/>
                <a:gd name="T45" fmla="*/ 2147483647 h 122"/>
                <a:gd name="T46" fmla="*/ 2147483647 w 47"/>
                <a:gd name="T47" fmla="*/ 2147483647 h 122"/>
                <a:gd name="T48" fmla="*/ 2147483647 w 47"/>
                <a:gd name="T49" fmla="*/ 2147483647 h 122"/>
                <a:gd name="T50" fmla="*/ 2147483647 w 47"/>
                <a:gd name="T51" fmla="*/ 2147483647 h 122"/>
                <a:gd name="T52" fmla="*/ 2147483647 w 47"/>
                <a:gd name="T53" fmla="*/ 2147483647 h 122"/>
                <a:gd name="T54" fmla="*/ 2147483647 w 47"/>
                <a:gd name="T55" fmla="*/ 2147483647 h 122"/>
                <a:gd name="T56" fmla="*/ 2147483647 w 47"/>
                <a:gd name="T57" fmla="*/ 2147483647 h 122"/>
                <a:gd name="T58" fmla="*/ 2147483647 w 47"/>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6" y="0"/>
                  </a:cubicBezTo>
                  <a:cubicBezTo>
                    <a:pt x="45" y="0"/>
                    <a:pt x="44" y="0"/>
                    <a:pt x="44" y="1"/>
                  </a:cubicBezTo>
                  <a:cubicBezTo>
                    <a:pt x="43" y="0"/>
                    <a:pt x="42" y="1"/>
                    <a:pt x="41" y="3"/>
                  </a:cubicBezTo>
                  <a:cubicBezTo>
                    <a:pt x="39" y="7"/>
                    <a:pt x="37" y="13"/>
                    <a:pt x="37" y="19"/>
                  </a:cubicBezTo>
                  <a:cubicBezTo>
                    <a:pt x="37" y="21"/>
                    <a:pt x="37" y="24"/>
                    <a:pt x="37" y="26"/>
                  </a:cubicBezTo>
                  <a:cubicBezTo>
                    <a:pt x="32" y="31"/>
                    <a:pt x="34" y="36"/>
                    <a:pt x="33" y="44"/>
                  </a:cubicBezTo>
                  <a:cubicBezTo>
                    <a:pt x="33" y="44"/>
                    <a:pt x="33" y="45"/>
                    <a:pt x="33" y="45"/>
                  </a:cubicBezTo>
                  <a:cubicBezTo>
                    <a:pt x="32" y="46"/>
                    <a:pt x="32" y="47"/>
                    <a:pt x="31" y="48"/>
                  </a:cubicBezTo>
                  <a:cubicBezTo>
                    <a:pt x="27" y="52"/>
                    <a:pt x="24" y="56"/>
                    <a:pt x="22" y="62"/>
                  </a:cubicBezTo>
                  <a:cubicBezTo>
                    <a:pt x="21" y="63"/>
                    <a:pt x="20" y="65"/>
                    <a:pt x="20" y="66"/>
                  </a:cubicBezTo>
                  <a:cubicBezTo>
                    <a:pt x="17" y="70"/>
                    <a:pt x="13" y="75"/>
                    <a:pt x="11" y="80"/>
                  </a:cubicBezTo>
                  <a:cubicBezTo>
                    <a:pt x="4" y="93"/>
                    <a:pt x="0" y="107"/>
                    <a:pt x="0" y="119"/>
                  </a:cubicBezTo>
                  <a:cubicBezTo>
                    <a:pt x="0" y="120"/>
                    <a:pt x="1" y="121"/>
                    <a:pt x="1" y="121"/>
                  </a:cubicBezTo>
                  <a:cubicBezTo>
                    <a:pt x="2" y="122"/>
                    <a:pt x="3" y="122"/>
                    <a:pt x="3" y="121"/>
                  </a:cubicBezTo>
                  <a:cubicBezTo>
                    <a:pt x="4" y="121"/>
                    <a:pt x="5" y="120"/>
                    <a:pt x="7" y="119"/>
                  </a:cubicBezTo>
                  <a:cubicBezTo>
                    <a:pt x="9" y="116"/>
                    <a:pt x="12" y="112"/>
                    <a:pt x="12" y="107"/>
                  </a:cubicBezTo>
                  <a:cubicBezTo>
                    <a:pt x="13" y="100"/>
                    <a:pt x="16" y="93"/>
                    <a:pt x="19" y="87"/>
                  </a:cubicBezTo>
                  <a:cubicBezTo>
                    <a:pt x="21" y="82"/>
                    <a:pt x="24" y="77"/>
                    <a:pt x="27" y="74"/>
                  </a:cubicBezTo>
                  <a:cubicBezTo>
                    <a:pt x="28" y="73"/>
                    <a:pt x="30" y="71"/>
                    <a:pt x="31" y="70"/>
                  </a:cubicBezTo>
                  <a:cubicBezTo>
                    <a:pt x="32" y="69"/>
                    <a:pt x="33" y="63"/>
                    <a:pt x="34" y="62"/>
                  </a:cubicBezTo>
                  <a:cubicBezTo>
                    <a:pt x="36" y="58"/>
                    <a:pt x="38" y="56"/>
                    <a:pt x="39" y="55"/>
                  </a:cubicBezTo>
                  <a:cubicBezTo>
                    <a:pt x="39" y="55"/>
                    <a:pt x="40" y="55"/>
                    <a:pt x="40" y="55"/>
                  </a:cubicBezTo>
                  <a:cubicBezTo>
                    <a:pt x="43" y="50"/>
                    <a:pt x="43" y="50"/>
                    <a:pt x="43" y="50"/>
                  </a:cubicBezTo>
                  <a:cubicBezTo>
                    <a:pt x="43" y="49"/>
                    <a:pt x="43" y="49"/>
                    <a:pt x="43" y="48"/>
                  </a:cubicBezTo>
                  <a:cubicBezTo>
                    <a:pt x="44" y="46"/>
                    <a:pt x="43" y="42"/>
                    <a:pt x="44" y="40"/>
                  </a:cubicBezTo>
                  <a:cubicBezTo>
                    <a:pt x="44" y="39"/>
                    <a:pt x="45" y="38"/>
                    <a:pt x="47" y="37"/>
                  </a:cubicBezTo>
                  <a:cubicBezTo>
                    <a:pt x="47" y="37"/>
                    <a:pt x="47" y="37"/>
                    <a:pt x="47" y="37"/>
                  </a:cubicBezTo>
                  <a:cubicBezTo>
                    <a:pt x="47" y="36"/>
                    <a:pt x="47" y="36"/>
                    <a:pt x="47" y="36"/>
                  </a:cubicBezTo>
                  <a:lnTo>
                    <a:pt x="47" y="3"/>
                  </a:lnTo>
                  <a:close/>
                </a:path>
              </a:pathLst>
            </a:custGeom>
            <a:solidFill>
              <a:srgbClr val="92BE76"/>
            </a:solidFill>
            <a:ln w="9525">
              <a:noFill/>
              <a:round/>
              <a:headEnd/>
              <a:tailEnd/>
            </a:ln>
          </p:spPr>
          <p:txBody>
            <a:bodyPr/>
            <a:lstStyle/>
            <a:p>
              <a:endParaRPr lang="en-US"/>
            </a:p>
          </p:txBody>
        </p:sp>
        <p:sp>
          <p:nvSpPr>
            <p:cNvPr id="27979" name="Freeform 2560"/>
            <p:cNvSpPr>
              <a:spLocks/>
            </p:cNvSpPr>
            <p:nvPr/>
          </p:nvSpPr>
          <p:spPr bwMode="auto">
            <a:xfrm>
              <a:off x="823913" y="3348707"/>
              <a:ext cx="155575" cy="401638"/>
            </a:xfrm>
            <a:custGeom>
              <a:avLst/>
              <a:gdLst>
                <a:gd name="T0" fmla="*/ 2147483647 w 47"/>
                <a:gd name="T1" fmla="*/ 2147483647 h 122"/>
                <a:gd name="T2" fmla="*/ 2147483647 w 47"/>
                <a:gd name="T3" fmla="*/ 0 h 122"/>
                <a:gd name="T4" fmla="*/ 2147483647 w 47"/>
                <a:gd name="T5" fmla="*/ 2147483647 h 122"/>
                <a:gd name="T6" fmla="*/ 2147483647 w 47"/>
                <a:gd name="T7" fmla="*/ 2147483647 h 122"/>
                <a:gd name="T8" fmla="*/ 2147483647 w 47"/>
                <a:gd name="T9" fmla="*/ 2147483647 h 122"/>
                <a:gd name="T10" fmla="*/ 2147483647 w 47"/>
                <a:gd name="T11" fmla="*/ 2147483647 h 122"/>
                <a:gd name="T12" fmla="*/ 2147483647 w 47"/>
                <a:gd name="T13" fmla="*/ 2147483647 h 122"/>
                <a:gd name="T14" fmla="*/ 2147483647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0 w 47"/>
                <a:gd name="T25" fmla="*/ 2147483647 h 122"/>
                <a:gd name="T26" fmla="*/ 2147483647 w 47"/>
                <a:gd name="T27" fmla="*/ 2147483647 h 122"/>
                <a:gd name="T28" fmla="*/ 2147483647 w 47"/>
                <a:gd name="T29" fmla="*/ 2147483647 h 122"/>
                <a:gd name="T30" fmla="*/ 2147483647 w 47"/>
                <a:gd name="T31" fmla="*/ 2147483647 h 122"/>
                <a:gd name="T32" fmla="*/ 2147483647 w 47"/>
                <a:gd name="T33" fmla="*/ 2147483647 h 122"/>
                <a:gd name="T34" fmla="*/ 2147483647 w 47"/>
                <a:gd name="T35" fmla="*/ 2147483647 h 122"/>
                <a:gd name="T36" fmla="*/ 2147483647 w 47"/>
                <a:gd name="T37" fmla="*/ 2147483647 h 122"/>
                <a:gd name="T38" fmla="*/ 2147483647 w 47"/>
                <a:gd name="T39" fmla="*/ 2147483647 h 122"/>
                <a:gd name="T40" fmla="*/ 2147483647 w 47"/>
                <a:gd name="T41" fmla="*/ 2147483647 h 122"/>
                <a:gd name="T42" fmla="*/ 2147483647 w 47"/>
                <a:gd name="T43" fmla="*/ 2147483647 h 122"/>
                <a:gd name="T44" fmla="*/ 2147483647 w 47"/>
                <a:gd name="T45" fmla="*/ 2147483647 h 122"/>
                <a:gd name="T46" fmla="*/ 2147483647 w 47"/>
                <a:gd name="T47" fmla="*/ 2147483647 h 122"/>
                <a:gd name="T48" fmla="*/ 2147483647 w 47"/>
                <a:gd name="T49" fmla="*/ 2147483647 h 122"/>
                <a:gd name="T50" fmla="*/ 2147483647 w 47"/>
                <a:gd name="T51" fmla="*/ 2147483647 h 122"/>
                <a:gd name="T52" fmla="*/ 2147483647 w 47"/>
                <a:gd name="T53" fmla="*/ 2147483647 h 122"/>
                <a:gd name="T54" fmla="*/ 2147483647 w 47"/>
                <a:gd name="T55" fmla="*/ 2147483647 h 122"/>
                <a:gd name="T56" fmla="*/ 2147483647 w 47"/>
                <a:gd name="T57" fmla="*/ 2147483647 h 122"/>
                <a:gd name="T58" fmla="*/ 2147483647 w 47"/>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6" y="0"/>
                  </a:cubicBezTo>
                  <a:cubicBezTo>
                    <a:pt x="45" y="0"/>
                    <a:pt x="44" y="0"/>
                    <a:pt x="44" y="1"/>
                  </a:cubicBezTo>
                  <a:cubicBezTo>
                    <a:pt x="43" y="0"/>
                    <a:pt x="42" y="1"/>
                    <a:pt x="41" y="3"/>
                  </a:cubicBezTo>
                  <a:cubicBezTo>
                    <a:pt x="39" y="7"/>
                    <a:pt x="37" y="13"/>
                    <a:pt x="37" y="19"/>
                  </a:cubicBezTo>
                  <a:cubicBezTo>
                    <a:pt x="37" y="21"/>
                    <a:pt x="37" y="24"/>
                    <a:pt x="37" y="26"/>
                  </a:cubicBezTo>
                  <a:cubicBezTo>
                    <a:pt x="32" y="31"/>
                    <a:pt x="34" y="36"/>
                    <a:pt x="33" y="44"/>
                  </a:cubicBezTo>
                  <a:cubicBezTo>
                    <a:pt x="33" y="44"/>
                    <a:pt x="33" y="45"/>
                    <a:pt x="33" y="45"/>
                  </a:cubicBezTo>
                  <a:cubicBezTo>
                    <a:pt x="32" y="46"/>
                    <a:pt x="32" y="48"/>
                    <a:pt x="31" y="48"/>
                  </a:cubicBezTo>
                  <a:cubicBezTo>
                    <a:pt x="27" y="52"/>
                    <a:pt x="24" y="56"/>
                    <a:pt x="22" y="62"/>
                  </a:cubicBezTo>
                  <a:cubicBezTo>
                    <a:pt x="21" y="63"/>
                    <a:pt x="20" y="65"/>
                    <a:pt x="20" y="66"/>
                  </a:cubicBezTo>
                  <a:cubicBezTo>
                    <a:pt x="17" y="70"/>
                    <a:pt x="13" y="75"/>
                    <a:pt x="11" y="80"/>
                  </a:cubicBezTo>
                  <a:cubicBezTo>
                    <a:pt x="4" y="93"/>
                    <a:pt x="0" y="107"/>
                    <a:pt x="0" y="119"/>
                  </a:cubicBezTo>
                  <a:cubicBezTo>
                    <a:pt x="0" y="120"/>
                    <a:pt x="1" y="121"/>
                    <a:pt x="2" y="121"/>
                  </a:cubicBezTo>
                  <a:cubicBezTo>
                    <a:pt x="2" y="122"/>
                    <a:pt x="3" y="122"/>
                    <a:pt x="3" y="121"/>
                  </a:cubicBezTo>
                  <a:cubicBezTo>
                    <a:pt x="4" y="121"/>
                    <a:pt x="5" y="120"/>
                    <a:pt x="7" y="119"/>
                  </a:cubicBezTo>
                  <a:cubicBezTo>
                    <a:pt x="9" y="116"/>
                    <a:pt x="12" y="112"/>
                    <a:pt x="12" y="107"/>
                  </a:cubicBezTo>
                  <a:cubicBezTo>
                    <a:pt x="13" y="100"/>
                    <a:pt x="16" y="93"/>
                    <a:pt x="19" y="87"/>
                  </a:cubicBezTo>
                  <a:cubicBezTo>
                    <a:pt x="21" y="82"/>
                    <a:pt x="24" y="77"/>
                    <a:pt x="27" y="74"/>
                  </a:cubicBezTo>
                  <a:cubicBezTo>
                    <a:pt x="28" y="73"/>
                    <a:pt x="30" y="71"/>
                    <a:pt x="30" y="70"/>
                  </a:cubicBezTo>
                  <a:cubicBezTo>
                    <a:pt x="32" y="69"/>
                    <a:pt x="33" y="63"/>
                    <a:pt x="34" y="62"/>
                  </a:cubicBezTo>
                  <a:cubicBezTo>
                    <a:pt x="36" y="58"/>
                    <a:pt x="37" y="56"/>
                    <a:pt x="39" y="55"/>
                  </a:cubicBezTo>
                  <a:cubicBezTo>
                    <a:pt x="39" y="55"/>
                    <a:pt x="40" y="55"/>
                    <a:pt x="40" y="55"/>
                  </a:cubicBezTo>
                  <a:cubicBezTo>
                    <a:pt x="43" y="50"/>
                    <a:pt x="43" y="50"/>
                    <a:pt x="43" y="50"/>
                  </a:cubicBezTo>
                  <a:cubicBezTo>
                    <a:pt x="43" y="49"/>
                    <a:pt x="43" y="49"/>
                    <a:pt x="43" y="48"/>
                  </a:cubicBezTo>
                  <a:cubicBezTo>
                    <a:pt x="43" y="46"/>
                    <a:pt x="43" y="42"/>
                    <a:pt x="43" y="40"/>
                  </a:cubicBezTo>
                  <a:cubicBezTo>
                    <a:pt x="44" y="39"/>
                    <a:pt x="45" y="38"/>
                    <a:pt x="47" y="37"/>
                  </a:cubicBezTo>
                  <a:cubicBezTo>
                    <a:pt x="47" y="37"/>
                    <a:pt x="47" y="37"/>
                    <a:pt x="47" y="37"/>
                  </a:cubicBezTo>
                  <a:cubicBezTo>
                    <a:pt x="47" y="36"/>
                    <a:pt x="47" y="36"/>
                    <a:pt x="47" y="36"/>
                  </a:cubicBezTo>
                  <a:lnTo>
                    <a:pt x="47" y="3"/>
                  </a:lnTo>
                  <a:close/>
                </a:path>
              </a:pathLst>
            </a:custGeom>
            <a:solidFill>
              <a:srgbClr val="93BF77"/>
            </a:solidFill>
            <a:ln w="9525">
              <a:noFill/>
              <a:round/>
              <a:headEnd/>
              <a:tailEnd/>
            </a:ln>
          </p:spPr>
          <p:txBody>
            <a:bodyPr/>
            <a:lstStyle/>
            <a:p>
              <a:endParaRPr lang="en-US"/>
            </a:p>
          </p:txBody>
        </p:sp>
        <p:sp>
          <p:nvSpPr>
            <p:cNvPr id="27980" name="Freeform 2561"/>
            <p:cNvSpPr>
              <a:spLocks/>
            </p:cNvSpPr>
            <p:nvPr/>
          </p:nvSpPr>
          <p:spPr bwMode="auto">
            <a:xfrm>
              <a:off x="823913" y="3348707"/>
              <a:ext cx="155575" cy="401638"/>
            </a:xfrm>
            <a:custGeom>
              <a:avLst/>
              <a:gdLst>
                <a:gd name="T0" fmla="*/ 2147483647 w 47"/>
                <a:gd name="T1" fmla="*/ 2147483647 h 122"/>
                <a:gd name="T2" fmla="*/ 2147483647 w 47"/>
                <a:gd name="T3" fmla="*/ 0 h 122"/>
                <a:gd name="T4" fmla="*/ 2147483647 w 47"/>
                <a:gd name="T5" fmla="*/ 2147483647 h 122"/>
                <a:gd name="T6" fmla="*/ 2147483647 w 47"/>
                <a:gd name="T7" fmla="*/ 2147483647 h 122"/>
                <a:gd name="T8" fmla="*/ 2147483647 w 47"/>
                <a:gd name="T9" fmla="*/ 2147483647 h 122"/>
                <a:gd name="T10" fmla="*/ 2147483647 w 47"/>
                <a:gd name="T11" fmla="*/ 2147483647 h 122"/>
                <a:gd name="T12" fmla="*/ 2147483647 w 47"/>
                <a:gd name="T13" fmla="*/ 2147483647 h 122"/>
                <a:gd name="T14" fmla="*/ 2147483647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0 w 47"/>
                <a:gd name="T25" fmla="*/ 2147483647 h 122"/>
                <a:gd name="T26" fmla="*/ 2147483647 w 47"/>
                <a:gd name="T27" fmla="*/ 2147483647 h 122"/>
                <a:gd name="T28" fmla="*/ 2147483647 w 47"/>
                <a:gd name="T29" fmla="*/ 2147483647 h 122"/>
                <a:gd name="T30" fmla="*/ 2147483647 w 47"/>
                <a:gd name="T31" fmla="*/ 2147483647 h 122"/>
                <a:gd name="T32" fmla="*/ 2147483647 w 47"/>
                <a:gd name="T33" fmla="*/ 2147483647 h 122"/>
                <a:gd name="T34" fmla="*/ 2147483647 w 47"/>
                <a:gd name="T35" fmla="*/ 2147483647 h 122"/>
                <a:gd name="T36" fmla="*/ 2147483647 w 47"/>
                <a:gd name="T37" fmla="*/ 2147483647 h 122"/>
                <a:gd name="T38" fmla="*/ 2147483647 w 47"/>
                <a:gd name="T39" fmla="*/ 2147483647 h 122"/>
                <a:gd name="T40" fmla="*/ 2147483647 w 47"/>
                <a:gd name="T41" fmla="*/ 2147483647 h 122"/>
                <a:gd name="T42" fmla="*/ 2147483647 w 47"/>
                <a:gd name="T43" fmla="*/ 2147483647 h 122"/>
                <a:gd name="T44" fmla="*/ 2147483647 w 47"/>
                <a:gd name="T45" fmla="*/ 2147483647 h 122"/>
                <a:gd name="T46" fmla="*/ 2147483647 w 47"/>
                <a:gd name="T47" fmla="*/ 2147483647 h 122"/>
                <a:gd name="T48" fmla="*/ 2147483647 w 47"/>
                <a:gd name="T49" fmla="*/ 2147483647 h 122"/>
                <a:gd name="T50" fmla="*/ 2147483647 w 47"/>
                <a:gd name="T51" fmla="*/ 2147483647 h 122"/>
                <a:gd name="T52" fmla="*/ 2147483647 w 47"/>
                <a:gd name="T53" fmla="*/ 2147483647 h 122"/>
                <a:gd name="T54" fmla="*/ 2147483647 w 47"/>
                <a:gd name="T55" fmla="*/ 2147483647 h 122"/>
                <a:gd name="T56" fmla="*/ 2147483647 w 47"/>
                <a:gd name="T57" fmla="*/ 2147483647 h 122"/>
                <a:gd name="T58" fmla="*/ 2147483647 w 47"/>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6" y="0"/>
                  </a:cubicBezTo>
                  <a:cubicBezTo>
                    <a:pt x="45" y="0"/>
                    <a:pt x="44" y="0"/>
                    <a:pt x="44" y="1"/>
                  </a:cubicBezTo>
                  <a:cubicBezTo>
                    <a:pt x="43" y="0"/>
                    <a:pt x="42" y="1"/>
                    <a:pt x="41" y="3"/>
                  </a:cubicBezTo>
                  <a:cubicBezTo>
                    <a:pt x="39" y="7"/>
                    <a:pt x="37" y="14"/>
                    <a:pt x="37" y="19"/>
                  </a:cubicBezTo>
                  <a:cubicBezTo>
                    <a:pt x="37" y="22"/>
                    <a:pt x="37" y="24"/>
                    <a:pt x="37" y="26"/>
                  </a:cubicBezTo>
                  <a:cubicBezTo>
                    <a:pt x="32" y="31"/>
                    <a:pt x="34" y="36"/>
                    <a:pt x="33" y="44"/>
                  </a:cubicBezTo>
                  <a:cubicBezTo>
                    <a:pt x="33" y="45"/>
                    <a:pt x="33" y="45"/>
                    <a:pt x="33" y="45"/>
                  </a:cubicBezTo>
                  <a:cubicBezTo>
                    <a:pt x="32" y="46"/>
                    <a:pt x="32" y="48"/>
                    <a:pt x="31" y="49"/>
                  </a:cubicBezTo>
                  <a:cubicBezTo>
                    <a:pt x="27" y="52"/>
                    <a:pt x="24" y="56"/>
                    <a:pt x="22" y="62"/>
                  </a:cubicBezTo>
                  <a:cubicBezTo>
                    <a:pt x="21" y="63"/>
                    <a:pt x="20" y="65"/>
                    <a:pt x="20" y="66"/>
                  </a:cubicBezTo>
                  <a:cubicBezTo>
                    <a:pt x="17" y="70"/>
                    <a:pt x="13" y="75"/>
                    <a:pt x="11" y="80"/>
                  </a:cubicBezTo>
                  <a:cubicBezTo>
                    <a:pt x="4" y="93"/>
                    <a:pt x="0" y="107"/>
                    <a:pt x="0" y="119"/>
                  </a:cubicBezTo>
                  <a:cubicBezTo>
                    <a:pt x="0" y="120"/>
                    <a:pt x="1" y="121"/>
                    <a:pt x="2" y="121"/>
                  </a:cubicBezTo>
                  <a:cubicBezTo>
                    <a:pt x="2" y="122"/>
                    <a:pt x="3" y="122"/>
                    <a:pt x="3" y="121"/>
                  </a:cubicBezTo>
                  <a:cubicBezTo>
                    <a:pt x="4" y="121"/>
                    <a:pt x="5" y="120"/>
                    <a:pt x="7" y="118"/>
                  </a:cubicBezTo>
                  <a:cubicBezTo>
                    <a:pt x="9" y="116"/>
                    <a:pt x="12" y="112"/>
                    <a:pt x="12" y="107"/>
                  </a:cubicBezTo>
                  <a:cubicBezTo>
                    <a:pt x="13" y="100"/>
                    <a:pt x="16" y="93"/>
                    <a:pt x="19" y="87"/>
                  </a:cubicBezTo>
                  <a:cubicBezTo>
                    <a:pt x="21" y="82"/>
                    <a:pt x="24" y="77"/>
                    <a:pt x="27" y="74"/>
                  </a:cubicBezTo>
                  <a:cubicBezTo>
                    <a:pt x="28" y="73"/>
                    <a:pt x="30" y="71"/>
                    <a:pt x="30" y="70"/>
                  </a:cubicBezTo>
                  <a:cubicBezTo>
                    <a:pt x="31" y="69"/>
                    <a:pt x="33" y="63"/>
                    <a:pt x="34" y="62"/>
                  </a:cubicBezTo>
                  <a:cubicBezTo>
                    <a:pt x="36" y="58"/>
                    <a:pt x="37" y="56"/>
                    <a:pt x="39" y="55"/>
                  </a:cubicBezTo>
                  <a:cubicBezTo>
                    <a:pt x="39" y="55"/>
                    <a:pt x="40" y="55"/>
                    <a:pt x="40" y="55"/>
                  </a:cubicBezTo>
                  <a:cubicBezTo>
                    <a:pt x="43" y="50"/>
                    <a:pt x="43" y="50"/>
                    <a:pt x="43" y="50"/>
                  </a:cubicBezTo>
                  <a:cubicBezTo>
                    <a:pt x="43" y="49"/>
                    <a:pt x="43" y="49"/>
                    <a:pt x="43" y="48"/>
                  </a:cubicBezTo>
                  <a:cubicBezTo>
                    <a:pt x="43" y="46"/>
                    <a:pt x="43" y="41"/>
                    <a:pt x="43" y="40"/>
                  </a:cubicBezTo>
                  <a:cubicBezTo>
                    <a:pt x="44" y="39"/>
                    <a:pt x="45" y="38"/>
                    <a:pt x="47" y="37"/>
                  </a:cubicBezTo>
                  <a:cubicBezTo>
                    <a:pt x="47" y="37"/>
                    <a:pt x="47" y="37"/>
                    <a:pt x="47" y="37"/>
                  </a:cubicBezTo>
                  <a:cubicBezTo>
                    <a:pt x="47" y="36"/>
                    <a:pt x="47" y="36"/>
                    <a:pt x="47" y="36"/>
                  </a:cubicBezTo>
                  <a:lnTo>
                    <a:pt x="47" y="3"/>
                  </a:lnTo>
                  <a:close/>
                </a:path>
              </a:pathLst>
            </a:custGeom>
            <a:solidFill>
              <a:srgbClr val="94BF78"/>
            </a:solidFill>
            <a:ln w="9525">
              <a:noFill/>
              <a:round/>
              <a:headEnd/>
              <a:tailEnd/>
            </a:ln>
          </p:spPr>
          <p:txBody>
            <a:bodyPr/>
            <a:lstStyle/>
            <a:p>
              <a:endParaRPr lang="en-US"/>
            </a:p>
          </p:txBody>
        </p:sp>
        <p:sp>
          <p:nvSpPr>
            <p:cNvPr id="27981" name="Freeform 2562"/>
            <p:cNvSpPr>
              <a:spLocks/>
            </p:cNvSpPr>
            <p:nvPr/>
          </p:nvSpPr>
          <p:spPr bwMode="auto">
            <a:xfrm>
              <a:off x="823913" y="3348707"/>
              <a:ext cx="155575" cy="401638"/>
            </a:xfrm>
            <a:custGeom>
              <a:avLst/>
              <a:gdLst>
                <a:gd name="T0" fmla="*/ 2147483647 w 47"/>
                <a:gd name="T1" fmla="*/ 2147483647 h 122"/>
                <a:gd name="T2" fmla="*/ 2147483647 w 47"/>
                <a:gd name="T3" fmla="*/ 0 h 122"/>
                <a:gd name="T4" fmla="*/ 2147483647 w 47"/>
                <a:gd name="T5" fmla="*/ 2147483647 h 122"/>
                <a:gd name="T6" fmla="*/ 2147483647 w 47"/>
                <a:gd name="T7" fmla="*/ 2147483647 h 122"/>
                <a:gd name="T8" fmla="*/ 2147483647 w 47"/>
                <a:gd name="T9" fmla="*/ 2147483647 h 122"/>
                <a:gd name="T10" fmla="*/ 2147483647 w 47"/>
                <a:gd name="T11" fmla="*/ 2147483647 h 122"/>
                <a:gd name="T12" fmla="*/ 2147483647 w 47"/>
                <a:gd name="T13" fmla="*/ 2147483647 h 122"/>
                <a:gd name="T14" fmla="*/ 2147483647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0 w 47"/>
                <a:gd name="T25" fmla="*/ 2147483647 h 122"/>
                <a:gd name="T26" fmla="*/ 2147483647 w 47"/>
                <a:gd name="T27" fmla="*/ 2147483647 h 122"/>
                <a:gd name="T28" fmla="*/ 2147483647 w 47"/>
                <a:gd name="T29" fmla="*/ 2147483647 h 122"/>
                <a:gd name="T30" fmla="*/ 2147483647 w 47"/>
                <a:gd name="T31" fmla="*/ 2147483647 h 122"/>
                <a:gd name="T32" fmla="*/ 2147483647 w 47"/>
                <a:gd name="T33" fmla="*/ 2147483647 h 122"/>
                <a:gd name="T34" fmla="*/ 2147483647 w 47"/>
                <a:gd name="T35" fmla="*/ 2147483647 h 122"/>
                <a:gd name="T36" fmla="*/ 2147483647 w 47"/>
                <a:gd name="T37" fmla="*/ 2147483647 h 122"/>
                <a:gd name="T38" fmla="*/ 2147483647 w 47"/>
                <a:gd name="T39" fmla="*/ 2147483647 h 122"/>
                <a:gd name="T40" fmla="*/ 2147483647 w 47"/>
                <a:gd name="T41" fmla="*/ 2147483647 h 122"/>
                <a:gd name="T42" fmla="*/ 2147483647 w 47"/>
                <a:gd name="T43" fmla="*/ 2147483647 h 122"/>
                <a:gd name="T44" fmla="*/ 2147483647 w 47"/>
                <a:gd name="T45" fmla="*/ 2147483647 h 122"/>
                <a:gd name="T46" fmla="*/ 2147483647 w 47"/>
                <a:gd name="T47" fmla="*/ 2147483647 h 122"/>
                <a:gd name="T48" fmla="*/ 2147483647 w 47"/>
                <a:gd name="T49" fmla="*/ 2147483647 h 122"/>
                <a:gd name="T50" fmla="*/ 2147483647 w 47"/>
                <a:gd name="T51" fmla="*/ 2147483647 h 122"/>
                <a:gd name="T52" fmla="*/ 2147483647 w 47"/>
                <a:gd name="T53" fmla="*/ 2147483647 h 122"/>
                <a:gd name="T54" fmla="*/ 2147483647 w 47"/>
                <a:gd name="T55" fmla="*/ 2147483647 h 122"/>
                <a:gd name="T56" fmla="*/ 2147483647 w 47"/>
                <a:gd name="T57" fmla="*/ 2147483647 h 122"/>
                <a:gd name="T58" fmla="*/ 2147483647 w 47"/>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5" y="0"/>
                  </a:cubicBezTo>
                  <a:cubicBezTo>
                    <a:pt x="45" y="0"/>
                    <a:pt x="44" y="0"/>
                    <a:pt x="44" y="1"/>
                  </a:cubicBezTo>
                  <a:cubicBezTo>
                    <a:pt x="43" y="0"/>
                    <a:pt x="42" y="1"/>
                    <a:pt x="41" y="3"/>
                  </a:cubicBezTo>
                  <a:cubicBezTo>
                    <a:pt x="39" y="7"/>
                    <a:pt x="37" y="14"/>
                    <a:pt x="37" y="19"/>
                  </a:cubicBezTo>
                  <a:cubicBezTo>
                    <a:pt x="37" y="22"/>
                    <a:pt x="37" y="24"/>
                    <a:pt x="37" y="26"/>
                  </a:cubicBezTo>
                  <a:cubicBezTo>
                    <a:pt x="32" y="31"/>
                    <a:pt x="34" y="36"/>
                    <a:pt x="33" y="44"/>
                  </a:cubicBezTo>
                  <a:cubicBezTo>
                    <a:pt x="33" y="45"/>
                    <a:pt x="33" y="45"/>
                    <a:pt x="33" y="45"/>
                  </a:cubicBezTo>
                  <a:cubicBezTo>
                    <a:pt x="32" y="46"/>
                    <a:pt x="32" y="48"/>
                    <a:pt x="31" y="49"/>
                  </a:cubicBezTo>
                  <a:cubicBezTo>
                    <a:pt x="27" y="52"/>
                    <a:pt x="24" y="56"/>
                    <a:pt x="22" y="62"/>
                  </a:cubicBezTo>
                  <a:cubicBezTo>
                    <a:pt x="21" y="63"/>
                    <a:pt x="20" y="65"/>
                    <a:pt x="20" y="66"/>
                  </a:cubicBezTo>
                  <a:cubicBezTo>
                    <a:pt x="17" y="70"/>
                    <a:pt x="13" y="75"/>
                    <a:pt x="11" y="80"/>
                  </a:cubicBezTo>
                  <a:cubicBezTo>
                    <a:pt x="4" y="93"/>
                    <a:pt x="0" y="107"/>
                    <a:pt x="0" y="119"/>
                  </a:cubicBezTo>
                  <a:cubicBezTo>
                    <a:pt x="0" y="120"/>
                    <a:pt x="1" y="121"/>
                    <a:pt x="2" y="121"/>
                  </a:cubicBezTo>
                  <a:cubicBezTo>
                    <a:pt x="3" y="122"/>
                    <a:pt x="3" y="122"/>
                    <a:pt x="4" y="121"/>
                  </a:cubicBezTo>
                  <a:cubicBezTo>
                    <a:pt x="4" y="121"/>
                    <a:pt x="5" y="120"/>
                    <a:pt x="7" y="118"/>
                  </a:cubicBezTo>
                  <a:cubicBezTo>
                    <a:pt x="9" y="116"/>
                    <a:pt x="12" y="112"/>
                    <a:pt x="12" y="107"/>
                  </a:cubicBezTo>
                  <a:cubicBezTo>
                    <a:pt x="13" y="100"/>
                    <a:pt x="16" y="93"/>
                    <a:pt x="19" y="87"/>
                  </a:cubicBezTo>
                  <a:cubicBezTo>
                    <a:pt x="21" y="82"/>
                    <a:pt x="24" y="77"/>
                    <a:pt x="27" y="74"/>
                  </a:cubicBezTo>
                  <a:cubicBezTo>
                    <a:pt x="28" y="73"/>
                    <a:pt x="30" y="71"/>
                    <a:pt x="30" y="70"/>
                  </a:cubicBezTo>
                  <a:cubicBezTo>
                    <a:pt x="31" y="68"/>
                    <a:pt x="33" y="63"/>
                    <a:pt x="34" y="62"/>
                  </a:cubicBezTo>
                  <a:cubicBezTo>
                    <a:pt x="36" y="58"/>
                    <a:pt x="37" y="56"/>
                    <a:pt x="39" y="55"/>
                  </a:cubicBezTo>
                  <a:cubicBezTo>
                    <a:pt x="39" y="55"/>
                    <a:pt x="40" y="55"/>
                    <a:pt x="40" y="55"/>
                  </a:cubicBezTo>
                  <a:cubicBezTo>
                    <a:pt x="42" y="50"/>
                    <a:pt x="42" y="50"/>
                    <a:pt x="42" y="50"/>
                  </a:cubicBezTo>
                  <a:cubicBezTo>
                    <a:pt x="43" y="49"/>
                    <a:pt x="43" y="49"/>
                    <a:pt x="43" y="48"/>
                  </a:cubicBezTo>
                  <a:cubicBezTo>
                    <a:pt x="43" y="46"/>
                    <a:pt x="43" y="41"/>
                    <a:pt x="43" y="40"/>
                  </a:cubicBezTo>
                  <a:cubicBezTo>
                    <a:pt x="44" y="39"/>
                    <a:pt x="44" y="38"/>
                    <a:pt x="47" y="37"/>
                  </a:cubicBezTo>
                  <a:cubicBezTo>
                    <a:pt x="47" y="37"/>
                    <a:pt x="47" y="37"/>
                    <a:pt x="47" y="37"/>
                  </a:cubicBezTo>
                  <a:cubicBezTo>
                    <a:pt x="47" y="36"/>
                    <a:pt x="47" y="36"/>
                    <a:pt x="47" y="36"/>
                  </a:cubicBezTo>
                  <a:lnTo>
                    <a:pt x="47" y="3"/>
                  </a:lnTo>
                  <a:close/>
                </a:path>
              </a:pathLst>
            </a:custGeom>
            <a:solidFill>
              <a:srgbClr val="94BF79"/>
            </a:solidFill>
            <a:ln w="9525">
              <a:noFill/>
              <a:round/>
              <a:headEnd/>
              <a:tailEnd/>
            </a:ln>
          </p:spPr>
          <p:txBody>
            <a:bodyPr/>
            <a:lstStyle/>
            <a:p>
              <a:endParaRPr lang="en-US"/>
            </a:p>
          </p:txBody>
        </p:sp>
        <p:sp>
          <p:nvSpPr>
            <p:cNvPr id="27982" name="Freeform 2563"/>
            <p:cNvSpPr>
              <a:spLocks/>
            </p:cNvSpPr>
            <p:nvPr/>
          </p:nvSpPr>
          <p:spPr bwMode="auto">
            <a:xfrm>
              <a:off x="823913" y="3348707"/>
              <a:ext cx="155575" cy="401638"/>
            </a:xfrm>
            <a:custGeom>
              <a:avLst/>
              <a:gdLst>
                <a:gd name="T0" fmla="*/ 2147483647 w 47"/>
                <a:gd name="T1" fmla="*/ 2147483647 h 122"/>
                <a:gd name="T2" fmla="*/ 2147483647 w 47"/>
                <a:gd name="T3" fmla="*/ 0 h 122"/>
                <a:gd name="T4" fmla="*/ 2147483647 w 47"/>
                <a:gd name="T5" fmla="*/ 2147483647 h 122"/>
                <a:gd name="T6" fmla="*/ 2147483647 w 47"/>
                <a:gd name="T7" fmla="*/ 2147483647 h 122"/>
                <a:gd name="T8" fmla="*/ 2147483647 w 47"/>
                <a:gd name="T9" fmla="*/ 2147483647 h 122"/>
                <a:gd name="T10" fmla="*/ 2147483647 w 47"/>
                <a:gd name="T11" fmla="*/ 2147483647 h 122"/>
                <a:gd name="T12" fmla="*/ 2147483647 w 47"/>
                <a:gd name="T13" fmla="*/ 2147483647 h 122"/>
                <a:gd name="T14" fmla="*/ 2147483647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0 w 47"/>
                <a:gd name="T25" fmla="*/ 2147483647 h 122"/>
                <a:gd name="T26" fmla="*/ 2147483647 w 47"/>
                <a:gd name="T27" fmla="*/ 2147483647 h 122"/>
                <a:gd name="T28" fmla="*/ 2147483647 w 47"/>
                <a:gd name="T29" fmla="*/ 2147483647 h 122"/>
                <a:gd name="T30" fmla="*/ 2147483647 w 47"/>
                <a:gd name="T31" fmla="*/ 2147483647 h 122"/>
                <a:gd name="T32" fmla="*/ 2147483647 w 47"/>
                <a:gd name="T33" fmla="*/ 2147483647 h 122"/>
                <a:gd name="T34" fmla="*/ 2147483647 w 47"/>
                <a:gd name="T35" fmla="*/ 2147483647 h 122"/>
                <a:gd name="T36" fmla="*/ 2147483647 w 47"/>
                <a:gd name="T37" fmla="*/ 2147483647 h 122"/>
                <a:gd name="T38" fmla="*/ 2147483647 w 47"/>
                <a:gd name="T39" fmla="*/ 2147483647 h 122"/>
                <a:gd name="T40" fmla="*/ 2147483647 w 47"/>
                <a:gd name="T41" fmla="*/ 2147483647 h 122"/>
                <a:gd name="T42" fmla="*/ 2147483647 w 47"/>
                <a:gd name="T43" fmla="*/ 2147483647 h 122"/>
                <a:gd name="T44" fmla="*/ 2147483647 w 47"/>
                <a:gd name="T45" fmla="*/ 2147483647 h 122"/>
                <a:gd name="T46" fmla="*/ 2147483647 w 47"/>
                <a:gd name="T47" fmla="*/ 2147483647 h 122"/>
                <a:gd name="T48" fmla="*/ 2147483647 w 47"/>
                <a:gd name="T49" fmla="*/ 2147483647 h 122"/>
                <a:gd name="T50" fmla="*/ 2147483647 w 47"/>
                <a:gd name="T51" fmla="*/ 2147483647 h 122"/>
                <a:gd name="T52" fmla="*/ 2147483647 w 47"/>
                <a:gd name="T53" fmla="*/ 2147483647 h 122"/>
                <a:gd name="T54" fmla="*/ 2147483647 w 47"/>
                <a:gd name="T55" fmla="*/ 2147483647 h 122"/>
                <a:gd name="T56" fmla="*/ 2147483647 w 47"/>
                <a:gd name="T57" fmla="*/ 2147483647 h 122"/>
                <a:gd name="T58" fmla="*/ 2147483647 w 47"/>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5" y="0"/>
                  </a:cubicBezTo>
                  <a:cubicBezTo>
                    <a:pt x="45" y="0"/>
                    <a:pt x="44" y="0"/>
                    <a:pt x="44" y="1"/>
                  </a:cubicBezTo>
                  <a:cubicBezTo>
                    <a:pt x="43" y="0"/>
                    <a:pt x="42" y="1"/>
                    <a:pt x="41" y="3"/>
                  </a:cubicBezTo>
                  <a:cubicBezTo>
                    <a:pt x="39" y="7"/>
                    <a:pt x="37" y="14"/>
                    <a:pt x="37" y="20"/>
                  </a:cubicBezTo>
                  <a:cubicBezTo>
                    <a:pt x="37" y="22"/>
                    <a:pt x="37" y="24"/>
                    <a:pt x="37" y="26"/>
                  </a:cubicBezTo>
                  <a:cubicBezTo>
                    <a:pt x="32" y="31"/>
                    <a:pt x="34" y="36"/>
                    <a:pt x="33" y="45"/>
                  </a:cubicBezTo>
                  <a:cubicBezTo>
                    <a:pt x="33" y="45"/>
                    <a:pt x="33" y="45"/>
                    <a:pt x="33" y="45"/>
                  </a:cubicBezTo>
                  <a:cubicBezTo>
                    <a:pt x="32" y="46"/>
                    <a:pt x="32" y="48"/>
                    <a:pt x="31" y="49"/>
                  </a:cubicBezTo>
                  <a:cubicBezTo>
                    <a:pt x="27" y="52"/>
                    <a:pt x="24" y="57"/>
                    <a:pt x="22" y="62"/>
                  </a:cubicBezTo>
                  <a:cubicBezTo>
                    <a:pt x="21" y="63"/>
                    <a:pt x="20" y="65"/>
                    <a:pt x="20" y="66"/>
                  </a:cubicBezTo>
                  <a:cubicBezTo>
                    <a:pt x="17" y="70"/>
                    <a:pt x="14" y="75"/>
                    <a:pt x="11" y="80"/>
                  </a:cubicBezTo>
                  <a:cubicBezTo>
                    <a:pt x="4" y="93"/>
                    <a:pt x="0" y="108"/>
                    <a:pt x="0" y="119"/>
                  </a:cubicBezTo>
                  <a:cubicBezTo>
                    <a:pt x="0" y="120"/>
                    <a:pt x="1" y="121"/>
                    <a:pt x="2" y="121"/>
                  </a:cubicBezTo>
                  <a:cubicBezTo>
                    <a:pt x="3" y="122"/>
                    <a:pt x="3" y="122"/>
                    <a:pt x="4" y="121"/>
                  </a:cubicBezTo>
                  <a:cubicBezTo>
                    <a:pt x="4" y="121"/>
                    <a:pt x="5" y="120"/>
                    <a:pt x="7" y="118"/>
                  </a:cubicBezTo>
                  <a:cubicBezTo>
                    <a:pt x="9" y="116"/>
                    <a:pt x="12" y="112"/>
                    <a:pt x="12" y="107"/>
                  </a:cubicBezTo>
                  <a:cubicBezTo>
                    <a:pt x="13" y="100"/>
                    <a:pt x="16" y="93"/>
                    <a:pt x="19" y="87"/>
                  </a:cubicBezTo>
                  <a:cubicBezTo>
                    <a:pt x="21" y="82"/>
                    <a:pt x="24" y="77"/>
                    <a:pt x="27" y="74"/>
                  </a:cubicBezTo>
                  <a:cubicBezTo>
                    <a:pt x="27" y="73"/>
                    <a:pt x="30" y="71"/>
                    <a:pt x="30" y="70"/>
                  </a:cubicBezTo>
                  <a:cubicBezTo>
                    <a:pt x="31" y="68"/>
                    <a:pt x="33" y="63"/>
                    <a:pt x="34" y="62"/>
                  </a:cubicBezTo>
                  <a:cubicBezTo>
                    <a:pt x="36" y="58"/>
                    <a:pt x="37" y="56"/>
                    <a:pt x="39" y="55"/>
                  </a:cubicBezTo>
                  <a:cubicBezTo>
                    <a:pt x="39" y="55"/>
                    <a:pt x="40" y="55"/>
                    <a:pt x="40" y="55"/>
                  </a:cubicBezTo>
                  <a:cubicBezTo>
                    <a:pt x="42" y="50"/>
                    <a:pt x="42" y="50"/>
                    <a:pt x="42" y="50"/>
                  </a:cubicBezTo>
                  <a:cubicBezTo>
                    <a:pt x="42" y="49"/>
                    <a:pt x="43" y="49"/>
                    <a:pt x="43" y="48"/>
                  </a:cubicBezTo>
                  <a:cubicBezTo>
                    <a:pt x="43" y="45"/>
                    <a:pt x="43" y="41"/>
                    <a:pt x="43" y="40"/>
                  </a:cubicBezTo>
                  <a:cubicBezTo>
                    <a:pt x="44" y="39"/>
                    <a:pt x="44" y="38"/>
                    <a:pt x="46" y="37"/>
                  </a:cubicBezTo>
                  <a:cubicBezTo>
                    <a:pt x="47" y="37"/>
                    <a:pt x="47" y="37"/>
                    <a:pt x="47" y="37"/>
                  </a:cubicBezTo>
                  <a:cubicBezTo>
                    <a:pt x="47" y="36"/>
                    <a:pt x="47" y="36"/>
                    <a:pt x="47" y="36"/>
                  </a:cubicBezTo>
                  <a:lnTo>
                    <a:pt x="47" y="3"/>
                  </a:lnTo>
                  <a:close/>
                </a:path>
              </a:pathLst>
            </a:custGeom>
            <a:solidFill>
              <a:srgbClr val="95C07A"/>
            </a:solidFill>
            <a:ln w="9525">
              <a:noFill/>
              <a:round/>
              <a:headEnd/>
              <a:tailEnd/>
            </a:ln>
          </p:spPr>
          <p:txBody>
            <a:bodyPr/>
            <a:lstStyle/>
            <a:p>
              <a:endParaRPr lang="en-US"/>
            </a:p>
          </p:txBody>
        </p:sp>
        <p:sp>
          <p:nvSpPr>
            <p:cNvPr id="27983" name="Freeform 2564"/>
            <p:cNvSpPr>
              <a:spLocks/>
            </p:cNvSpPr>
            <p:nvPr/>
          </p:nvSpPr>
          <p:spPr bwMode="auto">
            <a:xfrm>
              <a:off x="823913" y="3348707"/>
              <a:ext cx="155575" cy="401638"/>
            </a:xfrm>
            <a:custGeom>
              <a:avLst/>
              <a:gdLst>
                <a:gd name="T0" fmla="*/ 2147483647 w 47"/>
                <a:gd name="T1" fmla="*/ 2147483647 h 122"/>
                <a:gd name="T2" fmla="*/ 2147483647 w 47"/>
                <a:gd name="T3" fmla="*/ 0 h 122"/>
                <a:gd name="T4" fmla="*/ 2147483647 w 47"/>
                <a:gd name="T5" fmla="*/ 2147483647 h 122"/>
                <a:gd name="T6" fmla="*/ 2147483647 w 47"/>
                <a:gd name="T7" fmla="*/ 2147483647 h 122"/>
                <a:gd name="T8" fmla="*/ 2147483647 w 47"/>
                <a:gd name="T9" fmla="*/ 2147483647 h 122"/>
                <a:gd name="T10" fmla="*/ 2147483647 w 47"/>
                <a:gd name="T11" fmla="*/ 2147483647 h 122"/>
                <a:gd name="T12" fmla="*/ 2147483647 w 47"/>
                <a:gd name="T13" fmla="*/ 2147483647 h 122"/>
                <a:gd name="T14" fmla="*/ 2147483647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0 w 47"/>
                <a:gd name="T25" fmla="*/ 2147483647 h 122"/>
                <a:gd name="T26" fmla="*/ 2147483647 w 47"/>
                <a:gd name="T27" fmla="*/ 2147483647 h 122"/>
                <a:gd name="T28" fmla="*/ 2147483647 w 47"/>
                <a:gd name="T29" fmla="*/ 2147483647 h 122"/>
                <a:gd name="T30" fmla="*/ 2147483647 w 47"/>
                <a:gd name="T31" fmla="*/ 2147483647 h 122"/>
                <a:gd name="T32" fmla="*/ 2147483647 w 47"/>
                <a:gd name="T33" fmla="*/ 2147483647 h 122"/>
                <a:gd name="T34" fmla="*/ 2147483647 w 47"/>
                <a:gd name="T35" fmla="*/ 2147483647 h 122"/>
                <a:gd name="T36" fmla="*/ 2147483647 w 47"/>
                <a:gd name="T37" fmla="*/ 2147483647 h 122"/>
                <a:gd name="T38" fmla="*/ 2147483647 w 47"/>
                <a:gd name="T39" fmla="*/ 2147483647 h 122"/>
                <a:gd name="T40" fmla="*/ 2147483647 w 47"/>
                <a:gd name="T41" fmla="*/ 2147483647 h 122"/>
                <a:gd name="T42" fmla="*/ 2147483647 w 47"/>
                <a:gd name="T43" fmla="*/ 2147483647 h 122"/>
                <a:gd name="T44" fmla="*/ 2147483647 w 47"/>
                <a:gd name="T45" fmla="*/ 2147483647 h 122"/>
                <a:gd name="T46" fmla="*/ 2147483647 w 47"/>
                <a:gd name="T47" fmla="*/ 2147483647 h 122"/>
                <a:gd name="T48" fmla="*/ 2147483647 w 47"/>
                <a:gd name="T49" fmla="*/ 2147483647 h 122"/>
                <a:gd name="T50" fmla="*/ 2147483647 w 47"/>
                <a:gd name="T51" fmla="*/ 2147483647 h 122"/>
                <a:gd name="T52" fmla="*/ 2147483647 w 47"/>
                <a:gd name="T53" fmla="*/ 2147483647 h 122"/>
                <a:gd name="T54" fmla="*/ 2147483647 w 47"/>
                <a:gd name="T55" fmla="*/ 2147483647 h 122"/>
                <a:gd name="T56" fmla="*/ 2147483647 w 47"/>
                <a:gd name="T57" fmla="*/ 2147483647 h 122"/>
                <a:gd name="T58" fmla="*/ 2147483647 w 47"/>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5" y="0"/>
                  </a:cubicBezTo>
                  <a:cubicBezTo>
                    <a:pt x="45" y="0"/>
                    <a:pt x="44" y="0"/>
                    <a:pt x="44" y="1"/>
                  </a:cubicBezTo>
                  <a:cubicBezTo>
                    <a:pt x="43" y="0"/>
                    <a:pt x="42" y="1"/>
                    <a:pt x="41" y="3"/>
                  </a:cubicBezTo>
                  <a:cubicBezTo>
                    <a:pt x="39" y="7"/>
                    <a:pt x="37" y="14"/>
                    <a:pt x="37" y="20"/>
                  </a:cubicBezTo>
                  <a:cubicBezTo>
                    <a:pt x="37" y="22"/>
                    <a:pt x="37" y="24"/>
                    <a:pt x="37" y="26"/>
                  </a:cubicBezTo>
                  <a:cubicBezTo>
                    <a:pt x="32" y="31"/>
                    <a:pt x="34" y="36"/>
                    <a:pt x="33" y="45"/>
                  </a:cubicBezTo>
                  <a:cubicBezTo>
                    <a:pt x="33" y="45"/>
                    <a:pt x="33" y="45"/>
                    <a:pt x="33" y="45"/>
                  </a:cubicBezTo>
                  <a:cubicBezTo>
                    <a:pt x="32" y="46"/>
                    <a:pt x="32" y="48"/>
                    <a:pt x="31" y="49"/>
                  </a:cubicBezTo>
                  <a:cubicBezTo>
                    <a:pt x="27" y="52"/>
                    <a:pt x="24" y="57"/>
                    <a:pt x="22" y="62"/>
                  </a:cubicBezTo>
                  <a:cubicBezTo>
                    <a:pt x="21" y="63"/>
                    <a:pt x="20" y="65"/>
                    <a:pt x="20" y="66"/>
                  </a:cubicBezTo>
                  <a:cubicBezTo>
                    <a:pt x="17" y="70"/>
                    <a:pt x="14" y="75"/>
                    <a:pt x="11" y="80"/>
                  </a:cubicBezTo>
                  <a:cubicBezTo>
                    <a:pt x="4" y="93"/>
                    <a:pt x="0" y="108"/>
                    <a:pt x="0" y="119"/>
                  </a:cubicBezTo>
                  <a:cubicBezTo>
                    <a:pt x="0" y="120"/>
                    <a:pt x="1" y="121"/>
                    <a:pt x="2" y="121"/>
                  </a:cubicBezTo>
                  <a:cubicBezTo>
                    <a:pt x="3" y="122"/>
                    <a:pt x="3" y="122"/>
                    <a:pt x="4" y="121"/>
                  </a:cubicBezTo>
                  <a:cubicBezTo>
                    <a:pt x="4" y="121"/>
                    <a:pt x="5" y="120"/>
                    <a:pt x="7" y="118"/>
                  </a:cubicBezTo>
                  <a:cubicBezTo>
                    <a:pt x="9" y="116"/>
                    <a:pt x="11" y="111"/>
                    <a:pt x="12" y="107"/>
                  </a:cubicBezTo>
                  <a:cubicBezTo>
                    <a:pt x="13" y="100"/>
                    <a:pt x="15" y="93"/>
                    <a:pt x="19" y="87"/>
                  </a:cubicBezTo>
                  <a:cubicBezTo>
                    <a:pt x="21" y="82"/>
                    <a:pt x="24" y="77"/>
                    <a:pt x="27" y="74"/>
                  </a:cubicBezTo>
                  <a:cubicBezTo>
                    <a:pt x="27" y="73"/>
                    <a:pt x="30" y="71"/>
                    <a:pt x="30" y="70"/>
                  </a:cubicBezTo>
                  <a:cubicBezTo>
                    <a:pt x="31" y="68"/>
                    <a:pt x="33" y="63"/>
                    <a:pt x="34" y="62"/>
                  </a:cubicBezTo>
                  <a:cubicBezTo>
                    <a:pt x="36" y="58"/>
                    <a:pt x="37" y="56"/>
                    <a:pt x="39" y="55"/>
                  </a:cubicBezTo>
                  <a:cubicBezTo>
                    <a:pt x="39" y="55"/>
                    <a:pt x="40" y="55"/>
                    <a:pt x="40" y="55"/>
                  </a:cubicBezTo>
                  <a:cubicBezTo>
                    <a:pt x="42" y="50"/>
                    <a:pt x="42" y="50"/>
                    <a:pt x="42" y="50"/>
                  </a:cubicBezTo>
                  <a:cubicBezTo>
                    <a:pt x="42" y="49"/>
                    <a:pt x="43" y="49"/>
                    <a:pt x="43" y="48"/>
                  </a:cubicBezTo>
                  <a:cubicBezTo>
                    <a:pt x="43" y="45"/>
                    <a:pt x="43" y="41"/>
                    <a:pt x="43" y="40"/>
                  </a:cubicBezTo>
                  <a:cubicBezTo>
                    <a:pt x="43" y="39"/>
                    <a:pt x="44" y="38"/>
                    <a:pt x="46" y="37"/>
                  </a:cubicBezTo>
                  <a:cubicBezTo>
                    <a:pt x="47" y="37"/>
                    <a:pt x="47" y="37"/>
                    <a:pt x="47" y="37"/>
                  </a:cubicBezTo>
                  <a:cubicBezTo>
                    <a:pt x="47" y="36"/>
                    <a:pt x="47" y="36"/>
                    <a:pt x="47" y="36"/>
                  </a:cubicBezTo>
                  <a:lnTo>
                    <a:pt x="47" y="3"/>
                  </a:lnTo>
                  <a:close/>
                </a:path>
              </a:pathLst>
            </a:custGeom>
            <a:solidFill>
              <a:srgbClr val="96C07A"/>
            </a:solidFill>
            <a:ln w="9525">
              <a:noFill/>
              <a:round/>
              <a:headEnd/>
              <a:tailEnd/>
            </a:ln>
          </p:spPr>
          <p:txBody>
            <a:bodyPr/>
            <a:lstStyle/>
            <a:p>
              <a:endParaRPr lang="en-US"/>
            </a:p>
          </p:txBody>
        </p:sp>
        <p:sp>
          <p:nvSpPr>
            <p:cNvPr id="27984" name="Freeform 2565"/>
            <p:cNvSpPr>
              <a:spLocks/>
            </p:cNvSpPr>
            <p:nvPr/>
          </p:nvSpPr>
          <p:spPr bwMode="auto">
            <a:xfrm>
              <a:off x="823913" y="3348707"/>
              <a:ext cx="155575" cy="401638"/>
            </a:xfrm>
            <a:custGeom>
              <a:avLst/>
              <a:gdLst>
                <a:gd name="T0" fmla="*/ 2147483647 w 47"/>
                <a:gd name="T1" fmla="*/ 2147483647 h 122"/>
                <a:gd name="T2" fmla="*/ 2147483647 w 47"/>
                <a:gd name="T3" fmla="*/ 0 h 122"/>
                <a:gd name="T4" fmla="*/ 2147483647 w 47"/>
                <a:gd name="T5" fmla="*/ 2147483647 h 122"/>
                <a:gd name="T6" fmla="*/ 2147483647 w 47"/>
                <a:gd name="T7" fmla="*/ 2147483647 h 122"/>
                <a:gd name="T8" fmla="*/ 2147483647 w 47"/>
                <a:gd name="T9" fmla="*/ 2147483647 h 122"/>
                <a:gd name="T10" fmla="*/ 2147483647 w 47"/>
                <a:gd name="T11" fmla="*/ 2147483647 h 122"/>
                <a:gd name="T12" fmla="*/ 2147483647 w 47"/>
                <a:gd name="T13" fmla="*/ 2147483647 h 122"/>
                <a:gd name="T14" fmla="*/ 2147483647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0 w 47"/>
                <a:gd name="T25" fmla="*/ 2147483647 h 122"/>
                <a:gd name="T26" fmla="*/ 2147483647 w 47"/>
                <a:gd name="T27" fmla="*/ 2147483647 h 122"/>
                <a:gd name="T28" fmla="*/ 2147483647 w 47"/>
                <a:gd name="T29" fmla="*/ 2147483647 h 122"/>
                <a:gd name="T30" fmla="*/ 2147483647 w 47"/>
                <a:gd name="T31" fmla="*/ 2147483647 h 122"/>
                <a:gd name="T32" fmla="*/ 2147483647 w 47"/>
                <a:gd name="T33" fmla="*/ 2147483647 h 122"/>
                <a:gd name="T34" fmla="*/ 2147483647 w 47"/>
                <a:gd name="T35" fmla="*/ 2147483647 h 122"/>
                <a:gd name="T36" fmla="*/ 2147483647 w 47"/>
                <a:gd name="T37" fmla="*/ 2147483647 h 122"/>
                <a:gd name="T38" fmla="*/ 2147483647 w 47"/>
                <a:gd name="T39" fmla="*/ 2147483647 h 122"/>
                <a:gd name="T40" fmla="*/ 2147483647 w 47"/>
                <a:gd name="T41" fmla="*/ 2147483647 h 122"/>
                <a:gd name="T42" fmla="*/ 2147483647 w 47"/>
                <a:gd name="T43" fmla="*/ 2147483647 h 122"/>
                <a:gd name="T44" fmla="*/ 2147483647 w 47"/>
                <a:gd name="T45" fmla="*/ 2147483647 h 122"/>
                <a:gd name="T46" fmla="*/ 2147483647 w 47"/>
                <a:gd name="T47" fmla="*/ 2147483647 h 122"/>
                <a:gd name="T48" fmla="*/ 2147483647 w 47"/>
                <a:gd name="T49" fmla="*/ 2147483647 h 122"/>
                <a:gd name="T50" fmla="*/ 2147483647 w 47"/>
                <a:gd name="T51" fmla="*/ 2147483647 h 122"/>
                <a:gd name="T52" fmla="*/ 2147483647 w 47"/>
                <a:gd name="T53" fmla="*/ 2147483647 h 122"/>
                <a:gd name="T54" fmla="*/ 2147483647 w 47"/>
                <a:gd name="T55" fmla="*/ 2147483647 h 122"/>
                <a:gd name="T56" fmla="*/ 2147483647 w 47"/>
                <a:gd name="T57" fmla="*/ 2147483647 h 122"/>
                <a:gd name="T58" fmla="*/ 2147483647 w 47"/>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5" y="0"/>
                  </a:cubicBezTo>
                  <a:cubicBezTo>
                    <a:pt x="44" y="0"/>
                    <a:pt x="44" y="0"/>
                    <a:pt x="44" y="1"/>
                  </a:cubicBezTo>
                  <a:cubicBezTo>
                    <a:pt x="43" y="0"/>
                    <a:pt x="42" y="1"/>
                    <a:pt x="41" y="3"/>
                  </a:cubicBezTo>
                  <a:cubicBezTo>
                    <a:pt x="39" y="7"/>
                    <a:pt x="37" y="14"/>
                    <a:pt x="37" y="20"/>
                  </a:cubicBezTo>
                  <a:cubicBezTo>
                    <a:pt x="37" y="22"/>
                    <a:pt x="37" y="25"/>
                    <a:pt x="37" y="26"/>
                  </a:cubicBezTo>
                  <a:cubicBezTo>
                    <a:pt x="32" y="31"/>
                    <a:pt x="34" y="36"/>
                    <a:pt x="33" y="45"/>
                  </a:cubicBezTo>
                  <a:cubicBezTo>
                    <a:pt x="33" y="45"/>
                    <a:pt x="33" y="45"/>
                    <a:pt x="33" y="45"/>
                  </a:cubicBezTo>
                  <a:cubicBezTo>
                    <a:pt x="32" y="46"/>
                    <a:pt x="32" y="48"/>
                    <a:pt x="31" y="49"/>
                  </a:cubicBezTo>
                  <a:cubicBezTo>
                    <a:pt x="27" y="52"/>
                    <a:pt x="24" y="57"/>
                    <a:pt x="22" y="62"/>
                  </a:cubicBezTo>
                  <a:cubicBezTo>
                    <a:pt x="21" y="63"/>
                    <a:pt x="20" y="65"/>
                    <a:pt x="20" y="66"/>
                  </a:cubicBezTo>
                  <a:cubicBezTo>
                    <a:pt x="17" y="70"/>
                    <a:pt x="14" y="75"/>
                    <a:pt x="11" y="80"/>
                  </a:cubicBezTo>
                  <a:cubicBezTo>
                    <a:pt x="4" y="93"/>
                    <a:pt x="0" y="108"/>
                    <a:pt x="0" y="119"/>
                  </a:cubicBezTo>
                  <a:cubicBezTo>
                    <a:pt x="0" y="120"/>
                    <a:pt x="1" y="121"/>
                    <a:pt x="2" y="121"/>
                  </a:cubicBezTo>
                  <a:cubicBezTo>
                    <a:pt x="3" y="122"/>
                    <a:pt x="3" y="122"/>
                    <a:pt x="4" y="121"/>
                  </a:cubicBezTo>
                  <a:cubicBezTo>
                    <a:pt x="4" y="121"/>
                    <a:pt x="6" y="120"/>
                    <a:pt x="7" y="118"/>
                  </a:cubicBezTo>
                  <a:cubicBezTo>
                    <a:pt x="9" y="116"/>
                    <a:pt x="11" y="111"/>
                    <a:pt x="12" y="107"/>
                  </a:cubicBezTo>
                  <a:cubicBezTo>
                    <a:pt x="13" y="100"/>
                    <a:pt x="15" y="93"/>
                    <a:pt x="18" y="87"/>
                  </a:cubicBezTo>
                  <a:cubicBezTo>
                    <a:pt x="21" y="82"/>
                    <a:pt x="24" y="77"/>
                    <a:pt x="27" y="74"/>
                  </a:cubicBezTo>
                  <a:cubicBezTo>
                    <a:pt x="27" y="73"/>
                    <a:pt x="29" y="71"/>
                    <a:pt x="30" y="70"/>
                  </a:cubicBezTo>
                  <a:cubicBezTo>
                    <a:pt x="31" y="68"/>
                    <a:pt x="33" y="63"/>
                    <a:pt x="34" y="62"/>
                  </a:cubicBezTo>
                  <a:cubicBezTo>
                    <a:pt x="36" y="58"/>
                    <a:pt x="37" y="56"/>
                    <a:pt x="39" y="55"/>
                  </a:cubicBezTo>
                  <a:cubicBezTo>
                    <a:pt x="39" y="55"/>
                    <a:pt x="40" y="55"/>
                    <a:pt x="40" y="55"/>
                  </a:cubicBezTo>
                  <a:cubicBezTo>
                    <a:pt x="42" y="50"/>
                    <a:pt x="42" y="50"/>
                    <a:pt x="42" y="50"/>
                  </a:cubicBezTo>
                  <a:cubicBezTo>
                    <a:pt x="42" y="49"/>
                    <a:pt x="43" y="49"/>
                    <a:pt x="43" y="48"/>
                  </a:cubicBezTo>
                  <a:cubicBezTo>
                    <a:pt x="43" y="45"/>
                    <a:pt x="43" y="41"/>
                    <a:pt x="43" y="40"/>
                  </a:cubicBezTo>
                  <a:cubicBezTo>
                    <a:pt x="43" y="39"/>
                    <a:pt x="44" y="38"/>
                    <a:pt x="46" y="37"/>
                  </a:cubicBezTo>
                  <a:cubicBezTo>
                    <a:pt x="47" y="37"/>
                    <a:pt x="47" y="37"/>
                    <a:pt x="47" y="37"/>
                  </a:cubicBezTo>
                  <a:cubicBezTo>
                    <a:pt x="47" y="36"/>
                    <a:pt x="47" y="36"/>
                    <a:pt x="47" y="36"/>
                  </a:cubicBezTo>
                  <a:lnTo>
                    <a:pt x="47" y="3"/>
                  </a:lnTo>
                  <a:close/>
                </a:path>
              </a:pathLst>
            </a:custGeom>
            <a:solidFill>
              <a:srgbClr val="97C07B"/>
            </a:solidFill>
            <a:ln w="9525">
              <a:noFill/>
              <a:round/>
              <a:headEnd/>
              <a:tailEnd/>
            </a:ln>
          </p:spPr>
          <p:txBody>
            <a:bodyPr/>
            <a:lstStyle/>
            <a:p>
              <a:endParaRPr lang="en-US"/>
            </a:p>
          </p:txBody>
        </p:sp>
        <p:sp>
          <p:nvSpPr>
            <p:cNvPr id="27985" name="Freeform 2566"/>
            <p:cNvSpPr>
              <a:spLocks/>
            </p:cNvSpPr>
            <p:nvPr/>
          </p:nvSpPr>
          <p:spPr bwMode="auto">
            <a:xfrm>
              <a:off x="823913" y="3348707"/>
              <a:ext cx="155575" cy="401638"/>
            </a:xfrm>
            <a:custGeom>
              <a:avLst/>
              <a:gdLst>
                <a:gd name="T0" fmla="*/ 2147483647 w 47"/>
                <a:gd name="T1" fmla="*/ 2147483647 h 122"/>
                <a:gd name="T2" fmla="*/ 2147483647 w 47"/>
                <a:gd name="T3" fmla="*/ 0 h 122"/>
                <a:gd name="T4" fmla="*/ 2147483647 w 47"/>
                <a:gd name="T5" fmla="*/ 2147483647 h 122"/>
                <a:gd name="T6" fmla="*/ 2147483647 w 47"/>
                <a:gd name="T7" fmla="*/ 2147483647 h 122"/>
                <a:gd name="T8" fmla="*/ 2147483647 w 47"/>
                <a:gd name="T9" fmla="*/ 2147483647 h 122"/>
                <a:gd name="T10" fmla="*/ 2147483647 w 47"/>
                <a:gd name="T11" fmla="*/ 2147483647 h 122"/>
                <a:gd name="T12" fmla="*/ 2147483647 w 47"/>
                <a:gd name="T13" fmla="*/ 2147483647 h 122"/>
                <a:gd name="T14" fmla="*/ 2147483647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0 w 47"/>
                <a:gd name="T25" fmla="*/ 2147483647 h 122"/>
                <a:gd name="T26" fmla="*/ 2147483647 w 47"/>
                <a:gd name="T27" fmla="*/ 2147483647 h 122"/>
                <a:gd name="T28" fmla="*/ 2147483647 w 47"/>
                <a:gd name="T29" fmla="*/ 2147483647 h 122"/>
                <a:gd name="T30" fmla="*/ 2147483647 w 47"/>
                <a:gd name="T31" fmla="*/ 2147483647 h 122"/>
                <a:gd name="T32" fmla="*/ 2147483647 w 47"/>
                <a:gd name="T33" fmla="*/ 2147483647 h 122"/>
                <a:gd name="T34" fmla="*/ 2147483647 w 47"/>
                <a:gd name="T35" fmla="*/ 2147483647 h 122"/>
                <a:gd name="T36" fmla="*/ 2147483647 w 47"/>
                <a:gd name="T37" fmla="*/ 2147483647 h 122"/>
                <a:gd name="T38" fmla="*/ 2147483647 w 47"/>
                <a:gd name="T39" fmla="*/ 2147483647 h 122"/>
                <a:gd name="T40" fmla="*/ 2147483647 w 47"/>
                <a:gd name="T41" fmla="*/ 2147483647 h 122"/>
                <a:gd name="T42" fmla="*/ 2147483647 w 47"/>
                <a:gd name="T43" fmla="*/ 2147483647 h 122"/>
                <a:gd name="T44" fmla="*/ 2147483647 w 47"/>
                <a:gd name="T45" fmla="*/ 2147483647 h 122"/>
                <a:gd name="T46" fmla="*/ 2147483647 w 47"/>
                <a:gd name="T47" fmla="*/ 2147483647 h 122"/>
                <a:gd name="T48" fmla="*/ 2147483647 w 47"/>
                <a:gd name="T49" fmla="*/ 2147483647 h 122"/>
                <a:gd name="T50" fmla="*/ 2147483647 w 47"/>
                <a:gd name="T51" fmla="*/ 2147483647 h 122"/>
                <a:gd name="T52" fmla="*/ 2147483647 w 47"/>
                <a:gd name="T53" fmla="*/ 2147483647 h 122"/>
                <a:gd name="T54" fmla="*/ 2147483647 w 47"/>
                <a:gd name="T55" fmla="*/ 2147483647 h 122"/>
                <a:gd name="T56" fmla="*/ 2147483647 w 47"/>
                <a:gd name="T57" fmla="*/ 2147483647 h 122"/>
                <a:gd name="T58" fmla="*/ 2147483647 w 47"/>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5" y="0"/>
                  </a:cubicBezTo>
                  <a:cubicBezTo>
                    <a:pt x="44" y="0"/>
                    <a:pt x="44" y="0"/>
                    <a:pt x="44" y="1"/>
                  </a:cubicBezTo>
                  <a:cubicBezTo>
                    <a:pt x="43" y="0"/>
                    <a:pt x="42" y="1"/>
                    <a:pt x="41" y="3"/>
                  </a:cubicBezTo>
                  <a:cubicBezTo>
                    <a:pt x="39" y="7"/>
                    <a:pt x="37" y="14"/>
                    <a:pt x="37" y="20"/>
                  </a:cubicBezTo>
                  <a:cubicBezTo>
                    <a:pt x="37" y="22"/>
                    <a:pt x="37" y="25"/>
                    <a:pt x="37" y="26"/>
                  </a:cubicBezTo>
                  <a:cubicBezTo>
                    <a:pt x="32" y="31"/>
                    <a:pt x="34" y="36"/>
                    <a:pt x="33" y="45"/>
                  </a:cubicBezTo>
                  <a:cubicBezTo>
                    <a:pt x="33" y="45"/>
                    <a:pt x="33" y="45"/>
                    <a:pt x="33" y="45"/>
                  </a:cubicBezTo>
                  <a:cubicBezTo>
                    <a:pt x="32" y="46"/>
                    <a:pt x="32" y="48"/>
                    <a:pt x="31" y="49"/>
                  </a:cubicBezTo>
                  <a:cubicBezTo>
                    <a:pt x="27" y="52"/>
                    <a:pt x="24" y="57"/>
                    <a:pt x="22" y="62"/>
                  </a:cubicBezTo>
                  <a:cubicBezTo>
                    <a:pt x="21" y="63"/>
                    <a:pt x="20" y="65"/>
                    <a:pt x="20" y="66"/>
                  </a:cubicBezTo>
                  <a:cubicBezTo>
                    <a:pt x="17" y="70"/>
                    <a:pt x="14" y="75"/>
                    <a:pt x="11" y="80"/>
                  </a:cubicBezTo>
                  <a:cubicBezTo>
                    <a:pt x="4" y="93"/>
                    <a:pt x="0" y="108"/>
                    <a:pt x="0" y="119"/>
                  </a:cubicBezTo>
                  <a:cubicBezTo>
                    <a:pt x="0" y="120"/>
                    <a:pt x="1" y="121"/>
                    <a:pt x="2" y="121"/>
                  </a:cubicBezTo>
                  <a:cubicBezTo>
                    <a:pt x="3" y="122"/>
                    <a:pt x="4" y="122"/>
                    <a:pt x="4" y="121"/>
                  </a:cubicBezTo>
                  <a:cubicBezTo>
                    <a:pt x="4" y="121"/>
                    <a:pt x="6" y="120"/>
                    <a:pt x="7" y="118"/>
                  </a:cubicBezTo>
                  <a:cubicBezTo>
                    <a:pt x="9" y="116"/>
                    <a:pt x="11" y="111"/>
                    <a:pt x="12" y="106"/>
                  </a:cubicBezTo>
                  <a:cubicBezTo>
                    <a:pt x="13" y="100"/>
                    <a:pt x="15" y="93"/>
                    <a:pt x="18" y="87"/>
                  </a:cubicBezTo>
                  <a:cubicBezTo>
                    <a:pt x="21" y="82"/>
                    <a:pt x="24" y="77"/>
                    <a:pt x="27" y="74"/>
                  </a:cubicBezTo>
                  <a:cubicBezTo>
                    <a:pt x="27" y="73"/>
                    <a:pt x="29" y="71"/>
                    <a:pt x="30" y="70"/>
                  </a:cubicBezTo>
                  <a:cubicBezTo>
                    <a:pt x="31" y="68"/>
                    <a:pt x="33" y="63"/>
                    <a:pt x="34" y="62"/>
                  </a:cubicBezTo>
                  <a:cubicBezTo>
                    <a:pt x="36" y="58"/>
                    <a:pt x="37" y="56"/>
                    <a:pt x="39" y="55"/>
                  </a:cubicBezTo>
                  <a:cubicBezTo>
                    <a:pt x="39" y="55"/>
                    <a:pt x="40" y="55"/>
                    <a:pt x="40" y="55"/>
                  </a:cubicBezTo>
                  <a:cubicBezTo>
                    <a:pt x="42" y="50"/>
                    <a:pt x="42" y="50"/>
                    <a:pt x="42" y="50"/>
                  </a:cubicBezTo>
                  <a:cubicBezTo>
                    <a:pt x="42" y="49"/>
                    <a:pt x="43" y="49"/>
                    <a:pt x="43" y="48"/>
                  </a:cubicBezTo>
                  <a:cubicBezTo>
                    <a:pt x="43" y="45"/>
                    <a:pt x="43" y="41"/>
                    <a:pt x="43" y="40"/>
                  </a:cubicBezTo>
                  <a:cubicBezTo>
                    <a:pt x="43" y="39"/>
                    <a:pt x="44" y="38"/>
                    <a:pt x="46" y="37"/>
                  </a:cubicBezTo>
                  <a:cubicBezTo>
                    <a:pt x="47" y="37"/>
                    <a:pt x="47" y="37"/>
                    <a:pt x="47" y="37"/>
                  </a:cubicBezTo>
                  <a:cubicBezTo>
                    <a:pt x="47" y="36"/>
                    <a:pt x="47" y="36"/>
                    <a:pt x="47" y="36"/>
                  </a:cubicBezTo>
                  <a:lnTo>
                    <a:pt x="47" y="3"/>
                  </a:lnTo>
                  <a:close/>
                </a:path>
              </a:pathLst>
            </a:custGeom>
            <a:solidFill>
              <a:srgbClr val="98C27C"/>
            </a:solidFill>
            <a:ln w="9525">
              <a:noFill/>
              <a:round/>
              <a:headEnd/>
              <a:tailEnd/>
            </a:ln>
          </p:spPr>
          <p:txBody>
            <a:bodyPr/>
            <a:lstStyle/>
            <a:p>
              <a:endParaRPr lang="en-US"/>
            </a:p>
          </p:txBody>
        </p:sp>
        <p:sp>
          <p:nvSpPr>
            <p:cNvPr id="27986" name="Freeform 2567"/>
            <p:cNvSpPr>
              <a:spLocks/>
            </p:cNvSpPr>
            <p:nvPr/>
          </p:nvSpPr>
          <p:spPr bwMode="auto">
            <a:xfrm>
              <a:off x="823913" y="3348707"/>
              <a:ext cx="155575" cy="401638"/>
            </a:xfrm>
            <a:custGeom>
              <a:avLst/>
              <a:gdLst>
                <a:gd name="T0" fmla="*/ 2147483647 w 47"/>
                <a:gd name="T1" fmla="*/ 2147483647 h 122"/>
                <a:gd name="T2" fmla="*/ 2147483647 w 47"/>
                <a:gd name="T3" fmla="*/ 0 h 122"/>
                <a:gd name="T4" fmla="*/ 2147483647 w 47"/>
                <a:gd name="T5" fmla="*/ 2147483647 h 122"/>
                <a:gd name="T6" fmla="*/ 2147483647 w 47"/>
                <a:gd name="T7" fmla="*/ 2147483647 h 122"/>
                <a:gd name="T8" fmla="*/ 2147483647 w 47"/>
                <a:gd name="T9" fmla="*/ 2147483647 h 122"/>
                <a:gd name="T10" fmla="*/ 2147483647 w 47"/>
                <a:gd name="T11" fmla="*/ 2147483647 h 122"/>
                <a:gd name="T12" fmla="*/ 2147483647 w 47"/>
                <a:gd name="T13" fmla="*/ 2147483647 h 122"/>
                <a:gd name="T14" fmla="*/ 2147483647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0 w 47"/>
                <a:gd name="T25" fmla="*/ 2147483647 h 122"/>
                <a:gd name="T26" fmla="*/ 2147483647 w 47"/>
                <a:gd name="T27" fmla="*/ 2147483647 h 122"/>
                <a:gd name="T28" fmla="*/ 2147483647 w 47"/>
                <a:gd name="T29" fmla="*/ 2147483647 h 122"/>
                <a:gd name="T30" fmla="*/ 2147483647 w 47"/>
                <a:gd name="T31" fmla="*/ 2147483647 h 122"/>
                <a:gd name="T32" fmla="*/ 2147483647 w 47"/>
                <a:gd name="T33" fmla="*/ 2147483647 h 122"/>
                <a:gd name="T34" fmla="*/ 2147483647 w 47"/>
                <a:gd name="T35" fmla="*/ 2147483647 h 122"/>
                <a:gd name="T36" fmla="*/ 2147483647 w 47"/>
                <a:gd name="T37" fmla="*/ 2147483647 h 122"/>
                <a:gd name="T38" fmla="*/ 2147483647 w 47"/>
                <a:gd name="T39" fmla="*/ 2147483647 h 122"/>
                <a:gd name="T40" fmla="*/ 2147483647 w 47"/>
                <a:gd name="T41" fmla="*/ 2147483647 h 122"/>
                <a:gd name="T42" fmla="*/ 2147483647 w 47"/>
                <a:gd name="T43" fmla="*/ 2147483647 h 122"/>
                <a:gd name="T44" fmla="*/ 2147483647 w 47"/>
                <a:gd name="T45" fmla="*/ 2147483647 h 122"/>
                <a:gd name="T46" fmla="*/ 2147483647 w 47"/>
                <a:gd name="T47" fmla="*/ 2147483647 h 122"/>
                <a:gd name="T48" fmla="*/ 2147483647 w 47"/>
                <a:gd name="T49" fmla="*/ 2147483647 h 122"/>
                <a:gd name="T50" fmla="*/ 2147483647 w 47"/>
                <a:gd name="T51" fmla="*/ 2147483647 h 122"/>
                <a:gd name="T52" fmla="*/ 2147483647 w 47"/>
                <a:gd name="T53" fmla="*/ 2147483647 h 122"/>
                <a:gd name="T54" fmla="*/ 2147483647 w 47"/>
                <a:gd name="T55" fmla="*/ 2147483647 h 122"/>
                <a:gd name="T56" fmla="*/ 2147483647 w 47"/>
                <a:gd name="T57" fmla="*/ 2147483647 h 122"/>
                <a:gd name="T58" fmla="*/ 2147483647 w 47"/>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5" y="0"/>
                  </a:cubicBezTo>
                  <a:cubicBezTo>
                    <a:pt x="44" y="0"/>
                    <a:pt x="44" y="0"/>
                    <a:pt x="43" y="1"/>
                  </a:cubicBezTo>
                  <a:cubicBezTo>
                    <a:pt x="43" y="0"/>
                    <a:pt x="42" y="1"/>
                    <a:pt x="41" y="4"/>
                  </a:cubicBezTo>
                  <a:cubicBezTo>
                    <a:pt x="39" y="7"/>
                    <a:pt x="37" y="14"/>
                    <a:pt x="37" y="20"/>
                  </a:cubicBezTo>
                  <a:cubicBezTo>
                    <a:pt x="37" y="22"/>
                    <a:pt x="37" y="25"/>
                    <a:pt x="37" y="26"/>
                  </a:cubicBezTo>
                  <a:cubicBezTo>
                    <a:pt x="32" y="32"/>
                    <a:pt x="34" y="36"/>
                    <a:pt x="33" y="45"/>
                  </a:cubicBezTo>
                  <a:cubicBezTo>
                    <a:pt x="33" y="45"/>
                    <a:pt x="33" y="45"/>
                    <a:pt x="33" y="46"/>
                  </a:cubicBezTo>
                  <a:cubicBezTo>
                    <a:pt x="32" y="46"/>
                    <a:pt x="32" y="48"/>
                    <a:pt x="31" y="49"/>
                  </a:cubicBezTo>
                  <a:cubicBezTo>
                    <a:pt x="28" y="52"/>
                    <a:pt x="24" y="57"/>
                    <a:pt x="22" y="62"/>
                  </a:cubicBezTo>
                  <a:cubicBezTo>
                    <a:pt x="21" y="63"/>
                    <a:pt x="20" y="65"/>
                    <a:pt x="20" y="66"/>
                  </a:cubicBezTo>
                  <a:cubicBezTo>
                    <a:pt x="17" y="70"/>
                    <a:pt x="14" y="75"/>
                    <a:pt x="11" y="80"/>
                  </a:cubicBezTo>
                  <a:cubicBezTo>
                    <a:pt x="5" y="93"/>
                    <a:pt x="0" y="108"/>
                    <a:pt x="0" y="119"/>
                  </a:cubicBezTo>
                  <a:cubicBezTo>
                    <a:pt x="0" y="120"/>
                    <a:pt x="1" y="121"/>
                    <a:pt x="2" y="121"/>
                  </a:cubicBezTo>
                  <a:cubicBezTo>
                    <a:pt x="3" y="122"/>
                    <a:pt x="4" y="122"/>
                    <a:pt x="4" y="121"/>
                  </a:cubicBezTo>
                  <a:cubicBezTo>
                    <a:pt x="4" y="121"/>
                    <a:pt x="6" y="120"/>
                    <a:pt x="7" y="118"/>
                  </a:cubicBezTo>
                  <a:cubicBezTo>
                    <a:pt x="9" y="116"/>
                    <a:pt x="11" y="111"/>
                    <a:pt x="12" y="106"/>
                  </a:cubicBezTo>
                  <a:cubicBezTo>
                    <a:pt x="13" y="100"/>
                    <a:pt x="15" y="93"/>
                    <a:pt x="18" y="86"/>
                  </a:cubicBezTo>
                  <a:cubicBezTo>
                    <a:pt x="21" y="82"/>
                    <a:pt x="24" y="77"/>
                    <a:pt x="27" y="74"/>
                  </a:cubicBezTo>
                  <a:cubicBezTo>
                    <a:pt x="27" y="73"/>
                    <a:pt x="29" y="71"/>
                    <a:pt x="30" y="70"/>
                  </a:cubicBezTo>
                  <a:cubicBezTo>
                    <a:pt x="31" y="68"/>
                    <a:pt x="33" y="63"/>
                    <a:pt x="34" y="62"/>
                  </a:cubicBezTo>
                  <a:cubicBezTo>
                    <a:pt x="36" y="58"/>
                    <a:pt x="37" y="56"/>
                    <a:pt x="39" y="55"/>
                  </a:cubicBezTo>
                  <a:cubicBezTo>
                    <a:pt x="39" y="55"/>
                    <a:pt x="40" y="55"/>
                    <a:pt x="40" y="55"/>
                  </a:cubicBezTo>
                  <a:cubicBezTo>
                    <a:pt x="42" y="50"/>
                    <a:pt x="42" y="50"/>
                    <a:pt x="42" y="50"/>
                  </a:cubicBezTo>
                  <a:cubicBezTo>
                    <a:pt x="42" y="49"/>
                    <a:pt x="43" y="49"/>
                    <a:pt x="43" y="48"/>
                  </a:cubicBezTo>
                  <a:cubicBezTo>
                    <a:pt x="43" y="45"/>
                    <a:pt x="43" y="41"/>
                    <a:pt x="43" y="40"/>
                  </a:cubicBezTo>
                  <a:cubicBezTo>
                    <a:pt x="43" y="39"/>
                    <a:pt x="44" y="38"/>
                    <a:pt x="46" y="37"/>
                  </a:cubicBezTo>
                  <a:cubicBezTo>
                    <a:pt x="47" y="36"/>
                    <a:pt x="47" y="36"/>
                    <a:pt x="47" y="36"/>
                  </a:cubicBezTo>
                  <a:cubicBezTo>
                    <a:pt x="47" y="36"/>
                    <a:pt x="47" y="36"/>
                    <a:pt x="47" y="36"/>
                  </a:cubicBezTo>
                  <a:lnTo>
                    <a:pt x="47" y="3"/>
                  </a:lnTo>
                  <a:close/>
                </a:path>
              </a:pathLst>
            </a:custGeom>
            <a:solidFill>
              <a:srgbClr val="98C27C"/>
            </a:solidFill>
            <a:ln w="9525">
              <a:noFill/>
              <a:round/>
              <a:headEnd/>
              <a:tailEnd/>
            </a:ln>
          </p:spPr>
          <p:txBody>
            <a:bodyPr/>
            <a:lstStyle/>
            <a:p>
              <a:endParaRPr lang="en-US"/>
            </a:p>
          </p:txBody>
        </p:sp>
        <p:sp>
          <p:nvSpPr>
            <p:cNvPr id="27987" name="Freeform 2568"/>
            <p:cNvSpPr>
              <a:spLocks/>
            </p:cNvSpPr>
            <p:nvPr/>
          </p:nvSpPr>
          <p:spPr bwMode="auto">
            <a:xfrm>
              <a:off x="823913" y="3348707"/>
              <a:ext cx="155575" cy="401638"/>
            </a:xfrm>
            <a:custGeom>
              <a:avLst/>
              <a:gdLst>
                <a:gd name="T0" fmla="*/ 2147483647 w 47"/>
                <a:gd name="T1" fmla="*/ 2147483647 h 122"/>
                <a:gd name="T2" fmla="*/ 2147483647 w 47"/>
                <a:gd name="T3" fmla="*/ 0 h 122"/>
                <a:gd name="T4" fmla="*/ 2147483647 w 47"/>
                <a:gd name="T5" fmla="*/ 2147483647 h 122"/>
                <a:gd name="T6" fmla="*/ 2147483647 w 47"/>
                <a:gd name="T7" fmla="*/ 2147483647 h 122"/>
                <a:gd name="T8" fmla="*/ 2147483647 w 47"/>
                <a:gd name="T9" fmla="*/ 2147483647 h 122"/>
                <a:gd name="T10" fmla="*/ 2147483647 w 47"/>
                <a:gd name="T11" fmla="*/ 2147483647 h 122"/>
                <a:gd name="T12" fmla="*/ 2147483647 w 47"/>
                <a:gd name="T13" fmla="*/ 2147483647 h 122"/>
                <a:gd name="T14" fmla="*/ 2147483647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0 w 47"/>
                <a:gd name="T25" fmla="*/ 2147483647 h 122"/>
                <a:gd name="T26" fmla="*/ 2147483647 w 47"/>
                <a:gd name="T27" fmla="*/ 2147483647 h 122"/>
                <a:gd name="T28" fmla="*/ 2147483647 w 47"/>
                <a:gd name="T29" fmla="*/ 2147483647 h 122"/>
                <a:gd name="T30" fmla="*/ 2147483647 w 47"/>
                <a:gd name="T31" fmla="*/ 2147483647 h 122"/>
                <a:gd name="T32" fmla="*/ 2147483647 w 47"/>
                <a:gd name="T33" fmla="*/ 2147483647 h 122"/>
                <a:gd name="T34" fmla="*/ 2147483647 w 47"/>
                <a:gd name="T35" fmla="*/ 2147483647 h 122"/>
                <a:gd name="T36" fmla="*/ 2147483647 w 47"/>
                <a:gd name="T37" fmla="*/ 2147483647 h 122"/>
                <a:gd name="T38" fmla="*/ 2147483647 w 47"/>
                <a:gd name="T39" fmla="*/ 2147483647 h 122"/>
                <a:gd name="T40" fmla="*/ 2147483647 w 47"/>
                <a:gd name="T41" fmla="*/ 2147483647 h 122"/>
                <a:gd name="T42" fmla="*/ 2147483647 w 47"/>
                <a:gd name="T43" fmla="*/ 2147483647 h 122"/>
                <a:gd name="T44" fmla="*/ 2147483647 w 47"/>
                <a:gd name="T45" fmla="*/ 2147483647 h 122"/>
                <a:gd name="T46" fmla="*/ 2147483647 w 47"/>
                <a:gd name="T47" fmla="*/ 2147483647 h 122"/>
                <a:gd name="T48" fmla="*/ 2147483647 w 47"/>
                <a:gd name="T49" fmla="*/ 2147483647 h 122"/>
                <a:gd name="T50" fmla="*/ 2147483647 w 47"/>
                <a:gd name="T51" fmla="*/ 2147483647 h 122"/>
                <a:gd name="T52" fmla="*/ 2147483647 w 47"/>
                <a:gd name="T53" fmla="*/ 2147483647 h 122"/>
                <a:gd name="T54" fmla="*/ 2147483647 w 47"/>
                <a:gd name="T55" fmla="*/ 2147483647 h 122"/>
                <a:gd name="T56" fmla="*/ 2147483647 w 47"/>
                <a:gd name="T57" fmla="*/ 2147483647 h 122"/>
                <a:gd name="T58" fmla="*/ 2147483647 w 47"/>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22"/>
                <a:gd name="T92" fmla="*/ 47 w 47"/>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22">
                  <a:moveTo>
                    <a:pt x="47" y="3"/>
                  </a:moveTo>
                  <a:cubicBezTo>
                    <a:pt x="47" y="2"/>
                    <a:pt x="46" y="1"/>
                    <a:pt x="45" y="0"/>
                  </a:cubicBezTo>
                  <a:cubicBezTo>
                    <a:pt x="44" y="0"/>
                    <a:pt x="44" y="0"/>
                    <a:pt x="43" y="1"/>
                  </a:cubicBezTo>
                  <a:cubicBezTo>
                    <a:pt x="43" y="0"/>
                    <a:pt x="42" y="1"/>
                    <a:pt x="41" y="4"/>
                  </a:cubicBezTo>
                  <a:cubicBezTo>
                    <a:pt x="39" y="7"/>
                    <a:pt x="37" y="14"/>
                    <a:pt x="37" y="20"/>
                  </a:cubicBezTo>
                  <a:cubicBezTo>
                    <a:pt x="37" y="22"/>
                    <a:pt x="37" y="25"/>
                    <a:pt x="37" y="27"/>
                  </a:cubicBezTo>
                  <a:cubicBezTo>
                    <a:pt x="32" y="32"/>
                    <a:pt x="34" y="36"/>
                    <a:pt x="33" y="45"/>
                  </a:cubicBezTo>
                  <a:cubicBezTo>
                    <a:pt x="33" y="45"/>
                    <a:pt x="33" y="45"/>
                    <a:pt x="33" y="46"/>
                  </a:cubicBezTo>
                  <a:cubicBezTo>
                    <a:pt x="32" y="47"/>
                    <a:pt x="32" y="48"/>
                    <a:pt x="31" y="49"/>
                  </a:cubicBezTo>
                  <a:cubicBezTo>
                    <a:pt x="28" y="52"/>
                    <a:pt x="24" y="57"/>
                    <a:pt x="22" y="62"/>
                  </a:cubicBezTo>
                  <a:cubicBezTo>
                    <a:pt x="21" y="64"/>
                    <a:pt x="20" y="65"/>
                    <a:pt x="20" y="66"/>
                  </a:cubicBezTo>
                  <a:cubicBezTo>
                    <a:pt x="17" y="70"/>
                    <a:pt x="14" y="75"/>
                    <a:pt x="11" y="80"/>
                  </a:cubicBezTo>
                  <a:cubicBezTo>
                    <a:pt x="5" y="93"/>
                    <a:pt x="0" y="108"/>
                    <a:pt x="0" y="119"/>
                  </a:cubicBezTo>
                  <a:cubicBezTo>
                    <a:pt x="1" y="120"/>
                    <a:pt x="1" y="121"/>
                    <a:pt x="2" y="121"/>
                  </a:cubicBezTo>
                  <a:cubicBezTo>
                    <a:pt x="3" y="122"/>
                    <a:pt x="4" y="122"/>
                    <a:pt x="4" y="121"/>
                  </a:cubicBezTo>
                  <a:cubicBezTo>
                    <a:pt x="4" y="121"/>
                    <a:pt x="6" y="120"/>
                    <a:pt x="7" y="118"/>
                  </a:cubicBezTo>
                  <a:cubicBezTo>
                    <a:pt x="9" y="115"/>
                    <a:pt x="11" y="111"/>
                    <a:pt x="12" y="106"/>
                  </a:cubicBezTo>
                  <a:cubicBezTo>
                    <a:pt x="13" y="100"/>
                    <a:pt x="15" y="93"/>
                    <a:pt x="18" y="86"/>
                  </a:cubicBezTo>
                  <a:cubicBezTo>
                    <a:pt x="21" y="82"/>
                    <a:pt x="24" y="77"/>
                    <a:pt x="27" y="74"/>
                  </a:cubicBezTo>
                  <a:cubicBezTo>
                    <a:pt x="27" y="73"/>
                    <a:pt x="29" y="71"/>
                    <a:pt x="30" y="70"/>
                  </a:cubicBezTo>
                  <a:cubicBezTo>
                    <a:pt x="31" y="68"/>
                    <a:pt x="33" y="63"/>
                    <a:pt x="34" y="62"/>
                  </a:cubicBezTo>
                  <a:cubicBezTo>
                    <a:pt x="36" y="58"/>
                    <a:pt x="37" y="56"/>
                    <a:pt x="39" y="55"/>
                  </a:cubicBezTo>
                  <a:cubicBezTo>
                    <a:pt x="39" y="55"/>
                    <a:pt x="40" y="55"/>
                    <a:pt x="40" y="55"/>
                  </a:cubicBezTo>
                  <a:cubicBezTo>
                    <a:pt x="42" y="50"/>
                    <a:pt x="42" y="50"/>
                    <a:pt x="42" y="50"/>
                  </a:cubicBezTo>
                  <a:cubicBezTo>
                    <a:pt x="42" y="49"/>
                    <a:pt x="43" y="49"/>
                    <a:pt x="43" y="48"/>
                  </a:cubicBezTo>
                  <a:cubicBezTo>
                    <a:pt x="43" y="45"/>
                    <a:pt x="42" y="41"/>
                    <a:pt x="43" y="40"/>
                  </a:cubicBezTo>
                  <a:cubicBezTo>
                    <a:pt x="43" y="39"/>
                    <a:pt x="44" y="38"/>
                    <a:pt x="46" y="37"/>
                  </a:cubicBezTo>
                  <a:cubicBezTo>
                    <a:pt x="47" y="36"/>
                    <a:pt x="47" y="36"/>
                    <a:pt x="47" y="36"/>
                  </a:cubicBezTo>
                  <a:cubicBezTo>
                    <a:pt x="47" y="36"/>
                    <a:pt x="47" y="36"/>
                    <a:pt x="47" y="36"/>
                  </a:cubicBezTo>
                  <a:lnTo>
                    <a:pt x="47" y="3"/>
                  </a:lnTo>
                  <a:close/>
                </a:path>
              </a:pathLst>
            </a:custGeom>
            <a:solidFill>
              <a:srgbClr val="99C27D"/>
            </a:solidFill>
            <a:ln w="9525">
              <a:noFill/>
              <a:round/>
              <a:headEnd/>
              <a:tailEnd/>
            </a:ln>
          </p:spPr>
          <p:txBody>
            <a:bodyPr/>
            <a:lstStyle/>
            <a:p>
              <a:endParaRPr lang="en-US"/>
            </a:p>
          </p:txBody>
        </p:sp>
        <p:sp>
          <p:nvSpPr>
            <p:cNvPr id="27988" name="Freeform 2569"/>
            <p:cNvSpPr>
              <a:spLocks/>
            </p:cNvSpPr>
            <p:nvPr/>
          </p:nvSpPr>
          <p:spPr bwMode="auto">
            <a:xfrm>
              <a:off x="827088" y="3348707"/>
              <a:ext cx="152400" cy="401638"/>
            </a:xfrm>
            <a:custGeom>
              <a:avLst/>
              <a:gdLst>
                <a:gd name="T0" fmla="*/ 2147483647 w 46"/>
                <a:gd name="T1" fmla="*/ 2147483647 h 122"/>
                <a:gd name="T2" fmla="*/ 2147483647 w 46"/>
                <a:gd name="T3" fmla="*/ 0 h 122"/>
                <a:gd name="T4" fmla="*/ 2147483647 w 46"/>
                <a:gd name="T5" fmla="*/ 2147483647 h 122"/>
                <a:gd name="T6" fmla="*/ 2147483647 w 46"/>
                <a:gd name="T7" fmla="*/ 2147483647 h 122"/>
                <a:gd name="T8" fmla="*/ 2147483647 w 46"/>
                <a:gd name="T9" fmla="*/ 2147483647 h 122"/>
                <a:gd name="T10" fmla="*/ 2147483647 w 46"/>
                <a:gd name="T11" fmla="*/ 2147483647 h 122"/>
                <a:gd name="T12" fmla="*/ 2147483647 w 46"/>
                <a:gd name="T13" fmla="*/ 2147483647 h 122"/>
                <a:gd name="T14" fmla="*/ 2147483647 w 46"/>
                <a:gd name="T15" fmla="*/ 2147483647 h 122"/>
                <a:gd name="T16" fmla="*/ 2147483647 w 46"/>
                <a:gd name="T17" fmla="*/ 2147483647 h 122"/>
                <a:gd name="T18" fmla="*/ 2147483647 w 46"/>
                <a:gd name="T19" fmla="*/ 2147483647 h 122"/>
                <a:gd name="T20" fmla="*/ 2147483647 w 46"/>
                <a:gd name="T21" fmla="*/ 2147483647 h 122"/>
                <a:gd name="T22" fmla="*/ 2147483647 w 46"/>
                <a:gd name="T23" fmla="*/ 2147483647 h 122"/>
                <a:gd name="T24" fmla="*/ 0 w 46"/>
                <a:gd name="T25" fmla="*/ 2147483647 h 122"/>
                <a:gd name="T26" fmla="*/ 2147483647 w 46"/>
                <a:gd name="T27" fmla="*/ 2147483647 h 122"/>
                <a:gd name="T28" fmla="*/ 2147483647 w 46"/>
                <a:gd name="T29" fmla="*/ 2147483647 h 122"/>
                <a:gd name="T30" fmla="*/ 2147483647 w 46"/>
                <a:gd name="T31" fmla="*/ 2147483647 h 122"/>
                <a:gd name="T32" fmla="*/ 2147483647 w 46"/>
                <a:gd name="T33" fmla="*/ 2147483647 h 122"/>
                <a:gd name="T34" fmla="*/ 2147483647 w 46"/>
                <a:gd name="T35" fmla="*/ 2147483647 h 122"/>
                <a:gd name="T36" fmla="*/ 2147483647 w 46"/>
                <a:gd name="T37" fmla="*/ 2147483647 h 122"/>
                <a:gd name="T38" fmla="*/ 2147483647 w 46"/>
                <a:gd name="T39" fmla="*/ 2147483647 h 122"/>
                <a:gd name="T40" fmla="*/ 2147483647 w 46"/>
                <a:gd name="T41" fmla="*/ 2147483647 h 122"/>
                <a:gd name="T42" fmla="*/ 2147483647 w 46"/>
                <a:gd name="T43" fmla="*/ 2147483647 h 122"/>
                <a:gd name="T44" fmla="*/ 2147483647 w 46"/>
                <a:gd name="T45" fmla="*/ 2147483647 h 122"/>
                <a:gd name="T46" fmla="*/ 2147483647 w 46"/>
                <a:gd name="T47" fmla="*/ 2147483647 h 122"/>
                <a:gd name="T48" fmla="*/ 2147483647 w 46"/>
                <a:gd name="T49" fmla="*/ 2147483647 h 122"/>
                <a:gd name="T50" fmla="*/ 2147483647 w 46"/>
                <a:gd name="T51" fmla="*/ 2147483647 h 122"/>
                <a:gd name="T52" fmla="*/ 2147483647 w 46"/>
                <a:gd name="T53" fmla="*/ 2147483647 h 122"/>
                <a:gd name="T54" fmla="*/ 2147483647 w 46"/>
                <a:gd name="T55" fmla="*/ 2147483647 h 122"/>
                <a:gd name="T56" fmla="*/ 2147483647 w 46"/>
                <a:gd name="T57" fmla="*/ 2147483647 h 122"/>
                <a:gd name="T58" fmla="*/ 2147483647 w 46"/>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6" y="3"/>
                  </a:moveTo>
                  <a:cubicBezTo>
                    <a:pt x="46" y="2"/>
                    <a:pt x="45" y="1"/>
                    <a:pt x="44" y="0"/>
                  </a:cubicBezTo>
                  <a:cubicBezTo>
                    <a:pt x="43" y="0"/>
                    <a:pt x="42" y="0"/>
                    <a:pt x="42" y="1"/>
                  </a:cubicBezTo>
                  <a:cubicBezTo>
                    <a:pt x="42" y="0"/>
                    <a:pt x="41" y="1"/>
                    <a:pt x="39" y="4"/>
                  </a:cubicBezTo>
                  <a:cubicBezTo>
                    <a:pt x="38" y="8"/>
                    <a:pt x="36" y="15"/>
                    <a:pt x="36" y="20"/>
                  </a:cubicBezTo>
                  <a:cubicBezTo>
                    <a:pt x="36" y="22"/>
                    <a:pt x="36" y="25"/>
                    <a:pt x="36" y="27"/>
                  </a:cubicBezTo>
                  <a:cubicBezTo>
                    <a:pt x="31" y="32"/>
                    <a:pt x="33" y="37"/>
                    <a:pt x="32" y="45"/>
                  </a:cubicBezTo>
                  <a:cubicBezTo>
                    <a:pt x="32" y="45"/>
                    <a:pt x="32" y="45"/>
                    <a:pt x="32" y="46"/>
                  </a:cubicBezTo>
                  <a:cubicBezTo>
                    <a:pt x="31" y="47"/>
                    <a:pt x="31" y="48"/>
                    <a:pt x="30" y="49"/>
                  </a:cubicBezTo>
                  <a:cubicBezTo>
                    <a:pt x="27" y="52"/>
                    <a:pt x="23" y="57"/>
                    <a:pt x="21" y="62"/>
                  </a:cubicBezTo>
                  <a:cubicBezTo>
                    <a:pt x="20" y="64"/>
                    <a:pt x="19" y="65"/>
                    <a:pt x="19" y="66"/>
                  </a:cubicBezTo>
                  <a:cubicBezTo>
                    <a:pt x="16" y="70"/>
                    <a:pt x="13" y="75"/>
                    <a:pt x="10" y="80"/>
                  </a:cubicBezTo>
                  <a:cubicBezTo>
                    <a:pt x="4" y="93"/>
                    <a:pt x="0" y="108"/>
                    <a:pt x="0" y="119"/>
                  </a:cubicBezTo>
                  <a:cubicBezTo>
                    <a:pt x="0" y="120"/>
                    <a:pt x="0" y="121"/>
                    <a:pt x="1" y="121"/>
                  </a:cubicBezTo>
                  <a:cubicBezTo>
                    <a:pt x="2" y="122"/>
                    <a:pt x="3" y="122"/>
                    <a:pt x="3" y="121"/>
                  </a:cubicBezTo>
                  <a:cubicBezTo>
                    <a:pt x="4" y="120"/>
                    <a:pt x="5" y="120"/>
                    <a:pt x="6" y="118"/>
                  </a:cubicBezTo>
                  <a:cubicBezTo>
                    <a:pt x="8" y="115"/>
                    <a:pt x="10" y="111"/>
                    <a:pt x="11" y="106"/>
                  </a:cubicBezTo>
                  <a:cubicBezTo>
                    <a:pt x="12" y="100"/>
                    <a:pt x="14" y="93"/>
                    <a:pt x="17" y="86"/>
                  </a:cubicBezTo>
                  <a:cubicBezTo>
                    <a:pt x="20" y="82"/>
                    <a:pt x="22" y="77"/>
                    <a:pt x="26" y="73"/>
                  </a:cubicBezTo>
                  <a:cubicBezTo>
                    <a:pt x="26" y="72"/>
                    <a:pt x="28" y="71"/>
                    <a:pt x="29" y="70"/>
                  </a:cubicBezTo>
                  <a:cubicBezTo>
                    <a:pt x="30" y="68"/>
                    <a:pt x="32" y="63"/>
                    <a:pt x="33" y="62"/>
                  </a:cubicBezTo>
                  <a:cubicBezTo>
                    <a:pt x="34" y="58"/>
                    <a:pt x="36" y="56"/>
                    <a:pt x="38" y="55"/>
                  </a:cubicBezTo>
                  <a:cubicBezTo>
                    <a:pt x="38" y="55"/>
                    <a:pt x="39" y="55"/>
                    <a:pt x="39" y="55"/>
                  </a:cubicBezTo>
                  <a:cubicBezTo>
                    <a:pt x="41" y="50"/>
                    <a:pt x="41" y="50"/>
                    <a:pt x="41" y="50"/>
                  </a:cubicBezTo>
                  <a:cubicBezTo>
                    <a:pt x="41" y="49"/>
                    <a:pt x="41" y="49"/>
                    <a:pt x="42" y="48"/>
                  </a:cubicBezTo>
                  <a:cubicBezTo>
                    <a:pt x="42" y="45"/>
                    <a:pt x="41" y="41"/>
                    <a:pt x="42" y="40"/>
                  </a:cubicBezTo>
                  <a:cubicBezTo>
                    <a:pt x="42" y="39"/>
                    <a:pt x="43" y="38"/>
                    <a:pt x="45" y="37"/>
                  </a:cubicBezTo>
                  <a:cubicBezTo>
                    <a:pt x="46" y="36"/>
                    <a:pt x="46" y="36"/>
                    <a:pt x="46" y="36"/>
                  </a:cubicBezTo>
                  <a:cubicBezTo>
                    <a:pt x="46" y="36"/>
                    <a:pt x="46" y="36"/>
                    <a:pt x="46" y="36"/>
                  </a:cubicBezTo>
                  <a:lnTo>
                    <a:pt x="46" y="3"/>
                  </a:lnTo>
                  <a:close/>
                </a:path>
              </a:pathLst>
            </a:custGeom>
            <a:solidFill>
              <a:srgbClr val="9AC37E"/>
            </a:solidFill>
            <a:ln w="9525">
              <a:noFill/>
              <a:round/>
              <a:headEnd/>
              <a:tailEnd/>
            </a:ln>
          </p:spPr>
          <p:txBody>
            <a:bodyPr/>
            <a:lstStyle/>
            <a:p>
              <a:endParaRPr lang="en-US"/>
            </a:p>
          </p:txBody>
        </p:sp>
        <p:sp>
          <p:nvSpPr>
            <p:cNvPr id="27989" name="Freeform 2570"/>
            <p:cNvSpPr>
              <a:spLocks/>
            </p:cNvSpPr>
            <p:nvPr/>
          </p:nvSpPr>
          <p:spPr bwMode="auto">
            <a:xfrm>
              <a:off x="827088" y="3348707"/>
              <a:ext cx="152400" cy="401638"/>
            </a:xfrm>
            <a:custGeom>
              <a:avLst/>
              <a:gdLst>
                <a:gd name="T0" fmla="*/ 2147483647 w 46"/>
                <a:gd name="T1" fmla="*/ 2147483647 h 122"/>
                <a:gd name="T2" fmla="*/ 2147483647 w 46"/>
                <a:gd name="T3" fmla="*/ 0 h 122"/>
                <a:gd name="T4" fmla="*/ 2147483647 w 46"/>
                <a:gd name="T5" fmla="*/ 2147483647 h 122"/>
                <a:gd name="T6" fmla="*/ 2147483647 w 46"/>
                <a:gd name="T7" fmla="*/ 2147483647 h 122"/>
                <a:gd name="T8" fmla="*/ 2147483647 w 46"/>
                <a:gd name="T9" fmla="*/ 2147483647 h 122"/>
                <a:gd name="T10" fmla="*/ 2147483647 w 46"/>
                <a:gd name="T11" fmla="*/ 2147483647 h 122"/>
                <a:gd name="T12" fmla="*/ 2147483647 w 46"/>
                <a:gd name="T13" fmla="*/ 2147483647 h 122"/>
                <a:gd name="T14" fmla="*/ 2147483647 w 46"/>
                <a:gd name="T15" fmla="*/ 2147483647 h 122"/>
                <a:gd name="T16" fmla="*/ 2147483647 w 46"/>
                <a:gd name="T17" fmla="*/ 2147483647 h 122"/>
                <a:gd name="T18" fmla="*/ 2147483647 w 46"/>
                <a:gd name="T19" fmla="*/ 2147483647 h 122"/>
                <a:gd name="T20" fmla="*/ 2147483647 w 46"/>
                <a:gd name="T21" fmla="*/ 2147483647 h 122"/>
                <a:gd name="T22" fmla="*/ 2147483647 w 46"/>
                <a:gd name="T23" fmla="*/ 2147483647 h 122"/>
                <a:gd name="T24" fmla="*/ 0 w 46"/>
                <a:gd name="T25" fmla="*/ 2147483647 h 122"/>
                <a:gd name="T26" fmla="*/ 2147483647 w 46"/>
                <a:gd name="T27" fmla="*/ 2147483647 h 122"/>
                <a:gd name="T28" fmla="*/ 2147483647 w 46"/>
                <a:gd name="T29" fmla="*/ 2147483647 h 122"/>
                <a:gd name="T30" fmla="*/ 2147483647 w 46"/>
                <a:gd name="T31" fmla="*/ 2147483647 h 122"/>
                <a:gd name="T32" fmla="*/ 2147483647 w 46"/>
                <a:gd name="T33" fmla="*/ 2147483647 h 122"/>
                <a:gd name="T34" fmla="*/ 2147483647 w 46"/>
                <a:gd name="T35" fmla="*/ 2147483647 h 122"/>
                <a:gd name="T36" fmla="*/ 2147483647 w 46"/>
                <a:gd name="T37" fmla="*/ 2147483647 h 122"/>
                <a:gd name="T38" fmla="*/ 2147483647 w 46"/>
                <a:gd name="T39" fmla="*/ 2147483647 h 122"/>
                <a:gd name="T40" fmla="*/ 2147483647 w 46"/>
                <a:gd name="T41" fmla="*/ 2147483647 h 122"/>
                <a:gd name="T42" fmla="*/ 2147483647 w 46"/>
                <a:gd name="T43" fmla="*/ 2147483647 h 122"/>
                <a:gd name="T44" fmla="*/ 2147483647 w 46"/>
                <a:gd name="T45" fmla="*/ 2147483647 h 122"/>
                <a:gd name="T46" fmla="*/ 2147483647 w 46"/>
                <a:gd name="T47" fmla="*/ 2147483647 h 122"/>
                <a:gd name="T48" fmla="*/ 2147483647 w 46"/>
                <a:gd name="T49" fmla="*/ 2147483647 h 122"/>
                <a:gd name="T50" fmla="*/ 2147483647 w 46"/>
                <a:gd name="T51" fmla="*/ 2147483647 h 122"/>
                <a:gd name="T52" fmla="*/ 2147483647 w 46"/>
                <a:gd name="T53" fmla="*/ 2147483647 h 122"/>
                <a:gd name="T54" fmla="*/ 2147483647 w 46"/>
                <a:gd name="T55" fmla="*/ 2147483647 h 122"/>
                <a:gd name="T56" fmla="*/ 2147483647 w 46"/>
                <a:gd name="T57" fmla="*/ 2147483647 h 122"/>
                <a:gd name="T58" fmla="*/ 2147483647 w 46"/>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3"/>
                  </a:moveTo>
                  <a:cubicBezTo>
                    <a:pt x="45" y="2"/>
                    <a:pt x="45" y="1"/>
                    <a:pt x="44" y="0"/>
                  </a:cubicBezTo>
                  <a:cubicBezTo>
                    <a:pt x="43" y="0"/>
                    <a:pt x="42" y="0"/>
                    <a:pt x="42" y="1"/>
                  </a:cubicBezTo>
                  <a:cubicBezTo>
                    <a:pt x="42" y="0"/>
                    <a:pt x="41" y="1"/>
                    <a:pt x="39" y="4"/>
                  </a:cubicBezTo>
                  <a:cubicBezTo>
                    <a:pt x="38" y="8"/>
                    <a:pt x="36" y="15"/>
                    <a:pt x="36" y="20"/>
                  </a:cubicBezTo>
                  <a:cubicBezTo>
                    <a:pt x="36" y="23"/>
                    <a:pt x="36" y="25"/>
                    <a:pt x="36" y="27"/>
                  </a:cubicBezTo>
                  <a:cubicBezTo>
                    <a:pt x="31" y="32"/>
                    <a:pt x="33" y="37"/>
                    <a:pt x="32" y="45"/>
                  </a:cubicBezTo>
                  <a:cubicBezTo>
                    <a:pt x="32" y="45"/>
                    <a:pt x="32" y="45"/>
                    <a:pt x="32" y="46"/>
                  </a:cubicBezTo>
                  <a:cubicBezTo>
                    <a:pt x="31" y="47"/>
                    <a:pt x="31" y="48"/>
                    <a:pt x="30" y="49"/>
                  </a:cubicBezTo>
                  <a:cubicBezTo>
                    <a:pt x="27" y="52"/>
                    <a:pt x="23" y="57"/>
                    <a:pt x="21" y="62"/>
                  </a:cubicBezTo>
                  <a:cubicBezTo>
                    <a:pt x="20" y="64"/>
                    <a:pt x="19" y="65"/>
                    <a:pt x="19" y="66"/>
                  </a:cubicBezTo>
                  <a:cubicBezTo>
                    <a:pt x="16" y="71"/>
                    <a:pt x="13" y="75"/>
                    <a:pt x="10" y="80"/>
                  </a:cubicBezTo>
                  <a:cubicBezTo>
                    <a:pt x="4" y="93"/>
                    <a:pt x="0" y="108"/>
                    <a:pt x="0" y="119"/>
                  </a:cubicBezTo>
                  <a:cubicBezTo>
                    <a:pt x="0" y="120"/>
                    <a:pt x="0" y="121"/>
                    <a:pt x="1" y="121"/>
                  </a:cubicBezTo>
                  <a:cubicBezTo>
                    <a:pt x="2" y="122"/>
                    <a:pt x="3" y="122"/>
                    <a:pt x="3" y="121"/>
                  </a:cubicBezTo>
                  <a:cubicBezTo>
                    <a:pt x="4" y="120"/>
                    <a:pt x="5" y="119"/>
                    <a:pt x="6" y="118"/>
                  </a:cubicBezTo>
                  <a:cubicBezTo>
                    <a:pt x="8" y="115"/>
                    <a:pt x="10" y="111"/>
                    <a:pt x="11" y="106"/>
                  </a:cubicBezTo>
                  <a:cubicBezTo>
                    <a:pt x="12" y="100"/>
                    <a:pt x="14" y="93"/>
                    <a:pt x="17" y="86"/>
                  </a:cubicBezTo>
                  <a:cubicBezTo>
                    <a:pt x="20" y="81"/>
                    <a:pt x="22" y="77"/>
                    <a:pt x="25" y="73"/>
                  </a:cubicBezTo>
                  <a:cubicBezTo>
                    <a:pt x="26" y="72"/>
                    <a:pt x="28" y="71"/>
                    <a:pt x="29" y="70"/>
                  </a:cubicBezTo>
                  <a:cubicBezTo>
                    <a:pt x="30" y="68"/>
                    <a:pt x="31" y="63"/>
                    <a:pt x="33" y="62"/>
                  </a:cubicBezTo>
                  <a:cubicBezTo>
                    <a:pt x="34" y="58"/>
                    <a:pt x="36" y="56"/>
                    <a:pt x="38" y="55"/>
                  </a:cubicBezTo>
                  <a:cubicBezTo>
                    <a:pt x="38" y="55"/>
                    <a:pt x="39" y="55"/>
                    <a:pt x="39" y="55"/>
                  </a:cubicBezTo>
                  <a:cubicBezTo>
                    <a:pt x="41" y="50"/>
                    <a:pt x="41" y="50"/>
                    <a:pt x="41" y="50"/>
                  </a:cubicBezTo>
                  <a:cubicBezTo>
                    <a:pt x="41" y="49"/>
                    <a:pt x="41" y="49"/>
                    <a:pt x="41" y="48"/>
                  </a:cubicBezTo>
                  <a:cubicBezTo>
                    <a:pt x="42" y="45"/>
                    <a:pt x="41" y="41"/>
                    <a:pt x="42" y="40"/>
                  </a:cubicBezTo>
                  <a:cubicBezTo>
                    <a:pt x="42" y="39"/>
                    <a:pt x="43" y="38"/>
                    <a:pt x="45" y="37"/>
                  </a:cubicBezTo>
                  <a:cubicBezTo>
                    <a:pt x="46" y="36"/>
                    <a:pt x="46" y="36"/>
                    <a:pt x="46" y="36"/>
                  </a:cubicBezTo>
                  <a:cubicBezTo>
                    <a:pt x="46" y="35"/>
                    <a:pt x="46" y="35"/>
                    <a:pt x="46" y="35"/>
                  </a:cubicBezTo>
                  <a:lnTo>
                    <a:pt x="45" y="3"/>
                  </a:lnTo>
                  <a:close/>
                </a:path>
              </a:pathLst>
            </a:custGeom>
            <a:solidFill>
              <a:srgbClr val="9BC37F"/>
            </a:solidFill>
            <a:ln w="9525">
              <a:noFill/>
              <a:round/>
              <a:headEnd/>
              <a:tailEnd/>
            </a:ln>
          </p:spPr>
          <p:txBody>
            <a:bodyPr/>
            <a:lstStyle/>
            <a:p>
              <a:endParaRPr lang="en-US"/>
            </a:p>
          </p:txBody>
        </p:sp>
        <p:sp>
          <p:nvSpPr>
            <p:cNvPr id="27990" name="Freeform 2571"/>
            <p:cNvSpPr>
              <a:spLocks/>
            </p:cNvSpPr>
            <p:nvPr/>
          </p:nvSpPr>
          <p:spPr bwMode="auto">
            <a:xfrm>
              <a:off x="827088" y="3348707"/>
              <a:ext cx="152400" cy="401638"/>
            </a:xfrm>
            <a:custGeom>
              <a:avLst/>
              <a:gdLst>
                <a:gd name="T0" fmla="*/ 2147483647 w 46"/>
                <a:gd name="T1" fmla="*/ 2147483647 h 122"/>
                <a:gd name="T2" fmla="*/ 2147483647 w 46"/>
                <a:gd name="T3" fmla="*/ 0 h 122"/>
                <a:gd name="T4" fmla="*/ 2147483647 w 46"/>
                <a:gd name="T5" fmla="*/ 2147483647 h 122"/>
                <a:gd name="T6" fmla="*/ 2147483647 w 46"/>
                <a:gd name="T7" fmla="*/ 2147483647 h 122"/>
                <a:gd name="T8" fmla="*/ 2147483647 w 46"/>
                <a:gd name="T9" fmla="*/ 2147483647 h 122"/>
                <a:gd name="T10" fmla="*/ 2147483647 w 46"/>
                <a:gd name="T11" fmla="*/ 2147483647 h 122"/>
                <a:gd name="T12" fmla="*/ 2147483647 w 46"/>
                <a:gd name="T13" fmla="*/ 2147483647 h 122"/>
                <a:gd name="T14" fmla="*/ 2147483647 w 46"/>
                <a:gd name="T15" fmla="*/ 2147483647 h 122"/>
                <a:gd name="T16" fmla="*/ 2147483647 w 46"/>
                <a:gd name="T17" fmla="*/ 2147483647 h 122"/>
                <a:gd name="T18" fmla="*/ 2147483647 w 46"/>
                <a:gd name="T19" fmla="*/ 2147483647 h 122"/>
                <a:gd name="T20" fmla="*/ 2147483647 w 46"/>
                <a:gd name="T21" fmla="*/ 2147483647 h 122"/>
                <a:gd name="T22" fmla="*/ 2147483647 w 46"/>
                <a:gd name="T23" fmla="*/ 2147483647 h 122"/>
                <a:gd name="T24" fmla="*/ 0 w 46"/>
                <a:gd name="T25" fmla="*/ 2147483647 h 122"/>
                <a:gd name="T26" fmla="*/ 2147483647 w 46"/>
                <a:gd name="T27" fmla="*/ 2147483647 h 122"/>
                <a:gd name="T28" fmla="*/ 2147483647 w 46"/>
                <a:gd name="T29" fmla="*/ 2147483647 h 122"/>
                <a:gd name="T30" fmla="*/ 2147483647 w 46"/>
                <a:gd name="T31" fmla="*/ 2147483647 h 122"/>
                <a:gd name="T32" fmla="*/ 2147483647 w 46"/>
                <a:gd name="T33" fmla="*/ 2147483647 h 122"/>
                <a:gd name="T34" fmla="*/ 2147483647 w 46"/>
                <a:gd name="T35" fmla="*/ 2147483647 h 122"/>
                <a:gd name="T36" fmla="*/ 2147483647 w 46"/>
                <a:gd name="T37" fmla="*/ 2147483647 h 122"/>
                <a:gd name="T38" fmla="*/ 2147483647 w 46"/>
                <a:gd name="T39" fmla="*/ 2147483647 h 122"/>
                <a:gd name="T40" fmla="*/ 2147483647 w 46"/>
                <a:gd name="T41" fmla="*/ 2147483647 h 122"/>
                <a:gd name="T42" fmla="*/ 2147483647 w 46"/>
                <a:gd name="T43" fmla="*/ 2147483647 h 122"/>
                <a:gd name="T44" fmla="*/ 2147483647 w 46"/>
                <a:gd name="T45" fmla="*/ 2147483647 h 122"/>
                <a:gd name="T46" fmla="*/ 2147483647 w 46"/>
                <a:gd name="T47" fmla="*/ 2147483647 h 122"/>
                <a:gd name="T48" fmla="*/ 2147483647 w 46"/>
                <a:gd name="T49" fmla="*/ 2147483647 h 122"/>
                <a:gd name="T50" fmla="*/ 2147483647 w 46"/>
                <a:gd name="T51" fmla="*/ 2147483647 h 122"/>
                <a:gd name="T52" fmla="*/ 2147483647 w 46"/>
                <a:gd name="T53" fmla="*/ 2147483647 h 122"/>
                <a:gd name="T54" fmla="*/ 2147483647 w 46"/>
                <a:gd name="T55" fmla="*/ 2147483647 h 122"/>
                <a:gd name="T56" fmla="*/ 2147483647 w 46"/>
                <a:gd name="T57" fmla="*/ 2147483647 h 122"/>
                <a:gd name="T58" fmla="*/ 2147483647 w 46"/>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3"/>
                  </a:moveTo>
                  <a:cubicBezTo>
                    <a:pt x="45" y="1"/>
                    <a:pt x="45" y="1"/>
                    <a:pt x="44" y="0"/>
                  </a:cubicBezTo>
                  <a:cubicBezTo>
                    <a:pt x="43" y="0"/>
                    <a:pt x="42" y="0"/>
                    <a:pt x="42" y="1"/>
                  </a:cubicBezTo>
                  <a:cubicBezTo>
                    <a:pt x="42" y="0"/>
                    <a:pt x="41" y="1"/>
                    <a:pt x="39" y="4"/>
                  </a:cubicBezTo>
                  <a:cubicBezTo>
                    <a:pt x="38" y="8"/>
                    <a:pt x="36" y="15"/>
                    <a:pt x="36" y="20"/>
                  </a:cubicBezTo>
                  <a:cubicBezTo>
                    <a:pt x="36" y="23"/>
                    <a:pt x="36" y="25"/>
                    <a:pt x="36" y="27"/>
                  </a:cubicBezTo>
                  <a:cubicBezTo>
                    <a:pt x="31" y="32"/>
                    <a:pt x="33" y="37"/>
                    <a:pt x="32" y="45"/>
                  </a:cubicBezTo>
                  <a:cubicBezTo>
                    <a:pt x="32" y="45"/>
                    <a:pt x="32" y="45"/>
                    <a:pt x="32" y="46"/>
                  </a:cubicBezTo>
                  <a:cubicBezTo>
                    <a:pt x="31" y="47"/>
                    <a:pt x="31" y="48"/>
                    <a:pt x="30" y="49"/>
                  </a:cubicBezTo>
                  <a:cubicBezTo>
                    <a:pt x="27" y="52"/>
                    <a:pt x="23" y="57"/>
                    <a:pt x="21" y="62"/>
                  </a:cubicBezTo>
                  <a:cubicBezTo>
                    <a:pt x="20" y="64"/>
                    <a:pt x="19" y="65"/>
                    <a:pt x="19" y="66"/>
                  </a:cubicBezTo>
                  <a:cubicBezTo>
                    <a:pt x="16" y="71"/>
                    <a:pt x="13" y="75"/>
                    <a:pt x="10" y="80"/>
                  </a:cubicBezTo>
                  <a:cubicBezTo>
                    <a:pt x="4" y="93"/>
                    <a:pt x="0" y="108"/>
                    <a:pt x="0" y="119"/>
                  </a:cubicBezTo>
                  <a:cubicBezTo>
                    <a:pt x="0" y="120"/>
                    <a:pt x="0" y="121"/>
                    <a:pt x="1" y="122"/>
                  </a:cubicBezTo>
                  <a:cubicBezTo>
                    <a:pt x="2" y="122"/>
                    <a:pt x="3" y="122"/>
                    <a:pt x="3" y="121"/>
                  </a:cubicBezTo>
                  <a:cubicBezTo>
                    <a:pt x="4" y="120"/>
                    <a:pt x="5" y="119"/>
                    <a:pt x="6" y="118"/>
                  </a:cubicBezTo>
                  <a:cubicBezTo>
                    <a:pt x="8" y="115"/>
                    <a:pt x="10" y="111"/>
                    <a:pt x="11" y="106"/>
                  </a:cubicBezTo>
                  <a:cubicBezTo>
                    <a:pt x="12" y="100"/>
                    <a:pt x="14" y="93"/>
                    <a:pt x="17" y="86"/>
                  </a:cubicBezTo>
                  <a:cubicBezTo>
                    <a:pt x="20" y="81"/>
                    <a:pt x="22" y="77"/>
                    <a:pt x="25" y="73"/>
                  </a:cubicBezTo>
                  <a:cubicBezTo>
                    <a:pt x="26" y="72"/>
                    <a:pt x="28" y="71"/>
                    <a:pt x="29" y="70"/>
                  </a:cubicBezTo>
                  <a:cubicBezTo>
                    <a:pt x="30" y="68"/>
                    <a:pt x="31" y="63"/>
                    <a:pt x="33" y="62"/>
                  </a:cubicBezTo>
                  <a:cubicBezTo>
                    <a:pt x="34" y="58"/>
                    <a:pt x="36" y="56"/>
                    <a:pt x="38" y="55"/>
                  </a:cubicBezTo>
                  <a:cubicBezTo>
                    <a:pt x="38" y="55"/>
                    <a:pt x="38" y="55"/>
                    <a:pt x="39" y="55"/>
                  </a:cubicBezTo>
                  <a:cubicBezTo>
                    <a:pt x="41" y="50"/>
                    <a:pt x="41" y="50"/>
                    <a:pt x="41" y="50"/>
                  </a:cubicBezTo>
                  <a:cubicBezTo>
                    <a:pt x="41" y="49"/>
                    <a:pt x="41" y="49"/>
                    <a:pt x="41" y="48"/>
                  </a:cubicBezTo>
                  <a:cubicBezTo>
                    <a:pt x="42" y="45"/>
                    <a:pt x="41" y="41"/>
                    <a:pt x="42" y="40"/>
                  </a:cubicBezTo>
                  <a:cubicBezTo>
                    <a:pt x="42" y="39"/>
                    <a:pt x="43" y="38"/>
                    <a:pt x="45" y="37"/>
                  </a:cubicBezTo>
                  <a:cubicBezTo>
                    <a:pt x="46" y="36"/>
                    <a:pt x="46" y="36"/>
                    <a:pt x="46" y="36"/>
                  </a:cubicBezTo>
                  <a:cubicBezTo>
                    <a:pt x="46" y="35"/>
                    <a:pt x="46" y="35"/>
                    <a:pt x="46" y="35"/>
                  </a:cubicBezTo>
                  <a:lnTo>
                    <a:pt x="45" y="3"/>
                  </a:lnTo>
                  <a:close/>
                </a:path>
              </a:pathLst>
            </a:custGeom>
            <a:solidFill>
              <a:srgbClr val="9CC380"/>
            </a:solidFill>
            <a:ln w="9525">
              <a:noFill/>
              <a:round/>
              <a:headEnd/>
              <a:tailEnd/>
            </a:ln>
          </p:spPr>
          <p:txBody>
            <a:bodyPr/>
            <a:lstStyle/>
            <a:p>
              <a:endParaRPr lang="en-US"/>
            </a:p>
          </p:txBody>
        </p:sp>
        <p:sp>
          <p:nvSpPr>
            <p:cNvPr id="27991" name="Freeform 2572"/>
            <p:cNvSpPr>
              <a:spLocks/>
            </p:cNvSpPr>
            <p:nvPr/>
          </p:nvSpPr>
          <p:spPr bwMode="auto">
            <a:xfrm>
              <a:off x="827088" y="3348707"/>
              <a:ext cx="152400" cy="401638"/>
            </a:xfrm>
            <a:custGeom>
              <a:avLst/>
              <a:gdLst>
                <a:gd name="T0" fmla="*/ 2147483647 w 46"/>
                <a:gd name="T1" fmla="*/ 2147483647 h 122"/>
                <a:gd name="T2" fmla="*/ 2147483647 w 46"/>
                <a:gd name="T3" fmla="*/ 0 h 122"/>
                <a:gd name="T4" fmla="*/ 2147483647 w 46"/>
                <a:gd name="T5" fmla="*/ 2147483647 h 122"/>
                <a:gd name="T6" fmla="*/ 2147483647 w 46"/>
                <a:gd name="T7" fmla="*/ 2147483647 h 122"/>
                <a:gd name="T8" fmla="*/ 2147483647 w 46"/>
                <a:gd name="T9" fmla="*/ 2147483647 h 122"/>
                <a:gd name="T10" fmla="*/ 2147483647 w 46"/>
                <a:gd name="T11" fmla="*/ 2147483647 h 122"/>
                <a:gd name="T12" fmla="*/ 2147483647 w 46"/>
                <a:gd name="T13" fmla="*/ 2147483647 h 122"/>
                <a:gd name="T14" fmla="*/ 2147483647 w 46"/>
                <a:gd name="T15" fmla="*/ 2147483647 h 122"/>
                <a:gd name="T16" fmla="*/ 2147483647 w 46"/>
                <a:gd name="T17" fmla="*/ 2147483647 h 122"/>
                <a:gd name="T18" fmla="*/ 2147483647 w 46"/>
                <a:gd name="T19" fmla="*/ 2147483647 h 122"/>
                <a:gd name="T20" fmla="*/ 2147483647 w 46"/>
                <a:gd name="T21" fmla="*/ 2147483647 h 122"/>
                <a:gd name="T22" fmla="*/ 2147483647 w 46"/>
                <a:gd name="T23" fmla="*/ 2147483647 h 122"/>
                <a:gd name="T24" fmla="*/ 0 w 46"/>
                <a:gd name="T25" fmla="*/ 2147483647 h 122"/>
                <a:gd name="T26" fmla="*/ 2147483647 w 46"/>
                <a:gd name="T27" fmla="*/ 2147483647 h 122"/>
                <a:gd name="T28" fmla="*/ 2147483647 w 46"/>
                <a:gd name="T29" fmla="*/ 2147483647 h 122"/>
                <a:gd name="T30" fmla="*/ 2147483647 w 46"/>
                <a:gd name="T31" fmla="*/ 2147483647 h 122"/>
                <a:gd name="T32" fmla="*/ 2147483647 w 46"/>
                <a:gd name="T33" fmla="*/ 2147483647 h 122"/>
                <a:gd name="T34" fmla="*/ 2147483647 w 46"/>
                <a:gd name="T35" fmla="*/ 2147483647 h 122"/>
                <a:gd name="T36" fmla="*/ 2147483647 w 46"/>
                <a:gd name="T37" fmla="*/ 2147483647 h 122"/>
                <a:gd name="T38" fmla="*/ 2147483647 w 46"/>
                <a:gd name="T39" fmla="*/ 2147483647 h 122"/>
                <a:gd name="T40" fmla="*/ 2147483647 w 46"/>
                <a:gd name="T41" fmla="*/ 2147483647 h 122"/>
                <a:gd name="T42" fmla="*/ 2147483647 w 46"/>
                <a:gd name="T43" fmla="*/ 2147483647 h 122"/>
                <a:gd name="T44" fmla="*/ 2147483647 w 46"/>
                <a:gd name="T45" fmla="*/ 2147483647 h 122"/>
                <a:gd name="T46" fmla="*/ 2147483647 w 46"/>
                <a:gd name="T47" fmla="*/ 2147483647 h 122"/>
                <a:gd name="T48" fmla="*/ 2147483647 w 46"/>
                <a:gd name="T49" fmla="*/ 2147483647 h 122"/>
                <a:gd name="T50" fmla="*/ 2147483647 w 46"/>
                <a:gd name="T51" fmla="*/ 2147483647 h 122"/>
                <a:gd name="T52" fmla="*/ 2147483647 w 46"/>
                <a:gd name="T53" fmla="*/ 2147483647 h 122"/>
                <a:gd name="T54" fmla="*/ 2147483647 w 46"/>
                <a:gd name="T55" fmla="*/ 2147483647 h 122"/>
                <a:gd name="T56" fmla="*/ 2147483647 w 46"/>
                <a:gd name="T57" fmla="*/ 2147483647 h 122"/>
                <a:gd name="T58" fmla="*/ 2147483647 w 46"/>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3"/>
                  </a:moveTo>
                  <a:cubicBezTo>
                    <a:pt x="45" y="1"/>
                    <a:pt x="45" y="1"/>
                    <a:pt x="44" y="0"/>
                  </a:cubicBezTo>
                  <a:cubicBezTo>
                    <a:pt x="43" y="0"/>
                    <a:pt x="42" y="0"/>
                    <a:pt x="42" y="1"/>
                  </a:cubicBezTo>
                  <a:cubicBezTo>
                    <a:pt x="42" y="0"/>
                    <a:pt x="41" y="1"/>
                    <a:pt x="39" y="4"/>
                  </a:cubicBezTo>
                  <a:cubicBezTo>
                    <a:pt x="38" y="8"/>
                    <a:pt x="36" y="15"/>
                    <a:pt x="36" y="21"/>
                  </a:cubicBezTo>
                  <a:cubicBezTo>
                    <a:pt x="36" y="23"/>
                    <a:pt x="37" y="25"/>
                    <a:pt x="37" y="27"/>
                  </a:cubicBezTo>
                  <a:cubicBezTo>
                    <a:pt x="31" y="32"/>
                    <a:pt x="33" y="37"/>
                    <a:pt x="32" y="45"/>
                  </a:cubicBezTo>
                  <a:cubicBezTo>
                    <a:pt x="32" y="45"/>
                    <a:pt x="32" y="46"/>
                    <a:pt x="32" y="46"/>
                  </a:cubicBezTo>
                  <a:cubicBezTo>
                    <a:pt x="31" y="47"/>
                    <a:pt x="31" y="48"/>
                    <a:pt x="30" y="49"/>
                  </a:cubicBezTo>
                  <a:cubicBezTo>
                    <a:pt x="27" y="52"/>
                    <a:pt x="23" y="57"/>
                    <a:pt x="21" y="62"/>
                  </a:cubicBezTo>
                  <a:cubicBezTo>
                    <a:pt x="20" y="64"/>
                    <a:pt x="19" y="65"/>
                    <a:pt x="19" y="66"/>
                  </a:cubicBezTo>
                  <a:cubicBezTo>
                    <a:pt x="16" y="71"/>
                    <a:pt x="13" y="75"/>
                    <a:pt x="10" y="80"/>
                  </a:cubicBezTo>
                  <a:cubicBezTo>
                    <a:pt x="4" y="93"/>
                    <a:pt x="0" y="108"/>
                    <a:pt x="0" y="119"/>
                  </a:cubicBezTo>
                  <a:cubicBezTo>
                    <a:pt x="0" y="120"/>
                    <a:pt x="0" y="121"/>
                    <a:pt x="1" y="122"/>
                  </a:cubicBezTo>
                  <a:cubicBezTo>
                    <a:pt x="2" y="122"/>
                    <a:pt x="3" y="122"/>
                    <a:pt x="3" y="121"/>
                  </a:cubicBezTo>
                  <a:cubicBezTo>
                    <a:pt x="4" y="120"/>
                    <a:pt x="5" y="119"/>
                    <a:pt x="6" y="118"/>
                  </a:cubicBezTo>
                  <a:cubicBezTo>
                    <a:pt x="8" y="115"/>
                    <a:pt x="10" y="111"/>
                    <a:pt x="11" y="106"/>
                  </a:cubicBezTo>
                  <a:cubicBezTo>
                    <a:pt x="12" y="99"/>
                    <a:pt x="14" y="93"/>
                    <a:pt x="17" y="86"/>
                  </a:cubicBezTo>
                  <a:cubicBezTo>
                    <a:pt x="20" y="81"/>
                    <a:pt x="22" y="77"/>
                    <a:pt x="25" y="73"/>
                  </a:cubicBezTo>
                  <a:cubicBezTo>
                    <a:pt x="26" y="72"/>
                    <a:pt x="28" y="71"/>
                    <a:pt x="29" y="70"/>
                  </a:cubicBezTo>
                  <a:cubicBezTo>
                    <a:pt x="30" y="68"/>
                    <a:pt x="31" y="63"/>
                    <a:pt x="33" y="62"/>
                  </a:cubicBezTo>
                  <a:cubicBezTo>
                    <a:pt x="34" y="58"/>
                    <a:pt x="36" y="56"/>
                    <a:pt x="38" y="55"/>
                  </a:cubicBezTo>
                  <a:cubicBezTo>
                    <a:pt x="38" y="55"/>
                    <a:pt x="38" y="55"/>
                    <a:pt x="38" y="55"/>
                  </a:cubicBezTo>
                  <a:cubicBezTo>
                    <a:pt x="41" y="50"/>
                    <a:pt x="41" y="50"/>
                    <a:pt x="41" y="50"/>
                  </a:cubicBezTo>
                  <a:cubicBezTo>
                    <a:pt x="41" y="49"/>
                    <a:pt x="41" y="49"/>
                    <a:pt x="41" y="48"/>
                  </a:cubicBezTo>
                  <a:cubicBezTo>
                    <a:pt x="42" y="45"/>
                    <a:pt x="41" y="41"/>
                    <a:pt x="42" y="40"/>
                  </a:cubicBezTo>
                  <a:cubicBezTo>
                    <a:pt x="42" y="39"/>
                    <a:pt x="43" y="38"/>
                    <a:pt x="45" y="37"/>
                  </a:cubicBezTo>
                  <a:cubicBezTo>
                    <a:pt x="46" y="36"/>
                    <a:pt x="46" y="36"/>
                    <a:pt x="46" y="36"/>
                  </a:cubicBezTo>
                  <a:cubicBezTo>
                    <a:pt x="46" y="35"/>
                    <a:pt x="46" y="35"/>
                    <a:pt x="46" y="35"/>
                  </a:cubicBezTo>
                  <a:lnTo>
                    <a:pt x="45" y="3"/>
                  </a:lnTo>
                  <a:close/>
                </a:path>
              </a:pathLst>
            </a:custGeom>
            <a:solidFill>
              <a:srgbClr val="9DC581"/>
            </a:solidFill>
            <a:ln w="9525">
              <a:noFill/>
              <a:round/>
              <a:headEnd/>
              <a:tailEnd/>
            </a:ln>
          </p:spPr>
          <p:txBody>
            <a:bodyPr/>
            <a:lstStyle/>
            <a:p>
              <a:endParaRPr lang="en-US"/>
            </a:p>
          </p:txBody>
        </p:sp>
        <p:sp>
          <p:nvSpPr>
            <p:cNvPr id="27992" name="Freeform 2573"/>
            <p:cNvSpPr>
              <a:spLocks/>
            </p:cNvSpPr>
            <p:nvPr/>
          </p:nvSpPr>
          <p:spPr bwMode="auto">
            <a:xfrm>
              <a:off x="827088" y="3348707"/>
              <a:ext cx="152400" cy="401638"/>
            </a:xfrm>
            <a:custGeom>
              <a:avLst/>
              <a:gdLst>
                <a:gd name="T0" fmla="*/ 2147483647 w 46"/>
                <a:gd name="T1" fmla="*/ 2147483647 h 122"/>
                <a:gd name="T2" fmla="*/ 2147483647 w 46"/>
                <a:gd name="T3" fmla="*/ 0 h 122"/>
                <a:gd name="T4" fmla="*/ 2147483647 w 46"/>
                <a:gd name="T5" fmla="*/ 2147483647 h 122"/>
                <a:gd name="T6" fmla="*/ 2147483647 w 46"/>
                <a:gd name="T7" fmla="*/ 2147483647 h 122"/>
                <a:gd name="T8" fmla="*/ 2147483647 w 46"/>
                <a:gd name="T9" fmla="*/ 2147483647 h 122"/>
                <a:gd name="T10" fmla="*/ 2147483647 w 46"/>
                <a:gd name="T11" fmla="*/ 2147483647 h 122"/>
                <a:gd name="T12" fmla="*/ 2147483647 w 46"/>
                <a:gd name="T13" fmla="*/ 2147483647 h 122"/>
                <a:gd name="T14" fmla="*/ 2147483647 w 46"/>
                <a:gd name="T15" fmla="*/ 2147483647 h 122"/>
                <a:gd name="T16" fmla="*/ 2147483647 w 46"/>
                <a:gd name="T17" fmla="*/ 2147483647 h 122"/>
                <a:gd name="T18" fmla="*/ 2147483647 w 46"/>
                <a:gd name="T19" fmla="*/ 2147483647 h 122"/>
                <a:gd name="T20" fmla="*/ 2147483647 w 46"/>
                <a:gd name="T21" fmla="*/ 2147483647 h 122"/>
                <a:gd name="T22" fmla="*/ 2147483647 w 46"/>
                <a:gd name="T23" fmla="*/ 2147483647 h 122"/>
                <a:gd name="T24" fmla="*/ 0 w 46"/>
                <a:gd name="T25" fmla="*/ 2147483647 h 122"/>
                <a:gd name="T26" fmla="*/ 2147483647 w 46"/>
                <a:gd name="T27" fmla="*/ 2147483647 h 122"/>
                <a:gd name="T28" fmla="*/ 2147483647 w 46"/>
                <a:gd name="T29" fmla="*/ 2147483647 h 122"/>
                <a:gd name="T30" fmla="*/ 2147483647 w 46"/>
                <a:gd name="T31" fmla="*/ 2147483647 h 122"/>
                <a:gd name="T32" fmla="*/ 2147483647 w 46"/>
                <a:gd name="T33" fmla="*/ 2147483647 h 122"/>
                <a:gd name="T34" fmla="*/ 2147483647 w 46"/>
                <a:gd name="T35" fmla="*/ 2147483647 h 122"/>
                <a:gd name="T36" fmla="*/ 2147483647 w 46"/>
                <a:gd name="T37" fmla="*/ 2147483647 h 122"/>
                <a:gd name="T38" fmla="*/ 2147483647 w 46"/>
                <a:gd name="T39" fmla="*/ 2147483647 h 122"/>
                <a:gd name="T40" fmla="*/ 2147483647 w 46"/>
                <a:gd name="T41" fmla="*/ 2147483647 h 122"/>
                <a:gd name="T42" fmla="*/ 2147483647 w 46"/>
                <a:gd name="T43" fmla="*/ 2147483647 h 122"/>
                <a:gd name="T44" fmla="*/ 2147483647 w 46"/>
                <a:gd name="T45" fmla="*/ 2147483647 h 122"/>
                <a:gd name="T46" fmla="*/ 2147483647 w 46"/>
                <a:gd name="T47" fmla="*/ 2147483647 h 122"/>
                <a:gd name="T48" fmla="*/ 2147483647 w 46"/>
                <a:gd name="T49" fmla="*/ 2147483647 h 122"/>
                <a:gd name="T50" fmla="*/ 2147483647 w 46"/>
                <a:gd name="T51" fmla="*/ 2147483647 h 122"/>
                <a:gd name="T52" fmla="*/ 2147483647 w 46"/>
                <a:gd name="T53" fmla="*/ 2147483647 h 122"/>
                <a:gd name="T54" fmla="*/ 2147483647 w 46"/>
                <a:gd name="T55" fmla="*/ 2147483647 h 122"/>
                <a:gd name="T56" fmla="*/ 2147483647 w 46"/>
                <a:gd name="T57" fmla="*/ 2147483647 h 122"/>
                <a:gd name="T58" fmla="*/ 2147483647 w 46"/>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3"/>
                  </a:moveTo>
                  <a:cubicBezTo>
                    <a:pt x="45" y="1"/>
                    <a:pt x="45" y="1"/>
                    <a:pt x="44" y="0"/>
                  </a:cubicBezTo>
                  <a:cubicBezTo>
                    <a:pt x="43" y="0"/>
                    <a:pt x="42" y="0"/>
                    <a:pt x="42" y="1"/>
                  </a:cubicBezTo>
                  <a:cubicBezTo>
                    <a:pt x="41" y="0"/>
                    <a:pt x="41" y="1"/>
                    <a:pt x="39" y="4"/>
                  </a:cubicBezTo>
                  <a:cubicBezTo>
                    <a:pt x="38" y="8"/>
                    <a:pt x="36" y="15"/>
                    <a:pt x="36" y="21"/>
                  </a:cubicBezTo>
                  <a:cubicBezTo>
                    <a:pt x="37" y="23"/>
                    <a:pt x="37" y="26"/>
                    <a:pt x="37" y="27"/>
                  </a:cubicBezTo>
                  <a:cubicBezTo>
                    <a:pt x="31" y="32"/>
                    <a:pt x="33" y="37"/>
                    <a:pt x="32" y="45"/>
                  </a:cubicBezTo>
                  <a:cubicBezTo>
                    <a:pt x="32" y="45"/>
                    <a:pt x="32" y="46"/>
                    <a:pt x="32" y="46"/>
                  </a:cubicBezTo>
                  <a:cubicBezTo>
                    <a:pt x="31" y="47"/>
                    <a:pt x="31" y="49"/>
                    <a:pt x="31" y="49"/>
                  </a:cubicBezTo>
                  <a:cubicBezTo>
                    <a:pt x="27" y="52"/>
                    <a:pt x="23" y="57"/>
                    <a:pt x="21" y="62"/>
                  </a:cubicBezTo>
                  <a:cubicBezTo>
                    <a:pt x="20" y="64"/>
                    <a:pt x="19" y="65"/>
                    <a:pt x="19" y="67"/>
                  </a:cubicBezTo>
                  <a:cubicBezTo>
                    <a:pt x="16" y="71"/>
                    <a:pt x="13" y="75"/>
                    <a:pt x="10" y="80"/>
                  </a:cubicBezTo>
                  <a:cubicBezTo>
                    <a:pt x="4" y="93"/>
                    <a:pt x="0" y="108"/>
                    <a:pt x="0" y="119"/>
                  </a:cubicBezTo>
                  <a:cubicBezTo>
                    <a:pt x="0" y="120"/>
                    <a:pt x="0" y="121"/>
                    <a:pt x="1" y="122"/>
                  </a:cubicBezTo>
                  <a:cubicBezTo>
                    <a:pt x="2" y="122"/>
                    <a:pt x="3" y="122"/>
                    <a:pt x="3" y="121"/>
                  </a:cubicBezTo>
                  <a:cubicBezTo>
                    <a:pt x="4" y="120"/>
                    <a:pt x="5" y="119"/>
                    <a:pt x="6" y="118"/>
                  </a:cubicBezTo>
                  <a:cubicBezTo>
                    <a:pt x="8" y="115"/>
                    <a:pt x="10" y="111"/>
                    <a:pt x="11" y="106"/>
                  </a:cubicBezTo>
                  <a:cubicBezTo>
                    <a:pt x="12" y="99"/>
                    <a:pt x="14" y="93"/>
                    <a:pt x="17" y="86"/>
                  </a:cubicBezTo>
                  <a:cubicBezTo>
                    <a:pt x="20" y="81"/>
                    <a:pt x="22" y="77"/>
                    <a:pt x="25" y="73"/>
                  </a:cubicBezTo>
                  <a:cubicBezTo>
                    <a:pt x="26" y="72"/>
                    <a:pt x="28" y="71"/>
                    <a:pt x="28" y="70"/>
                  </a:cubicBezTo>
                  <a:cubicBezTo>
                    <a:pt x="30" y="68"/>
                    <a:pt x="31" y="63"/>
                    <a:pt x="32" y="62"/>
                  </a:cubicBezTo>
                  <a:cubicBezTo>
                    <a:pt x="34" y="58"/>
                    <a:pt x="36" y="56"/>
                    <a:pt x="38" y="55"/>
                  </a:cubicBezTo>
                  <a:cubicBezTo>
                    <a:pt x="38" y="55"/>
                    <a:pt x="38" y="55"/>
                    <a:pt x="38" y="55"/>
                  </a:cubicBezTo>
                  <a:cubicBezTo>
                    <a:pt x="41" y="50"/>
                    <a:pt x="41" y="50"/>
                    <a:pt x="41" y="50"/>
                  </a:cubicBezTo>
                  <a:cubicBezTo>
                    <a:pt x="41" y="49"/>
                    <a:pt x="41" y="49"/>
                    <a:pt x="41" y="48"/>
                  </a:cubicBezTo>
                  <a:cubicBezTo>
                    <a:pt x="41" y="45"/>
                    <a:pt x="41" y="41"/>
                    <a:pt x="41" y="40"/>
                  </a:cubicBezTo>
                  <a:cubicBezTo>
                    <a:pt x="42" y="39"/>
                    <a:pt x="43" y="38"/>
                    <a:pt x="45" y="37"/>
                  </a:cubicBezTo>
                  <a:cubicBezTo>
                    <a:pt x="46" y="36"/>
                    <a:pt x="46" y="36"/>
                    <a:pt x="46" y="36"/>
                  </a:cubicBezTo>
                  <a:cubicBezTo>
                    <a:pt x="46" y="35"/>
                    <a:pt x="46" y="35"/>
                    <a:pt x="46" y="35"/>
                  </a:cubicBezTo>
                  <a:lnTo>
                    <a:pt x="45" y="3"/>
                  </a:lnTo>
                  <a:close/>
                </a:path>
              </a:pathLst>
            </a:custGeom>
            <a:solidFill>
              <a:srgbClr val="9DC581"/>
            </a:solidFill>
            <a:ln w="9525">
              <a:noFill/>
              <a:round/>
              <a:headEnd/>
              <a:tailEnd/>
            </a:ln>
          </p:spPr>
          <p:txBody>
            <a:bodyPr/>
            <a:lstStyle/>
            <a:p>
              <a:endParaRPr lang="en-US"/>
            </a:p>
          </p:txBody>
        </p:sp>
        <p:sp>
          <p:nvSpPr>
            <p:cNvPr id="27993" name="Freeform 2574"/>
            <p:cNvSpPr>
              <a:spLocks/>
            </p:cNvSpPr>
            <p:nvPr/>
          </p:nvSpPr>
          <p:spPr bwMode="auto">
            <a:xfrm>
              <a:off x="827088" y="3348707"/>
              <a:ext cx="152400" cy="401638"/>
            </a:xfrm>
            <a:custGeom>
              <a:avLst/>
              <a:gdLst>
                <a:gd name="T0" fmla="*/ 2147483647 w 46"/>
                <a:gd name="T1" fmla="*/ 2147483647 h 122"/>
                <a:gd name="T2" fmla="*/ 2147483647 w 46"/>
                <a:gd name="T3" fmla="*/ 0 h 122"/>
                <a:gd name="T4" fmla="*/ 2147483647 w 46"/>
                <a:gd name="T5" fmla="*/ 2147483647 h 122"/>
                <a:gd name="T6" fmla="*/ 2147483647 w 46"/>
                <a:gd name="T7" fmla="*/ 2147483647 h 122"/>
                <a:gd name="T8" fmla="*/ 2147483647 w 46"/>
                <a:gd name="T9" fmla="*/ 2147483647 h 122"/>
                <a:gd name="T10" fmla="*/ 2147483647 w 46"/>
                <a:gd name="T11" fmla="*/ 2147483647 h 122"/>
                <a:gd name="T12" fmla="*/ 2147483647 w 46"/>
                <a:gd name="T13" fmla="*/ 2147483647 h 122"/>
                <a:gd name="T14" fmla="*/ 2147483647 w 46"/>
                <a:gd name="T15" fmla="*/ 2147483647 h 122"/>
                <a:gd name="T16" fmla="*/ 2147483647 w 46"/>
                <a:gd name="T17" fmla="*/ 2147483647 h 122"/>
                <a:gd name="T18" fmla="*/ 2147483647 w 46"/>
                <a:gd name="T19" fmla="*/ 2147483647 h 122"/>
                <a:gd name="T20" fmla="*/ 2147483647 w 46"/>
                <a:gd name="T21" fmla="*/ 2147483647 h 122"/>
                <a:gd name="T22" fmla="*/ 2147483647 w 46"/>
                <a:gd name="T23" fmla="*/ 2147483647 h 122"/>
                <a:gd name="T24" fmla="*/ 0 w 46"/>
                <a:gd name="T25" fmla="*/ 2147483647 h 122"/>
                <a:gd name="T26" fmla="*/ 2147483647 w 46"/>
                <a:gd name="T27" fmla="*/ 2147483647 h 122"/>
                <a:gd name="T28" fmla="*/ 2147483647 w 46"/>
                <a:gd name="T29" fmla="*/ 2147483647 h 122"/>
                <a:gd name="T30" fmla="*/ 2147483647 w 46"/>
                <a:gd name="T31" fmla="*/ 2147483647 h 122"/>
                <a:gd name="T32" fmla="*/ 2147483647 w 46"/>
                <a:gd name="T33" fmla="*/ 2147483647 h 122"/>
                <a:gd name="T34" fmla="*/ 2147483647 w 46"/>
                <a:gd name="T35" fmla="*/ 2147483647 h 122"/>
                <a:gd name="T36" fmla="*/ 2147483647 w 46"/>
                <a:gd name="T37" fmla="*/ 2147483647 h 122"/>
                <a:gd name="T38" fmla="*/ 2147483647 w 46"/>
                <a:gd name="T39" fmla="*/ 2147483647 h 122"/>
                <a:gd name="T40" fmla="*/ 2147483647 w 46"/>
                <a:gd name="T41" fmla="*/ 2147483647 h 122"/>
                <a:gd name="T42" fmla="*/ 2147483647 w 46"/>
                <a:gd name="T43" fmla="*/ 2147483647 h 122"/>
                <a:gd name="T44" fmla="*/ 2147483647 w 46"/>
                <a:gd name="T45" fmla="*/ 2147483647 h 122"/>
                <a:gd name="T46" fmla="*/ 2147483647 w 46"/>
                <a:gd name="T47" fmla="*/ 2147483647 h 122"/>
                <a:gd name="T48" fmla="*/ 2147483647 w 46"/>
                <a:gd name="T49" fmla="*/ 2147483647 h 122"/>
                <a:gd name="T50" fmla="*/ 2147483647 w 46"/>
                <a:gd name="T51" fmla="*/ 2147483647 h 122"/>
                <a:gd name="T52" fmla="*/ 2147483647 w 46"/>
                <a:gd name="T53" fmla="*/ 2147483647 h 122"/>
                <a:gd name="T54" fmla="*/ 2147483647 w 46"/>
                <a:gd name="T55" fmla="*/ 2147483647 h 122"/>
                <a:gd name="T56" fmla="*/ 2147483647 w 46"/>
                <a:gd name="T57" fmla="*/ 2147483647 h 122"/>
                <a:gd name="T58" fmla="*/ 2147483647 w 46"/>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2"/>
                  </a:moveTo>
                  <a:cubicBezTo>
                    <a:pt x="45" y="1"/>
                    <a:pt x="45" y="0"/>
                    <a:pt x="44" y="0"/>
                  </a:cubicBezTo>
                  <a:cubicBezTo>
                    <a:pt x="43" y="0"/>
                    <a:pt x="42" y="0"/>
                    <a:pt x="42" y="1"/>
                  </a:cubicBezTo>
                  <a:cubicBezTo>
                    <a:pt x="41" y="0"/>
                    <a:pt x="41" y="1"/>
                    <a:pt x="39" y="4"/>
                  </a:cubicBezTo>
                  <a:cubicBezTo>
                    <a:pt x="38" y="8"/>
                    <a:pt x="36" y="15"/>
                    <a:pt x="37" y="21"/>
                  </a:cubicBezTo>
                  <a:cubicBezTo>
                    <a:pt x="37" y="23"/>
                    <a:pt x="37" y="26"/>
                    <a:pt x="37" y="27"/>
                  </a:cubicBezTo>
                  <a:cubicBezTo>
                    <a:pt x="31" y="32"/>
                    <a:pt x="33" y="37"/>
                    <a:pt x="32" y="45"/>
                  </a:cubicBezTo>
                  <a:cubicBezTo>
                    <a:pt x="32" y="45"/>
                    <a:pt x="32" y="46"/>
                    <a:pt x="32" y="46"/>
                  </a:cubicBezTo>
                  <a:cubicBezTo>
                    <a:pt x="31" y="47"/>
                    <a:pt x="31" y="49"/>
                    <a:pt x="31" y="49"/>
                  </a:cubicBezTo>
                  <a:cubicBezTo>
                    <a:pt x="27" y="52"/>
                    <a:pt x="24" y="57"/>
                    <a:pt x="21" y="62"/>
                  </a:cubicBezTo>
                  <a:cubicBezTo>
                    <a:pt x="20" y="64"/>
                    <a:pt x="19" y="65"/>
                    <a:pt x="19" y="67"/>
                  </a:cubicBezTo>
                  <a:cubicBezTo>
                    <a:pt x="16" y="71"/>
                    <a:pt x="13" y="75"/>
                    <a:pt x="10" y="81"/>
                  </a:cubicBezTo>
                  <a:cubicBezTo>
                    <a:pt x="4" y="93"/>
                    <a:pt x="0" y="108"/>
                    <a:pt x="0" y="119"/>
                  </a:cubicBezTo>
                  <a:cubicBezTo>
                    <a:pt x="0" y="120"/>
                    <a:pt x="1" y="121"/>
                    <a:pt x="1" y="122"/>
                  </a:cubicBezTo>
                  <a:cubicBezTo>
                    <a:pt x="2" y="122"/>
                    <a:pt x="3" y="122"/>
                    <a:pt x="3" y="121"/>
                  </a:cubicBezTo>
                  <a:cubicBezTo>
                    <a:pt x="4" y="120"/>
                    <a:pt x="5" y="119"/>
                    <a:pt x="6" y="118"/>
                  </a:cubicBezTo>
                  <a:cubicBezTo>
                    <a:pt x="8" y="115"/>
                    <a:pt x="10" y="111"/>
                    <a:pt x="11" y="106"/>
                  </a:cubicBezTo>
                  <a:cubicBezTo>
                    <a:pt x="12" y="99"/>
                    <a:pt x="14" y="92"/>
                    <a:pt x="17" y="86"/>
                  </a:cubicBezTo>
                  <a:cubicBezTo>
                    <a:pt x="19" y="81"/>
                    <a:pt x="22" y="77"/>
                    <a:pt x="25" y="73"/>
                  </a:cubicBezTo>
                  <a:cubicBezTo>
                    <a:pt x="26" y="72"/>
                    <a:pt x="28" y="71"/>
                    <a:pt x="28" y="70"/>
                  </a:cubicBezTo>
                  <a:cubicBezTo>
                    <a:pt x="30" y="68"/>
                    <a:pt x="31" y="63"/>
                    <a:pt x="32" y="62"/>
                  </a:cubicBezTo>
                  <a:cubicBezTo>
                    <a:pt x="34" y="58"/>
                    <a:pt x="36" y="56"/>
                    <a:pt x="38" y="55"/>
                  </a:cubicBezTo>
                  <a:cubicBezTo>
                    <a:pt x="38" y="55"/>
                    <a:pt x="38" y="55"/>
                    <a:pt x="38" y="55"/>
                  </a:cubicBezTo>
                  <a:cubicBezTo>
                    <a:pt x="41" y="50"/>
                    <a:pt x="41" y="50"/>
                    <a:pt x="41" y="50"/>
                  </a:cubicBezTo>
                  <a:cubicBezTo>
                    <a:pt x="41" y="49"/>
                    <a:pt x="41" y="49"/>
                    <a:pt x="41" y="48"/>
                  </a:cubicBezTo>
                  <a:cubicBezTo>
                    <a:pt x="41" y="45"/>
                    <a:pt x="41" y="41"/>
                    <a:pt x="41" y="40"/>
                  </a:cubicBezTo>
                  <a:cubicBezTo>
                    <a:pt x="42" y="39"/>
                    <a:pt x="43" y="38"/>
                    <a:pt x="45" y="37"/>
                  </a:cubicBezTo>
                  <a:cubicBezTo>
                    <a:pt x="46" y="36"/>
                    <a:pt x="46" y="36"/>
                    <a:pt x="46" y="36"/>
                  </a:cubicBezTo>
                  <a:cubicBezTo>
                    <a:pt x="46" y="35"/>
                    <a:pt x="46" y="35"/>
                    <a:pt x="46" y="35"/>
                  </a:cubicBezTo>
                  <a:lnTo>
                    <a:pt x="45" y="2"/>
                  </a:lnTo>
                  <a:close/>
                </a:path>
              </a:pathLst>
            </a:custGeom>
            <a:solidFill>
              <a:srgbClr val="9EC582"/>
            </a:solidFill>
            <a:ln w="9525">
              <a:noFill/>
              <a:round/>
              <a:headEnd/>
              <a:tailEnd/>
            </a:ln>
          </p:spPr>
          <p:txBody>
            <a:bodyPr/>
            <a:lstStyle/>
            <a:p>
              <a:endParaRPr lang="en-US"/>
            </a:p>
          </p:txBody>
        </p:sp>
        <p:sp>
          <p:nvSpPr>
            <p:cNvPr id="27994" name="Freeform 2575"/>
            <p:cNvSpPr>
              <a:spLocks/>
            </p:cNvSpPr>
            <p:nvPr/>
          </p:nvSpPr>
          <p:spPr bwMode="auto">
            <a:xfrm>
              <a:off x="827088" y="3348707"/>
              <a:ext cx="152400" cy="401638"/>
            </a:xfrm>
            <a:custGeom>
              <a:avLst/>
              <a:gdLst>
                <a:gd name="T0" fmla="*/ 2147483647 w 46"/>
                <a:gd name="T1" fmla="*/ 2147483647 h 122"/>
                <a:gd name="T2" fmla="*/ 2147483647 w 46"/>
                <a:gd name="T3" fmla="*/ 0 h 122"/>
                <a:gd name="T4" fmla="*/ 2147483647 w 46"/>
                <a:gd name="T5" fmla="*/ 2147483647 h 122"/>
                <a:gd name="T6" fmla="*/ 2147483647 w 46"/>
                <a:gd name="T7" fmla="*/ 2147483647 h 122"/>
                <a:gd name="T8" fmla="*/ 2147483647 w 46"/>
                <a:gd name="T9" fmla="*/ 2147483647 h 122"/>
                <a:gd name="T10" fmla="*/ 2147483647 w 46"/>
                <a:gd name="T11" fmla="*/ 2147483647 h 122"/>
                <a:gd name="T12" fmla="*/ 2147483647 w 46"/>
                <a:gd name="T13" fmla="*/ 2147483647 h 122"/>
                <a:gd name="T14" fmla="*/ 2147483647 w 46"/>
                <a:gd name="T15" fmla="*/ 2147483647 h 122"/>
                <a:gd name="T16" fmla="*/ 2147483647 w 46"/>
                <a:gd name="T17" fmla="*/ 2147483647 h 122"/>
                <a:gd name="T18" fmla="*/ 2147483647 w 46"/>
                <a:gd name="T19" fmla="*/ 2147483647 h 122"/>
                <a:gd name="T20" fmla="*/ 2147483647 w 46"/>
                <a:gd name="T21" fmla="*/ 2147483647 h 122"/>
                <a:gd name="T22" fmla="*/ 2147483647 w 46"/>
                <a:gd name="T23" fmla="*/ 2147483647 h 122"/>
                <a:gd name="T24" fmla="*/ 0 w 46"/>
                <a:gd name="T25" fmla="*/ 2147483647 h 122"/>
                <a:gd name="T26" fmla="*/ 2147483647 w 46"/>
                <a:gd name="T27" fmla="*/ 2147483647 h 122"/>
                <a:gd name="T28" fmla="*/ 2147483647 w 46"/>
                <a:gd name="T29" fmla="*/ 2147483647 h 122"/>
                <a:gd name="T30" fmla="*/ 2147483647 w 46"/>
                <a:gd name="T31" fmla="*/ 2147483647 h 122"/>
                <a:gd name="T32" fmla="*/ 2147483647 w 46"/>
                <a:gd name="T33" fmla="*/ 2147483647 h 122"/>
                <a:gd name="T34" fmla="*/ 2147483647 w 46"/>
                <a:gd name="T35" fmla="*/ 2147483647 h 122"/>
                <a:gd name="T36" fmla="*/ 2147483647 w 46"/>
                <a:gd name="T37" fmla="*/ 2147483647 h 122"/>
                <a:gd name="T38" fmla="*/ 2147483647 w 46"/>
                <a:gd name="T39" fmla="*/ 2147483647 h 122"/>
                <a:gd name="T40" fmla="*/ 2147483647 w 46"/>
                <a:gd name="T41" fmla="*/ 2147483647 h 122"/>
                <a:gd name="T42" fmla="*/ 2147483647 w 46"/>
                <a:gd name="T43" fmla="*/ 2147483647 h 122"/>
                <a:gd name="T44" fmla="*/ 2147483647 w 46"/>
                <a:gd name="T45" fmla="*/ 2147483647 h 122"/>
                <a:gd name="T46" fmla="*/ 2147483647 w 46"/>
                <a:gd name="T47" fmla="*/ 2147483647 h 122"/>
                <a:gd name="T48" fmla="*/ 2147483647 w 46"/>
                <a:gd name="T49" fmla="*/ 2147483647 h 122"/>
                <a:gd name="T50" fmla="*/ 2147483647 w 46"/>
                <a:gd name="T51" fmla="*/ 2147483647 h 122"/>
                <a:gd name="T52" fmla="*/ 2147483647 w 46"/>
                <a:gd name="T53" fmla="*/ 2147483647 h 122"/>
                <a:gd name="T54" fmla="*/ 2147483647 w 46"/>
                <a:gd name="T55" fmla="*/ 2147483647 h 122"/>
                <a:gd name="T56" fmla="*/ 2147483647 w 46"/>
                <a:gd name="T57" fmla="*/ 2147483647 h 122"/>
                <a:gd name="T58" fmla="*/ 2147483647 w 46"/>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2"/>
                  </a:moveTo>
                  <a:cubicBezTo>
                    <a:pt x="45" y="1"/>
                    <a:pt x="45" y="0"/>
                    <a:pt x="44" y="0"/>
                  </a:cubicBezTo>
                  <a:cubicBezTo>
                    <a:pt x="43" y="0"/>
                    <a:pt x="42" y="0"/>
                    <a:pt x="42" y="1"/>
                  </a:cubicBezTo>
                  <a:cubicBezTo>
                    <a:pt x="41" y="0"/>
                    <a:pt x="41" y="1"/>
                    <a:pt x="39" y="4"/>
                  </a:cubicBezTo>
                  <a:cubicBezTo>
                    <a:pt x="38" y="8"/>
                    <a:pt x="37" y="15"/>
                    <a:pt x="37" y="21"/>
                  </a:cubicBezTo>
                  <a:cubicBezTo>
                    <a:pt x="37" y="23"/>
                    <a:pt x="37" y="26"/>
                    <a:pt x="37" y="27"/>
                  </a:cubicBezTo>
                  <a:cubicBezTo>
                    <a:pt x="31" y="32"/>
                    <a:pt x="33" y="37"/>
                    <a:pt x="32" y="45"/>
                  </a:cubicBezTo>
                  <a:cubicBezTo>
                    <a:pt x="32" y="46"/>
                    <a:pt x="32" y="46"/>
                    <a:pt x="32" y="46"/>
                  </a:cubicBezTo>
                  <a:cubicBezTo>
                    <a:pt x="31" y="47"/>
                    <a:pt x="31" y="49"/>
                    <a:pt x="31" y="50"/>
                  </a:cubicBezTo>
                  <a:cubicBezTo>
                    <a:pt x="27" y="53"/>
                    <a:pt x="24" y="57"/>
                    <a:pt x="21" y="62"/>
                  </a:cubicBezTo>
                  <a:cubicBezTo>
                    <a:pt x="20" y="64"/>
                    <a:pt x="19" y="65"/>
                    <a:pt x="19" y="67"/>
                  </a:cubicBezTo>
                  <a:cubicBezTo>
                    <a:pt x="16" y="71"/>
                    <a:pt x="13" y="75"/>
                    <a:pt x="10" y="81"/>
                  </a:cubicBezTo>
                  <a:cubicBezTo>
                    <a:pt x="4" y="93"/>
                    <a:pt x="0" y="108"/>
                    <a:pt x="0" y="119"/>
                  </a:cubicBezTo>
                  <a:cubicBezTo>
                    <a:pt x="0" y="120"/>
                    <a:pt x="1" y="121"/>
                    <a:pt x="1" y="122"/>
                  </a:cubicBezTo>
                  <a:cubicBezTo>
                    <a:pt x="2" y="122"/>
                    <a:pt x="3" y="122"/>
                    <a:pt x="3" y="121"/>
                  </a:cubicBezTo>
                  <a:cubicBezTo>
                    <a:pt x="4" y="120"/>
                    <a:pt x="5" y="119"/>
                    <a:pt x="6" y="117"/>
                  </a:cubicBezTo>
                  <a:cubicBezTo>
                    <a:pt x="8" y="115"/>
                    <a:pt x="10" y="111"/>
                    <a:pt x="11" y="106"/>
                  </a:cubicBezTo>
                  <a:cubicBezTo>
                    <a:pt x="12" y="99"/>
                    <a:pt x="14" y="92"/>
                    <a:pt x="17" y="86"/>
                  </a:cubicBezTo>
                  <a:cubicBezTo>
                    <a:pt x="19" y="81"/>
                    <a:pt x="22" y="77"/>
                    <a:pt x="25" y="73"/>
                  </a:cubicBezTo>
                  <a:cubicBezTo>
                    <a:pt x="26" y="72"/>
                    <a:pt x="28" y="70"/>
                    <a:pt x="28" y="70"/>
                  </a:cubicBezTo>
                  <a:cubicBezTo>
                    <a:pt x="29" y="68"/>
                    <a:pt x="31" y="63"/>
                    <a:pt x="32" y="62"/>
                  </a:cubicBezTo>
                  <a:cubicBezTo>
                    <a:pt x="34" y="58"/>
                    <a:pt x="36" y="56"/>
                    <a:pt x="38" y="55"/>
                  </a:cubicBezTo>
                  <a:cubicBezTo>
                    <a:pt x="38" y="55"/>
                    <a:pt x="38" y="55"/>
                    <a:pt x="38" y="55"/>
                  </a:cubicBezTo>
                  <a:cubicBezTo>
                    <a:pt x="40" y="50"/>
                    <a:pt x="40" y="50"/>
                    <a:pt x="40" y="50"/>
                  </a:cubicBezTo>
                  <a:cubicBezTo>
                    <a:pt x="41" y="49"/>
                    <a:pt x="41" y="49"/>
                    <a:pt x="41" y="48"/>
                  </a:cubicBezTo>
                  <a:cubicBezTo>
                    <a:pt x="41" y="45"/>
                    <a:pt x="41" y="41"/>
                    <a:pt x="41" y="40"/>
                  </a:cubicBezTo>
                  <a:cubicBezTo>
                    <a:pt x="42" y="39"/>
                    <a:pt x="43" y="38"/>
                    <a:pt x="45" y="37"/>
                  </a:cubicBezTo>
                  <a:cubicBezTo>
                    <a:pt x="46" y="36"/>
                    <a:pt x="46" y="36"/>
                    <a:pt x="46" y="36"/>
                  </a:cubicBezTo>
                  <a:cubicBezTo>
                    <a:pt x="46" y="35"/>
                    <a:pt x="46" y="35"/>
                    <a:pt x="46" y="35"/>
                  </a:cubicBezTo>
                  <a:lnTo>
                    <a:pt x="45" y="2"/>
                  </a:lnTo>
                  <a:close/>
                </a:path>
              </a:pathLst>
            </a:custGeom>
            <a:solidFill>
              <a:srgbClr val="9FC583"/>
            </a:solidFill>
            <a:ln w="9525">
              <a:noFill/>
              <a:round/>
              <a:headEnd/>
              <a:tailEnd/>
            </a:ln>
          </p:spPr>
          <p:txBody>
            <a:bodyPr/>
            <a:lstStyle/>
            <a:p>
              <a:endParaRPr lang="en-US"/>
            </a:p>
          </p:txBody>
        </p:sp>
        <p:sp>
          <p:nvSpPr>
            <p:cNvPr id="27995" name="Freeform 2576"/>
            <p:cNvSpPr>
              <a:spLocks/>
            </p:cNvSpPr>
            <p:nvPr/>
          </p:nvSpPr>
          <p:spPr bwMode="auto">
            <a:xfrm>
              <a:off x="827088" y="3348707"/>
              <a:ext cx="152400" cy="401638"/>
            </a:xfrm>
            <a:custGeom>
              <a:avLst/>
              <a:gdLst>
                <a:gd name="T0" fmla="*/ 2147483647 w 46"/>
                <a:gd name="T1" fmla="*/ 2147483647 h 122"/>
                <a:gd name="T2" fmla="*/ 2147483647 w 46"/>
                <a:gd name="T3" fmla="*/ 0 h 122"/>
                <a:gd name="T4" fmla="*/ 2147483647 w 46"/>
                <a:gd name="T5" fmla="*/ 2147483647 h 122"/>
                <a:gd name="T6" fmla="*/ 2147483647 w 46"/>
                <a:gd name="T7" fmla="*/ 2147483647 h 122"/>
                <a:gd name="T8" fmla="*/ 2147483647 w 46"/>
                <a:gd name="T9" fmla="*/ 2147483647 h 122"/>
                <a:gd name="T10" fmla="*/ 2147483647 w 46"/>
                <a:gd name="T11" fmla="*/ 2147483647 h 122"/>
                <a:gd name="T12" fmla="*/ 2147483647 w 46"/>
                <a:gd name="T13" fmla="*/ 2147483647 h 122"/>
                <a:gd name="T14" fmla="*/ 2147483647 w 46"/>
                <a:gd name="T15" fmla="*/ 2147483647 h 122"/>
                <a:gd name="T16" fmla="*/ 2147483647 w 46"/>
                <a:gd name="T17" fmla="*/ 2147483647 h 122"/>
                <a:gd name="T18" fmla="*/ 2147483647 w 46"/>
                <a:gd name="T19" fmla="*/ 2147483647 h 122"/>
                <a:gd name="T20" fmla="*/ 2147483647 w 46"/>
                <a:gd name="T21" fmla="*/ 2147483647 h 122"/>
                <a:gd name="T22" fmla="*/ 2147483647 w 46"/>
                <a:gd name="T23" fmla="*/ 2147483647 h 122"/>
                <a:gd name="T24" fmla="*/ 0 w 46"/>
                <a:gd name="T25" fmla="*/ 2147483647 h 122"/>
                <a:gd name="T26" fmla="*/ 2147483647 w 46"/>
                <a:gd name="T27" fmla="*/ 2147483647 h 122"/>
                <a:gd name="T28" fmla="*/ 2147483647 w 46"/>
                <a:gd name="T29" fmla="*/ 2147483647 h 122"/>
                <a:gd name="T30" fmla="*/ 2147483647 w 46"/>
                <a:gd name="T31" fmla="*/ 2147483647 h 122"/>
                <a:gd name="T32" fmla="*/ 2147483647 w 46"/>
                <a:gd name="T33" fmla="*/ 2147483647 h 122"/>
                <a:gd name="T34" fmla="*/ 2147483647 w 46"/>
                <a:gd name="T35" fmla="*/ 2147483647 h 122"/>
                <a:gd name="T36" fmla="*/ 2147483647 w 46"/>
                <a:gd name="T37" fmla="*/ 2147483647 h 122"/>
                <a:gd name="T38" fmla="*/ 2147483647 w 46"/>
                <a:gd name="T39" fmla="*/ 2147483647 h 122"/>
                <a:gd name="T40" fmla="*/ 2147483647 w 46"/>
                <a:gd name="T41" fmla="*/ 2147483647 h 122"/>
                <a:gd name="T42" fmla="*/ 2147483647 w 46"/>
                <a:gd name="T43" fmla="*/ 2147483647 h 122"/>
                <a:gd name="T44" fmla="*/ 2147483647 w 46"/>
                <a:gd name="T45" fmla="*/ 2147483647 h 122"/>
                <a:gd name="T46" fmla="*/ 2147483647 w 46"/>
                <a:gd name="T47" fmla="*/ 2147483647 h 122"/>
                <a:gd name="T48" fmla="*/ 2147483647 w 46"/>
                <a:gd name="T49" fmla="*/ 2147483647 h 122"/>
                <a:gd name="T50" fmla="*/ 2147483647 w 46"/>
                <a:gd name="T51" fmla="*/ 2147483647 h 122"/>
                <a:gd name="T52" fmla="*/ 2147483647 w 46"/>
                <a:gd name="T53" fmla="*/ 2147483647 h 122"/>
                <a:gd name="T54" fmla="*/ 2147483647 w 46"/>
                <a:gd name="T55" fmla="*/ 2147483647 h 122"/>
                <a:gd name="T56" fmla="*/ 2147483647 w 46"/>
                <a:gd name="T57" fmla="*/ 2147483647 h 122"/>
                <a:gd name="T58" fmla="*/ 2147483647 w 46"/>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2"/>
                  </a:moveTo>
                  <a:cubicBezTo>
                    <a:pt x="45" y="1"/>
                    <a:pt x="44" y="0"/>
                    <a:pt x="44" y="0"/>
                  </a:cubicBezTo>
                  <a:cubicBezTo>
                    <a:pt x="43" y="0"/>
                    <a:pt x="42" y="0"/>
                    <a:pt x="42" y="1"/>
                  </a:cubicBezTo>
                  <a:cubicBezTo>
                    <a:pt x="41" y="0"/>
                    <a:pt x="40" y="1"/>
                    <a:pt x="39" y="4"/>
                  </a:cubicBezTo>
                  <a:cubicBezTo>
                    <a:pt x="38" y="8"/>
                    <a:pt x="37" y="15"/>
                    <a:pt x="37" y="21"/>
                  </a:cubicBezTo>
                  <a:cubicBezTo>
                    <a:pt x="37" y="23"/>
                    <a:pt x="37" y="26"/>
                    <a:pt x="37" y="27"/>
                  </a:cubicBezTo>
                  <a:cubicBezTo>
                    <a:pt x="31" y="32"/>
                    <a:pt x="33" y="37"/>
                    <a:pt x="32" y="45"/>
                  </a:cubicBezTo>
                  <a:cubicBezTo>
                    <a:pt x="32" y="46"/>
                    <a:pt x="32" y="46"/>
                    <a:pt x="32" y="46"/>
                  </a:cubicBezTo>
                  <a:cubicBezTo>
                    <a:pt x="31" y="47"/>
                    <a:pt x="31" y="49"/>
                    <a:pt x="31" y="50"/>
                  </a:cubicBezTo>
                  <a:cubicBezTo>
                    <a:pt x="27" y="53"/>
                    <a:pt x="24" y="57"/>
                    <a:pt x="21" y="62"/>
                  </a:cubicBezTo>
                  <a:cubicBezTo>
                    <a:pt x="20" y="64"/>
                    <a:pt x="19" y="65"/>
                    <a:pt x="19" y="67"/>
                  </a:cubicBezTo>
                  <a:cubicBezTo>
                    <a:pt x="16" y="71"/>
                    <a:pt x="13" y="76"/>
                    <a:pt x="10" y="81"/>
                  </a:cubicBezTo>
                  <a:cubicBezTo>
                    <a:pt x="4" y="93"/>
                    <a:pt x="0" y="108"/>
                    <a:pt x="0" y="119"/>
                  </a:cubicBezTo>
                  <a:cubicBezTo>
                    <a:pt x="0" y="120"/>
                    <a:pt x="1" y="121"/>
                    <a:pt x="2" y="122"/>
                  </a:cubicBezTo>
                  <a:cubicBezTo>
                    <a:pt x="2" y="122"/>
                    <a:pt x="3" y="122"/>
                    <a:pt x="3" y="121"/>
                  </a:cubicBezTo>
                  <a:cubicBezTo>
                    <a:pt x="4" y="120"/>
                    <a:pt x="5" y="119"/>
                    <a:pt x="6" y="117"/>
                  </a:cubicBezTo>
                  <a:cubicBezTo>
                    <a:pt x="8" y="115"/>
                    <a:pt x="10" y="110"/>
                    <a:pt x="11" y="106"/>
                  </a:cubicBezTo>
                  <a:cubicBezTo>
                    <a:pt x="12" y="99"/>
                    <a:pt x="14" y="92"/>
                    <a:pt x="17" y="86"/>
                  </a:cubicBezTo>
                  <a:cubicBezTo>
                    <a:pt x="19" y="81"/>
                    <a:pt x="22" y="77"/>
                    <a:pt x="25" y="73"/>
                  </a:cubicBezTo>
                  <a:cubicBezTo>
                    <a:pt x="26" y="72"/>
                    <a:pt x="28" y="70"/>
                    <a:pt x="28" y="70"/>
                  </a:cubicBezTo>
                  <a:cubicBezTo>
                    <a:pt x="29" y="68"/>
                    <a:pt x="31" y="63"/>
                    <a:pt x="32" y="62"/>
                  </a:cubicBezTo>
                  <a:cubicBezTo>
                    <a:pt x="34" y="58"/>
                    <a:pt x="36" y="56"/>
                    <a:pt x="37" y="55"/>
                  </a:cubicBezTo>
                  <a:cubicBezTo>
                    <a:pt x="38" y="55"/>
                    <a:pt x="38" y="55"/>
                    <a:pt x="38" y="55"/>
                  </a:cubicBezTo>
                  <a:cubicBezTo>
                    <a:pt x="40" y="50"/>
                    <a:pt x="40" y="50"/>
                    <a:pt x="40" y="50"/>
                  </a:cubicBezTo>
                  <a:cubicBezTo>
                    <a:pt x="40" y="49"/>
                    <a:pt x="41" y="49"/>
                    <a:pt x="41" y="48"/>
                  </a:cubicBezTo>
                  <a:cubicBezTo>
                    <a:pt x="41" y="45"/>
                    <a:pt x="41" y="41"/>
                    <a:pt x="41" y="40"/>
                  </a:cubicBezTo>
                  <a:cubicBezTo>
                    <a:pt x="42" y="39"/>
                    <a:pt x="42" y="38"/>
                    <a:pt x="45" y="37"/>
                  </a:cubicBezTo>
                  <a:cubicBezTo>
                    <a:pt x="46" y="36"/>
                    <a:pt x="46" y="36"/>
                    <a:pt x="46" y="36"/>
                  </a:cubicBezTo>
                  <a:cubicBezTo>
                    <a:pt x="46" y="35"/>
                    <a:pt x="46" y="35"/>
                    <a:pt x="46" y="35"/>
                  </a:cubicBezTo>
                  <a:lnTo>
                    <a:pt x="45" y="2"/>
                  </a:lnTo>
                  <a:close/>
                </a:path>
              </a:pathLst>
            </a:custGeom>
            <a:solidFill>
              <a:srgbClr val="A0C684"/>
            </a:solidFill>
            <a:ln w="9525">
              <a:noFill/>
              <a:round/>
              <a:headEnd/>
              <a:tailEnd/>
            </a:ln>
          </p:spPr>
          <p:txBody>
            <a:bodyPr/>
            <a:lstStyle/>
            <a:p>
              <a:endParaRPr lang="en-US"/>
            </a:p>
          </p:txBody>
        </p:sp>
        <p:sp>
          <p:nvSpPr>
            <p:cNvPr id="27996" name="Freeform 2577"/>
            <p:cNvSpPr>
              <a:spLocks/>
            </p:cNvSpPr>
            <p:nvPr/>
          </p:nvSpPr>
          <p:spPr bwMode="auto">
            <a:xfrm>
              <a:off x="827088" y="3348707"/>
              <a:ext cx="152400" cy="401638"/>
            </a:xfrm>
            <a:custGeom>
              <a:avLst/>
              <a:gdLst>
                <a:gd name="T0" fmla="*/ 2147483647 w 46"/>
                <a:gd name="T1" fmla="*/ 2147483647 h 122"/>
                <a:gd name="T2" fmla="*/ 2147483647 w 46"/>
                <a:gd name="T3" fmla="*/ 0 h 122"/>
                <a:gd name="T4" fmla="*/ 2147483647 w 46"/>
                <a:gd name="T5" fmla="*/ 2147483647 h 122"/>
                <a:gd name="T6" fmla="*/ 2147483647 w 46"/>
                <a:gd name="T7" fmla="*/ 2147483647 h 122"/>
                <a:gd name="T8" fmla="*/ 2147483647 w 46"/>
                <a:gd name="T9" fmla="*/ 2147483647 h 122"/>
                <a:gd name="T10" fmla="*/ 2147483647 w 46"/>
                <a:gd name="T11" fmla="*/ 2147483647 h 122"/>
                <a:gd name="T12" fmla="*/ 2147483647 w 46"/>
                <a:gd name="T13" fmla="*/ 2147483647 h 122"/>
                <a:gd name="T14" fmla="*/ 2147483647 w 46"/>
                <a:gd name="T15" fmla="*/ 2147483647 h 122"/>
                <a:gd name="T16" fmla="*/ 2147483647 w 46"/>
                <a:gd name="T17" fmla="*/ 2147483647 h 122"/>
                <a:gd name="T18" fmla="*/ 2147483647 w 46"/>
                <a:gd name="T19" fmla="*/ 2147483647 h 122"/>
                <a:gd name="T20" fmla="*/ 2147483647 w 46"/>
                <a:gd name="T21" fmla="*/ 2147483647 h 122"/>
                <a:gd name="T22" fmla="*/ 2147483647 w 46"/>
                <a:gd name="T23" fmla="*/ 2147483647 h 122"/>
                <a:gd name="T24" fmla="*/ 0 w 46"/>
                <a:gd name="T25" fmla="*/ 2147483647 h 122"/>
                <a:gd name="T26" fmla="*/ 2147483647 w 46"/>
                <a:gd name="T27" fmla="*/ 2147483647 h 122"/>
                <a:gd name="T28" fmla="*/ 2147483647 w 46"/>
                <a:gd name="T29" fmla="*/ 2147483647 h 122"/>
                <a:gd name="T30" fmla="*/ 2147483647 w 46"/>
                <a:gd name="T31" fmla="*/ 2147483647 h 122"/>
                <a:gd name="T32" fmla="*/ 2147483647 w 46"/>
                <a:gd name="T33" fmla="*/ 2147483647 h 122"/>
                <a:gd name="T34" fmla="*/ 2147483647 w 46"/>
                <a:gd name="T35" fmla="*/ 2147483647 h 122"/>
                <a:gd name="T36" fmla="*/ 2147483647 w 46"/>
                <a:gd name="T37" fmla="*/ 2147483647 h 122"/>
                <a:gd name="T38" fmla="*/ 2147483647 w 46"/>
                <a:gd name="T39" fmla="*/ 2147483647 h 122"/>
                <a:gd name="T40" fmla="*/ 2147483647 w 46"/>
                <a:gd name="T41" fmla="*/ 2147483647 h 122"/>
                <a:gd name="T42" fmla="*/ 2147483647 w 46"/>
                <a:gd name="T43" fmla="*/ 2147483647 h 122"/>
                <a:gd name="T44" fmla="*/ 2147483647 w 46"/>
                <a:gd name="T45" fmla="*/ 2147483647 h 122"/>
                <a:gd name="T46" fmla="*/ 2147483647 w 46"/>
                <a:gd name="T47" fmla="*/ 2147483647 h 122"/>
                <a:gd name="T48" fmla="*/ 2147483647 w 46"/>
                <a:gd name="T49" fmla="*/ 2147483647 h 122"/>
                <a:gd name="T50" fmla="*/ 2147483647 w 46"/>
                <a:gd name="T51" fmla="*/ 2147483647 h 122"/>
                <a:gd name="T52" fmla="*/ 2147483647 w 46"/>
                <a:gd name="T53" fmla="*/ 2147483647 h 122"/>
                <a:gd name="T54" fmla="*/ 2147483647 w 46"/>
                <a:gd name="T55" fmla="*/ 2147483647 h 122"/>
                <a:gd name="T56" fmla="*/ 2147483647 w 46"/>
                <a:gd name="T57" fmla="*/ 2147483647 h 122"/>
                <a:gd name="T58" fmla="*/ 2147483647 w 46"/>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122"/>
                <a:gd name="T92" fmla="*/ 46 w 46"/>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122">
                  <a:moveTo>
                    <a:pt x="45" y="2"/>
                  </a:moveTo>
                  <a:cubicBezTo>
                    <a:pt x="45" y="1"/>
                    <a:pt x="44" y="0"/>
                    <a:pt x="44" y="0"/>
                  </a:cubicBezTo>
                  <a:cubicBezTo>
                    <a:pt x="43" y="0"/>
                    <a:pt x="42" y="0"/>
                    <a:pt x="42" y="1"/>
                  </a:cubicBezTo>
                  <a:cubicBezTo>
                    <a:pt x="41" y="0"/>
                    <a:pt x="40" y="1"/>
                    <a:pt x="39" y="4"/>
                  </a:cubicBezTo>
                  <a:cubicBezTo>
                    <a:pt x="38" y="8"/>
                    <a:pt x="37" y="15"/>
                    <a:pt x="37" y="21"/>
                  </a:cubicBezTo>
                  <a:cubicBezTo>
                    <a:pt x="37" y="23"/>
                    <a:pt x="37" y="26"/>
                    <a:pt x="37" y="27"/>
                  </a:cubicBezTo>
                  <a:cubicBezTo>
                    <a:pt x="31" y="32"/>
                    <a:pt x="33" y="37"/>
                    <a:pt x="32" y="46"/>
                  </a:cubicBezTo>
                  <a:cubicBezTo>
                    <a:pt x="32" y="46"/>
                    <a:pt x="32" y="46"/>
                    <a:pt x="32" y="46"/>
                  </a:cubicBezTo>
                  <a:cubicBezTo>
                    <a:pt x="31" y="47"/>
                    <a:pt x="31" y="49"/>
                    <a:pt x="31" y="50"/>
                  </a:cubicBezTo>
                  <a:cubicBezTo>
                    <a:pt x="27" y="53"/>
                    <a:pt x="24" y="57"/>
                    <a:pt x="21" y="63"/>
                  </a:cubicBezTo>
                  <a:cubicBezTo>
                    <a:pt x="20" y="64"/>
                    <a:pt x="19" y="65"/>
                    <a:pt x="19" y="67"/>
                  </a:cubicBezTo>
                  <a:cubicBezTo>
                    <a:pt x="16" y="71"/>
                    <a:pt x="13" y="76"/>
                    <a:pt x="10" y="81"/>
                  </a:cubicBezTo>
                  <a:cubicBezTo>
                    <a:pt x="4" y="93"/>
                    <a:pt x="0" y="108"/>
                    <a:pt x="0" y="119"/>
                  </a:cubicBezTo>
                  <a:cubicBezTo>
                    <a:pt x="0" y="120"/>
                    <a:pt x="1" y="121"/>
                    <a:pt x="2" y="122"/>
                  </a:cubicBezTo>
                  <a:cubicBezTo>
                    <a:pt x="2" y="122"/>
                    <a:pt x="3" y="122"/>
                    <a:pt x="3" y="121"/>
                  </a:cubicBezTo>
                  <a:cubicBezTo>
                    <a:pt x="4" y="120"/>
                    <a:pt x="5" y="119"/>
                    <a:pt x="6" y="117"/>
                  </a:cubicBezTo>
                  <a:cubicBezTo>
                    <a:pt x="8" y="115"/>
                    <a:pt x="10" y="110"/>
                    <a:pt x="11" y="106"/>
                  </a:cubicBezTo>
                  <a:cubicBezTo>
                    <a:pt x="12" y="99"/>
                    <a:pt x="14" y="92"/>
                    <a:pt x="17" y="86"/>
                  </a:cubicBezTo>
                  <a:cubicBezTo>
                    <a:pt x="19" y="81"/>
                    <a:pt x="22" y="77"/>
                    <a:pt x="25" y="73"/>
                  </a:cubicBezTo>
                  <a:cubicBezTo>
                    <a:pt x="26" y="72"/>
                    <a:pt x="27" y="70"/>
                    <a:pt x="28" y="69"/>
                  </a:cubicBezTo>
                  <a:cubicBezTo>
                    <a:pt x="29" y="68"/>
                    <a:pt x="31" y="63"/>
                    <a:pt x="32" y="62"/>
                  </a:cubicBezTo>
                  <a:cubicBezTo>
                    <a:pt x="34" y="58"/>
                    <a:pt x="36" y="56"/>
                    <a:pt x="37" y="55"/>
                  </a:cubicBezTo>
                  <a:cubicBezTo>
                    <a:pt x="37" y="55"/>
                    <a:pt x="38" y="55"/>
                    <a:pt x="38" y="55"/>
                  </a:cubicBezTo>
                  <a:cubicBezTo>
                    <a:pt x="40" y="50"/>
                    <a:pt x="40" y="50"/>
                    <a:pt x="40" y="50"/>
                  </a:cubicBezTo>
                  <a:cubicBezTo>
                    <a:pt x="40" y="49"/>
                    <a:pt x="41" y="49"/>
                    <a:pt x="41" y="48"/>
                  </a:cubicBezTo>
                  <a:cubicBezTo>
                    <a:pt x="41" y="45"/>
                    <a:pt x="41" y="41"/>
                    <a:pt x="41" y="40"/>
                  </a:cubicBezTo>
                  <a:cubicBezTo>
                    <a:pt x="41" y="39"/>
                    <a:pt x="42" y="38"/>
                    <a:pt x="45" y="37"/>
                  </a:cubicBezTo>
                  <a:cubicBezTo>
                    <a:pt x="46" y="36"/>
                    <a:pt x="46" y="36"/>
                    <a:pt x="46" y="36"/>
                  </a:cubicBezTo>
                  <a:cubicBezTo>
                    <a:pt x="46" y="35"/>
                    <a:pt x="46" y="35"/>
                    <a:pt x="46" y="35"/>
                  </a:cubicBezTo>
                  <a:lnTo>
                    <a:pt x="45" y="2"/>
                  </a:lnTo>
                  <a:close/>
                </a:path>
              </a:pathLst>
            </a:custGeom>
            <a:solidFill>
              <a:srgbClr val="A1C785"/>
            </a:solidFill>
            <a:ln w="9525">
              <a:noFill/>
              <a:round/>
              <a:headEnd/>
              <a:tailEnd/>
            </a:ln>
          </p:spPr>
          <p:txBody>
            <a:bodyPr/>
            <a:lstStyle/>
            <a:p>
              <a:endParaRPr lang="en-US"/>
            </a:p>
          </p:txBody>
        </p:sp>
        <p:sp>
          <p:nvSpPr>
            <p:cNvPr id="27997" name="Freeform 2578"/>
            <p:cNvSpPr>
              <a:spLocks/>
            </p:cNvSpPr>
            <p:nvPr/>
          </p:nvSpPr>
          <p:spPr bwMode="auto">
            <a:xfrm>
              <a:off x="827088" y="3348707"/>
              <a:ext cx="149225" cy="401638"/>
            </a:xfrm>
            <a:custGeom>
              <a:avLst/>
              <a:gdLst>
                <a:gd name="T0" fmla="*/ 2147483647 w 45"/>
                <a:gd name="T1" fmla="*/ 2147483647 h 122"/>
                <a:gd name="T2" fmla="*/ 2147483647 w 45"/>
                <a:gd name="T3" fmla="*/ 0 h 122"/>
                <a:gd name="T4" fmla="*/ 2147483647 w 45"/>
                <a:gd name="T5" fmla="*/ 2147483647 h 122"/>
                <a:gd name="T6" fmla="*/ 2147483647 w 45"/>
                <a:gd name="T7" fmla="*/ 2147483647 h 122"/>
                <a:gd name="T8" fmla="*/ 2147483647 w 45"/>
                <a:gd name="T9" fmla="*/ 2147483647 h 122"/>
                <a:gd name="T10" fmla="*/ 2147483647 w 45"/>
                <a:gd name="T11" fmla="*/ 2147483647 h 122"/>
                <a:gd name="T12" fmla="*/ 2147483647 w 45"/>
                <a:gd name="T13" fmla="*/ 2147483647 h 122"/>
                <a:gd name="T14" fmla="*/ 2147483647 w 45"/>
                <a:gd name="T15" fmla="*/ 2147483647 h 122"/>
                <a:gd name="T16" fmla="*/ 2147483647 w 45"/>
                <a:gd name="T17" fmla="*/ 2147483647 h 122"/>
                <a:gd name="T18" fmla="*/ 2147483647 w 45"/>
                <a:gd name="T19" fmla="*/ 2147483647 h 122"/>
                <a:gd name="T20" fmla="*/ 2147483647 w 45"/>
                <a:gd name="T21" fmla="*/ 2147483647 h 122"/>
                <a:gd name="T22" fmla="*/ 2147483647 w 45"/>
                <a:gd name="T23" fmla="*/ 2147483647 h 122"/>
                <a:gd name="T24" fmla="*/ 0 w 45"/>
                <a:gd name="T25" fmla="*/ 2147483647 h 122"/>
                <a:gd name="T26" fmla="*/ 2147483647 w 45"/>
                <a:gd name="T27" fmla="*/ 2147483647 h 122"/>
                <a:gd name="T28" fmla="*/ 2147483647 w 45"/>
                <a:gd name="T29" fmla="*/ 2147483647 h 122"/>
                <a:gd name="T30" fmla="*/ 2147483647 w 45"/>
                <a:gd name="T31" fmla="*/ 2147483647 h 122"/>
                <a:gd name="T32" fmla="*/ 2147483647 w 45"/>
                <a:gd name="T33" fmla="*/ 2147483647 h 122"/>
                <a:gd name="T34" fmla="*/ 2147483647 w 45"/>
                <a:gd name="T35" fmla="*/ 2147483647 h 122"/>
                <a:gd name="T36" fmla="*/ 2147483647 w 45"/>
                <a:gd name="T37" fmla="*/ 2147483647 h 122"/>
                <a:gd name="T38" fmla="*/ 2147483647 w 45"/>
                <a:gd name="T39" fmla="*/ 2147483647 h 122"/>
                <a:gd name="T40" fmla="*/ 2147483647 w 45"/>
                <a:gd name="T41" fmla="*/ 2147483647 h 122"/>
                <a:gd name="T42" fmla="*/ 2147483647 w 45"/>
                <a:gd name="T43" fmla="*/ 2147483647 h 122"/>
                <a:gd name="T44" fmla="*/ 2147483647 w 45"/>
                <a:gd name="T45" fmla="*/ 2147483647 h 122"/>
                <a:gd name="T46" fmla="*/ 2147483647 w 45"/>
                <a:gd name="T47" fmla="*/ 2147483647 h 122"/>
                <a:gd name="T48" fmla="*/ 2147483647 w 45"/>
                <a:gd name="T49" fmla="*/ 2147483647 h 122"/>
                <a:gd name="T50" fmla="*/ 2147483647 w 45"/>
                <a:gd name="T51" fmla="*/ 2147483647 h 122"/>
                <a:gd name="T52" fmla="*/ 2147483647 w 45"/>
                <a:gd name="T53" fmla="*/ 2147483647 h 122"/>
                <a:gd name="T54" fmla="*/ 2147483647 w 45"/>
                <a:gd name="T55" fmla="*/ 2147483647 h 122"/>
                <a:gd name="T56" fmla="*/ 2147483647 w 45"/>
                <a:gd name="T57" fmla="*/ 2147483647 h 122"/>
                <a:gd name="T58" fmla="*/ 2147483647 w 45"/>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4" y="0"/>
                  </a:cubicBezTo>
                  <a:cubicBezTo>
                    <a:pt x="43" y="0"/>
                    <a:pt x="42" y="0"/>
                    <a:pt x="42" y="1"/>
                  </a:cubicBezTo>
                  <a:cubicBezTo>
                    <a:pt x="41" y="0"/>
                    <a:pt x="40" y="2"/>
                    <a:pt x="39" y="4"/>
                  </a:cubicBezTo>
                  <a:cubicBezTo>
                    <a:pt x="38" y="8"/>
                    <a:pt x="37" y="16"/>
                    <a:pt x="37" y="21"/>
                  </a:cubicBezTo>
                  <a:cubicBezTo>
                    <a:pt x="37" y="24"/>
                    <a:pt x="37" y="26"/>
                    <a:pt x="37" y="28"/>
                  </a:cubicBezTo>
                  <a:cubicBezTo>
                    <a:pt x="31" y="33"/>
                    <a:pt x="33" y="37"/>
                    <a:pt x="32" y="46"/>
                  </a:cubicBezTo>
                  <a:cubicBezTo>
                    <a:pt x="32" y="46"/>
                    <a:pt x="32" y="46"/>
                    <a:pt x="32" y="46"/>
                  </a:cubicBezTo>
                  <a:cubicBezTo>
                    <a:pt x="31" y="47"/>
                    <a:pt x="31" y="49"/>
                    <a:pt x="31" y="50"/>
                  </a:cubicBezTo>
                  <a:cubicBezTo>
                    <a:pt x="27" y="53"/>
                    <a:pt x="24" y="57"/>
                    <a:pt x="21" y="63"/>
                  </a:cubicBezTo>
                  <a:cubicBezTo>
                    <a:pt x="20" y="64"/>
                    <a:pt x="19" y="65"/>
                    <a:pt x="19" y="67"/>
                  </a:cubicBezTo>
                  <a:cubicBezTo>
                    <a:pt x="16" y="71"/>
                    <a:pt x="13" y="76"/>
                    <a:pt x="10" y="81"/>
                  </a:cubicBezTo>
                  <a:cubicBezTo>
                    <a:pt x="4" y="94"/>
                    <a:pt x="0" y="108"/>
                    <a:pt x="0" y="119"/>
                  </a:cubicBezTo>
                  <a:cubicBezTo>
                    <a:pt x="0" y="120"/>
                    <a:pt x="1" y="121"/>
                    <a:pt x="2" y="122"/>
                  </a:cubicBezTo>
                  <a:cubicBezTo>
                    <a:pt x="3" y="122"/>
                    <a:pt x="3" y="122"/>
                    <a:pt x="4" y="121"/>
                  </a:cubicBezTo>
                  <a:cubicBezTo>
                    <a:pt x="4" y="120"/>
                    <a:pt x="5" y="119"/>
                    <a:pt x="6" y="117"/>
                  </a:cubicBezTo>
                  <a:cubicBezTo>
                    <a:pt x="8" y="115"/>
                    <a:pt x="10" y="110"/>
                    <a:pt x="11" y="106"/>
                  </a:cubicBezTo>
                  <a:cubicBezTo>
                    <a:pt x="12" y="99"/>
                    <a:pt x="14" y="92"/>
                    <a:pt x="17" y="86"/>
                  </a:cubicBezTo>
                  <a:cubicBezTo>
                    <a:pt x="19" y="81"/>
                    <a:pt x="22" y="77"/>
                    <a:pt x="25" y="73"/>
                  </a:cubicBezTo>
                  <a:cubicBezTo>
                    <a:pt x="26" y="72"/>
                    <a:pt x="27" y="70"/>
                    <a:pt x="28" y="69"/>
                  </a:cubicBezTo>
                  <a:cubicBezTo>
                    <a:pt x="29" y="68"/>
                    <a:pt x="31" y="63"/>
                    <a:pt x="32" y="62"/>
                  </a:cubicBezTo>
                  <a:cubicBezTo>
                    <a:pt x="34" y="58"/>
                    <a:pt x="35" y="56"/>
                    <a:pt x="37" y="55"/>
                  </a:cubicBezTo>
                  <a:cubicBezTo>
                    <a:pt x="37" y="55"/>
                    <a:pt x="38" y="55"/>
                    <a:pt x="38" y="55"/>
                  </a:cubicBezTo>
                  <a:cubicBezTo>
                    <a:pt x="40" y="50"/>
                    <a:pt x="40" y="50"/>
                    <a:pt x="40" y="50"/>
                  </a:cubicBezTo>
                  <a:cubicBezTo>
                    <a:pt x="40" y="49"/>
                    <a:pt x="41" y="49"/>
                    <a:pt x="41" y="48"/>
                  </a:cubicBezTo>
                  <a:cubicBezTo>
                    <a:pt x="41" y="45"/>
                    <a:pt x="41" y="41"/>
                    <a:pt x="41" y="40"/>
                  </a:cubicBezTo>
                  <a:cubicBezTo>
                    <a:pt x="41" y="39"/>
                    <a:pt x="42" y="38"/>
                    <a:pt x="45" y="37"/>
                  </a:cubicBezTo>
                  <a:cubicBezTo>
                    <a:pt x="45" y="36"/>
                    <a:pt x="45" y="36"/>
                    <a:pt x="45" y="36"/>
                  </a:cubicBezTo>
                  <a:cubicBezTo>
                    <a:pt x="45" y="35"/>
                    <a:pt x="45" y="35"/>
                    <a:pt x="45" y="35"/>
                  </a:cubicBezTo>
                  <a:lnTo>
                    <a:pt x="45" y="2"/>
                  </a:lnTo>
                  <a:close/>
                </a:path>
              </a:pathLst>
            </a:custGeom>
            <a:solidFill>
              <a:srgbClr val="A2C886"/>
            </a:solidFill>
            <a:ln w="9525">
              <a:noFill/>
              <a:round/>
              <a:headEnd/>
              <a:tailEnd/>
            </a:ln>
          </p:spPr>
          <p:txBody>
            <a:bodyPr/>
            <a:lstStyle/>
            <a:p>
              <a:endParaRPr lang="en-US"/>
            </a:p>
          </p:txBody>
        </p:sp>
        <p:sp>
          <p:nvSpPr>
            <p:cNvPr id="27998" name="Freeform 2579"/>
            <p:cNvSpPr>
              <a:spLocks/>
            </p:cNvSpPr>
            <p:nvPr/>
          </p:nvSpPr>
          <p:spPr bwMode="auto">
            <a:xfrm>
              <a:off x="827088" y="3348707"/>
              <a:ext cx="149225" cy="401638"/>
            </a:xfrm>
            <a:custGeom>
              <a:avLst/>
              <a:gdLst>
                <a:gd name="T0" fmla="*/ 2147483647 w 45"/>
                <a:gd name="T1" fmla="*/ 2147483647 h 122"/>
                <a:gd name="T2" fmla="*/ 2147483647 w 45"/>
                <a:gd name="T3" fmla="*/ 0 h 122"/>
                <a:gd name="T4" fmla="*/ 2147483647 w 45"/>
                <a:gd name="T5" fmla="*/ 2147483647 h 122"/>
                <a:gd name="T6" fmla="*/ 2147483647 w 45"/>
                <a:gd name="T7" fmla="*/ 2147483647 h 122"/>
                <a:gd name="T8" fmla="*/ 2147483647 w 45"/>
                <a:gd name="T9" fmla="*/ 2147483647 h 122"/>
                <a:gd name="T10" fmla="*/ 2147483647 w 45"/>
                <a:gd name="T11" fmla="*/ 2147483647 h 122"/>
                <a:gd name="T12" fmla="*/ 2147483647 w 45"/>
                <a:gd name="T13" fmla="*/ 2147483647 h 122"/>
                <a:gd name="T14" fmla="*/ 2147483647 w 45"/>
                <a:gd name="T15" fmla="*/ 2147483647 h 122"/>
                <a:gd name="T16" fmla="*/ 2147483647 w 45"/>
                <a:gd name="T17" fmla="*/ 2147483647 h 122"/>
                <a:gd name="T18" fmla="*/ 2147483647 w 45"/>
                <a:gd name="T19" fmla="*/ 2147483647 h 122"/>
                <a:gd name="T20" fmla="*/ 2147483647 w 45"/>
                <a:gd name="T21" fmla="*/ 2147483647 h 122"/>
                <a:gd name="T22" fmla="*/ 2147483647 w 45"/>
                <a:gd name="T23" fmla="*/ 2147483647 h 122"/>
                <a:gd name="T24" fmla="*/ 0 w 45"/>
                <a:gd name="T25" fmla="*/ 2147483647 h 122"/>
                <a:gd name="T26" fmla="*/ 2147483647 w 45"/>
                <a:gd name="T27" fmla="*/ 2147483647 h 122"/>
                <a:gd name="T28" fmla="*/ 2147483647 w 45"/>
                <a:gd name="T29" fmla="*/ 2147483647 h 122"/>
                <a:gd name="T30" fmla="*/ 2147483647 w 45"/>
                <a:gd name="T31" fmla="*/ 2147483647 h 122"/>
                <a:gd name="T32" fmla="*/ 2147483647 w 45"/>
                <a:gd name="T33" fmla="*/ 2147483647 h 122"/>
                <a:gd name="T34" fmla="*/ 2147483647 w 45"/>
                <a:gd name="T35" fmla="*/ 2147483647 h 122"/>
                <a:gd name="T36" fmla="*/ 2147483647 w 45"/>
                <a:gd name="T37" fmla="*/ 2147483647 h 122"/>
                <a:gd name="T38" fmla="*/ 2147483647 w 45"/>
                <a:gd name="T39" fmla="*/ 2147483647 h 122"/>
                <a:gd name="T40" fmla="*/ 2147483647 w 45"/>
                <a:gd name="T41" fmla="*/ 2147483647 h 122"/>
                <a:gd name="T42" fmla="*/ 2147483647 w 45"/>
                <a:gd name="T43" fmla="*/ 2147483647 h 122"/>
                <a:gd name="T44" fmla="*/ 2147483647 w 45"/>
                <a:gd name="T45" fmla="*/ 2147483647 h 122"/>
                <a:gd name="T46" fmla="*/ 2147483647 w 45"/>
                <a:gd name="T47" fmla="*/ 2147483647 h 122"/>
                <a:gd name="T48" fmla="*/ 2147483647 w 45"/>
                <a:gd name="T49" fmla="*/ 2147483647 h 122"/>
                <a:gd name="T50" fmla="*/ 2147483647 w 45"/>
                <a:gd name="T51" fmla="*/ 2147483647 h 122"/>
                <a:gd name="T52" fmla="*/ 2147483647 w 45"/>
                <a:gd name="T53" fmla="*/ 2147483647 h 122"/>
                <a:gd name="T54" fmla="*/ 2147483647 w 45"/>
                <a:gd name="T55" fmla="*/ 2147483647 h 122"/>
                <a:gd name="T56" fmla="*/ 2147483647 w 45"/>
                <a:gd name="T57" fmla="*/ 2147483647 h 122"/>
                <a:gd name="T58" fmla="*/ 2147483647 w 45"/>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3" y="0"/>
                    <a:pt x="42" y="0"/>
                    <a:pt x="42" y="1"/>
                  </a:cubicBezTo>
                  <a:cubicBezTo>
                    <a:pt x="41" y="0"/>
                    <a:pt x="40" y="2"/>
                    <a:pt x="39" y="4"/>
                  </a:cubicBezTo>
                  <a:cubicBezTo>
                    <a:pt x="38" y="9"/>
                    <a:pt x="37" y="16"/>
                    <a:pt x="37" y="21"/>
                  </a:cubicBezTo>
                  <a:cubicBezTo>
                    <a:pt x="37" y="24"/>
                    <a:pt x="37" y="26"/>
                    <a:pt x="37" y="28"/>
                  </a:cubicBezTo>
                  <a:cubicBezTo>
                    <a:pt x="31" y="33"/>
                    <a:pt x="33" y="37"/>
                    <a:pt x="32" y="46"/>
                  </a:cubicBezTo>
                  <a:cubicBezTo>
                    <a:pt x="32" y="46"/>
                    <a:pt x="32" y="46"/>
                    <a:pt x="32" y="46"/>
                  </a:cubicBezTo>
                  <a:cubicBezTo>
                    <a:pt x="31" y="47"/>
                    <a:pt x="31" y="49"/>
                    <a:pt x="31" y="50"/>
                  </a:cubicBezTo>
                  <a:cubicBezTo>
                    <a:pt x="27" y="53"/>
                    <a:pt x="24" y="57"/>
                    <a:pt x="21" y="63"/>
                  </a:cubicBezTo>
                  <a:cubicBezTo>
                    <a:pt x="20" y="64"/>
                    <a:pt x="19" y="65"/>
                    <a:pt x="19" y="67"/>
                  </a:cubicBezTo>
                  <a:cubicBezTo>
                    <a:pt x="16" y="71"/>
                    <a:pt x="13" y="76"/>
                    <a:pt x="10" y="81"/>
                  </a:cubicBezTo>
                  <a:cubicBezTo>
                    <a:pt x="4" y="94"/>
                    <a:pt x="0" y="108"/>
                    <a:pt x="0" y="119"/>
                  </a:cubicBezTo>
                  <a:cubicBezTo>
                    <a:pt x="0" y="120"/>
                    <a:pt x="1" y="121"/>
                    <a:pt x="2" y="122"/>
                  </a:cubicBezTo>
                  <a:cubicBezTo>
                    <a:pt x="3" y="122"/>
                    <a:pt x="3" y="121"/>
                    <a:pt x="4" y="121"/>
                  </a:cubicBezTo>
                  <a:cubicBezTo>
                    <a:pt x="4" y="120"/>
                    <a:pt x="5" y="119"/>
                    <a:pt x="6" y="117"/>
                  </a:cubicBezTo>
                  <a:cubicBezTo>
                    <a:pt x="8" y="114"/>
                    <a:pt x="10" y="110"/>
                    <a:pt x="11" y="106"/>
                  </a:cubicBezTo>
                  <a:cubicBezTo>
                    <a:pt x="12" y="99"/>
                    <a:pt x="14" y="92"/>
                    <a:pt x="17" y="86"/>
                  </a:cubicBezTo>
                  <a:cubicBezTo>
                    <a:pt x="19" y="81"/>
                    <a:pt x="22" y="77"/>
                    <a:pt x="25" y="73"/>
                  </a:cubicBezTo>
                  <a:cubicBezTo>
                    <a:pt x="25" y="72"/>
                    <a:pt x="27" y="70"/>
                    <a:pt x="28" y="69"/>
                  </a:cubicBezTo>
                  <a:cubicBezTo>
                    <a:pt x="29" y="68"/>
                    <a:pt x="31" y="63"/>
                    <a:pt x="32" y="62"/>
                  </a:cubicBezTo>
                  <a:cubicBezTo>
                    <a:pt x="34" y="58"/>
                    <a:pt x="35" y="56"/>
                    <a:pt x="37" y="55"/>
                  </a:cubicBezTo>
                  <a:cubicBezTo>
                    <a:pt x="37" y="55"/>
                    <a:pt x="38" y="55"/>
                    <a:pt x="38" y="55"/>
                  </a:cubicBezTo>
                  <a:cubicBezTo>
                    <a:pt x="40" y="50"/>
                    <a:pt x="40" y="50"/>
                    <a:pt x="40" y="50"/>
                  </a:cubicBezTo>
                  <a:cubicBezTo>
                    <a:pt x="40" y="49"/>
                    <a:pt x="41" y="49"/>
                    <a:pt x="41" y="48"/>
                  </a:cubicBezTo>
                  <a:cubicBezTo>
                    <a:pt x="41" y="45"/>
                    <a:pt x="41" y="41"/>
                    <a:pt x="41" y="40"/>
                  </a:cubicBezTo>
                  <a:cubicBezTo>
                    <a:pt x="41" y="39"/>
                    <a:pt x="42" y="38"/>
                    <a:pt x="45" y="37"/>
                  </a:cubicBezTo>
                  <a:cubicBezTo>
                    <a:pt x="45" y="36"/>
                    <a:pt x="45" y="36"/>
                    <a:pt x="45" y="36"/>
                  </a:cubicBezTo>
                  <a:cubicBezTo>
                    <a:pt x="45" y="35"/>
                    <a:pt x="45" y="35"/>
                    <a:pt x="45" y="35"/>
                  </a:cubicBezTo>
                  <a:lnTo>
                    <a:pt x="45" y="2"/>
                  </a:lnTo>
                  <a:close/>
                </a:path>
              </a:pathLst>
            </a:custGeom>
            <a:solidFill>
              <a:srgbClr val="A2C887"/>
            </a:solidFill>
            <a:ln w="9525">
              <a:noFill/>
              <a:round/>
              <a:headEnd/>
              <a:tailEnd/>
            </a:ln>
          </p:spPr>
          <p:txBody>
            <a:bodyPr/>
            <a:lstStyle/>
            <a:p>
              <a:endParaRPr lang="en-US"/>
            </a:p>
          </p:txBody>
        </p:sp>
        <p:sp>
          <p:nvSpPr>
            <p:cNvPr id="27999" name="Freeform 2580"/>
            <p:cNvSpPr>
              <a:spLocks/>
            </p:cNvSpPr>
            <p:nvPr/>
          </p:nvSpPr>
          <p:spPr bwMode="auto">
            <a:xfrm>
              <a:off x="827088" y="3348707"/>
              <a:ext cx="149225" cy="401638"/>
            </a:xfrm>
            <a:custGeom>
              <a:avLst/>
              <a:gdLst>
                <a:gd name="T0" fmla="*/ 2147483647 w 45"/>
                <a:gd name="T1" fmla="*/ 2147483647 h 122"/>
                <a:gd name="T2" fmla="*/ 2147483647 w 45"/>
                <a:gd name="T3" fmla="*/ 0 h 122"/>
                <a:gd name="T4" fmla="*/ 2147483647 w 45"/>
                <a:gd name="T5" fmla="*/ 2147483647 h 122"/>
                <a:gd name="T6" fmla="*/ 2147483647 w 45"/>
                <a:gd name="T7" fmla="*/ 2147483647 h 122"/>
                <a:gd name="T8" fmla="*/ 2147483647 w 45"/>
                <a:gd name="T9" fmla="*/ 2147483647 h 122"/>
                <a:gd name="T10" fmla="*/ 2147483647 w 45"/>
                <a:gd name="T11" fmla="*/ 2147483647 h 122"/>
                <a:gd name="T12" fmla="*/ 2147483647 w 45"/>
                <a:gd name="T13" fmla="*/ 2147483647 h 122"/>
                <a:gd name="T14" fmla="*/ 2147483647 w 45"/>
                <a:gd name="T15" fmla="*/ 2147483647 h 122"/>
                <a:gd name="T16" fmla="*/ 2147483647 w 45"/>
                <a:gd name="T17" fmla="*/ 2147483647 h 122"/>
                <a:gd name="T18" fmla="*/ 2147483647 w 45"/>
                <a:gd name="T19" fmla="*/ 2147483647 h 122"/>
                <a:gd name="T20" fmla="*/ 2147483647 w 45"/>
                <a:gd name="T21" fmla="*/ 2147483647 h 122"/>
                <a:gd name="T22" fmla="*/ 2147483647 w 45"/>
                <a:gd name="T23" fmla="*/ 2147483647 h 122"/>
                <a:gd name="T24" fmla="*/ 0 w 45"/>
                <a:gd name="T25" fmla="*/ 2147483647 h 122"/>
                <a:gd name="T26" fmla="*/ 2147483647 w 45"/>
                <a:gd name="T27" fmla="*/ 2147483647 h 122"/>
                <a:gd name="T28" fmla="*/ 2147483647 w 45"/>
                <a:gd name="T29" fmla="*/ 2147483647 h 122"/>
                <a:gd name="T30" fmla="*/ 2147483647 w 45"/>
                <a:gd name="T31" fmla="*/ 2147483647 h 122"/>
                <a:gd name="T32" fmla="*/ 2147483647 w 45"/>
                <a:gd name="T33" fmla="*/ 2147483647 h 122"/>
                <a:gd name="T34" fmla="*/ 2147483647 w 45"/>
                <a:gd name="T35" fmla="*/ 2147483647 h 122"/>
                <a:gd name="T36" fmla="*/ 2147483647 w 45"/>
                <a:gd name="T37" fmla="*/ 2147483647 h 122"/>
                <a:gd name="T38" fmla="*/ 2147483647 w 45"/>
                <a:gd name="T39" fmla="*/ 2147483647 h 122"/>
                <a:gd name="T40" fmla="*/ 2147483647 w 45"/>
                <a:gd name="T41" fmla="*/ 2147483647 h 122"/>
                <a:gd name="T42" fmla="*/ 2147483647 w 45"/>
                <a:gd name="T43" fmla="*/ 2147483647 h 122"/>
                <a:gd name="T44" fmla="*/ 2147483647 w 45"/>
                <a:gd name="T45" fmla="*/ 2147483647 h 122"/>
                <a:gd name="T46" fmla="*/ 2147483647 w 45"/>
                <a:gd name="T47" fmla="*/ 2147483647 h 122"/>
                <a:gd name="T48" fmla="*/ 2147483647 w 45"/>
                <a:gd name="T49" fmla="*/ 2147483647 h 122"/>
                <a:gd name="T50" fmla="*/ 2147483647 w 45"/>
                <a:gd name="T51" fmla="*/ 2147483647 h 122"/>
                <a:gd name="T52" fmla="*/ 2147483647 w 45"/>
                <a:gd name="T53" fmla="*/ 2147483647 h 122"/>
                <a:gd name="T54" fmla="*/ 2147483647 w 45"/>
                <a:gd name="T55" fmla="*/ 2147483647 h 122"/>
                <a:gd name="T56" fmla="*/ 2147483647 w 45"/>
                <a:gd name="T57" fmla="*/ 2147483647 h 122"/>
                <a:gd name="T58" fmla="*/ 2147483647 w 45"/>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3" y="0"/>
                    <a:pt x="42" y="0"/>
                    <a:pt x="42" y="1"/>
                  </a:cubicBezTo>
                  <a:cubicBezTo>
                    <a:pt x="41" y="0"/>
                    <a:pt x="40" y="2"/>
                    <a:pt x="39" y="4"/>
                  </a:cubicBezTo>
                  <a:cubicBezTo>
                    <a:pt x="38" y="9"/>
                    <a:pt x="37" y="16"/>
                    <a:pt x="37" y="21"/>
                  </a:cubicBezTo>
                  <a:cubicBezTo>
                    <a:pt x="37" y="24"/>
                    <a:pt x="37" y="26"/>
                    <a:pt x="37" y="28"/>
                  </a:cubicBezTo>
                  <a:cubicBezTo>
                    <a:pt x="31" y="33"/>
                    <a:pt x="33" y="37"/>
                    <a:pt x="32" y="46"/>
                  </a:cubicBezTo>
                  <a:cubicBezTo>
                    <a:pt x="32" y="46"/>
                    <a:pt x="32" y="46"/>
                    <a:pt x="32" y="46"/>
                  </a:cubicBezTo>
                  <a:cubicBezTo>
                    <a:pt x="32" y="47"/>
                    <a:pt x="31" y="49"/>
                    <a:pt x="31" y="50"/>
                  </a:cubicBezTo>
                  <a:cubicBezTo>
                    <a:pt x="27" y="53"/>
                    <a:pt x="24" y="57"/>
                    <a:pt x="21" y="63"/>
                  </a:cubicBezTo>
                  <a:cubicBezTo>
                    <a:pt x="20" y="64"/>
                    <a:pt x="19" y="65"/>
                    <a:pt x="19" y="67"/>
                  </a:cubicBezTo>
                  <a:cubicBezTo>
                    <a:pt x="16" y="71"/>
                    <a:pt x="13" y="76"/>
                    <a:pt x="10" y="81"/>
                  </a:cubicBezTo>
                  <a:cubicBezTo>
                    <a:pt x="4" y="94"/>
                    <a:pt x="0" y="108"/>
                    <a:pt x="0" y="119"/>
                  </a:cubicBezTo>
                  <a:cubicBezTo>
                    <a:pt x="0" y="120"/>
                    <a:pt x="1" y="121"/>
                    <a:pt x="2" y="122"/>
                  </a:cubicBezTo>
                  <a:cubicBezTo>
                    <a:pt x="3" y="122"/>
                    <a:pt x="3" y="121"/>
                    <a:pt x="4" y="121"/>
                  </a:cubicBezTo>
                  <a:cubicBezTo>
                    <a:pt x="4" y="120"/>
                    <a:pt x="5" y="119"/>
                    <a:pt x="6" y="117"/>
                  </a:cubicBezTo>
                  <a:cubicBezTo>
                    <a:pt x="8" y="114"/>
                    <a:pt x="10" y="110"/>
                    <a:pt x="11" y="105"/>
                  </a:cubicBezTo>
                  <a:cubicBezTo>
                    <a:pt x="12" y="99"/>
                    <a:pt x="14" y="92"/>
                    <a:pt x="17" y="86"/>
                  </a:cubicBezTo>
                  <a:cubicBezTo>
                    <a:pt x="19" y="81"/>
                    <a:pt x="22" y="77"/>
                    <a:pt x="25" y="73"/>
                  </a:cubicBezTo>
                  <a:cubicBezTo>
                    <a:pt x="25" y="72"/>
                    <a:pt x="27" y="70"/>
                    <a:pt x="28" y="69"/>
                  </a:cubicBezTo>
                  <a:cubicBezTo>
                    <a:pt x="29" y="67"/>
                    <a:pt x="31" y="63"/>
                    <a:pt x="32" y="62"/>
                  </a:cubicBezTo>
                  <a:cubicBezTo>
                    <a:pt x="34" y="58"/>
                    <a:pt x="35" y="56"/>
                    <a:pt x="37" y="55"/>
                  </a:cubicBezTo>
                  <a:cubicBezTo>
                    <a:pt x="37" y="55"/>
                    <a:pt x="38" y="55"/>
                    <a:pt x="38" y="55"/>
                  </a:cubicBezTo>
                  <a:cubicBezTo>
                    <a:pt x="40" y="50"/>
                    <a:pt x="40" y="50"/>
                    <a:pt x="40" y="50"/>
                  </a:cubicBezTo>
                  <a:cubicBezTo>
                    <a:pt x="40" y="49"/>
                    <a:pt x="41" y="49"/>
                    <a:pt x="41" y="48"/>
                  </a:cubicBezTo>
                  <a:cubicBezTo>
                    <a:pt x="41" y="45"/>
                    <a:pt x="40" y="41"/>
                    <a:pt x="41" y="40"/>
                  </a:cubicBezTo>
                  <a:cubicBezTo>
                    <a:pt x="41" y="39"/>
                    <a:pt x="42" y="38"/>
                    <a:pt x="45" y="37"/>
                  </a:cubicBezTo>
                  <a:cubicBezTo>
                    <a:pt x="45" y="36"/>
                    <a:pt x="45" y="36"/>
                    <a:pt x="45" y="36"/>
                  </a:cubicBezTo>
                  <a:cubicBezTo>
                    <a:pt x="45" y="35"/>
                    <a:pt x="45" y="35"/>
                    <a:pt x="45" y="35"/>
                  </a:cubicBezTo>
                  <a:lnTo>
                    <a:pt x="45" y="2"/>
                  </a:lnTo>
                  <a:close/>
                </a:path>
              </a:pathLst>
            </a:custGeom>
            <a:solidFill>
              <a:srgbClr val="A3C888"/>
            </a:solidFill>
            <a:ln w="9525">
              <a:noFill/>
              <a:round/>
              <a:headEnd/>
              <a:tailEnd/>
            </a:ln>
          </p:spPr>
          <p:txBody>
            <a:bodyPr/>
            <a:lstStyle/>
            <a:p>
              <a:endParaRPr lang="en-US"/>
            </a:p>
          </p:txBody>
        </p:sp>
        <p:sp>
          <p:nvSpPr>
            <p:cNvPr id="28000" name="Freeform 2581"/>
            <p:cNvSpPr>
              <a:spLocks/>
            </p:cNvSpPr>
            <p:nvPr/>
          </p:nvSpPr>
          <p:spPr bwMode="auto">
            <a:xfrm>
              <a:off x="827088" y="3348707"/>
              <a:ext cx="149225" cy="401638"/>
            </a:xfrm>
            <a:custGeom>
              <a:avLst/>
              <a:gdLst>
                <a:gd name="T0" fmla="*/ 2147483647 w 45"/>
                <a:gd name="T1" fmla="*/ 2147483647 h 122"/>
                <a:gd name="T2" fmla="*/ 2147483647 w 45"/>
                <a:gd name="T3" fmla="*/ 0 h 122"/>
                <a:gd name="T4" fmla="*/ 2147483647 w 45"/>
                <a:gd name="T5" fmla="*/ 2147483647 h 122"/>
                <a:gd name="T6" fmla="*/ 2147483647 w 45"/>
                <a:gd name="T7" fmla="*/ 2147483647 h 122"/>
                <a:gd name="T8" fmla="*/ 2147483647 w 45"/>
                <a:gd name="T9" fmla="*/ 2147483647 h 122"/>
                <a:gd name="T10" fmla="*/ 2147483647 w 45"/>
                <a:gd name="T11" fmla="*/ 2147483647 h 122"/>
                <a:gd name="T12" fmla="*/ 2147483647 w 45"/>
                <a:gd name="T13" fmla="*/ 2147483647 h 122"/>
                <a:gd name="T14" fmla="*/ 2147483647 w 45"/>
                <a:gd name="T15" fmla="*/ 2147483647 h 122"/>
                <a:gd name="T16" fmla="*/ 2147483647 w 45"/>
                <a:gd name="T17" fmla="*/ 2147483647 h 122"/>
                <a:gd name="T18" fmla="*/ 2147483647 w 45"/>
                <a:gd name="T19" fmla="*/ 2147483647 h 122"/>
                <a:gd name="T20" fmla="*/ 2147483647 w 45"/>
                <a:gd name="T21" fmla="*/ 2147483647 h 122"/>
                <a:gd name="T22" fmla="*/ 2147483647 w 45"/>
                <a:gd name="T23" fmla="*/ 2147483647 h 122"/>
                <a:gd name="T24" fmla="*/ 0 w 45"/>
                <a:gd name="T25" fmla="*/ 2147483647 h 122"/>
                <a:gd name="T26" fmla="*/ 2147483647 w 45"/>
                <a:gd name="T27" fmla="*/ 2147483647 h 122"/>
                <a:gd name="T28" fmla="*/ 2147483647 w 45"/>
                <a:gd name="T29" fmla="*/ 2147483647 h 122"/>
                <a:gd name="T30" fmla="*/ 2147483647 w 45"/>
                <a:gd name="T31" fmla="*/ 2147483647 h 122"/>
                <a:gd name="T32" fmla="*/ 2147483647 w 45"/>
                <a:gd name="T33" fmla="*/ 2147483647 h 122"/>
                <a:gd name="T34" fmla="*/ 2147483647 w 45"/>
                <a:gd name="T35" fmla="*/ 2147483647 h 122"/>
                <a:gd name="T36" fmla="*/ 2147483647 w 45"/>
                <a:gd name="T37" fmla="*/ 2147483647 h 122"/>
                <a:gd name="T38" fmla="*/ 2147483647 w 45"/>
                <a:gd name="T39" fmla="*/ 2147483647 h 122"/>
                <a:gd name="T40" fmla="*/ 2147483647 w 45"/>
                <a:gd name="T41" fmla="*/ 2147483647 h 122"/>
                <a:gd name="T42" fmla="*/ 2147483647 w 45"/>
                <a:gd name="T43" fmla="*/ 2147483647 h 122"/>
                <a:gd name="T44" fmla="*/ 2147483647 w 45"/>
                <a:gd name="T45" fmla="*/ 2147483647 h 122"/>
                <a:gd name="T46" fmla="*/ 2147483647 w 45"/>
                <a:gd name="T47" fmla="*/ 2147483647 h 122"/>
                <a:gd name="T48" fmla="*/ 2147483647 w 45"/>
                <a:gd name="T49" fmla="*/ 2147483647 h 122"/>
                <a:gd name="T50" fmla="*/ 2147483647 w 45"/>
                <a:gd name="T51" fmla="*/ 2147483647 h 122"/>
                <a:gd name="T52" fmla="*/ 2147483647 w 45"/>
                <a:gd name="T53" fmla="*/ 2147483647 h 122"/>
                <a:gd name="T54" fmla="*/ 2147483647 w 45"/>
                <a:gd name="T55" fmla="*/ 2147483647 h 122"/>
                <a:gd name="T56" fmla="*/ 2147483647 w 45"/>
                <a:gd name="T57" fmla="*/ 2147483647 h 122"/>
                <a:gd name="T58" fmla="*/ 2147483647 w 45"/>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2" y="0"/>
                    <a:pt x="42" y="0"/>
                    <a:pt x="42" y="1"/>
                  </a:cubicBezTo>
                  <a:cubicBezTo>
                    <a:pt x="41" y="0"/>
                    <a:pt x="40" y="2"/>
                    <a:pt x="39" y="5"/>
                  </a:cubicBezTo>
                  <a:cubicBezTo>
                    <a:pt x="38" y="9"/>
                    <a:pt x="37" y="16"/>
                    <a:pt x="37" y="21"/>
                  </a:cubicBezTo>
                  <a:cubicBezTo>
                    <a:pt x="37" y="24"/>
                    <a:pt x="37" y="27"/>
                    <a:pt x="37" y="28"/>
                  </a:cubicBezTo>
                  <a:cubicBezTo>
                    <a:pt x="31" y="33"/>
                    <a:pt x="33" y="37"/>
                    <a:pt x="32" y="46"/>
                  </a:cubicBezTo>
                  <a:cubicBezTo>
                    <a:pt x="32" y="46"/>
                    <a:pt x="32" y="46"/>
                    <a:pt x="32" y="47"/>
                  </a:cubicBezTo>
                  <a:cubicBezTo>
                    <a:pt x="32" y="47"/>
                    <a:pt x="31" y="49"/>
                    <a:pt x="31" y="50"/>
                  </a:cubicBezTo>
                  <a:cubicBezTo>
                    <a:pt x="27" y="53"/>
                    <a:pt x="24" y="57"/>
                    <a:pt x="21" y="63"/>
                  </a:cubicBezTo>
                  <a:cubicBezTo>
                    <a:pt x="20" y="64"/>
                    <a:pt x="20" y="65"/>
                    <a:pt x="19" y="67"/>
                  </a:cubicBezTo>
                  <a:cubicBezTo>
                    <a:pt x="16" y="71"/>
                    <a:pt x="13" y="76"/>
                    <a:pt x="10" y="81"/>
                  </a:cubicBezTo>
                  <a:cubicBezTo>
                    <a:pt x="4" y="94"/>
                    <a:pt x="0" y="108"/>
                    <a:pt x="0" y="119"/>
                  </a:cubicBezTo>
                  <a:cubicBezTo>
                    <a:pt x="0" y="120"/>
                    <a:pt x="1" y="121"/>
                    <a:pt x="2" y="122"/>
                  </a:cubicBezTo>
                  <a:cubicBezTo>
                    <a:pt x="3" y="122"/>
                    <a:pt x="3" y="121"/>
                    <a:pt x="4" y="121"/>
                  </a:cubicBezTo>
                  <a:cubicBezTo>
                    <a:pt x="4" y="120"/>
                    <a:pt x="5" y="119"/>
                    <a:pt x="6" y="117"/>
                  </a:cubicBezTo>
                  <a:cubicBezTo>
                    <a:pt x="8" y="114"/>
                    <a:pt x="10" y="110"/>
                    <a:pt x="11" y="105"/>
                  </a:cubicBezTo>
                  <a:cubicBezTo>
                    <a:pt x="12" y="99"/>
                    <a:pt x="14" y="92"/>
                    <a:pt x="17" y="86"/>
                  </a:cubicBezTo>
                  <a:cubicBezTo>
                    <a:pt x="19" y="81"/>
                    <a:pt x="22" y="77"/>
                    <a:pt x="25" y="73"/>
                  </a:cubicBezTo>
                  <a:cubicBezTo>
                    <a:pt x="25" y="72"/>
                    <a:pt x="27" y="70"/>
                    <a:pt x="28" y="69"/>
                  </a:cubicBezTo>
                  <a:cubicBezTo>
                    <a:pt x="29" y="67"/>
                    <a:pt x="31" y="63"/>
                    <a:pt x="32" y="62"/>
                  </a:cubicBezTo>
                  <a:cubicBezTo>
                    <a:pt x="34" y="58"/>
                    <a:pt x="35" y="56"/>
                    <a:pt x="37" y="55"/>
                  </a:cubicBezTo>
                  <a:cubicBezTo>
                    <a:pt x="37" y="55"/>
                    <a:pt x="38" y="55"/>
                    <a:pt x="38" y="55"/>
                  </a:cubicBezTo>
                  <a:cubicBezTo>
                    <a:pt x="40" y="50"/>
                    <a:pt x="40" y="50"/>
                    <a:pt x="40" y="50"/>
                  </a:cubicBezTo>
                  <a:cubicBezTo>
                    <a:pt x="40" y="49"/>
                    <a:pt x="40" y="49"/>
                    <a:pt x="41" y="48"/>
                  </a:cubicBezTo>
                  <a:cubicBezTo>
                    <a:pt x="41" y="45"/>
                    <a:pt x="40" y="41"/>
                    <a:pt x="41" y="40"/>
                  </a:cubicBezTo>
                  <a:cubicBezTo>
                    <a:pt x="41" y="39"/>
                    <a:pt x="42" y="38"/>
                    <a:pt x="44" y="37"/>
                  </a:cubicBezTo>
                  <a:cubicBezTo>
                    <a:pt x="45" y="36"/>
                    <a:pt x="45" y="36"/>
                    <a:pt x="45" y="36"/>
                  </a:cubicBezTo>
                  <a:cubicBezTo>
                    <a:pt x="45" y="35"/>
                    <a:pt x="45" y="35"/>
                    <a:pt x="45" y="35"/>
                  </a:cubicBezTo>
                  <a:lnTo>
                    <a:pt x="45" y="2"/>
                  </a:lnTo>
                  <a:close/>
                </a:path>
              </a:pathLst>
            </a:custGeom>
            <a:solidFill>
              <a:srgbClr val="A4C888"/>
            </a:solidFill>
            <a:ln w="9525">
              <a:noFill/>
              <a:round/>
              <a:headEnd/>
              <a:tailEnd/>
            </a:ln>
          </p:spPr>
          <p:txBody>
            <a:bodyPr/>
            <a:lstStyle/>
            <a:p>
              <a:endParaRPr lang="en-US"/>
            </a:p>
          </p:txBody>
        </p:sp>
        <p:sp>
          <p:nvSpPr>
            <p:cNvPr id="28001" name="Freeform 2582"/>
            <p:cNvSpPr>
              <a:spLocks/>
            </p:cNvSpPr>
            <p:nvPr/>
          </p:nvSpPr>
          <p:spPr bwMode="auto">
            <a:xfrm>
              <a:off x="827088" y="3348707"/>
              <a:ext cx="149225" cy="401638"/>
            </a:xfrm>
            <a:custGeom>
              <a:avLst/>
              <a:gdLst>
                <a:gd name="T0" fmla="*/ 2147483647 w 45"/>
                <a:gd name="T1" fmla="*/ 2147483647 h 122"/>
                <a:gd name="T2" fmla="*/ 2147483647 w 45"/>
                <a:gd name="T3" fmla="*/ 0 h 122"/>
                <a:gd name="T4" fmla="*/ 2147483647 w 45"/>
                <a:gd name="T5" fmla="*/ 2147483647 h 122"/>
                <a:gd name="T6" fmla="*/ 2147483647 w 45"/>
                <a:gd name="T7" fmla="*/ 2147483647 h 122"/>
                <a:gd name="T8" fmla="*/ 2147483647 w 45"/>
                <a:gd name="T9" fmla="*/ 2147483647 h 122"/>
                <a:gd name="T10" fmla="*/ 2147483647 w 45"/>
                <a:gd name="T11" fmla="*/ 2147483647 h 122"/>
                <a:gd name="T12" fmla="*/ 2147483647 w 45"/>
                <a:gd name="T13" fmla="*/ 2147483647 h 122"/>
                <a:gd name="T14" fmla="*/ 2147483647 w 45"/>
                <a:gd name="T15" fmla="*/ 2147483647 h 122"/>
                <a:gd name="T16" fmla="*/ 2147483647 w 45"/>
                <a:gd name="T17" fmla="*/ 2147483647 h 122"/>
                <a:gd name="T18" fmla="*/ 2147483647 w 45"/>
                <a:gd name="T19" fmla="*/ 2147483647 h 122"/>
                <a:gd name="T20" fmla="*/ 2147483647 w 45"/>
                <a:gd name="T21" fmla="*/ 2147483647 h 122"/>
                <a:gd name="T22" fmla="*/ 2147483647 w 45"/>
                <a:gd name="T23" fmla="*/ 2147483647 h 122"/>
                <a:gd name="T24" fmla="*/ 0 w 45"/>
                <a:gd name="T25" fmla="*/ 2147483647 h 122"/>
                <a:gd name="T26" fmla="*/ 2147483647 w 45"/>
                <a:gd name="T27" fmla="*/ 2147483647 h 122"/>
                <a:gd name="T28" fmla="*/ 2147483647 w 45"/>
                <a:gd name="T29" fmla="*/ 2147483647 h 122"/>
                <a:gd name="T30" fmla="*/ 2147483647 w 45"/>
                <a:gd name="T31" fmla="*/ 2147483647 h 122"/>
                <a:gd name="T32" fmla="*/ 2147483647 w 45"/>
                <a:gd name="T33" fmla="*/ 2147483647 h 122"/>
                <a:gd name="T34" fmla="*/ 2147483647 w 45"/>
                <a:gd name="T35" fmla="*/ 2147483647 h 122"/>
                <a:gd name="T36" fmla="*/ 2147483647 w 45"/>
                <a:gd name="T37" fmla="*/ 2147483647 h 122"/>
                <a:gd name="T38" fmla="*/ 2147483647 w 45"/>
                <a:gd name="T39" fmla="*/ 2147483647 h 122"/>
                <a:gd name="T40" fmla="*/ 2147483647 w 45"/>
                <a:gd name="T41" fmla="*/ 2147483647 h 122"/>
                <a:gd name="T42" fmla="*/ 2147483647 w 45"/>
                <a:gd name="T43" fmla="*/ 2147483647 h 122"/>
                <a:gd name="T44" fmla="*/ 2147483647 w 45"/>
                <a:gd name="T45" fmla="*/ 2147483647 h 122"/>
                <a:gd name="T46" fmla="*/ 2147483647 w 45"/>
                <a:gd name="T47" fmla="*/ 2147483647 h 122"/>
                <a:gd name="T48" fmla="*/ 2147483647 w 45"/>
                <a:gd name="T49" fmla="*/ 2147483647 h 122"/>
                <a:gd name="T50" fmla="*/ 2147483647 w 45"/>
                <a:gd name="T51" fmla="*/ 2147483647 h 122"/>
                <a:gd name="T52" fmla="*/ 2147483647 w 45"/>
                <a:gd name="T53" fmla="*/ 2147483647 h 122"/>
                <a:gd name="T54" fmla="*/ 2147483647 w 45"/>
                <a:gd name="T55" fmla="*/ 2147483647 h 122"/>
                <a:gd name="T56" fmla="*/ 2147483647 w 45"/>
                <a:gd name="T57" fmla="*/ 2147483647 h 122"/>
                <a:gd name="T58" fmla="*/ 2147483647 w 45"/>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2" y="0"/>
                    <a:pt x="42" y="0"/>
                    <a:pt x="42" y="1"/>
                  </a:cubicBezTo>
                  <a:cubicBezTo>
                    <a:pt x="41" y="0"/>
                    <a:pt x="40" y="2"/>
                    <a:pt x="39" y="5"/>
                  </a:cubicBezTo>
                  <a:cubicBezTo>
                    <a:pt x="38" y="9"/>
                    <a:pt x="37" y="16"/>
                    <a:pt x="37" y="22"/>
                  </a:cubicBezTo>
                  <a:cubicBezTo>
                    <a:pt x="37" y="24"/>
                    <a:pt x="37" y="27"/>
                    <a:pt x="37" y="28"/>
                  </a:cubicBezTo>
                  <a:cubicBezTo>
                    <a:pt x="31" y="33"/>
                    <a:pt x="33" y="37"/>
                    <a:pt x="32" y="46"/>
                  </a:cubicBezTo>
                  <a:cubicBezTo>
                    <a:pt x="32" y="46"/>
                    <a:pt x="32" y="46"/>
                    <a:pt x="32" y="47"/>
                  </a:cubicBezTo>
                  <a:cubicBezTo>
                    <a:pt x="32" y="48"/>
                    <a:pt x="31" y="49"/>
                    <a:pt x="31" y="50"/>
                  </a:cubicBezTo>
                  <a:cubicBezTo>
                    <a:pt x="27" y="53"/>
                    <a:pt x="24" y="57"/>
                    <a:pt x="21" y="63"/>
                  </a:cubicBezTo>
                  <a:cubicBezTo>
                    <a:pt x="20" y="64"/>
                    <a:pt x="20" y="65"/>
                    <a:pt x="19" y="67"/>
                  </a:cubicBezTo>
                  <a:cubicBezTo>
                    <a:pt x="16" y="71"/>
                    <a:pt x="13" y="76"/>
                    <a:pt x="10" y="81"/>
                  </a:cubicBezTo>
                  <a:cubicBezTo>
                    <a:pt x="4" y="94"/>
                    <a:pt x="0" y="108"/>
                    <a:pt x="0" y="119"/>
                  </a:cubicBezTo>
                  <a:cubicBezTo>
                    <a:pt x="0" y="120"/>
                    <a:pt x="1" y="121"/>
                    <a:pt x="2" y="122"/>
                  </a:cubicBezTo>
                  <a:cubicBezTo>
                    <a:pt x="3" y="122"/>
                    <a:pt x="4" y="121"/>
                    <a:pt x="4" y="121"/>
                  </a:cubicBezTo>
                  <a:cubicBezTo>
                    <a:pt x="4" y="120"/>
                    <a:pt x="5" y="119"/>
                    <a:pt x="6" y="117"/>
                  </a:cubicBezTo>
                  <a:cubicBezTo>
                    <a:pt x="8" y="114"/>
                    <a:pt x="10" y="110"/>
                    <a:pt x="11" y="105"/>
                  </a:cubicBezTo>
                  <a:cubicBezTo>
                    <a:pt x="12" y="99"/>
                    <a:pt x="14" y="92"/>
                    <a:pt x="17" y="86"/>
                  </a:cubicBezTo>
                  <a:cubicBezTo>
                    <a:pt x="19" y="81"/>
                    <a:pt x="22" y="77"/>
                    <a:pt x="25" y="73"/>
                  </a:cubicBezTo>
                  <a:cubicBezTo>
                    <a:pt x="25" y="72"/>
                    <a:pt x="27" y="70"/>
                    <a:pt x="28" y="69"/>
                  </a:cubicBezTo>
                  <a:cubicBezTo>
                    <a:pt x="29" y="67"/>
                    <a:pt x="31" y="63"/>
                    <a:pt x="32" y="62"/>
                  </a:cubicBezTo>
                  <a:cubicBezTo>
                    <a:pt x="34" y="58"/>
                    <a:pt x="35" y="56"/>
                    <a:pt x="37" y="55"/>
                  </a:cubicBezTo>
                  <a:cubicBezTo>
                    <a:pt x="37" y="55"/>
                    <a:pt x="38" y="55"/>
                    <a:pt x="38" y="55"/>
                  </a:cubicBezTo>
                  <a:cubicBezTo>
                    <a:pt x="40" y="50"/>
                    <a:pt x="40" y="50"/>
                    <a:pt x="40" y="50"/>
                  </a:cubicBezTo>
                  <a:cubicBezTo>
                    <a:pt x="40" y="49"/>
                    <a:pt x="40" y="49"/>
                    <a:pt x="40" y="48"/>
                  </a:cubicBezTo>
                  <a:cubicBezTo>
                    <a:pt x="41" y="45"/>
                    <a:pt x="40" y="41"/>
                    <a:pt x="41" y="40"/>
                  </a:cubicBezTo>
                  <a:cubicBezTo>
                    <a:pt x="41" y="39"/>
                    <a:pt x="42" y="38"/>
                    <a:pt x="44" y="36"/>
                  </a:cubicBezTo>
                  <a:cubicBezTo>
                    <a:pt x="45" y="36"/>
                    <a:pt x="45" y="36"/>
                    <a:pt x="45" y="36"/>
                  </a:cubicBezTo>
                  <a:cubicBezTo>
                    <a:pt x="45" y="35"/>
                    <a:pt x="45" y="35"/>
                    <a:pt x="45" y="35"/>
                  </a:cubicBezTo>
                  <a:lnTo>
                    <a:pt x="45" y="2"/>
                  </a:lnTo>
                  <a:close/>
                </a:path>
              </a:pathLst>
            </a:custGeom>
            <a:solidFill>
              <a:srgbClr val="A5C989"/>
            </a:solidFill>
            <a:ln w="9525">
              <a:noFill/>
              <a:round/>
              <a:headEnd/>
              <a:tailEnd/>
            </a:ln>
          </p:spPr>
          <p:txBody>
            <a:bodyPr/>
            <a:lstStyle/>
            <a:p>
              <a:endParaRPr lang="en-US"/>
            </a:p>
          </p:txBody>
        </p:sp>
        <p:sp>
          <p:nvSpPr>
            <p:cNvPr id="28002" name="Freeform 2583"/>
            <p:cNvSpPr>
              <a:spLocks/>
            </p:cNvSpPr>
            <p:nvPr/>
          </p:nvSpPr>
          <p:spPr bwMode="auto">
            <a:xfrm>
              <a:off x="827088" y="3348707"/>
              <a:ext cx="149225" cy="401638"/>
            </a:xfrm>
            <a:custGeom>
              <a:avLst/>
              <a:gdLst>
                <a:gd name="T0" fmla="*/ 2147483647 w 45"/>
                <a:gd name="T1" fmla="*/ 2147483647 h 122"/>
                <a:gd name="T2" fmla="*/ 2147483647 w 45"/>
                <a:gd name="T3" fmla="*/ 0 h 122"/>
                <a:gd name="T4" fmla="*/ 2147483647 w 45"/>
                <a:gd name="T5" fmla="*/ 2147483647 h 122"/>
                <a:gd name="T6" fmla="*/ 2147483647 w 45"/>
                <a:gd name="T7" fmla="*/ 2147483647 h 122"/>
                <a:gd name="T8" fmla="*/ 2147483647 w 45"/>
                <a:gd name="T9" fmla="*/ 2147483647 h 122"/>
                <a:gd name="T10" fmla="*/ 2147483647 w 45"/>
                <a:gd name="T11" fmla="*/ 2147483647 h 122"/>
                <a:gd name="T12" fmla="*/ 2147483647 w 45"/>
                <a:gd name="T13" fmla="*/ 2147483647 h 122"/>
                <a:gd name="T14" fmla="*/ 2147483647 w 45"/>
                <a:gd name="T15" fmla="*/ 2147483647 h 122"/>
                <a:gd name="T16" fmla="*/ 2147483647 w 45"/>
                <a:gd name="T17" fmla="*/ 2147483647 h 122"/>
                <a:gd name="T18" fmla="*/ 2147483647 w 45"/>
                <a:gd name="T19" fmla="*/ 2147483647 h 122"/>
                <a:gd name="T20" fmla="*/ 2147483647 w 45"/>
                <a:gd name="T21" fmla="*/ 2147483647 h 122"/>
                <a:gd name="T22" fmla="*/ 2147483647 w 45"/>
                <a:gd name="T23" fmla="*/ 2147483647 h 122"/>
                <a:gd name="T24" fmla="*/ 0 w 45"/>
                <a:gd name="T25" fmla="*/ 2147483647 h 122"/>
                <a:gd name="T26" fmla="*/ 2147483647 w 45"/>
                <a:gd name="T27" fmla="*/ 2147483647 h 122"/>
                <a:gd name="T28" fmla="*/ 2147483647 w 45"/>
                <a:gd name="T29" fmla="*/ 2147483647 h 122"/>
                <a:gd name="T30" fmla="*/ 2147483647 w 45"/>
                <a:gd name="T31" fmla="*/ 2147483647 h 122"/>
                <a:gd name="T32" fmla="*/ 2147483647 w 45"/>
                <a:gd name="T33" fmla="*/ 2147483647 h 122"/>
                <a:gd name="T34" fmla="*/ 2147483647 w 45"/>
                <a:gd name="T35" fmla="*/ 2147483647 h 122"/>
                <a:gd name="T36" fmla="*/ 2147483647 w 45"/>
                <a:gd name="T37" fmla="*/ 2147483647 h 122"/>
                <a:gd name="T38" fmla="*/ 2147483647 w 45"/>
                <a:gd name="T39" fmla="*/ 2147483647 h 122"/>
                <a:gd name="T40" fmla="*/ 2147483647 w 45"/>
                <a:gd name="T41" fmla="*/ 2147483647 h 122"/>
                <a:gd name="T42" fmla="*/ 2147483647 w 45"/>
                <a:gd name="T43" fmla="*/ 2147483647 h 122"/>
                <a:gd name="T44" fmla="*/ 2147483647 w 45"/>
                <a:gd name="T45" fmla="*/ 2147483647 h 122"/>
                <a:gd name="T46" fmla="*/ 2147483647 w 45"/>
                <a:gd name="T47" fmla="*/ 2147483647 h 122"/>
                <a:gd name="T48" fmla="*/ 2147483647 w 45"/>
                <a:gd name="T49" fmla="*/ 2147483647 h 122"/>
                <a:gd name="T50" fmla="*/ 2147483647 w 45"/>
                <a:gd name="T51" fmla="*/ 2147483647 h 122"/>
                <a:gd name="T52" fmla="*/ 2147483647 w 45"/>
                <a:gd name="T53" fmla="*/ 2147483647 h 122"/>
                <a:gd name="T54" fmla="*/ 2147483647 w 45"/>
                <a:gd name="T55" fmla="*/ 2147483647 h 122"/>
                <a:gd name="T56" fmla="*/ 2147483647 w 45"/>
                <a:gd name="T57" fmla="*/ 2147483647 h 122"/>
                <a:gd name="T58" fmla="*/ 2147483647 w 45"/>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2" y="0"/>
                    <a:pt x="42" y="0"/>
                    <a:pt x="41" y="1"/>
                  </a:cubicBezTo>
                  <a:cubicBezTo>
                    <a:pt x="41" y="0"/>
                    <a:pt x="40" y="2"/>
                    <a:pt x="39" y="5"/>
                  </a:cubicBezTo>
                  <a:cubicBezTo>
                    <a:pt x="38" y="9"/>
                    <a:pt x="37" y="16"/>
                    <a:pt x="37" y="22"/>
                  </a:cubicBezTo>
                  <a:cubicBezTo>
                    <a:pt x="37" y="24"/>
                    <a:pt x="37" y="27"/>
                    <a:pt x="37" y="28"/>
                  </a:cubicBezTo>
                  <a:cubicBezTo>
                    <a:pt x="31" y="33"/>
                    <a:pt x="33" y="37"/>
                    <a:pt x="32" y="46"/>
                  </a:cubicBezTo>
                  <a:cubicBezTo>
                    <a:pt x="32" y="46"/>
                    <a:pt x="32" y="46"/>
                    <a:pt x="32" y="47"/>
                  </a:cubicBezTo>
                  <a:cubicBezTo>
                    <a:pt x="32" y="48"/>
                    <a:pt x="31" y="49"/>
                    <a:pt x="31" y="50"/>
                  </a:cubicBezTo>
                  <a:cubicBezTo>
                    <a:pt x="27" y="53"/>
                    <a:pt x="24" y="57"/>
                    <a:pt x="21" y="63"/>
                  </a:cubicBezTo>
                  <a:cubicBezTo>
                    <a:pt x="20" y="64"/>
                    <a:pt x="20" y="65"/>
                    <a:pt x="19" y="67"/>
                  </a:cubicBezTo>
                  <a:cubicBezTo>
                    <a:pt x="16" y="71"/>
                    <a:pt x="13" y="76"/>
                    <a:pt x="10" y="81"/>
                  </a:cubicBezTo>
                  <a:cubicBezTo>
                    <a:pt x="4" y="94"/>
                    <a:pt x="0" y="108"/>
                    <a:pt x="0" y="119"/>
                  </a:cubicBezTo>
                  <a:cubicBezTo>
                    <a:pt x="0" y="120"/>
                    <a:pt x="1" y="121"/>
                    <a:pt x="2" y="122"/>
                  </a:cubicBezTo>
                  <a:cubicBezTo>
                    <a:pt x="3" y="122"/>
                    <a:pt x="4" y="121"/>
                    <a:pt x="4" y="121"/>
                  </a:cubicBezTo>
                  <a:cubicBezTo>
                    <a:pt x="4" y="120"/>
                    <a:pt x="5" y="119"/>
                    <a:pt x="6" y="117"/>
                  </a:cubicBezTo>
                  <a:cubicBezTo>
                    <a:pt x="8" y="114"/>
                    <a:pt x="10" y="110"/>
                    <a:pt x="11" y="105"/>
                  </a:cubicBezTo>
                  <a:cubicBezTo>
                    <a:pt x="12" y="99"/>
                    <a:pt x="14" y="92"/>
                    <a:pt x="17" y="86"/>
                  </a:cubicBezTo>
                  <a:cubicBezTo>
                    <a:pt x="19" y="81"/>
                    <a:pt x="22" y="77"/>
                    <a:pt x="25" y="73"/>
                  </a:cubicBezTo>
                  <a:cubicBezTo>
                    <a:pt x="25" y="72"/>
                    <a:pt x="27" y="70"/>
                    <a:pt x="28" y="69"/>
                  </a:cubicBezTo>
                  <a:cubicBezTo>
                    <a:pt x="29" y="67"/>
                    <a:pt x="31" y="63"/>
                    <a:pt x="32" y="62"/>
                  </a:cubicBezTo>
                  <a:cubicBezTo>
                    <a:pt x="34" y="58"/>
                    <a:pt x="35" y="56"/>
                    <a:pt x="37" y="55"/>
                  </a:cubicBezTo>
                  <a:cubicBezTo>
                    <a:pt x="37" y="55"/>
                    <a:pt x="38" y="55"/>
                    <a:pt x="38" y="55"/>
                  </a:cubicBezTo>
                  <a:cubicBezTo>
                    <a:pt x="40" y="50"/>
                    <a:pt x="40" y="50"/>
                    <a:pt x="40" y="50"/>
                  </a:cubicBezTo>
                  <a:cubicBezTo>
                    <a:pt x="40" y="49"/>
                    <a:pt x="40" y="49"/>
                    <a:pt x="40" y="48"/>
                  </a:cubicBezTo>
                  <a:cubicBezTo>
                    <a:pt x="41" y="45"/>
                    <a:pt x="40" y="41"/>
                    <a:pt x="41" y="40"/>
                  </a:cubicBezTo>
                  <a:cubicBezTo>
                    <a:pt x="41" y="39"/>
                    <a:pt x="42" y="38"/>
                    <a:pt x="44" y="36"/>
                  </a:cubicBezTo>
                  <a:cubicBezTo>
                    <a:pt x="45" y="36"/>
                    <a:pt x="45" y="36"/>
                    <a:pt x="45" y="36"/>
                  </a:cubicBezTo>
                  <a:cubicBezTo>
                    <a:pt x="45" y="35"/>
                    <a:pt x="45" y="35"/>
                    <a:pt x="45" y="35"/>
                  </a:cubicBezTo>
                  <a:lnTo>
                    <a:pt x="45" y="2"/>
                  </a:lnTo>
                  <a:close/>
                </a:path>
              </a:pathLst>
            </a:custGeom>
            <a:solidFill>
              <a:srgbClr val="A6CA8A"/>
            </a:solidFill>
            <a:ln w="9525">
              <a:noFill/>
              <a:round/>
              <a:headEnd/>
              <a:tailEnd/>
            </a:ln>
          </p:spPr>
          <p:txBody>
            <a:bodyPr/>
            <a:lstStyle/>
            <a:p>
              <a:endParaRPr lang="en-US"/>
            </a:p>
          </p:txBody>
        </p:sp>
        <p:sp>
          <p:nvSpPr>
            <p:cNvPr id="28003" name="Freeform 2584"/>
            <p:cNvSpPr>
              <a:spLocks/>
            </p:cNvSpPr>
            <p:nvPr/>
          </p:nvSpPr>
          <p:spPr bwMode="auto">
            <a:xfrm>
              <a:off x="827088" y="3348707"/>
              <a:ext cx="149225" cy="401638"/>
            </a:xfrm>
            <a:custGeom>
              <a:avLst/>
              <a:gdLst>
                <a:gd name="T0" fmla="*/ 2147483647 w 45"/>
                <a:gd name="T1" fmla="*/ 2147483647 h 122"/>
                <a:gd name="T2" fmla="*/ 2147483647 w 45"/>
                <a:gd name="T3" fmla="*/ 0 h 122"/>
                <a:gd name="T4" fmla="*/ 2147483647 w 45"/>
                <a:gd name="T5" fmla="*/ 2147483647 h 122"/>
                <a:gd name="T6" fmla="*/ 2147483647 w 45"/>
                <a:gd name="T7" fmla="*/ 2147483647 h 122"/>
                <a:gd name="T8" fmla="*/ 2147483647 w 45"/>
                <a:gd name="T9" fmla="*/ 2147483647 h 122"/>
                <a:gd name="T10" fmla="*/ 2147483647 w 45"/>
                <a:gd name="T11" fmla="*/ 2147483647 h 122"/>
                <a:gd name="T12" fmla="*/ 2147483647 w 45"/>
                <a:gd name="T13" fmla="*/ 2147483647 h 122"/>
                <a:gd name="T14" fmla="*/ 2147483647 w 45"/>
                <a:gd name="T15" fmla="*/ 2147483647 h 122"/>
                <a:gd name="T16" fmla="*/ 2147483647 w 45"/>
                <a:gd name="T17" fmla="*/ 2147483647 h 122"/>
                <a:gd name="T18" fmla="*/ 2147483647 w 45"/>
                <a:gd name="T19" fmla="*/ 2147483647 h 122"/>
                <a:gd name="T20" fmla="*/ 2147483647 w 45"/>
                <a:gd name="T21" fmla="*/ 2147483647 h 122"/>
                <a:gd name="T22" fmla="*/ 2147483647 w 45"/>
                <a:gd name="T23" fmla="*/ 2147483647 h 122"/>
                <a:gd name="T24" fmla="*/ 0 w 45"/>
                <a:gd name="T25" fmla="*/ 2147483647 h 122"/>
                <a:gd name="T26" fmla="*/ 2147483647 w 45"/>
                <a:gd name="T27" fmla="*/ 2147483647 h 122"/>
                <a:gd name="T28" fmla="*/ 2147483647 w 45"/>
                <a:gd name="T29" fmla="*/ 2147483647 h 122"/>
                <a:gd name="T30" fmla="*/ 2147483647 w 45"/>
                <a:gd name="T31" fmla="*/ 2147483647 h 122"/>
                <a:gd name="T32" fmla="*/ 2147483647 w 45"/>
                <a:gd name="T33" fmla="*/ 2147483647 h 122"/>
                <a:gd name="T34" fmla="*/ 2147483647 w 45"/>
                <a:gd name="T35" fmla="*/ 2147483647 h 122"/>
                <a:gd name="T36" fmla="*/ 2147483647 w 45"/>
                <a:gd name="T37" fmla="*/ 2147483647 h 122"/>
                <a:gd name="T38" fmla="*/ 2147483647 w 45"/>
                <a:gd name="T39" fmla="*/ 2147483647 h 122"/>
                <a:gd name="T40" fmla="*/ 2147483647 w 45"/>
                <a:gd name="T41" fmla="*/ 2147483647 h 122"/>
                <a:gd name="T42" fmla="*/ 2147483647 w 45"/>
                <a:gd name="T43" fmla="*/ 2147483647 h 122"/>
                <a:gd name="T44" fmla="*/ 2147483647 w 45"/>
                <a:gd name="T45" fmla="*/ 2147483647 h 122"/>
                <a:gd name="T46" fmla="*/ 2147483647 w 45"/>
                <a:gd name="T47" fmla="*/ 2147483647 h 122"/>
                <a:gd name="T48" fmla="*/ 2147483647 w 45"/>
                <a:gd name="T49" fmla="*/ 2147483647 h 122"/>
                <a:gd name="T50" fmla="*/ 2147483647 w 45"/>
                <a:gd name="T51" fmla="*/ 2147483647 h 122"/>
                <a:gd name="T52" fmla="*/ 2147483647 w 45"/>
                <a:gd name="T53" fmla="*/ 2147483647 h 122"/>
                <a:gd name="T54" fmla="*/ 2147483647 w 45"/>
                <a:gd name="T55" fmla="*/ 2147483647 h 122"/>
                <a:gd name="T56" fmla="*/ 2147483647 w 45"/>
                <a:gd name="T57" fmla="*/ 2147483647 h 122"/>
                <a:gd name="T58" fmla="*/ 2147483647 w 45"/>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2" y="0"/>
                    <a:pt x="42" y="0"/>
                    <a:pt x="41" y="1"/>
                  </a:cubicBezTo>
                  <a:cubicBezTo>
                    <a:pt x="41" y="0"/>
                    <a:pt x="40" y="2"/>
                    <a:pt x="39" y="5"/>
                  </a:cubicBezTo>
                  <a:cubicBezTo>
                    <a:pt x="38" y="9"/>
                    <a:pt x="37" y="16"/>
                    <a:pt x="37" y="22"/>
                  </a:cubicBezTo>
                  <a:cubicBezTo>
                    <a:pt x="37" y="24"/>
                    <a:pt x="37" y="27"/>
                    <a:pt x="37" y="28"/>
                  </a:cubicBezTo>
                  <a:cubicBezTo>
                    <a:pt x="31" y="33"/>
                    <a:pt x="33" y="37"/>
                    <a:pt x="32" y="46"/>
                  </a:cubicBezTo>
                  <a:cubicBezTo>
                    <a:pt x="32" y="46"/>
                    <a:pt x="32" y="46"/>
                    <a:pt x="32" y="47"/>
                  </a:cubicBezTo>
                  <a:cubicBezTo>
                    <a:pt x="32" y="48"/>
                    <a:pt x="31" y="49"/>
                    <a:pt x="31" y="50"/>
                  </a:cubicBezTo>
                  <a:cubicBezTo>
                    <a:pt x="27" y="53"/>
                    <a:pt x="24" y="57"/>
                    <a:pt x="21" y="63"/>
                  </a:cubicBezTo>
                  <a:cubicBezTo>
                    <a:pt x="20" y="64"/>
                    <a:pt x="20" y="66"/>
                    <a:pt x="19" y="67"/>
                  </a:cubicBezTo>
                  <a:cubicBezTo>
                    <a:pt x="16" y="71"/>
                    <a:pt x="13" y="76"/>
                    <a:pt x="11" y="81"/>
                  </a:cubicBezTo>
                  <a:cubicBezTo>
                    <a:pt x="4" y="94"/>
                    <a:pt x="0" y="108"/>
                    <a:pt x="0" y="119"/>
                  </a:cubicBezTo>
                  <a:cubicBezTo>
                    <a:pt x="0" y="120"/>
                    <a:pt x="1" y="121"/>
                    <a:pt x="2" y="122"/>
                  </a:cubicBezTo>
                  <a:cubicBezTo>
                    <a:pt x="3" y="122"/>
                    <a:pt x="4" y="121"/>
                    <a:pt x="4" y="121"/>
                  </a:cubicBezTo>
                  <a:cubicBezTo>
                    <a:pt x="4" y="120"/>
                    <a:pt x="5" y="119"/>
                    <a:pt x="6" y="117"/>
                  </a:cubicBezTo>
                  <a:cubicBezTo>
                    <a:pt x="8" y="114"/>
                    <a:pt x="10" y="110"/>
                    <a:pt x="11" y="105"/>
                  </a:cubicBezTo>
                  <a:cubicBezTo>
                    <a:pt x="12" y="99"/>
                    <a:pt x="14" y="92"/>
                    <a:pt x="17" y="86"/>
                  </a:cubicBezTo>
                  <a:cubicBezTo>
                    <a:pt x="19" y="81"/>
                    <a:pt x="22" y="77"/>
                    <a:pt x="24" y="73"/>
                  </a:cubicBezTo>
                  <a:cubicBezTo>
                    <a:pt x="25" y="72"/>
                    <a:pt x="27" y="70"/>
                    <a:pt x="28" y="69"/>
                  </a:cubicBezTo>
                  <a:cubicBezTo>
                    <a:pt x="29" y="67"/>
                    <a:pt x="30" y="63"/>
                    <a:pt x="32" y="62"/>
                  </a:cubicBezTo>
                  <a:cubicBezTo>
                    <a:pt x="34" y="58"/>
                    <a:pt x="35" y="56"/>
                    <a:pt x="37" y="55"/>
                  </a:cubicBezTo>
                  <a:cubicBezTo>
                    <a:pt x="37" y="55"/>
                    <a:pt x="38" y="55"/>
                    <a:pt x="38" y="55"/>
                  </a:cubicBezTo>
                  <a:cubicBezTo>
                    <a:pt x="40" y="50"/>
                    <a:pt x="40" y="50"/>
                    <a:pt x="40" y="50"/>
                  </a:cubicBezTo>
                  <a:cubicBezTo>
                    <a:pt x="40" y="49"/>
                    <a:pt x="40" y="49"/>
                    <a:pt x="40" y="48"/>
                  </a:cubicBezTo>
                  <a:cubicBezTo>
                    <a:pt x="41" y="45"/>
                    <a:pt x="40" y="41"/>
                    <a:pt x="41" y="40"/>
                  </a:cubicBezTo>
                  <a:cubicBezTo>
                    <a:pt x="41" y="39"/>
                    <a:pt x="42" y="38"/>
                    <a:pt x="44" y="36"/>
                  </a:cubicBezTo>
                  <a:cubicBezTo>
                    <a:pt x="45" y="36"/>
                    <a:pt x="45" y="36"/>
                    <a:pt x="45" y="36"/>
                  </a:cubicBezTo>
                  <a:cubicBezTo>
                    <a:pt x="45" y="35"/>
                    <a:pt x="45" y="35"/>
                    <a:pt x="45" y="35"/>
                  </a:cubicBezTo>
                  <a:lnTo>
                    <a:pt x="45" y="2"/>
                  </a:lnTo>
                  <a:close/>
                </a:path>
              </a:pathLst>
            </a:custGeom>
            <a:solidFill>
              <a:srgbClr val="A7CB8B"/>
            </a:solidFill>
            <a:ln w="9525">
              <a:noFill/>
              <a:round/>
              <a:headEnd/>
              <a:tailEnd/>
            </a:ln>
          </p:spPr>
          <p:txBody>
            <a:bodyPr/>
            <a:lstStyle/>
            <a:p>
              <a:endParaRPr lang="en-US"/>
            </a:p>
          </p:txBody>
        </p:sp>
        <p:sp>
          <p:nvSpPr>
            <p:cNvPr id="28004" name="Freeform 2585"/>
            <p:cNvSpPr>
              <a:spLocks/>
            </p:cNvSpPr>
            <p:nvPr/>
          </p:nvSpPr>
          <p:spPr bwMode="auto">
            <a:xfrm>
              <a:off x="827088" y="3348707"/>
              <a:ext cx="149225" cy="401638"/>
            </a:xfrm>
            <a:custGeom>
              <a:avLst/>
              <a:gdLst>
                <a:gd name="T0" fmla="*/ 2147483647 w 45"/>
                <a:gd name="T1" fmla="*/ 2147483647 h 122"/>
                <a:gd name="T2" fmla="*/ 2147483647 w 45"/>
                <a:gd name="T3" fmla="*/ 0 h 122"/>
                <a:gd name="T4" fmla="*/ 2147483647 w 45"/>
                <a:gd name="T5" fmla="*/ 2147483647 h 122"/>
                <a:gd name="T6" fmla="*/ 2147483647 w 45"/>
                <a:gd name="T7" fmla="*/ 2147483647 h 122"/>
                <a:gd name="T8" fmla="*/ 2147483647 w 45"/>
                <a:gd name="T9" fmla="*/ 2147483647 h 122"/>
                <a:gd name="T10" fmla="*/ 2147483647 w 45"/>
                <a:gd name="T11" fmla="*/ 2147483647 h 122"/>
                <a:gd name="T12" fmla="*/ 2147483647 w 45"/>
                <a:gd name="T13" fmla="*/ 2147483647 h 122"/>
                <a:gd name="T14" fmla="*/ 2147483647 w 45"/>
                <a:gd name="T15" fmla="*/ 2147483647 h 122"/>
                <a:gd name="T16" fmla="*/ 2147483647 w 45"/>
                <a:gd name="T17" fmla="*/ 2147483647 h 122"/>
                <a:gd name="T18" fmla="*/ 2147483647 w 45"/>
                <a:gd name="T19" fmla="*/ 2147483647 h 122"/>
                <a:gd name="T20" fmla="*/ 2147483647 w 45"/>
                <a:gd name="T21" fmla="*/ 2147483647 h 122"/>
                <a:gd name="T22" fmla="*/ 2147483647 w 45"/>
                <a:gd name="T23" fmla="*/ 2147483647 h 122"/>
                <a:gd name="T24" fmla="*/ 0 w 45"/>
                <a:gd name="T25" fmla="*/ 2147483647 h 122"/>
                <a:gd name="T26" fmla="*/ 2147483647 w 45"/>
                <a:gd name="T27" fmla="*/ 2147483647 h 122"/>
                <a:gd name="T28" fmla="*/ 2147483647 w 45"/>
                <a:gd name="T29" fmla="*/ 2147483647 h 122"/>
                <a:gd name="T30" fmla="*/ 2147483647 w 45"/>
                <a:gd name="T31" fmla="*/ 2147483647 h 122"/>
                <a:gd name="T32" fmla="*/ 2147483647 w 45"/>
                <a:gd name="T33" fmla="*/ 2147483647 h 122"/>
                <a:gd name="T34" fmla="*/ 2147483647 w 45"/>
                <a:gd name="T35" fmla="*/ 2147483647 h 122"/>
                <a:gd name="T36" fmla="*/ 2147483647 w 45"/>
                <a:gd name="T37" fmla="*/ 2147483647 h 122"/>
                <a:gd name="T38" fmla="*/ 2147483647 w 45"/>
                <a:gd name="T39" fmla="*/ 2147483647 h 122"/>
                <a:gd name="T40" fmla="*/ 2147483647 w 45"/>
                <a:gd name="T41" fmla="*/ 2147483647 h 122"/>
                <a:gd name="T42" fmla="*/ 2147483647 w 45"/>
                <a:gd name="T43" fmla="*/ 2147483647 h 122"/>
                <a:gd name="T44" fmla="*/ 2147483647 w 45"/>
                <a:gd name="T45" fmla="*/ 2147483647 h 122"/>
                <a:gd name="T46" fmla="*/ 2147483647 w 45"/>
                <a:gd name="T47" fmla="*/ 2147483647 h 122"/>
                <a:gd name="T48" fmla="*/ 2147483647 w 45"/>
                <a:gd name="T49" fmla="*/ 2147483647 h 122"/>
                <a:gd name="T50" fmla="*/ 2147483647 w 45"/>
                <a:gd name="T51" fmla="*/ 2147483647 h 122"/>
                <a:gd name="T52" fmla="*/ 2147483647 w 45"/>
                <a:gd name="T53" fmla="*/ 2147483647 h 122"/>
                <a:gd name="T54" fmla="*/ 2147483647 w 45"/>
                <a:gd name="T55" fmla="*/ 2147483647 h 122"/>
                <a:gd name="T56" fmla="*/ 2147483647 w 45"/>
                <a:gd name="T57" fmla="*/ 2147483647 h 122"/>
                <a:gd name="T58" fmla="*/ 2147483647 w 45"/>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2" y="0"/>
                    <a:pt x="41" y="0"/>
                    <a:pt x="41" y="1"/>
                  </a:cubicBezTo>
                  <a:cubicBezTo>
                    <a:pt x="41" y="0"/>
                    <a:pt x="40" y="2"/>
                    <a:pt x="39" y="5"/>
                  </a:cubicBezTo>
                  <a:cubicBezTo>
                    <a:pt x="38" y="9"/>
                    <a:pt x="37" y="16"/>
                    <a:pt x="37" y="22"/>
                  </a:cubicBezTo>
                  <a:cubicBezTo>
                    <a:pt x="37" y="24"/>
                    <a:pt x="37" y="27"/>
                    <a:pt x="37" y="28"/>
                  </a:cubicBezTo>
                  <a:cubicBezTo>
                    <a:pt x="31" y="33"/>
                    <a:pt x="33" y="37"/>
                    <a:pt x="32" y="46"/>
                  </a:cubicBezTo>
                  <a:cubicBezTo>
                    <a:pt x="32" y="46"/>
                    <a:pt x="32" y="46"/>
                    <a:pt x="32" y="47"/>
                  </a:cubicBezTo>
                  <a:cubicBezTo>
                    <a:pt x="32" y="48"/>
                    <a:pt x="31" y="49"/>
                    <a:pt x="31" y="50"/>
                  </a:cubicBezTo>
                  <a:cubicBezTo>
                    <a:pt x="27" y="53"/>
                    <a:pt x="24" y="58"/>
                    <a:pt x="21" y="63"/>
                  </a:cubicBezTo>
                  <a:cubicBezTo>
                    <a:pt x="20" y="64"/>
                    <a:pt x="20" y="66"/>
                    <a:pt x="19" y="67"/>
                  </a:cubicBezTo>
                  <a:cubicBezTo>
                    <a:pt x="16" y="71"/>
                    <a:pt x="13" y="76"/>
                    <a:pt x="11" y="81"/>
                  </a:cubicBezTo>
                  <a:cubicBezTo>
                    <a:pt x="4" y="94"/>
                    <a:pt x="0" y="109"/>
                    <a:pt x="0" y="119"/>
                  </a:cubicBezTo>
                  <a:cubicBezTo>
                    <a:pt x="0" y="120"/>
                    <a:pt x="1" y="121"/>
                    <a:pt x="2" y="122"/>
                  </a:cubicBezTo>
                  <a:cubicBezTo>
                    <a:pt x="3" y="122"/>
                    <a:pt x="4" y="121"/>
                    <a:pt x="4" y="121"/>
                  </a:cubicBezTo>
                  <a:cubicBezTo>
                    <a:pt x="4" y="120"/>
                    <a:pt x="5" y="119"/>
                    <a:pt x="6" y="117"/>
                  </a:cubicBezTo>
                  <a:cubicBezTo>
                    <a:pt x="8" y="114"/>
                    <a:pt x="10" y="110"/>
                    <a:pt x="11" y="105"/>
                  </a:cubicBezTo>
                  <a:cubicBezTo>
                    <a:pt x="12" y="99"/>
                    <a:pt x="14" y="92"/>
                    <a:pt x="17" y="86"/>
                  </a:cubicBezTo>
                  <a:cubicBezTo>
                    <a:pt x="19" y="81"/>
                    <a:pt x="22" y="77"/>
                    <a:pt x="24" y="73"/>
                  </a:cubicBezTo>
                  <a:cubicBezTo>
                    <a:pt x="25" y="72"/>
                    <a:pt x="27" y="70"/>
                    <a:pt x="27" y="69"/>
                  </a:cubicBezTo>
                  <a:cubicBezTo>
                    <a:pt x="29" y="67"/>
                    <a:pt x="30" y="63"/>
                    <a:pt x="32" y="62"/>
                  </a:cubicBezTo>
                  <a:cubicBezTo>
                    <a:pt x="33" y="58"/>
                    <a:pt x="35" y="56"/>
                    <a:pt x="37" y="55"/>
                  </a:cubicBezTo>
                  <a:cubicBezTo>
                    <a:pt x="37" y="55"/>
                    <a:pt x="38" y="55"/>
                    <a:pt x="38" y="55"/>
                  </a:cubicBezTo>
                  <a:cubicBezTo>
                    <a:pt x="40" y="50"/>
                    <a:pt x="40" y="50"/>
                    <a:pt x="40" y="50"/>
                  </a:cubicBezTo>
                  <a:cubicBezTo>
                    <a:pt x="40" y="49"/>
                    <a:pt x="40" y="49"/>
                    <a:pt x="40" y="48"/>
                  </a:cubicBezTo>
                  <a:cubicBezTo>
                    <a:pt x="40" y="45"/>
                    <a:pt x="40" y="41"/>
                    <a:pt x="40" y="40"/>
                  </a:cubicBezTo>
                  <a:cubicBezTo>
                    <a:pt x="41" y="39"/>
                    <a:pt x="42" y="38"/>
                    <a:pt x="44" y="36"/>
                  </a:cubicBezTo>
                  <a:cubicBezTo>
                    <a:pt x="45" y="36"/>
                    <a:pt x="45" y="36"/>
                    <a:pt x="45" y="36"/>
                  </a:cubicBezTo>
                  <a:cubicBezTo>
                    <a:pt x="45" y="35"/>
                    <a:pt x="45" y="35"/>
                    <a:pt x="45" y="35"/>
                  </a:cubicBezTo>
                  <a:lnTo>
                    <a:pt x="45" y="2"/>
                  </a:lnTo>
                  <a:close/>
                </a:path>
              </a:pathLst>
            </a:custGeom>
            <a:solidFill>
              <a:srgbClr val="A7CB8C"/>
            </a:solidFill>
            <a:ln w="9525">
              <a:noFill/>
              <a:round/>
              <a:headEnd/>
              <a:tailEnd/>
            </a:ln>
          </p:spPr>
          <p:txBody>
            <a:bodyPr/>
            <a:lstStyle/>
            <a:p>
              <a:endParaRPr lang="en-US"/>
            </a:p>
          </p:txBody>
        </p:sp>
        <p:sp>
          <p:nvSpPr>
            <p:cNvPr id="28005" name="Freeform 2586"/>
            <p:cNvSpPr>
              <a:spLocks/>
            </p:cNvSpPr>
            <p:nvPr/>
          </p:nvSpPr>
          <p:spPr bwMode="auto">
            <a:xfrm>
              <a:off x="827088" y="3348707"/>
              <a:ext cx="149225" cy="401638"/>
            </a:xfrm>
            <a:custGeom>
              <a:avLst/>
              <a:gdLst>
                <a:gd name="T0" fmla="*/ 2147483647 w 45"/>
                <a:gd name="T1" fmla="*/ 2147483647 h 122"/>
                <a:gd name="T2" fmla="*/ 2147483647 w 45"/>
                <a:gd name="T3" fmla="*/ 0 h 122"/>
                <a:gd name="T4" fmla="*/ 2147483647 w 45"/>
                <a:gd name="T5" fmla="*/ 2147483647 h 122"/>
                <a:gd name="T6" fmla="*/ 2147483647 w 45"/>
                <a:gd name="T7" fmla="*/ 2147483647 h 122"/>
                <a:gd name="T8" fmla="*/ 2147483647 w 45"/>
                <a:gd name="T9" fmla="*/ 2147483647 h 122"/>
                <a:gd name="T10" fmla="*/ 2147483647 w 45"/>
                <a:gd name="T11" fmla="*/ 2147483647 h 122"/>
                <a:gd name="T12" fmla="*/ 2147483647 w 45"/>
                <a:gd name="T13" fmla="*/ 2147483647 h 122"/>
                <a:gd name="T14" fmla="*/ 2147483647 w 45"/>
                <a:gd name="T15" fmla="*/ 2147483647 h 122"/>
                <a:gd name="T16" fmla="*/ 2147483647 w 45"/>
                <a:gd name="T17" fmla="*/ 2147483647 h 122"/>
                <a:gd name="T18" fmla="*/ 2147483647 w 45"/>
                <a:gd name="T19" fmla="*/ 2147483647 h 122"/>
                <a:gd name="T20" fmla="*/ 2147483647 w 45"/>
                <a:gd name="T21" fmla="*/ 2147483647 h 122"/>
                <a:gd name="T22" fmla="*/ 2147483647 w 45"/>
                <a:gd name="T23" fmla="*/ 2147483647 h 122"/>
                <a:gd name="T24" fmla="*/ 0 w 45"/>
                <a:gd name="T25" fmla="*/ 2147483647 h 122"/>
                <a:gd name="T26" fmla="*/ 2147483647 w 45"/>
                <a:gd name="T27" fmla="*/ 2147483647 h 122"/>
                <a:gd name="T28" fmla="*/ 2147483647 w 45"/>
                <a:gd name="T29" fmla="*/ 2147483647 h 122"/>
                <a:gd name="T30" fmla="*/ 2147483647 w 45"/>
                <a:gd name="T31" fmla="*/ 2147483647 h 122"/>
                <a:gd name="T32" fmla="*/ 2147483647 w 45"/>
                <a:gd name="T33" fmla="*/ 2147483647 h 122"/>
                <a:gd name="T34" fmla="*/ 2147483647 w 45"/>
                <a:gd name="T35" fmla="*/ 2147483647 h 122"/>
                <a:gd name="T36" fmla="*/ 2147483647 w 45"/>
                <a:gd name="T37" fmla="*/ 2147483647 h 122"/>
                <a:gd name="T38" fmla="*/ 2147483647 w 45"/>
                <a:gd name="T39" fmla="*/ 2147483647 h 122"/>
                <a:gd name="T40" fmla="*/ 2147483647 w 45"/>
                <a:gd name="T41" fmla="*/ 2147483647 h 122"/>
                <a:gd name="T42" fmla="*/ 2147483647 w 45"/>
                <a:gd name="T43" fmla="*/ 2147483647 h 122"/>
                <a:gd name="T44" fmla="*/ 2147483647 w 45"/>
                <a:gd name="T45" fmla="*/ 2147483647 h 122"/>
                <a:gd name="T46" fmla="*/ 2147483647 w 45"/>
                <a:gd name="T47" fmla="*/ 2147483647 h 122"/>
                <a:gd name="T48" fmla="*/ 2147483647 w 45"/>
                <a:gd name="T49" fmla="*/ 2147483647 h 122"/>
                <a:gd name="T50" fmla="*/ 2147483647 w 45"/>
                <a:gd name="T51" fmla="*/ 2147483647 h 122"/>
                <a:gd name="T52" fmla="*/ 2147483647 w 45"/>
                <a:gd name="T53" fmla="*/ 2147483647 h 122"/>
                <a:gd name="T54" fmla="*/ 2147483647 w 45"/>
                <a:gd name="T55" fmla="*/ 2147483647 h 122"/>
                <a:gd name="T56" fmla="*/ 2147483647 w 45"/>
                <a:gd name="T57" fmla="*/ 2147483647 h 122"/>
                <a:gd name="T58" fmla="*/ 2147483647 w 45"/>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2" y="0"/>
                    <a:pt x="41" y="0"/>
                    <a:pt x="41" y="1"/>
                  </a:cubicBezTo>
                  <a:cubicBezTo>
                    <a:pt x="41" y="0"/>
                    <a:pt x="40" y="2"/>
                    <a:pt x="39" y="5"/>
                  </a:cubicBezTo>
                  <a:cubicBezTo>
                    <a:pt x="38" y="9"/>
                    <a:pt x="37" y="16"/>
                    <a:pt x="37" y="22"/>
                  </a:cubicBezTo>
                  <a:cubicBezTo>
                    <a:pt x="37" y="25"/>
                    <a:pt x="37" y="27"/>
                    <a:pt x="37" y="28"/>
                  </a:cubicBezTo>
                  <a:cubicBezTo>
                    <a:pt x="31" y="33"/>
                    <a:pt x="33" y="37"/>
                    <a:pt x="32" y="46"/>
                  </a:cubicBezTo>
                  <a:cubicBezTo>
                    <a:pt x="32" y="46"/>
                    <a:pt x="32" y="47"/>
                    <a:pt x="32" y="47"/>
                  </a:cubicBezTo>
                  <a:cubicBezTo>
                    <a:pt x="32" y="48"/>
                    <a:pt x="31" y="49"/>
                    <a:pt x="31" y="50"/>
                  </a:cubicBezTo>
                  <a:cubicBezTo>
                    <a:pt x="27" y="53"/>
                    <a:pt x="24" y="58"/>
                    <a:pt x="21" y="63"/>
                  </a:cubicBezTo>
                  <a:cubicBezTo>
                    <a:pt x="20" y="64"/>
                    <a:pt x="20" y="66"/>
                    <a:pt x="19" y="67"/>
                  </a:cubicBezTo>
                  <a:cubicBezTo>
                    <a:pt x="16" y="71"/>
                    <a:pt x="13" y="76"/>
                    <a:pt x="11" y="81"/>
                  </a:cubicBezTo>
                  <a:cubicBezTo>
                    <a:pt x="4" y="94"/>
                    <a:pt x="0" y="109"/>
                    <a:pt x="0" y="119"/>
                  </a:cubicBezTo>
                  <a:cubicBezTo>
                    <a:pt x="0" y="120"/>
                    <a:pt x="1" y="121"/>
                    <a:pt x="2" y="122"/>
                  </a:cubicBezTo>
                  <a:cubicBezTo>
                    <a:pt x="3" y="122"/>
                    <a:pt x="4" y="121"/>
                    <a:pt x="4" y="121"/>
                  </a:cubicBezTo>
                  <a:cubicBezTo>
                    <a:pt x="4" y="120"/>
                    <a:pt x="5" y="118"/>
                    <a:pt x="6" y="117"/>
                  </a:cubicBezTo>
                  <a:cubicBezTo>
                    <a:pt x="8" y="114"/>
                    <a:pt x="10" y="110"/>
                    <a:pt x="11" y="105"/>
                  </a:cubicBezTo>
                  <a:cubicBezTo>
                    <a:pt x="12" y="99"/>
                    <a:pt x="14" y="92"/>
                    <a:pt x="17" y="86"/>
                  </a:cubicBezTo>
                  <a:cubicBezTo>
                    <a:pt x="19" y="81"/>
                    <a:pt x="22" y="77"/>
                    <a:pt x="24" y="73"/>
                  </a:cubicBezTo>
                  <a:cubicBezTo>
                    <a:pt x="25" y="72"/>
                    <a:pt x="27" y="70"/>
                    <a:pt x="27" y="69"/>
                  </a:cubicBezTo>
                  <a:cubicBezTo>
                    <a:pt x="29" y="67"/>
                    <a:pt x="30" y="63"/>
                    <a:pt x="32" y="62"/>
                  </a:cubicBezTo>
                  <a:cubicBezTo>
                    <a:pt x="33" y="58"/>
                    <a:pt x="35" y="57"/>
                    <a:pt x="37" y="55"/>
                  </a:cubicBezTo>
                  <a:cubicBezTo>
                    <a:pt x="37" y="55"/>
                    <a:pt x="38" y="55"/>
                    <a:pt x="38" y="55"/>
                  </a:cubicBezTo>
                  <a:cubicBezTo>
                    <a:pt x="40" y="50"/>
                    <a:pt x="40" y="50"/>
                    <a:pt x="40" y="50"/>
                  </a:cubicBezTo>
                  <a:cubicBezTo>
                    <a:pt x="40" y="49"/>
                    <a:pt x="40" y="49"/>
                    <a:pt x="40" y="48"/>
                  </a:cubicBezTo>
                  <a:cubicBezTo>
                    <a:pt x="40" y="45"/>
                    <a:pt x="40" y="41"/>
                    <a:pt x="40" y="40"/>
                  </a:cubicBezTo>
                  <a:cubicBezTo>
                    <a:pt x="41" y="39"/>
                    <a:pt x="42" y="37"/>
                    <a:pt x="44" y="36"/>
                  </a:cubicBezTo>
                  <a:cubicBezTo>
                    <a:pt x="45" y="36"/>
                    <a:pt x="45" y="36"/>
                    <a:pt x="45" y="36"/>
                  </a:cubicBezTo>
                  <a:cubicBezTo>
                    <a:pt x="45" y="35"/>
                    <a:pt x="45" y="35"/>
                    <a:pt x="45" y="35"/>
                  </a:cubicBezTo>
                  <a:lnTo>
                    <a:pt x="45" y="2"/>
                  </a:lnTo>
                  <a:close/>
                </a:path>
              </a:pathLst>
            </a:custGeom>
            <a:solidFill>
              <a:srgbClr val="A8CB8D"/>
            </a:solidFill>
            <a:ln w="9525">
              <a:noFill/>
              <a:round/>
              <a:headEnd/>
              <a:tailEnd/>
            </a:ln>
          </p:spPr>
          <p:txBody>
            <a:bodyPr/>
            <a:lstStyle/>
            <a:p>
              <a:endParaRPr lang="en-US"/>
            </a:p>
          </p:txBody>
        </p:sp>
        <p:sp>
          <p:nvSpPr>
            <p:cNvPr id="28006" name="Freeform 2587"/>
            <p:cNvSpPr>
              <a:spLocks/>
            </p:cNvSpPr>
            <p:nvPr/>
          </p:nvSpPr>
          <p:spPr bwMode="auto">
            <a:xfrm>
              <a:off x="827088" y="3348707"/>
              <a:ext cx="149225" cy="401638"/>
            </a:xfrm>
            <a:custGeom>
              <a:avLst/>
              <a:gdLst>
                <a:gd name="T0" fmla="*/ 2147483647 w 45"/>
                <a:gd name="T1" fmla="*/ 2147483647 h 122"/>
                <a:gd name="T2" fmla="*/ 2147483647 w 45"/>
                <a:gd name="T3" fmla="*/ 0 h 122"/>
                <a:gd name="T4" fmla="*/ 2147483647 w 45"/>
                <a:gd name="T5" fmla="*/ 2147483647 h 122"/>
                <a:gd name="T6" fmla="*/ 2147483647 w 45"/>
                <a:gd name="T7" fmla="*/ 2147483647 h 122"/>
                <a:gd name="T8" fmla="*/ 2147483647 w 45"/>
                <a:gd name="T9" fmla="*/ 2147483647 h 122"/>
                <a:gd name="T10" fmla="*/ 2147483647 w 45"/>
                <a:gd name="T11" fmla="*/ 2147483647 h 122"/>
                <a:gd name="T12" fmla="*/ 2147483647 w 45"/>
                <a:gd name="T13" fmla="*/ 2147483647 h 122"/>
                <a:gd name="T14" fmla="*/ 2147483647 w 45"/>
                <a:gd name="T15" fmla="*/ 2147483647 h 122"/>
                <a:gd name="T16" fmla="*/ 2147483647 w 45"/>
                <a:gd name="T17" fmla="*/ 2147483647 h 122"/>
                <a:gd name="T18" fmla="*/ 2147483647 w 45"/>
                <a:gd name="T19" fmla="*/ 2147483647 h 122"/>
                <a:gd name="T20" fmla="*/ 2147483647 w 45"/>
                <a:gd name="T21" fmla="*/ 2147483647 h 122"/>
                <a:gd name="T22" fmla="*/ 2147483647 w 45"/>
                <a:gd name="T23" fmla="*/ 2147483647 h 122"/>
                <a:gd name="T24" fmla="*/ 2147483647 w 45"/>
                <a:gd name="T25" fmla="*/ 2147483647 h 122"/>
                <a:gd name="T26" fmla="*/ 2147483647 w 45"/>
                <a:gd name="T27" fmla="*/ 2147483647 h 122"/>
                <a:gd name="T28" fmla="*/ 2147483647 w 45"/>
                <a:gd name="T29" fmla="*/ 2147483647 h 122"/>
                <a:gd name="T30" fmla="*/ 2147483647 w 45"/>
                <a:gd name="T31" fmla="*/ 2147483647 h 122"/>
                <a:gd name="T32" fmla="*/ 2147483647 w 45"/>
                <a:gd name="T33" fmla="*/ 2147483647 h 122"/>
                <a:gd name="T34" fmla="*/ 2147483647 w 45"/>
                <a:gd name="T35" fmla="*/ 2147483647 h 122"/>
                <a:gd name="T36" fmla="*/ 2147483647 w 45"/>
                <a:gd name="T37" fmla="*/ 2147483647 h 122"/>
                <a:gd name="T38" fmla="*/ 2147483647 w 45"/>
                <a:gd name="T39" fmla="*/ 2147483647 h 122"/>
                <a:gd name="T40" fmla="*/ 2147483647 w 45"/>
                <a:gd name="T41" fmla="*/ 2147483647 h 122"/>
                <a:gd name="T42" fmla="*/ 2147483647 w 45"/>
                <a:gd name="T43" fmla="*/ 2147483647 h 122"/>
                <a:gd name="T44" fmla="*/ 2147483647 w 45"/>
                <a:gd name="T45" fmla="*/ 2147483647 h 122"/>
                <a:gd name="T46" fmla="*/ 2147483647 w 45"/>
                <a:gd name="T47" fmla="*/ 2147483647 h 122"/>
                <a:gd name="T48" fmla="*/ 2147483647 w 45"/>
                <a:gd name="T49" fmla="*/ 2147483647 h 122"/>
                <a:gd name="T50" fmla="*/ 2147483647 w 45"/>
                <a:gd name="T51" fmla="*/ 2147483647 h 122"/>
                <a:gd name="T52" fmla="*/ 2147483647 w 45"/>
                <a:gd name="T53" fmla="*/ 2147483647 h 122"/>
                <a:gd name="T54" fmla="*/ 2147483647 w 45"/>
                <a:gd name="T55" fmla="*/ 2147483647 h 122"/>
                <a:gd name="T56" fmla="*/ 2147483647 w 45"/>
                <a:gd name="T57" fmla="*/ 2147483647 h 122"/>
                <a:gd name="T58" fmla="*/ 2147483647 w 45"/>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22"/>
                <a:gd name="T92" fmla="*/ 45 w 45"/>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22">
                  <a:moveTo>
                    <a:pt x="45" y="2"/>
                  </a:moveTo>
                  <a:cubicBezTo>
                    <a:pt x="45" y="1"/>
                    <a:pt x="44" y="0"/>
                    <a:pt x="43" y="0"/>
                  </a:cubicBezTo>
                  <a:cubicBezTo>
                    <a:pt x="42" y="0"/>
                    <a:pt x="41" y="0"/>
                    <a:pt x="41" y="1"/>
                  </a:cubicBezTo>
                  <a:cubicBezTo>
                    <a:pt x="41" y="0"/>
                    <a:pt x="40" y="2"/>
                    <a:pt x="39" y="5"/>
                  </a:cubicBezTo>
                  <a:cubicBezTo>
                    <a:pt x="38" y="9"/>
                    <a:pt x="37" y="17"/>
                    <a:pt x="37" y="22"/>
                  </a:cubicBezTo>
                  <a:cubicBezTo>
                    <a:pt x="37" y="25"/>
                    <a:pt x="37" y="27"/>
                    <a:pt x="37" y="28"/>
                  </a:cubicBezTo>
                  <a:cubicBezTo>
                    <a:pt x="31" y="33"/>
                    <a:pt x="33" y="37"/>
                    <a:pt x="32" y="46"/>
                  </a:cubicBezTo>
                  <a:cubicBezTo>
                    <a:pt x="32" y="46"/>
                    <a:pt x="32" y="47"/>
                    <a:pt x="32" y="47"/>
                  </a:cubicBezTo>
                  <a:cubicBezTo>
                    <a:pt x="32" y="48"/>
                    <a:pt x="31" y="50"/>
                    <a:pt x="31" y="50"/>
                  </a:cubicBezTo>
                  <a:cubicBezTo>
                    <a:pt x="27" y="53"/>
                    <a:pt x="24" y="58"/>
                    <a:pt x="21" y="63"/>
                  </a:cubicBezTo>
                  <a:cubicBezTo>
                    <a:pt x="20" y="64"/>
                    <a:pt x="20" y="66"/>
                    <a:pt x="19" y="67"/>
                  </a:cubicBezTo>
                  <a:cubicBezTo>
                    <a:pt x="16" y="71"/>
                    <a:pt x="13" y="76"/>
                    <a:pt x="11" y="81"/>
                  </a:cubicBezTo>
                  <a:cubicBezTo>
                    <a:pt x="4" y="94"/>
                    <a:pt x="0" y="109"/>
                    <a:pt x="1" y="119"/>
                  </a:cubicBezTo>
                  <a:cubicBezTo>
                    <a:pt x="1" y="120"/>
                    <a:pt x="1" y="121"/>
                    <a:pt x="2" y="122"/>
                  </a:cubicBezTo>
                  <a:cubicBezTo>
                    <a:pt x="3" y="122"/>
                    <a:pt x="4" y="121"/>
                    <a:pt x="4" y="121"/>
                  </a:cubicBezTo>
                  <a:cubicBezTo>
                    <a:pt x="4" y="120"/>
                    <a:pt x="5" y="118"/>
                    <a:pt x="6" y="117"/>
                  </a:cubicBezTo>
                  <a:cubicBezTo>
                    <a:pt x="8" y="114"/>
                    <a:pt x="10" y="110"/>
                    <a:pt x="10" y="105"/>
                  </a:cubicBezTo>
                  <a:cubicBezTo>
                    <a:pt x="12" y="99"/>
                    <a:pt x="14" y="92"/>
                    <a:pt x="17" y="86"/>
                  </a:cubicBezTo>
                  <a:cubicBezTo>
                    <a:pt x="19" y="81"/>
                    <a:pt x="21" y="76"/>
                    <a:pt x="24" y="73"/>
                  </a:cubicBezTo>
                  <a:cubicBezTo>
                    <a:pt x="25" y="72"/>
                    <a:pt x="27" y="70"/>
                    <a:pt x="27" y="69"/>
                  </a:cubicBezTo>
                  <a:cubicBezTo>
                    <a:pt x="29" y="67"/>
                    <a:pt x="30" y="63"/>
                    <a:pt x="32" y="62"/>
                  </a:cubicBezTo>
                  <a:cubicBezTo>
                    <a:pt x="33" y="58"/>
                    <a:pt x="35" y="57"/>
                    <a:pt x="37" y="55"/>
                  </a:cubicBezTo>
                  <a:cubicBezTo>
                    <a:pt x="37" y="55"/>
                    <a:pt x="38" y="55"/>
                    <a:pt x="38" y="55"/>
                  </a:cubicBezTo>
                  <a:cubicBezTo>
                    <a:pt x="40" y="50"/>
                    <a:pt x="40" y="50"/>
                    <a:pt x="40" y="50"/>
                  </a:cubicBezTo>
                  <a:cubicBezTo>
                    <a:pt x="40" y="49"/>
                    <a:pt x="40" y="48"/>
                    <a:pt x="40" y="48"/>
                  </a:cubicBezTo>
                  <a:cubicBezTo>
                    <a:pt x="40" y="45"/>
                    <a:pt x="40" y="41"/>
                    <a:pt x="40" y="40"/>
                  </a:cubicBezTo>
                  <a:cubicBezTo>
                    <a:pt x="41" y="39"/>
                    <a:pt x="42" y="37"/>
                    <a:pt x="44" y="36"/>
                  </a:cubicBezTo>
                  <a:cubicBezTo>
                    <a:pt x="45" y="36"/>
                    <a:pt x="45" y="36"/>
                    <a:pt x="45" y="36"/>
                  </a:cubicBezTo>
                  <a:cubicBezTo>
                    <a:pt x="45" y="35"/>
                    <a:pt x="45" y="35"/>
                    <a:pt x="45" y="35"/>
                  </a:cubicBezTo>
                  <a:lnTo>
                    <a:pt x="45" y="2"/>
                  </a:lnTo>
                  <a:close/>
                </a:path>
              </a:pathLst>
            </a:custGeom>
            <a:solidFill>
              <a:srgbClr val="A9CB8E"/>
            </a:solidFill>
            <a:ln w="9525">
              <a:noFill/>
              <a:round/>
              <a:headEnd/>
              <a:tailEnd/>
            </a:ln>
          </p:spPr>
          <p:txBody>
            <a:bodyPr/>
            <a:lstStyle/>
            <a:p>
              <a:endParaRPr lang="en-US"/>
            </a:p>
          </p:txBody>
        </p:sp>
        <p:sp>
          <p:nvSpPr>
            <p:cNvPr id="28007" name="Freeform 2588"/>
            <p:cNvSpPr>
              <a:spLocks/>
            </p:cNvSpPr>
            <p:nvPr/>
          </p:nvSpPr>
          <p:spPr bwMode="auto">
            <a:xfrm>
              <a:off x="831850" y="3348707"/>
              <a:ext cx="144463" cy="401638"/>
            </a:xfrm>
            <a:custGeom>
              <a:avLst/>
              <a:gdLst>
                <a:gd name="T0" fmla="*/ 2147483647 w 44"/>
                <a:gd name="T1" fmla="*/ 2147483647 h 122"/>
                <a:gd name="T2" fmla="*/ 2147483647 w 44"/>
                <a:gd name="T3" fmla="*/ 0 h 122"/>
                <a:gd name="T4" fmla="*/ 2147483647 w 44"/>
                <a:gd name="T5" fmla="*/ 2147483647 h 122"/>
                <a:gd name="T6" fmla="*/ 2147483647 w 44"/>
                <a:gd name="T7" fmla="*/ 2147483647 h 122"/>
                <a:gd name="T8" fmla="*/ 2147483647 w 44"/>
                <a:gd name="T9" fmla="*/ 2147483647 h 122"/>
                <a:gd name="T10" fmla="*/ 2147483647 w 44"/>
                <a:gd name="T11" fmla="*/ 2147483647 h 122"/>
                <a:gd name="T12" fmla="*/ 2147483647 w 44"/>
                <a:gd name="T13" fmla="*/ 2147483647 h 122"/>
                <a:gd name="T14" fmla="*/ 2147483647 w 44"/>
                <a:gd name="T15" fmla="*/ 2147483647 h 122"/>
                <a:gd name="T16" fmla="*/ 2147483647 w 44"/>
                <a:gd name="T17" fmla="*/ 2147483647 h 122"/>
                <a:gd name="T18" fmla="*/ 2147483647 w 44"/>
                <a:gd name="T19" fmla="*/ 2147483647 h 122"/>
                <a:gd name="T20" fmla="*/ 2147483647 w 44"/>
                <a:gd name="T21" fmla="*/ 2147483647 h 122"/>
                <a:gd name="T22" fmla="*/ 2147483647 w 44"/>
                <a:gd name="T23" fmla="*/ 2147483647 h 122"/>
                <a:gd name="T24" fmla="*/ 0 w 44"/>
                <a:gd name="T25" fmla="*/ 2147483647 h 122"/>
                <a:gd name="T26" fmla="*/ 2147483647 w 44"/>
                <a:gd name="T27" fmla="*/ 2147483647 h 122"/>
                <a:gd name="T28" fmla="*/ 2147483647 w 44"/>
                <a:gd name="T29" fmla="*/ 2147483647 h 122"/>
                <a:gd name="T30" fmla="*/ 2147483647 w 44"/>
                <a:gd name="T31" fmla="*/ 2147483647 h 122"/>
                <a:gd name="T32" fmla="*/ 2147483647 w 44"/>
                <a:gd name="T33" fmla="*/ 2147483647 h 122"/>
                <a:gd name="T34" fmla="*/ 2147483647 w 44"/>
                <a:gd name="T35" fmla="*/ 2147483647 h 122"/>
                <a:gd name="T36" fmla="*/ 2147483647 w 44"/>
                <a:gd name="T37" fmla="*/ 2147483647 h 122"/>
                <a:gd name="T38" fmla="*/ 2147483647 w 44"/>
                <a:gd name="T39" fmla="*/ 2147483647 h 122"/>
                <a:gd name="T40" fmla="*/ 2147483647 w 44"/>
                <a:gd name="T41" fmla="*/ 2147483647 h 122"/>
                <a:gd name="T42" fmla="*/ 2147483647 w 44"/>
                <a:gd name="T43" fmla="*/ 2147483647 h 122"/>
                <a:gd name="T44" fmla="*/ 2147483647 w 44"/>
                <a:gd name="T45" fmla="*/ 2147483647 h 122"/>
                <a:gd name="T46" fmla="*/ 2147483647 w 44"/>
                <a:gd name="T47" fmla="*/ 2147483647 h 122"/>
                <a:gd name="T48" fmla="*/ 2147483647 w 44"/>
                <a:gd name="T49" fmla="*/ 2147483647 h 122"/>
                <a:gd name="T50" fmla="*/ 2147483647 w 44"/>
                <a:gd name="T51" fmla="*/ 2147483647 h 122"/>
                <a:gd name="T52" fmla="*/ 2147483647 w 44"/>
                <a:gd name="T53" fmla="*/ 2147483647 h 122"/>
                <a:gd name="T54" fmla="*/ 2147483647 w 44"/>
                <a:gd name="T55" fmla="*/ 2147483647 h 122"/>
                <a:gd name="T56" fmla="*/ 2147483647 w 44"/>
                <a:gd name="T57" fmla="*/ 2147483647 h 122"/>
                <a:gd name="T58" fmla="*/ 2147483647 w 44"/>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4" y="2"/>
                  </a:moveTo>
                  <a:cubicBezTo>
                    <a:pt x="44" y="1"/>
                    <a:pt x="43" y="0"/>
                    <a:pt x="42" y="0"/>
                  </a:cubicBezTo>
                  <a:cubicBezTo>
                    <a:pt x="41" y="0"/>
                    <a:pt x="40" y="0"/>
                    <a:pt x="40" y="1"/>
                  </a:cubicBezTo>
                  <a:cubicBezTo>
                    <a:pt x="40" y="0"/>
                    <a:pt x="39" y="2"/>
                    <a:pt x="38" y="5"/>
                  </a:cubicBezTo>
                  <a:cubicBezTo>
                    <a:pt x="37" y="9"/>
                    <a:pt x="36" y="17"/>
                    <a:pt x="36" y="22"/>
                  </a:cubicBezTo>
                  <a:cubicBezTo>
                    <a:pt x="36" y="25"/>
                    <a:pt x="36" y="27"/>
                    <a:pt x="36" y="29"/>
                  </a:cubicBezTo>
                  <a:cubicBezTo>
                    <a:pt x="30" y="33"/>
                    <a:pt x="32" y="38"/>
                    <a:pt x="31" y="46"/>
                  </a:cubicBezTo>
                  <a:cubicBezTo>
                    <a:pt x="31" y="46"/>
                    <a:pt x="31" y="47"/>
                    <a:pt x="31" y="47"/>
                  </a:cubicBezTo>
                  <a:cubicBezTo>
                    <a:pt x="31" y="48"/>
                    <a:pt x="30" y="50"/>
                    <a:pt x="30" y="50"/>
                  </a:cubicBezTo>
                  <a:cubicBezTo>
                    <a:pt x="26" y="53"/>
                    <a:pt x="23" y="58"/>
                    <a:pt x="20" y="63"/>
                  </a:cubicBezTo>
                  <a:cubicBezTo>
                    <a:pt x="19" y="64"/>
                    <a:pt x="19" y="66"/>
                    <a:pt x="18" y="67"/>
                  </a:cubicBezTo>
                  <a:cubicBezTo>
                    <a:pt x="15" y="71"/>
                    <a:pt x="12" y="76"/>
                    <a:pt x="10" y="81"/>
                  </a:cubicBezTo>
                  <a:cubicBezTo>
                    <a:pt x="3" y="94"/>
                    <a:pt x="0" y="109"/>
                    <a:pt x="0" y="119"/>
                  </a:cubicBezTo>
                  <a:cubicBezTo>
                    <a:pt x="0" y="121"/>
                    <a:pt x="0" y="121"/>
                    <a:pt x="1" y="122"/>
                  </a:cubicBezTo>
                  <a:cubicBezTo>
                    <a:pt x="2" y="122"/>
                    <a:pt x="3" y="121"/>
                    <a:pt x="3" y="121"/>
                  </a:cubicBezTo>
                  <a:cubicBezTo>
                    <a:pt x="3" y="120"/>
                    <a:pt x="4" y="118"/>
                    <a:pt x="5" y="117"/>
                  </a:cubicBezTo>
                  <a:cubicBezTo>
                    <a:pt x="7" y="114"/>
                    <a:pt x="9" y="109"/>
                    <a:pt x="9" y="105"/>
                  </a:cubicBezTo>
                  <a:cubicBezTo>
                    <a:pt x="11" y="99"/>
                    <a:pt x="13" y="92"/>
                    <a:pt x="16" y="86"/>
                  </a:cubicBezTo>
                  <a:cubicBezTo>
                    <a:pt x="18" y="81"/>
                    <a:pt x="20" y="76"/>
                    <a:pt x="23" y="73"/>
                  </a:cubicBezTo>
                  <a:cubicBezTo>
                    <a:pt x="24" y="72"/>
                    <a:pt x="26" y="70"/>
                    <a:pt x="26" y="69"/>
                  </a:cubicBezTo>
                  <a:cubicBezTo>
                    <a:pt x="27" y="67"/>
                    <a:pt x="29" y="63"/>
                    <a:pt x="31" y="62"/>
                  </a:cubicBezTo>
                  <a:cubicBezTo>
                    <a:pt x="32" y="58"/>
                    <a:pt x="34" y="57"/>
                    <a:pt x="36" y="55"/>
                  </a:cubicBezTo>
                  <a:cubicBezTo>
                    <a:pt x="36" y="55"/>
                    <a:pt x="37" y="55"/>
                    <a:pt x="37" y="55"/>
                  </a:cubicBezTo>
                  <a:cubicBezTo>
                    <a:pt x="38" y="50"/>
                    <a:pt x="38" y="50"/>
                    <a:pt x="38" y="50"/>
                  </a:cubicBezTo>
                  <a:cubicBezTo>
                    <a:pt x="39" y="49"/>
                    <a:pt x="39" y="48"/>
                    <a:pt x="39" y="48"/>
                  </a:cubicBezTo>
                  <a:cubicBezTo>
                    <a:pt x="39" y="45"/>
                    <a:pt x="39" y="41"/>
                    <a:pt x="39" y="40"/>
                  </a:cubicBezTo>
                  <a:cubicBezTo>
                    <a:pt x="40" y="39"/>
                    <a:pt x="41" y="37"/>
                    <a:pt x="43" y="36"/>
                  </a:cubicBezTo>
                  <a:cubicBezTo>
                    <a:pt x="44" y="36"/>
                    <a:pt x="44" y="36"/>
                    <a:pt x="44" y="36"/>
                  </a:cubicBezTo>
                  <a:cubicBezTo>
                    <a:pt x="44" y="35"/>
                    <a:pt x="44" y="35"/>
                    <a:pt x="44" y="35"/>
                  </a:cubicBezTo>
                  <a:lnTo>
                    <a:pt x="44" y="2"/>
                  </a:lnTo>
                  <a:close/>
                </a:path>
              </a:pathLst>
            </a:custGeom>
            <a:solidFill>
              <a:srgbClr val="AACD8F"/>
            </a:solidFill>
            <a:ln w="9525">
              <a:noFill/>
              <a:round/>
              <a:headEnd/>
              <a:tailEnd/>
            </a:ln>
          </p:spPr>
          <p:txBody>
            <a:bodyPr/>
            <a:lstStyle/>
            <a:p>
              <a:endParaRPr lang="en-US"/>
            </a:p>
          </p:txBody>
        </p:sp>
        <p:sp>
          <p:nvSpPr>
            <p:cNvPr id="28008" name="Freeform 2589"/>
            <p:cNvSpPr>
              <a:spLocks/>
            </p:cNvSpPr>
            <p:nvPr/>
          </p:nvSpPr>
          <p:spPr bwMode="auto">
            <a:xfrm>
              <a:off x="831850" y="3348707"/>
              <a:ext cx="144463" cy="401638"/>
            </a:xfrm>
            <a:custGeom>
              <a:avLst/>
              <a:gdLst>
                <a:gd name="T0" fmla="*/ 2147483647 w 44"/>
                <a:gd name="T1" fmla="*/ 2147483647 h 122"/>
                <a:gd name="T2" fmla="*/ 2147483647 w 44"/>
                <a:gd name="T3" fmla="*/ 0 h 122"/>
                <a:gd name="T4" fmla="*/ 2147483647 w 44"/>
                <a:gd name="T5" fmla="*/ 2147483647 h 122"/>
                <a:gd name="T6" fmla="*/ 2147483647 w 44"/>
                <a:gd name="T7" fmla="*/ 2147483647 h 122"/>
                <a:gd name="T8" fmla="*/ 2147483647 w 44"/>
                <a:gd name="T9" fmla="*/ 2147483647 h 122"/>
                <a:gd name="T10" fmla="*/ 2147483647 w 44"/>
                <a:gd name="T11" fmla="*/ 2147483647 h 122"/>
                <a:gd name="T12" fmla="*/ 2147483647 w 44"/>
                <a:gd name="T13" fmla="*/ 2147483647 h 122"/>
                <a:gd name="T14" fmla="*/ 2147483647 w 44"/>
                <a:gd name="T15" fmla="*/ 2147483647 h 122"/>
                <a:gd name="T16" fmla="*/ 2147483647 w 44"/>
                <a:gd name="T17" fmla="*/ 2147483647 h 122"/>
                <a:gd name="T18" fmla="*/ 2147483647 w 44"/>
                <a:gd name="T19" fmla="*/ 2147483647 h 122"/>
                <a:gd name="T20" fmla="*/ 2147483647 w 44"/>
                <a:gd name="T21" fmla="*/ 2147483647 h 122"/>
                <a:gd name="T22" fmla="*/ 2147483647 w 44"/>
                <a:gd name="T23" fmla="*/ 2147483647 h 122"/>
                <a:gd name="T24" fmla="*/ 0 w 44"/>
                <a:gd name="T25" fmla="*/ 2147483647 h 122"/>
                <a:gd name="T26" fmla="*/ 2147483647 w 44"/>
                <a:gd name="T27" fmla="*/ 2147483647 h 122"/>
                <a:gd name="T28" fmla="*/ 2147483647 w 44"/>
                <a:gd name="T29" fmla="*/ 2147483647 h 122"/>
                <a:gd name="T30" fmla="*/ 2147483647 w 44"/>
                <a:gd name="T31" fmla="*/ 2147483647 h 122"/>
                <a:gd name="T32" fmla="*/ 2147483647 w 44"/>
                <a:gd name="T33" fmla="*/ 2147483647 h 122"/>
                <a:gd name="T34" fmla="*/ 2147483647 w 44"/>
                <a:gd name="T35" fmla="*/ 2147483647 h 122"/>
                <a:gd name="T36" fmla="*/ 2147483647 w 44"/>
                <a:gd name="T37" fmla="*/ 2147483647 h 122"/>
                <a:gd name="T38" fmla="*/ 2147483647 w 44"/>
                <a:gd name="T39" fmla="*/ 2147483647 h 122"/>
                <a:gd name="T40" fmla="*/ 2147483647 w 44"/>
                <a:gd name="T41" fmla="*/ 2147483647 h 122"/>
                <a:gd name="T42" fmla="*/ 2147483647 w 44"/>
                <a:gd name="T43" fmla="*/ 2147483647 h 122"/>
                <a:gd name="T44" fmla="*/ 2147483647 w 44"/>
                <a:gd name="T45" fmla="*/ 2147483647 h 122"/>
                <a:gd name="T46" fmla="*/ 2147483647 w 44"/>
                <a:gd name="T47" fmla="*/ 2147483647 h 122"/>
                <a:gd name="T48" fmla="*/ 2147483647 w 44"/>
                <a:gd name="T49" fmla="*/ 2147483647 h 122"/>
                <a:gd name="T50" fmla="*/ 2147483647 w 44"/>
                <a:gd name="T51" fmla="*/ 2147483647 h 122"/>
                <a:gd name="T52" fmla="*/ 2147483647 w 44"/>
                <a:gd name="T53" fmla="*/ 2147483647 h 122"/>
                <a:gd name="T54" fmla="*/ 2147483647 w 44"/>
                <a:gd name="T55" fmla="*/ 2147483647 h 122"/>
                <a:gd name="T56" fmla="*/ 2147483647 w 44"/>
                <a:gd name="T57" fmla="*/ 2147483647 h 122"/>
                <a:gd name="T58" fmla="*/ 2147483647 w 44"/>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3" y="0"/>
                    <a:pt x="42" y="0"/>
                  </a:cubicBezTo>
                  <a:cubicBezTo>
                    <a:pt x="41" y="0"/>
                    <a:pt x="40" y="0"/>
                    <a:pt x="40" y="1"/>
                  </a:cubicBezTo>
                  <a:cubicBezTo>
                    <a:pt x="40" y="0"/>
                    <a:pt x="39" y="2"/>
                    <a:pt x="38" y="5"/>
                  </a:cubicBezTo>
                  <a:cubicBezTo>
                    <a:pt x="37" y="9"/>
                    <a:pt x="36" y="17"/>
                    <a:pt x="36" y="22"/>
                  </a:cubicBezTo>
                  <a:cubicBezTo>
                    <a:pt x="36" y="25"/>
                    <a:pt x="36" y="28"/>
                    <a:pt x="36" y="29"/>
                  </a:cubicBezTo>
                  <a:cubicBezTo>
                    <a:pt x="30" y="34"/>
                    <a:pt x="32" y="38"/>
                    <a:pt x="31" y="46"/>
                  </a:cubicBezTo>
                  <a:cubicBezTo>
                    <a:pt x="31" y="47"/>
                    <a:pt x="31" y="47"/>
                    <a:pt x="31" y="47"/>
                  </a:cubicBezTo>
                  <a:cubicBezTo>
                    <a:pt x="31" y="48"/>
                    <a:pt x="30" y="50"/>
                    <a:pt x="30" y="51"/>
                  </a:cubicBezTo>
                  <a:cubicBezTo>
                    <a:pt x="26" y="53"/>
                    <a:pt x="23" y="58"/>
                    <a:pt x="20" y="63"/>
                  </a:cubicBezTo>
                  <a:cubicBezTo>
                    <a:pt x="19" y="64"/>
                    <a:pt x="19" y="66"/>
                    <a:pt x="18" y="67"/>
                  </a:cubicBezTo>
                  <a:cubicBezTo>
                    <a:pt x="15" y="71"/>
                    <a:pt x="12" y="76"/>
                    <a:pt x="10" y="81"/>
                  </a:cubicBezTo>
                  <a:cubicBezTo>
                    <a:pt x="4" y="94"/>
                    <a:pt x="0" y="109"/>
                    <a:pt x="0" y="119"/>
                  </a:cubicBezTo>
                  <a:cubicBezTo>
                    <a:pt x="0" y="121"/>
                    <a:pt x="0" y="121"/>
                    <a:pt x="1" y="122"/>
                  </a:cubicBezTo>
                  <a:cubicBezTo>
                    <a:pt x="2" y="122"/>
                    <a:pt x="3" y="121"/>
                    <a:pt x="3" y="121"/>
                  </a:cubicBezTo>
                  <a:cubicBezTo>
                    <a:pt x="4" y="120"/>
                    <a:pt x="4" y="118"/>
                    <a:pt x="5" y="116"/>
                  </a:cubicBezTo>
                  <a:cubicBezTo>
                    <a:pt x="7" y="114"/>
                    <a:pt x="9" y="109"/>
                    <a:pt x="9" y="105"/>
                  </a:cubicBezTo>
                  <a:cubicBezTo>
                    <a:pt x="11" y="98"/>
                    <a:pt x="13" y="92"/>
                    <a:pt x="16" y="86"/>
                  </a:cubicBezTo>
                  <a:cubicBezTo>
                    <a:pt x="18" y="81"/>
                    <a:pt x="20" y="76"/>
                    <a:pt x="23" y="73"/>
                  </a:cubicBezTo>
                  <a:cubicBezTo>
                    <a:pt x="24" y="72"/>
                    <a:pt x="25" y="70"/>
                    <a:pt x="26" y="69"/>
                  </a:cubicBezTo>
                  <a:cubicBezTo>
                    <a:pt x="27" y="67"/>
                    <a:pt x="29" y="63"/>
                    <a:pt x="30" y="62"/>
                  </a:cubicBezTo>
                  <a:cubicBezTo>
                    <a:pt x="32" y="58"/>
                    <a:pt x="34" y="57"/>
                    <a:pt x="36" y="55"/>
                  </a:cubicBezTo>
                  <a:cubicBezTo>
                    <a:pt x="36" y="55"/>
                    <a:pt x="37" y="55"/>
                    <a:pt x="37" y="55"/>
                  </a:cubicBezTo>
                  <a:cubicBezTo>
                    <a:pt x="38" y="50"/>
                    <a:pt x="38" y="50"/>
                    <a:pt x="38" y="50"/>
                  </a:cubicBezTo>
                  <a:cubicBezTo>
                    <a:pt x="38" y="49"/>
                    <a:pt x="39" y="48"/>
                    <a:pt x="39" y="48"/>
                  </a:cubicBezTo>
                  <a:cubicBezTo>
                    <a:pt x="39" y="45"/>
                    <a:pt x="39" y="41"/>
                    <a:pt x="39" y="40"/>
                  </a:cubicBezTo>
                  <a:cubicBezTo>
                    <a:pt x="40" y="39"/>
                    <a:pt x="41" y="37"/>
                    <a:pt x="43" y="36"/>
                  </a:cubicBezTo>
                  <a:cubicBezTo>
                    <a:pt x="44" y="36"/>
                    <a:pt x="44" y="36"/>
                    <a:pt x="44" y="36"/>
                  </a:cubicBezTo>
                  <a:cubicBezTo>
                    <a:pt x="44" y="35"/>
                    <a:pt x="44" y="35"/>
                    <a:pt x="44" y="35"/>
                  </a:cubicBezTo>
                  <a:lnTo>
                    <a:pt x="43" y="2"/>
                  </a:lnTo>
                  <a:close/>
                </a:path>
              </a:pathLst>
            </a:custGeom>
            <a:solidFill>
              <a:srgbClr val="ABCD90"/>
            </a:solidFill>
            <a:ln w="9525">
              <a:noFill/>
              <a:round/>
              <a:headEnd/>
              <a:tailEnd/>
            </a:ln>
          </p:spPr>
          <p:txBody>
            <a:bodyPr/>
            <a:lstStyle/>
            <a:p>
              <a:endParaRPr lang="en-US"/>
            </a:p>
          </p:txBody>
        </p:sp>
        <p:sp>
          <p:nvSpPr>
            <p:cNvPr id="28009" name="Freeform 2590"/>
            <p:cNvSpPr>
              <a:spLocks/>
            </p:cNvSpPr>
            <p:nvPr/>
          </p:nvSpPr>
          <p:spPr bwMode="auto">
            <a:xfrm>
              <a:off x="831850" y="3348707"/>
              <a:ext cx="144463" cy="401638"/>
            </a:xfrm>
            <a:custGeom>
              <a:avLst/>
              <a:gdLst>
                <a:gd name="T0" fmla="*/ 2147483647 w 44"/>
                <a:gd name="T1" fmla="*/ 2147483647 h 122"/>
                <a:gd name="T2" fmla="*/ 2147483647 w 44"/>
                <a:gd name="T3" fmla="*/ 0 h 122"/>
                <a:gd name="T4" fmla="*/ 2147483647 w 44"/>
                <a:gd name="T5" fmla="*/ 2147483647 h 122"/>
                <a:gd name="T6" fmla="*/ 2147483647 w 44"/>
                <a:gd name="T7" fmla="*/ 2147483647 h 122"/>
                <a:gd name="T8" fmla="*/ 2147483647 w 44"/>
                <a:gd name="T9" fmla="*/ 2147483647 h 122"/>
                <a:gd name="T10" fmla="*/ 2147483647 w 44"/>
                <a:gd name="T11" fmla="*/ 2147483647 h 122"/>
                <a:gd name="T12" fmla="*/ 2147483647 w 44"/>
                <a:gd name="T13" fmla="*/ 2147483647 h 122"/>
                <a:gd name="T14" fmla="*/ 2147483647 w 44"/>
                <a:gd name="T15" fmla="*/ 2147483647 h 122"/>
                <a:gd name="T16" fmla="*/ 2147483647 w 44"/>
                <a:gd name="T17" fmla="*/ 2147483647 h 122"/>
                <a:gd name="T18" fmla="*/ 2147483647 w 44"/>
                <a:gd name="T19" fmla="*/ 2147483647 h 122"/>
                <a:gd name="T20" fmla="*/ 2147483647 w 44"/>
                <a:gd name="T21" fmla="*/ 2147483647 h 122"/>
                <a:gd name="T22" fmla="*/ 2147483647 w 44"/>
                <a:gd name="T23" fmla="*/ 2147483647 h 122"/>
                <a:gd name="T24" fmla="*/ 0 w 44"/>
                <a:gd name="T25" fmla="*/ 2147483647 h 122"/>
                <a:gd name="T26" fmla="*/ 2147483647 w 44"/>
                <a:gd name="T27" fmla="*/ 2147483647 h 122"/>
                <a:gd name="T28" fmla="*/ 2147483647 w 44"/>
                <a:gd name="T29" fmla="*/ 2147483647 h 122"/>
                <a:gd name="T30" fmla="*/ 2147483647 w 44"/>
                <a:gd name="T31" fmla="*/ 2147483647 h 122"/>
                <a:gd name="T32" fmla="*/ 2147483647 w 44"/>
                <a:gd name="T33" fmla="*/ 2147483647 h 122"/>
                <a:gd name="T34" fmla="*/ 2147483647 w 44"/>
                <a:gd name="T35" fmla="*/ 2147483647 h 122"/>
                <a:gd name="T36" fmla="*/ 2147483647 w 44"/>
                <a:gd name="T37" fmla="*/ 2147483647 h 122"/>
                <a:gd name="T38" fmla="*/ 2147483647 w 44"/>
                <a:gd name="T39" fmla="*/ 2147483647 h 122"/>
                <a:gd name="T40" fmla="*/ 2147483647 w 44"/>
                <a:gd name="T41" fmla="*/ 2147483647 h 122"/>
                <a:gd name="T42" fmla="*/ 2147483647 w 44"/>
                <a:gd name="T43" fmla="*/ 2147483647 h 122"/>
                <a:gd name="T44" fmla="*/ 2147483647 w 44"/>
                <a:gd name="T45" fmla="*/ 2147483647 h 122"/>
                <a:gd name="T46" fmla="*/ 2147483647 w 44"/>
                <a:gd name="T47" fmla="*/ 2147483647 h 122"/>
                <a:gd name="T48" fmla="*/ 2147483647 w 44"/>
                <a:gd name="T49" fmla="*/ 2147483647 h 122"/>
                <a:gd name="T50" fmla="*/ 2147483647 w 44"/>
                <a:gd name="T51" fmla="*/ 2147483647 h 122"/>
                <a:gd name="T52" fmla="*/ 2147483647 w 44"/>
                <a:gd name="T53" fmla="*/ 2147483647 h 122"/>
                <a:gd name="T54" fmla="*/ 2147483647 w 44"/>
                <a:gd name="T55" fmla="*/ 2147483647 h 122"/>
                <a:gd name="T56" fmla="*/ 2147483647 w 44"/>
                <a:gd name="T57" fmla="*/ 2147483647 h 122"/>
                <a:gd name="T58" fmla="*/ 2147483647 w 44"/>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3" y="0"/>
                    <a:pt x="42" y="0"/>
                  </a:cubicBezTo>
                  <a:cubicBezTo>
                    <a:pt x="41" y="0"/>
                    <a:pt x="40" y="0"/>
                    <a:pt x="40" y="1"/>
                  </a:cubicBezTo>
                  <a:cubicBezTo>
                    <a:pt x="40" y="0"/>
                    <a:pt x="39" y="2"/>
                    <a:pt x="38" y="5"/>
                  </a:cubicBezTo>
                  <a:cubicBezTo>
                    <a:pt x="37" y="10"/>
                    <a:pt x="36" y="17"/>
                    <a:pt x="36" y="22"/>
                  </a:cubicBezTo>
                  <a:cubicBezTo>
                    <a:pt x="36" y="25"/>
                    <a:pt x="36" y="28"/>
                    <a:pt x="36" y="29"/>
                  </a:cubicBezTo>
                  <a:cubicBezTo>
                    <a:pt x="30" y="34"/>
                    <a:pt x="32" y="38"/>
                    <a:pt x="31" y="46"/>
                  </a:cubicBezTo>
                  <a:cubicBezTo>
                    <a:pt x="31" y="47"/>
                    <a:pt x="31" y="47"/>
                    <a:pt x="31" y="47"/>
                  </a:cubicBezTo>
                  <a:cubicBezTo>
                    <a:pt x="31" y="48"/>
                    <a:pt x="30" y="50"/>
                    <a:pt x="30" y="51"/>
                  </a:cubicBezTo>
                  <a:cubicBezTo>
                    <a:pt x="26" y="53"/>
                    <a:pt x="23" y="58"/>
                    <a:pt x="20" y="63"/>
                  </a:cubicBezTo>
                  <a:cubicBezTo>
                    <a:pt x="19" y="64"/>
                    <a:pt x="19" y="66"/>
                    <a:pt x="18" y="67"/>
                  </a:cubicBezTo>
                  <a:cubicBezTo>
                    <a:pt x="15" y="71"/>
                    <a:pt x="12" y="76"/>
                    <a:pt x="10" y="81"/>
                  </a:cubicBezTo>
                  <a:cubicBezTo>
                    <a:pt x="4" y="94"/>
                    <a:pt x="0" y="109"/>
                    <a:pt x="0" y="119"/>
                  </a:cubicBezTo>
                  <a:cubicBezTo>
                    <a:pt x="0" y="121"/>
                    <a:pt x="0" y="121"/>
                    <a:pt x="1" y="122"/>
                  </a:cubicBezTo>
                  <a:cubicBezTo>
                    <a:pt x="2" y="122"/>
                    <a:pt x="3" y="121"/>
                    <a:pt x="3" y="121"/>
                  </a:cubicBezTo>
                  <a:cubicBezTo>
                    <a:pt x="4" y="120"/>
                    <a:pt x="4" y="118"/>
                    <a:pt x="5" y="116"/>
                  </a:cubicBezTo>
                  <a:cubicBezTo>
                    <a:pt x="7" y="113"/>
                    <a:pt x="9" y="109"/>
                    <a:pt x="9" y="105"/>
                  </a:cubicBezTo>
                  <a:cubicBezTo>
                    <a:pt x="11" y="98"/>
                    <a:pt x="13" y="92"/>
                    <a:pt x="16" y="86"/>
                  </a:cubicBezTo>
                  <a:cubicBezTo>
                    <a:pt x="18" y="81"/>
                    <a:pt x="20" y="76"/>
                    <a:pt x="23" y="73"/>
                  </a:cubicBezTo>
                  <a:cubicBezTo>
                    <a:pt x="24" y="72"/>
                    <a:pt x="25" y="70"/>
                    <a:pt x="26" y="69"/>
                  </a:cubicBezTo>
                  <a:cubicBezTo>
                    <a:pt x="27" y="67"/>
                    <a:pt x="29" y="63"/>
                    <a:pt x="30" y="62"/>
                  </a:cubicBezTo>
                  <a:cubicBezTo>
                    <a:pt x="32" y="58"/>
                    <a:pt x="34" y="57"/>
                    <a:pt x="36" y="55"/>
                  </a:cubicBezTo>
                  <a:cubicBezTo>
                    <a:pt x="36" y="55"/>
                    <a:pt x="36" y="55"/>
                    <a:pt x="37" y="55"/>
                  </a:cubicBezTo>
                  <a:cubicBezTo>
                    <a:pt x="38" y="50"/>
                    <a:pt x="38" y="50"/>
                    <a:pt x="38" y="50"/>
                  </a:cubicBezTo>
                  <a:cubicBezTo>
                    <a:pt x="38" y="49"/>
                    <a:pt x="39" y="48"/>
                    <a:pt x="39" y="48"/>
                  </a:cubicBezTo>
                  <a:cubicBezTo>
                    <a:pt x="39" y="45"/>
                    <a:pt x="39" y="41"/>
                    <a:pt x="39" y="40"/>
                  </a:cubicBezTo>
                  <a:cubicBezTo>
                    <a:pt x="39" y="39"/>
                    <a:pt x="40" y="37"/>
                    <a:pt x="43" y="36"/>
                  </a:cubicBezTo>
                  <a:cubicBezTo>
                    <a:pt x="44" y="36"/>
                    <a:pt x="44" y="36"/>
                    <a:pt x="44" y="36"/>
                  </a:cubicBezTo>
                  <a:cubicBezTo>
                    <a:pt x="44" y="35"/>
                    <a:pt x="44" y="35"/>
                    <a:pt x="44" y="35"/>
                  </a:cubicBezTo>
                  <a:lnTo>
                    <a:pt x="43" y="2"/>
                  </a:lnTo>
                  <a:close/>
                </a:path>
              </a:pathLst>
            </a:custGeom>
            <a:solidFill>
              <a:srgbClr val="ABCD91"/>
            </a:solidFill>
            <a:ln w="9525">
              <a:noFill/>
              <a:round/>
              <a:headEnd/>
              <a:tailEnd/>
            </a:ln>
          </p:spPr>
          <p:txBody>
            <a:bodyPr/>
            <a:lstStyle/>
            <a:p>
              <a:endParaRPr lang="en-US"/>
            </a:p>
          </p:txBody>
        </p:sp>
        <p:sp>
          <p:nvSpPr>
            <p:cNvPr id="28010" name="Freeform 2591"/>
            <p:cNvSpPr>
              <a:spLocks/>
            </p:cNvSpPr>
            <p:nvPr/>
          </p:nvSpPr>
          <p:spPr bwMode="auto">
            <a:xfrm>
              <a:off x="831850" y="3348707"/>
              <a:ext cx="144463" cy="401638"/>
            </a:xfrm>
            <a:custGeom>
              <a:avLst/>
              <a:gdLst>
                <a:gd name="T0" fmla="*/ 2147483647 w 44"/>
                <a:gd name="T1" fmla="*/ 2147483647 h 122"/>
                <a:gd name="T2" fmla="*/ 2147483647 w 44"/>
                <a:gd name="T3" fmla="*/ 0 h 122"/>
                <a:gd name="T4" fmla="*/ 2147483647 w 44"/>
                <a:gd name="T5" fmla="*/ 2147483647 h 122"/>
                <a:gd name="T6" fmla="*/ 2147483647 w 44"/>
                <a:gd name="T7" fmla="*/ 2147483647 h 122"/>
                <a:gd name="T8" fmla="*/ 2147483647 w 44"/>
                <a:gd name="T9" fmla="*/ 2147483647 h 122"/>
                <a:gd name="T10" fmla="*/ 2147483647 w 44"/>
                <a:gd name="T11" fmla="*/ 2147483647 h 122"/>
                <a:gd name="T12" fmla="*/ 2147483647 w 44"/>
                <a:gd name="T13" fmla="*/ 2147483647 h 122"/>
                <a:gd name="T14" fmla="*/ 2147483647 w 44"/>
                <a:gd name="T15" fmla="*/ 2147483647 h 122"/>
                <a:gd name="T16" fmla="*/ 2147483647 w 44"/>
                <a:gd name="T17" fmla="*/ 2147483647 h 122"/>
                <a:gd name="T18" fmla="*/ 2147483647 w 44"/>
                <a:gd name="T19" fmla="*/ 2147483647 h 122"/>
                <a:gd name="T20" fmla="*/ 2147483647 w 44"/>
                <a:gd name="T21" fmla="*/ 2147483647 h 122"/>
                <a:gd name="T22" fmla="*/ 2147483647 w 44"/>
                <a:gd name="T23" fmla="*/ 2147483647 h 122"/>
                <a:gd name="T24" fmla="*/ 0 w 44"/>
                <a:gd name="T25" fmla="*/ 2147483647 h 122"/>
                <a:gd name="T26" fmla="*/ 2147483647 w 44"/>
                <a:gd name="T27" fmla="*/ 2147483647 h 122"/>
                <a:gd name="T28" fmla="*/ 2147483647 w 44"/>
                <a:gd name="T29" fmla="*/ 2147483647 h 122"/>
                <a:gd name="T30" fmla="*/ 2147483647 w 44"/>
                <a:gd name="T31" fmla="*/ 2147483647 h 122"/>
                <a:gd name="T32" fmla="*/ 2147483647 w 44"/>
                <a:gd name="T33" fmla="*/ 2147483647 h 122"/>
                <a:gd name="T34" fmla="*/ 2147483647 w 44"/>
                <a:gd name="T35" fmla="*/ 2147483647 h 122"/>
                <a:gd name="T36" fmla="*/ 2147483647 w 44"/>
                <a:gd name="T37" fmla="*/ 2147483647 h 122"/>
                <a:gd name="T38" fmla="*/ 2147483647 w 44"/>
                <a:gd name="T39" fmla="*/ 2147483647 h 122"/>
                <a:gd name="T40" fmla="*/ 2147483647 w 44"/>
                <a:gd name="T41" fmla="*/ 2147483647 h 122"/>
                <a:gd name="T42" fmla="*/ 2147483647 w 44"/>
                <a:gd name="T43" fmla="*/ 2147483647 h 122"/>
                <a:gd name="T44" fmla="*/ 2147483647 w 44"/>
                <a:gd name="T45" fmla="*/ 2147483647 h 122"/>
                <a:gd name="T46" fmla="*/ 2147483647 w 44"/>
                <a:gd name="T47" fmla="*/ 2147483647 h 122"/>
                <a:gd name="T48" fmla="*/ 2147483647 w 44"/>
                <a:gd name="T49" fmla="*/ 2147483647 h 122"/>
                <a:gd name="T50" fmla="*/ 2147483647 w 44"/>
                <a:gd name="T51" fmla="*/ 2147483647 h 122"/>
                <a:gd name="T52" fmla="*/ 2147483647 w 44"/>
                <a:gd name="T53" fmla="*/ 2147483647 h 122"/>
                <a:gd name="T54" fmla="*/ 2147483647 w 44"/>
                <a:gd name="T55" fmla="*/ 2147483647 h 122"/>
                <a:gd name="T56" fmla="*/ 2147483647 w 44"/>
                <a:gd name="T57" fmla="*/ 2147483647 h 122"/>
                <a:gd name="T58" fmla="*/ 2147483647 w 44"/>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3" y="0"/>
                    <a:pt x="42" y="0"/>
                  </a:cubicBezTo>
                  <a:cubicBezTo>
                    <a:pt x="41" y="0"/>
                    <a:pt x="40" y="0"/>
                    <a:pt x="40" y="1"/>
                  </a:cubicBezTo>
                  <a:cubicBezTo>
                    <a:pt x="40" y="0"/>
                    <a:pt x="39" y="2"/>
                    <a:pt x="38" y="5"/>
                  </a:cubicBezTo>
                  <a:cubicBezTo>
                    <a:pt x="37" y="10"/>
                    <a:pt x="36" y="17"/>
                    <a:pt x="36" y="23"/>
                  </a:cubicBezTo>
                  <a:cubicBezTo>
                    <a:pt x="36" y="25"/>
                    <a:pt x="36" y="28"/>
                    <a:pt x="36" y="29"/>
                  </a:cubicBezTo>
                  <a:cubicBezTo>
                    <a:pt x="30" y="34"/>
                    <a:pt x="32" y="38"/>
                    <a:pt x="31" y="47"/>
                  </a:cubicBezTo>
                  <a:cubicBezTo>
                    <a:pt x="31" y="47"/>
                    <a:pt x="31" y="47"/>
                    <a:pt x="31" y="47"/>
                  </a:cubicBezTo>
                  <a:cubicBezTo>
                    <a:pt x="31" y="48"/>
                    <a:pt x="30" y="50"/>
                    <a:pt x="30" y="51"/>
                  </a:cubicBezTo>
                  <a:cubicBezTo>
                    <a:pt x="26" y="53"/>
                    <a:pt x="23" y="58"/>
                    <a:pt x="20" y="63"/>
                  </a:cubicBezTo>
                  <a:cubicBezTo>
                    <a:pt x="19" y="64"/>
                    <a:pt x="19" y="66"/>
                    <a:pt x="18" y="67"/>
                  </a:cubicBezTo>
                  <a:cubicBezTo>
                    <a:pt x="15" y="71"/>
                    <a:pt x="12" y="76"/>
                    <a:pt x="10" y="81"/>
                  </a:cubicBezTo>
                  <a:cubicBezTo>
                    <a:pt x="4" y="94"/>
                    <a:pt x="0" y="109"/>
                    <a:pt x="0" y="119"/>
                  </a:cubicBezTo>
                  <a:cubicBezTo>
                    <a:pt x="0" y="121"/>
                    <a:pt x="0" y="121"/>
                    <a:pt x="1" y="122"/>
                  </a:cubicBezTo>
                  <a:cubicBezTo>
                    <a:pt x="2" y="122"/>
                    <a:pt x="3" y="121"/>
                    <a:pt x="3" y="121"/>
                  </a:cubicBezTo>
                  <a:cubicBezTo>
                    <a:pt x="4" y="120"/>
                    <a:pt x="4" y="118"/>
                    <a:pt x="5" y="116"/>
                  </a:cubicBezTo>
                  <a:cubicBezTo>
                    <a:pt x="7" y="113"/>
                    <a:pt x="8" y="109"/>
                    <a:pt x="9" y="105"/>
                  </a:cubicBezTo>
                  <a:cubicBezTo>
                    <a:pt x="11" y="98"/>
                    <a:pt x="13" y="92"/>
                    <a:pt x="16" y="86"/>
                  </a:cubicBezTo>
                  <a:cubicBezTo>
                    <a:pt x="18" y="81"/>
                    <a:pt x="20" y="76"/>
                    <a:pt x="23" y="73"/>
                  </a:cubicBezTo>
                  <a:cubicBezTo>
                    <a:pt x="24" y="72"/>
                    <a:pt x="25" y="70"/>
                    <a:pt x="26" y="69"/>
                  </a:cubicBezTo>
                  <a:cubicBezTo>
                    <a:pt x="27" y="67"/>
                    <a:pt x="29" y="63"/>
                    <a:pt x="30" y="62"/>
                  </a:cubicBezTo>
                  <a:cubicBezTo>
                    <a:pt x="32" y="58"/>
                    <a:pt x="34" y="57"/>
                    <a:pt x="36" y="56"/>
                  </a:cubicBezTo>
                  <a:cubicBezTo>
                    <a:pt x="36" y="55"/>
                    <a:pt x="36" y="55"/>
                    <a:pt x="36" y="55"/>
                  </a:cubicBezTo>
                  <a:cubicBezTo>
                    <a:pt x="38" y="50"/>
                    <a:pt x="38" y="50"/>
                    <a:pt x="38" y="50"/>
                  </a:cubicBezTo>
                  <a:cubicBezTo>
                    <a:pt x="38" y="49"/>
                    <a:pt x="39" y="48"/>
                    <a:pt x="39" y="48"/>
                  </a:cubicBezTo>
                  <a:cubicBezTo>
                    <a:pt x="39" y="45"/>
                    <a:pt x="39" y="41"/>
                    <a:pt x="39" y="40"/>
                  </a:cubicBezTo>
                  <a:cubicBezTo>
                    <a:pt x="39" y="39"/>
                    <a:pt x="40" y="37"/>
                    <a:pt x="43" y="36"/>
                  </a:cubicBezTo>
                  <a:cubicBezTo>
                    <a:pt x="44" y="36"/>
                    <a:pt x="44" y="36"/>
                    <a:pt x="44" y="36"/>
                  </a:cubicBezTo>
                  <a:cubicBezTo>
                    <a:pt x="44" y="35"/>
                    <a:pt x="44" y="35"/>
                    <a:pt x="44" y="35"/>
                  </a:cubicBezTo>
                  <a:lnTo>
                    <a:pt x="43" y="2"/>
                  </a:lnTo>
                  <a:close/>
                </a:path>
              </a:pathLst>
            </a:custGeom>
            <a:solidFill>
              <a:srgbClr val="ACCD92"/>
            </a:solidFill>
            <a:ln w="9525">
              <a:noFill/>
              <a:round/>
              <a:headEnd/>
              <a:tailEnd/>
            </a:ln>
          </p:spPr>
          <p:txBody>
            <a:bodyPr/>
            <a:lstStyle/>
            <a:p>
              <a:endParaRPr lang="en-US"/>
            </a:p>
          </p:txBody>
        </p:sp>
        <p:sp>
          <p:nvSpPr>
            <p:cNvPr id="28011" name="Freeform 2592"/>
            <p:cNvSpPr>
              <a:spLocks/>
            </p:cNvSpPr>
            <p:nvPr/>
          </p:nvSpPr>
          <p:spPr bwMode="auto">
            <a:xfrm>
              <a:off x="831850" y="3348707"/>
              <a:ext cx="144463" cy="401638"/>
            </a:xfrm>
            <a:custGeom>
              <a:avLst/>
              <a:gdLst>
                <a:gd name="T0" fmla="*/ 2147483647 w 44"/>
                <a:gd name="T1" fmla="*/ 2147483647 h 122"/>
                <a:gd name="T2" fmla="*/ 2147483647 w 44"/>
                <a:gd name="T3" fmla="*/ 0 h 122"/>
                <a:gd name="T4" fmla="*/ 2147483647 w 44"/>
                <a:gd name="T5" fmla="*/ 2147483647 h 122"/>
                <a:gd name="T6" fmla="*/ 2147483647 w 44"/>
                <a:gd name="T7" fmla="*/ 2147483647 h 122"/>
                <a:gd name="T8" fmla="*/ 2147483647 w 44"/>
                <a:gd name="T9" fmla="*/ 2147483647 h 122"/>
                <a:gd name="T10" fmla="*/ 2147483647 w 44"/>
                <a:gd name="T11" fmla="*/ 2147483647 h 122"/>
                <a:gd name="T12" fmla="*/ 2147483647 w 44"/>
                <a:gd name="T13" fmla="*/ 2147483647 h 122"/>
                <a:gd name="T14" fmla="*/ 2147483647 w 44"/>
                <a:gd name="T15" fmla="*/ 2147483647 h 122"/>
                <a:gd name="T16" fmla="*/ 2147483647 w 44"/>
                <a:gd name="T17" fmla="*/ 2147483647 h 122"/>
                <a:gd name="T18" fmla="*/ 2147483647 w 44"/>
                <a:gd name="T19" fmla="*/ 2147483647 h 122"/>
                <a:gd name="T20" fmla="*/ 2147483647 w 44"/>
                <a:gd name="T21" fmla="*/ 2147483647 h 122"/>
                <a:gd name="T22" fmla="*/ 2147483647 w 44"/>
                <a:gd name="T23" fmla="*/ 2147483647 h 122"/>
                <a:gd name="T24" fmla="*/ 0 w 44"/>
                <a:gd name="T25" fmla="*/ 2147483647 h 122"/>
                <a:gd name="T26" fmla="*/ 2147483647 w 44"/>
                <a:gd name="T27" fmla="*/ 2147483647 h 122"/>
                <a:gd name="T28" fmla="*/ 2147483647 w 44"/>
                <a:gd name="T29" fmla="*/ 2147483647 h 122"/>
                <a:gd name="T30" fmla="*/ 2147483647 w 44"/>
                <a:gd name="T31" fmla="*/ 2147483647 h 122"/>
                <a:gd name="T32" fmla="*/ 2147483647 w 44"/>
                <a:gd name="T33" fmla="*/ 2147483647 h 122"/>
                <a:gd name="T34" fmla="*/ 2147483647 w 44"/>
                <a:gd name="T35" fmla="*/ 2147483647 h 122"/>
                <a:gd name="T36" fmla="*/ 2147483647 w 44"/>
                <a:gd name="T37" fmla="*/ 2147483647 h 122"/>
                <a:gd name="T38" fmla="*/ 2147483647 w 44"/>
                <a:gd name="T39" fmla="*/ 2147483647 h 122"/>
                <a:gd name="T40" fmla="*/ 2147483647 w 44"/>
                <a:gd name="T41" fmla="*/ 2147483647 h 122"/>
                <a:gd name="T42" fmla="*/ 2147483647 w 44"/>
                <a:gd name="T43" fmla="*/ 2147483647 h 122"/>
                <a:gd name="T44" fmla="*/ 2147483647 w 44"/>
                <a:gd name="T45" fmla="*/ 2147483647 h 122"/>
                <a:gd name="T46" fmla="*/ 2147483647 w 44"/>
                <a:gd name="T47" fmla="*/ 2147483647 h 122"/>
                <a:gd name="T48" fmla="*/ 2147483647 w 44"/>
                <a:gd name="T49" fmla="*/ 2147483647 h 122"/>
                <a:gd name="T50" fmla="*/ 2147483647 w 44"/>
                <a:gd name="T51" fmla="*/ 2147483647 h 122"/>
                <a:gd name="T52" fmla="*/ 2147483647 w 44"/>
                <a:gd name="T53" fmla="*/ 2147483647 h 122"/>
                <a:gd name="T54" fmla="*/ 2147483647 w 44"/>
                <a:gd name="T55" fmla="*/ 2147483647 h 122"/>
                <a:gd name="T56" fmla="*/ 2147483647 w 44"/>
                <a:gd name="T57" fmla="*/ 2147483647 h 122"/>
                <a:gd name="T58" fmla="*/ 2147483647 w 44"/>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3" y="0"/>
                    <a:pt x="42" y="0"/>
                  </a:cubicBezTo>
                  <a:cubicBezTo>
                    <a:pt x="41" y="0"/>
                    <a:pt x="40" y="0"/>
                    <a:pt x="40" y="1"/>
                  </a:cubicBezTo>
                  <a:cubicBezTo>
                    <a:pt x="40" y="0"/>
                    <a:pt x="39" y="2"/>
                    <a:pt x="38" y="5"/>
                  </a:cubicBezTo>
                  <a:cubicBezTo>
                    <a:pt x="37" y="10"/>
                    <a:pt x="36" y="17"/>
                    <a:pt x="36" y="23"/>
                  </a:cubicBezTo>
                  <a:cubicBezTo>
                    <a:pt x="36" y="25"/>
                    <a:pt x="37" y="28"/>
                    <a:pt x="37" y="29"/>
                  </a:cubicBezTo>
                  <a:cubicBezTo>
                    <a:pt x="30" y="34"/>
                    <a:pt x="32" y="38"/>
                    <a:pt x="31" y="47"/>
                  </a:cubicBezTo>
                  <a:cubicBezTo>
                    <a:pt x="31" y="47"/>
                    <a:pt x="31" y="47"/>
                    <a:pt x="31" y="47"/>
                  </a:cubicBezTo>
                  <a:cubicBezTo>
                    <a:pt x="31" y="48"/>
                    <a:pt x="30" y="50"/>
                    <a:pt x="30" y="51"/>
                  </a:cubicBezTo>
                  <a:cubicBezTo>
                    <a:pt x="26" y="53"/>
                    <a:pt x="23" y="58"/>
                    <a:pt x="20" y="63"/>
                  </a:cubicBezTo>
                  <a:cubicBezTo>
                    <a:pt x="19" y="64"/>
                    <a:pt x="19" y="66"/>
                    <a:pt x="18" y="67"/>
                  </a:cubicBezTo>
                  <a:cubicBezTo>
                    <a:pt x="15" y="71"/>
                    <a:pt x="12" y="76"/>
                    <a:pt x="10" y="81"/>
                  </a:cubicBezTo>
                  <a:cubicBezTo>
                    <a:pt x="4" y="94"/>
                    <a:pt x="0" y="109"/>
                    <a:pt x="0" y="119"/>
                  </a:cubicBezTo>
                  <a:cubicBezTo>
                    <a:pt x="0" y="121"/>
                    <a:pt x="1" y="122"/>
                    <a:pt x="1" y="122"/>
                  </a:cubicBezTo>
                  <a:cubicBezTo>
                    <a:pt x="2" y="122"/>
                    <a:pt x="3" y="121"/>
                    <a:pt x="3" y="121"/>
                  </a:cubicBezTo>
                  <a:cubicBezTo>
                    <a:pt x="4" y="120"/>
                    <a:pt x="4" y="118"/>
                    <a:pt x="5" y="116"/>
                  </a:cubicBezTo>
                  <a:cubicBezTo>
                    <a:pt x="7" y="113"/>
                    <a:pt x="8" y="109"/>
                    <a:pt x="9" y="105"/>
                  </a:cubicBezTo>
                  <a:cubicBezTo>
                    <a:pt x="11" y="98"/>
                    <a:pt x="13" y="92"/>
                    <a:pt x="16" y="85"/>
                  </a:cubicBezTo>
                  <a:cubicBezTo>
                    <a:pt x="18" y="81"/>
                    <a:pt x="20" y="76"/>
                    <a:pt x="23" y="73"/>
                  </a:cubicBezTo>
                  <a:cubicBezTo>
                    <a:pt x="24" y="71"/>
                    <a:pt x="25" y="70"/>
                    <a:pt x="26" y="69"/>
                  </a:cubicBezTo>
                  <a:cubicBezTo>
                    <a:pt x="27" y="67"/>
                    <a:pt x="29" y="63"/>
                    <a:pt x="30" y="62"/>
                  </a:cubicBezTo>
                  <a:cubicBezTo>
                    <a:pt x="32" y="58"/>
                    <a:pt x="34" y="57"/>
                    <a:pt x="36" y="56"/>
                  </a:cubicBezTo>
                  <a:cubicBezTo>
                    <a:pt x="36" y="56"/>
                    <a:pt x="36" y="55"/>
                    <a:pt x="36" y="55"/>
                  </a:cubicBezTo>
                  <a:cubicBezTo>
                    <a:pt x="38" y="50"/>
                    <a:pt x="38" y="50"/>
                    <a:pt x="38" y="50"/>
                  </a:cubicBezTo>
                  <a:cubicBezTo>
                    <a:pt x="38" y="49"/>
                    <a:pt x="39" y="48"/>
                    <a:pt x="39" y="48"/>
                  </a:cubicBezTo>
                  <a:cubicBezTo>
                    <a:pt x="39" y="44"/>
                    <a:pt x="38" y="41"/>
                    <a:pt x="39" y="40"/>
                  </a:cubicBezTo>
                  <a:cubicBezTo>
                    <a:pt x="39" y="39"/>
                    <a:pt x="40" y="37"/>
                    <a:pt x="43" y="36"/>
                  </a:cubicBezTo>
                  <a:cubicBezTo>
                    <a:pt x="44" y="36"/>
                    <a:pt x="44" y="36"/>
                    <a:pt x="44" y="36"/>
                  </a:cubicBezTo>
                  <a:cubicBezTo>
                    <a:pt x="44" y="35"/>
                    <a:pt x="44" y="35"/>
                    <a:pt x="44" y="35"/>
                  </a:cubicBezTo>
                  <a:lnTo>
                    <a:pt x="43" y="2"/>
                  </a:lnTo>
                  <a:close/>
                </a:path>
              </a:pathLst>
            </a:custGeom>
            <a:solidFill>
              <a:srgbClr val="ADCE92"/>
            </a:solidFill>
            <a:ln w="9525">
              <a:noFill/>
              <a:round/>
              <a:headEnd/>
              <a:tailEnd/>
            </a:ln>
          </p:spPr>
          <p:txBody>
            <a:bodyPr/>
            <a:lstStyle/>
            <a:p>
              <a:endParaRPr lang="en-US"/>
            </a:p>
          </p:txBody>
        </p:sp>
        <p:sp>
          <p:nvSpPr>
            <p:cNvPr id="28012" name="Freeform 2593"/>
            <p:cNvSpPr>
              <a:spLocks/>
            </p:cNvSpPr>
            <p:nvPr/>
          </p:nvSpPr>
          <p:spPr bwMode="auto">
            <a:xfrm>
              <a:off x="831850" y="3348707"/>
              <a:ext cx="144463" cy="401638"/>
            </a:xfrm>
            <a:custGeom>
              <a:avLst/>
              <a:gdLst>
                <a:gd name="T0" fmla="*/ 2147483647 w 44"/>
                <a:gd name="T1" fmla="*/ 2147483647 h 122"/>
                <a:gd name="T2" fmla="*/ 2147483647 w 44"/>
                <a:gd name="T3" fmla="*/ 0 h 122"/>
                <a:gd name="T4" fmla="*/ 2147483647 w 44"/>
                <a:gd name="T5" fmla="*/ 2147483647 h 122"/>
                <a:gd name="T6" fmla="*/ 2147483647 w 44"/>
                <a:gd name="T7" fmla="*/ 2147483647 h 122"/>
                <a:gd name="T8" fmla="*/ 2147483647 w 44"/>
                <a:gd name="T9" fmla="*/ 2147483647 h 122"/>
                <a:gd name="T10" fmla="*/ 2147483647 w 44"/>
                <a:gd name="T11" fmla="*/ 2147483647 h 122"/>
                <a:gd name="T12" fmla="*/ 2147483647 w 44"/>
                <a:gd name="T13" fmla="*/ 2147483647 h 122"/>
                <a:gd name="T14" fmla="*/ 2147483647 w 44"/>
                <a:gd name="T15" fmla="*/ 2147483647 h 122"/>
                <a:gd name="T16" fmla="*/ 2147483647 w 44"/>
                <a:gd name="T17" fmla="*/ 2147483647 h 122"/>
                <a:gd name="T18" fmla="*/ 2147483647 w 44"/>
                <a:gd name="T19" fmla="*/ 2147483647 h 122"/>
                <a:gd name="T20" fmla="*/ 2147483647 w 44"/>
                <a:gd name="T21" fmla="*/ 2147483647 h 122"/>
                <a:gd name="T22" fmla="*/ 2147483647 w 44"/>
                <a:gd name="T23" fmla="*/ 2147483647 h 122"/>
                <a:gd name="T24" fmla="*/ 0 w 44"/>
                <a:gd name="T25" fmla="*/ 2147483647 h 122"/>
                <a:gd name="T26" fmla="*/ 2147483647 w 44"/>
                <a:gd name="T27" fmla="*/ 2147483647 h 122"/>
                <a:gd name="T28" fmla="*/ 2147483647 w 44"/>
                <a:gd name="T29" fmla="*/ 2147483647 h 122"/>
                <a:gd name="T30" fmla="*/ 2147483647 w 44"/>
                <a:gd name="T31" fmla="*/ 2147483647 h 122"/>
                <a:gd name="T32" fmla="*/ 2147483647 w 44"/>
                <a:gd name="T33" fmla="*/ 2147483647 h 122"/>
                <a:gd name="T34" fmla="*/ 2147483647 w 44"/>
                <a:gd name="T35" fmla="*/ 2147483647 h 122"/>
                <a:gd name="T36" fmla="*/ 2147483647 w 44"/>
                <a:gd name="T37" fmla="*/ 2147483647 h 122"/>
                <a:gd name="T38" fmla="*/ 2147483647 w 44"/>
                <a:gd name="T39" fmla="*/ 2147483647 h 122"/>
                <a:gd name="T40" fmla="*/ 2147483647 w 44"/>
                <a:gd name="T41" fmla="*/ 2147483647 h 122"/>
                <a:gd name="T42" fmla="*/ 2147483647 w 44"/>
                <a:gd name="T43" fmla="*/ 2147483647 h 122"/>
                <a:gd name="T44" fmla="*/ 2147483647 w 44"/>
                <a:gd name="T45" fmla="*/ 2147483647 h 122"/>
                <a:gd name="T46" fmla="*/ 2147483647 w 44"/>
                <a:gd name="T47" fmla="*/ 2147483647 h 122"/>
                <a:gd name="T48" fmla="*/ 2147483647 w 44"/>
                <a:gd name="T49" fmla="*/ 2147483647 h 122"/>
                <a:gd name="T50" fmla="*/ 2147483647 w 44"/>
                <a:gd name="T51" fmla="*/ 2147483647 h 122"/>
                <a:gd name="T52" fmla="*/ 2147483647 w 44"/>
                <a:gd name="T53" fmla="*/ 2147483647 h 122"/>
                <a:gd name="T54" fmla="*/ 2147483647 w 44"/>
                <a:gd name="T55" fmla="*/ 2147483647 h 122"/>
                <a:gd name="T56" fmla="*/ 2147483647 w 44"/>
                <a:gd name="T57" fmla="*/ 2147483647 h 122"/>
                <a:gd name="T58" fmla="*/ 2147483647 w 44"/>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3" y="0"/>
                    <a:pt x="42" y="0"/>
                  </a:cubicBezTo>
                  <a:cubicBezTo>
                    <a:pt x="41" y="0"/>
                    <a:pt x="40" y="0"/>
                    <a:pt x="40" y="1"/>
                  </a:cubicBezTo>
                  <a:cubicBezTo>
                    <a:pt x="39" y="0"/>
                    <a:pt x="39" y="2"/>
                    <a:pt x="38" y="5"/>
                  </a:cubicBezTo>
                  <a:cubicBezTo>
                    <a:pt x="37" y="10"/>
                    <a:pt x="36" y="17"/>
                    <a:pt x="36" y="23"/>
                  </a:cubicBezTo>
                  <a:cubicBezTo>
                    <a:pt x="37" y="25"/>
                    <a:pt x="37" y="28"/>
                    <a:pt x="37" y="29"/>
                  </a:cubicBezTo>
                  <a:cubicBezTo>
                    <a:pt x="30" y="34"/>
                    <a:pt x="32" y="38"/>
                    <a:pt x="31" y="47"/>
                  </a:cubicBezTo>
                  <a:cubicBezTo>
                    <a:pt x="31" y="47"/>
                    <a:pt x="31" y="47"/>
                    <a:pt x="31" y="47"/>
                  </a:cubicBezTo>
                  <a:cubicBezTo>
                    <a:pt x="31" y="48"/>
                    <a:pt x="30" y="50"/>
                    <a:pt x="30" y="51"/>
                  </a:cubicBezTo>
                  <a:cubicBezTo>
                    <a:pt x="26" y="54"/>
                    <a:pt x="23" y="58"/>
                    <a:pt x="20" y="63"/>
                  </a:cubicBezTo>
                  <a:cubicBezTo>
                    <a:pt x="19" y="65"/>
                    <a:pt x="19" y="66"/>
                    <a:pt x="18" y="67"/>
                  </a:cubicBezTo>
                  <a:cubicBezTo>
                    <a:pt x="15" y="71"/>
                    <a:pt x="12" y="76"/>
                    <a:pt x="10" y="81"/>
                  </a:cubicBezTo>
                  <a:cubicBezTo>
                    <a:pt x="4" y="94"/>
                    <a:pt x="0" y="109"/>
                    <a:pt x="0" y="120"/>
                  </a:cubicBezTo>
                  <a:cubicBezTo>
                    <a:pt x="0" y="121"/>
                    <a:pt x="1" y="122"/>
                    <a:pt x="2" y="122"/>
                  </a:cubicBezTo>
                  <a:cubicBezTo>
                    <a:pt x="2" y="122"/>
                    <a:pt x="3" y="121"/>
                    <a:pt x="3" y="121"/>
                  </a:cubicBezTo>
                  <a:cubicBezTo>
                    <a:pt x="4" y="120"/>
                    <a:pt x="4" y="118"/>
                    <a:pt x="5" y="116"/>
                  </a:cubicBezTo>
                  <a:cubicBezTo>
                    <a:pt x="7" y="113"/>
                    <a:pt x="8" y="109"/>
                    <a:pt x="9" y="104"/>
                  </a:cubicBezTo>
                  <a:cubicBezTo>
                    <a:pt x="11" y="98"/>
                    <a:pt x="13" y="92"/>
                    <a:pt x="16" y="85"/>
                  </a:cubicBezTo>
                  <a:cubicBezTo>
                    <a:pt x="18" y="81"/>
                    <a:pt x="20" y="76"/>
                    <a:pt x="23" y="73"/>
                  </a:cubicBezTo>
                  <a:cubicBezTo>
                    <a:pt x="24" y="71"/>
                    <a:pt x="25" y="70"/>
                    <a:pt x="26" y="69"/>
                  </a:cubicBezTo>
                  <a:cubicBezTo>
                    <a:pt x="27" y="67"/>
                    <a:pt x="29" y="63"/>
                    <a:pt x="30" y="62"/>
                  </a:cubicBezTo>
                  <a:cubicBezTo>
                    <a:pt x="32" y="58"/>
                    <a:pt x="34" y="57"/>
                    <a:pt x="36" y="56"/>
                  </a:cubicBezTo>
                  <a:cubicBezTo>
                    <a:pt x="36" y="56"/>
                    <a:pt x="36" y="55"/>
                    <a:pt x="36" y="55"/>
                  </a:cubicBezTo>
                  <a:cubicBezTo>
                    <a:pt x="38" y="50"/>
                    <a:pt x="38" y="50"/>
                    <a:pt x="38" y="50"/>
                  </a:cubicBezTo>
                  <a:cubicBezTo>
                    <a:pt x="38" y="49"/>
                    <a:pt x="38" y="48"/>
                    <a:pt x="39" y="48"/>
                  </a:cubicBezTo>
                  <a:cubicBezTo>
                    <a:pt x="39" y="44"/>
                    <a:pt x="38" y="41"/>
                    <a:pt x="39" y="40"/>
                  </a:cubicBezTo>
                  <a:cubicBezTo>
                    <a:pt x="39" y="39"/>
                    <a:pt x="40" y="37"/>
                    <a:pt x="43" y="36"/>
                  </a:cubicBezTo>
                  <a:cubicBezTo>
                    <a:pt x="44" y="36"/>
                    <a:pt x="44" y="36"/>
                    <a:pt x="44" y="36"/>
                  </a:cubicBezTo>
                  <a:cubicBezTo>
                    <a:pt x="44" y="35"/>
                    <a:pt x="44" y="35"/>
                    <a:pt x="44" y="35"/>
                  </a:cubicBezTo>
                  <a:lnTo>
                    <a:pt x="43" y="2"/>
                  </a:lnTo>
                  <a:close/>
                </a:path>
              </a:pathLst>
            </a:custGeom>
            <a:solidFill>
              <a:srgbClr val="AECE93"/>
            </a:solidFill>
            <a:ln w="9525">
              <a:noFill/>
              <a:round/>
              <a:headEnd/>
              <a:tailEnd/>
            </a:ln>
          </p:spPr>
          <p:txBody>
            <a:bodyPr/>
            <a:lstStyle/>
            <a:p>
              <a:endParaRPr lang="en-US"/>
            </a:p>
          </p:txBody>
        </p:sp>
        <p:sp>
          <p:nvSpPr>
            <p:cNvPr id="28013" name="Freeform 2594"/>
            <p:cNvSpPr>
              <a:spLocks/>
            </p:cNvSpPr>
            <p:nvPr/>
          </p:nvSpPr>
          <p:spPr bwMode="auto">
            <a:xfrm>
              <a:off x="831850" y="3348707"/>
              <a:ext cx="144463" cy="401638"/>
            </a:xfrm>
            <a:custGeom>
              <a:avLst/>
              <a:gdLst>
                <a:gd name="T0" fmla="*/ 2147483647 w 44"/>
                <a:gd name="T1" fmla="*/ 2147483647 h 122"/>
                <a:gd name="T2" fmla="*/ 2147483647 w 44"/>
                <a:gd name="T3" fmla="*/ 0 h 122"/>
                <a:gd name="T4" fmla="*/ 2147483647 w 44"/>
                <a:gd name="T5" fmla="*/ 2147483647 h 122"/>
                <a:gd name="T6" fmla="*/ 2147483647 w 44"/>
                <a:gd name="T7" fmla="*/ 2147483647 h 122"/>
                <a:gd name="T8" fmla="*/ 2147483647 w 44"/>
                <a:gd name="T9" fmla="*/ 2147483647 h 122"/>
                <a:gd name="T10" fmla="*/ 2147483647 w 44"/>
                <a:gd name="T11" fmla="*/ 2147483647 h 122"/>
                <a:gd name="T12" fmla="*/ 2147483647 w 44"/>
                <a:gd name="T13" fmla="*/ 2147483647 h 122"/>
                <a:gd name="T14" fmla="*/ 2147483647 w 44"/>
                <a:gd name="T15" fmla="*/ 2147483647 h 122"/>
                <a:gd name="T16" fmla="*/ 2147483647 w 44"/>
                <a:gd name="T17" fmla="*/ 2147483647 h 122"/>
                <a:gd name="T18" fmla="*/ 2147483647 w 44"/>
                <a:gd name="T19" fmla="*/ 2147483647 h 122"/>
                <a:gd name="T20" fmla="*/ 2147483647 w 44"/>
                <a:gd name="T21" fmla="*/ 2147483647 h 122"/>
                <a:gd name="T22" fmla="*/ 2147483647 w 44"/>
                <a:gd name="T23" fmla="*/ 2147483647 h 122"/>
                <a:gd name="T24" fmla="*/ 0 w 44"/>
                <a:gd name="T25" fmla="*/ 2147483647 h 122"/>
                <a:gd name="T26" fmla="*/ 2147483647 w 44"/>
                <a:gd name="T27" fmla="*/ 2147483647 h 122"/>
                <a:gd name="T28" fmla="*/ 2147483647 w 44"/>
                <a:gd name="T29" fmla="*/ 2147483647 h 122"/>
                <a:gd name="T30" fmla="*/ 2147483647 w 44"/>
                <a:gd name="T31" fmla="*/ 2147483647 h 122"/>
                <a:gd name="T32" fmla="*/ 2147483647 w 44"/>
                <a:gd name="T33" fmla="*/ 2147483647 h 122"/>
                <a:gd name="T34" fmla="*/ 2147483647 w 44"/>
                <a:gd name="T35" fmla="*/ 2147483647 h 122"/>
                <a:gd name="T36" fmla="*/ 2147483647 w 44"/>
                <a:gd name="T37" fmla="*/ 2147483647 h 122"/>
                <a:gd name="T38" fmla="*/ 2147483647 w 44"/>
                <a:gd name="T39" fmla="*/ 2147483647 h 122"/>
                <a:gd name="T40" fmla="*/ 2147483647 w 44"/>
                <a:gd name="T41" fmla="*/ 2147483647 h 122"/>
                <a:gd name="T42" fmla="*/ 2147483647 w 44"/>
                <a:gd name="T43" fmla="*/ 2147483647 h 122"/>
                <a:gd name="T44" fmla="*/ 2147483647 w 44"/>
                <a:gd name="T45" fmla="*/ 2147483647 h 122"/>
                <a:gd name="T46" fmla="*/ 2147483647 w 44"/>
                <a:gd name="T47" fmla="*/ 2147483647 h 122"/>
                <a:gd name="T48" fmla="*/ 2147483647 w 44"/>
                <a:gd name="T49" fmla="*/ 2147483647 h 122"/>
                <a:gd name="T50" fmla="*/ 2147483647 w 44"/>
                <a:gd name="T51" fmla="*/ 2147483647 h 122"/>
                <a:gd name="T52" fmla="*/ 2147483647 w 44"/>
                <a:gd name="T53" fmla="*/ 2147483647 h 122"/>
                <a:gd name="T54" fmla="*/ 2147483647 w 44"/>
                <a:gd name="T55" fmla="*/ 2147483647 h 122"/>
                <a:gd name="T56" fmla="*/ 2147483647 w 44"/>
                <a:gd name="T57" fmla="*/ 2147483647 h 122"/>
                <a:gd name="T58" fmla="*/ 2147483647 w 44"/>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2" y="0"/>
                    <a:pt x="42" y="0"/>
                  </a:cubicBezTo>
                  <a:cubicBezTo>
                    <a:pt x="41" y="0"/>
                    <a:pt x="40" y="0"/>
                    <a:pt x="40" y="1"/>
                  </a:cubicBezTo>
                  <a:cubicBezTo>
                    <a:pt x="39" y="0"/>
                    <a:pt x="39" y="2"/>
                    <a:pt x="38" y="5"/>
                  </a:cubicBezTo>
                  <a:cubicBezTo>
                    <a:pt x="37" y="10"/>
                    <a:pt x="36" y="17"/>
                    <a:pt x="37" y="23"/>
                  </a:cubicBezTo>
                  <a:cubicBezTo>
                    <a:pt x="37" y="26"/>
                    <a:pt x="37" y="28"/>
                    <a:pt x="37" y="29"/>
                  </a:cubicBezTo>
                  <a:cubicBezTo>
                    <a:pt x="30" y="34"/>
                    <a:pt x="32" y="38"/>
                    <a:pt x="31" y="47"/>
                  </a:cubicBezTo>
                  <a:cubicBezTo>
                    <a:pt x="31" y="47"/>
                    <a:pt x="31" y="47"/>
                    <a:pt x="31" y="47"/>
                  </a:cubicBezTo>
                  <a:cubicBezTo>
                    <a:pt x="31" y="48"/>
                    <a:pt x="30" y="50"/>
                    <a:pt x="30" y="51"/>
                  </a:cubicBezTo>
                  <a:cubicBezTo>
                    <a:pt x="26" y="54"/>
                    <a:pt x="23" y="58"/>
                    <a:pt x="20" y="63"/>
                  </a:cubicBezTo>
                  <a:cubicBezTo>
                    <a:pt x="19" y="65"/>
                    <a:pt x="19" y="66"/>
                    <a:pt x="18" y="67"/>
                  </a:cubicBezTo>
                  <a:cubicBezTo>
                    <a:pt x="15" y="71"/>
                    <a:pt x="12" y="76"/>
                    <a:pt x="10" y="81"/>
                  </a:cubicBezTo>
                  <a:cubicBezTo>
                    <a:pt x="4" y="94"/>
                    <a:pt x="0" y="109"/>
                    <a:pt x="0" y="120"/>
                  </a:cubicBezTo>
                  <a:cubicBezTo>
                    <a:pt x="0" y="121"/>
                    <a:pt x="1" y="122"/>
                    <a:pt x="2" y="122"/>
                  </a:cubicBezTo>
                  <a:cubicBezTo>
                    <a:pt x="3" y="122"/>
                    <a:pt x="3" y="121"/>
                    <a:pt x="3" y="121"/>
                  </a:cubicBezTo>
                  <a:cubicBezTo>
                    <a:pt x="4" y="120"/>
                    <a:pt x="4" y="118"/>
                    <a:pt x="5" y="116"/>
                  </a:cubicBezTo>
                  <a:cubicBezTo>
                    <a:pt x="7" y="113"/>
                    <a:pt x="8" y="109"/>
                    <a:pt x="9" y="104"/>
                  </a:cubicBezTo>
                  <a:cubicBezTo>
                    <a:pt x="11" y="98"/>
                    <a:pt x="13" y="92"/>
                    <a:pt x="15" y="85"/>
                  </a:cubicBezTo>
                  <a:cubicBezTo>
                    <a:pt x="18" y="81"/>
                    <a:pt x="20" y="76"/>
                    <a:pt x="23" y="73"/>
                  </a:cubicBezTo>
                  <a:cubicBezTo>
                    <a:pt x="23" y="71"/>
                    <a:pt x="25" y="70"/>
                    <a:pt x="26" y="69"/>
                  </a:cubicBezTo>
                  <a:cubicBezTo>
                    <a:pt x="27" y="67"/>
                    <a:pt x="29" y="63"/>
                    <a:pt x="30" y="62"/>
                  </a:cubicBezTo>
                  <a:cubicBezTo>
                    <a:pt x="32" y="58"/>
                    <a:pt x="34" y="57"/>
                    <a:pt x="36" y="56"/>
                  </a:cubicBezTo>
                  <a:cubicBezTo>
                    <a:pt x="36" y="56"/>
                    <a:pt x="36" y="55"/>
                    <a:pt x="36" y="55"/>
                  </a:cubicBezTo>
                  <a:cubicBezTo>
                    <a:pt x="38" y="50"/>
                    <a:pt x="38" y="50"/>
                    <a:pt x="38" y="50"/>
                  </a:cubicBezTo>
                  <a:cubicBezTo>
                    <a:pt x="38" y="49"/>
                    <a:pt x="38" y="48"/>
                    <a:pt x="38" y="48"/>
                  </a:cubicBezTo>
                  <a:cubicBezTo>
                    <a:pt x="39" y="44"/>
                    <a:pt x="38" y="41"/>
                    <a:pt x="39" y="40"/>
                  </a:cubicBezTo>
                  <a:cubicBezTo>
                    <a:pt x="39" y="39"/>
                    <a:pt x="40" y="37"/>
                    <a:pt x="43" y="36"/>
                  </a:cubicBezTo>
                  <a:cubicBezTo>
                    <a:pt x="44" y="36"/>
                    <a:pt x="44" y="36"/>
                    <a:pt x="44" y="36"/>
                  </a:cubicBezTo>
                  <a:cubicBezTo>
                    <a:pt x="44" y="35"/>
                    <a:pt x="44" y="35"/>
                    <a:pt x="44" y="35"/>
                  </a:cubicBezTo>
                  <a:lnTo>
                    <a:pt x="43" y="2"/>
                  </a:lnTo>
                  <a:close/>
                </a:path>
              </a:pathLst>
            </a:custGeom>
            <a:solidFill>
              <a:srgbClr val="AFD094"/>
            </a:solidFill>
            <a:ln w="9525">
              <a:noFill/>
              <a:round/>
              <a:headEnd/>
              <a:tailEnd/>
            </a:ln>
          </p:spPr>
          <p:txBody>
            <a:bodyPr/>
            <a:lstStyle/>
            <a:p>
              <a:endParaRPr lang="en-US"/>
            </a:p>
          </p:txBody>
        </p:sp>
        <p:sp>
          <p:nvSpPr>
            <p:cNvPr id="28014" name="Freeform 2595"/>
            <p:cNvSpPr>
              <a:spLocks/>
            </p:cNvSpPr>
            <p:nvPr/>
          </p:nvSpPr>
          <p:spPr bwMode="auto">
            <a:xfrm>
              <a:off x="831850" y="3348707"/>
              <a:ext cx="144463" cy="401638"/>
            </a:xfrm>
            <a:custGeom>
              <a:avLst/>
              <a:gdLst>
                <a:gd name="T0" fmla="*/ 2147483647 w 44"/>
                <a:gd name="T1" fmla="*/ 2147483647 h 122"/>
                <a:gd name="T2" fmla="*/ 2147483647 w 44"/>
                <a:gd name="T3" fmla="*/ 0 h 122"/>
                <a:gd name="T4" fmla="*/ 2147483647 w 44"/>
                <a:gd name="T5" fmla="*/ 2147483647 h 122"/>
                <a:gd name="T6" fmla="*/ 2147483647 w 44"/>
                <a:gd name="T7" fmla="*/ 2147483647 h 122"/>
                <a:gd name="T8" fmla="*/ 2147483647 w 44"/>
                <a:gd name="T9" fmla="*/ 2147483647 h 122"/>
                <a:gd name="T10" fmla="*/ 2147483647 w 44"/>
                <a:gd name="T11" fmla="*/ 2147483647 h 122"/>
                <a:gd name="T12" fmla="*/ 2147483647 w 44"/>
                <a:gd name="T13" fmla="*/ 2147483647 h 122"/>
                <a:gd name="T14" fmla="*/ 2147483647 w 44"/>
                <a:gd name="T15" fmla="*/ 2147483647 h 122"/>
                <a:gd name="T16" fmla="*/ 2147483647 w 44"/>
                <a:gd name="T17" fmla="*/ 2147483647 h 122"/>
                <a:gd name="T18" fmla="*/ 2147483647 w 44"/>
                <a:gd name="T19" fmla="*/ 2147483647 h 122"/>
                <a:gd name="T20" fmla="*/ 2147483647 w 44"/>
                <a:gd name="T21" fmla="*/ 2147483647 h 122"/>
                <a:gd name="T22" fmla="*/ 2147483647 w 44"/>
                <a:gd name="T23" fmla="*/ 2147483647 h 122"/>
                <a:gd name="T24" fmla="*/ 0 w 44"/>
                <a:gd name="T25" fmla="*/ 2147483647 h 122"/>
                <a:gd name="T26" fmla="*/ 2147483647 w 44"/>
                <a:gd name="T27" fmla="*/ 2147483647 h 122"/>
                <a:gd name="T28" fmla="*/ 2147483647 w 44"/>
                <a:gd name="T29" fmla="*/ 2147483647 h 122"/>
                <a:gd name="T30" fmla="*/ 2147483647 w 44"/>
                <a:gd name="T31" fmla="*/ 2147483647 h 122"/>
                <a:gd name="T32" fmla="*/ 2147483647 w 44"/>
                <a:gd name="T33" fmla="*/ 2147483647 h 122"/>
                <a:gd name="T34" fmla="*/ 2147483647 w 44"/>
                <a:gd name="T35" fmla="*/ 2147483647 h 122"/>
                <a:gd name="T36" fmla="*/ 2147483647 w 44"/>
                <a:gd name="T37" fmla="*/ 2147483647 h 122"/>
                <a:gd name="T38" fmla="*/ 2147483647 w 44"/>
                <a:gd name="T39" fmla="*/ 2147483647 h 122"/>
                <a:gd name="T40" fmla="*/ 2147483647 w 44"/>
                <a:gd name="T41" fmla="*/ 2147483647 h 122"/>
                <a:gd name="T42" fmla="*/ 2147483647 w 44"/>
                <a:gd name="T43" fmla="*/ 2147483647 h 122"/>
                <a:gd name="T44" fmla="*/ 2147483647 w 44"/>
                <a:gd name="T45" fmla="*/ 2147483647 h 122"/>
                <a:gd name="T46" fmla="*/ 2147483647 w 44"/>
                <a:gd name="T47" fmla="*/ 2147483647 h 122"/>
                <a:gd name="T48" fmla="*/ 2147483647 w 44"/>
                <a:gd name="T49" fmla="*/ 2147483647 h 122"/>
                <a:gd name="T50" fmla="*/ 2147483647 w 44"/>
                <a:gd name="T51" fmla="*/ 2147483647 h 122"/>
                <a:gd name="T52" fmla="*/ 2147483647 w 44"/>
                <a:gd name="T53" fmla="*/ 2147483647 h 122"/>
                <a:gd name="T54" fmla="*/ 2147483647 w 44"/>
                <a:gd name="T55" fmla="*/ 2147483647 h 122"/>
                <a:gd name="T56" fmla="*/ 2147483647 w 44"/>
                <a:gd name="T57" fmla="*/ 2147483647 h 122"/>
                <a:gd name="T58" fmla="*/ 2147483647 w 44"/>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2" y="0"/>
                    <a:pt x="42" y="0"/>
                  </a:cubicBezTo>
                  <a:cubicBezTo>
                    <a:pt x="41" y="0"/>
                    <a:pt x="40" y="0"/>
                    <a:pt x="40" y="1"/>
                  </a:cubicBezTo>
                  <a:cubicBezTo>
                    <a:pt x="39" y="0"/>
                    <a:pt x="39" y="2"/>
                    <a:pt x="38" y="6"/>
                  </a:cubicBezTo>
                  <a:cubicBezTo>
                    <a:pt x="37" y="10"/>
                    <a:pt x="36" y="17"/>
                    <a:pt x="37" y="23"/>
                  </a:cubicBezTo>
                  <a:cubicBezTo>
                    <a:pt x="37" y="26"/>
                    <a:pt x="37" y="28"/>
                    <a:pt x="37" y="29"/>
                  </a:cubicBezTo>
                  <a:cubicBezTo>
                    <a:pt x="30" y="34"/>
                    <a:pt x="32" y="38"/>
                    <a:pt x="31" y="47"/>
                  </a:cubicBezTo>
                  <a:cubicBezTo>
                    <a:pt x="31" y="47"/>
                    <a:pt x="31" y="47"/>
                    <a:pt x="31" y="47"/>
                  </a:cubicBezTo>
                  <a:cubicBezTo>
                    <a:pt x="31" y="48"/>
                    <a:pt x="30" y="50"/>
                    <a:pt x="30" y="51"/>
                  </a:cubicBezTo>
                  <a:cubicBezTo>
                    <a:pt x="26" y="54"/>
                    <a:pt x="23" y="58"/>
                    <a:pt x="20" y="63"/>
                  </a:cubicBezTo>
                  <a:cubicBezTo>
                    <a:pt x="19" y="65"/>
                    <a:pt x="19" y="66"/>
                    <a:pt x="18" y="67"/>
                  </a:cubicBezTo>
                  <a:cubicBezTo>
                    <a:pt x="15" y="71"/>
                    <a:pt x="12" y="76"/>
                    <a:pt x="10" y="81"/>
                  </a:cubicBezTo>
                  <a:cubicBezTo>
                    <a:pt x="4" y="94"/>
                    <a:pt x="0" y="109"/>
                    <a:pt x="0" y="120"/>
                  </a:cubicBezTo>
                  <a:cubicBezTo>
                    <a:pt x="0" y="121"/>
                    <a:pt x="1" y="122"/>
                    <a:pt x="2" y="122"/>
                  </a:cubicBezTo>
                  <a:cubicBezTo>
                    <a:pt x="3" y="122"/>
                    <a:pt x="3" y="121"/>
                    <a:pt x="4" y="121"/>
                  </a:cubicBezTo>
                  <a:cubicBezTo>
                    <a:pt x="4" y="119"/>
                    <a:pt x="5" y="118"/>
                    <a:pt x="5" y="116"/>
                  </a:cubicBezTo>
                  <a:cubicBezTo>
                    <a:pt x="7" y="113"/>
                    <a:pt x="8" y="109"/>
                    <a:pt x="9" y="104"/>
                  </a:cubicBezTo>
                  <a:cubicBezTo>
                    <a:pt x="11" y="98"/>
                    <a:pt x="13" y="91"/>
                    <a:pt x="15" y="85"/>
                  </a:cubicBezTo>
                  <a:cubicBezTo>
                    <a:pt x="18" y="81"/>
                    <a:pt x="20" y="76"/>
                    <a:pt x="23" y="73"/>
                  </a:cubicBezTo>
                  <a:cubicBezTo>
                    <a:pt x="23" y="71"/>
                    <a:pt x="25" y="70"/>
                    <a:pt x="26" y="69"/>
                  </a:cubicBezTo>
                  <a:cubicBezTo>
                    <a:pt x="27" y="67"/>
                    <a:pt x="29" y="63"/>
                    <a:pt x="30" y="61"/>
                  </a:cubicBezTo>
                  <a:cubicBezTo>
                    <a:pt x="32" y="58"/>
                    <a:pt x="34" y="57"/>
                    <a:pt x="35" y="56"/>
                  </a:cubicBezTo>
                  <a:cubicBezTo>
                    <a:pt x="35" y="56"/>
                    <a:pt x="36" y="55"/>
                    <a:pt x="36" y="55"/>
                  </a:cubicBezTo>
                  <a:cubicBezTo>
                    <a:pt x="38" y="50"/>
                    <a:pt x="38" y="50"/>
                    <a:pt x="38" y="50"/>
                  </a:cubicBezTo>
                  <a:cubicBezTo>
                    <a:pt x="38" y="49"/>
                    <a:pt x="38" y="48"/>
                    <a:pt x="38" y="48"/>
                  </a:cubicBezTo>
                  <a:cubicBezTo>
                    <a:pt x="39" y="44"/>
                    <a:pt x="38" y="41"/>
                    <a:pt x="39" y="40"/>
                  </a:cubicBezTo>
                  <a:cubicBezTo>
                    <a:pt x="39" y="39"/>
                    <a:pt x="40" y="37"/>
                    <a:pt x="43" y="36"/>
                  </a:cubicBezTo>
                  <a:cubicBezTo>
                    <a:pt x="44" y="36"/>
                    <a:pt x="44" y="36"/>
                    <a:pt x="44" y="36"/>
                  </a:cubicBezTo>
                  <a:cubicBezTo>
                    <a:pt x="44" y="35"/>
                    <a:pt x="44" y="35"/>
                    <a:pt x="44" y="35"/>
                  </a:cubicBezTo>
                  <a:lnTo>
                    <a:pt x="43" y="2"/>
                  </a:lnTo>
                  <a:close/>
                </a:path>
              </a:pathLst>
            </a:custGeom>
            <a:solidFill>
              <a:srgbClr val="B0D095"/>
            </a:solidFill>
            <a:ln w="9525">
              <a:noFill/>
              <a:round/>
              <a:headEnd/>
              <a:tailEnd/>
            </a:ln>
          </p:spPr>
          <p:txBody>
            <a:bodyPr/>
            <a:lstStyle/>
            <a:p>
              <a:endParaRPr lang="en-US"/>
            </a:p>
          </p:txBody>
        </p:sp>
        <p:sp>
          <p:nvSpPr>
            <p:cNvPr id="28015" name="Freeform 2596"/>
            <p:cNvSpPr>
              <a:spLocks/>
            </p:cNvSpPr>
            <p:nvPr/>
          </p:nvSpPr>
          <p:spPr bwMode="auto">
            <a:xfrm>
              <a:off x="831850" y="3348707"/>
              <a:ext cx="144463" cy="401638"/>
            </a:xfrm>
            <a:custGeom>
              <a:avLst/>
              <a:gdLst>
                <a:gd name="T0" fmla="*/ 2147483647 w 44"/>
                <a:gd name="T1" fmla="*/ 2147483647 h 122"/>
                <a:gd name="T2" fmla="*/ 2147483647 w 44"/>
                <a:gd name="T3" fmla="*/ 0 h 122"/>
                <a:gd name="T4" fmla="*/ 2147483647 w 44"/>
                <a:gd name="T5" fmla="*/ 2147483647 h 122"/>
                <a:gd name="T6" fmla="*/ 2147483647 w 44"/>
                <a:gd name="T7" fmla="*/ 2147483647 h 122"/>
                <a:gd name="T8" fmla="*/ 2147483647 w 44"/>
                <a:gd name="T9" fmla="*/ 2147483647 h 122"/>
                <a:gd name="T10" fmla="*/ 2147483647 w 44"/>
                <a:gd name="T11" fmla="*/ 2147483647 h 122"/>
                <a:gd name="T12" fmla="*/ 2147483647 w 44"/>
                <a:gd name="T13" fmla="*/ 2147483647 h 122"/>
                <a:gd name="T14" fmla="*/ 2147483647 w 44"/>
                <a:gd name="T15" fmla="*/ 2147483647 h 122"/>
                <a:gd name="T16" fmla="*/ 2147483647 w 44"/>
                <a:gd name="T17" fmla="*/ 2147483647 h 122"/>
                <a:gd name="T18" fmla="*/ 2147483647 w 44"/>
                <a:gd name="T19" fmla="*/ 2147483647 h 122"/>
                <a:gd name="T20" fmla="*/ 2147483647 w 44"/>
                <a:gd name="T21" fmla="*/ 2147483647 h 122"/>
                <a:gd name="T22" fmla="*/ 2147483647 w 44"/>
                <a:gd name="T23" fmla="*/ 2147483647 h 122"/>
                <a:gd name="T24" fmla="*/ 0 w 44"/>
                <a:gd name="T25" fmla="*/ 2147483647 h 122"/>
                <a:gd name="T26" fmla="*/ 2147483647 w 44"/>
                <a:gd name="T27" fmla="*/ 2147483647 h 122"/>
                <a:gd name="T28" fmla="*/ 2147483647 w 44"/>
                <a:gd name="T29" fmla="*/ 2147483647 h 122"/>
                <a:gd name="T30" fmla="*/ 2147483647 w 44"/>
                <a:gd name="T31" fmla="*/ 2147483647 h 122"/>
                <a:gd name="T32" fmla="*/ 2147483647 w 44"/>
                <a:gd name="T33" fmla="*/ 2147483647 h 122"/>
                <a:gd name="T34" fmla="*/ 2147483647 w 44"/>
                <a:gd name="T35" fmla="*/ 2147483647 h 122"/>
                <a:gd name="T36" fmla="*/ 2147483647 w 44"/>
                <a:gd name="T37" fmla="*/ 2147483647 h 122"/>
                <a:gd name="T38" fmla="*/ 2147483647 w 44"/>
                <a:gd name="T39" fmla="*/ 2147483647 h 122"/>
                <a:gd name="T40" fmla="*/ 2147483647 w 44"/>
                <a:gd name="T41" fmla="*/ 2147483647 h 122"/>
                <a:gd name="T42" fmla="*/ 2147483647 w 44"/>
                <a:gd name="T43" fmla="*/ 2147483647 h 122"/>
                <a:gd name="T44" fmla="*/ 2147483647 w 44"/>
                <a:gd name="T45" fmla="*/ 2147483647 h 122"/>
                <a:gd name="T46" fmla="*/ 2147483647 w 44"/>
                <a:gd name="T47" fmla="*/ 2147483647 h 122"/>
                <a:gd name="T48" fmla="*/ 2147483647 w 44"/>
                <a:gd name="T49" fmla="*/ 2147483647 h 122"/>
                <a:gd name="T50" fmla="*/ 2147483647 w 44"/>
                <a:gd name="T51" fmla="*/ 2147483647 h 122"/>
                <a:gd name="T52" fmla="*/ 2147483647 w 44"/>
                <a:gd name="T53" fmla="*/ 2147483647 h 122"/>
                <a:gd name="T54" fmla="*/ 2147483647 w 44"/>
                <a:gd name="T55" fmla="*/ 2147483647 h 122"/>
                <a:gd name="T56" fmla="*/ 2147483647 w 44"/>
                <a:gd name="T57" fmla="*/ 2147483647 h 122"/>
                <a:gd name="T58" fmla="*/ 2147483647 w 44"/>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2" y="0"/>
                    <a:pt x="41" y="0"/>
                  </a:cubicBezTo>
                  <a:cubicBezTo>
                    <a:pt x="41" y="0"/>
                    <a:pt x="40" y="0"/>
                    <a:pt x="40" y="1"/>
                  </a:cubicBezTo>
                  <a:cubicBezTo>
                    <a:pt x="39" y="0"/>
                    <a:pt x="39" y="2"/>
                    <a:pt x="38" y="6"/>
                  </a:cubicBezTo>
                  <a:cubicBezTo>
                    <a:pt x="37" y="10"/>
                    <a:pt x="37" y="18"/>
                    <a:pt x="37" y="23"/>
                  </a:cubicBezTo>
                  <a:cubicBezTo>
                    <a:pt x="37" y="26"/>
                    <a:pt x="37" y="28"/>
                    <a:pt x="37" y="29"/>
                  </a:cubicBezTo>
                  <a:cubicBezTo>
                    <a:pt x="30" y="34"/>
                    <a:pt x="32" y="38"/>
                    <a:pt x="31" y="47"/>
                  </a:cubicBezTo>
                  <a:cubicBezTo>
                    <a:pt x="31" y="47"/>
                    <a:pt x="31" y="47"/>
                    <a:pt x="31" y="48"/>
                  </a:cubicBezTo>
                  <a:cubicBezTo>
                    <a:pt x="31" y="48"/>
                    <a:pt x="30" y="50"/>
                    <a:pt x="30" y="51"/>
                  </a:cubicBezTo>
                  <a:cubicBezTo>
                    <a:pt x="26" y="54"/>
                    <a:pt x="23" y="58"/>
                    <a:pt x="20" y="63"/>
                  </a:cubicBezTo>
                  <a:cubicBezTo>
                    <a:pt x="19" y="65"/>
                    <a:pt x="19" y="66"/>
                    <a:pt x="18" y="67"/>
                  </a:cubicBezTo>
                  <a:cubicBezTo>
                    <a:pt x="15" y="72"/>
                    <a:pt x="12" y="76"/>
                    <a:pt x="10" y="81"/>
                  </a:cubicBezTo>
                  <a:cubicBezTo>
                    <a:pt x="4" y="94"/>
                    <a:pt x="0" y="109"/>
                    <a:pt x="0" y="120"/>
                  </a:cubicBezTo>
                  <a:cubicBezTo>
                    <a:pt x="0" y="121"/>
                    <a:pt x="1" y="122"/>
                    <a:pt x="2" y="122"/>
                  </a:cubicBezTo>
                  <a:cubicBezTo>
                    <a:pt x="3" y="122"/>
                    <a:pt x="3" y="121"/>
                    <a:pt x="4" y="121"/>
                  </a:cubicBezTo>
                  <a:cubicBezTo>
                    <a:pt x="4" y="119"/>
                    <a:pt x="5" y="118"/>
                    <a:pt x="5" y="116"/>
                  </a:cubicBezTo>
                  <a:cubicBezTo>
                    <a:pt x="7" y="113"/>
                    <a:pt x="8" y="109"/>
                    <a:pt x="9" y="104"/>
                  </a:cubicBezTo>
                  <a:cubicBezTo>
                    <a:pt x="10" y="98"/>
                    <a:pt x="13" y="91"/>
                    <a:pt x="15" y="85"/>
                  </a:cubicBezTo>
                  <a:cubicBezTo>
                    <a:pt x="18" y="81"/>
                    <a:pt x="20" y="76"/>
                    <a:pt x="23" y="73"/>
                  </a:cubicBezTo>
                  <a:cubicBezTo>
                    <a:pt x="23" y="71"/>
                    <a:pt x="25" y="70"/>
                    <a:pt x="26" y="69"/>
                  </a:cubicBezTo>
                  <a:cubicBezTo>
                    <a:pt x="27" y="67"/>
                    <a:pt x="29" y="63"/>
                    <a:pt x="30" y="61"/>
                  </a:cubicBezTo>
                  <a:cubicBezTo>
                    <a:pt x="32" y="58"/>
                    <a:pt x="34" y="57"/>
                    <a:pt x="35" y="56"/>
                  </a:cubicBezTo>
                  <a:cubicBezTo>
                    <a:pt x="35" y="56"/>
                    <a:pt x="36" y="55"/>
                    <a:pt x="36" y="55"/>
                  </a:cubicBezTo>
                  <a:cubicBezTo>
                    <a:pt x="38" y="50"/>
                    <a:pt x="38" y="50"/>
                    <a:pt x="38" y="50"/>
                  </a:cubicBezTo>
                  <a:cubicBezTo>
                    <a:pt x="38" y="49"/>
                    <a:pt x="38" y="48"/>
                    <a:pt x="38" y="48"/>
                  </a:cubicBezTo>
                  <a:cubicBezTo>
                    <a:pt x="39" y="44"/>
                    <a:pt x="38" y="41"/>
                    <a:pt x="39" y="40"/>
                  </a:cubicBezTo>
                  <a:cubicBezTo>
                    <a:pt x="39" y="39"/>
                    <a:pt x="40" y="37"/>
                    <a:pt x="43" y="36"/>
                  </a:cubicBezTo>
                  <a:cubicBezTo>
                    <a:pt x="44" y="36"/>
                    <a:pt x="44" y="36"/>
                    <a:pt x="44" y="36"/>
                  </a:cubicBezTo>
                  <a:cubicBezTo>
                    <a:pt x="44" y="35"/>
                    <a:pt x="44" y="35"/>
                    <a:pt x="44" y="35"/>
                  </a:cubicBezTo>
                  <a:lnTo>
                    <a:pt x="43" y="2"/>
                  </a:lnTo>
                  <a:close/>
                </a:path>
              </a:pathLst>
            </a:custGeom>
            <a:solidFill>
              <a:srgbClr val="B0D096"/>
            </a:solidFill>
            <a:ln w="9525">
              <a:noFill/>
              <a:round/>
              <a:headEnd/>
              <a:tailEnd/>
            </a:ln>
          </p:spPr>
          <p:txBody>
            <a:bodyPr/>
            <a:lstStyle/>
            <a:p>
              <a:endParaRPr lang="en-US"/>
            </a:p>
          </p:txBody>
        </p:sp>
        <p:sp>
          <p:nvSpPr>
            <p:cNvPr id="28016" name="Freeform 2597"/>
            <p:cNvSpPr>
              <a:spLocks/>
            </p:cNvSpPr>
            <p:nvPr/>
          </p:nvSpPr>
          <p:spPr bwMode="auto">
            <a:xfrm>
              <a:off x="831850" y="3348707"/>
              <a:ext cx="144463" cy="401638"/>
            </a:xfrm>
            <a:custGeom>
              <a:avLst/>
              <a:gdLst>
                <a:gd name="T0" fmla="*/ 2147483647 w 44"/>
                <a:gd name="T1" fmla="*/ 2147483647 h 122"/>
                <a:gd name="T2" fmla="*/ 2147483647 w 44"/>
                <a:gd name="T3" fmla="*/ 0 h 122"/>
                <a:gd name="T4" fmla="*/ 2147483647 w 44"/>
                <a:gd name="T5" fmla="*/ 2147483647 h 122"/>
                <a:gd name="T6" fmla="*/ 2147483647 w 44"/>
                <a:gd name="T7" fmla="*/ 2147483647 h 122"/>
                <a:gd name="T8" fmla="*/ 2147483647 w 44"/>
                <a:gd name="T9" fmla="*/ 2147483647 h 122"/>
                <a:gd name="T10" fmla="*/ 2147483647 w 44"/>
                <a:gd name="T11" fmla="*/ 2147483647 h 122"/>
                <a:gd name="T12" fmla="*/ 2147483647 w 44"/>
                <a:gd name="T13" fmla="*/ 2147483647 h 122"/>
                <a:gd name="T14" fmla="*/ 2147483647 w 44"/>
                <a:gd name="T15" fmla="*/ 2147483647 h 122"/>
                <a:gd name="T16" fmla="*/ 2147483647 w 44"/>
                <a:gd name="T17" fmla="*/ 2147483647 h 122"/>
                <a:gd name="T18" fmla="*/ 2147483647 w 44"/>
                <a:gd name="T19" fmla="*/ 2147483647 h 122"/>
                <a:gd name="T20" fmla="*/ 2147483647 w 44"/>
                <a:gd name="T21" fmla="*/ 2147483647 h 122"/>
                <a:gd name="T22" fmla="*/ 2147483647 w 44"/>
                <a:gd name="T23" fmla="*/ 2147483647 h 122"/>
                <a:gd name="T24" fmla="*/ 0 w 44"/>
                <a:gd name="T25" fmla="*/ 2147483647 h 122"/>
                <a:gd name="T26" fmla="*/ 2147483647 w 44"/>
                <a:gd name="T27" fmla="*/ 2147483647 h 122"/>
                <a:gd name="T28" fmla="*/ 2147483647 w 44"/>
                <a:gd name="T29" fmla="*/ 2147483647 h 122"/>
                <a:gd name="T30" fmla="*/ 2147483647 w 44"/>
                <a:gd name="T31" fmla="*/ 2147483647 h 122"/>
                <a:gd name="T32" fmla="*/ 2147483647 w 44"/>
                <a:gd name="T33" fmla="*/ 2147483647 h 122"/>
                <a:gd name="T34" fmla="*/ 2147483647 w 44"/>
                <a:gd name="T35" fmla="*/ 2147483647 h 122"/>
                <a:gd name="T36" fmla="*/ 2147483647 w 44"/>
                <a:gd name="T37" fmla="*/ 2147483647 h 122"/>
                <a:gd name="T38" fmla="*/ 2147483647 w 44"/>
                <a:gd name="T39" fmla="*/ 2147483647 h 122"/>
                <a:gd name="T40" fmla="*/ 2147483647 w 44"/>
                <a:gd name="T41" fmla="*/ 2147483647 h 122"/>
                <a:gd name="T42" fmla="*/ 2147483647 w 44"/>
                <a:gd name="T43" fmla="*/ 2147483647 h 122"/>
                <a:gd name="T44" fmla="*/ 2147483647 w 44"/>
                <a:gd name="T45" fmla="*/ 2147483647 h 122"/>
                <a:gd name="T46" fmla="*/ 2147483647 w 44"/>
                <a:gd name="T47" fmla="*/ 2147483647 h 122"/>
                <a:gd name="T48" fmla="*/ 2147483647 w 44"/>
                <a:gd name="T49" fmla="*/ 2147483647 h 122"/>
                <a:gd name="T50" fmla="*/ 2147483647 w 44"/>
                <a:gd name="T51" fmla="*/ 2147483647 h 122"/>
                <a:gd name="T52" fmla="*/ 2147483647 w 44"/>
                <a:gd name="T53" fmla="*/ 2147483647 h 122"/>
                <a:gd name="T54" fmla="*/ 2147483647 w 44"/>
                <a:gd name="T55" fmla="*/ 2147483647 h 122"/>
                <a:gd name="T56" fmla="*/ 2147483647 w 44"/>
                <a:gd name="T57" fmla="*/ 2147483647 h 122"/>
                <a:gd name="T58" fmla="*/ 2147483647 w 44"/>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4"/>
                <a:gd name="T91" fmla="*/ 0 h 122"/>
                <a:gd name="T92" fmla="*/ 44 w 44"/>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4" h="122">
                  <a:moveTo>
                    <a:pt x="43" y="2"/>
                  </a:moveTo>
                  <a:cubicBezTo>
                    <a:pt x="43" y="1"/>
                    <a:pt x="42" y="0"/>
                    <a:pt x="41" y="0"/>
                  </a:cubicBezTo>
                  <a:cubicBezTo>
                    <a:pt x="40" y="0"/>
                    <a:pt x="40" y="0"/>
                    <a:pt x="40" y="1"/>
                  </a:cubicBezTo>
                  <a:cubicBezTo>
                    <a:pt x="39" y="1"/>
                    <a:pt x="39" y="2"/>
                    <a:pt x="38" y="6"/>
                  </a:cubicBezTo>
                  <a:cubicBezTo>
                    <a:pt x="37" y="10"/>
                    <a:pt x="37" y="18"/>
                    <a:pt x="37" y="23"/>
                  </a:cubicBezTo>
                  <a:cubicBezTo>
                    <a:pt x="37" y="26"/>
                    <a:pt x="37" y="28"/>
                    <a:pt x="37" y="30"/>
                  </a:cubicBezTo>
                  <a:cubicBezTo>
                    <a:pt x="30" y="34"/>
                    <a:pt x="32" y="38"/>
                    <a:pt x="31" y="47"/>
                  </a:cubicBezTo>
                  <a:cubicBezTo>
                    <a:pt x="31" y="47"/>
                    <a:pt x="31" y="47"/>
                    <a:pt x="31" y="48"/>
                  </a:cubicBezTo>
                  <a:cubicBezTo>
                    <a:pt x="31" y="49"/>
                    <a:pt x="30" y="50"/>
                    <a:pt x="30" y="51"/>
                  </a:cubicBezTo>
                  <a:cubicBezTo>
                    <a:pt x="26" y="54"/>
                    <a:pt x="23" y="58"/>
                    <a:pt x="20" y="63"/>
                  </a:cubicBezTo>
                  <a:cubicBezTo>
                    <a:pt x="19" y="65"/>
                    <a:pt x="19" y="66"/>
                    <a:pt x="18" y="67"/>
                  </a:cubicBezTo>
                  <a:cubicBezTo>
                    <a:pt x="15" y="72"/>
                    <a:pt x="12" y="76"/>
                    <a:pt x="10" y="81"/>
                  </a:cubicBezTo>
                  <a:cubicBezTo>
                    <a:pt x="4" y="94"/>
                    <a:pt x="0" y="109"/>
                    <a:pt x="0" y="120"/>
                  </a:cubicBezTo>
                  <a:cubicBezTo>
                    <a:pt x="0" y="121"/>
                    <a:pt x="1" y="122"/>
                    <a:pt x="2" y="122"/>
                  </a:cubicBezTo>
                  <a:cubicBezTo>
                    <a:pt x="3" y="122"/>
                    <a:pt x="4" y="121"/>
                    <a:pt x="4" y="121"/>
                  </a:cubicBezTo>
                  <a:cubicBezTo>
                    <a:pt x="4" y="119"/>
                    <a:pt x="5" y="118"/>
                    <a:pt x="5" y="116"/>
                  </a:cubicBezTo>
                  <a:cubicBezTo>
                    <a:pt x="7" y="113"/>
                    <a:pt x="8" y="109"/>
                    <a:pt x="9" y="104"/>
                  </a:cubicBezTo>
                  <a:cubicBezTo>
                    <a:pt x="10" y="98"/>
                    <a:pt x="13" y="91"/>
                    <a:pt x="15" y="85"/>
                  </a:cubicBezTo>
                  <a:cubicBezTo>
                    <a:pt x="17" y="81"/>
                    <a:pt x="20" y="76"/>
                    <a:pt x="23" y="72"/>
                  </a:cubicBezTo>
                  <a:cubicBezTo>
                    <a:pt x="23" y="71"/>
                    <a:pt x="25" y="70"/>
                    <a:pt x="25" y="69"/>
                  </a:cubicBezTo>
                  <a:cubicBezTo>
                    <a:pt x="27" y="67"/>
                    <a:pt x="29" y="63"/>
                    <a:pt x="30" y="61"/>
                  </a:cubicBezTo>
                  <a:cubicBezTo>
                    <a:pt x="32" y="58"/>
                    <a:pt x="33" y="57"/>
                    <a:pt x="35" y="56"/>
                  </a:cubicBezTo>
                  <a:cubicBezTo>
                    <a:pt x="35" y="56"/>
                    <a:pt x="36" y="55"/>
                    <a:pt x="36" y="55"/>
                  </a:cubicBezTo>
                  <a:cubicBezTo>
                    <a:pt x="38" y="50"/>
                    <a:pt x="38" y="50"/>
                    <a:pt x="38" y="50"/>
                  </a:cubicBezTo>
                  <a:cubicBezTo>
                    <a:pt x="38" y="49"/>
                    <a:pt x="38" y="48"/>
                    <a:pt x="38" y="48"/>
                  </a:cubicBezTo>
                  <a:cubicBezTo>
                    <a:pt x="38" y="44"/>
                    <a:pt x="38" y="41"/>
                    <a:pt x="38" y="40"/>
                  </a:cubicBezTo>
                  <a:cubicBezTo>
                    <a:pt x="39" y="39"/>
                    <a:pt x="40" y="37"/>
                    <a:pt x="43" y="36"/>
                  </a:cubicBezTo>
                  <a:cubicBezTo>
                    <a:pt x="44" y="36"/>
                    <a:pt x="44" y="36"/>
                    <a:pt x="44" y="36"/>
                  </a:cubicBezTo>
                  <a:cubicBezTo>
                    <a:pt x="44" y="35"/>
                    <a:pt x="44" y="35"/>
                    <a:pt x="44" y="35"/>
                  </a:cubicBezTo>
                  <a:lnTo>
                    <a:pt x="43" y="2"/>
                  </a:lnTo>
                  <a:close/>
                </a:path>
              </a:pathLst>
            </a:custGeom>
            <a:solidFill>
              <a:srgbClr val="B1D097"/>
            </a:solidFill>
            <a:ln w="9525">
              <a:noFill/>
              <a:round/>
              <a:headEnd/>
              <a:tailEnd/>
            </a:ln>
          </p:spPr>
          <p:txBody>
            <a:bodyPr/>
            <a:lstStyle/>
            <a:p>
              <a:endParaRPr lang="en-US"/>
            </a:p>
          </p:txBody>
        </p:sp>
        <p:sp>
          <p:nvSpPr>
            <p:cNvPr id="28017" name="Freeform 2598"/>
            <p:cNvSpPr>
              <a:spLocks/>
            </p:cNvSpPr>
            <p:nvPr/>
          </p:nvSpPr>
          <p:spPr bwMode="auto">
            <a:xfrm>
              <a:off x="831850" y="3348707"/>
              <a:ext cx="141288" cy="401638"/>
            </a:xfrm>
            <a:custGeom>
              <a:avLst/>
              <a:gdLst>
                <a:gd name="T0" fmla="*/ 2147483647 w 43"/>
                <a:gd name="T1" fmla="*/ 2147483647 h 122"/>
                <a:gd name="T2" fmla="*/ 2147483647 w 43"/>
                <a:gd name="T3" fmla="*/ 0 h 122"/>
                <a:gd name="T4" fmla="*/ 2147483647 w 43"/>
                <a:gd name="T5" fmla="*/ 2147483647 h 122"/>
                <a:gd name="T6" fmla="*/ 2147483647 w 43"/>
                <a:gd name="T7" fmla="*/ 2147483647 h 122"/>
                <a:gd name="T8" fmla="*/ 2147483647 w 43"/>
                <a:gd name="T9" fmla="*/ 2147483647 h 122"/>
                <a:gd name="T10" fmla="*/ 2147483647 w 43"/>
                <a:gd name="T11" fmla="*/ 2147483647 h 122"/>
                <a:gd name="T12" fmla="*/ 2147483647 w 43"/>
                <a:gd name="T13" fmla="*/ 2147483647 h 122"/>
                <a:gd name="T14" fmla="*/ 2147483647 w 43"/>
                <a:gd name="T15" fmla="*/ 2147483647 h 122"/>
                <a:gd name="T16" fmla="*/ 2147483647 w 43"/>
                <a:gd name="T17" fmla="*/ 2147483647 h 122"/>
                <a:gd name="T18" fmla="*/ 2147483647 w 43"/>
                <a:gd name="T19" fmla="*/ 2147483647 h 122"/>
                <a:gd name="T20" fmla="*/ 2147483647 w 43"/>
                <a:gd name="T21" fmla="*/ 2147483647 h 122"/>
                <a:gd name="T22" fmla="*/ 2147483647 w 43"/>
                <a:gd name="T23" fmla="*/ 2147483647 h 122"/>
                <a:gd name="T24" fmla="*/ 0 w 43"/>
                <a:gd name="T25" fmla="*/ 2147483647 h 122"/>
                <a:gd name="T26" fmla="*/ 2147483647 w 43"/>
                <a:gd name="T27" fmla="*/ 2147483647 h 122"/>
                <a:gd name="T28" fmla="*/ 2147483647 w 43"/>
                <a:gd name="T29" fmla="*/ 2147483647 h 122"/>
                <a:gd name="T30" fmla="*/ 2147483647 w 43"/>
                <a:gd name="T31" fmla="*/ 2147483647 h 122"/>
                <a:gd name="T32" fmla="*/ 2147483647 w 43"/>
                <a:gd name="T33" fmla="*/ 2147483647 h 122"/>
                <a:gd name="T34" fmla="*/ 2147483647 w 43"/>
                <a:gd name="T35" fmla="*/ 2147483647 h 122"/>
                <a:gd name="T36" fmla="*/ 2147483647 w 43"/>
                <a:gd name="T37" fmla="*/ 2147483647 h 122"/>
                <a:gd name="T38" fmla="*/ 2147483647 w 43"/>
                <a:gd name="T39" fmla="*/ 2147483647 h 122"/>
                <a:gd name="T40" fmla="*/ 2147483647 w 43"/>
                <a:gd name="T41" fmla="*/ 2147483647 h 122"/>
                <a:gd name="T42" fmla="*/ 2147483647 w 43"/>
                <a:gd name="T43" fmla="*/ 2147483647 h 122"/>
                <a:gd name="T44" fmla="*/ 2147483647 w 43"/>
                <a:gd name="T45" fmla="*/ 2147483647 h 122"/>
                <a:gd name="T46" fmla="*/ 2147483647 w 43"/>
                <a:gd name="T47" fmla="*/ 2147483647 h 122"/>
                <a:gd name="T48" fmla="*/ 2147483647 w 43"/>
                <a:gd name="T49" fmla="*/ 2147483647 h 122"/>
                <a:gd name="T50" fmla="*/ 2147483647 w 43"/>
                <a:gd name="T51" fmla="*/ 2147483647 h 122"/>
                <a:gd name="T52" fmla="*/ 2147483647 w 43"/>
                <a:gd name="T53" fmla="*/ 2147483647 h 122"/>
                <a:gd name="T54" fmla="*/ 2147483647 w 43"/>
                <a:gd name="T55" fmla="*/ 2147483647 h 122"/>
                <a:gd name="T56" fmla="*/ 2147483647 w 43"/>
                <a:gd name="T57" fmla="*/ 2147483647 h 122"/>
                <a:gd name="T58" fmla="*/ 2147483647 w 43"/>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40" y="0"/>
                    <a:pt x="40" y="1"/>
                  </a:cubicBezTo>
                  <a:cubicBezTo>
                    <a:pt x="39" y="1"/>
                    <a:pt x="39" y="2"/>
                    <a:pt x="38" y="6"/>
                  </a:cubicBezTo>
                  <a:cubicBezTo>
                    <a:pt x="37" y="10"/>
                    <a:pt x="37" y="18"/>
                    <a:pt x="37" y="23"/>
                  </a:cubicBezTo>
                  <a:cubicBezTo>
                    <a:pt x="37" y="26"/>
                    <a:pt x="37" y="29"/>
                    <a:pt x="37" y="30"/>
                  </a:cubicBezTo>
                  <a:cubicBezTo>
                    <a:pt x="30" y="34"/>
                    <a:pt x="32" y="38"/>
                    <a:pt x="31" y="47"/>
                  </a:cubicBezTo>
                  <a:cubicBezTo>
                    <a:pt x="31" y="47"/>
                    <a:pt x="31" y="47"/>
                    <a:pt x="31" y="48"/>
                  </a:cubicBezTo>
                  <a:cubicBezTo>
                    <a:pt x="31" y="49"/>
                    <a:pt x="30" y="50"/>
                    <a:pt x="30" y="51"/>
                  </a:cubicBezTo>
                  <a:cubicBezTo>
                    <a:pt x="26" y="54"/>
                    <a:pt x="23" y="58"/>
                    <a:pt x="20" y="63"/>
                  </a:cubicBezTo>
                  <a:cubicBezTo>
                    <a:pt x="19" y="65"/>
                    <a:pt x="19" y="66"/>
                    <a:pt x="18" y="67"/>
                  </a:cubicBezTo>
                  <a:cubicBezTo>
                    <a:pt x="15" y="72"/>
                    <a:pt x="12" y="76"/>
                    <a:pt x="10" y="82"/>
                  </a:cubicBezTo>
                  <a:cubicBezTo>
                    <a:pt x="4" y="95"/>
                    <a:pt x="0" y="109"/>
                    <a:pt x="0" y="120"/>
                  </a:cubicBezTo>
                  <a:cubicBezTo>
                    <a:pt x="0" y="121"/>
                    <a:pt x="1" y="122"/>
                    <a:pt x="2" y="122"/>
                  </a:cubicBezTo>
                  <a:cubicBezTo>
                    <a:pt x="3" y="122"/>
                    <a:pt x="4" y="121"/>
                    <a:pt x="4" y="121"/>
                  </a:cubicBezTo>
                  <a:cubicBezTo>
                    <a:pt x="4" y="119"/>
                    <a:pt x="5" y="118"/>
                    <a:pt x="5" y="116"/>
                  </a:cubicBezTo>
                  <a:cubicBezTo>
                    <a:pt x="7" y="113"/>
                    <a:pt x="8" y="109"/>
                    <a:pt x="9" y="104"/>
                  </a:cubicBezTo>
                  <a:cubicBezTo>
                    <a:pt x="10" y="98"/>
                    <a:pt x="13" y="91"/>
                    <a:pt x="15" y="85"/>
                  </a:cubicBezTo>
                  <a:cubicBezTo>
                    <a:pt x="17" y="81"/>
                    <a:pt x="20" y="76"/>
                    <a:pt x="23" y="72"/>
                  </a:cubicBezTo>
                  <a:cubicBezTo>
                    <a:pt x="23" y="71"/>
                    <a:pt x="25" y="70"/>
                    <a:pt x="25" y="69"/>
                  </a:cubicBezTo>
                  <a:cubicBezTo>
                    <a:pt x="27" y="66"/>
                    <a:pt x="28" y="63"/>
                    <a:pt x="30" y="61"/>
                  </a:cubicBezTo>
                  <a:cubicBezTo>
                    <a:pt x="32" y="58"/>
                    <a:pt x="33" y="57"/>
                    <a:pt x="35" y="56"/>
                  </a:cubicBezTo>
                  <a:cubicBezTo>
                    <a:pt x="35" y="56"/>
                    <a:pt x="36" y="55"/>
                    <a:pt x="36" y="55"/>
                  </a:cubicBezTo>
                  <a:cubicBezTo>
                    <a:pt x="38" y="50"/>
                    <a:pt x="38" y="50"/>
                    <a:pt x="38" y="50"/>
                  </a:cubicBezTo>
                  <a:cubicBezTo>
                    <a:pt x="38" y="49"/>
                    <a:pt x="38" y="48"/>
                    <a:pt x="38" y="48"/>
                  </a:cubicBezTo>
                  <a:cubicBezTo>
                    <a:pt x="38" y="44"/>
                    <a:pt x="38" y="41"/>
                    <a:pt x="38" y="40"/>
                  </a:cubicBezTo>
                  <a:cubicBezTo>
                    <a:pt x="39" y="39"/>
                    <a:pt x="40" y="37"/>
                    <a:pt x="43" y="36"/>
                  </a:cubicBezTo>
                  <a:cubicBezTo>
                    <a:pt x="43" y="36"/>
                    <a:pt x="43" y="36"/>
                    <a:pt x="43" y="36"/>
                  </a:cubicBezTo>
                  <a:cubicBezTo>
                    <a:pt x="43" y="35"/>
                    <a:pt x="43" y="35"/>
                    <a:pt x="43" y="35"/>
                  </a:cubicBezTo>
                  <a:lnTo>
                    <a:pt x="43" y="2"/>
                  </a:lnTo>
                  <a:close/>
                </a:path>
              </a:pathLst>
            </a:custGeom>
            <a:solidFill>
              <a:srgbClr val="B2D198"/>
            </a:solidFill>
            <a:ln w="9525">
              <a:noFill/>
              <a:round/>
              <a:headEnd/>
              <a:tailEnd/>
            </a:ln>
          </p:spPr>
          <p:txBody>
            <a:bodyPr/>
            <a:lstStyle/>
            <a:p>
              <a:endParaRPr lang="en-US"/>
            </a:p>
          </p:txBody>
        </p:sp>
        <p:sp>
          <p:nvSpPr>
            <p:cNvPr id="28018" name="Freeform 2599"/>
            <p:cNvSpPr>
              <a:spLocks/>
            </p:cNvSpPr>
            <p:nvPr/>
          </p:nvSpPr>
          <p:spPr bwMode="auto">
            <a:xfrm>
              <a:off x="831850" y="3348707"/>
              <a:ext cx="141288" cy="401638"/>
            </a:xfrm>
            <a:custGeom>
              <a:avLst/>
              <a:gdLst>
                <a:gd name="T0" fmla="*/ 2147483647 w 43"/>
                <a:gd name="T1" fmla="*/ 2147483647 h 122"/>
                <a:gd name="T2" fmla="*/ 2147483647 w 43"/>
                <a:gd name="T3" fmla="*/ 0 h 122"/>
                <a:gd name="T4" fmla="*/ 2147483647 w 43"/>
                <a:gd name="T5" fmla="*/ 2147483647 h 122"/>
                <a:gd name="T6" fmla="*/ 2147483647 w 43"/>
                <a:gd name="T7" fmla="*/ 2147483647 h 122"/>
                <a:gd name="T8" fmla="*/ 2147483647 w 43"/>
                <a:gd name="T9" fmla="*/ 2147483647 h 122"/>
                <a:gd name="T10" fmla="*/ 2147483647 w 43"/>
                <a:gd name="T11" fmla="*/ 2147483647 h 122"/>
                <a:gd name="T12" fmla="*/ 2147483647 w 43"/>
                <a:gd name="T13" fmla="*/ 2147483647 h 122"/>
                <a:gd name="T14" fmla="*/ 2147483647 w 43"/>
                <a:gd name="T15" fmla="*/ 2147483647 h 122"/>
                <a:gd name="T16" fmla="*/ 2147483647 w 43"/>
                <a:gd name="T17" fmla="*/ 2147483647 h 122"/>
                <a:gd name="T18" fmla="*/ 2147483647 w 43"/>
                <a:gd name="T19" fmla="*/ 2147483647 h 122"/>
                <a:gd name="T20" fmla="*/ 2147483647 w 43"/>
                <a:gd name="T21" fmla="*/ 2147483647 h 122"/>
                <a:gd name="T22" fmla="*/ 2147483647 w 43"/>
                <a:gd name="T23" fmla="*/ 2147483647 h 122"/>
                <a:gd name="T24" fmla="*/ 0 w 43"/>
                <a:gd name="T25" fmla="*/ 2147483647 h 122"/>
                <a:gd name="T26" fmla="*/ 2147483647 w 43"/>
                <a:gd name="T27" fmla="*/ 2147483647 h 122"/>
                <a:gd name="T28" fmla="*/ 2147483647 w 43"/>
                <a:gd name="T29" fmla="*/ 2147483647 h 122"/>
                <a:gd name="T30" fmla="*/ 2147483647 w 43"/>
                <a:gd name="T31" fmla="*/ 2147483647 h 122"/>
                <a:gd name="T32" fmla="*/ 2147483647 w 43"/>
                <a:gd name="T33" fmla="*/ 2147483647 h 122"/>
                <a:gd name="T34" fmla="*/ 2147483647 w 43"/>
                <a:gd name="T35" fmla="*/ 2147483647 h 122"/>
                <a:gd name="T36" fmla="*/ 2147483647 w 43"/>
                <a:gd name="T37" fmla="*/ 2147483647 h 122"/>
                <a:gd name="T38" fmla="*/ 2147483647 w 43"/>
                <a:gd name="T39" fmla="*/ 2147483647 h 122"/>
                <a:gd name="T40" fmla="*/ 2147483647 w 43"/>
                <a:gd name="T41" fmla="*/ 2147483647 h 122"/>
                <a:gd name="T42" fmla="*/ 2147483647 w 43"/>
                <a:gd name="T43" fmla="*/ 2147483647 h 122"/>
                <a:gd name="T44" fmla="*/ 2147483647 w 43"/>
                <a:gd name="T45" fmla="*/ 2147483647 h 122"/>
                <a:gd name="T46" fmla="*/ 2147483647 w 43"/>
                <a:gd name="T47" fmla="*/ 2147483647 h 122"/>
                <a:gd name="T48" fmla="*/ 2147483647 w 43"/>
                <a:gd name="T49" fmla="*/ 2147483647 h 122"/>
                <a:gd name="T50" fmla="*/ 2147483647 w 43"/>
                <a:gd name="T51" fmla="*/ 2147483647 h 122"/>
                <a:gd name="T52" fmla="*/ 2147483647 w 43"/>
                <a:gd name="T53" fmla="*/ 2147483647 h 122"/>
                <a:gd name="T54" fmla="*/ 2147483647 w 43"/>
                <a:gd name="T55" fmla="*/ 2147483647 h 122"/>
                <a:gd name="T56" fmla="*/ 2147483647 w 43"/>
                <a:gd name="T57" fmla="*/ 2147483647 h 122"/>
                <a:gd name="T58" fmla="*/ 2147483647 w 43"/>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40" y="0"/>
                    <a:pt x="39" y="1"/>
                  </a:cubicBezTo>
                  <a:cubicBezTo>
                    <a:pt x="39" y="1"/>
                    <a:pt x="39" y="3"/>
                    <a:pt x="38" y="6"/>
                  </a:cubicBezTo>
                  <a:cubicBezTo>
                    <a:pt x="37" y="10"/>
                    <a:pt x="37" y="18"/>
                    <a:pt x="37" y="23"/>
                  </a:cubicBezTo>
                  <a:cubicBezTo>
                    <a:pt x="37" y="26"/>
                    <a:pt x="37" y="29"/>
                    <a:pt x="37" y="30"/>
                  </a:cubicBezTo>
                  <a:cubicBezTo>
                    <a:pt x="30" y="34"/>
                    <a:pt x="32" y="38"/>
                    <a:pt x="31" y="47"/>
                  </a:cubicBezTo>
                  <a:cubicBezTo>
                    <a:pt x="31" y="47"/>
                    <a:pt x="31" y="47"/>
                    <a:pt x="31" y="48"/>
                  </a:cubicBezTo>
                  <a:cubicBezTo>
                    <a:pt x="31" y="49"/>
                    <a:pt x="30" y="50"/>
                    <a:pt x="30" y="51"/>
                  </a:cubicBezTo>
                  <a:cubicBezTo>
                    <a:pt x="26" y="54"/>
                    <a:pt x="23" y="58"/>
                    <a:pt x="20" y="63"/>
                  </a:cubicBezTo>
                  <a:cubicBezTo>
                    <a:pt x="19" y="65"/>
                    <a:pt x="19" y="66"/>
                    <a:pt x="18" y="67"/>
                  </a:cubicBezTo>
                  <a:cubicBezTo>
                    <a:pt x="15" y="72"/>
                    <a:pt x="12" y="76"/>
                    <a:pt x="10" y="82"/>
                  </a:cubicBezTo>
                  <a:cubicBezTo>
                    <a:pt x="4" y="95"/>
                    <a:pt x="0" y="109"/>
                    <a:pt x="0" y="120"/>
                  </a:cubicBezTo>
                  <a:cubicBezTo>
                    <a:pt x="0" y="121"/>
                    <a:pt x="1" y="122"/>
                    <a:pt x="2" y="122"/>
                  </a:cubicBezTo>
                  <a:cubicBezTo>
                    <a:pt x="3" y="122"/>
                    <a:pt x="4" y="121"/>
                    <a:pt x="4" y="121"/>
                  </a:cubicBezTo>
                  <a:cubicBezTo>
                    <a:pt x="4" y="119"/>
                    <a:pt x="5" y="118"/>
                    <a:pt x="5" y="116"/>
                  </a:cubicBezTo>
                  <a:cubicBezTo>
                    <a:pt x="7" y="113"/>
                    <a:pt x="8" y="109"/>
                    <a:pt x="9" y="104"/>
                  </a:cubicBezTo>
                  <a:cubicBezTo>
                    <a:pt x="10" y="98"/>
                    <a:pt x="13" y="91"/>
                    <a:pt x="15" y="85"/>
                  </a:cubicBezTo>
                  <a:cubicBezTo>
                    <a:pt x="17" y="81"/>
                    <a:pt x="20" y="76"/>
                    <a:pt x="22" y="72"/>
                  </a:cubicBezTo>
                  <a:cubicBezTo>
                    <a:pt x="23" y="71"/>
                    <a:pt x="25" y="70"/>
                    <a:pt x="25" y="69"/>
                  </a:cubicBezTo>
                  <a:cubicBezTo>
                    <a:pt x="27" y="66"/>
                    <a:pt x="28" y="63"/>
                    <a:pt x="30" y="61"/>
                  </a:cubicBezTo>
                  <a:cubicBezTo>
                    <a:pt x="32" y="58"/>
                    <a:pt x="33" y="57"/>
                    <a:pt x="35" y="56"/>
                  </a:cubicBezTo>
                  <a:cubicBezTo>
                    <a:pt x="35" y="56"/>
                    <a:pt x="36" y="55"/>
                    <a:pt x="36" y="55"/>
                  </a:cubicBezTo>
                  <a:cubicBezTo>
                    <a:pt x="38" y="50"/>
                    <a:pt x="38" y="50"/>
                    <a:pt x="38" y="50"/>
                  </a:cubicBezTo>
                  <a:cubicBezTo>
                    <a:pt x="38" y="49"/>
                    <a:pt x="38" y="48"/>
                    <a:pt x="38" y="48"/>
                  </a:cubicBezTo>
                  <a:cubicBezTo>
                    <a:pt x="38" y="44"/>
                    <a:pt x="38" y="41"/>
                    <a:pt x="38" y="40"/>
                  </a:cubicBezTo>
                  <a:cubicBezTo>
                    <a:pt x="39" y="38"/>
                    <a:pt x="40" y="37"/>
                    <a:pt x="42" y="36"/>
                  </a:cubicBezTo>
                  <a:cubicBezTo>
                    <a:pt x="43" y="36"/>
                    <a:pt x="43" y="36"/>
                    <a:pt x="43" y="36"/>
                  </a:cubicBezTo>
                  <a:cubicBezTo>
                    <a:pt x="43" y="35"/>
                    <a:pt x="43" y="35"/>
                    <a:pt x="43" y="35"/>
                  </a:cubicBezTo>
                  <a:lnTo>
                    <a:pt x="43" y="2"/>
                  </a:lnTo>
                  <a:close/>
                </a:path>
              </a:pathLst>
            </a:custGeom>
            <a:solidFill>
              <a:srgbClr val="B3D299"/>
            </a:solidFill>
            <a:ln w="9525">
              <a:noFill/>
              <a:round/>
              <a:headEnd/>
              <a:tailEnd/>
            </a:ln>
          </p:spPr>
          <p:txBody>
            <a:bodyPr/>
            <a:lstStyle/>
            <a:p>
              <a:endParaRPr lang="en-US"/>
            </a:p>
          </p:txBody>
        </p:sp>
        <p:sp>
          <p:nvSpPr>
            <p:cNvPr id="28019" name="Freeform 2600"/>
            <p:cNvSpPr>
              <a:spLocks/>
            </p:cNvSpPr>
            <p:nvPr/>
          </p:nvSpPr>
          <p:spPr bwMode="auto">
            <a:xfrm>
              <a:off x="831850" y="3348707"/>
              <a:ext cx="141288" cy="401638"/>
            </a:xfrm>
            <a:custGeom>
              <a:avLst/>
              <a:gdLst>
                <a:gd name="T0" fmla="*/ 2147483647 w 43"/>
                <a:gd name="T1" fmla="*/ 2147483647 h 122"/>
                <a:gd name="T2" fmla="*/ 2147483647 w 43"/>
                <a:gd name="T3" fmla="*/ 0 h 122"/>
                <a:gd name="T4" fmla="*/ 2147483647 w 43"/>
                <a:gd name="T5" fmla="*/ 2147483647 h 122"/>
                <a:gd name="T6" fmla="*/ 2147483647 w 43"/>
                <a:gd name="T7" fmla="*/ 2147483647 h 122"/>
                <a:gd name="T8" fmla="*/ 2147483647 w 43"/>
                <a:gd name="T9" fmla="*/ 2147483647 h 122"/>
                <a:gd name="T10" fmla="*/ 2147483647 w 43"/>
                <a:gd name="T11" fmla="*/ 2147483647 h 122"/>
                <a:gd name="T12" fmla="*/ 2147483647 w 43"/>
                <a:gd name="T13" fmla="*/ 2147483647 h 122"/>
                <a:gd name="T14" fmla="*/ 2147483647 w 43"/>
                <a:gd name="T15" fmla="*/ 2147483647 h 122"/>
                <a:gd name="T16" fmla="*/ 2147483647 w 43"/>
                <a:gd name="T17" fmla="*/ 2147483647 h 122"/>
                <a:gd name="T18" fmla="*/ 2147483647 w 43"/>
                <a:gd name="T19" fmla="*/ 2147483647 h 122"/>
                <a:gd name="T20" fmla="*/ 2147483647 w 43"/>
                <a:gd name="T21" fmla="*/ 2147483647 h 122"/>
                <a:gd name="T22" fmla="*/ 2147483647 w 43"/>
                <a:gd name="T23" fmla="*/ 2147483647 h 122"/>
                <a:gd name="T24" fmla="*/ 0 w 43"/>
                <a:gd name="T25" fmla="*/ 2147483647 h 122"/>
                <a:gd name="T26" fmla="*/ 2147483647 w 43"/>
                <a:gd name="T27" fmla="*/ 2147483647 h 122"/>
                <a:gd name="T28" fmla="*/ 2147483647 w 43"/>
                <a:gd name="T29" fmla="*/ 2147483647 h 122"/>
                <a:gd name="T30" fmla="*/ 2147483647 w 43"/>
                <a:gd name="T31" fmla="*/ 2147483647 h 122"/>
                <a:gd name="T32" fmla="*/ 2147483647 w 43"/>
                <a:gd name="T33" fmla="*/ 2147483647 h 122"/>
                <a:gd name="T34" fmla="*/ 2147483647 w 43"/>
                <a:gd name="T35" fmla="*/ 2147483647 h 122"/>
                <a:gd name="T36" fmla="*/ 2147483647 w 43"/>
                <a:gd name="T37" fmla="*/ 2147483647 h 122"/>
                <a:gd name="T38" fmla="*/ 2147483647 w 43"/>
                <a:gd name="T39" fmla="*/ 2147483647 h 122"/>
                <a:gd name="T40" fmla="*/ 2147483647 w 43"/>
                <a:gd name="T41" fmla="*/ 2147483647 h 122"/>
                <a:gd name="T42" fmla="*/ 2147483647 w 43"/>
                <a:gd name="T43" fmla="*/ 2147483647 h 122"/>
                <a:gd name="T44" fmla="*/ 2147483647 w 43"/>
                <a:gd name="T45" fmla="*/ 2147483647 h 122"/>
                <a:gd name="T46" fmla="*/ 2147483647 w 43"/>
                <a:gd name="T47" fmla="*/ 2147483647 h 122"/>
                <a:gd name="T48" fmla="*/ 2147483647 w 43"/>
                <a:gd name="T49" fmla="*/ 2147483647 h 122"/>
                <a:gd name="T50" fmla="*/ 2147483647 w 43"/>
                <a:gd name="T51" fmla="*/ 2147483647 h 122"/>
                <a:gd name="T52" fmla="*/ 2147483647 w 43"/>
                <a:gd name="T53" fmla="*/ 2147483647 h 122"/>
                <a:gd name="T54" fmla="*/ 2147483647 w 43"/>
                <a:gd name="T55" fmla="*/ 2147483647 h 122"/>
                <a:gd name="T56" fmla="*/ 2147483647 w 43"/>
                <a:gd name="T57" fmla="*/ 2147483647 h 122"/>
                <a:gd name="T58" fmla="*/ 2147483647 w 43"/>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39" y="0"/>
                    <a:pt x="39" y="1"/>
                  </a:cubicBezTo>
                  <a:cubicBezTo>
                    <a:pt x="39" y="1"/>
                    <a:pt x="39" y="3"/>
                    <a:pt x="38" y="6"/>
                  </a:cubicBezTo>
                  <a:cubicBezTo>
                    <a:pt x="37" y="11"/>
                    <a:pt x="37" y="18"/>
                    <a:pt x="37" y="24"/>
                  </a:cubicBezTo>
                  <a:cubicBezTo>
                    <a:pt x="37" y="26"/>
                    <a:pt x="37" y="29"/>
                    <a:pt x="37" y="30"/>
                  </a:cubicBezTo>
                  <a:cubicBezTo>
                    <a:pt x="30" y="35"/>
                    <a:pt x="33" y="38"/>
                    <a:pt x="31" y="47"/>
                  </a:cubicBezTo>
                  <a:cubicBezTo>
                    <a:pt x="31" y="47"/>
                    <a:pt x="31" y="48"/>
                    <a:pt x="31" y="48"/>
                  </a:cubicBezTo>
                  <a:cubicBezTo>
                    <a:pt x="31" y="49"/>
                    <a:pt x="31" y="50"/>
                    <a:pt x="30" y="51"/>
                  </a:cubicBezTo>
                  <a:cubicBezTo>
                    <a:pt x="27" y="54"/>
                    <a:pt x="23" y="58"/>
                    <a:pt x="20" y="64"/>
                  </a:cubicBezTo>
                  <a:cubicBezTo>
                    <a:pt x="19" y="65"/>
                    <a:pt x="19" y="66"/>
                    <a:pt x="18" y="67"/>
                  </a:cubicBezTo>
                  <a:cubicBezTo>
                    <a:pt x="15" y="72"/>
                    <a:pt x="12" y="77"/>
                    <a:pt x="10" y="82"/>
                  </a:cubicBezTo>
                  <a:cubicBezTo>
                    <a:pt x="4" y="95"/>
                    <a:pt x="0" y="109"/>
                    <a:pt x="0" y="120"/>
                  </a:cubicBezTo>
                  <a:cubicBezTo>
                    <a:pt x="0" y="121"/>
                    <a:pt x="1" y="122"/>
                    <a:pt x="2" y="122"/>
                  </a:cubicBezTo>
                  <a:cubicBezTo>
                    <a:pt x="3" y="122"/>
                    <a:pt x="4" y="121"/>
                    <a:pt x="4" y="121"/>
                  </a:cubicBezTo>
                  <a:cubicBezTo>
                    <a:pt x="4" y="119"/>
                    <a:pt x="5" y="118"/>
                    <a:pt x="5" y="116"/>
                  </a:cubicBezTo>
                  <a:cubicBezTo>
                    <a:pt x="7" y="113"/>
                    <a:pt x="8" y="108"/>
                    <a:pt x="9" y="104"/>
                  </a:cubicBezTo>
                  <a:cubicBezTo>
                    <a:pt x="10" y="98"/>
                    <a:pt x="13" y="91"/>
                    <a:pt x="15" y="85"/>
                  </a:cubicBezTo>
                  <a:cubicBezTo>
                    <a:pt x="17" y="81"/>
                    <a:pt x="20" y="76"/>
                    <a:pt x="22" y="72"/>
                  </a:cubicBezTo>
                  <a:cubicBezTo>
                    <a:pt x="23" y="71"/>
                    <a:pt x="24" y="70"/>
                    <a:pt x="25" y="68"/>
                  </a:cubicBezTo>
                  <a:cubicBezTo>
                    <a:pt x="27" y="66"/>
                    <a:pt x="28" y="63"/>
                    <a:pt x="30" y="61"/>
                  </a:cubicBezTo>
                  <a:cubicBezTo>
                    <a:pt x="32" y="58"/>
                    <a:pt x="33" y="57"/>
                    <a:pt x="35" y="56"/>
                  </a:cubicBezTo>
                  <a:cubicBezTo>
                    <a:pt x="35" y="56"/>
                    <a:pt x="36" y="55"/>
                    <a:pt x="36" y="55"/>
                  </a:cubicBezTo>
                  <a:cubicBezTo>
                    <a:pt x="38" y="50"/>
                    <a:pt x="38" y="50"/>
                    <a:pt x="38" y="50"/>
                  </a:cubicBezTo>
                  <a:cubicBezTo>
                    <a:pt x="38" y="49"/>
                    <a:pt x="38" y="48"/>
                    <a:pt x="38" y="48"/>
                  </a:cubicBezTo>
                  <a:cubicBezTo>
                    <a:pt x="38" y="44"/>
                    <a:pt x="38" y="41"/>
                    <a:pt x="38" y="40"/>
                  </a:cubicBezTo>
                  <a:cubicBezTo>
                    <a:pt x="39" y="38"/>
                    <a:pt x="40" y="37"/>
                    <a:pt x="42" y="36"/>
                  </a:cubicBezTo>
                  <a:cubicBezTo>
                    <a:pt x="43" y="36"/>
                    <a:pt x="43" y="36"/>
                    <a:pt x="43" y="36"/>
                  </a:cubicBezTo>
                  <a:cubicBezTo>
                    <a:pt x="43" y="35"/>
                    <a:pt x="43" y="35"/>
                    <a:pt x="43" y="35"/>
                  </a:cubicBezTo>
                  <a:lnTo>
                    <a:pt x="43" y="2"/>
                  </a:lnTo>
                  <a:close/>
                </a:path>
              </a:pathLst>
            </a:custGeom>
            <a:solidFill>
              <a:srgbClr val="B4D39A"/>
            </a:solidFill>
            <a:ln w="9525">
              <a:noFill/>
              <a:round/>
              <a:headEnd/>
              <a:tailEnd/>
            </a:ln>
          </p:spPr>
          <p:txBody>
            <a:bodyPr/>
            <a:lstStyle/>
            <a:p>
              <a:endParaRPr lang="en-US"/>
            </a:p>
          </p:txBody>
        </p:sp>
        <p:sp>
          <p:nvSpPr>
            <p:cNvPr id="28020" name="Freeform 2601"/>
            <p:cNvSpPr>
              <a:spLocks/>
            </p:cNvSpPr>
            <p:nvPr/>
          </p:nvSpPr>
          <p:spPr bwMode="auto">
            <a:xfrm>
              <a:off x="831850" y="3348707"/>
              <a:ext cx="141288" cy="401638"/>
            </a:xfrm>
            <a:custGeom>
              <a:avLst/>
              <a:gdLst>
                <a:gd name="T0" fmla="*/ 2147483647 w 43"/>
                <a:gd name="T1" fmla="*/ 2147483647 h 122"/>
                <a:gd name="T2" fmla="*/ 2147483647 w 43"/>
                <a:gd name="T3" fmla="*/ 0 h 122"/>
                <a:gd name="T4" fmla="*/ 2147483647 w 43"/>
                <a:gd name="T5" fmla="*/ 2147483647 h 122"/>
                <a:gd name="T6" fmla="*/ 2147483647 w 43"/>
                <a:gd name="T7" fmla="*/ 2147483647 h 122"/>
                <a:gd name="T8" fmla="*/ 2147483647 w 43"/>
                <a:gd name="T9" fmla="*/ 2147483647 h 122"/>
                <a:gd name="T10" fmla="*/ 2147483647 w 43"/>
                <a:gd name="T11" fmla="*/ 2147483647 h 122"/>
                <a:gd name="T12" fmla="*/ 2147483647 w 43"/>
                <a:gd name="T13" fmla="*/ 2147483647 h 122"/>
                <a:gd name="T14" fmla="*/ 2147483647 w 43"/>
                <a:gd name="T15" fmla="*/ 2147483647 h 122"/>
                <a:gd name="T16" fmla="*/ 2147483647 w 43"/>
                <a:gd name="T17" fmla="*/ 2147483647 h 122"/>
                <a:gd name="T18" fmla="*/ 2147483647 w 43"/>
                <a:gd name="T19" fmla="*/ 2147483647 h 122"/>
                <a:gd name="T20" fmla="*/ 2147483647 w 43"/>
                <a:gd name="T21" fmla="*/ 2147483647 h 122"/>
                <a:gd name="T22" fmla="*/ 2147483647 w 43"/>
                <a:gd name="T23" fmla="*/ 2147483647 h 122"/>
                <a:gd name="T24" fmla="*/ 0 w 43"/>
                <a:gd name="T25" fmla="*/ 2147483647 h 122"/>
                <a:gd name="T26" fmla="*/ 2147483647 w 43"/>
                <a:gd name="T27" fmla="*/ 2147483647 h 122"/>
                <a:gd name="T28" fmla="*/ 2147483647 w 43"/>
                <a:gd name="T29" fmla="*/ 2147483647 h 122"/>
                <a:gd name="T30" fmla="*/ 2147483647 w 43"/>
                <a:gd name="T31" fmla="*/ 2147483647 h 122"/>
                <a:gd name="T32" fmla="*/ 2147483647 w 43"/>
                <a:gd name="T33" fmla="*/ 2147483647 h 122"/>
                <a:gd name="T34" fmla="*/ 2147483647 w 43"/>
                <a:gd name="T35" fmla="*/ 2147483647 h 122"/>
                <a:gd name="T36" fmla="*/ 2147483647 w 43"/>
                <a:gd name="T37" fmla="*/ 2147483647 h 122"/>
                <a:gd name="T38" fmla="*/ 2147483647 w 43"/>
                <a:gd name="T39" fmla="*/ 2147483647 h 122"/>
                <a:gd name="T40" fmla="*/ 2147483647 w 43"/>
                <a:gd name="T41" fmla="*/ 2147483647 h 122"/>
                <a:gd name="T42" fmla="*/ 2147483647 w 43"/>
                <a:gd name="T43" fmla="*/ 2147483647 h 122"/>
                <a:gd name="T44" fmla="*/ 2147483647 w 43"/>
                <a:gd name="T45" fmla="*/ 2147483647 h 122"/>
                <a:gd name="T46" fmla="*/ 2147483647 w 43"/>
                <a:gd name="T47" fmla="*/ 2147483647 h 122"/>
                <a:gd name="T48" fmla="*/ 2147483647 w 43"/>
                <a:gd name="T49" fmla="*/ 2147483647 h 122"/>
                <a:gd name="T50" fmla="*/ 2147483647 w 43"/>
                <a:gd name="T51" fmla="*/ 2147483647 h 122"/>
                <a:gd name="T52" fmla="*/ 2147483647 w 43"/>
                <a:gd name="T53" fmla="*/ 2147483647 h 122"/>
                <a:gd name="T54" fmla="*/ 2147483647 w 43"/>
                <a:gd name="T55" fmla="*/ 2147483647 h 122"/>
                <a:gd name="T56" fmla="*/ 2147483647 w 43"/>
                <a:gd name="T57" fmla="*/ 2147483647 h 122"/>
                <a:gd name="T58" fmla="*/ 2147483647 w 43"/>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39" y="0"/>
                    <a:pt x="39" y="1"/>
                  </a:cubicBezTo>
                  <a:cubicBezTo>
                    <a:pt x="39" y="1"/>
                    <a:pt x="39" y="3"/>
                    <a:pt x="38" y="6"/>
                  </a:cubicBezTo>
                  <a:cubicBezTo>
                    <a:pt x="37" y="11"/>
                    <a:pt x="37" y="18"/>
                    <a:pt x="37" y="24"/>
                  </a:cubicBezTo>
                  <a:cubicBezTo>
                    <a:pt x="37" y="26"/>
                    <a:pt x="37" y="29"/>
                    <a:pt x="37" y="30"/>
                  </a:cubicBezTo>
                  <a:cubicBezTo>
                    <a:pt x="30" y="35"/>
                    <a:pt x="33" y="38"/>
                    <a:pt x="31" y="47"/>
                  </a:cubicBezTo>
                  <a:cubicBezTo>
                    <a:pt x="31" y="47"/>
                    <a:pt x="31" y="48"/>
                    <a:pt x="31" y="48"/>
                  </a:cubicBezTo>
                  <a:cubicBezTo>
                    <a:pt x="31" y="49"/>
                    <a:pt x="31" y="51"/>
                    <a:pt x="30" y="51"/>
                  </a:cubicBezTo>
                  <a:cubicBezTo>
                    <a:pt x="27" y="54"/>
                    <a:pt x="23" y="58"/>
                    <a:pt x="20" y="64"/>
                  </a:cubicBezTo>
                  <a:cubicBezTo>
                    <a:pt x="19" y="65"/>
                    <a:pt x="19" y="66"/>
                    <a:pt x="18" y="68"/>
                  </a:cubicBezTo>
                  <a:cubicBezTo>
                    <a:pt x="15" y="72"/>
                    <a:pt x="12" y="77"/>
                    <a:pt x="10" y="82"/>
                  </a:cubicBezTo>
                  <a:cubicBezTo>
                    <a:pt x="4" y="95"/>
                    <a:pt x="0" y="109"/>
                    <a:pt x="0" y="120"/>
                  </a:cubicBezTo>
                  <a:cubicBezTo>
                    <a:pt x="0" y="121"/>
                    <a:pt x="1" y="122"/>
                    <a:pt x="2" y="122"/>
                  </a:cubicBezTo>
                  <a:cubicBezTo>
                    <a:pt x="3" y="122"/>
                    <a:pt x="4" y="121"/>
                    <a:pt x="4" y="121"/>
                  </a:cubicBezTo>
                  <a:cubicBezTo>
                    <a:pt x="4" y="119"/>
                    <a:pt x="5" y="118"/>
                    <a:pt x="5" y="116"/>
                  </a:cubicBezTo>
                  <a:cubicBezTo>
                    <a:pt x="7" y="112"/>
                    <a:pt x="8" y="108"/>
                    <a:pt x="9" y="104"/>
                  </a:cubicBezTo>
                  <a:cubicBezTo>
                    <a:pt x="10" y="98"/>
                    <a:pt x="13" y="91"/>
                    <a:pt x="15" y="85"/>
                  </a:cubicBezTo>
                  <a:cubicBezTo>
                    <a:pt x="17" y="80"/>
                    <a:pt x="20" y="76"/>
                    <a:pt x="22" y="72"/>
                  </a:cubicBezTo>
                  <a:cubicBezTo>
                    <a:pt x="23" y="71"/>
                    <a:pt x="24" y="70"/>
                    <a:pt x="25" y="68"/>
                  </a:cubicBezTo>
                  <a:cubicBezTo>
                    <a:pt x="27" y="66"/>
                    <a:pt x="28" y="63"/>
                    <a:pt x="30" y="61"/>
                  </a:cubicBezTo>
                  <a:cubicBezTo>
                    <a:pt x="31" y="58"/>
                    <a:pt x="33" y="57"/>
                    <a:pt x="35" y="56"/>
                  </a:cubicBezTo>
                  <a:cubicBezTo>
                    <a:pt x="35" y="56"/>
                    <a:pt x="36" y="55"/>
                    <a:pt x="36" y="55"/>
                  </a:cubicBezTo>
                  <a:cubicBezTo>
                    <a:pt x="37" y="50"/>
                    <a:pt x="37" y="50"/>
                    <a:pt x="37" y="50"/>
                  </a:cubicBezTo>
                  <a:cubicBezTo>
                    <a:pt x="38" y="49"/>
                    <a:pt x="38" y="48"/>
                    <a:pt x="38" y="48"/>
                  </a:cubicBezTo>
                  <a:cubicBezTo>
                    <a:pt x="38" y="44"/>
                    <a:pt x="38" y="41"/>
                    <a:pt x="38" y="40"/>
                  </a:cubicBezTo>
                  <a:cubicBezTo>
                    <a:pt x="39" y="38"/>
                    <a:pt x="40" y="37"/>
                    <a:pt x="42" y="36"/>
                  </a:cubicBezTo>
                  <a:cubicBezTo>
                    <a:pt x="43" y="36"/>
                    <a:pt x="43" y="36"/>
                    <a:pt x="43" y="36"/>
                  </a:cubicBezTo>
                  <a:cubicBezTo>
                    <a:pt x="43" y="34"/>
                    <a:pt x="43" y="34"/>
                    <a:pt x="43" y="34"/>
                  </a:cubicBezTo>
                  <a:lnTo>
                    <a:pt x="43" y="2"/>
                  </a:lnTo>
                  <a:close/>
                </a:path>
              </a:pathLst>
            </a:custGeom>
            <a:solidFill>
              <a:srgbClr val="B5D39B"/>
            </a:solidFill>
            <a:ln w="9525">
              <a:noFill/>
              <a:round/>
              <a:headEnd/>
              <a:tailEnd/>
            </a:ln>
          </p:spPr>
          <p:txBody>
            <a:bodyPr/>
            <a:lstStyle/>
            <a:p>
              <a:endParaRPr lang="en-US"/>
            </a:p>
          </p:txBody>
        </p:sp>
        <p:sp>
          <p:nvSpPr>
            <p:cNvPr id="28021" name="Freeform 2602"/>
            <p:cNvSpPr>
              <a:spLocks/>
            </p:cNvSpPr>
            <p:nvPr/>
          </p:nvSpPr>
          <p:spPr bwMode="auto">
            <a:xfrm>
              <a:off x="831850" y="3348707"/>
              <a:ext cx="141288" cy="401638"/>
            </a:xfrm>
            <a:custGeom>
              <a:avLst/>
              <a:gdLst>
                <a:gd name="T0" fmla="*/ 2147483647 w 43"/>
                <a:gd name="T1" fmla="*/ 2147483647 h 122"/>
                <a:gd name="T2" fmla="*/ 2147483647 w 43"/>
                <a:gd name="T3" fmla="*/ 0 h 122"/>
                <a:gd name="T4" fmla="*/ 2147483647 w 43"/>
                <a:gd name="T5" fmla="*/ 2147483647 h 122"/>
                <a:gd name="T6" fmla="*/ 2147483647 w 43"/>
                <a:gd name="T7" fmla="*/ 2147483647 h 122"/>
                <a:gd name="T8" fmla="*/ 2147483647 w 43"/>
                <a:gd name="T9" fmla="*/ 2147483647 h 122"/>
                <a:gd name="T10" fmla="*/ 2147483647 w 43"/>
                <a:gd name="T11" fmla="*/ 2147483647 h 122"/>
                <a:gd name="T12" fmla="*/ 2147483647 w 43"/>
                <a:gd name="T13" fmla="*/ 2147483647 h 122"/>
                <a:gd name="T14" fmla="*/ 2147483647 w 43"/>
                <a:gd name="T15" fmla="*/ 2147483647 h 122"/>
                <a:gd name="T16" fmla="*/ 2147483647 w 43"/>
                <a:gd name="T17" fmla="*/ 2147483647 h 122"/>
                <a:gd name="T18" fmla="*/ 2147483647 w 43"/>
                <a:gd name="T19" fmla="*/ 2147483647 h 122"/>
                <a:gd name="T20" fmla="*/ 2147483647 w 43"/>
                <a:gd name="T21" fmla="*/ 2147483647 h 122"/>
                <a:gd name="T22" fmla="*/ 2147483647 w 43"/>
                <a:gd name="T23" fmla="*/ 2147483647 h 122"/>
                <a:gd name="T24" fmla="*/ 0 w 43"/>
                <a:gd name="T25" fmla="*/ 2147483647 h 122"/>
                <a:gd name="T26" fmla="*/ 2147483647 w 43"/>
                <a:gd name="T27" fmla="*/ 2147483647 h 122"/>
                <a:gd name="T28" fmla="*/ 2147483647 w 43"/>
                <a:gd name="T29" fmla="*/ 2147483647 h 122"/>
                <a:gd name="T30" fmla="*/ 2147483647 w 43"/>
                <a:gd name="T31" fmla="*/ 2147483647 h 122"/>
                <a:gd name="T32" fmla="*/ 2147483647 w 43"/>
                <a:gd name="T33" fmla="*/ 2147483647 h 122"/>
                <a:gd name="T34" fmla="*/ 2147483647 w 43"/>
                <a:gd name="T35" fmla="*/ 2147483647 h 122"/>
                <a:gd name="T36" fmla="*/ 2147483647 w 43"/>
                <a:gd name="T37" fmla="*/ 2147483647 h 122"/>
                <a:gd name="T38" fmla="*/ 2147483647 w 43"/>
                <a:gd name="T39" fmla="*/ 2147483647 h 122"/>
                <a:gd name="T40" fmla="*/ 2147483647 w 43"/>
                <a:gd name="T41" fmla="*/ 2147483647 h 122"/>
                <a:gd name="T42" fmla="*/ 2147483647 w 43"/>
                <a:gd name="T43" fmla="*/ 2147483647 h 122"/>
                <a:gd name="T44" fmla="*/ 2147483647 w 43"/>
                <a:gd name="T45" fmla="*/ 2147483647 h 122"/>
                <a:gd name="T46" fmla="*/ 2147483647 w 43"/>
                <a:gd name="T47" fmla="*/ 2147483647 h 122"/>
                <a:gd name="T48" fmla="*/ 2147483647 w 43"/>
                <a:gd name="T49" fmla="*/ 2147483647 h 122"/>
                <a:gd name="T50" fmla="*/ 2147483647 w 43"/>
                <a:gd name="T51" fmla="*/ 2147483647 h 122"/>
                <a:gd name="T52" fmla="*/ 2147483647 w 43"/>
                <a:gd name="T53" fmla="*/ 2147483647 h 122"/>
                <a:gd name="T54" fmla="*/ 2147483647 w 43"/>
                <a:gd name="T55" fmla="*/ 2147483647 h 122"/>
                <a:gd name="T56" fmla="*/ 2147483647 w 43"/>
                <a:gd name="T57" fmla="*/ 2147483647 h 122"/>
                <a:gd name="T58" fmla="*/ 2147483647 w 43"/>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39" y="0"/>
                    <a:pt x="39" y="1"/>
                  </a:cubicBezTo>
                  <a:cubicBezTo>
                    <a:pt x="39" y="1"/>
                    <a:pt x="39" y="3"/>
                    <a:pt x="38" y="6"/>
                  </a:cubicBezTo>
                  <a:cubicBezTo>
                    <a:pt x="37" y="11"/>
                    <a:pt x="37" y="18"/>
                    <a:pt x="37" y="24"/>
                  </a:cubicBezTo>
                  <a:cubicBezTo>
                    <a:pt x="37" y="27"/>
                    <a:pt x="37" y="29"/>
                    <a:pt x="37" y="30"/>
                  </a:cubicBezTo>
                  <a:cubicBezTo>
                    <a:pt x="30" y="35"/>
                    <a:pt x="33" y="38"/>
                    <a:pt x="31" y="47"/>
                  </a:cubicBezTo>
                  <a:cubicBezTo>
                    <a:pt x="31" y="47"/>
                    <a:pt x="31" y="48"/>
                    <a:pt x="31" y="48"/>
                  </a:cubicBezTo>
                  <a:cubicBezTo>
                    <a:pt x="31" y="49"/>
                    <a:pt x="31" y="51"/>
                    <a:pt x="30" y="51"/>
                  </a:cubicBezTo>
                  <a:cubicBezTo>
                    <a:pt x="27" y="54"/>
                    <a:pt x="23" y="58"/>
                    <a:pt x="20" y="64"/>
                  </a:cubicBezTo>
                  <a:cubicBezTo>
                    <a:pt x="19" y="65"/>
                    <a:pt x="19" y="66"/>
                    <a:pt x="18" y="68"/>
                  </a:cubicBezTo>
                  <a:cubicBezTo>
                    <a:pt x="15" y="72"/>
                    <a:pt x="12" y="77"/>
                    <a:pt x="10" y="82"/>
                  </a:cubicBezTo>
                  <a:cubicBezTo>
                    <a:pt x="4" y="95"/>
                    <a:pt x="0" y="109"/>
                    <a:pt x="0" y="120"/>
                  </a:cubicBezTo>
                  <a:cubicBezTo>
                    <a:pt x="0" y="121"/>
                    <a:pt x="1" y="122"/>
                    <a:pt x="2" y="122"/>
                  </a:cubicBezTo>
                  <a:cubicBezTo>
                    <a:pt x="3" y="122"/>
                    <a:pt x="4" y="121"/>
                    <a:pt x="4" y="121"/>
                  </a:cubicBezTo>
                  <a:cubicBezTo>
                    <a:pt x="4" y="119"/>
                    <a:pt x="5" y="118"/>
                    <a:pt x="6" y="116"/>
                  </a:cubicBezTo>
                  <a:cubicBezTo>
                    <a:pt x="7" y="112"/>
                    <a:pt x="8" y="108"/>
                    <a:pt x="9" y="104"/>
                  </a:cubicBezTo>
                  <a:cubicBezTo>
                    <a:pt x="10" y="98"/>
                    <a:pt x="12" y="91"/>
                    <a:pt x="15" y="85"/>
                  </a:cubicBezTo>
                  <a:cubicBezTo>
                    <a:pt x="17" y="80"/>
                    <a:pt x="20" y="76"/>
                    <a:pt x="22" y="72"/>
                  </a:cubicBezTo>
                  <a:cubicBezTo>
                    <a:pt x="23" y="71"/>
                    <a:pt x="24" y="70"/>
                    <a:pt x="25" y="68"/>
                  </a:cubicBezTo>
                  <a:cubicBezTo>
                    <a:pt x="26" y="66"/>
                    <a:pt x="28" y="63"/>
                    <a:pt x="30" y="61"/>
                  </a:cubicBezTo>
                  <a:cubicBezTo>
                    <a:pt x="31" y="58"/>
                    <a:pt x="33" y="57"/>
                    <a:pt x="35" y="56"/>
                  </a:cubicBezTo>
                  <a:cubicBezTo>
                    <a:pt x="35" y="56"/>
                    <a:pt x="36" y="55"/>
                    <a:pt x="36" y="55"/>
                  </a:cubicBezTo>
                  <a:cubicBezTo>
                    <a:pt x="37" y="50"/>
                    <a:pt x="37" y="50"/>
                    <a:pt x="37" y="50"/>
                  </a:cubicBezTo>
                  <a:cubicBezTo>
                    <a:pt x="37" y="49"/>
                    <a:pt x="38" y="48"/>
                    <a:pt x="38" y="48"/>
                  </a:cubicBezTo>
                  <a:cubicBezTo>
                    <a:pt x="38" y="44"/>
                    <a:pt x="38" y="41"/>
                    <a:pt x="38" y="40"/>
                  </a:cubicBezTo>
                  <a:cubicBezTo>
                    <a:pt x="38" y="38"/>
                    <a:pt x="40" y="37"/>
                    <a:pt x="42" y="36"/>
                  </a:cubicBezTo>
                  <a:cubicBezTo>
                    <a:pt x="43" y="36"/>
                    <a:pt x="43" y="36"/>
                    <a:pt x="43" y="36"/>
                  </a:cubicBezTo>
                  <a:cubicBezTo>
                    <a:pt x="43" y="34"/>
                    <a:pt x="43" y="34"/>
                    <a:pt x="43" y="34"/>
                  </a:cubicBezTo>
                  <a:lnTo>
                    <a:pt x="43" y="2"/>
                  </a:lnTo>
                  <a:close/>
                </a:path>
              </a:pathLst>
            </a:custGeom>
            <a:solidFill>
              <a:srgbClr val="B5D39C"/>
            </a:solidFill>
            <a:ln w="9525">
              <a:noFill/>
              <a:round/>
              <a:headEnd/>
              <a:tailEnd/>
            </a:ln>
          </p:spPr>
          <p:txBody>
            <a:bodyPr/>
            <a:lstStyle/>
            <a:p>
              <a:endParaRPr lang="en-US"/>
            </a:p>
          </p:txBody>
        </p:sp>
        <p:sp>
          <p:nvSpPr>
            <p:cNvPr id="28022" name="Freeform 2603"/>
            <p:cNvSpPr>
              <a:spLocks/>
            </p:cNvSpPr>
            <p:nvPr/>
          </p:nvSpPr>
          <p:spPr bwMode="auto">
            <a:xfrm>
              <a:off x="831850" y="3348707"/>
              <a:ext cx="141288" cy="401638"/>
            </a:xfrm>
            <a:custGeom>
              <a:avLst/>
              <a:gdLst>
                <a:gd name="T0" fmla="*/ 2147483647 w 43"/>
                <a:gd name="T1" fmla="*/ 2147483647 h 122"/>
                <a:gd name="T2" fmla="*/ 2147483647 w 43"/>
                <a:gd name="T3" fmla="*/ 0 h 122"/>
                <a:gd name="T4" fmla="*/ 2147483647 w 43"/>
                <a:gd name="T5" fmla="*/ 2147483647 h 122"/>
                <a:gd name="T6" fmla="*/ 2147483647 w 43"/>
                <a:gd name="T7" fmla="*/ 2147483647 h 122"/>
                <a:gd name="T8" fmla="*/ 2147483647 w 43"/>
                <a:gd name="T9" fmla="*/ 2147483647 h 122"/>
                <a:gd name="T10" fmla="*/ 2147483647 w 43"/>
                <a:gd name="T11" fmla="*/ 2147483647 h 122"/>
                <a:gd name="T12" fmla="*/ 2147483647 w 43"/>
                <a:gd name="T13" fmla="*/ 2147483647 h 122"/>
                <a:gd name="T14" fmla="*/ 2147483647 w 43"/>
                <a:gd name="T15" fmla="*/ 2147483647 h 122"/>
                <a:gd name="T16" fmla="*/ 2147483647 w 43"/>
                <a:gd name="T17" fmla="*/ 2147483647 h 122"/>
                <a:gd name="T18" fmla="*/ 2147483647 w 43"/>
                <a:gd name="T19" fmla="*/ 2147483647 h 122"/>
                <a:gd name="T20" fmla="*/ 2147483647 w 43"/>
                <a:gd name="T21" fmla="*/ 2147483647 h 122"/>
                <a:gd name="T22" fmla="*/ 2147483647 w 43"/>
                <a:gd name="T23" fmla="*/ 2147483647 h 122"/>
                <a:gd name="T24" fmla="*/ 0 w 43"/>
                <a:gd name="T25" fmla="*/ 2147483647 h 122"/>
                <a:gd name="T26" fmla="*/ 2147483647 w 43"/>
                <a:gd name="T27" fmla="*/ 2147483647 h 122"/>
                <a:gd name="T28" fmla="*/ 2147483647 w 43"/>
                <a:gd name="T29" fmla="*/ 2147483647 h 122"/>
                <a:gd name="T30" fmla="*/ 2147483647 w 43"/>
                <a:gd name="T31" fmla="*/ 2147483647 h 122"/>
                <a:gd name="T32" fmla="*/ 2147483647 w 43"/>
                <a:gd name="T33" fmla="*/ 2147483647 h 122"/>
                <a:gd name="T34" fmla="*/ 2147483647 w 43"/>
                <a:gd name="T35" fmla="*/ 2147483647 h 122"/>
                <a:gd name="T36" fmla="*/ 2147483647 w 43"/>
                <a:gd name="T37" fmla="*/ 2147483647 h 122"/>
                <a:gd name="T38" fmla="*/ 2147483647 w 43"/>
                <a:gd name="T39" fmla="*/ 2147483647 h 122"/>
                <a:gd name="T40" fmla="*/ 2147483647 w 43"/>
                <a:gd name="T41" fmla="*/ 2147483647 h 122"/>
                <a:gd name="T42" fmla="*/ 2147483647 w 43"/>
                <a:gd name="T43" fmla="*/ 2147483647 h 122"/>
                <a:gd name="T44" fmla="*/ 2147483647 w 43"/>
                <a:gd name="T45" fmla="*/ 2147483647 h 122"/>
                <a:gd name="T46" fmla="*/ 2147483647 w 43"/>
                <a:gd name="T47" fmla="*/ 2147483647 h 122"/>
                <a:gd name="T48" fmla="*/ 2147483647 w 43"/>
                <a:gd name="T49" fmla="*/ 2147483647 h 122"/>
                <a:gd name="T50" fmla="*/ 2147483647 w 43"/>
                <a:gd name="T51" fmla="*/ 2147483647 h 122"/>
                <a:gd name="T52" fmla="*/ 2147483647 w 43"/>
                <a:gd name="T53" fmla="*/ 2147483647 h 122"/>
                <a:gd name="T54" fmla="*/ 2147483647 w 43"/>
                <a:gd name="T55" fmla="*/ 2147483647 h 122"/>
                <a:gd name="T56" fmla="*/ 2147483647 w 43"/>
                <a:gd name="T57" fmla="*/ 2147483647 h 122"/>
                <a:gd name="T58" fmla="*/ 2147483647 w 43"/>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39" y="0"/>
                    <a:pt x="39" y="1"/>
                  </a:cubicBezTo>
                  <a:cubicBezTo>
                    <a:pt x="39" y="1"/>
                    <a:pt x="39" y="3"/>
                    <a:pt x="38" y="6"/>
                  </a:cubicBezTo>
                  <a:cubicBezTo>
                    <a:pt x="37" y="11"/>
                    <a:pt x="37" y="18"/>
                    <a:pt x="37" y="24"/>
                  </a:cubicBezTo>
                  <a:cubicBezTo>
                    <a:pt x="37" y="27"/>
                    <a:pt x="37" y="29"/>
                    <a:pt x="37" y="30"/>
                  </a:cubicBezTo>
                  <a:cubicBezTo>
                    <a:pt x="30" y="35"/>
                    <a:pt x="33" y="38"/>
                    <a:pt x="31" y="47"/>
                  </a:cubicBezTo>
                  <a:cubicBezTo>
                    <a:pt x="31" y="47"/>
                    <a:pt x="31" y="48"/>
                    <a:pt x="31" y="48"/>
                  </a:cubicBezTo>
                  <a:cubicBezTo>
                    <a:pt x="31" y="49"/>
                    <a:pt x="31" y="51"/>
                    <a:pt x="30" y="52"/>
                  </a:cubicBezTo>
                  <a:cubicBezTo>
                    <a:pt x="27" y="54"/>
                    <a:pt x="23" y="58"/>
                    <a:pt x="20" y="64"/>
                  </a:cubicBezTo>
                  <a:cubicBezTo>
                    <a:pt x="19" y="65"/>
                    <a:pt x="19" y="66"/>
                    <a:pt x="18" y="68"/>
                  </a:cubicBezTo>
                  <a:cubicBezTo>
                    <a:pt x="15" y="72"/>
                    <a:pt x="12" y="77"/>
                    <a:pt x="10" y="82"/>
                  </a:cubicBezTo>
                  <a:cubicBezTo>
                    <a:pt x="4" y="95"/>
                    <a:pt x="0" y="109"/>
                    <a:pt x="0" y="120"/>
                  </a:cubicBezTo>
                  <a:cubicBezTo>
                    <a:pt x="0" y="121"/>
                    <a:pt x="1" y="122"/>
                    <a:pt x="2" y="122"/>
                  </a:cubicBezTo>
                  <a:cubicBezTo>
                    <a:pt x="3" y="122"/>
                    <a:pt x="4" y="121"/>
                    <a:pt x="4" y="121"/>
                  </a:cubicBezTo>
                  <a:cubicBezTo>
                    <a:pt x="4" y="119"/>
                    <a:pt x="5" y="117"/>
                    <a:pt x="6" y="115"/>
                  </a:cubicBezTo>
                  <a:cubicBezTo>
                    <a:pt x="7" y="112"/>
                    <a:pt x="8" y="108"/>
                    <a:pt x="9" y="104"/>
                  </a:cubicBezTo>
                  <a:cubicBezTo>
                    <a:pt x="10" y="98"/>
                    <a:pt x="12" y="91"/>
                    <a:pt x="15" y="85"/>
                  </a:cubicBezTo>
                  <a:cubicBezTo>
                    <a:pt x="17" y="80"/>
                    <a:pt x="20" y="76"/>
                    <a:pt x="22" y="72"/>
                  </a:cubicBezTo>
                  <a:cubicBezTo>
                    <a:pt x="23" y="71"/>
                    <a:pt x="24" y="69"/>
                    <a:pt x="25" y="68"/>
                  </a:cubicBezTo>
                  <a:cubicBezTo>
                    <a:pt x="26" y="66"/>
                    <a:pt x="28" y="63"/>
                    <a:pt x="30" y="61"/>
                  </a:cubicBezTo>
                  <a:cubicBezTo>
                    <a:pt x="31" y="58"/>
                    <a:pt x="33" y="57"/>
                    <a:pt x="35" y="56"/>
                  </a:cubicBezTo>
                  <a:cubicBezTo>
                    <a:pt x="35" y="56"/>
                    <a:pt x="36" y="55"/>
                    <a:pt x="36" y="55"/>
                  </a:cubicBezTo>
                  <a:cubicBezTo>
                    <a:pt x="37" y="50"/>
                    <a:pt x="37" y="50"/>
                    <a:pt x="37" y="50"/>
                  </a:cubicBezTo>
                  <a:cubicBezTo>
                    <a:pt x="37" y="49"/>
                    <a:pt x="38" y="48"/>
                    <a:pt x="38" y="48"/>
                  </a:cubicBezTo>
                  <a:cubicBezTo>
                    <a:pt x="38" y="44"/>
                    <a:pt x="38" y="41"/>
                    <a:pt x="38" y="40"/>
                  </a:cubicBezTo>
                  <a:cubicBezTo>
                    <a:pt x="38" y="38"/>
                    <a:pt x="39" y="37"/>
                    <a:pt x="42" y="36"/>
                  </a:cubicBezTo>
                  <a:cubicBezTo>
                    <a:pt x="43" y="36"/>
                    <a:pt x="43" y="36"/>
                    <a:pt x="43" y="36"/>
                  </a:cubicBezTo>
                  <a:cubicBezTo>
                    <a:pt x="43" y="34"/>
                    <a:pt x="43" y="34"/>
                    <a:pt x="43" y="34"/>
                  </a:cubicBezTo>
                  <a:lnTo>
                    <a:pt x="43" y="2"/>
                  </a:lnTo>
                  <a:close/>
                </a:path>
              </a:pathLst>
            </a:custGeom>
            <a:solidFill>
              <a:srgbClr val="B6D39D"/>
            </a:solidFill>
            <a:ln w="9525">
              <a:noFill/>
              <a:round/>
              <a:headEnd/>
              <a:tailEnd/>
            </a:ln>
          </p:spPr>
          <p:txBody>
            <a:bodyPr/>
            <a:lstStyle/>
            <a:p>
              <a:endParaRPr lang="en-US"/>
            </a:p>
          </p:txBody>
        </p:sp>
        <p:sp>
          <p:nvSpPr>
            <p:cNvPr id="28023" name="Freeform 2604"/>
            <p:cNvSpPr>
              <a:spLocks/>
            </p:cNvSpPr>
            <p:nvPr/>
          </p:nvSpPr>
          <p:spPr bwMode="auto">
            <a:xfrm>
              <a:off x="831850" y="3348707"/>
              <a:ext cx="141288" cy="401638"/>
            </a:xfrm>
            <a:custGeom>
              <a:avLst/>
              <a:gdLst>
                <a:gd name="T0" fmla="*/ 2147483647 w 43"/>
                <a:gd name="T1" fmla="*/ 2147483647 h 122"/>
                <a:gd name="T2" fmla="*/ 2147483647 w 43"/>
                <a:gd name="T3" fmla="*/ 0 h 122"/>
                <a:gd name="T4" fmla="*/ 2147483647 w 43"/>
                <a:gd name="T5" fmla="*/ 2147483647 h 122"/>
                <a:gd name="T6" fmla="*/ 2147483647 w 43"/>
                <a:gd name="T7" fmla="*/ 2147483647 h 122"/>
                <a:gd name="T8" fmla="*/ 2147483647 w 43"/>
                <a:gd name="T9" fmla="*/ 2147483647 h 122"/>
                <a:gd name="T10" fmla="*/ 2147483647 w 43"/>
                <a:gd name="T11" fmla="*/ 2147483647 h 122"/>
                <a:gd name="T12" fmla="*/ 2147483647 w 43"/>
                <a:gd name="T13" fmla="*/ 2147483647 h 122"/>
                <a:gd name="T14" fmla="*/ 2147483647 w 43"/>
                <a:gd name="T15" fmla="*/ 2147483647 h 122"/>
                <a:gd name="T16" fmla="*/ 2147483647 w 43"/>
                <a:gd name="T17" fmla="*/ 2147483647 h 122"/>
                <a:gd name="T18" fmla="*/ 2147483647 w 43"/>
                <a:gd name="T19" fmla="*/ 2147483647 h 122"/>
                <a:gd name="T20" fmla="*/ 2147483647 w 43"/>
                <a:gd name="T21" fmla="*/ 2147483647 h 122"/>
                <a:gd name="T22" fmla="*/ 2147483647 w 43"/>
                <a:gd name="T23" fmla="*/ 2147483647 h 122"/>
                <a:gd name="T24" fmla="*/ 0 w 43"/>
                <a:gd name="T25" fmla="*/ 2147483647 h 122"/>
                <a:gd name="T26" fmla="*/ 2147483647 w 43"/>
                <a:gd name="T27" fmla="*/ 2147483647 h 122"/>
                <a:gd name="T28" fmla="*/ 2147483647 w 43"/>
                <a:gd name="T29" fmla="*/ 2147483647 h 122"/>
                <a:gd name="T30" fmla="*/ 2147483647 w 43"/>
                <a:gd name="T31" fmla="*/ 2147483647 h 122"/>
                <a:gd name="T32" fmla="*/ 2147483647 w 43"/>
                <a:gd name="T33" fmla="*/ 2147483647 h 122"/>
                <a:gd name="T34" fmla="*/ 2147483647 w 43"/>
                <a:gd name="T35" fmla="*/ 2147483647 h 122"/>
                <a:gd name="T36" fmla="*/ 2147483647 w 43"/>
                <a:gd name="T37" fmla="*/ 2147483647 h 122"/>
                <a:gd name="T38" fmla="*/ 2147483647 w 43"/>
                <a:gd name="T39" fmla="*/ 2147483647 h 122"/>
                <a:gd name="T40" fmla="*/ 2147483647 w 43"/>
                <a:gd name="T41" fmla="*/ 2147483647 h 122"/>
                <a:gd name="T42" fmla="*/ 2147483647 w 43"/>
                <a:gd name="T43" fmla="*/ 2147483647 h 122"/>
                <a:gd name="T44" fmla="*/ 2147483647 w 43"/>
                <a:gd name="T45" fmla="*/ 2147483647 h 122"/>
                <a:gd name="T46" fmla="*/ 2147483647 w 43"/>
                <a:gd name="T47" fmla="*/ 2147483647 h 122"/>
                <a:gd name="T48" fmla="*/ 2147483647 w 43"/>
                <a:gd name="T49" fmla="*/ 2147483647 h 122"/>
                <a:gd name="T50" fmla="*/ 2147483647 w 43"/>
                <a:gd name="T51" fmla="*/ 2147483647 h 122"/>
                <a:gd name="T52" fmla="*/ 2147483647 w 43"/>
                <a:gd name="T53" fmla="*/ 2147483647 h 122"/>
                <a:gd name="T54" fmla="*/ 2147483647 w 43"/>
                <a:gd name="T55" fmla="*/ 2147483647 h 122"/>
                <a:gd name="T56" fmla="*/ 2147483647 w 43"/>
                <a:gd name="T57" fmla="*/ 2147483647 h 122"/>
                <a:gd name="T58" fmla="*/ 2147483647 w 43"/>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39" y="0"/>
                    <a:pt x="39" y="1"/>
                  </a:cubicBezTo>
                  <a:cubicBezTo>
                    <a:pt x="39" y="1"/>
                    <a:pt x="39" y="3"/>
                    <a:pt x="38" y="6"/>
                  </a:cubicBezTo>
                  <a:cubicBezTo>
                    <a:pt x="37" y="11"/>
                    <a:pt x="37" y="18"/>
                    <a:pt x="37" y="24"/>
                  </a:cubicBezTo>
                  <a:cubicBezTo>
                    <a:pt x="37" y="27"/>
                    <a:pt x="37" y="29"/>
                    <a:pt x="37" y="30"/>
                  </a:cubicBezTo>
                  <a:cubicBezTo>
                    <a:pt x="30" y="35"/>
                    <a:pt x="33" y="38"/>
                    <a:pt x="31" y="48"/>
                  </a:cubicBezTo>
                  <a:cubicBezTo>
                    <a:pt x="31" y="48"/>
                    <a:pt x="31" y="48"/>
                    <a:pt x="31" y="48"/>
                  </a:cubicBezTo>
                  <a:cubicBezTo>
                    <a:pt x="31" y="49"/>
                    <a:pt x="31" y="51"/>
                    <a:pt x="30" y="52"/>
                  </a:cubicBezTo>
                  <a:cubicBezTo>
                    <a:pt x="27" y="54"/>
                    <a:pt x="23" y="58"/>
                    <a:pt x="20" y="64"/>
                  </a:cubicBezTo>
                  <a:cubicBezTo>
                    <a:pt x="19" y="65"/>
                    <a:pt x="19" y="66"/>
                    <a:pt x="18" y="68"/>
                  </a:cubicBezTo>
                  <a:cubicBezTo>
                    <a:pt x="15" y="72"/>
                    <a:pt x="12" y="77"/>
                    <a:pt x="10" y="82"/>
                  </a:cubicBezTo>
                  <a:cubicBezTo>
                    <a:pt x="4" y="95"/>
                    <a:pt x="0" y="109"/>
                    <a:pt x="0" y="120"/>
                  </a:cubicBezTo>
                  <a:cubicBezTo>
                    <a:pt x="0" y="121"/>
                    <a:pt x="1" y="122"/>
                    <a:pt x="2" y="122"/>
                  </a:cubicBezTo>
                  <a:cubicBezTo>
                    <a:pt x="3" y="122"/>
                    <a:pt x="4" y="121"/>
                    <a:pt x="4" y="121"/>
                  </a:cubicBezTo>
                  <a:cubicBezTo>
                    <a:pt x="4" y="119"/>
                    <a:pt x="5" y="117"/>
                    <a:pt x="6" y="115"/>
                  </a:cubicBezTo>
                  <a:cubicBezTo>
                    <a:pt x="7" y="112"/>
                    <a:pt x="8" y="108"/>
                    <a:pt x="9" y="104"/>
                  </a:cubicBezTo>
                  <a:cubicBezTo>
                    <a:pt x="10" y="98"/>
                    <a:pt x="12" y="91"/>
                    <a:pt x="15" y="85"/>
                  </a:cubicBezTo>
                  <a:cubicBezTo>
                    <a:pt x="17" y="80"/>
                    <a:pt x="20" y="76"/>
                    <a:pt x="22" y="72"/>
                  </a:cubicBezTo>
                  <a:cubicBezTo>
                    <a:pt x="23" y="71"/>
                    <a:pt x="24" y="69"/>
                    <a:pt x="25" y="68"/>
                  </a:cubicBezTo>
                  <a:cubicBezTo>
                    <a:pt x="26" y="66"/>
                    <a:pt x="28" y="63"/>
                    <a:pt x="29" y="61"/>
                  </a:cubicBezTo>
                  <a:cubicBezTo>
                    <a:pt x="31" y="58"/>
                    <a:pt x="33" y="57"/>
                    <a:pt x="35" y="56"/>
                  </a:cubicBezTo>
                  <a:cubicBezTo>
                    <a:pt x="35" y="56"/>
                    <a:pt x="36" y="55"/>
                    <a:pt x="36" y="55"/>
                  </a:cubicBezTo>
                  <a:cubicBezTo>
                    <a:pt x="37" y="50"/>
                    <a:pt x="37" y="50"/>
                    <a:pt x="37" y="50"/>
                  </a:cubicBezTo>
                  <a:cubicBezTo>
                    <a:pt x="37" y="49"/>
                    <a:pt x="38" y="48"/>
                    <a:pt x="38" y="48"/>
                  </a:cubicBezTo>
                  <a:cubicBezTo>
                    <a:pt x="38" y="44"/>
                    <a:pt x="37" y="41"/>
                    <a:pt x="38" y="40"/>
                  </a:cubicBezTo>
                  <a:cubicBezTo>
                    <a:pt x="38" y="38"/>
                    <a:pt x="39" y="37"/>
                    <a:pt x="42" y="36"/>
                  </a:cubicBezTo>
                  <a:cubicBezTo>
                    <a:pt x="43" y="35"/>
                    <a:pt x="43" y="35"/>
                    <a:pt x="43" y="35"/>
                  </a:cubicBezTo>
                  <a:cubicBezTo>
                    <a:pt x="43" y="34"/>
                    <a:pt x="43" y="34"/>
                    <a:pt x="43" y="34"/>
                  </a:cubicBezTo>
                  <a:lnTo>
                    <a:pt x="43" y="2"/>
                  </a:lnTo>
                  <a:close/>
                </a:path>
              </a:pathLst>
            </a:custGeom>
            <a:solidFill>
              <a:srgbClr val="B7D49E"/>
            </a:solidFill>
            <a:ln w="9525">
              <a:noFill/>
              <a:round/>
              <a:headEnd/>
              <a:tailEnd/>
            </a:ln>
          </p:spPr>
          <p:txBody>
            <a:bodyPr/>
            <a:lstStyle/>
            <a:p>
              <a:endParaRPr lang="en-US"/>
            </a:p>
          </p:txBody>
        </p:sp>
        <p:sp>
          <p:nvSpPr>
            <p:cNvPr id="28024" name="Freeform 2605"/>
            <p:cNvSpPr>
              <a:spLocks/>
            </p:cNvSpPr>
            <p:nvPr/>
          </p:nvSpPr>
          <p:spPr bwMode="auto">
            <a:xfrm>
              <a:off x="831850" y="3348707"/>
              <a:ext cx="141288" cy="401638"/>
            </a:xfrm>
            <a:custGeom>
              <a:avLst/>
              <a:gdLst>
                <a:gd name="T0" fmla="*/ 2147483647 w 43"/>
                <a:gd name="T1" fmla="*/ 2147483647 h 122"/>
                <a:gd name="T2" fmla="*/ 2147483647 w 43"/>
                <a:gd name="T3" fmla="*/ 0 h 122"/>
                <a:gd name="T4" fmla="*/ 2147483647 w 43"/>
                <a:gd name="T5" fmla="*/ 2147483647 h 122"/>
                <a:gd name="T6" fmla="*/ 2147483647 w 43"/>
                <a:gd name="T7" fmla="*/ 2147483647 h 122"/>
                <a:gd name="T8" fmla="*/ 2147483647 w 43"/>
                <a:gd name="T9" fmla="*/ 2147483647 h 122"/>
                <a:gd name="T10" fmla="*/ 2147483647 w 43"/>
                <a:gd name="T11" fmla="*/ 2147483647 h 122"/>
                <a:gd name="T12" fmla="*/ 2147483647 w 43"/>
                <a:gd name="T13" fmla="*/ 2147483647 h 122"/>
                <a:gd name="T14" fmla="*/ 2147483647 w 43"/>
                <a:gd name="T15" fmla="*/ 2147483647 h 122"/>
                <a:gd name="T16" fmla="*/ 2147483647 w 43"/>
                <a:gd name="T17" fmla="*/ 2147483647 h 122"/>
                <a:gd name="T18" fmla="*/ 2147483647 w 43"/>
                <a:gd name="T19" fmla="*/ 2147483647 h 122"/>
                <a:gd name="T20" fmla="*/ 2147483647 w 43"/>
                <a:gd name="T21" fmla="*/ 2147483647 h 122"/>
                <a:gd name="T22" fmla="*/ 2147483647 w 43"/>
                <a:gd name="T23" fmla="*/ 2147483647 h 122"/>
                <a:gd name="T24" fmla="*/ 0 w 43"/>
                <a:gd name="T25" fmla="*/ 2147483647 h 122"/>
                <a:gd name="T26" fmla="*/ 2147483647 w 43"/>
                <a:gd name="T27" fmla="*/ 2147483647 h 122"/>
                <a:gd name="T28" fmla="*/ 2147483647 w 43"/>
                <a:gd name="T29" fmla="*/ 2147483647 h 122"/>
                <a:gd name="T30" fmla="*/ 2147483647 w 43"/>
                <a:gd name="T31" fmla="*/ 2147483647 h 122"/>
                <a:gd name="T32" fmla="*/ 2147483647 w 43"/>
                <a:gd name="T33" fmla="*/ 2147483647 h 122"/>
                <a:gd name="T34" fmla="*/ 2147483647 w 43"/>
                <a:gd name="T35" fmla="*/ 2147483647 h 122"/>
                <a:gd name="T36" fmla="*/ 2147483647 w 43"/>
                <a:gd name="T37" fmla="*/ 2147483647 h 122"/>
                <a:gd name="T38" fmla="*/ 2147483647 w 43"/>
                <a:gd name="T39" fmla="*/ 2147483647 h 122"/>
                <a:gd name="T40" fmla="*/ 2147483647 w 43"/>
                <a:gd name="T41" fmla="*/ 2147483647 h 122"/>
                <a:gd name="T42" fmla="*/ 2147483647 w 43"/>
                <a:gd name="T43" fmla="*/ 2147483647 h 122"/>
                <a:gd name="T44" fmla="*/ 2147483647 w 43"/>
                <a:gd name="T45" fmla="*/ 2147483647 h 122"/>
                <a:gd name="T46" fmla="*/ 2147483647 w 43"/>
                <a:gd name="T47" fmla="*/ 2147483647 h 122"/>
                <a:gd name="T48" fmla="*/ 2147483647 w 43"/>
                <a:gd name="T49" fmla="*/ 2147483647 h 122"/>
                <a:gd name="T50" fmla="*/ 2147483647 w 43"/>
                <a:gd name="T51" fmla="*/ 2147483647 h 122"/>
                <a:gd name="T52" fmla="*/ 2147483647 w 43"/>
                <a:gd name="T53" fmla="*/ 2147483647 h 122"/>
                <a:gd name="T54" fmla="*/ 2147483647 w 43"/>
                <a:gd name="T55" fmla="*/ 2147483647 h 122"/>
                <a:gd name="T56" fmla="*/ 2147483647 w 43"/>
                <a:gd name="T57" fmla="*/ 2147483647 h 122"/>
                <a:gd name="T58" fmla="*/ 2147483647 w 43"/>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122"/>
                <a:gd name="T92" fmla="*/ 43 w 43"/>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122">
                  <a:moveTo>
                    <a:pt x="43" y="2"/>
                  </a:moveTo>
                  <a:cubicBezTo>
                    <a:pt x="43" y="1"/>
                    <a:pt x="42" y="0"/>
                    <a:pt x="41" y="0"/>
                  </a:cubicBezTo>
                  <a:cubicBezTo>
                    <a:pt x="40" y="0"/>
                    <a:pt x="39" y="0"/>
                    <a:pt x="39" y="1"/>
                  </a:cubicBezTo>
                  <a:cubicBezTo>
                    <a:pt x="39" y="1"/>
                    <a:pt x="38" y="3"/>
                    <a:pt x="38" y="6"/>
                  </a:cubicBezTo>
                  <a:cubicBezTo>
                    <a:pt x="37" y="11"/>
                    <a:pt x="37" y="19"/>
                    <a:pt x="37" y="24"/>
                  </a:cubicBezTo>
                  <a:cubicBezTo>
                    <a:pt x="37" y="27"/>
                    <a:pt x="37" y="29"/>
                    <a:pt x="37" y="30"/>
                  </a:cubicBezTo>
                  <a:cubicBezTo>
                    <a:pt x="30" y="35"/>
                    <a:pt x="33" y="38"/>
                    <a:pt x="31" y="48"/>
                  </a:cubicBezTo>
                  <a:cubicBezTo>
                    <a:pt x="31" y="48"/>
                    <a:pt x="31" y="48"/>
                    <a:pt x="31" y="48"/>
                  </a:cubicBezTo>
                  <a:cubicBezTo>
                    <a:pt x="31" y="49"/>
                    <a:pt x="31" y="51"/>
                    <a:pt x="30" y="52"/>
                  </a:cubicBezTo>
                  <a:cubicBezTo>
                    <a:pt x="27" y="54"/>
                    <a:pt x="23" y="58"/>
                    <a:pt x="20" y="64"/>
                  </a:cubicBezTo>
                  <a:cubicBezTo>
                    <a:pt x="19" y="65"/>
                    <a:pt x="19" y="66"/>
                    <a:pt x="18" y="68"/>
                  </a:cubicBezTo>
                  <a:cubicBezTo>
                    <a:pt x="15" y="72"/>
                    <a:pt x="12" y="77"/>
                    <a:pt x="10" y="82"/>
                  </a:cubicBezTo>
                  <a:cubicBezTo>
                    <a:pt x="4" y="95"/>
                    <a:pt x="0" y="109"/>
                    <a:pt x="0" y="120"/>
                  </a:cubicBezTo>
                  <a:cubicBezTo>
                    <a:pt x="0" y="121"/>
                    <a:pt x="1" y="122"/>
                    <a:pt x="2" y="122"/>
                  </a:cubicBezTo>
                  <a:cubicBezTo>
                    <a:pt x="3" y="122"/>
                    <a:pt x="4" y="121"/>
                    <a:pt x="4" y="121"/>
                  </a:cubicBezTo>
                  <a:cubicBezTo>
                    <a:pt x="4" y="119"/>
                    <a:pt x="5" y="117"/>
                    <a:pt x="6" y="115"/>
                  </a:cubicBezTo>
                  <a:cubicBezTo>
                    <a:pt x="7" y="112"/>
                    <a:pt x="8" y="108"/>
                    <a:pt x="9" y="104"/>
                  </a:cubicBezTo>
                  <a:cubicBezTo>
                    <a:pt x="10" y="97"/>
                    <a:pt x="12" y="91"/>
                    <a:pt x="15" y="85"/>
                  </a:cubicBezTo>
                  <a:cubicBezTo>
                    <a:pt x="17" y="80"/>
                    <a:pt x="19" y="76"/>
                    <a:pt x="22" y="72"/>
                  </a:cubicBezTo>
                  <a:cubicBezTo>
                    <a:pt x="23" y="71"/>
                    <a:pt x="24" y="69"/>
                    <a:pt x="25" y="68"/>
                  </a:cubicBezTo>
                  <a:cubicBezTo>
                    <a:pt x="26" y="66"/>
                    <a:pt x="28" y="63"/>
                    <a:pt x="29" y="61"/>
                  </a:cubicBezTo>
                  <a:cubicBezTo>
                    <a:pt x="31" y="58"/>
                    <a:pt x="33" y="57"/>
                    <a:pt x="35" y="56"/>
                  </a:cubicBezTo>
                  <a:cubicBezTo>
                    <a:pt x="35" y="56"/>
                    <a:pt x="36" y="55"/>
                    <a:pt x="36" y="55"/>
                  </a:cubicBezTo>
                  <a:cubicBezTo>
                    <a:pt x="37" y="50"/>
                    <a:pt x="37" y="50"/>
                    <a:pt x="37" y="50"/>
                  </a:cubicBezTo>
                  <a:cubicBezTo>
                    <a:pt x="37" y="49"/>
                    <a:pt x="37" y="48"/>
                    <a:pt x="38" y="48"/>
                  </a:cubicBezTo>
                  <a:cubicBezTo>
                    <a:pt x="38" y="44"/>
                    <a:pt x="37" y="41"/>
                    <a:pt x="38" y="40"/>
                  </a:cubicBezTo>
                  <a:cubicBezTo>
                    <a:pt x="38" y="38"/>
                    <a:pt x="39" y="37"/>
                    <a:pt x="42" y="36"/>
                  </a:cubicBezTo>
                  <a:cubicBezTo>
                    <a:pt x="43" y="35"/>
                    <a:pt x="43" y="35"/>
                    <a:pt x="43" y="35"/>
                  </a:cubicBezTo>
                  <a:cubicBezTo>
                    <a:pt x="43" y="34"/>
                    <a:pt x="43" y="34"/>
                    <a:pt x="43" y="34"/>
                  </a:cubicBezTo>
                  <a:lnTo>
                    <a:pt x="43" y="2"/>
                  </a:lnTo>
                  <a:close/>
                </a:path>
              </a:pathLst>
            </a:custGeom>
            <a:solidFill>
              <a:srgbClr val="B8D59F"/>
            </a:solidFill>
            <a:ln w="9525">
              <a:noFill/>
              <a:round/>
              <a:headEnd/>
              <a:tailEnd/>
            </a:ln>
          </p:spPr>
          <p:txBody>
            <a:bodyPr/>
            <a:lstStyle/>
            <a:p>
              <a:endParaRPr lang="en-US"/>
            </a:p>
          </p:txBody>
        </p:sp>
        <p:sp>
          <p:nvSpPr>
            <p:cNvPr id="28025" name="Freeform 2606"/>
            <p:cNvSpPr>
              <a:spLocks/>
            </p:cNvSpPr>
            <p:nvPr/>
          </p:nvSpPr>
          <p:spPr bwMode="auto">
            <a:xfrm>
              <a:off x="835025" y="3348707"/>
              <a:ext cx="138113" cy="401638"/>
            </a:xfrm>
            <a:custGeom>
              <a:avLst/>
              <a:gdLst>
                <a:gd name="T0" fmla="*/ 2147483647 w 42"/>
                <a:gd name="T1" fmla="*/ 2147483647 h 122"/>
                <a:gd name="T2" fmla="*/ 2147483647 w 42"/>
                <a:gd name="T3" fmla="*/ 0 h 122"/>
                <a:gd name="T4" fmla="*/ 2147483647 w 42"/>
                <a:gd name="T5" fmla="*/ 2147483647 h 122"/>
                <a:gd name="T6" fmla="*/ 2147483647 w 42"/>
                <a:gd name="T7" fmla="*/ 2147483647 h 122"/>
                <a:gd name="T8" fmla="*/ 2147483647 w 42"/>
                <a:gd name="T9" fmla="*/ 2147483647 h 122"/>
                <a:gd name="T10" fmla="*/ 2147483647 w 42"/>
                <a:gd name="T11" fmla="*/ 2147483647 h 122"/>
                <a:gd name="T12" fmla="*/ 2147483647 w 42"/>
                <a:gd name="T13" fmla="*/ 2147483647 h 122"/>
                <a:gd name="T14" fmla="*/ 2147483647 w 42"/>
                <a:gd name="T15" fmla="*/ 2147483647 h 122"/>
                <a:gd name="T16" fmla="*/ 2147483647 w 42"/>
                <a:gd name="T17" fmla="*/ 2147483647 h 122"/>
                <a:gd name="T18" fmla="*/ 2147483647 w 42"/>
                <a:gd name="T19" fmla="*/ 2147483647 h 122"/>
                <a:gd name="T20" fmla="*/ 2147483647 w 42"/>
                <a:gd name="T21" fmla="*/ 2147483647 h 122"/>
                <a:gd name="T22" fmla="*/ 2147483647 w 42"/>
                <a:gd name="T23" fmla="*/ 2147483647 h 122"/>
                <a:gd name="T24" fmla="*/ 0 w 42"/>
                <a:gd name="T25" fmla="*/ 2147483647 h 122"/>
                <a:gd name="T26" fmla="*/ 2147483647 w 42"/>
                <a:gd name="T27" fmla="*/ 2147483647 h 122"/>
                <a:gd name="T28" fmla="*/ 2147483647 w 42"/>
                <a:gd name="T29" fmla="*/ 2147483647 h 122"/>
                <a:gd name="T30" fmla="*/ 2147483647 w 42"/>
                <a:gd name="T31" fmla="*/ 2147483647 h 122"/>
                <a:gd name="T32" fmla="*/ 2147483647 w 42"/>
                <a:gd name="T33" fmla="*/ 2147483647 h 122"/>
                <a:gd name="T34" fmla="*/ 2147483647 w 42"/>
                <a:gd name="T35" fmla="*/ 2147483647 h 122"/>
                <a:gd name="T36" fmla="*/ 2147483647 w 42"/>
                <a:gd name="T37" fmla="*/ 2147483647 h 122"/>
                <a:gd name="T38" fmla="*/ 2147483647 w 42"/>
                <a:gd name="T39" fmla="*/ 2147483647 h 122"/>
                <a:gd name="T40" fmla="*/ 2147483647 w 42"/>
                <a:gd name="T41" fmla="*/ 2147483647 h 122"/>
                <a:gd name="T42" fmla="*/ 2147483647 w 42"/>
                <a:gd name="T43" fmla="*/ 2147483647 h 122"/>
                <a:gd name="T44" fmla="*/ 2147483647 w 42"/>
                <a:gd name="T45" fmla="*/ 2147483647 h 122"/>
                <a:gd name="T46" fmla="*/ 2147483647 w 42"/>
                <a:gd name="T47" fmla="*/ 2147483647 h 122"/>
                <a:gd name="T48" fmla="*/ 2147483647 w 42"/>
                <a:gd name="T49" fmla="*/ 2147483647 h 122"/>
                <a:gd name="T50" fmla="*/ 2147483647 w 42"/>
                <a:gd name="T51" fmla="*/ 2147483647 h 122"/>
                <a:gd name="T52" fmla="*/ 2147483647 w 42"/>
                <a:gd name="T53" fmla="*/ 2147483647 h 122"/>
                <a:gd name="T54" fmla="*/ 2147483647 w 42"/>
                <a:gd name="T55" fmla="*/ 2147483647 h 122"/>
                <a:gd name="T56" fmla="*/ 2147483647 w 42"/>
                <a:gd name="T57" fmla="*/ 2147483647 h 122"/>
                <a:gd name="T58" fmla="*/ 2147483647 w 42"/>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2" y="2"/>
                  </a:moveTo>
                  <a:cubicBezTo>
                    <a:pt x="42" y="1"/>
                    <a:pt x="41" y="0"/>
                    <a:pt x="40" y="0"/>
                  </a:cubicBezTo>
                  <a:cubicBezTo>
                    <a:pt x="39" y="0"/>
                    <a:pt x="38" y="0"/>
                    <a:pt x="38" y="1"/>
                  </a:cubicBezTo>
                  <a:cubicBezTo>
                    <a:pt x="38" y="1"/>
                    <a:pt x="37" y="3"/>
                    <a:pt x="37" y="6"/>
                  </a:cubicBezTo>
                  <a:cubicBezTo>
                    <a:pt x="36" y="11"/>
                    <a:pt x="36" y="19"/>
                    <a:pt x="36" y="24"/>
                  </a:cubicBezTo>
                  <a:cubicBezTo>
                    <a:pt x="36" y="27"/>
                    <a:pt x="36" y="30"/>
                    <a:pt x="36" y="30"/>
                  </a:cubicBezTo>
                  <a:cubicBezTo>
                    <a:pt x="29" y="35"/>
                    <a:pt x="32" y="38"/>
                    <a:pt x="30" y="48"/>
                  </a:cubicBezTo>
                  <a:cubicBezTo>
                    <a:pt x="30" y="48"/>
                    <a:pt x="30" y="48"/>
                    <a:pt x="30" y="48"/>
                  </a:cubicBezTo>
                  <a:cubicBezTo>
                    <a:pt x="30" y="49"/>
                    <a:pt x="30" y="51"/>
                    <a:pt x="29" y="52"/>
                  </a:cubicBezTo>
                  <a:cubicBezTo>
                    <a:pt x="26" y="54"/>
                    <a:pt x="22" y="59"/>
                    <a:pt x="19" y="64"/>
                  </a:cubicBezTo>
                  <a:cubicBezTo>
                    <a:pt x="18" y="65"/>
                    <a:pt x="18" y="66"/>
                    <a:pt x="17" y="68"/>
                  </a:cubicBezTo>
                  <a:cubicBezTo>
                    <a:pt x="14" y="72"/>
                    <a:pt x="11" y="77"/>
                    <a:pt x="9" y="82"/>
                  </a:cubicBezTo>
                  <a:cubicBezTo>
                    <a:pt x="3" y="95"/>
                    <a:pt x="0" y="110"/>
                    <a:pt x="0" y="120"/>
                  </a:cubicBezTo>
                  <a:cubicBezTo>
                    <a:pt x="0" y="121"/>
                    <a:pt x="0" y="122"/>
                    <a:pt x="1" y="122"/>
                  </a:cubicBezTo>
                  <a:cubicBezTo>
                    <a:pt x="2" y="122"/>
                    <a:pt x="3" y="121"/>
                    <a:pt x="3" y="121"/>
                  </a:cubicBezTo>
                  <a:cubicBezTo>
                    <a:pt x="3" y="119"/>
                    <a:pt x="4" y="117"/>
                    <a:pt x="5" y="115"/>
                  </a:cubicBezTo>
                  <a:cubicBezTo>
                    <a:pt x="6" y="112"/>
                    <a:pt x="7" y="108"/>
                    <a:pt x="8" y="104"/>
                  </a:cubicBezTo>
                  <a:cubicBezTo>
                    <a:pt x="9" y="97"/>
                    <a:pt x="11" y="91"/>
                    <a:pt x="14" y="85"/>
                  </a:cubicBezTo>
                  <a:cubicBezTo>
                    <a:pt x="16" y="80"/>
                    <a:pt x="18" y="76"/>
                    <a:pt x="21" y="72"/>
                  </a:cubicBezTo>
                  <a:cubicBezTo>
                    <a:pt x="22" y="71"/>
                    <a:pt x="23" y="69"/>
                    <a:pt x="24" y="68"/>
                  </a:cubicBezTo>
                  <a:cubicBezTo>
                    <a:pt x="25" y="66"/>
                    <a:pt x="27" y="63"/>
                    <a:pt x="28" y="61"/>
                  </a:cubicBezTo>
                  <a:cubicBezTo>
                    <a:pt x="30" y="58"/>
                    <a:pt x="32" y="57"/>
                    <a:pt x="34" y="56"/>
                  </a:cubicBezTo>
                  <a:cubicBezTo>
                    <a:pt x="34" y="56"/>
                    <a:pt x="35" y="55"/>
                    <a:pt x="35" y="55"/>
                  </a:cubicBezTo>
                  <a:cubicBezTo>
                    <a:pt x="36" y="50"/>
                    <a:pt x="36" y="50"/>
                    <a:pt x="36" y="50"/>
                  </a:cubicBezTo>
                  <a:cubicBezTo>
                    <a:pt x="36" y="49"/>
                    <a:pt x="36" y="48"/>
                    <a:pt x="36" y="48"/>
                  </a:cubicBezTo>
                  <a:cubicBezTo>
                    <a:pt x="37" y="44"/>
                    <a:pt x="36" y="41"/>
                    <a:pt x="37" y="40"/>
                  </a:cubicBezTo>
                  <a:cubicBezTo>
                    <a:pt x="37" y="38"/>
                    <a:pt x="38" y="37"/>
                    <a:pt x="41" y="36"/>
                  </a:cubicBezTo>
                  <a:cubicBezTo>
                    <a:pt x="42" y="35"/>
                    <a:pt x="42" y="35"/>
                    <a:pt x="42" y="35"/>
                  </a:cubicBezTo>
                  <a:cubicBezTo>
                    <a:pt x="42" y="34"/>
                    <a:pt x="42" y="34"/>
                    <a:pt x="42" y="34"/>
                  </a:cubicBezTo>
                  <a:lnTo>
                    <a:pt x="42" y="2"/>
                  </a:lnTo>
                  <a:close/>
                </a:path>
              </a:pathLst>
            </a:custGeom>
            <a:solidFill>
              <a:srgbClr val="B9D5A0"/>
            </a:solidFill>
            <a:ln w="9525">
              <a:noFill/>
              <a:round/>
              <a:headEnd/>
              <a:tailEnd/>
            </a:ln>
          </p:spPr>
          <p:txBody>
            <a:bodyPr/>
            <a:lstStyle/>
            <a:p>
              <a:endParaRPr lang="en-US"/>
            </a:p>
          </p:txBody>
        </p:sp>
        <p:sp>
          <p:nvSpPr>
            <p:cNvPr id="28026" name="Freeform 2607"/>
            <p:cNvSpPr>
              <a:spLocks/>
            </p:cNvSpPr>
            <p:nvPr/>
          </p:nvSpPr>
          <p:spPr bwMode="auto">
            <a:xfrm>
              <a:off x="835025" y="3348707"/>
              <a:ext cx="138113" cy="401638"/>
            </a:xfrm>
            <a:custGeom>
              <a:avLst/>
              <a:gdLst>
                <a:gd name="T0" fmla="*/ 2147483647 w 42"/>
                <a:gd name="T1" fmla="*/ 2147483647 h 122"/>
                <a:gd name="T2" fmla="*/ 2147483647 w 42"/>
                <a:gd name="T3" fmla="*/ 0 h 122"/>
                <a:gd name="T4" fmla="*/ 2147483647 w 42"/>
                <a:gd name="T5" fmla="*/ 2147483647 h 122"/>
                <a:gd name="T6" fmla="*/ 2147483647 w 42"/>
                <a:gd name="T7" fmla="*/ 2147483647 h 122"/>
                <a:gd name="T8" fmla="*/ 2147483647 w 42"/>
                <a:gd name="T9" fmla="*/ 2147483647 h 122"/>
                <a:gd name="T10" fmla="*/ 2147483647 w 42"/>
                <a:gd name="T11" fmla="*/ 2147483647 h 122"/>
                <a:gd name="T12" fmla="*/ 2147483647 w 42"/>
                <a:gd name="T13" fmla="*/ 2147483647 h 122"/>
                <a:gd name="T14" fmla="*/ 2147483647 w 42"/>
                <a:gd name="T15" fmla="*/ 2147483647 h 122"/>
                <a:gd name="T16" fmla="*/ 2147483647 w 42"/>
                <a:gd name="T17" fmla="*/ 2147483647 h 122"/>
                <a:gd name="T18" fmla="*/ 2147483647 w 42"/>
                <a:gd name="T19" fmla="*/ 2147483647 h 122"/>
                <a:gd name="T20" fmla="*/ 2147483647 w 42"/>
                <a:gd name="T21" fmla="*/ 2147483647 h 122"/>
                <a:gd name="T22" fmla="*/ 2147483647 w 42"/>
                <a:gd name="T23" fmla="*/ 2147483647 h 122"/>
                <a:gd name="T24" fmla="*/ 0 w 42"/>
                <a:gd name="T25" fmla="*/ 2147483647 h 122"/>
                <a:gd name="T26" fmla="*/ 2147483647 w 42"/>
                <a:gd name="T27" fmla="*/ 2147483647 h 122"/>
                <a:gd name="T28" fmla="*/ 2147483647 w 42"/>
                <a:gd name="T29" fmla="*/ 2147483647 h 122"/>
                <a:gd name="T30" fmla="*/ 2147483647 w 42"/>
                <a:gd name="T31" fmla="*/ 2147483647 h 122"/>
                <a:gd name="T32" fmla="*/ 2147483647 w 42"/>
                <a:gd name="T33" fmla="*/ 2147483647 h 122"/>
                <a:gd name="T34" fmla="*/ 2147483647 w 42"/>
                <a:gd name="T35" fmla="*/ 2147483647 h 122"/>
                <a:gd name="T36" fmla="*/ 2147483647 w 42"/>
                <a:gd name="T37" fmla="*/ 2147483647 h 122"/>
                <a:gd name="T38" fmla="*/ 2147483647 w 42"/>
                <a:gd name="T39" fmla="*/ 2147483647 h 122"/>
                <a:gd name="T40" fmla="*/ 2147483647 w 42"/>
                <a:gd name="T41" fmla="*/ 2147483647 h 122"/>
                <a:gd name="T42" fmla="*/ 2147483647 w 42"/>
                <a:gd name="T43" fmla="*/ 2147483647 h 122"/>
                <a:gd name="T44" fmla="*/ 2147483647 w 42"/>
                <a:gd name="T45" fmla="*/ 2147483647 h 122"/>
                <a:gd name="T46" fmla="*/ 2147483647 w 42"/>
                <a:gd name="T47" fmla="*/ 2147483647 h 122"/>
                <a:gd name="T48" fmla="*/ 2147483647 w 42"/>
                <a:gd name="T49" fmla="*/ 2147483647 h 122"/>
                <a:gd name="T50" fmla="*/ 2147483647 w 42"/>
                <a:gd name="T51" fmla="*/ 2147483647 h 122"/>
                <a:gd name="T52" fmla="*/ 2147483647 w 42"/>
                <a:gd name="T53" fmla="*/ 2147483647 h 122"/>
                <a:gd name="T54" fmla="*/ 2147483647 w 42"/>
                <a:gd name="T55" fmla="*/ 2147483647 h 122"/>
                <a:gd name="T56" fmla="*/ 2147483647 w 42"/>
                <a:gd name="T57" fmla="*/ 2147483647 h 122"/>
                <a:gd name="T58" fmla="*/ 2147483647 w 42"/>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2" y="2"/>
                  </a:moveTo>
                  <a:cubicBezTo>
                    <a:pt x="42" y="1"/>
                    <a:pt x="41" y="0"/>
                    <a:pt x="40" y="0"/>
                  </a:cubicBezTo>
                  <a:cubicBezTo>
                    <a:pt x="39" y="0"/>
                    <a:pt x="38" y="0"/>
                    <a:pt x="38" y="1"/>
                  </a:cubicBezTo>
                  <a:cubicBezTo>
                    <a:pt x="38" y="1"/>
                    <a:pt x="37" y="3"/>
                    <a:pt x="37" y="6"/>
                  </a:cubicBezTo>
                  <a:cubicBezTo>
                    <a:pt x="37" y="11"/>
                    <a:pt x="36" y="19"/>
                    <a:pt x="36" y="24"/>
                  </a:cubicBezTo>
                  <a:cubicBezTo>
                    <a:pt x="36" y="27"/>
                    <a:pt x="36" y="30"/>
                    <a:pt x="36" y="31"/>
                  </a:cubicBezTo>
                  <a:cubicBezTo>
                    <a:pt x="29" y="35"/>
                    <a:pt x="32" y="39"/>
                    <a:pt x="30" y="48"/>
                  </a:cubicBezTo>
                  <a:cubicBezTo>
                    <a:pt x="30" y="48"/>
                    <a:pt x="30" y="48"/>
                    <a:pt x="30" y="48"/>
                  </a:cubicBezTo>
                  <a:cubicBezTo>
                    <a:pt x="30" y="49"/>
                    <a:pt x="30" y="51"/>
                    <a:pt x="29" y="52"/>
                  </a:cubicBezTo>
                  <a:cubicBezTo>
                    <a:pt x="26" y="54"/>
                    <a:pt x="22" y="59"/>
                    <a:pt x="19" y="64"/>
                  </a:cubicBezTo>
                  <a:cubicBezTo>
                    <a:pt x="18" y="65"/>
                    <a:pt x="18" y="66"/>
                    <a:pt x="17" y="68"/>
                  </a:cubicBezTo>
                  <a:cubicBezTo>
                    <a:pt x="14" y="72"/>
                    <a:pt x="11" y="77"/>
                    <a:pt x="9" y="82"/>
                  </a:cubicBezTo>
                  <a:cubicBezTo>
                    <a:pt x="3" y="95"/>
                    <a:pt x="0" y="110"/>
                    <a:pt x="0" y="120"/>
                  </a:cubicBezTo>
                  <a:cubicBezTo>
                    <a:pt x="0" y="121"/>
                    <a:pt x="0" y="122"/>
                    <a:pt x="1" y="122"/>
                  </a:cubicBezTo>
                  <a:cubicBezTo>
                    <a:pt x="2" y="122"/>
                    <a:pt x="3" y="121"/>
                    <a:pt x="3" y="121"/>
                  </a:cubicBezTo>
                  <a:cubicBezTo>
                    <a:pt x="3" y="119"/>
                    <a:pt x="4" y="117"/>
                    <a:pt x="5" y="115"/>
                  </a:cubicBezTo>
                  <a:cubicBezTo>
                    <a:pt x="6" y="112"/>
                    <a:pt x="7" y="108"/>
                    <a:pt x="8" y="103"/>
                  </a:cubicBezTo>
                  <a:cubicBezTo>
                    <a:pt x="9" y="97"/>
                    <a:pt x="11" y="91"/>
                    <a:pt x="14" y="85"/>
                  </a:cubicBezTo>
                  <a:cubicBezTo>
                    <a:pt x="16" y="80"/>
                    <a:pt x="18" y="76"/>
                    <a:pt x="21" y="72"/>
                  </a:cubicBezTo>
                  <a:cubicBezTo>
                    <a:pt x="22" y="71"/>
                    <a:pt x="23" y="69"/>
                    <a:pt x="24" y="68"/>
                  </a:cubicBezTo>
                  <a:cubicBezTo>
                    <a:pt x="25" y="66"/>
                    <a:pt x="27" y="63"/>
                    <a:pt x="28" y="61"/>
                  </a:cubicBezTo>
                  <a:cubicBezTo>
                    <a:pt x="30" y="58"/>
                    <a:pt x="32" y="57"/>
                    <a:pt x="34" y="56"/>
                  </a:cubicBezTo>
                  <a:cubicBezTo>
                    <a:pt x="34" y="56"/>
                    <a:pt x="35" y="55"/>
                    <a:pt x="35" y="55"/>
                  </a:cubicBezTo>
                  <a:cubicBezTo>
                    <a:pt x="36" y="50"/>
                    <a:pt x="36" y="50"/>
                    <a:pt x="36" y="50"/>
                  </a:cubicBezTo>
                  <a:cubicBezTo>
                    <a:pt x="36" y="49"/>
                    <a:pt x="36" y="48"/>
                    <a:pt x="36" y="48"/>
                  </a:cubicBezTo>
                  <a:cubicBezTo>
                    <a:pt x="37" y="44"/>
                    <a:pt x="36" y="41"/>
                    <a:pt x="37" y="40"/>
                  </a:cubicBezTo>
                  <a:cubicBezTo>
                    <a:pt x="37" y="38"/>
                    <a:pt x="38" y="37"/>
                    <a:pt x="41" y="36"/>
                  </a:cubicBezTo>
                  <a:cubicBezTo>
                    <a:pt x="42" y="35"/>
                    <a:pt x="42" y="35"/>
                    <a:pt x="42" y="35"/>
                  </a:cubicBezTo>
                  <a:cubicBezTo>
                    <a:pt x="42" y="34"/>
                    <a:pt x="42" y="34"/>
                    <a:pt x="42" y="34"/>
                  </a:cubicBezTo>
                  <a:lnTo>
                    <a:pt x="42" y="2"/>
                  </a:lnTo>
                  <a:close/>
                </a:path>
              </a:pathLst>
            </a:custGeom>
            <a:solidFill>
              <a:srgbClr val="BAD6A1"/>
            </a:solidFill>
            <a:ln w="9525">
              <a:noFill/>
              <a:round/>
              <a:headEnd/>
              <a:tailEnd/>
            </a:ln>
          </p:spPr>
          <p:txBody>
            <a:bodyPr/>
            <a:lstStyle/>
            <a:p>
              <a:endParaRPr lang="en-US"/>
            </a:p>
          </p:txBody>
        </p:sp>
        <p:sp>
          <p:nvSpPr>
            <p:cNvPr id="28027" name="Freeform 2608"/>
            <p:cNvSpPr>
              <a:spLocks/>
            </p:cNvSpPr>
            <p:nvPr/>
          </p:nvSpPr>
          <p:spPr bwMode="auto">
            <a:xfrm>
              <a:off x="835025" y="3348707"/>
              <a:ext cx="138113" cy="401638"/>
            </a:xfrm>
            <a:custGeom>
              <a:avLst/>
              <a:gdLst>
                <a:gd name="T0" fmla="*/ 2147483647 w 42"/>
                <a:gd name="T1" fmla="*/ 2147483647 h 122"/>
                <a:gd name="T2" fmla="*/ 2147483647 w 42"/>
                <a:gd name="T3" fmla="*/ 0 h 122"/>
                <a:gd name="T4" fmla="*/ 2147483647 w 42"/>
                <a:gd name="T5" fmla="*/ 2147483647 h 122"/>
                <a:gd name="T6" fmla="*/ 2147483647 w 42"/>
                <a:gd name="T7" fmla="*/ 2147483647 h 122"/>
                <a:gd name="T8" fmla="*/ 2147483647 w 42"/>
                <a:gd name="T9" fmla="*/ 2147483647 h 122"/>
                <a:gd name="T10" fmla="*/ 2147483647 w 42"/>
                <a:gd name="T11" fmla="*/ 2147483647 h 122"/>
                <a:gd name="T12" fmla="*/ 2147483647 w 42"/>
                <a:gd name="T13" fmla="*/ 2147483647 h 122"/>
                <a:gd name="T14" fmla="*/ 2147483647 w 42"/>
                <a:gd name="T15" fmla="*/ 2147483647 h 122"/>
                <a:gd name="T16" fmla="*/ 2147483647 w 42"/>
                <a:gd name="T17" fmla="*/ 2147483647 h 122"/>
                <a:gd name="T18" fmla="*/ 2147483647 w 42"/>
                <a:gd name="T19" fmla="*/ 2147483647 h 122"/>
                <a:gd name="T20" fmla="*/ 2147483647 w 42"/>
                <a:gd name="T21" fmla="*/ 2147483647 h 122"/>
                <a:gd name="T22" fmla="*/ 2147483647 w 42"/>
                <a:gd name="T23" fmla="*/ 2147483647 h 122"/>
                <a:gd name="T24" fmla="*/ 0 w 42"/>
                <a:gd name="T25" fmla="*/ 2147483647 h 122"/>
                <a:gd name="T26" fmla="*/ 2147483647 w 42"/>
                <a:gd name="T27" fmla="*/ 2147483647 h 122"/>
                <a:gd name="T28" fmla="*/ 2147483647 w 42"/>
                <a:gd name="T29" fmla="*/ 2147483647 h 122"/>
                <a:gd name="T30" fmla="*/ 2147483647 w 42"/>
                <a:gd name="T31" fmla="*/ 2147483647 h 122"/>
                <a:gd name="T32" fmla="*/ 2147483647 w 42"/>
                <a:gd name="T33" fmla="*/ 2147483647 h 122"/>
                <a:gd name="T34" fmla="*/ 2147483647 w 42"/>
                <a:gd name="T35" fmla="*/ 2147483647 h 122"/>
                <a:gd name="T36" fmla="*/ 2147483647 w 42"/>
                <a:gd name="T37" fmla="*/ 2147483647 h 122"/>
                <a:gd name="T38" fmla="*/ 2147483647 w 42"/>
                <a:gd name="T39" fmla="*/ 2147483647 h 122"/>
                <a:gd name="T40" fmla="*/ 2147483647 w 42"/>
                <a:gd name="T41" fmla="*/ 2147483647 h 122"/>
                <a:gd name="T42" fmla="*/ 2147483647 w 42"/>
                <a:gd name="T43" fmla="*/ 2147483647 h 122"/>
                <a:gd name="T44" fmla="*/ 2147483647 w 42"/>
                <a:gd name="T45" fmla="*/ 2147483647 h 122"/>
                <a:gd name="T46" fmla="*/ 2147483647 w 42"/>
                <a:gd name="T47" fmla="*/ 2147483647 h 122"/>
                <a:gd name="T48" fmla="*/ 2147483647 w 42"/>
                <a:gd name="T49" fmla="*/ 2147483647 h 122"/>
                <a:gd name="T50" fmla="*/ 2147483647 w 42"/>
                <a:gd name="T51" fmla="*/ 2147483647 h 122"/>
                <a:gd name="T52" fmla="*/ 2147483647 w 42"/>
                <a:gd name="T53" fmla="*/ 2147483647 h 122"/>
                <a:gd name="T54" fmla="*/ 2147483647 w 42"/>
                <a:gd name="T55" fmla="*/ 2147483647 h 122"/>
                <a:gd name="T56" fmla="*/ 2147483647 w 42"/>
                <a:gd name="T57" fmla="*/ 2147483647 h 122"/>
                <a:gd name="T58" fmla="*/ 2147483647 w 42"/>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1" y="2"/>
                  </a:moveTo>
                  <a:cubicBezTo>
                    <a:pt x="41" y="1"/>
                    <a:pt x="41" y="0"/>
                    <a:pt x="40" y="0"/>
                  </a:cubicBezTo>
                  <a:cubicBezTo>
                    <a:pt x="39" y="0"/>
                    <a:pt x="38" y="0"/>
                    <a:pt x="38" y="1"/>
                  </a:cubicBezTo>
                  <a:cubicBezTo>
                    <a:pt x="38" y="1"/>
                    <a:pt x="37" y="3"/>
                    <a:pt x="37" y="6"/>
                  </a:cubicBezTo>
                  <a:cubicBezTo>
                    <a:pt x="37" y="11"/>
                    <a:pt x="36" y="19"/>
                    <a:pt x="36" y="24"/>
                  </a:cubicBezTo>
                  <a:cubicBezTo>
                    <a:pt x="36" y="27"/>
                    <a:pt x="36" y="30"/>
                    <a:pt x="36" y="31"/>
                  </a:cubicBezTo>
                  <a:cubicBezTo>
                    <a:pt x="29" y="35"/>
                    <a:pt x="32" y="39"/>
                    <a:pt x="30" y="48"/>
                  </a:cubicBezTo>
                  <a:cubicBezTo>
                    <a:pt x="30" y="48"/>
                    <a:pt x="30" y="48"/>
                    <a:pt x="30" y="48"/>
                  </a:cubicBezTo>
                  <a:cubicBezTo>
                    <a:pt x="30" y="49"/>
                    <a:pt x="30" y="51"/>
                    <a:pt x="30" y="52"/>
                  </a:cubicBezTo>
                  <a:cubicBezTo>
                    <a:pt x="26" y="54"/>
                    <a:pt x="22" y="59"/>
                    <a:pt x="19" y="64"/>
                  </a:cubicBezTo>
                  <a:cubicBezTo>
                    <a:pt x="18" y="65"/>
                    <a:pt x="18" y="66"/>
                    <a:pt x="17" y="68"/>
                  </a:cubicBezTo>
                  <a:cubicBezTo>
                    <a:pt x="14" y="72"/>
                    <a:pt x="12" y="77"/>
                    <a:pt x="9" y="82"/>
                  </a:cubicBezTo>
                  <a:cubicBezTo>
                    <a:pt x="3" y="95"/>
                    <a:pt x="0" y="110"/>
                    <a:pt x="0" y="120"/>
                  </a:cubicBezTo>
                  <a:cubicBezTo>
                    <a:pt x="0" y="121"/>
                    <a:pt x="0" y="122"/>
                    <a:pt x="1" y="122"/>
                  </a:cubicBezTo>
                  <a:cubicBezTo>
                    <a:pt x="2" y="122"/>
                    <a:pt x="3" y="121"/>
                    <a:pt x="3" y="120"/>
                  </a:cubicBezTo>
                  <a:cubicBezTo>
                    <a:pt x="3" y="119"/>
                    <a:pt x="4" y="117"/>
                    <a:pt x="5" y="115"/>
                  </a:cubicBezTo>
                  <a:cubicBezTo>
                    <a:pt x="6" y="112"/>
                    <a:pt x="7" y="108"/>
                    <a:pt x="8" y="103"/>
                  </a:cubicBezTo>
                  <a:cubicBezTo>
                    <a:pt x="9" y="97"/>
                    <a:pt x="11" y="91"/>
                    <a:pt x="14" y="85"/>
                  </a:cubicBezTo>
                  <a:cubicBezTo>
                    <a:pt x="16" y="80"/>
                    <a:pt x="18" y="76"/>
                    <a:pt x="21" y="72"/>
                  </a:cubicBezTo>
                  <a:cubicBezTo>
                    <a:pt x="22" y="71"/>
                    <a:pt x="23" y="69"/>
                    <a:pt x="24" y="68"/>
                  </a:cubicBezTo>
                  <a:cubicBezTo>
                    <a:pt x="25" y="66"/>
                    <a:pt x="27" y="63"/>
                    <a:pt x="28" y="61"/>
                  </a:cubicBezTo>
                  <a:cubicBezTo>
                    <a:pt x="30" y="58"/>
                    <a:pt x="32" y="57"/>
                    <a:pt x="34" y="56"/>
                  </a:cubicBezTo>
                  <a:cubicBezTo>
                    <a:pt x="34" y="56"/>
                    <a:pt x="35" y="55"/>
                    <a:pt x="35" y="55"/>
                  </a:cubicBezTo>
                  <a:cubicBezTo>
                    <a:pt x="36" y="50"/>
                    <a:pt x="36" y="50"/>
                    <a:pt x="36" y="50"/>
                  </a:cubicBezTo>
                  <a:cubicBezTo>
                    <a:pt x="36" y="49"/>
                    <a:pt x="36" y="48"/>
                    <a:pt x="36" y="48"/>
                  </a:cubicBezTo>
                  <a:cubicBezTo>
                    <a:pt x="37" y="44"/>
                    <a:pt x="36" y="41"/>
                    <a:pt x="37" y="40"/>
                  </a:cubicBezTo>
                  <a:cubicBezTo>
                    <a:pt x="37" y="38"/>
                    <a:pt x="38" y="37"/>
                    <a:pt x="41" y="36"/>
                  </a:cubicBezTo>
                  <a:cubicBezTo>
                    <a:pt x="42" y="35"/>
                    <a:pt x="42" y="35"/>
                    <a:pt x="42" y="35"/>
                  </a:cubicBezTo>
                  <a:cubicBezTo>
                    <a:pt x="42" y="34"/>
                    <a:pt x="42" y="34"/>
                    <a:pt x="42" y="34"/>
                  </a:cubicBezTo>
                  <a:lnTo>
                    <a:pt x="41" y="2"/>
                  </a:lnTo>
                  <a:close/>
                </a:path>
              </a:pathLst>
            </a:custGeom>
            <a:solidFill>
              <a:srgbClr val="BAD6A2"/>
            </a:solidFill>
            <a:ln w="9525">
              <a:noFill/>
              <a:round/>
              <a:headEnd/>
              <a:tailEnd/>
            </a:ln>
          </p:spPr>
          <p:txBody>
            <a:bodyPr/>
            <a:lstStyle/>
            <a:p>
              <a:endParaRPr lang="en-US"/>
            </a:p>
          </p:txBody>
        </p:sp>
        <p:sp>
          <p:nvSpPr>
            <p:cNvPr id="28028" name="Freeform 2609"/>
            <p:cNvSpPr>
              <a:spLocks/>
            </p:cNvSpPr>
            <p:nvPr/>
          </p:nvSpPr>
          <p:spPr bwMode="auto">
            <a:xfrm>
              <a:off x="835025" y="3348707"/>
              <a:ext cx="138113" cy="401638"/>
            </a:xfrm>
            <a:custGeom>
              <a:avLst/>
              <a:gdLst>
                <a:gd name="T0" fmla="*/ 2147483647 w 42"/>
                <a:gd name="T1" fmla="*/ 2147483647 h 122"/>
                <a:gd name="T2" fmla="*/ 2147483647 w 42"/>
                <a:gd name="T3" fmla="*/ 0 h 122"/>
                <a:gd name="T4" fmla="*/ 2147483647 w 42"/>
                <a:gd name="T5" fmla="*/ 2147483647 h 122"/>
                <a:gd name="T6" fmla="*/ 2147483647 w 42"/>
                <a:gd name="T7" fmla="*/ 2147483647 h 122"/>
                <a:gd name="T8" fmla="*/ 2147483647 w 42"/>
                <a:gd name="T9" fmla="*/ 2147483647 h 122"/>
                <a:gd name="T10" fmla="*/ 2147483647 w 42"/>
                <a:gd name="T11" fmla="*/ 2147483647 h 122"/>
                <a:gd name="T12" fmla="*/ 2147483647 w 42"/>
                <a:gd name="T13" fmla="*/ 2147483647 h 122"/>
                <a:gd name="T14" fmla="*/ 2147483647 w 42"/>
                <a:gd name="T15" fmla="*/ 2147483647 h 122"/>
                <a:gd name="T16" fmla="*/ 2147483647 w 42"/>
                <a:gd name="T17" fmla="*/ 2147483647 h 122"/>
                <a:gd name="T18" fmla="*/ 2147483647 w 42"/>
                <a:gd name="T19" fmla="*/ 2147483647 h 122"/>
                <a:gd name="T20" fmla="*/ 2147483647 w 42"/>
                <a:gd name="T21" fmla="*/ 2147483647 h 122"/>
                <a:gd name="T22" fmla="*/ 2147483647 w 42"/>
                <a:gd name="T23" fmla="*/ 2147483647 h 122"/>
                <a:gd name="T24" fmla="*/ 0 w 42"/>
                <a:gd name="T25" fmla="*/ 2147483647 h 122"/>
                <a:gd name="T26" fmla="*/ 2147483647 w 42"/>
                <a:gd name="T27" fmla="*/ 2147483647 h 122"/>
                <a:gd name="T28" fmla="*/ 2147483647 w 42"/>
                <a:gd name="T29" fmla="*/ 2147483647 h 122"/>
                <a:gd name="T30" fmla="*/ 2147483647 w 42"/>
                <a:gd name="T31" fmla="*/ 2147483647 h 122"/>
                <a:gd name="T32" fmla="*/ 2147483647 w 42"/>
                <a:gd name="T33" fmla="*/ 2147483647 h 122"/>
                <a:gd name="T34" fmla="*/ 2147483647 w 42"/>
                <a:gd name="T35" fmla="*/ 2147483647 h 122"/>
                <a:gd name="T36" fmla="*/ 2147483647 w 42"/>
                <a:gd name="T37" fmla="*/ 2147483647 h 122"/>
                <a:gd name="T38" fmla="*/ 2147483647 w 42"/>
                <a:gd name="T39" fmla="*/ 2147483647 h 122"/>
                <a:gd name="T40" fmla="*/ 2147483647 w 42"/>
                <a:gd name="T41" fmla="*/ 2147483647 h 122"/>
                <a:gd name="T42" fmla="*/ 2147483647 w 42"/>
                <a:gd name="T43" fmla="*/ 2147483647 h 122"/>
                <a:gd name="T44" fmla="*/ 2147483647 w 42"/>
                <a:gd name="T45" fmla="*/ 2147483647 h 122"/>
                <a:gd name="T46" fmla="*/ 2147483647 w 42"/>
                <a:gd name="T47" fmla="*/ 2147483647 h 122"/>
                <a:gd name="T48" fmla="*/ 2147483647 w 42"/>
                <a:gd name="T49" fmla="*/ 2147483647 h 122"/>
                <a:gd name="T50" fmla="*/ 2147483647 w 42"/>
                <a:gd name="T51" fmla="*/ 2147483647 h 122"/>
                <a:gd name="T52" fmla="*/ 2147483647 w 42"/>
                <a:gd name="T53" fmla="*/ 2147483647 h 122"/>
                <a:gd name="T54" fmla="*/ 2147483647 w 42"/>
                <a:gd name="T55" fmla="*/ 2147483647 h 122"/>
                <a:gd name="T56" fmla="*/ 2147483647 w 42"/>
                <a:gd name="T57" fmla="*/ 2147483647 h 122"/>
                <a:gd name="T58" fmla="*/ 2147483647 w 42"/>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1" y="2"/>
                  </a:moveTo>
                  <a:cubicBezTo>
                    <a:pt x="41" y="1"/>
                    <a:pt x="41" y="0"/>
                    <a:pt x="40" y="0"/>
                  </a:cubicBezTo>
                  <a:cubicBezTo>
                    <a:pt x="39" y="0"/>
                    <a:pt x="38" y="0"/>
                    <a:pt x="38" y="1"/>
                  </a:cubicBezTo>
                  <a:cubicBezTo>
                    <a:pt x="38" y="1"/>
                    <a:pt x="37" y="3"/>
                    <a:pt x="37" y="6"/>
                  </a:cubicBezTo>
                  <a:cubicBezTo>
                    <a:pt x="37" y="11"/>
                    <a:pt x="36" y="19"/>
                    <a:pt x="36" y="24"/>
                  </a:cubicBezTo>
                  <a:cubicBezTo>
                    <a:pt x="36" y="27"/>
                    <a:pt x="36" y="30"/>
                    <a:pt x="36" y="31"/>
                  </a:cubicBezTo>
                  <a:cubicBezTo>
                    <a:pt x="29" y="35"/>
                    <a:pt x="32" y="39"/>
                    <a:pt x="30" y="48"/>
                  </a:cubicBezTo>
                  <a:cubicBezTo>
                    <a:pt x="30" y="48"/>
                    <a:pt x="30" y="48"/>
                    <a:pt x="30" y="48"/>
                  </a:cubicBezTo>
                  <a:cubicBezTo>
                    <a:pt x="30" y="49"/>
                    <a:pt x="30" y="51"/>
                    <a:pt x="30" y="52"/>
                  </a:cubicBezTo>
                  <a:cubicBezTo>
                    <a:pt x="26" y="54"/>
                    <a:pt x="22" y="59"/>
                    <a:pt x="19" y="64"/>
                  </a:cubicBezTo>
                  <a:cubicBezTo>
                    <a:pt x="18" y="65"/>
                    <a:pt x="18" y="66"/>
                    <a:pt x="17" y="68"/>
                  </a:cubicBezTo>
                  <a:cubicBezTo>
                    <a:pt x="14" y="72"/>
                    <a:pt x="12" y="77"/>
                    <a:pt x="9" y="82"/>
                  </a:cubicBezTo>
                  <a:cubicBezTo>
                    <a:pt x="3" y="95"/>
                    <a:pt x="0" y="110"/>
                    <a:pt x="0" y="120"/>
                  </a:cubicBezTo>
                  <a:cubicBezTo>
                    <a:pt x="0" y="121"/>
                    <a:pt x="0" y="122"/>
                    <a:pt x="1" y="122"/>
                  </a:cubicBezTo>
                  <a:cubicBezTo>
                    <a:pt x="2" y="122"/>
                    <a:pt x="3" y="121"/>
                    <a:pt x="3" y="120"/>
                  </a:cubicBezTo>
                  <a:cubicBezTo>
                    <a:pt x="4" y="119"/>
                    <a:pt x="4" y="117"/>
                    <a:pt x="5" y="115"/>
                  </a:cubicBezTo>
                  <a:cubicBezTo>
                    <a:pt x="6" y="112"/>
                    <a:pt x="7" y="108"/>
                    <a:pt x="8" y="103"/>
                  </a:cubicBezTo>
                  <a:cubicBezTo>
                    <a:pt x="9" y="97"/>
                    <a:pt x="11" y="91"/>
                    <a:pt x="14" y="85"/>
                  </a:cubicBezTo>
                  <a:cubicBezTo>
                    <a:pt x="16" y="80"/>
                    <a:pt x="18" y="76"/>
                    <a:pt x="21" y="72"/>
                  </a:cubicBezTo>
                  <a:cubicBezTo>
                    <a:pt x="21" y="71"/>
                    <a:pt x="23" y="69"/>
                    <a:pt x="23" y="68"/>
                  </a:cubicBezTo>
                  <a:cubicBezTo>
                    <a:pt x="25" y="66"/>
                    <a:pt x="27" y="63"/>
                    <a:pt x="28" y="61"/>
                  </a:cubicBezTo>
                  <a:cubicBezTo>
                    <a:pt x="30" y="58"/>
                    <a:pt x="32" y="57"/>
                    <a:pt x="34" y="56"/>
                  </a:cubicBezTo>
                  <a:cubicBezTo>
                    <a:pt x="34" y="56"/>
                    <a:pt x="34" y="55"/>
                    <a:pt x="34" y="55"/>
                  </a:cubicBezTo>
                  <a:cubicBezTo>
                    <a:pt x="36" y="50"/>
                    <a:pt x="36" y="50"/>
                    <a:pt x="36" y="50"/>
                  </a:cubicBezTo>
                  <a:cubicBezTo>
                    <a:pt x="36" y="49"/>
                    <a:pt x="36" y="48"/>
                    <a:pt x="36" y="48"/>
                  </a:cubicBezTo>
                  <a:cubicBezTo>
                    <a:pt x="37" y="44"/>
                    <a:pt x="36" y="41"/>
                    <a:pt x="37" y="40"/>
                  </a:cubicBezTo>
                  <a:cubicBezTo>
                    <a:pt x="37" y="38"/>
                    <a:pt x="38" y="37"/>
                    <a:pt x="41" y="36"/>
                  </a:cubicBezTo>
                  <a:cubicBezTo>
                    <a:pt x="42" y="35"/>
                    <a:pt x="42" y="35"/>
                    <a:pt x="42" y="35"/>
                  </a:cubicBezTo>
                  <a:cubicBezTo>
                    <a:pt x="42" y="34"/>
                    <a:pt x="42" y="34"/>
                    <a:pt x="42" y="34"/>
                  </a:cubicBezTo>
                  <a:lnTo>
                    <a:pt x="41" y="2"/>
                  </a:lnTo>
                  <a:close/>
                </a:path>
              </a:pathLst>
            </a:custGeom>
            <a:solidFill>
              <a:srgbClr val="BBD6A3"/>
            </a:solidFill>
            <a:ln w="9525">
              <a:noFill/>
              <a:round/>
              <a:headEnd/>
              <a:tailEnd/>
            </a:ln>
          </p:spPr>
          <p:txBody>
            <a:bodyPr/>
            <a:lstStyle/>
            <a:p>
              <a:endParaRPr lang="en-US"/>
            </a:p>
          </p:txBody>
        </p:sp>
        <p:sp>
          <p:nvSpPr>
            <p:cNvPr id="28029" name="Freeform 2610"/>
            <p:cNvSpPr>
              <a:spLocks/>
            </p:cNvSpPr>
            <p:nvPr/>
          </p:nvSpPr>
          <p:spPr bwMode="auto">
            <a:xfrm>
              <a:off x="835025" y="3348707"/>
              <a:ext cx="138113" cy="401638"/>
            </a:xfrm>
            <a:custGeom>
              <a:avLst/>
              <a:gdLst>
                <a:gd name="T0" fmla="*/ 2147483647 w 42"/>
                <a:gd name="T1" fmla="*/ 2147483647 h 122"/>
                <a:gd name="T2" fmla="*/ 2147483647 w 42"/>
                <a:gd name="T3" fmla="*/ 0 h 122"/>
                <a:gd name="T4" fmla="*/ 2147483647 w 42"/>
                <a:gd name="T5" fmla="*/ 2147483647 h 122"/>
                <a:gd name="T6" fmla="*/ 2147483647 w 42"/>
                <a:gd name="T7" fmla="*/ 2147483647 h 122"/>
                <a:gd name="T8" fmla="*/ 2147483647 w 42"/>
                <a:gd name="T9" fmla="*/ 2147483647 h 122"/>
                <a:gd name="T10" fmla="*/ 2147483647 w 42"/>
                <a:gd name="T11" fmla="*/ 2147483647 h 122"/>
                <a:gd name="T12" fmla="*/ 2147483647 w 42"/>
                <a:gd name="T13" fmla="*/ 2147483647 h 122"/>
                <a:gd name="T14" fmla="*/ 2147483647 w 42"/>
                <a:gd name="T15" fmla="*/ 2147483647 h 122"/>
                <a:gd name="T16" fmla="*/ 2147483647 w 42"/>
                <a:gd name="T17" fmla="*/ 2147483647 h 122"/>
                <a:gd name="T18" fmla="*/ 2147483647 w 42"/>
                <a:gd name="T19" fmla="*/ 2147483647 h 122"/>
                <a:gd name="T20" fmla="*/ 2147483647 w 42"/>
                <a:gd name="T21" fmla="*/ 2147483647 h 122"/>
                <a:gd name="T22" fmla="*/ 2147483647 w 42"/>
                <a:gd name="T23" fmla="*/ 2147483647 h 122"/>
                <a:gd name="T24" fmla="*/ 0 w 42"/>
                <a:gd name="T25" fmla="*/ 2147483647 h 122"/>
                <a:gd name="T26" fmla="*/ 2147483647 w 42"/>
                <a:gd name="T27" fmla="*/ 2147483647 h 122"/>
                <a:gd name="T28" fmla="*/ 2147483647 w 42"/>
                <a:gd name="T29" fmla="*/ 2147483647 h 122"/>
                <a:gd name="T30" fmla="*/ 2147483647 w 42"/>
                <a:gd name="T31" fmla="*/ 2147483647 h 122"/>
                <a:gd name="T32" fmla="*/ 2147483647 w 42"/>
                <a:gd name="T33" fmla="*/ 2147483647 h 122"/>
                <a:gd name="T34" fmla="*/ 2147483647 w 42"/>
                <a:gd name="T35" fmla="*/ 2147483647 h 122"/>
                <a:gd name="T36" fmla="*/ 2147483647 w 42"/>
                <a:gd name="T37" fmla="*/ 2147483647 h 122"/>
                <a:gd name="T38" fmla="*/ 2147483647 w 42"/>
                <a:gd name="T39" fmla="*/ 2147483647 h 122"/>
                <a:gd name="T40" fmla="*/ 2147483647 w 42"/>
                <a:gd name="T41" fmla="*/ 2147483647 h 122"/>
                <a:gd name="T42" fmla="*/ 2147483647 w 42"/>
                <a:gd name="T43" fmla="*/ 2147483647 h 122"/>
                <a:gd name="T44" fmla="*/ 2147483647 w 42"/>
                <a:gd name="T45" fmla="*/ 2147483647 h 122"/>
                <a:gd name="T46" fmla="*/ 2147483647 w 42"/>
                <a:gd name="T47" fmla="*/ 2147483647 h 122"/>
                <a:gd name="T48" fmla="*/ 2147483647 w 42"/>
                <a:gd name="T49" fmla="*/ 2147483647 h 122"/>
                <a:gd name="T50" fmla="*/ 2147483647 w 42"/>
                <a:gd name="T51" fmla="*/ 2147483647 h 122"/>
                <a:gd name="T52" fmla="*/ 2147483647 w 42"/>
                <a:gd name="T53" fmla="*/ 2147483647 h 122"/>
                <a:gd name="T54" fmla="*/ 2147483647 w 42"/>
                <a:gd name="T55" fmla="*/ 2147483647 h 122"/>
                <a:gd name="T56" fmla="*/ 2147483647 w 42"/>
                <a:gd name="T57" fmla="*/ 2147483647 h 122"/>
                <a:gd name="T58" fmla="*/ 2147483647 w 42"/>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1" y="2"/>
                  </a:moveTo>
                  <a:cubicBezTo>
                    <a:pt x="41" y="1"/>
                    <a:pt x="41" y="0"/>
                    <a:pt x="40" y="0"/>
                  </a:cubicBezTo>
                  <a:cubicBezTo>
                    <a:pt x="39" y="0"/>
                    <a:pt x="38" y="0"/>
                    <a:pt x="38" y="1"/>
                  </a:cubicBezTo>
                  <a:cubicBezTo>
                    <a:pt x="38" y="1"/>
                    <a:pt x="37" y="3"/>
                    <a:pt x="37" y="7"/>
                  </a:cubicBezTo>
                  <a:cubicBezTo>
                    <a:pt x="37" y="12"/>
                    <a:pt x="36" y="19"/>
                    <a:pt x="36" y="25"/>
                  </a:cubicBezTo>
                  <a:cubicBezTo>
                    <a:pt x="36" y="28"/>
                    <a:pt x="36" y="30"/>
                    <a:pt x="36" y="31"/>
                  </a:cubicBezTo>
                  <a:cubicBezTo>
                    <a:pt x="29" y="35"/>
                    <a:pt x="32" y="39"/>
                    <a:pt x="30" y="48"/>
                  </a:cubicBezTo>
                  <a:cubicBezTo>
                    <a:pt x="30" y="48"/>
                    <a:pt x="30" y="48"/>
                    <a:pt x="30" y="49"/>
                  </a:cubicBezTo>
                  <a:cubicBezTo>
                    <a:pt x="30" y="49"/>
                    <a:pt x="30" y="51"/>
                    <a:pt x="30" y="52"/>
                  </a:cubicBezTo>
                  <a:cubicBezTo>
                    <a:pt x="26" y="54"/>
                    <a:pt x="22" y="59"/>
                    <a:pt x="19" y="64"/>
                  </a:cubicBezTo>
                  <a:cubicBezTo>
                    <a:pt x="18" y="65"/>
                    <a:pt x="18" y="66"/>
                    <a:pt x="17" y="68"/>
                  </a:cubicBezTo>
                  <a:cubicBezTo>
                    <a:pt x="14" y="72"/>
                    <a:pt x="12" y="77"/>
                    <a:pt x="9" y="82"/>
                  </a:cubicBezTo>
                  <a:cubicBezTo>
                    <a:pt x="4" y="95"/>
                    <a:pt x="0" y="110"/>
                    <a:pt x="0" y="120"/>
                  </a:cubicBezTo>
                  <a:cubicBezTo>
                    <a:pt x="0" y="121"/>
                    <a:pt x="1" y="122"/>
                    <a:pt x="2" y="122"/>
                  </a:cubicBezTo>
                  <a:cubicBezTo>
                    <a:pt x="3" y="122"/>
                    <a:pt x="3" y="121"/>
                    <a:pt x="3" y="120"/>
                  </a:cubicBezTo>
                  <a:cubicBezTo>
                    <a:pt x="4" y="119"/>
                    <a:pt x="4" y="117"/>
                    <a:pt x="5" y="115"/>
                  </a:cubicBezTo>
                  <a:cubicBezTo>
                    <a:pt x="6" y="112"/>
                    <a:pt x="7" y="108"/>
                    <a:pt x="8" y="103"/>
                  </a:cubicBezTo>
                  <a:cubicBezTo>
                    <a:pt x="9" y="97"/>
                    <a:pt x="11" y="91"/>
                    <a:pt x="14" y="85"/>
                  </a:cubicBezTo>
                  <a:cubicBezTo>
                    <a:pt x="16" y="80"/>
                    <a:pt x="18" y="76"/>
                    <a:pt x="21" y="72"/>
                  </a:cubicBezTo>
                  <a:cubicBezTo>
                    <a:pt x="21" y="71"/>
                    <a:pt x="23" y="69"/>
                    <a:pt x="23" y="68"/>
                  </a:cubicBezTo>
                  <a:cubicBezTo>
                    <a:pt x="25" y="66"/>
                    <a:pt x="27" y="63"/>
                    <a:pt x="28" y="61"/>
                  </a:cubicBezTo>
                  <a:cubicBezTo>
                    <a:pt x="30" y="58"/>
                    <a:pt x="32" y="57"/>
                    <a:pt x="34" y="56"/>
                  </a:cubicBezTo>
                  <a:cubicBezTo>
                    <a:pt x="34" y="56"/>
                    <a:pt x="34" y="55"/>
                    <a:pt x="34" y="55"/>
                  </a:cubicBezTo>
                  <a:cubicBezTo>
                    <a:pt x="36" y="50"/>
                    <a:pt x="36" y="50"/>
                    <a:pt x="36" y="50"/>
                  </a:cubicBezTo>
                  <a:cubicBezTo>
                    <a:pt x="36" y="49"/>
                    <a:pt x="36" y="48"/>
                    <a:pt x="36" y="48"/>
                  </a:cubicBezTo>
                  <a:cubicBezTo>
                    <a:pt x="36" y="44"/>
                    <a:pt x="36" y="41"/>
                    <a:pt x="36" y="40"/>
                  </a:cubicBezTo>
                  <a:cubicBezTo>
                    <a:pt x="37" y="38"/>
                    <a:pt x="38" y="37"/>
                    <a:pt x="41" y="36"/>
                  </a:cubicBezTo>
                  <a:cubicBezTo>
                    <a:pt x="42" y="35"/>
                    <a:pt x="42" y="35"/>
                    <a:pt x="42" y="35"/>
                  </a:cubicBezTo>
                  <a:cubicBezTo>
                    <a:pt x="42" y="34"/>
                    <a:pt x="42" y="34"/>
                    <a:pt x="42" y="34"/>
                  </a:cubicBezTo>
                  <a:lnTo>
                    <a:pt x="41" y="2"/>
                  </a:lnTo>
                  <a:close/>
                </a:path>
              </a:pathLst>
            </a:custGeom>
            <a:solidFill>
              <a:srgbClr val="BCD7A4"/>
            </a:solidFill>
            <a:ln w="9525">
              <a:noFill/>
              <a:round/>
              <a:headEnd/>
              <a:tailEnd/>
            </a:ln>
          </p:spPr>
          <p:txBody>
            <a:bodyPr/>
            <a:lstStyle/>
            <a:p>
              <a:endParaRPr lang="en-US"/>
            </a:p>
          </p:txBody>
        </p:sp>
        <p:sp>
          <p:nvSpPr>
            <p:cNvPr id="28030" name="Freeform 2611"/>
            <p:cNvSpPr>
              <a:spLocks/>
            </p:cNvSpPr>
            <p:nvPr/>
          </p:nvSpPr>
          <p:spPr bwMode="auto">
            <a:xfrm>
              <a:off x="835025" y="3348707"/>
              <a:ext cx="138113" cy="401638"/>
            </a:xfrm>
            <a:custGeom>
              <a:avLst/>
              <a:gdLst>
                <a:gd name="T0" fmla="*/ 2147483647 w 42"/>
                <a:gd name="T1" fmla="*/ 2147483647 h 122"/>
                <a:gd name="T2" fmla="*/ 2147483647 w 42"/>
                <a:gd name="T3" fmla="*/ 0 h 122"/>
                <a:gd name="T4" fmla="*/ 2147483647 w 42"/>
                <a:gd name="T5" fmla="*/ 2147483647 h 122"/>
                <a:gd name="T6" fmla="*/ 2147483647 w 42"/>
                <a:gd name="T7" fmla="*/ 2147483647 h 122"/>
                <a:gd name="T8" fmla="*/ 2147483647 w 42"/>
                <a:gd name="T9" fmla="*/ 2147483647 h 122"/>
                <a:gd name="T10" fmla="*/ 2147483647 w 42"/>
                <a:gd name="T11" fmla="*/ 2147483647 h 122"/>
                <a:gd name="T12" fmla="*/ 2147483647 w 42"/>
                <a:gd name="T13" fmla="*/ 2147483647 h 122"/>
                <a:gd name="T14" fmla="*/ 2147483647 w 42"/>
                <a:gd name="T15" fmla="*/ 2147483647 h 122"/>
                <a:gd name="T16" fmla="*/ 2147483647 w 42"/>
                <a:gd name="T17" fmla="*/ 2147483647 h 122"/>
                <a:gd name="T18" fmla="*/ 2147483647 w 42"/>
                <a:gd name="T19" fmla="*/ 2147483647 h 122"/>
                <a:gd name="T20" fmla="*/ 2147483647 w 42"/>
                <a:gd name="T21" fmla="*/ 2147483647 h 122"/>
                <a:gd name="T22" fmla="*/ 2147483647 w 42"/>
                <a:gd name="T23" fmla="*/ 2147483647 h 122"/>
                <a:gd name="T24" fmla="*/ 0 w 42"/>
                <a:gd name="T25" fmla="*/ 2147483647 h 122"/>
                <a:gd name="T26" fmla="*/ 2147483647 w 42"/>
                <a:gd name="T27" fmla="*/ 2147483647 h 122"/>
                <a:gd name="T28" fmla="*/ 2147483647 w 42"/>
                <a:gd name="T29" fmla="*/ 2147483647 h 122"/>
                <a:gd name="T30" fmla="*/ 2147483647 w 42"/>
                <a:gd name="T31" fmla="*/ 2147483647 h 122"/>
                <a:gd name="T32" fmla="*/ 2147483647 w 42"/>
                <a:gd name="T33" fmla="*/ 2147483647 h 122"/>
                <a:gd name="T34" fmla="*/ 2147483647 w 42"/>
                <a:gd name="T35" fmla="*/ 2147483647 h 122"/>
                <a:gd name="T36" fmla="*/ 2147483647 w 42"/>
                <a:gd name="T37" fmla="*/ 2147483647 h 122"/>
                <a:gd name="T38" fmla="*/ 2147483647 w 42"/>
                <a:gd name="T39" fmla="*/ 2147483647 h 122"/>
                <a:gd name="T40" fmla="*/ 2147483647 w 42"/>
                <a:gd name="T41" fmla="*/ 2147483647 h 122"/>
                <a:gd name="T42" fmla="*/ 2147483647 w 42"/>
                <a:gd name="T43" fmla="*/ 2147483647 h 122"/>
                <a:gd name="T44" fmla="*/ 2147483647 w 42"/>
                <a:gd name="T45" fmla="*/ 2147483647 h 122"/>
                <a:gd name="T46" fmla="*/ 2147483647 w 42"/>
                <a:gd name="T47" fmla="*/ 2147483647 h 122"/>
                <a:gd name="T48" fmla="*/ 2147483647 w 42"/>
                <a:gd name="T49" fmla="*/ 2147483647 h 122"/>
                <a:gd name="T50" fmla="*/ 2147483647 w 42"/>
                <a:gd name="T51" fmla="*/ 2147483647 h 122"/>
                <a:gd name="T52" fmla="*/ 2147483647 w 42"/>
                <a:gd name="T53" fmla="*/ 2147483647 h 122"/>
                <a:gd name="T54" fmla="*/ 2147483647 w 42"/>
                <a:gd name="T55" fmla="*/ 2147483647 h 122"/>
                <a:gd name="T56" fmla="*/ 2147483647 w 42"/>
                <a:gd name="T57" fmla="*/ 2147483647 h 122"/>
                <a:gd name="T58" fmla="*/ 2147483647 w 42"/>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1" y="2"/>
                  </a:moveTo>
                  <a:cubicBezTo>
                    <a:pt x="41" y="1"/>
                    <a:pt x="41" y="0"/>
                    <a:pt x="40" y="0"/>
                  </a:cubicBezTo>
                  <a:cubicBezTo>
                    <a:pt x="39" y="0"/>
                    <a:pt x="38" y="0"/>
                    <a:pt x="38" y="1"/>
                  </a:cubicBezTo>
                  <a:cubicBezTo>
                    <a:pt x="38" y="1"/>
                    <a:pt x="37" y="3"/>
                    <a:pt x="37" y="7"/>
                  </a:cubicBezTo>
                  <a:cubicBezTo>
                    <a:pt x="37" y="12"/>
                    <a:pt x="36" y="19"/>
                    <a:pt x="36" y="25"/>
                  </a:cubicBezTo>
                  <a:cubicBezTo>
                    <a:pt x="36" y="28"/>
                    <a:pt x="36" y="30"/>
                    <a:pt x="36" y="31"/>
                  </a:cubicBezTo>
                  <a:cubicBezTo>
                    <a:pt x="29" y="36"/>
                    <a:pt x="32" y="39"/>
                    <a:pt x="30" y="48"/>
                  </a:cubicBezTo>
                  <a:cubicBezTo>
                    <a:pt x="30" y="48"/>
                    <a:pt x="30" y="48"/>
                    <a:pt x="30" y="49"/>
                  </a:cubicBezTo>
                  <a:cubicBezTo>
                    <a:pt x="30" y="50"/>
                    <a:pt x="30" y="51"/>
                    <a:pt x="30" y="52"/>
                  </a:cubicBezTo>
                  <a:cubicBezTo>
                    <a:pt x="26" y="55"/>
                    <a:pt x="22" y="59"/>
                    <a:pt x="19" y="64"/>
                  </a:cubicBezTo>
                  <a:cubicBezTo>
                    <a:pt x="18" y="65"/>
                    <a:pt x="18" y="67"/>
                    <a:pt x="17" y="68"/>
                  </a:cubicBezTo>
                  <a:cubicBezTo>
                    <a:pt x="14" y="72"/>
                    <a:pt x="12" y="77"/>
                    <a:pt x="9" y="82"/>
                  </a:cubicBezTo>
                  <a:cubicBezTo>
                    <a:pt x="4" y="95"/>
                    <a:pt x="0" y="110"/>
                    <a:pt x="0" y="120"/>
                  </a:cubicBezTo>
                  <a:cubicBezTo>
                    <a:pt x="0" y="121"/>
                    <a:pt x="1" y="122"/>
                    <a:pt x="2" y="122"/>
                  </a:cubicBezTo>
                  <a:cubicBezTo>
                    <a:pt x="3" y="122"/>
                    <a:pt x="3" y="121"/>
                    <a:pt x="4" y="120"/>
                  </a:cubicBezTo>
                  <a:cubicBezTo>
                    <a:pt x="4" y="119"/>
                    <a:pt x="4" y="117"/>
                    <a:pt x="5" y="115"/>
                  </a:cubicBezTo>
                  <a:cubicBezTo>
                    <a:pt x="6" y="112"/>
                    <a:pt x="7" y="107"/>
                    <a:pt x="8" y="103"/>
                  </a:cubicBezTo>
                  <a:cubicBezTo>
                    <a:pt x="9" y="97"/>
                    <a:pt x="11" y="91"/>
                    <a:pt x="14" y="85"/>
                  </a:cubicBezTo>
                  <a:cubicBezTo>
                    <a:pt x="16" y="80"/>
                    <a:pt x="18" y="76"/>
                    <a:pt x="21" y="72"/>
                  </a:cubicBezTo>
                  <a:cubicBezTo>
                    <a:pt x="21" y="71"/>
                    <a:pt x="23" y="69"/>
                    <a:pt x="23" y="68"/>
                  </a:cubicBezTo>
                  <a:cubicBezTo>
                    <a:pt x="25" y="66"/>
                    <a:pt x="26" y="63"/>
                    <a:pt x="28" y="61"/>
                  </a:cubicBezTo>
                  <a:cubicBezTo>
                    <a:pt x="30" y="59"/>
                    <a:pt x="32" y="57"/>
                    <a:pt x="34" y="56"/>
                  </a:cubicBezTo>
                  <a:cubicBezTo>
                    <a:pt x="34" y="56"/>
                    <a:pt x="34" y="55"/>
                    <a:pt x="34" y="55"/>
                  </a:cubicBezTo>
                  <a:cubicBezTo>
                    <a:pt x="36" y="50"/>
                    <a:pt x="36" y="50"/>
                    <a:pt x="36" y="50"/>
                  </a:cubicBezTo>
                  <a:cubicBezTo>
                    <a:pt x="36" y="49"/>
                    <a:pt x="36" y="48"/>
                    <a:pt x="36" y="48"/>
                  </a:cubicBezTo>
                  <a:cubicBezTo>
                    <a:pt x="36" y="44"/>
                    <a:pt x="36" y="41"/>
                    <a:pt x="36" y="40"/>
                  </a:cubicBezTo>
                  <a:cubicBezTo>
                    <a:pt x="37" y="38"/>
                    <a:pt x="38" y="37"/>
                    <a:pt x="41" y="36"/>
                  </a:cubicBezTo>
                  <a:cubicBezTo>
                    <a:pt x="42" y="35"/>
                    <a:pt x="42" y="35"/>
                    <a:pt x="42" y="35"/>
                  </a:cubicBezTo>
                  <a:cubicBezTo>
                    <a:pt x="42" y="34"/>
                    <a:pt x="42" y="34"/>
                    <a:pt x="42" y="34"/>
                  </a:cubicBezTo>
                  <a:lnTo>
                    <a:pt x="41" y="2"/>
                  </a:lnTo>
                  <a:close/>
                </a:path>
              </a:pathLst>
            </a:custGeom>
            <a:solidFill>
              <a:srgbClr val="BDD8A5"/>
            </a:solidFill>
            <a:ln w="9525">
              <a:noFill/>
              <a:round/>
              <a:headEnd/>
              <a:tailEnd/>
            </a:ln>
          </p:spPr>
          <p:txBody>
            <a:bodyPr/>
            <a:lstStyle/>
            <a:p>
              <a:endParaRPr lang="en-US"/>
            </a:p>
          </p:txBody>
        </p:sp>
        <p:sp>
          <p:nvSpPr>
            <p:cNvPr id="28031" name="Freeform 2612"/>
            <p:cNvSpPr>
              <a:spLocks/>
            </p:cNvSpPr>
            <p:nvPr/>
          </p:nvSpPr>
          <p:spPr bwMode="auto">
            <a:xfrm>
              <a:off x="835025" y="3348707"/>
              <a:ext cx="138113" cy="401638"/>
            </a:xfrm>
            <a:custGeom>
              <a:avLst/>
              <a:gdLst>
                <a:gd name="T0" fmla="*/ 2147483647 w 42"/>
                <a:gd name="T1" fmla="*/ 2147483647 h 122"/>
                <a:gd name="T2" fmla="*/ 2147483647 w 42"/>
                <a:gd name="T3" fmla="*/ 0 h 122"/>
                <a:gd name="T4" fmla="*/ 2147483647 w 42"/>
                <a:gd name="T5" fmla="*/ 2147483647 h 122"/>
                <a:gd name="T6" fmla="*/ 2147483647 w 42"/>
                <a:gd name="T7" fmla="*/ 2147483647 h 122"/>
                <a:gd name="T8" fmla="*/ 2147483647 w 42"/>
                <a:gd name="T9" fmla="*/ 2147483647 h 122"/>
                <a:gd name="T10" fmla="*/ 2147483647 w 42"/>
                <a:gd name="T11" fmla="*/ 2147483647 h 122"/>
                <a:gd name="T12" fmla="*/ 2147483647 w 42"/>
                <a:gd name="T13" fmla="*/ 2147483647 h 122"/>
                <a:gd name="T14" fmla="*/ 2147483647 w 42"/>
                <a:gd name="T15" fmla="*/ 2147483647 h 122"/>
                <a:gd name="T16" fmla="*/ 2147483647 w 42"/>
                <a:gd name="T17" fmla="*/ 2147483647 h 122"/>
                <a:gd name="T18" fmla="*/ 2147483647 w 42"/>
                <a:gd name="T19" fmla="*/ 2147483647 h 122"/>
                <a:gd name="T20" fmla="*/ 2147483647 w 42"/>
                <a:gd name="T21" fmla="*/ 2147483647 h 122"/>
                <a:gd name="T22" fmla="*/ 2147483647 w 42"/>
                <a:gd name="T23" fmla="*/ 2147483647 h 122"/>
                <a:gd name="T24" fmla="*/ 0 w 42"/>
                <a:gd name="T25" fmla="*/ 2147483647 h 122"/>
                <a:gd name="T26" fmla="*/ 2147483647 w 42"/>
                <a:gd name="T27" fmla="*/ 2147483647 h 122"/>
                <a:gd name="T28" fmla="*/ 2147483647 w 42"/>
                <a:gd name="T29" fmla="*/ 2147483647 h 122"/>
                <a:gd name="T30" fmla="*/ 2147483647 w 42"/>
                <a:gd name="T31" fmla="*/ 2147483647 h 122"/>
                <a:gd name="T32" fmla="*/ 2147483647 w 42"/>
                <a:gd name="T33" fmla="*/ 2147483647 h 122"/>
                <a:gd name="T34" fmla="*/ 2147483647 w 42"/>
                <a:gd name="T35" fmla="*/ 2147483647 h 122"/>
                <a:gd name="T36" fmla="*/ 2147483647 w 42"/>
                <a:gd name="T37" fmla="*/ 2147483647 h 122"/>
                <a:gd name="T38" fmla="*/ 2147483647 w 42"/>
                <a:gd name="T39" fmla="*/ 2147483647 h 122"/>
                <a:gd name="T40" fmla="*/ 2147483647 w 42"/>
                <a:gd name="T41" fmla="*/ 2147483647 h 122"/>
                <a:gd name="T42" fmla="*/ 2147483647 w 42"/>
                <a:gd name="T43" fmla="*/ 2147483647 h 122"/>
                <a:gd name="T44" fmla="*/ 2147483647 w 42"/>
                <a:gd name="T45" fmla="*/ 2147483647 h 122"/>
                <a:gd name="T46" fmla="*/ 2147483647 w 42"/>
                <a:gd name="T47" fmla="*/ 2147483647 h 122"/>
                <a:gd name="T48" fmla="*/ 2147483647 w 42"/>
                <a:gd name="T49" fmla="*/ 2147483647 h 122"/>
                <a:gd name="T50" fmla="*/ 2147483647 w 42"/>
                <a:gd name="T51" fmla="*/ 2147483647 h 122"/>
                <a:gd name="T52" fmla="*/ 2147483647 w 42"/>
                <a:gd name="T53" fmla="*/ 2147483647 h 122"/>
                <a:gd name="T54" fmla="*/ 2147483647 w 42"/>
                <a:gd name="T55" fmla="*/ 2147483647 h 122"/>
                <a:gd name="T56" fmla="*/ 2147483647 w 42"/>
                <a:gd name="T57" fmla="*/ 2147483647 h 122"/>
                <a:gd name="T58" fmla="*/ 2147483647 w 42"/>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1" y="2"/>
                  </a:moveTo>
                  <a:cubicBezTo>
                    <a:pt x="41" y="1"/>
                    <a:pt x="40" y="0"/>
                    <a:pt x="39" y="0"/>
                  </a:cubicBezTo>
                  <a:cubicBezTo>
                    <a:pt x="38" y="0"/>
                    <a:pt x="38" y="0"/>
                    <a:pt x="38" y="1"/>
                  </a:cubicBezTo>
                  <a:cubicBezTo>
                    <a:pt x="37" y="1"/>
                    <a:pt x="37" y="3"/>
                    <a:pt x="37" y="7"/>
                  </a:cubicBezTo>
                  <a:cubicBezTo>
                    <a:pt x="37" y="12"/>
                    <a:pt x="36" y="19"/>
                    <a:pt x="36" y="25"/>
                  </a:cubicBezTo>
                  <a:cubicBezTo>
                    <a:pt x="36" y="28"/>
                    <a:pt x="36" y="30"/>
                    <a:pt x="37" y="31"/>
                  </a:cubicBezTo>
                  <a:cubicBezTo>
                    <a:pt x="29" y="36"/>
                    <a:pt x="32" y="39"/>
                    <a:pt x="30" y="48"/>
                  </a:cubicBezTo>
                  <a:cubicBezTo>
                    <a:pt x="30" y="48"/>
                    <a:pt x="30" y="48"/>
                    <a:pt x="30" y="49"/>
                  </a:cubicBezTo>
                  <a:cubicBezTo>
                    <a:pt x="30" y="50"/>
                    <a:pt x="30" y="51"/>
                    <a:pt x="30" y="52"/>
                  </a:cubicBezTo>
                  <a:cubicBezTo>
                    <a:pt x="26" y="55"/>
                    <a:pt x="22" y="59"/>
                    <a:pt x="19" y="64"/>
                  </a:cubicBezTo>
                  <a:cubicBezTo>
                    <a:pt x="18" y="65"/>
                    <a:pt x="18" y="67"/>
                    <a:pt x="17" y="68"/>
                  </a:cubicBezTo>
                  <a:cubicBezTo>
                    <a:pt x="14" y="72"/>
                    <a:pt x="12" y="77"/>
                    <a:pt x="9" y="82"/>
                  </a:cubicBezTo>
                  <a:cubicBezTo>
                    <a:pt x="4" y="95"/>
                    <a:pt x="0" y="110"/>
                    <a:pt x="0" y="120"/>
                  </a:cubicBezTo>
                  <a:cubicBezTo>
                    <a:pt x="0" y="121"/>
                    <a:pt x="1" y="122"/>
                    <a:pt x="2" y="122"/>
                  </a:cubicBezTo>
                  <a:cubicBezTo>
                    <a:pt x="3" y="122"/>
                    <a:pt x="3" y="121"/>
                    <a:pt x="4" y="120"/>
                  </a:cubicBezTo>
                  <a:cubicBezTo>
                    <a:pt x="4" y="119"/>
                    <a:pt x="4" y="117"/>
                    <a:pt x="5" y="115"/>
                  </a:cubicBezTo>
                  <a:cubicBezTo>
                    <a:pt x="6" y="111"/>
                    <a:pt x="7" y="107"/>
                    <a:pt x="8" y="103"/>
                  </a:cubicBezTo>
                  <a:cubicBezTo>
                    <a:pt x="9" y="97"/>
                    <a:pt x="11" y="91"/>
                    <a:pt x="14" y="85"/>
                  </a:cubicBezTo>
                  <a:cubicBezTo>
                    <a:pt x="16" y="80"/>
                    <a:pt x="18" y="76"/>
                    <a:pt x="21" y="72"/>
                  </a:cubicBezTo>
                  <a:cubicBezTo>
                    <a:pt x="21" y="71"/>
                    <a:pt x="22" y="69"/>
                    <a:pt x="23" y="68"/>
                  </a:cubicBezTo>
                  <a:cubicBezTo>
                    <a:pt x="25" y="66"/>
                    <a:pt x="26" y="63"/>
                    <a:pt x="28" y="61"/>
                  </a:cubicBezTo>
                  <a:cubicBezTo>
                    <a:pt x="30" y="59"/>
                    <a:pt x="32" y="57"/>
                    <a:pt x="34" y="56"/>
                  </a:cubicBezTo>
                  <a:cubicBezTo>
                    <a:pt x="34" y="56"/>
                    <a:pt x="34" y="55"/>
                    <a:pt x="34" y="55"/>
                  </a:cubicBezTo>
                  <a:cubicBezTo>
                    <a:pt x="36" y="50"/>
                    <a:pt x="36" y="50"/>
                    <a:pt x="36" y="50"/>
                  </a:cubicBezTo>
                  <a:cubicBezTo>
                    <a:pt x="36" y="49"/>
                    <a:pt x="36" y="48"/>
                    <a:pt x="36" y="48"/>
                  </a:cubicBezTo>
                  <a:cubicBezTo>
                    <a:pt x="36" y="44"/>
                    <a:pt x="36" y="41"/>
                    <a:pt x="36" y="40"/>
                  </a:cubicBezTo>
                  <a:cubicBezTo>
                    <a:pt x="37" y="38"/>
                    <a:pt x="38" y="37"/>
                    <a:pt x="41" y="36"/>
                  </a:cubicBezTo>
                  <a:cubicBezTo>
                    <a:pt x="42" y="35"/>
                    <a:pt x="42" y="35"/>
                    <a:pt x="42" y="35"/>
                  </a:cubicBezTo>
                  <a:cubicBezTo>
                    <a:pt x="42" y="34"/>
                    <a:pt x="42" y="34"/>
                    <a:pt x="42" y="34"/>
                  </a:cubicBezTo>
                  <a:lnTo>
                    <a:pt x="41" y="2"/>
                  </a:lnTo>
                  <a:close/>
                </a:path>
              </a:pathLst>
            </a:custGeom>
            <a:solidFill>
              <a:srgbClr val="BED8A6"/>
            </a:solidFill>
            <a:ln w="9525">
              <a:noFill/>
              <a:round/>
              <a:headEnd/>
              <a:tailEnd/>
            </a:ln>
          </p:spPr>
          <p:txBody>
            <a:bodyPr/>
            <a:lstStyle/>
            <a:p>
              <a:endParaRPr lang="en-US"/>
            </a:p>
          </p:txBody>
        </p:sp>
        <p:sp>
          <p:nvSpPr>
            <p:cNvPr id="28032" name="Freeform 2613"/>
            <p:cNvSpPr>
              <a:spLocks/>
            </p:cNvSpPr>
            <p:nvPr/>
          </p:nvSpPr>
          <p:spPr bwMode="auto">
            <a:xfrm>
              <a:off x="835025" y="3348707"/>
              <a:ext cx="138113" cy="401638"/>
            </a:xfrm>
            <a:custGeom>
              <a:avLst/>
              <a:gdLst>
                <a:gd name="T0" fmla="*/ 2147483647 w 42"/>
                <a:gd name="T1" fmla="*/ 2147483647 h 122"/>
                <a:gd name="T2" fmla="*/ 2147483647 w 42"/>
                <a:gd name="T3" fmla="*/ 0 h 122"/>
                <a:gd name="T4" fmla="*/ 2147483647 w 42"/>
                <a:gd name="T5" fmla="*/ 2147483647 h 122"/>
                <a:gd name="T6" fmla="*/ 2147483647 w 42"/>
                <a:gd name="T7" fmla="*/ 2147483647 h 122"/>
                <a:gd name="T8" fmla="*/ 2147483647 w 42"/>
                <a:gd name="T9" fmla="*/ 2147483647 h 122"/>
                <a:gd name="T10" fmla="*/ 2147483647 w 42"/>
                <a:gd name="T11" fmla="*/ 2147483647 h 122"/>
                <a:gd name="T12" fmla="*/ 2147483647 w 42"/>
                <a:gd name="T13" fmla="*/ 2147483647 h 122"/>
                <a:gd name="T14" fmla="*/ 2147483647 w 42"/>
                <a:gd name="T15" fmla="*/ 2147483647 h 122"/>
                <a:gd name="T16" fmla="*/ 2147483647 w 42"/>
                <a:gd name="T17" fmla="*/ 2147483647 h 122"/>
                <a:gd name="T18" fmla="*/ 2147483647 w 42"/>
                <a:gd name="T19" fmla="*/ 2147483647 h 122"/>
                <a:gd name="T20" fmla="*/ 2147483647 w 42"/>
                <a:gd name="T21" fmla="*/ 2147483647 h 122"/>
                <a:gd name="T22" fmla="*/ 2147483647 w 42"/>
                <a:gd name="T23" fmla="*/ 2147483647 h 122"/>
                <a:gd name="T24" fmla="*/ 0 w 42"/>
                <a:gd name="T25" fmla="*/ 2147483647 h 122"/>
                <a:gd name="T26" fmla="*/ 2147483647 w 42"/>
                <a:gd name="T27" fmla="*/ 2147483647 h 122"/>
                <a:gd name="T28" fmla="*/ 2147483647 w 42"/>
                <a:gd name="T29" fmla="*/ 2147483647 h 122"/>
                <a:gd name="T30" fmla="*/ 2147483647 w 42"/>
                <a:gd name="T31" fmla="*/ 2147483647 h 122"/>
                <a:gd name="T32" fmla="*/ 2147483647 w 42"/>
                <a:gd name="T33" fmla="*/ 2147483647 h 122"/>
                <a:gd name="T34" fmla="*/ 2147483647 w 42"/>
                <a:gd name="T35" fmla="*/ 2147483647 h 122"/>
                <a:gd name="T36" fmla="*/ 2147483647 w 42"/>
                <a:gd name="T37" fmla="*/ 2147483647 h 122"/>
                <a:gd name="T38" fmla="*/ 2147483647 w 42"/>
                <a:gd name="T39" fmla="*/ 2147483647 h 122"/>
                <a:gd name="T40" fmla="*/ 2147483647 w 42"/>
                <a:gd name="T41" fmla="*/ 2147483647 h 122"/>
                <a:gd name="T42" fmla="*/ 2147483647 w 42"/>
                <a:gd name="T43" fmla="*/ 2147483647 h 122"/>
                <a:gd name="T44" fmla="*/ 2147483647 w 42"/>
                <a:gd name="T45" fmla="*/ 2147483647 h 122"/>
                <a:gd name="T46" fmla="*/ 2147483647 w 42"/>
                <a:gd name="T47" fmla="*/ 2147483647 h 122"/>
                <a:gd name="T48" fmla="*/ 2147483647 w 42"/>
                <a:gd name="T49" fmla="*/ 2147483647 h 122"/>
                <a:gd name="T50" fmla="*/ 2147483647 w 42"/>
                <a:gd name="T51" fmla="*/ 2147483647 h 122"/>
                <a:gd name="T52" fmla="*/ 2147483647 w 42"/>
                <a:gd name="T53" fmla="*/ 2147483647 h 122"/>
                <a:gd name="T54" fmla="*/ 2147483647 w 42"/>
                <a:gd name="T55" fmla="*/ 2147483647 h 122"/>
                <a:gd name="T56" fmla="*/ 2147483647 w 42"/>
                <a:gd name="T57" fmla="*/ 2147483647 h 122"/>
                <a:gd name="T58" fmla="*/ 2147483647 w 42"/>
                <a:gd name="T59" fmla="*/ 2147483647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2"/>
                <a:gd name="T92" fmla="*/ 42 w 42"/>
                <a:gd name="T93" fmla="*/ 122 h 12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2">
                  <a:moveTo>
                    <a:pt x="41" y="2"/>
                  </a:moveTo>
                  <a:cubicBezTo>
                    <a:pt x="41" y="1"/>
                    <a:pt x="40" y="0"/>
                    <a:pt x="39" y="0"/>
                  </a:cubicBezTo>
                  <a:cubicBezTo>
                    <a:pt x="38" y="0"/>
                    <a:pt x="38" y="0"/>
                    <a:pt x="38" y="1"/>
                  </a:cubicBezTo>
                  <a:cubicBezTo>
                    <a:pt x="37" y="1"/>
                    <a:pt x="37" y="3"/>
                    <a:pt x="37" y="7"/>
                  </a:cubicBezTo>
                  <a:cubicBezTo>
                    <a:pt x="37" y="12"/>
                    <a:pt x="36" y="19"/>
                    <a:pt x="36" y="25"/>
                  </a:cubicBezTo>
                  <a:cubicBezTo>
                    <a:pt x="37" y="28"/>
                    <a:pt x="37" y="30"/>
                    <a:pt x="37" y="31"/>
                  </a:cubicBezTo>
                  <a:cubicBezTo>
                    <a:pt x="29" y="36"/>
                    <a:pt x="32" y="39"/>
                    <a:pt x="30" y="48"/>
                  </a:cubicBezTo>
                  <a:cubicBezTo>
                    <a:pt x="30" y="48"/>
                    <a:pt x="30" y="48"/>
                    <a:pt x="30" y="49"/>
                  </a:cubicBezTo>
                  <a:cubicBezTo>
                    <a:pt x="30" y="50"/>
                    <a:pt x="30" y="51"/>
                    <a:pt x="30" y="52"/>
                  </a:cubicBezTo>
                  <a:cubicBezTo>
                    <a:pt x="26" y="55"/>
                    <a:pt x="22" y="59"/>
                    <a:pt x="19" y="64"/>
                  </a:cubicBezTo>
                  <a:cubicBezTo>
                    <a:pt x="18" y="65"/>
                    <a:pt x="18" y="67"/>
                    <a:pt x="17" y="68"/>
                  </a:cubicBezTo>
                  <a:cubicBezTo>
                    <a:pt x="14" y="72"/>
                    <a:pt x="12" y="77"/>
                    <a:pt x="9" y="82"/>
                  </a:cubicBezTo>
                  <a:cubicBezTo>
                    <a:pt x="4" y="95"/>
                    <a:pt x="0" y="110"/>
                    <a:pt x="0" y="120"/>
                  </a:cubicBezTo>
                  <a:cubicBezTo>
                    <a:pt x="0" y="121"/>
                    <a:pt x="1" y="122"/>
                    <a:pt x="2" y="122"/>
                  </a:cubicBezTo>
                  <a:cubicBezTo>
                    <a:pt x="3" y="122"/>
                    <a:pt x="4" y="121"/>
                    <a:pt x="4" y="120"/>
                  </a:cubicBezTo>
                  <a:cubicBezTo>
                    <a:pt x="4" y="119"/>
                    <a:pt x="4" y="117"/>
                    <a:pt x="5" y="115"/>
                  </a:cubicBezTo>
                  <a:cubicBezTo>
                    <a:pt x="6" y="111"/>
                    <a:pt x="7" y="107"/>
                    <a:pt x="8" y="103"/>
                  </a:cubicBezTo>
                  <a:cubicBezTo>
                    <a:pt x="9" y="97"/>
                    <a:pt x="11" y="91"/>
                    <a:pt x="14" y="85"/>
                  </a:cubicBezTo>
                  <a:cubicBezTo>
                    <a:pt x="16" y="80"/>
                    <a:pt x="18" y="76"/>
                    <a:pt x="20" y="72"/>
                  </a:cubicBezTo>
                  <a:cubicBezTo>
                    <a:pt x="21" y="71"/>
                    <a:pt x="22" y="69"/>
                    <a:pt x="23" y="68"/>
                  </a:cubicBezTo>
                  <a:cubicBezTo>
                    <a:pt x="25" y="66"/>
                    <a:pt x="26" y="63"/>
                    <a:pt x="28" y="61"/>
                  </a:cubicBezTo>
                  <a:cubicBezTo>
                    <a:pt x="30" y="59"/>
                    <a:pt x="32" y="57"/>
                    <a:pt x="33" y="56"/>
                  </a:cubicBezTo>
                  <a:cubicBezTo>
                    <a:pt x="33" y="56"/>
                    <a:pt x="34" y="55"/>
                    <a:pt x="34" y="55"/>
                  </a:cubicBezTo>
                  <a:cubicBezTo>
                    <a:pt x="36" y="50"/>
                    <a:pt x="36" y="50"/>
                    <a:pt x="36" y="50"/>
                  </a:cubicBezTo>
                  <a:cubicBezTo>
                    <a:pt x="36" y="49"/>
                    <a:pt x="36" y="48"/>
                    <a:pt x="36" y="48"/>
                  </a:cubicBezTo>
                  <a:cubicBezTo>
                    <a:pt x="36" y="44"/>
                    <a:pt x="36" y="41"/>
                    <a:pt x="36" y="39"/>
                  </a:cubicBezTo>
                  <a:cubicBezTo>
                    <a:pt x="37" y="38"/>
                    <a:pt x="38" y="37"/>
                    <a:pt x="41" y="36"/>
                  </a:cubicBezTo>
                  <a:cubicBezTo>
                    <a:pt x="42" y="35"/>
                    <a:pt x="42" y="35"/>
                    <a:pt x="42" y="35"/>
                  </a:cubicBezTo>
                  <a:cubicBezTo>
                    <a:pt x="42" y="34"/>
                    <a:pt x="42" y="34"/>
                    <a:pt x="42" y="34"/>
                  </a:cubicBezTo>
                  <a:lnTo>
                    <a:pt x="41" y="2"/>
                  </a:lnTo>
                  <a:close/>
                </a:path>
              </a:pathLst>
            </a:custGeom>
            <a:solidFill>
              <a:srgbClr val="BFD9A7"/>
            </a:solidFill>
            <a:ln w="9525">
              <a:noFill/>
              <a:round/>
              <a:headEnd/>
              <a:tailEnd/>
            </a:ln>
          </p:spPr>
          <p:txBody>
            <a:bodyPr/>
            <a:lstStyle/>
            <a:p>
              <a:endParaRPr lang="en-US"/>
            </a:p>
          </p:txBody>
        </p:sp>
        <p:sp>
          <p:nvSpPr>
            <p:cNvPr id="28033" name="Freeform 2614"/>
            <p:cNvSpPr>
              <a:spLocks/>
            </p:cNvSpPr>
            <p:nvPr/>
          </p:nvSpPr>
          <p:spPr bwMode="auto">
            <a:xfrm>
              <a:off x="835025" y="3345532"/>
              <a:ext cx="138113" cy="404813"/>
            </a:xfrm>
            <a:custGeom>
              <a:avLst/>
              <a:gdLst>
                <a:gd name="T0" fmla="*/ 2147483647 w 42"/>
                <a:gd name="T1" fmla="*/ 2147483647 h 123"/>
                <a:gd name="T2" fmla="*/ 2147483647 w 42"/>
                <a:gd name="T3" fmla="*/ 2147483647 h 123"/>
                <a:gd name="T4" fmla="*/ 2147483647 w 42"/>
                <a:gd name="T5" fmla="*/ 2147483647 h 123"/>
                <a:gd name="T6" fmla="*/ 2147483647 w 42"/>
                <a:gd name="T7" fmla="*/ 2147483647 h 123"/>
                <a:gd name="T8" fmla="*/ 2147483647 w 42"/>
                <a:gd name="T9" fmla="*/ 2147483647 h 123"/>
                <a:gd name="T10" fmla="*/ 2147483647 w 42"/>
                <a:gd name="T11" fmla="*/ 2147483647 h 123"/>
                <a:gd name="T12" fmla="*/ 2147483647 w 42"/>
                <a:gd name="T13" fmla="*/ 2147483647 h 123"/>
                <a:gd name="T14" fmla="*/ 2147483647 w 42"/>
                <a:gd name="T15" fmla="*/ 2147483647 h 123"/>
                <a:gd name="T16" fmla="*/ 2147483647 w 42"/>
                <a:gd name="T17" fmla="*/ 2147483647 h 123"/>
                <a:gd name="T18" fmla="*/ 2147483647 w 42"/>
                <a:gd name="T19" fmla="*/ 2147483647 h 123"/>
                <a:gd name="T20" fmla="*/ 2147483647 w 42"/>
                <a:gd name="T21" fmla="*/ 2147483647 h 123"/>
                <a:gd name="T22" fmla="*/ 2147483647 w 42"/>
                <a:gd name="T23" fmla="*/ 2147483647 h 123"/>
                <a:gd name="T24" fmla="*/ 0 w 42"/>
                <a:gd name="T25" fmla="*/ 2147483647 h 123"/>
                <a:gd name="T26" fmla="*/ 2147483647 w 42"/>
                <a:gd name="T27" fmla="*/ 2147483647 h 123"/>
                <a:gd name="T28" fmla="*/ 2147483647 w 42"/>
                <a:gd name="T29" fmla="*/ 2147483647 h 123"/>
                <a:gd name="T30" fmla="*/ 2147483647 w 42"/>
                <a:gd name="T31" fmla="*/ 2147483647 h 123"/>
                <a:gd name="T32" fmla="*/ 2147483647 w 42"/>
                <a:gd name="T33" fmla="*/ 2147483647 h 123"/>
                <a:gd name="T34" fmla="*/ 2147483647 w 42"/>
                <a:gd name="T35" fmla="*/ 2147483647 h 123"/>
                <a:gd name="T36" fmla="*/ 2147483647 w 42"/>
                <a:gd name="T37" fmla="*/ 2147483647 h 123"/>
                <a:gd name="T38" fmla="*/ 2147483647 w 42"/>
                <a:gd name="T39" fmla="*/ 2147483647 h 123"/>
                <a:gd name="T40" fmla="*/ 2147483647 w 42"/>
                <a:gd name="T41" fmla="*/ 2147483647 h 123"/>
                <a:gd name="T42" fmla="*/ 2147483647 w 42"/>
                <a:gd name="T43" fmla="*/ 2147483647 h 123"/>
                <a:gd name="T44" fmla="*/ 2147483647 w 42"/>
                <a:gd name="T45" fmla="*/ 2147483647 h 123"/>
                <a:gd name="T46" fmla="*/ 2147483647 w 42"/>
                <a:gd name="T47" fmla="*/ 2147483647 h 123"/>
                <a:gd name="T48" fmla="*/ 2147483647 w 42"/>
                <a:gd name="T49" fmla="*/ 2147483647 h 123"/>
                <a:gd name="T50" fmla="*/ 2147483647 w 42"/>
                <a:gd name="T51" fmla="*/ 2147483647 h 123"/>
                <a:gd name="T52" fmla="*/ 2147483647 w 42"/>
                <a:gd name="T53" fmla="*/ 2147483647 h 123"/>
                <a:gd name="T54" fmla="*/ 2147483647 w 42"/>
                <a:gd name="T55" fmla="*/ 2147483647 h 123"/>
                <a:gd name="T56" fmla="*/ 2147483647 w 42"/>
                <a:gd name="T57" fmla="*/ 2147483647 h 123"/>
                <a:gd name="T58" fmla="*/ 2147483647 w 42"/>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3"/>
                <a:gd name="T92" fmla="*/ 42 w 4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3">
                  <a:moveTo>
                    <a:pt x="41" y="3"/>
                  </a:moveTo>
                  <a:cubicBezTo>
                    <a:pt x="41" y="1"/>
                    <a:pt x="40" y="1"/>
                    <a:pt x="39" y="1"/>
                  </a:cubicBezTo>
                  <a:cubicBezTo>
                    <a:pt x="38" y="0"/>
                    <a:pt x="38" y="1"/>
                    <a:pt x="38" y="2"/>
                  </a:cubicBezTo>
                  <a:cubicBezTo>
                    <a:pt x="37" y="2"/>
                    <a:pt x="37" y="4"/>
                    <a:pt x="37" y="8"/>
                  </a:cubicBezTo>
                  <a:cubicBezTo>
                    <a:pt x="37" y="13"/>
                    <a:pt x="36" y="21"/>
                    <a:pt x="37" y="26"/>
                  </a:cubicBezTo>
                  <a:cubicBezTo>
                    <a:pt x="37" y="29"/>
                    <a:pt x="37" y="32"/>
                    <a:pt x="37" y="32"/>
                  </a:cubicBezTo>
                  <a:cubicBezTo>
                    <a:pt x="29" y="37"/>
                    <a:pt x="32" y="40"/>
                    <a:pt x="30" y="49"/>
                  </a:cubicBezTo>
                  <a:cubicBezTo>
                    <a:pt x="30" y="49"/>
                    <a:pt x="30" y="49"/>
                    <a:pt x="30" y="50"/>
                  </a:cubicBezTo>
                  <a:cubicBezTo>
                    <a:pt x="30" y="51"/>
                    <a:pt x="30" y="52"/>
                    <a:pt x="30" y="53"/>
                  </a:cubicBezTo>
                  <a:cubicBezTo>
                    <a:pt x="26" y="56"/>
                    <a:pt x="22" y="60"/>
                    <a:pt x="19" y="65"/>
                  </a:cubicBezTo>
                  <a:cubicBezTo>
                    <a:pt x="18" y="66"/>
                    <a:pt x="18" y="68"/>
                    <a:pt x="17" y="69"/>
                  </a:cubicBezTo>
                  <a:cubicBezTo>
                    <a:pt x="14" y="73"/>
                    <a:pt x="12" y="78"/>
                    <a:pt x="9" y="83"/>
                  </a:cubicBezTo>
                  <a:cubicBezTo>
                    <a:pt x="4" y="96"/>
                    <a:pt x="0" y="111"/>
                    <a:pt x="0" y="121"/>
                  </a:cubicBezTo>
                  <a:cubicBezTo>
                    <a:pt x="0" y="122"/>
                    <a:pt x="1" y="123"/>
                    <a:pt x="2" y="123"/>
                  </a:cubicBezTo>
                  <a:cubicBezTo>
                    <a:pt x="3" y="123"/>
                    <a:pt x="4" y="122"/>
                    <a:pt x="4" y="121"/>
                  </a:cubicBezTo>
                  <a:cubicBezTo>
                    <a:pt x="4" y="120"/>
                    <a:pt x="4" y="118"/>
                    <a:pt x="5" y="116"/>
                  </a:cubicBezTo>
                  <a:cubicBezTo>
                    <a:pt x="6" y="112"/>
                    <a:pt x="7" y="108"/>
                    <a:pt x="8" y="104"/>
                  </a:cubicBezTo>
                  <a:cubicBezTo>
                    <a:pt x="9" y="98"/>
                    <a:pt x="11" y="92"/>
                    <a:pt x="14" y="86"/>
                  </a:cubicBezTo>
                  <a:cubicBezTo>
                    <a:pt x="16" y="81"/>
                    <a:pt x="18" y="77"/>
                    <a:pt x="20" y="73"/>
                  </a:cubicBezTo>
                  <a:cubicBezTo>
                    <a:pt x="21" y="72"/>
                    <a:pt x="22" y="70"/>
                    <a:pt x="23" y="69"/>
                  </a:cubicBezTo>
                  <a:cubicBezTo>
                    <a:pt x="25" y="67"/>
                    <a:pt x="26" y="64"/>
                    <a:pt x="28" y="62"/>
                  </a:cubicBezTo>
                  <a:cubicBezTo>
                    <a:pt x="30" y="60"/>
                    <a:pt x="32" y="58"/>
                    <a:pt x="33" y="57"/>
                  </a:cubicBezTo>
                  <a:cubicBezTo>
                    <a:pt x="33" y="57"/>
                    <a:pt x="34" y="56"/>
                    <a:pt x="34" y="56"/>
                  </a:cubicBezTo>
                  <a:cubicBezTo>
                    <a:pt x="35" y="51"/>
                    <a:pt x="35" y="51"/>
                    <a:pt x="35" y="51"/>
                  </a:cubicBezTo>
                  <a:cubicBezTo>
                    <a:pt x="36" y="50"/>
                    <a:pt x="36" y="49"/>
                    <a:pt x="36" y="49"/>
                  </a:cubicBezTo>
                  <a:cubicBezTo>
                    <a:pt x="36" y="45"/>
                    <a:pt x="36" y="42"/>
                    <a:pt x="36" y="40"/>
                  </a:cubicBezTo>
                  <a:cubicBezTo>
                    <a:pt x="37" y="39"/>
                    <a:pt x="38" y="38"/>
                    <a:pt x="41" y="37"/>
                  </a:cubicBezTo>
                  <a:cubicBezTo>
                    <a:pt x="42" y="36"/>
                    <a:pt x="42" y="36"/>
                    <a:pt x="42" y="36"/>
                  </a:cubicBezTo>
                  <a:cubicBezTo>
                    <a:pt x="42" y="35"/>
                    <a:pt x="42" y="35"/>
                    <a:pt x="42" y="35"/>
                  </a:cubicBezTo>
                  <a:lnTo>
                    <a:pt x="41" y="3"/>
                  </a:lnTo>
                  <a:close/>
                </a:path>
              </a:pathLst>
            </a:custGeom>
            <a:solidFill>
              <a:srgbClr val="BFD9A8"/>
            </a:solidFill>
            <a:ln w="9525">
              <a:noFill/>
              <a:round/>
              <a:headEnd/>
              <a:tailEnd/>
            </a:ln>
          </p:spPr>
          <p:txBody>
            <a:bodyPr/>
            <a:lstStyle/>
            <a:p>
              <a:endParaRPr lang="en-US"/>
            </a:p>
          </p:txBody>
        </p:sp>
        <p:sp>
          <p:nvSpPr>
            <p:cNvPr id="28034" name="Freeform 2615"/>
            <p:cNvSpPr>
              <a:spLocks/>
            </p:cNvSpPr>
            <p:nvPr/>
          </p:nvSpPr>
          <p:spPr bwMode="auto">
            <a:xfrm>
              <a:off x="835025" y="3345532"/>
              <a:ext cx="138113" cy="404813"/>
            </a:xfrm>
            <a:custGeom>
              <a:avLst/>
              <a:gdLst>
                <a:gd name="T0" fmla="*/ 2147483647 w 42"/>
                <a:gd name="T1" fmla="*/ 2147483647 h 123"/>
                <a:gd name="T2" fmla="*/ 2147483647 w 42"/>
                <a:gd name="T3" fmla="*/ 2147483647 h 123"/>
                <a:gd name="T4" fmla="*/ 2147483647 w 42"/>
                <a:gd name="T5" fmla="*/ 2147483647 h 123"/>
                <a:gd name="T6" fmla="*/ 2147483647 w 42"/>
                <a:gd name="T7" fmla="*/ 2147483647 h 123"/>
                <a:gd name="T8" fmla="*/ 2147483647 w 42"/>
                <a:gd name="T9" fmla="*/ 2147483647 h 123"/>
                <a:gd name="T10" fmla="*/ 2147483647 w 42"/>
                <a:gd name="T11" fmla="*/ 2147483647 h 123"/>
                <a:gd name="T12" fmla="*/ 2147483647 w 42"/>
                <a:gd name="T13" fmla="*/ 2147483647 h 123"/>
                <a:gd name="T14" fmla="*/ 2147483647 w 42"/>
                <a:gd name="T15" fmla="*/ 2147483647 h 123"/>
                <a:gd name="T16" fmla="*/ 2147483647 w 42"/>
                <a:gd name="T17" fmla="*/ 2147483647 h 123"/>
                <a:gd name="T18" fmla="*/ 2147483647 w 42"/>
                <a:gd name="T19" fmla="*/ 2147483647 h 123"/>
                <a:gd name="T20" fmla="*/ 2147483647 w 42"/>
                <a:gd name="T21" fmla="*/ 2147483647 h 123"/>
                <a:gd name="T22" fmla="*/ 2147483647 w 42"/>
                <a:gd name="T23" fmla="*/ 2147483647 h 123"/>
                <a:gd name="T24" fmla="*/ 0 w 42"/>
                <a:gd name="T25" fmla="*/ 2147483647 h 123"/>
                <a:gd name="T26" fmla="*/ 2147483647 w 42"/>
                <a:gd name="T27" fmla="*/ 2147483647 h 123"/>
                <a:gd name="T28" fmla="*/ 2147483647 w 42"/>
                <a:gd name="T29" fmla="*/ 2147483647 h 123"/>
                <a:gd name="T30" fmla="*/ 2147483647 w 42"/>
                <a:gd name="T31" fmla="*/ 2147483647 h 123"/>
                <a:gd name="T32" fmla="*/ 2147483647 w 42"/>
                <a:gd name="T33" fmla="*/ 2147483647 h 123"/>
                <a:gd name="T34" fmla="*/ 2147483647 w 42"/>
                <a:gd name="T35" fmla="*/ 2147483647 h 123"/>
                <a:gd name="T36" fmla="*/ 2147483647 w 42"/>
                <a:gd name="T37" fmla="*/ 2147483647 h 123"/>
                <a:gd name="T38" fmla="*/ 2147483647 w 42"/>
                <a:gd name="T39" fmla="*/ 2147483647 h 123"/>
                <a:gd name="T40" fmla="*/ 2147483647 w 42"/>
                <a:gd name="T41" fmla="*/ 2147483647 h 123"/>
                <a:gd name="T42" fmla="*/ 2147483647 w 42"/>
                <a:gd name="T43" fmla="*/ 2147483647 h 123"/>
                <a:gd name="T44" fmla="*/ 2147483647 w 42"/>
                <a:gd name="T45" fmla="*/ 2147483647 h 123"/>
                <a:gd name="T46" fmla="*/ 2147483647 w 42"/>
                <a:gd name="T47" fmla="*/ 2147483647 h 123"/>
                <a:gd name="T48" fmla="*/ 2147483647 w 42"/>
                <a:gd name="T49" fmla="*/ 2147483647 h 123"/>
                <a:gd name="T50" fmla="*/ 2147483647 w 42"/>
                <a:gd name="T51" fmla="*/ 2147483647 h 123"/>
                <a:gd name="T52" fmla="*/ 2147483647 w 42"/>
                <a:gd name="T53" fmla="*/ 2147483647 h 123"/>
                <a:gd name="T54" fmla="*/ 2147483647 w 42"/>
                <a:gd name="T55" fmla="*/ 2147483647 h 123"/>
                <a:gd name="T56" fmla="*/ 2147483647 w 42"/>
                <a:gd name="T57" fmla="*/ 2147483647 h 123"/>
                <a:gd name="T58" fmla="*/ 2147483647 w 42"/>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3"/>
                <a:gd name="T92" fmla="*/ 42 w 4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3">
                  <a:moveTo>
                    <a:pt x="41" y="3"/>
                  </a:moveTo>
                  <a:cubicBezTo>
                    <a:pt x="41" y="1"/>
                    <a:pt x="40" y="1"/>
                    <a:pt x="39" y="1"/>
                  </a:cubicBezTo>
                  <a:cubicBezTo>
                    <a:pt x="38" y="0"/>
                    <a:pt x="37" y="1"/>
                    <a:pt x="37" y="2"/>
                  </a:cubicBezTo>
                  <a:cubicBezTo>
                    <a:pt x="37" y="2"/>
                    <a:pt x="37" y="4"/>
                    <a:pt x="37" y="8"/>
                  </a:cubicBezTo>
                  <a:cubicBezTo>
                    <a:pt x="37" y="13"/>
                    <a:pt x="36" y="21"/>
                    <a:pt x="37" y="26"/>
                  </a:cubicBezTo>
                  <a:cubicBezTo>
                    <a:pt x="37" y="29"/>
                    <a:pt x="37" y="32"/>
                    <a:pt x="37" y="32"/>
                  </a:cubicBezTo>
                  <a:cubicBezTo>
                    <a:pt x="29" y="37"/>
                    <a:pt x="32" y="40"/>
                    <a:pt x="30" y="49"/>
                  </a:cubicBezTo>
                  <a:cubicBezTo>
                    <a:pt x="30" y="49"/>
                    <a:pt x="30" y="50"/>
                    <a:pt x="30" y="50"/>
                  </a:cubicBezTo>
                  <a:cubicBezTo>
                    <a:pt x="30" y="51"/>
                    <a:pt x="30" y="53"/>
                    <a:pt x="30" y="53"/>
                  </a:cubicBezTo>
                  <a:cubicBezTo>
                    <a:pt x="26" y="56"/>
                    <a:pt x="22" y="60"/>
                    <a:pt x="19" y="65"/>
                  </a:cubicBezTo>
                  <a:cubicBezTo>
                    <a:pt x="18" y="66"/>
                    <a:pt x="18" y="68"/>
                    <a:pt x="17" y="69"/>
                  </a:cubicBezTo>
                  <a:cubicBezTo>
                    <a:pt x="14" y="73"/>
                    <a:pt x="12" y="78"/>
                    <a:pt x="9" y="83"/>
                  </a:cubicBezTo>
                  <a:cubicBezTo>
                    <a:pt x="4" y="96"/>
                    <a:pt x="0" y="111"/>
                    <a:pt x="0" y="121"/>
                  </a:cubicBezTo>
                  <a:cubicBezTo>
                    <a:pt x="0" y="122"/>
                    <a:pt x="1" y="123"/>
                    <a:pt x="2" y="123"/>
                  </a:cubicBezTo>
                  <a:cubicBezTo>
                    <a:pt x="3" y="123"/>
                    <a:pt x="4" y="122"/>
                    <a:pt x="4" y="121"/>
                  </a:cubicBezTo>
                  <a:cubicBezTo>
                    <a:pt x="4" y="120"/>
                    <a:pt x="4" y="118"/>
                    <a:pt x="5" y="116"/>
                  </a:cubicBezTo>
                  <a:cubicBezTo>
                    <a:pt x="6" y="112"/>
                    <a:pt x="7" y="108"/>
                    <a:pt x="8" y="104"/>
                  </a:cubicBezTo>
                  <a:cubicBezTo>
                    <a:pt x="9" y="98"/>
                    <a:pt x="11" y="92"/>
                    <a:pt x="14" y="86"/>
                  </a:cubicBezTo>
                  <a:cubicBezTo>
                    <a:pt x="16" y="81"/>
                    <a:pt x="18" y="77"/>
                    <a:pt x="20" y="73"/>
                  </a:cubicBezTo>
                  <a:cubicBezTo>
                    <a:pt x="21" y="72"/>
                    <a:pt x="22" y="70"/>
                    <a:pt x="23" y="69"/>
                  </a:cubicBezTo>
                  <a:cubicBezTo>
                    <a:pt x="25" y="67"/>
                    <a:pt x="26" y="64"/>
                    <a:pt x="28" y="62"/>
                  </a:cubicBezTo>
                  <a:cubicBezTo>
                    <a:pt x="30" y="60"/>
                    <a:pt x="31" y="58"/>
                    <a:pt x="33" y="57"/>
                  </a:cubicBezTo>
                  <a:cubicBezTo>
                    <a:pt x="33" y="57"/>
                    <a:pt x="34" y="56"/>
                    <a:pt x="34" y="56"/>
                  </a:cubicBezTo>
                  <a:cubicBezTo>
                    <a:pt x="35" y="51"/>
                    <a:pt x="35" y="51"/>
                    <a:pt x="35" y="51"/>
                  </a:cubicBezTo>
                  <a:cubicBezTo>
                    <a:pt x="35" y="50"/>
                    <a:pt x="36" y="49"/>
                    <a:pt x="36" y="49"/>
                  </a:cubicBezTo>
                  <a:cubicBezTo>
                    <a:pt x="36" y="45"/>
                    <a:pt x="36" y="42"/>
                    <a:pt x="36" y="40"/>
                  </a:cubicBezTo>
                  <a:cubicBezTo>
                    <a:pt x="36" y="39"/>
                    <a:pt x="38" y="38"/>
                    <a:pt x="41" y="37"/>
                  </a:cubicBezTo>
                  <a:cubicBezTo>
                    <a:pt x="42" y="36"/>
                    <a:pt x="42" y="36"/>
                    <a:pt x="42" y="36"/>
                  </a:cubicBezTo>
                  <a:cubicBezTo>
                    <a:pt x="42" y="35"/>
                    <a:pt x="42" y="35"/>
                    <a:pt x="42" y="35"/>
                  </a:cubicBezTo>
                  <a:lnTo>
                    <a:pt x="41" y="3"/>
                  </a:lnTo>
                  <a:close/>
                </a:path>
              </a:pathLst>
            </a:custGeom>
            <a:solidFill>
              <a:srgbClr val="C0D9A9"/>
            </a:solidFill>
            <a:ln w="9525">
              <a:noFill/>
              <a:round/>
              <a:headEnd/>
              <a:tailEnd/>
            </a:ln>
          </p:spPr>
          <p:txBody>
            <a:bodyPr/>
            <a:lstStyle/>
            <a:p>
              <a:endParaRPr lang="en-US"/>
            </a:p>
          </p:txBody>
        </p:sp>
        <p:sp>
          <p:nvSpPr>
            <p:cNvPr id="28035" name="Freeform 2616"/>
            <p:cNvSpPr>
              <a:spLocks/>
            </p:cNvSpPr>
            <p:nvPr/>
          </p:nvSpPr>
          <p:spPr bwMode="auto">
            <a:xfrm>
              <a:off x="835025" y="3345532"/>
              <a:ext cx="138113" cy="404813"/>
            </a:xfrm>
            <a:custGeom>
              <a:avLst/>
              <a:gdLst>
                <a:gd name="T0" fmla="*/ 2147483647 w 42"/>
                <a:gd name="T1" fmla="*/ 2147483647 h 123"/>
                <a:gd name="T2" fmla="*/ 2147483647 w 42"/>
                <a:gd name="T3" fmla="*/ 2147483647 h 123"/>
                <a:gd name="T4" fmla="*/ 2147483647 w 42"/>
                <a:gd name="T5" fmla="*/ 2147483647 h 123"/>
                <a:gd name="T6" fmla="*/ 2147483647 w 42"/>
                <a:gd name="T7" fmla="*/ 2147483647 h 123"/>
                <a:gd name="T8" fmla="*/ 2147483647 w 42"/>
                <a:gd name="T9" fmla="*/ 2147483647 h 123"/>
                <a:gd name="T10" fmla="*/ 2147483647 w 42"/>
                <a:gd name="T11" fmla="*/ 2147483647 h 123"/>
                <a:gd name="T12" fmla="*/ 2147483647 w 42"/>
                <a:gd name="T13" fmla="*/ 2147483647 h 123"/>
                <a:gd name="T14" fmla="*/ 2147483647 w 42"/>
                <a:gd name="T15" fmla="*/ 2147483647 h 123"/>
                <a:gd name="T16" fmla="*/ 2147483647 w 42"/>
                <a:gd name="T17" fmla="*/ 2147483647 h 123"/>
                <a:gd name="T18" fmla="*/ 2147483647 w 42"/>
                <a:gd name="T19" fmla="*/ 2147483647 h 123"/>
                <a:gd name="T20" fmla="*/ 2147483647 w 42"/>
                <a:gd name="T21" fmla="*/ 2147483647 h 123"/>
                <a:gd name="T22" fmla="*/ 2147483647 w 42"/>
                <a:gd name="T23" fmla="*/ 2147483647 h 123"/>
                <a:gd name="T24" fmla="*/ 0 w 42"/>
                <a:gd name="T25" fmla="*/ 2147483647 h 123"/>
                <a:gd name="T26" fmla="*/ 2147483647 w 42"/>
                <a:gd name="T27" fmla="*/ 2147483647 h 123"/>
                <a:gd name="T28" fmla="*/ 2147483647 w 42"/>
                <a:gd name="T29" fmla="*/ 2147483647 h 123"/>
                <a:gd name="T30" fmla="*/ 2147483647 w 42"/>
                <a:gd name="T31" fmla="*/ 2147483647 h 123"/>
                <a:gd name="T32" fmla="*/ 2147483647 w 42"/>
                <a:gd name="T33" fmla="*/ 2147483647 h 123"/>
                <a:gd name="T34" fmla="*/ 2147483647 w 42"/>
                <a:gd name="T35" fmla="*/ 2147483647 h 123"/>
                <a:gd name="T36" fmla="*/ 2147483647 w 42"/>
                <a:gd name="T37" fmla="*/ 2147483647 h 123"/>
                <a:gd name="T38" fmla="*/ 2147483647 w 42"/>
                <a:gd name="T39" fmla="*/ 2147483647 h 123"/>
                <a:gd name="T40" fmla="*/ 2147483647 w 42"/>
                <a:gd name="T41" fmla="*/ 2147483647 h 123"/>
                <a:gd name="T42" fmla="*/ 2147483647 w 42"/>
                <a:gd name="T43" fmla="*/ 2147483647 h 123"/>
                <a:gd name="T44" fmla="*/ 2147483647 w 42"/>
                <a:gd name="T45" fmla="*/ 2147483647 h 123"/>
                <a:gd name="T46" fmla="*/ 2147483647 w 42"/>
                <a:gd name="T47" fmla="*/ 2147483647 h 123"/>
                <a:gd name="T48" fmla="*/ 2147483647 w 42"/>
                <a:gd name="T49" fmla="*/ 2147483647 h 123"/>
                <a:gd name="T50" fmla="*/ 2147483647 w 42"/>
                <a:gd name="T51" fmla="*/ 2147483647 h 123"/>
                <a:gd name="T52" fmla="*/ 2147483647 w 42"/>
                <a:gd name="T53" fmla="*/ 2147483647 h 123"/>
                <a:gd name="T54" fmla="*/ 2147483647 w 42"/>
                <a:gd name="T55" fmla="*/ 2147483647 h 123"/>
                <a:gd name="T56" fmla="*/ 2147483647 w 42"/>
                <a:gd name="T57" fmla="*/ 2147483647 h 123"/>
                <a:gd name="T58" fmla="*/ 2147483647 w 42"/>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3"/>
                <a:gd name="T92" fmla="*/ 42 w 4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3">
                  <a:moveTo>
                    <a:pt x="41" y="3"/>
                  </a:moveTo>
                  <a:cubicBezTo>
                    <a:pt x="41" y="1"/>
                    <a:pt x="40" y="1"/>
                    <a:pt x="39" y="1"/>
                  </a:cubicBezTo>
                  <a:cubicBezTo>
                    <a:pt x="38" y="0"/>
                    <a:pt x="37" y="1"/>
                    <a:pt x="37" y="2"/>
                  </a:cubicBezTo>
                  <a:cubicBezTo>
                    <a:pt x="37" y="2"/>
                    <a:pt x="37" y="4"/>
                    <a:pt x="37" y="8"/>
                  </a:cubicBezTo>
                  <a:cubicBezTo>
                    <a:pt x="37" y="13"/>
                    <a:pt x="37" y="21"/>
                    <a:pt x="37" y="26"/>
                  </a:cubicBezTo>
                  <a:cubicBezTo>
                    <a:pt x="37" y="29"/>
                    <a:pt x="37" y="32"/>
                    <a:pt x="37" y="32"/>
                  </a:cubicBezTo>
                  <a:cubicBezTo>
                    <a:pt x="29" y="37"/>
                    <a:pt x="32" y="40"/>
                    <a:pt x="31" y="49"/>
                  </a:cubicBezTo>
                  <a:cubicBezTo>
                    <a:pt x="31" y="49"/>
                    <a:pt x="30" y="50"/>
                    <a:pt x="30" y="50"/>
                  </a:cubicBezTo>
                  <a:cubicBezTo>
                    <a:pt x="30" y="51"/>
                    <a:pt x="30" y="53"/>
                    <a:pt x="30" y="53"/>
                  </a:cubicBezTo>
                  <a:cubicBezTo>
                    <a:pt x="26" y="56"/>
                    <a:pt x="22" y="60"/>
                    <a:pt x="19" y="65"/>
                  </a:cubicBezTo>
                  <a:cubicBezTo>
                    <a:pt x="18" y="66"/>
                    <a:pt x="18" y="68"/>
                    <a:pt x="17" y="69"/>
                  </a:cubicBezTo>
                  <a:cubicBezTo>
                    <a:pt x="14" y="73"/>
                    <a:pt x="12" y="78"/>
                    <a:pt x="9" y="83"/>
                  </a:cubicBezTo>
                  <a:cubicBezTo>
                    <a:pt x="4" y="96"/>
                    <a:pt x="0" y="111"/>
                    <a:pt x="0" y="121"/>
                  </a:cubicBezTo>
                  <a:cubicBezTo>
                    <a:pt x="0" y="122"/>
                    <a:pt x="1" y="123"/>
                    <a:pt x="2" y="123"/>
                  </a:cubicBezTo>
                  <a:cubicBezTo>
                    <a:pt x="3" y="123"/>
                    <a:pt x="4" y="122"/>
                    <a:pt x="4" y="121"/>
                  </a:cubicBezTo>
                  <a:cubicBezTo>
                    <a:pt x="4" y="120"/>
                    <a:pt x="4" y="118"/>
                    <a:pt x="5" y="116"/>
                  </a:cubicBezTo>
                  <a:cubicBezTo>
                    <a:pt x="6" y="112"/>
                    <a:pt x="7" y="108"/>
                    <a:pt x="8" y="104"/>
                  </a:cubicBezTo>
                  <a:cubicBezTo>
                    <a:pt x="9" y="98"/>
                    <a:pt x="11" y="92"/>
                    <a:pt x="14" y="86"/>
                  </a:cubicBezTo>
                  <a:cubicBezTo>
                    <a:pt x="16" y="81"/>
                    <a:pt x="18" y="77"/>
                    <a:pt x="20" y="73"/>
                  </a:cubicBezTo>
                  <a:cubicBezTo>
                    <a:pt x="21" y="71"/>
                    <a:pt x="22" y="70"/>
                    <a:pt x="23" y="69"/>
                  </a:cubicBezTo>
                  <a:cubicBezTo>
                    <a:pt x="24" y="66"/>
                    <a:pt x="26" y="64"/>
                    <a:pt x="28" y="62"/>
                  </a:cubicBezTo>
                  <a:cubicBezTo>
                    <a:pt x="30" y="60"/>
                    <a:pt x="31" y="58"/>
                    <a:pt x="33" y="57"/>
                  </a:cubicBezTo>
                  <a:cubicBezTo>
                    <a:pt x="33" y="57"/>
                    <a:pt x="34" y="56"/>
                    <a:pt x="34" y="56"/>
                  </a:cubicBezTo>
                  <a:cubicBezTo>
                    <a:pt x="35" y="51"/>
                    <a:pt x="35" y="51"/>
                    <a:pt x="35" y="51"/>
                  </a:cubicBezTo>
                  <a:cubicBezTo>
                    <a:pt x="35" y="50"/>
                    <a:pt x="36" y="49"/>
                    <a:pt x="36" y="49"/>
                  </a:cubicBezTo>
                  <a:cubicBezTo>
                    <a:pt x="36" y="45"/>
                    <a:pt x="35" y="42"/>
                    <a:pt x="36" y="40"/>
                  </a:cubicBezTo>
                  <a:cubicBezTo>
                    <a:pt x="36" y="39"/>
                    <a:pt x="38" y="38"/>
                    <a:pt x="41" y="37"/>
                  </a:cubicBezTo>
                  <a:cubicBezTo>
                    <a:pt x="42" y="36"/>
                    <a:pt x="42" y="36"/>
                    <a:pt x="42" y="36"/>
                  </a:cubicBezTo>
                  <a:cubicBezTo>
                    <a:pt x="42" y="35"/>
                    <a:pt x="42" y="35"/>
                    <a:pt x="42" y="35"/>
                  </a:cubicBezTo>
                  <a:lnTo>
                    <a:pt x="41" y="3"/>
                  </a:lnTo>
                  <a:close/>
                </a:path>
              </a:pathLst>
            </a:custGeom>
            <a:solidFill>
              <a:srgbClr val="C1DAAA"/>
            </a:solidFill>
            <a:ln w="9525">
              <a:noFill/>
              <a:round/>
              <a:headEnd/>
              <a:tailEnd/>
            </a:ln>
          </p:spPr>
          <p:txBody>
            <a:bodyPr/>
            <a:lstStyle/>
            <a:p>
              <a:endParaRPr lang="en-US"/>
            </a:p>
          </p:txBody>
        </p:sp>
        <p:sp>
          <p:nvSpPr>
            <p:cNvPr id="28036" name="Freeform 2617"/>
            <p:cNvSpPr>
              <a:spLocks/>
            </p:cNvSpPr>
            <p:nvPr/>
          </p:nvSpPr>
          <p:spPr bwMode="auto">
            <a:xfrm>
              <a:off x="835025" y="3345532"/>
              <a:ext cx="138113" cy="404813"/>
            </a:xfrm>
            <a:custGeom>
              <a:avLst/>
              <a:gdLst>
                <a:gd name="T0" fmla="*/ 2147483647 w 42"/>
                <a:gd name="T1" fmla="*/ 2147483647 h 123"/>
                <a:gd name="T2" fmla="*/ 2147483647 w 42"/>
                <a:gd name="T3" fmla="*/ 2147483647 h 123"/>
                <a:gd name="T4" fmla="*/ 2147483647 w 42"/>
                <a:gd name="T5" fmla="*/ 2147483647 h 123"/>
                <a:gd name="T6" fmla="*/ 2147483647 w 42"/>
                <a:gd name="T7" fmla="*/ 2147483647 h 123"/>
                <a:gd name="T8" fmla="*/ 2147483647 w 42"/>
                <a:gd name="T9" fmla="*/ 2147483647 h 123"/>
                <a:gd name="T10" fmla="*/ 2147483647 w 42"/>
                <a:gd name="T11" fmla="*/ 2147483647 h 123"/>
                <a:gd name="T12" fmla="*/ 2147483647 w 42"/>
                <a:gd name="T13" fmla="*/ 2147483647 h 123"/>
                <a:gd name="T14" fmla="*/ 2147483647 w 42"/>
                <a:gd name="T15" fmla="*/ 2147483647 h 123"/>
                <a:gd name="T16" fmla="*/ 2147483647 w 42"/>
                <a:gd name="T17" fmla="*/ 2147483647 h 123"/>
                <a:gd name="T18" fmla="*/ 2147483647 w 42"/>
                <a:gd name="T19" fmla="*/ 2147483647 h 123"/>
                <a:gd name="T20" fmla="*/ 2147483647 w 42"/>
                <a:gd name="T21" fmla="*/ 2147483647 h 123"/>
                <a:gd name="T22" fmla="*/ 2147483647 w 42"/>
                <a:gd name="T23" fmla="*/ 2147483647 h 123"/>
                <a:gd name="T24" fmla="*/ 0 w 42"/>
                <a:gd name="T25" fmla="*/ 2147483647 h 123"/>
                <a:gd name="T26" fmla="*/ 2147483647 w 42"/>
                <a:gd name="T27" fmla="*/ 2147483647 h 123"/>
                <a:gd name="T28" fmla="*/ 2147483647 w 42"/>
                <a:gd name="T29" fmla="*/ 2147483647 h 123"/>
                <a:gd name="T30" fmla="*/ 2147483647 w 42"/>
                <a:gd name="T31" fmla="*/ 2147483647 h 123"/>
                <a:gd name="T32" fmla="*/ 2147483647 w 42"/>
                <a:gd name="T33" fmla="*/ 2147483647 h 123"/>
                <a:gd name="T34" fmla="*/ 2147483647 w 42"/>
                <a:gd name="T35" fmla="*/ 2147483647 h 123"/>
                <a:gd name="T36" fmla="*/ 2147483647 w 42"/>
                <a:gd name="T37" fmla="*/ 2147483647 h 123"/>
                <a:gd name="T38" fmla="*/ 2147483647 w 42"/>
                <a:gd name="T39" fmla="*/ 2147483647 h 123"/>
                <a:gd name="T40" fmla="*/ 2147483647 w 42"/>
                <a:gd name="T41" fmla="*/ 2147483647 h 123"/>
                <a:gd name="T42" fmla="*/ 2147483647 w 42"/>
                <a:gd name="T43" fmla="*/ 2147483647 h 123"/>
                <a:gd name="T44" fmla="*/ 2147483647 w 42"/>
                <a:gd name="T45" fmla="*/ 2147483647 h 123"/>
                <a:gd name="T46" fmla="*/ 2147483647 w 42"/>
                <a:gd name="T47" fmla="*/ 2147483647 h 123"/>
                <a:gd name="T48" fmla="*/ 2147483647 w 42"/>
                <a:gd name="T49" fmla="*/ 2147483647 h 123"/>
                <a:gd name="T50" fmla="*/ 2147483647 w 42"/>
                <a:gd name="T51" fmla="*/ 2147483647 h 123"/>
                <a:gd name="T52" fmla="*/ 2147483647 w 42"/>
                <a:gd name="T53" fmla="*/ 2147483647 h 123"/>
                <a:gd name="T54" fmla="*/ 2147483647 w 42"/>
                <a:gd name="T55" fmla="*/ 2147483647 h 123"/>
                <a:gd name="T56" fmla="*/ 2147483647 w 42"/>
                <a:gd name="T57" fmla="*/ 2147483647 h 123"/>
                <a:gd name="T58" fmla="*/ 2147483647 w 42"/>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3"/>
                <a:gd name="T92" fmla="*/ 42 w 4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3">
                  <a:moveTo>
                    <a:pt x="41" y="2"/>
                  </a:moveTo>
                  <a:cubicBezTo>
                    <a:pt x="41" y="1"/>
                    <a:pt x="40" y="1"/>
                    <a:pt x="39" y="1"/>
                  </a:cubicBezTo>
                  <a:cubicBezTo>
                    <a:pt x="38" y="0"/>
                    <a:pt x="37" y="1"/>
                    <a:pt x="37" y="2"/>
                  </a:cubicBezTo>
                  <a:cubicBezTo>
                    <a:pt x="37" y="2"/>
                    <a:pt x="37" y="4"/>
                    <a:pt x="37" y="8"/>
                  </a:cubicBezTo>
                  <a:cubicBezTo>
                    <a:pt x="37" y="13"/>
                    <a:pt x="37" y="21"/>
                    <a:pt x="37" y="26"/>
                  </a:cubicBezTo>
                  <a:cubicBezTo>
                    <a:pt x="37" y="29"/>
                    <a:pt x="37" y="32"/>
                    <a:pt x="37" y="33"/>
                  </a:cubicBezTo>
                  <a:cubicBezTo>
                    <a:pt x="29" y="37"/>
                    <a:pt x="32" y="40"/>
                    <a:pt x="31" y="49"/>
                  </a:cubicBezTo>
                  <a:cubicBezTo>
                    <a:pt x="31" y="49"/>
                    <a:pt x="30" y="50"/>
                    <a:pt x="30" y="50"/>
                  </a:cubicBezTo>
                  <a:cubicBezTo>
                    <a:pt x="30" y="51"/>
                    <a:pt x="30" y="53"/>
                    <a:pt x="30" y="54"/>
                  </a:cubicBezTo>
                  <a:cubicBezTo>
                    <a:pt x="26" y="56"/>
                    <a:pt x="22" y="60"/>
                    <a:pt x="19" y="65"/>
                  </a:cubicBezTo>
                  <a:cubicBezTo>
                    <a:pt x="18" y="66"/>
                    <a:pt x="18" y="68"/>
                    <a:pt x="17" y="69"/>
                  </a:cubicBezTo>
                  <a:cubicBezTo>
                    <a:pt x="14" y="73"/>
                    <a:pt x="12" y="78"/>
                    <a:pt x="9" y="83"/>
                  </a:cubicBezTo>
                  <a:cubicBezTo>
                    <a:pt x="4" y="96"/>
                    <a:pt x="0" y="111"/>
                    <a:pt x="0" y="121"/>
                  </a:cubicBezTo>
                  <a:cubicBezTo>
                    <a:pt x="0" y="122"/>
                    <a:pt x="1" y="123"/>
                    <a:pt x="2" y="123"/>
                  </a:cubicBezTo>
                  <a:cubicBezTo>
                    <a:pt x="3" y="123"/>
                    <a:pt x="4" y="122"/>
                    <a:pt x="4" y="121"/>
                  </a:cubicBezTo>
                  <a:cubicBezTo>
                    <a:pt x="4" y="120"/>
                    <a:pt x="4" y="118"/>
                    <a:pt x="5" y="115"/>
                  </a:cubicBezTo>
                  <a:cubicBezTo>
                    <a:pt x="5" y="112"/>
                    <a:pt x="7" y="108"/>
                    <a:pt x="8" y="104"/>
                  </a:cubicBezTo>
                  <a:cubicBezTo>
                    <a:pt x="9" y="98"/>
                    <a:pt x="11" y="91"/>
                    <a:pt x="14" y="86"/>
                  </a:cubicBezTo>
                  <a:cubicBezTo>
                    <a:pt x="16" y="81"/>
                    <a:pt x="18" y="77"/>
                    <a:pt x="20" y="73"/>
                  </a:cubicBezTo>
                  <a:cubicBezTo>
                    <a:pt x="21" y="71"/>
                    <a:pt x="22" y="70"/>
                    <a:pt x="23" y="69"/>
                  </a:cubicBezTo>
                  <a:cubicBezTo>
                    <a:pt x="24" y="66"/>
                    <a:pt x="26" y="64"/>
                    <a:pt x="28" y="62"/>
                  </a:cubicBezTo>
                  <a:cubicBezTo>
                    <a:pt x="30" y="60"/>
                    <a:pt x="31" y="58"/>
                    <a:pt x="33" y="57"/>
                  </a:cubicBezTo>
                  <a:cubicBezTo>
                    <a:pt x="33" y="57"/>
                    <a:pt x="34" y="56"/>
                    <a:pt x="34" y="56"/>
                  </a:cubicBezTo>
                  <a:cubicBezTo>
                    <a:pt x="35" y="51"/>
                    <a:pt x="35" y="51"/>
                    <a:pt x="35" y="51"/>
                  </a:cubicBezTo>
                  <a:cubicBezTo>
                    <a:pt x="35" y="50"/>
                    <a:pt x="35" y="49"/>
                    <a:pt x="36" y="49"/>
                  </a:cubicBezTo>
                  <a:cubicBezTo>
                    <a:pt x="36" y="45"/>
                    <a:pt x="35" y="42"/>
                    <a:pt x="36" y="40"/>
                  </a:cubicBezTo>
                  <a:cubicBezTo>
                    <a:pt x="36" y="39"/>
                    <a:pt x="37" y="38"/>
                    <a:pt x="40" y="37"/>
                  </a:cubicBezTo>
                  <a:cubicBezTo>
                    <a:pt x="42" y="36"/>
                    <a:pt x="42" y="36"/>
                    <a:pt x="42" y="36"/>
                  </a:cubicBezTo>
                  <a:cubicBezTo>
                    <a:pt x="42" y="35"/>
                    <a:pt x="42" y="35"/>
                    <a:pt x="42" y="35"/>
                  </a:cubicBezTo>
                  <a:lnTo>
                    <a:pt x="41" y="2"/>
                  </a:lnTo>
                  <a:close/>
                </a:path>
              </a:pathLst>
            </a:custGeom>
            <a:solidFill>
              <a:srgbClr val="C2DBAB"/>
            </a:solidFill>
            <a:ln w="9525">
              <a:noFill/>
              <a:round/>
              <a:headEnd/>
              <a:tailEnd/>
            </a:ln>
          </p:spPr>
          <p:txBody>
            <a:bodyPr/>
            <a:lstStyle/>
            <a:p>
              <a:endParaRPr lang="en-US"/>
            </a:p>
          </p:txBody>
        </p:sp>
        <p:sp>
          <p:nvSpPr>
            <p:cNvPr id="28037" name="Freeform 2618"/>
            <p:cNvSpPr>
              <a:spLocks/>
            </p:cNvSpPr>
            <p:nvPr/>
          </p:nvSpPr>
          <p:spPr bwMode="auto">
            <a:xfrm>
              <a:off x="835025" y="3345532"/>
              <a:ext cx="138113" cy="404813"/>
            </a:xfrm>
            <a:custGeom>
              <a:avLst/>
              <a:gdLst>
                <a:gd name="T0" fmla="*/ 2147483647 w 42"/>
                <a:gd name="T1" fmla="*/ 2147483647 h 123"/>
                <a:gd name="T2" fmla="*/ 2147483647 w 42"/>
                <a:gd name="T3" fmla="*/ 0 h 123"/>
                <a:gd name="T4" fmla="*/ 2147483647 w 42"/>
                <a:gd name="T5" fmla="*/ 2147483647 h 123"/>
                <a:gd name="T6" fmla="*/ 2147483647 w 42"/>
                <a:gd name="T7" fmla="*/ 2147483647 h 123"/>
                <a:gd name="T8" fmla="*/ 2147483647 w 42"/>
                <a:gd name="T9" fmla="*/ 2147483647 h 123"/>
                <a:gd name="T10" fmla="*/ 2147483647 w 42"/>
                <a:gd name="T11" fmla="*/ 2147483647 h 123"/>
                <a:gd name="T12" fmla="*/ 2147483647 w 42"/>
                <a:gd name="T13" fmla="*/ 2147483647 h 123"/>
                <a:gd name="T14" fmla="*/ 2147483647 w 42"/>
                <a:gd name="T15" fmla="*/ 2147483647 h 123"/>
                <a:gd name="T16" fmla="*/ 2147483647 w 42"/>
                <a:gd name="T17" fmla="*/ 2147483647 h 123"/>
                <a:gd name="T18" fmla="*/ 2147483647 w 42"/>
                <a:gd name="T19" fmla="*/ 2147483647 h 123"/>
                <a:gd name="T20" fmla="*/ 2147483647 w 42"/>
                <a:gd name="T21" fmla="*/ 2147483647 h 123"/>
                <a:gd name="T22" fmla="*/ 2147483647 w 42"/>
                <a:gd name="T23" fmla="*/ 2147483647 h 123"/>
                <a:gd name="T24" fmla="*/ 0 w 42"/>
                <a:gd name="T25" fmla="*/ 2147483647 h 123"/>
                <a:gd name="T26" fmla="*/ 2147483647 w 42"/>
                <a:gd name="T27" fmla="*/ 2147483647 h 123"/>
                <a:gd name="T28" fmla="*/ 2147483647 w 42"/>
                <a:gd name="T29" fmla="*/ 2147483647 h 123"/>
                <a:gd name="T30" fmla="*/ 2147483647 w 42"/>
                <a:gd name="T31" fmla="*/ 2147483647 h 123"/>
                <a:gd name="T32" fmla="*/ 2147483647 w 42"/>
                <a:gd name="T33" fmla="*/ 2147483647 h 123"/>
                <a:gd name="T34" fmla="*/ 2147483647 w 42"/>
                <a:gd name="T35" fmla="*/ 2147483647 h 123"/>
                <a:gd name="T36" fmla="*/ 2147483647 w 42"/>
                <a:gd name="T37" fmla="*/ 2147483647 h 123"/>
                <a:gd name="T38" fmla="*/ 2147483647 w 42"/>
                <a:gd name="T39" fmla="*/ 2147483647 h 123"/>
                <a:gd name="T40" fmla="*/ 2147483647 w 42"/>
                <a:gd name="T41" fmla="*/ 2147483647 h 123"/>
                <a:gd name="T42" fmla="*/ 2147483647 w 42"/>
                <a:gd name="T43" fmla="*/ 2147483647 h 123"/>
                <a:gd name="T44" fmla="*/ 2147483647 w 42"/>
                <a:gd name="T45" fmla="*/ 2147483647 h 123"/>
                <a:gd name="T46" fmla="*/ 2147483647 w 42"/>
                <a:gd name="T47" fmla="*/ 2147483647 h 123"/>
                <a:gd name="T48" fmla="*/ 2147483647 w 42"/>
                <a:gd name="T49" fmla="*/ 2147483647 h 123"/>
                <a:gd name="T50" fmla="*/ 2147483647 w 42"/>
                <a:gd name="T51" fmla="*/ 2147483647 h 123"/>
                <a:gd name="T52" fmla="*/ 2147483647 w 42"/>
                <a:gd name="T53" fmla="*/ 2147483647 h 123"/>
                <a:gd name="T54" fmla="*/ 2147483647 w 42"/>
                <a:gd name="T55" fmla="*/ 2147483647 h 123"/>
                <a:gd name="T56" fmla="*/ 2147483647 w 42"/>
                <a:gd name="T57" fmla="*/ 2147483647 h 123"/>
                <a:gd name="T58" fmla="*/ 2147483647 w 42"/>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123"/>
                <a:gd name="T92" fmla="*/ 42 w 42"/>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123">
                  <a:moveTo>
                    <a:pt x="41" y="2"/>
                  </a:moveTo>
                  <a:cubicBezTo>
                    <a:pt x="41" y="1"/>
                    <a:pt x="40" y="1"/>
                    <a:pt x="39" y="0"/>
                  </a:cubicBezTo>
                  <a:cubicBezTo>
                    <a:pt x="38" y="0"/>
                    <a:pt x="37" y="1"/>
                    <a:pt x="37" y="2"/>
                  </a:cubicBezTo>
                  <a:cubicBezTo>
                    <a:pt x="37" y="2"/>
                    <a:pt x="37" y="4"/>
                    <a:pt x="37" y="8"/>
                  </a:cubicBezTo>
                  <a:cubicBezTo>
                    <a:pt x="37" y="13"/>
                    <a:pt x="37" y="21"/>
                    <a:pt x="37" y="26"/>
                  </a:cubicBezTo>
                  <a:cubicBezTo>
                    <a:pt x="37" y="30"/>
                    <a:pt x="37" y="32"/>
                    <a:pt x="37" y="33"/>
                  </a:cubicBezTo>
                  <a:cubicBezTo>
                    <a:pt x="29" y="37"/>
                    <a:pt x="32" y="40"/>
                    <a:pt x="31" y="50"/>
                  </a:cubicBezTo>
                  <a:cubicBezTo>
                    <a:pt x="31" y="50"/>
                    <a:pt x="31" y="50"/>
                    <a:pt x="30" y="50"/>
                  </a:cubicBezTo>
                  <a:cubicBezTo>
                    <a:pt x="30" y="51"/>
                    <a:pt x="30" y="53"/>
                    <a:pt x="30" y="54"/>
                  </a:cubicBezTo>
                  <a:cubicBezTo>
                    <a:pt x="26" y="56"/>
                    <a:pt x="22" y="60"/>
                    <a:pt x="19" y="65"/>
                  </a:cubicBezTo>
                  <a:cubicBezTo>
                    <a:pt x="18" y="67"/>
                    <a:pt x="18" y="68"/>
                    <a:pt x="17" y="69"/>
                  </a:cubicBezTo>
                  <a:cubicBezTo>
                    <a:pt x="14" y="73"/>
                    <a:pt x="12" y="78"/>
                    <a:pt x="10" y="83"/>
                  </a:cubicBezTo>
                  <a:cubicBezTo>
                    <a:pt x="4" y="97"/>
                    <a:pt x="0" y="111"/>
                    <a:pt x="0" y="121"/>
                  </a:cubicBezTo>
                  <a:cubicBezTo>
                    <a:pt x="0" y="122"/>
                    <a:pt x="1" y="123"/>
                    <a:pt x="2" y="123"/>
                  </a:cubicBezTo>
                  <a:cubicBezTo>
                    <a:pt x="3" y="123"/>
                    <a:pt x="4" y="122"/>
                    <a:pt x="4" y="121"/>
                  </a:cubicBezTo>
                  <a:cubicBezTo>
                    <a:pt x="4" y="120"/>
                    <a:pt x="4" y="118"/>
                    <a:pt x="5" y="115"/>
                  </a:cubicBezTo>
                  <a:cubicBezTo>
                    <a:pt x="5" y="112"/>
                    <a:pt x="7" y="108"/>
                    <a:pt x="8" y="104"/>
                  </a:cubicBezTo>
                  <a:cubicBezTo>
                    <a:pt x="9" y="98"/>
                    <a:pt x="11" y="91"/>
                    <a:pt x="14" y="85"/>
                  </a:cubicBezTo>
                  <a:cubicBezTo>
                    <a:pt x="16" y="81"/>
                    <a:pt x="18" y="77"/>
                    <a:pt x="20" y="73"/>
                  </a:cubicBezTo>
                  <a:cubicBezTo>
                    <a:pt x="21" y="71"/>
                    <a:pt x="22" y="70"/>
                    <a:pt x="23" y="69"/>
                  </a:cubicBezTo>
                  <a:cubicBezTo>
                    <a:pt x="24" y="66"/>
                    <a:pt x="26" y="64"/>
                    <a:pt x="28" y="62"/>
                  </a:cubicBezTo>
                  <a:cubicBezTo>
                    <a:pt x="29" y="60"/>
                    <a:pt x="31" y="58"/>
                    <a:pt x="33" y="57"/>
                  </a:cubicBezTo>
                  <a:cubicBezTo>
                    <a:pt x="33" y="57"/>
                    <a:pt x="34" y="56"/>
                    <a:pt x="34" y="56"/>
                  </a:cubicBezTo>
                  <a:cubicBezTo>
                    <a:pt x="35" y="51"/>
                    <a:pt x="35" y="51"/>
                    <a:pt x="35" y="51"/>
                  </a:cubicBezTo>
                  <a:cubicBezTo>
                    <a:pt x="35" y="50"/>
                    <a:pt x="35" y="49"/>
                    <a:pt x="35" y="48"/>
                  </a:cubicBezTo>
                  <a:cubicBezTo>
                    <a:pt x="36" y="45"/>
                    <a:pt x="35" y="42"/>
                    <a:pt x="36" y="40"/>
                  </a:cubicBezTo>
                  <a:cubicBezTo>
                    <a:pt x="36" y="39"/>
                    <a:pt x="37" y="38"/>
                    <a:pt x="40" y="37"/>
                  </a:cubicBezTo>
                  <a:cubicBezTo>
                    <a:pt x="42" y="36"/>
                    <a:pt x="42" y="36"/>
                    <a:pt x="42" y="36"/>
                  </a:cubicBezTo>
                  <a:cubicBezTo>
                    <a:pt x="42" y="35"/>
                    <a:pt x="42" y="35"/>
                    <a:pt x="42" y="35"/>
                  </a:cubicBezTo>
                  <a:lnTo>
                    <a:pt x="41" y="2"/>
                  </a:lnTo>
                  <a:close/>
                </a:path>
              </a:pathLst>
            </a:custGeom>
            <a:solidFill>
              <a:srgbClr val="C3DBAC"/>
            </a:solidFill>
            <a:ln w="9525">
              <a:noFill/>
              <a:round/>
              <a:headEnd/>
              <a:tailEnd/>
            </a:ln>
          </p:spPr>
          <p:txBody>
            <a:bodyPr/>
            <a:lstStyle/>
            <a:p>
              <a:endParaRPr lang="en-US"/>
            </a:p>
          </p:txBody>
        </p:sp>
        <p:sp>
          <p:nvSpPr>
            <p:cNvPr id="28038" name="Freeform 2619"/>
            <p:cNvSpPr>
              <a:spLocks/>
            </p:cNvSpPr>
            <p:nvPr/>
          </p:nvSpPr>
          <p:spPr bwMode="auto">
            <a:xfrm>
              <a:off x="835025" y="3345532"/>
              <a:ext cx="134938" cy="404813"/>
            </a:xfrm>
            <a:custGeom>
              <a:avLst/>
              <a:gdLst>
                <a:gd name="T0" fmla="*/ 2147483647 w 41"/>
                <a:gd name="T1" fmla="*/ 2147483647 h 123"/>
                <a:gd name="T2" fmla="*/ 2147483647 w 41"/>
                <a:gd name="T3" fmla="*/ 0 h 123"/>
                <a:gd name="T4" fmla="*/ 2147483647 w 41"/>
                <a:gd name="T5" fmla="*/ 2147483647 h 123"/>
                <a:gd name="T6" fmla="*/ 2147483647 w 41"/>
                <a:gd name="T7" fmla="*/ 2147483647 h 123"/>
                <a:gd name="T8" fmla="*/ 2147483647 w 41"/>
                <a:gd name="T9" fmla="*/ 2147483647 h 123"/>
                <a:gd name="T10" fmla="*/ 2147483647 w 41"/>
                <a:gd name="T11" fmla="*/ 2147483647 h 123"/>
                <a:gd name="T12" fmla="*/ 2147483647 w 41"/>
                <a:gd name="T13" fmla="*/ 2147483647 h 123"/>
                <a:gd name="T14" fmla="*/ 2147483647 w 41"/>
                <a:gd name="T15" fmla="*/ 2147483647 h 123"/>
                <a:gd name="T16" fmla="*/ 2147483647 w 41"/>
                <a:gd name="T17" fmla="*/ 2147483647 h 123"/>
                <a:gd name="T18" fmla="*/ 2147483647 w 41"/>
                <a:gd name="T19" fmla="*/ 2147483647 h 123"/>
                <a:gd name="T20" fmla="*/ 2147483647 w 41"/>
                <a:gd name="T21" fmla="*/ 2147483647 h 123"/>
                <a:gd name="T22" fmla="*/ 2147483647 w 41"/>
                <a:gd name="T23" fmla="*/ 2147483647 h 123"/>
                <a:gd name="T24" fmla="*/ 0 w 41"/>
                <a:gd name="T25" fmla="*/ 2147483647 h 123"/>
                <a:gd name="T26" fmla="*/ 2147483647 w 41"/>
                <a:gd name="T27" fmla="*/ 2147483647 h 123"/>
                <a:gd name="T28" fmla="*/ 2147483647 w 41"/>
                <a:gd name="T29" fmla="*/ 2147483647 h 123"/>
                <a:gd name="T30" fmla="*/ 2147483647 w 41"/>
                <a:gd name="T31" fmla="*/ 2147483647 h 123"/>
                <a:gd name="T32" fmla="*/ 2147483647 w 41"/>
                <a:gd name="T33" fmla="*/ 2147483647 h 123"/>
                <a:gd name="T34" fmla="*/ 2147483647 w 41"/>
                <a:gd name="T35" fmla="*/ 2147483647 h 123"/>
                <a:gd name="T36" fmla="*/ 2147483647 w 41"/>
                <a:gd name="T37" fmla="*/ 2147483647 h 123"/>
                <a:gd name="T38" fmla="*/ 2147483647 w 41"/>
                <a:gd name="T39" fmla="*/ 2147483647 h 123"/>
                <a:gd name="T40" fmla="*/ 2147483647 w 41"/>
                <a:gd name="T41" fmla="*/ 2147483647 h 123"/>
                <a:gd name="T42" fmla="*/ 2147483647 w 41"/>
                <a:gd name="T43" fmla="*/ 2147483647 h 123"/>
                <a:gd name="T44" fmla="*/ 2147483647 w 41"/>
                <a:gd name="T45" fmla="*/ 2147483647 h 123"/>
                <a:gd name="T46" fmla="*/ 2147483647 w 41"/>
                <a:gd name="T47" fmla="*/ 2147483647 h 123"/>
                <a:gd name="T48" fmla="*/ 2147483647 w 41"/>
                <a:gd name="T49" fmla="*/ 2147483647 h 123"/>
                <a:gd name="T50" fmla="*/ 2147483647 w 41"/>
                <a:gd name="T51" fmla="*/ 2147483647 h 123"/>
                <a:gd name="T52" fmla="*/ 2147483647 w 41"/>
                <a:gd name="T53" fmla="*/ 2147483647 h 123"/>
                <a:gd name="T54" fmla="*/ 2147483647 w 41"/>
                <a:gd name="T55" fmla="*/ 2147483647 h 123"/>
                <a:gd name="T56" fmla="*/ 2147483647 w 41"/>
                <a:gd name="T57" fmla="*/ 2147483647 h 123"/>
                <a:gd name="T58" fmla="*/ 2147483647 w 4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123"/>
                <a:gd name="T92" fmla="*/ 41 w 4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123">
                  <a:moveTo>
                    <a:pt x="41" y="2"/>
                  </a:moveTo>
                  <a:cubicBezTo>
                    <a:pt x="41" y="1"/>
                    <a:pt x="40" y="1"/>
                    <a:pt x="39" y="0"/>
                  </a:cubicBezTo>
                  <a:cubicBezTo>
                    <a:pt x="38" y="0"/>
                    <a:pt x="37" y="1"/>
                    <a:pt x="37" y="2"/>
                  </a:cubicBezTo>
                  <a:cubicBezTo>
                    <a:pt x="37" y="2"/>
                    <a:pt x="37" y="5"/>
                    <a:pt x="37" y="8"/>
                  </a:cubicBezTo>
                  <a:cubicBezTo>
                    <a:pt x="37" y="13"/>
                    <a:pt x="37" y="21"/>
                    <a:pt x="37" y="27"/>
                  </a:cubicBezTo>
                  <a:cubicBezTo>
                    <a:pt x="37" y="30"/>
                    <a:pt x="37" y="32"/>
                    <a:pt x="37" y="33"/>
                  </a:cubicBezTo>
                  <a:cubicBezTo>
                    <a:pt x="29" y="37"/>
                    <a:pt x="32" y="40"/>
                    <a:pt x="31" y="50"/>
                  </a:cubicBezTo>
                  <a:cubicBezTo>
                    <a:pt x="31" y="50"/>
                    <a:pt x="31" y="50"/>
                    <a:pt x="30" y="50"/>
                  </a:cubicBezTo>
                  <a:cubicBezTo>
                    <a:pt x="30" y="51"/>
                    <a:pt x="30" y="53"/>
                    <a:pt x="30" y="54"/>
                  </a:cubicBezTo>
                  <a:cubicBezTo>
                    <a:pt x="26" y="56"/>
                    <a:pt x="22" y="60"/>
                    <a:pt x="19" y="65"/>
                  </a:cubicBezTo>
                  <a:cubicBezTo>
                    <a:pt x="18" y="67"/>
                    <a:pt x="18" y="68"/>
                    <a:pt x="17" y="69"/>
                  </a:cubicBezTo>
                  <a:cubicBezTo>
                    <a:pt x="14" y="73"/>
                    <a:pt x="12" y="78"/>
                    <a:pt x="10" y="83"/>
                  </a:cubicBezTo>
                  <a:cubicBezTo>
                    <a:pt x="4" y="97"/>
                    <a:pt x="0" y="111"/>
                    <a:pt x="0" y="121"/>
                  </a:cubicBezTo>
                  <a:cubicBezTo>
                    <a:pt x="0" y="122"/>
                    <a:pt x="1" y="123"/>
                    <a:pt x="2" y="123"/>
                  </a:cubicBezTo>
                  <a:cubicBezTo>
                    <a:pt x="3" y="123"/>
                    <a:pt x="4" y="122"/>
                    <a:pt x="4" y="121"/>
                  </a:cubicBezTo>
                  <a:cubicBezTo>
                    <a:pt x="4" y="120"/>
                    <a:pt x="4" y="118"/>
                    <a:pt x="5" y="115"/>
                  </a:cubicBezTo>
                  <a:cubicBezTo>
                    <a:pt x="5" y="112"/>
                    <a:pt x="6" y="108"/>
                    <a:pt x="8" y="104"/>
                  </a:cubicBezTo>
                  <a:cubicBezTo>
                    <a:pt x="9" y="98"/>
                    <a:pt x="11" y="91"/>
                    <a:pt x="14" y="85"/>
                  </a:cubicBezTo>
                  <a:cubicBezTo>
                    <a:pt x="16" y="81"/>
                    <a:pt x="18" y="77"/>
                    <a:pt x="20" y="73"/>
                  </a:cubicBezTo>
                  <a:cubicBezTo>
                    <a:pt x="21" y="71"/>
                    <a:pt x="22" y="70"/>
                    <a:pt x="23" y="69"/>
                  </a:cubicBezTo>
                  <a:cubicBezTo>
                    <a:pt x="24" y="66"/>
                    <a:pt x="26" y="64"/>
                    <a:pt x="28" y="62"/>
                  </a:cubicBezTo>
                  <a:cubicBezTo>
                    <a:pt x="29" y="60"/>
                    <a:pt x="31" y="58"/>
                    <a:pt x="33" y="57"/>
                  </a:cubicBezTo>
                  <a:cubicBezTo>
                    <a:pt x="33" y="57"/>
                    <a:pt x="34" y="56"/>
                    <a:pt x="34" y="56"/>
                  </a:cubicBezTo>
                  <a:cubicBezTo>
                    <a:pt x="35" y="51"/>
                    <a:pt x="35" y="51"/>
                    <a:pt x="35" y="51"/>
                  </a:cubicBezTo>
                  <a:cubicBezTo>
                    <a:pt x="35" y="50"/>
                    <a:pt x="35" y="49"/>
                    <a:pt x="35" y="48"/>
                  </a:cubicBezTo>
                  <a:cubicBezTo>
                    <a:pt x="36" y="45"/>
                    <a:pt x="35" y="42"/>
                    <a:pt x="36" y="40"/>
                  </a:cubicBezTo>
                  <a:cubicBezTo>
                    <a:pt x="36" y="39"/>
                    <a:pt x="37" y="38"/>
                    <a:pt x="40" y="37"/>
                  </a:cubicBezTo>
                  <a:cubicBezTo>
                    <a:pt x="41" y="36"/>
                    <a:pt x="41" y="36"/>
                    <a:pt x="41" y="36"/>
                  </a:cubicBezTo>
                  <a:cubicBezTo>
                    <a:pt x="41" y="35"/>
                    <a:pt x="41" y="35"/>
                    <a:pt x="41" y="35"/>
                  </a:cubicBezTo>
                  <a:lnTo>
                    <a:pt x="41" y="2"/>
                  </a:lnTo>
                  <a:close/>
                </a:path>
              </a:pathLst>
            </a:custGeom>
            <a:solidFill>
              <a:srgbClr val="C3DBAD"/>
            </a:solidFill>
            <a:ln w="9525">
              <a:noFill/>
              <a:round/>
              <a:headEnd/>
              <a:tailEnd/>
            </a:ln>
          </p:spPr>
          <p:txBody>
            <a:bodyPr/>
            <a:lstStyle/>
            <a:p>
              <a:endParaRPr lang="en-US"/>
            </a:p>
          </p:txBody>
        </p:sp>
        <p:sp>
          <p:nvSpPr>
            <p:cNvPr id="28039" name="Freeform 2620"/>
            <p:cNvSpPr>
              <a:spLocks/>
            </p:cNvSpPr>
            <p:nvPr/>
          </p:nvSpPr>
          <p:spPr bwMode="auto">
            <a:xfrm>
              <a:off x="835025" y="3345532"/>
              <a:ext cx="134938" cy="404813"/>
            </a:xfrm>
            <a:custGeom>
              <a:avLst/>
              <a:gdLst>
                <a:gd name="T0" fmla="*/ 2147483647 w 41"/>
                <a:gd name="T1" fmla="*/ 2147483647 h 123"/>
                <a:gd name="T2" fmla="*/ 2147483647 w 41"/>
                <a:gd name="T3" fmla="*/ 0 h 123"/>
                <a:gd name="T4" fmla="*/ 2147483647 w 41"/>
                <a:gd name="T5" fmla="*/ 2147483647 h 123"/>
                <a:gd name="T6" fmla="*/ 2147483647 w 41"/>
                <a:gd name="T7" fmla="*/ 2147483647 h 123"/>
                <a:gd name="T8" fmla="*/ 2147483647 w 41"/>
                <a:gd name="T9" fmla="*/ 2147483647 h 123"/>
                <a:gd name="T10" fmla="*/ 2147483647 w 41"/>
                <a:gd name="T11" fmla="*/ 2147483647 h 123"/>
                <a:gd name="T12" fmla="*/ 2147483647 w 41"/>
                <a:gd name="T13" fmla="*/ 2147483647 h 123"/>
                <a:gd name="T14" fmla="*/ 2147483647 w 41"/>
                <a:gd name="T15" fmla="*/ 2147483647 h 123"/>
                <a:gd name="T16" fmla="*/ 2147483647 w 41"/>
                <a:gd name="T17" fmla="*/ 2147483647 h 123"/>
                <a:gd name="T18" fmla="*/ 2147483647 w 41"/>
                <a:gd name="T19" fmla="*/ 2147483647 h 123"/>
                <a:gd name="T20" fmla="*/ 2147483647 w 41"/>
                <a:gd name="T21" fmla="*/ 2147483647 h 123"/>
                <a:gd name="T22" fmla="*/ 2147483647 w 41"/>
                <a:gd name="T23" fmla="*/ 2147483647 h 123"/>
                <a:gd name="T24" fmla="*/ 0 w 41"/>
                <a:gd name="T25" fmla="*/ 2147483647 h 123"/>
                <a:gd name="T26" fmla="*/ 2147483647 w 41"/>
                <a:gd name="T27" fmla="*/ 2147483647 h 123"/>
                <a:gd name="T28" fmla="*/ 2147483647 w 41"/>
                <a:gd name="T29" fmla="*/ 2147483647 h 123"/>
                <a:gd name="T30" fmla="*/ 2147483647 w 41"/>
                <a:gd name="T31" fmla="*/ 2147483647 h 123"/>
                <a:gd name="T32" fmla="*/ 2147483647 w 41"/>
                <a:gd name="T33" fmla="*/ 2147483647 h 123"/>
                <a:gd name="T34" fmla="*/ 2147483647 w 41"/>
                <a:gd name="T35" fmla="*/ 2147483647 h 123"/>
                <a:gd name="T36" fmla="*/ 2147483647 w 41"/>
                <a:gd name="T37" fmla="*/ 2147483647 h 123"/>
                <a:gd name="T38" fmla="*/ 2147483647 w 41"/>
                <a:gd name="T39" fmla="*/ 2147483647 h 123"/>
                <a:gd name="T40" fmla="*/ 2147483647 w 41"/>
                <a:gd name="T41" fmla="*/ 2147483647 h 123"/>
                <a:gd name="T42" fmla="*/ 2147483647 w 41"/>
                <a:gd name="T43" fmla="*/ 2147483647 h 123"/>
                <a:gd name="T44" fmla="*/ 2147483647 w 41"/>
                <a:gd name="T45" fmla="*/ 2147483647 h 123"/>
                <a:gd name="T46" fmla="*/ 2147483647 w 41"/>
                <a:gd name="T47" fmla="*/ 2147483647 h 123"/>
                <a:gd name="T48" fmla="*/ 2147483647 w 41"/>
                <a:gd name="T49" fmla="*/ 2147483647 h 123"/>
                <a:gd name="T50" fmla="*/ 2147483647 w 41"/>
                <a:gd name="T51" fmla="*/ 2147483647 h 123"/>
                <a:gd name="T52" fmla="*/ 2147483647 w 41"/>
                <a:gd name="T53" fmla="*/ 2147483647 h 123"/>
                <a:gd name="T54" fmla="*/ 2147483647 w 41"/>
                <a:gd name="T55" fmla="*/ 2147483647 h 123"/>
                <a:gd name="T56" fmla="*/ 2147483647 w 41"/>
                <a:gd name="T57" fmla="*/ 2147483647 h 123"/>
                <a:gd name="T58" fmla="*/ 2147483647 w 4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123"/>
                <a:gd name="T92" fmla="*/ 41 w 4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123">
                  <a:moveTo>
                    <a:pt x="41" y="2"/>
                  </a:moveTo>
                  <a:cubicBezTo>
                    <a:pt x="41" y="1"/>
                    <a:pt x="40" y="0"/>
                    <a:pt x="39" y="0"/>
                  </a:cubicBezTo>
                  <a:cubicBezTo>
                    <a:pt x="38" y="0"/>
                    <a:pt x="37" y="1"/>
                    <a:pt x="37" y="2"/>
                  </a:cubicBezTo>
                  <a:cubicBezTo>
                    <a:pt x="37" y="2"/>
                    <a:pt x="37" y="5"/>
                    <a:pt x="37" y="8"/>
                  </a:cubicBezTo>
                  <a:cubicBezTo>
                    <a:pt x="37" y="14"/>
                    <a:pt x="37" y="21"/>
                    <a:pt x="37" y="27"/>
                  </a:cubicBezTo>
                  <a:cubicBezTo>
                    <a:pt x="37" y="30"/>
                    <a:pt x="37" y="32"/>
                    <a:pt x="37" y="33"/>
                  </a:cubicBezTo>
                  <a:cubicBezTo>
                    <a:pt x="29" y="37"/>
                    <a:pt x="32" y="40"/>
                    <a:pt x="31" y="50"/>
                  </a:cubicBezTo>
                  <a:cubicBezTo>
                    <a:pt x="31" y="50"/>
                    <a:pt x="31" y="50"/>
                    <a:pt x="30" y="50"/>
                  </a:cubicBezTo>
                  <a:cubicBezTo>
                    <a:pt x="30" y="51"/>
                    <a:pt x="30" y="53"/>
                    <a:pt x="30" y="54"/>
                  </a:cubicBezTo>
                  <a:cubicBezTo>
                    <a:pt x="26" y="56"/>
                    <a:pt x="23" y="60"/>
                    <a:pt x="19" y="65"/>
                  </a:cubicBezTo>
                  <a:cubicBezTo>
                    <a:pt x="18" y="67"/>
                    <a:pt x="18" y="68"/>
                    <a:pt x="17" y="69"/>
                  </a:cubicBezTo>
                  <a:cubicBezTo>
                    <a:pt x="14" y="73"/>
                    <a:pt x="12" y="78"/>
                    <a:pt x="10" y="83"/>
                  </a:cubicBezTo>
                  <a:cubicBezTo>
                    <a:pt x="4" y="97"/>
                    <a:pt x="0" y="111"/>
                    <a:pt x="0" y="121"/>
                  </a:cubicBezTo>
                  <a:cubicBezTo>
                    <a:pt x="0" y="122"/>
                    <a:pt x="1" y="123"/>
                    <a:pt x="2" y="123"/>
                  </a:cubicBezTo>
                  <a:cubicBezTo>
                    <a:pt x="3" y="123"/>
                    <a:pt x="4" y="122"/>
                    <a:pt x="4" y="121"/>
                  </a:cubicBezTo>
                  <a:cubicBezTo>
                    <a:pt x="4" y="120"/>
                    <a:pt x="4" y="117"/>
                    <a:pt x="5" y="115"/>
                  </a:cubicBezTo>
                  <a:cubicBezTo>
                    <a:pt x="5" y="112"/>
                    <a:pt x="6" y="108"/>
                    <a:pt x="7" y="103"/>
                  </a:cubicBezTo>
                  <a:cubicBezTo>
                    <a:pt x="9" y="98"/>
                    <a:pt x="11" y="91"/>
                    <a:pt x="14" y="85"/>
                  </a:cubicBezTo>
                  <a:cubicBezTo>
                    <a:pt x="15" y="81"/>
                    <a:pt x="18" y="77"/>
                    <a:pt x="20" y="73"/>
                  </a:cubicBezTo>
                  <a:cubicBezTo>
                    <a:pt x="21" y="71"/>
                    <a:pt x="22" y="70"/>
                    <a:pt x="23" y="69"/>
                  </a:cubicBezTo>
                  <a:cubicBezTo>
                    <a:pt x="24" y="66"/>
                    <a:pt x="26" y="64"/>
                    <a:pt x="27" y="62"/>
                  </a:cubicBezTo>
                  <a:cubicBezTo>
                    <a:pt x="29" y="60"/>
                    <a:pt x="31" y="58"/>
                    <a:pt x="33" y="57"/>
                  </a:cubicBezTo>
                  <a:cubicBezTo>
                    <a:pt x="33" y="57"/>
                    <a:pt x="34" y="56"/>
                    <a:pt x="34" y="56"/>
                  </a:cubicBezTo>
                  <a:cubicBezTo>
                    <a:pt x="35" y="51"/>
                    <a:pt x="35" y="51"/>
                    <a:pt x="35" y="51"/>
                  </a:cubicBezTo>
                  <a:cubicBezTo>
                    <a:pt x="35" y="50"/>
                    <a:pt x="35" y="49"/>
                    <a:pt x="35" y="48"/>
                  </a:cubicBezTo>
                  <a:cubicBezTo>
                    <a:pt x="36" y="45"/>
                    <a:pt x="35" y="42"/>
                    <a:pt x="36" y="40"/>
                  </a:cubicBezTo>
                  <a:cubicBezTo>
                    <a:pt x="36" y="39"/>
                    <a:pt x="37" y="38"/>
                    <a:pt x="40" y="37"/>
                  </a:cubicBezTo>
                  <a:cubicBezTo>
                    <a:pt x="41" y="36"/>
                    <a:pt x="41" y="36"/>
                    <a:pt x="41" y="36"/>
                  </a:cubicBezTo>
                  <a:cubicBezTo>
                    <a:pt x="41" y="35"/>
                    <a:pt x="41" y="35"/>
                    <a:pt x="41" y="35"/>
                  </a:cubicBezTo>
                  <a:lnTo>
                    <a:pt x="41" y="2"/>
                  </a:lnTo>
                  <a:close/>
                </a:path>
              </a:pathLst>
            </a:custGeom>
            <a:solidFill>
              <a:srgbClr val="C4DCAE"/>
            </a:solidFill>
            <a:ln w="9525">
              <a:noFill/>
              <a:round/>
              <a:headEnd/>
              <a:tailEnd/>
            </a:ln>
          </p:spPr>
          <p:txBody>
            <a:bodyPr/>
            <a:lstStyle/>
            <a:p>
              <a:endParaRPr lang="en-US"/>
            </a:p>
          </p:txBody>
        </p:sp>
        <p:sp>
          <p:nvSpPr>
            <p:cNvPr id="28040" name="Freeform 2621"/>
            <p:cNvSpPr>
              <a:spLocks/>
            </p:cNvSpPr>
            <p:nvPr/>
          </p:nvSpPr>
          <p:spPr bwMode="auto">
            <a:xfrm>
              <a:off x="835025" y="3345532"/>
              <a:ext cx="134938" cy="404813"/>
            </a:xfrm>
            <a:custGeom>
              <a:avLst/>
              <a:gdLst>
                <a:gd name="T0" fmla="*/ 2147483647 w 41"/>
                <a:gd name="T1" fmla="*/ 2147483647 h 123"/>
                <a:gd name="T2" fmla="*/ 2147483647 w 41"/>
                <a:gd name="T3" fmla="*/ 0 h 123"/>
                <a:gd name="T4" fmla="*/ 2147483647 w 41"/>
                <a:gd name="T5" fmla="*/ 2147483647 h 123"/>
                <a:gd name="T6" fmla="*/ 2147483647 w 41"/>
                <a:gd name="T7" fmla="*/ 2147483647 h 123"/>
                <a:gd name="T8" fmla="*/ 2147483647 w 41"/>
                <a:gd name="T9" fmla="*/ 2147483647 h 123"/>
                <a:gd name="T10" fmla="*/ 2147483647 w 41"/>
                <a:gd name="T11" fmla="*/ 2147483647 h 123"/>
                <a:gd name="T12" fmla="*/ 2147483647 w 41"/>
                <a:gd name="T13" fmla="*/ 2147483647 h 123"/>
                <a:gd name="T14" fmla="*/ 2147483647 w 41"/>
                <a:gd name="T15" fmla="*/ 2147483647 h 123"/>
                <a:gd name="T16" fmla="*/ 2147483647 w 41"/>
                <a:gd name="T17" fmla="*/ 2147483647 h 123"/>
                <a:gd name="T18" fmla="*/ 2147483647 w 41"/>
                <a:gd name="T19" fmla="*/ 2147483647 h 123"/>
                <a:gd name="T20" fmla="*/ 2147483647 w 41"/>
                <a:gd name="T21" fmla="*/ 2147483647 h 123"/>
                <a:gd name="T22" fmla="*/ 2147483647 w 41"/>
                <a:gd name="T23" fmla="*/ 2147483647 h 123"/>
                <a:gd name="T24" fmla="*/ 0 w 41"/>
                <a:gd name="T25" fmla="*/ 2147483647 h 123"/>
                <a:gd name="T26" fmla="*/ 2147483647 w 41"/>
                <a:gd name="T27" fmla="*/ 2147483647 h 123"/>
                <a:gd name="T28" fmla="*/ 2147483647 w 41"/>
                <a:gd name="T29" fmla="*/ 2147483647 h 123"/>
                <a:gd name="T30" fmla="*/ 2147483647 w 41"/>
                <a:gd name="T31" fmla="*/ 2147483647 h 123"/>
                <a:gd name="T32" fmla="*/ 2147483647 w 41"/>
                <a:gd name="T33" fmla="*/ 2147483647 h 123"/>
                <a:gd name="T34" fmla="*/ 2147483647 w 41"/>
                <a:gd name="T35" fmla="*/ 2147483647 h 123"/>
                <a:gd name="T36" fmla="*/ 2147483647 w 41"/>
                <a:gd name="T37" fmla="*/ 2147483647 h 123"/>
                <a:gd name="T38" fmla="*/ 2147483647 w 41"/>
                <a:gd name="T39" fmla="*/ 2147483647 h 123"/>
                <a:gd name="T40" fmla="*/ 2147483647 w 41"/>
                <a:gd name="T41" fmla="*/ 2147483647 h 123"/>
                <a:gd name="T42" fmla="*/ 2147483647 w 41"/>
                <a:gd name="T43" fmla="*/ 2147483647 h 123"/>
                <a:gd name="T44" fmla="*/ 2147483647 w 41"/>
                <a:gd name="T45" fmla="*/ 2147483647 h 123"/>
                <a:gd name="T46" fmla="*/ 2147483647 w 41"/>
                <a:gd name="T47" fmla="*/ 2147483647 h 123"/>
                <a:gd name="T48" fmla="*/ 2147483647 w 41"/>
                <a:gd name="T49" fmla="*/ 2147483647 h 123"/>
                <a:gd name="T50" fmla="*/ 2147483647 w 41"/>
                <a:gd name="T51" fmla="*/ 2147483647 h 123"/>
                <a:gd name="T52" fmla="*/ 2147483647 w 41"/>
                <a:gd name="T53" fmla="*/ 2147483647 h 123"/>
                <a:gd name="T54" fmla="*/ 2147483647 w 41"/>
                <a:gd name="T55" fmla="*/ 2147483647 h 123"/>
                <a:gd name="T56" fmla="*/ 2147483647 w 41"/>
                <a:gd name="T57" fmla="*/ 2147483647 h 123"/>
                <a:gd name="T58" fmla="*/ 2147483647 w 4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123"/>
                <a:gd name="T92" fmla="*/ 41 w 4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123">
                  <a:moveTo>
                    <a:pt x="41" y="2"/>
                  </a:moveTo>
                  <a:cubicBezTo>
                    <a:pt x="41" y="1"/>
                    <a:pt x="40" y="0"/>
                    <a:pt x="39" y="0"/>
                  </a:cubicBezTo>
                  <a:cubicBezTo>
                    <a:pt x="38" y="0"/>
                    <a:pt x="37" y="1"/>
                    <a:pt x="37" y="2"/>
                  </a:cubicBezTo>
                  <a:cubicBezTo>
                    <a:pt x="37" y="2"/>
                    <a:pt x="37" y="5"/>
                    <a:pt x="37" y="8"/>
                  </a:cubicBezTo>
                  <a:cubicBezTo>
                    <a:pt x="37" y="14"/>
                    <a:pt x="37" y="21"/>
                    <a:pt x="37" y="27"/>
                  </a:cubicBezTo>
                  <a:cubicBezTo>
                    <a:pt x="37" y="30"/>
                    <a:pt x="37" y="32"/>
                    <a:pt x="37" y="33"/>
                  </a:cubicBezTo>
                  <a:cubicBezTo>
                    <a:pt x="29" y="37"/>
                    <a:pt x="32" y="40"/>
                    <a:pt x="31" y="50"/>
                  </a:cubicBezTo>
                  <a:cubicBezTo>
                    <a:pt x="31" y="50"/>
                    <a:pt x="31" y="50"/>
                    <a:pt x="31" y="50"/>
                  </a:cubicBezTo>
                  <a:cubicBezTo>
                    <a:pt x="30" y="51"/>
                    <a:pt x="30" y="53"/>
                    <a:pt x="30" y="54"/>
                  </a:cubicBezTo>
                  <a:cubicBezTo>
                    <a:pt x="26" y="56"/>
                    <a:pt x="23" y="60"/>
                    <a:pt x="19" y="65"/>
                  </a:cubicBezTo>
                  <a:cubicBezTo>
                    <a:pt x="18" y="67"/>
                    <a:pt x="18" y="68"/>
                    <a:pt x="17" y="69"/>
                  </a:cubicBezTo>
                  <a:cubicBezTo>
                    <a:pt x="14" y="74"/>
                    <a:pt x="12" y="78"/>
                    <a:pt x="10" y="84"/>
                  </a:cubicBezTo>
                  <a:cubicBezTo>
                    <a:pt x="4" y="97"/>
                    <a:pt x="0" y="111"/>
                    <a:pt x="0" y="121"/>
                  </a:cubicBezTo>
                  <a:cubicBezTo>
                    <a:pt x="0" y="122"/>
                    <a:pt x="1" y="123"/>
                    <a:pt x="2" y="123"/>
                  </a:cubicBezTo>
                  <a:cubicBezTo>
                    <a:pt x="3" y="123"/>
                    <a:pt x="4" y="122"/>
                    <a:pt x="4" y="121"/>
                  </a:cubicBezTo>
                  <a:cubicBezTo>
                    <a:pt x="4" y="119"/>
                    <a:pt x="4" y="117"/>
                    <a:pt x="5" y="115"/>
                  </a:cubicBezTo>
                  <a:cubicBezTo>
                    <a:pt x="5" y="112"/>
                    <a:pt x="6" y="108"/>
                    <a:pt x="7" y="103"/>
                  </a:cubicBezTo>
                  <a:cubicBezTo>
                    <a:pt x="9" y="98"/>
                    <a:pt x="11" y="91"/>
                    <a:pt x="14" y="85"/>
                  </a:cubicBezTo>
                  <a:cubicBezTo>
                    <a:pt x="15" y="81"/>
                    <a:pt x="18" y="76"/>
                    <a:pt x="20" y="73"/>
                  </a:cubicBezTo>
                  <a:cubicBezTo>
                    <a:pt x="21" y="71"/>
                    <a:pt x="22" y="70"/>
                    <a:pt x="22" y="69"/>
                  </a:cubicBezTo>
                  <a:cubicBezTo>
                    <a:pt x="24" y="66"/>
                    <a:pt x="26" y="64"/>
                    <a:pt x="27" y="62"/>
                  </a:cubicBezTo>
                  <a:cubicBezTo>
                    <a:pt x="29" y="60"/>
                    <a:pt x="31" y="58"/>
                    <a:pt x="33" y="57"/>
                  </a:cubicBezTo>
                  <a:cubicBezTo>
                    <a:pt x="33" y="57"/>
                    <a:pt x="34" y="56"/>
                    <a:pt x="34" y="56"/>
                  </a:cubicBezTo>
                  <a:cubicBezTo>
                    <a:pt x="35" y="51"/>
                    <a:pt x="35" y="51"/>
                    <a:pt x="35" y="51"/>
                  </a:cubicBezTo>
                  <a:cubicBezTo>
                    <a:pt x="35" y="50"/>
                    <a:pt x="35" y="49"/>
                    <a:pt x="35" y="48"/>
                  </a:cubicBezTo>
                  <a:cubicBezTo>
                    <a:pt x="36" y="44"/>
                    <a:pt x="35" y="42"/>
                    <a:pt x="36" y="40"/>
                  </a:cubicBezTo>
                  <a:cubicBezTo>
                    <a:pt x="36" y="39"/>
                    <a:pt x="37" y="38"/>
                    <a:pt x="40" y="37"/>
                  </a:cubicBezTo>
                  <a:cubicBezTo>
                    <a:pt x="41" y="36"/>
                    <a:pt x="41" y="36"/>
                    <a:pt x="41" y="36"/>
                  </a:cubicBezTo>
                  <a:cubicBezTo>
                    <a:pt x="41" y="35"/>
                    <a:pt x="41" y="35"/>
                    <a:pt x="41" y="35"/>
                  </a:cubicBezTo>
                  <a:lnTo>
                    <a:pt x="41" y="2"/>
                  </a:lnTo>
                  <a:close/>
                </a:path>
              </a:pathLst>
            </a:custGeom>
            <a:solidFill>
              <a:srgbClr val="C5DCAF"/>
            </a:solidFill>
            <a:ln w="9525">
              <a:noFill/>
              <a:round/>
              <a:headEnd/>
              <a:tailEnd/>
            </a:ln>
          </p:spPr>
          <p:txBody>
            <a:bodyPr/>
            <a:lstStyle/>
            <a:p>
              <a:endParaRPr lang="en-US"/>
            </a:p>
          </p:txBody>
        </p:sp>
        <p:sp>
          <p:nvSpPr>
            <p:cNvPr id="28041" name="Freeform 2622"/>
            <p:cNvSpPr>
              <a:spLocks/>
            </p:cNvSpPr>
            <p:nvPr/>
          </p:nvSpPr>
          <p:spPr bwMode="auto">
            <a:xfrm>
              <a:off x="835025" y="3345532"/>
              <a:ext cx="134938" cy="404813"/>
            </a:xfrm>
            <a:custGeom>
              <a:avLst/>
              <a:gdLst>
                <a:gd name="T0" fmla="*/ 2147483647 w 41"/>
                <a:gd name="T1" fmla="*/ 2147483647 h 123"/>
                <a:gd name="T2" fmla="*/ 2147483647 w 41"/>
                <a:gd name="T3" fmla="*/ 0 h 123"/>
                <a:gd name="T4" fmla="*/ 2147483647 w 41"/>
                <a:gd name="T5" fmla="*/ 2147483647 h 123"/>
                <a:gd name="T6" fmla="*/ 2147483647 w 41"/>
                <a:gd name="T7" fmla="*/ 2147483647 h 123"/>
                <a:gd name="T8" fmla="*/ 2147483647 w 41"/>
                <a:gd name="T9" fmla="*/ 2147483647 h 123"/>
                <a:gd name="T10" fmla="*/ 2147483647 w 41"/>
                <a:gd name="T11" fmla="*/ 2147483647 h 123"/>
                <a:gd name="T12" fmla="*/ 2147483647 w 41"/>
                <a:gd name="T13" fmla="*/ 2147483647 h 123"/>
                <a:gd name="T14" fmla="*/ 2147483647 w 41"/>
                <a:gd name="T15" fmla="*/ 2147483647 h 123"/>
                <a:gd name="T16" fmla="*/ 2147483647 w 41"/>
                <a:gd name="T17" fmla="*/ 2147483647 h 123"/>
                <a:gd name="T18" fmla="*/ 2147483647 w 41"/>
                <a:gd name="T19" fmla="*/ 2147483647 h 123"/>
                <a:gd name="T20" fmla="*/ 2147483647 w 41"/>
                <a:gd name="T21" fmla="*/ 2147483647 h 123"/>
                <a:gd name="T22" fmla="*/ 2147483647 w 41"/>
                <a:gd name="T23" fmla="*/ 2147483647 h 123"/>
                <a:gd name="T24" fmla="*/ 0 w 41"/>
                <a:gd name="T25" fmla="*/ 2147483647 h 123"/>
                <a:gd name="T26" fmla="*/ 2147483647 w 41"/>
                <a:gd name="T27" fmla="*/ 2147483647 h 123"/>
                <a:gd name="T28" fmla="*/ 2147483647 w 41"/>
                <a:gd name="T29" fmla="*/ 2147483647 h 123"/>
                <a:gd name="T30" fmla="*/ 2147483647 w 41"/>
                <a:gd name="T31" fmla="*/ 2147483647 h 123"/>
                <a:gd name="T32" fmla="*/ 2147483647 w 41"/>
                <a:gd name="T33" fmla="*/ 2147483647 h 123"/>
                <a:gd name="T34" fmla="*/ 2147483647 w 41"/>
                <a:gd name="T35" fmla="*/ 2147483647 h 123"/>
                <a:gd name="T36" fmla="*/ 2147483647 w 41"/>
                <a:gd name="T37" fmla="*/ 2147483647 h 123"/>
                <a:gd name="T38" fmla="*/ 2147483647 w 41"/>
                <a:gd name="T39" fmla="*/ 2147483647 h 123"/>
                <a:gd name="T40" fmla="*/ 2147483647 w 41"/>
                <a:gd name="T41" fmla="*/ 2147483647 h 123"/>
                <a:gd name="T42" fmla="*/ 2147483647 w 41"/>
                <a:gd name="T43" fmla="*/ 2147483647 h 123"/>
                <a:gd name="T44" fmla="*/ 2147483647 w 41"/>
                <a:gd name="T45" fmla="*/ 2147483647 h 123"/>
                <a:gd name="T46" fmla="*/ 2147483647 w 41"/>
                <a:gd name="T47" fmla="*/ 2147483647 h 123"/>
                <a:gd name="T48" fmla="*/ 2147483647 w 41"/>
                <a:gd name="T49" fmla="*/ 2147483647 h 123"/>
                <a:gd name="T50" fmla="*/ 2147483647 w 41"/>
                <a:gd name="T51" fmla="*/ 2147483647 h 123"/>
                <a:gd name="T52" fmla="*/ 2147483647 w 41"/>
                <a:gd name="T53" fmla="*/ 2147483647 h 123"/>
                <a:gd name="T54" fmla="*/ 2147483647 w 41"/>
                <a:gd name="T55" fmla="*/ 2147483647 h 123"/>
                <a:gd name="T56" fmla="*/ 2147483647 w 41"/>
                <a:gd name="T57" fmla="*/ 2147483647 h 123"/>
                <a:gd name="T58" fmla="*/ 2147483647 w 4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123"/>
                <a:gd name="T92" fmla="*/ 41 w 4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123">
                  <a:moveTo>
                    <a:pt x="41" y="2"/>
                  </a:moveTo>
                  <a:cubicBezTo>
                    <a:pt x="41" y="1"/>
                    <a:pt x="40" y="0"/>
                    <a:pt x="39" y="0"/>
                  </a:cubicBezTo>
                  <a:cubicBezTo>
                    <a:pt x="38" y="0"/>
                    <a:pt x="37" y="1"/>
                    <a:pt x="37" y="2"/>
                  </a:cubicBezTo>
                  <a:cubicBezTo>
                    <a:pt x="37" y="2"/>
                    <a:pt x="37" y="5"/>
                    <a:pt x="37" y="8"/>
                  </a:cubicBezTo>
                  <a:cubicBezTo>
                    <a:pt x="37" y="14"/>
                    <a:pt x="37" y="21"/>
                    <a:pt x="37" y="27"/>
                  </a:cubicBezTo>
                  <a:cubicBezTo>
                    <a:pt x="37" y="30"/>
                    <a:pt x="37" y="33"/>
                    <a:pt x="37" y="33"/>
                  </a:cubicBezTo>
                  <a:cubicBezTo>
                    <a:pt x="29" y="38"/>
                    <a:pt x="32" y="40"/>
                    <a:pt x="31" y="50"/>
                  </a:cubicBezTo>
                  <a:cubicBezTo>
                    <a:pt x="31" y="50"/>
                    <a:pt x="31" y="50"/>
                    <a:pt x="31" y="50"/>
                  </a:cubicBezTo>
                  <a:cubicBezTo>
                    <a:pt x="30" y="51"/>
                    <a:pt x="30" y="53"/>
                    <a:pt x="30" y="54"/>
                  </a:cubicBezTo>
                  <a:cubicBezTo>
                    <a:pt x="26" y="56"/>
                    <a:pt x="23" y="60"/>
                    <a:pt x="19" y="65"/>
                  </a:cubicBezTo>
                  <a:cubicBezTo>
                    <a:pt x="18" y="67"/>
                    <a:pt x="18" y="68"/>
                    <a:pt x="17" y="69"/>
                  </a:cubicBezTo>
                  <a:cubicBezTo>
                    <a:pt x="14" y="74"/>
                    <a:pt x="12" y="78"/>
                    <a:pt x="10" y="84"/>
                  </a:cubicBezTo>
                  <a:cubicBezTo>
                    <a:pt x="4" y="97"/>
                    <a:pt x="0" y="111"/>
                    <a:pt x="0" y="121"/>
                  </a:cubicBezTo>
                  <a:cubicBezTo>
                    <a:pt x="0" y="122"/>
                    <a:pt x="1" y="123"/>
                    <a:pt x="2" y="123"/>
                  </a:cubicBezTo>
                  <a:cubicBezTo>
                    <a:pt x="3" y="123"/>
                    <a:pt x="4" y="122"/>
                    <a:pt x="4" y="121"/>
                  </a:cubicBezTo>
                  <a:cubicBezTo>
                    <a:pt x="4" y="119"/>
                    <a:pt x="4" y="117"/>
                    <a:pt x="5" y="115"/>
                  </a:cubicBezTo>
                  <a:cubicBezTo>
                    <a:pt x="5" y="112"/>
                    <a:pt x="6" y="108"/>
                    <a:pt x="7" y="103"/>
                  </a:cubicBezTo>
                  <a:cubicBezTo>
                    <a:pt x="9" y="97"/>
                    <a:pt x="11" y="91"/>
                    <a:pt x="13" y="85"/>
                  </a:cubicBezTo>
                  <a:cubicBezTo>
                    <a:pt x="15" y="81"/>
                    <a:pt x="18" y="76"/>
                    <a:pt x="20" y="73"/>
                  </a:cubicBezTo>
                  <a:cubicBezTo>
                    <a:pt x="21" y="71"/>
                    <a:pt x="22" y="70"/>
                    <a:pt x="22" y="69"/>
                  </a:cubicBezTo>
                  <a:cubicBezTo>
                    <a:pt x="24" y="66"/>
                    <a:pt x="26" y="64"/>
                    <a:pt x="27" y="62"/>
                  </a:cubicBezTo>
                  <a:cubicBezTo>
                    <a:pt x="29" y="60"/>
                    <a:pt x="31" y="58"/>
                    <a:pt x="33" y="57"/>
                  </a:cubicBezTo>
                  <a:cubicBezTo>
                    <a:pt x="33" y="57"/>
                    <a:pt x="34" y="57"/>
                    <a:pt x="34" y="56"/>
                  </a:cubicBezTo>
                  <a:cubicBezTo>
                    <a:pt x="35" y="51"/>
                    <a:pt x="35" y="51"/>
                    <a:pt x="35" y="51"/>
                  </a:cubicBezTo>
                  <a:cubicBezTo>
                    <a:pt x="35" y="50"/>
                    <a:pt x="35" y="49"/>
                    <a:pt x="35" y="48"/>
                  </a:cubicBezTo>
                  <a:cubicBezTo>
                    <a:pt x="35" y="44"/>
                    <a:pt x="35" y="42"/>
                    <a:pt x="35" y="40"/>
                  </a:cubicBezTo>
                  <a:cubicBezTo>
                    <a:pt x="36" y="39"/>
                    <a:pt x="37" y="38"/>
                    <a:pt x="40" y="36"/>
                  </a:cubicBezTo>
                  <a:cubicBezTo>
                    <a:pt x="41" y="36"/>
                    <a:pt x="41" y="36"/>
                    <a:pt x="41" y="36"/>
                  </a:cubicBezTo>
                  <a:cubicBezTo>
                    <a:pt x="41" y="35"/>
                    <a:pt x="41" y="35"/>
                    <a:pt x="41" y="35"/>
                  </a:cubicBezTo>
                  <a:lnTo>
                    <a:pt x="41" y="2"/>
                  </a:lnTo>
                  <a:close/>
                </a:path>
              </a:pathLst>
            </a:custGeom>
            <a:solidFill>
              <a:srgbClr val="C6DDB0"/>
            </a:solidFill>
            <a:ln w="9525">
              <a:noFill/>
              <a:round/>
              <a:headEnd/>
              <a:tailEnd/>
            </a:ln>
          </p:spPr>
          <p:txBody>
            <a:bodyPr/>
            <a:lstStyle/>
            <a:p>
              <a:endParaRPr lang="en-US"/>
            </a:p>
          </p:txBody>
        </p:sp>
        <p:sp>
          <p:nvSpPr>
            <p:cNvPr id="28042" name="Freeform 2623"/>
            <p:cNvSpPr>
              <a:spLocks/>
            </p:cNvSpPr>
            <p:nvPr/>
          </p:nvSpPr>
          <p:spPr bwMode="auto">
            <a:xfrm>
              <a:off x="835025" y="3345532"/>
              <a:ext cx="134938" cy="404813"/>
            </a:xfrm>
            <a:custGeom>
              <a:avLst/>
              <a:gdLst>
                <a:gd name="T0" fmla="*/ 2147483647 w 41"/>
                <a:gd name="T1" fmla="*/ 2147483647 h 123"/>
                <a:gd name="T2" fmla="*/ 2147483647 w 41"/>
                <a:gd name="T3" fmla="*/ 0 h 123"/>
                <a:gd name="T4" fmla="*/ 2147483647 w 41"/>
                <a:gd name="T5" fmla="*/ 2147483647 h 123"/>
                <a:gd name="T6" fmla="*/ 2147483647 w 41"/>
                <a:gd name="T7" fmla="*/ 2147483647 h 123"/>
                <a:gd name="T8" fmla="*/ 2147483647 w 41"/>
                <a:gd name="T9" fmla="*/ 2147483647 h 123"/>
                <a:gd name="T10" fmla="*/ 2147483647 w 41"/>
                <a:gd name="T11" fmla="*/ 2147483647 h 123"/>
                <a:gd name="T12" fmla="*/ 2147483647 w 41"/>
                <a:gd name="T13" fmla="*/ 2147483647 h 123"/>
                <a:gd name="T14" fmla="*/ 2147483647 w 41"/>
                <a:gd name="T15" fmla="*/ 2147483647 h 123"/>
                <a:gd name="T16" fmla="*/ 2147483647 w 41"/>
                <a:gd name="T17" fmla="*/ 2147483647 h 123"/>
                <a:gd name="T18" fmla="*/ 2147483647 w 41"/>
                <a:gd name="T19" fmla="*/ 2147483647 h 123"/>
                <a:gd name="T20" fmla="*/ 2147483647 w 41"/>
                <a:gd name="T21" fmla="*/ 2147483647 h 123"/>
                <a:gd name="T22" fmla="*/ 2147483647 w 41"/>
                <a:gd name="T23" fmla="*/ 2147483647 h 123"/>
                <a:gd name="T24" fmla="*/ 0 w 41"/>
                <a:gd name="T25" fmla="*/ 2147483647 h 123"/>
                <a:gd name="T26" fmla="*/ 2147483647 w 41"/>
                <a:gd name="T27" fmla="*/ 2147483647 h 123"/>
                <a:gd name="T28" fmla="*/ 2147483647 w 41"/>
                <a:gd name="T29" fmla="*/ 2147483647 h 123"/>
                <a:gd name="T30" fmla="*/ 2147483647 w 41"/>
                <a:gd name="T31" fmla="*/ 2147483647 h 123"/>
                <a:gd name="T32" fmla="*/ 2147483647 w 41"/>
                <a:gd name="T33" fmla="*/ 2147483647 h 123"/>
                <a:gd name="T34" fmla="*/ 2147483647 w 41"/>
                <a:gd name="T35" fmla="*/ 2147483647 h 123"/>
                <a:gd name="T36" fmla="*/ 2147483647 w 41"/>
                <a:gd name="T37" fmla="*/ 2147483647 h 123"/>
                <a:gd name="T38" fmla="*/ 2147483647 w 41"/>
                <a:gd name="T39" fmla="*/ 2147483647 h 123"/>
                <a:gd name="T40" fmla="*/ 2147483647 w 41"/>
                <a:gd name="T41" fmla="*/ 2147483647 h 123"/>
                <a:gd name="T42" fmla="*/ 2147483647 w 41"/>
                <a:gd name="T43" fmla="*/ 2147483647 h 123"/>
                <a:gd name="T44" fmla="*/ 2147483647 w 41"/>
                <a:gd name="T45" fmla="*/ 2147483647 h 123"/>
                <a:gd name="T46" fmla="*/ 2147483647 w 41"/>
                <a:gd name="T47" fmla="*/ 2147483647 h 123"/>
                <a:gd name="T48" fmla="*/ 2147483647 w 41"/>
                <a:gd name="T49" fmla="*/ 2147483647 h 123"/>
                <a:gd name="T50" fmla="*/ 2147483647 w 41"/>
                <a:gd name="T51" fmla="*/ 2147483647 h 123"/>
                <a:gd name="T52" fmla="*/ 2147483647 w 41"/>
                <a:gd name="T53" fmla="*/ 2147483647 h 123"/>
                <a:gd name="T54" fmla="*/ 2147483647 w 41"/>
                <a:gd name="T55" fmla="*/ 2147483647 h 123"/>
                <a:gd name="T56" fmla="*/ 2147483647 w 41"/>
                <a:gd name="T57" fmla="*/ 2147483647 h 123"/>
                <a:gd name="T58" fmla="*/ 2147483647 w 4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123"/>
                <a:gd name="T92" fmla="*/ 41 w 4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123">
                  <a:moveTo>
                    <a:pt x="41" y="2"/>
                  </a:moveTo>
                  <a:cubicBezTo>
                    <a:pt x="41" y="1"/>
                    <a:pt x="40" y="0"/>
                    <a:pt x="39" y="0"/>
                  </a:cubicBezTo>
                  <a:cubicBezTo>
                    <a:pt x="38" y="0"/>
                    <a:pt x="37" y="1"/>
                    <a:pt x="37" y="2"/>
                  </a:cubicBezTo>
                  <a:cubicBezTo>
                    <a:pt x="37" y="2"/>
                    <a:pt x="37" y="5"/>
                    <a:pt x="37" y="8"/>
                  </a:cubicBezTo>
                  <a:cubicBezTo>
                    <a:pt x="37" y="14"/>
                    <a:pt x="37" y="22"/>
                    <a:pt x="37" y="27"/>
                  </a:cubicBezTo>
                  <a:cubicBezTo>
                    <a:pt x="37" y="30"/>
                    <a:pt x="37" y="33"/>
                    <a:pt x="37" y="33"/>
                  </a:cubicBezTo>
                  <a:cubicBezTo>
                    <a:pt x="29" y="38"/>
                    <a:pt x="32" y="40"/>
                    <a:pt x="31" y="50"/>
                  </a:cubicBezTo>
                  <a:cubicBezTo>
                    <a:pt x="31" y="50"/>
                    <a:pt x="31" y="50"/>
                    <a:pt x="31" y="50"/>
                  </a:cubicBezTo>
                  <a:cubicBezTo>
                    <a:pt x="30" y="51"/>
                    <a:pt x="30" y="53"/>
                    <a:pt x="30" y="54"/>
                  </a:cubicBezTo>
                  <a:cubicBezTo>
                    <a:pt x="26" y="56"/>
                    <a:pt x="23" y="60"/>
                    <a:pt x="19" y="66"/>
                  </a:cubicBezTo>
                  <a:cubicBezTo>
                    <a:pt x="18" y="67"/>
                    <a:pt x="18" y="68"/>
                    <a:pt x="17" y="69"/>
                  </a:cubicBezTo>
                  <a:cubicBezTo>
                    <a:pt x="14" y="74"/>
                    <a:pt x="12" y="78"/>
                    <a:pt x="10" y="84"/>
                  </a:cubicBezTo>
                  <a:cubicBezTo>
                    <a:pt x="4" y="97"/>
                    <a:pt x="0" y="111"/>
                    <a:pt x="0" y="121"/>
                  </a:cubicBezTo>
                  <a:cubicBezTo>
                    <a:pt x="0" y="122"/>
                    <a:pt x="1" y="123"/>
                    <a:pt x="2" y="123"/>
                  </a:cubicBezTo>
                  <a:cubicBezTo>
                    <a:pt x="3" y="123"/>
                    <a:pt x="4" y="122"/>
                    <a:pt x="4" y="121"/>
                  </a:cubicBezTo>
                  <a:cubicBezTo>
                    <a:pt x="4" y="119"/>
                    <a:pt x="4" y="117"/>
                    <a:pt x="5" y="115"/>
                  </a:cubicBezTo>
                  <a:cubicBezTo>
                    <a:pt x="5" y="111"/>
                    <a:pt x="6" y="107"/>
                    <a:pt x="7" y="103"/>
                  </a:cubicBezTo>
                  <a:cubicBezTo>
                    <a:pt x="9" y="97"/>
                    <a:pt x="11" y="91"/>
                    <a:pt x="13" y="85"/>
                  </a:cubicBezTo>
                  <a:cubicBezTo>
                    <a:pt x="15" y="81"/>
                    <a:pt x="17" y="76"/>
                    <a:pt x="20" y="73"/>
                  </a:cubicBezTo>
                  <a:cubicBezTo>
                    <a:pt x="21" y="71"/>
                    <a:pt x="21" y="70"/>
                    <a:pt x="22" y="68"/>
                  </a:cubicBezTo>
                  <a:cubicBezTo>
                    <a:pt x="24" y="66"/>
                    <a:pt x="26" y="64"/>
                    <a:pt x="27" y="62"/>
                  </a:cubicBezTo>
                  <a:cubicBezTo>
                    <a:pt x="29" y="60"/>
                    <a:pt x="31" y="58"/>
                    <a:pt x="33" y="57"/>
                  </a:cubicBezTo>
                  <a:cubicBezTo>
                    <a:pt x="33" y="57"/>
                    <a:pt x="34" y="57"/>
                    <a:pt x="34" y="57"/>
                  </a:cubicBezTo>
                  <a:cubicBezTo>
                    <a:pt x="35" y="51"/>
                    <a:pt x="35" y="51"/>
                    <a:pt x="35" y="51"/>
                  </a:cubicBezTo>
                  <a:cubicBezTo>
                    <a:pt x="35" y="50"/>
                    <a:pt x="35" y="49"/>
                    <a:pt x="35" y="48"/>
                  </a:cubicBezTo>
                  <a:cubicBezTo>
                    <a:pt x="35" y="44"/>
                    <a:pt x="35" y="42"/>
                    <a:pt x="35" y="40"/>
                  </a:cubicBezTo>
                  <a:cubicBezTo>
                    <a:pt x="36" y="39"/>
                    <a:pt x="37" y="38"/>
                    <a:pt x="40" y="36"/>
                  </a:cubicBezTo>
                  <a:cubicBezTo>
                    <a:pt x="41" y="36"/>
                    <a:pt x="41" y="36"/>
                    <a:pt x="41" y="36"/>
                  </a:cubicBezTo>
                  <a:cubicBezTo>
                    <a:pt x="41" y="35"/>
                    <a:pt x="41" y="35"/>
                    <a:pt x="41" y="35"/>
                  </a:cubicBezTo>
                  <a:lnTo>
                    <a:pt x="41" y="2"/>
                  </a:lnTo>
                  <a:close/>
                </a:path>
              </a:pathLst>
            </a:custGeom>
            <a:solidFill>
              <a:srgbClr val="C7DEB1"/>
            </a:solidFill>
            <a:ln w="9525">
              <a:noFill/>
              <a:round/>
              <a:headEnd/>
              <a:tailEnd/>
            </a:ln>
          </p:spPr>
          <p:txBody>
            <a:bodyPr/>
            <a:lstStyle/>
            <a:p>
              <a:endParaRPr lang="en-US"/>
            </a:p>
          </p:txBody>
        </p:sp>
        <p:sp>
          <p:nvSpPr>
            <p:cNvPr id="28043" name="Freeform 2624"/>
            <p:cNvSpPr>
              <a:spLocks/>
            </p:cNvSpPr>
            <p:nvPr/>
          </p:nvSpPr>
          <p:spPr bwMode="auto">
            <a:xfrm>
              <a:off x="835025" y="3345532"/>
              <a:ext cx="134938" cy="404813"/>
            </a:xfrm>
            <a:custGeom>
              <a:avLst/>
              <a:gdLst>
                <a:gd name="T0" fmla="*/ 2147483647 w 41"/>
                <a:gd name="T1" fmla="*/ 2147483647 h 123"/>
                <a:gd name="T2" fmla="*/ 2147483647 w 41"/>
                <a:gd name="T3" fmla="*/ 0 h 123"/>
                <a:gd name="T4" fmla="*/ 2147483647 w 41"/>
                <a:gd name="T5" fmla="*/ 2147483647 h 123"/>
                <a:gd name="T6" fmla="*/ 2147483647 w 41"/>
                <a:gd name="T7" fmla="*/ 2147483647 h 123"/>
                <a:gd name="T8" fmla="*/ 2147483647 w 41"/>
                <a:gd name="T9" fmla="*/ 2147483647 h 123"/>
                <a:gd name="T10" fmla="*/ 2147483647 w 41"/>
                <a:gd name="T11" fmla="*/ 2147483647 h 123"/>
                <a:gd name="T12" fmla="*/ 2147483647 w 41"/>
                <a:gd name="T13" fmla="*/ 2147483647 h 123"/>
                <a:gd name="T14" fmla="*/ 2147483647 w 41"/>
                <a:gd name="T15" fmla="*/ 2147483647 h 123"/>
                <a:gd name="T16" fmla="*/ 2147483647 w 41"/>
                <a:gd name="T17" fmla="*/ 2147483647 h 123"/>
                <a:gd name="T18" fmla="*/ 2147483647 w 41"/>
                <a:gd name="T19" fmla="*/ 2147483647 h 123"/>
                <a:gd name="T20" fmla="*/ 2147483647 w 41"/>
                <a:gd name="T21" fmla="*/ 2147483647 h 123"/>
                <a:gd name="T22" fmla="*/ 2147483647 w 41"/>
                <a:gd name="T23" fmla="*/ 2147483647 h 123"/>
                <a:gd name="T24" fmla="*/ 2147483647 w 41"/>
                <a:gd name="T25" fmla="*/ 2147483647 h 123"/>
                <a:gd name="T26" fmla="*/ 2147483647 w 41"/>
                <a:gd name="T27" fmla="*/ 2147483647 h 123"/>
                <a:gd name="T28" fmla="*/ 2147483647 w 41"/>
                <a:gd name="T29" fmla="*/ 2147483647 h 123"/>
                <a:gd name="T30" fmla="*/ 2147483647 w 41"/>
                <a:gd name="T31" fmla="*/ 2147483647 h 123"/>
                <a:gd name="T32" fmla="*/ 2147483647 w 41"/>
                <a:gd name="T33" fmla="*/ 2147483647 h 123"/>
                <a:gd name="T34" fmla="*/ 2147483647 w 41"/>
                <a:gd name="T35" fmla="*/ 2147483647 h 123"/>
                <a:gd name="T36" fmla="*/ 2147483647 w 41"/>
                <a:gd name="T37" fmla="*/ 2147483647 h 123"/>
                <a:gd name="T38" fmla="*/ 2147483647 w 41"/>
                <a:gd name="T39" fmla="*/ 2147483647 h 123"/>
                <a:gd name="T40" fmla="*/ 2147483647 w 41"/>
                <a:gd name="T41" fmla="*/ 2147483647 h 123"/>
                <a:gd name="T42" fmla="*/ 2147483647 w 41"/>
                <a:gd name="T43" fmla="*/ 2147483647 h 123"/>
                <a:gd name="T44" fmla="*/ 2147483647 w 41"/>
                <a:gd name="T45" fmla="*/ 2147483647 h 123"/>
                <a:gd name="T46" fmla="*/ 2147483647 w 41"/>
                <a:gd name="T47" fmla="*/ 2147483647 h 123"/>
                <a:gd name="T48" fmla="*/ 2147483647 w 41"/>
                <a:gd name="T49" fmla="*/ 2147483647 h 123"/>
                <a:gd name="T50" fmla="*/ 2147483647 w 41"/>
                <a:gd name="T51" fmla="*/ 2147483647 h 123"/>
                <a:gd name="T52" fmla="*/ 2147483647 w 41"/>
                <a:gd name="T53" fmla="*/ 2147483647 h 123"/>
                <a:gd name="T54" fmla="*/ 2147483647 w 41"/>
                <a:gd name="T55" fmla="*/ 2147483647 h 123"/>
                <a:gd name="T56" fmla="*/ 2147483647 w 41"/>
                <a:gd name="T57" fmla="*/ 2147483647 h 123"/>
                <a:gd name="T58" fmla="*/ 2147483647 w 41"/>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123"/>
                <a:gd name="T92" fmla="*/ 41 w 41"/>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123">
                  <a:moveTo>
                    <a:pt x="41" y="2"/>
                  </a:moveTo>
                  <a:cubicBezTo>
                    <a:pt x="41" y="1"/>
                    <a:pt x="40" y="0"/>
                    <a:pt x="39" y="0"/>
                  </a:cubicBezTo>
                  <a:cubicBezTo>
                    <a:pt x="38" y="0"/>
                    <a:pt x="37" y="1"/>
                    <a:pt x="37" y="2"/>
                  </a:cubicBezTo>
                  <a:cubicBezTo>
                    <a:pt x="37" y="2"/>
                    <a:pt x="37" y="5"/>
                    <a:pt x="37" y="9"/>
                  </a:cubicBezTo>
                  <a:cubicBezTo>
                    <a:pt x="37" y="14"/>
                    <a:pt x="37" y="22"/>
                    <a:pt x="37" y="27"/>
                  </a:cubicBezTo>
                  <a:cubicBezTo>
                    <a:pt x="37" y="30"/>
                    <a:pt x="37" y="33"/>
                    <a:pt x="37" y="33"/>
                  </a:cubicBezTo>
                  <a:cubicBezTo>
                    <a:pt x="29" y="38"/>
                    <a:pt x="32" y="40"/>
                    <a:pt x="31" y="50"/>
                  </a:cubicBezTo>
                  <a:cubicBezTo>
                    <a:pt x="31" y="50"/>
                    <a:pt x="31" y="50"/>
                    <a:pt x="31" y="50"/>
                  </a:cubicBezTo>
                  <a:cubicBezTo>
                    <a:pt x="30" y="51"/>
                    <a:pt x="30" y="53"/>
                    <a:pt x="30" y="54"/>
                  </a:cubicBezTo>
                  <a:cubicBezTo>
                    <a:pt x="26" y="56"/>
                    <a:pt x="23" y="60"/>
                    <a:pt x="19" y="66"/>
                  </a:cubicBezTo>
                  <a:cubicBezTo>
                    <a:pt x="18" y="67"/>
                    <a:pt x="18" y="68"/>
                    <a:pt x="17" y="69"/>
                  </a:cubicBezTo>
                  <a:cubicBezTo>
                    <a:pt x="14" y="74"/>
                    <a:pt x="12" y="79"/>
                    <a:pt x="10" y="84"/>
                  </a:cubicBezTo>
                  <a:cubicBezTo>
                    <a:pt x="4" y="97"/>
                    <a:pt x="0" y="111"/>
                    <a:pt x="1" y="121"/>
                  </a:cubicBezTo>
                  <a:cubicBezTo>
                    <a:pt x="1" y="122"/>
                    <a:pt x="1" y="123"/>
                    <a:pt x="2" y="123"/>
                  </a:cubicBezTo>
                  <a:cubicBezTo>
                    <a:pt x="3" y="123"/>
                    <a:pt x="4" y="122"/>
                    <a:pt x="4" y="121"/>
                  </a:cubicBezTo>
                  <a:cubicBezTo>
                    <a:pt x="4" y="119"/>
                    <a:pt x="5" y="117"/>
                    <a:pt x="5" y="115"/>
                  </a:cubicBezTo>
                  <a:cubicBezTo>
                    <a:pt x="5" y="111"/>
                    <a:pt x="6" y="107"/>
                    <a:pt x="7" y="103"/>
                  </a:cubicBezTo>
                  <a:cubicBezTo>
                    <a:pt x="9" y="97"/>
                    <a:pt x="11" y="91"/>
                    <a:pt x="13" y="85"/>
                  </a:cubicBezTo>
                  <a:cubicBezTo>
                    <a:pt x="15" y="81"/>
                    <a:pt x="17" y="76"/>
                    <a:pt x="20" y="73"/>
                  </a:cubicBezTo>
                  <a:cubicBezTo>
                    <a:pt x="21" y="71"/>
                    <a:pt x="21" y="70"/>
                    <a:pt x="22" y="68"/>
                  </a:cubicBezTo>
                  <a:cubicBezTo>
                    <a:pt x="24" y="66"/>
                    <a:pt x="26" y="64"/>
                    <a:pt x="27" y="62"/>
                  </a:cubicBezTo>
                  <a:cubicBezTo>
                    <a:pt x="29" y="60"/>
                    <a:pt x="31" y="58"/>
                    <a:pt x="33" y="57"/>
                  </a:cubicBezTo>
                  <a:cubicBezTo>
                    <a:pt x="33" y="57"/>
                    <a:pt x="34" y="57"/>
                    <a:pt x="34" y="57"/>
                  </a:cubicBezTo>
                  <a:cubicBezTo>
                    <a:pt x="35" y="51"/>
                    <a:pt x="35" y="51"/>
                    <a:pt x="35" y="51"/>
                  </a:cubicBezTo>
                  <a:cubicBezTo>
                    <a:pt x="35" y="50"/>
                    <a:pt x="35" y="49"/>
                    <a:pt x="35" y="48"/>
                  </a:cubicBezTo>
                  <a:cubicBezTo>
                    <a:pt x="35" y="44"/>
                    <a:pt x="35" y="42"/>
                    <a:pt x="35" y="40"/>
                  </a:cubicBezTo>
                  <a:cubicBezTo>
                    <a:pt x="36" y="39"/>
                    <a:pt x="37" y="38"/>
                    <a:pt x="40" y="36"/>
                  </a:cubicBezTo>
                  <a:cubicBezTo>
                    <a:pt x="41" y="36"/>
                    <a:pt x="41" y="36"/>
                    <a:pt x="41" y="36"/>
                  </a:cubicBezTo>
                  <a:cubicBezTo>
                    <a:pt x="41" y="35"/>
                    <a:pt x="41" y="35"/>
                    <a:pt x="41" y="35"/>
                  </a:cubicBezTo>
                  <a:lnTo>
                    <a:pt x="41" y="2"/>
                  </a:lnTo>
                  <a:close/>
                </a:path>
              </a:pathLst>
            </a:custGeom>
            <a:solidFill>
              <a:srgbClr val="C8DEB2"/>
            </a:solidFill>
            <a:ln w="9525">
              <a:noFill/>
              <a:round/>
              <a:headEnd/>
              <a:tailEnd/>
            </a:ln>
          </p:spPr>
          <p:txBody>
            <a:bodyPr/>
            <a:lstStyle/>
            <a:p>
              <a:endParaRPr lang="en-US"/>
            </a:p>
          </p:txBody>
        </p:sp>
        <p:sp>
          <p:nvSpPr>
            <p:cNvPr id="28044" name="Freeform 2625"/>
            <p:cNvSpPr>
              <a:spLocks/>
            </p:cNvSpPr>
            <p:nvPr/>
          </p:nvSpPr>
          <p:spPr bwMode="auto">
            <a:xfrm>
              <a:off x="838200" y="3345532"/>
              <a:ext cx="131763" cy="404813"/>
            </a:xfrm>
            <a:custGeom>
              <a:avLst/>
              <a:gdLst>
                <a:gd name="T0" fmla="*/ 2147483647 w 40"/>
                <a:gd name="T1" fmla="*/ 2147483647 h 123"/>
                <a:gd name="T2" fmla="*/ 2147483647 w 40"/>
                <a:gd name="T3" fmla="*/ 0 h 123"/>
                <a:gd name="T4" fmla="*/ 2147483647 w 40"/>
                <a:gd name="T5" fmla="*/ 2147483647 h 123"/>
                <a:gd name="T6" fmla="*/ 2147483647 w 40"/>
                <a:gd name="T7" fmla="*/ 2147483647 h 123"/>
                <a:gd name="T8" fmla="*/ 2147483647 w 40"/>
                <a:gd name="T9" fmla="*/ 2147483647 h 123"/>
                <a:gd name="T10" fmla="*/ 2147483647 w 40"/>
                <a:gd name="T11" fmla="*/ 2147483647 h 123"/>
                <a:gd name="T12" fmla="*/ 2147483647 w 40"/>
                <a:gd name="T13" fmla="*/ 2147483647 h 123"/>
                <a:gd name="T14" fmla="*/ 2147483647 w 40"/>
                <a:gd name="T15" fmla="*/ 2147483647 h 123"/>
                <a:gd name="T16" fmla="*/ 2147483647 w 40"/>
                <a:gd name="T17" fmla="*/ 2147483647 h 123"/>
                <a:gd name="T18" fmla="*/ 2147483647 w 40"/>
                <a:gd name="T19" fmla="*/ 2147483647 h 123"/>
                <a:gd name="T20" fmla="*/ 2147483647 w 40"/>
                <a:gd name="T21" fmla="*/ 2147483647 h 123"/>
                <a:gd name="T22" fmla="*/ 2147483647 w 40"/>
                <a:gd name="T23" fmla="*/ 2147483647 h 123"/>
                <a:gd name="T24" fmla="*/ 0 w 40"/>
                <a:gd name="T25" fmla="*/ 2147483647 h 123"/>
                <a:gd name="T26" fmla="*/ 2147483647 w 40"/>
                <a:gd name="T27" fmla="*/ 2147483647 h 123"/>
                <a:gd name="T28" fmla="*/ 2147483647 w 40"/>
                <a:gd name="T29" fmla="*/ 2147483647 h 123"/>
                <a:gd name="T30" fmla="*/ 2147483647 w 40"/>
                <a:gd name="T31" fmla="*/ 2147483647 h 123"/>
                <a:gd name="T32" fmla="*/ 2147483647 w 40"/>
                <a:gd name="T33" fmla="*/ 2147483647 h 123"/>
                <a:gd name="T34" fmla="*/ 2147483647 w 40"/>
                <a:gd name="T35" fmla="*/ 2147483647 h 123"/>
                <a:gd name="T36" fmla="*/ 2147483647 w 40"/>
                <a:gd name="T37" fmla="*/ 2147483647 h 123"/>
                <a:gd name="T38" fmla="*/ 2147483647 w 40"/>
                <a:gd name="T39" fmla="*/ 2147483647 h 123"/>
                <a:gd name="T40" fmla="*/ 2147483647 w 40"/>
                <a:gd name="T41" fmla="*/ 2147483647 h 123"/>
                <a:gd name="T42" fmla="*/ 2147483647 w 40"/>
                <a:gd name="T43" fmla="*/ 2147483647 h 123"/>
                <a:gd name="T44" fmla="*/ 2147483647 w 40"/>
                <a:gd name="T45" fmla="*/ 2147483647 h 123"/>
                <a:gd name="T46" fmla="*/ 2147483647 w 40"/>
                <a:gd name="T47" fmla="*/ 2147483647 h 123"/>
                <a:gd name="T48" fmla="*/ 2147483647 w 40"/>
                <a:gd name="T49" fmla="*/ 2147483647 h 123"/>
                <a:gd name="T50" fmla="*/ 2147483647 w 40"/>
                <a:gd name="T51" fmla="*/ 2147483647 h 123"/>
                <a:gd name="T52" fmla="*/ 2147483647 w 40"/>
                <a:gd name="T53" fmla="*/ 2147483647 h 123"/>
                <a:gd name="T54" fmla="*/ 2147483647 w 40"/>
                <a:gd name="T55" fmla="*/ 2147483647 h 123"/>
                <a:gd name="T56" fmla="*/ 2147483647 w 40"/>
                <a:gd name="T57" fmla="*/ 2147483647 h 123"/>
                <a:gd name="T58" fmla="*/ 2147483647 w 40"/>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0"/>
                <a:gd name="T91" fmla="*/ 0 h 123"/>
                <a:gd name="T92" fmla="*/ 40 w 4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0" h="123">
                  <a:moveTo>
                    <a:pt x="40" y="2"/>
                  </a:moveTo>
                  <a:cubicBezTo>
                    <a:pt x="40" y="1"/>
                    <a:pt x="39" y="0"/>
                    <a:pt x="38" y="0"/>
                  </a:cubicBezTo>
                  <a:cubicBezTo>
                    <a:pt x="37" y="0"/>
                    <a:pt x="36" y="1"/>
                    <a:pt x="36" y="2"/>
                  </a:cubicBezTo>
                  <a:cubicBezTo>
                    <a:pt x="36" y="2"/>
                    <a:pt x="36" y="5"/>
                    <a:pt x="36" y="9"/>
                  </a:cubicBezTo>
                  <a:cubicBezTo>
                    <a:pt x="36" y="14"/>
                    <a:pt x="36" y="22"/>
                    <a:pt x="36" y="27"/>
                  </a:cubicBezTo>
                  <a:cubicBezTo>
                    <a:pt x="36" y="30"/>
                    <a:pt x="36" y="33"/>
                    <a:pt x="36" y="33"/>
                  </a:cubicBezTo>
                  <a:cubicBezTo>
                    <a:pt x="28" y="38"/>
                    <a:pt x="31" y="40"/>
                    <a:pt x="30" y="50"/>
                  </a:cubicBezTo>
                  <a:cubicBezTo>
                    <a:pt x="30" y="50"/>
                    <a:pt x="30" y="50"/>
                    <a:pt x="30" y="51"/>
                  </a:cubicBezTo>
                  <a:cubicBezTo>
                    <a:pt x="29" y="51"/>
                    <a:pt x="29" y="53"/>
                    <a:pt x="29" y="54"/>
                  </a:cubicBezTo>
                  <a:cubicBezTo>
                    <a:pt x="25" y="56"/>
                    <a:pt x="22" y="60"/>
                    <a:pt x="18" y="66"/>
                  </a:cubicBezTo>
                  <a:cubicBezTo>
                    <a:pt x="17" y="67"/>
                    <a:pt x="17" y="68"/>
                    <a:pt x="16" y="69"/>
                  </a:cubicBezTo>
                  <a:cubicBezTo>
                    <a:pt x="13" y="74"/>
                    <a:pt x="11" y="79"/>
                    <a:pt x="9" y="84"/>
                  </a:cubicBezTo>
                  <a:cubicBezTo>
                    <a:pt x="3" y="97"/>
                    <a:pt x="0" y="111"/>
                    <a:pt x="0" y="121"/>
                  </a:cubicBezTo>
                  <a:cubicBezTo>
                    <a:pt x="0" y="122"/>
                    <a:pt x="0" y="123"/>
                    <a:pt x="1" y="123"/>
                  </a:cubicBezTo>
                  <a:cubicBezTo>
                    <a:pt x="2" y="123"/>
                    <a:pt x="3" y="122"/>
                    <a:pt x="3" y="121"/>
                  </a:cubicBezTo>
                  <a:cubicBezTo>
                    <a:pt x="3" y="119"/>
                    <a:pt x="4" y="117"/>
                    <a:pt x="4" y="115"/>
                  </a:cubicBezTo>
                  <a:cubicBezTo>
                    <a:pt x="4" y="111"/>
                    <a:pt x="5" y="107"/>
                    <a:pt x="6" y="103"/>
                  </a:cubicBezTo>
                  <a:cubicBezTo>
                    <a:pt x="8" y="97"/>
                    <a:pt x="10" y="91"/>
                    <a:pt x="12" y="85"/>
                  </a:cubicBezTo>
                  <a:cubicBezTo>
                    <a:pt x="14" y="81"/>
                    <a:pt x="16" y="76"/>
                    <a:pt x="19" y="72"/>
                  </a:cubicBezTo>
                  <a:cubicBezTo>
                    <a:pt x="19" y="71"/>
                    <a:pt x="20" y="70"/>
                    <a:pt x="21" y="68"/>
                  </a:cubicBezTo>
                  <a:cubicBezTo>
                    <a:pt x="23" y="66"/>
                    <a:pt x="24" y="64"/>
                    <a:pt x="26" y="62"/>
                  </a:cubicBezTo>
                  <a:cubicBezTo>
                    <a:pt x="28" y="60"/>
                    <a:pt x="30" y="58"/>
                    <a:pt x="32" y="57"/>
                  </a:cubicBezTo>
                  <a:cubicBezTo>
                    <a:pt x="32" y="57"/>
                    <a:pt x="33" y="57"/>
                    <a:pt x="33" y="57"/>
                  </a:cubicBezTo>
                  <a:cubicBezTo>
                    <a:pt x="34" y="51"/>
                    <a:pt x="34" y="51"/>
                    <a:pt x="34" y="51"/>
                  </a:cubicBezTo>
                  <a:cubicBezTo>
                    <a:pt x="34" y="50"/>
                    <a:pt x="34" y="49"/>
                    <a:pt x="34" y="48"/>
                  </a:cubicBezTo>
                  <a:cubicBezTo>
                    <a:pt x="34" y="44"/>
                    <a:pt x="34" y="42"/>
                    <a:pt x="34" y="40"/>
                  </a:cubicBezTo>
                  <a:cubicBezTo>
                    <a:pt x="35" y="39"/>
                    <a:pt x="36" y="38"/>
                    <a:pt x="39" y="36"/>
                  </a:cubicBezTo>
                  <a:cubicBezTo>
                    <a:pt x="40" y="36"/>
                    <a:pt x="40" y="36"/>
                    <a:pt x="40" y="36"/>
                  </a:cubicBezTo>
                  <a:cubicBezTo>
                    <a:pt x="40" y="35"/>
                    <a:pt x="40" y="35"/>
                    <a:pt x="40" y="35"/>
                  </a:cubicBezTo>
                  <a:lnTo>
                    <a:pt x="40" y="2"/>
                  </a:lnTo>
                  <a:close/>
                </a:path>
              </a:pathLst>
            </a:custGeom>
            <a:solidFill>
              <a:srgbClr val="C8DEB3"/>
            </a:solidFill>
            <a:ln w="9525">
              <a:noFill/>
              <a:round/>
              <a:headEnd/>
              <a:tailEnd/>
            </a:ln>
          </p:spPr>
          <p:txBody>
            <a:bodyPr/>
            <a:lstStyle/>
            <a:p>
              <a:endParaRPr lang="en-US"/>
            </a:p>
          </p:txBody>
        </p:sp>
        <p:sp>
          <p:nvSpPr>
            <p:cNvPr id="28045" name="Freeform 2626"/>
            <p:cNvSpPr>
              <a:spLocks/>
            </p:cNvSpPr>
            <p:nvPr/>
          </p:nvSpPr>
          <p:spPr bwMode="auto">
            <a:xfrm>
              <a:off x="838200" y="3345532"/>
              <a:ext cx="131763" cy="404813"/>
            </a:xfrm>
            <a:custGeom>
              <a:avLst/>
              <a:gdLst>
                <a:gd name="T0" fmla="*/ 2147483647 w 40"/>
                <a:gd name="T1" fmla="*/ 2147483647 h 123"/>
                <a:gd name="T2" fmla="*/ 2147483647 w 40"/>
                <a:gd name="T3" fmla="*/ 0 h 123"/>
                <a:gd name="T4" fmla="*/ 2147483647 w 40"/>
                <a:gd name="T5" fmla="*/ 2147483647 h 123"/>
                <a:gd name="T6" fmla="*/ 2147483647 w 40"/>
                <a:gd name="T7" fmla="*/ 2147483647 h 123"/>
                <a:gd name="T8" fmla="*/ 2147483647 w 40"/>
                <a:gd name="T9" fmla="*/ 2147483647 h 123"/>
                <a:gd name="T10" fmla="*/ 2147483647 w 40"/>
                <a:gd name="T11" fmla="*/ 2147483647 h 123"/>
                <a:gd name="T12" fmla="*/ 2147483647 w 40"/>
                <a:gd name="T13" fmla="*/ 2147483647 h 123"/>
                <a:gd name="T14" fmla="*/ 2147483647 w 40"/>
                <a:gd name="T15" fmla="*/ 2147483647 h 123"/>
                <a:gd name="T16" fmla="*/ 2147483647 w 40"/>
                <a:gd name="T17" fmla="*/ 2147483647 h 123"/>
                <a:gd name="T18" fmla="*/ 2147483647 w 40"/>
                <a:gd name="T19" fmla="*/ 2147483647 h 123"/>
                <a:gd name="T20" fmla="*/ 2147483647 w 40"/>
                <a:gd name="T21" fmla="*/ 2147483647 h 123"/>
                <a:gd name="T22" fmla="*/ 2147483647 w 40"/>
                <a:gd name="T23" fmla="*/ 2147483647 h 123"/>
                <a:gd name="T24" fmla="*/ 0 w 40"/>
                <a:gd name="T25" fmla="*/ 2147483647 h 123"/>
                <a:gd name="T26" fmla="*/ 2147483647 w 40"/>
                <a:gd name="T27" fmla="*/ 2147483647 h 123"/>
                <a:gd name="T28" fmla="*/ 2147483647 w 40"/>
                <a:gd name="T29" fmla="*/ 2147483647 h 123"/>
                <a:gd name="T30" fmla="*/ 2147483647 w 40"/>
                <a:gd name="T31" fmla="*/ 2147483647 h 123"/>
                <a:gd name="T32" fmla="*/ 2147483647 w 40"/>
                <a:gd name="T33" fmla="*/ 2147483647 h 123"/>
                <a:gd name="T34" fmla="*/ 2147483647 w 40"/>
                <a:gd name="T35" fmla="*/ 2147483647 h 123"/>
                <a:gd name="T36" fmla="*/ 2147483647 w 40"/>
                <a:gd name="T37" fmla="*/ 2147483647 h 123"/>
                <a:gd name="T38" fmla="*/ 2147483647 w 40"/>
                <a:gd name="T39" fmla="*/ 2147483647 h 123"/>
                <a:gd name="T40" fmla="*/ 2147483647 w 40"/>
                <a:gd name="T41" fmla="*/ 2147483647 h 123"/>
                <a:gd name="T42" fmla="*/ 2147483647 w 40"/>
                <a:gd name="T43" fmla="*/ 2147483647 h 123"/>
                <a:gd name="T44" fmla="*/ 2147483647 w 40"/>
                <a:gd name="T45" fmla="*/ 2147483647 h 123"/>
                <a:gd name="T46" fmla="*/ 2147483647 w 40"/>
                <a:gd name="T47" fmla="*/ 2147483647 h 123"/>
                <a:gd name="T48" fmla="*/ 2147483647 w 40"/>
                <a:gd name="T49" fmla="*/ 2147483647 h 123"/>
                <a:gd name="T50" fmla="*/ 2147483647 w 40"/>
                <a:gd name="T51" fmla="*/ 2147483647 h 123"/>
                <a:gd name="T52" fmla="*/ 2147483647 w 40"/>
                <a:gd name="T53" fmla="*/ 2147483647 h 123"/>
                <a:gd name="T54" fmla="*/ 2147483647 w 40"/>
                <a:gd name="T55" fmla="*/ 2147483647 h 123"/>
                <a:gd name="T56" fmla="*/ 2147483647 w 40"/>
                <a:gd name="T57" fmla="*/ 2147483647 h 123"/>
                <a:gd name="T58" fmla="*/ 2147483647 w 40"/>
                <a:gd name="T59" fmla="*/ 2147483647 h 12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0"/>
                <a:gd name="T91" fmla="*/ 0 h 123"/>
                <a:gd name="T92" fmla="*/ 40 w 40"/>
                <a:gd name="T93" fmla="*/ 123 h 12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0" h="123">
                  <a:moveTo>
                    <a:pt x="40" y="2"/>
                  </a:moveTo>
                  <a:cubicBezTo>
                    <a:pt x="40" y="1"/>
                    <a:pt x="39" y="0"/>
                    <a:pt x="38" y="0"/>
                  </a:cubicBezTo>
                  <a:cubicBezTo>
                    <a:pt x="37" y="0"/>
                    <a:pt x="36" y="1"/>
                    <a:pt x="36" y="2"/>
                  </a:cubicBezTo>
                  <a:cubicBezTo>
                    <a:pt x="36" y="2"/>
                    <a:pt x="36" y="5"/>
                    <a:pt x="36" y="9"/>
                  </a:cubicBezTo>
                  <a:cubicBezTo>
                    <a:pt x="36" y="14"/>
                    <a:pt x="36" y="22"/>
                    <a:pt x="36" y="27"/>
                  </a:cubicBezTo>
                  <a:cubicBezTo>
                    <a:pt x="36" y="31"/>
                    <a:pt x="36" y="33"/>
                    <a:pt x="36" y="34"/>
                  </a:cubicBezTo>
                  <a:cubicBezTo>
                    <a:pt x="28" y="38"/>
                    <a:pt x="31" y="41"/>
                    <a:pt x="30" y="50"/>
                  </a:cubicBezTo>
                  <a:cubicBezTo>
                    <a:pt x="30" y="50"/>
                    <a:pt x="30" y="50"/>
                    <a:pt x="30" y="51"/>
                  </a:cubicBezTo>
                  <a:cubicBezTo>
                    <a:pt x="29" y="52"/>
                    <a:pt x="29" y="53"/>
                    <a:pt x="29" y="54"/>
                  </a:cubicBezTo>
                  <a:cubicBezTo>
                    <a:pt x="25" y="56"/>
                    <a:pt x="22" y="60"/>
                    <a:pt x="18" y="66"/>
                  </a:cubicBezTo>
                  <a:cubicBezTo>
                    <a:pt x="17" y="67"/>
                    <a:pt x="17" y="68"/>
                    <a:pt x="16" y="69"/>
                  </a:cubicBezTo>
                  <a:cubicBezTo>
                    <a:pt x="13" y="74"/>
                    <a:pt x="11" y="79"/>
                    <a:pt x="9" y="84"/>
                  </a:cubicBezTo>
                  <a:cubicBezTo>
                    <a:pt x="3" y="97"/>
                    <a:pt x="0" y="111"/>
                    <a:pt x="0" y="121"/>
                  </a:cubicBezTo>
                  <a:cubicBezTo>
                    <a:pt x="0" y="122"/>
                    <a:pt x="0" y="123"/>
                    <a:pt x="2" y="123"/>
                  </a:cubicBezTo>
                  <a:cubicBezTo>
                    <a:pt x="3" y="123"/>
                    <a:pt x="3" y="122"/>
                    <a:pt x="3" y="121"/>
                  </a:cubicBezTo>
                  <a:cubicBezTo>
                    <a:pt x="3" y="119"/>
                    <a:pt x="4" y="117"/>
                    <a:pt x="4" y="115"/>
                  </a:cubicBezTo>
                  <a:cubicBezTo>
                    <a:pt x="4" y="111"/>
                    <a:pt x="5" y="107"/>
                    <a:pt x="6" y="103"/>
                  </a:cubicBezTo>
                  <a:cubicBezTo>
                    <a:pt x="8" y="97"/>
                    <a:pt x="10" y="91"/>
                    <a:pt x="12" y="85"/>
                  </a:cubicBezTo>
                  <a:cubicBezTo>
                    <a:pt x="14" y="81"/>
                    <a:pt x="16" y="76"/>
                    <a:pt x="19" y="72"/>
                  </a:cubicBezTo>
                  <a:cubicBezTo>
                    <a:pt x="19" y="71"/>
                    <a:pt x="20" y="70"/>
                    <a:pt x="21" y="68"/>
                  </a:cubicBezTo>
                  <a:cubicBezTo>
                    <a:pt x="23" y="66"/>
                    <a:pt x="24" y="64"/>
                    <a:pt x="26" y="62"/>
                  </a:cubicBezTo>
                  <a:cubicBezTo>
                    <a:pt x="28" y="60"/>
                    <a:pt x="30" y="58"/>
                    <a:pt x="32" y="57"/>
                  </a:cubicBezTo>
                  <a:cubicBezTo>
                    <a:pt x="32" y="57"/>
                    <a:pt x="33" y="57"/>
                    <a:pt x="33" y="57"/>
                  </a:cubicBezTo>
                  <a:cubicBezTo>
                    <a:pt x="34" y="51"/>
                    <a:pt x="34" y="51"/>
                    <a:pt x="34" y="51"/>
                  </a:cubicBezTo>
                  <a:cubicBezTo>
                    <a:pt x="34" y="50"/>
                    <a:pt x="34" y="49"/>
                    <a:pt x="34" y="48"/>
                  </a:cubicBezTo>
                  <a:cubicBezTo>
                    <a:pt x="34" y="44"/>
                    <a:pt x="34" y="42"/>
                    <a:pt x="34" y="40"/>
                  </a:cubicBezTo>
                  <a:cubicBezTo>
                    <a:pt x="35" y="39"/>
                    <a:pt x="36" y="38"/>
                    <a:pt x="39" y="36"/>
                  </a:cubicBezTo>
                  <a:cubicBezTo>
                    <a:pt x="40" y="36"/>
                    <a:pt x="40" y="36"/>
                    <a:pt x="40" y="36"/>
                  </a:cubicBezTo>
                  <a:cubicBezTo>
                    <a:pt x="40" y="35"/>
                    <a:pt x="40" y="35"/>
                    <a:pt x="40" y="35"/>
                  </a:cubicBezTo>
                  <a:lnTo>
                    <a:pt x="40" y="2"/>
                  </a:lnTo>
                  <a:close/>
                </a:path>
              </a:pathLst>
            </a:custGeom>
            <a:solidFill>
              <a:srgbClr val="C9DFB4"/>
            </a:solidFill>
            <a:ln w="9525">
              <a:noFill/>
              <a:round/>
              <a:headEnd/>
              <a:tailEnd/>
            </a:ln>
          </p:spPr>
          <p:txBody>
            <a:bodyPr/>
            <a:lstStyle/>
            <a:p>
              <a:endParaRPr lang="en-US"/>
            </a:p>
          </p:txBody>
        </p:sp>
        <p:sp>
          <p:nvSpPr>
            <p:cNvPr id="28046" name="Freeform 2627"/>
            <p:cNvSpPr>
              <a:spLocks/>
            </p:cNvSpPr>
            <p:nvPr/>
          </p:nvSpPr>
          <p:spPr bwMode="auto">
            <a:xfrm>
              <a:off x="838200" y="3345532"/>
              <a:ext cx="131763" cy="404813"/>
            </a:xfrm>
            <a:custGeom>
              <a:avLst/>
              <a:gdLst>
                <a:gd name="T0" fmla="*/ 2147483647 w 40"/>
                <a:gd name="T1" fmla="*/ 2147483647 h 123"/>
                <a:gd name="T2" fmla="*/ 2147483647 w 40"/>
                <a:gd name="T3" fmla="*/ 2147483647 h 123"/>
                <a:gd name="T4" fmla="*/ 2147483647 w 40"/>
                <a:gd name="T5" fmla="*/ 0 h 123"/>
                <a:gd name="T6" fmla="*/ 2147483647 w 40"/>
                <a:gd name="T7" fmla="*/ 2147483647 h 123"/>
                <a:gd name="T8" fmla="*/ 2147483647 w 40"/>
                <a:gd name="T9" fmla="*/ 2147483647 h 123"/>
                <a:gd name="T10" fmla="*/ 2147483647 w 40"/>
                <a:gd name="T11" fmla="*/ 2147483647 h 123"/>
                <a:gd name="T12" fmla="*/ 2147483647 w 40"/>
                <a:gd name="T13" fmla="*/ 2147483647 h 123"/>
                <a:gd name="T14" fmla="*/ 2147483647 w 40"/>
                <a:gd name="T15" fmla="*/ 2147483647 h 123"/>
                <a:gd name="T16" fmla="*/ 2147483647 w 40"/>
                <a:gd name="T17" fmla="*/ 2147483647 h 123"/>
                <a:gd name="T18" fmla="*/ 0 w 40"/>
                <a:gd name="T19" fmla="*/ 2147483647 h 123"/>
                <a:gd name="T20" fmla="*/ 2147483647 w 40"/>
                <a:gd name="T21" fmla="*/ 2147483647 h 123"/>
                <a:gd name="T22" fmla="*/ 2147483647 w 40"/>
                <a:gd name="T23" fmla="*/ 2147483647 h 123"/>
                <a:gd name="T24" fmla="*/ 2147483647 w 40"/>
                <a:gd name="T25" fmla="*/ 2147483647 h 123"/>
                <a:gd name="T26" fmla="*/ 2147483647 w 40"/>
                <a:gd name="T27" fmla="*/ 2147483647 h 123"/>
                <a:gd name="T28" fmla="*/ 2147483647 w 40"/>
                <a:gd name="T29" fmla="*/ 2147483647 h 123"/>
                <a:gd name="T30" fmla="*/ 2147483647 w 40"/>
                <a:gd name="T31" fmla="*/ 2147483647 h 123"/>
                <a:gd name="T32" fmla="*/ 2147483647 w 40"/>
                <a:gd name="T33" fmla="*/ 2147483647 h 123"/>
                <a:gd name="T34" fmla="*/ 2147483647 w 40"/>
                <a:gd name="T35" fmla="*/ 2147483647 h 123"/>
                <a:gd name="T36" fmla="*/ 2147483647 w 40"/>
                <a:gd name="T37" fmla="*/ 2147483647 h 1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0"/>
                <a:gd name="T58" fmla="*/ 0 h 123"/>
                <a:gd name="T59" fmla="*/ 40 w 40"/>
                <a:gd name="T60" fmla="*/ 123 h 12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0" h="123">
                  <a:moveTo>
                    <a:pt x="40" y="35"/>
                  </a:moveTo>
                  <a:cubicBezTo>
                    <a:pt x="40" y="2"/>
                    <a:pt x="40" y="2"/>
                    <a:pt x="40" y="2"/>
                  </a:cubicBezTo>
                  <a:cubicBezTo>
                    <a:pt x="39" y="1"/>
                    <a:pt x="39" y="0"/>
                    <a:pt x="38" y="0"/>
                  </a:cubicBezTo>
                  <a:cubicBezTo>
                    <a:pt x="37" y="0"/>
                    <a:pt x="36" y="1"/>
                    <a:pt x="36" y="2"/>
                  </a:cubicBezTo>
                  <a:cubicBezTo>
                    <a:pt x="36" y="2"/>
                    <a:pt x="36" y="32"/>
                    <a:pt x="36" y="34"/>
                  </a:cubicBezTo>
                  <a:cubicBezTo>
                    <a:pt x="28" y="38"/>
                    <a:pt x="31" y="41"/>
                    <a:pt x="30" y="50"/>
                  </a:cubicBezTo>
                  <a:cubicBezTo>
                    <a:pt x="30" y="50"/>
                    <a:pt x="29" y="53"/>
                    <a:pt x="29" y="54"/>
                  </a:cubicBezTo>
                  <a:cubicBezTo>
                    <a:pt x="25" y="56"/>
                    <a:pt x="22" y="61"/>
                    <a:pt x="18" y="66"/>
                  </a:cubicBezTo>
                  <a:cubicBezTo>
                    <a:pt x="15" y="71"/>
                    <a:pt x="12" y="77"/>
                    <a:pt x="9" y="84"/>
                  </a:cubicBezTo>
                  <a:cubicBezTo>
                    <a:pt x="3" y="97"/>
                    <a:pt x="0" y="111"/>
                    <a:pt x="0" y="121"/>
                  </a:cubicBezTo>
                  <a:cubicBezTo>
                    <a:pt x="0" y="122"/>
                    <a:pt x="1" y="123"/>
                    <a:pt x="2" y="123"/>
                  </a:cubicBezTo>
                  <a:cubicBezTo>
                    <a:pt x="3" y="123"/>
                    <a:pt x="3" y="122"/>
                    <a:pt x="3" y="121"/>
                  </a:cubicBezTo>
                  <a:cubicBezTo>
                    <a:pt x="3" y="112"/>
                    <a:pt x="7" y="98"/>
                    <a:pt x="12" y="85"/>
                  </a:cubicBezTo>
                  <a:cubicBezTo>
                    <a:pt x="18" y="72"/>
                    <a:pt x="25" y="61"/>
                    <a:pt x="32" y="57"/>
                  </a:cubicBezTo>
                  <a:cubicBezTo>
                    <a:pt x="33" y="57"/>
                    <a:pt x="33" y="57"/>
                    <a:pt x="33" y="57"/>
                  </a:cubicBezTo>
                  <a:cubicBezTo>
                    <a:pt x="33" y="51"/>
                    <a:pt x="33" y="51"/>
                    <a:pt x="33" y="51"/>
                  </a:cubicBezTo>
                  <a:cubicBezTo>
                    <a:pt x="35" y="41"/>
                    <a:pt x="31" y="40"/>
                    <a:pt x="39" y="36"/>
                  </a:cubicBezTo>
                  <a:cubicBezTo>
                    <a:pt x="40" y="36"/>
                    <a:pt x="40" y="36"/>
                    <a:pt x="40" y="36"/>
                  </a:cubicBezTo>
                  <a:lnTo>
                    <a:pt x="40" y="35"/>
                  </a:lnTo>
                  <a:close/>
                </a:path>
              </a:pathLst>
            </a:custGeom>
            <a:solidFill>
              <a:srgbClr val="CAE0B5"/>
            </a:solidFill>
            <a:ln w="9525">
              <a:noFill/>
              <a:round/>
              <a:headEnd/>
              <a:tailEnd/>
            </a:ln>
          </p:spPr>
          <p:txBody>
            <a:bodyPr/>
            <a:lstStyle/>
            <a:p>
              <a:endParaRPr lang="en-US"/>
            </a:p>
          </p:txBody>
        </p:sp>
        <p:sp>
          <p:nvSpPr>
            <p:cNvPr id="28047" name="Freeform 2628"/>
            <p:cNvSpPr>
              <a:spLocks/>
            </p:cNvSpPr>
            <p:nvPr/>
          </p:nvSpPr>
          <p:spPr bwMode="auto">
            <a:xfrm>
              <a:off x="1019175" y="3321720"/>
              <a:ext cx="201613" cy="438150"/>
            </a:xfrm>
            <a:custGeom>
              <a:avLst/>
              <a:gdLst>
                <a:gd name="T0" fmla="*/ 2147483647 w 61"/>
                <a:gd name="T1" fmla="*/ 2147483647 h 133"/>
                <a:gd name="T2" fmla="*/ 2147483647 w 61"/>
                <a:gd name="T3" fmla="*/ 2147483647 h 133"/>
                <a:gd name="T4" fmla="*/ 2147483647 w 61"/>
                <a:gd name="T5" fmla="*/ 2147483647 h 133"/>
                <a:gd name="T6" fmla="*/ 2147483647 w 61"/>
                <a:gd name="T7" fmla="*/ 2147483647 h 133"/>
                <a:gd name="T8" fmla="*/ 2147483647 w 61"/>
                <a:gd name="T9" fmla="*/ 0 h 133"/>
                <a:gd name="T10" fmla="*/ 2147483647 w 61"/>
                <a:gd name="T11" fmla="*/ 0 h 133"/>
                <a:gd name="T12" fmla="*/ 0 w 61"/>
                <a:gd name="T13" fmla="*/ 2147483647 h 133"/>
                <a:gd name="T14" fmla="*/ 0 w 61"/>
                <a:gd name="T15" fmla="*/ 2147483647 h 133"/>
                <a:gd name="T16" fmla="*/ 2147483647 w 61"/>
                <a:gd name="T17" fmla="*/ 2147483647 h 133"/>
                <a:gd name="T18" fmla="*/ 2147483647 w 61"/>
                <a:gd name="T19" fmla="*/ 2147483647 h 133"/>
                <a:gd name="T20" fmla="*/ 2147483647 w 61"/>
                <a:gd name="T21" fmla="*/ 2147483647 h 133"/>
                <a:gd name="T22" fmla="*/ 2147483647 w 61"/>
                <a:gd name="T23" fmla="*/ 2147483647 h 133"/>
                <a:gd name="T24" fmla="*/ 2147483647 w 61"/>
                <a:gd name="T25" fmla="*/ 2147483647 h 133"/>
                <a:gd name="T26" fmla="*/ 2147483647 w 61"/>
                <a:gd name="T27" fmla="*/ 2147483647 h 133"/>
                <a:gd name="T28" fmla="*/ 2147483647 w 61"/>
                <a:gd name="T29" fmla="*/ 2147483647 h 1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133"/>
                <a:gd name="T47" fmla="*/ 61 w 61"/>
                <a:gd name="T48" fmla="*/ 133 h 1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133">
                  <a:moveTo>
                    <a:pt x="61" y="122"/>
                  </a:moveTo>
                  <a:cubicBezTo>
                    <a:pt x="61" y="100"/>
                    <a:pt x="50" y="78"/>
                    <a:pt x="34" y="67"/>
                  </a:cubicBezTo>
                  <a:cubicBezTo>
                    <a:pt x="33" y="58"/>
                    <a:pt x="31" y="49"/>
                    <a:pt x="23" y="42"/>
                  </a:cubicBezTo>
                  <a:cubicBezTo>
                    <a:pt x="23" y="34"/>
                    <a:pt x="23" y="12"/>
                    <a:pt x="23" y="12"/>
                  </a:cubicBezTo>
                  <a:cubicBezTo>
                    <a:pt x="23" y="6"/>
                    <a:pt x="18" y="1"/>
                    <a:pt x="12" y="0"/>
                  </a:cubicBezTo>
                  <a:cubicBezTo>
                    <a:pt x="12" y="0"/>
                    <a:pt x="11" y="0"/>
                    <a:pt x="11" y="0"/>
                  </a:cubicBezTo>
                  <a:cubicBezTo>
                    <a:pt x="5" y="0"/>
                    <a:pt x="0" y="6"/>
                    <a:pt x="0" y="12"/>
                  </a:cubicBezTo>
                  <a:cubicBezTo>
                    <a:pt x="0" y="56"/>
                    <a:pt x="0" y="56"/>
                    <a:pt x="0" y="56"/>
                  </a:cubicBezTo>
                  <a:cubicBezTo>
                    <a:pt x="7" y="59"/>
                    <a:pt x="7" y="59"/>
                    <a:pt x="7" y="59"/>
                  </a:cubicBezTo>
                  <a:cubicBezTo>
                    <a:pt x="10" y="60"/>
                    <a:pt x="10" y="61"/>
                    <a:pt x="12" y="72"/>
                  </a:cubicBezTo>
                  <a:cubicBezTo>
                    <a:pt x="14" y="81"/>
                    <a:pt x="14" y="81"/>
                    <a:pt x="14" y="81"/>
                  </a:cubicBezTo>
                  <a:cubicBezTo>
                    <a:pt x="18" y="84"/>
                    <a:pt x="18" y="84"/>
                    <a:pt x="18" y="84"/>
                  </a:cubicBezTo>
                  <a:cubicBezTo>
                    <a:pt x="29" y="90"/>
                    <a:pt x="38" y="106"/>
                    <a:pt x="38" y="122"/>
                  </a:cubicBezTo>
                  <a:cubicBezTo>
                    <a:pt x="38" y="128"/>
                    <a:pt x="43" y="133"/>
                    <a:pt x="49" y="133"/>
                  </a:cubicBezTo>
                  <a:cubicBezTo>
                    <a:pt x="56" y="133"/>
                    <a:pt x="61" y="128"/>
                    <a:pt x="61" y="122"/>
                  </a:cubicBezTo>
                  <a:close/>
                </a:path>
              </a:pathLst>
            </a:custGeom>
            <a:solidFill>
              <a:srgbClr val="2C8026"/>
            </a:solidFill>
            <a:ln w="12700">
              <a:solidFill>
                <a:srgbClr val="000000"/>
              </a:solidFill>
              <a:miter lim="800000"/>
              <a:headEnd/>
              <a:tailEnd/>
            </a:ln>
          </p:spPr>
          <p:txBody>
            <a:bodyPr/>
            <a:lstStyle/>
            <a:p>
              <a:endParaRPr lang="en-US"/>
            </a:p>
          </p:txBody>
        </p:sp>
        <p:sp>
          <p:nvSpPr>
            <p:cNvPr id="28048" name="Freeform 2629"/>
            <p:cNvSpPr>
              <a:spLocks/>
            </p:cNvSpPr>
            <p:nvPr/>
          </p:nvSpPr>
          <p:spPr bwMode="auto">
            <a:xfrm>
              <a:off x="1019175" y="3321720"/>
              <a:ext cx="201613" cy="438150"/>
            </a:xfrm>
            <a:custGeom>
              <a:avLst/>
              <a:gdLst>
                <a:gd name="T0" fmla="*/ 2147483647 w 61"/>
                <a:gd name="T1" fmla="*/ 2147483647 h 133"/>
                <a:gd name="T2" fmla="*/ 2147483647 w 61"/>
                <a:gd name="T3" fmla="*/ 2147483647 h 133"/>
                <a:gd name="T4" fmla="*/ 2147483647 w 61"/>
                <a:gd name="T5" fmla="*/ 2147483647 h 133"/>
                <a:gd name="T6" fmla="*/ 2147483647 w 61"/>
                <a:gd name="T7" fmla="*/ 2147483647 h 133"/>
                <a:gd name="T8" fmla="*/ 2147483647 w 61"/>
                <a:gd name="T9" fmla="*/ 2147483647 h 133"/>
                <a:gd name="T10" fmla="*/ 2147483647 w 61"/>
                <a:gd name="T11" fmla="*/ 0 h 133"/>
                <a:gd name="T12" fmla="*/ 0 w 61"/>
                <a:gd name="T13" fmla="*/ 2147483647 h 133"/>
                <a:gd name="T14" fmla="*/ 0 w 61"/>
                <a:gd name="T15" fmla="*/ 2147483647 h 133"/>
                <a:gd name="T16" fmla="*/ 2147483647 w 61"/>
                <a:gd name="T17" fmla="*/ 2147483647 h 133"/>
                <a:gd name="T18" fmla="*/ 2147483647 w 61"/>
                <a:gd name="T19" fmla="*/ 2147483647 h 133"/>
                <a:gd name="T20" fmla="*/ 2147483647 w 61"/>
                <a:gd name="T21" fmla="*/ 2147483647 h 133"/>
                <a:gd name="T22" fmla="*/ 2147483647 w 61"/>
                <a:gd name="T23" fmla="*/ 2147483647 h 133"/>
                <a:gd name="T24" fmla="*/ 2147483647 w 61"/>
                <a:gd name="T25" fmla="*/ 2147483647 h 133"/>
                <a:gd name="T26" fmla="*/ 2147483647 w 61"/>
                <a:gd name="T27" fmla="*/ 2147483647 h 133"/>
                <a:gd name="T28" fmla="*/ 2147483647 w 61"/>
                <a:gd name="T29" fmla="*/ 2147483647 h 1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133"/>
                <a:gd name="T47" fmla="*/ 61 w 61"/>
                <a:gd name="T48" fmla="*/ 133 h 13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133">
                  <a:moveTo>
                    <a:pt x="61" y="122"/>
                  </a:moveTo>
                  <a:cubicBezTo>
                    <a:pt x="61" y="100"/>
                    <a:pt x="50" y="78"/>
                    <a:pt x="34" y="67"/>
                  </a:cubicBezTo>
                  <a:cubicBezTo>
                    <a:pt x="33" y="58"/>
                    <a:pt x="31" y="49"/>
                    <a:pt x="23" y="43"/>
                  </a:cubicBezTo>
                  <a:cubicBezTo>
                    <a:pt x="23" y="34"/>
                    <a:pt x="23" y="12"/>
                    <a:pt x="23" y="12"/>
                  </a:cubicBezTo>
                  <a:cubicBezTo>
                    <a:pt x="23" y="6"/>
                    <a:pt x="18" y="1"/>
                    <a:pt x="12" y="1"/>
                  </a:cubicBezTo>
                  <a:cubicBezTo>
                    <a:pt x="12" y="1"/>
                    <a:pt x="11" y="0"/>
                    <a:pt x="11" y="0"/>
                  </a:cubicBezTo>
                  <a:cubicBezTo>
                    <a:pt x="5" y="0"/>
                    <a:pt x="0" y="6"/>
                    <a:pt x="0" y="12"/>
                  </a:cubicBezTo>
                  <a:cubicBezTo>
                    <a:pt x="0" y="56"/>
                    <a:pt x="0" y="56"/>
                    <a:pt x="0" y="56"/>
                  </a:cubicBezTo>
                  <a:cubicBezTo>
                    <a:pt x="7" y="59"/>
                    <a:pt x="7" y="59"/>
                    <a:pt x="7" y="59"/>
                  </a:cubicBezTo>
                  <a:cubicBezTo>
                    <a:pt x="10" y="60"/>
                    <a:pt x="10" y="61"/>
                    <a:pt x="12" y="72"/>
                  </a:cubicBezTo>
                  <a:cubicBezTo>
                    <a:pt x="14" y="81"/>
                    <a:pt x="14" y="81"/>
                    <a:pt x="14" y="81"/>
                  </a:cubicBezTo>
                  <a:cubicBezTo>
                    <a:pt x="18" y="84"/>
                    <a:pt x="18" y="84"/>
                    <a:pt x="18" y="84"/>
                  </a:cubicBezTo>
                  <a:cubicBezTo>
                    <a:pt x="29" y="90"/>
                    <a:pt x="38" y="106"/>
                    <a:pt x="38" y="122"/>
                  </a:cubicBezTo>
                  <a:cubicBezTo>
                    <a:pt x="38" y="128"/>
                    <a:pt x="43" y="133"/>
                    <a:pt x="49" y="133"/>
                  </a:cubicBezTo>
                  <a:cubicBezTo>
                    <a:pt x="56" y="133"/>
                    <a:pt x="61" y="128"/>
                    <a:pt x="61" y="122"/>
                  </a:cubicBezTo>
                  <a:close/>
                </a:path>
              </a:pathLst>
            </a:custGeom>
            <a:solidFill>
              <a:srgbClr val="2D8026"/>
            </a:solidFill>
            <a:ln w="9525">
              <a:noFill/>
              <a:round/>
              <a:headEnd/>
              <a:tailEnd/>
            </a:ln>
          </p:spPr>
          <p:txBody>
            <a:bodyPr/>
            <a:lstStyle/>
            <a:p>
              <a:endParaRPr lang="en-US"/>
            </a:p>
          </p:txBody>
        </p:sp>
        <p:sp>
          <p:nvSpPr>
            <p:cNvPr id="28049" name="Freeform 2630"/>
            <p:cNvSpPr>
              <a:spLocks/>
            </p:cNvSpPr>
            <p:nvPr/>
          </p:nvSpPr>
          <p:spPr bwMode="auto">
            <a:xfrm>
              <a:off x="1019175" y="3324895"/>
              <a:ext cx="201613" cy="434975"/>
            </a:xfrm>
            <a:custGeom>
              <a:avLst/>
              <a:gdLst>
                <a:gd name="T0" fmla="*/ 2147483647 w 61"/>
                <a:gd name="T1" fmla="*/ 2147483647 h 132"/>
                <a:gd name="T2" fmla="*/ 2147483647 w 61"/>
                <a:gd name="T3" fmla="*/ 2147483647 h 132"/>
                <a:gd name="T4" fmla="*/ 2147483647 w 61"/>
                <a:gd name="T5" fmla="*/ 2147483647 h 132"/>
                <a:gd name="T6" fmla="*/ 2147483647 w 61"/>
                <a:gd name="T7" fmla="*/ 2147483647 h 132"/>
                <a:gd name="T8" fmla="*/ 2147483647 w 61"/>
                <a:gd name="T9" fmla="*/ 0 h 132"/>
                <a:gd name="T10" fmla="*/ 2147483647 w 61"/>
                <a:gd name="T11" fmla="*/ 0 h 132"/>
                <a:gd name="T12" fmla="*/ 0 w 61"/>
                <a:gd name="T13" fmla="*/ 2147483647 h 132"/>
                <a:gd name="T14" fmla="*/ 0 w 61"/>
                <a:gd name="T15" fmla="*/ 2147483647 h 132"/>
                <a:gd name="T16" fmla="*/ 2147483647 w 61"/>
                <a:gd name="T17" fmla="*/ 2147483647 h 132"/>
                <a:gd name="T18" fmla="*/ 2147483647 w 61"/>
                <a:gd name="T19" fmla="*/ 2147483647 h 132"/>
                <a:gd name="T20" fmla="*/ 2147483647 w 61"/>
                <a:gd name="T21" fmla="*/ 2147483647 h 132"/>
                <a:gd name="T22" fmla="*/ 2147483647 w 61"/>
                <a:gd name="T23" fmla="*/ 2147483647 h 132"/>
                <a:gd name="T24" fmla="*/ 2147483647 w 61"/>
                <a:gd name="T25" fmla="*/ 2147483647 h 132"/>
                <a:gd name="T26" fmla="*/ 2147483647 w 61"/>
                <a:gd name="T27" fmla="*/ 2147483647 h 132"/>
                <a:gd name="T28" fmla="*/ 2147483647 w 61"/>
                <a:gd name="T29" fmla="*/ 2147483647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132"/>
                <a:gd name="T47" fmla="*/ 61 w 61"/>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132">
                  <a:moveTo>
                    <a:pt x="61" y="121"/>
                  </a:moveTo>
                  <a:cubicBezTo>
                    <a:pt x="61" y="99"/>
                    <a:pt x="50" y="77"/>
                    <a:pt x="34" y="66"/>
                  </a:cubicBezTo>
                  <a:cubicBezTo>
                    <a:pt x="33" y="57"/>
                    <a:pt x="31" y="48"/>
                    <a:pt x="23" y="42"/>
                  </a:cubicBezTo>
                  <a:cubicBezTo>
                    <a:pt x="23" y="33"/>
                    <a:pt x="23" y="11"/>
                    <a:pt x="23" y="11"/>
                  </a:cubicBezTo>
                  <a:cubicBezTo>
                    <a:pt x="23" y="5"/>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0" y="60"/>
                    <a:pt x="12" y="71"/>
                  </a:cubicBezTo>
                  <a:cubicBezTo>
                    <a:pt x="14" y="80"/>
                    <a:pt x="14" y="80"/>
                    <a:pt x="14" y="80"/>
                  </a:cubicBezTo>
                  <a:cubicBezTo>
                    <a:pt x="18" y="83"/>
                    <a:pt x="18" y="83"/>
                    <a:pt x="18" y="83"/>
                  </a:cubicBezTo>
                  <a:cubicBezTo>
                    <a:pt x="29" y="89"/>
                    <a:pt x="38" y="105"/>
                    <a:pt x="38" y="121"/>
                  </a:cubicBezTo>
                  <a:cubicBezTo>
                    <a:pt x="38" y="127"/>
                    <a:pt x="43" y="132"/>
                    <a:pt x="49" y="132"/>
                  </a:cubicBezTo>
                  <a:cubicBezTo>
                    <a:pt x="56" y="132"/>
                    <a:pt x="61" y="127"/>
                    <a:pt x="61" y="121"/>
                  </a:cubicBezTo>
                  <a:close/>
                </a:path>
              </a:pathLst>
            </a:custGeom>
            <a:solidFill>
              <a:srgbClr val="2E8126"/>
            </a:solidFill>
            <a:ln w="9525">
              <a:noFill/>
              <a:round/>
              <a:headEnd/>
              <a:tailEnd/>
            </a:ln>
          </p:spPr>
          <p:txBody>
            <a:bodyPr/>
            <a:lstStyle/>
            <a:p>
              <a:endParaRPr lang="en-US"/>
            </a:p>
          </p:txBody>
        </p:sp>
        <p:sp>
          <p:nvSpPr>
            <p:cNvPr id="28050" name="Freeform 2631"/>
            <p:cNvSpPr>
              <a:spLocks/>
            </p:cNvSpPr>
            <p:nvPr/>
          </p:nvSpPr>
          <p:spPr bwMode="auto">
            <a:xfrm>
              <a:off x="1019175" y="3324895"/>
              <a:ext cx="201613" cy="434975"/>
            </a:xfrm>
            <a:custGeom>
              <a:avLst/>
              <a:gdLst>
                <a:gd name="T0" fmla="*/ 2147483647 w 61"/>
                <a:gd name="T1" fmla="*/ 2147483647 h 132"/>
                <a:gd name="T2" fmla="*/ 2147483647 w 61"/>
                <a:gd name="T3" fmla="*/ 2147483647 h 132"/>
                <a:gd name="T4" fmla="*/ 2147483647 w 61"/>
                <a:gd name="T5" fmla="*/ 2147483647 h 132"/>
                <a:gd name="T6" fmla="*/ 2147483647 w 61"/>
                <a:gd name="T7" fmla="*/ 2147483647 h 132"/>
                <a:gd name="T8" fmla="*/ 2147483647 w 61"/>
                <a:gd name="T9" fmla="*/ 0 h 132"/>
                <a:gd name="T10" fmla="*/ 2147483647 w 61"/>
                <a:gd name="T11" fmla="*/ 0 h 132"/>
                <a:gd name="T12" fmla="*/ 0 w 61"/>
                <a:gd name="T13" fmla="*/ 2147483647 h 132"/>
                <a:gd name="T14" fmla="*/ 0 w 61"/>
                <a:gd name="T15" fmla="*/ 2147483647 h 132"/>
                <a:gd name="T16" fmla="*/ 2147483647 w 61"/>
                <a:gd name="T17" fmla="*/ 2147483647 h 132"/>
                <a:gd name="T18" fmla="*/ 2147483647 w 61"/>
                <a:gd name="T19" fmla="*/ 2147483647 h 132"/>
                <a:gd name="T20" fmla="*/ 2147483647 w 61"/>
                <a:gd name="T21" fmla="*/ 2147483647 h 132"/>
                <a:gd name="T22" fmla="*/ 2147483647 w 61"/>
                <a:gd name="T23" fmla="*/ 2147483647 h 132"/>
                <a:gd name="T24" fmla="*/ 2147483647 w 61"/>
                <a:gd name="T25" fmla="*/ 2147483647 h 132"/>
                <a:gd name="T26" fmla="*/ 2147483647 w 61"/>
                <a:gd name="T27" fmla="*/ 2147483647 h 132"/>
                <a:gd name="T28" fmla="*/ 2147483647 w 61"/>
                <a:gd name="T29" fmla="*/ 2147483647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132"/>
                <a:gd name="T47" fmla="*/ 61 w 61"/>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132">
                  <a:moveTo>
                    <a:pt x="61" y="121"/>
                  </a:moveTo>
                  <a:cubicBezTo>
                    <a:pt x="60" y="99"/>
                    <a:pt x="50" y="78"/>
                    <a:pt x="34" y="66"/>
                  </a:cubicBezTo>
                  <a:cubicBezTo>
                    <a:pt x="33" y="58"/>
                    <a:pt x="31" y="48"/>
                    <a:pt x="23" y="42"/>
                  </a:cubicBezTo>
                  <a:cubicBezTo>
                    <a:pt x="23" y="33"/>
                    <a:pt x="23" y="12"/>
                    <a:pt x="22" y="11"/>
                  </a:cubicBezTo>
                  <a:cubicBezTo>
                    <a:pt x="22" y="5"/>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0" y="60"/>
                    <a:pt x="12" y="71"/>
                  </a:cubicBezTo>
                  <a:cubicBezTo>
                    <a:pt x="14" y="80"/>
                    <a:pt x="14" y="80"/>
                    <a:pt x="14" y="80"/>
                  </a:cubicBezTo>
                  <a:cubicBezTo>
                    <a:pt x="18" y="83"/>
                    <a:pt x="18" y="83"/>
                    <a:pt x="18" y="83"/>
                  </a:cubicBezTo>
                  <a:cubicBezTo>
                    <a:pt x="29" y="89"/>
                    <a:pt x="38" y="105"/>
                    <a:pt x="38" y="121"/>
                  </a:cubicBezTo>
                  <a:cubicBezTo>
                    <a:pt x="38" y="127"/>
                    <a:pt x="43" y="132"/>
                    <a:pt x="49" y="132"/>
                  </a:cubicBezTo>
                  <a:cubicBezTo>
                    <a:pt x="56" y="132"/>
                    <a:pt x="61" y="127"/>
                    <a:pt x="61" y="121"/>
                  </a:cubicBezTo>
                  <a:close/>
                </a:path>
              </a:pathLst>
            </a:custGeom>
            <a:solidFill>
              <a:srgbClr val="2F8227"/>
            </a:solidFill>
            <a:ln w="9525">
              <a:noFill/>
              <a:round/>
              <a:headEnd/>
              <a:tailEnd/>
            </a:ln>
          </p:spPr>
          <p:txBody>
            <a:bodyPr/>
            <a:lstStyle/>
            <a:p>
              <a:endParaRPr lang="en-US"/>
            </a:p>
          </p:txBody>
        </p:sp>
        <p:sp>
          <p:nvSpPr>
            <p:cNvPr id="28051" name="Freeform 2632"/>
            <p:cNvSpPr>
              <a:spLocks/>
            </p:cNvSpPr>
            <p:nvPr/>
          </p:nvSpPr>
          <p:spPr bwMode="auto">
            <a:xfrm>
              <a:off x="1019175" y="3324895"/>
              <a:ext cx="201613" cy="434975"/>
            </a:xfrm>
            <a:custGeom>
              <a:avLst/>
              <a:gdLst>
                <a:gd name="T0" fmla="*/ 2147483647 w 61"/>
                <a:gd name="T1" fmla="*/ 2147483647 h 132"/>
                <a:gd name="T2" fmla="*/ 2147483647 w 61"/>
                <a:gd name="T3" fmla="*/ 2147483647 h 132"/>
                <a:gd name="T4" fmla="*/ 2147483647 w 61"/>
                <a:gd name="T5" fmla="*/ 2147483647 h 132"/>
                <a:gd name="T6" fmla="*/ 2147483647 w 61"/>
                <a:gd name="T7" fmla="*/ 2147483647 h 132"/>
                <a:gd name="T8" fmla="*/ 2147483647 w 61"/>
                <a:gd name="T9" fmla="*/ 0 h 132"/>
                <a:gd name="T10" fmla="*/ 2147483647 w 61"/>
                <a:gd name="T11" fmla="*/ 0 h 132"/>
                <a:gd name="T12" fmla="*/ 0 w 61"/>
                <a:gd name="T13" fmla="*/ 2147483647 h 132"/>
                <a:gd name="T14" fmla="*/ 0 w 61"/>
                <a:gd name="T15" fmla="*/ 2147483647 h 132"/>
                <a:gd name="T16" fmla="*/ 2147483647 w 61"/>
                <a:gd name="T17" fmla="*/ 2147483647 h 132"/>
                <a:gd name="T18" fmla="*/ 2147483647 w 61"/>
                <a:gd name="T19" fmla="*/ 2147483647 h 132"/>
                <a:gd name="T20" fmla="*/ 2147483647 w 61"/>
                <a:gd name="T21" fmla="*/ 2147483647 h 132"/>
                <a:gd name="T22" fmla="*/ 2147483647 w 61"/>
                <a:gd name="T23" fmla="*/ 2147483647 h 132"/>
                <a:gd name="T24" fmla="*/ 2147483647 w 61"/>
                <a:gd name="T25" fmla="*/ 2147483647 h 132"/>
                <a:gd name="T26" fmla="*/ 2147483647 w 61"/>
                <a:gd name="T27" fmla="*/ 2147483647 h 132"/>
                <a:gd name="T28" fmla="*/ 2147483647 w 61"/>
                <a:gd name="T29" fmla="*/ 2147483647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132"/>
                <a:gd name="T47" fmla="*/ 61 w 61"/>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132">
                  <a:moveTo>
                    <a:pt x="61" y="121"/>
                  </a:moveTo>
                  <a:cubicBezTo>
                    <a:pt x="60" y="99"/>
                    <a:pt x="50" y="78"/>
                    <a:pt x="34" y="66"/>
                  </a:cubicBezTo>
                  <a:cubicBezTo>
                    <a:pt x="33" y="58"/>
                    <a:pt x="31" y="48"/>
                    <a:pt x="23" y="42"/>
                  </a:cubicBezTo>
                  <a:cubicBezTo>
                    <a:pt x="23" y="33"/>
                    <a:pt x="23" y="12"/>
                    <a:pt x="22" y="12"/>
                  </a:cubicBezTo>
                  <a:cubicBezTo>
                    <a:pt x="22" y="6"/>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0" y="60"/>
                    <a:pt x="12" y="71"/>
                  </a:cubicBezTo>
                  <a:cubicBezTo>
                    <a:pt x="14" y="80"/>
                    <a:pt x="14" y="80"/>
                    <a:pt x="14" y="80"/>
                  </a:cubicBezTo>
                  <a:cubicBezTo>
                    <a:pt x="19" y="83"/>
                    <a:pt x="19" y="83"/>
                    <a:pt x="19" y="83"/>
                  </a:cubicBezTo>
                  <a:cubicBezTo>
                    <a:pt x="29" y="89"/>
                    <a:pt x="38" y="105"/>
                    <a:pt x="38" y="121"/>
                  </a:cubicBezTo>
                  <a:cubicBezTo>
                    <a:pt x="38" y="127"/>
                    <a:pt x="43" y="132"/>
                    <a:pt x="49" y="132"/>
                  </a:cubicBezTo>
                  <a:cubicBezTo>
                    <a:pt x="56" y="132"/>
                    <a:pt x="61" y="127"/>
                    <a:pt x="61" y="121"/>
                  </a:cubicBezTo>
                  <a:close/>
                </a:path>
              </a:pathLst>
            </a:custGeom>
            <a:solidFill>
              <a:srgbClr val="308228"/>
            </a:solidFill>
            <a:ln w="9525">
              <a:noFill/>
              <a:round/>
              <a:headEnd/>
              <a:tailEnd/>
            </a:ln>
          </p:spPr>
          <p:txBody>
            <a:bodyPr/>
            <a:lstStyle/>
            <a:p>
              <a:endParaRPr lang="en-US"/>
            </a:p>
          </p:txBody>
        </p:sp>
        <p:sp>
          <p:nvSpPr>
            <p:cNvPr id="28052" name="Freeform 2633"/>
            <p:cNvSpPr>
              <a:spLocks/>
            </p:cNvSpPr>
            <p:nvPr/>
          </p:nvSpPr>
          <p:spPr bwMode="auto">
            <a:xfrm>
              <a:off x="1019175" y="3324895"/>
              <a:ext cx="201613" cy="434975"/>
            </a:xfrm>
            <a:custGeom>
              <a:avLst/>
              <a:gdLst>
                <a:gd name="T0" fmla="*/ 2147483647 w 61"/>
                <a:gd name="T1" fmla="*/ 2147483647 h 132"/>
                <a:gd name="T2" fmla="*/ 2147483647 w 61"/>
                <a:gd name="T3" fmla="*/ 2147483647 h 132"/>
                <a:gd name="T4" fmla="*/ 2147483647 w 61"/>
                <a:gd name="T5" fmla="*/ 2147483647 h 132"/>
                <a:gd name="T6" fmla="*/ 2147483647 w 61"/>
                <a:gd name="T7" fmla="*/ 2147483647 h 132"/>
                <a:gd name="T8" fmla="*/ 2147483647 w 61"/>
                <a:gd name="T9" fmla="*/ 0 h 132"/>
                <a:gd name="T10" fmla="*/ 2147483647 w 61"/>
                <a:gd name="T11" fmla="*/ 0 h 132"/>
                <a:gd name="T12" fmla="*/ 0 w 61"/>
                <a:gd name="T13" fmla="*/ 2147483647 h 132"/>
                <a:gd name="T14" fmla="*/ 0 w 61"/>
                <a:gd name="T15" fmla="*/ 2147483647 h 132"/>
                <a:gd name="T16" fmla="*/ 2147483647 w 61"/>
                <a:gd name="T17" fmla="*/ 2147483647 h 132"/>
                <a:gd name="T18" fmla="*/ 2147483647 w 61"/>
                <a:gd name="T19" fmla="*/ 2147483647 h 132"/>
                <a:gd name="T20" fmla="*/ 2147483647 w 61"/>
                <a:gd name="T21" fmla="*/ 2147483647 h 132"/>
                <a:gd name="T22" fmla="*/ 2147483647 w 61"/>
                <a:gd name="T23" fmla="*/ 2147483647 h 132"/>
                <a:gd name="T24" fmla="*/ 2147483647 w 61"/>
                <a:gd name="T25" fmla="*/ 2147483647 h 132"/>
                <a:gd name="T26" fmla="*/ 2147483647 w 61"/>
                <a:gd name="T27" fmla="*/ 2147483647 h 132"/>
                <a:gd name="T28" fmla="*/ 2147483647 w 61"/>
                <a:gd name="T29" fmla="*/ 2147483647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1"/>
                <a:gd name="T46" fmla="*/ 0 h 132"/>
                <a:gd name="T47" fmla="*/ 61 w 61"/>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1" h="132">
                  <a:moveTo>
                    <a:pt x="60" y="121"/>
                  </a:moveTo>
                  <a:cubicBezTo>
                    <a:pt x="60" y="99"/>
                    <a:pt x="50" y="78"/>
                    <a:pt x="34" y="66"/>
                  </a:cubicBezTo>
                  <a:cubicBezTo>
                    <a:pt x="33" y="58"/>
                    <a:pt x="31" y="48"/>
                    <a:pt x="23" y="42"/>
                  </a:cubicBezTo>
                  <a:cubicBezTo>
                    <a:pt x="23" y="33"/>
                    <a:pt x="23" y="12"/>
                    <a:pt x="22" y="12"/>
                  </a:cubicBezTo>
                  <a:cubicBezTo>
                    <a:pt x="22" y="6"/>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2" y="71"/>
                  </a:cubicBezTo>
                  <a:cubicBezTo>
                    <a:pt x="14" y="80"/>
                    <a:pt x="14" y="80"/>
                    <a:pt x="14" y="80"/>
                  </a:cubicBezTo>
                  <a:cubicBezTo>
                    <a:pt x="19" y="83"/>
                    <a:pt x="19" y="83"/>
                    <a:pt x="19" y="83"/>
                  </a:cubicBezTo>
                  <a:cubicBezTo>
                    <a:pt x="29" y="89"/>
                    <a:pt x="38" y="105"/>
                    <a:pt x="38" y="121"/>
                  </a:cubicBezTo>
                  <a:cubicBezTo>
                    <a:pt x="38" y="127"/>
                    <a:pt x="43" y="132"/>
                    <a:pt x="49" y="132"/>
                  </a:cubicBezTo>
                  <a:cubicBezTo>
                    <a:pt x="56" y="132"/>
                    <a:pt x="61" y="127"/>
                    <a:pt x="60" y="121"/>
                  </a:cubicBezTo>
                  <a:close/>
                </a:path>
              </a:pathLst>
            </a:custGeom>
            <a:solidFill>
              <a:srgbClr val="308228"/>
            </a:solidFill>
            <a:ln w="9525">
              <a:noFill/>
              <a:round/>
              <a:headEnd/>
              <a:tailEnd/>
            </a:ln>
          </p:spPr>
          <p:txBody>
            <a:bodyPr/>
            <a:lstStyle/>
            <a:p>
              <a:endParaRPr lang="en-US"/>
            </a:p>
          </p:txBody>
        </p:sp>
        <p:sp>
          <p:nvSpPr>
            <p:cNvPr id="28053" name="Freeform 2634"/>
            <p:cNvSpPr>
              <a:spLocks/>
            </p:cNvSpPr>
            <p:nvPr/>
          </p:nvSpPr>
          <p:spPr bwMode="auto">
            <a:xfrm>
              <a:off x="1019175" y="3324895"/>
              <a:ext cx="198438" cy="434975"/>
            </a:xfrm>
            <a:custGeom>
              <a:avLst/>
              <a:gdLst>
                <a:gd name="T0" fmla="*/ 2147483647 w 60"/>
                <a:gd name="T1" fmla="*/ 2147483647 h 132"/>
                <a:gd name="T2" fmla="*/ 2147483647 w 60"/>
                <a:gd name="T3" fmla="*/ 2147483647 h 132"/>
                <a:gd name="T4" fmla="*/ 2147483647 w 60"/>
                <a:gd name="T5" fmla="*/ 2147483647 h 132"/>
                <a:gd name="T6" fmla="*/ 2147483647 w 60"/>
                <a:gd name="T7" fmla="*/ 2147483647 h 132"/>
                <a:gd name="T8" fmla="*/ 2147483647 w 60"/>
                <a:gd name="T9" fmla="*/ 0 h 132"/>
                <a:gd name="T10" fmla="*/ 2147483647 w 60"/>
                <a:gd name="T11" fmla="*/ 0 h 132"/>
                <a:gd name="T12" fmla="*/ 0 w 60"/>
                <a:gd name="T13" fmla="*/ 2147483647 h 132"/>
                <a:gd name="T14" fmla="*/ 0 w 60"/>
                <a:gd name="T15" fmla="*/ 2147483647 h 132"/>
                <a:gd name="T16" fmla="*/ 2147483647 w 60"/>
                <a:gd name="T17" fmla="*/ 2147483647 h 132"/>
                <a:gd name="T18" fmla="*/ 2147483647 w 60"/>
                <a:gd name="T19" fmla="*/ 2147483647 h 132"/>
                <a:gd name="T20" fmla="*/ 2147483647 w 60"/>
                <a:gd name="T21" fmla="*/ 2147483647 h 132"/>
                <a:gd name="T22" fmla="*/ 2147483647 w 60"/>
                <a:gd name="T23" fmla="*/ 2147483647 h 132"/>
                <a:gd name="T24" fmla="*/ 2147483647 w 60"/>
                <a:gd name="T25" fmla="*/ 2147483647 h 132"/>
                <a:gd name="T26" fmla="*/ 2147483647 w 60"/>
                <a:gd name="T27" fmla="*/ 2147483647 h 132"/>
                <a:gd name="T28" fmla="*/ 2147483647 w 60"/>
                <a:gd name="T29" fmla="*/ 2147483647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2"/>
                <a:gd name="T47" fmla="*/ 60 w 60"/>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2">
                  <a:moveTo>
                    <a:pt x="60" y="121"/>
                  </a:moveTo>
                  <a:cubicBezTo>
                    <a:pt x="60" y="99"/>
                    <a:pt x="50" y="78"/>
                    <a:pt x="34" y="66"/>
                  </a:cubicBezTo>
                  <a:cubicBezTo>
                    <a:pt x="33" y="58"/>
                    <a:pt x="31" y="49"/>
                    <a:pt x="23" y="42"/>
                  </a:cubicBezTo>
                  <a:cubicBezTo>
                    <a:pt x="23" y="34"/>
                    <a:pt x="23" y="12"/>
                    <a:pt x="22" y="12"/>
                  </a:cubicBezTo>
                  <a:cubicBezTo>
                    <a:pt x="22" y="6"/>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2" y="71"/>
                  </a:cubicBezTo>
                  <a:cubicBezTo>
                    <a:pt x="14" y="80"/>
                    <a:pt x="14" y="80"/>
                    <a:pt x="14" y="80"/>
                  </a:cubicBezTo>
                  <a:cubicBezTo>
                    <a:pt x="19" y="83"/>
                    <a:pt x="19" y="83"/>
                    <a:pt x="19" y="83"/>
                  </a:cubicBezTo>
                  <a:cubicBezTo>
                    <a:pt x="30" y="89"/>
                    <a:pt x="38" y="105"/>
                    <a:pt x="38" y="121"/>
                  </a:cubicBezTo>
                  <a:cubicBezTo>
                    <a:pt x="38" y="127"/>
                    <a:pt x="43" y="132"/>
                    <a:pt x="49" y="132"/>
                  </a:cubicBezTo>
                  <a:cubicBezTo>
                    <a:pt x="55" y="132"/>
                    <a:pt x="60" y="127"/>
                    <a:pt x="60" y="121"/>
                  </a:cubicBezTo>
                  <a:close/>
                </a:path>
              </a:pathLst>
            </a:custGeom>
            <a:solidFill>
              <a:srgbClr val="318329"/>
            </a:solidFill>
            <a:ln w="9525">
              <a:noFill/>
              <a:round/>
              <a:headEnd/>
              <a:tailEnd/>
            </a:ln>
          </p:spPr>
          <p:txBody>
            <a:bodyPr/>
            <a:lstStyle/>
            <a:p>
              <a:endParaRPr lang="en-US"/>
            </a:p>
          </p:txBody>
        </p:sp>
        <p:sp>
          <p:nvSpPr>
            <p:cNvPr id="28054" name="Freeform 2635"/>
            <p:cNvSpPr>
              <a:spLocks/>
            </p:cNvSpPr>
            <p:nvPr/>
          </p:nvSpPr>
          <p:spPr bwMode="auto">
            <a:xfrm>
              <a:off x="1019175" y="3324895"/>
              <a:ext cx="198438" cy="434975"/>
            </a:xfrm>
            <a:custGeom>
              <a:avLst/>
              <a:gdLst>
                <a:gd name="T0" fmla="*/ 2147483647 w 60"/>
                <a:gd name="T1" fmla="*/ 2147483647 h 132"/>
                <a:gd name="T2" fmla="*/ 2147483647 w 60"/>
                <a:gd name="T3" fmla="*/ 2147483647 h 132"/>
                <a:gd name="T4" fmla="*/ 2147483647 w 60"/>
                <a:gd name="T5" fmla="*/ 2147483647 h 132"/>
                <a:gd name="T6" fmla="*/ 2147483647 w 60"/>
                <a:gd name="T7" fmla="*/ 2147483647 h 132"/>
                <a:gd name="T8" fmla="*/ 2147483647 w 60"/>
                <a:gd name="T9" fmla="*/ 0 h 132"/>
                <a:gd name="T10" fmla="*/ 2147483647 w 60"/>
                <a:gd name="T11" fmla="*/ 0 h 132"/>
                <a:gd name="T12" fmla="*/ 0 w 60"/>
                <a:gd name="T13" fmla="*/ 2147483647 h 132"/>
                <a:gd name="T14" fmla="*/ 0 w 60"/>
                <a:gd name="T15" fmla="*/ 2147483647 h 132"/>
                <a:gd name="T16" fmla="*/ 2147483647 w 60"/>
                <a:gd name="T17" fmla="*/ 2147483647 h 132"/>
                <a:gd name="T18" fmla="*/ 2147483647 w 60"/>
                <a:gd name="T19" fmla="*/ 2147483647 h 132"/>
                <a:gd name="T20" fmla="*/ 2147483647 w 60"/>
                <a:gd name="T21" fmla="*/ 2147483647 h 132"/>
                <a:gd name="T22" fmla="*/ 2147483647 w 60"/>
                <a:gd name="T23" fmla="*/ 2147483647 h 132"/>
                <a:gd name="T24" fmla="*/ 2147483647 w 60"/>
                <a:gd name="T25" fmla="*/ 2147483647 h 132"/>
                <a:gd name="T26" fmla="*/ 2147483647 w 60"/>
                <a:gd name="T27" fmla="*/ 2147483647 h 132"/>
                <a:gd name="T28" fmla="*/ 2147483647 w 60"/>
                <a:gd name="T29" fmla="*/ 2147483647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2"/>
                <a:gd name="T47" fmla="*/ 60 w 60"/>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2">
                  <a:moveTo>
                    <a:pt x="60" y="121"/>
                  </a:moveTo>
                  <a:cubicBezTo>
                    <a:pt x="60" y="99"/>
                    <a:pt x="50" y="78"/>
                    <a:pt x="34" y="66"/>
                  </a:cubicBezTo>
                  <a:cubicBezTo>
                    <a:pt x="33" y="58"/>
                    <a:pt x="31" y="49"/>
                    <a:pt x="23" y="42"/>
                  </a:cubicBezTo>
                  <a:cubicBezTo>
                    <a:pt x="23" y="34"/>
                    <a:pt x="23" y="12"/>
                    <a:pt x="22" y="12"/>
                  </a:cubicBezTo>
                  <a:cubicBezTo>
                    <a:pt x="22" y="6"/>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2" y="71"/>
                  </a:cubicBezTo>
                  <a:cubicBezTo>
                    <a:pt x="14" y="80"/>
                    <a:pt x="14" y="80"/>
                    <a:pt x="14" y="80"/>
                  </a:cubicBezTo>
                  <a:cubicBezTo>
                    <a:pt x="19" y="83"/>
                    <a:pt x="19" y="83"/>
                    <a:pt x="19" y="83"/>
                  </a:cubicBezTo>
                  <a:cubicBezTo>
                    <a:pt x="30" y="89"/>
                    <a:pt x="38" y="105"/>
                    <a:pt x="38" y="121"/>
                  </a:cubicBezTo>
                  <a:cubicBezTo>
                    <a:pt x="38" y="127"/>
                    <a:pt x="43" y="132"/>
                    <a:pt x="49" y="132"/>
                  </a:cubicBezTo>
                  <a:cubicBezTo>
                    <a:pt x="55" y="132"/>
                    <a:pt x="60" y="127"/>
                    <a:pt x="60" y="121"/>
                  </a:cubicBezTo>
                  <a:close/>
                </a:path>
              </a:pathLst>
            </a:custGeom>
            <a:solidFill>
              <a:srgbClr val="328329"/>
            </a:solidFill>
            <a:ln w="9525">
              <a:noFill/>
              <a:round/>
              <a:headEnd/>
              <a:tailEnd/>
            </a:ln>
          </p:spPr>
          <p:txBody>
            <a:bodyPr/>
            <a:lstStyle/>
            <a:p>
              <a:endParaRPr lang="en-US"/>
            </a:p>
          </p:txBody>
        </p:sp>
        <p:sp>
          <p:nvSpPr>
            <p:cNvPr id="28055" name="Freeform 2636"/>
            <p:cNvSpPr>
              <a:spLocks/>
            </p:cNvSpPr>
            <p:nvPr/>
          </p:nvSpPr>
          <p:spPr bwMode="auto">
            <a:xfrm>
              <a:off x="1019175" y="3324895"/>
              <a:ext cx="198438" cy="434975"/>
            </a:xfrm>
            <a:custGeom>
              <a:avLst/>
              <a:gdLst>
                <a:gd name="T0" fmla="*/ 2147483647 w 60"/>
                <a:gd name="T1" fmla="*/ 2147483647 h 132"/>
                <a:gd name="T2" fmla="*/ 2147483647 w 60"/>
                <a:gd name="T3" fmla="*/ 2147483647 h 132"/>
                <a:gd name="T4" fmla="*/ 2147483647 w 60"/>
                <a:gd name="T5" fmla="*/ 2147483647 h 132"/>
                <a:gd name="T6" fmla="*/ 2147483647 w 60"/>
                <a:gd name="T7" fmla="*/ 2147483647 h 132"/>
                <a:gd name="T8" fmla="*/ 2147483647 w 60"/>
                <a:gd name="T9" fmla="*/ 0 h 132"/>
                <a:gd name="T10" fmla="*/ 2147483647 w 60"/>
                <a:gd name="T11" fmla="*/ 0 h 132"/>
                <a:gd name="T12" fmla="*/ 0 w 60"/>
                <a:gd name="T13" fmla="*/ 2147483647 h 132"/>
                <a:gd name="T14" fmla="*/ 0 w 60"/>
                <a:gd name="T15" fmla="*/ 2147483647 h 132"/>
                <a:gd name="T16" fmla="*/ 2147483647 w 60"/>
                <a:gd name="T17" fmla="*/ 2147483647 h 132"/>
                <a:gd name="T18" fmla="*/ 2147483647 w 60"/>
                <a:gd name="T19" fmla="*/ 2147483647 h 132"/>
                <a:gd name="T20" fmla="*/ 2147483647 w 60"/>
                <a:gd name="T21" fmla="*/ 2147483647 h 132"/>
                <a:gd name="T22" fmla="*/ 2147483647 w 60"/>
                <a:gd name="T23" fmla="*/ 2147483647 h 132"/>
                <a:gd name="T24" fmla="*/ 2147483647 w 60"/>
                <a:gd name="T25" fmla="*/ 2147483647 h 132"/>
                <a:gd name="T26" fmla="*/ 2147483647 w 60"/>
                <a:gd name="T27" fmla="*/ 2147483647 h 132"/>
                <a:gd name="T28" fmla="*/ 2147483647 w 60"/>
                <a:gd name="T29" fmla="*/ 2147483647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2"/>
                <a:gd name="T47" fmla="*/ 60 w 60"/>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2">
                  <a:moveTo>
                    <a:pt x="60" y="121"/>
                  </a:moveTo>
                  <a:cubicBezTo>
                    <a:pt x="60" y="99"/>
                    <a:pt x="50" y="78"/>
                    <a:pt x="34" y="66"/>
                  </a:cubicBezTo>
                  <a:cubicBezTo>
                    <a:pt x="33" y="58"/>
                    <a:pt x="31" y="49"/>
                    <a:pt x="23" y="43"/>
                  </a:cubicBezTo>
                  <a:cubicBezTo>
                    <a:pt x="23" y="34"/>
                    <a:pt x="23" y="13"/>
                    <a:pt x="22" y="12"/>
                  </a:cubicBezTo>
                  <a:cubicBezTo>
                    <a:pt x="22" y="7"/>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2" y="71"/>
                  </a:cubicBezTo>
                  <a:cubicBezTo>
                    <a:pt x="14" y="80"/>
                    <a:pt x="14" y="80"/>
                    <a:pt x="14" y="80"/>
                  </a:cubicBezTo>
                  <a:cubicBezTo>
                    <a:pt x="19" y="82"/>
                    <a:pt x="19" y="82"/>
                    <a:pt x="19" y="82"/>
                  </a:cubicBezTo>
                  <a:cubicBezTo>
                    <a:pt x="30" y="89"/>
                    <a:pt x="38" y="105"/>
                    <a:pt x="38" y="121"/>
                  </a:cubicBezTo>
                  <a:cubicBezTo>
                    <a:pt x="38" y="127"/>
                    <a:pt x="43" y="132"/>
                    <a:pt x="49" y="132"/>
                  </a:cubicBezTo>
                  <a:cubicBezTo>
                    <a:pt x="55" y="132"/>
                    <a:pt x="60" y="127"/>
                    <a:pt x="60" y="121"/>
                  </a:cubicBezTo>
                  <a:close/>
                </a:path>
              </a:pathLst>
            </a:custGeom>
            <a:solidFill>
              <a:srgbClr val="32842A"/>
            </a:solidFill>
            <a:ln w="9525">
              <a:noFill/>
              <a:round/>
              <a:headEnd/>
              <a:tailEnd/>
            </a:ln>
          </p:spPr>
          <p:txBody>
            <a:bodyPr/>
            <a:lstStyle/>
            <a:p>
              <a:endParaRPr lang="en-US"/>
            </a:p>
          </p:txBody>
        </p:sp>
        <p:sp>
          <p:nvSpPr>
            <p:cNvPr id="28056" name="Freeform 2637"/>
            <p:cNvSpPr>
              <a:spLocks/>
            </p:cNvSpPr>
            <p:nvPr/>
          </p:nvSpPr>
          <p:spPr bwMode="auto">
            <a:xfrm>
              <a:off x="1019175" y="3324895"/>
              <a:ext cx="198438" cy="434975"/>
            </a:xfrm>
            <a:custGeom>
              <a:avLst/>
              <a:gdLst>
                <a:gd name="T0" fmla="*/ 2147483647 w 60"/>
                <a:gd name="T1" fmla="*/ 2147483647 h 132"/>
                <a:gd name="T2" fmla="*/ 2147483647 w 60"/>
                <a:gd name="T3" fmla="*/ 2147483647 h 132"/>
                <a:gd name="T4" fmla="*/ 2147483647 w 60"/>
                <a:gd name="T5" fmla="*/ 2147483647 h 132"/>
                <a:gd name="T6" fmla="*/ 2147483647 w 60"/>
                <a:gd name="T7" fmla="*/ 2147483647 h 132"/>
                <a:gd name="T8" fmla="*/ 2147483647 w 60"/>
                <a:gd name="T9" fmla="*/ 0 h 132"/>
                <a:gd name="T10" fmla="*/ 2147483647 w 60"/>
                <a:gd name="T11" fmla="*/ 0 h 132"/>
                <a:gd name="T12" fmla="*/ 0 w 60"/>
                <a:gd name="T13" fmla="*/ 2147483647 h 132"/>
                <a:gd name="T14" fmla="*/ 0 w 60"/>
                <a:gd name="T15" fmla="*/ 2147483647 h 132"/>
                <a:gd name="T16" fmla="*/ 2147483647 w 60"/>
                <a:gd name="T17" fmla="*/ 2147483647 h 132"/>
                <a:gd name="T18" fmla="*/ 2147483647 w 60"/>
                <a:gd name="T19" fmla="*/ 2147483647 h 132"/>
                <a:gd name="T20" fmla="*/ 2147483647 w 60"/>
                <a:gd name="T21" fmla="*/ 2147483647 h 132"/>
                <a:gd name="T22" fmla="*/ 2147483647 w 60"/>
                <a:gd name="T23" fmla="*/ 2147483647 h 132"/>
                <a:gd name="T24" fmla="*/ 2147483647 w 60"/>
                <a:gd name="T25" fmla="*/ 2147483647 h 132"/>
                <a:gd name="T26" fmla="*/ 2147483647 w 60"/>
                <a:gd name="T27" fmla="*/ 2147483647 h 132"/>
                <a:gd name="T28" fmla="*/ 2147483647 w 60"/>
                <a:gd name="T29" fmla="*/ 2147483647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2"/>
                <a:gd name="T47" fmla="*/ 60 w 60"/>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2">
                  <a:moveTo>
                    <a:pt x="60" y="121"/>
                  </a:moveTo>
                  <a:cubicBezTo>
                    <a:pt x="60" y="99"/>
                    <a:pt x="50" y="78"/>
                    <a:pt x="34" y="66"/>
                  </a:cubicBezTo>
                  <a:cubicBezTo>
                    <a:pt x="33" y="58"/>
                    <a:pt x="31" y="49"/>
                    <a:pt x="23" y="43"/>
                  </a:cubicBezTo>
                  <a:cubicBezTo>
                    <a:pt x="23" y="34"/>
                    <a:pt x="23" y="13"/>
                    <a:pt x="22" y="13"/>
                  </a:cubicBezTo>
                  <a:cubicBezTo>
                    <a:pt x="22" y="7"/>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3" y="71"/>
                  </a:cubicBezTo>
                  <a:cubicBezTo>
                    <a:pt x="14" y="80"/>
                    <a:pt x="14" y="80"/>
                    <a:pt x="14" y="80"/>
                  </a:cubicBezTo>
                  <a:cubicBezTo>
                    <a:pt x="19" y="82"/>
                    <a:pt x="19" y="82"/>
                    <a:pt x="19" y="82"/>
                  </a:cubicBezTo>
                  <a:cubicBezTo>
                    <a:pt x="30" y="88"/>
                    <a:pt x="38" y="105"/>
                    <a:pt x="38" y="121"/>
                  </a:cubicBezTo>
                  <a:cubicBezTo>
                    <a:pt x="38" y="127"/>
                    <a:pt x="43" y="132"/>
                    <a:pt x="49" y="132"/>
                  </a:cubicBezTo>
                  <a:cubicBezTo>
                    <a:pt x="55" y="132"/>
                    <a:pt x="60" y="127"/>
                    <a:pt x="60" y="121"/>
                  </a:cubicBezTo>
                  <a:close/>
                </a:path>
              </a:pathLst>
            </a:custGeom>
            <a:solidFill>
              <a:srgbClr val="33852A"/>
            </a:solidFill>
            <a:ln w="9525">
              <a:noFill/>
              <a:round/>
              <a:headEnd/>
              <a:tailEnd/>
            </a:ln>
          </p:spPr>
          <p:txBody>
            <a:bodyPr/>
            <a:lstStyle/>
            <a:p>
              <a:endParaRPr lang="en-US"/>
            </a:p>
          </p:txBody>
        </p:sp>
        <p:sp>
          <p:nvSpPr>
            <p:cNvPr id="28057" name="Freeform 2638"/>
            <p:cNvSpPr>
              <a:spLocks/>
            </p:cNvSpPr>
            <p:nvPr/>
          </p:nvSpPr>
          <p:spPr bwMode="auto">
            <a:xfrm>
              <a:off x="1019175" y="3324895"/>
              <a:ext cx="198438" cy="434975"/>
            </a:xfrm>
            <a:custGeom>
              <a:avLst/>
              <a:gdLst>
                <a:gd name="T0" fmla="*/ 2147483647 w 60"/>
                <a:gd name="T1" fmla="*/ 2147483647 h 132"/>
                <a:gd name="T2" fmla="*/ 2147483647 w 60"/>
                <a:gd name="T3" fmla="*/ 2147483647 h 132"/>
                <a:gd name="T4" fmla="*/ 2147483647 w 60"/>
                <a:gd name="T5" fmla="*/ 2147483647 h 132"/>
                <a:gd name="T6" fmla="*/ 2147483647 w 60"/>
                <a:gd name="T7" fmla="*/ 2147483647 h 132"/>
                <a:gd name="T8" fmla="*/ 2147483647 w 60"/>
                <a:gd name="T9" fmla="*/ 0 h 132"/>
                <a:gd name="T10" fmla="*/ 2147483647 w 60"/>
                <a:gd name="T11" fmla="*/ 0 h 132"/>
                <a:gd name="T12" fmla="*/ 0 w 60"/>
                <a:gd name="T13" fmla="*/ 2147483647 h 132"/>
                <a:gd name="T14" fmla="*/ 0 w 60"/>
                <a:gd name="T15" fmla="*/ 2147483647 h 132"/>
                <a:gd name="T16" fmla="*/ 2147483647 w 60"/>
                <a:gd name="T17" fmla="*/ 2147483647 h 132"/>
                <a:gd name="T18" fmla="*/ 2147483647 w 60"/>
                <a:gd name="T19" fmla="*/ 2147483647 h 132"/>
                <a:gd name="T20" fmla="*/ 2147483647 w 60"/>
                <a:gd name="T21" fmla="*/ 2147483647 h 132"/>
                <a:gd name="T22" fmla="*/ 2147483647 w 60"/>
                <a:gd name="T23" fmla="*/ 2147483647 h 132"/>
                <a:gd name="T24" fmla="*/ 2147483647 w 60"/>
                <a:gd name="T25" fmla="*/ 2147483647 h 132"/>
                <a:gd name="T26" fmla="*/ 2147483647 w 60"/>
                <a:gd name="T27" fmla="*/ 2147483647 h 132"/>
                <a:gd name="T28" fmla="*/ 2147483647 w 60"/>
                <a:gd name="T29" fmla="*/ 2147483647 h 1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2"/>
                <a:gd name="T47" fmla="*/ 60 w 60"/>
                <a:gd name="T48" fmla="*/ 132 h 1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2">
                  <a:moveTo>
                    <a:pt x="60" y="121"/>
                  </a:moveTo>
                  <a:cubicBezTo>
                    <a:pt x="60" y="99"/>
                    <a:pt x="49" y="78"/>
                    <a:pt x="34" y="66"/>
                  </a:cubicBezTo>
                  <a:cubicBezTo>
                    <a:pt x="33" y="58"/>
                    <a:pt x="31" y="49"/>
                    <a:pt x="23" y="43"/>
                  </a:cubicBezTo>
                  <a:cubicBezTo>
                    <a:pt x="23" y="34"/>
                    <a:pt x="23" y="13"/>
                    <a:pt x="22" y="13"/>
                  </a:cubicBezTo>
                  <a:cubicBezTo>
                    <a:pt x="22" y="7"/>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3" y="71"/>
                  </a:cubicBezTo>
                  <a:cubicBezTo>
                    <a:pt x="14" y="80"/>
                    <a:pt x="14" y="80"/>
                    <a:pt x="14" y="80"/>
                  </a:cubicBezTo>
                  <a:cubicBezTo>
                    <a:pt x="19" y="82"/>
                    <a:pt x="19" y="82"/>
                    <a:pt x="19" y="82"/>
                  </a:cubicBezTo>
                  <a:cubicBezTo>
                    <a:pt x="30" y="88"/>
                    <a:pt x="38" y="105"/>
                    <a:pt x="38" y="121"/>
                  </a:cubicBezTo>
                  <a:cubicBezTo>
                    <a:pt x="38" y="127"/>
                    <a:pt x="43" y="132"/>
                    <a:pt x="49" y="131"/>
                  </a:cubicBezTo>
                  <a:cubicBezTo>
                    <a:pt x="55" y="131"/>
                    <a:pt x="60" y="127"/>
                    <a:pt x="60" y="121"/>
                  </a:cubicBezTo>
                  <a:close/>
                </a:path>
              </a:pathLst>
            </a:custGeom>
            <a:solidFill>
              <a:srgbClr val="34852B"/>
            </a:solidFill>
            <a:ln w="9525">
              <a:noFill/>
              <a:round/>
              <a:headEnd/>
              <a:tailEnd/>
            </a:ln>
          </p:spPr>
          <p:txBody>
            <a:bodyPr/>
            <a:lstStyle/>
            <a:p>
              <a:endParaRPr lang="en-US"/>
            </a:p>
          </p:txBody>
        </p:sp>
        <p:sp>
          <p:nvSpPr>
            <p:cNvPr id="28058" name="Freeform 2639"/>
            <p:cNvSpPr>
              <a:spLocks/>
            </p:cNvSpPr>
            <p:nvPr/>
          </p:nvSpPr>
          <p:spPr bwMode="auto">
            <a:xfrm>
              <a:off x="1019175" y="3324895"/>
              <a:ext cx="198438" cy="431800"/>
            </a:xfrm>
            <a:custGeom>
              <a:avLst/>
              <a:gdLst>
                <a:gd name="T0" fmla="*/ 2147483647 w 60"/>
                <a:gd name="T1" fmla="*/ 2147483647 h 131"/>
                <a:gd name="T2" fmla="*/ 2147483647 w 60"/>
                <a:gd name="T3" fmla="*/ 2147483647 h 131"/>
                <a:gd name="T4" fmla="*/ 2147483647 w 60"/>
                <a:gd name="T5" fmla="*/ 2147483647 h 131"/>
                <a:gd name="T6" fmla="*/ 2147483647 w 60"/>
                <a:gd name="T7" fmla="*/ 2147483647 h 131"/>
                <a:gd name="T8" fmla="*/ 2147483647 w 60"/>
                <a:gd name="T9" fmla="*/ 0 h 131"/>
                <a:gd name="T10" fmla="*/ 2147483647 w 60"/>
                <a:gd name="T11" fmla="*/ 0 h 131"/>
                <a:gd name="T12" fmla="*/ 0 w 60"/>
                <a:gd name="T13" fmla="*/ 2147483647 h 131"/>
                <a:gd name="T14" fmla="*/ 0 w 60"/>
                <a:gd name="T15" fmla="*/ 2147483647 h 131"/>
                <a:gd name="T16" fmla="*/ 2147483647 w 60"/>
                <a:gd name="T17" fmla="*/ 2147483647 h 131"/>
                <a:gd name="T18" fmla="*/ 2147483647 w 60"/>
                <a:gd name="T19" fmla="*/ 2147483647 h 131"/>
                <a:gd name="T20" fmla="*/ 2147483647 w 60"/>
                <a:gd name="T21" fmla="*/ 2147483647 h 131"/>
                <a:gd name="T22" fmla="*/ 2147483647 w 60"/>
                <a:gd name="T23" fmla="*/ 2147483647 h 131"/>
                <a:gd name="T24" fmla="*/ 2147483647 w 60"/>
                <a:gd name="T25" fmla="*/ 2147483647 h 131"/>
                <a:gd name="T26" fmla="*/ 2147483647 w 60"/>
                <a:gd name="T27" fmla="*/ 2147483647 h 131"/>
                <a:gd name="T28" fmla="*/ 2147483647 w 60"/>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1"/>
                <a:gd name="T47" fmla="*/ 60 w 60"/>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1">
                  <a:moveTo>
                    <a:pt x="60" y="121"/>
                  </a:moveTo>
                  <a:cubicBezTo>
                    <a:pt x="60" y="99"/>
                    <a:pt x="49" y="78"/>
                    <a:pt x="34" y="66"/>
                  </a:cubicBezTo>
                  <a:cubicBezTo>
                    <a:pt x="32" y="58"/>
                    <a:pt x="31" y="49"/>
                    <a:pt x="23" y="43"/>
                  </a:cubicBezTo>
                  <a:cubicBezTo>
                    <a:pt x="23" y="34"/>
                    <a:pt x="22" y="13"/>
                    <a:pt x="22" y="13"/>
                  </a:cubicBezTo>
                  <a:cubicBezTo>
                    <a:pt x="22" y="7"/>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3" y="71"/>
                  </a:cubicBezTo>
                  <a:cubicBezTo>
                    <a:pt x="14" y="80"/>
                    <a:pt x="14" y="80"/>
                    <a:pt x="14" y="80"/>
                  </a:cubicBezTo>
                  <a:cubicBezTo>
                    <a:pt x="19" y="82"/>
                    <a:pt x="19" y="82"/>
                    <a:pt x="19" y="82"/>
                  </a:cubicBezTo>
                  <a:cubicBezTo>
                    <a:pt x="30" y="88"/>
                    <a:pt x="38" y="105"/>
                    <a:pt x="38" y="121"/>
                  </a:cubicBezTo>
                  <a:cubicBezTo>
                    <a:pt x="38" y="127"/>
                    <a:pt x="43" y="131"/>
                    <a:pt x="49" y="131"/>
                  </a:cubicBezTo>
                  <a:cubicBezTo>
                    <a:pt x="55" y="131"/>
                    <a:pt x="60" y="127"/>
                    <a:pt x="60" y="121"/>
                  </a:cubicBezTo>
                  <a:close/>
                </a:path>
              </a:pathLst>
            </a:custGeom>
            <a:solidFill>
              <a:srgbClr val="34852B"/>
            </a:solidFill>
            <a:ln w="9525">
              <a:noFill/>
              <a:round/>
              <a:headEnd/>
              <a:tailEnd/>
            </a:ln>
          </p:spPr>
          <p:txBody>
            <a:bodyPr/>
            <a:lstStyle/>
            <a:p>
              <a:endParaRPr lang="en-US"/>
            </a:p>
          </p:txBody>
        </p:sp>
        <p:sp>
          <p:nvSpPr>
            <p:cNvPr id="28059" name="Freeform 2640"/>
            <p:cNvSpPr>
              <a:spLocks/>
            </p:cNvSpPr>
            <p:nvPr/>
          </p:nvSpPr>
          <p:spPr bwMode="auto">
            <a:xfrm>
              <a:off x="1019175" y="3324895"/>
              <a:ext cx="198438" cy="431800"/>
            </a:xfrm>
            <a:custGeom>
              <a:avLst/>
              <a:gdLst>
                <a:gd name="T0" fmla="*/ 2147483647 w 60"/>
                <a:gd name="T1" fmla="*/ 2147483647 h 131"/>
                <a:gd name="T2" fmla="*/ 2147483647 w 60"/>
                <a:gd name="T3" fmla="*/ 2147483647 h 131"/>
                <a:gd name="T4" fmla="*/ 2147483647 w 60"/>
                <a:gd name="T5" fmla="*/ 2147483647 h 131"/>
                <a:gd name="T6" fmla="*/ 2147483647 w 60"/>
                <a:gd name="T7" fmla="*/ 2147483647 h 131"/>
                <a:gd name="T8" fmla="*/ 2147483647 w 60"/>
                <a:gd name="T9" fmla="*/ 0 h 131"/>
                <a:gd name="T10" fmla="*/ 2147483647 w 60"/>
                <a:gd name="T11" fmla="*/ 0 h 131"/>
                <a:gd name="T12" fmla="*/ 0 w 60"/>
                <a:gd name="T13" fmla="*/ 2147483647 h 131"/>
                <a:gd name="T14" fmla="*/ 0 w 60"/>
                <a:gd name="T15" fmla="*/ 2147483647 h 131"/>
                <a:gd name="T16" fmla="*/ 2147483647 w 60"/>
                <a:gd name="T17" fmla="*/ 2147483647 h 131"/>
                <a:gd name="T18" fmla="*/ 2147483647 w 60"/>
                <a:gd name="T19" fmla="*/ 2147483647 h 131"/>
                <a:gd name="T20" fmla="*/ 2147483647 w 60"/>
                <a:gd name="T21" fmla="*/ 2147483647 h 131"/>
                <a:gd name="T22" fmla="*/ 2147483647 w 60"/>
                <a:gd name="T23" fmla="*/ 2147483647 h 131"/>
                <a:gd name="T24" fmla="*/ 2147483647 w 60"/>
                <a:gd name="T25" fmla="*/ 2147483647 h 131"/>
                <a:gd name="T26" fmla="*/ 2147483647 w 60"/>
                <a:gd name="T27" fmla="*/ 2147483647 h 131"/>
                <a:gd name="T28" fmla="*/ 2147483647 w 60"/>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1"/>
                <a:gd name="T47" fmla="*/ 60 w 60"/>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1">
                  <a:moveTo>
                    <a:pt x="60" y="121"/>
                  </a:moveTo>
                  <a:cubicBezTo>
                    <a:pt x="60" y="99"/>
                    <a:pt x="49" y="78"/>
                    <a:pt x="34" y="66"/>
                  </a:cubicBezTo>
                  <a:cubicBezTo>
                    <a:pt x="32" y="58"/>
                    <a:pt x="31" y="49"/>
                    <a:pt x="23" y="43"/>
                  </a:cubicBezTo>
                  <a:cubicBezTo>
                    <a:pt x="23" y="34"/>
                    <a:pt x="22" y="14"/>
                    <a:pt x="22" y="13"/>
                  </a:cubicBezTo>
                  <a:cubicBezTo>
                    <a:pt x="22" y="7"/>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3" y="71"/>
                  </a:cubicBezTo>
                  <a:cubicBezTo>
                    <a:pt x="14" y="80"/>
                    <a:pt x="14" y="80"/>
                    <a:pt x="14" y="80"/>
                  </a:cubicBezTo>
                  <a:cubicBezTo>
                    <a:pt x="19" y="82"/>
                    <a:pt x="19" y="82"/>
                    <a:pt x="19" y="82"/>
                  </a:cubicBezTo>
                  <a:cubicBezTo>
                    <a:pt x="30" y="88"/>
                    <a:pt x="38" y="105"/>
                    <a:pt x="38" y="121"/>
                  </a:cubicBezTo>
                  <a:cubicBezTo>
                    <a:pt x="39" y="127"/>
                    <a:pt x="43" y="131"/>
                    <a:pt x="49" y="131"/>
                  </a:cubicBezTo>
                  <a:cubicBezTo>
                    <a:pt x="55" y="131"/>
                    <a:pt x="60" y="126"/>
                    <a:pt x="60" y="121"/>
                  </a:cubicBezTo>
                  <a:close/>
                </a:path>
              </a:pathLst>
            </a:custGeom>
            <a:solidFill>
              <a:srgbClr val="35862C"/>
            </a:solidFill>
            <a:ln w="9525">
              <a:noFill/>
              <a:round/>
              <a:headEnd/>
              <a:tailEnd/>
            </a:ln>
          </p:spPr>
          <p:txBody>
            <a:bodyPr/>
            <a:lstStyle/>
            <a:p>
              <a:endParaRPr lang="en-US"/>
            </a:p>
          </p:txBody>
        </p:sp>
        <p:sp>
          <p:nvSpPr>
            <p:cNvPr id="28060" name="Freeform 2641"/>
            <p:cNvSpPr>
              <a:spLocks/>
            </p:cNvSpPr>
            <p:nvPr/>
          </p:nvSpPr>
          <p:spPr bwMode="auto">
            <a:xfrm>
              <a:off x="1019175" y="3324895"/>
              <a:ext cx="198438" cy="431800"/>
            </a:xfrm>
            <a:custGeom>
              <a:avLst/>
              <a:gdLst>
                <a:gd name="T0" fmla="*/ 2147483647 w 60"/>
                <a:gd name="T1" fmla="*/ 2147483647 h 131"/>
                <a:gd name="T2" fmla="*/ 2147483647 w 60"/>
                <a:gd name="T3" fmla="*/ 2147483647 h 131"/>
                <a:gd name="T4" fmla="*/ 2147483647 w 60"/>
                <a:gd name="T5" fmla="*/ 2147483647 h 131"/>
                <a:gd name="T6" fmla="*/ 2147483647 w 60"/>
                <a:gd name="T7" fmla="*/ 2147483647 h 131"/>
                <a:gd name="T8" fmla="*/ 2147483647 w 60"/>
                <a:gd name="T9" fmla="*/ 0 h 131"/>
                <a:gd name="T10" fmla="*/ 2147483647 w 60"/>
                <a:gd name="T11" fmla="*/ 0 h 131"/>
                <a:gd name="T12" fmla="*/ 0 w 60"/>
                <a:gd name="T13" fmla="*/ 2147483647 h 131"/>
                <a:gd name="T14" fmla="*/ 0 w 60"/>
                <a:gd name="T15" fmla="*/ 2147483647 h 131"/>
                <a:gd name="T16" fmla="*/ 2147483647 w 60"/>
                <a:gd name="T17" fmla="*/ 2147483647 h 131"/>
                <a:gd name="T18" fmla="*/ 2147483647 w 60"/>
                <a:gd name="T19" fmla="*/ 2147483647 h 131"/>
                <a:gd name="T20" fmla="*/ 2147483647 w 60"/>
                <a:gd name="T21" fmla="*/ 2147483647 h 131"/>
                <a:gd name="T22" fmla="*/ 2147483647 w 60"/>
                <a:gd name="T23" fmla="*/ 2147483647 h 131"/>
                <a:gd name="T24" fmla="*/ 2147483647 w 60"/>
                <a:gd name="T25" fmla="*/ 2147483647 h 131"/>
                <a:gd name="T26" fmla="*/ 2147483647 w 60"/>
                <a:gd name="T27" fmla="*/ 2147483647 h 131"/>
                <a:gd name="T28" fmla="*/ 2147483647 w 60"/>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1"/>
                <a:gd name="T47" fmla="*/ 60 w 60"/>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1">
                  <a:moveTo>
                    <a:pt x="60" y="121"/>
                  </a:moveTo>
                  <a:cubicBezTo>
                    <a:pt x="60" y="99"/>
                    <a:pt x="49" y="78"/>
                    <a:pt x="34" y="66"/>
                  </a:cubicBezTo>
                  <a:cubicBezTo>
                    <a:pt x="32" y="58"/>
                    <a:pt x="30" y="49"/>
                    <a:pt x="23" y="43"/>
                  </a:cubicBezTo>
                  <a:cubicBezTo>
                    <a:pt x="23" y="35"/>
                    <a:pt x="22" y="14"/>
                    <a:pt x="22" y="13"/>
                  </a:cubicBezTo>
                  <a:cubicBezTo>
                    <a:pt x="22" y="8"/>
                    <a:pt x="18" y="0"/>
                    <a:pt x="12" y="0"/>
                  </a:cubicBezTo>
                  <a:cubicBezTo>
                    <a:pt x="12" y="0"/>
                    <a:pt x="11" y="0"/>
                    <a:pt x="11" y="0"/>
                  </a:cubicBezTo>
                  <a:cubicBezTo>
                    <a:pt x="5" y="0"/>
                    <a:pt x="0" y="5"/>
                    <a:pt x="0" y="11"/>
                  </a:cubicBezTo>
                  <a:cubicBezTo>
                    <a:pt x="0" y="55"/>
                    <a:pt x="0" y="55"/>
                    <a:pt x="0" y="55"/>
                  </a:cubicBezTo>
                  <a:cubicBezTo>
                    <a:pt x="7" y="58"/>
                    <a:pt x="7" y="58"/>
                    <a:pt x="7" y="58"/>
                  </a:cubicBezTo>
                  <a:cubicBezTo>
                    <a:pt x="10" y="59"/>
                    <a:pt x="11" y="60"/>
                    <a:pt x="13" y="71"/>
                  </a:cubicBezTo>
                  <a:cubicBezTo>
                    <a:pt x="14" y="80"/>
                    <a:pt x="14" y="80"/>
                    <a:pt x="14" y="80"/>
                  </a:cubicBezTo>
                  <a:cubicBezTo>
                    <a:pt x="19" y="82"/>
                    <a:pt x="19" y="82"/>
                    <a:pt x="19" y="82"/>
                  </a:cubicBezTo>
                  <a:cubicBezTo>
                    <a:pt x="30" y="88"/>
                    <a:pt x="38" y="105"/>
                    <a:pt x="39" y="121"/>
                  </a:cubicBezTo>
                  <a:cubicBezTo>
                    <a:pt x="39" y="127"/>
                    <a:pt x="43" y="131"/>
                    <a:pt x="49" y="131"/>
                  </a:cubicBezTo>
                  <a:cubicBezTo>
                    <a:pt x="55" y="131"/>
                    <a:pt x="60" y="126"/>
                    <a:pt x="60" y="121"/>
                  </a:cubicBezTo>
                  <a:close/>
                </a:path>
              </a:pathLst>
            </a:custGeom>
            <a:solidFill>
              <a:srgbClr val="37862C"/>
            </a:solidFill>
            <a:ln w="9525">
              <a:noFill/>
              <a:round/>
              <a:headEnd/>
              <a:tailEnd/>
            </a:ln>
          </p:spPr>
          <p:txBody>
            <a:bodyPr/>
            <a:lstStyle/>
            <a:p>
              <a:endParaRPr lang="en-US"/>
            </a:p>
          </p:txBody>
        </p:sp>
        <p:sp>
          <p:nvSpPr>
            <p:cNvPr id="28061" name="Freeform 2642"/>
            <p:cNvSpPr>
              <a:spLocks/>
            </p:cNvSpPr>
            <p:nvPr/>
          </p:nvSpPr>
          <p:spPr bwMode="auto">
            <a:xfrm>
              <a:off x="1019175" y="3324895"/>
              <a:ext cx="198438" cy="431800"/>
            </a:xfrm>
            <a:custGeom>
              <a:avLst/>
              <a:gdLst>
                <a:gd name="T0" fmla="*/ 2147483647 w 60"/>
                <a:gd name="T1" fmla="*/ 2147483647 h 131"/>
                <a:gd name="T2" fmla="*/ 2147483647 w 60"/>
                <a:gd name="T3" fmla="*/ 2147483647 h 131"/>
                <a:gd name="T4" fmla="*/ 2147483647 w 60"/>
                <a:gd name="T5" fmla="*/ 2147483647 h 131"/>
                <a:gd name="T6" fmla="*/ 2147483647 w 60"/>
                <a:gd name="T7" fmla="*/ 2147483647 h 131"/>
                <a:gd name="T8" fmla="*/ 2147483647 w 60"/>
                <a:gd name="T9" fmla="*/ 0 h 131"/>
                <a:gd name="T10" fmla="*/ 2147483647 w 60"/>
                <a:gd name="T11" fmla="*/ 0 h 131"/>
                <a:gd name="T12" fmla="*/ 2147483647 w 60"/>
                <a:gd name="T13" fmla="*/ 2147483647 h 131"/>
                <a:gd name="T14" fmla="*/ 0 w 60"/>
                <a:gd name="T15" fmla="*/ 2147483647 h 131"/>
                <a:gd name="T16" fmla="*/ 2147483647 w 60"/>
                <a:gd name="T17" fmla="*/ 2147483647 h 131"/>
                <a:gd name="T18" fmla="*/ 2147483647 w 60"/>
                <a:gd name="T19" fmla="*/ 2147483647 h 131"/>
                <a:gd name="T20" fmla="*/ 2147483647 w 60"/>
                <a:gd name="T21" fmla="*/ 2147483647 h 131"/>
                <a:gd name="T22" fmla="*/ 2147483647 w 60"/>
                <a:gd name="T23" fmla="*/ 2147483647 h 131"/>
                <a:gd name="T24" fmla="*/ 2147483647 w 60"/>
                <a:gd name="T25" fmla="*/ 2147483647 h 131"/>
                <a:gd name="T26" fmla="*/ 2147483647 w 60"/>
                <a:gd name="T27" fmla="*/ 2147483647 h 131"/>
                <a:gd name="T28" fmla="*/ 2147483647 w 60"/>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31"/>
                <a:gd name="T47" fmla="*/ 60 w 60"/>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31">
                  <a:moveTo>
                    <a:pt x="60" y="121"/>
                  </a:moveTo>
                  <a:cubicBezTo>
                    <a:pt x="60" y="99"/>
                    <a:pt x="49" y="78"/>
                    <a:pt x="34" y="67"/>
                  </a:cubicBezTo>
                  <a:cubicBezTo>
                    <a:pt x="32" y="58"/>
                    <a:pt x="30" y="49"/>
                    <a:pt x="23" y="43"/>
                  </a:cubicBezTo>
                  <a:cubicBezTo>
                    <a:pt x="23" y="35"/>
                    <a:pt x="22" y="14"/>
                    <a:pt x="22" y="14"/>
                  </a:cubicBezTo>
                  <a:cubicBezTo>
                    <a:pt x="22" y="8"/>
                    <a:pt x="17" y="0"/>
                    <a:pt x="12" y="0"/>
                  </a:cubicBezTo>
                  <a:cubicBezTo>
                    <a:pt x="12" y="0"/>
                    <a:pt x="11" y="0"/>
                    <a:pt x="11" y="0"/>
                  </a:cubicBezTo>
                  <a:cubicBezTo>
                    <a:pt x="5" y="0"/>
                    <a:pt x="0" y="5"/>
                    <a:pt x="1" y="11"/>
                  </a:cubicBezTo>
                  <a:cubicBezTo>
                    <a:pt x="0" y="55"/>
                    <a:pt x="0" y="55"/>
                    <a:pt x="0" y="55"/>
                  </a:cubicBezTo>
                  <a:cubicBezTo>
                    <a:pt x="7" y="58"/>
                    <a:pt x="7" y="58"/>
                    <a:pt x="7" y="58"/>
                  </a:cubicBezTo>
                  <a:cubicBezTo>
                    <a:pt x="10" y="59"/>
                    <a:pt x="11" y="60"/>
                    <a:pt x="13" y="71"/>
                  </a:cubicBezTo>
                  <a:cubicBezTo>
                    <a:pt x="14" y="80"/>
                    <a:pt x="14" y="80"/>
                    <a:pt x="14" y="80"/>
                  </a:cubicBezTo>
                  <a:cubicBezTo>
                    <a:pt x="19" y="82"/>
                    <a:pt x="19" y="82"/>
                    <a:pt x="19" y="82"/>
                  </a:cubicBezTo>
                  <a:cubicBezTo>
                    <a:pt x="30" y="88"/>
                    <a:pt x="39" y="105"/>
                    <a:pt x="39" y="121"/>
                  </a:cubicBezTo>
                  <a:cubicBezTo>
                    <a:pt x="39" y="127"/>
                    <a:pt x="43" y="131"/>
                    <a:pt x="49" y="131"/>
                  </a:cubicBezTo>
                  <a:cubicBezTo>
                    <a:pt x="55" y="131"/>
                    <a:pt x="60" y="126"/>
                    <a:pt x="60" y="121"/>
                  </a:cubicBezTo>
                  <a:close/>
                </a:path>
              </a:pathLst>
            </a:custGeom>
            <a:solidFill>
              <a:srgbClr val="38872D"/>
            </a:solidFill>
            <a:ln w="9525">
              <a:noFill/>
              <a:round/>
              <a:headEnd/>
              <a:tailEnd/>
            </a:ln>
          </p:spPr>
          <p:txBody>
            <a:bodyPr/>
            <a:lstStyle/>
            <a:p>
              <a:endParaRPr lang="en-US"/>
            </a:p>
          </p:txBody>
        </p:sp>
        <p:sp>
          <p:nvSpPr>
            <p:cNvPr id="28062" name="Freeform 2643"/>
            <p:cNvSpPr>
              <a:spLocks/>
            </p:cNvSpPr>
            <p:nvPr/>
          </p:nvSpPr>
          <p:spPr bwMode="auto">
            <a:xfrm>
              <a:off x="1022350" y="3324895"/>
              <a:ext cx="195263"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0 h 131"/>
                <a:gd name="T10" fmla="*/ 2147483647 w 59"/>
                <a:gd name="T11" fmla="*/ 0 h 131"/>
                <a:gd name="T12" fmla="*/ 0 w 59"/>
                <a:gd name="T13" fmla="*/ 2147483647 h 131"/>
                <a:gd name="T14" fmla="*/ 0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3" y="67"/>
                  </a:cubicBezTo>
                  <a:cubicBezTo>
                    <a:pt x="31" y="58"/>
                    <a:pt x="29" y="50"/>
                    <a:pt x="22" y="44"/>
                  </a:cubicBezTo>
                  <a:cubicBezTo>
                    <a:pt x="22" y="35"/>
                    <a:pt x="21" y="14"/>
                    <a:pt x="21" y="14"/>
                  </a:cubicBezTo>
                  <a:cubicBezTo>
                    <a:pt x="21" y="8"/>
                    <a:pt x="16" y="0"/>
                    <a:pt x="11" y="0"/>
                  </a:cubicBezTo>
                  <a:cubicBezTo>
                    <a:pt x="11" y="0"/>
                    <a:pt x="10" y="0"/>
                    <a:pt x="10" y="0"/>
                  </a:cubicBezTo>
                  <a:cubicBezTo>
                    <a:pt x="4" y="0"/>
                    <a:pt x="0" y="5"/>
                    <a:pt x="0" y="11"/>
                  </a:cubicBezTo>
                  <a:cubicBezTo>
                    <a:pt x="0" y="55"/>
                    <a:pt x="0" y="55"/>
                    <a:pt x="0" y="55"/>
                  </a:cubicBezTo>
                  <a:cubicBezTo>
                    <a:pt x="6" y="58"/>
                    <a:pt x="6" y="58"/>
                    <a:pt x="6" y="58"/>
                  </a:cubicBezTo>
                  <a:cubicBezTo>
                    <a:pt x="9" y="59"/>
                    <a:pt x="10" y="60"/>
                    <a:pt x="12" y="71"/>
                  </a:cubicBezTo>
                  <a:cubicBezTo>
                    <a:pt x="13" y="80"/>
                    <a:pt x="13" y="80"/>
                    <a:pt x="13" y="80"/>
                  </a:cubicBezTo>
                  <a:cubicBezTo>
                    <a:pt x="18" y="82"/>
                    <a:pt x="18" y="82"/>
                    <a:pt x="18" y="82"/>
                  </a:cubicBezTo>
                  <a:cubicBezTo>
                    <a:pt x="29" y="88"/>
                    <a:pt x="38" y="105"/>
                    <a:pt x="38" y="121"/>
                  </a:cubicBezTo>
                  <a:cubicBezTo>
                    <a:pt x="38" y="127"/>
                    <a:pt x="42" y="131"/>
                    <a:pt x="48" y="131"/>
                  </a:cubicBezTo>
                  <a:cubicBezTo>
                    <a:pt x="54" y="131"/>
                    <a:pt x="59" y="126"/>
                    <a:pt x="59" y="121"/>
                  </a:cubicBezTo>
                  <a:close/>
                </a:path>
              </a:pathLst>
            </a:custGeom>
            <a:solidFill>
              <a:srgbClr val="39882D"/>
            </a:solidFill>
            <a:ln w="9525">
              <a:noFill/>
              <a:round/>
              <a:headEnd/>
              <a:tailEnd/>
            </a:ln>
          </p:spPr>
          <p:txBody>
            <a:bodyPr/>
            <a:lstStyle/>
            <a:p>
              <a:endParaRPr lang="en-US"/>
            </a:p>
          </p:txBody>
        </p:sp>
        <p:sp>
          <p:nvSpPr>
            <p:cNvPr id="28063" name="Freeform 2644"/>
            <p:cNvSpPr>
              <a:spLocks/>
            </p:cNvSpPr>
            <p:nvPr/>
          </p:nvSpPr>
          <p:spPr bwMode="auto">
            <a:xfrm>
              <a:off x="1022350" y="3324895"/>
              <a:ext cx="195263"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0 h 131"/>
                <a:gd name="T10" fmla="*/ 2147483647 w 59"/>
                <a:gd name="T11" fmla="*/ 0 h 131"/>
                <a:gd name="T12" fmla="*/ 0 w 59"/>
                <a:gd name="T13" fmla="*/ 2147483647 h 131"/>
                <a:gd name="T14" fmla="*/ 0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3" y="67"/>
                  </a:cubicBezTo>
                  <a:cubicBezTo>
                    <a:pt x="31" y="58"/>
                    <a:pt x="29" y="50"/>
                    <a:pt x="22" y="44"/>
                  </a:cubicBezTo>
                  <a:cubicBezTo>
                    <a:pt x="22" y="35"/>
                    <a:pt x="21" y="14"/>
                    <a:pt x="21" y="14"/>
                  </a:cubicBezTo>
                  <a:cubicBezTo>
                    <a:pt x="21" y="8"/>
                    <a:pt x="16" y="0"/>
                    <a:pt x="11" y="0"/>
                  </a:cubicBezTo>
                  <a:cubicBezTo>
                    <a:pt x="11" y="0"/>
                    <a:pt x="10" y="0"/>
                    <a:pt x="10" y="0"/>
                  </a:cubicBezTo>
                  <a:cubicBezTo>
                    <a:pt x="4" y="0"/>
                    <a:pt x="0" y="5"/>
                    <a:pt x="0" y="11"/>
                  </a:cubicBezTo>
                  <a:cubicBezTo>
                    <a:pt x="0" y="55"/>
                    <a:pt x="0" y="55"/>
                    <a:pt x="0" y="55"/>
                  </a:cubicBezTo>
                  <a:cubicBezTo>
                    <a:pt x="6" y="58"/>
                    <a:pt x="6" y="58"/>
                    <a:pt x="6" y="58"/>
                  </a:cubicBezTo>
                  <a:cubicBezTo>
                    <a:pt x="9" y="59"/>
                    <a:pt x="10" y="60"/>
                    <a:pt x="12" y="71"/>
                  </a:cubicBezTo>
                  <a:cubicBezTo>
                    <a:pt x="13" y="80"/>
                    <a:pt x="13" y="80"/>
                    <a:pt x="13" y="80"/>
                  </a:cubicBezTo>
                  <a:cubicBezTo>
                    <a:pt x="18" y="82"/>
                    <a:pt x="18" y="82"/>
                    <a:pt x="18" y="82"/>
                  </a:cubicBezTo>
                  <a:cubicBezTo>
                    <a:pt x="29" y="88"/>
                    <a:pt x="38" y="105"/>
                    <a:pt x="38" y="121"/>
                  </a:cubicBezTo>
                  <a:cubicBezTo>
                    <a:pt x="38" y="126"/>
                    <a:pt x="42" y="131"/>
                    <a:pt x="48" y="131"/>
                  </a:cubicBezTo>
                  <a:cubicBezTo>
                    <a:pt x="54" y="131"/>
                    <a:pt x="59" y="126"/>
                    <a:pt x="59" y="121"/>
                  </a:cubicBezTo>
                  <a:close/>
                </a:path>
              </a:pathLst>
            </a:custGeom>
            <a:solidFill>
              <a:srgbClr val="3A882E"/>
            </a:solidFill>
            <a:ln w="9525">
              <a:noFill/>
              <a:round/>
              <a:headEnd/>
              <a:tailEnd/>
            </a:ln>
          </p:spPr>
          <p:txBody>
            <a:bodyPr/>
            <a:lstStyle/>
            <a:p>
              <a:endParaRPr lang="en-US"/>
            </a:p>
          </p:txBody>
        </p:sp>
        <p:sp>
          <p:nvSpPr>
            <p:cNvPr id="28064" name="Freeform 2645"/>
            <p:cNvSpPr>
              <a:spLocks/>
            </p:cNvSpPr>
            <p:nvPr/>
          </p:nvSpPr>
          <p:spPr bwMode="auto">
            <a:xfrm>
              <a:off x="1022350" y="3324895"/>
              <a:ext cx="195263"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0 h 131"/>
                <a:gd name="T10" fmla="*/ 2147483647 w 59"/>
                <a:gd name="T11" fmla="*/ 0 h 131"/>
                <a:gd name="T12" fmla="*/ 0 w 59"/>
                <a:gd name="T13" fmla="*/ 2147483647 h 131"/>
                <a:gd name="T14" fmla="*/ 0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3" y="67"/>
                  </a:cubicBezTo>
                  <a:cubicBezTo>
                    <a:pt x="31" y="59"/>
                    <a:pt x="29" y="50"/>
                    <a:pt x="22" y="44"/>
                  </a:cubicBezTo>
                  <a:cubicBezTo>
                    <a:pt x="22" y="35"/>
                    <a:pt x="21" y="15"/>
                    <a:pt x="21" y="14"/>
                  </a:cubicBezTo>
                  <a:cubicBezTo>
                    <a:pt x="21" y="9"/>
                    <a:pt x="16" y="0"/>
                    <a:pt x="11" y="0"/>
                  </a:cubicBezTo>
                  <a:cubicBezTo>
                    <a:pt x="11" y="0"/>
                    <a:pt x="10" y="0"/>
                    <a:pt x="10" y="0"/>
                  </a:cubicBezTo>
                  <a:cubicBezTo>
                    <a:pt x="4" y="0"/>
                    <a:pt x="0" y="5"/>
                    <a:pt x="0" y="11"/>
                  </a:cubicBezTo>
                  <a:cubicBezTo>
                    <a:pt x="0" y="55"/>
                    <a:pt x="0" y="55"/>
                    <a:pt x="0" y="55"/>
                  </a:cubicBezTo>
                  <a:cubicBezTo>
                    <a:pt x="6" y="58"/>
                    <a:pt x="6" y="58"/>
                    <a:pt x="6" y="58"/>
                  </a:cubicBezTo>
                  <a:cubicBezTo>
                    <a:pt x="9" y="59"/>
                    <a:pt x="10" y="60"/>
                    <a:pt x="12" y="71"/>
                  </a:cubicBezTo>
                  <a:cubicBezTo>
                    <a:pt x="13" y="80"/>
                    <a:pt x="13" y="80"/>
                    <a:pt x="13" y="80"/>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3A882E"/>
            </a:solidFill>
            <a:ln w="9525">
              <a:noFill/>
              <a:round/>
              <a:headEnd/>
              <a:tailEnd/>
            </a:ln>
          </p:spPr>
          <p:txBody>
            <a:bodyPr/>
            <a:lstStyle/>
            <a:p>
              <a:endParaRPr lang="en-US"/>
            </a:p>
          </p:txBody>
        </p:sp>
        <p:sp>
          <p:nvSpPr>
            <p:cNvPr id="28065" name="Freeform 2646"/>
            <p:cNvSpPr>
              <a:spLocks/>
            </p:cNvSpPr>
            <p:nvPr/>
          </p:nvSpPr>
          <p:spPr bwMode="auto">
            <a:xfrm>
              <a:off x="1022350" y="3324895"/>
              <a:ext cx="195263"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0 h 131"/>
                <a:gd name="T10" fmla="*/ 2147483647 w 59"/>
                <a:gd name="T11" fmla="*/ 0 h 131"/>
                <a:gd name="T12" fmla="*/ 0 w 59"/>
                <a:gd name="T13" fmla="*/ 2147483647 h 131"/>
                <a:gd name="T14" fmla="*/ 0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3" y="67"/>
                  </a:cubicBezTo>
                  <a:cubicBezTo>
                    <a:pt x="31" y="59"/>
                    <a:pt x="29" y="50"/>
                    <a:pt x="22" y="44"/>
                  </a:cubicBezTo>
                  <a:cubicBezTo>
                    <a:pt x="22" y="35"/>
                    <a:pt x="21" y="15"/>
                    <a:pt x="21" y="14"/>
                  </a:cubicBezTo>
                  <a:cubicBezTo>
                    <a:pt x="21" y="9"/>
                    <a:pt x="16" y="0"/>
                    <a:pt x="11" y="0"/>
                  </a:cubicBezTo>
                  <a:cubicBezTo>
                    <a:pt x="11" y="0"/>
                    <a:pt x="10" y="0"/>
                    <a:pt x="10" y="0"/>
                  </a:cubicBezTo>
                  <a:cubicBezTo>
                    <a:pt x="4" y="0"/>
                    <a:pt x="0" y="5"/>
                    <a:pt x="0" y="10"/>
                  </a:cubicBezTo>
                  <a:cubicBezTo>
                    <a:pt x="0" y="55"/>
                    <a:pt x="0" y="55"/>
                    <a:pt x="0" y="55"/>
                  </a:cubicBezTo>
                  <a:cubicBezTo>
                    <a:pt x="6" y="58"/>
                    <a:pt x="6" y="58"/>
                    <a:pt x="6" y="58"/>
                  </a:cubicBezTo>
                  <a:cubicBezTo>
                    <a:pt x="9" y="59"/>
                    <a:pt x="10" y="60"/>
                    <a:pt x="12" y="71"/>
                  </a:cubicBezTo>
                  <a:cubicBezTo>
                    <a:pt x="13" y="80"/>
                    <a:pt x="13" y="80"/>
                    <a:pt x="13" y="80"/>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3B892F"/>
            </a:solidFill>
            <a:ln w="9525">
              <a:noFill/>
              <a:round/>
              <a:headEnd/>
              <a:tailEnd/>
            </a:ln>
          </p:spPr>
          <p:txBody>
            <a:bodyPr/>
            <a:lstStyle/>
            <a:p>
              <a:endParaRPr lang="en-US"/>
            </a:p>
          </p:txBody>
        </p:sp>
        <p:sp>
          <p:nvSpPr>
            <p:cNvPr id="28066" name="Freeform 2647"/>
            <p:cNvSpPr>
              <a:spLocks/>
            </p:cNvSpPr>
            <p:nvPr/>
          </p:nvSpPr>
          <p:spPr bwMode="auto">
            <a:xfrm>
              <a:off x="1022350" y="3324895"/>
              <a:ext cx="195263"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0 h 131"/>
                <a:gd name="T10" fmla="*/ 2147483647 w 59"/>
                <a:gd name="T11" fmla="*/ 0 h 131"/>
                <a:gd name="T12" fmla="*/ 0 w 59"/>
                <a:gd name="T13" fmla="*/ 2147483647 h 131"/>
                <a:gd name="T14" fmla="*/ 0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3" y="67"/>
                  </a:cubicBezTo>
                  <a:cubicBezTo>
                    <a:pt x="31" y="59"/>
                    <a:pt x="29" y="50"/>
                    <a:pt x="22" y="44"/>
                  </a:cubicBezTo>
                  <a:cubicBezTo>
                    <a:pt x="22" y="35"/>
                    <a:pt x="21" y="15"/>
                    <a:pt x="21" y="15"/>
                  </a:cubicBezTo>
                  <a:cubicBezTo>
                    <a:pt x="20" y="9"/>
                    <a:pt x="16" y="0"/>
                    <a:pt x="11" y="0"/>
                  </a:cubicBezTo>
                  <a:cubicBezTo>
                    <a:pt x="11" y="0"/>
                    <a:pt x="10" y="0"/>
                    <a:pt x="10" y="0"/>
                  </a:cubicBezTo>
                  <a:cubicBezTo>
                    <a:pt x="5" y="0"/>
                    <a:pt x="0" y="5"/>
                    <a:pt x="0" y="10"/>
                  </a:cubicBezTo>
                  <a:cubicBezTo>
                    <a:pt x="0" y="55"/>
                    <a:pt x="0" y="55"/>
                    <a:pt x="0" y="55"/>
                  </a:cubicBezTo>
                  <a:cubicBezTo>
                    <a:pt x="6" y="57"/>
                    <a:pt x="6" y="57"/>
                    <a:pt x="6" y="57"/>
                  </a:cubicBezTo>
                  <a:cubicBezTo>
                    <a:pt x="9" y="59"/>
                    <a:pt x="10" y="60"/>
                    <a:pt x="12" y="71"/>
                  </a:cubicBezTo>
                  <a:cubicBezTo>
                    <a:pt x="13" y="80"/>
                    <a:pt x="13" y="80"/>
                    <a:pt x="13" y="80"/>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3C8A30"/>
            </a:solidFill>
            <a:ln w="9525">
              <a:noFill/>
              <a:round/>
              <a:headEnd/>
              <a:tailEnd/>
            </a:ln>
          </p:spPr>
          <p:txBody>
            <a:bodyPr/>
            <a:lstStyle/>
            <a:p>
              <a:endParaRPr lang="en-US"/>
            </a:p>
          </p:txBody>
        </p:sp>
        <p:sp>
          <p:nvSpPr>
            <p:cNvPr id="28067" name="Freeform 2648"/>
            <p:cNvSpPr>
              <a:spLocks/>
            </p:cNvSpPr>
            <p:nvPr/>
          </p:nvSpPr>
          <p:spPr bwMode="auto">
            <a:xfrm>
              <a:off x="1022350" y="3324895"/>
              <a:ext cx="195263"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0 h 131"/>
                <a:gd name="T10" fmla="*/ 2147483647 w 59"/>
                <a:gd name="T11" fmla="*/ 0 h 131"/>
                <a:gd name="T12" fmla="*/ 0 w 59"/>
                <a:gd name="T13" fmla="*/ 2147483647 h 131"/>
                <a:gd name="T14" fmla="*/ 0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2" y="67"/>
                  </a:cubicBezTo>
                  <a:cubicBezTo>
                    <a:pt x="31" y="59"/>
                    <a:pt x="29" y="50"/>
                    <a:pt x="22" y="44"/>
                  </a:cubicBezTo>
                  <a:cubicBezTo>
                    <a:pt x="22" y="36"/>
                    <a:pt x="21" y="15"/>
                    <a:pt x="20" y="15"/>
                  </a:cubicBezTo>
                  <a:cubicBezTo>
                    <a:pt x="20" y="9"/>
                    <a:pt x="16" y="0"/>
                    <a:pt x="11" y="0"/>
                  </a:cubicBezTo>
                  <a:cubicBezTo>
                    <a:pt x="11" y="0"/>
                    <a:pt x="10" y="0"/>
                    <a:pt x="10" y="0"/>
                  </a:cubicBezTo>
                  <a:cubicBezTo>
                    <a:pt x="5" y="0"/>
                    <a:pt x="0" y="5"/>
                    <a:pt x="0" y="10"/>
                  </a:cubicBezTo>
                  <a:cubicBezTo>
                    <a:pt x="0" y="55"/>
                    <a:pt x="0" y="55"/>
                    <a:pt x="0" y="55"/>
                  </a:cubicBezTo>
                  <a:cubicBezTo>
                    <a:pt x="6" y="57"/>
                    <a:pt x="6" y="57"/>
                    <a:pt x="6" y="57"/>
                  </a:cubicBezTo>
                  <a:cubicBezTo>
                    <a:pt x="9" y="59"/>
                    <a:pt x="10" y="60"/>
                    <a:pt x="12" y="71"/>
                  </a:cubicBezTo>
                  <a:cubicBezTo>
                    <a:pt x="14" y="80"/>
                    <a:pt x="14" y="80"/>
                    <a:pt x="14" y="80"/>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3D8A30"/>
            </a:solidFill>
            <a:ln w="9525">
              <a:noFill/>
              <a:round/>
              <a:headEnd/>
              <a:tailEnd/>
            </a:ln>
          </p:spPr>
          <p:txBody>
            <a:bodyPr/>
            <a:lstStyle/>
            <a:p>
              <a:endParaRPr lang="en-US"/>
            </a:p>
          </p:txBody>
        </p:sp>
        <p:sp>
          <p:nvSpPr>
            <p:cNvPr id="28068" name="Freeform 2649"/>
            <p:cNvSpPr>
              <a:spLocks/>
            </p:cNvSpPr>
            <p:nvPr/>
          </p:nvSpPr>
          <p:spPr bwMode="auto">
            <a:xfrm>
              <a:off x="1022350" y="3324895"/>
              <a:ext cx="195263"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0 h 131"/>
                <a:gd name="T10" fmla="*/ 2147483647 w 59"/>
                <a:gd name="T11" fmla="*/ 0 h 131"/>
                <a:gd name="T12" fmla="*/ 0 w 59"/>
                <a:gd name="T13" fmla="*/ 2147483647 h 131"/>
                <a:gd name="T14" fmla="*/ 0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2" y="67"/>
                  </a:cubicBezTo>
                  <a:cubicBezTo>
                    <a:pt x="31" y="59"/>
                    <a:pt x="29" y="50"/>
                    <a:pt x="22" y="44"/>
                  </a:cubicBezTo>
                  <a:cubicBezTo>
                    <a:pt x="22" y="36"/>
                    <a:pt x="21" y="16"/>
                    <a:pt x="20" y="15"/>
                  </a:cubicBezTo>
                  <a:cubicBezTo>
                    <a:pt x="20" y="9"/>
                    <a:pt x="16" y="1"/>
                    <a:pt x="11" y="0"/>
                  </a:cubicBezTo>
                  <a:cubicBezTo>
                    <a:pt x="11" y="0"/>
                    <a:pt x="10" y="0"/>
                    <a:pt x="10" y="0"/>
                  </a:cubicBezTo>
                  <a:cubicBezTo>
                    <a:pt x="5" y="0"/>
                    <a:pt x="0" y="5"/>
                    <a:pt x="0" y="10"/>
                  </a:cubicBezTo>
                  <a:cubicBezTo>
                    <a:pt x="0" y="55"/>
                    <a:pt x="0" y="55"/>
                    <a:pt x="0" y="55"/>
                  </a:cubicBezTo>
                  <a:cubicBezTo>
                    <a:pt x="6" y="57"/>
                    <a:pt x="6" y="57"/>
                    <a:pt x="6" y="57"/>
                  </a:cubicBezTo>
                  <a:cubicBezTo>
                    <a:pt x="9" y="59"/>
                    <a:pt x="10" y="60"/>
                    <a:pt x="12" y="71"/>
                  </a:cubicBezTo>
                  <a:cubicBezTo>
                    <a:pt x="14" y="80"/>
                    <a:pt x="14" y="80"/>
                    <a:pt x="14" y="80"/>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3E8B31"/>
            </a:solidFill>
            <a:ln w="9525">
              <a:noFill/>
              <a:round/>
              <a:headEnd/>
              <a:tailEnd/>
            </a:ln>
          </p:spPr>
          <p:txBody>
            <a:bodyPr/>
            <a:lstStyle/>
            <a:p>
              <a:endParaRPr lang="en-US"/>
            </a:p>
          </p:txBody>
        </p:sp>
        <p:sp>
          <p:nvSpPr>
            <p:cNvPr id="28069" name="Freeform 2650"/>
            <p:cNvSpPr>
              <a:spLocks/>
            </p:cNvSpPr>
            <p:nvPr/>
          </p:nvSpPr>
          <p:spPr bwMode="auto">
            <a:xfrm>
              <a:off x="1022350" y="3324895"/>
              <a:ext cx="195263"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0 h 131"/>
                <a:gd name="T10" fmla="*/ 2147483647 w 59"/>
                <a:gd name="T11" fmla="*/ 0 h 131"/>
                <a:gd name="T12" fmla="*/ 0 w 59"/>
                <a:gd name="T13" fmla="*/ 2147483647 h 131"/>
                <a:gd name="T14" fmla="*/ 0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9" y="99"/>
                    <a:pt x="48" y="78"/>
                    <a:pt x="32" y="67"/>
                  </a:cubicBezTo>
                  <a:cubicBezTo>
                    <a:pt x="31" y="59"/>
                    <a:pt x="29" y="50"/>
                    <a:pt x="22" y="45"/>
                  </a:cubicBezTo>
                  <a:cubicBezTo>
                    <a:pt x="22" y="36"/>
                    <a:pt x="21" y="16"/>
                    <a:pt x="20" y="15"/>
                  </a:cubicBezTo>
                  <a:cubicBezTo>
                    <a:pt x="20" y="10"/>
                    <a:pt x="16" y="1"/>
                    <a:pt x="11" y="0"/>
                  </a:cubicBezTo>
                  <a:cubicBezTo>
                    <a:pt x="11" y="0"/>
                    <a:pt x="10" y="0"/>
                    <a:pt x="10" y="0"/>
                  </a:cubicBezTo>
                  <a:cubicBezTo>
                    <a:pt x="5" y="0"/>
                    <a:pt x="0" y="5"/>
                    <a:pt x="0" y="10"/>
                  </a:cubicBezTo>
                  <a:cubicBezTo>
                    <a:pt x="0" y="55"/>
                    <a:pt x="0" y="55"/>
                    <a:pt x="0" y="55"/>
                  </a:cubicBezTo>
                  <a:cubicBezTo>
                    <a:pt x="6" y="57"/>
                    <a:pt x="6" y="57"/>
                    <a:pt x="6" y="57"/>
                  </a:cubicBezTo>
                  <a:cubicBezTo>
                    <a:pt x="9" y="59"/>
                    <a:pt x="10" y="60"/>
                    <a:pt x="12" y="71"/>
                  </a:cubicBezTo>
                  <a:cubicBezTo>
                    <a:pt x="14" y="80"/>
                    <a:pt x="14" y="80"/>
                    <a:pt x="14" y="80"/>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3F8B31"/>
            </a:solidFill>
            <a:ln w="9525">
              <a:noFill/>
              <a:round/>
              <a:headEnd/>
              <a:tailEnd/>
            </a:ln>
          </p:spPr>
          <p:txBody>
            <a:bodyPr/>
            <a:lstStyle/>
            <a:p>
              <a:endParaRPr lang="en-US"/>
            </a:p>
          </p:txBody>
        </p:sp>
        <p:sp>
          <p:nvSpPr>
            <p:cNvPr id="28070" name="Freeform 2651"/>
            <p:cNvSpPr>
              <a:spLocks/>
            </p:cNvSpPr>
            <p:nvPr/>
          </p:nvSpPr>
          <p:spPr bwMode="auto">
            <a:xfrm>
              <a:off x="1022350" y="3324895"/>
              <a:ext cx="195263"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0 h 131"/>
                <a:gd name="T10" fmla="*/ 2147483647 w 59"/>
                <a:gd name="T11" fmla="*/ 0 h 131"/>
                <a:gd name="T12" fmla="*/ 0 w 59"/>
                <a:gd name="T13" fmla="*/ 2147483647 h 131"/>
                <a:gd name="T14" fmla="*/ 0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8" y="99"/>
                    <a:pt x="48" y="78"/>
                    <a:pt x="32" y="67"/>
                  </a:cubicBezTo>
                  <a:cubicBezTo>
                    <a:pt x="31" y="59"/>
                    <a:pt x="29" y="50"/>
                    <a:pt x="22" y="45"/>
                  </a:cubicBezTo>
                  <a:cubicBezTo>
                    <a:pt x="22" y="36"/>
                    <a:pt x="21" y="16"/>
                    <a:pt x="20" y="15"/>
                  </a:cubicBezTo>
                  <a:cubicBezTo>
                    <a:pt x="20" y="10"/>
                    <a:pt x="16" y="1"/>
                    <a:pt x="11" y="0"/>
                  </a:cubicBezTo>
                  <a:cubicBezTo>
                    <a:pt x="11" y="0"/>
                    <a:pt x="10" y="0"/>
                    <a:pt x="10" y="0"/>
                  </a:cubicBezTo>
                  <a:cubicBezTo>
                    <a:pt x="5" y="0"/>
                    <a:pt x="0" y="5"/>
                    <a:pt x="0" y="10"/>
                  </a:cubicBezTo>
                  <a:cubicBezTo>
                    <a:pt x="0" y="55"/>
                    <a:pt x="0" y="55"/>
                    <a:pt x="0" y="55"/>
                  </a:cubicBezTo>
                  <a:cubicBezTo>
                    <a:pt x="6" y="57"/>
                    <a:pt x="6" y="57"/>
                    <a:pt x="6" y="57"/>
                  </a:cubicBezTo>
                  <a:cubicBezTo>
                    <a:pt x="9" y="59"/>
                    <a:pt x="10" y="60"/>
                    <a:pt x="12" y="71"/>
                  </a:cubicBezTo>
                  <a:cubicBezTo>
                    <a:pt x="14" y="79"/>
                    <a:pt x="14" y="79"/>
                    <a:pt x="14" y="79"/>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3F8B32"/>
            </a:solidFill>
            <a:ln w="9525">
              <a:noFill/>
              <a:round/>
              <a:headEnd/>
              <a:tailEnd/>
            </a:ln>
          </p:spPr>
          <p:txBody>
            <a:bodyPr/>
            <a:lstStyle/>
            <a:p>
              <a:endParaRPr lang="en-US"/>
            </a:p>
          </p:txBody>
        </p:sp>
        <p:sp>
          <p:nvSpPr>
            <p:cNvPr id="28071" name="Freeform 2652"/>
            <p:cNvSpPr>
              <a:spLocks/>
            </p:cNvSpPr>
            <p:nvPr/>
          </p:nvSpPr>
          <p:spPr bwMode="auto">
            <a:xfrm>
              <a:off x="1022350" y="3324895"/>
              <a:ext cx="195263"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0 h 131"/>
                <a:gd name="T10" fmla="*/ 2147483647 w 59"/>
                <a:gd name="T11" fmla="*/ 0 h 131"/>
                <a:gd name="T12" fmla="*/ 0 w 59"/>
                <a:gd name="T13" fmla="*/ 2147483647 h 131"/>
                <a:gd name="T14" fmla="*/ 0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9" y="121"/>
                  </a:moveTo>
                  <a:cubicBezTo>
                    <a:pt x="58" y="99"/>
                    <a:pt x="48" y="78"/>
                    <a:pt x="32" y="67"/>
                  </a:cubicBezTo>
                  <a:cubicBezTo>
                    <a:pt x="31" y="59"/>
                    <a:pt x="29" y="51"/>
                    <a:pt x="22" y="45"/>
                  </a:cubicBezTo>
                  <a:cubicBezTo>
                    <a:pt x="22" y="36"/>
                    <a:pt x="21" y="16"/>
                    <a:pt x="20" y="16"/>
                  </a:cubicBezTo>
                  <a:cubicBezTo>
                    <a:pt x="20" y="10"/>
                    <a:pt x="16" y="1"/>
                    <a:pt x="11" y="0"/>
                  </a:cubicBezTo>
                  <a:cubicBezTo>
                    <a:pt x="11" y="0"/>
                    <a:pt x="10" y="0"/>
                    <a:pt x="10" y="0"/>
                  </a:cubicBezTo>
                  <a:cubicBezTo>
                    <a:pt x="5" y="0"/>
                    <a:pt x="0" y="5"/>
                    <a:pt x="0" y="10"/>
                  </a:cubicBezTo>
                  <a:cubicBezTo>
                    <a:pt x="0" y="55"/>
                    <a:pt x="0" y="55"/>
                    <a:pt x="0" y="55"/>
                  </a:cubicBezTo>
                  <a:cubicBezTo>
                    <a:pt x="6" y="57"/>
                    <a:pt x="6" y="57"/>
                    <a:pt x="6" y="57"/>
                  </a:cubicBezTo>
                  <a:cubicBezTo>
                    <a:pt x="9" y="59"/>
                    <a:pt x="10" y="60"/>
                    <a:pt x="12" y="71"/>
                  </a:cubicBezTo>
                  <a:cubicBezTo>
                    <a:pt x="14" y="79"/>
                    <a:pt x="14" y="79"/>
                    <a:pt x="14" y="79"/>
                  </a:cubicBezTo>
                  <a:cubicBezTo>
                    <a:pt x="18" y="82"/>
                    <a:pt x="18" y="82"/>
                    <a:pt x="18" y="82"/>
                  </a:cubicBezTo>
                  <a:cubicBezTo>
                    <a:pt x="29" y="88"/>
                    <a:pt x="38" y="105"/>
                    <a:pt x="38" y="121"/>
                  </a:cubicBezTo>
                  <a:cubicBezTo>
                    <a:pt x="38" y="126"/>
                    <a:pt x="43" y="131"/>
                    <a:pt x="48" y="131"/>
                  </a:cubicBezTo>
                  <a:cubicBezTo>
                    <a:pt x="54" y="131"/>
                    <a:pt x="59" y="126"/>
                    <a:pt x="59" y="121"/>
                  </a:cubicBezTo>
                  <a:close/>
                </a:path>
              </a:pathLst>
            </a:custGeom>
            <a:solidFill>
              <a:srgbClr val="408C32"/>
            </a:solidFill>
            <a:ln w="9525">
              <a:noFill/>
              <a:round/>
              <a:headEnd/>
              <a:tailEnd/>
            </a:ln>
          </p:spPr>
          <p:txBody>
            <a:bodyPr/>
            <a:lstStyle/>
            <a:p>
              <a:endParaRPr lang="en-US"/>
            </a:p>
          </p:txBody>
        </p:sp>
        <p:sp>
          <p:nvSpPr>
            <p:cNvPr id="28072" name="Freeform 2653"/>
            <p:cNvSpPr>
              <a:spLocks/>
            </p:cNvSpPr>
            <p:nvPr/>
          </p:nvSpPr>
          <p:spPr bwMode="auto">
            <a:xfrm>
              <a:off x="1022350" y="3324895"/>
              <a:ext cx="195263" cy="431800"/>
            </a:xfrm>
            <a:custGeom>
              <a:avLst/>
              <a:gdLst>
                <a:gd name="T0" fmla="*/ 2147483647 w 59"/>
                <a:gd name="T1" fmla="*/ 2147483647 h 131"/>
                <a:gd name="T2" fmla="*/ 2147483647 w 59"/>
                <a:gd name="T3" fmla="*/ 2147483647 h 131"/>
                <a:gd name="T4" fmla="*/ 2147483647 w 59"/>
                <a:gd name="T5" fmla="*/ 2147483647 h 131"/>
                <a:gd name="T6" fmla="*/ 2147483647 w 59"/>
                <a:gd name="T7" fmla="*/ 2147483647 h 131"/>
                <a:gd name="T8" fmla="*/ 2147483647 w 59"/>
                <a:gd name="T9" fmla="*/ 0 h 131"/>
                <a:gd name="T10" fmla="*/ 2147483647 w 59"/>
                <a:gd name="T11" fmla="*/ 0 h 131"/>
                <a:gd name="T12" fmla="*/ 0 w 59"/>
                <a:gd name="T13" fmla="*/ 2147483647 h 131"/>
                <a:gd name="T14" fmla="*/ 0 w 59"/>
                <a:gd name="T15" fmla="*/ 2147483647 h 131"/>
                <a:gd name="T16" fmla="*/ 2147483647 w 59"/>
                <a:gd name="T17" fmla="*/ 2147483647 h 131"/>
                <a:gd name="T18" fmla="*/ 2147483647 w 59"/>
                <a:gd name="T19" fmla="*/ 2147483647 h 131"/>
                <a:gd name="T20" fmla="*/ 2147483647 w 59"/>
                <a:gd name="T21" fmla="*/ 2147483647 h 131"/>
                <a:gd name="T22" fmla="*/ 2147483647 w 59"/>
                <a:gd name="T23" fmla="*/ 2147483647 h 131"/>
                <a:gd name="T24" fmla="*/ 2147483647 w 59"/>
                <a:gd name="T25" fmla="*/ 2147483647 h 131"/>
                <a:gd name="T26" fmla="*/ 2147483647 w 59"/>
                <a:gd name="T27" fmla="*/ 2147483647 h 131"/>
                <a:gd name="T28" fmla="*/ 2147483647 w 59"/>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9"/>
                <a:gd name="T46" fmla="*/ 0 h 131"/>
                <a:gd name="T47" fmla="*/ 59 w 59"/>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9" h="131">
                  <a:moveTo>
                    <a:pt x="58" y="121"/>
                  </a:moveTo>
                  <a:cubicBezTo>
                    <a:pt x="58" y="99"/>
                    <a:pt x="48" y="78"/>
                    <a:pt x="32" y="67"/>
                  </a:cubicBezTo>
                  <a:cubicBezTo>
                    <a:pt x="31" y="59"/>
                    <a:pt x="29" y="51"/>
                    <a:pt x="22" y="45"/>
                  </a:cubicBezTo>
                  <a:cubicBezTo>
                    <a:pt x="22" y="36"/>
                    <a:pt x="21" y="16"/>
                    <a:pt x="20" y="16"/>
                  </a:cubicBezTo>
                  <a:cubicBezTo>
                    <a:pt x="20" y="10"/>
                    <a:pt x="16" y="1"/>
                    <a:pt x="11" y="0"/>
                  </a:cubicBezTo>
                  <a:cubicBezTo>
                    <a:pt x="11" y="0"/>
                    <a:pt x="10" y="0"/>
                    <a:pt x="10" y="0"/>
                  </a:cubicBezTo>
                  <a:cubicBezTo>
                    <a:pt x="5" y="0"/>
                    <a:pt x="0" y="5"/>
                    <a:pt x="0" y="10"/>
                  </a:cubicBezTo>
                  <a:cubicBezTo>
                    <a:pt x="0" y="55"/>
                    <a:pt x="0" y="55"/>
                    <a:pt x="0" y="55"/>
                  </a:cubicBezTo>
                  <a:cubicBezTo>
                    <a:pt x="6" y="57"/>
                    <a:pt x="6" y="57"/>
                    <a:pt x="6" y="57"/>
                  </a:cubicBezTo>
                  <a:cubicBezTo>
                    <a:pt x="9" y="59"/>
                    <a:pt x="11" y="60"/>
                    <a:pt x="12" y="71"/>
                  </a:cubicBezTo>
                  <a:cubicBezTo>
                    <a:pt x="14" y="79"/>
                    <a:pt x="14" y="79"/>
                    <a:pt x="14" y="79"/>
                  </a:cubicBezTo>
                  <a:cubicBezTo>
                    <a:pt x="18" y="82"/>
                    <a:pt x="18" y="82"/>
                    <a:pt x="18" y="82"/>
                  </a:cubicBezTo>
                  <a:cubicBezTo>
                    <a:pt x="29" y="88"/>
                    <a:pt x="38" y="105"/>
                    <a:pt x="38" y="121"/>
                  </a:cubicBezTo>
                  <a:cubicBezTo>
                    <a:pt x="38" y="126"/>
                    <a:pt x="43" y="131"/>
                    <a:pt x="48" y="131"/>
                  </a:cubicBezTo>
                  <a:cubicBezTo>
                    <a:pt x="54" y="131"/>
                    <a:pt x="59" y="126"/>
                    <a:pt x="58" y="121"/>
                  </a:cubicBezTo>
                  <a:close/>
                </a:path>
              </a:pathLst>
            </a:custGeom>
            <a:solidFill>
              <a:srgbClr val="418D33"/>
            </a:solidFill>
            <a:ln w="9525">
              <a:noFill/>
              <a:round/>
              <a:headEnd/>
              <a:tailEnd/>
            </a:ln>
          </p:spPr>
          <p:txBody>
            <a:bodyPr/>
            <a:lstStyle/>
            <a:p>
              <a:endParaRPr lang="en-US"/>
            </a:p>
          </p:txBody>
        </p:sp>
        <p:sp>
          <p:nvSpPr>
            <p:cNvPr id="28073" name="Freeform 2654"/>
            <p:cNvSpPr>
              <a:spLocks/>
            </p:cNvSpPr>
            <p:nvPr/>
          </p:nvSpPr>
          <p:spPr bwMode="auto">
            <a:xfrm>
              <a:off x="1022350" y="3324895"/>
              <a:ext cx="192088" cy="431800"/>
            </a:xfrm>
            <a:custGeom>
              <a:avLst/>
              <a:gdLst>
                <a:gd name="T0" fmla="*/ 2147483647 w 58"/>
                <a:gd name="T1" fmla="*/ 2147483647 h 131"/>
                <a:gd name="T2" fmla="*/ 2147483647 w 58"/>
                <a:gd name="T3" fmla="*/ 2147483647 h 131"/>
                <a:gd name="T4" fmla="*/ 2147483647 w 58"/>
                <a:gd name="T5" fmla="*/ 2147483647 h 131"/>
                <a:gd name="T6" fmla="*/ 2147483647 w 58"/>
                <a:gd name="T7" fmla="*/ 2147483647 h 131"/>
                <a:gd name="T8" fmla="*/ 2147483647 w 58"/>
                <a:gd name="T9" fmla="*/ 0 h 131"/>
                <a:gd name="T10" fmla="*/ 2147483647 w 58"/>
                <a:gd name="T11" fmla="*/ 0 h 131"/>
                <a:gd name="T12" fmla="*/ 0 w 58"/>
                <a:gd name="T13" fmla="*/ 2147483647 h 131"/>
                <a:gd name="T14" fmla="*/ 0 w 58"/>
                <a:gd name="T15" fmla="*/ 2147483647 h 131"/>
                <a:gd name="T16" fmla="*/ 2147483647 w 58"/>
                <a:gd name="T17" fmla="*/ 2147483647 h 131"/>
                <a:gd name="T18" fmla="*/ 2147483647 w 58"/>
                <a:gd name="T19" fmla="*/ 2147483647 h 131"/>
                <a:gd name="T20" fmla="*/ 2147483647 w 58"/>
                <a:gd name="T21" fmla="*/ 2147483647 h 131"/>
                <a:gd name="T22" fmla="*/ 2147483647 w 58"/>
                <a:gd name="T23" fmla="*/ 2147483647 h 131"/>
                <a:gd name="T24" fmla="*/ 2147483647 w 58"/>
                <a:gd name="T25" fmla="*/ 2147483647 h 131"/>
                <a:gd name="T26" fmla="*/ 2147483647 w 58"/>
                <a:gd name="T27" fmla="*/ 2147483647 h 131"/>
                <a:gd name="T28" fmla="*/ 2147483647 w 58"/>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1"/>
                <a:gd name="T47" fmla="*/ 58 w 58"/>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1">
                  <a:moveTo>
                    <a:pt x="58" y="121"/>
                  </a:moveTo>
                  <a:cubicBezTo>
                    <a:pt x="58" y="99"/>
                    <a:pt x="48" y="78"/>
                    <a:pt x="32" y="67"/>
                  </a:cubicBezTo>
                  <a:cubicBezTo>
                    <a:pt x="31" y="59"/>
                    <a:pt x="29" y="51"/>
                    <a:pt x="22" y="45"/>
                  </a:cubicBezTo>
                  <a:cubicBezTo>
                    <a:pt x="22" y="36"/>
                    <a:pt x="21" y="17"/>
                    <a:pt x="20" y="16"/>
                  </a:cubicBezTo>
                  <a:cubicBezTo>
                    <a:pt x="20" y="11"/>
                    <a:pt x="16" y="1"/>
                    <a:pt x="11" y="0"/>
                  </a:cubicBezTo>
                  <a:cubicBezTo>
                    <a:pt x="11" y="0"/>
                    <a:pt x="10" y="0"/>
                    <a:pt x="10" y="0"/>
                  </a:cubicBezTo>
                  <a:cubicBezTo>
                    <a:pt x="5" y="0"/>
                    <a:pt x="0" y="5"/>
                    <a:pt x="0" y="10"/>
                  </a:cubicBezTo>
                  <a:cubicBezTo>
                    <a:pt x="0" y="55"/>
                    <a:pt x="0" y="55"/>
                    <a:pt x="0" y="55"/>
                  </a:cubicBezTo>
                  <a:cubicBezTo>
                    <a:pt x="6" y="57"/>
                    <a:pt x="6" y="57"/>
                    <a:pt x="6" y="57"/>
                  </a:cubicBezTo>
                  <a:cubicBezTo>
                    <a:pt x="10" y="59"/>
                    <a:pt x="11" y="60"/>
                    <a:pt x="12" y="71"/>
                  </a:cubicBezTo>
                  <a:cubicBezTo>
                    <a:pt x="14" y="79"/>
                    <a:pt x="14" y="79"/>
                    <a:pt x="14" y="79"/>
                  </a:cubicBezTo>
                  <a:cubicBezTo>
                    <a:pt x="18" y="82"/>
                    <a:pt x="18" y="82"/>
                    <a:pt x="18" y="82"/>
                  </a:cubicBezTo>
                  <a:cubicBezTo>
                    <a:pt x="29" y="88"/>
                    <a:pt x="38" y="105"/>
                    <a:pt x="38" y="121"/>
                  </a:cubicBezTo>
                  <a:cubicBezTo>
                    <a:pt x="38" y="126"/>
                    <a:pt x="43" y="131"/>
                    <a:pt x="48" y="131"/>
                  </a:cubicBezTo>
                  <a:cubicBezTo>
                    <a:pt x="54" y="131"/>
                    <a:pt x="58" y="126"/>
                    <a:pt x="58" y="121"/>
                  </a:cubicBezTo>
                  <a:close/>
                </a:path>
              </a:pathLst>
            </a:custGeom>
            <a:solidFill>
              <a:srgbClr val="428D33"/>
            </a:solidFill>
            <a:ln w="9525">
              <a:noFill/>
              <a:round/>
              <a:headEnd/>
              <a:tailEnd/>
            </a:ln>
          </p:spPr>
          <p:txBody>
            <a:bodyPr/>
            <a:lstStyle/>
            <a:p>
              <a:endParaRPr lang="en-US"/>
            </a:p>
          </p:txBody>
        </p:sp>
        <p:sp>
          <p:nvSpPr>
            <p:cNvPr id="28074" name="Freeform 2655"/>
            <p:cNvSpPr>
              <a:spLocks/>
            </p:cNvSpPr>
            <p:nvPr/>
          </p:nvSpPr>
          <p:spPr bwMode="auto">
            <a:xfrm>
              <a:off x="1022350" y="3324895"/>
              <a:ext cx="192088" cy="431800"/>
            </a:xfrm>
            <a:custGeom>
              <a:avLst/>
              <a:gdLst>
                <a:gd name="T0" fmla="*/ 2147483647 w 58"/>
                <a:gd name="T1" fmla="*/ 2147483647 h 131"/>
                <a:gd name="T2" fmla="*/ 2147483647 w 58"/>
                <a:gd name="T3" fmla="*/ 2147483647 h 131"/>
                <a:gd name="T4" fmla="*/ 2147483647 w 58"/>
                <a:gd name="T5" fmla="*/ 2147483647 h 131"/>
                <a:gd name="T6" fmla="*/ 2147483647 w 58"/>
                <a:gd name="T7" fmla="*/ 2147483647 h 131"/>
                <a:gd name="T8" fmla="*/ 2147483647 w 58"/>
                <a:gd name="T9" fmla="*/ 0 h 131"/>
                <a:gd name="T10" fmla="*/ 2147483647 w 58"/>
                <a:gd name="T11" fmla="*/ 0 h 131"/>
                <a:gd name="T12" fmla="*/ 0 w 58"/>
                <a:gd name="T13" fmla="*/ 2147483647 h 131"/>
                <a:gd name="T14" fmla="*/ 0 w 58"/>
                <a:gd name="T15" fmla="*/ 2147483647 h 131"/>
                <a:gd name="T16" fmla="*/ 2147483647 w 58"/>
                <a:gd name="T17" fmla="*/ 2147483647 h 131"/>
                <a:gd name="T18" fmla="*/ 2147483647 w 58"/>
                <a:gd name="T19" fmla="*/ 2147483647 h 131"/>
                <a:gd name="T20" fmla="*/ 2147483647 w 58"/>
                <a:gd name="T21" fmla="*/ 2147483647 h 131"/>
                <a:gd name="T22" fmla="*/ 2147483647 w 58"/>
                <a:gd name="T23" fmla="*/ 2147483647 h 131"/>
                <a:gd name="T24" fmla="*/ 2147483647 w 58"/>
                <a:gd name="T25" fmla="*/ 2147483647 h 131"/>
                <a:gd name="T26" fmla="*/ 2147483647 w 58"/>
                <a:gd name="T27" fmla="*/ 2147483647 h 131"/>
                <a:gd name="T28" fmla="*/ 2147483647 w 58"/>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1"/>
                <a:gd name="T47" fmla="*/ 58 w 58"/>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1">
                  <a:moveTo>
                    <a:pt x="58" y="121"/>
                  </a:moveTo>
                  <a:cubicBezTo>
                    <a:pt x="58" y="99"/>
                    <a:pt x="48" y="78"/>
                    <a:pt x="32" y="67"/>
                  </a:cubicBezTo>
                  <a:cubicBezTo>
                    <a:pt x="31" y="59"/>
                    <a:pt x="29" y="51"/>
                    <a:pt x="22" y="45"/>
                  </a:cubicBezTo>
                  <a:cubicBezTo>
                    <a:pt x="22" y="36"/>
                    <a:pt x="21" y="17"/>
                    <a:pt x="20" y="16"/>
                  </a:cubicBezTo>
                  <a:cubicBezTo>
                    <a:pt x="20" y="11"/>
                    <a:pt x="16" y="1"/>
                    <a:pt x="11" y="0"/>
                  </a:cubicBezTo>
                  <a:cubicBezTo>
                    <a:pt x="11" y="0"/>
                    <a:pt x="10" y="0"/>
                    <a:pt x="10" y="0"/>
                  </a:cubicBezTo>
                  <a:cubicBezTo>
                    <a:pt x="5" y="0"/>
                    <a:pt x="0" y="5"/>
                    <a:pt x="0" y="10"/>
                  </a:cubicBezTo>
                  <a:cubicBezTo>
                    <a:pt x="0" y="55"/>
                    <a:pt x="0" y="55"/>
                    <a:pt x="0" y="55"/>
                  </a:cubicBezTo>
                  <a:cubicBezTo>
                    <a:pt x="6" y="57"/>
                    <a:pt x="6" y="57"/>
                    <a:pt x="6" y="57"/>
                  </a:cubicBezTo>
                  <a:cubicBezTo>
                    <a:pt x="10" y="59"/>
                    <a:pt x="11" y="60"/>
                    <a:pt x="12" y="71"/>
                  </a:cubicBezTo>
                  <a:cubicBezTo>
                    <a:pt x="14" y="79"/>
                    <a:pt x="14" y="79"/>
                    <a:pt x="14" y="79"/>
                  </a:cubicBezTo>
                  <a:cubicBezTo>
                    <a:pt x="18" y="82"/>
                    <a:pt x="18" y="82"/>
                    <a:pt x="18" y="82"/>
                  </a:cubicBezTo>
                  <a:cubicBezTo>
                    <a:pt x="29" y="88"/>
                    <a:pt x="38" y="105"/>
                    <a:pt x="38" y="121"/>
                  </a:cubicBezTo>
                  <a:cubicBezTo>
                    <a:pt x="38" y="126"/>
                    <a:pt x="43" y="131"/>
                    <a:pt x="48" y="131"/>
                  </a:cubicBezTo>
                  <a:cubicBezTo>
                    <a:pt x="54" y="131"/>
                    <a:pt x="58" y="126"/>
                    <a:pt x="58" y="121"/>
                  </a:cubicBezTo>
                  <a:close/>
                </a:path>
              </a:pathLst>
            </a:custGeom>
            <a:solidFill>
              <a:srgbClr val="438E34"/>
            </a:solidFill>
            <a:ln w="9525">
              <a:noFill/>
              <a:round/>
              <a:headEnd/>
              <a:tailEnd/>
            </a:ln>
          </p:spPr>
          <p:txBody>
            <a:bodyPr/>
            <a:lstStyle/>
            <a:p>
              <a:endParaRPr lang="en-US"/>
            </a:p>
          </p:txBody>
        </p:sp>
        <p:sp>
          <p:nvSpPr>
            <p:cNvPr id="28075" name="Freeform 2656"/>
            <p:cNvSpPr>
              <a:spLocks/>
            </p:cNvSpPr>
            <p:nvPr/>
          </p:nvSpPr>
          <p:spPr bwMode="auto">
            <a:xfrm>
              <a:off x="1022350" y="3324895"/>
              <a:ext cx="192088" cy="431800"/>
            </a:xfrm>
            <a:custGeom>
              <a:avLst/>
              <a:gdLst>
                <a:gd name="T0" fmla="*/ 2147483647 w 58"/>
                <a:gd name="T1" fmla="*/ 2147483647 h 131"/>
                <a:gd name="T2" fmla="*/ 2147483647 w 58"/>
                <a:gd name="T3" fmla="*/ 2147483647 h 131"/>
                <a:gd name="T4" fmla="*/ 2147483647 w 58"/>
                <a:gd name="T5" fmla="*/ 2147483647 h 131"/>
                <a:gd name="T6" fmla="*/ 2147483647 w 58"/>
                <a:gd name="T7" fmla="*/ 2147483647 h 131"/>
                <a:gd name="T8" fmla="*/ 2147483647 w 58"/>
                <a:gd name="T9" fmla="*/ 0 h 131"/>
                <a:gd name="T10" fmla="*/ 2147483647 w 58"/>
                <a:gd name="T11" fmla="*/ 0 h 131"/>
                <a:gd name="T12" fmla="*/ 0 w 58"/>
                <a:gd name="T13" fmla="*/ 2147483647 h 131"/>
                <a:gd name="T14" fmla="*/ 0 w 58"/>
                <a:gd name="T15" fmla="*/ 2147483647 h 131"/>
                <a:gd name="T16" fmla="*/ 2147483647 w 58"/>
                <a:gd name="T17" fmla="*/ 2147483647 h 131"/>
                <a:gd name="T18" fmla="*/ 2147483647 w 58"/>
                <a:gd name="T19" fmla="*/ 2147483647 h 131"/>
                <a:gd name="T20" fmla="*/ 2147483647 w 58"/>
                <a:gd name="T21" fmla="*/ 2147483647 h 131"/>
                <a:gd name="T22" fmla="*/ 2147483647 w 58"/>
                <a:gd name="T23" fmla="*/ 2147483647 h 131"/>
                <a:gd name="T24" fmla="*/ 2147483647 w 58"/>
                <a:gd name="T25" fmla="*/ 2147483647 h 131"/>
                <a:gd name="T26" fmla="*/ 2147483647 w 58"/>
                <a:gd name="T27" fmla="*/ 2147483647 h 131"/>
                <a:gd name="T28" fmla="*/ 2147483647 w 58"/>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1"/>
                <a:gd name="T47" fmla="*/ 58 w 58"/>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1">
                  <a:moveTo>
                    <a:pt x="58" y="121"/>
                  </a:moveTo>
                  <a:cubicBezTo>
                    <a:pt x="58" y="99"/>
                    <a:pt x="48" y="78"/>
                    <a:pt x="32" y="67"/>
                  </a:cubicBezTo>
                  <a:cubicBezTo>
                    <a:pt x="31" y="59"/>
                    <a:pt x="29" y="51"/>
                    <a:pt x="22" y="45"/>
                  </a:cubicBezTo>
                  <a:cubicBezTo>
                    <a:pt x="22" y="37"/>
                    <a:pt x="21" y="17"/>
                    <a:pt x="20" y="16"/>
                  </a:cubicBezTo>
                  <a:cubicBezTo>
                    <a:pt x="20" y="11"/>
                    <a:pt x="16" y="1"/>
                    <a:pt x="11" y="0"/>
                  </a:cubicBezTo>
                  <a:cubicBezTo>
                    <a:pt x="11" y="0"/>
                    <a:pt x="10" y="0"/>
                    <a:pt x="10" y="0"/>
                  </a:cubicBezTo>
                  <a:cubicBezTo>
                    <a:pt x="5" y="0"/>
                    <a:pt x="0" y="5"/>
                    <a:pt x="0" y="10"/>
                  </a:cubicBezTo>
                  <a:cubicBezTo>
                    <a:pt x="0" y="55"/>
                    <a:pt x="0" y="55"/>
                    <a:pt x="0" y="55"/>
                  </a:cubicBezTo>
                  <a:cubicBezTo>
                    <a:pt x="6" y="57"/>
                    <a:pt x="6" y="57"/>
                    <a:pt x="6" y="57"/>
                  </a:cubicBezTo>
                  <a:cubicBezTo>
                    <a:pt x="10" y="59"/>
                    <a:pt x="11" y="60"/>
                    <a:pt x="12" y="71"/>
                  </a:cubicBezTo>
                  <a:cubicBezTo>
                    <a:pt x="14" y="79"/>
                    <a:pt x="14" y="79"/>
                    <a:pt x="14" y="79"/>
                  </a:cubicBezTo>
                  <a:cubicBezTo>
                    <a:pt x="18" y="82"/>
                    <a:pt x="18" y="82"/>
                    <a:pt x="18" y="82"/>
                  </a:cubicBezTo>
                  <a:cubicBezTo>
                    <a:pt x="29" y="88"/>
                    <a:pt x="38" y="105"/>
                    <a:pt x="38" y="121"/>
                  </a:cubicBezTo>
                  <a:cubicBezTo>
                    <a:pt x="38" y="126"/>
                    <a:pt x="43" y="131"/>
                    <a:pt x="48" y="131"/>
                  </a:cubicBezTo>
                  <a:cubicBezTo>
                    <a:pt x="54" y="131"/>
                    <a:pt x="58" y="126"/>
                    <a:pt x="58" y="121"/>
                  </a:cubicBezTo>
                  <a:close/>
                </a:path>
              </a:pathLst>
            </a:custGeom>
            <a:solidFill>
              <a:srgbClr val="448E34"/>
            </a:solidFill>
            <a:ln w="9525">
              <a:noFill/>
              <a:round/>
              <a:headEnd/>
              <a:tailEnd/>
            </a:ln>
          </p:spPr>
          <p:txBody>
            <a:bodyPr/>
            <a:lstStyle/>
            <a:p>
              <a:endParaRPr lang="en-US"/>
            </a:p>
          </p:txBody>
        </p:sp>
        <p:sp>
          <p:nvSpPr>
            <p:cNvPr id="28076" name="Freeform 2657"/>
            <p:cNvSpPr>
              <a:spLocks/>
            </p:cNvSpPr>
            <p:nvPr/>
          </p:nvSpPr>
          <p:spPr bwMode="auto">
            <a:xfrm>
              <a:off x="1022350" y="3324895"/>
              <a:ext cx="192088" cy="431800"/>
            </a:xfrm>
            <a:custGeom>
              <a:avLst/>
              <a:gdLst>
                <a:gd name="T0" fmla="*/ 2147483647 w 58"/>
                <a:gd name="T1" fmla="*/ 2147483647 h 131"/>
                <a:gd name="T2" fmla="*/ 2147483647 w 58"/>
                <a:gd name="T3" fmla="*/ 2147483647 h 131"/>
                <a:gd name="T4" fmla="*/ 2147483647 w 58"/>
                <a:gd name="T5" fmla="*/ 2147483647 h 131"/>
                <a:gd name="T6" fmla="*/ 2147483647 w 58"/>
                <a:gd name="T7" fmla="*/ 2147483647 h 131"/>
                <a:gd name="T8" fmla="*/ 2147483647 w 58"/>
                <a:gd name="T9" fmla="*/ 2147483647 h 131"/>
                <a:gd name="T10" fmla="*/ 2147483647 w 58"/>
                <a:gd name="T11" fmla="*/ 0 h 131"/>
                <a:gd name="T12" fmla="*/ 0 w 58"/>
                <a:gd name="T13" fmla="*/ 2147483647 h 131"/>
                <a:gd name="T14" fmla="*/ 0 w 58"/>
                <a:gd name="T15" fmla="*/ 2147483647 h 131"/>
                <a:gd name="T16" fmla="*/ 2147483647 w 58"/>
                <a:gd name="T17" fmla="*/ 2147483647 h 131"/>
                <a:gd name="T18" fmla="*/ 2147483647 w 58"/>
                <a:gd name="T19" fmla="*/ 2147483647 h 131"/>
                <a:gd name="T20" fmla="*/ 2147483647 w 58"/>
                <a:gd name="T21" fmla="*/ 2147483647 h 131"/>
                <a:gd name="T22" fmla="*/ 2147483647 w 58"/>
                <a:gd name="T23" fmla="*/ 2147483647 h 131"/>
                <a:gd name="T24" fmla="*/ 2147483647 w 58"/>
                <a:gd name="T25" fmla="*/ 2147483647 h 131"/>
                <a:gd name="T26" fmla="*/ 2147483647 w 58"/>
                <a:gd name="T27" fmla="*/ 2147483647 h 131"/>
                <a:gd name="T28" fmla="*/ 2147483647 w 58"/>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1"/>
                <a:gd name="T47" fmla="*/ 58 w 58"/>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1">
                  <a:moveTo>
                    <a:pt x="58" y="121"/>
                  </a:moveTo>
                  <a:cubicBezTo>
                    <a:pt x="58" y="99"/>
                    <a:pt x="48" y="78"/>
                    <a:pt x="32" y="67"/>
                  </a:cubicBezTo>
                  <a:cubicBezTo>
                    <a:pt x="31" y="59"/>
                    <a:pt x="29" y="51"/>
                    <a:pt x="22" y="46"/>
                  </a:cubicBezTo>
                  <a:cubicBezTo>
                    <a:pt x="22" y="37"/>
                    <a:pt x="21" y="17"/>
                    <a:pt x="20" y="17"/>
                  </a:cubicBezTo>
                  <a:cubicBezTo>
                    <a:pt x="20" y="11"/>
                    <a:pt x="16" y="1"/>
                    <a:pt x="11" y="1"/>
                  </a:cubicBezTo>
                  <a:cubicBezTo>
                    <a:pt x="11" y="0"/>
                    <a:pt x="10" y="0"/>
                    <a:pt x="10" y="0"/>
                  </a:cubicBezTo>
                  <a:cubicBezTo>
                    <a:pt x="5" y="0"/>
                    <a:pt x="0" y="5"/>
                    <a:pt x="0" y="10"/>
                  </a:cubicBezTo>
                  <a:cubicBezTo>
                    <a:pt x="0" y="55"/>
                    <a:pt x="0" y="55"/>
                    <a:pt x="0" y="55"/>
                  </a:cubicBezTo>
                  <a:cubicBezTo>
                    <a:pt x="6" y="57"/>
                    <a:pt x="6" y="57"/>
                    <a:pt x="6" y="57"/>
                  </a:cubicBezTo>
                  <a:cubicBezTo>
                    <a:pt x="10" y="59"/>
                    <a:pt x="11" y="60"/>
                    <a:pt x="13" y="71"/>
                  </a:cubicBezTo>
                  <a:cubicBezTo>
                    <a:pt x="14" y="79"/>
                    <a:pt x="14" y="79"/>
                    <a:pt x="14" y="79"/>
                  </a:cubicBezTo>
                  <a:cubicBezTo>
                    <a:pt x="18" y="82"/>
                    <a:pt x="18" y="82"/>
                    <a:pt x="18" y="82"/>
                  </a:cubicBezTo>
                  <a:cubicBezTo>
                    <a:pt x="29" y="88"/>
                    <a:pt x="38" y="105"/>
                    <a:pt x="38" y="121"/>
                  </a:cubicBezTo>
                  <a:cubicBezTo>
                    <a:pt x="38" y="126"/>
                    <a:pt x="43" y="131"/>
                    <a:pt x="48" y="131"/>
                  </a:cubicBezTo>
                  <a:cubicBezTo>
                    <a:pt x="54" y="131"/>
                    <a:pt x="58" y="126"/>
                    <a:pt x="58" y="121"/>
                  </a:cubicBezTo>
                  <a:close/>
                </a:path>
              </a:pathLst>
            </a:custGeom>
            <a:solidFill>
              <a:srgbClr val="448E35"/>
            </a:solidFill>
            <a:ln w="9525">
              <a:noFill/>
              <a:round/>
              <a:headEnd/>
              <a:tailEnd/>
            </a:ln>
          </p:spPr>
          <p:txBody>
            <a:bodyPr/>
            <a:lstStyle/>
            <a:p>
              <a:endParaRPr lang="en-US"/>
            </a:p>
          </p:txBody>
        </p:sp>
        <p:sp>
          <p:nvSpPr>
            <p:cNvPr id="28077" name="Freeform 2658"/>
            <p:cNvSpPr>
              <a:spLocks/>
            </p:cNvSpPr>
            <p:nvPr/>
          </p:nvSpPr>
          <p:spPr bwMode="auto">
            <a:xfrm>
              <a:off x="1022350" y="3324895"/>
              <a:ext cx="192088" cy="431800"/>
            </a:xfrm>
            <a:custGeom>
              <a:avLst/>
              <a:gdLst>
                <a:gd name="T0" fmla="*/ 2147483647 w 58"/>
                <a:gd name="T1" fmla="*/ 2147483647 h 131"/>
                <a:gd name="T2" fmla="*/ 2147483647 w 58"/>
                <a:gd name="T3" fmla="*/ 2147483647 h 131"/>
                <a:gd name="T4" fmla="*/ 2147483647 w 58"/>
                <a:gd name="T5" fmla="*/ 2147483647 h 131"/>
                <a:gd name="T6" fmla="*/ 2147483647 w 58"/>
                <a:gd name="T7" fmla="*/ 2147483647 h 131"/>
                <a:gd name="T8" fmla="*/ 2147483647 w 58"/>
                <a:gd name="T9" fmla="*/ 2147483647 h 131"/>
                <a:gd name="T10" fmla="*/ 2147483647 w 58"/>
                <a:gd name="T11" fmla="*/ 0 h 131"/>
                <a:gd name="T12" fmla="*/ 0 w 58"/>
                <a:gd name="T13" fmla="*/ 2147483647 h 131"/>
                <a:gd name="T14" fmla="*/ 0 w 58"/>
                <a:gd name="T15" fmla="*/ 2147483647 h 131"/>
                <a:gd name="T16" fmla="*/ 2147483647 w 58"/>
                <a:gd name="T17" fmla="*/ 2147483647 h 131"/>
                <a:gd name="T18" fmla="*/ 2147483647 w 58"/>
                <a:gd name="T19" fmla="*/ 2147483647 h 131"/>
                <a:gd name="T20" fmla="*/ 2147483647 w 58"/>
                <a:gd name="T21" fmla="*/ 2147483647 h 131"/>
                <a:gd name="T22" fmla="*/ 2147483647 w 58"/>
                <a:gd name="T23" fmla="*/ 2147483647 h 131"/>
                <a:gd name="T24" fmla="*/ 2147483647 w 58"/>
                <a:gd name="T25" fmla="*/ 2147483647 h 131"/>
                <a:gd name="T26" fmla="*/ 2147483647 w 58"/>
                <a:gd name="T27" fmla="*/ 2147483647 h 131"/>
                <a:gd name="T28" fmla="*/ 2147483647 w 58"/>
                <a:gd name="T29" fmla="*/ 2147483647 h 1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1"/>
                <a:gd name="T47" fmla="*/ 58 w 58"/>
                <a:gd name="T48" fmla="*/ 131 h 1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1">
                  <a:moveTo>
                    <a:pt x="58" y="121"/>
                  </a:moveTo>
                  <a:cubicBezTo>
                    <a:pt x="58" y="99"/>
                    <a:pt x="48" y="78"/>
                    <a:pt x="32" y="67"/>
                  </a:cubicBezTo>
                  <a:cubicBezTo>
                    <a:pt x="31" y="59"/>
                    <a:pt x="29" y="51"/>
                    <a:pt x="22" y="46"/>
                  </a:cubicBezTo>
                  <a:cubicBezTo>
                    <a:pt x="22" y="37"/>
                    <a:pt x="21" y="18"/>
                    <a:pt x="20" y="17"/>
                  </a:cubicBezTo>
                  <a:cubicBezTo>
                    <a:pt x="20" y="11"/>
                    <a:pt x="16" y="1"/>
                    <a:pt x="11" y="1"/>
                  </a:cubicBezTo>
                  <a:cubicBezTo>
                    <a:pt x="11" y="0"/>
                    <a:pt x="10" y="0"/>
                    <a:pt x="10" y="0"/>
                  </a:cubicBezTo>
                  <a:cubicBezTo>
                    <a:pt x="5" y="0"/>
                    <a:pt x="0" y="5"/>
                    <a:pt x="0" y="10"/>
                  </a:cubicBezTo>
                  <a:cubicBezTo>
                    <a:pt x="0" y="55"/>
                    <a:pt x="0" y="55"/>
                    <a:pt x="0" y="55"/>
                  </a:cubicBezTo>
                  <a:cubicBezTo>
                    <a:pt x="6" y="57"/>
                    <a:pt x="6" y="57"/>
                    <a:pt x="6" y="57"/>
                  </a:cubicBezTo>
                  <a:cubicBezTo>
                    <a:pt x="10" y="59"/>
                    <a:pt x="11" y="60"/>
                    <a:pt x="13" y="71"/>
                  </a:cubicBezTo>
                  <a:cubicBezTo>
                    <a:pt x="14" y="79"/>
                    <a:pt x="14" y="79"/>
                    <a:pt x="14" y="79"/>
                  </a:cubicBezTo>
                  <a:cubicBezTo>
                    <a:pt x="18" y="82"/>
                    <a:pt x="18" y="82"/>
                    <a:pt x="18" y="82"/>
                  </a:cubicBezTo>
                  <a:cubicBezTo>
                    <a:pt x="29" y="88"/>
                    <a:pt x="38" y="105"/>
                    <a:pt x="38" y="121"/>
                  </a:cubicBezTo>
                  <a:cubicBezTo>
                    <a:pt x="38" y="126"/>
                    <a:pt x="43" y="131"/>
                    <a:pt x="48" y="130"/>
                  </a:cubicBezTo>
                  <a:cubicBezTo>
                    <a:pt x="54" y="130"/>
                    <a:pt x="58" y="126"/>
                    <a:pt x="58" y="121"/>
                  </a:cubicBezTo>
                  <a:close/>
                </a:path>
              </a:pathLst>
            </a:custGeom>
            <a:solidFill>
              <a:srgbClr val="458E35"/>
            </a:solidFill>
            <a:ln w="9525">
              <a:noFill/>
              <a:round/>
              <a:headEnd/>
              <a:tailEnd/>
            </a:ln>
          </p:spPr>
          <p:txBody>
            <a:bodyPr/>
            <a:lstStyle/>
            <a:p>
              <a:endParaRPr lang="en-US"/>
            </a:p>
          </p:txBody>
        </p:sp>
        <p:sp>
          <p:nvSpPr>
            <p:cNvPr id="28078" name="Freeform 2659"/>
            <p:cNvSpPr>
              <a:spLocks/>
            </p:cNvSpPr>
            <p:nvPr/>
          </p:nvSpPr>
          <p:spPr bwMode="auto">
            <a:xfrm>
              <a:off x="1022350" y="3324895"/>
              <a:ext cx="192088" cy="428625"/>
            </a:xfrm>
            <a:custGeom>
              <a:avLst/>
              <a:gdLst>
                <a:gd name="T0" fmla="*/ 2147483647 w 58"/>
                <a:gd name="T1" fmla="*/ 2147483647 h 130"/>
                <a:gd name="T2" fmla="*/ 2147483647 w 58"/>
                <a:gd name="T3" fmla="*/ 2147483647 h 130"/>
                <a:gd name="T4" fmla="*/ 2147483647 w 58"/>
                <a:gd name="T5" fmla="*/ 2147483647 h 130"/>
                <a:gd name="T6" fmla="*/ 2147483647 w 58"/>
                <a:gd name="T7" fmla="*/ 2147483647 h 130"/>
                <a:gd name="T8" fmla="*/ 2147483647 w 58"/>
                <a:gd name="T9" fmla="*/ 2147483647 h 130"/>
                <a:gd name="T10" fmla="*/ 2147483647 w 58"/>
                <a:gd name="T11" fmla="*/ 0 h 130"/>
                <a:gd name="T12" fmla="*/ 0 w 58"/>
                <a:gd name="T13" fmla="*/ 2147483647 h 130"/>
                <a:gd name="T14" fmla="*/ 0 w 58"/>
                <a:gd name="T15" fmla="*/ 2147483647 h 130"/>
                <a:gd name="T16" fmla="*/ 2147483647 w 58"/>
                <a:gd name="T17" fmla="*/ 2147483647 h 130"/>
                <a:gd name="T18" fmla="*/ 2147483647 w 58"/>
                <a:gd name="T19" fmla="*/ 2147483647 h 130"/>
                <a:gd name="T20" fmla="*/ 2147483647 w 58"/>
                <a:gd name="T21" fmla="*/ 2147483647 h 130"/>
                <a:gd name="T22" fmla="*/ 2147483647 w 58"/>
                <a:gd name="T23" fmla="*/ 2147483647 h 130"/>
                <a:gd name="T24" fmla="*/ 2147483647 w 58"/>
                <a:gd name="T25" fmla="*/ 2147483647 h 130"/>
                <a:gd name="T26" fmla="*/ 2147483647 w 58"/>
                <a:gd name="T27" fmla="*/ 2147483647 h 130"/>
                <a:gd name="T28" fmla="*/ 2147483647 w 58"/>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1" y="60"/>
                    <a:pt x="29" y="51"/>
                    <a:pt x="22" y="46"/>
                  </a:cubicBezTo>
                  <a:cubicBezTo>
                    <a:pt x="22" y="37"/>
                    <a:pt x="21" y="18"/>
                    <a:pt x="20" y="17"/>
                  </a:cubicBezTo>
                  <a:cubicBezTo>
                    <a:pt x="20" y="12"/>
                    <a:pt x="16" y="1"/>
                    <a:pt x="11" y="1"/>
                  </a:cubicBezTo>
                  <a:cubicBezTo>
                    <a:pt x="11" y="0"/>
                    <a:pt x="10" y="0"/>
                    <a:pt x="10" y="0"/>
                  </a:cubicBezTo>
                  <a:cubicBezTo>
                    <a:pt x="5" y="0"/>
                    <a:pt x="0" y="5"/>
                    <a:pt x="0" y="10"/>
                  </a:cubicBezTo>
                  <a:cubicBezTo>
                    <a:pt x="0" y="55"/>
                    <a:pt x="0" y="55"/>
                    <a:pt x="0" y="55"/>
                  </a:cubicBezTo>
                  <a:cubicBezTo>
                    <a:pt x="6" y="57"/>
                    <a:pt x="6" y="57"/>
                    <a:pt x="6" y="57"/>
                  </a:cubicBezTo>
                  <a:cubicBezTo>
                    <a:pt x="10" y="59"/>
                    <a:pt x="11" y="60"/>
                    <a:pt x="13" y="71"/>
                  </a:cubicBezTo>
                  <a:cubicBezTo>
                    <a:pt x="14" y="79"/>
                    <a:pt x="14" y="79"/>
                    <a:pt x="14" y="79"/>
                  </a:cubicBezTo>
                  <a:cubicBezTo>
                    <a:pt x="18" y="81"/>
                    <a:pt x="18" y="81"/>
                    <a:pt x="18" y="81"/>
                  </a:cubicBezTo>
                  <a:cubicBezTo>
                    <a:pt x="29" y="88"/>
                    <a:pt x="38" y="105"/>
                    <a:pt x="38" y="121"/>
                  </a:cubicBezTo>
                  <a:cubicBezTo>
                    <a:pt x="38" y="126"/>
                    <a:pt x="43" y="130"/>
                    <a:pt x="48" y="130"/>
                  </a:cubicBezTo>
                  <a:cubicBezTo>
                    <a:pt x="54" y="130"/>
                    <a:pt x="58" y="126"/>
                    <a:pt x="58" y="121"/>
                  </a:cubicBezTo>
                  <a:close/>
                </a:path>
              </a:pathLst>
            </a:custGeom>
            <a:solidFill>
              <a:srgbClr val="469036"/>
            </a:solidFill>
            <a:ln w="9525">
              <a:noFill/>
              <a:round/>
              <a:headEnd/>
              <a:tailEnd/>
            </a:ln>
          </p:spPr>
          <p:txBody>
            <a:bodyPr/>
            <a:lstStyle/>
            <a:p>
              <a:endParaRPr lang="en-US"/>
            </a:p>
          </p:txBody>
        </p:sp>
        <p:sp>
          <p:nvSpPr>
            <p:cNvPr id="28079" name="Freeform 2660"/>
            <p:cNvSpPr>
              <a:spLocks/>
            </p:cNvSpPr>
            <p:nvPr/>
          </p:nvSpPr>
          <p:spPr bwMode="auto">
            <a:xfrm>
              <a:off x="1022350" y="3324895"/>
              <a:ext cx="192088" cy="428625"/>
            </a:xfrm>
            <a:custGeom>
              <a:avLst/>
              <a:gdLst>
                <a:gd name="T0" fmla="*/ 2147483647 w 58"/>
                <a:gd name="T1" fmla="*/ 2147483647 h 130"/>
                <a:gd name="T2" fmla="*/ 2147483647 w 58"/>
                <a:gd name="T3" fmla="*/ 2147483647 h 130"/>
                <a:gd name="T4" fmla="*/ 2147483647 w 58"/>
                <a:gd name="T5" fmla="*/ 2147483647 h 130"/>
                <a:gd name="T6" fmla="*/ 2147483647 w 58"/>
                <a:gd name="T7" fmla="*/ 2147483647 h 130"/>
                <a:gd name="T8" fmla="*/ 2147483647 w 58"/>
                <a:gd name="T9" fmla="*/ 2147483647 h 130"/>
                <a:gd name="T10" fmla="*/ 2147483647 w 58"/>
                <a:gd name="T11" fmla="*/ 0 h 130"/>
                <a:gd name="T12" fmla="*/ 0 w 58"/>
                <a:gd name="T13" fmla="*/ 2147483647 h 130"/>
                <a:gd name="T14" fmla="*/ 0 w 58"/>
                <a:gd name="T15" fmla="*/ 2147483647 h 130"/>
                <a:gd name="T16" fmla="*/ 2147483647 w 58"/>
                <a:gd name="T17" fmla="*/ 2147483647 h 130"/>
                <a:gd name="T18" fmla="*/ 2147483647 w 58"/>
                <a:gd name="T19" fmla="*/ 2147483647 h 130"/>
                <a:gd name="T20" fmla="*/ 2147483647 w 58"/>
                <a:gd name="T21" fmla="*/ 2147483647 h 130"/>
                <a:gd name="T22" fmla="*/ 2147483647 w 58"/>
                <a:gd name="T23" fmla="*/ 2147483647 h 130"/>
                <a:gd name="T24" fmla="*/ 2147483647 w 58"/>
                <a:gd name="T25" fmla="*/ 2147483647 h 130"/>
                <a:gd name="T26" fmla="*/ 2147483647 w 58"/>
                <a:gd name="T27" fmla="*/ 2147483647 h 130"/>
                <a:gd name="T28" fmla="*/ 2147483647 w 58"/>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1" y="60"/>
                    <a:pt x="29" y="51"/>
                    <a:pt x="22" y="46"/>
                  </a:cubicBezTo>
                  <a:cubicBezTo>
                    <a:pt x="22" y="37"/>
                    <a:pt x="21" y="18"/>
                    <a:pt x="20" y="17"/>
                  </a:cubicBezTo>
                  <a:cubicBezTo>
                    <a:pt x="20" y="12"/>
                    <a:pt x="16" y="1"/>
                    <a:pt x="11" y="1"/>
                  </a:cubicBezTo>
                  <a:cubicBezTo>
                    <a:pt x="11" y="0"/>
                    <a:pt x="10" y="0"/>
                    <a:pt x="10" y="0"/>
                  </a:cubicBezTo>
                  <a:cubicBezTo>
                    <a:pt x="5" y="0"/>
                    <a:pt x="0" y="5"/>
                    <a:pt x="0" y="10"/>
                  </a:cubicBezTo>
                  <a:cubicBezTo>
                    <a:pt x="0" y="55"/>
                    <a:pt x="0" y="55"/>
                    <a:pt x="0" y="55"/>
                  </a:cubicBezTo>
                  <a:cubicBezTo>
                    <a:pt x="6" y="57"/>
                    <a:pt x="6" y="57"/>
                    <a:pt x="6" y="57"/>
                  </a:cubicBezTo>
                  <a:cubicBezTo>
                    <a:pt x="10" y="59"/>
                    <a:pt x="11" y="60"/>
                    <a:pt x="13" y="71"/>
                  </a:cubicBezTo>
                  <a:cubicBezTo>
                    <a:pt x="14" y="79"/>
                    <a:pt x="14" y="79"/>
                    <a:pt x="14" y="79"/>
                  </a:cubicBezTo>
                  <a:cubicBezTo>
                    <a:pt x="18" y="81"/>
                    <a:pt x="18" y="81"/>
                    <a:pt x="18" y="81"/>
                  </a:cubicBezTo>
                  <a:cubicBezTo>
                    <a:pt x="30" y="88"/>
                    <a:pt x="38" y="105"/>
                    <a:pt x="38" y="121"/>
                  </a:cubicBezTo>
                  <a:cubicBezTo>
                    <a:pt x="39" y="126"/>
                    <a:pt x="43" y="130"/>
                    <a:pt x="48" y="130"/>
                  </a:cubicBezTo>
                  <a:cubicBezTo>
                    <a:pt x="54" y="130"/>
                    <a:pt x="58" y="126"/>
                    <a:pt x="58" y="121"/>
                  </a:cubicBezTo>
                  <a:close/>
                </a:path>
              </a:pathLst>
            </a:custGeom>
            <a:solidFill>
              <a:srgbClr val="479037"/>
            </a:solidFill>
            <a:ln w="9525">
              <a:noFill/>
              <a:round/>
              <a:headEnd/>
              <a:tailEnd/>
            </a:ln>
          </p:spPr>
          <p:txBody>
            <a:bodyPr/>
            <a:lstStyle/>
            <a:p>
              <a:endParaRPr lang="en-US"/>
            </a:p>
          </p:txBody>
        </p:sp>
        <p:sp>
          <p:nvSpPr>
            <p:cNvPr id="28080" name="Freeform 2661"/>
            <p:cNvSpPr>
              <a:spLocks/>
            </p:cNvSpPr>
            <p:nvPr/>
          </p:nvSpPr>
          <p:spPr bwMode="auto">
            <a:xfrm>
              <a:off x="1022350" y="3324895"/>
              <a:ext cx="192088" cy="428625"/>
            </a:xfrm>
            <a:custGeom>
              <a:avLst/>
              <a:gdLst>
                <a:gd name="T0" fmla="*/ 2147483647 w 58"/>
                <a:gd name="T1" fmla="*/ 2147483647 h 130"/>
                <a:gd name="T2" fmla="*/ 2147483647 w 58"/>
                <a:gd name="T3" fmla="*/ 2147483647 h 130"/>
                <a:gd name="T4" fmla="*/ 2147483647 w 58"/>
                <a:gd name="T5" fmla="*/ 2147483647 h 130"/>
                <a:gd name="T6" fmla="*/ 2147483647 w 58"/>
                <a:gd name="T7" fmla="*/ 2147483647 h 130"/>
                <a:gd name="T8" fmla="*/ 2147483647 w 58"/>
                <a:gd name="T9" fmla="*/ 2147483647 h 130"/>
                <a:gd name="T10" fmla="*/ 2147483647 w 58"/>
                <a:gd name="T11" fmla="*/ 0 h 130"/>
                <a:gd name="T12" fmla="*/ 0 w 58"/>
                <a:gd name="T13" fmla="*/ 2147483647 h 130"/>
                <a:gd name="T14" fmla="*/ 0 w 58"/>
                <a:gd name="T15" fmla="*/ 2147483647 h 130"/>
                <a:gd name="T16" fmla="*/ 2147483647 w 58"/>
                <a:gd name="T17" fmla="*/ 2147483647 h 130"/>
                <a:gd name="T18" fmla="*/ 2147483647 w 58"/>
                <a:gd name="T19" fmla="*/ 2147483647 h 130"/>
                <a:gd name="T20" fmla="*/ 2147483647 w 58"/>
                <a:gd name="T21" fmla="*/ 2147483647 h 130"/>
                <a:gd name="T22" fmla="*/ 2147483647 w 58"/>
                <a:gd name="T23" fmla="*/ 2147483647 h 130"/>
                <a:gd name="T24" fmla="*/ 2147483647 w 58"/>
                <a:gd name="T25" fmla="*/ 2147483647 h 130"/>
                <a:gd name="T26" fmla="*/ 2147483647 w 58"/>
                <a:gd name="T27" fmla="*/ 2147483647 h 130"/>
                <a:gd name="T28" fmla="*/ 2147483647 w 58"/>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1" y="60"/>
                    <a:pt x="29" y="52"/>
                    <a:pt x="22" y="46"/>
                  </a:cubicBezTo>
                  <a:cubicBezTo>
                    <a:pt x="22" y="37"/>
                    <a:pt x="21" y="18"/>
                    <a:pt x="20" y="17"/>
                  </a:cubicBezTo>
                  <a:cubicBezTo>
                    <a:pt x="20" y="12"/>
                    <a:pt x="16" y="1"/>
                    <a:pt x="11" y="1"/>
                  </a:cubicBezTo>
                  <a:cubicBezTo>
                    <a:pt x="11" y="0"/>
                    <a:pt x="11" y="0"/>
                    <a:pt x="10" y="0"/>
                  </a:cubicBezTo>
                  <a:cubicBezTo>
                    <a:pt x="5" y="0"/>
                    <a:pt x="0" y="5"/>
                    <a:pt x="0" y="10"/>
                  </a:cubicBezTo>
                  <a:cubicBezTo>
                    <a:pt x="0" y="54"/>
                    <a:pt x="0" y="54"/>
                    <a:pt x="0" y="54"/>
                  </a:cubicBezTo>
                  <a:cubicBezTo>
                    <a:pt x="6" y="57"/>
                    <a:pt x="6" y="57"/>
                    <a:pt x="6" y="57"/>
                  </a:cubicBezTo>
                  <a:cubicBezTo>
                    <a:pt x="10" y="59"/>
                    <a:pt x="11" y="60"/>
                    <a:pt x="13" y="71"/>
                  </a:cubicBezTo>
                  <a:cubicBezTo>
                    <a:pt x="14" y="79"/>
                    <a:pt x="14" y="79"/>
                    <a:pt x="14" y="79"/>
                  </a:cubicBezTo>
                  <a:cubicBezTo>
                    <a:pt x="18" y="81"/>
                    <a:pt x="18" y="81"/>
                    <a:pt x="18" y="81"/>
                  </a:cubicBezTo>
                  <a:cubicBezTo>
                    <a:pt x="30" y="88"/>
                    <a:pt x="38" y="105"/>
                    <a:pt x="39" y="121"/>
                  </a:cubicBezTo>
                  <a:cubicBezTo>
                    <a:pt x="39" y="126"/>
                    <a:pt x="43" y="130"/>
                    <a:pt x="48" y="130"/>
                  </a:cubicBezTo>
                  <a:cubicBezTo>
                    <a:pt x="54" y="130"/>
                    <a:pt x="58" y="126"/>
                    <a:pt x="58" y="121"/>
                  </a:cubicBezTo>
                  <a:close/>
                </a:path>
              </a:pathLst>
            </a:custGeom>
            <a:solidFill>
              <a:srgbClr val="489037"/>
            </a:solidFill>
            <a:ln w="9525">
              <a:noFill/>
              <a:round/>
              <a:headEnd/>
              <a:tailEnd/>
            </a:ln>
          </p:spPr>
          <p:txBody>
            <a:bodyPr/>
            <a:lstStyle/>
            <a:p>
              <a:endParaRPr lang="en-US"/>
            </a:p>
          </p:txBody>
        </p:sp>
        <p:sp>
          <p:nvSpPr>
            <p:cNvPr id="28081" name="Freeform 2662"/>
            <p:cNvSpPr>
              <a:spLocks/>
            </p:cNvSpPr>
            <p:nvPr/>
          </p:nvSpPr>
          <p:spPr bwMode="auto">
            <a:xfrm>
              <a:off x="1022350" y="3324895"/>
              <a:ext cx="192088" cy="428625"/>
            </a:xfrm>
            <a:custGeom>
              <a:avLst/>
              <a:gdLst>
                <a:gd name="T0" fmla="*/ 2147483647 w 58"/>
                <a:gd name="T1" fmla="*/ 2147483647 h 130"/>
                <a:gd name="T2" fmla="*/ 2147483647 w 58"/>
                <a:gd name="T3" fmla="*/ 2147483647 h 130"/>
                <a:gd name="T4" fmla="*/ 2147483647 w 58"/>
                <a:gd name="T5" fmla="*/ 2147483647 h 130"/>
                <a:gd name="T6" fmla="*/ 2147483647 w 58"/>
                <a:gd name="T7" fmla="*/ 2147483647 h 130"/>
                <a:gd name="T8" fmla="*/ 2147483647 w 58"/>
                <a:gd name="T9" fmla="*/ 2147483647 h 130"/>
                <a:gd name="T10" fmla="*/ 2147483647 w 58"/>
                <a:gd name="T11" fmla="*/ 0 h 130"/>
                <a:gd name="T12" fmla="*/ 0 w 58"/>
                <a:gd name="T13" fmla="*/ 2147483647 h 130"/>
                <a:gd name="T14" fmla="*/ 0 w 58"/>
                <a:gd name="T15" fmla="*/ 2147483647 h 130"/>
                <a:gd name="T16" fmla="*/ 2147483647 w 58"/>
                <a:gd name="T17" fmla="*/ 2147483647 h 130"/>
                <a:gd name="T18" fmla="*/ 2147483647 w 58"/>
                <a:gd name="T19" fmla="*/ 2147483647 h 130"/>
                <a:gd name="T20" fmla="*/ 2147483647 w 58"/>
                <a:gd name="T21" fmla="*/ 2147483647 h 130"/>
                <a:gd name="T22" fmla="*/ 2147483647 w 58"/>
                <a:gd name="T23" fmla="*/ 2147483647 h 130"/>
                <a:gd name="T24" fmla="*/ 2147483647 w 58"/>
                <a:gd name="T25" fmla="*/ 2147483647 h 130"/>
                <a:gd name="T26" fmla="*/ 2147483647 w 58"/>
                <a:gd name="T27" fmla="*/ 2147483647 h 130"/>
                <a:gd name="T28" fmla="*/ 2147483647 w 58"/>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1" y="60"/>
                    <a:pt x="29" y="52"/>
                    <a:pt x="22" y="46"/>
                  </a:cubicBezTo>
                  <a:cubicBezTo>
                    <a:pt x="22" y="37"/>
                    <a:pt x="21" y="18"/>
                    <a:pt x="20" y="18"/>
                  </a:cubicBezTo>
                  <a:cubicBezTo>
                    <a:pt x="20" y="12"/>
                    <a:pt x="16" y="1"/>
                    <a:pt x="11" y="1"/>
                  </a:cubicBezTo>
                  <a:cubicBezTo>
                    <a:pt x="11" y="1"/>
                    <a:pt x="11" y="0"/>
                    <a:pt x="10" y="0"/>
                  </a:cubicBezTo>
                  <a:cubicBezTo>
                    <a:pt x="5" y="0"/>
                    <a:pt x="0" y="5"/>
                    <a:pt x="0" y="10"/>
                  </a:cubicBezTo>
                  <a:cubicBezTo>
                    <a:pt x="0" y="54"/>
                    <a:pt x="0" y="54"/>
                    <a:pt x="0" y="54"/>
                  </a:cubicBezTo>
                  <a:cubicBezTo>
                    <a:pt x="6" y="57"/>
                    <a:pt x="6" y="57"/>
                    <a:pt x="6" y="57"/>
                  </a:cubicBezTo>
                  <a:cubicBezTo>
                    <a:pt x="10" y="59"/>
                    <a:pt x="11" y="60"/>
                    <a:pt x="13" y="71"/>
                  </a:cubicBezTo>
                  <a:cubicBezTo>
                    <a:pt x="14" y="79"/>
                    <a:pt x="14" y="79"/>
                    <a:pt x="14" y="79"/>
                  </a:cubicBezTo>
                  <a:cubicBezTo>
                    <a:pt x="18" y="81"/>
                    <a:pt x="18" y="81"/>
                    <a:pt x="18" y="81"/>
                  </a:cubicBezTo>
                  <a:cubicBezTo>
                    <a:pt x="30" y="88"/>
                    <a:pt x="39" y="105"/>
                    <a:pt x="39" y="121"/>
                  </a:cubicBezTo>
                  <a:cubicBezTo>
                    <a:pt x="39" y="126"/>
                    <a:pt x="43" y="130"/>
                    <a:pt x="48" y="130"/>
                  </a:cubicBezTo>
                  <a:cubicBezTo>
                    <a:pt x="54" y="130"/>
                    <a:pt x="58" y="126"/>
                    <a:pt x="58" y="121"/>
                  </a:cubicBezTo>
                  <a:close/>
                </a:path>
              </a:pathLst>
            </a:custGeom>
            <a:solidFill>
              <a:srgbClr val="489138"/>
            </a:solidFill>
            <a:ln w="9525">
              <a:noFill/>
              <a:round/>
              <a:headEnd/>
              <a:tailEnd/>
            </a:ln>
          </p:spPr>
          <p:txBody>
            <a:bodyPr/>
            <a:lstStyle/>
            <a:p>
              <a:endParaRPr lang="en-US"/>
            </a:p>
          </p:txBody>
        </p:sp>
        <p:sp>
          <p:nvSpPr>
            <p:cNvPr id="28082" name="Freeform 2663"/>
            <p:cNvSpPr>
              <a:spLocks/>
            </p:cNvSpPr>
            <p:nvPr/>
          </p:nvSpPr>
          <p:spPr bwMode="auto">
            <a:xfrm>
              <a:off x="1022350" y="3324895"/>
              <a:ext cx="192088" cy="428625"/>
            </a:xfrm>
            <a:custGeom>
              <a:avLst/>
              <a:gdLst>
                <a:gd name="T0" fmla="*/ 2147483647 w 58"/>
                <a:gd name="T1" fmla="*/ 2147483647 h 130"/>
                <a:gd name="T2" fmla="*/ 2147483647 w 58"/>
                <a:gd name="T3" fmla="*/ 2147483647 h 130"/>
                <a:gd name="T4" fmla="*/ 2147483647 w 58"/>
                <a:gd name="T5" fmla="*/ 2147483647 h 130"/>
                <a:gd name="T6" fmla="*/ 2147483647 w 58"/>
                <a:gd name="T7" fmla="*/ 2147483647 h 130"/>
                <a:gd name="T8" fmla="*/ 2147483647 w 58"/>
                <a:gd name="T9" fmla="*/ 2147483647 h 130"/>
                <a:gd name="T10" fmla="*/ 2147483647 w 58"/>
                <a:gd name="T11" fmla="*/ 0 h 130"/>
                <a:gd name="T12" fmla="*/ 0 w 58"/>
                <a:gd name="T13" fmla="*/ 2147483647 h 130"/>
                <a:gd name="T14" fmla="*/ 0 w 58"/>
                <a:gd name="T15" fmla="*/ 2147483647 h 130"/>
                <a:gd name="T16" fmla="*/ 2147483647 w 58"/>
                <a:gd name="T17" fmla="*/ 2147483647 h 130"/>
                <a:gd name="T18" fmla="*/ 2147483647 w 58"/>
                <a:gd name="T19" fmla="*/ 2147483647 h 130"/>
                <a:gd name="T20" fmla="*/ 2147483647 w 58"/>
                <a:gd name="T21" fmla="*/ 2147483647 h 130"/>
                <a:gd name="T22" fmla="*/ 2147483647 w 58"/>
                <a:gd name="T23" fmla="*/ 2147483647 h 130"/>
                <a:gd name="T24" fmla="*/ 2147483647 w 58"/>
                <a:gd name="T25" fmla="*/ 2147483647 h 130"/>
                <a:gd name="T26" fmla="*/ 2147483647 w 58"/>
                <a:gd name="T27" fmla="*/ 2147483647 h 130"/>
                <a:gd name="T28" fmla="*/ 2147483647 w 58"/>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1" y="60"/>
                    <a:pt x="29" y="52"/>
                    <a:pt x="22" y="46"/>
                  </a:cubicBezTo>
                  <a:cubicBezTo>
                    <a:pt x="22" y="38"/>
                    <a:pt x="21" y="19"/>
                    <a:pt x="20" y="18"/>
                  </a:cubicBezTo>
                  <a:cubicBezTo>
                    <a:pt x="20" y="13"/>
                    <a:pt x="16" y="1"/>
                    <a:pt x="11" y="1"/>
                  </a:cubicBezTo>
                  <a:cubicBezTo>
                    <a:pt x="11" y="1"/>
                    <a:pt x="11" y="0"/>
                    <a:pt x="10" y="0"/>
                  </a:cubicBezTo>
                  <a:cubicBezTo>
                    <a:pt x="5" y="0"/>
                    <a:pt x="0" y="5"/>
                    <a:pt x="0" y="10"/>
                  </a:cubicBezTo>
                  <a:cubicBezTo>
                    <a:pt x="0" y="54"/>
                    <a:pt x="0" y="54"/>
                    <a:pt x="0" y="54"/>
                  </a:cubicBezTo>
                  <a:cubicBezTo>
                    <a:pt x="6" y="57"/>
                    <a:pt x="6" y="57"/>
                    <a:pt x="6" y="57"/>
                  </a:cubicBezTo>
                  <a:cubicBezTo>
                    <a:pt x="10" y="59"/>
                    <a:pt x="11" y="60"/>
                    <a:pt x="13" y="71"/>
                  </a:cubicBezTo>
                  <a:cubicBezTo>
                    <a:pt x="14" y="79"/>
                    <a:pt x="14" y="79"/>
                    <a:pt x="14" y="79"/>
                  </a:cubicBezTo>
                  <a:cubicBezTo>
                    <a:pt x="18" y="81"/>
                    <a:pt x="18" y="81"/>
                    <a:pt x="18" y="81"/>
                  </a:cubicBezTo>
                  <a:cubicBezTo>
                    <a:pt x="30" y="88"/>
                    <a:pt x="39" y="105"/>
                    <a:pt x="39" y="121"/>
                  </a:cubicBezTo>
                  <a:cubicBezTo>
                    <a:pt x="39" y="126"/>
                    <a:pt x="43" y="130"/>
                    <a:pt x="48" y="130"/>
                  </a:cubicBezTo>
                  <a:cubicBezTo>
                    <a:pt x="54" y="130"/>
                    <a:pt x="58" y="126"/>
                    <a:pt x="58" y="121"/>
                  </a:cubicBezTo>
                  <a:close/>
                </a:path>
              </a:pathLst>
            </a:custGeom>
            <a:solidFill>
              <a:srgbClr val="499138"/>
            </a:solidFill>
            <a:ln w="9525">
              <a:noFill/>
              <a:round/>
              <a:headEnd/>
              <a:tailEnd/>
            </a:ln>
          </p:spPr>
          <p:txBody>
            <a:bodyPr/>
            <a:lstStyle/>
            <a:p>
              <a:endParaRPr lang="en-US"/>
            </a:p>
          </p:txBody>
        </p:sp>
        <p:sp>
          <p:nvSpPr>
            <p:cNvPr id="28083" name="Freeform 2664"/>
            <p:cNvSpPr>
              <a:spLocks/>
            </p:cNvSpPr>
            <p:nvPr/>
          </p:nvSpPr>
          <p:spPr bwMode="auto">
            <a:xfrm>
              <a:off x="1022350" y="3324895"/>
              <a:ext cx="192088" cy="428625"/>
            </a:xfrm>
            <a:custGeom>
              <a:avLst/>
              <a:gdLst>
                <a:gd name="T0" fmla="*/ 2147483647 w 58"/>
                <a:gd name="T1" fmla="*/ 2147483647 h 130"/>
                <a:gd name="T2" fmla="*/ 2147483647 w 58"/>
                <a:gd name="T3" fmla="*/ 2147483647 h 130"/>
                <a:gd name="T4" fmla="*/ 2147483647 w 58"/>
                <a:gd name="T5" fmla="*/ 2147483647 h 130"/>
                <a:gd name="T6" fmla="*/ 2147483647 w 58"/>
                <a:gd name="T7" fmla="*/ 2147483647 h 130"/>
                <a:gd name="T8" fmla="*/ 2147483647 w 58"/>
                <a:gd name="T9" fmla="*/ 2147483647 h 130"/>
                <a:gd name="T10" fmla="*/ 2147483647 w 58"/>
                <a:gd name="T11" fmla="*/ 0 h 130"/>
                <a:gd name="T12" fmla="*/ 2147483647 w 58"/>
                <a:gd name="T13" fmla="*/ 2147483647 h 130"/>
                <a:gd name="T14" fmla="*/ 0 w 58"/>
                <a:gd name="T15" fmla="*/ 2147483647 h 130"/>
                <a:gd name="T16" fmla="*/ 2147483647 w 58"/>
                <a:gd name="T17" fmla="*/ 2147483647 h 130"/>
                <a:gd name="T18" fmla="*/ 2147483647 w 58"/>
                <a:gd name="T19" fmla="*/ 2147483647 h 130"/>
                <a:gd name="T20" fmla="*/ 2147483647 w 58"/>
                <a:gd name="T21" fmla="*/ 2147483647 h 130"/>
                <a:gd name="T22" fmla="*/ 2147483647 w 58"/>
                <a:gd name="T23" fmla="*/ 2147483647 h 130"/>
                <a:gd name="T24" fmla="*/ 2147483647 w 58"/>
                <a:gd name="T25" fmla="*/ 2147483647 h 130"/>
                <a:gd name="T26" fmla="*/ 2147483647 w 58"/>
                <a:gd name="T27" fmla="*/ 2147483647 h 130"/>
                <a:gd name="T28" fmla="*/ 2147483647 w 58"/>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1" y="60"/>
                    <a:pt x="29" y="52"/>
                    <a:pt x="22" y="47"/>
                  </a:cubicBezTo>
                  <a:cubicBezTo>
                    <a:pt x="22" y="38"/>
                    <a:pt x="21" y="19"/>
                    <a:pt x="19" y="18"/>
                  </a:cubicBezTo>
                  <a:cubicBezTo>
                    <a:pt x="19" y="13"/>
                    <a:pt x="16" y="1"/>
                    <a:pt x="11" y="1"/>
                  </a:cubicBezTo>
                  <a:cubicBezTo>
                    <a:pt x="11" y="1"/>
                    <a:pt x="11" y="0"/>
                    <a:pt x="10" y="0"/>
                  </a:cubicBezTo>
                  <a:cubicBezTo>
                    <a:pt x="5" y="0"/>
                    <a:pt x="1" y="5"/>
                    <a:pt x="1" y="10"/>
                  </a:cubicBezTo>
                  <a:cubicBezTo>
                    <a:pt x="0" y="54"/>
                    <a:pt x="0" y="54"/>
                    <a:pt x="0" y="54"/>
                  </a:cubicBezTo>
                  <a:cubicBezTo>
                    <a:pt x="6" y="57"/>
                    <a:pt x="6" y="57"/>
                    <a:pt x="6" y="57"/>
                  </a:cubicBezTo>
                  <a:cubicBezTo>
                    <a:pt x="10" y="59"/>
                    <a:pt x="11" y="60"/>
                    <a:pt x="13" y="71"/>
                  </a:cubicBezTo>
                  <a:cubicBezTo>
                    <a:pt x="14" y="79"/>
                    <a:pt x="14" y="79"/>
                    <a:pt x="14" y="79"/>
                  </a:cubicBezTo>
                  <a:cubicBezTo>
                    <a:pt x="18" y="81"/>
                    <a:pt x="18" y="81"/>
                    <a:pt x="18" y="81"/>
                  </a:cubicBezTo>
                  <a:cubicBezTo>
                    <a:pt x="30" y="88"/>
                    <a:pt x="39" y="105"/>
                    <a:pt x="39" y="121"/>
                  </a:cubicBezTo>
                  <a:cubicBezTo>
                    <a:pt x="39" y="126"/>
                    <a:pt x="43" y="130"/>
                    <a:pt x="48" y="130"/>
                  </a:cubicBezTo>
                  <a:cubicBezTo>
                    <a:pt x="54" y="130"/>
                    <a:pt x="58" y="126"/>
                    <a:pt x="58" y="121"/>
                  </a:cubicBezTo>
                  <a:close/>
                </a:path>
              </a:pathLst>
            </a:custGeom>
            <a:solidFill>
              <a:srgbClr val="4A9239"/>
            </a:solidFill>
            <a:ln w="9525">
              <a:noFill/>
              <a:round/>
              <a:headEnd/>
              <a:tailEnd/>
            </a:ln>
          </p:spPr>
          <p:txBody>
            <a:bodyPr/>
            <a:lstStyle/>
            <a:p>
              <a:endParaRPr lang="en-US"/>
            </a:p>
          </p:txBody>
        </p:sp>
        <p:sp>
          <p:nvSpPr>
            <p:cNvPr id="28084" name="Freeform 2665"/>
            <p:cNvSpPr>
              <a:spLocks/>
            </p:cNvSpPr>
            <p:nvPr/>
          </p:nvSpPr>
          <p:spPr bwMode="auto">
            <a:xfrm>
              <a:off x="1022350" y="3324895"/>
              <a:ext cx="192088" cy="428625"/>
            </a:xfrm>
            <a:custGeom>
              <a:avLst/>
              <a:gdLst>
                <a:gd name="T0" fmla="*/ 2147483647 w 58"/>
                <a:gd name="T1" fmla="*/ 2147483647 h 130"/>
                <a:gd name="T2" fmla="*/ 2147483647 w 58"/>
                <a:gd name="T3" fmla="*/ 2147483647 h 130"/>
                <a:gd name="T4" fmla="*/ 2147483647 w 58"/>
                <a:gd name="T5" fmla="*/ 2147483647 h 130"/>
                <a:gd name="T6" fmla="*/ 2147483647 w 58"/>
                <a:gd name="T7" fmla="*/ 2147483647 h 130"/>
                <a:gd name="T8" fmla="*/ 2147483647 w 58"/>
                <a:gd name="T9" fmla="*/ 2147483647 h 130"/>
                <a:gd name="T10" fmla="*/ 2147483647 w 58"/>
                <a:gd name="T11" fmla="*/ 0 h 130"/>
                <a:gd name="T12" fmla="*/ 2147483647 w 58"/>
                <a:gd name="T13" fmla="*/ 2147483647 h 130"/>
                <a:gd name="T14" fmla="*/ 0 w 58"/>
                <a:gd name="T15" fmla="*/ 2147483647 h 130"/>
                <a:gd name="T16" fmla="*/ 2147483647 w 58"/>
                <a:gd name="T17" fmla="*/ 2147483647 h 130"/>
                <a:gd name="T18" fmla="*/ 2147483647 w 58"/>
                <a:gd name="T19" fmla="*/ 2147483647 h 130"/>
                <a:gd name="T20" fmla="*/ 2147483647 w 58"/>
                <a:gd name="T21" fmla="*/ 2147483647 h 130"/>
                <a:gd name="T22" fmla="*/ 2147483647 w 58"/>
                <a:gd name="T23" fmla="*/ 2147483647 h 130"/>
                <a:gd name="T24" fmla="*/ 2147483647 w 58"/>
                <a:gd name="T25" fmla="*/ 2147483647 h 130"/>
                <a:gd name="T26" fmla="*/ 2147483647 w 58"/>
                <a:gd name="T27" fmla="*/ 2147483647 h 130"/>
                <a:gd name="T28" fmla="*/ 2147483647 w 58"/>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0" y="60"/>
                    <a:pt x="29" y="52"/>
                    <a:pt x="22" y="47"/>
                  </a:cubicBezTo>
                  <a:cubicBezTo>
                    <a:pt x="22" y="38"/>
                    <a:pt x="21" y="19"/>
                    <a:pt x="19" y="18"/>
                  </a:cubicBezTo>
                  <a:cubicBezTo>
                    <a:pt x="19" y="13"/>
                    <a:pt x="16" y="1"/>
                    <a:pt x="11" y="1"/>
                  </a:cubicBezTo>
                  <a:cubicBezTo>
                    <a:pt x="11" y="1"/>
                    <a:pt x="11" y="0"/>
                    <a:pt x="10" y="0"/>
                  </a:cubicBezTo>
                  <a:cubicBezTo>
                    <a:pt x="5" y="0"/>
                    <a:pt x="1" y="5"/>
                    <a:pt x="1" y="10"/>
                  </a:cubicBezTo>
                  <a:cubicBezTo>
                    <a:pt x="0" y="54"/>
                    <a:pt x="0" y="54"/>
                    <a:pt x="0" y="54"/>
                  </a:cubicBezTo>
                  <a:cubicBezTo>
                    <a:pt x="6" y="57"/>
                    <a:pt x="6" y="57"/>
                    <a:pt x="6" y="57"/>
                  </a:cubicBezTo>
                  <a:cubicBezTo>
                    <a:pt x="10" y="59"/>
                    <a:pt x="11" y="60"/>
                    <a:pt x="13" y="71"/>
                  </a:cubicBezTo>
                  <a:cubicBezTo>
                    <a:pt x="14" y="79"/>
                    <a:pt x="14" y="79"/>
                    <a:pt x="14" y="79"/>
                  </a:cubicBezTo>
                  <a:cubicBezTo>
                    <a:pt x="18" y="81"/>
                    <a:pt x="18" y="81"/>
                    <a:pt x="18" y="81"/>
                  </a:cubicBezTo>
                  <a:cubicBezTo>
                    <a:pt x="30" y="88"/>
                    <a:pt x="39" y="105"/>
                    <a:pt x="39" y="121"/>
                  </a:cubicBezTo>
                  <a:cubicBezTo>
                    <a:pt x="39" y="126"/>
                    <a:pt x="43" y="130"/>
                    <a:pt x="48" y="130"/>
                  </a:cubicBezTo>
                  <a:cubicBezTo>
                    <a:pt x="54" y="130"/>
                    <a:pt x="58" y="126"/>
                    <a:pt x="58" y="121"/>
                  </a:cubicBezTo>
                  <a:close/>
                </a:path>
              </a:pathLst>
            </a:custGeom>
            <a:solidFill>
              <a:srgbClr val="4B933A"/>
            </a:solidFill>
            <a:ln w="9525">
              <a:noFill/>
              <a:round/>
              <a:headEnd/>
              <a:tailEnd/>
            </a:ln>
          </p:spPr>
          <p:txBody>
            <a:bodyPr/>
            <a:lstStyle/>
            <a:p>
              <a:endParaRPr lang="en-US"/>
            </a:p>
          </p:txBody>
        </p:sp>
        <p:sp>
          <p:nvSpPr>
            <p:cNvPr id="28085" name="Freeform 2666"/>
            <p:cNvSpPr>
              <a:spLocks/>
            </p:cNvSpPr>
            <p:nvPr/>
          </p:nvSpPr>
          <p:spPr bwMode="auto">
            <a:xfrm>
              <a:off x="1022350" y="3324895"/>
              <a:ext cx="192088" cy="428625"/>
            </a:xfrm>
            <a:custGeom>
              <a:avLst/>
              <a:gdLst>
                <a:gd name="T0" fmla="*/ 2147483647 w 58"/>
                <a:gd name="T1" fmla="*/ 2147483647 h 130"/>
                <a:gd name="T2" fmla="*/ 2147483647 w 58"/>
                <a:gd name="T3" fmla="*/ 2147483647 h 130"/>
                <a:gd name="T4" fmla="*/ 2147483647 w 58"/>
                <a:gd name="T5" fmla="*/ 2147483647 h 130"/>
                <a:gd name="T6" fmla="*/ 2147483647 w 58"/>
                <a:gd name="T7" fmla="*/ 2147483647 h 130"/>
                <a:gd name="T8" fmla="*/ 2147483647 w 58"/>
                <a:gd name="T9" fmla="*/ 2147483647 h 130"/>
                <a:gd name="T10" fmla="*/ 2147483647 w 58"/>
                <a:gd name="T11" fmla="*/ 0 h 130"/>
                <a:gd name="T12" fmla="*/ 2147483647 w 58"/>
                <a:gd name="T13" fmla="*/ 2147483647 h 130"/>
                <a:gd name="T14" fmla="*/ 0 w 58"/>
                <a:gd name="T15" fmla="*/ 2147483647 h 130"/>
                <a:gd name="T16" fmla="*/ 2147483647 w 58"/>
                <a:gd name="T17" fmla="*/ 2147483647 h 130"/>
                <a:gd name="T18" fmla="*/ 2147483647 w 58"/>
                <a:gd name="T19" fmla="*/ 2147483647 h 130"/>
                <a:gd name="T20" fmla="*/ 2147483647 w 58"/>
                <a:gd name="T21" fmla="*/ 2147483647 h 130"/>
                <a:gd name="T22" fmla="*/ 2147483647 w 58"/>
                <a:gd name="T23" fmla="*/ 2147483647 h 130"/>
                <a:gd name="T24" fmla="*/ 2147483647 w 58"/>
                <a:gd name="T25" fmla="*/ 2147483647 h 130"/>
                <a:gd name="T26" fmla="*/ 2147483647 w 58"/>
                <a:gd name="T27" fmla="*/ 2147483647 h 130"/>
                <a:gd name="T28" fmla="*/ 2147483647 w 58"/>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0" y="60"/>
                    <a:pt x="29" y="52"/>
                    <a:pt x="22" y="47"/>
                  </a:cubicBezTo>
                  <a:cubicBezTo>
                    <a:pt x="22" y="38"/>
                    <a:pt x="21" y="19"/>
                    <a:pt x="19" y="18"/>
                  </a:cubicBezTo>
                  <a:cubicBezTo>
                    <a:pt x="19" y="13"/>
                    <a:pt x="16" y="1"/>
                    <a:pt x="11" y="1"/>
                  </a:cubicBezTo>
                  <a:cubicBezTo>
                    <a:pt x="11" y="1"/>
                    <a:pt x="11" y="0"/>
                    <a:pt x="10" y="0"/>
                  </a:cubicBezTo>
                  <a:cubicBezTo>
                    <a:pt x="5" y="0"/>
                    <a:pt x="1" y="5"/>
                    <a:pt x="1" y="10"/>
                  </a:cubicBezTo>
                  <a:cubicBezTo>
                    <a:pt x="0" y="54"/>
                    <a:pt x="0" y="54"/>
                    <a:pt x="0" y="54"/>
                  </a:cubicBezTo>
                  <a:cubicBezTo>
                    <a:pt x="6" y="57"/>
                    <a:pt x="6" y="57"/>
                    <a:pt x="6" y="57"/>
                  </a:cubicBezTo>
                  <a:cubicBezTo>
                    <a:pt x="10" y="59"/>
                    <a:pt x="11" y="60"/>
                    <a:pt x="13" y="71"/>
                  </a:cubicBezTo>
                  <a:cubicBezTo>
                    <a:pt x="14" y="79"/>
                    <a:pt x="14" y="79"/>
                    <a:pt x="14" y="79"/>
                  </a:cubicBezTo>
                  <a:cubicBezTo>
                    <a:pt x="18" y="81"/>
                    <a:pt x="18" y="81"/>
                    <a:pt x="18" y="81"/>
                  </a:cubicBezTo>
                  <a:cubicBezTo>
                    <a:pt x="30" y="87"/>
                    <a:pt x="39" y="105"/>
                    <a:pt x="39" y="121"/>
                  </a:cubicBezTo>
                  <a:cubicBezTo>
                    <a:pt x="39" y="126"/>
                    <a:pt x="43" y="130"/>
                    <a:pt x="48" y="130"/>
                  </a:cubicBezTo>
                  <a:cubicBezTo>
                    <a:pt x="54" y="130"/>
                    <a:pt x="58" y="126"/>
                    <a:pt x="58" y="121"/>
                  </a:cubicBezTo>
                  <a:close/>
                </a:path>
              </a:pathLst>
            </a:custGeom>
            <a:solidFill>
              <a:srgbClr val="4C933A"/>
            </a:solidFill>
            <a:ln w="9525">
              <a:noFill/>
              <a:round/>
              <a:headEnd/>
              <a:tailEnd/>
            </a:ln>
          </p:spPr>
          <p:txBody>
            <a:bodyPr/>
            <a:lstStyle/>
            <a:p>
              <a:endParaRPr lang="en-US"/>
            </a:p>
          </p:txBody>
        </p:sp>
        <p:sp>
          <p:nvSpPr>
            <p:cNvPr id="28086" name="Freeform 2667"/>
            <p:cNvSpPr>
              <a:spLocks/>
            </p:cNvSpPr>
            <p:nvPr/>
          </p:nvSpPr>
          <p:spPr bwMode="auto">
            <a:xfrm>
              <a:off x="1022350" y="3324895"/>
              <a:ext cx="192088" cy="428625"/>
            </a:xfrm>
            <a:custGeom>
              <a:avLst/>
              <a:gdLst>
                <a:gd name="T0" fmla="*/ 2147483647 w 58"/>
                <a:gd name="T1" fmla="*/ 2147483647 h 130"/>
                <a:gd name="T2" fmla="*/ 2147483647 w 58"/>
                <a:gd name="T3" fmla="*/ 2147483647 h 130"/>
                <a:gd name="T4" fmla="*/ 2147483647 w 58"/>
                <a:gd name="T5" fmla="*/ 2147483647 h 130"/>
                <a:gd name="T6" fmla="*/ 2147483647 w 58"/>
                <a:gd name="T7" fmla="*/ 2147483647 h 130"/>
                <a:gd name="T8" fmla="*/ 2147483647 w 58"/>
                <a:gd name="T9" fmla="*/ 2147483647 h 130"/>
                <a:gd name="T10" fmla="*/ 2147483647 w 58"/>
                <a:gd name="T11" fmla="*/ 0 h 130"/>
                <a:gd name="T12" fmla="*/ 2147483647 w 58"/>
                <a:gd name="T13" fmla="*/ 2147483647 h 130"/>
                <a:gd name="T14" fmla="*/ 0 w 58"/>
                <a:gd name="T15" fmla="*/ 2147483647 h 130"/>
                <a:gd name="T16" fmla="*/ 2147483647 w 58"/>
                <a:gd name="T17" fmla="*/ 2147483647 h 130"/>
                <a:gd name="T18" fmla="*/ 2147483647 w 58"/>
                <a:gd name="T19" fmla="*/ 2147483647 h 130"/>
                <a:gd name="T20" fmla="*/ 2147483647 w 58"/>
                <a:gd name="T21" fmla="*/ 2147483647 h 130"/>
                <a:gd name="T22" fmla="*/ 2147483647 w 58"/>
                <a:gd name="T23" fmla="*/ 2147483647 h 130"/>
                <a:gd name="T24" fmla="*/ 2147483647 w 58"/>
                <a:gd name="T25" fmla="*/ 2147483647 h 130"/>
                <a:gd name="T26" fmla="*/ 2147483647 w 58"/>
                <a:gd name="T27" fmla="*/ 2147483647 h 130"/>
                <a:gd name="T28" fmla="*/ 2147483647 w 58"/>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0" y="60"/>
                    <a:pt x="29" y="52"/>
                    <a:pt x="22" y="47"/>
                  </a:cubicBezTo>
                  <a:cubicBezTo>
                    <a:pt x="22" y="38"/>
                    <a:pt x="21" y="20"/>
                    <a:pt x="19" y="19"/>
                  </a:cubicBezTo>
                  <a:cubicBezTo>
                    <a:pt x="19" y="13"/>
                    <a:pt x="16" y="1"/>
                    <a:pt x="11" y="1"/>
                  </a:cubicBezTo>
                  <a:cubicBezTo>
                    <a:pt x="11" y="1"/>
                    <a:pt x="11" y="0"/>
                    <a:pt x="10" y="0"/>
                  </a:cubicBezTo>
                  <a:cubicBezTo>
                    <a:pt x="5" y="0"/>
                    <a:pt x="1" y="5"/>
                    <a:pt x="1" y="10"/>
                  </a:cubicBezTo>
                  <a:cubicBezTo>
                    <a:pt x="0" y="54"/>
                    <a:pt x="0" y="54"/>
                    <a:pt x="0" y="54"/>
                  </a:cubicBezTo>
                  <a:cubicBezTo>
                    <a:pt x="6" y="57"/>
                    <a:pt x="6" y="57"/>
                    <a:pt x="6" y="57"/>
                  </a:cubicBezTo>
                  <a:cubicBezTo>
                    <a:pt x="10" y="59"/>
                    <a:pt x="11" y="60"/>
                    <a:pt x="13" y="71"/>
                  </a:cubicBezTo>
                  <a:cubicBezTo>
                    <a:pt x="14" y="79"/>
                    <a:pt x="14" y="79"/>
                    <a:pt x="14" y="79"/>
                  </a:cubicBezTo>
                  <a:cubicBezTo>
                    <a:pt x="18" y="81"/>
                    <a:pt x="18" y="81"/>
                    <a:pt x="18" y="81"/>
                  </a:cubicBezTo>
                  <a:cubicBezTo>
                    <a:pt x="30" y="87"/>
                    <a:pt x="39" y="105"/>
                    <a:pt x="39" y="121"/>
                  </a:cubicBezTo>
                  <a:cubicBezTo>
                    <a:pt x="39" y="126"/>
                    <a:pt x="43" y="130"/>
                    <a:pt x="48" y="130"/>
                  </a:cubicBezTo>
                  <a:cubicBezTo>
                    <a:pt x="54" y="130"/>
                    <a:pt x="58" y="126"/>
                    <a:pt x="58" y="121"/>
                  </a:cubicBezTo>
                  <a:close/>
                </a:path>
              </a:pathLst>
            </a:custGeom>
            <a:solidFill>
              <a:srgbClr val="4D933B"/>
            </a:solidFill>
            <a:ln w="9525">
              <a:noFill/>
              <a:round/>
              <a:headEnd/>
              <a:tailEnd/>
            </a:ln>
          </p:spPr>
          <p:txBody>
            <a:bodyPr/>
            <a:lstStyle/>
            <a:p>
              <a:endParaRPr lang="en-US"/>
            </a:p>
          </p:txBody>
        </p:sp>
        <p:sp>
          <p:nvSpPr>
            <p:cNvPr id="28087" name="Freeform 2668"/>
            <p:cNvSpPr>
              <a:spLocks/>
            </p:cNvSpPr>
            <p:nvPr/>
          </p:nvSpPr>
          <p:spPr bwMode="auto">
            <a:xfrm>
              <a:off x="1022350" y="3324895"/>
              <a:ext cx="192088" cy="428625"/>
            </a:xfrm>
            <a:custGeom>
              <a:avLst/>
              <a:gdLst>
                <a:gd name="T0" fmla="*/ 2147483647 w 58"/>
                <a:gd name="T1" fmla="*/ 2147483647 h 130"/>
                <a:gd name="T2" fmla="*/ 2147483647 w 58"/>
                <a:gd name="T3" fmla="*/ 2147483647 h 130"/>
                <a:gd name="T4" fmla="*/ 2147483647 w 58"/>
                <a:gd name="T5" fmla="*/ 2147483647 h 130"/>
                <a:gd name="T6" fmla="*/ 2147483647 w 58"/>
                <a:gd name="T7" fmla="*/ 2147483647 h 130"/>
                <a:gd name="T8" fmla="*/ 2147483647 w 58"/>
                <a:gd name="T9" fmla="*/ 2147483647 h 130"/>
                <a:gd name="T10" fmla="*/ 2147483647 w 58"/>
                <a:gd name="T11" fmla="*/ 2147483647 h 130"/>
                <a:gd name="T12" fmla="*/ 2147483647 w 58"/>
                <a:gd name="T13" fmla="*/ 2147483647 h 130"/>
                <a:gd name="T14" fmla="*/ 0 w 58"/>
                <a:gd name="T15" fmla="*/ 2147483647 h 130"/>
                <a:gd name="T16" fmla="*/ 2147483647 w 58"/>
                <a:gd name="T17" fmla="*/ 2147483647 h 130"/>
                <a:gd name="T18" fmla="*/ 2147483647 w 58"/>
                <a:gd name="T19" fmla="*/ 2147483647 h 130"/>
                <a:gd name="T20" fmla="*/ 2147483647 w 58"/>
                <a:gd name="T21" fmla="*/ 2147483647 h 130"/>
                <a:gd name="T22" fmla="*/ 2147483647 w 58"/>
                <a:gd name="T23" fmla="*/ 2147483647 h 130"/>
                <a:gd name="T24" fmla="*/ 2147483647 w 58"/>
                <a:gd name="T25" fmla="*/ 2147483647 h 130"/>
                <a:gd name="T26" fmla="*/ 2147483647 w 58"/>
                <a:gd name="T27" fmla="*/ 2147483647 h 130"/>
                <a:gd name="T28" fmla="*/ 2147483647 w 58"/>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0" y="60"/>
                    <a:pt x="29" y="52"/>
                    <a:pt x="22" y="47"/>
                  </a:cubicBezTo>
                  <a:cubicBezTo>
                    <a:pt x="22" y="38"/>
                    <a:pt x="21" y="20"/>
                    <a:pt x="19" y="19"/>
                  </a:cubicBezTo>
                  <a:cubicBezTo>
                    <a:pt x="19" y="14"/>
                    <a:pt x="16" y="1"/>
                    <a:pt x="11" y="1"/>
                  </a:cubicBezTo>
                  <a:cubicBezTo>
                    <a:pt x="11" y="1"/>
                    <a:pt x="11" y="1"/>
                    <a:pt x="10" y="1"/>
                  </a:cubicBezTo>
                  <a:cubicBezTo>
                    <a:pt x="5" y="0"/>
                    <a:pt x="1" y="5"/>
                    <a:pt x="1" y="10"/>
                  </a:cubicBezTo>
                  <a:cubicBezTo>
                    <a:pt x="0" y="54"/>
                    <a:pt x="0" y="54"/>
                    <a:pt x="0" y="54"/>
                  </a:cubicBezTo>
                  <a:cubicBezTo>
                    <a:pt x="6" y="57"/>
                    <a:pt x="6" y="57"/>
                    <a:pt x="6" y="57"/>
                  </a:cubicBezTo>
                  <a:cubicBezTo>
                    <a:pt x="10" y="58"/>
                    <a:pt x="11" y="60"/>
                    <a:pt x="13" y="71"/>
                  </a:cubicBezTo>
                  <a:cubicBezTo>
                    <a:pt x="14" y="79"/>
                    <a:pt x="14" y="79"/>
                    <a:pt x="14" y="79"/>
                  </a:cubicBezTo>
                  <a:cubicBezTo>
                    <a:pt x="18" y="81"/>
                    <a:pt x="18" y="81"/>
                    <a:pt x="18" y="81"/>
                  </a:cubicBezTo>
                  <a:cubicBezTo>
                    <a:pt x="30" y="87"/>
                    <a:pt x="39" y="105"/>
                    <a:pt x="39" y="121"/>
                  </a:cubicBezTo>
                  <a:cubicBezTo>
                    <a:pt x="39" y="126"/>
                    <a:pt x="43" y="130"/>
                    <a:pt x="48" y="130"/>
                  </a:cubicBezTo>
                  <a:cubicBezTo>
                    <a:pt x="54" y="130"/>
                    <a:pt x="58" y="126"/>
                    <a:pt x="58" y="121"/>
                  </a:cubicBezTo>
                  <a:close/>
                </a:path>
              </a:pathLst>
            </a:custGeom>
            <a:solidFill>
              <a:srgbClr val="4D933B"/>
            </a:solidFill>
            <a:ln w="9525">
              <a:noFill/>
              <a:round/>
              <a:headEnd/>
              <a:tailEnd/>
            </a:ln>
          </p:spPr>
          <p:txBody>
            <a:bodyPr/>
            <a:lstStyle/>
            <a:p>
              <a:endParaRPr lang="en-US"/>
            </a:p>
          </p:txBody>
        </p:sp>
        <p:sp>
          <p:nvSpPr>
            <p:cNvPr id="28088" name="Freeform 2669"/>
            <p:cNvSpPr>
              <a:spLocks/>
            </p:cNvSpPr>
            <p:nvPr/>
          </p:nvSpPr>
          <p:spPr bwMode="auto">
            <a:xfrm>
              <a:off x="1022350" y="3324895"/>
              <a:ext cx="192088" cy="428625"/>
            </a:xfrm>
            <a:custGeom>
              <a:avLst/>
              <a:gdLst>
                <a:gd name="T0" fmla="*/ 2147483647 w 58"/>
                <a:gd name="T1" fmla="*/ 2147483647 h 130"/>
                <a:gd name="T2" fmla="*/ 2147483647 w 58"/>
                <a:gd name="T3" fmla="*/ 2147483647 h 130"/>
                <a:gd name="T4" fmla="*/ 2147483647 w 58"/>
                <a:gd name="T5" fmla="*/ 2147483647 h 130"/>
                <a:gd name="T6" fmla="*/ 2147483647 w 58"/>
                <a:gd name="T7" fmla="*/ 2147483647 h 130"/>
                <a:gd name="T8" fmla="*/ 2147483647 w 58"/>
                <a:gd name="T9" fmla="*/ 2147483647 h 130"/>
                <a:gd name="T10" fmla="*/ 2147483647 w 58"/>
                <a:gd name="T11" fmla="*/ 2147483647 h 130"/>
                <a:gd name="T12" fmla="*/ 2147483647 w 58"/>
                <a:gd name="T13" fmla="*/ 2147483647 h 130"/>
                <a:gd name="T14" fmla="*/ 0 w 58"/>
                <a:gd name="T15" fmla="*/ 2147483647 h 130"/>
                <a:gd name="T16" fmla="*/ 2147483647 w 58"/>
                <a:gd name="T17" fmla="*/ 2147483647 h 130"/>
                <a:gd name="T18" fmla="*/ 2147483647 w 58"/>
                <a:gd name="T19" fmla="*/ 2147483647 h 130"/>
                <a:gd name="T20" fmla="*/ 2147483647 w 58"/>
                <a:gd name="T21" fmla="*/ 2147483647 h 130"/>
                <a:gd name="T22" fmla="*/ 2147483647 w 58"/>
                <a:gd name="T23" fmla="*/ 2147483647 h 130"/>
                <a:gd name="T24" fmla="*/ 2147483647 w 58"/>
                <a:gd name="T25" fmla="*/ 2147483647 h 130"/>
                <a:gd name="T26" fmla="*/ 2147483647 w 58"/>
                <a:gd name="T27" fmla="*/ 2147483647 h 130"/>
                <a:gd name="T28" fmla="*/ 2147483647 w 58"/>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8"/>
                <a:gd name="T46" fmla="*/ 0 h 130"/>
                <a:gd name="T47" fmla="*/ 58 w 58"/>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8" h="130">
                  <a:moveTo>
                    <a:pt x="58" y="121"/>
                  </a:moveTo>
                  <a:cubicBezTo>
                    <a:pt x="58" y="99"/>
                    <a:pt x="47" y="78"/>
                    <a:pt x="32" y="67"/>
                  </a:cubicBezTo>
                  <a:cubicBezTo>
                    <a:pt x="30" y="60"/>
                    <a:pt x="29" y="52"/>
                    <a:pt x="22" y="47"/>
                  </a:cubicBezTo>
                  <a:cubicBezTo>
                    <a:pt x="22" y="38"/>
                    <a:pt x="21" y="20"/>
                    <a:pt x="19" y="19"/>
                  </a:cubicBezTo>
                  <a:cubicBezTo>
                    <a:pt x="19" y="14"/>
                    <a:pt x="16" y="1"/>
                    <a:pt x="11" y="1"/>
                  </a:cubicBezTo>
                  <a:cubicBezTo>
                    <a:pt x="11" y="1"/>
                    <a:pt x="11" y="1"/>
                    <a:pt x="10" y="1"/>
                  </a:cubicBezTo>
                  <a:cubicBezTo>
                    <a:pt x="5" y="0"/>
                    <a:pt x="1" y="5"/>
                    <a:pt x="1" y="10"/>
                  </a:cubicBezTo>
                  <a:cubicBezTo>
                    <a:pt x="0" y="54"/>
                    <a:pt x="0" y="54"/>
                    <a:pt x="0" y="54"/>
                  </a:cubicBezTo>
                  <a:cubicBezTo>
                    <a:pt x="6" y="57"/>
                    <a:pt x="6" y="57"/>
                    <a:pt x="6" y="57"/>
                  </a:cubicBezTo>
                  <a:cubicBezTo>
                    <a:pt x="10" y="58"/>
                    <a:pt x="11" y="60"/>
                    <a:pt x="13" y="71"/>
                  </a:cubicBezTo>
                  <a:cubicBezTo>
                    <a:pt x="14" y="79"/>
                    <a:pt x="14" y="79"/>
                    <a:pt x="14" y="79"/>
                  </a:cubicBezTo>
                  <a:cubicBezTo>
                    <a:pt x="18" y="81"/>
                    <a:pt x="18" y="81"/>
                    <a:pt x="18" y="81"/>
                  </a:cubicBezTo>
                  <a:cubicBezTo>
                    <a:pt x="30" y="87"/>
                    <a:pt x="39" y="105"/>
                    <a:pt x="39" y="121"/>
                  </a:cubicBezTo>
                  <a:cubicBezTo>
                    <a:pt x="39" y="126"/>
                    <a:pt x="43" y="130"/>
                    <a:pt x="48" y="130"/>
                  </a:cubicBezTo>
                  <a:cubicBezTo>
                    <a:pt x="54" y="130"/>
                    <a:pt x="58" y="126"/>
                    <a:pt x="58" y="121"/>
                  </a:cubicBezTo>
                  <a:close/>
                </a:path>
              </a:pathLst>
            </a:custGeom>
            <a:solidFill>
              <a:srgbClr val="4E943C"/>
            </a:solidFill>
            <a:ln w="9525">
              <a:noFill/>
              <a:round/>
              <a:headEnd/>
              <a:tailEnd/>
            </a:ln>
          </p:spPr>
          <p:txBody>
            <a:bodyPr/>
            <a:lstStyle/>
            <a:p>
              <a:endParaRPr lang="en-US"/>
            </a:p>
          </p:txBody>
        </p:sp>
        <p:sp>
          <p:nvSpPr>
            <p:cNvPr id="28089" name="Freeform 2670"/>
            <p:cNvSpPr>
              <a:spLocks/>
            </p:cNvSpPr>
            <p:nvPr/>
          </p:nvSpPr>
          <p:spPr bwMode="auto">
            <a:xfrm>
              <a:off x="1025525" y="3324895"/>
              <a:ext cx="188913" cy="428625"/>
            </a:xfrm>
            <a:custGeom>
              <a:avLst/>
              <a:gdLst>
                <a:gd name="T0" fmla="*/ 2147483647 w 57"/>
                <a:gd name="T1" fmla="*/ 2147483647 h 130"/>
                <a:gd name="T2" fmla="*/ 2147483647 w 57"/>
                <a:gd name="T3" fmla="*/ 2147483647 h 130"/>
                <a:gd name="T4" fmla="*/ 2147483647 w 57"/>
                <a:gd name="T5" fmla="*/ 2147483647 h 130"/>
                <a:gd name="T6" fmla="*/ 2147483647 w 57"/>
                <a:gd name="T7" fmla="*/ 2147483647 h 130"/>
                <a:gd name="T8" fmla="*/ 2147483647 w 57"/>
                <a:gd name="T9" fmla="*/ 2147483647 h 130"/>
                <a:gd name="T10" fmla="*/ 2147483647 w 57"/>
                <a:gd name="T11" fmla="*/ 2147483647 h 130"/>
                <a:gd name="T12" fmla="*/ 0 w 57"/>
                <a:gd name="T13" fmla="*/ 2147483647 h 130"/>
                <a:gd name="T14" fmla="*/ 0 w 57"/>
                <a:gd name="T15" fmla="*/ 2147483647 h 130"/>
                <a:gd name="T16" fmla="*/ 2147483647 w 57"/>
                <a:gd name="T17" fmla="*/ 2147483647 h 130"/>
                <a:gd name="T18" fmla="*/ 2147483647 w 57"/>
                <a:gd name="T19" fmla="*/ 2147483647 h 130"/>
                <a:gd name="T20" fmla="*/ 2147483647 w 57"/>
                <a:gd name="T21" fmla="*/ 2147483647 h 130"/>
                <a:gd name="T22" fmla="*/ 2147483647 w 57"/>
                <a:gd name="T23" fmla="*/ 2147483647 h 130"/>
                <a:gd name="T24" fmla="*/ 2147483647 w 57"/>
                <a:gd name="T25" fmla="*/ 2147483647 h 130"/>
                <a:gd name="T26" fmla="*/ 2147483647 w 57"/>
                <a:gd name="T27" fmla="*/ 2147483647 h 130"/>
                <a:gd name="T28" fmla="*/ 2147483647 w 57"/>
                <a:gd name="T29" fmla="*/ 2147483647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130"/>
                <a:gd name="T47" fmla="*/ 57 w 57"/>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130">
                  <a:moveTo>
                    <a:pt x="57" y="121"/>
                  </a:moveTo>
                  <a:cubicBezTo>
                    <a:pt x="57" y="99"/>
                    <a:pt x="46" y="78"/>
                    <a:pt x="30" y="67"/>
                  </a:cubicBezTo>
                  <a:cubicBezTo>
                    <a:pt x="29" y="60"/>
                    <a:pt x="28" y="53"/>
                    <a:pt x="21" y="47"/>
                  </a:cubicBezTo>
                  <a:cubicBezTo>
                    <a:pt x="21" y="39"/>
                    <a:pt x="20" y="20"/>
                    <a:pt x="18" y="19"/>
                  </a:cubicBezTo>
                  <a:cubicBezTo>
                    <a:pt x="18" y="14"/>
                    <a:pt x="15" y="1"/>
                    <a:pt x="10" y="1"/>
                  </a:cubicBezTo>
                  <a:cubicBezTo>
                    <a:pt x="10" y="1"/>
                    <a:pt x="10" y="1"/>
                    <a:pt x="9" y="1"/>
                  </a:cubicBezTo>
                  <a:cubicBezTo>
                    <a:pt x="4" y="0"/>
                    <a:pt x="0" y="5"/>
                    <a:pt x="0" y="10"/>
                  </a:cubicBezTo>
                  <a:cubicBezTo>
                    <a:pt x="0" y="54"/>
                    <a:pt x="0" y="54"/>
                    <a:pt x="0" y="54"/>
                  </a:cubicBezTo>
                  <a:cubicBezTo>
                    <a:pt x="5" y="57"/>
                    <a:pt x="5" y="57"/>
                    <a:pt x="5" y="57"/>
                  </a:cubicBezTo>
                  <a:cubicBezTo>
                    <a:pt x="9" y="58"/>
                    <a:pt x="10" y="60"/>
                    <a:pt x="12" y="71"/>
                  </a:cubicBezTo>
                  <a:cubicBezTo>
                    <a:pt x="14" y="79"/>
                    <a:pt x="14" y="79"/>
                    <a:pt x="14" y="79"/>
                  </a:cubicBezTo>
                  <a:cubicBezTo>
                    <a:pt x="17" y="81"/>
                    <a:pt x="17" y="81"/>
                    <a:pt x="17" y="81"/>
                  </a:cubicBezTo>
                  <a:cubicBezTo>
                    <a:pt x="29" y="87"/>
                    <a:pt x="38" y="105"/>
                    <a:pt x="38" y="121"/>
                  </a:cubicBezTo>
                  <a:cubicBezTo>
                    <a:pt x="38" y="126"/>
                    <a:pt x="42" y="130"/>
                    <a:pt x="47" y="130"/>
                  </a:cubicBezTo>
                  <a:cubicBezTo>
                    <a:pt x="53" y="130"/>
                    <a:pt x="57" y="126"/>
                    <a:pt x="57" y="121"/>
                  </a:cubicBezTo>
                  <a:close/>
                </a:path>
              </a:pathLst>
            </a:custGeom>
            <a:solidFill>
              <a:srgbClr val="4F953C"/>
            </a:solidFill>
            <a:ln w="9525">
              <a:noFill/>
              <a:round/>
              <a:headEnd/>
              <a:tailEnd/>
            </a:ln>
          </p:spPr>
          <p:txBody>
            <a:bodyPr/>
            <a:lstStyle/>
            <a:p>
              <a:endParaRPr lang="en-US"/>
            </a:p>
          </p:txBody>
        </p:sp>
        <p:sp>
          <p:nvSpPr>
            <p:cNvPr id="28090" name="Freeform 2671"/>
            <p:cNvSpPr>
              <a:spLocks/>
            </p:cNvSpPr>
            <p:nvPr/>
          </p:nvSpPr>
          <p:spPr bwMode="auto">
            <a:xfrm>
              <a:off x="1025525" y="3328070"/>
              <a:ext cx="188913" cy="425450"/>
            </a:xfrm>
            <a:custGeom>
              <a:avLst/>
              <a:gdLst>
                <a:gd name="T0" fmla="*/ 2147483647 w 57"/>
                <a:gd name="T1" fmla="*/ 2147483647 h 129"/>
                <a:gd name="T2" fmla="*/ 2147483647 w 57"/>
                <a:gd name="T3" fmla="*/ 2147483647 h 129"/>
                <a:gd name="T4" fmla="*/ 2147483647 w 57"/>
                <a:gd name="T5" fmla="*/ 2147483647 h 129"/>
                <a:gd name="T6" fmla="*/ 2147483647 w 57"/>
                <a:gd name="T7" fmla="*/ 2147483647 h 129"/>
                <a:gd name="T8" fmla="*/ 2147483647 w 57"/>
                <a:gd name="T9" fmla="*/ 0 h 129"/>
                <a:gd name="T10" fmla="*/ 2147483647 w 57"/>
                <a:gd name="T11" fmla="*/ 0 h 129"/>
                <a:gd name="T12" fmla="*/ 0 w 57"/>
                <a:gd name="T13" fmla="*/ 2147483647 h 129"/>
                <a:gd name="T14" fmla="*/ 0 w 57"/>
                <a:gd name="T15" fmla="*/ 2147483647 h 129"/>
                <a:gd name="T16" fmla="*/ 2147483647 w 57"/>
                <a:gd name="T17" fmla="*/ 2147483647 h 129"/>
                <a:gd name="T18" fmla="*/ 2147483647 w 57"/>
                <a:gd name="T19" fmla="*/ 2147483647 h 129"/>
                <a:gd name="T20" fmla="*/ 2147483647 w 57"/>
                <a:gd name="T21" fmla="*/ 2147483647 h 129"/>
                <a:gd name="T22" fmla="*/ 2147483647 w 57"/>
                <a:gd name="T23" fmla="*/ 2147483647 h 129"/>
                <a:gd name="T24" fmla="*/ 2147483647 w 57"/>
                <a:gd name="T25" fmla="*/ 2147483647 h 129"/>
                <a:gd name="T26" fmla="*/ 2147483647 w 57"/>
                <a:gd name="T27" fmla="*/ 2147483647 h 129"/>
                <a:gd name="T28" fmla="*/ 2147483647 w 57"/>
                <a:gd name="T29" fmla="*/ 2147483647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129"/>
                <a:gd name="T47" fmla="*/ 57 w 57"/>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129">
                  <a:moveTo>
                    <a:pt x="57" y="120"/>
                  </a:moveTo>
                  <a:cubicBezTo>
                    <a:pt x="57" y="98"/>
                    <a:pt x="46" y="77"/>
                    <a:pt x="30" y="66"/>
                  </a:cubicBezTo>
                  <a:cubicBezTo>
                    <a:pt x="29" y="59"/>
                    <a:pt x="28" y="52"/>
                    <a:pt x="21" y="47"/>
                  </a:cubicBezTo>
                  <a:cubicBezTo>
                    <a:pt x="21" y="38"/>
                    <a:pt x="20" y="19"/>
                    <a:pt x="18" y="18"/>
                  </a:cubicBezTo>
                  <a:cubicBezTo>
                    <a:pt x="18" y="13"/>
                    <a:pt x="15" y="0"/>
                    <a:pt x="10" y="0"/>
                  </a:cubicBezTo>
                  <a:cubicBezTo>
                    <a:pt x="10" y="0"/>
                    <a:pt x="10" y="0"/>
                    <a:pt x="9" y="0"/>
                  </a:cubicBezTo>
                  <a:cubicBezTo>
                    <a:pt x="4" y="0"/>
                    <a:pt x="0" y="4"/>
                    <a:pt x="0" y="9"/>
                  </a:cubicBezTo>
                  <a:cubicBezTo>
                    <a:pt x="0" y="53"/>
                    <a:pt x="0" y="53"/>
                    <a:pt x="0" y="53"/>
                  </a:cubicBezTo>
                  <a:cubicBezTo>
                    <a:pt x="5" y="56"/>
                    <a:pt x="5" y="56"/>
                    <a:pt x="5" y="56"/>
                  </a:cubicBezTo>
                  <a:cubicBezTo>
                    <a:pt x="9" y="57"/>
                    <a:pt x="10" y="59"/>
                    <a:pt x="12" y="70"/>
                  </a:cubicBezTo>
                  <a:cubicBezTo>
                    <a:pt x="14" y="78"/>
                    <a:pt x="14" y="78"/>
                    <a:pt x="14" y="78"/>
                  </a:cubicBezTo>
                  <a:cubicBezTo>
                    <a:pt x="17" y="80"/>
                    <a:pt x="17" y="80"/>
                    <a:pt x="17" y="80"/>
                  </a:cubicBezTo>
                  <a:cubicBezTo>
                    <a:pt x="29" y="86"/>
                    <a:pt x="38" y="104"/>
                    <a:pt x="38" y="120"/>
                  </a:cubicBezTo>
                  <a:cubicBezTo>
                    <a:pt x="38" y="125"/>
                    <a:pt x="42" y="129"/>
                    <a:pt x="47" y="129"/>
                  </a:cubicBezTo>
                  <a:cubicBezTo>
                    <a:pt x="52" y="129"/>
                    <a:pt x="57" y="125"/>
                    <a:pt x="57" y="120"/>
                  </a:cubicBezTo>
                  <a:close/>
                </a:path>
              </a:pathLst>
            </a:custGeom>
            <a:solidFill>
              <a:srgbClr val="50953D"/>
            </a:solidFill>
            <a:ln w="9525">
              <a:noFill/>
              <a:round/>
              <a:headEnd/>
              <a:tailEnd/>
            </a:ln>
          </p:spPr>
          <p:txBody>
            <a:bodyPr/>
            <a:lstStyle/>
            <a:p>
              <a:endParaRPr lang="en-US"/>
            </a:p>
          </p:txBody>
        </p:sp>
        <p:sp>
          <p:nvSpPr>
            <p:cNvPr id="28091" name="Freeform 2672"/>
            <p:cNvSpPr>
              <a:spLocks/>
            </p:cNvSpPr>
            <p:nvPr/>
          </p:nvSpPr>
          <p:spPr bwMode="auto">
            <a:xfrm>
              <a:off x="1025525" y="3328070"/>
              <a:ext cx="188913" cy="425450"/>
            </a:xfrm>
            <a:custGeom>
              <a:avLst/>
              <a:gdLst>
                <a:gd name="T0" fmla="*/ 2147483647 w 57"/>
                <a:gd name="T1" fmla="*/ 2147483647 h 129"/>
                <a:gd name="T2" fmla="*/ 2147483647 w 57"/>
                <a:gd name="T3" fmla="*/ 2147483647 h 129"/>
                <a:gd name="T4" fmla="*/ 2147483647 w 57"/>
                <a:gd name="T5" fmla="*/ 2147483647 h 129"/>
                <a:gd name="T6" fmla="*/ 2147483647 w 57"/>
                <a:gd name="T7" fmla="*/ 2147483647 h 129"/>
                <a:gd name="T8" fmla="*/ 2147483647 w 57"/>
                <a:gd name="T9" fmla="*/ 0 h 129"/>
                <a:gd name="T10" fmla="*/ 2147483647 w 57"/>
                <a:gd name="T11" fmla="*/ 0 h 129"/>
                <a:gd name="T12" fmla="*/ 0 w 57"/>
                <a:gd name="T13" fmla="*/ 2147483647 h 129"/>
                <a:gd name="T14" fmla="*/ 0 w 57"/>
                <a:gd name="T15" fmla="*/ 2147483647 h 129"/>
                <a:gd name="T16" fmla="*/ 2147483647 w 57"/>
                <a:gd name="T17" fmla="*/ 2147483647 h 129"/>
                <a:gd name="T18" fmla="*/ 2147483647 w 57"/>
                <a:gd name="T19" fmla="*/ 2147483647 h 129"/>
                <a:gd name="T20" fmla="*/ 2147483647 w 57"/>
                <a:gd name="T21" fmla="*/ 2147483647 h 129"/>
                <a:gd name="T22" fmla="*/ 2147483647 w 57"/>
                <a:gd name="T23" fmla="*/ 2147483647 h 129"/>
                <a:gd name="T24" fmla="*/ 2147483647 w 57"/>
                <a:gd name="T25" fmla="*/ 2147483647 h 129"/>
                <a:gd name="T26" fmla="*/ 2147483647 w 57"/>
                <a:gd name="T27" fmla="*/ 2147483647 h 129"/>
                <a:gd name="T28" fmla="*/ 2147483647 w 57"/>
                <a:gd name="T29" fmla="*/ 2147483647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129"/>
                <a:gd name="T47" fmla="*/ 57 w 57"/>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129">
                  <a:moveTo>
                    <a:pt x="57" y="120"/>
                  </a:moveTo>
                  <a:cubicBezTo>
                    <a:pt x="56" y="98"/>
                    <a:pt x="46" y="77"/>
                    <a:pt x="30" y="66"/>
                  </a:cubicBezTo>
                  <a:cubicBezTo>
                    <a:pt x="29" y="59"/>
                    <a:pt x="28" y="52"/>
                    <a:pt x="21" y="47"/>
                  </a:cubicBezTo>
                  <a:cubicBezTo>
                    <a:pt x="21" y="38"/>
                    <a:pt x="20" y="20"/>
                    <a:pt x="18" y="19"/>
                  </a:cubicBezTo>
                  <a:cubicBezTo>
                    <a:pt x="18" y="14"/>
                    <a:pt x="15" y="0"/>
                    <a:pt x="10" y="0"/>
                  </a:cubicBezTo>
                  <a:cubicBezTo>
                    <a:pt x="10" y="0"/>
                    <a:pt x="10" y="0"/>
                    <a:pt x="9" y="0"/>
                  </a:cubicBezTo>
                  <a:cubicBezTo>
                    <a:pt x="4" y="0"/>
                    <a:pt x="0" y="4"/>
                    <a:pt x="0" y="9"/>
                  </a:cubicBezTo>
                  <a:cubicBezTo>
                    <a:pt x="0" y="53"/>
                    <a:pt x="0" y="53"/>
                    <a:pt x="0" y="53"/>
                  </a:cubicBezTo>
                  <a:cubicBezTo>
                    <a:pt x="5" y="56"/>
                    <a:pt x="5" y="56"/>
                    <a:pt x="5" y="56"/>
                  </a:cubicBezTo>
                  <a:cubicBezTo>
                    <a:pt x="9" y="57"/>
                    <a:pt x="10" y="59"/>
                    <a:pt x="12" y="70"/>
                  </a:cubicBezTo>
                  <a:cubicBezTo>
                    <a:pt x="14" y="78"/>
                    <a:pt x="14" y="78"/>
                    <a:pt x="14" y="78"/>
                  </a:cubicBezTo>
                  <a:cubicBezTo>
                    <a:pt x="17" y="80"/>
                    <a:pt x="17" y="80"/>
                    <a:pt x="17" y="80"/>
                  </a:cubicBezTo>
                  <a:cubicBezTo>
                    <a:pt x="29" y="86"/>
                    <a:pt x="38" y="104"/>
                    <a:pt x="38" y="120"/>
                  </a:cubicBezTo>
                  <a:cubicBezTo>
                    <a:pt x="38" y="125"/>
                    <a:pt x="42" y="129"/>
                    <a:pt x="47" y="129"/>
                  </a:cubicBezTo>
                  <a:cubicBezTo>
                    <a:pt x="52" y="129"/>
                    <a:pt x="57" y="125"/>
                    <a:pt x="57" y="120"/>
                  </a:cubicBezTo>
                  <a:close/>
                </a:path>
              </a:pathLst>
            </a:custGeom>
            <a:solidFill>
              <a:srgbClr val="51963E"/>
            </a:solidFill>
            <a:ln w="9525">
              <a:noFill/>
              <a:round/>
              <a:headEnd/>
              <a:tailEnd/>
            </a:ln>
          </p:spPr>
          <p:txBody>
            <a:bodyPr/>
            <a:lstStyle/>
            <a:p>
              <a:endParaRPr lang="en-US"/>
            </a:p>
          </p:txBody>
        </p:sp>
        <p:sp>
          <p:nvSpPr>
            <p:cNvPr id="28092" name="Freeform 2673"/>
            <p:cNvSpPr>
              <a:spLocks/>
            </p:cNvSpPr>
            <p:nvPr/>
          </p:nvSpPr>
          <p:spPr bwMode="auto">
            <a:xfrm>
              <a:off x="1025525" y="3328070"/>
              <a:ext cx="188913" cy="425450"/>
            </a:xfrm>
            <a:custGeom>
              <a:avLst/>
              <a:gdLst>
                <a:gd name="T0" fmla="*/ 2147483647 w 57"/>
                <a:gd name="T1" fmla="*/ 2147483647 h 129"/>
                <a:gd name="T2" fmla="*/ 2147483647 w 57"/>
                <a:gd name="T3" fmla="*/ 2147483647 h 129"/>
                <a:gd name="T4" fmla="*/ 2147483647 w 57"/>
                <a:gd name="T5" fmla="*/ 2147483647 h 129"/>
                <a:gd name="T6" fmla="*/ 2147483647 w 57"/>
                <a:gd name="T7" fmla="*/ 2147483647 h 129"/>
                <a:gd name="T8" fmla="*/ 2147483647 w 57"/>
                <a:gd name="T9" fmla="*/ 0 h 129"/>
                <a:gd name="T10" fmla="*/ 2147483647 w 57"/>
                <a:gd name="T11" fmla="*/ 0 h 129"/>
                <a:gd name="T12" fmla="*/ 0 w 57"/>
                <a:gd name="T13" fmla="*/ 2147483647 h 129"/>
                <a:gd name="T14" fmla="*/ 0 w 57"/>
                <a:gd name="T15" fmla="*/ 2147483647 h 129"/>
                <a:gd name="T16" fmla="*/ 2147483647 w 57"/>
                <a:gd name="T17" fmla="*/ 2147483647 h 129"/>
                <a:gd name="T18" fmla="*/ 2147483647 w 57"/>
                <a:gd name="T19" fmla="*/ 2147483647 h 129"/>
                <a:gd name="T20" fmla="*/ 2147483647 w 57"/>
                <a:gd name="T21" fmla="*/ 2147483647 h 129"/>
                <a:gd name="T22" fmla="*/ 2147483647 w 57"/>
                <a:gd name="T23" fmla="*/ 2147483647 h 129"/>
                <a:gd name="T24" fmla="*/ 2147483647 w 57"/>
                <a:gd name="T25" fmla="*/ 2147483647 h 129"/>
                <a:gd name="T26" fmla="*/ 2147483647 w 57"/>
                <a:gd name="T27" fmla="*/ 2147483647 h 129"/>
                <a:gd name="T28" fmla="*/ 2147483647 w 57"/>
                <a:gd name="T29" fmla="*/ 2147483647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129"/>
                <a:gd name="T47" fmla="*/ 57 w 57"/>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129">
                  <a:moveTo>
                    <a:pt x="56" y="120"/>
                  </a:moveTo>
                  <a:cubicBezTo>
                    <a:pt x="56" y="98"/>
                    <a:pt x="46" y="77"/>
                    <a:pt x="30" y="66"/>
                  </a:cubicBezTo>
                  <a:cubicBezTo>
                    <a:pt x="29" y="59"/>
                    <a:pt x="28" y="52"/>
                    <a:pt x="21" y="47"/>
                  </a:cubicBezTo>
                  <a:cubicBezTo>
                    <a:pt x="21" y="38"/>
                    <a:pt x="20" y="20"/>
                    <a:pt x="18" y="19"/>
                  </a:cubicBezTo>
                  <a:cubicBezTo>
                    <a:pt x="18" y="14"/>
                    <a:pt x="15" y="0"/>
                    <a:pt x="10" y="0"/>
                  </a:cubicBezTo>
                  <a:cubicBezTo>
                    <a:pt x="10" y="0"/>
                    <a:pt x="10" y="0"/>
                    <a:pt x="9" y="0"/>
                  </a:cubicBezTo>
                  <a:cubicBezTo>
                    <a:pt x="4" y="0"/>
                    <a:pt x="0" y="4"/>
                    <a:pt x="0" y="9"/>
                  </a:cubicBezTo>
                  <a:cubicBezTo>
                    <a:pt x="0" y="53"/>
                    <a:pt x="0" y="53"/>
                    <a:pt x="0" y="53"/>
                  </a:cubicBezTo>
                  <a:cubicBezTo>
                    <a:pt x="5" y="56"/>
                    <a:pt x="5" y="56"/>
                    <a:pt x="5" y="56"/>
                  </a:cubicBezTo>
                  <a:cubicBezTo>
                    <a:pt x="9" y="57"/>
                    <a:pt x="11" y="59"/>
                    <a:pt x="12" y="70"/>
                  </a:cubicBezTo>
                  <a:cubicBezTo>
                    <a:pt x="14" y="78"/>
                    <a:pt x="14" y="78"/>
                    <a:pt x="14" y="78"/>
                  </a:cubicBezTo>
                  <a:cubicBezTo>
                    <a:pt x="18" y="80"/>
                    <a:pt x="18" y="80"/>
                    <a:pt x="18" y="80"/>
                  </a:cubicBezTo>
                  <a:cubicBezTo>
                    <a:pt x="29" y="86"/>
                    <a:pt x="38" y="104"/>
                    <a:pt x="38" y="120"/>
                  </a:cubicBezTo>
                  <a:cubicBezTo>
                    <a:pt x="38" y="125"/>
                    <a:pt x="42" y="129"/>
                    <a:pt x="47" y="129"/>
                  </a:cubicBezTo>
                  <a:cubicBezTo>
                    <a:pt x="52" y="129"/>
                    <a:pt x="57" y="125"/>
                    <a:pt x="56" y="120"/>
                  </a:cubicBezTo>
                  <a:close/>
                </a:path>
              </a:pathLst>
            </a:custGeom>
            <a:solidFill>
              <a:srgbClr val="52963E"/>
            </a:solidFill>
            <a:ln w="9525">
              <a:noFill/>
              <a:round/>
              <a:headEnd/>
              <a:tailEnd/>
            </a:ln>
          </p:spPr>
          <p:txBody>
            <a:bodyPr/>
            <a:lstStyle/>
            <a:p>
              <a:endParaRPr lang="en-US"/>
            </a:p>
          </p:txBody>
        </p:sp>
        <p:sp>
          <p:nvSpPr>
            <p:cNvPr id="28093" name="Freeform 2674"/>
            <p:cNvSpPr>
              <a:spLocks/>
            </p:cNvSpPr>
            <p:nvPr/>
          </p:nvSpPr>
          <p:spPr bwMode="auto">
            <a:xfrm>
              <a:off x="1025525" y="3328070"/>
              <a:ext cx="184150" cy="425450"/>
            </a:xfrm>
            <a:custGeom>
              <a:avLst/>
              <a:gdLst>
                <a:gd name="T0" fmla="*/ 2147483647 w 56"/>
                <a:gd name="T1" fmla="*/ 2147483647 h 129"/>
                <a:gd name="T2" fmla="*/ 2147483647 w 56"/>
                <a:gd name="T3" fmla="*/ 2147483647 h 129"/>
                <a:gd name="T4" fmla="*/ 2147483647 w 56"/>
                <a:gd name="T5" fmla="*/ 2147483647 h 129"/>
                <a:gd name="T6" fmla="*/ 2147483647 w 56"/>
                <a:gd name="T7" fmla="*/ 2147483647 h 129"/>
                <a:gd name="T8" fmla="*/ 2147483647 w 56"/>
                <a:gd name="T9" fmla="*/ 0 h 129"/>
                <a:gd name="T10" fmla="*/ 2147483647 w 56"/>
                <a:gd name="T11" fmla="*/ 0 h 129"/>
                <a:gd name="T12" fmla="*/ 0 w 56"/>
                <a:gd name="T13" fmla="*/ 2147483647 h 129"/>
                <a:gd name="T14" fmla="*/ 0 w 56"/>
                <a:gd name="T15" fmla="*/ 2147483647 h 129"/>
                <a:gd name="T16" fmla="*/ 2147483647 w 56"/>
                <a:gd name="T17" fmla="*/ 2147483647 h 129"/>
                <a:gd name="T18" fmla="*/ 2147483647 w 56"/>
                <a:gd name="T19" fmla="*/ 2147483647 h 129"/>
                <a:gd name="T20" fmla="*/ 2147483647 w 56"/>
                <a:gd name="T21" fmla="*/ 2147483647 h 129"/>
                <a:gd name="T22" fmla="*/ 2147483647 w 56"/>
                <a:gd name="T23" fmla="*/ 2147483647 h 129"/>
                <a:gd name="T24" fmla="*/ 2147483647 w 56"/>
                <a:gd name="T25" fmla="*/ 2147483647 h 129"/>
                <a:gd name="T26" fmla="*/ 2147483647 w 56"/>
                <a:gd name="T27" fmla="*/ 2147483647 h 129"/>
                <a:gd name="T28" fmla="*/ 2147483647 w 56"/>
                <a:gd name="T29" fmla="*/ 2147483647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9"/>
                <a:gd name="T47" fmla="*/ 56 w 56"/>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9">
                  <a:moveTo>
                    <a:pt x="56" y="120"/>
                  </a:moveTo>
                  <a:cubicBezTo>
                    <a:pt x="56" y="98"/>
                    <a:pt x="46" y="77"/>
                    <a:pt x="30" y="66"/>
                  </a:cubicBezTo>
                  <a:cubicBezTo>
                    <a:pt x="29" y="60"/>
                    <a:pt x="28" y="52"/>
                    <a:pt x="21" y="47"/>
                  </a:cubicBezTo>
                  <a:cubicBezTo>
                    <a:pt x="21" y="38"/>
                    <a:pt x="20" y="20"/>
                    <a:pt x="18" y="19"/>
                  </a:cubicBezTo>
                  <a:cubicBezTo>
                    <a:pt x="18" y="14"/>
                    <a:pt x="15" y="0"/>
                    <a:pt x="10" y="0"/>
                  </a:cubicBezTo>
                  <a:cubicBezTo>
                    <a:pt x="10" y="0"/>
                    <a:pt x="10" y="0"/>
                    <a:pt x="9" y="0"/>
                  </a:cubicBezTo>
                  <a:cubicBezTo>
                    <a:pt x="4" y="0"/>
                    <a:pt x="0" y="4"/>
                    <a:pt x="0" y="9"/>
                  </a:cubicBezTo>
                  <a:cubicBezTo>
                    <a:pt x="0" y="53"/>
                    <a:pt x="0" y="53"/>
                    <a:pt x="0" y="53"/>
                  </a:cubicBezTo>
                  <a:cubicBezTo>
                    <a:pt x="5" y="56"/>
                    <a:pt x="5" y="56"/>
                    <a:pt x="5" y="56"/>
                  </a:cubicBezTo>
                  <a:cubicBezTo>
                    <a:pt x="9" y="57"/>
                    <a:pt x="11" y="59"/>
                    <a:pt x="12" y="70"/>
                  </a:cubicBezTo>
                  <a:cubicBezTo>
                    <a:pt x="14" y="78"/>
                    <a:pt x="14" y="78"/>
                    <a:pt x="14" y="78"/>
                  </a:cubicBezTo>
                  <a:cubicBezTo>
                    <a:pt x="18" y="80"/>
                    <a:pt x="18" y="80"/>
                    <a:pt x="18" y="80"/>
                  </a:cubicBezTo>
                  <a:cubicBezTo>
                    <a:pt x="29" y="86"/>
                    <a:pt x="38" y="104"/>
                    <a:pt x="38" y="120"/>
                  </a:cubicBezTo>
                  <a:cubicBezTo>
                    <a:pt x="38" y="125"/>
                    <a:pt x="42" y="129"/>
                    <a:pt x="47" y="129"/>
                  </a:cubicBezTo>
                  <a:cubicBezTo>
                    <a:pt x="52" y="129"/>
                    <a:pt x="56" y="125"/>
                    <a:pt x="56" y="120"/>
                  </a:cubicBezTo>
                  <a:close/>
                </a:path>
              </a:pathLst>
            </a:custGeom>
            <a:solidFill>
              <a:srgbClr val="52963F"/>
            </a:solidFill>
            <a:ln w="9525">
              <a:noFill/>
              <a:round/>
              <a:headEnd/>
              <a:tailEnd/>
            </a:ln>
          </p:spPr>
          <p:txBody>
            <a:bodyPr/>
            <a:lstStyle/>
            <a:p>
              <a:endParaRPr lang="en-US"/>
            </a:p>
          </p:txBody>
        </p:sp>
        <p:sp>
          <p:nvSpPr>
            <p:cNvPr id="28094" name="Freeform 2675"/>
            <p:cNvSpPr>
              <a:spLocks/>
            </p:cNvSpPr>
            <p:nvPr/>
          </p:nvSpPr>
          <p:spPr bwMode="auto">
            <a:xfrm>
              <a:off x="1025525" y="3328070"/>
              <a:ext cx="184150" cy="425450"/>
            </a:xfrm>
            <a:custGeom>
              <a:avLst/>
              <a:gdLst>
                <a:gd name="T0" fmla="*/ 2147483647 w 56"/>
                <a:gd name="T1" fmla="*/ 2147483647 h 129"/>
                <a:gd name="T2" fmla="*/ 2147483647 w 56"/>
                <a:gd name="T3" fmla="*/ 2147483647 h 129"/>
                <a:gd name="T4" fmla="*/ 2147483647 w 56"/>
                <a:gd name="T5" fmla="*/ 2147483647 h 129"/>
                <a:gd name="T6" fmla="*/ 2147483647 w 56"/>
                <a:gd name="T7" fmla="*/ 2147483647 h 129"/>
                <a:gd name="T8" fmla="*/ 2147483647 w 56"/>
                <a:gd name="T9" fmla="*/ 0 h 129"/>
                <a:gd name="T10" fmla="*/ 2147483647 w 56"/>
                <a:gd name="T11" fmla="*/ 0 h 129"/>
                <a:gd name="T12" fmla="*/ 0 w 56"/>
                <a:gd name="T13" fmla="*/ 2147483647 h 129"/>
                <a:gd name="T14" fmla="*/ 0 w 56"/>
                <a:gd name="T15" fmla="*/ 2147483647 h 129"/>
                <a:gd name="T16" fmla="*/ 2147483647 w 56"/>
                <a:gd name="T17" fmla="*/ 2147483647 h 129"/>
                <a:gd name="T18" fmla="*/ 2147483647 w 56"/>
                <a:gd name="T19" fmla="*/ 2147483647 h 129"/>
                <a:gd name="T20" fmla="*/ 2147483647 w 56"/>
                <a:gd name="T21" fmla="*/ 2147483647 h 129"/>
                <a:gd name="T22" fmla="*/ 2147483647 w 56"/>
                <a:gd name="T23" fmla="*/ 2147483647 h 129"/>
                <a:gd name="T24" fmla="*/ 2147483647 w 56"/>
                <a:gd name="T25" fmla="*/ 2147483647 h 129"/>
                <a:gd name="T26" fmla="*/ 2147483647 w 56"/>
                <a:gd name="T27" fmla="*/ 2147483647 h 129"/>
                <a:gd name="T28" fmla="*/ 2147483647 w 56"/>
                <a:gd name="T29" fmla="*/ 2147483647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9"/>
                <a:gd name="T47" fmla="*/ 56 w 56"/>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9">
                  <a:moveTo>
                    <a:pt x="56" y="120"/>
                  </a:moveTo>
                  <a:cubicBezTo>
                    <a:pt x="56" y="98"/>
                    <a:pt x="46" y="77"/>
                    <a:pt x="30" y="66"/>
                  </a:cubicBezTo>
                  <a:cubicBezTo>
                    <a:pt x="29" y="60"/>
                    <a:pt x="27" y="52"/>
                    <a:pt x="21" y="47"/>
                  </a:cubicBezTo>
                  <a:cubicBezTo>
                    <a:pt x="21" y="38"/>
                    <a:pt x="20" y="20"/>
                    <a:pt x="18" y="19"/>
                  </a:cubicBezTo>
                  <a:cubicBezTo>
                    <a:pt x="18" y="14"/>
                    <a:pt x="15" y="0"/>
                    <a:pt x="10" y="0"/>
                  </a:cubicBezTo>
                  <a:cubicBezTo>
                    <a:pt x="10" y="0"/>
                    <a:pt x="10" y="0"/>
                    <a:pt x="9" y="0"/>
                  </a:cubicBezTo>
                  <a:cubicBezTo>
                    <a:pt x="4" y="0"/>
                    <a:pt x="0" y="4"/>
                    <a:pt x="0" y="9"/>
                  </a:cubicBezTo>
                  <a:cubicBezTo>
                    <a:pt x="0" y="53"/>
                    <a:pt x="0" y="53"/>
                    <a:pt x="0" y="53"/>
                  </a:cubicBezTo>
                  <a:cubicBezTo>
                    <a:pt x="5" y="56"/>
                    <a:pt x="5" y="56"/>
                    <a:pt x="5" y="56"/>
                  </a:cubicBezTo>
                  <a:cubicBezTo>
                    <a:pt x="9" y="57"/>
                    <a:pt x="11" y="59"/>
                    <a:pt x="12" y="70"/>
                  </a:cubicBezTo>
                  <a:cubicBezTo>
                    <a:pt x="14" y="78"/>
                    <a:pt x="14" y="78"/>
                    <a:pt x="14" y="78"/>
                  </a:cubicBezTo>
                  <a:cubicBezTo>
                    <a:pt x="18" y="80"/>
                    <a:pt x="18" y="80"/>
                    <a:pt x="18" y="80"/>
                  </a:cubicBezTo>
                  <a:cubicBezTo>
                    <a:pt x="29" y="86"/>
                    <a:pt x="38" y="104"/>
                    <a:pt x="38" y="120"/>
                  </a:cubicBezTo>
                  <a:cubicBezTo>
                    <a:pt x="38" y="125"/>
                    <a:pt x="42" y="129"/>
                    <a:pt x="47" y="129"/>
                  </a:cubicBezTo>
                  <a:cubicBezTo>
                    <a:pt x="52" y="129"/>
                    <a:pt x="56" y="125"/>
                    <a:pt x="56" y="120"/>
                  </a:cubicBezTo>
                  <a:close/>
                </a:path>
              </a:pathLst>
            </a:custGeom>
            <a:solidFill>
              <a:srgbClr val="539840"/>
            </a:solidFill>
            <a:ln w="9525">
              <a:noFill/>
              <a:round/>
              <a:headEnd/>
              <a:tailEnd/>
            </a:ln>
          </p:spPr>
          <p:txBody>
            <a:bodyPr/>
            <a:lstStyle/>
            <a:p>
              <a:endParaRPr lang="en-US"/>
            </a:p>
          </p:txBody>
        </p:sp>
        <p:sp>
          <p:nvSpPr>
            <p:cNvPr id="28095" name="Freeform 2676"/>
            <p:cNvSpPr>
              <a:spLocks/>
            </p:cNvSpPr>
            <p:nvPr/>
          </p:nvSpPr>
          <p:spPr bwMode="auto">
            <a:xfrm>
              <a:off x="1025525" y="3328070"/>
              <a:ext cx="184150" cy="425450"/>
            </a:xfrm>
            <a:custGeom>
              <a:avLst/>
              <a:gdLst>
                <a:gd name="T0" fmla="*/ 2147483647 w 56"/>
                <a:gd name="T1" fmla="*/ 2147483647 h 129"/>
                <a:gd name="T2" fmla="*/ 2147483647 w 56"/>
                <a:gd name="T3" fmla="*/ 2147483647 h 129"/>
                <a:gd name="T4" fmla="*/ 2147483647 w 56"/>
                <a:gd name="T5" fmla="*/ 2147483647 h 129"/>
                <a:gd name="T6" fmla="*/ 2147483647 w 56"/>
                <a:gd name="T7" fmla="*/ 2147483647 h 129"/>
                <a:gd name="T8" fmla="*/ 2147483647 w 56"/>
                <a:gd name="T9" fmla="*/ 0 h 129"/>
                <a:gd name="T10" fmla="*/ 2147483647 w 56"/>
                <a:gd name="T11" fmla="*/ 0 h 129"/>
                <a:gd name="T12" fmla="*/ 0 w 56"/>
                <a:gd name="T13" fmla="*/ 2147483647 h 129"/>
                <a:gd name="T14" fmla="*/ 0 w 56"/>
                <a:gd name="T15" fmla="*/ 2147483647 h 129"/>
                <a:gd name="T16" fmla="*/ 2147483647 w 56"/>
                <a:gd name="T17" fmla="*/ 2147483647 h 129"/>
                <a:gd name="T18" fmla="*/ 2147483647 w 56"/>
                <a:gd name="T19" fmla="*/ 2147483647 h 129"/>
                <a:gd name="T20" fmla="*/ 2147483647 w 56"/>
                <a:gd name="T21" fmla="*/ 2147483647 h 129"/>
                <a:gd name="T22" fmla="*/ 2147483647 w 56"/>
                <a:gd name="T23" fmla="*/ 2147483647 h 129"/>
                <a:gd name="T24" fmla="*/ 2147483647 w 56"/>
                <a:gd name="T25" fmla="*/ 2147483647 h 129"/>
                <a:gd name="T26" fmla="*/ 2147483647 w 56"/>
                <a:gd name="T27" fmla="*/ 2147483647 h 129"/>
                <a:gd name="T28" fmla="*/ 2147483647 w 56"/>
                <a:gd name="T29" fmla="*/ 2147483647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9"/>
                <a:gd name="T47" fmla="*/ 56 w 56"/>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9">
                  <a:moveTo>
                    <a:pt x="56" y="120"/>
                  </a:moveTo>
                  <a:cubicBezTo>
                    <a:pt x="56" y="98"/>
                    <a:pt x="46" y="77"/>
                    <a:pt x="30" y="67"/>
                  </a:cubicBezTo>
                  <a:cubicBezTo>
                    <a:pt x="29" y="60"/>
                    <a:pt x="27" y="52"/>
                    <a:pt x="21" y="47"/>
                  </a:cubicBezTo>
                  <a:cubicBezTo>
                    <a:pt x="21" y="38"/>
                    <a:pt x="20" y="21"/>
                    <a:pt x="18" y="19"/>
                  </a:cubicBezTo>
                  <a:cubicBezTo>
                    <a:pt x="18" y="14"/>
                    <a:pt x="15" y="0"/>
                    <a:pt x="10" y="0"/>
                  </a:cubicBezTo>
                  <a:cubicBezTo>
                    <a:pt x="10" y="0"/>
                    <a:pt x="10" y="0"/>
                    <a:pt x="9" y="0"/>
                  </a:cubicBezTo>
                  <a:cubicBezTo>
                    <a:pt x="4" y="0"/>
                    <a:pt x="0" y="4"/>
                    <a:pt x="0" y="9"/>
                  </a:cubicBezTo>
                  <a:cubicBezTo>
                    <a:pt x="0" y="53"/>
                    <a:pt x="0" y="53"/>
                    <a:pt x="0" y="53"/>
                  </a:cubicBezTo>
                  <a:cubicBezTo>
                    <a:pt x="5" y="56"/>
                    <a:pt x="5" y="56"/>
                    <a:pt x="5" y="56"/>
                  </a:cubicBezTo>
                  <a:cubicBezTo>
                    <a:pt x="9" y="57"/>
                    <a:pt x="11" y="59"/>
                    <a:pt x="12" y="70"/>
                  </a:cubicBezTo>
                  <a:cubicBezTo>
                    <a:pt x="14" y="78"/>
                    <a:pt x="14" y="78"/>
                    <a:pt x="14" y="78"/>
                  </a:cubicBezTo>
                  <a:cubicBezTo>
                    <a:pt x="18" y="80"/>
                    <a:pt x="18" y="80"/>
                    <a:pt x="18" y="80"/>
                  </a:cubicBezTo>
                  <a:cubicBezTo>
                    <a:pt x="29" y="86"/>
                    <a:pt x="38" y="104"/>
                    <a:pt x="38" y="120"/>
                  </a:cubicBezTo>
                  <a:cubicBezTo>
                    <a:pt x="38" y="125"/>
                    <a:pt x="42" y="129"/>
                    <a:pt x="47" y="129"/>
                  </a:cubicBezTo>
                  <a:cubicBezTo>
                    <a:pt x="52" y="129"/>
                    <a:pt x="56" y="125"/>
                    <a:pt x="56" y="120"/>
                  </a:cubicBezTo>
                  <a:close/>
                </a:path>
              </a:pathLst>
            </a:custGeom>
            <a:solidFill>
              <a:srgbClr val="549840"/>
            </a:solidFill>
            <a:ln w="9525">
              <a:noFill/>
              <a:round/>
              <a:headEnd/>
              <a:tailEnd/>
            </a:ln>
          </p:spPr>
          <p:txBody>
            <a:bodyPr/>
            <a:lstStyle/>
            <a:p>
              <a:endParaRPr lang="en-US"/>
            </a:p>
          </p:txBody>
        </p:sp>
        <p:sp>
          <p:nvSpPr>
            <p:cNvPr id="28096" name="Freeform 2677"/>
            <p:cNvSpPr>
              <a:spLocks/>
            </p:cNvSpPr>
            <p:nvPr/>
          </p:nvSpPr>
          <p:spPr bwMode="auto">
            <a:xfrm>
              <a:off x="1025525" y="3328070"/>
              <a:ext cx="184150" cy="425450"/>
            </a:xfrm>
            <a:custGeom>
              <a:avLst/>
              <a:gdLst>
                <a:gd name="T0" fmla="*/ 2147483647 w 56"/>
                <a:gd name="T1" fmla="*/ 2147483647 h 129"/>
                <a:gd name="T2" fmla="*/ 2147483647 w 56"/>
                <a:gd name="T3" fmla="*/ 2147483647 h 129"/>
                <a:gd name="T4" fmla="*/ 2147483647 w 56"/>
                <a:gd name="T5" fmla="*/ 2147483647 h 129"/>
                <a:gd name="T6" fmla="*/ 2147483647 w 56"/>
                <a:gd name="T7" fmla="*/ 2147483647 h 129"/>
                <a:gd name="T8" fmla="*/ 2147483647 w 56"/>
                <a:gd name="T9" fmla="*/ 0 h 129"/>
                <a:gd name="T10" fmla="*/ 2147483647 w 56"/>
                <a:gd name="T11" fmla="*/ 0 h 129"/>
                <a:gd name="T12" fmla="*/ 0 w 56"/>
                <a:gd name="T13" fmla="*/ 2147483647 h 129"/>
                <a:gd name="T14" fmla="*/ 0 w 56"/>
                <a:gd name="T15" fmla="*/ 2147483647 h 129"/>
                <a:gd name="T16" fmla="*/ 2147483647 w 56"/>
                <a:gd name="T17" fmla="*/ 2147483647 h 129"/>
                <a:gd name="T18" fmla="*/ 2147483647 w 56"/>
                <a:gd name="T19" fmla="*/ 2147483647 h 129"/>
                <a:gd name="T20" fmla="*/ 2147483647 w 56"/>
                <a:gd name="T21" fmla="*/ 2147483647 h 129"/>
                <a:gd name="T22" fmla="*/ 2147483647 w 56"/>
                <a:gd name="T23" fmla="*/ 2147483647 h 129"/>
                <a:gd name="T24" fmla="*/ 2147483647 w 56"/>
                <a:gd name="T25" fmla="*/ 2147483647 h 129"/>
                <a:gd name="T26" fmla="*/ 2147483647 w 56"/>
                <a:gd name="T27" fmla="*/ 2147483647 h 129"/>
                <a:gd name="T28" fmla="*/ 2147483647 w 56"/>
                <a:gd name="T29" fmla="*/ 2147483647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9"/>
                <a:gd name="T47" fmla="*/ 56 w 56"/>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9">
                  <a:moveTo>
                    <a:pt x="56" y="120"/>
                  </a:moveTo>
                  <a:cubicBezTo>
                    <a:pt x="56" y="98"/>
                    <a:pt x="46" y="77"/>
                    <a:pt x="30" y="67"/>
                  </a:cubicBezTo>
                  <a:cubicBezTo>
                    <a:pt x="29" y="60"/>
                    <a:pt x="27" y="52"/>
                    <a:pt x="21" y="47"/>
                  </a:cubicBezTo>
                  <a:cubicBezTo>
                    <a:pt x="21" y="38"/>
                    <a:pt x="20" y="21"/>
                    <a:pt x="18" y="20"/>
                  </a:cubicBezTo>
                  <a:cubicBezTo>
                    <a:pt x="18" y="15"/>
                    <a:pt x="15" y="0"/>
                    <a:pt x="10" y="0"/>
                  </a:cubicBezTo>
                  <a:cubicBezTo>
                    <a:pt x="10" y="0"/>
                    <a:pt x="10" y="0"/>
                    <a:pt x="9" y="0"/>
                  </a:cubicBezTo>
                  <a:cubicBezTo>
                    <a:pt x="4" y="0"/>
                    <a:pt x="0" y="4"/>
                    <a:pt x="0" y="9"/>
                  </a:cubicBezTo>
                  <a:cubicBezTo>
                    <a:pt x="0" y="53"/>
                    <a:pt x="0" y="53"/>
                    <a:pt x="0" y="53"/>
                  </a:cubicBezTo>
                  <a:cubicBezTo>
                    <a:pt x="5" y="56"/>
                    <a:pt x="5" y="56"/>
                    <a:pt x="5" y="56"/>
                  </a:cubicBezTo>
                  <a:cubicBezTo>
                    <a:pt x="9" y="57"/>
                    <a:pt x="11" y="59"/>
                    <a:pt x="12" y="70"/>
                  </a:cubicBezTo>
                  <a:cubicBezTo>
                    <a:pt x="14" y="78"/>
                    <a:pt x="14" y="78"/>
                    <a:pt x="14" y="78"/>
                  </a:cubicBezTo>
                  <a:cubicBezTo>
                    <a:pt x="18" y="80"/>
                    <a:pt x="18" y="80"/>
                    <a:pt x="18" y="80"/>
                  </a:cubicBezTo>
                  <a:cubicBezTo>
                    <a:pt x="29" y="86"/>
                    <a:pt x="38" y="104"/>
                    <a:pt x="38" y="120"/>
                  </a:cubicBezTo>
                  <a:cubicBezTo>
                    <a:pt x="38" y="125"/>
                    <a:pt x="42" y="129"/>
                    <a:pt x="47" y="129"/>
                  </a:cubicBezTo>
                  <a:cubicBezTo>
                    <a:pt x="52" y="129"/>
                    <a:pt x="56" y="124"/>
                    <a:pt x="56" y="120"/>
                  </a:cubicBezTo>
                  <a:close/>
                </a:path>
              </a:pathLst>
            </a:custGeom>
            <a:solidFill>
              <a:srgbClr val="559841"/>
            </a:solidFill>
            <a:ln w="9525">
              <a:noFill/>
              <a:round/>
              <a:headEnd/>
              <a:tailEnd/>
            </a:ln>
          </p:spPr>
          <p:txBody>
            <a:bodyPr/>
            <a:lstStyle/>
            <a:p>
              <a:endParaRPr lang="en-US"/>
            </a:p>
          </p:txBody>
        </p:sp>
        <p:sp>
          <p:nvSpPr>
            <p:cNvPr id="28097" name="Freeform 2678"/>
            <p:cNvSpPr>
              <a:spLocks/>
            </p:cNvSpPr>
            <p:nvPr/>
          </p:nvSpPr>
          <p:spPr bwMode="auto">
            <a:xfrm>
              <a:off x="1025525" y="3328070"/>
              <a:ext cx="184150" cy="425450"/>
            </a:xfrm>
            <a:custGeom>
              <a:avLst/>
              <a:gdLst>
                <a:gd name="T0" fmla="*/ 2147483647 w 56"/>
                <a:gd name="T1" fmla="*/ 2147483647 h 129"/>
                <a:gd name="T2" fmla="*/ 2147483647 w 56"/>
                <a:gd name="T3" fmla="*/ 2147483647 h 129"/>
                <a:gd name="T4" fmla="*/ 2147483647 w 56"/>
                <a:gd name="T5" fmla="*/ 2147483647 h 129"/>
                <a:gd name="T6" fmla="*/ 2147483647 w 56"/>
                <a:gd name="T7" fmla="*/ 2147483647 h 129"/>
                <a:gd name="T8" fmla="*/ 2147483647 w 56"/>
                <a:gd name="T9" fmla="*/ 0 h 129"/>
                <a:gd name="T10" fmla="*/ 2147483647 w 56"/>
                <a:gd name="T11" fmla="*/ 0 h 129"/>
                <a:gd name="T12" fmla="*/ 0 w 56"/>
                <a:gd name="T13" fmla="*/ 2147483647 h 129"/>
                <a:gd name="T14" fmla="*/ 0 w 56"/>
                <a:gd name="T15" fmla="*/ 2147483647 h 129"/>
                <a:gd name="T16" fmla="*/ 2147483647 w 56"/>
                <a:gd name="T17" fmla="*/ 2147483647 h 129"/>
                <a:gd name="T18" fmla="*/ 2147483647 w 56"/>
                <a:gd name="T19" fmla="*/ 2147483647 h 129"/>
                <a:gd name="T20" fmla="*/ 2147483647 w 56"/>
                <a:gd name="T21" fmla="*/ 2147483647 h 129"/>
                <a:gd name="T22" fmla="*/ 2147483647 w 56"/>
                <a:gd name="T23" fmla="*/ 2147483647 h 129"/>
                <a:gd name="T24" fmla="*/ 2147483647 w 56"/>
                <a:gd name="T25" fmla="*/ 2147483647 h 129"/>
                <a:gd name="T26" fmla="*/ 2147483647 w 56"/>
                <a:gd name="T27" fmla="*/ 2147483647 h 129"/>
                <a:gd name="T28" fmla="*/ 2147483647 w 56"/>
                <a:gd name="T29" fmla="*/ 2147483647 h 1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9"/>
                <a:gd name="T47" fmla="*/ 56 w 56"/>
                <a:gd name="T48" fmla="*/ 129 h 1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9">
                  <a:moveTo>
                    <a:pt x="56" y="120"/>
                  </a:moveTo>
                  <a:cubicBezTo>
                    <a:pt x="56" y="98"/>
                    <a:pt x="46" y="77"/>
                    <a:pt x="30" y="67"/>
                  </a:cubicBezTo>
                  <a:cubicBezTo>
                    <a:pt x="29" y="60"/>
                    <a:pt x="27" y="52"/>
                    <a:pt x="21" y="48"/>
                  </a:cubicBezTo>
                  <a:cubicBezTo>
                    <a:pt x="21" y="39"/>
                    <a:pt x="20" y="21"/>
                    <a:pt x="18" y="20"/>
                  </a:cubicBezTo>
                  <a:cubicBezTo>
                    <a:pt x="18" y="15"/>
                    <a:pt x="15" y="0"/>
                    <a:pt x="10" y="0"/>
                  </a:cubicBezTo>
                  <a:cubicBezTo>
                    <a:pt x="10" y="0"/>
                    <a:pt x="10" y="0"/>
                    <a:pt x="9" y="0"/>
                  </a:cubicBezTo>
                  <a:cubicBezTo>
                    <a:pt x="4" y="0"/>
                    <a:pt x="0" y="4"/>
                    <a:pt x="0" y="9"/>
                  </a:cubicBezTo>
                  <a:cubicBezTo>
                    <a:pt x="0" y="53"/>
                    <a:pt x="0" y="53"/>
                    <a:pt x="0" y="53"/>
                  </a:cubicBezTo>
                  <a:cubicBezTo>
                    <a:pt x="5" y="55"/>
                    <a:pt x="5" y="55"/>
                    <a:pt x="5" y="55"/>
                  </a:cubicBezTo>
                  <a:cubicBezTo>
                    <a:pt x="9" y="57"/>
                    <a:pt x="11" y="59"/>
                    <a:pt x="13" y="70"/>
                  </a:cubicBezTo>
                  <a:cubicBezTo>
                    <a:pt x="14" y="78"/>
                    <a:pt x="14" y="78"/>
                    <a:pt x="14" y="78"/>
                  </a:cubicBezTo>
                  <a:cubicBezTo>
                    <a:pt x="18" y="80"/>
                    <a:pt x="18" y="80"/>
                    <a:pt x="18" y="80"/>
                  </a:cubicBezTo>
                  <a:cubicBezTo>
                    <a:pt x="29" y="86"/>
                    <a:pt x="38" y="103"/>
                    <a:pt x="38" y="120"/>
                  </a:cubicBezTo>
                  <a:cubicBezTo>
                    <a:pt x="38" y="125"/>
                    <a:pt x="42" y="129"/>
                    <a:pt x="47" y="129"/>
                  </a:cubicBezTo>
                  <a:cubicBezTo>
                    <a:pt x="52" y="128"/>
                    <a:pt x="56" y="124"/>
                    <a:pt x="56" y="120"/>
                  </a:cubicBezTo>
                  <a:close/>
                </a:path>
              </a:pathLst>
            </a:custGeom>
            <a:solidFill>
              <a:srgbClr val="569941"/>
            </a:solidFill>
            <a:ln w="9525">
              <a:noFill/>
              <a:round/>
              <a:headEnd/>
              <a:tailEnd/>
            </a:ln>
          </p:spPr>
          <p:txBody>
            <a:bodyPr/>
            <a:lstStyle/>
            <a:p>
              <a:endParaRPr lang="en-US"/>
            </a:p>
          </p:txBody>
        </p:sp>
        <p:sp>
          <p:nvSpPr>
            <p:cNvPr id="28098" name="Freeform 2679"/>
            <p:cNvSpPr>
              <a:spLocks/>
            </p:cNvSpPr>
            <p:nvPr/>
          </p:nvSpPr>
          <p:spPr bwMode="auto">
            <a:xfrm>
              <a:off x="1025525"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0 h 128"/>
                <a:gd name="T10" fmla="*/ 2147483647 w 56"/>
                <a:gd name="T11" fmla="*/ 0 h 128"/>
                <a:gd name="T12" fmla="*/ 0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1" y="48"/>
                  </a:cubicBezTo>
                  <a:cubicBezTo>
                    <a:pt x="21" y="39"/>
                    <a:pt x="20" y="21"/>
                    <a:pt x="18" y="20"/>
                  </a:cubicBezTo>
                  <a:cubicBezTo>
                    <a:pt x="18" y="15"/>
                    <a:pt x="14" y="1"/>
                    <a:pt x="10" y="0"/>
                  </a:cubicBezTo>
                  <a:cubicBezTo>
                    <a:pt x="10" y="0"/>
                    <a:pt x="10" y="0"/>
                    <a:pt x="9" y="0"/>
                  </a:cubicBezTo>
                  <a:cubicBezTo>
                    <a:pt x="4" y="0"/>
                    <a:pt x="0" y="4"/>
                    <a:pt x="0" y="9"/>
                  </a:cubicBezTo>
                  <a:cubicBezTo>
                    <a:pt x="0" y="53"/>
                    <a:pt x="0" y="53"/>
                    <a:pt x="0" y="53"/>
                  </a:cubicBezTo>
                  <a:cubicBezTo>
                    <a:pt x="5" y="55"/>
                    <a:pt x="5" y="55"/>
                    <a:pt x="5" y="55"/>
                  </a:cubicBezTo>
                  <a:cubicBezTo>
                    <a:pt x="9" y="57"/>
                    <a:pt x="11" y="59"/>
                    <a:pt x="13" y="70"/>
                  </a:cubicBezTo>
                  <a:cubicBezTo>
                    <a:pt x="14" y="78"/>
                    <a:pt x="14" y="78"/>
                    <a:pt x="14" y="78"/>
                  </a:cubicBezTo>
                  <a:cubicBezTo>
                    <a:pt x="18" y="80"/>
                    <a:pt x="18" y="80"/>
                    <a:pt x="18" y="80"/>
                  </a:cubicBezTo>
                  <a:cubicBezTo>
                    <a:pt x="29" y="86"/>
                    <a:pt x="38" y="103"/>
                    <a:pt x="38" y="120"/>
                  </a:cubicBezTo>
                  <a:cubicBezTo>
                    <a:pt x="38" y="125"/>
                    <a:pt x="42" y="128"/>
                    <a:pt x="47" y="128"/>
                  </a:cubicBezTo>
                  <a:cubicBezTo>
                    <a:pt x="52" y="128"/>
                    <a:pt x="56" y="124"/>
                    <a:pt x="56" y="120"/>
                  </a:cubicBezTo>
                  <a:close/>
                </a:path>
              </a:pathLst>
            </a:custGeom>
            <a:solidFill>
              <a:srgbClr val="579942"/>
            </a:solidFill>
            <a:ln w="9525">
              <a:noFill/>
              <a:round/>
              <a:headEnd/>
              <a:tailEnd/>
            </a:ln>
          </p:spPr>
          <p:txBody>
            <a:bodyPr/>
            <a:lstStyle/>
            <a:p>
              <a:endParaRPr lang="en-US"/>
            </a:p>
          </p:txBody>
        </p:sp>
        <p:sp>
          <p:nvSpPr>
            <p:cNvPr id="28099" name="Freeform 2680"/>
            <p:cNvSpPr>
              <a:spLocks/>
            </p:cNvSpPr>
            <p:nvPr/>
          </p:nvSpPr>
          <p:spPr bwMode="auto">
            <a:xfrm>
              <a:off x="1025525"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0 h 128"/>
                <a:gd name="T10" fmla="*/ 2147483647 w 56"/>
                <a:gd name="T11" fmla="*/ 0 h 128"/>
                <a:gd name="T12" fmla="*/ 0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1" y="48"/>
                  </a:cubicBezTo>
                  <a:cubicBezTo>
                    <a:pt x="21" y="39"/>
                    <a:pt x="20" y="21"/>
                    <a:pt x="17" y="20"/>
                  </a:cubicBezTo>
                  <a:cubicBezTo>
                    <a:pt x="17" y="15"/>
                    <a:pt x="14" y="1"/>
                    <a:pt x="10" y="0"/>
                  </a:cubicBezTo>
                  <a:cubicBezTo>
                    <a:pt x="10" y="0"/>
                    <a:pt x="10" y="0"/>
                    <a:pt x="9" y="0"/>
                  </a:cubicBezTo>
                  <a:cubicBezTo>
                    <a:pt x="5" y="0"/>
                    <a:pt x="0" y="4"/>
                    <a:pt x="0" y="9"/>
                  </a:cubicBezTo>
                  <a:cubicBezTo>
                    <a:pt x="0" y="53"/>
                    <a:pt x="0" y="53"/>
                    <a:pt x="0" y="53"/>
                  </a:cubicBezTo>
                  <a:cubicBezTo>
                    <a:pt x="5" y="55"/>
                    <a:pt x="5" y="55"/>
                    <a:pt x="5" y="55"/>
                  </a:cubicBezTo>
                  <a:cubicBezTo>
                    <a:pt x="9" y="57"/>
                    <a:pt x="11" y="59"/>
                    <a:pt x="13" y="70"/>
                  </a:cubicBezTo>
                  <a:cubicBezTo>
                    <a:pt x="14" y="78"/>
                    <a:pt x="14" y="78"/>
                    <a:pt x="14" y="78"/>
                  </a:cubicBezTo>
                  <a:cubicBezTo>
                    <a:pt x="18" y="80"/>
                    <a:pt x="18" y="80"/>
                    <a:pt x="18" y="80"/>
                  </a:cubicBezTo>
                  <a:cubicBezTo>
                    <a:pt x="29" y="86"/>
                    <a:pt x="38" y="103"/>
                    <a:pt x="38" y="120"/>
                  </a:cubicBezTo>
                  <a:cubicBezTo>
                    <a:pt x="38" y="124"/>
                    <a:pt x="42" y="128"/>
                    <a:pt x="47" y="128"/>
                  </a:cubicBezTo>
                  <a:cubicBezTo>
                    <a:pt x="52" y="128"/>
                    <a:pt x="56" y="124"/>
                    <a:pt x="56" y="120"/>
                  </a:cubicBezTo>
                  <a:close/>
                </a:path>
              </a:pathLst>
            </a:custGeom>
            <a:solidFill>
              <a:srgbClr val="579942"/>
            </a:solidFill>
            <a:ln w="9525">
              <a:noFill/>
              <a:round/>
              <a:headEnd/>
              <a:tailEnd/>
            </a:ln>
          </p:spPr>
          <p:txBody>
            <a:bodyPr/>
            <a:lstStyle/>
            <a:p>
              <a:endParaRPr lang="en-US"/>
            </a:p>
          </p:txBody>
        </p:sp>
        <p:sp>
          <p:nvSpPr>
            <p:cNvPr id="28100" name="Freeform 2681"/>
            <p:cNvSpPr>
              <a:spLocks/>
            </p:cNvSpPr>
            <p:nvPr/>
          </p:nvSpPr>
          <p:spPr bwMode="auto">
            <a:xfrm>
              <a:off x="1025525"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0 h 128"/>
                <a:gd name="T10" fmla="*/ 2147483647 w 56"/>
                <a:gd name="T11" fmla="*/ 0 h 128"/>
                <a:gd name="T12" fmla="*/ 0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1" y="48"/>
                  </a:cubicBezTo>
                  <a:cubicBezTo>
                    <a:pt x="21" y="39"/>
                    <a:pt x="20" y="22"/>
                    <a:pt x="17" y="20"/>
                  </a:cubicBezTo>
                  <a:cubicBezTo>
                    <a:pt x="17" y="16"/>
                    <a:pt x="14" y="1"/>
                    <a:pt x="10" y="0"/>
                  </a:cubicBezTo>
                  <a:cubicBezTo>
                    <a:pt x="10" y="0"/>
                    <a:pt x="10" y="0"/>
                    <a:pt x="9" y="0"/>
                  </a:cubicBezTo>
                  <a:cubicBezTo>
                    <a:pt x="5" y="0"/>
                    <a:pt x="0" y="4"/>
                    <a:pt x="0" y="9"/>
                  </a:cubicBezTo>
                  <a:cubicBezTo>
                    <a:pt x="0" y="53"/>
                    <a:pt x="0" y="53"/>
                    <a:pt x="0" y="53"/>
                  </a:cubicBezTo>
                  <a:cubicBezTo>
                    <a:pt x="5" y="55"/>
                    <a:pt x="5" y="55"/>
                    <a:pt x="5" y="55"/>
                  </a:cubicBezTo>
                  <a:cubicBezTo>
                    <a:pt x="9" y="57"/>
                    <a:pt x="11" y="59"/>
                    <a:pt x="13" y="70"/>
                  </a:cubicBezTo>
                  <a:cubicBezTo>
                    <a:pt x="14" y="78"/>
                    <a:pt x="14" y="78"/>
                    <a:pt x="14" y="78"/>
                  </a:cubicBezTo>
                  <a:cubicBezTo>
                    <a:pt x="18" y="80"/>
                    <a:pt x="18" y="80"/>
                    <a:pt x="18" y="80"/>
                  </a:cubicBezTo>
                  <a:cubicBezTo>
                    <a:pt x="29" y="86"/>
                    <a:pt x="38" y="103"/>
                    <a:pt x="39" y="120"/>
                  </a:cubicBezTo>
                  <a:cubicBezTo>
                    <a:pt x="39" y="124"/>
                    <a:pt x="42" y="128"/>
                    <a:pt x="47" y="128"/>
                  </a:cubicBezTo>
                  <a:cubicBezTo>
                    <a:pt x="52" y="128"/>
                    <a:pt x="56" y="124"/>
                    <a:pt x="56" y="120"/>
                  </a:cubicBezTo>
                  <a:close/>
                </a:path>
              </a:pathLst>
            </a:custGeom>
            <a:solidFill>
              <a:srgbClr val="589A43"/>
            </a:solidFill>
            <a:ln w="9525">
              <a:noFill/>
              <a:round/>
              <a:headEnd/>
              <a:tailEnd/>
            </a:ln>
          </p:spPr>
          <p:txBody>
            <a:bodyPr/>
            <a:lstStyle/>
            <a:p>
              <a:endParaRPr lang="en-US"/>
            </a:p>
          </p:txBody>
        </p:sp>
        <p:sp>
          <p:nvSpPr>
            <p:cNvPr id="28101" name="Freeform 2682"/>
            <p:cNvSpPr>
              <a:spLocks/>
            </p:cNvSpPr>
            <p:nvPr/>
          </p:nvSpPr>
          <p:spPr bwMode="auto">
            <a:xfrm>
              <a:off x="1025525"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0 h 128"/>
                <a:gd name="T10" fmla="*/ 2147483647 w 56"/>
                <a:gd name="T11" fmla="*/ 0 h 128"/>
                <a:gd name="T12" fmla="*/ 0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1" y="48"/>
                  </a:cubicBezTo>
                  <a:cubicBezTo>
                    <a:pt x="21" y="39"/>
                    <a:pt x="20" y="22"/>
                    <a:pt x="17" y="21"/>
                  </a:cubicBezTo>
                  <a:cubicBezTo>
                    <a:pt x="17" y="16"/>
                    <a:pt x="14" y="1"/>
                    <a:pt x="10" y="0"/>
                  </a:cubicBezTo>
                  <a:cubicBezTo>
                    <a:pt x="10" y="0"/>
                    <a:pt x="10" y="0"/>
                    <a:pt x="9" y="0"/>
                  </a:cubicBezTo>
                  <a:cubicBezTo>
                    <a:pt x="5" y="0"/>
                    <a:pt x="0" y="4"/>
                    <a:pt x="0" y="9"/>
                  </a:cubicBezTo>
                  <a:cubicBezTo>
                    <a:pt x="0" y="53"/>
                    <a:pt x="0" y="53"/>
                    <a:pt x="0" y="53"/>
                  </a:cubicBezTo>
                  <a:cubicBezTo>
                    <a:pt x="5" y="55"/>
                    <a:pt x="5" y="55"/>
                    <a:pt x="5" y="55"/>
                  </a:cubicBezTo>
                  <a:cubicBezTo>
                    <a:pt x="9" y="57"/>
                    <a:pt x="11" y="59"/>
                    <a:pt x="13" y="70"/>
                  </a:cubicBezTo>
                  <a:cubicBezTo>
                    <a:pt x="14" y="77"/>
                    <a:pt x="14" y="77"/>
                    <a:pt x="14" y="77"/>
                  </a:cubicBezTo>
                  <a:cubicBezTo>
                    <a:pt x="18" y="79"/>
                    <a:pt x="18" y="79"/>
                    <a:pt x="18" y="79"/>
                  </a:cubicBezTo>
                  <a:cubicBezTo>
                    <a:pt x="29" y="86"/>
                    <a:pt x="39" y="103"/>
                    <a:pt x="39" y="120"/>
                  </a:cubicBezTo>
                  <a:cubicBezTo>
                    <a:pt x="39" y="124"/>
                    <a:pt x="43" y="128"/>
                    <a:pt x="47" y="128"/>
                  </a:cubicBezTo>
                  <a:cubicBezTo>
                    <a:pt x="52" y="128"/>
                    <a:pt x="56" y="124"/>
                    <a:pt x="56" y="120"/>
                  </a:cubicBezTo>
                  <a:close/>
                </a:path>
              </a:pathLst>
            </a:custGeom>
            <a:solidFill>
              <a:srgbClr val="599B44"/>
            </a:solidFill>
            <a:ln w="9525">
              <a:noFill/>
              <a:round/>
              <a:headEnd/>
              <a:tailEnd/>
            </a:ln>
          </p:spPr>
          <p:txBody>
            <a:bodyPr/>
            <a:lstStyle/>
            <a:p>
              <a:endParaRPr lang="en-US"/>
            </a:p>
          </p:txBody>
        </p:sp>
        <p:sp>
          <p:nvSpPr>
            <p:cNvPr id="28102" name="Freeform 2683"/>
            <p:cNvSpPr>
              <a:spLocks/>
            </p:cNvSpPr>
            <p:nvPr/>
          </p:nvSpPr>
          <p:spPr bwMode="auto">
            <a:xfrm>
              <a:off x="1025525"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0 h 128"/>
                <a:gd name="T10" fmla="*/ 2147483647 w 56"/>
                <a:gd name="T11" fmla="*/ 0 h 128"/>
                <a:gd name="T12" fmla="*/ 0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1" y="48"/>
                  </a:cubicBezTo>
                  <a:cubicBezTo>
                    <a:pt x="21" y="39"/>
                    <a:pt x="20" y="22"/>
                    <a:pt x="17" y="21"/>
                  </a:cubicBezTo>
                  <a:cubicBezTo>
                    <a:pt x="17" y="16"/>
                    <a:pt x="14" y="1"/>
                    <a:pt x="10" y="0"/>
                  </a:cubicBezTo>
                  <a:cubicBezTo>
                    <a:pt x="10" y="0"/>
                    <a:pt x="10" y="0"/>
                    <a:pt x="9" y="0"/>
                  </a:cubicBezTo>
                  <a:cubicBezTo>
                    <a:pt x="5" y="0"/>
                    <a:pt x="0" y="4"/>
                    <a:pt x="0" y="9"/>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29" y="86"/>
                    <a:pt x="39" y="103"/>
                    <a:pt x="39" y="120"/>
                  </a:cubicBezTo>
                  <a:cubicBezTo>
                    <a:pt x="39" y="124"/>
                    <a:pt x="43" y="128"/>
                    <a:pt x="47" y="128"/>
                  </a:cubicBezTo>
                  <a:cubicBezTo>
                    <a:pt x="52" y="128"/>
                    <a:pt x="56" y="124"/>
                    <a:pt x="56" y="120"/>
                  </a:cubicBezTo>
                  <a:close/>
                </a:path>
              </a:pathLst>
            </a:custGeom>
            <a:solidFill>
              <a:srgbClr val="5A9B44"/>
            </a:solidFill>
            <a:ln w="9525">
              <a:noFill/>
              <a:round/>
              <a:headEnd/>
              <a:tailEnd/>
            </a:ln>
          </p:spPr>
          <p:txBody>
            <a:bodyPr/>
            <a:lstStyle/>
            <a:p>
              <a:endParaRPr lang="en-US"/>
            </a:p>
          </p:txBody>
        </p:sp>
        <p:sp>
          <p:nvSpPr>
            <p:cNvPr id="28103" name="Freeform 2684"/>
            <p:cNvSpPr>
              <a:spLocks/>
            </p:cNvSpPr>
            <p:nvPr/>
          </p:nvSpPr>
          <p:spPr bwMode="auto">
            <a:xfrm>
              <a:off x="1025525"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0 h 128"/>
                <a:gd name="T10" fmla="*/ 2147483647 w 56"/>
                <a:gd name="T11" fmla="*/ 0 h 128"/>
                <a:gd name="T12" fmla="*/ 0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1" y="48"/>
                  </a:cubicBezTo>
                  <a:cubicBezTo>
                    <a:pt x="21" y="39"/>
                    <a:pt x="20" y="22"/>
                    <a:pt x="17" y="21"/>
                  </a:cubicBezTo>
                  <a:cubicBezTo>
                    <a:pt x="17" y="16"/>
                    <a:pt x="14" y="1"/>
                    <a:pt x="10" y="0"/>
                  </a:cubicBezTo>
                  <a:cubicBezTo>
                    <a:pt x="10" y="0"/>
                    <a:pt x="10" y="0"/>
                    <a:pt x="9" y="0"/>
                  </a:cubicBezTo>
                  <a:cubicBezTo>
                    <a:pt x="5" y="0"/>
                    <a:pt x="0" y="4"/>
                    <a:pt x="0" y="9"/>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29" y="86"/>
                    <a:pt x="39" y="103"/>
                    <a:pt x="39" y="120"/>
                  </a:cubicBezTo>
                  <a:cubicBezTo>
                    <a:pt x="39" y="124"/>
                    <a:pt x="43" y="128"/>
                    <a:pt x="47" y="128"/>
                  </a:cubicBezTo>
                  <a:cubicBezTo>
                    <a:pt x="52" y="128"/>
                    <a:pt x="56" y="124"/>
                    <a:pt x="56" y="120"/>
                  </a:cubicBezTo>
                  <a:close/>
                </a:path>
              </a:pathLst>
            </a:custGeom>
            <a:solidFill>
              <a:srgbClr val="5B9C45"/>
            </a:solidFill>
            <a:ln w="9525">
              <a:noFill/>
              <a:round/>
              <a:headEnd/>
              <a:tailEnd/>
            </a:ln>
          </p:spPr>
          <p:txBody>
            <a:bodyPr/>
            <a:lstStyle/>
            <a:p>
              <a:endParaRPr lang="en-US"/>
            </a:p>
          </p:txBody>
        </p:sp>
        <p:sp>
          <p:nvSpPr>
            <p:cNvPr id="28104" name="Freeform 2685"/>
            <p:cNvSpPr>
              <a:spLocks/>
            </p:cNvSpPr>
            <p:nvPr/>
          </p:nvSpPr>
          <p:spPr bwMode="auto">
            <a:xfrm>
              <a:off x="1025525"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2147483647 h 128"/>
                <a:gd name="T10" fmla="*/ 2147483647 w 56"/>
                <a:gd name="T11" fmla="*/ 0 h 128"/>
                <a:gd name="T12" fmla="*/ 2147483647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1" y="49"/>
                  </a:cubicBezTo>
                  <a:cubicBezTo>
                    <a:pt x="21" y="40"/>
                    <a:pt x="20" y="23"/>
                    <a:pt x="17" y="21"/>
                  </a:cubicBezTo>
                  <a:cubicBezTo>
                    <a:pt x="17" y="16"/>
                    <a:pt x="14" y="1"/>
                    <a:pt x="10" y="1"/>
                  </a:cubicBezTo>
                  <a:cubicBezTo>
                    <a:pt x="10" y="0"/>
                    <a:pt x="10" y="0"/>
                    <a:pt x="9" y="0"/>
                  </a:cubicBezTo>
                  <a:cubicBezTo>
                    <a:pt x="5" y="0"/>
                    <a:pt x="1" y="4"/>
                    <a:pt x="1" y="9"/>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5B9C46"/>
            </a:solidFill>
            <a:ln w="9525">
              <a:noFill/>
              <a:round/>
              <a:headEnd/>
              <a:tailEnd/>
            </a:ln>
          </p:spPr>
          <p:txBody>
            <a:bodyPr/>
            <a:lstStyle/>
            <a:p>
              <a:endParaRPr lang="en-US"/>
            </a:p>
          </p:txBody>
        </p:sp>
        <p:sp>
          <p:nvSpPr>
            <p:cNvPr id="28105" name="Freeform 2686"/>
            <p:cNvSpPr>
              <a:spLocks/>
            </p:cNvSpPr>
            <p:nvPr/>
          </p:nvSpPr>
          <p:spPr bwMode="auto">
            <a:xfrm>
              <a:off x="1025525"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2147483647 h 128"/>
                <a:gd name="T10" fmla="*/ 2147483647 w 56"/>
                <a:gd name="T11" fmla="*/ 0 h 128"/>
                <a:gd name="T12" fmla="*/ 2147483647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2" y="49"/>
                  </a:cubicBezTo>
                  <a:cubicBezTo>
                    <a:pt x="21" y="40"/>
                    <a:pt x="20" y="23"/>
                    <a:pt x="17" y="21"/>
                  </a:cubicBezTo>
                  <a:cubicBezTo>
                    <a:pt x="17" y="17"/>
                    <a:pt x="14" y="1"/>
                    <a:pt x="10" y="1"/>
                  </a:cubicBezTo>
                  <a:cubicBezTo>
                    <a:pt x="10" y="0"/>
                    <a:pt x="10" y="0"/>
                    <a:pt x="9" y="0"/>
                  </a:cubicBezTo>
                  <a:cubicBezTo>
                    <a:pt x="5" y="0"/>
                    <a:pt x="1" y="4"/>
                    <a:pt x="1" y="9"/>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5C9D46"/>
            </a:solidFill>
            <a:ln w="9525">
              <a:noFill/>
              <a:round/>
              <a:headEnd/>
              <a:tailEnd/>
            </a:ln>
          </p:spPr>
          <p:txBody>
            <a:bodyPr/>
            <a:lstStyle/>
            <a:p>
              <a:endParaRPr lang="en-US"/>
            </a:p>
          </p:txBody>
        </p:sp>
        <p:sp>
          <p:nvSpPr>
            <p:cNvPr id="28106" name="Freeform 2687"/>
            <p:cNvSpPr>
              <a:spLocks/>
            </p:cNvSpPr>
            <p:nvPr/>
          </p:nvSpPr>
          <p:spPr bwMode="auto">
            <a:xfrm>
              <a:off x="1025525"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2147483647 h 128"/>
                <a:gd name="T10" fmla="*/ 2147483647 w 56"/>
                <a:gd name="T11" fmla="*/ 0 h 128"/>
                <a:gd name="T12" fmla="*/ 2147483647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0"/>
                    <a:pt x="27" y="53"/>
                    <a:pt x="22" y="49"/>
                  </a:cubicBezTo>
                  <a:cubicBezTo>
                    <a:pt x="21" y="40"/>
                    <a:pt x="20" y="23"/>
                    <a:pt x="17" y="22"/>
                  </a:cubicBezTo>
                  <a:cubicBezTo>
                    <a:pt x="17" y="17"/>
                    <a:pt x="14" y="1"/>
                    <a:pt x="10" y="1"/>
                  </a:cubicBezTo>
                  <a:cubicBezTo>
                    <a:pt x="10" y="0"/>
                    <a:pt x="10" y="0"/>
                    <a:pt x="9" y="0"/>
                  </a:cubicBezTo>
                  <a:cubicBezTo>
                    <a:pt x="5" y="0"/>
                    <a:pt x="1" y="4"/>
                    <a:pt x="1" y="9"/>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5D9D47"/>
            </a:solidFill>
            <a:ln w="9525">
              <a:noFill/>
              <a:round/>
              <a:headEnd/>
              <a:tailEnd/>
            </a:ln>
          </p:spPr>
          <p:txBody>
            <a:bodyPr/>
            <a:lstStyle/>
            <a:p>
              <a:endParaRPr lang="en-US"/>
            </a:p>
          </p:txBody>
        </p:sp>
        <p:sp>
          <p:nvSpPr>
            <p:cNvPr id="28107" name="Freeform 2688"/>
            <p:cNvSpPr>
              <a:spLocks/>
            </p:cNvSpPr>
            <p:nvPr/>
          </p:nvSpPr>
          <p:spPr bwMode="auto">
            <a:xfrm>
              <a:off x="1025525"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2147483647 h 128"/>
                <a:gd name="T10" fmla="*/ 2147483647 w 56"/>
                <a:gd name="T11" fmla="*/ 0 h 128"/>
                <a:gd name="T12" fmla="*/ 2147483647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1"/>
                    <a:pt x="27" y="54"/>
                    <a:pt x="22" y="49"/>
                  </a:cubicBezTo>
                  <a:cubicBezTo>
                    <a:pt x="21" y="40"/>
                    <a:pt x="20" y="23"/>
                    <a:pt x="17" y="22"/>
                  </a:cubicBezTo>
                  <a:cubicBezTo>
                    <a:pt x="17" y="17"/>
                    <a:pt x="14" y="1"/>
                    <a:pt x="10" y="1"/>
                  </a:cubicBezTo>
                  <a:cubicBezTo>
                    <a:pt x="10" y="0"/>
                    <a:pt x="10" y="0"/>
                    <a:pt x="9" y="0"/>
                  </a:cubicBezTo>
                  <a:cubicBezTo>
                    <a:pt x="5" y="0"/>
                    <a:pt x="1" y="4"/>
                    <a:pt x="1" y="8"/>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5E9E48"/>
            </a:solidFill>
            <a:ln w="9525">
              <a:noFill/>
              <a:round/>
              <a:headEnd/>
              <a:tailEnd/>
            </a:ln>
          </p:spPr>
          <p:txBody>
            <a:bodyPr/>
            <a:lstStyle/>
            <a:p>
              <a:endParaRPr lang="en-US"/>
            </a:p>
          </p:txBody>
        </p:sp>
        <p:sp>
          <p:nvSpPr>
            <p:cNvPr id="28108" name="Freeform 2689"/>
            <p:cNvSpPr>
              <a:spLocks/>
            </p:cNvSpPr>
            <p:nvPr/>
          </p:nvSpPr>
          <p:spPr bwMode="auto">
            <a:xfrm>
              <a:off x="1025525"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2147483647 h 128"/>
                <a:gd name="T10" fmla="*/ 2147483647 w 56"/>
                <a:gd name="T11" fmla="*/ 0 h 128"/>
                <a:gd name="T12" fmla="*/ 2147483647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1"/>
                    <a:pt x="27" y="54"/>
                    <a:pt x="22" y="49"/>
                  </a:cubicBezTo>
                  <a:cubicBezTo>
                    <a:pt x="21" y="40"/>
                    <a:pt x="20" y="23"/>
                    <a:pt x="17" y="22"/>
                  </a:cubicBezTo>
                  <a:cubicBezTo>
                    <a:pt x="17" y="17"/>
                    <a:pt x="14" y="1"/>
                    <a:pt x="10" y="1"/>
                  </a:cubicBezTo>
                  <a:cubicBezTo>
                    <a:pt x="10" y="0"/>
                    <a:pt x="10" y="0"/>
                    <a:pt x="9" y="0"/>
                  </a:cubicBezTo>
                  <a:cubicBezTo>
                    <a:pt x="5" y="0"/>
                    <a:pt x="1" y="4"/>
                    <a:pt x="1" y="8"/>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5F9E48"/>
            </a:solidFill>
            <a:ln w="9525">
              <a:noFill/>
              <a:round/>
              <a:headEnd/>
              <a:tailEnd/>
            </a:ln>
          </p:spPr>
          <p:txBody>
            <a:bodyPr/>
            <a:lstStyle/>
            <a:p>
              <a:endParaRPr lang="en-US"/>
            </a:p>
          </p:txBody>
        </p:sp>
        <p:sp>
          <p:nvSpPr>
            <p:cNvPr id="28109" name="Freeform 2690"/>
            <p:cNvSpPr>
              <a:spLocks/>
            </p:cNvSpPr>
            <p:nvPr/>
          </p:nvSpPr>
          <p:spPr bwMode="auto">
            <a:xfrm>
              <a:off x="1025525"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2147483647 h 128"/>
                <a:gd name="T10" fmla="*/ 2147483647 w 56"/>
                <a:gd name="T11" fmla="*/ 0 h 128"/>
                <a:gd name="T12" fmla="*/ 2147483647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9" y="61"/>
                    <a:pt x="27" y="54"/>
                    <a:pt x="22" y="49"/>
                  </a:cubicBezTo>
                  <a:cubicBezTo>
                    <a:pt x="21" y="40"/>
                    <a:pt x="20" y="24"/>
                    <a:pt x="17" y="22"/>
                  </a:cubicBezTo>
                  <a:cubicBezTo>
                    <a:pt x="17" y="18"/>
                    <a:pt x="14" y="1"/>
                    <a:pt x="10" y="1"/>
                  </a:cubicBezTo>
                  <a:cubicBezTo>
                    <a:pt x="10" y="0"/>
                    <a:pt x="10" y="0"/>
                    <a:pt x="9" y="0"/>
                  </a:cubicBezTo>
                  <a:cubicBezTo>
                    <a:pt x="5" y="0"/>
                    <a:pt x="1" y="4"/>
                    <a:pt x="1" y="8"/>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609F49"/>
            </a:solidFill>
            <a:ln w="9525">
              <a:noFill/>
              <a:round/>
              <a:headEnd/>
              <a:tailEnd/>
            </a:ln>
          </p:spPr>
          <p:txBody>
            <a:bodyPr/>
            <a:lstStyle/>
            <a:p>
              <a:endParaRPr lang="en-US"/>
            </a:p>
          </p:txBody>
        </p:sp>
        <p:sp>
          <p:nvSpPr>
            <p:cNvPr id="28110" name="Freeform 2691"/>
            <p:cNvSpPr>
              <a:spLocks/>
            </p:cNvSpPr>
            <p:nvPr/>
          </p:nvSpPr>
          <p:spPr bwMode="auto">
            <a:xfrm>
              <a:off x="1025525"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2147483647 h 128"/>
                <a:gd name="T10" fmla="*/ 2147483647 w 56"/>
                <a:gd name="T11" fmla="*/ 0 h 128"/>
                <a:gd name="T12" fmla="*/ 2147483647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6" y="98"/>
                    <a:pt x="45" y="77"/>
                    <a:pt x="30" y="67"/>
                  </a:cubicBezTo>
                  <a:cubicBezTo>
                    <a:pt x="28" y="61"/>
                    <a:pt x="27" y="54"/>
                    <a:pt x="22" y="49"/>
                  </a:cubicBezTo>
                  <a:cubicBezTo>
                    <a:pt x="21" y="40"/>
                    <a:pt x="20" y="24"/>
                    <a:pt x="17" y="22"/>
                  </a:cubicBezTo>
                  <a:cubicBezTo>
                    <a:pt x="17" y="18"/>
                    <a:pt x="14" y="1"/>
                    <a:pt x="10" y="1"/>
                  </a:cubicBezTo>
                  <a:cubicBezTo>
                    <a:pt x="10" y="0"/>
                    <a:pt x="10" y="0"/>
                    <a:pt x="9" y="0"/>
                  </a:cubicBezTo>
                  <a:cubicBezTo>
                    <a:pt x="5" y="0"/>
                    <a:pt x="1" y="4"/>
                    <a:pt x="1" y="8"/>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609F49"/>
            </a:solidFill>
            <a:ln w="9525">
              <a:noFill/>
              <a:round/>
              <a:headEnd/>
              <a:tailEnd/>
            </a:ln>
          </p:spPr>
          <p:txBody>
            <a:bodyPr/>
            <a:lstStyle/>
            <a:p>
              <a:endParaRPr lang="en-US"/>
            </a:p>
          </p:txBody>
        </p:sp>
        <p:sp>
          <p:nvSpPr>
            <p:cNvPr id="28111" name="Freeform 2692"/>
            <p:cNvSpPr>
              <a:spLocks/>
            </p:cNvSpPr>
            <p:nvPr/>
          </p:nvSpPr>
          <p:spPr bwMode="auto">
            <a:xfrm>
              <a:off x="1025525"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2147483647 h 128"/>
                <a:gd name="T10" fmla="*/ 2147483647 w 56"/>
                <a:gd name="T11" fmla="*/ 0 h 128"/>
                <a:gd name="T12" fmla="*/ 2147483647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5" y="98"/>
                    <a:pt x="45" y="77"/>
                    <a:pt x="29" y="67"/>
                  </a:cubicBezTo>
                  <a:cubicBezTo>
                    <a:pt x="28" y="61"/>
                    <a:pt x="27" y="54"/>
                    <a:pt x="22" y="50"/>
                  </a:cubicBezTo>
                  <a:cubicBezTo>
                    <a:pt x="21" y="41"/>
                    <a:pt x="20" y="24"/>
                    <a:pt x="17" y="23"/>
                  </a:cubicBezTo>
                  <a:cubicBezTo>
                    <a:pt x="17" y="18"/>
                    <a:pt x="14" y="1"/>
                    <a:pt x="10" y="1"/>
                  </a:cubicBezTo>
                  <a:cubicBezTo>
                    <a:pt x="10" y="0"/>
                    <a:pt x="10" y="0"/>
                    <a:pt x="9" y="0"/>
                  </a:cubicBezTo>
                  <a:cubicBezTo>
                    <a:pt x="5" y="0"/>
                    <a:pt x="1" y="4"/>
                    <a:pt x="1" y="8"/>
                  </a:cubicBezTo>
                  <a:cubicBezTo>
                    <a:pt x="0" y="53"/>
                    <a:pt x="0" y="53"/>
                    <a:pt x="0" y="53"/>
                  </a:cubicBezTo>
                  <a:cubicBezTo>
                    <a:pt x="5" y="55"/>
                    <a:pt x="5" y="55"/>
                    <a:pt x="5" y="55"/>
                  </a:cubicBezTo>
                  <a:cubicBezTo>
                    <a:pt x="10" y="57"/>
                    <a:pt x="11" y="59"/>
                    <a:pt x="13" y="70"/>
                  </a:cubicBezTo>
                  <a:cubicBezTo>
                    <a:pt x="14" y="77"/>
                    <a:pt x="14" y="77"/>
                    <a:pt x="14"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61A04A"/>
            </a:solidFill>
            <a:ln w="9525">
              <a:noFill/>
              <a:round/>
              <a:headEnd/>
              <a:tailEnd/>
            </a:ln>
          </p:spPr>
          <p:txBody>
            <a:bodyPr/>
            <a:lstStyle/>
            <a:p>
              <a:endParaRPr lang="en-US"/>
            </a:p>
          </p:txBody>
        </p:sp>
        <p:sp>
          <p:nvSpPr>
            <p:cNvPr id="28112" name="Freeform 2693"/>
            <p:cNvSpPr>
              <a:spLocks/>
            </p:cNvSpPr>
            <p:nvPr/>
          </p:nvSpPr>
          <p:spPr bwMode="auto">
            <a:xfrm>
              <a:off x="1025525" y="3328070"/>
              <a:ext cx="184150" cy="422275"/>
            </a:xfrm>
            <a:custGeom>
              <a:avLst/>
              <a:gdLst>
                <a:gd name="T0" fmla="*/ 2147483647 w 56"/>
                <a:gd name="T1" fmla="*/ 2147483647 h 128"/>
                <a:gd name="T2" fmla="*/ 2147483647 w 56"/>
                <a:gd name="T3" fmla="*/ 2147483647 h 128"/>
                <a:gd name="T4" fmla="*/ 2147483647 w 56"/>
                <a:gd name="T5" fmla="*/ 2147483647 h 128"/>
                <a:gd name="T6" fmla="*/ 2147483647 w 56"/>
                <a:gd name="T7" fmla="*/ 2147483647 h 128"/>
                <a:gd name="T8" fmla="*/ 2147483647 w 56"/>
                <a:gd name="T9" fmla="*/ 2147483647 h 128"/>
                <a:gd name="T10" fmla="*/ 2147483647 w 56"/>
                <a:gd name="T11" fmla="*/ 0 h 128"/>
                <a:gd name="T12" fmla="*/ 2147483647 w 56"/>
                <a:gd name="T13" fmla="*/ 2147483647 h 128"/>
                <a:gd name="T14" fmla="*/ 0 w 56"/>
                <a:gd name="T15" fmla="*/ 2147483647 h 128"/>
                <a:gd name="T16" fmla="*/ 2147483647 w 56"/>
                <a:gd name="T17" fmla="*/ 2147483647 h 128"/>
                <a:gd name="T18" fmla="*/ 2147483647 w 56"/>
                <a:gd name="T19" fmla="*/ 2147483647 h 128"/>
                <a:gd name="T20" fmla="*/ 2147483647 w 56"/>
                <a:gd name="T21" fmla="*/ 2147483647 h 128"/>
                <a:gd name="T22" fmla="*/ 2147483647 w 56"/>
                <a:gd name="T23" fmla="*/ 2147483647 h 128"/>
                <a:gd name="T24" fmla="*/ 2147483647 w 56"/>
                <a:gd name="T25" fmla="*/ 2147483647 h 128"/>
                <a:gd name="T26" fmla="*/ 2147483647 w 56"/>
                <a:gd name="T27" fmla="*/ 2147483647 h 128"/>
                <a:gd name="T28" fmla="*/ 2147483647 w 56"/>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6"/>
                <a:gd name="T46" fmla="*/ 0 h 128"/>
                <a:gd name="T47" fmla="*/ 56 w 56"/>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6" h="128">
                  <a:moveTo>
                    <a:pt x="56" y="120"/>
                  </a:moveTo>
                  <a:cubicBezTo>
                    <a:pt x="55" y="98"/>
                    <a:pt x="45" y="77"/>
                    <a:pt x="29" y="67"/>
                  </a:cubicBezTo>
                  <a:cubicBezTo>
                    <a:pt x="28" y="61"/>
                    <a:pt x="27" y="54"/>
                    <a:pt x="22" y="50"/>
                  </a:cubicBezTo>
                  <a:cubicBezTo>
                    <a:pt x="21" y="41"/>
                    <a:pt x="20" y="24"/>
                    <a:pt x="17" y="23"/>
                  </a:cubicBezTo>
                  <a:cubicBezTo>
                    <a:pt x="17" y="18"/>
                    <a:pt x="14" y="1"/>
                    <a:pt x="10" y="1"/>
                  </a:cubicBezTo>
                  <a:cubicBezTo>
                    <a:pt x="10" y="0"/>
                    <a:pt x="10" y="0"/>
                    <a:pt x="9" y="0"/>
                  </a:cubicBezTo>
                  <a:cubicBezTo>
                    <a:pt x="5" y="0"/>
                    <a:pt x="1" y="4"/>
                    <a:pt x="1" y="8"/>
                  </a:cubicBezTo>
                  <a:cubicBezTo>
                    <a:pt x="0" y="53"/>
                    <a:pt x="0" y="53"/>
                    <a:pt x="0" y="53"/>
                  </a:cubicBezTo>
                  <a:cubicBezTo>
                    <a:pt x="5" y="55"/>
                    <a:pt x="5" y="55"/>
                    <a:pt x="5" y="55"/>
                  </a:cubicBezTo>
                  <a:cubicBezTo>
                    <a:pt x="10" y="57"/>
                    <a:pt x="12" y="59"/>
                    <a:pt x="13" y="70"/>
                  </a:cubicBezTo>
                  <a:cubicBezTo>
                    <a:pt x="15" y="77"/>
                    <a:pt x="15" y="77"/>
                    <a:pt x="15" y="77"/>
                  </a:cubicBezTo>
                  <a:cubicBezTo>
                    <a:pt x="18" y="79"/>
                    <a:pt x="18" y="79"/>
                    <a:pt x="18" y="79"/>
                  </a:cubicBezTo>
                  <a:cubicBezTo>
                    <a:pt x="30" y="86"/>
                    <a:pt x="39" y="103"/>
                    <a:pt x="39" y="120"/>
                  </a:cubicBezTo>
                  <a:cubicBezTo>
                    <a:pt x="39" y="124"/>
                    <a:pt x="43" y="128"/>
                    <a:pt x="47" y="128"/>
                  </a:cubicBezTo>
                  <a:cubicBezTo>
                    <a:pt x="52" y="128"/>
                    <a:pt x="56" y="124"/>
                    <a:pt x="56" y="120"/>
                  </a:cubicBezTo>
                  <a:close/>
                </a:path>
              </a:pathLst>
            </a:custGeom>
            <a:solidFill>
              <a:srgbClr val="62A04B"/>
            </a:solidFill>
            <a:ln w="9525">
              <a:noFill/>
              <a:round/>
              <a:headEnd/>
              <a:tailEnd/>
            </a:ln>
          </p:spPr>
          <p:txBody>
            <a:bodyPr/>
            <a:lstStyle/>
            <a:p>
              <a:endParaRPr lang="en-US"/>
            </a:p>
          </p:txBody>
        </p:sp>
        <p:sp>
          <p:nvSpPr>
            <p:cNvPr id="28113" name="Freeform 2694"/>
            <p:cNvSpPr>
              <a:spLocks/>
            </p:cNvSpPr>
            <p:nvPr/>
          </p:nvSpPr>
          <p:spPr bwMode="auto">
            <a:xfrm>
              <a:off x="1025525" y="3328070"/>
              <a:ext cx="180975" cy="422275"/>
            </a:xfrm>
            <a:custGeom>
              <a:avLst/>
              <a:gdLst>
                <a:gd name="T0" fmla="*/ 2147483647 w 55"/>
                <a:gd name="T1" fmla="*/ 2147483647 h 128"/>
                <a:gd name="T2" fmla="*/ 2147483647 w 55"/>
                <a:gd name="T3" fmla="*/ 2147483647 h 128"/>
                <a:gd name="T4" fmla="*/ 2147483647 w 55"/>
                <a:gd name="T5" fmla="*/ 2147483647 h 128"/>
                <a:gd name="T6" fmla="*/ 2147483647 w 55"/>
                <a:gd name="T7" fmla="*/ 2147483647 h 128"/>
                <a:gd name="T8" fmla="*/ 2147483647 w 55"/>
                <a:gd name="T9" fmla="*/ 2147483647 h 128"/>
                <a:gd name="T10" fmla="*/ 2147483647 w 55"/>
                <a:gd name="T11" fmla="*/ 0 h 128"/>
                <a:gd name="T12" fmla="*/ 2147483647 w 55"/>
                <a:gd name="T13" fmla="*/ 2147483647 h 128"/>
                <a:gd name="T14" fmla="*/ 0 w 55"/>
                <a:gd name="T15" fmla="*/ 2147483647 h 128"/>
                <a:gd name="T16" fmla="*/ 2147483647 w 55"/>
                <a:gd name="T17" fmla="*/ 2147483647 h 128"/>
                <a:gd name="T18" fmla="*/ 2147483647 w 55"/>
                <a:gd name="T19" fmla="*/ 2147483647 h 128"/>
                <a:gd name="T20" fmla="*/ 2147483647 w 55"/>
                <a:gd name="T21" fmla="*/ 2147483647 h 128"/>
                <a:gd name="T22" fmla="*/ 2147483647 w 55"/>
                <a:gd name="T23" fmla="*/ 2147483647 h 128"/>
                <a:gd name="T24" fmla="*/ 2147483647 w 55"/>
                <a:gd name="T25" fmla="*/ 2147483647 h 128"/>
                <a:gd name="T26" fmla="*/ 2147483647 w 55"/>
                <a:gd name="T27" fmla="*/ 2147483647 h 128"/>
                <a:gd name="T28" fmla="*/ 2147483647 w 55"/>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28"/>
                <a:gd name="T47" fmla="*/ 55 w 55"/>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28">
                  <a:moveTo>
                    <a:pt x="55" y="120"/>
                  </a:moveTo>
                  <a:cubicBezTo>
                    <a:pt x="55" y="98"/>
                    <a:pt x="45" y="77"/>
                    <a:pt x="29" y="67"/>
                  </a:cubicBezTo>
                  <a:cubicBezTo>
                    <a:pt x="28" y="61"/>
                    <a:pt x="27" y="54"/>
                    <a:pt x="22" y="50"/>
                  </a:cubicBezTo>
                  <a:cubicBezTo>
                    <a:pt x="21" y="41"/>
                    <a:pt x="20" y="25"/>
                    <a:pt x="17" y="23"/>
                  </a:cubicBezTo>
                  <a:cubicBezTo>
                    <a:pt x="17" y="18"/>
                    <a:pt x="14" y="1"/>
                    <a:pt x="10" y="1"/>
                  </a:cubicBezTo>
                  <a:cubicBezTo>
                    <a:pt x="10" y="0"/>
                    <a:pt x="10" y="0"/>
                    <a:pt x="9" y="0"/>
                  </a:cubicBezTo>
                  <a:cubicBezTo>
                    <a:pt x="5" y="0"/>
                    <a:pt x="1" y="4"/>
                    <a:pt x="1" y="8"/>
                  </a:cubicBezTo>
                  <a:cubicBezTo>
                    <a:pt x="0" y="53"/>
                    <a:pt x="0" y="53"/>
                    <a:pt x="0" y="53"/>
                  </a:cubicBezTo>
                  <a:cubicBezTo>
                    <a:pt x="5" y="55"/>
                    <a:pt x="5" y="55"/>
                    <a:pt x="5" y="55"/>
                  </a:cubicBezTo>
                  <a:cubicBezTo>
                    <a:pt x="10" y="57"/>
                    <a:pt x="12" y="59"/>
                    <a:pt x="13" y="70"/>
                  </a:cubicBezTo>
                  <a:cubicBezTo>
                    <a:pt x="15" y="77"/>
                    <a:pt x="15" y="77"/>
                    <a:pt x="15" y="77"/>
                  </a:cubicBezTo>
                  <a:cubicBezTo>
                    <a:pt x="18" y="79"/>
                    <a:pt x="18" y="79"/>
                    <a:pt x="18" y="79"/>
                  </a:cubicBezTo>
                  <a:cubicBezTo>
                    <a:pt x="30" y="85"/>
                    <a:pt x="39" y="103"/>
                    <a:pt x="39" y="120"/>
                  </a:cubicBezTo>
                  <a:cubicBezTo>
                    <a:pt x="39" y="124"/>
                    <a:pt x="43" y="128"/>
                    <a:pt x="47" y="128"/>
                  </a:cubicBezTo>
                  <a:cubicBezTo>
                    <a:pt x="52" y="128"/>
                    <a:pt x="55" y="124"/>
                    <a:pt x="55" y="120"/>
                  </a:cubicBezTo>
                  <a:close/>
                </a:path>
              </a:pathLst>
            </a:custGeom>
            <a:solidFill>
              <a:srgbClr val="63A14B"/>
            </a:solidFill>
            <a:ln w="9525">
              <a:noFill/>
              <a:round/>
              <a:headEnd/>
              <a:tailEnd/>
            </a:ln>
          </p:spPr>
          <p:txBody>
            <a:bodyPr/>
            <a:lstStyle/>
            <a:p>
              <a:endParaRPr lang="en-US"/>
            </a:p>
          </p:txBody>
        </p:sp>
        <p:sp>
          <p:nvSpPr>
            <p:cNvPr id="28114" name="Freeform 2695"/>
            <p:cNvSpPr>
              <a:spLocks/>
            </p:cNvSpPr>
            <p:nvPr/>
          </p:nvSpPr>
          <p:spPr bwMode="auto">
            <a:xfrm>
              <a:off x="1025525" y="3328070"/>
              <a:ext cx="180975" cy="422275"/>
            </a:xfrm>
            <a:custGeom>
              <a:avLst/>
              <a:gdLst>
                <a:gd name="T0" fmla="*/ 2147483647 w 55"/>
                <a:gd name="T1" fmla="*/ 2147483647 h 128"/>
                <a:gd name="T2" fmla="*/ 2147483647 w 55"/>
                <a:gd name="T3" fmla="*/ 2147483647 h 128"/>
                <a:gd name="T4" fmla="*/ 2147483647 w 55"/>
                <a:gd name="T5" fmla="*/ 2147483647 h 128"/>
                <a:gd name="T6" fmla="*/ 2147483647 w 55"/>
                <a:gd name="T7" fmla="*/ 2147483647 h 128"/>
                <a:gd name="T8" fmla="*/ 2147483647 w 55"/>
                <a:gd name="T9" fmla="*/ 2147483647 h 128"/>
                <a:gd name="T10" fmla="*/ 2147483647 w 55"/>
                <a:gd name="T11" fmla="*/ 0 h 128"/>
                <a:gd name="T12" fmla="*/ 2147483647 w 55"/>
                <a:gd name="T13" fmla="*/ 2147483647 h 128"/>
                <a:gd name="T14" fmla="*/ 0 w 55"/>
                <a:gd name="T15" fmla="*/ 2147483647 h 128"/>
                <a:gd name="T16" fmla="*/ 2147483647 w 55"/>
                <a:gd name="T17" fmla="*/ 2147483647 h 128"/>
                <a:gd name="T18" fmla="*/ 2147483647 w 55"/>
                <a:gd name="T19" fmla="*/ 2147483647 h 128"/>
                <a:gd name="T20" fmla="*/ 2147483647 w 55"/>
                <a:gd name="T21" fmla="*/ 2147483647 h 128"/>
                <a:gd name="T22" fmla="*/ 2147483647 w 55"/>
                <a:gd name="T23" fmla="*/ 2147483647 h 128"/>
                <a:gd name="T24" fmla="*/ 2147483647 w 55"/>
                <a:gd name="T25" fmla="*/ 2147483647 h 128"/>
                <a:gd name="T26" fmla="*/ 2147483647 w 55"/>
                <a:gd name="T27" fmla="*/ 2147483647 h 128"/>
                <a:gd name="T28" fmla="*/ 2147483647 w 55"/>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5"/>
                <a:gd name="T46" fmla="*/ 0 h 128"/>
                <a:gd name="T47" fmla="*/ 55 w 55"/>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5" h="128">
                  <a:moveTo>
                    <a:pt x="55" y="120"/>
                  </a:moveTo>
                  <a:cubicBezTo>
                    <a:pt x="55" y="99"/>
                    <a:pt x="45" y="77"/>
                    <a:pt x="29" y="67"/>
                  </a:cubicBezTo>
                  <a:cubicBezTo>
                    <a:pt x="28" y="61"/>
                    <a:pt x="27" y="54"/>
                    <a:pt x="22" y="50"/>
                  </a:cubicBezTo>
                  <a:cubicBezTo>
                    <a:pt x="21" y="41"/>
                    <a:pt x="20" y="25"/>
                    <a:pt x="17" y="23"/>
                  </a:cubicBezTo>
                  <a:cubicBezTo>
                    <a:pt x="17" y="19"/>
                    <a:pt x="14" y="1"/>
                    <a:pt x="10" y="1"/>
                  </a:cubicBezTo>
                  <a:cubicBezTo>
                    <a:pt x="10" y="1"/>
                    <a:pt x="10" y="0"/>
                    <a:pt x="9" y="0"/>
                  </a:cubicBezTo>
                  <a:cubicBezTo>
                    <a:pt x="5" y="0"/>
                    <a:pt x="1" y="4"/>
                    <a:pt x="1" y="8"/>
                  </a:cubicBezTo>
                  <a:cubicBezTo>
                    <a:pt x="0" y="53"/>
                    <a:pt x="0" y="53"/>
                    <a:pt x="0" y="53"/>
                  </a:cubicBezTo>
                  <a:cubicBezTo>
                    <a:pt x="5" y="55"/>
                    <a:pt x="5" y="55"/>
                    <a:pt x="5" y="55"/>
                  </a:cubicBezTo>
                  <a:cubicBezTo>
                    <a:pt x="10" y="57"/>
                    <a:pt x="12" y="59"/>
                    <a:pt x="13" y="70"/>
                  </a:cubicBezTo>
                  <a:cubicBezTo>
                    <a:pt x="15" y="77"/>
                    <a:pt x="15" y="77"/>
                    <a:pt x="15" y="77"/>
                  </a:cubicBezTo>
                  <a:cubicBezTo>
                    <a:pt x="18" y="79"/>
                    <a:pt x="18" y="79"/>
                    <a:pt x="18" y="79"/>
                  </a:cubicBezTo>
                  <a:cubicBezTo>
                    <a:pt x="30" y="85"/>
                    <a:pt x="39" y="103"/>
                    <a:pt x="39" y="120"/>
                  </a:cubicBezTo>
                  <a:cubicBezTo>
                    <a:pt x="39" y="124"/>
                    <a:pt x="43" y="128"/>
                    <a:pt x="47" y="128"/>
                  </a:cubicBezTo>
                  <a:cubicBezTo>
                    <a:pt x="52" y="128"/>
                    <a:pt x="55" y="124"/>
                    <a:pt x="55" y="120"/>
                  </a:cubicBezTo>
                  <a:close/>
                </a:path>
              </a:pathLst>
            </a:custGeom>
            <a:solidFill>
              <a:srgbClr val="64A14C"/>
            </a:solidFill>
            <a:ln w="9525">
              <a:noFill/>
              <a:round/>
              <a:headEnd/>
              <a:tailEnd/>
            </a:ln>
          </p:spPr>
          <p:txBody>
            <a:bodyPr/>
            <a:lstStyle/>
            <a:p>
              <a:endParaRPr lang="en-US"/>
            </a:p>
          </p:txBody>
        </p:sp>
        <p:sp>
          <p:nvSpPr>
            <p:cNvPr id="28115" name="Freeform 2696"/>
            <p:cNvSpPr>
              <a:spLocks/>
            </p:cNvSpPr>
            <p:nvPr/>
          </p:nvSpPr>
          <p:spPr bwMode="auto">
            <a:xfrm>
              <a:off x="1028700" y="3328070"/>
              <a:ext cx="177800" cy="422275"/>
            </a:xfrm>
            <a:custGeom>
              <a:avLst/>
              <a:gdLst>
                <a:gd name="T0" fmla="*/ 2147483647 w 54"/>
                <a:gd name="T1" fmla="*/ 2147483647 h 128"/>
                <a:gd name="T2" fmla="*/ 2147483647 w 54"/>
                <a:gd name="T3" fmla="*/ 2147483647 h 128"/>
                <a:gd name="T4" fmla="*/ 2147483647 w 54"/>
                <a:gd name="T5" fmla="*/ 2147483647 h 128"/>
                <a:gd name="T6" fmla="*/ 2147483647 w 54"/>
                <a:gd name="T7" fmla="*/ 2147483647 h 128"/>
                <a:gd name="T8" fmla="*/ 2147483647 w 54"/>
                <a:gd name="T9" fmla="*/ 2147483647 h 128"/>
                <a:gd name="T10" fmla="*/ 2147483647 w 54"/>
                <a:gd name="T11" fmla="*/ 0 h 128"/>
                <a:gd name="T12" fmla="*/ 0 w 54"/>
                <a:gd name="T13" fmla="*/ 2147483647 h 128"/>
                <a:gd name="T14" fmla="*/ 0 w 54"/>
                <a:gd name="T15" fmla="*/ 2147483647 h 128"/>
                <a:gd name="T16" fmla="*/ 2147483647 w 54"/>
                <a:gd name="T17" fmla="*/ 2147483647 h 128"/>
                <a:gd name="T18" fmla="*/ 2147483647 w 54"/>
                <a:gd name="T19" fmla="*/ 2147483647 h 128"/>
                <a:gd name="T20" fmla="*/ 2147483647 w 54"/>
                <a:gd name="T21" fmla="*/ 2147483647 h 128"/>
                <a:gd name="T22" fmla="*/ 2147483647 w 54"/>
                <a:gd name="T23" fmla="*/ 2147483647 h 128"/>
                <a:gd name="T24" fmla="*/ 2147483647 w 54"/>
                <a:gd name="T25" fmla="*/ 2147483647 h 128"/>
                <a:gd name="T26" fmla="*/ 2147483647 w 54"/>
                <a:gd name="T27" fmla="*/ 2147483647 h 128"/>
                <a:gd name="T28" fmla="*/ 2147483647 w 54"/>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8"/>
                <a:gd name="T47" fmla="*/ 54 w 54"/>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8">
                  <a:moveTo>
                    <a:pt x="54" y="120"/>
                  </a:moveTo>
                  <a:cubicBezTo>
                    <a:pt x="54" y="99"/>
                    <a:pt x="44" y="77"/>
                    <a:pt x="28" y="67"/>
                  </a:cubicBezTo>
                  <a:cubicBezTo>
                    <a:pt x="27" y="61"/>
                    <a:pt x="26" y="54"/>
                    <a:pt x="21" y="50"/>
                  </a:cubicBezTo>
                  <a:cubicBezTo>
                    <a:pt x="20" y="41"/>
                    <a:pt x="19" y="25"/>
                    <a:pt x="16" y="23"/>
                  </a:cubicBezTo>
                  <a:cubicBezTo>
                    <a:pt x="15" y="19"/>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2" y="70"/>
                  </a:cubicBezTo>
                  <a:cubicBezTo>
                    <a:pt x="14" y="77"/>
                    <a:pt x="14" y="77"/>
                    <a:pt x="14" y="77"/>
                  </a:cubicBezTo>
                  <a:cubicBezTo>
                    <a:pt x="17" y="79"/>
                    <a:pt x="17" y="79"/>
                    <a:pt x="17" y="79"/>
                  </a:cubicBezTo>
                  <a:cubicBezTo>
                    <a:pt x="29" y="85"/>
                    <a:pt x="38" y="103"/>
                    <a:pt x="38" y="120"/>
                  </a:cubicBezTo>
                  <a:cubicBezTo>
                    <a:pt x="38" y="124"/>
                    <a:pt x="42" y="128"/>
                    <a:pt x="46" y="128"/>
                  </a:cubicBezTo>
                  <a:cubicBezTo>
                    <a:pt x="51" y="128"/>
                    <a:pt x="54" y="124"/>
                    <a:pt x="54" y="120"/>
                  </a:cubicBezTo>
                  <a:close/>
                </a:path>
              </a:pathLst>
            </a:custGeom>
            <a:solidFill>
              <a:srgbClr val="65A24D"/>
            </a:solidFill>
            <a:ln w="9525">
              <a:noFill/>
              <a:round/>
              <a:headEnd/>
              <a:tailEnd/>
            </a:ln>
          </p:spPr>
          <p:txBody>
            <a:bodyPr/>
            <a:lstStyle/>
            <a:p>
              <a:endParaRPr lang="en-US"/>
            </a:p>
          </p:txBody>
        </p:sp>
        <p:sp>
          <p:nvSpPr>
            <p:cNvPr id="28116" name="Freeform 2697"/>
            <p:cNvSpPr>
              <a:spLocks/>
            </p:cNvSpPr>
            <p:nvPr/>
          </p:nvSpPr>
          <p:spPr bwMode="auto">
            <a:xfrm>
              <a:off x="1028700" y="3328070"/>
              <a:ext cx="177800" cy="422275"/>
            </a:xfrm>
            <a:custGeom>
              <a:avLst/>
              <a:gdLst>
                <a:gd name="T0" fmla="*/ 2147483647 w 54"/>
                <a:gd name="T1" fmla="*/ 2147483647 h 128"/>
                <a:gd name="T2" fmla="*/ 2147483647 w 54"/>
                <a:gd name="T3" fmla="*/ 2147483647 h 128"/>
                <a:gd name="T4" fmla="*/ 2147483647 w 54"/>
                <a:gd name="T5" fmla="*/ 2147483647 h 128"/>
                <a:gd name="T6" fmla="*/ 2147483647 w 54"/>
                <a:gd name="T7" fmla="*/ 2147483647 h 128"/>
                <a:gd name="T8" fmla="*/ 2147483647 w 54"/>
                <a:gd name="T9" fmla="*/ 2147483647 h 128"/>
                <a:gd name="T10" fmla="*/ 2147483647 w 54"/>
                <a:gd name="T11" fmla="*/ 0 h 128"/>
                <a:gd name="T12" fmla="*/ 0 w 54"/>
                <a:gd name="T13" fmla="*/ 2147483647 h 128"/>
                <a:gd name="T14" fmla="*/ 0 w 54"/>
                <a:gd name="T15" fmla="*/ 2147483647 h 128"/>
                <a:gd name="T16" fmla="*/ 2147483647 w 54"/>
                <a:gd name="T17" fmla="*/ 2147483647 h 128"/>
                <a:gd name="T18" fmla="*/ 2147483647 w 54"/>
                <a:gd name="T19" fmla="*/ 2147483647 h 128"/>
                <a:gd name="T20" fmla="*/ 2147483647 w 54"/>
                <a:gd name="T21" fmla="*/ 2147483647 h 128"/>
                <a:gd name="T22" fmla="*/ 2147483647 w 54"/>
                <a:gd name="T23" fmla="*/ 2147483647 h 128"/>
                <a:gd name="T24" fmla="*/ 2147483647 w 54"/>
                <a:gd name="T25" fmla="*/ 2147483647 h 128"/>
                <a:gd name="T26" fmla="*/ 2147483647 w 54"/>
                <a:gd name="T27" fmla="*/ 2147483647 h 128"/>
                <a:gd name="T28" fmla="*/ 2147483647 w 54"/>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8"/>
                <a:gd name="T47" fmla="*/ 54 w 54"/>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8">
                  <a:moveTo>
                    <a:pt x="54" y="120"/>
                  </a:moveTo>
                  <a:cubicBezTo>
                    <a:pt x="54" y="99"/>
                    <a:pt x="44" y="78"/>
                    <a:pt x="28" y="67"/>
                  </a:cubicBezTo>
                  <a:cubicBezTo>
                    <a:pt x="27" y="61"/>
                    <a:pt x="26" y="55"/>
                    <a:pt x="21" y="50"/>
                  </a:cubicBezTo>
                  <a:cubicBezTo>
                    <a:pt x="20" y="41"/>
                    <a:pt x="19" y="25"/>
                    <a:pt x="15" y="24"/>
                  </a:cubicBezTo>
                  <a:cubicBezTo>
                    <a:pt x="15" y="19"/>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2" y="70"/>
                  </a:cubicBezTo>
                  <a:cubicBezTo>
                    <a:pt x="14" y="77"/>
                    <a:pt x="14" y="77"/>
                    <a:pt x="14" y="77"/>
                  </a:cubicBezTo>
                  <a:cubicBezTo>
                    <a:pt x="17" y="79"/>
                    <a:pt x="17" y="79"/>
                    <a:pt x="17" y="79"/>
                  </a:cubicBezTo>
                  <a:cubicBezTo>
                    <a:pt x="29" y="85"/>
                    <a:pt x="38" y="103"/>
                    <a:pt x="38" y="120"/>
                  </a:cubicBezTo>
                  <a:cubicBezTo>
                    <a:pt x="38" y="124"/>
                    <a:pt x="42" y="128"/>
                    <a:pt x="46" y="128"/>
                  </a:cubicBezTo>
                  <a:cubicBezTo>
                    <a:pt x="51" y="128"/>
                    <a:pt x="54" y="124"/>
                    <a:pt x="54" y="120"/>
                  </a:cubicBezTo>
                  <a:close/>
                </a:path>
              </a:pathLst>
            </a:custGeom>
            <a:solidFill>
              <a:srgbClr val="65A24D"/>
            </a:solidFill>
            <a:ln w="9525">
              <a:noFill/>
              <a:round/>
              <a:headEnd/>
              <a:tailEnd/>
            </a:ln>
          </p:spPr>
          <p:txBody>
            <a:bodyPr/>
            <a:lstStyle/>
            <a:p>
              <a:endParaRPr lang="en-US"/>
            </a:p>
          </p:txBody>
        </p:sp>
        <p:sp>
          <p:nvSpPr>
            <p:cNvPr id="28117" name="Freeform 2698"/>
            <p:cNvSpPr>
              <a:spLocks/>
            </p:cNvSpPr>
            <p:nvPr/>
          </p:nvSpPr>
          <p:spPr bwMode="auto">
            <a:xfrm>
              <a:off x="1028700" y="3328070"/>
              <a:ext cx="177800" cy="422275"/>
            </a:xfrm>
            <a:custGeom>
              <a:avLst/>
              <a:gdLst>
                <a:gd name="T0" fmla="*/ 2147483647 w 54"/>
                <a:gd name="T1" fmla="*/ 2147483647 h 128"/>
                <a:gd name="T2" fmla="*/ 2147483647 w 54"/>
                <a:gd name="T3" fmla="*/ 2147483647 h 128"/>
                <a:gd name="T4" fmla="*/ 2147483647 w 54"/>
                <a:gd name="T5" fmla="*/ 2147483647 h 128"/>
                <a:gd name="T6" fmla="*/ 2147483647 w 54"/>
                <a:gd name="T7" fmla="*/ 2147483647 h 128"/>
                <a:gd name="T8" fmla="*/ 2147483647 w 54"/>
                <a:gd name="T9" fmla="*/ 2147483647 h 128"/>
                <a:gd name="T10" fmla="*/ 2147483647 w 54"/>
                <a:gd name="T11" fmla="*/ 0 h 128"/>
                <a:gd name="T12" fmla="*/ 0 w 54"/>
                <a:gd name="T13" fmla="*/ 2147483647 h 128"/>
                <a:gd name="T14" fmla="*/ 0 w 54"/>
                <a:gd name="T15" fmla="*/ 2147483647 h 128"/>
                <a:gd name="T16" fmla="*/ 2147483647 w 54"/>
                <a:gd name="T17" fmla="*/ 2147483647 h 128"/>
                <a:gd name="T18" fmla="*/ 2147483647 w 54"/>
                <a:gd name="T19" fmla="*/ 2147483647 h 128"/>
                <a:gd name="T20" fmla="*/ 2147483647 w 54"/>
                <a:gd name="T21" fmla="*/ 2147483647 h 128"/>
                <a:gd name="T22" fmla="*/ 2147483647 w 54"/>
                <a:gd name="T23" fmla="*/ 2147483647 h 128"/>
                <a:gd name="T24" fmla="*/ 2147483647 w 54"/>
                <a:gd name="T25" fmla="*/ 2147483647 h 128"/>
                <a:gd name="T26" fmla="*/ 2147483647 w 54"/>
                <a:gd name="T27" fmla="*/ 2147483647 h 128"/>
                <a:gd name="T28" fmla="*/ 2147483647 w 54"/>
                <a:gd name="T29" fmla="*/ 2147483647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8"/>
                <a:gd name="T47" fmla="*/ 54 w 54"/>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8">
                  <a:moveTo>
                    <a:pt x="54" y="120"/>
                  </a:moveTo>
                  <a:cubicBezTo>
                    <a:pt x="54" y="99"/>
                    <a:pt x="44" y="78"/>
                    <a:pt x="28" y="67"/>
                  </a:cubicBezTo>
                  <a:cubicBezTo>
                    <a:pt x="27" y="61"/>
                    <a:pt x="26" y="55"/>
                    <a:pt x="21" y="50"/>
                  </a:cubicBezTo>
                  <a:cubicBezTo>
                    <a:pt x="20" y="41"/>
                    <a:pt x="19" y="25"/>
                    <a:pt x="15" y="24"/>
                  </a:cubicBezTo>
                  <a:cubicBezTo>
                    <a:pt x="15" y="19"/>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9"/>
                    <a:pt x="17" y="79"/>
                    <a:pt x="17" y="79"/>
                  </a:cubicBezTo>
                  <a:cubicBezTo>
                    <a:pt x="29" y="85"/>
                    <a:pt x="38" y="103"/>
                    <a:pt x="38" y="120"/>
                  </a:cubicBezTo>
                  <a:cubicBezTo>
                    <a:pt x="38" y="124"/>
                    <a:pt x="42" y="128"/>
                    <a:pt x="46" y="128"/>
                  </a:cubicBezTo>
                  <a:cubicBezTo>
                    <a:pt x="51" y="127"/>
                    <a:pt x="54" y="124"/>
                    <a:pt x="54" y="120"/>
                  </a:cubicBezTo>
                  <a:close/>
                </a:path>
              </a:pathLst>
            </a:custGeom>
            <a:solidFill>
              <a:srgbClr val="66A34E"/>
            </a:solidFill>
            <a:ln w="9525">
              <a:noFill/>
              <a:round/>
              <a:headEnd/>
              <a:tailEnd/>
            </a:ln>
          </p:spPr>
          <p:txBody>
            <a:bodyPr/>
            <a:lstStyle/>
            <a:p>
              <a:endParaRPr lang="en-US"/>
            </a:p>
          </p:txBody>
        </p:sp>
        <p:sp>
          <p:nvSpPr>
            <p:cNvPr id="28118" name="Freeform 2699"/>
            <p:cNvSpPr>
              <a:spLocks/>
            </p:cNvSpPr>
            <p:nvPr/>
          </p:nvSpPr>
          <p:spPr bwMode="auto">
            <a:xfrm>
              <a:off x="1028700" y="3328070"/>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0 h 127"/>
                <a:gd name="T12" fmla="*/ 0 w 54"/>
                <a:gd name="T13" fmla="*/ 2147483647 h 127"/>
                <a:gd name="T14" fmla="*/ 0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2147483647 w 54"/>
                <a:gd name="T25" fmla="*/ 2147483647 h 127"/>
                <a:gd name="T26" fmla="*/ 2147483647 w 54"/>
                <a:gd name="T27" fmla="*/ 2147483647 h 127"/>
                <a:gd name="T28" fmla="*/ 2147483647 w 54"/>
                <a:gd name="T29" fmla="*/ 214748364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1"/>
                    <a:pt x="26" y="55"/>
                    <a:pt x="21" y="51"/>
                  </a:cubicBezTo>
                  <a:cubicBezTo>
                    <a:pt x="20" y="41"/>
                    <a:pt x="19" y="26"/>
                    <a:pt x="15" y="24"/>
                  </a:cubicBezTo>
                  <a:cubicBezTo>
                    <a:pt x="15" y="19"/>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9"/>
                    <a:pt x="17" y="79"/>
                    <a:pt x="17" y="79"/>
                  </a:cubicBezTo>
                  <a:cubicBezTo>
                    <a:pt x="29" y="85"/>
                    <a:pt x="38" y="103"/>
                    <a:pt x="38" y="120"/>
                  </a:cubicBezTo>
                  <a:cubicBezTo>
                    <a:pt x="38" y="124"/>
                    <a:pt x="42" y="127"/>
                    <a:pt x="46" y="127"/>
                  </a:cubicBezTo>
                  <a:cubicBezTo>
                    <a:pt x="51" y="127"/>
                    <a:pt x="54" y="124"/>
                    <a:pt x="54" y="120"/>
                  </a:cubicBezTo>
                  <a:close/>
                </a:path>
              </a:pathLst>
            </a:custGeom>
            <a:solidFill>
              <a:srgbClr val="67A34F"/>
            </a:solidFill>
            <a:ln w="9525">
              <a:noFill/>
              <a:round/>
              <a:headEnd/>
              <a:tailEnd/>
            </a:ln>
          </p:spPr>
          <p:txBody>
            <a:bodyPr/>
            <a:lstStyle/>
            <a:p>
              <a:endParaRPr lang="en-US"/>
            </a:p>
          </p:txBody>
        </p:sp>
        <p:sp>
          <p:nvSpPr>
            <p:cNvPr id="28119" name="Freeform 2700"/>
            <p:cNvSpPr>
              <a:spLocks/>
            </p:cNvSpPr>
            <p:nvPr/>
          </p:nvSpPr>
          <p:spPr bwMode="auto">
            <a:xfrm>
              <a:off x="1028700" y="3328070"/>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0 h 127"/>
                <a:gd name="T12" fmla="*/ 0 w 54"/>
                <a:gd name="T13" fmla="*/ 2147483647 h 127"/>
                <a:gd name="T14" fmla="*/ 0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2147483647 w 54"/>
                <a:gd name="T25" fmla="*/ 2147483647 h 127"/>
                <a:gd name="T26" fmla="*/ 2147483647 w 54"/>
                <a:gd name="T27" fmla="*/ 2147483647 h 127"/>
                <a:gd name="T28" fmla="*/ 2147483647 w 54"/>
                <a:gd name="T29" fmla="*/ 214748364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1"/>
                    <a:pt x="26" y="55"/>
                    <a:pt x="21" y="51"/>
                  </a:cubicBezTo>
                  <a:cubicBezTo>
                    <a:pt x="20" y="42"/>
                    <a:pt x="19" y="26"/>
                    <a:pt x="15" y="24"/>
                  </a:cubicBezTo>
                  <a:cubicBezTo>
                    <a:pt x="15" y="20"/>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9"/>
                    <a:pt x="17" y="79"/>
                    <a:pt x="17" y="79"/>
                  </a:cubicBezTo>
                  <a:cubicBezTo>
                    <a:pt x="29" y="85"/>
                    <a:pt x="38" y="103"/>
                    <a:pt x="38" y="120"/>
                  </a:cubicBezTo>
                  <a:cubicBezTo>
                    <a:pt x="38" y="124"/>
                    <a:pt x="42" y="127"/>
                    <a:pt x="46" y="127"/>
                  </a:cubicBezTo>
                  <a:cubicBezTo>
                    <a:pt x="51" y="127"/>
                    <a:pt x="54" y="124"/>
                    <a:pt x="54" y="120"/>
                  </a:cubicBezTo>
                  <a:close/>
                </a:path>
              </a:pathLst>
            </a:custGeom>
            <a:solidFill>
              <a:srgbClr val="68A44F"/>
            </a:solidFill>
            <a:ln w="9525">
              <a:noFill/>
              <a:round/>
              <a:headEnd/>
              <a:tailEnd/>
            </a:ln>
          </p:spPr>
          <p:txBody>
            <a:bodyPr/>
            <a:lstStyle/>
            <a:p>
              <a:endParaRPr lang="en-US"/>
            </a:p>
          </p:txBody>
        </p:sp>
        <p:sp>
          <p:nvSpPr>
            <p:cNvPr id="28120" name="Freeform 2701"/>
            <p:cNvSpPr>
              <a:spLocks/>
            </p:cNvSpPr>
            <p:nvPr/>
          </p:nvSpPr>
          <p:spPr bwMode="auto">
            <a:xfrm>
              <a:off x="1028700" y="3328070"/>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0 h 127"/>
                <a:gd name="T12" fmla="*/ 0 w 54"/>
                <a:gd name="T13" fmla="*/ 2147483647 h 127"/>
                <a:gd name="T14" fmla="*/ 0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2147483647 w 54"/>
                <a:gd name="T25" fmla="*/ 2147483647 h 127"/>
                <a:gd name="T26" fmla="*/ 2147483647 w 54"/>
                <a:gd name="T27" fmla="*/ 2147483647 h 127"/>
                <a:gd name="T28" fmla="*/ 2147483647 w 54"/>
                <a:gd name="T29" fmla="*/ 214748364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1"/>
                    <a:pt x="26" y="55"/>
                    <a:pt x="21" y="51"/>
                  </a:cubicBezTo>
                  <a:cubicBezTo>
                    <a:pt x="20" y="42"/>
                    <a:pt x="19" y="26"/>
                    <a:pt x="15" y="24"/>
                  </a:cubicBezTo>
                  <a:cubicBezTo>
                    <a:pt x="15" y="20"/>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9"/>
                    <a:pt x="17" y="79"/>
                    <a:pt x="17" y="79"/>
                  </a:cubicBezTo>
                  <a:cubicBezTo>
                    <a:pt x="29" y="85"/>
                    <a:pt x="38" y="103"/>
                    <a:pt x="39" y="120"/>
                  </a:cubicBezTo>
                  <a:cubicBezTo>
                    <a:pt x="39" y="124"/>
                    <a:pt x="42" y="127"/>
                    <a:pt x="46" y="127"/>
                  </a:cubicBezTo>
                  <a:cubicBezTo>
                    <a:pt x="51" y="127"/>
                    <a:pt x="54" y="124"/>
                    <a:pt x="54" y="120"/>
                  </a:cubicBezTo>
                  <a:close/>
                </a:path>
              </a:pathLst>
            </a:custGeom>
            <a:solidFill>
              <a:srgbClr val="69A450"/>
            </a:solidFill>
            <a:ln w="9525">
              <a:noFill/>
              <a:round/>
              <a:headEnd/>
              <a:tailEnd/>
            </a:ln>
          </p:spPr>
          <p:txBody>
            <a:bodyPr/>
            <a:lstStyle/>
            <a:p>
              <a:endParaRPr lang="en-US"/>
            </a:p>
          </p:txBody>
        </p:sp>
        <p:sp>
          <p:nvSpPr>
            <p:cNvPr id="28121" name="Freeform 2702"/>
            <p:cNvSpPr>
              <a:spLocks/>
            </p:cNvSpPr>
            <p:nvPr/>
          </p:nvSpPr>
          <p:spPr bwMode="auto">
            <a:xfrm>
              <a:off x="1028700" y="3328070"/>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0 h 127"/>
                <a:gd name="T12" fmla="*/ 0 w 54"/>
                <a:gd name="T13" fmla="*/ 2147483647 h 127"/>
                <a:gd name="T14" fmla="*/ 0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2147483647 w 54"/>
                <a:gd name="T25" fmla="*/ 2147483647 h 127"/>
                <a:gd name="T26" fmla="*/ 2147483647 w 54"/>
                <a:gd name="T27" fmla="*/ 2147483647 h 127"/>
                <a:gd name="T28" fmla="*/ 2147483647 w 54"/>
                <a:gd name="T29" fmla="*/ 214748364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2"/>
                    <a:pt x="26" y="55"/>
                    <a:pt x="21" y="51"/>
                  </a:cubicBezTo>
                  <a:cubicBezTo>
                    <a:pt x="20" y="42"/>
                    <a:pt x="19" y="26"/>
                    <a:pt x="15" y="25"/>
                  </a:cubicBezTo>
                  <a:cubicBezTo>
                    <a:pt x="15" y="20"/>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9"/>
                    <a:pt x="17" y="79"/>
                    <a:pt x="17" y="79"/>
                  </a:cubicBezTo>
                  <a:cubicBezTo>
                    <a:pt x="29" y="85"/>
                    <a:pt x="38" y="103"/>
                    <a:pt x="39" y="120"/>
                  </a:cubicBezTo>
                  <a:cubicBezTo>
                    <a:pt x="39" y="124"/>
                    <a:pt x="42" y="127"/>
                    <a:pt x="46" y="127"/>
                  </a:cubicBezTo>
                  <a:cubicBezTo>
                    <a:pt x="51" y="127"/>
                    <a:pt x="54" y="124"/>
                    <a:pt x="54" y="120"/>
                  </a:cubicBezTo>
                  <a:close/>
                </a:path>
              </a:pathLst>
            </a:custGeom>
            <a:solidFill>
              <a:srgbClr val="6AA551"/>
            </a:solidFill>
            <a:ln w="9525">
              <a:noFill/>
              <a:round/>
              <a:headEnd/>
              <a:tailEnd/>
            </a:ln>
          </p:spPr>
          <p:txBody>
            <a:bodyPr/>
            <a:lstStyle/>
            <a:p>
              <a:endParaRPr lang="en-US"/>
            </a:p>
          </p:txBody>
        </p:sp>
        <p:sp>
          <p:nvSpPr>
            <p:cNvPr id="28122" name="Freeform 2703"/>
            <p:cNvSpPr>
              <a:spLocks/>
            </p:cNvSpPr>
            <p:nvPr/>
          </p:nvSpPr>
          <p:spPr bwMode="auto">
            <a:xfrm>
              <a:off x="1028700" y="3328070"/>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0 h 127"/>
                <a:gd name="T12" fmla="*/ 0 w 54"/>
                <a:gd name="T13" fmla="*/ 2147483647 h 127"/>
                <a:gd name="T14" fmla="*/ 0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2147483647 w 54"/>
                <a:gd name="T25" fmla="*/ 2147483647 h 127"/>
                <a:gd name="T26" fmla="*/ 2147483647 w 54"/>
                <a:gd name="T27" fmla="*/ 2147483647 h 127"/>
                <a:gd name="T28" fmla="*/ 2147483647 w 54"/>
                <a:gd name="T29" fmla="*/ 214748364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2"/>
                    <a:pt x="26" y="55"/>
                    <a:pt x="21" y="51"/>
                  </a:cubicBezTo>
                  <a:cubicBezTo>
                    <a:pt x="20" y="42"/>
                    <a:pt x="18" y="27"/>
                    <a:pt x="15" y="25"/>
                  </a:cubicBezTo>
                  <a:cubicBezTo>
                    <a:pt x="15" y="20"/>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9"/>
                    <a:pt x="17" y="79"/>
                    <a:pt x="17" y="79"/>
                  </a:cubicBezTo>
                  <a:cubicBezTo>
                    <a:pt x="29" y="85"/>
                    <a:pt x="39" y="103"/>
                    <a:pt x="39" y="120"/>
                  </a:cubicBezTo>
                  <a:cubicBezTo>
                    <a:pt x="39" y="124"/>
                    <a:pt x="42" y="127"/>
                    <a:pt x="46" y="127"/>
                  </a:cubicBezTo>
                  <a:cubicBezTo>
                    <a:pt x="51" y="127"/>
                    <a:pt x="54" y="124"/>
                    <a:pt x="54" y="120"/>
                  </a:cubicBezTo>
                  <a:close/>
                </a:path>
              </a:pathLst>
            </a:custGeom>
            <a:solidFill>
              <a:srgbClr val="6AA552"/>
            </a:solidFill>
            <a:ln w="9525">
              <a:noFill/>
              <a:round/>
              <a:headEnd/>
              <a:tailEnd/>
            </a:ln>
          </p:spPr>
          <p:txBody>
            <a:bodyPr/>
            <a:lstStyle/>
            <a:p>
              <a:endParaRPr lang="en-US"/>
            </a:p>
          </p:txBody>
        </p:sp>
        <p:sp>
          <p:nvSpPr>
            <p:cNvPr id="28123" name="Freeform 2704"/>
            <p:cNvSpPr>
              <a:spLocks/>
            </p:cNvSpPr>
            <p:nvPr/>
          </p:nvSpPr>
          <p:spPr bwMode="auto">
            <a:xfrm>
              <a:off x="1028700" y="3328070"/>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0 h 127"/>
                <a:gd name="T12" fmla="*/ 0 w 54"/>
                <a:gd name="T13" fmla="*/ 2147483647 h 127"/>
                <a:gd name="T14" fmla="*/ 0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2147483647 w 54"/>
                <a:gd name="T25" fmla="*/ 2147483647 h 127"/>
                <a:gd name="T26" fmla="*/ 2147483647 w 54"/>
                <a:gd name="T27" fmla="*/ 2147483647 h 127"/>
                <a:gd name="T28" fmla="*/ 2147483647 w 54"/>
                <a:gd name="T29" fmla="*/ 214748364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2"/>
                    <a:pt x="26" y="55"/>
                    <a:pt x="21" y="51"/>
                  </a:cubicBezTo>
                  <a:cubicBezTo>
                    <a:pt x="20" y="42"/>
                    <a:pt x="18" y="27"/>
                    <a:pt x="15" y="25"/>
                  </a:cubicBezTo>
                  <a:cubicBezTo>
                    <a:pt x="15" y="21"/>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9"/>
                    <a:pt x="17" y="79"/>
                    <a:pt x="17" y="79"/>
                  </a:cubicBezTo>
                  <a:cubicBezTo>
                    <a:pt x="29" y="85"/>
                    <a:pt x="39" y="103"/>
                    <a:pt x="39" y="120"/>
                  </a:cubicBezTo>
                  <a:cubicBezTo>
                    <a:pt x="39" y="124"/>
                    <a:pt x="42" y="127"/>
                    <a:pt x="46" y="127"/>
                  </a:cubicBezTo>
                  <a:cubicBezTo>
                    <a:pt x="51" y="127"/>
                    <a:pt x="54" y="124"/>
                    <a:pt x="54" y="120"/>
                  </a:cubicBezTo>
                  <a:close/>
                </a:path>
              </a:pathLst>
            </a:custGeom>
            <a:solidFill>
              <a:srgbClr val="6BA652"/>
            </a:solidFill>
            <a:ln w="9525">
              <a:noFill/>
              <a:round/>
              <a:headEnd/>
              <a:tailEnd/>
            </a:ln>
          </p:spPr>
          <p:txBody>
            <a:bodyPr/>
            <a:lstStyle/>
            <a:p>
              <a:endParaRPr lang="en-US"/>
            </a:p>
          </p:txBody>
        </p:sp>
        <p:sp>
          <p:nvSpPr>
            <p:cNvPr id="28124" name="Freeform 2705"/>
            <p:cNvSpPr>
              <a:spLocks/>
            </p:cNvSpPr>
            <p:nvPr/>
          </p:nvSpPr>
          <p:spPr bwMode="auto">
            <a:xfrm>
              <a:off x="1028700" y="3328070"/>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0 h 127"/>
                <a:gd name="T12" fmla="*/ 0 w 54"/>
                <a:gd name="T13" fmla="*/ 2147483647 h 127"/>
                <a:gd name="T14" fmla="*/ 0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2147483647 w 54"/>
                <a:gd name="T25" fmla="*/ 2147483647 h 127"/>
                <a:gd name="T26" fmla="*/ 2147483647 w 54"/>
                <a:gd name="T27" fmla="*/ 2147483647 h 127"/>
                <a:gd name="T28" fmla="*/ 2147483647 w 54"/>
                <a:gd name="T29" fmla="*/ 214748364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2"/>
                    <a:pt x="26" y="55"/>
                    <a:pt x="21" y="51"/>
                  </a:cubicBezTo>
                  <a:cubicBezTo>
                    <a:pt x="20" y="42"/>
                    <a:pt x="18" y="27"/>
                    <a:pt x="15" y="25"/>
                  </a:cubicBezTo>
                  <a:cubicBezTo>
                    <a:pt x="15" y="21"/>
                    <a:pt x="13" y="1"/>
                    <a:pt x="9" y="1"/>
                  </a:cubicBezTo>
                  <a:cubicBezTo>
                    <a:pt x="9" y="1"/>
                    <a:pt x="9" y="0"/>
                    <a:pt x="8" y="0"/>
                  </a:cubicBezTo>
                  <a:cubicBezTo>
                    <a:pt x="4" y="0"/>
                    <a:pt x="0" y="4"/>
                    <a:pt x="0" y="8"/>
                  </a:cubicBezTo>
                  <a:cubicBezTo>
                    <a:pt x="0" y="53"/>
                    <a:pt x="0" y="53"/>
                    <a:pt x="0" y="53"/>
                  </a:cubicBezTo>
                  <a:cubicBezTo>
                    <a:pt x="4" y="55"/>
                    <a:pt x="4" y="55"/>
                    <a:pt x="4" y="55"/>
                  </a:cubicBezTo>
                  <a:cubicBezTo>
                    <a:pt x="9" y="57"/>
                    <a:pt x="11" y="59"/>
                    <a:pt x="13" y="70"/>
                  </a:cubicBezTo>
                  <a:cubicBezTo>
                    <a:pt x="14" y="77"/>
                    <a:pt x="14" y="77"/>
                    <a:pt x="14" y="77"/>
                  </a:cubicBezTo>
                  <a:cubicBezTo>
                    <a:pt x="17" y="78"/>
                    <a:pt x="17" y="78"/>
                    <a:pt x="17" y="78"/>
                  </a:cubicBezTo>
                  <a:cubicBezTo>
                    <a:pt x="29" y="85"/>
                    <a:pt x="39" y="103"/>
                    <a:pt x="39" y="120"/>
                  </a:cubicBezTo>
                  <a:cubicBezTo>
                    <a:pt x="39" y="124"/>
                    <a:pt x="42" y="127"/>
                    <a:pt x="46" y="127"/>
                  </a:cubicBezTo>
                  <a:cubicBezTo>
                    <a:pt x="51" y="127"/>
                    <a:pt x="54" y="124"/>
                    <a:pt x="54" y="120"/>
                  </a:cubicBezTo>
                  <a:close/>
                </a:path>
              </a:pathLst>
            </a:custGeom>
            <a:solidFill>
              <a:srgbClr val="6CA653"/>
            </a:solidFill>
            <a:ln w="9525">
              <a:noFill/>
              <a:round/>
              <a:headEnd/>
              <a:tailEnd/>
            </a:ln>
          </p:spPr>
          <p:txBody>
            <a:bodyPr/>
            <a:lstStyle/>
            <a:p>
              <a:endParaRPr lang="en-US"/>
            </a:p>
          </p:txBody>
        </p:sp>
        <p:sp>
          <p:nvSpPr>
            <p:cNvPr id="28125" name="Freeform 2706"/>
            <p:cNvSpPr>
              <a:spLocks/>
            </p:cNvSpPr>
            <p:nvPr/>
          </p:nvSpPr>
          <p:spPr bwMode="auto">
            <a:xfrm>
              <a:off x="1028700" y="3328070"/>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0 h 127"/>
                <a:gd name="T12" fmla="*/ 2147483647 w 54"/>
                <a:gd name="T13" fmla="*/ 2147483647 h 127"/>
                <a:gd name="T14" fmla="*/ 0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2147483647 w 54"/>
                <a:gd name="T25" fmla="*/ 2147483647 h 127"/>
                <a:gd name="T26" fmla="*/ 2147483647 w 54"/>
                <a:gd name="T27" fmla="*/ 2147483647 h 127"/>
                <a:gd name="T28" fmla="*/ 2147483647 w 54"/>
                <a:gd name="T29" fmla="*/ 214748364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2"/>
                    <a:pt x="26" y="55"/>
                    <a:pt x="21" y="52"/>
                  </a:cubicBezTo>
                  <a:cubicBezTo>
                    <a:pt x="20" y="42"/>
                    <a:pt x="18" y="27"/>
                    <a:pt x="15" y="25"/>
                  </a:cubicBezTo>
                  <a:cubicBezTo>
                    <a:pt x="15" y="21"/>
                    <a:pt x="13" y="1"/>
                    <a:pt x="9" y="1"/>
                  </a:cubicBezTo>
                  <a:cubicBezTo>
                    <a:pt x="9" y="1"/>
                    <a:pt x="9" y="1"/>
                    <a:pt x="8" y="0"/>
                  </a:cubicBezTo>
                  <a:cubicBezTo>
                    <a:pt x="4" y="0"/>
                    <a:pt x="0" y="4"/>
                    <a:pt x="1" y="8"/>
                  </a:cubicBezTo>
                  <a:cubicBezTo>
                    <a:pt x="0" y="53"/>
                    <a:pt x="0" y="53"/>
                    <a:pt x="0" y="53"/>
                  </a:cubicBezTo>
                  <a:cubicBezTo>
                    <a:pt x="4" y="55"/>
                    <a:pt x="4" y="55"/>
                    <a:pt x="4" y="55"/>
                  </a:cubicBezTo>
                  <a:cubicBezTo>
                    <a:pt x="9" y="57"/>
                    <a:pt x="11" y="59"/>
                    <a:pt x="13" y="70"/>
                  </a:cubicBezTo>
                  <a:cubicBezTo>
                    <a:pt x="14" y="77"/>
                    <a:pt x="14" y="77"/>
                    <a:pt x="14" y="77"/>
                  </a:cubicBezTo>
                  <a:cubicBezTo>
                    <a:pt x="17" y="78"/>
                    <a:pt x="17" y="78"/>
                    <a:pt x="17" y="78"/>
                  </a:cubicBezTo>
                  <a:cubicBezTo>
                    <a:pt x="29" y="85"/>
                    <a:pt x="39" y="103"/>
                    <a:pt x="39" y="120"/>
                  </a:cubicBezTo>
                  <a:cubicBezTo>
                    <a:pt x="39" y="124"/>
                    <a:pt x="42" y="127"/>
                    <a:pt x="46" y="127"/>
                  </a:cubicBezTo>
                  <a:cubicBezTo>
                    <a:pt x="51" y="127"/>
                    <a:pt x="54" y="124"/>
                    <a:pt x="54" y="120"/>
                  </a:cubicBezTo>
                  <a:close/>
                </a:path>
              </a:pathLst>
            </a:custGeom>
            <a:solidFill>
              <a:srgbClr val="6DA754"/>
            </a:solidFill>
            <a:ln w="9525">
              <a:noFill/>
              <a:round/>
              <a:headEnd/>
              <a:tailEnd/>
            </a:ln>
          </p:spPr>
          <p:txBody>
            <a:bodyPr/>
            <a:lstStyle/>
            <a:p>
              <a:endParaRPr lang="en-US"/>
            </a:p>
          </p:txBody>
        </p:sp>
        <p:sp>
          <p:nvSpPr>
            <p:cNvPr id="28126" name="Freeform 2707"/>
            <p:cNvSpPr>
              <a:spLocks/>
            </p:cNvSpPr>
            <p:nvPr/>
          </p:nvSpPr>
          <p:spPr bwMode="auto">
            <a:xfrm>
              <a:off x="1028700" y="3328070"/>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2147483647 h 127"/>
                <a:gd name="T12" fmla="*/ 2147483647 w 54"/>
                <a:gd name="T13" fmla="*/ 2147483647 h 127"/>
                <a:gd name="T14" fmla="*/ 0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2147483647 w 54"/>
                <a:gd name="T25" fmla="*/ 2147483647 h 127"/>
                <a:gd name="T26" fmla="*/ 2147483647 w 54"/>
                <a:gd name="T27" fmla="*/ 2147483647 h 127"/>
                <a:gd name="T28" fmla="*/ 2147483647 w 54"/>
                <a:gd name="T29" fmla="*/ 214748364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2"/>
                    <a:pt x="26" y="56"/>
                    <a:pt x="21" y="52"/>
                  </a:cubicBezTo>
                  <a:cubicBezTo>
                    <a:pt x="20" y="43"/>
                    <a:pt x="18" y="27"/>
                    <a:pt x="15" y="26"/>
                  </a:cubicBezTo>
                  <a:cubicBezTo>
                    <a:pt x="15" y="21"/>
                    <a:pt x="13" y="1"/>
                    <a:pt x="9" y="1"/>
                  </a:cubicBezTo>
                  <a:cubicBezTo>
                    <a:pt x="9" y="1"/>
                    <a:pt x="9" y="1"/>
                    <a:pt x="8" y="1"/>
                  </a:cubicBezTo>
                  <a:cubicBezTo>
                    <a:pt x="4" y="0"/>
                    <a:pt x="1" y="4"/>
                    <a:pt x="1" y="8"/>
                  </a:cubicBezTo>
                  <a:cubicBezTo>
                    <a:pt x="0" y="53"/>
                    <a:pt x="0" y="53"/>
                    <a:pt x="0" y="53"/>
                  </a:cubicBezTo>
                  <a:cubicBezTo>
                    <a:pt x="4" y="55"/>
                    <a:pt x="4" y="55"/>
                    <a:pt x="4" y="55"/>
                  </a:cubicBezTo>
                  <a:cubicBezTo>
                    <a:pt x="9" y="57"/>
                    <a:pt x="11" y="59"/>
                    <a:pt x="13" y="70"/>
                  </a:cubicBezTo>
                  <a:cubicBezTo>
                    <a:pt x="14" y="77"/>
                    <a:pt x="14" y="77"/>
                    <a:pt x="14" y="77"/>
                  </a:cubicBezTo>
                  <a:cubicBezTo>
                    <a:pt x="17" y="78"/>
                    <a:pt x="17" y="78"/>
                    <a:pt x="17" y="78"/>
                  </a:cubicBezTo>
                  <a:cubicBezTo>
                    <a:pt x="29" y="85"/>
                    <a:pt x="39" y="103"/>
                    <a:pt x="39" y="120"/>
                  </a:cubicBezTo>
                  <a:cubicBezTo>
                    <a:pt x="39" y="124"/>
                    <a:pt x="42" y="127"/>
                    <a:pt x="46" y="127"/>
                  </a:cubicBezTo>
                  <a:cubicBezTo>
                    <a:pt x="50" y="127"/>
                    <a:pt x="54" y="124"/>
                    <a:pt x="54" y="120"/>
                  </a:cubicBezTo>
                  <a:close/>
                </a:path>
              </a:pathLst>
            </a:custGeom>
            <a:solidFill>
              <a:srgbClr val="6EA754"/>
            </a:solidFill>
            <a:ln w="9525">
              <a:noFill/>
              <a:round/>
              <a:headEnd/>
              <a:tailEnd/>
            </a:ln>
          </p:spPr>
          <p:txBody>
            <a:bodyPr/>
            <a:lstStyle/>
            <a:p>
              <a:endParaRPr lang="en-US"/>
            </a:p>
          </p:txBody>
        </p:sp>
        <p:sp>
          <p:nvSpPr>
            <p:cNvPr id="28127" name="Freeform 2708"/>
            <p:cNvSpPr>
              <a:spLocks/>
            </p:cNvSpPr>
            <p:nvPr/>
          </p:nvSpPr>
          <p:spPr bwMode="auto">
            <a:xfrm>
              <a:off x="1028700" y="3328070"/>
              <a:ext cx="177800" cy="419100"/>
            </a:xfrm>
            <a:custGeom>
              <a:avLst/>
              <a:gdLst>
                <a:gd name="T0" fmla="*/ 2147483647 w 54"/>
                <a:gd name="T1" fmla="*/ 2147483647 h 127"/>
                <a:gd name="T2" fmla="*/ 2147483647 w 54"/>
                <a:gd name="T3" fmla="*/ 2147483647 h 127"/>
                <a:gd name="T4" fmla="*/ 2147483647 w 54"/>
                <a:gd name="T5" fmla="*/ 2147483647 h 127"/>
                <a:gd name="T6" fmla="*/ 2147483647 w 54"/>
                <a:gd name="T7" fmla="*/ 2147483647 h 127"/>
                <a:gd name="T8" fmla="*/ 2147483647 w 54"/>
                <a:gd name="T9" fmla="*/ 2147483647 h 127"/>
                <a:gd name="T10" fmla="*/ 2147483647 w 54"/>
                <a:gd name="T11" fmla="*/ 2147483647 h 127"/>
                <a:gd name="T12" fmla="*/ 2147483647 w 54"/>
                <a:gd name="T13" fmla="*/ 2147483647 h 127"/>
                <a:gd name="T14" fmla="*/ 0 w 54"/>
                <a:gd name="T15" fmla="*/ 2147483647 h 127"/>
                <a:gd name="T16" fmla="*/ 2147483647 w 54"/>
                <a:gd name="T17" fmla="*/ 2147483647 h 127"/>
                <a:gd name="T18" fmla="*/ 2147483647 w 54"/>
                <a:gd name="T19" fmla="*/ 2147483647 h 127"/>
                <a:gd name="T20" fmla="*/ 2147483647 w 54"/>
                <a:gd name="T21" fmla="*/ 2147483647 h 127"/>
                <a:gd name="T22" fmla="*/ 2147483647 w 54"/>
                <a:gd name="T23" fmla="*/ 2147483647 h 127"/>
                <a:gd name="T24" fmla="*/ 2147483647 w 54"/>
                <a:gd name="T25" fmla="*/ 2147483647 h 127"/>
                <a:gd name="T26" fmla="*/ 2147483647 w 54"/>
                <a:gd name="T27" fmla="*/ 2147483647 h 127"/>
                <a:gd name="T28" fmla="*/ 2147483647 w 54"/>
                <a:gd name="T29" fmla="*/ 2147483647 h 1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7"/>
                <a:gd name="T47" fmla="*/ 54 w 54"/>
                <a:gd name="T48" fmla="*/ 127 h 12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7">
                  <a:moveTo>
                    <a:pt x="54" y="120"/>
                  </a:moveTo>
                  <a:cubicBezTo>
                    <a:pt x="54" y="99"/>
                    <a:pt x="43" y="78"/>
                    <a:pt x="28" y="67"/>
                  </a:cubicBezTo>
                  <a:cubicBezTo>
                    <a:pt x="27" y="62"/>
                    <a:pt x="26" y="56"/>
                    <a:pt x="21" y="52"/>
                  </a:cubicBezTo>
                  <a:cubicBezTo>
                    <a:pt x="20" y="43"/>
                    <a:pt x="18" y="28"/>
                    <a:pt x="15" y="26"/>
                  </a:cubicBezTo>
                  <a:cubicBezTo>
                    <a:pt x="15" y="21"/>
                    <a:pt x="13" y="2"/>
                    <a:pt x="9" y="1"/>
                  </a:cubicBezTo>
                  <a:cubicBezTo>
                    <a:pt x="9" y="1"/>
                    <a:pt x="9" y="1"/>
                    <a:pt x="8" y="1"/>
                  </a:cubicBezTo>
                  <a:cubicBezTo>
                    <a:pt x="4" y="0"/>
                    <a:pt x="1" y="4"/>
                    <a:pt x="1" y="8"/>
                  </a:cubicBezTo>
                  <a:cubicBezTo>
                    <a:pt x="0" y="53"/>
                    <a:pt x="0" y="53"/>
                    <a:pt x="0" y="53"/>
                  </a:cubicBezTo>
                  <a:cubicBezTo>
                    <a:pt x="4" y="55"/>
                    <a:pt x="4" y="55"/>
                    <a:pt x="4" y="55"/>
                  </a:cubicBezTo>
                  <a:cubicBezTo>
                    <a:pt x="9" y="57"/>
                    <a:pt x="11" y="59"/>
                    <a:pt x="13" y="70"/>
                  </a:cubicBezTo>
                  <a:cubicBezTo>
                    <a:pt x="14" y="77"/>
                    <a:pt x="14" y="77"/>
                    <a:pt x="14" y="77"/>
                  </a:cubicBezTo>
                  <a:cubicBezTo>
                    <a:pt x="17" y="78"/>
                    <a:pt x="17" y="78"/>
                    <a:pt x="17" y="78"/>
                  </a:cubicBezTo>
                  <a:cubicBezTo>
                    <a:pt x="29" y="85"/>
                    <a:pt x="39" y="103"/>
                    <a:pt x="39" y="120"/>
                  </a:cubicBezTo>
                  <a:cubicBezTo>
                    <a:pt x="39" y="124"/>
                    <a:pt x="42" y="127"/>
                    <a:pt x="46" y="127"/>
                  </a:cubicBezTo>
                  <a:cubicBezTo>
                    <a:pt x="50" y="127"/>
                    <a:pt x="54" y="124"/>
                    <a:pt x="54" y="120"/>
                  </a:cubicBezTo>
                  <a:close/>
                </a:path>
              </a:pathLst>
            </a:custGeom>
            <a:solidFill>
              <a:srgbClr val="6EA755"/>
            </a:solidFill>
            <a:ln w="9525">
              <a:noFill/>
              <a:round/>
              <a:headEnd/>
              <a:tailEnd/>
            </a:ln>
          </p:spPr>
          <p:txBody>
            <a:bodyPr/>
            <a:lstStyle/>
            <a:p>
              <a:endParaRPr lang="en-US"/>
            </a:p>
          </p:txBody>
        </p:sp>
        <p:sp>
          <p:nvSpPr>
            <p:cNvPr id="28128" name="Freeform 2709"/>
            <p:cNvSpPr>
              <a:spLocks/>
            </p:cNvSpPr>
            <p:nvPr/>
          </p:nvSpPr>
          <p:spPr bwMode="auto">
            <a:xfrm>
              <a:off x="1028700" y="3331245"/>
              <a:ext cx="177800" cy="415925"/>
            </a:xfrm>
            <a:custGeom>
              <a:avLst/>
              <a:gdLst>
                <a:gd name="T0" fmla="*/ 2147483647 w 54"/>
                <a:gd name="T1" fmla="*/ 2147483647 h 126"/>
                <a:gd name="T2" fmla="*/ 2147483647 w 54"/>
                <a:gd name="T3" fmla="*/ 2147483647 h 126"/>
                <a:gd name="T4" fmla="*/ 2147483647 w 54"/>
                <a:gd name="T5" fmla="*/ 2147483647 h 126"/>
                <a:gd name="T6" fmla="*/ 2147483647 w 54"/>
                <a:gd name="T7" fmla="*/ 2147483647 h 126"/>
                <a:gd name="T8" fmla="*/ 2147483647 w 54"/>
                <a:gd name="T9" fmla="*/ 0 h 126"/>
                <a:gd name="T10" fmla="*/ 2147483647 w 54"/>
                <a:gd name="T11" fmla="*/ 0 h 126"/>
                <a:gd name="T12" fmla="*/ 2147483647 w 54"/>
                <a:gd name="T13" fmla="*/ 2147483647 h 126"/>
                <a:gd name="T14" fmla="*/ 0 w 54"/>
                <a:gd name="T15" fmla="*/ 2147483647 h 126"/>
                <a:gd name="T16" fmla="*/ 2147483647 w 54"/>
                <a:gd name="T17" fmla="*/ 2147483647 h 126"/>
                <a:gd name="T18" fmla="*/ 2147483647 w 54"/>
                <a:gd name="T19" fmla="*/ 2147483647 h 126"/>
                <a:gd name="T20" fmla="*/ 2147483647 w 54"/>
                <a:gd name="T21" fmla="*/ 2147483647 h 126"/>
                <a:gd name="T22" fmla="*/ 2147483647 w 54"/>
                <a:gd name="T23" fmla="*/ 2147483647 h 126"/>
                <a:gd name="T24" fmla="*/ 2147483647 w 54"/>
                <a:gd name="T25" fmla="*/ 2147483647 h 126"/>
                <a:gd name="T26" fmla="*/ 2147483647 w 54"/>
                <a:gd name="T27" fmla="*/ 2147483647 h 126"/>
                <a:gd name="T28" fmla="*/ 2147483647 w 54"/>
                <a:gd name="T29" fmla="*/ 2147483647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6"/>
                <a:gd name="T47" fmla="*/ 54 w 54"/>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6">
                  <a:moveTo>
                    <a:pt x="54" y="119"/>
                  </a:moveTo>
                  <a:cubicBezTo>
                    <a:pt x="54" y="98"/>
                    <a:pt x="43" y="77"/>
                    <a:pt x="28" y="66"/>
                  </a:cubicBezTo>
                  <a:cubicBezTo>
                    <a:pt x="27" y="61"/>
                    <a:pt x="25" y="55"/>
                    <a:pt x="21" y="51"/>
                  </a:cubicBezTo>
                  <a:cubicBezTo>
                    <a:pt x="20" y="42"/>
                    <a:pt x="18" y="27"/>
                    <a:pt x="15" y="25"/>
                  </a:cubicBezTo>
                  <a:cubicBezTo>
                    <a:pt x="15" y="21"/>
                    <a:pt x="13" y="1"/>
                    <a:pt x="9" y="0"/>
                  </a:cubicBezTo>
                  <a:cubicBezTo>
                    <a:pt x="9" y="0"/>
                    <a:pt x="9" y="0"/>
                    <a:pt x="8" y="0"/>
                  </a:cubicBezTo>
                  <a:cubicBezTo>
                    <a:pt x="4" y="0"/>
                    <a:pt x="1" y="3"/>
                    <a:pt x="1" y="7"/>
                  </a:cubicBezTo>
                  <a:cubicBezTo>
                    <a:pt x="0" y="52"/>
                    <a:pt x="0" y="52"/>
                    <a:pt x="0" y="52"/>
                  </a:cubicBezTo>
                  <a:cubicBezTo>
                    <a:pt x="4" y="53"/>
                    <a:pt x="4" y="53"/>
                    <a:pt x="4" y="53"/>
                  </a:cubicBezTo>
                  <a:cubicBezTo>
                    <a:pt x="9" y="56"/>
                    <a:pt x="11" y="58"/>
                    <a:pt x="13" y="69"/>
                  </a:cubicBezTo>
                  <a:cubicBezTo>
                    <a:pt x="14" y="76"/>
                    <a:pt x="14" y="76"/>
                    <a:pt x="14" y="76"/>
                  </a:cubicBezTo>
                  <a:cubicBezTo>
                    <a:pt x="17" y="77"/>
                    <a:pt x="17" y="77"/>
                    <a:pt x="17" y="77"/>
                  </a:cubicBezTo>
                  <a:cubicBezTo>
                    <a:pt x="29" y="84"/>
                    <a:pt x="39" y="102"/>
                    <a:pt x="39" y="119"/>
                  </a:cubicBezTo>
                  <a:cubicBezTo>
                    <a:pt x="39" y="123"/>
                    <a:pt x="42" y="126"/>
                    <a:pt x="46" y="126"/>
                  </a:cubicBezTo>
                  <a:cubicBezTo>
                    <a:pt x="50" y="126"/>
                    <a:pt x="54" y="123"/>
                    <a:pt x="54" y="119"/>
                  </a:cubicBezTo>
                  <a:close/>
                </a:path>
              </a:pathLst>
            </a:custGeom>
            <a:solidFill>
              <a:srgbClr val="6FA856"/>
            </a:solidFill>
            <a:ln w="9525">
              <a:noFill/>
              <a:round/>
              <a:headEnd/>
              <a:tailEnd/>
            </a:ln>
          </p:spPr>
          <p:txBody>
            <a:bodyPr/>
            <a:lstStyle/>
            <a:p>
              <a:endParaRPr lang="en-US"/>
            </a:p>
          </p:txBody>
        </p:sp>
        <p:sp>
          <p:nvSpPr>
            <p:cNvPr id="28129" name="Freeform 2710"/>
            <p:cNvSpPr>
              <a:spLocks/>
            </p:cNvSpPr>
            <p:nvPr/>
          </p:nvSpPr>
          <p:spPr bwMode="auto">
            <a:xfrm>
              <a:off x="1028700" y="3331245"/>
              <a:ext cx="177800" cy="415925"/>
            </a:xfrm>
            <a:custGeom>
              <a:avLst/>
              <a:gdLst>
                <a:gd name="T0" fmla="*/ 2147483647 w 54"/>
                <a:gd name="T1" fmla="*/ 2147483647 h 126"/>
                <a:gd name="T2" fmla="*/ 2147483647 w 54"/>
                <a:gd name="T3" fmla="*/ 2147483647 h 126"/>
                <a:gd name="T4" fmla="*/ 2147483647 w 54"/>
                <a:gd name="T5" fmla="*/ 2147483647 h 126"/>
                <a:gd name="T6" fmla="*/ 2147483647 w 54"/>
                <a:gd name="T7" fmla="*/ 2147483647 h 126"/>
                <a:gd name="T8" fmla="*/ 2147483647 w 54"/>
                <a:gd name="T9" fmla="*/ 0 h 126"/>
                <a:gd name="T10" fmla="*/ 2147483647 w 54"/>
                <a:gd name="T11" fmla="*/ 0 h 126"/>
                <a:gd name="T12" fmla="*/ 2147483647 w 54"/>
                <a:gd name="T13" fmla="*/ 2147483647 h 126"/>
                <a:gd name="T14" fmla="*/ 0 w 54"/>
                <a:gd name="T15" fmla="*/ 2147483647 h 126"/>
                <a:gd name="T16" fmla="*/ 2147483647 w 54"/>
                <a:gd name="T17" fmla="*/ 2147483647 h 126"/>
                <a:gd name="T18" fmla="*/ 2147483647 w 54"/>
                <a:gd name="T19" fmla="*/ 2147483647 h 126"/>
                <a:gd name="T20" fmla="*/ 2147483647 w 54"/>
                <a:gd name="T21" fmla="*/ 2147483647 h 126"/>
                <a:gd name="T22" fmla="*/ 2147483647 w 54"/>
                <a:gd name="T23" fmla="*/ 2147483647 h 126"/>
                <a:gd name="T24" fmla="*/ 2147483647 w 54"/>
                <a:gd name="T25" fmla="*/ 2147483647 h 126"/>
                <a:gd name="T26" fmla="*/ 2147483647 w 54"/>
                <a:gd name="T27" fmla="*/ 2147483647 h 126"/>
                <a:gd name="T28" fmla="*/ 2147483647 w 54"/>
                <a:gd name="T29" fmla="*/ 2147483647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6"/>
                <a:gd name="T47" fmla="*/ 54 w 54"/>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6">
                  <a:moveTo>
                    <a:pt x="54" y="119"/>
                  </a:moveTo>
                  <a:cubicBezTo>
                    <a:pt x="54" y="98"/>
                    <a:pt x="43" y="77"/>
                    <a:pt x="28" y="66"/>
                  </a:cubicBezTo>
                  <a:cubicBezTo>
                    <a:pt x="27" y="61"/>
                    <a:pt x="25" y="55"/>
                    <a:pt x="21" y="51"/>
                  </a:cubicBezTo>
                  <a:cubicBezTo>
                    <a:pt x="20" y="42"/>
                    <a:pt x="18" y="27"/>
                    <a:pt x="15" y="25"/>
                  </a:cubicBezTo>
                  <a:cubicBezTo>
                    <a:pt x="15" y="21"/>
                    <a:pt x="13" y="1"/>
                    <a:pt x="9" y="0"/>
                  </a:cubicBezTo>
                  <a:cubicBezTo>
                    <a:pt x="9" y="0"/>
                    <a:pt x="9" y="0"/>
                    <a:pt x="8" y="0"/>
                  </a:cubicBezTo>
                  <a:cubicBezTo>
                    <a:pt x="4" y="0"/>
                    <a:pt x="1" y="3"/>
                    <a:pt x="1" y="7"/>
                  </a:cubicBezTo>
                  <a:cubicBezTo>
                    <a:pt x="0" y="52"/>
                    <a:pt x="0" y="52"/>
                    <a:pt x="0" y="52"/>
                  </a:cubicBezTo>
                  <a:cubicBezTo>
                    <a:pt x="4" y="53"/>
                    <a:pt x="4" y="53"/>
                    <a:pt x="4" y="53"/>
                  </a:cubicBezTo>
                  <a:cubicBezTo>
                    <a:pt x="9" y="56"/>
                    <a:pt x="11" y="58"/>
                    <a:pt x="13" y="69"/>
                  </a:cubicBezTo>
                  <a:cubicBezTo>
                    <a:pt x="14" y="76"/>
                    <a:pt x="14" y="76"/>
                    <a:pt x="14" y="76"/>
                  </a:cubicBezTo>
                  <a:cubicBezTo>
                    <a:pt x="17" y="77"/>
                    <a:pt x="17" y="77"/>
                    <a:pt x="17" y="77"/>
                  </a:cubicBezTo>
                  <a:cubicBezTo>
                    <a:pt x="30" y="84"/>
                    <a:pt x="39" y="102"/>
                    <a:pt x="39" y="119"/>
                  </a:cubicBezTo>
                  <a:cubicBezTo>
                    <a:pt x="39" y="123"/>
                    <a:pt x="42" y="126"/>
                    <a:pt x="46" y="126"/>
                  </a:cubicBezTo>
                  <a:cubicBezTo>
                    <a:pt x="50" y="126"/>
                    <a:pt x="54" y="123"/>
                    <a:pt x="54" y="119"/>
                  </a:cubicBezTo>
                  <a:close/>
                </a:path>
              </a:pathLst>
            </a:custGeom>
            <a:solidFill>
              <a:srgbClr val="70A956"/>
            </a:solidFill>
            <a:ln w="9525">
              <a:noFill/>
              <a:round/>
              <a:headEnd/>
              <a:tailEnd/>
            </a:ln>
          </p:spPr>
          <p:txBody>
            <a:bodyPr/>
            <a:lstStyle/>
            <a:p>
              <a:endParaRPr lang="en-US"/>
            </a:p>
          </p:txBody>
        </p:sp>
        <p:sp>
          <p:nvSpPr>
            <p:cNvPr id="28130" name="Freeform 2711"/>
            <p:cNvSpPr>
              <a:spLocks/>
            </p:cNvSpPr>
            <p:nvPr/>
          </p:nvSpPr>
          <p:spPr bwMode="auto">
            <a:xfrm>
              <a:off x="1028700" y="3331245"/>
              <a:ext cx="177800" cy="415925"/>
            </a:xfrm>
            <a:custGeom>
              <a:avLst/>
              <a:gdLst>
                <a:gd name="T0" fmla="*/ 2147483647 w 54"/>
                <a:gd name="T1" fmla="*/ 2147483647 h 126"/>
                <a:gd name="T2" fmla="*/ 2147483647 w 54"/>
                <a:gd name="T3" fmla="*/ 2147483647 h 126"/>
                <a:gd name="T4" fmla="*/ 2147483647 w 54"/>
                <a:gd name="T5" fmla="*/ 2147483647 h 126"/>
                <a:gd name="T6" fmla="*/ 2147483647 w 54"/>
                <a:gd name="T7" fmla="*/ 2147483647 h 126"/>
                <a:gd name="T8" fmla="*/ 2147483647 w 54"/>
                <a:gd name="T9" fmla="*/ 0 h 126"/>
                <a:gd name="T10" fmla="*/ 2147483647 w 54"/>
                <a:gd name="T11" fmla="*/ 0 h 126"/>
                <a:gd name="T12" fmla="*/ 2147483647 w 54"/>
                <a:gd name="T13" fmla="*/ 2147483647 h 126"/>
                <a:gd name="T14" fmla="*/ 0 w 54"/>
                <a:gd name="T15" fmla="*/ 2147483647 h 126"/>
                <a:gd name="T16" fmla="*/ 2147483647 w 54"/>
                <a:gd name="T17" fmla="*/ 2147483647 h 126"/>
                <a:gd name="T18" fmla="*/ 2147483647 w 54"/>
                <a:gd name="T19" fmla="*/ 2147483647 h 126"/>
                <a:gd name="T20" fmla="*/ 2147483647 w 54"/>
                <a:gd name="T21" fmla="*/ 2147483647 h 126"/>
                <a:gd name="T22" fmla="*/ 2147483647 w 54"/>
                <a:gd name="T23" fmla="*/ 2147483647 h 126"/>
                <a:gd name="T24" fmla="*/ 2147483647 w 54"/>
                <a:gd name="T25" fmla="*/ 2147483647 h 126"/>
                <a:gd name="T26" fmla="*/ 2147483647 w 54"/>
                <a:gd name="T27" fmla="*/ 2147483647 h 126"/>
                <a:gd name="T28" fmla="*/ 2147483647 w 54"/>
                <a:gd name="T29" fmla="*/ 2147483647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6"/>
                <a:gd name="T47" fmla="*/ 54 w 54"/>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6">
                  <a:moveTo>
                    <a:pt x="54" y="119"/>
                  </a:moveTo>
                  <a:cubicBezTo>
                    <a:pt x="54" y="98"/>
                    <a:pt x="43" y="77"/>
                    <a:pt x="28" y="67"/>
                  </a:cubicBezTo>
                  <a:cubicBezTo>
                    <a:pt x="27" y="61"/>
                    <a:pt x="25" y="55"/>
                    <a:pt x="21" y="51"/>
                  </a:cubicBezTo>
                  <a:cubicBezTo>
                    <a:pt x="20" y="42"/>
                    <a:pt x="18" y="27"/>
                    <a:pt x="15" y="25"/>
                  </a:cubicBezTo>
                  <a:cubicBezTo>
                    <a:pt x="15" y="21"/>
                    <a:pt x="13" y="1"/>
                    <a:pt x="9" y="0"/>
                  </a:cubicBezTo>
                  <a:cubicBezTo>
                    <a:pt x="9" y="0"/>
                    <a:pt x="9" y="0"/>
                    <a:pt x="8" y="0"/>
                  </a:cubicBezTo>
                  <a:cubicBezTo>
                    <a:pt x="4" y="0"/>
                    <a:pt x="1" y="3"/>
                    <a:pt x="1" y="7"/>
                  </a:cubicBezTo>
                  <a:cubicBezTo>
                    <a:pt x="0" y="52"/>
                    <a:pt x="0" y="52"/>
                    <a:pt x="0" y="52"/>
                  </a:cubicBezTo>
                  <a:cubicBezTo>
                    <a:pt x="4" y="53"/>
                    <a:pt x="4" y="53"/>
                    <a:pt x="4" y="53"/>
                  </a:cubicBezTo>
                  <a:cubicBezTo>
                    <a:pt x="10" y="56"/>
                    <a:pt x="11" y="58"/>
                    <a:pt x="13" y="69"/>
                  </a:cubicBezTo>
                  <a:cubicBezTo>
                    <a:pt x="14" y="76"/>
                    <a:pt x="14" y="76"/>
                    <a:pt x="14" y="76"/>
                  </a:cubicBezTo>
                  <a:cubicBezTo>
                    <a:pt x="17" y="77"/>
                    <a:pt x="17" y="77"/>
                    <a:pt x="17" y="77"/>
                  </a:cubicBezTo>
                  <a:cubicBezTo>
                    <a:pt x="30" y="84"/>
                    <a:pt x="39" y="102"/>
                    <a:pt x="39" y="119"/>
                  </a:cubicBezTo>
                  <a:cubicBezTo>
                    <a:pt x="39" y="123"/>
                    <a:pt x="42" y="126"/>
                    <a:pt x="46" y="126"/>
                  </a:cubicBezTo>
                  <a:cubicBezTo>
                    <a:pt x="50" y="126"/>
                    <a:pt x="54" y="123"/>
                    <a:pt x="54" y="119"/>
                  </a:cubicBezTo>
                  <a:close/>
                </a:path>
              </a:pathLst>
            </a:custGeom>
            <a:solidFill>
              <a:srgbClr val="71A957"/>
            </a:solidFill>
            <a:ln w="9525">
              <a:noFill/>
              <a:round/>
              <a:headEnd/>
              <a:tailEnd/>
            </a:ln>
          </p:spPr>
          <p:txBody>
            <a:bodyPr/>
            <a:lstStyle/>
            <a:p>
              <a:endParaRPr lang="en-US"/>
            </a:p>
          </p:txBody>
        </p:sp>
        <p:sp>
          <p:nvSpPr>
            <p:cNvPr id="28131" name="Freeform 2712"/>
            <p:cNvSpPr>
              <a:spLocks/>
            </p:cNvSpPr>
            <p:nvPr/>
          </p:nvSpPr>
          <p:spPr bwMode="auto">
            <a:xfrm>
              <a:off x="1028700" y="3331245"/>
              <a:ext cx="177800" cy="415925"/>
            </a:xfrm>
            <a:custGeom>
              <a:avLst/>
              <a:gdLst>
                <a:gd name="T0" fmla="*/ 2147483647 w 54"/>
                <a:gd name="T1" fmla="*/ 2147483647 h 126"/>
                <a:gd name="T2" fmla="*/ 2147483647 w 54"/>
                <a:gd name="T3" fmla="*/ 2147483647 h 126"/>
                <a:gd name="T4" fmla="*/ 2147483647 w 54"/>
                <a:gd name="T5" fmla="*/ 2147483647 h 126"/>
                <a:gd name="T6" fmla="*/ 2147483647 w 54"/>
                <a:gd name="T7" fmla="*/ 2147483647 h 126"/>
                <a:gd name="T8" fmla="*/ 2147483647 w 54"/>
                <a:gd name="T9" fmla="*/ 0 h 126"/>
                <a:gd name="T10" fmla="*/ 2147483647 w 54"/>
                <a:gd name="T11" fmla="*/ 0 h 126"/>
                <a:gd name="T12" fmla="*/ 2147483647 w 54"/>
                <a:gd name="T13" fmla="*/ 2147483647 h 126"/>
                <a:gd name="T14" fmla="*/ 0 w 54"/>
                <a:gd name="T15" fmla="*/ 2147483647 h 126"/>
                <a:gd name="T16" fmla="*/ 2147483647 w 54"/>
                <a:gd name="T17" fmla="*/ 2147483647 h 126"/>
                <a:gd name="T18" fmla="*/ 2147483647 w 54"/>
                <a:gd name="T19" fmla="*/ 2147483647 h 126"/>
                <a:gd name="T20" fmla="*/ 2147483647 w 54"/>
                <a:gd name="T21" fmla="*/ 2147483647 h 126"/>
                <a:gd name="T22" fmla="*/ 2147483647 w 54"/>
                <a:gd name="T23" fmla="*/ 2147483647 h 126"/>
                <a:gd name="T24" fmla="*/ 2147483647 w 54"/>
                <a:gd name="T25" fmla="*/ 2147483647 h 126"/>
                <a:gd name="T26" fmla="*/ 2147483647 w 54"/>
                <a:gd name="T27" fmla="*/ 2147483647 h 126"/>
                <a:gd name="T28" fmla="*/ 2147483647 w 54"/>
                <a:gd name="T29" fmla="*/ 2147483647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6"/>
                <a:gd name="T47" fmla="*/ 54 w 54"/>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6">
                  <a:moveTo>
                    <a:pt x="54" y="119"/>
                  </a:moveTo>
                  <a:cubicBezTo>
                    <a:pt x="53" y="98"/>
                    <a:pt x="43" y="77"/>
                    <a:pt x="28" y="67"/>
                  </a:cubicBezTo>
                  <a:cubicBezTo>
                    <a:pt x="27" y="61"/>
                    <a:pt x="25" y="55"/>
                    <a:pt x="21" y="51"/>
                  </a:cubicBezTo>
                  <a:cubicBezTo>
                    <a:pt x="20" y="42"/>
                    <a:pt x="18" y="28"/>
                    <a:pt x="15" y="26"/>
                  </a:cubicBezTo>
                  <a:cubicBezTo>
                    <a:pt x="15" y="21"/>
                    <a:pt x="13" y="1"/>
                    <a:pt x="9" y="0"/>
                  </a:cubicBezTo>
                  <a:cubicBezTo>
                    <a:pt x="9" y="0"/>
                    <a:pt x="9" y="0"/>
                    <a:pt x="8" y="0"/>
                  </a:cubicBezTo>
                  <a:cubicBezTo>
                    <a:pt x="5" y="0"/>
                    <a:pt x="1" y="3"/>
                    <a:pt x="1" y="7"/>
                  </a:cubicBezTo>
                  <a:cubicBezTo>
                    <a:pt x="0" y="52"/>
                    <a:pt x="0" y="52"/>
                    <a:pt x="0" y="52"/>
                  </a:cubicBezTo>
                  <a:cubicBezTo>
                    <a:pt x="4" y="53"/>
                    <a:pt x="4" y="53"/>
                    <a:pt x="4" y="53"/>
                  </a:cubicBezTo>
                  <a:cubicBezTo>
                    <a:pt x="10" y="56"/>
                    <a:pt x="11" y="58"/>
                    <a:pt x="13" y="69"/>
                  </a:cubicBezTo>
                  <a:cubicBezTo>
                    <a:pt x="14" y="76"/>
                    <a:pt x="14" y="76"/>
                    <a:pt x="14" y="76"/>
                  </a:cubicBezTo>
                  <a:cubicBezTo>
                    <a:pt x="17" y="77"/>
                    <a:pt x="17" y="77"/>
                    <a:pt x="17" y="77"/>
                  </a:cubicBezTo>
                  <a:cubicBezTo>
                    <a:pt x="30" y="84"/>
                    <a:pt x="39" y="102"/>
                    <a:pt x="39" y="119"/>
                  </a:cubicBezTo>
                  <a:cubicBezTo>
                    <a:pt x="39" y="123"/>
                    <a:pt x="42" y="126"/>
                    <a:pt x="46" y="126"/>
                  </a:cubicBezTo>
                  <a:cubicBezTo>
                    <a:pt x="50" y="126"/>
                    <a:pt x="54" y="123"/>
                    <a:pt x="54" y="119"/>
                  </a:cubicBezTo>
                  <a:close/>
                </a:path>
              </a:pathLst>
            </a:custGeom>
            <a:solidFill>
              <a:srgbClr val="72AA58"/>
            </a:solidFill>
            <a:ln w="9525">
              <a:noFill/>
              <a:round/>
              <a:headEnd/>
              <a:tailEnd/>
            </a:ln>
          </p:spPr>
          <p:txBody>
            <a:bodyPr/>
            <a:lstStyle/>
            <a:p>
              <a:endParaRPr lang="en-US"/>
            </a:p>
          </p:txBody>
        </p:sp>
        <p:sp>
          <p:nvSpPr>
            <p:cNvPr id="28132" name="Freeform 2713"/>
            <p:cNvSpPr>
              <a:spLocks/>
            </p:cNvSpPr>
            <p:nvPr/>
          </p:nvSpPr>
          <p:spPr bwMode="auto">
            <a:xfrm>
              <a:off x="1028700" y="3331245"/>
              <a:ext cx="177800" cy="415925"/>
            </a:xfrm>
            <a:custGeom>
              <a:avLst/>
              <a:gdLst>
                <a:gd name="T0" fmla="*/ 2147483647 w 54"/>
                <a:gd name="T1" fmla="*/ 2147483647 h 126"/>
                <a:gd name="T2" fmla="*/ 2147483647 w 54"/>
                <a:gd name="T3" fmla="*/ 2147483647 h 126"/>
                <a:gd name="T4" fmla="*/ 2147483647 w 54"/>
                <a:gd name="T5" fmla="*/ 2147483647 h 126"/>
                <a:gd name="T6" fmla="*/ 2147483647 w 54"/>
                <a:gd name="T7" fmla="*/ 2147483647 h 126"/>
                <a:gd name="T8" fmla="*/ 2147483647 w 54"/>
                <a:gd name="T9" fmla="*/ 2147483647 h 126"/>
                <a:gd name="T10" fmla="*/ 2147483647 w 54"/>
                <a:gd name="T11" fmla="*/ 0 h 126"/>
                <a:gd name="T12" fmla="*/ 2147483647 w 54"/>
                <a:gd name="T13" fmla="*/ 2147483647 h 126"/>
                <a:gd name="T14" fmla="*/ 0 w 54"/>
                <a:gd name="T15" fmla="*/ 2147483647 h 126"/>
                <a:gd name="T16" fmla="*/ 2147483647 w 54"/>
                <a:gd name="T17" fmla="*/ 2147483647 h 126"/>
                <a:gd name="T18" fmla="*/ 2147483647 w 54"/>
                <a:gd name="T19" fmla="*/ 2147483647 h 126"/>
                <a:gd name="T20" fmla="*/ 2147483647 w 54"/>
                <a:gd name="T21" fmla="*/ 2147483647 h 126"/>
                <a:gd name="T22" fmla="*/ 2147483647 w 54"/>
                <a:gd name="T23" fmla="*/ 2147483647 h 126"/>
                <a:gd name="T24" fmla="*/ 2147483647 w 54"/>
                <a:gd name="T25" fmla="*/ 2147483647 h 126"/>
                <a:gd name="T26" fmla="*/ 2147483647 w 54"/>
                <a:gd name="T27" fmla="*/ 2147483647 h 126"/>
                <a:gd name="T28" fmla="*/ 2147483647 w 54"/>
                <a:gd name="T29" fmla="*/ 2147483647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
                <a:gd name="T46" fmla="*/ 0 h 126"/>
                <a:gd name="T47" fmla="*/ 54 w 54"/>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 h="126">
                  <a:moveTo>
                    <a:pt x="54" y="119"/>
                  </a:moveTo>
                  <a:cubicBezTo>
                    <a:pt x="53" y="98"/>
                    <a:pt x="43" y="77"/>
                    <a:pt x="28" y="67"/>
                  </a:cubicBezTo>
                  <a:cubicBezTo>
                    <a:pt x="27" y="61"/>
                    <a:pt x="25" y="55"/>
                    <a:pt x="21" y="52"/>
                  </a:cubicBezTo>
                  <a:cubicBezTo>
                    <a:pt x="20" y="42"/>
                    <a:pt x="18" y="28"/>
                    <a:pt x="14" y="26"/>
                  </a:cubicBezTo>
                  <a:cubicBezTo>
                    <a:pt x="14" y="22"/>
                    <a:pt x="13" y="1"/>
                    <a:pt x="9" y="1"/>
                  </a:cubicBezTo>
                  <a:cubicBezTo>
                    <a:pt x="9" y="0"/>
                    <a:pt x="9" y="0"/>
                    <a:pt x="8" y="0"/>
                  </a:cubicBezTo>
                  <a:cubicBezTo>
                    <a:pt x="5" y="0"/>
                    <a:pt x="1" y="3"/>
                    <a:pt x="1" y="7"/>
                  </a:cubicBezTo>
                  <a:cubicBezTo>
                    <a:pt x="0" y="51"/>
                    <a:pt x="0" y="51"/>
                    <a:pt x="0" y="51"/>
                  </a:cubicBezTo>
                  <a:cubicBezTo>
                    <a:pt x="4" y="53"/>
                    <a:pt x="4" y="53"/>
                    <a:pt x="4" y="53"/>
                  </a:cubicBezTo>
                  <a:cubicBezTo>
                    <a:pt x="10" y="56"/>
                    <a:pt x="11" y="58"/>
                    <a:pt x="13" y="69"/>
                  </a:cubicBezTo>
                  <a:cubicBezTo>
                    <a:pt x="14" y="75"/>
                    <a:pt x="14" y="75"/>
                    <a:pt x="14" y="75"/>
                  </a:cubicBezTo>
                  <a:cubicBezTo>
                    <a:pt x="17" y="77"/>
                    <a:pt x="17" y="77"/>
                    <a:pt x="17" y="77"/>
                  </a:cubicBezTo>
                  <a:cubicBezTo>
                    <a:pt x="30" y="84"/>
                    <a:pt x="39" y="102"/>
                    <a:pt x="39" y="119"/>
                  </a:cubicBezTo>
                  <a:cubicBezTo>
                    <a:pt x="39" y="123"/>
                    <a:pt x="42" y="126"/>
                    <a:pt x="46" y="126"/>
                  </a:cubicBezTo>
                  <a:cubicBezTo>
                    <a:pt x="50" y="126"/>
                    <a:pt x="54" y="123"/>
                    <a:pt x="54" y="119"/>
                  </a:cubicBezTo>
                  <a:close/>
                </a:path>
              </a:pathLst>
            </a:custGeom>
            <a:solidFill>
              <a:srgbClr val="73AA58"/>
            </a:solidFill>
            <a:ln w="9525">
              <a:noFill/>
              <a:round/>
              <a:headEnd/>
              <a:tailEnd/>
            </a:ln>
          </p:spPr>
          <p:txBody>
            <a:bodyPr/>
            <a:lstStyle/>
            <a:p>
              <a:endParaRPr lang="en-US"/>
            </a:p>
          </p:txBody>
        </p:sp>
        <p:sp>
          <p:nvSpPr>
            <p:cNvPr id="28133" name="Freeform 2714"/>
            <p:cNvSpPr>
              <a:spLocks/>
            </p:cNvSpPr>
            <p:nvPr/>
          </p:nvSpPr>
          <p:spPr bwMode="auto">
            <a:xfrm>
              <a:off x="1028700" y="3331245"/>
              <a:ext cx="174625" cy="415925"/>
            </a:xfrm>
            <a:custGeom>
              <a:avLst/>
              <a:gdLst>
                <a:gd name="T0" fmla="*/ 2147483647 w 53"/>
                <a:gd name="T1" fmla="*/ 2147483647 h 126"/>
                <a:gd name="T2" fmla="*/ 2147483647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0 h 126"/>
                <a:gd name="T12" fmla="*/ 2147483647 w 53"/>
                <a:gd name="T13" fmla="*/ 2147483647 h 126"/>
                <a:gd name="T14" fmla="*/ 0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2147483647 w 53"/>
                <a:gd name="T25" fmla="*/ 2147483647 h 126"/>
                <a:gd name="T26" fmla="*/ 2147483647 w 53"/>
                <a:gd name="T27" fmla="*/ 2147483647 h 126"/>
                <a:gd name="T28" fmla="*/ 2147483647 w 53"/>
                <a:gd name="T29" fmla="*/ 2147483647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6"/>
                <a:gd name="T47" fmla="*/ 53 w 53"/>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6">
                  <a:moveTo>
                    <a:pt x="53" y="119"/>
                  </a:moveTo>
                  <a:cubicBezTo>
                    <a:pt x="53" y="98"/>
                    <a:pt x="43" y="77"/>
                    <a:pt x="27" y="67"/>
                  </a:cubicBezTo>
                  <a:cubicBezTo>
                    <a:pt x="27" y="61"/>
                    <a:pt x="25" y="55"/>
                    <a:pt x="21" y="52"/>
                  </a:cubicBezTo>
                  <a:cubicBezTo>
                    <a:pt x="20" y="43"/>
                    <a:pt x="18" y="28"/>
                    <a:pt x="14" y="26"/>
                  </a:cubicBezTo>
                  <a:cubicBezTo>
                    <a:pt x="14" y="22"/>
                    <a:pt x="13" y="1"/>
                    <a:pt x="9" y="1"/>
                  </a:cubicBezTo>
                  <a:cubicBezTo>
                    <a:pt x="9" y="0"/>
                    <a:pt x="9" y="0"/>
                    <a:pt x="8" y="0"/>
                  </a:cubicBezTo>
                  <a:cubicBezTo>
                    <a:pt x="5" y="0"/>
                    <a:pt x="1" y="3"/>
                    <a:pt x="1" y="7"/>
                  </a:cubicBezTo>
                  <a:cubicBezTo>
                    <a:pt x="0" y="51"/>
                    <a:pt x="0" y="51"/>
                    <a:pt x="0" y="51"/>
                  </a:cubicBezTo>
                  <a:cubicBezTo>
                    <a:pt x="4" y="53"/>
                    <a:pt x="4" y="53"/>
                    <a:pt x="4" y="53"/>
                  </a:cubicBezTo>
                  <a:cubicBezTo>
                    <a:pt x="10" y="56"/>
                    <a:pt x="12" y="58"/>
                    <a:pt x="13" y="69"/>
                  </a:cubicBezTo>
                  <a:cubicBezTo>
                    <a:pt x="14" y="75"/>
                    <a:pt x="14" y="75"/>
                    <a:pt x="14" y="75"/>
                  </a:cubicBezTo>
                  <a:cubicBezTo>
                    <a:pt x="17" y="77"/>
                    <a:pt x="17" y="77"/>
                    <a:pt x="17" y="77"/>
                  </a:cubicBezTo>
                  <a:cubicBezTo>
                    <a:pt x="30" y="84"/>
                    <a:pt x="39" y="102"/>
                    <a:pt x="39" y="119"/>
                  </a:cubicBezTo>
                  <a:cubicBezTo>
                    <a:pt x="39" y="123"/>
                    <a:pt x="42" y="126"/>
                    <a:pt x="46" y="126"/>
                  </a:cubicBezTo>
                  <a:cubicBezTo>
                    <a:pt x="50" y="126"/>
                    <a:pt x="53" y="122"/>
                    <a:pt x="53" y="119"/>
                  </a:cubicBezTo>
                  <a:close/>
                </a:path>
              </a:pathLst>
            </a:custGeom>
            <a:solidFill>
              <a:srgbClr val="73AB59"/>
            </a:solidFill>
            <a:ln w="9525">
              <a:noFill/>
              <a:round/>
              <a:headEnd/>
              <a:tailEnd/>
            </a:ln>
          </p:spPr>
          <p:txBody>
            <a:bodyPr/>
            <a:lstStyle/>
            <a:p>
              <a:endParaRPr lang="en-US"/>
            </a:p>
          </p:txBody>
        </p:sp>
        <p:sp>
          <p:nvSpPr>
            <p:cNvPr id="28134" name="Freeform 2715"/>
            <p:cNvSpPr>
              <a:spLocks/>
            </p:cNvSpPr>
            <p:nvPr/>
          </p:nvSpPr>
          <p:spPr bwMode="auto">
            <a:xfrm>
              <a:off x="1028700" y="3331245"/>
              <a:ext cx="174625" cy="415925"/>
            </a:xfrm>
            <a:custGeom>
              <a:avLst/>
              <a:gdLst>
                <a:gd name="T0" fmla="*/ 2147483647 w 53"/>
                <a:gd name="T1" fmla="*/ 2147483647 h 126"/>
                <a:gd name="T2" fmla="*/ 2147483647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0 h 126"/>
                <a:gd name="T12" fmla="*/ 2147483647 w 53"/>
                <a:gd name="T13" fmla="*/ 2147483647 h 126"/>
                <a:gd name="T14" fmla="*/ 0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2147483647 w 53"/>
                <a:gd name="T25" fmla="*/ 2147483647 h 126"/>
                <a:gd name="T26" fmla="*/ 2147483647 w 53"/>
                <a:gd name="T27" fmla="*/ 2147483647 h 126"/>
                <a:gd name="T28" fmla="*/ 2147483647 w 53"/>
                <a:gd name="T29" fmla="*/ 2147483647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6"/>
                <a:gd name="T47" fmla="*/ 53 w 53"/>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6">
                  <a:moveTo>
                    <a:pt x="53" y="119"/>
                  </a:moveTo>
                  <a:cubicBezTo>
                    <a:pt x="53" y="98"/>
                    <a:pt x="43" y="77"/>
                    <a:pt x="27" y="67"/>
                  </a:cubicBezTo>
                  <a:cubicBezTo>
                    <a:pt x="27" y="61"/>
                    <a:pt x="25" y="55"/>
                    <a:pt x="21" y="52"/>
                  </a:cubicBezTo>
                  <a:cubicBezTo>
                    <a:pt x="20" y="43"/>
                    <a:pt x="18" y="28"/>
                    <a:pt x="14" y="26"/>
                  </a:cubicBezTo>
                  <a:cubicBezTo>
                    <a:pt x="14" y="22"/>
                    <a:pt x="13" y="1"/>
                    <a:pt x="9" y="1"/>
                  </a:cubicBezTo>
                  <a:cubicBezTo>
                    <a:pt x="9" y="0"/>
                    <a:pt x="9" y="0"/>
                    <a:pt x="8" y="0"/>
                  </a:cubicBezTo>
                  <a:cubicBezTo>
                    <a:pt x="5" y="0"/>
                    <a:pt x="1" y="3"/>
                    <a:pt x="1" y="7"/>
                  </a:cubicBezTo>
                  <a:cubicBezTo>
                    <a:pt x="0" y="51"/>
                    <a:pt x="0" y="51"/>
                    <a:pt x="0" y="51"/>
                  </a:cubicBezTo>
                  <a:cubicBezTo>
                    <a:pt x="4" y="53"/>
                    <a:pt x="4" y="53"/>
                    <a:pt x="4" y="53"/>
                  </a:cubicBezTo>
                  <a:cubicBezTo>
                    <a:pt x="10" y="56"/>
                    <a:pt x="12" y="58"/>
                    <a:pt x="13" y="69"/>
                  </a:cubicBezTo>
                  <a:cubicBezTo>
                    <a:pt x="15" y="75"/>
                    <a:pt x="15" y="75"/>
                    <a:pt x="15" y="75"/>
                  </a:cubicBezTo>
                  <a:cubicBezTo>
                    <a:pt x="18" y="77"/>
                    <a:pt x="18" y="77"/>
                    <a:pt x="18" y="77"/>
                  </a:cubicBezTo>
                  <a:cubicBezTo>
                    <a:pt x="30" y="84"/>
                    <a:pt x="39" y="102"/>
                    <a:pt x="39" y="119"/>
                  </a:cubicBezTo>
                  <a:cubicBezTo>
                    <a:pt x="39" y="123"/>
                    <a:pt x="42" y="126"/>
                    <a:pt x="46" y="126"/>
                  </a:cubicBezTo>
                  <a:cubicBezTo>
                    <a:pt x="50" y="126"/>
                    <a:pt x="53" y="122"/>
                    <a:pt x="53" y="119"/>
                  </a:cubicBezTo>
                  <a:close/>
                </a:path>
              </a:pathLst>
            </a:custGeom>
            <a:solidFill>
              <a:srgbClr val="74AB5A"/>
            </a:solidFill>
            <a:ln w="9525">
              <a:noFill/>
              <a:round/>
              <a:headEnd/>
              <a:tailEnd/>
            </a:ln>
          </p:spPr>
          <p:txBody>
            <a:bodyPr/>
            <a:lstStyle/>
            <a:p>
              <a:endParaRPr lang="en-US"/>
            </a:p>
          </p:txBody>
        </p:sp>
        <p:sp>
          <p:nvSpPr>
            <p:cNvPr id="28135" name="Freeform 2716"/>
            <p:cNvSpPr>
              <a:spLocks/>
            </p:cNvSpPr>
            <p:nvPr/>
          </p:nvSpPr>
          <p:spPr bwMode="auto">
            <a:xfrm>
              <a:off x="1028700" y="3331245"/>
              <a:ext cx="174625" cy="415925"/>
            </a:xfrm>
            <a:custGeom>
              <a:avLst/>
              <a:gdLst>
                <a:gd name="T0" fmla="*/ 2147483647 w 53"/>
                <a:gd name="T1" fmla="*/ 2147483647 h 126"/>
                <a:gd name="T2" fmla="*/ 2147483647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0 h 126"/>
                <a:gd name="T12" fmla="*/ 2147483647 w 53"/>
                <a:gd name="T13" fmla="*/ 2147483647 h 126"/>
                <a:gd name="T14" fmla="*/ 0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2147483647 w 53"/>
                <a:gd name="T25" fmla="*/ 2147483647 h 126"/>
                <a:gd name="T26" fmla="*/ 2147483647 w 53"/>
                <a:gd name="T27" fmla="*/ 2147483647 h 126"/>
                <a:gd name="T28" fmla="*/ 2147483647 w 53"/>
                <a:gd name="T29" fmla="*/ 2147483647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6"/>
                <a:gd name="T47" fmla="*/ 53 w 53"/>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6">
                  <a:moveTo>
                    <a:pt x="53" y="119"/>
                  </a:moveTo>
                  <a:cubicBezTo>
                    <a:pt x="53" y="98"/>
                    <a:pt x="43" y="77"/>
                    <a:pt x="27" y="67"/>
                  </a:cubicBezTo>
                  <a:cubicBezTo>
                    <a:pt x="27" y="61"/>
                    <a:pt x="25" y="56"/>
                    <a:pt x="21" y="52"/>
                  </a:cubicBezTo>
                  <a:cubicBezTo>
                    <a:pt x="20" y="43"/>
                    <a:pt x="18" y="28"/>
                    <a:pt x="14" y="26"/>
                  </a:cubicBezTo>
                  <a:cubicBezTo>
                    <a:pt x="14" y="22"/>
                    <a:pt x="12" y="1"/>
                    <a:pt x="9" y="1"/>
                  </a:cubicBezTo>
                  <a:cubicBezTo>
                    <a:pt x="9" y="0"/>
                    <a:pt x="9" y="0"/>
                    <a:pt x="8" y="0"/>
                  </a:cubicBezTo>
                  <a:cubicBezTo>
                    <a:pt x="5" y="0"/>
                    <a:pt x="1" y="3"/>
                    <a:pt x="1" y="7"/>
                  </a:cubicBezTo>
                  <a:cubicBezTo>
                    <a:pt x="0" y="51"/>
                    <a:pt x="0" y="51"/>
                    <a:pt x="0" y="51"/>
                  </a:cubicBezTo>
                  <a:cubicBezTo>
                    <a:pt x="4" y="53"/>
                    <a:pt x="4" y="53"/>
                    <a:pt x="4" y="53"/>
                  </a:cubicBezTo>
                  <a:cubicBezTo>
                    <a:pt x="10" y="56"/>
                    <a:pt x="12" y="58"/>
                    <a:pt x="13" y="68"/>
                  </a:cubicBezTo>
                  <a:cubicBezTo>
                    <a:pt x="15" y="75"/>
                    <a:pt x="15" y="75"/>
                    <a:pt x="15" y="75"/>
                  </a:cubicBezTo>
                  <a:cubicBezTo>
                    <a:pt x="18" y="77"/>
                    <a:pt x="18" y="77"/>
                    <a:pt x="18" y="77"/>
                  </a:cubicBezTo>
                  <a:cubicBezTo>
                    <a:pt x="30" y="84"/>
                    <a:pt x="39" y="102"/>
                    <a:pt x="39" y="119"/>
                  </a:cubicBezTo>
                  <a:cubicBezTo>
                    <a:pt x="39" y="122"/>
                    <a:pt x="42" y="126"/>
                    <a:pt x="46" y="126"/>
                  </a:cubicBezTo>
                  <a:cubicBezTo>
                    <a:pt x="50" y="126"/>
                    <a:pt x="53" y="122"/>
                    <a:pt x="53" y="119"/>
                  </a:cubicBezTo>
                  <a:close/>
                </a:path>
              </a:pathLst>
            </a:custGeom>
            <a:solidFill>
              <a:srgbClr val="75AC5B"/>
            </a:solidFill>
            <a:ln w="9525">
              <a:noFill/>
              <a:round/>
              <a:headEnd/>
              <a:tailEnd/>
            </a:ln>
          </p:spPr>
          <p:txBody>
            <a:bodyPr/>
            <a:lstStyle/>
            <a:p>
              <a:endParaRPr lang="en-US"/>
            </a:p>
          </p:txBody>
        </p:sp>
        <p:sp>
          <p:nvSpPr>
            <p:cNvPr id="28136" name="Freeform 2717"/>
            <p:cNvSpPr>
              <a:spLocks/>
            </p:cNvSpPr>
            <p:nvPr/>
          </p:nvSpPr>
          <p:spPr bwMode="auto">
            <a:xfrm>
              <a:off x="1028700" y="3331245"/>
              <a:ext cx="174625" cy="415925"/>
            </a:xfrm>
            <a:custGeom>
              <a:avLst/>
              <a:gdLst>
                <a:gd name="T0" fmla="*/ 2147483647 w 53"/>
                <a:gd name="T1" fmla="*/ 2147483647 h 126"/>
                <a:gd name="T2" fmla="*/ 2147483647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0 h 126"/>
                <a:gd name="T12" fmla="*/ 2147483647 w 53"/>
                <a:gd name="T13" fmla="*/ 2147483647 h 126"/>
                <a:gd name="T14" fmla="*/ 0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2147483647 w 53"/>
                <a:gd name="T25" fmla="*/ 2147483647 h 126"/>
                <a:gd name="T26" fmla="*/ 2147483647 w 53"/>
                <a:gd name="T27" fmla="*/ 2147483647 h 126"/>
                <a:gd name="T28" fmla="*/ 2147483647 w 53"/>
                <a:gd name="T29" fmla="*/ 2147483647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6"/>
                <a:gd name="T47" fmla="*/ 53 w 53"/>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6">
                  <a:moveTo>
                    <a:pt x="53" y="119"/>
                  </a:moveTo>
                  <a:cubicBezTo>
                    <a:pt x="53" y="98"/>
                    <a:pt x="43" y="77"/>
                    <a:pt x="27" y="67"/>
                  </a:cubicBezTo>
                  <a:cubicBezTo>
                    <a:pt x="26" y="62"/>
                    <a:pt x="25" y="56"/>
                    <a:pt x="21" y="52"/>
                  </a:cubicBezTo>
                  <a:cubicBezTo>
                    <a:pt x="20" y="43"/>
                    <a:pt x="18" y="29"/>
                    <a:pt x="14" y="27"/>
                  </a:cubicBezTo>
                  <a:cubicBezTo>
                    <a:pt x="14" y="22"/>
                    <a:pt x="12" y="1"/>
                    <a:pt x="9" y="1"/>
                  </a:cubicBezTo>
                  <a:cubicBezTo>
                    <a:pt x="9" y="0"/>
                    <a:pt x="9" y="0"/>
                    <a:pt x="8" y="0"/>
                  </a:cubicBezTo>
                  <a:cubicBezTo>
                    <a:pt x="5" y="0"/>
                    <a:pt x="1" y="3"/>
                    <a:pt x="1" y="7"/>
                  </a:cubicBezTo>
                  <a:cubicBezTo>
                    <a:pt x="0" y="51"/>
                    <a:pt x="0" y="51"/>
                    <a:pt x="0" y="51"/>
                  </a:cubicBezTo>
                  <a:cubicBezTo>
                    <a:pt x="4" y="53"/>
                    <a:pt x="4" y="53"/>
                    <a:pt x="4" y="53"/>
                  </a:cubicBezTo>
                  <a:cubicBezTo>
                    <a:pt x="10" y="56"/>
                    <a:pt x="12" y="58"/>
                    <a:pt x="13" y="68"/>
                  </a:cubicBezTo>
                  <a:cubicBezTo>
                    <a:pt x="15" y="75"/>
                    <a:pt x="15" y="75"/>
                    <a:pt x="15" y="75"/>
                  </a:cubicBezTo>
                  <a:cubicBezTo>
                    <a:pt x="18" y="77"/>
                    <a:pt x="18" y="77"/>
                    <a:pt x="18" y="77"/>
                  </a:cubicBezTo>
                  <a:cubicBezTo>
                    <a:pt x="30" y="84"/>
                    <a:pt x="39" y="102"/>
                    <a:pt x="39" y="119"/>
                  </a:cubicBezTo>
                  <a:cubicBezTo>
                    <a:pt x="39" y="122"/>
                    <a:pt x="42" y="126"/>
                    <a:pt x="46" y="126"/>
                  </a:cubicBezTo>
                  <a:cubicBezTo>
                    <a:pt x="50" y="126"/>
                    <a:pt x="53" y="122"/>
                    <a:pt x="53" y="119"/>
                  </a:cubicBezTo>
                  <a:close/>
                </a:path>
              </a:pathLst>
            </a:custGeom>
            <a:solidFill>
              <a:srgbClr val="76AC5B"/>
            </a:solidFill>
            <a:ln w="9525">
              <a:noFill/>
              <a:round/>
              <a:headEnd/>
              <a:tailEnd/>
            </a:ln>
          </p:spPr>
          <p:txBody>
            <a:bodyPr/>
            <a:lstStyle/>
            <a:p>
              <a:endParaRPr lang="en-US"/>
            </a:p>
          </p:txBody>
        </p:sp>
        <p:sp>
          <p:nvSpPr>
            <p:cNvPr id="28137" name="Freeform 2718"/>
            <p:cNvSpPr>
              <a:spLocks/>
            </p:cNvSpPr>
            <p:nvPr/>
          </p:nvSpPr>
          <p:spPr bwMode="auto">
            <a:xfrm>
              <a:off x="1028700" y="3331245"/>
              <a:ext cx="174625" cy="415925"/>
            </a:xfrm>
            <a:custGeom>
              <a:avLst/>
              <a:gdLst>
                <a:gd name="T0" fmla="*/ 2147483647 w 53"/>
                <a:gd name="T1" fmla="*/ 2147483647 h 126"/>
                <a:gd name="T2" fmla="*/ 2147483647 w 53"/>
                <a:gd name="T3" fmla="*/ 2147483647 h 126"/>
                <a:gd name="T4" fmla="*/ 2147483647 w 53"/>
                <a:gd name="T5" fmla="*/ 2147483647 h 126"/>
                <a:gd name="T6" fmla="*/ 2147483647 w 53"/>
                <a:gd name="T7" fmla="*/ 2147483647 h 126"/>
                <a:gd name="T8" fmla="*/ 2147483647 w 53"/>
                <a:gd name="T9" fmla="*/ 2147483647 h 126"/>
                <a:gd name="T10" fmla="*/ 2147483647 w 53"/>
                <a:gd name="T11" fmla="*/ 0 h 126"/>
                <a:gd name="T12" fmla="*/ 2147483647 w 53"/>
                <a:gd name="T13" fmla="*/ 2147483647 h 126"/>
                <a:gd name="T14" fmla="*/ 0 w 53"/>
                <a:gd name="T15" fmla="*/ 2147483647 h 126"/>
                <a:gd name="T16" fmla="*/ 2147483647 w 53"/>
                <a:gd name="T17" fmla="*/ 2147483647 h 126"/>
                <a:gd name="T18" fmla="*/ 2147483647 w 53"/>
                <a:gd name="T19" fmla="*/ 2147483647 h 126"/>
                <a:gd name="T20" fmla="*/ 2147483647 w 53"/>
                <a:gd name="T21" fmla="*/ 2147483647 h 126"/>
                <a:gd name="T22" fmla="*/ 2147483647 w 53"/>
                <a:gd name="T23" fmla="*/ 2147483647 h 126"/>
                <a:gd name="T24" fmla="*/ 2147483647 w 53"/>
                <a:gd name="T25" fmla="*/ 2147483647 h 126"/>
                <a:gd name="T26" fmla="*/ 2147483647 w 53"/>
                <a:gd name="T27" fmla="*/ 2147483647 h 126"/>
                <a:gd name="T28" fmla="*/ 2147483647 w 53"/>
                <a:gd name="T29" fmla="*/ 2147483647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6"/>
                <a:gd name="T47" fmla="*/ 53 w 53"/>
                <a:gd name="T48" fmla="*/ 126 h 12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6">
                  <a:moveTo>
                    <a:pt x="53" y="119"/>
                  </a:moveTo>
                  <a:cubicBezTo>
                    <a:pt x="53" y="98"/>
                    <a:pt x="43" y="77"/>
                    <a:pt x="27" y="67"/>
                  </a:cubicBezTo>
                  <a:cubicBezTo>
                    <a:pt x="26" y="62"/>
                    <a:pt x="25" y="56"/>
                    <a:pt x="21" y="52"/>
                  </a:cubicBezTo>
                  <a:cubicBezTo>
                    <a:pt x="20" y="43"/>
                    <a:pt x="18" y="29"/>
                    <a:pt x="14" y="27"/>
                  </a:cubicBezTo>
                  <a:cubicBezTo>
                    <a:pt x="14" y="23"/>
                    <a:pt x="12" y="1"/>
                    <a:pt x="9" y="1"/>
                  </a:cubicBezTo>
                  <a:cubicBezTo>
                    <a:pt x="9" y="0"/>
                    <a:pt x="9" y="0"/>
                    <a:pt x="8" y="0"/>
                  </a:cubicBezTo>
                  <a:cubicBezTo>
                    <a:pt x="5" y="0"/>
                    <a:pt x="1" y="3"/>
                    <a:pt x="1" y="7"/>
                  </a:cubicBezTo>
                  <a:cubicBezTo>
                    <a:pt x="0" y="51"/>
                    <a:pt x="0" y="51"/>
                    <a:pt x="0" y="51"/>
                  </a:cubicBezTo>
                  <a:cubicBezTo>
                    <a:pt x="5" y="53"/>
                    <a:pt x="5" y="53"/>
                    <a:pt x="5" y="53"/>
                  </a:cubicBezTo>
                  <a:cubicBezTo>
                    <a:pt x="10" y="55"/>
                    <a:pt x="12" y="58"/>
                    <a:pt x="13" y="68"/>
                  </a:cubicBezTo>
                  <a:cubicBezTo>
                    <a:pt x="15" y="75"/>
                    <a:pt x="15" y="75"/>
                    <a:pt x="15" y="75"/>
                  </a:cubicBezTo>
                  <a:cubicBezTo>
                    <a:pt x="18" y="77"/>
                    <a:pt x="18" y="77"/>
                    <a:pt x="18" y="77"/>
                  </a:cubicBezTo>
                  <a:cubicBezTo>
                    <a:pt x="30" y="84"/>
                    <a:pt x="39" y="102"/>
                    <a:pt x="39" y="119"/>
                  </a:cubicBezTo>
                  <a:cubicBezTo>
                    <a:pt x="39" y="122"/>
                    <a:pt x="43" y="126"/>
                    <a:pt x="46" y="126"/>
                  </a:cubicBezTo>
                  <a:cubicBezTo>
                    <a:pt x="50" y="126"/>
                    <a:pt x="53" y="122"/>
                    <a:pt x="53" y="119"/>
                  </a:cubicBezTo>
                  <a:close/>
                </a:path>
              </a:pathLst>
            </a:custGeom>
            <a:solidFill>
              <a:srgbClr val="77AD5C"/>
            </a:solidFill>
            <a:ln w="9525">
              <a:noFill/>
              <a:round/>
              <a:headEnd/>
              <a:tailEnd/>
            </a:ln>
          </p:spPr>
          <p:txBody>
            <a:bodyPr/>
            <a:lstStyle/>
            <a:p>
              <a:endParaRPr lang="en-US"/>
            </a:p>
          </p:txBody>
        </p:sp>
        <p:sp>
          <p:nvSpPr>
            <p:cNvPr id="28138" name="Freeform 2719"/>
            <p:cNvSpPr>
              <a:spLocks/>
            </p:cNvSpPr>
            <p:nvPr/>
          </p:nvSpPr>
          <p:spPr bwMode="auto">
            <a:xfrm>
              <a:off x="1028700" y="3331245"/>
              <a:ext cx="174625" cy="412750"/>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0 h 125"/>
                <a:gd name="T12" fmla="*/ 2147483647 w 53"/>
                <a:gd name="T13" fmla="*/ 2147483647 h 125"/>
                <a:gd name="T14" fmla="*/ 0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2147483647 w 53"/>
                <a:gd name="T25" fmla="*/ 2147483647 h 125"/>
                <a:gd name="T26" fmla="*/ 2147483647 w 53"/>
                <a:gd name="T27" fmla="*/ 2147483647 h 125"/>
                <a:gd name="T28" fmla="*/ 2147483647 w 53"/>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5"/>
                <a:gd name="T47" fmla="*/ 53 w 53"/>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5">
                  <a:moveTo>
                    <a:pt x="53" y="119"/>
                  </a:moveTo>
                  <a:cubicBezTo>
                    <a:pt x="53" y="98"/>
                    <a:pt x="42" y="77"/>
                    <a:pt x="27" y="67"/>
                  </a:cubicBezTo>
                  <a:cubicBezTo>
                    <a:pt x="26" y="62"/>
                    <a:pt x="25" y="56"/>
                    <a:pt x="21" y="52"/>
                  </a:cubicBezTo>
                  <a:cubicBezTo>
                    <a:pt x="20" y="43"/>
                    <a:pt x="18" y="29"/>
                    <a:pt x="14" y="27"/>
                  </a:cubicBezTo>
                  <a:cubicBezTo>
                    <a:pt x="14" y="23"/>
                    <a:pt x="12" y="1"/>
                    <a:pt x="9" y="1"/>
                  </a:cubicBezTo>
                  <a:cubicBezTo>
                    <a:pt x="9" y="0"/>
                    <a:pt x="9" y="0"/>
                    <a:pt x="8" y="0"/>
                  </a:cubicBezTo>
                  <a:cubicBezTo>
                    <a:pt x="5" y="0"/>
                    <a:pt x="1" y="3"/>
                    <a:pt x="1" y="7"/>
                  </a:cubicBezTo>
                  <a:cubicBezTo>
                    <a:pt x="0" y="51"/>
                    <a:pt x="0" y="51"/>
                    <a:pt x="0" y="51"/>
                  </a:cubicBezTo>
                  <a:cubicBezTo>
                    <a:pt x="5" y="53"/>
                    <a:pt x="5" y="53"/>
                    <a:pt x="5" y="53"/>
                  </a:cubicBezTo>
                  <a:cubicBezTo>
                    <a:pt x="10" y="55"/>
                    <a:pt x="12" y="58"/>
                    <a:pt x="14" y="68"/>
                  </a:cubicBezTo>
                  <a:cubicBezTo>
                    <a:pt x="15" y="75"/>
                    <a:pt x="15" y="75"/>
                    <a:pt x="15" y="75"/>
                  </a:cubicBezTo>
                  <a:cubicBezTo>
                    <a:pt x="18" y="77"/>
                    <a:pt x="18" y="77"/>
                    <a:pt x="18" y="77"/>
                  </a:cubicBezTo>
                  <a:cubicBezTo>
                    <a:pt x="30" y="84"/>
                    <a:pt x="39" y="102"/>
                    <a:pt x="39" y="119"/>
                  </a:cubicBezTo>
                  <a:cubicBezTo>
                    <a:pt x="39" y="122"/>
                    <a:pt x="43" y="125"/>
                    <a:pt x="46" y="125"/>
                  </a:cubicBezTo>
                  <a:cubicBezTo>
                    <a:pt x="50" y="125"/>
                    <a:pt x="53" y="122"/>
                    <a:pt x="53" y="119"/>
                  </a:cubicBezTo>
                  <a:close/>
                </a:path>
              </a:pathLst>
            </a:custGeom>
            <a:solidFill>
              <a:srgbClr val="78AD5D"/>
            </a:solidFill>
            <a:ln w="9525">
              <a:noFill/>
              <a:round/>
              <a:headEnd/>
              <a:tailEnd/>
            </a:ln>
          </p:spPr>
          <p:txBody>
            <a:bodyPr/>
            <a:lstStyle/>
            <a:p>
              <a:endParaRPr lang="en-US"/>
            </a:p>
          </p:txBody>
        </p:sp>
        <p:sp>
          <p:nvSpPr>
            <p:cNvPr id="28139" name="Freeform 2720"/>
            <p:cNvSpPr>
              <a:spLocks/>
            </p:cNvSpPr>
            <p:nvPr/>
          </p:nvSpPr>
          <p:spPr bwMode="auto">
            <a:xfrm>
              <a:off x="1028700" y="3331245"/>
              <a:ext cx="174625" cy="412750"/>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0 h 125"/>
                <a:gd name="T12" fmla="*/ 2147483647 w 53"/>
                <a:gd name="T13" fmla="*/ 2147483647 h 125"/>
                <a:gd name="T14" fmla="*/ 0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2147483647 w 53"/>
                <a:gd name="T25" fmla="*/ 2147483647 h 125"/>
                <a:gd name="T26" fmla="*/ 2147483647 w 53"/>
                <a:gd name="T27" fmla="*/ 2147483647 h 125"/>
                <a:gd name="T28" fmla="*/ 2147483647 w 53"/>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5"/>
                <a:gd name="T47" fmla="*/ 53 w 53"/>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5">
                  <a:moveTo>
                    <a:pt x="53" y="119"/>
                  </a:moveTo>
                  <a:cubicBezTo>
                    <a:pt x="53" y="98"/>
                    <a:pt x="42" y="77"/>
                    <a:pt x="27" y="67"/>
                  </a:cubicBezTo>
                  <a:cubicBezTo>
                    <a:pt x="26" y="62"/>
                    <a:pt x="25" y="56"/>
                    <a:pt x="21" y="53"/>
                  </a:cubicBezTo>
                  <a:cubicBezTo>
                    <a:pt x="20" y="43"/>
                    <a:pt x="18" y="29"/>
                    <a:pt x="14" y="27"/>
                  </a:cubicBezTo>
                  <a:cubicBezTo>
                    <a:pt x="14" y="23"/>
                    <a:pt x="12" y="1"/>
                    <a:pt x="9" y="1"/>
                  </a:cubicBezTo>
                  <a:cubicBezTo>
                    <a:pt x="9" y="0"/>
                    <a:pt x="9" y="0"/>
                    <a:pt x="8" y="0"/>
                  </a:cubicBezTo>
                  <a:cubicBezTo>
                    <a:pt x="5" y="0"/>
                    <a:pt x="1" y="3"/>
                    <a:pt x="1" y="7"/>
                  </a:cubicBezTo>
                  <a:cubicBezTo>
                    <a:pt x="0" y="51"/>
                    <a:pt x="0" y="51"/>
                    <a:pt x="0" y="51"/>
                  </a:cubicBezTo>
                  <a:cubicBezTo>
                    <a:pt x="5" y="53"/>
                    <a:pt x="5" y="53"/>
                    <a:pt x="5" y="53"/>
                  </a:cubicBezTo>
                  <a:cubicBezTo>
                    <a:pt x="10" y="55"/>
                    <a:pt x="12" y="58"/>
                    <a:pt x="14" y="68"/>
                  </a:cubicBezTo>
                  <a:cubicBezTo>
                    <a:pt x="15" y="75"/>
                    <a:pt x="15" y="75"/>
                    <a:pt x="15" y="75"/>
                  </a:cubicBezTo>
                  <a:cubicBezTo>
                    <a:pt x="18" y="77"/>
                    <a:pt x="18" y="77"/>
                    <a:pt x="18" y="77"/>
                  </a:cubicBezTo>
                  <a:cubicBezTo>
                    <a:pt x="30" y="84"/>
                    <a:pt x="39" y="102"/>
                    <a:pt x="39" y="119"/>
                  </a:cubicBezTo>
                  <a:cubicBezTo>
                    <a:pt x="39" y="122"/>
                    <a:pt x="43" y="125"/>
                    <a:pt x="46" y="125"/>
                  </a:cubicBezTo>
                  <a:cubicBezTo>
                    <a:pt x="50" y="125"/>
                    <a:pt x="53" y="122"/>
                    <a:pt x="53" y="119"/>
                  </a:cubicBezTo>
                  <a:close/>
                </a:path>
              </a:pathLst>
            </a:custGeom>
            <a:solidFill>
              <a:srgbClr val="78AE5E"/>
            </a:solidFill>
            <a:ln w="9525">
              <a:noFill/>
              <a:round/>
              <a:headEnd/>
              <a:tailEnd/>
            </a:ln>
          </p:spPr>
          <p:txBody>
            <a:bodyPr/>
            <a:lstStyle/>
            <a:p>
              <a:endParaRPr lang="en-US"/>
            </a:p>
          </p:txBody>
        </p:sp>
        <p:sp>
          <p:nvSpPr>
            <p:cNvPr id="28140" name="Freeform 2721"/>
            <p:cNvSpPr>
              <a:spLocks/>
            </p:cNvSpPr>
            <p:nvPr/>
          </p:nvSpPr>
          <p:spPr bwMode="auto">
            <a:xfrm>
              <a:off x="1028700" y="3331245"/>
              <a:ext cx="174625" cy="412750"/>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0 h 125"/>
                <a:gd name="T12" fmla="*/ 2147483647 w 53"/>
                <a:gd name="T13" fmla="*/ 2147483647 h 125"/>
                <a:gd name="T14" fmla="*/ 0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2147483647 w 53"/>
                <a:gd name="T25" fmla="*/ 2147483647 h 125"/>
                <a:gd name="T26" fmla="*/ 2147483647 w 53"/>
                <a:gd name="T27" fmla="*/ 2147483647 h 125"/>
                <a:gd name="T28" fmla="*/ 2147483647 w 53"/>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5"/>
                <a:gd name="T47" fmla="*/ 53 w 53"/>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5">
                  <a:moveTo>
                    <a:pt x="53" y="119"/>
                  </a:moveTo>
                  <a:cubicBezTo>
                    <a:pt x="53" y="98"/>
                    <a:pt x="42" y="77"/>
                    <a:pt x="27" y="67"/>
                  </a:cubicBezTo>
                  <a:cubicBezTo>
                    <a:pt x="26" y="62"/>
                    <a:pt x="25" y="56"/>
                    <a:pt x="21" y="53"/>
                  </a:cubicBezTo>
                  <a:cubicBezTo>
                    <a:pt x="20" y="43"/>
                    <a:pt x="18" y="30"/>
                    <a:pt x="14" y="27"/>
                  </a:cubicBezTo>
                  <a:cubicBezTo>
                    <a:pt x="14" y="23"/>
                    <a:pt x="12" y="1"/>
                    <a:pt x="9" y="1"/>
                  </a:cubicBezTo>
                  <a:cubicBezTo>
                    <a:pt x="9" y="0"/>
                    <a:pt x="9" y="0"/>
                    <a:pt x="8" y="0"/>
                  </a:cubicBezTo>
                  <a:cubicBezTo>
                    <a:pt x="5" y="0"/>
                    <a:pt x="1" y="3"/>
                    <a:pt x="1" y="7"/>
                  </a:cubicBezTo>
                  <a:cubicBezTo>
                    <a:pt x="0" y="51"/>
                    <a:pt x="0" y="51"/>
                    <a:pt x="0" y="51"/>
                  </a:cubicBezTo>
                  <a:cubicBezTo>
                    <a:pt x="5" y="53"/>
                    <a:pt x="5" y="53"/>
                    <a:pt x="5" y="53"/>
                  </a:cubicBezTo>
                  <a:cubicBezTo>
                    <a:pt x="10" y="55"/>
                    <a:pt x="12" y="58"/>
                    <a:pt x="14" y="68"/>
                  </a:cubicBezTo>
                  <a:cubicBezTo>
                    <a:pt x="15" y="75"/>
                    <a:pt x="15" y="75"/>
                    <a:pt x="15" y="75"/>
                  </a:cubicBezTo>
                  <a:cubicBezTo>
                    <a:pt x="18" y="77"/>
                    <a:pt x="18" y="77"/>
                    <a:pt x="18" y="77"/>
                  </a:cubicBezTo>
                  <a:cubicBezTo>
                    <a:pt x="30" y="84"/>
                    <a:pt x="39" y="102"/>
                    <a:pt x="40" y="119"/>
                  </a:cubicBezTo>
                  <a:cubicBezTo>
                    <a:pt x="40" y="122"/>
                    <a:pt x="43" y="125"/>
                    <a:pt x="46" y="125"/>
                  </a:cubicBezTo>
                  <a:cubicBezTo>
                    <a:pt x="50" y="125"/>
                    <a:pt x="53" y="122"/>
                    <a:pt x="53" y="119"/>
                  </a:cubicBezTo>
                  <a:close/>
                </a:path>
              </a:pathLst>
            </a:custGeom>
            <a:solidFill>
              <a:srgbClr val="79AE5E"/>
            </a:solidFill>
            <a:ln w="9525">
              <a:noFill/>
              <a:round/>
              <a:headEnd/>
              <a:tailEnd/>
            </a:ln>
          </p:spPr>
          <p:txBody>
            <a:bodyPr/>
            <a:lstStyle/>
            <a:p>
              <a:endParaRPr lang="en-US"/>
            </a:p>
          </p:txBody>
        </p:sp>
        <p:sp>
          <p:nvSpPr>
            <p:cNvPr id="28141" name="Freeform 2722"/>
            <p:cNvSpPr>
              <a:spLocks/>
            </p:cNvSpPr>
            <p:nvPr/>
          </p:nvSpPr>
          <p:spPr bwMode="auto">
            <a:xfrm>
              <a:off x="1028700" y="3331245"/>
              <a:ext cx="174625" cy="412750"/>
            </a:xfrm>
            <a:custGeom>
              <a:avLst/>
              <a:gdLst>
                <a:gd name="T0" fmla="*/ 2147483647 w 53"/>
                <a:gd name="T1" fmla="*/ 2147483647 h 125"/>
                <a:gd name="T2" fmla="*/ 2147483647 w 53"/>
                <a:gd name="T3" fmla="*/ 2147483647 h 125"/>
                <a:gd name="T4" fmla="*/ 2147483647 w 53"/>
                <a:gd name="T5" fmla="*/ 2147483647 h 125"/>
                <a:gd name="T6" fmla="*/ 2147483647 w 53"/>
                <a:gd name="T7" fmla="*/ 2147483647 h 125"/>
                <a:gd name="T8" fmla="*/ 2147483647 w 53"/>
                <a:gd name="T9" fmla="*/ 2147483647 h 125"/>
                <a:gd name="T10" fmla="*/ 2147483647 w 53"/>
                <a:gd name="T11" fmla="*/ 0 h 125"/>
                <a:gd name="T12" fmla="*/ 2147483647 w 53"/>
                <a:gd name="T13" fmla="*/ 2147483647 h 125"/>
                <a:gd name="T14" fmla="*/ 0 w 53"/>
                <a:gd name="T15" fmla="*/ 2147483647 h 125"/>
                <a:gd name="T16" fmla="*/ 2147483647 w 53"/>
                <a:gd name="T17" fmla="*/ 2147483647 h 125"/>
                <a:gd name="T18" fmla="*/ 2147483647 w 53"/>
                <a:gd name="T19" fmla="*/ 2147483647 h 125"/>
                <a:gd name="T20" fmla="*/ 2147483647 w 53"/>
                <a:gd name="T21" fmla="*/ 2147483647 h 125"/>
                <a:gd name="T22" fmla="*/ 2147483647 w 53"/>
                <a:gd name="T23" fmla="*/ 2147483647 h 125"/>
                <a:gd name="T24" fmla="*/ 2147483647 w 53"/>
                <a:gd name="T25" fmla="*/ 2147483647 h 125"/>
                <a:gd name="T26" fmla="*/ 2147483647 w 53"/>
                <a:gd name="T27" fmla="*/ 2147483647 h 125"/>
                <a:gd name="T28" fmla="*/ 2147483647 w 53"/>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
                <a:gd name="T46" fmla="*/ 0 h 125"/>
                <a:gd name="T47" fmla="*/ 53 w 53"/>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 h="125">
                  <a:moveTo>
                    <a:pt x="53" y="119"/>
                  </a:moveTo>
                  <a:cubicBezTo>
                    <a:pt x="53" y="98"/>
                    <a:pt x="42" y="77"/>
                    <a:pt x="27" y="67"/>
                  </a:cubicBezTo>
                  <a:cubicBezTo>
                    <a:pt x="26" y="62"/>
                    <a:pt x="25" y="56"/>
                    <a:pt x="21" y="53"/>
                  </a:cubicBezTo>
                  <a:cubicBezTo>
                    <a:pt x="20" y="44"/>
                    <a:pt x="18" y="30"/>
                    <a:pt x="14" y="28"/>
                  </a:cubicBezTo>
                  <a:cubicBezTo>
                    <a:pt x="14" y="24"/>
                    <a:pt x="12" y="1"/>
                    <a:pt x="9" y="1"/>
                  </a:cubicBezTo>
                  <a:cubicBezTo>
                    <a:pt x="9" y="0"/>
                    <a:pt x="9" y="0"/>
                    <a:pt x="8" y="0"/>
                  </a:cubicBezTo>
                  <a:cubicBezTo>
                    <a:pt x="5" y="0"/>
                    <a:pt x="1" y="3"/>
                    <a:pt x="1" y="7"/>
                  </a:cubicBezTo>
                  <a:cubicBezTo>
                    <a:pt x="0" y="51"/>
                    <a:pt x="0" y="51"/>
                    <a:pt x="0" y="51"/>
                  </a:cubicBezTo>
                  <a:cubicBezTo>
                    <a:pt x="5" y="53"/>
                    <a:pt x="5" y="53"/>
                    <a:pt x="5" y="53"/>
                  </a:cubicBezTo>
                  <a:cubicBezTo>
                    <a:pt x="10" y="55"/>
                    <a:pt x="12" y="58"/>
                    <a:pt x="14" y="68"/>
                  </a:cubicBezTo>
                  <a:cubicBezTo>
                    <a:pt x="15" y="75"/>
                    <a:pt x="15" y="75"/>
                    <a:pt x="15" y="75"/>
                  </a:cubicBezTo>
                  <a:cubicBezTo>
                    <a:pt x="18" y="77"/>
                    <a:pt x="18" y="77"/>
                    <a:pt x="18" y="77"/>
                  </a:cubicBezTo>
                  <a:cubicBezTo>
                    <a:pt x="30" y="84"/>
                    <a:pt x="39" y="102"/>
                    <a:pt x="40" y="119"/>
                  </a:cubicBezTo>
                  <a:cubicBezTo>
                    <a:pt x="40" y="122"/>
                    <a:pt x="43" y="125"/>
                    <a:pt x="46" y="125"/>
                  </a:cubicBezTo>
                  <a:cubicBezTo>
                    <a:pt x="50" y="125"/>
                    <a:pt x="53" y="122"/>
                    <a:pt x="53" y="119"/>
                  </a:cubicBezTo>
                  <a:close/>
                </a:path>
              </a:pathLst>
            </a:custGeom>
            <a:solidFill>
              <a:srgbClr val="7AAF5F"/>
            </a:solidFill>
            <a:ln w="9525">
              <a:noFill/>
              <a:round/>
              <a:headEnd/>
              <a:tailEnd/>
            </a:ln>
          </p:spPr>
          <p:txBody>
            <a:bodyPr/>
            <a:lstStyle/>
            <a:p>
              <a:endParaRPr lang="en-US"/>
            </a:p>
          </p:txBody>
        </p:sp>
        <p:sp>
          <p:nvSpPr>
            <p:cNvPr id="28142" name="Freeform 2723"/>
            <p:cNvSpPr>
              <a:spLocks/>
            </p:cNvSpPr>
            <p:nvPr/>
          </p:nvSpPr>
          <p:spPr bwMode="auto">
            <a:xfrm>
              <a:off x="1031875" y="3331245"/>
              <a:ext cx="171450" cy="412750"/>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0 h 125"/>
                <a:gd name="T12" fmla="*/ 0 w 52"/>
                <a:gd name="T13" fmla="*/ 2147483647 h 125"/>
                <a:gd name="T14" fmla="*/ 0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6"/>
                    <a:pt x="20" y="53"/>
                  </a:cubicBezTo>
                  <a:cubicBezTo>
                    <a:pt x="19" y="44"/>
                    <a:pt x="17" y="30"/>
                    <a:pt x="13" y="28"/>
                  </a:cubicBezTo>
                  <a:cubicBezTo>
                    <a:pt x="13" y="24"/>
                    <a:pt x="11" y="1"/>
                    <a:pt x="8" y="1"/>
                  </a:cubicBezTo>
                  <a:cubicBezTo>
                    <a:pt x="8" y="0"/>
                    <a:pt x="8" y="0"/>
                    <a:pt x="7" y="0"/>
                  </a:cubicBezTo>
                  <a:cubicBezTo>
                    <a:pt x="4" y="0"/>
                    <a:pt x="0" y="3"/>
                    <a:pt x="0" y="7"/>
                  </a:cubicBezTo>
                  <a:cubicBezTo>
                    <a:pt x="0" y="51"/>
                    <a:pt x="0" y="51"/>
                    <a:pt x="0" y="51"/>
                  </a:cubicBezTo>
                  <a:cubicBezTo>
                    <a:pt x="4" y="53"/>
                    <a:pt x="4" y="53"/>
                    <a:pt x="4" y="53"/>
                  </a:cubicBezTo>
                  <a:cubicBezTo>
                    <a:pt x="9" y="55"/>
                    <a:pt x="11" y="58"/>
                    <a:pt x="13" y="68"/>
                  </a:cubicBezTo>
                  <a:cubicBezTo>
                    <a:pt x="14" y="75"/>
                    <a:pt x="14" y="75"/>
                    <a:pt x="14" y="75"/>
                  </a:cubicBezTo>
                  <a:cubicBezTo>
                    <a:pt x="17" y="77"/>
                    <a:pt x="17" y="77"/>
                    <a:pt x="17" y="77"/>
                  </a:cubicBezTo>
                  <a:cubicBezTo>
                    <a:pt x="29" y="83"/>
                    <a:pt x="39" y="102"/>
                    <a:pt x="39" y="119"/>
                  </a:cubicBezTo>
                  <a:cubicBezTo>
                    <a:pt x="39" y="122"/>
                    <a:pt x="42" y="125"/>
                    <a:pt x="45" y="125"/>
                  </a:cubicBezTo>
                  <a:cubicBezTo>
                    <a:pt x="49" y="125"/>
                    <a:pt x="52" y="122"/>
                    <a:pt x="52" y="119"/>
                  </a:cubicBezTo>
                  <a:close/>
                </a:path>
              </a:pathLst>
            </a:custGeom>
            <a:solidFill>
              <a:srgbClr val="7BAF60"/>
            </a:solidFill>
            <a:ln w="9525">
              <a:noFill/>
              <a:round/>
              <a:headEnd/>
              <a:tailEnd/>
            </a:ln>
          </p:spPr>
          <p:txBody>
            <a:bodyPr/>
            <a:lstStyle/>
            <a:p>
              <a:endParaRPr lang="en-US"/>
            </a:p>
          </p:txBody>
        </p:sp>
        <p:sp>
          <p:nvSpPr>
            <p:cNvPr id="28143" name="Freeform 2724"/>
            <p:cNvSpPr>
              <a:spLocks/>
            </p:cNvSpPr>
            <p:nvPr/>
          </p:nvSpPr>
          <p:spPr bwMode="auto">
            <a:xfrm>
              <a:off x="1031875" y="3331245"/>
              <a:ext cx="171450" cy="412750"/>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0 h 125"/>
                <a:gd name="T12" fmla="*/ 0 w 52"/>
                <a:gd name="T13" fmla="*/ 2147483647 h 125"/>
                <a:gd name="T14" fmla="*/ 0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6"/>
                    <a:pt x="20" y="53"/>
                  </a:cubicBezTo>
                  <a:cubicBezTo>
                    <a:pt x="19" y="44"/>
                    <a:pt x="17" y="30"/>
                    <a:pt x="13" y="28"/>
                  </a:cubicBezTo>
                  <a:cubicBezTo>
                    <a:pt x="13" y="24"/>
                    <a:pt x="11" y="1"/>
                    <a:pt x="8" y="1"/>
                  </a:cubicBezTo>
                  <a:cubicBezTo>
                    <a:pt x="8" y="0"/>
                    <a:pt x="8" y="0"/>
                    <a:pt x="7" y="0"/>
                  </a:cubicBezTo>
                  <a:cubicBezTo>
                    <a:pt x="4" y="0"/>
                    <a:pt x="0" y="3"/>
                    <a:pt x="0" y="7"/>
                  </a:cubicBezTo>
                  <a:cubicBezTo>
                    <a:pt x="0" y="51"/>
                    <a:pt x="0" y="51"/>
                    <a:pt x="0" y="51"/>
                  </a:cubicBezTo>
                  <a:cubicBezTo>
                    <a:pt x="4" y="53"/>
                    <a:pt x="4" y="53"/>
                    <a:pt x="4" y="53"/>
                  </a:cubicBezTo>
                  <a:cubicBezTo>
                    <a:pt x="9" y="55"/>
                    <a:pt x="11" y="58"/>
                    <a:pt x="13" y="68"/>
                  </a:cubicBezTo>
                  <a:cubicBezTo>
                    <a:pt x="14" y="75"/>
                    <a:pt x="14" y="75"/>
                    <a:pt x="14" y="75"/>
                  </a:cubicBezTo>
                  <a:cubicBezTo>
                    <a:pt x="17" y="77"/>
                    <a:pt x="17" y="77"/>
                    <a:pt x="17" y="77"/>
                  </a:cubicBezTo>
                  <a:cubicBezTo>
                    <a:pt x="29" y="83"/>
                    <a:pt x="39" y="102"/>
                    <a:pt x="39" y="119"/>
                  </a:cubicBezTo>
                  <a:cubicBezTo>
                    <a:pt x="39" y="122"/>
                    <a:pt x="42" y="125"/>
                    <a:pt x="45" y="125"/>
                  </a:cubicBezTo>
                  <a:cubicBezTo>
                    <a:pt x="49" y="125"/>
                    <a:pt x="52" y="122"/>
                    <a:pt x="52" y="119"/>
                  </a:cubicBezTo>
                  <a:close/>
                </a:path>
              </a:pathLst>
            </a:custGeom>
            <a:solidFill>
              <a:srgbClr val="7BB060"/>
            </a:solidFill>
            <a:ln w="9525">
              <a:noFill/>
              <a:round/>
              <a:headEnd/>
              <a:tailEnd/>
            </a:ln>
          </p:spPr>
          <p:txBody>
            <a:bodyPr/>
            <a:lstStyle/>
            <a:p>
              <a:endParaRPr lang="en-US"/>
            </a:p>
          </p:txBody>
        </p:sp>
        <p:sp>
          <p:nvSpPr>
            <p:cNvPr id="28144" name="Freeform 2725"/>
            <p:cNvSpPr>
              <a:spLocks/>
            </p:cNvSpPr>
            <p:nvPr/>
          </p:nvSpPr>
          <p:spPr bwMode="auto">
            <a:xfrm>
              <a:off x="1031875" y="3331245"/>
              <a:ext cx="171450" cy="412750"/>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0 h 125"/>
                <a:gd name="T12" fmla="*/ 0 w 52"/>
                <a:gd name="T13" fmla="*/ 2147483647 h 125"/>
                <a:gd name="T14" fmla="*/ 0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7"/>
                    <a:pt x="20" y="53"/>
                  </a:cubicBezTo>
                  <a:cubicBezTo>
                    <a:pt x="19" y="44"/>
                    <a:pt x="17" y="30"/>
                    <a:pt x="13" y="28"/>
                  </a:cubicBezTo>
                  <a:cubicBezTo>
                    <a:pt x="13" y="24"/>
                    <a:pt x="11" y="1"/>
                    <a:pt x="8" y="1"/>
                  </a:cubicBezTo>
                  <a:cubicBezTo>
                    <a:pt x="8" y="0"/>
                    <a:pt x="8" y="0"/>
                    <a:pt x="7" y="0"/>
                  </a:cubicBezTo>
                  <a:cubicBezTo>
                    <a:pt x="4" y="0"/>
                    <a:pt x="0" y="3"/>
                    <a:pt x="0" y="7"/>
                  </a:cubicBezTo>
                  <a:cubicBezTo>
                    <a:pt x="0" y="51"/>
                    <a:pt x="0" y="51"/>
                    <a:pt x="0" y="51"/>
                  </a:cubicBezTo>
                  <a:cubicBezTo>
                    <a:pt x="4" y="53"/>
                    <a:pt x="4" y="53"/>
                    <a:pt x="4" y="53"/>
                  </a:cubicBezTo>
                  <a:cubicBezTo>
                    <a:pt x="9" y="55"/>
                    <a:pt x="11" y="58"/>
                    <a:pt x="13" y="68"/>
                  </a:cubicBezTo>
                  <a:cubicBezTo>
                    <a:pt x="14" y="75"/>
                    <a:pt x="14" y="75"/>
                    <a:pt x="14" y="75"/>
                  </a:cubicBezTo>
                  <a:cubicBezTo>
                    <a:pt x="17" y="77"/>
                    <a:pt x="17" y="77"/>
                    <a:pt x="17" y="77"/>
                  </a:cubicBezTo>
                  <a:cubicBezTo>
                    <a:pt x="29" y="83"/>
                    <a:pt x="39" y="102"/>
                    <a:pt x="39" y="119"/>
                  </a:cubicBezTo>
                  <a:cubicBezTo>
                    <a:pt x="39" y="122"/>
                    <a:pt x="42" y="125"/>
                    <a:pt x="45" y="125"/>
                  </a:cubicBezTo>
                  <a:cubicBezTo>
                    <a:pt x="49" y="125"/>
                    <a:pt x="52" y="122"/>
                    <a:pt x="52" y="119"/>
                  </a:cubicBezTo>
                  <a:close/>
                </a:path>
              </a:pathLst>
            </a:custGeom>
            <a:solidFill>
              <a:srgbClr val="7CB061"/>
            </a:solidFill>
            <a:ln w="9525">
              <a:noFill/>
              <a:round/>
              <a:headEnd/>
              <a:tailEnd/>
            </a:ln>
          </p:spPr>
          <p:txBody>
            <a:bodyPr/>
            <a:lstStyle/>
            <a:p>
              <a:endParaRPr lang="en-US"/>
            </a:p>
          </p:txBody>
        </p:sp>
        <p:sp>
          <p:nvSpPr>
            <p:cNvPr id="28145" name="Freeform 2726"/>
            <p:cNvSpPr>
              <a:spLocks/>
            </p:cNvSpPr>
            <p:nvPr/>
          </p:nvSpPr>
          <p:spPr bwMode="auto">
            <a:xfrm>
              <a:off x="1031875" y="3331245"/>
              <a:ext cx="171450" cy="412750"/>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0 h 125"/>
                <a:gd name="T12" fmla="*/ 0 w 52"/>
                <a:gd name="T13" fmla="*/ 2147483647 h 125"/>
                <a:gd name="T14" fmla="*/ 0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7"/>
                    <a:pt x="20" y="53"/>
                  </a:cubicBezTo>
                  <a:cubicBezTo>
                    <a:pt x="19" y="44"/>
                    <a:pt x="17" y="31"/>
                    <a:pt x="13" y="28"/>
                  </a:cubicBezTo>
                  <a:cubicBezTo>
                    <a:pt x="13" y="24"/>
                    <a:pt x="11" y="1"/>
                    <a:pt x="8" y="1"/>
                  </a:cubicBezTo>
                  <a:cubicBezTo>
                    <a:pt x="8" y="0"/>
                    <a:pt x="8" y="0"/>
                    <a:pt x="7" y="0"/>
                  </a:cubicBezTo>
                  <a:cubicBezTo>
                    <a:pt x="4" y="0"/>
                    <a:pt x="0" y="3"/>
                    <a:pt x="0" y="7"/>
                  </a:cubicBezTo>
                  <a:cubicBezTo>
                    <a:pt x="0" y="51"/>
                    <a:pt x="0" y="51"/>
                    <a:pt x="0" y="51"/>
                  </a:cubicBezTo>
                  <a:cubicBezTo>
                    <a:pt x="4" y="53"/>
                    <a:pt x="4" y="53"/>
                    <a:pt x="4" y="53"/>
                  </a:cubicBezTo>
                  <a:cubicBezTo>
                    <a:pt x="9" y="55"/>
                    <a:pt x="11" y="58"/>
                    <a:pt x="13" y="68"/>
                  </a:cubicBezTo>
                  <a:cubicBezTo>
                    <a:pt x="14" y="75"/>
                    <a:pt x="14" y="75"/>
                    <a:pt x="14" y="75"/>
                  </a:cubicBezTo>
                  <a:cubicBezTo>
                    <a:pt x="17" y="77"/>
                    <a:pt x="17" y="77"/>
                    <a:pt x="17" y="77"/>
                  </a:cubicBezTo>
                  <a:cubicBezTo>
                    <a:pt x="29" y="83"/>
                    <a:pt x="39" y="102"/>
                    <a:pt x="39" y="119"/>
                  </a:cubicBezTo>
                  <a:cubicBezTo>
                    <a:pt x="39" y="122"/>
                    <a:pt x="42" y="125"/>
                    <a:pt x="45" y="125"/>
                  </a:cubicBezTo>
                  <a:cubicBezTo>
                    <a:pt x="49" y="125"/>
                    <a:pt x="52" y="122"/>
                    <a:pt x="52" y="119"/>
                  </a:cubicBezTo>
                  <a:close/>
                </a:path>
              </a:pathLst>
            </a:custGeom>
            <a:solidFill>
              <a:srgbClr val="7CB162"/>
            </a:solidFill>
            <a:ln w="9525">
              <a:noFill/>
              <a:round/>
              <a:headEnd/>
              <a:tailEnd/>
            </a:ln>
          </p:spPr>
          <p:txBody>
            <a:bodyPr/>
            <a:lstStyle/>
            <a:p>
              <a:endParaRPr lang="en-US"/>
            </a:p>
          </p:txBody>
        </p:sp>
        <p:sp>
          <p:nvSpPr>
            <p:cNvPr id="28146" name="Freeform 2727"/>
            <p:cNvSpPr>
              <a:spLocks/>
            </p:cNvSpPr>
            <p:nvPr/>
          </p:nvSpPr>
          <p:spPr bwMode="auto">
            <a:xfrm>
              <a:off x="1031875" y="3331245"/>
              <a:ext cx="171450" cy="412750"/>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0 h 125"/>
                <a:gd name="T12" fmla="*/ 0 w 52"/>
                <a:gd name="T13" fmla="*/ 2147483647 h 125"/>
                <a:gd name="T14" fmla="*/ 0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7"/>
                    <a:pt x="20" y="54"/>
                  </a:cubicBezTo>
                  <a:cubicBezTo>
                    <a:pt x="19" y="44"/>
                    <a:pt x="17" y="31"/>
                    <a:pt x="13" y="29"/>
                  </a:cubicBezTo>
                  <a:cubicBezTo>
                    <a:pt x="13" y="25"/>
                    <a:pt x="11" y="1"/>
                    <a:pt x="8" y="1"/>
                  </a:cubicBezTo>
                  <a:cubicBezTo>
                    <a:pt x="8" y="0"/>
                    <a:pt x="8" y="0"/>
                    <a:pt x="7" y="0"/>
                  </a:cubicBezTo>
                  <a:cubicBezTo>
                    <a:pt x="4" y="0"/>
                    <a:pt x="0" y="3"/>
                    <a:pt x="0" y="7"/>
                  </a:cubicBezTo>
                  <a:cubicBezTo>
                    <a:pt x="0" y="51"/>
                    <a:pt x="0" y="51"/>
                    <a:pt x="0" y="51"/>
                  </a:cubicBezTo>
                  <a:cubicBezTo>
                    <a:pt x="4" y="53"/>
                    <a:pt x="4" y="53"/>
                    <a:pt x="4" y="53"/>
                  </a:cubicBezTo>
                  <a:cubicBezTo>
                    <a:pt x="9" y="55"/>
                    <a:pt x="11" y="58"/>
                    <a:pt x="13" y="68"/>
                  </a:cubicBezTo>
                  <a:cubicBezTo>
                    <a:pt x="14" y="75"/>
                    <a:pt x="14" y="75"/>
                    <a:pt x="14" y="75"/>
                  </a:cubicBezTo>
                  <a:cubicBezTo>
                    <a:pt x="17" y="77"/>
                    <a:pt x="17" y="77"/>
                    <a:pt x="17" y="77"/>
                  </a:cubicBezTo>
                  <a:cubicBezTo>
                    <a:pt x="29" y="83"/>
                    <a:pt x="39" y="102"/>
                    <a:pt x="39" y="119"/>
                  </a:cubicBezTo>
                  <a:cubicBezTo>
                    <a:pt x="39" y="122"/>
                    <a:pt x="42" y="125"/>
                    <a:pt x="45" y="125"/>
                  </a:cubicBezTo>
                  <a:cubicBezTo>
                    <a:pt x="49" y="125"/>
                    <a:pt x="52" y="122"/>
                    <a:pt x="52" y="119"/>
                  </a:cubicBezTo>
                  <a:close/>
                </a:path>
              </a:pathLst>
            </a:custGeom>
            <a:solidFill>
              <a:srgbClr val="7DB163"/>
            </a:solidFill>
            <a:ln w="9525">
              <a:noFill/>
              <a:round/>
              <a:headEnd/>
              <a:tailEnd/>
            </a:ln>
          </p:spPr>
          <p:txBody>
            <a:bodyPr/>
            <a:lstStyle/>
            <a:p>
              <a:endParaRPr lang="en-US"/>
            </a:p>
          </p:txBody>
        </p:sp>
        <p:sp>
          <p:nvSpPr>
            <p:cNvPr id="28147" name="Freeform 2728"/>
            <p:cNvSpPr>
              <a:spLocks/>
            </p:cNvSpPr>
            <p:nvPr/>
          </p:nvSpPr>
          <p:spPr bwMode="auto">
            <a:xfrm>
              <a:off x="1031875" y="3331245"/>
              <a:ext cx="171450" cy="412750"/>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0 h 125"/>
                <a:gd name="T12" fmla="*/ 2147483647 w 52"/>
                <a:gd name="T13" fmla="*/ 2147483647 h 125"/>
                <a:gd name="T14" fmla="*/ 0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7"/>
                    <a:pt x="20" y="54"/>
                  </a:cubicBezTo>
                  <a:cubicBezTo>
                    <a:pt x="19" y="44"/>
                    <a:pt x="17" y="31"/>
                    <a:pt x="13" y="29"/>
                  </a:cubicBezTo>
                  <a:cubicBezTo>
                    <a:pt x="13" y="25"/>
                    <a:pt x="11" y="1"/>
                    <a:pt x="8" y="1"/>
                  </a:cubicBezTo>
                  <a:cubicBezTo>
                    <a:pt x="8" y="1"/>
                    <a:pt x="8" y="0"/>
                    <a:pt x="7" y="0"/>
                  </a:cubicBezTo>
                  <a:cubicBezTo>
                    <a:pt x="4" y="0"/>
                    <a:pt x="1" y="3"/>
                    <a:pt x="1" y="7"/>
                  </a:cubicBezTo>
                  <a:cubicBezTo>
                    <a:pt x="0" y="51"/>
                    <a:pt x="0" y="51"/>
                    <a:pt x="0" y="51"/>
                  </a:cubicBezTo>
                  <a:cubicBezTo>
                    <a:pt x="4" y="53"/>
                    <a:pt x="4" y="53"/>
                    <a:pt x="4" y="53"/>
                  </a:cubicBezTo>
                  <a:cubicBezTo>
                    <a:pt x="9" y="55"/>
                    <a:pt x="11" y="58"/>
                    <a:pt x="13" y="68"/>
                  </a:cubicBezTo>
                  <a:cubicBezTo>
                    <a:pt x="14" y="75"/>
                    <a:pt x="14" y="75"/>
                    <a:pt x="14" y="75"/>
                  </a:cubicBezTo>
                  <a:cubicBezTo>
                    <a:pt x="17" y="76"/>
                    <a:pt x="17" y="76"/>
                    <a:pt x="17" y="76"/>
                  </a:cubicBezTo>
                  <a:cubicBezTo>
                    <a:pt x="29" y="83"/>
                    <a:pt x="39" y="102"/>
                    <a:pt x="39" y="119"/>
                  </a:cubicBezTo>
                  <a:cubicBezTo>
                    <a:pt x="39" y="122"/>
                    <a:pt x="42" y="125"/>
                    <a:pt x="45" y="125"/>
                  </a:cubicBezTo>
                  <a:cubicBezTo>
                    <a:pt x="49" y="125"/>
                    <a:pt x="52" y="122"/>
                    <a:pt x="52" y="119"/>
                  </a:cubicBezTo>
                  <a:close/>
                </a:path>
              </a:pathLst>
            </a:custGeom>
            <a:solidFill>
              <a:srgbClr val="7EB263"/>
            </a:solidFill>
            <a:ln w="9525">
              <a:noFill/>
              <a:round/>
              <a:headEnd/>
              <a:tailEnd/>
            </a:ln>
          </p:spPr>
          <p:txBody>
            <a:bodyPr/>
            <a:lstStyle/>
            <a:p>
              <a:endParaRPr lang="en-US"/>
            </a:p>
          </p:txBody>
        </p:sp>
        <p:sp>
          <p:nvSpPr>
            <p:cNvPr id="28148" name="Freeform 2729"/>
            <p:cNvSpPr>
              <a:spLocks/>
            </p:cNvSpPr>
            <p:nvPr/>
          </p:nvSpPr>
          <p:spPr bwMode="auto">
            <a:xfrm>
              <a:off x="1031875" y="3331245"/>
              <a:ext cx="171450" cy="412750"/>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0 h 125"/>
                <a:gd name="T12" fmla="*/ 2147483647 w 52"/>
                <a:gd name="T13" fmla="*/ 2147483647 h 125"/>
                <a:gd name="T14" fmla="*/ 0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7"/>
                    <a:pt x="20" y="54"/>
                  </a:cubicBezTo>
                  <a:cubicBezTo>
                    <a:pt x="19" y="45"/>
                    <a:pt x="17" y="31"/>
                    <a:pt x="12" y="29"/>
                  </a:cubicBezTo>
                  <a:cubicBezTo>
                    <a:pt x="12" y="25"/>
                    <a:pt x="11" y="1"/>
                    <a:pt x="8" y="1"/>
                  </a:cubicBezTo>
                  <a:cubicBezTo>
                    <a:pt x="8" y="1"/>
                    <a:pt x="8" y="0"/>
                    <a:pt x="7" y="0"/>
                  </a:cubicBezTo>
                  <a:cubicBezTo>
                    <a:pt x="4" y="0"/>
                    <a:pt x="1" y="3"/>
                    <a:pt x="1" y="7"/>
                  </a:cubicBezTo>
                  <a:cubicBezTo>
                    <a:pt x="0" y="51"/>
                    <a:pt x="0" y="51"/>
                    <a:pt x="0" y="51"/>
                  </a:cubicBezTo>
                  <a:cubicBezTo>
                    <a:pt x="4" y="53"/>
                    <a:pt x="4" y="53"/>
                    <a:pt x="4" y="53"/>
                  </a:cubicBezTo>
                  <a:cubicBezTo>
                    <a:pt x="9" y="55"/>
                    <a:pt x="11" y="58"/>
                    <a:pt x="13" y="68"/>
                  </a:cubicBezTo>
                  <a:cubicBezTo>
                    <a:pt x="14" y="75"/>
                    <a:pt x="14" y="75"/>
                    <a:pt x="14" y="75"/>
                  </a:cubicBezTo>
                  <a:cubicBezTo>
                    <a:pt x="17" y="76"/>
                    <a:pt x="17" y="76"/>
                    <a:pt x="17" y="76"/>
                  </a:cubicBezTo>
                  <a:cubicBezTo>
                    <a:pt x="29" y="83"/>
                    <a:pt x="39" y="102"/>
                    <a:pt x="39" y="119"/>
                  </a:cubicBezTo>
                  <a:cubicBezTo>
                    <a:pt x="39" y="122"/>
                    <a:pt x="42" y="125"/>
                    <a:pt x="45" y="125"/>
                  </a:cubicBezTo>
                  <a:cubicBezTo>
                    <a:pt x="49" y="125"/>
                    <a:pt x="52" y="122"/>
                    <a:pt x="52" y="119"/>
                  </a:cubicBezTo>
                  <a:close/>
                </a:path>
              </a:pathLst>
            </a:custGeom>
            <a:solidFill>
              <a:srgbClr val="7FB264"/>
            </a:solidFill>
            <a:ln w="9525">
              <a:noFill/>
              <a:round/>
              <a:headEnd/>
              <a:tailEnd/>
            </a:ln>
          </p:spPr>
          <p:txBody>
            <a:bodyPr/>
            <a:lstStyle/>
            <a:p>
              <a:endParaRPr lang="en-US"/>
            </a:p>
          </p:txBody>
        </p:sp>
        <p:sp>
          <p:nvSpPr>
            <p:cNvPr id="28149" name="Freeform 2730"/>
            <p:cNvSpPr>
              <a:spLocks/>
            </p:cNvSpPr>
            <p:nvPr/>
          </p:nvSpPr>
          <p:spPr bwMode="auto">
            <a:xfrm>
              <a:off x="1031875" y="3331245"/>
              <a:ext cx="171450" cy="412750"/>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0 h 125"/>
                <a:gd name="T12" fmla="*/ 2147483647 w 52"/>
                <a:gd name="T13" fmla="*/ 2147483647 h 125"/>
                <a:gd name="T14" fmla="*/ 0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2"/>
                    <a:pt x="24" y="57"/>
                    <a:pt x="20" y="54"/>
                  </a:cubicBezTo>
                  <a:cubicBezTo>
                    <a:pt x="19" y="45"/>
                    <a:pt x="17" y="32"/>
                    <a:pt x="12" y="29"/>
                  </a:cubicBezTo>
                  <a:cubicBezTo>
                    <a:pt x="12" y="25"/>
                    <a:pt x="11" y="1"/>
                    <a:pt x="8" y="1"/>
                  </a:cubicBezTo>
                  <a:cubicBezTo>
                    <a:pt x="8" y="1"/>
                    <a:pt x="8" y="0"/>
                    <a:pt x="7" y="0"/>
                  </a:cubicBezTo>
                  <a:cubicBezTo>
                    <a:pt x="4" y="0"/>
                    <a:pt x="1" y="3"/>
                    <a:pt x="1" y="6"/>
                  </a:cubicBezTo>
                  <a:cubicBezTo>
                    <a:pt x="0" y="51"/>
                    <a:pt x="0" y="51"/>
                    <a:pt x="0" y="51"/>
                  </a:cubicBezTo>
                  <a:cubicBezTo>
                    <a:pt x="4" y="53"/>
                    <a:pt x="4" y="53"/>
                    <a:pt x="4" y="53"/>
                  </a:cubicBezTo>
                  <a:cubicBezTo>
                    <a:pt x="9" y="55"/>
                    <a:pt x="11" y="58"/>
                    <a:pt x="13" y="68"/>
                  </a:cubicBezTo>
                  <a:cubicBezTo>
                    <a:pt x="14" y="75"/>
                    <a:pt x="14" y="75"/>
                    <a:pt x="14" y="75"/>
                  </a:cubicBezTo>
                  <a:cubicBezTo>
                    <a:pt x="17" y="76"/>
                    <a:pt x="17" y="76"/>
                    <a:pt x="17" y="76"/>
                  </a:cubicBezTo>
                  <a:cubicBezTo>
                    <a:pt x="29" y="83"/>
                    <a:pt x="39" y="102"/>
                    <a:pt x="39" y="119"/>
                  </a:cubicBezTo>
                  <a:cubicBezTo>
                    <a:pt x="39" y="122"/>
                    <a:pt x="42" y="125"/>
                    <a:pt x="45" y="125"/>
                  </a:cubicBezTo>
                  <a:cubicBezTo>
                    <a:pt x="49" y="125"/>
                    <a:pt x="52" y="122"/>
                    <a:pt x="52" y="119"/>
                  </a:cubicBezTo>
                  <a:close/>
                </a:path>
              </a:pathLst>
            </a:custGeom>
            <a:solidFill>
              <a:srgbClr val="80B365"/>
            </a:solidFill>
            <a:ln w="9525">
              <a:noFill/>
              <a:round/>
              <a:headEnd/>
              <a:tailEnd/>
            </a:ln>
          </p:spPr>
          <p:txBody>
            <a:bodyPr/>
            <a:lstStyle/>
            <a:p>
              <a:endParaRPr lang="en-US"/>
            </a:p>
          </p:txBody>
        </p:sp>
        <p:sp>
          <p:nvSpPr>
            <p:cNvPr id="28150" name="Freeform 2731"/>
            <p:cNvSpPr>
              <a:spLocks/>
            </p:cNvSpPr>
            <p:nvPr/>
          </p:nvSpPr>
          <p:spPr bwMode="auto">
            <a:xfrm>
              <a:off x="1031875" y="3331245"/>
              <a:ext cx="171450" cy="412750"/>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0 h 125"/>
                <a:gd name="T12" fmla="*/ 2147483647 w 52"/>
                <a:gd name="T13" fmla="*/ 2147483647 h 125"/>
                <a:gd name="T14" fmla="*/ 0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2" y="98"/>
                    <a:pt x="41" y="77"/>
                    <a:pt x="26" y="67"/>
                  </a:cubicBezTo>
                  <a:cubicBezTo>
                    <a:pt x="25" y="63"/>
                    <a:pt x="24" y="57"/>
                    <a:pt x="20" y="54"/>
                  </a:cubicBezTo>
                  <a:cubicBezTo>
                    <a:pt x="19" y="45"/>
                    <a:pt x="17" y="32"/>
                    <a:pt x="12" y="29"/>
                  </a:cubicBezTo>
                  <a:cubicBezTo>
                    <a:pt x="12" y="26"/>
                    <a:pt x="11" y="1"/>
                    <a:pt x="8" y="1"/>
                  </a:cubicBezTo>
                  <a:cubicBezTo>
                    <a:pt x="8" y="1"/>
                    <a:pt x="8" y="0"/>
                    <a:pt x="7" y="0"/>
                  </a:cubicBezTo>
                  <a:cubicBezTo>
                    <a:pt x="4" y="0"/>
                    <a:pt x="1" y="3"/>
                    <a:pt x="1" y="6"/>
                  </a:cubicBezTo>
                  <a:cubicBezTo>
                    <a:pt x="0" y="51"/>
                    <a:pt x="0" y="51"/>
                    <a:pt x="0" y="51"/>
                  </a:cubicBezTo>
                  <a:cubicBezTo>
                    <a:pt x="4" y="53"/>
                    <a:pt x="4" y="53"/>
                    <a:pt x="4" y="53"/>
                  </a:cubicBezTo>
                  <a:cubicBezTo>
                    <a:pt x="9" y="55"/>
                    <a:pt x="11" y="58"/>
                    <a:pt x="13" y="68"/>
                  </a:cubicBezTo>
                  <a:cubicBezTo>
                    <a:pt x="14" y="75"/>
                    <a:pt x="14" y="75"/>
                    <a:pt x="14" y="75"/>
                  </a:cubicBezTo>
                  <a:cubicBezTo>
                    <a:pt x="17" y="76"/>
                    <a:pt x="17" y="76"/>
                    <a:pt x="17" y="76"/>
                  </a:cubicBezTo>
                  <a:cubicBezTo>
                    <a:pt x="29" y="83"/>
                    <a:pt x="39" y="102"/>
                    <a:pt x="39" y="119"/>
                  </a:cubicBezTo>
                  <a:cubicBezTo>
                    <a:pt x="39" y="122"/>
                    <a:pt x="42" y="125"/>
                    <a:pt x="45" y="125"/>
                  </a:cubicBezTo>
                  <a:cubicBezTo>
                    <a:pt x="49" y="125"/>
                    <a:pt x="52" y="122"/>
                    <a:pt x="52" y="119"/>
                  </a:cubicBezTo>
                  <a:close/>
                </a:path>
              </a:pathLst>
            </a:custGeom>
            <a:solidFill>
              <a:srgbClr val="81B466"/>
            </a:solidFill>
            <a:ln w="9525">
              <a:noFill/>
              <a:round/>
              <a:headEnd/>
              <a:tailEnd/>
            </a:ln>
          </p:spPr>
          <p:txBody>
            <a:bodyPr/>
            <a:lstStyle/>
            <a:p>
              <a:endParaRPr lang="en-US"/>
            </a:p>
          </p:txBody>
        </p:sp>
        <p:sp>
          <p:nvSpPr>
            <p:cNvPr id="28151" name="Freeform 2732"/>
            <p:cNvSpPr>
              <a:spLocks/>
            </p:cNvSpPr>
            <p:nvPr/>
          </p:nvSpPr>
          <p:spPr bwMode="auto">
            <a:xfrm>
              <a:off x="1031875" y="3331245"/>
              <a:ext cx="171450" cy="412750"/>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0 h 125"/>
                <a:gd name="T12" fmla="*/ 2147483647 w 52"/>
                <a:gd name="T13" fmla="*/ 2147483647 h 125"/>
                <a:gd name="T14" fmla="*/ 0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1" y="98"/>
                    <a:pt x="41" y="77"/>
                    <a:pt x="26" y="67"/>
                  </a:cubicBezTo>
                  <a:cubicBezTo>
                    <a:pt x="25" y="63"/>
                    <a:pt x="24" y="57"/>
                    <a:pt x="20" y="54"/>
                  </a:cubicBezTo>
                  <a:cubicBezTo>
                    <a:pt x="19" y="45"/>
                    <a:pt x="17" y="32"/>
                    <a:pt x="12" y="30"/>
                  </a:cubicBezTo>
                  <a:cubicBezTo>
                    <a:pt x="12" y="26"/>
                    <a:pt x="11" y="1"/>
                    <a:pt x="8" y="1"/>
                  </a:cubicBezTo>
                  <a:cubicBezTo>
                    <a:pt x="8" y="1"/>
                    <a:pt x="8" y="0"/>
                    <a:pt x="7" y="0"/>
                  </a:cubicBezTo>
                  <a:cubicBezTo>
                    <a:pt x="4" y="0"/>
                    <a:pt x="1" y="3"/>
                    <a:pt x="1" y="6"/>
                  </a:cubicBezTo>
                  <a:cubicBezTo>
                    <a:pt x="0" y="51"/>
                    <a:pt x="0" y="51"/>
                    <a:pt x="0" y="51"/>
                  </a:cubicBezTo>
                  <a:cubicBezTo>
                    <a:pt x="4" y="53"/>
                    <a:pt x="4" y="53"/>
                    <a:pt x="4" y="53"/>
                  </a:cubicBezTo>
                  <a:cubicBezTo>
                    <a:pt x="9" y="55"/>
                    <a:pt x="11" y="58"/>
                    <a:pt x="13" y="68"/>
                  </a:cubicBezTo>
                  <a:cubicBezTo>
                    <a:pt x="14" y="75"/>
                    <a:pt x="14" y="75"/>
                    <a:pt x="14" y="75"/>
                  </a:cubicBezTo>
                  <a:cubicBezTo>
                    <a:pt x="17" y="76"/>
                    <a:pt x="17" y="76"/>
                    <a:pt x="17" y="76"/>
                  </a:cubicBezTo>
                  <a:cubicBezTo>
                    <a:pt x="29" y="83"/>
                    <a:pt x="39" y="102"/>
                    <a:pt x="39" y="119"/>
                  </a:cubicBezTo>
                  <a:cubicBezTo>
                    <a:pt x="39" y="122"/>
                    <a:pt x="42" y="125"/>
                    <a:pt x="45" y="125"/>
                  </a:cubicBezTo>
                  <a:cubicBezTo>
                    <a:pt x="49" y="125"/>
                    <a:pt x="52" y="122"/>
                    <a:pt x="52" y="119"/>
                  </a:cubicBezTo>
                  <a:close/>
                </a:path>
              </a:pathLst>
            </a:custGeom>
            <a:solidFill>
              <a:srgbClr val="81B467"/>
            </a:solidFill>
            <a:ln w="9525">
              <a:noFill/>
              <a:round/>
              <a:headEnd/>
              <a:tailEnd/>
            </a:ln>
          </p:spPr>
          <p:txBody>
            <a:bodyPr/>
            <a:lstStyle/>
            <a:p>
              <a:endParaRPr lang="en-US"/>
            </a:p>
          </p:txBody>
        </p:sp>
        <p:sp>
          <p:nvSpPr>
            <p:cNvPr id="28152" name="Freeform 2733"/>
            <p:cNvSpPr>
              <a:spLocks/>
            </p:cNvSpPr>
            <p:nvPr/>
          </p:nvSpPr>
          <p:spPr bwMode="auto">
            <a:xfrm>
              <a:off x="1031875" y="3331245"/>
              <a:ext cx="171450" cy="412750"/>
            </a:xfrm>
            <a:custGeom>
              <a:avLst/>
              <a:gdLst>
                <a:gd name="T0" fmla="*/ 2147483647 w 52"/>
                <a:gd name="T1" fmla="*/ 2147483647 h 125"/>
                <a:gd name="T2" fmla="*/ 2147483647 w 52"/>
                <a:gd name="T3" fmla="*/ 2147483647 h 125"/>
                <a:gd name="T4" fmla="*/ 2147483647 w 52"/>
                <a:gd name="T5" fmla="*/ 2147483647 h 125"/>
                <a:gd name="T6" fmla="*/ 2147483647 w 52"/>
                <a:gd name="T7" fmla="*/ 2147483647 h 125"/>
                <a:gd name="T8" fmla="*/ 2147483647 w 52"/>
                <a:gd name="T9" fmla="*/ 2147483647 h 125"/>
                <a:gd name="T10" fmla="*/ 2147483647 w 52"/>
                <a:gd name="T11" fmla="*/ 0 h 125"/>
                <a:gd name="T12" fmla="*/ 2147483647 w 52"/>
                <a:gd name="T13" fmla="*/ 2147483647 h 125"/>
                <a:gd name="T14" fmla="*/ 0 w 52"/>
                <a:gd name="T15" fmla="*/ 2147483647 h 125"/>
                <a:gd name="T16" fmla="*/ 2147483647 w 52"/>
                <a:gd name="T17" fmla="*/ 2147483647 h 125"/>
                <a:gd name="T18" fmla="*/ 2147483647 w 52"/>
                <a:gd name="T19" fmla="*/ 2147483647 h 125"/>
                <a:gd name="T20" fmla="*/ 2147483647 w 52"/>
                <a:gd name="T21" fmla="*/ 2147483647 h 125"/>
                <a:gd name="T22" fmla="*/ 2147483647 w 52"/>
                <a:gd name="T23" fmla="*/ 2147483647 h 125"/>
                <a:gd name="T24" fmla="*/ 2147483647 w 52"/>
                <a:gd name="T25" fmla="*/ 2147483647 h 125"/>
                <a:gd name="T26" fmla="*/ 2147483647 w 52"/>
                <a:gd name="T27" fmla="*/ 2147483647 h 125"/>
                <a:gd name="T28" fmla="*/ 2147483647 w 52"/>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125"/>
                <a:gd name="T47" fmla="*/ 52 w 52"/>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125">
                  <a:moveTo>
                    <a:pt x="52" y="119"/>
                  </a:moveTo>
                  <a:cubicBezTo>
                    <a:pt x="51" y="98"/>
                    <a:pt x="41" y="77"/>
                    <a:pt x="26" y="67"/>
                  </a:cubicBezTo>
                  <a:cubicBezTo>
                    <a:pt x="25" y="63"/>
                    <a:pt x="24" y="57"/>
                    <a:pt x="20" y="54"/>
                  </a:cubicBezTo>
                  <a:cubicBezTo>
                    <a:pt x="19" y="45"/>
                    <a:pt x="17" y="32"/>
                    <a:pt x="12" y="30"/>
                  </a:cubicBezTo>
                  <a:cubicBezTo>
                    <a:pt x="12" y="26"/>
                    <a:pt x="11" y="1"/>
                    <a:pt x="8" y="1"/>
                  </a:cubicBezTo>
                  <a:cubicBezTo>
                    <a:pt x="8" y="1"/>
                    <a:pt x="8" y="0"/>
                    <a:pt x="7" y="0"/>
                  </a:cubicBezTo>
                  <a:cubicBezTo>
                    <a:pt x="4" y="0"/>
                    <a:pt x="1" y="3"/>
                    <a:pt x="1" y="6"/>
                  </a:cubicBezTo>
                  <a:cubicBezTo>
                    <a:pt x="0" y="51"/>
                    <a:pt x="0" y="51"/>
                    <a:pt x="0" y="51"/>
                  </a:cubicBezTo>
                  <a:cubicBezTo>
                    <a:pt x="4" y="53"/>
                    <a:pt x="4" y="53"/>
                    <a:pt x="4" y="53"/>
                  </a:cubicBezTo>
                  <a:cubicBezTo>
                    <a:pt x="9" y="55"/>
                    <a:pt x="11" y="58"/>
                    <a:pt x="13" y="68"/>
                  </a:cubicBezTo>
                  <a:cubicBezTo>
                    <a:pt x="14" y="75"/>
                    <a:pt x="14" y="75"/>
                    <a:pt x="14" y="75"/>
                  </a:cubicBezTo>
                  <a:cubicBezTo>
                    <a:pt x="17" y="76"/>
                    <a:pt x="17" y="76"/>
                    <a:pt x="17" y="76"/>
                  </a:cubicBezTo>
                  <a:cubicBezTo>
                    <a:pt x="29" y="83"/>
                    <a:pt x="39" y="102"/>
                    <a:pt x="39" y="119"/>
                  </a:cubicBezTo>
                  <a:cubicBezTo>
                    <a:pt x="39" y="122"/>
                    <a:pt x="42" y="125"/>
                    <a:pt x="45" y="125"/>
                  </a:cubicBezTo>
                  <a:cubicBezTo>
                    <a:pt x="49" y="125"/>
                    <a:pt x="52" y="122"/>
                    <a:pt x="52" y="119"/>
                  </a:cubicBezTo>
                  <a:close/>
                </a:path>
              </a:pathLst>
            </a:custGeom>
            <a:solidFill>
              <a:srgbClr val="82B467"/>
            </a:solidFill>
            <a:ln w="9525">
              <a:noFill/>
              <a:round/>
              <a:headEnd/>
              <a:tailEnd/>
            </a:ln>
          </p:spPr>
          <p:txBody>
            <a:bodyPr/>
            <a:lstStyle/>
            <a:p>
              <a:endParaRPr lang="en-US"/>
            </a:p>
          </p:txBody>
        </p:sp>
        <p:sp>
          <p:nvSpPr>
            <p:cNvPr id="28153" name="Freeform 2734"/>
            <p:cNvSpPr>
              <a:spLocks/>
            </p:cNvSpPr>
            <p:nvPr/>
          </p:nvSpPr>
          <p:spPr bwMode="auto">
            <a:xfrm>
              <a:off x="1031875" y="3331245"/>
              <a:ext cx="168275" cy="412750"/>
            </a:xfrm>
            <a:custGeom>
              <a:avLst/>
              <a:gdLst>
                <a:gd name="T0" fmla="*/ 2147483647 w 51"/>
                <a:gd name="T1" fmla="*/ 2147483647 h 125"/>
                <a:gd name="T2" fmla="*/ 2147483647 w 51"/>
                <a:gd name="T3" fmla="*/ 2147483647 h 125"/>
                <a:gd name="T4" fmla="*/ 2147483647 w 51"/>
                <a:gd name="T5" fmla="*/ 2147483647 h 125"/>
                <a:gd name="T6" fmla="*/ 2147483647 w 51"/>
                <a:gd name="T7" fmla="*/ 2147483647 h 125"/>
                <a:gd name="T8" fmla="*/ 2147483647 w 51"/>
                <a:gd name="T9" fmla="*/ 2147483647 h 125"/>
                <a:gd name="T10" fmla="*/ 2147483647 w 51"/>
                <a:gd name="T11" fmla="*/ 0 h 125"/>
                <a:gd name="T12" fmla="*/ 2147483647 w 51"/>
                <a:gd name="T13" fmla="*/ 2147483647 h 125"/>
                <a:gd name="T14" fmla="*/ 0 w 51"/>
                <a:gd name="T15" fmla="*/ 2147483647 h 125"/>
                <a:gd name="T16" fmla="*/ 2147483647 w 51"/>
                <a:gd name="T17" fmla="*/ 2147483647 h 125"/>
                <a:gd name="T18" fmla="*/ 2147483647 w 51"/>
                <a:gd name="T19" fmla="*/ 2147483647 h 125"/>
                <a:gd name="T20" fmla="*/ 2147483647 w 51"/>
                <a:gd name="T21" fmla="*/ 2147483647 h 125"/>
                <a:gd name="T22" fmla="*/ 2147483647 w 51"/>
                <a:gd name="T23" fmla="*/ 2147483647 h 125"/>
                <a:gd name="T24" fmla="*/ 2147483647 w 51"/>
                <a:gd name="T25" fmla="*/ 2147483647 h 125"/>
                <a:gd name="T26" fmla="*/ 2147483647 w 51"/>
                <a:gd name="T27" fmla="*/ 2147483647 h 125"/>
                <a:gd name="T28" fmla="*/ 2147483647 w 51"/>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5"/>
                <a:gd name="T47" fmla="*/ 51 w 51"/>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5">
                  <a:moveTo>
                    <a:pt x="51" y="119"/>
                  </a:moveTo>
                  <a:cubicBezTo>
                    <a:pt x="51" y="98"/>
                    <a:pt x="41" y="77"/>
                    <a:pt x="26" y="67"/>
                  </a:cubicBezTo>
                  <a:cubicBezTo>
                    <a:pt x="25" y="63"/>
                    <a:pt x="24" y="58"/>
                    <a:pt x="20" y="55"/>
                  </a:cubicBezTo>
                  <a:cubicBezTo>
                    <a:pt x="19" y="45"/>
                    <a:pt x="17" y="32"/>
                    <a:pt x="12" y="30"/>
                  </a:cubicBezTo>
                  <a:cubicBezTo>
                    <a:pt x="12" y="26"/>
                    <a:pt x="11" y="1"/>
                    <a:pt x="8" y="1"/>
                  </a:cubicBezTo>
                  <a:cubicBezTo>
                    <a:pt x="8" y="1"/>
                    <a:pt x="8" y="0"/>
                    <a:pt x="7" y="0"/>
                  </a:cubicBezTo>
                  <a:cubicBezTo>
                    <a:pt x="4" y="0"/>
                    <a:pt x="1" y="3"/>
                    <a:pt x="1" y="6"/>
                  </a:cubicBezTo>
                  <a:cubicBezTo>
                    <a:pt x="0" y="51"/>
                    <a:pt x="0" y="51"/>
                    <a:pt x="0" y="51"/>
                  </a:cubicBezTo>
                  <a:cubicBezTo>
                    <a:pt x="4" y="53"/>
                    <a:pt x="4" y="53"/>
                    <a:pt x="4" y="53"/>
                  </a:cubicBezTo>
                  <a:cubicBezTo>
                    <a:pt x="9" y="55"/>
                    <a:pt x="12" y="58"/>
                    <a:pt x="13" y="68"/>
                  </a:cubicBezTo>
                  <a:cubicBezTo>
                    <a:pt x="14" y="75"/>
                    <a:pt x="14" y="75"/>
                    <a:pt x="14" y="75"/>
                  </a:cubicBezTo>
                  <a:cubicBezTo>
                    <a:pt x="17" y="76"/>
                    <a:pt x="17" y="76"/>
                    <a:pt x="17" y="76"/>
                  </a:cubicBezTo>
                  <a:cubicBezTo>
                    <a:pt x="29" y="83"/>
                    <a:pt x="39" y="101"/>
                    <a:pt x="39" y="119"/>
                  </a:cubicBezTo>
                  <a:cubicBezTo>
                    <a:pt x="39" y="122"/>
                    <a:pt x="42" y="125"/>
                    <a:pt x="45" y="125"/>
                  </a:cubicBezTo>
                  <a:cubicBezTo>
                    <a:pt x="49" y="125"/>
                    <a:pt x="51" y="122"/>
                    <a:pt x="51" y="119"/>
                  </a:cubicBezTo>
                  <a:close/>
                </a:path>
              </a:pathLst>
            </a:custGeom>
            <a:solidFill>
              <a:srgbClr val="83B568"/>
            </a:solidFill>
            <a:ln w="9525">
              <a:noFill/>
              <a:round/>
              <a:headEnd/>
              <a:tailEnd/>
            </a:ln>
          </p:spPr>
          <p:txBody>
            <a:bodyPr/>
            <a:lstStyle/>
            <a:p>
              <a:endParaRPr lang="en-US"/>
            </a:p>
          </p:txBody>
        </p:sp>
        <p:sp>
          <p:nvSpPr>
            <p:cNvPr id="28154" name="Freeform 2735"/>
            <p:cNvSpPr>
              <a:spLocks/>
            </p:cNvSpPr>
            <p:nvPr/>
          </p:nvSpPr>
          <p:spPr bwMode="auto">
            <a:xfrm>
              <a:off x="1031875" y="3331245"/>
              <a:ext cx="168275" cy="412750"/>
            </a:xfrm>
            <a:custGeom>
              <a:avLst/>
              <a:gdLst>
                <a:gd name="T0" fmla="*/ 2147483647 w 51"/>
                <a:gd name="T1" fmla="*/ 2147483647 h 125"/>
                <a:gd name="T2" fmla="*/ 2147483647 w 51"/>
                <a:gd name="T3" fmla="*/ 2147483647 h 125"/>
                <a:gd name="T4" fmla="*/ 2147483647 w 51"/>
                <a:gd name="T5" fmla="*/ 2147483647 h 125"/>
                <a:gd name="T6" fmla="*/ 2147483647 w 51"/>
                <a:gd name="T7" fmla="*/ 2147483647 h 125"/>
                <a:gd name="T8" fmla="*/ 2147483647 w 51"/>
                <a:gd name="T9" fmla="*/ 2147483647 h 125"/>
                <a:gd name="T10" fmla="*/ 2147483647 w 51"/>
                <a:gd name="T11" fmla="*/ 0 h 125"/>
                <a:gd name="T12" fmla="*/ 2147483647 w 51"/>
                <a:gd name="T13" fmla="*/ 2147483647 h 125"/>
                <a:gd name="T14" fmla="*/ 0 w 51"/>
                <a:gd name="T15" fmla="*/ 2147483647 h 125"/>
                <a:gd name="T16" fmla="*/ 2147483647 w 51"/>
                <a:gd name="T17" fmla="*/ 2147483647 h 125"/>
                <a:gd name="T18" fmla="*/ 2147483647 w 51"/>
                <a:gd name="T19" fmla="*/ 2147483647 h 125"/>
                <a:gd name="T20" fmla="*/ 2147483647 w 51"/>
                <a:gd name="T21" fmla="*/ 2147483647 h 125"/>
                <a:gd name="T22" fmla="*/ 2147483647 w 51"/>
                <a:gd name="T23" fmla="*/ 2147483647 h 125"/>
                <a:gd name="T24" fmla="*/ 2147483647 w 51"/>
                <a:gd name="T25" fmla="*/ 2147483647 h 125"/>
                <a:gd name="T26" fmla="*/ 2147483647 w 51"/>
                <a:gd name="T27" fmla="*/ 2147483647 h 125"/>
                <a:gd name="T28" fmla="*/ 2147483647 w 51"/>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5"/>
                <a:gd name="T47" fmla="*/ 51 w 51"/>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5">
                  <a:moveTo>
                    <a:pt x="51" y="119"/>
                  </a:moveTo>
                  <a:cubicBezTo>
                    <a:pt x="51" y="98"/>
                    <a:pt x="41" y="77"/>
                    <a:pt x="26" y="67"/>
                  </a:cubicBezTo>
                  <a:cubicBezTo>
                    <a:pt x="25" y="63"/>
                    <a:pt x="24" y="58"/>
                    <a:pt x="20" y="55"/>
                  </a:cubicBezTo>
                  <a:cubicBezTo>
                    <a:pt x="19" y="45"/>
                    <a:pt x="17" y="33"/>
                    <a:pt x="12" y="30"/>
                  </a:cubicBezTo>
                  <a:cubicBezTo>
                    <a:pt x="12" y="26"/>
                    <a:pt x="11" y="1"/>
                    <a:pt x="8" y="1"/>
                  </a:cubicBezTo>
                  <a:cubicBezTo>
                    <a:pt x="8" y="1"/>
                    <a:pt x="8" y="0"/>
                    <a:pt x="7" y="0"/>
                  </a:cubicBezTo>
                  <a:cubicBezTo>
                    <a:pt x="4" y="0"/>
                    <a:pt x="1" y="3"/>
                    <a:pt x="1" y="6"/>
                  </a:cubicBezTo>
                  <a:cubicBezTo>
                    <a:pt x="0" y="51"/>
                    <a:pt x="0" y="51"/>
                    <a:pt x="0" y="51"/>
                  </a:cubicBezTo>
                  <a:cubicBezTo>
                    <a:pt x="4" y="53"/>
                    <a:pt x="4" y="53"/>
                    <a:pt x="4" y="53"/>
                  </a:cubicBezTo>
                  <a:cubicBezTo>
                    <a:pt x="9" y="55"/>
                    <a:pt x="12" y="58"/>
                    <a:pt x="13" y="68"/>
                  </a:cubicBezTo>
                  <a:cubicBezTo>
                    <a:pt x="14" y="75"/>
                    <a:pt x="14" y="75"/>
                    <a:pt x="14" y="75"/>
                  </a:cubicBezTo>
                  <a:cubicBezTo>
                    <a:pt x="17" y="76"/>
                    <a:pt x="17" y="76"/>
                    <a:pt x="17" y="76"/>
                  </a:cubicBezTo>
                  <a:cubicBezTo>
                    <a:pt x="29" y="83"/>
                    <a:pt x="39" y="101"/>
                    <a:pt x="39" y="119"/>
                  </a:cubicBezTo>
                  <a:cubicBezTo>
                    <a:pt x="39" y="122"/>
                    <a:pt x="42" y="125"/>
                    <a:pt x="45" y="125"/>
                  </a:cubicBezTo>
                  <a:cubicBezTo>
                    <a:pt x="49" y="125"/>
                    <a:pt x="51" y="122"/>
                    <a:pt x="51" y="119"/>
                  </a:cubicBezTo>
                  <a:close/>
                </a:path>
              </a:pathLst>
            </a:custGeom>
            <a:solidFill>
              <a:srgbClr val="84B569"/>
            </a:solidFill>
            <a:ln w="9525">
              <a:noFill/>
              <a:round/>
              <a:headEnd/>
              <a:tailEnd/>
            </a:ln>
          </p:spPr>
          <p:txBody>
            <a:bodyPr/>
            <a:lstStyle/>
            <a:p>
              <a:endParaRPr lang="en-US"/>
            </a:p>
          </p:txBody>
        </p:sp>
        <p:sp>
          <p:nvSpPr>
            <p:cNvPr id="28155" name="Freeform 2736"/>
            <p:cNvSpPr>
              <a:spLocks/>
            </p:cNvSpPr>
            <p:nvPr/>
          </p:nvSpPr>
          <p:spPr bwMode="auto">
            <a:xfrm>
              <a:off x="1031875" y="3331245"/>
              <a:ext cx="168275" cy="412750"/>
            </a:xfrm>
            <a:custGeom>
              <a:avLst/>
              <a:gdLst>
                <a:gd name="T0" fmla="*/ 2147483647 w 51"/>
                <a:gd name="T1" fmla="*/ 2147483647 h 125"/>
                <a:gd name="T2" fmla="*/ 2147483647 w 51"/>
                <a:gd name="T3" fmla="*/ 2147483647 h 125"/>
                <a:gd name="T4" fmla="*/ 2147483647 w 51"/>
                <a:gd name="T5" fmla="*/ 2147483647 h 125"/>
                <a:gd name="T6" fmla="*/ 2147483647 w 51"/>
                <a:gd name="T7" fmla="*/ 2147483647 h 125"/>
                <a:gd name="T8" fmla="*/ 2147483647 w 51"/>
                <a:gd name="T9" fmla="*/ 2147483647 h 125"/>
                <a:gd name="T10" fmla="*/ 2147483647 w 51"/>
                <a:gd name="T11" fmla="*/ 0 h 125"/>
                <a:gd name="T12" fmla="*/ 2147483647 w 51"/>
                <a:gd name="T13" fmla="*/ 2147483647 h 125"/>
                <a:gd name="T14" fmla="*/ 0 w 51"/>
                <a:gd name="T15" fmla="*/ 2147483647 h 125"/>
                <a:gd name="T16" fmla="*/ 2147483647 w 51"/>
                <a:gd name="T17" fmla="*/ 2147483647 h 125"/>
                <a:gd name="T18" fmla="*/ 2147483647 w 51"/>
                <a:gd name="T19" fmla="*/ 2147483647 h 125"/>
                <a:gd name="T20" fmla="*/ 2147483647 w 51"/>
                <a:gd name="T21" fmla="*/ 2147483647 h 125"/>
                <a:gd name="T22" fmla="*/ 2147483647 w 51"/>
                <a:gd name="T23" fmla="*/ 2147483647 h 125"/>
                <a:gd name="T24" fmla="*/ 2147483647 w 51"/>
                <a:gd name="T25" fmla="*/ 2147483647 h 125"/>
                <a:gd name="T26" fmla="*/ 2147483647 w 51"/>
                <a:gd name="T27" fmla="*/ 2147483647 h 125"/>
                <a:gd name="T28" fmla="*/ 2147483647 w 51"/>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5"/>
                <a:gd name="T47" fmla="*/ 51 w 51"/>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5">
                  <a:moveTo>
                    <a:pt x="51" y="119"/>
                  </a:moveTo>
                  <a:cubicBezTo>
                    <a:pt x="51" y="98"/>
                    <a:pt x="41" y="77"/>
                    <a:pt x="25" y="67"/>
                  </a:cubicBezTo>
                  <a:cubicBezTo>
                    <a:pt x="25" y="63"/>
                    <a:pt x="24" y="58"/>
                    <a:pt x="20" y="55"/>
                  </a:cubicBezTo>
                  <a:cubicBezTo>
                    <a:pt x="19" y="46"/>
                    <a:pt x="17" y="33"/>
                    <a:pt x="12" y="30"/>
                  </a:cubicBezTo>
                  <a:cubicBezTo>
                    <a:pt x="12" y="27"/>
                    <a:pt x="11" y="1"/>
                    <a:pt x="8" y="1"/>
                  </a:cubicBezTo>
                  <a:cubicBezTo>
                    <a:pt x="8" y="1"/>
                    <a:pt x="8" y="0"/>
                    <a:pt x="7" y="0"/>
                  </a:cubicBezTo>
                  <a:cubicBezTo>
                    <a:pt x="4" y="0"/>
                    <a:pt x="1" y="3"/>
                    <a:pt x="1" y="6"/>
                  </a:cubicBezTo>
                  <a:cubicBezTo>
                    <a:pt x="0" y="51"/>
                    <a:pt x="0" y="51"/>
                    <a:pt x="0" y="51"/>
                  </a:cubicBezTo>
                  <a:cubicBezTo>
                    <a:pt x="4" y="53"/>
                    <a:pt x="4" y="53"/>
                    <a:pt x="4" y="53"/>
                  </a:cubicBezTo>
                  <a:cubicBezTo>
                    <a:pt x="9" y="55"/>
                    <a:pt x="12" y="58"/>
                    <a:pt x="13" y="68"/>
                  </a:cubicBezTo>
                  <a:cubicBezTo>
                    <a:pt x="14" y="75"/>
                    <a:pt x="14" y="75"/>
                    <a:pt x="14" y="75"/>
                  </a:cubicBezTo>
                  <a:cubicBezTo>
                    <a:pt x="17" y="76"/>
                    <a:pt x="17" y="76"/>
                    <a:pt x="17" y="76"/>
                  </a:cubicBezTo>
                  <a:cubicBezTo>
                    <a:pt x="30" y="83"/>
                    <a:pt x="39" y="101"/>
                    <a:pt x="39" y="119"/>
                  </a:cubicBezTo>
                  <a:cubicBezTo>
                    <a:pt x="39" y="122"/>
                    <a:pt x="42" y="125"/>
                    <a:pt x="45" y="125"/>
                  </a:cubicBezTo>
                  <a:cubicBezTo>
                    <a:pt x="49" y="125"/>
                    <a:pt x="51" y="122"/>
                    <a:pt x="51" y="119"/>
                  </a:cubicBezTo>
                  <a:close/>
                </a:path>
              </a:pathLst>
            </a:custGeom>
            <a:solidFill>
              <a:srgbClr val="85B669"/>
            </a:solidFill>
            <a:ln w="9525">
              <a:noFill/>
              <a:round/>
              <a:headEnd/>
              <a:tailEnd/>
            </a:ln>
          </p:spPr>
          <p:txBody>
            <a:bodyPr/>
            <a:lstStyle/>
            <a:p>
              <a:endParaRPr lang="en-US"/>
            </a:p>
          </p:txBody>
        </p:sp>
        <p:sp>
          <p:nvSpPr>
            <p:cNvPr id="28156" name="Freeform 2737"/>
            <p:cNvSpPr>
              <a:spLocks/>
            </p:cNvSpPr>
            <p:nvPr/>
          </p:nvSpPr>
          <p:spPr bwMode="auto">
            <a:xfrm>
              <a:off x="1031875" y="3331245"/>
              <a:ext cx="168275" cy="412750"/>
            </a:xfrm>
            <a:custGeom>
              <a:avLst/>
              <a:gdLst>
                <a:gd name="T0" fmla="*/ 2147483647 w 51"/>
                <a:gd name="T1" fmla="*/ 2147483647 h 125"/>
                <a:gd name="T2" fmla="*/ 2147483647 w 51"/>
                <a:gd name="T3" fmla="*/ 2147483647 h 125"/>
                <a:gd name="T4" fmla="*/ 2147483647 w 51"/>
                <a:gd name="T5" fmla="*/ 2147483647 h 125"/>
                <a:gd name="T6" fmla="*/ 2147483647 w 51"/>
                <a:gd name="T7" fmla="*/ 2147483647 h 125"/>
                <a:gd name="T8" fmla="*/ 2147483647 w 51"/>
                <a:gd name="T9" fmla="*/ 2147483647 h 125"/>
                <a:gd name="T10" fmla="*/ 2147483647 w 51"/>
                <a:gd name="T11" fmla="*/ 0 h 125"/>
                <a:gd name="T12" fmla="*/ 2147483647 w 51"/>
                <a:gd name="T13" fmla="*/ 2147483647 h 125"/>
                <a:gd name="T14" fmla="*/ 0 w 51"/>
                <a:gd name="T15" fmla="*/ 2147483647 h 125"/>
                <a:gd name="T16" fmla="*/ 2147483647 w 51"/>
                <a:gd name="T17" fmla="*/ 2147483647 h 125"/>
                <a:gd name="T18" fmla="*/ 2147483647 w 51"/>
                <a:gd name="T19" fmla="*/ 2147483647 h 125"/>
                <a:gd name="T20" fmla="*/ 2147483647 w 51"/>
                <a:gd name="T21" fmla="*/ 2147483647 h 125"/>
                <a:gd name="T22" fmla="*/ 2147483647 w 51"/>
                <a:gd name="T23" fmla="*/ 2147483647 h 125"/>
                <a:gd name="T24" fmla="*/ 2147483647 w 51"/>
                <a:gd name="T25" fmla="*/ 2147483647 h 125"/>
                <a:gd name="T26" fmla="*/ 2147483647 w 51"/>
                <a:gd name="T27" fmla="*/ 2147483647 h 125"/>
                <a:gd name="T28" fmla="*/ 2147483647 w 51"/>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5"/>
                <a:gd name="T47" fmla="*/ 51 w 51"/>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5">
                  <a:moveTo>
                    <a:pt x="51" y="119"/>
                  </a:moveTo>
                  <a:cubicBezTo>
                    <a:pt x="51" y="98"/>
                    <a:pt x="41" y="77"/>
                    <a:pt x="25" y="67"/>
                  </a:cubicBezTo>
                  <a:cubicBezTo>
                    <a:pt x="25" y="63"/>
                    <a:pt x="24" y="58"/>
                    <a:pt x="20" y="55"/>
                  </a:cubicBezTo>
                  <a:cubicBezTo>
                    <a:pt x="19" y="46"/>
                    <a:pt x="17" y="33"/>
                    <a:pt x="12" y="31"/>
                  </a:cubicBezTo>
                  <a:cubicBezTo>
                    <a:pt x="12" y="27"/>
                    <a:pt x="11" y="2"/>
                    <a:pt x="8" y="1"/>
                  </a:cubicBezTo>
                  <a:cubicBezTo>
                    <a:pt x="8" y="1"/>
                    <a:pt x="8" y="0"/>
                    <a:pt x="7" y="0"/>
                  </a:cubicBezTo>
                  <a:cubicBezTo>
                    <a:pt x="4" y="0"/>
                    <a:pt x="1" y="3"/>
                    <a:pt x="1" y="6"/>
                  </a:cubicBezTo>
                  <a:cubicBezTo>
                    <a:pt x="0" y="51"/>
                    <a:pt x="0" y="51"/>
                    <a:pt x="0" y="51"/>
                  </a:cubicBezTo>
                  <a:cubicBezTo>
                    <a:pt x="4" y="53"/>
                    <a:pt x="4" y="53"/>
                    <a:pt x="4" y="53"/>
                  </a:cubicBezTo>
                  <a:cubicBezTo>
                    <a:pt x="9" y="55"/>
                    <a:pt x="12" y="58"/>
                    <a:pt x="13" y="68"/>
                  </a:cubicBezTo>
                  <a:cubicBezTo>
                    <a:pt x="15" y="75"/>
                    <a:pt x="15" y="75"/>
                    <a:pt x="15" y="75"/>
                  </a:cubicBezTo>
                  <a:cubicBezTo>
                    <a:pt x="17" y="76"/>
                    <a:pt x="17" y="76"/>
                    <a:pt x="17" y="76"/>
                  </a:cubicBezTo>
                  <a:cubicBezTo>
                    <a:pt x="30" y="83"/>
                    <a:pt x="39" y="101"/>
                    <a:pt x="39" y="119"/>
                  </a:cubicBezTo>
                  <a:cubicBezTo>
                    <a:pt x="39" y="122"/>
                    <a:pt x="42" y="125"/>
                    <a:pt x="45" y="125"/>
                  </a:cubicBezTo>
                  <a:cubicBezTo>
                    <a:pt x="49" y="125"/>
                    <a:pt x="51" y="122"/>
                    <a:pt x="51" y="119"/>
                  </a:cubicBezTo>
                  <a:close/>
                </a:path>
              </a:pathLst>
            </a:custGeom>
            <a:solidFill>
              <a:srgbClr val="85B66A"/>
            </a:solidFill>
            <a:ln w="9525">
              <a:noFill/>
              <a:round/>
              <a:headEnd/>
              <a:tailEnd/>
            </a:ln>
          </p:spPr>
          <p:txBody>
            <a:bodyPr/>
            <a:lstStyle/>
            <a:p>
              <a:endParaRPr lang="en-US"/>
            </a:p>
          </p:txBody>
        </p:sp>
        <p:sp>
          <p:nvSpPr>
            <p:cNvPr id="28157" name="Freeform 2738"/>
            <p:cNvSpPr>
              <a:spLocks/>
            </p:cNvSpPr>
            <p:nvPr/>
          </p:nvSpPr>
          <p:spPr bwMode="auto">
            <a:xfrm>
              <a:off x="1031875" y="3331245"/>
              <a:ext cx="168275" cy="412750"/>
            </a:xfrm>
            <a:custGeom>
              <a:avLst/>
              <a:gdLst>
                <a:gd name="T0" fmla="*/ 2147483647 w 51"/>
                <a:gd name="T1" fmla="*/ 2147483647 h 125"/>
                <a:gd name="T2" fmla="*/ 2147483647 w 51"/>
                <a:gd name="T3" fmla="*/ 2147483647 h 125"/>
                <a:gd name="T4" fmla="*/ 2147483647 w 51"/>
                <a:gd name="T5" fmla="*/ 2147483647 h 125"/>
                <a:gd name="T6" fmla="*/ 2147483647 w 51"/>
                <a:gd name="T7" fmla="*/ 2147483647 h 125"/>
                <a:gd name="T8" fmla="*/ 2147483647 w 51"/>
                <a:gd name="T9" fmla="*/ 2147483647 h 125"/>
                <a:gd name="T10" fmla="*/ 2147483647 w 51"/>
                <a:gd name="T11" fmla="*/ 0 h 125"/>
                <a:gd name="T12" fmla="*/ 2147483647 w 51"/>
                <a:gd name="T13" fmla="*/ 2147483647 h 125"/>
                <a:gd name="T14" fmla="*/ 0 w 51"/>
                <a:gd name="T15" fmla="*/ 2147483647 h 125"/>
                <a:gd name="T16" fmla="*/ 2147483647 w 51"/>
                <a:gd name="T17" fmla="*/ 2147483647 h 125"/>
                <a:gd name="T18" fmla="*/ 2147483647 w 51"/>
                <a:gd name="T19" fmla="*/ 2147483647 h 125"/>
                <a:gd name="T20" fmla="*/ 2147483647 w 51"/>
                <a:gd name="T21" fmla="*/ 2147483647 h 125"/>
                <a:gd name="T22" fmla="*/ 2147483647 w 51"/>
                <a:gd name="T23" fmla="*/ 2147483647 h 125"/>
                <a:gd name="T24" fmla="*/ 2147483647 w 51"/>
                <a:gd name="T25" fmla="*/ 2147483647 h 125"/>
                <a:gd name="T26" fmla="*/ 2147483647 w 51"/>
                <a:gd name="T27" fmla="*/ 2147483647 h 125"/>
                <a:gd name="T28" fmla="*/ 2147483647 w 51"/>
                <a:gd name="T29" fmla="*/ 2147483647 h 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5"/>
                <a:gd name="T47" fmla="*/ 51 w 51"/>
                <a:gd name="T48" fmla="*/ 125 h 1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5">
                  <a:moveTo>
                    <a:pt x="51" y="119"/>
                  </a:moveTo>
                  <a:cubicBezTo>
                    <a:pt x="51" y="98"/>
                    <a:pt x="41" y="77"/>
                    <a:pt x="25" y="67"/>
                  </a:cubicBezTo>
                  <a:cubicBezTo>
                    <a:pt x="25" y="63"/>
                    <a:pt x="24" y="58"/>
                    <a:pt x="20" y="55"/>
                  </a:cubicBezTo>
                  <a:cubicBezTo>
                    <a:pt x="19" y="46"/>
                    <a:pt x="17" y="33"/>
                    <a:pt x="12" y="31"/>
                  </a:cubicBezTo>
                  <a:cubicBezTo>
                    <a:pt x="12" y="27"/>
                    <a:pt x="11" y="2"/>
                    <a:pt x="8" y="1"/>
                  </a:cubicBezTo>
                  <a:cubicBezTo>
                    <a:pt x="8" y="1"/>
                    <a:pt x="8" y="0"/>
                    <a:pt x="7" y="0"/>
                  </a:cubicBezTo>
                  <a:cubicBezTo>
                    <a:pt x="4" y="0"/>
                    <a:pt x="1" y="3"/>
                    <a:pt x="1" y="6"/>
                  </a:cubicBezTo>
                  <a:cubicBezTo>
                    <a:pt x="0" y="51"/>
                    <a:pt x="0" y="51"/>
                    <a:pt x="0" y="51"/>
                  </a:cubicBezTo>
                  <a:cubicBezTo>
                    <a:pt x="4" y="53"/>
                    <a:pt x="4" y="53"/>
                    <a:pt x="4" y="53"/>
                  </a:cubicBezTo>
                  <a:cubicBezTo>
                    <a:pt x="9" y="55"/>
                    <a:pt x="12" y="58"/>
                    <a:pt x="13" y="68"/>
                  </a:cubicBezTo>
                  <a:cubicBezTo>
                    <a:pt x="15" y="75"/>
                    <a:pt x="15" y="75"/>
                    <a:pt x="15" y="75"/>
                  </a:cubicBezTo>
                  <a:cubicBezTo>
                    <a:pt x="17" y="76"/>
                    <a:pt x="17" y="76"/>
                    <a:pt x="17" y="76"/>
                  </a:cubicBezTo>
                  <a:cubicBezTo>
                    <a:pt x="30" y="83"/>
                    <a:pt x="39" y="101"/>
                    <a:pt x="39" y="119"/>
                  </a:cubicBezTo>
                  <a:cubicBezTo>
                    <a:pt x="39" y="122"/>
                    <a:pt x="42" y="125"/>
                    <a:pt x="45" y="125"/>
                  </a:cubicBezTo>
                  <a:cubicBezTo>
                    <a:pt x="49" y="125"/>
                    <a:pt x="51" y="122"/>
                    <a:pt x="51" y="119"/>
                  </a:cubicBezTo>
                  <a:close/>
                </a:path>
              </a:pathLst>
            </a:custGeom>
            <a:solidFill>
              <a:srgbClr val="86B76B"/>
            </a:solidFill>
            <a:ln w="9525">
              <a:noFill/>
              <a:round/>
              <a:headEnd/>
              <a:tailEnd/>
            </a:ln>
          </p:spPr>
          <p:txBody>
            <a:bodyPr/>
            <a:lstStyle/>
            <a:p>
              <a:endParaRPr lang="en-US"/>
            </a:p>
          </p:txBody>
        </p:sp>
        <p:sp>
          <p:nvSpPr>
            <p:cNvPr id="28158" name="Freeform 2739"/>
            <p:cNvSpPr>
              <a:spLocks/>
            </p:cNvSpPr>
            <p:nvPr/>
          </p:nvSpPr>
          <p:spPr bwMode="auto">
            <a:xfrm>
              <a:off x="1031875" y="3331245"/>
              <a:ext cx="168275" cy="409575"/>
            </a:xfrm>
            <a:custGeom>
              <a:avLst/>
              <a:gdLst>
                <a:gd name="T0" fmla="*/ 2147483647 w 51"/>
                <a:gd name="T1" fmla="*/ 2147483647 h 124"/>
                <a:gd name="T2" fmla="*/ 2147483647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0 h 124"/>
                <a:gd name="T12" fmla="*/ 2147483647 w 51"/>
                <a:gd name="T13" fmla="*/ 2147483647 h 124"/>
                <a:gd name="T14" fmla="*/ 0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2147483647 w 51"/>
                <a:gd name="T25" fmla="*/ 2147483647 h 124"/>
                <a:gd name="T26" fmla="*/ 2147483647 w 51"/>
                <a:gd name="T27" fmla="*/ 2147483647 h 124"/>
                <a:gd name="T28" fmla="*/ 2147483647 w 51"/>
                <a:gd name="T29" fmla="*/ 2147483647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7"/>
                  </a:cubicBezTo>
                  <a:cubicBezTo>
                    <a:pt x="25" y="63"/>
                    <a:pt x="24" y="58"/>
                    <a:pt x="20" y="55"/>
                  </a:cubicBezTo>
                  <a:cubicBezTo>
                    <a:pt x="19" y="46"/>
                    <a:pt x="17" y="34"/>
                    <a:pt x="12" y="31"/>
                  </a:cubicBezTo>
                  <a:cubicBezTo>
                    <a:pt x="12" y="27"/>
                    <a:pt x="11" y="2"/>
                    <a:pt x="8" y="1"/>
                  </a:cubicBezTo>
                  <a:cubicBezTo>
                    <a:pt x="8" y="1"/>
                    <a:pt x="8" y="0"/>
                    <a:pt x="7" y="0"/>
                  </a:cubicBezTo>
                  <a:cubicBezTo>
                    <a:pt x="4" y="0"/>
                    <a:pt x="1" y="3"/>
                    <a:pt x="1" y="6"/>
                  </a:cubicBezTo>
                  <a:cubicBezTo>
                    <a:pt x="0" y="51"/>
                    <a:pt x="0" y="51"/>
                    <a:pt x="0" y="51"/>
                  </a:cubicBezTo>
                  <a:cubicBezTo>
                    <a:pt x="4" y="53"/>
                    <a:pt x="4" y="53"/>
                    <a:pt x="4" y="53"/>
                  </a:cubicBezTo>
                  <a:cubicBezTo>
                    <a:pt x="9" y="55"/>
                    <a:pt x="12" y="58"/>
                    <a:pt x="14" y="68"/>
                  </a:cubicBezTo>
                  <a:cubicBezTo>
                    <a:pt x="15" y="75"/>
                    <a:pt x="15" y="75"/>
                    <a:pt x="15" y="75"/>
                  </a:cubicBezTo>
                  <a:cubicBezTo>
                    <a:pt x="17" y="76"/>
                    <a:pt x="17" y="76"/>
                    <a:pt x="17" y="76"/>
                  </a:cubicBezTo>
                  <a:cubicBezTo>
                    <a:pt x="30" y="83"/>
                    <a:pt x="39" y="101"/>
                    <a:pt x="39" y="119"/>
                  </a:cubicBezTo>
                  <a:cubicBezTo>
                    <a:pt x="39" y="122"/>
                    <a:pt x="42" y="124"/>
                    <a:pt x="45" y="124"/>
                  </a:cubicBezTo>
                  <a:cubicBezTo>
                    <a:pt x="49" y="124"/>
                    <a:pt x="51" y="122"/>
                    <a:pt x="51" y="119"/>
                  </a:cubicBezTo>
                  <a:close/>
                </a:path>
              </a:pathLst>
            </a:custGeom>
            <a:solidFill>
              <a:srgbClr val="87B76C"/>
            </a:solidFill>
            <a:ln w="9525">
              <a:noFill/>
              <a:round/>
              <a:headEnd/>
              <a:tailEnd/>
            </a:ln>
          </p:spPr>
          <p:txBody>
            <a:bodyPr/>
            <a:lstStyle/>
            <a:p>
              <a:endParaRPr lang="en-US"/>
            </a:p>
          </p:txBody>
        </p:sp>
        <p:sp>
          <p:nvSpPr>
            <p:cNvPr id="28159" name="Freeform 2740"/>
            <p:cNvSpPr>
              <a:spLocks/>
            </p:cNvSpPr>
            <p:nvPr/>
          </p:nvSpPr>
          <p:spPr bwMode="auto">
            <a:xfrm>
              <a:off x="1031875" y="3331245"/>
              <a:ext cx="168275" cy="409575"/>
            </a:xfrm>
            <a:custGeom>
              <a:avLst/>
              <a:gdLst>
                <a:gd name="T0" fmla="*/ 2147483647 w 51"/>
                <a:gd name="T1" fmla="*/ 2147483647 h 124"/>
                <a:gd name="T2" fmla="*/ 2147483647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0 h 124"/>
                <a:gd name="T12" fmla="*/ 2147483647 w 51"/>
                <a:gd name="T13" fmla="*/ 2147483647 h 124"/>
                <a:gd name="T14" fmla="*/ 0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2147483647 w 51"/>
                <a:gd name="T25" fmla="*/ 2147483647 h 124"/>
                <a:gd name="T26" fmla="*/ 2147483647 w 51"/>
                <a:gd name="T27" fmla="*/ 2147483647 h 124"/>
                <a:gd name="T28" fmla="*/ 2147483647 w 51"/>
                <a:gd name="T29" fmla="*/ 2147483647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7"/>
                  </a:cubicBezTo>
                  <a:cubicBezTo>
                    <a:pt x="25" y="63"/>
                    <a:pt x="24" y="58"/>
                    <a:pt x="20" y="56"/>
                  </a:cubicBezTo>
                  <a:cubicBezTo>
                    <a:pt x="19" y="46"/>
                    <a:pt x="17" y="34"/>
                    <a:pt x="12" y="31"/>
                  </a:cubicBezTo>
                  <a:cubicBezTo>
                    <a:pt x="12" y="28"/>
                    <a:pt x="11" y="2"/>
                    <a:pt x="8" y="1"/>
                  </a:cubicBezTo>
                  <a:cubicBezTo>
                    <a:pt x="8" y="1"/>
                    <a:pt x="8" y="0"/>
                    <a:pt x="7" y="0"/>
                  </a:cubicBezTo>
                  <a:cubicBezTo>
                    <a:pt x="4" y="0"/>
                    <a:pt x="1" y="3"/>
                    <a:pt x="1" y="6"/>
                  </a:cubicBezTo>
                  <a:cubicBezTo>
                    <a:pt x="0" y="51"/>
                    <a:pt x="0" y="51"/>
                    <a:pt x="0" y="51"/>
                  </a:cubicBezTo>
                  <a:cubicBezTo>
                    <a:pt x="4" y="52"/>
                    <a:pt x="4" y="52"/>
                    <a:pt x="4" y="52"/>
                  </a:cubicBezTo>
                  <a:cubicBezTo>
                    <a:pt x="10" y="55"/>
                    <a:pt x="12" y="58"/>
                    <a:pt x="14" y="68"/>
                  </a:cubicBezTo>
                  <a:cubicBezTo>
                    <a:pt x="15" y="75"/>
                    <a:pt x="15" y="75"/>
                    <a:pt x="15" y="75"/>
                  </a:cubicBezTo>
                  <a:cubicBezTo>
                    <a:pt x="17" y="76"/>
                    <a:pt x="17" y="76"/>
                    <a:pt x="17" y="76"/>
                  </a:cubicBezTo>
                  <a:cubicBezTo>
                    <a:pt x="30" y="83"/>
                    <a:pt x="39" y="101"/>
                    <a:pt x="39" y="119"/>
                  </a:cubicBezTo>
                  <a:cubicBezTo>
                    <a:pt x="39" y="122"/>
                    <a:pt x="42" y="124"/>
                    <a:pt x="45" y="124"/>
                  </a:cubicBezTo>
                  <a:cubicBezTo>
                    <a:pt x="49" y="124"/>
                    <a:pt x="51" y="122"/>
                    <a:pt x="51" y="119"/>
                  </a:cubicBezTo>
                  <a:close/>
                </a:path>
              </a:pathLst>
            </a:custGeom>
            <a:solidFill>
              <a:srgbClr val="88B86D"/>
            </a:solidFill>
            <a:ln w="9525">
              <a:noFill/>
              <a:round/>
              <a:headEnd/>
              <a:tailEnd/>
            </a:ln>
          </p:spPr>
          <p:txBody>
            <a:bodyPr/>
            <a:lstStyle/>
            <a:p>
              <a:endParaRPr lang="en-US"/>
            </a:p>
          </p:txBody>
        </p:sp>
        <p:sp>
          <p:nvSpPr>
            <p:cNvPr id="28160" name="Freeform 2741"/>
            <p:cNvSpPr>
              <a:spLocks/>
            </p:cNvSpPr>
            <p:nvPr/>
          </p:nvSpPr>
          <p:spPr bwMode="auto">
            <a:xfrm>
              <a:off x="1031875" y="3331245"/>
              <a:ext cx="168275" cy="409575"/>
            </a:xfrm>
            <a:custGeom>
              <a:avLst/>
              <a:gdLst>
                <a:gd name="T0" fmla="*/ 2147483647 w 51"/>
                <a:gd name="T1" fmla="*/ 2147483647 h 124"/>
                <a:gd name="T2" fmla="*/ 2147483647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0 h 124"/>
                <a:gd name="T12" fmla="*/ 2147483647 w 51"/>
                <a:gd name="T13" fmla="*/ 2147483647 h 124"/>
                <a:gd name="T14" fmla="*/ 0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2147483647 w 51"/>
                <a:gd name="T25" fmla="*/ 2147483647 h 124"/>
                <a:gd name="T26" fmla="*/ 2147483647 w 51"/>
                <a:gd name="T27" fmla="*/ 2147483647 h 124"/>
                <a:gd name="T28" fmla="*/ 2147483647 w 51"/>
                <a:gd name="T29" fmla="*/ 2147483647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7"/>
                  </a:cubicBezTo>
                  <a:cubicBezTo>
                    <a:pt x="25" y="63"/>
                    <a:pt x="24" y="58"/>
                    <a:pt x="20" y="56"/>
                  </a:cubicBezTo>
                  <a:cubicBezTo>
                    <a:pt x="19" y="46"/>
                    <a:pt x="17" y="34"/>
                    <a:pt x="12" y="31"/>
                  </a:cubicBezTo>
                  <a:cubicBezTo>
                    <a:pt x="12" y="28"/>
                    <a:pt x="11" y="2"/>
                    <a:pt x="8" y="2"/>
                  </a:cubicBezTo>
                  <a:cubicBezTo>
                    <a:pt x="8" y="1"/>
                    <a:pt x="8" y="0"/>
                    <a:pt x="7" y="0"/>
                  </a:cubicBezTo>
                  <a:cubicBezTo>
                    <a:pt x="4" y="0"/>
                    <a:pt x="1" y="3"/>
                    <a:pt x="1" y="6"/>
                  </a:cubicBezTo>
                  <a:cubicBezTo>
                    <a:pt x="0" y="51"/>
                    <a:pt x="0" y="51"/>
                    <a:pt x="0" y="51"/>
                  </a:cubicBezTo>
                  <a:cubicBezTo>
                    <a:pt x="4" y="52"/>
                    <a:pt x="4" y="52"/>
                    <a:pt x="4" y="52"/>
                  </a:cubicBezTo>
                  <a:cubicBezTo>
                    <a:pt x="10" y="55"/>
                    <a:pt x="12" y="58"/>
                    <a:pt x="14" y="68"/>
                  </a:cubicBezTo>
                  <a:cubicBezTo>
                    <a:pt x="15" y="75"/>
                    <a:pt x="15" y="75"/>
                    <a:pt x="15" y="75"/>
                  </a:cubicBezTo>
                  <a:cubicBezTo>
                    <a:pt x="17" y="76"/>
                    <a:pt x="17" y="76"/>
                    <a:pt x="17" y="76"/>
                  </a:cubicBezTo>
                  <a:cubicBezTo>
                    <a:pt x="30" y="83"/>
                    <a:pt x="39" y="101"/>
                    <a:pt x="39" y="119"/>
                  </a:cubicBezTo>
                  <a:cubicBezTo>
                    <a:pt x="40" y="122"/>
                    <a:pt x="42" y="124"/>
                    <a:pt x="45" y="124"/>
                  </a:cubicBezTo>
                  <a:cubicBezTo>
                    <a:pt x="49" y="124"/>
                    <a:pt x="51" y="122"/>
                    <a:pt x="51" y="119"/>
                  </a:cubicBezTo>
                  <a:close/>
                </a:path>
              </a:pathLst>
            </a:custGeom>
            <a:solidFill>
              <a:srgbClr val="89B86D"/>
            </a:solidFill>
            <a:ln w="9525">
              <a:noFill/>
              <a:round/>
              <a:headEnd/>
              <a:tailEnd/>
            </a:ln>
          </p:spPr>
          <p:txBody>
            <a:bodyPr/>
            <a:lstStyle/>
            <a:p>
              <a:endParaRPr lang="en-US"/>
            </a:p>
          </p:txBody>
        </p:sp>
        <p:sp>
          <p:nvSpPr>
            <p:cNvPr id="28161" name="Freeform 2742"/>
            <p:cNvSpPr>
              <a:spLocks/>
            </p:cNvSpPr>
            <p:nvPr/>
          </p:nvSpPr>
          <p:spPr bwMode="auto">
            <a:xfrm>
              <a:off x="1031875" y="3331245"/>
              <a:ext cx="168275" cy="409575"/>
            </a:xfrm>
            <a:custGeom>
              <a:avLst/>
              <a:gdLst>
                <a:gd name="T0" fmla="*/ 2147483647 w 51"/>
                <a:gd name="T1" fmla="*/ 2147483647 h 124"/>
                <a:gd name="T2" fmla="*/ 2147483647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0 h 124"/>
                <a:gd name="T12" fmla="*/ 2147483647 w 51"/>
                <a:gd name="T13" fmla="*/ 2147483647 h 124"/>
                <a:gd name="T14" fmla="*/ 0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2147483647 w 51"/>
                <a:gd name="T25" fmla="*/ 2147483647 h 124"/>
                <a:gd name="T26" fmla="*/ 2147483647 w 51"/>
                <a:gd name="T27" fmla="*/ 2147483647 h 124"/>
                <a:gd name="T28" fmla="*/ 2147483647 w 51"/>
                <a:gd name="T29" fmla="*/ 2147483647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7"/>
                  </a:cubicBezTo>
                  <a:cubicBezTo>
                    <a:pt x="25" y="63"/>
                    <a:pt x="24" y="58"/>
                    <a:pt x="20" y="56"/>
                  </a:cubicBezTo>
                  <a:cubicBezTo>
                    <a:pt x="19" y="46"/>
                    <a:pt x="17" y="34"/>
                    <a:pt x="12" y="32"/>
                  </a:cubicBezTo>
                  <a:cubicBezTo>
                    <a:pt x="12" y="28"/>
                    <a:pt x="11" y="2"/>
                    <a:pt x="8" y="2"/>
                  </a:cubicBezTo>
                  <a:cubicBezTo>
                    <a:pt x="8" y="1"/>
                    <a:pt x="8" y="0"/>
                    <a:pt x="7" y="0"/>
                  </a:cubicBezTo>
                  <a:cubicBezTo>
                    <a:pt x="4" y="0"/>
                    <a:pt x="1" y="3"/>
                    <a:pt x="1" y="6"/>
                  </a:cubicBezTo>
                  <a:cubicBezTo>
                    <a:pt x="0" y="51"/>
                    <a:pt x="0" y="51"/>
                    <a:pt x="0" y="51"/>
                  </a:cubicBezTo>
                  <a:cubicBezTo>
                    <a:pt x="4" y="52"/>
                    <a:pt x="4" y="52"/>
                    <a:pt x="4" y="52"/>
                  </a:cubicBezTo>
                  <a:cubicBezTo>
                    <a:pt x="10" y="55"/>
                    <a:pt x="12" y="58"/>
                    <a:pt x="14" y="68"/>
                  </a:cubicBezTo>
                  <a:cubicBezTo>
                    <a:pt x="15" y="75"/>
                    <a:pt x="15" y="75"/>
                    <a:pt x="15" y="75"/>
                  </a:cubicBezTo>
                  <a:cubicBezTo>
                    <a:pt x="17" y="76"/>
                    <a:pt x="17" y="76"/>
                    <a:pt x="17" y="76"/>
                  </a:cubicBezTo>
                  <a:cubicBezTo>
                    <a:pt x="30" y="83"/>
                    <a:pt x="39" y="101"/>
                    <a:pt x="40" y="119"/>
                  </a:cubicBezTo>
                  <a:cubicBezTo>
                    <a:pt x="40" y="122"/>
                    <a:pt x="42" y="124"/>
                    <a:pt x="45" y="124"/>
                  </a:cubicBezTo>
                  <a:cubicBezTo>
                    <a:pt x="49" y="124"/>
                    <a:pt x="51" y="122"/>
                    <a:pt x="51" y="119"/>
                  </a:cubicBezTo>
                  <a:close/>
                </a:path>
              </a:pathLst>
            </a:custGeom>
            <a:solidFill>
              <a:srgbClr val="8AB96E"/>
            </a:solidFill>
            <a:ln w="9525">
              <a:noFill/>
              <a:round/>
              <a:headEnd/>
              <a:tailEnd/>
            </a:ln>
          </p:spPr>
          <p:txBody>
            <a:bodyPr/>
            <a:lstStyle/>
            <a:p>
              <a:endParaRPr lang="en-US"/>
            </a:p>
          </p:txBody>
        </p:sp>
        <p:sp>
          <p:nvSpPr>
            <p:cNvPr id="28162" name="Freeform 2743"/>
            <p:cNvSpPr>
              <a:spLocks/>
            </p:cNvSpPr>
            <p:nvPr/>
          </p:nvSpPr>
          <p:spPr bwMode="auto">
            <a:xfrm>
              <a:off x="1031875" y="3331245"/>
              <a:ext cx="168275" cy="409575"/>
            </a:xfrm>
            <a:custGeom>
              <a:avLst/>
              <a:gdLst>
                <a:gd name="T0" fmla="*/ 2147483647 w 51"/>
                <a:gd name="T1" fmla="*/ 2147483647 h 124"/>
                <a:gd name="T2" fmla="*/ 2147483647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0 h 124"/>
                <a:gd name="T12" fmla="*/ 2147483647 w 51"/>
                <a:gd name="T13" fmla="*/ 2147483647 h 124"/>
                <a:gd name="T14" fmla="*/ 0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2147483647 w 51"/>
                <a:gd name="T25" fmla="*/ 2147483647 h 124"/>
                <a:gd name="T26" fmla="*/ 2147483647 w 51"/>
                <a:gd name="T27" fmla="*/ 2147483647 h 124"/>
                <a:gd name="T28" fmla="*/ 2147483647 w 51"/>
                <a:gd name="T29" fmla="*/ 2147483647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7"/>
                  </a:cubicBezTo>
                  <a:cubicBezTo>
                    <a:pt x="24" y="63"/>
                    <a:pt x="23" y="59"/>
                    <a:pt x="20" y="56"/>
                  </a:cubicBezTo>
                  <a:cubicBezTo>
                    <a:pt x="19" y="46"/>
                    <a:pt x="17" y="34"/>
                    <a:pt x="12" y="32"/>
                  </a:cubicBezTo>
                  <a:cubicBezTo>
                    <a:pt x="12" y="28"/>
                    <a:pt x="11" y="2"/>
                    <a:pt x="8" y="2"/>
                  </a:cubicBezTo>
                  <a:cubicBezTo>
                    <a:pt x="8" y="1"/>
                    <a:pt x="8" y="0"/>
                    <a:pt x="7" y="0"/>
                  </a:cubicBezTo>
                  <a:cubicBezTo>
                    <a:pt x="4" y="0"/>
                    <a:pt x="1" y="3"/>
                    <a:pt x="1" y="6"/>
                  </a:cubicBezTo>
                  <a:cubicBezTo>
                    <a:pt x="0" y="51"/>
                    <a:pt x="0" y="51"/>
                    <a:pt x="0" y="51"/>
                  </a:cubicBezTo>
                  <a:cubicBezTo>
                    <a:pt x="4" y="52"/>
                    <a:pt x="4" y="52"/>
                    <a:pt x="4" y="52"/>
                  </a:cubicBezTo>
                  <a:cubicBezTo>
                    <a:pt x="10" y="55"/>
                    <a:pt x="12" y="58"/>
                    <a:pt x="14" y="68"/>
                  </a:cubicBezTo>
                  <a:cubicBezTo>
                    <a:pt x="15" y="75"/>
                    <a:pt x="15" y="75"/>
                    <a:pt x="15" y="75"/>
                  </a:cubicBezTo>
                  <a:cubicBezTo>
                    <a:pt x="17" y="76"/>
                    <a:pt x="17" y="76"/>
                    <a:pt x="17" y="76"/>
                  </a:cubicBezTo>
                  <a:cubicBezTo>
                    <a:pt x="30" y="83"/>
                    <a:pt x="40" y="101"/>
                    <a:pt x="40" y="119"/>
                  </a:cubicBezTo>
                  <a:cubicBezTo>
                    <a:pt x="40" y="122"/>
                    <a:pt x="42" y="124"/>
                    <a:pt x="45" y="124"/>
                  </a:cubicBezTo>
                  <a:cubicBezTo>
                    <a:pt x="48" y="124"/>
                    <a:pt x="51" y="122"/>
                    <a:pt x="51" y="119"/>
                  </a:cubicBezTo>
                  <a:close/>
                </a:path>
              </a:pathLst>
            </a:custGeom>
            <a:solidFill>
              <a:srgbClr val="8AB96F"/>
            </a:solidFill>
            <a:ln w="9525">
              <a:noFill/>
              <a:round/>
              <a:headEnd/>
              <a:tailEnd/>
            </a:ln>
          </p:spPr>
          <p:txBody>
            <a:bodyPr/>
            <a:lstStyle/>
            <a:p>
              <a:endParaRPr lang="en-US"/>
            </a:p>
          </p:txBody>
        </p:sp>
        <p:sp>
          <p:nvSpPr>
            <p:cNvPr id="28163" name="Freeform 2744"/>
            <p:cNvSpPr>
              <a:spLocks/>
            </p:cNvSpPr>
            <p:nvPr/>
          </p:nvSpPr>
          <p:spPr bwMode="auto">
            <a:xfrm>
              <a:off x="1031875" y="3331245"/>
              <a:ext cx="168275" cy="409575"/>
            </a:xfrm>
            <a:custGeom>
              <a:avLst/>
              <a:gdLst>
                <a:gd name="T0" fmla="*/ 2147483647 w 51"/>
                <a:gd name="T1" fmla="*/ 2147483647 h 124"/>
                <a:gd name="T2" fmla="*/ 2147483647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0 h 124"/>
                <a:gd name="T12" fmla="*/ 2147483647 w 51"/>
                <a:gd name="T13" fmla="*/ 2147483647 h 124"/>
                <a:gd name="T14" fmla="*/ 0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2147483647 w 51"/>
                <a:gd name="T25" fmla="*/ 2147483647 h 124"/>
                <a:gd name="T26" fmla="*/ 2147483647 w 51"/>
                <a:gd name="T27" fmla="*/ 2147483647 h 124"/>
                <a:gd name="T28" fmla="*/ 2147483647 w 51"/>
                <a:gd name="T29" fmla="*/ 2147483647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7"/>
                  </a:cubicBezTo>
                  <a:cubicBezTo>
                    <a:pt x="24" y="63"/>
                    <a:pt x="23" y="59"/>
                    <a:pt x="20" y="56"/>
                  </a:cubicBezTo>
                  <a:cubicBezTo>
                    <a:pt x="19" y="47"/>
                    <a:pt x="17" y="35"/>
                    <a:pt x="12" y="32"/>
                  </a:cubicBezTo>
                  <a:cubicBezTo>
                    <a:pt x="12" y="28"/>
                    <a:pt x="11" y="2"/>
                    <a:pt x="8" y="2"/>
                  </a:cubicBezTo>
                  <a:cubicBezTo>
                    <a:pt x="8" y="1"/>
                    <a:pt x="8" y="0"/>
                    <a:pt x="7" y="0"/>
                  </a:cubicBezTo>
                  <a:cubicBezTo>
                    <a:pt x="4" y="0"/>
                    <a:pt x="1" y="3"/>
                    <a:pt x="1" y="6"/>
                  </a:cubicBezTo>
                  <a:cubicBezTo>
                    <a:pt x="0" y="51"/>
                    <a:pt x="0" y="51"/>
                    <a:pt x="0" y="51"/>
                  </a:cubicBezTo>
                  <a:cubicBezTo>
                    <a:pt x="4" y="52"/>
                    <a:pt x="4" y="52"/>
                    <a:pt x="4" y="52"/>
                  </a:cubicBezTo>
                  <a:cubicBezTo>
                    <a:pt x="10" y="55"/>
                    <a:pt x="12" y="58"/>
                    <a:pt x="14" y="68"/>
                  </a:cubicBezTo>
                  <a:cubicBezTo>
                    <a:pt x="15" y="74"/>
                    <a:pt x="15" y="74"/>
                    <a:pt x="15" y="74"/>
                  </a:cubicBezTo>
                  <a:cubicBezTo>
                    <a:pt x="17" y="76"/>
                    <a:pt x="17" y="76"/>
                    <a:pt x="17" y="76"/>
                  </a:cubicBezTo>
                  <a:cubicBezTo>
                    <a:pt x="30" y="83"/>
                    <a:pt x="40" y="101"/>
                    <a:pt x="40" y="119"/>
                  </a:cubicBezTo>
                  <a:cubicBezTo>
                    <a:pt x="40" y="122"/>
                    <a:pt x="42" y="124"/>
                    <a:pt x="45" y="124"/>
                  </a:cubicBezTo>
                  <a:cubicBezTo>
                    <a:pt x="48" y="124"/>
                    <a:pt x="51" y="122"/>
                    <a:pt x="51" y="119"/>
                  </a:cubicBezTo>
                  <a:close/>
                </a:path>
              </a:pathLst>
            </a:custGeom>
            <a:solidFill>
              <a:srgbClr val="8BBA70"/>
            </a:solidFill>
            <a:ln w="9525">
              <a:noFill/>
              <a:round/>
              <a:headEnd/>
              <a:tailEnd/>
            </a:ln>
          </p:spPr>
          <p:txBody>
            <a:bodyPr/>
            <a:lstStyle/>
            <a:p>
              <a:endParaRPr lang="en-US"/>
            </a:p>
          </p:txBody>
        </p:sp>
        <p:sp>
          <p:nvSpPr>
            <p:cNvPr id="28164" name="Freeform 2745"/>
            <p:cNvSpPr>
              <a:spLocks/>
            </p:cNvSpPr>
            <p:nvPr/>
          </p:nvSpPr>
          <p:spPr bwMode="auto">
            <a:xfrm>
              <a:off x="1031875" y="3331245"/>
              <a:ext cx="168275" cy="409575"/>
            </a:xfrm>
            <a:custGeom>
              <a:avLst/>
              <a:gdLst>
                <a:gd name="T0" fmla="*/ 2147483647 w 51"/>
                <a:gd name="T1" fmla="*/ 2147483647 h 124"/>
                <a:gd name="T2" fmla="*/ 2147483647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2147483647 h 124"/>
                <a:gd name="T12" fmla="*/ 2147483647 w 51"/>
                <a:gd name="T13" fmla="*/ 2147483647 h 124"/>
                <a:gd name="T14" fmla="*/ 0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2147483647 w 51"/>
                <a:gd name="T25" fmla="*/ 2147483647 h 124"/>
                <a:gd name="T26" fmla="*/ 2147483647 w 51"/>
                <a:gd name="T27" fmla="*/ 2147483647 h 124"/>
                <a:gd name="T28" fmla="*/ 2147483647 w 51"/>
                <a:gd name="T29" fmla="*/ 2147483647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8"/>
                  </a:cubicBezTo>
                  <a:cubicBezTo>
                    <a:pt x="24" y="64"/>
                    <a:pt x="23" y="59"/>
                    <a:pt x="20" y="56"/>
                  </a:cubicBezTo>
                  <a:cubicBezTo>
                    <a:pt x="19" y="47"/>
                    <a:pt x="17" y="35"/>
                    <a:pt x="12" y="32"/>
                  </a:cubicBezTo>
                  <a:cubicBezTo>
                    <a:pt x="12" y="29"/>
                    <a:pt x="11" y="2"/>
                    <a:pt x="8" y="2"/>
                  </a:cubicBezTo>
                  <a:cubicBezTo>
                    <a:pt x="8" y="1"/>
                    <a:pt x="8" y="1"/>
                    <a:pt x="7" y="1"/>
                  </a:cubicBezTo>
                  <a:cubicBezTo>
                    <a:pt x="5" y="0"/>
                    <a:pt x="1" y="3"/>
                    <a:pt x="1" y="6"/>
                  </a:cubicBezTo>
                  <a:cubicBezTo>
                    <a:pt x="0" y="51"/>
                    <a:pt x="0" y="51"/>
                    <a:pt x="0" y="51"/>
                  </a:cubicBezTo>
                  <a:cubicBezTo>
                    <a:pt x="4" y="52"/>
                    <a:pt x="4" y="52"/>
                    <a:pt x="4" y="52"/>
                  </a:cubicBezTo>
                  <a:cubicBezTo>
                    <a:pt x="10" y="55"/>
                    <a:pt x="12" y="58"/>
                    <a:pt x="14" y="68"/>
                  </a:cubicBezTo>
                  <a:cubicBezTo>
                    <a:pt x="15" y="74"/>
                    <a:pt x="15" y="74"/>
                    <a:pt x="15" y="74"/>
                  </a:cubicBezTo>
                  <a:cubicBezTo>
                    <a:pt x="17" y="76"/>
                    <a:pt x="17" y="76"/>
                    <a:pt x="17" y="76"/>
                  </a:cubicBezTo>
                  <a:cubicBezTo>
                    <a:pt x="30" y="83"/>
                    <a:pt x="40" y="101"/>
                    <a:pt x="40" y="119"/>
                  </a:cubicBezTo>
                  <a:cubicBezTo>
                    <a:pt x="40" y="122"/>
                    <a:pt x="42" y="124"/>
                    <a:pt x="45" y="124"/>
                  </a:cubicBezTo>
                  <a:cubicBezTo>
                    <a:pt x="48" y="124"/>
                    <a:pt x="51" y="122"/>
                    <a:pt x="51" y="119"/>
                  </a:cubicBezTo>
                  <a:close/>
                </a:path>
              </a:pathLst>
            </a:custGeom>
            <a:solidFill>
              <a:srgbClr val="8CBA71"/>
            </a:solidFill>
            <a:ln w="9525">
              <a:noFill/>
              <a:round/>
              <a:headEnd/>
              <a:tailEnd/>
            </a:ln>
          </p:spPr>
          <p:txBody>
            <a:bodyPr/>
            <a:lstStyle/>
            <a:p>
              <a:endParaRPr lang="en-US"/>
            </a:p>
          </p:txBody>
        </p:sp>
        <p:sp>
          <p:nvSpPr>
            <p:cNvPr id="28165" name="Freeform 2746"/>
            <p:cNvSpPr>
              <a:spLocks/>
            </p:cNvSpPr>
            <p:nvPr/>
          </p:nvSpPr>
          <p:spPr bwMode="auto">
            <a:xfrm>
              <a:off x="1031875" y="3331245"/>
              <a:ext cx="168275" cy="409575"/>
            </a:xfrm>
            <a:custGeom>
              <a:avLst/>
              <a:gdLst>
                <a:gd name="T0" fmla="*/ 2147483647 w 51"/>
                <a:gd name="T1" fmla="*/ 2147483647 h 124"/>
                <a:gd name="T2" fmla="*/ 2147483647 w 51"/>
                <a:gd name="T3" fmla="*/ 2147483647 h 124"/>
                <a:gd name="T4" fmla="*/ 2147483647 w 51"/>
                <a:gd name="T5" fmla="*/ 2147483647 h 124"/>
                <a:gd name="T6" fmla="*/ 2147483647 w 51"/>
                <a:gd name="T7" fmla="*/ 2147483647 h 124"/>
                <a:gd name="T8" fmla="*/ 2147483647 w 51"/>
                <a:gd name="T9" fmla="*/ 2147483647 h 124"/>
                <a:gd name="T10" fmla="*/ 2147483647 w 51"/>
                <a:gd name="T11" fmla="*/ 2147483647 h 124"/>
                <a:gd name="T12" fmla="*/ 2147483647 w 51"/>
                <a:gd name="T13" fmla="*/ 2147483647 h 124"/>
                <a:gd name="T14" fmla="*/ 0 w 51"/>
                <a:gd name="T15" fmla="*/ 2147483647 h 124"/>
                <a:gd name="T16" fmla="*/ 2147483647 w 51"/>
                <a:gd name="T17" fmla="*/ 2147483647 h 124"/>
                <a:gd name="T18" fmla="*/ 2147483647 w 51"/>
                <a:gd name="T19" fmla="*/ 2147483647 h 124"/>
                <a:gd name="T20" fmla="*/ 2147483647 w 51"/>
                <a:gd name="T21" fmla="*/ 2147483647 h 124"/>
                <a:gd name="T22" fmla="*/ 2147483647 w 51"/>
                <a:gd name="T23" fmla="*/ 2147483647 h 124"/>
                <a:gd name="T24" fmla="*/ 2147483647 w 51"/>
                <a:gd name="T25" fmla="*/ 2147483647 h 124"/>
                <a:gd name="T26" fmla="*/ 2147483647 w 51"/>
                <a:gd name="T27" fmla="*/ 2147483647 h 124"/>
                <a:gd name="T28" fmla="*/ 2147483647 w 51"/>
                <a:gd name="T29" fmla="*/ 2147483647 h 1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4"/>
                <a:gd name="T47" fmla="*/ 51 w 51"/>
                <a:gd name="T48" fmla="*/ 124 h 1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4">
                  <a:moveTo>
                    <a:pt x="51" y="119"/>
                  </a:moveTo>
                  <a:cubicBezTo>
                    <a:pt x="51" y="98"/>
                    <a:pt x="40" y="77"/>
                    <a:pt x="25" y="68"/>
                  </a:cubicBezTo>
                  <a:cubicBezTo>
                    <a:pt x="24" y="64"/>
                    <a:pt x="23" y="59"/>
                    <a:pt x="20" y="56"/>
                  </a:cubicBezTo>
                  <a:cubicBezTo>
                    <a:pt x="19" y="47"/>
                    <a:pt x="17" y="35"/>
                    <a:pt x="11" y="32"/>
                  </a:cubicBezTo>
                  <a:cubicBezTo>
                    <a:pt x="11" y="29"/>
                    <a:pt x="11" y="2"/>
                    <a:pt x="8" y="2"/>
                  </a:cubicBezTo>
                  <a:cubicBezTo>
                    <a:pt x="8" y="1"/>
                    <a:pt x="8" y="1"/>
                    <a:pt x="7" y="1"/>
                  </a:cubicBezTo>
                  <a:cubicBezTo>
                    <a:pt x="5" y="0"/>
                    <a:pt x="1" y="3"/>
                    <a:pt x="1" y="6"/>
                  </a:cubicBezTo>
                  <a:cubicBezTo>
                    <a:pt x="0" y="51"/>
                    <a:pt x="0" y="51"/>
                    <a:pt x="0" y="51"/>
                  </a:cubicBezTo>
                  <a:cubicBezTo>
                    <a:pt x="4" y="52"/>
                    <a:pt x="4" y="52"/>
                    <a:pt x="4" y="52"/>
                  </a:cubicBezTo>
                  <a:cubicBezTo>
                    <a:pt x="10" y="55"/>
                    <a:pt x="12" y="58"/>
                    <a:pt x="14" y="68"/>
                  </a:cubicBezTo>
                  <a:cubicBezTo>
                    <a:pt x="15" y="74"/>
                    <a:pt x="15" y="74"/>
                    <a:pt x="15" y="74"/>
                  </a:cubicBezTo>
                  <a:cubicBezTo>
                    <a:pt x="17" y="76"/>
                    <a:pt x="17" y="76"/>
                    <a:pt x="17" y="76"/>
                  </a:cubicBezTo>
                  <a:cubicBezTo>
                    <a:pt x="30" y="83"/>
                    <a:pt x="40" y="101"/>
                    <a:pt x="40" y="119"/>
                  </a:cubicBezTo>
                  <a:cubicBezTo>
                    <a:pt x="40" y="122"/>
                    <a:pt x="42" y="124"/>
                    <a:pt x="45" y="124"/>
                  </a:cubicBezTo>
                  <a:cubicBezTo>
                    <a:pt x="48" y="124"/>
                    <a:pt x="51" y="122"/>
                    <a:pt x="51" y="119"/>
                  </a:cubicBezTo>
                  <a:close/>
                </a:path>
              </a:pathLst>
            </a:custGeom>
            <a:solidFill>
              <a:srgbClr val="8DBB71"/>
            </a:solidFill>
            <a:ln w="9525">
              <a:noFill/>
              <a:round/>
              <a:headEnd/>
              <a:tailEnd/>
            </a:ln>
          </p:spPr>
          <p:txBody>
            <a:bodyPr/>
            <a:lstStyle/>
            <a:p>
              <a:endParaRPr lang="en-US"/>
            </a:p>
          </p:txBody>
        </p:sp>
        <p:sp>
          <p:nvSpPr>
            <p:cNvPr id="28166" name="Freeform 2747"/>
            <p:cNvSpPr>
              <a:spLocks/>
            </p:cNvSpPr>
            <p:nvPr/>
          </p:nvSpPr>
          <p:spPr bwMode="auto">
            <a:xfrm>
              <a:off x="1031875" y="3334420"/>
              <a:ext cx="168275" cy="406400"/>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0 h 123"/>
                <a:gd name="T12" fmla="*/ 2147483647 w 51"/>
                <a:gd name="T13" fmla="*/ 2147483647 h 123"/>
                <a:gd name="T14" fmla="*/ 0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2147483647 w 51"/>
                <a:gd name="T25" fmla="*/ 2147483647 h 123"/>
                <a:gd name="T26" fmla="*/ 2147483647 w 51"/>
                <a:gd name="T27" fmla="*/ 2147483647 h 123"/>
                <a:gd name="T28" fmla="*/ 2147483647 w 51"/>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3"/>
                <a:gd name="T47" fmla="*/ 51 w 51"/>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3">
                  <a:moveTo>
                    <a:pt x="51" y="118"/>
                  </a:moveTo>
                  <a:cubicBezTo>
                    <a:pt x="51" y="97"/>
                    <a:pt x="40" y="76"/>
                    <a:pt x="25" y="67"/>
                  </a:cubicBezTo>
                  <a:cubicBezTo>
                    <a:pt x="24" y="63"/>
                    <a:pt x="23" y="58"/>
                    <a:pt x="20" y="56"/>
                  </a:cubicBezTo>
                  <a:cubicBezTo>
                    <a:pt x="19" y="46"/>
                    <a:pt x="17" y="34"/>
                    <a:pt x="11" y="32"/>
                  </a:cubicBezTo>
                  <a:cubicBezTo>
                    <a:pt x="11" y="28"/>
                    <a:pt x="11" y="1"/>
                    <a:pt x="8" y="1"/>
                  </a:cubicBezTo>
                  <a:cubicBezTo>
                    <a:pt x="8" y="0"/>
                    <a:pt x="8" y="0"/>
                    <a:pt x="7" y="0"/>
                  </a:cubicBezTo>
                  <a:cubicBezTo>
                    <a:pt x="5" y="0"/>
                    <a:pt x="1" y="2"/>
                    <a:pt x="1" y="5"/>
                  </a:cubicBezTo>
                  <a:cubicBezTo>
                    <a:pt x="0" y="50"/>
                    <a:pt x="0" y="50"/>
                    <a:pt x="0" y="50"/>
                  </a:cubicBezTo>
                  <a:cubicBezTo>
                    <a:pt x="4" y="51"/>
                    <a:pt x="4" y="51"/>
                    <a:pt x="4" y="51"/>
                  </a:cubicBezTo>
                  <a:cubicBezTo>
                    <a:pt x="10" y="54"/>
                    <a:pt x="12" y="57"/>
                    <a:pt x="14" y="67"/>
                  </a:cubicBezTo>
                  <a:cubicBezTo>
                    <a:pt x="15" y="73"/>
                    <a:pt x="15" y="73"/>
                    <a:pt x="15" y="73"/>
                  </a:cubicBezTo>
                  <a:cubicBezTo>
                    <a:pt x="17" y="75"/>
                    <a:pt x="17" y="75"/>
                    <a:pt x="17" y="75"/>
                  </a:cubicBezTo>
                  <a:cubicBezTo>
                    <a:pt x="30" y="82"/>
                    <a:pt x="40" y="100"/>
                    <a:pt x="40" y="118"/>
                  </a:cubicBezTo>
                  <a:cubicBezTo>
                    <a:pt x="40" y="121"/>
                    <a:pt x="42" y="123"/>
                    <a:pt x="45" y="123"/>
                  </a:cubicBezTo>
                  <a:cubicBezTo>
                    <a:pt x="48" y="123"/>
                    <a:pt x="51" y="121"/>
                    <a:pt x="51" y="118"/>
                  </a:cubicBezTo>
                  <a:close/>
                </a:path>
              </a:pathLst>
            </a:custGeom>
            <a:solidFill>
              <a:srgbClr val="8EBB72"/>
            </a:solidFill>
            <a:ln w="9525">
              <a:noFill/>
              <a:round/>
              <a:headEnd/>
              <a:tailEnd/>
            </a:ln>
          </p:spPr>
          <p:txBody>
            <a:bodyPr/>
            <a:lstStyle/>
            <a:p>
              <a:endParaRPr lang="en-US"/>
            </a:p>
          </p:txBody>
        </p:sp>
        <p:sp>
          <p:nvSpPr>
            <p:cNvPr id="28167" name="Freeform 2748"/>
            <p:cNvSpPr>
              <a:spLocks/>
            </p:cNvSpPr>
            <p:nvPr/>
          </p:nvSpPr>
          <p:spPr bwMode="auto">
            <a:xfrm>
              <a:off x="1031875" y="3334420"/>
              <a:ext cx="168275" cy="406400"/>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0 h 123"/>
                <a:gd name="T12" fmla="*/ 2147483647 w 51"/>
                <a:gd name="T13" fmla="*/ 2147483647 h 123"/>
                <a:gd name="T14" fmla="*/ 0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2147483647 w 51"/>
                <a:gd name="T25" fmla="*/ 2147483647 h 123"/>
                <a:gd name="T26" fmla="*/ 2147483647 w 51"/>
                <a:gd name="T27" fmla="*/ 2147483647 h 123"/>
                <a:gd name="T28" fmla="*/ 2147483647 w 51"/>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3"/>
                <a:gd name="T47" fmla="*/ 51 w 51"/>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3">
                  <a:moveTo>
                    <a:pt x="51" y="118"/>
                  </a:moveTo>
                  <a:cubicBezTo>
                    <a:pt x="51" y="97"/>
                    <a:pt x="40" y="76"/>
                    <a:pt x="25" y="67"/>
                  </a:cubicBezTo>
                  <a:cubicBezTo>
                    <a:pt x="24" y="63"/>
                    <a:pt x="23" y="58"/>
                    <a:pt x="20" y="56"/>
                  </a:cubicBezTo>
                  <a:cubicBezTo>
                    <a:pt x="19" y="46"/>
                    <a:pt x="17" y="35"/>
                    <a:pt x="11" y="32"/>
                  </a:cubicBezTo>
                  <a:cubicBezTo>
                    <a:pt x="11" y="28"/>
                    <a:pt x="11" y="1"/>
                    <a:pt x="8" y="1"/>
                  </a:cubicBezTo>
                  <a:cubicBezTo>
                    <a:pt x="8" y="0"/>
                    <a:pt x="8" y="0"/>
                    <a:pt x="7" y="0"/>
                  </a:cubicBezTo>
                  <a:cubicBezTo>
                    <a:pt x="5" y="0"/>
                    <a:pt x="1" y="2"/>
                    <a:pt x="1" y="5"/>
                  </a:cubicBezTo>
                  <a:cubicBezTo>
                    <a:pt x="0" y="50"/>
                    <a:pt x="0" y="50"/>
                    <a:pt x="0" y="50"/>
                  </a:cubicBezTo>
                  <a:cubicBezTo>
                    <a:pt x="4" y="51"/>
                    <a:pt x="4" y="51"/>
                    <a:pt x="4" y="51"/>
                  </a:cubicBezTo>
                  <a:cubicBezTo>
                    <a:pt x="10" y="54"/>
                    <a:pt x="12" y="57"/>
                    <a:pt x="14" y="67"/>
                  </a:cubicBezTo>
                  <a:cubicBezTo>
                    <a:pt x="15" y="73"/>
                    <a:pt x="15" y="73"/>
                    <a:pt x="15" y="73"/>
                  </a:cubicBezTo>
                  <a:cubicBezTo>
                    <a:pt x="17" y="75"/>
                    <a:pt x="17" y="75"/>
                    <a:pt x="17" y="75"/>
                  </a:cubicBezTo>
                  <a:cubicBezTo>
                    <a:pt x="30" y="82"/>
                    <a:pt x="40" y="100"/>
                    <a:pt x="40" y="118"/>
                  </a:cubicBezTo>
                  <a:cubicBezTo>
                    <a:pt x="40" y="121"/>
                    <a:pt x="42" y="123"/>
                    <a:pt x="45" y="123"/>
                  </a:cubicBezTo>
                  <a:cubicBezTo>
                    <a:pt x="48" y="123"/>
                    <a:pt x="51" y="121"/>
                    <a:pt x="51" y="118"/>
                  </a:cubicBezTo>
                  <a:close/>
                </a:path>
              </a:pathLst>
            </a:custGeom>
            <a:solidFill>
              <a:srgbClr val="8FBC73"/>
            </a:solidFill>
            <a:ln w="9525">
              <a:noFill/>
              <a:round/>
              <a:headEnd/>
              <a:tailEnd/>
            </a:ln>
          </p:spPr>
          <p:txBody>
            <a:bodyPr/>
            <a:lstStyle/>
            <a:p>
              <a:endParaRPr lang="en-US"/>
            </a:p>
          </p:txBody>
        </p:sp>
        <p:sp>
          <p:nvSpPr>
            <p:cNvPr id="28168" name="Freeform 2749"/>
            <p:cNvSpPr>
              <a:spLocks/>
            </p:cNvSpPr>
            <p:nvPr/>
          </p:nvSpPr>
          <p:spPr bwMode="auto">
            <a:xfrm>
              <a:off x="1031875" y="3334420"/>
              <a:ext cx="168275" cy="406400"/>
            </a:xfrm>
            <a:custGeom>
              <a:avLst/>
              <a:gdLst>
                <a:gd name="T0" fmla="*/ 2147483647 w 51"/>
                <a:gd name="T1" fmla="*/ 2147483647 h 123"/>
                <a:gd name="T2" fmla="*/ 2147483647 w 51"/>
                <a:gd name="T3" fmla="*/ 2147483647 h 123"/>
                <a:gd name="T4" fmla="*/ 2147483647 w 51"/>
                <a:gd name="T5" fmla="*/ 2147483647 h 123"/>
                <a:gd name="T6" fmla="*/ 2147483647 w 51"/>
                <a:gd name="T7" fmla="*/ 2147483647 h 123"/>
                <a:gd name="T8" fmla="*/ 2147483647 w 51"/>
                <a:gd name="T9" fmla="*/ 2147483647 h 123"/>
                <a:gd name="T10" fmla="*/ 2147483647 w 51"/>
                <a:gd name="T11" fmla="*/ 0 h 123"/>
                <a:gd name="T12" fmla="*/ 2147483647 w 51"/>
                <a:gd name="T13" fmla="*/ 2147483647 h 123"/>
                <a:gd name="T14" fmla="*/ 0 w 51"/>
                <a:gd name="T15" fmla="*/ 2147483647 h 123"/>
                <a:gd name="T16" fmla="*/ 2147483647 w 51"/>
                <a:gd name="T17" fmla="*/ 2147483647 h 123"/>
                <a:gd name="T18" fmla="*/ 2147483647 w 51"/>
                <a:gd name="T19" fmla="*/ 2147483647 h 123"/>
                <a:gd name="T20" fmla="*/ 2147483647 w 51"/>
                <a:gd name="T21" fmla="*/ 2147483647 h 123"/>
                <a:gd name="T22" fmla="*/ 2147483647 w 51"/>
                <a:gd name="T23" fmla="*/ 2147483647 h 123"/>
                <a:gd name="T24" fmla="*/ 2147483647 w 51"/>
                <a:gd name="T25" fmla="*/ 2147483647 h 123"/>
                <a:gd name="T26" fmla="*/ 2147483647 w 51"/>
                <a:gd name="T27" fmla="*/ 2147483647 h 123"/>
                <a:gd name="T28" fmla="*/ 2147483647 w 51"/>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1"/>
                <a:gd name="T46" fmla="*/ 0 h 123"/>
                <a:gd name="T47" fmla="*/ 51 w 51"/>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1" h="123">
                  <a:moveTo>
                    <a:pt x="51" y="118"/>
                  </a:moveTo>
                  <a:cubicBezTo>
                    <a:pt x="51" y="97"/>
                    <a:pt x="40" y="76"/>
                    <a:pt x="25" y="67"/>
                  </a:cubicBezTo>
                  <a:cubicBezTo>
                    <a:pt x="24" y="63"/>
                    <a:pt x="23" y="58"/>
                    <a:pt x="20" y="56"/>
                  </a:cubicBezTo>
                  <a:cubicBezTo>
                    <a:pt x="19" y="46"/>
                    <a:pt x="17" y="35"/>
                    <a:pt x="11" y="32"/>
                  </a:cubicBezTo>
                  <a:cubicBezTo>
                    <a:pt x="11" y="29"/>
                    <a:pt x="11" y="1"/>
                    <a:pt x="8" y="1"/>
                  </a:cubicBezTo>
                  <a:cubicBezTo>
                    <a:pt x="8" y="0"/>
                    <a:pt x="8" y="0"/>
                    <a:pt x="7" y="0"/>
                  </a:cubicBezTo>
                  <a:cubicBezTo>
                    <a:pt x="5" y="0"/>
                    <a:pt x="2" y="2"/>
                    <a:pt x="2" y="5"/>
                  </a:cubicBezTo>
                  <a:cubicBezTo>
                    <a:pt x="0" y="50"/>
                    <a:pt x="0" y="50"/>
                    <a:pt x="0" y="50"/>
                  </a:cubicBezTo>
                  <a:cubicBezTo>
                    <a:pt x="4" y="51"/>
                    <a:pt x="4" y="51"/>
                    <a:pt x="4" y="51"/>
                  </a:cubicBezTo>
                  <a:cubicBezTo>
                    <a:pt x="10" y="54"/>
                    <a:pt x="12" y="57"/>
                    <a:pt x="14" y="67"/>
                  </a:cubicBezTo>
                  <a:cubicBezTo>
                    <a:pt x="15" y="73"/>
                    <a:pt x="15" y="73"/>
                    <a:pt x="15" y="73"/>
                  </a:cubicBezTo>
                  <a:cubicBezTo>
                    <a:pt x="17" y="75"/>
                    <a:pt x="17" y="75"/>
                    <a:pt x="17" y="75"/>
                  </a:cubicBezTo>
                  <a:cubicBezTo>
                    <a:pt x="30" y="82"/>
                    <a:pt x="40" y="100"/>
                    <a:pt x="40" y="118"/>
                  </a:cubicBezTo>
                  <a:cubicBezTo>
                    <a:pt x="40" y="121"/>
                    <a:pt x="42" y="123"/>
                    <a:pt x="45" y="123"/>
                  </a:cubicBezTo>
                  <a:cubicBezTo>
                    <a:pt x="48" y="123"/>
                    <a:pt x="51" y="121"/>
                    <a:pt x="51" y="118"/>
                  </a:cubicBezTo>
                  <a:close/>
                </a:path>
              </a:pathLst>
            </a:custGeom>
            <a:solidFill>
              <a:srgbClr val="8FBC74"/>
            </a:solidFill>
            <a:ln w="9525">
              <a:noFill/>
              <a:round/>
              <a:headEnd/>
              <a:tailEnd/>
            </a:ln>
          </p:spPr>
          <p:txBody>
            <a:bodyPr/>
            <a:lstStyle/>
            <a:p>
              <a:endParaRPr lang="en-US"/>
            </a:p>
          </p:txBody>
        </p:sp>
        <p:sp>
          <p:nvSpPr>
            <p:cNvPr id="28169" name="Freeform 2750"/>
            <p:cNvSpPr>
              <a:spLocks/>
            </p:cNvSpPr>
            <p:nvPr/>
          </p:nvSpPr>
          <p:spPr bwMode="auto">
            <a:xfrm>
              <a:off x="1035050" y="3334420"/>
              <a:ext cx="165100" cy="406400"/>
            </a:xfrm>
            <a:custGeom>
              <a:avLst/>
              <a:gdLst>
                <a:gd name="T0" fmla="*/ 2147483647 w 50"/>
                <a:gd name="T1" fmla="*/ 2147483647 h 123"/>
                <a:gd name="T2" fmla="*/ 2147483647 w 50"/>
                <a:gd name="T3" fmla="*/ 2147483647 h 123"/>
                <a:gd name="T4" fmla="*/ 2147483647 w 50"/>
                <a:gd name="T5" fmla="*/ 2147483647 h 123"/>
                <a:gd name="T6" fmla="*/ 2147483647 w 50"/>
                <a:gd name="T7" fmla="*/ 2147483647 h 123"/>
                <a:gd name="T8" fmla="*/ 2147483647 w 50"/>
                <a:gd name="T9" fmla="*/ 2147483647 h 123"/>
                <a:gd name="T10" fmla="*/ 2147483647 w 50"/>
                <a:gd name="T11" fmla="*/ 0 h 123"/>
                <a:gd name="T12" fmla="*/ 2147483647 w 50"/>
                <a:gd name="T13" fmla="*/ 2147483647 h 123"/>
                <a:gd name="T14" fmla="*/ 0 w 50"/>
                <a:gd name="T15" fmla="*/ 2147483647 h 123"/>
                <a:gd name="T16" fmla="*/ 2147483647 w 50"/>
                <a:gd name="T17" fmla="*/ 2147483647 h 123"/>
                <a:gd name="T18" fmla="*/ 2147483647 w 50"/>
                <a:gd name="T19" fmla="*/ 2147483647 h 123"/>
                <a:gd name="T20" fmla="*/ 2147483647 w 50"/>
                <a:gd name="T21" fmla="*/ 2147483647 h 123"/>
                <a:gd name="T22" fmla="*/ 2147483647 w 50"/>
                <a:gd name="T23" fmla="*/ 2147483647 h 123"/>
                <a:gd name="T24" fmla="*/ 2147483647 w 50"/>
                <a:gd name="T25" fmla="*/ 2147483647 h 123"/>
                <a:gd name="T26" fmla="*/ 2147483647 w 50"/>
                <a:gd name="T27" fmla="*/ 2147483647 h 123"/>
                <a:gd name="T28" fmla="*/ 2147483647 w 50"/>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0"/>
                <a:gd name="T46" fmla="*/ 0 h 123"/>
                <a:gd name="T47" fmla="*/ 50 w 50"/>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0" h="123">
                  <a:moveTo>
                    <a:pt x="50" y="118"/>
                  </a:moveTo>
                  <a:cubicBezTo>
                    <a:pt x="50" y="97"/>
                    <a:pt x="39" y="76"/>
                    <a:pt x="24" y="67"/>
                  </a:cubicBezTo>
                  <a:cubicBezTo>
                    <a:pt x="23" y="63"/>
                    <a:pt x="22" y="58"/>
                    <a:pt x="19" y="56"/>
                  </a:cubicBezTo>
                  <a:cubicBezTo>
                    <a:pt x="18" y="46"/>
                    <a:pt x="16" y="35"/>
                    <a:pt x="10" y="32"/>
                  </a:cubicBezTo>
                  <a:cubicBezTo>
                    <a:pt x="10" y="29"/>
                    <a:pt x="10" y="1"/>
                    <a:pt x="7" y="1"/>
                  </a:cubicBezTo>
                  <a:cubicBezTo>
                    <a:pt x="7" y="0"/>
                    <a:pt x="7" y="0"/>
                    <a:pt x="6" y="0"/>
                  </a:cubicBezTo>
                  <a:cubicBezTo>
                    <a:pt x="4" y="0"/>
                    <a:pt x="1" y="2"/>
                    <a:pt x="1" y="5"/>
                  </a:cubicBezTo>
                  <a:cubicBezTo>
                    <a:pt x="0" y="50"/>
                    <a:pt x="0" y="50"/>
                    <a:pt x="0" y="50"/>
                  </a:cubicBezTo>
                  <a:cubicBezTo>
                    <a:pt x="3" y="51"/>
                    <a:pt x="3" y="51"/>
                    <a:pt x="3" y="51"/>
                  </a:cubicBezTo>
                  <a:cubicBezTo>
                    <a:pt x="9" y="54"/>
                    <a:pt x="11" y="57"/>
                    <a:pt x="13" y="67"/>
                  </a:cubicBezTo>
                  <a:cubicBezTo>
                    <a:pt x="14" y="73"/>
                    <a:pt x="14" y="73"/>
                    <a:pt x="14" y="73"/>
                  </a:cubicBezTo>
                  <a:cubicBezTo>
                    <a:pt x="16" y="75"/>
                    <a:pt x="16" y="75"/>
                    <a:pt x="16" y="75"/>
                  </a:cubicBezTo>
                  <a:cubicBezTo>
                    <a:pt x="29" y="82"/>
                    <a:pt x="39" y="100"/>
                    <a:pt x="39" y="118"/>
                  </a:cubicBezTo>
                  <a:cubicBezTo>
                    <a:pt x="39" y="121"/>
                    <a:pt x="41" y="123"/>
                    <a:pt x="44" y="123"/>
                  </a:cubicBezTo>
                  <a:cubicBezTo>
                    <a:pt x="47" y="123"/>
                    <a:pt x="50" y="121"/>
                    <a:pt x="50" y="118"/>
                  </a:cubicBezTo>
                  <a:close/>
                </a:path>
              </a:pathLst>
            </a:custGeom>
            <a:solidFill>
              <a:srgbClr val="90BD75"/>
            </a:solidFill>
            <a:ln w="9525">
              <a:noFill/>
              <a:round/>
              <a:headEnd/>
              <a:tailEnd/>
            </a:ln>
          </p:spPr>
          <p:txBody>
            <a:bodyPr/>
            <a:lstStyle/>
            <a:p>
              <a:endParaRPr lang="en-US"/>
            </a:p>
          </p:txBody>
        </p:sp>
        <p:sp>
          <p:nvSpPr>
            <p:cNvPr id="28170" name="Freeform 2751"/>
            <p:cNvSpPr>
              <a:spLocks/>
            </p:cNvSpPr>
            <p:nvPr/>
          </p:nvSpPr>
          <p:spPr bwMode="auto">
            <a:xfrm>
              <a:off x="1035050" y="3334420"/>
              <a:ext cx="165100" cy="406400"/>
            </a:xfrm>
            <a:custGeom>
              <a:avLst/>
              <a:gdLst>
                <a:gd name="T0" fmla="*/ 2147483647 w 50"/>
                <a:gd name="T1" fmla="*/ 2147483647 h 123"/>
                <a:gd name="T2" fmla="*/ 2147483647 w 50"/>
                <a:gd name="T3" fmla="*/ 2147483647 h 123"/>
                <a:gd name="T4" fmla="*/ 2147483647 w 50"/>
                <a:gd name="T5" fmla="*/ 2147483647 h 123"/>
                <a:gd name="T6" fmla="*/ 2147483647 w 50"/>
                <a:gd name="T7" fmla="*/ 2147483647 h 123"/>
                <a:gd name="T8" fmla="*/ 2147483647 w 50"/>
                <a:gd name="T9" fmla="*/ 2147483647 h 123"/>
                <a:gd name="T10" fmla="*/ 2147483647 w 50"/>
                <a:gd name="T11" fmla="*/ 0 h 123"/>
                <a:gd name="T12" fmla="*/ 2147483647 w 50"/>
                <a:gd name="T13" fmla="*/ 2147483647 h 123"/>
                <a:gd name="T14" fmla="*/ 0 w 50"/>
                <a:gd name="T15" fmla="*/ 2147483647 h 123"/>
                <a:gd name="T16" fmla="*/ 2147483647 w 50"/>
                <a:gd name="T17" fmla="*/ 2147483647 h 123"/>
                <a:gd name="T18" fmla="*/ 2147483647 w 50"/>
                <a:gd name="T19" fmla="*/ 2147483647 h 123"/>
                <a:gd name="T20" fmla="*/ 2147483647 w 50"/>
                <a:gd name="T21" fmla="*/ 2147483647 h 123"/>
                <a:gd name="T22" fmla="*/ 2147483647 w 50"/>
                <a:gd name="T23" fmla="*/ 2147483647 h 123"/>
                <a:gd name="T24" fmla="*/ 2147483647 w 50"/>
                <a:gd name="T25" fmla="*/ 2147483647 h 123"/>
                <a:gd name="T26" fmla="*/ 2147483647 w 50"/>
                <a:gd name="T27" fmla="*/ 2147483647 h 123"/>
                <a:gd name="T28" fmla="*/ 2147483647 w 50"/>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0"/>
                <a:gd name="T46" fmla="*/ 0 h 123"/>
                <a:gd name="T47" fmla="*/ 50 w 50"/>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0" h="123">
                  <a:moveTo>
                    <a:pt x="50" y="118"/>
                  </a:moveTo>
                  <a:cubicBezTo>
                    <a:pt x="50" y="97"/>
                    <a:pt x="39" y="76"/>
                    <a:pt x="24" y="67"/>
                  </a:cubicBezTo>
                  <a:cubicBezTo>
                    <a:pt x="23" y="63"/>
                    <a:pt x="22" y="58"/>
                    <a:pt x="19" y="56"/>
                  </a:cubicBezTo>
                  <a:cubicBezTo>
                    <a:pt x="18" y="47"/>
                    <a:pt x="16" y="35"/>
                    <a:pt x="10" y="32"/>
                  </a:cubicBezTo>
                  <a:cubicBezTo>
                    <a:pt x="10" y="29"/>
                    <a:pt x="10" y="1"/>
                    <a:pt x="7" y="1"/>
                  </a:cubicBezTo>
                  <a:cubicBezTo>
                    <a:pt x="7" y="0"/>
                    <a:pt x="7" y="0"/>
                    <a:pt x="6" y="0"/>
                  </a:cubicBezTo>
                  <a:cubicBezTo>
                    <a:pt x="4" y="0"/>
                    <a:pt x="1" y="2"/>
                    <a:pt x="1" y="5"/>
                  </a:cubicBezTo>
                  <a:cubicBezTo>
                    <a:pt x="0" y="50"/>
                    <a:pt x="0" y="50"/>
                    <a:pt x="0" y="50"/>
                  </a:cubicBezTo>
                  <a:cubicBezTo>
                    <a:pt x="3" y="51"/>
                    <a:pt x="3" y="51"/>
                    <a:pt x="3" y="51"/>
                  </a:cubicBezTo>
                  <a:cubicBezTo>
                    <a:pt x="9" y="54"/>
                    <a:pt x="11" y="57"/>
                    <a:pt x="13" y="67"/>
                  </a:cubicBezTo>
                  <a:cubicBezTo>
                    <a:pt x="14" y="73"/>
                    <a:pt x="14" y="73"/>
                    <a:pt x="14" y="73"/>
                  </a:cubicBezTo>
                  <a:cubicBezTo>
                    <a:pt x="16" y="74"/>
                    <a:pt x="16" y="74"/>
                    <a:pt x="16" y="74"/>
                  </a:cubicBezTo>
                  <a:cubicBezTo>
                    <a:pt x="29" y="82"/>
                    <a:pt x="39" y="100"/>
                    <a:pt x="39" y="118"/>
                  </a:cubicBezTo>
                  <a:cubicBezTo>
                    <a:pt x="39" y="121"/>
                    <a:pt x="41" y="123"/>
                    <a:pt x="44" y="123"/>
                  </a:cubicBezTo>
                  <a:cubicBezTo>
                    <a:pt x="47" y="123"/>
                    <a:pt x="50" y="120"/>
                    <a:pt x="50" y="118"/>
                  </a:cubicBezTo>
                  <a:close/>
                </a:path>
              </a:pathLst>
            </a:custGeom>
            <a:solidFill>
              <a:srgbClr val="91BD76"/>
            </a:solidFill>
            <a:ln w="9525">
              <a:noFill/>
              <a:round/>
              <a:headEnd/>
              <a:tailEnd/>
            </a:ln>
          </p:spPr>
          <p:txBody>
            <a:bodyPr/>
            <a:lstStyle/>
            <a:p>
              <a:endParaRPr lang="en-US"/>
            </a:p>
          </p:txBody>
        </p:sp>
        <p:sp>
          <p:nvSpPr>
            <p:cNvPr id="28171" name="Freeform 2752"/>
            <p:cNvSpPr>
              <a:spLocks/>
            </p:cNvSpPr>
            <p:nvPr/>
          </p:nvSpPr>
          <p:spPr bwMode="auto">
            <a:xfrm>
              <a:off x="1035050" y="3334420"/>
              <a:ext cx="165100" cy="406400"/>
            </a:xfrm>
            <a:custGeom>
              <a:avLst/>
              <a:gdLst>
                <a:gd name="T0" fmla="*/ 2147483647 w 50"/>
                <a:gd name="T1" fmla="*/ 2147483647 h 123"/>
                <a:gd name="T2" fmla="*/ 2147483647 w 50"/>
                <a:gd name="T3" fmla="*/ 2147483647 h 123"/>
                <a:gd name="T4" fmla="*/ 2147483647 w 50"/>
                <a:gd name="T5" fmla="*/ 2147483647 h 123"/>
                <a:gd name="T6" fmla="*/ 2147483647 w 50"/>
                <a:gd name="T7" fmla="*/ 2147483647 h 123"/>
                <a:gd name="T8" fmla="*/ 2147483647 w 50"/>
                <a:gd name="T9" fmla="*/ 2147483647 h 123"/>
                <a:gd name="T10" fmla="*/ 2147483647 w 50"/>
                <a:gd name="T11" fmla="*/ 0 h 123"/>
                <a:gd name="T12" fmla="*/ 2147483647 w 50"/>
                <a:gd name="T13" fmla="*/ 2147483647 h 123"/>
                <a:gd name="T14" fmla="*/ 0 w 50"/>
                <a:gd name="T15" fmla="*/ 2147483647 h 123"/>
                <a:gd name="T16" fmla="*/ 2147483647 w 50"/>
                <a:gd name="T17" fmla="*/ 2147483647 h 123"/>
                <a:gd name="T18" fmla="*/ 2147483647 w 50"/>
                <a:gd name="T19" fmla="*/ 2147483647 h 123"/>
                <a:gd name="T20" fmla="*/ 2147483647 w 50"/>
                <a:gd name="T21" fmla="*/ 2147483647 h 123"/>
                <a:gd name="T22" fmla="*/ 2147483647 w 50"/>
                <a:gd name="T23" fmla="*/ 2147483647 h 123"/>
                <a:gd name="T24" fmla="*/ 2147483647 w 50"/>
                <a:gd name="T25" fmla="*/ 2147483647 h 123"/>
                <a:gd name="T26" fmla="*/ 2147483647 w 50"/>
                <a:gd name="T27" fmla="*/ 2147483647 h 123"/>
                <a:gd name="T28" fmla="*/ 2147483647 w 50"/>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0"/>
                <a:gd name="T46" fmla="*/ 0 h 123"/>
                <a:gd name="T47" fmla="*/ 50 w 50"/>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0" h="123">
                  <a:moveTo>
                    <a:pt x="50" y="118"/>
                  </a:moveTo>
                  <a:cubicBezTo>
                    <a:pt x="49" y="97"/>
                    <a:pt x="39" y="76"/>
                    <a:pt x="24" y="67"/>
                  </a:cubicBezTo>
                  <a:cubicBezTo>
                    <a:pt x="23" y="63"/>
                    <a:pt x="22" y="59"/>
                    <a:pt x="19" y="56"/>
                  </a:cubicBezTo>
                  <a:cubicBezTo>
                    <a:pt x="18" y="47"/>
                    <a:pt x="16" y="36"/>
                    <a:pt x="10" y="33"/>
                  </a:cubicBezTo>
                  <a:cubicBezTo>
                    <a:pt x="10" y="29"/>
                    <a:pt x="10" y="1"/>
                    <a:pt x="7" y="1"/>
                  </a:cubicBezTo>
                  <a:cubicBezTo>
                    <a:pt x="7" y="0"/>
                    <a:pt x="7" y="0"/>
                    <a:pt x="6" y="0"/>
                  </a:cubicBezTo>
                  <a:cubicBezTo>
                    <a:pt x="4" y="0"/>
                    <a:pt x="1" y="2"/>
                    <a:pt x="1" y="5"/>
                  </a:cubicBezTo>
                  <a:cubicBezTo>
                    <a:pt x="0" y="50"/>
                    <a:pt x="0" y="50"/>
                    <a:pt x="0" y="50"/>
                  </a:cubicBezTo>
                  <a:cubicBezTo>
                    <a:pt x="3" y="51"/>
                    <a:pt x="3" y="51"/>
                    <a:pt x="3" y="51"/>
                  </a:cubicBezTo>
                  <a:cubicBezTo>
                    <a:pt x="9" y="54"/>
                    <a:pt x="11" y="57"/>
                    <a:pt x="13" y="67"/>
                  </a:cubicBezTo>
                  <a:cubicBezTo>
                    <a:pt x="14" y="73"/>
                    <a:pt x="14" y="73"/>
                    <a:pt x="14" y="73"/>
                  </a:cubicBezTo>
                  <a:cubicBezTo>
                    <a:pt x="16" y="74"/>
                    <a:pt x="16" y="74"/>
                    <a:pt x="16" y="74"/>
                  </a:cubicBezTo>
                  <a:cubicBezTo>
                    <a:pt x="29" y="81"/>
                    <a:pt x="39" y="100"/>
                    <a:pt x="39" y="118"/>
                  </a:cubicBezTo>
                  <a:cubicBezTo>
                    <a:pt x="39" y="120"/>
                    <a:pt x="41" y="123"/>
                    <a:pt x="44" y="123"/>
                  </a:cubicBezTo>
                  <a:cubicBezTo>
                    <a:pt x="47" y="123"/>
                    <a:pt x="50" y="120"/>
                    <a:pt x="50" y="118"/>
                  </a:cubicBezTo>
                  <a:close/>
                </a:path>
              </a:pathLst>
            </a:custGeom>
            <a:solidFill>
              <a:srgbClr val="92BE76"/>
            </a:solidFill>
            <a:ln w="9525">
              <a:noFill/>
              <a:round/>
              <a:headEnd/>
              <a:tailEnd/>
            </a:ln>
          </p:spPr>
          <p:txBody>
            <a:bodyPr/>
            <a:lstStyle/>
            <a:p>
              <a:endParaRPr lang="en-US"/>
            </a:p>
          </p:txBody>
        </p:sp>
        <p:sp>
          <p:nvSpPr>
            <p:cNvPr id="28172" name="Freeform 2753"/>
            <p:cNvSpPr>
              <a:spLocks/>
            </p:cNvSpPr>
            <p:nvPr/>
          </p:nvSpPr>
          <p:spPr bwMode="auto">
            <a:xfrm>
              <a:off x="1035050" y="3334420"/>
              <a:ext cx="165100" cy="406400"/>
            </a:xfrm>
            <a:custGeom>
              <a:avLst/>
              <a:gdLst>
                <a:gd name="T0" fmla="*/ 2147483647 w 50"/>
                <a:gd name="T1" fmla="*/ 2147483647 h 123"/>
                <a:gd name="T2" fmla="*/ 2147483647 w 50"/>
                <a:gd name="T3" fmla="*/ 2147483647 h 123"/>
                <a:gd name="T4" fmla="*/ 2147483647 w 50"/>
                <a:gd name="T5" fmla="*/ 2147483647 h 123"/>
                <a:gd name="T6" fmla="*/ 2147483647 w 50"/>
                <a:gd name="T7" fmla="*/ 2147483647 h 123"/>
                <a:gd name="T8" fmla="*/ 2147483647 w 50"/>
                <a:gd name="T9" fmla="*/ 2147483647 h 123"/>
                <a:gd name="T10" fmla="*/ 2147483647 w 50"/>
                <a:gd name="T11" fmla="*/ 0 h 123"/>
                <a:gd name="T12" fmla="*/ 2147483647 w 50"/>
                <a:gd name="T13" fmla="*/ 2147483647 h 123"/>
                <a:gd name="T14" fmla="*/ 0 w 50"/>
                <a:gd name="T15" fmla="*/ 2147483647 h 123"/>
                <a:gd name="T16" fmla="*/ 2147483647 w 50"/>
                <a:gd name="T17" fmla="*/ 2147483647 h 123"/>
                <a:gd name="T18" fmla="*/ 2147483647 w 50"/>
                <a:gd name="T19" fmla="*/ 2147483647 h 123"/>
                <a:gd name="T20" fmla="*/ 2147483647 w 50"/>
                <a:gd name="T21" fmla="*/ 2147483647 h 123"/>
                <a:gd name="T22" fmla="*/ 2147483647 w 50"/>
                <a:gd name="T23" fmla="*/ 2147483647 h 123"/>
                <a:gd name="T24" fmla="*/ 2147483647 w 50"/>
                <a:gd name="T25" fmla="*/ 2147483647 h 123"/>
                <a:gd name="T26" fmla="*/ 2147483647 w 50"/>
                <a:gd name="T27" fmla="*/ 2147483647 h 123"/>
                <a:gd name="T28" fmla="*/ 2147483647 w 50"/>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0"/>
                <a:gd name="T46" fmla="*/ 0 h 123"/>
                <a:gd name="T47" fmla="*/ 50 w 50"/>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0" h="123">
                  <a:moveTo>
                    <a:pt x="50" y="118"/>
                  </a:moveTo>
                  <a:cubicBezTo>
                    <a:pt x="49" y="97"/>
                    <a:pt x="39" y="76"/>
                    <a:pt x="24" y="67"/>
                  </a:cubicBezTo>
                  <a:cubicBezTo>
                    <a:pt x="23" y="63"/>
                    <a:pt x="22" y="59"/>
                    <a:pt x="19" y="56"/>
                  </a:cubicBezTo>
                  <a:cubicBezTo>
                    <a:pt x="18" y="47"/>
                    <a:pt x="16" y="36"/>
                    <a:pt x="10" y="33"/>
                  </a:cubicBezTo>
                  <a:cubicBezTo>
                    <a:pt x="10" y="29"/>
                    <a:pt x="9" y="1"/>
                    <a:pt x="7" y="1"/>
                  </a:cubicBezTo>
                  <a:cubicBezTo>
                    <a:pt x="7" y="0"/>
                    <a:pt x="7" y="0"/>
                    <a:pt x="6" y="0"/>
                  </a:cubicBezTo>
                  <a:cubicBezTo>
                    <a:pt x="4" y="0"/>
                    <a:pt x="1" y="2"/>
                    <a:pt x="1" y="5"/>
                  </a:cubicBezTo>
                  <a:cubicBezTo>
                    <a:pt x="0" y="50"/>
                    <a:pt x="0" y="50"/>
                    <a:pt x="0" y="50"/>
                  </a:cubicBezTo>
                  <a:cubicBezTo>
                    <a:pt x="3" y="51"/>
                    <a:pt x="3" y="51"/>
                    <a:pt x="3" y="51"/>
                  </a:cubicBezTo>
                  <a:cubicBezTo>
                    <a:pt x="9" y="54"/>
                    <a:pt x="11" y="57"/>
                    <a:pt x="13" y="67"/>
                  </a:cubicBezTo>
                  <a:cubicBezTo>
                    <a:pt x="14" y="73"/>
                    <a:pt x="14" y="73"/>
                    <a:pt x="14" y="73"/>
                  </a:cubicBezTo>
                  <a:cubicBezTo>
                    <a:pt x="16" y="74"/>
                    <a:pt x="16" y="74"/>
                    <a:pt x="16" y="74"/>
                  </a:cubicBezTo>
                  <a:cubicBezTo>
                    <a:pt x="29" y="81"/>
                    <a:pt x="39" y="100"/>
                    <a:pt x="39" y="118"/>
                  </a:cubicBezTo>
                  <a:cubicBezTo>
                    <a:pt x="39" y="120"/>
                    <a:pt x="41" y="123"/>
                    <a:pt x="44" y="123"/>
                  </a:cubicBezTo>
                  <a:cubicBezTo>
                    <a:pt x="47" y="123"/>
                    <a:pt x="50" y="120"/>
                    <a:pt x="50" y="118"/>
                  </a:cubicBezTo>
                  <a:close/>
                </a:path>
              </a:pathLst>
            </a:custGeom>
            <a:solidFill>
              <a:srgbClr val="93BF77"/>
            </a:solidFill>
            <a:ln w="9525">
              <a:noFill/>
              <a:round/>
              <a:headEnd/>
              <a:tailEnd/>
            </a:ln>
          </p:spPr>
          <p:txBody>
            <a:bodyPr/>
            <a:lstStyle/>
            <a:p>
              <a:endParaRPr lang="en-US"/>
            </a:p>
          </p:txBody>
        </p:sp>
        <p:sp>
          <p:nvSpPr>
            <p:cNvPr id="28173" name="Freeform 2754"/>
            <p:cNvSpPr>
              <a:spLocks/>
            </p:cNvSpPr>
            <p:nvPr/>
          </p:nvSpPr>
          <p:spPr bwMode="auto">
            <a:xfrm>
              <a:off x="1035050" y="3334420"/>
              <a:ext cx="161925" cy="406400"/>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0 h 123"/>
                <a:gd name="T12" fmla="*/ 2147483647 w 49"/>
                <a:gd name="T13" fmla="*/ 2147483647 h 123"/>
                <a:gd name="T14" fmla="*/ 0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2147483647 w 49"/>
                <a:gd name="T25" fmla="*/ 2147483647 h 123"/>
                <a:gd name="T26" fmla="*/ 2147483647 w 49"/>
                <a:gd name="T27" fmla="*/ 2147483647 h 123"/>
                <a:gd name="T28" fmla="*/ 2147483647 w 49"/>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3"/>
                <a:gd name="T47" fmla="*/ 49 w 49"/>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3">
                  <a:moveTo>
                    <a:pt x="49" y="118"/>
                  </a:moveTo>
                  <a:cubicBezTo>
                    <a:pt x="49" y="97"/>
                    <a:pt x="39" y="76"/>
                    <a:pt x="24" y="67"/>
                  </a:cubicBezTo>
                  <a:cubicBezTo>
                    <a:pt x="23" y="63"/>
                    <a:pt x="22" y="59"/>
                    <a:pt x="19" y="57"/>
                  </a:cubicBezTo>
                  <a:cubicBezTo>
                    <a:pt x="18" y="47"/>
                    <a:pt x="16" y="36"/>
                    <a:pt x="10" y="33"/>
                  </a:cubicBezTo>
                  <a:cubicBezTo>
                    <a:pt x="10" y="30"/>
                    <a:pt x="9" y="1"/>
                    <a:pt x="7" y="1"/>
                  </a:cubicBezTo>
                  <a:cubicBezTo>
                    <a:pt x="7" y="0"/>
                    <a:pt x="7" y="0"/>
                    <a:pt x="6" y="0"/>
                  </a:cubicBezTo>
                  <a:cubicBezTo>
                    <a:pt x="4" y="0"/>
                    <a:pt x="1" y="2"/>
                    <a:pt x="1" y="5"/>
                  </a:cubicBezTo>
                  <a:cubicBezTo>
                    <a:pt x="0" y="50"/>
                    <a:pt x="0" y="50"/>
                    <a:pt x="0" y="50"/>
                  </a:cubicBezTo>
                  <a:cubicBezTo>
                    <a:pt x="3" y="51"/>
                    <a:pt x="3" y="51"/>
                    <a:pt x="3" y="51"/>
                  </a:cubicBezTo>
                  <a:cubicBezTo>
                    <a:pt x="9" y="54"/>
                    <a:pt x="12" y="57"/>
                    <a:pt x="13" y="67"/>
                  </a:cubicBezTo>
                  <a:cubicBezTo>
                    <a:pt x="14" y="73"/>
                    <a:pt x="14" y="73"/>
                    <a:pt x="14" y="73"/>
                  </a:cubicBezTo>
                  <a:cubicBezTo>
                    <a:pt x="16" y="74"/>
                    <a:pt x="16" y="74"/>
                    <a:pt x="16" y="74"/>
                  </a:cubicBezTo>
                  <a:cubicBezTo>
                    <a:pt x="29" y="81"/>
                    <a:pt x="39" y="100"/>
                    <a:pt x="39" y="118"/>
                  </a:cubicBezTo>
                  <a:cubicBezTo>
                    <a:pt x="39" y="120"/>
                    <a:pt x="41" y="123"/>
                    <a:pt x="44" y="123"/>
                  </a:cubicBezTo>
                  <a:cubicBezTo>
                    <a:pt x="47" y="123"/>
                    <a:pt x="49" y="120"/>
                    <a:pt x="49" y="118"/>
                  </a:cubicBezTo>
                  <a:close/>
                </a:path>
              </a:pathLst>
            </a:custGeom>
            <a:solidFill>
              <a:srgbClr val="94BF78"/>
            </a:solidFill>
            <a:ln w="9525">
              <a:noFill/>
              <a:round/>
              <a:headEnd/>
              <a:tailEnd/>
            </a:ln>
          </p:spPr>
          <p:txBody>
            <a:bodyPr/>
            <a:lstStyle/>
            <a:p>
              <a:endParaRPr lang="en-US"/>
            </a:p>
          </p:txBody>
        </p:sp>
        <p:sp>
          <p:nvSpPr>
            <p:cNvPr id="28174" name="Freeform 2755"/>
            <p:cNvSpPr>
              <a:spLocks/>
            </p:cNvSpPr>
            <p:nvPr/>
          </p:nvSpPr>
          <p:spPr bwMode="auto">
            <a:xfrm>
              <a:off x="1035050" y="3334420"/>
              <a:ext cx="161925" cy="406400"/>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0 h 123"/>
                <a:gd name="T12" fmla="*/ 2147483647 w 49"/>
                <a:gd name="T13" fmla="*/ 2147483647 h 123"/>
                <a:gd name="T14" fmla="*/ 0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2147483647 w 49"/>
                <a:gd name="T25" fmla="*/ 2147483647 h 123"/>
                <a:gd name="T26" fmla="*/ 2147483647 w 49"/>
                <a:gd name="T27" fmla="*/ 2147483647 h 123"/>
                <a:gd name="T28" fmla="*/ 2147483647 w 49"/>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3"/>
                <a:gd name="T47" fmla="*/ 49 w 49"/>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3">
                  <a:moveTo>
                    <a:pt x="49" y="118"/>
                  </a:moveTo>
                  <a:cubicBezTo>
                    <a:pt x="49" y="97"/>
                    <a:pt x="39" y="76"/>
                    <a:pt x="24" y="67"/>
                  </a:cubicBezTo>
                  <a:cubicBezTo>
                    <a:pt x="23" y="63"/>
                    <a:pt x="22" y="59"/>
                    <a:pt x="19" y="57"/>
                  </a:cubicBezTo>
                  <a:cubicBezTo>
                    <a:pt x="18" y="47"/>
                    <a:pt x="16" y="36"/>
                    <a:pt x="10" y="33"/>
                  </a:cubicBezTo>
                  <a:cubicBezTo>
                    <a:pt x="10" y="30"/>
                    <a:pt x="9" y="1"/>
                    <a:pt x="7" y="1"/>
                  </a:cubicBezTo>
                  <a:cubicBezTo>
                    <a:pt x="7" y="0"/>
                    <a:pt x="7" y="0"/>
                    <a:pt x="6" y="0"/>
                  </a:cubicBezTo>
                  <a:cubicBezTo>
                    <a:pt x="4" y="0"/>
                    <a:pt x="1" y="2"/>
                    <a:pt x="1" y="5"/>
                  </a:cubicBezTo>
                  <a:cubicBezTo>
                    <a:pt x="0" y="50"/>
                    <a:pt x="0" y="50"/>
                    <a:pt x="0" y="50"/>
                  </a:cubicBezTo>
                  <a:cubicBezTo>
                    <a:pt x="3" y="51"/>
                    <a:pt x="3" y="51"/>
                    <a:pt x="3" y="51"/>
                  </a:cubicBezTo>
                  <a:cubicBezTo>
                    <a:pt x="9" y="54"/>
                    <a:pt x="12" y="57"/>
                    <a:pt x="13" y="67"/>
                  </a:cubicBezTo>
                  <a:cubicBezTo>
                    <a:pt x="14" y="73"/>
                    <a:pt x="14" y="73"/>
                    <a:pt x="14" y="73"/>
                  </a:cubicBezTo>
                  <a:cubicBezTo>
                    <a:pt x="16" y="74"/>
                    <a:pt x="16" y="74"/>
                    <a:pt x="16" y="74"/>
                  </a:cubicBezTo>
                  <a:cubicBezTo>
                    <a:pt x="29" y="81"/>
                    <a:pt x="39" y="100"/>
                    <a:pt x="39" y="118"/>
                  </a:cubicBezTo>
                  <a:cubicBezTo>
                    <a:pt x="39" y="120"/>
                    <a:pt x="42" y="123"/>
                    <a:pt x="44" y="123"/>
                  </a:cubicBezTo>
                  <a:cubicBezTo>
                    <a:pt x="47" y="123"/>
                    <a:pt x="49" y="120"/>
                    <a:pt x="49" y="118"/>
                  </a:cubicBezTo>
                  <a:close/>
                </a:path>
              </a:pathLst>
            </a:custGeom>
            <a:solidFill>
              <a:srgbClr val="94BF79"/>
            </a:solidFill>
            <a:ln w="9525">
              <a:noFill/>
              <a:round/>
              <a:headEnd/>
              <a:tailEnd/>
            </a:ln>
          </p:spPr>
          <p:txBody>
            <a:bodyPr/>
            <a:lstStyle/>
            <a:p>
              <a:endParaRPr lang="en-US"/>
            </a:p>
          </p:txBody>
        </p:sp>
        <p:sp>
          <p:nvSpPr>
            <p:cNvPr id="28175" name="Freeform 2756"/>
            <p:cNvSpPr>
              <a:spLocks/>
            </p:cNvSpPr>
            <p:nvPr/>
          </p:nvSpPr>
          <p:spPr bwMode="auto">
            <a:xfrm>
              <a:off x="1035050" y="3334420"/>
              <a:ext cx="161925" cy="406400"/>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0 h 123"/>
                <a:gd name="T12" fmla="*/ 2147483647 w 49"/>
                <a:gd name="T13" fmla="*/ 2147483647 h 123"/>
                <a:gd name="T14" fmla="*/ 0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2147483647 w 49"/>
                <a:gd name="T25" fmla="*/ 2147483647 h 123"/>
                <a:gd name="T26" fmla="*/ 2147483647 w 49"/>
                <a:gd name="T27" fmla="*/ 2147483647 h 123"/>
                <a:gd name="T28" fmla="*/ 2147483647 w 49"/>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3"/>
                <a:gd name="T47" fmla="*/ 49 w 49"/>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3">
                  <a:moveTo>
                    <a:pt x="49" y="118"/>
                  </a:moveTo>
                  <a:cubicBezTo>
                    <a:pt x="49" y="97"/>
                    <a:pt x="39" y="76"/>
                    <a:pt x="24" y="67"/>
                  </a:cubicBezTo>
                  <a:cubicBezTo>
                    <a:pt x="23" y="63"/>
                    <a:pt x="22" y="59"/>
                    <a:pt x="19" y="57"/>
                  </a:cubicBezTo>
                  <a:cubicBezTo>
                    <a:pt x="18" y="47"/>
                    <a:pt x="16" y="36"/>
                    <a:pt x="10" y="33"/>
                  </a:cubicBezTo>
                  <a:cubicBezTo>
                    <a:pt x="10" y="30"/>
                    <a:pt x="9" y="1"/>
                    <a:pt x="7" y="1"/>
                  </a:cubicBezTo>
                  <a:cubicBezTo>
                    <a:pt x="7" y="0"/>
                    <a:pt x="7" y="0"/>
                    <a:pt x="6" y="0"/>
                  </a:cubicBezTo>
                  <a:cubicBezTo>
                    <a:pt x="4" y="0"/>
                    <a:pt x="1" y="2"/>
                    <a:pt x="1" y="5"/>
                  </a:cubicBezTo>
                  <a:cubicBezTo>
                    <a:pt x="0" y="50"/>
                    <a:pt x="0" y="50"/>
                    <a:pt x="0" y="50"/>
                  </a:cubicBezTo>
                  <a:cubicBezTo>
                    <a:pt x="3" y="51"/>
                    <a:pt x="3" y="51"/>
                    <a:pt x="3" y="51"/>
                  </a:cubicBezTo>
                  <a:cubicBezTo>
                    <a:pt x="9" y="54"/>
                    <a:pt x="12" y="57"/>
                    <a:pt x="13" y="67"/>
                  </a:cubicBezTo>
                  <a:cubicBezTo>
                    <a:pt x="14" y="73"/>
                    <a:pt x="14" y="73"/>
                    <a:pt x="14" y="73"/>
                  </a:cubicBezTo>
                  <a:cubicBezTo>
                    <a:pt x="16" y="74"/>
                    <a:pt x="16" y="74"/>
                    <a:pt x="16" y="74"/>
                  </a:cubicBezTo>
                  <a:cubicBezTo>
                    <a:pt x="29" y="81"/>
                    <a:pt x="39" y="100"/>
                    <a:pt x="39" y="118"/>
                  </a:cubicBezTo>
                  <a:cubicBezTo>
                    <a:pt x="39" y="120"/>
                    <a:pt x="42" y="123"/>
                    <a:pt x="44" y="123"/>
                  </a:cubicBezTo>
                  <a:cubicBezTo>
                    <a:pt x="47" y="123"/>
                    <a:pt x="49" y="120"/>
                    <a:pt x="49" y="118"/>
                  </a:cubicBezTo>
                  <a:close/>
                </a:path>
              </a:pathLst>
            </a:custGeom>
            <a:solidFill>
              <a:srgbClr val="95C07A"/>
            </a:solidFill>
            <a:ln w="9525">
              <a:noFill/>
              <a:round/>
              <a:headEnd/>
              <a:tailEnd/>
            </a:ln>
          </p:spPr>
          <p:txBody>
            <a:bodyPr/>
            <a:lstStyle/>
            <a:p>
              <a:endParaRPr lang="en-US"/>
            </a:p>
          </p:txBody>
        </p:sp>
        <p:sp>
          <p:nvSpPr>
            <p:cNvPr id="28176" name="Freeform 2757"/>
            <p:cNvSpPr>
              <a:spLocks/>
            </p:cNvSpPr>
            <p:nvPr/>
          </p:nvSpPr>
          <p:spPr bwMode="auto">
            <a:xfrm>
              <a:off x="1035050" y="3334420"/>
              <a:ext cx="161925" cy="406400"/>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0 h 123"/>
                <a:gd name="T12" fmla="*/ 2147483647 w 49"/>
                <a:gd name="T13" fmla="*/ 2147483647 h 123"/>
                <a:gd name="T14" fmla="*/ 0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2147483647 w 49"/>
                <a:gd name="T25" fmla="*/ 2147483647 h 123"/>
                <a:gd name="T26" fmla="*/ 2147483647 w 49"/>
                <a:gd name="T27" fmla="*/ 2147483647 h 123"/>
                <a:gd name="T28" fmla="*/ 2147483647 w 49"/>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3"/>
                <a:gd name="T47" fmla="*/ 49 w 49"/>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3">
                  <a:moveTo>
                    <a:pt x="49" y="118"/>
                  </a:moveTo>
                  <a:cubicBezTo>
                    <a:pt x="49" y="97"/>
                    <a:pt x="39" y="76"/>
                    <a:pt x="24" y="67"/>
                  </a:cubicBezTo>
                  <a:cubicBezTo>
                    <a:pt x="23" y="63"/>
                    <a:pt x="22" y="59"/>
                    <a:pt x="19" y="57"/>
                  </a:cubicBezTo>
                  <a:cubicBezTo>
                    <a:pt x="18" y="47"/>
                    <a:pt x="16" y="37"/>
                    <a:pt x="10" y="34"/>
                  </a:cubicBezTo>
                  <a:cubicBezTo>
                    <a:pt x="10" y="30"/>
                    <a:pt x="9" y="1"/>
                    <a:pt x="7" y="1"/>
                  </a:cubicBezTo>
                  <a:cubicBezTo>
                    <a:pt x="7" y="0"/>
                    <a:pt x="7" y="0"/>
                    <a:pt x="6" y="0"/>
                  </a:cubicBezTo>
                  <a:cubicBezTo>
                    <a:pt x="4" y="0"/>
                    <a:pt x="1" y="2"/>
                    <a:pt x="1" y="5"/>
                  </a:cubicBezTo>
                  <a:cubicBezTo>
                    <a:pt x="0" y="50"/>
                    <a:pt x="0" y="50"/>
                    <a:pt x="0" y="50"/>
                  </a:cubicBezTo>
                  <a:cubicBezTo>
                    <a:pt x="3" y="51"/>
                    <a:pt x="3" y="51"/>
                    <a:pt x="3" y="51"/>
                  </a:cubicBezTo>
                  <a:cubicBezTo>
                    <a:pt x="9" y="54"/>
                    <a:pt x="12" y="57"/>
                    <a:pt x="13" y="67"/>
                  </a:cubicBezTo>
                  <a:cubicBezTo>
                    <a:pt x="14" y="73"/>
                    <a:pt x="14" y="73"/>
                    <a:pt x="14" y="73"/>
                  </a:cubicBezTo>
                  <a:cubicBezTo>
                    <a:pt x="17" y="74"/>
                    <a:pt x="17" y="74"/>
                    <a:pt x="17" y="74"/>
                  </a:cubicBezTo>
                  <a:cubicBezTo>
                    <a:pt x="29" y="81"/>
                    <a:pt x="39" y="100"/>
                    <a:pt x="39" y="118"/>
                  </a:cubicBezTo>
                  <a:cubicBezTo>
                    <a:pt x="39" y="120"/>
                    <a:pt x="42" y="123"/>
                    <a:pt x="44" y="123"/>
                  </a:cubicBezTo>
                  <a:cubicBezTo>
                    <a:pt x="47" y="123"/>
                    <a:pt x="49" y="120"/>
                    <a:pt x="49" y="118"/>
                  </a:cubicBezTo>
                  <a:close/>
                </a:path>
              </a:pathLst>
            </a:custGeom>
            <a:solidFill>
              <a:srgbClr val="96C07A"/>
            </a:solidFill>
            <a:ln w="9525">
              <a:noFill/>
              <a:round/>
              <a:headEnd/>
              <a:tailEnd/>
            </a:ln>
          </p:spPr>
          <p:txBody>
            <a:bodyPr/>
            <a:lstStyle/>
            <a:p>
              <a:endParaRPr lang="en-US"/>
            </a:p>
          </p:txBody>
        </p:sp>
        <p:sp>
          <p:nvSpPr>
            <p:cNvPr id="28177" name="Freeform 2758"/>
            <p:cNvSpPr>
              <a:spLocks/>
            </p:cNvSpPr>
            <p:nvPr/>
          </p:nvSpPr>
          <p:spPr bwMode="auto">
            <a:xfrm>
              <a:off x="1035050" y="3334420"/>
              <a:ext cx="161925" cy="406400"/>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0 h 123"/>
                <a:gd name="T12" fmla="*/ 2147483647 w 49"/>
                <a:gd name="T13" fmla="*/ 2147483647 h 123"/>
                <a:gd name="T14" fmla="*/ 0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2147483647 w 49"/>
                <a:gd name="T25" fmla="*/ 2147483647 h 123"/>
                <a:gd name="T26" fmla="*/ 2147483647 w 49"/>
                <a:gd name="T27" fmla="*/ 2147483647 h 123"/>
                <a:gd name="T28" fmla="*/ 2147483647 w 49"/>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3"/>
                <a:gd name="T47" fmla="*/ 49 w 49"/>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3">
                  <a:moveTo>
                    <a:pt x="49" y="118"/>
                  </a:moveTo>
                  <a:cubicBezTo>
                    <a:pt x="49" y="97"/>
                    <a:pt x="39" y="76"/>
                    <a:pt x="23" y="67"/>
                  </a:cubicBezTo>
                  <a:cubicBezTo>
                    <a:pt x="23" y="63"/>
                    <a:pt x="22" y="59"/>
                    <a:pt x="19" y="57"/>
                  </a:cubicBezTo>
                  <a:cubicBezTo>
                    <a:pt x="18" y="48"/>
                    <a:pt x="16" y="37"/>
                    <a:pt x="10" y="34"/>
                  </a:cubicBezTo>
                  <a:cubicBezTo>
                    <a:pt x="10" y="31"/>
                    <a:pt x="9" y="1"/>
                    <a:pt x="7" y="1"/>
                  </a:cubicBezTo>
                  <a:cubicBezTo>
                    <a:pt x="7" y="0"/>
                    <a:pt x="7" y="0"/>
                    <a:pt x="6" y="0"/>
                  </a:cubicBezTo>
                  <a:cubicBezTo>
                    <a:pt x="4" y="0"/>
                    <a:pt x="1" y="2"/>
                    <a:pt x="1" y="5"/>
                  </a:cubicBezTo>
                  <a:cubicBezTo>
                    <a:pt x="0" y="50"/>
                    <a:pt x="0" y="50"/>
                    <a:pt x="0" y="50"/>
                  </a:cubicBezTo>
                  <a:cubicBezTo>
                    <a:pt x="3" y="51"/>
                    <a:pt x="3" y="51"/>
                    <a:pt x="3" y="51"/>
                  </a:cubicBezTo>
                  <a:cubicBezTo>
                    <a:pt x="9" y="54"/>
                    <a:pt x="12" y="57"/>
                    <a:pt x="13" y="67"/>
                  </a:cubicBezTo>
                  <a:cubicBezTo>
                    <a:pt x="14" y="73"/>
                    <a:pt x="14" y="73"/>
                    <a:pt x="14" y="73"/>
                  </a:cubicBezTo>
                  <a:cubicBezTo>
                    <a:pt x="17" y="74"/>
                    <a:pt x="17" y="74"/>
                    <a:pt x="17" y="74"/>
                  </a:cubicBezTo>
                  <a:cubicBezTo>
                    <a:pt x="29" y="81"/>
                    <a:pt x="39" y="100"/>
                    <a:pt x="39" y="118"/>
                  </a:cubicBezTo>
                  <a:cubicBezTo>
                    <a:pt x="39" y="120"/>
                    <a:pt x="42" y="123"/>
                    <a:pt x="44" y="123"/>
                  </a:cubicBezTo>
                  <a:cubicBezTo>
                    <a:pt x="47" y="123"/>
                    <a:pt x="49" y="120"/>
                    <a:pt x="49" y="118"/>
                  </a:cubicBezTo>
                  <a:close/>
                </a:path>
              </a:pathLst>
            </a:custGeom>
            <a:solidFill>
              <a:srgbClr val="97C07B"/>
            </a:solidFill>
            <a:ln w="9525">
              <a:noFill/>
              <a:round/>
              <a:headEnd/>
              <a:tailEnd/>
            </a:ln>
          </p:spPr>
          <p:txBody>
            <a:bodyPr/>
            <a:lstStyle/>
            <a:p>
              <a:endParaRPr lang="en-US"/>
            </a:p>
          </p:txBody>
        </p:sp>
        <p:sp>
          <p:nvSpPr>
            <p:cNvPr id="28178" name="Freeform 2759"/>
            <p:cNvSpPr>
              <a:spLocks/>
            </p:cNvSpPr>
            <p:nvPr/>
          </p:nvSpPr>
          <p:spPr bwMode="auto">
            <a:xfrm>
              <a:off x="1035050" y="3334420"/>
              <a:ext cx="161925" cy="406400"/>
            </a:xfrm>
            <a:custGeom>
              <a:avLst/>
              <a:gdLst>
                <a:gd name="T0" fmla="*/ 2147483647 w 49"/>
                <a:gd name="T1" fmla="*/ 2147483647 h 123"/>
                <a:gd name="T2" fmla="*/ 2147483647 w 49"/>
                <a:gd name="T3" fmla="*/ 2147483647 h 123"/>
                <a:gd name="T4" fmla="*/ 2147483647 w 49"/>
                <a:gd name="T5" fmla="*/ 2147483647 h 123"/>
                <a:gd name="T6" fmla="*/ 2147483647 w 49"/>
                <a:gd name="T7" fmla="*/ 2147483647 h 123"/>
                <a:gd name="T8" fmla="*/ 2147483647 w 49"/>
                <a:gd name="T9" fmla="*/ 2147483647 h 123"/>
                <a:gd name="T10" fmla="*/ 2147483647 w 49"/>
                <a:gd name="T11" fmla="*/ 0 h 123"/>
                <a:gd name="T12" fmla="*/ 2147483647 w 49"/>
                <a:gd name="T13" fmla="*/ 2147483647 h 123"/>
                <a:gd name="T14" fmla="*/ 0 w 49"/>
                <a:gd name="T15" fmla="*/ 2147483647 h 123"/>
                <a:gd name="T16" fmla="*/ 2147483647 w 49"/>
                <a:gd name="T17" fmla="*/ 2147483647 h 123"/>
                <a:gd name="T18" fmla="*/ 2147483647 w 49"/>
                <a:gd name="T19" fmla="*/ 2147483647 h 123"/>
                <a:gd name="T20" fmla="*/ 2147483647 w 49"/>
                <a:gd name="T21" fmla="*/ 2147483647 h 123"/>
                <a:gd name="T22" fmla="*/ 2147483647 w 49"/>
                <a:gd name="T23" fmla="*/ 2147483647 h 123"/>
                <a:gd name="T24" fmla="*/ 2147483647 w 49"/>
                <a:gd name="T25" fmla="*/ 2147483647 h 123"/>
                <a:gd name="T26" fmla="*/ 2147483647 w 49"/>
                <a:gd name="T27" fmla="*/ 2147483647 h 123"/>
                <a:gd name="T28" fmla="*/ 2147483647 w 49"/>
                <a:gd name="T29" fmla="*/ 2147483647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3"/>
                <a:gd name="T47" fmla="*/ 49 w 49"/>
                <a:gd name="T48" fmla="*/ 123 h 1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3">
                  <a:moveTo>
                    <a:pt x="49" y="118"/>
                  </a:moveTo>
                  <a:cubicBezTo>
                    <a:pt x="49" y="97"/>
                    <a:pt x="38" y="76"/>
                    <a:pt x="23" y="67"/>
                  </a:cubicBezTo>
                  <a:cubicBezTo>
                    <a:pt x="23" y="63"/>
                    <a:pt x="22" y="59"/>
                    <a:pt x="19" y="57"/>
                  </a:cubicBezTo>
                  <a:cubicBezTo>
                    <a:pt x="18" y="48"/>
                    <a:pt x="16" y="37"/>
                    <a:pt x="10" y="34"/>
                  </a:cubicBezTo>
                  <a:cubicBezTo>
                    <a:pt x="10" y="31"/>
                    <a:pt x="9" y="1"/>
                    <a:pt x="7" y="1"/>
                  </a:cubicBezTo>
                  <a:cubicBezTo>
                    <a:pt x="7" y="0"/>
                    <a:pt x="7" y="0"/>
                    <a:pt x="6" y="0"/>
                  </a:cubicBezTo>
                  <a:cubicBezTo>
                    <a:pt x="4" y="0"/>
                    <a:pt x="1" y="2"/>
                    <a:pt x="1" y="5"/>
                  </a:cubicBezTo>
                  <a:cubicBezTo>
                    <a:pt x="0" y="50"/>
                    <a:pt x="0" y="50"/>
                    <a:pt x="0" y="50"/>
                  </a:cubicBezTo>
                  <a:cubicBezTo>
                    <a:pt x="3" y="51"/>
                    <a:pt x="3" y="51"/>
                    <a:pt x="3" y="51"/>
                  </a:cubicBezTo>
                  <a:cubicBezTo>
                    <a:pt x="9" y="54"/>
                    <a:pt x="12" y="57"/>
                    <a:pt x="13" y="67"/>
                  </a:cubicBezTo>
                  <a:cubicBezTo>
                    <a:pt x="14" y="73"/>
                    <a:pt x="14" y="73"/>
                    <a:pt x="14" y="73"/>
                  </a:cubicBezTo>
                  <a:cubicBezTo>
                    <a:pt x="17" y="74"/>
                    <a:pt x="17" y="74"/>
                    <a:pt x="17" y="74"/>
                  </a:cubicBezTo>
                  <a:cubicBezTo>
                    <a:pt x="29" y="81"/>
                    <a:pt x="39" y="100"/>
                    <a:pt x="39" y="118"/>
                  </a:cubicBezTo>
                  <a:cubicBezTo>
                    <a:pt x="39" y="120"/>
                    <a:pt x="42" y="123"/>
                    <a:pt x="44" y="122"/>
                  </a:cubicBezTo>
                  <a:cubicBezTo>
                    <a:pt x="47" y="122"/>
                    <a:pt x="49" y="120"/>
                    <a:pt x="49" y="118"/>
                  </a:cubicBezTo>
                  <a:close/>
                </a:path>
              </a:pathLst>
            </a:custGeom>
            <a:solidFill>
              <a:srgbClr val="98C27C"/>
            </a:solidFill>
            <a:ln w="9525">
              <a:noFill/>
              <a:round/>
              <a:headEnd/>
              <a:tailEnd/>
            </a:ln>
          </p:spPr>
          <p:txBody>
            <a:bodyPr/>
            <a:lstStyle/>
            <a:p>
              <a:endParaRPr lang="en-US"/>
            </a:p>
          </p:txBody>
        </p:sp>
        <p:sp>
          <p:nvSpPr>
            <p:cNvPr id="28179" name="Freeform 2760"/>
            <p:cNvSpPr>
              <a:spLocks/>
            </p:cNvSpPr>
            <p:nvPr/>
          </p:nvSpPr>
          <p:spPr bwMode="auto">
            <a:xfrm>
              <a:off x="1035050"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6"/>
                    <a:pt x="23" y="67"/>
                  </a:cubicBezTo>
                  <a:cubicBezTo>
                    <a:pt x="23" y="64"/>
                    <a:pt x="22" y="59"/>
                    <a:pt x="19" y="57"/>
                  </a:cubicBezTo>
                  <a:cubicBezTo>
                    <a:pt x="18" y="48"/>
                    <a:pt x="16" y="37"/>
                    <a:pt x="10" y="34"/>
                  </a:cubicBezTo>
                  <a:cubicBezTo>
                    <a:pt x="10" y="31"/>
                    <a:pt x="9" y="1"/>
                    <a:pt x="7" y="1"/>
                  </a:cubicBezTo>
                  <a:cubicBezTo>
                    <a:pt x="7" y="1"/>
                    <a:pt x="7" y="0"/>
                    <a:pt x="6" y="0"/>
                  </a:cubicBezTo>
                  <a:cubicBezTo>
                    <a:pt x="4" y="0"/>
                    <a:pt x="1" y="2"/>
                    <a:pt x="1" y="5"/>
                  </a:cubicBezTo>
                  <a:cubicBezTo>
                    <a:pt x="0" y="50"/>
                    <a:pt x="0" y="50"/>
                    <a:pt x="0" y="50"/>
                  </a:cubicBezTo>
                  <a:cubicBezTo>
                    <a:pt x="3" y="51"/>
                    <a:pt x="3" y="51"/>
                    <a:pt x="3" y="51"/>
                  </a:cubicBezTo>
                  <a:cubicBezTo>
                    <a:pt x="9" y="54"/>
                    <a:pt x="12" y="57"/>
                    <a:pt x="14" y="67"/>
                  </a:cubicBezTo>
                  <a:cubicBezTo>
                    <a:pt x="15" y="73"/>
                    <a:pt x="15" y="73"/>
                    <a:pt x="15" y="73"/>
                  </a:cubicBezTo>
                  <a:cubicBezTo>
                    <a:pt x="17" y="74"/>
                    <a:pt x="17" y="74"/>
                    <a:pt x="17" y="74"/>
                  </a:cubicBezTo>
                  <a:cubicBezTo>
                    <a:pt x="29" y="81"/>
                    <a:pt x="39" y="100"/>
                    <a:pt x="39" y="118"/>
                  </a:cubicBezTo>
                  <a:cubicBezTo>
                    <a:pt x="39" y="120"/>
                    <a:pt x="42" y="122"/>
                    <a:pt x="44" y="122"/>
                  </a:cubicBezTo>
                  <a:cubicBezTo>
                    <a:pt x="47" y="122"/>
                    <a:pt x="49" y="120"/>
                    <a:pt x="49" y="118"/>
                  </a:cubicBezTo>
                  <a:close/>
                </a:path>
              </a:pathLst>
            </a:custGeom>
            <a:solidFill>
              <a:srgbClr val="98C27C"/>
            </a:solidFill>
            <a:ln w="9525">
              <a:noFill/>
              <a:round/>
              <a:headEnd/>
              <a:tailEnd/>
            </a:ln>
          </p:spPr>
          <p:txBody>
            <a:bodyPr/>
            <a:lstStyle/>
            <a:p>
              <a:endParaRPr lang="en-US"/>
            </a:p>
          </p:txBody>
        </p:sp>
        <p:sp>
          <p:nvSpPr>
            <p:cNvPr id="28180" name="Freeform 2761"/>
            <p:cNvSpPr>
              <a:spLocks/>
            </p:cNvSpPr>
            <p:nvPr/>
          </p:nvSpPr>
          <p:spPr bwMode="auto">
            <a:xfrm>
              <a:off x="1035050"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6"/>
                    <a:pt x="23" y="67"/>
                  </a:cubicBezTo>
                  <a:cubicBezTo>
                    <a:pt x="23" y="64"/>
                    <a:pt x="22" y="60"/>
                    <a:pt x="19" y="58"/>
                  </a:cubicBezTo>
                  <a:cubicBezTo>
                    <a:pt x="18" y="48"/>
                    <a:pt x="16" y="38"/>
                    <a:pt x="10" y="34"/>
                  </a:cubicBezTo>
                  <a:cubicBezTo>
                    <a:pt x="10" y="31"/>
                    <a:pt x="9" y="1"/>
                    <a:pt x="7" y="1"/>
                  </a:cubicBezTo>
                  <a:cubicBezTo>
                    <a:pt x="7" y="1"/>
                    <a:pt x="7" y="0"/>
                    <a:pt x="6" y="0"/>
                  </a:cubicBezTo>
                  <a:cubicBezTo>
                    <a:pt x="4" y="0"/>
                    <a:pt x="1" y="2"/>
                    <a:pt x="1" y="5"/>
                  </a:cubicBezTo>
                  <a:cubicBezTo>
                    <a:pt x="0" y="50"/>
                    <a:pt x="0" y="50"/>
                    <a:pt x="0" y="50"/>
                  </a:cubicBezTo>
                  <a:cubicBezTo>
                    <a:pt x="3" y="51"/>
                    <a:pt x="3" y="51"/>
                    <a:pt x="3" y="51"/>
                  </a:cubicBezTo>
                  <a:cubicBezTo>
                    <a:pt x="9" y="54"/>
                    <a:pt x="12" y="57"/>
                    <a:pt x="14" y="67"/>
                  </a:cubicBezTo>
                  <a:cubicBezTo>
                    <a:pt x="15" y="73"/>
                    <a:pt x="15" y="73"/>
                    <a:pt x="15" y="73"/>
                  </a:cubicBezTo>
                  <a:cubicBezTo>
                    <a:pt x="17" y="74"/>
                    <a:pt x="17" y="74"/>
                    <a:pt x="17" y="74"/>
                  </a:cubicBezTo>
                  <a:cubicBezTo>
                    <a:pt x="30" y="81"/>
                    <a:pt x="39" y="100"/>
                    <a:pt x="39" y="118"/>
                  </a:cubicBezTo>
                  <a:cubicBezTo>
                    <a:pt x="39" y="120"/>
                    <a:pt x="42" y="122"/>
                    <a:pt x="44" y="122"/>
                  </a:cubicBezTo>
                  <a:cubicBezTo>
                    <a:pt x="47" y="122"/>
                    <a:pt x="49" y="120"/>
                    <a:pt x="49" y="118"/>
                  </a:cubicBezTo>
                  <a:close/>
                </a:path>
              </a:pathLst>
            </a:custGeom>
            <a:solidFill>
              <a:srgbClr val="99C27D"/>
            </a:solidFill>
            <a:ln w="9525">
              <a:noFill/>
              <a:round/>
              <a:headEnd/>
              <a:tailEnd/>
            </a:ln>
          </p:spPr>
          <p:txBody>
            <a:bodyPr/>
            <a:lstStyle/>
            <a:p>
              <a:endParaRPr lang="en-US"/>
            </a:p>
          </p:txBody>
        </p:sp>
        <p:sp>
          <p:nvSpPr>
            <p:cNvPr id="28181" name="Freeform 2762"/>
            <p:cNvSpPr>
              <a:spLocks/>
            </p:cNvSpPr>
            <p:nvPr/>
          </p:nvSpPr>
          <p:spPr bwMode="auto">
            <a:xfrm>
              <a:off x="1035050"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6"/>
                    <a:pt x="23" y="67"/>
                  </a:cubicBezTo>
                  <a:cubicBezTo>
                    <a:pt x="23" y="64"/>
                    <a:pt x="22" y="60"/>
                    <a:pt x="19" y="58"/>
                  </a:cubicBezTo>
                  <a:cubicBezTo>
                    <a:pt x="18" y="48"/>
                    <a:pt x="16" y="38"/>
                    <a:pt x="9" y="35"/>
                  </a:cubicBezTo>
                  <a:cubicBezTo>
                    <a:pt x="9" y="31"/>
                    <a:pt x="9" y="1"/>
                    <a:pt x="7" y="1"/>
                  </a:cubicBezTo>
                  <a:cubicBezTo>
                    <a:pt x="7" y="1"/>
                    <a:pt x="7" y="0"/>
                    <a:pt x="6" y="0"/>
                  </a:cubicBezTo>
                  <a:cubicBezTo>
                    <a:pt x="4" y="0"/>
                    <a:pt x="1" y="2"/>
                    <a:pt x="1" y="5"/>
                  </a:cubicBezTo>
                  <a:cubicBezTo>
                    <a:pt x="0" y="50"/>
                    <a:pt x="0" y="50"/>
                    <a:pt x="0" y="50"/>
                  </a:cubicBezTo>
                  <a:cubicBezTo>
                    <a:pt x="3" y="51"/>
                    <a:pt x="3" y="51"/>
                    <a:pt x="3" y="51"/>
                  </a:cubicBezTo>
                  <a:cubicBezTo>
                    <a:pt x="9" y="54"/>
                    <a:pt x="12" y="57"/>
                    <a:pt x="14" y="67"/>
                  </a:cubicBezTo>
                  <a:cubicBezTo>
                    <a:pt x="15" y="73"/>
                    <a:pt x="15" y="73"/>
                    <a:pt x="15" y="73"/>
                  </a:cubicBezTo>
                  <a:cubicBezTo>
                    <a:pt x="17" y="74"/>
                    <a:pt x="17" y="74"/>
                    <a:pt x="17" y="74"/>
                  </a:cubicBezTo>
                  <a:cubicBezTo>
                    <a:pt x="30" y="81"/>
                    <a:pt x="39" y="100"/>
                    <a:pt x="40" y="118"/>
                  </a:cubicBezTo>
                  <a:cubicBezTo>
                    <a:pt x="40" y="120"/>
                    <a:pt x="42" y="122"/>
                    <a:pt x="44" y="122"/>
                  </a:cubicBezTo>
                  <a:cubicBezTo>
                    <a:pt x="47" y="122"/>
                    <a:pt x="49" y="120"/>
                    <a:pt x="49" y="118"/>
                  </a:cubicBezTo>
                  <a:close/>
                </a:path>
              </a:pathLst>
            </a:custGeom>
            <a:solidFill>
              <a:srgbClr val="9AC37E"/>
            </a:solidFill>
            <a:ln w="9525">
              <a:noFill/>
              <a:round/>
              <a:headEnd/>
              <a:tailEnd/>
            </a:ln>
          </p:spPr>
          <p:txBody>
            <a:bodyPr/>
            <a:lstStyle/>
            <a:p>
              <a:endParaRPr lang="en-US"/>
            </a:p>
          </p:txBody>
        </p:sp>
        <p:sp>
          <p:nvSpPr>
            <p:cNvPr id="28182" name="Freeform 2763"/>
            <p:cNvSpPr>
              <a:spLocks/>
            </p:cNvSpPr>
            <p:nvPr/>
          </p:nvSpPr>
          <p:spPr bwMode="auto">
            <a:xfrm>
              <a:off x="1035050"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3" y="64"/>
                    <a:pt x="22" y="60"/>
                    <a:pt x="19" y="58"/>
                  </a:cubicBezTo>
                  <a:cubicBezTo>
                    <a:pt x="18" y="48"/>
                    <a:pt x="16" y="38"/>
                    <a:pt x="9" y="35"/>
                  </a:cubicBezTo>
                  <a:cubicBezTo>
                    <a:pt x="9" y="32"/>
                    <a:pt x="9" y="1"/>
                    <a:pt x="7" y="1"/>
                  </a:cubicBezTo>
                  <a:cubicBezTo>
                    <a:pt x="7" y="1"/>
                    <a:pt x="7" y="0"/>
                    <a:pt x="6" y="0"/>
                  </a:cubicBezTo>
                  <a:cubicBezTo>
                    <a:pt x="4" y="0"/>
                    <a:pt x="1" y="2"/>
                    <a:pt x="1" y="5"/>
                  </a:cubicBezTo>
                  <a:cubicBezTo>
                    <a:pt x="0" y="50"/>
                    <a:pt x="0" y="50"/>
                    <a:pt x="0" y="50"/>
                  </a:cubicBezTo>
                  <a:cubicBezTo>
                    <a:pt x="3" y="51"/>
                    <a:pt x="3" y="51"/>
                    <a:pt x="3" y="51"/>
                  </a:cubicBezTo>
                  <a:cubicBezTo>
                    <a:pt x="9" y="54"/>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9BC37F"/>
            </a:solidFill>
            <a:ln w="9525">
              <a:noFill/>
              <a:round/>
              <a:headEnd/>
              <a:tailEnd/>
            </a:ln>
          </p:spPr>
          <p:txBody>
            <a:bodyPr/>
            <a:lstStyle/>
            <a:p>
              <a:endParaRPr lang="en-US"/>
            </a:p>
          </p:txBody>
        </p:sp>
        <p:sp>
          <p:nvSpPr>
            <p:cNvPr id="28183" name="Freeform 2764"/>
            <p:cNvSpPr>
              <a:spLocks/>
            </p:cNvSpPr>
            <p:nvPr/>
          </p:nvSpPr>
          <p:spPr bwMode="auto">
            <a:xfrm>
              <a:off x="1035050"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3" y="64"/>
                    <a:pt x="22" y="60"/>
                    <a:pt x="20" y="58"/>
                  </a:cubicBezTo>
                  <a:cubicBezTo>
                    <a:pt x="18" y="48"/>
                    <a:pt x="16" y="38"/>
                    <a:pt x="9" y="35"/>
                  </a:cubicBezTo>
                  <a:cubicBezTo>
                    <a:pt x="9" y="32"/>
                    <a:pt x="9" y="1"/>
                    <a:pt x="7" y="1"/>
                  </a:cubicBezTo>
                  <a:cubicBezTo>
                    <a:pt x="7" y="1"/>
                    <a:pt x="7" y="0"/>
                    <a:pt x="6" y="0"/>
                  </a:cubicBezTo>
                  <a:cubicBezTo>
                    <a:pt x="4" y="0"/>
                    <a:pt x="1" y="2"/>
                    <a:pt x="1" y="5"/>
                  </a:cubicBezTo>
                  <a:cubicBezTo>
                    <a:pt x="0" y="50"/>
                    <a:pt x="0" y="50"/>
                    <a:pt x="0" y="50"/>
                  </a:cubicBezTo>
                  <a:cubicBezTo>
                    <a:pt x="3" y="51"/>
                    <a:pt x="3" y="51"/>
                    <a:pt x="3" y="51"/>
                  </a:cubicBezTo>
                  <a:cubicBezTo>
                    <a:pt x="9" y="54"/>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9CC380"/>
            </a:solidFill>
            <a:ln w="9525">
              <a:noFill/>
              <a:round/>
              <a:headEnd/>
              <a:tailEnd/>
            </a:ln>
          </p:spPr>
          <p:txBody>
            <a:bodyPr/>
            <a:lstStyle/>
            <a:p>
              <a:endParaRPr lang="en-US"/>
            </a:p>
          </p:txBody>
        </p:sp>
        <p:sp>
          <p:nvSpPr>
            <p:cNvPr id="28184" name="Freeform 2765"/>
            <p:cNvSpPr>
              <a:spLocks/>
            </p:cNvSpPr>
            <p:nvPr/>
          </p:nvSpPr>
          <p:spPr bwMode="auto">
            <a:xfrm>
              <a:off x="1035050"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3" y="64"/>
                    <a:pt x="22" y="60"/>
                    <a:pt x="20" y="58"/>
                  </a:cubicBezTo>
                  <a:cubicBezTo>
                    <a:pt x="18" y="48"/>
                    <a:pt x="16" y="38"/>
                    <a:pt x="9" y="35"/>
                  </a:cubicBezTo>
                  <a:cubicBezTo>
                    <a:pt x="9" y="32"/>
                    <a:pt x="9" y="1"/>
                    <a:pt x="7" y="1"/>
                  </a:cubicBezTo>
                  <a:cubicBezTo>
                    <a:pt x="7" y="1"/>
                    <a:pt x="7" y="0"/>
                    <a:pt x="6" y="0"/>
                  </a:cubicBezTo>
                  <a:cubicBezTo>
                    <a:pt x="4" y="0"/>
                    <a:pt x="1" y="2"/>
                    <a:pt x="1" y="5"/>
                  </a:cubicBezTo>
                  <a:cubicBezTo>
                    <a:pt x="0" y="49"/>
                    <a:pt x="0" y="49"/>
                    <a:pt x="0" y="49"/>
                  </a:cubicBezTo>
                  <a:cubicBezTo>
                    <a:pt x="3" y="51"/>
                    <a:pt x="3" y="51"/>
                    <a:pt x="3" y="51"/>
                  </a:cubicBezTo>
                  <a:cubicBezTo>
                    <a:pt x="9" y="54"/>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9DC581"/>
            </a:solidFill>
            <a:ln w="9525">
              <a:noFill/>
              <a:round/>
              <a:headEnd/>
              <a:tailEnd/>
            </a:ln>
          </p:spPr>
          <p:txBody>
            <a:bodyPr/>
            <a:lstStyle/>
            <a:p>
              <a:endParaRPr lang="en-US"/>
            </a:p>
          </p:txBody>
        </p:sp>
        <p:sp>
          <p:nvSpPr>
            <p:cNvPr id="28185" name="Freeform 2766"/>
            <p:cNvSpPr>
              <a:spLocks/>
            </p:cNvSpPr>
            <p:nvPr/>
          </p:nvSpPr>
          <p:spPr bwMode="auto">
            <a:xfrm>
              <a:off x="1035050"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3" y="64"/>
                    <a:pt x="22" y="60"/>
                    <a:pt x="20" y="58"/>
                  </a:cubicBezTo>
                  <a:cubicBezTo>
                    <a:pt x="18" y="49"/>
                    <a:pt x="16" y="39"/>
                    <a:pt x="9" y="35"/>
                  </a:cubicBezTo>
                  <a:cubicBezTo>
                    <a:pt x="9" y="32"/>
                    <a:pt x="9" y="2"/>
                    <a:pt x="7" y="1"/>
                  </a:cubicBezTo>
                  <a:cubicBezTo>
                    <a:pt x="7" y="1"/>
                    <a:pt x="7" y="0"/>
                    <a:pt x="6" y="0"/>
                  </a:cubicBezTo>
                  <a:cubicBezTo>
                    <a:pt x="4" y="0"/>
                    <a:pt x="1" y="2"/>
                    <a:pt x="1" y="5"/>
                  </a:cubicBezTo>
                  <a:cubicBezTo>
                    <a:pt x="0" y="49"/>
                    <a:pt x="0" y="49"/>
                    <a:pt x="0" y="49"/>
                  </a:cubicBezTo>
                  <a:cubicBezTo>
                    <a:pt x="3" y="51"/>
                    <a:pt x="3" y="51"/>
                    <a:pt x="3" y="51"/>
                  </a:cubicBezTo>
                  <a:cubicBezTo>
                    <a:pt x="9" y="54"/>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9DC581"/>
            </a:solidFill>
            <a:ln w="9525">
              <a:noFill/>
              <a:round/>
              <a:headEnd/>
              <a:tailEnd/>
            </a:ln>
          </p:spPr>
          <p:txBody>
            <a:bodyPr/>
            <a:lstStyle/>
            <a:p>
              <a:endParaRPr lang="en-US"/>
            </a:p>
          </p:txBody>
        </p:sp>
        <p:sp>
          <p:nvSpPr>
            <p:cNvPr id="28186" name="Freeform 2767"/>
            <p:cNvSpPr>
              <a:spLocks/>
            </p:cNvSpPr>
            <p:nvPr/>
          </p:nvSpPr>
          <p:spPr bwMode="auto">
            <a:xfrm>
              <a:off x="1035050"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3" y="64"/>
                    <a:pt x="22" y="60"/>
                    <a:pt x="20" y="58"/>
                  </a:cubicBezTo>
                  <a:cubicBezTo>
                    <a:pt x="18" y="49"/>
                    <a:pt x="15" y="39"/>
                    <a:pt x="9" y="36"/>
                  </a:cubicBezTo>
                  <a:cubicBezTo>
                    <a:pt x="9" y="33"/>
                    <a:pt x="9" y="2"/>
                    <a:pt x="7" y="1"/>
                  </a:cubicBezTo>
                  <a:cubicBezTo>
                    <a:pt x="7" y="1"/>
                    <a:pt x="7" y="0"/>
                    <a:pt x="6" y="0"/>
                  </a:cubicBezTo>
                  <a:cubicBezTo>
                    <a:pt x="4" y="0"/>
                    <a:pt x="1" y="2"/>
                    <a:pt x="1" y="5"/>
                  </a:cubicBezTo>
                  <a:cubicBezTo>
                    <a:pt x="0" y="49"/>
                    <a:pt x="0" y="49"/>
                    <a:pt x="0" y="49"/>
                  </a:cubicBezTo>
                  <a:cubicBezTo>
                    <a:pt x="3" y="51"/>
                    <a:pt x="3" y="51"/>
                    <a:pt x="3" y="51"/>
                  </a:cubicBezTo>
                  <a:cubicBezTo>
                    <a:pt x="9" y="53"/>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9EC582"/>
            </a:solidFill>
            <a:ln w="9525">
              <a:noFill/>
              <a:round/>
              <a:headEnd/>
              <a:tailEnd/>
            </a:ln>
          </p:spPr>
          <p:txBody>
            <a:bodyPr/>
            <a:lstStyle/>
            <a:p>
              <a:endParaRPr lang="en-US"/>
            </a:p>
          </p:txBody>
        </p:sp>
        <p:sp>
          <p:nvSpPr>
            <p:cNvPr id="28187" name="Freeform 2768"/>
            <p:cNvSpPr>
              <a:spLocks/>
            </p:cNvSpPr>
            <p:nvPr/>
          </p:nvSpPr>
          <p:spPr bwMode="auto">
            <a:xfrm>
              <a:off x="1035050"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3" y="64"/>
                    <a:pt x="22" y="60"/>
                    <a:pt x="20" y="59"/>
                  </a:cubicBezTo>
                  <a:cubicBezTo>
                    <a:pt x="18" y="49"/>
                    <a:pt x="15" y="39"/>
                    <a:pt x="9" y="36"/>
                  </a:cubicBezTo>
                  <a:cubicBezTo>
                    <a:pt x="9" y="33"/>
                    <a:pt x="9" y="2"/>
                    <a:pt x="7" y="1"/>
                  </a:cubicBezTo>
                  <a:cubicBezTo>
                    <a:pt x="7" y="1"/>
                    <a:pt x="7" y="0"/>
                    <a:pt x="6" y="0"/>
                  </a:cubicBezTo>
                  <a:cubicBezTo>
                    <a:pt x="4" y="0"/>
                    <a:pt x="1" y="2"/>
                    <a:pt x="1" y="5"/>
                  </a:cubicBezTo>
                  <a:cubicBezTo>
                    <a:pt x="0" y="49"/>
                    <a:pt x="0" y="49"/>
                    <a:pt x="0" y="49"/>
                  </a:cubicBezTo>
                  <a:cubicBezTo>
                    <a:pt x="3" y="51"/>
                    <a:pt x="3" y="51"/>
                    <a:pt x="3" y="51"/>
                  </a:cubicBezTo>
                  <a:cubicBezTo>
                    <a:pt x="10" y="53"/>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9FC583"/>
            </a:solidFill>
            <a:ln w="9525">
              <a:noFill/>
              <a:round/>
              <a:headEnd/>
              <a:tailEnd/>
            </a:ln>
          </p:spPr>
          <p:txBody>
            <a:bodyPr/>
            <a:lstStyle/>
            <a:p>
              <a:endParaRPr lang="en-US"/>
            </a:p>
          </p:txBody>
        </p:sp>
        <p:sp>
          <p:nvSpPr>
            <p:cNvPr id="28188" name="Freeform 2769"/>
            <p:cNvSpPr>
              <a:spLocks/>
            </p:cNvSpPr>
            <p:nvPr/>
          </p:nvSpPr>
          <p:spPr bwMode="auto">
            <a:xfrm>
              <a:off x="1035050"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2" y="64"/>
                    <a:pt x="22" y="60"/>
                    <a:pt x="20" y="59"/>
                  </a:cubicBezTo>
                  <a:cubicBezTo>
                    <a:pt x="18" y="49"/>
                    <a:pt x="15" y="39"/>
                    <a:pt x="9" y="36"/>
                  </a:cubicBezTo>
                  <a:cubicBezTo>
                    <a:pt x="9" y="33"/>
                    <a:pt x="9" y="2"/>
                    <a:pt x="7" y="2"/>
                  </a:cubicBezTo>
                  <a:cubicBezTo>
                    <a:pt x="7" y="1"/>
                    <a:pt x="7" y="0"/>
                    <a:pt x="6" y="0"/>
                  </a:cubicBezTo>
                  <a:cubicBezTo>
                    <a:pt x="4" y="0"/>
                    <a:pt x="1" y="2"/>
                    <a:pt x="1" y="5"/>
                  </a:cubicBezTo>
                  <a:cubicBezTo>
                    <a:pt x="0" y="49"/>
                    <a:pt x="0" y="49"/>
                    <a:pt x="0" y="49"/>
                  </a:cubicBezTo>
                  <a:cubicBezTo>
                    <a:pt x="3" y="51"/>
                    <a:pt x="3" y="51"/>
                    <a:pt x="3" y="51"/>
                  </a:cubicBezTo>
                  <a:cubicBezTo>
                    <a:pt x="10" y="53"/>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A0C684"/>
            </a:solidFill>
            <a:ln w="9525">
              <a:noFill/>
              <a:round/>
              <a:headEnd/>
              <a:tailEnd/>
            </a:ln>
          </p:spPr>
          <p:txBody>
            <a:bodyPr/>
            <a:lstStyle/>
            <a:p>
              <a:endParaRPr lang="en-US"/>
            </a:p>
          </p:txBody>
        </p:sp>
        <p:sp>
          <p:nvSpPr>
            <p:cNvPr id="28189" name="Freeform 2770"/>
            <p:cNvSpPr>
              <a:spLocks/>
            </p:cNvSpPr>
            <p:nvPr/>
          </p:nvSpPr>
          <p:spPr bwMode="auto">
            <a:xfrm>
              <a:off x="1035050"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2" y="64"/>
                    <a:pt x="22" y="61"/>
                    <a:pt x="20" y="59"/>
                  </a:cubicBezTo>
                  <a:cubicBezTo>
                    <a:pt x="18" y="49"/>
                    <a:pt x="15" y="40"/>
                    <a:pt x="9" y="36"/>
                  </a:cubicBezTo>
                  <a:cubicBezTo>
                    <a:pt x="9" y="33"/>
                    <a:pt x="9" y="2"/>
                    <a:pt x="7" y="2"/>
                  </a:cubicBezTo>
                  <a:cubicBezTo>
                    <a:pt x="7" y="1"/>
                    <a:pt x="7" y="0"/>
                    <a:pt x="6" y="0"/>
                  </a:cubicBezTo>
                  <a:cubicBezTo>
                    <a:pt x="4" y="0"/>
                    <a:pt x="2" y="2"/>
                    <a:pt x="2" y="5"/>
                  </a:cubicBezTo>
                  <a:cubicBezTo>
                    <a:pt x="0" y="49"/>
                    <a:pt x="0" y="49"/>
                    <a:pt x="0" y="49"/>
                  </a:cubicBezTo>
                  <a:cubicBezTo>
                    <a:pt x="3" y="51"/>
                    <a:pt x="3" y="51"/>
                    <a:pt x="3" y="51"/>
                  </a:cubicBezTo>
                  <a:cubicBezTo>
                    <a:pt x="10" y="53"/>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A1C785"/>
            </a:solidFill>
            <a:ln w="9525">
              <a:noFill/>
              <a:round/>
              <a:headEnd/>
              <a:tailEnd/>
            </a:ln>
          </p:spPr>
          <p:txBody>
            <a:bodyPr/>
            <a:lstStyle/>
            <a:p>
              <a:endParaRPr lang="en-US"/>
            </a:p>
          </p:txBody>
        </p:sp>
        <p:sp>
          <p:nvSpPr>
            <p:cNvPr id="28190" name="Freeform 2771"/>
            <p:cNvSpPr>
              <a:spLocks/>
            </p:cNvSpPr>
            <p:nvPr/>
          </p:nvSpPr>
          <p:spPr bwMode="auto">
            <a:xfrm>
              <a:off x="1035050"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2" y="64"/>
                    <a:pt x="22" y="61"/>
                    <a:pt x="20" y="59"/>
                  </a:cubicBezTo>
                  <a:cubicBezTo>
                    <a:pt x="18" y="49"/>
                    <a:pt x="15" y="40"/>
                    <a:pt x="9" y="36"/>
                  </a:cubicBezTo>
                  <a:cubicBezTo>
                    <a:pt x="9" y="33"/>
                    <a:pt x="9" y="2"/>
                    <a:pt x="7" y="2"/>
                  </a:cubicBezTo>
                  <a:cubicBezTo>
                    <a:pt x="7" y="1"/>
                    <a:pt x="7" y="0"/>
                    <a:pt x="6" y="0"/>
                  </a:cubicBezTo>
                  <a:cubicBezTo>
                    <a:pt x="4" y="0"/>
                    <a:pt x="2" y="2"/>
                    <a:pt x="2" y="5"/>
                  </a:cubicBezTo>
                  <a:cubicBezTo>
                    <a:pt x="0" y="49"/>
                    <a:pt x="0" y="49"/>
                    <a:pt x="0" y="49"/>
                  </a:cubicBezTo>
                  <a:cubicBezTo>
                    <a:pt x="3" y="51"/>
                    <a:pt x="3" y="51"/>
                    <a:pt x="3" y="51"/>
                  </a:cubicBezTo>
                  <a:cubicBezTo>
                    <a:pt x="10" y="53"/>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A2C886"/>
            </a:solidFill>
            <a:ln w="9525">
              <a:noFill/>
              <a:round/>
              <a:headEnd/>
              <a:tailEnd/>
            </a:ln>
          </p:spPr>
          <p:txBody>
            <a:bodyPr/>
            <a:lstStyle/>
            <a:p>
              <a:endParaRPr lang="en-US"/>
            </a:p>
          </p:txBody>
        </p:sp>
        <p:sp>
          <p:nvSpPr>
            <p:cNvPr id="28191" name="Freeform 2772"/>
            <p:cNvSpPr>
              <a:spLocks/>
            </p:cNvSpPr>
            <p:nvPr/>
          </p:nvSpPr>
          <p:spPr bwMode="auto">
            <a:xfrm>
              <a:off x="1035050"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9" y="97"/>
                    <a:pt x="38" y="77"/>
                    <a:pt x="23" y="67"/>
                  </a:cubicBezTo>
                  <a:cubicBezTo>
                    <a:pt x="22" y="64"/>
                    <a:pt x="22" y="61"/>
                    <a:pt x="20" y="59"/>
                  </a:cubicBezTo>
                  <a:cubicBezTo>
                    <a:pt x="18" y="49"/>
                    <a:pt x="15" y="40"/>
                    <a:pt x="9" y="37"/>
                  </a:cubicBezTo>
                  <a:cubicBezTo>
                    <a:pt x="9" y="34"/>
                    <a:pt x="9" y="2"/>
                    <a:pt x="7" y="2"/>
                  </a:cubicBezTo>
                  <a:cubicBezTo>
                    <a:pt x="7" y="1"/>
                    <a:pt x="7" y="0"/>
                    <a:pt x="6" y="0"/>
                  </a:cubicBezTo>
                  <a:cubicBezTo>
                    <a:pt x="4" y="0"/>
                    <a:pt x="2" y="2"/>
                    <a:pt x="2" y="4"/>
                  </a:cubicBezTo>
                  <a:cubicBezTo>
                    <a:pt x="0" y="49"/>
                    <a:pt x="0" y="49"/>
                    <a:pt x="0" y="49"/>
                  </a:cubicBezTo>
                  <a:cubicBezTo>
                    <a:pt x="3" y="50"/>
                    <a:pt x="3" y="50"/>
                    <a:pt x="3" y="50"/>
                  </a:cubicBezTo>
                  <a:cubicBezTo>
                    <a:pt x="10" y="53"/>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A2C887"/>
            </a:solidFill>
            <a:ln w="9525">
              <a:noFill/>
              <a:round/>
              <a:headEnd/>
              <a:tailEnd/>
            </a:ln>
          </p:spPr>
          <p:txBody>
            <a:bodyPr/>
            <a:lstStyle/>
            <a:p>
              <a:endParaRPr lang="en-US"/>
            </a:p>
          </p:txBody>
        </p:sp>
        <p:sp>
          <p:nvSpPr>
            <p:cNvPr id="28192" name="Freeform 2773"/>
            <p:cNvSpPr>
              <a:spLocks/>
            </p:cNvSpPr>
            <p:nvPr/>
          </p:nvSpPr>
          <p:spPr bwMode="auto">
            <a:xfrm>
              <a:off x="1035050"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9" y="118"/>
                  </a:moveTo>
                  <a:cubicBezTo>
                    <a:pt x="48" y="97"/>
                    <a:pt x="38" y="77"/>
                    <a:pt x="23" y="67"/>
                  </a:cubicBezTo>
                  <a:cubicBezTo>
                    <a:pt x="22" y="64"/>
                    <a:pt x="22" y="61"/>
                    <a:pt x="20" y="59"/>
                  </a:cubicBezTo>
                  <a:cubicBezTo>
                    <a:pt x="18" y="50"/>
                    <a:pt x="15" y="40"/>
                    <a:pt x="9" y="37"/>
                  </a:cubicBezTo>
                  <a:cubicBezTo>
                    <a:pt x="9" y="34"/>
                    <a:pt x="9" y="2"/>
                    <a:pt x="7" y="2"/>
                  </a:cubicBezTo>
                  <a:cubicBezTo>
                    <a:pt x="7" y="1"/>
                    <a:pt x="7" y="0"/>
                    <a:pt x="6" y="0"/>
                  </a:cubicBezTo>
                  <a:cubicBezTo>
                    <a:pt x="4" y="0"/>
                    <a:pt x="2" y="2"/>
                    <a:pt x="2" y="4"/>
                  </a:cubicBezTo>
                  <a:cubicBezTo>
                    <a:pt x="0" y="49"/>
                    <a:pt x="0" y="49"/>
                    <a:pt x="0" y="49"/>
                  </a:cubicBezTo>
                  <a:cubicBezTo>
                    <a:pt x="3" y="50"/>
                    <a:pt x="3" y="50"/>
                    <a:pt x="3" y="50"/>
                  </a:cubicBezTo>
                  <a:cubicBezTo>
                    <a:pt x="10" y="53"/>
                    <a:pt x="12" y="57"/>
                    <a:pt x="14" y="67"/>
                  </a:cubicBezTo>
                  <a:cubicBezTo>
                    <a:pt x="15" y="73"/>
                    <a:pt x="15" y="73"/>
                    <a:pt x="15" y="73"/>
                  </a:cubicBezTo>
                  <a:cubicBezTo>
                    <a:pt x="17" y="74"/>
                    <a:pt x="17" y="74"/>
                    <a:pt x="17" y="74"/>
                  </a:cubicBezTo>
                  <a:cubicBezTo>
                    <a:pt x="30" y="81"/>
                    <a:pt x="40" y="100"/>
                    <a:pt x="40" y="118"/>
                  </a:cubicBezTo>
                  <a:cubicBezTo>
                    <a:pt x="40" y="120"/>
                    <a:pt x="42" y="122"/>
                    <a:pt x="44" y="122"/>
                  </a:cubicBezTo>
                  <a:cubicBezTo>
                    <a:pt x="47" y="122"/>
                    <a:pt x="49" y="120"/>
                    <a:pt x="49" y="118"/>
                  </a:cubicBezTo>
                  <a:close/>
                </a:path>
              </a:pathLst>
            </a:custGeom>
            <a:solidFill>
              <a:srgbClr val="A3C888"/>
            </a:solidFill>
            <a:ln w="9525">
              <a:noFill/>
              <a:round/>
              <a:headEnd/>
              <a:tailEnd/>
            </a:ln>
          </p:spPr>
          <p:txBody>
            <a:bodyPr/>
            <a:lstStyle/>
            <a:p>
              <a:endParaRPr lang="en-US"/>
            </a:p>
          </p:txBody>
        </p:sp>
        <p:sp>
          <p:nvSpPr>
            <p:cNvPr id="28193" name="Freeform 2774"/>
            <p:cNvSpPr>
              <a:spLocks/>
            </p:cNvSpPr>
            <p:nvPr/>
          </p:nvSpPr>
          <p:spPr bwMode="auto">
            <a:xfrm>
              <a:off x="1035050" y="3334420"/>
              <a:ext cx="161925" cy="403225"/>
            </a:xfrm>
            <a:custGeom>
              <a:avLst/>
              <a:gdLst>
                <a:gd name="T0" fmla="*/ 2147483647 w 49"/>
                <a:gd name="T1" fmla="*/ 2147483647 h 122"/>
                <a:gd name="T2" fmla="*/ 2147483647 w 49"/>
                <a:gd name="T3" fmla="*/ 2147483647 h 122"/>
                <a:gd name="T4" fmla="*/ 2147483647 w 49"/>
                <a:gd name="T5" fmla="*/ 2147483647 h 122"/>
                <a:gd name="T6" fmla="*/ 2147483647 w 49"/>
                <a:gd name="T7" fmla="*/ 2147483647 h 122"/>
                <a:gd name="T8" fmla="*/ 2147483647 w 49"/>
                <a:gd name="T9" fmla="*/ 2147483647 h 122"/>
                <a:gd name="T10" fmla="*/ 2147483647 w 49"/>
                <a:gd name="T11" fmla="*/ 0 h 122"/>
                <a:gd name="T12" fmla="*/ 2147483647 w 49"/>
                <a:gd name="T13" fmla="*/ 2147483647 h 122"/>
                <a:gd name="T14" fmla="*/ 0 w 49"/>
                <a:gd name="T15" fmla="*/ 2147483647 h 122"/>
                <a:gd name="T16" fmla="*/ 2147483647 w 49"/>
                <a:gd name="T17" fmla="*/ 2147483647 h 122"/>
                <a:gd name="T18" fmla="*/ 2147483647 w 49"/>
                <a:gd name="T19" fmla="*/ 2147483647 h 122"/>
                <a:gd name="T20" fmla="*/ 2147483647 w 49"/>
                <a:gd name="T21" fmla="*/ 2147483647 h 122"/>
                <a:gd name="T22" fmla="*/ 2147483647 w 49"/>
                <a:gd name="T23" fmla="*/ 2147483647 h 122"/>
                <a:gd name="T24" fmla="*/ 2147483647 w 49"/>
                <a:gd name="T25" fmla="*/ 2147483647 h 122"/>
                <a:gd name="T26" fmla="*/ 2147483647 w 49"/>
                <a:gd name="T27" fmla="*/ 2147483647 h 122"/>
                <a:gd name="T28" fmla="*/ 2147483647 w 49"/>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
                <a:gd name="T46" fmla="*/ 0 h 122"/>
                <a:gd name="T47" fmla="*/ 49 w 49"/>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 h="122">
                  <a:moveTo>
                    <a:pt x="48" y="118"/>
                  </a:moveTo>
                  <a:cubicBezTo>
                    <a:pt x="48" y="97"/>
                    <a:pt x="38" y="77"/>
                    <a:pt x="23" y="67"/>
                  </a:cubicBezTo>
                  <a:cubicBezTo>
                    <a:pt x="22" y="65"/>
                    <a:pt x="22" y="61"/>
                    <a:pt x="20" y="59"/>
                  </a:cubicBezTo>
                  <a:cubicBezTo>
                    <a:pt x="18" y="50"/>
                    <a:pt x="15" y="40"/>
                    <a:pt x="9" y="37"/>
                  </a:cubicBezTo>
                  <a:cubicBezTo>
                    <a:pt x="9" y="34"/>
                    <a:pt x="9" y="2"/>
                    <a:pt x="7" y="2"/>
                  </a:cubicBezTo>
                  <a:cubicBezTo>
                    <a:pt x="7" y="1"/>
                    <a:pt x="7" y="0"/>
                    <a:pt x="6" y="0"/>
                  </a:cubicBezTo>
                  <a:cubicBezTo>
                    <a:pt x="4" y="0"/>
                    <a:pt x="2" y="2"/>
                    <a:pt x="2" y="4"/>
                  </a:cubicBezTo>
                  <a:cubicBezTo>
                    <a:pt x="0" y="49"/>
                    <a:pt x="0" y="49"/>
                    <a:pt x="0" y="49"/>
                  </a:cubicBezTo>
                  <a:cubicBezTo>
                    <a:pt x="3" y="50"/>
                    <a:pt x="3" y="50"/>
                    <a:pt x="3" y="50"/>
                  </a:cubicBezTo>
                  <a:cubicBezTo>
                    <a:pt x="10" y="53"/>
                    <a:pt x="13" y="57"/>
                    <a:pt x="14" y="67"/>
                  </a:cubicBezTo>
                  <a:cubicBezTo>
                    <a:pt x="15" y="73"/>
                    <a:pt x="15" y="73"/>
                    <a:pt x="15" y="73"/>
                  </a:cubicBezTo>
                  <a:cubicBezTo>
                    <a:pt x="17" y="73"/>
                    <a:pt x="17" y="73"/>
                    <a:pt x="17" y="73"/>
                  </a:cubicBezTo>
                  <a:cubicBezTo>
                    <a:pt x="30" y="81"/>
                    <a:pt x="40" y="100"/>
                    <a:pt x="40" y="118"/>
                  </a:cubicBezTo>
                  <a:cubicBezTo>
                    <a:pt x="40" y="120"/>
                    <a:pt x="42" y="122"/>
                    <a:pt x="44" y="122"/>
                  </a:cubicBezTo>
                  <a:cubicBezTo>
                    <a:pt x="47" y="122"/>
                    <a:pt x="49" y="120"/>
                    <a:pt x="48" y="118"/>
                  </a:cubicBezTo>
                  <a:close/>
                </a:path>
              </a:pathLst>
            </a:custGeom>
            <a:solidFill>
              <a:srgbClr val="A4C888"/>
            </a:solidFill>
            <a:ln w="9525">
              <a:noFill/>
              <a:round/>
              <a:headEnd/>
              <a:tailEnd/>
            </a:ln>
          </p:spPr>
          <p:txBody>
            <a:bodyPr/>
            <a:lstStyle/>
            <a:p>
              <a:endParaRPr lang="en-US"/>
            </a:p>
          </p:txBody>
        </p:sp>
        <p:sp>
          <p:nvSpPr>
            <p:cNvPr id="28194" name="Freeform 2775"/>
            <p:cNvSpPr>
              <a:spLocks/>
            </p:cNvSpPr>
            <p:nvPr/>
          </p:nvSpPr>
          <p:spPr bwMode="auto">
            <a:xfrm>
              <a:off x="1035050" y="3334420"/>
              <a:ext cx="158750" cy="403225"/>
            </a:xfrm>
            <a:custGeom>
              <a:avLst/>
              <a:gdLst>
                <a:gd name="T0" fmla="*/ 2147483647 w 48"/>
                <a:gd name="T1" fmla="*/ 2147483647 h 122"/>
                <a:gd name="T2" fmla="*/ 2147483647 w 48"/>
                <a:gd name="T3" fmla="*/ 2147483647 h 122"/>
                <a:gd name="T4" fmla="*/ 2147483647 w 48"/>
                <a:gd name="T5" fmla="*/ 2147483647 h 122"/>
                <a:gd name="T6" fmla="*/ 2147483647 w 48"/>
                <a:gd name="T7" fmla="*/ 2147483647 h 122"/>
                <a:gd name="T8" fmla="*/ 2147483647 w 48"/>
                <a:gd name="T9" fmla="*/ 2147483647 h 122"/>
                <a:gd name="T10" fmla="*/ 2147483647 w 48"/>
                <a:gd name="T11" fmla="*/ 0 h 122"/>
                <a:gd name="T12" fmla="*/ 2147483647 w 48"/>
                <a:gd name="T13" fmla="*/ 2147483647 h 122"/>
                <a:gd name="T14" fmla="*/ 0 w 48"/>
                <a:gd name="T15" fmla="*/ 2147483647 h 122"/>
                <a:gd name="T16" fmla="*/ 2147483647 w 48"/>
                <a:gd name="T17" fmla="*/ 2147483647 h 122"/>
                <a:gd name="T18" fmla="*/ 2147483647 w 48"/>
                <a:gd name="T19" fmla="*/ 2147483647 h 122"/>
                <a:gd name="T20" fmla="*/ 2147483647 w 48"/>
                <a:gd name="T21" fmla="*/ 2147483647 h 122"/>
                <a:gd name="T22" fmla="*/ 2147483647 w 48"/>
                <a:gd name="T23" fmla="*/ 2147483647 h 122"/>
                <a:gd name="T24" fmla="*/ 2147483647 w 48"/>
                <a:gd name="T25" fmla="*/ 2147483647 h 122"/>
                <a:gd name="T26" fmla="*/ 2147483647 w 48"/>
                <a:gd name="T27" fmla="*/ 2147483647 h 122"/>
                <a:gd name="T28" fmla="*/ 2147483647 w 48"/>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8"/>
                <a:gd name="T46" fmla="*/ 0 h 122"/>
                <a:gd name="T47" fmla="*/ 48 w 48"/>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8" h="122">
                  <a:moveTo>
                    <a:pt x="48" y="118"/>
                  </a:moveTo>
                  <a:cubicBezTo>
                    <a:pt x="48" y="97"/>
                    <a:pt x="38" y="77"/>
                    <a:pt x="23" y="67"/>
                  </a:cubicBezTo>
                  <a:cubicBezTo>
                    <a:pt x="22" y="65"/>
                    <a:pt x="22" y="61"/>
                    <a:pt x="20" y="60"/>
                  </a:cubicBezTo>
                  <a:cubicBezTo>
                    <a:pt x="18" y="50"/>
                    <a:pt x="15" y="41"/>
                    <a:pt x="9" y="37"/>
                  </a:cubicBezTo>
                  <a:cubicBezTo>
                    <a:pt x="9" y="34"/>
                    <a:pt x="9" y="2"/>
                    <a:pt x="7" y="2"/>
                  </a:cubicBezTo>
                  <a:cubicBezTo>
                    <a:pt x="7" y="1"/>
                    <a:pt x="7" y="0"/>
                    <a:pt x="6" y="0"/>
                  </a:cubicBezTo>
                  <a:cubicBezTo>
                    <a:pt x="4" y="0"/>
                    <a:pt x="2" y="2"/>
                    <a:pt x="2" y="4"/>
                  </a:cubicBezTo>
                  <a:cubicBezTo>
                    <a:pt x="0" y="49"/>
                    <a:pt x="0" y="49"/>
                    <a:pt x="0" y="49"/>
                  </a:cubicBezTo>
                  <a:cubicBezTo>
                    <a:pt x="3" y="50"/>
                    <a:pt x="3" y="50"/>
                    <a:pt x="3" y="50"/>
                  </a:cubicBezTo>
                  <a:cubicBezTo>
                    <a:pt x="10" y="53"/>
                    <a:pt x="13" y="57"/>
                    <a:pt x="14" y="67"/>
                  </a:cubicBezTo>
                  <a:cubicBezTo>
                    <a:pt x="15" y="72"/>
                    <a:pt x="15" y="72"/>
                    <a:pt x="15" y="72"/>
                  </a:cubicBezTo>
                  <a:cubicBezTo>
                    <a:pt x="17" y="73"/>
                    <a:pt x="17" y="73"/>
                    <a:pt x="17" y="73"/>
                  </a:cubicBezTo>
                  <a:cubicBezTo>
                    <a:pt x="30" y="81"/>
                    <a:pt x="40" y="100"/>
                    <a:pt x="40" y="118"/>
                  </a:cubicBezTo>
                  <a:cubicBezTo>
                    <a:pt x="40" y="120"/>
                    <a:pt x="42" y="122"/>
                    <a:pt x="44" y="122"/>
                  </a:cubicBezTo>
                  <a:cubicBezTo>
                    <a:pt x="47" y="122"/>
                    <a:pt x="48" y="120"/>
                    <a:pt x="48" y="118"/>
                  </a:cubicBezTo>
                  <a:close/>
                </a:path>
              </a:pathLst>
            </a:custGeom>
            <a:solidFill>
              <a:srgbClr val="A5C989"/>
            </a:solidFill>
            <a:ln w="9525">
              <a:noFill/>
              <a:round/>
              <a:headEnd/>
              <a:tailEnd/>
            </a:ln>
          </p:spPr>
          <p:txBody>
            <a:bodyPr/>
            <a:lstStyle/>
            <a:p>
              <a:endParaRPr lang="en-US"/>
            </a:p>
          </p:txBody>
        </p:sp>
        <p:sp>
          <p:nvSpPr>
            <p:cNvPr id="28195" name="Freeform 2776"/>
            <p:cNvSpPr>
              <a:spLocks/>
            </p:cNvSpPr>
            <p:nvPr/>
          </p:nvSpPr>
          <p:spPr bwMode="auto">
            <a:xfrm>
              <a:off x="1035050" y="3334420"/>
              <a:ext cx="158750" cy="403225"/>
            </a:xfrm>
            <a:custGeom>
              <a:avLst/>
              <a:gdLst>
                <a:gd name="T0" fmla="*/ 2147483647 w 48"/>
                <a:gd name="T1" fmla="*/ 2147483647 h 122"/>
                <a:gd name="T2" fmla="*/ 2147483647 w 48"/>
                <a:gd name="T3" fmla="*/ 2147483647 h 122"/>
                <a:gd name="T4" fmla="*/ 2147483647 w 48"/>
                <a:gd name="T5" fmla="*/ 2147483647 h 122"/>
                <a:gd name="T6" fmla="*/ 2147483647 w 48"/>
                <a:gd name="T7" fmla="*/ 2147483647 h 122"/>
                <a:gd name="T8" fmla="*/ 2147483647 w 48"/>
                <a:gd name="T9" fmla="*/ 2147483647 h 122"/>
                <a:gd name="T10" fmla="*/ 2147483647 w 48"/>
                <a:gd name="T11" fmla="*/ 0 h 122"/>
                <a:gd name="T12" fmla="*/ 2147483647 w 48"/>
                <a:gd name="T13" fmla="*/ 2147483647 h 122"/>
                <a:gd name="T14" fmla="*/ 0 w 48"/>
                <a:gd name="T15" fmla="*/ 2147483647 h 122"/>
                <a:gd name="T16" fmla="*/ 2147483647 w 48"/>
                <a:gd name="T17" fmla="*/ 2147483647 h 122"/>
                <a:gd name="T18" fmla="*/ 2147483647 w 48"/>
                <a:gd name="T19" fmla="*/ 2147483647 h 122"/>
                <a:gd name="T20" fmla="*/ 2147483647 w 48"/>
                <a:gd name="T21" fmla="*/ 2147483647 h 122"/>
                <a:gd name="T22" fmla="*/ 2147483647 w 48"/>
                <a:gd name="T23" fmla="*/ 2147483647 h 122"/>
                <a:gd name="T24" fmla="*/ 2147483647 w 48"/>
                <a:gd name="T25" fmla="*/ 2147483647 h 122"/>
                <a:gd name="T26" fmla="*/ 2147483647 w 48"/>
                <a:gd name="T27" fmla="*/ 2147483647 h 122"/>
                <a:gd name="T28" fmla="*/ 2147483647 w 48"/>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8"/>
                <a:gd name="T46" fmla="*/ 0 h 122"/>
                <a:gd name="T47" fmla="*/ 48 w 48"/>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8" h="122">
                  <a:moveTo>
                    <a:pt x="48" y="118"/>
                  </a:moveTo>
                  <a:cubicBezTo>
                    <a:pt x="48" y="97"/>
                    <a:pt x="38" y="77"/>
                    <a:pt x="23" y="67"/>
                  </a:cubicBezTo>
                  <a:cubicBezTo>
                    <a:pt x="22" y="65"/>
                    <a:pt x="22" y="61"/>
                    <a:pt x="20" y="60"/>
                  </a:cubicBezTo>
                  <a:cubicBezTo>
                    <a:pt x="18" y="50"/>
                    <a:pt x="15" y="41"/>
                    <a:pt x="9" y="37"/>
                  </a:cubicBezTo>
                  <a:cubicBezTo>
                    <a:pt x="9" y="35"/>
                    <a:pt x="9" y="2"/>
                    <a:pt x="7" y="2"/>
                  </a:cubicBezTo>
                  <a:cubicBezTo>
                    <a:pt x="7" y="1"/>
                    <a:pt x="7" y="0"/>
                    <a:pt x="6" y="0"/>
                  </a:cubicBezTo>
                  <a:cubicBezTo>
                    <a:pt x="4" y="0"/>
                    <a:pt x="2" y="2"/>
                    <a:pt x="2" y="4"/>
                  </a:cubicBezTo>
                  <a:cubicBezTo>
                    <a:pt x="0" y="49"/>
                    <a:pt x="0" y="49"/>
                    <a:pt x="0" y="49"/>
                  </a:cubicBezTo>
                  <a:cubicBezTo>
                    <a:pt x="3" y="50"/>
                    <a:pt x="3" y="50"/>
                    <a:pt x="3" y="50"/>
                  </a:cubicBezTo>
                  <a:cubicBezTo>
                    <a:pt x="10" y="53"/>
                    <a:pt x="13" y="57"/>
                    <a:pt x="14" y="67"/>
                  </a:cubicBezTo>
                  <a:cubicBezTo>
                    <a:pt x="15" y="72"/>
                    <a:pt x="15" y="72"/>
                    <a:pt x="15" y="72"/>
                  </a:cubicBezTo>
                  <a:cubicBezTo>
                    <a:pt x="17" y="73"/>
                    <a:pt x="17" y="73"/>
                    <a:pt x="17" y="73"/>
                  </a:cubicBezTo>
                  <a:cubicBezTo>
                    <a:pt x="30" y="81"/>
                    <a:pt x="40" y="100"/>
                    <a:pt x="40" y="118"/>
                  </a:cubicBezTo>
                  <a:cubicBezTo>
                    <a:pt x="40" y="120"/>
                    <a:pt x="42" y="122"/>
                    <a:pt x="44" y="122"/>
                  </a:cubicBezTo>
                  <a:cubicBezTo>
                    <a:pt x="47" y="122"/>
                    <a:pt x="48" y="120"/>
                    <a:pt x="48" y="118"/>
                  </a:cubicBezTo>
                  <a:close/>
                </a:path>
              </a:pathLst>
            </a:custGeom>
            <a:solidFill>
              <a:srgbClr val="A6CA8A"/>
            </a:solidFill>
            <a:ln w="9525">
              <a:noFill/>
              <a:round/>
              <a:headEnd/>
              <a:tailEnd/>
            </a:ln>
          </p:spPr>
          <p:txBody>
            <a:bodyPr/>
            <a:lstStyle/>
            <a:p>
              <a:endParaRPr lang="en-US"/>
            </a:p>
          </p:txBody>
        </p:sp>
        <p:sp>
          <p:nvSpPr>
            <p:cNvPr id="28196" name="Freeform 2777"/>
            <p:cNvSpPr>
              <a:spLocks/>
            </p:cNvSpPr>
            <p:nvPr/>
          </p:nvSpPr>
          <p:spPr bwMode="auto">
            <a:xfrm>
              <a:off x="1038225" y="3334420"/>
              <a:ext cx="155575" cy="403225"/>
            </a:xfrm>
            <a:custGeom>
              <a:avLst/>
              <a:gdLst>
                <a:gd name="T0" fmla="*/ 2147483647 w 47"/>
                <a:gd name="T1" fmla="*/ 2147483647 h 122"/>
                <a:gd name="T2" fmla="*/ 2147483647 w 47"/>
                <a:gd name="T3" fmla="*/ 2147483647 h 122"/>
                <a:gd name="T4" fmla="*/ 2147483647 w 47"/>
                <a:gd name="T5" fmla="*/ 2147483647 h 122"/>
                <a:gd name="T6" fmla="*/ 2147483647 w 47"/>
                <a:gd name="T7" fmla="*/ 2147483647 h 122"/>
                <a:gd name="T8" fmla="*/ 2147483647 w 47"/>
                <a:gd name="T9" fmla="*/ 2147483647 h 122"/>
                <a:gd name="T10" fmla="*/ 2147483647 w 47"/>
                <a:gd name="T11" fmla="*/ 0 h 122"/>
                <a:gd name="T12" fmla="*/ 2147483647 w 47"/>
                <a:gd name="T13" fmla="*/ 2147483647 h 122"/>
                <a:gd name="T14" fmla="*/ 0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2147483647 w 47"/>
                <a:gd name="T25" fmla="*/ 2147483647 h 122"/>
                <a:gd name="T26" fmla="*/ 2147483647 w 47"/>
                <a:gd name="T27" fmla="*/ 2147483647 h 122"/>
                <a:gd name="T28" fmla="*/ 2147483647 w 47"/>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2"/>
                <a:gd name="T47" fmla="*/ 47 w 47"/>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2">
                  <a:moveTo>
                    <a:pt x="47" y="118"/>
                  </a:moveTo>
                  <a:cubicBezTo>
                    <a:pt x="47" y="97"/>
                    <a:pt x="37" y="77"/>
                    <a:pt x="22" y="67"/>
                  </a:cubicBezTo>
                  <a:cubicBezTo>
                    <a:pt x="21" y="65"/>
                    <a:pt x="20" y="61"/>
                    <a:pt x="19" y="60"/>
                  </a:cubicBezTo>
                  <a:cubicBezTo>
                    <a:pt x="17" y="50"/>
                    <a:pt x="14" y="41"/>
                    <a:pt x="8" y="38"/>
                  </a:cubicBezTo>
                  <a:cubicBezTo>
                    <a:pt x="8" y="35"/>
                    <a:pt x="8" y="2"/>
                    <a:pt x="6" y="2"/>
                  </a:cubicBezTo>
                  <a:cubicBezTo>
                    <a:pt x="6" y="1"/>
                    <a:pt x="6" y="0"/>
                    <a:pt x="5" y="0"/>
                  </a:cubicBezTo>
                  <a:cubicBezTo>
                    <a:pt x="4" y="0"/>
                    <a:pt x="1" y="2"/>
                    <a:pt x="1" y="4"/>
                  </a:cubicBezTo>
                  <a:cubicBezTo>
                    <a:pt x="0" y="49"/>
                    <a:pt x="0" y="49"/>
                    <a:pt x="0" y="49"/>
                  </a:cubicBezTo>
                  <a:cubicBezTo>
                    <a:pt x="2" y="50"/>
                    <a:pt x="2" y="50"/>
                    <a:pt x="2" y="50"/>
                  </a:cubicBezTo>
                  <a:cubicBezTo>
                    <a:pt x="9" y="53"/>
                    <a:pt x="12" y="57"/>
                    <a:pt x="13" y="67"/>
                  </a:cubicBezTo>
                  <a:cubicBezTo>
                    <a:pt x="14" y="72"/>
                    <a:pt x="14" y="72"/>
                    <a:pt x="14" y="72"/>
                  </a:cubicBezTo>
                  <a:cubicBezTo>
                    <a:pt x="16" y="73"/>
                    <a:pt x="16" y="73"/>
                    <a:pt x="16" y="73"/>
                  </a:cubicBezTo>
                  <a:cubicBezTo>
                    <a:pt x="29" y="81"/>
                    <a:pt x="39" y="100"/>
                    <a:pt x="39" y="118"/>
                  </a:cubicBezTo>
                  <a:cubicBezTo>
                    <a:pt x="39" y="120"/>
                    <a:pt x="41" y="122"/>
                    <a:pt x="43" y="122"/>
                  </a:cubicBezTo>
                  <a:cubicBezTo>
                    <a:pt x="46" y="122"/>
                    <a:pt x="47" y="120"/>
                    <a:pt x="47" y="118"/>
                  </a:cubicBezTo>
                  <a:close/>
                </a:path>
              </a:pathLst>
            </a:custGeom>
            <a:solidFill>
              <a:srgbClr val="A7CB8B"/>
            </a:solidFill>
            <a:ln w="9525">
              <a:noFill/>
              <a:round/>
              <a:headEnd/>
              <a:tailEnd/>
            </a:ln>
          </p:spPr>
          <p:txBody>
            <a:bodyPr/>
            <a:lstStyle/>
            <a:p>
              <a:endParaRPr lang="en-US"/>
            </a:p>
          </p:txBody>
        </p:sp>
        <p:sp>
          <p:nvSpPr>
            <p:cNvPr id="28197" name="Freeform 2778"/>
            <p:cNvSpPr>
              <a:spLocks/>
            </p:cNvSpPr>
            <p:nvPr/>
          </p:nvSpPr>
          <p:spPr bwMode="auto">
            <a:xfrm>
              <a:off x="1038225" y="3334420"/>
              <a:ext cx="155575" cy="403225"/>
            </a:xfrm>
            <a:custGeom>
              <a:avLst/>
              <a:gdLst>
                <a:gd name="T0" fmla="*/ 2147483647 w 47"/>
                <a:gd name="T1" fmla="*/ 2147483647 h 122"/>
                <a:gd name="T2" fmla="*/ 2147483647 w 47"/>
                <a:gd name="T3" fmla="*/ 2147483647 h 122"/>
                <a:gd name="T4" fmla="*/ 2147483647 w 47"/>
                <a:gd name="T5" fmla="*/ 2147483647 h 122"/>
                <a:gd name="T6" fmla="*/ 2147483647 w 47"/>
                <a:gd name="T7" fmla="*/ 2147483647 h 122"/>
                <a:gd name="T8" fmla="*/ 2147483647 w 47"/>
                <a:gd name="T9" fmla="*/ 2147483647 h 122"/>
                <a:gd name="T10" fmla="*/ 2147483647 w 47"/>
                <a:gd name="T11" fmla="*/ 0 h 122"/>
                <a:gd name="T12" fmla="*/ 2147483647 w 47"/>
                <a:gd name="T13" fmla="*/ 2147483647 h 122"/>
                <a:gd name="T14" fmla="*/ 0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2147483647 w 47"/>
                <a:gd name="T25" fmla="*/ 2147483647 h 122"/>
                <a:gd name="T26" fmla="*/ 2147483647 w 47"/>
                <a:gd name="T27" fmla="*/ 2147483647 h 122"/>
                <a:gd name="T28" fmla="*/ 2147483647 w 47"/>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2"/>
                <a:gd name="T47" fmla="*/ 47 w 47"/>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2">
                  <a:moveTo>
                    <a:pt x="47" y="118"/>
                  </a:moveTo>
                  <a:cubicBezTo>
                    <a:pt x="47" y="97"/>
                    <a:pt x="37" y="77"/>
                    <a:pt x="22" y="67"/>
                  </a:cubicBezTo>
                  <a:cubicBezTo>
                    <a:pt x="21" y="65"/>
                    <a:pt x="20" y="61"/>
                    <a:pt x="19" y="60"/>
                  </a:cubicBezTo>
                  <a:cubicBezTo>
                    <a:pt x="17" y="50"/>
                    <a:pt x="14" y="41"/>
                    <a:pt x="7" y="38"/>
                  </a:cubicBezTo>
                  <a:cubicBezTo>
                    <a:pt x="7" y="35"/>
                    <a:pt x="8" y="2"/>
                    <a:pt x="6" y="2"/>
                  </a:cubicBezTo>
                  <a:cubicBezTo>
                    <a:pt x="6" y="1"/>
                    <a:pt x="6" y="0"/>
                    <a:pt x="5" y="0"/>
                  </a:cubicBezTo>
                  <a:cubicBezTo>
                    <a:pt x="4" y="0"/>
                    <a:pt x="1" y="2"/>
                    <a:pt x="1" y="4"/>
                  </a:cubicBezTo>
                  <a:cubicBezTo>
                    <a:pt x="0" y="49"/>
                    <a:pt x="0" y="49"/>
                    <a:pt x="0" y="49"/>
                  </a:cubicBezTo>
                  <a:cubicBezTo>
                    <a:pt x="2" y="50"/>
                    <a:pt x="2" y="50"/>
                    <a:pt x="2" y="50"/>
                  </a:cubicBezTo>
                  <a:cubicBezTo>
                    <a:pt x="9" y="53"/>
                    <a:pt x="12" y="57"/>
                    <a:pt x="13" y="67"/>
                  </a:cubicBezTo>
                  <a:cubicBezTo>
                    <a:pt x="14" y="72"/>
                    <a:pt x="14" y="72"/>
                    <a:pt x="14" y="72"/>
                  </a:cubicBezTo>
                  <a:cubicBezTo>
                    <a:pt x="16" y="73"/>
                    <a:pt x="16" y="73"/>
                    <a:pt x="16" y="73"/>
                  </a:cubicBezTo>
                  <a:cubicBezTo>
                    <a:pt x="29" y="81"/>
                    <a:pt x="39" y="100"/>
                    <a:pt x="39" y="118"/>
                  </a:cubicBezTo>
                  <a:cubicBezTo>
                    <a:pt x="39" y="120"/>
                    <a:pt x="41" y="122"/>
                    <a:pt x="43" y="122"/>
                  </a:cubicBezTo>
                  <a:cubicBezTo>
                    <a:pt x="46" y="122"/>
                    <a:pt x="47" y="120"/>
                    <a:pt x="47" y="118"/>
                  </a:cubicBezTo>
                  <a:close/>
                </a:path>
              </a:pathLst>
            </a:custGeom>
            <a:solidFill>
              <a:srgbClr val="A7CB8C"/>
            </a:solidFill>
            <a:ln w="9525">
              <a:noFill/>
              <a:round/>
              <a:headEnd/>
              <a:tailEnd/>
            </a:ln>
          </p:spPr>
          <p:txBody>
            <a:bodyPr/>
            <a:lstStyle/>
            <a:p>
              <a:endParaRPr lang="en-US"/>
            </a:p>
          </p:txBody>
        </p:sp>
        <p:sp>
          <p:nvSpPr>
            <p:cNvPr id="28198" name="Freeform 2779"/>
            <p:cNvSpPr>
              <a:spLocks/>
            </p:cNvSpPr>
            <p:nvPr/>
          </p:nvSpPr>
          <p:spPr bwMode="auto">
            <a:xfrm>
              <a:off x="1038225" y="3334420"/>
              <a:ext cx="155575" cy="403225"/>
            </a:xfrm>
            <a:custGeom>
              <a:avLst/>
              <a:gdLst>
                <a:gd name="T0" fmla="*/ 2147483647 w 47"/>
                <a:gd name="T1" fmla="*/ 2147483647 h 122"/>
                <a:gd name="T2" fmla="*/ 2147483647 w 47"/>
                <a:gd name="T3" fmla="*/ 2147483647 h 122"/>
                <a:gd name="T4" fmla="*/ 2147483647 w 47"/>
                <a:gd name="T5" fmla="*/ 2147483647 h 122"/>
                <a:gd name="T6" fmla="*/ 2147483647 w 47"/>
                <a:gd name="T7" fmla="*/ 2147483647 h 122"/>
                <a:gd name="T8" fmla="*/ 2147483647 w 47"/>
                <a:gd name="T9" fmla="*/ 2147483647 h 122"/>
                <a:gd name="T10" fmla="*/ 2147483647 w 47"/>
                <a:gd name="T11" fmla="*/ 0 h 122"/>
                <a:gd name="T12" fmla="*/ 2147483647 w 47"/>
                <a:gd name="T13" fmla="*/ 2147483647 h 122"/>
                <a:gd name="T14" fmla="*/ 0 w 47"/>
                <a:gd name="T15" fmla="*/ 2147483647 h 122"/>
                <a:gd name="T16" fmla="*/ 2147483647 w 47"/>
                <a:gd name="T17" fmla="*/ 2147483647 h 122"/>
                <a:gd name="T18" fmla="*/ 2147483647 w 47"/>
                <a:gd name="T19" fmla="*/ 2147483647 h 122"/>
                <a:gd name="T20" fmla="*/ 2147483647 w 47"/>
                <a:gd name="T21" fmla="*/ 2147483647 h 122"/>
                <a:gd name="T22" fmla="*/ 2147483647 w 47"/>
                <a:gd name="T23" fmla="*/ 2147483647 h 122"/>
                <a:gd name="T24" fmla="*/ 2147483647 w 47"/>
                <a:gd name="T25" fmla="*/ 2147483647 h 122"/>
                <a:gd name="T26" fmla="*/ 2147483647 w 47"/>
                <a:gd name="T27" fmla="*/ 2147483647 h 122"/>
                <a:gd name="T28" fmla="*/ 2147483647 w 47"/>
                <a:gd name="T29" fmla="*/ 2147483647 h 12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2"/>
                <a:gd name="T47" fmla="*/ 47 w 47"/>
                <a:gd name="T48" fmla="*/ 122 h 12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2">
                  <a:moveTo>
                    <a:pt x="47" y="118"/>
                  </a:moveTo>
                  <a:cubicBezTo>
                    <a:pt x="47" y="97"/>
                    <a:pt x="36" y="77"/>
                    <a:pt x="22" y="68"/>
                  </a:cubicBezTo>
                  <a:cubicBezTo>
                    <a:pt x="21" y="65"/>
                    <a:pt x="20" y="62"/>
                    <a:pt x="19" y="60"/>
                  </a:cubicBezTo>
                  <a:cubicBezTo>
                    <a:pt x="17" y="50"/>
                    <a:pt x="14" y="42"/>
                    <a:pt x="7" y="38"/>
                  </a:cubicBezTo>
                  <a:cubicBezTo>
                    <a:pt x="7" y="35"/>
                    <a:pt x="8" y="2"/>
                    <a:pt x="6" y="2"/>
                  </a:cubicBezTo>
                  <a:cubicBezTo>
                    <a:pt x="6" y="1"/>
                    <a:pt x="6" y="0"/>
                    <a:pt x="5" y="0"/>
                  </a:cubicBezTo>
                  <a:cubicBezTo>
                    <a:pt x="4" y="0"/>
                    <a:pt x="1" y="2"/>
                    <a:pt x="1" y="4"/>
                  </a:cubicBezTo>
                  <a:cubicBezTo>
                    <a:pt x="0" y="49"/>
                    <a:pt x="0" y="49"/>
                    <a:pt x="0" y="49"/>
                  </a:cubicBezTo>
                  <a:cubicBezTo>
                    <a:pt x="2" y="50"/>
                    <a:pt x="2" y="50"/>
                    <a:pt x="2" y="50"/>
                  </a:cubicBezTo>
                  <a:cubicBezTo>
                    <a:pt x="9" y="53"/>
                    <a:pt x="12" y="57"/>
                    <a:pt x="13" y="67"/>
                  </a:cubicBezTo>
                  <a:cubicBezTo>
                    <a:pt x="14" y="72"/>
                    <a:pt x="14" y="72"/>
                    <a:pt x="14" y="72"/>
                  </a:cubicBezTo>
                  <a:cubicBezTo>
                    <a:pt x="16" y="73"/>
                    <a:pt x="16" y="73"/>
                    <a:pt x="16" y="73"/>
                  </a:cubicBezTo>
                  <a:cubicBezTo>
                    <a:pt x="29" y="81"/>
                    <a:pt x="39" y="100"/>
                    <a:pt x="39" y="118"/>
                  </a:cubicBezTo>
                  <a:cubicBezTo>
                    <a:pt x="39" y="120"/>
                    <a:pt x="41" y="122"/>
                    <a:pt x="43" y="122"/>
                  </a:cubicBezTo>
                  <a:cubicBezTo>
                    <a:pt x="46" y="121"/>
                    <a:pt x="47" y="120"/>
                    <a:pt x="47" y="118"/>
                  </a:cubicBezTo>
                  <a:close/>
                </a:path>
              </a:pathLst>
            </a:custGeom>
            <a:solidFill>
              <a:srgbClr val="A8CB8D"/>
            </a:solidFill>
            <a:ln w="9525">
              <a:noFill/>
              <a:round/>
              <a:headEnd/>
              <a:tailEnd/>
            </a:ln>
          </p:spPr>
          <p:txBody>
            <a:bodyPr/>
            <a:lstStyle/>
            <a:p>
              <a:endParaRPr lang="en-US"/>
            </a:p>
          </p:txBody>
        </p:sp>
        <p:sp>
          <p:nvSpPr>
            <p:cNvPr id="28199" name="Freeform 2780"/>
            <p:cNvSpPr>
              <a:spLocks/>
            </p:cNvSpPr>
            <p:nvPr/>
          </p:nvSpPr>
          <p:spPr bwMode="auto">
            <a:xfrm>
              <a:off x="1038225" y="3334420"/>
              <a:ext cx="155575" cy="400050"/>
            </a:xfrm>
            <a:custGeom>
              <a:avLst/>
              <a:gdLst>
                <a:gd name="T0" fmla="*/ 2147483647 w 47"/>
                <a:gd name="T1" fmla="*/ 2147483647 h 121"/>
                <a:gd name="T2" fmla="*/ 2147483647 w 47"/>
                <a:gd name="T3" fmla="*/ 2147483647 h 121"/>
                <a:gd name="T4" fmla="*/ 2147483647 w 47"/>
                <a:gd name="T5" fmla="*/ 2147483647 h 121"/>
                <a:gd name="T6" fmla="*/ 2147483647 w 47"/>
                <a:gd name="T7" fmla="*/ 2147483647 h 121"/>
                <a:gd name="T8" fmla="*/ 2147483647 w 47"/>
                <a:gd name="T9" fmla="*/ 2147483647 h 121"/>
                <a:gd name="T10" fmla="*/ 2147483647 w 47"/>
                <a:gd name="T11" fmla="*/ 0 h 121"/>
                <a:gd name="T12" fmla="*/ 2147483647 w 47"/>
                <a:gd name="T13" fmla="*/ 2147483647 h 121"/>
                <a:gd name="T14" fmla="*/ 0 w 47"/>
                <a:gd name="T15" fmla="*/ 2147483647 h 121"/>
                <a:gd name="T16" fmla="*/ 2147483647 w 47"/>
                <a:gd name="T17" fmla="*/ 2147483647 h 121"/>
                <a:gd name="T18" fmla="*/ 2147483647 w 47"/>
                <a:gd name="T19" fmla="*/ 2147483647 h 121"/>
                <a:gd name="T20" fmla="*/ 2147483647 w 47"/>
                <a:gd name="T21" fmla="*/ 2147483647 h 121"/>
                <a:gd name="T22" fmla="*/ 2147483647 w 47"/>
                <a:gd name="T23" fmla="*/ 2147483647 h 121"/>
                <a:gd name="T24" fmla="*/ 2147483647 w 47"/>
                <a:gd name="T25" fmla="*/ 2147483647 h 121"/>
                <a:gd name="T26" fmla="*/ 2147483647 w 47"/>
                <a:gd name="T27" fmla="*/ 2147483647 h 121"/>
                <a:gd name="T28" fmla="*/ 2147483647 w 47"/>
                <a:gd name="T29" fmla="*/ 2147483647 h 1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1"/>
                <a:gd name="T47" fmla="*/ 47 w 47"/>
                <a:gd name="T48" fmla="*/ 121 h 1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1">
                  <a:moveTo>
                    <a:pt x="47" y="118"/>
                  </a:moveTo>
                  <a:cubicBezTo>
                    <a:pt x="47" y="97"/>
                    <a:pt x="36" y="77"/>
                    <a:pt x="21" y="68"/>
                  </a:cubicBezTo>
                  <a:cubicBezTo>
                    <a:pt x="21" y="65"/>
                    <a:pt x="20" y="62"/>
                    <a:pt x="19" y="60"/>
                  </a:cubicBezTo>
                  <a:cubicBezTo>
                    <a:pt x="17" y="51"/>
                    <a:pt x="14" y="42"/>
                    <a:pt x="7" y="38"/>
                  </a:cubicBezTo>
                  <a:cubicBezTo>
                    <a:pt x="7" y="35"/>
                    <a:pt x="8" y="2"/>
                    <a:pt x="7" y="2"/>
                  </a:cubicBezTo>
                  <a:cubicBezTo>
                    <a:pt x="6" y="1"/>
                    <a:pt x="6" y="0"/>
                    <a:pt x="5" y="0"/>
                  </a:cubicBezTo>
                  <a:cubicBezTo>
                    <a:pt x="4" y="0"/>
                    <a:pt x="1" y="2"/>
                    <a:pt x="1" y="4"/>
                  </a:cubicBezTo>
                  <a:cubicBezTo>
                    <a:pt x="0" y="49"/>
                    <a:pt x="0" y="49"/>
                    <a:pt x="0" y="49"/>
                  </a:cubicBezTo>
                  <a:cubicBezTo>
                    <a:pt x="2" y="50"/>
                    <a:pt x="2" y="50"/>
                    <a:pt x="2" y="50"/>
                  </a:cubicBezTo>
                  <a:cubicBezTo>
                    <a:pt x="9" y="53"/>
                    <a:pt x="12" y="57"/>
                    <a:pt x="14" y="67"/>
                  </a:cubicBezTo>
                  <a:cubicBezTo>
                    <a:pt x="14" y="72"/>
                    <a:pt x="14" y="72"/>
                    <a:pt x="14" y="72"/>
                  </a:cubicBezTo>
                  <a:cubicBezTo>
                    <a:pt x="16" y="73"/>
                    <a:pt x="16" y="73"/>
                    <a:pt x="16" y="73"/>
                  </a:cubicBezTo>
                  <a:cubicBezTo>
                    <a:pt x="29" y="81"/>
                    <a:pt x="39" y="100"/>
                    <a:pt x="39" y="118"/>
                  </a:cubicBezTo>
                  <a:cubicBezTo>
                    <a:pt x="39" y="120"/>
                    <a:pt x="41" y="121"/>
                    <a:pt x="43" y="121"/>
                  </a:cubicBezTo>
                  <a:cubicBezTo>
                    <a:pt x="45" y="121"/>
                    <a:pt x="47" y="120"/>
                    <a:pt x="47" y="118"/>
                  </a:cubicBezTo>
                  <a:close/>
                </a:path>
              </a:pathLst>
            </a:custGeom>
            <a:solidFill>
              <a:srgbClr val="A9CB8E"/>
            </a:solidFill>
            <a:ln w="9525">
              <a:noFill/>
              <a:round/>
              <a:headEnd/>
              <a:tailEnd/>
            </a:ln>
          </p:spPr>
          <p:txBody>
            <a:bodyPr/>
            <a:lstStyle/>
            <a:p>
              <a:endParaRPr lang="en-US"/>
            </a:p>
          </p:txBody>
        </p:sp>
        <p:sp>
          <p:nvSpPr>
            <p:cNvPr id="28200" name="Freeform 2781"/>
            <p:cNvSpPr>
              <a:spLocks/>
            </p:cNvSpPr>
            <p:nvPr/>
          </p:nvSpPr>
          <p:spPr bwMode="auto">
            <a:xfrm>
              <a:off x="1038225" y="3334420"/>
              <a:ext cx="155575" cy="400050"/>
            </a:xfrm>
            <a:custGeom>
              <a:avLst/>
              <a:gdLst>
                <a:gd name="T0" fmla="*/ 2147483647 w 47"/>
                <a:gd name="T1" fmla="*/ 2147483647 h 121"/>
                <a:gd name="T2" fmla="*/ 2147483647 w 47"/>
                <a:gd name="T3" fmla="*/ 2147483647 h 121"/>
                <a:gd name="T4" fmla="*/ 2147483647 w 47"/>
                <a:gd name="T5" fmla="*/ 2147483647 h 121"/>
                <a:gd name="T6" fmla="*/ 2147483647 w 47"/>
                <a:gd name="T7" fmla="*/ 2147483647 h 121"/>
                <a:gd name="T8" fmla="*/ 2147483647 w 47"/>
                <a:gd name="T9" fmla="*/ 2147483647 h 121"/>
                <a:gd name="T10" fmla="*/ 2147483647 w 47"/>
                <a:gd name="T11" fmla="*/ 0 h 121"/>
                <a:gd name="T12" fmla="*/ 2147483647 w 47"/>
                <a:gd name="T13" fmla="*/ 2147483647 h 121"/>
                <a:gd name="T14" fmla="*/ 0 w 47"/>
                <a:gd name="T15" fmla="*/ 2147483647 h 121"/>
                <a:gd name="T16" fmla="*/ 2147483647 w 47"/>
                <a:gd name="T17" fmla="*/ 2147483647 h 121"/>
                <a:gd name="T18" fmla="*/ 2147483647 w 47"/>
                <a:gd name="T19" fmla="*/ 2147483647 h 121"/>
                <a:gd name="T20" fmla="*/ 2147483647 w 47"/>
                <a:gd name="T21" fmla="*/ 2147483647 h 121"/>
                <a:gd name="T22" fmla="*/ 2147483647 w 47"/>
                <a:gd name="T23" fmla="*/ 2147483647 h 121"/>
                <a:gd name="T24" fmla="*/ 2147483647 w 47"/>
                <a:gd name="T25" fmla="*/ 2147483647 h 121"/>
                <a:gd name="T26" fmla="*/ 2147483647 w 47"/>
                <a:gd name="T27" fmla="*/ 2147483647 h 121"/>
                <a:gd name="T28" fmla="*/ 2147483647 w 47"/>
                <a:gd name="T29" fmla="*/ 2147483647 h 1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1"/>
                <a:gd name="T47" fmla="*/ 47 w 47"/>
                <a:gd name="T48" fmla="*/ 121 h 1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1">
                  <a:moveTo>
                    <a:pt x="47" y="118"/>
                  </a:moveTo>
                  <a:cubicBezTo>
                    <a:pt x="47" y="97"/>
                    <a:pt x="36" y="77"/>
                    <a:pt x="21" y="68"/>
                  </a:cubicBezTo>
                  <a:cubicBezTo>
                    <a:pt x="21" y="65"/>
                    <a:pt x="20" y="62"/>
                    <a:pt x="19" y="60"/>
                  </a:cubicBezTo>
                  <a:cubicBezTo>
                    <a:pt x="17" y="51"/>
                    <a:pt x="14" y="42"/>
                    <a:pt x="7" y="38"/>
                  </a:cubicBezTo>
                  <a:cubicBezTo>
                    <a:pt x="7" y="36"/>
                    <a:pt x="8" y="2"/>
                    <a:pt x="7" y="2"/>
                  </a:cubicBezTo>
                  <a:cubicBezTo>
                    <a:pt x="6" y="1"/>
                    <a:pt x="6" y="0"/>
                    <a:pt x="5" y="0"/>
                  </a:cubicBezTo>
                  <a:cubicBezTo>
                    <a:pt x="4" y="0"/>
                    <a:pt x="1" y="2"/>
                    <a:pt x="1" y="4"/>
                  </a:cubicBezTo>
                  <a:cubicBezTo>
                    <a:pt x="0" y="49"/>
                    <a:pt x="0" y="49"/>
                    <a:pt x="0" y="49"/>
                  </a:cubicBezTo>
                  <a:cubicBezTo>
                    <a:pt x="2" y="50"/>
                    <a:pt x="2" y="50"/>
                    <a:pt x="2" y="50"/>
                  </a:cubicBezTo>
                  <a:cubicBezTo>
                    <a:pt x="9" y="53"/>
                    <a:pt x="12" y="57"/>
                    <a:pt x="14" y="67"/>
                  </a:cubicBezTo>
                  <a:cubicBezTo>
                    <a:pt x="14" y="72"/>
                    <a:pt x="14" y="72"/>
                    <a:pt x="14" y="72"/>
                  </a:cubicBezTo>
                  <a:cubicBezTo>
                    <a:pt x="16" y="73"/>
                    <a:pt x="16" y="73"/>
                    <a:pt x="16" y="73"/>
                  </a:cubicBezTo>
                  <a:cubicBezTo>
                    <a:pt x="29" y="80"/>
                    <a:pt x="39" y="100"/>
                    <a:pt x="39" y="118"/>
                  </a:cubicBezTo>
                  <a:cubicBezTo>
                    <a:pt x="39" y="120"/>
                    <a:pt x="41" y="121"/>
                    <a:pt x="43" y="121"/>
                  </a:cubicBezTo>
                  <a:cubicBezTo>
                    <a:pt x="45" y="121"/>
                    <a:pt x="47" y="120"/>
                    <a:pt x="47" y="118"/>
                  </a:cubicBezTo>
                  <a:close/>
                </a:path>
              </a:pathLst>
            </a:custGeom>
            <a:solidFill>
              <a:srgbClr val="AACD8F"/>
            </a:solidFill>
            <a:ln w="9525">
              <a:noFill/>
              <a:round/>
              <a:headEnd/>
              <a:tailEnd/>
            </a:ln>
          </p:spPr>
          <p:txBody>
            <a:bodyPr/>
            <a:lstStyle/>
            <a:p>
              <a:endParaRPr lang="en-US"/>
            </a:p>
          </p:txBody>
        </p:sp>
        <p:sp>
          <p:nvSpPr>
            <p:cNvPr id="28201" name="Freeform 2782"/>
            <p:cNvSpPr>
              <a:spLocks/>
            </p:cNvSpPr>
            <p:nvPr/>
          </p:nvSpPr>
          <p:spPr bwMode="auto">
            <a:xfrm>
              <a:off x="1038225" y="3334420"/>
              <a:ext cx="155575" cy="400050"/>
            </a:xfrm>
            <a:custGeom>
              <a:avLst/>
              <a:gdLst>
                <a:gd name="T0" fmla="*/ 2147483647 w 47"/>
                <a:gd name="T1" fmla="*/ 2147483647 h 121"/>
                <a:gd name="T2" fmla="*/ 2147483647 w 47"/>
                <a:gd name="T3" fmla="*/ 2147483647 h 121"/>
                <a:gd name="T4" fmla="*/ 2147483647 w 47"/>
                <a:gd name="T5" fmla="*/ 2147483647 h 121"/>
                <a:gd name="T6" fmla="*/ 2147483647 w 47"/>
                <a:gd name="T7" fmla="*/ 2147483647 h 121"/>
                <a:gd name="T8" fmla="*/ 2147483647 w 47"/>
                <a:gd name="T9" fmla="*/ 2147483647 h 121"/>
                <a:gd name="T10" fmla="*/ 2147483647 w 47"/>
                <a:gd name="T11" fmla="*/ 0 h 121"/>
                <a:gd name="T12" fmla="*/ 2147483647 w 47"/>
                <a:gd name="T13" fmla="*/ 2147483647 h 121"/>
                <a:gd name="T14" fmla="*/ 0 w 47"/>
                <a:gd name="T15" fmla="*/ 2147483647 h 121"/>
                <a:gd name="T16" fmla="*/ 2147483647 w 47"/>
                <a:gd name="T17" fmla="*/ 2147483647 h 121"/>
                <a:gd name="T18" fmla="*/ 2147483647 w 47"/>
                <a:gd name="T19" fmla="*/ 2147483647 h 121"/>
                <a:gd name="T20" fmla="*/ 2147483647 w 47"/>
                <a:gd name="T21" fmla="*/ 2147483647 h 121"/>
                <a:gd name="T22" fmla="*/ 2147483647 w 47"/>
                <a:gd name="T23" fmla="*/ 2147483647 h 121"/>
                <a:gd name="T24" fmla="*/ 2147483647 w 47"/>
                <a:gd name="T25" fmla="*/ 2147483647 h 121"/>
                <a:gd name="T26" fmla="*/ 2147483647 w 47"/>
                <a:gd name="T27" fmla="*/ 2147483647 h 121"/>
                <a:gd name="T28" fmla="*/ 2147483647 w 47"/>
                <a:gd name="T29" fmla="*/ 2147483647 h 1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1"/>
                <a:gd name="T47" fmla="*/ 47 w 47"/>
                <a:gd name="T48" fmla="*/ 121 h 1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1">
                  <a:moveTo>
                    <a:pt x="47" y="118"/>
                  </a:moveTo>
                  <a:cubicBezTo>
                    <a:pt x="47" y="97"/>
                    <a:pt x="36" y="77"/>
                    <a:pt x="21" y="68"/>
                  </a:cubicBezTo>
                  <a:cubicBezTo>
                    <a:pt x="21" y="65"/>
                    <a:pt x="20" y="62"/>
                    <a:pt x="19" y="61"/>
                  </a:cubicBezTo>
                  <a:cubicBezTo>
                    <a:pt x="17" y="51"/>
                    <a:pt x="14" y="42"/>
                    <a:pt x="7" y="39"/>
                  </a:cubicBezTo>
                  <a:cubicBezTo>
                    <a:pt x="7" y="36"/>
                    <a:pt x="8" y="2"/>
                    <a:pt x="7" y="2"/>
                  </a:cubicBezTo>
                  <a:cubicBezTo>
                    <a:pt x="6" y="1"/>
                    <a:pt x="6" y="0"/>
                    <a:pt x="5" y="0"/>
                  </a:cubicBezTo>
                  <a:cubicBezTo>
                    <a:pt x="4" y="0"/>
                    <a:pt x="1" y="2"/>
                    <a:pt x="1" y="4"/>
                  </a:cubicBezTo>
                  <a:cubicBezTo>
                    <a:pt x="0" y="49"/>
                    <a:pt x="0" y="49"/>
                    <a:pt x="0" y="49"/>
                  </a:cubicBezTo>
                  <a:cubicBezTo>
                    <a:pt x="2" y="50"/>
                    <a:pt x="2" y="50"/>
                    <a:pt x="2" y="50"/>
                  </a:cubicBezTo>
                  <a:cubicBezTo>
                    <a:pt x="9" y="53"/>
                    <a:pt x="12" y="57"/>
                    <a:pt x="14" y="67"/>
                  </a:cubicBezTo>
                  <a:cubicBezTo>
                    <a:pt x="15" y="72"/>
                    <a:pt x="15" y="72"/>
                    <a:pt x="15" y="72"/>
                  </a:cubicBezTo>
                  <a:cubicBezTo>
                    <a:pt x="16" y="73"/>
                    <a:pt x="16" y="73"/>
                    <a:pt x="16" y="73"/>
                  </a:cubicBezTo>
                  <a:cubicBezTo>
                    <a:pt x="29" y="80"/>
                    <a:pt x="39" y="100"/>
                    <a:pt x="40" y="118"/>
                  </a:cubicBezTo>
                  <a:cubicBezTo>
                    <a:pt x="40" y="120"/>
                    <a:pt x="41" y="121"/>
                    <a:pt x="43" y="121"/>
                  </a:cubicBezTo>
                  <a:cubicBezTo>
                    <a:pt x="45" y="121"/>
                    <a:pt x="47" y="120"/>
                    <a:pt x="47" y="118"/>
                  </a:cubicBezTo>
                  <a:close/>
                </a:path>
              </a:pathLst>
            </a:custGeom>
            <a:solidFill>
              <a:srgbClr val="ABCD90"/>
            </a:solidFill>
            <a:ln w="9525">
              <a:noFill/>
              <a:round/>
              <a:headEnd/>
              <a:tailEnd/>
            </a:ln>
          </p:spPr>
          <p:txBody>
            <a:bodyPr/>
            <a:lstStyle/>
            <a:p>
              <a:endParaRPr lang="en-US"/>
            </a:p>
          </p:txBody>
        </p:sp>
        <p:sp>
          <p:nvSpPr>
            <p:cNvPr id="28202" name="Freeform 2783"/>
            <p:cNvSpPr>
              <a:spLocks/>
            </p:cNvSpPr>
            <p:nvPr/>
          </p:nvSpPr>
          <p:spPr bwMode="auto">
            <a:xfrm>
              <a:off x="1038225" y="3334420"/>
              <a:ext cx="155575" cy="400050"/>
            </a:xfrm>
            <a:custGeom>
              <a:avLst/>
              <a:gdLst>
                <a:gd name="T0" fmla="*/ 2147483647 w 47"/>
                <a:gd name="T1" fmla="*/ 2147483647 h 121"/>
                <a:gd name="T2" fmla="*/ 2147483647 w 47"/>
                <a:gd name="T3" fmla="*/ 2147483647 h 121"/>
                <a:gd name="T4" fmla="*/ 2147483647 w 47"/>
                <a:gd name="T5" fmla="*/ 2147483647 h 121"/>
                <a:gd name="T6" fmla="*/ 2147483647 w 47"/>
                <a:gd name="T7" fmla="*/ 2147483647 h 121"/>
                <a:gd name="T8" fmla="*/ 2147483647 w 47"/>
                <a:gd name="T9" fmla="*/ 2147483647 h 121"/>
                <a:gd name="T10" fmla="*/ 2147483647 w 47"/>
                <a:gd name="T11" fmla="*/ 0 h 121"/>
                <a:gd name="T12" fmla="*/ 2147483647 w 47"/>
                <a:gd name="T13" fmla="*/ 2147483647 h 121"/>
                <a:gd name="T14" fmla="*/ 0 w 47"/>
                <a:gd name="T15" fmla="*/ 2147483647 h 121"/>
                <a:gd name="T16" fmla="*/ 2147483647 w 47"/>
                <a:gd name="T17" fmla="*/ 2147483647 h 121"/>
                <a:gd name="T18" fmla="*/ 2147483647 w 47"/>
                <a:gd name="T19" fmla="*/ 2147483647 h 121"/>
                <a:gd name="T20" fmla="*/ 2147483647 w 47"/>
                <a:gd name="T21" fmla="*/ 2147483647 h 121"/>
                <a:gd name="T22" fmla="*/ 2147483647 w 47"/>
                <a:gd name="T23" fmla="*/ 2147483647 h 121"/>
                <a:gd name="T24" fmla="*/ 2147483647 w 47"/>
                <a:gd name="T25" fmla="*/ 2147483647 h 121"/>
                <a:gd name="T26" fmla="*/ 2147483647 w 47"/>
                <a:gd name="T27" fmla="*/ 2147483647 h 121"/>
                <a:gd name="T28" fmla="*/ 2147483647 w 47"/>
                <a:gd name="T29" fmla="*/ 2147483647 h 1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1"/>
                <a:gd name="T47" fmla="*/ 47 w 47"/>
                <a:gd name="T48" fmla="*/ 121 h 1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1">
                  <a:moveTo>
                    <a:pt x="47" y="118"/>
                  </a:moveTo>
                  <a:cubicBezTo>
                    <a:pt x="47" y="97"/>
                    <a:pt x="36" y="77"/>
                    <a:pt x="21" y="68"/>
                  </a:cubicBezTo>
                  <a:cubicBezTo>
                    <a:pt x="21" y="65"/>
                    <a:pt x="20" y="62"/>
                    <a:pt x="19" y="61"/>
                  </a:cubicBezTo>
                  <a:cubicBezTo>
                    <a:pt x="17" y="51"/>
                    <a:pt x="14" y="42"/>
                    <a:pt x="7" y="39"/>
                  </a:cubicBezTo>
                  <a:cubicBezTo>
                    <a:pt x="7" y="36"/>
                    <a:pt x="8" y="2"/>
                    <a:pt x="7" y="2"/>
                  </a:cubicBezTo>
                  <a:cubicBezTo>
                    <a:pt x="6" y="1"/>
                    <a:pt x="6" y="1"/>
                    <a:pt x="5" y="0"/>
                  </a:cubicBezTo>
                  <a:cubicBezTo>
                    <a:pt x="4" y="0"/>
                    <a:pt x="1" y="2"/>
                    <a:pt x="1" y="4"/>
                  </a:cubicBezTo>
                  <a:cubicBezTo>
                    <a:pt x="0" y="49"/>
                    <a:pt x="0" y="49"/>
                    <a:pt x="0" y="49"/>
                  </a:cubicBezTo>
                  <a:cubicBezTo>
                    <a:pt x="2" y="50"/>
                    <a:pt x="2" y="50"/>
                    <a:pt x="2" y="50"/>
                  </a:cubicBezTo>
                  <a:cubicBezTo>
                    <a:pt x="9" y="53"/>
                    <a:pt x="12" y="57"/>
                    <a:pt x="14" y="67"/>
                  </a:cubicBezTo>
                  <a:cubicBezTo>
                    <a:pt x="15" y="72"/>
                    <a:pt x="15" y="72"/>
                    <a:pt x="15" y="72"/>
                  </a:cubicBezTo>
                  <a:cubicBezTo>
                    <a:pt x="16" y="73"/>
                    <a:pt x="16" y="73"/>
                    <a:pt x="16" y="73"/>
                  </a:cubicBezTo>
                  <a:cubicBezTo>
                    <a:pt x="29" y="80"/>
                    <a:pt x="39" y="100"/>
                    <a:pt x="40" y="118"/>
                  </a:cubicBezTo>
                  <a:cubicBezTo>
                    <a:pt x="40" y="120"/>
                    <a:pt x="41" y="121"/>
                    <a:pt x="43" y="121"/>
                  </a:cubicBezTo>
                  <a:cubicBezTo>
                    <a:pt x="45" y="121"/>
                    <a:pt x="47" y="120"/>
                    <a:pt x="47" y="118"/>
                  </a:cubicBezTo>
                  <a:close/>
                </a:path>
              </a:pathLst>
            </a:custGeom>
            <a:solidFill>
              <a:srgbClr val="ABCD91"/>
            </a:solidFill>
            <a:ln w="9525">
              <a:noFill/>
              <a:round/>
              <a:headEnd/>
              <a:tailEnd/>
            </a:ln>
          </p:spPr>
          <p:txBody>
            <a:bodyPr/>
            <a:lstStyle/>
            <a:p>
              <a:endParaRPr lang="en-US"/>
            </a:p>
          </p:txBody>
        </p:sp>
        <p:sp>
          <p:nvSpPr>
            <p:cNvPr id="28203" name="Freeform 2784"/>
            <p:cNvSpPr>
              <a:spLocks/>
            </p:cNvSpPr>
            <p:nvPr/>
          </p:nvSpPr>
          <p:spPr bwMode="auto">
            <a:xfrm>
              <a:off x="1038225" y="3334420"/>
              <a:ext cx="155575" cy="400050"/>
            </a:xfrm>
            <a:custGeom>
              <a:avLst/>
              <a:gdLst>
                <a:gd name="T0" fmla="*/ 2147483647 w 47"/>
                <a:gd name="T1" fmla="*/ 2147483647 h 121"/>
                <a:gd name="T2" fmla="*/ 2147483647 w 47"/>
                <a:gd name="T3" fmla="*/ 2147483647 h 121"/>
                <a:gd name="T4" fmla="*/ 2147483647 w 47"/>
                <a:gd name="T5" fmla="*/ 2147483647 h 121"/>
                <a:gd name="T6" fmla="*/ 2147483647 w 47"/>
                <a:gd name="T7" fmla="*/ 2147483647 h 121"/>
                <a:gd name="T8" fmla="*/ 2147483647 w 47"/>
                <a:gd name="T9" fmla="*/ 2147483647 h 121"/>
                <a:gd name="T10" fmla="*/ 2147483647 w 47"/>
                <a:gd name="T11" fmla="*/ 2147483647 h 121"/>
                <a:gd name="T12" fmla="*/ 2147483647 w 47"/>
                <a:gd name="T13" fmla="*/ 2147483647 h 121"/>
                <a:gd name="T14" fmla="*/ 0 w 47"/>
                <a:gd name="T15" fmla="*/ 2147483647 h 121"/>
                <a:gd name="T16" fmla="*/ 2147483647 w 47"/>
                <a:gd name="T17" fmla="*/ 2147483647 h 121"/>
                <a:gd name="T18" fmla="*/ 2147483647 w 47"/>
                <a:gd name="T19" fmla="*/ 2147483647 h 121"/>
                <a:gd name="T20" fmla="*/ 2147483647 w 47"/>
                <a:gd name="T21" fmla="*/ 2147483647 h 121"/>
                <a:gd name="T22" fmla="*/ 2147483647 w 47"/>
                <a:gd name="T23" fmla="*/ 2147483647 h 121"/>
                <a:gd name="T24" fmla="*/ 2147483647 w 47"/>
                <a:gd name="T25" fmla="*/ 2147483647 h 121"/>
                <a:gd name="T26" fmla="*/ 2147483647 w 47"/>
                <a:gd name="T27" fmla="*/ 2147483647 h 121"/>
                <a:gd name="T28" fmla="*/ 2147483647 w 47"/>
                <a:gd name="T29" fmla="*/ 2147483647 h 1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1"/>
                <a:gd name="T47" fmla="*/ 47 w 47"/>
                <a:gd name="T48" fmla="*/ 121 h 1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1">
                  <a:moveTo>
                    <a:pt x="47" y="118"/>
                  </a:moveTo>
                  <a:cubicBezTo>
                    <a:pt x="47" y="97"/>
                    <a:pt x="36" y="77"/>
                    <a:pt x="21" y="68"/>
                  </a:cubicBezTo>
                  <a:cubicBezTo>
                    <a:pt x="21" y="65"/>
                    <a:pt x="20" y="62"/>
                    <a:pt x="19" y="61"/>
                  </a:cubicBezTo>
                  <a:cubicBezTo>
                    <a:pt x="17" y="51"/>
                    <a:pt x="14" y="43"/>
                    <a:pt x="7" y="39"/>
                  </a:cubicBezTo>
                  <a:cubicBezTo>
                    <a:pt x="7" y="36"/>
                    <a:pt x="8" y="2"/>
                    <a:pt x="7" y="2"/>
                  </a:cubicBezTo>
                  <a:cubicBezTo>
                    <a:pt x="6" y="1"/>
                    <a:pt x="6" y="1"/>
                    <a:pt x="5" y="1"/>
                  </a:cubicBezTo>
                  <a:cubicBezTo>
                    <a:pt x="4" y="0"/>
                    <a:pt x="1" y="2"/>
                    <a:pt x="1" y="4"/>
                  </a:cubicBezTo>
                  <a:cubicBezTo>
                    <a:pt x="0" y="49"/>
                    <a:pt x="0" y="49"/>
                    <a:pt x="0" y="49"/>
                  </a:cubicBezTo>
                  <a:cubicBezTo>
                    <a:pt x="2" y="50"/>
                    <a:pt x="2" y="50"/>
                    <a:pt x="2" y="50"/>
                  </a:cubicBezTo>
                  <a:cubicBezTo>
                    <a:pt x="9" y="53"/>
                    <a:pt x="12" y="57"/>
                    <a:pt x="14" y="67"/>
                  </a:cubicBezTo>
                  <a:cubicBezTo>
                    <a:pt x="15" y="72"/>
                    <a:pt x="15" y="72"/>
                    <a:pt x="15" y="72"/>
                  </a:cubicBezTo>
                  <a:cubicBezTo>
                    <a:pt x="16" y="73"/>
                    <a:pt x="16" y="73"/>
                    <a:pt x="16" y="73"/>
                  </a:cubicBezTo>
                  <a:cubicBezTo>
                    <a:pt x="29" y="80"/>
                    <a:pt x="40" y="100"/>
                    <a:pt x="40" y="118"/>
                  </a:cubicBezTo>
                  <a:cubicBezTo>
                    <a:pt x="40" y="120"/>
                    <a:pt x="41" y="121"/>
                    <a:pt x="43" y="121"/>
                  </a:cubicBezTo>
                  <a:cubicBezTo>
                    <a:pt x="45" y="121"/>
                    <a:pt x="47" y="120"/>
                    <a:pt x="47" y="118"/>
                  </a:cubicBezTo>
                  <a:close/>
                </a:path>
              </a:pathLst>
            </a:custGeom>
            <a:solidFill>
              <a:srgbClr val="ACCD92"/>
            </a:solidFill>
            <a:ln w="9525">
              <a:noFill/>
              <a:round/>
              <a:headEnd/>
              <a:tailEnd/>
            </a:ln>
          </p:spPr>
          <p:txBody>
            <a:bodyPr/>
            <a:lstStyle/>
            <a:p>
              <a:endParaRPr lang="en-US"/>
            </a:p>
          </p:txBody>
        </p:sp>
        <p:sp>
          <p:nvSpPr>
            <p:cNvPr id="28204" name="Freeform 2785"/>
            <p:cNvSpPr>
              <a:spLocks/>
            </p:cNvSpPr>
            <p:nvPr/>
          </p:nvSpPr>
          <p:spPr bwMode="auto">
            <a:xfrm>
              <a:off x="1038225" y="3337595"/>
              <a:ext cx="155575" cy="396875"/>
            </a:xfrm>
            <a:custGeom>
              <a:avLst/>
              <a:gdLst>
                <a:gd name="T0" fmla="*/ 2147483647 w 47"/>
                <a:gd name="T1" fmla="*/ 2147483647 h 120"/>
                <a:gd name="T2" fmla="*/ 2147483647 w 47"/>
                <a:gd name="T3" fmla="*/ 2147483647 h 120"/>
                <a:gd name="T4" fmla="*/ 2147483647 w 47"/>
                <a:gd name="T5" fmla="*/ 2147483647 h 120"/>
                <a:gd name="T6" fmla="*/ 2147483647 w 47"/>
                <a:gd name="T7" fmla="*/ 2147483647 h 120"/>
                <a:gd name="T8" fmla="*/ 2147483647 w 47"/>
                <a:gd name="T9" fmla="*/ 2147483647 h 120"/>
                <a:gd name="T10" fmla="*/ 2147483647 w 47"/>
                <a:gd name="T11" fmla="*/ 0 h 120"/>
                <a:gd name="T12" fmla="*/ 2147483647 w 47"/>
                <a:gd name="T13" fmla="*/ 2147483647 h 120"/>
                <a:gd name="T14" fmla="*/ 0 w 47"/>
                <a:gd name="T15" fmla="*/ 2147483647 h 120"/>
                <a:gd name="T16" fmla="*/ 2147483647 w 47"/>
                <a:gd name="T17" fmla="*/ 2147483647 h 120"/>
                <a:gd name="T18" fmla="*/ 2147483647 w 47"/>
                <a:gd name="T19" fmla="*/ 2147483647 h 120"/>
                <a:gd name="T20" fmla="*/ 2147483647 w 47"/>
                <a:gd name="T21" fmla="*/ 2147483647 h 120"/>
                <a:gd name="T22" fmla="*/ 2147483647 w 47"/>
                <a:gd name="T23" fmla="*/ 2147483647 h 120"/>
                <a:gd name="T24" fmla="*/ 2147483647 w 47"/>
                <a:gd name="T25" fmla="*/ 2147483647 h 120"/>
                <a:gd name="T26" fmla="*/ 2147483647 w 47"/>
                <a:gd name="T27" fmla="*/ 2147483647 h 120"/>
                <a:gd name="T28" fmla="*/ 2147483647 w 47"/>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4"/>
                    <a:pt x="20" y="61"/>
                    <a:pt x="19" y="60"/>
                  </a:cubicBezTo>
                  <a:cubicBezTo>
                    <a:pt x="17" y="50"/>
                    <a:pt x="14" y="42"/>
                    <a:pt x="7" y="38"/>
                  </a:cubicBezTo>
                  <a:cubicBezTo>
                    <a:pt x="7" y="36"/>
                    <a:pt x="8" y="1"/>
                    <a:pt x="7" y="1"/>
                  </a:cubicBezTo>
                  <a:cubicBezTo>
                    <a:pt x="6" y="0"/>
                    <a:pt x="6" y="0"/>
                    <a:pt x="5" y="0"/>
                  </a:cubicBezTo>
                  <a:cubicBezTo>
                    <a:pt x="4" y="0"/>
                    <a:pt x="1" y="1"/>
                    <a:pt x="1"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29" y="79"/>
                    <a:pt x="40" y="99"/>
                    <a:pt x="40" y="117"/>
                  </a:cubicBezTo>
                  <a:cubicBezTo>
                    <a:pt x="40" y="119"/>
                    <a:pt x="41" y="120"/>
                    <a:pt x="43" y="120"/>
                  </a:cubicBezTo>
                  <a:cubicBezTo>
                    <a:pt x="45" y="120"/>
                    <a:pt x="47" y="119"/>
                    <a:pt x="47" y="117"/>
                  </a:cubicBezTo>
                  <a:close/>
                </a:path>
              </a:pathLst>
            </a:custGeom>
            <a:solidFill>
              <a:srgbClr val="ADCE92"/>
            </a:solidFill>
            <a:ln w="9525">
              <a:noFill/>
              <a:round/>
              <a:headEnd/>
              <a:tailEnd/>
            </a:ln>
          </p:spPr>
          <p:txBody>
            <a:bodyPr/>
            <a:lstStyle/>
            <a:p>
              <a:endParaRPr lang="en-US"/>
            </a:p>
          </p:txBody>
        </p:sp>
        <p:sp>
          <p:nvSpPr>
            <p:cNvPr id="28205" name="Freeform 2786"/>
            <p:cNvSpPr>
              <a:spLocks/>
            </p:cNvSpPr>
            <p:nvPr/>
          </p:nvSpPr>
          <p:spPr bwMode="auto">
            <a:xfrm>
              <a:off x="1038225" y="3337595"/>
              <a:ext cx="155575" cy="396875"/>
            </a:xfrm>
            <a:custGeom>
              <a:avLst/>
              <a:gdLst>
                <a:gd name="T0" fmla="*/ 2147483647 w 47"/>
                <a:gd name="T1" fmla="*/ 2147483647 h 120"/>
                <a:gd name="T2" fmla="*/ 2147483647 w 47"/>
                <a:gd name="T3" fmla="*/ 2147483647 h 120"/>
                <a:gd name="T4" fmla="*/ 2147483647 w 47"/>
                <a:gd name="T5" fmla="*/ 2147483647 h 120"/>
                <a:gd name="T6" fmla="*/ 2147483647 w 47"/>
                <a:gd name="T7" fmla="*/ 2147483647 h 120"/>
                <a:gd name="T8" fmla="*/ 2147483647 w 47"/>
                <a:gd name="T9" fmla="*/ 2147483647 h 120"/>
                <a:gd name="T10" fmla="*/ 2147483647 w 47"/>
                <a:gd name="T11" fmla="*/ 0 h 120"/>
                <a:gd name="T12" fmla="*/ 2147483647 w 47"/>
                <a:gd name="T13" fmla="*/ 2147483647 h 120"/>
                <a:gd name="T14" fmla="*/ 0 w 47"/>
                <a:gd name="T15" fmla="*/ 2147483647 h 120"/>
                <a:gd name="T16" fmla="*/ 2147483647 w 47"/>
                <a:gd name="T17" fmla="*/ 2147483647 h 120"/>
                <a:gd name="T18" fmla="*/ 2147483647 w 47"/>
                <a:gd name="T19" fmla="*/ 2147483647 h 120"/>
                <a:gd name="T20" fmla="*/ 2147483647 w 47"/>
                <a:gd name="T21" fmla="*/ 2147483647 h 120"/>
                <a:gd name="T22" fmla="*/ 2147483647 w 47"/>
                <a:gd name="T23" fmla="*/ 2147483647 h 120"/>
                <a:gd name="T24" fmla="*/ 2147483647 w 47"/>
                <a:gd name="T25" fmla="*/ 2147483647 h 120"/>
                <a:gd name="T26" fmla="*/ 2147483647 w 47"/>
                <a:gd name="T27" fmla="*/ 2147483647 h 120"/>
                <a:gd name="T28" fmla="*/ 2147483647 w 47"/>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4"/>
                    <a:pt x="20" y="61"/>
                    <a:pt x="19" y="60"/>
                  </a:cubicBezTo>
                  <a:cubicBezTo>
                    <a:pt x="17" y="50"/>
                    <a:pt x="14" y="42"/>
                    <a:pt x="7" y="38"/>
                  </a:cubicBezTo>
                  <a:cubicBezTo>
                    <a:pt x="7" y="36"/>
                    <a:pt x="8" y="1"/>
                    <a:pt x="7" y="1"/>
                  </a:cubicBezTo>
                  <a:cubicBezTo>
                    <a:pt x="6" y="0"/>
                    <a:pt x="6" y="0"/>
                    <a:pt x="5" y="0"/>
                  </a:cubicBezTo>
                  <a:cubicBezTo>
                    <a:pt x="4" y="0"/>
                    <a:pt x="1" y="1"/>
                    <a:pt x="1"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9"/>
                    <a:pt x="40" y="117"/>
                  </a:cubicBezTo>
                  <a:cubicBezTo>
                    <a:pt x="40" y="119"/>
                    <a:pt x="41" y="120"/>
                    <a:pt x="43" y="120"/>
                  </a:cubicBezTo>
                  <a:cubicBezTo>
                    <a:pt x="45" y="120"/>
                    <a:pt x="47" y="119"/>
                    <a:pt x="47" y="117"/>
                  </a:cubicBezTo>
                  <a:close/>
                </a:path>
              </a:pathLst>
            </a:custGeom>
            <a:solidFill>
              <a:srgbClr val="AECE93"/>
            </a:solidFill>
            <a:ln w="9525">
              <a:noFill/>
              <a:round/>
              <a:headEnd/>
              <a:tailEnd/>
            </a:ln>
          </p:spPr>
          <p:txBody>
            <a:bodyPr/>
            <a:lstStyle/>
            <a:p>
              <a:endParaRPr lang="en-US"/>
            </a:p>
          </p:txBody>
        </p:sp>
        <p:sp>
          <p:nvSpPr>
            <p:cNvPr id="28206" name="Freeform 2787"/>
            <p:cNvSpPr>
              <a:spLocks/>
            </p:cNvSpPr>
            <p:nvPr/>
          </p:nvSpPr>
          <p:spPr bwMode="auto">
            <a:xfrm>
              <a:off x="1038225" y="3337595"/>
              <a:ext cx="155575" cy="396875"/>
            </a:xfrm>
            <a:custGeom>
              <a:avLst/>
              <a:gdLst>
                <a:gd name="T0" fmla="*/ 2147483647 w 47"/>
                <a:gd name="T1" fmla="*/ 2147483647 h 120"/>
                <a:gd name="T2" fmla="*/ 2147483647 w 47"/>
                <a:gd name="T3" fmla="*/ 2147483647 h 120"/>
                <a:gd name="T4" fmla="*/ 2147483647 w 47"/>
                <a:gd name="T5" fmla="*/ 2147483647 h 120"/>
                <a:gd name="T6" fmla="*/ 2147483647 w 47"/>
                <a:gd name="T7" fmla="*/ 2147483647 h 120"/>
                <a:gd name="T8" fmla="*/ 2147483647 w 47"/>
                <a:gd name="T9" fmla="*/ 2147483647 h 120"/>
                <a:gd name="T10" fmla="*/ 2147483647 w 47"/>
                <a:gd name="T11" fmla="*/ 0 h 120"/>
                <a:gd name="T12" fmla="*/ 2147483647 w 47"/>
                <a:gd name="T13" fmla="*/ 2147483647 h 120"/>
                <a:gd name="T14" fmla="*/ 0 w 47"/>
                <a:gd name="T15" fmla="*/ 2147483647 h 120"/>
                <a:gd name="T16" fmla="*/ 2147483647 w 47"/>
                <a:gd name="T17" fmla="*/ 2147483647 h 120"/>
                <a:gd name="T18" fmla="*/ 2147483647 w 47"/>
                <a:gd name="T19" fmla="*/ 2147483647 h 120"/>
                <a:gd name="T20" fmla="*/ 2147483647 w 47"/>
                <a:gd name="T21" fmla="*/ 2147483647 h 120"/>
                <a:gd name="T22" fmla="*/ 2147483647 w 47"/>
                <a:gd name="T23" fmla="*/ 2147483647 h 120"/>
                <a:gd name="T24" fmla="*/ 2147483647 w 47"/>
                <a:gd name="T25" fmla="*/ 2147483647 h 120"/>
                <a:gd name="T26" fmla="*/ 2147483647 w 47"/>
                <a:gd name="T27" fmla="*/ 2147483647 h 120"/>
                <a:gd name="T28" fmla="*/ 2147483647 w 47"/>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4"/>
                    <a:pt x="20" y="61"/>
                    <a:pt x="19" y="60"/>
                  </a:cubicBezTo>
                  <a:cubicBezTo>
                    <a:pt x="17" y="51"/>
                    <a:pt x="14" y="42"/>
                    <a:pt x="7" y="39"/>
                  </a:cubicBezTo>
                  <a:cubicBezTo>
                    <a:pt x="7" y="36"/>
                    <a:pt x="8" y="1"/>
                    <a:pt x="7" y="1"/>
                  </a:cubicBezTo>
                  <a:cubicBezTo>
                    <a:pt x="6" y="0"/>
                    <a:pt x="6" y="0"/>
                    <a:pt x="5" y="0"/>
                  </a:cubicBezTo>
                  <a:cubicBezTo>
                    <a:pt x="4" y="0"/>
                    <a:pt x="1" y="1"/>
                    <a:pt x="1"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9"/>
                    <a:pt x="40" y="117"/>
                  </a:cubicBezTo>
                  <a:cubicBezTo>
                    <a:pt x="40" y="119"/>
                    <a:pt x="41" y="120"/>
                    <a:pt x="43" y="120"/>
                  </a:cubicBezTo>
                  <a:cubicBezTo>
                    <a:pt x="45" y="120"/>
                    <a:pt x="47" y="119"/>
                    <a:pt x="47" y="117"/>
                  </a:cubicBezTo>
                  <a:close/>
                </a:path>
              </a:pathLst>
            </a:custGeom>
            <a:solidFill>
              <a:srgbClr val="AFD094"/>
            </a:solidFill>
            <a:ln w="9525">
              <a:noFill/>
              <a:round/>
              <a:headEnd/>
              <a:tailEnd/>
            </a:ln>
          </p:spPr>
          <p:txBody>
            <a:bodyPr/>
            <a:lstStyle/>
            <a:p>
              <a:endParaRPr lang="en-US"/>
            </a:p>
          </p:txBody>
        </p:sp>
        <p:sp>
          <p:nvSpPr>
            <p:cNvPr id="28207" name="Freeform 2788"/>
            <p:cNvSpPr>
              <a:spLocks/>
            </p:cNvSpPr>
            <p:nvPr/>
          </p:nvSpPr>
          <p:spPr bwMode="auto">
            <a:xfrm>
              <a:off x="1038225" y="3337595"/>
              <a:ext cx="155575" cy="396875"/>
            </a:xfrm>
            <a:custGeom>
              <a:avLst/>
              <a:gdLst>
                <a:gd name="T0" fmla="*/ 2147483647 w 47"/>
                <a:gd name="T1" fmla="*/ 2147483647 h 120"/>
                <a:gd name="T2" fmla="*/ 2147483647 w 47"/>
                <a:gd name="T3" fmla="*/ 2147483647 h 120"/>
                <a:gd name="T4" fmla="*/ 2147483647 w 47"/>
                <a:gd name="T5" fmla="*/ 2147483647 h 120"/>
                <a:gd name="T6" fmla="*/ 2147483647 w 47"/>
                <a:gd name="T7" fmla="*/ 2147483647 h 120"/>
                <a:gd name="T8" fmla="*/ 2147483647 w 47"/>
                <a:gd name="T9" fmla="*/ 2147483647 h 120"/>
                <a:gd name="T10" fmla="*/ 2147483647 w 47"/>
                <a:gd name="T11" fmla="*/ 0 h 120"/>
                <a:gd name="T12" fmla="*/ 2147483647 w 47"/>
                <a:gd name="T13" fmla="*/ 2147483647 h 120"/>
                <a:gd name="T14" fmla="*/ 0 w 47"/>
                <a:gd name="T15" fmla="*/ 2147483647 h 120"/>
                <a:gd name="T16" fmla="*/ 2147483647 w 47"/>
                <a:gd name="T17" fmla="*/ 2147483647 h 120"/>
                <a:gd name="T18" fmla="*/ 2147483647 w 47"/>
                <a:gd name="T19" fmla="*/ 2147483647 h 120"/>
                <a:gd name="T20" fmla="*/ 2147483647 w 47"/>
                <a:gd name="T21" fmla="*/ 2147483647 h 120"/>
                <a:gd name="T22" fmla="*/ 2147483647 w 47"/>
                <a:gd name="T23" fmla="*/ 2147483647 h 120"/>
                <a:gd name="T24" fmla="*/ 2147483647 w 47"/>
                <a:gd name="T25" fmla="*/ 2147483647 h 120"/>
                <a:gd name="T26" fmla="*/ 2147483647 w 47"/>
                <a:gd name="T27" fmla="*/ 2147483647 h 120"/>
                <a:gd name="T28" fmla="*/ 2147483647 w 47"/>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5"/>
                    <a:pt x="20" y="62"/>
                    <a:pt x="19" y="60"/>
                  </a:cubicBezTo>
                  <a:cubicBezTo>
                    <a:pt x="17" y="51"/>
                    <a:pt x="14" y="43"/>
                    <a:pt x="7" y="39"/>
                  </a:cubicBezTo>
                  <a:cubicBezTo>
                    <a:pt x="7" y="36"/>
                    <a:pt x="8" y="1"/>
                    <a:pt x="7" y="1"/>
                  </a:cubicBezTo>
                  <a:cubicBezTo>
                    <a:pt x="7" y="0"/>
                    <a:pt x="6" y="0"/>
                    <a:pt x="5" y="0"/>
                  </a:cubicBezTo>
                  <a:cubicBezTo>
                    <a:pt x="4" y="0"/>
                    <a:pt x="1" y="1"/>
                    <a:pt x="1"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9"/>
                    <a:pt x="40" y="117"/>
                  </a:cubicBezTo>
                  <a:cubicBezTo>
                    <a:pt x="40" y="119"/>
                    <a:pt x="41" y="120"/>
                    <a:pt x="43" y="120"/>
                  </a:cubicBezTo>
                  <a:cubicBezTo>
                    <a:pt x="45" y="120"/>
                    <a:pt x="47" y="118"/>
                    <a:pt x="47" y="117"/>
                  </a:cubicBezTo>
                  <a:close/>
                </a:path>
              </a:pathLst>
            </a:custGeom>
            <a:solidFill>
              <a:srgbClr val="B0D095"/>
            </a:solidFill>
            <a:ln w="9525">
              <a:noFill/>
              <a:round/>
              <a:headEnd/>
              <a:tailEnd/>
            </a:ln>
          </p:spPr>
          <p:txBody>
            <a:bodyPr/>
            <a:lstStyle/>
            <a:p>
              <a:endParaRPr lang="en-US"/>
            </a:p>
          </p:txBody>
        </p:sp>
        <p:sp>
          <p:nvSpPr>
            <p:cNvPr id="28208" name="Freeform 2789"/>
            <p:cNvSpPr>
              <a:spLocks/>
            </p:cNvSpPr>
            <p:nvPr/>
          </p:nvSpPr>
          <p:spPr bwMode="auto">
            <a:xfrm>
              <a:off x="1038225" y="3337595"/>
              <a:ext cx="155575" cy="396875"/>
            </a:xfrm>
            <a:custGeom>
              <a:avLst/>
              <a:gdLst>
                <a:gd name="T0" fmla="*/ 2147483647 w 47"/>
                <a:gd name="T1" fmla="*/ 2147483647 h 120"/>
                <a:gd name="T2" fmla="*/ 2147483647 w 47"/>
                <a:gd name="T3" fmla="*/ 2147483647 h 120"/>
                <a:gd name="T4" fmla="*/ 2147483647 w 47"/>
                <a:gd name="T5" fmla="*/ 2147483647 h 120"/>
                <a:gd name="T6" fmla="*/ 2147483647 w 47"/>
                <a:gd name="T7" fmla="*/ 2147483647 h 120"/>
                <a:gd name="T8" fmla="*/ 2147483647 w 47"/>
                <a:gd name="T9" fmla="*/ 2147483647 h 120"/>
                <a:gd name="T10" fmla="*/ 2147483647 w 47"/>
                <a:gd name="T11" fmla="*/ 0 h 120"/>
                <a:gd name="T12" fmla="*/ 2147483647 w 47"/>
                <a:gd name="T13" fmla="*/ 2147483647 h 120"/>
                <a:gd name="T14" fmla="*/ 0 w 47"/>
                <a:gd name="T15" fmla="*/ 2147483647 h 120"/>
                <a:gd name="T16" fmla="*/ 2147483647 w 47"/>
                <a:gd name="T17" fmla="*/ 2147483647 h 120"/>
                <a:gd name="T18" fmla="*/ 2147483647 w 47"/>
                <a:gd name="T19" fmla="*/ 2147483647 h 120"/>
                <a:gd name="T20" fmla="*/ 2147483647 w 47"/>
                <a:gd name="T21" fmla="*/ 2147483647 h 120"/>
                <a:gd name="T22" fmla="*/ 2147483647 w 47"/>
                <a:gd name="T23" fmla="*/ 2147483647 h 120"/>
                <a:gd name="T24" fmla="*/ 2147483647 w 47"/>
                <a:gd name="T25" fmla="*/ 2147483647 h 120"/>
                <a:gd name="T26" fmla="*/ 2147483647 w 47"/>
                <a:gd name="T27" fmla="*/ 2147483647 h 120"/>
                <a:gd name="T28" fmla="*/ 2147483647 w 47"/>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5"/>
                    <a:pt x="20" y="62"/>
                    <a:pt x="19" y="61"/>
                  </a:cubicBezTo>
                  <a:cubicBezTo>
                    <a:pt x="17" y="51"/>
                    <a:pt x="14" y="43"/>
                    <a:pt x="7" y="39"/>
                  </a:cubicBezTo>
                  <a:cubicBezTo>
                    <a:pt x="7" y="36"/>
                    <a:pt x="8" y="1"/>
                    <a:pt x="7" y="1"/>
                  </a:cubicBezTo>
                  <a:cubicBezTo>
                    <a:pt x="7" y="0"/>
                    <a:pt x="6" y="0"/>
                    <a:pt x="5" y="0"/>
                  </a:cubicBezTo>
                  <a:cubicBezTo>
                    <a:pt x="4" y="0"/>
                    <a:pt x="1" y="1"/>
                    <a:pt x="1"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8"/>
                    <a:pt x="40" y="117"/>
                  </a:cubicBezTo>
                  <a:cubicBezTo>
                    <a:pt x="40" y="118"/>
                    <a:pt x="41" y="120"/>
                    <a:pt x="43" y="120"/>
                  </a:cubicBezTo>
                  <a:cubicBezTo>
                    <a:pt x="45" y="120"/>
                    <a:pt x="47" y="118"/>
                    <a:pt x="47" y="117"/>
                  </a:cubicBezTo>
                  <a:close/>
                </a:path>
              </a:pathLst>
            </a:custGeom>
            <a:solidFill>
              <a:srgbClr val="B0D096"/>
            </a:solidFill>
            <a:ln w="9525">
              <a:noFill/>
              <a:round/>
              <a:headEnd/>
              <a:tailEnd/>
            </a:ln>
          </p:spPr>
          <p:txBody>
            <a:bodyPr/>
            <a:lstStyle/>
            <a:p>
              <a:endParaRPr lang="en-US"/>
            </a:p>
          </p:txBody>
        </p:sp>
        <p:sp>
          <p:nvSpPr>
            <p:cNvPr id="28209" name="Freeform 2790"/>
            <p:cNvSpPr>
              <a:spLocks/>
            </p:cNvSpPr>
            <p:nvPr/>
          </p:nvSpPr>
          <p:spPr bwMode="auto">
            <a:xfrm>
              <a:off x="1038225" y="3337595"/>
              <a:ext cx="155575" cy="396875"/>
            </a:xfrm>
            <a:custGeom>
              <a:avLst/>
              <a:gdLst>
                <a:gd name="T0" fmla="*/ 2147483647 w 47"/>
                <a:gd name="T1" fmla="*/ 2147483647 h 120"/>
                <a:gd name="T2" fmla="*/ 2147483647 w 47"/>
                <a:gd name="T3" fmla="*/ 2147483647 h 120"/>
                <a:gd name="T4" fmla="*/ 2147483647 w 47"/>
                <a:gd name="T5" fmla="*/ 2147483647 h 120"/>
                <a:gd name="T6" fmla="*/ 2147483647 w 47"/>
                <a:gd name="T7" fmla="*/ 2147483647 h 120"/>
                <a:gd name="T8" fmla="*/ 2147483647 w 47"/>
                <a:gd name="T9" fmla="*/ 2147483647 h 120"/>
                <a:gd name="T10" fmla="*/ 2147483647 w 47"/>
                <a:gd name="T11" fmla="*/ 0 h 120"/>
                <a:gd name="T12" fmla="*/ 2147483647 w 47"/>
                <a:gd name="T13" fmla="*/ 2147483647 h 120"/>
                <a:gd name="T14" fmla="*/ 0 w 47"/>
                <a:gd name="T15" fmla="*/ 2147483647 h 120"/>
                <a:gd name="T16" fmla="*/ 2147483647 w 47"/>
                <a:gd name="T17" fmla="*/ 2147483647 h 120"/>
                <a:gd name="T18" fmla="*/ 2147483647 w 47"/>
                <a:gd name="T19" fmla="*/ 2147483647 h 120"/>
                <a:gd name="T20" fmla="*/ 2147483647 w 47"/>
                <a:gd name="T21" fmla="*/ 2147483647 h 120"/>
                <a:gd name="T22" fmla="*/ 2147483647 w 47"/>
                <a:gd name="T23" fmla="*/ 2147483647 h 120"/>
                <a:gd name="T24" fmla="*/ 2147483647 w 47"/>
                <a:gd name="T25" fmla="*/ 2147483647 h 120"/>
                <a:gd name="T26" fmla="*/ 2147483647 w 47"/>
                <a:gd name="T27" fmla="*/ 2147483647 h 120"/>
                <a:gd name="T28" fmla="*/ 2147483647 w 47"/>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5"/>
                    <a:pt x="20" y="62"/>
                    <a:pt x="19" y="61"/>
                  </a:cubicBezTo>
                  <a:cubicBezTo>
                    <a:pt x="17" y="51"/>
                    <a:pt x="14" y="43"/>
                    <a:pt x="7" y="39"/>
                  </a:cubicBezTo>
                  <a:cubicBezTo>
                    <a:pt x="7" y="37"/>
                    <a:pt x="7" y="1"/>
                    <a:pt x="7" y="1"/>
                  </a:cubicBezTo>
                  <a:cubicBezTo>
                    <a:pt x="7" y="0"/>
                    <a:pt x="6" y="0"/>
                    <a:pt x="5" y="0"/>
                  </a:cubicBezTo>
                  <a:cubicBezTo>
                    <a:pt x="4" y="0"/>
                    <a:pt x="1" y="1"/>
                    <a:pt x="1"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8"/>
                    <a:pt x="40" y="117"/>
                  </a:cubicBezTo>
                  <a:cubicBezTo>
                    <a:pt x="40" y="118"/>
                    <a:pt x="41" y="120"/>
                    <a:pt x="43" y="120"/>
                  </a:cubicBezTo>
                  <a:cubicBezTo>
                    <a:pt x="45" y="120"/>
                    <a:pt x="47" y="118"/>
                    <a:pt x="47" y="117"/>
                  </a:cubicBezTo>
                  <a:close/>
                </a:path>
              </a:pathLst>
            </a:custGeom>
            <a:solidFill>
              <a:srgbClr val="B1D097"/>
            </a:solidFill>
            <a:ln w="9525">
              <a:noFill/>
              <a:round/>
              <a:headEnd/>
              <a:tailEnd/>
            </a:ln>
          </p:spPr>
          <p:txBody>
            <a:bodyPr/>
            <a:lstStyle/>
            <a:p>
              <a:endParaRPr lang="en-US"/>
            </a:p>
          </p:txBody>
        </p:sp>
        <p:sp>
          <p:nvSpPr>
            <p:cNvPr id="28210" name="Freeform 2791"/>
            <p:cNvSpPr>
              <a:spLocks/>
            </p:cNvSpPr>
            <p:nvPr/>
          </p:nvSpPr>
          <p:spPr bwMode="auto">
            <a:xfrm>
              <a:off x="1038225" y="3337595"/>
              <a:ext cx="155575" cy="396875"/>
            </a:xfrm>
            <a:custGeom>
              <a:avLst/>
              <a:gdLst>
                <a:gd name="T0" fmla="*/ 2147483647 w 47"/>
                <a:gd name="T1" fmla="*/ 2147483647 h 120"/>
                <a:gd name="T2" fmla="*/ 2147483647 w 47"/>
                <a:gd name="T3" fmla="*/ 2147483647 h 120"/>
                <a:gd name="T4" fmla="*/ 2147483647 w 47"/>
                <a:gd name="T5" fmla="*/ 2147483647 h 120"/>
                <a:gd name="T6" fmla="*/ 2147483647 w 47"/>
                <a:gd name="T7" fmla="*/ 2147483647 h 120"/>
                <a:gd name="T8" fmla="*/ 2147483647 w 47"/>
                <a:gd name="T9" fmla="*/ 2147483647 h 120"/>
                <a:gd name="T10" fmla="*/ 2147483647 w 47"/>
                <a:gd name="T11" fmla="*/ 0 h 120"/>
                <a:gd name="T12" fmla="*/ 2147483647 w 47"/>
                <a:gd name="T13" fmla="*/ 2147483647 h 120"/>
                <a:gd name="T14" fmla="*/ 0 w 47"/>
                <a:gd name="T15" fmla="*/ 2147483647 h 120"/>
                <a:gd name="T16" fmla="*/ 2147483647 w 47"/>
                <a:gd name="T17" fmla="*/ 2147483647 h 120"/>
                <a:gd name="T18" fmla="*/ 2147483647 w 47"/>
                <a:gd name="T19" fmla="*/ 2147483647 h 120"/>
                <a:gd name="T20" fmla="*/ 2147483647 w 47"/>
                <a:gd name="T21" fmla="*/ 2147483647 h 120"/>
                <a:gd name="T22" fmla="*/ 2147483647 w 47"/>
                <a:gd name="T23" fmla="*/ 2147483647 h 120"/>
                <a:gd name="T24" fmla="*/ 2147483647 w 47"/>
                <a:gd name="T25" fmla="*/ 2147483647 h 120"/>
                <a:gd name="T26" fmla="*/ 2147483647 w 47"/>
                <a:gd name="T27" fmla="*/ 2147483647 h 120"/>
                <a:gd name="T28" fmla="*/ 2147483647 w 47"/>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5"/>
                    <a:pt x="20" y="62"/>
                    <a:pt x="19" y="61"/>
                  </a:cubicBezTo>
                  <a:cubicBezTo>
                    <a:pt x="17" y="51"/>
                    <a:pt x="14" y="43"/>
                    <a:pt x="7" y="39"/>
                  </a:cubicBezTo>
                  <a:cubicBezTo>
                    <a:pt x="7" y="37"/>
                    <a:pt x="7" y="1"/>
                    <a:pt x="7" y="1"/>
                  </a:cubicBezTo>
                  <a:cubicBezTo>
                    <a:pt x="7" y="0"/>
                    <a:pt x="6" y="0"/>
                    <a:pt x="5" y="0"/>
                  </a:cubicBezTo>
                  <a:cubicBezTo>
                    <a:pt x="4" y="0"/>
                    <a:pt x="2" y="1"/>
                    <a:pt x="2"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8"/>
                    <a:pt x="40" y="117"/>
                  </a:cubicBezTo>
                  <a:cubicBezTo>
                    <a:pt x="40" y="118"/>
                    <a:pt x="41" y="120"/>
                    <a:pt x="43" y="120"/>
                  </a:cubicBezTo>
                  <a:cubicBezTo>
                    <a:pt x="45" y="120"/>
                    <a:pt x="47" y="118"/>
                    <a:pt x="47" y="117"/>
                  </a:cubicBezTo>
                  <a:close/>
                </a:path>
              </a:pathLst>
            </a:custGeom>
            <a:solidFill>
              <a:srgbClr val="B2D198"/>
            </a:solidFill>
            <a:ln w="9525">
              <a:noFill/>
              <a:round/>
              <a:headEnd/>
              <a:tailEnd/>
            </a:ln>
          </p:spPr>
          <p:txBody>
            <a:bodyPr/>
            <a:lstStyle/>
            <a:p>
              <a:endParaRPr lang="en-US"/>
            </a:p>
          </p:txBody>
        </p:sp>
        <p:sp>
          <p:nvSpPr>
            <p:cNvPr id="28211" name="Freeform 2792"/>
            <p:cNvSpPr>
              <a:spLocks/>
            </p:cNvSpPr>
            <p:nvPr/>
          </p:nvSpPr>
          <p:spPr bwMode="auto">
            <a:xfrm>
              <a:off x="1038225" y="3337595"/>
              <a:ext cx="155575" cy="396875"/>
            </a:xfrm>
            <a:custGeom>
              <a:avLst/>
              <a:gdLst>
                <a:gd name="T0" fmla="*/ 2147483647 w 47"/>
                <a:gd name="T1" fmla="*/ 2147483647 h 120"/>
                <a:gd name="T2" fmla="*/ 2147483647 w 47"/>
                <a:gd name="T3" fmla="*/ 2147483647 h 120"/>
                <a:gd name="T4" fmla="*/ 2147483647 w 47"/>
                <a:gd name="T5" fmla="*/ 2147483647 h 120"/>
                <a:gd name="T6" fmla="*/ 2147483647 w 47"/>
                <a:gd name="T7" fmla="*/ 2147483647 h 120"/>
                <a:gd name="T8" fmla="*/ 2147483647 w 47"/>
                <a:gd name="T9" fmla="*/ 2147483647 h 120"/>
                <a:gd name="T10" fmla="*/ 2147483647 w 47"/>
                <a:gd name="T11" fmla="*/ 0 h 120"/>
                <a:gd name="T12" fmla="*/ 2147483647 w 47"/>
                <a:gd name="T13" fmla="*/ 2147483647 h 120"/>
                <a:gd name="T14" fmla="*/ 0 w 47"/>
                <a:gd name="T15" fmla="*/ 2147483647 h 120"/>
                <a:gd name="T16" fmla="*/ 2147483647 w 47"/>
                <a:gd name="T17" fmla="*/ 2147483647 h 120"/>
                <a:gd name="T18" fmla="*/ 2147483647 w 47"/>
                <a:gd name="T19" fmla="*/ 2147483647 h 120"/>
                <a:gd name="T20" fmla="*/ 2147483647 w 47"/>
                <a:gd name="T21" fmla="*/ 2147483647 h 120"/>
                <a:gd name="T22" fmla="*/ 2147483647 w 47"/>
                <a:gd name="T23" fmla="*/ 2147483647 h 120"/>
                <a:gd name="T24" fmla="*/ 2147483647 w 47"/>
                <a:gd name="T25" fmla="*/ 2147483647 h 120"/>
                <a:gd name="T26" fmla="*/ 2147483647 w 47"/>
                <a:gd name="T27" fmla="*/ 2147483647 h 120"/>
                <a:gd name="T28" fmla="*/ 2147483647 w 47"/>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7" y="96"/>
                    <a:pt x="36" y="76"/>
                    <a:pt x="21" y="67"/>
                  </a:cubicBezTo>
                  <a:cubicBezTo>
                    <a:pt x="21" y="65"/>
                    <a:pt x="20" y="62"/>
                    <a:pt x="19" y="61"/>
                  </a:cubicBezTo>
                  <a:cubicBezTo>
                    <a:pt x="17" y="51"/>
                    <a:pt x="14" y="43"/>
                    <a:pt x="7" y="40"/>
                  </a:cubicBezTo>
                  <a:cubicBezTo>
                    <a:pt x="7" y="37"/>
                    <a:pt x="7" y="1"/>
                    <a:pt x="7" y="1"/>
                  </a:cubicBezTo>
                  <a:cubicBezTo>
                    <a:pt x="7" y="0"/>
                    <a:pt x="6" y="0"/>
                    <a:pt x="5" y="0"/>
                  </a:cubicBezTo>
                  <a:cubicBezTo>
                    <a:pt x="4" y="0"/>
                    <a:pt x="2" y="1"/>
                    <a:pt x="2"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8"/>
                    <a:pt x="40" y="117"/>
                  </a:cubicBezTo>
                  <a:cubicBezTo>
                    <a:pt x="40" y="118"/>
                    <a:pt x="42" y="120"/>
                    <a:pt x="43" y="120"/>
                  </a:cubicBezTo>
                  <a:cubicBezTo>
                    <a:pt x="45" y="120"/>
                    <a:pt x="47" y="118"/>
                    <a:pt x="47" y="117"/>
                  </a:cubicBezTo>
                  <a:close/>
                </a:path>
              </a:pathLst>
            </a:custGeom>
            <a:solidFill>
              <a:srgbClr val="B3D299"/>
            </a:solidFill>
            <a:ln w="9525">
              <a:noFill/>
              <a:round/>
              <a:headEnd/>
              <a:tailEnd/>
            </a:ln>
          </p:spPr>
          <p:txBody>
            <a:bodyPr/>
            <a:lstStyle/>
            <a:p>
              <a:endParaRPr lang="en-US"/>
            </a:p>
          </p:txBody>
        </p:sp>
        <p:sp>
          <p:nvSpPr>
            <p:cNvPr id="28212" name="Freeform 2793"/>
            <p:cNvSpPr>
              <a:spLocks/>
            </p:cNvSpPr>
            <p:nvPr/>
          </p:nvSpPr>
          <p:spPr bwMode="auto">
            <a:xfrm>
              <a:off x="1038225" y="3337595"/>
              <a:ext cx="155575" cy="396875"/>
            </a:xfrm>
            <a:custGeom>
              <a:avLst/>
              <a:gdLst>
                <a:gd name="T0" fmla="*/ 2147483647 w 47"/>
                <a:gd name="T1" fmla="*/ 2147483647 h 120"/>
                <a:gd name="T2" fmla="*/ 2147483647 w 47"/>
                <a:gd name="T3" fmla="*/ 2147483647 h 120"/>
                <a:gd name="T4" fmla="*/ 2147483647 w 47"/>
                <a:gd name="T5" fmla="*/ 2147483647 h 120"/>
                <a:gd name="T6" fmla="*/ 2147483647 w 47"/>
                <a:gd name="T7" fmla="*/ 2147483647 h 120"/>
                <a:gd name="T8" fmla="*/ 2147483647 w 47"/>
                <a:gd name="T9" fmla="*/ 2147483647 h 120"/>
                <a:gd name="T10" fmla="*/ 2147483647 w 47"/>
                <a:gd name="T11" fmla="*/ 0 h 120"/>
                <a:gd name="T12" fmla="*/ 2147483647 w 47"/>
                <a:gd name="T13" fmla="*/ 2147483647 h 120"/>
                <a:gd name="T14" fmla="*/ 0 w 47"/>
                <a:gd name="T15" fmla="*/ 2147483647 h 120"/>
                <a:gd name="T16" fmla="*/ 2147483647 w 47"/>
                <a:gd name="T17" fmla="*/ 2147483647 h 120"/>
                <a:gd name="T18" fmla="*/ 2147483647 w 47"/>
                <a:gd name="T19" fmla="*/ 2147483647 h 120"/>
                <a:gd name="T20" fmla="*/ 2147483647 w 47"/>
                <a:gd name="T21" fmla="*/ 2147483647 h 120"/>
                <a:gd name="T22" fmla="*/ 2147483647 w 47"/>
                <a:gd name="T23" fmla="*/ 2147483647 h 120"/>
                <a:gd name="T24" fmla="*/ 2147483647 w 47"/>
                <a:gd name="T25" fmla="*/ 2147483647 h 120"/>
                <a:gd name="T26" fmla="*/ 2147483647 w 47"/>
                <a:gd name="T27" fmla="*/ 2147483647 h 120"/>
                <a:gd name="T28" fmla="*/ 2147483647 w 47"/>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6" y="96"/>
                    <a:pt x="36" y="76"/>
                    <a:pt x="21" y="67"/>
                  </a:cubicBezTo>
                  <a:cubicBezTo>
                    <a:pt x="21" y="65"/>
                    <a:pt x="20" y="62"/>
                    <a:pt x="19" y="61"/>
                  </a:cubicBezTo>
                  <a:cubicBezTo>
                    <a:pt x="17" y="51"/>
                    <a:pt x="14" y="44"/>
                    <a:pt x="7" y="40"/>
                  </a:cubicBezTo>
                  <a:cubicBezTo>
                    <a:pt x="7" y="37"/>
                    <a:pt x="7" y="1"/>
                    <a:pt x="7" y="1"/>
                  </a:cubicBezTo>
                  <a:cubicBezTo>
                    <a:pt x="7" y="1"/>
                    <a:pt x="6" y="0"/>
                    <a:pt x="5" y="0"/>
                  </a:cubicBezTo>
                  <a:cubicBezTo>
                    <a:pt x="4" y="0"/>
                    <a:pt x="2" y="1"/>
                    <a:pt x="2"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8"/>
                    <a:pt x="40" y="117"/>
                  </a:cubicBezTo>
                  <a:cubicBezTo>
                    <a:pt x="40" y="118"/>
                    <a:pt x="42" y="120"/>
                    <a:pt x="43" y="120"/>
                  </a:cubicBezTo>
                  <a:cubicBezTo>
                    <a:pt x="45" y="120"/>
                    <a:pt x="47" y="118"/>
                    <a:pt x="47" y="117"/>
                  </a:cubicBezTo>
                  <a:close/>
                </a:path>
              </a:pathLst>
            </a:custGeom>
            <a:solidFill>
              <a:srgbClr val="B4D39A"/>
            </a:solidFill>
            <a:ln w="9525">
              <a:noFill/>
              <a:round/>
              <a:headEnd/>
              <a:tailEnd/>
            </a:ln>
          </p:spPr>
          <p:txBody>
            <a:bodyPr/>
            <a:lstStyle/>
            <a:p>
              <a:endParaRPr lang="en-US"/>
            </a:p>
          </p:txBody>
        </p:sp>
        <p:sp>
          <p:nvSpPr>
            <p:cNvPr id="28213" name="Freeform 2794"/>
            <p:cNvSpPr>
              <a:spLocks/>
            </p:cNvSpPr>
            <p:nvPr/>
          </p:nvSpPr>
          <p:spPr bwMode="auto">
            <a:xfrm>
              <a:off x="1038225" y="3337595"/>
              <a:ext cx="155575" cy="396875"/>
            </a:xfrm>
            <a:custGeom>
              <a:avLst/>
              <a:gdLst>
                <a:gd name="T0" fmla="*/ 2147483647 w 47"/>
                <a:gd name="T1" fmla="*/ 2147483647 h 120"/>
                <a:gd name="T2" fmla="*/ 2147483647 w 47"/>
                <a:gd name="T3" fmla="*/ 2147483647 h 120"/>
                <a:gd name="T4" fmla="*/ 2147483647 w 47"/>
                <a:gd name="T5" fmla="*/ 2147483647 h 120"/>
                <a:gd name="T6" fmla="*/ 2147483647 w 47"/>
                <a:gd name="T7" fmla="*/ 2147483647 h 120"/>
                <a:gd name="T8" fmla="*/ 2147483647 w 47"/>
                <a:gd name="T9" fmla="*/ 2147483647 h 120"/>
                <a:gd name="T10" fmla="*/ 2147483647 w 47"/>
                <a:gd name="T11" fmla="*/ 0 h 120"/>
                <a:gd name="T12" fmla="*/ 2147483647 w 47"/>
                <a:gd name="T13" fmla="*/ 2147483647 h 120"/>
                <a:gd name="T14" fmla="*/ 0 w 47"/>
                <a:gd name="T15" fmla="*/ 2147483647 h 120"/>
                <a:gd name="T16" fmla="*/ 2147483647 w 47"/>
                <a:gd name="T17" fmla="*/ 2147483647 h 120"/>
                <a:gd name="T18" fmla="*/ 2147483647 w 47"/>
                <a:gd name="T19" fmla="*/ 2147483647 h 120"/>
                <a:gd name="T20" fmla="*/ 2147483647 w 47"/>
                <a:gd name="T21" fmla="*/ 2147483647 h 120"/>
                <a:gd name="T22" fmla="*/ 2147483647 w 47"/>
                <a:gd name="T23" fmla="*/ 2147483647 h 120"/>
                <a:gd name="T24" fmla="*/ 2147483647 w 47"/>
                <a:gd name="T25" fmla="*/ 2147483647 h 120"/>
                <a:gd name="T26" fmla="*/ 2147483647 w 47"/>
                <a:gd name="T27" fmla="*/ 2147483647 h 120"/>
                <a:gd name="T28" fmla="*/ 2147483647 w 47"/>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
                <a:gd name="T46" fmla="*/ 0 h 120"/>
                <a:gd name="T47" fmla="*/ 47 w 47"/>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 h="120">
                  <a:moveTo>
                    <a:pt x="47" y="117"/>
                  </a:moveTo>
                  <a:cubicBezTo>
                    <a:pt x="46" y="96"/>
                    <a:pt x="36" y="76"/>
                    <a:pt x="21" y="67"/>
                  </a:cubicBezTo>
                  <a:cubicBezTo>
                    <a:pt x="21" y="65"/>
                    <a:pt x="20" y="62"/>
                    <a:pt x="19" y="61"/>
                  </a:cubicBezTo>
                  <a:cubicBezTo>
                    <a:pt x="17" y="51"/>
                    <a:pt x="14" y="44"/>
                    <a:pt x="7" y="40"/>
                  </a:cubicBezTo>
                  <a:cubicBezTo>
                    <a:pt x="7" y="38"/>
                    <a:pt x="7" y="1"/>
                    <a:pt x="7" y="1"/>
                  </a:cubicBezTo>
                  <a:cubicBezTo>
                    <a:pt x="7" y="1"/>
                    <a:pt x="6" y="0"/>
                    <a:pt x="5" y="0"/>
                  </a:cubicBezTo>
                  <a:cubicBezTo>
                    <a:pt x="4" y="0"/>
                    <a:pt x="2" y="1"/>
                    <a:pt x="2" y="3"/>
                  </a:cubicBezTo>
                  <a:cubicBezTo>
                    <a:pt x="0" y="48"/>
                    <a:pt x="0" y="48"/>
                    <a:pt x="0" y="48"/>
                  </a:cubicBezTo>
                  <a:cubicBezTo>
                    <a:pt x="2" y="49"/>
                    <a:pt x="2" y="49"/>
                    <a:pt x="2" y="49"/>
                  </a:cubicBezTo>
                  <a:cubicBezTo>
                    <a:pt x="9" y="52"/>
                    <a:pt x="12" y="56"/>
                    <a:pt x="14" y="66"/>
                  </a:cubicBezTo>
                  <a:cubicBezTo>
                    <a:pt x="15" y="71"/>
                    <a:pt x="15" y="71"/>
                    <a:pt x="15" y="71"/>
                  </a:cubicBezTo>
                  <a:cubicBezTo>
                    <a:pt x="16" y="72"/>
                    <a:pt x="16" y="72"/>
                    <a:pt x="16" y="72"/>
                  </a:cubicBezTo>
                  <a:cubicBezTo>
                    <a:pt x="30" y="79"/>
                    <a:pt x="40" y="98"/>
                    <a:pt x="40" y="117"/>
                  </a:cubicBezTo>
                  <a:cubicBezTo>
                    <a:pt x="40" y="118"/>
                    <a:pt x="42" y="120"/>
                    <a:pt x="43" y="120"/>
                  </a:cubicBezTo>
                  <a:cubicBezTo>
                    <a:pt x="45" y="120"/>
                    <a:pt x="47" y="118"/>
                    <a:pt x="47" y="117"/>
                  </a:cubicBezTo>
                  <a:close/>
                </a:path>
              </a:pathLst>
            </a:custGeom>
            <a:solidFill>
              <a:srgbClr val="B5D39B"/>
            </a:solidFill>
            <a:ln w="9525">
              <a:noFill/>
              <a:round/>
              <a:headEnd/>
              <a:tailEnd/>
            </a:ln>
          </p:spPr>
          <p:txBody>
            <a:bodyPr/>
            <a:lstStyle/>
            <a:p>
              <a:endParaRPr lang="en-US"/>
            </a:p>
          </p:txBody>
        </p:sp>
        <p:sp>
          <p:nvSpPr>
            <p:cNvPr id="28214" name="Freeform 2795"/>
            <p:cNvSpPr>
              <a:spLocks/>
            </p:cNvSpPr>
            <p:nvPr/>
          </p:nvSpPr>
          <p:spPr bwMode="auto">
            <a:xfrm>
              <a:off x="1038225" y="3337595"/>
              <a:ext cx="152400" cy="396875"/>
            </a:xfrm>
            <a:custGeom>
              <a:avLst/>
              <a:gdLst>
                <a:gd name="T0" fmla="*/ 2147483647 w 46"/>
                <a:gd name="T1" fmla="*/ 2147483647 h 120"/>
                <a:gd name="T2" fmla="*/ 2147483647 w 46"/>
                <a:gd name="T3" fmla="*/ 2147483647 h 120"/>
                <a:gd name="T4" fmla="*/ 2147483647 w 46"/>
                <a:gd name="T5" fmla="*/ 2147483647 h 120"/>
                <a:gd name="T6" fmla="*/ 2147483647 w 46"/>
                <a:gd name="T7" fmla="*/ 2147483647 h 120"/>
                <a:gd name="T8" fmla="*/ 2147483647 w 46"/>
                <a:gd name="T9" fmla="*/ 2147483647 h 120"/>
                <a:gd name="T10" fmla="*/ 2147483647 w 46"/>
                <a:gd name="T11" fmla="*/ 0 h 120"/>
                <a:gd name="T12" fmla="*/ 2147483647 w 46"/>
                <a:gd name="T13" fmla="*/ 2147483647 h 120"/>
                <a:gd name="T14" fmla="*/ 0 w 46"/>
                <a:gd name="T15" fmla="*/ 2147483647 h 120"/>
                <a:gd name="T16" fmla="*/ 2147483647 w 46"/>
                <a:gd name="T17" fmla="*/ 2147483647 h 120"/>
                <a:gd name="T18" fmla="*/ 2147483647 w 46"/>
                <a:gd name="T19" fmla="*/ 2147483647 h 120"/>
                <a:gd name="T20" fmla="*/ 2147483647 w 46"/>
                <a:gd name="T21" fmla="*/ 2147483647 h 120"/>
                <a:gd name="T22" fmla="*/ 2147483647 w 46"/>
                <a:gd name="T23" fmla="*/ 2147483647 h 120"/>
                <a:gd name="T24" fmla="*/ 2147483647 w 46"/>
                <a:gd name="T25" fmla="*/ 2147483647 h 120"/>
                <a:gd name="T26" fmla="*/ 2147483647 w 46"/>
                <a:gd name="T27" fmla="*/ 2147483647 h 120"/>
                <a:gd name="T28" fmla="*/ 2147483647 w 46"/>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20"/>
                <a:gd name="T47" fmla="*/ 46 w 46"/>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20">
                  <a:moveTo>
                    <a:pt x="46" y="117"/>
                  </a:moveTo>
                  <a:cubicBezTo>
                    <a:pt x="46" y="96"/>
                    <a:pt x="36" y="76"/>
                    <a:pt x="21" y="67"/>
                  </a:cubicBezTo>
                  <a:cubicBezTo>
                    <a:pt x="20" y="65"/>
                    <a:pt x="20" y="62"/>
                    <a:pt x="19" y="61"/>
                  </a:cubicBezTo>
                  <a:cubicBezTo>
                    <a:pt x="17" y="52"/>
                    <a:pt x="14" y="44"/>
                    <a:pt x="6" y="40"/>
                  </a:cubicBezTo>
                  <a:cubicBezTo>
                    <a:pt x="6" y="38"/>
                    <a:pt x="7" y="1"/>
                    <a:pt x="7" y="1"/>
                  </a:cubicBezTo>
                  <a:cubicBezTo>
                    <a:pt x="7" y="1"/>
                    <a:pt x="6" y="0"/>
                    <a:pt x="5" y="0"/>
                  </a:cubicBezTo>
                  <a:cubicBezTo>
                    <a:pt x="4" y="0"/>
                    <a:pt x="2" y="1"/>
                    <a:pt x="2" y="3"/>
                  </a:cubicBezTo>
                  <a:cubicBezTo>
                    <a:pt x="0" y="48"/>
                    <a:pt x="0" y="48"/>
                    <a:pt x="0" y="48"/>
                  </a:cubicBezTo>
                  <a:cubicBezTo>
                    <a:pt x="2" y="49"/>
                    <a:pt x="2" y="49"/>
                    <a:pt x="2" y="49"/>
                  </a:cubicBezTo>
                  <a:cubicBezTo>
                    <a:pt x="9" y="52"/>
                    <a:pt x="13" y="56"/>
                    <a:pt x="14" y="66"/>
                  </a:cubicBezTo>
                  <a:cubicBezTo>
                    <a:pt x="15" y="71"/>
                    <a:pt x="15" y="71"/>
                    <a:pt x="15" y="71"/>
                  </a:cubicBezTo>
                  <a:cubicBezTo>
                    <a:pt x="16" y="72"/>
                    <a:pt x="16" y="72"/>
                    <a:pt x="16" y="72"/>
                  </a:cubicBezTo>
                  <a:cubicBezTo>
                    <a:pt x="30" y="79"/>
                    <a:pt x="40" y="98"/>
                    <a:pt x="40" y="117"/>
                  </a:cubicBezTo>
                  <a:cubicBezTo>
                    <a:pt x="40" y="118"/>
                    <a:pt x="42" y="120"/>
                    <a:pt x="43" y="120"/>
                  </a:cubicBezTo>
                  <a:cubicBezTo>
                    <a:pt x="45" y="120"/>
                    <a:pt x="46" y="118"/>
                    <a:pt x="46" y="117"/>
                  </a:cubicBezTo>
                  <a:close/>
                </a:path>
              </a:pathLst>
            </a:custGeom>
            <a:solidFill>
              <a:srgbClr val="B5D39C"/>
            </a:solidFill>
            <a:ln w="9525">
              <a:noFill/>
              <a:round/>
              <a:headEnd/>
              <a:tailEnd/>
            </a:ln>
          </p:spPr>
          <p:txBody>
            <a:bodyPr/>
            <a:lstStyle/>
            <a:p>
              <a:endParaRPr lang="en-US"/>
            </a:p>
          </p:txBody>
        </p:sp>
        <p:sp>
          <p:nvSpPr>
            <p:cNvPr id="28215" name="Freeform 2796"/>
            <p:cNvSpPr>
              <a:spLocks/>
            </p:cNvSpPr>
            <p:nvPr/>
          </p:nvSpPr>
          <p:spPr bwMode="auto">
            <a:xfrm>
              <a:off x="1038225" y="3337595"/>
              <a:ext cx="152400" cy="396875"/>
            </a:xfrm>
            <a:custGeom>
              <a:avLst/>
              <a:gdLst>
                <a:gd name="T0" fmla="*/ 2147483647 w 46"/>
                <a:gd name="T1" fmla="*/ 2147483647 h 120"/>
                <a:gd name="T2" fmla="*/ 2147483647 w 46"/>
                <a:gd name="T3" fmla="*/ 2147483647 h 120"/>
                <a:gd name="T4" fmla="*/ 2147483647 w 46"/>
                <a:gd name="T5" fmla="*/ 2147483647 h 120"/>
                <a:gd name="T6" fmla="*/ 2147483647 w 46"/>
                <a:gd name="T7" fmla="*/ 2147483647 h 120"/>
                <a:gd name="T8" fmla="*/ 2147483647 w 46"/>
                <a:gd name="T9" fmla="*/ 2147483647 h 120"/>
                <a:gd name="T10" fmla="*/ 2147483647 w 46"/>
                <a:gd name="T11" fmla="*/ 0 h 120"/>
                <a:gd name="T12" fmla="*/ 2147483647 w 46"/>
                <a:gd name="T13" fmla="*/ 2147483647 h 120"/>
                <a:gd name="T14" fmla="*/ 0 w 46"/>
                <a:gd name="T15" fmla="*/ 2147483647 h 120"/>
                <a:gd name="T16" fmla="*/ 2147483647 w 46"/>
                <a:gd name="T17" fmla="*/ 2147483647 h 120"/>
                <a:gd name="T18" fmla="*/ 2147483647 w 46"/>
                <a:gd name="T19" fmla="*/ 2147483647 h 120"/>
                <a:gd name="T20" fmla="*/ 2147483647 w 46"/>
                <a:gd name="T21" fmla="*/ 2147483647 h 120"/>
                <a:gd name="T22" fmla="*/ 2147483647 w 46"/>
                <a:gd name="T23" fmla="*/ 2147483647 h 120"/>
                <a:gd name="T24" fmla="*/ 2147483647 w 46"/>
                <a:gd name="T25" fmla="*/ 2147483647 h 120"/>
                <a:gd name="T26" fmla="*/ 2147483647 w 46"/>
                <a:gd name="T27" fmla="*/ 2147483647 h 120"/>
                <a:gd name="T28" fmla="*/ 2147483647 w 46"/>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20"/>
                <a:gd name="T47" fmla="*/ 46 w 46"/>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20">
                  <a:moveTo>
                    <a:pt x="46" y="117"/>
                  </a:moveTo>
                  <a:cubicBezTo>
                    <a:pt x="46" y="96"/>
                    <a:pt x="36" y="76"/>
                    <a:pt x="21" y="67"/>
                  </a:cubicBezTo>
                  <a:cubicBezTo>
                    <a:pt x="20" y="65"/>
                    <a:pt x="20" y="62"/>
                    <a:pt x="19" y="62"/>
                  </a:cubicBezTo>
                  <a:cubicBezTo>
                    <a:pt x="17" y="52"/>
                    <a:pt x="14" y="44"/>
                    <a:pt x="6" y="40"/>
                  </a:cubicBezTo>
                  <a:cubicBezTo>
                    <a:pt x="6" y="38"/>
                    <a:pt x="7" y="2"/>
                    <a:pt x="7" y="1"/>
                  </a:cubicBezTo>
                  <a:cubicBezTo>
                    <a:pt x="7" y="1"/>
                    <a:pt x="6" y="0"/>
                    <a:pt x="5" y="0"/>
                  </a:cubicBezTo>
                  <a:cubicBezTo>
                    <a:pt x="4" y="0"/>
                    <a:pt x="2" y="1"/>
                    <a:pt x="2" y="3"/>
                  </a:cubicBezTo>
                  <a:cubicBezTo>
                    <a:pt x="0" y="48"/>
                    <a:pt x="0" y="48"/>
                    <a:pt x="0" y="48"/>
                  </a:cubicBezTo>
                  <a:cubicBezTo>
                    <a:pt x="2" y="49"/>
                    <a:pt x="2" y="49"/>
                    <a:pt x="2" y="49"/>
                  </a:cubicBezTo>
                  <a:cubicBezTo>
                    <a:pt x="9" y="52"/>
                    <a:pt x="13" y="56"/>
                    <a:pt x="14" y="66"/>
                  </a:cubicBezTo>
                  <a:cubicBezTo>
                    <a:pt x="15" y="71"/>
                    <a:pt x="15" y="71"/>
                    <a:pt x="15" y="71"/>
                  </a:cubicBezTo>
                  <a:cubicBezTo>
                    <a:pt x="16" y="72"/>
                    <a:pt x="16" y="72"/>
                    <a:pt x="16" y="72"/>
                  </a:cubicBezTo>
                  <a:cubicBezTo>
                    <a:pt x="30" y="79"/>
                    <a:pt x="40" y="98"/>
                    <a:pt x="40" y="117"/>
                  </a:cubicBezTo>
                  <a:cubicBezTo>
                    <a:pt x="40" y="118"/>
                    <a:pt x="42" y="120"/>
                    <a:pt x="43" y="120"/>
                  </a:cubicBezTo>
                  <a:cubicBezTo>
                    <a:pt x="45" y="120"/>
                    <a:pt x="46" y="118"/>
                    <a:pt x="46" y="117"/>
                  </a:cubicBezTo>
                  <a:close/>
                </a:path>
              </a:pathLst>
            </a:custGeom>
            <a:solidFill>
              <a:srgbClr val="B6D39D"/>
            </a:solidFill>
            <a:ln w="9525">
              <a:noFill/>
              <a:round/>
              <a:headEnd/>
              <a:tailEnd/>
            </a:ln>
          </p:spPr>
          <p:txBody>
            <a:bodyPr/>
            <a:lstStyle/>
            <a:p>
              <a:endParaRPr lang="en-US"/>
            </a:p>
          </p:txBody>
        </p:sp>
        <p:sp>
          <p:nvSpPr>
            <p:cNvPr id="28216" name="Freeform 2797"/>
            <p:cNvSpPr>
              <a:spLocks/>
            </p:cNvSpPr>
            <p:nvPr/>
          </p:nvSpPr>
          <p:spPr bwMode="auto">
            <a:xfrm>
              <a:off x="1038225" y="3337595"/>
              <a:ext cx="152400" cy="396875"/>
            </a:xfrm>
            <a:custGeom>
              <a:avLst/>
              <a:gdLst>
                <a:gd name="T0" fmla="*/ 2147483647 w 46"/>
                <a:gd name="T1" fmla="*/ 2147483647 h 120"/>
                <a:gd name="T2" fmla="*/ 2147483647 w 46"/>
                <a:gd name="T3" fmla="*/ 2147483647 h 120"/>
                <a:gd name="T4" fmla="*/ 2147483647 w 46"/>
                <a:gd name="T5" fmla="*/ 2147483647 h 120"/>
                <a:gd name="T6" fmla="*/ 2147483647 w 46"/>
                <a:gd name="T7" fmla="*/ 2147483647 h 120"/>
                <a:gd name="T8" fmla="*/ 2147483647 w 46"/>
                <a:gd name="T9" fmla="*/ 2147483647 h 120"/>
                <a:gd name="T10" fmla="*/ 2147483647 w 46"/>
                <a:gd name="T11" fmla="*/ 0 h 120"/>
                <a:gd name="T12" fmla="*/ 2147483647 w 46"/>
                <a:gd name="T13" fmla="*/ 2147483647 h 120"/>
                <a:gd name="T14" fmla="*/ 0 w 46"/>
                <a:gd name="T15" fmla="*/ 2147483647 h 120"/>
                <a:gd name="T16" fmla="*/ 2147483647 w 46"/>
                <a:gd name="T17" fmla="*/ 2147483647 h 120"/>
                <a:gd name="T18" fmla="*/ 2147483647 w 46"/>
                <a:gd name="T19" fmla="*/ 2147483647 h 120"/>
                <a:gd name="T20" fmla="*/ 2147483647 w 46"/>
                <a:gd name="T21" fmla="*/ 2147483647 h 120"/>
                <a:gd name="T22" fmla="*/ 2147483647 w 46"/>
                <a:gd name="T23" fmla="*/ 2147483647 h 120"/>
                <a:gd name="T24" fmla="*/ 2147483647 w 46"/>
                <a:gd name="T25" fmla="*/ 2147483647 h 120"/>
                <a:gd name="T26" fmla="*/ 2147483647 w 46"/>
                <a:gd name="T27" fmla="*/ 2147483647 h 120"/>
                <a:gd name="T28" fmla="*/ 2147483647 w 46"/>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20"/>
                <a:gd name="T47" fmla="*/ 46 w 46"/>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20">
                  <a:moveTo>
                    <a:pt x="46" y="117"/>
                  </a:moveTo>
                  <a:cubicBezTo>
                    <a:pt x="46" y="96"/>
                    <a:pt x="36" y="76"/>
                    <a:pt x="21" y="67"/>
                  </a:cubicBezTo>
                  <a:cubicBezTo>
                    <a:pt x="20" y="65"/>
                    <a:pt x="20" y="62"/>
                    <a:pt x="19" y="62"/>
                  </a:cubicBezTo>
                  <a:cubicBezTo>
                    <a:pt x="17" y="52"/>
                    <a:pt x="14" y="45"/>
                    <a:pt x="6" y="41"/>
                  </a:cubicBezTo>
                  <a:cubicBezTo>
                    <a:pt x="6" y="38"/>
                    <a:pt x="7" y="2"/>
                    <a:pt x="7" y="2"/>
                  </a:cubicBezTo>
                  <a:cubicBezTo>
                    <a:pt x="7" y="1"/>
                    <a:pt x="6" y="0"/>
                    <a:pt x="5" y="0"/>
                  </a:cubicBezTo>
                  <a:cubicBezTo>
                    <a:pt x="4" y="0"/>
                    <a:pt x="2" y="1"/>
                    <a:pt x="2" y="3"/>
                  </a:cubicBezTo>
                  <a:cubicBezTo>
                    <a:pt x="0" y="48"/>
                    <a:pt x="0" y="48"/>
                    <a:pt x="0" y="48"/>
                  </a:cubicBezTo>
                  <a:cubicBezTo>
                    <a:pt x="2" y="49"/>
                    <a:pt x="2" y="49"/>
                    <a:pt x="2" y="49"/>
                  </a:cubicBezTo>
                  <a:cubicBezTo>
                    <a:pt x="10" y="52"/>
                    <a:pt x="13" y="56"/>
                    <a:pt x="14" y="66"/>
                  </a:cubicBezTo>
                  <a:cubicBezTo>
                    <a:pt x="15" y="71"/>
                    <a:pt x="15" y="71"/>
                    <a:pt x="15" y="71"/>
                  </a:cubicBezTo>
                  <a:cubicBezTo>
                    <a:pt x="16" y="71"/>
                    <a:pt x="16" y="71"/>
                    <a:pt x="16" y="71"/>
                  </a:cubicBezTo>
                  <a:cubicBezTo>
                    <a:pt x="30" y="79"/>
                    <a:pt x="40" y="98"/>
                    <a:pt x="40" y="117"/>
                  </a:cubicBezTo>
                  <a:cubicBezTo>
                    <a:pt x="40" y="118"/>
                    <a:pt x="42" y="120"/>
                    <a:pt x="43" y="120"/>
                  </a:cubicBezTo>
                  <a:cubicBezTo>
                    <a:pt x="45" y="120"/>
                    <a:pt x="46" y="118"/>
                    <a:pt x="46" y="117"/>
                  </a:cubicBezTo>
                  <a:close/>
                </a:path>
              </a:pathLst>
            </a:custGeom>
            <a:solidFill>
              <a:srgbClr val="B7D49E"/>
            </a:solidFill>
            <a:ln w="9525">
              <a:noFill/>
              <a:round/>
              <a:headEnd/>
              <a:tailEnd/>
            </a:ln>
          </p:spPr>
          <p:txBody>
            <a:bodyPr/>
            <a:lstStyle/>
            <a:p>
              <a:endParaRPr lang="en-US"/>
            </a:p>
          </p:txBody>
        </p:sp>
        <p:sp>
          <p:nvSpPr>
            <p:cNvPr id="28217" name="Freeform 2798"/>
            <p:cNvSpPr>
              <a:spLocks/>
            </p:cNvSpPr>
            <p:nvPr/>
          </p:nvSpPr>
          <p:spPr bwMode="auto">
            <a:xfrm>
              <a:off x="1038225" y="3337595"/>
              <a:ext cx="152400" cy="396875"/>
            </a:xfrm>
            <a:custGeom>
              <a:avLst/>
              <a:gdLst>
                <a:gd name="T0" fmla="*/ 2147483647 w 46"/>
                <a:gd name="T1" fmla="*/ 2147483647 h 120"/>
                <a:gd name="T2" fmla="*/ 2147483647 w 46"/>
                <a:gd name="T3" fmla="*/ 2147483647 h 120"/>
                <a:gd name="T4" fmla="*/ 2147483647 w 46"/>
                <a:gd name="T5" fmla="*/ 2147483647 h 120"/>
                <a:gd name="T6" fmla="*/ 2147483647 w 46"/>
                <a:gd name="T7" fmla="*/ 2147483647 h 120"/>
                <a:gd name="T8" fmla="*/ 2147483647 w 46"/>
                <a:gd name="T9" fmla="*/ 2147483647 h 120"/>
                <a:gd name="T10" fmla="*/ 2147483647 w 46"/>
                <a:gd name="T11" fmla="*/ 0 h 120"/>
                <a:gd name="T12" fmla="*/ 2147483647 w 46"/>
                <a:gd name="T13" fmla="*/ 2147483647 h 120"/>
                <a:gd name="T14" fmla="*/ 0 w 46"/>
                <a:gd name="T15" fmla="*/ 2147483647 h 120"/>
                <a:gd name="T16" fmla="*/ 2147483647 w 46"/>
                <a:gd name="T17" fmla="*/ 2147483647 h 120"/>
                <a:gd name="T18" fmla="*/ 2147483647 w 46"/>
                <a:gd name="T19" fmla="*/ 2147483647 h 120"/>
                <a:gd name="T20" fmla="*/ 2147483647 w 46"/>
                <a:gd name="T21" fmla="*/ 2147483647 h 120"/>
                <a:gd name="T22" fmla="*/ 2147483647 w 46"/>
                <a:gd name="T23" fmla="*/ 2147483647 h 120"/>
                <a:gd name="T24" fmla="*/ 2147483647 w 46"/>
                <a:gd name="T25" fmla="*/ 2147483647 h 120"/>
                <a:gd name="T26" fmla="*/ 2147483647 w 46"/>
                <a:gd name="T27" fmla="*/ 2147483647 h 120"/>
                <a:gd name="T28" fmla="*/ 2147483647 w 46"/>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20"/>
                <a:gd name="T47" fmla="*/ 46 w 46"/>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20">
                  <a:moveTo>
                    <a:pt x="46" y="117"/>
                  </a:moveTo>
                  <a:cubicBezTo>
                    <a:pt x="46" y="96"/>
                    <a:pt x="36" y="76"/>
                    <a:pt x="21" y="67"/>
                  </a:cubicBezTo>
                  <a:cubicBezTo>
                    <a:pt x="20" y="65"/>
                    <a:pt x="20" y="63"/>
                    <a:pt x="19" y="62"/>
                  </a:cubicBezTo>
                  <a:cubicBezTo>
                    <a:pt x="17" y="52"/>
                    <a:pt x="14" y="45"/>
                    <a:pt x="6" y="41"/>
                  </a:cubicBezTo>
                  <a:cubicBezTo>
                    <a:pt x="6" y="38"/>
                    <a:pt x="7" y="2"/>
                    <a:pt x="7" y="2"/>
                  </a:cubicBezTo>
                  <a:cubicBezTo>
                    <a:pt x="7" y="1"/>
                    <a:pt x="6" y="0"/>
                    <a:pt x="5" y="0"/>
                  </a:cubicBezTo>
                  <a:cubicBezTo>
                    <a:pt x="4" y="0"/>
                    <a:pt x="2" y="1"/>
                    <a:pt x="2" y="3"/>
                  </a:cubicBezTo>
                  <a:cubicBezTo>
                    <a:pt x="0" y="48"/>
                    <a:pt x="0" y="48"/>
                    <a:pt x="0" y="48"/>
                  </a:cubicBezTo>
                  <a:cubicBezTo>
                    <a:pt x="2" y="49"/>
                    <a:pt x="2" y="49"/>
                    <a:pt x="2" y="49"/>
                  </a:cubicBezTo>
                  <a:cubicBezTo>
                    <a:pt x="10" y="52"/>
                    <a:pt x="13" y="56"/>
                    <a:pt x="14" y="66"/>
                  </a:cubicBezTo>
                  <a:cubicBezTo>
                    <a:pt x="15" y="71"/>
                    <a:pt x="15" y="71"/>
                    <a:pt x="15" y="71"/>
                  </a:cubicBezTo>
                  <a:cubicBezTo>
                    <a:pt x="16" y="71"/>
                    <a:pt x="16" y="71"/>
                    <a:pt x="16" y="71"/>
                  </a:cubicBezTo>
                  <a:cubicBezTo>
                    <a:pt x="30" y="79"/>
                    <a:pt x="40" y="98"/>
                    <a:pt x="40" y="117"/>
                  </a:cubicBezTo>
                  <a:cubicBezTo>
                    <a:pt x="40" y="118"/>
                    <a:pt x="42" y="120"/>
                    <a:pt x="43" y="120"/>
                  </a:cubicBezTo>
                  <a:cubicBezTo>
                    <a:pt x="45" y="120"/>
                    <a:pt x="46" y="118"/>
                    <a:pt x="46" y="117"/>
                  </a:cubicBezTo>
                  <a:close/>
                </a:path>
              </a:pathLst>
            </a:custGeom>
            <a:solidFill>
              <a:srgbClr val="B8D59F"/>
            </a:solidFill>
            <a:ln w="9525">
              <a:noFill/>
              <a:round/>
              <a:headEnd/>
              <a:tailEnd/>
            </a:ln>
          </p:spPr>
          <p:txBody>
            <a:bodyPr/>
            <a:lstStyle/>
            <a:p>
              <a:endParaRPr lang="en-US"/>
            </a:p>
          </p:txBody>
        </p:sp>
        <p:sp>
          <p:nvSpPr>
            <p:cNvPr id="28218" name="Freeform 2799"/>
            <p:cNvSpPr>
              <a:spLocks/>
            </p:cNvSpPr>
            <p:nvPr/>
          </p:nvSpPr>
          <p:spPr bwMode="auto">
            <a:xfrm>
              <a:off x="1038225" y="3337595"/>
              <a:ext cx="152400" cy="396875"/>
            </a:xfrm>
            <a:custGeom>
              <a:avLst/>
              <a:gdLst>
                <a:gd name="T0" fmla="*/ 2147483647 w 46"/>
                <a:gd name="T1" fmla="*/ 2147483647 h 120"/>
                <a:gd name="T2" fmla="*/ 2147483647 w 46"/>
                <a:gd name="T3" fmla="*/ 2147483647 h 120"/>
                <a:gd name="T4" fmla="*/ 2147483647 w 46"/>
                <a:gd name="T5" fmla="*/ 2147483647 h 120"/>
                <a:gd name="T6" fmla="*/ 2147483647 w 46"/>
                <a:gd name="T7" fmla="*/ 2147483647 h 120"/>
                <a:gd name="T8" fmla="*/ 2147483647 w 46"/>
                <a:gd name="T9" fmla="*/ 2147483647 h 120"/>
                <a:gd name="T10" fmla="*/ 2147483647 w 46"/>
                <a:gd name="T11" fmla="*/ 0 h 120"/>
                <a:gd name="T12" fmla="*/ 2147483647 w 46"/>
                <a:gd name="T13" fmla="*/ 2147483647 h 120"/>
                <a:gd name="T14" fmla="*/ 0 w 46"/>
                <a:gd name="T15" fmla="*/ 2147483647 h 120"/>
                <a:gd name="T16" fmla="*/ 2147483647 w 46"/>
                <a:gd name="T17" fmla="*/ 2147483647 h 120"/>
                <a:gd name="T18" fmla="*/ 2147483647 w 46"/>
                <a:gd name="T19" fmla="*/ 2147483647 h 120"/>
                <a:gd name="T20" fmla="*/ 2147483647 w 46"/>
                <a:gd name="T21" fmla="*/ 2147483647 h 120"/>
                <a:gd name="T22" fmla="*/ 2147483647 w 46"/>
                <a:gd name="T23" fmla="*/ 2147483647 h 120"/>
                <a:gd name="T24" fmla="*/ 2147483647 w 46"/>
                <a:gd name="T25" fmla="*/ 2147483647 h 120"/>
                <a:gd name="T26" fmla="*/ 2147483647 w 46"/>
                <a:gd name="T27" fmla="*/ 2147483647 h 120"/>
                <a:gd name="T28" fmla="*/ 2147483647 w 46"/>
                <a:gd name="T29" fmla="*/ 2147483647 h 1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20"/>
                <a:gd name="T47" fmla="*/ 46 w 46"/>
                <a:gd name="T48" fmla="*/ 120 h 1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20">
                  <a:moveTo>
                    <a:pt x="46" y="117"/>
                  </a:moveTo>
                  <a:cubicBezTo>
                    <a:pt x="46" y="96"/>
                    <a:pt x="35" y="76"/>
                    <a:pt x="21" y="67"/>
                  </a:cubicBezTo>
                  <a:cubicBezTo>
                    <a:pt x="20" y="65"/>
                    <a:pt x="20" y="63"/>
                    <a:pt x="19" y="62"/>
                  </a:cubicBezTo>
                  <a:cubicBezTo>
                    <a:pt x="17" y="52"/>
                    <a:pt x="14" y="45"/>
                    <a:pt x="6" y="41"/>
                  </a:cubicBezTo>
                  <a:cubicBezTo>
                    <a:pt x="6" y="39"/>
                    <a:pt x="7" y="2"/>
                    <a:pt x="7" y="2"/>
                  </a:cubicBezTo>
                  <a:cubicBezTo>
                    <a:pt x="7" y="1"/>
                    <a:pt x="6" y="0"/>
                    <a:pt x="5" y="0"/>
                  </a:cubicBezTo>
                  <a:cubicBezTo>
                    <a:pt x="4" y="0"/>
                    <a:pt x="2" y="1"/>
                    <a:pt x="2" y="3"/>
                  </a:cubicBezTo>
                  <a:cubicBezTo>
                    <a:pt x="0" y="48"/>
                    <a:pt x="0" y="48"/>
                    <a:pt x="0" y="48"/>
                  </a:cubicBezTo>
                  <a:cubicBezTo>
                    <a:pt x="2" y="49"/>
                    <a:pt x="2" y="49"/>
                    <a:pt x="2" y="49"/>
                  </a:cubicBezTo>
                  <a:cubicBezTo>
                    <a:pt x="10" y="52"/>
                    <a:pt x="13" y="56"/>
                    <a:pt x="14" y="66"/>
                  </a:cubicBezTo>
                  <a:cubicBezTo>
                    <a:pt x="15" y="71"/>
                    <a:pt x="15" y="71"/>
                    <a:pt x="15" y="71"/>
                  </a:cubicBezTo>
                  <a:cubicBezTo>
                    <a:pt x="17" y="71"/>
                    <a:pt x="17" y="71"/>
                    <a:pt x="17" y="71"/>
                  </a:cubicBezTo>
                  <a:cubicBezTo>
                    <a:pt x="30" y="79"/>
                    <a:pt x="40" y="98"/>
                    <a:pt x="40" y="117"/>
                  </a:cubicBezTo>
                  <a:cubicBezTo>
                    <a:pt x="40" y="118"/>
                    <a:pt x="42" y="120"/>
                    <a:pt x="43" y="120"/>
                  </a:cubicBezTo>
                  <a:cubicBezTo>
                    <a:pt x="45" y="120"/>
                    <a:pt x="46" y="118"/>
                    <a:pt x="46" y="117"/>
                  </a:cubicBezTo>
                  <a:close/>
                </a:path>
              </a:pathLst>
            </a:custGeom>
            <a:solidFill>
              <a:srgbClr val="B9D5A0"/>
            </a:solidFill>
            <a:ln w="9525">
              <a:noFill/>
              <a:round/>
              <a:headEnd/>
              <a:tailEnd/>
            </a:ln>
          </p:spPr>
          <p:txBody>
            <a:bodyPr/>
            <a:lstStyle/>
            <a:p>
              <a:endParaRPr lang="en-US"/>
            </a:p>
          </p:txBody>
        </p:sp>
        <p:sp>
          <p:nvSpPr>
            <p:cNvPr id="28219" name="Freeform 2800"/>
            <p:cNvSpPr>
              <a:spLocks/>
            </p:cNvSpPr>
            <p:nvPr/>
          </p:nvSpPr>
          <p:spPr bwMode="auto">
            <a:xfrm>
              <a:off x="1038225" y="3337595"/>
              <a:ext cx="152400" cy="393700"/>
            </a:xfrm>
            <a:custGeom>
              <a:avLst/>
              <a:gdLst>
                <a:gd name="T0" fmla="*/ 2147483647 w 46"/>
                <a:gd name="T1" fmla="*/ 2147483647 h 119"/>
                <a:gd name="T2" fmla="*/ 2147483647 w 46"/>
                <a:gd name="T3" fmla="*/ 2147483647 h 119"/>
                <a:gd name="T4" fmla="*/ 2147483647 w 46"/>
                <a:gd name="T5" fmla="*/ 2147483647 h 119"/>
                <a:gd name="T6" fmla="*/ 2147483647 w 46"/>
                <a:gd name="T7" fmla="*/ 2147483647 h 119"/>
                <a:gd name="T8" fmla="*/ 2147483647 w 46"/>
                <a:gd name="T9" fmla="*/ 2147483647 h 119"/>
                <a:gd name="T10" fmla="*/ 2147483647 w 46"/>
                <a:gd name="T11" fmla="*/ 0 h 119"/>
                <a:gd name="T12" fmla="*/ 2147483647 w 46"/>
                <a:gd name="T13" fmla="*/ 2147483647 h 119"/>
                <a:gd name="T14" fmla="*/ 0 w 46"/>
                <a:gd name="T15" fmla="*/ 2147483647 h 119"/>
                <a:gd name="T16" fmla="*/ 2147483647 w 46"/>
                <a:gd name="T17" fmla="*/ 2147483647 h 119"/>
                <a:gd name="T18" fmla="*/ 2147483647 w 46"/>
                <a:gd name="T19" fmla="*/ 2147483647 h 119"/>
                <a:gd name="T20" fmla="*/ 2147483647 w 46"/>
                <a:gd name="T21" fmla="*/ 2147483647 h 119"/>
                <a:gd name="T22" fmla="*/ 2147483647 w 46"/>
                <a:gd name="T23" fmla="*/ 2147483647 h 119"/>
                <a:gd name="T24" fmla="*/ 2147483647 w 46"/>
                <a:gd name="T25" fmla="*/ 2147483647 h 119"/>
                <a:gd name="T26" fmla="*/ 2147483647 w 46"/>
                <a:gd name="T27" fmla="*/ 2147483647 h 119"/>
                <a:gd name="T28" fmla="*/ 2147483647 w 46"/>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9"/>
                <a:gd name="T47" fmla="*/ 46 w 46"/>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9">
                  <a:moveTo>
                    <a:pt x="46" y="117"/>
                  </a:moveTo>
                  <a:cubicBezTo>
                    <a:pt x="46" y="96"/>
                    <a:pt x="35" y="76"/>
                    <a:pt x="21" y="67"/>
                  </a:cubicBezTo>
                  <a:cubicBezTo>
                    <a:pt x="20" y="65"/>
                    <a:pt x="20" y="63"/>
                    <a:pt x="19" y="62"/>
                  </a:cubicBezTo>
                  <a:cubicBezTo>
                    <a:pt x="17" y="52"/>
                    <a:pt x="14" y="45"/>
                    <a:pt x="6" y="41"/>
                  </a:cubicBezTo>
                  <a:cubicBezTo>
                    <a:pt x="6" y="39"/>
                    <a:pt x="7" y="2"/>
                    <a:pt x="7" y="2"/>
                  </a:cubicBezTo>
                  <a:cubicBezTo>
                    <a:pt x="7" y="1"/>
                    <a:pt x="6" y="0"/>
                    <a:pt x="5" y="0"/>
                  </a:cubicBezTo>
                  <a:cubicBezTo>
                    <a:pt x="4" y="0"/>
                    <a:pt x="2" y="1"/>
                    <a:pt x="2" y="3"/>
                  </a:cubicBezTo>
                  <a:cubicBezTo>
                    <a:pt x="0" y="48"/>
                    <a:pt x="0" y="48"/>
                    <a:pt x="0" y="48"/>
                  </a:cubicBezTo>
                  <a:cubicBezTo>
                    <a:pt x="2" y="49"/>
                    <a:pt x="2" y="49"/>
                    <a:pt x="2" y="49"/>
                  </a:cubicBezTo>
                  <a:cubicBezTo>
                    <a:pt x="10" y="52"/>
                    <a:pt x="13" y="56"/>
                    <a:pt x="14" y="66"/>
                  </a:cubicBezTo>
                  <a:cubicBezTo>
                    <a:pt x="15" y="71"/>
                    <a:pt x="15" y="71"/>
                    <a:pt x="15" y="71"/>
                  </a:cubicBezTo>
                  <a:cubicBezTo>
                    <a:pt x="17" y="71"/>
                    <a:pt x="17" y="71"/>
                    <a:pt x="17" y="71"/>
                  </a:cubicBezTo>
                  <a:cubicBezTo>
                    <a:pt x="30" y="79"/>
                    <a:pt x="40" y="98"/>
                    <a:pt x="40" y="117"/>
                  </a:cubicBezTo>
                  <a:cubicBezTo>
                    <a:pt x="40" y="118"/>
                    <a:pt x="42" y="119"/>
                    <a:pt x="43" y="119"/>
                  </a:cubicBezTo>
                  <a:cubicBezTo>
                    <a:pt x="45" y="119"/>
                    <a:pt x="46" y="118"/>
                    <a:pt x="46" y="117"/>
                  </a:cubicBezTo>
                  <a:close/>
                </a:path>
              </a:pathLst>
            </a:custGeom>
            <a:solidFill>
              <a:srgbClr val="BAD6A1"/>
            </a:solidFill>
            <a:ln w="9525">
              <a:noFill/>
              <a:round/>
              <a:headEnd/>
              <a:tailEnd/>
            </a:ln>
          </p:spPr>
          <p:txBody>
            <a:bodyPr/>
            <a:lstStyle/>
            <a:p>
              <a:endParaRPr lang="en-US"/>
            </a:p>
          </p:txBody>
        </p:sp>
        <p:sp>
          <p:nvSpPr>
            <p:cNvPr id="28220" name="Freeform 2801"/>
            <p:cNvSpPr>
              <a:spLocks/>
            </p:cNvSpPr>
            <p:nvPr/>
          </p:nvSpPr>
          <p:spPr bwMode="auto">
            <a:xfrm>
              <a:off x="1038225" y="3337595"/>
              <a:ext cx="152400" cy="393700"/>
            </a:xfrm>
            <a:custGeom>
              <a:avLst/>
              <a:gdLst>
                <a:gd name="T0" fmla="*/ 2147483647 w 46"/>
                <a:gd name="T1" fmla="*/ 2147483647 h 119"/>
                <a:gd name="T2" fmla="*/ 2147483647 w 46"/>
                <a:gd name="T3" fmla="*/ 2147483647 h 119"/>
                <a:gd name="T4" fmla="*/ 2147483647 w 46"/>
                <a:gd name="T5" fmla="*/ 2147483647 h 119"/>
                <a:gd name="T6" fmla="*/ 2147483647 w 46"/>
                <a:gd name="T7" fmla="*/ 2147483647 h 119"/>
                <a:gd name="T8" fmla="*/ 2147483647 w 46"/>
                <a:gd name="T9" fmla="*/ 2147483647 h 119"/>
                <a:gd name="T10" fmla="*/ 2147483647 w 46"/>
                <a:gd name="T11" fmla="*/ 0 h 119"/>
                <a:gd name="T12" fmla="*/ 2147483647 w 46"/>
                <a:gd name="T13" fmla="*/ 2147483647 h 119"/>
                <a:gd name="T14" fmla="*/ 0 w 46"/>
                <a:gd name="T15" fmla="*/ 2147483647 h 119"/>
                <a:gd name="T16" fmla="*/ 2147483647 w 46"/>
                <a:gd name="T17" fmla="*/ 2147483647 h 119"/>
                <a:gd name="T18" fmla="*/ 2147483647 w 46"/>
                <a:gd name="T19" fmla="*/ 2147483647 h 119"/>
                <a:gd name="T20" fmla="*/ 2147483647 w 46"/>
                <a:gd name="T21" fmla="*/ 2147483647 h 119"/>
                <a:gd name="T22" fmla="*/ 2147483647 w 46"/>
                <a:gd name="T23" fmla="*/ 2147483647 h 119"/>
                <a:gd name="T24" fmla="*/ 2147483647 w 46"/>
                <a:gd name="T25" fmla="*/ 2147483647 h 119"/>
                <a:gd name="T26" fmla="*/ 2147483647 w 46"/>
                <a:gd name="T27" fmla="*/ 2147483647 h 119"/>
                <a:gd name="T28" fmla="*/ 2147483647 w 46"/>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9"/>
                <a:gd name="T47" fmla="*/ 46 w 46"/>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9">
                  <a:moveTo>
                    <a:pt x="46" y="117"/>
                  </a:moveTo>
                  <a:cubicBezTo>
                    <a:pt x="46" y="97"/>
                    <a:pt x="35" y="76"/>
                    <a:pt x="21" y="67"/>
                  </a:cubicBezTo>
                  <a:cubicBezTo>
                    <a:pt x="20" y="65"/>
                    <a:pt x="20" y="63"/>
                    <a:pt x="19" y="62"/>
                  </a:cubicBezTo>
                  <a:cubicBezTo>
                    <a:pt x="17" y="52"/>
                    <a:pt x="14" y="45"/>
                    <a:pt x="6" y="41"/>
                  </a:cubicBezTo>
                  <a:cubicBezTo>
                    <a:pt x="6" y="39"/>
                    <a:pt x="7" y="2"/>
                    <a:pt x="7" y="2"/>
                  </a:cubicBezTo>
                  <a:cubicBezTo>
                    <a:pt x="7" y="1"/>
                    <a:pt x="6" y="0"/>
                    <a:pt x="5" y="0"/>
                  </a:cubicBezTo>
                  <a:cubicBezTo>
                    <a:pt x="4" y="0"/>
                    <a:pt x="2" y="1"/>
                    <a:pt x="2" y="3"/>
                  </a:cubicBezTo>
                  <a:cubicBezTo>
                    <a:pt x="0" y="48"/>
                    <a:pt x="0" y="48"/>
                    <a:pt x="0" y="48"/>
                  </a:cubicBezTo>
                  <a:cubicBezTo>
                    <a:pt x="2" y="49"/>
                    <a:pt x="2" y="49"/>
                    <a:pt x="2" y="49"/>
                  </a:cubicBezTo>
                  <a:cubicBezTo>
                    <a:pt x="10" y="52"/>
                    <a:pt x="13" y="56"/>
                    <a:pt x="15" y="66"/>
                  </a:cubicBezTo>
                  <a:cubicBezTo>
                    <a:pt x="15" y="71"/>
                    <a:pt x="15" y="71"/>
                    <a:pt x="15" y="71"/>
                  </a:cubicBezTo>
                  <a:cubicBezTo>
                    <a:pt x="17" y="71"/>
                    <a:pt x="17" y="71"/>
                    <a:pt x="17" y="71"/>
                  </a:cubicBezTo>
                  <a:cubicBezTo>
                    <a:pt x="30" y="79"/>
                    <a:pt x="40" y="98"/>
                    <a:pt x="40" y="117"/>
                  </a:cubicBezTo>
                  <a:cubicBezTo>
                    <a:pt x="40" y="118"/>
                    <a:pt x="42" y="119"/>
                    <a:pt x="43" y="119"/>
                  </a:cubicBezTo>
                  <a:cubicBezTo>
                    <a:pt x="45" y="119"/>
                    <a:pt x="46" y="118"/>
                    <a:pt x="46" y="117"/>
                  </a:cubicBezTo>
                  <a:close/>
                </a:path>
              </a:pathLst>
            </a:custGeom>
            <a:solidFill>
              <a:srgbClr val="BAD6A2"/>
            </a:solidFill>
            <a:ln w="9525">
              <a:noFill/>
              <a:round/>
              <a:headEnd/>
              <a:tailEnd/>
            </a:ln>
          </p:spPr>
          <p:txBody>
            <a:bodyPr/>
            <a:lstStyle/>
            <a:p>
              <a:endParaRPr lang="en-US"/>
            </a:p>
          </p:txBody>
        </p:sp>
        <p:sp>
          <p:nvSpPr>
            <p:cNvPr id="28221" name="Freeform 2802"/>
            <p:cNvSpPr>
              <a:spLocks/>
            </p:cNvSpPr>
            <p:nvPr/>
          </p:nvSpPr>
          <p:spPr bwMode="auto">
            <a:xfrm>
              <a:off x="1038225" y="3337595"/>
              <a:ext cx="152400" cy="393700"/>
            </a:xfrm>
            <a:custGeom>
              <a:avLst/>
              <a:gdLst>
                <a:gd name="T0" fmla="*/ 2147483647 w 46"/>
                <a:gd name="T1" fmla="*/ 2147483647 h 119"/>
                <a:gd name="T2" fmla="*/ 2147483647 w 46"/>
                <a:gd name="T3" fmla="*/ 2147483647 h 119"/>
                <a:gd name="T4" fmla="*/ 2147483647 w 46"/>
                <a:gd name="T5" fmla="*/ 2147483647 h 119"/>
                <a:gd name="T6" fmla="*/ 2147483647 w 46"/>
                <a:gd name="T7" fmla="*/ 2147483647 h 119"/>
                <a:gd name="T8" fmla="*/ 2147483647 w 46"/>
                <a:gd name="T9" fmla="*/ 2147483647 h 119"/>
                <a:gd name="T10" fmla="*/ 2147483647 w 46"/>
                <a:gd name="T11" fmla="*/ 0 h 119"/>
                <a:gd name="T12" fmla="*/ 2147483647 w 46"/>
                <a:gd name="T13" fmla="*/ 2147483647 h 119"/>
                <a:gd name="T14" fmla="*/ 0 w 46"/>
                <a:gd name="T15" fmla="*/ 2147483647 h 119"/>
                <a:gd name="T16" fmla="*/ 2147483647 w 46"/>
                <a:gd name="T17" fmla="*/ 2147483647 h 119"/>
                <a:gd name="T18" fmla="*/ 2147483647 w 46"/>
                <a:gd name="T19" fmla="*/ 2147483647 h 119"/>
                <a:gd name="T20" fmla="*/ 2147483647 w 46"/>
                <a:gd name="T21" fmla="*/ 2147483647 h 119"/>
                <a:gd name="T22" fmla="*/ 2147483647 w 46"/>
                <a:gd name="T23" fmla="*/ 2147483647 h 119"/>
                <a:gd name="T24" fmla="*/ 2147483647 w 46"/>
                <a:gd name="T25" fmla="*/ 2147483647 h 119"/>
                <a:gd name="T26" fmla="*/ 2147483647 w 46"/>
                <a:gd name="T27" fmla="*/ 2147483647 h 119"/>
                <a:gd name="T28" fmla="*/ 2147483647 w 46"/>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9"/>
                <a:gd name="T47" fmla="*/ 46 w 46"/>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9">
                  <a:moveTo>
                    <a:pt x="46" y="117"/>
                  </a:moveTo>
                  <a:cubicBezTo>
                    <a:pt x="46" y="97"/>
                    <a:pt x="35" y="76"/>
                    <a:pt x="20" y="67"/>
                  </a:cubicBezTo>
                  <a:cubicBezTo>
                    <a:pt x="20" y="66"/>
                    <a:pt x="20" y="63"/>
                    <a:pt x="19" y="62"/>
                  </a:cubicBezTo>
                  <a:cubicBezTo>
                    <a:pt x="17" y="53"/>
                    <a:pt x="14" y="46"/>
                    <a:pt x="6" y="42"/>
                  </a:cubicBezTo>
                  <a:cubicBezTo>
                    <a:pt x="6" y="39"/>
                    <a:pt x="7" y="2"/>
                    <a:pt x="7" y="2"/>
                  </a:cubicBezTo>
                  <a:cubicBezTo>
                    <a:pt x="7" y="1"/>
                    <a:pt x="6" y="0"/>
                    <a:pt x="5" y="0"/>
                  </a:cubicBezTo>
                  <a:cubicBezTo>
                    <a:pt x="4" y="0"/>
                    <a:pt x="2" y="1"/>
                    <a:pt x="2" y="3"/>
                  </a:cubicBezTo>
                  <a:cubicBezTo>
                    <a:pt x="0" y="48"/>
                    <a:pt x="0" y="48"/>
                    <a:pt x="0" y="48"/>
                  </a:cubicBezTo>
                  <a:cubicBezTo>
                    <a:pt x="2" y="49"/>
                    <a:pt x="2" y="49"/>
                    <a:pt x="2" y="49"/>
                  </a:cubicBezTo>
                  <a:cubicBezTo>
                    <a:pt x="10" y="52"/>
                    <a:pt x="13" y="56"/>
                    <a:pt x="15" y="66"/>
                  </a:cubicBezTo>
                  <a:cubicBezTo>
                    <a:pt x="15" y="71"/>
                    <a:pt x="15" y="71"/>
                    <a:pt x="15" y="71"/>
                  </a:cubicBezTo>
                  <a:cubicBezTo>
                    <a:pt x="17" y="71"/>
                    <a:pt x="17" y="71"/>
                    <a:pt x="17" y="71"/>
                  </a:cubicBezTo>
                  <a:cubicBezTo>
                    <a:pt x="30" y="79"/>
                    <a:pt x="40" y="98"/>
                    <a:pt x="41" y="117"/>
                  </a:cubicBezTo>
                  <a:cubicBezTo>
                    <a:pt x="41" y="118"/>
                    <a:pt x="42" y="119"/>
                    <a:pt x="43" y="119"/>
                  </a:cubicBezTo>
                  <a:cubicBezTo>
                    <a:pt x="45" y="119"/>
                    <a:pt x="46" y="118"/>
                    <a:pt x="46" y="117"/>
                  </a:cubicBezTo>
                  <a:close/>
                </a:path>
              </a:pathLst>
            </a:custGeom>
            <a:solidFill>
              <a:srgbClr val="BBD6A3"/>
            </a:solidFill>
            <a:ln w="9525">
              <a:noFill/>
              <a:round/>
              <a:headEnd/>
              <a:tailEnd/>
            </a:ln>
          </p:spPr>
          <p:txBody>
            <a:bodyPr/>
            <a:lstStyle/>
            <a:p>
              <a:endParaRPr lang="en-US"/>
            </a:p>
          </p:txBody>
        </p:sp>
        <p:sp>
          <p:nvSpPr>
            <p:cNvPr id="28222" name="Freeform 2803"/>
            <p:cNvSpPr>
              <a:spLocks/>
            </p:cNvSpPr>
            <p:nvPr/>
          </p:nvSpPr>
          <p:spPr bwMode="auto">
            <a:xfrm>
              <a:off x="1038225" y="3337595"/>
              <a:ext cx="152400" cy="393700"/>
            </a:xfrm>
            <a:custGeom>
              <a:avLst/>
              <a:gdLst>
                <a:gd name="T0" fmla="*/ 2147483647 w 46"/>
                <a:gd name="T1" fmla="*/ 2147483647 h 119"/>
                <a:gd name="T2" fmla="*/ 2147483647 w 46"/>
                <a:gd name="T3" fmla="*/ 2147483647 h 119"/>
                <a:gd name="T4" fmla="*/ 2147483647 w 46"/>
                <a:gd name="T5" fmla="*/ 2147483647 h 119"/>
                <a:gd name="T6" fmla="*/ 2147483647 w 46"/>
                <a:gd name="T7" fmla="*/ 2147483647 h 119"/>
                <a:gd name="T8" fmla="*/ 2147483647 w 46"/>
                <a:gd name="T9" fmla="*/ 2147483647 h 119"/>
                <a:gd name="T10" fmla="*/ 2147483647 w 46"/>
                <a:gd name="T11" fmla="*/ 0 h 119"/>
                <a:gd name="T12" fmla="*/ 2147483647 w 46"/>
                <a:gd name="T13" fmla="*/ 2147483647 h 119"/>
                <a:gd name="T14" fmla="*/ 0 w 46"/>
                <a:gd name="T15" fmla="*/ 2147483647 h 119"/>
                <a:gd name="T16" fmla="*/ 2147483647 w 46"/>
                <a:gd name="T17" fmla="*/ 2147483647 h 119"/>
                <a:gd name="T18" fmla="*/ 2147483647 w 46"/>
                <a:gd name="T19" fmla="*/ 2147483647 h 119"/>
                <a:gd name="T20" fmla="*/ 2147483647 w 46"/>
                <a:gd name="T21" fmla="*/ 2147483647 h 119"/>
                <a:gd name="T22" fmla="*/ 2147483647 w 46"/>
                <a:gd name="T23" fmla="*/ 2147483647 h 119"/>
                <a:gd name="T24" fmla="*/ 2147483647 w 46"/>
                <a:gd name="T25" fmla="*/ 2147483647 h 119"/>
                <a:gd name="T26" fmla="*/ 2147483647 w 46"/>
                <a:gd name="T27" fmla="*/ 2147483647 h 119"/>
                <a:gd name="T28" fmla="*/ 2147483647 w 46"/>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9"/>
                <a:gd name="T47" fmla="*/ 46 w 46"/>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9">
                  <a:moveTo>
                    <a:pt x="46" y="117"/>
                  </a:moveTo>
                  <a:cubicBezTo>
                    <a:pt x="46" y="97"/>
                    <a:pt x="35" y="76"/>
                    <a:pt x="20" y="67"/>
                  </a:cubicBezTo>
                  <a:cubicBezTo>
                    <a:pt x="20" y="66"/>
                    <a:pt x="20" y="63"/>
                    <a:pt x="19" y="63"/>
                  </a:cubicBezTo>
                  <a:cubicBezTo>
                    <a:pt x="17" y="53"/>
                    <a:pt x="14" y="46"/>
                    <a:pt x="6" y="42"/>
                  </a:cubicBezTo>
                  <a:cubicBezTo>
                    <a:pt x="6" y="40"/>
                    <a:pt x="7" y="2"/>
                    <a:pt x="7" y="2"/>
                  </a:cubicBezTo>
                  <a:cubicBezTo>
                    <a:pt x="7" y="1"/>
                    <a:pt x="6" y="0"/>
                    <a:pt x="5" y="0"/>
                  </a:cubicBezTo>
                  <a:cubicBezTo>
                    <a:pt x="4" y="0"/>
                    <a:pt x="2" y="1"/>
                    <a:pt x="2" y="3"/>
                  </a:cubicBezTo>
                  <a:cubicBezTo>
                    <a:pt x="0" y="48"/>
                    <a:pt x="0" y="48"/>
                    <a:pt x="0" y="48"/>
                  </a:cubicBezTo>
                  <a:cubicBezTo>
                    <a:pt x="2" y="48"/>
                    <a:pt x="2" y="48"/>
                    <a:pt x="2" y="48"/>
                  </a:cubicBezTo>
                  <a:cubicBezTo>
                    <a:pt x="10" y="52"/>
                    <a:pt x="13" y="56"/>
                    <a:pt x="15" y="66"/>
                  </a:cubicBezTo>
                  <a:cubicBezTo>
                    <a:pt x="15" y="71"/>
                    <a:pt x="15" y="71"/>
                    <a:pt x="15" y="71"/>
                  </a:cubicBezTo>
                  <a:cubicBezTo>
                    <a:pt x="17" y="71"/>
                    <a:pt x="17" y="71"/>
                    <a:pt x="17" y="71"/>
                  </a:cubicBezTo>
                  <a:cubicBezTo>
                    <a:pt x="30" y="79"/>
                    <a:pt x="40" y="98"/>
                    <a:pt x="41" y="117"/>
                  </a:cubicBezTo>
                  <a:cubicBezTo>
                    <a:pt x="41" y="118"/>
                    <a:pt x="42" y="119"/>
                    <a:pt x="43" y="119"/>
                  </a:cubicBezTo>
                  <a:cubicBezTo>
                    <a:pt x="45" y="119"/>
                    <a:pt x="46" y="118"/>
                    <a:pt x="46" y="117"/>
                  </a:cubicBezTo>
                  <a:close/>
                </a:path>
              </a:pathLst>
            </a:custGeom>
            <a:solidFill>
              <a:srgbClr val="BCD7A4"/>
            </a:solidFill>
            <a:ln w="9525">
              <a:noFill/>
              <a:round/>
              <a:headEnd/>
              <a:tailEnd/>
            </a:ln>
          </p:spPr>
          <p:txBody>
            <a:bodyPr/>
            <a:lstStyle/>
            <a:p>
              <a:endParaRPr lang="en-US"/>
            </a:p>
          </p:txBody>
        </p:sp>
        <p:sp>
          <p:nvSpPr>
            <p:cNvPr id="28223" name="Freeform 2804"/>
            <p:cNvSpPr>
              <a:spLocks/>
            </p:cNvSpPr>
            <p:nvPr/>
          </p:nvSpPr>
          <p:spPr bwMode="auto">
            <a:xfrm>
              <a:off x="1041400" y="3337595"/>
              <a:ext cx="149225" cy="393700"/>
            </a:xfrm>
            <a:custGeom>
              <a:avLst/>
              <a:gdLst>
                <a:gd name="T0" fmla="*/ 2147483647 w 45"/>
                <a:gd name="T1" fmla="*/ 2147483647 h 119"/>
                <a:gd name="T2" fmla="*/ 2147483647 w 45"/>
                <a:gd name="T3" fmla="*/ 2147483647 h 119"/>
                <a:gd name="T4" fmla="*/ 2147483647 w 45"/>
                <a:gd name="T5" fmla="*/ 2147483647 h 119"/>
                <a:gd name="T6" fmla="*/ 2147483647 w 45"/>
                <a:gd name="T7" fmla="*/ 2147483647 h 119"/>
                <a:gd name="T8" fmla="*/ 2147483647 w 45"/>
                <a:gd name="T9" fmla="*/ 2147483647 h 119"/>
                <a:gd name="T10" fmla="*/ 2147483647 w 45"/>
                <a:gd name="T11" fmla="*/ 0 h 119"/>
                <a:gd name="T12" fmla="*/ 2147483647 w 45"/>
                <a:gd name="T13" fmla="*/ 2147483647 h 119"/>
                <a:gd name="T14" fmla="*/ 0 w 45"/>
                <a:gd name="T15" fmla="*/ 2147483647 h 119"/>
                <a:gd name="T16" fmla="*/ 2147483647 w 45"/>
                <a:gd name="T17" fmla="*/ 2147483647 h 119"/>
                <a:gd name="T18" fmla="*/ 2147483647 w 45"/>
                <a:gd name="T19" fmla="*/ 2147483647 h 119"/>
                <a:gd name="T20" fmla="*/ 2147483647 w 45"/>
                <a:gd name="T21" fmla="*/ 2147483647 h 119"/>
                <a:gd name="T22" fmla="*/ 2147483647 w 45"/>
                <a:gd name="T23" fmla="*/ 2147483647 h 119"/>
                <a:gd name="T24" fmla="*/ 2147483647 w 45"/>
                <a:gd name="T25" fmla="*/ 2147483647 h 119"/>
                <a:gd name="T26" fmla="*/ 2147483647 w 45"/>
                <a:gd name="T27" fmla="*/ 2147483647 h 119"/>
                <a:gd name="T28" fmla="*/ 2147483647 w 45"/>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9" y="63"/>
                    <a:pt x="18" y="63"/>
                  </a:cubicBezTo>
                  <a:cubicBezTo>
                    <a:pt x="16" y="53"/>
                    <a:pt x="13" y="46"/>
                    <a:pt x="5" y="42"/>
                  </a:cubicBezTo>
                  <a:cubicBezTo>
                    <a:pt x="5" y="40"/>
                    <a:pt x="6" y="2"/>
                    <a:pt x="6" y="2"/>
                  </a:cubicBezTo>
                  <a:cubicBezTo>
                    <a:pt x="6" y="1"/>
                    <a:pt x="5" y="0"/>
                    <a:pt x="4" y="0"/>
                  </a:cubicBezTo>
                  <a:cubicBezTo>
                    <a:pt x="3" y="0"/>
                    <a:pt x="1" y="1"/>
                    <a:pt x="1" y="3"/>
                  </a:cubicBezTo>
                  <a:cubicBezTo>
                    <a:pt x="0" y="48"/>
                    <a:pt x="0" y="48"/>
                    <a:pt x="0" y="48"/>
                  </a:cubicBezTo>
                  <a:cubicBezTo>
                    <a:pt x="1" y="48"/>
                    <a:pt x="1" y="48"/>
                    <a:pt x="1" y="48"/>
                  </a:cubicBezTo>
                  <a:cubicBezTo>
                    <a:pt x="9" y="52"/>
                    <a:pt x="12" y="56"/>
                    <a:pt x="14" y="66"/>
                  </a:cubicBezTo>
                  <a:cubicBezTo>
                    <a:pt x="15" y="71"/>
                    <a:pt x="15" y="71"/>
                    <a:pt x="15" y="71"/>
                  </a:cubicBezTo>
                  <a:cubicBezTo>
                    <a:pt x="16" y="71"/>
                    <a:pt x="16" y="71"/>
                    <a:pt x="16" y="71"/>
                  </a:cubicBezTo>
                  <a:cubicBezTo>
                    <a:pt x="29" y="79"/>
                    <a:pt x="40" y="98"/>
                    <a:pt x="40" y="117"/>
                  </a:cubicBezTo>
                  <a:cubicBezTo>
                    <a:pt x="40" y="118"/>
                    <a:pt x="41" y="119"/>
                    <a:pt x="42" y="119"/>
                  </a:cubicBezTo>
                  <a:cubicBezTo>
                    <a:pt x="44" y="119"/>
                    <a:pt x="45" y="118"/>
                    <a:pt x="45" y="117"/>
                  </a:cubicBezTo>
                  <a:close/>
                </a:path>
              </a:pathLst>
            </a:custGeom>
            <a:solidFill>
              <a:srgbClr val="BDD8A5"/>
            </a:solidFill>
            <a:ln w="9525">
              <a:noFill/>
              <a:round/>
              <a:headEnd/>
              <a:tailEnd/>
            </a:ln>
          </p:spPr>
          <p:txBody>
            <a:bodyPr/>
            <a:lstStyle/>
            <a:p>
              <a:endParaRPr lang="en-US"/>
            </a:p>
          </p:txBody>
        </p:sp>
        <p:sp>
          <p:nvSpPr>
            <p:cNvPr id="28224" name="Freeform 2805"/>
            <p:cNvSpPr>
              <a:spLocks/>
            </p:cNvSpPr>
            <p:nvPr/>
          </p:nvSpPr>
          <p:spPr bwMode="auto">
            <a:xfrm>
              <a:off x="1041400" y="3337595"/>
              <a:ext cx="149225" cy="393700"/>
            </a:xfrm>
            <a:custGeom>
              <a:avLst/>
              <a:gdLst>
                <a:gd name="T0" fmla="*/ 2147483647 w 45"/>
                <a:gd name="T1" fmla="*/ 2147483647 h 119"/>
                <a:gd name="T2" fmla="*/ 2147483647 w 45"/>
                <a:gd name="T3" fmla="*/ 2147483647 h 119"/>
                <a:gd name="T4" fmla="*/ 2147483647 w 45"/>
                <a:gd name="T5" fmla="*/ 2147483647 h 119"/>
                <a:gd name="T6" fmla="*/ 2147483647 w 45"/>
                <a:gd name="T7" fmla="*/ 2147483647 h 119"/>
                <a:gd name="T8" fmla="*/ 2147483647 w 45"/>
                <a:gd name="T9" fmla="*/ 2147483647 h 119"/>
                <a:gd name="T10" fmla="*/ 2147483647 w 45"/>
                <a:gd name="T11" fmla="*/ 0 h 119"/>
                <a:gd name="T12" fmla="*/ 2147483647 w 45"/>
                <a:gd name="T13" fmla="*/ 2147483647 h 119"/>
                <a:gd name="T14" fmla="*/ 0 w 45"/>
                <a:gd name="T15" fmla="*/ 2147483647 h 119"/>
                <a:gd name="T16" fmla="*/ 2147483647 w 45"/>
                <a:gd name="T17" fmla="*/ 2147483647 h 119"/>
                <a:gd name="T18" fmla="*/ 2147483647 w 45"/>
                <a:gd name="T19" fmla="*/ 2147483647 h 119"/>
                <a:gd name="T20" fmla="*/ 2147483647 w 45"/>
                <a:gd name="T21" fmla="*/ 2147483647 h 119"/>
                <a:gd name="T22" fmla="*/ 2147483647 w 45"/>
                <a:gd name="T23" fmla="*/ 2147483647 h 119"/>
                <a:gd name="T24" fmla="*/ 2147483647 w 45"/>
                <a:gd name="T25" fmla="*/ 2147483647 h 119"/>
                <a:gd name="T26" fmla="*/ 2147483647 w 45"/>
                <a:gd name="T27" fmla="*/ 2147483647 h 119"/>
                <a:gd name="T28" fmla="*/ 2147483647 w 45"/>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9" y="63"/>
                    <a:pt x="18" y="63"/>
                  </a:cubicBezTo>
                  <a:cubicBezTo>
                    <a:pt x="16" y="53"/>
                    <a:pt x="13" y="46"/>
                    <a:pt x="5" y="42"/>
                  </a:cubicBezTo>
                  <a:cubicBezTo>
                    <a:pt x="5" y="40"/>
                    <a:pt x="6" y="2"/>
                    <a:pt x="6" y="2"/>
                  </a:cubicBezTo>
                  <a:cubicBezTo>
                    <a:pt x="6" y="1"/>
                    <a:pt x="5" y="0"/>
                    <a:pt x="4" y="0"/>
                  </a:cubicBezTo>
                  <a:cubicBezTo>
                    <a:pt x="3" y="0"/>
                    <a:pt x="1" y="1"/>
                    <a:pt x="1" y="3"/>
                  </a:cubicBezTo>
                  <a:cubicBezTo>
                    <a:pt x="0" y="48"/>
                    <a:pt x="0" y="48"/>
                    <a:pt x="0" y="48"/>
                  </a:cubicBezTo>
                  <a:cubicBezTo>
                    <a:pt x="1" y="48"/>
                    <a:pt x="1" y="48"/>
                    <a:pt x="1" y="48"/>
                  </a:cubicBezTo>
                  <a:cubicBezTo>
                    <a:pt x="9" y="52"/>
                    <a:pt x="12" y="56"/>
                    <a:pt x="14" y="66"/>
                  </a:cubicBezTo>
                  <a:cubicBezTo>
                    <a:pt x="15" y="71"/>
                    <a:pt x="15" y="71"/>
                    <a:pt x="15" y="71"/>
                  </a:cubicBezTo>
                  <a:cubicBezTo>
                    <a:pt x="16" y="71"/>
                    <a:pt x="16" y="71"/>
                    <a:pt x="16" y="71"/>
                  </a:cubicBezTo>
                  <a:cubicBezTo>
                    <a:pt x="29" y="79"/>
                    <a:pt x="40" y="98"/>
                    <a:pt x="40" y="117"/>
                  </a:cubicBezTo>
                  <a:cubicBezTo>
                    <a:pt x="40" y="118"/>
                    <a:pt x="41" y="119"/>
                    <a:pt x="42" y="119"/>
                  </a:cubicBezTo>
                  <a:cubicBezTo>
                    <a:pt x="44" y="119"/>
                    <a:pt x="45" y="118"/>
                    <a:pt x="45" y="117"/>
                  </a:cubicBezTo>
                  <a:close/>
                </a:path>
              </a:pathLst>
            </a:custGeom>
            <a:solidFill>
              <a:srgbClr val="BED8A6"/>
            </a:solidFill>
            <a:ln w="9525">
              <a:noFill/>
              <a:round/>
              <a:headEnd/>
              <a:tailEnd/>
            </a:ln>
          </p:spPr>
          <p:txBody>
            <a:bodyPr/>
            <a:lstStyle/>
            <a:p>
              <a:endParaRPr lang="en-US"/>
            </a:p>
          </p:txBody>
        </p:sp>
        <p:sp>
          <p:nvSpPr>
            <p:cNvPr id="28225" name="Freeform 2806"/>
            <p:cNvSpPr>
              <a:spLocks/>
            </p:cNvSpPr>
            <p:nvPr/>
          </p:nvSpPr>
          <p:spPr bwMode="auto">
            <a:xfrm>
              <a:off x="1041400" y="3337595"/>
              <a:ext cx="149225" cy="393700"/>
            </a:xfrm>
            <a:custGeom>
              <a:avLst/>
              <a:gdLst>
                <a:gd name="T0" fmla="*/ 2147483647 w 45"/>
                <a:gd name="T1" fmla="*/ 2147483647 h 119"/>
                <a:gd name="T2" fmla="*/ 2147483647 w 45"/>
                <a:gd name="T3" fmla="*/ 2147483647 h 119"/>
                <a:gd name="T4" fmla="*/ 2147483647 w 45"/>
                <a:gd name="T5" fmla="*/ 2147483647 h 119"/>
                <a:gd name="T6" fmla="*/ 2147483647 w 45"/>
                <a:gd name="T7" fmla="*/ 2147483647 h 119"/>
                <a:gd name="T8" fmla="*/ 2147483647 w 45"/>
                <a:gd name="T9" fmla="*/ 2147483647 h 119"/>
                <a:gd name="T10" fmla="*/ 2147483647 w 45"/>
                <a:gd name="T11" fmla="*/ 0 h 119"/>
                <a:gd name="T12" fmla="*/ 2147483647 w 45"/>
                <a:gd name="T13" fmla="*/ 2147483647 h 119"/>
                <a:gd name="T14" fmla="*/ 0 w 45"/>
                <a:gd name="T15" fmla="*/ 2147483647 h 119"/>
                <a:gd name="T16" fmla="*/ 2147483647 w 45"/>
                <a:gd name="T17" fmla="*/ 2147483647 h 119"/>
                <a:gd name="T18" fmla="*/ 2147483647 w 45"/>
                <a:gd name="T19" fmla="*/ 2147483647 h 119"/>
                <a:gd name="T20" fmla="*/ 2147483647 w 45"/>
                <a:gd name="T21" fmla="*/ 2147483647 h 119"/>
                <a:gd name="T22" fmla="*/ 2147483647 w 45"/>
                <a:gd name="T23" fmla="*/ 2147483647 h 119"/>
                <a:gd name="T24" fmla="*/ 2147483647 w 45"/>
                <a:gd name="T25" fmla="*/ 2147483647 h 119"/>
                <a:gd name="T26" fmla="*/ 2147483647 w 45"/>
                <a:gd name="T27" fmla="*/ 2147483647 h 119"/>
                <a:gd name="T28" fmla="*/ 2147483647 w 45"/>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9" y="63"/>
                    <a:pt x="18" y="63"/>
                  </a:cubicBezTo>
                  <a:cubicBezTo>
                    <a:pt x="16" y="53"/>
                    <a:pt x="13" y="47"/>
                    <a:pt x="5" y="42"/>
                  </a:cubicBezTo>
                  <a:cubicBezTo>
                    <a:pt x="5" y="40"/>
                    <a:pt x="6" y="2"/>
                    <a:pt x="6" y="2"/>
                  </a:cubicBezTo>
                  <a:cubicBezTo>
                    <a:pt x="6" y="1"/>
                    <a:pt x="5" y="0"/>
                    <a:pt x="4" y="0"/>
                  </a:cubicBezTo>
                  <a:cubicBezTo>
                    <a:pt x="3" y="0"/>
                    <a:pt x="1" y="1"/>
                    <a:pt x="1"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29" y="79"/>
                    <a:pt x="40" y="98"/>
                    <a:pt x="40" y="117"/>
                  </a:cubicBezTo>
                  <a:cubicBezTo>
                    <a:pt x="40" y="118"/>
                    <a:pt x="41" y="119"/>
                    <a:pt x="42" y="119"/>
                  </a:cubicBezTo>
                  <a:cubicBezTo>
                    <a:pt x="44" y="119"/>
                    <a:pt x="45" y="118"/>
                    <a:pt x="45" y="117"/>
                  </a:cubicBezTo>
                  <a:close/>
                </a:path>
              </a:pathLst>
            </a:custGeom>
            <a:solidFill>
              <a:srgbClr val="BFD9A7"/>
            </a:solidFill>
            <a:ln w="9525">
              <a:noFill/>
              <a:round/>
              <a:headEnd/>
              <a:tailEnd/>
            </a:ln>
          </p:spPr>
          <p:txBody>
            <a:bodyPr/>
            <a:lstStyle/>
            <a:p>
              <a:endParaRPr lang="en-US"/>
            </a:p>
          </p:txBody>
        </p:sp>
        <p:sp>
          <p:nvSpPr>
            <p:cNvPr id="28226" name="Freeform 2807"/>
            <p:cNvSpPr>
              <a:spLocks/>
            </p:cNvSpPr>
            <p:nvPr/>
          </p:nvSpPr>
          <p:spPr bwMode="auto">
            <a:xfrm>
              <a:off x="1041400" y="3337595"/>
              <a:ext cx="149225" cy="393700"/>
            </a:xfrm>
            <a:custGeom>
              <a:avLst/>
              <a:gdLst>
                <a:gd name="T0" fmla="*/ 2147483647 w 45"/>
                <a:gd name="T1" fmla="*/ 2147483647 h 119"/>
                <a:gd name="T2" fmla="*/ 2147483647 w 45"/>
                <a:gd name="T3" fmla="*/ 2147483647 h 119"/>
                <a:gd name="T4" fmla="*/ 2147483647 w 45"/>
                <a:gd name="T5" fmla="*/ 2147483647 h 119"/>
                <a:gd name="T6" fmla="*/ 2147483647 w 45"/>
                <a:gd name="T7" fmla="*/ 2147483647 h 119"/>
                <a:gd name="T8" fmla="*/ 2147483647 w 45"/>
                <a:gd name="T9" fmla="*/ 2147483647 h 119"/>
                <a:gd name="T10" fmla="*/ 2147483647 w 45"/>
                <a:gd name="T11" fmla="*/ 0 h 119"/>
                <a:gd name="T12" fmla="*/ 2147483647 w 45"/>
                <a:gd name="T13" fmla="*/ 2147483647 h 119"/>
                <a:gd name="T14" fmla="*/ 0 w 45"/>
                <a:gd name="T15" fmla="*/ 2147483647 h 119"/>
                <a:gd name="T16" fmla="*/ 2147483647 w 45"/>
                <a:gd name="T17" fmla="*/ 2147483647 h 119"/>
                <a:gd name="T18" fmla="*/ 2147483647 w 45"/>
                <a:gd name="T19" fmla="*/ 2147483647 h 119"/>
                <a:gd name="T20" fmla="*/ 2147483647 w 45"/>
                <a:gd name="T21" fmla="*/ 2147483647 h 119"/>
                <a:gd name="T22" fmla="*/ 2147483647 w 45"/>
                <a:gd name="T23" fmla="*/ 2147483647 h 119"/>
                <a:gd name="T24" fmla="*/ 2147483647 w 45"/>
                <a:gd name="T25" fmla="*/ 2147483647 h 119"/>
                <a:gd name="T26" fmla="*/ 2147483647 w 45"/>
                <a:gd name="T27" fmla="*/ 2147483647 h 119"/>
                <a:gd name="T28" fmla="*/ 2147483647 w 45"/>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9" y="64"/>
                    <a:pt x="18" y="63"/>
                  </a:cubicBezTo>
                  <a:cubicBezTo>
                    <a:pt x="16" y="53"/>
                    <a:pt x="13" y="47"/>
                    <a:pt x="5" y="43"/>
                  </a:cubicBezTo>
                  <a:cubicBezTo>
                    <a:pt x="5" y="40"/>
                    <a:pt x="6" y="2"/>
                    <a:pt x="6" y="2"/>
                  </a:cubicBezTo>
                  <a:cubicBezTo>
                    <a:pt x="6" y="1"/>
                    <a:pt x="5" y="0"/>
                    <a:pt x="4" y="0"/>
                  </a:cubicBezTo>
                  <a:cubicBezTo>
                    <a:pt x="3" y="0"/>
                    <a:pt x="1" y="1"/>
                    <a:pt x="1"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29" y="79"/>
                    <a:pt x="40" y="98"/>
                    <a:pt x="40" y="117"/>
                  </a:cubicBezTo>
                  <a:cubicBezTo>
                    <a:pt x="40" y="118"/>
                    <a:pt x="41" y="119"/>
                    <a:pt x="42" y="119"/>
                  </a:cubicBezTo>
                  <a:cubicBezTo>
                    <a:pt x="44" y="119"/>
                    <a:pt x="45" y="118"/>
                    <a:pt x="45" y="117"/>
                  </a:cubicBezTo>
                  <a:close/>
                </a:path>
              </a:pathLst>
            </a:custGeom>
            <a:solidFill>
              <a:srgbClr val="BFD9A8"/>
            </a:solidFill>
            <a:ln w="9525">
              <a:noFill/>
              <a:round/>
              <a:headEnd/>
              <a:tailEnd/>
            </a:ln>
          </p:spPr>
          <p:txBody>
            <a:bodyPr/>
            <a:lstStyle/>
            <a:p>
              <a:endParaRPr lang="en-US"/>
            </a:p>
          </p:txBody>
        </p:sp>
        <p:sp>
          <p:nvSpPr>
            <p:cNvPr id="28227" name="Freeform 2808"/>
            <p:cNvSpPr>
              <a:spLocks/>
            </p:cNvSpPr>
            <p:nvPr/>
          </p:nvSpPr>
          <p:spPr bwMode="auto">
            <a:xfrm>
              <a:off x="1041400" y="3337595"/>
              <a:ext cx="149225" cy="393700"/>
            </a:xfrm>
            <a:custGeom>
              <a:avLst/>
              <a:gdLst>
                <a:gd name="T0" fmla="*/ 2147483647 w 45"/>
                <a:gd name="T1" fmla="*/ 2147483647 h 119"/>
                <a:gd name="T2" fmla="*/ 2147483647 w 45"/>
                <a:gd name="T3" fmla="*/ 2147483647 h 119"/>
                <a:gd name="T4" fmla="*/ 2147483647 w 45"/>
                <a:gd name="T5" fmla="*/ 2147483647 h 119"/>
                <a:gd name="T6" fmla="*/ 2147483647 w 45"/>
                <a:gd name="T7" fmla="*/ 2147483647 h 119"/>
                <a:gd name="T8" fmla="*/ 2147483647 w 45"/>
                <a:gd name="T9" fmla="*/ 2147483647 h 119"/>
                <a:gd name="T10" fmla="*/ 2147483647 w 45"/>
                <a:gd name="T11" fmla="*/ 0 h 119"/>
                <a:gd name="T12" fmla="*/ 2147483647 w 45"/>
                <a:gd name="T13" fmla="*/ 2147483647 h 119"/>
                <a:gd name="T14" fmla="*/ 0 w 45"/>
                <a:gd name="T15" fmla="*/ 2147483647 h 119"/>
                <a:gd name="T16" fmla="*/ 2147483647 w 45"/>
                <a:gd name="T17" fmla="*/ 2147483647 h 119"/>
                <a:gd name="T18" fmla="*/ 2147483647 w 45"/>
                <a:gd name="T19" fmla="*/ 2147483647 h 119"/>
                <a:gd name="T20" fmla="*/ 2147483647 w 45"/>
                <a:gd name="T21" fmla="*/ 2147483647 h 119"/>
                <a:gd name="T22" fmla="*/ 2147483647 w 45"/>
                <a:gd name="T23" fmla="*/ 2147483647 h 119"/>
                <a:gd name="T24" fmla="*/ 2147483647 w 45"/>
                <a:gd name="T25" fmla="*/ 2147483647 h 119"/>
                <a:gd name="T26" fmla="*/ 2147483647 w 45"/>
                <a:gd name="T27" fmla="*/ 2147483647 h 119"/>
                <a:gd name="T28" fmla="*/ 2147483647 w 45"/>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9" y="64"/>
                    <a:pt x="18" y="63"/>
                  </a:cubicBezTo>
                  <a:cubicBezTo>
                    <a:pt x="17" y="53"/>
                    <a:pt x="13" y="47"/>
                    <a:pt x="5" y="43"/>
                  </a:cubicBezTo>
                  <a:cubicBezTo>
                    <a:pt x="5" y="41"/>
                    <a:pt x="6" y="2"/>
                    <a:pt x="6" y="2"/>
                  </a:cubicBezTo>
                  <a:cubicBezTo>
                    <a:pt x="6" y="1"/>
                    <a:pt x="5" y="0"/>
                    <a:pt x="4" y="0"/>
                  </a:cubicBezTo>
                  <a:cubicBezTo>
                    <a:pt x="3" y="0"/>
                    <a:pt x="1" y="1"/>
                    <a:pt x="1"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29" y="79"/>
                    <a:pt x="40" y="98"/>
                    <a:pt x="40" y="117"/>
                  </a:cubicBezTo>
                  <a:cubicBezTo>
                    <a:pt x="40" y="118"/>
                    <a:pt x="41" y="119"/>
                    <a:pt x="42" y="119"/>
                  </a:cubicBezTo>
                  <a:cubicBezTo>
                    <a:pt x="44" y="119"/>
                    <a:pt x="45" y="118"/>
                    <a:pt x="45" y="117"/>
                  </a:cubicBezTo>
                  <a:close/>
                </a:path>
              </a:pathLst>
            </a:custGeom>
            <a:solidFill>
              <a:srgbClr val="C0D9A9"/>
            </a:solidFill>
            <a:ln w="9525">
              <a:noFill/>
              <a:round/>
              <a:headEnd/>
              <a:tailEnd/>
            </a:ln>
          </p:spPr>
          <p:txBody>
            <a:bodyPr/>
            <a:lstStyle/>
            <a:p>
              <a:endParaRPr lang="en-US"/>
            </a:p>
          </p:txBody>
        </p:sp>
        <p:sp>
          <p:nvSpPr>
            <p:cNvPr id="28228" name="Freeform 2809"/>
            <p:cNvSpPr>
              <a:spLocks/>
            </p:cNvSpPr>
            <p:nvPr/>
          </p:nvSpPr>
          <p:spPr bwMode="auto">
            <a:xfrm>
              <a:off x="1041400" y="3337595"/>
              <a:ext cx="149225" cy="393700"/>
            </a:xfrm>
            <a:custGeom>
              <a:avLst/>
              <a:gdLst>
                <a:gd name="T0" fmla="*/ 2147483647 w 45"/>
                <a:gd name="T1" fmla="*/ 2147483647 h 119"/>
                <a:gd name="T2" fmla="*/ 2147483647 w 45"/>
                <a:gd name="T3" fmla="*/ 2147483647 h 119"/>
                <a:gd name="T4" fmla="*/ 2147483647 w 45"/>
                <a:gd name="T5" fmla="*/ 2147483647 h 119"/>
                <a:gd name="T6" fmla="*/ 2147483647 w 45"/>
                <a:gd name="T7" fmla="*/ 2147483647 h 119"/>
                <a:gd name="T8" fmla="*/ 2147483647 w 45"/>
                <a:gd name="T9" fmla="*/ 2147483647 h 119"/>
                <a:gd name="T10" fmla="*/ 2147483647 w 45"/>
                <a:gd name="T11" fmla="*/ 0 h 119"/>
                <a:gd name="T12" fmla="*/ 2147483647 w 45"/>
                <a:gd name="T13" fmla="*/ 2147483647 h 119"/>
                <a:gd name="T14" fmla="*/ 0 w 45"/>
                <a:gd name="T15" fmla="*/ 2147483647 h 119"/>
                <a:gd name="T16" fmla="*/ 2147483647 w 45"/>
                <a:gd name="T17" fmla="*/ 2147483647 h 119"/>
                <a:gd name="T18" fmla="*/ 2147483647 w 45"/>
                <a:gd name="T19" fmla="*/ 2147483647 h 119"/>
                <a:gd name="T20" fmla="*/ 2147483647 w 45"/>
                <a:gd name="T21" fmla="*/ 2147483647 h 119"/>
                <a:gd name="T22" fmla="*/ 2147483647 w 45"/>
                <a:gd name="T23" fmla="*/ 2147483647 h 119"/>
                <a:gd name="T24" fmla="*/ 2147483647 w 45"/>
                <a:gd name="T25" fmla="*/ 2147483647 h 119"/>
                <a:gd name="T26" fmla="*/ 2147483647 w 45"/>
                <a:gd name="T27" fmla="*/ 2147483647 h 119"/>
                <a:gd name="T28" fmla="*/ 2147483647 w 45"/>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9" y="64"/>
                    <a:pt x="18" y="63"/>
                  </a:cubicBezTo>
                  <a:cubicBezTo>
                    <a:pt x="17" y="54"/>
                    <a:pt x="13" y="47"/>
                    <a:pt x="5" y="43"/>
                  </a:cubicBezTo>
                  <a:cubicBezTo>
                    <a:pt x="5" y="41"/>
                    <a:pt x="6" y="2"/>
                    <a:pt x="6" y="2"/>
                  </a:cubicBezTo>
                  <a:cubicBezTo>
                    <a:pt x="6" y="1"/>
                    <a:pt x="5" y="0"/>
                    <a:pt x="4" y="0"/>
                  </a:cubicBezTo>
                  <a:cubicBezTo>
                    <a:pt x="3" y="0"/>
                    <a:pt x="1" y="1"/>
                    <a:pt x="1"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29" y="78"/>
                    <a:pt x="40" y="98"/>
                    <a:pt x="40" y="117"/>
                  </a:cubicBezTo>
                  <a:cubicBezTo>
                    <a:pt x="40" y="118"/>
                    <a:pt x="41" y="119"/>
                    <a:pt x="42" y="119"/>
                  </a:cubicBezTo>
                  <a:cubicBezTo>
                    <a:pt x="44" y="119"/>
                    <a:pt x="45" y="118"/>
                    <a:pt x="45" y="117"/>
                  </a:cubicBezTo>
                  <a:close/>
                </a:path>
              </a:pathLst>
            </a:custGeom>
            <a:solidFill>
              <a:srgbClr val="C1DAAA"/>
            </a:solidFill>
            <a:ln w="9525">
              <a:noFill/>
              <a:round/>
              <a:headEnd/>
              <a:tailEnd/>
            </a:ln>
          </p:spPr>
          <p:txBody>
            <a:bodyPr/>
            <a:lstStyle/>
            <a:p>
              <a:endParaRPr lang="en-US"/>
            </a:p>
          </p:txBody>
        </p:sp>
        <p:sp>
          <p:nvSpPr>
            <p:cNvPr id="28229" name="Freeform 2810"/>
            <p:cNvSpPr>
              <a:spLocks/>
            </p:cNvSpPr>
            <p:nvPr/>
          </p:nvSpPr>
          <p:spPr bwMode="auto">
            <a:xfrm>
              <a:off x="1041400" y="3337595"/>
              <a:ext cx="149225" cy="393700"/>
            </a:xfrm>
            <a:custGeom>
              <a:avLst/>
              <a:gdLst>
                <a:gd name="T0" fmla="*/ 2147483647 w 45"/>
                <a:gd name="T1" fmla="*/ 2147483647 h 119"/>
                <a:gd name="T2" fmla="*/ 2147483647 w 45"/>
                <a:gd name="T3" fmla="*/ 2147483647 h 119"/>
                <a:gd name="T4" fmla="*/ 2147483647 w 45"/>
                <a:gd name="T5" fmla="*/ 2147483647 h 119"/>
                <a:gd name="T6" fmla="*/ 2147483647 w 45"/>
                <a:gd name="T7" fmla="*/ 2147483647 h 119"/>
                <a:gd name="T8" fmla="*/ 2147483647 w 45"/>
                <a:gd name="T9" fmla="*/ 2147483647 h 119"/>
                <a:gd name="T10" fmla="*/ 2147483647 w 45"/>
                <a:gd name="T11" fmla="*/ 0 h 119"/>
                <a:gd name="T12" fmla="*/ 2147483647 w 45"/>
                <a:gd name="T13" fmla="*/ 2147483647 h 119"/>
                <a:gd name="T14" fmla="*/ 0 w 45"/>
                <a:gd name="T15" fmla="*/ 2147483647 h 119"/>
                <a:gd name="T16" fmla="*/ 2147483647 w 45"/>
                <a:gd name="T17" fmla="*/ 2147483647 h 119"/>
                <a:gd name="T18" fmla="*/ 2147483647 w 45"/>
                <a:gd name="T19" fmla="*/ 2147483647 h 119"/>
                <a:gd name="T20" fmla="*/ 2147483647 w 45"/>
                <a:gd name="T21" fmla="*/ 2147483647 h 119"/>
                <a:gd name="T22" fmla="*/ 2147483647 w 45"/>
                <a:gd name="T23" fmla="*/ 2147483647 h 119"/>
                <a:gd name="T24" fmla="*/ 2147483647 w 45"/>
                <a:gd name="T25" fmla="*/ 2147483647 h 119"/>
                <a:gd name="T26" fmla="*/ 2147483647 w 45"/>
                <a:gd name="T27" fmla="*/ 2147483647 h 119"/>
                <a:gd name="T28" fmla="*/ 2147483647 w 45"/>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9" y="64"/>
                    <a:pt x="18" y="64"/>
                  </a:cubicBezTo>
                  <a:cubicBezTo>
                    <a:pt x="17" y="54"/>
                    <a:pt x="13" y="47"/>
                    <a:pt x="5" y="43"/>
                  </a:cubicBezTo>
                  <a:cubicBezTo>
                    <a:pt x="5" y="41"/>
                    <a:pt x="6" y="2"/>
                    <a:pt x="6" y="2"/>
                  </a:cubicBezTo>
                  <a:cubicBezTo>
                    <a:pt x="6" y="1"/>
                    <a:pt x="5" y="0"/>
                    <a:pt x="4" y="0"/>
                  </a:cubicBezTo>
                  <a:cubicBezTo>
                    <a:pt x="4" y="0"/>
                    <a:pt x="1" y="1"/>
                    <a:pt x="1"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29" y="78"/>
                    <a:pt x="40" y="98"/>
                    <a:pt x="40" y="117"/>
                  </a:cubicBezTo>
                  <a:cubicBezTo>
                    <a:pt x="40" y="118"/>
                    <a:pt x="41" y="119"/>
                    <a:pt x="42" y="119"/>
                  </a:cubicBezTo>
                  <a:cubicBezTo>
                    <a:pt x="44" y="119"/>
                    <a:pt x="45" y="118"/>
                    <a:pt x="45" y="117"/>
                  </a:cubicBezTo>
                  <a:close/>
                </a:path>
              </a:pathLst>
            </a:custGeom>
            <a:solidFill>
              <a:srgbClr val="C2DBAB"/>
            </a:solidFill>
            <a:ln w="9525">
              <a:noFill/>
              <a:round/>
              <a:headEnd/>
              <a:tailEnd/>
            </a:ln>
          </p:spPr>
          <p:txBody>
            <a:bodyPr/>
            <a:lstStyle/>
            <a:p>
              <a:endParaRPr lang="en-US"/>
            </a:p>
          </p:txBody>
        </p:sp>
        <p:sp>
          <p:nvSpPr>
            <p:cNvPr id="28230" name="Freeform 2811"/>
            <p:cNvSpPr>
              <a:spLocks/>
            </p:cNvSpPr>
            <p:nvPr/>
          </p:nvSpPr>
          <p:spPr bwMode="auto">
            <a:xfrm>
              <a:off x="1041400" y="3337595"/>
              <a:ext cx="149225" cy="393700"/>
            </a:xfrm>
            <a:custGeom>
              <a:avLst/>
              <a:gdLst>
                <a:gd name="T0" fmla="*/ 2147483647 w 45"/>
                <a:gd name="T1" fmla="*/ 2147483647 h 119"/>
                <a:gd name="T2" fmla="*/ 2147483647 w 45"/>
                <a:gd name="T3" fmla="*/ 2147483647 h 119"/>
                <a:gd name="T4" fmla="*/ 2147483647 w 45"/>
                <a:gd name="T5" fmla="*/ 2147483647 h 119"/>
                <a:gd name="T6" fmla="*/ 2147483647 w 45"/>
                <a:gd name="T7" fmla="*/ 2147483647 h 119"/>
                <a:gd name="T8" fmla="*/ 2147483647 w 45"/>
                <a:gd name="T9" fmla="*/ 2147483647 h 119"/>
                <a:gd name="T10" fmla="*/ 2147483647 w 45"/>
                <a:gd name="T11" fmla="*/ 0 h 119"/>
                <a:gd name="T12" fmla="*/ 2147483647 w 45"/>
                <a:gd name="T13" fmla="*/ 2147483647 h 119"/>
                <a:gd name="T14" fmla="*/ 0 w 45"/>
                <a:gd name="T15" fmla="*/ 2147483647 h 119"/>
                <a:gd name="T16" fmla="*/ 2147483647 w 45"/>
                <a:gd name="T17" fmla="*/ 2147483647 h 119"/>
                <a:gd name="T18" fmla="*/ 2147483647 w 45"/>
                <a:gd name="T19" fmla="*/ 2147483647 h 119"/>
                <a:gd name="T20" fmla="*/ 2147483647 w 45"/>
                <a:gd name="T21" fmla="*/ 2147483647 h 119"/>
                <a:gd name="T22" fmla="*/ 2147483647 w 45"/>
                <a:gd name="T23" fmla="*/ 2147483647 h 119"/>
                <a:gd name="T24" fmla="*/ 2147483647 w 45"/>
                <a:gd name="T25" fmla="*/ 2147483647 h 119"/>
                <a:gd name="T26" fmla="*/ 2147483647 w 45"/>
                <a:gd name="T27" fmla="*/ 2147483647 h 119"/>
                <a:gd name="T28" fmla="*/ 2147483647 w 45"/>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8" y="64"/>
                    <a:pt x="18" y="64"/>
                  </a:cubicBezTo>
                  <a:cubicBezTo>
                    <a:pt x="17" y="54"/>
                    <a:pt x="13" y="48"/>
                    <a:pt x="4" y="43"/>
                  </a:cubicBezTo>
                  <a:cubicBezTo>
                    <a:pt x="4" y="41"/>
                    <a:pt x="6" y="2"/>
                    <a:pt x="6" y="2"/>
                  </a:cubicBezTo>
                  <a:cubicBezTo>
                    <a:pt x="6" y="1"/>
                    <a:pt x="5" y="0"/>
                    <a:pt x="4" y="0"/>
                  </a:cubicBezTo>
                  <a:cubicBezTo>
                    <a:pt x="4" y="0"/>
                    <a:pt x="1" y="1"/>
                    <a:pt x="1"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29" y="78"/>
                    <a:pt x="40" y="98"/>
                    <a:pt x="40" y="117"/>
                  </a:cubicBezTo>
                  <a:cubicBezTo>
                    <a:pt x="40" y="118"/>
                    <a:pt x="41" y="119"/>
                    <a:pt x="42" y="119"/>
                  </a:cubicBezTo>
                  <a:cubicBezTo>
                    <a:pt x="44" y="119"/>
                    <a:pt x="45" y="118"/>
                    <a:pt x="45" y="117"/>
                  </a:cubicBezTo>
                  <a:close/>
                </a:path>
              </a:pathLst>
            </a:custGeom>
            <a:solidFill>
              <a:srgbClr val="C3DBAC"/>
            </a:solidFill>
            <a:ln w="9525">
              <a:noFill/>
              <a:round/>
              <a:headEnd/>
              <a:tailEnd/>
            </a:ln>
          </p:spPr>
          <p:txBody>
            <a:bodyPr/>
            <a:lstStyle/>
            <a:p>
              <a:endParaRPr lang="en-US"/>
            </a:p>
          </p:txBody>
        </p:sp>
        <p:sp>
          <p:nvSpPr>
            <p:cNvPr id="28231" name="Freeform 2812"/>
            <p:cNvSpPr>
              <a:spLocks/>
            </p:cNvSpPr>
            <p:nvPr/>
          </p:nvSpPr>
          <p:spPr bwMode="auto">
            <a:xfrm>
              <a:off x="1041400" y="3337595"/>
              <a:ext cx="149225" cy="393700"/>
            </a:xfrm>
            <a:custGeom>
              <a:avLst/>
              <a:gdLst>
                <a:gd name="T0" fmla="*/ 2147483647 w 45"/>
                <a:gd name="T1" fmla="*/ 2147483647 h 119"/>
                <a:gd name="T2" fmla="*/ 2147483647 w 45"/>
                <a:gd name="T3" fmla="*/ 2147483647 h 119"/>
                <a:gd name="T4" fmla="*/ 2147483647 w 45"/>
                <a:gd name="T5" fmla="*/ 2147483647 h 119"/>
                <a:gd name="T6" fmla="*/ 2147483647 w 45"/>
                <a:gd name="T7" fmla="*/ 2147483647 h 119"/>
                <a:gd name="T8" fmla="*/ 2147483647 w 45"/>
                <a:gd name="T9" fmla="*/ 2147483647 h 119"/>
                <a:gd name="T10" fmla="*/ 2147483647 w 45"/>
                <a:gd name="T11" fmla="*/ 0 h 119"/>
                <a:gd name="T12" fmla="*/ 2147483647 w 45"/>
                <a:gd name="T13" fmla="*/ 2147483647 h 119"/>
                <a:gd name="T14" fmla="*/ 0 w 45"/>
                <a:gd name="T15" fmla="*/ 2147483647 h 119"/>
                <a:gd name="T16" fmla="*/ 2147483647 w 45"/>
                <a:gd name="T17" fmla="*/ 2147483647 h 119"/>
                <a:gd name="T18" fmla="*/ 2147483647 w 45"/>
                <a:gd name="T19" fmla="*/ 2147483647 h 119"/>
                <a:gd name="T20" fmla="*/ 2147483647 w 45"/>
                <a:gd name="T21" fmla="*/ 2147483647 h 119"/>
                <a:gd name="T22" fmla="*/ 2147483647 w 45"/>
                <a:gd name="T23" fmla="*/ 2147483647 h 119"/>
                <a:gd name="T24" fmla="*/ 2147483647 w 45"/>
                <a:gd name="T25" fmla="*/ 2147483647 h 119"/>
                <a:gd name="T26" fmla="*/ 2147483647 w 45"/>
                <a:gd name="T27" fmla="*/ 2147483647 h 119"/>
                <a:gd name="T28" fmla="*/ 2147483647 w 45"/>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5" y="97"/>
                    <a:pt x="34" y="76"/>
                    <a:pt x="19" y="67"/>
                  </a:cubicBezTo>
                  <a:cubicBezTo>
                    <a:pt x="19" y="66"/>
                    <a:pt x="18" y="64"/>
                    <a:pt x="18" y="64"/>
                  </a:cubicBezTo>
                  <a:cubicBezTo>
                    <a:pt x="17" y="54"/>
                    <a:pt x="13" y="48"/>
                    <a:pt x="4" y="44"/>
                  </a:cubicBezTo>
                  <a:cubicBezTo>
                    <a:pt x="4" y="42"/>
                    <a:pt x="6" y="2"/>
                    <a:pt x="6" y="2"/>
                  </a:cubicBezTo>
                  <a:cubicBezTo>
                    <a:pt x="6" y="1"/>
                    <a:pt x="5" y="0"/>
                    <a:pt x="4" y="0"/>
                  </a:cubicBezTo>
                  <a:cubicBezTo>
                    <a:pt x="4" y="0"/>
                    <a:pt x="1" y="1"/>
                    <a:pt x="1"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4" y="119"/>
                    <a:pt x="45" y="118"/>
                    <a:pt x="45" y="117"/>
                  </a:cubicBezTo>
                  <a:close/>
                </a:path>
              </a:pathLst>
            </a:custGeom>
            <a:solidFill>
              <a:srgbClr val="C3DBAD"/>
            </a:solidFill>
            <a:ln w="9525">
              <a:noFill/>
              <a:round/>
              <a:headEnd/>
              <a:tailEnd/>
            </a:ln>
          </p:spPr>
          <p:txBody>
            <a:bodyPr/>
            <a:lstStyle/>
            <a:p>
              <a:endParaRPr lang="en-US"/>
            </a:p>
          </p:txBody>
        </p:sp>
        <p:sp>
          <p:nvSpPr>
            <p:cNvPr id="28232" name="Freeform 2813"/>
            <p:cNvSpPr>
              <a:spLocks/>
            </p:cNvSpPr>
            <p:nvPr/>
          </p:nvSpPr>
          <p:spPr bwMode="auto">
            <a:xfrm>
              <a:off x="1041400" y="3337595"/>
              <a:ext cx="149225" cy="393700"/>
            </a:xfrm>
            <a:custGeom>
              <a:avLst/>
              <a:gdLst>
                <a:gd name="T0" fmla="*/ 2147483647 w 45"/>
                <a:gd name="T1" fmla="*/ 2147483647 h 119"/>
                <a:gd name="T2" fmla="*/ 2147483647 w 45"/>
                <a:gd name="T3" fmla="*/ 2147483647 h 119"/>
                <a:gd name="T4" fmla="*/ 2147483647 w 45"/>
                <a:gd name="T5" fmla="*/ 2147483647 h 119"/>
                <a:gd name="T6" fmla="*/ 2147483647 w 45"/>
                <a:gd name="T7" fmla="*/ 2147483647 h 119"/>
                <a:gd name="T8" fmla="*/ 2147483647 w 45"/>
                <a:gd name="T9" fmla="*/ 2147483647 h 119"/>
                <a:gd name="T10" fmla="*/ 2147483647 w 45"/>
                <a:gd name="T11" fmla="*/ 0 h 119"/>
                <a:gd name="T12" fmla="*/ 2147483647 w 45"/>
                <a:gd name="T13" fmla="*/ 2147483647 h 119"/>
                <a:gd name="T14" fmla="*/ 0 w 45"/>
                <a:gd name="T15" fmla="*/ 2147483647 h 119"/>
                <a:gd name="T16" fmla="*/ 2147483647 w 45"/>
                <a:gd name="T17" fmla="*/ 2147483647 h 119"/>
                <a:gd name="T18" fmla="*/ 2147483647 w 45"/>
                <a:gd name="T19" fmla="*/ 2147483647 h 119"/>
                <a:gd name="T20" fmla="*/ 2147483647 w 45"/>
                <a:gd name="T21" fmla="*/ 2147483647 h 119"/>
                <a:gd name="T22" fmla="*/ 2147483647 w 45"/>
                <a:gd name="T23" fmla="*/ 2147483647 h 119"/>
                <a:gd name="T24" fmla="*/ 2147483647 w 45"/>
                <a:gd name="T25" fmla="*/ 2147483647 h 119"/>
                <a:gd name="T26" fmla="*/ 2147483647 w 45"/>
                <a:gd name="T27" fmla="*/ 2147483647 h 119"/>
                <a:gd name="T28" fmla="*/ 2147483647 w 45"/>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4" y="97"/>
                    <a:pt x="34" y="76"/>
                    <a:pt x="19" y="68"/>
                  </a:cubicBezTo>
                  <a:cubicBezTo>
                    <a:pt x="19" y="66"/>
                    <a:pt x="18" y="64"/>
                    <a:pt x="18" y="64"/>
                  </a:cubicBezTo>
                  <a:cubicBezTo>
                    <a:pt x="17" y="54"/>
                    <a:pt x="13" y="48"/>
                    <a:pt x="4" y="44"/>
                  </a:cubicBezTo>
                  <a:cubicBezTo>
                    <a:pt x="4" y="42"/>
                    <a:pt x="6" y="2"/>
                    <a:pt x="6" y="2"/>
                  </a:cubicBezTo>
                  <a:cubicBezTo>
                    <a:pt x="6" y="1"/>
                    <a:pt x="5" y="0"/>
                    <a:pt x="4" y="0"/>
                  </a:cubicBezTo>
                  <a:cubicBezTo>
                    <a:pt x="4" y="0"/>
                    <a:pt x="2" y="1"/>
                    <a:pt x="2"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4" y="119"/>
                    <a:pt x="45" y="118"/>
                    <a:pt x="45" y="117"/>
                  </a:cubicBezTo>
                  <a:close/>
                </a:path>
              </a:pathLst>
            </a:custGeom>
            <a:solidFill>
              <a:srgbClr val="C4DCAE"/>
            </a:solidFill>
            <a:ln w="9525">
              <a:noFill/>
              <a:round/>
              <a:headEnd/>
              <a:tailEnd/>
            </a:ln>
          </p:spPr>
          <p:txBody>
            <a:bodyPr/>
            <a:lstStyle/>
            <a:p>
              <a:endParaRPr lang="en-US"/>
            </a:p>
          </p:txBody>
        </p:sp>
        <p:sp>
          <p:nvSpPr>
            <p:cNvPr id="28233" name="Freeform 2814"/>
            <p:cNvSpPr>
              <a:spLocks/>
            </p:cNvSpPr>
            <p:nvPr/>
          </p:nvSpPr>
          <p:spPr bwMode="auto">
            <a:xfrm>
              <a:off x="1041400" y="3337595"/>
              <a:ext cx="149225" cy="393700"/>
            </a:xfrm>
            <a:custGeom>
              <a:avLst/>
              <a:gdLst>
                <a:gd name="T0" fmla="*/ 2147483647 w 45"/>
                <a:gd name="T1" fmla="*/ 2147483647 h 119"/>
                <a:gd name="T2" fmla="*/ 2147483647 w 45"/>
                <a:gd name="T3" fmla="*/ 2147483647 h 119"/>
                <a:gd name="T4" fmla="*/ 2147483647 w 45"/>
                <a:gd name="T5" fmla="*/ 2147483647 h 119"/>
                <a:gd name="T6" fmla="*/ 2147483647 w 45"/>
                <a:gd name="T7" fmla="*/ 2147483647 h 119"/>
                <a:gd name="T8" fmla="*/ 2147483647 w 45"/>
                <a:gd name="T9" fmla="*/ 2147483647 h 119"/>
                <a:gd name="T10" fmla="*/ 2147483647 w 45"/>
                <a:gd name="T11" fmla="*/ 0 h 119"/>
                <a:gd name="T12" fmla="*/ 2147483647 w 45"/>
                <a:gd name="T13" fmla="*/ 2147483647 h 119"/>
                <a:gd name="T14" fmla="*/ 0 w 45"/>
                <a:gd name="T15" fmla="*/ 2147483647 h 119"/>
                <a:gd name="T16" fmla="*/ 2147483647 w 45"/>
                <a:gd name="T17" fmla="*/ 2147483647 h 119"/>
                <a:gd name="T18" fmla="*/ 2147483647 w 45"/>
                <a:gd name="T19" fmla="*/ 2147483647 h 119"/>
                <a:gd name="T20" fmla="*/ 2147483647 w 45"/>
                <a:gd name="T21" fmla="*/ 2147483647 h 119"/>
                <a:gd name="T22" fmla="*/ 2147483647 w 45"/>
                <a:gd name="T23" fmla="*/ 2147483647 h 119"/>
                <a:gd name="T24" fmla="*/ 2147483647 w 45"/>
                <a:gd name="T25" fmla="*/ 2147483647 h 119"/>
                <a:gd name="T26" fmla="*/ 2147483647 w 45"/>
                <a:gd name="T27" fmla="*/ 2147483647 h 119"/>
                <a:gd name="T28" fmla="*/ 2147483647 w 45"/>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119"/>
                <a:gd name="T47" fmla="*/ 45 w 45"/>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119">
                  <a:moveTo>
                    <a:pt x="45" y="117"/>
                  </a:moveTo>
                  <a:cubicBezTo>
                    <a:pt x="44" y="97"/>
                    <a:pt x="34" y="76"/>
                    <a:pt x="19" y="68"/>
                  </a:cubicBezTo>
                  <a:cubicBezTo>
                    <a:pt x="19" y="66"/>
                    <a:pt x="18" y="64"/>
                    <a:pt x="18" y="64"/>
                  </a:cubicBezTo>
                  <a:cubicBezTo>
                    <a:pt x="17" y="54"/>
                    <a:pt x="13" y="48"/>
                    <a:pt x="4" y="44"/>
                  </a:cubicBezTo>
                  <a:cubicBezTo>
                    <a:pt x="4" y="42"/>
                    <a:pt x="6" y="2"/>
                    <a:pt x="6" y="2"/>
                  </a:cubicBezTo>
                  <a:cubicBezTo>
                    <a:pt x="6" y="1"/>
                    <a:pt x="5" y="0"/>
                    <a:pt x="4" y="0"/>
                  </a:cubicBezTo>
                  <a:cubicBezTo>
                    <a:pt x="4" y="0"/>
                    <a:pt x="2" y="1"/>
                    <a:pt x="2" y="3"/>
                  </a:cubicBezTo>
                  <a:cubicBezTo>
                    <a:pt x="0" y="48"/>
                    <a:pt x="0" y="48"/>
                    <a:pt x="0" y="48"/>
                  </a:cubicBezTo>
                  <a:cubicBezTo>
                    <a:pt x="1" y="48"/>
                    <a:pt x="1" y="48"/>
                    <a:pt x="1" y="48"/>
                  </a:cubicBezTo>
                  <a:cubicBezTo>
                    <a:pt x="9" y="52"/>
                    <a:pt x="12"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4" y="119"/>
                    <a:pt x="45" y="118"/>
                    <a:pt x="45" y="117"/>
                  </a:cubicBezTo>
                  <a:close/>
                </a:path>
              </a:pathLst>
            </a:custGeom>
            <a:solidFill>
              <a:srgbClr val="C5DCAF"/>
            </a:solidFill>
            <a:ln w="9525">
              <a:noFill/>
              <a:round/>
              <a:headEnd/>
              <a:tailEnd/>
            </a:ln>
          </p:spPr>
          <p:txBody>
            <a:bodyPr/>
            <a:lstStyle/>
            <a:p>
              <a:endParaRPr lang="en-US"/>
            </a:p>
          </p:txBody>
        </p:sp>
        <p:sp>
          <p:nvSpPr>
            <p:cNvPr id="28234" name="Freeform 2815"/>
            <p:cNvSpPr>
              <a:spLocks/>
            </p:cNvSpPr>
            <p:nvPr/>
          </p:nvSpPr>
          <p:spPr bwMode="auto">
            <a:xfrm>
              <a:off x="1041400" y="3337595"/>
              <a:ext cx="146050" cy="393700"/>
            </a:xfrm>
            <a:custGeom>
              <a:avLst/>
              <a:gdLst>
                <a:gd name="T0" fmla="*/ 2147483647 w 44"/>
                <a:gd name="T1" fmla="*/ 2147483647 h 119"/>
                <a:gd name="T2" fmla="*/ 2147483647 w 44"/>
                <a:gd name="T3" fmla="*/ 2147483647 h 119"/>
                <a:gd name="T4" fmla="*/ 2147483647 w 44"/>
                <a:gd name="T5" fmla="*/ 2147483647 h 119"/>
                <a:gd name="T6" fmla="*/ 2147483647 w 44"/>
                <a:gd name="T7" fmla="*/ 2147483647 h 119"/>
                <a:gd name="T8" fmla="*/ 2147483647 w 44"/>
                <a:gd name="T9" fmla="*/ 2147483647 h 119"/>
                <a:gd name="T10" fmla="*/ 2147483647 w 44"/>
                <a:gd name="T11" fmla="*/ 0 h 119"/>
                <a:gd name="T12" fmla="*/ 2147483647 w 44"/>
                <a:gd name="T13" fmla="*/ 2147483647 h 119"/>
                <a:gd name="T14" fmla="*/ 0 w 44"/>
                <a:gd name="T15" fmla="*/ 2147483647 h 119"/>
                <a:gd name="T16" fmla="*/ 2147483647 w 44"/>
                <a:gd name="T17" fmla="*/ 2147483647 h 119"/>
                <a:gd name="T18" fmla="*/ 2147483647 w 44"/>
                <a:gd name="T19" fmla="*/ 2147483647 h 119"/>
                <a:gd name="T20" fmla="*/ 2147483647 w 44"/>
                <a:gd name="T21" fmla="*/ 2147483647 h 119"/>
                <a:gd name="T22" fmla="*/ 2147483647 w 44"/>
                <a:gd name="T23" fmla="*/ 2147483647 h 119"/>
                <a:gd name="T24" fmla="*/ 2147483647 w 44"/>
                <a:gd name="T25" fmla="*/ 2147483647 h 119"/>
                <a:gd name="T26" fmla="*/ 2147483647 w 44"/>
                <a:gd name="T27" fmla="*/ 2147483647 h 119"/>
                <a:gd name="T28" fmla="*/ 2147483647 w 44"/>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19"/>
                <a:gd name="T47" fmla="*/ 44 w 44"/>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19">
                  <a:moveTo>
                    <a:pt x="44" y="117"/>
                  </a:moveTo>
                  <a:cubicBezTo>
                    <a:pt x="44" y="97"/>
                    <a:pt x="34" y="76"/>
                    <a:pt x="19" y="68"/>
                  </a:cubicBezTo>
                  <a:cubicBezTo>
                    <a:pt x="19" y="66"/>
                    <a:pt x="18" y="64"/>
                    <a:pt x="18" y="64"/>
                  </a:cubicBezTo>
                  <a:cubicBezTo>
                    <a:pt x="17" y="54"/>
                    <a:pt x="13" y="49"/>
                    <a:pt x="4" y="44"/>
                  </a:cubicBezTo>
                  <a:cubicBezTo>
                    <a:pt x="4" y="42"/>
                    <a:pt x="6" y="2"/>
                    <a:pt x="6" y="2"/>
                  </a:cubicBezTo>
                  <a:cubicBezTo>
                    <a:pt x="6" y="1"/>
                    <a:pt x="5" y="0"/>
                    <a:pt x="4" y="0"/>
                  </a:cubicBezTo>
                  <a:cubicBezTo>
                    <a:pt x="4" y="0"/>
                    <a:pt x="2" y="1"/>
                    <a:pt x="2" y="2"/>
                  </a:cubicBezTo>
                  <a:cubicBezTo>
                    <a:pt x="0" y="48"/>
                    <a:pt x="0" y="48"/>
                    <a:pt x="0" y="48"/>
                  </a:cubicBezTo>
                  <a:cubicBezTo>
                    <a:pt x="1" y="48"/>
                    <a:pt x="1" y="48"/>
                    <a:pt x="1" y="48"/>
                  </a:cubicBezTo>
                  <a:cubicBezTo>
                    <a:pt x="9" y="52"/>
                    <a:pt x="13"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4" y="119"/>
                    <a:pt x="44" y="118"/>
                    <a:pt x="44" y="117"/>
                  </a:cubicBezTo>
                  <a:close/>
                </a:path>
              </a:pathLst>
            </a:custGeom>
            <a:solidFill>
              <a:srgbClr val="C6DDB0"/>
            </a:solidFill>
            <a:ln w="9525">
              <a:noFill/>
              <a:round/>
              <a:headEnd/>
              <a:tailEnd/>
            </a:ln>
          </p:spPr>
          <p:txBody>
            <a:bodyPr/>
            <a:lstStyle/>
            <a:p>
              <a:endParaRPr lang="en-US"/>
            </a:p>
          </p:txBody>
        </p:sp>
        <p:sp>
          <p:nvSpPr>
            <p:cNvPr id="28235" name="Freeform 2816"/>
            <p:cNvSpPr>
              <a:spLocks/>
            </p:cNvSpPr>
            <p:nvPr/>
          </p:nvSpPr>
          <p:spPr bwMode="auto">
            <a:xfrm>
              <a:off x="1041400" y="3337595"/>
              <a:ext cx="146050" cy="393700"/>
            </a:xfrm>
            <a:custGeom>
              <a:avLst/>
              <a:gdLst>
                <a:gd name="T0" fmla="*/ 2147483647 w 44"/>
                <a:gd name="T1" fmla="*/ 2147483647 h 119"/>
                <a:gd name="T2" fmla="*/ 2147483647 w 44"/>
                <a:gd name="T3" fmla="*/ 2147483647 h 119"/>
                <a:gd name="T4" fmla="*/ 2147483647 w 44"/>
                <a:gd name="T5" fmla="*/ 2147483647 h 119"/>
                <a:gd name="T6" fmla="*/ 2147483647 w 44"/>
                <a:gd name="T7" fmla="*/ 2147483647 h 119"/>
                <a:gd name="T8" fmla="*/ 2147483647 w 44"/>
                <a:gd name="T9" fmla="*/ 2147483647 h 119"/>
                <a:gd name="T10" fmla="*/ 2147483647 w 44"/>
                <a:gd name="T11" fmla="*/ 0 h 119"/>
                <a:gd name="T12" fmla="*/ 2147483647 w 44"/>
                <a:gd name="T13" fmla="*/ 2147483647 h 119"/>
                <a:gd name="T14" fmla="*/ 0 w 44"/>
                <a:gd name="T15" fmla="*/ 2147483647 h 119"/>
                <a:gd name="T16" fmla="*/ 2147483647 w 44"/>
                <a:gd name="T17" fmla="*/ 2147483647 h 119"/>
                <a:gd name="T18" fmla="*/ 2147483647 w 44"/>
                <a:gd name="T19" fmla="*/ 2147483647 h 119"/>
                <a:gd name="T20" fmla="*/ 2147483647 w 44"/>
                <a:gd name="T21" fmla="*/ 2147483647 h 119"/>
                <a:gd name="T22" fmla="*/ 2147483647 w 44"/>
                <a:gd name="T23" fmla="*/ 2147483647 h 119"/>
                <a:gd name="T24" fmla="*/ 2147483647 w 44"/>
                <a:gd name="T25" fmla="*/ 2147483647 h 119"/>
                <a:gd name="T26" fmla="*/ 2147483647 w 44"/>
                <a:gd name="T27" fmla="*/ 2147483647 h 119"/>
                <a:gd name="T28" fmla="*/ 2147483647 w 44"/>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19"/>
                <a:gd name="T47" fmla="*/ 44 w 44"/>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19">
                  <a:moveTo>
                    <a:pt x="44" y="117"/>
                  </a:moveTo>
                  <a:cubicBezTo>
                    <a:pt x="44" y="97"/>
                    <a:pt x="34" y="76"/>
                    <a:pt x="19" y="68"/>
                  </a:cubicBezTo>
                  <a:cubicBezTo>
                    <a:pt x="19" y="66"/>
                    <a:pt x="18" y="65"/>
                    <a:pt x="18" y="64"/>
                  </a:cubicBezTo>
                  <a:cubicBezTo>
                    <a:pt x="17" y="54"/>
                    <a:pt x="13" y="49"/>
                    <a:pt x="4" y="44"/>
                  </a:cubicBezTo>
                  <a:cubicBezTo>
                    <a:pt x="4" y="42"/>
                    <a:pt x="6" y="2"/>
                    <a:pt x="6" y="2"/>
                  </a:cubicBezTo>
                  <a:cubicBezTo>
                    <a:pt x="6" y="1"/>
                    <a:pt x="5" y="0"/>
                    <a:pt x="4" y="0"/>
                  </a:cubicBezTo>
                  <a:cubicBezTo>
                    <a:pt x="4" y="0"/>
                    <a:pt x="2" y="1"/>
                    <a:pt x="2" y="2"/>
                  </a:cubicBezTo>
                  <a:cubicBezTo>
                    <a:pt x="0" y="48"/>
                    <a:pt x="0" y="48"/>
                    <a:pt x="0" y="48"/>
                  </a:cubicBezTo>
                  <a:cubicBezTo>
                    <a:pt x="1" y="48"/>
                    <a:pt x="1" y="48"/>
                    <a:pt x="1" y="48"/>
                  </a:cubicBezTo>
                  <a:cubicBezTo>
                    <a:pt x="9" y="52"/>
                    <a:pt x="13"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3" y="119"/>
                    <a:pt x="44" y="118"/>
                    <a:pt x="44" y="117"/>
                  </a:cubicBezTo>
                  <a:close/>
                </a:path>
              </a:pathLst>
            </a:custGeom>
            <a:solidFill>
              <a:srgbClr val="C7DEB1"/>
            </a:solidFill>
            <a:ln w="9525">
              <a:noFill/>
              <a:round/>
              <a:headEnd/>
              <a:tailEnd/>
            </a:ln>
          </p:spPr>
          <p:txBody>
            <a:bodyPr/>
            <a:lstStyle/>
            <a:p>
              <a:endParaRPr lang="en-US"/>
            </a:p>
          </p:txBody>
        </p:sp>
        <p:sp>
          <p:nvSpPr>
            <p:cNvPr id="28236" name="Freeform 2817"/>
            <p:cNvSpPr>
              <a:spLocks/>
            </p:cNvSpPr>
            <p:nvPr/>
          </p:nvSpPr>
          <p:spPr bwMode="auto">
            <a:xfrm>
              <a:off x="1041400" y="3337595"/>
              <a:ext cx="146050" cy="393700"/>
            </a:xfrm>
            <a:custGeom>
              <a:avLst/>
              <a:gdLst>
                <a:gd name="T0" fmla="*/ 2147483647 w 44"/>
                <a:gd name="T1" fmla="*/ 2147483647 h 119"/>
                <a:gd name="T2" fmla="*/ 2147483647 w 44"/>
                <a:gd name="T3" fmla="*/ 2147483647 h 119"/>
                <a:gd name="T4" fmla="*/ 2147483647 w 44"/>
                <a:gd name="T5" fmla="*/ 2147483647 h 119"/>
                <a:gd name="T6" fmla="*/ 2147483647 w 44"/>
                <a:gd name="T7" fmla="*/ 2147483647 h 119"/>
                <a:gd name="T8" fmla="*/ 2147483647 w 44"/>
                <a:gd name="T9" fmla="*/ 2147483647 h 119"/>
                <a:gd name="T10" fmla="*/ 2147483647 w 44"/>
                <a:gd name="T11" fmla="*/ 0 h 119"/>
                <a:gd name="T12" fmla="*/ 2147483647 w 44"/>
                <a:gd name="T13" fmla="*/ 2147483647 h 119"/>
                <a:gd name="T14" fmla="*/ 0 w 44"/>
                <a:gd name="T15" fmla="*/ 2147483647 h 119"/>
                <a:gd name="T16" fmla="*/ 2147483647 w 44"/>
                <a:gd name="T17" fmla="*/ 2147483647 h 119"/>
                <a:gd name="T18" fmla="*/ 2147483647 w 44"/>
                <a:gd name="T19" fmla="*/ 2147483647 h 119"/>
                <a:gd name="T20" fmla="*/ 2147483647 w 44"/>
                <a:gd name="T21" fmla="*/ 2147483647 h 119"/>
                <a:gd name="T22" fmla="*/ 2147483647 w 44"/>
                <a:gd name="T23" fmla="*/ 2147483647 h 119"/>
                <a:gd name="T24" fmla="*/ 2147483647 w 44"/>
                <a:gd name="T25" fmla="*/ 2147483647 h 119"/>
                <a:gd name="T26" fmla="*/ 2147483647 w 44"/>
                <a:gd name="T27" fmla="*/ 2147483647 h 119"/>
                <a:gd name="T28" fmla="*/ 2147483647 w 44"/>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19"/>
                <a:gd name="T47" fmla="*/ 44 w 44"/>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19">
                  <a:moveTo>
                    <a:pt x="44" y="117"/>
                  </a:moveTo>
                  <a:cubicBezTo>
                    <a:pt x="44" y="97"/>
                    <a:pt x="34" y="76"/>
                    <a:pt x="19" y="68"/>
                  </a:cubicBezTo>
                  <a:cubicBezTo>
                    <a:pt x="19" y="67"/>
                    <a:pt x="18" y="65"/>
                    <a:pt x="18" y="65"/>
                  </a:cubicBezTo>
                  <a:cubicBezTo>
                    <a:pt x="17" y="55"/>
                    <a:pt x="13" y="49"/>
                    <a:pt x="4" y="45"/>
                  </a:cubicBezTo>
                  <a:cubicBezTo>
                    <a:pt x="4" y="43"/>
                    <a:pt x="6" y="2"/>
                    <a:pt x="6" y="2"/>
                  </a:cubicBezTo>
                  <a:cubicBezTo>
                    <a:pt x="6" y="1"/>
                    <a:pt x="5" y="0"/>
                    <a:pt x="4" y="0"/>
                  </a:cubicBezTo>
                  <a:cubicBezTo>
                    <a:pt x="4" y="0"/>
                    <a:pt x="2" y="1"/>
                    <a:pt x="2" y="2"/>
                  </a:cubicBezTo>
                  <a:cubicBezTo>
                    <a:pt x="0" y="47"/>
                    <a:pt x="0" y="47"/>
                    <a:pt x="0" y="47"/>
                  </a:cubicBezTo>
                  <a:cubicBezTo>
                    <a:pt x="1" y="48"/>
                    <a:pt x="1" y="48"/>
                    <a:pt x="1" y="48"/>
                  </a:cubicBezTo>
                  <a:cubicBezTo>
                    <a:pt x="9" y="51"/>
                    <a:pt x="13"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3" y="119"/>
                    <a:pt x="44" y="118"/>
                    <a:pt x="44" y="117"/>
                  </a:cubicBezTo>
                  <a:close/>
                </a:path>
              </a:pathLst>
            </a:custGeom>
            <a:solidFill>
              <a:srgbClr val="C8DEB2"/>
            </a:solidFill>
            <a:ln w="9525">
              <a:noFill/>
              <a:round/>
              <a:headEnd/>
              <a:tailEnd/>
            </a:ln>
          </p:spPr>
          <p:txBody>
            <a:bodyPr/>
            <a:lstStyle/>
            <a:p>
              <a:endParaRPr lang="en-US"/>
            </a:p>
          </p:txBody>
        </p:sp>
        <p:sp>
          <p:nvSpPr>
            <p:cNvPr id="28237" name="Freeform 2818"/>
            <p:cNvSpPr>
              <a:spLocks/>
            </p:cNvSpPr>
            <p:nvPr/>
          </p:nvSpPr>
          <p:spPr bwMode="auto">
            <a:xfrm>
              <a:off x="1041400" y="3337595"/>
              <a:ext cx="146050" cy="393700"/>
            </a:xfrm>
            <a:custGeom>
              <a:avLst/>
              <a:gdLst>
                <a:gd name="T0" fmla="*/ 2147483647 w 44"/>
                <a:gd name="T1" fmla="*/ 2147483647 h 119"/>
                <a:gd name="T2" fmla="*/ 2147483647 w 44"/>
                <a:gd name="T3" fmla="*/ 2147483647 h 119"/>
                <a:gd name="T4" fmla="*/ 2147483647 w 44"/>
                <a:gd name="T5" fmla="*/ 2147483647 h 119"/>
                <a:gd name="T6" fmla="*/ 2147483647 w 44"/>
                <a:gd name="T7" fmla="*/ 2147483647 h 119"/>
                <a:gd name="T8" fmla="*/ 2147483647 w 44"/>
                <a:gd name="T9" fmla="*/ 2147483647 h 119"/>
                <a:gd name="T10" fmla="*/ 2147483647 w 44"/>
                <a:gd name="T11" fmla="*/ 0 h 119"/>
                <a:gd name="T12" fmla="*/ 2147483647 w 44"/>
                <a:gd name="T13" fmla="*/ 2147483647 h 119"/>
                <a:gd name="T14" fmla="*/ 0 w 44"/>
                <a:gd name="T15" fmla="*/ 2147483647 h 119"/>
                <a:gd name="T16" fmla="*/ 2147483647 w 44"/>
                <a:gd name="T17" fmla="*/ 2147483647 h 119"/>
                <a:gd name="T18" fmla="*/ 2147483647 w 44"/>
                <a:gd name="T19" fmla="*/ 2147483647 h 119"/>
                <a:gd name="T20" fmla="*/ 2147483647 w 44"/>
                <a:gd name="T21" fmla="*/ 2147483647 h 119"/>
                <a:gd name="T22" fmla="*/ 2147483647 w 44"/>
                <a:gd name="T23" fmla="*/ 2147483647 h 119"/>
                <a:gd name="T24" fmla="*/ 2147483647 w 44"/>
                <a:gd name="T25" fmla="*/ 2147483647 h 119"/>
                <a:gd name="T26" fmla="*/ 2147483647 w 44"/>
                <a:gd name="T27" fmla="*/ 2147483647 h 119"/>
                <a:gd name="T28" fmla="*/ 2147483647 w 44"/>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19"/>
                <a:gd name="T47" fmla="*/ 44 w 44"/>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19">
                  <a:moveTo>
                    <a:pt x="44" y="117"/>
                  </a:moveTo>
                  <a:cubicBezTo>
                    <a:pt x="44" y="97"/>
                    <a:pt x="34" y="76"/>
                    <a:pt x="19" y="68"/>
                  </a:cubicBezTo>
                  <a:cubicBezTo>
                    <a:pt x="19" y="67"/>
                    <a:pt x="18" y="65"/>
                    <a:pt x="18" y="65"/>
                  </a:cubicBezTo>
                  <a:cubicBezTo>
                    <a:pt x="17" y="55"/>
                    <a:pt x="13" y="49"/>
                    <a:pt x="4" y="45"/>
                  </a:cubicBezTo>
                  <a:cubicBezTo>
                    <a:pt x="4" y="43"/>
                    <a:pt x="6" y="2"/>
                    <a:pt x="6" y="2"/>
                  </a:cubicBezTo>
                  <a:cubicBezTo>
                    <a:pt x="6" y="1"/>
                    <a:pt x="5" y="0"/>
                    <a:pt x="4" y="0"/>
                  </a:cubicBezTo>
                  <a:cubicBezTo>
                    <a:pt x="4" y="0"/>
                    <a:pt x="2" y="1"/>
                    <a:pt x="2" y="2"/>
                  </a:cubicBezTo>
                  <a:cubicBezTo>
                    <a:pt x="0" y="47"/>
                    <a:pt x="0" y="47"/>
                    <a:pt x="0" y="47"/>
                  </a:cubicBezTo>
                  <a:cubicBezTo>
                    <a:pt x="1" y="48"/>
                    <a:pt x="1" y="48"/>
                    <a:pt x="1" y="48"/>
                  </a:cubicBezTo>
                  <a:cubicBezTo>
                    <a:pt x="9" y="51"/>
                    <a:pt x="13"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3" y="119"/>
                    <a:pt x="44" y="118"/>
                    <a:pt x="44" y="117"/>
                  </a:cubicBezTo>
                  <a:close/>
                </a:path>
              </a:pathLst>
            </a:custGeom>
            <a:solidFill>
              <a:srgbClr val="C8DEB3"/>
            </a:solidFill>
            <a:ln w="9525">
              <a:noFill/>
              <a:round/>
              <a:headEnd/>
              <a:tailEnd/>
            </a:ln>
          </p:spPr>
          <p:txBody>
            <a:bodyPr/>
            <a:lstStyle/>
            <a:p>
              <a:endParaRPr lang="en-US"/>
            </a:p>
          </p:txBody>
        </p:sp>
        <p:sp>
          <p:nvSpPr>
            <p:cNvPr id="28238" name="Freeform 2819"/>
            <p:cNvSpPr>
              <a:spLocks/>
            </p:cNvSpPr>
            <p:nvPr/>
          </p:nvSpPr>
          <p:spPr bwMode="auto">
            <a:xfrm>
              <a:off x="1041400" y="3337595"/>
              <a:ext cx="146050" cy="393700"/>
            </a:xfrm>
            <a:custGeom>
              <a:avLst/>
              <a:gdLst>
                <a:gd name="T0" fmla="*/ 2147483647 w 44"/>
                <a:gd name="T1" fmla="*/ 2147483647 h 119"/>
                <a:gd name="T2" fmla="*/ 2147483647 w 44"/>
                <a:gd name="T3" fmla="*/ 2147483647 h 119"/>
                <a:gd name="T4" fmla="*/ 2147483647 w 44"/>
                <a:gd name="T5" fmla="*/ 2147483647 h 119"/>
                <a:gd name="T6" fmla="*/ 2147483647 w 44"/>
                <a:gd name="T7" fmla="*/ 2147483647 h 119"/>
                <a:gd name="T8" fmla="*/ 2147483647 w 44"/>
                <a:gd name="T9" fmla="*/ 2147483647 h 119"/>
                <a:gd name="T10" fmla="*/ 2147483647 w 44"/>
                <a:gd name="T11" fmla="*/ 0 h 119"/>
                <a:gd name="T12" fmla="*/ 2147483647 w 44"/>
                <a:gd name="T13" fmla="*/ 2147483647 h 119"/>
                <a:gd name="T14" fmla="*/ 0 w 44"/>
                <a:gd name="T15" fmla="*/ 2147483647 h 119"/>
                <a:gd name="T16" fmla="*/ 2147483647 w 44"/>
                <a:gd name="T17" fmla="*/ 2147483647 h 119"/>
                <a:gd name="T18" fmla="*/ 2147483647 w 44"/>
                <a:gd name="T19" fmla="*/ 2147483647 h 119"/>
                <a:gd name="T20" fmla="*/ 2147483647 w 44"/>
                <a:gd name="T21" fmla="*/ 2147483647 h 119"/>
                <a:gd name="T22" fmla="*/ 2147483647 w 44"/>
                <a:gd name="T23" fmla="*/ 2147483647 h 119"/>
                <a:gd name="T24" fmla="*/ 2147483647 w 44"/>
                <a:gd name="T25" fmla="*/ 2147483647 h 119"/>
                <a:gd name="T26" fmla="*/ 2147483647 w 44"/>
                <a:gd name="T27" fmla="*/ 2147483647 h 119"/>
                <a:gd name="T28" fmla="*/ 2147483647 w 44"/>
                <a:gd name="T29" fmla="*/ 2147483647 h 1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19"/>
                <a:gd name="T47" fmla="*/ 44 w 44"/>
                <a:gd name="T48" fmla="*/ 119 h 1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19">
                  <a:moveTo>
                    <a:pt x="44" y="117"/>
                  </a:moveTo>
                  <a:cubicBezTo>
                    <a:pt x="44" y="97"/>
                    <a:pt x="33" y="76"/>
                    <a:pt x="19" y="68"/>
                  </a:cubicBezTo>
                  <a:cubicBezTo>
                    <a:pt x="19" y="67"/>
                    <a:pt x="18" y="65"/>
                    <a:pt x="18" y="65"/>
                  </a:cubicBezTo>
                  <a:cubicBezTo>
                    <a:pt x="17" y="55"/>
                    <a:pt x="13" y="49"/>
                    <a:pt x="4" y="45"/>
                  </a:cubicBezTo>
                  <a:cubicBezTo>
                    <a:pt x="4" y="43"/>
                    <a:pt x="6" y="2"/>
                    <a:pt x="6" y="2"/>
                  </a:cubicBezTo>
                  <a:cubicBezTo>
                    <a:pt x="6" y="1"/>
                    <a:pt x="5" y="0"/>
                    <a:pt x="4" y="0"/>
                  </a:cubicBezTo>
                  <a:cubicBezTo>
                    <a:pt x="4" y="0"/>
                    <a:pt x="2" y="1"/>
                    <a:pt x="2" y="2"/>
                  </a:cubicBezTo>
                  <a:cubicBezTo>
                    <a:pt x="0" y="47"/>
                    <a:pt x="0" y="47"/>
                    <a:pt x="0" y="47"/>
                  </a:cubicBezTo>
                  <a:cubicBezTo>
                    <a:pt x="1" y="48"/>
                    <a:pt x="1" y="48"/>
                    <a:pt x="1" y="48"/>
                  </a:cubicBezTo>
                  <a:cubicBezTo>
                    <a:pt x="9" y="51"/>
                    <a:pt x="13" y="56"/>
                    <a:pt x="14" y="66"/>
                  </a:cubicBezTo>
                  <a:cubicBezTo>
                    <a:pt x="15" y="70"/>
                    <a:pt x="15" y="70"/>
                    <a:pt x="15" y="70"/>
                  </a:cubicBezTo>
                  <a:cubicBezTo>
                    <a:pt x="16" y="71"/>
                    <a:pt x="16" y="71"/>
                    <a:pt x="16" y="71"/>
                  </a:cubicBezTo>
                  <a:cubicBezTo>
                    <a:pt x="30" y="78"/>
                    <a:pt x="40" y="98"/>
                    <a:pt x="40" y="117"/>
                  </a:cubicBezTo>
                  <a:cubicBezTo>
                    <a:pt x="40" y="118"/>
                    <a:pt x="41" y="119"/>
                    <a:pt x="42" y="119"/>
                  </a:cubicBezTo>
                  <a:cubicBezTo>
                    <a:pt x="43" y="119"/>
                    <a:pt x="44" y="118"/>
                    <a:pt x="44" y="117"/>
                  </a:cubicBezTo>
                  <a:close/>
                </a:path>
              </a:pathLst>
            </a:custGeom>
            <a:solidFill>
              <a:srgbClr val="C9DFB4"/>
            </a:solidFill>
            <a:ln w="9525">
              <a:noFill/>
              <a:round/>
              <a:headEnd/>
              <a:tailEnd/>
            </a:ln>
          </p:spPr>
          <p:txBody>
            <a:bodyPr/>
            <a:lstStyle/>
            <a:p>
              <a:endParaRPr lang="en-US"/>
            </a:p>
          </p:txBody>
        </p:sp>
        <p:sp>
          <p:nvSpPr>
            <p:cNvPr id="28239" name="Freeform 2820"/>
            <p:cNvSpPr>
              <a:spLocks/>
            </p:cNvSpPr>
            <p:nvPr/>
          </p:nvSpPr>
          <p:spPr bwMode="auto">
            <a:xfrm>
              <a:off x="1041400" y="3337595"/>
              <a:ext cx="146050" cy="390525"/>
            </a:xfrm>
            <a:custGeom>
              <a:avLst/>
              <a:gdLst>
                <a:gd name="T0" fmla="*/ 2147483647 w 44"/>
                <a:gd name="T1" fmla="*/ 2147483647 h 118"/>
                <a:gd name="T2" fmla="*/ 2147483647 w 44"/>
                <a:gd name="T3" fmla="*/ 2147483647 h 118"/>
                <a:gd name="T4" fmla="*/ 2147483647 w 44"/>
                <a:gd name="T5" fmla="*/ 2147483647 h 118"/>
                <a:gd name="T6" fmla="*/ 2147483647 w 44"/>
                <a:gd name="T7" fmla="*/ 2147483647 h 118"/>
                <a:gd name="T8" fmla="*/ 2147483647 w 44"/>
                <a:gd name="T9" fmla="*/ 2147483647 h 118"/>
                <a:gd name="T10" fmla="*/ 2147483647 w 44"/>
                <a:gd name="T11" fmla="*/ 0 h 118"/>
                <a:gd name="T12" fmla="*/ 2147483647 w 44"/>
                <a:gd name="T13" fmla="*/ 2147483647 h 118"/>
                <a:gd name="T14" fmla="*/ 0 w 44"/>
                <a:gd name="T15" fmla="*/ 2147483647 h 118"/>
                <a:gd name="T16" fmla="*/ 2147483647 w 44"/>
                <a:gd name="T17" fmla="*/ 2147483647 h 118"/>
                <a:gd name="T18" fmla="*/ 2147483647 w 44"/>
                <a:gd name="T19" fmla="*/ 2147483647 h 118"/>
                <a:gd name="T20" fmla="*/ 2147483647 w 44"/>
                <a:gd name="T21" fmla="*/ 2147483647 h 118"/>
                <a:gd name="T22" fmla="*/ 2147483647 w 44"/>
                <a:gd name="T23" fmla="*/ 2147483647 h 118"/>
                <a:gd name="T24" fmla="*/ 2147483647 w 44"/>
                <a:gd name="T25" fmla="*/ 2147483647 h 118"/>
                <a:gd name="T26" fmla="*/ 2147483647 w 44"/>
                <a:gd name="T27" fmla="*/ 2147483647 h 118"/>
                <a:gd name="T28" fmla="*/ 2147483647 w 44"/>
                <a:gd name="T29" fmla="*/ 2147483647 h 1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18"/>
                <a:gd name="T47" fmla="*/ 44 w 44"/>
                <a:gd name="T48" fmla="*/ 118 h 11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18">
                  <a:moveTo>
                    <a:pt x="44" y="117"/>
                  </a:moveTo>
                  <a:cubicBezTo>
                    <a:pt x="44" y="97"/>
                    <a:pt x="33" y="76"/>
                    <a:pt x="19" y="68"/>
                  </a:cubicBezTo>
                  <a:cubicBezTo>
                    <a:pt x="19" y="67"/>
                    <a:pt x="18" y="65"/>
                    <a:pt x="18" y="65"/>
                  </a:cubicBezTo>
                  <a:cubicBezTo>
                    <a:pt x="17" y="55"/>
                    <a:pt x="13" y="50"/>
                    <a:pt x="4" y="45"/>
                  </a:cubicBezTo>
                  <a:cubicBezTo>
                    <a:pt x="4" y="43"/>
                    <a:pt x="6" y="2"/>
                    <a:pt x="6" y="2"/>
                  </a:cubicBezTo>
                  <a:cubicBezTo>
                    <a:pt x="6" y="1"/>
                    <a:pt x="5" y="1"/>
                    <a:pt x="4" y="0"/>
                  </a:cubicBezTo>
                  <a:cubicBezTo>
                    <a:pt x="4" y="0"/>
                    <a:pt x="2" y="1"/>
                    <a:pt x="2" y="2"/>
                  </a:cubicBezTo>
                  <a:cubicBezTo>
                    <a:pt x="0" y="47"/>
                    <a:pt x="0" y="47"/>
                    <a:pt x="0" y="47"/>
                  </a:cubicBezTo>
                  <a:cubicBezTo>
                    <a:pt x="1" y="48"/>
                    <a:pt x="1" y="48"/>
                    <a:pt x="1" y="48"/>
                  </a:cubicBezTo>
                  <a:cubicBezTo>
                    <a:pt x="9" y="51"/>
                    <a:pt x="13" y="56"/>
                    <a:pt x="14" y="66"/>
                  </a:cubicBezTo>
                  <a:cubicBezTo>
                    <a:pt x="15" y="70"/>
                    <a:pt x="15" y="70"/>
                    <a:pt x="15" y="70"/>
                  </a:cubicBezTo>
                  <a:cubicBezTo>
                    <a:pt x="16" y="70"/>
                    <a:pt x="16" y="70"/>
                    <a:pt x="16" y="70"/>
                  </a:cubicBezTo>
                  <a:cubicBezTo>
                    <a:pt x="30" y="78"/>
                    <a:pt x="40" y="98"/>
                    <a:pt x="40" y="117"/>
                  </a:cubicBezTo>
                  <a:cubicBezTo>
                    <a:pt x="40" y="118"/>
                    <a:pt x="41" y="118"/>
                    <a:pt x="42" y="118"/>
                  </a:cubicBezTo>
                  <a:cubicBezTo>
                    <a:pt x="43" y="118"/>
                    <a:pt x="44" y="118"/>
                    <a:pt x="44" y="117"/>
                  </a:cubicBezTo>
                  <a:close/>
                </a:path>
              </a:pathLst>
            </a:custGeom>
            <a:solidFill>
              <a:srgbClr val="CAE0B5"/>
            </a:solidFill>
            <a:ln w="9525">
              <a:noFill/>
              <a:round/>
              <a:headEnd/>
              <a:tailEnd/>
            </a:ln>
          </p:spPr>
          <p:txBody>
            <a:bodyPr/>
            <a:lstStyle/>
            <a:p>
              <a:endParaRPr lang="en-US"/>
            </a:p>
          </p:txBody>
        </p:sp>
        <p:sp>
          <p:nvSpPr>
            <p:cNvPr id="28240" name="Freeform 2821"/>
            <p:cNvSpPr>
              <a:spLocks/>
            </p:cNvSpPr>
            <p:nvPr/>
          </p:nvSpPr>
          <p:spPr bwMode="auto">
            <a:xfrm>
              <a:off x="385763" y="4109120"/>
              <a:ext cx="1790700" cy="1774825"/>
            </a:xfrm>
            <a:custGeom>
              <a:avLst/>
              <a:gdLst>
                <a:gd name="T0" fmla="*/ 2147483647 w 543"/>
                <a:gd name="T1" fmla="*/ 2147483647 h 538"/>
                <a:gd name="T2" fmla="*/ 2147483647 w 543"/>
                <a:gd name="T3" fmla="*/ 2147483647 h 538"/>
                <a:gd name="T4" fmla="*/ 2147483647 w 543"/>
                <a:gd name="T5" fmla="*/ 2147483647 h 538"/>
                <a:gd name="T6" fmla="*/ 2147483647 w 543"/>
                <a:gd name="T7" fmla="*/ 2147483647 h 538"/>
                <a:gd name="T8" fmla="*/ 2147483647 w 543"/>
                <a:gd name="T9" fmla="*/ 2147483647 h 538"/>
                <a:gd name="T10" fmla="*/ 2147483647 w 543"/>
                <a:gd name="T11" fmla="*/ 2147483647 h 538"/>
                <a:gd name="T12" fmla="*/ 2147483647 w 543"/>
                <a:gd name="T13" fmla="*/ 2147483647 h 538"/>
                <a:gd name="T14" fmla="*/ 2147483647 w 543"/>
                <a:gd name="T15" fmla="*/ 2147483647 h 538"/>
                <a:gd name="T16" fmla="*/ 2147483647 w 543"/>
                <a:gd name="T17" fmla="*/ 2147483647 h 538"/>
                <a:gd name="T18" fmla="*/ 2147483647 w 543"/>
                <a:gd name="T19" fmla="*/ 2147483647 h 538"/>
                <a:gd name="T20" fmla="*/ 2147483647 w 543"/>
                <a:gd name="T21" fmla="*/ 2147483647 h 538"/>
                <a:gd name="T22" fmla="*/ 2147483647 w 543"/>
                <a:gd name="T23" fmla="*/ 2147483647 h 538"/>
                <a:gd name="T24" fmla="*/ 2147483647 w 543"/>
                <a:gd name="T25" fmla="*/ 2147483647 h 538"/>
                <a:gd name="T26" fmla="*/ 2147483647 w 543"/>
                <a:gd name="T27" fmla="*/ 2147483647 h 538"/>
                <a:gd name="T28" fmla="*/ 2147483647 w 543"/>
                <a:gd name="T29" fmla="*/ 2147483647 h 538"/>
                <a:gd name="T30" fmla="*/ 2147483647 w 543"/>
                <a:gd name="T31" fmla="*/ 2147483647 h 538"/>
                <a:gd name="T32" fmla="*/ 2147483647 w 543"/>
                <a:gd name="T33" fmla="*/ 2147483647 h 538"/>
                <a:gd name="T34" fmla="*/ 2147483647 w 543"/>
                <a:gd name="T35" fmla="*/ 2147483647 h 538"/>
                <a:gd name="T36" fmla="*/ 2147483647 w 543"/>
                <a:gd name="T37" fmla="*/ 2147483647 h 538"/>
                <a:gd name="T38" fmla="*/ 2147483647 w 543"/>
                <a:gd name="T39" fmla="*/ 2147483647 h 538"/>
                <a:gd name="T40" fmla="*/ 2147483647 w 543"/>
                <a:gd name="T41" fmla="*/ 2147483647 h 538"/>
                <a:gd name="T42" fmla="*/ 2147483647 w 543"/>
                <a:gd name="T43" fmla="*/ 2147483647 h 538"/>
                <a:gd name="T44" fmla="*/ 2147483647 w 543"/>
                <a:gd name="T45" fmla="*/ 2147483647 h 538"/>
                <a:gd name="T46" fmla="*/ 2147483647 w 543"/>
                <a:gd name="T47" fmla="*/ 2147483647 h 538"/>
                <a:gd name="T48" fmla="*/ 2147483647 w 543"/>
                <a:gd name="T49" fmla="*/ 2147483647 h 538"/>
                <a:gd name="T50" fmla="*/ 2147483647 w 543"/>
                <a:gd name="T51" fmla="*/ 2147483647 h 538"/>
                <a:gd name="T52" fmla="*/ 2147483647 w 543"/>
                <a:gd name="T53" fmla="*/ 2147483647 h 538"/>
                <a:gd name="T54" fmla="*/ 2147483647 w 543"/>
                <a:gd name="T55" fmla="*/ 2147483647 h 538"/>
                <a:gd name="T56" fmla="*/ 2147483647 w 543"/>
                <a:gd name="T57" fmla="*/ 2147483647 h 5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43"/>
                <a:gd name="T88" fmla="*/ 0 h 538"/>
                <a:gd name="T89" fmla="*/ 543 w 543"/>
                <a:gd name="T90" fmla="*/ 538 h 53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43" h="538">
                  <a:moveTo>
                    <a:pt x="398" y="509"/>
                  </a:moveTo>
                  <a:cubicBezTo>
                    <a:pt x="415" y="500"/>
                    <a:pt x="422" y="474"/>
                    <a:pt x="436" y="462"/>
                  </a:cubicBezTo>
                  <a:cubicBezTo>
                    <a:pt x="451" y="449"/>
                    <a:pt x="475" y="446"/>
                    <a:pt x="487" y="431"/>
                  </a:cubicBezTo>
                  <a:cubicBezTo>
                    <a:pt x="498" y="416"/>
                    <a:pt x="510" y="398"/>
                    <a:pt x="518" y="381"/>
                  </a:cubicBezTo>
                  <a:cubicBezTo>
                    <a:pt x="526" y="364"/>
                    <a:pt x="509" y="338"/>
                    <a:pt x="513" y="319"/>
                  </a:cubicBezTo>
                  <a:cubicBezTo>
                    <a:pt x="517" y="300"/>
                    <a:pt x="531" y="284"/>
                    <a:pt x="530" y="264"/>
                  </a:cubicBezTo>
                  <a:cubicBezTo>
                    <a:pt x="530" y="245"/>
                    <a:pt x="543" y="223"/>
                    <a:pt x="538" y="204"/>
                  </a:cubicBezTo>
                  <a:cubicBezTo>
                    <a:pt x="533" y="185"/>
                    <a:pt x="519" y="169"/>
                    <a:pt x="511" y="152"/>
                  </a:cubicBezTo>
                  <a:cubicBezTo>
                    <a:pt x="502" y="135"/>
                    <a:pt x="492" y="117"/>
                    <a:pt x="480" y="102"/>
                  </a:cubicBezTo>
                  <a:cubicBezTo>
                    <a:pt x="468" y="87"/>
                    <a:pt x="452" y="74"/>
                    <a:pt x="436" y="63"/>
                  </a:cubicBezTo>
                  <a:cubicBezTo>
                    <a:pt x="421" y="51"/>
                    <a:pt x="401" y="47"/>
                    <a:pt x="383" y="39"/>
                  </a:cubicBezTo>
                  <a:cubicBezTo>
                    <a:pt x="366" y="31"/>
                    <a:pt x="352" y="8"/>
                    <a:pt x="333" y="4"/>
                  </a:cubicBezTo>
                  <a:cubicBezTo>
                    <a:pt x="314" y="0"/>
                    <a:pt x="291" y="0"/>
                    <a:pt x="271" y="1"/>
                  </a:cubicBezTo>
                  <a:cubicBezTo>
                    <a:pt x="252" y="1"/>
                    <a:pt x="237" y="31"/>
                    <a:pt x="218" y="36"/>
                  </a:cubicBezTo>
                  <a:cubicBezTo>
                    <a:pt x="199" y="40"/>
                    <a:pt x="179" y="36"/>
                    <a:pt x="163" y="44"/>
                  </a:cubicBezTo>
                  <a:cubicBezTo>
                    <a:pt x="146" y="53"/>
                    <a:pt x="111" y="42"/>
                    <a:pt x="97" y="54"/>
                  </a:cubicBezTo>
                  <a:cubicBezTo>
                    <a:pt x="82" y="66"/>
                    <a:pt x="90" y="103"/>
                    <a:pt x="78" y="118"/>
                  </a:cubicBezTo>
                  <a:cubicBezTo>
                    <a:pt x="67" y="133"/>
                    <a:pt x="52" y="146"/>
                    <a:pt x="44" y="163"/>
                  </a:cubicBezTo>
                  <a:cubicBezTo>
                    <a:pt x="36" y="181"/>
                    <a:pt x="32" y="199"/>
                    <a:pt x="28" y="218"/>
                  </a:cubicBezTo>
                  <a:cubicBezTo>
                    <a:pt x="24" y="237"/>
                    <a:pt x="0" y="257"/>
                    <a:pt x="1" y="277"/>
                  </a:cubicBezTo>
                  <a:cubicBezTo>
                    <a:pt x="1" y="296"/>
                    <a:pt x="17" y="316"/>
                    <a:pt x="22" y="335"/>
                  </a:cubicBezTo>
                  <a:cubicBezTo>
                    <a:pt x="26" y="354"/>
                    <a:pt x="42" y="369"/>
                    <a:pt x="51" y="385"/>
                  </a:cubicBezTo>
                  <a:cubicBezTo>
                    <a:pt x="59" y="403"/>
                    <a:pt x="62" y="424"/>
                    <a:pt x="74" y="439"/>
                  </a:cubicBezTo>
                  <a:cubicBezTo>
                    <a:pt x="86" y="454"/>
                    <a:pt x="94" y="479"/>
                    <a:pt x="109" y="490"/>
                  </a:cubicBezTo>
                  <a:cubicBezTo>
                    <a:pt x="124" y="502"/>
                    <a:pt x="157" y="486"/>
                    <a:pt x="174" y="494"/>
                  </a:cubicBezTo>
                  <a:cubicBezTo>
                    <a:pt x="192" y="502"/>
                    <a:pt x="203" y="530"/>
                    <a:pt x="222" y="534"/>
                  </a:cubicBezTo>
                  <a:cubicBezTo>
                    <a:pt x="241" y="538"/>
                    <a:pt x="263" y="525"/>
                    <a:pt x="283" y="525"/>
                  </a:cubicBezTo>
                  <a:cubicBezTo>
                    <a:pt x="302" y="524"/>
                    <a:pt x="317" y="508"/>
                    <a:pt x="337" y="503"/>
                  </a:cubicBezTo>
                  <a:cubicBezTo>
                    <a:pt x="355" y="499"/>
                    <a:pt x="381" y="517"/>
                    <a:pt x="398" y="509"/>
                  </a:cubicBezTo>
                  <a:close/>
                </a:path>
              </a:pathLst>
            </a:custGeom>
            <a:solidFill>
              <a:srgbClr val="CAB2D6"/>
            </a:solidFill>
            <a:ln w="15875">
              <a:solidFill>
                <a:srgbClr val="996EB3"/>
              </a:solidFill>
              <a:miter lim="800000"/>
              <a:headEnd/>
              <a:tailEnd/>
            </a:ln>
          </p:spPr>
          <p:txBody>
            <a:bodyPr/>
            <a:lstStyle/>
            <a:p>
              <a:endParaRPr lang="en-US"/>
            </a:p>
          </p:txBody>
        </p:sp>
        <p:sp>
          <p:nvSpPr>
            <p:cNvPr id="28241" name="Freeform 2822"/>
            <p:cNvSpPr>
              <a:spLocks/>
            </p:cNvSpPr>
            <p:nvPr/>
          </p:nvSpPr>
          <p:spPr bwMode="auto">
            <a:xfrm>
              <a:off x="1138238" y="4320257"/>
              <a:ext cx="876300" cy="777875"/>
            </a:xfrm>
            <a:custGeom>
              <a:avLst/>
              <a:gdLst>
                <a:gd name="T0" fmla="*/ 2147483647 w 266"/>
                <a:gd name="T1" fmla="*/ 2147483647 h 236"/>
                <a:gd name="T2" fmla="*/ 2147483647 w 266"/>
                <a:gd name="T3" fmla="*/ 2147483647 h 236"/>
                <a:gd name="T4" fmla="*/ 2147483647 w 266"/>
                <a:gd name="T5" fmla="*/ 2147483647 h 236"/>
                <a:gd name="T6" fmla="*/ 2147483647 w 266"/>
                <a:gd name="T7" fmla="*/ 2147483647 h 236"/>
                <a:gd name="T8" fmla="*/ 2147483647 w 266"/>
                <a:gd name="T9" fmla="*/ 2147483647 h 236"/>
                <a:gd name="T10" fmla="*/ 2147483647 w 266"/>
                <a:gd name="T11" fmla="*/ 2147483647 h 236"/>
                <a:gd name="T12" fmla="*/ 2147483647 w 266"/>
                <a:gd name="T13" fmla="*/ 2147483647 h 236"/>
                <a:gd name="T14" fmla="*/ 2147483647 w 266"/>
                <a:gd name="T15" fmla="*/ 2147483647 h 236"/>
                <a:gd name="T16" fmla="*/ 2147483647 w 266"/>
                <a:gd name="T17" fmla="*/ 2147483647 h 236"/>
                <a:gd name="T18" fmla="*/ 2147483647 w 266"/>
                <a:gd name="T19" fmla="*/ 2147483647 h 236"/>
                <a:gd name="T20" fmla="*/ 2147483647 w 266"/>
                <a:gd name="T21" fmla="*/ 2147483647 h 236"/>
                <a:gd name="T22" fmla="*/ 2147483647 w 266"/>
                <a:gd name="T23" fmla="*/ 2147483647 h 236"/>
                <a:gd name="T24" fmla="*/ 2147483647 w 266"/>
                <a:gd name="T25" fmla="*/ 2147483647 h 236"/>
                <a:gd name="T26" fmla="*/ 2147483647 w 266"/>
                <a:gd name="T27" fmla="*/ 2147483647 h 236"/>
                <a:gd name="T28" fmla="*/ 2147483647 w 266"/>
                <a:gd name="T29" fmla="*/ 2147483647 h 236"/>
                <a:gd name="T30" fmla="*/ 2147483647 w 266"/>
                <a:gd name="T31" fmla="*/ 2147483647 h 236"/>
                <a:gd name="T32" fmla="*/ 2147483647 w 266"/>
                <a:gd name="T33" fmla="*/ 2147483647 h 236"/>
                <a:gd name="T34" fmla="*/ 2147483647 w 266"/>
                <a:gd name="T35" fmla="*/ 2147483647 h 236"/>
                <a:gd name="T36" fmla="*/ 2147483647 w 266"/>
                <a:gd name="T37" fmla="*/ 2147483647 h 236"/>
                <a:gd name="T38" fmla="*/ 2147483647 w 266"/>
                <a:gd name="T39" fmla="*/ 2147483647 h 236"/>
                <a:gd name="T40" fmla="*/ 2147483647 w 266"/>
                <a:gd name="T41" fmla="*/ 2147483647 h 2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6"/>
                <a:gd name="T64" fmla="*/ 0 h 236"/>
                <a:gd name="T65" fmla="*/ 266 w 266"/>
                <a:gd name="T66" fmla="*/ 236 h 2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6" h="236">
                  <a:moveTo>
                    <a:pt x="259" y="93"/>
                  </a:moveTo>
                  <a:cubicBezTo>
                    <a:pt x="252" y="74"/>
                    <a:pt x="239" y="84"/>
                    <a:pt x="225" y="65"/>
                  </a:cubicBezTo>
                  <a:cubicBezTo>
                    <a:pt x="218" y="56"/>
                    <a:pt x="208" y="48"/>
                    <a:pt x="198" y="39"/>
                  </a:cubicBezTo>
                  <a:cubicBezTo>
                    <a:pt x="188" y="30"/>
                    <a:pt x="184" y="13"/>
                    <a:pt x="173" y="8"/>
                  </a:cubicBezTo>
                  <a:cubicBezTo>
                    <a:pt x="161" y="2"/>
                    <a:pt x="147" y="0"/>
                    <a:pt x="135" y="2"/>
                  </a:cubicBezTo>
                  <a:cubicBezTo>
                    <a:pt x="122" y="4"/>
                    <a:pt x="110" y="8"/>
                    <a:pt x="99" y="12"/>
                  </a:cubicBezTo>
                  <a:cubicBezTo>
                    <a:pt x="86" y="16"/>
                    <a:pt x="77" y="26"/>
                    <a:pt x="66" y="32"/>
                  </a:cubicBezTo>
                  <a:cubicBezTo>
                    <a:pt x="55" y="38"/>
                    <a:pt x="48" y="47"/>
                    <a:pt x="39" y="54"/>
                  </a:cubicBezTo>
                  <a:cubicBezTo>
                    <a:pt x="28" y="63"/>
                    <a:pt x="11" y="62"/>
                    <a:pt x="6" y="70"/>
                  </a:cubicBezTo>
                  <a:cubicBezTo>
                    <a:pt x="0" y="80"/>
                    <a:pt x="9" y="98"/>
                    <a:pt x="16" y="115"/>
                  </a:cubicBezTo>
                  <a:cubicBezTo>
                    <a:pt x="22" y="128"/>
                    <a:pt x="28" y="141"/>
                    <a:pt x="42" y="148"/>
                  </a:cubicBezTo>
                  <a:cubicBezTo>
                    <a:pt x="54" y="153"/>
                    <a:pt x="68" y="159"/>
                    <a:pt x="85" y="154"/>
                  </a:cubicBezTo>
                  <a:cubicBezTo>
                    <a:pt x="100" y="148"/>
                    <a:pt x="112" y="149"/>
                    <a:pt x="124" y="149"/>
                  </a:cubicBezTo>
                  <a:cubicBezTo>
                    <a:pt x="138" y="149"/>
                    <a:pt x="156" y="137"/>
                    <a:pt x="167" y="145"/>
                  </a:cubicBezTo>
                  <a:cubicBezTo>
                    <a:pt x="176" y="151"/>
                    <a:pt x="179" y="170"/>
                    <a:pt x="188" y="183"/>
                  </a:cubicBezTo>
                  <a:cubicBezTo>
                    <a:pt x="194" y="192"/>
                    <a:pt x="200" y="204"/>
                    <a:pt x="207" y="217"/>
                  </a:cubicBezTo>
                  <a:cubicBezTo>
                    <a:pt x="216" y="236"/>
                    <a:pt x="224" y="235"/>
                    <a:pt x="233" y="234"/>
                  </a:cubicBezTo>
                  <a:cubicBezTo>
                    <a:pt x="241" y="232"/>
                    <a:pt x="240" y="226"/>
                    <a:pt x="245" y="208"/>
                  </a:cubicBezTo>
                  <a:cubicBezTo>
                    <a:pt x="248" y="197"/>
                    <a:pt x="265" y="186"/>
                    <a:pt x="266" y="171"/>
                  </a:cubicBezTo>
                  <a:cubicBezTo>
                    <a:pt x="266" y="159"/>
                    <a:pt x="260" y="146"/>
                    <a:pt x="259" y="132"/>
                  </a:cubicBezTo>
                  <a:cubicBezTo>
                    <a:pt x="258" y="120"/>
                    <a:pt x="262" y="105"/>
                    <a:pt x="259" y="93"/>
                  </a:cubicBezTo>
                  <a:close/>
                </a:path>
              </a:pathLst>
            </a:custGeom>
            <a:solidFill>
              <a:srgbClr val="CAB2D6"/>
            </a:solidFill>
            <a:ln w="9525">
              <a:noFill/>
              <a:round/>
              <a:headEnd/>
              <a:tailEnd/>
            </a:ln>
          </p:spPr>
          <p:txBody>
            <a:bodyPr/>
            <a:lstStyle/>
            <a:p>
              <a:endParaRPr lang="en-US"/>
            </a:p>
          </p:txBody>
        </p:sp>
        <p:sp>
          <p:nvSpPr>
            <p:cNvPr id="28242" name="Freeform 2823"/>
            <p:cNvSpPr>
              <a:spLocks/>
            </p:cNvSpPr>
            <p:nvPr/>
          </p:nvSpPr>
          <p:spPr bwMode="auto">
            <a:xfrm>
              <a:off x="1141413" y="4323432"/>
              <a:ext cx="873125" cy="771525"/>
            </a:xfrm>
            <a:custGeom>
              <a:avLst/>
              <a:gdLst>
                <a:gd name="T0" fmla="*/ 2147483647 w 265"/>
                <a:gd name="T1" fmla="*/ 2147483647 h 234"/>
                <a:gd name="T2" fmla="*/ 2147483647 w 265"/>
                <a:gd name="T3" fmla="*/ 2147483647 h 234"/>
                <a:gd name="T4" fmla="*/ 2147483647 w 265"/>
                <a:gd name="T5" fmla="*/ 2147483647 h 234"/>
                <a:gd name="T6" fmla="*/ 2147483647 w 265"/>
                <a:gd name="T7" fmla="*/ 2147483647 h 234"/>
                <a:gd name="T8" fmla="*/ 2147483647 w 265"/>
                <a:gd name="T9" fmla="*/ 2147483647 h 234"/>
                <a:gd name="T10" fmla="*/ 2147483647 w 265"/>
                <a:gd name="T11" fmla="*/ 2147483647 h 234"/>
                <a:gd name="T12" fmla="*/ 2147483647 w 265"/>
                <a:gd name="T13" fmla="*/ 2147483647 h 234"/>
                <a:gd name="T14" fmla="*/ 2147483647 w 265"/>
                <a:gd name="T15" fmla="*/ 2147483647 h 234"/>
                <a:gd name="T16" fmla="*/ 2147483647 w 265"/>
                <a:gd name="T17" fmla="*/ 2147483647 h 234"/>
                <a:gd name="T18" fmla="*/ 2147483647 w 265"/>
                <a:gd name="T19" fmla="*/ 2147483647 h 234"/>
                <a:gd name="T20" fmla="*/ 2147483647 w 265"/>
                <a:gd name="T21" fmla="*/ 2147483647 h 234"/>
                <a:gd name="T22" fmla="*/ 2147483647 w 265"/>
                <a:gd name="T23" fmla="*/ 2147483647 h 234"/>
                <a:gd name="T24" fmla="*/ 2147483647 w 265"/>
                <a:gd name="T25" fmla="*/ 2147483647 h 234"/>
                <a:gd name="T26" fmla="*/ 2147483647 w 265"/>
                <a:gd name="T27" fmla="*/ 2147483647 h 234"/>
                <a:gd name="T28" fmla="*/ 2147483647 w 265"/>
                <a:gd name="T29" fmla="*/ 2147483647 h 234"/>
                <a:gd name="T30" fmla="*/ 2147483647 w 265"/>
                <a:gd name="T31" fmla="*/ 2147483647 h 234"/>
                <a:gd name="T32" fmla="*/ 2147483647 w 265"/>
                <a:gd name="T33" fmla="*/ 2147483647 h 234"/>
                <a:gd name="T34" fmla="*/ 2147483647 w 265"/>
                <a:gd name="T35" fmla="*/ 2147483647 h 234"/>
                <a:gd name="T36" fmla="*/ 2147483647 w 265"/>
                <a:gd name="T37" fmla="*/ 2147483647 h 234"/>
                <a:gd name="T38" fmla="*/ 2147483647 w 265"/>
                <a:gd name="T39" fmla="*/ 2147483647 h 234"/>
                <a:gd name="T40" fmla="*/ 2147483647 w 265"/>
                <a:gd name="T41" fmla="*/ 2147483647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5"/>
                <a:gd name="T64" fmla="*/ 0 h 234"/>
                <a:gd name="T65" fmla="*/ 265 w 265"/>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5" h="234">
                  <a:moveTo>
                    <a:pt x="258" y="92"/>
                  </a:moveTo>
                  <a:cubicBezTo>
                    <a:pt x="252" y="72"/>
                    <a:pt x="238" y="83"/>
                    <a:pt x="224" y="65"/>
                  </a:cubicBezTo>
                  <a:cubicBezTo>
                    <a:pt x="216" y="55"/>
                    <a:pt x="207" y="48"/>
                    <a:pt x="197" y="38"/>
                  </a:cubicBezTo>
                  <a:cubicBezTo>
                    <a:pt x="187" y="29"/>
                    <a:pt x="183" y="13"/>
                    <a:pt x="172" y="7"/>
                  </a:cubicBezTo>
                  <a:cubicBezTo>
                    <a:pt x="160" y="2"/>
                    <a:pt x="147" y="0"/>
                    <a:pt x="134" y="2"/>
                  </a:cubicBezTo>
                  <a:cubicBezTo>
                    <a:pt x="122" y="4"/>
                    <a:pt x="110" y="8"/>
                    <a:pt x="98" y="12"/>
                  </a:cubicBezTo>
                  <a:cubicBezTo>
                    <a:pt x="86" y="16"/>
                    <a:pt x="77" y="26"/>
                    <a:pt x="66" y="31"/>
                  </a:cubicBezTo>
                  <a:cubicBezTo>
                    <a:pt x="54" y="37"/>
                    <a:pt x="47" y="46"/>
                    <a:pt x="39" y="53"/>
                  </a:cubicBezTo>
                  <a:cubicBezTo>
                    <a:pt x="28" y="62"/>
                    <a:pt x="11" y="61"/>
                    <a:pt x="6" y="69"/>
                  </a:cubicBezTo>
                  <a:cubicBezTo>
                    <a:pt x="0" y="79"/>
                    <a:pt x="9" y="97"/>
                    <a:pt x="16" y="114"/>
                  </a:cubicBezTo>
                  <a:cubicBezTo>
                    <a:pt x="22" y="127"/>
                    <a:pt x="28" y="140"/>
                    <a:pt x="42" y="147"/>
                  </a:cubicBezTo>
                  <a:cubicBezTo>
                    <a:pt x="53" y="152"/>
                    <a:pt x="68" y="158"/>
                    <a:pt x="84" y="152"/>
                  </a:cubicBezTo>
                  <a:cubicBezTo>
                    <a:pt x="99" y="147"/>
                    <a:pt x="111" y="148"/>
                    <a:pt x="123" y="147"/>
                  </a:cubicBezTo>
                  <a:cubicBezTo>
                    <a:pt x="137" y="147"/>
                    <a:pt x="155" y="136"/>
                    <a:pt x="166" y="143"/>
                  </a:cubicBezTo>
                  <a:cubicBezTo>
                    <a:pt x="176" y="150"/>
                    <a:pt x="178" y="168"/>
                    <a:pt x="187" y="181"/>
                  </a:cubicBezTo>
                  <a:cubicBezTo>
                    <a:pt x="193" y="191"/>
                    <a:pt x="200" y="202"/>
                    <a:pt x="206" y="215"/>
                  </a:cubicBezTo>
                  <a:cubicBezTo>
                    <a:pt x="215" y="234"/>
                    <a:pt x="223" y="234"/>
                    <a:pt x="231" y="232"/>
                  </a:cubicBezTo>
                  <a:cubicBezTo>
                    <a:pt x="240" y="230"/>
                    <a:pt x="239" y="225"/>
                    <a:pt x="244" y="206"/>
                  </a:cubicBezTo>
                  <a:cubicBezTo>
                    <a:pt x="246" y="196"/>
                    <a:pt x="264" y="185"/>
                    <a:pt x="264" y="170"/>
                  </a:cubicBezTo>
                  <a:cubicBezTo>
                    <a:pt x="265" y="158"/>
                    <a:pt x="259" y="145"/>
                    <a:pt x="257" y="131"/>
                  </a:cubicBezTo>
                  <a:cubicBezTo>
                    <a:pt x="256" y="119"/>
                    <a:pt x="262" y="104"/>
                    <a:pt x="258" y="92"/>
                  </a:cubicBezTo>
                  <a:close/>
                </a:path>
              </a:pathLst>
            </a:custGeom>
            <a:solidFill>
              <a:srgbClr val="C9B1D6"/>
            </a:solidFill>
            <a:ln w="9525">
              <a:noFill/>
              <a:round/>
              <a:headEnd/>
              <a:tailEnd/>
            </a:ln>
          </p:spPr>
          <p:txBody>
            <a:bodyPr/>
            <a:lstStyle/>
            <a:p>
              <a:endParaRPr lang="en-US"/>
            </a:p>
          </p:txBody>
        </p:sp>
        <p:sp>
          <p:nvSpPr>
            <p:cNvPr id="28243" name="Freeform 2824"/>
            <p:cNvSpPr>
              <a:spLocks/>
            </p:cNvSpPr>
            <p:nvPr/>
          </p:nvSpPr>
          <p:spPr bwMode="auto">
            <a:xfrm>
              <a:off x="1144588" y="4326607"/>
              <a:ext cx="866775" cy="768350"/>
            </a:xfrm>
            <a:custGeom>
              <a:avLst/>
              <a:gdLst>
                <a:gd name="T0" fmla="*/ 2147483647 w 263"/>
                <a:gd name="T1" fmla="*/ 2147483647 h 233"/>
                <a:gd name="T2" fmla="*/ 2147483647 w 263"/>
                <a:gd name="T3" fmla="*/ 2147483647 h 233"/>
                <a:gd name="T4" fmla="*/ 2147483647 w 263"/>
                <a:gd name="T5" fmla="*/ 2147483647 h 233"/>
                <a:gd name="T6" fmla="*/ 2147483647 w 263"/>
                <a:gd name="T7" fmla="*/ 2147483647 h 233"/>
                <a:gd name="T8" fmla="*/ 2147483647 w 263"/>
                <a:gd name="T9" fmla="*/ 2147483647 h 233"/>
                <a:gd name="T10" fmla="*/ 2147483647 w 263"/>
                <a:gd name="T11" fmla="*/ 2147483647 h 233"/>
                <a:gd name="T12" fmla="*/ 2147483647 w 263"/>
                <a:gd name="T13" fmla="*/ 2147483647 h 233"/>
                <a:gd name="T14" fmla="*/ 2147483647 w 263"/>
                <a:gd name="T15" fmla="*/ 2147483647 h 233"/>
                <a:gd name="T16" fmla="*/ 2147483647 w 263"/>
                <a:gd name="T17" fmla="*/ 2147483647 h 233"/>
                <a:gd name="T18" fmla="*/ 2147483647 w 263"/>
                <a:gd name="T19" fmla="*/ 2147483647 h 233"/>
                <a:gd name="T20" fmla="*/ 2147483647 w 263"/>
                <a:gd name="T21" fmla="*/ 2147483647 h 233"/>
                <a:gd name="T22" fmla="*/ 2147483647 w 263"/>
                <a:gd name="T23" fmla="*/ 2147483647 h 233"/>
                <a:gd name="T24" fmla="*/ 2147483647 w 263"/>
                <a:gd name="T25" fmla="*/ 2147483647 h 233"/>
                <a:gd name="T26" fmla="*/ 2147483647 w 263"/>
                <a:gd name="T27" fmla="*/ 2147483647 h 233"/>
                <a:gd name="T28" fmla="*/ 2147483647 w 263"/>
                <a:gd name="T29" fmla="*/ 2147483647 h 233"/>
                <a:gd name="T30" fmla="*/ 2147483647 w 263"/>
                <a:gd name="T31" fmla="*/ 2147483647 h 233"/>
                <a:gd name="T32" fmla="*/ 2147483647 w 263"/>
                <a:gd name="T33" fmla="*/ 2147483647 h 233"/>
                <a:gd name="T34" fmla="*/ 2147483647 w 263"/>
                <a:gd name="T35" fmla="*/ 2147483647 h 233"/>
                <a:gd name="T36" fmla="*/ 2147483647 w 263"/>
                <a:gd name="T37" fmla="*/ 2147483647 h 233"/>
                <a:gd name="T38" fmla="*/ 2147483647 w 263"/>
                <a:gd name="T39" fmla="*/ 2147483647 h 233"/>
                <a:gd name="T40" fmla="*/ 2147483647 w 263"/>
                <a:gd name="T41" fmla="*/ 2147483647 h 2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3"/>
                <a:gd name="T64" fmla="*/ 0 h 233"/>
                <a:gd name="T65" fmla="*/ 263 w 263"/>
                <a:gd name="T66" fmla="*/ 233 h 2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3" h="233">
                  <a:moveTo>
                    <a:pt x="257" y="91"/>
                  </a:moveTo>
                  <a:cubicBezTo>
                    <a:pt x="251" y="71"/>
                    <a:pt x="236" y="82"/>
                    <a:pt x="222" y="64"/>
                  </a:cubicBezTo>
                  <a:cubicBezTo>
                    <a:pt x="215" y="55"/>
                    <a:pt x="205" y="47"/>
                    <a:pt x="195" y="38"/>
                  </a:cubicBezTo>
                  <a:cubicBezTo>
                    <a:pt x="186" y="29"/>
                    <a:pt x="182" y="12"/>
                    <a:pt x="170" y="7"/>
                  </a:cubicBezTo>
                  <a:cubicBezTo>
                    <a:pt x="159" y="1"/>
                    <a:pt x="146" y="0"/>
                    <a:pt x="133" y="2"/>
                  </a:cubicBezTo>
                  <a:cubicBezTo>
                    <a:pt x="121" y="4"/>
                    <a:pt x="109" y="8"/>
                    <a:pt x="98" y="11"/>
                  </a:cubicBezTo>
                  <a:cubicBezTo>
                    <a:pt x="85" y="15"/>
                    <a:pt x="76" y="25"/>
                    <a:pt x="66" y="30"/>
                  </a:cubicBezTo>
                  <a:cubicBezTo>
                    <a:pt x="54" y="36"/>
                    <a:pt x="47" y="46"/>
                    <a:pt x="39" y="52"/>
                  </a:cubicBezTo>
                  <a:cubicBezTo>
                    <a:pt x="28" y="61"/>
                    <a:pt x="11" y="61"/>
                    <a:pt x="6" y="68"/>
                  </a:cubicBezTo>
                  <a:cubicBezTo>
                    <a:pt x="0" y="78"/>
                    <a:pt x="9" y="96"/>
                    <a:pt x="16" y="113"/>
                  </a:cubicBezTo>
                  <a:cubicBezTo>
                    <a:pt x="22" y="126"/>
                    <a:pt x="28" y="139"/>
                    <a:pt x="42" y="145"/>
                  </a:cubicBezTo>
                  <a:cubicBezTo>
                    <a:pt x="53" y="151"/>
                    <a:pt x="67" y="156"/>
                    <a:pt x="84" y="150"/>
                  </a:cubicBezTo>
                  <a:cubicBezTo>
                    <a:pt x="98" y="145"/>
                    <a:pt x="111" y="146"/>
                    <a:pt x="122" y="146"/>
                  </a:cubicBezTo>
                  <a:cubicBezTo>
                    <a:pt x="137" y="145"/>
                    <a:pt x="154" y="134"/>
                    <a:pt x="165" y="142"/>
                  </a:cubicBezTo>
                  <a:cubicBezTo>
                    <a:pt x="175" y="148"/>
                    <a:pt x="178" y="167"/>
                    <a:pt x="186" y="180"/>
                  </a:cubicBezTo>
                  <a:cubicBezTo>
                    <a:pt x="193" y="189"/>
                    <a:pt x="199" y="201"/>
                    <a:pt x="205" y="214"/>
                  </a:cubicBezTo>
                  <a:cubicBezTo>
                    <a:pt x="214" y="233"/>
                    <a:pt x="222" y="232"/>
                    <a:pt x="230" y="230"/>
                  </a:cubicBezTo>
                  <a:cubicBezTo>
                    <a:pt x="239" y="229"/>
                    <a:pt x="238" y="223"/>
                    <a:pt x="242" y="205"/>
                  </a:cubicBezTo>
                  <a:cubicBezTo>
                    <a:pt x="245" y="194"/>
                    <a:pt x="262" y="184"/>
                    <a:pt x="263" y="169"/>
                  </a:cubicBezTo>
                  <a:cubicBezTo>
                    <a:pt x="263" y="157"/>
                    <a:pt x="257" y="143"/>
                    <a:pt x="256" y="130"/>
                  </a:cubicBezTo>
                  <a:cubicBezTo>
                    <a:pt x="255" y="118"/>
                    <a:pt x="260" y="103"/>
                    <a:pt x="257" y="91"/>
                  </a:cubicBezTo>
                  <a:close/>
                </a:path>
              </a:pathLst>
            </a:custGeom>
            <a:solidFill>
              <a:srgbClr val="C8B1D6"/>
            </a:solidFill>
            <a:ln w="9525">
              <a:noFill/>
              <a:round/>
              <a:headEnd/>
              <a:tailEnd/>
            </a:ln>
          </p:spPr>
          <p:txBody>
            <a:bodyPr/>
            <a:lstStyle/>
            <a:p>
              <a:endParaRPr lang="en-US"/>
            </a:p>
          </p:txBody>
        </p:sp>
        <p:sp>
          <p:nvSpPr>
            <p:cNvPr id="28244" name="Freeform 2825"/>
            <p:cNvSpPr>
              <a:spLocks/>
            </p:cNvSpPr>
            <p:nvPr/>
          </p:nvSpPr>
          <p:spPr bwMode="auto">
            <a:xfrm>
              <a:off x="1147763" y="4326607"/>
              <a:ext cx="863600" cy="765175"/>
            </a:xfrm>
            <a:custGeom>
              <a:avLst/>
              <a:gdLst>
                <a:gd name="T0" fmla="*/ 2147483647 w 262"/>
                <a:gd name="T1" fmla="*/ 2147483647 h 232"/>
                <a:gd name="T2" fmla="*/ 2147483647 w 262"/>
                <a:gd name="T3" fmla="*/ 2147483647 h 232"/>
                <a:gd name="T4" fmla="*/ 2147483647 w 262"/>
                <a:gd name="T5" fmla="*/ 2147483647 h 232"/>
                <a:gd name="T6" fmla="*/ 2147483647 w 262"/>
                <a:gd name="T7" fmla="*/ 2147483647 h 232"/>
                <a:gd name="T8" fmla="*/ 2147483647 w 262"/>
                <a:gd name="T9" fmla="*/ 2147483647 h 232"/>
                <a:gd name="T10" fmla="*/ 2147483647 w 262"/>
                <a:gd name="T11" fmla="*/ 2147483647 h 232"/>
                <a:gd name="T12" fmla="*/ 2147483647 w 262"/>
                <a:gd name="T13" fmla="*/ 2147483647 h 232"/>
                <a:gd name="T14" fmla="*/ 2147483647 w 262"/>
                <a:gd name="T15" fmla="*/ 2147483647 h 232"/>
                <a:gd name="T16" fmla="*/ 2147483647 w 262"/>
                <a:gd name="T17" fmla="*/ 2147483647 h 232"/>
                <a:gd name="T18" fmla="*/ 2147483647 w 262"/>
                <a:gd name="T19" fmla="*/ 2147483647 h 232"/>
                <a:gd name="T20" fmla="*/ 2147483647 w 262"/>
                <a:gd name="T21" fmla="*/ 2147483647 h 232"/>
                <a:gd name="T22" fmla="*/ 2147483647 w 262"/>
                <a:gd name="T23" fmla="*/ 2147483647 h 232"/>
                <a:gd name="T24" fmla="*/ 2147483647 w 262"/>
                <a:gd name="T25" fmla="*/ 2147483647 h 232"/>
                <a:gd name="T26" fmla="*/ 2147483647 w 262"/>
                <a:gd name="T27" fmla="*/ 2147483647 h 232"/>
                <a:gd name="T28" fmla="*/ 2147483647 w 262"/>
                <a:gd name="T29" fmla="*/ 2147483647 h 232"/>
                <a:gd name="T30" fmla="*/ 2147483647 w 262"/>
                <a:gd name="T31" fmla="*/ 2147483647 h 232"/>
                <a:gd name="T32" fmla="*/ 2147483647 w 262"/>
                <a:gd name="T33" fmla="*/ 2147483647 h 232"/>
                <a:gd name="T34" fmla="*/ 2147483647 w 262"/>
                <a:gd name="T35" fmla="*/ 2147483647 h 232"/>
                <a:gd name="T36" fmla="*/ 2147483647 w 262"/>
                <a:gd name="T37" fmla="*/ 2147483647 h 232"/>
                <a:gd name="T38" fmla="*/ 2147483647 w 262"/>
                <a:gd name="T39" fmla="*/ 2147483647 h 232"/>
                <a:gd name="T40" fmla="*/ 2147483647 w 262"/>
                <a:gd name="T41" fmla="*/ 2147483647 h 2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2"/>
                <a:gd name="T64" fmla="*/ 0 h 232"/>
                <a:gd name="T65" fmla="*/ 262 w 262"/>
                <a:gd name="T66" fmla="*/ 232 h 2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2" h="232">
                  <a:moveTo>
                    <a:pt x="256" y="91"/>
                  </a:moveTo>
                  <a:cubicBezTo>
                    <a:pt x="250" y="71"/>
                    <a:pt x="235" y="82"/>
                    <a:pt x="221" y="64"/>
                  </a:cubicBezTo>
                  <a:cubicBezTo>
                    <a:pt x="214" y="55"/>
                    <a:pt x="204" y="47"/>
                    <a:pt x="194" y="38"/>
                  </a:cubicBezTo>
                  <a:cubicBezTo>
                    <a:pt x="184" y="29"/>
                    <a:pt x="181" y="13"/>
                    <a:pt x="169" y="7"/>
                  </a:cubicBezTo>
                  <a:cubicBezTo>
                    <a:pt x="158" y="2"/>
                    <a:pt x="145" y="0"/>
                    <a:pt x="132" y="2"/>
                  </a:cubicBezTo>
                  <a:cubicBezTo>
                    <a:pt x="120" y="4"/>
                    <a:pt x="108" y="8"/>
                    <a:pt x="97" y="12"/>
                  </a:cubicBezTo>
                  <a:cubicBezTo>
                    <a:pt x="85" y="16"/>
                    <a:pt x="76" y="25"/>
                    <a:pt x="65" y="31"/>
                  </a:cubicBezTo>
                  <a:cubicBezTo>
                    <a:pt x="54" y="37"/>
                    <a:pt x="47" y="46"/>
                    <a:pt x="38" y="52"/>
                  </a:cubicBezTo>
                  <a:cubicBezTo>
                    <a:pt x="27" y="61"/>
                    <a:pt x="11" y="61"/>
                    <a:pt x="6" y="69"/>
                  </a:cubicBezTo>
                  <a:cubicBezTo>
                    <a:pt x="0" y="79"/>
                    <a:pt x="8" y="96"/>
                    <a:pt x="16" y="112"/>
                  </a:cubicBezTo>
                  <a:cubicBezTo>
                    <a:pt x="21" y="126"/>
                    <a:pt x="27" y="139"/>
                    <a:pt x="41" y="145"/>
                  </a:cubicBezTo>
                  <a:cubicBezTo>
                    <a:pt x="53" y="151"/>
                    <a:pt x="67" y="155"/>
                    <a:pt x="83" y="149"/>
                  </a:cubicBezTo>
                  <a:cubicBezTo>
                    <a:pt x="98" y="144"/>
                    <a:pt x="110" y="145"/>
                    <a:pt x="122" y="145"/>
                  </a:cubicBezTo>
                  <a:cubicBezTo>
                    <a:pt x="136" y="145"/>
                    <a:pt x="154" y="134"/>
                    <a:pt x="165" y="141"/>
                  </a:cubicBezTo>
                  <a:cubicBezTo>
                    <a:pt x="175" y="148"/>
                    <a:pt x="177" y="167"/>
                    <a:pt x="185" y="179"/>
                  </a:cubicBezTo>
                  <a:cubicBezTo>
                    <a:pt x="192" y="189"/>
                    <a:pt x="198" y="200"/>
                    <a:pt x="204" y="213"/>
                  </a:cubicBezTo>
                  <a:cubicBezTo>
                    <a:pt x="213" y="232"/>
                    <a:pt x="221" y="231"/>
                    <a:pt x="229" y="230"/>
                  </a:cubicBezTo>
                  <a:cubicBezTo>
                    <a:pt x="237" y="228"/>
                    <a:pt x="237" y="222"/>
                    <a:pt x="241" y="204"/>
                  </a:cubicBezTo>
                  <a:cubicBezTo>
                    <a:pt x="244" y="194"/>
                    <a:pt x="261" y="183"/>
                    <a:pt x="262" y="168"/>
                  </a:cubicBezTo>
                  <a:cubicBezTo>
                    <a:pt x="262" y="156"/>
                    <a:pt x="256" y="143"/>
                    <a:pt x="255" y="129"/>
                  </a:cubicBezTo>
                  <a:cubicBezTo>
                    <a:pt x="254" y="118"/>
                    <a:pt x="259" y="103"/>
                    <a:pt x="256" y="91"/>
                  </a:cubicBezTo>
                  <a:close/>
                </a:path>
              </a:pathLst>
            </a:custGeom>
            <a:solidFill>
              <a:srgbClr val="C7B1D6"/>
            </a:solidFill>
            <a:ln w="9525">
              <a:noFill/>
              <a:round/>
              <a:headEnd/>
              <a:tailEnd/>
            </a:ln>
          </p:spPr>
          <p:txBody>
            <a:bodyPr/>
            <a:lstStyle/>
            <a:p>
              <a:endParaRPr lang="en-US"/>
            </a:p>
          </p:txBody>
        </p:sp>
        <p:sp>
          <p:nvSpPr>
            <p:cNvPr id="28245" name="Freeform 2826"/>
            <p:cNvSpPr>
              <a:spLocks/>
            </p:cNvSpPr>
            <p:nvPr/>
          </p:nvSpPr>
          <p:spPr bwMode="auto">
            <a:xfrm>
              <a:off x="1150938" y="4329782"/>
              <a:ext cx="860425" cy="758825"/>
            </a:xfrm>
            <a:custGeom>
              <a:avLst/>
              <a:gdLst>
                <a:gd name="T0" fmla="*/ 2147483647 w 261"/>
                <a:gd name="T1" fmla="*/ 2147483647 h 230"/>
                <a:gd name="T2" fmla="*/ 2147483647 w 261"/>
                <a:gd name="T3" fmla="*/ 2147483647 h 230"/>
                <a:gd name="T4" fmla="*/ 2147483647 w 261"/>
                <a:gd name="T5" fmla="*/ 2147483647 h 230"/>
                <a:gd name="T6" fmla="*/ 2147483647 w 261"/>
                <a:gd name="T7" fmla="*/ 2147483647 h 230"/>
                <a:gd name="T8" fmla="*/ 2147483647 w 261"/>
                <a:gd name="T9" fmla="*/ 2147483647 h 230"/>
                <a:gd name="T10" fmla="*/ 2147483647 w 261"/>
                <a:gd name="T11" fmla="*/ 2147483647 h 230"/>
                <a:gd name="T12" fmla="*/ 2147483647 w 261"/>
                <a:gd name="T13" fmla="*/ 2147483647 h 230"/>
                <a:gd name="T14" fmla="*/ 2147483647 w 261"/>
                <a:gd name="T15" fmla="*/ 2147483647 h 230"/>
                <a:gd name="T16" fmla="*/ 2147483647 w 261"/>
                <a:gd name="T17" fmla="*/ 2147483647 h 230"/>
                <a:gd name="T18" fmla="*/ 2147483647 w 261"/>
                <a:gd name="T19" fmla="*/ 2147483647 h 230"/>
                <a:gd name="T20" fmla="*/ 2147483647 w 261"/>
                <a:gd name="T21" fmla="*/ 2147483647 h 230"/>
                <a:gd name="T22" fmla="*/ 2147483647 w 261"/>
                <a:gd name="T23" fmla="*/ 2147483647 h 230"/>
                <a:gd name="T24" fmla="*/ 2147483647 w 261"/>
                <a:gd name="T25" fmla="*/ 2147483647 h 230"/>
                <a:gd name="T26" fmla="*/ 2147483647 w 261"/>
                <a:gd name="T27" fmla="*/ 2147483647 h 230"/>
                <a:gd name="T28" fmla="*/ 2147483647 w 261"/>
                <a:gd name="T29" fmla="*/ 2147483647 h 230"/>
                <a:gd name="T30" fmla="*/ 2147483647 w 261"/>
                <a:gd name="T31" fmla="*/ 2147483647 h 230"/>
                <a:gd name="T32" fmla="*/ 2147483647 w 261"/>
                <a:gd name="T33" fmla="*/ 2147483647 h 230"/>
                <a:gd name="T34" fmla="*/ 2147483647 w 261"/>
                <a:gd name="T35" fmla="*/ 2147483647 h 230"/>
                <a:gd name="T36" fmla="*/ 2147483647 w 261"/>
                <a:gd name="T37" fmla="*/ 2147483647 h 230"/>
                <a:gd name="T38" fmla="*/ 2147483647 w 261"/>
                <a:gd name="T39" fmla="*/ 2147483647 h 230"/>
                <a:gd name="T40" fmla="*/ 2147483647 w 261"/>
                <a:gd name="T41" fmla="*/ 2147483647 h 2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1"/>
                <a:gd name="T64" fmla="*/ 0 h 230"/>
                <a:gd name="T65" fmla="*/ 261 w 261"/>
                <a:gd name="T66" fmla="*/ 230 h 2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1" h="230">
                  <a:moveTo>
                    <a:pt x="254" y="90"/>
                  </a:moveTo>
                  <a:cubicBezTo>
                    <a:pt x="249" y="70"/>
                    <a:pt x="233" y="82"/>
                    <a:pt x="220" y="64"/>
                  </a:cubicBezTo>
                  <a:cubicBezTo>
                    <a:pt x="212" y="54"/>
                    <a:pt x="202" y="47"/>
                    <a:pt x="193" y="38"/>
                  </a:cubicBezTo>
                  <a:cubicBezTo>
                    <a:pt x="183" y="29"/>
                    <a:pt x="180" y="12"/>
                    <a:pt x="168" y="7"/>
                  </a:cubicBezTo>
                  <a:cubicBezTo>
                    <a:pt x="157" y="2"/>
                    <a:pt x="144" y="0"/>
                    <a:pt x="132" y="2"/>
                  </a:cubicBezTo>
                  <a:cubicBezTo>
                    <a:pt x="119" y="4"/>
                    <a:pt x="108" y="8"/>
                    <a:pt x="96" y="11"/>
                  </a:cubicBezTo>
                  <a:cubicBezTo>
                    <a:pt x="84" y="15"/>
                    <a:pt x="75" y="24"/>
                    <a:pt x="65" y="30"/>
                  </a:cubicBezTo>
                  <a:cubicBezTo>
                    <a:pt x="53" y="36"/>
                    <a:pt x="46" y="45"/>
                    <a:pt x="38" y="52"/>
                  </a:cubicBezTo>
                  <a:cubicBezTo>
                    <a:pt x="27" y="60"/>
                    <a:pt x="10" y="60"/>
                    <a:pt x="6" y="68"/>
                  </a:cubicBezTo>
                  <a:cubicBezTo>
                    <a:pt x="0" y="78"/>
                    <a:pt x="8" y="95"/>
                    <a:pt x="15" y="111"/>
                  </a:cubicBezTo>
                  <a:cubicBezTo>
                    <a:pt x="21" y="125"/>
                    <a:pt x="27" y="137"/>
                    <a:pt x="41" y="144"/>
                  </a:cubicBezTo>
                  <a:cubicBezTo>
                    <a:pt x="52" y="149"/>
                    <a:pt x="66" y="153"/>
                    <a:pt x="82" y="148"/>
                  </a:cubicBezTo>
                  <a:cubicBezTo>
                    <a:pt x="97" y="142"/>
                    <a:pt x="109" y="144"/>
                    <a:pt x="121" y="143"/>
                  </a:cubicBezTo>
                  <a:cubicBezTo>
                    <a:pt x="135" y="143"/>
                    <a:pt x="153" y="133"/>
                    <a:pt x="164" y="140"/>
                  </a:cubicBezTo>
                  <a:cubicBezTo>
                    <a:pt x="174" y="146"/>
                    <a:pt x="176" y="165"/>
                    <a:pt x="185" y="178"/>
                  </a:cubicBezTo>
                  <a:cubicBezTo>
                    <a:pt x="191" y="187"/>
                    <a:pt x="197" y="199"/>
                    <a:pt x="203" y="212"/>
                  </a:cubicBezTo>
                  <a:cubicBezTo>
                    <a:pt x="212" y="230"/>
                    <a:pt x="220" y="230"/>
                    <a:pt x="228" y="228"/>
                  </a:cubicBezTo>
                  <a:cubicBezTo>
                    <a:pt x="236" y="227"/>
                    <a:pt x="235" y="221"/>
                    <a:pt x="240" y="203"/>
                  </a:cubicBezTo>
                  <a:cubicBezTo>
                    <a:pt x="243" y="192"/>
                    <a:pt x="260" y="182"/>
                    <a:pt x="260" y="167"/>
                  </a:cubicBezTo>
                  <a:cubicBezTo>
                    <a:pt x="261" y="155"/>
                    <a:pt x="255" y="142"/>
                    <a:pt x="253" y="128"/>
                  </a:cubicBezTo>
                  <a:cubicBezTo>
                    <a:pt x="252" y="117"/>
                    <a:pt x="258" y="102"/>
                    <a:pt x="254" y="90"/>
                  </a:cubicBezTo>
                  <a:close/>
                </a:path>
              </a:pathLst>
            </a:custGeom>
            <a:solidFill>
              <a:srgbClr val="C6B0D5"/>
            </a:solidFill>
            <a:ln w="9525">
              <a:noFill/>
              <a:round/>
              <a:headEnd/>
              <a:tailEnd/>
            </a:ln>
          </p:spPr>
          <p:txBody>
            <a:bodyPr/>
            <a:lstStyle/>
            <a:p>
              <a:endParaRPr lang="en-US"/>
            </a:p>
          </p:txBody>
        </p:sp>
        <p:sp>
          <p:nvSpPr>
            <p:cNvPr id="28246" name="Freeform 2827"/>
            <p:cNvSpPr>
              <a:spLocks/>
            </p:cNvSpPr>
            <p:nvPr/>
          </p:nvSpPr>
          <p:spPr bwMode="auto">
            <a:xfrm>
              <a:off x="1154113" y="4334545"/>
              <a:ext cx="854075" cy="754062"/>
            </a:xfrm>
            <a:custGeom>
              <a:avLst/>
              <a:gdLst>
                <a:gd name="T0" fmla="*/ 2147483647 w 259"/>
                <a:gd name="T1" fmla="*/ 2147483647 h 229"/>
                <a:gd name="T2" fmla="*/ 2147483647 w 259"/>
                <a:gd name="T3" fmla="*/ 2147483647 h 229"/>
                <a:gd name="T4" fmla="*/ 2147483647 w 259"/>
                <a:gd name="T5" fmla="*/ 2147483647 h 229"/>
                <a:gd name="T6" fmla="*/ 2147483647 w 259"/>
                <a:gd name="T7" fmla="*/ 2147483647 h 229"/>
                <a:gd name="T8" fmla="*/ 2147483647 w 259"/>
                <a:gd name="T9" fmla="*/ 2147483647 h 229"/>
                <a:gd name="T10" fmla="*/ 2147483647 w 259"/>
                <a:gd name="T11" fmla="*/ 2147483647 h 229"/>
                <a:gd name="T12" fmla="*/ 2147483647 w 259"/>
                <a:gd name="T13" fmla="*/ 2147483647 h 229"/>
                <a:gd name="T14" fmla="*/ 2147483647 w 259"/>
                <a:gd name="T15" fmla="*/ 2147483647 h 229"/>
                <a:gd name="T16" fmla="*/ 2147483647 w 259"/>
                <a:gd name="T17" fmla="*/ 2147483647 h 229"/>
                <a:gd name="T18" fmla="*/ 2147483647 w 259"/>
                <a:gd name="T19" fmla="*/ 2147483647 h 229"/>
                <a:gd name="T20" fmla="*/ 2147483647 w 259"/>
                <a:gd name="T21" fmla="*/ 2147483647 h 229"/>
                <a:gd name="T22" fmla="*/ 2147483647 w 259"/>
                <a:gd name="T23" fmla="*/ 2147483647 h 229"/>
                <a:gd name="T24" fmla="*/ 2147483647 w 259"/>
                <a:gd name="T25" fmla="*/ 2147483647 h 229"/>
                <a:gd name="T26" fmla="*/ 2147483647 w 259"/>
                <a:gd name="T27" fmla="*/ 2147483647 h 229"/>
                <a:gd name="T28" fmla="*/ 2147483647 w 259"/>
                <a:gd name="T29" fmla="*/ 2147483647 h 229"/>
                <a:gd name="T30" fmla="*/ 2147483647 w 259"/>
                <a:gd name="T31" fmla="*/ 2147483647 h 229"/>
                <a:gd name="T32" fmla="*/ 2147483647 w 259"/>
                <a:gd name="T33" fmla="*/ 2147483647 h 229"/>
                <a:gd name="T34" fmla="*/ 2147483647 w 259"/>
                <a:gd name="T35" fmla="*/ 2147483647 h 229"/>
                <a:gd name="T36" fmla="*/ 2147483647 w 259"/>
                <a:gd name="T37" fmla="*/ 2147483647 h 229"/>
                <a:gd name="T38" fmla="*/ 2147483647 w 259"/>
                <a:gd name="T39" fmla="*/ 2147483647 h 229"/>
                <a:gd name="T40" fmla="*/ 2147483647 w 259"/>
                <a:gd name="T41" fmla="*/ 2147483647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9"/>
                <a:gd name="T64" fmla="*/ 0 h 229"/>
                <a:gd name="T65" fmla="*/ 259 w 259"/>
                <a:gd name="T66" fmla="*/ 229 h 2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9" h="229">
                  <a:moveTo>
                    <a:pt x="253" y="89"/>
                  </a:moveTo>
                  <a:cubicBezTo>
                    <a:pt x="247" y="70"/>
                    <a:pt x="232" y="81"/>
                    <a:pt x="218" y="63"/>
                  </a:cubicBezTo>
                  <a:cubicBezTo>
                    <a:pt x="211" y="54"/>
                    <a:pt x="201" y="46"/>
                    <a:pt x="191" y="37"/>
                  </a:cubicBezTo>
                  <a:cubicBezTo>
                    <a:pt x="182" y="28"/>
                    <a:pt x="178" y="12"/>
                    <a:pt x="167" y="7"/>
                  </a:cubicBezTo>
                  <a:cubicBezTo>
                    <a:pt x="156" y="1"/>
                    <a:pt x="143" y="0"/>
                    <a:pt x="131" y="2"/>
                  </a:cubicBezTo>
                  <a:cubicBezTo>
                    <a:pt x="118" y="3"/>
                    <a:pt x="107" y="7"/>
                    <a:pt x="96" y="11"/>
                  </a:cubicBezTo>
                  <a:cubicBezTo>
                    <a:pt x="83" y="15"/>
                    <a:pt x="75" y="24"/>
                    <a:pt x="64" y="29"/>
                  </a:cubicBezTo>
                  <a:cubicBezTo>
                    <a:pt x="53" y="35"/>
                    <a:pt x="46" y="44"/>
                    <a:pt x="37" y="51"/>
                  </a:cubicBezTo>
                  <a:cubicBezTo>
                    <a:pt x="27" y="59"/>
                    <a:pt x="10" y="59"/>
                    <a:pt x="5" y="67"/>
                  </a:cubicBezTo>
                  <a:cubicBezTo>
                    <a:pt x="0" y="77"/>
                    <a:pt x="8" y="94"/>
                    <a:pt x="15" y="110"/>
                  </a:cubicBezTo>
                  <a:cubicBezTo>
                    <a:pt x="21" y="124"/>
                    <a:pt x="27" y="136"/>
                    <a:pt x="40" y="143"/>
                  </a:cubicBezTo>
                  <a:cubicBezTo>
                    <a:pt x="52" y="148"/>
                    <a:pt x="65" y="152"/>
                    <a:pt x="82" y="146"/>
                  </a:cubicBezTo>
                  <a:cubicBezTo>
                    <a:pt x="96" y="141"/>
                    <a:pt x="109" y="142"/>
                    <a:pt x="120" y="142"/>
                  </a:cubicBezTo>
                  <a:cubicBezTo>
                    <a:pt x="134" y="141"/>
                    <a:pt x="153" y="131"/>
                    <a:pt x="164" y="138"/>
                  </a:cubicBezTo>
                  <a:cubicBezTo>
                    <a:pt x="173" y="145"/>
                    <a:pt x="176" y="164"/>
                    <a:pt x="184" y="177"/>
                  </a:cubicBezTo>
                  <a:cubicBezTo>
                    <a:pt x="190" y="186"/>
                    <a:pt x="196" y="197"/>
                    <a:pt x="202" y="210"/>
                  </a:cubicBezTo>
                  <a:cubicBezTo>
                    <a:pt x="211" y="229"/>
                    <a:pt x="219" y="228"/>
                    <a:pt x="227" y="227"/>
                  </a:cubicBezTo>
                  <a:cubicBezTo>
                    <a:pt x="235" y="225"/>
                    <a:pt x="234" y="219"/>
                    <a:pt x="239" y="201"/>
                  </a:cubicBezTo>
                  <a:cubicBezTo>
                    <a:pt x="241" y="191"/>
                    <a:pt x="258" y="180"/>
                    <a:pt x="259" y="166"/>
                  </a:cubicBezTo>
                  <a:cubicBezTo>
                    <a:pt x="259" y="154"/>
                    <a:pt x="253" y="141"/>
                    <a:pt x="252" y="127"/>
                  </a:cubicBezTo>
                  <a:cubicBezTo>
                    <a:pt x="251" y="116"/>
                    <a:pt x="256" y="101"/>
                    <a:pt x="253" y="89"/>
                  </a:cubicBezTo>
                  <a:close/>
                </a:path>
              </a:pathLst>
            </a:custGeom>
            <a:solidFill>
              <a:srgbClr val="C5AFD5"/>
            </a:solidFill>
            <a:ln w="9525">
              <a:noFill/>
              <a:round/>
              <a:headEnd/>
              <a:tailEnd/>
            </a:ln>
          </p:spPr>
          <p:txBody>
            <a:bodyPr/>
            <a:lstStyle/>
            <a:p>
              <a:endParaRPr lang="en-US"/>
            </a:p>
          </p:txBody>
        </p:sp>
        <p:sp>
          <p:nvSpPr>
            <p:cNvPr id="28247" name="Freeform 2828"/>
            <p:cNvSpPr>
              <a:spLocks/>
            </p:cNvSpPr>
            <p:nvPr/>
          </p:nvSpPr>
          <p:spPr bwMode="auto">
            <a:xfrm>
              <a:off x="1154113" y="4334545"/>
              <a:ext cx="854075" cy="750887"/>
            </a:xfrm>
            <a:custGeom>
              <a:avLst/>
              <a:gdLst>
                <a:gd name="T0" fmla="*/ 2147483647 w 259"/>
                <a:gd name="T1" fmla="*/ 2147483647 h 228"/>
                <a:gd name="T2" fmla="*/ 2147483647 w 259"/>
                <a:gd name="T3" fmla="*/ 2147483647 h 228"/>
                <a:gd name="T4" fmla="*/ 2147483647 w 259"/>
                <a:gd name="T5" fmla="*/ 2147483647 h 228"/>
                <a:gd name="T6" fmla="*/ 2147483647 w 259"/>
                <a:gd name="T7" fmla="*/ 2147483647 h 228"/>
                <a:gd name="T8" fmla="*/ 2147483647 w 259"/>
                <a:gd name="T9" fmla="*/ 2147483647 h 228"/>
                <a:gd name="T10" fmla="*/ 2147483647 w 259"/>
                <a:gd name="T11" fmla="*/ 2147483647 h 228"/>
                <a:gd name="T12" fmla="*/ 2147483647 w 259"/>
                <a:gd name="T13" fmla="*/ 2147483647 h 228"/>
                <a:gd name="T14" fmla="*/ 2147483647 w 259"/>
                <a:gd name="T15" fmla="*/ 2147483647 h 228"/>
                <a:gd name="T16" fmla="*/ 2147483647 w 259"/>
                <a:gd name="T17" fmla="*/ 2147483647 h 228"/>
                <a:gd name="T18" fmla="*/ 2147483647 w 259"/>
                <a:gd name="T19" fmla="*/ 2147483647 h 228"/>
                <a:gd name="T20" fmla="*/ 2147483647 w 259"/>
                <a:gd name="T21" fmla="*/ 2147483647 h 228"/>
                <a:gd name="T22" fmla="*/ 2147483647 w 259"/>
                <a:gd name="T23" fmla="*/ 2147483647 h 228"/>
                <a:gd name="T24" fmla="*/ 2147483647 w 259"/>
                <a:gd name="T25" fmla="*/ 2147483647 h 228"/>
                <a:gd name="T26" fmla="*/ 2147483647 w 259"/>
                <a:gd name="T27" fmla="*/ 2147483647 h 228"/>
                <a:gd name="T28" fmla="*/ 2147483647 w 259"/>
                <a:gd name="T29" fmla="*/ 2147483647 h 228"/>
                <a:gd name="T30" fmla="*/ 2147483647 w 259"/>
                <a:gd name="T31" fmla="*/ 2147483647 h 228"/>
                <a:gd name="T32" fmla="*/ 2147483647 w 259"/>
                <a:gd name="T33" fmla="*/ 2147483647 h 228"/>
                <a:gd name="T34" fmla="*/ 2147483647 w 259"/>
                <a:gd name="T35" fmla="*/ 2147483647 h 228"/>
                <a:gd name="T36" fmla="*/ 2147483647 w 259"/>
                <a:gd name="T37" fmla="*/ 2147483647 h 228"/>
                <a:gd name="T38" fmla="*/ 2147483647 w 259"/>
                <a:gd name="T39" fmla="*/ 2147483647 h 228"/>
                <a:gd name="T40" fmla="*/ 2147483647 w 259"/>
                <a:gd name="T41" fmla="*/ 2147483647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9"/>
                <a:gd name="T64" fmla="*/ 0 h 228"/>
                <a:gd name="T65" fmla="*/ 259 w 259"/>
                <a:gd name="T66" fmla="*/ 228 h 2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9" h="228">
                  <a:moveTo>
                    <a:pt x="253" y="89"/>
                  </a:moveTo>
                  <a:cubicBezTo>
                    <a:pt x="247" y="70"/>
                    <a:pt x="232" y="81"/>
                    <a:pt x="218" y="63"/>
                  </a:cubicBezTo>
                  <a:cubicBezTo>
                    <a:pt x="211" y="54"/>
                    <a:pt x="201" y="47"/>
                    <a:pt x="191" y="38"/>
                  </a:cubicBezTo>
                  <a:cubicBezTo>
                    <a:pt x="181" y="29"/>
                    <a:pt x="178" y="12"/>
                    <a:pt x="167" y="7"/>
                  </a:cubicBezTo>
                  <a:cubicBezTo>
                    <a:pt x="155" y="2"/>
                    <a:pt x="143" y="0"/>
                    <a:pt x="131" y="2"/>
                  </a:cubicBezTo>
                  <a:cubicBezTo>
                    <a:pt x="119" y="4"/>
                    <a:pt x="107" y="8"/>
                    <a:pt x="96" y="11"/>
                  </a:cubicBezTo>
                  <a:cubicBezTo>
                    <a:pt x="84" y="15"/>
                    <a:pt x="75" y="24"/>
                    <a:pt x="65" y="29"/>
                  </a:cubicBezTo>
                  <a:cubicBezTo>
                    <a:pt x="53" y="35"/>
                    <a:pt x="46" y="44"/>
                    <a:pt x="38" y="51"/>
                  </a:cubicBezTo>
                  <a:cubicBezTo>
                    <a:pt x="27" y="59"/>
                    <a:pt x="11" y="59"/>
                    <a:pt x="6" y="67"/>
                  </a:cubicBezTo>
                  <a:cubicBezTo>
                    <a:pt x="0" y="77"/>
                    <a:pt x="9" y="94"/>
                    <a:pt x="16" y="110"/>
                  </a:cubicBezTo>
                  <a:cubicBezTo>
                    <a:pt x="22" y="123"/>
                    <a:pt x="28" y="136"/>
                    <a:pt x="41" y="142"/>
                  </a:cubicBezTo>
                  <a:cubicBezTo>
                    <a:pt x="52" y="148"/>
                    <a:pt x="66" y="151"/>
                    <a:pt x="82" y="145"/>
                  </a:cubicBezTo>
                  <a:cubicBezTo>
                    <a:pt x="96" y="140"/>
                    <a:pt x="109" y="141"/>
                    <a:pt x="120" y="141"/>
                  </a:cubicBezTo>
                  <a:cubicBezTo>
                    <a:pt x="134" y="141"/>
                    <a:pt x="153" y="131"/>
                    <a:pt x="164" y="138"/>
                  </a:cubicBezTo>
                  <a:cubicBezTo>
                    <a:pt x="174" y="144"/>
                    <a:pt x="176" y="163"/>
                    <a:pt x="184" y="176"/>
                  </a:cubicBezTo>
                  <a:cubicBezTo>
                    <a:pt x="190" y="186"/>
                    <a:pt x="196" y="197"/>
                    <a:pt x="202" y="209"/>
                  </a:cubicBezTo>
                  <a:cubicBezTo>
                    <a:pt x="211" y="228"/>
                    <a:pt x="218" y="227"/>
                    <a:pt x="226" y="226"/>
                  </a:cubicBezTo>
                  <a:cubicBezTo>
                    <a:pt x="235" y="224"/>
                    <a:pt x="234" y="219"/>
                    <a:pt x="238" y="201"/>
                  </a:cubicBezTo>
                  <a:cubicBezTo>
                    <a:pt x="241" y="190"/>
                    <a:pt x="258" y="180"/>
                    <a:pt x="258" y="165"/>
                  </a:cubicBezTo>
                  <a:cubicBezTo>
                    <a:pt x="259" y="154"/>
                    <a:pt x="253" y="141"/>
                    <a:pt x="252" y="127"/>
                  </a:cubicBezTo>
                  <a:cubicBezTo>
                    <a:pt x="251" y="116"/>
                    <a:pt x="256" y="101"/>
                    <a:pt x="253" y="89"/>
                  </a:cubicBezTo>
                  <a:close/>
                </a:path>
              </a:pathLst>
            </a:custGeom>
            <a:solidFill>
              <a:srgbClr val="C4AFD5"/>
            </a:solidFill>
            <a:ln w="9525">
              <a:noFill/>
              <a:round/>
              <a:headEnd/>
              <a:tailEnd/>
            </a:ln>
          </p:spPr>
          <p:txBody>
            <a:bodyPr/>
            <a:lstStyle/>
            <a:p>
              <a:endParaRPr lang="en-US"/>
            </a:p>
          </p:txBody>
        </p:sp>
        <p:sp>
          <p:nvSpPr>
            <p:cNvPr id="28248" name="Freeform 2829"/>
            <p:cNvSpPr>
              <a:spLocks/>
            </p:cNvSpPr>
            <p:nvPr/>
          </p:nvSpPr>
          <p:spPr bwMode="auto">
            <a:xfrm>
              <a:off x="1157288" y="4337720"/>
              <a:ext cx="850900" cy="744537"/>
            </a:xfrm>
            <a:custGeom>
              <a:avLst/>
              <a:gdLst>
                <a:gd name="T0" fmla="*/ 2147483647 w 258"/>
                <a:gd name="T1" fmla="*/ 2147483647 h 226"/>
                <a:gd name="T2" fmla="*/ 2147483647 w 258"/>
                <a:gd name="T3" fmla="*/ 2147483647 h 226"/>
                <a:gd name="T4" fmla="*/ 2147483647 w 258"/>
                <a:gd name="T5" fmla="*/ 2147483647 h 226"/>
                <a:gd name="T6" fmla="*/ 2147483647 w 258"/>
                <a:gd name="T7" fmla="*/ 2147483647 h 226"/>
                <a:gd name="T8" fmla="*/ 2147483647 w 258"/>
                <a:gd name="T9" fmla="*/ 2147483647 h 226"/>
                <a:gd name="T10" fmla="*/ 2147483647 w 258"/>
                <a:gd name="T11" fmla="*/ 2147483647 h 226"/>
                <a:gd name="T12" fmla="*/ 2147483647 w 258"/>
                <a:gd name="T13" fmla="*/ 2147483647 h 226"/>
                <a:gd name="T14" fmla="*/ 2147483647 w 258"/>
                <a:gd name="T15" fmla="*/ 2147483647 h 226"/>
                <a:gd name="T16" fmla="*/ 2147483647 w 258"/>
                <a:gd name="T17" fmla="*/ 2147483647 h 226"/>
                <a:gd name="T18" fmla="*/ 2147483647 w 258"/>
                <a:gd name="T19" fmla="*/ 2147483647 h 226"/>
                <a:gd name="T20" fmla="*/ 2147483647 w 258"/>
                <a:gd name="T21" fmla="*/ 2147483647 h 226"/>
                <a:gd name="T22" fmla="*/ 2147483647 w 258"/>
                <a:gd name="T23" fmla="*/ 2147483647 h 226"/>
                <a:gd name="T24" fmla="*/ 2147483647 w 258"/>
                <a:gd name="T25" fmla="*/ 2147483647 h 226"/>
                <a:gd name="T26" fmla="*/ 2147483647 w 258"/>
                <a:gd name="T27" fmla="*/ 2147483647 h 226"/>
                <a:gd name="T28" fmla="*/ 2147483647 w 258"/>
                <a:gd name="T29" fmla="*/ 2147483647 h 226"/>
                <a:gd name="T30" fmla="*/ 2147483647 w 258"/>
                <a:gd name="T31" fmla="*/ 2147483647 h 226"/>
                <a:gd name="T32" fmla="*/ 2147483647 w 258"/>
                <a:gd name="T33" fmla="*/ 2147483647 h 226"/>
                <a:gd name="T34" fmla="*/ 2147483647 w 258"/>
                <a:gd name="T35" fmla="*/ 2147483647 h 226"/>
                <a:gd name="T36" fmla="*/ 2147483647 w 258"/>
                <a:gd name="T37" fmla="*/ 2147483647 h 226"/>
                <a:gd name="T38" fmla="*/ 2147483647 w 258"/>
                <a:gd name="T39" fmla="*/ 2147483647 h 226"/>
                <a:gd name="T40" fmla="*/ 2147483647 w 258"/>
                <a:gd name="T41" fmla="*/ 2147483647 h 2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8"/>
                <a:gd name="T64" fmla="*/ 0 h 226"/>
                <a:gd name="T65" fmla="*/ 258 w 258"/>
                <a:gd name="T66" fmla="*/ 226 h 2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8" h="226">
                  <a:moveTo>
                    <a:pt x="251" y="88"/>
                  </a:moveTo>
                  <a:cubicBezTo>
                    <a:pt x="246" y="69"/>
                    <a:pt x="230" y="80"/>
                    <a:pt x="216" y="63"/>
                  </a:cubicBezTo>
                  <a:cubicBezTo>
                    <a:pt x="209" y="54"/>
                    <a:pt x="199" y="46"/>
                    <a:pt x="190" y="37"/>
                  </a:cubicBezTo>
                  <a:cubicBezTo>
                    <a:pt x="180" y="28"/>
                    <a:pt x="177" y="12"/>
                    <a:pt x="166" y="7"/>
                  </a:cubicBezTo>
                  <a:cubicBezTo>
                    <a:pt x="154" y="1"/>
                    <a:pt x="142" y="0"/>
                    <a:pt x="130" y="2"/>
                  </a:cubicBezTo>
                  <a:cubicBezTo>
                    <a:pt x="118" y="4"/>
                    <a:pt x="106" y="7"/>
                    <a:pt x="95" y="11"/>
                  </a:cubicBezTo>
                  <a:cubicBezTo>
                    <a:pt x="83" y="15"/>
                    <a:pt x="75" y="23"/>
                    <a:pt x="64" y="29"/>
                  </a:cubicBezTo>
                  <a:cubicBezTo>
                    <a:pt x="53" y="35"/>
                    <a:pt x="46" y="44"/>
                    <a:pt x="38" y="50"/>
                  </a:cubicBezTo>
                  <a:cubicBezTo>
                    <a:pt x="27" y="59"/>
                    <a:pt x="11" y="58"/>
                    <a:pt x="6" y="66"/>
                  </a:cubicBezTo>
                  <a:cubicBezTo>
                    <a:pt x="0" y="76"/>
                    <a:pt x="8" y="93"/>
                    <a:pt x="16" y="109"/>
                  </a:cubicBezTo>
                  <a:cubicBezTo>
                    <a:pt x="21" y="122"/>
                    <a:pt x="27" y="135"/>
                    <a:pt x="41" y="141"/>
                  </a:cubicBezTo>
                  <a:cubicBezTo>
                    <a:pt x="52" y="146"/>
                    <a:pt x="65" y="149"/>
                    <a:pt x="81" y="143"/>
                  </a:cubicBezTo>
                  <a:cubicBezTo>
                    <a:pt x="96" y="138"/>
                    <a:pt x="109" y="140"/>
                    <a:pt x="120" y="139"/>
                  </a:cubicBezTo>
                  <a:cubicBezTo>
                    <a:pt x="134" y="139"/>
                    <a:pt x="153" y="129"/>
                    <a:pt x="164" y="136"/>
                  </a:cubicBezTo>
                  <a:cubicBezTo>
                    <a:pt x="173" y="143"/>
                    <a:pt x="175" y="162"/>
                    <a:pt x="183" y="175"/>
                  </a:cubicBezTo>
                  <a:cubicBezTo>
                    <a:pt x="190" y="184"/>
                    <a:pt x="195" y="195"/>
                    <a:pt x="202" y="208"/>
                  </a:cubicBezTo>
                  <a:cubicBezTo>
                    <a:pt x="210" y="226"/>
                    <a:pt x="217" y="226"/>
                    <a:pt x="225" y="224"/>
                  </a:cubicBezTo>
                  <a:cubicBezTo>
                    <a:pt x="234" y="223"/>
                    <a:pt x="233" y="217"/>
                    <a:pt x="237" y="199"/>
                  </a:cubicBezTo>
                  <a:cubicBezTo>
                    <a:pt x="240" y="189"/>
                    <a:pt x="257" y="178"/>
                    <a:pt x="257" y="164"/>
                  </a:cubicBezTo>
                  <a:cubicBezTo>
                    <a:pt x="258" y="152"/>
                    <a:pt x="252" y="139"/>
                    <a:pt x="250" y="126"/>
                  </a:cubicBezTo>
                  <a:cubicBezTo>
                    <a:pt x="249" y="114"/>
                    <a:pt x="255" y="100"/>
                    <a:pt x="251" y="88"/>
                  </a:cubicBezTo>
                  <a:close/>
                </a:path>
              </a:pathLst>
            </a:custGeom>
            <a:solidFill>
              <a:srgbClr val="C3AFD5"/>
            </a:solidFill>
            <a:ln w="9525">
              <a:noFill/>
              <a:round/>
              <a:headEnd/>
              <a:tailEnd/>
            </a:ln>
          </p:spPr>
          <p:txBody>
            <a:bodyPr/>
            <a:lstStyle/>
            <a:p>
              <a:endParaRPr lang="en-US"/>
            </a:p>
          </p:txBody>
        </p:sp>
        <p:sp>
          <p:nvSpPr>
            <p:cNvPr id="28249" name="Freeform 2830"/>
            <p:cNvSpPr>
              <a:spLocks/>
            </p:cNvSpPr>
            <p:nvPr/>
          </p:nvSpPr>
          <p:spPr bwMode="auto">
            <a:xfrm>
              <a:off x="1160463" y="4340895"/>
              <a:ext cx="844550" cy="741362"/>
            </a:xfrm>
            <a:custGeom>
              <a:avLst/>
              <a:gdLst>
                <a:gd name="T0" fmla="*/ 2147483647 w 256"/>
                <a:gd name="T1" fmla="*/ 2147483647 h 225"/>
                <a:gd name="T2" fmla="*/ 2147483647 w 256"/>
                <a:gd name="T3" fmla="*/ 2147483647 h 225"/>
                <a:gd name="T4" fmla="*/ 2147483647 w 256"/>
                <a:gd name="T5" fmla="*/ 2147483647 h 225"/>
                <a:gd name="T6" fmla="*/ 2147483647 w 256"/>
                <a:gd name="T7" fmla="*/ 2147483647 h 225"/>
                <a:gd name="T8" fmla="*/ 2147483647 w 256"/>
                <a:gd name="T9" fmla="*/ 2147483647 h 225"/>
                <a:gd name="T10" fmla="*/ 2147483647 w 256"/>
                <a:gd name="T11" fmla="*/ 2147483647 h 225"/>
                <a:gd name="T12" fmla="*/ 2147483647 w 256"/>
                <a:gd name="T13" fmla="*/ 2147483647 h 225"/>
                <a:gd name="T14" fmla="*/ 2147483647 w 256"/>
                <a:gd name="T15" fmla="*/ 2147483647 h 225"/>
                <a:gd name="T16" fmla="*/ 2147483647 w 256"/>
                <a:gd name="T17" fmla="*/ 2147483647 h 225"/>
                <a:gd name="T18" fmla="*/ 2147483647 w 256"/>
                <a:gd name="T19" fmla="*/ 2147483647 h 225"/>
                <a:gd name="T20" fmla="*/ 2147483647 w 256"/>
                <a:gd name="T21" fmla="*/ 2147483647 h 225"/>
                <a:gd name="T22" fmla="*/ 2147483647 w 256"/>
                <a:gd name="T23" fmla="*/ 2147483647 h 225"/>
                <a:gd name="T24" fmla="*/ 2147483647 w 256"/>
                <a:gd name="T25" fmla="*/ 2147483647 h 225"/>
                <a:gd name="T26" fmla="*/ 2147483647 w 256"/>
                <a:gd name="T27" fmla="*/ 2147483647 h 225"/>
                <a:gd name="T28" fmla="*/ 2147483647 w 256"/>
                <a:gd name="T29" fmla="*/ 2147483647 h 225"/>
                <a:gd name="T30" fmla="*/ 2147483647 w 256"/>
                <a:gd name="T31" fmla="*/ 2147483647 h 225"/>
                <a:gd name="T32" fmla="*/ 2147483647 w 256"/>
                <a:gd name="T33" fmla="*/ 2147483647 h 225"/>
                <a:gd name="T34" fmla="*/ 2147483647 w 256"/>
                <a:gd name="T35" fmla="*/ 2147483647 h 225"/>
                <a:gd name="T36" fmla="*/ 2147483647 w 256"/>
                <a:gd name="T37" fmla="*/ 2147483647 h 225"/>
                <a:gd name="T38" fmla="*/ 2147483647 w 256"/>
                <a:gd name="T39" fmla="*/ 2147483647 h 225"/>
                <a:gd name="T40" fmla="*/ 2147483647 w 256"/>
                <a:gd name="T41" fmla="*/ 2147483647 h 2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6"/>
                <a:gd name="T64" fmla="*/ 0 h 225"/>
                <a:gd name="T65" fmla="*/ 256 w 256"/>
                <a:gd name="T66" fmla="*/ 225 h 2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6" h="225">
                  <a:moveTo>
                    <a:pt x="250" y="87"/>
                  </a:moveTo>
                  <a:cubicBezTo>
                    <a:pt x="244" y="68"/>
                    <a:pt x="229" y="80"/>
                    <a:pt x="215" y="62"/>
                  </a:cubicBezTo>
                  <a:cubicBezTo>
                    <a:pt x="208" y="53"/>
                    <a:pt x="198" y="45"/>
                    <a:pt x="188" y="37"/>
                  </a:cubicBezTo>
                  <a:cubicBezTo>
                    <a:pt x="179" y="28"/>
                    <a:pt x="176" y="12"/>
                    <a:pt x="165" y="6"/>
                  </a:cubicBezTo>
                  <a:cubicBezTo>
                    <a:pt x="153" y="1"/>
                    <a:pt x="141" y="0"/>
                    <a:pt x="129" y="1"/>
                  </a:cubicBezTo>
                  <a:cubicBezTo>
                    <a:pt x="117" y="3"/>
                    <a:pt x="106" y="7"/>
                    <a:pt x="95" y="10"/>
                  </a:cubicBezTo>
                  <a:cubicBezTo>
                    <a:pt x="82" y="14"/>
                    <a:pt x="74" y="23"/>
                    <a:pt x="64" y="28"/>
                  </a:cubicBezTo>
                  <a:cubicBezTo>
                    <a:pt x="52" y="34"/>
                    <a:pt x="46" y="43"/>
                    <a:pt x="37" y="49"/>
                  </a:cubicBezTo>
                  <a:cubicBezTo>
                    <a:pt x="27" y="58"/>
                    <a:pt x="10" y="57"/>
                    <a:pt x="6" y="65"/>
                  </a:cubicBezTo>
                  <a:cubicBezTo>
                    <a:pt x="0" y="75"/>
                    <a:pt x="8" y="92"/>
                    <a:pt x="15" y="108"/>
                  </a:cubicBezTo>
                  <a:cubicBezTo>
                    <a:pt x="21" y="121"/>
                    <a:pt x="27" y="134"/>
                    <a:pt x="40" y="140"/>
                  </a:cubicBezTo>
                  <a:cubicBezTo>
                    <a:pt x="52" y="145"/>
                    <a:pt x="64" y="147"/>
                    <a:pt x="81" y="142"/>
                  </a:cubicBezTo>
                  <a:cubicBezTo>
                    <a:pt x="95" y="137"/>
                    <a:pt x="108" y="138"/>
                    <a:pt x="119" y="138"/>
                  </a:cubicBezTo>
                  <a:cubicBezTo>
                    <a:pt x="133" y="137"/>
                    <a:pt x="152" y="128"/>
                    <a:pt x="163" y="135"/>
                  </a:cubicBezTo>
                  <a:cubicBezTo>
                    <a:pt x="172" y="141"/>
                    <a:pt x="174" y="161"/>
                    <a:pt x="183" y="173"/>
                  </a:cubicBezTo>
                  <a:cubicBezTo>
                    <a:pt x="189" y="183"/>
                    <a:pt x="195" y="194"/>
                    <a:pt x="201" y="206"/>
                  </a:cubicBezTo>
                  <a:cubicBezTo>
                    <a:pt x="209" y="225"/>
                    <a:pt x="216" y="224"/>
                    <a:pt x="224" y="223"/>
                  </a:cubicBezTo>
                  <a:cubicBezTo>
                    <a:pt x="232" y="221"/>
                    <a:pt x="231" y="215"/>
                    <a:pt x="236" y="198"/>
                  </a:cubicBezTo>
                  <a:cubicBezTo>
                    <a:pt x="239" y="187"/>
                    <a:pt x="255" y="177"/>
                    <a:pt x="256" y="162"/>
                  </a:cubicBezTo>
                  <a:cubicBezTo>
                    <a:pt x="256" y="151"/>
                    <a:pt x="250" y="138"/>
                    <a:pt x="249" y="125"/>
                  </a:cubicBezTo>
                  <a:cubicBezTo>
                    <a:pt x="248" y="113"/>
                    <a:pt x="253" y="99"/>
                    <a:pt x="250" y="87"/>
                  </a:cubicBezTo>
                  <a:close/>
                </a:path>
              </a:pathLst>
            </a:custGeom>
            <a:solidFill>
              <a:srgbClr val="C2AED4"/>
            </a:solidFill>
            <a:ln w="9525">
              <a:noFill/>
              <a:round/>
              <a:headEnd/>
              <a:tailEnd/>
            </a:ln>
          </p:spPr>
          <p:txBody>
            <a:bodyPr/>
            <a:lstStyle/>
            <a:p>
              <a:endParaRPr lang="en-US"/>
            </a:p>
          </p:txBody>
        </p:sp>
        <p:sp>
          <p:nvSpPr>
            <p:cNvPr id="28250" name="Freeform 2831"/>
            <p:cNvSpPr>
              <a:spLocks/>
            </p:cNvSpPr>
            <p:nvPr/>
          </p:nvSpPr>
          <p:spPr bwMode="auto">
            <a:xfrm>
              <a:off x="1163638" y="4340895"/>
              <a:ext cx="841375" cy="738187"/>
            </a:xfrm>
            <a:custGeom>
              <a:avLst/>
              <a:gdLst>
                <a:gd name="T0" fmla="*/ 2147483647 w 255"/>
                <a:gd name="T1" fmla="*/ 2147483647 h 224"/>
                <a:gd name="T2" fmla="*/ 2147483647 w 255"/>
                <a:gd name="T3" fmla="*/ 2147483647 h 224"/>
                <a:gd name="T4" fmla="*/ 2147483647 w 255"/>
                <a:gd name="T5" fmla="*/ 2147483647 h 224"/>
                <a:gd name="T6" fmla="*/ 2147483647 w 255"/>
                <a:gd name="T7" fmla="*/ 2147483647 h 224"/>
                <a:gd name="T8" fmla="*/ 2147483647 w 255"/>
                <a:gd name="T9" fmla="*/ 2147483647 h 224"/>
                <a:gd name="T10" fmla="*/ 2147483647 w 255"/>
                <a:gd name="T11" fmla="*/ 2147483647 h 224"/>
                <a:gd name="T12" fmla="*/ 2147483647 w 255"/>
                <a:gd name="T13" fmla="*/ 2147483647 h 224"/>
                <a:gd name="T14" fmla="*/ 2147483647 w 255"/>
                <a:gd name="T15" fmla="*/ 2147483647 h 224"/>
                <a:gd name="T16" fmla="*/ 2147483647 w 255"/>
                <a:gd name="T17" fmla="*/ 2147483647 h 224"/>
                <a:gd name="T18" fmla="*/ 2147483647 w 255"/>
                <a:gd name="T19" fmla="*/ 2147483647 h 224"/>
                <a:gd name="T20" fmla="*/ 2147483647 w 255"/>
                <a:gd name="T21" fmla="*/ 2147483647 h 224"/>
                <a:gd name="T22" fmla="*/ 2147483647 w 255"/>
                <a:gd name="T23" fmla="*/ 2147483647 h 224"/>
                <a:gd name="T24" fmla="*/ 2147483647 w 255"/>
                <a:gd name="T25" fmla="*/ 2147483647 h 224"/>
                <a:gd name="T26" fmla="*/ 2147483647 w 255"/>
                <a:gd name="T27" fmla="*/ 2147483647 h 224"/>
                <a:gd name="T28" fmla="*/ 2147483647 w 255"/>
                <a:gd name="T29" fmla="*/ 2147483647 h 224"/>
                <a:gd name="T30" fmla="*/ 2147483647 w 255"/>
                <a:gd name="T31" fmla="*/ 2147483647 h 224"/>
                <a:gd name="T32" fmla="*/ 2147483647 w 255"/>
                <a:gd name="T33" fmla="*/ 2147483647 h 224"/>
                <a:gd name="T34" fmla="*/ 2147483647 w 255"/>
                <a:gd name="T35" fmla="*/ 2147483647 h 224"/>
                <a:gd name="T36" fmla="*/ 2147483647 w 255"/>
                <a:gd name="T37" fmla="*/ 2147483647 h 224"/>
                <a:gd name="T38" fmla="*/ 2147483647 w 255"/>
                <a:gd name="T39" fmla="*/ 2147483647 h 224"/>
                <a:gd name="T40" fmla="*/ 2147483647 w 255"/>
                <a:gd name="T41" fmla="*/ 2147483647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5"/>
                <a:gd name="T64" fmla="*/ 0 h 224"/>
                <a:gd name="T65" fmla="*/ 255 w 255"/>
                <a:gd name="T66" fmla="*/ 224 h 2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5" h="224">
                  <a:moveTo>
                    <a:pt x="249" y="87"/>
                  </a:moveTo>
                  <a:cubicBezTo>
                    <a:pt x="243" y="68"/>
                    <a:pt x="227" y="80"/>
                    <a:pt x="214" y="62"/>
                  </a:cubicBezTo>
                  <a:cubicBezTo>
                    <a:pt x="207" y="53"/>
                    <a:pt x="197" y="46"/>
                    <a:pt x="187" y="37"/>
                  </a:cubicBezTo>
                  <a:cubicBezTo>
                    <a:pt x="178" y="28"/>
                    <a:pt x="175" y="12"/>
                    <a:pt x="163" y="7"/>
                  </a:cubicBezTo>
                  <a:cubicBezTo>
                    <a:pt x="152" y="2"/>
                    <a:pt x="140" y="0"/>
                    <a:pt x="128" y="2"/>
                  </a:cubicBezTo>
                  <a:cubicBezTo>
                    <a:pt x="116" y="4"/>
                    <a:pt x="105" y="7"/>
                    <a:pt x="94" y="11"/>
                  </a:cubicBezTo>
                  <a:cubicBezTo>
                    <a:pt x="82" y="15"/>
                    <a:pt x="73" y="23"/>
                    <a:pt x="63" y="28"/>
                  </a:cubicBezTo>
                  <a:cubicBezTo>
                    <a:pt x="52" y="34"/>
                    <a:pt x="45" y="43"/>
                    <a:pt x="37" y="49"/>
                  </a:cubicBezTo>
                  <a:cubicBezTo>
                    <a:pt x="26" y="58"/>
                    <a:pt x="10" y="58"/>
                    <a:pt x="6" y="65"/>
                  </a:cubicBezTo>
                  <a:cubicBezTo>
                    <a:pt x="0" y="75"/>
                    <a:pt x="8" y="92"/>
                    <a:pt x="15" y="108"/>
                  </a:cubicBezTo>
                  <a:cubicBezTo>
                    <a:pt x="21" y="121"/>
                    <a:pt x="27" y="133"/>
                    <a:pt x="40" y="140"/>
                  </a:cubicBezTo>
                  <a:cubicBezTo>
                    <a:pt x="51" y="145"/>
                    <a:pt x="64" y="147"/>
                    <a:pt x="80" y="141"/>
                  </a:cubicBezTo>
                  <a:cubicBezTo>
                    <a:pt x="94" y="136"/>
                    <a:pt x="107" y="137"/>
                    <a:pt x="118" y="137"/>
                  </a:cubicBezTo>
                  <a:cubicBezTo>
                    <a:pt x="132" y="137"/>
                    <a:pt x="152" y="127"/>
                    <a:pt x="162" y="135"/>
                  </a:cubicBezTo>
                  <a:cubicBezTo>
                    <a:pt x="172" y="141"/>
                    <a:pt x="174" y="160"/>
                    <a:pt x="182" y="173"/>
                  </a:cubicBezTo>
                  <a:cubicBezTo>
                    <a:pt x="188" y="182"/>
                    <a:pt x="194" y="193"/>
                    <a:pt x="200" y="206"/>
                  </a:cubicBezTo>
                  <a:cubicBezTo>
                    <a:pt x="209" y="224"/>
                    <a:pt x="215" y="224"/>
                    <a:pt x="223" y="222"/>
                  </a:cubicBezTo>
                  <a:cubicBezTo>
                    <a:pt x="231" y="220"/>
                    <a:pt x="230" y="215"/>
                    <a:pt x="235" y="197"/>
                  </a:cubicBezTo>
                  <a:cubicBezTo>
                    <a:pt x="237" y="187"/>
                    <a:pt x="254" y="177"/>
                    <a:pt x="254" y="162"/>
                  </a:cubicBezTo>
                  <a:cubicBezTo>
                    <a:pt x="255" y="151"/>
                    <a:pt x="249" y="138"/>
                    <a:pt x="248" y="124"/>
                  </a:cubicBezTo>
                  <a:cubicBezTo>
                    <a:pt x="247" y="113"/>
                    <a:pt x="252" y="99"/>
                    <a:pt x="249" y="87"/>
                  </a:cubicBezTo>
                  <a:close/>
                </a:path>
              </a:pathLst>
            </a:custGeom>
            <a:solidFill>
              <a:srgbClr val="C1ADD4"/>
            </a:solidFill>
            <a:ln w="9525">
              <a:noFill/>
              <a:round/>
              <a:headEnd/>
              <a:tailEnd/>
            </a:ln>
          </p:spPr>
          <p:txBody>
            <a:bodyPr/>
            <a:lstStyle/>
            <a:p>
              <a:endParaRPr lang="en-US"/>
            </a:p>
          </p:txBody>
        </p:sp>
        <p:sp>
          <p:nvSpPr>
            <p:cNvPr id="28251" name="Freeform 2832"/>
            <p:cNvSpPr>
              <a:spLocks/>
            </p:cNvSpPr>
            <p:nvPr/>
          </p:nvSpPr>
          <p:spPr bwMode="auto">
            <a:xfrm>
              <a:off x="1166813" y="4344070"/>
              <a:ext cx="835025" cy="731837"/>
            </a:xfrm>
            <a:custGeom>
              <a:avLst/>
              <a:gdLst>
                <a:gd name="T0" fmla="*/ 2147483647 w 253"/>
                <a:gd name="T1" fmla="*/ 2147483647 h 222"/>
                <a:gd name="T2" fmla="*/ 2147483647 w 253"/>
                <a:gd name="T3" fmla="*/ 2147483647 h 222"/>
                <a:gd name="T4" fmla="*/ 2147483647 w 253"/>
                <a:gd name="T5" fmla="*/ 2147483647 h 222"/>
                <a:gd name="T6" fmla="*/ 2147483647 w 253"/>
                <a:gd name="T7" fmla="*/ 2147483647 h 222"/>
                <a:gd name="T8" fmla="*/ 2147483647 w 253"/>
                <a:gd name="T9" fmla="*/ 2147483647 h 222"/>
                <a:gd name="T10" fmla="*/ 2147483647 w 253"/>
                <a:gd name="T11" fmla="*/ 2147483647 h 222"/>
                <a:gd name="T12" fmla="*/ 2147483647 w 253"/>
                <a:gd name="T13" fmla="*/ 2147483647 h 222"/>
                <a:gd name="T14" fmla="*/ 2147483647 w 253"/>
                <a:gd name="T15" fmla="*/ 2147483647 h 222"/>
                <a:gd name="T16" fmla="*/ 2147483647 w 253"/>
                <a:gd name="T17" fmla="*/ 2147483647 h 222"/>
                <a:gd name="T18" fmla="*/ 2147483647 w 253"/>
                <a:gd name="T19" fmla="*/ 2147483647 h 222"/>
                <a:gd name="T20" fmla="*/ 2147483647 w 253"/>
                <a:gd name="T21" fmla="*/ 2147483647 h 222"/>
                <a:gd name="T22" fmla="*/ 2147483647 w 253"/>
                <a:gd name="T23" fmla="*/ 2147483647 h 222"/>
                <a:gd name="T24" fmla="*/ 2147483647 w 253"/>
                <a:gd name="T25" fmla="*/ 2147483647 h 222"/>
                <a:gd name="T26" fmla="*/ 2147483647 w 253"/>
                <a:gd name="T27" fmla="*/ 2147483647 h 222"/>
                <a:gd name="T28" fmla="*/ 2147483647 w 253"/>
                <a:gd name="T29" fmla="*/ 2147483647 h 222"/>
                <a:gd name="T30" fmla="*/ 2147483647 w 253"/>
                <a:gd name="T31" fmla="*/ 2147483647 h 222"/>
                <a:gd name="T32" fmla="*/ 2147483647 w 253"/>
                <a:gd name="T33" fmla="*/ 2147483647 h 222"/>
                <a:gd name="T34" fmla="*/ 2147483647 w 253"/>
                <a:gd name="T35" fmla="*/ 2147483647 h 222"/>
                <a:gd name="T36" fmla="*/ 2147483647 w 253"/>
                <a:gd name="T37" fmla="*/ 2147483647 h 222"/>
                <a:gd name="T38" fmla="*/ 2147483647 w 253"/>
                <a:gd name="T39" fmla="*/ 2147483647 h 222"/>
                <a:gd name="T40" fmla="*/ 2147483647 w 253"/>
                <a:gd name="T41" fmla="*/ 2147483647 h 2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3"/>
                <a:gd name="T64" fmla="*/ 0 h 222"/>
                <a:gd name="T65" fmla="*/ 253 w 253"/>
                <a:gd name="T66" fmla="*/ 222 h 2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3" h="222">
                  <a:moveTo>
                    <a:pt x="247" y="86"/>
                  </a:moveTo>
                  <a:cubicBezTo>
                    <a:pt x="242" y="67"/>
                    <a:pt x="226" y="79"/>
                    <a:pt x="212" y="62"/>
                  </a:cubicBezTo>
                  <a:cubicBezTo>
                    <a:pt x="205" y="53"/>
                    <a:pt x="195" y="45"/>
                    <a:pt x="186" y="36"/>
                  </a:cubicBezTo>
                  <a:cubicBezTo>
                    <a:pt x="176" y="28"/>
                    <a:pt x="173" y="12"/>
                    <a:pt x="162" y="7"/>
                  </a:cubicBezTo>
                  <a:cubicBezTo>
                    <a:pt x="151" y="1"/>
                    <a:pt x="140" y="0"/>
                    <a:pt x="128" y="2"/>
                  </a:cubicBezTo>
                  <a:cubicBezTo>
                    <a:pt x="115" y="4"/>
                    <a:pt x="104" y="7"/>
                    <a:pt x="93" y="11"/>
                  </a:cubicBezTo>
                  <a:cubicBezTo>
                    <a:pt x="81" y="14"/>
                    <a:pt x="73" y="22"/>
                    <a:pt x="63" y="28"/>
                  </a:cubicBezTo>
                  <a:cubicBezTo>
                    <a:pt x="52" y="33"/>
                    <a:pt x="45" y="42"/>
                    <a:pt x="37" y="49"/>
                  </a:cubicBezTo>
                  <a:cubicBezTo>
                    <a:pt x="26" y="57"/>
                    <a:pt x="10" y="57"/>
                    <a:pt x="5" y="64"/>
                  </a:cubicBezTo>
                  <a:cubicBezTo>
                    <a:pt x="0" y="74"/>
                    <a:pt x="8" y="91"/>
                    <a:pt x="15" y="107"/>
                  </a:cubicBezTo>
                  <a:cubicBezTo>
                    <a:pt x="20" y="120"/>
                    <a:pt x="26" y="132"/>
                    <a:pt x="40" y="138"/>
                  </a:cubicBezTo>
                  <a:cubicBezTo>
                    <a:pt x="51" y="144"/>
                    <a:pt x="63" y="145"/>
                    <a:pt x="79" y="139"/>
                  </a:cubicBezTo>
                  <a:cubicBezTo>
                    <a:pt x="93" y="134"/>
                    <a:pt x="107" y="136"/>
                    <a:pt x="118" y="135"/>
                  </a:cubicBezTo>
                  <a:cubicBezTo>
                    <a:pt x="131" y="135"/>
                    <a:pt x="151" y="126"/>
                    <a:pt x="162" y="133"/>
                  </a:cubicBezTo>
                  <a:cubicBezTo>
                    <a:pt x="171" y="139"/>
                    <a:pt x="173" y="159"/>
                    <a:pt x="181" y="171"/>
                  </a:cubicBezTo>
                  <a:cubicBezTo>
                    <a:pt x="187" y="181"/>
                    <a:pt x="193" y="191"/>
                    <a:pt x="199" y="204"/>
                  </a:cubicBezTo>
                  <a:cubicBezTo>
                    <a:pt x="208" y="222"/>
                    <a:pt x="214" y="222"/>
                    <a:pt x="222" y="220"/>
                  </a:cubicBezTo>
                  <a:cubicBezTo>
                    <a:pt x="230" y="219"/>
                    <a:pt x="229" y="213"/>
                    <a:pt x="233" y="196"/>
                  </a:cubicBezTo>
                  <a:cubicBezTo>
                    <a:pt x="236" y="185"/>
                    <a:pt x="253" y="175"/>
                    <a:pt x="253" y="161"/>
                  </a:cubicBezTo>
                  <a:cubicBezTo>
                    <a:pt x="253" y="149"/>
                    <a:pt x="248" y="137"/>
                    <a:pt x="246" y="123"/>
                  </a:cubicBezTo>
                  <a:cubicBezTo>
                    <a:pt x="245" y="112"/>
                    <a:pt x="251" y="98"/>
                    <a:pt x="247" y="86"/>
                  </a:cubicBezTo>
                  <a:close/>
                </a:path>
              </a:pathLst>
            </a:custGeom>
            <a:solidFill>
              <a:srgbClr val="C1ADD4"/>
            </a:solidFill>
            <a:ln w="9525">
              <a:noFill/>
              <a:round/>
              <a:headEnd/>
              <a:tailEnd/>
            </a:ln>
          </p:spPr>
          <p:txBody>
            <a:bodyPr/>
            <a:lstStyle/>
            <a:p>
              <a:endParaRPr lang="en-US"/>
            </a:p>
          </p:txBody>
        </p:sp>
        <p:sp>
          <p:nvSpPr>
            <p:cNvPr id="28252" name="Freeform 2833"/>
            <p:cNvSpPr>
              <a:spLocks/>
            </p:cNvSpPr>
            <p:nvPr/>
          </p:nvSpPr>
          <p:spPr bwMode="auto">
            <a:xfrm>
              <a:off x="1166813" y="4347245"/>
              <a:ext cx="835025" cy="728662"/>
            </a:xfrm>
            <a:custGeom>
              <a:avLst/>
              <a:gdLst>
                <a:gd name="T0" fmla="*/ 2147483647 w 253"/>
                <a:gd name="T1" fmla="*/ 2147483647 h 221"/>
                <a:gd name="T2" fmla="*/ 2147483647 w 253"/>
                <a:gd name="T3" fmla="*/ 2147483647 h 221"/>
                <a:gd name="T4" fmla="*/ 2147483647 w 253"/>
                <a:gd name="T5" fmla="*/ 2147483647 h 221"/>
                <a:gd name="T6" fmla="*/ 2147483647 w 253"/>
                <a:gd name="T7" fmla="*/ 2147483647 h 221"/>
                <a:gd name="T8" fmla="*/ 2147483647 w 253"/>
                <a:gd name="T9" fmla="*/ 2147483647 h 221"/>
                <a:gd name="T10" fmla="*/ 2147483647 w 253"/>
                <a:gd name="T11" fmla="*/ 2147483647 h 221"/>
                <a:gd name="T12" fmla="*/ 2147483647 w 253"/>
                <a:gd name="T13" fmla="*/ 2147483647 h 221"/>
                <a:gd name="T14" fmla="*/ 2147483647 w 253"/>
                <a:gd name="T15" fmla="*/ 2147483647 h 221"/>
                <a:gd name="T16" fmla="*/ 2147483647 w 253"/>
                <a:gd name="T17" fmla="*/ 2147483647 h 221"/>
                <a:gd name="T18" fmla="*/ 2147483647 w 253"/>
                <a:gd name="T19" fmla="*/ 2147483647 h 221"/>
                <a:gd name="T20" fmla="*/ 2147483647 w 253"/>
                <a:gd name="T21" fmla="*/ 2147483647 h 221"/>
                <a:gd name="T22" fmla="*/ 2147483647 w 253"/>
                <a:gd name="T23" fmla="*/ 2147483647 h 221"/>
                <a:gd name="T24" fmla="*/ 2147483647 w 253"/>
                <a:gd name="T25" fmla="*/ 2147483647 h 221"/>
                <a:gd name="T26" fmla="*/ 2147483647 w 253"/>
                <a:gd name="T27" fmla="*/ 2147483647 h 221"/>
                <a:gd name="T28" fmla="*/ 2147483647 w 253"/>
                <a:gd name="T29" fmla="*/ 2147483647 h 221"/>
                <a:gd name="T30" fmla="*/ 2147483647 w 253"/>
                <a:gd name="T31" fmla="*/ 2147483647 h 221"/>
                <a:gd name="T32" fmla="*/ 2147483647 w 253"/>
                <a:gd name="T33" fmla="*/ 2147483647 h 221"/>
                <a:gd name="T34" fmla="*/ 2147483647 w 253"/>
                <a:gd name="T35" fmla="*/ 2147483647 h 221"/>
                <a:gd name="T36" fmla="*/ 2147483647 w 253"/>
                <a:gd name="T37" fmla="*/ 2147483647 h 221"/>
                <a:gd name="T38" fmla="*/ 2147483647 w 253"/>
                <a:gd name="T39" fmla="*/ 2147483647 h 221"/>
                <a:gd name="T40" fmla="*/ 2147483647 w 253"/>
                <a:gd name="T41" fmla="*/ 2147483647 h 2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3"/>
                <a:gd name="T64" fmla="*/ 0 h 221"/>
                <a:gd name="T65" fmla="*/ 253 w 253"/>
                <a:gd name="T66" fmla="*/ 221 h 2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3" h="221">
                  <a:moveTo>
                    <a:pt x="247" y="85"/>
                  </a:moveTo>
                  <a:cubicBezTo>
                    <a:pt x="242" y="66"/>
                    <a:pt x="225" y="78"/>
                    <a:pt x="212" y="61"/>
                  </a:cubicBezTo>
                  <a:cubicBezTo>
                    <a:pt x="205" y="52"/>
                    <a:pt x="195" y="45"/>
                    <a:pt x="185" y="36"/>
                  </a:cubicBezTo>
                  <a:cubicBezTo>
                    <a:pt x="176" y="27"/>
                    <a:pt x="173" y="11"/>
                    <a:pt x="162" y="6"/>
                  </a:cubicBezTo>
                  <a:cubicBezTo>
                    <a:pt x="151" y="1"/>
                    <a:pt x="140" y="0"/>
                    <a:pt x="128" y="1"/>
                  </a:cubicBezTo>
                  <a:cubicBezTo>
                    <a:pt x="116" y="3"/>
                    <a:pt x="104" y="7"/>
                    <a:pt x="94" y="10"/>
                  </a:cubicBezTo>
                  <a:cubicBezTo>
                    <a:pt x="82" y="14"/>
                    <a:pt x="73" y="21"/>
                    <a:pt x="63" y="27"/>
                  </a:cubicBezTo>
                  <a:cubicBezTo>
                    <a:pt x="52" y="33"/>
                    <a:pt x="46" y="41"/>
                    <a:pt x="37" y="48"/>
                  </a:cubicBezTo>
                  <a:cubicBezTo>
                    <a:pt x="27" y="56"/>
                    <a:pt x="11" y="56"/>
                    <a:pt x="6" y="63"/>
                  </a:cubicBezTo>
                  <a:cubicBezTo>
                    <a:pt x="0" y="73"/>
                    <a:pt x="9" y="90"/>
                    <a:pt x="16" y="106"/>
                  </a:cubicBezTo>
                  <a:cubicBezTo>
                    <a:pt x="21" y="119"/>
                    <a:pt x="27" y="131"/>
                    <a:pt x="40" y="137"/>
                  </a:cubicBezTo>
                  <a:cubicBezTo>
                    <a:pt x="51" y="142"/>
                    <a:pt x="63" y="143"/>
                    <a:pt x="79" y="137"/>
                  </a:cubicBezTo>
                  <a:cubicBezTo>
                    <a:pt x="94" y="133"/>
                    <a:pt x="107" y="134"/>
                    <a:pt x="118" y="134"/>
                  </a:cubicBezTo>
                  <a:cubicBezTo>
                    <a:pt x="132" y="133"/>
                    <a:pt x="152" y="124"/>
                    <a:pt x="162" y="132"/>
                  </a:cubicBezTo>
                  <a:cubicBezTo>
                    <a:pt x="172" y="138"/>
                    <a:pt x="173" y="158"/>
                    <a:pt x="181" y="170"/>
                  </a:cubicBezTo>
                  <a:cubicBezTo>
                    <a:pt x="187" y="179"/>
                    <a:pt x="193" y="190"/>
                    <a:pt x="199" y="203"/>
                  </a:cubicBezTo>
                  <a:cubicBezTo>
                    <a:pt x="208" y="221"/>
                    <a:pt x="214" y="220"/>
                    <a:pt x="221" y="219"/>
                  </a:cubicBezTo>
                  <a:cubicBezTo>
                    <a:pt x="230" y="217"/>
                    <a:pt x="229" y="212"/>
                    <a:pt x="233" y="194"/>
                  </a:cubicBezTo>
                  <a:cubicBezTo>
                    <a:pt x="236" y="184"/>
                    <a:pt x="252" y="174"/>
                    <a:pt x="253" y="159"/>
                  </a:cubicBezTo>
                  <a:cubicBezTo>
                    <a:pt x="253" y="148"/>
                    <a:pt x="247" y="135"/>
                    <a:pt x="246" y="122"/>
                  </a:cubicBezTo>
                  <a:cubicBezTo>
                    <a:pt x="245" y="111"/>
                    <a:pt x="250" y="97"/>
                    <a:pt x="247" y="85"/>
                  </a:cubicBezTo>
                  <a:close/>
                </a:path>
              </a:pathLst>
            </a:custGeom>
            <a:solidFill>
              <a:srgbClr val="C0ADD3"/>
            </a:solidFill>
            <a:ln w="9525">
              <a:noFill/>
              <a:round/>
              <a:headEnd/>
              <a:tailEnd/>
            </a:ln>
          </p:spPr>
          <p:txBody>
            <a:bodyPr/>
            <a:lstStyle/>
            <a:p>
              <a:endParaRPr lang="en-US"/>
            </a:p>
          </p:txBody>
        </p:sp>
        <p:sp>
          <p:nvSpPr>
            <p:cNvPr id="28253" name="Freeform 2834"/>
            <p:cNvSpPr>
              <a:spLocks/>
            </p:cNvSpPr>
            <p:nvPr/>
          </p:nvSpPr>
          <p:spPr bwMode="auto">
            <a:xfrm>
              <a:off x="1169988" y="4347245"/>
              <a:ext cx="831850" cy="725487"/>
            </a:xfrm>
            <a:custGeom>
              <a:avLst/>
              <a:gdLst>
                <a:gd name="T0" fmla="*/ 2147483647 w 252"/>
                <a:gd name="T1" fmla="*/ 2147483647 h 220"/>
                <a:gd name="T2" fmla="*/ 2147483647 w 252"/>
                <a:gd name="T3" fmla="*/ 2147483647 h 220"/>
                <a:gd name="T4" fmla="*/ 2147483647 w 252"/>
                <a:gd name="T5" fmla="*/ 2147483647 h 220"/>
                <a:gd name="T6" fmla="*/ 2147483647 w 252"/>
                <a:gd name="T7" fmla="*/ 2147483647 h 220"/>
                <a:gd name="T8" fmla="*/ 2147483647 w 252"/>
                <a:gd name="T9" fmla="*/ 2147483647 h 220"/>
                <a:gd name="T10" fmla="*/ 2147483647 w 252"/>
                <a:gd name="T11" fmla="*/ 2147483647 h 220"/>
                <a:gd name="T12" fmla="*/ 2147483647 w 252"/>
                <a:gd name="T13" fmla="*/ 2147483647 h 220"/>
                <a:gd name="T14" fmla="*/ 2147483647 w 252"/>
                <a:gd name="T15" fmla="*/ 2147483647 h 220"/>
                <a:gd name="T16" fmla="*/ 2147483647 w 252"/>
                <a:gd name="T17" fmla="*/ 2147483647 h 220"/>
                <a:gd name="T18" fmla="*/ 2147483647 w 252"/>
                <a:gd name="T19" fmla="*/ 2147483647 h 220"/>
                <a:gd name="T20" fmla="*/ 2147483647 w 252"/>
                <a:gd name="T21" fmla="*/ 2147483647 h 220"/>
                <a:gd name="T22" fmla="*/ 2147483647 w 252"/>
                <a:gd name="T23" fmla="*/ 2147483647 h 220"/>
                <a:gd name="T24" fmla="*/ 2147483647 w 252"/>
                <a:gd name="T25" fmla="*/ 2147483647 h 220"/>
                <a:gd name="T26" fmla="*/ 2147483647 w 252"/>
                <a:gd name="T27" fmla="*/ 2147483647 h 220"/>
                <a:gd name="T28" fmla="*/ 2147483647 w 252"/>
                <a:gd name="T29" fmla="*/ 2147483647 h 220"/>
                <a:gd name="T30" fmla="*/ 2147483647 w 252"/>
                <a:gd name="T31" fmla="*/ 2147483647 h 220"/>
                <a:gd name="T32" fmla="*/ 2147483647 w 252"/>
                <a:gd name="T33" fmla="*/ 2147483647 h 220"/>
                <a:gd name="T34" fmla="*/ 2147483647 w 252"/>
                <a:gd name="T35" fmla="*/ 2147483647 h 220"/>
                <a:gd name="T36" fmla="*/ 2147483647 w 252"/>
                <a:gd name="T37" fmla="*/ 2147483647 h 220"/>
                <a:gd name="T38" fmla="*/ 2147483647 w 252"/>
                <a:gd name="T39" fmla="*/ 2147483647 h 220"/>
                <a:gd name="T40" fmla="*/ 2147483647 w 252"/>
                <a:gd name="T41" fmla="*/ 2147483647 h 2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2"/>
                <a:gd name="T64" fmla="*/ 0 h 220"/>
                <a:gd name="T65" fmla="*/ 252 w 252"/>
                <a:gd name="T66" fmla="*/ 220 h 2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2" h="220">
                  <a:moveTo>
                    <a:pt x="246" y="85"/>
                  </a:moveTo>
                  <a:cubicBezTo>
                    <a:pt x="240" y="66"/>
                    <a:pt x="224" y="79"/>
                    <a:pt x="210" y="61"/>
                  </a:cubicBezTo>
                  <a:cubicBezTo>
                    <a:pt x="203" y="52"/>
                    <a:pt x="193" y="45"/>
                    <a:pt x="184" y="36"/>
                  </a:cubicBezTo>
                  <a:cubicBezTo>
                    <a:pt x="175" y="28"/>
                    <a:pt x="172" y="12"/>
                    <a:pt x="161" y="7"/>
                  </a:cubicBezTo>
                  <a:cubicBezTo>
                    <a:pt x="150" y="2"/>
                    <a:pt x="139" y="0"/>
                    <a:pt x="127" y="2"/>
                  </a:cubicBezTo>
                  <a:cubicBezTo>
                    <a:pt x="115" y="4"/>
                    <a:pt x="104" y="7"/>
                    <a:pt x="93" y="11"/>
                  </a:cubicBezTo>
                  <a:cubicBezTo>
                    <a:pt x="81" y="15"/>
                    <a:pt x="73" y="22"/>
                    <a:pt x="63" y="27"/>
                  </a:cubicBezTo>
                  <a:cubicBezTo>
                    <a:pt x="52" y="33"/>
                    <a:pt x="45" y="42"/>
                    <a:pt x="37" y="48"/>
                  </a:cubicBezTo>
                  <a:cubicBezTo>
                    <a:pt x="27" y="56"/>
                    <a:pt x="10" y="56"/>
                    <a:pt x="6" y="63"/>
                  </a:cubicBezTo>
                  <a:cubicBezTo>
                    <a:pt x="0" y="73"/>
                    <a:pt x="8" y="90"/>
                    <a:pt x="15" y="106"/>
                  </a:cubicBezTo>
                  <a:cubicBezTo>
                    <a:pt x="21" y="118"/>
                    <a:pt x="27" y="131"/>
                    <a:pt x="40" y="137"/>
                  </a:cubicBezTo>
                  <a:cubicBezTo>
                    <a:pt x="51" y="142"/>
                    <a:pt x="63" y="142"/>
                    <a:pt x="79" y="137"/>
                  </a:cubicBezTo>
                  <a:cubicBezTo>
                    <a:pt x="93" y="132"/>
                    <a:pt x="106" y="133"/>
                    <a:pt x="117" y="133"/>
                  </a:cubicBezTo>
                  <a:cubicBezTo>
                    <a:pt x="131" y="133"/>
                    <a:pt x="151" y="124"/>
                    <a:pt x="162" y="131"/>
                  </a:cubicBezTo>
                  <a:cubicBezTo>
                    <a:pt x="171" y="137"/>
                    <a:pt x="172" y="157"/>
                    <a:pt x="181" y="170"/>
                  </a:cubicBezTo>
                  <a:cubicBezTo>
                    <a:pt x="187" y="179"/>
                    <a:pt x="192" y="189"/>
                    <a:pt x="198" y="202"/>
                  </a:cubicBezTo>
                  <a:cubicBezTo>
                    <a:pt x="207" y="220"/>
                    <a:pt x="212" y="220"/>
                    <a:pt x="220" y="218"/>
                  </a:cubicBezTo>
                  <a:cubicBezTo>
                    <a:pt x="228" y="217"/>
                    <a:pt x="228" y="211"/>
                    <a:pt x="232" y="194"/>
                  </a:cubicBezTo>
                  <a:cubicBezTo>
                    <a:pt x="234" y="184"/>
                    <a:pt x="251" y="173"/>
                    <a:pt x="251" y="159"/>
                  </a:cubicBezTo>
                  <a:cubicBezTo>
                    <a:pt x="252" y="148"/>
                    <a:pt x="246" y="135"/>
                    <a:pt x="245" y="122"/>
                  </a:cubicBezTo>
                  <a:cubicBezTo>
                    <a:pt x="244" y="111"/>
                    <a:pt x="249" y="96"/>
                    <a:pt x="246" y="85"/>
                  </a:cubicBezTo>
                  <a:close/>
                </a:path>
              </a:pathLst>
            </a:custGeom>
            <a:solidFill>
              <a:srgbClr val="BFACD3"/>
            </a:solidFill>
            <a:ln w="9525">
              <a:noFill/>
              <a:round/>
              <a:headEnd/>
              <a:tailEnd/>
            </a:ln>
          </p:spPr>
          <p:txBody>
            <a:bodyPr/>
            <a:lstStyle/>
            <a:p>
              <a:endParaRPr lang="en-US"/>
            </a:p>
          </p:txBody>
        </p:sp>
        <p:sp>
          <p:nvSpPr>
            <p:cNvPr id="28254" name="Freeform 2835"/>
            <p:cNvSpPr>
              <a:spLocks/>
            </p:cNvSpPr>
            <p:nvPr/>
          </p:nvSpPr>
          <p:spPr bwMode="auto">
            <a:xfrm>
              <a:off x="1173163" y="4350420"/>
              <a:ext cx="825500" cy="719137"/>
            </a:xfrm>
            <a:custGeom>
              <a:avLst/>
              <a:gdLst>
                <a:gd name="T0" fmla="*/ 2147483647 w 250"/>
                <a:gd name="T1" fmla="*/ 2147483647 h 218"/>
                <a:gd name="T2" fmla="*/ 2147483647 w 250"/>
                <a:gd name="T3" fmla="*/ 2147483647 h 218"/>
                <a:gd name="T4" fmla="*/ 2147483647 w 250"/>
                <a:gd name="T5" fmla="*/ 2147483647 h 218"/>
                <a:gd name="T6" fmla="*/ 2147483647 w 250"/>
                <a:gd name="T7" fmla="*/ 2147483647 h 218"/>
                <a:gd name="T8" fmla="*/ 2147483647 w 250"/>
                <a:gd name="T9" fmla="*/ 2147483647 h 218"/>
                <a:gd name="T10" fmla="*/ 2147483647 w 250"/>
                <a:gd name="T11" fmla="*/ 2147483647 h 218"/>
                <a:gd name="T12" fmla="*/ 2147483647 w 250"/>
                <a:gd name="T13" fmla="*/ 2147483647 h 218"/>
                <a:gd name="T14" fmla="*/ 2147483647 w 250"/>
                <a:gd name="T15" fmla="*/ 2147483647 h 218"/>
                <a:gd name="T16" fmla="*/ 2147483647 w 250"/>
                <a:gd name="T17" fmla="*/ 2147483647 h 218"/>
                <a:gd name="T18" fmla="*/ 2147483647 w 250"/>
                <a:gd name="T19" fmla="*/ 2147483647 h 218"/>
                <a:gd name="T20" fmla="*/ 2147483647 w 250"/>
                <a:gd name="T21" fmla="*/ 2147483647 h 218"/>
                <a:gd name="T22" fmla="*/ 2147483647 w 250"/>
                <a:gd name="T23" fmla="*/ 2147483647 h 218"/>
                <a:gd name="T24" fmla="*/ 2147483647 w 250"/>
                <a:gd name="T25" fmla="*/ 2147483647 h 218"/>
                <a:gd name="T26" fmla="*/ 2147483647 w 250"/>
                <a:gd name="T27" fmla="*/ 2147483647 h 218"/>
                <a:gd name="T28" fmla="*/ 2147483647 w 250"/>
                <a:gd name="T29" fmla="*/ 2147483647 h 218"/>
                <a:gd name="T30" fmla="*/ 2147483647 w 250"/>
                <a:gd name="T31" fmla="*/ 2147483647 h 218"/>
                <a:gd name="T32" fmla="*/ 2147483647 w 250"/>
                <a:gd name="T33" fmla="*/ 2147483647 h 218"/>
                <a:gd name="T34" fmla="*/ 2147483647 w 250"/>
                <a:gd name="T35" fmla="*/ 2147483647 h 218"/>
                <a:gd name="T36" fmla="*/ 2147483647 w 250"/>
                <a:gd name="T37" fmla="*/ 2147483647 h 218"/>
                <a:gd name="T38" fmla="*/ 2147483647 w 250"/>
                <a:gd name="T39" fmla="*/ 2147483647 h 218"/>
                <a:gd name="T40" fmla="*/ 2147483647 w 250"/>
                <a:gd name="T41" fmla="*/ 2147483647 h 2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0"/>
                <a:gd name="T64" fmla="*/ 0 h 218"/>
                <a:gd name="T65" fmla="*/ 250 w 250"/>
                <a:gd name="T66" fmla="*/ 218 h 2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0" h="218">
                  <a:moveTo>
                    <a:pt x="244" y="84"/>
                  </a:moveTo>
                  <a:cubicBezTo>
                    <a:pt x="239" y="65"/>
                    <a:pt x="222" y="78"/>
                    <a:pt x="209" y="61"/>
                  </a:cubicBezTo>
                  <a:cubicBezTo>
                    <a:pt x="202" y="52"/>
                    <a:pt x="192" y="45"/>
                    <a:pt x="183" y="36"/>
                  </a:cubicBezTo>
                  <a:cubicBezTo>
                    <a:pt x="173" y="27"/>
                    <a:pt x="171" y="12"/>
                    <a:pt x="160" y="6"/>
                  </a:cubicBezTo>
                  <a:cubicBezTo>
                    <a:pt x="149" y="1"/>
                    <a:pt x="138" y="0"/>
                    <a:pt x="126" y="2"/>
                  </a:cubicBezTo>
                  <a:cubicBezTo>
                    <a:pt x="114" y="4"/>
                    <a:pt x="103" y="7"/>
                    <a:pt x="92" y="10"/>
                  </a:cubicBezTo>
                  <a:cubicBezTo>
                    <a:pt x="80" y="14"/>
                    <a:pt x="72" y="21"/>
                    <a:pt x="62" y="26"/>
                  </a:cubicBezTo>
                  <a:cubicBezTo>
                    <a:pt x="51" y="32"/>
                    <a:pt x="45" y="41"/>
                    <a:pt x="37" y="47"/>
                  </a:cubicBezTo>
                  <a:cubicBezTo>
                    <a:pt x="26" y="55"/>
                    <a:pt x="10" y="55"/>
                    <a:pt x="6" y="63"/>
                  </a:cubicBezTo>
                  <a:cubicBezTo>
                    <a:pt x="0" y="72"/>
                    <a:pt x="8" y="89"/>
                    <a:pt x="15" y="105"/>
                  </a:cubicBezTo>
                  <a:cubicBezTo>
                    <a:pt x="21" y="117"/>
                    <a:pt x="26" y="130"/>
                    <a:pt x="40" y="136"/>
                  </a:cubicBezTo>
                  <a:cubicBezTo>
                    <a:pt x="50" y="141"/>
                    <a:pt x="62" y="141"/>
                    <a:pt x="78" y="135"/>
                  </a:cubicBezTo>
                  <a:cubicBezTo>
                    <a:pt x="92" y="130"/>
                    <a:pt x="106" y="132"/>
                    <a:pt x="117" y="132"/>
                  </a:cubicBezTo>
                  <a:cubicBezTo>
                    <a:pt x="130" y="131"/>
                    <a:pt x="151" y="123"/>
                    <a:pt x="161" y="130"/>
                  </a:cubicBezTo>
                  <a:cubicBezTo>
                    <a:pt x="170" y="136"/>
                    <a:pt x="172" y="156"/>
                    <a:pt x="180" y="168"/>
                  </a:cubicBezTo>
                  <a:cubicBezTo>
                    <a:pt x="186" y="177"/>
                    <a:pt x="191" y="188"/>
                    <a:pt x="197" y="200"/>
                  </a:cubicBezTo>
                  <a:cubicBezTo>
                    <a:pt x="206" y="218"/>
                    <a:pt x="211" y="218"/>
                    <a:pt x="219" y="217"/>
                  </a:cubicBezTo>
                  <a:cubicBezTo>
                    <a:pt x="227" y="215"/>
                    <a:pt x="226" y="210"/>
                    <a:pt x="231" y="192"/>
                  </a:cubicBezTo>
                  <a:cubicBezTo>
                    <a:pt x="233" y="182"/>
                    <a:pt x="250" y="172"/>
                    <a:pt x="250" y="158"/>
                  </a:cubicBezTo>
                  <a:cubicBezTo>
                    <a:pt x="250" y="146"/>
                    <a:pt x="245" y="134"/>
                    <a:pt x="244" y="121"/>
                  </a:cubicBezTo>
                  <a:cubicBezTo>
                    <a:pt x="242" y="110"/>
                    <a:pt x="248" y="95"/>
                    <a:pt x="244" y="84"/>
                  </a:cubicBezTo>
                  <a:close/>
                </a:path>
              </a:pathLst>
            </a:custGeom>
            <a:solidFill>
              <a:srgbClr val="BEABD3"/>
            </a:solidFill>
            <a:ln w="9525">
              <a:noFill/>
              <a:round/>
              <a:headEnd/>
              <a:tailEnd/>
            </a:ln>
          </p:spPr>
          <p:txBody>
            <a:bodyPr/>
            <a:lstStyle/>
            <a:p>
              <a:endParaRPr lang="en-US"/>
            </a:p>
          </p:txBody>
        </p:sp>
        <p:sp>
          <p:nvSpPr>
            <p:cNvPr id="28255" name="Freeform 2836"/>
            <p:cNvSpPr>
              <a:spLocks/>
            </p:cNvSpPr>
            <p:nvPr/>
          </p:nvSpPr>
          <p:spPr bwMode="auto">
            <a:xfrm>
              <a:off x="1177925" y="4353595"/>
              <a:ext cx="820738" cy="715962"/>
            </a:xfrm>
            <a:custGeom>
              <a:avLst/>
              <a:gdLst>
                <a:gd name="T0" fmla="*/ 2147483647 w 249"/>
                <a:gd name="T1" fmla="*/ 2147483647 h 217"/>
                <a:gd name="T2" fmla="*/ 2147483647 w 249"/>
                <a:gd name="T3" fmla="*/ 2147483647 h 217"/>
                <a:gd name="T4" fmla="*/ 2147483647 w 249"/>
                <a:gd name="T5" fmla="*/ 2147483647 h 217"/>
                <a:gd name="T6" fmla="*/ 2147483647 w 249"/>
                <a:gd name="T7" fmla="*/ 2147483647 h 217"/>
                <a:gd name="T8" fmla="*/ 2147483647 w 249"/>
                <a:gd name="T9" fmla="*/ 2147483647 h 217"/>
                <a:gd name="T10" fmla="*/ 2147483647 w 249"/>
                <a:gd name="T11" fmla="*/ 2147483647 h 217"/>
                <a:gd name="T12" fmla="*/ 2147483647 w 249"/>
                <a:gd name="T13" fmla="*/ 2147483647 h 217"/>
                <a:gd name="T14" fmla="*/ 2147483647 w 249"/>
                <a:gd name="T15" fmla="*/ 2147483647 h 217"/>
                <a:gd name="T16" fmla="*/ 2147483647 w 249"/>
                <a:gd name="T17" fmla="*/ 2147483647 h 217"/>
                <a:gd name="T18" fmla="*/ 2147483647 w 249"/>
                <a:gd name="T19" fmla="*/ 2147483647 h 217"/>
                <a:gd name="T20" fmla="*/ 2147483647 w 249"/>
                <a:gd name="T21" fmla="*/ 2147483647 h 217"/>
                <a:gd name="T22" fmla="*/ 2147483647 w 249"/>
                <a:gd name="T23" fmla="*/ 2147483647 h 217"/>
                <a:gd name="T24" fmla="*/ 2147483647 w 249"/>
                <a:gd name="T25" fmla="*/ 2147483647 h 217"/>
                <a:gd name="T26" fmla="*/ 2147483647 w 249"/>
                <a:gd name="T27" fmla="*/ 2147483647 h 217"/>
                <a:gd name="T28" fmla="*/ 2147483647 w 249"/>
                <a:gd name="T29" fmla="*/ 2147483647 h 217"/>
                <a:gd name="T30" fmla="*/ 2147483647 w 249"/>
                <a:gd name="T31" fmla="*/ 2147483647 h 217"/>
                <a:gd name="T32" fmla="*/ 2147483647 w 249"/>
                <a:gd name="T33" fmla="*/ 2147483647 h 217"/>
                <a:gd name="T34" fmla="*/ 2147483647 w 249"/>
                <a:gd name="T35" fmla="*/ 2147483647 h 217"/>
                <a:gd name="T36" fmla="*/ 2147483647 w 249"/>
                <a:gd name="T37" fmla="*/ 2147483647 h 217"/>
                <a:gd name="T38" fmla="*/ 2147483647 w 249"/>
                <a:gd name="T39" fmla="*/ 2147483647 h 217"/>
                <a:gd name="T40" fmla="*/ 2147483647 w 249"/>
                <a:gd name="T41" fmla="*/ 2147483647 h 2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217"/>
                <a:gd name="T65" fmla="*/ 249 w 249"/>
                <a:gd name="T66" fmla="*/ 217 h 2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217">
                  <a:moveTo>
                    <a:pt x="243" y="83"/>
                  </a:moveTo>
                  <a:cubicBezTo>
                    <a:pt x="238" y="64"/>
                    <a:pt x="221" y="77"/>
                    <a:pt x="208" y="60"/>
                  </a:cubicBezTo>
                  <a:cubicBezTo>
                    <a:pt x="201" y="51"/>
                    <a:pt x="191" y="44"/>
                    <a:pt x="181" y="35"/>
                  </a:cubicBezTo>
                  <a:cubicBezTo>
                    <a:pt x="172" y="27"/>
                    <a:pt x="170" y="11"/>
                    <a:pt x="159" y="6"/>
                  </a:cubicBezTo>
                  <a:cubicBezTo>
                    <a:pt x="148" y="1"/>
                    <a:pt x="137" y="0"/>
                    <a:pt x="125" y="1"/>
                  </a:cubicBezTo>
                  <a:cubicBezTo>
                    <a:pt x="113" y="3"/>
                    <a:pt x="102" y="6"/>
                    <a:pt x="92" y="10"/>
                  </a:cubicBezTo>
                  <a:cubicBezTo>
                    <a:pt x="80" y="14"/>
                    <a:pt x="72" y="20"/>
                    <a:pt x="62" y="26"/>
                  </a:cubicBezTo>
                  <a:cubicBezTo>
                    <a:pt x="51" y="31"/>
                    <a:pt x="44" y="40"/>
                    <a:pt x="36" y="46"/>
                  </a:cubicBezTo>
                  <a:cubicBezTo>
                    <a:pt x="26" y="54"/>
                    <a:pt x="10" y="54"/>
                    <a:pt x="6" y="62"/>
                  </a:cubicBezTo>
                  <a:cubicBezTo>
                    <a:pt x="0" y="71"/>
                    <a:pt x="8" y="88"/>
                    <a:pt x="15" y="103"/>
                  </a:cubicBezTo>
                  <a:cubicBezTo>
                    <a:pt x="20" y="116"/>
                    <a:pt x="26" y="128"/>
                    <a:pt x="39" y="134"/>
                  </a:cubicBezTo>
                  <a:cubicBezTo>
                    <a:pt x="50" y="140"/>
                    <a:pt x="62" y="139"/>
                    <a:pt x="77" y="133"/>
                  </a:cubicBezTo>
                  <a:cubicBezTo>
                    <a:pt x="91" y="128"/>
                    <a:pt x="105" y="130"/>
                    <a:pt x="116" y="130"/>
                  </a:cubicBezTo>
                  <a:cubicBezTo>
                    <a:pt x="129" y="130"/>
                    <a:pt x="150" y="121"/>
                    <a:pt x="160" y="128"/>
                  </a:cubicBezTo>
                  <a:cubicBezTo>
                    <a:pt x="170" y="134"/>
                    <a:pt x="171" y="155"/>
                    <a:pt x="179" y="167"/>
                  </a:cubicBezTo>
                  <a:cubicBezTo>
                    <a:pt x="185" y="176"/>
                    <a:pt x="190" y="186"/>
                    <a:pt x="196" y="199"/>
                  </a:cubicBezTo>
                  <a:cubicBezTo>
                    <a:pt x="205" y="217"/>
                    <a:pt x="210" y="216"/>
                    <a:pt x="218" y="215"/>
                  </a:cubicBezTo>
                  <a:cubicBezTo>
                    <a:pt x="226" y="213"/>
                    <a:pt x="225" y="208"/>
                    <a:pt x="229" y="191"/>
                  </a:cubicBezTo>
                  <a:cubicBezTo>
                    <a:pt x="232" y="181"/>
                    <a:pt x="248" y="171"/>
                    <a:pt x="249" y="156"/>
                  </a:cubicBezTo>
                  <a:cubicBezTo>
                    <a:pt x="249" y="145"/>
                    <a:pt x="243" y="133"/>
                    <a:pt x="242" y="120"/>
                  </a:cubicBezTo>
                  <a:cubicBezTo>
                    <a:pt x="241" y="109"/>
                    <a:pt x="246" y="94"/>
                    <a:pt x="243" y="83"/>
                  </a:cubicBezTo>
                  <a:close/>
                </a:path>
              </a:pathLst>
            </a:custGeom>
            <a:solidFill>
              <a:srgbClr val="BDABD2"/>
            </a:solidFill>
            <a:ln w="9525">
              <a:noFill/>
              <a:round/>
              <a:headEnd/>
              <a:tailEnd/>
            </a:ln>
          </p:spPr>
          <p:txBody>
            <a:bodyPr/>
            <a:lstStyle/>
            <a:p>
              <a:endParaRPr lang="en-US"/>
            </a:p>
          </p:txBody>
        </p:sp>
        <p:sp>
          <p:nvSpPr>
            <p:cNvPr id="28256" name="Freeform 2837"/>
            <p:cNvSpPr>
              <a:spLocks/>
            </p:cNvSpPr>
            <p:nvPr/>
          </p:nvSpPr>
          <p:spPr bwMode="auto">
            <a:xfrm>
              <a:off x="1181100" y="4353595"/>
              <a:ext cx="817563" cy="712787"/>
            </a:xfrm>
            <a:custGeom>
              <a:avLst/>
              <a:gdLst>
                <a:gd name="T0" fmla="*/ 2147483647 w 248"/>
                <a:gd name="T1" fmla="*/ 2147483647 h 216"/>
                <a:gd name="T2" fmla="*/ 2147483647 w 248"/>
                <a:gd name="T3" fmla="*/ 2147483647 h 216"/>
                <a:gd name="T4" fmla="*/ 2147483647 w 248"/>
                <a:gd name="T5" fmla="*/ 2147483647 h 216"/>
                <a:gd name="T6" fmla="*/ 2147483647 w 248"/>
                <a:gd name="T7" fmla="*/ 2147483647 h 216"/>
                <a:gd name="T8" fmla="*/ 2147483647 w 248"/>
                <a:gd name="T9" fmla="*/ 2147483647 h 216"/>
                <a:gd name="T10" fmla="*/ 2147483647 w 248"/>
                <a:gd name="T11" fmla="*/ 2147483647 h 216"/>
                <a:gd name="T12" fmla="*/ 2147483647 w 248"/>
                <a:gd name="T13" fmla="*/ 2147483647 h 216"/>
                <a:gd name="T14" fmla="*/ 2147483647 w 248"/>
                <a:gd name="T15" fmla="*/ 2147483647 h 216"/>
                <a:gd name="T16" fmla="*/ 2147483647 w 248"/>
                <a:gd name="T17" fmla="*/ 2147483647 h 216"/>
                <a:gd name="T18" fmla="*/ 2147483647 w 248"/>
                <a:gd name="T19" fmla="*/ 2147483647 h 216"/>
                <a:gd name="T20" fmla="*/ 2147483647 w 248"/>
                <a:gd name="T21" fmla="*/ 2147483647 h 216"/>
                <a:gd name="T22" fmla="*/ 2147483647 w 248"/>
                <a:gd name="T23" fmla="*/ 2147483647 h 216"/>
                <a:gd name="T24" fmla="*/ 2147483647 w 248"/>
                <a:gd name="T25" fmla="*/ 2147483647 h 216"/>
                <a:gd name="T26" fmla="*/ 2147483647 w 248"/>
                <a:gd name="T27" fmla="*/ 2147483647 h 216"/>
                <a:gd name="T28" fmla="*/ 2147483647 w 248"/>
                <a:gd name="T29" fmla="*/ 2147483647 h 216"/>
                <a:gd name="T30" fmla="*/ 2147483647 w 248"/>
                <a:gd name="T31" fmla="*/ 2147483647 h 216"/>
                <a:gd name="T32" fmla="*/ 2147483647 w 248"/>
                <a:gd name="T33" fmla="*/ 2147483647 h 216"/>
                <a:gd name="T34" fmla="*/ 2147483647 w 248"/>
                <a:gd name="T35" fmla="*/ 2147483647 h 216"/>
                <a:gd name="T36" fmla="*/ 2147483647 w 248"/>
                <a:gd name="T37" fmla="*/ 2147483647 h 216"/>
                <a:gd name="T38" fmla="*/ 2147483647 w 248"/>
                <a:gd name="T39" fmla="*/ 2147483647 h 216"/>
                <a:gd name="T40" fmla="*/ 2147483647 w 248"/>
                <a:gd name="T41" fmla="*/ 2147483647 h 2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8"/>
                <a:gd name="T64" fmla="*/ 0 h 216"/>
                <a:gd name="T65" fmla="*/ 248 w 248"/>
                <a:gd name="T66" fmla="*/ 216 h 2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8" h="216">
                  <a:moveTo>
                    <a:pt x="242" y="83"/>
                  </a:moveTo>
                  <a:cubicBezTo>
                    <a:pt x="236" y="64"/>
                    <a:pt x="219" y="77"/>
                    <a:pt x="206" y="60"/>
                  </a:cubicBezTo>
                  <a:cubicBezTo>
                    <a:pt x="199" y="52"/>
                    <a:pt x="189" y="44"/>
                    <a:pt x="180" y="36"/>
                  </a:cubicBezTo>
                  <a:cubicBezTo>
                    <a:pt x="171" y="27"/>
                    <a:pt x="168" y="12"/>
                    <a:pt x="158" y="7"/>
                  </a:cubicBezTo>
                  <a:cubicBezTo>
                    <a:pt x="147" y="1"/>
                    <a:pt x="136" y="0"/>
                    <a:pt x="124" y="2"/>
                  </a:cubicBezTo>
                  <a:cubicBezTo>
                    <a:pt x="113" y="4"/>
                    <a:pt x="102" y="7"/>
                    <a:pt x="91" y="10"/>
                  </a:cubicBezTo>
                  <a:cubicBezTo>
                    <a:pt x="79" y="14"/>
                    <a:pt x="71" y="21"/>
                    <a:pt x="61" y="26"/>
                  </a:cubicBezTo>
                  <a:cubicBezTo>
                    <a:pt x="51" y="32"/>
                    <a:pt x="44" y="40"/>
                    <a:pt x="36" y="46"/>
                  </a:cubicBezTo>
                  <a:cubicBezTo>
                    <a:pt x="26" y="55"/>
                    <a:pt x="10" y="54"/>
                    <a:pt x="5" y="62"/>
                  </a:cubicBezTo>
                  <a:cubicBezTo>
                    <a:pt x="0" y="71"/>
                    <a:pt x="8" y="88"/>
                    <a:pt x="15" y="103"/>
                  </a:cubicBezTo>
                  <a:cubicBezTo>
                    <a:pt x="20" y="116"/>
                    <a:pt x="26" y="128"/>
                    <a:pt x="39" y="134"/>
                  </a:cubicBezTo>
                  <a:cubicBezTo>
                    <a:pt x="50" y="139"/>
                    <a:pt x="61" y="138"/>
                    <a:pt x="77" y="133"/>
                  </a:cubicBezTo>
                  <a:cubicBezTo>
                    <a:pt x="90" y="128"/>
                    <a:pt x="104" y="130"/>
                    <a:pt x="115" y="129"/>
                  </a:cubicBezTo>
                  <a:cubicBezTo>
                    <a:pt x="129" y="129"/>
                    <a:pt x="149" y="121"/>
                    <a:pt x="160" y="128"/>
                  </a:cubicBezTo>
                  <a:cubicBezTo>
                    <a:pt x="169" y="134"/>
                    <a:pt x="170" y="154"/>
                    <a:pt x="178" y="166"/>
                  </a:cubicBezTo>
                  <a:cubicBezTo>
                    <a:pt x="184" y="175"/>
                    <a:pt x="190" y="186"/>
                    <a:pt x="195" y="198"/>
                  </a:cubicBezTo>
                  <a:cubicBezTo>
                    <a:pt x="204" y="216"/>
                    <a:pt x="209" y="216"/>
                    <a:pt x="217" y="214"/>
                  </a:cubicBezTo>
                  <a:cubicBezTo>
                    <a:pt x="225" y="213"/>
                    <a:pt x="224" y="207"/>
                    <a:pt x="228" y="190"/>
                  </a:cubicBezTo>
                  <a:cubicBezTo>
                    <a:pt x="231" y="180"/>
                    <a:pt x="247" y="170"/>
                    <a:pt x="247" y="156"/>
                  </a:cubicBezTo>
                  <a:cubicBezTo>
                    <a:pt x="248" y="145"/>
                    <a:pt x="242" y="132"/>
                    <a:pt x="241" y="119"/>
                  </a:cubicBezTo>
                  <a:cubicBezTo>
                    <a:pt x="240" y="108"/>
                    <a:pt x="245" y="94"/>
                    <a:pt x="242" y="83"/>
                  </a:cubicBezTo>
                  <a:close/>
                </a:path>
              </a:pathLst>
            </a:custGeom>
            <a:solidFill>
              <a:srgbClr val="BCABD2"/>
            </a:solidFill>
            <a:ln w="9525">
              <a:noFill/>
              <a:round/>
              <a:headEnd/>
              <a:tailEnd/>
            </a:ln>
          </p:spPr>
          <p:txBody>
            <a:bodyPr/>
            <a:lstStyle/>
            <a:p>
              <a:endParaRPr lang="en-US"/>
            </a:p>
          </p:txBody>
        </p:sp>
        <p:sp>
          <p:nvSpPr>
            <p:cNvPr id="28257" name="Freeform 2838"/>
            <p:cNvSpPr>
              <a:spLocks/>
            </p:cNvSpPr>
            <p:nvPr/>
          </p:nvSpPr>
          <p:spPr bwMode="auto">
            <a:xfrm>
              <a:off x="1184275" y="4356770"/>
              <a:ext cx="811213" cy="706437"/>
            </a:xfrm>
            <a:custGeom>
              <a:avLst/>
              <a:gdLst>
                <a:gd name="T0" fmla="*/ 2147483647 w 246"/>
                <a:gd name="T1" fmla="*/ 2147483647 h 214"/>
                <a:gd name="T2" fmla="*/ 2147483647 w 246"/>
                <a:gd name="T3" fmla="*/ 2147483647 h 214"/>
                <a:gd name="T4" fmla="*/ 2147483647 w 246"/>
                <a:gd name="T5" fmla="*/ 2147483647 h 214"/>
                <a:gd name="T6" fmla="*/ 2147483647 w 246"/>
                <a:gd name="T7" fmla="*/ 2147483647 h 214"/>
                <a:gd name="T8" fmla="*/ 2147483647 w 246"/>
                <a:gd name="T9" fmla="*/ 2147483647 h 214"/>
                <a:gd name="T10" fmla="*/ 2147483647 w 246"/>
                <a:gd name="T11" fmla="*/ 2147483647 h 214"/>
                <a:gd name="T12" fmla="*/ 2147483647 w 246"/>
                <a:gd name="T13" fmla="*/ 2147483647 h 214"/>
                <a:gd name="T14" fmla="*/ 2147483647 w 246"/>
                <a:gd name="T15" fmla="*/ 2147483647 h 214"/>
                <a:gd name="T16" fmla="*/ 2147483647 w 246"/>
                <a:gd name="T17" fmla="*/ 2147483647 h 214"/>
                <a:gd name="T18" fmla="*/ 2147483647 w 246"/>
                <a:gd name="T19" fmla="*/ 2147483647 h 214"/>
                <a:gd name="T20" fmla="*/ 2147483647 w 246"/>
                <a:gd name="T21" fmla="*/ 2147483647 h 214"/>
                <a:gd name="T22" fmla="*/ 2147483647 w 246"/>
                <a:gd name="T23" fmla="*/ 2147483647 h 214"/>
                <a:gd name="T24" fmla="*/ 2147483647 w 246"/>
                <a:gd name="T25" fmla="*/ 2147483647 h 214"/>
                <a:gd name="T26" fmla="*/ 2147483647 w 246"/>
                <a:gd name="T27" fmla="*/ 2147483647 h 214"/>
                <a:gd name="T28" fmla="*/ 2147483647 w 246"/>
                <a:gd name="T29" fmla="*/ 2147483647 h 214"/>
                <a:gd name="T30" fmla="*/ 2147483647 w 246"/>
                <a:gd name="T31" fmla="*/ 2147483647 h 214"/>
                <a:gd name="T32" fmla="*/ 2147483647 w 246"/>
                <a:gd name="T33" fmla="*/ 2147483647 h 214"/>
                <a:gd name="T34" fmla="*/ 2147483647 w 246"/>
                <a:gd name="T35" fmla="*/ 2147483647 h 214"/>
                <a:gd name="T36" fmla="*/ 2147483647 w 246"/>
                <a:gd name="T37" fmla="*/ 2147483647 h 214"/>
                <a:gd name="T38" fmla="*/ 2147483647 w 246"/>
                <a:gd name="T39" fmla="*/ 2147483647 h 214"/>
                <a:gd name="T40" fmla="*/ 2147483647 w 246"/>
                <a:gd name="T41" fmla="*/ 2147483647 h 2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6"/>
                <a:gd name="T64" fmla="*/ 0 h 214"/>
                <a:gd name="T65" fmla="*/ 246 w 246"/>
                <a:gd name="T66" fmla="*/ 214 h 2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6" h="214">
                  <a:moveTo>
                    <a:pt x="240" y="82"/>
                  </a:moveTo>
                  <a:cubicBezTo>
                    <a:pt x="235" y="64"/>
                    <a:pt x="218" y="77"/>
                    <a:pt x="205" y="60"/>
                  </a:cubicBezTo>
                  <a:cubicBezTo>
                    <a:pt x="198" y="51"/>
                    <a:pt x="188" y="44"/>
                    <a:pt x="179" y="35"/>
                  </a:cubicBezTo>
                  <a:cubicBezTo>
                    <a:pt x="170" y="27"/>
                    <a:pt x="167" y="11"/>
                    <a:pt x="156" y="6"/>
                  </a:cubicBezTo>
                  <a:cubicBezTo>
                    <a:pt x="145" y="1"/>
                    <a:pt x="135" y="0"/>
                    <a:pt x="124" y="2"/>
                  </a:cubicBezTo>
                  <a:cubicBezTo>
                    <a:pt x="112" y="4"/>
                    <a:pt x="101" y="6"/>
                    <a:pt x="90" y="10"/>
                  </a:cubicBezTo>
                  <a:cubicBezTo>
                    <a:pt x="79" y="14"/>
                    <a:pt x="71" y="20"/>
                    <a:pt x="61" y="25"/>
                  </a:cubicBezTo>
                  <a:cubicBezTo>
                    <a:pt x="50" y="31"/>
                    <a:pt x="44" y="39"/>
                    <a:pt x="36" y="46"/>
                  </a:cubicBezTo>
                  <a:cubicBezTo>
                    <a:pt x="25" y="54"/>
                    <a:pt x="10" y="53"/>
                    <a:pt x="5" y="61"/>
                  </a:cubicBezTo>
                  <a:cubicBezTo>
                    <a:pt x="0" y="70"/>
                    <a:pt x="8" y="87"/>
                    <a:pt x="14" y="102"/>
                  </a:cubicBezTo>
                  <a:cubicBezTo>
                    <a:pt x="20" y="115"/>
                    <a:pt x="25" y="127"/>
                    <a:pt x="38" y="133"/>
                  </a:cubicBezTo>
                  <a:cubicBezTo>
                    <a:pt x="49" y="138"/>
                    <a:pt x="60" y="136"/>
                    <a:pt x="76" y="131"/>
                  </a:cubicBezTo>
                  <a:cubicBezTo>
                    <a:pt x="90" y="126"/>
                    <a:pt x="104" y="128"/>
                    <a:pt x="114" y="128"/>
                  </a:cubicBezTo>
                  <a:cubicBezTo>
                    <a:pt x="128" y="127"/>
                    <a:pt x="149" y="119"/>
                    <a:pt x="159" y="126"/>
                  </a:cubicBezTo>
                  <a:cubicBezTo>
                    <a:pt x="168" y="132"/>
                    <a:pt x="169" y="153"/>
                    <a:pt x="177" y="165"/>
                  </a:cubicBezTo>
                  <a:cubicBezTo>
                    <a:pt x="183" y="174"/>
                    <a:pt x="189" y="184"/>
                    <a:pt x="195" y="197"/>
                  </a:cubicBezTo>
                  <a:cubicBezTo>
                    <a:pt x="203" y="214"/>
                    <a:pt x="208" y="214"/>
                    <a:pt x="215" y="213"/>
                  </a:cubicBezTo>
                  <a:cubicBezTo>
                    <a:pt x="223" y="211"/>
                    <a:pt x="223" y="206"/>
                    <a:pt x="227" y="189"/>
                  </a:cubicBezTo>
                  <a:cubicBezTo>
                    <a:pt x="229" y="179"/>
                    <a:pt x="246" y="169"/>
                    <a:pt x="246" y="155"/>
                  </a:cubicBezTo>
                  <a:cubicBezTo>
                    <a:pt x="246" y="144"/>
                    <a:pt x="241" y="131"/>
                    <a:pt x="240" y="118"/>
                  </a:cubicBezTo>
                  <a:cubicBezTo>
                    <a:pt x="239" y="107"/>
                    <a:pt x="244" y="93"/>
                    <a:pt x="240" y="82"/>
                  </a:cubicBezTo>
                  <a:close/>
                </a:path>
              </a:pathLst>
            </a:custGeom>
            <a:solidFill>
              <a:srgbClr val="BBAAD2"/>
            </a:solidFill>
            <a:ln w="9525">
              <a:noFill/>
              <a:round/>
              <a:headEnd/>
              <a:tailEnd/>
            </a:ln>
          </p:spPr>
          <p:txBody>
            <a:bodyPr/>
            <a:lstStyle/>
            <a:p>
              <a:endParaRPr lang="en-US"/>
            </a:p>
          </p:txBody>
        </p:sp>
        <p:sp>
          <p:nvSpPr>
            <p:cNvPr id="28258" name="Freeform 2839"/>
            <p:cNvSpPr>
              <a:spLocks/>
            </p:cNvSpPr>
            <p:nvPr/>
          </p:nvSpPr>
          <p:spPr bwMode="auto">
            <a:xfrm>
              <a:off x="1184275" y="4359945"/>
              <a:ext cx="811213" cy="703262"/>
            </a:xfrm>
            <a:custGeom>
              <a:avLst/>
              <a:gdLst>
                <a:gd name="T0" fmla="*/ 2147483647 w 246"/>
                <a:gd name="T1" fmla="*/ 2147483647 h 213"/>
                <a:gd name="T2" fmla="*/ 2147483647 w 246"/>
                <a:gd name="T3" fmla="*/ 2147483647 h 213"/>
                <a:gd name="T4" fmla="*/ 2147483647 w 246"/>
                <a:gd name="T5" fmla="*/ 2147483647 h 213"/>
                <a:gd name="T6" fmla="*/ 2147483647 w 246"/>
                <a:gd name="T7" fmla="*/ 2147483647 h 213"/>
                <a:gd name="T8" fmla="*/ 2147483647 w 246"/>
                <a:gd name="T9" fmla="*/ 2147483647 h 213"/>
                <a:gd name="T10" fmla="*/ 2147483647 w 246"/>
                <a:gd name="T11" fmla="*/ 2147483647 h 213"/>
                <a:gd name="T12" fmla="*/ 2147483647 w 246"/>
                <a:gd name="T13" fmla="*/ 2147483647 h 213"/>
                <a:gd name="T14" fmla="*/ 2147483647 w 246"/>
                <a:gd name="T15" fmla="*/ 2147483647 h 213"/>
                <a:gd name="T16" fmla="*/ 2147483647 w 246"/>
                <a:gd name="T17" fmla="*/ 2147483647 h 213"/>
                <a:gd name="T18" fmla="*/ 2147483647 w 246"/>
                <a:gd name="T19" fmla="*/ 2147483647 h 213"/>
                <a:gd name="T20" fmla="*/ 2147483647 w 246"/>
                <a:gd name="T21" fmla="*/ 2147483647 h 213"/>
                <a:gd name="T22" fmla="*/ 2147483647 w 246"/>
                <a:gd name="T23" fmla="*/ 2147483647 h 213"/>
                <a:gd name="T24" fmla="*/ 2147483647 w 246"/>
                <a:gd name="T25" fmla="*/ 2147483647 h 213"/>
                <a:gd name="T26" fmla="*/ 2147483647 w 246"/>
                <a:gd name="T27" fmla="*/ 2147483647 h 213"/>
                <a:gd name="T28" fmla="*/ 2147483647 w 246"/>
                <a:gd name="T29" fmla="*/ 2147483647 h 213"/>
                <a:gd name="T30" fmla="*/ 2147483647 w 246"/>
                <a:gd name="T31" fmla="*/ 2147483647 h 213"/>
                <a:gd name="T32" fmla="*/ 2147483647 w 246"/>
                <a:gd name="T33" fmla="*/ 2147483647 h 213"/>
                <a:gd name="T34" fmla="*/ 2147483647 w 246"/>
                <a:gd name="T35" fmla="*/ 2147483647 h 213"/>
                <a:gd name="T36" fmla="*/ 2147483647 w 246"/>
                <a:gd name="T37" fmla="*/ 2147483647 h 213"/>
                <a:gd name="T38" fmla="*/ 2147483647 w 246"/>
                <a:gd name="T39" fmla="*/ 2147483647 h 213"/>
                <a:gd name="T40" fmla="*/ 2147483647 w 246"/>
                <a:gd name="T41" fmla="*/ 2147483647 h 2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6"/>
                <a:gd name="T64" fmla="*/ 0 h 213"/>
                <a:gd name="T65" fmla="*/ 246 w 246"/>
                <a:gd name="T66" fmla="*/ 213 h 2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6" h="213">
                  <a:moveTo>
                    <a:pt x="240" y="81"/>
                  </a:moveTo>
                  <a:cubicBezTo>
                    <a:pt x="235" y="63"/>
                    <a:pt x="217" y="76"/>
                    <a:pt x="204" y="59"/>
                  </a:cubicBezTo>
                  <a:cubicBezTo>
                    <a:pt x="198" y="50"/>
                    <a:pt x="188" y="43"/>
                    <a:pt x="178" y="35"/>
                  </a:cubicBezTo>
                  <a:cubicBezTo>
                    <a:pt x="169" y="26"/>
                    <a:pt x="167" y="11"/>
                    <a:pt x="156" y="6"/>
                  </a:cubicBezTo>
                  <a:cubicBezTo>
                    <a:pt x="145" y="1"/>
                    <a:pt x="135" y="0"/>
                    <a:pt x="124" y="1"/>
                  </a:cubicBezTo>
                  <a:cubicBezTo>
                    <a:pt x="112" y="3"/>
                    <a:pt x="101" y="6"/>
                    <a:pt x="91" y="9"/>
                  </a:cubicBezTo>
                  <a:cubicBezTo>
                    <a:pt x="79" y="13"/>
                    <a:pt x="71" y="19"/>
                    <a:pt x="61" y="24"/>
                  </a:cubicBezTo>
                  <a:cubicBezTo>
                    <a:pt x="51" y="30"/>
                    <a:pt x="44" y="39"/>
                    <a:pt x="36" y="45"/>
                  </a:cubicBezTo>
                  <a:cubicBezTo>
                    <a:pt x="26" y="53"/>
                    <a:pt x="10" y="53"/>
                    <a:pt x="6" y="60"/>
                  </a:cubicBezTo>
                  <a:cubicBezTo>
                    <a:pt x="0" y="69"/>
                    <a:pt x="8" y="86"/>
                    <a:pt x="15" y="101"/>
                  </a:cubicBezTo>
                  <a:cubicBezTo>
                    <a:pt x="20" y="114"/>
                    <a:pt x="26" y="126"/>
                    <a:pt x="39" y="132"/>
                  </a:cubicBezTo>
                  <a:cubicBezTo>
                    <a:pt x="50" y="137"/>
                    <a:pt x="61" y="135"/>
                    <a:pt x="76" y="129"/>
                  </a:cubicBezTo>
                  <a:cubicBezTo>
                    <a:pt x="90" y="124"/>
                    <a:pt x="104" y="126"/>
                    <a:pt x="115" y="126"/>
                  </a:cubicBezTo>
                  <a:cubicBezTo>
                    <a:pt x="128" y="126"/>
                    <a:pt x="149" y="118"/>
                    <a:pt x="160" y="125"/>
                  </a:cubicBezTo>
                  <a:cubicBezTo>
                    <a:pt x="169" y="131"/>
                    <a:pt x="170" y="151"/>
                    <a:pt x="178" y="164"/>
                  </a:cubicBezTo>
                  <a:cubicBezTo>
                    <a:pt x="184" y="172"/>
                    <a:pt x="189" y="183"/>
                    <a:pt x="195" y="195"/>
                  </a:cubicBezTo>
                  <a:cubicBezTo>
                    <a:pt x="203" y="213"/>
                    <a:pt x="208" y="213"/>
                    <a:pt x="215" y="211"/>
                  </a:cubicBezTo>
                  <a:cubicBezTo>
                    <a:pt x="223" y="210"/>
                    <a:pt x="222" y="204"/>
                    <a:pt x="227" y="187"/>
                  </a:cubicBezTo>
                  <a:cubicBezTo>
                    <a:pt x="229" y="177"/>
                    <a:pt x="245" y="167"/>
                    <a:pt x="246" y="153"/>
                  </a:cubicBezTo>
                  <a:cubicBezTo>
                    <a:pt x="246" y="142"/>
                    <a:pt x="241" y="130"/>
                    <a:pt x="239" y="117"/>
                  </a:cubicBezTo>
                  <a:cubicBezTo>
                    <a:pt x="238" y="106"/>
                    <a:pt x="243" y="92"/>
                    <a:pt x="240" y="81"/>
                  </a:cubicBezTo>
                  <a:close/>
                </a:path>
              </a:pathLst>
            </a:custGeom>
            <a:solidFill>
              <a:srgbClr val="BAA9D1"/>
            </a:solidFill>
            <a:ln w="9525">
              <a:noFill/>
              <a:round/>
              <a:headEnd/>
              <a:tailEnd/>
            </a:ln>
          </p:spPr>
          <p:txBody>
            <a:bodyPr/>
            <a:lstStyle/>
            <a:p>
              <a:endParaRPr lang="en-US"/>
            </a:p>
          </p:txBody>
        </p:sp>
        <p:sp>
          <p:nvSpPr>
            <p:cNvPr id="28259" name="Freeform 2840"/>
            <p:cNvSpPr>
              <a:spLocks/>
            </p:cNvSpPr>
            <p:nvPr/>
          </p:nvSpPr>
          <p:spPr bwMode="auto">
            <a:xfrm>
              <a:off x="1187450" y="4359945"/>
              <a:ext cx="808038" cy="700087"/>
            </a:xfrm>
            <a:custGeom>
              <a:avLst/>
              <a:gdLst>
                <a:gd name="T0" fmla="*/ 2147483647 w 245"/>
                <a:gd name="T1" fmla="*/ 2147483647 h 212"/>
                <a:gd name="T2" fmla="*/ 2147483647 w 245"/>
                <a:gd name="T3" fmla="*/ 2147483647 h 212"/>
                <a:gd name="T4" fmla="*/ 2147483647 w 245"/>
                <a:gd name="T5" fmla="*/ 2147483647 h 212"/>
                <a:gd name="T6" fmla="*/ 2147483647 w 245"/>
                <a:gd name="T7" fmla="*/ 2147483647 h 212"/>
                <a:gd name="T8" fmla="*/ 2147483647 w 245"/>
                <a:gd name="T9" fmla="*/ 2147483647 h 212"/>
                <a:gd name="T10" fmla="*/ 2147483647 w 245"/>
                <a:gd name="T11" fmla="*/ 2147483647 h 212"/>
                <a:gd name="T12" fmla="*/ 2147483647 w 245"/>
                <a:gd name="T13" fmla="*/ 2147483647 h 212"/>
                <a:gd name="T14" fmla="*/ 2147483647 w 245"/>
                <a:gd name="T15" fmla="*/ 2147483647 h 212"/>
                <a:gd name="T16" fmla="*/ 2147483647 w 245"/>
                <a:gd name="T17" fmla="*/ 2147483647 h 212"/>
                <a:gd name="T18" fmla="*/ 2147483647 w 245"/>
                <a:gd name="T19" fmla="*/ 2147483647 h 212"/>
                <a:gd name="T20" fmla="*/ 2147483647 w 245"/>
                <a:gd name="T21" fmla="*/ 2147483647 h 212"/>
                <a:gd name="T22" fmla="*/ 2147483647 w 245"/>
                <a:gd name="T23" fmla="*/ 2147483647 h 212"/>
                <a:gd name="T24" fmla="*/ 2147483647 w 245"/>
                <a:gd name="T25" fmla="*/ 2147483647 h 212"/>
                <a:gd name="T26" fmla="*/ 2147483647 w 245"/>
                <a:gd name="T27" fmla="*/ 2147483647 h 212"/>
                <a:gd name="T28" fmla="*/ 2147483647 w 245"/>
                <a:gd name="T29" fmla="*/ 2147483647 h 212"/>
                <a:gd name="T30" fmla="*/ 2147483647 w 245"/>
                <a:gd name="T31" fmla="*/ 2147483647 h 212"/>
                <a:gd name="T32" fmla="*/ 2147483647 w 245"/>
                <a:gd name="T33" fmla="*/ 2147483647 h 212"/>
                <a:gd name="T34" fmla="*/ 2147483647 w 245"/>
                <a:gd name="T35" fmla="*/ 2147483647 h 212"/>
                <a:gd name="T36" fmla="*/ 2147483647 w 245"/>
                <a:gd name="T37" fmla="*/ 2147483647 h 212"/>
                <a:gd name="T38" fmla="*/ 2147483647 w 245"/>
                <a:gd name="T39" fmla="*/ 2147483647 h 212"/>
                <a:gd name="T40" fmla="*/ 2147483647 w 245"/>
                <a:gd name="T41" fmla="*/ 2147483647 h 2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5"/>
                <a:gd name="T64" fmla="*/ 0 h 212"/>
                <a:gd name="T65" fmla="*/ 245 w 245"/>
                <a:gd name="T66" fmla="*/ 212 h 2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5" h="212">
                  <a:moveTo>
                    <a:pt x="239" y="81"/>
                  </a:moveTo>
                  <a:cubicBezTo>
                    <a:pt x="233" y="63"/>
                    <a:pt x="216" y="76"/>
                    <a:pt x="203" y="59"/>
                  </a:cubicBezTo>
                  <a:cubicBezTo>
                    <a:pt x="196" y="51"/>
                    <a:pt x="186" y="44"/>
                    <a:pt x="177" y="35"/>
                  </a:cubicBezTo>
                  <a:cubicBezTo>
                    <a:pt x="168" y="27"/>
                    <a:pt x="166" y="11"/>
                    <a:pt x="155" y="6"/>
                  </a:cubicBezTo>
                  <a:cubicBezTo>
                    <a:pt x="144" y="1"/>
                    <a:pt x="134" y="0"/>
                    <a:pt x="123" y="2"/>
                  </a:cubicBezTo>
                  <a:cubicBezTo>
                    <a:pt x="111" y="4"/>
                    <a:pt x="100" y="6"/>
                    <a:pt x="90" y="10"/>
                  </a:cubicBezTo>
                  <a:cubicBezTo>
                    <a:pt x="78" y="14"/>
                    <a:pt x="71" y="20"/>
                    <a:pt x="61" y="25"/>
                  </a:cubicBezTo>
                  <a:cubicBezTo>
                    <a:pt x="50" y="30"/>
                    <a:pt x="44" y="39"/>
                    <a:pt x="36" y="45"/>
                  </a:cubicBezTo>
                  <a:cubicBezTo>
                    <a:pt x="26" y="53"/>
                    <a:pt x="10" y="53"/>
                    <a:pt x="6" y="60"/>
                  </a:cubicBezTo>
                  <a:cubicBezTo>
                    <a:pt x="0" y="69"/>
                    <a:pt x="8" y="86"/>
                    <a:pt x="15" y="101"/>
                  </a:cubicBezTo>
                  <a:cubicBezTo>
                    <a:pt x="20" y="114"/>
                    <a:pt x="26" y="125"/>
                    <a:pt x="39" y="131"/>
                  </a:cubicBezTo>
                  <a:cubicBezTo>
                    <a:pt x="49" y="137"/>
                    <a:pt x="60" y="134"/>
                    <a:pt x="75" y="128"/>
                  </a:cubicBezTo>
                  <a:cubicBezTo>
                    <a:pt x="89" y="124"/>
                    <a:pt x="103" y="126"/>
                    <a:pt x="114" y="125"/>
                  </a:cubicBezTo>
                  <a:cubicBezTo>
                    <a:pt x="127" y="125"/>
                    <a:pt x="149" y="117"/>
                    <a:pt x="159" y="124"/>
                  </a:cubicBezTo>
                  <a:cubicBezTo>
                    <a:pt x="168" y="130"/>
                    <a:pt x="169" y="151"/>
                    <a:pt x="177" y="163"/>
                  </a:cubicBezTo>
                  <a:cubicBezTo>
                    <a:pt x="183" y="172"/>
                    <a:pt x="188" y="182"/>
                    <a:pt x="194" y="195"/>
                  </a:cubicBezTo>
                  <a:cubicBezTo>
                    <a:pt x="202" y="212"/>
                    <a:pt x="207" y="212"/>
                    <a:pt x="214" y="210"/>
                  </a:cubicBezTo>
                  <a:cubicBezTo>
                    <a:pt x="222" y="209"/>
                    <a:pt x="221" y="204"/>
                    <a:pt x="225" y="187"/>
                  </a:cubicBezTo>
                  <a:cubicBezTo>
                    <a:pt x="228" y="177"/>
                    <a:pt x="244" y="167"/>
                    <a:pt x="244" y="153"/>
                  </a:cubicBezTo>
                  <a:cubicBezTo>
                    <a:pt x="245" y="142"/>
                    <a:pt x="239" y="130"/>
                    <a:pt x="238" y="117"/>
                  </a:cubicBezTo>
                  <a:cubicBezTo>
                    <a:pt x="237" y="106"/>
                    <a:pt x="242" y="92"/>
                    <a:pt x="239" y="81"/>
                  </a:cubicBezTo>
                  <a:close/>
                </a:path>
              </a:pathLst>
            </a:custGeom>
            <a:solidFill>
              <a:srgbClr val="B9A9D1"/>
            </a:solidFill>
            <a:ln w="9525">
              <a:noFill/>
              <a:round/>
              <a:headEnd/>
              <a:tailEnd/>
            </a:ln>
          </p:spPr>
          <p:txBody>
            <a:bodyPr/>
            <a:lstStyle/>
            <a:p>
              <a:endParaRPr lang="en-US"/>
            </a:p>
          </p:txBody>
        </p:sp>
        <p:sp>
          <p:nvSpPr>
            <p:cNvPr id="28260" name="Freeform 2841"/>
            <p:cNvSpPr>
              <a:spLocks/>
            </p:cNvSpPr>
            <p:nvPr/>
          </p:nvSpPr>
          <p:spPr bwMode="auto">
            <a:xfrm>
              <a:off x="1190625" y="4363120"/>
              <a:ext cx="801688" cy="692150"/>
            </a:xfrm>
            <a:custGeom>
              <a:avLst/>
              <a:gdLst>
                <a:gd name="T0" fmla="*/ 2147483647 w 243"/>
                <a:gd name="T1" fmla="*/ 2147483647 h 210"/>
                <a:gd name="T2" fmla="*/ 2147483647 w 243"/>
                <a:gd name="T3" fmla="*/ 2147483647 h 210"/>
                <a:gd name="T4" fmla="*/ 2147483647 w 243"/>
                <a:gd name="T5" fmla="*/ 2147483647 h 210"/>
                <a:gd name="T6" fmla="*/ 2147483647 w 243"/>
                <a:gd name="T7" fmla="*/ 2147483647 h 210"/>
                <a:gd name="T8" fmla="*/ 2147483647 w 243"/>
                <a:gd name="T9" fmla="*/ 2147483647 h 210"/>
                <a:gd name="T10" fmla="*/ 2147483647 w 243"/>
                <a:gd name="T11" fmla="*/ 2147483647 h 210"/>
                <a:gd name="T12" fmla="*/ 2147483647 w 243"/>
                <a:gd name="T13" fmla="*/ 2147483647 h 210"/>
                <a:gd name="T14" fmla="*/ 2147483647 w 243"/>
                <a:gd name="T15" fmla="*/ 2147483647 h 210"/>
                <a:gd name="T16" fmla="*/ 2147483647 w 243"/>
                <a:gd name="T17" fmla="*/ 2147483647 h 210"/>
                <a:gd name="T18" fmla="*/ 2147483647 w 243"/>
                <a:gd name="T19" fmla="*/ 2147483647 h 210"/>
                <a:gd name="T20" fmla="*/ 2147483647 w 243"/>
                <a:gd name="T21" fmla="*/ 2147483647 h 210"/>
                <a:gd name="T22" fmla="*/ 2147483647 w 243"/>
                <a:gd name="T23" fmla="*/ 2147483647 h 210"/>
                <a:gd name="T24" fmla="*/ 2147483647 w 243"/>
                <a:gd name="T25" fmla="*/ 2147483647 h 210"/>
                <a:gd name="T26" fmla="*/ 2147483647 w 243"/>
                <a:gd name="T27" fmla="*/ 2147483647 h 210"/>
                <a:gd name="T28" fmla="*/ 2147483647 w 243"/>
                <a:gd name="T29" fmla="*/ 2147483647 h 210"/>
                <a:gd name="T30" fmla="*/ 2147483647 w 243"/>
                <a:gd name="T31" fmla="*/ 2147483647 h 210"/>
                <a:gd name="T32" fmla="*/ 2147483647 w 243"/>
                <a:gd name="T33" fmla="*/ 2147483647 h 210"/>
                <a:gd name="T34" fmla="*/ 2147483647 w 243"/>
                <a:gd name="T35" fmla="*/ 2147483647 h 210"/>
                <a:gd name="T36" fmla="*/ 2147483647 w 243"/>
                <a:gd name="T37" fmla="*/ 2147483647 h 210"/>
                <a:gd name="T38" fmla="*/ 2147483647 w 243"/>
                <a:gd name="T39" fmla="*/ 2147483647 h 210"/>
                <a:gd name="T40" fmla="*/ 2147483647 w 243"/>
                <a:gd name="T41" fmla="*/ 2147483647 h 2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3"/>
                <a:gd name="T64" fmla="*/ 0 h 210"/>
                <a:gd name="T65" fmla="*/ 243 w 243"/>
                <a:gd name="T66" fmla="*/ 210 h 2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3" h="210">
                  <a:moveTo>
                    <a:pt x="237" y="80"/>
                  </a:moveTo>
                  <a:cubicBezTo>
                    <a:pt x="232" y="62"/>
                    <a:pt x="215" y="75"/>
                    <a:pt x="202" y="59"/>
                  </a:cubicBezTo>
                  <a:cubicBezTo>
                    <a:pt x="195" y="50"/>
                    <a:pt x="185" y="43"/>
                    <a:pt x="176" y="34"/>
                  </a:cubicBezTo>
                  <a:cubicBezTo>
                    <a:pt x="167" y="26"/>
                    <a:pt x="165" y="11"/>
                    <a:pt x="154" y="6"/>
                  </a:cubicBezTo>
                  <a:cubicBezTo>
                    <a:pt x="143" y="1"/>
                    <a:pt x="134" y="0"/>
                    <a:pt x="122" y="2"/>
                  </a:cubicBezTo>
                  <a:cubicBezTo>
                    <a:pt x="110" y="3"/>
                    <a:pt x="100" y="6"/>
                    <a:pt x="89" y="9"/>
                  </a:cubicBezTo>
                  <a:cubicBezTo>
                    <a:pt x="78" y="13"/>
                    <a:pt x="70" y="19"/>
                    <a:pt x="61" y="24"/>
                  </a:cubicBezTo>
                  <a:cubicBezTo>
                    <a:pt x="50" y="29"/>
                    <a:pt x="43" y="38"/>
                    <a:pt x="36" y="44"/>
                  </a:cubicBezTo>
                  <a:cubicBezTo>
                    <a:pt x="25" y="52"/>
                    <a:pt x="10" y="52"/>
                    <a:pt x="6" y="59"/>
                  </a:cubicBezTo>
                  <a:cubicBezTo>
                    <a:pt x="0" y="68"/>
                    <a:pt x="8" y="85"/>
                    <a:pt x="15" y="100"/>
                  </a:cubicBezTo>
                  <a:cubicBezTo>
                    <a:pt x="20" y="112"/>
                    <a:pt x="26" y="124"/>
                    <a:pt x="38" y="130"/>
                  </a:cubicBezTo>
                  <a:cubicBezTo>
                    <a:pt x="49" y="135"/>
                    <a:pt x="59" y="132"/>
                    <a:pt x="75" y="127"/>
                  </a:cubicBezTo>
                  <a:cubicBezTo>
                    <a:pt x="88" y="122"/>
                    <a:pt x="103" y="124"/>
                    <a:pt x="113" y="124"/>
                  </a:cubicBezTo>
                  <a:cubicBezTo>
                    <a:pt x="127" y="123"/>
                    <a:pt x="148" y="116"/>
                    <a:pt x="158" y="123"/>
                  </a:cubicBezTo>
                  <a:cubicBezTo>
                    <a:pt x="167" y="129"/>
                    <a:pt x="168" y="150"/>
                    <a:pt x="176" y="162"/>
                  </a:cubicBezTo>
                  <a:cubicBezTo>
                    <a:pt x="182" y="171"/>
                    <a:pt x="187" y="181"/>
                    <a:pt x="193" y="193"/>
                  </a:cubicBezTo>
                  <a:cubicBezTo>
                    <a:pt x="201" y="210"/>
                    <a:pt x="205" y="210"/>
                    <a:pt x="213" y="209"/>
                  </a:cubicBezTo>
                  <a:cubicBezTo>
                    <a:pt x="221" y="207"/>
                    <a:pt x="220" y="202"/>
                    <a:pt x="224" y="185"/>
                  </a:cubicBezTo>
                  <a:cubicBezTo>
                    <a:pt x="227" y="175"/>
                    <a:pt x="243" y="166"/>
                    <a:pt x="243" y="152"/>
                  </a:cubicBezTo>
                  <a:cubicBezTo>
                    <a:pt x="243" y="141"/>
                    <a:pt x="238" y="128"/>
                    <a:pt x="237" y="116"/>
                  </a:cubicBezTo>
                  <a:cubicBezTo>
                    <a:pt x="236" y="105"/>
                    <a:pt x="241" y="91"/>
                    <a:pt x="237" y="80"/>
                  </a:cubicBezTo>
                  <a:close/>
                </a:path>
              </a:pathLst>
            </a:custGeom>
            <a:solidFill>
              <a:srgbClr val="B8A9D1"/>
            </a:solidFill>
            <a:ln w="9525">
              <a:noFill/>
              <a:round/>
              <a:headEnd/>
              <a:tailEnd/>
            </a:ln>
          </p:spPr>
          <p:txBody>
            <a:bodyPr/>
            <a:lstStyle/>
            <a:p>
              <a:endParaRPr lang="en-US"/>
            </a:p>
          </p:txBody>
        </p:sp>
        <p:sp>
          <p:nvSpPr>
            <p:cNvPr id="28261" name="Freeform 2842"/>
            <p:cNvSpPr>
              <a:spLocks/>
            </p:cNvSpPr>
            <p:nvPr/>
          </p:nvSpPr>
          <p:spPr bwMode="auto">
            <a:xfrm>
              <a:off x="1193800" y="4366295"/>
              <a:ext cx="798513" cy="688975"/>
            </a:xfrm>
            <a:custGeom>
              <a:avLst/>
              <a:gdLst>
                <a:gd name="T0" fmla="*/ 2147483647 w 242"/>
                <a:gd name="T1" fmla="*/ 2147483647 h 209"/>
                <a:gd name="T2" fmla="*/ 2147483647 w 242"/>
                <a:gd name="T3" fmla="*/ 2147483647 h 209"/>
                <a:gd name="T4" fmla="*/ 2147483647 w 242"/>
                <a:gd name="T5" fmla="*/ 2147483647 h 209"/>
                <a:gd name="T6" fmla="*/ 2147483647 w 242"/>
                <a:gd name="T7" fmla="*/ 2147483647 h 209"/>
                <a:gd name="T8" fmla="*/ 2147483647 w 242"/>
                <a:gd name="T9" fmla="*/ 2147483647 h 209"/>
                <a:gd name="T10" fmla="*/ 2147483647 w 242"/>
                <a:gd name="T11" fmla="*/ 2147483647 h 209"/>
                <a:gd name="T12" fmla="*/ 2147483647 w 242"/>
                <a:gd name="T13" fmla="*/ 2147483647 h 209"/>
                <a:gd name="T14" fmla="*/ 2147483647 w 242"/>
                <a:gd name="T15" fmla="*/ 2147483647 h 209"/>
                <a:gd name="T16" fmla="*/ 2147483647 w 242"/>
                <a:gd name="T17" fmla="*/ 2147483647 h 209"/>
                <a:gd name="T18" fmla="*/ 2147483647 w 242"/>
                <a:gd name="T19" fmla="*/ 2147483647 h 209"/>
                <a:gd name="T20" fmla="*/ 2147483647 w 242"/>
                <a:gd name="T21" fmla="*/ 2147483647 h 209"/>
                <a:gd name="T22" fmla="*/ 2147483647 w 242"/>
                <a:gd name="T23" fmla="*/ 2147483647 h 209"/>
                <a:gd name="T24" fmla="*/ 2147483647 w 242"/>
                <a:gd name="T25" fmla="*/ 2147483647 h 209"/>
                <a:gd name="T26" fmla="*/ 2147483647 w 242"/>
                <a:gd name="T27" fmla="*/ 2147483647 h 209"/>
                <a:gd name="T28" fmla="*/ 2147483647 w 242"/>
                <a:gd name="T29" fmla="*/ 2147483647 h 209"/>
                <a:gd name="T30" fmla="*/ 2147483647 w 242"/>
                <a:gd name="T31" fmla="*/ 2147483647 h 209"/>
                <a:gd name="T32" fmla="*/ 2147483647 w 242"/>
                <a:gd name="T33" fmla="*/ 2147483647 h 209"/>
                <a:gd name="T34" fmla="*/ 2147483647 w 242"/>
                <a:gd name="T35" fmla="*/ 2147483647 h 209"/>
                <a:gd name="T36" fmla="*/ 2147483647 w 242"/>
                <a:gd name="T37" fmla="*/ 2147483647 h 209"/>
                <a:gd name="T38" fmla="*/ 2147483647 w 242"/>
                <a:gd name="T39" fmla="*/ 2147483647 h 209"/>
                <a:gd name="T40" fmla="*/ 2147483647 w 242"/>
                <a:gd name="T41" fmla="*/ 2147483647 h 20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2"/>
                <a:gd name="T64" fmla="*/ 0 h 209"/>
                <a:gd name="T65" fmla="*/ 242 w 242"/>
                <a:gd name="T66" fmla="*/ 209 h 20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2" h="209">
                  <a:moveTo>
                    <a:pt x="236" y="79"/>
                  </a:moveTo>
                  <a:cubicBezTo>
                    <a:pt x="231" y="61"/>
                    <a:pt x="213" y="75"/>
                    <a:pt x="200" y="58"/>
                  </a:cubicBezTo>
                  <a:cubicBezTo>
                    <a:pt x="194" y="49"/>
                    <a:pt x="183" y="42"/>
                    <a:pt x="174" y="34"/>
                  </a:cubicBezTo>
                  <a:cubicBezTo>
                    <a:pt x="165" y="26"/>
                    <a:pt x="163" y="11"/>
                    <a:pt x="153" y="6"/>
                  </a:cubicBezTo>
                  <a:cubicBezTo>
                    <a:pt x="142" y="1"/>
                    <a:pt x="133" y="0"/>
                    <a:pt x="121" y="1"/>
                  </a:cubicBezTo>
                  <a:cubicBezTo>
                    <a:pt x="110" y="3"/>
                    <a:pt x="99" y="6"/>
                    <a:pt x="89" y="9"/>
                  </a:cubicBezTo>
                  <a:cubicBezTo>
                    <a:pt x="77" y="13"/>
                    <a:pt x="70" y="18"/>
                    <a:pt x="60" y="23"/>
                  </a:cubicBezTo>
                  <a:cubicBezTo>
                    <a:pt x="49" y="29"/>
                    <a:pt x="43" y="37"/>
                    <a:pt x="35" y="43"/>
                  </a:cubicBezTo>
                  <a:cubicBezTo>
                    <a:pt x="25" y="51"/>
                    <a:pt x="10" y="51"/>
                    <a:pt x="5" y="58"/>
                  </a:cubicBezTo>
                  <a:cubicBezTo>
                    <a:pt x="0" y="67"/>
                    <a:pt x="8" y="84"/>
                    <a:pt x="14" y="99"/>
                  </a:cubicBezTo>
                  <a:cubicBezTo>
                    <a:pt x="20" y="111"/>
                    <a:pt x="25" y="123"/>
                    <a:pt x="38" y="129"/>
                  </a:cubicBezTo>
                  <a:cubicBezTo>
                    <a:pt x="49" y="134"/>
                    <a:pt x="59" y="130"/>
                    <a:pt x="74" y="125"/>
                  </a:cubicBezTo>
                  <a:cubicBezTo>
                    <a:pt x="88" y="120"/>
                    <a:pt x="102" y="122"/>
                    <a:pt x="113" y="122"/>
                  </a:cubicBezTo>
                  <a:cubicBezTo>
                    <a:pt x="126" y="122"/>
                    <a:pt x="148" y="114"/>
                    <a:pt x="158" y="121"/>
                  </a:cubicBezTo>
                  <a:cubicBezTo>
                    <a:pt x="167" y="127"/>
                    <a:pt x="167" y="148"/>
                    <a:pt x="175" y="160"/>
                  </a:cubicBezTo>
                  <a:cubicBezTo>
                    <a:pt x="181" y="169"/>
                    <a:pt x="186" y="179"/>
                    <a:pt x="192" y="191"/>
                  </a:cubicBezTo>
                  <a:cubicBezTo>
                    <a:pt x="200" y="209"/>
                    <a:pt x="204" y="209"/>
                    <a:pt x="212" y="207"/>
                  </a:cubicBezTo>
                  <a:cubicBezTo>
                    <a:pt x="219" y="206"/>
                    <a:pt x="219" y="200"/>
                    <a:pt x="223" y="184"/>
                  </a:cubicBezTo>
                  <a:cubicBezTo>
                    <a:pt x="225" y="174"/>
                    <a:pt x="241" y="164"/>
                    <a:pt x="242" y="150"/>
                  </a:cubicBezTo>
                  <a:cubicBezTo>
                    <a:pt x="242" y="139"/>
                    <a:pt x="237" y="127"/>
                    <a:pt x="235" y="115"/>
                  </a:cubicBezTo>
                  <a:cubicBezTo>
                    <a:pt x="234" y="104"/>
                    <a:pt x="239" y="90"/>
                    <a:pt x="236" y="79"/>
                  </a:cubicBezTo>
                  <a:close/>
                </a:path>
              </a:pathLst>
            </a:custGeom>
            <a:solidFill>
              <a:srgbClr val="B7A8D1"/>
            </a:solidFill>
            <a:ln w="9525">
              <a:noFill/>
              <a:round/>
              <a:headEnd/>
              <a:tailEnd/>
            </a:ln>
          </p:spPr>
          <p:txBody>
            <a:bodyPr/>
            <a:lstStyle/>
            <a:p>
              <a:endParaRPr lang="en-US"/>
            </a:p>
          </p:txBody>
        </p:sp>
        <p:sp>
          <p:nvSpPr>
            <p:cNvPr id="28262" name="Freeform 2843"/>
            <p:cNvSpPr>
              <a:spLocks/>
            </p:cNvSpPr>
            <p:nvPr/>
          </p:nvSpPr>
          <p:spPr bwMode="auto">
            <a:xfrm>
              <a:off x="1196975" y="4366295"/>
              <a:ext cx="795338" cy="685800"/>
            </a:xfrm>
            <a:custGeom>
              <a:avLst/>
              <a:gdLst>
                <a:gd name="T0" fmla="*/ 2147483647 w 241"/>
                <a:gd name="T1" fmla="*/ 2147483647 h 208"/>
                <a:gd name="T2" fmla="*/ 2147483647 w 241"/>
                <a:gd name="T3" fmla="*/ 2147483647 h 208"/>
                <a:gd name="T4" fmla="*/ 2147483647 w 241"/>
                <a:gd name="T5" fmla="*/ 2147483647 h 208"/>
                <a:gd name="T6" fmla="*/ 2147483647 w 241"/>
                <a:gd name="T7" fmla="*/ 2147483647 h 208"/>
                <a:gd name="T8" fmla="*/ 2147483647 w 241"/>
                <a:gd name="T9" fmla="*/ 2147483647 h 208"/>
                <a:gd name="T10" fmla="*/ 2147483647 w 241"/>
                <a:gd name="T11" fmla="*/ 2147483647 h 208"/>
                <a:gd name="T12" fmla="*/ 2147483647 w 241"/>
                <a:gd name="T13" fmla="*/ 2147483647 h 208"/>
                <a:gd name="T14" fmla="*/ 2147483647 w 241"/>
                <a:gd name="T15" fmla="*/ 2147483647 h 208"/>
                <a:gd name="T16" fmla="*/ 2147483647 w 241"/>
                <a:gd name="T17" fmla="*/ 2147483647 h 208"/>
                <a:gd name="T18" fmla="*/ 2147483647 w 241"/>
                <a:gd name="T19" fmla="*/ 2147483647 h 208"/>
                <a:gd name="T20" fmla="*/ 2147483647 w 241"/>
                <a:gd name="T21" fmla="*/ 2147483647 h 208"/>
                <a:gd name="T22" fmla="*/ 2147483647 w 241"/>
                <a:gd name="T23" fmla="*/ 2147483647 h 208"/>
                <a:gd name="T24" fmla="*/ 2147483647 w 241"/>
                <a:gd name="T25" fmla="*/ 2147483647 h 208"/>
                <a:gd name="T26" fmla="*/ 2147483647 w 241"/>
                <a:gd name="T27" fmla="*/ 2147483647 h 208"/>
                <a:gd name="T28" fmla="*/ 2147483647 w 241"/>
                <a:gd name="T29" fmla="*/ 2147483647 h 208"/>
                <a:gd name="T30" fmla="*/ 2147483647 w 241"/>
                <a:gd name="T31" fmla="*/ 2147483647 h 208"/>
                <a:gd name="T32" fmla="*/ 2147483647 w 241"/>
                <a:gd name="T33" fmla="*/ 2147483647 h 208"/>
                <a:gd name="T34" fmla="*/ 2147483647 w 241"/>
                <a:gd name="T35" fmla="*/ 2147483647 h 208"/>
                <a:gd name="T36" fmla="*/ 2147483647 w 241"/>
                <a:gd name="T37" fmla="*/ 2147483647 h 208"/>
                <a:gd name="T38" fmla="*/ 2147483647 w 241"/>
                <a:gd name="T39" fmla="*/ 2147483647 h 208"/>
                <a:gd name="T40" fmla="*/ 2147483647 w 241"/>
                <a:gd name="T41" fmla="*/ 2147483647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1"/>
                <a:gd name="T64" fmla="*/ 0 h 208"/>
                <a:gd name="T65" fmla="*/ 241 w 241"/>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1" h="208">
                  <a:moveTo>
                    <a:pt x="235" y="79"/>
                  </a:moveTo>
                  <a:cubicBezTo>
                    <a:pt x="230" y="61"/>
                    <a:pt x="212" y="75"/>
                    <a:pt x="199" y="58"/>
                  </a:cubicBezTo>
                  <a:cubicBezTo>
                    <a:pt x="192" y="50"/>
                    <a:pt x="182" y="43"/>
                    <a:pt x="173" y="34"/>
                  </a:cubicBezTo>
                  <a:cubicBezTo>
                    <a:pt x="164" y="26"/>
                    <a:pt x="162" y="11"/>
                    <a:pt x="152" y="6"/>
                  </a:cubicBezTo>
                  <a:cubicBezTo>
                    <a:pt x="141" y="1"/>
                    <a:pt x="132" y="0"/>
                    <a:pt x="120" y="2"/>
                  </a:cubicBezTo>
                  <a:cubicBezTo>
                    <a:pt x="109" y="4"/>
                    <a:pt x="98" y="6"/>
                    <a:pt x="88" y="9"/>
                  </a:cubicBezTo>
                  <a:cubicBezTo>
                    <a:pt x="76" y="13"/>
                    <a:pt x="69" y="18"/>
                    <a:pt x="60" y="23"/>
                  </a:cubicBezTo>
                  <a:cubicBezTo>
                    <a:pt x="49" y="29"/>
                    <a:pt x="43" y="37"/>
                    <a:pt x="35" y="44"/>
                  </a:cubicBezTo>
                  <a:cubicBezTo>
                    <a:pt x="25" y="51"/>
                    <a:pt x="9" y="51"/>
                    <a:pt x="5" y="58"/>
                  </a:cubicBezTo>
                  <a:cubicBezTo>
                    <a:pt x="0" y="68"/>
                    <a:pt x="7" y="84"/>
                    <a:pt x="14" y="99"/>
                  </a:cubicBezTo>
                  <a:cubicBezTo>
                    <a:pt x="19" y="111"/>
                    <a:pt x="25" y="123"/>
                    <a:pt x="38" y="129"/>
                  </a:cubicBezTo>
                  <a:cubicBezTo>
                    <a:pt x="48" y="134"/>
                    <a:pt x="58" y="130"/>
                    <a:pt x="73" y="124"/>
                  </a:cubicBezTo>
                  <a:cubicBezTo>
                    <a:pt x="87" y="119"/>
                    <a:pt x="101" y="122"/>
                    <a:pt x="112" y="121"/>
                  </a:cubicBezTo>
                  <a:cubicBezTo>
                    <a:pt x="125" y="121"/>
                    <a:pt x="147" y="114"/>
                    <a:pt x="157" y="121"/>
                  </a:cubicBezTo>
                  <a:cubicBezTo>
                    <a:pt x="166" y="127"/>
                    <a:pt x="167" y="148"/>
                    <a:pt x="175" y="160"/>
                  </a:cubicBezTo>
                  <a:cubicBezTo>
                    <a:pt x="180" y="169"/>
                    <a:pt x="185" y="179"/>
                    <a:pt x="191" y="191"/>
                  </a:cubicBezTo>
                  <a:cubicBezTo>
                    <a:pt x="199" y="208"/>
                    <a:pt x="203" y="208"/>
                    <a:pt x="210" y="207"/>
                  </a:cubicBezTo>
                  <a:cubicBezTo>
                    <a:pt x="218" y="205"/>
                    <a:pt x="217" y="200"/>
                    <a:pt x="222" y="183"/>
                  </a:cubicBezTo>
                  <a:cubicBezTo>
                    <a:pt x="224" y="173"/>
                    <a:pt x="240" y="164"/>
                    <a:pt x="240" y="150"/>
                  </a:cubicBezTo>
                  <a:cubicBezTo>
                    <a:pt x="241" y="139"/>
                    <a:pt x="235" y="127"/>
                    <a:pt x="234" y="114"/>
                  </a:cubicBezTo>
                  <a:cubicBezTo>
                    <a:pt x="233" y="104"/>
                    <a:pt x="238" y="90"/>
                    <a:pt x="235" y="79"/>
                  </a:cubicBezTo>
                  <a:close/>
                </a:path>
              </a:pathLst>
            </a:custGeom>
            <a:solidFill>
              <a:srgbClr val="B6A8D1"/>
            </a:solidFill>
            <a:ln w="9525">
              <a:noFill/>
              <a:round/>
              <a:headEnd/>
              <a:tailEnd/>
            </a:ln>
          </p:spPr>
          <p:txBody>
            <a:bodyPr/>
            <a:lstStyle/>
            <a:p>
              <a:endParaRPr lang="en-US"/>
            </a:p>
          </p:txBody>
        </p:sp>
        <p:sp>
          <p:nvSpPr>
            <p:cNvPr id="28263" name="Freeform 2844"/>
            <p:cNvSpPr>
              <a:spLocks/>
            </p:cNvSpPr>
            <p:nvPr/>
          </p:nvSpPr>
          <p:spPr bwMode="auto">
            <a:xfrm>
              <a:off x="1196975" y="4369470"/>
              <a:ext cx="792163" cy="682625"/>
            </a:xfrm>
            <a:custGeom>
              <a:avLst/>
              <a:gdLst>
                <a:gd name="T0" fmla="*/ 2147483647 w 240"/>
                <a:gd name="T1" fmla="*/ 2147483647 h 207"/>
                <a:gd name="T2" fmla="*/ 2147483647 w 240"/>
                <a:gd name="T3" fmla="*/ 2147483647 h 207"/>
                <a:gd name="T4" fmla="*/ 2147483647 w 240"/>
                <a:gd name="T5" fmla="*/ 2147483647 h 207"/>
                <a:gd name="T6" fmla="*/ 2147483647 w 240"/>
                <a:gd name="T7" fmla="*/ 2147483647 h 207"/>
                <a:gd name="T8" fmla="*/ 2147483647 w 240"/>
                <a:gd name="T9" fmla="*/ 2147483647 h 207"/>
                <a:gd name="T10" fmla="*/ 2147483647 w 240"/>
                <a:gd name="T11" fmla="*/ 2147483647 h 207"/>
                <a:gd name="T12" fmla="*/ 2147483647 w 240"/>
                <a:gd name="T13" fmla="*/ 2147483647 h 207"/>
                <a:gd name="T14" fmla="*/ 2147483647 w 240"/>
                <a:gd name="T15" fmla="*/ 2147483647 h 207"/>
                <a:gd name="T16" fmla="*/ 2147483647 w 240"/>
                <a:gd name="T17" fmla="*/ 2147483647 h 207"/>
                <a:gd name="T18" fmla="*/ 2147483647 w 240"/>
                <a:gd name="T19" fmla="*/ 2147483647 h 207"/>
                <a:gd name="T20" fmla="*/ 2147483647 w 240"/>
                <a:gd name="T21" fmla="*/ 2147483647 h 207"/>
                <a:gd name="T22" fmla="*/ 2147483647 w 240"/>
                <a:gd name="T23" fmla="*/ 2147483647 h 207"/>
                <a:gd name="T24" fmla="*/ 2147483647 w 240"/>
                <a:gd name="T25" fmla="*/ 2147483647 h 207"/>
                <a:gd name="T26" fmla="*/ 2147483647 w 240"/>
                <a:gd name="T27" fmla="*/ 2147483647 h 207"/>
                <a:gd name="T28" fmla="*/ 2147483647 w 240"/>
                <a:gd name="T29" fmla="*/ 2147483647 h 207"/>
                <a:gd name="T30" fmla="*/ 2147483647 w 240"/>
                <a:gd name="T31" fmla="*/ 2147483647 h 207"/>
                <a:gd name="T32" fmla="*/ 2147483647 w 240"/>
                <a:gd name="T33" fmla="*/ 2147483647 h 207"/>
                <a:gd name="T34" fmla="*/ 2147483647 w 240"/>
                <a:gd name="T35" fmla="*/ 2147483647 h 207"/>
                <a:gd name="T36" fmla="*/ 2147483647 w 240"/>
                <a:gd name="T37" fmla="*/ 2147483647 h 207"/>
                <a:gd name="T38" fmla="*/ 2147483647 w 240"/>
                <a:gd name="T39" fmla="*/ 2147483647 h 207"/>
                <a:gd name="T40" fmla="*/ 2147483647 w 240"/>
                <a:gd name="T41" fmla="*/ 2147483647 h 20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0"/>
                <a:gd name="T64" fmla="*/ 0 h 207"/>
                <a:gd name="T65" fmla="*/ 240 w 240"/>
                <a:gd name="T66" fmla="*/ 207 h 20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0" h="207">
                  <a:moveTo>
                    <a:pt x="234" y="78"/>
                  </a:moveTo>
                  <a:cubicBezTo>
                    <a:pt x="229" y="60"/>
                    <a:pt x="211" y="74"/>
                    <a:pt x="198" y="58"/>
                  </a:cubicBezTo>
                  <a:cubicBezTo>
                    <a:pt x="192" y="49"/>
                    <a:pt x="182" y="42"/>
                    <a:pt x="173" y="34"/>
                  </a:cubicBezTo>
                  <a:cubicBezTo>
                    <a:pt x="164" y="25"/>
                    <a:pt x="162" y="11"/>
                    <a:pt x="152" y="6"/>
                  </a:cubicBezTo>
                  <a:cubicBezTo>
                    <a:pt x="141" y="1"/>
                    <a:pt x="132" y="0"/>
                    <a:pt x="121" y="2"/>
                  </a:cubicBezTo>
                  <a:cubicBezTo>
                    <a:pt x="109" y="3"/>
                    <a:pt x="99" y="6"/>
                    <a:pt x="88" y="9"/>
                  </a:cubicBezTo>
                  <a:cubicBezTo>
                    <a:pt x="77" y="13"/>
                    <a:pt x="70" y="18"/>
                    <a:pt x="60" y="23"/>
                  </a:cubicBezTo>
                  <a:cubicBezTo>
                    <a:pt x="50" y="28"/>
                    <a:pt x="43" y="37"/>
                    <a:pt x="35" y="43"/>
                  </a:cubicBezTo>
                  <a:cubicBezTo>
                    <a:pt x="26" y="51"/>
                    <a:pt x="10" y="50"/>
                    <a:pt x="6" y="57"/>
                  </a:cubicBezTo>
                  <a:cubicBezTo>
                    <a:pt x="0" y="67"/>
                    <a:pt x="8" y="83"/>
                    <a:pt x="15" y="98"/>
                  </a:cubicBezTo>
                  <a:cubicBezTo>
                    <a:pt x="20" y="110"/>
                    <a:pt x="26" y="122"/>
                    <a:pt x="38" y="128"/>
                  </a:cubicBezTo>
                  <a:cubicBezTo>
                    <a:pt x="49" y="132"/>
                    <a:pt x="59" y="128"/>
                    <a:pt x="74" y="122"/>
                  </a:cubicBezTo>
                  <a:cubicBezTo>
                    <a:pt x="87" y="118"/>
                    <a:pt x="102" y="120"/>
                    <a:pt x="112" y="120"/>
                  </a:cubicBezTo>
                  <a:cubicBezTo>
                    <a:pt x="125" y="119"/>
                    <a:pt x="148" y="113"/>
                    <a:pt x="158" y="119"/>
                  </a:cubicBezTo>
                  <a:cubicBezTo>
                    <a:pt x="167" y="125"/>
                    <a:pt x="167" y="147"/>
                    <a:pt x="175" y="158"/>
                  </a:cubicBezTo>
                  <a:cubicBezTo>
                    <a:pt x="181" y="167"/>
                    <a:pt x="186" y="177"/>
                    <a:pt x="191" y="189"/>
                  </a:cubicBezTo>
                  <a:cubicBezTo>
                    <a:pt x="200" y="207"/>
                    <a:pt x="203" y="206"/>
                    <a:pt x="210" y="205"/>
                  </a:cubicBezTo>
                  <a:cubicBezTo>
                    <a:pt x="218" y="204"/>
                    <a:pt x="217" y="198"/>
                    <a:pt x="221" y="182"/>
                  </a:cubicBezTo>
                  <a:cubicBezTo>
                    <a:pt x="224" y="172"/>
                    <a:pt x="240" y="162"/>
                    <a:pt x="240" y="149"/>
                  </a:cubicBezTo>
                  <a:cubicBezTo>
                    <a:pt x="240" y="138"/>
                    <a:pt x="235" y="126"/>
                    <a:pt x="234" y="113"/>
                  </a:cubicBezTo>
                  <a:cubicBezTo>
                    <a:pt x="233" y="103"/>
                    <a:pt x="238" y="89"/>
                    <a:pt x="234" y="78"/>
                  </a:cubicBezTo>
                  <a:close/>
                </a:path>
              </a:pathLst>
            </a:custGeom>
            <a:solidFill>
              <a:srgbClr val="B5A7D0"/>
            </a:solidFill>
            <a:ln w="9525">
              <a:noFill/>
              <a:round/>
              <a:headEnd/>
              <a:tailEnd/>
            </a:ln>
          </p:spPr>
          <p:txBody>
            <a:bodyPr/>
            <a:lstStyle/>
            <a:p>
              <a:endParaRPr lang="en-US"/>
            </a:p>
          </p:txBody>
        </p:sp>
        <p:sp>
          <p:nvSpPr>
            <p:cNvPr id="28264" name="Freeform 2845"/>
            <p:cNvSpPr>
              <a:spLocks/>
            </p:cNvSpPr>
            <p:nvPr/>
          </p:nvSpPr>
          <p:spPr bwMode="auto">
            <a:xfrm>
              <a:off x="1200150" y="4372645"/>
              <a:ext cx="788988" cy="676275"/>
            </a:xfrm>
            <a:custGeom>
              <a:avLst/>
              <a:gdLst>
                <a:gd name="T0" fmla="*/ 2147483647 w 239"/>
                <a:gd name="T1" fmla="*/ 2147483647 h 205"/>
                <a:gd name="T2" fmla="*/ 2147483647 w 239"/>
                <a:gd name="T3" fmla="*/ 2147483647 h 205"/>
                <a:gd name="T4" fmla="*/ 2147483647 w 239"/>
                <a:gd name="T5" fmla="*/ 2147483647 h 205"/>
                <a:gd name="T6" fmla="*/ 2147483647 w 239"/>
                <a:gd name="T7" fmla="*/ 2147483647 h 205"/>
                <a:gd name="T8" fmla="*/ 2147483647 w 239"/>
                <a:gd name="T9" fmla="*/ 2147483647 h 205"/>
                <a:gd name="T10" fmla="*/ 2147483647 w 239"/>
                <a:gd name="T11" fmla="*/ 2147483647 h 205"/>
                <a:gd name="T12" fmla="*/ 2147483647 w 239"/>
                <a:gd name="T13" fmla="*/ 2147483647 h 205"/>
                <a:gd name="T14" fmla="*/ 2147483647 w 239"/>
                <a:gd name="T15" fmla="*/ 2147483647 h 205"/>
                <a:gd name="T16" fmla="*/ 2147483647 w 239"/>
                <a:gd name="T17" fmla="*/ 2147483647 h 205"/>
                <a:gd name="T18" fmla="*/ 2147483647 w 239"/>
                <a:gd name="T19" fmla="*/ 2147483647 h 205"/>
                <a:gd name="T20" fmla="*/ 2147483647 w 239"/>
                <a:gd name="T21" fmla="*/ 2147483647 h 205"/>
                <a:gd name="T22" fmla="*/ 2147483647 w 239"/>
                <a:gd name="T23" fmla="*/ 2147483647 h 205"/>
                <a:gd name="T24" fmla="*/ 2147483647 w 239"/>
                <a:gd name="T25" fmla="*/ 2147483647 h 205"/>
                <a:gd name="T26" fmla="*/ 2147483647 w 239"/>
                <a:gd name="T27" fmla="*/ 2147483647 h 205"/>
                <a:gd name="T28" fmla="*/ 2147483647 w 239"/>
                <a:gd name="T29" fmla="*/ 2147483647 h 205"/>
                <a:gd name="T30" fmla="*/ 2147483647 w 239"/>
                <a:gd name="T31" fmla="*/ 2147483647 h 205"/>
                <a:gd name="T32" fmla="*/ 2147483647 w 239"/>
                <a:gd name="T33" fmla="*/ 2147483647 h 205"/>
                <a:gd name="T34" fmla="*/ 2147483647 w 239"/>
                <a:gd name="T35" fmla="*/ 2147483647 h 205"/>
                <a:gd name="T36" fmla="*/ 2147483647 w 239"/>
                <a:gd name="T37" fmla="*/ 2147483647 h 205"/>
                <a:gd name="T38" fmla="*/ 2147483647 w 239"/>
                <a:gd name="T39" fmla="*/ 2147483647 h 205"/>
                <a:gd name="T40" fmla="*/ 2147483647 w 239"/>
                <a:gd name="T41" fmla="*/ 2147483647 h 20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9"/>
                <a:gd name="T64" fmla="*/ 0 h 205"/>
                <a:gd name="T65" fmla="*/ 239 w 239"/>
                <a:gd name="T66" fmla="*/ 205 h 20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9" h="205">
                  <a:moveTo>
                    <a:pt x="233" y="77"/>
                  </a:moveTo>
                  <a:cubicBezTo>
                    <a:pt x="228" y="59"/>
                    <a:pt x="210" y="73"/>
                    <a:pt x="197" y="57"/>
                  </a:cubicBezTo>
                  <a:cubicBezTo>
                    <a:pt x="190" y="48"/>
                    <a:pt x="180" y="42"/>
                    <a:pt x="171" y="33"/>
                  </a:cubicBezTo>
                  <a:cubicBezTo>
                    <a:pt x="162" y="25"/>
                    <a:pt x="161" y="10"/>
                    <a:pt x="150" y="5"/>
                  </a:cubicBezTo>
                  <a:cubicBezTo>
                    <a:pt x="140" y="0"/>
                    <a:pt x="131" y="0"/>
                    <a:pt x="120" y="1"/>
                  </a:cubicBezTo>
                  <a:cubicBezTo>
                    <a:pt x="108" y="3"/>
                    <a:pt x="98" y="5"/>
                    <a:pt x="88" y="9"/>
                  </a:cubicBezTo>
                  <a:cubicBezTo>
                    <a:pt x="76" y="12"/>
                    <a:pt x="69" y="17"/>
                    <a:pt x="60" y="22"/>
                  </a:cubicBezTo>
                  <a:cubicBezTo>
                    <a:pt x="49" y="27"/>
                    <a:pt x="43" y="36"/>
                    <a:pt x="35" y="42"/>
                  </a:cubicBezTo>
                  <a:cubicBezTo>
                    <a:pt x="25" y="50"/>
                    <a:pt x="10" y="49"/>
                    <a:pt x="6" y="57"/>
                  </a:cubicBezTo>
                  <a:cubicBezTo>
                    <a:pt x="0" y="66"/>
                    <a:pt x="8" y="82"/>
                    <a:pt x="15" y="97"/>
                  </a:cubicBezTo>
                  <a:cubicBezTo>
                    <a:pt x="20" y="109"/>
                    <a:pt x="25" y="120"/>
                    <a:pt x="38" y="126"/>
                  </a:cubicBezTo>
                  <a:cubicBezTo>
                    <a:pt x="48" y="131"/>
                    <a:pt x="58" y="126"/>
                    <a:pt x="73" y="121"/>
                  </a:cubicBezTo>
                  <a:cubicBezTo>
                    <a:pt x="86" y="116"/>
                    <a:pt x="101" y="118"/>
                    <a:pt x="112" y="118"/>
                  </a:cubicBezTo>
                  <a:cubicBezTo>
                    <a:pt x="125" y="118"/>
                    <a:pt x="147" y="111"/>
                    <a:pt x="157" y="118"/>
                  </a:cubicBezTo>
                  <a:cubicBezTo>
                    <a:pt x="166" y="124"/>
                    <a:pt x="166" y="145"/>
                    <a:pt x="174" y="157"/>
                  </a:cubicBezTo>
                  <a:cubicBezTo>
                    <a:pt x="180" y="166"/>
                    <a:pt x="185" y="176"/>
                    <a:pt x="190" y="188"/>
                  </a:cubicBezTo>
                  <a:cubicBezTo>
                    <a:pt x="199" y="205"/>
                    <a:pt x="202" y="205"/>
                    <a:pt x="209" y="203"/>
                  </a:cubicBezTo>
                  <a:cubicBezTo>
                    <a:pt x="217" y="202"/>
                    <a:pt x="216" y="197"/>
                    <a:pt x="220" y="180"/>
                  </a:cubicBezTo>
                  <a:cubicBezTo>
                    <a:pt x="223" y="171"/>
                    <a:pt x="238" y="161"/>
                    <a:pt x="239" y="147"/>
                  </a:cubicBezTo>
                  <a:cubicBezTo>
                    <a:pt x="239" y="137"/>
                    <a:pt x="234" y="125"/>
                    <a:pt x="232" y="112"/>
                  </a:cubicBezTo>
                  <a:cubicBezTo>
                    <a:pt x="231" y="101"/>
                    <a:pt x="236" y="88"/>
                    <a:pt x="233" y="77"/>
                  </a:cubicBezTo>
                  <a:close/>
                </a:path>
              </a:pathLst>
            </a:custGeom>
            <a:solidFill>
              <a:srgbClr val="B4A7D0"/>
            </a:solidFill>
            <a:ln w="9525">
              <a:noFill/>
              <a:round/>
              <a:headEnd/>
              <a:tailEnd/>
            </a:ln>
          </p:spPr>
          <p:txBody>
            <a:bodyPr/>
            <a:lstStyle/>
            <a:p>
              <a:endParaRPr lang="en-US"/>
            </a:p>
          </p:txBody>
        </p:sp>
        <p:sp>
          <p:nvSpPr>
            <p:cNvPr id="28265" name="Freeform 2846"/>
            <p:cNvSpPr>
              <a:spLocks/>
            </p:cNvSpPr>
            <p:nvPr/>
          </p:nvSpPr>
          <p:spPr bwMode="auto">
            <a:xfrm>
              <a:off x="1203325" y="4372645"/>
              <a:ext cx="785813" cy="673100"/>
            </a:xfrm>
            <a:custGeom>
              <a:avLst/>
              <a:gdLst>
                <a:gd name="T0" fmla="*/ 2147483647 w 238"/>
                <a:gd name="T1" fmla="*/ 2147483647 h 204"/>
                <a:gd name="T2" fmla="*/ 2147483647 w 238"/>
                <a:gd name="T3" fmla="*/ 2147483647 h 204"/>
                <a:gd name="T4" fmla="*/ 2147483647 w 238"/>
                <a:gd name="T5" fmla="*/ 2147483647 h 204"/>
                <a:gd name="T6" fmla="*/ 2147483647 w 238"/>
                <a:gd name="T7" fmla="*/ 2147483647 h 204"/>
                <a:gd name="T8" fmla="*/ 2147483647 w 238"/>
                <a:gd name="T9" fmla="*/ 2147483647 h 204"/>
                <a:gd name="T10" fmla="*/ 2147483647 w 238"/>
                <a:gd name="T11" fmla="*/ 2147483647 h 204"/>
                <a:gd name="T12" fmla="*/ 2147483647 w 238"/>
                <a:gd name="T13" fmla="*/ 2147483647 h 204"/>
                <a:gd name="T14" fmla="*/ 2147483647 w 238"/>
                <a:gd name="T15" fmla="*/ 2147483647 h 204"/>
                <a:gd name="T16" fmla="*/ 2147483647 w 238"/>
                <a:gd name="T17" fmla="*/ 2147483647 h 204"/>
                <a:gd name="T18" fmla="*/ 2147483647 w 238"/>
                <a:gd name="T19" fmla="*/ 2147483647 h 204"/>
                <a:gd name="T20" fmla="*/ 2147483647 w 238"/>
                <a:gd name="T21" fmla="*/ 2147483647 h 204"/>
                <a:gd name="T22" fmla="*/ 2147483647 w 238"/>
                <a:gd name="T23" fmla="*/ 2147483647 h 204"/>
                <a:gd name="T24" fmla="*/ 2147483647 w 238"/>
                <a:gd name="T25" fmla="*/ 2147483647 h 204"/>
                <a:gd name="T26" fmla="*/ 2147483647 w 238"/>
                <a:gd name="T27" fmla="*/ 2147483647 h 204"/>
                <a:gd name="T28" fmla="*/ 2147483647 w 238"/>
                <a:gd name="T29" fmla="*/ 2147483647 h 204"/>
                <a:gd name="T30" fmla="*/ 2147483647 w 238"/>
                <a:gd name="T31" fmla="*/ 2147483647 h 204"/>
                <a:gd name="T32" fmla="*/ 2147483647 w 238"/>
                <a:gd name="T33" fmla="*/ 2147483647 h 204"/>
                <a:gd name="T34" fmla="*/ 2147483647 w 238"/>
                <a:gd name="T35" fmla="*/ 2147483647 h 204"/>
                <a:gd name="T36" fmla="*/ 2147483647 w 238"/>
                <a:gd name="T37" fmla="*/ 2147483647 h 204"/>
                <a:gd name="T38" fmla="*/ 2147483647 w 238"/>
                <a:gd name="T39" fmla="*/ 2147483647 h 204"/>
                <a:gd name="T40" fmla="*/ 2147483647 w 238"/>
                <a:gd name="T41" fmla="*/ 2147483647 h 2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8"/>
                <a:gd name="T64" fmla="*/ 0 h 204"/>
                <a:gd name="T65" fmla="*/ 238 w 238"/>
                <a:gd name="T66" fmla="*/ 204 h 2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8" h="204">
                  <a:moveTo>
                    <a:pt x="232" y="77"/>
                  </a:moveTo>
                  <a:cubicBezTo>
                    <a:pt x="227" y="59"/>
                    <a:pt x="208" y="74"/>
                    <a:pt x="196" y="57"/>
                  </a:cubicBezTo>
                  <a:cubicBezTo>
                    <a:pt x="189" y="49"/>
                    <a:pt x="179" y="42"/>
                    <a:pt x="170" y="34"/>
                  </a:cubicBezTo>
                  <a:cubicBezTo>
                    <a:pt x="161" y="25"/>
                    <a:pt x="160" y="11"/>
                    <a:pt x="149" y="6"/>
                  </a:cubicBezTo>
                  <a:cubicBezTo>
                    <a:pt x="139" y="1"/>
                    <a:pt x="130" y="0"/>
                    <a:pt x="119" y="2"/>
                  </a:cubicBezTo>
                  <a:cubicBezTo>
                    <a:pt x="108" y="4"/>
                    <a:pt x="97" y="6"/>
                    <a:pt x="87" y="9"/>
                  </a:cubicBezTo>
                  <a:cubicBezTo>
                    <a:pt x="76" y="13"/>
                    <a:pt x="69" y="17"/>
                    <a:pt x="59" y="22"/>
                  </a:cubicBezTo>
                  <a:cubicBezTo>
                    <a:pt x="49" y="28"/>
                    <a:pt x="42" y="36"/>
                    <a:pt x="35" y="42"/>
                  </a:cubicBezTo>
                  <a:cubicBezTo>
                    <a:pt x="25" y="50"/>
                    <a:pt x="10" y="50"/>
                    <a:pt x="5" y="57"/>
                  </a:cubicBezTo>
                  <a:cubicBezTo>
                    <a:pt x="0" y="66"/>
                    <a:pt x="8" y="82"/>
                    <a:pt x="14" y="96"/>
                  </a:cubicBezTo>
                  <a:cubicBezTo>
                    <a:pt x="20" y="109"/>
                    <a:pt x="25" y="120"/>
                    <a:pt x="38" y="126"/>
                  </a:cubicBezTo>
                  <a:cubicBezTo>
                    <a:pt x="48" y="131"/>
                    <a:pt x="57" y="125"/>
                    <a:pt x="72" y="120"/>
                  </a:cubicBezTo>
                  <a:cubicBezTo>
                    <a:pt x="86" y="115"/>
                    <a:pt x="100" y="118"/>
                    <a:pt x="111" y="117"/>
                  </a:cubicBezTo>
                  <a:cubicBezTo>
                    <a:pt x="124" y="117"/>
                    <a:pt x="147" y="111"/>
                    <a:pt x="157" y="117"/>
                  </a:cubicBezTo>
                  <a:cubicBezTo>
                    <a:pt x="165" y="123"/>
                    <a:pt x="165" y="145"/>
                    <a:pt x="173" y="157"/>
                  </a:cubicBezTo>
                  <a:cubicBezTo>
                    <a:pt x="179" y="165"/>
                    <a:pt x="184" y="175"/>
                    <a:pt x="189" y="187"/>
                  </a:cubicBezTo>
                  <a:cubicBezTo>
                    <a:pt x="198" y="204"/>
                    <a:pt x="201" y="204"/>
                    <a:pt x="208" y="203"/>
                  </a:cubicBezTo>
                  <a:cubicBezTo>
                    <a:pt x="215" y="201"/>
                    <a:pt x="215" y="196"/>
                    <a:pt x="219" y="180"/>
                  </a:cubicBezTo>
                  <a:cubicBezTo>
                    <a:pt x="221" y="170"/>
                    <a:pt x="237" y="161"/>
                    <a:pt x="237" y="147"/>
                  </a:cubicBezTo>
                  <a:cubicBezTo>
                    <a:pt x="238" y="136"/>
                    <a:pt x="232" y="124"/>
                    <a:pt x="231" y="112"/>
                  </a:cubicBezTo>
                  <a:cubicBezTo>
                    <a:pt x="230" y="101"/>
                    <a:pt x="235" y="88"/>
                    <a:pt x="232" y="77"/>
                  </a:cubicBezTo>
                  <a:close/>
                </a:path>
              </a:pathLst>
            </a:custGeom>
            <a:solidFill>
              <a:srgbClr val="B3A6D0"/>
            </a:solidFill>
            <a:ln w="9525">
              <a:noFill/>
              <a:round/>
              <a:headEnd/>
              <a:tailEnd/>
            </a:ln>
          </p:spPr>
          <p:txBody>
            <a:bodyPr/>
            <a:lstStyle/>
            <a:p>
              <a:endParaRPr lang="en-US"/>
            </a:p>
          </p:txBody>
        </p:sp>
        <p:sp>
          <p:nvSpPr>
            <p:cNvPr id="28266" name="Freeform 2847"/>
            <p:cNvSpPr>
              <a:spLocks/>
            </p:cNvSpPr>
            <p:nvPr/>
          </p:nvSpPr>
          <p:spPr bwMode="auto">
            <a:xfrm>
              <a:off x="1206500" y="4377407"/>
              <a:ext cx="779463" cy="668338"/>
            </a:xfrm>
            <a:custGeom>
              <a:avLst/>
              <a:gdLst>
                <a:gd name="T0" fmla="*/ 2147483647 w 236"/>
                <a:gd name="T1" fmla="*/ 2147483647 h 203"/>
                <a:gd name="T2" fmla="*/ 2147483647 w 236"/>
                <a:gd name="T3" fmla="*/ 2147483647 h 203"/>
                <a:gd name="T4" fmla="*/ 2147483647 w 236"/>
                <a:gd name="T5" fmla="*/ 2147483647 h 203"/>
                <a:gd name="T6" fmla="*/ 2147483647 w 236"/>
                <a:gd name="T7" fmla="*/ 2147483647 h 203"/>
                <a:gd name="T8" fmla="*/ 2147483647 w 236"/>
                <a:gd name="T9" fmla="*/ 2147483647 h 203"/>
                <a:gd name="T10" fmla="*/ 2147483647 w 236"/>
                <a:gd name="T11" fmla="*/ 2147483647 h 203"/>
                <a:gd name="T12" fmla="*/ 2147483647 w 236"/>
                <a:gd name="T13" fmla="*/ 2147483647 h 203"/>
                <a:gd name="T14" fmla="*/ 2147483647 w 236"/>
                <a:gd name="T15" fmla="*/ 2147483647 h 203"/>
                <a:gd name="T16" fmla="*/ 2147483647 w 236"/>
                <a:gd name="T17" fmla="*/ 2147483647 h 203"/>
                <a:gd name="T18" fmla="*/ 2147483647 w 236"/>
                <a:gd name="T19" fmla="*/ 2147483647 h 203"/>
                <a:gd name="T20" fmla="*/ 2147483647 w 236"/>
                <a:gd name="T21" fmla="*/ 2147483647 h 203"/>
                <a:gd name="T22" fmla="*/ 2147483647 w 236"/>
                <a:gd name="T23" fmla="*/ 2147483647 h 203"/>
                <a:gd name="T24" fmla="*/ 2147483647 w 236"/>
                <a:gd name="T25" fmla="*/ 2147483647 h 203"/>
                <a:gd name="T26" fmla="*/ 2147483647 w 236"/>
                <a:gd name="T27" fmla="*/ 2147483647 h 203"/>
                <a:gd name="T28" fmla="*/ 2147483647 w 236"/>
                <a:gd name="T29" fmla="*/ 2147483647 h 203"/>
                <a:gd name="T30" fmla="*/ 2147483647 w 236"/>
                <a:gd name="T31" fmla="*/ 2147483647 h 203"/>
                <a:gd name="T32" fmla="*/ 2147483647 w 236"/>
                <a:gd name="T33" fmla="*/ 2147483647 h 203"/>
                <a:gd name="T34" fmla="*/ 2147483647 w 236"/>
                <a:gd name="T35" fmla="*/ 2147483647 h 203"/>
                <a:gd name="T36" fmla="*/ 2147483647 w 236"/>
                <a:gd name="T37" fmla="*/ 2147483647 h 203"/>
                <a:gd name="T38" fmla="*/ 2147483647 w 236"/>
                <a:gd name="T39" fmla="*/ 2147483647 h 203"/>
                <a:gd name="T40" fmla="*/ 2147483647 w 236"/>
                <a:gd name="T41" fmla="*/ 2147483647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6"/>
                <a:gd name="T64" fmla="*/ 0 h 203"/>
                <a:gd name="T65" fmla="*/ 236 w 236"/>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6" h="203">
                  <a:moveTo>
                    <a:pt x="231" y="76"/>
                  </a:moveTo>
                  <a:cubicBezTo>
                    <a:pt x="225" y="58"/>
                    <a:pt x="207" y="73"/>
                    <a:pt x="194" y="57"/>
                  </a:cubicBezTo>
                  <a:cubicBezTo>
                    <a:pt x="188" y="48"/>
                    <a:pt x="177" y="41"/>
                    <a:pt x="169" y="33"/>
                  </a:cubicBezTo>
                  <a:cubicBezTo>
                    <a:pt x="160" y="25"/>
                    <a:pt x="158" y="11"/>
                    <a:pt x="148" y="6"/>
                  </a:cubicBezTo>
                  <a:cubicBezTo>
                    <a:pt x="138" y="1"/>
                    <a:pt x="129" y="0"/>
                    <a:pt x="118" y="2"/>
                  </a:cubicBezTo>
                  <a:cubicBezTo>
                    <a:pt x="107" y="3"/>
                    <a:pt x="96" y="5"/>
                    <a:pt x="86" y="9"/>
                  </a:cubicBezTo>
                  <a:cubicBezTo>
                    <a:pt x="75" y="12"/>
                    <a:pt x="68" y="17"/>
                    <a:pt x="59" y="22"/>
                  </a:cubicBezTo>
                  <a:cubicBezTo>
                    <a:pt x="48" y="27"/>
                    <a:pt x="42" y="35"/>
                    <a:pt x="34" y="41"/>
                  </a:cubicBezTo>
                  <a:cubicBezTo>
                    <a:pt x="25" y="49"/>
                    <a:pt x="10" y="49"/>
                    <a:pt x="5" y="56"/>
                  </a:cubicBezTo>
                  <a:cubicBezTo>
                    <a:pt x="0" y="65"/>
                    <a:pt x="8" y="80"/>
                    <a:pt x="14" y="95"/>
                  </a:cubicBezTo>
                  <a:cubicBezTo>
                    <a:pt x="19" y="107"/>
                    <a:pt x="25" y="119"/>
                    <a:pt x="37" y="125"/>
                  </a:cubicBezTo>
                  <a:cubicBezTo>
                    <a:pt x="48" y="130"/>
                    <a:pt x="57" y="124"/>
                    <a:pt x="72" y="118"/>
                  </a:cubicBezTo>
                  <a:cubicBezTo>
                    <a:pt x="85" y="114"/>
                    <a:pt x="100" y="116"/>
                    <a:pt x="110" y="116"/>
                  </a:cubicBezTo>
                  <a:cubicBezTo>
                    <a:pt x="123" y="115"/>
                    <a:pt x="146" y="109"/>
                    <a:pt x="156" y="116"/>
                  </a:cubicBezTo>
                  <a:cubicBezTo>
                    <a:pt x="165" y="122"/>
                    <a:pt x="165" y="144"/>
                    <a:pt x="172" y="155"/>
                  </a:cubicBezTo>
                  <a:cubicBezTo>
                    <a:pt x="178" y="164"/>
                    <a:pt x="183" y="174"/>
                    <a:pt x="189" y="186"/>
                  </a:cubicBezTo>
                  <a:cubicBezTo>
                    <a:pt x="197" y="203"/>
                    <a:pt x="199" y="203"/>
                    <a:pt x="207" y="201"/>
                  </a:cubicBezTo>
                  <a:cubicBezTo>
                    <a:pt x="214" y="200"/>
                    <a:pt x="213" y="195"/>
                    <a:pt x="218" y="178"/>
                  </a:cubicBezTo>
                  <a:cubicBezTo>
                    <a:pt x="220" y="169"/>
                    <a:pt x="235" y="159"/>
                    <a:pt x="236" y="146"/>
                  </a:cubicBezTo>
                  <a:cubicBezTo>
                    <a:pt x="236" y="135"/>
                    <a:pt x="231" y="123"/>
                    <a:pt x="230" y="111"/>
                  </a:cubicBezTo>
                  <a:cubicBezTo>
                    <a:pt x="229" y="100"/>
                    <a:pt x="234" y="87"/>
                    <a:pt x="231" y="76"/>
                  </a:cubicBezTo>
                  <a:close/>
                </a:path>
              </a:pathLst>
            </a:custGeom>
            <a:solidFill>
              <a:srgbClr val="B2A6D0"/>
            </a:solidFill>
            <a:ln w="9525">
              <a:noFill/>
              <a:round/>
              <a:headEnd/>
              <a:tailEnd/>
            </a:ln>
          </p:spPr>
          <p:txBody>
            <a:bodyPr/>
            <a:lstStyle/>
            <a:p>
              <a:endParaRPr lang="en-US"/>
            </a:p>
          </p:txBody>
        </p:sp>
        <p:sp>
          <p:nvSpPr>
            <p:cNvPr id="28267" name="Freeform 2848"/>
            <p:cNvSpPr>
              <a:spLocks/>
            </p:cNvSpPr>
            <p:nvPr/>
          </p:nvSpPr>
          <p:spPr bwMode="auto">
            <a:xfrm>
              <a:off x="1209675" y="4380582"/>
              <a:ext cx="776288" cy="661988"/>
            </a:xfrm>
            <a:custGeom>
              <a:avLst/>
              <a:gdLst>
                <a:gd name="T0" fmla="*/ 2147483647 w 235"/>
                <a:gd name="T1" fmla="*/ 2147483647 h 201"/>
                <a:gd name="T2" fmla="*/ 2147483647 w 235"/>
                <a:gd name="T3" fmla="*/ 2147483647 h 201"/>
                <a:gd name="T4" fmla="*/ 2147483647 w 235"/>
                <a:gd name="T5" fmla="*/ 2147483647 h 201"/>
                <a:gd name="T6" fmla="*/ 2147483647 w 235"/>
                <a:gd name="T7" fmla="*/ 2147483647 h 201"/>
                <a:gd name="T8" fmla="*/ 2147483647 w 235"/>
                <a:gd name="T9" fmla="*/ 2147483647 h 201"/>
                <a:gd name="T10" fmla="*/ 2147483647 w 235"/>
                <a:gd name="T11" fmla="*/ 2147483647 h 201"/>
                <a:gd name="T12" fmla="*/ 2147483647 w 235"/>
                <a:gd name="T13" fmla="*/ 2147483647 h 201"/>
                <a:gd name="T14" fmla="*/ 2147483647 w 235"/>
                <a:gd name="T15" fmla="*/ 2147483647 h 201"/>
                <a:gd name="T16" fmla="*/ 2147483647 w 235"/>
                <a:gd name="T17" fmla="*/ 2147483647 h 201"/>
                <a:gd name="T18" fmla="*/ 2147483647 w 235"/>
                <a:gd name="T19" fmla="*/ 2147483647 h 201"/>
                <a:gd name="T20" fmla="*/ 2147483647 w 235"/>
                <a:gd name="T21" fmla="*/ 2147483647 h 201"/>
                <a:gd name="T22" fmla="*/ 2147483647 w 235"/>
                <a:gd name="T23" fmla="*/ 2147483647 h 201"/>
                <a:gd name="T24" fmla="*/ 2147483647 w 235"/>
                <a:gd name="T25" fmla="*/ 2147483647 h 201"/>
                <a:gd name="T26" fmla="*/ 2147483647 w 235"/>
                <a:gd name="T27" fmla="*/ 2147483647 h 201"/>
                <a:gd name="T28" fmla="*/ 2147483647 w 235"/>
                <a:gd name="T29" fmla="*/ 2147483647 h 201"/>
                <a:gd name="T30" fmla="*/ 2147483647 w 235"/>
                <a:gd name="T31" fmla="*/ 2147483647 h 201"/>
                <a:gd name="T32" fmla="*/ 2147483647 w 235"/>
                <a:gd name="T33" fmla="*/ 2147483647 h 201"/>
                <a:gd name="T34" fmla="*/ 2147483647 w 235"/>
                <a:gd name="T35" fmla="*/ 2147483647 h 201"/>
                <a:gd name="T36" fmla="*/ 2147483647 w 235"/>
                <a:gd name="T37" fmla="*/ 2147483647 h 201"/>
                <a:gd name="T38" fmla="*/ 2147483647 w 235"/>
                <a:gd name="T39" fmla="*/ 2147483647 h 201"/>
                <a:gd name="T40" fmla="*/ 2147483647 w 235"/>
                <a:gd name="T41" fmla="*/ 2147483647 h 2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5"/>
                <a:gd name="T64" fmla="*/ 0 h 201"/>
                <a:gd name="T65" fmla="*/ 235 w 235"/>
                <a:gd name="T66" fmla="*/ 201 h 2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5" h="201">
                  <a:moveTo>
                    <a:pt x="229" y="75"/>
                  </a:moveTo>
                  <a:cubicBezTo>
                    <a:pt x="224" y="57"/>
                    <a:pt x="205" y="72"/>
                    <a:pt x="193" y="56"/>
                  </a:cubicBezTo>
                  <a:cubicBezTo>
                    <a:pt x="186" y="48"/>
                    <a:pt x="176" y="41"/>
                    <a:pt x="167" y="33"/>
                  </a:cubicBezTo>
                  <a:cubicBezTo>
                    <a:pt x="159" y="24"/>
                    <a:pt x="157" y="10"/>
                    <a:pt x="147" y="5"/>
                  </a:cubicBezTo>
                  <a:cubicBezTo>
                    <a:pt x="137" y="0"/>
                    <a:pt x="128" y="0"/>
                    <a:pt x="117" y="1"/>
                  </a:cubicBezTo>
                  <a:cubicBezTo>
                    <a:pt x="106" y="3"/>
                    <a:pt x="96" y="5"/>
                    <a:pt x="86" y="8"/>
                  </a:cubicBezTo>
                  <a:cubicBezTo>
                    <a:pt x="74" y="12"/>
                    <a:pt x="68" y="16"/>
                    <a:pt x="58" y="21"/>
                  </a:cubicBezTo>
                  <a:cubicBezTo>
                    <a:pt x="48" y="26"/>
                    <a:pt x="42" y="34"/>
                    <a:pt x="34" y="40"/>
                  </a:cubicBezTo>
                  <a:cubicBezTo>
                    <a:pt x="24" y="48"/>
                    <a:pt x="9" y="48"/>
                    <a:pt x="5" y="55"/>
                  </a:cubicBezTo>
                  <a:cubicBezTo>
                    <a:pt x="0" y="64"/>
                    <a:pt x="7" y="79"/>
                    <a:pt x="14" y="94"/>
                  </a:cubicBezTo>
                  <a:cubicBezTo>
                    <a:pt x="19" y="106"/>
                    <a:pt x="24" y="118"/>
                    <a:pt x="37" y="124"/>
                  </a:cubicBezTo>
                  <a:cubicBezTo>
                    <a:pt x="47" y="128"/>
                    <a:pt x="56" y="122"/>
                    <a:pt x="71" y="117"/>
                  </a:cubicBezTo>
                  <a:cubicBezTo>
                    <a:pt x="84" y="112"/>
                    <a:pt x="99" y="114"/>
                    <a:pt x="109" y="114"/>
                  </a:cubicBezTo>
                  <a:cubicBezTo>
                    <a:pt x="122" y="114"/>
                    <a:pt x="146" y="108"/>
                    <a:pt x="155" y="114"/>
                  </a:cubicBezTo>
                  <a:cubicBezTo>
                    <a:pt x="164" y="120"/>
                    <a:pt x="164" y="142"/>
                    <a:pt x="172" y="154"/>
                  </a:cubicBezTo>
                  <a:cubicBezTo>
                    <a:pt x="177" y="162"/>
                    <a:pt x="182" y="172"/>
                    <a:pt x="188" y="184"/>
                  </a:cubicBezTo>
                  <a:cubicBezTo>
                    <a:pt x="196" y="201"/>
                    <a:pt x="198" y="201"/>
                    <a:pt x="205" y="200"/>
                  </a:cubicBezTo>
                  <a:cubicBezTo>
                    <a:pt x="213" y="198"/>
                    <a:pt x="212" y="193"/>
                    <a:pt x="216" y="177"/>
                  </a:cubicBezTo>
                  <a:cubicBezTo>
                    <a:pt x="219" y="167"/>
                    <a:pt x="234" y="158"/>
                    <a:pt x="235" y="144"/>
                  </a:cubicBezTo>
                  <a:cubicBezTo>
                    <a:pt x="235" y="134"/>
                    <a:pt x="230" y="122"/>
                    <a:pt x="228" y="109"/>
                  </a:cubicBezTo>
                  <a:cubicBezTo>
                    <a:pt x="227" y="99"/>
                    <a:pt x="232" y="86"/>
                    <a:pt x="229" y="75"/>
                  </a:cubicBezTo>
                  <a:close/>
                </a:path>
              </a:pathLst>
            </a:custGeom>
            <a:solidFill>
              <a:srgbClr val="B1A5CF"/>
            </a:solidFill>
            <a:ln w="9525">
              <a:noFill/>
              <a:round/>
              <a:headEnd/>
              <a:tailEnd/>
            </a:ln>
          </p:spPr>
          <p:txBody>
            <a:bodyPr/>
            <a:lstStyle/>
            <a:p>
              <a:endParaRPr lang="en-US"/>
            </a:p>
          </p:txBody>
        </p:sp>
        <p:sp>
          <p:nvSpPr>
            <p:cNvPr id="28268" name="Freeform 2849"/>
            <p:cNvSpPr>
              <a:spLocks/>
            </p:cNvSpPr>
            <p:nvPr/>
          </p:nvSpPr>
          <p:spPr bwMode="auto">
            <a:xfrm>
              <a:off x="1212850" y="4380582"/>
              <a:ext cx="773113" cy="658813"/>
            </a:xfrm>
            <a:custGeom>
              <a:avLst/>
              <a:gdLst>
                <a:gd name="T0" fmla="*/ 2147483647 w 234"/>
                <a:gd name="T1" fmla="*/ 2147483647 h 200"/>
                <a:gd name="T2" fmla="*/ 2147483647 w 234"/>
                <a:gd name="T3" fmla="*/ 2147483647 h 200"/>
                <a:gd name="T4" fmla="*/ 2147483647 w 234"/>
                <a:gd name="T5" fmla="*/ 2147483647 h 200"/>
                <a:gd name="T6" fmla="*/ 2147483647 w 234"/>
                <a:gd name="T7" fmla="*/ 2147483647 h 200"/>
                <a:gd name="T8" fmla="*/ 2147483647 w 234"/>
                <a:gd name="T9" fmla="*/ 2147483647 h 200"/>
                <a:gd name="T10" fmla="*/ 2147483647 w 234"/>
                <a:gd name="T11" fmla="*/ 2147483647 h 200"/>
                <a:gd name="T12" fmla="*/ 2147483647 w 234"/>
                <a:gd name="T13" fmla="*/ 2147483647 h 200"/>
                <a:gd name="T14" fmla="*/ 2147483647 w 234"/>
                <a:gd name="T15" fmla="*/ 2147483647 h 200"/>
                <a:gd name="T16" fmla="*/ 2147483647 w 234"/>
                <a:gd name="T17" fmla="*/ 2147483647 h 200"/>
                <a:gd name="T18" fmla="*/ 2147483647 w 234"/>
                <a:gd name="T19" fmla="*/ 2147483647 h 200"/>
                <a:gd name="T20" fmla="*/ 2147483647 w 234"/>
                <a:gd name="T21" fmla="*/ 2147483647 h 200"/>
                <a:gd name="T22" fmla="*/ 2147483647 w 234"/>
                <a:gd name="T23" fmla="*/ 2147483647 h 200"/>
                <a:gd name="T24" fmla="*/ 2147483647 w 234"/>
                <a:gd name="T25" fmla="*/ 2147483647 h 200"/>
                <a:gd name="T26" fmla="*/ 2147483647 w 234"/>
                <a:gd name="T27" fmla="*/ 2147483647 h 200"/>
                <a:gd name="T28" fmla="*/ 2147483647 w 234"/>
                <a:gd name="T29" fmla="*/ 2147483647 h 200"/>
                <a:gd name="T30" fmla="*/ 2147483647 w 234"/>
                <a:gd name="T31" fmla="*/ 2147483647 h 200"/>
                <a:gd name="T32" fmla="*/ 2147483647 w 234"/>
                <a:gd name="T33" fmla="*/ 2147483647 h 200"/>
                <a:gd name="T34" fmla="*/ 2147483647 w 234"/>
                <a:gd name="T35" fmla="*/ 2147483647 h 200"/>
                <a:gd name="T36" fmla="*/ 2147483647 w 234"/>
                <a:gd name="T37" fmla="*/ 2147483647 h 200"/>
                <a:gd name="T38" fmla="*/ 2147483647 w 234"/>
                <a:gd name="T39" fmla="*/ 2147483647 h 200"/>
                <a:gd name="T40" fmla="*/ 2147483647 w 234"/>
                <a:gd name="T41" fmla="*/ 2147483647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4"/>
                <a:gd name="T64" fmla="*/ 0 h 200"/>
                <a:gd name="T65" fmla="*/ 234 w 234"/>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4" h="200">
                  <a:moveTo>
                    <a:pt x="228" y="75"/>
                  </a:moveTo>
                  <a:cubicBezTo>
                    <a:pt x="223" y="57"/>
                    <a:pt x="204" y="72"/>
                    <a:pt x="191" y="56"/>
                  </a:cubicBezTo>
                  <a:cubicBezTo>
                    <a:pt x="185" y="48"/>
                    <a:pt x="175" y="41"/>
                    <a:pt x="166" y="33"/>
                  </a:cubicBezTo>
                  <a:cubicBezTo>
                    <a:pt x="157" y="25"/>
                    <a:pt x="156" y="11"/>
                    <a:pt x="146" y="6"/>
                  </a:cubicBezTo>
                  <a:cubicBezTo>
                    <a:pt x="135" y="1"/>
                    <a:pt x="127" y="0"/>
                    <a:pt x="116" y="2"/>
                  </a:cubicBezTo>
                  <a:cubicBezTo>
                    <a:pt x="105" y="4"/>
                    <a:pt x="95" y="5"/>
                    <a:pt x="85" y="9"/>
                  </a:cubicBezTo>
                  <a:cubicBezTo>
                    <a:pt x="74" y="12"/>
                    <a:pt x="67" y="16"/>
                    <a:pt x="58" y="21"/>
                  </a:cubicBezTo>
                  <a:cubicBezTo>
                    <a:pt x="47" y="26"/>
                    <a:pt x="41" y="35"/>
                    <a:pt x="34" y="41"/>
                  </a:cubicBezTo>
                  <a:cubicBezTo>
                    <a:pt x="24" y="48"/>
                    <a:pt x="9" y="48"/>
                    <a:pt x="5" y="55"/>
                  </a:cubicBezTo>
                  <a:cubicBezTo>
                    <a:pt x="0" y="64"/>
                    <a:pt x="7" y="79"/>
                    <a:pt x="14" y="94"/>
                  </a:cubicBezTo>
                  <a:cubicBezTo>
                    <a:pt x="19" y="106"/>
                    <a:pt x="24" y="118"/>
                    <a:pt x="36" y="123"/>
                  </a:cubicBezTo>
                  <a:cubicBezTo>
                    <a:pt x="47" y="128"/>
                    <a:pt x="55" y="121"/>
                    <a:pt x="70" y="116"/>
                  </a:cubicBezTo>
                  <a:cubicBezTo>
                    <a:pt x="83" y="111"/>
                    <a:pt x="99" y="114"/>
                    <a:pt x="109" y="114"/>
                  </a:cubicBezTo>
                  <a:cubicBezTo>
                    <a:pt x="121" y="113"/>
                    <a:pt x="145" y="107"/>
                    <a:pt x="155" y="114"/>
                  </a:cubicBezTo>
                  <a:cubicBezTo>
                    <a:pt x="163" y="120"/>
                    <a:pt x="163" y="142"/>
                    <a:pt x="171" y="153"/>
                  </a:cubicBezTo>
                  <a:cubicBezTo>
                    <a:pt x="176" y="162"/>
                    <a:pt x="181" y="172"/>
                    <a:pt x="187" y="183"/>
                  </a:cubicBezTo>
                  <a:cubicBezTo>
                    <a:pt x="195" y="200"/>
                    <a:pt x="197" y="200"/>
                    <a:pt x="204" y="199"/>
                  </a:cubicBezTo>
                  <a:cubicBezTo>
                    <a:pt x="212" y="197"/>
                    <a:pt x="211" y="192"/>
                    <a:pt x="215" y="176"/>
                  </a:cubicBezTo>
                  <a:cubicBezTo>
                    <a:pt x="217" y="167"/>
                    <a:pt x="233" y="157"/>
                    <a:pt x="233" y="144"/>
                  </a:cubicBezTo>
                  <a:cubicBezTo>
                    <a:pt x="234" y="133"/>
                    <a:pt x="228" y="122"/>
                    <a:pt x="227" y="109"/>
                  </a:cubicBezTo>
                  <a:cubicBezTo>
                    <a:pt x="226" y="99"/>
                    <a:pt x="231" y="86"/>
                    <a:pt x="228" y="75"/>
                  </a:cubicBezTo>
                  <a:close/>
                </a:path>
              </a:pathLst>
            </a:custGeom>
            <a:solidFill>
              <a:srgbClr val="B0A5CF"/>
            </a:solidFill>
            <a:ln w="9525">
              <a:noFill/>
              <a:round/>
              <a:headEnd/>
              <a:tailEnd/>
            </a:ln>
          </p:spPr>
          <p:txBody>
            <a:bodyPr/>
            <a:lstStyle/>
            <a:p>
              <a:endParaRPr lang="en-US"/>
            </a:p>
          </p:txBody>
        </p:sp>
        <p:sp>
          <p:nvSpPr>
            <p:cNvPr id="28269" name="Freeform 2850"/>
            <p:cNvSpPr>
              <a:spLocks/>
            </p:cNvSpPr>
            <p:nvPr/>
          </p:nvSpPr>
          <p:spPr bwMode="auto">
            <a:xfrm>
              <a:off x="1212850" y="4383757"/>
              <a:ext cx="768350" cy="655638"/>
            </a:xfrm>
            <a:custGeom>
              <a:avLst/>
              <a:gdLst>
                <a:gd name="T0" fmla="*/ 2147483647 w 233"/>
                <a:gd name="T1" fmla="*/ 2147483647 h 199"/>
                <a:gd name="T2" fmla="*/ 2147483647 w 233"/>
                <a:gd name="T3" fmla="*/ 2147483647 h 199"/>
                <a:gd name="T4" fmla="*/ 2147483647 w 233"/>
                <a:gd name="T5" fmla="*/ 2147483647 h 199"/>
                <a:gd name="T6" fmla="*/ 2147483647 w 233"/>
                <a:gd name="T7" fmla="*/ 2147483647 h 199"/>
                <a:gd name="T8" fmla="*/ 2147483647 w 233"/>
                <a:gd name="T9" fmla="*/ 2147483647 h 199"/>
                <a:gd name="T10" fmla="*/ 2147483647 w 233"/>
                <a:gd name="T11" fmla="*/ 2147483647 h 199"/>
                <a:gd name="T12" fmla="*/ 2147483647 w 233"/>
                <a:gd name="T13" fmla="*/ 2147483647 h 199"/>
                <a:gd name="T14" fmla="*/ 2147483647 w 233"/>
                <a:gd name="T15" fmla="*/ 2147483647 h 199"/>
                <a:gd name="T16" fmla="*/ 2147483647 w 233"/>
                <a:gd name="T17" fmla="*/ 2147483647 h 199"/>
                <a:gd name="T18" fmla="*/ 2147483647 w 233"/>
                <a:gd name="T19" fmla="*/ 2147483647 h 199"/>
                <a:gd name="T20" fmla="*/ 2147483647 w 233"/>
                <a:gd name="T21" fmla="*/ 2147483647 h 199"/>
                <a:gd name="T22" fmla="*/ 2147483647 w 233"/>
                <a:gd name="T23" fmla="*/ 2147483647 h 199"/>
                <a:gd name="T24" fmla="*/ 2147483647 w 233"/>
                <a:gd name="T25" fmla="*/ 2147483647 h 199"/>
                <a:gd name="T26" fmla="*/ 2147483647 w 233"/>
                <a:gd name="T27" fmla="*/ 2147483647 h 199"/>
                <a:gd name="T28" fmla="*/ 2147483647 w 233"/>
                <a:gd name="T29" fmla="*/ 2147483647 h 199"/>
                <a:gd name="T30" fmla="*/ 2147483647 w 233"/>
                <a:gd name="T31" fmla="*/ 2147483647 h 199"/>
                <a:gd name="T32" fmla="*/ 2147483647 w 233"/>
                <a:gd name="T33" fmla="*/ 2147483647 h 199"/>
                <a:gd name="T34" fmla="*/ 2147483647 w 233"/>
                <a:gd name="T35" fmla="*/ 2147483647 h 199"/>
                <a:gd name="T36" fmla="*/ 2147483647 w 233"/>
                <a:gd name="T37" fmla="*/ 2147483647 h 199"/>
                <a:gd name="T38" fmla="*/ 2147483647 w 233"/>
                <a:gd name="T39" fmla="*/ 2147483647 h 199"/>
                <a:gd name="T40" fmla="*/ 2147483647 w 233"/>
                <a:gd name="T41" fmla="*/ 2147483647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3"/>
                <a:gd name="T64" fmla="*/ 0 h 199"/>
                <a:gd name="T65" fmla="*/ 233 w 233"/>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3" h="199">
                  <a:moveTo>
                    <a:pt x="228" y="74"/>
                  </a:moveTo>
                  <a:cubicBezTo>
                    <a:pt x="223" y="57"/>
                    <a:pt x="203" y="72"/>
                    <a:pt x="191" y="56"/>
                  </a:cubicBezTo>
                  <a:cubicBezTo>
                    <a:pt x="185" y="47"/>
                    <a:pt x="174" y="41"/>
                    <a:pt x="166" y="33"/>
                  </a:cubicBezTo>
                  <a:cubicBezTo>
                    <a:pt x="157" y="24"/>
                    <a:pt x="156" y="10"/>
                    <a:pt x="146" y="5"/>
                  </a:cubicBezTo>
                  <a:cubicBezTo>
                    <a:pt x="135" y="1"/>
                    <a:pt x="128" y="0"/>
                    <a:pt x="117" y="2"/>
                  </a:cubicBezTo>
                  <a:cubicBezTo>
                    <a:pt x="105" y="3"/>
                    <a:pt x="95" y="5"/>
                    <a:pt x="85" y="8"/>
                  </a:cubicBezTo>
                  <a:cubicBezTo>
                    <a:pt x="74" y="12"/>
                    <a:pt x="68" y="15"/>
                    <a:pt x="58" y="20"/>
                  </a:cubicBezTo>
                  <a:cubicBezTo>
                    <a:pt x="48" y="26"/>
                    <a:pt x="42" y="34"/>
                    <a:pt x="34" y="40"/>
                  </a:cubicBezTo>
                  <a:cubicBezTo>
                    <a:pt x="25" y="47"/>
                    <a:pt x="10" y="47"/>
                    <a:pt x="6" y="54"/>
                  </a:cubicBezTo>
                  <a:cubicBezTo>
                    <a:pt x="0" y="63"/>
                    <a:pt x="8" y="78"/>
                    <a:pt x="14" y="93"/>
                  </a:cubicBezTo>
                  <a:cubicBezTo>
                    <a:pt x="19" y="105"/>
                    <a:pt x="25" y="116"/>
                    <a:pt x="37" y="122"/>
                  </a:cubicBezTo>
                  <a:cubicBezTo>
                    <a:pt x="47" y="127"/>
                    <a:pt x="56" y="119"/>
                    <a:pt x="70" y="114"/>
                  </a:cubicBezTo>
                  <a:cubicBezTo>
                    <a:pt x="83" y="109"/>
                    <a:pt x="99" y="112"/>
                    <a:pt x="109" y="112"/>
                  </a:cubicBezTo>
                  <a:cubicBezTo>
                    <a:pt x="122" y="112"/>
                    <a:pt x="145" y="106"/>
                    <a:pt x="155" y="113"/>
                  </a:cubicBezTo>
                  <a:cubicBezTo>
                    <a:pt x="164" y="118"/>
                    <a:pt x="164" y="140"/>
                    <a:pt x="171" y="152"/>
                  </a:cubicBezTo>
                  <a:cubicBezTo>
                    <a:pt x="177" y="160"/>
                    <a:pt x="181" y="170"/>
                    <a:pt x="187" y="182"/>
                  </a:cubicBezTo>
                  <a:cubicBezTo>
                    <a:pt x="195" y="199"/>
                    <a:pt x="197" y="199"/>
                    <a:pt x="204" y="197"/>
                  </a:cubicBezTo>
                  <a:cubicBezTo>
                    <a:pt x="212" y="196"/>
                    <a:pt x="211" y="191"/>
                    <a:pt x="215" y="175"/>
                  </a:cubicBezTo>
                  <a:cubicBezTo>
                    <a:pt x="217" y="165"/>
                    <a:pt x="232" y="156"/>
                    <a:pt x="233" y="143"/>
                  </a:cubicBezTo>
                  <a:cubicBezTo>
                    <a:pt x="233" y="132"/>
                    <a:pt x="228" y="120"/>
                    <a:pt x="227" y="108"/>
                  </a:cubicBezTo>
                  <a:cubicBezTo>
                    <a:pt x="226" y="98"/>
                    <a:pt x="231" y="85"/>
                    <a:pt x="228" y="74"/>
                  </a:cubicBezTo>
                  <a:close/>
                </a:path>
              </a:pathLst>
            </a:custGeom>
            <a:solidFill>
              <a:srgbClr val="AFA4CF"/>
            </a:solidFill>
            <a:ln w="9525">
              <a:noFill/>
              <a:round/>
              <a:headEnd/>
              <a:tailEnd/>
            </a:ln>
          </p:spPr>
          <p:txBody>
            <a:bodyPr/>
            <a:lstStyle/>
            <a:p>
              <a:endParaRPr lang="en-US"/>
            </a:p>
          </p:txBody>
        </p:sp>
        <p:sp>
          <p:nvSpPr>
            <p:cNvPr id="28270" name="Freeform 2851"/>
            <p:cNvSpPr>
              <a:spLocks/>
            </p:cNvSpPr>
            <p:nvPr/>
          </p:nvSpPr>
          <p:spPr bwMode="auto">
            <a:xfrm>
              <a:off x="1216025" y="4383757"/>
              <a:ext cx="765175" cy="652463"/>
            </a:xfrm>
            <a:custGeom>
              <a:avLst/>
              <a:gdLst>
                <a:gd name="T0" fmla="*/ 2147483647 w 232"/>
                <a:gd name="T1" fmla="*/ 2147483647 h 198"/>
                <a:gd name="T2" fmla="*/ 2147483647 w 232"/>
                <a:gd name="T3" fmla="*/ 2147483647 h 198"/>
                <a:gd name="T4" fmla="*/ 2147483647 w 232"/>
                <a:gd name="T5" fmla="*/ 2147483647 h 198"/>
                <a:gd name="T6" fmla="*/ 2147483647 w 232"/>
                <a:gd name="T7" fmla="*/ 2147483647 h 198"/>
                <a:gd name="T8" fmla="*/ 2147483647 w 232"/>
                <a:gd name="T9" fmla="*/ 2147483647 h 198"/>
                <a:gd name="T10" fmla="*/ 2147483647 w 232"/>
                <a:gd name="T11" fmla="*/ 2147483647 h 198"/>
                <a:gd name="T12" fmla="*/ 2147483647 w 232"/>
                <a:gd name="T13" fmla="*/ 2147483647 h 198"/>
                <a:gd name="T14" fmla="*/ 2147483647 w 232"/>
                <a:gd name="T15" fmla="*/ 2147483647 h 198"/>
                <a:gd name="T16" fmla="*/ 2147483647 w 232"/>
                <a:gd name="T17" fmla="*/ 2147483647 h 198"/>
                <a:gd name="T18" fmla="*/ 2147483647 w 232"/>
                <a:gd name="T19" fmla="*/ 2147483647 h 198"/>
                <a:gd name="T20" fmla="*/ 2147483647 w 232"/>
                <a:gd name="T21" fmla="*/ 2147483647 h 198"/>
                <a:gd name="T22" fmla="*/ 2147483647 w 232"/>
                <a:gd name="T23" fmla="*/ 2147483647 h 198"/>
                <a:gd name="T24" fmla="*/ 2147483647 w 232"/>
                <a:gd name="T25" fmla="*/ 2147483647 h 198"/>
                <a:gd name="T26" fmla="*/ 2147483647 w 232"/>
                <a:gd name="T27" fmla="*/ 2147483647 h 198"/>
                <a:gd name="T28" fmla="*/ 2147483647 w 232"/>
                <a:gd name="T29" fmla="*/ 2147483647 h 198"/>
                <a:gd name="T30" fmla="*/ 2147483647 w 232"/>
                <a:gd name="T31" fmla="*/ 2147483647 h 198"/>
                <a:gd name="T32" fmla="*/ 2147483647 w 232"/>
                <a:gd name="T33" fmla="*/ 2147483647 h 198"/>
                <a:gd name="T34" fmla="*/ 2147483647 w 232"/>
                <a:gd name="T35" fmla="*/ 2147483647 h 198"/>
                <a:gd name="T36" fmla="*/ 2147483647 w 232"/>
                <a:gd name="T37" fmla="*/ 2147483647 h 198"/>
                <a:gd name="T38" fmla="*/ 2147483647 w 232"/>
                <a:gd name="T39" fmla="*/ 2147483647 h 198"/>
                <a:gd name="T40" fmla="*/ 2147483647 w 232"/>
                <a:gd name="T41" fmla="*/ 2147483647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2"/>
                <a:gd name="T64" fmla="*/ 0 h 198"/>
                <a:gd name="T65" fmla="*/ 232 w 23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2" h="198">
                  <a:moveTo>
                    <a:pt x="226" y="74"/>
                  </a:moveTo>
                  <a:cubicBezTo>
                    <a:pt x="221" y="57"/>
                    <a:pt x="202" y="72"/>
                    <a:pt x="190" y="56"/>
                  </a:cubicBezTo>
                  <a:cubicBezTo>
                    <a:pt x="183" y="48"/>
                    <a:pt x="173" y="41"/>
                    <a:pt x="164" y="33"/>
                  </a:cubicBezTo>
                  <a:cubicBezTo>
                    <a:pt x="156" y="25"/>
                    <a:pt x="155" y="11"/>
                    <a:pt x="144" y="6"/>
                  </a:cubicBezTo>
                  <a:cubicBezTo>
                    <a:pt x="134" y="1"/>
                    <a:pt x="127" y="0"/>
                    <a:pt x="116" y="2"/>
                  </a:cubicBezTo>
                  <a:cubicBezTo>
                    <a:pt x="105" y="4"/>
                    <a:pt x="94" y="6"/>
                    <a:pt x="85" y="9"/>
                  </a:cubicBezTo>
                  <a:cubicBezTo>
                    <a:pt x="73" y="12"/>
                    <a:pt x="67" y="16"/>
                    <a:pt x="58" y="21"/>
                  </a:cubicBezTo>
                  <a:cubicBezTo>
                    <a:pt x="48" y="26"/>
                    <a:pt x="42" y="34"/>
                    <a:pt x="34" y="40"/>
                  </a:cubicBezTo>
                  <a:cubicBezTo>
                    <a:pt x="24" y="47"/>
                    <a:pt x="10" y="47"/>
                    <a:pt x="5" y="54"/>
                  </a:cubicBezTo>
                  <a:cubicBezTo>
                    <a:pt x="0" y="63"/>
                    <a:pt x="8" y="78"/>
                    <a:pt x="14" y="93"/>
                  </a:cubicBezTo>
                  <a:cubicBezTo>
                    <a:pt x="19" y="105"/>
                    <a:pt x="25" y="116"/>
                    <a:pt x="37" y="122"/>
                  </a:cubicBezTo>
                  <a:cubicBezTo>
                    <a:pt x="47" y="127"/>
                    <a:pt x="55" y="119"/>
                    <a:pt x="70" y="113"/>
                  </a:cubicBezTo>
                  <a:cubicBezTo>
                    <a:pt x="83" y="109"/>
                    <a:pt x="98" y="112"/>
                    <a:pt x="108" y="111"/>
                  </a:cubicBezTo>
                  <a:cubicBezTo>
                    <a:pt x="121" y="111"/>
                    <a:pt x="145" y="105"/>
                    <a:pt x="155" y="112"/>
                  </a:cubicBezTo>
                  <a:cubicBezTo>
                    <a:pt x="163" y="118"/>
                    <a:pt x="163" y="140"/>
                    <a:pt x="170" y="151"/>
                  </a:cubicBezTo>
                  <a:cubicBezTo>
                    <a:pt x="176" y="160"/>
                    <a:pt x="181" y="170"/>
                    <a:pt x="186" y="181"/>
                  </a:cubicBezTo>
                  <a:cubicBezTo>
                    <a:pt x="194" y="198"/>
                    <a:pt x="196" y="198"/>
                    <a:pt x="203" y="197"/>
                  </a:cubicBezTo>
                  <a:cubicBezTo>
                    <a:pt x="210" y="195"/>
                    <a:pt x="210" y="190"/>
                    <a:pt x="214" y="174"/>
                  </a:cubicBezTo>
                  <a:cubicBezTo>
                    <a:pt x="216" y="165"/>
                    <a:pt x="231" y="155"/>
                    <a:pt x="232" y="142"/>
                  </a:cubicBezTo>
                  <a:cubicBezTo>
                    <a:pt x="232" y="132"/>
                    <a:pt x="227" y="120"/>
                    <a:pt x="226" y="108"/>
                  </a:cubicBezTo>
                  <a:cubicBezTo>
                    <a:pt x="225" y="98"/>
                    <a:pt x="229" y="85"/>
                    <a:pt x="226" y="74"/>
                  </a:cubicBezTo>
                  <a:close/>
                </a:path>
              </a:pathLst>
            </a:custGeom>
            <a:solidFill>
              <a:srgbClr val="AEA4CF"/>
            </a:solidFill>
            <a:ln w="9525">
              <a:noFill/>
              <a:round/>
              <a:headEnd/>
              <a:tailEnd/>
            </a:ln>
          </p:spPr>
          <p:txBody>
            <a:bodyPr/>
            <a:lstStyle/>
            <a:p>
              <a:endParaRPr lang="en-US"/>
            </a:p>
          </p:txBody>
        </p:sp>
        <p:sp>
          <p:nvSpPr>
            <p:cNvPr id="28271" name="Freeform 2852"/>
            <p:cNvSpPr>
              <a:spLocks/>
            </p:cNvSpPr>
            <p:nvPr/>
          </p:nvSpPr>
          <p:spPr bwMode="auto">
            <a:xfrm>
              <a:off x="1220788" y="4386932"/>
              <a:ext cx="760412" cy="646113"/>
            </a:xfrm>
            <a:custGeom>
              <a:avLst/>
              <a:gdLst>
                <a:gd name="T0" fmla="*/ 2147483647 w 231"/>
                <a:gd name="T1" fmla="*/ 2147483647 h 196"/>
                <a:gd name="T2" fmla="*/ 2147483647 w 231"/>
                <a:gd name="T3" fmla="*/ 2147483647 h 196"/>
                <a:gd name="T4" fmla="*/ 2147483647 w 231"/>
                <a:gd name="T5" fmla="*/ 2147483647 h 196"/>
                <a:gd name="T6" fmla="*/ 2147483647 w 231"/>
                <a:gd name="T7" fmla="*/ 2147483647 h 196"/>
                <a:gd name="T8" fmla="*/ 2147483647 w 231"/>
                <a:gd name="T9" fmla="*/ 2147483647 h 196"/>
                <a:gd name="T10" fmla="*/ 2147483647 w 231"/>
                <a:gd name="T11" fmla="*/ 2147483647 h 196"/>
                <a:gd name="T12" fmla="*/ 2147483647 w 231"/>
                <a:gd name="T13" fmla="*/ 2147483647 h 196"/>
                <a:gd name="T14" fmla="*/ 2147483647 w 231"/>
                <a:gd name="T15" fmla="*/ 2147483647 h 196"/>
                <a:gd name="T16" fmla="*/ 2147483647 w 231"/>
                <a:gd name="T17" fmla="*/ 2147483647 h 196"/>
                <a:gd name="T18" fmla="*/ 2147483647 w 231"/>
                <a:gd name="T19" fmla="*/ 2147483647 h 196"/>
                <a:gd name="T20" fmla="*/ 2147483647 w 231"/>
                <a:gd name="T21" fmla="*/ 2147483647 h 196"/>
                <a:gd name="T22" fmla="*/ 2147483647 w 231"/>
                <a:gd name="T23" fmla="*/ 2147483647 h 196"/>
                <a:gd name="T24" fmla="*/ 2147483647 w 231"/>
                <a:gd name="T25" fmla="*/ 2147483647 h 196"/>
                <a:gd name="T26" fmla="*/ 2147483647 w 231"/>
                <a:gd name="T27" fmla="*/ 2147483647 h 196"/>
                <a:gd name="T28" fmla="*/ 2147483647 w 231"/>
                <a:gd name="T29" fmla="*/ 2147483647 h 196"/>
                <a:gd name="T30" fmla="*/ 2147483647 w 231"/>
                <a:gd name="T31" fmla="*/ 2147483647 h 196"/>
                <a:gd name="T32" fmla="*/ 2147483647 w 231"/>
                <a:gd name="T33" fmla="*/ 2147483647 h 196"/>
                <a:gd name="T34" fmla="*/ 2147483647 w 231"/>
                <a:gd name="T35" fmla="*/ 2147483647 h 196"/>
                <a:gd name="T36" fmla="*/ 2147483647 w 231"/>
                <a:gd name="T37" fmla="*/ 2147483647 h 196"/>
                <a:gd name="T38" fmla="*/ 2147483647 w 231"/>
                <a:gd name="T39" fmla="*/ 2147483647 h 196"/>
                <a:gd name="T40" fmla="*/ 2147483647 w 231"/>
                <a:gd name="T41" fmla="*/ 2147483647 h 1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1"/>
                <a:gd name="T64" fmla="*/ 0 h 196"/>
                <a:gd name="T65" fmla="*/ 231 w 231"/>
                <a:gd name="T66" fmla="*/ 196 h 19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1" h="196">
                  <a:moveTo>
                    <a:pt x="225" y="73"/>
                  </a:moveTo>
                  <a:cubicBezTo>
                    <a:pt x="220" y="56"/>
                    <a:pt x="201" y="71"/>
                    <a:pt x="188" y="55"/>
                  </a:cubicBezTo>
                  <a:cubicBezTo>
                    <a:pt x="182" y="47"/>
                    <a:pt x="172" y="40"/>
                    <a:pt x="163" y="32"/>
                  </a:cubicBezTo>
                  <a:cubicBezTo>
                    <a:pt x="154" y="24"/>
                    <a:pt x="153" y="10"/>
                    <a:pt x="143" y="6"/>
                  </a:cubicBezTo>
                  <a:cubicBezTo>
                    <a:pt x="133" y="1"/>
                    <a:pt x="126" y="0"/>
                    <a:pt x="115" y="2"/>
                  </a:cubicBezTo>
                  <a:cubicBezTo>
                    <a:pt x="104" y="4"/>
                    <a:pt x="94" y="5"/>
                    <a:pt x="84" y="8"/>
                  </a:cubicBezTo>
                  <a:cubicBezTo>
                    <a:pt x="73" y="12"/>
                    <a:pt x="67" y="15"/>
                    <a:pt x="57" y="20"/>
                  </a:cubicBezTo>
                  <a:cubicBezTo>
                    <a:pt x="47" y="25"/>
                    <a:pt x="41" y="33"/>
                    <a:pt x="34" y="39"/>
                  </a:cubicBezTo>
                  <a:cubicBezTo>
                    <a:pt x="24" y="47"/>
                    <a:pt x="9" y="46"/>
                    <a:pt x="5" y="53"/>
                  </a:cubicBezTo>
                  <a:cubicBezTo>
                    <a:pt x="0" y="62"/>
                    <a:pt x="7" y="77"/>
                    <a:pt x="14" y="92"/>
                  </a:cubicBezTo>
                  <a:cubicBezTo>
                    <a:pt x="19" y="104"/>
                    <a:pt x="24" y="115"/>
                    <a:pt x="36" y="121"/>
                  </a:cubicBezTo>
                  <a:cubicBezTo>
                    <a:pt x="46" y="125"/>
                    <a:pt x="54" y="117"/>
                    <a:pt x="69" y="112"/>
                  </a:cubicBezTo>
                  <a:cubicBezTo>
                    <a:pt x="82" y="107"/>
                    <a:pt x="98" y="110"/>
                    <a:pt x="108" y="110"/>
                  </a:cubicBezTo>
                  <a:cubicBezTo>
                    <a:pt x="120" y="109"/>
                    <a:pt x="144" y="104"/>
                    <a:pt x="154" y="111"/>
                  </a:cubicBezTo>
                  <a:cubicBezTo>
                    <a:pt x="163" y="116"/>
                    <a:pt x="162" y="139"/>
                    <a:pt x="170" y="150"/>
                  </a:cubicBezTo>
                  <a:cubicBezTo>
                    <a:pt x="175" y="158"/>
                    <a:pt x="180" y="168"/>
                    <a:pt x="185" y="180"/>
                  </a:cubicBezTo>
                  <a:cubicBezTo>
                    <a:pt x="193" y="196"/>
                    <a:pt x="195" y="196"/>
                    <a:pt x="202" y="195"/>
                  </a:cubicBezTo>
                  <a:cubicBezTo>
                    <a:pt x="209" y="194"/>
                    <a:pt x="208" y="189"/>
                    <a:pt x="212" y="173"/>
                  </a:cubicBezTo>
                  <a:cubicBezTo>
                    <a:pt x="215" y="163"/>
                    <a:pt x="230" y="154"/>
                    <a:pt x="230" y="141"/>
                  </a:cubicBezTo>
                  <a:cubicBezTo>
                    <a:pt x="231" y="131"/>
                    <a:pt x="225" y="119"/>
                    <a:pt x="224" y="107"/>
                  </a:cubicBezTo>
                  <a:cubicBezTo>
                    <a:pt x="223" y="97"/>
                    <a:pt x="228" y="84"/>
                    <a:pt x="225" y="73"/>
                  </a:cubicBezTo>
                  <a:close/>
                </a:path>
              </a:pathLst>
            </a:custGeom>
            <a:solidFill>
              <a:srgbClr val="ADA4CE"/>
            </a:solidFill>
            <a:ln w="9525">
              <a:noFill/>
              <a:round/>
              <a:headEnd/>
              <a:tailEnd/>
            </a:ln>
          </p:spPr>
          <p:txBody>
            <a:bodyPr/>
            <a:lstStyle/>
            <a:p>
              <a:endParaRPr lang="en-US"/>
            </a:p>
          </p:txBody>
        </p:sp>
        <p:sp>
          <p:nvSpPr>
            <p:cNvPr id="28272" name="Freeform 2853"/>
            <p:cNvSpPr>
              <a:spLocks/>
            </p:cNvSpPr>
            <p:nvPr/>
          </p:nvSpPr>
          <p:spPr bwMode="auto">
            <a:xfrm>
              <a:off x="1223963" y="4390107"/>
              <a:ext cx="754062" cy="642938"/>
            </a:xfrm>
            <a:custGeom>
              <a:avLst/>
              <a:gdLst>
                <a:gd name="T0" fmla="*/ 2147483647 w 229"/>
                <a:gd name="T1" fmla="*/ 2147483647 h 195"/>
                <a:gd name="T2" fmla="*/ 2147483647 w 229"/>
                <a:gd name="T3" fmla="*/ 2147483647 h 195"/>
                <a:gd name="T4" fmla="*/ 2147483647 w 229"/>
                <a:gd name="T5" fmla="*/ 2147483647 h 195"/>
                <a:gd name="T6" fmla="*/ 2147483647 w 229"/>
                <a:gd name="T7" fmla="*/ 2147483647 h 195"/>
                <a:gd name="T8" fmla="*/ 2147483647 w 229"/>
                <a:gd name="T9" fmla="*/ 2147483647 h 195"/>
                <a:gd name="T10" fmla="*/ 2147483647 w 229"/>
                <a:gd name="T11" fmla="*/ 2147483647 h 195"/>
                <a:gd name="T12" fmla="*/ 2147483647 w 229"/>
                <a:gd name="T13" fmla="*/ 2147483647 h 195"/>
                <a:gd name="T14" fmla="*/ 2147483647 w 229"/>
                <a:gd name="T15" fmla="*/ 2147483647 h 195"/>
                <a:gd name="T16" fmla="*/ 2147483647 w 229"/>
                <a:gd name="T17" fmla="*/ 2147483647 h 195"/>
                <a:gd name="T18" fmla="*/ 2147483647 w 229"/>
                <a:gd name="T19" fmla="*/ 2147483647 h 195"/>
                <a:gd name="T20" fmla="*/ 2147483647 w 229"/>
                <a:gd name="T21" fmla="*/ 2147483647 h 195"/>
                <a:gd name="T22" fmla="*/ 2147483647 w 229"/>
                <a:gd name="T23" fmla="*/ 2147483647 h 195"/>
                <a:gd name="T24" fmla="*/ 2147483647 w 229"/>
                <a:gd name="T25" fmla="*/ 2147483647 h 195"/>
                <a:gd name="T26" fmla="*/ 2147483647 w 229"/>
                <a:gd name="T27" fmla="*/ 2147483647 h 195"/>
                <a:gd name="T28" fmla="*/ 2147483647 w 229"/>
                <a:gd name="T29" fmla="*/ 2147483647 h 195"/>
                <a:gd name="T30" fmla="*/ 2147483647 w 229"/>
                <a:gd name="T31" fmla="*/ 2147483647 h 195"/>
                <a:gd name="T32" fmla="*/ 2147483647 w 229"/>
                <a:gd name="T33" fmla="*/ 2147483647 h 195"/>
                <a:gd name="T34" fmla="*/ 2147483647 w 229"/>
                <a:gd name="T35" fmla="*/ 2147483647 h 195"/>
                <a:gd name="T36" fmla="*/ 2147483647 w 229"/>
                <a:gd name="T37" fmla="*/ 2147483647 h 195"/>
                <a:gd name="T38" fmla="*/ 2147483647 w 229"/>
                <a:gd name="T39" fmla="*/ 2147483647 h 195"/>
                <a:gd name="T40" fmla="*/ 2147483647 w 229"/>
                <a:gd name="T41" fmla="*/ 2147483647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9"/>
                <a:gd name="T64" fmla="*/ 0 h 195"/>
                <a:gd name="T65" fmla="*/ 229 w 229"/>
                <a:gd name="T66" fmla="*/ 195 h 19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9" h="195">
                  <a:moveTo>
                    <a:pt x="224" y="72"/>
                  </a:moveTo>
                  <a:cubicBezTo>
                    <a:pt x="219" y="55"/>
                    <a:pt x="199" y="70"/>
                    <a:pt x="187" y="55"/>
                  </a:cubicBezTo>
                  <a:cubicBezTo>
                    <a:pt x="181" y="46"/>
                    <a:pt x="170" y="40"/>
                    <a:pt x="162" y="32"/>
                  </a:cubicBezTo>
                  <a:cubicBezTo>
                    <a:pt x="153" y="24"/>
                    <a:pt x="152" y="10"/>
                    <a:pt x="142" y="5"/>
                  </a:cubicBezTo>
                  <a:cubicBezTo>
                    <a:pt x="132" y="1"/>
                    <a:pt x="125" y="0"/>
                    <a:pt x="114" y="2"/>
                  </a:cubicBezTo>
                  <a:cubicBezTo>
                    <a:pt x="103" y="3"/>
                    <a:pt x="93" y="5"/>
                    <a:pt x="83" y="8"/>
                  </a:cubicBezTo>
                  <a:cubicBezTo>
                    <a:pt x="72" y="11"/>
                    <a:pt x="66" y="14"/>
                    <a:pt x="57" y="19"/>
                  </a:cubicBezTo>
                  <a:cubicBezTo>
                    <a:pt x="47" y="24"/>
                    <a:pt x="41" y="32"/>
                    <a:pt x="33" y="38"/>
                  </a:cubicBezTo>
                  <a:cubicBezTo>
                    <a:pt x="24" y="46"/>
                    <a:pt x="9" y="45"/>
                    <a:pt x="5" y="52"/>
                  </a:cubicBezTo>
                  <a:cubicBezTo>
                    <a:pt x="0" y="61"/>
                    <a:pt x="7" y="76"/>
                    <a:pt x="13" y="91"/>
                  </a:cubicBezTo>
                  <a:cubicBezTo>
                    <a:pt x="19" y="103"/>
                    <a:pt x="24" y="114"/>
                    <a:pt x="36" y="119"/>
                  </a:cubicBezTo>
                  <a:cubicBezTo>
                    <a:pt x="46" y="124"/>
                    <a:pt x="54" y="115"/>
                    <a:pt x="68" y="110"/>
                  </a:cubicBezTo>
                  <a:cubicBezTo>
                    <a:pt x="81" y="105"/>
                    <a:pt x="97" y="108"/>
                    <a:pt x="107" y="108"/>
                  </a:cubicBezTo>
                  <a:cubicBezTo>
                    <a:pt x="119" y="108"/>
                    <a:pt x="144" y="103"/>
                    <a:pt x="153" y="109"/>
                  </a:cubicBezTo>
                  <a:cubicBezTo>
                    <a:pt x="162" y="115"/>
                    <a:pt x="161" y="137"/>
                    <a:pt x="169" y="149"/>
                  </a:cubicBezTo>
                  <a:cubicBezTo>
                    <a:pt x="174" y="157"/>
                    <a:pt x="179" y="167"/>
                    <a:pt x="184" y="178"/>
                  </a:cubicBezTo>
                  <a:cubicBezTo>
                    <a:pt x="192" y="195"/>
                    <a:pt x="193" y="195"/>
                    <a:pt x="200" y="193"/>
                  </a:cubicBezTo>
                  <a:cubicBezTo>
                    <a:pt x="208" y="192"/>
                    <a:pt x="207" y="187"/>
                    <a:pt x="211" y="171"/>
                  </a:cubicBezTo>
                  <a:cubicBezTo>
                    <a:pt x="213" y="162"/>
                    <a:pt x="228" y="153"/>
                    <a:pt x="229" y="140"/>
                  </a:cubicBezTo>
                  <a:cubicBezTo>
                    <a:pt x="229" y="129"/>
                    <a:pt x="224" y="118"/>
                    <a:pt x="223" y="106"/>
                  </a:cubicBezTo>
                  <a:cubicBezTo>
                    <a:pt x="222" y="96"/>
                    <a:pt x="227" y="82"/>
                    <a:pt x="224" y="72"/>
                  </a:cubicBezTo>
                  <a:close/>
                </a:path>
              </a:pathLst>
            </a:custGeom>
            <a:solidFill>
              <a:srgbClr val="ACA3CE"/>
            </a:solidFill>
            <a:ln w="9525">
              <a:noFill/>
              <a:round/>
              <a:headEnd/>
              <a:tailEnd/>
            </a:ln>
          </p:spPr>
          <p:txBody>
            <a:bodyPr/>
            <a:lstStyle/>
            <a:p>
              <a:endParaRPr lang="en-US"/>
            </a:p>
          </p:txBody>
        </p:sp>
        <p:sp>
          <p:nvSpPr>
            <p:cNvPr id="28273" name="Freeform 2854"/>
            <p:cNvSpPr>
              <a:spLocks/>
            </p:cNvSpPr>
            <p:nvPr/>
          </p:nvSpPr>
          <p:spPr bwMode="auto">
            <a:xfrm>
              <a:off x="1227138" y="4390107"/>
              <a:ext cx="750887" cy="639763"/>
            </a:xfrm>
            <a:custGeom>
              <a:avLst/>
              <a:gdLst>
                <a:gd name="T0" fmla="*/ 2147483647 w 228"/>
                <a:gd name="T1" fmla="*/ 2147483647 h 194"/>
                <a:gd name="T2" fmla="*/ 2147483647 w 228"/>
                <a:gd name="T3" fmla="*/ 2147483647 h 194"/>
                <a:gd name="T4" fmla="*/ 2147483647 w 228"/>
                <a:gd name="T5" fmla="*/ 2147483647 h 194"/>
                <a:gd name="T6" fmla="*/ 2147483647 w 228"/>
                <a:gd name="T7" fmla="*/ 2147483647 h 194"/>
                <a:gd name="T8" fmla="*/ 2147483647 w 228"/>
                <a:gd name="T9" fmla="*/ 2147483647 h 194"/>
                <a:gd name="T10" fmla="*/ 2147483647 w 228"/>
                <a:gd name="T11" fmla="*/ 2147483647 h 194"/>
                <a:gd name="T12" fmla="*/ 2147483647 w 228"/>
                <a:gd name="T13" fmla="*/ 2147483647 h 194"/>
                <a:gd name="T14" fmla="*/ 2147483647 w 228"/>
                <a:gd name="T15" fmla="*/ 2147483647 h 194"/>
                <a:gd name="T16" fmla="*/ 2147483647 w 228"/>
                <a:gd name="T17" fmla="*/ 2147483647 h 194"/>
                <a:gd name="T18" fmla="*/ 2147483647 w 228"/>
                <a:gd name="T19" fmla="*/ 2147483647 h 194"/>
                <a:gd name="T20" fmla="*/ 2147483647 w 228"/>
                <a:gd name="T21" fmla="*/ 2147483647 h 194"/>
                <a:gd name="T22" fmla="*/ 2147483647 w 228"/>
                <a:gd name="T23" fmla="*/ 2147483647 h 194"/>
                <a:gd name="T24" fmla="*/ 2147483647 w 228"/>
                <a:gd name="T25" fmla="*/ 2147483647 h 194"/>
                <a:gd name="T26" fmla="*/ 2147483647 w 228"/>
                <a:gd name="T27" fmla="*/ 2147483647 h 194"/>
                <a:gd name="T28" fmla="*/ 2147483647 w 228"/>
                <a:gd name="T29" fmla="*/ 2147483647 h 194"/>
                <a:gd name="T30" fmla="*/ 2147483647 w 228"/>
                <a:gd name="T31" fmla="*/ 2147483647 h 194"/>
                <a:gd name="T32" fmla="*/ 2147483647 w 228"/>
                <a:gd name="T33" fmla="*/ 2147483647 h 194"/>
                <a:gd name="T34" fmla="*/ 2147483647 w 228"/>
                <a:gd name="T35" fmla="*/ 2147483647 h 194"/>
                <a:gd name="T36" fmla="*/ 2147483647 w 228"/>
                <a:gd name="T37" fmla="*/ 2147483647 h 194"/>
                <a:gd name="T38" fmla="*/ 2147483647 w 228"/>
                <a:gd name="T39" fmla="*/ 2147483647 h 194"/>
                <a:gd name="T40" fmla="*/ 2147483647 w 228"/>
                <a:gd name="T41" fmla="*/ 2147483647 h 19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194"/>
                <a:gd name="T65" fmla="*/ 228 w 228"/>
                <a:gd name="T66" fmla="*/ 194 h 19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194">
                  <a:moveTo>
                    <a:pt x="222" y="72"/>
                  </a:moveTo>
                  <a:cubicBezTo>
                    <a:pt x="217" y="55"/>
                    <a:pt x="198" y="71"/>
                    <a:pt x="185" y="55"/>
                  </a:cubicBezTo>
                  <a:cubicBezTo>
                    <a:pt x="179" y="47"/>
                    <a:pt x="169" y="40"/>
                    <a:pt x="160" y="32"/>
                  </a:cubicBezTo>
                  <a:cubicBezTo>
                    <a:pt x="152" y="24"/>
                    <a:pt x="151" y="11"/>
                    <a:pt x="141" y="6"/>
                  </a:cubicBezTo>
                  <a:cubicBezTo>
                    <a:pt x="131" y="1"/>
                    <a:pt x="124" y="0"/>
                    <a:pt x="113" y="2"/>
                  </a:cubicBezTo>
                  <a:cubicBezTo>
                    <a:pt x="102" y="4"/>
                    <a:pt x="92" y="5"/>
                    <a:pt x="83" y="8"/>
                  </a:cubicBezTo>
                  <a:cubicBezTo>
                    <a:pt x="72" y="12"/>
                    <a:pt x="66" y="15"/>
                    <a:pt x="56" y="19"/>
                  </a:cubicBezTo>
                  <a:cubicBezTo>
                    <a:pt x="46" y="25"/>
                    <a:pt x="40" y="33"/>
                    <a:pt x="33" y="38"/>
                  </a:cubicBezTo>
                  <a:cubicBezTo>
                    <a:pt x="24" y="46"/>
                    <a:pt x="9" y="46"/>
                    <a:pt x="5" y="52"/>
                  </a:cubicBezTo>
                  <a:cubicBezTo>
                    <a:pt x="0" y="61"/>
                    <a:pt x="7" y="76"/>
                    <a:pt x="13" y="91"/>
                  </a:cubicBezTo>
                  <a:cubicBezTo>
                    <a:pt x="18" y="102"/>
                    <a:pt x="24" y="113"/>
                    <a:pt x="36" y="119"/>
                  </a:cubicBezTo>
                  <a:cubicBezTo>
                    <a:pt x="46" y="124"/>
                    <a:pt x="53" y="114"/>
                    <a:pt x="68" y="109"/>
                  </a:cubicBezTo>
                  <a:cubicBezTo>
                    <a:pt x="80" y="105"/>
                    <a:pt x="96" y="108"/>
                    <a:pt x="106" y="107"/>
                  </a:cubicBezTo>
                  <a:cubicBezTo>
                    <a:pt x="119" y="107"/>
                    <a:pt x="143" y="102"/>
                    <a:pt x="153" y="109"/>
                  </a:cubicBezTo>
                  <a:cubicBezTo>
                    <a:pt x="161" y="114"/>
                    <a:pt x="161" y="137"/>
                    <a:pt x="168" y="148"/>
                  </a:cubicBezTo>
                  <a:cubicBezTo>
                    <a:pt x="173" y="156"/>
                    <a:pt x="178" y="166"/>
                    <a:pt x="183" y="178"/>
                  </a:cubicBezTo>
                  <a:cubicBezTo>
                    <a:pt x="191" y="194"/>
                    <a:pt x="192" y="194"/>
                    <a:pt x="199" y="193"/>
                  </a:cubicBezTo>
                  <a:cubicBezTo>
                    <a:pt x="207" y="191"/>
                    <a:pt x="206" y="186"/>
                    <a:pt x="210" y="171"/>
                  </a:cubicBezTo>
                  <a:cubicBezTo>
                    <a:pt x="212" y="161"/>
                    <a:pt x="227" y="152"/>
                    <a:pt x="228" y="139"/>
                  </a:cubicBezTo>
                  <a:cubicBezTo>
                    <a:pt x="228" y="129"/>
                    <a:pt x="223" y="117"/>
                    <a:pt x="222" y="105"/>
                  </a:cubicBezTo>
                  <a:cubicBezTo>
                    <a:pt x="221" y="95"/>
                    <a:pt x="225" y="82"/>
                    <a:pt x="222" y="72"/>
                  </a:cubicBezTo>
                  <a:close/>
                </a:path>
              </a:pathLst>
            </a:custGeom>
            <a:solidFill>
              <a:srgbClr val="ACA3CE"/>
            </a:solidFill>
            <a:ln w="9525">
              <a:noFill/>
              <a:round/>
              <a:headEnd/>
              <a:tailEnd/>
            </a:ln>
          </p:spPr>
          <p:txBody>
            <a:bodyPr/>
            <a:lstStyle/>
            <a:p>
              <a:endParaRPr lang="en-US"/>
            </a:p>
          </p:txBody>
        </p:sp>
        <p:sp>
          <p:nvSpPr>
            <p:cNvPr id="28274" name="Freeform 2855"/>
            <p:cNvSpPr>
              <a:spLocks/>
            </p:cNvSpPr>
            <p:nvPr/>
          </p:nvSpPr>
          <p:spPr bwMode="auto">
            <a:xfrm>
              <a:off x="1227138" y="4393282"/>
              <a:ext cx="750887" cy="636588"/>
            </a:xfrm>
            <a:custGeom>
              <a:avLst/>
              <a:gdLst>
                <a:gd name="T0" fmla="*/ 2147483647 w 228"/>
                <a:gd name="T1" fmla="*/ 2147483647 h 193"/>
                <a:gd name="T2" fmla="*/ 2147483647 w 228"/>
                <a:gd name="T3" fmla="*/ 2147483647 h 193"/>
                <a:gd name="T4" fmla="*/ 2147483647 w 228"/>
                <a:gd name="T5" fmla="*/ 2147483647 h 193"/>
                <a:gd name="T6" fmla="*/ 2147483647 w 228"/>
                <a:gd name="T7" fmla="*/ 2147483647 h 193"/>
                <a:gd name="T8" fmla="*/ 2147483647 w 228"/>
                <a:gd name="T9" fmla="*/ 2147483647 h 193"/>
                <a:gd name="T10" fmla="*/ 2147483647 w 228"/>
                <a:gd name="T11" fmla="*/ 2147483647 h 193"/>
                <a:gd name="T12" fmla="*/ 2147483647 w 228"/>
                <a:gd name="T13" fmla="*/ 2147483647 h 193"/>
                <a:gd name="T14" fmla="*/ 2147483647 w 228"/>
                <a:gd name="T15" fmla="*/ 2147483647 h 193"/>
                <a:gd name="T16" fmla="*/ 2147483647 w 228"/>
                <a:gd name="T17" fmla="*/ 2147483647 h 193"/>
                <a:gd name="T18" fmla="*/ 2147483647 w 228"/>
                <a:gd name="T19" fmla="*/ 2147483647 h 193"/>
                <a:gd name="T20" fmla="*/ 2147483647 w 228"/>
                <a:gd name="T21" fmla="*/ 2147483647 h 193"/>
                <a:gd name="T22" fmla="*/ 2147483647 w 228"/>
                <a:gd name="T23" fmla="*/ 2147483647 h 193"/>
                <a:gd name="T24" fmla="*/ 2147483647 w 228"/>
                <a:gd name="T25" fmla="*/ 2147483647 h 193"/>
                <a:gd name="T26" fmla="*/ 2147483647 w 228"/>
                <a:gd name="T27" fmla="*/ 2147483647 h 193"/>
                <a:gd name="T28" fmla="*/ 2147483647 w 228"/>
                <a:gd name="T29" fmla="*/ 2147483647 h 193"/>
                <a:gd name="T30" fmla="*/ 2147483647 w 228"/>
                <a:gd name="T31" fmla="*/ 2147483647 h 193"/>
                <a:gd name="T32" fmla="*/ 2147483647 w 228"/>
                <a:gd name="T33" fmla="*/ 2147483647 h 193"/>
                <a:gd name="T34" fmla="*/ 2147483647 w 228"/>
                <a:gd name="T35" fmla="*/ 2147483647 h 193"/>
                <a:gd name="T36" fmla="*/ 2147483647 w 228"/>
                <a:gd name="T37" fmla="*/ 2147483647 h 193"/>
                <a:gd name="T38" fmla="*/ 2147483647 w 228"/>
                <a:gd name="T39" fmla="*/ 2147483647 h 193"/>
                <a:gd name="T40" fmla="*/ 2147483647 w 228"/>
                <a:gd name="T41" fmla="*/ 2147483647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193"/>
                <a:gd name="T65" fmla="*/ 228 w 228"/>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193">
                  <a:moveTo>
                    <a:pt x="222" y="71"/>
                  </a:moveTo>
                  <a:cubicBezTo>
                    <a:pt x="217" y="54"/>
                    <a:pt x="197" y="70"/>
                    <a:pt x="185" y="54"/>
                  </a:cubicBezTo>
                  <a:cubicBezTo>
                    <a:pt x="179" y="46"/>
                    <a:pt x="168" y="40"/>
                    <a:pt x="160" y="32"/>
                  </a:cubicBezTo>
                  <a:cubicBezTo>
                    <a:pt x="151" y="24"/>
                    <a:pt x="151" y="10"/>
                    <a:pt x="141" y="5"/>
                  </a:cubicBezTo>
                  <a:cubicBezTo>
                    <a:pt x="131" y="1"/>
                    <a:pt x="124" y="0"/>
                    <a:pt x="113" y="2"/>
                  </a:cubicBezTo>
                  <a:cubicBezTo>
                    <a:pt x="103" y="3"/>
                    <a:pt x="93" y="5"/>
                    <a:pt x="83" y="8"/>
                  </a:cubicBezTo>
                  <a:cubicBezTo>
                    <a:pt x="72" y="11"/>
                    <a:pt x="66" y="14"/>
                    <a:pt x="57" y="19"/>
                  </a:cubicBezTo>
                  <a:cubicBezTo>
                    <a:pt x="47" y="24"/>
                    <a:pt x="41" y="32"/>
                    <a:pt x="34" y="38"/>
                  </a:cubicBezTo>
                  <a:cubicBezTo>
                    <a:pt x="24" y="45"/>
                    <a:pt x="10" y="45"/>
                    <a:pt x="6" y="52"/>
                  </a:cubicBezTo>
                  <a:cubicBezTo>
                    <a:pt x="0" y="60"/>
                    <a:pt x="8" y="75"/>
                    <a:pt x="14" y="90"/>
                  </a:cubicBezTo>
                  <a:cubicBezTo>
                    <a:pt x="19" y="101"/>
                    <a:pt x="24" y="112"/>
                    <a:pt x="36" y="118"/>
                  </a:cubicBezTo>
                  <a:cubicBezTo>
                    <a:pt x="46" y="123"/>
                    <a:pt x="54" y="112"/>
                    <a:pt x="68" y="107"/>
                  </a:cubicBezTo>
                  <a:cubicBezTo>
                    <a:pt x="81" y="103"/>
                    <a:pt x="97" y="106"/>
                    <a:pt x="107" y="106"/>
                  </a:cubicBezTo>
                  <a:cubicBezTo>
                    <a:pt x="119" y="105"/>
                    <a:pt x="144" y="101"/>
                    <a:pt x="153" y="107"/>
                  </a:cubicBezTo>
                  <a:cubicBezTo>
                    <a:pt x="162" y="113"/>
                    <a:pt x="161" y="136"/>
                    <a:pt x="168" y="147"/>
                  </a:cubicBezTo>
                  <a:cubicBezTo>
                    <a:pt x="174" y="155"/>
                    <a:pt x="178" y="165"/>
                    <a:pt x="184" y="176"/>
                  </a:cubicBezTo>
                  <a:cubicBezTo>
                    <a:pt x="191" y="192"/>
                    <a:pt x="192" y="193"/>
                    <a:pt x="199" y="191"/>
                  </a:cubicBezTo>
                  <a:cubicBezTo>
                    <a:pt x="206" y="190"/>
                    <a:pt x="206" y="185"/>
                    <a:pt x="210" y="169"/>
                  </a:cubicBezTo>
                  <a:cubicBezTo>
                    <a:pt x="212" y="160"/>
                    <a:pt x="227" y="151"/>
                    <a:pt x="227" y="138"/>
                  </a:cubicBezTo>
                  <a:cubicBezTo>
                    <a:pt x="228" y="128"/>
                    <a:pt x="222" y="116"/>
                    <a:pt x="221" y="104"/>
                  </a:cubicBezTo>
                  <a:cubicBezTo>
                    <a:pt x="220" y="94"/>
                    <a:pt x="225" y="81"/>
                    <a:pt x="222" y="71"/>
                  </a:cubicBezTo>
                  <a:close/>
                </a:path>
              </a:pathLst>
            </a:custGeom>
            <a:solidFill>
              <a:srgbClr val="ABA2CE"/>
            </a:solidFill>
            <a:ln w="9525">
              <a:noFill/>
              <a:round/>
              <a:headEnd/>
              <a:tailEnd/>
            </a:ln>
          </p:spPr>
          <p:txBody>
            <a:bodyPr/>
            <a:lstStyle/>
            <a:p>
              <a:endParaRPr lang="en-US"/>
            </a:p>
          </p:txBody>
        </p:sp>
        <p:sp>
          <p:nvSpPr>
            <p:cNvPr id="28275" name="Freeform 2856"/>
            <p:cNvSpPr>
              <a:spLocks/>
            </p:cNvSpPr>
            <p:nvPr/>
          </p:nvSpPr>
          <p:spPr bwMode="auto">
            <a:xfrm>
              <a:off x="1230313" y="4396457"/>
              <a:ext cx="744537" cy="630238"/>
            </a:xfrm>
            <a:custGeom>
              <a:avLst/>
              <a:gdLst>
                <a:gd name="T0" fmla="*/ 2147483647 w 226"/>
                <a:gd name="T1" fmla="*/ 2147483647 h 191"/>
                <a:gd name="T2" fmla="*/ 2147483647 w 226"/>
                <a:gd name="T3" fmla="*/ 2147483647 h 191"/>
                <a:gd name="T4" fmla="*/ 2147483647 w 226"/>
                <a:gd name="T5" fmla="*/ 2147483647 h 191"/>
                <a:gd name="T6" fmla="*/ 2147483647 w 226"/>
                <a:gd name="T7" fmla="*/ 2147483647 h 191"/>
                <a:gd name="T8" fmla="*/ 2147483647 w 226"/>
                <a:gd name="T9" fmla="*/ 2147483647 h 191"/>
                <a:gd name="T10" fmla="*/ 2147483647 w 226"/>
                <a:gd name="T11" fmla="*/ 2147483647 h 191"/>
                <a:gd name="T12" fmla="*/ 2147483647 w 226"/>
                <a:gd name="T13" fmla="*/ 2147483647 h 191"/>
                <a:gd name="T14" fmla="*/ 2147483647 w 226"/>
                <a:gd name="T15" fmla="*/ 2147483647 h 191"/>
                <a:gd name="T16" fmla="*/ 2147483647 w 226"/>
                <a:gd name="T17" fmla="*/ 2147483647 h 191"/>
                <a:gd name="T18" fmla="*/ 2147483647 w 226"/>
                <a:gd name="T19" fmla="*/ 2147483647 h 191"/>
                <a:gd name="T20" fmla="*/ 2147483647 w 226"/>
                <a:gd name="T21" fmla="*/ 2147483647 h 191"/>
                <a:gd name="T22" fmla="*/ 2147483647 w 226"/>
                <a:gd name="T23" fmla="*/ 2147483647 h 191"/>
                <a:gd name="T24" fmla="*/ 2147483647 w 226"/>
                <a:gd name="T25" fmla="*/ 2147483647 h 191"/>
                <a:gd name="T26" fmla="*/ 2147483647 w 226"/>
                <a:gd name="T27" fmla="*/ 2147483647 h 191"/>
                <a:gd name="T28" fmla="*/ 2147483647 w 226"/>
                <a:gd name="T29" fmla="*/ 2147483647 h 191"/>
                <a:gd name="T30" fmla="*/ 2147483647 w 226"/>
                <a:gd name="T31" fmla="*/ 2147483647 h 191"/>
                <a:gd name="T32" fmla="*/ 2147483647 w 226"/>
                <a:gd name="T33" fmla="*/ 2147483647 h 191"/>
                <a:gd name="T34" fmla="*/ 2147483647 w 226"/>
                <a:gd name="T35" fmla="*/ 2147483647 h 191"/>
                <a:gd name="T36" fmla="*/ 2147483647 w 226"/>
                <a:gd name="T37" fmla="*/ 2147483647 h 191"/>
                <a:gd name="T38" fmla="*/ 2147483647 w 226"/>
                <a:gd name="T39" fmla="*/ 2147483647 h 191"/>
                <a:gd name="T40" fmla="*/ 2147483647 w 226"/>
                <a:gd name="T41" fmla="*/ 2147483647 h 1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6"/>
                <a:gd name="T64" fmla="*/ 0 h 191"/>
                <a:gd name="T65" fmla="*/ 226 w 226"/>
                <a:gd name="T66" fmla="*/ 191 h 19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6" h="191">
                  <a:moveTo>
                    <a:pt x="221" y="70"/>
                  </a:moveTo>
                  <a:cubicBezTo>
                    <a:pt x="216" y="53"/>
                    <a:pt x="196" y="69"/>
                    <a:pt x="184" y="54"/>
                  </a:cubicBezTo>
                  <a:cubicBezTo>
                    <a:pt x="177" y="46"/>
                    <a:pt x="167" y="39"/>
                    <a:pt x="159" y="31"/>
                  </a:cubicBezTo>
                  <a:cubicBezTo>
                    <a:pt x="150" y="23"/>
                    <a:pt x="150" y="10"/>
                    <a:pt x="140" y="5"/>
                  </a:cubicBezTo>
                  <a:cubicBezTo>
                    <a:pt x="130" y="0"/>
                    <a:pt x="123" y="0"/>
                    <a:pt x="112" y="1"/>
                  </a:cubicBezTo>
                  <a:cubicBezTo>
                    <a:pt x="102" y="3"/>
                    <a:pt x="92" y="4"/>
                    <a:pt x="82" y="7"/>
                  </a:cubicBezTo>
                  <a:cubicBezTo>
                    <a:pt x="71" y="11"/>
                    <a:pt x="66" y="13"/>
                    <a:pt x="56" y="18"/>
                  </a:cubicBezTo>
                  <a:cubicBezTo>
                    <a:pt x="47" y="23"/>
                    <a:pt x="41" y="31"/>
                    <a:pt x="33" y="37"/>
                  </a:cubicBezTo>
                  <a:cubicBezTo>
                    <a:pt x="24" y="44"/>
                    <a:pt x="9" y="44"/>
                    <a:pt x="5" y="51"/>
                  </a:cubicBezTo>
                  <a:cubicBezTo>
                    <a:pt x="0" y="59"/>
                    <a:pt x="8" y="74"/>
                    <a:pt x="14" y="88"/>
                  </a:cubicBezTo>
                  <a:cubicBezTo>
                    <a:pt x="19" y="100"/>
                    <a:pt x="24" y="111"/>
                    <a:pt x="36" y="117"/>
                  </a:cubicBezTo>
                  <a:cubicBezTo>
                    <a:pt x="46" y="121"/>
                    <a:pt x="53" y="111"/>
                    <a:pt x="67" y="106"/>
                  </a:cubicBezTo>
                  <a:cubicBezTo>
                    <a:pt x="80" y="101"/>
                    <a:pt x="96" y="104"/>
                    <a:pt x="106" y="104"/>
                  </a:cubicBezTo>
                  <a:cubicBezTo>
                    <a:pt x="118" y="104"/>
                    <a:pt x="143" y="99"/>
                    <a:pt x="153" y="106"/>
                  </a:cubicBezTo>
                  <a:cubicBezTo>
                    <a:pt x="161" y="111"/>
                    <a:pt x="160" y="134"/>
                    <a:pt x="167" y="145"/>
                  </a:cubicBezTo>
                  <a:cubicBezTo>
                    <a:pt x="173" y="154"/>
                    <a:pt x="177" y="163"/>
                    <a:pt x="183" y="174"/>
                  </a:cubicBezTo>
                  <a:cubicBezTo>
                    <a:pt x="190" y="191"/>
                    <a:pt x="191" y="191"/>
                    <a:pt x="198" y="190"/>
                  </a:cubicBezTo>
                  <a:cubicBezTo>
                    <a:pt x="205" y="188"/>
                    <a:pt x="204" y="183"/>
                    <a:pt x="208" y="168"/>
                  </a:cubicBezTo>
                  <a:cubicBezTo>
                    <a:pt x="211" y="158"/>
                    <a:pt x="225" y="149"/>
                    <a:pt x="226" y="137"/>
                  </a:cubicBezTo>
                  <a:cubicBezTo>
                    <a:pt x="226" y="126"/>
                    <a:pt x="221" y="115"/>
                    <a:pt x="220" y="103"/>
                  </a:cubicBezTo>
                  <a:cubicBezTo>
                    <a:pt x="219" y="93"/>
                    <a:pt x="224" y="80"/>
                    <a:pt x="221" y="70"/>
                  </a:cubicBezTo>
                  <a:close/>
                </a:path>
              </a:pathLst>
            </a:custGeom>
            <a:solidFill>
              <a:srgbClr val="AAA2CE"/>
            </a:solidFill>
            <a:ln w="9525">
              <a:noFill/>
              <a:round/>
              <a:headEnd/>
              <a:tailEnd/>
            </a:ln>
          </p:spPr>
          <p:txBody>
            <a:bodyPr/>
            <a:lstStyle/>
            <a:p>
              <a:endParaRPr lang="en-US"/>
            </a:p>
          </p:txBody>
        </p:sp>
        <p:sp>
          <p:nvSpPr>
            <p:cNvPr id="28276" name="Freeform 2857"/>
            <p:cNvSpPr>
              <a:spLocks/>
            </p:cNvSpPr>
            <p:nvPr/>
          </p:nvSpPr>
          <p:spPr bwMode="auto">
            <a:xfrm>
              <a:off x="1233488" y="4396457"/>
              <a:ext cx="741362" cy="627063"/>
            </a:xfrm>
            <a:custGeom>
              <a:avLst/>
              <a:gdLst>
                <a:gd name="T0" fmla="*/ 2147483647 w 225"/>
                <a:gd name="T1" fmla="*/ 2147483647 h 190"/>
                <a:gd name="T2" fmla="*/ 2147483647 w 225"/>
                <a:gd name="T3" fmla="*/ 2147483647 h 190"/>
                <a:gd name="T4" fmla="*/ 2147483647 w 225"/>
                <a:gd name="T5" fmla="*/ 2147483647 h 190"/>
                <a:gd name="T6" fmla="*/ 2147483647 w 225"/>
                <a:gd name="T7" fmla="*/ 2147483647 h 190"/>
                <a:gd name="T8" fmla="*/ 2147483647 w 225"/>
                <a:gd name="T9" fmla="*/ 2147483647 h 190"/>
                <a:gd name="T10" fmla="*/ 2147483647 w 225"/>
                <a:gd name="T11" fmla="*/ 2147483647 h 190"/>
                <a:gd name="T12" fmla="*/ 2147483647 w 225"/>
                <a:gd name="T13" fmla="*/ 2147483647 h 190"/>
                <a:gd name="T14" fmla="*/ 2147483647 w 225"/>
                <a:gd name="T15" fmla="*/ 2147483647 h 190"/>
                <a:gd name="T16" fmla="*/ 2147483647 w 225"/>
                <a:gd name="T17" fmla="*/ 2147483647 h 190"/>
                <a:gd name="T18" fmla="*/ 2147483647 w 225"/>
                <a:gd name="T19" fmla="*/ 2147483647 h 190"/>
                <a:gd name="T20" fmla="*/ 2147483647 w 225"/>
                <a:gd name="T21" fmla="*/ 2147483647 h 190"/>
                <a:gd name="T22" fmla="*/ 2147483647 w 225"/>
                <a:gd name="T23" fmla="*/ 2147483647 h 190"/>
                <a:gd name="T24" fmla="*/ 2147483647 w 225"/>
                <a:gd name="T25" fmla="*/ 2147483647 h 190"/>
                <a:gd name="T26" fmla="*/ 2147483647 w 225"/>
                <a:gd name="T27" fmla="*/ 2147483647 h 190"/>
                <a:gd name="T28" fmla="*/ 2147483647 w 225"/>
                <a:gd name="T29" fmla="*/ 2147483647 h 190"/>
                <a:gd name="T30" fmla="*/ 2147483647 w 225"/>
                <a:gd name="T31" fmla="*/ 2147483647 h 190"/>
                <a:gd name="T32" fmla="*/ 2147483647 w 225"/>
                <a:gd name="T33" fmla="*/ 2147483647 h 190"/>
                <a:gd name="T34" fmla="*/ 2147483647 w 225"/>
                <a:gd name="T35" fmla="*/ 2147483647 h 190"/>
                <a:gd name="T36" fmla="*/ 2147483647 w 225"/>
                <a:gd name="T37" fmla="*/ 2147483647 h 190"/>
                <a:gd name="T38" fmla="*/ 2147483647 w 225"/>
                <a:gd name="T39" fmla="*/ 2147483647 h 190"/>
                <a:gd name="T40" fmla="*/ 2147483647 w 225"/>
                <a:gd name="T41" fmla="*/ 2147483647 h 19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5"/>
                <a:gd name="T64" fmla="*/ 0 h 190"/>
                <a:gd name="T65" fmla="*/ 225 w 225"/>
                <a:gd name="T66" fmla="*/ 190 h 19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5" h="190">
                  <a:moveTo>
                    <a:pt x="219" y="70"/>
                  </a:moveTo>
                  <a:cubicBezTo>
                    <a:pt x="214" y="53"/>
                    <a:pt x="194" y="69"/>
                    <a:pt x="182" y="54"/>
                  </a:cubicBezTo>
                  <a:cubicBezTo>
                    <a:pt x="176" y="46"/>
                    <a:pt x="166" y="39"/>
                    <a:pt x="157" y="32"/>
                  </a:cubicBezTo>
                  <a:cubicBezTo>
                    <a:pt x="149" y="24"/>
                    <a:pt x="148" y="10"/>
                    <a:pt x="139" y="6"/>
                  </a:cubicBezTo>
                  <a:cubicBezTo>
                    <a:pt x="129" y="1"/>
                    <a:pt x="122" y="0"/>
                    <a:pt x="112" y="2"/>
                  </a:cubicBezTo>
                  <a:cubicBezTo>
                    <a:pt x="101" y="4"/>
                    <a:pt x="91" y="5"/>
                    <a:pt x="82" y="8"/>
                  </a:cubicBezTo>
                  <a:cubicBezTo>
                    <a:pt x="71" y="11"/>
                    <a:pt x="65" y="13"/>
                    <a:pt x="56" y="18"/>
                  </a:cubicBezTo>
                  <a:cubicBezTo>
                    <a:pt x="46" y="23"/>
                    <a:pt x="40" y="31"/>
                    <a:pt x="33" y="37"/>
                  </a:cubicBezTo>
                  <a:cubicBezTo>
                    <a:pt x="24" y="44"/>
                    <a:pt x="9" y="44"/>
                    <a:pt x="5" y="51"/>
                  </a:cubicBezTo>
                  <a:cubicBezTo>
                    <a:pt x="0" y="59"/>
                    <a:pt x="7" y="74"/>
                    <a:pt x="13" y="88"/>
                  </a:cubicBezTo>
                  <a:cubicBezTo>
                    <a:pt x="19" y="100"/>
                    <a:pt x="24" y="111"/>
                    <a:pt x="36" y="116"/>
                  </a:cubicBezTo>
                  <a:cubicBezTo>
                    <a:pt x="45" y="121"/>
                    <a:pt x="52" y="110"/>
                    <a:pt x="66" y="105"/>
                  </a:cubicBezTo>
                  <a:cubicBezTo>
                    <a:pt x="79" y="101"/>
                    <a:pt x="95" y="104"/>
                    <a:pt x="105" y="103"/>
                  </a:cubicBezTo>
                  <a:cubicBezTo>
                    <a:pt x="117" y="103"/>
                    <a:pt x="143" y="99"/>
                    <a:pt x="152" y="105"/>
                  </a:cubicBezTo>
                  <a:cubicBezTo>
                    <a:pt x="160" y="111"/>
                    <a:pt x="159" y="134"/>
                    <a:pt x="167" y="145"/>
                  </a:cubicBezTo>
                  <a:cubicBezTo>
                    <a:pt x="172" y="153"/>
                    <a:pt x="176" y="163"/>
                    <a:pt x="182" y="174"/>
                  </a:cubicBezTo>
                  <a:cubicBezTo>
                    <a:pt x="189" y="190"/>
                    <a:pt x="190" y="190"/>
                    <a:pt x="197" y="189"/>
                  </a:cubicBezTo>
                  <a:cubicBezTo>
                    <a:pt x="204" y="188"/>
                    <a:pt x="203" y="183"/>
                    <a:pt x="207" y="167"/>
                  </a:cubicBezTo>
                  <a:cubicBezTo>
                    <a:pt x="209" y="158"/>
                    <a:pt x="224" y="149"/>
                    <a:pt x="225" y="136"/>
                  </a:cubicBezTo>
                  <a:cubicBezTo>
                    <a:pt x="225" y="126"/>
                    <a:pt x="220" y="115"/>
                    <a:pt x="219" y="103"/>
                  </a:cubicBezTo>
                  <a:cubicBezTo>
                    <a:pt x="218" y="93"/>
                    <a:pt x="222" y="80"/>
                    <a:pt x="219" y="70"/>
                  </a:cubicBezTo>
                  <a:close/>
                </a:path>
              </a:pathLst>
            </a:custGeom>
            <a:solidFill>
              <a:srgbClr val="A9A1CD"/>
            </a:solidFill>
            <a:ln w="9525">
              <a:noFill/>
              <a:round/>
              <a:headEnd/>
              <a:tailEnd/>
            </a:ln>
          </p:spPr>
          <p:txBody>
            <a:bodyPr/>
            <a:lstStyle/>
            <a:p>
              <a:endParaRPr lang="en-US"/>
            </a:p>
          </p:txBody>
        </p:sp>
        <p:sp>
          <p:nvSpPr>
            <p:cNvPr id="28277" name="Freeform 2858"/>
            <p:cNvSpPr>
              <a:spLocks/>
            </p:cNvSpPr>
            <p:nvPr/>
          </p:nvSpPr>
          <p:spPr bwMode="auto">
            <a:xfrm>
              <a:off x="1236663" y="4399632"/>
              <a:ext cx="738187" cy="623888"/>
            </a:xfrm>
            <a:custGeom>
              <a:avLst/>
              <a:gdLst>
                <a:gd name="T0" fmla="*/ 2147483647 w 224"/>
                <a:gd name="T1" fmla="*/ 2147483647 h 189"/>
                <a:gd name="T2" fmla="*/ 2147483647 w 224"/>
                <a:gd name="T3" fmla="*/ 2147483647 h 189"/>
                <a:gd name="T4" fmla="*/ 2147483647 w 224"/>
                <a:gd name="T5" fmla="*/ 2147483647 h 189"/>
                <a:gd name="T6" fmla="*/ 2147483647 w 224"/>
                <a:gd name="T7" fmla="*/ 2147483647 h 189"/>
                <a:gd name="T8" fmla="*/ 2147483647 w 224"/>
                <a:gd name="T9" fmla="*/ 2147483647 h 189"/>
                <a:gd name="T10" fmla="*/ 2147483647 w 224"/>
                <a:gd name="T11" fmla="*/ 2147483647 h 189"/>
                <a:gd name="T12" fmla="*/ 2147483647 w 224"/>
                <a:gd name="T13" fmla="*/ 2147483647 h 189"/>
                <a:gd name="T14" fmla="*/ 2147483647 w 224"/>
                <a:gd name="T15" fmla="*/ 2147483647 h 189"/>
                <a:gd name="T16" fmla="*/ 2147483647 w 224"/>
                <a:gd name="T17" fmla="*/ 2147483647 h 189"/>
                <a:gd name="T18" fmla="*/ 2147483647 w 224"/>
                <a:gd name="T19" fmla="*/ 2147483647 h 189"/>
                <a:gd name="T20" fmla="*/ 2147483647 w 224"/>
                <a:gd name="T21" fmla="*/ 2147483647 h 189"/>
                <a:gd name="T22" fmla="*/ 2147483647 w 224"/>
                <a:gd name="T23" fmla="*/ 2147483647 h 189"/>
                <a:gd name="T24" fmla="*/ 2147483647 w 224"/>
                <a:gd name="T25" fmla="*/ 2147483647 h 189"/>
                <a:gd name="T26" fmla="*/ 2147483647 w 224"/>
                <a:gd name="T27" fmla="*/ 2147483647 h 189"/>
                <a:gd name="T28" fmla="*/ 2147483647 w 224"/>
                <a:gd name="T29" fmla="*/ 2147483647 h 189"/>
                <a:gd name="T30" fmla="*/ 2147483647 w 224"/>
                <a:gd name="T31" fmla="*/ 2147483647 h 189"/>
                <a:gd name="T32" fmla="*/ 2147483647 w 224"/>
                <a:gd name="T33" fmla="*/ 2147483647 h 189"/>
                <a:gd name="T34" fmla="*/ 2147483647 w 224"/>
                <a:gd name="T35" fmla="*/ 2147483647 h 189"/>
                <a:gd name="T36" fmla="*/ 2147483647 w 224"/>
                <a:gd name="T37" fmla="*/ 2147483647 h 189"/>
                <a:gd name="T38" fmla="*/ 2147483647 w 224"/>
                <a:gd name="T39" fmla="*/ 2147483647 h 189"/>
                <a:gd name="T40" fmla="*/ 2147483647 w 224"/>
                <a:gd name="T41" fmla="*/ 2147483647 h 18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4"/>
                <a:gd name="T64" fmla="*/ 0 h 189"/>
                <a:gd name="T65" fmla="*/ 224 w 224"/>
                <a:gd name="T66" fmla="*/ 189 h 18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4" h="189">
                  <a:moveTo>
                    <a:pt x="218" y="69"/>
                  </a:moveTo>
                  <a:cubicBezTo>
                    <a:pt x="213" y="52"/>
                    <a:pt x="193" y="69"/>
                    <a:pt x="181" y="53"/>
                  </a:cubicBezTo>
                  <a:cubicBezTo>
                    <a:pt x="175" y="45"/>
                    <a:pt x="164" y="39"/>
                    <a:pt x="156" y="31"/>
                  </a:cubicBezTo>
                  <a:cubicBezTo>
                    <a:pt x="148" y="23"/>
                    <a:pt x="147" y="10"/>
                    <a:pt x="137" y="5"/>
                  </a:cubicBezTo>
                  <a:cubicBezTo>
                    <a:pt x="128" y="1"/>
                    <a:pt x="121" y="0"/>
                    <a:pt x="111" y="2"/>
                  </a:cubicBezTo>
                  <a:cubicBezTo>
                    <a:pt x="100" y="3"/>
                    <a:pt x="90" y="4"/>
                    <a:pt x="81" y="8"/>
                  </a:cubicBezTo>
                  <a:cubicBezTo>
                    <a:pt x="70" y="11"/>
                    <a:pt x="65" y="13"/>
                    <a:pt x="56" y="17"/>
                  </a:cubicBezTo>
                  <a:cubicBezTo>
                    <a:pt x="46" y="23"/>
                    <a:pt x="40" y="30"/>
                    <a:pt x="33" y="36"/>
                  </a:cubicBezTo>
                  <a:cubicBezTo>
                    <a:pt x="23" y="43"/>
                    <a:pt x="9" y="43"/>
                    <a:pt x="5" y="50"/>
                  </a:cubicBezTo>
                  <a:cubicBezTo>
                    <a:pt x="0" y="58"/>
                    <a:pt x="7" y="73"/>
                    <a:pt x="13" y="87"/>
                  </a:cubicBezTo>
                  <a:cubicBezTo>
                    <a:pt x="18" y="99"/>
                    <a:pt x="23" y="110"/>
                    <a:pt x="35" y="115"/>
                  </a:cubicBezTo>
                  <a:cubicBezTo>
                    <a:pt x="45" y="120"/>
                    <a:pt x="52" y="108"/>
                    <a:pt x="66" y="103"/>
                  </a:cubicBezTo>
                  <a:cubicBezTo>
                    <a:pt x="78" y="99"/>
                    <a:pt x="95" y="102"/>
                    <a:pt x="104" y="102"/>
                  </a:cubicBezTo>
                  <a:cubicBezTo>
                    <a:pt x="117" y="101"/>
                    <a:pt x="142" y="97"/>
                    <a:pt x="151" y="104"/>
                  </a:cubicBezTo>
                  <a:cubicBezTo>
                    <a:pt x="160" y="109"/>
                    <a:pt x="159" y="133"/>
                    <a:pt x="166" y="143"/>
                  </a:cubicBezTo>
                  <a:cubicBezTo>
                    <a:pt x="171" y="152"/>
                    <a:pt x="176" y="161"/>
                    <a:pt x="181" y="172"/>
                  </a:cubicBezTo>
                  <a:cubicBezTo>
                    <a:pt x="189" y="188"/>
                    <a:pt x="189" y="189"/>
                    <a:pt x="195" y="187"/>
                  </a:cubicBezTo>
                  <a:cubicBezTo>
                    <a:pt x="203" y="186"/>
                    <a:pt x="202" y="181"/>
                    <a:pt x="206" y="166"/>
                  </a:cubicBezTo>
                  <a:cubicBezTo>
                    <a:pt x="208" y="157"/>
                    <a:pt x="223" y="148"/>
                    <a:pt x="223" y="135"/>
                  </a:cubicBezTo>
                  <a:cubicBezTo>
                    <a:pt x="224" y="125"/>
                    <a:pt x="218" y="114"/>
                    <a:pt x="217" y="102"/>
                  </a:cubicBezTo>
                  <a:cubicBezTo>
                    <a:pt x="216" y="92"/>
                    <a:pt x="221" y="79"/>
                    <a:pt x="218" y="69"/>
                  </a:cubicBezTo>
                  <a:close/>
                </a:path>
              </a:pathLst>
            </a:custGeom>
            <a:solidFill>
              <a:srgbClr val="A8A1CD"/>
            </a:solidFill>
            <a:ln w="9525">
              <a:noFill/>
              <a:round/>
              <a:headEnd/>
              <a:tailEnd/>
            </a:ln>
          </p:spPr>
          <p:txBody>
            <a:bodyPr/>
            <a:lstStyle/>
            <a:p>
              <a:endParaRPr lang="en-US"/>
            </a:p>
          </p:txBody>
        </p:sp>
        <p:sp>
          <p:nvSpPr>
            <p:cNvPr id="28278" name="Freeform 2859"/>
            <p:cNvSpPr>
              <a:spLocks/>
            </p:cNvSpPr>
            <p:nvPr/>
          </p:nvSpPr>
          <p:spPr bwMode="auto">
            <a:xfrm>
              <a:off x="1239838" y="4402807"/>
              <a:ext cx="731837" cy="617538"/>
            </a:xfrm>
            <a:custGeom>
              <a:avLst/>
              <a:gdLst>
                <a:gd name="T0" fmla="*/ 2147483647 w 222"/>
                <a:gd name="T1" fmla="*/ 2147483647 h 187"/>
                <a:gd name="T2" fmla="*/ 2147483647 w 222"/>
                <a:gd name="T3" fmla="*/ 2147483647 h 187"/>
                <a:gd name="T4" fmla="*/ 2147483647 w 222"/>
                <a:gd name="T5" fmla="*/ 2147483647 h 187"/>
                <a:gd name="T6" fmla="*/ 2147483647 w 222"/>
                <a:gd name="T7" fmla="*/ 2147483647 h 187"/>
                <a:gd name="T8" fmla="*/ 2147483647 w 222"/>
                <a:gd name="T9" fmla="*/ 2147483647 h 187"/>
                <a:gd name="T10" fmla="*/ 2147483647 w 222"/>
                <a:gd name="T11" fmla="*/ 2147483647 h 187"/>
                <a:gd name="T12" fmla="*/ 2147483647 w 222"/>
                <a:gd name="T13" fmla="*/ 2147483647 h 187"/>
                <a:gd name="T14" fmla="*/ 2147483647 w 222"/>
                <a:gd name="T15" fmla="*/ 2147483647 h 187"/>
                <a:gd name="T16" fmla="*/ 2147483647 w 222"/>
                <a:gd name="T17" fmla="*/ 2147483647 h 187"/>
                <a:gd name="T18" fmla="*/ 2147483647 w 222"/>
                <a:gd name="T19" fmla="*/ 2147483647 h 187"/>
                <a:gd name="T20" fmla="*/ 2147483647 w 222"/>
                <a:gd name="T21" fmla="*/ 2147483647 h 187"/>
                <a:gd name="T22" fmla="*/ 2147483647 w 222"/>
                <a:gd name="T23" fmla="*/ 2147483647 h 187"/>
                <a:gd name="T24" fmla="*/ 2147483647 w 222"/>
                <a:gd name="T25" fmla="*/ 2147483647 h 187"/>
                <a:gd name="T26" fmla="*/ 2147483647 w 222"/>
                <a:gd name="T27" fmla="*/ 2147483647 h 187"/>
                <a:gd name="T28" fmla="*/ 2147483647 w 222"/>
                <a:gd name="T29" fmla="*/ 2147483647 h 187"/>
                <a:gd name="T30" fmla="*/ 2147483647 w 222"/>
                <a:gd name="T31" fmla="*/ 2147483647 h 187"/>
                <a:gd name="T32" fmla="*/ 2147483647 w 222"/>
                <a:gd name="T33" fmla="*/ 2147483647 h 187"/>
                <a:gd name="T34" fmla="*/ 2147483647 w 222"/>
                <a:gd name="T35" fmla="*/ 2147483647 h 187"/>
                <a:gd name="T36" fmla="*/ 2147483647 w 222"/>
                <a:gd name="T37" fmla="*/ 2147483647 h 187"/>
                <a:gd name="T38" fmla="*/ 2147483647 w 222"/>
                <a:gd name="T39" fmla="*/ 2147483647 h 187"/>
                <a:gd name="T40" fmla="*/ 2147483647 w 222"/>
                <a:gd name="T41" fmla="*/ 2147483647 h 18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2"/>
                <a:gd name="T64" fmla="*/ 0 h 187"/>
                <a:gd name="T65" fmla="*/ 222 w 222"/>
                <a:gd name="T66" fmla="*/ 187 h 18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2" h="187">
                  <a:moveTo>
                    <a:pt x="217" y="68"/>
                  </a:moveTo>
                  <a:cubicBezTo>
                    <a:pt x="212" y="51"/>
                    <a:pt x="191" y="68"/>
                    <a:pt x="180" y="53"/>
                  </a:cubicBezTo>
                  <a:cubicBezTo>
                    <a:pt x="173" y="45"/>
                    <a:pt x="163" y="38"/>
                    <a:pt x="155" y="31"/>
                  </a:cubicBezTo>
                  <a:cubicBezTo>
                    <a:pt x="146" y="23"/>
                    <a:pt x="146" y="9"/>
                    <a:pt x="136" y="5"/>
                  </a:cubicBezTo>
                  <a:cubicBezTo>
                    <a:pt x="126" y="0"/>
                    <a:pt x="121" y="0"/>
                    <a:pt x="110" y="1"/>
                  </a:cubicBezTo>
                  <a:cubicBezTo>
                    <a:pt x="99" y="3"/>
                    <a:pt x="90" y="4"/>
                    <a:pt x="80" y="7"/>
                  </a:cubicBezTo>
                  <a:cubicBezTo>
                    <a:pt x="70" y="11"/>
                    <a:pt x="64" y="12"/>
                    <a:pt x="55" y="17"/>
                  </a:cubicBezTo>
                  <a:cubicBezTo>
                    <a:pt x="45" y="22"/>
                    <a:pt x="39" y="30"/>
                    <a:pt x="32" y="35"/>
                  </a:cubicBezTo>
                  <a:cubicBezTo>
                    <a:pt x="23" y="43"/>
                    <a:pt x="9" y="42"/>
                    <a:pt x="5" y="49"/>
                  </a:cubicBezTo>
                  <a:cubicBezTo>
                    <a:pt x="0" y="57"/>
                    <a:pt x="7" y="72"/>
                    <a:pt x="13" y="86"/>
                  </a:cubicBezTo>
                  <a:cubicBezTo>
                    <a:pt x="18" y="98"/>
                    <a:pt x="23" y="108"/>
                    <a:pt x="35" y="114"/>
                  </a:cubicBezTo>
                  <a:cubicBezTo>
                    <a:pt x="45" y="118"/>
                    <a:pt x="51" y="106"/>
                    <a:pt x="65" y="102"/>
                  </a:cubicBezTo>
                  <a:cubicBezTo>
                    <a:pt x="77" y="97"/>
                    <a:pt x="94" y="100"/>
                    <a:pt x="104" y="100"/>
                  </a:cubicBezTo>
                  <a:cubicBezTo>
                    <a:pt x="116" y="100"/>
                    <a:pt x="142" y="96"/>
                    <a:pt x="151" y="102"/>
                  </a:cubicBezTo>
                  <a:cubicBezTo>
                    <a:pt x="159" y="108"/>
                    <a:pt x="158" y="131"/>
                    <a:pt x="165" y="142"/>
                  </a:cubicBezTo>
                  <a:cubicBezTo>
                    <a:pt x="170" y="150"/>
                    <a:pt x="175" y="160"/>
                    <a:pt x="180" y="171"/>
                  </a:cubicBezTo>
                  <a:cubicBezTo>
                    <a:pt x="188" y="187"/>
                    <a:pt x="187" y="187"/>
                    <a:pt x="194" y="186"/>
                  </a:cubicBezTo>
                  <a:cubicBezTo>
                    <a:pt x="201" y="184"/>
                    <a:pt x="201" y="180"/>
                    <a:pt x="205" y="164"/>
                  </a:cubicBezTo>
                  <a:cubicBezTo>
                    <a:pt x="207" y="155"/>
                    <a:pt x="221" y="146"/>
                    <a:pt x="222" y="133"/>
                  </a:cubicBezTo>
                  <a:cubicBezTo>
                    <a:pt x="222" y="123"/>
                    <a:pt x="217" y="112"/>
                    <a:pt x="216" y="101"/>
                  </a:cubicBezTo>
                  <a:cubicBezTo>
                    <a:pt x="215" y="91"/>
                    <a:pt x="220" y="78"/>
                    <a:pt x="217" y="68"/>
                  </a:cubicBezTo>
                  <a:close/>
                </a:path>
              </a:pathLst>
            </a:custGeom>
            <a:solidFill>
              <a:srgbClr val="A7A1CD"/>
            </a:solidFill>
            <a:ln w="9525">
              <a:noFill/>
              <a:round/>
              <a:headEnd/>
              <a:tailEnd/>
            </a:ln>
          </p:spPr>
          <p:txBody>
            <a:bodyPr/>
            <a:lstStyle/>
            <a:p>
              <a:endParaRPr lang="en-US"/>
            </a:p>
          </p:txBody>
        </p:sp>
        <p:sp>
          <p:nvSpPr>
            <p:cNvPr id="28279" name="Freeform 2860"/>
            <p:cNvSpPr>
              <a:spLocks/>
            </p:cNvSpPr>
            <p:nvPr/>
          </p:nvSpPr>
          <p:spPr bwMode="auto">
            <a:xfrm>
              <a:off x="1243013" y="4402807"/>
              <a:ext cx="728662" cy="614363"/>
            </a:xfrm>
            <a:custGeom>
              <a:avLst/>
              <a:gdLst>
                <a:gd name="T0" fmla="*/ 2147483647 w 221"/>
                <a:gd name="T1" fmla="*/ 2147483647 h 186"/>
                <a:gd name="T2" fmla="*/ 2147483647 w 221"/>
                <a:gd name="T3" fmla="*/ 2147483647 h 186"/>
                <a:gd name="T4" fmla="*/ 2147483647 w 221"/>
                <a:gd name="T5" fmla="*/ 2147483647 h 186"/>
                <a:gd name="T6" fmla="*/ 2147483647 w 221"/>
                <a:gd name="T7" fmla="*/ 2147483647 h 186"/>
                <a:gd name="T8" fmla="*/ 2147483647 w 221"/>
                <a:gd name="T9" fmla="*/ 2147483647 h 186"/>
                <a:gd name="T10" fmla="*/ 2147483647 w 221"/>
                <a:gd name="T11" fmla="*/ 2147483647 h 186"/>
                <a:gd name="T12" fmla="*/ 2147483647 w 221"/>
                <a:gd name="T13" fmla="*/ 2147483647 h 186"/>
                <a:gd name="T14" fmla="*/ 2147483647 w 221"/>
                <a:gd name="T15" fmla="*/ 2147483647 h 186"/>
                <a:gd name="T16" fmla="*/ 2147483647 w 221"/>
                <a:gd name="T17" fmla="*/ 2147483647 h 186"/>
                <a:gd name="T18" fmla="*/ 2147483647 w 221"/>
                <a:gd name="T19" fmla="*/ 2147483647 h 186"/>
                <a:gd name="T20" fmla="*/ 2147483647 w 221"/>
                <a:gd name="T21" fmla="*/ 2147483647 h 186"/>
                <a:gd name="T22" fmla="*/ 2147483647 w 221"/>
                <a:gd name="T23" fmla="*/ 2147483647 h 186"/>
                <a:gd name="T24" fmla="*/ 2147483647 w 221"/>
                <a:gd name="T25" fmla="*/ 2147483647 h 186"/>
                <a:gd name="T26" fmla="*/ 2147483647 w 221"/>
                <a:gd name="T27" fmla="*/ 2147483647 h 186"/>
                <a:gd name="T28" fmla="*/ 2147483647 w 221"/>
                <a:gd name="T29" fmla="*/ 2147483647 h 186"/>
                <a:gd name="T30" fmla="*/ 2147483647 w 221"/>
                <a:gd name="T31" fmla="*/ 2147483647 h 186"/>
                <a:gd name="T32" fmla="*/ 2147483647 w 221"/>
                <a:gd name="T33" fmla="*/ 2147483647 h 186"/>
                <a:gd name="T34" fmla="*/ 2147483647 w 221"/>
                <a:gd name="T35" fmla="*/ 2147483647 h 186"/>
                <a:gd name="T36" fmla="*/ 2147483647 w 221"/>
                <a:gd name="T37" fmla="*/ 2147483647 h 186"/>
                <a:gd name="T38" fmla="*/ 2147483647 w 221"/>
                <a:gd name="T39" fmla="*/ 2147483647 h 186"/>
                <a:gd name="T40" fmla="*/ 2147483647 w 221"/>
                <a:gd name="T41" fmla="*/ 2147483647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1"/>
                <a:gd name="T64" fmla="*/ 0 h 186"/>
                <a:gd name="T65" fmla="*/ 221 w 221"/>
                <a:gd name="T66" fmla="*/ 186 h 18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1" h="186">
                  <a:moveTo>
                    <a:pt x="215" y="68"/>
                  </a:moveTo>
                  <a:cubicBezTo>
                    <a:pt x="211" y="51"/>
                    <a:pt x="190" y="68"/>
                    <a:pt x="178" y="53"/>
                  </a:cubicBezTo>
                  <a:cubicBezTo>
                    <a:pt x="172" y="45"/>
                    <a:pt x="161" y="39"/>
                    <a:pt x="153" y="31"/>
                  </a:cubicBezTo>
                  <a:cubicBezTo>
                    <a:pt x="145" y="23"/>
                    <a:pt x="145" y="10"/>
                    <a:pt x="135" y="6"/>
                  </a:cubicBezTo>
                  <a:cubicBezTo>
                    <a:pt x="125" y="1"/>
                    <a:pt x="120" y="0"/>
                    <a:pt x="109" y="2"/>
                  </a:cubicBezTo>
                  <a:cubicBezTo>
                    <a:pt x="99" y="4"/>
                    <a:pt x="89" y="5"/>
                    <a:pt x="80" y="8"/>
                  </a:cubicBezTo>
                  <a:cubicBezTo>
                    <a:pt x="69" y="11"/>
                    <a:pt x="63" y="12"/>
                    <a:pt x="55" y="17"/>
                  </a:cubicBezTo>
                  <a:cubicBezTo>
                    <a:pt x="45" y="22"/>
                    <a:pt x="39" y="30"/>
                    <a:pt x="32" y="35"/>
                  </a:cubicBezTo>
                  <a:cubicBezTo>
                    <a:pt x="23" y="43"/>
                    <a:pt x="9" y="42"/>
                    <a:pt x="5" y="49"/>
                  </a:cubicBezTo>
                  <a:cubicBezTo>
                    <a:pt x="0" y="57"/>
                    <a:pt x="7" y="72"/>
                    <a:pt x="13" y="86"/>
                  </a:cubicBezTo>
                  <a:cubicBezTo>
                    <a:pt x="18" y="97"/>
                    <a:pt x="23" y="108"/>
                    <a:pt x="34" y="114"/>
                  </a:cubicBezTo>
                  <a:cubicBezTo>
                    <a:pt x="44" y="118"/>
                    <a:pt x="50" y="106"/>
                    <a:pt x="64" y="101"/>
                  </a:cubicBezTo>
                  <a:cubicBezTo>
                    <a:pt x="77" y="96"/>
                    <a:pt x="93" y="100"/>
                    <a:pt x="103" y="99"/>
                  </a:cubicBezTo>
                  <a:cubicBezTo>
                    <a:pt x="115" y="99"/>
                    <a:pt x="141" y="96"/>
                    <a:pt x="150" y="102"/>
                  </a:cubicBezTo>
                  <a:cubicBezTo>
                    <a:pt x="158" y="107"/>
                    <a:pt x="157" y="131"/>
                    <a:pt x="164" y="142"/>
                  </a:cubicBezTo>
                  <a:cubicBezTo>
                    <a:pt x="170" y="150"/>
                    <a:pt x="174" y="159"/>
                    <a:pt x="179" y="170"/>
                  </a:cubicBezTo>
                  <a:cubicBezTo>
                    <a:pt x="187" y="186"/>
                    <a:pt x="186" y="186"/>
                    <a:pt x="193" y="185"/>
                  </a:cubicBezTo>
                  <a:cubicBezTo>
                    <a:pt x="200" y="184"/>
                    <a:pt x="199" y="179"/>
                    <a:pt x="203" y="164"/>
                  </a:cubicBezTo>
                  <a:cubicBezTo>
                    <a:pt x="206" y="155"/>
                    <a:pt x="220" y="146"/>
                    <a:pt x="220" y="133"/>
                  </a:cubicBezTo>
                  <a:cubicBezTo>
                    <a:pt x="221" y="123"/>
                    <a:pt x="216" y="112"/>
                    <a:pt x="215" y="100"/>
                  </a:cubicBezTo>
                  <a:cubicBezTo>
                    <a:pt x="214" y="91"/>
                    <a:pt x="218" y="78"/>
                    <a:pt x="215" y="68"/>
                  </a:cubicBezTo>
                  <a:close/>
                </a:path>
              </a:pathLst>
            </a:custGeom>
            <a:solidFill>
              <a:srgbClr val="A6A0CC"/>
            </a:solidFill>
            <a:ln w="9525">
              <a:noFill/>
              <a:round/>
              <a:headEnd/>
              <a:tailEnd/>
            </a:ln>
          </p:spPr>
          <p:txBody>
            <a:bodyPr/>
            <a:lstStyle/>
            <a:p>
              <a:endParaRPr lang="en-US"/>
            </a:p>
          </p:txBody>
        </p:sp>
        <p:sp>
          <p:nvSpPr>
            <p:cNvPr id="28280" name="Freeform 2861"/>
            <p:cNvSpPr>
              <a:spLocks/>
            </p:cNvSpPr>
            <p:nvPr/>
          </p:nvSpPr>
          <p:spPr bwMode="auto">
            <a:xfrm>
              <a:off x="1243013" y="4405982"/>
              <a:ext cx="725487" cy="611188"/>
            </a:xfrm>
            <a:custGeom>
              <a:avLst/>
              <a:gdLst>
                <a:gd name="T0" fmla="*/ 2147483647 w 220"/>
                <a:gd name="T1" fmla="*/ 2147483647 h 185"/>
                <a:gd name="T2" fmla="*/ 2147483647 w 220"/>
                <a:gd name="T3" fmla="*/ 2147483647 h 185"/>
                <a:gd name="T4" fmla="*/ 2147483647 w 220"/>
                <a:gd name="T5" fmla="*/ 2147483647 h 185"/>
                <a:gd name="T6" fmla="*/ 2147483647 w 220"/>
                <a:gd name="T7" fmla="*/ 2147483647 h 185"/>
                <a:gd name="T8" fmla="*/ 2147483647 w 220"/>
                <a:gd name="T9" fmla="*/ 2147483647 h 185"/>
                <a:gd name="T10" fmla="*/ 2147483647 w 220"/>
                <a:gd name="T11" fmla="*/ 2147483647 h 185"/>
                <a:gd name="T12" fmla="*/ 2147483647 w 220"/>
                <a:gd name="T13" fmla="*/ 2147483647 h 185"/>
                <a:gd name="T14" fmla="*/ 2147483647 w 220"/>
                <a:gd name="T15" fmla="*/ 2147483647 h 185"/>
                <a:gd name="T16" fmla="*/ 2147483647 w 220"/>
                <a:gd name="T17" fmla="*/ 2147483647 h 185"/>
                <a:gd name="T18" fmla="*/ 2147483647 w 220"/>
                <a:gd name="T19" fmla="*/ 2147483647 h 185"/>
                <a:gd name="T20" fmla="*/ 2147483647 w 220"/>
                <a:gd name="T21" fmla="*/ 2147483647 h 185"/>
                <a:gd name="T22" fmla="*/ 2147483647 w 220"/>
                <a:gd name="T23" fmla="*/ 2147483647 h 185"/>
                <a:gd name="T24" fmla="*/ 2147483647 w 220"/>
                <a:gd name="T25" fmla="*/ 2147483647 h 185"/>
                <a:gd name="T26" fmla="*/ 2147483647 w 220"/>
                <a:gd name="T27" fmla="*/ 2147483647 h 185"/>
                <a:gd name="T28" fmla="*/ 2147483647 w 220"/>
                <a:gd name="T29" fmla="*/ 2147483647 h 185"/>
                <a:gd name="T30" fmla="*/ 2147483647 w 220"/>
                <a:gd name="T31" fmla="*/ 2147483647 h 185"/>
                <a:gd name="T32" fmla="*/ 2147483647 w 220"/>
                <a:gd name="T33" fmla="*/ 2147483647 h 185"/>
                <a:gd name="T34" fmla="*/ 2147483647 w 220"/>
                <a:gd name="T35" fmla="*/ 2147483647 h 185"/>
                <a:gd name="T36" fmla="*/ 2147483647 w 220"/>
                <a:gd name="T37" fmla="*/ 2147483647 h 185"/>
                <a:gd name="T38" fmla="*/ 2147483647 w 220"/>
                <a:gd name="T39" fmla="*/ 2147483647 h 185"/>
                <a:gd name="T40" fmla="*/ 2147483647 w 220"/>
                <a:gd name="T41" fmla="*/ 2147483647 h 1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0"/>
                <a:gd name="T64" fmla="*/ 0 h 185"/>
                <a:gd name="T65" fmla="*/ 220 w 220"/>
                <a:gd name="T66" fmla="*/ 185 h 1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0" h="185">
                  <a:moveTo>
                    <a:pt x="215" y="67"/>
                  </a:moveTo>
                  <a:cubicBezTo>
                    <a:pt x="210" y="50"/>
                    <a:pt x="189" y="67"/>
                    <a:pt x="178" y="52"/>
                  </a:cubicBezTo>
                  <a:cubicBezTo>
                    <a:pt x="172" y="44"/>
                    <a:pt x="161" y="38"/>
                    <a:pt x="153" y="30"/>
                  </a:cubicBezTo>
                  <a:cubicBezTo>
                    <a:pt x="145" y="23"/>
                    <a:pt x="145" y="10"/>
                    <a:pt x="135" y="5"/>
                  </a:cubicBezTo>
                  <a:cubicBezTo>
                    <a:pt x="125" y="1"/>
                    <a:pt x="120" y="0"/>
                    <a:pt x="109" y="2"/>
                  </a:cubicBezTo>
                  <a:cubicBezTo>
                    <a:pt x="99" y="3"/>
                    <a:pt x="89" y="4"/>
                    <a:pt x="80" y="7"/>
                  </a:cubicBezTo>
                  <a:cubicBezTo>
                    <a:pt x="69" y="11"/>
                    <a:pt x="64" y="12"/>
                    <a:pt x="55" y="16"/>
                  </a:cubicBezTo>
                  <a:cubicBezTo>
                    <a:pt x="45" y="21"/>
                    <a:pt x="40" y="29"/>
                    <a:pt x="33" y="35"/>
                  </a:cubicBezTo>
                  <a:cubicBezTo>
                    <a:pt x="23" y="42"/>
                    <a:pt x="9" y="42"/>
                    <a:pt x="5" y="48"/>
                  </a:cubicBezTo>
                  <a:cubicBezTo>
                    <a:pt x="0" y="56"/>
                    <a:pt x="7" y="71"/>
                    <a:pt x="13" y="85"/>
                  </a:cubicBezTo>
                  <a:cubicBezTo>
                    <a:pt x="18" y="96"/>
                    <a:pt x="23" y="107"/>
                    <a:pt x="35" y="112"/>
                  </a:cubicBezTo>
                  <a:cubicBezTo>
                    <a:pt x="45" y="117"/>
                    <a:pt x="51" y="104"/>
                    <a:pt x="65" y="99"/>
                  </a:cubicBezTo>
                  <a:cubicBezTo>
                    <a:pt x="77" y="95"/>
                    <a:pt x="94" y="98"/>
                    <a:pt x="103" y="98"/>
                  </a:cubicBezTo>
                  <a:cubicBezTo>
                    <a:pt x="115" y="98"/>
                    <a:pt x="142" y="94"/>
                    <a:pt x="151" y="100"/>
                  </a:cubicBezTo>
                  <a:cubicBezTo>
                    <a:pt x="159" y="106"/>
                    <a:pt x="157" y="129"/>
                    <a:pt x="165" y="140"/>
                  </a:cubicBezTo>
                  <a:cubicBezTo>
                    <a:pt x="170" y="148"/>
                    <a:pt x="174" y="157"/>
                    <a:pt x="179" y="168"/>
                  </a:cubicBezTo>
                  <a:cubicBezTo>
                    <a:pt x="187" y="184"/>
                    <a:pt x="186" y="185"/>
                    <a:pt x="193" y="183"/>
                  </a:cubicBezTo>
                  <a:cubicBezTo>
                    <a:pt x="200" y="182"/>
                    <a:pt x="199" y="177"/>
                    <a:pt x="203" y="162"/>
                  </a:cubicBezTo>
                  <a:cubicBezTo>
                    <a:pt x="205" y="153"/>
                    <a:pt x="220" y="144"/>
                    <a:pt x="220" y="132"/>
                  </a:cubicBezTo>
                  <a:cubicBezTo>
                    <a:pt x="220" y="122"/>
                    <a:pt x="215" y="111"/>
                    <a:pt x="214" y="99"/>
                  </a:cubicBezTo>
                  <a:cubicBezTo>
                    <a:pt x="213" y="90"/>
                    <a:pt x="218" y="77"/>
                    <a:pt x="215" y="67"/>
                  </a:cubicBezTo>
                  <a:close/>
                </a:path>
              </a:pathLst>
            </a:custGeom>
            <a:solidFill>
              <a:srgbClr val="A5A0CC"/>
            </a:solidFill>
            <a:ln w="9525">
              <a:noFill/>
              <a:round/>
              <a:headEnd/>
              <a:tailEnd/>
            </a:ln>
          </p:spPr>
          <p:txBody>
            <a:bodyPr/>
            <a:lstStyle/>
            <a:p>
              <a:endParaRPr lang="en-US"/>
            </a:p>
          </p:txBody>
        </p:sp>
        <p:sp>
          <p:nvSpPr>
            <p:cNvPr id="28281" name="Freeform 2862"/>
            <p:cNvSpPr>
              <a:spLocks/>
            </p:cNvSpPr>
            <p:nvPr/>
          </p:nvSpPr>
          <p:spPr bwMode="auto">
            <a:xfrm>
              <a:off x="1246188" y="4409157"/>
              <a:ext cx="722312" cy="603250"/>
            </a:xfrm>
            <a:custGeom>
              <a:avLst/>
              <a:gdLst>
                <a:gd name="T0" fmla="*/ 2147483647 w 219"/>
                <a:gd name="T1" fmla="*/ 2147483647 h 183"/>
                <a:gd name="T2" fmla="*/ 2147483647 w 219"/>
                <a:gd name="T3" fmla="*/ 2147483647 h 183"/>
                <a:gd name="T4" fmla="*/ 2147483647 w 219"/>
                <a:gd name="T5" fmla="*/ 2147483647 h 183"/>
                <a:gd name="T6" fmla="*/ 2147483647 w 219"/>
                <a:gd name="T7" fmla="*/ 2147483647 h 183"/>
                <a:gd name="T8" fmla="*/ 2147483647 w 219"/>
                <a:gd name="T9" fmla="*/ 2147483647 h 183"/>
                <a:gd name="T10" fmla="*/ 2147483647 w 219"/>
                <a:gd name="T11" fmla="*/ 2147483647 h 183"/>
                <a:gd name="T12" fmla="*/ 2147483647 w 219"/>
                <a:gd name="T13" fmla="*/ 2147483647 h 183"/>
                <a:gd name="T14" fmla="*/ 2147483647 w 219"/>
                <a:gd name="T15" fmla="*/ 2147483647 h 183"/>
                <a:gd name="T16" fmla="*/ 2147483647 w 219"/>
                <a:gd name="T17" fmla="*/ 2147483647 h 183"/>
                <a:gd name="T18" fmla="*/ 2147483647 w 219"/>
                <a:gd name="T19" fmla="*/ 2147483647 h 183"/>
                <a:gd name="T20" fmla="*/ 2147483647 w 219"/>
                <a:gd name="T21" fmla="*/ 2147483647 h 183"/>
                <a:gd name="T22" fmla="*/ 2147483647 w 219"/>
                <a:gd name="T23" fmla="*/ 2147483647 h 183"/>
                <a:gd name="T24" fmla="*/ 2147483647 w 219"/>
                <a:gd name="T25" fmla="*/ 2147483647 h 183"/>
                <a:gd name="T26" fmla="*/ 2147483647 w 219"/>
                <a:gd name="T27" fmla="*/ 2147483647 h 183"/>
                <a:gd name="T28" fmla="*/ 2147483647 w 219"/>
                <a:gd name="T29" fmla="*/ 2147483647 h 183"/>
                <a:gd name="T30" fmla="*/ 2147483647 w 219"/>
                <a:gd name="T31" fmla="*/ 2147483647 h 183"/>
                <a:gd name="T32" fmla="*/ 2147483647 w 219"/>
                <a:gd name="T33" fmla="*/ 2147483647 h 183"/>
                <a:gd name="T34" fmla="*/ 2147483647 w 219"/>
                <a:gd name="T35" fmla="*/ 2147483647 h 183"/>
                <a:gd name="T36" fmla="*/ 2147483647 w 219"/>
                <a:gd name="T37" fmla="*/ 2147483647 h 183"/>
                <a:gd name="T38" fmla="*/ 2147483647 w 219"/>
                <a:gd name="T39" fmla="*/ 2147483647 h 183"/>
                <a:gd name="T40" fmla="*/ 2147483647 w 219"/>
                <a:gd name="T41" fmla="*/ 2147483647 h 1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9"/>
                <a:gd name="T64" fmla="*/ 0 h 183"/>
                <a:gd name="T65" fmla="*/ 219 w 219"/>
                <a:gd name="T66" fmla="*/ 183 h 1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9" h="183">
                  <a:moveTo>
                    <a:pt x="214" y="66"/>
                  </a:moveTo>
                  <a:cubicBezTo>
                    <a:pt x="209" y="50"/>
                    <a:pt x="188" y="67"/>
                    <a:pt x="176" y="52"/>
                  </a:cubicBezTo>
                  <a:cubicBezTo>
                    <a:pt x="170" y="44"/>
                    <a:pt x="160" y="37"/>
                    <a:pt x="152" y="30"/>
                  </a:cubicBezTo>
                  <a:cubicBezTo>
                    <a:pt x="143" y="22"/>
                    <a:pt x="143" y="9"/>
                    <a:pt x="134" y="5"/>
                  </a:cubicBezTo>
                  <a:cubicBezTo>
                    <a:pt x="124" y="0"/>
                    <a:pt x="119" y="0"/>
                    <a:pt x="108" y="1"/>
                  </a:cubicBezTo>
                  <a:cubicBezTo>
                    <a:pt x="98" y="3"/>
                    <a:pt x="89" y="4"/>
                    <a:pt x="79" y="7"/>
                  </a:cubicBezTo>
                  <a:cubicBezTo>
                    <a:pt x="69" y="10"/>
                    <a:pt x="63" y="11"/>
                    <a:pt x="55" y="16"/>
                  </a:cubicBezTo>
                  <a:cubicBezTo>
                    <a:pt x="45" y="21"/>
                    <a:pt x="39" y="28"/>
                    <a:pt x="32" y="34"/>
                  </a:cubicBezTo>
                  <a:cubicBezTo>
                    <a:pt x="23" y="41"/>
                    <a:pt x="9" y="41"/>
                    <a:pt x="5" y="47"/>
                  </a:cubicBezTo>
                  <a:cubicBezTo>
                    <a:pt x="0" y="56"/>
                    <a:pt x="7" y="70"/>
                    <a:pt x="13" y="84"/>
                  </a:cubicBezTo>
                  <a:cubicBezTo>
                    <a:pt x="18" y="95"/>
                    <a:pt x="23" y="106"/>
                    <a:pt x="35" y="111"/>
                  </a:cubicBezTo>
                  <a:cubicBezTo>
                    <a:pt x="44" y="116"/>
                    <a:pt x="50" y="102"/>
                    <a:pt x="64" y="97"/>
                  </a:cubicBezTo>
                  <a:cubicBezTo>
                    <a:pt x="76" y="93"/>
                    <a:pt x="93" y="96"/>
                    <a:pt x="103" y="96"/>
                  </a:cubicBezTo>
                  <a:cubicBezTo>
                    <a:pt x="115" y="96"/>
                    <a:pt x="141" y="93"/>
                    <a:pt x="150" y="99"/>
                  </a:cubicBezTo>
                  <a:cubicBezTo>
                    <a:pt x="158" y="104"/>
                    <a:pt x="157" y="128"/>
                    <a:pt x="164" y="139"/>
                  </a:cubicBezTo>
                  <a:cubicBezTo>
                    <a:pt x="169" y="147"/>
                    <a:pt x="173" y="156"/>
                    <a:pt x="178" y="167"/>
                  </a:cubicBezTo>
                  <a:cubicBezTo>
                    <a:pt x="186" y="183"/>
                    <a:pt x="185" y="183"/>
                    <a:pt x="192" y="182"/>
                  </a:cubicBezTo>
                  <a:cubicBezTo>
                    <a:pt x="199" y="181"/>
                    <a:pt x="198" y="176"/>
                    <a:pt x="202" y="161"/>
                  </a:cubicBezTo>
                  <a:cubicBezTo>
                    <a:pt x="204" y="152"/>
                    <a:pt x="218" y="143"/>
                    <a:pt x="219" y="130"/>
                  </a:cubicBezTo>
                  <a:cubicBezTo>
                    <a:pt x="219" y="121"/>
                    <a:pt x="214" y="110"/>
                    <a:pt x="213" y="98"/>
                  </a:cubicBezTo>
                  <a:cubicBezTo>
                    <a:pt x="212" y="88"/>
                    <a:pt x="217" y="76"/>
                    <a:pt x="214" y="66"/>
                  </a:cubicBezTo>
                  <a:close/>
                </a:path>
              </a:pathLst>
            </a:custGeom>
            <a:solidFill>
              <a:srgbClr val="A49FCC"/>
            </a:solidFill>
            <a:ln w="9525">
              <a:noFill/>
              <a:round/>
              <a:headEnd/>
              <a:tailEnd/>
            </a:ln>
          </p:spPr>
          <p:txBody>
            <a:bodyPr/>
            <a:lstStyle/>
            <a:p>
              <a:endParaRPr lang="en-US"/>
            </a:p>
          </p:txBody>
        </p:sp>
        <p:sp>
          <p:nvSpPr>
            <p:cNvPr id="28282" name="Freeform 2863"/>
            <p:cNvSpPr>
              <a:spLocks/>
            </p:cNvSpPr>
            <p:nvPr/>
          </p:nvSpPr>
          <p:spPr bwMode="auto">
            <a:xfrm>
              <a:off x="1249363" y="4409157"/>
              <a:ext cx="719137" cy="603250"/>
            </a:xfrm>
            <a:custGeom>
              <a:avLst/>
              <a:gdLst>
                <a:gd name="T0" fmla="*/ 2147483647 w 218"/>
                <a:gd name="T1" fmla="*/ 2147483647 h 183"/>
                <a:gd name="T2" fmla="*/ 2147483647 w 218"/>
                <a:gd name="T3" fmla="*/ 2147483647 h 183"/>
                <a:gd name="T4" fmla="*/ 2147483647 w 218"/>
                <a:gd name="T5" fmla="*/ 2147483647 h 183"/>
                <a:gd name="T6" fmla="*/ 2147483647 w 218"/>
                <a:gd name="T7" fmla="*/ 2147483647 h 183"/>
                <a:gd name="T8" fmla="*/ 2147483647 w 218"/>
                <a:gd name="T9" fmla="*/ 2147483647 h 183"/>
                <a:gd name="T10" fmla="*/ 2147483647 w 218"/>
                <a:gd name="T11" fmla="*/ 2147483647 h 183"/>
                <a:gd name="T12" fmla="*/ 2147483647 w 218"/>
                <a:gd name="T13" fmla="*/ 2147483647 h 183"/>
                <a:gd name="T14" fmla="*/ 2147483647 w 218"/>
                <a:gd name="T15" fmla="*/ 2147483647 h 183"/>
                <a:gd name="T16" fmla="*/ 2147483647 w 218"/>
                <a:gd name="T17" fmla="*/ 2147483647 h 183"/>
                <a:gd name="T18" fmla="*/ 2147483647 w 218"/>
                <a:gd name="T19" fmla="*/ 2147483647 h 183"/>
                <a:gd name="T20" fmla="*/ 2147483647 w 218"/>
                <a:gd name="T21" fmla="*/ 2147483647 h 183"/>
                <a:gd name="T22" fmla="*/ 2147483647 w 218"/>
                <a:gd name="T23" fmla="*/ 2147483647 h 183"/>
                <a:gd name="T24" fmla="*/ 2147483647 w 218"/>
                <a:gd name="T25" fmla="*/ 2147483647 h 183"/>
                <a:gd name="T26" fmla="*/ 2147483647 w 218"/>
                <a:gd name="T27" fmla="*/ 2147483647 h 183"/>
                <a:gd name="T28" fmla="*/ 2147483647 w 218"/>
                <a:gd name="T29" fmla="*/ 2147483647 h 183"/>
                <a:gd name="T30" fmla="*/ 2147483647 w 218"/>
                <a:gd name="T31" fmla="*/ 2147483647 h 183"/>
                <a:gd name="T32" fmla="*/ 2147483647 w 218"/>
                <a:gd name="T33" fmla="*/ 2147483647 h 183"/>
                <a:gd name="T34" fmla="*/ 2147483647 w 218"/>
                <a:gd name="T35" fmla="*/ 2147483647 h 183"/>
                <a:gd name="T36" fmla="*/ 2147483647 w 218"/>
                <a:gd name="T37" fmla="*/ 2147483647 h 183"/>
                <a:gd name="T38" fmla="*/ 2147483647 w 218"/>
                <a:gd name="T39" fmla="*/ 2147483647 h 183"/>
                <a:gd name="T40" fmla="*/ 2147483647 w 218"/>
                <a:gd name="T41" fmla="*/ 2147483647 h 1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8"/>
                <a:gd name="T64" fmla="*/ 0 h 183"/>
                <a:gd name="T65" fmla="*/ 218 w 218"/>
                <a:gd name="T66" fmla="*/ 183 h 1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8" h="183">
                  <a:moveTo>
                    <a:pt x="212" y="66"/>
                  </a:moveTo>
                  <a:cubicBezTo>
                    <a:pt x="208" y="50"/>
                    <a:pt x="187" y="67"/>
                    <a:pt x="175" y="52"/>
                  </a:cubicBezTo>
                  <a:cubicBezTo>
                    <a:pt x="169" y="44"/>
                    <a:pt x="158" y="38"/>
                    <a:pt x="150" y="30"/>
                  </a:cubicBezTo>
                  <a:cubicBezTo>
                    <a:pt x="142" y="23"/>
                    <a:pt x="142" y="10"/>
                    <a:pt x="133" y="5"/>
                  </a:cubicBezTo>
                  <a:cubicBezTo>
                    <a:pt x="123" y="1"/>
                    <a:pt x="118" y="0"/>
                    <a:pt x="108" y="2"/>
                  </a:cubicBezTo>
                  <a:cubicBezTo>
                    <a:pt x="97" y="4"/>
                    <a:pt x="88" y="4"/>
                    <a:pt x="78" y="7"/>
                  </a:cubicBezTo>
                  <a:cubicBezTo>
                    <a:pt x="68" y="11"/>
                    <a:pt x="63" y="11"/>
                    <a:pt x="54" y="16"/>
                  </a:cubicBezTo>
                  <a:cubicBezTo>
                    <a:pt x="45" y="21"/>
                    <a:pt x="39" y="28"/>
                    <a:pt x="32" y="34"/>
                  </a:cubicBezTo>
                  <a:cubicBezTo>
                    <a:pt x="23" y="41"/>
                    <a:pt x="9" y="41"/>
                    <a:pt x="5" y="47"/>
                  </a:cubicBezTo>
                  <a:cubicBezTo>
                    <a:pt x="0" y="56"/>
                    <a:pt x="7" y="70"/>
                    <a:pt x="13" y="84"/>
                  </a:cubicBezTo>
                  <a:cubicBezTo>
                    <a:pt x="18" y="95"/>
                    <a:pt x="23" y="106"/>
                    <a:pt x="34" y="111"/>
                  </a:cubicBezTo>
                  <a:cubicBezTo>
                    <a:pt x="44" y="115"/>
                    <a:pt x="50" y="101"/>
                    <a:pt x="63" y="97"/>
                  </a:cubicBezTo>
                  <a:cubicBezTo>
                    <a:pt x="75" y="92"/>
                    <a:pt x="92" y="96"/>
                    <a:pt x="102" y="96"/>
                  </a:cubicBezTo>
                  <a:cubicBezTo>
                    <a:pt x="114" y="95"/>
                    <a:pt x="140" y="92"/>
                    <a:pt x="150" y="98"/>
                  </a:cubicBezTo>
                  <a:cubicBezTo>
                    <a:pt x="158" y="104"/>
                    <a:pt x="156" y="128"/>
                    <a:pt x="163" y="138"/>
                  </a:cubicBezTo>
                  <a:cubicBezTo>
                    <a:pt x="168" y="146"/>
                    <a:pt x="172" y="155"/>
                    <a:pt x="177" y="166"/>
                  </a:cubicBezTo>
                  <a:cubicBezTo>
                    <a:pt x="185" y="182"/>
                    <a:pt x="184" y="183"/>
                    <a:pt x="190" y="181"/>
                  </a:cubicBezTo>
                  <a:cubicBezTo>
                    <a:pt x="197" y="180"/>
                    <a:pt x="197" y="175"/>
                    <a:pt x="201" y="160"/>
                  </a:cubicBezTo>
                  <a:cubicBezTo>
                    <a:pt x="203" y="151"/>
                    <a:pt x="217" y="143"/>
                    <a:pt x="217" y="130"/>
                  </a:cubicBezTo>
                  <a:cubicBezTo>
                    <a:pt x="218" y="120"/>
                    <a:pt x="213" y="109"/>
                    <a:pt x="212" y="98"/>
                  </a:cubicBezTo>
                  <a:cubicBezTo>
                    <a:pt x="211" y="88"/>
                    <a:pt x="215" y="76"/>
                    <a:pt x="212" y="66"/>
                  </a:cubicBezTo>
                  <a:close/>
                </a:path>
              </a:pathLst>
            </a:custGeom>
            <a:solidFill>
              <a:srgbClr val="A49FCC"/>
            </a:solidFill>
            <a:ln w="9525">
              <a:noFill/>
              <a:round/>
              <a:headEnd/>
              <a:tailEnd/>
            </a:ln>
          </p:spPr>
          <p:txBody>
            <a:bodyPr/>
            <a:lstStyle/>
            <a:p>
              <a:endParaRPr lang="en-US"/>
            </a:p>
          </p:txBody>
        </p:sp>
        <p:sp>
          <p:nvSpPr>
            <p:cNvPr id="28283" name="Freeform 2864"/>
            <p:cNvSpPr>
              <a:spLocks/>
            </p:cNvSpPr>
            <p:nvPr/>
          </p:nvSpPr>
          <p:spPr bwMode="auto">
            <a:xfrm>
              <a:off x="1252538" y="4412332"/>
              <a:ext cx="712787" cy="596900"/>
            </a:xfrm>
            <a:custGeom>
              <a:avLst/>
              <a:gdLst>
                <a:gd name="T0" fmla="*/ 2147483647 w 216"/>
                <a:gd name="T1" fmla="*/ 2147483647 h 181"/>
                <a:gd name="T2" fmla="*/ 2147483647 w 216"/>
                <a:gd name="T3" fmla="*/ 2147483647 h 181"/>
                <a:gd name="T4" fmla="*/ 2147483647 w 216"/>
                <a:gd name="T5" fmla="*/ 2147483647 h 181"/>
                <a:gd name="T6" fmla="*/ 2147483647 w 216"/>
                <a:gd name="T7" fmla="*/ 2147483647 h 181"/>
                <a:gd name="T8" fmla="*/ 2147483647 w 216"/>
                <a:gd name="T9" fmla="*/ 2147483647 h 181"/>
                <a:gd name="T10" fmla="*/ 2147483647 w 216"/>
                <a:gd name="T11" fmla="*/ 2147483647 h 181"/>
                <a:gd name="T12" fmla="*/ 2147483647 w 216"/>
                <a:gd name="T13" fmla="*/ 2147483647 h 181"/>
                <a:gd name="T14" fmla="*/ 2147483647 w 216"/>
                <a:gd name="T15" fmla="*/ 2147483647 h 181"/>
                <a:gd name="T16" fmla="*/ 2147483647 w 216"/>
                <a:gd name="T17" fmla="*/ 2147483647 h 181"/>
                <a:gd name="T18" fmla="*/ 2147483647 w 216"/>
                <a:gd name="T19" fmla="*/ 2147483647 h 181"/>
                <a:gd name="T20" fmla="*/ 2147483647 w 216"/>
                <a:gd name="T21" fmla="*/ 2147483647 h 181"/>
                <a:gd name="T22" fmla="*/ 2147483647 w 216"/>
                <a:gd name="T23" fmla="*/ 2147483647 h 181"/>
                <a:gd name="T24" fmla="*/ 2147483647 w 216"/>
                <a:gd name="T25" fmla="*/ 2147483647 h 181"/>
                <a:gd name="T26" fmla="*/ 2147483647 w 216"/>
                <a:gd name="T27" fmla="*/ 2147483647 h 181"/>
                <a:gd name="T28" fmla="*/ 2147483647 w 216"/>
                <a:gd name="T29" fmla="*/ 2147483647 h 181"/>
                <a:gd name="T30" fmla="*/ 2147483647 w 216"/>
                <a:gd name="T31" fmla="*/ 2147483647 h 181"/>
                <a:gd name="T32" fmla="*/ 2147483647 w 216"/>
                <a:gd name="T33" fmla="*/ 2147483647 h 181"/>
                <a:gd name="T34" fmla="*/ 2147483647 w 216"/>
                <a:gd name="T35" fmla="*/ 2147483647 h 181"/>
                <a:gd name="T36" fmla="*/ 2147483647 w 216"/>
                <a:gd name="T37" fmla="*/ 2147483647 h 181"/>
                <a:gd name="T38" fmla="*/ 2147483647 w 216"/>
                <a:gd name="T39" fmla="*/ 2147483647 h 181"/>
                <a:gd name="T40" fmla="*/ 2147483647 w 216"/>
                <a:gd name="T41" fmla="*/ 2147483647 h 18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6"/>
                <a:gd name="T64" fmla="*/ 0 h 181"/>
                <a:gd name="T65" fmla="*/ 216 w 216"/>
                <a:gd name="T66" fmla="*/ 181 h 18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6" h="181">
                  <a:moveTo>
                    <a:pt x="211" y="65"/>
                  </a:moveTo>
                  <a:cubicBezTo>
                    <a:pt x="206" y="49"/>
                    <a:pt x="185" y="66"/>
                    <a:pt x="174" y="51"/>
                  </a:cubicBezTo>
                  <a:cubicBezTo>
                    <a:pt x="168" y="44"/>
                    <a:pt x="157" y="37"/>
                    <a:pt x="149" y="30"/>
                  </a:cubicBezTo>
                  <a:cubicBezTo>
                    <a:pt x="141" y="22"/>
                    <a:pt x="141" y="9"/>
                    <a:pt x="132" y="5"/>
                  </a:cubicBezTo>
                  <a:cubicBezTo>
                    <a:pt x="122" y="0"/>
                    <a:pt x="117" y="0"/>
                    <a:pt x="107" y="2"/>
                  </a:cubicBezTo>
                  <a:cubicBezTo>
                    <a:pt x="97" y="3"/>
                    <a:pt x="87" y="4"/>
                    <a:pt x="78" y="7"/>
                  </a:cubicBezTo>
                  <a:cubicBezTo>
                    <a:pt x="67" y="10"/>
                    <a:pt x="62" y="11"/>
                    <a:pt x="54" y="15"/>
                  </a:cubicBezTo>
                  <a:cubicBezTo>
                    <a:pt x="44" y="20"/>
                    <a:pt x="38" y="28"/>
                    <a:pt x="31" y="33"/>
                  </a:cubicBezTo>
                  <a:cubicBezTo>
                    <a:pt x="22" y="40"/>
                    <a:pt x="9" y="40"/>
                    <a:pt x="5" y="46"/>
                  </a:cubicBezTo>
                  <a:cubicBezTo>
                    <a:pt x="0" y="55"/>
                    <a:pt x="7" y="69"/>
                    <a:pt x="13" y="83"/>
                  </a:cubicBezTo>
                  <a:cubicBezTo>
                    <a:pt x="18" y="94"/>
                    <a:pt x="23" y="104"/>
                    <a:pt x="34" y="110"/>
                  </a:cubicBezTo>
                  <a:cubicBezTo>
                    <a:pt x="43" y="114"/>
                    <a:pt x="49" y="100"/>
                    <a:pt x="63" y="95"/>
                  </a:cubicBezTo>
                  <a:cubicBezTo>
                    <a:pt x="75" y="91"/>
                    <a:pt x="92" y="94"/>
                    <a:pt x="101" y="94"/>
                  </a:cubicBezTo>
                  <a:cubicBezTo>
                    <a:pt x="113" y="94"/>
                    <a:pt x="140" y="91"/>
                    <a:pt x="149" y="97"/>
                  </a:cubicBezTo>
                  <a:cubicBezTo>
                    <a:pt x="157" y="102"/>
                    <a:pt x="155" y="126"/>
                    <a:pt x="162" y="137"/>
                  </a:cubicBezTo>
                  <a:cubicBezTo>
                    <a:pt x="167" y="145"/>
                    <a:pt x="171" y="154"/>
                    <a:pt x="177" y="165"/>
                  </a:cubicBezTo>
                  <a:cubicBezTo>
                    <a:pt x="184" y="180"/>
                    <a:pt x="183" y="181"/>
                    <a:pt x="189" y="180"/>
                  </a:cubicBezTo>
                  <a:cubicBezTo>
                    <a:pt x="196" y="178"/>
                    <a:pt x="196" y="174"/>
                    <a:pt x="199" y="159"/>
                  </a:cubicBezTo>
                  <a:cubicBezTo>
                    <a:pt x="201" y="150"/>
                    <a:pt x="216" y="141"/>
                    <a:pt x="216" y="129"/>
                  </a:cubicBezTo>
                  <a:cubicBezTo>
                    <a:pt x="216" y="119"/>
                    <a:pt x="212" y="108"/>
                    <a:pt x="210" y="97"/>
                  </a:cubicBezTo>
                  <a:cubicBezTo>
                    <a:pt x="210" y="87"/>
                    <a:pt x="214" y="75"/>
                    <a:pt x="211" y="65"/>
                  </a:cubicBezTo>
                  <a:close/>
                </a:path>
              </a:pathLst>
            </a:custGeom>
            <a:solidFill>
              <a:srgbClr val="A39ECB"/>
            </a:solidFill>
            <a:ln w="9525">
              <a:noFill/>
              <a:round/>
              <a:headEnd/>
              <a:tailEnd/>
            </a:ln>
          </p:spPr>
          <p:txBody>
            <a:bodyPr/>
            <a:lstStyle/>
            <a:p>
              <a:endParaRPr lang="en-US"/>
            </a:p>
          </p:txBody>
        </p:sp>
        <p:sp>
          <p:nvSpPr>
            <p:cNvPr id="28284" name="Freeform 2865"/>
            <p:cNvSpPr>
              <a:spLocks/>
            </p:cNvSpPr>
            <p:nvPr/>
          </p:nvSpPr>
          <p:spPr bwMode="auto">
            <a:xfrm>
              <a:off x="1255713" y="4415507"/>
              <a:ext cx="709612" cy="590550"/>
            </a:xfrm>
            <a:custGeom>
              <a:avLst/>
              <a:gdLst>
                <a:gd name="T0" fmla="*/ 2147483647 w 215"/>
                <a:gd name="T1" fmla="*/ 2147483647 h 179"/>
                <a:gd name="T2" fmla="*/ 2147483647 w 215"/>
                <a:gd name="T3" fmla="*/ 2147483647 h 179"/>
                <a:gd name="T4" fmla="*/ 2147483647 w 215"/>
                <a:gd name="T5" fmla="*/ 2147483647 h 179"/>
                <a:gd name="T6" fmla="*/ 2147483647 w 215"/>
                <a:gd name="T7" fmla="*/ 2147483647 h 179"/>
                <a:gd name="T8" fmla="*/ 2147483647 w 215"/>
                <a:gd name="T9" fmla="*/ 2147483647 h 179"/>
                <a:gd name="T10" fmla="*/ 2147483647 w 215"/>
                <a:gd name="T11" fmla="*/ 2147483647 h 179"/>
                <a:gd name="T12" fmla="*/ 2147483647 w 215"/>
                <a:gd name="T13" fmla="*/ 2147483647 h 179"/>
                <a:gd name="T14" fmla="*/ 2147483647 w 215"/>
                <a:gd name="T15" fmla="*/ 2147483647 h 179"/>
                <a:gd name="T16" fmla="*/ 2147483647 w 215"/>
                <a:gd name="T17" fmla="*/ 2147483647 h 179"/>
                <a:gd name="T18" fmla="*/ 2147483647 w 215"/>
                <a:gd name="T19" fmla="*/ 2147483647 h 179"/>
                <a:gd name="T20" fmla="*/ 2147483647 w 215"/>
                <a:gd name="T21" fmla="*/ 2147483647 h 179"/>
                <a:gd name="T22" fmla="*/ 2147483647 w 215"/>
                <a:gd name="T23" fmla="*/ 2147483647 h 179"/>
                <a:gd name="T24" fmla="*/ 2147483647 w 215"/>
                <a:gd name="T25" fmla="*/ 2147483647 h 179"/>
                <a:gd name="T26" fmla="*/ 2147483647 w 215"/>
                <a:gd name="T27" fmla="*/ 2147483647 h 179"/>
                <a:gd name="T28" fmla="*/ 2147483647 w 215"/>
                <a:gd name="T29" fmla="*/ 2147483647 h 179"/>
                <a:gd name="T30" fmla="*/ 2147483647 w 215"/>
                <a:gd name="T31" fmla="*/ 2147483647 h 179"/>
                <a:gd name="T32" fmla="*/ 2147483647 w 215"/>
                <a:gd name="T33" fmla="*/ 2147483647 h 179"/>
                <a:gd name="T34" fmla="*/ 2147483647 w 215"/>
                <a:gd name="T35" fmla="*/ 2147483647 h 179"/>
                <a:gd name="T36" fmla="*/ 2147483647 w 215"/>
                <a:gd name="T37" fmla="*/ 2147483647 h 179"/>
                <a:gd name="T38" fmla="*/ 2147483647 w 215"/>
                <a:gd name="T39" fmla="*/ 2147483647 h 179"/>
                <a:gd name="T40" fmla="*/ 2147483647 w 215"/>
                <a:gd name="T41" fmla="*/ 2147483647 h 1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5"/>
                <a:gd name="T64" fmla="*/ 0 h 179"/>
                <a:gd name="T65" fmla="*/ 215 w 215"/>
                <a:gd name="T66" fmla="*/ 179 h 1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5" h="179">
                  <a:moveTo>
                    <a:pt x="210" y="64"/>
                  </a:moveTo>
                  <a:cubicBezTo>
                    <a:pt x="205" y="48"/>
                    <a:pt x="184" y="65"/>
                    <a:pt x="172" y="51"/>
                  </a:cubicBezTo>
                  <a:cubicBezTo>
                    <a:pt x="166" y="43"/>
                    <a:pt x="156" y="37"/>
                    <a:pt x="148" y="29"/>
                  </a:cubicBezTo>
                  <a:cubicBezTo>
                    <a:pt x="140" y="22"/>
                    <a:pt x="140" y="9"/>
                    <a:pt x="130" y="5"/>
                  </a:cubicBezTo>
                  <a:cubicBezTo>
                    <a:pt x="121" y="0"/>
                    <a:pt x="116" y="0"/>
                    <a:pt x="106" y="1"/>
                  </a:cubicBezTo>
                  <a:cubicBezTo>
                    <a:pt x="96" y="3"/>
                    <a:pt x="86" y="3"/>
                    <a:pt x="77" y="6"/>
                  </a:cubicBezTo>
                  <a:cubicBezTo>
                    <a:pt x="67" y="10"/>
                    <a:pt x="62" y="10"/>
                    <a:pt x="53" y="14"/>
                  </a:cubicBezTo>
                  <a:cubicBezTo>
                    <a:pt x="44" y="19"/>
                    <a:pt x="38" y="27"/>
                    <a:pt x="31" y="32"/>
                  </a:cubicBezTo>
                  <a:cubicBezTo>
                    <a:pt x="22" y="39"/>
                    <a:pt x="8" y="39"/>
                    <a:pt x="5" y="46"/>
                  </a:cubicBezTo>
                  <a:cubicBezTo>
                    <a:pt x="0" y="54"/>
                    <a:pt x="7" y="68"/>
                    <a:pt x="12" y="82"/>
                  </a:cubicBezTo>
                  <a:cubicBezTo>
                    <a:pt x="17" y="93"/>
                    <a:pt x="22" y="103"/>
                    <a:pt x="34" y="108"/>
                  </a:cubicBezTo>
                  <a:cubicBezTo>
                    <a:pt x="43" y="113"/>
                    <a:pt x="48" y="98"/>
                    <a:pt x="62" y="93"/>
                  </a:cubicBezTo>
                  <a:cubicBezTo>
                    <a:pt x="74" y="89"/>
                    <a:pt x="91" y="93"/>
                    <a:pt x="101" y="92"/>
                  </a:cubicBezTo>
                  <a:cubicBezTo>
                    <a:pt x="112" y="92"/>
                    <a:pt x="139" y="89"/>
                    <a:pt x="148" y="95"/>
                  </a:cubicBezTo>
                  <a:cubicBezTo>
                    <a:pt x="156" y="101"/>
                    <a:pt x="154" y="125"/>
                    <a:pt x="161" y="136"/>
                  </a:cubicBezTo>
                  <a:cubicBezTo>
                    <a:pt x="167" y="143"/>
                    <a:pt x="171" y="152"/>
                    <a:pt x="176" y="163"/>
                  </a:cubicBezTo>
                  <a:cubicBezTo>
                    <a:pt x="183" y="179"/>
                    <a:pt x="181" y="179"/>
                    <a:pt x="188" y="178"/>
                  </a:cubicBezTo>
                  <a:cubicBezTo>
                    <a:pt x="195" y="177"/>
                    <a:pt x="194" y="172"/>
                    <a:pt x="198" y="157"/>
                  </a:cubicBezTo>
                  <a:cubicBezTo>
                    <a:pt x="200" y="148"/>
                    <a:pt x="214" y="140"/>
                    <a:pt x="215" y="127"/>
                  </a:cubicBezTo>
                  <a:cubicBezTo>
                    <a:pt x="215" y="118"/>
                    <a:pt x="210" y="107"/>
                    <a:pt x="209" y="96"/>
                  </a:cubicBezTo>
                  <a:cubicBezTo>
                    <a:pt x="208" y="86"/>
                    <a:pt x="213" y="74"/>
                    <a:pt x="210" y="64"/>
                  </a:cubicBezTo>
                  <a:close/>
                </a:path>
              </a:pathLst>
            </a:custGeom>
            <a:solidFill>
              <a:srgbClr val="A29ECB"/>
            </a:solidFill>
            <a:ln w="9525">
              <a:noFill/>
              <a:round/>
              <a:headEnd/>
              <a:tailEnd/>
            </a:ln>
          </p:spPr>
          <p:txBody>
            <a:bodyPr/>
            <a:lstStyle/>
            <a:p>
              <a:endParaRPr lang="en-US"/>
            </a:p>
          </p:txBody>
        </p:sp>
        <p:sp>
          <p:nvSpPr>
            <p:cNvPr id="28285" name="Freeform 2866"/>
            <p:cNvSpPr>
              <a:spLocks/>
            </p:cNvSpPr>
            <p:nvPr/>
          </p:nvSpPr>
          <p:spPr bwMode="auto">
            <a:xfrm>
              <a:off x="1255713" y="4415507"/>
              <a:ext cx="709612" cy="590550"/>
            </a:xfrm>
            <a:custGeom>
              <a:avLst/>
              <a:gdLst>
                <a:gd name="T0" fmla="*/ 2147483647 w 215"/>
                <a:gd name="T1" fmla="*/ 2147483647 h 179"/>
                <a:gd name="T2" fmla="*/ 2147483647 w 215"/>
                <a:gd name="T3" fmla="*/ 2147483647 h 179"/>
                <a:gd name="T4" fmla="*/ 2147483647 w 215"/>
                <a:gd name="T5" fmla="*/ 2147483647 h 179"/>
                <a:gd name="T6" fmla="*/ 2147483647 w 215"/>
                <a:gd name="T7" fmla="*/ 2147483647 h 179"/>
                <a:gd name="T8" fmla="*/ 2147483647 w 215"/>
                <a:gd name="T9" fmla="*/ 2147483647 h 179"/>
                <a:gd name="T10" fmla="*/ 2147483647 w 215"/>
                <a:gd name="T11" fmla="*/ 2147483647 h 179"/>
                <a:gd name="T12" fmla="*/ 2147483647 w 215"/>
                <a:gd name="T13" fmla="*/ 2147483647 h 179"/>
                <a:gd name="T14" fmla="*/ 2147483647 w 215"/>
                <a:gd name="T15" fmla="*/ 2147483647 h 179"/>
                <a:gd name="T16" fmla="*/ 2147483647 w 215"/>
                <a:gd name="T17" fmla="*/ 2147483647 h 179"/>
                <a:gd name="T18" fmla="*/ 2147483647 w 215"/>
                <a:gd name="T19" fmla="*/ 2147483647 h 179"/>
                <a:gd name="T20" fmla="*/ 2147483647 w 215"/>
                <a:gd name="T21" fmla="*/ 2147483647 h 179"/>
                <a:gd name="T22" fmla="*/ 2147483647 w 215"/>
                <a:gd name="T23" fmla="*/ 2147483647 h 179"/>
                <a:gd name="T24" fmla="*/ 2147483647 w 215"/>
                <a:gd name="T25" fmla="*/ 2147483647 h 179"/>
                <a:gd name="T26" fmla="*/ 2147483647 w 215"/>
                <a:gd name="T27" fmla="*/ 2147483647 h 179"/>
                <a:gd name="T28" fmla="*/ 2147483647 w 215"/>
                <a:gd name="T29" fmla="*/ 2147483647 h 179"/>
                <a:gd name="T30" fmla="*/ 2147483647 w 215"/>
                <a:gd name="T31" fmla="*/ 2147483647 h 179"/>
                <a:gd name="T32" fmla="*/ 2147483647 w 215"/>
                <a:gd name="T33" fmla="*/ 2147483647 h 179"/>
                <a:gd name="T34" fmla="*/ 2147483647 w 215"/>
                <a:gd name="T35" fmla="*/ 2147483647 h 179"/>
                <a:gd name="T36" fmla="*/ 2147483647 w 215"/>
                <a:gd name="T37" fmla="*/ 2147483647 h 179"/>
                <a:gd name="T38" fmla="*/ 2147483647 w 215"/>
                <a:gd name="T39" fmla="*/ 2147483647 h 179"/>
                <a:gd name="T40" fmla="*/ 2147483647 w 215"/>
                <a:gd name="T41" fmla="*/ 2147483647 h 1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5"/>
                <a:gd name="T64" fmla="*/ 0 h 179"/>
                <a:gd name="T65" fmla="*/ 215 w 215"/>
                <a:gd name="T66" fmla="*/ 179 h 1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5" h="179">
                  <a:moveTo>
                    <a:pt x="210" y="64"/>
                  </a:moveTo>
                  <a:cubicBezTo>
                    <a:pt x="205" y="48"/>
                    <a:pt x="183" y="66"/>
                    <a:pt x="172" y="51"/>
                  </a:cubicBezTo>
                  <a:cubicBezTo>
                    <a:pt x="166" y="43"/>
                    <a:pt x="155" y="37"/>
                    <a:pt x="147" y="30"/>
                  </a:cubicBezTo>
                  <a:cubicBezTo>
                    <a:pt x="139" y="22"/>
                    <a:pt x="140" y="10"/>
                    <a:pt x="130" y="5"/>
                  </a:cubicBezTo>
                  <a:cubicBezTo>
                    <a:pt x="121" y="1"/>
                    <a:pt x="116" y="0"/>
                    <a:pt x="106" y="2"/>
                  </a:cubicBezTo>
                  <a:cubicBezTo>
                    <a:pt x="96" y="4"/>
                    <a:pt x="87" y="4"/>
                    <a:pt x="77" y="7"/>
                  </a:cubicBezTo>
                  <a:cubicBezTo>
                    <a:pt x="67" y="10"/>
                    <a:pt x="62" y="10"/>
                    <a:pt x="54" y="15"/>
                  </a:cubicBezTo>
                  <a:cubicBezTo>
                    <a:pt x="44" y="19"/>
                    <a:pt x="39" y="27"/>
                    <a:pt x="32" y="32"/>
                  </a:cubicBezTo>
                  <a:cubicBezTo>
                    <a:pt x="23" y="39"/>
                    <a:pt x="9" y="39"/>
                    <a:pt x="5" y="46"/>
                  </a:cubicBezTo>
                  <a:cubicBezTo>
                    <a:pt x="0" y="54"/>
                    <a:pt x="7" y="68"/>
                    <a:pt x="13" y="82"/>
                  </a:cubicBezTo>
                  <a:cubicBezTo>
                    <a:pt x="18" y="92"/>
                    <a:pt x="23" y="103"/>
                    <a:pt x="34" y="108"/>
                  </a:cubicBezTo>
                  <a:cubicBezTo>
                    <a:pt x="44" y="113"/>
                    <a:pt x="49" y="97"/>
                    <a:pt x="62" y="92"/>
                  </a:cubicBezTo>
                  <a:cubicBezTo>
                    <a:pt x="74" y="88"/>
                    <a:pt x="91" y="92"/>
                    <a:pt x="101" y="92"/>
                  </a:cubicBezTo>
                  <a:cubicBezTo>
                    <a:pt x="112" y="91"/>
                    <a:pt x="140" y="89"/>
                    <a:pt x="149" y="95"/>
                  </a:cubicBezTo>
                  <a:cubicBezTo>
                    <a:pt x="157" y="100"/>
                    <a:pt x="155" y="125"/>
                    <a:pt x="162" y="135"/>
                  </a:cubicBezTo>
                  <a:cubicBezTo>
                    <a:pt x="167" y="143"/>
                    <a:pt x="171" y="152"/>
                    <a:pt x="176" y="163"/>
                  </a:cubicBezTo>
                  <a:cubicBezTo>
                    <a:pt x="183" y="178"/>
                    <a:pt x="181" y="179"/>
                    <a:pt x="188" y="177"/>
                  </a:cubicBezTo>
                  <a:cubicBezTo>
                    <a:pt x="195" y="176"/>
                    <a:pt x="194" y="171"/>
                    <a:pt x="198" y="157"/>
                  </a:cubicBezTo>
                  <a:cubicBezTo>
                    <a:pt x="200" y="148"/>
                    <a:pt x="214" y="139"/>
                    <a:pt x="214" y="127"/>
                  </a:cubicBezTo>
                  <a:cubicBezTo>
                    <a:pt x="215" y="117"/>
                    <a:pt x="210" y="107"/>
                    <a:pt x="209" y="95"/>
                  </a:cubicBezTo>
                  <a:cubicBezTo>
                    <a:pt x="208" y="86"/>
                    <a:pt x="212" y="74"/>
                    <a:pt x="210" y="64"/>
                  </a:cubicBezTo>
                  <a:close/>
                </a:path>
              </a:pathLst>
            </a:custGeom>
            <a:solidFill>
              <a:srgbClr val="A19DCB"/>
            </a:solidFill>
            <a:ln w="9525">
              <a:noFill/>
              <a:round/>
              <a:headEnd/>
              <a:tailEnd/>
            </a:ln>
          </p:spPr>
          <p:txBody>
            <a:bodyPr/>
            <a:lstStyle/>
            <a:p>
              <a:endParaRPr lang="en-US"/>
            </a:p>
          </p:txBody>
        </p:sp>
        <p:sp>
          <p:nvSpPr>
            <p:cNvPr id="28286" name="Freeform 2867"/>
            <p:cNvSpPr>
              <a:spLocks/>
            </p:cNvSpPr>
            <p:nvPr/>
          </p:nvSpPr>
          <p:spPr bwMode="auto">
            <a:xfrm>
              <a:off x="1258888" y="4420270"/>
              <a:ext cx="703262" cy="582612"/>
            </a:xfrm>
            <a:custGeom>
              <a:avLst/>
              <a:gdLst>
                <a:gd name="T0" fmla="*/ 2147483647 w 213"/>
                <a:gd name="T1" fmla="*/ 2147483647 h 177"/>
                <a:gd name="T2" fmla="*/ 2147483647 w 213"/>
                <a:gd name="T3" fmla="*/ 2147483647 h 177"/>
                <a:gd name="T4" fmla="*/ 2147483647 w 213"/>
                <a:gd name="T5" fmla="*/ 2147483647 h 177"/>
                <a:gd name="T6" fmla="*/ 2147483647 w 213"/>
                <a:gd name="T7" fmla="*/ 2147483647 h 177"/>
                <a:gd name="T8" fmla="*/ 2147483647 w 213"/>
                <a:gd name="T9" fmla="*/ 2147483647 h 177"/>
                <a:gd name="T10" fmla="*/ 2147483647 w 213"/>
                <a:gd name="T11" fmla="*/ 2147483647 h 177"/>
                <a:gd name="T12" fmla="*/ 2147483647 w 213"/>
                <a:gd name="T13" fmla="*/ 2147483647 h 177"/>
                <a:gd name="T14" fmla="*/ 2147483647 w 213"/>
                <a:gd name="T15" fmla="*/ 2147483647 h 177"/>
                <a:gd name="T16" fmla="*/ 2147483647 w 213"/>
                <a:gd name="T17" fmla="*/ 2147483647 h 177"/>
                <a:gd name="T18" fmla="*/ 2147483647 w 213"/>
                <a:gd name="T19" fmla="*/ 2147483647 h 177"/>
                <a:gd name="T20" fmla="*/ 2147483647 w 213"/>
                <a:gd name="T21" fmla="*/ 2147483647 h 177"/>
                <a:gd name="T22" fmla="*/ 2147483647 w 213"/>
                <a:gd name="T23" fmla="*/ 2147483647 h 177"/>
                <a:gd name="T24" fmla="*/ 2147483647 w 213"/>
                <a:gd name="T25" fmla="*/ 2147483647 h 177"/>
                <a:gd name="T26" fmla="*/ 2147483647 w 213"/>
                <a:gd name="T27" fmla="*/ 2147483647 h 177"/>
                <a:gd name="T28" fmla="*/ 2147483647 w 213"/>
                <a:gd name="T29" fmla="*/ 2147483647 h 177"/>
                <a:gd name="T30" fmla="*/ 2147483647 w 213"/>
                <a:gd name="T31" fmla="*/ 2147483647 h 177"/>
                <a:gd name="T32" fmla="*/ 2147483647 w 213"/>
                <a:gd name="T33" fmla="*/ 2147483647 h 177"/>
                <a:gd name="T34" fmla="*/ 2147483647 w 213"/>
                <a:gd name="T35" fmla="*/ 2147483647 h 177"/>
                <a:gd name="T36" fmla="*/ 2147483647 w 213"/>
                <a:gd name="T37" fmla="*/ 2147483647 h 177"/>
                <a:gd name="T38" fmla="*/ 2147483647 w 213"/>
                <a:gd name="T39" fmla="*/ 2147483647 h 177"/>
                <a:gd name="T40" fmla="*/ 2147483647 w 213"/>
                <a:gd name="T41" fmla="*/ 2147483647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3"/>
                <a:gd name="T64" fmla="*/ 0 h 177"/>
                <a:gd name="T65" fmla="*/ 213 w 213"/>
                <a:gd name="T66" fmla="*/ 177 h 1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3" h="177">
                  <a:moveTo>
                    <a:pt x="208" y="63"/>
                  </a:moveTo>
                  <a:cubicBezTo>
                    <a:pt x="204" y="47"/>
                    <a:pt x="182" y="65"/>
                    <a:pt x="170" y="50"/>
                  </a:cubicBezTo>
                  <a:cubicBezTo>
                    <a:pt x="165" y="43"/>
                    <a:pt x="154" y="36"/>
                    <a:pt x="146" y="29"/>
                  </a:cubicBezTo>
                  <a:cubicBezTo>
                    <a:pt x="138" y="22"/>
                    <a:pt x="138" y="9"/>
                    <a:pt x="129" y="5"/>
                  </a:cubicBezTo>
                  <a:cubicBezTo>
                    <a:pt x="120" y="0"/>
                    <a:pt x="115" y="0"/>
                    <a:pt x="105" y="2"/>
                  </a:cubicBezTo>
                  <a:cubicBezTo>
                    <a:pt x="95" y="3"/>
                    <a:pt x="86" y="3"/>
                    <a:pt x="77" y="6"/>
                  </a:cubicBezTo>
                  <a:cubicBezTo>
                    <a:pt x="67" y="10"/>
                    <a:pt x="62" y="9"/>
                    <a:pt x="53" y="14"/>
                  </a:cubicBezTo>
                  <a:cubicBezTo>
                    <a:pt x="44" y="19"/>
                    <a:pt x="38" y="26"/>
                    <a:pt x="31" y="32"/>
                  </a:cubicBezTo>
                  <a:cubicBezTo>
                    <a:pt x="23" y="39"/>
                    <a:pt x="9" y="38"/>
                    <a:pt x="5" y="45"/>
                  </a:cubicBezTo>
                  <a:cubicBezTo>
                    <a:pt x="0" y="53"/>
                    <a:pt x="7" y="67"/>
                    <a:pt x="13" y="80"/>
                  </a:cubicBezTo>
                  <a:cubicBezTo>
                    <a:pt x="18" y="91"/>
                    <a:pt x="23" y="102"/>
                    <a:pt x="34" y="107"/>
                  </a:cubicBezTo>
                  <a:cubicBezTo>
                    <a:pt x="43" y="111"/>
                    <a:pt x="48" y="95"/>
                    <a:pt x="61" y="91"/>
                  </a:cubicBezTo>
                  <a:cubicBezTo>
                    <a:pt x="73" y="86"/>
                    <a:pt x="91" y="90"/>
                    <a:pt x="100" y="90"/>
                  </a:cubicBezTo>
                  <a:cubicBezTo>
                    <a:pt x="112" y="90"/>
                    <a:pt x="139" y="87"/>
                    <a:pt x="148" y="93"/>
                  </a:cubicBezTo>
                  <a:cubicBezTo>
                    <a:pt x="156" y="99"/>
                    <a:pt x="154" y="123"/>
                    <a:pt x="161" y="134"/>
                  </a:cubicBezTo>
                  <a:cubicBezTo>
                    <a:pt x="166" y="141"/>
                    <a:pt x="170" y="150"/>
                    <a:pt x="175" y="161"/>
                  </a:cubicBezTo>
                  <a:cubicBezTo>
                    <a:pt x="182" y="176"/>
                    <a:pt x="180" y="177"/>
                    <a:pt x="187" y="176"/>
                  </a:cubicBezTo>
                  <a:cubicBezTo>
                    <a:pt x="193" y="175"/>
                    <a:pt x="193" y="170"/>
                    <a:pt x="197" y="155"/>
                  </a:cubicBezTo>
                  <a:cubicBezTo>
                    <a:pt x="199" y="146"/>
                    <a:pt x="213" y="138"/>
                    <a:pt x="213" y="126"/>
                  </a:cubicBezTo>
                  <a:cubicBezTo>
                    <a:pt x="213" y="116"/>
                    <a:pt x="209" y="105"/>
                    <a:pt x="207" y="94"/>
                  </a:cubicBezTo>
                  <a:cubicBezTo>
                    <a:pt x="207" y="85"/>
                    <a:pt x="211" y="73"/>
                    <a:pt x="208" y="63"/>
                  </a:cubicBezTo>
                  <a:close/>
                </a:path>
              </a:pathLst>
            </a:custGeom>
            <a:solidFill>
              <a:srgbClr val="A09DCA"/>
            </a:solidFill>
            <a:ln w="9525">
              <a:noFill/>
              <a:round/>
              <a:headEnd/>
              <a:tailEnd/>
            </a:ln>
          </p:spPr>
          <p:txBody>
            <a:bodyPr/>
            <a:lstStyle/>
            <a:p>
              <a:endParaRPr lang="en-US"/>
            </a:p>
          </p:txBody>
        </p:sp>
        <p:sp>
          <p:nvSpPr>
            <p:cNvPr id="28287" name="Freeform 2868"/>
            <p:cNvSpPr>
              <a:spLocks/>
            </p:cNvSpPr>
            <p:nvPr/>
          </p:nvSpPr>
          <p:spPr bwMode="auto">
            <a:xfrm>
              <a:off x="1263650" y="4423445"/>
              <a:ext cx="698500" cy="576262"/>
            </a:xfrm>
            <a:custGeom>
              <a:avLst/>
              <a:gdLst>
                <a:gd name="T0" fmla="*/ 2147483647 w 212"/>
                <a:gd name="T1" fmla="*/ 2147483647 h 175"/>
                <a:gd name="T2" fmla="*/ 2147483647 w 212"/>
                <a:gd name="T3" fmla="*/ 2147483647 h 175"/>
                <a:gd name="T4" fmla="*/ 2147483647 w 212"/>
                <a:gd name="T5" fmla="*/ 2147483647 h 175"/>
                <a:gd name="T6" fmla="*/ 2147483647 w 212"/>
                <a:gd name="T7" fmla="*/ 2147483647 h 175"/>
                <a:gd name="T8" fmla="*/ 2147483647 w 212"/>
                <a:gd name="T9" fmla="*/ 2147483647 h 175"/>
                <a:gd name="T10" fmla="*/ 2147483647 w 212"/>
                <a:gd name="T11" fmla="*/ 2147483647 h 175"/>
                <a:gd name="T12" fmla="*/ 2147483647 w 212"/>
                <a:gd name="T13" fmla="*/ 2147483647 h 175"/>
                <a:gd name="T14" fmla="*/ 2147483647 w 212"/>
                <a:gd name="T15" fmla="*/ 2147483647 h 175"/>
                <a:gd name="T16" fmla="*/ 2147483647 w 212"/>
                <a:gd name="T17" fmla="*/ 2147483647 h 175"/>
                <a:gd name="T18" fmla="*/ 2147483647 w 212"/>
                <a:gd name="T19" fmla="*/ 2147483647 h 175"/>
                <a:gd name="T20" fmla="*/ 2147483647 w 212"/>
                <a:gd name="T21" fmla="*/ 2147483647 h 175"/>
                <a:gd name="T22" fmla="*/ 2147483647 w 212"/>
                <a:gd name="T23" fmla="*/ 2147483647 h 175"/>
                <a:gd name="T24" fmla="*/ 2147483647 w 212"/>
                <a:gd name="T25" fmla="*/ 2147483647 h 175"/>
                <a:gd name="T26" fmla="*/ 2147483647 w 212"/>
                <a:gd name="T27" fmla="*/ 2147483647 h 175"/>
                <a:gd name="T28" fmla="*/ 2147483647 w 212"/>
                <a:gd name="T29" fmla="*/ 2147483647 h 175"/>
                <a:gd name="T30" fmla="*/ 2147483647 w 212"/>
                <a:gd name="T31" fmla="*/ 2147483647 h 175"/>
                <a:gd name="T32" fmla="*/ 2147483647 w 212"/>
                <a:gd name="T33" fmla="*/ 2147483647 h 175"/>
                <a:gd name="T34" fmla="*/ 2147483647 w 212"/>
                <a:gd name="T35" fmla="*/ 2147483647 h 175"/>
                <a:gd name="T36" fmla="*/ 2147483647 w 212"/>
                <a:gd name="T37" fmla="*/ 2147483647 h 175"/>
                <a:gd name="T38" fmla="*/ 2147483647 w 212"/>
                <a:gd name="T39" fmla="*/ 2147483647 h 175"/>
                <a:gd name="T40" fmla="*/ 2147483647 w 212"/>
                <a:gd name="T41" fmla="*/ 2147483647 h 1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2"/>
                <a:gd name="T64" fmla="*/ 0 h 175"/>
                <a:gd name="T65" fmla="*/ 212 w 212"/>
                <a:gd name="T66" fmla="*/ 175 h 17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2" h="175">
                  <a:moveTo>
                    <a:pt x="207" y="62"/>
                  </a:moveTo>
                  <a:cubicBezTo>
                    <a:pt x="202" y="46"/>
                    <a:pt x="180" y="64"/>
                    <a:pt x="169" y="50"/>
                  </a:cubicBezTo>
                  <a:cubicBezTo>
                    <a:pt x="163" y="42"/>
                    <a:pt x="152" y="36"/>
                    <a:pt x="145" y="29"/>
                  </a:cubicBezTo>
                  <a:cubicBezTo>
                    <a:pt x="137" y="21"/>
                    <a:pt x="137" y="9"/>
                    <a:pt x="128" y="4"/>
                  </a:cubicBezTo>
                  <a:cubicBezTo>
                    <a:pt x="119" y="0"/>
                    <a:pt x="115" y="0"/>
                    <a:pt x="104" y="1"/>
                  </a:cubicBezTo>
                  <a:cubicBezTo>
                    <a:pt x="94" y="3"/>
                    <a:pt x="85" y="3"/>
                    <a:pt x="76" y="6"/>
                  </a:cubicBezTo>
                  <a:cubicBezTo>
                    <a:pt x="66" y="9"/>
                    <a:pt x="61" y="9"/>
                    <a:pt x="53" y="13"/>
                  </a:cubicBezTo>
                  <a:cubicBezTo>
                    <a:pt x="43" y="18"/>
                    <a:pt x="38" y="25"/>
                    <a:pt x="31" y="31"/>
                  </a:cubicBezTo>
                  <a:cubicBezTo>
                    <a:pt x="22" y="38"/>
                    <a:pt x="9" y="37"/>
                    <a:pt x="5" y="44"/>
                  </a:cubicBezTo>
                  <a:cubicBezTo>
                    <a:pt x="0" y="52"/>
                    <a:pt x="7" y="66"/>
                    <a:pt x="13" y="79"/>
                  </a:cubicBezTo>
                  <a:cubicBezTo>
                    <a:pt x="17" y="90"/>
                    <a:pt x="22" y="100"/>
                    <a:pt x="33" y="106"/>
                  </a:cubicBezTo>
                  <a:cubicBezTo>
                    <a:pt x="43" y="110"/>
                    <a:pt x="47" y="94"/>
                    <a:pt x="61" y="89"/>
                  </a:cubicBezTo>
                  <a:cubicBezTo>
                    <a:pt x="73" y="85"/>
                    <a:pt x="90" y="89"/>
                    <a:pt x="99" y="88"/>
                  </a:cubicBezTo>
                  <a:cubicBezTo>
                    <a:pt x="111" y="88"/>
                    <a:pt x="139" y="86"/>
                    <a:pt x="148" y="92"/>
                  </a:cubicBezTo>
                  <a:cubicBezTo>
                    <a:pt x="155" y="97"/>
                    <a:pt x="153" y="122"/>
                    <a:pt x="160" y="132"/>
                  </a:cubicBezTo>
                  <a:cubicBezTo>
                    <a:pt x="165" y="140"/>
                    <a:pt x="169" y="149"/>
                    <a:pt x="174" y="159"/>
                  </a:cubicBezTo>
                  <a:cubicBezTo>
                    <a:pt x="181" y="175"/>
                    <a:pt x="179" y="175"/>
                    <a:pt x="185" y="174"/>
                  </a:cubicBezTo>
                  <a:cubicBezTo>
                    <a:pt x="192" y="173"/>
                    <a:pt x="192" y="168"/>
                    <a:pt x="195" y="154"/>
                  </a:cubicBezTo>
                  <a:cubicBezTo>
                    <a:pt x="197" y="145"/>
                    <a:pt x="211" y="136"/>
                    <a:pt x="212" y="124"/>
                  </a:cubicBezTo>
                  <a:cubicBezTo>
                    <a:pt x="212" y="115"/>
                    <a:pt x="207" y="104"/>
                    <a:pt x="206" y="93"/>
                  </a:cubicBezTo>
                  <a:cubicBezTo>
                    <a:pt x="205" y="84"/>
                    <a:pt x="210" y="72"/>
                    <a:pt x="207" y="62"/>
                  </a:cubicBezTo>
                  <a:close/>
                </a:path>
              </a:pathLst>
            </a:custGeom>
            <a:solidFill>
              <a:srgbClr val="9F9CCA"/>
            </a:solidFill>
            <a:ln w="9525">
              <a:noFill/>
              <a:round/>
              <a:headEnd/>
              <a:tailEnd/>
            </a:ln>
          </p:spPr>
          <p:txBody>
            <a:bodyPr/>
            <a:lstStyle/>
            <a:p>
              <a:endParaRPr lang="en-US"/>
            </a:p>
          </p:txBody>
        </p:sp>
        <p:sp>
          <p:nvSpPr>
            <p:cNvPr id="28288" name="Freeform 2869"/>
            <p:cNvSpPr>
              <a:spLocks/>
            </p:cNvSpPr>
            <p:nvPr/>
          </p:nvSpPr>
          <p:spPr bwMode="auto">
            <a:xfrm>
              <a:off x="1266825" y="4423445"/>
              <a:ext cx="695325" cy="576262"/>
            </a:xfrm>
            <a:custGeom>
              <a:avLst/>
              <a:gdLst>
                <a:gd name="T0" fmla="*/ 2147483647 w 211"/>
                <a:gd name="T1" fmla="*/ 2147483647 h 175"/>
                <a:gd name="T2" fmla="*/ 2147483647 w 211"/>
                <a:gd name="T3" fmla="*/ 2147483647 h 175"/>
                <a:gd name="T4" fmla="*/ 2147483647 w 211"/>
                <a:gd name="T5" fmla="*/ 2147483647 h 175"/>
                <a:gd name="T6" fmla="*/ 2147483647 w 211"/>
                <a:gd name="T7" fmla="*/ 2147483647 h 175"/>
                <a:gd name="T8" fmla="*/ 2147483647 w 211"/>
                <a:gd name="T9" fmla="*/ 2147483647 h 175"/>
                <a:gd name="T10" fmla="*/ 2147483647 w 211"/>
                <a:gd name="T11" fmla="*/ 2147483647 h 175"/>
                <a:gd name="T12" fmla="*/ 2147483647 w 211"/>
                <a:gd name="T13" fmla="*/ 2147483647 h 175"/>
                <a:gd name="T14" fmla="*/ 2147483647 w 211"/>
                <a:gd name="T15" fmla="*/ 2147483647 h 175"/>
                <a:gd name="T16" fmla="*/ 2147483647 w 211"/>
                <a:gd name="T17" fmla="*/ 2147483647 h 175"/>
                <a:gd name="T18" fmla="*/ 2147483647 w 211"/>
                <a:gd name="T19" fmla="*/ 2147483647 h 175"/>
                <a:gd name="T20" fmla="*/ 2147483647 w 211"/>
                <a:gd name="T21" fmla="*/ 2147483647 h 175"/>
                <a:gd name="T22" fmla="*/ 2147483647 w 211"/>
                <a:gd name="T23" fmla="*/ 2147483647 h 175"/>
                <a:gd name="T24" fmla="*/ 2147483647 w 211"/>
                <a:gd name="T25" fmla="*/ 2147483647 h 175"/>
                <a:gd name="T26" fmla="*/ 2147483647 w 211"/>
                <a:gd name="T27" fmla="*/ 2147483647 h 175"/>
                <a:gd name="T28" fmla="*/ 2147483647 w 211"/>
                <a:gd name="T29" fmla="*/ 2147483647 h 175"/>
                <a:gd name="T30" fmla="*/ 2147483647 w 211"/>
                <a:gd name="T31" fmla="*/ 2147483647 h 175"/>
                <a:gd name="T32" fmla="*/ 2147483647 w 211"/>
                <a:gd name="T33" fmla="*/ 2147483647 h 175"/>
                <a:gd name="T34" fmla="*/ 2147483647 w 211"/>
                <a:gd name="T35" fmla="*/ 2147483647 h 175"/>
                <a:gd name="T36" fmla="*/ 2147483647 w 211"/>
                <a:gd name="T37" fmla="*/ 2147483647 h 175"/>
                <a:gd name="T38" fmla="*/ 2147483647 w 211"/>
                <a:gd name="T39" fmla="*/ 2147483647 h 175"/>
                <a:gd name="T40" fmla="*/ 2147483647 w 211"/>
                <a:gd name="T41" fmla="*/ 2147483647 h 1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1"/>
                <a:gd name="T64" fmla="*/ 0 h 175"/>
                <a:gd name="T65" fmla="*/ 211 w 211"/>
                <a:gd name="T66" fmla="*/ 175 h 17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1" h="175">
                  <a:moveTo>
                    <a:pt x="206" y="62"/>
                  </a:moveTo>
                  <a:cubicBezTo>
                    <a:pt x="201" y="46"/>
                    <a:pt x="179" y="64"/>
                    <a:pt x="168" y="50"/>
                  </a:cubicBezTo>
                  <a:cubicBezTo>
                    <a:pt x="162" y="42"/>
                    <a:pt x="151" y="36"/>
                    <a:pt x="143" y="29"/>
                  </a:cubicBezTo>
                  <a:cubicBezTo>
                    <a:pt x="135" y="22"/>
                    <a:pt x="136" y="9"/>
                    <a:pt x="127" y="5"/>
                  </a:cubicBezTo>
                  <a:cubicBezTo>
                    <a:pt x="118" y="1"/>
                    <a:pt x="114" y="0"/>
                    <a:pt x="104" y="2"/>
                  </a:cubicBezTo>
                  <a:cubicBezTo>
                    <a:pt x="94" y="3"/>
                    <a:pt x="84" y="4"/>
                    <a:pt x="75" y="6"/>
                  </a:cubicBezTo>
                  <a:cubicBezTo>
                    <a:pt x="65" y="10"/>
                    <a:pt x="61" y="9"/>
                    <a:pt x="52" y="13"/>
                  </a:cubicBezTo>
                  <a:cubicBezTo>
                    <a:pt x="43" y="18"/>
                    <a:pt x="38" y="26"/>
                    <a:pt x="31" y="31"/>
                  </a:cubicBezTo>
                  <a:cubicBezTo>
                    <a:pt x="22" y="38"/>
                    <a:pt x="8" y="38"/>
                    <a:pt x="5" y="44"/>
                  </a:cubicBezTo>
                  <a:cubicBezTo>
                    <a:pt x="0" y="52"/>
                    <a:pt x="7" y="66"/>
                    <a:pt x="12" y="79"/>
                  </a:cubicBezTo>
                  <a:cubicBezTo>
                    <a:pt x="17" y="90"/>
                    <a:pt x="22" y="100"/>
                    <a:pt x="33" y="105"/>
                  </a:cubicBezTo>
                  <a:cubicBezTo>
                    <a:pt x="42" y="110"/>
                    <a:pt x="47" y="93"/>
                    <a:pt x="60" y="88"/>
                  </a:cubicBezTo>
                  <a:cubicBezTo>
                    <a:pt x="72" y="84"/>
                    <a:pt x="90" y="88"/>
                    <a:pt x="99" y="88"/>
                  </a:cubicBezTo>
                  <a:cubicBezTo>
                    <a:pt x="110" y="87"/>
                    <a:pt x="138" y="86"/>
                    <a:pt x="147" y="92"/>
                  </a:cubicBezTo>
                  <a:cubicBezTo>
                    <a:pt x="155" y="97"/>
                    <a:pt x="153" y="122"/>
                    <a:pt x="159" y="132"/>
                  </a:cubicBezTo>
                  <a:cubicBezTo>
                    <a:pt x="164" y="140"/>
                    <a:pt x="168" y="148"/>
                    <a:pt x="173" y="159"/>
                  </a:cubicBezTo>
                  <a:cubicBezTo>
                    <a:pt x="180" y="174"/>
                    <a:pt x="178" y="175"/>
                    <a:pt x="184" y="174"/>
                  </a:cubicBezTo>
                  <a:cubicBezTo>
                    <a:pt x="191" y="172"/>
                    <a:pt x="190" y="168"/>
                    <a:pt x="194" y="153"/>
                  </a:cubicBezTo>
                  <a:cubicBezTo>
                    <a:pt x="196" y="145"/>
                    <a:pt x="210" y="136"/>
                    <a:pt x="210" y="124"/>
                  </a:cubicBezTo>
                  <a:cubicBezTo>
                    <a:pt x="211" y="115"/>
                    <a:pt x="206" y="104"/>
                    <a:pt x="205" y="93"/>
                  </a:cubicBezTo>
                  <a:cubicBezTo>
                    <a:pt x="204" y="84"/>
                    <a:pt x="208" y="72"/>
                    <a:pt x="206" y="62"/>
                  </a:cubicBezTo>
                  <a:close/>
                </a:path>
              </a:pathLst>
            </a:custGeom>
            <a:solidFill>
              <a:srgbClr val="9E9CCA"/>
            </a:solidFill>
            <a:ln w="9525">
              <a:noFill/>
              <a:round/>
              <a:headEnd/>
              <a:tailEnd/>
            </a:ln>
          </p:spPr>
          <p:txBody>
            <a:bodyPr/>
            <a:lstStyle/>
            <a:p>
              <a:endParaRPr lang="en-US"/>
            </a:p>
          </p:txBody>
        </p:sp>
        <p:sp>
          <p:nvSpPr>
            <p:cNvPr id="28289" name="Freeform 2870"/>
            <p:cNvSpPr>
              <a:spLocks/>
            </p:cNvSpPr>
            <p:nvPr/>
          </p:nvSpPr>
          <p:spPr bwMode="auto">
            <a:xfrm>
              <a:off x="1270000" y="4426620"/>
              <a:ext cx="688975" cy="569912"/>
            </a:xfrm>
            <a:custGeom>
              <a:avLst/>
              <a:gdLst>
                <a:gd name="T0" fmla="*/ 2147483647 w 209"/>
                <a:gd name="T1" fmla="*/ 2147483647 h 173"/>
                <a:gd name="T2" fmla="*/ 2147483647 w 209"/>
                <a:gd name="T3" fmla="*/ 2147483647 h 173"/>
                <a:gd name="T4" fmla="*/ 2147483647 w 209"/>
                <a:gd name="T5" fmla="*/ 2147483647 h 173"/>
                <a:gd name="T6" fmla="*/ 2147483647 w 209"/>
                <a:gd name="T7" fmla="*/ 2147483647 h 173"/>
                <a:gd name="T8" fmla="*/ 2147483647 w 209"/>
                <a:gd name="T9" fmla="*/ 2147483647 h 173"/>
                <a:gd name="T10" fmla="*/ 2147483647 w 209"/>
                <a:gd name="T11" fmla="*/ 2147483647 h 173"/>
                <a:gd name="T12" fmla="*/ 2147483647 w 209"/>
                <a:gd name="T13" fmla="*/ 2147483647 h 173"/>
                <a:gd name="T14" fmla="*/ 2147483647 w 209"/>
                <a:gd name="T15" fmla="*/ 2147483647 h 173"/>
                <a:gd name="T16" fmla="*/ 2147483647 w 209"/>
                <a:gd name="T17" fmla="*/ 2147483647 h 173"/>
                <a:gd name="T18" fmla="*/ 2147483647 w 209"/>
                <a:gd name="T19" fmla="*/ 2147483647 h 173"/>
                <a:gd name="T20" fmla="*/ 2147483647 w 209"/>
                <a:gd name="T21" fmla="*/ 2147483647 h 173"/>
                <a:gd name="T22" fmla="*/ 2147483647 w 209"/>
                <a:gd name="T23" fmla="*/ 2147483647 h 173"/>
                <a:gd name="T24" fmla="*/ 2147483647 w 209"/>
                <a:gd name="T25" fmla="*/ 2147483647 h 173"/>
                <a:gd name="T26" fmla="*/ 2147483647 w 209"/>
                <a:gd name="T27" fmla="*/ 2147483647 h 173"/>
                <a:gd name="T28" fmla="*/ 2147483647 w 209"/>
                <a:gd name="T29" fmla="*/ 2147483647 h 173"/>
                <a:gd name="T30" fmla="*/ 2147483647 w 209"/>
                <a:gd name="T31" fmla="*/ 2147483647 h 173"/>
                <a:gd name="T32" fmla="*/ 2147483647 w 209"/>
                <a:gd name="T33" fmla="*/ 2147483647 h 173"/>
                <a:gd name="T34" fmla="*/ 2147483647 w 209"/>
                <a:gd name="T35" fmla="*/ 2147483647 h 173"/>
                <a:gd name="T36" fmla="*/ 2147483647 w 209"/>
                <a:gd name="T37" fmla="*/ 2147483647 h 173"/>
                <a:gd name="T38" fmla="*/ 2147483647 w 209"/>
                <a:gd name="T39" fmla="*/ 2147483647 h 173"/>
                <a:gd name="T40" fmla="*/ 2147483647 w 209"/>
                <a:gd name="T41" fmla="*/ 2147483647 h 1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9"/>
                <a:gd name="T64" fmla="*/ 0 h 173"/>
                <a:gd name="T65" fmla="*/ 209 w 209"/>
                <a:gd name="T66" fmla="*/ 173 h 1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9" h="173">
                  <a:moveTo>
                    <a:pt x="204" y="61"/>
                  </a:moveTo>
                  <a:cubicBezTo>
                    <a:pt x="200" y="45"/>
                    <a:pt x="177" y="64"/>
                    <a:pt x="166" y="49"/>
                  </a:cubicBezTo>
                  <a:cubicBezTo>
                    <a:pt x="160" y="42"/>
                    <a:pt x="150" y="36"/>
                    <a:pt x="142" y="28"/>
                  </a:cubicBezTo>
                  <a:cubicBezTo>
                    <a:pt x="134" y="21"/>
                    <a:pt x="135" y="9"/>
                    <a:pt x="126" y="5"/>
                  </a:cubicBezTo>
                  <a:cubicBezTo>
                    <a:pt x="116" y="0"/>
                    <a:pt x="113" y="0"/>
                    <a:pt x="103" y="2"/>
                  </a:cubicBezTo>
                  <a:cubicBezTo>
                    <a:pt x="93" y="3"/>
                    <a:pt x="84" y="3"/>
                    <a:pt x="75" y="6"/>
                  </a:cubicBezTo>
                  <a:cubicBezTo>
                    <a:pt x="65" y="9"/>
                    <a:pt x="60" y="8"/>
                    <a:pt x="52" y="13"/>
                  </a:cubicBezTo>
                  <a:cubicBezTo>
                    <a:pt x="43" y="17"/>
                    <a:pt x="37" y="25"/>
                    <a:pt x="30" y="30"/>
                  </a:cubicBezTo>
                  <a:cubicBezTo>
                    <a:pt x="22" y="37"/>
                    <a:pt x="8" y="37"/>
                    <a:pt x="4" y="43"/>
                  </a:cubicBezTo>
                  <a:cubicBezTo>
                    <a:pt x="0" y="51"/>
                    <a:pt x="6" y="65"/>
                    <a:pt x="12" y="78"/>
                  </a:cubicBezTo>
                  <a:cubicBezTo>
                    <a:pt x="17" y="89"/>
                    <a:pt x="22" y="99"/>
                    <a:pt x="33" y="104"/>
                  </a:cubicBezTo>
                  <a:cubicBezTo>
                    <a:pt x="42" y="109"/>
                    <a:pt x="46" y="91"/>
                    <a:pt x="59" y="86"/>
                  </a:cubicBezTo>
                  <a:cubicBezTo>
                    <a:pt x="71" y="82"/>
                    <a:pt x="89" y="86"/>
                    <a:pt x="98" y="86"/>
                  </a:cubicBezTo>
                  <a:cubicBezTo>
                    <a:pt x="109" y="86"/>
                    <a:pt x="138" y="84"/>
                    <a:pt x="146" y="90"/>
                  </a:cubicBezTo>
                  <a:cubicBezTo>
                    <a:pt x="154" y="95"/>
                    <a:pt x="152" y="120"/>
                    <a:pt x="159" y="130"/>
                  </a:cubicBezTo>
                  <a:cubicBezTo>
                    <a:pt x="164" y="138"/>
                    <a:pt x="167" y="147"/>
                    <a:pt x="172" y="157"/>
                  </a:cubicBezTo>
                  <a:cubicBezTo>
                    <a:pt x="179" y="172"/>
                    <a:pt x="177" y="173"/>
                    <a:pt x="183" y="172"/>
                  </a:cubicBezTo>
                  <a:cubicBezTo>
                    <a:pt x="190" y="171"/>
                    <a:pt x="189" y="166"/>
                    <a:pt x="193" y="152"/>
                  </a:cubicBezTo>
                  <a:cubicBezTo>
                    <a:pt x="195" y="143"/>
                    <a:pt x="209" y="135"/>
                    <a:pt x="209" y="123"/>
                  </a:cubicBezTo>
                  <a:cubicBezTo>
                    <a:pt x="209" y="113"/>
                    <a:pt x="205" y="103"/>
                    <a:pt x="204" y="92"/>
                  </a:cubicBezTo>
                  <a:cubicBezTo>
                    <a:pt x="203" y="82"/>
                    <a:pt x="207" y="71"/>
                    <a:pt x="204" y="61"/>
                  </a:cubicBezTo>
                  <a:close/>
                </a:path>
              </a:pathLst>
            </a:custGeom>
            <a:solidFill>
              <a:srgbClr val="9D9CCA"/>
            </a:solidFill>
            <a:ln w="9525">
              <a:noFill/>
              <a:round/>
              <a:headEnd/>
              <a:tailEnd/>
            </a:ln>
          </p:spPr>
          <p:txBody>
            <a:bodyPr/>
            <a:lstStyle/>
            <a:p>
              <a:endParaRPr lang="en-US"/>
            </a:p>
          </p:txBody>
        </p:sp>
        <p:sp>
          <p:nvSpPr>
            <p:cNvPr id="28290" name="Freeform 2871"/>
            <p:cNvSpPr>
              <a:spLocks/>
            </p:cNvSpPr>
            <p:nvPr/>
          </p:nvSpPr>
          <p:spPr bwMode="auto">
            <a:xfrm>
              <a:off x="1273175" y="4429795"/>
              <a:ext cx="685800" cy="566737"/>
            </a:xfrm>
            <a:custGeom>
              <a:avLst/>
              <a:gdLst>
                <a:gd name="T0" fmla="*/ 2147483647 w 208"/>
                <a:gd name="T1" fmla="*/ 2147483647 h 172"/>
                <a:gd name="T2" fmla="*/ 2147483647 w 208"/>
                <a:gd name="T3" fmla="*/ 2147483647 h 172"/>
                <a:gd name="T4" fmla="*/ 2147483647 w 208"/>
                <a:gd name="T5" fmla="*/ 2147483647 h 172"/>
                <a:gd name="T6" fmla="*/ 2147483647 w 208"/>
                <a:gd name="T7" fmla="*/ 2147483647 h 172"/>
                <a:gd name="T8" fmla="*/ 2147483647 w 208"/>
                <a:gd name="T9" fmla="*/ 2147483647 h 172"/>
                <a:gd name="T10" fmla="*/ 2147483647 w 208"/>
                <a:gd name="T11" fmla="*/ 2147483647 h 172"/>
                <a:gd name="T12" fmla="*/ 2147483647 w 208"/>
                <a:gd name="T13" fmla="*/ 2147483647 h 172"/>
                <a:gd name="T14" fmla="*/ 2147483647 w 208"/>
                <a:gd name="T15" fmla="*/ 2147483647 h 172"/>
                <a:gd name="T16" fmla="*/ 2147483647 w 208"/>
                <a:gd name="T17" fmla="*/ 2147483647 h 172"/>
                <a:gd name="T18" fmla="*/ 2147483647 w 208"/>
                <a:gd name="T19" fmla="*/ 2147483647 h 172"/>
                <a:gd name="T20" fmla="*/ 2147483647 w 208"/>
                <a:gd name="T21" fmla="*/ 2147483647 h 172"/>
                <a:gd name="T22" fmla="*/ 2147483647 w 208"/>
                <a:gd name="T23" fmla="*/ 2147483647 h 172"/>
                <a:gd name="T24" fmla="*/ 2147483647 w 208"/>
                <a:gd name="T25" fmla="*/ 2147483647 h 172"/>
                <a:gd name="T26" fmla="*/ 2147483647 w 208"/>
                <a:gd name="T27" fmla="*/ 2147483647 h 172"/>
                <a:gd name="T28" fmla="*/ 2147483647 w 208"/>
                <a:gd name="T29" fmla="*/ 2147483647 h 172"/>
                <a:gd name="T30" fmla="*/ 2147483647 w 208"/>
                <a:gd name="T31" fmla="*/ 2147483647 h 172"/>
                <a:gd name="T32" fmla="*/ 2147483647 w 208"/>
                <a:gd name="T33" fmla="*/ 2147483647 h 172"/>
                <a:gd name="T34" fmla="*/ 2147483647 w 208"/>
                <a:gd name="T35" fmla="*/ 2147483647 h 172"/>
                <a:gd name="T36" fmla="*/ 2147483647 w 208"/>
                <a:gd name="T37" fmla="*/ 2147483647 h 172"/>
                <a:gd name="T38" fmla="*/ 2147483647 w 208"/>
                <a:gd name="T39" fmla="*/ 2147483647 h 172"/>
                <a:gd name="T40" fmla="*/ 2147483647 w 208"/>
                <a:gd name="T41" fmla="*/ 2147483647 h 1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8"/>
                <a:gd name="T64" fmla="*/ 0 h 172"/>
                <a:gd name="T65" fmla="*/ 208 w 208"/>
                <a:gd name="T66" fmla="*/ 172 h 17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8" h="172">
                  <a:moveTo>
                    <a:pt x="203" y="60"/>
                  </a:moveTo>
                  <a:cubicBezTo>
                    <a:pt x="198" y="44"/>
                    <a:pt x="176" y="63"/>
                    <a:pt x="165" y="49"/>
                  </a:cubicBezTo>
                  <a:cubicBezTo>
                    <a:pt x="159" y="41"/>
                    <a:pt x="148" y="35"/>
                    <a:pt x="141" y="28"/>
                  </a:cubicBezTo>
                  <a:cubicBezTo>
                    <a:pt x="133" y="21"/>
                    <a:pt x="134" y="8"/>
                    <a:pt x="125" y="4"/>
                  </a:cubicBezTo>
                  <a:cubicBezTo>
                    <a:pt x="115" y="0"/>
                    <a:pt x="112" y="0"/>
                    <a:pt x="102" y="1"/>
                  </a:cubicBezTo>
                  <a:cubicBezTo>
                    <a:pt x="92" y="3"/>
                    <a:pt x="83" y="3"/>
                    <a:pt x="74" y="6"/>
                  </a:cubicBezTo>
                  <a:cubicBezTo>
                    <a:pt x="64" y="9"/>
                    <a:pt x="60" y="8"/>
                    <a:pt x="51" y="12"/>
                  </a:cubicBezTo>
                  <a:cubicBezTo>
                    <a:pt x="42" y="17"/>
                    <a:pt x="37" y="24"/>
                    <a:pt x="30" y="29"/>
                  </a:cubicBezTo>
                  <a:cubicBezTo>
                    <a:pt x="21" y="36"/>
                    <a:pt x="8" y="36"/>
                    <a:pt x="4" y="42"/>
                  </a:cubicBezTo>
                  <a:cubicBezTo>
                    <a:pt x="0" y="50"/>
                    <a:pt x="6" y="64"/>
                    <a:pt x="12" y="77"/>
                  </a:cubicBezTo>
                  <a:cubicBezTo>
                    <a:pt x="17" y="88"/>
                    <a:pt x="21" y="98"/>
                    <a:pt x="32" y="103"/>
                  </a:cubicBezTo>
                  <a:cubicBezTo>
                    <a:pt x="42" y="107"/>
                    <a:pt x="45" y="89"/>
                    <a:pt x="59" y="85"/>
                  </a:cubicBezTo>
                  <a:cubicBezTo>
                    <a:pt x="70" y="81"/>
                    <a:pt x="88" y="85"/>
                    <a:pt x="97" y="84"/>
                  </a:cubicBezTo>
                  <a:cubicBezTo>
                    <a:pt x="109" y="84"/>
                    <a:pt x="137" y="83"/>
                    <a:pt x="146" y="89"/>
                  </a:cubicBezTo>
                  <a:cubicBezTo>
                    <a:pt x="154" y="94"/>
                    <a:pt x="151" y="119"/>
                    <a:pt x="158" y="129"/>
                  </a:cubicBezTo>
                  <a:cubicBezTo>
                    <a:pt x="163" y="137"/>
                    <a:pt x="166" y="145"/>
                    <a:pt x="171" y="156"/>
                  </a:cubicBezTo>
                  <a:cubicBezTo>
                    <a:pt x="179" y="171"/>
                    <a:pt x="175" y="172"/>
                    <a:pt x="182" y="170"/>
                  </a:cubicBezTo>
                  <a:cubicBezTo>
                    <a:pt x="189" y="169"/>
                    <a:pt x="188" y="164"/>
                    <a:pt x="191" y="150"/>
                  </a:cubicBezTo>
                  <a:cubicBezTo>
                    <a:pt x="194" y="142"/>
                    <a:pt x="207" y="133"/>
                    <a:pt x="208" y="121"/>
                  </a:cubicBezTo>
                  <a:cubicBezTo>
                    <a:pt x="208" y="112"/>
                    <a:pt x="203" y="101"/>
                    <a:pt x="202" y="91"/>
                  </a:cubicBezTo>
                  <a:cubicBezTo>
                    <a:pt x="201" y="81"/>
                    <a:pt x="206" y="69"/>
                    <a:pt x="203" y="60"/>
                  </a:cubicBezTo>
                  <a:close/>
                </a:path>
              </a:pathLst>
            </a:custGeom>
            <a:solidFill>
              <a:srgbClr val="9C9BC9"/>
            </a:solidFill>
            <a:ln w="9525">
              <a:noFill/>
              <a:round/>
              <a:headEnd/>
              <a:tailEnd/>
            </a:ln>
          </p:spPr>
          <p:txBody>
            <a:bodyPr/>
            <a:lstStyle/>
            <a:p>
              <a:endParaRPr lang="en-US"/>
            </a:p>
          </p:txBody>
        </p:sp>
        <p:sp>
          <p:nvSpPr>
            <p:cNvPr id="28291" name="Freeform 2872"/>
            <p:cNvSpPr>
              <a:spLocks/>
            </p:cNvSpPr>
            <p:nvPr/>
          </p:nvSpPr>
          <p:spPr bwMode="auto">
            <a:xfrm>
              <a:off x="1273175" y="4429795"/>
              <a:ext cx="685800" cy="563562"/>
            </a:xfrm>
            <a:custGeom>
              <a:avLst/>
              <a:gdLst>
                <a:gd name="T0" fmla="*/ 2147483647 w 208"/>
                <a:gd name="T1" fmla="*/ 2147483647 h 171"/>
                <a:gd name="T2" fmla="*/ 2147483647 w 208"/>
                <a:gd name="T3" fmla="*/ 2147483647 h 171"/>
                <a:gd name="T4" fmla="*/ 2147483647 w 208"/>
                <a:gd name="T5" fmla="*/ 2147483647 h 171"/>
                <a:gd name="T6" fmla="*/ 2147483647 w 208"/>
                <a:gd name="T7" fmla="*/ 2147483647 h 171"/>
                <a:gd name="T8" fmla="*/ 2147483647 w 208"/>
                <a:gd name="T9" fmla="*/ 2147483647 h 171"/>
                <a:gd name="T10" fmla="*/ 2147483647 w 208"/>
                <a:gd name="T11" fmla="*/ 2147483647 h 171"/>
                <a:gd name="T12" fmla="*/ 2147483647 w 208"/>
                <a:gd name="T13" fmla="*/ 2147483647 h 171"/>
                <a:gd name="T14" fmla="*/ 2147483647 w 208"/>
                <a:gd name="T15" fmla="*/ 2147483647 h 171"/>
                <a:gd name="T16" fmla="*/ 2147483647 w 208"/>
                <a:gd name="T17" fmla="*/ 2147483647 h 171"/>
                <a:gd name="T18" fmla="*/ 2147483647 w 208"/>
                <a:gd name="T19" fmla="*/ 2147483647 h 171"/>
                <a:gd name="T20" fmla="*/ 2147483647 w 208"/>
                <a:gd name="T21" fmla="*/ 2147483647 h 171"/>
                <a:gd name="T22" fmla="*/ 2147483647 w 208"/>
                <a:gd name="T23" fmla="*/ 2147483647 h 171"/>
                <a:gd name="T24" fmla="*/ 2147483647 w 208"/>
                <a:gd name="T25" fmla="*/ 2147483647 h 171"/>
                <a:gd name="T26" fmla="*/ 2147483647 w 208"/>
                <a:gd name="T27" fmla="*/ 2147483647 h 171"/>
                <a:gd name="T28" fmla="*/ 2147483647 w 208"/>
                <a:gd name="T29" fmla="*/ 2147483647 h 171"/>
                <a:gd name="T30" fmla="*/ 2147483647 w 208"/>
                <a:gd name="T31" fmla="*/ 2147483647 h 171"/>
                <a:gd name="T32" fmla="*/ 2147483647 w 208"/>
                <a:gd name="T33" fmla="*/ 2147483647 h 171"/>
                <a:gd name="T34" fmla="*/ 2147483647 w 208"/>
                <a:gd name="T35" fmla="*/ 2147483647 h 171"/>
                <a:gd name="T36" fmla="*/ 2147483647 w 208"/>
                <a:gd name="T37" fmla="*/ 2147483647 h 171"/>
                <a:gd name="T38" fmla="*/ 2147483647 w 208"/>
                <a:gd name="T39" fmla="*/ 2147483647 h 171"/>
                <a:gd name="T40" fmla="*/ 2147483647 w 208"/>
                <a:gd name="T41" fmla="*/ 2147483647 h 1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8"/>
                <a:gd name="T64" fmla="*/ 0 h 171"/>
                <a:gd name="T65" fmla="*/ 208 w 208"/>
                <a:gd name="T66" fmla="*/ 171 h 17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8" h="171">
                  <a:moveTo>
                    <a:pt x="203" y="60"/>
                  </a:moveTo>
                  <a:cubicBezTo>
                    <a:pt x="198" y="44"/>
                    <a:pt x="175" y="63"/>
                    <a:pt x="164" y="49"/>
                  </a:cubicBezTo>
                  <a:cubicBezTo>
                    <a:pt x="159" y="42"/>
                    <a:pt x="148" y="36"/>
                    <a:pt x="140" y="28"/>
                  </a:cubicBezTo>
                  <a:cubicBezTo>
                    <a:pt x="132" y="21"/>
                    <a:pt x="133" y="9"/>
                    <a:pt x="124" y="5"/>
                  </a:cubicBezTo>
                  <a:cubicBezTo>
                    <a:pt x="115" y="0"/>
                    <a:pt x="112" y="0"/>
                    <a:pt x="102" y="2"/>
                  </a:cubicBezTo>
                  <a:cubicBezTo>
                    <a:pt x="92" y="3"/>
                    <a:pt x="83" y="3"/>
                    <a:pt x="74" y="6"/>
                  </a:cubicBezTo>
                  <a:cubicBezTo>
                    <a:pt x="65" y="9"/>
                    <a:pt x="60" y="8"/>
                    <a:pt x="52" y="12"/>
                  </a:cubicBezTo>
                  <a:cubicBezTo>
                    <a:pt x="43" y="17"/>
                    <a:pt x="37" y="24"/>
                    <a:pt x="31" y="29"/>
                  </a:cubicBezTo>
                  <a:cubicBezTo>
                    <a:pt x="22" y="36"/>
                    <a:pt x="9" y="36"/>
                    <a:pt x="5" y="42"/>
                  </a:cubicBezTo>
                  <a:cubicBezTo>
                    <a:pt x="0" y="50"/>
                    <a:pt x="7" y="64"/>
                    <a:pt x="13" y="77"/>
                  </a:cubicBezTo>
                  <a:cubicBezTo>
                    <a:pt x="17" y="88"/>
                    <a:pt x="22" y="98"/>
                    <a:pt x="33" y="103"/>
                  </a:cubicBezTo>
                  <a:cubicBezTo>
                    <a:pt x="42" y="107"/>
                    <a:pt x="46" y="89"/>
                    <a:pt x="59" y="84"/>
                  </a:cubicBezTo>
                  <a:cubicBezTo>
                    <a:pt x="70" y="80"/>
                    <a:pt x="89" y="84"/>
                    <a:pt x="98" y="84"/>
                  </a:cubicBezTo>
                  <a:cubicBezTo>
                    <a:pt x="109" y="83"/>
                    <a:pt x="138" y="82"/>
                    <a:pt x="146" y="88"/>
                  </a:cubicBezTo>
                  <a:cubicBezTo>
                    <a:pt x="154" y="93"/>
                    <a:pt x="151" y="118"/>
                    <a:pt x="158" y="129"/>
                  </a:cubicBezTo>
                  <a:cubicBezTo>
                    <a:pt x="163" y="136"/>
                    <a:pt x="167" y="145"/>
                    <a:pt x="172" y="155"/>
                  </a:cubicBezTo>
                  <a:cubicBezTo>
                    <a:pt x="179" y="170"/>
                    <a:pt x="175" y="171"/>
                    <a:pt x="182" y="170"/>
                  </a:cubicBezTo>
                  <a:cubicBezTo>
                    <a:pt x="188" y="168"/>
                    <a:pt x="188" y="164"/>
                    <a:pt x="191" y="150"/>
                  </a:cubicBezTo>
                  <a:cubicBezTo>
                    <a:pt x="193" y="141"/>
                    <a:pt x="207" y="133"/>
                    <a:pt x="207" y="121"/>
                  </a:cubicBezTo>
                  <a:cubicBezTo>
                    <a:pt x="208" y="112"/>
                    <a:pt x="203" y="101"/>
                    <a:pt x="202" y="90"/>
                  </a:cubicBezTo>
                  <a:cubicBezTo>
                    <a:pt x="201" y="81"/>
                    <a:pt x="205" y="69"/>
                    <a:pt x="203" y="60"/>
                  </a:cubicBezTo>
                  <a:close/>
                </a:path>
              </a:pathLst>
            </a:custGeom>
            <a:solidFill>
              <a:srgbClr val="9B9BC9"/>
            </a:solidFill>
            <a:ln w="9525">
              <a:noFill/>
              <a:round/>
              <a:headEnd/>
              <a:tailEnd/>
            </a:ln>
          </p:spPr>
          <p:txBody>
            <a:bodyPr/>
            <a:lstStyle/>
            <a:p>
              <a:endParaRPr lang="en-US"/>
            </a:p>
          </p:txBody>
        </p:sp>
        <p:sp>
          <p:nvSpPr>
            <p:cNvPr id="28292" name="Freeform 2873"/>
            <p:cNvSpPr>
              <a:spLocks/>
            </p:cNvSpPr>
            <p:nvPr/>
          </p:nvSpPr>
          <p:spPr bwMode="auto">
            <a:xfrm>
              <a:off x="1276350" y="4432970"/>
              <a:ext cx="679450" cy="557212"/>
            </a:xfrm>
            <a:custGeom>
              <a:avLst/>
              <a:gdLst>
                <a:gd name="T0" fmla="*/ 2147483647 w 206"/>
                <a:gd name="T1" fmla="*/ 2147483647 h 169"/>
                <a:gd name="T2" fmla="*/ 2147483647 w 206"/>
                <a:gd name="T3" fmla="*/ 2147483647 h 169"/>
                <a:gd name="T4" fmla="*/ 2147483647 w 206"/>
                <a:gd name="T5" fmla="*/ 2147483647 h 169"/>
                <a:gd name="T6" fmla="*/ 2147483647 w 206"/>
                <a:gd name="T7" fmla="*/ 2147483647 h 169"/>
                <a:gd name="T8" fmla="*/ 2147483647 w 206"/>
                <a:gd name="T9" fmla="*/ 2147483647 h 169"/>
                <a:gd name="T10" fmla="*/ 2147483647 w 206"/>
                <a:gd name="T11" fmla="*/ 2147483647 h 169"/>
                <a:gd name="T12" fmla="*/ 2147483647 w 206"/>
                <a:gd name="T13" fmla="*/ 2147483647 h 169"/>
                <a:gd name="T14" fmla="*/ 2147483647 w 206"/>
                <a:gd name="T15" fmla="*/ 2147483647 h 169"/>
                <a:gd name="T16" fmla="*/ 2147483647 w 206"/>
                <a:gd name="T17" fmla="*/ 2147483647 h 169"/>
                <a:gd name="T18" fmla="*/ 2147483647 w 206"/>
                <a:gd name="T19" fmla="*/ 2147483647 h 169"/>
                <a:gd name="T20" fmla="*/ 2147483647 w 206"/>
                <a:gd name="T21" fmla="*/ 2147483647 h 169"/>
                <a:gd name="T22" fmla="*/ 2147483647 w 206"/>
                <a:gd name="T23" fmla="*/ 2147483647 h 169"/>
                <a:gd name="T24" fmla="*/ 2147483647 w 206"/>
                <a:gd name="T25" fmla="*/ 2147483647 h 169"/>
                <a:gd name="T26" fmla="*/ 2147483647 w 206"/>
                <a:gd name="T27" fmla="*/ 2147483647 h 169"/>
                <a:gd name="T28" fmla="*/ 2147483647 w 206"/>
                <a:gd name="T29" fmla="*/ 2147483647 h 169"/>
                <a:gd name="T30" fmla="*/ 2147483647 w 206"/>
                <a:gd name="T31" fmla="*/ 2147483647 h 169"/>
                <a:gd name="T32" fmla="*/ 2147483647 w 206"/>
                <a:gd name="T33" fmla="*/ 2147483647 h 169"/>
                <a:gd name="T34" fmla="*/ 2147483647 w 206"/>
                <a:gd name="T35" fmla="*/ 2147483647 h 169"/>
                <a:gd name="T36" fmla="*/ 2147483647 w 206"/>
                <a:gd name="T37" fmla="*/ 2147483647 h 169"/>
                <a:gd name="T38" fmla="*/ 2147483647 w 206"/>
                <a:gd name="T39" fmla="*/ 2147483647 h 169"/>
                <a:gd name="T40" fmla="*/ 2147483647 w 206"/>
                <a:gd name="T41" fmla="*/ 2147483647 h 1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6"/>
                <a:gd name="T64" fmla="*/ 0 h 169"/>
                <a:gd name="T65" fmla="*/ 206 w 206"/>
                <a:gd name="T66" fmla="*/ 169 h 16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6" h="169">
                  <a:moveTo>
                    <a:pt x="201" y="59"/>
                  </a:moveTo>
                  <a:cubicBezTo>
                    <a:pt x="197" y="44"/>
                    <a:pt x="174" y="62"/>
                    <a:pt x="163" y="48"/>
                  </a:cubicBezTo>
                  <a:cubicBezTo>
                    <a:pt x="157" y="41"/>
                    <a:pt x="146" y="35"/>
                    <a:pt x="139" y="28"/>
                  </a:cubicBezTo>
                  <a:cubicBezTo>
                    <a:pt x="131" y="21"/>
                    <a:pt x="132" y="9"/>
                    <a:pt x="123" y="4"/>
                  </a:cubicBezTo>
                  <a:cubicBezTo>
                    <a:pt x="114" y="0"/>
                    <a:pt x="111" y="0"/>
                    <a:pt x="101" y="2"/>
                  </a:cubicBezTo>
                  <a:cubicBezTo>
                    <a:pt x="92" y="3"/>
                    <a:pt x="83" y="3"/>
                    <a:pt x="74" y="6"/>
                  </a:cubicBezTo>
                  <a:cubicBezTo>
                    <a:pt x="64" y="9"/>
                    <a:pt x="60" y="7"/>
                    <a:pt x="51" y="11"/>
                  </a:cubicBezTo>
                  <a:cubicBezTo>
                    <a:pt x="42" y="16"/>
                    <a:pt x="37" y="23"/>
                    <a:pt x="30" y="29"/>
                  </a:cubicBezTo>
                  <a:cubicBezTo>
                    <a:pt x="22" y="35"/>
                    <a:pt x="9" y="35"/>
                    <a:pt x="5" y="41"/>
                  </a:cubicBezTo>
                  <a:cubicBezTo>
                    <a:pt x="0" y="49"/>
                    <a:pt x="7" y="63"/>
                    <a:pt x="12" y="76"/>
                  </a:cubicBezTo>
                  <a:cubicBezTo>
                    <a:pt x="17" y="86"/>
                    <a:pt x="22" y="96"/>
                    <a:pt x="33" y="102"/>
                  </a:cubicBezTo>
                  <a:cubicBezTo>
                    <a:pt x="42" y="106"/>
                    <a:pt x="45" y="87"/>
                    <a:pt x="58" y="82"/>
                  </a:cubicBezTo>
                  <a:cubicBezTo>
                    <a:pt x="70" y="78"/>
                    <a:pt x="88" y="82"/>
                    <a:pt x="97" y="82"/>
                  </a:cubicBezTo>
                  <a:cubicBezTo>
                    <a:pt x="108" y="82"/>
                    <a:pt x="137" y="81"/>
                    <a:pt x="146" y="87"/>
                  </a:cubicBezTo>
                  <a:cubicBezTo>
                    <a:pt x="153" y="92"/>
                    <a:pt x="151" y="117"/>
                    <a:pt x="157" y="127"/>
                  </a:cubicBezTo>
                  <a:cubicBezTo>
                    <a:pt x="162" y="135"/>
                    <a:pt x="166" y="143"/>
                    <a:pt x="171" y="154"/>
                  </a:cubicBezTo>
                  <a:cubicBezTo>
                    <a:pt x="178" y="168"/>
                    <a:pt x="174" y="169"/>
                    <a:pt x="180" y="168"/>
                  </a:cubicBezTo>
                  <a:cubicBezTo>
                    <a:pt x="187" y="167"/>
                    <a:pt x="186" y="162"/>
                    <a:pt x="190" y="148"/>
                  </a:cubicBezTo>
                  <a:cubicBezTo>
                    <a:pt x="192" y="140"/>
                    <a:pt x="206" y="131"/>
                    <a:pt x="206" y="120"/>
                  </a:cubicBezTo>
                  <a:cubicBezTo>
                    <a:pt x="206" y="110"/>
                    <a:pt x="202" y="100"/>
                    <a:pt x="201" y="89"/>
                  </a:cubicBezTo>
                  <a:cubicBezTo>
                    <a:pt x="200" y="80"/>
                    <a:pt x="204" y="68"/>
                    <a:pt x="201" y="59"/>
                  </a:cubicBezTo>
                  <a:close/>
                </a:path>
              </a:pathLst>
            </a:custGeom>
            <a:solidFill>
              <a:srgbClr val="9A9AC9"/>
            </a:solidFill>
            <a:ln w="9525">
              <a:noFill/>
              <a:round/>
              <a:headEnd/>
              <a:tailEnd/>
            </a:ln>
          </p:spPr>
          <p:txBody>
            <a:bodyPr/>
            <a:lstStyle/>
            <a:p>
              <a:endParaRPr lang="en-US"/>
            </a:p>
          </p:txBody>
        </p:sp>
        <p:sp>
          <p:nvSpPr>
            <p:cNvPr id="28293" name="Freeform 2874"/>
            <p:cNvSpPr>
              <a:spLocks/>
            </p:cNvSpPr>
            <p:nvPr/>
          </p:nvSpPr>
          <p:spPr bwMode="auto">
            <a:xfrm>
              <a:off x="1279525" y="4436145"/>
              <a:ext cx="676275" cy="554037"/>
            </a:xfrm>
            <a:custGeom>
              <a:avLst/>
              <a:gdLst>
                <a:gd name="T0" fmla="*/ 2147483647 w 205"/>
                <a:gd name="T1" fmla="*/ 2147483647 h 168"/>
                <a:gd name="T2" fmla="*/ 2147483647 w 205"/>
                <a:gd name="T3" fmla="*/ 2147483647 h 168"/>
                <a:gd name="T4" fmla="*/ 2147483647 w 205"/>
                <a:gd name="T5" fmla="*/ 2147483647 h 168"/>
                <a:gd name="T6" fmla="*/ 2147483647 w 205"/>
                <a:gd name="T7" fmla="*/ 2147483647 h 168"/>
                <a:gd name="T8" fmla="*/ 2147483647 w 205"/>
                <a:gd name="T9" fmla="*/ 2147483647 h 168"/>
                <a:gd name="T10" fmla="*/ 2147483647 w 205"/>
                <a:gd name="T11" fmla="*/ 2147483647 h 168"/>
                <a:gd name="T12" fmla="*/ 2147483647 w 205"/>
                <a:gd name="T13" fmla="*/ 2147483647 h 168"/>
                <a:gd name="T14" fmla="*/ 2147483647 w 205"/>
                <a:gd name="T15" fmla="*/ 2147483647 h 168"/>
                <a:gd name="T16" fmla="*/ 2147483647 w 205"/>
                <a:gd name="T17" fmla="*/ 2147483647 h 168"/>
                <a:gd name="T18" fmla="*/ 2147483647 w 205"/>
                <a:gd name="T19" fmla="*/ 2147483647 h 168"/>
                <a:gd name="T20" fmla="*/ 2147483647 w 205"/>
                <a:gd name="T21" fmla="*/ 2147483647 h 168"/>
                <a:gd name="T22" fmla="*/ 2147483647 w 205"/>
                <a:gd name="T23" fmla="*/ 2147483647 h 168"/>
                <a:gd name="T24" fmla="*/ 2147483647 w 205"/>
                <a:gd name="T25" fmla="*/ 2147483647 h 168"/>
                <a:gd name="T26" fmla="*/ 2147483647 w 205"/>
                <a:gd name="T27" fmla="*/ 2147483647 h 168"/>
                <a:gd name="T28" fmla="*/ 2147483647 w 205"/>
                <a:gd name="T29" fmla="*/ 2147483647 h 168"/>
                <a:gd name="T30" fmla="*/ 2147483647 w 205"/>
                <a:gd name="T31" fmla="*/ 2147483647 h 168"/>
                <a:gd name="T32" fmla="*/ 2147483647 w 205"/>
                <a:gd name="T33" fmla="*/ 2147483647 h 168"/>
                <a:gd name="T34" fmla="*/ 2147483647 w 205"/>
                <a:gd name="T35" fmla="*/ 2147483647 h 168"/>
                <a:gd name="T36" fmla="*/ 2147483647 w 205"/>
                <a:gd name="T37" fmla="*/ 2147483647 h 168"/>
                <a:gd name="T38" fmla="*/ 2147483647 w 205"/>
                <a:gd name="T39" fmla="*/ 2147483647 h 168"/>
                <a:gd name="T40" fmla="*/ 2147483647 w 205"/>
                <a:gd name="T41" fmla="*/ 2147483647 h 1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5"/>
                <a:gd name="T64" fmla="*/ 0 h 168"/>
                <a:gd name="T65" fmla="*/ 205 w 205"/>
                <a:gd name="T66" fmla="*/ 168 h 16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5" h="168">
                  <a:moveTo>
                    <a:pt x="200" y="58"/>
                  </a:moveTo>
                  <a:cubicBezTo>
                    <a:pt x="196" y="43"/>
                    <a:pt x="173" y="62"/>
                    <a:pt x="162" y="48"/>
                  </a:cubicBezTo>
                  <a:cubicBezTo>
                    <a:pt x="156" y="40"/>
                    <a:pt x="145" y="34"/>
                    <a:pt x="137" y="27"/>
                  </a:cubicBezTo>
                  <a:cubicBezTo>
                    <a:pt x="130" y="20"/>
                    <a:pt x="131" y="8"/>
                    <a:pt x="122" y="4"/>
                  </a:cubicBezTo>
                  <a:cubicBezTo>
                    <a:pt x="113" y="0"/>
                    <a:pt x="110" y="0"/>
                    <a:pt x="100" y="1"/>
                  </a:cubicBezTo>
                  <a:cubicBezTo>
                    <a:pt x="91" y="3"/>
                    <a:pt x="82" y="2"/>
                    <a:pt x="73" y="5"/>
                  </a:cubicBezTo>
                  <a:cubicBezTo>
                    <a:pt x="63" y="8"/>
                    <a:pt x="59" y="6"/>
                    <a:pt x="51" y="11"/>
                  </a:cubicBezTo>
                  <a:cubicBezTo>
                    <a:pt x="42" y="15"/>
                    <a:pt x="37" y="23"/>
                    <a:pt x="30" y="28"/>
                  </a:cubicBezTo>
                  <a:cubicBezTo>
                    <a:pt x="21" y="34"/>
                    <a:pt x="8" y="34"/>
                    <a:pt x="5" y="40"/>
                  </a:cubicBezTo>
                  <a:cubicBezTo>
                    <a:pt x="0" y="48"/>
                    <a:pt x="7" y="62"/>
                    <a:pt x="12" y="75"/>
                  </a:cubicBezTo>
                  <a:cubicBezTo>
                    <a:pt x="17" y="85"/>
                    <a:pt x="22" y="95"/>
                    <a:pt x="32" y="100"/>
                  </a:cubicBezTo>
                  <a:cubicBezTo>
                    <a:pt x="41" y="104"/>
                    <a:pt x="45" y="85"/>
                    <a:pt x="57" y="81"/>
                  </a:cubicBezTo>
                  <a:cubicBezTo>
                    <a:pt x="69" y="77"/>
                    <a:pt x="87" y="81"/>
                    <a:pt x="96" y="80"/>
                  </a:cubicBezTo>
                  <a:cubicBezTo>
                    <a:pt x="107" y="80"/>
                    <a:pt x="137" y="79"/>
                    <a:pt x="145" y="85"/>
                  </a:cubicBezTo>
                  <a:cubicBezTo>
                    <a:pt x="153" y="90"/>
                    <a:pt x="150" y="116"/>
                    <a:pt x="156" y="126"/>
                  </a:cubicBezTo>
                  <a:cubicBezTo>
                    <a:pt x="161" y="133"/>
                    <a:pt x="165" y="142"/>
                    <a:pt x="170" y="152"/>
                  </a:cubicBezTo>
                  <a:cubicBezTo>
                    <a:pt x="177" y="167"/>
                    <a:pt x="173" y="168"/>
                    <a:pt x="179" y="166"/>
                  </a:cubicBezTo>
                  <a:cubicBezTo>
                    <a:pt x="186" y="165"/>
                    <a:pt x="185" y="161"/>
                    <a:pt x="189" y="147"/>
                  </a:cubicBezTo>
                  <a:cubicBezTo>
                    <a:pt x="191" y="138"/>
                    <a:pt x="204" y="130"/>
                    <a:pt x="205" y="118"/>
                  </a:cubicBezTo>
                  <a:cubicBezTo>
                    <a:pt x="205" y="109"/>
                    <a:pt x="200" y="99"/>
                    <a:pt x="199" y="88"/>
                  </a:cubicBezTo>
                  <a:cubicBezTo>
                    <a:pt x="198" y="79"/>
                    <a:pt x="203" y="67"/>
                    <a:pt x="200" y="58"/>
                  </a:cubicBezTo>
                  <a:close/>
                </a:path>
              </a:pathLst>
            </a:custGeom>
            <a:solidFill>
              <a:srgbClr val="999AC9"/>
            </a:solidFill>
            <a:ln w="9525">
              <a:noFill/>
              <a:round/>
              <a:headEnd/>
              <a:tailEnd/>
            </a:ln>
          </p:spPr>
          <p:txBody>
            <a:bodyPr/>
            <a:lstStyle/>
            <a:p>
              <a:endParaRPr lang="en-US"/>
            </a:p>
          </p:txBody>
        </p:sp>
        <p:sp>
          <p:nvSpPr>
            <p:cNvPr id="28294" name="Freeform 2875"/>
            <p:cNvSpPr>
              <a:spLocks/>
            </p:cNvSpPr>
            <p:nvPr/>
          </p:nvSpPr>
          <p:spPr bwMode="auto">
            <a:xfrm>
              <a:off x="1282700" y="4436145"/>
              <a:ext cx="673100" cy="550862"/>
            </a:xfrm>
            <a:custGeom>
              <a:avLst/>
              <a:gdLst>
                <a:gd name="T0" fmla="*/ 2147483647 w 204"/>
                <a:gd name="T1" fmla="*/ 2147483647 h 167"/>
                <a:gd name="T2" fmla="*/ 2147483647 w 204"/>
                <a:gd name="T3" fmla="*/ 2147483647 h 167"/>
                <a:gd name="T4" fmla="*/ 2147483647 w 204"/>
                <a:gd name="T5" fmla="*/ 2147483647 h 167"/>
                <a:gd name="T6" fmla="*/ 2147483647 w 204"/>
                <a:gd name="T7" fmla="*/ 2147483647 h 167"/>
                <a:gd name="T8" fmla="*/ 2147483647 w 204"/>
                <a:gd name="T9" fmla="*/ 2147483647 h 167"/>
                <a:gd name="T10" fmla="*/ 2147483647 w 204"/>
                <a:gd name="T11" fmla="*/ 2147483647 h 167"/>
                <a:gd name="T12" fmla="*/ 2147483647 w 204"/>
                <a:gd name="T13" fmla="*/ 2147483647 h 167"/>
                <a:gd name="T14" fmla="*/ 2147483647 w 204"/>
                <a:gd name="T15" fmla="*/ 2147483647 h 167"/>
                <a:gd name="T16" fmla="*/ 2147483647 w 204"/>
                <a:gd name="T17" fmla="*/ 2147483647 h 167"/>
                <a:gd name="T18" fmla="*/ 2147483647 w 204"/>
                <a:gd name="T19" fmla="*/ 2147483647 h 167"/>
                <a:gd name="T20" fmla="*/ 2147483647 w 204"/>
                <a:gd name="T21" fmla="*/ 2147483647 h 167"/>
                <a:gd name="T22" fmla="*/ 2147483647 w 204"/>
                <a:gd name="T23" fmla="*/ 2147483647 h 167"/>
                <a:gd name="T24" fmla="*/ 2147483647 w 204"/>
                <a:gd name="T25" fmla="*/ 2147483647 h 167"/>
                <a:gd name="T26" fmla="*/ 2147483647 w 204"/>
                <a:gd name="T27" fmla="*/ 2147483647 h 167"/>
                <a:gd name="T28" fmla="*/ 2147483647 w 204"/>
                <a:gd name="T29" fmla="*/ 2147483647 h 167"/>
                <a:gd name="T30" fmla="*/ 2147483647 w 204"/>
                <a:gd name="T31" fmla="*/ 2147483647 h 167"/>
                <a:gd name="T32" fmla="*/ 2147483647 w 204"/>
                <a:gd name="T33" fmla="*/ 2147483647 h 167"/>
                <a:gd name="T34" fmla="*/ 2147483647 w 204"/>
                <a:gd name="T35" fmla="*/ 2147483647 h 167"/>
                <a:gd name="T36" fmla="*/ 2147483647 w 204"/>
                <a:gd name="T37" fmla="*/ 2147483647 h 167"/>
                <a:gd name="T38" fmla="*/ 2147483647 w 204"/>
                <a:gd name="T39" fmla="*/ 2147483647 h 167"/>
                <a:gd name="T40" fmla="*/ 2147483647 w 204"/>
                <a:gd name="T41" fmla="*/ 2147483647 h 16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4"/>
                <a:gd name="T64" fmla="*/ 0 h 167"/>
                <a:gd name="T65" fmla="*/ 204 w 204"/>
                <a:gd name="T66" fmla="*/ 167 h 16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4" h="167">
                  <a:moveTo>
                    <a:pt x="199" y="58"/>
                  </a:moveTo>
                  <a:cubicBezTo>
                    <a:pt x="194" y="43"/>
                    <a:pt x="171" y="62"/>
                    <a:pt x="160" y="48"/>
                  </a:cubicBezTo>
                  <a:cubicBezTo>
                    <a:pt x="155" y="41"/>
                    <a:pt x="144" y="35"/>
                    <a:pt x="136" y="28"/>
                  </a:cubicBezTo>
                  <a:cubicBezTo>
                    <a:pt x="129" y="21"/>
                    <a:pt x="130" y="9"/>
                    <a:pt x="121" y="5"/>
                  </a:cubicBezTo>
                  <a:cubicBezTo>
                    <a:pt x="112" y="0"/>
                    <a:pt x="109" y="0"/>
                    <a:pt x="100" y="2"/>
                  </a:cubicBezTo>
                  <a:cubicBezTo>
                    <a:pt x="90" y="3"/>
                    <a:pt x="81" y="3"/>
                    <a:pt x="72" y="6"/>
                  </a:cubicBezTo>
                  <a:cubicBezTo>
                    <a:pt x="63" y="9"/>
                    <a:pt x="59" y="7"/>
                    <a:pt x="51" y="11"/>
                  </a:cubicBezTo>
                  <a:cubicBezTo>
                    <a:pt x="42" y="16"/>
                    <a:pt x="36" y="23"/>
                    <a:pt x="30" y="28"/>
                  </a:cubicBezTo>
                  <a:cubicBezTo>
                    <a:pt x="21" y="35"/>
                    <a:pt x="8" y="34"/>
                    <a:pt x="4" y="41"/>
                  </a:cubicBezTo>
                  <a:cubicBezTo>
                    <a:pt x="0" y="48"/>
                    <a:pt x="6" y="62"/>
                    <a:pt x="12" y="75"/>
                  </a:cubicBezTo>
                  <a:cubicBezTo>
                    <a:pt x="17" y="85"/>
                    <a:pt x="21" y="95"/>
                    <a:pt x="32" y="100"/>
                  </a:cubicBezTo>
                  <a:cubicBezTo>
                    <a:pt x="41" y="104"/>
                    <a:pt x="44" y="84"/>
                    <a:pt x="57" y="80"/>
                  </a:cubicBezTo>
                  <a:cubicBezTo>
                    <a:pt x="68" y="76"/>
                    <a:pt x="87" y="80"/>
                    <a:pt x="96" y="80"/>
                  </a:cubicBezTo>
                  <a:cubicBezTo>
                    <a:pt x="107" y="80"/>
                    <a:pt x="136" y="79"/>
                    <a:pt x="145" y="85"/>
                  </a:cubicBezTo>
                  <a:cubicBezTo>
                    <a:pt x="152" y="90"/>
                    <a:pt x="149" y="115"/>
                    <a:pt x="156" y="125"/>
                  </a:cubicBezTo>
                  <a:cubicBezTo>
                    <a:pt x="161" y="133"/>
                    <a:pt x="164" y="141"/>
                    <a:pt x="169" y="151"/>
                  </a:cubicBezTo>
                  <a:cubicBezTo>
                    <a:pt x="176" y="166"/>
                    <a:pt x="172" y="167"/>
                    <a:pt x="178" y="166"/>
                  </a:cubicBezTo>
                  <a:cubicBezTo>
                    <a:pt x="185" y="165"/>
                    <a:pt x="184" y="160"/>
                    <a:pt x="187" y="146"/>
                  </a:cubicBezTo>
                  <a:cubicBezTo>
                    <a:pt x="190" y="138"/>
                    <a:pt x="203" y="130"/>
                    <a:pt x="203" y="118"/>
                  </a:cubicBezTo>
                  <a:cubicBezTo>
                    <a:pt x="204" y="109"/>
                    <a:pt x="199" y="99"/>
                    <a:pt x="198" y="88"/>
                  </a:cubicBezTo>
                  <a:cubicBezTo>
                    <a:pt x="197" y="79"/>
                    <a:pt x="201" y="67"/>
                    <a:pt x="199" y="58"/>
                  </a:cubicBezTo>
                  <a:close/>
                </a:path>
              </a:pathLst>
            </a:custGeom>
            <a:solidFill>
              <a:srgbClr val="9899C8"/>
            </a:solidFill>
            <a:ln w="9525">
              <a:noFill/>
              <a:round/>
              <a:headEnd/>
              <a:tailEnd/>
            </a:ln>
          </p:spPr>
          <p:txBody>
            <a:bodyPr/>
            <a:lstStyle/>
            <a:p>
              <a:endParaRPr lang="en-US"/>
            </a:p>
          </p:txBody>
        </p:sp>
        <p:sp>
          <p:nvSpPr>
            <p:cNvPr id="28295" name="Freeform 2876"/>
            <p:cNvSpPr>
              <a:spLocks/>
            </p:cNvSpPr>
            <p:nvPr/>
          </p:nvSpPr>
          <p:spPr bwMode="auto">
            <a:xfrm>
              <a:off x="1285875" y="4439320"/>
              <a:ext cx="666750" cy="544512"/>
            </a:xfrm>
            <a:custGeom>
              <a:avLst/>
              <a:gdLst>
                <a:gd name="T0" fmla="*/ 2147483647 w 202"/>
                <a:gd name="T1" fmla="*/ 2147483647 h 165"/>
                <a:gd name="T2" fmla="*/ 2147483647 w 202"/>
                <a:gd name="T3" fmla="*/ 2147483647 h 165"/>
                <a:gd name="T4" fmla="*/ 2147483647 w 202"/>
                <a:gd name="T5" fmla="*/ 2147483647 h 165"/>
                <a:gd name="T6" fmla="*/ 2147483647 w 202"/>
                <a:gd name="T7" fmla="*/ 2147483647 h 165"/>
                <a:gd name="T8" fmla="*/ 2147483647 w 202"/>
                <a:gd name="T9" fmla="*/ 2147483647 h 165"/>
                <a:gd name="T10" fmla="*/ 2147483647 w 202"/>
                <a:gd name="T11" fmla="*/ 2147483647 h 165"/>
                <a:gd name="T12" fmla="*/ 2147483647 w 202"/>
                <a:gd name="T13" fmla="*/ 2147483647 h 165"/>
                <a:gd name="T14" fmla="*/ 2147483647 w 202"/>
                <a:gd name="T15" fmla="*/ 2147483647 h 165"/>
                <a:gd name="T16" fmla="*/ 2147483647 w 202"/>
                <a:gd name="T17" fmla="*/ 2147483647 h 165"/>
                <a:gd name="T18" fmla="*/ 2147483647 w 202"/>
                <a:gd name="T19" fmla="*/ 2147483647 h 165"/>
                <a:gd name="T20" fmla="*/ 2147483647 w 202"/>
                <a:gd name="T21" fmla="*/ 2147483647 h 165"/>
                <a:gd name="T22" fmla="*/ 2147483647 w 202"/>
                <a:gd name="T23" fmla="*/ 2147483647 h 165"/>
                <a:gd name="T24" fmla="*/ 2147483647 w 202"/>
                <a:gd name="T25" fmla="*/ 2147483647 h 165"/>
                <a:gd name="T26" fmla="*/ 2147483647 w 202"/>
                <a:gd name="T27" fmla="*/ 2147483647 h 165"/>
                <a:gd name="T28" fmla="*/ 2147483647 w 202"/>
                <a:gd name="T29" fmla="*/ 2147483647 h 165"/>
                <a:gd name="T30" fmla="*/ 2147483647 w 202"/>
                <a:gd name="T31" fmla="*/ 2147483647 h 165"/>
                <a:gd name="T32" fmla="*/ 2147483647 w 202"/>
                <a:gd name="T33" fmla="*/ 2147483647 h 165"/>
                <a:gd name="T34" fmla="*/ 2147483647 w 202"/>
                <a:gd name="T35" fmla="*/ 2147483647 h 165"/>
                <a:gd name="T36" fmla="*/ 2147483647 w 202"/>
                <a:gd name="T37" fmla="*/ 2147483647 h 165"/>
                <a:gd name="T38" fmla="*/ 2147483647 w 202"/>
                <a:gd name="T39" fmla="*/ 2147483647 h 165"/>
                <a:gd name="T40" fmla="*/ 2147483647 w 202"/>
                <a:gd name="T41" fmla="*/ 2147483647 h 1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2"/>
                <a:gd name="T64" fmla="*/ 0 h 165"/>
                <a:gd name="T65" fmla="*/ 202 w 202"/>
                <a:gd name="T66" fmla="*/ 165 h 16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2" h="165">
                  <a:moveTo>
                    <a:pt x="197" y="57"/>
                  </a:moveTo>
                  <a:cubicBezTo>
                    <a:pt x="193" y="42"/>
                    <a:pt x="170" y="61"/>
                    <a:pt x="159" y="47"/>
                  </a:cubicBezTo>
                  <a:cubicBezTo>
                    <a:pt x="153" y="40"/>
                    <a:pt x="142" y="34"/>
                    <a:pt x="135" y="27"/>
                  </a:cubicBezTo>
                  <a:cubicBezTo>
                    <a:pt x="127" y="20"/>
                    <a:pt x="129" y="8"/>
                    <a:pt x="120" y="4"/>
                  </a:cubicBezTo>
                  <a:cubicBezTo>
                    <a:pt x="111" y="0"/>
                    <a:pt x="108" y="0"/>
                    <a:pt x="99" y="2"/>
                  </a:cubicBezTo>
                  <a:cubicBezTo>
                    <a:pt x="89" y="3"/>
                    <a:pt x="80" y="2"/>
                    <a:pt x="72" y="5"/>
                  </a:cubicBezTo>
                  <a:cubicBezTo>
                    <a:pt x="62" y="8"/>
                    <a:pt x="58" y="6"/>
                    <a:pt x="50" y="10"/>
                  </a:cubicBezTo>
                  <a:cubicBezTo>
                    <a:pt x="41" y="15"/>
                    <a:pt x="36" y="22"/>
                    <a:pt x="29" y="27"/>
                  </a:cubicBezTo>
                  <a:cubicBezTo>
                    <a:pt x="21" y="34"/>
                    <a:pt x="8" y="34"/>
                    <a:pt x="4" y="40"/>
                  </a:cubicBezTo>
                  <a:cubicBezTo>
                    <a:pt x="0" y="47"/>
                    <a:pt x="6" y="61"/>
                    <a:pt x="12" y="74"/>
                  </a:cubicBezTo>
                  <a:cubicBezTo>
                    <a:pt x="16" y="84"/>
                    <a:pt x="21" y="94"/>
                    <a:pt x="32" y="99"/>
                  </a:cubicBezTo>
                  <a:cubicBezTo>
                    <a:pt x="40" y="103"/>
                    <a:pt x="43" y="83"/>
                    <a:pt x="56" y="78"/>
                  </a:cubicBezTo>
                  <a:cubicBezTo>
                    <a:pt x="67" y="74"/>
                    <a:pt x="86" y="78"/>
                    <a:pt x="95" y="78"/>
                  </a:cubicBezTo>
                  <a:cubicBezTo>
                    <a:pt x="106" y="78"/>
                    <a:pt x="135" y="77"/>
                    <a:pt x="144" y="83"/>
                  </a:cubicBezTo>
                  <a:cubicBezTo>
                    <a:pt x="151" y="88"/>
                    <a:pt x="148" y="114"/>
                    <a:pt x="155" y="124"/>
                  </a:cubicBezTo>
                  <a:cubicBezTo>
                    <a:pt x="160" y="131"/>
                    <a:pt x="163" y="140"/>
                    <a:pt x="168" y="150"/>
                  </a:cubicBezTo>
                  <a:cubicBezTo>
                    <a:pt x="175" y="164"/>
                    <a:pt x="171" y="165"/>
                    <a:pt x="177" y="164"/>
                  </a:cubicBezTo>
                  <a:cubicBezTo>
                    <a:pt x="183" y="163"/>
                    <a:pt x="183" y="159"/>
                    <a:pt x="186" y="145"/>
                  </a:cubicBezTo>
                  <a:cubicBezTo>
                    <a:pt x="188" y="136"/>
                    <a:pt x="202" y="128"/>
                    <a:pt x="202" y="117"/>
                  </a:cubicBezTo>
                  <a:cubicBezTo>
                    <a:pt x="202" y="108"/>
                    <a:pt x="198" y="97"/>
                    <a:pt x="197" y="87"/>
                  </a:cubicBezTo>
                  <a:cubicBezTo>
                    <a:pt x="196" y="78"/>
                    <a:pt x="200" y="66"/>
                    <a:pt x="197" y="57"/>
                  </a:cubicBezTo>
                  <a:close/>
                </a:path>
              </a:pathLst>
            </a:custGeom>
            <a:solidFill>
              <a:srgbClr val="9799C8"/>
            </a:solidFill>
            <a:ln w="9525">
              <a:noFill/>
              <a:round/>
              <a:headEnd/>
              <a:tailEnd/>
            </a:ln>
          </p:spPr>
          <p:txBody>
            <a:bodyPr/>
            <a:lstStyle/>
            <a:p>
              <a:endParaRPr lang="en-US"/>
            </a:p>
          </p:txBody>
        </p:sp>
        <p:sp>
          <p:nvSpPr>
            <p:cNvPr id="28296" name="Freeform 2877"/>
            <p:cNvSpPr>
              <a:spLocks/>
            </p:cNvSpPr>
            <p:nvPr/>
          </p:nvSpPr>
          <p:spPr bwMode="auto">
            <a:xfrm>
              <a:off x="1285875" y="4442495"/>
              <a:ext cx="666750" cy="541337"/>
            </a:xfrm>
            <a:custGeom>
              <a:avLst/>
              <a:gdLst>
                <a:gd name="T0" fmla="*/ 2147483647 w 202"/>
                <a:gd name="T1" fmla="*/ 2147483647 h 164"/>
                <a:gd name="T2" fmla="*/ 2147483647 w 202"/>
                <a:gd name="T3" fmla="*/ 2147483647 h 164"/>
                <a:gd name="T4" fmla="*/ 2147483647 w 202"/>
                <a:gd name="T5" fmla="*/ 2147483647 h 164"/>
                <a:gd name="T6" fmla="*/ 2147483647 w 202"/>
                <a:gd name="T7" fmla="*/ 2147483647 h 164"/>
                <a:gd name="T8" fmla="*/ 2147483647 w 202"/>
                <a:gd name="T9" fmla="*/ 2147483647 h 164"/>
                <a:gd name="T10" fmla="*/ 2147483647 w 202"/>
                <a:gd name="T11" fmla="*/ 2147483647 h 164"/>
                <a:gd name="T12" fmla="*/ 2147483647 w 202"/>
                <a:gd name="T13" fmla="*/ 2147483647 h 164"/>
                <a:gd name="T14" fmla="*/ 2147483647 w 202"/>
                <a:gd name="T15" fmla="*/ 2147483647 h 164"/>
                <a:gd name="T16" fmla="*/ 2147483647 w 202"/>
                <a:gd name="T17" fmla="*/ 2147483647 h 164"/>
                <a:gd name="T18" fmla="*/ 2147483647 w 202"/>
                <a:gd name="T19" fmla="*/ 2147483647 h 164"/>
                <a:gd name="T20" fmla="*/ 2147483647 w 202"/>
                <a:gd name="T21" fmla="*/ 2147483647 h 164"/>
                <a:gd name="T22" fmla="*/ 2147483647 w 202"/>
                <a:gd name="T23" fmla="*/ 2147483647 h 164"/>
                <a:gd name="T24" fmla="*/ 2147483647 w 202"/>
                <a:gd name="T25" fmla="*/ 2147483647 h 164"/>
                <a:gd name="T26" fmla="*/ 2147483647 w 202"/>
                <a:gd name="T27" fmla="*/ 2147483647 h 164"/>
                <a:gd name="T28" fmla="*/ 2147483647 w 202"/>
                <a:gd name="T29" fmla="*/ 2147483647 h 164"/>
                <a:gd name="T30" fmla="*/ 2147483647 w 202"/>
                <a:gd name="T31" fmla="*/ 2147483647 h 164"/>
                <a:gd name="T32" fmla="*/ 2147483647 w 202"/>
                <a:gd name="T33" fmla="*/ 2147483647 h 164"/>
                <a:gd name="T34" fmla="*/ 2147483647 w 202"/>
                <a:gd name="T35" fmla="*/ 2147483647 h 164"/>
                <a:gd name="T36" fmla="*/ 2147483647 w 202"/>
                <a:gd name="T37" fmla="*/ 2147483647 h 164"/>
                <a:gd name="T38" fmla="*/ 2147483647 w 202"/>
                <a:gd name="T39" fmla="*/ 2147483647 h 164"/>
                <a:gd name="T40" fmla="*/ 2147483647 w 202"/>
                <a:gd name="T41" fmla="*/ 2147483647 h 16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2"/>
                <a:gd name="T64" fmla="*/ 0 h 164"/>
                <a:gd name="T65" fmla="*/ 202 w 202"/>
                <a:gd name="T66" fmla="*/ 164 h 16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2" h="164">
                  <a:moveTo>
                    <a:pt x="197" y="56"/>
                  </a:moveTo>
                  <a:cubicBezTo>
                    <a:pt x="193" y="41"/>
                    <a:pt x="169" y="60"/>
                    <a:pt x="158" y="47"/>
                  </a:cubicBezTo>
                  <a:cubicBezTo>
                    <a:pt x="153" y="39"/>
                    <a:pt x="142" y="34"/>
                    <a:pt x="134" y="27"/>
                  </a:cubicBezTo>
                  <a:cubicBezTo>
                    <a:pt x="127" y="20"/>
                    <a:pt x="128" y="8"/>
                    <a:pt x="120" y="4"/>
                  </a:cubicBezTo>
                  <a:cubicBezTo>
                    <a:pt x="111" y="0"/>
                    <a:pt x="109" y="0"/>
                    <a:pt x="99" y="1"/>
                  </a:cubicBezTo>
                  <a:cubicBezTo>
                    <a:pt x="89" y="3"/>
                    <a:pt x="81" y="2"/>
                    <a:pt x="72" y="5"/>
                  </a:cubicBezTo>
                  <a:cubicBezTo>
                    <a:pt x="62" y="8"/>
                    <a:pt x="59" y="5"/>
                    <a:pt x="51" y="10"/>
                  </a:cubicBezTo>
                  <a:cubicBezTo>
                    <a:pt x="42" y="14"/>
                    <a:pt x="36" y="21"/>
                    <a:pt x="30" y="26"/>
                  </a:cubicBezTo>
                  <a:cubicBezTo>
                    <a:pt x="22" y="33"/>
                    <a:pt x="9" y="33"/>
                    <a:pt x="5" y="39"/>
                  </a:cubicBezTo>
                  <a:cubicBezTo>
                    <a:pt x="0" y="46"/>
                    <a:pt x="7" y="60"/>
                    <a:pt x="12" y="72"/>
                  </a:cubicBezTo>
                  <a:cubicBezTo>
                    <a:pt x="17" y="83"/>
                    <a:pt x="22" y="93"/>
                    <a:pt x="32" y="98"/>
                  </a:cubicBezTo>
                  <a:cubicBezTo>
                    <a:pt x="41" y="102"/>
                    <a:pt x="44" y="81"/>
                    <a:pt x="56" y="76"/>
                  </a:cubicBezTo>
                  <a:cubicBezTo>
                    <a:pt x="68" y="72"/>
                    <a:pt x="86" y="77"/>
                    <a:pt x="95" y="77"/>
                  </a:cubicBezTo>
                  <a:cubicBezTo>
                    <a:pt x="106" y="76"/>
                    <a:pt x="136" y="76"/>
                    <a:pt x="144" y="82"/>
                  </a:cubicBezTo>
                  <a:cubicBezTo>
                    <a:pt x="152" y="87"/>
                    <a:pt x="149" y="113"/>
                    <a:pt x="155" y="122"/>
                  </a:cubicBezTo>
                  <a:cubicBezTo>
                    <a:pt x="160" y="130"/>
                    <a:pt x="163" y="138"/>
                    <a:pt x="168" y="148"/>
                  </a:cubicBezTo>
                  <a:cubicBezTo>
                    <a:pt x="175" y="163"/>
                    <a:pt x="170" y="164"/>
                    <a:pt x="177" y="163"/>
                  </a:cubicBezTo>
                  <a:cubicBezTo>
                    <a:pt x="183" y="161"/>
                    <a:pt x="182" y="157"/>
                    <a:pt x="186" y="143"/>
                  </a:cubicBezTo>
                  <a:cubicBezTo>
                    <a:pt x="188" y="135"/>
                    <a:pt x="201" y="127"/>
                    <a:pt x="202" y="115"/>
                  </a:cubicBezTo>
                  <a:cubicBezTo>
                    <a:pt x="202" y="106"/>
                    <a:pt x="197" y="96"/>
                    <a:pt x="196" y="85"/>
                  </a:cubicBezTo>
                  <a:cubicBezTo>
                    <a:pt x="196" y="77"/>
                    <a:pt x="200" y="65"/>
                    <a:pt x="197" y="56"/>
                  </a:cubicBezTo>
                  <a:close/>
                </a:path>
              </a:pathLst>
            </a:custGeom>
            <a:solidFill>
              <a:srgbClr val="9698C8"/>
            </a:solidFill>
            <a:ln w="9525">
              <a:noFill/>
              <a:round/>
              <a:headEnd/>
              <a:tailEnd/>
            </a:ln>
          </p:spPr>
          <p:txBody>
            <a:bodyPr/>
            <a:lstStyle/>
            <a:p>
              <a:endParaRPr lang="en-US"/>
            </a:p>
          </p:txBody>
        </p:sp>
        <p:sp>
          <p:nvSpPr>
            <p:cNvPr id="28297" name="Freeform 2878"/>
            <p:cNvSpPr>
              <a:spLocks/>
            </p:cNvSpPr>
            <p:nvPr/>
          </p:nvSpPr>
          <p:spPr bwMode="auto">
            <a:xfrm>
              <a:off x="1289050" y="4442495"/>
              <a:ext cx="663575" cy="538162"/>
            </a:xfrm>
            <a:custGeom>
              <a:avLst/>
              <a:gdLst>
                <a:gd name="T0" fmla="*/ 2147483647 w 201"/>
                <a:gd name="T1" fmla="*/ 2147483647 h 163"/>
                <a:gd name="T2" fmla="*/ 2147483647 w 201"/>
                <a:gd name="T3" fmla="*/ 2147483647 h 163"/>
                <a:gd name="T4" fmla="*/ 2147483647 w 201"/>
                <a:gd name="T5" fmla="*/ 2147483647 h 163"/>
                <a:gd name="T6" fmla="*/ 2147483647 w 201"/>
                <a:gd name="T7" fmla="*/ 2147483647 h 163"/>
                <a:gd name="T8" fmla="*/ 2147483647 w 201"/>
                <a:gd name="T9" fmla="*/ 2147483647 h 163"/>
                <a:gd name="T10" fmla="*/ 2147483647 w 201"/>
                <a:gd name="T11" fmla="*/ 2147483647 h 163"/>
                <a:gd name="T12" fmla="*/ 2147483647 w 201"/>
                <a:gd name="T13" fmla="*/ 2147483647 h 163"/>
                <a:gd name="T14" fmla="*/ 2147483647 w 201"/>
                <a:gd name="T15" fmla="*/ 2147483647 h 163"/>
                <a:gd name="T16" fmla="*/ 2147483647 w 201"/>
                <a:gd name="T17" fmla="*/ 2147483647 h 163"/>
                <a:gd name="T18" fmla="*/ 2147483647 w 201"/>
                <a:gd name="T19" fmla="*/ 2147483647 h 163"/>
                <a:gd name="T20" fmla="*/ 2147483647 w 201"/>
                <a:gd name="T21" fmla="*/ 2147483647 h 163"/>
                <a:gd name="T22" fmla="*/ 2147483647 w 201"/>
                <a:gd name="T23" fmla="*/ 2147483647 h 163"/>
                <a:gd name="T24" fmla="*/ 2147483647 w 201"/>
                <a:gd name="T25" fmla="*/ 2147483647 h 163"/>
                <a:gd name="T26" fmla="*/ 2147483647 w 201"/>
                <a:gd name="T27" fmla="*/ 2147483647 h 163"/>
                <a:gd name="T28" fmla="*/ 2147483647 w 201"/>
                <a:gd name="T29" fmla="*/ 2147483647 h 163"/>
                <a:gd name="T30" fmla="*/ 2147483647 w 201"/>
                <a:gd name="T31" fmla="*/ 2147483647 h 163"/>
                <a:gd name="T32" fmla="*/ 2147483647 w 201"/>
                <a:gd name="T33" fmla="*/ 2147483647 h 163"/>
                <a:gd name="T34" fmla="*/ 2147483647 w 201"/>
                <a:gd name="T35" fmla="*/ 2147483647 h 163"/>
                <a:gd name="T36" fmla="*/ 2147483647 w 201"/>
                <a:gd name="T37" fmla="*/ 2147483647 h 163"/>
                <a:gd name="T38" fmla="*/ 2147483647 w 201"/>
                <a:gd name="T39" fmla="*/ 2147483647 h 163"/>
                <a:gd name="T40" fmla="*/ 2147483647 w 201"/>
                <a:gd name="T41" fmla="*/ 2147483647 h 16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1"/>
                <a:gd name="T64" fmla="*/ 0 h 163"/>
                <a:gd name="T65" fmla="*/ 201 w 201"/>
                <a:gd name="T66" fmla="*/ 163 h 16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1" h="163">
                  <a:moveTo>
                    <a:pt x="196" y="56"/>
                  </a:moveTo>
                  <a:cubicBezTo>
                    <a:pt x="191" y="41"/>
                    <a:pt x="168" y="61"/>
                    <a:pt x="157" y="47"/>
                  </a:cubicBezTo>
                  <a:cubicBezTo>
                    <a:pt x="152" y="40"/>
                    <a:pt x="141" y="34"/>
                    <a:pt x="133" y="27"/>
                  </a:cubicBezTo>
                  <a:cubicBezTo>
                    <a:pt x="126" y="20"/>
                    <a:pt x="127" y="9"/>
                    <a:pt x="118" y="4"/>
                  </a:cubicBezTo>
                  <a:cubicBezTo>
                    <a:pt x="110" y="0"/>
                    <a:pt x="108" y="0"/>
                    <a:pt x="98" y="2"/>
                  </a:cubicBezTo>
                  <a:cubicBezTo>
                    <a:pt x="89" y="3"/>
                    <a:pt x="80" y="2"/>
                    <a:pt x="71" y="5"/>
                  </a:cubicBezTo>
                  <a:cubicBezTo>
                    <a:pt x="62" y="8"/>
                    <a:pt x="58" y="6"/>
                    <a:pt x="50" y="10"/>
                  </a:cubicBezTo>
                  <a:cubicBezTo>
                    <a:pt x="41" y="14"/>
                    <a:pt x="36" y="21"/>
                    <a:pt x="30" y="26"/>
                  </a:cubicBezTo>
                  <a:cubicBezTo>
                    <a:pt x="21" y="33"/>
                    <a:pt x="8" y="33"/>
                    <a:pt x="5" y="39"/>
                  </a:cubicBezTo>
                  <a:cubicBezTo>
                    <a:pt x="0" y="46"/>
                    <a:pt x="7" y="60"/>
                    <a:pt x="12" y="72"/>
                  </a:cubicBezTo>
                  <a:cubicBezTo>
                    <a:pt x="17" y="83"/>
                    <a:pt x="21" y="92"/>
                    <a:pt x="32" y="97"/>
                  </a:cubicBezTo>
                  <a:cubicBezTo>
                    <a:pt x="41" y="101"/>
                    <a:pt x="43" y="80"/>
                    <a:pt x="56" y="76"/>
                  </a:cubicBezTo>
                  <a:cubicBezTo>
                    <a:pt x="67" y="72"/>
                    <a:pt x="86" y="76"/>
                    <a:pt x="94" y="76"/>
                  </a:cubicBezTo>
                  <a:cubicBezTo>
                    <a:pt x="105" y="76"/>
                    <a:pt x="135" y="76"/>
                    <a:pt x="144" y="81"/>
                  </a:cubicBezTo>
                  <a:cubicBezTo>
                    <a:pt x="151" y="86"/>
                    <a:pt x="148" y="112"/>
                    <a:pt x="154" y="122"/>
                  </a:cubicBezTo>
                  <a:cubicBezTo>
                    <a:pt x="159" y="129"/>
                    <a:pt x="162" y="138"/>
                    <a:pt x="167" y="148"/>
                  </a:cubicBezTo>
                  <a:cubicBezTo>
                    <a:pt x="174" y="162"/>
                    <a:pt x="169" y="163"/>
                    <a:pt x="175" y="162"/>
                  </a:cubicBezTo>
                  <a:cubicBezTo>
                    <a:pt x="182" y="161"/>
                    <a:pt x="181" y="156"/>
                    <a:pt x="185" y="143"/>
                  </a:cubicBezTo>
                  <a:cubicBezTo>
                    <a:pt x="187" y="134"/>
                    <a:pt x="200" y="126"/>
                    <a:pt x="200" y="115"/>
                  </a:cubicBezTo>
                  <a:cubicBezTo>
                    <a:pt x="201" y="106"/>
                    <a:pt x="196" y="96"/>
                    <a:pt x="195" y="85"/>
                  </a:cubicBezTo>
                  <a:cubicBezTo>
                    <a:pt x="194" y="76"/>
                    <a:pt x="198" y="65"/>
                    <a:pt x="196" y="56"/>
                  </a:cubicBezTo>
                  <a:close/>
                </a:path>
              </a:pathLst>
            </a:custGeom>
            <a:solidFill>
              <a:srgbClr val="9598C8"/>
            </a:solidFill>
            <a:ln w="9525">
              <a:noFill/>
              <a:round/>
              <a:headEnd/>
              <a:tailEnd/>
            </a:ln>
          </p:spPr>
          <p:txBody>
            <a:bodyPr/>
            <a:lstStyle/>
            <a:p>
              <a:endParaRPr lang="en-US"/>
            </a:p>
          </p:txBody>
        </p:sp>
        <p:sp>
          <p:nvSpPr>
            <p:cNvPr id="28298" name="Freeform 2879"/>
            <p:cNvSpPr>
              <a:spLocks/>
            </p:cNvSpPr>
            <p:nvPr/>
          </p:nvSpPr>
          <p:spPr bwMode="auto">
            <a:xfrm>
              <a:off x="1292225" y="4445670"/>
              <a:ext cx="657225" cy="534987"/>
            </a:xfrm>
            <a:custGeom>
              <a:avLst/>
              <a:gdLst>
                <a:gd name="T0" fmla="*/ 2147483647 w 199"/>
                <a:gd name="T1" fmla="*/ 2147483647 h 162"/>
                <a:gd name="T2" fmla="*/ 2147483647 w 199"/>
                <a:gd name="T3" fmla="*/ 2147483647 h 162"/>
                <a:gd name="T4" fmla="*/ 2147483647 w 199"/>
                <a:gd name="T5" fmla="*/ 2147483647 h 162"/>
                <a:gd name="T6" fmla="*/ 2147483647 w 199"/>
                <a:gd name="T7" fmla="*/ 2147483647 h 162"/>
                <a:gd name="T8" fmla="*/ 2147483647 w 199"/>
                <a:gd name="T9" fmla="*/ 2147483647 h 162"/>
                <a:gd name="T10" fmla="*/ 2147483647 w 199"/>
                <a:gd name="T11" fmla="*/ 2147483647 h 162"/>
                <a:gd name="T12" fmla="*/ 2147483647 w 199"/>
                <a:gd name="T13" fmla="*/ 2147483647 h 162"/>
                <a:gd name="T14" fmla="*/ 2147483647 w 199"/>
                <a:gd name="T15" fmla="*/ 2147483647 h 162"/>
                <a:gd name="T16" fmla="*/ 2147483647 w 199"/>
                <a:gd name="T17" fmla="*/ 2147483647 h 162"/>
                <a:gd name="T18" fmla="*/ 2147483647 w 199"/>
                <a:gd name="T19" fmla="*/ 2147483647 h 162"/>
                <a:gd name="T20" fmla="*/ 2147483647 w 199"/>
                <a:gd name="T21" fmla="*/ 2147483647 h 162"/>
                <a:gd name="T22" fmla="*/ 2147483647 w 199"/>
                <a:gd name="T23" fmla="*/ 2147483647 h 162"/>
                <a:gd name="T24" fmla="*/ 2147483647 w 199"/>
                <a:gd name="T25" fmla="*/ 2147483647 h 162"/>
                <a:gd name="T26" fmla="*/ 2147483647 w 199"/>
                <a:gd name="T27" fmla="*/ 2147483647 h 162"/>
                <a:gd name="T28" fmla="*/ 2147483647 w 199"/>
                <a:gd name="T29" fmla="*/ 2147483647 h 162"/>
                <a:gd name="T30" fmla="*/ 2147483647 w 199"/>
                <a:gd name="T31" fmla="*/ 2147483647 h 162"/>
                <a:gd name="T32" fmla="*/ 2147483647 w 199"/>
                <a:gd name="T33" fmla="*/ 2147483647 h 162"/>
                <a:gd name="T34" fmla="*/ 2147483647 w 199"/>
                <a:gd name="T35" fmla="*/ 2147483647 h 162"/>
                <a:gd name="T36" fmla="*/ 2147483647 w 199"/>
                <a:gd name="T37" fmla="*/ 2147483647 h 162"/>
                <a:gd name="T38" fmla="*/ 2147483647 w 199"/>
                <a:gd name="T39" fmla="*/ 2147483647 h 162"/>
                <a:gd name="T40" fmla="*/ 2147483647 w 199"/>
                <a:gd name="T41" fmla="*/ 2147483647 h 1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9"/>
                <a:gd name="T64" fmla="*/ 0 h 162"/>
                <a:gd name="T65" fmla="*/ 199 w 199"/>
                <a:gd name="T66" fmla="*/ 162 h 1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9" h="162">
                  <a:moveTo>
                    <a:pt x="194" y="55"/>
                  </a:moveTo>
                  <a:cubicBezTo>
                    <a:pt x="189" y="40"/>
                    <a:pt x="166" y="60"/>
                    <a:pt x="156" y="46"/>
                  </a:cubicBezTo>
                  <a:cubicBezTo>
                    <a:pt x="150" y="39"/>
                    <a:pt x="139" y="33"/>
                    <a:pt x="132" y="26"/>
                  </a:cubicBezTo>
                  <a:cubicBezTo>
                    <a:pt x="124" y="20"/>
                    <a:pt x="126" y="8"/>
                    <a:pt x="117" y="4"/>
                  </a:cubicBezTo>
                  <a:cubicBezTo>
                    <a:pt x="109" y="0"/>
                    <a:pt x="107" y="0"/>
                    <a:pt x="97" y="1"/>
                  </a:cubicBezTo>
                  <a:cubicBezTo>
                    <a:pt x="88" y="3"/>
                    <a:pt x="79" y="2"/>
                    <a:pt x="71" y="5"/>
                  </a:cubicBezTo>
                  <a:cubicBezTo>
                    <a:pt x="61" y="8"/>
                    <a:pt x="58" y="5"/>
                    <a:pt x="50" y="9"/>
                  </a:cubicBezTo>
                  <a:cubicBezTo>
                    <a:pt x="41" y="14"/>
                    <a:pt x="36" y="21"/>
                    <a:pt x="29" y="26"/>
                  </a:cubicBezTo>
                  <a:cubicBezTo>
                    <a:pt x="21" y="32"/>
                    <a:pt x="8" y="32"/>
                    <a:pt x="5" y="38"/>
                  </a:cubicBezTo>
                  <a:cubicBezTo>
                    <a:pt x="0" y="45"/>
                    <a:pt x="7" y="59"/>
                    <a:pt x="12" y="71"/>
                  </a:cubicBezTo>
                  <a:cubicBezTo>
                    <a:pt x="16" y="81"/>
                    <a:pt x="21" y="91"/>
                    <a:pt x="31" y="96"/>
                  </a:cubicBezTo>
                  <a:cubicBezTo>
                    <a:pt x="40" y="100"/>
                    <a:pt x="42" y="78"/>
                    <a:pt x="55" y="74"/>
                  </a:cubicBezTo>
                  <a:cubicBezTo>
                    <a:pt x="66" y="70"/>
                    <a:pt x="85" y="74"/>
                    <a:pt x="94" y="74"/>
                  </a:cubicBezTo>
                  <a:cubicBezTo>
                    <a:pt x="105" y="74"/>
                    <a:pt x="135" y="74"/>
                    <a:pt x="143" y="80"/>
                  </a:cubicBezTo>
                  <a:cubicBezTo>
                    <a:pt x="150" y="85"/>
                    <a:pt x="147" y="111"/>
                    <a:pt x="154" y="121"/>
                  </a:cubicBezTo>
                  <a:cubicBezTo>
                    <a:pt x="158" y="128"/>
                    <a:pt x="162" y="136"/>
                    <a:pt x="166" y="146"/>
                  </a:cubicBezTo>
                  <a:cubicBezTo>
                    <a:pt x="173" y="160"/>
                    <a:pt x="168" y="162"/>
                    <a:pt x="174" y="160"/>
                  </a:cubicBezTo>
                  <a:cubicBezTo>
                    <a:pt x="181" y="159"/>
                    <a:pt x="180" y="155"/>
                    <a:pt x="183" y="141"/>
                  </a:cubicBezTo>
                  <a:cubicBezTo>
                    <a:pt x="186" y="133"/>
                    <a:pt x="199" y="125"/>
                    <a:pt x="199" y="114"/>
                  </a:cubicBezTo>
                  <a:cubicBezTo>
                    <a:pt x="199" y="105"/>
                    <a:pt x="195" y="95"/>
                    <a:pt x="194" y="84"/>
                  </a:cubicBezTo>
                  <a:cubicBezTo>
                    <a:pt x="193" y="75"/>
                    <a:pt x="196" y="64"/>
                    <a:pt x="194" y="55"/>
                  </a:cubicBezTo>
                  <a:close/>
                </a:path>
              </a:pathLst>
            </a:custGeom>
            <a:solidFill>
              <a:srgbClr val="9498C8"/>
            </a:solidFill>
            <a:ln w="9525">
              <a:noFill/>
              <a:round/>
              <a:headEnd/>
              <a:tailEnd/>
            </a:ln>
          </p:spPr>
          <p:txBody>
            <a:bodyPr/>
            <a:lstStyle/>
            <a:p>
              <a:endParaRPr lang="en-US"/>
            </a:p>
          </p:txBody>
        </p:sp>
        <p:sp>
          <p:nvSpPr>
            <p:cNvPr id="28299" name="Freeform 2880"/>
            <p:cNvSpPr>
              <a:spLocks/>
            </p:cNvSpPr>
            <p:nvPr/>
          </p:nvSpPr>
          <p:spPr bwMode="auto">
            <a:xfrm>
              <a:off x="777875" y="4228182"/>
              <a:ext cx="646113" cy="501650"/>
            </a:xfrm>
            <a:custGeom>
              <a:avLst/>
              <a:gdLst>
                <a:gd name="T0" fmla="*/ 2147483647 w 196"/>
                <a:gd name="T1" fmla="*/ 2147483647 h 152"/>
                <a:gd name="T2" fmla="*/ 2147483647 w 196"/>
                <a:gd name="T3" fmla="*/ 2147483647 h 152"/>
                <a:gd name="T4" fmla="*/ 2147483647 w 196"/>
                <a:gd name="T5" fmla="*/ 2147483647 h 152"/>
                <a:gd name="T6" fmla="*/ 2147483647 w 196"/>
                <a:gd name="T7" fmla="*/ 2147483647 h 152"/>
                <a:gd name="T8" fmla="*/ 2147483647 w 196"/>
                <a:gd name="T9" fmla="*/ 2147483647 h 152"/>
                <a:gd name="T10" fmla="*/ 2147483647 w 196"/>
                <a:gd name="T11" fmla="*/ 2147483647 h 152"/>
                <a:gd name="T12" fmla="*/ 2147483647 w 196"/>
                <a:gd name="T13" fmla="*/ 2147483647 h 152"/>
                <a:gd name="T14" fmla="*/ 2147483647 w 196"/>
                <a:gd name="T15" fmla="*/ 2147483647 h 152"/>
                <a:gd name="T16" fmla="*/ 2147483647 w 196"/>
                <a:gd name="T17" fmla="*/ 2147483647 h 152"/>
                <a:gd name="T18" fmla="*/ 2147483647 w 196"/>
                <a:gd name="T19" fmla="*/ 2147483647 h 152"/>
                <a:gd name="T20" fmla="*/ 2147483647 w 196"/>
                <a:gd name="T21" fmla="*/ 2147483647 h 152"/>
                <a:gd name="T22" fmla="*/ 2147483647 w 196"/>
                <a:gd name="T23" fmla="*/ 2147483647 h 152"/>
                <a:gd name="T24" fmla="*/ 2147483647 w 196"/>
                <a:gd name="T25" fmla="*/ 2147483647 h 1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6"/>
                <a:gd name="T40" fmla="*/ 0 h 152"/>
                <a:gd name="T41" fmla="*/ 196 w 196"/>
                <a:gd name="T42" fmla="*/ 152 h 1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6" h="152">
                  <a:moveTo>
                    <a:pt x="196" y="1"/>
                  </a:moveTo>
                  <a:cubicBezTo>
                    <a:pt x="174" y="0"/>
                    <a:pt x="179" y="14"/>
                    <a:pt x="155" y="23"/>
                  </a:cubicBezTo>
                  <a:cubicBezTo>
                    <a:pt x="143" y="27"/>
                    <a:pt x="126" y="25"/>
                    <a:pt x="112" y="31"/>
                  </a:cubicBezTo>
                  <a:cubicBezTo>
                    <a:pt x="98" y="36"/>
                    <a:pt x="85" y="42"/>
                    <a:pt x="72" y="48"/>
                  </a:cubicBezTo>
                  <a:cubicBezTo>
                    <a:pt x="57" y="54"/>
                    <a:pt x="47" y="68"/>
                    <a:pt x="35" y="74"/>
                  </a:cubicBezTo>
                  <a:cubicBezTo>
                    <a:pt x="18" y="83"/>
                    <a:pt x="10" y="92"/>
                    <a:pt x="7" y="99"/>
                  </a:cubicBezTo>
                  <a:cubicBezTo>
                    <a:pt x="0" y="111"/>
                    <a:pt x="1" y="128"/>
                    <a:pt x="14" y="138"/>
                  </a:cubicBezTo>
                  <a:cubicBezTo>
                    <a:pt x="30" y="150"/>
                    <a:pt x="34" y="152"/>
                    <a:pt x="55" y="148"/>
                  </a:cubicBezTo>
                  <a:cubicBezTo>
                    <a:pt x="75" y="144"/>
                    <a:pt x="65" y="139"/>
                    <a:pt x="79" y="120"/>
                  </a:cubicBezTo>
                  <a:cubicBezTo>
                    <a:pt x="87" y="110"/>
                    <a:pt x="88" y="92"/>
                    <a:pt x="97" y="81"/>
                  </a:cubicBezTo>
                  <a:cubicBezTo>
                    <a:pt x="106" y="71"/>
                    <a:pt x="118" y="63"/>
                    <a:pt x="129" y="53"/>
                  </a:cubicBezTo>
                  <a:cubicBezTo>
                    <a:pt x="138" y="43"/>
                    <a:pt x="155" y="41"/>
                    <a:pt x="166" y="32"/>
                  </a:cubicBezTo>
                  <a:cubicBezTo>
                    <a:pt x="176" y="24"/>
                    <a:pt x="185" y="8"/>
                    <a:pt x="196" y="1"/>
                  </a:cubicBezTo>
                  <a:close/>
                </a:path>
              </a:pathLst>
            </a:custGeom>
            <a:solidFill>
              <a:srgbClr val="CAB2D6"/>
            </a:solidFill>
            <a:ln w="9525">
              <a:noFill/>
              <a:round/>
              <a:headEnd/>
              <a:tailEnd/>
            </a:ln>
          </p:spPr>
          <p:txBody>
            <a:bodyPr/>
            <a:lstStyle/>
            <a:p>
              <a:endParaRPr lang="en-US"/>
            </a:p>
          </p:txBody>
        </p:sp>
        <p:sp>
          <p:nvSpPr>
            <p:cNvPr id="28300" name="Freeform 2881"/>
            <p:cNvSpPr>
              <a:spLocks/>
            </p:cNvSpPr>
            <p:nvPr/>
          </p:nvSpPr>
          <p:spPr bwMode="auto">
            <a:xfrm>
              <a:off x="781050" y="4228182"/>
              <a:ext cx="639763" cy="498475"/>
            </a:xfrm>
            <a:custGeom>
              <a:avLst/>
              <a:gdLst>
                <a:gd name="T0" fmla="*/ 2147483647 w 194"/>
                <a:gd name="T1" fmla="*/ 2147483647 h 151"/>
                <a:gd name="T2" fmla="*/ 2147483647 w 194"/>
                <a:gd name="T3" fmla="*/ 2147483647 h 151"/>
                <a:gd name="T4" fmla="*/ 2147483647 w 194"/>
                <a:gd name="T5" fmla="*/ 2147483647 h 151"/>
                <a:gd name="T6" fmla="*/ 2147483647 w 194"/>
                <a:gd name="T7" fmla="*/ 2147483647 h 151"/>
                <a:gd name="T8" fmla="*/ 2147483647 w 194"/>
                <a:gd name="T9" fmla="*/ 2147483647 h 151"/>
                <a:gd name="T10" fmla="*/ 2147483647 w 194"/>
                <a:gd name="T11" fmla="*/ 2147483647 h 151"/>
                <a:gd name="T12" fmla="*/ 2147483647 w 194"/>
                <a:gd name="T13" fmla="*/ 2147483647 h 151"/>
                <a:gd name="T14" fmla="*/ 2147483647 w 194"/>
                <a:gd name="T15" fmla="*/ 2147483647 h 151"/>
                <a:gd name="T16" fmla="*/ 2147483647 w 194"/>
                <a:gd name="T17" fmla="*/ 2147483647 h 151"/>
                <a:gd name="T18" fmla="*/ 2147483647 w 194"/>
                <a:gd name="T19" fmla="*/ 2147483647 h 151"/>
                <a:gd name="T20" fmla="*/ 2147483647 w 194"/>
                <a:gd name="T21" fmla="*/ 2147483647 h 151"/>
                <a:gd name="T22" fmla="*/ 2147483647 w 194"/>
                <a:gd name="T23" fmla="*/ 2147483647 h 151"/>
                <a:gd name="T24" fmla="*/ 2147483647 w 194"/>
                <a:gd name="T25" fmla="*/ 2147483647 h 1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4"/>
                <a:gd name="T40" fmla="*/ 0 h 151"/>
                <a:gd name="T41" fmla="*/ 194 w 194"/>
                <a:gd name="T42" fmla="*/ 151 h 1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4" h="151">
                  <a:moveTo>
                    <a:pt x="194" y="2"/>
                  </a:moveTo>
                  <a:cubicBezTo>
                    <a:pt x="173" y="0"/>
                    <a:pt x="177" y="14"/>
                    <a:pt x="154" y="23"/>
                  </a:cubicBezTo>
                  <a:cubicBezTo>
                    <a:pt x="142" y="27"/>
                    <a:pt x="125" y="26"/>
                    <a:pt x="110" y="31"/>
                  </a:cubicBezTo>
                  <a:cubicBezTo>
                    <a:pt x="97" y="36"/>
                    <a:pt x="83" y="42"/>
                    <a:pt x="70" y="48"/>
                  </a:cubicBezTo>
                  <a:cubicBezTo>
                    <a:pt x="56" y="54"/>
                    <a:pt x="46" y="68"/>
                    <a:pt x="34" y="74"/>
                  </a:cubicBezTo>
                  <a:cubicBezTo>
                    <a:pt x="18" y="83"/>
                    <a:pt x="10" y="92"/>
                    <a:pt x="6" y="99"/>
                  </a:cubicBezTo>
                  <a:cubicBezTo>
                    <a:pt x="0" y="111"/>
                    <a:pt x="0" y="128"/>
                    <a:pt x="13" y="138"/>
                  </a:cubicBezTo>
                  <a:cubicBezTo>
                    <a:pt x="29" y="150"/>
                    <a:pt x="33" y="151"/>
                    <a:pt x="53" y="147"/>
                  </a:cubicBezTo>
                  <a:cubicBezTo>
                    <a:pt x="73" y="143"/>
                    <a:pt x="64" y="139"/>
                    <a:pt x="78" y="119"/>
                  </a:cubicBezTo>
                  <a:cubicBezTo>
                    <a:pt x="85" y="110"/>
                    <a:pt x="86" y="92"/>
                    <a:pt x="96" y="81"/>
                  </a:cubicBezTo>
                  <a:cubicBezTo>
                    <a:pt x="104" y="71"/>
                    <a:pt x="117" y="63"/>
                    <a:pt x="127" y="53"/>
                  </a:cubicBezTo>
                  <a:cubicBezTo>
                    <a:pt x="137" y="43"/>
                    <a:pt x="153" y="41"/>
                    <a:pt x="164" y="32"/>
                  </a:cubicBezTo>
                  <a:cubicBezTo>
                    <a:pt x="174" y="25"/>
                    <a:pt x="183" y="8"/>
                    <a:pt x="194" y="2"/>
                  </a:cubicBezTo>
                  <a:close/>
                </a:path>
              </a:pathLst>
            </a:custGeom>
            <a:solidFill>
              <a:srgbClr val="C9B1D6"/>
            </a:solidFill>
            <a:ln w="9525">
              <a:noFill/>
              <a:round/>
              <a:headEnd/>
              <a:tailEnd/>
            </a:ln>
          </p:spPr>
          <p:txBody>
            <a:bodyPr/>
            <a:lstStyle/>
            <a:p>
              <a:endParaRPr lang="en-US"/>
            </a:p>
          </p:txBody>
        </p:sp>
        <p:sp>
          <p:nvSpPr>
            <p:cNvPr id="28301" name="Freeform 2882"/>
            <p:cNvSpPr>
              <a:spLocks/>
            </p:cNvSpPr>
            <p:nvPr/>
          </p:nvSpPr>
          <p:spPr bwMode="auto">
            <a:xfrm>
              <a:off x="781050" y="4231357"/>
              <a:ext cx="639763" cy="492125"/>
            </a:xfrm>
            <a:custGeom>
              <a:avLst/>
              <a:gdLst>
                <a:gd name="T0" fmla="*/ 2147483647 w 194"/>
                <a:gd name="T1" fmla="*/ 2147483647 h 149"/>
                <a:gd name="T2" fmla="*/ 2147483647 w 194"/>
                <a:gd name="T3" fmla="*/ 2147483647 h 149"/>
                <a:gd name="T4" fmla="*/ 2147483647 w 194"/>
                <a:gd name="T5" fmla="*/ 2147483647 h 149"/>
                <a:gd name="T6" fmla="*/ 2147483647 w 194"/>
                <a:gd name="T7" fmla="*/ 2147483647 h 149"/>
                <a:gd name="T8" fmla="*/ 2147483647 w 194"/>
                <a:gd name="T9" fmla="*/ 2147483647 h 149"/>
                <a:gd name="T10" fmla="*/ 2147483647 w 194"/>
                <a:gd name="T11" fmla="*/ 2147483647 h 149"/>
                <a:gd name="T12" fmla="*/ 2147483647 w 194"/>
                <a:gd name="T13" fmla="*/ 2147483647 h 149"/>
                <a:gd name="T14" fmla="*/ 2147483647 w 194"/>
                <a:gd name="T15" fmla="*/ 2147483647 h 149"/>
                <a:gd name="T16" fmla="*/ 2147483647 w 194"/>
                <a:gd name="T17" fmla="*/ 2147483647 h 149"/>
                <a:gd name="T18" fmla="*/ 2147483647 w 194"/>
                <a:gd name="T19" fmla="*/ 2147483647 h 149"/>
                <a:gd name="T20" fmla="*/ 2147483647 w 194"/>
                <a:gd name="T21" fmla="*/ 2147483647 h 149"/>
                <a:gd name="T22" fmla="*/ 2147483647 w 194"/>
                <a:gd name="T23" fmla="*/ 2147483647 h 149"/>
                <a:gd name="T24" fmla="*/ 2147483647 w 194"/>
                <a:gd name="T25" fmla="*/ 2147483647 h 1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4"/>
                <a:gd name="T40" fmla="*/ 0 h 149"/>
                <a:gd name="T41" fmla="*/ 194 w 194"/>
                <a:gd name="T42" fmla="*/ 149 h 1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4" h="149">
                  <a:moveTo>
                    <a:pt x="194" y="1"/>
                  </a:moveTo>
                  <a:cubicBezTo>
                    <a:pt x="173" y="0"/>
                    <a:pt x="177" y="14"/>
                    <a:pt x="154" y="22"/>
                  </a:cubicBezTo>
                  <a:cubicBezTo>
                    <a:pt x="142" y="26"/>
                    <a:pt x="124" y="25"/>
                    <a:pt x="110" y="31"/>
                  </a:cubicBezTo>
                  <a:cubicBezTo>
                    <a:pt x="97" y="36"/>
                    <a:pt x="83" y="42"/>
                    <a:pt x="70" y="48"/>
                  </a:cubicBezTo>
                  <a:cubicBezTo>
                    <a:pt x="56" y="54"/>
                    <a:pt x="46" y="68"/>
                    <a:pt x="35" y="74"/>
                  </a:cubicBezTo>
                  <a:cubicBezTo>
                    <a:pt x="18" y="83"/>
                    <a:pt x="10" y="91"/>
                    <a:pt x="7" y="98"/>
                  </a:cubicBezTo>
                  <a:cubicBezTo>
                    <a:pt x="0" y="110"/>
                    <a:pt x="0" y="126"/>
                    <a:pt x="14" y="136"/>
                  </a:cubicBezTo>
                  <a:cubicBezTo>
                    <a:pt x="29" y="149"/>
                    <a:pt x="33" y="149"/>
                    <a:pt x="53" y="146"/>
                  </a:cubicBezTo>
                  <a:cubicBezTo>
                    <a:pt x="73" y="142"/>
                    <a:pt x="64" y="138"/>
                    <a:pt x="78" y="118"/>
                  </a:cubicBezTo>
                  <a:cubicBezTo>
                    <a:pt x="85" y="109"/>
                    <a:pt x="85" y="91"/>
                    <a:pt x="95" y="80"/>
                  </a:cubicBezTo>
                  <a:cubicBezTo>
                    <a:pt x="103" y="70"/>
                    <a:pt x="116" y="62"/>
                    <a:pt x="126" y="52"/>
                  </a:cubicBezTo>
                  <a:cubicBezTo>
                    <a:pt x="136" y="42"/>
                    <a:pt x="152" y="40"/>
                    <a:pt x="163" y="32"/>
                  </a:cubicBezTo>
                  <a:cubicBezTo>
                    <a:pt x="173" y="24"/>
                    <a:pt x="183" y="8"/>
                    <a:pt x="194" y="1"/>
                  </a:cubicBezTo>
                  <a:close/>
                </a:path>
              </a:pathLst>
            </a:custGeom>
            <a:solidFill>
              <a:srgbClr val="C8B1D6"/>
            </a:solidFill>
            <a:ln w="9525">
              <a:noFill/>
              <a:round/>
              <a:headEnd/>
              <a:tailEnd/>
            </a:ln>
          </p:spPr>
          <p:txBody>
            <a:bodyPr/>
            <a:lstStyle/>
            <a:p>
              <a:endParaRPr lang="en-US"/>
            </a:p>
          </p:txBody>
        </p:sp>
        <p:sp>
          <p:nvSpPr>
            <p:cNvPr id="28302" name="Freeform 2883"/>
            <p:cNvSpPr>
              <a:spLocks/>
            </p:cNvSpPr>
            <p:nvPr/>
          </p:nvSpPr>
          <p:spPr bwMode="auto">
            <a:xfrm>
              <a:off x="784225" y="4231357"/>
              <a:ext cx="633413" cy="492125"/>
            </a:xfrm>
            <a:custGeom>
              <a:avLst/>
              <a:gdLst>
                <a:gd name="T0" fmla="*/ 2147483647 w 192"/>
                <a:gd name="T1" fmla="*/ 2147483647 h 149"/>
                <a:gd name="T2" fmla="*/ 2147483647 w 192"/>
                <a:gd name="T3" fmla="*/ 2147483647 h 149"/>
                <a:gd name="T4" fmla="*/ 2147483647 w 192"/>
                <a:gd name="T5" fmla="*/ 2147483647 h 149"/>
                <a:gd name="T6" fmla="*/ 2147483647 w 192"/>
                <a:gd name="T7" fmla="*/ 2147483647 h 149"/>
                <a:gd name="T8" fmla="*/ 2147483647 w 192"/>
                <a:gd name="T9" fmla="*/ 2147483647 h 149"/>
                <a:gd name="T10" fmla="*/ 2147483647 w 192"/>
                <a:gd name="T11" fmla="*/ 2147483647 h 149"/>
                <a:gd name="T12" fmla="*/ 2147483647 w 192"/>
                <a:gd name="T13" fmla="*/ 2147483647 h 149"/>
                <a:gd name="T14" fmla="*/ 2147483647 w 192"/>
                <a:gd name="T15" fmla="*/ 2147483647 h 149"/>
                <a:gd name="T16" fmla="*/ 2147483647 w 192"/>
                <a:gd name="T17" fmla="*/ 2147483647 h 149"/>
                <a:gd name="T18" fmla="*/ 2147483647 w 192"/>
                <a:gd name="T19" fmla="*/ 2147483647 h 149"/>
                <a:gd name="T20" fmla="*/ 2147483647 w 192"/>
                <a:gd name="T21" fmla="*/ 2147483647 h 149"/>
                <a:gd name="T22" fmla="*/ 2147483647 w 192"/>
                <a:gd name="T23" fmla="*/ 2147483647 h 149"/>
                <a:gd name="T24" fmla="*/ 2147483647 w 192"/>
                <a:gd name="T25" fmla="*/ 2147483647 h 1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2"/>
                <a:gd name="T40" fmla="*/ 0 h 149"/>
                <a:gd name="T41" fmla="*/ 192 w 192"/>
                <a:gd name="T42" fmla="*/ 149 h 1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2" h="149">
                  <a:moveTo>
                    <a:pt x="192" y="2"/>
                  </a:moveTo>
                  <a:cubicBezTo>
                    <a:pt x="172" y="0"/>
                    <a:pt x="176" y="14"/>
                    <a:pt x="153" y="22"/>
                  </a:cubicBezTo>
                  <a:cubicBezTo>
                    <a:pt x="141" y="27"/>
                    <a:pt x="123" y="26"/>
                    <a:pt x="109" y="31"/>
                  </a:cubicBezTo>
                  <a:cubicBezTo>
                    <a:pt x="96" y="36"/>
                    <a:pt x="82" y="42"/>
                    <a:pt x="69" y="48"/>
                  </a:cubicBezTo>
                  <a:cubicBezTo>
                    <a:pt x="55" y="54"/>
                    <a:pt x="45" y="68"/>
                    <a:pt x="34" y="74"/>
                  </a:cubicBezTo>
                  <a:cubicBezTo>
                    <a:pt x="17" y="83"/>
                    <a:pt x="10" y="92"/>
                    <a:pt x="6" y="98"/>
                  </a:cubicBezTo>
                  <a:cubicBezTo>
                    <a:pt x="0" y="111"/>
                    <a:pt x="0" y="126"/>
                    <a:pt x="13" y="136"/>
                  </a:cubicBezTo>
                  <a:cubicBezTo>
                    <a:pt x="29" y="148"/>
                    <a:pt x="32" y="149"/>
                    <a:pt x="52" y="145"/>
                  </a:cubicBezTo>
                  <a:cubicBezTo>
                    <a:pt x="72" y="141"/>
                    <a:pt x="62" y="137"/>
                    <a:pt x="77" y="118"/>
                  </a:cubicBezTo>
                  <a:cubicBezTo>
                    <a:pt x="84" y="108"/>
                    <a:pt x="84" y="91"/>
                    <a:pt x="93" y="79"/>
                  </a:cubicBezTo>
                  <a:cubicBezTo>
                    <a:pt x="102" y="70"/>
                    <a:pt x="114" y="62"/>
                    <a:pt x="124" y="52"/>
                  </a:cubicBezTo>
                  <a:cubicBezTo>
                    <a:pt x="134" y="43"/>
                    <a:pt x="150" y="40"/>
                    <a:pt x="161" y="32"/>
                  </a:cubicBezTo>
                  <a:cubicBezTo>
                    <a:pt x="171" y="24"/>
                    <a:pt x="181" y="8"/>
                    <a:pt x="192" y="2"/>
                  </a:cubicBezTo>
                  <a:close/>
                </a:path>
              </a:pathLst>
            </a:custGeom>
            <a:solidFill>
              <a:srgbClr val="C7B1D6"/>
            </a:solidFill>
            <a:ln w="9525">
              <a:noFill/>
              <a:round/>
              <a:headEnd/>
              <a:tailEnd/>
            </a:ln>
          </p:spPr>
          <p:txBody>
            <a:bodyPr/>
            <a:lstStyle/>
            <a:p>
              <a:endParaRPr lang="en-US"/>
            </a:p>
          </p:txBody>
        </p:sp>
        <p:sp>
          <p:nvSpPr>
            <p:cNvPr id="28303" name="Freeform 2884"/>
            <p:cNvSpPr>
              <a:spLocks/>
            </p:cNvSpPr>
            <p:nvPr/>
          </p:nvSpPr>
          <p:spPr bwMode="auto">
            <a:xfrm>
              <a:off x="784225" y="4234532"/>
              <a:ext cx="630238" cy="485775"/>
            </a:xfrm>
            <a:custGeom>
              <a:avLst/>
              <a:gdLst>
                <a:gd name="T0" fmla="*/ 2147483647 w 191"/>
                <a:gd name="T1" fmla="*/ 2147483647 h 147"/>
                <a:gd name="T2" fmla="*/ 2147483647 w 191"/>
                <a:gd name="T3" fmla="*/ 2147483647 h 147"/>
                <a:gd name="T4" fmla="*/ 2147483647 w 191"/>
                <a:gd name="T5" fmla="*/ 2147483647 h 147"/>
                <a:gd name="T6" fmla="*/ 2147483647 w 191"/>
                <a:gd name="T7" fmla="*/ 2147483647 h 147"/>
                <a:gd name="T8" fmla="*/ 2147483647 w 191"/>
                <a:gd name="T9" fmla="*/ 2147483647 h 147"/>
                <a:gd name="T10" fmla="*/ 2147483647 w 191"/>
                <a:gd name="T11" fmla="*/ 2147483647 h 147"/>
                <a:gd name="T12" fmla="*/ 2147483647 w 191"/>
                <a:gd name="T13" fmla="*/ 2147483647 h 147"/>
                <a:gd name="T14" fmla="*/ 2147483647 w 191"/>
                <a:gd name="T15" fmla="*/ 2147483647 h 147"/>
                <a:gd name="T16" fmla="*/ 2147483647 w 191"/>
                <a:gd name="T17" fmla="*/ 2147483647 h 147"/>
                <a:gd name="T18" fmla="*/ 2147483647 w 191"/>
                <a:gd name="T19" fmla="*/ 2147483647 h 147"/>
                <a:gd name="T20" fmla="*/ 2147483647 w 191"/>
                <a:gd name="T21" fmla="*/ 2147483647 h 147"/>
                <a:gd name="T22" fmla="*/ 2147483647 w 191"/>
                <a:gd name="T23" fmla="*/ 2147483647 h 147"/>
                <a:gd name="T24" fmla="*/ 2147483647 w 191"/>
                <a:gd name="T25" fmla="*/ 2147483647 h 14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1"/>
                <a:gd name="T40" fmla="*/ 0 h 147"/>
                <a:gd name="T41" fmla="*/ 191 w 191"/>
                <a:gd name="T42" fmla="*/ 147 h 14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1" h="147">
                  <a:moveTo>
                    <a:pt x="191" y="1"/>
                  </a:moveTo>
                  <a:cubicBezTo>
                    <a:pt x="171" y="0"/>
                    <a:pt x="175" y="13"/>
                    <a:pt x="153" y="21"/>
                  </a:cubicBezTo>
                  <a:cubicBezTo>
                    <a:pt x="142" y="26"/>
                    <a:pt x="122" y="25"/>
                    <a:pt x="108" y="31"/>
                  </a:cubicBezTo>
                  <a:cubicBezTo>
                    <a:pt x="95" y="36"/>
                    <a:pt x="82" y="42"/>
                    <a:pt x="69" y="47"/>
                  </a:cubicBezTo>
                  <a:cubicBezTo>
                    <a:pt x="55" y="53"/>
                    <a:pt x="45" y="67"/>
                    <a:pt x="34" y="73"/>
                  </a:cubicBezTo>
                  <a:cubicBezTo>
                    <a:pt x="17" y="82"/>
                    <a:pt x="10" y="91"/>
                    <a:pt x="7" y="97"/>
                  </a:cubicBezTo>
                  <a:cubicBezTo>
                    <a:pt x="1" y="110"/>
                    <a:pt x="0" y="125"/>
                    <a:pt x="13" y="135"/>
                  </a:cubicBezTo>
                  <a:cubicBezTo>
                    <a:pt x="29" y="147"/>
                    <a:pt x="32" y="147"/>
                    <a:pt x="52" y="143"/>
                  </a:cubicBezTo>
                  <a:cubicBezTo>
                    <a:pt x="71" y="140"/>
                    <a:pt x="62" y="136"/>
                    <a:pt x="77" y="117"/>
                  </a:cubicBezTo>
                  <a:cubicBezTo>
                    <a:pt x="83" y="107"/>
                    <a:pt x="83" y="89"/>
                    <a:pt x="93" y="78"/>
                  </a:cubicBezTo>
                  <a:cubicBezTo>
                    <a:pt x="101" y="68"/>
                    <a:pt x="114" y="61"/>
                    <a:pt x="124" y="51"/>
                  </a:cubicBezTo>
                  <a:cubicBezTo>
                    <a:pt x="133" y="42"/>
                    <a:pt x="149" y="40"/>
                    <a:pt x="160" y="31"/>
                  </a:cubicBezTo>
                  <a:cubicBezTo>
                    <a:pt x="170" y="23"/>
                    <a:pt x="180" y="7"/>
                    <a:pt x="191" y="1"/>
                  </a:cubicBezTo>
                  <a:close/>
                </a:path>
              </a:pathLst>
            </a:custGeom>
            <a:solidFill>
              <a:srgbClr val="C6B0D5"/>
            </a:solidFill>
            <a:ln w="9525">
              <a:noFill/>
              <a:round/>
              <a:headEnd/>
              <a:tailEnd/>
            </a:ln>
          </p:spPr>
          <p:txBody>
            <a:bodyPr/>
            <a:lstStyle/>
            <a:p>
              <a:endParaRPr lang="en-US"/>
            </a:p>
          </p:txBody>
        </p:sp>
        <p:sp>
          <p:nvSpPr>
            <p:cNvPr id="28304" name="Freeform 2885"/>
            <p:cNvSpPr>
              <a:spLocks/>
            </p:cNvSpPr>
            <p:nvPr/>
          </p:nvSpPr>
          <p:spPr bwMode="auto">
            <a:xfrm>
              <a:off x="784225" y="4237707"/>
              <a:ext cx="630238" cy="482600"/>
            </a:xfrm>
            <a:custGeom>
              <a:avLst/>
              <a:gdLst>
                <a:gd name="T0" fmla="*/ 2147483647 w 191"/>
                <a:gd name="T1" fmla="*/ 2147483647 h 146"/>
                <a:gd name="T2" fmla="*/ 2147483647 w 191"/>
                <a:gd name="T3" fmla="*/ 2147483647 h 146"/>
                <a:gd name="T4" fmla="*/ 2147483647 w 191"/>
                <a:gd name="T5" fmla="*/ 2147483647 h 146"/>
                <a:gd name="T6" fmla="*/ 2147483647 w 191"/>
                <a:gd name="T7" fmla="*/ 2147483647 h 146"/>
                <a:gd name="T8" fmla="*/ 2147483647 w 191"/>
                <a:gd name="T9" fmla="*/ 2147483647 h 146"/>
                <a:gd name="T10" fmla="*/ 2147483647 w 191"/>
                <a:gd name="T11" fmla="*/ 2147483647 h 146"/>
                <a:gd name="T12" fmla="*/ 2147483647 w 191"/>
                <a:gd name="T13" fmla="*/ 2147483647 h 146"/>
                <a:gd name="T14" fmla="*/ 2147483647 w 191"/>
                <a:gd name="T15" fmla="*/ 2147483647 h 146"/>
                <a:gd name="T16" fmla="*/ 2147483647 w 191"/>
                <a:gd name="T17" fmla="*/ 2147483647 h 146"/>
                <a:gd name="T18" fmla="*/ 2147483647 w 191"/>
                <a:gd name="T19" fmla="*/ 2147483647 h 146"/>
                <a:gd name="T20" fmla="*/ 2147483647 w 191"/>
                <a:gd name="T21" fmla="*/ 2147483647 h 146"/>
                <a:gd name="T22" fmla="*/ 2147483647 w 191"/>
                <a:gd name="T23" fmla="*/ 2147483647 h 146"/>
                <a:gd name="T24" fmla="*/ 2147483647 w 191"/>
                <a:gd name="T25" fmla="*/ 2147483647 h 1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1"/>
                <a:gd name="T40" fmla="*/ 0 h 146"/>
                <a:gd name="T41" fmla="*/ 191 w 191"/>
                <a:gd name="T42" fmla="*/ 146 h 1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1" h="146">
                  <a:moveTo>
                    <a:pt x="191" y="1"/>
                  </a:moveTo>
                  <a:cubicBezTo>
                    <a:pt x="171" y="0"/>
                    <a:pt x="175" y="12"/>
                    <a:pt x="154" y="20"/>
                  </a:cubicBezTo>
                  <a:cubicBezTo>
                    <a:pt x="142" y="25"/>
                    <a:pt x="122" y="25"/>
                    <a:pt x="108" y="30"/>
                  </a:cubicBezTo>
                  <a:cubicBezTo>
                    <a:pt x="95" y="35"/>
                    <a:pt x="82" y="41"/>
                    <a:pt x="69" y="47"/>
                  </a:cubicBezTo>
                  <a:cubicBezTo>
                    <a:pt x="55" y="53"/>
                    <a:pt x="45" y="67"/>
                    <a:pt x="34" y="73"/>
                  </a:cubicBezTo>
                  <a:cubicBezTo>
                    <a:pt x="18" y="81"/>
                    <a:pt x="11" y="90"/>
                    <a:pt x="7" y="96"/>
                  </a:cubicBezTo>
                  <a:cubicBezTo>
                    <a:pt x="1" y="109"/>
                    <a:pt x="0" y="124"/>
                    <a:pt x="13" y="133"/>
                  </a:cubicBezTo>
                  <a:cubicBezTo>
                    <a:pt x="29" y="145"/>
                    <a:pt x="32" y="146"/>
                    <a:pt x="52" y="142"/>
                  </a:cubicBezTo>
                  <a:cubicBezTo>
                    <a:pt x="71" y="138"/>
                    <a:pt x="62" y="135"/>
                    <a:pt x="76" y="116"/>
                  </a:cubicBezTo>
                  <a:cubicBezTo>
                    <a:pt x="83" y="106"/>
                    <a:pt x="83" y="88"/>
                    <a:pt x="92" y="77"/>
                  </a:cubicBezTo>
                  <a:cubicBezTo>
                    <a:pt x="100" y="67"/>
                    <a:pt x="113" y="60"/>
                    <a:pt x="123" y="50"/>
                  </a:cubicBezTo>
                  <a:cubicBezTo>
                    <a:pt x="132" y="41"/>
                    <a:pt x="149" y="39"/>
                    <a:pt x="159" y="30"/>
                  </a:cubicBezTo>
                  <a:cubicBezTo>
                    <a:pt x="169" y="23"/>
                    <a:pt x="180" y="7"/>
                    <a:pt x="191" y="1"/>
                  </a:cubicBezTo>
                  <a:close/>
                </a:path>
              </a:pathLst>
            </a:custGeom>
            <a:solidFill>
              <a:srgbClr val="C5B0D5"/>
            </a:solidFill>
            <a:ln w="9525">
              <a:noFill/>
              <a:round/>
              <a:headEnd/>
              <a:tailEnd/>
            </a:ln>
          </p:spPr>
          <p:txBody>
            <a:bodyPr/>
            <a:lstStyle/>
            <a:p>
              <a:endParaRPr lang="en-US"/>
            </a:p>
          </p:txBody>
        </p:sp>
        <p:sp>
          <p:nvSpPr>
            <p:cNvPr id="28305" name="Freeform 2886"/>
            <p:cNvSpPr>
              <a:spLocks/>
            </p:cNvSpPr>
            <p:nvPr/>
          </p:nvSpPr>
          <p:spPr bwMode="auto">
            <a:xfrm>
              <a:off x="784225" y="4237707"/>
              <a:ext cx="627063" cy="479425"/>
            </a:xfrm>
            <a:custGeom>
              <a:avLst/>
              <a:gdLst>
                <a:gd name="T0" fmla="*/ 2147483647 w 190"/>
                <a:gd name="T1" fmla="*/ 2147483647 h 145"/>
                <a:gd name="T2" fmla="*/ 2147483647 w 190"/>
                <a:gd name="T3" fmla="*/ 2147483647 h 145"/>
                <a:gd name="T4" fmla="*/ 2147483647 w 190"/>
                <a:gd name="T5" fmla="*/ 2147483647 h 145"/>
                <a:gd name="T6" fmla="*/ 2147483647 w 190"/>
                <a:gd name="T7" fmla="*/ 2147483647 h 145"/>
                <a:gd name="T8" fmla="*/ 2147483647 w 190"/>
                <a:gd name="T9" fmla="*/ 2147483647 h 145"/>
                <a:gd name="T10" fmla="*/ 2147483647 w 190"/>
                <a:gd name="T11" fmla="*/ 2147483647 h 145"/>
                <a:gd name="T12" fmla="*/ 2147483647 w 190"/>
                <a:gd name="T13" fmla="*/ 2147483647 h 145"/>
                <a:gd name="T14" fmla="*/ 2147483647 w 190"/>
                <a:gd name="T15" fmla="*/ 2147483647 h 145"/>
                <a:gd name="T16" fmla="*/ 2147483647 w 190"/>
                <a:gd name="T17" fmla="*/ 2147483647 h 145"/>
                <a:gd name="T18" fmla="*/ 2147483647 w 190"/>
                <a:gd name="T19" fmla="*/ 2147483647 h 145"/>
                <a:gd name="T20" fmla="*/ 2147483647 w 190"/>
                <a:gd name="T21" fmla="*/ 2147483647 h 145"/>
                <a:gd name="T22" fmla="*/ 2147483647 w 190"/>
                <a:gd name="T23" fmla="*/ 2147483647 h 145"/>
                <a:gd name="T24" fmla="*/ 2147483647 w 190"/>
                <a:gd name="T25" fmla="*/ 2147483647 h 1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0"/>
                <a:gd name="T40" fmla="*/ 0 h 145"/>
                <a:gd name="T41" fmla="*/ 190 w 190"/>
                <a:gd name="T42" fmla="*/ 145 h 14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0" h="145">
                  <a:moveTo>
                    <a:pt x="190" y="1"/>
                  </a:moveTo>
                  <a:cubicBezTo>
                    <a:pt x="171" y="0"/>
                    <a:pt x="175" y="13"/>
                    <a:pt x="154" y="20"/>
                  </a:cubicBezTo>
                  <a:cubicBezTo>
                    <a:pt x="142" y="25"/>
                    <a:pt x="121" y="25"/>
                    <a:pt x="107" y="31"/>
                  </a:cubicBezTo>
                  <a:cubicBezTo>
                    <a:pt x="95" y="36"/>
                    <a:pt x="82" y="42"/>
                    <a:pt x="69" y="47"/>
                  </a:cubicBezTo>
                  <a:cubicBezTo>
                    <a:pt x="55" y="53"/>
                    <a:pt x="46" y="67"/>
                    <a:pt x="34" y="73"/>
                  </a:cubicBezTo>
                  <a:cubicBezTo>
                    <a:pt x="18" y="82"/>
                    <a:pt x="11" y="90"/>
                    <a:pt x="8" y="96"/>
                  </a:cubicBezTo>
                  <a:cubicBezTo>
                    <a:pt x="2" y="109"/>
                    <a:pt x="0" y="123"/>
                    <a:pt x="13" y="133"/>
                  </a:cubicBezTo>
                  <a:cubicBezTo>
                    <a:pt x="29" y="145"/>
                    <a:pt x="32" y="145"/>
                    <a:pt x="51" y="141"/>
                  </a:cubicBezTo>
                  <a:cubicBezTo>
                    <a:pt x="71" y="138"/>
                    <a:pt x="62" y="134"/>
                    <a:pt x="76" y="115"/>
                  </a:cubicBezTo>
                  <a:cubicBezTo>
                    <a:pt x="83" y="106"/>
                    <a:pt x="82" y="88"/>
                    <a:pt x="91" y="77"/>
                  </a:cubicBezTo>
                  <a:cubicBezTo>
                    <a:pt x="100" y="67"/>
                    <a:pt x="113" y="60"/>
                    <a:pt x="122" y="50"/>
                  </a:cubicBezTo>
                  <a:cubicBezTo>
                    <a:pt x="132" y="41"/>
                    <a:pt x="148" y="39"/>
                    <a:pt x="158" y="31"/>
                  </a:cubicBezTo>
                  <a:cubicBezTo>
                    <a:pt x="168" y="23"/>
                    <a:pt x="179" y="7"/>
                    <a:pt x="190" y="1"/>
                  </a:cubicBezTo>
                  <a:close/>
                </a:path>
              </a:pathLst>
            </a:custGeom>
            <a:solidFill>
              <a:srgbClr val="C4B0D5"/>
            </a:solidFill>
            <a:ln w="9525">
              <a:noFill/>
              <a:round/>
              <a:headEnd/>
              <a:tailEnd/>
            </a:ln>
          </p:spPr>
          <p:txBody>
            <a:bodyPr/>
            <a:lstStyle/>
            <a:p>
              <a:endParaRPr lang="en-US"/>
            </a:p>
          </p:txBody>
        </p:sp>
        <p:sp>
          <p:nvSpPr>
            <p:cNvPr id="28306" name="Freeform 2887"/>
            <p:cNvSpPr>
              <a:spLocks/>
            </p:cNvSpPr>
            <p:nvPr/>
          </p:nvSpPr>
          <p:spPr bwMode="auto">
            <a:xfrm>
              <a:off x="787400" y="4240882"/>
              <a:ext cx="620713" cy="476250"/>
            </a:xfrm>
            <a:custGeom>
              <a:avLst/>
              <a:gdLst>
                <a:gd name="T0" fmla="*/ 2147483647 w 188"/>
                <a:gd name="T1" fmla="*/ 2147483647 h 144"/>
                <a:gd name="T2" fmla="*/ 2147483647 w 188"/>
                <a:gd name="T3" fmla="*/ 2147483647 h 144"/>
                <a:gd name="T4" fmla="*/ 2147483647 w 188"/>
                <a:gd name="T5" fmla="*/ 2147483647 h 144"/>
                <a:gd name="T6" fmla="*/ 2147483647 w 188"/>
                <a:gd name="T7" fmla="*/ 2147483647 h 144"/>
                <a:gd name="T8" fmla="*/ 2147483647 w 188"/>
                <a:gd name="T9" fmla="*/ 2147483647 h 144"/>
                <a:gd name="T10" fmla="*/ 2147483647 w 188"/>
                <a:gd name="T11" fmla="*/ 2147483647 h 144"/>
                <a:gd name="T12" fmla="*/ 2147483647 w 188"/>
                <a:gd name="T13" fmla="*/ 2147483647 h 144"/>
                <a:gd name="T14" fmla="*/ 2147483647 w 188"/>
                <a:gd name="T15" fmla="*/ 2147483647 h 144"/>
                <a:gd name="T16" fmla="*/ 2147483647 w 188"/>
                <a:gd name="T17" fmla="*/ 2147483647 h 144"/>
                <a:gd name="T18" fmla="*/ 2147483647 w 188"/>
                <a:gd name="T19" fmla="*/ 2147483647 h 144"/>
                <a:gd name="T20" fmla="*/ 2147483647 w 188"/>
                <a:gd name="T21" fmla="*/ 2147483647 h 144"/>
                <a:gd name="T22" fmla="*/ 2147483647 w 188"/>
                <a:gd name="T23" fmla="*/ 2147483647 h 144"/>
                <a:gd name="T24" fmla="*/ 2147483647 w 188"/>
                <a:gd name="T25" fmla="*/ 2147483647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8"/>
                <a:gd name="T40" fmla="*/ 0 h 144"/>
                <a:gd name="T41" fmla="*/ 188 w 188"/>
                <a:gd name="T42" fmla="*/ 144 h 1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8" h="144">
                  <a:moveTo>
                    <a:pt x="188" y="1"/>
                  </a:moveTo>
                  <a:cubicBezTo>
                    <a:pt x="170" y="0"/>
                    <a:pt x="173" y="12"/>
                    <a:pt x="153" y="19"/>
                  </a:cubicBezTo>
                  <a:cubicBezTo>
                    <a:pt x="141" y="24"/>
                    <a:pt x="120" y="25"/>
                    <a:pt x="106" y="30"/>
                  </a:cubicBezTo>
                  <a:cubicBezTo>
                    <a:pt x="93" y="35"/>
                    <a:pt x="80" y="41"/>
                    <a:pt x="68" y="47"/>
                  </a:cubicBezTo>
                  <a:cubicBezTo>
                    <a:pt x="54" y="53"/>
                    <a:pt x="45" y="66"/>
                    <a:pt x="34" y="72"/>
                  </a:cubicBezTo>
                  <a:cubicBezTo>
                    <a:pt x="17" y="81"/>
                    <a:pt x="11" y="89"/>
                    <a:pt x="7" y="96"/>
                  </a:cubicBezTo>
                  <a:cubicBezTo>
                    <a:pt x="1" y="108"/>
                    <a:pt x="0" y="122"/>
                    <a:pt x="12" y="132"/>
                  </a:cubicBezTo>
                  <a:cubicBezTo>
                    <a:pt x="28" y="144"/>
                    <a:pt x="30" y="144"/>
                    <a:pt x="50" y="140"/>
                  </a:cubicBezTo>
                  <a:cubicBezTo>
                    <a:pt x="69" y="136"/>
                    <a:pt x="61" y="133"/>
                    <a:pt x="75" y="114"/>
                  </a:cubicBezTo>
                  <a:cubicBezTo>
                    <a:pt x="82" y="105"/>
                    <a:pt x="80" y="87"/>
                    <a:pt x="90" y="76"/>
                  </a:cubicBezTo>
                  <a:cubicBezTo>
                    <a:pt x="98" y="66"/>
                    <a:pt x="111" y="59"/>
                    <a:pt x="121" y="49"/>
                  </a:cubicBezTo>
                  <a:cubicBezTo>
                    <a:pt x="130" y="40"/>
                    <a:pt x="146" y="38"/>
                    <a:pt x="156" y="30"/>
                  </a:cubicBezTo>
                  <a:cubicBezTo>
                    <a:pt x="166" y="22"/>
                    <a:pt x="178" y="7"/>
                    <a:pt x="188" y="1"/>
                  </a:cubicBezTo>
                  <a:close/>
                </a:path>
              </a:pathLst>
            </a:custGeom>
            <a:solidFill>
              <a:srgbClr val="C3B0D5"/>
            </a:solidFill>
            <a:ln w="9525">
              <a:noFill/>
              <a:round/>
              <a:headEnd/>
              <a:tailEnd/>
            </a:ln>
          </p:spPr>
          <p:txBody>
            <a:bodyPr/>
            <a:lstStyle/>
            <a:p>
              <a:endParaRPr lang="en-US"/>
            </a:p>
          </p:txBody>
        </p:sp>
        <p:sp>
          <p:nvSpPr>
            <p:cNvPr id="28307" name="Freeform 2888"/>
            <p:cNvSpPr>
              <a:spLocks/>
            </p:cNvSpPr>
            <p:nvPr/>
          </p:nvSpPr>
          <p:spPr bwMode="auto">
            <a:xfrm>
              <a:off x="787400" y="4244057"/>
              <a:ext cx="620713" cy="468313"/>
            </a:xfrm>
            <a:custGeom>
              <a:avLst/>
              <a:gdLst>
                <a:gd name="T0" fmla="*/ 2147483647 w 188"/>
                <a:gd name="T1" fmla="*/ 2147483647 h 142"/>
                <a:gd name="T2" fmla="*/ 2147483647 w 188"/>
                <a:gd name="T3" fmla="*/ 2147483647 h 142"/>
                <a:gd name="T4" fmla="*/ 2147483647 w 188"/>
                <a:gd name="T5" fmla="*/ 2147483647 h 142"/>
                <a:gd name="T6" fmla="*/ 2147483647 w 188"/>
                <a:gd name="T7" fmla="*/ 2147483647 h 142"/>
                <a:gd name="T8" fmla="*/ 2147483647 w 188"/>
                <a:gd name="T9" fmla="*/ 2147483647 h 142"/>
                <a:gd name="T10" fmla="*/ 2147483647 w 188"/>
                <a:gd name="T11" fmla="*/ 2147483647 h 142"/>
                <a:gd name="T12" fmla="*/ 2147483647 w 188"/>
                <a:gd name="T13" fmla="*/ 2147483647 h 142"/>
                <a:gd name="T14" fmla="*/ 2147483647 w 188"/>
                <a:gd name="T15" fmla="*/ 2147483647 h 142"/>
                <a:gd name="T16" fmla="*/ 2147483647 w 188"/>
                <a:gd name="T17" fmla="*/ 2147483647 h 142"/>
                <a:gd name="T18" fmla="*/ 2147483647 w 188"/>
                <a:gd name="T19" fmla="*/ 2147483647 h 142"/>
                <a:gd name="T20" fmla="*/ 2147483647 w 188"/>
                <a:gd name="T21" fmla="*/ 2147483647 h 142"/>
                <a:gd name="T22" fmla="*/ 2147483647 w 188"/>
                <a:gd name="T23" fmla="*/ 2147483647 h 142"/>
                <a:gd name="T24" fmla="*/ 2147483647 w 188"/>
                <a:gd name="T25" fmla="*/ 2147483647 h 1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8"/>
                <a:gd name="T40" fmla="*/ 0 h 142"/>
                <a:gd name="T41" fmla="*/ 188 w 188"/>
                <a:gd name="T42" fmla="*/ 142 h 1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8" h="142">
                  <a:moveTo>
                    <a:pt x="188" y="1"/>
                  </a:moveTo>
                  <a:cubicBezTo>
                    <a:pt x="169" y="0"/>
                    <a:pt x="173" y="11"/>
                    <a:pt x="153" y="18"/>
                  </a:cubicBezTo>
                  <a:cubicBezTo>
                    <a:pt x="141" y="23"/>
                    <a:pt x="119" y="24"/>
                    <a:pt x="106" y="29"/>
                  </a:cubicBezTo>
                  <a:cubicBezTo>
                    <a:pt x="93" y="34"/>
                    <a:pt x="80" y="41"/>
                    <a:pt x="68" y="46"/>
                  </a:cubicBezTo>
                  <a:cubicBezTo>
                    <a:pt x="54" y="52"/>
                    <a:pt x="45" y="66"/>
                    <a:pt x="34" y="72"/>
                  </a:cubicBezTo>
                  <a:cubicBezTo>
                    <a:pt x="18" y="80"/>
                    <a:pt x="11" y="88"/>
                    <a:pt x="8" y="95"/>
                  </a:cubicBezTo>
                  <a:cubicBezTo>
                    <a:pt x="2" y="107"/>
                    <a:pt x="0" y="121"/>
                    <a:pt x="13" y="131"/>
                  </a:cubicBezTo>
                  <a:cubicBezTo>
                    <a:pt x="28" y="142"/>
                    <a:pt x="30" y="142"/>
                    <a:pt x="50" y="138"/>
                  </a:cubicBezTo>
                  <a:cubicBezTo>
                    <a:pt x="69" y="135"/>
                    <a:pt x="61" y="132"/>
                    <a:pt x="75" y="113"/>
                  </a:cubicBezTo>
                  <a:cubicBezTo>
                    <a:pt x="81" y="104"/>
                    <a:pt x="80" y="85"/>
                    <a:pt x="89" y="74"/>
                  </a:cubicBezTo>
                  <a:cubicBezTo>
                    <a:pt x="97" y="65"/>
                    <a:pt x="110" y="58"/>
                    <a:pt x="120" y="49"/>
                  </a:cubicBezTo>
                  <a:cubicBezTo>
                    <a:pt x="129" y="40"/>
                    <a:pt x="145" y="37"/>
                    <a:pt x="155" y="29"/>
                  </a:cubicBezTo>
                  <a:cubicBezTo>
                    <a:pt x="165" y="22"/>
                    <a:pt x="177" y="6"/>
                    <a:pt x="188" y="1"/>
                  </a:cubicBezTo>
                  <a:close/>
                </a:path>
              </a:pathLst>
            </a:custGeom>
            <a:solidFill>
              <a:srgbClr val="C2AFD5"/>
            </a:solidFill>
            <a:ln w="9525">
              <a:noFill/>
              <a:round/>
              <a:headEnd/>
              <a:tailEnd/>
            </a:ln>
          </p:spPr>
          <p:txBody>
            <a:bodyPr/>
            <a:lstStyle/>
            <a:p>
              <a:endParaRPr lang="en-US"/>
            </a:p>
          </p:txBody>
        </p:sp>
        <p:sp>
          <p:nvSpPr>
            <p:cNvPr id="28308" name="Freeform 2889"/>
            <p:cNvSpPr>
              <a:spLocks/>
            </p:cNvSpPr>
            <p:nvPr/>
          </p:nvSpPr>
          <p:spPr bwMode="auto">
            <a:xfrm>
              <a:off x="787400" y="4244057"/>
              <a:ext cx="617538" cy="468313"/>
            </a:xfrm>
            <a:custGeom>
              <a:avLst/>
              <a:gdLst>
                <a:gd name="T0" fmla="*/ 2147483647 w 187"/>
                <a:gd name="T1" fmla="*/ 2147483647 h 142"/>
                <a:gd name="T2" fmla="*/ 2147483647 w 187"/>
                <a:gd name="T3" fmla="*/ 2147483647 h 142"/>
                <a:gd name="T4" fmla="*/ 2147483647 w 187"/>
                <a:gd name="T5" fmla="*/ 2147483647 h 142"/>
                <a:gd name="T6" fmla="*/ 2147483647 w 187"/>
                <a:gd name="T7" fmla="*/ 2147483647 h 142"/>
                <a:gd name="T8" fmla="*/ 2147483647 w 187"/>
                <a:gd name="T9" fmla="*/ 2147483647 h 142"/>
                <a:gd name="T10" fmla="*/ 2147483647 w 187"/>
                <a:gd name="T11" fmla="*/ 2147483647 h 142"/>
                <a:gd name="T12" fmla="*/ 2147483647 w 187"/>
                <a:gd name="T13" fmla="*/ 2147483647 h 142"/>
                <a:gd name="T14" fmla="*/ 2147483647 w 187"/>
                <a:gd name="T15" fmla="*/ 2147483647 h 142"/>
                <a:gd name="T16" fmla="*/ 2147483647 w 187"/>
                <a:gd name="T17" fmla="*/ 2147483647 h 142"/>
                <a:gd name="T18" fmla="*/ 2147483647 w 187"/>
                <a:gd name="T19" fmla="*/ 2147483647 h 142"/>
                <a:gd name="T20" fmla="*/ 2147483647 w 187"/>
                <a:gd name="T21" fmla="*/ 2147483647 h 142"/>
                <a:gd name="T22" fmla="*/ 2147483647 w 187"/>
                <a:gd name="T23" fmla="*/ 2147483647 h 142"/>
                <a:gd name="T24" fmla="*/ 2147483647 w 187"/>
                <a:gd name="T25" fmla="*/ 2147483647 h 1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7"/>
                <a:gd name="T40" fmla="*/ 0 h 142"/>
                <a:gd name="T41" fmla="*/ 187 w 187"/>
                <a:gd name="T42" fmla="*/ 142 h 1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7" h="142">
                  <a:moveTo>
                    <a:pt x="187" y="1"/>
                  </a:moveTo>
                  <a:cubicBezTo>
                    <a:pt x="169" y="0"/>
                    <a:pt x="172" y="11"/>
                    <a:pt x="153" y="19"/>
                  </a:cubicBezTo>
                  <a:cubicBezTo>
                    <a:pt x="142" y="23"/>
                    <a:pt x="119" y="25"/>
                    <a:pt x="105" y="30"/>
                  </a:cubicBezTo>
                  <a:cubicBezTo>
                    <a:pt x="93" y="35"/>
                    <a:pt x="80" y="41"/>
                    <a:pt x="68" y="46"/>
                  </a:cubicBezTo>
                  <a:cubicBezTo>
                    <a:pt x="54" y="52"/>
                    <a:pt x="45" y="66"/>
                    <a:pt x="34" y="72"/>
                  </a:cubicBezTo>
                  <a:cubicBezTo>
                    <a:pt x="18" y="80"/>
                    <a:pt x="12" y="89"/>
                    <a:pt x="8" y="95"/>
                  </a:cubicBezTo>
                  <a:cubicBezTo>
                    <a:pt x="2" y="107"/>
                    <a:pt x="0" y="121"/>
                    <a:pt x="13" y="130"/>
                  </a:cubicBezTo>
                  <a:cubicBezTo>
                    <a:pt x="28" y="142"/>
                    <a:pt x="30" y="141"/>
                    <a:pt x="50" y="138"/>
                  </a:cubicBezTo>
                  <a:cubicBezTo>
                    <a:pt x="69" y="134"/>
                    <a:pt x="61" y="131"/>
                    <a:pt x="74" y="113"/>
                  </a:cubicBezTo>
                  <a:cubicBezTo>
                    <a:pt x="81" y="104"/>
                    <a:pt x="79" y="85"/>
                    <a:pt x="88" y="74"/>
                  </a:cubicBezTo>
                  <a:cubicBezTo>
                    <a:pt x="96" y="65"/>
                    <a:pt x="110" y="58"/>
                    <a:pt x="119" y="49"/>
                  </a:cubicBezTo>
                  <a:cubicBezTo>
                    <a:pt x="128" y="40"/>
                    <a:pt x="144" y="38"/>
                    <a:pt x="154" y="30"/>
                  </a:cubicBezTo>
                  <a:cubicBezTo>
                    <a:pt x="164" y="22"/>
                    <a:pt x="177" y="7"/>
                    <a:pt x="187" y="1"/>
                  </a:cubicBezTo>
                  <a:close/>
                </a:path>
              </a:pathLst>
            </a:custGeom>
            <a:solidFill>
              <a:srgbClr val="C2AFD5"/>
            </a:solidFill>
            <a:ln w="9525">
              <a:noFill/>
              <a:round/>
              <a:headEnd/>
              <a:tailEnd/>
            </a:ln>
          </p:spPr>
          <p:txBody>
            <a:bodyPr/>
            <a:lstStyle/>
            <a:p>
              <a:endParaRPr lang="en-US"/>
            </a:p>
          </p:txBody>
        </p:sp>
        <p:sp>
          <p:nvSpPr>
            <p:cNvPr id="28309" name="Freeform 2890"/>
            <p:cNvSpPr>
              <a:spLocks/>
            </p:cNvSpPr>
            <p:nvPr/>
          </p:nvSpPr>
          <p:spPr bwMode="auto">
            <a:xfrm>
              <a:off x="790575" y="4248820"/>
              <a:ext cx="611188" cy="460375"/>
            </a:xfrm>
            <a:custGeom>
              <a:avLst/>
              <a:gdLst>
                <a:gd name="T0" fmla="*/ 2147483647 w 185"/>
                <a:gd name="T1" fmla="*/ 2147483647 h 140"/>
                <a:gd name="T2" fmla="*/ 2147483647 w 185"/>
                <a:gd name="T3" fmla="*/ 2147483647 h 140"/>
                <a:gd name="T4" fmla="*/ 2147483647 w 185"/>
                <a:gd name="T5" fmla="*/ 2147483647 h 140"/>
                <a:gd name="T6" fmla="*/ 2147483647 w 185"/>
                <a:gd name="T7" fmla="*/ 2147483647 h 140"/>
                <a:gd name="T8" fmla="*/ 2147483647 w 185"/>
                <a:gd name="T9" fmla="*/ 2147483647 h 140"/>
                <a:gd name="T10" fmla="*/ 2147483647 w 185"/>
                <a:gd name="T11" fmla="*/ 2147483647 h 140"/>
                <a:gd name="T12" fmla="*/ 2147483647 w 185"/>
                <a:gd name="T13" fmla="*/ 2147483647 h 140"/>
                <a:gd name="T14" fmla="*/ 2147483647 w 185"/>
                <a:gd name="T15" fmla="*/ 2147483647 h 140"/>
                <a:gd name="T16" fmla="*/ 2147483647 w 185"/>
                <a:gd name="T17" fmla="*/ 2147483647 h 140"/>
                <a:gd name="T18" fmla="*/ 2147483647 w 185"/>
                <a:gd name="T19" fmla="*/ 2147483647 h 140"/>
                <a:gd name="T20" fmla="*/ 2147483647 w 185"/>
                <a:gd name="T21" fmla="*/ 2147483647 h 140"/>
                <a:gd name="T22" fmla="*/ 2147483647 w 185"/>
                <a:gd name="T23" fmla="*/ 2147483647 h 140"/>
                <a:gd name="T24" fmla="*/ 2147483647 w 185"/>
                <a:gd name="T25" fmla="*/ 2147483647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5"/>
                <a:gd name="T40" fmla="*/ 0 h 140"/>
                <a:gd name="T41" fmla="*/ 185 w 185"/>
                <a:gd name="T42" fmla="*/ 140 h 1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5" h="140">
                  <a:moveTo>
                    <a:pt x="185" y="1"/>
                  </a:moveTo>
                  <a:cubicBezTo>
                    <a:pt x="168" y="0"/>
                    <a:pt x="171" y="10"/>
                    <a:pt x="152" y="18"/>
                  </a:cubicBezTo>
                  <a:cubicBezTo>
                    <a:pt x="141" y="22"/>
                    <a:pt x="117" y="24"/>
                    <a:pt x="104" y="29"/>
                  </a:cubicBezTo>
                  <a:cubicBezTo>
                    <a:pt x="92" y="34"/>
                    <a:pt x="79" y="41"/>
                    <a:pt x="67" y="46"/>
                  </a:cubicBezTo>
                  <a:cubicBezTo>
                    <a:pt x="53" y="52"/>
                    <a:pt x="44" y="66"/>
                    <a:pt x="33" y="71"/>
                  </a:cubicBezTo>
                  <a:cubicBezTo>
                    <a:pt x="17" y="80"/>
                    <a:pt x="11" y="88"/>
                    <a:pt x="8" y="94"/>
                  </a:cubicBezTo>
                  <a:cubicBezTo>
                    <a:pt x="2" y="106"/>
                    <a:pt x="0" y="119"/>
                    <a:pt x="12" y="129"/>
                  </a:cubicBezTo>
                  <a:cubicBezTo>
                    <a:pt x="27" y="140"/>
                    <a:pt x="29" y="140"/>
                    <a:pt x="49" y="136"/>
                  </a:cubicBezTo>
                  <a:cubicBezTo>
                    <a:pt x="67" y="133"/>
                    <a:pt x="60" y="130"/>
                    <a:pt x="73" y="112"/>
                  </a:cubicBezTo>
                  <a:cubicBezTo>
                    <a:pt x="80" y="102"/>
                    <a:pt x="77" y="84"/>
                    <a:pt x="87" y="73"/>
                  </a:cubicBezTo>
                  <a:cubicBezTo>
                    <a:pt x="95" y="64"/>
                    <a:pt x="108" y="57"/>
                    <a:pt x="117" y="48"/>
                  </a:cubicBezTo>
                  <a:cubicBezTo>
                    <a:pt x="127" y="39"/>
                    <a:pt x="142" y="37"/>
                    <a:pt x="152" y="29"/>
                  </a:cubicBezTo>
                  <a:cubicBezTo>
                    <a:pt x="162" y="21"/>
                    <a:pt x="175" y="6"/>
                    <a:pt x="185" y="1"/>
                  </a:cubicBezTo>
                  <a:close/>
                </a:path>
              </a:pathLst>
            </a:custGeom>
            <a:solidFill>
              <a:srgbClr val="C1AFD4"/>
            </a:solidFill>
            <a:ln w="9525">
              <a:noFill/>
              <a:round/>
              <a:headEnd/>
              <a:tailEnd/>
            </a:ln>
          </p:spPr>
          <p:txBody>
            <a:bodyPr/>
            <a:lstStyle/>
            <a:p>
              <a:endParaRPr lang="en-US"/>
            </a:p>
          </p:txBody>
        </p:sp>
        <p:sp>
          <p:nvSpPr>
            <p:cNvPr id="28310" name="Freeform 2891"/>
            <p:cNvSpPr>
              <a:spLocks/>
            </p:cNvSpPr>
            <p:nvPr/>
          </p:nvSpPr>
          <p:spPr bwMode="auto">
            <a:xfrm>
              <a:off x="790575" y="4251995"/>
              <a:ext cx="611188" cy="457200"/>
            </a:xfrm>
            <a:custGeom>
              <a:avLst/>
              <a:gdLst>
                <a:gd name="T0" fmla="*/ 2147483647 w 185"/>
                <a:gd name="T1" fmla="*/ 0 h 139"/>
                <a:gd name="T2" fmla="*/ 2147483647 w 185"/>
                <a:gd name="T3" fmla="*/ 2147483647 h 139"/>
                <a:gd name="T4" fmla="*/ 2147483647 w 185"/>
                <a:gd name="T5" fmla="*/ 2147483647 h 139"/>
                <a:gd name="T6" fmla="*/ 2147483647 w 185"/>
                <a:gd name="T7" fmla="*/ 2147483647 h 139"/>
                <a:gd name="T8" fmla="*/ 2147483647 w 185"/>
                <a:gd name="T9" fmla="*/ 2147483647 h 139"/>
                <a:gd name="T10" fmla="*/ 2147483647 w 185"/>
                <a:gd name="T11" fmla="*/ 2147483647 h 139"/>
                <a:gd name="T12" fmla="*/ 2147483647 w 185"/>
                <a:gd name="T13" fmla="*/ 2147483647 h 139"/>
                <a:gd name="T14" fmla="*/ 2147483647 w 185"/>
                <a:gd name="T15" fmla="*/ 2147483647 h 139"/>
                <a:gd name="T16" fmla="*/ 2147483647 w 185"/>
                <a:gd name="T17" fmla="*/ 2147483647 h 139"/>
                <a:gd name="T18" fmla="*/ 2147483647 w 185"/>
                <a:gd name="T19" fmla="*/ 2147483647 h 139"/>
                <a:gd name="T20" fmla="*/ 2147483647 w 185"/>
                <a:gd name="T21" fmla="*/ 2147483647 h 139"/>
                <a:gd name="T22" fmla="*/ 2147483647 w 185"/>
                <a:gd name="T23" fmla="*/ 2147483647 h 139"/>
                <a:gd name="T24" fmla="*/ 2147483647 w 185"/>
                <a:gd name="T25" fmla="*/ 0 h 1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5"/>
                <a:gd name="T40" fmla="*/ 0 h 139"/>
                <a:gd name="T41" fmla="*/ 185 w 185"/>
                <a:gd name="T42" fmla="*/ 139 h 1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5" h="139">
                  <a:moveTo>
                    <a:pt x="185" y="0"/>
                  </a:moveTo>
                  <a:cubicBezTo>
                    <a:pt x="168" y="0"/>
                    <a:pt x="171" y="10"/>
                    <a:pt x="152" y="17"/>
                  </a:cubicBezTo>
                  <a:cubicBezTo>
                    <a:pt x="141" y="21"/>
                    <a:pt x="117" y="24"/>
                    <a:pt x="104" y="29"/>
                  </a:cubicBezTo>
                  <a:cubicBezTo>
                    <a:pt x="91" y="34"/>
                    <a:pt x="79" y="40"/>
                    <a:pt x="67" y="45"/>
                  </a:cubicBezTo>
                  <a:cubicBezTo>
                    <a:pt x="53" y="51"/>
                    <a:pt x="44" y="65"/>
                    <a:pt x="33" y="71"/>
                  </a:cubicBezTo>
                  <a:cubicBezTo>
                    <a:pt x="18" y="79"/>
                    <a:pt x="12" y="87"/>
                    <a:pt x="8" y="93"/>
                  </a:cubicBezTo>
                  <a:cubicBezTo>
                    <a:pt x="2" y="105"/>
                    <a:pt x="0" y="118"/>
                    <a:pt x="12" y="128"/>
                  </a:cubicBezTo>
                  <a:cubicBezTo>
                    <a:pt x="27" y="139"/>
                    <a:pt x="29" y="138"/>
                    <a:pt x="48" y="135"/>
                  </a:cubicBezTo>
                  <a:cubicBezTo>
                    <a:pt x="67" y="131"/>
                    <a:pt x="59" y="129"/>
                    <a:pt x="73" y="110"/>
                  </a:cubicBezTo>
                  <a:cubicBezTo>
                    <a:pt x="80" y="101"/>
                    <a:pt x="77" y="83"/>
                    <a:pt x="86" y="72"/>
                  </a:cubicBezTo>
                  <a:cubicBezTo>
                    <a:pt x="94" y="63"/>
                    <a:pt x="107" y="56"/>
                    <a:pt x="117" y="47"/>
                  </a:cubicBezTo>
                  <a:cubicBezTo>
                    <a:pt x="126" y="38"/>
                    <a:pt x="141" y="36"/>
                    <a:pt x="151" y="28"/>
                  </a:cubicBezTo>
                  <a:cubicBezTo>
                    <a:pt x="161" y="21"/>
                    <a:pt x="174" y="6"/>
                    <a:pt x="185" y="0"/>
                  </a:cubicBezTo>
                  <a:close/>
                </a:path>
              </a:pathLst>
            </a:custGeom>
            <a:solidFill>
              <a:srgbClr val="C0AED4"/>
            </a:solidFill>
            <a:ln w="9525">
              <a:noFill/>
              <a:round/>
              <a:headEnd/>
              <a:tailEnd/>
            </a:ln>
          </p:spPr>
          <p:txBody>
            <a:bodyPr/>
            <a:lstStyle/>
            <a:p>
              <a:endParaRPr lang="en-US"/>
            </a:p>
          </p:txBody>
        </p:sp>
        <p:sp>
          <p:nvSpPr>
            <p:cNvPr id="28311" name="Freeform 2892"/>
            <p:cNvSpPr>
              <a:spLocks/>
            </p:cNvSpPr>
            <p:nvPr/>
          </p:nvSpPr>
          <p:spPr bwMode="auto">
            <a:xfrm>
              <a:off x="790575" y="4251995"/>
              <a:ext cx="608013" cy="457200"/>
            </a:xfrm>
            <a:custGeom>
              <a:avLst/>
              <a:gdLst>
                <a:gd name="T0" fmla="*/ 2147483647 w 184"/>
                <a:gd name="T1" fmla="*/ 2147483647 h 139"/>
                <a:gd name="T2" fmla="*/ 2147483647 w 184"/>
                <a:gd name="T3" fmla="*/ 2147483647 h 139"/>
                <a:gd name="T4" fmla="*/ 2147483647 w 184"/>
                <a:gd name="T5" fmla="*/ 2147483647 h 139"/>
                <a:gd name="T6" fmla="*/ 2147483647 w 184"/>
                <a:gd name="T7" fmla="*/ 2147483647 h 139"/>
                <a:gd name="T8" fmla="*/ 2147483647 w 184"/>
                <a:gd name="T9" fmla="*/ 2147483647 h 139"/>
                <a:gd name="T10" fmla="*/ 2147483647 w 184"/>
                <a:gd name="T11" fmla="*/ 2147483647 h 139"/>
                <a:gd name="T12" fmla="*/ 2147483647 w 184"/>
                <a:gd name="T13" fmla="*/ 2147483647 h 139"/>
                <a:gd name="T14" fmla="*/ 2147483647 w 184"/>
                <a:gd name="T15" fmla="*/ 2147483647 h 139"/>
                <a:gd name="T16" fmla="*/ 2147483647 w 184"/>
                <a:gd name="T17" fmla="*/ 2147483647 h 139"/>
                <a:gd name="T18" fmla="*/ 2147483647 w 184"/>
                <a:gd name="T19" fmla="*/ 2147483647 h 139"/>
                <a:gd name="T20" fmla="*/ 2147483647 w 184"/>
                <a:gd name="T21" fmla="*/ 2147483647 h 139"/>
                <a:gd name="T22" fmla="*/ 2147483647 w 184"/>
                <a:gd name="T23" fmla="*/ 2147483647 h 139"/>
                <a:gd name="T24" fmla="*/ 2147483647 w 184"/>
                <a:gd name="T25" fmla="*/ 2147483647 h 1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4"/>
                <a:gd name="T40" fmla="*/ 0 h 139"/>
                <a:gd name="T41" fmla="*/ 184 w 184"/>
                <a:gd name="T42" fmla="*/ 139 h 1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4" h="139">
                  <a:moveTo>
                    <a:pt x="184" y="1"/>
                  </a:moveTo>
                  <a:cubicBezTo>
                    <a:pt x="168" y="0"/>
                    <a:pt x="170" y="10"/>
                    <a:pt x="152" y="17"/>
                  </a:cubicBezTo>
                  <a:cubicBezTo>
                    <a:pt x="141" y="21"/>
                    <a:pt x="117" y="24"/>
                    <a:pt x="103" y="29"/>
                  </a:cubicBezTo>
                  <a:cubicBezTo>
                    <a:pt x="91" y="34"/>
                    <a:pt x="79" y="40"/>
                    <a:pt x="66" y="46"/>
                  </a:cubicBezTo>
                  <a:cubicBezTo>
                    <a:pt x="53" y="51"/>
                    <a:pt x="44" y="65"/>
                    <a:pt x="34" y="71"/>
                  </a:cubicBezTo>
                  <a:cubicBezTo>
                    <a:pt x="18" y="79"/>
                    <a:pt x="12" y="87"/>
                    <a:pt x="9" y="93"/>
                  </a:cubicBezTo>
                  <a:cubicBezTo>
                    <a:pt x="3" y="105"/>
                    <a:pt x="0" y="118"/>
                    <a:pt x="12" y="127"/>
                  </a:cubicBezTo>
                  <a:cubicBezTo>
                    <a:pt x="27" y="139"/>
                    <a:pt x="29" y="138"/>
                    <a:pt x="48" y="134"/>
                  </a:cubicBezTo>
                  <a:cubicBezTo>
                    <a:pt x="67" y="131"/>
                    <a:pt x="59" y="128"/>
                    <a:pt x="73" y="110"/>
                  </a:cubicBezTo>
                  <a:cubicBezTo>
                    <a:pt x="79" y="101"/>
                    <a:pt x="76" y="82"/>
                    <a:pt x="85" y="72"/>
                  </a:cubicBezTo>
                  <a:cubicBezTo>
                    <a:pt x="93" y="63"/>
                    <a:pt x="107" y="56"/>
                    <a:pt x="116" y="47"/>
                  </a:cubicBezTo>
                  <a:cubicBezTo>
                    <a:pt x="125" y="38"/>
                    <a:pt x="140" y="36"/>
                    <a:pt x="150" y="28"/>
                  </a:cubicBezTo>
                  <a:cubicBezTo>
                    <a:pt x="160" y="21"/>
                    <a:pt x="174" y="6"/>
                    <a:pt x="184" y="1"/>
                  </a:cubicBezTo>
                  <a:close/>
                </a:path>
              </a:pathLst>
            </a:custGeom>
            <a:solidFill>
              <a:srgbClr val="BFAED4"/>
            </a:solidFill>
            <a:ln w="9525">
              <a:noFill/>
              <a:round/>
              <a:headEnd/>
              <a:tailEnd/>
            </a:ln>
          </p:spPr>
          <p:txBody>
            <a:bodyPr/>
            <a:lstStyle/>
            <a:p>
              <a:endParaRPr lang="en-US"/>
            </a:p>
          </p:txBody>
        </p:sp>
        <p:sp>
          <p:nvSpPr>
            <p:cNvPr id="28312" name="Freeform 2893"/>
            <p:cNvSpPr>
              <a:spLocks/>
            </p:cNvSpPr>
            <p:nvPr/>
          </p:nvSpPr>
          <p:spPr bwMode="auto">
            <a:xfrm>
              <a:off x="790575" y="4255170"/>
              <a:ext cx="608013" cy="450850"/>
            </a:xfrm>
            <a:custGeom>
              <a:avLst/>
              <a:gdLst>
                <a:gd name="T0" fmla="*/ 2147483647 w 184"/>
                <a:gd name="T1" fmla="*/ 0 h 137"/>
                <a:gd name="T2" fmla="*/ 2147483647 w 184"/>
                <a:gd name="T3" fmla="*/ 2147483647 h 137"/>
                <a:gd name="T4" fmla="*/ 2147483647 w 184"/>
                <a:gd name="T5" fmla="*/ 2147483647 h 137"/>
                <a:gd name="T6" fmla="*/ 2147483647 w 184"/>
                <a:gd name="T7" fmla="*/ 2147483647 h 137"/>
                <a:gd name="T8" fmla="*/ 2147483647 w 184"/>
                <a:gd name="T9" fmla="*/ 2147483647 h 137"/>
                <a:gd name="T10" fmla="*/ 2147483647 w 184"/>
                <a:gd name="T11" fmla="*/ 2147483647 h 137"/>
                <a:gd name="T12" fmla="*/ 2147483647 w 184"/>
                <a:gd name="T13" fmla="*/ 2147483647 h 137"/>
                <a:gd name="T14" fmla="*/ 2147483647 w 184"/>
                <a:gd name="T15" fmla="*/ 2147483647 h 137"/>
                <a:gd name="T16" fmla="*/ 2147483647 w 184"/>
                <a:gd name="T17" fmla="*/ 2147483647 h 137"/>
                <a:gd name="T18" fmla="*/ 2147483647 w 184"/>
                <a:gd name="T19" fmla="*/ 2147483647 h 137"/>
                <a:gd name="T20" fmla="*/ 2147483647 w 184"/>
                <a:gd name="T21" fmla="*/ 2147483647 h 137"/>
                <a:gd name="T22" fmla="*/ 2147483647 w 184"/>
                <a:gd name="T23" fmla="*/ 2147483647 h 137"/>
                <a:gd name="T24" fmla="*/ 2147483647 w 184"/>
                <a:gd name="T25" fmla="*/ 0 h 1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4"/>
                <a:gd name="T40" fmla="*/ 0 h 137"/>
                <a:gd name="T41" fmla="*/ 184 w 184"/>
                <a:gd name="T42" fmla="*/ 137 h 1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4" h="137">
                  <a:moveTo>
                    <a:pt x="184" y="0"/>
                  </a:moveTo>
                  <a:cubicBezTo>
                    <a:pt x="167" y="0"/>
                    <a:pt x="170" y="9"/>
                    <a:pt x="152" y="16"/>
                  </a:cubicBezTo>
                  <a:cubicBezTo>
                    <a:pt x="141" y="20"/>
                    <a:pt x="116" y="24"/>
                    <a:pt x="103" y="29"/>
                  </a:cubicBezTo>
                  <a:cubicBezTo>
                    <a:pt x="91" y="34"/>
                    <a:pt x="78" y="40"/>
                    <a:pt x="66" y="45"/>
                  </a:cubicBezTo>
                  <a:cubicBezTo>
                    <a:pt x="53" y="51"/>
                    <a:pt x="44" y="65"/>
                    <a:pt x="34" y="70"/>
                  </a:cubicBezTo>
                  <a:cubicBezTo>
                    <a:pt x="18" y="78"/>
                    <a:pt x="13" y="86"/>
                    <a:pt x="10" y="92"/>
                  </a:cubicBezTo>
                  <a:cubicBezTo>
                    <a:pt x="4" y="104"/>
                    <a:pt x="0" y="117"/>
                    <a:pt x="13" y="126"/>
                  </a:cubicBezTo>
                  <a:cubicBezTo>
                    <a:pt x="27" y="137"/>
                    <a:pt x="29" y="136"/>
                    <a:pt x="48" y="133"/>
                  </a:cubicBezTo>
                  <a:cubicBezTo>
                    <a:pt x="66" y="129"/>
                    <a:pt x="59" y="127"/>
                    <a:pt x="72" y="109"/>
                  </a:cubicBezTo>
                  <a:cubicBezTo>
                    <a:pt x="79" y="100"/>
                    <a:pt x="76" y="81"/>
                    <a:pt x="85" y="71"/>
                  </a:cubicBezTo>
                  <a:cubicBezTo>
                    <a:pt x="93" y="61"/>
                    <a:pt x="106" y="55"/>
                    <a:pt x="115" y="46"/>
                  </a:cubicBezTo>
                  <a:cubicBezTo>
                    <a:pt x="124" y="38"/>
                    <a:pt x="139" y="35"/>
                    <a:pt x="150" y="28"/>
                  </a:cubicBezTo>
                  <a:cubicBezTo>
                    <a:pt x="159" y="20"/>
                    <a:pt x="173" y="6"/>
                    <a:pt x="184" y="0"/>
                  </a:cubicBezTo>
                  <a:close/>
                </a:path>
              </a:pathLst>
            </a:custGeom>
            <a:solidFill>
              <a:srgbClr val="BEAED4"/>
            </a:solidFill>
            <a:ln w="9525">
              <a:noFill/>
              <a:round/>
              <a:headEnd/>
              <a:tailEnd/>
            </a:ln>
          </p:spPr>
          <p:txBody>
            <a:bodyPr/>
            <a:lstStyle/>
            <a:p>
              <a:endParaRPr lang="en-US"/>
            </a:p>
          </p:txBody>
        </p:sp>
        <p:sp>
          <p:nvSpPr>
            <p:cNvPr id="28313" name="Freeform 2894"/>
            <p:cNvSpPr>
              <a:spLocks/>
            </p:cNvSpPr>
            <p:nvPr/>
          </p:nvSpPr>
          <p:spPr bwMode="auto">
            <a:xfrm>
              <a:off x="795338" y="4255170"/>
              <a:ext cx="600075" cy="450850"/>
            </a:xfrm>
            <a:custGeom>
              <a:avLst/>
              <a:gdLst>
                <a:gd name="T0" fmla="*/ 2147483647 w 182"/>
                <a:gd name="T1" fmla="*/ 2147483647 h 137"/>
                <a:gd name="T2" fmla="*/ 2147483647 w 182"/>
                <a:gd name="T3" fmla="*/ 2147483647 h 137"/>
                <a:gd name="T4" fmla="*/ 2147483647 w 182"/>
                <a:gd name="T5" fmla="*/ 2147483647 h 137"/>
                <a:gd name="T6" fmla="*/ 2147483647 w 182"/>
                <a:gd name="T7" fmla="*/ 2147483647 h 137"/>
                <a:gd name="T8" fmla="*/ 2147483647 w 182"/>
                <a:gd name="T9" fmla="*/ 2147483647 h 137"/>
                <a:gd name="T10" fmla="*/ 2147483647 w 182"/>
                <a:gd name="T11" fmla="*/ 2147483647 h 137"/>
                <a:gd name="T12" fmla="*/ 2147483647 w 182"/>
                <a:gd name="T13" fmla="*/ 2147483647 h 137"/>
                <a:gd name="T14" fmla="*/ 2147483647 w 182"/>
                <a:gd name="T15" fmla="*/ 2147483647 h 137"/>
                <a:gd name="T16" fmla="*/ 2147483647 w 182"/>
                <a:gd name="T17" fmla="*/ 2147483647 h 137"/>
                <a:gd name="T18" fmla="*/ 2147483647 w 182"/>
                <a:gd name="T19" fmla="*/ 2147483647 h 137"/>
                <a:gd name="T20" fmla="*/ 2147483647 w 182"/>
                <a:gd name="T21" fmla="*/ 2147483647 h 137"/>
                <a:gd name="T22" fmla="*/ 2147483647 w 182"/>
                <a:gd name="T23" fmla="*/ 2147483647 h 137"/>
                <a:gd name="T24" fmla="*/ 2147483647 w 182"/>
                <a:gd name="T25" fmla="*/ 2147483647 h 1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2"/>
                <a:gd name="T40" fmla="*/ 0 h 137"/>
                <a:gd name="T41" fmla="*/ 182 w 182"/>
                <a:gd name="T42" fmla="*/ 137 h 1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2" h="137">
                  <a:moveTo>
                    <a:pt x="182" y="1"/>
                  </a:moveTo>
                  <a:cubicBezTo>
                    <a:pt x="166" y="0"/>
                    <a:pt x="168" y="9"/>
                    <a:pt x="151" y="16"/>
                  </a:cubicBezTo>
                  <a:cubicBezTo>
                    <a:pt x="141" y="20"/>
                    <a:pt x="115" y="24"/>
                    <a:pt x="102" y="29"/>
                  </a:cubicBezTo>
                  <a:cubicBezTo>
                    <a:pt x="89" y="34"/>
                    <a:pt x="77" y="40"/>
                    <a:pt x="65" y="46"/>
                  </a:cubicBezTo>
                  <a:cubicBezTo>
                    <a:pt x="52" y="51"/>
                    <a:pt x="44" y="65"/>
                    <a:pt x="33" y="71"/>
                  </a:cubicBezTo>
                  <a:cubicBezTo>
                    <a:pt x="17" y="79"/>
                    <a:pt x="12" y="86"/>
                    <a:pt x="9" y="92"/>
                  </a:cubicBezTo>
                  <a:cubicBezTo>
                    <a:pt x="3" y="104"/>
                    <a:pt x="0" y="116"/>
                    <a:pt x="12" y="126"/>
                  </a:cubicBezTo>
                  <a:cubicBezTo>
                    <a:pt x="27" y="137"/>
                    <a:pt x="28" y="136"/>
                    <a:pt x="47" y="132"/>
                  </a:cubicBezTo>
                  <a:cubicBezTo>
                    <a:pt x="65" y="129"/>
                    <a:pt x="58" y="127"/>
                    <a:pt x="71" y="109"/>
                  </a:cubicBezTo>
                  <a:cubicBezTo>
                    <a:pt x="78" y="100"/>
                    <a:pt x="74" y="81"/>
                    <a:pt x="83" y="70"/>
                  </a:cubicBezTo>
                  <a:cubicBezTo>
                    <a:pt x="91" y="61"/>
                    <a:pt x="104" y="56"/>
                    <a:pt x="114" y="46"/>
                  </a:cubicBezTo>
                  <a:cubicBezTo>
                    <a:pt x="122" y="38"/>
                    <a:pt x="138" y="36"/>
                    <a:pt x="148" y="28"/>
                  </a:cubicBezTo>
                  <a:cubicBezTo>
                    <a:pt x="157" y="21"/>
                    <a:pt x="172" y="6"/>
                    <a:pt x="182" y="1"/>
                  </a:cubicBezTo>
                  <a:close/>
                </a:path>
              </a:pathLst>
            </a:custGeom>
            <a:solidFill>
              <a:srgbClr val="BDAED4"/>
            </a:solidFill>
            <a:ln w="9525">
              <a:noFill/>
              <a:round/>
              <a:headEnd/>
              <a:tailEnd/>
            </a:ln>
          </p:spPr>
          <p:txBody>
            <a:bodyPr/>
            <a:lstStyle/>
            <a:p>
              <a:endParaRPr lang="en-US"/>
            </a:p>
          </p:txBody>
        </p:sp>
        <p:sp>
          <p:nvSpPr>
            <p:cNvPr id="28314" name="Freeform 2895"/>
            <p:cNvSpPr>
              <a:spLocks/>
            </p:cNvSpPr>
            <p:nvPr/>
          </p:nvSpPr>
          <p:spPr bwMode="auto">
            <a:xfrm>
              <a:off x="795338" y="4258345"/>
              <a:ext cx="596900" cy="444500"/>
            </a:xfrm>
            <a:custGeom>
              <a:avLst/>
              <a:gdLst>
                <a:gd name="T0" fmla="*/ 2147483647 w 181"/>
                <a:gd name="T1" fmla="*/ 0 h 135"/>
                <a:gd name="T2" fmla="*/ 2147483647 w 181"/>
                <a:gd name="T3" fmla="*/ 2147483647 h 135"/>
                <a:gd name="T4" fmla="*/ 2147483647 w 181"/>
                <a:gd name="T5" fmla="*/ 2147483647 h 135"/>
                <a:gd name="T6" fmla="*/ 2147483647 w 181"/>
                <a:gd name="T7" fmla="*/ 2147483647 h 135"/>
                <a:gd name="T8" fmla="*/ 2147483647 w 181"/>
                <a:gd name="T9" fmla="*/ 2147483647 h 135"/>
                <a:gd name="T10" fmla="*/ 2147483647 w 181"/>
                <a:gd name="T11" fmla="*/ 2147483647 h 135"/>
                <a:gd name="T12" fmla="*/ 2147483647 w 181"/>
                <a:gd name="T13" fmla="*/ 2147483647 h 135"/>
                <a:gd name="T14" fmla="*/ 2147483647 w 181"/>
                <a:gd name="T15" fmla="*/ 2147483647 h 135"/>
                <a:gd name="T16" fmla="*/ 2147483647 w 181"/>
                <a:gd name="T17" fmla="*/ 2147483647 h 135"/>
                <a:gd name="T18" fmla="*/ 2147483647 w 181"/>
                <a:gd name="T19" fmla="*/ 2147483647 h 135"/>
                <a:gd name="T20" fmla="*/ 2147483647 w 181"/>
                <a:gd name="T21" fmla="*/ 2147483647 h 135"/>
                <a:gd name="T22" fmla="*/ 2147483647 w 181"/>
                <a:gd name="T23" fmla="*/ 2147483647 h 135"/>
                <a:gd name="T24" fmla="*/ 2147483647 w 181"/>
                <a:gd name="T25" fmla="*/ 0 h 1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1"/>
                <a:gd name="T40" fmla="*/ 0 h 135"/>
                <a:gd name="T41" fmla="*/ 181 w 181"/>
                <a:gd name="T42" fmla="*/ 135 h 1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1" h="135">
                  <a:moveTo>
                    <a:pt x="181" y="0"/>
                  </a:moveTo>
                  <a:cubicBezTo>
                    <a:pt x="166" y="0"/>
                    <a:pt x="168" y="9"/>
                    <a:pt x="152" y="15"/>
                  </a:cubicBezTo>
                  <a:cubicBezTo>
                    <a:pt x="141" y="19"/>
                    <a:pt x="114" y="24"/>
                    <a:pt x="101" y="29"/>
                  </a:cubicBezTo>
                  <a:cubicBezTo>
                    <a:pt x="89" y="33"/>
                    <a:pt x="77" y="40"/>
                    <a:pt x="65" y="45"/>
                  </a:cubicBezTo>
                  <a:cubicBezTo>
                    <a:pt x="52" y="51"/>
                    <a:pt x="44" y="64"/>
                    <a:pt x="33" y="70"/>
                  </a:cubicBezTo>
                  <a:cubicBezTo>
                    <a:pt x="18" y="78"/>
                    <a:pt x="13" y="85"/>
                    <a:pt x="10" y="91"/>
                  </a:cubicBezTo>
                  <a:cubicBezTo>
                    <a:pt x="4" y="103"/>
                    <a:pt x="0" y="115"/>
                    <a:pt x="12" y="124"/>
                  </a:cubicBezTo>
                  <a:cubicBezTo>
                    <a:pt x="27" y="135"/>
                    <a:pt x="28" y="134"/>
                    <a:pt x="47" y="130"/>
                  </a:cubicBezTo>
                  <a:cubicBezTo>
                    <a:pt x="65" y="127"/>
                    <a:pt x="58" y="125"/>
                    <a:pt x="71" y="108"/>
                  </a:cubicBezTo>
                  <a:cubicBezTo>
                    <a:pt x="77" y="99"/>
                    <a:pt x="73" y="80"/>
                    <a:pt x="82" y="69"/>
                  </a:cubicBezTo>
                  <a:cubicBezTo>
                    <a:pt x="90" y="60"/>
                    <a:pt x="104" y="55"/>
                    <a:pt x="113" y="46"/>
                  </a:cubicBezTo>
                  <a:cubicBezTo>
                    <a:pt x="122" y="37"/>
                    <a:pt x="137" y="35"/>
                    <a:pt x="147" y="27"/>
                  </a:cubicBezTo>
                  <a:cubicBezTo>
                    <a:pt x="156" y="20"/>
                    <a:pt x="171" y="6"/>
                    <a:pt x="181" y="0"/>
                  </a:cubicBezTo>
                  <a:close/>
                </a:path>
              </a:pathLst>
            </a:custGeom>
            <a:solidFill>
              <a:srgbClr val="BCADD4"/>
            </a:solidFill>
            <a:ln w="9525">
              <a:noFill/>
              <a:round/>
              <a:headEnd/>
              <a:tailEnd/>
            </a:ln>
          </p:spPr>
          <p:txBody>
            <a:bodyPr/>
            <a:lstStyle/>
            <a:p>
              <a:endParaRPr lang="en-US"/>
            </a:p>
          </p:txBody>
        </p:sp>
        <p:sp>
          <p:nvSpPr>
            <p:cNvPr id="28315" name="Freeform 2896"/>
            <p:cNvSpPr>
              <a:spLocks/>
            </p:cNvSpPr>
            <p:nvPr/>
          </p:nvSpPr>
          <p:spPr bwMode="auto">
            <a:xfrm>
              <a:off x="795338" y="4261520"/>
              <a:ext cx="596900" cy="441325"/>
            </a:xfrm>
            <a:custGeom>
              <a:avLst/>
              <a:gdLst>
                <a:gd name="T0" fmla="*/ 2147483647 w 181"/>
                <a:gd name="T1" fmla="*/ 0 h 134"/>
                <a:gd name="T2" fmla="*/ 2147483647 w 181"/>
                <a:gd name="T3" fmla="*/ 2147483647 h 134"/>
                <a:gd name="T4" fmla="*/ 2147483647 w 181"/>
                <a:gd name="T5" fmla="*/ 2147483647 h 134"/>
                <a:gd name="T6" fmla="*/ 2147483647 w 181"/>
                <a:gd name="T7" fmla="*/ 2147483647 h 134"/>
                <a:gd name="T8" fmla="*/ 2147483647 w 181"/>
                <a:gd name="T9" fmla="*/ 2147483647 h 134"/>
                <a:gd name="T10" fmla="*/ 2147483647 w 181"/>
                <a:gd name="T11" fmla="*/ 2147483647 h 134"/>
                <a:gd name="T12" fmla="*/ 2147483647 w 181"/>
                <a:gd name="T13" fmla="*/ 2147483647 h 134"/>
                <a:gd name="T14" fmla="*/ 2147483647 w 181"/>
                <a:gd name="T15" fmla="*/ 2147483647 h 134"/>
                <a:gd name="T16" fmla="*/ 2147483647 w 181"/>
                <a:gd name="T17" fmla="*/ 2147483647 h 134"/>
                <a:gd name="T18" fmla="*/ 2147483647 w 181"/>
                <a:gd name="T19" fmla="*/ 2147483647 h 134"/>
                <a:gd name="T20" fmla="*/ 2147483647 w 181"/>
                <a:gd name="T21" fmla="*/ 2147483647 h 134"/>
                <a:gd name="T22" fmla="*/ 2147483647 w 181"/>
                <a:gd name="T23" fmla="*/ 2147483647 h 134"/>
                <a:gd name="T24" fmla="*/ 2147483647 w 181"/>
                <a:gd name="T25" fmla="*/ 0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1"/>
                <a:gd name="T40" fmla="*/ 0 h 134"/>
                <a:gd name="T41" fmla="*/ 181 w 181"/>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1" h="134">
                  <a:moveTo>
                    <a:pt x="181" y="0"/>
                  </a:moveTo>
                  <a:cubicBezTo>
                    <a:pt x="166" y="0"/>
                    <a:pt x="168" y="8"/>
                    <a:pt x="152" y="14"/>
                  </a:cubicBezTo>
                  <a:cubicBezTo>
                    <a:pt x="141" y="18"/>
                    <a:pt x="114" y="23"/>
                    <a:pt x="101" y="28"/>
                  </a:cubicBezTo>
                  <a:cubicBezTo>
                    <a:pt x="89" y="33"/>
                    <a:pt x="77" y="39"/>
                    <a:pt x="65" y="44"/>
                  </a:cubicBezTo>
                  <a:cubicBezTo>
                    <a:pt x="52" y="50"/>
                    <a:pt x="44" y="64"/>
                    <a:pt x="33" y="69"/>
                  </a:cubicBezTo>
                  <a:cubicBezTo>
                    <a:pt x="18" y="77"/>
                    <a:pt x="13" y="85"/>
                    <a:pt x="10" y="91"/>
                  </a:cubicBezTo>
                  <a:cubicBezTo>
                    <a:pt x="4" y="102"/>
                    <a:pt x="0" y="114"/>
                    <a:pt x="12" y="123"/>
                  </a:cubicBezTo>
                  <a:cubicBezTo>
                    <a:pt x="27" y="134"/>
                    <a:pt x="28" y="132"/>
                    <a:pt x="46" y="129"/>
                  </a:cubicBezTo>
                  <a:cubicBezTo>
                    <a:pt x="64" y="126"/>
                    <a:pt x="58" y="124"/>
                    <a:pt x="71" y="106"/>
                  </a:cubicBezTo>
                  <a:cubicBezTo>
                    <a:pt x="77" y="98"/>
                    <a:pt x="73" y="78"/>
                    <a:pt x="82" y="68"/>
                  </a:cubicBezTo>
                  <a:cubicBezTo>
                    <a:pt x="89" y="59"/>
                    <a:pt x="103" y="54"/>
                    <a:pt x="112" y="45"/>
                  </a:cubicBezTo>
                  <a:cubicBezTo>
                    <a:pt x="121" y="36"/>
                    <a:pt x="136" y="34"/>
                    <a:pt x="146" y="26"/>
                  </a:cubicBezTo>
                  <a:cubicBezTo>
                    <a:pt x="155" y="19"/>
                    <a:pt x="171" y="5"/>
                    <a:pt x="181" y="0"/>
                  </a:cubicBezTo>
                  <a:close/>
                </a:path>
              </a:pathLst>
            </a:custGeom>
            <a:solidFill>
              <a:srgbClr val="BBADD3"/>
            </a:solidFill>
            <a:ln w="9525">
              <a:noFill/>
              <a:round/>
              <a:headEnd/>
              <a:tailEnd/>
            </a:ln>
          </p:spPr>
          <p:txBody>
            <a:bodyPr/>
            <a:lstStyle/>
            <a:p>
              <a:endParaRPr lang="en-US"/>
            </a:p>
          </p:txBody>
        </p:sp>
        <p:sp>
          <p:nvSpPr>
            <p:cNvPr id="28316" name="Freeform 2897"/>
            <p:cNvSpPr>
              <a:spLocks/>
            </p:cNvSpPr>
            <p:nvPr/>
          </p:nvSpPr>
          <p:spPr bwMode="auto">
            <a:xfrm>
              <a:off x="795338" y="4261520"/>
              <a:ext cx="592137" cy="441325"/>
            </a:xfrm>
            <a:custGeom>
              <a:avLst/>
              <a:gdLst>
                <a:gd name="T0" fmla="*/ 2147483647 w 180"/>
                <a:gd name="T1" fmla="*/ 0 h 134"/>
                <a:gd name="T2" fmla="*/ 2147483647 w 180"/>
                <a:gd name="T3" fmla="*/ 2147483647 h 134"/>
                <a:gd name="T4" fmla="*/ 2147483647 w 180"/>
                <a:gd name="T5" fmla="*/ 2147483647 h 134"/>
                <a:gd name="T6" fmla="*/ 2147483647 w 180"/>
                <a:gd name="T7" fmla="*/ 2147483647 h 134"/>
                <a:gd name="T8" fmla="*/ 2147483647 w 180"/>
                <a:gd name="T9" fmla="*/ 2147483647 h 134"/>
                <a:gd name="T10" fmla="*/ 2147483647 w 180"/>
                <a:gd name="T11" fmla="*/ 2147483647 h 134"/>
                <a:gd name="T12" fmla="*/ 2147483647 w 180"/>
                <a:gd name="T13" fmla="*/ 2147483647 h 134"/>
                <a:gd name="T14" fmla="*/ 2147483647 w 180"/>
                <a:gd name="T15" fmla="*/ 2147483647 h 134"/>
                <a:gd name="T16" fmla="*/ 2147483647 w 180"/>
                <a:gd name="T17" fmla="*/ 2147483647 h 134"/>
                <a:gd name="T18" fmla="*/ 2147483647 w 180"/>
                <a:gd name="T19" fmla="*/ 2147483647 h 134"/>
                <a:gd name="T20" fmla="*/ 2147483647 w 180"/>
                <a:gd name="T21" fmla="*/ 2147483647 h 134"/>
                <a:gd name="T22" fmla="*/ 2147483647 w 180"/>
                <a:gd name="T23" fmla="*/ 2147483647 h 134"/>
                <a:gd name="T24" fmla="*/ 2147483647 w 180"/>
                <a:gd name="T25" fmla="*/ 0 h 1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0"/>
                <a:gd name="T40" fmla="*/ 0 h 134"/>
                <a:gd name="T41" fmla="*/ 180 w 180"/>
                <a:gd name="T42" fmla="*/ 134 h 13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0" h="134">
                  <a:moveTo>
                    <a:pt x="180" y="0"/>
                  </a:moveTo>
                  <a:cubicBezTo>
                    <a:pt x="165" y="0"/>
                    <a:pt x="167" y="8"/>
                    <a:pt x="152" y="14"/>
                  </a:cubicBezTo>
                  <a:cubicBezTo>
                    <a:pt x="141" y="18"/>
                    <a:pt x="113" y="24"/>
                    <a:pt x="100" y="29"/>
                  </a:cubicBezTo>
                  <a:cubicBezTo>
                    <a:pt x="89" y="33"/>
                    <a:pt x="77" y="40"/>
                    <a:pt x="65" y="45"/>
                  </a:cubicBezTo>
                  <a:cubicBezTo>
                    <a:pt x="52" y="50"/>
                    <a:pt x="44" y="64"/>
                    <a:pt x="34" y="70"/>
                  </a:cubicBezTo>
                  <a:cubicBezTo>
                    <a:pt x="18" y="78"/>
                    <a:pt x="14" y="85"/>
                    <a:pt x="11" y="91"/>
                  </a:cubicBezTo>
                  <a:cubicBezTo>
                    <a:pt x="5" y="102"/>
                    <a:pt x="0" y="114"/>
                    <a:pt x="12" y="123"/>
                  </a:cubicBezTo>
                  <a:cubicBezTo>
                    <a:pt x="27" y="134"/>
                    <a:pt x="28" y="132"/>
                    <a:pt x="46" y="128"/>
                  </a:cubicBezTo>
                  <a:cubicBezTo>
                    <a:pt x="64" y="125"/>
                    <a:pt x="58" y="124"/>
                    <a:pt x="71" y="106"/>
                  </a:cubicBezTo>
                  <a:cubicBezTo>
                    <a:pt x="77" y="97"/>
                    <a:pt x="72" y="78"/>
                    <a:pt x="81" y="68"/>
                  </a:cubicBezTo>
                  <a:cubicBezTo>
                    <a:pt x="89" y="59"/>
                    <a:pt x="102" y="54"/>
                    <a:pt x="112" y="45"/>
                  </a:cubicBezTo>
                  <a:cubicBezTo>
                    <a:pt x="120" y="36"/>
                    <a:pt x="135" y="34"/>
                    <a:pt x="145" y="27"/>
                  </a:cubicBezTo>
                  <a:cubicBezTo>
                    <a:pt x="154" y="19"/>
                    <a:pt x="170" y="5"/>
                    <a:pt x="180" y="0"/>
                  </a:cubicBezTo>
                  <a:close/>
                </a:path>
              </a:pathLst>
            </a:custGeom>
            <a:solidFill>
              <a:srgbClr val="BAADD3"/>
            </a:solidFill>
            <a:ln w="9525">
              <a:noFill/>
              <a:round/>
              <a:headEnd/>
              <a:tailEnd/>
            </a:ln>
          </p:spPr>
          <p:txBody>
            <a:bodyPr/>
            <a:lstStyle/>
            <a:p>
              <a:endParaRPr lang="en-US"/>
            </a:p>
          </p:txBody>
        </p:sp>
        <p:sp>
          <p:nvSpPr>
            <p:cNvPr id="28317" name="Freeform 2898"/>
            <p:cNvSpPr>
              <a:spLocks/>
            </p:cNvSpPr>
            <p:nvPr/>
          </p:nvSpPr>
          <p:spPr bwMode="auto">
            <a:xfrm>
              <a:off x="798513" y="4264695"/>
              <a:ext cx="585787" cy="434975"/>
            </a:xfrm>
            <a:custGeom>
              <a:avLst/>
              <a:gdLst>
                <a:gd name="T0" fmla="*/ 2147483647 w 178"/>
                <a:gd name="T1" fmla="*/ 0 h 132"/>
                <a:gd name="T2" fmla="*/ 2147483647 w 178"/>
                <a:gd name="T3" fmla="*/ 2147483647 h 132"/>
                <a:gd name="T4" fmla="*/ 2147483647 w 178"/>
                <a:gd name="T5" fmla="*/ 2147483647 h 132"/>
                <a:gd name="T6" fmla="*/ 2147483647 w 178"/>
                <a:gd name="T7" fmla="*/ 2147483647 h 132"/>
                <a:gd name="T8" fmla="*/ 2147483647 w 178"/>
                <a:gd name="T9" fmla="*/ 2147483647 h 132"/>
                <a:gd name="T10" fmla="*/ 2147483647 w 178"/>
                <a:gd name="T11" fmla="*/ 2147483647 h 132"/>
                <a:gd name="T12" fmla="*/ 2147483647 w 178"/>
                <a:gd name="T13" fmla="*/ 2147483647 h 132"/>
                <a:gd name="T14" fmla="*/ 2147483647 w 178"/>
                <a:gd name="T15" fmla="*/ 2147483647 h 132"/>
                <a:gd name="T16" fmla="*/ 2147483647 w 178"/>
                <a:gd name="T17" fmla="*/ 2147483647 h 132"/>
                <a:gd name="T18" fmla="*/ 2147483647 w 178"/>
                <a:gd name="T19" fmla="*/ 2147483647 h 132"/>
                <a:gd name="T20" fmla="*/ 2147483647 w 178"/>
                <a:gd name="T21" fmla="*/ 2147483647 h 132"/>
                <a:gd name="T22" fmla="*/ 2147483647 w 178"/>
                <a:gd name="T23" fmla="*/ 2147483647 h 132"/>
                <a:gd name="T24" fmla="*/ 2147483647 w 178"/>
                <a:gd name="T25" fmla="*/ 0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8"/>
                <a:gd name="T40" fmla="*/ 0 h 132"/>
                <a:gd name="T41" fmla="*/ 178 w 178"/>
                <a:gd name="T42" fmla="*/ 132 h 1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8" h="132">
                  <a:moveTo>
                    <a:pt x="178" y="0"/>
                  </a:moveTo>
                  <a:cubicBezTo>
                    <a:pt x="164" y="0"/>
                    <a:pt x="166" y="7"/>
                    <a:pt x="151" y="13"/>
                  </a:cubicBezTo>
                  <a:cubicBezTo>
                    <a:pt x="140" y="17"/>
                    <a:pt x="112" y="23"/>
                    <a:pt x="99" y="28"/>
                  </a:cubicBezTo>
                  <a:cubicBezTo>
                    <a:pt x="87" y="33"/>
                    <a:pt x="75" y="39"/>
                    <a:pt x="64" y="44"/>
                  </a:cubicBezTo>
                  <a:cubicBezTo>
                    <a:pt x="51" y="50"/>
                    <a:pt x="43" y="63"/>
                    <a:pt x="33" y="69"/>
                  </a:cubicBezTo>
                  <a:cubicBezTo>
                    <a:pt x="18" y="77"/>
                    <a:pt x="13" y="84"/>
                    <a:pt x="10" y="90"/>
                  </a:cubicBezTo>
                  <a:cubicBezTo>
                    <a:pt x="4" y="101"/>
                    <a:pt x="0" y="112"/>
                    <a:pt x="12" y="121"/>
                  </a:cubicBezTo>
                  <a:cubicBezTo>
                    <a:pt x="26" y="132"/>
                    <a:pt x="27" y="130"/>
                    <a:pt x="45" y="127"/>
                  </a:cubicBezTo>
                  <a:cubicBezTo>
                    <a:pt x="63" y="123"/>
                    <a:pt x="56" y="122"/>
                    <a:pt x="69" y="105"/>
                  </a:cubicBezTo>
                  <a:cubicBezTo>
                    <a:pt x="76" y="96"/>
                    <a:pt x="71" y="77"/>
                    <a:pt x="79" y="67"/>
                  </a:cubicBezTo>
                  <a:cubicBezTo>
                    <a:pt x="87" y="58"/>
                    <a:pt x="101" y="53"/>
                    <a:pt x="110" y="44"/>
                  </a:cubicBezTo>
                  <a:cubicBezTo>
                    <a:pt x="118" y="35"/>
                    <a:pt x="133" y="33"/>
                    <a:pt x="143" y="26"/>
                  </a:cubicBezTo>
                  <a:cubicBezTo>
                    <a:pt x="152" y="19"/>
                    <a:pt x="168" y="5"/>
                    <a:pt x="178" y="0"/>
                  </a:cubicBezTo>
                  <a:close/>
                </a:path>
              </a:pathLst>
            </a:custGeom>
            <a:solidFill>
              <a:srgbClr val="B9ACD3"/>
            </a:solidFill>
            <a:ln w="9525">
              <a:noFill/>
              <a:round/>
              <a:headEnd/>
              <a:tailEnd/>
            </a:ln>
          </p:spPr>
          <p:txBody>
            <a:bodyPr/>
            <a:lstStyle/>
            <a:p>
              <a:endParaRPr lang="en-US"/>
            </a:p>
          </p:txBody>
        </p:sp>
        <p:sp>
          <p:nvSpPr>
            <p:cNvPr id="28318" name="Freeform 2899"/>
            <p:cNvSpPr>
              <a:spLocks/>
            </p:cNvSpPr>
            <p:nvPr/>
          </p:nvSpPr>
          <p:spPr bwMode="auto">
            <a:xfrm>
              <a:off x="798513" y="4264695"/>
              <a:ext cx="585787" cy="434975"/>
            </a:xfrm>
            <a:custGeom>
              <a:avLst/>
              <a:gdLst>
                <a:gd name="T0" fmla="*/ 2147483647 w 178"/>
                <a:gd name="T1" fmla="*/ 0 h 132"/>
                <a:gd name="T2" fmla="*/ 2147483647 w 178"/>
                <a:gd name="T3" fmla="*/ 2147483647 h 132"/>
                <a:gd name="T4" fmla="*/ 2147483647 w 178"/>
                <a:gd name="T5" fmla="*/ 2147483647 h 132"/>
                <a:gd name="T6" fmla="*/ 2147483647 w 178"/>
                <a:gd name="T7" fmla="*/ 2147483647 h 132"/>
                <a:gd name="T8" fmla="*/ 2147483647 w 178"/>
                <a:gd name="T9" fmla="*/ 2147483647 h 132"/>
                <a:gd name="T10" fmla="*/ 2147483647 w 178"/>
                <a:gd name="T11" fmla="*/ 2147483647 h 132"/>
                <a:gd name="T12" fmla="*/ 2147483647 w 178"/>
                <a:gd name="T13" fmla="*/ 2147483647 h 132"/>
                <a:gd name="T14" fmla="*/ 2147483647 w 178"/>
                <a:gd name="T15" fmla="*/ 2147483647 h 132"/>
                <a:gd name="T16" fmla="*/ 2147483647 w 178"/>
                <a:gd name="T17" fmla="*/ 2147483647 h 132"/>
                <a:gd name="T18" fmla="*/ 2147483647 w 178"/>
                <a:gd name="T19" fmla="*/ 2147483647 h 132"/>
                <a:gd name="T20" fmla="*/ 2147483647 w 178"/>
                <a:gd name="T21" fmla="*/ 2147483647 h 132"/>
                <a:gd name="T22" fmla="*/ 2147483647 w 178"/>
                <a:gd name="T23" fmla="*/ 2147483647 h 132"/>
                <a:gd name="T24" fmla="*/ 2147483647 w 178"/>
                <a:gd name="T25" fmla="*/ 0 h 1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8"/>
                <a:gd name="T40" fmla="*/ 0 h 132"/>
                <a:gd name="T41" fmla="*/ 178 w 178"/>
                <a:gd name="T42" fmla="*/ 132 h 1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8" h="132">
                  <a:moveTo>
                    <a:pt x="178" y="0"/>
                  </a:moveTo>
                  <a:cubicBezTo>
                    <a:pt x="164" y="1"/>
                    <a:pt x="165" y="8"/>
                    <a:pt x="151" y="13"/>
                  </a:cubicBezTo>
                  <a:cubicBezTo>
                    <a:pt x="140" y="17"/>
                    <a:pt x="111" y="24"/>
                    <a:pt x="99" y="29"/>
                  </a:cubicBezTo>
                  <a:cubicBezTo>
                    <a:pt x="87" y="33"/>
                    <a:pt x="75" y="40"/>
                    <a:pt x="64" y="45"/>
                  </a:cubicBezTo>
                  <a:cubicBezTo>
                    <a:pt x="51" y="50"/>
                    <a:pt x="43" y="64"/>
                    <a:pt x="33" y="69"/>
                  </a:cubicBezTo>
                  <a:cubicBezTo>
                    <a:pt x="18" y="77"/>
                    <a:pt x="14" y="84"/>
                    <a:pt x="11" y="90"/>
                  </a:cubicBezTo>
                  <a:cubicBezTo>
                    <a:pt x="5" y="101"/>
                    <a:pt x="0" y="112"/>
                    <a:pt x="12" y="121"/>
                  </a:cubicBezTo>
                  <a:cubicBezTo>
                    <a:pt x="26" y="132"/>
                    <a:pt x="27" y="130"/>
                    <a:pt x="45" y="126"/>
                  </a:cubicBezTo>
                  <a:cubicBezTo>
                    <a:pt x="62" y="123"/>
                    <a:pt x="56" y="122"/>
                    <a:pt x="69" y="105"/>
                  </a:cubicBezTo>
                  <a:cubicBezTo>
                    <a:pt x="75" y="96"/>
                    <a:pt x="70" y="77"/>
                    <a:pt x="79" y="67"/>
                  </a:cubicBezTo>
                  <a:cubicBezTo>
                    <a:pt x="86" y="58"/>
                    <a:pt x="100" y="53"/>
                    <a:pt x="109" y="44"/>
                  </a:cubicBezTo>
                  <a:cubicBezTo>
                    <a:pt x="118" y="36"/>
                    <a:pt x="132" y="34"/>
                    <a:pt x="142" y="26"/>
                  </a:cubicBezTo>
                  <a:cubicBezTo>
                    <a:pt x="151" y="19"/>
                    <a:pt x="168" y="5"/>
                    <a:pt x="178" y="0"/>
                  </a:cubicBezTo>
                  <a:close/>
                </a:path>
              </a:pathLst>
            </a:custGeom>
            <a:solidFill>
              <a:srgbClr val="B8ACD3"/>
            </a:solidFill>
            <a:ln w="9525">
              <a:noFill/>
              <a:round/>
              <a:headEnd/>
              <a:tailEnd/>
            </a:ln>
          </p:spPr>
          <p:txBody>
            <a:bodyPr/>
            <a:lstStyle/>
            <a:p>
              <a:endParaRPr lang="en-US"/>
            </a:p>
          </p:txBody>
        </p:sp>
        <p:sp>
          <p:nvSpPr>
            <p:cNvPr id="28319" name="Freeform 2900"/>
            <p:cNvSpPr>
              <a:spLocks/>
            </p:cNvSpPr>
            <p:nvPr/>
          </p:nvSpPr>
          <p:spPr bwMode="auto">
            <a:xfrm>
              <a:off x="798513" y="4267870"/>
              <a:ext cx="582612" cy="428625"/>
            </a:xfrm>
            <a:custGeom>
              <a:avLst/>
              <a:gdLst>
                <a:gd name="T0" fmla="*/ 2147483647 w 177"/>
                <a:gd name="T1" fmla="*/ 0 h 130"/>
                <a:gd name="T2" fmla="*/ 2147483647 w 177"/>
                <a:gd name="T3" fmla="*/ 2147483647 h 130"/>
                <a:gd name="T4" fmla="*/ 2147483647 w 177"/>
                <a:gd name="T5" fmla="*/ 2147483647 h 130"/>
                <a:gd name="T6" fmla="*/ 2147483647 w 177"/>
                <a:gd name="T7" fmla="*/ 2147483647 h 130"/>
                <a:gd name="T8" fmla="*/ 2147483647 w 177"/>
                <a:gd name="T9" fmla="*/ 2147483647 h 130"/>
                <a:gd name="T10" fmla="*/ 2147483647 w 177"/>
                <a:gd name="T11" fmla="*/ 2147483647 h 130"/>
                <a:gd name="T12" fmla="*/ 2147483647 w 177"/>
                <a:gd name="T13" fmla="*/ 2147483647 h 130"/>
                <a:gd name="T14" fmla="*/ 2147483647 w 177"/>
                <a:gd name="T15" fmla="*/ 2147483647 h 130"/>
                <a:gd name="T16" fmla="*/ 2147483647 w 177"/>
                <a:gd name="T17" fmla="*/ 2147483647 h 130"/>
                <a:gd name="T18" fmla="*/ 2147483647 w 177"/>
                <a:gd name="T19" fmla="*/ 2147483647 h 130"/>
                <a:gd name="T20" fmla="*/ 2147483647 w 177"/>
                <a:gd name="T21" fmla="*/ 2147483647 h 130"/>
                <a:gd name="T22" fmla="*/ 2147483647 w 177"/>
                <a:gd name="T23" fmla="*/ 2147483647 h 130"/>
                <a:gd name="T24" fmla="*/ 2147483647 w 177"/>
                <a:gd name="T25" fmla="*/ 0 h 1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7"/>
                <a:gd name="T40" fmla="*/ 0 h 130"/>
                <a:gd name="T41" fmla="*/ 177 w 177"/>
                <a:gd name="T42" fmla="*/ 130 h 1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7" h="130">
                  <a:moveTo>
                    <a:pt x="177" y="0"/>
                  </a:moveTo>
                  <a:cubicBezTo>
                    <a:pt x="164" y="0"/>
                    <a:pt x="165" y="7"/>
                    <a:pt x="151" y="12"/>
                  </a:cubicBezTo>
                  <a:cubicBezTo>
                    <a:pt x="141" y="16"/>
                    <a:pt x="111" y="23"/>
                    <a:pt x="98" y="28"/>
                  </a:cubicBezTo>
                  <a:cubicBezTo>
                    <a:pt x="87" y="33"/>
                    <a:pt x="75" y="39"/>
                    <a:pt x="64" y="44"/>
                  </a:cubicBezTo>
                  <a:cubicBezTo>
                    <a:pt x="51" y="49"/>
                    <a:pt x="43" y="63"/>
                    <a:pt x="33" y="69"/>
                  </a:cubicBezTo>
                  <a:cubicBezTo>
                    <a:pt x="18" y="76"/>
                    <a:pt x="14" y="83"/>
                    <a:pt x="11" y="89"/>
                  </a:cubicBezTo>
                  <a:cubicBezTo>
                    <a:pt x="6" y="100"/>
                    <a:pt x="0" y="111"/>
                    <a:pt x="12" y="120"/>
                  </a:cubicBezTo>
                  <a:cubicBezTo>
                    <a:pt x="26" y="130"/>
                    <a:pt x="27" y="128"/>
                    <a:pt x="45" y="125"/>
                  </a:cubicBezTo>
                  <a:cubicBezTo>
                    <a:pt x="62" y="121"/>
                    <a:pt x="56" y="121"/>
                    <a:pt x="69" y="104"/>
                  </a:cubicBezTo>
                  <a:cubicBezTo>
                    <a:pt x="75" y="95"/>
                    <a:pt x="69" y="75"/>
                    <a:pt x="78" y="65"/>
                  </a:cubicBezTo>
                  <a:cubicBezTo>
                    <a:pt x="85" y="57"/>
                    <a:pt x="99" y="52"/>
                    <a:pt x="108" y="43"/>
                  </a:cubicBezTo>
                  <a:cubicBezTo>
                    <a:pt x="117" y="35"/>
                    <a:pt x="131" y="33"/>
                    <a:pt x="141" y="25"/>
                  </a:cubicBezTo>
                  <a:cubicBezTo>
                    <a:pt x="150" y="18"/>
                    <a:pt x="167" y="5"/>
                    <a:pt x="177" y="0"/>
                  </a:cubicBezTo>
                  <a:close/>
                </a:path>
              </a:pathLst>
            </a:custGeom>
            <a:solidFill>
              <a:srgbClr val="B7ACD3"/>
            </a:solidFill>
            <a:ln w="9525">
              <a:noFill/>
              <a:round/>
              <a:headEnd/>
              <a:tailEnd/>
            </a:ln>
          </p:spPr>
          <p:txBody>
            <a:bodyPr/>
            <a:lstStyle/>
            <a:p>
              <a:endParaRPr lang="en-US"/>
            </a:p>
          </p:txBody>
        </p:sp>
        <p:sp>
          <p:nvSpPr>
            <p:cNvPr id="28320" name="Freeform 2901"/>
            <p:cNvSpPr>
              <a:spLocks/>
            </p:cNvSpPr>
            <p:nvPr/>
          </p:nvSpPr>
          <p:spPr bwMode="auto">
            <a:xfrm>
              <a:off x="801688" y="4267870"/>
              <a:ext cx="579437" cy="428625"/>
            </a:xfrm>
            <a:custGeom>
              <a:avLst/>
              <a:gdLst>
                <a:gd name="T0" fmla="*/ 2147483647 w 176"/>
                <a:gd name="T1" fmla="*/ 0 h 130"/>
                <a:gd name="T2" fmla="*/ 2147483647 w 176"/>
                <a:gd name="T3" fmla="*/ 2147483647 h 130"/>
                <a:gd name="T4" fmla="*/ 2147483647 w 176"/>
                <a:gd name="T5" fmla="*/ 2147483647 h 130"/>
                <a:gd name="T6" fmla="*/ 2147483647 w 176"/>
                <a:gd name="T7" fmla="*/ 2147483647 h 130"/>
                <a:gd name="T8" fmla="*/ 2147483647 w 176"/>
                <a:gd name="T9" fmla="*/ 2147483647 h 130"/>
                <a:gd name="T10" fmla="*/ 2147483647 w 176"/>
                <a:gd name="T11" fmla="*/ 2147483647 h 130"/>
                <a:gd name="T12" fmla="*/ 2147483647 w 176"/>
                <a:gd name="T13" fmla="*/ 2147483647 h 130"/>
                <a:gd name="T14" fmla="*/ 2147483647 w 176"/>
                <a:gd name="T15" fmla="*/ 2147483647 h 130"/>
                <a:gd name="T16" fmla="*/ 2147483647 w 176"/>
                <a:gd name="T17" fmla="*/ 2147483647 h 130"/>
                <a:gd name="T18" fmla="*/ 2147483647 w 176"/>
                <a:gd name="T19" fmla="*/ 2147483647 h 130"/>
                <a:gd name="T20" fmla="*/ 2147483647 w 176"/>
                <a:gd name="T21" fmla="*/ 2147483647 h 130"/>
                <a:gd name="T22" fmla="*/ 2147483647 w 176"/>
                <a:gd name="T23" fmla="*/ 2147483647 h 130"/>
                <a:gd name="T24" fmla="*/ 2147483647 w 176"/>
                <a:gd name="T25" fmla="*/ 0 h 1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6"/>
                <a:gd name="T40" fmla="*/ 0 h 130"/>
                <a:gd name="T41" fmla="*/ 176 w 176"/>
                <a:gd name="T42" fmla="*/ 130 h 1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6" h="130">
                  <a:moveTo>
                    <a:pt x="176" y="0"/>
                  </a:moveTo>
                  <a:cubicBezTo>
                    <a:pt x="162" y="1"/>
                    <a:pt x="164" y="7"/>
                    <a:pt x="150" y="12"/>
                  </a:cubicBezTo>
                  <a:cubicBezTo>
                    <a:pt x="140" y="16"/>
                    <a:pt x="109" y="24"/>
                    <a:pt x="97" y="29"/>
                  </a:cubicBezTo>
                  <a:cubicBezTo>
                    <a:pt x="85" y="33"/>
                    <a:pt x="74" y="40"/>
                    <a:pt x="63" y="44"/>
                  </a:cubicBezTo>
                  <a:cubicBezTo>
                    <a:pt x="50" y="50"/>
                    <a:pt x="42" y="64"/>
                    <a:pt x="32" y="69"/>
                  </a:cubicBezTo>
                  <a:cubicBezTo>
                    <a:pt x="18" y="77"/>
                    <a:pt x="14" y="83"/>
                    <a:pt x="11" y="89"/>
                  </a:cubicBezTo>
                  <a:cubicBezTo>
                    <a:pt x="5" y="100"/>
                    <a:pt x="0" y="111"/>
                    <a:pt x="11" y="119"/>
                  </a:cubicBezTo>
                  <a:cubicBezTo>
                    <a:pt x="25" y="130"/>
                    <a:pt x="26" y="128"/>
                    <a:pt x="44" y="124"/>
                  </a:cubicBezTo>
                  <a:cubicBezTo>
                    <a:pt x="61" y="121"/>
                    <a:pt x="55" y="120"/>
                    <a:pt x="68" y="103"/>
                  </a:cubicBezTo>
                  <a:cubicBezTo>
                    <a:pt x="74" y="95"/>
                    <a:pt x="68" y="75"/>
                    <a:pt x="76" y="65"/>
                  </a:cubicBezTo>
                  <a:cubicBezTo>
                    <a:pt x="84" y="57"/>
                    <a:pt x="98" y="52"/>
                    <a:pt x="107" y="43"/>
                  </a:cubicBezTo>
                  <a:cubicBezTo>
                    <a:pt x="115" y="35"/>
                    <a:pt x="129" y="33"/>
                    <a:pt x="139" y="26"/>
                  </a:cubicBezTo>
                  <a:cubicBezTo>
                    <a:pt x="148" y="19"/>
                    <a:pt x="166" y="5"/>
                    <a:pt x="176" y="0"/>
                  </a:cubicBezTo>
                  <a:close/>
                </a:path>
              </a:pathLst>
            </a:custGeom>
            <a:solidFill>
              <a:srgbClr val="B6ACD3"/>
            </a:solidFill>
            <a:ln w="9525">
              <a:noFill/>
              <a:round/>
              <a:headEnd/>
              <a:tailEnd/>
            </a:ln>
          </p:spPr>
          <p:txBody>
            <a:bodyPr/>
            <a:lstStyle/>
            <a:p>
              <a:endParaRPr lang="en-US"/>
            </a:p>
          </p:txBody>
        </p:sp>
        <p:sp>
          <p:nvSpPr>
            <p:cNvPr id="28321" name="Freeform 2902"/>
            <p:cNvSpPr>
              <a:spLocks/>
            </p:cNvSpPr>
            <p:nvPr/>
          </p:nvSpPr>
          <p:spPr bwMode="auto">
            <a:xfrm>
              <a:off x="801688" y="4271045"/>
              <a:ext cx="576262" cy="425450"/>
            </a:xfrm>
            <a:custGeom>
              <a:avLst/>
              <a:gdLst>
                <a:gd name="T0" fmla="*/ 2147483647 w 175"/>
                <a:gd name="T1" fmla="*/ 0 h 129"/>
                <a:gd name="T2" fmla="*/ 2147483647 w 175"/>
                <a:gd name="T3" fmla="*/ 2147483647 h 129"/>
                <a:gd name="T4" fmla="*/ 2147483647 w 175"/>
                <a:gd name="T5" fmla="*/ 2147483647 h 129"/>
                <a:gd name="T6" fmla="*/ 2147483647 w 175"/>
                <a:gd name="T7" fmla="*/ 2147483647 h 129"/>
                <a:gd name="T8" fmla="*/ 2147483647 w 175"/>
                <a:gd name="T9" fmla="*/ 2147483647 h 129"/>
                <a:gd name="T10" fmla="*/ 2147483647 w 175"/>
                <a:gd name="T11" fmla="*/ 2147483647 h 129"/>
                <a:gd name="T12" fmla="*/ 2147483647 w 175"/>
                <a:gd name="T13" fmla="*/ 2147483647 h 129"/>
                <a:gd name="T14" fmla="*/ 2147483647 w 175"/>
                <a:gd name="T15" fmla="*/ 2147483647 h 129"/>
                <a:gd name="T16" fmla="*/ 2147483647 w 175"/>
                <a:gd name="T17" fmla="*/ 2147483647 h 129"/>
                <a:gd name="T18" fmla="*/ 2147483647 w 175"/>
                <a:gd name="T19" fmla="*/ 2147483647 h 129"/>
                <a:gd name="T20" fmla="*/ 2147483647 w 175"/>
                <a:gd name="T21" fmla="*/ 2147483647 h 129"/>
                <a:gd name="T22" fmla="*/ 2147483647 w 175"/>
                <a:gd name="T23" fmla="*/ 2147483647 h 129"/>
                <a:gd name="T24" fmla="*/ 2147483647 w 175"/>
                <a:gd name="T25" fmla="*/ 0 h 1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5"/>
                <a:gd name="T40" fmla="*/ 0 h 129"/>
                <a:gd name="T41" fmla="*/ 175 w 175"/>
                <a:gd name="T42" fmla="*/ 129 h 1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5" h="129">
                  <a:moveTo>
                    <a:pt x="175" y="0"/>
                  </a:moveTo>
                  <a:cubicBezTo>
                    <a:pt x="162" y="1"/>
                    <a:pt x="163" y="6"/>
                    <a:pt x="150" y="11"/>
                  </a:cubicBezTo>
                  <a:cubicBezTo>
                    <a:pt x="140" y="15"/>
                    <a:pt x="109" y="23"/>
                    <a:pt x="97" y="28"/>
                  </a:cubicBezTo>
                  <a:cubicBezTo>
                    <a:pt x="85" y="33"/>
                    <a:pt x="74" y="39"/>
                    <a:pt x="63" y="44"/>
                  </a:cubicBezTo>
                  <a:cubicBezTo>
                    <a:pt x="50" y="49"/>
                    <a:pt x="42" y="63"/>
                    <a:pt x="33" y="68"/>
                  </a:cubicBezTo>
                  <a:cubicBezTo>
                    <a:pt x="18" y="76"/>
                    <a:pt x="14" y="83"/>
                    <a:pt x="11" y="88"/>
                  </a:cubicBezTo>
                  <a:cubicBezTo>
                    <a:pt x="6" y="99"/>
                    <a:pt x="0" y="109"/>
                    <a:pt x="11" y="118"/>
                  </a:cubicBezTo>
                  <a:cubicBezTo>
                    <a:pt x="25" y="129"/>
                    <a:pt x="26" y="126"/>
                    <a:pt x="43" y="123"/>
                  </a:cubicBezTo>
                  <a:cubicBezTo>
                    <a:pt x="61" y="119"/>
                    <a:pt x="55" y="119"/>
                    <a:pt x="67" y="102"/>
                  </a:cubicBezTo>
                  <a:cubicBezTo>
                    <a:pt x="74" y="94"/>
                    <a:pt x="67" y="74"/>
                    <a:pt x="76" y="64"/>
                  </a:cubicBezTo>
                  <a:cubicBezTo>
                    <a:pt x="83" y="56"/>
                    <a:pt x="97" y="51"/>
                    <a:pt x="106" y="42"/>
                  </a:cubicBezTo>
                  <a:cubicBezTo>
                    <a:pt x="114" y="34"/>
                    <a:pt x="129" y="32"/>
                    <a:pt x="138" y="25"/>
                  </a:cubicBezTo>
                  <a:cubicBezTo>
                    <a:pt x="147" y="18"/>
                    <a:pt x="165" y="5"/>
                    <a:pt x="175" y="0"/>
                  </a:cubicBezTo>
                  <a:close/>
                </a:path>
              </a:pathLst>
            </a:custGeom>
            <a:solidFill>
              <a:srgbClr val="B5ABD2"/>
            </a:solidFill>
            <a:ln w="9525">
              <a:noFill/>
              <a:round/>
              <a:headEnd/>
              <a:tailEnd/>
            </a:ln>
          </p:spPr>
          <p:txBody>
            <a:bodyPr/>
            <a:lstStyle/>
            <a:p>
              <a:endParaRPr lang="en-US"/>
            </a:p>
          </p:txBody>
        </p:sp>
        <p:sp>
          <p:nvSpPr>
            <p:cNvPr id="28322" name="Freeform 2903"/>
            <p:cNvSpPr>
              <a:spLocks/>
            </p:cNvSpPr>
            <p:nvPr/>
          </p:nvSpPr>
          <p:spPr bwMode="auto">
            <a:xfrm>
              <a:off x="801688" y="4271045"/>
              <a:ext cx="573087" cy="422275"/>
            </a:xfrm>
            <a:custGeom>
              <a:avLst/>
              <a:gdLst>
                <a:gd name="T0" fmla="*/ 2147483647 w 174"/>
                <a:gd name="T1" fmla="*/ 0 h 128"/>
                <a:gd name="T2" fmla="*/ 2147483647 w 174"/>
                <a:gd name="T3" fmla="*/ 2147483647 h 128"/>
                <a:gd name="T4" fmla="*/ 2147483647 w 174"/>
                <a:gd name="T5" fmla="*/ 2147483647 h 128"/>
                <a:gd name="T6" fmla="*/ 2147483647 w 174"/>
                <a:gd name="T7" fmla="*/ 2147483647 h 128"/>
                <a:gd name="T8" fmla="*/ 2147483647 w 174"/>
                <a:gd name="T9" fmla="*/ 2147483647 h 128"/>
                <a:gd name="T10" fmla="*/ 2147483647 w 174"/>
                <a:gd name="T11" fmla="*/ 2147483647 h 128"/>
                <a:gd name="T12" fmla="*/ 2147483647 w 174"/>
                <a:gd name="T13" fmla="*/ 2147483647 h 128"/>
                <a:gd name="T14" fmla="*/ 2147483647 w 174"/>
                <a:gd name="T15" fmla="*/ 2147483647 h 128"/>
                <a:gd name="T16" fmla="*/ 2147483647 w 174"/>
                <a:gd name="T17" fmla="*/ 2147483647 h 128"/>
                <a:gd name="T18" fmla="*/ 2147483647 w 174"/>
                <a:gd name="T19" fmla="*/ 2147483647 h 128"/>
                <a:gd name="T20" fmla="*/ 2147483647 w 174"/>
                <a:gd name="T21" fmla="*/ 2147483647 h 128"/>
                <a:gd name="T22" fmla="*/ 2147483647 w 174"/>
                <a:gd name="T23" fmla="*/ 2147483647 h 128"/>
                <a:gd name="T24" fmla="*/ 2147483647 w 174"/>
                <a:gd name="T25" fmla="*/ 0 h 1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4"/>
                <a:gd name="T40" fmla="*/ 0 h 128"/>
                <a:gd name="T41" fmla="*/ 174 w 174"/>
                <a:gd name="T42" fmla="*/ 128 h 1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4" h="128">
                  <a:moveTo>
                    <a:pt x="174" y="0"/>
                  </a:moveTo>
                  <a:cubicBezTo>
                    <a:pt x="162" y="1"/>
                    <a:pt x="163" y="7"/>
                    <a:pt x="150" y="12"/>
                  </a:cubicBezTo>
                  <a:cubicBezTo>
                    <a:pt x="140" y="16"/>
                    <a:pt x="109" y="24"/>
                    <a:pt x="96" y="28"/>
                  </a:cubicBezTo>
                  <a:cubicBezTo>
                    <a:pt x="85" y="33"/>
                    <a:pt x="74" y="39"/>
                    <a:pt x="62" y="44"/>
                  </a:cubicBezTo>
                  <a:cubicBezTo>
                    <a:pt x="50" y="50"/>
                    <a:pt x="43" y="63"/>
                    <a:pt x="33" y="69"/>
                  </a:cubicBezTo>
                  <a:cubicBezTo>
                    <a:pt x="18" y="76"/>
                    <a:pt x="15" y="83"/>
                    <a:pt x="12" y="88"/>
                  </a:cubicBezTo>
                  <a:cubicBezTo>
                    <a:pt x="6" y="99"/>
                    <a:pt x="0" y="109"/>
                    <a:pt x="12" y="118"/>
                  </a:cubicBezTo>
                  <a:cubicBezTo>
                    <a:pt x="25" y="128"/>
                    <a:pt x="26" y="126"/>
                    <a:pt x="43" y="122"/>
                  </a:cubicBezTo>
                  <a:cubicBezTo>
                    <a:pt x="60" y="119"/>
                    <a:pt x="55" y="119"/>
                    <a:pt x="67" y="102"/>
                  </a:cubicBezTo>
                  <a:cubicBezTo>
                    <a:pt x="73" y="94"/>
                    <a:pt x="67" y="74"/>
                    <a:pt x="75" y="64"/>
                  </a:cubicBezTo>
                  <a:cubicBezTo>
                    <a:pt x="82" y="55"/>
                    <a:pt x="97" y="51"/>
                    <a:pt x="105" y="43"/>
                  </a:cubicBezTo>
                  <a:cubicBezTo>
                    <a:pt x="114" y="34"/>
                    <a:pt x="128" y="32"/>
                    <a:pt x="137" y="25"/>
                  </a:cubicBezTo>
                  <a:cubicBezTo>
                    <a:pt x="146" y="18"/>
                    <a:pt x="165" y="5"/>
                    <a:pt x="174" y="0"/>
                  </a:cubicBezTo>
                  <a:close/>
                </a:path>
              </a:pathLst>
            </a:custGeom>
            <a:solidFill>
              <a:srgbClr val="B4ABD2"/>
            </a:solidFill>
            <a:ln w="9525">
              <a:noFill/>
              <a:round/>
              <a:headEnd/>
              <a:tailEnd/>
            </a:ln>
          </p:spPr>
          <p:txBody>
            <a:bodyPr/>
            <a:lstStyle/>
            <a:p>
              <a:endParaRPr lang="en-US"/>
            </a:p>
          </p:txBody>
        </p:sp>
        <p:sp>
          <p:nvSpPr>
            <p:cNvPr id="28323" name="Freeform 2904"/>
            <p:cNvSpPr>
              <a:spLocks/>
            </p:cNvSpPr>
            <p:nvPr/>
          </p:nvSpPr>
          <p:spPr bwMode="auto">
            <a:xfrm>
              <a:off x="801688" y="4274220"/>
              <a:ext cx="573087" cy="419100"/>
            </a:xfrm>
            <a:custGeom>
              <a:avLst/>
              <a:gdLst>
                <a:gd name="T0" fmla="*/ 2147483647 w 174"/>
                <a:gd name="T1" fmla="*/ 0 h 127"/>
                <a:gd name="T2" fmla="*/ 2147483647 w 174"/>
                <a:gd name="T3" fmla="*/ 2147483647 h 127"/>
                <a:gd name="T4" fmla="*/ 2147483647 w 174"/>
                <a:gd name="T5" fmla="*/ 2147483647 h 127"/>
                <a:gd name="T6" fmla="*/ 2147483647 w 174"/>
                <a:gd name="T7" fmla="*/ 2147483647 h 127"/>
                <a:gd name="T8" fmla="*/ 2147483647 w 174"/>
                <a:gd name="T9" fmla="*/ 2147483647 h 127"/>
                <a:gd name="T10" fmla="*/ 2147483647 w 174"/>
                <a:gd name="T11" fmla="*/ 2147483647 h 127"/>
                <a:gd name="T12" fmla="*/ 2147483647 w 174"/>
                <a:gd name="T13" fmla="*/ 2147483647 h 127"/>
                <a:gd name="T14" fmla="*/ 2147483647 w 174"/>
                <a:gd name="T15" fmla="*/ 2147483647 h 127"/>
                <a:gd name="T16" fmla="*/ 2147483647 w 174"/>
                <a:gd name="T17" fmla="*/ 2147483647 h 127"/>
                <a:gd name="T18" fmla="*/ 2147483647 w 174"/>
                <a:gd name="T19" fmla="*/ 2147483647 h 127"/>
                <a:gd name="T20" fmla="*/ 2147483647 w 174"/>
                <a:gd name="T21" fmla="*/ 2147483647 h 127"/>
                <a:gd name="T22" fmla="*/ 2147483647 w 174"/>
                <a:gd name="T23" fmla="*/ 2147483647 h 127"/>
                <a:gd name="T24" fmla="*/ 2147483647 w 174"/>
                <a:gd name="T25" fmla="*/ 0 h 1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4"/>
                <a:gd name="T40" fmla="*/ 0 h 127"/>
                <a:gd name="T41" fmla="*/ 174 w 174"/>
                <a:gd name="T42" fmla="*/ 127 h 1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4" h="127">
                  <a:moveTo>
                    <a:pt x="174" y="0"/>
                  </a:moveTo>
                  <a:cubicBezTo>
                    <a:pt x="162" y="1"/>
                    <a:pt x="163" y="6"/>
                    <a:pt x="151" y="11"/>
                  </a:cubicBezTo>
                  <a:cubicBezTo>
                    <a:pt x="140" y="15"/>
                    <a:pt x="108" y="23"/>
                    <a:pt x="96" y="28"/>
                  </a:cubicBezTo>
                  <a:cubicBezTo>
                    <a:pt x="85" y="32"/>
                    <a:pt x="73" y="39"/>
                    <a:pt x="62" y="44"/>
                  </a:cubicBezTo>
                  <a:cubicBezTo>
                    <a:pt x="50" y="49"/>
                    <a:pt x="43" y="63"/>
                    <a:pt x="33" y="68"/>
                  </a:cubicBezTo>
                  <a:cubicBezTo>
                    <a:pt x="18" y="75"/>
                    <a:pt x="15" y="82"/>
                    <a:pt x="12" y="87"/>
                  </a:cubicBezTo>
                  <a:cubicBezTo>
                    <a:pt x="7" y="98"/>
                    <a:pt x="0" y="108"/>
                    <a:pt x="12" y="116"/>
                  </a:cubicBezTo>
                  <a:cubicBezTo>
                    <a:pt x="25" y="127"/>
                    <a:pt x="25" y="124"/>
                    <a:pt x="43" y="121"/>
                  </a:cubicBezTo>
                  <a:cubicBezTo>
                    <a:pt x="60" y="117"/>
                    <a:pt x="55" y="117"/>
                    <a:pt x="67" y="101"/>
                  </a:cubicBezTo>
                  <a:cubicBezTo>
                    <a:pt x="73" y="93"/>
                    <a:pt x="66" y="72"/>
                    <a:pt x="74" y="63"/>
                  </a:cubicBezTo>
                  <a:cubicBezTo>
                    <a:pt x="82" y="54"/>
                    <a:pt x="96" y="50"/>
                    <a:pt x="105" y="42"/>
                  </a:cubicBezTo>
                  <a:cubicBezTo>
                    <a:pt x="113" y="34"/>
                    <a:pt x="127" y="32"/>
                    <a:pt x="136" y="24"/>
                  </a:cubicBezTo>
                  <a:cubicBezTo>
                    <a:pt x="145" y="18"/>
                    <a:pt x="164" y="5"/>
                    <a:pt x="174" y="0"/>
                  </a:cubicBezTo>
                  <a:close/>
                </a:path>
              </a:pathLst>
            </a:custGeom>
            <a:solidFill>
              <a:srgbClr val="B3ABD2"/>
            </a:solidFill>
            <a:ln w="9525">
              <a:noFill/>
              <a:round/>
              <a:headEnd/>
              <a:tailEnd/>
            </a:ln>
          </p:spPr>
          <p:txBody>
            <a:bodyPr/>
            <a:lstStyle/>
            <a:p>
              <a:endParaRPr lang="en-US"/>
            </a:p>
          </p:txBody>
        </p:sp>
        <p:sp>
          <p:nvSpPr>
            <p:cNvPr id="28324" name="Freeform 2905"/>
            <p:cNvSpPr>
              <a:spLocks/>
            </p:cNvSpPr>
            <p:nvPr/>
          </p:nvSpPr>
          <p:spPr bwMode="auto">
            <a:xfrm>
              <a:off x="804863" y="4274220"/>
              <a:ext cx="566737" cy="415925"/>
            </a:xfrm>
            <a:custGeom>
              <a:avLst/>
              <a:gdLst>
                <a:gd name="T0" fmla="*/ 2147483647 w 172"/>
                <a:gd name="T1" fmla="*/ 0 h 126"/>
                <a:gd name="T2" fmla="*/ 2147483647 w 172"/>
                <a:gd name="T3" fmla="*/ 2147483647 h 126"/>
                <a:gd name="T4" fmla="*/ 2147483647 w 172"/>
                <a:gd name="T5" fmla="*/ 2147483647 h 126"/>
                <a:gd name="T6" fmla="*/ 2147483647 w 172"/>
                <a:gd name="T7" fmla="*/ 2147483647 h 126"/>
                <a:gd name="T8" fmla="*/ 2147483647 w 172"/>
                <a:gd name="T9" fmla="*/ 2147483647 h 126"/>
                <a:gd name="T10" fmla="*/ 2147483647 w 172"/>
                <a:gd name="T11" fmla="*/ 2147483647 h 126"/>
                <a:gd name="T12" fmla="*/ 2147483647 w 172"/>
                <a:gd name="T13" fmla="*/ 2147483647 h 126"/>
                <a:gd name="T14" fmla="*/ 2147483647 w 172"/>
                <a:gd name="T15" fmla="*/ 2147483647 h 126"/>
                <a:gd name="T16" fmla="*/ 2147483647 w 172"/>
                <a:gd name="T17" fmla="*/ 2147483647 h 126"/>
                <a:gd name="T18" fmla="*/ 2147483647 w 172"/>
                <a:gd name="T19" fmla="*/ 2147483647 h 126"/>
                <a:gd name="T20" fmla="*/ 2147483647 w 172"/>
                <a:gd name="T21" fmla="*/ 2147483647 h 126"/>
                <a:gd name="T22" fmla="*/ 2147483647 w 172"/>
                <a:gd name="T23" fmla="*/ 2147483647 h 126"/>
                <a:gd name="T24" fmla="*/ 2147483647 w 172"/>
                <a:gd name="T25" fmla="*/ 0 h 1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2"/>
                <a:gd name="T40" fmla="*/ 0 h 126"/>
                <a:gd name="T41" fmla="*/ 172 w 172"/>
                <a:gd name="T42" fmla="*/ 126 h 1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2" h="126">
                  <a:moveTo>
                    <a:pt x="172" y="0"/>
                  </a:moveTo>
                  <a:cubicBezTo>
                    <a:pt x="161" y="1"/>
                    <a:pt x="161" y="6"/>
                    <a:pt x="150" y="11"/>
                  </a:cubicBezTo>
                  <a:cubicBezTo>
                    <a:pt x="140" y="15"/>
                    <a:pt x="107" y="24"/>
                    <a:pt x="95" y="28"/>
                  </a:cubicBezTo>
                  <a:cubicBezTo>
                    <a:pt x="83" y="33"/>
                    <a:pt x="72" y="39"/>
                    <a:pt x="61" y="44"/>
                  </a:cubicBezTo>
                  <a:cubicBezTo>
                    <a:pt x="49" y="49"/>
                    <a:pt x="42" y="63"/>
                    <a:pt x="32" y="68"/>
                  </a:cubicBezTo>
                  <a:cubicBezTo>
                    <a:pt x="18" y="76"/>
                    <a:pt x="15" y="82"/>
                    <a:pt x="12" y="87"/>
                  </a:cubicBezTo>
                  <a:cubicBezTo>
                    <a:pt x="6" y="98"/>
                    <a:pt x="0" y="108"/>
                    <a:pt x="11" y="116"/>
                  </a:cubicBezTo>
                  <a:cubicBezTo>
                    <a:pt x="25" y="126"/>
                    <a:pt x="24" y="123"/>
                    <a:pt x="42" y="120"/>
                  </a:cubicBezTo>
                  <a:cubicBezTo>
                    <a:pt x="59" y="117"/>
                    <a:pt x="54" y="117"/>
                    <a:pt x="66" y="101"/>
                  </a:cubicBezTo>
                  <a:cubicBezTo>
                    <a:pt x="72" y="92"/>
                    <a:pt x="64" y="72"/>
                    <a:pt x="73" y="63"/>
                  </a:cubicBezTo>
                  <a:cubicBezTo>
                    <a:pt x="80" y="54"/>
                    <a:pt x="94" y="50"/>
                    <a:pt x="103" y="42"/>
                  </a:cubicBezTo>
                  <a:cubicBezTo>
                    <a:pt x="111" y="34"/>
                    <a:pt x="125" y="32"/>
                    <a:pt x="134" y="25"/>
                  </a:cubicBezTo>
                  <a:cubicBezTo>
                    <a:pt x="143" y="18"/>
                    <a:pt x="163" y="5"/>
                    <a:pt x="172" y="0"/>
                  </a:cubicBezTo>
                  <a:close/>
                </a:path>
              </a:pathLst>
            </a:custGeom>
            <a:solidFill>
              <a:srgbClr val="B2ABD2"/>
            </a:solidFill>
            <a:ln w="9525">
              <a:noFill/>
              <a:round/>
              <a:headEnd/>
              <a:tailEnd/>
            </a:ln>
          </p:spPr>
          <p:txBody>
            <a:bodyPr/>
            <a:lstStyle/>
            <a:p>
              <a:endParaRPr lang="en-US"/>
            </a:p>
          </p:txBody>
        </p:sp>
        <p:sp>
          <p:nvSpPr>
            <p:cNvPr id="28325" name="Freeform 2906"/>
            <p:cNvSpPr>
              <a:spLocks/>
            </p:cNvSpPr>
            <p:nvPr/>
          </p:nvSpPr>
          <p:spPr bwMode="auto">
            <a:xfrm>
              <a:off x="804863" y="4277395"/>
              <a:ext cx="563562" cy="412750"/>
            </a:xfrm>
            <a:custGeom>
              <a:avLst/>
              <a:gdLst>
                <a:gd name="T0" fmla="*/ 2147483647 w 171"/>
                <a:gd name="T1" fmla="*/ 0 h 125"/>
                <a:gd name="T2" fmla="*/ 2147483647 w 171"/>
                <a:gd name="T3" fmla="*/ 2147483647 h 125"/>
                <a:gd name="T4" fmla="*/ 2147483647 w 171"/>
                <a:gd name="T5" fmla="*/ 2147483647 h 125"/>
                <a:gd name="T6" fmla="*/ 2147483647 w 171"/>
                <a:gd name="T7" fmla="*/ 2147483647 h 125"/>
                <a:gd name="T8" fmla="*/ 2147483647 w 171"/>
                <a:gd name="T9" fmla="*/ 2147483647 h 125"/>
                <a:gd name="T10" fmla="*/ 2147483647 w 171"/>
                <a:gd name="T11" fmla="*/ 2147483647 h 125"/>
                <a:gd name="T12" fmla="*/ 2147483647 w 171"/>
                <a:gd name="T13" fmla="*/ 2147483647 h 125"/>
                <a:gd name="T14" fmla="*/ 2147483647 w 171"/>
                <a:gd name="T15" fmla="*/ 2147483647 h 125"/>
                <a:gd name="T16" fmla="*/ 2147483647 w 171"/>
                <a:gd name="T17" fmla="*/ 2147483647 h 125"/>
                <a:gd name="T18" fmla="*/ 2147483647 w 171"/>
                <a:gd name="T19" fmla="*/ 2147483647 h 125"/>
                <a:gd name="T20" fmla="*/ 2147483647 w 171"/>
                <a:gd name="T21" fmla="*/ 2147483647 h 125"/>
                <a:gd name="T22" fmla="*/ 2147483647 w 171"/>
                <a:gd name="T23" fmla="*/ 2147483647 h 125"/>
                <a:gd name="T24" fmla="*/ 2147483647 w 171"/>
                <a:gd name="T25" fmla="*/ 0 h 1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1"/>
                <a:gd name="T40" fmla="*/ 0 h 125"/>
                <a:gd name="T41" fmla="*/ 171 w 171"/>
                <a:gd name="T42" fmla="*/ 125 h 1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1" h="125">
                  <a:moveTo>
                    <a:pt x="171" y="0"/>
                  </a:moveTo>
                  <a:cubicBezTo>
                    <a:pt x="160" y="1"/>
                    <a:pt x="161" y="5"/>
                    <a:pt x="150" y="10"/>
                  </a:cubicBezTo>
                  <a:cubicBezTo>
                    <a:pt x="140" y="14"/>
                    <a:pt x="106" y="23"/>
                    <a:pt x="94" y="28"/>
                  </a:cubicBezTo>
                  <a:cubicBezTo>
                    <a:pt x="83" y="32"/>
                    <a:pt x="72" y="39"/>
                    <a:pt x="61" y="43"/>
                  </a:cubicBezTo>
                  <a:cubicBezTo>
                    <a:pt x="49" y="49"/>
                    <a:pt x="42" y="62"/>
                    <a:pt x="32" y="67"/>
                  </a:cubicBezTo>
                  <a:cubicBezTo>
                    <a:pt x="18" y="75"/>
                    <a:pt x="15" y="81"/>
                    <a:pt x="12" y="87"/>
                  </a:cubicBezTo>
                  <a:cubicBezTo>
                    <a:pt x="7" y="97"/>
                    <a:pt x="0" y="106"/>
                    <a:pt x="11" y="115"/>
                  </a:cubicBezTo>
                  <a:cubicBezTo>
                    <a:pt x="25" y="125"/>
                    <a:pt x="24" y="122"/>
                    <a:pt x="42" y="119"/>
                  </a:cubicBezTo>
                  <a:cubicBezTo>
                    <a:pt x="58" y="115"/>
                    <a:pt x="53" y="116"/>
                    <a:pt x="66" y="99"/>
                  </a:cubicBezTo>
                  <a:cubicBezTo>
                    <a:pt x="71" y="91"/>
                    <a:pt x="64" y="71"/>
                    <a:pt x="72" y="61"/>
                  </a:cubicBezTo>
                  <a:cubicBezTo>
                    <a:pt x="79" y="53"/>
                    <a:pt x="94" y="49"/>
                    <a:pt x="102" y="41"/>
                  </a:cubicBezTo>
                  <a:cubicBezTo>
                    <a:pt x="110" y="33"/>
                    <a:pt x="124" y="31"/>
                    <a:pt x="133" y="24"/>
                  </a:cubicBezTo>
                  <a:cubicBezTo>
                    <a:pt x="142" y="17"/>
                    <a:pt x="162" y="5"/>
                    <a:pt x="171" y="0"/>
                  </a:cubicBezTo>
                  <a:close/>
                </a:path>
              </a:pathLst>
            </a:custGeom>
            <a:solidFill>
              <a:srgbClr val="B2ABD2"/>
            </a:solidFill>
            <a:ln w="9525">
              <a:noFill/>
              <a:round/>
              <a:headEnd/>
              <a:tailEnd/>
            </a:ln>
          </p:spPr>
          <p:txBody>
            <a:bodyPr/>
            <a:lstStyle/>
            <a:p>
              <a:endParaRPr lang="en-US"/>
            </a:p>
          </p:txBody>
        </p:sp>
        <p:sp>
          <p:nvSpPr>
            <p:cNvPr id="28326" name="Freeform 2907"/>
            <p:cNvSpPr>
              <a:spLocks/>
            </p:cNvSpPr>
            <p:nvPr/>
          </p:nvSpPr>
          <p:spPr bwMode="auto">
            <a:xfrm>
              <a:off x="804863" y="4277395"/>
              <a:ext cx="563562" cy="412750"/>
            </a:xfrm>
            <a:custGeom>
              <a:avLst/>
              <a:gdLst>
                <a:gd name="T0" fmla="*/ 2147483647 w 171"/>
                <a:gd name="T1" fmla="*/ 0 h 125"/>
                <a:gd name="T2" fmla="*/ 2147483647 w 171"/>
                <a:gd name="T3" fmla="*/ 2147483647 h 125"/>
                <a:gd name="T4" fmla="*/ 2147483647 w 171"/>
                <a:gd name="T5" fmla="*/ 2147483647 h 125"/>
                <a:gd name="T6" fmla="*/ 2147483647 w 171"/>
                <a:gd name="T7" fmla="*/ 2147483647 h 125"/>
                <a:gd name="T8" fmla="*/ 2147483647 w 171"/>
                <a:gd name="T9" fmla="*/ 2147483647 h 125"/>
                <a:gd name="T10" fmla="*/ 2147483647 w 171"/>
                <a:gd name="T11" fmla="*/ 2147483647 h 125"/>
                <a:gd name="T12" fmla="*/ 2147483647 w 171"/>
                <a:gd name="T13" fmla="*/ 2147483647 h 125"/>
                <a:gd name="T14" fmla="*/ 2147483647 w 171"/>
                <a:gd name="T15" fmla="*/ 2147483647 h 125"/>
                <a:gd name="T16" fmla="*/ 2147483647 w 171"/>
                <a:gd name="T17" fmla="*/ 2147483647 h 125"/>
                <a:gd name="T18" fmla="*/ 2147483647 w 171"/>
                <a:gd name="T19" fmla="*/ 2147483647 h 125"/>
                <a:gd name="T20" fmla="*/ 2147483647 w 171"/>
                <a:gd name="T21" fmla="*/ 2147483647 h 125"/>
                <a:gd name="T22" fmla="*/ 2147483647 w 171"/>
                <a:gd name="T23" fmla="*/ 2147483647 h 125"/>
                <a:gd name="T24" fmla="*/ 2147483647 w 171"/>
                <a:gd name="T25" fmla="*/ 0 h 1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1"/>
                <a:gd name="T40" fmla="*/ 0 h 125"/>
                <a:gd name="T41" fmla="*/ 171 w 171"/>
                <a:gd name="T42" fmla="*/ 125 h 1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1" h="125">
                  <a:moveTo>
                    <a:pt x="171" y="0"/>
                  </a:moveTo>
                  <a:cubicBezTo>
                    <a:pt x="160" y="2"/>
                    <a:pt x="160" y="6"/>
                    <a:pt x="150" y="10"/>
                  </a:cubicBezTo>
                  <a:cubicBezTo>
                    <a:pt x="140" y="14"/>
                    <a:pt x="106" y="24"/>
                    <a:pt x="94" y="28"/>
                  </a:cubicBezTo>
                  <a:cubicBezTo>
                    <a:pt x="83" y="33"/>
                    <a:pt x="72" y="39"/>
                    <a:pt x="61" y="44"/>
                  </a:cubicBezTo>
                  <a:cubicBezTo>
                    <a:pt x="49" y="49"/>
                    <a:pt x="42" y="63"/>
                    <a:pt x="32" y="68"/>
                  </a:cubicBezTo>
                  <a:cubicBezTo>
                    <a:pt x="18" y="75"/>
                    <a:pt x="16" y="81"/>
                    <a:pt x="13" y="87"/>
                  </a:cubicBezTo>
                  <a:cubicBezTo>
                    <a:pt x="8" y="97"/>
                    <a:pt x="0" y="106"/>
                    <a:pt x="11" y="114"/>
                  </a:cubicBezTo>
                  <a:cubicBezTo>
                    <a:pt x="25" y="125"/>
                    <a:pt x="24" y="121"/>
                    <a:pt x="41" y="118"/>
                  </a:cubicBezTo>
                  <a:cubicBezTo>
                    <a:pt x="58" y="115"/>
                    <a:pt x="53" y="116"/>
                    <a:pt x="65" y="99"/>
                  </a:cubicBezTo>
                  <a:cubicBezTo>
                    <a:pt x="71" y="91"/>
                    <a:pt x="63" y="71"/>
                    <a:pt x="71" y="61"/>
                  </a:cubicBezTo>
                  <a:cubicBezTo>
                    <a:pt x="78" y="53"/>
                    <a:pt x="93" y="49"/>
                    <a:pt x="101" y="41"/>
                  </a:cubicBezTo>
                  <a:cubicBezTo>
                    <a:pt x="109" y="33"/>
                    <a:pt x="123" y="31"/>
                    <a:pt x="132" y="24"/>
                  </a:cubicBezTo>
                  <a:cubicBezTo>
                    <a:pt x="141" y="18"/>
                    <a:pt x="161" y="5"/>
                    <a:pt x="171" y="0"/>
                  </a:cubicBezTo>
                  <a:close/>
                </a:path>
              </a:pathLst>
            </a:custGeom>
            <a:solidFill>
              <a:srgbClr val="B1AAD2"/>
            </a:solidFill>
            <a:ln w="9525">
              <a:noFill/>
              <a:round/>
              <a:headEnd/>
              <a:tailEnd/>
            </a:ln>
          </p:spPr>
          <p:txBody>
            <a:bodyPr/>
            <a:lstStyle/>
            <a:p>
              <a:endParaRPr lang="en-US"/>
            </a:p>
          </p:txBody>
        </p:sp>
        <p:sp>
          <p:nvSpPr>
            <p:cNvPr id="28327" name="Freeform 2908"/>
            <p:cNvSpPr>
              <a:spLocks/>
            </p:cNvSpPr>
            <p:nvPr/>
          </p:nvSpPr>
          <p:spPr bwMode="auto">
            <a:xfrm>
              <a:off x="808038" y="4280570"/>
              <a:ext cx="557212" cy="406400"/>
            </a:xfrm>
            <a:custGeom>
              <a:avLst/>
              <a:gdLst>
                <a:gd name="T0" fmla="*/ 2147483647 w 169"/>
                <a:gd name="T1" fmla="*/ 0 h 123"/>
                <a:gd name="T2" fmla="*/ 2147483647 w 169"/>
                <a:gd name="T3" fmla="*/ 2147483647 h 123"/>
                <a:gd name="T4" fmla="*/ 2147483647 w 169"/>
                <a:gd name="T5" fmla="*/ 2147483647 h 123"/>
                <a:gd name="T6" fmla="*/ 2147483647 w 169"/>
                <a:gd name="T7" fmla="*/ 2147483647 h 123"/>
                <a:gd name="T8" fmla="*/ 2147483647 w 169"/>
                <a:gd name="T9" fmla="*/ 2147483647 h 123"/>
                <a:gd name="T10" fmla="*/ 2147483647 w 169"/>
                <a:gd name="T11" fmla="*/ 2147483647 h 123"/>
                <a:gd name="T12" fmla="*/ 2147483647 w 169"/>
                <a:gd name="T13" fmla="*/ 2147483647 h 123"/>
                <a:gd name="T14" fmla="*/ 2147483647 w 169"/>
                <a:gd name="T15" fmla="*/ 2147483647 h 123"/>
                <a:gd name="T16" fmla="*/ 2147483647 w 169"/>
                <a:gd name="T17" fmla="*/ 2147483647 h 123"/>
                <a:gd name="T18" fmla="*/ 2147483647 w 169"/>
                <a:gd name="T19" fmla="*/ 2147483647 h 123"/>
                <a:gd name="T20" fmla="*/ 2147483647 w 169"/>
                <a:gd name="T21" fmla="*/ 2147483647 h 123"/>
                <a:gd name="T22" fmla="*/ 2147483647 w 169"/>
                <a:gd name="T23" fmla="*/ 2147483647 h 123"/>
                <a:gd name="T24" fmla="*/ 2147483647 w 169"/>
                <a:gd name="T25" fmla="*/ 0 h 1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9"/>
                <a:gd name="T40" fmla="*/ 0 h 123"/>
                <a:gd name="T41" fmla="*/ 169 w 169"/>
                <a:gd name="T42" fmla="*/ 123 h 1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9" h="123">
                  <a:moveTo>
                    <a:pt x="169" y="0"/>
                  </a:moveTo>
                  <a:cubicBezTo>
                    <a:pt x="159" y="1"/>
                    <a:pt x="159" y="5"/>
                    <a:pt x="149" y="9"/>
                  </a:cubicBezTo>
                  <a:cubicBezTo>
                    <a:pt x="139" y="13"/>
                    <a:pt x="104" y="23"/>
                    <a:pt x="92" y="28"/>
                  </a:cubicBezTo>
                  <a:cubicBezTo>
                    <a:pt x="82" y="32"/>
                    <a:pt x="71" y="39"/>
                    <a:pt x="60" y="43"/>
                  </a:cubicBezTo>
                  <a:cubicBezTo>
                    <a:pt x="48" y="48"/>
                    <a:pt x="41" y="62"/>
                    <a:pt x="32" y="67"/>
                  </a:cubicBezTo>
                  <a:cubicBezTo>
                    <a:pt x="18" y="74"/>
                    <a:pt x="15" y="80"/>
                    <a:pt x="12" y="86"/>
                  </a:cubicBezTo>
                  <a:cubicBezTo>
                    <a:pt x="7" y="96"/>
                    <a:pt x="0" y="105"/>
                    <a:pt x="11" y="113"/>
                  </a:cubicBezTo>
                  <a:cubicBezTo>
                    <a:pt x="24" y="123"/>
                    <a:pt x="23" y="120"/>
                    <a:pt x="40" y="116"/>
                  </a:cubicBezTo>
                  <a:cubicBezTo>
                    <a:pt x="57" y="113"/>
                    <a:pt x="52" y="114"/>
                    <a:pt x="64" y="98"/>
                  </a:cubicBezTo>
                  <a:cubicBezTo>
                    <a:pt x="70" y="90"/>
                    <a:pt x="62" y="70"/>
                    <a:pt x="70" y="60"/>
                  </a:cubicBezTo>
                  <a:cubicBezTo>
                    <a:pt x="77" y="52"/>
                    <a:pt x="91" y="49"/>
                    <a:pt x="100" y="40"/>
                  </a:cubicBezTo>
                  <a:cubicBezTo>
                    <a:pt x="108" y="32"/>
                    <a:pt x="121" y="30"/>
                    <a:pt x="130" y="23"/>
                  </a:cubicBezTo>
                  <a:cubicBezTo>
                    <a:pt x="139" y="17"/>
                    <a:pt x="160" y="5"/>
                    <a:pt x="169" y="0"/>
                  </a:cubicBezTo>
                  <a:close/>
                </a:path>
              </a:pathLst>
            </a:custGeom>
            <a:solidFill>
              <a:srgbClr val="B0AAD2"/>
            </a:solidFill>
            <a:ln w="9525">
              <a:noFill/>
              <a:round/>
              <a:headEnd/>
              <a:tailEnd/>
            </a:ln>
          </p:spPr>
          <p:txBody>
            <a:bodyPr/>
            <a:lstStyle/>
            <a:p>
              <a:endParaRPr lang="en-US"/>
            </a:p>
          </p:txBody>
        </p:sp>
        <p:sp>
          <p:nvSpPr>
            <p:cNvPr id="28328" name="Freeform 2909"/>
            <p:cNvSpPr>
              <a:spLocks/>
            </p:cNvSpPr>
            <p:nvPr/>
          </p:nvSpPr>
          <p:spPr bwMode="auto">
            <a:xfrm>
              <a:off x="808038" y="4280570"/>
              <a:ext cx="554037" cy="406400"/>
            </a:xfrm>
            <a:custGeom>
              <a:avLst/>
              <a:gdLst>
                <a:gd name="T0" fmla="*/ 2147483647 w 168"/>
                <a:gd name="T1" fmla="*/ 0 h 123"/>
                <a:gd name="T2" fmla="*/ 2147483647 w 168"/>
                <a:gd name="T3" fmla="*/ 2147483647 h 123"/>
                <a:gd name="T4" fmla="*/ 2147483647 w 168"/>
                <a:gd name="T5" fmla="*/ 2147483647 h 123"/>
                <a:gd name="T6" fmla="*/ 2147483647 w 168"/>
                <a:gd name="T7" fmla="*/ 2147483647 h 123"/>
                <a:gd name="T8" fmla="*/ 2147483647 w 168"/>
                <a:gd name="T9" fmla="*/ 2147483647 h 123"/>
                <a:gd name="T10" fmla="*/ 2147483647 w 168"/>
                <a:gd name="T11" fmla="*/ 2147483647 h 123"/>
                <a:gd name="T12" fmla="*/ 2147483647 w 168"/>
                <a:gd name="T13" fmla="*/ 2147483647 h 123"/>
                <a:gd name="T14" fmla="*/ 2147483647 w 168"/>
                <a:gd name="T15" fmla="*/ 2147483647 h 123"/>
                <a:gd name="T16" fmla="*/ 2147483647 w 168"/>
                <a:gd name="T17" fmla="*/ 2147483647 h 123"/>
                <a:gd name="T18" fmla="*/ 2147483647 w 168"/>
                <a:gd name="T19" fmla="*/ 2147483647 h 123"/>
                <a:gd name="T20" fmla="*/ 2147483647 w 168"/>
                <a:gd name="T21" fmla="*/ 2147483647 h 123"/>
                <a:gd name="T22" fmla="*/ 2147483647 w 168"/>
                <a:gd name="T23" fmla="*/ 2147483647 h 123"/>
                <a:gd name="T24" fmla="*/ 2147483647 w 168"/>
                <a:gd name="T25" fmla="*/ 0 h 1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8"/>
                <a:gd name="T40" fmla="*/ 0 h 123"/>
                <a:gd name="T41" fmla="*/ 168 w 168"/>
                <a:gd name="T42" fmla="*/ 123 h 1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8" h="123">
                  <a:moveTo>
                    <a:pt x="168" y="0"/>
                  </a:moveTo>
                  <a:cubicBezTo>
                    <a:pt x="159" y="2"/>
                    <a:pt x="159" y="5"/>
                    <a:pt x="149" y="9"/>
                  </a:cubicBezTo>
                  <a:cubicBezTo>
                    <a:pt x="139" y="13"/>
                    <a:pt x="104" y="24"/>
                    <a:pt x="92" y="28"/>
                  </a:cubicBezTo>
                  <a:cubicBezTo>
                    <a:pt x="81" y="33"/>
                    <a:pt x="71" y="39"/>
                    <a:pt x="60" y="44"/>
                  </a:cubicBezTo>
                  <a:cubicBezTo>
                    <a:pt x="48" y="49"/>
                    <a:pt x="41" y="63"/>
                    <a:pt x="32" y="67"/>
                  </a:cubicBezTo>
                  <a:cubicBezTo>
                    <a:pt x="18" y="75"/>
                    <a:pt x="16" y="81"/>
                    <a:pt x="13" y="86"/>
                  </a:cubicBezTo>
                  <a:cubicBezTo>
                    <a:pt x="8" y="96"/>
                    <a:pt x="0" y="105"/>
                    <a:pt x="11" y="113"/>
                  </a:cubicBezTo>
                  <a:cubicBezTo>
                    <a:pt x="24" y="123"/>
                    <a:pt x="23" y="119"/>
                    <a:pt x="40" y="116"/>
                  </a:cubicBezTo>
                  <a:cubicBezTo>
                    <a:pt x="56" y="113"/>
                    <a:pt x="52" y="114"/>
                    <a:pt x="64" y="98"/>
                  </a:cubicBezTo>
                  <a:cubicBezTo>
                    <a:pt x="70" y="90"/>
                    <a:pt x="61" y="69"/>
                    <a:pt x="69" y="60"/>
                  </a:cubicBezTo>
                  <a:cubicBezTo>
                    <a:pt x="76" y="52"/>
                    <a:pt x="91" y="49"/>
                    <a:pt x="99" y="40"/>
                  </a:cubicBezTo>
                  <a:cubicBezTo>
                    <a:pt x="107" y="33"/>
                    <a:pt x="120" y="31"/>
                    <a:pt x="129" y="24"/>
                  </a:cubicBezTo>
                  <a:cubicBezTo>
                    <a:pt x="138" y="17"/>
                    <a:pt x="159" y="5"/>
                    <a:pt x="168" y="0"/>
                  </a:cubicBezTo>
                  <a:close/>
                </a:path>
              </a:pathLst>
            </a:custGeom>
            <a:solidFill>
              <a:srgbClr val="AFAAD1"/>
            </a:solidFill>
            <a:ln w="9525">
              <a:noFill/>
              <a:round/>
              <a:headEnd/>
              <a:tailEnd/>
            </a:ln>
          </p:spPr>
          <p:txBody>
            <a:bodyPr/>
            <a:lstStyle/>
            <a:p>
              <a:endParaRPr lang="en-US"/>
            </a:p>
          </p:txBody>
        </p:sp>
        <p:sp>
          <p:nvSpPr>
            <p:cNvPr id="28329" name="Freeform 2910"/>
            <p:cNvSpPr>
              <a:spLocks/>
            </p:cNvSpPr>
            <p:nvPr/>
          </p:nvSpPr>
          <p:spPr bwMode="auto">
            <a:xfrm>
              <a:off x="808038" y="4283745"/>
              <a:ext cx="554037" cy="400050"/>
            </a:xfrm>
            <a:custGeom>
              <a:avLst/>
              <a:gdLst>
                <a:gd name="T0" fmla="*/ 2147483647 w 168"/>
                <a:gd name="T1" fmla="*/ 0 h 121"/>
                <a:gd name="T2" fmla="*/ 2147483647 w 168"/>
                <a:gd name="T3" fmla="*/ 2147483647 h 121"/>
                <a:gd name="T4" fmla="*/ 2147483647 w 168"/>
                <a:gd name="T5" fmla="*/ 2147483647 h 121"/>
                <a:gd name="T6" fmla="*/ 2147483647 w 168"/>
                <a:gd name="T7" fmla="*/ 2147483647 h 121"/>
                <a:gd name="T8" fmla="*/ 2147483647 w 168"/>
                <a:gd name="T9" fmla="*/ 2147483647 h 121"/>
                <a:gd name="T10" fmla="*/ 2147483647 w 168"/>
                <a:gd name="T11" fmla="*/ 2147483647 h 121"/>
                <a:gd name="T12" fmla="*/ 2147483647 w 168"/>
                <a:gd name="T13" fmla="*/ 2147483647 h 121"/>
                <a:gd name="T14" fmla="*/ 2147483647 w 168"/>
                <a:gd name="T15" fmla="*/ 2147483647 h 121"/>
                <a:gd name="T16" fmla="*/ 2147483647 w 168"/>
                <a:gd name="T17" fmla="*/ 2147483647 h 121"/>
                <a:gd name="T18" fmla="*/ 2147483647 w 168"/>
                <a:gd name="T19" fmla="*/ 2147483647 h 121"/>
                <a:gd name="T20" fmla="*/ 2147483647 w 168"/>
                <a:gd name="T21" fmla="*/ 2147483647 h 121"/>
                <a:gd name="T22" fmla="*/ 2147483647 w 168"/>
                <a:gd name="T23" fmla="*/ 2147483647 h 121"/>
                <a:gd name="T24" fmla="*/ 2147483647 w 168"/>
                <a:gd name="T25" fmla="*/ 0 h 1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8"/>
                <a:gd name="T40" fmla="*/ 0 h 121"/>
                <a:gd name="T41" fmla="*/ 168 w 168"/>
                <a:gd name="T42" fmla="*/ 121 h 1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8" h="121">
                  <a:moveTo>
                    <a:pt x="168" y="0"/>
                  </a:moveTo>
                  <a:cubicBezTo>
                    <a:pt x="158" y="2"/>
                    <a:pt x="158" y="4"/>
                    <a:pt x="149" y="8"/>
                  </a:cubicBezTo>
                  <a:cubicBezTo>
                    <a:pt x="140" y="12"/>
                    <a:pt x="103" y="23"/>
                    <a:pt x="92" y="28"/>
                  </a:cubicBezTo>
                  <a:cubicBezTo>
                    <a:pt x="81" y="32"/>
                    <a:pt x="70" y="39"/>
                    <a:pt x="60" y="43"/>
                  </a:cubicBezTo>
                  <a:cubicBezTo>
                    <a:pt x="48" y="48"/>
                    <a:pt x="41" y="62"/>
                    <a:pt x="32" y="67"/>
                  </a:cubicBezTo>
                  <a:cubicBezTo>
                    <a:pt x="18" y="74"/>
                    <a:pt x="16" y="80"/>
                    <a:pt x="14" y="85"/>
                  </a:cubicBezTo>
                  <a:cubicBezTo>
                    <a:pt x="8" y="95"/>
                    <a:pt x="0" y="103"/>
                    <a:pt x="11" y="111"/>
                  </a:cubicBezTo>
                  <a:cubicBezTo>
                    <a:pt x="24" y="121"/>
                    <a:pt x="23" y="118"/>
                    <a:pt x="40" y="114"/>
                  </a:cubicBezTo>
                  <a:cubicBezTo>
                    <a:pt x="56" y="111"/>
                    <a:pt x="52" y="113"/>
                    <a:pt x="64" y="97"/>
                  </a:cubicBezTo>
                  <a:cubicBezTo>
                    <a:pt x="69" y="89"/>
                    <a:pt x="60" y="68"/>
                    <a:pt x="68" y="59"/>
                  </a:cubicBezTo>
                  <a:cubicBezTo>
                    <a:pt x="75" y="51"/>
                    <a:pt x="90" y="48"/>
                    <a:pt x="98" y="40"/>
                  </a:cubicBezTo>
                  <a:cubicBezTo>
                    <a:pt x="106" y="32"/>
                    <a:pt x="119" y="30"/>
                    <a:pt x="128" y="23"/>
                  </a:cubicBezTo>
                  <a:cubicBezTo>
                    <a:pt x="137" y="17"/>
                    <a:pt x="159" y="5"/>
                    <a:pt x="168" y="0"/>
                  </a:cubicBezTo>
                  <a:close/>
                </a:path>
              </a:pathLst>
            </a:custGeom>
            <a:solidFill>
              <a:srgbClr val="AEA9D1"/>
            </a:solidFill>
            <a:ln w="9525">
              <a:noFill/>
              <a:round/>
              <a:headEnd/>
              <a:tailEnd/>
            </a:ln>
          </p:spPr>
          <p:txBody>
            <a:bodyPr/>
            <a:lstStyle/>
            <a:p>
              <a:endParaRPr lang="en-US"/>
            </a:p>
          </p:txBody>
        </p:sp>
        <p:sp>
          <p:nvSpPr>
            <p:cNvPr id="28330" name="Freeform 2911"/>
            <p:cNvSpPr>
              <a:spLocks/>
            </p:cNvSpPr>
            <p:nvPr/>
          </p:nvSpPr>
          <p:spPr bwMode="auto">
            <a:xfrm>
              <a:off x="808038" y="4283745"/>
              <a:ext cx="550862" cy="400050"/>
            </a:xfrm>
            <a:custGeom>
              <a:avLst/>
              <a:gdLst>
                <a:gd name="T0" fmla="*/ 2147483647 w 167"/>
                <a:gd name="T1" fmla="*/ 0 h 121"/>
                <a:gd name="T2" fmla="*/ 2147483647 w 167"/>
                <a:gd name="T3" fmla="*/ 2147483647 h 121"/>
                <a:gd name="T4" fmla="*/ 2147483647 w 167"/>
                <a:gd name="T5" fmla="*/ 2147483647 h 121"/>
                <a:gd name="T6" fmla="*/ 2147483647 w 167"/>
                <a:gd name="T7" fmla="*/ 2147483647 h 121"/>
                <a:gd name="T8" fmla="*/ 2147483647 w 167"/>
                <a:gd name="T9" fmla="*/ 2147483647 h 121"/>
                <a:gd name="T10" fmla="*/ 2147483647 w 167"/>
                <a:gd name="T11" fmla="*/ 2147483647 h 121"/>
                <a:gd name="T12" fmla="*/ 2147483647 w 167"/>
                <a:gd name="T13" fmla="*/ 2147483647 h 121"/>
                <a:gd name="T14" fmla="*/ 2147483647 w 167"/>
                <a:gd name="T15" fmla="*/ 2147483647 h 121"/>
                <a:gd name="T16" fmla="*/ 2147483647 w 167"/>
                <a:gd name="T17" fmla="*/ 2147483647 h 121"/>
                <a:gd name="T18" fmla="*/ 2147483647 w 167"/>
                <a:gd name="T19" fmla="*/ 2147483647 h 121"/>
                <a:gd name="T20" fmla="*/ 2147483647 w 167"/>
                <a:gd name="T21" fmla="*/ 2147483647 h 121"/>
                <a:gd name="T22" fmla="*/ 2147483647 w 167"/>
                <a:gd name="T23" fmla="*/ 2147483647 h 121"/>
                <a:gd name="T24" fmla="*/ 2147483647 w 167"/>
                <a:gd name="T25" fmla="*/ 0 h 1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7"/>
                <a:gd name="T40" fmla="*/ 0 h 121"/>
                <a:gd name="T41" fmla="*/ 167 w 167"/>
                <a:gd name="T42" fmla="*/ 121 h 1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7" h="121">
                  <a:moveTo>
                    <a:pt x="167" y="0"/>
                  </a:moveTo>
                  <a:cubicBezTo>
                    <a:pt x="158" y="2"/>
                    <a:pt x="158" y="5"/>
                    <a:pt x="149" y="8"/>
                  </a:cubicBezTo>
                  <a:cubicBezTo>
                    <a:pt x="140" y="12"/>
                    <a:pt x="103" y="24"/>
                    <a:pt x="91" y="28"/>
                  </a:cubicBezTo>
                  <a:cubicBezTo>
                    <a:pt x="81" y="32"/>
                    <a:pt x="70" y="39"/>
                    <a:pt x="60" y="44"/>
                  </a:cubicBezTo>
                  <a:cubicBezTo>
                    <a:pt x="48" y="49"/>
                    <a:pt x="42" y="62"/>
                    <a:pt x="32" y="67"/>
                  </a:cubicBezTo>
                  <a:cubicBezTo>
                    <a:pt x="19" y="74"/>
                    <a:pt x="17" y="80"/>
                    <a:pt x="14" y="85"/>
                  </a:cubicBezTo>
                  <a:cubicBezTo>
                    <a:pt x="9" y="95"/>
                    <a:pt x="0" y="103"/>
                    <a:pt x="11" y="111"/>
                  </a:cubicBezTo>
                  <a:cubicBezTo>
                    <a:pt x="24" y="121"/>
                    <a:pt x="23" y="117"/>
                    <a:pt x="40" y="114"/>
                  </a:cubicBezTo>
                  <a:cubicBezTo>
                    <a:pt x="56" y="111"/>
                    <a:pt x="52" y="112"/>
                    <a:pt x="63" y="96"/>
                  </a:cubicBezTo>
                  <a:cubicBezTo>
                    <a:pt x="69" y="89"/>
                    <a:pt x="60" y="68"/>
                    <a:pt x="68" y="59"/>
                  </a:cubicBezTo>
                  <a:cubicBezTo>
                    <a:pt x="75" y="51"/>
                    <a:pt x="89" y="48"/>
                    <a:pt x="98" y="40"/>
                  </a:cubicBezTo>
                  <a:cubicBezTo>
                    <a:pt x="105" y="32"/>
                    <a:pt x="119" y="30"/>
                    <a:pt x="127" y="23"/>
                  </a:cubicBezTo>
                  <a:cubicBezTo>
                    <a:pt x="136" y="17"/>
                    <a:pt x="158" y="5"/>
                    <a:pt x="167" y="0"/>
                  </a:cubicBezTo>
                  <a:close/>
                </a:path>
              </a:pathLst>
            </a:custGeom>
            <a:solidFill>
              <a:srgbClr val="ADA9D1"/>
            </a:solidFill>
            <a:ln w="9525">
              <a:noFill/>
              <a:round/>
              <a:headEnd/>
              <a:tailEnd/>
            </a:ln>
          </p:spPr>
          <p:txBody>
            <a:bodyPr/>
            <a:lstStyle/>
            <a:p>
              <a:endParaRPr lang="en-US"/>
            </a:p>
          </p:txBody>
        </p:sp>
        <p:sp>
          <p:nvSpPr>
            <p:cNvPr id="28331" name="Freeform 2912"/>
            <p:cNvSpPr>
              <a:spLocks/>
            </p:cNvSpPr>
            <p:nvPr/>
          </p:nvSpPr>
          <p:spPr bwMode="auto">
            <a:xfrm>
              <a:off x="811213" y="4286920"/>
              <a:ext cx="547687" cy="396875"/>
            </a:xfrm>
            <a:custGeom>
              <a:avLst/>
              <a:gdLst>
                <a:gd name="T0" fmla="*/ 2147483647 w 166"/>
                <a:gd name="T1" fmla="*/ 0 h 120"/>
                <a:gd name="T2" fmla="*/ 2147483647 w 166"/>
                <a:gd name="T3" fmla="*/ 2147483647 h 120"/>
                <a:gd name="T4" fmla="*/ 2147483647 w 166"/>
                <a:gd name="T5" fmla="*/ 2147483647 h 120"/>
                <a:gd name="T6" fmla="*/ 2147483647 w 166"/>
                <a:gd name="T7" fmla="*/ 2147483647 h 120"/>
                <a:gd name="T8" fmla="*/ 2147483647 w 166"/>
                <a:gd name="T9" fmla="*/ 2147483647 h 120"/>
                <a:gd name="T10" fmla="*/ 2147483647 w 166"/>
                <a:gd name="T11" fmla="*/ 2147483647 h 120"/>
                <a:gd name="T12" fmla="*/ 2147483647 w 166"/>
                <a:gd name="T13" fmla="*/ 2147483647 h 120"/>
                <a:gd name="T14" fmla="*/ 2147483647 w 166"/>
                <a:gd name="T15" fmla="*/ 2147483647 h 120"/>
                <a:gd name="T16" fmla="*/ 2147483647 w 166"/>
                <a:gd name="T17" fmla="*/ 2147483647 h 120"/>
                <a:gd name="T18" fmla="*/ 2147483647 w 166"/>
                <a:gd name="T19" fmla="*/ 2147483647 h 120"/>
                <a:gd name="T20" fmla="*/ 2147483647 w 166"/>
                <a:gd name="T21" fmla="*/ 2147483647 h 120"/>
                <a:gd name="T22" fmla="*/ 2147483647 w 166"/>
                <a:gd name="T23" fmla="*/ 2147483647 h 120"/>
                <a:gd name="T24" fmla="*/ 2147483647 w 166"/>
                <a:gd name="T25" fmla="*/ 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6"/>
                <a:gd name="T40" fmla="*/ 0 h 120"/>
                <a:gd name="T41" fmla="*/ 166 w 166"/>
                <a:gd name="T42" fmla="*/ 120 h 1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6" h="120">
                  <a:moveTo>
                    <a:pt x="166" y="0"/>
                  </a:moveTo>
                  <a:cubicBezTo>
                    <a:pt x="157" y="2"/>
                    <a:pt x="157" y="4"/>
                    <a:pt x="148" y="7"/>
                  </a:cubicBezTo>
                  <a:cubicBezTo>
                    <a:pt x="139" y="11"/>
                    <a:pt x="101" y="23"/>
                    <a:pt x="90" y="28"/>
                  </a:cubicBezTo>
                  <a:cubicBezTo>
                    <a:pt x="79" y="32"/>
                    <a:pt x="69" y="38"/>
                    <a:pt x="59" y="43"/>
                  </a:cubicBezTo>
                  <a:cubicBezTo>
                    <a:pt x="47" y="48"/>
                    <a:pt x="41" y="62"/>
                    <a:pt x="31" y="66"/>
                  </a:cubicBezTo>
                  <a:cubicBezTo>
                    <a:pt x="18" y="74"/>
                    <a:pt x="16" y="79"/>
                    <a:pt x="14" y="84"/>
                  </a:cubicBezTo>
                  <a:cubicBezTo>
                    <a:pt x="8" y="94"/>
                    <a:pt x="0" y="102"/>
                    <a:pt x="10" y="110"/>
                  </a:cubicBezTo>
                  <a:cubicBezTo>
                    <a:pt x="23" y="120"/>
                    <a:pt x="22" y="115"/>
                    <a:pt x="38" y="112"/>
                  </a:cubicBezTo>
                  <a:cubicBezTo>
                    <a:pt x="54" y="109"/>
                    <a:pt x="51" y="111"/>
                    <a:pt x="62" y="95"/>
                  </a:cubicBezTo>
                  <a:cubicBezTo>
                    <a:pt x="68" y="87"/>
                    <a:pt x="58" y="67"/>
                    <a:pt x="66" y="57"/>
                  </a:cubicBezTo>
                  <a:cubicBezTo>
                    <a:pt x="73" y="49"/>
                    <a:pt x="88" y="47"/>
                    <a:pt x="96" y="39"/>
                  </a:cubicBezTo>
                  <a:cubicBezTo>
                    <a:pt x="104" y="31"/>
                    <a:pt x="117" y="29"/>
                    <a:pt x="125" y="22"/>
                  </a:cubicBezTo>
                  <a:cubicBezTo>
                    <a:pt x="134" y="16"/>
                    <a:pt x="157" y="4"/>
                    <a:pt x="166" y="0"/>
                  </a:cubicBezTo>
                  <a:close/>
                </a:path>
              </a:pathLst>
            </a:custGeom>
            <a:solidFill>
              <a:srgbClr val="ACA9D1"/>
            </a:solidFill>
            <a:ln w="9525">
              <a:noFill/>
              <a:round/>
              <a:headEnd/>
              <a:tailEnd/>
            </a:ln>
          </p:spPr>
          <p:txBody>
            <a:bodyPr/>
            <a:lstStyle/>
            <a:p>
              <a:endParaRPr lang="en-US"/>
            </a:p>
          </p:txBody>
        </p:sp>
        <p:sp>
          <p:nvSpPr>
            <p:cNvPr id="28332" name="Freeform 2913"/>
            <p:cNvSpPr>
              <a:spLocks/>
            </p:cNvSpPr>
            <p:nvPr/>
          </p:nvSpPr>
          <p:spPr bwMode="auto">
            <a:xfrm>
              <a:off x="811213" y="4286920"/>
              <a:ext cx="544512" cy="393700"/>
            </a:xfrm>
            <a:custGeom>
              <a:avLst/>
              <a:gdLst>
                <a:gd name="T0" fmla="*/ 2147483647 w 165"/>
                <a:gd name="T1" fmla="*/ 0 h 119"/>
                <a:gd name="T2" fmla="*/ 2147483647 w 165"/>
                <a:gd name="T3" fmla="*/ 2147483647 h 119"/>
                <a:gd name="T4" fmla="*/ 2147483647 w 165"/>
                <a:gd name="T5" fmla="*/ 2147483647 h 119"/>
                <a:gd name="T6" fmla="*/ 2147483647 w 165"/>
                <a:gd name="T7" fmla="*/ 2147483647 h 119"/>
                <a:gd name="T8" fmla="*/ 2147483647 w 165"/>
                <a:gd name="T9" fmla="*/ 2147483647 h 119"/>
                <a:gd name="T10" fmla="*/ 2147483647 w 165"/>
                <a:gd name="T11" fmla="*/ 2147483647 h 119"/>
                <a:gd name="T12" fmla="*/ 2147483647 w 165"/>
                <a:gd name="T13" fmla="*/ 2147483647 h 119"/>
                <a:gd name="T14" fmla="*/ 2147483647 w 165"/>
                <a:gd name="T15" fmla="*/ 2147483647 h 119"/>
                <a:gd name="T16" fmla="*/ 2147483647 w 165"/>
                <a:gd name="T17" fmla="*/ 2147483647 h 119"/>
                <a:gd name="T18" fmla="*/ 2147483647 w 165"/>
                <a:gd name="T19" fmla="*/ 2147483647 h 119"/>
                <a:gd name="T20" fmla="*/ 2147483647 w 165"/>
                <a:gd name="T21" fmla="*/ 2147483647 h 119"/>
                <a:gd name="T22" fmla="*/ 2147483647 w 165"/>
                <a:gd name="T23" fmla="*/ 2147483647 h 119"/>
                <a:gd name="T24" fmla="*/ 2147483647 w 165"/>
                <a:gd name="T25" fmla="*/ 0 h 11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5"/>
                <a:gd name="T40" fmla="*/ 0 h 119"/>
                <a:gd name="T41" fmla="*/ 165 w 165"/>
                <a:gd name="T42" fmla="*/ 119 h 11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5" h="119">
                  <a:moveTo>
                    <a:pt x="165" y="0"/>
                  </a:moveTo>
                  <a:cubicBezTo>
                    <a:pt x="157" y="3"/>
                    <a:pt x="156" y="4"/>
                    <a:pt x="148" y="7"/>
                  </a:cubicBezTo>
                  <a:cubicBezTo>
                    <a:pt x="139" y="11"/>
                    <a:pt x="101" y="24"/>
                    <a:pt x="90" y="28"/>
                  </a:cubicBezTo>
                  <a:cubicBezTo>
                    <a:pt x="79" y="32"/>
                    <a:pt x="69" y="39"/>
                    <a:pt x="59" y="43"/>
                  </a:cubicBezTo>
                  <a:cubicBezTo>
                    <a:pt x="47" y="48"/>
                    <a:pt x="41" y="62"/>
                    <a:pt x="32" y="67"/>
                  </a:cubicBezTo>
                  <a:cubicBezTo>
                    <a:pt x="18" y="74"/>
                    <a:pt x="17" y="79"/>
                    <a:pt x="14" y="84"/>
                  </a:cubicBezTo>
                  <a:cubicBezTo>
                    <a:pt x="9" y="94"/>
                    <a:pt x="0" y="102"/>
                    <a:pt x="11" y="110"/>
                  </a:cubicBezTo>
                  <a:cubicBezTo>
                    <a:pt x="23" y="119"/>
                    <a:pt x="22" y="115"/>
                    <a:pt x="38" y="112"/>
                  </a:cubicBezTo>
                  <a:cubicBezTo>
                    <a:pt x="54" y="109"/>
                    <a:pt x="50" y="111"/>
                    <a:pt x="62" y="95"/>
                  </a:cubicBezTo>
                  <a:cubicBezTo>
                    <a:pt x="68" y="87"/>
                    <a:pt x="58" y="66"/>
                    <a:pt x="65" y="57"/>
                  </a:cubicBezTo>
                  <a:cubicBezTo>
                    <a:pt x="72" y="49"/>
                    <a:pt x="87" y="47"/>
                    <a:pt x="95" y="39"/>
                  </a:cubicBezTo>
                  <a:cubicBezTo>
                    <a:pt x="103" y="31"/>
                    <a:pt x="116" y="29"/>
                    <a:pt x="124" y="23"/>
                  </a:cubicBezTo>
                  <a:cubicBezTo>
                    <a:pt x="133" y="16"/>
                    <a:pt x="156" y="5"/>
                    <a:pt x="165" y="0"/>
                  </a:cubicBezTo>
                  <a:close/>
                </a:path>
              </a:pathLst>
            </a:custGeom>
            <a:solidFill>
              <a:srgbClr val="ABA9D1"/>
            </a:solidFill>
            <a:ln w="9525">
              <a:noFill/>
              <a:round/>
              <a:headEnd/>
              <a:tailEnd/>
            </a:ln>
          </p:spPr>
          <p:txBody>
            <a:bodyPr/>
            <a:lstStyle/>
            <a:p>
              <a:endParaRPr lang="en-US"/>
            </a:p>
          </p:txBody>
        </p:sp>
        <p:sp>
          <p:nvSpPr>
            <p:cNvPr id="28333" name="Freeform 2914"/>
            <p:cNvSpPr>
              <a:spLocks/>
            </p:cNvSpPr>
            <p:nvPr/>
          </p:nvSpPr>
          <p:spPr bwMode="auto">
            <a:xfrm>
              <a:off x="811213" y="4291682"/>
              <a:ext cx="541337" cy="388938"/>
            </a:xfrm>
            <a:custGeom>
              <a:avLst/>
              <a:gdLst>
                <a:gd name="T0" fmla="*/ 2147483647 w 164"/>
                <a:gd name="T1" fmla="*/ 0 h 118"/>
                <a:gd name="T2" fmla="*/ 2147483647 w 164"/>
                <a:gd name="T3" fmla="*/ 2147483647 h 118"/>
                <a:gd name="T4" fmla="*/ 2147483647 w 164"/>
                <a:gd name="T5" fmla="*/ 2147483647 h 118"/>
                <a:gd name="T6" fmla="*/ 2147483647 w 164"/>
                <a:gd name="T7" fmla="*/ 2147483647 h 118"/>
                <a:gd name="T8" fmla="*/ 2147483647 w 164"/>
                <a:gd name="T9" fmla="*/ 2147483647 h 118"/>
                <a:gd name="T10" fmla="*/ 2147483647 w 164"/>
                <a:gd name="T11" fmla="*/ 2147483647 h 118"/>
                <a:gd name="T12" fmla="*/ 2147483647 w 164"/>
                <a:gd name="T13" fmla="*/ 2147483647 h 118"/>
                <a:gd name="T14" fmla="*/ 2147483647 w 164"/>
                <a:gd name="T15" fmla="*/ 2147483647 h 118"/>
                <a:gd name="T16" fmla="*/ 2147483647 w 164"/>
                <a:gd name="T17" fmla="*/ 2147483647 h 118"/>
                <a:gd name="T18" fmla="*/ 2147483647 w 164"/>
                <a:gd name="T19" fmla="*/ 2147483647 h 118"/>
                <a:gd name="T20" fmla="*/ 2147483647 w 164"/>
                <a:gd name="T21" fmla="*/ 2147483647 h 118"/>
                <a:gd name="T22" fmla="*/ 2147483647 w 164"/>
                <a:gd name="T23" fmla="*/ 2147483647 h 118"/>
                <a:gd name="T24" fmla="*/ 2147483647 w 164"/>
                <a:gd name="T25" fmla="*/ 0 h 1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4"/>
                <a:gd name="T40" fmla="*/ 0 h 118"/>
                <a:gd name="T41" fmla="*/ 164 w 164"/>
                <a:gd name="T42" fmla="*/ 118 h 1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4" h="118">
                  <a:moveTo>
                    <a:pt x="164" y="0"/>
                  </a:moveTo>
                  <a:cubicBezTo>
                    <a:pt x="157" y="2"/>
                    <a:pt x="156" y="3"/>
                    <a:pt x="149" y="6"/>
                  </a:cubicBezTo>
                  <a:cubicBezTo>
                    <a:pt x="139" y="10"/>
                    <a:pt x="100" y="23"/>
                    <a:pt x="89" y="28"/>
                  </a:cubicBezTo>
                  <a:cubicBezTo>
                    <a:pt x="79" y="32"/>
                    <a:pt x="69" y="38"/>
                    <a:pt x="58" y="43"/>
                  </a:cubicBezTo>
                  <a:cubicBezTo>
                    <a:pt x="47" y="48"/>
                    <a:pt x="41" y="61"/>
                    <a:pt x="32" y="66"/>
                  </a:cubicBezTo>
                  <a:cubicBezTo>
                    <a:pt x="18" y="73"/>
                    <a:pt x="17" y="78"/>
                    <a:pt x="15" y="83"/>
                  </a:cubicBezTo>
                  <a:cubicBezTo>
                    <a:pt x="10" y="93"/>
                    <a:pt x="0" y="100"/>
                    <a:pt x="11" y="108"/>
                  </a:cubicBezTo>
                  <a:cubicBezTo>
                    <a:pt x="23" y="118"/>
                    <a:pt x="22" y="113"/>
                    <a:pt x="38" y="110"/>
                  </a:cubicBezTo>
                  <a:cubicBezTo>
                    <a:pt x="54" y="107"/>
                    <a:pt x="50" y="109"/>
                    <a:pt x="62" y="94"/>
                  </a:cubicBezTo>
                  <a:cubicBezTo>
                    <a:pt x="67" y="86"/>
                    <a:pt x="57" y="65"/>
                    <a:pt x="65" y="56"/>
                  </a:cubicBezTo>
                  <a:cubicBezTo>
                    <a:pt x="71" y="48"/>
                    <a:pt x="86" y="46"/>
                    <a:pt x="94" y="38"/>
                  </a:cubicBezTo>
                  <a:cubicBezTo>
                    <a:pt x="102" y="31"/>
                    <a:pt x="115" y="29"/>
                    <a:pt x="124" y="22"/>
                  </a:cubicBezTo>
                  <a:cubicBezTo>
                    <a:pt x="132" y="16"/>
                    <a:pt x="155" y="4"/>
                    <a:pt x="164" y="0"/>
                  </a:cubicBezTo>
                  <a:close/>
                </a:path>
              </a:pathLst>
            </a:custGeom>
            <a:solidFill>
              <a:srgbClr val="AAA8D1"/>
            </a:solidFill>
            <a:ln w="9525">
              <a:noFill/>
              <a:round/>
              <a:headEnd/>
              <a:tailEnd/>
            </a:ln>
          </p:spPr>
          <p:txBody>
            <a:bodyPr/>
            <a:lstStyle/>
            <a:p>
              <a:endParaRPr lang="en-US"/>
            </a:p>
          </p:txBody>
        </p:sp>
        <p:sp>
          <p:nvSpPr>
            <p:cNvPr id="28334" name="Freeform 2915"/>
            <p:cNvSpPr>
              <a:spLocks/>
            </p:cNvSpPr>
            <p:nvPr/>
          </p:nvSpPr>
          <p:spPr bwMode="auto">
            <a:xfrm>
              <a:off x="814388" y="4291682"/>
              <a:ext cx="538162" cy="385763"/>
            </a:xfrm>
            <a:custGeom>
              <a:avLst/>
              <a:gdLst>
                <a:gd name="T0" fmla="*/ 2147483647 w 163"/>
                <a:gd name="T1" fmla="*/ 0 h 117"/>
                <a:gd name="T2" fmla="*/ 2147483647 w 163"/>
                <a:gd name="T3" fmla="*/ 2147483647 h 117"/>
                <a:gd name="T4" fmla="*/ 2147483647 w 163"/>
                <a:gd name="T5" fmla="*/ 2147483647 h 117"/>
                <a:gd name="T6" fmla="*/ 2147483647 w 163"/>
                <a:gd name="T7" fmla="*/ 2147483647 h 117"/>
                <a:gd name="T8" fmla="*/ 2147483647 w 163"/>
                <a:gd name="T9" fmla="*/ 2147483647 h 117"/>
                <a:gd name="T10" fmla="*/ 2147483647 w 163"/>
                <a:gd name="T11" fmla="*/ 2147483647 h 117"/>
                <a:gd name="T12" fmla="*/ 2147483647 w 163"/>
                <a:gd name="T13" fmla="*/ 2147483647 h 117"/>
                <a:gd name="T14" fmla="*/ 2147483647 w 163"/>
                <a:gd name="T15" fmla="*/ 2147483647 h 117"/>
                <a:gd name="T16" fmla="*/ 2147483647 w 163"/>
                <a:gd name="T17" fmla="*/ 2147483647 h 117"/>
                <a:gd name="T18" fmla="*/ 2147483647 w 163"/>
                <a:gd name="T19" fmla="*/ 2147483647 h 117"/>
                <a:gd name="T20" fmla="*/ 2147483647 w 163"/>
                <a:gd name="T21" fmla="*/ 2147483647 h 117"/>
                <a:gd name="T22" fmla="*/ 2147483647 w 163"/>
                <a:gd name="T23" fmla="*/ 2147483647 h 117"/>
                <a:gd name="T24" fmla="*/ 2147483647 w 163"/>
                <a:gd name="T25" fmla="*/ 0 h 1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3"/>
                <a:gd name="T40" fmla="*/ 0 h 117"/>
                <a:gd name="T41" fmla="*/ 163 w 163"/>
                <a:gd name="T42" fmla="*/ 117 h 1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3" h="117">
                  <a:moveTo>
                    <a:pt x="163" y="0"/>
                  </a:moveTo>
                  <a:cubicBezTo>
                    <a:pt x="155" y="3"/>
                    <a:pt x="154" y="4"/>
                    <a:pt x="148" y="6"/>
                  </a:cubicBezTo>
                  <a:cubicBezTo>
                    <a:pt x="138" y="10"/>
                    <a:pt x="99" y="24"/>
                    <a:pt x="88" y="28"/>
                  </a:cubicBezTo>
                  <a:cubicBezTo>
                    <a:pt x="78" y="32"/>
                    <a:pt x="67" y="39"/>
                    <a:pt x="57" y="43"/>
                  </a:cubicBezTo>
                  <a:cubicBezTo>
                    <a:pt x="46" y="48"/>
                    <a:pt x="40" y="62"/>
                    <a:pt x="31" y="66"/>
                  </a:cubicBezTo>
                  <a:cubicBezTo>
                    <a:pt x="18" y="73"/>
                    <a:pt x="17" y="79"/>
                    <a:pt x="14" y="84"/>
                  </a:cubicBezTo>
                  <a:cubicBezTo>
                    <a:pt x="9" y="93"/>
                    <a:pt x="0" y="100"/>
                    <a:pt x="10" y="108"/>
                  </a:cubicBezTo>
                  <a:cubicBezTo>
                    <a:pt x="22" y="117"/>
                    <a:pt x="21" y="113"/>
                    <a:pt x="37" y="110"/>
                  </a:cubicBezTo>
                  <a:cubicBezTo>
                    <a:pt x="52" y="107"/>
                    <a:pt x="49" y="109"/>
                    <a:pt x="61" y="94"/>
                  </a:cubicBezTo>
                  <a:cubicBezTo>
                    <a:pt x="66" y="86"/>
                    <a:pt x="55" y="65"/>
                    <a:pt x="63" y="56"/>
                  </a:cubicBezTo>
                  <a:cubicBezTo>
                    <a:pt x="70" y="48"/>
                    <a:pt x="85" y="46"/>
                    <a:pt x="93" y="38"/>
                  </a:cubicBezTo>
                  <a:cubicBezTo>
                    <a:pt x="100" y="31"/>
                    <a:pt x="113" y="29"/>
                    <a:pt x="122" y="22"/>
                  </a:cubicBezTo>
                  <a:cubicBezTo>
                    <a:pt x="130" y="16"/>
                    <a:pt x="154" y="5"/>
                    <a:pt x="163" y="0"/>
                  </a:cubicBezTo>
                  <a:close/>
                </a:path>
              </a:pathLst>
            </a:custGeom>
            <a:solidFill>
              <a:srgbClr val="A9A8D0"/>
            </a:solidFill>
            <a:ln w="9525">
              <a:noFill/>
              <a:round/>
              <a:headEnd/>
              <a:tailEnd/>
            </a:ln>
          </p:spPr>
          <p:txBody>
            <a:bodyPr/>
            <a:lstStyle/>
            <a:p>
              <a:endParaRPr lang="en-US"/>
            </a:p>
          </p:txBody>
        </p:sp>
        <p:sp>
          <p:nvSpPr>
            <p:cNvPr id="28335" name="Freeform 2916"/>
            <p:cNvSpPr>
              <a:spLocks/>
            </p:cNvSpPr>
            <p:nvPr/>
          </p:nvSpPr>
          <p:spPr bwMode="auto">
            <a:xfrm>
              <a:off x="814388" y="4294857"/>
              <a:ext cx="534987" cy="382588"/>
            </a:xfrm>
            <a:custGeom>
              <a:avLst/>
              <a:gdLst>
                <a:gd name="T0" fmla="*/ 2147483647 w 162"/>
                <a:gd name="T1" fmla="*/ 0 h 116"/>
                <a:gd name="T2" fmla="*/ 2147483647 w 162"/>
                <a:gd name="T3" fmla="*/ 2147483647 h 116"/>
                <a:gd name="T4" fmla="*/ 2147483647 w 162"/>
                <a:gd name="T5" fmla="*/ 2147483647 h 116"/>
                <a:gd name="T6" fmla="*/ 2147483647 w 162"/>
                <a:gd name="T7" fmla="*/ 2147483647 h 116"/>
                <a:gd name="T8" fmla="*/ 2147483647 w 162"/>
                <a:gd name="T9" fmla="*/ 2147483647 h 116"/>
                <a:gd name="T10" fmla="*/ 2147483647 w 162"/>
                <a:gd name="T11" fmla="*/ 2147483647 h 116"/>
                <a:gd name="T12" fmla="*/ 2147483647 w 162"/>
                <a:gd name="T13" fmla="*/ 2147483647 h 116"/>
                <a:gd name="T14" fmla="*/ 2147483647 w 162"/>
                <a:gd name="T15" fmla="*/ 2147483647 h 116"/>
                <a:gd name="T16" fmla="*/ 2147483647 w 162"/>
                <a:gd name="T17" fmla="*/ 2147483647 h 116"/>
                <a:gd name="T18" fmla="*/ 2147483647 w 162"/>
                <a:gd name="T19" fmla="*/ 2147483647 h 116"/>
                <a:gd name="T20" fmla="*/ 2147483647 w 162"/>
                <a:gd name="T21" fmla="*/ 2147483647 h 116"/>
                <a:gd name="T22" fmla="*/ 2147483647 w 162"/>
                <a:gd name="T23" fmla="*/ 2147483647 h 116"/>
                <a:gd name="T24" fmla="*/ 2147483647 w 162"/>
                <a:gd name="T25" fmla="*/ 0 h 1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2"/>
                <a:gd name="T40" fmla="*/ 0 h 116"/>
                <a:gd name="T41" fmla="*/ 162 w 162"/>
                <a:gd name="T42" fmla="*/ 116 h 1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2" h="116">
                  <a:moveTo>
                    <a:pt x="162" y="0"/>
                  </a:moveTo>
                  <a:cubicBezTo>
                    <a:pt x="155" y="2"/>
                    <a:pt x="154" y="3"/>
                    <a:pt x="148" y="5"/>
                  </a:cubicBezTo>
                  <a:cubicBezTo>
                    <a:pt x="139" y="9"/>
                    <a:pt x="99" y="23"/>
                    <a:pt x="87" y="28"/>
                  </a:cubicBezTo>
                  <a:cubicBezTo>
                    <a:pt x="77" y="32"/>
                    <a:pt x="67" y="38"/>
                    <a:pt x="57" y="43"/>
                  </a:cubicBezTo>
                  <a:cubicBezTo>
                    <a:pt x="46" y="47"/>
                    <a:pt x="40" y="61"/>
                    <a:pt x="31" y="66"/>
                  </a:cubicBezTo>
                  <a:cubicBezTo>
                    <a:pt x="18" y="73"/>
                    <a:pt x="17" y="78"/>
                    <a:pt x="15" y="83"/>
                  </a:cubicBezTo>
                  <a:cubicBezTo>
                    <a:pt x="10" y="92"/>
                    <a:pt x="0" y="99"/>
                    <a:pt x="10" y="107"/>
                  </a:cubicBezTo>
                  <a:cubicBezTo>
                    <a:pt x="22" y="116"/>
                    <a:pt x="21" y="111"/>
                    <a:pt x="37" y="108"/>
                  </a:cubicBezTo>
                  <a:cubicBezTo>
                    <a:pt x="52" y="105"/>
                    <a:pt x="49" y="108"/>
                    <a:pt x="60" y="92"/>
                  </a:cubicBezTo>
                  <a:cubicBezTo>
                    <a:pt x="66" y="85"/>
                    <a:pt x="55" y="64"/>
                    <a:pt x="62" y="55"/>
                  </a:cubicBezTo>
                  <a:cubicBezTo>
                    <a:pt x="69" y="47"/>
                    <a:pt x="84" y="45"/>
                    <a:pt x="92" y="37"/>
                  </a:cubicBezTo>
                  <a:cubicBezTo>
                    <a:pt x="99" y="30"/>
                    <a:pt x="112" y="28"/>
                    <a:pt x="121" y="21"/>
                  </a:cubicBezTo>
                  <a:cubicBezTo>
                    <a:pt x="128" y="15"/>
                    <a:pt x="153" y="4"/>
                    <a:pt x="162" y="0"/>
                  </a:cubicBezTo>
                  <a:close/>
                </a:path>
              </a:pathLst>
            </a:custGeom>
            <a:solidFill>
              <a:srgbClr val="A9A8D0"/>
            </a:solidFill>
            <a:ln w="9525">
              <a:noFill/>
              <a:round/>
              <a:headEnd/>
              <a:tailEnd/>
            </a:ln>
          </p:spPr>
          <p:txBody>
            <a:bodyPr/>
            <a:lstStyle/>
            <a:p>
              <a:endParaRPr lang="en-US"/>
            </a:p>
          </p:txBody>
        </p:sp>
        <p:sp>
          <p:nvSpPr>
            <p:cNvPr id="28336" name="Freeform 2917"/>
            <p:cNvSpPr>
              <a:spLocks/>
            </p:cNvSpPr>
            <p:nvPr/>
          </p:nvSpPr>
          <p:spPr bwMode="auto">
            <a:xfrm>
              <a:off x="814388" y="4298032"/>
              <a:ext cx="530225" cy="379413"/>
            </a:xfrm>
            <a:custGeom>
              <a:avLst/>
              <a:gdLst>
                <a:gd name="T0" fmla="*/ 2147483647 w 161"/>
                <a:gd name="T1" fmla="*/ 0 h 115"/>
                <a:gd name="T2" fmla="*/ 2147483647 w 161"/>
                <a:gd name="T3" fmla="*/ 2147483647 h 115"/>
                <a:gd name="T4" fmla="*/ 2147483647 w 161"/>
                <a:gd name="T5" fmla="*/ 2147483647 h 115"/>
                <a:gd name="T6" fmla="*/ 2147483647 w 161"/>
                <a:gd name="T7" fmla="*/ 2147483647 h 115"/>
                <a:gd name="T8" fmla="*/ 2147483647 w 161"/>
                <a:gd name="T9" fmla="*/ 2147483647 h 115"/>
                <a:gd name="T10" fmla="*/ 2147483647 w 161"/>
                <a:gd name="T11" fmla="*/ 2147483647 h 115"/>
                <a:gd name="T12" fmla="*/ 2147483647 w 161"/>
                <a:gd name="T13" fmla="*/ 2147483647 h 115"/>
                <a:gd name="T14" fmla="*/ 2147483647 w 161"/>
                <a:gd name="T15" fmla="*/ 2147483647 h 115"/>
                <a:gd name="T16" fmla="*/ 2147483647 w 161"/>
                <a:gd name="T17" fmla="*/ 2147483647 h 115"/>
                <a:gd name="T18" fmla="*/ 2147483647 w 161"/>
                <a:gd name="T19" fmla="*/ 2147483647 h 115"/>
                <a:gd name="T20" fmla="*/ 2147483647 w 161"/>
                <a:gd name="T21" fmla="*/ 2147483647 h 115"/>
                <a:gd name="T22" fmla="*/ 2147483647 w 161"/>
                <a:gd name="T23" fmla="*/ 2147483647 h 115"/>
                <a:gd name="T24" fmla="*/ 2147483647 w 161"/>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1"/>
                <a:gd name="T40" fmla="*/ 0 h 115"/>
                <a:gd name="T41" fmla="*/ 161 w 161"/>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1" h="115">
                  <a:moveTo>
                    <a:pt x="161" y="0"/>
                  </a:moveTo>
                  <a:cubicBezTo>
                    <a:pt x="155" y="2"/>
                    <a:pt x="154" y="2"/>
                    <a:pt x="148" y="4"/>
                  </a:cubicBezTo>
                  <a:cubicBezTo>
                    <a:pt x="139" y="8"/>
                    <a:pt x="98" y="23"/>
                    <a:pt x="87" y="27"/>
                  </a:cubicBezTo>
                  <a:cubicBezTo>
                    <a:pt x="77" y="31"/>
                    <a:pt x="67" y="38"/>
                    <a:pt x="57" y="42"/>
                  </a:cubicBezTo>
                  <a:cubicBezTo>
                    <a:pt x="46" y="47"/>
                    <a:pt x="40" y="60"/>
                    <a:pt x="31" y="65"/>
                  </a:cubicBezTo>
                  <a:cubicBezTo>
                    <a:pt x="18" y="72"/>
                    <a:pt x="18" y="77"/>
                    <a:pt x="15" y="82"/>
                  </a:cubicBezTo>
                  <a:cubicBezTo>
                    <a:pt x="10" y="91"/>
                    <a:pt x="0" y="98"/>
                    <a:pt x="10" y="105"/>
                  </a:cubicBezTo>
                  <a:cubicBezTo>
                    <a:pt x="23" y="115"/>
                    <a:pt x="21" y="110"/>
                    <a:pt x="36" y="107"/>
                  </a:cubicBezTo>
                  <a:cubicBezTo>
                    <a:pt x="52" y="104"/>
                    <a:pt x="49" y="106"/>
                    <a:pt x="60" y="91"/>
                  </a:cubicBezTo>
                  <a:cubicBezTo>
                    <a:pt x="65" y="84"/>
                    <a:pt x="54" y="62"/>
                    <a:pt x="62" y="53"/>
                  </a:cubicBezTo>
                  <a:cubicBezTo>
                    <a:pt x="68" y="46"/>
                    <a:pt x="83" y="44"/>
                    <a:pt x="91" y="36"/>
                  </a:cubicBezTo>
                  <a:cubicBezTo>
                    <a:pt x="99" y="29"/>
                    <a:pt x="111" y="27"/>
                    <a:pt x="120" y="21"/>
                  </a:cubicBezTo>
                  <a:cubicBezTo>
                    <a:pt x="127" y="15"/>
                    <a:pt x="153" y="4"/>
                    <a:pt x="161" y="0"/>
                  </a:cubicBezTo>
                  <a:close/>
                </a:path>
              </a:pathLst>
            </a:custGeom>
            <a:solidFill>
              <a:srgbClr val="A8A7D0"/>
            </a:solidFill>
            <a:ln w="9525">
              <a:noFill/>
              <a:round/>
              <a:headEnd/>
              <a:tailEnd/>
            </a:ln>
          </p:spPr>
          <p:txBody>
            <a:bodyPr/>
            <a:lstStyle/>
            <a:p>
              <a:endParaRPr lang="en-US"/>
            </a:p>
          </p:txBody>
        </p:sp>
        <p:sp>
          <p:nvSpPr>
            <p:cNvPr id="28337" name="Freeform 2918"/>
            <p:cNvSpPr>
              <a:spLocks/>
            </p:cNvSpPr>
            <p:nvPr/>
          </p:nvSpPr>
          <p:spPr bwMode="auto">
            <a:xfrm>
              <a:off x="814388" y="4298032"/>
              <a:ext cx="530225" cy="374650"/>
            </a:xfrm>
            <a:custGeom>
              <a:avLst/>
              <a:gdLst>
                <a:gd name="T0" fmla="*/ 2147483647 w 161"/>
                <a:gd name="T1" fmla="*/ 0 h 114"/>
                <a:gd name="T2" fmla="*/ 2147483647 w 161"/>
                <a:gd name="T3" fmla="*/ 2147483647 h 114"/>
                <a:gd name="T4" fmla="*/ 2147483647 w 161"/>
                <a:gd name="T5" fmla="*/ 2147483647 h 114"/>
                <a:gd name="T6" fmla="*/ 2147483647 w 161"/>
                <a:gd name="T7" fmla="*/ 2147483647 h 114"/>
                <a:gd name="T8" fmla="*/ 2147483647 w 161"/>
                <a:gd name="T9" fmla="*/ 2147483647 h 114"/>
                <a:gd name="T10" fmla="*/ 2147483647 w 161"/>
                <a:gd name="T11" fmla="*/ 2147483647 h 114"/>
                <a:gd name="T12" fmla="*/ 2147483647 w 161"/>
                <a:gd name="T13" fmla="*/ 2147483647 h 114"/>
                <a:gd name="T14" fmla="*/ 2147483647 w 161"/>
                <a:gd name="T15" fmla="*/ 2147483647 h 114"/>
                <a:gd name="T16" fmla="*/ 2147483647 w 161"/>
                <a:gd name="T17" fmla="*/ 2147483647 h 114"/>
                <a:gd name="T18" fmla="*/ 2147483647 w 161"/>
                <a:gd name="T19" fmla="*/ 2147483647 h 114"/>
                <a:gd name="T20" fmla="*/ 2147483647 w 161"/>
                <a:gd name="T21" fmla="*/ 2147483647 h 114"/>
                <a:gd name="T22" fmla="*/ 2147483647 w 161"/>
                <a:gd name="T23" fmla="*/ 2147483647 h 114"/>
                <a:gd name="T24" fmla="*/ 2147483647 w 161"/>
                <a:gd name="T25" fmla="*/ 0 h 1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1"/>
                <a:gd name="T40" fmla="*/ 0 h 114"/>
                <a:gd name="T41" fmla="*/ 161 w 161"/>
                <a:gd name="T42" fmla="*/ 114 h 11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1" h="114">
                  <a:moveTo>
                    <a:pt x="161" y="0"/>
                  </a:moveTo>
                  <a:cubicBezTo>
                    <a:pt x="155" y="3"/>
                    <a:pt x="153" y="2"/>
                    <a:pt x="148" y="5"/>
                  </a:cubicBezTo>
                  <a:cubicBezTo>
                    <a:pt x="139" y="8"/>
                    <a:pt x="98" y="23"/>
                    <a:pt x="87" y="28"/>
                  </a:cubicBezTo>
                  <a:cubicBezTo>
                    <a:pt x="77" y="31"/>
                    <a:pt x="67" y="38"/>
                    <a:pt x="57" y="42"/>
                  </a:cubicBezTo>
                  <a:cubicBezTo>
                    <a:pt x="46" y="47"/>
                    <a:pt x="40" y="61"/>
                    <a:pt x="32" y="65"/>
                  </a:cubicBezTo>
                  <a:cubicBezTo>
                    <a:pt x="19" y="72"/>
                    <a:pt x="18" y="77"/>
                    <a:pt x="16" y="82"/>
                  </a:cubicBezTo>
                  <a:cubicBezTo>
                    <a:pt x="11" y="92"/>
                    <a:pt x="0" y="97"/>
                    <a:pt x="10" y="105"/>
                  </a:cubicBezTo>
                  <a:cubicBezTo>
                    <a:pt x="23" y="114"/>
                    <a:pt x="21" y="109"/>
                    <a:pt x="36" y="106"/>
                  </a:cubicBezTo>
                  <a:cubicBezTo>
                    <a:pt x="51" y="103"/>
                    <a:pt x="49" y="106"/>
                    <a:pt x="60" y="91"/>
                  </a:cubicBezTo>
                  <a:cubicBezTo>
                    <a:pt x="65" y="84"/>
                    <a:pt x="54" y="62"/>
                    <a:pt x="61" y="53"/>
                  </a:cubicBezTo>
                  <a:cubicBezTo>
                    <a:pt x="67" y="46"/>
                    <a:pt x="83" y="44"/>
                    <a:pt x="91" y="37"/>
                  </a:cubicBezTo>
                  <a:cubicBezTo>
                    <a:pt x="98" y="29"/>
                    <a:pt x="110" y="27"/>
                    <a:pt x="119" y="21"/>
                  </a:cubicBezTo>
                  <a:cubicBezTo>
                    <a:pt x="126" y="15"/>
                    <a:pt x="152" y="4"/>
                    <a:pt x="161" y="0"/>
                  </a:cubicBezTo>
                  <a:close/>
                </a:path>
              </a:pathLst>
            </a:custGeom>
            <a:solidFill>
              <a:srgbClr val="A7A7D0"/>
            </a:solidFill>
            <a:ln w="9525">
              <a:noFill/>
              <a:round/>
              <a:headEnd/>
              <a:tailEnd/>
            </a:ln>
          </p:spPr>
          <p:txBody>
            <a:bodyPr/>
            <a:lstStyle/>
            <a:p>
              <a:endParaRPr lang="en-US"/>
            </a:p>
          </p:txBody>
        </p:sp>
        <p:sp>
          <p:nvSpPr>
            <p:cNvPr id="28338" name="Freeform 2919"/>
            <p:cNvSpPr>
              <a:spLocks/>
            </p:cNvSpPr>
            <p:nvPr/>
          </p:nvSpPr>
          <p:spPr bwMode="auto">
            <a:xfrm>
              <a:off x="817563" y="4301207"/>
              <a:ext cx="523875" cy="371475"/>
            </a:xfrm>
            <a:custGeom>
              <a:avLst/>
              <a:gdLst>
                <a:gd name="T0" fmla="*/ 2147483647 w 159"/>
                <a:gd name="T1" fmla="*/ 0 h 113"/>
                <a:gd name="T2" fmla="*/ 2147483647 w 159"/>
                <a:gd name="T3" fmla="*/ 2147483647 h 113"/>
                <a:gd name="T4" fmla="*/ 2147483647 w 159"/>
                <a:gd name="T5" fmla="*/ 2147483647 h 113"/>
                <a:gd name="T6" fmla="*/ 2147483647 w 159"/>
                <a:gd name="T7" fmla="*/ 2147483647 h 113"/>
                <a:gd name="T8" fmla="*/ 2147483647 w 159"/>
                <a:gd name="T9" fmla="*/ 2147483647 h 113"/>
                <a:gd name="T10" fmla="*/ 2147483647 w 159"/>
                <a:gd name="T11" fmla="*/ 2147483647 h 113"/>
                <a:gd name="T12" fmla="*/ 2147483647 w 159"/>
                <a:gd name="T13" fmla="*/ 2147483647 h 113"/>
                <a:gd name="T14" fmla="*/ 2147483647 w 159"/>
                <a:gd name="T15" fmla="*/ 2147483647 h 113"/>
                <a:gd name="T16" fmla="*/ 2147483647 w 159"/>
                <a:gd name="T17" fmla="*/ 2147483647 h 113"/>
                <a:gd name="T18" fmla="*/ 2147483647 w 159"/>
                <a:gd name="T19" fmla="*/ 2147483647 h 113"/>
                <a:gd name="T20" fmla="*/ 2147483647 w 159"/>
                <a:gd name="T21" fmla="*/ 2147483647 h 113"/>
                <a:gd name="T22" fmla="*/ 2147483647 w 159"/>
                <a:gd name="T23" fmla="*/ 2147483647 h 113"/>
                <a:gd name="T24" fmla="*/ 2147483647 w 159"/>
                <a:gd name="T25" fmla="*/ 0 h 1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9"/>
                <a:gd name="T40" fmla="*/ 0 h 113"/>
                <a:gd name="T41" fmla="*/ 159 w 159"/>
                <a:gd name="T42" fmla="*/ 113 h 1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9" h="113">
                  <a:moveTo>
                    <a:pt x="159" y="0"/>
                  </a:moveTo>
                  <a:cubicBezTo>
                    <a:pt x="153" y="2"/>
                    <a:pt x="152" y="2"/>
                    <a:pt x="147" y="4"/>
                  </a:cubicBezTo>
                  <a:cubicBezTo>
                    <a:pt x="138" y="8"/>
                    <a:pt x="96" y="23"/>
                    <a:pt x="85" y="27"/>
                  </a:cubicBezTo>
                  <a:cubicBezTo>
                    <a:pt x="75" y="31"/>
                    <a:pt x="66" y="38"/>
                    <a:pt x="56" y="42"/>
                  </a:cubicBezTo>
                  <a:cubicBezTo>
                    <a:pt x="45" y="47"/>
                    <a:pt x="39" y="60"/>
                    <a:pt x="31" y="65"/>
                  </a:cubicBezTo>
                  <a:cubicBezTo>
                    <a:pt x="18" y="71"/>
                    <a:pt x="18" y="76"/>
                    <a:pt x="15" y="81"/>
                  </a:cubicBezTo>
                  <a:cubicBezTo>
                    <a:pt x="10" y="91"/>
                    <a:pt x="0" y="96"/>
                    <a:pt x="10" y="104"/>
                  </a:cubicBezTo>
                  <a:cubicBezTo>
                    <a:pt x="22" y="113"/>
                    <a:pt x="20" y="107"/>
                    <a:pt x="35" y="105"/>
                  </a:cubicBezTo>
                  <a:cubicBezTo>
                    <a:pt x="50" y="102"/>
                    <a:pt x="48" y="105"/>
                    <a:pt x="59" y="90"/>
                  </a:cubicBezTo>
                  <a:cubicBezTo>
                    <a:pt x="64" y="82"/>
                    <a:pt x="52" y="61"/>
                    <a:pt x="59" y="52"/>
                  </a:cubicBezTo>
                  <a:cubicBezTo>
                    <a:pt x="66" y="45"/>
                    <a:pt x="81" y="43"/>
                    <a:pt x="89" y="36"/>
                  </a:cubicBezTo>
                  <a:cubicBezTo>
                    <a:pt x="96" y="29"/>
                    <a:pt x="109" y="27"/>
                    <a:pt x="117" y="20"/>
                  </a:cubicBezTo>
                  <a:cubicBezTo>
                    <a:pt x="124" y="14"/>
                    <a:pt x="151" y="4"/>
                    <a:pt x="159" y="0"/>
                  </a:cubicBezTo>
                  <a:close/>
                </a:path>
              </a:pathLst>
            </a:custGeom>
            <a:solidFill>
              <a:srgbClr val="A6A7D0"/>
            </a:solidFill>
            <a:ln w="9525">
              <a:noFill/>
              <a:round/>
              <a:headEnd/>
              <a:tailEnd/>
            </a:ln>
          </p:spPr>
          <p:txBody>
            <a:bodyPr/>
            <a:lstStyle/>
            <a:p>
              <a:endParaRPr lang="en-US"/>
            </a:p>
          </p:txBody>
        </p:sp>
        <p:sp>
          <p:nvSpPr>
            <p:cNvPr id="28339" name="Freeform 2920"/>
            <p:cNvSpPr>
              <a:spLocks/>
            </p:cNvSpPr>
            <p:nvPr/>
          </p:nvSpPr>
          <p:spPr bwMode="auto">
            <a:xfrm>
              <a:off x="547688" y="4580607"/>
              <a:ext cx="735012" cy="725488"/>
            </a:xfrm>
            <a:custGeom>
              <a:avLst/>
              <a:gdLst>
                <a:gd name="T0" fmla="*/ 2147483647 w 223"/>
                <a:gd name="T1" fmla="*/ 2147483647 h 220"/>
                <a:gd name="T2" fmla="*/ 2147483647 w 223"/>
                <a:gd name="T3" fmla="*/ 2147483647 h 220"/>
                <a:gd name="T4" fmla="*/ 2147483647 w 223"/>
                <a:gd name="T5" fmla="*/ 2147483647 h 220"/>
                <a:gd name="T6" fmla="*/ 2147483647 w 223"/>
                <a:gd name="T7" fmla="*/ 2147483647 h 220"/>
                <a:gd name="T8" fmla="*/ 2147483647 w 223"/>
                <a:gd name="T9" fmla="*/ 2147483647 h 220"/>
                <a:gd name="T10" fmla="*/ 2147483647 w 223"/>
                <a:gd name="T11" fmla="*/ 2147483647 h 220"/>
                <a:gd name="T12" fmla="*/ 2147483647 w 223"/>
                <a:gd name="T13" fmla="*/ 2147483647 h 220"/>
                <a:gd name="T14" fmla="*/ 2147483647 w 223"/>
                <a:gd name="T15" fmla="*/ 2147483647 h 220"/>
                <a:gd name="T16" fmla="*/ 2147483647 w 223"/>
                <a:gd name="T17" fmla="*/ 2147483647 h 220"/>
                <a:gd name="T18" fmla="*/ 2147483647 w 223"/>
                <a:gd name="T19" fmla="*/ 2147483647 h 220"/>
                <a:gd name="T20" fmla="*/ 2147483647 w 223"/>
                <a:gd name="T21" fmla="*/ 2147483647 h 220"/>
                <a:gd name="T22" fmla="*/ 2147483647 w 223"/>
                <a:gd name="T23" fmla="*/ 2147483647 h 220"/>
                <a:gd name="T24" fmla="*/ 2147483647 w 223"/>
                <a:gd name="T25" fmla="*/ 2147483647 h 220"/>
                <a:gd name="T26" fmla="*/ 2147483647 w 223"/>
                <a:gd name="T27" fmla="*/ 2147483647 h 220"/>
                <a:gd name="T28" fmla="*/ 2147483647 w 223"/>
                <a:gd name="T29" fmla="*/ 2147483647 h 220"/>
                <a:gd name="T30" fmla="*/ 2147483647 w 223"/>
                <a:gd name="T31" fmla="*/ 2147483647 h 220"/>
                <a:gd name="T32" fmla="*/ 2147483647 w 223"/>
                <a:gd name="T33" fmla="*/ 2147483647 h 220"/>
                <a:gd name="T34" fmla="*/ 2147483647 w 223"/>
                <a:gd name="T35" fmla="*/ 2147483647 h 220"/>
                <a:gd name="T36" fmla="*/ 2147483647 w 223"/>
                <a:gd name="T37" fmla="*/ 2147483647 h 2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3"/>
                <a:gd name="T58" fmla="*/ 0 h 220"/>
                <a:gd name="T59" fmla="*/ 223 w 223"/>
                <a:gd name="T60" fmla="*/ 220 h 22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3" h="220">
                  <a:moveTo>
                    <a:pt x="223" y="93"/>
                  </a:moveTo>
                  <a:cubicBezTo>
                    <a:pt x="214" y="72"/>
                    <a:pt x="198" y="81"/>
                    <a:pt x="182" y="65"/>
                  </a:cubicBezTo>
                  <a:cubicBezTo>
                    <a:pt x="170" y="53"/>
                    <a:pt x="162" y="42"/>
                    <a:pt x="162" y="31"/>
                  </a:cubicBezTo>
                  <a:cubicBezTo>
                    <a:pt x="161" y="16"/>
                    <a:pt x="144" y="38"/>
                    <a:pt x="126" y="52"/>
                  </a:cubicBezTo>
                  <a:cubicBezTo>
                    <a:pt x="115" y="60"/>
                    <a:pt x="108" y="67"/>
                    <a:pt x="91" y="54"/>
                  </a:cubicBezTo>
                  <a:cubicBezTo>
                    <a:pt x="82" y="48"/>
                    <a:pt x="74" y="37"/>
                    <a:pt x="63" y="20"/>
                  </a:cubicBezTo>
                  <a:cubicBezTo>
                    <a:pt x="51" y="0"/>
                    <a:pt x="37" y="3"/>
                    <a:pt x="31" y="22"/>
                  </a:cubicBezTo>
                  <a:cubicBezTo>
                    <a:pt x="28" y="30"/>
                    <a:pt x="34" y="45"/>
                    <a:pt x="29" y="59"/>
                  </a:cubicBezTo>
                  <a:cubicBezTo>
                    <a:pt x="26" y="69"/>
                    <a:pt x="21" y="80"/>
                    <a:pt x="16" y="92"/>
                  </a:cubicBezTo>
                  <a:cubicBezTo>
                    <a:pt x="11" y="105"/>
                    <a:pt x="7" y="117"/>
                    <a:pt x="5" y="128"/>
                  </a:cubicBezTo>
                  <a:cubicBezTo>
                    <a:pt x="3" y="143"/>
                    <a:pt x="5" y="155"/>
                    <a:pt x="6" y="167"/>
                  </a:cubicBezTo>
                  <a:cubicBezTo>
                    <a:pt x="7" y="181"/>
                    <a:pt x="0" y="198"/>
                    <a:pt x="6" y="208"/>
                  </a:cubicBezTo>
                  <a:cubicBezTo>
                    <a:pt x="12" y="220"/>
                    <a:pt x="31" y="215"/>
                    <a:pt x="42" y="217"/>
                  </a:cubicBezTo>
                  <a:cubicBezTo>
                    <a:pt x="53" y="220"/>
                    <a:pt x="51" y="213"/>
                    <a:pt x="61" y="197"/>
                  </a:cubicBezTo>
                  <a:cubicBezTo>
                    <a:pt x="66" y="188"/>
                    <a:pt x="75" y="178"/>
                    <a:pt x="84" y="166"/>
                  </a:cubicBezTo>
                  <a:cubicBezTo>
                    <a:pt x="90" y="157"/>
                    <a:pt x="100" y="147"/>
                    <a:pt x="110" y="138"/>
                  </a:cubicBezTo>
                  <a:cubicBezTo>
                    <a:pt x="119" y="130"/>
                    <a:pt x="130" y="123"/>
                    <a:pt x="142" y="116"/>
                  </a:cubicBezTo>
                  <a:cubicBezTo>
                    <a:pt x="153" y="110"/>
                    <a:pt x="169" y="117"/>
                    <a:pt x="182" y="112"/>
                  </a:cubicBezTo>
                  <a:cubicBezTo>
                    <a:pt x="193" y="109"/>
                    <a:pt x="210" y="95"/>
                    <a:pt x="223" y="93"/>
                  </a:cubicBezTo>
                  <a:close/>
                </a:path>
              </a:pathLst>
            </a:custGeom>
            <a:solidFill>
              <a:srgbClr val="CAB2D6"/>
            </a:solidFill>
            <a:ln w="9525">
              <a:noFill/>
              <a:round/>
              <a:headEnd/>
              <a:tailEnd/>
            </a:ln>
          </p:spPr>
          <p:txBody>
            <a:bodyPr/>
            <a:lstStyle/>
            <a:p>
              <a:endParaRPr lang="en-US"/>
            </a:p>
          </p:txBody>
        </p:sp>
        <p:sp>
          <p:nvSpPr>
            <p:cNvPr id="28340" name="Freeform 2921"/>
            <p:cNvSpPr>
              <a:spLocks/>
            </p:cNvSpPr>
            <p:nvPr/>
          </p:nvSpPr>
          <p:spPr bwMode="auto">
            <a:xfrm>
              <a:off x="547688" y="4583782"/>
              <a:ext cx="731837" cy="719138"/>
            </a:xfrm>
            <a:custGeom>
              <a:avLst/>
              <a:gdLst>
                <a:gd name="T0" fmla="*/ 2147483647 w 222"/>
                <a:gd name="T1" fmla="*/ 2147483647 h 218"/>
                <a:gd name="T2" fmla="*/ 2147483647 w 222"/>
                <a:gd name="T3" fmla="*/ 2147483647 h 218"/>
                <a:gd name="T4" fmla="*/ 2147483647 w 222"/>
                <a:gd name="T5" fmla="*/ 2147483647 h 218"/>
                <a:gd name="T6" fmla="*/ 2147483647 w 222"/>
                <a:gd name="T7" fmla="*/ 2147483647 h 218"/>
                <a:gd name="T8" fmla="*/ 2147483647 w 222"/>
                <a:gd name="T9" fmla="*/ 2147483647 h 218"/>
                <a:gd name="T10" fmla="*/ 2147483647 w 222"/>
                <a:gd name="T11" fmla="*/ 2147483647 h 218"/>
                <a:gd name="T12" fmla="*/ 2147483647 w 222"/>
                <a:gd name="T13" fmla="*/ 2147483647 h 218"/>
                <a:gd name="T14" fmla="*/ 2147483647 w 222"/>
                <a:gd name="T15" fmla="*/ 2147483647 h 218"/>
                <a:gd name="T16" fmla="*/ 2147483647 w 222"/>
                <a:gd name="T17" fmla="*/ 2147483647 h 218"/>
                <a:gd name="T18" fmla="*/ 2147483647 w 222"/>
                <a:gd name="T19" fmla="*/ 2147483647 h 218"/>
                <a:gd name="T20" fmla="*/ 2147483647 w 222"/>
                <a:gd name="T21" fmla="*/ 2147483647 h 218"/>
                <a:gd name="T22" fmla="*/ 2147483647 w 222"/>
                <a:gd name="T23" fmla="*/ 2147483647 h 218"/>
                <a:gd name="T24" fmla="*/ 2147483647 w 222"/>
                <a:gd name="T25" fmla="*/ 2147483647 h 218"/>
                <a:gd name="T26" fmla="*/ 2147483647 w 222"/>
                <a:gd name="T27" fmla="*/ 2147483647 h 218"/>
                <a:gd name="T28" fmla="*/ 2147483647 w 222"/>
                <a:gd name="T29" fmla="*/ 2147483647 h 218"/>
                <a:gd name="T30" fmla="*/ 2147483647 w 222"/>
                <a:gd name="T31" fmla="*/ 2147483647 h 218"/>
                <a:gd name="T32" fmla="*/ 2147483647 w 222"/>
                <a:gd name="T33" fmla="*/ 2147483647 h 218"/>
                <a:gd name="T34" fmla="*/ 2147483647 w 222"/>
                <a:gd name="T35" fmla="*/ 2147483647 h 218"/>
                <a:gd name="T36" fmla="*/ 2147483647 w 222"/>
                <a:gd name="T37" fmla="*/ 2147483647 h 2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2"/>
                <a:gd name="T58" fmla="*/ 0 h 218"/>
                <a:gd name="T59" fmla="*/ 222 w 222"/>
                <a:gd name="T60" fmla="*/ 218 h 2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2" h="218">
                  <a:moveTo>
                    <a:pt x="222" y="92"/>
                  </a:moveTo>
                  <a:cubicBezTo>
                    <a:pt x="213" y="71"/>
                    <a:pt x="197" y="80"/>
                    <a:pt x="181" y="64"/>
                  </a:cubicBezTo>
                  <a:cubicBezTo>
                    <a:pt x="170" y="53"/>
                    <a:pt x="162" y="41"/>
                    <a:pt x="161" y="30"/>
                  </a:cubicBezTo>
                  <a:cubicBezTo>
                    <a:pt x="161" y="16"/>
                    <a:pt x="144" y="38"/>
                    <a:pt x="126" y="51"/>
                  </a:cubicBezTo>
                  <a:cubicBezTo>
                    <a:pt x="115" y="59"/>
                    <a:pt x="108" y="67"/>
                    <a:pt x="90" y="54"/>
                  </a:cubicBezTo>
                  <a:cubicBezTo>
                    <a:pt x="81" y="47"/>
                    <a:pt x="74" y="36"/>
                    <a:pt x="63" y="19"/>
                  </a:cubicBezTo>
                  <a:cubicBezTo>
                    <a:pt x="51" y="0"/>
                    <a:pt x="37" y="3"/>
                    <a:pt x="31" y="21"/>
                  </a:cubicBezTo>
                  <a:cubicBezTo>
                    <a:pt x="28" y="30"/>
                    <a:pt x="34" y="44"/>
                    <a:pt x="30" y="59"/>
                  </a:cubicBezTo>
                  <a:cubicBezTo>
                    <a:pt x="26" y="68"/>
                    <a:pt x="21" y="79"/>
                    <a:pt x="16" y="91"/>
                  </a:cubicBezTo>
                  <a:cubicBezTo>
                    <a:pt x="11" y="104"/>
                    <a:pt x="8" y="116"/>
                    <a:pt x="6" y="128"/>
                  </a:cubicBezTo>
                  <a:cubicBezTo>
                    <a:pt x="3" y="142"/>
                    <a:pt x="5" y="154"/>
                    <a:pt x="6" y="166"/>
                  </a:cubicBezTo>
                  <a:cubicBezTo>
                    <a:pt x="8" y="180"/>
                    <a:pt x="0" y="197"/>
                    <a:pt x="6" y="206"/>
                  </a:cubicBezTo>
                  <a:cubicBezTo>
                    <a:pt x="13" y="218"/>
                    <a:pt x="31" y="214"/>
                    <a:pt x="42" y="216"/>
                  </a:cubicBezTo>
                  <a:cubicBezTo>
                    <a:pt x="52" y="218"/>
                    <a:pt x="51" y="212"/>
                    <a:pt x="60" y="196"/>
                  </a:cubicBezTo>
                  <a:cubicBezTo>
                    <a:pt x="66" y="186"/>
                    <a:pt x="75" y="176"/>
                    <a:pt x="83" y="165"/>
                  </a:cubicBezTo>
                  <a:cubicBezTo>
                    <a:pt x="90" y="156"/>
                    <a:pt x="99" y="146"/>
                    <a:pt x="110" y="136"/>
                  </a:cubicBezTo>
                  <a:cubicBezTo>
                    <a:pt x="118" y="129"/>
                    <a:pt x="130" y="121"/>
                    <a:pt x="142" y="115"/>
                  </a:cubicBezTo>
                  <a:cubicBezTo>
                    <a:pt x="152" y="109"/>
                    <a:pt x="169" y="115"/>
                    <a:pt x="182" y="111"/>
                  </a:cubicBezTo>
                  <a:cubicBezTo>
                    <a:pt x="193" y="108"/>
                    <a:pt x="209" y="94"/>
                    <a:pt x="222" y="92"/>
                  </a:cubicBezTo>
                  <a:close/>
                </a:path>
              </a:pathLst>
            </a:custGeom>
            <a:solidFill>
              <a:srgbClr val="C9B1D6"/>
            </a:solidFill>
            <a:ln w="9525">
              <a:noFill/>
              <a:round/>
              <a:headEnd/>
              <a:tailEnd/>
            </a:ln>
          </p:spPr>
          <p:txBody>
            <a:bodyPr/>
            <a:lstStyle/>
            <a:p>
              <a:endParaRPr lang="en-US"/>
            </a:p>
          </p:txBody>
        </p:sp>
        <p:sp>
          <p:nvSpPr>
            <p:cNvPr id="28341" name="Freeform 2922"/>
            <p:cNvSpPr>
              <a:spLocks/>
            </p:cNvSpPr>
            <p:nvPr/>
          </p:nvSpPr>
          <p:spPr bwMode="auto">
            <a:xfrm>
              <a:off x="550863" y="4586957"/>
              <a:ext cx="728662" cy="715963"/>
            </a:xfrm>
            <a:custGeom>
              <a:avLst/>
              <a:gdLst>
                <a:gd name="T0" fmla="*/ 2147483647 w 221"/>
                <a:gd name="T1" fmla="*/ 2147483647 h 217"/>
                <a:gd name="T2" fmla="*/ 2147483647 w 221"/>
                <a:gd name="T3" fmla="*/ 2147483647 h 217"/>
                <a:gd name="T4" fmla="*/ 2147483647 w 221"/>
                <a:gd name="T5" fmla="*/ 2147483647 h 217"/>
                <a:gd name="T6" fmla="*/ 2147483647 w 221"/>
                <a:gd name="T7" fmla="*/ 2147483647 h 217"/>
                <a:gd name="T8" fmla="*/ 2147483647 w 221"/>
                <a:gd name="T9" fmla="*/ 2147483647 h 217"/>
                <a:gd name="T10" fmla="*/ 2147483647 w 221"/>
                <a:gd name="T11" fmla="*/ 2147483647 h 217"/>
                <a:gd name="T12" fmla="*/ 2147483647 w 221"/>
                <a:gd name="T13" fmla="*/ 2147483647 h 217"/>
                <a:gd name="T14" fmla="*/ 2147483647 w 221"/>
                <a:gd name="T15" fmla="*/ 2147483647 h 217"/>
                <a:gd name="T16" fmla="*/ 2147483647 w 221"/>
                <a:gd name="T17" fmla="*/ 2147483647 h 217"/>
                <a:gd name="T18" fmla="*/ 2147483647 w 221"/>
                <a:gd name="T19" fmla="*/ 2147483647 h 217"/>
                <a:gd name="T20" fmla="*/ 2147483647 w 221"/>
                <a:gd name="T21" fmla="*/ 2147483647 h 217"/>
                <a:gd name="T22" fmla="*/ 2147483647 w 221"/>
                <a:gd name="T23" fmla="*/ 2147483647 h 217"/>
                <a:gd name="T24" fmla="*/ 2147483647 w 221"/>
                <a:gd name="T25" fmla="*/ 2147483647 h 217"/>
                <a:gd name="T26" fmla="*/ 2147483647 w 221"/>
                <a:gd name="T27" fmla="*/ 2147483647 h 217"/>
                <a:gd name="T28" fmla="*/ 2147483647 w 221"/>
                <a:gd name="T29" fmla="*/ 2147483647 h 217"/>
                <a:gd name="T30" fmla="*/ 2147483647 w 221"/>
                <a:gd name="T31" fmla="*/ 2147483647 h 217"/>
                <a:gd name="T32" fmla="*/ 2147483647 w 221"/>
                <a:gd name="T33" fmla="*/ 2147483647 h 217"/>
                <a:gd name="T34" fmla="*/ 2147483647 w 221"/>
                <a:gd name="T35" fmla="*/ 2147483647 h 217"/>
                <a:gd name="T36" fmla="*/ 2147483647 w 221"/>
                <a:gd name="T37" fmla="*/ 2147483647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1"/>
                <a:gd name="T58" fmla="*/ 0 h 217"/>
                <a:gd name="T59" fmla="*/ 221 w 221"/>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1" h="217">
                  <a:moveTo>
                    <a:pt x="221" y="91"/>
                  </a:moveTo>
                  <a:cubicBezTo>
                    <a:pt x="212" y="70"/>
                    <a:pt x="196" y="79"/>
                    <a:pt x="180" y="63"/>
                  </a:cubicBezTo>
                  <a:cubicBezTo>
                    <a:pt x="169" y="52"/>
                    <a:pt x="161" y="41"/>
                    <a:pt x="160" y="30"/>
                  </a:cubicBezTo>
                  <a:cubicBezTo>
                    <a:pt x="160" y="15"/>
                    <a:pt x="143" y="37"/>
                    <a:pt x="125" y="51"/>
                  </a:cubicBezTo>
                  <a:cubicBezTo>
                    <a:pt x="115" y="59"/>
                    <a:pt x="106" y="66"/>
                    <a:pt x="89" y="53"/>
                  </a:cubicBezTo>
                  <a:cubicBezTo>
                    <a:pt x="80" y="47"/>
                    <a:pt x="73" y="36"/>
                    <a:pt x="62" y="19"/>
                  </a:cubicBezTo>
                  <a:cubicBezTo>
                    <a:pt x="50" y="0"/>
                    <a:pt x="36" y="2"/>
                    <a:pt x="30" y="21"/>
                  </a:cubicBezTo>
                  <a:cubicBezTo>
                    <a:pt x="28" y="29"/>
                    <a:pt x="33" y="43"/>
                    <a:pt x="29" y="58"/>
                  </a:cubicBezTo>
                  <a:cubicBezTo>
                    <a:pt x="26" y="68"/>
                    <a:pt x="20" y="78"/>
                    <a:pt x="16" y="91"/>
                  </a:cubicBezTo>
                  <a:cubicBezTo>
                    <a:pt x="11" y="103"/>
                    <a:pt x="7" y="115"/>
                    <a:pt x="5" y="127"/>
                  </a:cubicBezTo>
                  <a:cubicBezTo>
                    <a:pt x="3" y="141"/>
                    <a:pt x="5" y="153"/>
                    <a:pt x="6" y="165"/>
                  </a:cubicBezTo>
                  <a:cubicBezTo>
                    <a:pt x="7" y="179"/>
                    <a:pt x="0" y="196"/>
                    <a:pt x="5" y="205"/>
                  </a:cubicBezTo>
                  <a:cubicBezTo>
                    <a:pt x="12" y="217"/>
                    <a:pt x="30" y="212"/>
                    <a:pt x="41" y="215"/>
                  </a:cubicBezTo>
                  <a:cubicBezTo>
                    <a:pt x="51" y="217"/>
                    <a:pt x="50" y="210"/>
                    <a:pt x="59" y="194"/>
                  </a:cubicBezTo>
                  <a:cubicBezTo>
                    <a:pt x="65" y="185"/>
                    <a:pt x="74" y="175"/>
                    <a:pt x="82" y="164"/>
                  </a:cubicBezTo>
                  <a:cubicBezTo>
                    <a:pt x="89" y="154"/>
                    <a:pt x="98" y="144"/>
                    <a:pt x="108" y="135"/>
                  </a:cubicBezTo>
                  <a:cubicBezTo>
                    <a:pt x="117" y="127"/>
                    <a:pt x="129" y="120"/>
                    <a:pt x="141" y="113"/>
                  </a:cubicBezTo>
                  <a:cubicBezTo>
                    <a:pt x="151" y="108"/>
                    <a:pt x="168" y="114"/>
                    <a:pt x="181" y="110"/>
                  </a:cubicBezTo>
                  <a:cubicBezTo>
                    <a:pt x="191" y="106"/>
                    <a:pt x="208" y="93"/>
                    <a:pt x="221" y="91"/>
                  </a:cubicBezTo>
                  <a:close/>
                </a:path>
              </a:pathLst>
            </a:custGeom>
            <a:solidFill>
              <a:srgbClr val="C8B1D6"/>
            </a:solidFill>
            <a:ln w="9525">
              <a:noFill/>
              <a:round/>
              <a:headEnd/>
              <a:tailEnd/>
            </a:ln>
          </p:spPr>
          <p:txBody>
            <a:bodyPr/>
            <a:lstStyle/>
            <a:p>
              <a:endParaRPr lang="en-US"/>
            </a:p>
          </p:txBody>
        </p:sp>
        <p:sp>
          <p:nvSpPr>
            <p:cNvPr id="28342" name="Freeform 2923"/>
            <p:cNvSpPr>
              <a:spLocks/>
            </p:cNvSpPr>
            <p:nvPr/>
          </p:nvSpPr>
          <p:spPr bwMode="auto">
            <a:xfrm>
              <a:off x="550863" y="4586957"/>
              <a:ext cx="725487" cy="715963"/>
            </a:xfrm>
            <a:custGeom>
              <a:avLst/>
              <a:gdLst>
                <a:gd name="T0" fmla="*/ 2147483647 w 220"/>
                <a:gd name="T1" fmla="*/ 2147483647 h 217"/>
                <a:gd name="T2" fmla="*/ 2147483647 w 220"/>
                <a:gd name="T3" fmla="*/ 2147483647 h 217"/>
                <a:gd name="T4" fmla="*/ 2147483647 w 220"/>
                <a:gd name="T5" fmla="*/ 2147483647 h 217"/>
                <a:gd name="T6" fmla="*/ 2147483647 w 220"/>
                <a:gd name="T7" fmla="*/ 2147483647 h 217"/>
                <a:gd name="T8" fmla="*/ 2147483647 w 220"/>
                <a:gd name="T9" fmla="*/ 2147483647 h 217"/>
                <a:gd name="T10" fmla="*/ 2147483647 w 220"/>
                <a:gd name="T11" fmla="*/ 2147483647 h 217"/>
                <a:gd name="T12" fmla="*/ 2147483647 w 220"/>
                <a:gd name="T13" fmla="*/ 2147483647 h 217"/>
                <a:gd name="T14" fmla="*/ 2147483647 w 220"/>
                <a:gd name="T15" fmla="*/ 2147483647 h 217"/>
                <a:gd name="T16" fmla="*/ 2147483647 w 220"/>
                <a:gd name="T17" fmla="*/ 2147483647 h 217"/>
                <a:gd name="T18" fmla="*/ 2147483647 w 220"/>
                <a:gd name="T19" fmla="*/ 2147483647 h 217"/>
                <a:gd name="T20" fmla="*/ 2147483647 w 220"/>
                <a:gd name="T21" fmla="*/ 2147483647 h 217"/>
                <a:gd name="T22" fmla="*/ 2147483647 w 220"/>
                <a:gd name="T23" fmla="*/ 2147483647 h 217"/>
                <a:gd name="T24" fmla="*/ 2147483647 w 220"/>
                <a:gd name="T25" fmla="*/ 2147483647 h 217"/>
                <a:gd name="T26" fmla="*/ 2147483647 w 220"/>
                <a:gd name="T27" fmla="*/ 2147483647 h 217"/>
                <a:gd name="T28" fmla="*/ 2147483647 w 220"/>
                <a:gd name="T29" fmla="*/ 2147483647 h 217"/>
                <a:gd name="T30" fmla="*/ 2147483647 w 220"/>
                <a:gd name="T31" fmla="*/ 2147483647 h 217"/>
                <a:gd name="T32" fmla="*/ 2147483647 w 220"/>
                <a:gd name="T33" fmla="*/ 2147483647 h 217"/>
                <a:gd name="T34" fmla="*/ 2147483647 w 220"/>
                <a:gd name="T35" fmla="*/ 2147483647 h 217"/>
                <a:gd name="T36" fmla="*/ 2147483647 w 220"/>
                <a:gd name="T37" fmla="*/ 2147483647 h 2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0"/>
                <a:gd name="T58" fmla="*/ 0 h 217"/>
                <a:gd name="T59" fmla="*/ 220 w 220"/>
                <a:gd name="T60" fmla="*/ 217 h 2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0" h="217">
                  <a:moveTo>
                    <a:pt x="220" y="91"/>
                  </a:moveTo>
                  <a:cubicBezTo>
                    <a:pt x="212" y="70"/>
                    <a:pt x="195" y="80"/>
                    <a:pt x="180" y="64"/>
                  </a:cubicBezTo>
                  <a:cubicBezTo>
                    <a:pt x="169" y="52"/>
                    <a:pt x="161" y="41"/>
                    <a:pt x="160" y="30"/>
                  </a:cubicBezTo>
                  <a:cubicBezTo>
                    <a:pt x="160" y="15"/>
                    <a:pt x="144" y="38"/>
                    <a:pt x="125" y="51"/>
                  </a:cubicBezTo>
                  <a:cubicBezTo>
                    <a:pt x="115" y="59"/>
                    <a:pt x="106" y="67"/>
                    <a:pt x="89" y="54"/>
                  </a:cubicBezTo>
                  <a:cubicBezTo>
                    <a:pt x="80" y="48"/>
                    <a:pt x="73" y="36"/>
                    <a:pt x="62" y="19"/>
                  </a:cubicBezTo>
                  <a:cubicBezTo>
                    <a:pt x="50" y="0"/>
                    <a:pt x="37" y="3"/>
                    <a:pt x="31" y="21"/>
                  </a:cubicBezTo>
                  <a:cubicBezTo>
                    <a:pt x="28" y="30"/>
                    <a:pt x="34" y="44"/>
                    <a:pt x="29" y="58"/>
                  </a:cubicBezTo>
                  <a:cubicBezTo>
                    <a:pt x="26" y="68"/>
                    <a:pt x="21" y="79"/>
                    <a:pt x="16" y="91"/>
                  </a:cubicBezTo>
                  <a:cubicBezTo>
                    <a:pt x="11" y="103"/>
                    <a:pt x="8" y="115"/>
                    <a:pt x="6" y="127"/>
                  </a:cubicBezTo>
                  <a:cubicBezTo>
                    <a:pt x="3" y="141"/>
                    <a:pt x="5" y="153"/>
                    <a:pt x="6" y="164"/>
                  </a:cubicBezTo>
                  <a:cubicBezTo>
                    <a:pt x="8" y="179"/>
                    <a:pt x="0" y="195"/>
                    <a:pt x="5" y="205"/>
                  </a:cubicBezTo>
                  <a:cubicBezTo>
                    <a:pt x="12" y="217"/>
                    <a:pt x="30" y="212"/>
                    <a:pt x="41" y="214"/>
                  </a:cubicBezTo>
                  <a:cubicBezTo>
                    <a:pt x="51" y="216"/>
                    <a:pt x="50" y="210"/>
                    <a:pt x="59" y="194"/>
                  </a:cubicBezTo>
                  <a:cubicBezTo>
                    <a:pt x="65" y="185"/>
                    <a:pt x="74" y="175"/>
                    <a:pt x="82" y="163"/>
                  </a:cubicBezTo>
                  <a:cubicBezTo>
                    <a:pt x="89" y="154"/>
                    <a:pt x="98" y="144"/>
                    <a:pt x="108" y="135"/>
                  </a:cubicBezTo>
                  <a:cubicBezTo>
                    <a:pt x="116" y="127"/>
                    <a:pt x="129" y="120"/>
                    <a:pt x="141" y="113"/>
                  </a:cubicBezTo>
                  <a:cubicBezTo>
                    <a:pt x="151" y="107"/>
                    <a:pt x="167" y="114"/>
                    <a:pt x="181" y="110"/>
                  </a:cubicBezTo>
                  <a:cubicBezTo>
                    <a:pt x="191" y="106"/>
                    <a:pt x="208" y="93"/>
                    <a:pt x="220" y="91"/>
                  </a:cubicBezTo>
                  <a:close/>
                </a:path>
              </a:pathLst>
            </a:custGeom>
            <a:solidFill>
              <a:srgbClr val="C7B1D6"/>
            </a:solidFill>
            <a:ln w="9525">
              <a:noFill/>
              <a:round/>
              <a:headEnd/>
              <a:tailEnd/>
            </a:ln>
          </p:spPr>
          <p:txBody>
            <a:bodyPr/>
            <a:lstStyle/>
            <a:p>
              <a:endParaRPr lang="en-US"/>
            </a:p>
          </p:txBody>
        </p:sp>
        <p:sp>
          <p:nvSpPr>
            <p:cNvPr id="28343" name="Freeform 2924"/>
            <p:cNvSpPr>
              <a:spLocks/>
            </p:cNvSpPr>
            <p:nvPr/>
          </p:nvSpPr>
          <p:spPr bwMode="auto">
            <a:xfrm>
              <a:off x="550863" y="4591720"/>
              <a:ext cx="725487" cy="708025"/>
            </a:xfrm>
            <a:custGeom>
              <a:avLst/>
              <a:gdLst>
                <a:gd name="T0" fmla="*/ 2147483647 w 220"/>
                <a:gd name="T1" fmla="*/ 2147483647 h 215"/>
                <a:gd name="T2" fmla="*/ 2147483647 w 220"/>
                <a:gd name="T3" fmla="*/ 2147483647 h 215"/>
                <a:gd name="T4" fmla="*/ 2147483647 w 220"/>
                <a:gd name="T5" fmla="*/ 2147483647 h 215"/>
                <a:gd name="T6" fmla="*/ 2147483647 w 220"/>
                <a:gd name="T7" fmla="*/ 2147483647 h 215"/>
                <a:gd name="T8" fmla="*/ 2147483647 w 220"/>
                <a:gd name="T9" fmla="*/ 2147483647 h 215"/>
                <a:gd name="T10" fmla="*/ 2147483647 w 220"/>
                <a:gd name="T11" fmla="*/ 2147483647 h 215"/>
                <a:gd name="T12" fmla="*/ 2147483647 w 220"/>
                <a:gd name="T13" fmla="*/ 2147483647 h 215"/>
                <a:gd name="T14" fmla="*/ 2147483647 w 220"/>
                <a:gd name="T15" fmla="*/ 2147483647 h 215"/>
                <a:gd name="T16" fmla="*/ 2147483647 w 220"/>
                <a:gd name="T17" fmla="*/ 2147483647 h 215"/>
                <a:gd name="T18" fmla="*/ 2147483647 w 220"/>
                <a:gd name="T19" fmla="*/ 2147483647 h 215"/>
                <a:gd name="T20" fmla="*/ 2147483647 w 220"/>
                <a:gd name="T21" fmla="*/ 2147483647 h 215"/>
                <a:gd name="T22" fmla="*/ 2147483647 w 220"/>
                <a:gd name="T23" fmla="*/ 2147483647 h 215"/>
                <a:gd name="T24" fmla="*/ 2147483647 w 220"/>
                <a:gd name="T25" fmla="*/ 2147483647 h 215"/>
                <a:gd name="T26" fmla="*/ 2147483647 w 220"/>
                <a:gd name="T27" fmla="*/ 2147483647 h 215"/>
                <a:gd name="T28" fmla="*/ 2147483647 w 220"/>
                <a:gd name="T29" fmla="*/ 2147483647 h 215"/>
                <a:gd name="T30" fmla="*/ 2147483647 w 220"/>
                <a:gd name="T31" fmla="*/ 2147483647 h 215"/>
                <a:gd name="T32" fmla="*/ 2147483647 w 220"/>
                <a:gd name="T33" fmla="*/ 2147483647 h 215"/>
                <a:gd name="T34" fmla="*/ 2147483647 w 220"/>
                <a:gd name="T35" fmla="*/ 2147483647 h 215"/>
                <a:gd name="T36" fmla="*/ 2147483647 w 220"/>
                <a:gd name="T37" fmla="*/ 2147483647 h 2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0"/>
                <a:gd name="T58" fmla="*/ 0 h 215"/>
                <a:gd name="T59" fmla="*/ 220 w 220"/>
                <a:gd name="T60" fmla="*/ 215 h 2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0" h="215">
                  <a:moveTo>
                    <a:pt x="220" y="90"/>
                  </a:moveTo>
                  <a:cubicBezTo>
                    <a:pt x="211" y="69"/>
                    <a:pt x="195" y="79"/>
                    <a:pt x="179" y="63"/>
                  </a:cubicBezTo>
                  <a:cubicBezTo>
                    <a:pt x="168" y="52"/>
                    <a:pt x="160" y="40"/>
                    <a:pt x="160" y="29"/>
                  </a:cubicBezTo>
                  <a:cubicBezTo>
                    <a:pt x="160" y="15"/>
                    <a:pt x="144" y="37"/>
                    <a:pt x="126" y="51"/>
                  </a:cubicBezTo>
                  <a:cubicBezTo>
                    <a:pt x="115" y="58"/>
                    <a:pt x="105" y="66"/>
                    <a:pt x="88" y="54"/>
                  </a:cubicBezTo>
                  <a:cubicBezTo>
                    <a:pt x="79" y="47"/>
                    <a:pt x="73" y="35"/>
                    <a:pt x="62" y="19"/>
                  </a:cubicBezTo>
                  <a:cubicBezTo>
                    <a:pt x="50" y="0"/>
                    <a:pt x="37" y="2"/>
                    <a:pt x="31" y="20"/>
                  </a:cubicBezTo>
                  <a:cubicBezTo>
                    <a:pt x="28" y="29"/>
                    <a:pt x="34" y="43"/>
                    <a:pt x="29" y="58"/>
                  </a:cubicBezTo>
                  <a:cubicBezTo>
                    <a:pt x="26" y="67"/>
                    <a:pt x="21" y="78"/>
                    <a:pt x="16" y="90"/>
                  </a:cubicBezTo>
                  <a:cubicBezTo>
                    <a:pt x="12" y="103"/>
                    <a:pt x="8" y="115"/>
                    <a:pt x="6" y="126"/>
                  </a:cubicBezTo>
                  <a:cubicBezTo>
                    <a:pt x="4" y="140"/>
                    <a:pt x="6" y="152"/>
                    <a:pt x="7" y="163"/>
                  </a:cubicBezTo>
                  <a:cubicBezTo>
                    <a:pt x="8" y="177"/>
                    <a:pt x="0" y="194"/>
                    <a:pt x="6" y="203"/>
                  </a:cubicBezTo>
                  <a:cubicBezTo>
                    <a:pt x="12" y="215"/>
                    <a:pt x="30" y="210"/>
                    <a:pt x="41" y="213"/>
                  </a:cubicBezTo>
                  <a:cubicBezTo>
                    <a:pt x="51" y="215"/>
                    <a:pt x="49" y="208"/>
                    <a:pt x="59" y="192"/>
                  </a:cubicBezTo>
                  <a:cubicBezTo>
                    <a:pt x="64" y="183"/>
                    <a:pt x="73" y="173"/>
                    <a:pt x="82" y="162"/>
                  </a:cubicBezTo>
                  <a:cubicBezTo>
                    <a:pt x="88" y="153"/>
                    <a:pt x="97" y="143"/>
                    <a:pt x="107" y="134"/>
                  </a:cubicBezTo>
                  <a:cubicBezTo>
                    <a:pt x="116" y="126"/>
                    <a:pt x="129" y="118"/>
                    <a:pt x="141" y="112"/>
                  </a:cubicBezTo>
                  <a:cubicBezTo>
                    <a:pt x="151" y="106"/>
                    <a:pt x="167" y="113"/>
                    <a:pt x="180" y="108"/>
                  </a:cubicBezTo>
                  <a:cubicBezTo>
                    <a:pt x="191" y="105"/>
                    <a:pt x="207" y="92"/>
                    <a:pt x="220" y="90"/>
                  </a:cubicBezTo>
                  <a:close/>
                </a:path>
              </a:pathLst>
            </a:custGeom>
            <a:solidFill>
              <a:srgbClr val="C6B0D5"/>
            </a:solidFill>
            <a:ln w="9525">
              <a:noFill/>
              <a:round/>
              <a:headEnd/>
              <a:tailEnd/>
            </a:ln>
          </p:spPr>
          <p:txBody>
            <a:bodyPr/>
            <a:lstStyle/>
            <a:p>
              <a:endParaRPr lang="en-US"/>
            </a:p>
          </p:txBody>
        </p:sp>
        <p:sp>
          <p:nvSpPr>
            <p:cNvPr id="28344" name="Freeform 2925"/>
            <p:cNvSpPr>
              <a:spLocks/>
            </p:cNvSpPr>
            <p:nvPr/>
          </p:nvSpPr>
          <p:spPr bwMode="auto">
            <a:xfrm>
              <a:off x="554038" y="4591720"/>
              <a:ext cx="719137" cy="708025"/>
            </a:xfrm>
            <a:custGeom>
              <a:avLst/>
              <a:gdLst>
                <a:gd name="T0" fmla="*/ 2147483647 w 218"/>
                <a:gd name="T1" fmla="*/ 2147483647 h 215"/>
                <a:gd name="T2" fmla="*/ 2147483647 w 218"/>
                <a:gd name="T3" fmla="*/ 2147483647 h 215"/>
                <a:gd name="T4" fmla="*/ 2147483647 w 218"/>
                <a:gd name="T5" fmla="*/ 2147483647 h 215"/>
                <a:gd name="T6" fmla="*/ 2147483647 w 218"/>
                <a:gd name="T7" fmla="*/ 2147483647 h 215"/>
                <a:gd name="T8" fmla="*/ 2147483647 w 218"/>
                <a:gd name="T9" fmla="*/ 2147483647 h 215"/>
                <a:gd name="T10" fmla="*/ 2147483647 w 218"/>
                <a:gd name="T11" fmla="*/ 2147483647 h 215"/>
                <a:gd name="T12" fmla="*/ 2147483647 w 218"/>
                <a:gd name="T13" fmla="*/ 2147483647 h 215"/>
                <a:gd name="T14" fmla="*/ 2147483647 w 218"/>
                <a:gd name="T15" fmla="*/ 2147483647 h 215"/>
                <a:gd name="T16" fmla="*/ 2147483647 w 218"/>
                <a:gd name="T17" fmla="*/ 2147483647 h 215"/>
                <a:gd name="T18" fmla="*/ 2147483647 w 218"/>
                <a:gd name="T19" fmla="*/ 2147483647 h 215"/>
                <a:gd name="T20" fmla="*/ 2147483647 w 218"/>
                <a:gd name="T21" fmla="*/ 2147483647 h 215"/>
                <a:gd name="T22" fmla="*/ 2147483647 w 218"/>
                <a:gd name="T23" fmla="*/ 2147483647 h 215"/>
                <a:gd name="T24" fmla="*/ 2147483647 w 218"/>
                <a:gd name="T25" fmla="*/ 2147483647 h 215"/>
                <a:gd name="T26" fmla="*/ 2147483647 w 218"/>
                <a:gd name="T27" fmla="*/ 2147483647 h 215"/>
                <a:gd name="T28" fmla="*/ 2147483647 w 218"/>
                <a:gd name="T29" fmla="*/ 2147483647 h 215"/>
                <a:gd name="T30" fmla="*/ 2147483647 w 218"/>
                <a:gd name="T31" fmla="*/ 2147483647 h 215"/>
                <a:gd name="T32" fmla="*/ 2147483647 w 218"/>
                <a:gd name="T33" fmla="*/ 2147483647 h 215"/>
                <a:gd name="T34" fmla="*/ 2147483647 w 218"/>
                <a:gd name="T35" fmla="*/ 2147483647 h 215"/>
                <a:gd name="T36" fmla="*/ 2147483647 w 218"/>
                <a:gd name="T37" fmla="*/ 2147483647 h 2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215"/>
                <a:gd name="T59" fmla="*/ 218 w 218"/>
                <a:gd name="T60" fmla="*/ 215 h 2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215">
                  <a:moveTo>
                    <a:pt x="218" y="90"/>
                  </a:moveTo>
                  <a:cubicBezTo>
                    <a:pt x="210" y="69"/>
                    <a:pt x="193" y="79"/>
                    <a:pt x="178" y="63"/>
                  </a:cubicBezTo>
                  <a:cubicBezTo>
                    <a:pt x="167" y="52"/>
                    <a:pt x="159" y="40"/>
                    <a:pt x="159" y="29"/>
                  </a:cubicBezTo>
                  <a:cubicBezTo>
                    <a:pt x="158" y="15"/>
                    <a:pt x="143" y="38"/>
                    <a:pt x="125" y="51"/>
                  </a:cubicBezTo>
                  <a:cubicBezTo>
                    <a:pt x="114" y="59"/>
                    <a:pt x="104" y="67"/>
                    <a:pt x="87" y="54"/>
                  </a:cubicBezTo>
                  <a:cubicBezTo>
                    <a:pt x="78" y="48"/>
                    <a:pt x="72" y="36"/>
                    <a:pt x="61" y="19"/>
                  </a:cubicBezTo>
                  <a:cubicBezTo>
                    <a:pt x="49" y="0"/>
                    <a:pt x="36" y="3"/>
                    <a:pt x="30" y="21"/>
                  </a:cubicBezTo>
                  <a:cubicBezTo>
                    <a:pt x="27" y="30"/>
                    <a:pt x="33" y="44"/>
                    <a:pt x="29" y="58"/>
                  </a:cubicBezTo>
                  <a:cubicBezTo>
                    <a:pt x="26" y="68"/>
                    <a:pt x="21" y="78"/>
                    <a:pt x="16" y="90"/>
                  </a:cubicBezTo>
                  <a:cubicBezTo>
                    <a:pt x="11" y="103"/>
                    <a:pt x="7" y="115"/>
                    <a:pt x="5" y="126"/>
                  </a:cubicBezTo>
                  <a:cubicBezTo>
                    <a:pt x="3" y="140"/>
                    <a:pt x="5" y="152"/>
                    <a:pt x="6" y="163"/>
                  </a:cubicBezTo>
                  <a:cubicBezTo>
                    <a:pt x="7" y="177"/>
                    <a:pt x="0" y="194"/>
                    <a:pt x="5" y="203"/>
                  </a:cubicBezTo>
                  <a:cubicBezTo>
                    <a:pt x="11" y="215"/>
                    <a:pt x="29" y="210"/>
                    <a:pt x="40" y="212"/>
                  </a:cubicBezTo>
                  <a:cubicBezTo>
                    <a:pt x="50" y="214"/>
                    <a:pt x="48" y="208"/>
                    <a:pt x="58" y="192"/>
                  </a:cubicBezTo>
                  <a:cubicBezTo>
                    <a:pt x="63" y="183"/>
                    <a:pt x="72" y="173"/>
                    <a:pt x="80" y="162"/>
                  </a:cubicBezTo>
                  <a:cubicBezTo>
                    <a:pt x="87" y="153"/>
                    <a:pt x="96" y="142"/>
                    <a:pt x="106" y="133"/>
                  </a:cubicBezTo>
                  <a:cubicBezTo>
                    <a:pt x="115" y="126"/>
                    <a:pt x="128" y="118"/>
                    <a:pt x="140" y="111"/>
                  </a:cubicBezTo>
                  <a:cubicBezTo>
                    <a:pt x="150" y="106"/>
                    <a:pt x="166" y="112"/>
                    <a:pt x="179" y="108"/>
                  </a:cubicBezTo>
                  <a:cubicBezTo>
                    <a:pt x="190" y="105"/>
                    <a:pt x="206" y="92"/>
                    <a:pt x="218" y="90"/>
                  </a:cubicBezTo>
                  <a:close/>
                </a:path>
              </a:pathLst>
            </a:custGeom>
            <a:solidFill>
              <a:srgbClr val="C5AFD5"/>
            </a:solidFill>
            <a:ln w="9525">
              <a:noFill/>
              <a:round/>
              <a:headEnd/>
              <a:tailEnd/>
            </a:ln>
          </p:spPr>
          <p:txBody>
            <a:bodyPr/>
            <a:lstStyle/>
            <a:p>
              <a:endParaRPr lang="en-US"/>
            </a:p>
          </p:txBody>
        </p:sp>
        <p:sp>
          <p:nvSpPr>
            <p:cNvPr id="28345" name="Freeform 2926"/>
            <p:cNvSpPr>
              <a:spLocks/>
            </p:cNvSpPr>
            <p:nvPr/>
          </p:nvSpPr>
          <p:spPr bwMode="auto">
            <a:xfrm>
              <a:off x="554038" y="4594895"/>
              <a:ext cx="719137" cy="701675"/>
            </a:xfrm>
            <a:custGeom>
              <a:avLst/>
              <a:gdLst>
                <a:gd name="T0" fmla="*/ 2147483647 w 218"/>
                <a:gd name="T1" fmla="*/ 2147483647 h 213"/>
                <a:gd name="T2" fmla="*/ 2147483647 w 218"/>
                <a:gd name="T3" fmla="*/ 2147483647 h 213"/>
                <a:gd name="T4" fmla="*/ 2147483647 w 218"/>
                <a:gd name="T5" fmla="*/ 2147483647 h 213"/>
                <a:gd name="T6" fmla="*/ 2147483647 w 218"/>
                <a:gd name="T7" fmla="*/ 2147483647 h 213"/>
                <a:gd name="T8" fmla="*/ 2147483647 w 218"/>
                <a:gd name="T9" fmla="*/ 2147483647 h 213"/>
                <a:gd name="T10" fmla="*/ 2147483647 w 218"/>
                <a:gd name="T11" fmla="*/ 2147483647 h 213"/>
                <a:gd name="T12" fmla="*/ 2147483647 w 218"/>
                <a:gd name="T13" fmla="*/ 2147483647 h 213"/>
                <a:gd name="T14" fmla="*/ 2147483647 w 218"/>
                <a:gd name="T15" fmla="*/ 2147483647 h 213"/>
                <a:gd name="T16" fmla="*/ 2147483647 w 218"/>
                <a:gd name="T17" fmla="*/ 2147483647 h 213"/>
                <a:gd name="T18" fmla="*/ 2147483647 w 218"/>
                <a:gd name="T19" fmla="*/ 2147483647 h 213"/>
                <a:gd name="T20" fmla="*/ 2147483647 w 218"/>
                <a:gd name="T21" fmla="*/ 2147483647 h 213"/>
                <a:gd name="T22" fmla="*/ 2147483647 w 218"/>
                <a:gd name="T23" fmla="*/ 2147483647 h 213"/>
                <a:gd name="T24" fmla="*/ 2147483647 w 218"/>
                <a:gd name="T25" fmla="*/ 2147483647 h 213"/>
                <a:gd name="T26" fmla="*/ 2147483647 w 218"/>
                <a:gd name="T27" fmla="*/ 2147483647 h 213"/>
                <a:gd name="T28" fmla="*/ 2147483647 w 218"/>
                <a:gd name="T29" fmla="*/ 2147483647 h 213"/>
                <a:gd name="T30" fmla="*/ 2147483647 w 218"/>
                <a:gd name="T31" fmla="*/ 2147483647 h 213"/>
                <a:gd name="T32" fmla="*/ 2147483647 w 218"/>
                <a:gd name="T33" fmla="*/ 2147483647 h 213"/>
                <a:gd name="T34" fmla="*/ 2147483647 w 218"/>
                <a:gd name="T35" fmla="*/ 2147483647 h 213"/>
                <a:gd name="T36" fmla="*/ 2147483647 w 218"/>
                <a:gd name="T37" fmla="*/ 2147483647 h 2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213"/>
                <a:gd name="T59" fmla="*/ 218 w 218"/>
                <a:gd name="T60" fmla="*/ 213 h 2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213">
                  <a:moveTo>
                    <a:pt x="218" y="89"/>
                  </a:moveTo>
                  <a:cubicBezTo>
                    <a:pt x="210" y="68"/>
                    <a:pt x="193" y="78"/>
                    <a:pt x="178" y="63"/>
                  </a:cubicBezTo>
                  <a:cubicBezTo>
                    <a:pt x="167" y="51"/>
                    <a:pt x="159" y="40"/>
                    <a:pt x="159" y="29"/>
                  </a:cubicBezTo>
                  <a:cubicBezTo>
                    <a:pt x="158" y="14"/>
                    <a:pt x="143" y="37"/>
                    <a:pt x="125" y="50"/>
                  </a:cubicBezTo>
                  <a:cubicBezTo>
                    <a:pt x="115" y="58"/>
                    <a:pt x="104" y="66"/>
                    <a:pt x="87" y="54"/>
                  </a:cubicBezTo>
                  <a:cubicBezTo>
                    <a:pt x="78" y="47"/>
                    <a:pt x="72" y="35"/>
                    <a:pt x="61" y="19"/>
                  </a:cubicBezTo>
                  <a:cubicBezTo>
                    <a:pt x="49" y="0"/>
                    <a:pt x="36" y="3"/>
                    <a:pt x="31" y="20"/>
                  </a:cubicBezTo>
                  <a:cubicBezTo>
                    <a:pt x="28" y="30"/>
                    <a:pt x="33" y="43"/>
                    <a:pt x="29" y="57"/>
                  </a:cubicBezTo>
                  <a:cubicBezTo>
                    <a:pt x="26" y="67"/>
                    <a:pt x="21" y="78"/>
                    <a:pt x="16" y="90"/>
                  </a:cubicBezTo>
                  <a:cubicBezTo>
                    <a:pt x="11" y="102"/>
                    <a:pt x="8" y="114"/>
                    <a:pt x="6" y="125"/>
                  </a:cubicBezTo>
                  <a:cubicBezTo>
                    <a:pt x="3" y="139"/>
                    <a:pt x="6" y="150"/>
                    <a:pt x="7" y="162"/>
                  </a:cubicBezTo>
                  <a:cubicBezTo>
                    <a:pt x="8" y="176"/>
                    <a:pt x="0" y="192"/>
                    <a:pt x="5" y="202"/>
                  </a:cubicBezTo>
                  <a:cubicBezTo>
                    <a:pt x="12" y="213"/>
                    <a:pt x="29" y="208"/>
                    <a:pt x="40" y="211"/>
                  </a:cubicBezTo>
                  <a:cubicBezTo>
                    <a:pt x="50" y="213"/>
                    <a:pt x="48" y="206"/>
                    <a:pt x="58" y="191"/>
                  </a:cubicBezTo>
                  <a:cubicBezTo>
                    <a:pt x="63" y="182"/>
                    <a:pt x="72" y="172"/>
                    <a:pt x="80" y="160"/>
                  </a:cubicBezTo>
                  <a:cubicBezTo>
                    <a:pt x="87" y="151"/>
                    <a:pt x="96" y="141"/>
                    <a:pt x="106" y="132"/>
                  </a:cubicBezTo>
                  <a:cubicBezTo>
                    <a:pt x="114" y="124"/>
                    <a:pt x="128" y="117"/>
                    <a:pt x="140" y="110"/>
                  </a:cubicBezTo>
                  <a:cubicBezTo>
                    <a:pt x="150" y="105"/>
                    <a:pt x="166" y="111"/>
                    <a:pt x="179" y="107"/>
                  </a:cubicBezTo>
                  <a:cubicBezTo>
                    <a:pt x="189" y="104"/>
                    <a:pt x="206" y="91"/>
                    <a:pt x="218" y="89"/>
                  </a:cubicBezTo>
                  <a:close/>
                </a:path>
              </a:pathLst>
            </a:custGeom>
            <a:solidFill>
              <a:srgbClr val="C4AFD5"/>
            </a:solidFill>
            <a:ln w="9525">
              <a:noFill/>
              <a:round/>
              <a:headEnd/>
              <a:tailEnd/>
            </a:ln>
          </p:spPr>
          <p:txBody>
            <a:bodyPr/>
            <a:lstStyle/>
            <a:p>
              <a:endParaRPr lang="en-US"/>
            </a:p>
          </p:txBody>
        </p:sp>
        <p:sp>
          <p:nvSpPr>
            <p:cNvPr id="28346" name="Freeform 2927"/>
            <p:cNvSpPr>
              <a:spLocks/>
            </p:cNvSpPr>
            <p:nvPr/>
          </p:nvSpPr>
          <p:spPr bwMode="auto">
            <a:xfrm>
              <a:off x="554038" y="4598070"/>
              <a:ext cx="719137" cy="698500"/>
            </a:xfrm>
            <a:custGeom>
              <a:avLst/>
              <a:gdLst>
                <a:gd name="T0" fmla="*/ 2147483647 w 218"/>
                <a:gd name="T1" fmla="*/ 2147483647 h 212"/>
                <a:gd name="T2" fmla="*/ 2147483647 w 218"/>
                <a:gd name="T3" fmla="*/ 2147483647 h 212"/>
                <a:gd name="T4" fmla="*/ 2147483647 w 218"/>
                <a:gd name="T5" fmla="*/ 2147483647 h 212"/>
                <a:gd name="T6" fmla="*/ 2147483647 w 218"/>
                <a:gd name="T7" fmla="*/ 2147483647 h 212"/>
                <a:gd name="T8" fmla="*/ 2147483647 w 218"/>
                <a:gd name="T9" fmla="*/ 2147483647 h 212"/>
                <a:gd name="T10" fmla="*/ 2147483647 w 218"/>
                <a:gd name="T11" fmla="*/ 2147483647 h 212"/>
                <a:gd name="T12" fmla="*/ 2147483647 w 218"/>
                <a:gd name="T13" fmla="*/ 2147483647 h 212"/>
                <a:gd name="T14" fmla="*/ 2147483647 w 218"/>
                <a:gd name="T15" fmla="*/ 2147483647 h 212"/>
                <a:gd name="T16" fmla="*/ 2147483647 w 218"/>
                <a:gd name="T17" fmla="*/ 2147483647 h 212"/>
                <a:gd name="T18" fmla="*/ 2147483647 w 218"/>
                <a:gd name="T19" fmla="*/ 2147483647 h 212"/>
                <a:gd name="T20" fmla="*/ 2147483647 w 218"/>
                <a:gd name="T21" fmla="*/ 2147483647 h 212"/>
                <a:gd name="T22" fmla="*/ 2147483647 w 218"/>
                <a:gd name="T23" fmla="*/ 2147483647 h 212"/>
                <a:gd name="T24" fmla="*/ 2147483647 w 218"/>
                <a:gd name="T25" fmla="*/ 2147483647 h 212"/>
                <a:gd name="T26" fmla="*/ 2147483647 w 218"/>
                <a:gd name="T27" fmla="*/ 2147483647 h 212"/>
                <a:gd name="T28" fmla="*/ 2147483647 w 218"/>
                <a:gd name="T29" fmla="*/ 2147483647 h 212"/>
                <a:gd name="T30" fmla="*/ 2147483647 w 218"/>
                <a:gd name="T31" fmla="*/ 2147483647 h 212"/>
                <a:gd name="T32" fmla="*/ 2147483647 w 218"/>
                <a:gd name="T33" fmla="*/ 2147483647 h 212"/>
                <a:gd name="T34" fmla="*/ 2147483647 w 218"/>
                <a:gd name="T35" fmla="*/ 2147483647 h 212"/>
                <a:gd name="T36" fmla="*/ 2147483647 w 218"/>
                <a:gd name="T37" fmla="*/ 2147483647 h 2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8"/>
                <a:gd name="T58" fmla="*/ 0 h 212"/>
                <a:gd name="T59" fmla="*/ 218 w 218"/>
                <a:gd name="T60" fmla="*/ 212 h 2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8" h="212">
                  <a:moveTo>
                    <a:pt x="218" y="88"/>
                  </a:moveTo>
                  <a:cubicBezTo>
                    <a:pt x="209" y="67"/>
                    <a:pt x="193" y="78"/>
                    <a:pt x="177" y="62"/>
                  </a:cubicBezTo>
                  <a:cubicBezTo>
                    <a:pt x="166" y="51"/>
                    <a:pt x="159" y="39"/>
                    <a:pt x="159" y="28"/>
                  </a:cubicBezTo>
                  <a:cubicBezTo>
                    <a:pt x="158" y="14"/>
                    <a:pt x="143" y="37"/>
                    <a:pt x="125" y="50"/>
                  </a:cubicBezTo>
                  <a:cubicBezTo>
                    <a:pt x="115" y="58"/>
                    <a:pt x="103" y="66"/>
                    <a:pt x="86" y="54"/>
                  </a:cubicBezTo>
                  <a:cubicBezTo>
                    <a:pt x="77" y="47"/>
                    <a:pt x="72" y="34"/>
                    <a:pt x="61" y="18"/>
                  </a:cubicBezTo>
                  <a:cubicBezTo>
                    <a:pt x="49" y="0"/>
                    <a:pt x="37" y="2"/>
                    <a:pt x="31" y="20"/>
                  </a:cubicBezTo>
                  <a:cubicBezTo>
                    <a:pt x="28" y="29"/>
                    <a:pt x="34" y="43"/>
                    <a:pt x="29" y="57"/>
                  </a:cubicBezTo>
                  <a:cubicBezTo>
                    <a:pt x="26" y="66"/>
                    <a:pt x="21" y="77"/>
                    <a:pt x="17" y="89"/>
                  </a:cubicBezTo>
                  <a:cubicBezTo>
                    <a:pt x="12" y="101"/>
                    <a:pt x="8" y="113"/>
                    <a:pt x="6" y="124"/>
                  </a:cubicBezTo>
                  <a:cubicBezTo>
                    <a:pt x="4" y="138"/>
                    <a:pt x="6" y="149"/>
                    <a:pt x="7" y="161"/>
                  </a:cubicBezTo>
                  <a:cubicBezTo>
                    <a:pt x="8" y="175"/>
                    <a:pt x="0" y="191"/>
                    <a:pt x="5" y="200"/>
                  </a:cubicBezTo>
                  <a:cubicBezTo>
                    <a:pt x="12" y="212"/>
                    <a:pt x="29" y="207"/>
                    <a:pt x="40" y="209"/>
                  </a:cubicBezTo>
                  <a:cubicBezTo>
                    <a:pt x="50" y="211"/>
                    <a:pt x="48" y="205"/>
                    <a:pt x="58" y="189"/>
                  </a:cubicBezTo>
                  <a:cubicBezTo>
                    <a:pt x="63" y="180"/>
                    <a:pt x="72" y="170"/>
                    <a:pt x="80" y="159"/>
                  </a:cubicBezTo>
                  <a:cubicBezTo>
                    <a:pt x="87" y="150"/>
                    <a:pt x="95" y="140"/>
                    <a:pt x="105" y="131"/>
                  </a:cubicBezTo>
                  <a:cubicBezTo>
                    <a:pt x="114" y="123"/>
                    <a:pt x="128" y="115"/>
                    <a:pt x="139" y="109"/>
                  </a:cubicBezTo>
                  <a:cubicBezTo>
                    <a:pt x="150" y="103"/>
                    <a:pt x="166" y="110"/>
                    <a:pt x="179" y="106"/>
                  </a:cubicBezTo>
                  <a:cubicBezTo>
                    <a:pt x="189" y="102"/>
                    <a:pt x="205" y="90"/>
                    <a:pt x="218" y="88"/>
                  </a:cubicBezTo>
                  <a:close/>
                </a:path>
              </a:pathLst>
            </a:custGeom>
            <a:solidFill>
              <a:srgbClr val="C3AFD5"/>
            </a:solidFill>
            <a:ln w="9525">
              <a:noFill/>
              <a:round/>
              <a:headEnd/>
              <a:tailEnd/>
            </a:ln>
          </p:spPr>
          <p:txBody>
            <a:bodyPr/>
            <a:lstStyle/>
            <a:p>
              <a:endParaRPr lang="en-US"/>
            </a:p>
          </p:txBody>
        </p:sp>
        <p:sp>
          <p:nvSpPr>
            <p:cNvPr id="28347" name="Freeform 2928"/>
            <p:cNvSpPr>
              <a:spLocks/>
            </p:cNvSpPr>
            <p:nvPr/>
          </p:nvSpPr>
          <p:spPr bwMode="auto">
            <a:xfrm>
              <a:off x="554038" y="4598070"/>
              <a:ext cx="715962" cy="695325"/>
            </a:xfrm>
            <a:custGeom>
              <a:avLst/>
              <a:gdLst>
                <a:gd name="T0" fmla="*/ 2147483647 w 217"/>
                <a:gd name="T1" fmla="*/ 2147483647 h 211"/>
                <a:gd name="T2" fmla="*/ 2147483647 w 217"/>
                <a:gd name="T3" fmla="*/ 2147483647 h 211"/>
                <a:gd name="T4" fmla="*/ 2147483647 w 217"/>
                <a:gd name="T5" fmla="*/ 2147483647 h 211"/>
                <a:gd name="T6" fmla="*/ 2147483647 w 217"/>
                <a:gd name="T7" fmla="*/ 2147483647 h 211"/>
                <a:gd name="T8" fmla="*/ 2147483647 w 217"/>
                <a:gd name="T9" fmla="*/ 2147483647 h 211"/>
                <a:gd name="T10" fmla="*/ 2147483647 w 217"/>
                <a:gd name="T11" fmla="*/ 2147483647 h 211"/>
                <a:gd name="T12" fmla="*/ 2147483647 w 217"/>
                <a:gd name="T13" fmla="*/ 2147483647 h 211"/>
                <a:gd name="T14" fmla="*/ 2147483647 w 217"/>
                <a:gd name="T15" fmla="*/ 2147483647 h 211"/>
                <a:gd name="T16" fmla="*/ 2147483647 w 217"/>
                <a:gd name="T17" fmla="*/ 2147483647 h 211"/>
                <a:gd name="T18" fmla="*/ 2147483647 w 217"/>
                <a:gd name="T19" fmla="*/ 2147483647 h 211"/>
                <a:gd name="T20" fmla="*/ 2147483647 w 217"/>
                <a:gd name="T21" fmla="*/ 2147483647 h 211"/>
                <a:gd name="T22" fmla="*/ 2147483647 w 217"/>
                <a:gd name="T23" fmla="*/ 2147483647 h 211"/>
                <a:gd name="T24" fmla="*/ 2147483647 w 217"/>
                <a:gd name="T25" fmla="*/ 2147483647 h 211"/>
                <a:gd name="T26" fmla="*/ 2147483647 w 217"/>
                <a:gd name="T27" fmla="*/ 2147483647 h 211"/>
                <a:gd name="T28" fmla="*/ 2147483647 w 217"/>
                <a:gd name="T29" fmla="*/ 2147483647 h 211"/>
                <a:gd name="T30" fmla="*/ 2147483647 w 217"/>
                <a:gd name="T31" fmla="*/ 2147483647 h 211"/>
                <a:gd name="T32" fmla="*/ 2147483647 w 217"/>
                <a:gd name="T33" fmla="*/ 2147483647 h 211"/>
                <a:gd name="T34" fmla="*/ 2147483647 w 217"/>
                <a:gd name="T35" fmla="*/ 2147483647 h 211"/>
                <a:gd name="T36" fmla="*/ 2147483647 w 217"/>
                <a:gd name="T37" fmla="*/ 2147483647 h 2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7"/>
                <a:gd name="T58" fmla="*/ 0 h 211"/>
                <a:gd name="T59" fmla="*/ 217 w 217"/>
                <a:gd name="T60" fmla="*/ 211 h 2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7" h="211">
                  <a:moveTo>
                    <a:pt x="217" y="88"/>
                  </a:moveTo>
                  <a:cubicBezTo>
                    <a:pt x="209" y="67"/>
                    <a:pt x="192" y="78"/>
                    <a:pt x="177" y="62"/>
                  </a:cubicBezTo>
                  <a:cubicBezTo>
                    <a:pt x="166" y="51"/>
                    <a:pt x="159" y="39"/>
                    <a:pt x="158" y="28"/>
                  </a:cubicBezTo>
                  <a:cubicBezTo>
                    <a:pt x="158" y="14"/>
                    <a:pt x="143" y="37"/>
                    <a:pt x="125" y="50"/>
                  </a:cubicBezTo>
                  <a:cubicBezTo>
                    <a:pt x="115" y="58"/>
                    <a:pt x="103" y="66"/>
                    <a:pt x="86" y="54"/>
                  </a:cubicBezTo>
                  <a:cubicBezTo>
                    <a:pt x="77" y="48"/>
                    <a:pt x="72" y="35"/>
                    <a:pt x="61" y="19"/>
                  </a:cubicBezTo>
                  <a:cubicBezTo>
                    <a:pt x="49" y="0"/>
                    <a:pt x="37" y="3"/>
                    <a:pt x="31" y="20"/>
                  </a:cubicBezTo>
                  <a:cubicBezTo>
                    <a:pt x="28" y="30"/>
                    <a:pt x="34" y="43"/>
                    <a:pt x="30" y="57"/>
                  </a:cubicBezTo>
                  <a:cubicBezTo>
                    <a:pt x="27" y="66"/>
                    <a:pt x="22" y="77"/>
                    <a:pt x="17" y="89"/>
                  </a:cubicBezTo>
                  <a:cubicBezTo>
                    <a:pt x="12" y="102"/>
                    <a:pt x="9" y="113"/>
                    <a:pt x="7" y="125"/>
                  </a:cubicBezTo>
                  <a:cubicBezTo>
                    <a:pt x="4" y="138"/>
                    <a:pt x="6" y="149"/>
                    <a:pt x="7" y="160"/>
                  </a:cubicBezTo>
                  <a:cubicBezTo>
                    <a:pt x="9" y="174"/>
                    <a:pt x="0" y="191"/>
                    <a:pt x="6" y="200"/>
                  </a:cubicBezTo>
                  <a:cubicBezTo>
                    <a:pt x="12" y="211"/>
                    <a:pt x="29" y="206"/>
                    <a:pt x="40" y="209"/>
                  </a:cubicBezTo>
                  <a:cubicBezTo>
                    <a:pt x="50" y="211"/>
                    <a:pt x="48" y="204"/>
                    <a:pt x="57" y="189"/>
                  </a:cubicBezTo>
                  <a:cubicBezTo>
                    <a:pt x="63" y="180"/>
                    <a:pt x="72" y="170"/>
                    <a:pt x="80" y="159"/>
                  </a:cubicBezTo>
                  <a:cubicBezTo>
                    <a:pt x="86" y="150"/>
                    <a:pt x="95" y="139"/>
                    <a:pt x="105" y="130"/>
                  </a:cubicBezTo>
                  <a:cubicBezTo>
                    <a:pt x="113" y="123"/>
                    <a:pt x="128" y="115"/>
                    <a:pt x="139" y="109"/>
                  </a:cubicBezTo>
                  <a:cubicBezTo>
                    <a:pt x="149" y="103"/>
                    <a:pt x="166" y="109"/>
                    <a:pt x="179" y="105"/>
                  </a:cubicBezTo>
                  <a:cubicBezTo>
                    <a:pt x="189" y="102"/>
                    <a:pt x="205" y="90"/>
                    <a:pt x="217" y="88"/>
                  </a:cubicBezTo>
                  <a:close/>
                </a:path>
              </a:pathLst>
            </a:custGeom>
            <a:solidFill>
              <a:srgbClr val="C2AED4"/>
            </a:solidFill>
            <a:ln w="9525">
              <a:noFill/>
              <a:round/>
              <a:headEnd/>
              <a:tailEnd/>
            </a:ln>
          </p:spPr>
          <p:txBody>
            <a:bodyPr/>
            <a:lstStyle/>
            <a:p>
              <a:endParaRPr lang="en-US"/>
            </a:p>
          </p:txBody>
        </p:sp>
        <p:sp>
          <p:nvSpPr>
            <p:cNvPr id="28348" name="Freeform 2929"/>
            <p:cNvSpPr>
              <a:spLocks/>
            </p:cNvSpPr>
            <p:nvPr/>
          </p:nvSpPr>
          <p:spPr bwMode="auto">
            <a:xfrm>
              <a:off x="557213" y="4601245"/>
              <a:ext cx="712787" cy="692150"/>
            </a:xfrm>
            <a:custGeom>
              <a:avLst/>
              <a:gdLst>
                <a:gd name="T0" fmla="*/ 2147483647 w 216"/>
                <a:gd name="T1" fmla="*/ 2147483647 h 210"/>
                <a:gd name="T2" fmla="*/ 2147483647 w 216"/>
                <a:gd name="T3" fmla="*/ 2147483647 h 210"/>
                <a:gd name="T4" fmla="*/ 2147483647 w 216"/>
                <a:gd name="T5" fmla="*/ 2147483647 h 210"/>
                <a:gd name="T6" fmla="*/ 2147483647 w 216"/>
                <a:gd name="T7" fmla="*/ 2147483647 h 210"/>
                <a:gd name="T8" fmla="*/ 2147483647 w 216"/>
                <a:gd name="T9" fmla="*/ 2147483647 h 210"/>
                <a:gd name="T10" fmla="*/ 2147483647 w 216"/>
                <a:gd name="T11" fmla="*/ 2147483647 h 210"/>
                <a:gd name="T12" fmla="*/ 2147483647 w 216"/>
                <a:gd name="T13" fmla="*/ 2147483647 h 210"/>
                <a:gd name="T14" fmla="*/ 2147483647 w 216"/>
                <a:gd name="T15" fmla="*/ 2147483647 h 210"/>
                <a:gd name="T16" fmla="*/ 2147483647 w 216"/>
                <a:gd name="T17" fmla="*/ 2147483647 h 210"/>
                <a:gd name="T18" fmla="*/ 2147483647 w 216"/>
                <a:gd name="T19" fmla="*/ 2147483647 h 210"/>
                <a:gd name="T20" fmla="*/ 2147483647 w 216"/>
                <a:gd name="T21" fmla="*/ 2147483647 h 210"/>
                <a:gd name="T22" fmla="*/ 2147483647 w 216"/>
                <a:gd name="T23" fmla="*/ 2147483647 h 210"/>
                <a:gd name="T24" fmla="*/ 2147483647 w 216"/>
                <a:gd name="T25" fmla="*/ 2147483647 h 210"/>
                <a:gd name="T26" fmla="*/ 2147483647 w 216"/>
                <a:gd name="T27" fmla="*/ 2147483647 h 210"/>
                <a:gd name="T28" fmla="*/ 2147483647 w 216"/>
                <a:gd name="T29" fmla="*/ 2147483647 h 210"/>
                <a:gd name="T30" fmla="*/ 2147483647 w 216"/>
                <a:gd name="T31" fmla="*/ 2147483647 h 210"/>
                <a:gd name="T32" fmla="*/ 2147483647 w 216"/>
                <a:gd name="T33" fmla="*/ 2147483647 h 210"/>
                <a:gd name="T34" fmla="*/ 2147483647 w 216"/>
                <a:gd name="T35" fmla="*/ 2147483647 h 210"/>
                <a:gd name="T36" fmla="*/ 2147483647 w 216"/>
                <a:gd name="T37" fmla="*/ 2147483647 h 2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6"/>
                <a:gd name="T58" fmla="*/ 0 h 210"/>
                <a:gd name="T59" fmla="*/ 216 w 216"/>
                <a:gd name="T60" fmla="*/ 210 h 21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6" h="210">
                  <a:moveTo>
                    <a:pt x="216" y="87"/>
                  </a:moveTo>
                  <a:cubicBezTo>
                    <a:pt x="207" y="67"/>
                    <a:pt x="191" y="77"/>
                    <a:pt x="175" y="61"/>
                  </a:cubicBezTo>
                  <a:cubicBezTo>
                    <a:pt x="165" y="50"/>
                    <a:pt x="158" y="38"/>
                    <a:pt x="157" y="27"/>
                  </a:cubicBezTo>
                  <a:cubicBezTo>
                    <a:pt x="157" y="14"/>
                    <a:pt x="142" y="36"/>
                    <a:pt x="124" y="50"/>
                  </a:cubicBezTo>
                  <a:cubicBezTo>
                    <a:pt x="114" y="57"/>
                    <a:pt x="101" y="66"/>
                    <a:pt x="84" y="54"/>
                  </a:cubicBezTo>
                  <a:cubicBezTo>
                    <a:pt x="76" y="47"/>
                    <a:pt x="71" y="34"/>
                    <a:pt x="60" y="18"/>
                  </a:cubicBezTo>
                  <a:cubicBezTo>
                    <a:pt x="49" y="0"/>
                    <a:pt x="36" y="2"/>
                    <a:pt x="31" y="20"/>
                  </a:cubicBezTo>
                  <a:cubicBezTo>
                    <a:pt x="28" y="30"/>
                    <a:pt x="33" y="42"/>
                    <a:pt x="29" y="56"/>
                  </a:cubicBezTo>
                  <a:cubicBezTo>
                    <a:pt x="26" y="66"/>
                    <a:pt x="21" y="77"/>
                    <a:pt x="16" y="88"/>
                  </a:cubicBezTo>
                  <a:cubicBezTo>
                    <a:pt x="12" y="101"/>
                    <a:pt x="8" y="113"/>
                    <a:pt x="6" y="124"/>
                  </a:cubicBezTo>
                  <a:cubicBezTo>
                    <a:pt x="4" y="137"/>
                    <a:pt x="6" y="148"/>
                    <a:pt x="7" y="159"/>
                  </a:cubicBezTo>
                  <a:cubicBezTo>
                    <a:pt x="8" y="173"/>
                    <a:pt x="0" y="189"/>
                    <a:pt x="5" y="199"/>
                  </a:cubicBezTo>
                  <a:cubicBezTo>
                    <a:pt x="11" y="210"/>
                    <a:pt x="28" y="205"/>
                    <a:pt x="39" y="207"/>
                  </a:cubicBezTo>
                  <a:cubicBezTo>
                    <a:pt x="49" y="209"/>
                    <a:pt x="47" y="203"/>
                    <a:pt x="56" y="187"/>
                  </a:cubicBezTo>
                  <a:cubicBezTo>
                    <a:pt x="62" y="178"/>
                    <a:pt x="70" y="168"/>
                    <a:pt x="79" y="157"/>
                  </a:cubicBezTo>
                  <a:cubicBezTo>
                    <a:pt x="85" y="148"/>
                    <a:pt x="94" y="138"/>
                    <a:pt x="103" y="129"/>
                  </a:cubicBezTo>
                  <a:cubicBezTo>
                    <a:pt x="112" y="122"/>
                    <a:pt x="127" y="114"/>
                    <a:pt x="138" y="107"/>
                  </a:cubicBezTo>
                  <a:cubicBezTo>
                    <a:pt x="148" y="102"/>
                    <a:pt x="165" y="108"/>
                    <a:pt x="177" y="104"/>
                  </a:cubicBezTo>
                  <a:cubicBezTo>
                    <a:pt x="188" y="101"/>
                    <a:pt x="204" y="89"/>
                    <a:pt x="216" y="87"/>
                  </a:cubicBezTo>
                  <a:close/>
                </a:path>
              </a:pathLst>
            </a:custGeom>
            <a:solidFill>
              <a:srgbClr val="C1ADD4"/>
            </a:solidFill>
            <a:ln w="9525">
              <a:noFill/>
              <a:round/>
              <a:headEnd/>
              <a:tailEnd/>
            </a:ln>
          </p:spPr>
          <p:txBody>
            <a:bodyPr/>
            <a:lstStyle/>
            <a:p>
              <a:endParaRPr lang="en-US"/>
            </a:p>
          </p:txBody>
        </p:sp>
        <p:sp>
          <p:nvSpPr>
            <p:cNvPr id="28349" name="Freeform 2930"/>
            <p:cNvSpPr>
              <a:spLocks/>
            </p:cNvSpPr>
            <p:nvPr/>
          </p:nvSpPr>
          <p:spPr bwMode="auto">
            <a:xfrm>
              <a:off x="557213" y="4601245"/>
              <a:ext cx="709612" cy="692150"/>
            </a:xfrm>
            <a:custGeom>
              <a:avLst/>
              <a:gdLst>
                <a:gd name="T0" fmla="*/ 2147483647 w 215"/>
                <a:gd name="T1" fmla="*/ 2147483647 h 210"/>
                <a:gd name="T2" fmla="*/ 2147483647 w 215"/>
                <a:gd name="T3" fmla="*/ 2147483647 h 210"/>
                <a:gd name="T4" fmla="*/ 2147483647 w 215"/>
                <a:gd name="T5" fmla="*/ 2147483647 h 210"/>
                <a:gd name="T6" fmla="*/ 2147483647 w 215"/>
                <a:gd name="T7" fmla="*/ 2147483647 h 210"/>
                <a:gd name="T8" fmla="*/ 2147483647 w 215"/>
                <a:gd name="T9" fmla="*/ 2147483647 h 210"/>
                <a:gd name="T10" fmla="*/ 2147483647 w 215"/>
                <a:gd name="T11" fmla="*/ 2147483647 h 210"/>
                <a:gd name="T12" fmla="*/ 2147483647 w 215"/>
                <a:gd name="T13" fmla="*/ 2147483647 h 210"/>
                <a:gd name="T14" fmla="*/ 2147483647 w 215"/>
                <a:gd name="T15" fmla="*/ 2147483647 h 210"/>
                <a:gd name="T16" fmla="*/ 2147483647 w 215"/>
                <a:gd name="T17" fmla="*/ 2147483647 h 210"/>
                <a:gd name="T18" fmla="*/ 2147483647 w 215"/>
                <a:gd name="T19" fmla="*/ 2147483647 h 210"/>
                <a:gd name="T20" fmla="*/ 2147483647 w 215"/>
                <a:gd name="T21" fmla="*/ 2147483647 h 210"/>
                <a:gd name="T22" fmla="*/ 2147483647 w 215"/>
                <a:gd name="T23" fmla="*/ 2147483647 h 210"/>
                <a:gd name="T24" fmla="*/ 2147483647 w 215"/>
                <a:gd name="T25" fmla="*/ 2147483647 h 210"/>
                <a:gd name="T26" fmla="*/ 2147483647 w 215"/>
                <a:gd name="T27" fmla="*/ 2147483647 h 210"/>
                <a:gd name="T28" fmla="*/ 2147483647 w 215"/>
                <a:gd name="T29" fmla="*/ 2147483647 h 210"/>
                <a:gd name="T30" fmla="*/ 2147483647 w 215"/>
                <a:gd name="T31" fmla="*/ 2147483647 h 210"/>
                <a:gd name="T32" fmla="*/ 2147483647 w 215"/>
                <a:gd name="T33" fmla="*/ 2147483647 h 210"/>
                <a:gd name="T34" fmla="*/ 2147483647 w 215"/>
                <a:gd name="T35" fmla="*/ 2147483647 h 210"/>
                <a:gd name="T36" fmla="*/ 2147483647 w 215"/>
                <a:gd name="T37" fmla="*/ 2147483647 h 2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5"/>
                <a:gd name="T58" fmla="*/ 0 h 210"/>
                <a:gd name="T59" fmla="*/ 215 w 215"/>
                <a:gd name="T60" fmla="*/ 210 h 21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5" h="210">
                  <a:moveTo>
                    <a:pt x="215" y="87"/>
                  </a:moveTo>
                  <a:cubicBezTo>
                    <a:pt x="207" y="67"/>
                    <a:pt x="190" y="77"/>
                    <a:pt x="175" y="62"/>
                  </a:cubicBezTo>
                  <a:cubicBezTo>
                    <a:pt x="164" y="51"/>
                    <a:pt x="157" y="39"/>
                    <a:pt x="157" y="28"/>
                  </a:cubicBezTo>
                  <a:cubicBezTo>
                    <a:pt x="157" y="14"/>
                    <a:pt x="142" y="37"/>
                    <a:pt x="125" y="50"/>
                  </a:cubicBezTo>
                  <a:cubicBezTo>
                    <a:pt x="114" y="58"/>
                    <a:pt x="101" y="67"/>
                    <a:pt x="84" y="54"/>
                  </a:cubicBezTo>
                  <a:cubicBezTo>
                    <a:pt x="75" y="48"/>
                    <a:pt x="70" y="35"/>
                    <a:pt x="60" y="19"/>
                  </a:cubicBezTo>
                  <a:cubicBezTo>
                    <a:pt x="49" y="0"/>
                    <a:pt x="37" y="3"/>
                    <a:pt x="31" y="20"/>
                  </a:cubicBezTo>
                  <a:cubicBezTo>
                    <a:pt x="28" y="30"/>
                    <a:pt x="33" y="43"/>
                    <a:pt x="29" y="57"/>
                  </a:cubicBezTo>
                  <a:cubicBezTo>
                    <a:pt x="26" y="66"/>
                    <a:pt x="21" y="77"/>
                    <a:pt x="17" y="89"/>
                  </a:cubicBezTo>
                  <a:cubicBezTo>
                    <a:pt x="12" y="101"/>
                    <a:pt x="9" y="113"/>
                    <a:pt x="7" y="124"/>
                  </a:cubicBezTo>
                  <a:cubicBezTo>
                    <a:pt x="4" y="137"/>
                    <a:pt x="6" y="148"/>
                    <a:pt x="7" y="159"/>
                  </a:cubicBezTo>
                  <a:cubicBezTo>
                    <a:pt x="9" y="173"/>
                    <a:pt x="0" y="189"/>
                    <a:pt x="5" y="198"/>
                  </a:cubicBezTo>
                  <a:cubicBezTo>
                    <a:pt x="12" y="210"/>
                    <a:pt x="28" y="204"/>
                    <a:pt x="38" y="207"/>
                  </a:cubicBezTo>
                  <a:cubicBezTo>
                    <a:pt x="49" y="209"/>
                    <a:pt x="47" y="202"/>
                    <a:pt x="56" y="187"/>
                  </a:cubicBezTo>
                  <a:cubicBezTo>
                    <a:pt x="62" y="178"/>
                    <a:pt x="70" y="168"/>
                    <a:pt x="78" y="157"/>
                  </a:cubicBezTo>
                  <a:cubicBezTo>
                    <a:pt x="85" y="148"/>
                    <a:pt x="93" y="138"/>
                    <a:pt x="103" y="129"/>
                  </a:cubicBezTo>
                  <a:cubicBezTo>
                    <a:pt x="111" y="121"/>
                    <a:pt x="127" y="113"/>
                    <a:pt x="138" y="107"/>
                  </a:cubicBezTo>
                  <a:cubicBezTo>
                    <a:pt x="148" y="101"/>
                    <a:pt x="164" y="108"/>
                    <a:pt x="177" y="104"/>
                  </a:cubicBezTo>
                  <a:cubicBezTo>
                    <a:pt x="187" y="101"/>
                    <a:pt x="203" y="89"/>
                    <a:pt x="215" y="87"/>
                  </a:cubicBezTo>
                  <a:close/>
                </a:path>
              </a:pathLst>
            </a:custGeom>
            <a:solidFill>
              <a:srgbClr val="C1ADD4"/>
            </a:solidFill>
            <a:ln w="9525">
              <a:noFill/>
              <a:round/>
              <a:headEnd/>
              <a:tailEnd/>
            </a:ln>
          </p:spPr>
          <p:txBody>
            <a:bodyPr/>
            <a:lstStyle/>
            <a:p>
              <a:endParaRPr lang="en-US"/>
            </a:p>
          </p:txBody>
        </p:sp>
        <p:sp>
          <p:nvSpPr>
            <p:cNvPr id="28350" name="Freeform 2931"/>
            <p:cNvSpPr>
              <a:spLocks/>
            </p:cNvSpPr>
            <p:nvPr/>
          </p:nvSpPr>
          <p:spPr bwMode="auto">
            <a:xfrm>
              <a:off x="557213" y="4604420"/>
              <a:ext cx="709612" cy="685800"/>
            </a:xfrm>
            <a:custGeom>
              <a:avLst/>
              <a:gdLst>
                <a:gd name="T0" fmla="*/ 2147483647 w 215"/>
                <a:gd name="T1" fmla="*/ 2147483647 h 208"/>
                <a:gd name="T2" fmla="*/ 2147483647 w 215"/>
                <a:gd name="T3" fmla="*/ 2147483647 h 208"/>
                <a:gd name="T4" fmla="*/ 2147483647 w 215"/>
                <a:gd name="T5" fmla="*/ 2147483647 h 208"/>
                <a:gd name="T6" fmla="*/ 2147483647 w 215"/>
                <a:gd name="T7" fmla="*/ 2147483647 h 208"/>
                <a:gd name="T8" fmla="*/ 2147483647 w 215"/>
                <a:gd name="T9" fmla="*/ 2147483647 h 208"/>
                <a:gd name="T10" fmla="*/ 2147483647 w 215"/>
                <a:gd name="T11" fmla="*/ 2147483647 h 208"/>
                <a:gd name="T12" fmla="*/ 2147483647 w 215"/>
                <a:gd name="T13" fmla="*/ 2147483647 h 208"/>
                <a:gd name="T14" fmla="*/ 2147483647 w 215"/>
                <a:gd name="T15" fmla="*/ 2147483647 h 208"/>
                <a:gd name="T16" fmla="*/ 2147483647 w 215"/>
                <a:gd name="T17" fmla="*/ 2147483647 h 208"/>
                <a:gd name="T18" fmla="*/ 2147483647 w 215"/>
                <a:gd name="T19" fmla="*/ 2147483647 h 208"/>
                <a:gd name="T20" fmla="*/ 2147483647 w 215"/>
                <a:gd name="T21" fmla="*/ 2147483647 h 208"/>
                <a:gd name="T22" fmla="*/ 2147483647 w 215"/>
                <a:gd name="T23" fmla="*/ 2147483647 h 208"/>
                <a:gd name="T24" fmla="*/ 2147483647 w 215"/>
                <a:gd name="T25" fmla="*/ 2147483647 h 208"/>
                <a:gd name="T26" fmla="*/ 2147483647 w 215"/>
                <a:gd name="T27" fmla="*/ 2147483647 h 208"/>
                <a:gd name="T28" fmla="*/ 2147483647 w 215"/>
                <a:gd name="T29" fmla="*/ 2147483647 h 208"/>
                <a:gd name="T30" fmla="*/ 2147483647 w 215"/>
                <a:gd name="T31" fmla="*/ 2147483647 h 208"/>
                <a:gd name="T32" fmla="*/ 2147483647 w 215"/>
                <a:gd name="T33" fmla="*/ 2147483647 h 208"/>
                <a:gd name="T34" fmla="*/ 2147483647 w 215"/>
                <a:gd name="T35" fmla="*/ 2147483647 h 208"/>
                <a:gd name="T36" fmla="*/ 2147483647 w 215"/>
                <a:gd name="T37" fmla="*/ 2147483647 h 2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5"/>
                <a:gd name="T58" fmla="*/ 0 h 208"/>
                <a:gd name="T59" fmla="*/ 215 w 215"/>
                <a:gd name="T60" fmla="*/ 208 h 20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5" h="208">
                  <a:moveTo>
                    <a:pt x="215" y="86"/>
                  </a:moveTo>
                  <a:cubicBezTo>
                    <a:pt x="207" y="66"/>
                    <a:pt x="190" y="76"/>
                    <a:pt x="175" y="61"/>
                  </a:cubicBezTo>
                  <a:cubicBezTo>
                    <a:pt x="164" y="50"/>
                    <a:pt x="157" y="38"/>
                    <a:pt x="157" y="27"/>
                  </a:cubicBezTo>
                  <a:cubicBezTo>
                    <a:pt x="157" y="13"/>
                    <a:pt x="142" y="36"/>
                    <a:pt x="125" y="50"/>
                  </a:cubicBezTo>
                  <a:cubicBezTo>
                    <a:pt x="115" y="57"/>
                    <a:pt x="100" y="66"/>
                    <a:pt x="84" y="54"/>
                  </a:cubicBezTo>
                  <a:cubicBezTo>
                    <a:pt x="75" y="48"/>
                    <a:pt x="70" y="34"/>
                    <a:pt x="60" y="18"/>
                  </a:cubicBezTo>
                  <a:cubicBezTo>
                    <a:pt x="49" y="0"/>
                    <a:pt x="37" y="2"/>
                    <a:pt x="31" y="20"/>
                  </a:cubicBezTo>
                  <a:cubicBezTo>
                    <a:pt x="28" y="30"/>
                    <a:pt x="34" y="42"/>
                    <a:pt x="29" y="56"/>
                  </a:cubicBezTo>
                  <a:cubicBezTo>
                    <a:pt x="26" y="65"/>
                    <a:pt x="22" y="76"/>
                    <a:pt x="17" y="88"/>
                  </a:cubicBezTo>
                  <a:cubicBezTo>
                    <a:pt x="13" y="100"/>
                    <a:pt x="9" y="112"/>
                    <a:pt x="7" y="123"/>
                  </a:cubicBezTo>
                  <a:cubicBezTo>
                    <a:pt x="5" y="136"/>
                    <a:pt x="7" y="147"/>
                    <a:pt x="8" y="158"/>
                  </a:cubicBezTo>
                  <a:cubicBezTo>
                    <a:pt x="9" y="172"/>
                    <a:pt x="0" y="188"/>
                    <a:pt x="5" y="197"/>
                  </a:cubicBezTo>
                  <a:cubicBezTo>
                    <a:pt x="12" y="208"/>
                    <a:pt x="28" y="203"/>
                    <a:pt x="38" y="205"/>
                  </a:cubicBezTo>
                  <a:cubicBezTo>
                    <a:pt x="48" y="207"/>
                    <a:pt x="47" y="201"/>
                    <a:pt x="56" y="185"/>
                  </a:cubicBezTo>
                  <a:cubicBezTo>
                    <a:pt x="61" y="177"/>
                    <a:pt x="70" y="167"/>
                    <a:pt x="78" y="156"/>
                  </a:cubicBezTo>
                  <a:cubicBezTo>
                    <a:pt x="85" y="147"/>
                    <a:pt x="93" y="136"/>
                    <a:pt x="103" y="128"/>
                  </a:cubicBezTo>
                  <a:cubicBezTo>
                    <a:pt x="111" y="120"/>
                    <a:pt x="127" y="112"/>
                    <a:pt x="138" y="106"/>
                  </a:cubicBezTo>
                  <a:cubicBezTo>
                    <a:pt x="148" y="100"/>
                    <a:pt x="164" y="107"/>
                    <a:pt x="177" y="103"/>
                  </a:cubicBezTo>
                  <a:cubicBezTo>
                    <a:pt x="187" y="99"/>
                    <a:pt x="203" y="88"/>
                    <a:pt x="215" y="86"/>
                  </a:cubicBezTo>
                  <a:close/>
                </a:path>
              </a:pathLst>
            </a:custGeom>
            <a:solidFill>
              <a:srgbClr val="C0ADD3"/>
            </a:solidFill>
            <a:ln w="9525">
              <a:noFill/>
              <a:round/>
              <a:headEnd/>
              <a:tailEnd/>
            </a:ln>
          </p:spPr>
          <p:txBody>
            <a:bodyPr/>
            <a:lstStyle/>
            <a:p>
              <a:endParaRPr lang="en-US"/>
            </a:p>
          </p:txBody>
        </p:sp>
        <p:sp>
          <p:nvSpPr>
            <p:cNvPr id="28351" name="Freeform 2932"/>
            <p:cNvSpPr>
              <a:spLocks/>
            </p:cNvSpPr>
            <p:nvPr/>
          </p:nvSpPr>
          <p:spPr bwMode="auto">
            <a:xfrm>
              <a:off x="557213" y="4604420"/>
              <a:ext cx="709612" cy="685800"/>
            </a:xfrm>
            <a:custGeom>
              <a:avLst/>
              <a:gdLst>
                <a:gd name="T0" fmla="*/ 2147483647 w 215"/>
                <a:gd name="T1" fmla="*/ 2147483647 h 208"/>
                <a:gd name="T2" fmla="*/ 2147483647 w 215"/>
                <a:gd name="T3" fmla="*/ 2147483647 h 208"/>
                <a:gd name="T4" fmla="*/ 2147483647 w 215"/>
                <a:gd name="T5" fmla="*/ 2147483647 h 208"/>
                <a:gd name="T6" fmla="*/ 2147483647 w 215"/>
                <a:gd name="T7" fmla="*/ 2147483647 h 208"/>
                <a:gd name="T8" fmla="*/ 2147483647 w 215"/>
                <a:gd name="T9" fmla="*/ 2147483647 h 208"/>
                <a:gd name="T10" fmla="*/ 2147483647 w 215"/>
                <a:gd name="T11" fmla="*/ 2147483647 h 208"/>
                <a:gd name="T12" fmla="*/ 2147483647 w 215"/>
                <a:gd name="T13" fmla="*/ 2147483647 h 208"/>
                <a:gd name="T14" fmla="*/ 2147483647 w 215"/>
                <a:gd name="T15" fmla="*/ 2147483647 h 208"/>
                <a:gd name="T16" fmla="*/ 2147483647 w 215"/>
                <a:gd name="T17" fmla="*/ 2147483647 h 208"/>
                <a:gd name="T18" fmla="*/ 2147483647 w 215"/>
                <a:gd name="T19" fmla="*/ 2147483647 h 208"/>
                <a:gd name="T20" fmla="*/ 2147483647 w 215"/>
                <a:gd name="T21" fmla="*/ 2147483647 h 208"/>
                <a:gd name="T22" fmla="*/ 2147483647 w 215"/>
                <a:gd name="T23" fmla="*/ 2147483647 h 208"/>
                <a:gd name="T24" fmla="*/ 2147483647 w 215"/>
                <a:gd name="T25" fmla="*/ 2147483647 h 208"/>
                <a:gd name="T26" fmla="*/ 2147483647 w 215"/>
                <a:gd name="T27" fmla="*/ 2147483647 h 208"/>
                <a:gd name="T28" fmla="*/ 2147483647 w 215"/>
                <a:gd name="T29" fmla="*/ 2147483647 h 208"/>
                <a:gd name="T30" fmla="*/ 2147483647 w 215"/>
                <a:gd name="T31" fmla="*/ 2147483647 h 208"/>
                <a:gd name="T32" fmla="*/ 2147483647 w 215"/>
                <a:gd name="T33" fmla="*/ 2147483647 h 208"/>
                <a:gd name="T34" fmla="*/ 2147483647 w 215"/>
                <a:gd name="T35" fmla="*/ 2147483647 h 208"/>
                <a:gd name="T36" fmla="*/ 2147483647 w 215"/>
                <a:gd name="T37" fmla="*/ 2147483647 h 2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5"/>
                <a:gd name="T58" fmla="*/ 0 h 208"/>
                <a:gd name="T59" fmla="*/ 215 w 215"/>
                <a:gd name="T60" fmla="*/ 208 h 20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5" h="208">
                  <a:moveTo>
                    <a:pt x="215" y="86"/>
                  </a:moveTo>
                  <a:cubicBezTo>
                    <a:pt x="206" y="66"/>
                    <a:pt x="189" y="77"/>
                    <a:pt x="174" y="61"/>
                  </a:cubicBezTo>
                  <a:cubicBezTo>
                    <a:pt x="164" y="50"/>
                    <a:pt x="157" y="38"/>
                    <a:pt x="157" y="27"/>
                  </a:cubicBezTo>
                  <a:cubicBezTo>
                    <a:pt x="156" y="14"/>
                    <a:pt x="142" y="37"/>
                    <a:pt x="125" y="50"/>
                  </a:cubicBezTo>
                  <a:cubicBezTo>
                    <a:pt x="115" y="57"/>
                    <a:pt x="100" y="67"/>
                    <a:pt x="83" y="55"/>
                  </a:cubicBezTo>
                  <a:cubicBezTo>
                    <a:pt x="75" y="48"/>
                    <a:pt x="70" y="34"/>
                    <a:pt x="60" y="19"/>
                  </a:cubicBezTo>
                  <a:cubicBezTo>
                    <a:pt x="49" y="0"/>
                    <a:pt x="37" y="3"/>
                    <a:pt x="32" y="20"/>
                  </a:cubicBezTo>
                  <a:cubicBezTo>
                    <a:pt x="28" y="30"/>
                    <a:pt x="34" y="43"/>
                    <a:pt x="30" y="56"/>
                  </a:cubicBezTo>
                  <a:cubicBezTo>
                    <a:pt x="27" y="66"/>
                    <a:pt x="22" y="77"/>
                    <a:pt x="18" y="88"/>
                  </a:cubicBezTo>
                  <a:cubicBezTo>
                    <a:pt x="13" y="100"/>
                    <a:pt x="9" y="112"/>
                    <a:pt x="7" y="123"/>
                  </a:cubicBezTo>
                  <a:cubicBezTo>
                    <a:pt x="5" y="136"/>
                    <a:pt x="7" y="147"/>
                    <a:pt x="8" y="158"/>
                  </a:cubicBezTo>
                  <a:cubicBezTo>
                    <a:pt x="9" y="171"/>
                    <a:pt x="0" y="187"/>
                    <a:pt x="6" y="196"/>
                  </a:cubicBezTo>
                  <a:cubicBezTo>
                    <a:pt x="12" y="208"/>
                    <a:pt x="28" y="203"/>
                    <a:pt x="38" y="205"/>
                  </a:cubicBezTo>
                  <a:cubicBezTo>
                    <a:pt x="48" y="207"/>
                    <a:pt x="47" y="200"/>
                    <a:pt x="56" y="185"/>
                  </a:cubicBezTo>
                  <a:cubicBezTo>
                    <a:pt x="61" y="176"/>
                    <a:pt x="70" y="166"/>
                    <a:pt x="78" y="155"/>
                  </a:cubicBezTo>
                  <a:cubicBezTo>
                    <a:pt x="84" y="147"/>
                    <a:pt x="93" y="136"/>
                    <a:pt x="102" y="127"/>
                  </a:cubicBezTo>
                  <a:cubicBezTo>
                    <a:pt x="111" y="120"/>
                    <a:pt x="126" y="112"/>
                    <a:pt x="138" y="105"/>
                  </a:cubicBezTo>
                  <a:cubicBezTo>
                    <a:pt x="148" y="100"/>
                    <a:pt x="164" y="106"/>
                    <a:pt x="177" y="102"/>
                  </a:cubicBezTo>
                  <a:cubicBezTo>
                    <a:pt x="187" y="99"/>
                    <a:pt x="202" y="88"/>
                    <a:pt x="215" y="86"/>
                  </a:cubicBezTo>
                  <a:close/>
                </a:path>
              </a:pathLst>
            </a:custGeom>
            <a:solidFill>
              <a:srgbClr val="BFACD3"/>
            </a:solidFill>
            <a:ln w="9525">
              <a:noFill/>
              <a:round/>
              <a:headEnd/>
              <a:tailEnd/>
            </a:ln>
          </p:spPr>
          <p:txBody>
            <a:bodyPr/>
            <a:lstStyle/>
            <a:p>
              <a:endParaRPr lang="en-US"/>
            </a:p>
          </p:txBody>
        </p:sp>
        <p:sp>
          <p:nvSpPr>
            <p:cNvPr id="28352" name="Freeform 2933"/>
            <p:cNvSpPr>
              <a:spLocks/>
            </p:cNvSpPr>
            <p:nvPr/>
          </p:nvSpPr>
          <p:spPr bwMode="auto">
            <a:xfrm>
              <a:off x="560388" y="4607595"/>
              <a:ext cx="703262" cy="679450"/>
            </a:xfrm>
            <a:custGeom>
              <a:avLst/>
              <a:gdLst>
                <a:gd name="T0" fmla="*/ 2147483647 w 213"/>
                <a:gd name="T1" fmla="*/ 2147483647 h 206"/>
                <a:gd name="T2" fmla="*/ 2147483647 w 213"/>
                <a:gd name="T3" fmla="*/ 2147483647 h 206"/>
                <a:gd name="T4" fmla="*/ 2147483647 w 213"/>
                <a:gd name="T5" fmla="*/ 2147483647 h 206"/>
                <a:gd name="T6" fmla="*/ 2147483647 w 213"/>
                <a:gd name="T7" fmla="*/ 2147483647 h 206"/>
                <a:gd name="T8" fmla="*/ 2147483647 w 213"/>
                <a:gd name="T9" fmla="*/ 2147483647 h 206"/>
                <a:gd name="T10" fmla="*/ 2147483647 w 213"/>
                <a:gd name="T11" fmla="*/ 2147483647 h 206"/>
                <a:gd name="T12" fmla="*/ 2147483647 w 213"/>
                <a:gd name="T13" fmla="*/ 2147483647 h 206"/>
                <a:gd name="T14" fmla="*/ 2147483647 w 213"/>
                <a:gd name="T15" fmla="*/ 2147483647 h 206"/>
                <a:gd name="T16" fmla="*/ 2147483647 w 213"/>
                <a:gd name="T17" fmla="*/ 2147483647 h 206"/>
                <a:gd name="T18" fmla="*/ 2147483647 w 213"/>
                <a:gd name="T19" fmla="*/ 2147483647 h 206"/>
                <a:gd name="T20" fmla="*/ 2147483647 w 213"/>
                <a:gd name="T21" fmla="*/ 2147483647 h 206"/>
                <a:gd name="T22" fmla="*/ 2147483647 w 213"/>
                <a:gd name="T23" fmla="*/ 2147483647 h 206"/>
                <a:gd name="T24" fmla="*/ 2147483647 w 213"/>
                <a:gd name="T25" fmla="*/ 2147483647 h 206"/>
                <a:gd name="T26" fmla="*/ 2147483647 w 213"/>
                <a:gd name="T27" fmla="*/ 2147483647 h 206"/>
                <a:gd name="T28" fmla="*/ 2147483647 w 213"/>
                <a:gd name="T29" fmla="*/ 2147483647 h 206"/>
                <a:gd name="T30" fmla="*/ 2147483647 w 213"/>
                <a:gd name="T31" fmla="*/ 2147483647 h 206"/>
                <a:gd name="T32" fmla="*/ 2147483647 w 213"/>
                <a:gd name="T33" fmla="*/ 2147483647 h 206"/>
                <a:gd name="T34" fmla="*/ 2147483647 w 213"/>
                <a:gd name="T35" fmla="*/ 2147483647 h 206"/>
                <a:gd name="T36" fmla="*/ 2147483647 w 213"/>
                <a:gd name="T37" fmla="*/ 2147483647 h 2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3"/>
                <a:gd name="T58" fmla="*/ 0 h 206"/>
                <a:gd name="T59" fmla="*/ 213 w 213"/>
                <a:gd name="T60" fmla="*/ 206 h 20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3" h="206">
                  <a:moveTo>
                    <a:pt x="213" y="85"/>
                  </a:moveTo>
                  <a:cubicBezTo>
                    <a:pt x="205" y="65"/>
                    <a:pt x="188" y="76"/>
                    <a:pt x="173" y="61"/>
                  </a:cubicBezTo>
                  <a:cubicBezTo>
                    <a:pt x="162" y="50"/>
                    <a:pt x="156" y="37"/>
                    <a:pt x="156" y="27"/>
                  </a:cubicBezTo>
                  <a:cubicBezTo>
                    <a:pt x="155" y="13"/>
                    <a:pt x="142" y="36"/>
                    <a:pt x="124" y="49"/>
                  </a:cubicBezTo>
                  <a:cubicBezTo>
                    <a:pt x="114" y="57"/>
                    <a:pt x="99" y="66"/>
                    <a:pt x="82" y="54"/>
                  </a:cubicBezTo>
                  <a:cubicBezTo>
                    <a:pt x="74" y="48"/>
                    <a:pt x="69" y="34"/>
                    <a:pt x="59" y="18"/>
                  </a:cubicBezTo>
                  <a:cubicBezTo>
                    <a:pt x="48" y="0"/>
                    <a:pt x="36" y="2"/>
                    <a:pt x="31" y="20"/>
                  </a:cubicBezTo>
                  <a:cubicBezTo>
                    <a:pt x="28" y="30"/>
                    <a:pt x="33" y="42"/>
                    <a:pt x="29" y="56"/>
                  </a:cubicBezTo>
                  <a:cubicBezTo>
                    <a:pt x="26" y="65"/>
                    <a:pt x="22" y="76"/>
                    <a:pt x="17" y="88"/>
                  </a:cubicBezTo>
                  <a:cubicBezTo>
                    <a:pt x="12" y="100"/>
                    <a:pt x="9" y="111"/>
                    <a:pt x="7" y="122"/>
                  </a:cubicBezTo>
                  <a:cubicBezTo>
                    <a:pt x="5" y="136"/>
                    <a:pt x="7" y="146"/>
                    <a:pt x="8" y="157"/>
                  </a:cubicBezTo>
                  <a:cubicBezTo>
                    <a:pt x="9" y="170"/>
                    <a:pt x="0" y="186"/>
                    <a:pt x="5" y="195"/>
                  </a:cubicBezTo>
                  <a:cubicBezTo>
                    <a:pt x="11" y="206"/>
                    <a:pt x="27" y="201"/>
                    <a:pt x="37" y="203"/>
                  </a:cubicBezTo>
                  <a:cubicBezTo>
                    <a:pt x="47" y="205"/>
                    <a:pt x="46" y="199"/>
                    <a:pt x="55" y="183"/>
                  </a:cubicBezTo>
                  <a:cubicBezTo>
                    <a:pt x="60" y="175"/>
                    <a:pt x="69" y="165"/>
                    <a:pt x="77" y="154"/>
                  </a:cubicBezTo>
                  <a:cubicBezTo>
                    <a:pt x="83" y="145"/>
                    <a:pt x="91" y="135"/>
                    <a:pt x="101" y="126"/>
                  </a:cubicBezTo>
                  <a:cubicBezTo>
                    <a:pt x="109" y="119"/>
                    <a:pt x="125" y="110"/>
                    <a:pt x="137" y="104"/>
                  </a:cubicBezTo>
                  <a:cubicBezTo>
                    <a:pt x="147" y="99"/>
                    <a:pt x="163" y="105"/>
                    <a:pt x="176" y="101"/>
                  </a:cubicBezTo>
                  <a:cubicBezTo>
                    <a:pt x="186" y="98"/>
                    <a:pt x="201" y="87"/>
                    <a:pt x="213" y="85"/>
                  </a:cubicBezTo>
                  <a:close/>
                </a:path>
              </a:pathLst>
            </a:custGeom>
            <a:solidFill>
              <a:srgbClr val="BEABD3"/>
            </a:solidFill>
            <a:ln w="9525">
              <a:noFill/>
              <a:round/>
              <a:headEnd/>
              <a:tailEnd/>
            </a:ln>
          </p:spPr>
          <p:txBody>
            <a:bodyPr/>
            <a:lstStyle/>
            <a:p>
              <a:endParaRPr lang="en-US"/>
            </a:p>
          </p:txBody>
        </p:sp>
        <p:sp>
          <p:nvSpPr>
            <p:cNvPr id="28353" name="Freeform 2934"/>
            <p:cNvSpPr>
              <a:spLocks/>
            </p:cNvSpPr>
            <p:nvPr/>
          </p:nvSpPr>
          <p:spPr bwMode="auto">
            <a:xfrm>
              <a:off x="560388" y="4607595"/>
              <a:ext cx="703262" cy="679450"/>
            </a:xfrm>
            <a:custGeom>
              <a:avLst/>
              <a:gdLst>
                <a:gd name="T0" fmla="*/ 2147483647 w 213"/>
                <a:gd name="T1" fmla="*/ 2147483647 h 206"/>
                <a:gd name="T2" fmla="*/ 2147483647 w 213"/>
                <a:gd name="T3" fmla="*/ 2147483647 h 206"/>
                <a:gd name="T4" fmla="*/ 2147483647 w 213"/>
                <a:gd name="T5" fmla="*/ 2147483647 h 206"/>
                <a:gd name="T6" fmla="*/ 2147483647 w 213"/>
                <a:gd name="T7" fmla="*/ 2147483647 h 206"/>
                <a:gd name="T8" fmla="*/ 2147483647 w 213"/>
                <a:gd name="T9" fmla="*/ 2147483647 h 206"/>
                <a:gd name="T10" fmla="*/ 2147483647 w 213"/>
                <a:gd name="T11" fmla="*/ 2147483647 h 206"/>
                <a:gd name="T12" fmla="*/ 2147483647 w 213"/>
                <a:gd name="T13" fmla="*/ 2147483647 h 206"/>
                <a:gd name="T14" fmla="*/ 2147483647 w 213"/>
                <a:gd name="T15" fmla="*/ 2147483647 h 206"/>
                <a:gd name="T16" fmla="*/ 2147483647 w 213"/>
                <a:gd name="T17" fmla="*/ 2147483647 h 206"/>
                <a:gd name="T18" fmla="*/ 2147483647 w 213"/>
                <a:gd name="T19" fmla="*/ 2147483647 h 206"/>
                <a:gd name="T20" fmla="*/ 2147483647 w 213"/>
                <a:gd name="T21" fmla="*/ 2147483647 h 206"/>
                <a:gd name="T22" fmla="*/ 2147483647 w 213"/>
                <a:gd name="T23" fmla="*/ 2147483647 h 206"/>
                <a:gd name="T24" fmla="*/ 2147483647 w 213"/>
                <a:gd name="T25" fmla="*/ 2147483647 h 206"/>
                <a:gd name="T26" fmla="*/ 2147483647 w 213"/>
                <a:gd name="T27" fmla="*/ 2147483647 h 206"/>
                <a:gd name="T28" fmla="*/ 2147483647 w 213"/>
                <a:gd name="T29" fmla="*/ 2147483647 h 206"/>
                <a:gd name="T30" fmla="*/ 2147483647 w 213"/>
                <a:gd name="T31" fmla="*/ 2147483647 h 206"/>
                <a:gd name="T32" fmla="*/ 2147483647 w 213"/>
                <a:gd name="T33" fmla="*/ 2147483647 h 206"/>
                <a:gd name="T34" fmla="*/ 2147483647 w 213"/>
                <a:gd name="T35" fmla="*/ 2147483647 h 206"/>
                <a:gd name="T36" fmla="*/ 2147483647 w 213"/>
                <a:gd name="T37" fmla="*/ 2147483647 h 2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3"/>
                <a:gd name="T58" fmla="*/ 0 h 206"/>
                <a:gd name="T59" fmla="*/ 213 w 213"/>
                <a:gd name="T60" fmla="*/ 206 h 20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3" h="206">
                  <a:moveTo>
                    <a:pt x="213" y="85"/>
                  </a:moveTo>
                  <a:cubicBezTo>
                    <a:pt x="205" y="65"/>
                    <a:pt x="187" y="76"/>
                    <a:pt x="173" y="61"/>
                  </a:cubicBezTo>
                  <a:cubicBezTo>
                    <a:pt x="162" y="50"/>
                    <a:pt x="156" y="37"/>
                    <a:pt x="156" y="27"/>
                  </a:cubicBezTo>
                  <a:cubicBezTo>
                    <a:pt x="155" y="13"/>
                    <a:pt x="142" y="37"/>
                    <a:pt x="124" y="50"/>
                  </a:cubicBezTo>
                  <a:cubicBezTo>
                    <a:pt x="114" y="57"/>
                    <a:pt x="98" y="67"/>
                    <a:pt x="82" y="55"/>
                  </a:cubicBezTo>
                  <a:cubicBezTo>
                    <a:pt x="73" y="49"/>
                    <a:pt x="69" y="34"/>
                    <a:pt x="59" y="18"/>
                  </a:cubicBezTo>
                  <a:cubicBezTo>
                    <a:pt x="48" y="0"/>
                    <a:pt x="37" y="3"/>
                    <a:pt x="31" y="20"/>
                  </a:cubicBezTo>
                  <a:cubicBezTo>
                    <a:pt x="28" y="31"/>
                    <a:pt x="33" y="43"/>
                    <a:pt x="29" y="56"/>
                  </a:cubicBezTo>
                  <a:cubicBezTo>
                    <a:pt x="26" y="65"/>
                    <a:pt x="22" y="76"/>
                    <a:pt x="18" y="88"/>
                  </a:cubicBezTo>
                  <a:cubicBezTo>
                    <a:pt x="13" y="100"/>
                    <a:pt x="9" y="112"/>
                    <a:pt x="7" y="122"/>
                  </a:cubicBezTo>
                  <a:cubicBezTo>
                    <a:pt x="5" y="136"/>
                    <a:pt x="7" y="145"/>
                    <a:pt x="8" y="156"/>
                  </a:cubicBezTo>
                  <a:cubicBezTo>
                    <a:pt x="9" y="170"/>
                    <a:pt x="0" y="186"/>
                    <a:pt x="5" y="195"/>
                  </a:cubicBezTo>
                  <a:cubicBezTo>
                    <a:pt x="11" y="206"/>
                    <a:pt x="27" y="201"/>
                    <a:pt x="37" y="203"/>
                  </a:cubicBezTo>
                  <a:cubicBezTo>
                    <a:pt x="47" y="205"/>
                    <a:pt x="46" y="198"/>
                    <a:pt x="55" y="183"/>
                  </a:cubicBezTo>
                  <a:cubicBezTo>
                    <a:pt x="60" y="174"/>
                    <a:pt x="69" y="165"/>
                    <a:pt x="77" y="154"/>
                  </a:cubicBezTo>
                  <a:cubicBezTo>
                    <a:pt x="83" y="145"/>
                    <a:pt x="91" y="134"/>
                    <a:pt x="101" y="126"/>
                  </a:cubicBezTo>
                  <a:cubicBezTo>
                    <a:pt x="109" y="118"/>
                    <a:pt x="125" y="110"/>
                    <a:pt x="137" y="104"/>
                  </a:cubicBezTo>
                  <a:cubicBezTo>
                    <a:pt x="146" y="98"/>
                    <a:pt x="163" y="105"/>
                    <a:pt x="175" y="101"/>
                  </a:cubicBezTo>
                  <a:cubicBezTo>
                    <a:pt x="185" y="98"/>
                    <a:pt x="201" y="87"/>
                    <a:pt x="213" y="85"/>
                  </a:cubicBezTo>
                  <a:close/>
                </a:path>
              </a:pathLst>
            </a:custGeom>
            <a:solidFill>
              <a:srgbClr val="BDABD2"/>
            </a:solidFill>
            <a:ln w="9525">
              <a:noFill/>
              <a:round/>
              <a:headEnd/>
              <a:tailEnd/>
            </a:ln>
          </p:spPr>
          <p:txBody>
            <a:bodyPr/>
            <a:lstStyle/>
            <a:p>
              <a:endParaRPr lang="en-US"/>
            </a:p>
          </p:txBody>
        </p:sp>
        <p:sp>
          <p:nvSpPr>
            <p:cNvPr id="28354" name="Freeform 2935"/>
            <p:cNvSpPr>
              <a:spLocks/>
            </p:cNvSpPr>
            <p:nvPr/>
          </p:nvSpPr>
          <p:spPr bwMode="auto">
            <a:xfrm>
              <a:off x="560388" y="4610770"/>
              <a:ext cx="698500" cy="676275"/>
            </a:xfrm>
            <a:custGeom>
              <a:avLst/>
              <a:gdLst>
                <a:gd name="T0" fmla="*/ 2147483647 w 212"/>
                <a:gd name="T1" fmla="*/ 2147483647 h 205"/>
                <a:gd name="T2" fmla="*/ 2147483647 w 212"/>
                <a:gd name="T3" fmla="*/ 2147483647 h 205"/>
                <a:gd name="T4" fmla="*/ 2147483647 w 212"/>
                <a:gd name="T5" fmla="*/ 2147483647 h 205"/>
                <a:gd name="T6" fmla="*/ 2147483647 w 212"/>
                <a:gd name="T7" fmla="*/ 2147483647 h 205"/>
                <a:gd name="T8" fmla="*/ 2147483647 w 212"/>
                <a:gd name="T9" fmla="*/ 2147483647 h 205"/>
                <a:gd name="T10" fmla="*/ 2147483647 w 212"/>
                <a:gd name="T11" fmla="*/ 2147483647 h 205"/>
                <a:gd name="T12" fmla="*/ 2147483647 w 212"/>
                <a:gd name="T13" fmla="*/ 2147483647 h 205"/>
                <a:gd name="T14" fmla="*/ 2147483647 w 212"/>
                <a:gd name="T15" fmla="*/ 2147483647 h 205"/>
                <a:gd name="T16" fmla="*/ 2147483647 w 212"/>
                <a:gd name="T17" fmla="*/ 2147483647 h 205"/>
                <a:gd name="T18" fmla="*/ 2147483647 w 212"/>
                <a:gd name="T19" fmla="*/ 2147483647 h 205"/>
                <a:gd name="T20" fmla="*/ 2147483647 w 212"/>
                <a:gd name="T21" fmla="*/ 2147483647 h 205"/>
                <a:gd name="T22" fmla="*/ 2147483647 w 212"/>
                <a:gd name="T23" fmla="*/ 2147483647 h 205"/>
                <a:gd name="T24" fmla="*/ 2147483647 w 212"/>
                <a:gd name="T25" fmla="*/ 2147483647 h 205"/>
                <a:gd name="T26" fmla="*/ 2147483647 w 212"/>
                <a:gd name="T27" fmla="*/ 2147483647 h 205"/>
                <a:gd name="T28" fmla="*/ 2147483647 w 212"/>
                <a:gd name="T29" fmla="*/ 2147483647 h 205"/>
                <a:gd name="T30" fmla="*/ 2147483647 w 212"/>
                <a:gd name="T31" fmla="*/ 2147483647 h 205"/>
                <a:gd name="T32" fmla="*/ 2147483647 w 212"/>
                <a:gd name="T33" fmla="*/ 2147483647 h 205"/>
                <a:gd name="T34" fmla="*/ 2147483647 w 212"/>
                <a:gd name="T35" fmla="*/ 2147483647 h 205"/>
                <a:gd name="T36" fmla="*/ 2147483647 w 212"/>
                <a:gd name="T37" fmla="*/ 2147483647 h 2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2"/>
                <a:gd name="T58" fmla="*/ 0 h 205"/>
                <a:gd name="T59" fmla="*/ 212 w 212"/>
                <a:gd name="T60" fmla="*/ 205 h 20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2" h="205">
                  <a:moveTo>
                    <a:pt x="212" y="84"/>
                  </a:moveTo>
                  <a:cubicBezTo>
                    <a:pt x="204" y="64"/>
                    <a:pt x="187" y="75"/>
                    <a:pt x="172" y="60"/>
                  </a:cubicBezTo>
                  <a:cubicBezTo>
                    <a:pt x="162" y="49"/>
                    <a:pt x="156" y="37"/>
                    <a:pt x="155" y="26"/>
                  </a:cubicBezTo>
                  <a:cubicBezTo>
                    <a:pt x="155" y="13"/>
                    <a:pt x="142" y="36"/>
                    <a:pt x="124" y="49"/>
                  </a:cubicBezTo>
                  <a:cubicBezTo>
                    <a:pt x="115" y="57"/>
                    <a:pt x="98" y="66"/>
                    <a:pt x="81" y="54"/>
                  </a:cubicBezTo>
                  <a:cubicBezTo>
                    <a:pt x="73" y="48"/>
                    <a:pt x="69" y="34"/>
                    <a:pt x="59" y="18"/>
                  </a:cubicBezTo>
                  <a:cubicBezTo>
                    <a:pt x="48" y="0"/>
                    <a:pt x="37" y="3"/>
                    <a:pt x="32" y="20"/>
                  </a:cubicBezTo>
                  <a:cubicBezTo>
                    <a:pt x="28" y="30"/>
                    <a:pt x="34" y="42"/>
                    <a:pt x="29" y="55"/>
                  </a:cubicBezTo>
                  <a:cubicBezTo>
                    <a:pt x="27" y="65"/>
                    <a:pt x="22" y="76"/>
                    <a:pt x="18" y="87"/>
                  </a:cubicBezTo>
                  <a:cubicBezTo>
                    <a:pt x="13" y="99"/>
                    <a:pt x="10" y="111"/>
                    <a:pt x="8" y="122"/>
                  </a:cubicBezTo>
                  <a:cubicBezTo>
                    <a:pt x="5" y="135"/>
                    <a:pt x="7" y="144"/>
                    <a:pt x="8" y="155"/>
                  </a:cubicBezTo>
                  <a:cubicBezTo>
                    <a:pt x="10" y="169"/>
                    <a:pt x="0" y="184"/>
                    <a:pt x="5" y="193"/>
                  </a:cubicBezTo>
                  <a:cubicBezTo>
                    <a:pt x="12" y="205"/>
                    <a:pt x="27" y="199"/>
                    <a:pt x="37" y="201"/>
                  </a:cubicBezTo>
                  <a:cubicBezTo>
                    <a:pt x="47" y="203"/>
                    <a:pt x="46" y="197"/>
                    <a:pt x="55" y="182"/>
                  </a:cubicBezTo>
                  <a:cubicBezTo>
                    <a:pt x="60" y="173"/>
                    <a:pt x="68" y="163"/>
                    <a:pt x="76" y="152"/>
                  </a:cubicBezTo>
                  <a:cubicBezTo>
                    <a:pt x="83" y="144"/>
                    <a:pt x="91" y="133"/>
                    <a:pt x="100" y="124"/>
                  </a:cubicBezTo>
                  <a:cubicBezTo>
                    <a:pt x="108" y="117"/>
                    <a:pt x="125" y="109"/>
                    <a:pt x="137" y="102"/>
                  </a:cubicBezTo>
                  <a:cubicBezTo>
                    <a:pt x="146" y="97"/>
                    <a:pt x="163" y="104"/>
                    <a:pt x="175" y="100"/>
                  </a:cubicBezTo>
                  <a:cubicBezTo>
                    <a:pt x="185" y="96"/>
                    <a:pt x="200" y="86"/>
                    <a:pt x="212" y="84"/>
                  </a:cubicBezTo>
                  <a:close/>
                </a:path>
              </a:pathLst>
            </a:custGeom>
            <a:solidFill>
              <a:srgbClr val="BCABD2"/>
            </a:solidFill>
            <a:ln w="9525">
              <a:noFill/>
              <a:round/>
              <a:headEnd/>
              <a:tailEnd/>
            </a:ln>
          </p:spPr>
          <p:txBody>
            <a:bodyPr/>
            <a:lstStyle/>
            <a:p>
              <a:endParaRPr lang="en-US"/>
            </a:p>
          </p:txBody>
        </p:sp>
        <p:sp>
          <p:nvSpPr>
            <p:cNvPr id="28355" name="Freeform 2936"/>
            <p:cNvSpPr>
              <a:spLocks/>
            </p:cNvSpPr>
            <p:nvPr/>
          </p:nvSpPr>
          <p:spPr bwMode="auto">
            <a:xfrm>
              <a:off x="563563" y="4610770"/>
              <a:ext cx="695325" cy="673100"/>
            </a:xfrm>
            <a:custGeom>
              <a:avLst/>
              <a:gdLst>
                <a:gd name="T0" fmla="*/ 2147483647 w 211"/>
                <a:gd name="T1" fmla="*/ 2147483647 h 204"/>
                <a:gd name="T2" fmla="*/ 2147483647 w 211"/>
                <a:gd name="T3" fmla="*/ 2147483647 h 204"/>
                <a:gd name="T4" fmla="*/ 2147483647 w 211"/>
                <a:gd name="T5" fmla="*/ 2147483647 h 204"/>
                <a:gd name="T6" fmla="*/ 2147483647 w 211"/>
                <a:gd name="T7" fmla="*/ 2147483647 h 204"/>
                <a:gd name="T8" fmla="*/ 2147483647 w 211"/>
                <a:gd name="T9" fmla="*/ 2147483647 h 204"/>
                <a:gd name="T10" fmla="*/ 2147483647 w 211"/>
                <a:gd name="T11" fmla="*/ 2147483647 h 204"/>
                <a:gd name="T12" fmla="*/ 2147483647 w 211"/>
                <a:gd name="T13" fmla="*/ 2147483647 h 204"/>
                <a:gd name="T14" fmla="*/ 2147483647 w 211"/>
                <a:gd name="T15" fmla="*/ 2147483647 h 204"/>
                <a:gd name="T16" fmla="*/ 2147483647 w 211"/>
                <a:gd name="T17" fmla="*/ 2147483647 h 204"/>
                <a:gd name="T18" fmla="*/ 2147483647 w 211"/>
                <a:gd name="T19" fmla="*/ 2147483647 h 204"/>
                <a:gd name="T20" fmla="*/ 2147483647 w 211"/>
                <a:gd name="T21" fmla="*/ 2147483647 h 204"/>
                <a:gd name="T22" fmla="*/ 2147483647 w 211"/>
                <a:gd name="T23" fmla="*/ 2147483647 h 204"/>
                <a:gd name="T24" fmla="*/ 2147483647 w 211"/>
                <a:gd name="T25" fmla="*/ 2147483647 h 204"/>
                <a:gd name="T26" fmla="*/ 2147483647 w 211"/>
                <a:gd name="T27" fmla="*/ 2147483647 h 204"/>
                <a:gd name="T28" fmla="*/ 2147483647 w 211"/>
                <a:gd name="T29" fmla="*/ 2147483647 h 204"/>
                <a:gd name="T30" fmla="*/ 2147483647 w 211"/>
                <a:gd name="T31" fmla="*/ 2147483647 h 204"/>
                <a:gd name="T32" fmla="*/ 2147483647 w 211"/>
                <a:gd name="T33" fmla="*/ 2147483647 h 204"/>
                <a:gd name="T34" fmla="*/ 2147483647 w 211"/>
                <a:gd name="T35" fmla="*/ 2147483647 h 204"/>
                <a:gd name="T36" fmla="*/ 2147483647 w 211"/>
                <a:gd name="T37" fmla="*/ 2147483647 h 2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1"/>
                <a:gd name="T58" fmla="*/ 0 h 204"/>
                <a:gd name="T59" fmla="*/ 211 w 211"/>
                <a:gd name="T60" fmla="*/ 204 h 2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1" h="204">
                  <a:moveTo>
                    <a:pt x="211" y="84"/>
                  </a:moveTo>
                  <a:cubicBezTo>
                    <a:pt x="203" y="64"/>
                    <a:pt x="186" y="76"/>
                    <a:pt x="171" y="60"/>
                  </a:cubicBezTo>
                  <a:cubicBezTo>
                    <a:pt x="160" y="50"/>
                    <a:pt x="155" y="37"/>
                    <a:pt x="154" y="26"/>
                  </a:cubicBezTo>
                  <a:cubicBezTo>
                    <a:pt x="154" y="13"/>
                    <a:pt x="141" y="37"/>
                    <a:pt x="124" y="50"/>
                  </a:cubicBezTo>
                  <a:cubicBezTo>
                    <a:pt x="114" y="57"/>
                    <a:pt x="96" y="67"/>
                    <a:pt x="80" y="55"/>
                  </a:cubicBezTo>
                  <a:cubicBezTo>
                    <a:pt x="72" y="49"/>
                    <a:pt x="68" y="34"/>
                    <a:pt x="58" y="18"/>
                  </a:cubicBezTo>
                  <a:cubicBezTo>
                    <a:pt x="47" y="0"/>
                    <a:pt x="36" y="3"/>
                    <a:pt x="31" y="20"/>
                  </a:cubicBezTo>
                  <a:cubicBezTo>
                    <a:pt x="27" y="31"/>
                    <a:pt x="33" y="42"/>
                    <a:pt x="29" y="56"/>
                  </a:cubicBezTo>
                  <a:cubicBezTo>
                    <a:pt x="26" y="65"/>
                    <a:pt x="22" y="76"/>
                    <a:pt x="17" y="87"/>
                  </a:cubicBezTo>
                  <a:cubicBezTo>
                    <a:pt x="13" y="99"/>
                    <a:pt x="9" y="111"/>
                    <a:pt x="7" y="122"/>
                  </a:cubicBezTo>
                  <a:cubicBezTo>
                    <a:pt x="5" y="135"/>
                    <a:pt x="7" y="144"/>
                    <a:pt x="8" y="155"/>
                  </a:cubicBezTo>
                  <a:cubicBezTo>
                    <a:pt x="9" y="168"/>
                    <a:pt x="0" y="184"/>
                    <a:pt x="5" y="193"/>
                  </a:cubicBezTo>
                  <a:cubicBezTo>
                    <a:pt x="11" y="204"/>
                    <a:pt x="26" y="199"/>
                    <a:pt x="36" y="201"/>
                  </a:cubicBezTo>
                  <a:cubicBezTo>
                    <a:pt x="46" y="203"/>
                    <a:pt x="44" y="196"/>
                    <a:pt x="53" y="181"/>
                  </a:cubicBezTo>
                  <a:cubicBezTo>
                    <a:pt x="59" y="173"/>
                    <a:pt x="67" y="163"/>
                    <a:pt x="75" y="152"/>
                  </a:cubicBezTo>
                  <a:cubicBezTo>
                    <a:pt x="81" y="144"/>
                    <a:pt x="89" y="133"/>
                    <a:pt x="99" y="124"/>
                  </a:cubicBezTo>
                  <a:cubicBezTo>
                    <a:pt x="107" y="117"/>
                    <a:pt x="124" y="108"/>
                    <a:pt x="135" y="102"/>
                  </a:cubicBezTo>
                  <a:cubicBezTo>
                    <a:pt x="145" y="97"/>
                    <a:pt x="162" y="103"/>
                    <a:pt x="174" y="99"/>
                  </a:cubicBezTo>
                  <a:cubicBezTo>
                    <a:pt x="184" y="96"/>
                    <a:pt x="199" y="86"/>
                    <a:pt x="211" y="84"/>
                  </a:cubicBezTo>
                  <a:close/>
                </a:path>
              </a:pathLst>
            </a:custGeom>
            <a:solidFill>
              <a:srgbClr val="BBAAD2"/>
            </a:solidFill>
            <a:ln w="9525">
              <a:noFill/>
              <a:round/>
              <a:headEnd/>
              <a:tailEnd/>
            </a:ln>
          </p:spPr>
          <p:txBody>
            <a:bodyPr/>
            <a:lstStyle/>
            <a:p>
              <a:endParaRPr lang="en-US"/>
            </a:p>
          </p:txBody>
        </p:sp>
        <p:sp>
          <p:nvSpPr>
            <p:cNvPr id="28356" name="Freeform 2937"/>
            <p:cNvSpPr>
              <a:spLocks/>
            </p:cNvSpPr>
            <p:nvPr/>
          </p:nvSpPr>
          <p:spPr bwMode="auto">
            <a:xfrm>
              <a:off x="563563" y="4613945"/>
              <a:ext cx="692150" cy="669925"/>
            </a:xfrm>
            <a:custGeom>
              <a:avLst/>
              <a:gdLst>
                <a:gd name="T0" fmla="*/ 2147483647 w 210"/>
                <a:gd name="T1" fmla="*/ 2147483647 h 203"/>
                <a:gd name="T2" fmla="*/ 2147483647 w 210"/>
                <a:gd name="T3" fmla="*/ 2147483647 h 203"/>
                <a:gd name="T4" fmla="*/ 2147483647 w 210"/>
                <a:gd name="T5" fmla="*/ 2147483647 h 203"/>
                <a:gd name="T6" fmla="*/ 2147483647 w 210"/>
                <a:gd name="T7" fmla="*/ 2147483647 h 203"/>
                <a:gd name="T8" fmla="*/ 2147483647 w 210"/>
                <a:gd name="T9" fmla="*/ 2147483647 h 203"/>
                <a:gd name="T10" fmla="*/ 2147483647 w 210"/>
                <a:gd name="T11" fmla="*/ 2147483647 h 203"/>
                <a:gd name="T12" fmla="*/ 2147483647 w 210"/>
                <a:gd name="T13" fmla="*/ 2147483647 h 203"/>
                <a:gd name="T14" fmla="*/ 2147483647 w 210"/>
                <a:gd name="T15" fmla="*/ 2147483647 h 203"/>
                <a:gd name="T16" fmla="*/ 2147483647 w 210"/>
                <a:gd name="T17" fmla="*/ 2147483647 h 203"/>
                <a:gd name="T18" fmla="*/ 2147483647 w 210"/>
                <a:gd name="T19" fmla="*/ 2147483647 h 203"/>
                <a:gd name="T20" fmla="*/ 2147483647 w 210"/>
                <a:gd name="T21" fmla="*/ 2147483647 h 203"/>
                <a:gd name="T22" fmla="*/ 2147483647 w 210"/>
                <a:gd name="T23" fmla="*/ 2147483647 h 203"/>
                <a:gd name="T24" fmla="*/ 2147483647 w 210"/>
                <a:gd name="T25" fmla="*/ 2147483647 h 203"/>
                <a:gd name="T26" fmla="*/ 2147483647 w 210"/>
                <a:gd name="T27" fmla="*/ 2147483647 h 203"/>
                <a:gd name="T28" fmla="*/ 2147483647 w 210"/>
                <a:gd name="T29" fmla="*/ 2147483647 h 203"/>
                <a:gd name="T30" fmla="*/ 2147483647 w 210"/>
                <a:gd name="T31" fmla="*/ 2147483647 h 203"/>
                <a:gd name="T32" fmla="*/ 2147483647 w 210"/>
                <a:gd name="T33" fmla="*/ 2147483647 h 203"/>
                <a:gd name="T34" fmla="*/ 2147483647 w 210"/>
                <a:gd name="T35" fmla="*/ 2147483647 h 203"/>
                <a:gd name="T36" fmla="*/ 2147483647 w 210"/>
                <a:gd name="T37" fmla="*/ 2147483647 h 2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0"/>
                <a:gd name="T58" fmla="*/ 0 h 203"/>
                <a:gd name="T59" fmla="*/ 210 w 210"/>
                <a:gd name="T60" fmla="*/ 203 h 20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0" h="203">
                  <a:moveTo>
                    <a:pt x="210" y="83"/>
                  </a:moveTo>
                  <a:cubicBezTo>
                    <a:pt x="202" y="63"/>
                    <a:pt x="185" y="75"/>
                    <a:pt x="170" y="60"/>
                  </a:cubicBezTo>
                  <a:cubicBezTo>
                    <a:pt x="160" y="49"/>
                    <a:pt x="154" y="36"/>
                    <a:pt x="154" y="26"/>
                  </a:cubicBezTo>
                  <a:cubicBezTo>
                    <a:pt x="154" y="12"/>
                    <a:pt x="141" y="36"/>
                    <a:pt x="124" y="49"/>
                  </a:cubicBezTo>
                  <a:cubicBezTo>
                    <a:pt x="114" y="56"/>
                    <a:pt x="96" y="67"/>
                    <a:pt x="80" y="55"/>
                  </a:cubicBezTo>
                  <a:cubicBezTo>
                    <a:pt x="71" y="49"/>
                    <a:pt x="68" y="33"/>
                    <a:pt x="58" y="18"/>
                  </a:cubicBezTo>
                  <a:cubicBezTo>
                    <a:pt x="47" y="0"/>
                    <a:pt x="37" y="3"/>
                    <a:pt x="31" y="20"/>
                  </a:cubicBezTo>
                  <a:cubicBezTo>
                    <a:pt x="28" y="30"/>
                    <a:pt x="33" y="42"/>
                    <a:pt x="29" y="55"/>
                  </a:cubicBezTo>
                  <a:cubicBezTo>
                    <a:pt x="26" y="64"/>
                    <a:pt x="22" y="75"/>
                    <a:pt x="18" y="87"/>
                  </a:cubicBezTo>
                  <a:cubicBezTo>
                    <a:pt x="13" y="99"/>
                    <a:pt x="10" y="110"/>
                    <a:pt x="8" y="121"/>
                  </a:cubicBezTo>
                  <a:cubicBezTo>
                    <a:pt x="5" y="134"/>
                    <a:pt x="7" y="143"/>
                    <a:pt x="8" y="154"/>
                  </a:cubicBezTo>
                  <a:cubicBezTo>
                    <a:pt x="10" y="167"/>
                    <a:pt x="0" y="183"/>
                    <a:pt x="5" y="192"/>
                  </a:cubicBezTo>
                  <a:cubicBezTo>
                    <a:pt x="11" y="203"/>
                    <a:pt x="26" y="197"/>
                    <a:pt x="36" y="199"/>
                  </a:cubicBezTo>
                  <a:cubicBezTo>
                    <a:pt x="46" y="202"/>
                    <a:pt x="44" y="195"/>
                    <a:pt x="53" y="180"/>
                  </a:cubicBezTo>
                  <a:cubicBezTo>
                    <a:pt x="58" y="171"/>
                    <a:pt x="67" y="162"/>
                    <a:pt x="75" y="151"/>
                  </a:cubicBezTo>
                  <a:cubicBezTo>
                    <a:pt x="81" y="142"/>
                    <a:pt x="89" y="131"/>
                    <a:pt x="98" y="123"/>
                  </a:cubicBezTo>
                  <a:cubicBezTo>
                    <a:pt x="106" y="116"/>
                    <a:pt x="124" y="107"/>
                    <a:pt x="135" y="101"/>
                  </a:cubicBezTo>
                  <a:cubicBezTo>
                    <a:pt x="145" y="96"/>
                    <a:pt x="161" y="102"/>
                    <a:pt x="174" y="98"/>
                  </a:cubicBezTo>
                  <a:cubicBezTo>
                    <a:pt x="184" y="95"/>
                    <a:pt x="199" y="85"/>
                    <a:pt x="210" y="83"/>
                  </a:cubicBezTo>
                  <a:close/>
                </a:path>
              </a:pathLst>
            </a:custGeom>
            <a:solidFill>
              <a:srgbClr val="BAA9D1"/>
            </a:solidFill>
            <a:ln w="9525">
              <a:noFill/>
              <a:round/>
              <a:headEnd/>
              <a:tailEnd/>
            </a:ln>
          </p:spPr>
          <p:txBody>
            <a:bodyPr/>
            <a:lstStyle/>
            <a:p>
              <a:endParaRPr lang="en-US"/>
            </a:p>
          </p:txBody>
        </p:sp>
        <p:sp>
          <p:nvSpPr>
            <p:cNvPr id="28357" name="Freeform 2938"/>
            <p:cNvSpPr>
              <a:spLocks/>
            </p:cNvSpPr>
            <p:nvPr/>
          </p:nvSpPr>
          <p:spPr bwMode="auto">
            <a:xfrm>
              <a:off x="563563" y="4617120"/>
              <a:ext cx="692150" cy="663575"/>
            </a:xfrm>
            <a:custGeom>
              <a:avLst/>
              <a:gdLst>
                <a:gd name="T0" fmla="*/ 2147483647 w 210"/>
                <a:gd name="T1" fmla="*/ 2147483647 h 201"/>
                <a:gd name="T2" fmla="*/ 2147483647 w 210"/>
                <a:gd name="T3" fmla="*/ 2147483647 h 201"/>
                <a:gd name="T4" fmla="*/ 2147483647 w 210"/>
                <a:gd name="T5" fmla="*/ 2147483647 h 201"/>
                <a:gd name="T6" fmla="*/ 2147483647 w 210"/>
                <a:gd name="T7" fmla="*/ 2147483647 h 201"/>
                <a:gd name="T8" fmla="*/ 2147483647 w 210"/>
                <a:gd name="T9" fmla="*/ 2147483647 h 201"/>
                <a:gd name="T10" fmla="*/ 2147483647 w 210"/>
                <a:gd name="T11" fmla="*/ 2147483647 h 201"/>
                <a:gd name="T12" fmla="*/ 2147483647 w 210"/>
                <a:gd name="T13" fmla="*/ 2147483647 h 201"/>
                <a:gd name="T14" fmla="*/ 2147483647 w 210"/>
                <a:gd name="T15" fmla="*/ 2147483647 h 201"/>
                <a:gd name="T16" fmla="*/ 2147483647 w 210"/>
                <a:gd name="T17" fmla="*/ 2147483647 h 201"/>
                <a:gd name="T18" fmla="*/ 2147483647 w 210"/>
                <a:gd name="T19" fmla="*/ 2147483647 h 201"/>
                <a:gd name="T20" fmla="*/ 2147483647 w 210"/>
                <a:gd name="T21" fmla="*/ 2147483647 h 201"/>
                <a:gd name="T22" fmla="*/ 2147483647 w 210"/>
                <a:gd name="T23" fmla="*/ 2147483647 h 201"/>
                <a:gd name="T24" fmla="*/ 2147483647 w 210"/>
                <a:gd name="T25" fmla="*/ 2147483647 h 201"/>
                <a:gd name="T26" fmla="*/ 2147483647 w 210"/>
                <a:gd name="T27" fmla="*/ 2147483647 h 201"/>
                <a:gd name="T28" fmla="*/ 2147483647 w 210"/>
                <a:gd name="T29" fmla="*/ 2147483647 h 201"/>
                <a:gd name="T30" fmla="*/ 2147483647 w 210"/>
                <a:gd name="T31" fmla="*/ 2147483647 h 201"/>
                <a:gd name="T32" fmla="*/ 2147483647 w 210"/>
                <a:gd name="T33" fmla="*/ 2147483647 h 201"/>
                <a:gd name="T34" fmla="*/ 2147483647 w 210"/>
                <a:gd name="T35" fmla="*/ 2147483647 h 201"/>
                <a:gd name="T36" fmla="*/ 2147483647 w 210"/>
                <a:gd name="T37" fmla="*/ 2147483647 h 20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0"/>
                <a:gd name="T58" fmla="*/ 0 h 201"/>
                <a:gd name="T59" fmla="*/ 210 w 210"/>
                <a:gd name="T60" fmla="*/ 201 h 20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0" h="201">
                  <a:moveTo>
                    <a:pt x="210" y="82"/>
                  </a:moveTo>
                  <a:cubicBezTo>
                    <a:pt x="202" y="63"/>
                    <a:pt x="185" y="74"/>
                    <a:pt x="170" y="59"/>
                  </a:cubicBezTo>
                  <a:cubicBezTo>
                    <a:pt x="160" y="49"/>
                    <a:pt x="154" y="35"/>
                    <a:pt x="154" y="25"/>
                  </a:cubicBezTo>
                  <a:cubicBezTo>
                    <a:pt x="154" y="12"/>
                    <a:pt x="141" y="36"/>
                    <a:pt x="124" y="49"/>
                  </a:cubicBezTo>
                  <a:cubicBezTo>
                    <a:pt x="114" y="56"/>
                    <a:pt x="95" y="66"/>
                    <a:pt x="79" y="54"/>
                  </a:cubicBezTo>
                  <a:cubicBezTo>
                    <a:pt x="71" y="48"/>
                    <a:pt x="68" y="33"/>
                    <a:pt x="58" y="17"/>
                  </a:cubicBezTo>
                  <a:cubicBezTo>
                    <a:pt x="47" y="0"/>
                    <a:pt x="37" y="2"/>
                    <a:pt x="31" y="19"/>
                  </a:cubicBezTo>
                  <a:cubicBezTo>
                    <a:pt x="28" y="30"/>
                    <a:pt x="33" y="41"/>
                    <a:pt x="29" y="54"/>
                  </a:cubicBezTo>
                  <a:cubicBezTo>
                    <a:pt x="26" y="63"/>
                    <a:pt x="23" y="75"/>
                    <a:pt x="18" y="86"/>
                  </a:cubicBezTo>
                  <a:cubicBezTo>
                    <a:pt x="14" y="98"/>
                    <a:pt x="10" y="109"/>
                    <a:pt x="8" y="120"/>
                  </a:cubicBezTo>
                  <a:cubicBezTo>
                    <a:pt x="6" y="133"/>
                    <a:pt x="8" y="142"/>
                    <a:pt x="9" y="153"/>
                  </a:cubicBezTo>
                  <a:cubicBezTo>
                    <a:pt x="10" y="166"/>
                    <a:pt x="0" y="181"/>
                    <a:pt x="5" y="190"/>
                  </a:cubicBezTo>
                  <a:cubicBezTo>
                    <a:pt x="11" y="201"/>
                    <a:pt x="26" y="196"/>
                    <a:pt x="36" y="198"/>
                  </a:cubicBezTo>
                  <a:cubicBezTo>
                    <a:pt x="46" y="200"/>
                    <a:pt x="44" y="193"/>
                    <a:pt x="53" y="178"/>
                  </a:cubicBezTo>
                  <a:cubicBezTo>
                    <a:pt x="58" y="170"/>
                    <a:pt x="67" y="160"/>
                    <a:pt x="75" y="150"/>
                  </a:cubicBezTo>
                  <a:cubicBezTo>
                    <a:pt x="81" y="141"/>
                    <a:pt x="89" y="130"/>
                    <a:pt x="98" y="122"/>
                  </a:cubicBezTo>
                  <a:cubicBezTo>
                    <a:pt x="106" y="114"/>
                    <a:pt x="124" y="106"/>
                    <a:pt x="135" y="100"/>
                  </a:cubicBezTo>
                  <a:cubicBezTo>
                    <a:pt x="145" y="94"/>
                    <a:pt x="161" y="101"/>
                    <a:pt x="174" y="97"/>
                  </a:cubicBezTo>
                  <a:cubicBezTo>
                    <a:pt x="183" y="94"/>
                    <a:pt x="198" y="84"/>
                    <a:pt x="210" y="82"/>
                  </a:cubicBezTo>
                  <a:close/>
                </a:path>
              </a:pathLst>
            </a:custGeom>
            <a:solidFill>
              <a:srgbClr val="B9A9D1"/>
            </a:solidFill>
            <a:ln w="9525">
              <a:noFill/>
              <a:round/>
              <a:headEnd/>
              <a:tailEnd/>
            </a:ln>
          </p:spPr>
          <p:txBody>
            <a:bodyPr/>
            <a:lstStyle/>
            <a:p>
              <a:endParaRPr lang="en-US"/>
            </a:p>
          </p:txBody>
        </p:sp>
        <p:sp>
          <p:nvSpPr>
            <p:cNvPr id="28358" name="Freeform 2939"/>
            <p:cNvSpPr>
              <a:spLocks/>
            </p:cNvSpPr>
            <p:nvPr/>
          </p:nvSpPr>
          <p:spPr bwMode="auto">
            <a:xfrm>
              <a:off x="563563" y="4617120"/>
              <a:ext cx="692150" cy="663575"/>
            </a:xfrm>
            <a:custGeom>
              <a:avLst/>
              <a:gdLst>
                <a:gd name="T0" fmla="*/ 2147483647 w 210"/>
                <a:gd name="T1" fmla="*/ 2147483647 h 201"/>
                <a:gd name="T2" fmla="*/ 2147483647 w 210"/>
                <a:gd name="T3" fmla="*/ 2147483647 h 201"/>
                <a:gd name="T4" fmla="*/ 2147483647 w 210"/>
                <a:gd name="T5" fmla="*/ 2147483647 h 201"/>
                <a:gd name="T6" fmla="*/ 2147483647 w 210"/>
                <a:gd name="T7" fmla="*/ 2147483647 h 201"/>
                <a:gd name="T8" fmla="*/ 2147483647 w 210"/>
                <a:gd name="T9" fmla="*/ 2147483647 h 201"/>
                <a:gd name="T10" fmla="*/ 2147483647 w 210"/>
                <a:gd name="T11" fmla="*/ 2147483647 h 201"/>
                <a:gd name="T12" fmla="*/ 2147483647 w 210"/>
                <a:gd name="T13" fmla="*/ 2147483647 h 201"/>
                <a:gd name="T14" fmla="*/ 2147483647 w 210"/>
                <a:gd name="T15" fmla="*/ 2147483647 h 201"/>
                <a:gd name="T16" fmla="*/ 2147483647 w 210"/>
                <a:gd name="T17" fmla="*/ 2147483647 h 201"/>
                <a:gd name="T18" fmla="*/ 2147483647 w 210"/>
                <a:gd name="T19" fmla="*/ 2147483647 h 201"/>
                <a:gd name="T20" fmla="*/ 2147483647 w 210"/>
                <a:gd name="T21" fmla="*/ 2147483647 h 201"/>
                <a:gd name="T22" fmla="*/ 2147483647 w 210"/>
                <a:gd name="T23" fmla="*/ 2147483647 h 201"/>
                <a:gd name="T24" fmla="*/ 2147483647 w 210"/>
                <a:gd name="T25" fmla="*/ 2147483647 h 201"/>
                <a:gd name="T26" fmla="*/ 2147483647 w 210"/>
                <a:gd name="T27" fmla="*/ 2147483647 h 201"/>
                <a:gd name="T28" fmla="*/ 2147483647 w 210"/>
                <a:gd name="T29" fmla="*/ 2147483647 h 201"/>
                <a:gd name="T30" fmla="*/ 2147483647 w 210"/>
                <a:gd name="T31" fmla="*/ 2147483647 h 201"/>
                <a:gd name="T32" fmla="*/ 2147483647 w 210"/>
                <a:gd name="T33" fmla="*/ 2147483647 h 201"/>
                <a:gd name="T34" fmla="*/ 2147483647 w 210"/>
                <a:gd name="T35" fmla="*/ 2147483647 h 201"/>
                <a:gd name="T36" fmla="*/ 2147483647 w 210"/>
                <a:gd name="T37" fmla="*/ 2147483647 h 20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0"/>
                <a:gd name="T58" fmla="*/ 0 h 201"/>
                <a:gd name="T59" fmla="*/ 210 w 210"/>
                <a:gd name="T60" fmla="*/ 201 h 20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0" h="201">
                  <a:moveTo>
                    <a:pt x="210" y="82"/>
                  </a:moveTo>
                  <a:cubicBezTo>
                    <a:pt x="202" y="63"/>
                    <a:pt x="184" y="74"/>
                    <a:pt x="170" y="59"/>
                  </a:cubicBezTo>
                  <a:cubicBezTo>
                    <a:pt x="159" y="49"/>
                    <a:pt x="154" y="36"/>
                    <a:pt x="154" y="25"/>
                  </a:cubicBezTo>
                  <a:cubicBezTo>
                    <a:pt x="153" y="12"/>
                    <a:pt x="141" y="36"/>
                    <a:pt x="124" y="49"/>
                  </a:cubicBezTo>
                  <a:cubicBezTo>
                    <a:pt x="114" y="56"/>
                    <a:pt x="95" y="67"/>
                    <a:pt x="79" y="55"/>
                  </a:cubicBezTo>
                  <a:cubicBezTo>
                    <a:pt x="71" y="49"/>
                    <a:pt x="68" y="33"/>
                    <a:pt x="58" y="18"/>
                  </a:cubicBezTo>
                  <a:cubicBezTo>
                    <a:pt x="47" y="0"/>
                    <a:pt x="37" y="3"/>
                    <a:pt x="32" y="20"/>
                  </a:cubicBezTo>
                  <a:cubicBezTo>
                    <a:pt x="28" y="31"/>
                    <a:pt x="34" y="42"/>
                    <a:pt x="30" y="55"/>
                  </a:cubicBezTo>
                  <a:cubicBezTo>
                    <a:pt x="27" y="64"/>
                    <a:pt x="23" y="75"/>
                    <a:pt x="19" y="86"/>
                  </a:cubicBezTo>
                  <a:cubicBezTo>
                    <a:pt x="14" y="98"/>
                    <a:pt x="10" y="109"/>
                    <a:pt x="8" y="120"/>
                  </a:cubicBezTo>
                  <a:cubicBezTo>
                    <a:pt x="6" y="133"/>
                    <a:pt x="8" y="142"/>
                    <a:pt x="9" y="152"/>
                  </a:cubicBezTo>
                  <a:cubicBezTo>
                    <a:pt x="10" y="166"/>
                    <a:pt x="0" y="181"/>
                    <a:pt x="5" y="190"/>
                  </a:cubicBezTo>
                  <a:cubicBezTo>
                    <a:pt x="12" y="201"/>
                    <a:pt x="26" y="195"/>
                    <a:pt x="36" y="197"/>
                  </a:cubicBezTo>
                  <a:cubicBezTo>
                    <a:pt x="46" y="200"/>
                    <a:pt x="44" y="193"/>
                    <a:pt x="53" y="178"/>
                  </a:cubicBezTo>
                  <a:cubicBezTo>
                    <a:pt x="58" y="169"/>
                    <a:pt x="67" y="160"/>
                    <a:pt x="74" y="149"/>
                  </a:cubicBezTo>
                  <a:cubicBezTo>
                    <a:pt x="81" y="141"/>
                    <a:pt x="88" y="130"/>
                    <a:pt x="98" y="121"/>
                  </a:cubicBezTo>
                  <a:cubicBezTo>
                    <a:pt x="106" y="114"/>
                    <a:pt x="124" y="105"/>
                    <a:pt x="135" y="99"/>
                  </a:cubicBezTo>
                  <a:cubicBezTo>
                    <a:pt x="145" y="94"/>
                    <a:pt x="161" y="101"/>
                    <a:pt x="173" y="97"/>
                  </a:cubicBezTo>
                  <a:cubicBezTo>
                    <a:pt x="183" y="93"/>
                    <a:pt x="198" y="84"/>
                    <a:pt x="210" y="82"/>
                  </a:cubicBezTo>
                  <a:close/>
                </a:path>
              </a:pathLst>
            </a:custGeom>
            <a:solidFill>
              <a:srgbClr val="B8A9D1"/>
            </a:solidFill>
            <a:ln w="9525">
              <a:noFill/>
              <a:round/>
              <a:headEnd/>
              <a:tailEnd/>
            </a:ln>
          </p:spPr>
          <p:txBody>
            <a:bodyPr/>
            <a:lstStyle/>
            <a:p>
              <a:endParaRPr lang="en-US"/>
            </a:p>
          </p:txBody>
        </p:sp>
        <p:sp>
          <p:nvSpPr>
            <p:cNvPr id="28359" name="Freeform 2940"/>
            <p:cNvSpPr>
              <a:spLocks/>
            </p:cNvSpPr>
            <p:nvPr/>
          </p:nvSpPr>
          <p:spPr bwMode="auto">
            <a:xfrm>
              <a:off x="566738" y="4620295"/>
              <a:ext cx="685800" cy="660400"/>
            </a:xfrm>
            <a:custGeom>
              <a:avLst/>
              <a:gdLst>
                <a:gd name="T0" fmla="*/ 2147483647 w 208"/>
                <a:gd name="T1" fmla="*/ 2147483647 h 200"/>
                <a:gd name="T2" fmla="*/ 2147483647 w 208"/>
                <a:gd name="T3" fmla="*/ 2147483647 h 200"/>
                <a:gd name="T4" fmla="*/ 2147483647 w 208"/>
                <a:gd name="T5" fmla="*/ 2147483647 h 200"/>
                <a:gd name="T6" fmla="*/ 2147483647 w 208"/>
                <a:gd name="T7" fmla="*/ 2147483647 h 200"/>
                <a:gd name="T8" fmla="*/ 2147483647 w 208"/>
                <a:gd name="T9" fmla="*/ 2147483647 h 200"/>
                <a:gd name="T10" fmla="*/ 2147483647 w 208"/>
                <a:gd name="T11" fmla="*/ 2147483647 h 200"/>
                <a:gd name="T12" fmla="*/ 2147483647 w 208"/>
                <a:gd name="T13" fmla="*/ 2147483647 h 200"/>
                <a:gd name="T14" fmla="*/ 2147483647 w 208"/>
                <a:gd name="T15" fmla="*/ 2147483647 h 200"/>
                <a:gd name="T16" fmla="*/ 2147483647 w 208"/>
                <a:gd name="T17" fmla="*/ 2147483647 h 200"/>
                <a:gd name="T18" fmla="*/ 2147483647 w 208"/>
                <a:gd name="T19" fmla="*/ 2147483647 h 200"/>
                <a:gd name="T20" fmla="*/ 2147483647 w 208"/>
                <a:gd name="T21" fmla="*/ 2147483647 h 200"/>
                <a:gd name="T22" fmla="*/ 2147483647 w 208"/>
                <a:gd name="T23" fmla="*/ 2147483647 h 200"/>
                <a:gd name="T24" fmla="*/ 2147483647 w 208"/>
                <a:gd name="T25" fmla="*/ 2147483647 h 200"/>
                <a:gd name="T26" fmla="*/ 2147483647 w 208"/>
                <a:gd name="T27" fmla="*/ 2147483647 h 200"/>
                <a:gd name="T28" fmla="*/ 2147483647 w 208"/>
                <a:gd name="T29" fmla="*/ 2147483647 h 200"/>
                <a:gd name="T30" fmla="*/ 2147483647 w 208"/>
                <a:gd name="T31" fmla="*/ 2147483647 h 200"/>
                <a:gd name="T32" fmla="*/ 2147483647 w 208"/>
                <a:gd name="T33" fmla="*/ 2147483647 h 200"/>
                <a:gd name="T34" fmla="*/ 2147483647 w 208"/>
                <a:gd name="T35" fmla="*/ 2147483647 h 200"/>
                <a:gd name="T36" fmla="*/ 2147483647 w 208"/>
                <a:gd name="T37" fmla="*/ 2147483647 h 2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8"/>
                <a:gd name="T58" fmla="*/ 0 h 200"/>
                <a:gd name="T59" fmla="*/ 208 w 208"/>
                <a:gd name="T60" fmla="*/ 200 h 20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8" h="200">
                  <a:moveTo>
                    <a:pt x="208" y="81"/>
                  </a:moveTo>
                  <a:cubicBezTo>
                    <a:pt x="200" y="62"/>
                    <a:pt x="183" y="73"/>
                    <a:pt x="168" y="59"/>
                  </a:cubicBezTo>
                  <a:cubicBezTo>
                    <a:pt x="158" y="48"/>
                    <a:pt x="153" y="35"/>
                    <a:pt x="153" y="25"/>
                  </a:cubicBezTo>
                  <a:cubicBezTo>
                    <a:pt x="152" y="11"/>
                    <a:pt x="140" y="36"/>
                    <a:pt x="123" y="48"/>
                  </a:cubicBezTo>
                  <a:cubicBezTo>
                    <a:pt x="114" y="56"/>
                    <a:pt x="93" y="66"/>
                    <a:pt x="78" y="55"/>
                  </a:cubicBezTo>
                  <a:cubicBezTo>
                    <a:pt x="69" y="49"/>
                    <a:pt x="67" y="33"/>
                    <a:pt x="57" y="17"/>
                  </a:cubicBezTo>
                  <a:cubicBezTo>
                    <a:pt x="46" y="0"/>
                    <a:pt x="36" y="2"/>
                    <a:pt x="31" y="19"/>
                  </a:cubicBezTo>
                  <a:cubicBezTo>
                    <a:pt x="28" y="30"/>
                    <a:pt x="33" y="41"/>
                    <a:pt x="29" y="54"/>
                  </a:cubicBezTo>
                  <a:cubicBezTo>
                    <a:pt x="26" y="63"/>
                    <a:pt x="22" y="74"/>
                    <a:pt x="18" y="86"/>
                  </a:cubicBezTo>
                  <a:cubicBezTo>
                    <a:pt x="13" y="97"/>
                    <a:pt x="10" y="109"/>
                    <a:pt x="8" y="119"/>
                  </a:cubicBezTo>
                  <a:cubicBezTo>
                    <a:pt x="6" y="132"/>
                    <a:pt x="8" y="141"/>
                    <a:pt x="9" y="151"/>
                  </a:cubicBezTo>
                  <a:cubicBezTo>
                    <a:pt x="10" y="164"/>
                    <a:pt x="0" y="180"/>
                    <a:pt x="5" y="189"/>
                  </a:cubicBezTo>
                  <a:cubicBezTo>
                    <a:pt x="11" y="200"/>
                    <a:pt x="25" y="194"/>
                    <a:pt x="35" y="196"/>
                  </a:cubicBezTo>
                  <a:cubicBezTo>
                    <a:pt x="45" y="198"/>
                    <a:pt x="43" y="191"/>
                    <a:pt x="52" y="176"/>
                  </a:cubicBezTo>
                  <a:cubicBezTo>
                    <a:pt x="57" y="168"/>
                    <a:pt x="65" y="158"/>
                    <a:pt x="73" y="148"/>
                  </a:cubicBezTo>
                  <a:cubicBezTo>
                    <a:pt x="80" y="139"/>
                    <a:pt x="87" y="128"/>
                    <a:pt x="96" y="120"/>
                  </a:cubicBezTo>
                  <a:cubicBezTo>
                    <a:pt x="104" y="113"/>
                    <a:pt x="123" y="104"/>
                    <a:pt x="134" y="98"/>
                  </a:cubicBezTo>
                  <a:cubicBezTo>
                    <a:pt x="143" y="93"/>
                    <a:pt x="160" y="99"/>
                    <a:pt x="172" y="95"/>
                  </a:cubicBezTo>
                  <a:cubicBezTo>
                    <a:pt x="182" y="92"/>
                    <a:pt x="197" y="83"/>
                    <a:pt x="208" y="81"/>
                  </a:cubicBezTo>
                  <a:close/>
                </a:path>
              </a:pathLst>
            </a:custGeom>
            <a:solidFill>
              <a:srgbClr val="B7A8D1"/>
            </a:solidFill>
            <a:ln w="9525">
              <a:noFill/>
              <a:round/>
              <a:headEnd/>
              <a:tailEnd/>
            </a:ln>
          </p:spPr>
          <p:txBody>
            <a:bodyPr/>
            <a:lstStyle/>
            <a:p>
              <a:endParaRPr lang="en-US"/>
            </a:p>
          </p:txBody>
        </p:sp>
        <p:sp>
          <p:nvSpPr>
            <p:cNvPr id="28360" name="Freeform 2941"/>
            <p:cNvSpPr>
              <a:spLocks/>
            </p:cNvSpPr>
            <p:nvPr/>
          </p:nvSpPr>
          <p:spPr bwMode="auto">
            <a:xfrm>
              <a:off x="566738" y="4620295"/>
              <a:ext cx="685800" cy="657225"/>
            </a:xfrm>
            <a:custGeom>
              <a:avLst/>
              <a:gdLst>
                <a:gd name="T0" fmla="*/ 2147483647 w 208"/>
                <a:gd name="T1" fmla="*/ 2147483647 h 199"/>
                <a:gd name="T2" fmla="*/ 2147483647 w 208"/>
                <a:gd name="T3" fmla="*/ 2147483647 h 199"/>
                <a:gd name="T4" fmla="*/ 2147483647 w 208"/>
                <a:gd name="T5" fmla="*/ 2147483647 h 199"/>
                <a:gd name="T6" fmla="*/ 2147483647 w 208"/>
                <a:gd name="T7" fmla="*/ 2147483647 h 199"/>
                <a:gd name="T8" fmla="*/ 2147483647 w 208"/>
                <a:gd name="T9" fmla="*/ 2147483647 h 199"/>
                <a:gd name="T10" fmla="*/ 2147483647 w 208"/>
                <a:gd name="T11" fmla="*/ 2147483647 h 199"/>
                <a:gd name="T12" fmla="*/ 2147483647 w 208"/>
                <a:gd name="T13" fmla="*/ 2147483647 h 199"/>
                <a:gd name="T14" fmla="*/ 2147483647 w 208"/>
                <a:gd name="T15" fmla="*/ 2147483647 h 199"/>
                <a:gd name="T16" fmla="*/ 2147483647 w 208"/>
                <a:gd name="T17" fmla="*/ 2147483647 h 199"/>
                <a:gd name="T18" fmla="*/ 2147483647 w 208"/>
                <a:gd name="T19" fmla="*/ 2147483647 h 199"/>
                <a:gd name="T20" fmla="*/ 2147483647 w 208"/>
                <a:gd name="T21" fmla="*/ 2147483647 h 199"/>
                <a:gd name="T22" fmla="*/ 2147483647 w 208"/>
                <a:gd name="T23" fmla="*/ 2147483647 h 199"/>
                <a:gd name="T24" fmla="*/ 2147483647 w 208"/>
                <a:gd name="T25" fmla="*/ 2147483647 h 199"/>
                <a:gd name="T26" fmla="*/ 2147483647 w 208"/>
                <a:gd name="T27" fmla="*/ 2147483647 h 199"/>
                <a:gd name="T28" fmla="*/ 2147483647 w 208"/>
                <a:gd name="T29" fmla="*/ 2147483647 h 199"/>
                <a:gd name="T30" fmla="*/ 2147483647 w 208"/>
                <a:gd name="T31" fmla="*/ 2147483647 h 199"/>
                <a:gd name="T32" fmla="*/ 2147483647 w 208"/>
                <a:gd name="T33" fmla="*/ 2147483647 h 199"/>
                <a:gd name="T34" fmla="*/ 2147483647 w 208"/>
                <a:gd name="T35" fmla="*/ 2147483647 h 199"/>
                <a:gd name="T36" fmla="*/ 2147483647 w 208"/>
                <a:gd name="T37" fmla="*/ 2147483647 h 19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8"/>
                <a:gd name="T58" fmla="*/ 0 h 199"/>
                <a:gd name="T59" fmla="*/ 208 w 208"/>
                <a:gd name="T60" fmla="*/ 199 h 19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8" h="199">
                  <a:moveTo>
                    <a:pt x="208" y="81"/>
                  </a:moveTo>
                  <a:cubicBezTo>
                    <a:pt x="200" y="62"/>
                    <a:pt x="182" y="74"/>
                    <a:pt x="168" y="59"/>
                  </a:cubicBezTo>
                  <a:cubicBezTo>
                    <a:pt x="158" y="49"/>
                    <a:pt x="153" y="35"/>
                    <a:pt x="152" y="25"/>
                  </a:cubicBezTo>
                  <a:cubicBezTo>
                    <a:pt x="152" y="12"/>
                    <a:pt x="140" y="36"/>
                    <a:pt x="124" y="49"/>
                  </a:cubicBezTo>
                  <a:cubicBezTo>
                    <a:pt x="114" y="56"/>
                    <a:pt x="93" y="67"/>
                    <a:pt x="77" y="55"/>
                  </a:cubicBezTo>
                  <a:cubicBezTo>
                    <a:pt x="69" y="49"/>
                    <a:pt x="67" y="33"/>
                    <a:pt x="57" y="18"/>
                  </a:cubicBezTo>
                  <a:cubicBezTo>
                    <a:pt x="46" y="0"/>
                    <a:pt x="37" y="3"/>
                    <a:pt x="31" y="20"/>
                  </a:cubicBezTo>
                  <a:cubicBezTo>
                    <a:pt x="28" y="31"/>
                    <a:pt x="33" y="42"/>
                    <a:pt x="29" y="54"/>
                  </a:cubicBezTo>
                  <a:cubicBezTo>
                    <a:pt x="26" y="63"/>
                    <a:pt x="23" y="75"/>
                    <a:pt x="18" y="86"/>
                  </a:cubicBezTo>
                  <a:cubicBezTo>
                    <a:pt x="14" y="97"/>
                    <a:pt x="10" y="109"/>
                    <a:pt x="8" y="119"/>
                  </a:cubicBezTo>
                  <a:cubicBezTo>
                    <a:pt x="6" y="132"/>
                    <a:pt x="8" y="140"/>
                    <a:pt x="9" y="151"/>
                  </a:cubicBezTo>
                  <a:cubicBezTo>
                    <a:pt x="10" y="164"/>
                    <a:pt x="0" y="180"/>
                    <a:pt x="5" y="188"/>
                  </a:cubicBezTo>
                  <a:cubicBezTo>
                    <a:pt x="11" y="199"/>
                    <a:pt x="25" y="193"/>
                    <a:pt x="35" y="195"/>
                  </a:cubicBezTo>
                  <a:cubicBezTo>
                    <a:pt x="44" y="198"/>
                    <a:pt x="43" y="191"/>
                    <a:pt x="52" y="176"/>
                  </a:cubicBezTo>
                  <a:cubicBezTo>
                    <a:pt x="57" y="168"/>
                    <a:pt x="65" y="158"/>
                    <a:pt x="73" y="148"/>
                  </a:cubicBezTo>
                  <a:cubicBezTo>
                    <a:pt x="79" y="139"/>
                    <a:pt x="87" y="128"/>
                    <a:pt x="96" y="120"/>
                  </a:cubicBezTo>
                  <a:cubicBezTo>
                    <a:pt x="104" y="113"/>
                    <a:pt x="123" y="104"/>
                    <a:pt x="134" y="98"/>
                  </a:cubicBezTo>
                  <a:cubicBezTo>
                    <a:pt x="143" y="92"/>
                    <a:pt x="160" y="99"/>
                    <a:pt x="172" y="95"/>
                  </a:cubicBezTo>
                  <a:cubicBezTo>
                    <a:pt x="182" y="92"/>
                    <a:pt x="196" y="83"/>
                    <a:pt x="208" y="81"/>
                  </a:cubicBezTo>
                  <a:close/>
                </a:path>
              </a:pathLst>
            </a:custGeom>
            <a:solidFill>
              <a:srgbClr val="B6A8D1"/>
            </a:solidFill>
            <a:ln w="9525">
              <a:noFill/>
              <a:round/>
              <a:headEnd/>
              <a:tailEnd/>
            </a:ln>
          </p:spPr>
          <p:txBody>
            <a:bodyPr/>
            <a:lstStyle/>
            <a:p>
              <a:endParaRPr lang="en-US"/>
            </a:p>
          </p:txBody>
        </p:sp>
        <p:sp>
          <p:nvSpPr>
            <p:cNvPr id="28361" name="Freeform 2942"/>
            <p:cNvSpPr>
              <a:spLocks/>
            </p:cNvSpPr>
            <p:nvPr/>
          </p:nvSpPr>
          <p:spPr bwMode="auto">
            <a:xfrm>
              <a:off x="566738" y="4623470"/>
              <a:ext cx="682625" cy="654050"/>
            </a:xfrm>
            <a:custGeom>
              <a:avLst/>
              <a:gdLst>
                <a:gd name="T0" fmla="*/ 2147483647 w 207"/>
                <a:gd name="T1" fmla="*/ 2147483647 h 198"/>
                <a:gd name="T2" fmla="*/ 2147483647 w 207"/>
                <a:gd name="T3" fmla="*/ 2147483647 h 198"/>
                <a:gd name="T4" fmla="*/ 2147483647 w 207"/>
                <a:gd name="T5" fmla="*/ 2147483647 h 198"/>
                <a:gd name="T6" fmla="*/ 2147483647 w 207"/>
                <a:gd name="T7" fmla="*/ 2147483647 h 198"/>
                <a:gd name="T8" fmla="*/ 2147483647 w 207"/>
                <a:gd name="T9" fmla="*/ 2147483647 h 198"/>
                <a:gd name="T10" fmla="*/ 2147483647 w 207"/>
                <a:gd name="T11" fmla="*/ 2147483647 h 198"/>
                <a:gd name="T12" fmla="*/ 2147483647 w 207"/>
                <a:gd name="T13" fmla="*/ 2147483647 h 198"/>
                <a:gd name="T14" fmla="*/ 2147483647 w 207"/>
                <a:gd name="T15" fmla="*/ 2147483647 h 198"/>
                <a:gd name="T16" fmla="*/ 2147483647 w 207"/>
                <a:gd name="T17" fmla="*/ 2147483647 h 198"/>
                <a:gd name="T18" fmla="*/ 2147483647 w 207"/>
                <a:gd name="T19" fmla="*/ 2147483647 h 198"/>
                <a:gd name="T20" fmla="*/ 2147483647 w 207"/>
                <a:gd name="T21" fmla="*/ 2147483647 h 198"/>
                <a:gd name="T22" fmla="*/ 2147483647 w 207"/>
                <a:gd name="T23" fmla="*/ 2147483647 h 198"/>
                <a:gd name="T24" fmla="*/ 2147483647 w 207"/>
                <a:gd name="T25" fmla="*/ 2147483647 h 198"/>
                <a:gd name="T26" fmla="*/ 2147483647 w 207"/>
                <a:gd name="T27" fmla="*/ 2147483647 h 198"/>
                <a:gd name="T28" fmla="*/ 2147483647 w 207"/>
                <a:gd name="T29" fmla="*/ 2147483647 h 198"/>
                <a:gd name="T30" fmla="*/ 2147483647 w 207"/>
                <a:gd name="T31" fmla="*/ 2147483647 h 198"/>
                <a:gd name="T32" fmla="*/ 2147483647 w 207"/>
                <a:gd name="T33" fmla="*/ 2147483647 h 198"/>
                <a:gd name="T34" fmla="*/ 2147483647 w 207"/>
                <a:gd name="T35" fmla="*/ 2147483647 h 198"/>
                <a:gd name="T36" fmla="*/ 2147483647 w 207"/>
                <a:gd name="T37" fmla="*/ 2147483647 h 1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7"/>
                <a:gd name="T58" fmla="*/ 0 h 198"/>
                <a:gd name="T59" fmla="*/ 207 w 207"/>
                <a:gd name="T60" fmla="*/ 198 h 19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7" h="198">
                  <a:moveTo>
                    <a:pt x="207" y="80"/>
                  </a:moveTo>
                  <a:cubicBezTo>
                    <a:pt x="199" y="61"/>
                    <a:pt x="182" y="73"/>
                    <a:pt x="168" y="58"/>
                  </a:cubicBezTo>
                  <a:cubicBezTo>
                    <a:pt x="157" y="48"/>
                    <a:pt x="153" y="34"/>
                    <a:pt x="152" y="24"/>
                  </a:cubicBezTo>
                  <a:cubicBezTo>
                    <a:pt x="152" y="11"/>
                    <a:pt x="140" y="36"/>
                    <a:pt x="124" y="48"/>
                  </a:cubicBezTo>
                  <a:cubicBezTo>
                    <a:pt x="114" y="55"/>
                    <a:pt x="93" y="66"/>
                    <a:pt x="77" y="55"/>
                  </a:cubicBezTo>
                  <a:cubicBezTo>
                    <a:pt x="69" y="49"/>
                    <a:pt x="67" y="32"/>
                    <a:pt x="57" y="17"/>
                  </a:cubicBezTo>
                  <a:cubicBezTo>
                    <a:pt x="46" y="0"/>
                    <a:pt x="37" y="2"/>
                    <a:pt x="32" y="19"/>
                  </a:cubicBezTo>
                  <a:cubicBezTo>
                    <a:pt x="28" y="31"/>
                    <a:pt x="33" y="41"/>
                    <a:pt x="29" y="54"/>
                  </a:cubicBezTo>
                  <a:cubicBezTo>
                    <a:pt x="27" y="63"/>
                    <a:pt x="23" y="74"/>
                    <a:pt x="19" y="85"/>
                  </a:cubicBezTo>
                  <a:cubicBezTo>
                    <a:pt x="14" y="97"/>
                    <a:pt x="11" y="108"/>
                    <a:pt x="9" y="119"/>
                  </a:cubicBezTo>
                  <a:cubicBezTo>
                    <a:pt x="6" y="131"/>
                    <a:pt x="9" y="139"/>
                    <a:pt x="9" y="150"/>
                  </a:cubicBezTo>
                  <a:cubicBezTo>
                    <a:pt x="11" y="163"/>
                    <a:pt x="0" y="178"/>
                    <a:pt x="5" y="187"/>
                  </a:cubicBezTo>
                  <a:cubicBezTo>
                    <a:pt x="11" y="198"/>
                    <a:pt x="25" y="192"/>
                    <a:pt x="35" y="194"/>
                  </a:cubicBezTo>
                  <a:cubicBezTo>
                    <a:pt x="44" y="196"/>
                    <a:pt x="43" y="189"/>
                    <a:pt x="52" y="175"/>
                  </a:cubicBezTo>
                  <a:cubicBezTo>
                    <a:pt x="57" y="166"/>
                    <a:pt x="65" y="157"/>
                    <a:pt x="73" y="146"/>
                  </a:cubicBezTo>
                  <a:cubicBezTo>
                    <a:pt x="79" y="138"/>
                    <a:pt x="86" y="127"/>
                    <a:pt x="95" y="118"/>
                  </a:cubicBezTo>
                  <a:cubicBezTo>
                    <a:pt x="103" y="111"/>
                    <a:pt x="123" y="102"/>
                    <a:pt x="134" y="96"/>
                  </a:cubicBezTo>
                  <a:cubicBezTo>
                    <a:pt x="143" y="91"/>
                    <a:pt x="160" y="98"/>
                    <a:pt x="172" y="94"/>
                  </a:cubicBezTo>
                  <a:cubicBezTo>
                    <a:pt x="181" y="91"/>
                    <a:pt x="196" y="82"/>
                    <a:pt x="207" y="80"/>
                  </a:cubicBezTo>
                  <a:close/>
                </a:path>
              </a:pathLst>
            </a:custGeom>
            <a:solidFill>
              <a:srgbClr val="B5A7D0"/>
            </a:solidFill>
            <a:ln w="9525">
              <a:noFill/>
              <a:round/>
              <a:headEnd/>
              <a:tailEnd/>
            </a:ln>
          </p:spPr>
          <p:txBody>
            <a:bodyPr/>
            <a:lstStyle/>
            <a:p>
              <a:endParaRPr lang="en-US"/>
            </a:p>
          </p:txBody>
        </p:sp>
        <p:sp>
          <p:nvSpPr>
            <p:cNvPr id="28362" name="Freeform 2943"/>
            <p:cNvSpPr>
              <a:spLocks/>
            </p:cNvSpPr>
            <p:nvPr/>
          </p:nvSpPr>
          <p:spPr bwMode="auto">
            <a:xfrm>
              <a:off x="569913" y="4623470"/>
              <a:ext cx="679450" cy="650875"/>
            </a:xfrm>
            <a:custGeom>
              <a:avLst/>
              <a:gdLst>
                <a:gd name="T0" fmla="*/ 2147483647 w 206"/>
                <a:gd name="T1" fmla="*/ 2147483647 h 197"/>
                <a:gd name="T2" fmla="*/ 2147483647 w 206"/>
                <a:gd name="T3" fmla="*/ 2147483647 h 197"/>
                <a:gd name="T4" fmla="*/ 2147483647 w 206"/>
                <a:gd name="T5" fmla="*/ 2147483647 h 197"/>
                <a:gd name="T6" fmla="*/ 2147483647 w 206"/>
                <a:gd name="T7" fmla="*/ 2147483647 h 197"/>
                <a:gd name="T8" fmla="*/ 2147483647 w 206"/>
                <a:gd name="T9" fmla="*/ 2147483647 h 197"/>
                <a:gd name="T10" fmla="*/ 2147483647 w 206"/>
                <a:gd name="T11" fmla="*/ 2147483647 h 197"/>
                <a:gd name="T12" fmla="*/ 2147483647 w 206"/>
                <a:gd name="T13" fmla="*/ 2147483647 h 197"/>
                <a:gd name="T14" fmla="*/ 2147483647 w 206"/>
                <a:gd name="T15" fmla="*/ 2147483647 h 197"/>
                <a:gd name="T16" fmla="*/ 2147483647 w 206"/>
                <a:gd name="T17" fmla="*/ 2147483647 h 197"/>
                <a:gd name="T18" fmla="*/ 2147483647 w 206"/>
                <a:gd name="T19" fmla="*/ 2147483647 h 197"/>
                <a:gd name="T20" fmla="*/ 2147483647 w 206"/>
                <a:gd name="T21" fmla="*/ 2147483647 h 197"/>
                <a:gd name="T22" fmla="*/ 2147483647 w 206"/>
                <a:gd name="T23" fmla="*/ 2147483647 h 197"/>
                <a:gd name="T24" fmla="*/ 2147483647 w 206"/>
                <a:gd name="T25" fmla="*/ 2147483647 h 197"/>
                <a:gd name="T26" fmla="*/ 2147483647 w 206"/>
                <a:gd name="T27" fmla="*/ 2147483647 h 197"/>
                <a:gd name="T28" fmla="*/ 2147483647 w 206"/>
                <a:gd name="T29" fmla="*/ 2147483647 h 197"/>
                <a:gd name="T30" fmla="*/ 2147483647 w 206"/>
                <a:gd name="T31" fmla="*/ 2147483647 h 197"/>
                <a:gd name="T32" fmla="*/ 2147483647 w 206"/>
                <a:gd name="T33" fmla="*/ 2147483647 h 197"/>
                <a:gd name="T34" fmla="*/ 2147483647 w 206"/>
                <a:gd name="T35" fmla="*/ 2147483647 h 197"/>
                <a:gd name="T36" fmla="*/ 2147483647 w 206"/>
                <a:gd name="T37" fmla="*/ 2147483647 h 19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6"/>
                <a:gd name="T58" fmla="*/ 0 h 197"/>
                <a:gd name="T59" fmla="*/ 206 w 206"/>
                <a:gd name="T60" fmla="*/ 197 h 19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6" h="197">
                  <a:moveTo>
                    <a:pt x="206" y="80"/>
                  </a:moveTo>
                  <a:cubicBezTo>
                    <a:pt x="198" y="61"/>
                    <a:pt x="180" y="73"/>
                    <a:pt x="166" y="59"/>
                  </a:cubicBezTo>
                  <a:cubicBezTo>
                    <a:pt x="156" y="48"/>
                    <a:pt x="151" y="35"/>
                    <a:pt x="151" y="24"/>
                  </a:cubicBezTo>
                  <a:cubicBezTo>
                    <a:pt x="151" y="11"/>
                    <a:pt x="140" y="36"/>
                    <a:pt x="123" y="49"/>
                  </a:cubicBezTo>
                  <a:cubicBezTo>
                    <a:pt x="113" y="56"/>
                    <a:pt x="91" y="67"/>
                    <a:pt x="75" y="55"/>
                  </a:cubicBezTo>
                  <a:cubicBezTo>
                    <a:pt x="67" y="49"/>
                    <a:pt x="66" y="33"/>
                    <a:pt x="56" y="18"/>
                  </a:cubicBezTo>
                  <a:cubicBezTo>
                    <a:pt x="45" y="0"/>
                    <a:pt x="36" y="3"/>
                    <a:pt x="31" y="20"/>
                  </a:cubicBezTo>
                  <a:cubicBezTo>
                    <a:pt x="27" y="31"/>
                    <a:pt x="33" y="41"/>
                    <a:pt x="29" y="54"/>
                  </a:cubicBezTo>
                  <a:cubicBezTo>
                    <a:pt x="26" y="63"/>
                    <a:pt x="22" y="74"/>
                    <a:pt x="18" y="85"/>
                  </a:cubicBezTo>
                  <a:cubicBezTo>
                    <a:pt x="14" y="97"/>
                    <a:pt x="10" y="108"/>
                    <a:pt x="8" y="119"/>
                  </a:cubicBezTo>
                  <a:cubicBezTo>
                    <a:pt x="6" y="131"/>
                    <a:pt x="8" y="139"/>
                    <a:pt x="9" y="150"/>
                  </a:cubicBezTo>
                  <a:cubicBezTo>
                    <a:pt x="10" y="163"/>
                    <a:pt x="0" y="178"/>
                    <a:pt x="4" y="187"/>
                  </a:cubicBezTo>
                  <a:cubicBezTo>
                    <a:pt x="10" y="197"/>
                    <a:pt x="24" y="191"/>
                    <a:pt x="34" y="194"/>
                  </a:cubicBezTo>
                  <a:cubicBezTo>
                    <a:pt x="43" y="196"/>
                    <a:pt x="42" y="189"/>
                    <a:pt x="50" y="174"/>
                  </a:cubicBezTo>
                  <a:cubicBezTo>
                    <a:pt x="55" y="166"/>
                    <a:pt x="64" y="156"/>
                    <a:pt x="72" y="146"/>
                  </a:cubicBezTo>
                  <a:cubicBezTo>
                    <a:pt x="78" y="138"/>
                    <a:pt x="85" y="126"/>
                    <a:pt x="94" y="118"/>
                  </a:cubicBezTo>
                  <a:cubicBezTo>
                    <a:pt x="102" y="111"/>
                    <a:pt x="122" y="102"/>
                    <a:pt x="133" y="96"/>
                  </a:cubicBezTo>
                  <a:cubicBezTo>
                    <a:pt x="142" y="91"/>
                    <a:pt x="159" y="97"/>
                    <a:pt x="171" y="94"/>
                  </a:cubicBezTo>
                  <a:cubicBezTo>
                    <a:pt x="180" y="91"/>
                    <a:pt x="194" y="82"/>
                    <a:pt x="206" y="80"/>
                  </a:cubicBezTo>
                  <a:close/>
                </a:path>
              </a:pathLst>
            </a:custGeom>
            <a:solidFill>
              <a:srgbClr val="B4A7D0"/>
            </a:solidFill>
            <a:ln w="9525">
              <a:noFill/>
              <a:round/>
              <a:headEnd/>
              <a:tailEnd/>
            </a:ln>
          </p:spPr>
          <p:txBody>
            <a:bodyPr/>
            <a:lstStyle/>
            <a:p>
              <a:endParaRPr lang="en-US"/>
            </a:p>
          </p:txBody>
        </p:sp>
        <p:sp>
          <p:nvSpPr>
            <p:cNvPr id="28363" name="Freeform 2944"/>
            <p:cNvSpPr>
              <a:spLocks/>
            </p:cNvSpPr>
            <p:nvPr/>
          </p:nvSpPr>
          <p:spPr bwMode="auto">
            <a:xfrm>
              <a:off x="569913" y="4626645"/>
              <a:ext cx="676275" cy="647700"/>
            </a:xfrm>
            <a:custGeom>
              <a:avLst/>
              <a:gdLst>
                <a:gd name="T0" fmla="*/ 2147483647 w 205"/>
                <a:gd name="T1" fmla="*/ 2147483647 h 196"/>
                <a:gd name="T2" fmla="*/ 2147483647 w 205"/>
                <a:gd name="T3" fmla="*/ 2147483647 h 196"/>
                <a:gd name="T4" fmla="*/ 2147483647 w 205"/>
                <a:gd name="T5" fmla="*/ 2147483647 h 196"/>
                <a:gd name="T6" fmla="*/ 2147483647 w 205"/>
                <a:gd name="T7" fmla="*/ 2147483647 h 196"/>
                <a:gd name="T8" fmla="*/ 2147483647 w 205"/>
                <a:gd name="T9" fmla="*/ 2147483647 h 196"/>
                <a:gd name="T10" fmla="*/ 2147483647 w 205"/>
                <a:gd name="T11" fmla="*/ 2147483647 h 196"/>
                <a:gd name="T12" fmla="*/ 2147483647 w 205"/>
                <a:gd name="T13" fmla="*/ 2147483647 h 196"/>
                <a:gd name="T14" fmla="*/ 2147483647 w 205"/>
                <a:gd name="T15" fmla="*/ 2147483647 h 196"/>
                <a:gd name="T16" fmla="*/ 2147483647 w 205"/>
                <a:gd name="T17" fmla="*/ 2147483647 h 196"/>
                <a:gd name="T18" fmla="*/ 2147483647 w 205"/>
                <a:gd name="T19" fmla="*/ 2147483647 h 196"/>
                <a:gd name="T20" fmla="*/ 2147483647 w 205"/>
                <a:gd name="T21" fmla="*/ 2147483647 h 196"/>
                <a:gd name="T22" fmla="*/ 2147483647 w 205"/>
                <a:gd name="T23" fmla="*/ 2147483647 h 196"/>
                <a:gd name="T24" fmla="*/ 2147483647 w 205"/>
                <a:gd name="T25" fmla="*/ 2147483647 h 196"/>
                <a:gd name="T26" fmla="*/ 2147483647 w 205"/>
                <a:gd name="T27" fmla="*/ 2147483647 h 196"/>
                <a:gd name="T28" fmla="*/ 2147483647 w 205"/>
                <a:gd name="T29" fmla="*/ 2147483647 h 196"/>
                <a:gd name="T30" fmla="*/ 2147483647 w 205"/>
                <a:gd name="T31" fmla="*/ 2147483647 h 196"/>
                <a:gd name="T32" fmla="*/ 2147483647 w 205"/>
                <a:gd name="T33" fmla="*/ 2147483647 h 196"/>
                <a:gd name="T34" fmla="*/ 2147483647 w 205"/>
                <a:gd name="T35" fmla="*/ 2147483647 h 196"/>
                <a:gd name="T36" fmla="*/ 2147483647 w 205"/>
                <a:gd name="T37" fmla="*/ 2147483647 h 19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5"/>
                <a:gd name="T58" fmla="*/ 0 h 196"/>
                <a:gd name="T59" fmla="*/ 205 w 205"/>
                <a:gd name="T60" fmla="*/ 196 h 19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5" h="196">
                  <a:moveTo>
                    <a:pt x="205" y="79"/>
                  </a:moveTo>
                  <a:cubicBezTo>
                    <a:pt x="198" y="60"/>
                    <a:pt x="180" y="72"/>
                    <a:pt x="166" y="58"/>
                  </a:cubicBezTo>
                  <a:cubicBezTo>
                    <a:pt x="156" y="48"/>
                    <a:pt x="151" y="34"/>
                    <a:pt x="151" y="24"/>
                  </a:cubicBezTo>
                  <a:cubicBezTo>
                    <a:pt x="151" y="11"/>
                    <a:pt x="140" y="36"/>
                    <a:pt x="123" y="48"/>
                  </a:cubicBezTo>
                  <a:cubicBezTo>
                    <a:pt x="114" y="55"/>
                    <a:pt x="91" y="66"/>
                    <a:pt x="75" y="55"/>
                  </a:cubicBezTo>
                  <a:cubicBezTo>
                    <a:pt x="67" y="49"/>
                    <a:pt x="66" y="32"/>
                    <a:pt x="56" y="17"/>
                  </a:cubicBezTo>
                  <a:cubicBezTo>
                    <a:pt x="45" y="0"/>
                    <a:pt x="37" y="3"/>
                    <a:pt x="31" y="19"/>
                  </a:cubicBezTo>
                  <a:cubicBezTo>
                    <a:pt x="28" y="31"/>
                    <a:pt x="33" y="41"/>
                    <a:pt x="29" y="54"/>
                  </a:cubicBezTo>
                  <a:cubicBezTo>
                    <a:pt x="26" y="62"/>
                    <a:pt x="23" y="74"/>
                    <a:pt x="19" y="85"/>
                  </a:cubicBezTo>
                  <a:cubicBezTo>
                    <a:pt x="14" y="96"/>
                    <a:pt x="10" y="107"/>
                    <a:pt x="9" y="118"/>
                  </a:cubicBezTo>
                  <a:cubicBezTo>
                    <a:pt x="6" y="130"/>
                    <a:pt x="8" y="138"/>
                    <a:pt x="9" y="149"/>
                  </a:cubicBezTo>
                  <a:cubicBezTo>
                    <a:pt x="10" y="161"/>
                    <a:pt x="0" y="177"/>
                    <a:pt x="5" y="185"/>
                  </a:cubicBezTo>
                  <a:cubicBezTo>
                    <a:pt x="11" y="196"/>
                    <a:pt x="24" y="190"/>
                    <a:pt x="34" y="192"/>
                  </a:cubicBezTo>
                  <a:cubicBezTo>
                    <a:pt x="43" y="194"/>
                    <a:pt x="42" y="187"/>
                    <a:pt x="50" y="173"/>
                  </a:cubicBezTo>
                  <a:cubicBezTo>
                    <a:pt x="55" y="164"/>
                    <a:pt x="64" y="155"/>
                    <a:pt x="71" y="145"/>
                  </a:cubicBezTo>
                  <a:cubicBezTo>
                    <a:pt x="78" y="136"/>
                    <a:pt x="85" y="125"/>
                    <a:pt x="94" y="117"/>
                  </a:cubicBezTo>
                  <a:cubicBezTo>
                    <a:pt x="102" y="110"/>
                    <a:pt x="122" y="101"/>
                    <a:pt x="133" y="95"/>
                  </a:cubicBezTo>
                  <a:cubicBezTo>
                    <a:pt x="142" y="90"/>
                    <a:pt x="158" y="96"/>
                    <a:pt x="170" y="92"/>
                  </a:cubicBezTo>
                  <a:cubicBezTo>
                    <a:pt x="180" y="89"/>
                    <a:pt x="194" y="81"/>
                    <a:pt x="205" y="79"/>
                  </a:cubicBezTo>
                  <a:close/>
                </a:path>
              </a:pathLst>
            </a:custGeom>
            <a:solidFill>
              <a:srgbClr val="B3A6D0"/>
            </a:solidFill>
            <a:ln w="9525">
              <a:noFill/>
              <a:round/>
              <a:headEnd/>
              <a:tailEnd/>
            </a:ln>
          </p:spPr>
          <p:txBody>
            <a:bodyPr/>
            <a:lstStyle/>
            <a:p>
              <a:endParaRPr lang="en-US"/>
            </a:p>
          </p:txBody>
        </p:sp>
        <p:sp>
          <p:nvSpPr>
            <p:cNvPr id="28364" name="Freeform 2945"/>
            <p:cNvSpPr>
              <a:spLocks/>
            </p:cNvSpPr>
            <p:nvPr/>
          </p:nvSpPr>
          <p:spPr bwMode="auto">
            <a:xfrm>
              <a:off x="569913" y="4626645"/>
              <a:ext cx="676275" cy="644525"/>
            </a:xfrm>
            <a:custGeom>
              <a:avLst/>
              <a:gdLst>
                <a:gd name="T0" fmla="*/ 2147483647 w 205"/>
                <a:gd name="T1" fmla="*/ 2147483647 h 195"/>
                <a:gd name="T2" fmla="*/ 2147483647 w 205"/>
                <a:gd name="T3" fmla="*/ 2147483647 h 195"/>
                <a:gd name="T4" fmla="*/ 2147483647 w 205"/>
                <a:gd name="T5" fmla="*/ 2147483647 h 195"/>
                <a:gd name="T6" fmla="*/ 2147483647 w 205"/>
                <a:gd name="T7" fmla="*/ 2147483647 h 195"/>
                <a:gd name="T8" fmla="*/ 2147483647 w 205"/>
                <a:gd name="T9" fmla="*/ 2147483647 h 195"/>
                <a:gd name="T10" fmla="*/ 2147483647 w 205"/>
                <a:gd name="T11" fmla="*/ 2147483647 h 195"/>
                <a:gd name="T12" fmla="*/ 2147483647 w 205"/>
                <a:gd name="T13" fmla="*/ 2147483647 h 195"/>
                <a:gd name="T14" fmla="*/ 2147483647 w 205"/>
                <a:gd name="T15" fmla="*/ 2147483647 h 195"/>
                <a:gd name="T16" fmla="*/ 2147483647 w 205"/>
                <a:gd name="T17" fmla="*/ 2147483647 h 195"/>
                <a:gd name="T18" fmla="*/ 2147483647 w 205"/>
                <a:gd name="T19" fmla="*/ 2147483647 h 195"/>
                <a:gd name="T20" fmla="*/ 2147483647 w 205"/>
                <a:gd name="T21" fmla="*/ 2147483647 h 195"/>
                <a:gd name="T22" fmla="*/ 2147483647 w 205"/>
                <a:gd name="T23" fmla="*/ 2147483647 h 195"/>
                <a:gd name="T24" fmla="*/ 2147483647 w 205"/>
                <a:gd name="T25" fmla="*/ 2147483647 h 195"/>
                <a:gd name="T26" fmla="*/ 2147483647 w 205"/>
                <a:gd name="T27" fmla="*/ 2147483647 h 195"/>
                <a:gd name="T28" fmla="*/ 2147483647 w 205"/>
                <a:gd name="T29" fmla="*/ 2147483647 h 195"/>
                <a:gd name="T30" fmla="*/ 2147483647 w 205"/>
                <a:gd name="T31" fmla="*/ 2147483647 h 195"/>
                <a:gd name="T32" fmla="*/ 2147483647 w 205"/>
                <a:gd name="T33" fmla="*/ 2147483647 h 195"/>
                <a:gd name="T34" fmla="*/ 2147483647 w 205"/>
                <a:gd name="T35" fmla="*/ 2147483647 h 195"/>
                <a:gd name="T36" fmla="*/ 2147483647 w 205"/>
                <a:gd name="T37" fmla="*/ 2147483647 h 19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5"/>
                <a:gd name="T58" fmla="*/ 0 h 195"/>
                <a:gd name="T59" fmla="*/ 205 w 205"/>
                <a:gd name="T60" fmla="*/ 195 h 19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5" h="195">
                  <a:moveTo>
                    <a:pt x="205" y="79"/>
                  </a:moveTo>
                  <a:cubicBezTo>
                    <a:pt x="197" y="60"/>
                    <a:pt x="180" y="73"/>
                    <a:pt x="165" y="58"/>
                  </a:cubicBezTo>
                  <a:cubicBezTo>
                    <a:pt x="155" y="48"/>
                    <a:pt x="151" y="34"/>
                    <a:pt x="151" y="24"/>
                  </a:cubicBezTo>
                  <a:cubicBezTo>
                    <a:pt x="150" y="11"/>
                    <a:pt x="140" y="36"/>
                    <a:pt x="123" y="49"/>
                  </a:cubicBezTo>
                  <a:cubicBezTo>
                    <a:pt x="114" y="56"/>
                    <a:pt x="90" y="67"/>
                    <a:pt x="75" y="56"/>
                  </a:cubicBezTo>
                  <a:cubicBezTo>
                    <a:pt x="67" y="50"/>
                    <a:pt x="66" y="32"/>
                    <a:pt x="56" y="18"/>
                  </a:cubicBezTo>
                  <a:cubicBezTo>
                    <a:pt x="45" y="0"/>
                    <a:pt x="37" y="3"/>
                    <a:pt x="32" y="20"/>
                  </a:cubicBezTo>
                  <a:cubicBezTo>
                    <a:pt x="28" y="31"/>
                    <a:pt x="33" y="41"/>
                    <a:pt x="29" y="54"/>
                  </a:cubicBezTo>
                  <a:cubicBezTo>
                    <a:pt x="26" y="63"/>
                    <a:pt x="23" y="74"/>
                    <a:pt x="19" y="85"/>
                  </a:cubicBezTo>
                  <a:cubicBezTo>
                    <a:pt x="15" y="96"/>
                    <a:pt x="11" y="108"/>
                    <a:pt x="9" y="118"/>
                  </a:cubicBezTo>
                  <a:cubicBezTo>
                    <a:pt x="7" y="130"/>
                    <a:pt x="9" y="138"/>
                    <a:pt x="10" y="148"/>
                  </a:cubicBezTo>
                  <a:cubicBezTo>
                    <a:pt x="11" y="161"/>
                    <a:pt x="0" y="176"/>
                    <a:pt x="5" y="185"/>
                  </a:cubicBezTo>
                  <a:cubicBezTo>
                    <a:pt x="11" y="195"/>
                    <a:pt x="24" y="189"/>
                    <a:pt x="34" y="192"/>
                  </a:cubicBezTo>
                  <a:cubicBezTo>
                    <a:pt x="43" y="194"/>
                    <a:pt x="42" y="187"/>
                    <a:pt x="50" y="172"/>
                  </a:cubicBezTo>
                  <a:cubicBezTo>
                    <a:pt x="55" y="164"/>
                    <a:pt x="64" y="155"/>
                    <a:pt x="71" y="144"/>
                  </a:cubicBezTo>
                  <a:cubicBezTo>
                    <a:pt x="77" y="136"/>
                    <a:pt x="84" y="125"/>
                    <a:pt x="93" y="117"/>
                  </a:cubicBezTo>
                  <a:cubicBezTo>
                    <a:pt x="101" y="110"/>
                    <a:pt x="122" y="100"/>
                    <a:pt x="132" y="94"/>
                  </a:cubicBezTo>
                  <a:cubicBezTo>
                    <a:pt x="142" y="89"/>
                    <a:pt x="158" y="96"/>
                    <a:pt x="170" y="92"/>
                  </a:cubicBezTo>
                  <a:cubicBezTo>
                    <a:pt x="180" y="89"/>
                    <a:pt x="194" y="81"/>
                    <a:pt x="205" y="79"/>
                  </a:cubicBezTo>
                  <a:close/>
                </a:path>
              </a:pathLst>
            </a:custGeom>
            <a:solidFill>
              <a:srgbClr val="B2A6D0"/>
            </a:solidFill>
            <a:ln w="9525">
              <a:noFill/>
              <a:round/>
              <a:headEnd/>
              <a:tailEnd/>
            </a:ln>
          </p:spPr>
          <p:txBody>
            <a:bodyPr/>
            <a:lstStyle/>
            <a:p>
              <a:endParaRPr lang="en-US"/>
            </a:p>
          </p:txBody>
        </p:sp>
        <p:sp>
          <p:nvSpPr>
            <p:cNvPr id="28365" name="Freeform 2946"/>
            <p:cNvSpPr>
              <a:spLocks/>
            </p:cNvSpPr>
            <p:nvPr/>
          </p:nvSpPr>
          <p:spPr bwMode="auto">
            <a:xfrm>
              <a:off x="569913" y="4629820"/>
              <a:ext cx="676275" cy="641350"/>
            </a:xfrm>
            <a:custGeom>
              <a:avLst/>
              <a:gdLst>
                <a:gd name="T0" fmla="*/ 2147483647 w 205"/>
                <a:gd name="T1" fmla="*/ 2147483647 h 194"/>
                <a:gd name="T2" fmla="*/ 2147483647 w 205"/>
                <a:gd name="T3" fmla="*/ 2147483647 h 194"/>
                <a:gd name="T4" fmla="*/ 2147483647 w 205"/>
                <a:gd name="T5" fmla="*/ 2147483647 h 194"/>
                <a:gd name="T6" fmla="*/ 2147483647 w 205"/>
                <a:gd name="T7" fmla="*/ 2147483647 h 194"/>
                <a:gd name="T8" fmla="*/ 2147483647 w 205"/>
                <a:gd name="T9" fmla="*/ 2147483647 h 194"/>
                <a:gd name="T10" fmla="*/ 2147483647 w 205"/>
                <a:gd name="T11" fmla="*/ 2147483647 h 194"/>
                <a:gd name="T12" fmla="*/ 2147483647 w 205"/>
                <a:gd name="T13" fmla="*/ 2147483647 h 194"/>
                <a:gd name="T14" fmla="*/ 2147483647 w 205"/>
                <a:gd name="T15" fmla="*/ 2147483647 h 194"/>
                <a:gd name="T16" fmla="*/ 2147483647 w 205"/>
                <a:gd name="T17" fmla="*/ 2147483647 h 194"/>
                <a:gd name="T18" fmla="*/ 2147483647 w 205"/>
                <a:gd name="T19" fmla="*/ 2147483647 h 194"/>
                <a:gd name="T20" fmla="*/ 2147483647 w 205"/>
                <a:gd name="T21" fmla="*/ 2147483647 h 194"/>
                <a:gd name="T22" fmla="*/ 2147483647 w 205"/>
                <a:gd name="T23" fmla="*/ 2147483647 h 194"/>
                <a:gd name="T24" fmla="*/ 2147483647 w 205"/>
                <a:gd name="T25" fmla="*/ 2147483647 h 194"/>
                <a:gd name="T26" fmla="*/ 2147483647 w 205"/>
                <a:gd name="T27" fmla="*/ 2147483647 h 194"/>
                <a:gd name="T28" fmla="*/ 2147483647 w 205"/>
                <a:gd name="T29" fmla="*/ 2147483647 h 194"/>
                <a:gd name="T30" fmla="*/ 2147483647 w 205"/>
                <a:gd name="T31" fmla="*/ 2147483647 h 194"/>
                <a:gd name="T32" fmla="*/ 2147483647 w 205"/>
                <a:gd name="T33" fmla="*/ 2147483647 h 194"/>
                <a:gd name="T34" fmla="*/ 2147483647 w 205"/>
                <a:gd name="T35" fmla="*/ 2147483647 h 194"/>
                <a:gd name="T36" fmla="*/ 2147483647 w 205"/>
                <a:gd name="T37" fmla="*/ 2147483647 h 1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5"/>
                <a:gd name="T58" fmla="*/ 0 h 194"/>
                <a:gd name="T59" fmla="*/ 205 w 205"/>
                <a:gd name="T60" fmla="*/ 194 h 1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5" h="194">
                  <a:moveTo>
                    <a:pt x="205" y="78"/>
                  </a:moveTo>
                  <a:cubicBezTo>
                    <a:pt x="197" y="59"/>
                    <a:pt x="179" y="72"/>
                    <a:pt x="165" y="57"/>
                  </a:cubicBezTo>
                  <a:cubicBezTo>
                    <a:pt x="155" y="47"/>
                    <a:pt x="151" y="33"/>
                    <a:pt x="151" y="23"/>
                  </a:cubicBezTo>
                  <a:cubicBezTo>
                    <a:pt x="150" y="10"/>
                    <a:pt x="140" y="36"/>
                    <a:pt x="123" y="48"/>
                  </a:cubicBezTo>
                  <a:cubicBezTo>
                    <a:pt x="114" y="55"/>
                    <a:pt x="90" y="67"/>
                    <a:pt x="74" y="55"/>
                  </a:cubicBezTo>
                  <a:cubicBezTo>
                    <a:pt x="66" y="49"/>
                    <a:pt x="66" y="32"/>
                    <a:pt x="56" y="17"/>
                  </a:cubicBezTo>
                  <a:cubicBezTo>
                    <a:pt x="45" y="0"/>
                    <a:pt x="37" y="3"/>
                    <a:pt x="32" y="19"/>
                  </a:cubicBezTo>
                  <a:cubicBezTo>
                    <a:pt x="28" y="31"/>
                    <a:pt x="33" y="41"/>
                    <a:pt x="30" y="53"/>
                  </a:cubicBezTo>
                  <a:cubicBezTo>
                    <a:pt x="27" y="62"/>
                    <a:pt x="24" y="73"/>
                    <a:pt x="19" y="84"/>
                  </a:cubicBezTo>
                  <a:cubicBezTo>
                    <a:pt x="15" y="96"/>
                    <a:pt x="11" y="107"/>
                    <a:pt x="9" y="117"/>
                  </a:cubicBezTo>
                  <a:cubicBezTo>
                    <a:pt x="7" y="130"/>
                    <a:pt x="9" y="137"/>
                    <a:pt x="10" y="147"/>
                  </a:cubicBezTo>
                  <a:cubicBezTo>
                    <a:pt x="11" y="160"/>
                    <a:pt x="0" y="175"/>
                    <a:pt x="5" y="183"/>
                  </a:cubicBezTo>
                  <a:cubicBezTo>
                    <a:pt x="11" y="194"/>
                    <a:pt x="24" y="188"/>
                    <a:pt x="34" y="190"/>
                  </a:cubicBezTo>
                  <a:cubicBezTo>
                    <a:pt x="43" y="192"/>
                    <a:pt x="42" y="185"/>
                    <a:pt x="50" y="171"/>
                  </a:cubicBezTo>
                  <a:cubicBezTo>
                    <a:pt x="55" y="163"/>
                    <a:pt x="63" y="153"/>
                    <a:pt x="71" y="143"/>
                  </a:cubicBezTo>
                  <a:cubicBezTo>
                    <a:pt x="77" y="135"/>
                    <a:pt x="84" y="123"/>
                    <a:pt x="93" y="115"/>
                  </a:cubicBezTo>
                  <a:cubicBezTo>
                    <a:pt x="101" y="108"/>
                    <a:pt x="122" y="99"/>
                    <a:pt x="132" y="93"/>
                  </a:cubicBezTo>
                  <a:cubicBezTo>
                    <a:pt x="141" y="88"/>
                    <a:pt x="158" y="95"/>
                    <a:pt x="170" y="91"/>
                  </a:cubicBezTo>
                  <a:cubicBezTo>
                    <a:pt x="179" y="88"/>
                    <a:pt x="193" y="80"/>
                    <a:pt x="205" y="78"/>
                  </a:cubicBezTo>
                  <a:close/>
                </a:path>
              </a:pathLst>
            </a:custGeom>
            <a:solidFill>
              <a:srgbClr val="B1A5CF"/>
            </a:solidFill>
            <a:ln w="9525">
              <a:noFill/>
              <a:round/>
              <a:headEnd/>
              <a:tailEnd/>
            </a:ln>
          </p:spPr>
          <p:txBody>
            <a:bodyPr/>
            <a:lstStyle/>
            <a:p>
              <a:endParaRPr lang="en-US"/>
            </a:p>
          </p:txBody>
        </p:sp>
        <p:sp>
          <p:nvSpPr>
            <p:cNvPr id="28366" name="Freeform 2947"/>
            <p:cNvSpPr>
              <a:spLocks/>
            </p:cNvSpPr>
            <p:nvPr/>
          </p:nvSpPr>
          <p:spPr bwMode="auto">
            <a:xfrm>
              <a:off x="573088" y="4629820"/>
              <a:ext cx="669925" cy="641350"/>
            </a:xfrm>
            <a:custGeom>
              <a:avLst/>
              <a:gdLst>
                <a:gd name="T0" fmla="*/ 2147483647 w 203"/>
                <a:gd name="T1" fmla="*/ 2147483647 h 194"/>
                <a:gd name="T2" fmla="*/ 2147483647 w 203"/>
                <a:gd name="T3" fmla="*/ 2147483647 h 194"/>
                <a:gd name="T4" fmla="*/ 2147483647 w 203"/>
                <a:gd name="T5" fmla="*/ 2147483647 h 194"/>
                <a:gd name="T6" fmla="*/ 2147483647 w 203"/>
                <a:gd name="T7" fmla="*/ 2147483647 h 194"/>
                <a:gd name="T8" fmla="*/ 2147483647 w 203"/>
                <a:gd name="T9" fmla="*/ 2147483647 h 194"/>
                <a:gd name="T10" fmla="*/ 2147483647 w 203"/>
                <a:gd name="T11" fmla="*/ 2147483647 h 194"/>
                <a:gd name="T12" fmla="*/ 2147483647 w 203"/>
                <a:gd name="T13" fmla="*/ 2147483647 h 194"/>
                <a:gd name="T14" fmla="*/ 2147483647 w 203"/>
                <a:gd name="T15" fmla="*/ 2147483647 h 194"/>
                <a:gd name="T16" fmla="*/ 2147483647 w 203"/>
                <a:gd name="T17" fmla="*/ 2147483647 h 194"/>
                <a:gd name="T18" fmla="*/ 2147483647 w 203"/>
                <a:gd name="T19" fmla="*/ 2147483647 h 194"/>
                <a:gd name="T20" fmla="*/ 2147483647 w 203"/>
                <a:gd name="T21" fmla="*/ 2147483647 h 194"/>
                <a:gd name="T22" fmla="*/ 2147483647 w 203"/>
                <a:gd name="T23" fmla="*/ 2147483647 h 194"/>
                <a:gd name="T24" fmla="*/ 2147483647 w 203"/>
                <a:gd name="T25" fmla="*/ 2147483647 h 194"/>
                <a:gd name="T26" fmla="*/ 2147483647 w 203"/>
                <a:gd name="T27" fmla="*/ 2147483647 h 194"/>
                <a:gd name="T28" fmla="*/ 2147483647 w 203"/>
                <a:gd name="T29" fmla="*/ 2147483647 h 194"/>
                <a:gd name="T30" fmla="*/ 2147483647 w 203"/>
                <a:gd name="T31" fmla="*/ 2147483647 h 194"/>
                <a:gd name="T32" fmla="*/ 2147483647 w 203"/>
                <a:gd name="T33" fmla="*/ 2147483647 h 194"/>
                <a:gd name="T34" fmla="*/ 2147483647 w 203"/>
                <a:gd name="T35" fmla="*/ 2147483647 h 194"/>
                <a:gd name="T36" fmla="*/ 2147483647 w 203"/>
                <a:gd name="T37" fmla="*/ 2147483647 h 19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
                <a:gd name="T58" fmla="*/ 0 h 194"/>
                <a:gd name="T59" fmla="*/ 203 w 203"/>
                <a:gd name="T60" fmla="*/ 194 h 19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 h="194">
                  <a:moveTo>
                    <a:pt x="203" y="78"/>
                  </a:moveTo>
                  <a:cubicBezTo>
                    <a:pt x="196" y="59"/>
                    <a:pt x="178" y="72"/>
                    <a:pt x="164" y="58"/>
                  </a:cubicBezTo>
                  <a:cubicBezTo>
                    <a:pt x="154" y="48"/>
                    <a:pt x="150" y="34"/>
                    <a:pt x="150" y="24"/>
                  </a:cubicBezTo>
                  <a:cubicBezTo>
                    <a:pt x="149" y="11"/>
                    <a:pt x="139" y="36"/>
                    <a:pt x="123" y="48"/>
                  </a:cubicBezTo>
                  <a:cubicBezTo>
                    <a:pt x="113" y="55"/>
                    <a:pt x="88" y="67"/>
                    <a:pt x="73" y="56"/>
                  </a:cubicBezTo>
                  <a:cubicBezTo>
                    <a:pt x="65" y="50"/>
                    <a:pt x="65" y="32"/>
                    <a:pt x="55" y="17"/>
                  </a:cubicBezTo>
                  <a:cubicBezTo>
                    <a:pt x="44" y="0"/>
                    <a:pt x="37" y="3"/>
                    <a:pt x="31" y="19"/>
                  </a:cubicBezTo>
                  <a:cubicBezTo>
                    <a:pt x="27" y="32"/>
                    <a:pt x="33" y="41"/>
                    <a:pt x="29" y="54"/>
                  </a:cubicBezTo>
                  <a:cubicBezTo>
                    <a:pt x="26" y="62"/>
                    <a:pt x="23" y="74"/>
                    <a:pt x="19" y="85"/>
                  </a:cubicBezTo>
                  <a:cubicBezTo>
                    <a:pt x="14" y="96"/>
                    <a:pt x="11" y="107"/>
                    <a:pt x="9" y="117"/>
                  </a:cubicBezTo>
                  <a:cubicBezTo>
                    <a:pt x="7" y="130"/>
                    <a:pt x="9" y="137"/>
                    <a:pt x="10" y="147"/>
                  </a:cubicBezTo>
                  <a:cubicBezTo>
                    <a:pt x="11" y="160"/>
                    <a:pt x="0" y="175"/>
                    <a:pt x="4" y="183"/>
                  </a:cubicBezTo>
                  <a:cubicBezTo>
                    <a:pt x="10" y="194"/>
                    <a:pt x="23" y="188"/>
                    <a:pt x="33" y="190"/>
                  </a:cubicBezTo>
                  <a:cubicBezTo>
                    <a:pt x="42" y="192"/>
                    <a:pt x="40" y="185"/>
                    <a:pt x="49" y="170"/>
                  </a:cubicBezTo>
                  <a:cubicBezTo>
                    <a:pt x="54" y="162"/>
                    <a:pt x="62" y="153"/>
                    <a:pt x="70" y="143"/>
                  </a:cubicBezTo>
                  <a:cubicBezTo>
                    <a:pt x="76" y="135"/>
                    <a:pt x="83" y="123"/>
                    <a:pt x="92" y="115"/>
                  </a:cubicBezTo>
                  <a:cubicBezTo>
                    <a:pt x="99" y="108"/>
                    <a:pt x="121" y="99"/>
                    <a:pt x="131" y="93"/>
                  </a:cubicBezTo>
                  <a:cubicBezTo>
                    <a:pt x="140" y="88"/>
                    <a:pt x="157" y="94"/>
                    <a:pt x="169" y="91"/>
                  </a:cubicBezTo>
                  <a:cubicBezTo>
                    <a:pt x="178" y="88"/>
                    <a:pt x="192" y="80"/>
                    <a:pt x="203" y="78"/>
                  </a:cubicBezTo>
                  <a:close/>
                </a:path>
              </a:pathLst>
            </a:custGeom>
            <a:solidFill>
              <a:srgbClr val="B0A5CF"/>
            </a:solidFill>
            <a:ln w="9525">
              <a:noFill/>
              <a:round/>
              <a:headEnd/>
              <a:tailEnd/>
            </a:ln>
          </p:spPr>
          <p:txBody>
            <a:bodyPr/>
            <a:lstStyle/>
            <a:p>
              <a:endParaRPr lang="en-US"/>
            </a:p>
          </p:txBody>
        </p:sp>
        <p:sp>
          <p:nvSpPr>
            <p:cNvPr id="28367" name="Freeform 2948"/>
            <p:cNvSpPr>
              <a:spLocks/>
            </p:cNvSpPr>
            <p:nvPr/>
          </p:nvSpPr>
          <p:spPr bwMode="auto">
            <a:xfrm>
              <a:off x="573088" y="4634582"/>
              <a:ext cx="669925" cy="631825"/>
            </a:xfrm>
            <a:custGeom>
              <a:avLst/>
              <a:gdLst>
                <a:gd name="T0" fmla="*/ 2147483647 w 203"/>
                <a:gd name="T1" fmla="*/ 2147483647 h 192"/>
                <a:gd name="T2" fmla="*/ 2147483647 w 203"/>
                <a:gd name="T3" fmla="*/ 2147483647 h 192"/>
                <a:gd name="T4" fmla="*/ 2147483647 w 203"/>
                <a:gd name="T5" fmla="*/ 2147483647 h 192"/>
                <a:gd name="T6" fmla="*/ 2147483647 w 203"/>
                <a:gd name="T7" fmla="*/ 2147483647 h 192"/>
                <a:gd name="T8" fmla="*/ 2147483647 w 203"/>
                <a:gd name="T9" fmla="*/ 2147483647 h 192"/>
                <a:gd name="T10" fmla="*/ 2147483647 w 203"/>
                <a:gd name="T11" fmla="*/ 2147483647 h 192"/>
                <a:gd name="T12" fmla="*/ 2147483647 w 203"/>
                <a:gd name="T13" fmla="*/ 2147483647 h 192"/>
                <a:gd name="T14" fmla="*/ 2147483647 w 203"/>
                <a:gd name="T15" fmla="*/ 2147483647 h 192"/>
                <a:gd name="T16" fmla="*/ 2147483647 w 203"/>
                <a:gd name="T17" fmla="*/ 2147483647 h 192"/>
                <a:gd name="T18" fmla="*/ 2147483647 w 203"/>
                <a:gd name="T19" fmla="*/ 2147483647 h 192"/>
                <a:gd name="T20" fmla="*/ 2147483647 w 203"/>
                <a:gd name="T21" fmla="*/ 2147483647 h 192"/>
                <a:gd name="T22" fmla="*/ 2147483647 w 203"/>
                <a:gd name="T23" fmla="*/ 2147483647 h 192"/>
                <a:gd name="T24" fmla="*/ 2147483647 w 203"/>
                <a:gd name="T25" fmla="*/ 2147483647 h 192"/>
                <a:gd name="T26" fmla="*/ 2147483647 w 203"/>
                <a:gd name="T27" fmla="*/ 2147483647 h 192"/>
                <a:gd name="T28" fmla="*/ 2147483647 w 203"/>
                <a:gd name="T29" fmla="*/ 2147483647 h 192"/>
                <a:gd name="T30" fmla="*/ 2147483647 w 203"/>
                <a:gd name="T31" fmla="*/ 2147483647 h 192"/>
                <a:gd name="T32" fmla="*/ 2147483647 w 203"/>
                <a:gd name="T33" fmla="*/ 2147483647 h 192"/>
                <a:gd name="T34" fmla="*/ 2147483647 w 203"/>
                <a:gd name="T35" fmla="*/ 2147483647 h 192"/>
                <a:gd name="T36" fmla="*/ 2147483647 w 203"/>
                <a:gd name="T37" fmla="*/ 2147483647 h 1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
                <a:gd name="T58" fmla="*/ 0 h 192"/>
                <a:gd name="T59" fmla="*/ 203 w 203"/>
                <a:gd name="T60" fmla="*/ 192 h 1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 h="192">
                  <a:moveTo>
                    <a:pt x="203" y="77"/>
                  </a:moveTo>
                  <a:cubicBezTo>
                    <a:pt x="195" y="59"/>
                    <a:pt x="177" y="71"/>
                    <a:pt x="163" y="57"/>
                  </a:cubicBezTo>
                  <a:cubicBezTo>
                    <a:pt x="153" y="47"/>
                    <a:pt x="150" y="33"/>
                    <a:pt x="149" y="23"/>
                  </a:cubicBezTo>
                  <a:cubicBezTo>
                    <a:pt x="149" y="10"/>
                    <a:pt x="139" y="36"/>
                    <a:pt x="123" y="48"/>
                  </a:cubicBezTo>
                  <a:cubicBezTo>
                    <a:pt x="113" y="55"/>
                    <a:pt x="88" y="67"/>
                    <a:pt x="73" y="55"/>
                  </a:cubicBezTo>
                  <a:cubicBezTo>
                    <a:pt x="65" y="50"/>
                    <a:pt x="65" y="32"/>
                    <a:pt x="55" y="17"/>
                  </a:cubicBezTo>
                  <a:cubicBezTo>
                    <a:pt x="45" y="0"/>
                    <a:pt x="37" y="3"/>
                    <a:pt x="32" y="19"/>
                  </a:cubicBezTo>
                  <a:cubicBezTo>
                    <a:pt x="28" y="31"/>
                    <a:pt x="33" y="41"/>
                    <a:pt x="29" y="53"/>
                  </a:cubicBezTo>
                  <a:cubicBezTo>
                    <a:pt x="26" y="62"/>
                    <a:pt x="23" y="73"/>
                    <a:pt x="19" y="84"/>
                  </a:cubicBezTo>
                  <a:cubicBezTo>
                    <a:pt x="15" y="95"/>
                    <a:pt x="11" y="106"/>
                    <a:pt x="9" y="116"/>
                  </a:cubicBezTo>
                  <a:cubicBezTo>
                    <a:pt x="7" y="129"/>
                    <a:pt x="9" y="136"/>
                    <a:pt x="10" y="146"/>
                  </a:cubicBezTo>
                  <a:cubicBezTo>
                    <a:pt x="11" y="158"/>
                    <a:pt x="0" y="173"/>
                    <a:pt x="5" y="182"/>
                  </a:cubicBezTo>
                  <a:cubicBezTo>
                    <a:pt x="11" y="192"/>
                    <a:pt x="23" y="186"/>
                    <a:pt x="32" y="188"/>
                  </a:cubicBezTo>
                  <a:cubicBezTo>
                    <a:pt x="42" y="190"/>
                    <a:pt x="40" y="183"/>
                    <a:pt x="49" y="169"/>
                  </a:cubicBezTo>
                  <a:cubicBezTo>
                    <a:pt x="54" y="161"/>
                    <a:pt x="62" y="152"/>
                    <a:pt x="70" y="141"/>
                  </a:cubicBezTo>
                  <a:cubicBezTo>
                    <a:pt x="76" y="133"/>
                    <a:pt x="82" y="122"/>
                    <a:pt x="91" y="114"/>
                  </a:cubicBezTo>
                  <a:cubicBezTo>
                    <a:pt x="99" y="107"/>
                    <a:pt x="120" y="97"/>
                    <a:pt x="131" y="92"/>
                  </a:cubicBezTo>
                  <a:cubicBezTo>
                    <a:pt x="140" y="86"/>
                    <a:pt x="157" y="93"/>
                    <a:pt x="169" y="89"/>
                  </a:cubicBezTo>
                  <a:cubicBezTo>
                    <a:pt x="178" y="86"/>
                    <a:pt x="192" y="79"/>
                    <a:pt x="203" y="77"/>
                  </a:cubicBezTo>
                  <a:close/>
                </a:path>
              </a:pathLst>
            </a:custGeom>
            <a:solidFill>
              <a:srgbClr val="AFA4CF"/>
            </a:solidFill>
            <a:ln w="9525">
              <a:noFill/>
              <a:round/>
              <a:headEnd/>
              <a:tailEnd/>
            </a:ln>
          </p:spPr>
          <p:txBody>
            <a:bodyPr/>
            <a:lstStyle/>
            <a:p>
              <a:endParaRPr lang="en-US"/>
            </a:p>
          </p:txBody>
        </p:sp>
        <p:sp>
          <p:nvSpPr>
            <p:cNvPr id="28368" name="Freeform 2949"/>
            <p:cNvSpPr>
              <a:spLocks/>
            </p:cNvSpPr>
            <p:nvPr/>
          </p:nvSpPr>
          <p:spPr bwMode="auto">
            <a:xfrm>
              <a:off x="573088" y="4637757"/>
              <a:ext cx="666750" cy="628650"/>
            </a:xfrm>
            <a:custGeom>
              <a:avLst/>
              <a:gdLst>
                <a:gd name="T0" fmla="*/ 2147483647 w 202"/>
                <a:gd name="T1" fmla="*/ 2147483647 h 191"/>
                <a:gd name="T2" fmla="*/ 2147483647 w 202"/>
                <a:gd name="T3" fmla="*/ 2147483647 h 191"/>
                <a:gd name="T4" fmla="*/ 2147483647 w 202"/>
                <a:gd name="T5" fmla="*/ 2147483647 h 191"/>
                <a:gd name="T6" fmla="*/ 2147483647 w 202"/>
                <a:gd name="T7" fmla="*/ 2147483647 h 191"/>
                <a:gd name="T8" fmla="*/ 2147483647 w 202"/>
                <a:gd name="T9" fmla="*/ 2147483647 h 191"/>
                <a:gd name="T10" fmla="*/ 2147483647 w 202"/>
                <a:gd name="T11" fmla="*/ 2147483647 h 191"/>
                <a:gd name="T12" fmla="*/ 2147483647 w 202"/>
                <a:gd name="T13" fmla="*/ 2147483647 h 191"/>
                <a:gd name="T14" fmla="*/ 2147483647 w 202"/>
                <a:gd name="T15" fmla="*/ 2147483647 h 191"/>
                <a:gd name="T16" fmla="*/ 2147483647 w 202"/>
                <a:gd name="T17" fmla="*/ 2147483647 h 191"/>
                <a:gd name="T18" fmla="*/ 2147483647 w 202"/>
                <a:gd name="T19" fmla="*/ 2147483647 h 191"/>
                <a:gd name="T20" fmla="*/ 2147483647 w 202"/>
                <a:gd name="T21" fmla="*/ 2147483647 h 191"/>
                <a:gd name="T22" fmla="*/ 2147483647 w 202"/>
                <a:gd name="T23" fmla="*/ 2147483647 h 191"/>
                <a:gd name="T24" fmla="*/ 2147483647 w 202"/>
                <a:gd name="T25" fmla="*/ 2147483647 h 191"/>
                <a:gd name="T26" fmla="*/ 2147483647 w 202"/>
                <a:gd name="T27" fmla="*/ 2147483647 h 191"/>
                <a:gd name="T28" fmla="*/ 2147483647 w 202"/>
                <a:gd name="T29" fmla="*/ 2147483647 h 191"/>
                <a:gd name="T30" fmla="*/ 2147483647 w 202"/>
                <a:gd name="T31" fmla="*/ 2147483647 h 191"/>
                <a:gd name="T32" fmla="*/ 2147483647 w 202"/>
                <a:gd name="T33" fmla="*/ 2147483647 h 191"/>
                <a:gd name="T34" fmla="*/ 2147483647 w 202"/>
                <a:gd name="T35" fmla="*/ 2147483647 h 191"/>
                <a:gd name="T36" fmla="*/ 2147483647 w 202"/>
                <a:gd name="T37" fmla="*/ 2147483647 h 1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2"/>
                <a:gd name="T58" fmla="*/ 0 h 191"/>
                <a:gd name="T59" fmla="*/ 202 w 202"/>
                <a:gd name="T60" fmla="*/ 191 h 19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2" h="191">
                  <a:moveTo>
                    <a:pt x="202" y="76"/>
                  </a:moveTo>
                  <a:cubicBezTo>
                    <a:pt x="195" y="58"/>
                    <a:pt x="177" y="70"/>
                    <a:pt x="163" y="56"/>
                  </a:cubicBezTo>
                  <a:cubicBezTo>
                    <a:pt x="153" y="46"/>
                    <a:pt x="150" y="32"/>
                    <a:pt x="149" y="22"/>
                  </a:cubicBezTo>
                  <a:cubicBezTo>
                    <a:pt x="149" y="9"/>
                    <a:pt x="139" y="35"/>
                    <a:pt x="123" y="47"/>
                  </a:cubicBezTo>
                  <a:cubicBezTo>
                    <a:pt x="114" y="54"/>
                    <a:pt x="88" y="66"/>
                    <a:pt x="72" y="55"/>
                  </a:cubicBezTo>
                  <a:cubicBezTo>
                    <a:pt x="64" y="49"/>
                    <a:pt x="65" y="31"/>
                    <a:pt x="55" y="16"/>
                  </a:cubicBezTo>
                  <a:cubicBezTo>
                    <a:pt x="45" y="0"/>
                    <a:pt x="37" y="2"/>
                    <a:pt x="32" y="18"/>
                  </a:cubicBezTo>
                  <a:cubicBezTo>
                    <a:pt x="28" y="31"/>
                    <a:pt x="33" y="40"/>
                    <a:pt x="29" y="52"/>
                  </a:cubicBezTo>
                  <a:cubicBezTo>
                    <a:pt x="27" y="61"/>
                    <a:pt x="24" y="72"/>
                    <a:pt x="20" y="83"/>
                  </a:cubicBezTo>
                  <a:cubicBezTo>
                    <a:pt x="15" y="94"/>
                    <a:pt x="12" y="105"/>
                    <a:pt x="10" y="115"/>
                  </a:cubicBezTo>
                  <a:cubicBezTo>
                    <a:pt x="8" y="128"/>
                    <a:pt x="10" y="134"/>
                    <a:pt x="10" y="145"/>
                  </a:cubicBezTo>
                  <a:cubicBezTo>
                    <a:pt x="12" y="157"/>
                    <a:pt x="0" y="172"/>
                    <a:pt x="5" y="180"/>
                  </a:cubicBezTo>
                  <a:cubicBezTo>
                    <a:pt x="11" y="191"/>
                    <a:pt x="23" y="185"/>
                    <a:pt x="32" y="187"/>
                  </a:cubicBezTo>
                  <a:cubicBezTo>
                    <a:pt x="42" y="189"/>
                    <a:pt x="40" y="182"/>
                    <a:pt x="49" y="168"/>
                  </a:cubicBezTo>
                  <a:cubicBezTo>
                    <a:pt x="54" y="159"/>
                    <a:pt x="62" y="150"/>
                    <a:pt x="69" y="140"/>
                  </a:cubicBezTo>
                  <a:cubicBezTo>
                    <a:pt x="75" y="132"/>
                    <a:pt x="82" y="120"/>
                    <a:pt x="91" y="112"/>
                  </a:cubicBezTo>
                  <a:cubicBezTo>
                    <a:pt x="98" y="106"/>
                    <a:pt x="120" y="96"/>
                    <a:pt x="131" y="90"/>
                  </a:cubicBezTo>
                  <a:cubicBezTo>
                    <a:pt x="140" y="85"/>
                    <a:pt x="157" y="92"/>
                    <a:pt x="168" y="88"/>
                  </a:cubicBezTo>
                  <a:cubicBezTo>
                    <a:pt x="178" y="85"/>
                    <a:pt x="191" y="78"/>
                    <a:pt x="202" y="76"/>
                  </a:cubicBezTo>
                  <a:close/>
                </a:path>
              </a:pathLst>
            </a:custGeom>
            <a:solidFill>
              <a:srgbClr val="AEA4CF"/>
            </a:solidFill>
            <a:ln w="9525">
              <a:noFill/>
              <a:round/>
              <a:headEnd/>
              <a:tailEnd/>
            </a:ln>
          </p:spPr>
          <p:txBody>
            <a:bodyPr/>
            <a:lstStyle/>
            <a:p>
              <a:endParaRPr lang="en-US"/>
            </a:p>
          </p:txBody>
        </p:sp>
        <p:sp>
          <p:nvSpPr>
            <p:cNvPr id="28369" name="Freeform 2950"/>
            <p:cNvSpPr>
              <a:spLocks/>
            </p:cNvSpPr>
            <p:nvPr/>
          </p:nvSpPr>
          <p:spPr bwMode="auto">
            <a:xfrm>
              <a:off x="573088" y="4637757"/>
              <a:ext cx="666750" cy="625475"/>
            </a:xfrm>
            <a:custGeom>
              <a:avLst/>
              <a:gdLst>
                <a:gd name="T0" fmla="*/ 2147483647 w 202"/>
                <a:gd name="T1" fmla="*/ 2147483647 h 190"/>
                <a:gd name="T2" fmla="*/ 2147483647 w 202"/>
                <a:gd name="T3" fmla="*/ 2147483647 h 190"/>
                <a:gd name="T4" fmla="*/ 2147483647 w 202"/>
                <a:gd name="T5" fmla="*/ 2147483647 h 190"/>
                <a:gd name="T6" fmla="*/ 2147483647 w 202"/>
                <a:gd name="T7" fmla="*/ 2147483647 h 190"/>
                <a:gd name="T8" fmla="*/ 2147483647 w 202"/>
                <a:gd name="T9" fmla="*/ 2147483647 h 190"/>
                <a:gd name="T10" fmla="*/ 2147483647 w 202"/>
                <a:gd name="T11" fmla="*/ 2147483647 h 190"/>
                <a:gd name="T12" fmla="*/ 2147483647 w 202"/>
                <a:gd name="T13" fmla="*/ 2147483647 h 190"/>
                <a:gd name="T14" fmla="*/ 2147483647 w 202"/>
                <a:gd name="T15" fmla="*/ 2147483647 h 190"/>
                <a:gd name="T16" fmla="*/ 2147483647 w 202"/>
                <a:gd name="T17" fmla="*/ 2147483647 h 190"/>
                <a:gd name="T18" fmla="*/ 2147483647 w 202"/>
                <a:gd name="T19" fmla="*/ 2147483647 h 190"/>
                <a:gd name="T20" fmla="*/ 2147483647 w 202"/>
                <a:gd name="T21" fmla="*/ 2147483647 h 190"/>
                <a:gd name="T22" fmla="*/ 2147483647 w 202"/>
                <a:gd name="T23" fmla="*/ 2147483647 h 190"/>
                <a:gd name="T24" fmla="*/ 2147483647 w 202"/>
                <a:gd name="T25" fmla="*/ 2147483647 h 190"/>
                <a:gd name="T26" fmla="*/ 2147483647 w 202"/>
                <a:gd name="T27" fmla="*/ 2147483647 h 190"/>
                <a:gd name="T28" fmla="*/ 2147483647 w 202"/>
                <a:gd name="T29" fmla="*/ 2147483647 h 190"/>
                <a:gd name="T30" fmla="*/ 2147483647 w 202"/>
                <a:gd name="T31" fmla="*/ 2147483647 h 190"/>
                <a:gd name="T32" fmla="*/ 2147483647 w 202"/>
                <a:gd name="T33" fmla="*/ 2147483647 h 190"/>
                <a:gd name="T34" fmla="*/ 2147483647 w 202"/>
                <a:gd name="T35" fmla="*/ 2147483647 h 190"/>
                <a:gd name="T36" fmla="*/ 2147483647 w 202"/>
                <a:gd name="T37" fmla="*/ 2147483647 h 19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2"/>
                <a:gd name="T58" fmla="*/ 0 h 190"/>
                <a:gd name="T59" fmla="*/ 202 w 202"/>
                <a:gd name="T60" fmla="*/ 190 h 19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2" h="190">
                  <a:moveTo>
                    <a:pt x="202" y="76"/>
                  </a:moveTo>
                  <a:cubicBezTo>
                    <a:pt x="194" y="58"/>
                    <a:pt x="176" y="71"/>
                    <a:pt x="163" y="57"/>
                  </a:cubicBezTo>
                  <a:cubicBezTo>
                    <a:pt x="153" y="47"/>
                    <a:pt x="149" y="32"/>
                    <a:pt x="149" y="22"/>
                  </a:cubicBezTo>
                  <a:cubicBezTo>
                    <a:pt x="149" y="10"/>
                    <a:pt x="139" y="36"/>
                    <a:pt x="123" y="48"/>
                  </a:cubicBezTo>
                  <a:cubicBezTo>
                    <a:pt x="114" y="55"/>
                    <a:pt x="87" y="67"/>
                    <a:pt x="72" y="56"/>
                  </a:cubicBezTo>
                  <a:cubicBezTo>
                    <a:pt x="64" y="50"/>
                    <a:pt x="65" y="31"/>
                    <a:pt x="55" y="17"/>
                  </a:cubicBezTo>
                  <a:cubicBezTo>
                    <a:pt x="45" y="0"/>
                    <a:pt x="37" y="3"/>
                    <a:pt x="32" y="19"/>
                  </a:cubicBezTo>
                  <a:cubicBezTo>
                    <a:pt x="28" y="32"/>
                    <a:pt x="33" y="40"/>
                    <a:pt x="30" y="53"/>
                  </a:cubicBezTo>
                  <a:cubicBezTo>
                    <a:pt x="27" y="61"/>
                    <a:pt x="24" y="73"/>
                    <a:pt x="20" y="83"/>
                  </a:cubicBezTo>
                  <a:cubicBezTo>
                    <a:pt x="16" y="95"/>
                    <a:pt x="12" y="106"/>
                    <a:pt x="10" y="116"/>
                  </a:cubicBezTo>
                  <a:cubicBezTo>
                    <a:pt x="8" y="128"/>
                    <a:pt x="10" y="134"/>
                    <a:pt x="11" y="144"/>
                  </a:cubicBezTo>
                  <a:cubicBezTo>
                    <a:pt x="12" y="157"/>
                    <a:pt x="0" y="172"/>
                    <a:pt x="5" y="180"/>
                  </a:cubicBezTo>
                  <a:cubicBezTo>
                    <a:pt x="11" y="190"/>
                    <a:pt x="23" y="184"/>
                    <a:pt x="32" y="186"/>
                  </a:cubicBezTo>
                  <a:cubicBezTo>
                    <a:pt x="42" y="188"/>
                    <a:pt x="40" y="181"/>
                    <a:pt x="49" y="167"/>
                  </a:cubicBezTo>
                  <a:cubicBezTo>
                    <a:pt x="53" y="159"/>
                    <a:pt x="62" y="150"/>
                    <a:pt x="69" y="140"/>
                  </a:cubicBezTo>
                  <a:cubicBezTo>
                    <a:pt x="75" y="132"/>
                    <a:pt x="82" y="120"/>
                    <a:pt x="90" y="112"/>
                  </a:cubicBezTo>
                  <a:cubicBezTo>
                    <a:pt x="98" y="105"/>
                    <a:pt x="120" y="96"/>
                    <a:pt x="131" y="90"/>
                  </a:cubicBezTo>
                  <a:cubicBezTo>
                    <a:pt x="140" y="85"/>
                    <a:pt x="157" y="92"/>
                    <a:pt x="168" y="88"/>
                  </a:cubicBezTo>
                  <a:cubicBezTo>
                    <a:pt x="177" y="85"/>
                    <a:pt x="191" y="78"/>
                    <a:pt x="202" y="76"/>
                  </a:cubicBezTo>
                  <a:close/>
                </a:path>
              </a:pathLst>
            </a:custGeom>
            <a:solidFill>
              <a:srgbClr val="ADA4CE"/>
            </a:solidFill>
            <a:ln w="9525">
              <a:noFill/>
              <a:round/>
              <a:headEnd/>
              <a:tailEnd/>
            </a:ln>
          </p:spPr>
          <p:txBody>
            <a:bodyPr/>
            <a:lstStyle/>
            <a:p>
              <a:endParaRPr lang="en-US"/>
            </a:p>
          </p:txBody>
        </p:sp>
        <p:sp>
          <p:nvSpPr>
            <p:cNvPr id="28370" name="Freeform 2951"/>
            <p:cNvSpPr>
              <a:spLocks/>
            </p:cNvSpPr>
            <p:nvPr/>
          </p:nvSpPr>
          <p:spPr bwMode="auto">
            <a:xfrm>
              <a:off x="576263" y="4640932"/>
              <a:ext cx="663575" cy="622300"/>
            </a:xfrm>
            <a:custGeom>
              <a:avLst/>
              <a:gdLst>
                <a:gd name="T0" fmla="*/ 2147483647 w 201"/>
                <a:gd name="T1" fmla="*/ 2147483647 h 189"/>
                <a:gd name="T2" fmla="*/ 2147483647 w 201"/>
                <a:gd name="T3" fmla="*/ 2147483647 h 189"/>
                <a:gd name="T4" fmla="*/ 2147483647 w 201"/>
                <a:gd name="T5" fmla="*/ 2147483647 h 189"/>
                <a:gd name="T6" fmla="*/ 2147483647 w 201"/>
                <a:gd name="T7" fmla="*/ 2147483647 h 189"/>
                <a:gd name="T8" fmla="*/ 2147483647 w 201"/>
                <a:gd name="T9" fmla="*/ 2147483647 h 189"/>
                <a:gd name="T10" fmla="*/ 2147483647 w 201"/>
                <a:gd name="T11" fmla="*/ 2147483647 h 189"/>
                <a:gd name="T12" fmla="*/ 2147483647 w 201"/>
                <a:gd name="T13" fmla="*/ 2147483647 h 189"/>
                <a:gd name="T14" fmla="*/ 2147483647 w 201"/>
                <a:gd name="T15" fmla="*/ 2147483647 h 189"/>
                <a:gd name="T16" fmla="*/ 2147483647 w 201"/>
                <a:gd name="T17" fmla="*/ 2147483647 h 189"/>
                <a:gd name="T18" fmla="*/ 2147483647 w 201"/>
                <a:gd name="T19" fmla="*/ 2147483647 h 189"/>
                <a:gd name="T20" fmla="*/ 2147483647 w 201"/>
                <a:gd name="T21" fmla="*/ 2147483647 h 189"/>
                <a:gd name="T22" fmla="*/ 2147483647 w 201"/>
                <a:gd name="T23" fmla="*/ 2147483647 h 189"/>
                <a:gd name="T24" fmla="*/ 2147483647 w 201"/>
                <a:gd name="T25" fmla="*/ 2147483647 h 189"/>
                <a:gd name="T26" fmla="*/ 2147483647 w 201"/>
                <a:gd name="T27" fmla="*/ 2147483647 h 189"/>
                <a:gd name="T28" fmla="*/ 2147483647 w 201"/>
                <a:gd name="T29" fmla="*/ 2147483647 h 189"/>
                <a:gd name="T30" fmla="*/ 2147483647 w 201"/>
                <a:gd name="T31" fmla="*/ 2147483647 h 189"/>
                <a:gd name="T32" fmla="*/ 2147483647 w 201"/>
                <a:gd name="T33" fmla="*/ 2147483647 h 189"/>
                <a:gd name="T34" fmla="*/ 2147483647 w 201"/>
                <a:gd name="T35" fmla="*/ 2147483647 h 189"/>
                <a:gd name="T36" fmla="*/ 2147483647 w 201"/>
                <a:gd name="T37" fmla="*/ 2147483647 h 18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1"/>
                <a:gd name="T58" fmla="*/ 0 h 189"/>
                <a:gd name="T59" fmla="*/ 201 w 201"/>
                <a:gd name="T60" fmla="*/ 189 h 18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1" h="189">
                  <a:moveTo>
                    <a:pt x="201" y="75"/>
                  </a:moveTo>
                  <a:cubicBezTo>
                    <a:pt x="193" y="57"/>
                    <a:pt x="175" y="70"/>
                    <a:pt x="161" y="56"/>
                  </a:cubicBezTo>
                  <a:cubicBezTo>
                    <a:pt x="152" y="46"/>
                    <a:pt x="148" y="31"/>
                    <a:pt x="148" y="22"/>
                  </a:cubicBezTo>
                  <a:cubicBezTo>
                    <a:pt x="148" y="9"/>
                    <a:pt x="138" y="35"/>
                    <a:pt x="122" y="47"/>
                  </a:cubicBezTo>
                  <a:cubicBezTo>
                    <a:pt x="113" y="54"/>
                    <a:pt x="86" y="66"/>
                    <a:pt x="71" y="55"/>
                  </a:cubicBezTo>
                  <a:cubicBezTo>
                    <a:pt x="63" y="50"/>
                    <a:pt x="64" y="31"/>
                    <a:pt x="54" y="16"/>
                  </a:cubicBezTo>
                  <a:cubicBezTo>
                    <a:pt x="44" y="0"/>
                    <a:pt x="37" y="2"/>
                    <a:pt x="32" y="18"/>
                  </a:cubicBezTo>
                  <a:cubicBezTo>
                    <a:pt x="28" y="31"/>
                    <a:pt x="33" y="40"/>
                    <a:pt x="29" y="52"/>
                  </a:cubicBezTo>
                  <a:cubicBezTo>
                    <a:pt x="26" y="60"/>
                    <a:pt x="24" y="72"/>
                    <a:pt x="19" y="83"/>
                  </a:cubicBezTo>
                  <a:cubicBezTo>
                    <a:pt x="15" y="94"/>
                    <a:pt x="11" y="105"/>
                    <a:pt x="10" y="115"/>
                  </a:cubicBezTo>
                  <a:cubicBezTo>
                    <a:pt x="7" y="127"/>
                    <a:pt x="9" y="133"/>
                    <a:pt x="10" y="143"/>
                  </a:cubicBezTo>
                  <a:cubicBezTo>
                    <a:pt x="11" y="156"/>
                    <a:pt x="0" y="170"/>
                    <a:pt x="4" y="179"/>
                  </a:cubicBezTo>
                  <a:cubicBezTo>
                    <a:pt x="10" y="189"/>
                    <a:pt x="22" y="183"/>
                    <a:pt x="31" y="185"/>
                  </a:cubicBezTo>
                  <a:cubicBezTo>
                    <a:pt x="40" y="187"/>
                    <a:pt x="39" y="180"/>
                    <a:pt x="47" y="166"/>
                  </a:cubicBezTo>
                  <a:cubicBezTo>
                    <a:pt x="52" y="158"/>
                    <a:pt x="60" y="148"/>
                    <a:pt x="68" y="139"/>
                  </a:cubicBezTo>
                  <a:cubicBezTo>
                    <a:pt x="74" y="131"/>
                    <a:pt x="80" y="119"/>
                    <a:pt x="89" y="111"/>
                  </a:cubicBezTo>
                  <a:cubicBezTo>
                    <a:pt x="97" y="104"/>
                    <a:pt x="119" y="94"/>
                    <a:pt x="130" y="89"/>
                  </a:cubicBezTo>
                  <a:cubicBezTo>
                    <a:pt x="139" y="84"/>
                    <a:pt x="155" y="90"/>
                    <a:pt x="167" y="87"/>
                  </a:cubicBezTo>
                  <a:cubicBezTo>
                    <a:pt x="176" y="84"/>
                    <a:pt x="190" y="77"/>
                    <a:pt x="201" y="75"/>
                  </a:cubicBezTo>
                  <a:close/>
                </a:path>
              </a:pathLst>
            </a:custGeom>
            <a:solidFill>
              <a:srgbClr val="ACA3CE"/>
            </a:solidFill>
            <a:ln w="9525">
              <a:noFill/>
              <a:round/>
              <a:headEnd/>
              <a:tailEnd/>
            </a:ln>
          </p:spPr>
          <p:txBody>
            <a:bodyPr/>
            <a:lstStyle/>
            <a:p>
              <a:endParaRPr lang="en-US"/>
            </a:p>
          </p:txBody>
        </p:sp>
        <p:sp>
          <p:nvSpPr>
            <p:cNvPr id="28371" name="Freeform 2952"/>
            <p:cNvSpPr>
              <a:spLocks/>
            </p:cNvSpPr>
            <p:nvPr/>
          </p:nvSpPr>
          <p:spPr bwMode="auto">
            <a:xfrm>
              <a:off x="576263" y="4640932"/>
              <a:ext cx="660400" cy="622300"/>
            </a:xfrm>
            <a:custGeom>
              <a:avLst/>
              <a:gdLst>
                <a:gd name="T0" fmla="*/ 2147483647 w 200"/>
                <a:gd name="T1" fmla="*/ 2147483647 h 189"/>
                <a:gd name="T2" fmla="*/ 2147483647 w 200"/>
                <a:gd name="T3" fmla="*/ 2147483647 h 189"/>
                <a:gd name="T4" fmla="*/ 2147483647 w 200"/>
                <a:gd name="T5" fmla="*/ 2147483647 h 189"/>
                <a:gd name="T6" fmla="*/ 2147483647 w 200"/>
                <a:gd name="T7" fmla="*/ 2147483647 h 189"/>
                <a:gd name="T8" fmla="*/ 2147483647 w 200"/>
                <a:gd name="T9" fmla="*/ 2147483647 h 189"/>
                <a:gd name="T10" fmla="*/ 2147483647 w 200"/>
                <a:gd name="T11" fmla="*/ 2147483647 h 189"/>
                <a:gd name="T12" fmla="*/ 2147483647 w 200"/>
                <a:gd name="T13" fmla="*/ 2147483647 h 189"/>
                <a:gd name="T14" fmla="*/ 2147483647 w 200"/>
                <a:gd name="T15" fmla="*/ 2147483647 h 189"/>
                <a:gd name="T16" fmla="*/ 2147483647 w 200"/>
                <a:gd name="T17" fmla="*/ 2147483647 h 189"/>
                <a:gd name="T18" fmla="*/ 2147483647 w 200"/>
                <a:gd name="T19" fmla="*/ 2147483647 h 189"/>
                <a:gd name="T20" fmla="*/ 2147483647 w 200"/>
                <a:gd name="T21" fmla="*/ 2147483647 h 189"/>
                <a:gd name="T22" fmla="*/ 2147483647 w 200"/>
                <a:gd name="T23" fmla="*/ 2147483647 h 189"/>
                <a:gd name="T24" fmla="*/ 2147483647 w 200"/>
                <a:gd name="T25" fmla="*/ 2147483647 h 189"/>
                <a:gd name="T26" fmla="*/ 2147483647 w 200"/>
                <a:gd name="T27" fmla="*/ 2147483647 h 189"/>
                <a:gd name="T28" fmla="*/ 2147483647 w 200"/>
                <a:gd name="T29" fmla="*/ 2147483647 h 189"/>
                <a:gd name="T30" fmla="*/ 2147483647 w 200"/>
                <a:gd name="T31" fmla="*/ 2147483647 h 189"/>
                <a:gd name="T32" fmla="*/ 2147483647 w 200"/>
                <a:gd name="T33" fmla="*/ 2147483647 h 189"/>
                <a:gd name="T34" fmla="*/ 2147483647 w 200"/>
                <a:gd name="T35" fmla="*/ 2147483647 h 189"/>
                <a:gd name="T36" fmla="*/ 2147483647 w 200"/>
                <a:gd name="T37" fmla="*/ 2147483647 h 18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0"/>
                <a:gd name="T58" fmla="*/ 0 h 189"/>
                <a:gd name="T59" fmla="*/ 200 w 200"/>
                <a:gd name="T60" fmla="*/ 189 h 18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0" h="189">
                  <a:moveTo>
                    <a:pt x="200" y="75"/>
                  </a:moveTo>
                  <a:cubicBezTo>
                    <a:pt x="193" y="57"/>
                    <a:pt x="175" y="70"/>
                    <a:pt x="161" y="56"/>
                  </a:cubicBezTo>
                  <a:cubicBezTo>
                    <a:pt x="151" y="46"/>
                    <a:pt x="148" y="32"/>
                    <a:pt x="148" y="22"/>
                  </a:cubicBezTo>
                  <a:cubicBezTo>
                    <a:pt x="147" y="10"/>
                    <a:pt x="138" y="36"/>
                    <a:pt x="123" y="48"/>
                  </a:cubicBezTo>
                  <a:cubicBezTo>
                    <a:pt x="113" y="54"/>
                    <a:pt x="85" y="67"/>
                    <a:pt x="70" y="56"/>
                  </a:cubicBezTo>
                  <a:cubicBezTo>
                    <a:pt x="62" y="50"/>
                    <a:pt x="63" y="31"/>
                    <a:pt x="54" y="17"/>
                  </a:cubicBezTo>
                  <a:cubicBezTo>
                    <a:pt x="44" y="0"/>
                    <a:pt x="37" y="3"/>
                    <a:pt x="32" y="19"/>
                  </a:cubicBezTo>
                  <a:cubicBezTo>
                    <a:pt x="28" y="32"/>
                    <a:pt x="33" y="40"/>
                    <a:pt x="29" y="52"/>
                  </a:cubicBezTo>
                  <a:cubicBezTo>
                    <a:pt x="26" y="61"/>
                    <a:pt x="24" y="72"/>
                    <a:pt x="20" y="83"/>
                  </a:cubicBezTo>
                  <a:cubicBezTo>
                    <a:pt x="16" y="94"/>
                    <a:pt x="12" y="105"/>
                    <a:pt x="10" y="115"/>
                  </a:cubicBezTo>
                  <a:cubicBezTo>
                    <a:pt x="8" y="127"/>
                    <a:pt x="10" y="133"/>
                    <a:pt x="11" y="143"/>
                  </a:cubicBezTo>
                  <a:cubicBezTo>
                    <a:pt x="12" y="155"/>
                    <a:pt x="0" y="170"/>
                    <a:pt x="5" y="178"/>
                  </a:cubicBezTo>
                  <a:cubicBezTo>
                    <a:pt x="11" y="189"/>
                    <a:pt x="22" y="182"/>
                    <a:pt x="31" y="184"/>
                  </a:cubicBezTo>
                  <a:cubicBezTo>
                    <a:pt x="40" y="186"/>
                    <a:pt x="39" y="179"/>
                    <a:pt x="47" y="165"/>
                  </a:cubicBezTo>
                  <a:cubicBezTo>
                    <a:pt x="52" y="157"/>
                    <a:pt x="60" y="148"/>
                    <a:pt x="68" y="138"/>
                  </a:cubicBezTo>
                  <a:cubicBezTo>
                    <a:pt x="74" y="130"/>
                    <a:pt x="80" y="118"/>
                    <a:pt x="89" y="111"/>
                  </a:cubicBezTo>
                  <a:cubicBezTo>
                    <a:pt x="96" y="104"/>
                    <a:pt x="119" y="94"/>
                    <a:pt x="130" y="88"/>
                  </a:cubicBezTo>
                  <a:cubicBezTo>
                    <a:pt x="138" y="83"/>
                    <a:pt x="155" y="90"/>
                    <a:pt x="167" y="86"/>
                  </a:cubicBezTo>
                  <a:cubicBezTo>
                    <a:pt x="176" y="83"/>
                    <a:pt x="189" y="77"/>
                    <a:pt x="200" y="75"/>
                  </a:cubicBezTo>
                  <a:close/>
                </a:path>
              </a:pathLst>
            </a:custGeom>
            <a:solidFill>
              <a:srgbClr val="ACA3CE"/>
            </a:solidFill>
            <a:ln w="9525">
              <a:noFill/>
              <a:round/>
              <a:headEnd/>
              <a:tailEnd/>
            </a:ln>
          </p:spPr>
          <p:txBody>
            <a:bodyPr/>
            <a:lstStyle/>
            <a:p>
              <a:endParaRPr lang="en-US"/>
            </a:p>
          </p:txBody>
        </p:sp>
        <p:sp>
          <p:nvSpPr>
            <p:cNvPr id="28372" name="Freeform 2953"/>
            <p:cNvSpPr>
              <a:spLocks/>
            </p:cNvSpPr>
            <p:nvPr/>
          </p:nvSpPr>
          <p:spPr bwMode="auto">
            <a:xfrm>
              <a:off x="576263" y="4644107"/>
              <a:ext cx="660400" cy="615950"/>
            </a:xfrm>
            <a:custGeom>
              <a:avLst/>
              <a:gdLst>
                <a:gd name="T0" fmla="*/ 2147483647 w 200"/>
                <a:gd name="T1" fmla="*/ 2147483647 h 187"/>
                <a:gd name="T2" fmla="*/ 2147483647 w 200"/>
                <a:gd name="T3" fmla="*/ 2147483647 h 187"/>
                <a:gd name="T4" fmla="*/ 2147483647 w 200"/>
                <a:gd name="T5" fmla="*/ 2147483647 h 187"/>
                <a:gd name="T6" fmla="*/ 2147483647 w 200"/>
                <a:gd name="T7" fmla="*/ 2147483647 h 187"/>
                <a:gd name="T8" fmla="*/ 2147483647 w 200"/>
                <a:gd name="T9" fmla="*/ 2147483647 h 187"/>
                <a:gd name="T10" fmla="*/ 2147483647 w 200"/>
                <a:gd name="T11" fmla="*/ 2147483647 h 187"/>
                <a:gd name="T12" fmla="*/ 2147483647 w 200"/>
                <a:gd name="T13" fmla="*/ 2147483647 h 187"/>
                <a:gd name="T14" fmla="*/ 2147483647 w 200"/>
                <a:gd name="T15" fmla="*/ 2147483647 h 187"/>
                <a:gd name="T16" fmla="*/ 2147483647 w 200"/>
                <a:gd name="T17" fmla="*/ 2147483647 h 187"/>
                <a:gd name="T18" fmla="*/ 2147483647 w 200"/>
                <a:gd name="T19" fmla="*/ 2147483647 h 187"/>
                <a:gd name="T20" fmla="*/ 2147483647 w 200"/>
                <a:gd name="T21" fmla="*/ 2147483647 h 187"/>
                <a:gd name="T22" fmla="*/ 2147483647 w 200"/>
                <a:gd name="T23" fmla="*/ 2147483647 h 187"/>
                <a:gd name="T24" fmla="*/ 2147483647 w 200"/>
                <a:gd name="T25" fmla="*/ 2147483647 h 187"/>
                <a:gd name="T26" fmla="*/ 2147483647 w 200"/>
                <a:gd name="T27" fmla="*/ 2147483647 h 187"/>
                <a:gd name="T28" fmla="*/ 2147483647 w 200"/>
                <a:gd name="T29" fmla="*/ 2147483647 h 187"/>
                <a:gd name="T30" fmla="*/ 2147483647 w 200"/>
                <a:gd name="T31" fmla="*/ 2147483647 h 187"/>
                <a:gd name="T32" fmla="*/ 2147483647 w 200"/>
                <a:gd name="T33" fmla="*/ 2147483647 h 187"/>
                <a:gd name="T34" fmla="*/ 2147483647 w 200"/>
                <a:gd name="T35" fmla="*/ 2147483647 h 187"/>
                <a:gd name="T36" fmla="*/ 2147483647 w 200"/>
                <a:gd name="T37" fmla="*/ 2147483647 h 1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0"/>
                <a:gd name="T58" fmla="*/ 0 h 187"/>
                <a:gd name="T59" fmla="*/ 200 w 200"/>
                <a:gd name="T60" fmla="*/ 187 h 1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0" h="187">
                  <a:moveTo>
                    <a:pt x="200" y="74"/>
                  </a:moveTo>
                  <a:cubicBezTo>
                    <a:pt x="192" y="56"/>
                    <a:pt x="174" y="69"/>
                    <a:pt x="161" y="55"/>
                  </a:cubicBezTo>
                  <a:cubicBezTo>
                    <a:pt x="151" y="46"/>
                    <a:pt x="148" y="31"/>
                    <a:pt x="148" y="21"/>
                  </a:cubicBezTo>
                  <a:cubicBezTo>
                    <a:pt x="147" y="9"/>
                    <a:pt x="139" y="35"/>
                    <a:pt x="123" y="47"/>
                  </a:cubicBezTo>
                  <a:cubicBezTo>
                    <a:pt x="114" y="54"/>
                    <a:pt x="85" y="66"/>
                    <a:pt x="70" y="56"/>
                  </a:cubicBezTo>
                  <a:cubicBezTo>
                    <a:pt x="62" y="50"/>
                    <a:pt x="63" y="31"/>
                    <a:pt x="54" y="16"/>
                  </a:cubicBezTo>
                  <a:cubicBezTo>
                    <a:pt x="44" y="0"/>
                    <a:pt x="37" y="3"/>
                    <a:pt x="32" y="18"/>
                  </a:cubicBezTo>
                  <a:cubicBezTo>
                    <a:pt x="28" y="31"/>
                    <a:pt x="33" y="40"/>
                    <a:pt x="29" y="52"/>
                  </a:cubicBezTo>
                  <a:cubicBezTo>
                    <a:pt x="27" y="60"/>
                    <a:pt x="24" y="72"/>
                    <a:pt x="20" y="82"/>
                  </a:cubicBezTo>
                  <a:cubicBezTo>
                    <a:pt x="16" y="93"/>
                    <a:pt x="12" y="104"/>
                    <a:pt x="11" y="114"/>
                  </a:cubicBezTo>
                  <a:cubicBezTo>
                    <a:pt x="8" y="126"/>
                    <a:pt x="10" y="132"/>
                    <a:pt x="11" y="142"/>
                  </a:cubicBezTo>
                  <a:cubicBezTo>
                    <a:pt x="12" y="154"/>
                    <a:pt x="0" y="169"/>
                    <a:pt x="5" y="177"/>
                  </a:cubicBezTo>
                  <a:cubicBezTo>
                    <a:pt x="11" y="187"/>
                    <a:pt x="22" y="181"/>
                    <a:pt x="31" y="183"/>
                  </a:cubicBezTo>
                  <a:cubicBezTo>
                    <a:pt x="40" y="185"/>
                    <a:pt x="39" y="178"/>
                    <a:pt x="47" y="164"/>
                  </a:cubicBezTo>
                  <a:cubicBezTo>
                    <a:pt x="52" y="156"/>
                    <a:pt x="60" y="147"/>
                    <a:pt x="67" y="137"/>
                  </a:cubicBezTo>
                  <a:cubicBezTo>
                    <a:pt x="73" y="129"/>
                    <a:pt x="80" y="117"/>
                    <a:pt x="88" y="109"/>
                  </a:cubicBezTo>
                  <a:cubicBezTo>
                    <a:pt x="96" y="103"/>
                    <a:pt x="119" y="93"/>
                    <a:pt x="129" y="87"/>
                  </a:cubicBezTo>
                  <a:cubicBezTo>
                    <a:pt x="138" y="82"/>
                    <a:pt x="155" y="89"/>
                    <a:pt x="167" y="85"/>
                  </a:cubicBezTo>
                  <a:cubicBezTo>
                    <a:pt x="176" y="82"/>
                    <a:pt x="189" y="76"/>
                    <a:pt x="200" y="74"/>
                  </a:cubicBezTo>
                  <a:close/>
                </a:path>
              </a:pathLst>
            </a:custGeom>
            <a:solidFill>
              <a:srgbClr val="ABA2CE"/>
            </a:solidFill>
            <a:ln w="9525">
              <a:noFill/>
              <a:round/>
              <a:headEnd/>
              <a:tailEnd/>
            </a:ln>
          </p:spPr>
          <p:txBody>
            <a:bodyPr/>
            <a:lstStyle/>
            <a:p>
              <a:endParaRPr lang="en-US"/>
            </a:p>
          </p:txBody>
        </p:sp>
        <p:sp>
          <p:nvSpPr>
            <p:cNvPr id="28373" name="Freeform 2954"/>
            <p:cNvSpPr>
              <a:spLocks/>
            </p:cNvSpPr>
            <p:nvPr/>
          </p:nvSpPr>
          <p:spPr bwMode="auto">
            <a:xfrm>
              <a:off x="579438" y="4644107"/>
              <a:ext cx="654050" cy="615950"/>
            </a:xfrm>
            <a:custGeom>
              <a:avLst/>
              <a:gdLst>
                <a:gd name="T0" fmla="*/ 2147483647 w 198"/>
                <a:gd name="T1" fmla="*/ 2147483647 h 187"/>
                <a:gd name="T2" fmla="*/ 2147483647 w 198"/>
                <a:gd name="T3" fmla="*/ 2147483647 h 187"/>
                <a:gd name="T4" fmla="*/ 2147483647 w 198"/>
                <a:gd name="T5" fmla="*/ 2147483647 h 187"/>
                <a:gd name="T6" fmla="*/ 2147483647 w 198"/>
                <a:gd name="T7" fmla="*/ 2147483647 h 187"/>
                <a:gd name="T8" fmla="*/ 2147483647 w 198"/>
                <a:gd name="T9" fmla="*/ 2147483647 h 187"/>
                <a:gd name="T10" fmla="*/ 2147483647 w 198"/>
                <a:gd name="T11" fmla="*/ 2147483647 h 187"/>
                <a:gd name="T12" fmla="*/ 2147483647 w 198"/>
                <a:gd name="T13" fmla="*/ 2147483647 h 187"/>
                <a:gd name="T14" fmla="*/ 2147483647 w 198"/>
                <a:gd name="T15" fmla="*/ 2147483647 h 187"/>
                <a:gd name="T16" fmla="*/ 2147483647 w 198"/>
                <a:gd name="T17" fmla="*/ 2147483647 h 187"/>
                <a:gd name="T18" fmla="*/ 2147483647 w 198"/>
                <a:gd name="T19" fmla="*/ 2147483647 h 187"/>
                <a:gd name="T20" fmla="*/ 2147483647 w 198"/>
                <a:gd name="T21" fmla="*/ 2147483647 h 187"/>
                <a:gd name="T22" fmla="*/ 2147483647 w 198"/>
                <a:gd name="T23" fmla="*/ 2147483647 h 187"/>
                <a:gd name="T24" fmla="*/ 2147483647 w 198"/>
                <a:gd name="T25" fmla="*/ 2147483647 h 187"/>
                <a:gd name="T26" fmla="*/ 2147483647 w 198"/>
                <a:gd name="T27" fmla="*/ 2147483647 h 187"/>
                <a:gd name="T28" fmla="*/ 2147483647 w 198"/>
                <a:gd name="T29" fmla="*/ 2147483647 h 187"/>
                <a:gd name="T30" fmla="*/ 2147483647 w 198"/>
                <a:gd name="T31" fmla="*/ 2147483647 h 187"/>
                <a:gd name="T32" fmla="*/ 2147483647 w 198"/>
                <a:gd name="T33" fmla="*/ 2147483647 h 187"/>
                <a:gd name="T34" fmla="*/ 2147483647 w 198"/>
                <a:gd name="T35" fmla="*/ 2147483647 h 187"/>
                <a:gd name="T36" fmla="*/ 2147483647 w 198"/>
                <a:gd name="T37" fmla="*/ 2147483647 h 1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187"/>
                <a:gd name="T59" fmla="*/ 198 w 198"/>
                <a:gd name="T60" fmla="*/ 187 h 1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187">
                  <a:moveTo>
                    <a:pt x="198" y="74"/>
                  </a:moveTo>
                  <a:cubicBezTo>
                    <a:pt x="191" y="56"/>
                    <a:pt x="173" y="69"/>
                    <a:pt x="159" y="56"/>
                  </a:cubicBezTo>
                  <a:cubicBezTo>
                    <a:pt x="150" y="46"/>
                    <a:pt x="147" y="31"/>
                    <a:pt x="146" y="22"/>
                  </a:cubicBezTo>
                  <a:cubicBezTo>
                    <a:pt x="146" y="9"/>
                    <a:pt x="138" y="36"/>
                    <a:pt x="122" y="47"/>
                  </a:cubicBezTo>
                  <a:cubicBezTo>
                    <a:pt x="113" y="54"/>
                    <a:pt x="83" y="67"/>
                    <a:pt x="68" y="56"/>
                  </a:cubicBezTo>
                  <a:cubicBezTo>
                    <a:pt x="61" y="51"/>
                    <a:pt x="62" y="31"/>
                    <a:pt x="53" y="17"/>
                  </a:cubicBezTo>
                  <a:cubicBezTo>
                    <a:pt x="43" y="0"/>
                    <a:pt x="37" y="3"/>
                    <a:pt x="32" y="19"/>
                  </a:cubicBezTo>
                  <a:cubicBezTo>
                    <a:pt x="27" y="32"/>
                    <a:pt x="32" y="40"/>
                    <a:pt x="29" y="52"/>
                  </a:cubicBezTo>
                  <a:cubicBezTo>
                    <a:pt x="26" y="60"/>
                    <a:pt x="24" y="72"/>
                    <a:pt x="20" y="83"/>
                  </a:cubicBezTo>
                  <a:cubicBezTo>
                    <a:pt x="15" y="93"/>
                    <a:pt x="12" y="104"/>
                    <a:pt x="10" y="114"/>
                  </a:cubicBezTo>
                  <a:cubicBezTo>
                    <a:pt x="8" y="126"/>
                    <a:pt x="10" y="132"/>
                    <a:pt x="11" y="142"/>
                  </a:cubicBezTo>
                  <a:cubicBezTo>
                    <a:pt x="12" y="154"/>
                    <a:pt x="0" y="168"/>
                    <a:pt x="4" y="177"/>
                  </a:cubicBezTo>
                  <a:cubicBezTo>
                    <a:pt x="10" y="187"/>
                    <a:pt x="21" y="180"/>
                    <a:pt x="30" y="182"/>
                  </a:cubicBezTo>
                  <a:cubicBezTo>
                    <a:pt x="39" y="184"/>
                    <a:pt x="38" y="177"/>
                    <a:pt x="46" y="163"/>
                  </a:cubicBezTo>
                  <a:cubicBezTo>
                    <a:pt x="51" y="156"/>
                    <a:pt x="59" y="146"/>
                    <a:pt x="66" y="137"/>
                  </a:cubicBezTo>
                  <a:cubicBezTo>
                    <a:pt x="72" y="129"/>
                    <a:pt x="78" y="117"/>
                    <a:pt x="87" y="109"/>
                  </a:cubicBezTo>
                  <a:cubicBezTo>
                    <a:pt x="94" y="102"/>
                    <a:pt x="118" y="92"/>
                    <a:pt x="128" y="87"/>
                  </a:cubicBezTo>
                  <a:cubicBezTo>
                    <a:pt x="137" y="82"/>
                    <a:pt x="154" y="89"/>
                    <a:pt x="165" y="85"/>
                  </a:cubicBezTo>
                  <a:cubicBezTo>
                    <a:pt x="174" y="82"/>
                    <a:pt x="187" y="76"/>
                    <a:pt x="198" y="74"/>
                  </a:cubicBezTo>
                  <a:close/>
                </a:path>
              </a:pathLst>
            </a:custGeom>
            <a:solidFill>
              <a:srgbClr val="AAA2CE"/>
            </a:solidFill>
            <a:ln w="9525">
              <a:noFill/>
              <a:round/>
              <a:headEnd/>
              <a:tailEnd/>
            </a:ln>
          </p:spPr>
          <p:txBody>
            <a:bodyPr/>
            <a:lstStyle/>
            <a:p>
              <a:endParaRPr lang="en-US"/>
            </a:p>
          </p:txBody>
        </p:sp>
        <p:sp>
          <p:nvSpPr>
            <p:cNvPr id="28374" name="Freeform 2955"/>
            <p:cNvSpPr>
              <a:spLocks/>
            </p:cNvSpPr>
            <p:nvPr/>
          </p:nvSpPr>
          <p:spPr bwMode="auto">
            <a:xfrm>
              <a:off x="579438" y="4647282"/>
              <a:ext cx="654050" cy="609600"/>
            </a:xfrm>
            <a:custGeom>
              <a:avLst/>
              <a:gdLst>
                <a:gd name="T0" fmla="*/ 2147483647 w 198"/>
                <a:gd name="T1" fmla="*/ 2147483647 h 185"/>
                <a:gd name="T2" fmla="*/ 2147483647 w 198"/>
                <a:gd name="T3" fmla="*/ 2147483647 h 185"/>
                <a:gd name="T4" fmla="*/ 2147483647 w 198"/>
                <a:gd name="T5" fmla="*/ 2147483647 h 185"/>
                <a:gd name="T6" fmla="*/ 2147483647 w 198"/>
                <a:gd name="T7" fmla="*/ 2147483647 h 185"/>
                <a:gd name="T8" fmla="*/ 2147483647 w 198"/>
                <a:gd name="T9" fmla="*/ 2147483647 h 185"/>
                <a:gd name="T10" fmla="*/ 2147483647 w 198"/>
                <a:gd name="T11" fmla="*/ 2147483647 h 185"/>
                <a:gd name="T12" fmla="*/ 2147483647 w 198"/>
                <a:gd name="T13" fmla="*/ 2147483647 h 185"/>
                <a:gd name="T14" fmla="*/ 2147483647 w 198"/>
                <a:gd name="T15" fmla="*/ 2147483647 h 185"/>
                <a:gd name="T16" fmla="*/ 2147483647 w 198"/>
                <a:gd name="T17" fmla="*/ 2147483647 h 185"/>
                <a:gd name="T18" fmla="*/ 2147483647 w 198"/>
                <a:gd name="T19" fmla="*/ 2147483647 h 185"/>
                <a:gd name="T20" fmla="*/ 2147483647 w 198"/>
                <a:gd name="T21" fmla="*/ 2147483647 h 185"/>
                <a:gd name="T22" fmla="*/ 2147483647 w 198"/>
                <a:gd name="T23" fmla="*/ 2147483647 h 185"/>
                <a:gd name="T24" fmla="*/ 2147483647 w 198"/>
                <a:gd name="T25" fmla="*/ 2147483647 h 185"/>
                <a:gd name="T26" fmla="*/ 2147483647 w 198"/>
                <a:gd name="T27" fmla="*/ 2147483647 h 185"/>
                <a:gd name="T28" fmla="*/ 2147483647 w 198"/>
                <a:gd name="T29" fmla="*/ 2147483647 h 185"/>
                <a:gd name="T30" fmla="*/ 2147483647 w 198"/>
                <a:gd name="T31" fmla="*/ 2147483647 h 185"/>
                <a:gd name="T32" fmla="*/ 2147483647 w 198"/>
                <a:gd name="T33" fmla="*/ 2147483647 h 185"/>
                <a:gd name="T34" fmla="*/ 2147483647 w 198"/>
                <a:gd name="T35" fmla="*/ 2147483647 h 185"/>
                <a:gd name="T36" fmla="*/ 2147483647 w 198"/>
                <a:gd name="T37" fmla="*/ 2147483647 h 18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185"/>
                <a:gd name="T59" fmla="*/ 198 w 198"/>
                <a:gd name="T60" fmla="*/ 185 h 18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185">
                  <a:moveTo>
                    <a:pt x="198" y="73"/>
                  </a:moveTo>
                  <a:cubicBezTo>
                    <a:pt x="191" y="55"/>
                    <a:pt x="172" y="69"/>
                    <a:pt x="159" y="55"/>
                  </a:cubicBezTo>
                  <a:cubicBezTo>
                    <a:pt x="149" y="45"/>
                    <a:pt x="147" y="30"/>
                    <a:pt x="146" y="21"/>
                  </a:cubicBezTo>
                  <a:cubicBezTo>
                    <a:pt x="146" y="9"/>
                    <a:pt x="138" y="35"/>
                    <a:pt x="122" y="47"/>
                  </a:cubicBezTo>
                  <a:cubicBezTo>
                    <a:pt x="113" y="54"/>
                    <a:pt x="83" y="67"/>
                    <a:pt x="68" y="56"/>
                  </a:cubicBezTo>
                  <a:cubicBezTo>
                    <a:pt x="60" y="50"/>
                    <a:pt x="62" y="30"/>
                    <a:pt x="53" y="16"/>
                  </a:cubicBezTo>
                  <a:cubicBezTo>
                    <a:pt x="43" y="0"/>
                    <a:pt x="37" y="3"/>
                    <a:pt x="32" y="18"/>
                  </a:cubicBezTo>
                  <a:cubicBezTo>
                    <a:pt x="28" y="32"/>
                    <a:pt x="33" y="40"/>
                    <a:pt x="29" y="51"/>
                  </a:cubicBezTo>
                  <a:cubicBezTo>
                    <a:pt x="26" y="60"/>
                    <a:pt x="24" y="71"/>
                    <a:pt x="20" y="82"/>
                  </a:cubicBezTo>
                  <a:cubicBezTo>
                    <a:pt x="16" y="93"/>
                    <a:pt x="12" y="103"/>
                    <a:pt x="10" y="113"/>
                  </a:cubicBezTo>
                  <a:cubicBezTo>
                    <a:pt x="8" y="125"/>
                    <a:pt x="10" y="131"/>
                    <a:pt x="11" y="141"/>
                  </a:cubicBezTo>
                  <a:cubicBezTo>
                    <a:pt x="12" y="153"/>
                    <a:pt x="0" y="167"/>
                    <a:pt x="4" y="175"/>
                  </a:cubicBezTo>
                  <a:cubicBezTo>
                    <a:pt x="10" y="185"/>
                    <a:pt x="21" y="179"/>
                    <a:pt x="30" y="181"/>
                  </a:cubicBezTo>
                  <a:cubicBezTo>
                    <a:pt x="39" y="183"/>
                    <a:pt x="38" y="176"/>
                    <a:pt x="46" y="162"/>
                  </a:cubicBezTo>
                  <a:cubicBezTo>
                    <a:pt x="51" y="154"/>
                    <a:pt x="59" y="145"/>
                    <a:pt x="66" y="135"/>
                  </a:cubicBezTo>
                  <a:cubicBezTo>
                    <a:pt x="72" y="127"/>
                    <a:pt x="78" y="115"/>
                    <a:pt x="86" y="108"/>
                  </a:cubicBezTo>
                  <a:cubicBezTo>
                    <a:pt x="94" y="101"/>
                    <a:pt x="118" y="91"/>
                    <a:pt x="128" y="85"/>
                  </a:cubicBezTo>
                  <a:cubicBezTo>
                    <a:pt x="137" y="81"/>
                    <a:pt x="154" y="87"/>
                    <a:pt x="165" y="84"/>
                  </a:cubicBezTo>
                  <a:cubicBezTo>
                    <a:pt x="174" y="81"/>
                    <a:pt x="187" y="75"/>
                    <a:pt x="198" y="73"/>
                  </a:cubicBezTo>
                  <a:close/>
                </a:path>
              </a:pathLst>
            </a:custGeom>
            <a:solidFill>
              <a:srgbClr val="A9A1CD"/>
            </a:solidFill>
            <a:ln w="9525">
              <a:noFill/>
              <a:round/>
              <a:headEnd/>
              <a:tailEnd/>
            </a:ln>
          </p:spPr>
          <p:txBody>
            <a:bodyPr/>
            <a:lstStyle/>
            <a:p>
              <a:endParaRPr lang="en-US"/>
            </a:p>
          </p:txBody>
        </p:sp>
        <p:sp>
          <p:nvSpPr>
            <p:cNvPr id="28375" name="Freeform 2956"/>
            <p:cNvSpPr>
              <a:spLocks/>
            </p:cNvSpPr>
            <p:nvPr/>
          </p:nvSpPr>
          <p:spPr bwMode="auto">
            <a:xfrm>
              <a:off x="579438" y="4647282"/>
              <a:ext cx="650875" cy="609600"/>
            </a:xfrm>
            <a:custGeom>
              <a:avLst/>
              <a:gdLst>
                <a:gd name="T0" fmla="*/ 2147483647 w 197"/>
                <a:gd name="T1" fmla="*/ 2147483647 h 185"/>
                <a:gd name="T2" fmla="*/ 2147483647 w 197"/>
                <a:gd name="T3" fmla="*/ 2147483647 h 185"/>
                <a:gd name="T4" fmla="*/ 2147483647 w 197"/>
                <a:gd name="T5" fmla="*/ 2147483647 h 185"/>
                <a:gd name="T6" fmla="*/ 2147483647 w 197"/>
                <a:gd name="T7" fmla="*/ 2147483647 h 185"/>
                <a:gd name="T8" fmla="*/ 2147483647 w 197"/>
                <a:gd name="T9" fmla="*/ 2147483647 h 185"/>
                <a:gd name="T10" fmla="*/ 2147483647 w 197"/>
                <a:gd name="T11" fmla="*/ 2147483647 h 185"/>
                <a:gd name="T12" fmla="*/ 2147483647 w 197"/>
                <a:gd name="T13" fmla="*/ 2147483647 h 185"/>
                <a:gd name="T14" fmla="*/ 2147483647 w 197"/>
                <a:gd name="T15" fmla="*/ 2147483647 h 185"/>
                <a:gd name="T16" fmla="*/ 2147483647 w 197"/>
                <a:gd name="T17" fmla="*/ 2147483647 h 185"/>
                <a:gd name="T18" fmla="*/ 2147483647 w 197"/>
                <a:gd name="T19" fmla="*/ 2147483647 h 185"/>
                <a:gd name="T20" fmla="*/ 2147483647 w 197"/>
                <a:gd name="T21" fmla="*/ 2147483647 h 185"/>
                <a:gd name="T22" fmla="*/ 2147483647 w 197"/>
                <a:gd name="T23" fmla="*/ 2147483647 h 185"/>
                <a:gd name="T24" fmla="*/ 2147483647 w 197"/>
                <a:gd name="T25" fmla="*/ 2147483647 h 185"/>
                <a:gd name="T26" fmla="*/ 2147483647 w 197"/>
                <a:gd name="T27" fmla="*/ 2147483647 h 185"/>
                <a:gd name="T28" fmla="*/ 2147483647 w 197"/>
                <a:gd name="T29" fmla="*/ 2147483647 h 185"/>
                <a:gd name="T30" fmla="*/ 2147483647 w 197"/>
                <a:gd name="T31" fmla="*/ 2147483647 h 185"/>
                <a:gd name="T32" fmla="*/ 2147483647 w 197"/>
                <a:gd name="T33" fmla="*/ 2147483647 h 185"/>
                <a:gd name="T34" fmla="*/ 2147483647 w 197"/>
                <a:gd name="T35" fmla="*/ 2147483647 h 185"/>
                <a:gd name="T36" fmla="*/ 2147483647 w 197"/>
                <a:gd name="T37" fmla="*/ 2147483647 h 18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7"/>
                <a:gd name="T58" fmla="*/ 0 h 185"/>
                <a:gd name="T59" fmla="*/ 197 w 197"/>
                <a:gd name="T60" fmla="*/ 185 h 18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7" h="185">
                  <a:moveTo>
                    <a:pt x="197" y="73"/>
                  </a:moveTo>
                  <a:cubicBezTo>
                    <a:pt x="190" y="55"/>
                    <a:pt x="172" y="69"/>
                    <a:pt x="158" y="55"/>
                  </a:cubicBezTo>
                  <a:cubicBezTo>
                    <a:pt x="149" y="46"/>
                    <a:pt x="146" y="31"/>
                    <a:pt x="146" y="21"/>
                  </a:cubicBezTo>
                  <a:cubicBezTo>
                    <a:pt x="146" y="9"/>
                    <a:pt x="138" y="36"/>
                    <a:pt x="122" y="47"/>
                  </a:cubicBezTo>
                  <a:cubicBezTo>
                    <a:pt x="113" y="54"/>
                    <a:pt x="82" y="67"/>
                    <a:pt x="68" y="56"/>
                  </a:cubicBezTo>
                  <a:cubicBezTo>
                    <a:pt x="60" y="51"/>
                    <a:pt x="62" y="31"/>
                    <a:pt x="53" y="17"/>
                  </a:cubicBezTo>
                  <a:cubicBezTo>
                    <a:pt x="43" y="0"/>
                    <a:pt x="37" y="3"/>
                    <a:pt x="32" y="19"/>
                  </a:cubicBezTo>
                  <a:cubicBezTo>
                    <a:pt x="28" y="32"/>
                    <a:pt x="33" y="40"/>
                    <a:pt x="29" y="52"/>
                  </a:cubicBezTo>
                  <a:cubicBezTo>
                    <a:pt x="27" y="60"/>
                    <a:pt x="25" y="72"/>
                    <a:pt x="20" y="82"/>
                  </a:cubicBezTo>
                  <a:cubicBezTo>
                    <a:pt x="16" y="93"/>
                    <a:pt x="13" y="104"/>
                    <a:pt x="11" y="113"/>
                  </a:cubicBezTo>
                  <a:cubicBezTo>
                    <a:pt x="9" y="125"/>
                    <a:pt x="11" y="131"/>
                    <a:pt x="11" y="140"/>
                  </a:cubicBezTo>
                  <a:cubicBezTo>
                    <a:pt x="13" y="152"/>
                    <a:pt x="0" y="167"/>
                    <a:pt x="5" y="175"/>
                  </a:cubicBezTo>
                  <a:cubicBezTo>
                    <a:pt x="10" y="185"/>
                    <a:pt x="21" y="178"/>
                    <a:pt x="30" y="180"/>
                  </a:cubicBezTo>
                  <a:cubicBezTo>
                    <a:pt x="39" y="182"/>
                    <a:pt x="38" y="175"/>
                    <a:pt x="46" y="162"/>
                  </a:cubicBezTo>
                  <a:cubicBezTo>
                    <a:pt x="50" y="154"/>
                    <a:pt x="59" y="145"/>
                    <a:pt x="66" y="135"/>
                  </a:cubicBezTo>
                  <a:cubicBezTo>
                    <a:pt x="72" y="127"/>
                    <a:pt x="78" y="115"/>
                    <a:pt x="86" y="107"/>
                  </a:cubicBezTo>
                  <a:cubicBezTo>
                    <a:pt x="93" y="101"/>
                    <a:pt x="118" y="91"/>
                    <a:pt x="128" y="85"/>
                  </a:cubicBezTo>
                  <a:cubicBezTo>
                    <a:pt x="137" y="80"/>
                    <a:pt x="154" y="87"/>
                    <a:pt x="165" y="83"/>
                  </a:cubicBezTo>
                  <a:cubicBezTo>
                    <a:pt x="174" y="81"/>
                    <a:pt x="187" y="75"/>
                    <a:pt x="197" y="73"/>
                  </a:cubicBezTo>
                  <a:close/>
                </a:path>
              </a:pathLst>
            </a:custGeom>
            <a:solidFill>
              <a:srgbClr val="A8A1CD"/>
            </a:solidFill>
            <a:ln w="9525">
              <a:noFill/>
              <a:round/>
              <a:headEnd/>
              <a:tailEnd/>
            </a:ln>
          </p:spPr>
          <p:txBody>
            <a:bodyPr/>
            <a:lstStyle/>
            <a:p>
              <a:endParaRPr lang="en-US"/>
            </a:p>
          </p:txBody>
        </p:sp>
        <p:sp>
          <p:nvSpPr>
            <p:cNvPr id="28376" name="Freeform 2957"/>
            <p:cNvSpPr>
              <a:spLocks/>
            </p:cNvSpPr>
            <p:nvPr/>
          </p:nvSpPr>
          <p:spPr bwMode="auto">
            <a:xfrm>
              <a:off x="579438" y="4650457"/>
              <a:ext cx="650875" cy="603250"/>
            </a:xfrm>
            <a:custGeom>
              <a:avLst/>
              <a:gdLst>
                <a:gd name="T0" fmla="*/ 2147483647 w 197"/>
                <a:gd name="T1" fmla="*/ 2147483647 h 183"/>
                <a:gd name="T2" fmla="*/ 2147483647 w 197"/>
                <a:gd name="T3" fmla="*/ 2147483647 h 183"/>
                <a:gd name="T4" fmla="*/ 2147483647 w 197"/>
                <a:gd name="T5" fmla="*/ 2147483647 h 183"/>
                <a:gd name="T6" fmla="*/ 2147483647 w 197"/>
                <a:gd name="T7" fmla="*/ 2147483647 h 183"/>
                <a:gd name="T8" fmla="*/ 2147483647 w 197"/>
                <a:gd name="T9" fmla="*/ 2147483647 h 183"/>
                <a:gd name="T10" fmla="*/ 2147483647 w 197"/>
                <a:gd name="T11" fmla="*/ 2147483647 h 183"/>
                <a:gd name="T12" fmla="*/ 2147483647 w 197"/>
                <a:gd name="T13" fmla="*/ 2147483647 h 183"/>
                <a:gd name="T14" fmla="*/ 2147483647 w 197"/>
                <a:gd name="T15" fmla="*/ 2147483647 h 183"/>
                <a:gd name="T16" fmla="*/ 2147483647 w 197"/>
                <a:gd name="T17" fmla="*/ 2147483647 h 183"/>
                <a:gd name="T18" fmla="*/ 2147483647 w 197"/>
                <a:gd name="T19" fmla="*/ 2147483647 h 183"/>
                <a:gd name="T20" fmla="*/ 2147483647 w 197"/>
                <a:gd name="T21" fmla="*/ 2147483647 h 183"/>
                <a:gd name="T22" fmla="*/ 2147483647 w 197"/>
                <a:gd name="T23" fmla="*/ 2147483647 h 183"/>
                <a:gd name="T24" fmla="*/ 2147483647 w 197"/>
                <a:gd name="T25" fmla="*/ 2147483647 h 183"/>
                <a:gd name="T26" fmla="*/ 2147483647 w 197"/>
                <a:gd name="T27" fmla="*/ 2147483647 h 183"/>
                <a:gd name="T28" fmla="*/ 2147483647 w 197"/>
                <a:gd name="T29" fmla="*/ 2147483647 h 183"/>
                <a:gd name="T30" fmla="*/ 2147483647 w 197"/>
                <a:gd name="T31" fmla="*/ 2147483647 h 183"/>
                <a:gd name="T32" fmla="*/ 2147483647 w 197"/>
                <a:gd name="T33" fmla="*/ 2147483647 h 183"/>
                <a:gd name="T34" fmla="*/ 2147483647 w 197"/>
                <a:gd name="T35" fmla="*/ 2147483647 h 183"/>
                <a:gd name="T36" fmla="*/ 2147483647 w 197"/>
                <a:gd name="T37" fmla="*/ 2147483647 h 1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7"/>
                <a:gd name="T58" fmla="*/ 0 h 183"/>
                <a:gd name="T59" fmla="*/ 197 w 197"/>
                <a:gd name="T60" fmla="*/ 183 h 1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7" h="183">
                  <a:moveTo>
                    <a:pt x="197" y="72"/>
                  </a:moveTo>
                  <a:cubicBezTo>
                    <a:pt x="190" y="55"/>
                    <a:pt x="171" y="68"/>
                    <a:pt x="158" y="55"/>
                  </a:cubicBezTo>
                  <a:cubicBezTo>
                    <a:pt x="149" y="45"/>
                    <a:pt x="146" y="30"/>
                    <a:pt x="146" y="20"/>
                  </a:cubicBezTo>
                  <a:cubicBezTo>
                    <a:pt x="146" y="8"/>
                    <a:pt x="138" y="35"/>
                    <a:pt x="122" y="47"/>
                  </a:cubicBezTo>
                  <a:cubicBezTo>
                    <a:pt x="114" y="53"/>
                    <a:pt x="82" y="67"/>
                    <a:pt x="67" y="56"/>
                  </a:cubicBezTo>
                  <a:cubicBezTo>
                    <a:pt x="60" y="51"/>
                    <a:pt x="62" y="30"/>
                    <a:pt x="53" y="16"/>
                  </a:cubicBezTo>
                  <a:cubicBezTo>
                    <a:pt x="43" y="0"/>
                    <a:pt x="37" y="3"/>
                    <a:pt x="33" y="18"/>
                  </a:cubicBezTo>
                  <a:cubicBezTo>
                    <a:pt x="28" y="32"/>
                    <a:pt x="33" y="39"/>
                    <a:pt x="30" y="51"/>
                  </a:cubicBezTo>
                  <a:cubicBezTo>
                    <a:pt x="27" y="59"/>
                    <a:pt x="25" y="71"/>
                    <a:pt x="21" y="81"/>
                  </a:cubicBezTo>
                  <a:cubicBezTo>
                    <a:pt x="17" y="92"/>
                    <a:pt x="13" y="103"/>
                    <a:pt x="11" y="113"/>
                  </a:cubicBezTo>
                  <a:cubicBezTo>
                    <a:pt x="9" y="124"/>
                    <a:pt x="11" y="129"/>
                    <a:pt x="12" y="139"/>
                  </a:cubicBezTo>
                  <a:cubicBezTo>
                    <a:pt x="13" y="151"/>
                    <a:pt x="0" y="165"/>
                    <a:pt x="5" y="173"/>
                  </a:cubicBezTo>
                  <a:cubicBezTo>
                    <a:pt x="11" y="183"/>
                    <a:pt x="21" y="177"/>
                    <a:pt x="30" y="179"/>
                  </a:cubicBezTo>
                  <a:cubicBezTo>
                    <a:pt x="39" y="181"/>
                    <a:pt x="38" y="174"/>
                    <a:pt x="46" y="160"/>
                  </a:cubicBezTo>
                  <a:cubicBezTo>
                    <a:pt x="50" y="152"/>
                    <a:pt x="58" y="143"/>
                    <a:pt x="66" y="134"/>
                  </a:cubicBezTo>
                  <a:cubicBezTo>
                    <a:pt x="71" y="126"/>
                    <a:pt x="77" y="114"/>
                    <a:pt x="86" y="106"/>
                  </a:cubicBezTo>
                  <a:cubicBezTo>
                    <a:pt x="93" y="100"/>
                    <a:pt x="118" y="89"/>
                    <a:pt x="128" y="84"/>
                  </a:cubicBezTo>
                  <a:cubicBezTo>
                    <a:pt x="137" y="79"/>
                    <a:pt x="154" y="86"/>
                    <a:pt x="165" y="82"/>
                  </a:cubicBezTo>
                  <a:cubicBezTo>
                    <a:pt x="174" y="79"/>
                    <a:pt x="186" y="74"/>
                    <a:pt x="197" y="72"/>
                  </a:cubicBezTo>
                  <a:close/>
                </a:path>
              </a:pathLst>
            </a:custGeom>
            <a:solidFill>
              <a:srgbClr val="A7A1CD"/>
            </a:solidFill>
            <a:ln w="9525">
              <a:noFill/>
              <a:round/>
              <a:headEnd/>
              <a:tailEnd/>
            </a:ln>
          </p:spPr>
          <p:txBody>
            <a:bodyPr/>
            <a:lstStyle/>
            <a:p>
              <a:endParaRPr lang="en-US"/>
            </a:p>
          </p:txBody>
        </p:sp>
        <p:sp>
          <p:nvSpPr>
            <p:cNvPr id="28377" name="Freeform 2958"/>
            <p:cNvSpPr>
              <a:spLocks/>
            </p:cNvSpPr>
            <p:nvPr/>
          </p:nvSpPr>
          <p:spPr bwMode="auto">
            <a:xfrm>
              <a:off x="584200" y="4650457"/>
              <a:ext cx="646113" cy="603250"/>
            </a:xfrm>
            <a:custGeom>
              <a:avLst/>
              <a:gdLst>
                <a:gd name="T0" fmla="*/ 2147483647 w 196"/>
                <a:gd name="T1" fmla="*/ 2147483647 h 183"/>
                <a:gd name="T2" fmla="*/ 2147483647 w 196"/>
                <a:gd name="T3" fmla="*/ 2147483647 h 183"/>
                <a:gd name="T4" fmla="*/ 2147483647 w 196"/>
                <a:gd name="T5" fmla="*/ 2147483647 h 183"/>
                <a:gd name="T6" fmla="*/ 2147483647 w 196"/>
                <a:gd name="T7" fmla="*/ 2147483647 h 183"/>
                <a:gd name="T8" fmla="*/ 2147483647 w 196"/>
                <a:gd name="T9" fmla="*/ 2147483647 h 183"/>
                <a:gd name="T10" fmla="*/ 2147483647 w 196"/>
                <a:gd name="T11" fmla="*/ 2147483647 h 183"/>
                <a:gd name="T12" fmla="*/ 2147483647 w 196"/>
                <a:gd name="T13" fmla="*/ 2147483647 h 183"/>
                <a:gd name="T14" fmla="*/ 2147483647 w 196"/>
                <a:gd name="T15" fmla="*/ 2147483647 h 183"/>
                <a:gd name="T16" fmla="*/ 2147483647 w 196"/>
                <a:gd name="T17" fmla="*/ 2147483647 h 183"/>
                <a:gd name="T18" fmla="*/ 2147483647 w 196"/>
                <a:gd name="T19" fmla="*/ 2147483647 h 183"/>
                <a:gd name="T20" fmla="*/ 2147483647 w 196"/>
                <a:gd name="T21" fmla="*/ 2147483647 h 183"/>
                <a:gd name="T22" fmla="*/ 2147483647 w 196"/>
                <a:gd name="T23" fmla="*/ 2147483647 h 183"/>
                <a:gd name="T24" fmla="*/ 2147483647 w 196"/>
                <a:gd name="T25" fmla="*/ 2147483647 h 183"/>
                <a:gd name="T26" fmla="*/ 2147483647 w 196"/>
                <a:gd name="T27" fmla="*/ 2147483647 h 183"/>
                <a:gd name="T28" fmla="*/ 2147483647 w 196"/>
                <a:gd name="T29" fmla="*/ 2147483647 h 183"/>
                <a:gd name="T30" fmla="*/ 2147483647 w 196"/>
                <a:gd name="T31" fmla="*/ 2147483647 h 183"/>
                <a:gd name="T32" fmla="*/ 2147483647 w 196"/>
                <a:gd name="T33" fmla="*/ 2147483647 h 183"/>
                <a:gd name="T34" fmla="*/ 2147483647 w 196"/>
                <a:gd name="T35" fmla="*/ 2147483647 h 183"/>
                <a:gd name="T36" fmla="*/ 2147483647 w 196"/>
                <a:gd name="T37" fmla="*/ 2147483647 h 1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6"/>
                <a:gd name="T58" fmla="*/ 0 h 183"/>
                <a:gd name="T59" fmla="*/ 196 w 196"/>
                <a:gd name="T60" fmla="*/ 183 h 1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6" h="183">
                  <a:moveTo>
                    <a:pt x="196" y="72"/>
                  </a:moveTo>
                  <a:cubicBezTo>
                    <a:pt x="188" y="55"/>
                    <a:pt x="170" y="68"/>
                    <a:pt x="157" y="55"/>
                  </a:cubicBezTo>
                  <a:cubicBezTo>
                    <a:pt x="147" y="45"/>
                    <a:pt x="145" y="30"/>
                    <a:pt x="145" y="21"/>
                  </a:cubicBezTo>
                  <a:cubicBezTo>
                    <a:pt x="145" y="9"/>
                    <a:pt x="137" y="36"/>
                    <a:pt x="122" y="47"/>
                  </a:cubicBezTo>
                  <a:cubicBezTo>
                    <a:pt x="113" y="54"/>
                    <a:pt x="81" y="67"/>
                    <a:pt x="66" y="57"/>
                  </a:cubicBezTo>
                  <a:cubicBezTo>
                    <a:pt x="59" y="51"/>
                    <a:pt x="61" y="31"/>
                    <a:pt x="52" y="17"/>
                  </a:cubicBezTo>
                  <a:cubicBezTo>
                    <a:pt x="42" y="0"/>
                    <a:pt x="37" y="3"/>
                    <a:pt x="32" y="19"/>
                  </a:cubicBezTo>
                  <a:cubicBezTo>
                    <a:pt x="27" y="32"/>
                    <a:pt x="33" y="40"/>
                    <a:pt x="29" y="51"/>
                  </a:cubicBezTo>
                  <a:cubicBezTo>
                    <a:pt x="26" y="60"/>
                    <a:pt x="24" y="71"/>
                    <a:pt x="20" y="82"/>
                  </a:cubicBezTo>
                  <a:cubicBezTo>
                    <a:pt x="16" y="92"/>
                    <a:pt x="12" y="103"/>
                    <a:pt x="11" y="113"/>
                  </a:cubicBezTo>
                  <a:cubicBezTo>
                    <a:pt x="9" y="124"/>
                    <a:pt x="10" y="129"/>
                    <a:pt x="11" y="139"/>
                  </a:cubicBezTo>
                  <a:cubicBezTo>
                    <a:pt x="12" y="151"/>
                    <a:pt x="0" y="165"/>
                    <a:pt x="4" y="173"/>
                  </a:cubicBezTo>
                  <a:cubicBezTo>
                    <a:pt x="10" y="183"/>
                    <a:pt x="20" y="176"/>
                    <a:pt x="29" y="178"/>
                  </a:cubicBezTo>
                  <a:cubicBezTo>
                    <a:pt x="38" y="180"/>
                    <a:pt x="36" y="173"/>
                    <a:pt x="44" y="160"/>
                  </a:cubicBezTo>
                  <a:cubicBezTo>
                    <a:pt x="49" y="152"/>
                    <a:pt x="57" y="143"/>
                    <a:pt x="64" y="133"/>
                  </a:cubicBezTo>
                  <a:cubicBezTo>
                    <a:pt x="70" y="126"/>
                    <a:pt x="76" y="113"/>
                    <a:pt x="84" y="106"/>
                  </a:cubicBezTo>
                  <a:cubicBezTo>
                    <a:pt x="92" y="99"/>
                    <a:pt x="117" y="89"/>
                    <a:pt x="127" y="84"/>
                  </a:cubicBezTo>
                  <a:cubicBezTo>
                    <a:pt x="136" y="79"/>
                    <a:pt x="152" y="85"/>
                    <a:pt x="164" y="82"/>
                  </a:cubicBezTo>
                  <a:cubicBezTo>
                    <a:pt x="172" y="79"/>
                    <a:pt x="185" y="74"/>
                    <a:pt x="196" y="72"/>
                  </a:cubicBezTo>
                  <a:close/>
                </a:path>
              </a:pathLst>
            </a:custGeom>
            <a:solidFill>
              <a:srgbClr val="A6A0CC"/>
            </a:solidFill>
            <a:ln w="9525">
              <a:noFill/>
              <a:round/>
              <a:headEnd/>
              <a:tailEnd/>
            </a:ln>
          </p:spPr>
          <p:txBody>
            <a:bodyPr/>
            <a:lstStyle/>
            <a:p>
              <a:endParaRPr lang="en-US"/>
            </a:p>
          </p:txBody>
        </p:sp>
        <p:sp>
          <p:nvSpPr>
            <p:cNvPr id="28378" name="Freeform 2959"/>
            <p:cNvSpPr>
              <a:spLocks/>
            </p:cNvSpPr>
            <p:nvPr/>
          </p:nvSpPr>
          <p:spPr bwMode="auto">
            <a:xfrm>
              <a:off x="584200" y="4653632"/>
              <a:ext cx="642938" cy="600075"/>
            </a:xfrm>
            <a:custGeom>
              <a:avLst/>
              <a:gdLst>
                <a:gd name="T0" fmla="*/ 2147483647 w 195"/>
                <a:gd name="T1" fmla="*/ 2147483647 h 182"/>
                <a:gd name="T2" fmla="*/ 2147483647 w 195"/>
                <a:gd name="T3" fmla="*/ 2147483647 h 182"/>
                <a:gd name="T4" fmla="*/ 2147483647 w 195"/>
                <a:gd name="T5" fmla="*/ 2147483647 h 182"/>
                <a:gd name="T6" fmla="*/ 2147483647 w 195"/>
                <a:gd name="T7" fmla="*/ 2147483647 h 182"/>
                <a:gd name="T8" fmla="*/ 2147483647 w 195"/>
                <a:gd name="T9" fmla="*/ 2147483647 h 182"/>
                <a:gd name="T10" fmla="*/ 2147483647 w 195"/>
                <a:gd name="T11" fmla="*/ 2147483647 h 182"/>
                <a:gd name="T12" fmla="*/ 2147483647 w 195"/>
                <a:gd name="T13" fmla="*/ 2147483647 h 182"/>
                <a:gd name="T14" fmla="*/ 2147483647 w 195"/>
                <a:gd name="T15" fmla="*/ 2147483647 h 182"/>
                <a:gd name="T16" fmla="*/ 2147483647 w 195"/>
                <a:gd name="T17" fmla="*/ 2147483647 h 182"/>
                <a:gd name="T18" fmla="*/ 2147483647 w 195"/>
                <a:gd name="T19" fmla="*/ 2147483647 h 182"/>
                <a:gd name="T20" fmla="*/ 2147483647 w 195"/>
                <a:gd name="T21" fmla="*/ 2147483647 h 182"/>
                <a:gd name="T22" fmla="*/ 2147483647 w 195"/>
                <a:gd name="T23" fmla="*/ 2147483647 h 182"/>
                <a:gd name="T24" fmla="*/ 2147483647 w 195"/>
                <a:gd name="T25" fmla="*/ 2147483647 h 182"/>
                <a:gd name="T26" fmla="*/ 2147483647 w 195"/>
                <a:gd name="T27" fmla="*/ 2147483647 h 182"/>
                <a:gd name="T28" fmla="*/ 2147483647 w 195"/>
                <a:gd name="T29" fmla="*/ 2147483647 h 182"/>
                <a:gd name="T30" fmla="*/ 2147483647 w 195"/>
                <a:gd name="T31" fmla="*/ 2147483647 h 182"/>
                <a:gd name="T32" fmla="*/ 2147483647 w 195"/>
                <a:gd name="T33" fmla="*/ 2147483647 h 182"/>
                <a:gd name="T34" fmla="*/ 2147483647 w 195"/>
                <a:gd name="T35" fmla="*/ 2147483647 h 182"/>
                <a:gd name="T36" fmla="*/ 2147483647 w 195"/>
                <a:gd name="T37" fmla="*/ 2147483647 h 18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5"/>
                <a:gd name="T58" fmla="*/ 0 h 182"/>
                <a:gd name="T59" fmla="*/ 195 w 195"/>
                <a:gd name="T60" fmla="*/ 182 h 18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5" h="182">
                  <a:moveTo>
                    <a:pt x="195" y="71"/>
                  </a:moveTo>
                  <a:cubicBezTo>
                    <a:pt x="188" y="54"/>
                    <a:pt x="169" y="68"/>
                    <a:pt x="156" y="54"/>
                  </a:cubicBezTo>
                  <a:cubicBezTo>
                    <a:pt x="147" y="45"/>
                    <a:pt x="145" y="29"/>
                    <a:pt x="145" y="20"/>
                  </a:cubicBezTo>
                  <a:cubicBezTo>
                    <a:pt x="144" y="8"/>
                    <a:pt x="137" y="35"/>
                    <a:pt x="122" y="47"/>
                  </a:cubicBezTo>
                  <a:cubicBezTo>
                    <a:pt x="113" y="53"/>
                    <a:pt x="80" y="67"/>
                    <a:pt x="66" y="56"/>
                  </a:cubicBezTo>
                  <a:cubicBezTo>
                    <a:pt x="58" y="51"/>
                    <a:pt x="61" y="30"/>
                    <a:pt x="52" y="16"/>
                  </a:cubicBezTo>
                  <a:cubicBezTo>
                    <a:pt x="42" y="0"/>
                    <a:pt x="37" y="3"/>
                    <a:pt x="32" y="18"/>
                  </a:cubicBezTo>
                  <a:cubicBezTo>
                    <a:pt x="28" y="32"/>
                    <a:pt x="33" y="39"/>
                    <a:pt x="29" y="51"/>
                  </a:cubicBezTo>
                  <a:cubicBezTo>
                    <a:pt x="27" y="59"/>
                    <a:pt x="25" y="71"/>
                    <a:pt x="21" y="81"/>
                  </a:cubicBezTo>
                  <a:cubicBezTo>
                    <a:pt x="17" y="92"/>
                    <a:pt x="13" y="102"/>
                    <a:pt x="11" y="112"/>
                  </a:cubicBezTo>
                  <a:cubicBezTo>
                    <a:pt x="9" y="124"/>
                    <a:pt x="11" y="128"/>
                    <a:pt x="12" y="138"/>
                  </a:cubicBezTo>
                  <a:cubicBezTo>
                    <a:pt x="13" y="150"/>
                    <a:pt x="0" y="164"/>
                    <a:pt x="4" y="172"/>
                  </a:cubicBezTo>
                  <a:cubicBezTo>
                    <a:pt x="10" y="182"/>
                    <a:pt x="20" y="175"/>
                    <a:pt x="29" y="177"/>
                  </a:cubicBezTo>
                  <a:cubicBezTo>
                    <a:pt x="38" y="179"/>
                    <a:pt x="36" y="172"/>
                    <a:pt x="44" y="158"/>
                  </a:cubicBezTo>
                  <a:cubicBezTo>
                    <a:pt x="49" y="151"/>
                    <a:pt x="57" y="142"/>
                    <a:pt x="64" y="132"/>
                  </a:cubicBezTo>
                  <a:cubicBezTo>
                    <a:pt x="70" y="124"/>
                    <a:pt x="76" y="112"/>
                    <a:pt x="84" y="105"/>
                  </a:cubicBezTo>
                  <a:cubicBezTo>
                    <a:pt x="91" y="98"/>
                    <a:pt x="117" y="88"/>
                    <a:pt x="127" y="82"/>
                  </a:cubicBezTo>
                  <a:cubicBezTo>
                    <a:pt x="135" y="77"/>
                    <a:pt x="152" y="84"/>
                    <a:pt x="163" y="81"/>
                  </a:cubicBezTo>
                  <a:cubicBezTo>
                    <a:pt x="172" y="78"/>
                    <a:pt x="185" y="73"/>
                    <a:pt x="195" y="71"/>
                  </a:cubicBezTo>
                  <a:close/>
                </a:path>
              </a:pathLst>
            </a:custGeom>
            <a:solidFill>
              <a:srgbClr val="A5A0CC"/>
            </a:solidFill>
            <a:ln w="9525">
              <a:noFill/>
              <a:round/>
              <a:headEnd/>
              <a:tailEnd/>
            </a:ln>
          </p:spPr>
          <p:txBody>
            <a:bodyPr/>
            <a:lstStyle/>
            <a:p>
              <a:endParaRPr lang="en-US"/>
            </a:p>
          </p:txBody>
        </p:sp>
        <p:sp>
          <p:nvSpPr>
            <p:cNvPr id="28379" name="Freeform 2960"/>
            <p:cNvSpPr>
              <a:spLocks/>
            </p:cNvSpPr>
            <p:nvPr/>
          </p:nvSpPr>
          <p:spPr bwMode="auto">
            <a:xfrm>
              <a:off x="584200" y="4656807"/>
              <a:ext cx="642938" cy="593725"/>
            </a:xfrm>
            <a:custGeom>
              <a:avLst/>
              <a:gdLst>
                <a:gd name="T0" fmla="*/ 2147483647 w 195"/>
                <a:gd name="T1" fmla="*/ 2147483647 h 180"/>
                <a:gd name="T2" fmla="*/ 2147483647 w 195"/>
                <a:gd name="T3" fmla="*/ 2147483647 h 180"/>
                <a:gd name="T4" fmla="*/ 2147483647 w 195"/>
                <a:gd name="T5" fmla="*/ 2147483647 h 180"/>
                <a:gd name="T6" fmla="*/ 2147483647 w 195"/>
                <a:gd name="T7" fmla="*/ 2147483647 h 180"/>
                <a:gd name="T8" fmla="*/ 2147483647 w 195"/>
                <a:gd name="T9" fmla="*/ 2147483647 h 180"/>
                <a:gd name="T10" fmla="*/ 2147483647 w 195"/>
                <a:gd name="T11" fmla="*/ 2147483647 h 180"/>
                <a:gd name="T12" fmla="*/ 2147483647 w 195"/>
                <a:gd name="T13" fmla="*/ 2147483647 h 180"/>
                <a:gd name="T14" fmla="*/ 2147483647 w 195"/>
                <a:gd name="T15" fmla="*/ 2147483647 h 180"/>
                <a:gd name="T16" fmla="*/ 2147483647 w 195"/>
                <a:gd name="T17" fmla="*/ 2147483647 h 180"/>
                <a:gd name="T18" fmla="*/ 2147483647 w 195"/>
                <a:gd name="T19" fmla="*/ 2147483647 h 180"/>
                <a:gd name="T20" fmla="*/ 2147483647 w 195"/>
                <a:gd name="T21" fmla="*/ 2147483647 h 180"/>
                <a:gd name="T22" fmla="*/ 2147483647 w 195"/>
                <a:gd name="T23" fmla="*/ 2147483647 h 180"/>
                <a:gd name="T24" fmla="*/ 2147483647 w 195"/>
                <a:gd name="T25" fmla="*/ 2147483647 h 180"/>
                <a:gd name="T26" fmla="*/ 2147483647 w 195"/>
                <a:gd name="T27" fmla="*/ 2147483647 h 180"/>
                <a:gd name="T28" fmla="*/ 2147483647 w 195"/>
                <a:gd name="T29" fmla="*/ 2147483647 h 180"/>
                <a:gd name="T30" fmla="*/ 2147483647 w 195"/>
                <a:gd name="T31" fmla="*/ 2147483647 h 180"/>
                <a:gd name="T32" fmla="*/ 2147483647 w 195"/>
                <a:gd name="T33" fmla="*/ 2147483647 h 180"/>
                <a:gd name="T34" fmla="*/ 2147483647 w 195"/>
                <a:gd name="T35" fmla="*/ 2147483647 h 180"/>
                <a:gd name="T36" fmla="*/ 2147483647 w 195"/>
                <a:gd name="T37" fmla="*/ 2147483647 h 1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5"/>
                <a:gd name="T58" fmla="*/ 0 h 180"/>
                <a:gd name="T59" fmla="*/ 195 w 195"/>
                <a:gd name="T60" fmla="*/ 180 h 1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5" h="180">
                  <a:moveTo>
                    <a:pt x="195" y="70"/>
                  </a:moveTo>
                  <a:cubicBezTo>
                    <a:pt x="188" y="53"/>
                    <a:pt x="169" y="67"/>
                    <a:pt x="156" y="53"/>
                  </a:cubicBezTo>
                  <a:cubicBezTo>
                    <a:pt x="147" y="44"/>
                    <a:pt x="145" y="29"/>
                    <a:pt x="145" y="19"/>
                  </a:cubicBezTo>
                  <a:cubicBezTo>
                    <a:pt x="144" y="7"/>
                    <a:pt x="137" y="35"/>
                    <a:pt x="122" y="46"/>
                  </a:cubicBezTo>
                  <a:cubicBezTo>
                    <a:pt x="113" y="53"/>
                    <a:pt x="80" y="66"/>
                    <a:pt x="65" y="56"/>
                  </a:cubicBezTo>
                  <a:cubicBezTo>
                    <a:pt x="58" y="50"/>
                    <a:pt x="61" y="29"/>
                    <a:pt x="52" y="15"/>
                  </a:cubicBezTo>
                  <a:cubicBezTo>
                    <a:pt x="42" y="0"/>
                    <a:pt x="37" y="3"/>
                    <a:pt x="32" y="18"/>
                  </a:cubicBezTo>
                  <a:cubicBezTo>
                    <a:pt x="28" y="32"/>
                    <a:pt x="33" y="39"/>
                    <a:pt x="29" y="50"/>
                  </a:cubicBezTo>
                  <a:cubicBezTo>
                    <a:pt x="27" y="58"/>
                    <a:pt x="25" y="70"/>
                    <a:pt x="21" y="80"/>
                  </a:cubicBezTo>
                  <a:cubicBezTo>
                    <a:pt x="17" y="91"/>
                    <a:pt x="13" y="101"/>
                    <a:pt x="12" y="111"/>
                  </a:cubicBezTo>
                  <a:cubicBezTo>
                    <a:pt x="9" y="123"/>
                    <a:pt x="11" y="127"/>
                    <a:pt x="12" y="137"/>
                  </a:cubicBezTo>
                  <a:cubicBezTo>
                    <a:pt x="13" y="148"/>
                    <a:pt x="0" y="162"/>
                    <a:pt x="5" y="170"/>
                  </a:cubicBezTo>
                  <a:cubicBezTo>
                    <a:pt x="10" y="180"/>
                    <a:pt x="20" y="173"/>
                    <a:pt x="29" y="175"/>
                  </a:cubicBezTo>
                  <a:cubicBezTo>
                    <a:pt x="38" y="177"/>
                    <a:pt x="36" y="170"/>
                    <a:pt x="44" y="157"/>
                  </a:cubicBezTo>
                  <a:cubicBezTo>
                    <a:pt x="49" y="149"/>
                    <a:pt x="57" y="140"/>
                    <a:pt x="64" y="131"/>
                  </a:cubicBezTo>
                  <a:cubicBezTo>
                    <a:pt x="70" y="123"/>
                    <a:pt x="75" y="111"/>
                    <a:pt x="84" y="103"/>
                  </a:cubicBezTo>
                  <a:cubicBezTo>
                    <a:pt x="91" y="97"/>
                    <a:pt x="117" y="86"/>
                    <a:pt x="127" y="81"/>
                  </a:cubicBezTo>
                  <a:cubicBezTo>
                    <a:pt x="135" y="76"/>
                    <a:pt x="152" y="83"/>
                    <a:pt x="163" y="79"/>
                  </a:cubicBezTo>
                  <a:cubicBezTo>
                    <a:pt x="172" y="77"/>
                    <a:pt x="184" y="72"/>
                    <a:pt x="195" y="70"/>
                  </a:cubicBezTo>
                  <a:close/>
                </a:path>
              </a:pathLst>
            </a:custGeom>
            <a:solidFill>
              <a:srgbClr val="A49FCC"/>
            </a:solidFill>
            <a:ln w="9525">
              <a:noFill/>
              <a:round/>
              <a:headEnd/>
              <a:tailEnd/>
            </a:ln>
          </p:spPr>
          <p:txBody>
            <a:bodyPr/>
            <a:lstStyle/>
            <a:p>
              <a:endParaRPr lang="en-US"/>
            </a:p>
          </p:txBody>
        </p:sp>
        <p:sp>
          <p:nvSpPr>
            <p:cNvPr id="28380" name="Freeform 2961"/>
            <p:cNvSpPr>
              <a:spLocks/>
            </p:cNvSpPr>
            <p:nvPr/>
          </p:nvSpPr>
          <p:spPr bwMode="auto">
            <a:xfrm>
              <a:off x="587375" y="4656807"/>
              <a:ext cx="636588" cy="593725"/>
            </a:xfrm>
            <a:custGeom>
              <a:avLst/>
              <a:gdLst>
                <a:gd name="T0" fmla="*/ 2147483647 w 193"/>
                <a:gd name="T1" fmla="*/ 2147483647 h 180"/>
                <a:gd name="T2" fmla="*/ 2147483647 w 193"/>
                <a:gd name="T3" fmla="*/ 2147483647 h 180"/>
                <a:gd name="T4" fmla="*/ 2147483647 w 193"/>
                <a:gd name="T5" fmla="*/ 2147483647 h 180"/>
                <a:gd name="T6" fmla="*/ 2147483647 w 193"/>
                <a:gd name="T7" fmla="*/ 2147483647 h 180"/>
                <a:gd name="T8" fmla="*/ 2147483647 w 193"/>
                <a:gd name="T9" fmla="*/ 2147483647 h 180"/>
                <a:gd name="T10" fmla="*/ 2147483647 w 193"/>
                <a:gd name="T11" fmla="*/ 2147483647 h 180"/>
                <a:gd name="T12" fmla="*/ 2147483647 w 193"/>
                <a:gd name="T13" fmla="*/ 2147483647 h 180"/>
                <a:gd name="T14" fmla="*/ 2147483647 w 193"/>
                <a:gd name="T15" fmla="*/ 2147483647 h 180"/>
                <a:gd name="T16" fmla="*/ 2147483647 w 193"/>
                <a:gd name="T17" fmla="*/ 2147483647 h 180"/>
                <a:gd name="T18" fmla="*/ 2147483647 w 193"/>
                <a:gd name="T19" fmla="*/ 2147483647 h 180"/>
                <a:gd name="T20" fmla="*/ 2147483647 w 193"/>
                <a:gd name="T21" fmla="*/ 2147483647 h 180"/>
                <a:gd name="T22" fmla="*/ 2147483647 w 193"/>
                <a:gd name="T23" fmla="*/ 2147483647 h 180"/>
                <a:gd name="T24" fmla="*/ 2147483647 w 193"/>
                <a:gd name="T25" fmla="*/ 2147483647 h 180"/>
                <a:gd name="T26" fmla="*/ 2147483647 w 193"/>
                <a:gd name="T27" fmla="*/ 2147483647 h 180"/>
                <a:gd name="T28" fmla="*/ 2147483647 w 193"/>
                <a:gd name="T29" fmla="*/ 2147483647 h 180"/>
                <a:gd name="T30" fmla="*/ 2147483647 w 193"/>
                <a:gd name="T31" fmla="*/ 2147483647 h 180"/>
                <a:gd name="T32" fmla="*/ 2147483647 w 193"/>
                <a:gd name="T33" fmla="*/ 2147483647 h 180"/>
                <a:gd name="T34" fmla="*/ 2147483647 w 193"/>
                <a:gd name="T35" fmla="*/ 2147483647 h 180"/>
                <a:gd name="T36" fmla="*/ 2147483647 w 193"/>
                <a:gd name="T37" fmla="*/ 2147483647 h 1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3"/>
                <a:gd name="T58" fmla="*/ 0 h 180"/>
                <a:gd name="T59" fmla="*/ 193 w 193"/>
                <a:gd name="T60" fmla="*/ 180 h 1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3" h="180">
                  <a:moveTo>
                    <a:pt x="193" y="70"/>
                  </a:moveTo>
                  <a:cubicBezTo>
                    <a:pt x="186" y="53"/>
                    <a:pt x="168" y="67"/>
                    <a:pt x="155" y="54"/>
                  </a:cubicBezTo>
                  <a:cubicBezTo>
                    <a:pt x="145" y="44"/>
                    <a:pt x="144" y="29"/>
                    <a:pt x="143" y="20"/>
                  </a:cubicBezTo>
                  <a:cubicBezTo>
                    <a:pt x="143" y="8"/>
                    <a:pt x="136" y="35"/>
                    <a:pt x="121" y="46"/>
                  </a:cubicBezTo>
                  <a:cubicBezTo>
                    <a:pt x="112" y="53"/>
                    <a:pt x="78" y="67"/>
                    <a:pt x="64" y="57"/>
                  </a:cubicBezTo>
                  <a:cubicBezTo>
                    <a:pt x="57" y="51"/>
                    <a:pt x="60" y="30"/>
                    <a:pt x="51" y="16"/>
                  </a:cubicBezTo>
                  <a:cubicBezTo>
                    <a:pt x="41" y="0"/>
                    <a:pt x="37" y="3"/>
                    <a:pt x="32" y="18"/>
                  </a:cubicBezTo>
                  <a:cubicBezTo>
                    <a:pt x="27" y="32"/>
                    <a:pt x="32" y="39"/>
                    <a:pt x="29" y="50"/>
                  </a:cubicBezTo>
                  <a:cubicBezTo>
                    <a:pt x="26" y="58"/>
                    <a:pt x="24" y="70"/>
                    <a:pt x="21" y="81"/>
                  </a:cubicBezTo>
                  <a:cubicBezTo>
                    <a:pt x="16" y="91"/>
                    <a:pt x="13" y="102"/>
                    <a:pt x="11" y="111"/>
                  </a:cubicBezTo>
                  <a:cubicBezTo>
                    <a:pt x="9" y="123"/>
                    <a:pt x="11" y="127"/>
                    <a:pt x="12" y="136"/>
                  </a:cubicBezTo>
                  <a:cubicBezTo>
                    <a:pt x="13" y="148"/>
                    <a:pt x="0" y="162"/>
                    <a:pt x="4" y="170"/>
                  </a:cubicBezTo>
                  <a:cubicBezTo>
                    <a:pt x="10" y="180"/>
                    <a:pt x="19" y="173"/>
                    <a:pt x="28" y="175"/>
                  </a:cubicBezTo>
                  <a:cubicBezTo>
                    <a:pt x="36" y="177"/>
                    <a:pt x="35" y="170"/>
                    <a:pt x="43" y="156"/>
                  </a:cubicBezTo>
                  <a:cubicBezTo>
                    <a:pt x="48" y="149"/>
                    <a:pt x="56" y="140"/>
                    <a:pt x="63" y="130"/>
                  </a:cubicBezTo>
                  <a:cubicBezTo>
                    <a:pt x="68" y="123"/>
                    <a:pt x="74" y="110"/>
                    <a:pt x="82" y="103"/>
                  </a:cubicBezTo>
                  <a:cubicBezTo>
                    <a:pt x="89" y="97"/>
                    <a:pt x="116" y="86"/>
                    <a:pt x="126" y="81"/>
                  </a:cubicBezTo>
                  <a:cubicBezTo>
                    <a:pt x="134" y="76"/>
                    <a:pt x="151" y="83"/>
                    <a:pt x="162" y="79"/>
                  </a:cubicBezTo>
                  <a:cubicBezTo>
                    <a:pt x="171" y="76"/>
                    <a:pt x="183" y="72"/>
                    <a:pt x="193" y="70"/>
                  </a:cubicBezTo>
                  <a:close/>
                </a:path>
              </a:pathLst>
            </a:custGeom>
            <a:solidFill>
              <a:srgbClr val="A49FCC"/>
            </a:solidFill>
            <a:ln w="9525">
              <a:noFill/>
              <a:round/>
              <a:headEnd/>
              <a:tailEnd/>
            </a:ln>
          </p:spPr>
          <p:txBody>
            <a:bodyPr/>
            <a:lstStyle/>
            <a:p>
              <a:endParaRPr lang="en-US"/>
            </a:p>
          </p:txBody>
        </p:sp>
        <p:sp>
          <p:nvSpPr>
            <p:cNvPr id="28381" name="Freeform 2962"/>
            <p:cNvSpPr>
              <a:spLocks/>
            </p:cNvSpPr>
            <p:nvPr/>
          </p:nvSpPr>
          <p:spPr bwMode="auto">
            <a:xfrm>
              <a:off x="587375" y="4659982"/>
              <a:ext cx="636588" cy="587375"/>
            </a:xfrm>
            <a:custGeom>
              <a:avLst/>
              <a:gdLst>
                <a:gd name="T0" fmla="*/ 2147483647 w 193"/>
                <a:gd name="T1" fmla="*/ 2147483647 h 178"/>
                <a:gd name="T2" fmla="*/ 2147483647 w 193"/>
                <a:gd name="T3" fmla="*/ 2147483647 h 178"/>
                <a:gd name="T4" fmla="*/ 2147483647 w 193"/>
                <a:gd name="T5" fmla="*/ 2147483647 h 178"/>
                <a:gd name="T6" fmla="*/ 2147483647 w 193"/>
                <a:gd name="T7" fmla="*/ 2147483647 h 178"/>
                <a:gd name="T8" fmla="*/ 2147483647 w 193"/>
                <a:gd name="T9" fmla="*/ 2147483647 h 178"/>
                <a:gd name="T10" fmla="*/ 2147483647 w 193"/>
                <a:gd name="T11" fmla="*/ 2147483647 h 178"/>
                <a:gd name="T12" fmla="*/ 2147483647 w 193"/>
                <a:gd name="T13" fmla="*/ 2147483647 h 178"/>
                <a:gd name="T14" fmla="*/ 2147483647 w 193"/>
                <a:gd name="T15" fmla="*/ 2147483647 h 178"/>
                <a:gd name="T16" fmla="*/ 2147483647 w 193"/>
                <a:gd name="T17" fmla="*/ 2147483647 h 178"/>
                <a:gd name="T18" fmla="*/ 2147483647 w 193"/>
                <a:gd name="T19" fmla="*/ 2147483647 h 178"/>
                <a:gd name="T20" fmla="*/ 2147483647 w 193"/>
                <a:gd name="T21" fmla="*/ 2147483647 h 178"/>
                <a:gd name="T22" fmla="*/ 2147483647 w 193"/>
                <a:gd name="T23" fmla="*/ 2147483647 h 178"/>
                <a:gd name="T24" fmla="*/ 2147483647 w 193"/>
                <a:gd name="T25" fmla="*/ 2147483647 h 178"/>
                <a:gd name="T26" fmla="*/ 2147483647 w 193"/>
                <a:gd name="T27" fmla="*/ 2147483647 h 178"/>
                <a:gd name="T28" fmla="*/ 2147483647 w 193"/>
                <a:gd name="T29" fmla="*/ 2147483647 h 178"/>
                <a:gd name="T30" fmla="*/ 2147483647 w 193"/>
                <a:gd name="T31" fmla="*/ 2147483647 h 178"/>
                <a:gd name="T32" fmla="*/ 2147483647 w 193"/>
                <a:gd name="T33" fmla="*/ 2147483647 h 178"/>
                <a:gd name="T34" fmla="*/ 2147483647 w 193"/>
                <a:gd name="T35" fmla="*/ 2147483647 h 178"/>
                <a:gd name="T36" fmla="*/ 2147483647 w 193"/>
                <a:gd name="T37" fmla="*/ 2147483647 h 1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3"/>
                <a:gd name="T58" fmla="*/ 0 h 178"/>
                <a:gd name="T59" fmla="*/ 193 w 193"/>
                <a:gd name="T60" fmla="*/ 178 h 1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3" h="178">
                  <a:moveTo>
                    <a:pt x="193" y="69"/>
                  </a:moveTo>
                  <a:cubicBezTo>
                    <a:pt x="186" y="52"/>
                    <a:pt x="167" y="66"/>
                    <a:pt x="154" y="53"/>
                  </a:cubicBezTo>
                  <a:cubicBezTo>
                    <a:pt x="145" y="44"/>
                    <a:pt x="144" y="28"/>
                    <a:pt x="143" y="19"/>
                  </a:cubicBezTo>
                  <a:cubicBezTo>
                    <a:pt x="143" y="7"/>
                    <a:pt x="136" y="35"/>
                    <a:pt x="121" y="46"/>
                  </a:cubicBezTo>
                  <a:cubicBezTo>
                    <a:pt x="113" y="52"/>
                    <a:pt x="78" y="67"/>
                    <a:pt x="64" y="56"/>
                  </a:cubicBezTo>
                  <a:cubicBezTo>
                    <a:pt x="56" y="51"/>
                    <a:pt x="60" y="29"/>
                    <a:pt x="51" y="15"/>
                  </a:cubicBezTo>
                  <a:cubicBezTo>
                    <a:pt x="41" y="0"/>
                    <a:pt x="37" y="3"/>
                    <a:pt x="32" y="18"/>
                  </a:cubicBezTo>
                  <a:cubicBezTo>
                    <a:pt x="28" y="32"/>
                    <a:pt x="33" y="39"/>
                    <a:pt x="29" y="50"/>
                  </a:cubicBezTo>
                  <a:cubicBezTo>
                    <a:pt x="26" y="58"/>
                    <a:pt x="25" y="70"/>
                    <a:pt x="21" y="80"/>
                  </a:cubicBezTo>
                  <a:cubicBezTo>
                    <a:pt x="17" y="90"/>
                    <a:pt x="13" y="101"/>
                    <a:pt x="11" y="110"/>
                  </a:cubicBezTo>
                  <a:cubicBezTo>
                    <a:pt x="9" y="122"/>
                    <a:pt x="11" y="126"/>
                    <a:pt x="12" y="135"/>
                  </a:cubicBezTo>
                  <a:cubicBezTo>
                    <a:pt x="13" y="147"/>
                    <a:pt x="0" y="161"/>
                    <a:pt x="4" y="169"/>
                  </a:cubicBezTo>
                  <a:cubicBezTo>
                    <a:pt x="10" y="178"/>
                    <a:pt x="19" y="172"/>
                    <a:pt x="28" y="173"/>
                  </a:cubicBezTo>
                  <a:cubicBezTo>
                    <a:pt x="36" y="175"/>
                    <a:pt x="35" y="168"/>
                    <a:pt x="43" y="155"/>
                  </a:cubicBezTo>
                  <a:cubicBezTo>
                    <a:pt x="47" y="147"/>
                    <a:pt x="55" y="139"/>
                    <a:pt x="62" y="129"/>
                  </a:cubicBezTo>
                  <a:cubicBezTo>
                    <a:pt x="68" y="122"/>
                    <a:pt x="73" y="109"/>
                    <a:pt x="82" y="102"/>
                  </a:cubicBezTo>
                  <a:cubicBezTo>
                    <a:pt x="89" y="95"/>
                    <a:pt x="116" y="85"/>
                    <a:pt x="125" y="79"/>
                  </a:cubicBezTo>
                  <a:cubicBezTo>
                    <a:pt x="134" y="75"/>
                    <a:pt x="151" y="81"/>
                    <a:pt x="162" y="78"/>
                  </a:cubicBezTo>
                  <a:cubicBezTo>
                    <a:pt x="170" y="75"/>
                    <a:pt x="183" y="71"/>
                    <a:pt x="193" y="69"/>
                  </a:cubicBezTo>
                  <a:close/>
                </a:path>
              </a:pathLst>
            </a:custGeom>
            <a:solidFill>
              <a:srgbClr val="A39ECB"/>
            </a:solidFill>
            <a:ln w="9525">
              <a:noFill/>
              <a:round/>
              <a:headEnd/>
              <a:tailEnd/>
            </a:ln>
          </p:spPr>
          <p:txBody>
            <a:bodyPr/>
            <a:lstStyle/>
            <a:p>
              <a:endParaRPr lang="en-US"/>
            </a:p>
          </p:txBody>
        </p:sp>
        <p:sp>
          <p:nvSpPr>
            <p:cNvPr id="28382" name="Freeform 2963"/>
            <p:cNvSpPr>
              <a:spLocks/>
            </p:cNvSpPr>
            <p:nvPr/>
          </p:nvSpPr>
          <p:spPr bwMode="auto">
            <a:xfrm>
              <a:off x="587375" y="4659982"/>
              <a:ext cx="636588" cy="587375"/>
            </a:xfrm>
            <a:custGeom>
              <a:avLst/>
              <a:gdLst>
                <a:gd name="T0" fmla="*/ 2147483647 w 193"/>
                <a:gd name="T1" fmla="*/ 2147483647 h 178"/>
                <a:gd name="T2" fmla="*/ 2147483647 w 193"/>
                <a:gd name="T3" fmla="*/ 2147483647 h 178"/>
                <a:gd name="T4" fmla="*/ 2147483647 w 193"/>
                <a:gd name="T5" fmla="*/ 2147483647 h 178"/>
                <a:gd name="T6" fmla="*/ 2147483647 w 193"/>
                <a:gd name="T7" fmla="*/ 2147483647 h 178"/>
                <a:gd name="T8" fmla="*/ 2147483647 w 193"/>
                <a:gd name="T9" fmla="*/ 2147483647 h 178"/>
                <a:gd name="T10" fmla="*/ 2147483647 w 193"/>
                <a:gd name="T11" fmla="*/ 2147483647 h 178"/>
                <a:gd name="T12" fmla="*/ 2147483647 w 193"/>
                <a:gd name="T13" fmla="*/ 2147483647 h 178"/>
                <a:gd name="T14" fmla="*/ 2147483647 w 193"/>
                <a:gd name="T15" fmla="*/ 2147483647 h 178"/>
                <a:gd name="T16" fmla="*/ 2147483647 w 193"/>
                <a:gd name="T17" fmla="*/ 2147483647 h 178"/>
                <a:gd name="T18" fmla="*/ 2147483647 w 193"/>
                <a:gd name="T19" fmla="*/ 2147483647 h 178"/>
                <a:gd name="T20" fmla="*/ 2147483647 w 193"/>
                <a:gd name="T21" fmla="*/ 2147483647 h 178"/>
                <a:gd name="T22" fmla="*/ 2147483647 w 193"/>
                <a:gd name="T23" fmla="*/ 2147483647 h 178"/>
                <a:gd name="T24" fmla="*/ 2147483647 w 193"/>
                <a:gd name="T25" fmla="*/ 2147483647 h 178"/>
                <a:gd name="T26" fmla="*/ 2147483647 w 193"/>
                <a:gd name="T27" fmla="*/ 2147483647 h 178"/>
                <a:gd name="T28" fmla="*/ 2147483647 w 193"/>
                <a:gd name="T29" fmla="*/ 2147483647 h 178"/>
                <a:gd name="T30" fmla="*/ 2147483647 w 193"/>
                <a:gd name="T31" fmla="*/ 2147483647 h 178"/>
                <a:gd name="T32" fmla="*/ 2147483647 w 193"/>
                <a:gd name="T33" fmla="*/ 2147483647 h 178"/>
                <a:gd name="T34" fmla="*/ 2147483647 w 193"/>
                <a:gd name="T35" fmla="*/ 2147483647 h 178"/>
                <a:gd name="T36" fmla="*/ 2147483647 w 193"/>
                <a:gd name="T37" fmla="*/ 2147483647 h 1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3"/>
                <a:gd name="T58" fmla="*/ 0 h 178"/>
                <a:gd name="T59" fmla="*/ 193 w 193"/>
                <a:gd name="T60" fmla="*/ 178 h 1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3" h="178">
                  <a:moveTo>
                    <a:pt x="193" y="69"/>
                  </a:moveTo>
                  <a:cubicBezTo>
                    <a:pt x="185" y="52"/>
                    <a:pt x="167" y="66"/>
                    <a:pt x="154" y="53"/>
                  </a:cubicBezTo>
                  <a:cubicBezTo>
                    <a:pt x="145" y="44"/>
                    <a:pt x="143" y="28"/>
                    <a:pt x="143" y="19"/>
                  </a:cubicBezTo>
                  <a:cubicBezTo>
                    <a:pt x="143" y="7"/>
                    <a:pt x="136" y="35"/>
                    <a:pt x="122" y="46"/>
                  </a:cubicBezTo>
                  <a:cubicBezTo>
                    <a:pt x="113" y="53"/>
                    <a:pt x="77" y="67"/>
                    <a:pt x="63" y="57"/>
                  </a:cubicBezTo>
                  <a:cubicBezTo>
                    <a:pt x="56" y="51"/>
                    <a:pt x="60" y="29"/>
                    <a:pt x="51" y="16"/>
                  </a:cubicBezTo>
                  <a:cubicBezTo>
                    <a:pt x="41" y="0"/>
                    <a:pt x="37" y="3"/>
                    <a:pt x="32" y="18"/>
                  </a:cubicBezTo>
                  <a:cubicBezTo>
                    <a:pt x="28" y="33"/>
                    <a:pt x="33" y="39"/>
                    <a:pt x="29" y="50"/>
                  </a:cubicBezTo>
                  <a:cubicBezTo>
                    <a:pt x="27" y="58"/>
                    <a:pt x="25" y="70"/>
                    <a:pt x="21" y="80"/>
                  </a:cubicBezTo>
                  <a:cubicBezTo>
                    <a:pt x="17" y="90"/>
                    <a:pt x="14" y="101"/>
                    <a:pt x="12" y="110"/>
                  </a:cubicBezTo>
                  <a:cubicBezTo>
                    <a:pt x="10" y="122"/>
                    <a:pt x="12" y="126"/>
                    <a:pt x="12" y="135"/>
                  </a:cubicBezTo>
                  <a:cubicBezTo>
                    <a:pt x="14" y="147"/>
                    <a:pt x="0" y="160"/>
                    <a:pt x="4" y="168"/>
                  </a:cubicBezTo>
                  <a:cubicBezTo>
                    <a:pt x="10" y="178"/>
                    <a:pt x="19" y="171"/>
                    <a:pt x="28" y="173"/>
                  </a:cubicBezTo>
                  <a:cubicBezTo>
                    <a:pt x="36" y="175"/>
                    <a:pt x="35" y="167"/>
                    <a:pt x="43" y="154"/>
                  </a:cubicBezTo>
                  <a:cubicBezTo>
                    <a:pt x="47" y="147"/>
                    <a:pt x="55" y="138"/>
                    <a:pt x="62" y="129"/>
                  </a:cubicBezTo>
                  <a:cubicBezTo>
                    <a:pt x="68" y="121"/>
                    <a:pt x="73" y="109"/>
                    <a:pt x="81" y="101"/>
                  </a:cubicBezTo>
                  <a:cubicBezTo>
                    <a:pt x="89" y="95"/>
                    <a:pt x="116" y="84"/>
                    <a:pt x="125" y="79"/>
                  </a:cubicBezTo>
                  <a:cubicBezTo>
                    <a:pt x="134" y="74"/>
                    <a:pt x="151" y="81"/>
                    <a:pt x="162" y="78"/>
                  </a:cubicBezTo>
                  <a:cubicBezTo>
                    <a:pt x="170" y="75"/>
                    <a:pt x="182" y="71"/>
                    <a:pt x="193" y="69"/>
                  </a:cubicBezTo>
                  <a:close/>
                </a:path>
              </a:pathLst>
            </a:custGeom>
            <a:solidFill>
              <a:srgbClr val="A29ECB"/>
            </a:solidFill>
            <a:ln w="9525">
              <a:noFill/>
              <a:round/>
              <a:headEnd/>
              <a:tailEnd/>
            </a:ln>
          </p:spPr>
          <p:txBody>
            <a:bodyPr/>
            <a:lstStyle/>
            <a:p>
              <a:endParaRPr lang="en-US"/>
            </a:p>
          </p:txBody>
        </p:sp>
        <p:sp>
          <p:nvSpPr>
            <p:cNvPr id="28383" name="Freeform 2964"/>
            <p:cNvSpPr>
              <a:spLocks/>
            </p:cNvSpPr>
            <p:nvPr/>
          </p:nvSpPr>
          <p:spPr bwMode="auto">
            <a:xfrm>
              <a:off x="587375" y="4663157"/>
              <a:ext cx="633413" cy="584200"/>
            </a:xfrm>
            <a:custGeom>
              <a:avLst/>
              <a:gdLst>
                <a:gd name="T0" fmla="*/ 2147483647 w 192"/>
                <a:gd name="T1" fmla="*/ 2147483647 h 177"/>
                <a:gd name="T2" fmla="*/ 2147483647 w 192"/>
                <a:gd name="T3" fmla="*/ 2147483647 h 177"/>
                <a:gd name="T4" fmla="*/ 2147483647 w 192"/>
                <a:gd name="T5" fmla="*/ 2147483647 h 177"/>
                <a:gd name="T6" fmla="*/ 2147483647 w 192"/>
                <a:gd name="T7" fmla="*/ 2147483647 h 177"/>
                <a:gd name="T8" fmla="*/ 2147483647 w 192"/>
                <a:gd name="T9" fmla="*/ 2147483647 h 177"/>
                <a:gd name="T10" fmla="*/ 2147483647 w 192"/>
                <a:gd name="T11" fmla="*/ 2147483647 h 177"/>
                <a:gd name="T12" fmla="*/ 2147483647 w 192"/>
                <a:gd name="T13" fmla="*/ 2147483647 h 177"/>
                <a:gd name="T14" fmla="*/ 2147483647 w 192"/>
                <a:gd name="T15" fmla="*/ 2147483647 h 177"/>
                <a:gd name="T16" fmla="*/ 2147483647 w 192"/>
                <a:gd name="T17" fmla="*/ 2147483647 h 177"/>
                <a:gd name="T18" fmla="*/ 2147483647 w 192"/>
                <a:gd name="T19" fmla="*/ 2147483647 h 177"/>
                <a:gd name="T20" fmla="*/ 2147483647 w 192"/>
                <a:gd name="T21" fmla="*/ 2147483647 h 177"/>
                <a:gd name="T22" fmla="*/ 2147483647 w 192"/>
                <a:gd name="T23" fmla="*/ 2147483647 h 177"/>
                <a:gd name="T24" fmla="*/ 2147483647 w 192"/>
                <a:gd name="T25" fmla="*/ 2147483647 h 177"/>
                <a:gd name="T26" fmla="*/ 2147483647 w 192"/>
                <a:gd name="T27" fmla="*/ 2147483647 h 177"/>
                <a:gd name="T28" fmla="*/ 2147483647 w 192"/>
                <a:gd name="T29" fmla="*/ 2147483647 h 177"/>
                <a:gd name="T30" fmla="*/ 2147483647 w 192"/>
                <a:gd name="T31" fmla="*/ 2147483647 h 177"/>
                <a:gd name="T32" fmla="*/ 2147483647 w 192"/>
                <a:gd name="T33" fmla="*/ 2147483647 h 177"/>
                <a:gd name="T34" fmla="*/ 2147483647 w 192"/>
                <a:gd name="T35" fmla="*/ 2147483647 h 177"/>
                <a:gd name="T36" fmla="*/ 2147483647 w 192"/>
                <a:gd name="T37" fmla="*/ 2147483647 h 1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177"/>
                <a:gd name="T59" fmla="*/ 192 w 192"/>
                <a:gd name="T60" fmla="*/ 177 h 1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177">
                  <a:moveTo>
                    <a:pt x="192" y="68"/>
                  </a:moveTo>
                  <a:cubicBezTo>
                    <a:pt x="185" y="51"/>
                    <a:pt x="166" y="66"/>
                    <a:pt x="153" y="53"/>
                  </a:cubicBezTo>
                  <a:cubicBezTo>
                    <a:pt x="144" y="43"/>
                    <a:pt x="143" y="27"/>
                    <a:pt x="143" y="18"/>
                  </a:cubicBezTo>
                  <a:cubicBezTo>
                    <a:pt x="143" y="7"/>
                    <a:pt x="137" y="35"/>
                    <a:pt x="122" y="46"/>
                  </a:cubicBezTo>
                  <a:cubicBezTo>
                    <a:pt x="113" y="52"/>
                    <a:pt x="77" y="67"/>
                    <a:pt x="63" y="56"/>
                  </a:cubicBezTo>
                  <a:cubicBezTo>
                    <a:pt x="56" y="51"/>
                    <a:pt x="60" y="29"/>
                    <a:pt x="51" y="15"/>
                  </a:cubicBezTo>
                  <a:cubicBezTo>
                    <a:pt x="41" y="0"/>
                    <a:pt x="37" y="3"/>
                    <a:pt x="33" y="18"/>
                  </a:cubicBezTo>
                  <a:cubicBezTo>
                    <a:pt x="28" y="32"/>
                    <a:pt x="33" y="38"/>
                    <a:pt x="29" y="49"/>
                  </a:cubicBezTo>
                  <a:cubicBezTo>
                    <a:pt x="27" y="57"/>
                    <a:pt x="26" y="69"/>
                    <a:pt x="22" y="79"/>
                  </a:cubicBezTo>
                  <a:cubicBezTo>
                    <a:pt x="18" y="90"/>
                    <a:pt x="14" y="100"/>
                    <a:pt x="12" y="110"/>
                  </a:cubicBezTo>
                  <a:cubicBezTo>
                    <a:pt x="10" y="121"/>
                    <a:pt x="12" y="124"/>
                    <a:pt x="13" y="134"/>
                  </a:cubicBezTo>
                  <a:cubicBezTo>
                    <a:pt x="14" y="145"/>
                    <a:pt x="0" y="159"/>
                    <a:pt x="5" y="167"/>
                  </a:cubicBezTo>
                  <a:cubicBezTo>
                    <a:pt x="10" y="177"/>
                    <a:pt x="19" y="170"/>
                    <a:pt x="28" y="172"/>
                  </a:cubicBezTo>
                  <a:cubicBezTo>
                    <a:pt x="36" y="173"/>
                    <a:pt x="35" y="166"/>
                    <a:pt x="43" y="153"/>
                  </a:cubicBezTo>
                  <a:cubicBezTo>
                    <a:pt x="47" y="146"/>
                    <a:pt x="55" y="137"/>
                    <a:pt x="62" y="127"/>
                  </a:cubicBezTo>
                  <a:cubicBezTo>
                    <a:pt x="68" y="120"/>
                    <a:pt x="73" y="107"/>
                    <a:pt x="81" y="100"/>
                  </a:cubicBezTo>
                  <a:cubicBezTo>
                    <a:pt x="88" y="94"/>
                    <a:pt x="115" y="83"/>
                    <a:pt x="125" y="78"/>
                  </a:cubicBezTo>
                  <a:cubicBezTo>
                    <a:pt x="134" y="73"/>
                    <a:pt x="151" y="80"/>
                    <a:pt x="161" y="76"/>
                  </a:cubicBezTo>
                  <a:cubicBezTo>
                    <a:pt x="170" y="74"/>
                    <a:pt x="182" y="70"/>
                    <a:pt x="192" y="68"/>
                  </a:cubicBezTo>
                  <a:close/>
                </a:path>
              </a:pathLst>
            </a:custGeom>
            <a:solidFill>
              <a:srgbClr val="A19DCB"/>
            </a:solidFill>
            <a:ln w="9525">
              <a:noFill/>
              <a:round/>
              <a:headEnd/>
              <a:tailEnd/>
            </a:ln>
          </p:spPr>
          <p:txBody>
            <a:bodyPr/>
            <a:lstStyle/>
            <a:p>
              <a:endParaRPr lang="en-US"/>
            </a:p>
          </p:txBody>
        </p:sp>
        <p:sp>
          <p:nvSpPr>
            <p:cNvPr id="28384" name="Freeform 2965"/>
            <p:cNvSpPr>
              <a:spLocks/>
            </p:cNvSpPr>
            <p:nvPr/>
          </p:nvSpPr>
          <p:spPr bwMode="auto">
            <a:xfrm>
              <a:off x="590550" y="4663157"/>
              <a:ext cx="630238" cy="581025"/>
            </a:xfrm>
            <a:custGeom>
              <a:avLst/>
              <a:gdLst>
                <a:gd name="T0" fmla="*/ 2147483647 w 191"/>
                <a:gd name="T1" fmla="*/ 2147483647 h 176"/>
                <a:gd name="T2" fmla="*/ 2147483647 w 191"/>
                <a:gd name="T3" fmla="*/ 2147483647 h 176"/>
                <a:gd name="T4" fmla="*/ 2147483647 w 191"/>
                <a:gd name="T5" fmla="*/ 2147483647 h 176"/>
                <a:gd name="T6" fmla="*/ 2147483647 w 191"/>
                <a:gd name="T7" fmla="*/ 2147483647 h 176"/>
                <a:gd name="T8" fmla="*/ 2147483647 w 191"/>
                <a:gd name="T9" fmla="*/ 2147483647 h 176"/>
                <a:gd name="T10" fmla="*/ 2147483647 w 191"/>
                <a:gd name="T11" fmla="*/ 2147483647 h 176"/>
                <a:gd name="T12" fmla="*/ 2147483647 w 191"/>
                <a:gd name="T13" fmla="*/ 2147483647 h 176"/>
                <a:gd name="T14" fmla="*/ 2147483647 w 191"/>
                <a:gd name="T15" fmla="*/ 2147483647 h 176"/>
                <a:gd name="T16" fmla="*/ 2147483647 w 191"/>
                <a:gd name="T17" fmla="*/ 2147483647 h 176"/>
                <a:gd name="T18" fmla="*/ 2147483647 w 191"/>
                <a:gd name="T19" fmla="*/ 2147483647 h 176"/>
                <a:gd name="T20" fmla="*/ 2147483647 w 191"/>
                <a:gd name="T21" fmla="*/ 2147483647 h 176"/>
                <a:gd name="T22" fmla="*/ 2147483647 w 191"/>
                <a:gd name="T23" fmla="*/ 2147483647 h 176"/>
                <a:gd name="T24" fmla="*/ 2147483647 w 191"/>
                <a:gd name="T25" fmla="*/ 2147483647 h 176"/>
                <a:gd name="T26" fmla="*/ 2147483647 w 191"/>
                <a:gd name="T27" fmla="*/ 2147483647 h 176"/>
                <a:gd name="T28" fmla="*/ 2147483647 w 191"/>
                <a:gd name="T29" fmla="*/ 2147483647 h 176"/>
                <a:gd name="T30" fmla="*/ 2147483647 w 191"/>
                <a:gd name="T31" fmla="*/ 2147483647 h 176"/>
                <a:gd name="T32" fmla="*/ 2147483647 w 191"/>
                <a:gd name="T33" fmla="*/ 2147483647 h 176"/>
                <a:gd name="T34" fmla="*/ 2147483647 w 191"/>
                <a:gd name="T35" fmla="*/ 2147483647 h 176"/>
                <a:gd name="T36" fmla="*/ 2147483647 w 191"/>
                <a:gd name="T37" fmla="*/ 2147483647 h 1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1"/>
                <a:gd name="T58" fmla="*/ 0 h 176"/>
                <a:gd name="T59" fmla="*/ 191 w 191"/>
                <a:gd name="T60" fmla="*/ 176 h 1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1" h="176">
                  <a:moveTo>
                    <a:pt x="191" y="68"/>
                  </a:moveTo>
                  <a:cubicBezTo>
                    <a:pt x="184" y="51"/>
                    <a:pt x="165" y="66"/>
                    <a:pt x="152" y="53"/>
                  </a:cubicBezTo>
                  <a:cubicBezTo>
                    <a:pt x="143" y="44"/>
                    <a:pt x="142" y="28"/>
                    <a:pt x="142" y="19"/>
                  </a:cubicBezTo>
                  <a:cubicBezTo>
                    <a:pt x="141" y="7"/>
                    <a:pt x="136" y="35"/>
                    <a:pt x="121" y="46"/>
                  </a:cubicBezTo>
                  <a:cubicBezTo>
                    <a:pt x="112" y="53"/>
                    <a:pt x="76" y="67"/>
                    <a:pt x="62" y="57"/>
                  </a:cubicBezTo>
                  <a:cubicBezTo>
                    <a:pt x="54" y="52"/>
                    <a:pt x="59" y="29"/>
                    <a:pt x="50" y="16"/>
                  </a:cubicBezTo>
                  <a:cubicBezTo>
                    <a:pt x="40" y="0"/>
                    <a:pt x="37" y="3"/>
                    <a:pt x="32" y="18"/>
                  </a:cubicBezTo>
                  <a:cubicBezTo>
                    <a:pt x="27" y="33"/>
                    <a:pt x="32" y="39"/>
                    <a:pt x="29" y="50"/>
                  </a:cubicBezTo>
                  <a:cubicBezTo>
                    <a:pt x="26" y="58"/>
                    <a:pt x="25" y="70"/>
                    <a:pt x="21" y="80"/>
                  </a:cubicBezTo>
                  <a:cubicBezTo>
                    <a:pt x="17" y="90"/>
                    <a:pt x="13" y="100"/>
                    <a:pt x="12" y="110"/>
                  </a:cubicBezTo>
                  <a:cubicBezTo>
                    <a:pt x="10" y="121"/>
                    <a:pt x="11" y="124"/>
                    <a:pt x="12" y="134"/>
                  </a:cubicBezTo>
                  <a:cubicBezTo>
                    <a:pt x="13" y="145"/>
                    <a:pt x="0" y="159"/>
                    <a:pt x="4" y="167"/>
                  </a:cubicBezTo>
                  <a:cubicBezTo>
                    <a:pt x="9" y="176"/>
                    <a:pt x="18" y="169"/>
                    <a:pt x="27" y="171"/>
                  </a:cubicBezTo>
                  <a:cubicBezTo>
                    <a:pt x="35" y="173"/>
                    <a:pt x="34" y="165"/>
                    <a:pt x="42" y="153"/>
                  </a:cubicBezTo>
                  <a:cubicBezTo>
                    <a:pt x="46" y="145"/>
                    <a:pt x="54" y="136"/>
                    <a:pt x="61" y="127"/>
                  </a:cubicBezTo>
                  <a:cubicBezTo>
                    <a:pt x="66" y="120"/>
                    <a:pt x="71" y="107"/>
                    <a:pt x="80" y="100"/>
                  </a:cubicBezTo>
                  <a:cubicBezTo>
                    <a:pt x="87" y="94"/>
                    <a:pt x="114" y="83"/>
                    <a:pt x="124" y="77"/>
                  </a:cubicBezTo>
                  <a:cubicBezTo>
                    <a:pt x="132" y="73"/>
                    <a:pt x="149" y="80"/>
                    <a:pt x="160" y="76"/>
                  </a:cubicBezTo>
                  <a:cubicBezTo>
                    <a:pt x="169" y="73"/>
                    <a:pt x="180" y="70"/>
                    <a:pt x="191" y="68"/>
                  </a:cubicBezTo>
                  <a:close/>
                </a:path>
              </a:pathLst>
            </a:custGeom>
            <a:solidFill>
              <a:srgbClr val="A09DCA"/>
            </a:solidFill>
            <a:ln w="9525">
              <a:noFill/>
              <a:round/>
              <a:headEnd/>
              <a:tailEnd/>
            </a:ln>
          </p:spPr>
          <p:txBody>
            <a:bodyPr/>
            <a:lstStyle/>
            <a:p>
              <a:endParaRPr lang="en-US"/>
            </a:p>
          </p:txBody>
        </p:sp>
        <p:sp>
          <p:nvSpPr>
            <p:cNvPr id="28385" name="Freeform 2966"/>
            <p:cNvSpPr>
              <a:spLocks/>
            </p:cNvSpPr>
            <p:nvPr/>
          </p:nvSpPr>
          <p:spPr bwMode="auto">
            <a:xfrm>
              <a:off x="590550" y="4666332"/>
              <a:ext cx="625475" cy="577850"/>
            </a:xfrm>
            <a:custGeom>
              <a:avLst/>
              <a:gdLst>
                <a:gd name="T0" fmla="*/ 2147483647 w 190"/>
                <a:gd name="T1" fmla="*/ 2147483647 h 175"/>
                <a:gd name="T2" fmla="*/ 2147483647 w 190"/>
                <a:gd name="T3" fmla="*/ 2147483647 h 175"/>
                <a:gd name="T4" fmla="*/ 2147483647 w 190"/>
                <a:gd name="T5" fmla="*/ 2147483647 h 175"/>
                <a:gd name="T6" fmla="*/ 2147483647 w 190"/>
                <a:gd name="T7" fmla="*/ 2147483647 h 175"/>
                <a:gd name="T8" fmla="*/ 2147483647 w 190"/>
                <a:gd name="T9" fmla="*/ 2147483647 h 175"/>
                <a:gd name="T10" fmla="*/ 2147483647 w 190"/>
                <a:gd name="T11" fmla="*/ 2147483647 h 175"/>
                <a:gd name="T12" fmla="*/ 2147483647 w 190"/>
                <a:gd name="T13" fmla="*/ 2147483647 h 175"/>
                <a:gd name="T14" fmla="*/ 2147483647 w 190"/>
                <a:gd name="T15" fmla="*/ 2147483647 h 175"/>
                <a:gd name="T16" fmla="*/ 2147483647 w 190"/>
                <a:gd name="T17" fmla="*/ 2147483647 h 175"/>
                <a:gd name="T18" fmla="*/ 2147483647 w 190"/>
                <a:gd name="T19" fmla="*/ 2147483647 h 175"/>
                <a:gd name="T20" fmla="*/ 2147483647 w 190"/>
                <a:gd name="T21" fmla="*/ 2147483647 h 175"/>
                <a:gd name="T22" fmla="*/ 2147483647 w 190"/>
                <a:gd name="T23" fmla="*/ 2147483647 h 175"/>
                <a:gd name="T24" fmla="*/ 2147483647 w 190"/>
                <a:gd name="T25" fmla="*/ 2147483647 h 175"/>
                <a:gd name="T26" fmla="*/ 2147483647 w 190"/>
                <a:gd name="T27" fmla="*/ 2147483647 h 175"/>
                <a:gd name="T28" fmla="*/ 2147483647 w 190"/>
                <a:gd name="T29" fmla="*/ 2147483647 h 175"/>
                <a:gd name="T30" fmla="*/ 2147483647 w 190"/>
                <a:gd name="T31" fmla="*/ 2147483647 h 175"/>
                <a:gd name="T32" fmla="*/ 2147483647 w 190"/>
                <a:gd name="T33" fmla="*/ 2147483647 h 175"/>
                <a:gd name="T34" fmla="*/ 2147483647 w 190"/>
                <a:gd name="T35" fmla="*/ 2147483647 h 175"/>
                <a:gd name="T36" fmla="*/ 2147483647 w 190"/>
                <a:gd name="T37" fmla="*/ 2147483647 h 1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0"/>
                <a:gd name="T58" fmla="*/ 0 h 175"/>
                <a:gd name="T59" fmla="*/ 190 w 190"/>
                <a:gd name="T60" fmla="*/ 175 h 1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0" h="175">
                  <a:moveTo>
                    <a:pt x="190" y="67"/>
                  </a:moveTo>
                  <a:cubicBezTo>
                    <a:pt x="183" y="50"/>
                    <a:pt x="164" y="65"/>
                    <a:pt x="152" y="52"/>
                  </a:cubicBezTo>
                  <a:cubicBezTo>
                    <a:pt x="143" y="43"/>
                    <a:pt x="142" y="27"/>
                    <a:pt x="142" y="18"/>
                  </a:cubicBezTo>
                  <a:cubicBezTo>
                    <a:pt x="141" y="6"/>
                    <a:pt x="136" y="35"/>
                    <a:pt x="121" y="46"/>
                  </a:cubicBezTo>
                  <a:cubicBezTo>
                    <a:pt x="113" y="52"/>
                    <a:pt x="75" y="67"/>
                    <a:pt x="61" y="57"/>
                  </a:cubicBezTo>
                  <a:cubicBezTo>
                    <a:pt x="54" y="51"/>
                    <a:pt x="59" y="29"/>
                    <a:pt x="50" y="15"/>
                  </a:cubicBezTo>
                  <a:cubicBezTo>
                    <a:pt x="41" y="0"/>
                    <a:pt x="37" y="3"/>
                    <a:pt x="32" y="18"/>
                  </a:cubicBezTo>
                  <a:cubicBezTo>
                    <a:pt x="28" y="32"/>
                    <a:pt x="33" y="38"/>
                    <a:pt x="29" y="49"/>
                  </a:cubicBezTo>
                  <a:cubicBezTo>
                    <a:pt x="27" y="57"/>
                    <a:pt x="25" y="69"/>
                    <a:pt x="22" y="79"/>
                  </a:cubicBezTo>
                  <a:cubicBezTo>
                    <a:pt x="18" y="89"/>
                    <a:pt x="14" y="100"/>
                    <a:pt x="12" y="109"/>
                  </a:cubicBezTo>
                  <a:cubicBezTo>
                    <a:pt x="10" y="120"/>
                    <a:pt x="12" y="123"/>
                    <a:pt x="13" y="133"/>
                  </a:cubicBezTo>
                  <a:cubicBezTo>
                    <a:pt x="14" y="144"/>
                    <a:pt x="0" y="158"/>
                    <a:pt x="4" y="165"/>
                  </a:cubicBezTo>
                  <a:cubicBezTo>
                    <a:pt x="10" y="175"/>
                    <a:pt x="18" y="168"/>
                    <a:pt x="26" y="170"/>
                  </a:cubicBezTo>
                  <a:cubicBezTo>
                    <a:pt x="35" y="171"/>
                    <a:pt x="34" y="164"/>
                    <a:pt x="41" y="151"/>
                  </a:cubicBezTo>
                  <a:cubicBezTo>
                    <a:pt x="46" y="144"/>
                    <a:pt x="54" y="135"/>
                    <a:pt x="61" y="126"/>
                  </a:cubicBezTo>
                  <a:cubicBezTo>
                    <a:pt x="66" y="118"/>
                    <a:pt x="71" y="106"/>
                    <a:pt x="79" y="98"/>
                  </a:cubicBezTo>
                  <a:cubicBezTo>
                    <a:pt x="86" y="92"/>
                    <a:pt x="114" y="81"/>
                    <a:pt x="124" y="76"/>
                  </a:cubicBezTo>
                  <a:cubicBezTo>
                    <a:pt x="132" y="72"/>
                    <a:pt x="149" y="78"/>
                    <a:pt x="160" y="75"/>
                  </a:cubicBezTo>
                  <a:cubicBezTo>
                    <a:pt x="168" y="72"/>
                    <a:pt x="180" y="69"/>
                    <a:pt x="190" y="67"/>
                  </a:cubicBezTo>
                  <a:close/>
                </a:path>
              </a:pathLst>
            </a:custGeom>
            <a:solidFill>
              <a:srgbClr val="9F9CCA"/>
            </a:solidFill>
            <a:ln w="9525">
              <a:noFill/>
              <a:round/>
              <a:headEnd/>
              <a:tailEnd/>
            </a:ln>
          </p:spPr>
          <p:txBody>
            <a:bodyPr/>
            <a:lstStyle/>
            <a:p>
              <a:endParaRPr lang="en-US"/>
            </a:p>
          </p:txBody>
        </p:sp>
        <p:sp>
          <p:nvSpPr>
            <p:cNvPr id="28386" name="Freeform 2967"/>
            <p:cNvSpPr>
              <a:spLocks/>
            </p:cNvSpPr>
            <p:nvPr/>
          </p:nvSpPr>
          <p:spPr bwMode="auto">
            <a:xfrm>
              <a:off x="590550" y="4666332"/>
              <a:ext cx="625475" cy="574675"/>
            </a:xfrm>
            <a:custGeom>
              <a:avLst/>
              <a:gdLst>
                <a:gd name="T0" fmla="*/ 2147483647 w 190"/>
                <a:gd name="T1" fmla="*/ 2147483647 h 174"/>
                <a:gd name="T2" fmla="*/ 2147483647 w 190"/>
                <a:gd name="T3" fmla="*/ 2147483647 h 174"/>
                <a:gd name="T4" fmla="*/ 2147483647 w 190"/>
                <a:gd name="T5" fmla="*/ 2147483647 h 174"/>
                <a:gd name="T6" fmla="*/ 2147483647 w 190"/>
                <a:gd name="T7" fmla="*/ 2147483647 h 174"/>
                <a:gd name="T8" fmla="*/ 2147483647 w 190"/>
                <a:gd name="T9" fmla="*/ 2147483647 h 174"/>
                <a:gd name="T10" fmla="*/ 2147483647 w 190"/>
                <a:gd name="T11" fmla="*/ 2147483647 h 174"/>
                <a:gd name="T12" fmla="*/ 2147483647 w 190"/>
                <a:gd name="T13" fmla="*/ 2147483647 h 174"/>
                <a:gd name="T14" fmla="*/ 2147483647 w 190"/>
                <a:gd name="T15" fmla="*/ 2147483647 h 174"/>
                <a:gd name="T16" fmla="*/ 2147483647 w 190"/>
                <a:gd name="T17" fmla="*/ 2147483647 h 174"/>
                <a:gd name="T18" fmla="*/ 2147483647 w 190"/>
                <a:gd name="T19" fmla="*/ 2147483647 h 174"/>
                <a:gd name="T20" fmla="*/ 2147483647 w 190"/>
                <a:gd name="T21" fmla="*/ 2147483647 h 174"/>
                <a:gd name="T22" fmla="*/ 2147483647 w 190"/>
                <a:gd name="T23" fmla="*/ 2147483647 h 174"/>
                <a:gd name="T24" fmla="*/ 2147483647 w 190"/>
                <a:gd name="T25" fmla="*/ 2147483647 h 174"/>
                <a:gd name="T26" fmla="*/ 2147483647 w 190"/>
                <a:gd name="T27" fmla="*/ 2147483647 h 174"/>
                <a:gd name="T28" fmla="*/ 2147483647 w 190"/>
                <a:gd name="T29" fmla="*/ 2147483647 h 174"/>
                <a:gd name="T30" fmla="*/ 2147483647 w 190"/>
                <a:gd name="T31" fmla="*/ 2147483647 h 174"/>
                <a:gd name="T32" fmla="*/ 2147483647 w 190"/>
                <a:gd name="T33" fmla="*/ 2147483647 h 174"/>
                <a:gd name="T34" fmla="*/ 2147483647 w 190"/>
                <a:gd name="T35" fmla="*/ 2147483647 h 174"/>
                <a:gd name="T36" fmla="*/ 2147483647 w 190"/>
                <a:gd name="T37" fmla="*/ 2147483647 h 17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0"/>
                <a:gd name="T58" fmla="*/ 0 h 174"/>
                <a:gd name="T59" fmla="*/ 190 w 190"/>
                <a:gd name="T60" fmla="*/ 174 h 17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0" h="174">
                  <a:moveTo>
                    <a:pt x="190" y="67"/>
                  </a:moveTo>
                  <a:cubicBezTo>
                    <a:pt x="183" y="51"/>
                    <a:pt x="164" y="65"/>
                    <a:pt x="151" y="52"/>
                  </a:cubicBezTo>
                  <a:cubicBezTo>
                    <a:pt x="142" y="43"/>
                    <a:pt x="142" y="27"/>
                    <a:pt x="142" y="18"/>
                  </a:cubicBezTo>
                  <a:cubicBezTo>
                    <a:pt x="141" y="7"/>
                    <a:pt x="136" y="35"/>
                    <a:pt x="121" y="46"/>
                  </a:cubicBezTo>
                  <a:cubicBezTo>
                    <a:pt x="113" y="52"/>
                    <a:pt x="75" y="67"/>
                    <a:pt x="61" y="57"/>
                  </a:cubicBezTo>
                  <a:cubicBezTo>
                    <a:pt x="54" y="52"/>
                    <a:pt x="59" y="29"/>
                    <a:pt x="50" y="16"/>
                  </a:cubicBezTo>
                  <a:cubicBezTo>
                    <a:pt x="41" y="0"/>
                    <a:pt x="37" y="3"/>
                    <a:pt x="33" y="18"/>
                  </a:cubicBezTo>
                  <a:cubicBezTo>
                    <a:pt x="28" y="33"/>
                    <a:pt x="33" y="39"/>
                    <a:pt x="29" y="49"/>
                  </a:cubicBezTo>
                  <a:cubicBezTo>
                    <a:pt x="27" y="57"/>
                    <a:pt x="26" y="69"/>
                    <a:pt x="22" y="79"/>
                  </a:cubicBezTo>
                  <a:cubicBezTo>
                    <a:pt x="18" y="89"/>
                    <a:pt x="14" y="100"/>
                    <a:pt x="13" y="109"/>
                  </a:cubicBezTo>
                  <a:cubicBezTo>
                    <a:pt x="11" y="120"/>
                    <a:pt x="12" y="123"/>
                    <a:pt x="13" y="132"/>
                  </a:cubicBezTo>
                  <a:cubicBezTo>
                    <a:pt x="14" y="144"/>
                    <a:pt x="0" y="157"/>
                    <a:pt x="5" y="165"/>
                  </a:cubicBezTo>
                  <a:cubicBezTo>
                    <a:pt x="10" y="174"/>
                    <a:pt x="18" y="167"/>
                    <a:pt x="26" y="169"/>
                  </a:cubicBezTo>
                  <a:cubicBezTo>
                    <a:pt x="35" y="171"/>
                    <a:pt x="34" y="163"/>
                    <a:pt x="41" y="151"/>
                  </a:cubicBezTo>
                  <a:cubicBezTo>
                    <a:pt x="46" y="143"/>
                    <a:pt x="54" y="135"/>
                    <a:pt x="60" y="126"/>
                  </a:cubicBezTo>
                  <a:cubicBezTo>
                    <a:pt x="66" y="118"/>
                    <a:pt x="71" y="105"/>
                    <a:pt x="79" y="98"/>
                  </a:cubicBezTo>
                  <a:cubicBezTo>
                    <a:pt x="86" y="92"/>
                    <a:pt x="114" y="81"/>
                    <a:pt x="124" y="76"/>
                  </a:cubicBezTo>
                  <a:cubicBezTo>
                    <a:pt x="132" y="71"/>
                    <a:pt x="149" y="78"/>
                    <a:pt x="160" y="75"/>
                  </a:cubicBezTo>
                  <a:cubicBezTo>
                    <a:pt x="168" y="72"/>
                    <a:pt x="180" y="69"/>
                    <a:pt x="190" y="67"/>
                  </a:cubicBezTo>
                  <a:close/>
                </a:path>
              </a:pathLst>
            </a:custGeom>
            <a:solidFill>
              <a:srgbClr val="9E9CCA"/>
            </a:solidFill>
            <a:ln w="9525">
              <a:noFill/>
              <a:round/>
              <a:headEnd/>
              <a:tailEnd/>
            </a:ln>
          </p:spPr>
          <p:txBody>
            <a:bodyPr/>
            <a:lstStyle/>
            <a:p>
              <a:endParaRPr lang="en-US"/>
            </a:p>
          </p:txBody>
        </p:sp>
        <p:sp>
          <p:nvSpPr>
            <p:cNvPr id="28387" name="Freeform 2968"/>
            <p:cNvSpPr>
              <a:spLocks/>
            </p:cNvSpPr>
            <p:nvPr/>
          </p:nvSpPr>
          <p:spPr bwMode="auto">
            <a:xfrm>
              <a:off x="590550" y="4669507"/>
              <a:ext cx="622300" cy="571500"/>
            </a:xfrm>
            <a:custGeom>
              <a:avLst/>
              <a:gdLst>
                <a:gd name="T0" fmla="*/ 2147483647 w 189"/>
                <a:gd name="T1" fmla="*/ 2147483647 h 173"/>
                <a:gd name="T2" fmla="*/ 2147483647 w 189"/>
                <a:gd name="T3" fmla="*/ 2147483647 h 173"/>
                <a:gd name="T4" fmla="*/ 2147483647 w 189"/>
                <a:gd name="T5" fmla="*/ 2147483647 h 173"/>
                <a:gd name="T6" fmla="*/ 2147483647 w 189"/>
                <a:gd name="T7" fmla="*/ 2147483647 h 173"/>
                <a:gd name="T8" fmla="*/ 2147483647 w 189"/>
                <a:gd name="T9" fmla="*/ 2147483647 h 173"/>
                <a:gd name="T10" fmla="*/ 2147483647 w 189"/>
                <a:gd name="T11" fmla="*/ 2147483647 h 173"/>
                <a:gd name="T12" fmla="*/ 2147483647 w 189"/>
                <a:gd name="T13" fmla="*/ 2147483647 h 173"/>
                <a:gd name="T14" fmla="*/ 2147483647 w 189"/>
                <a:gd name="T15" fmla="*/ 2147483647 h 173"/>
                <a:gd name="T16" fmla="*/ 2147483647 w 189"/>
                <a:gd name="T17" fmla="*/ 2147483647 h 173"/>
                <a:gd name="T18" fmla="*/ 2147483647 w 189"/>
                <a:gd name="T19" fmla="*/ 2147483647 h 173"/>
                <a:gd name="T20" fmla="*/ 2147483647 w 189"/>
                <a:gd name="T21" fmla="*/ 2147483647 h 173"/>
                <a:gd name="T22" fmla="*/ 2147483647 w 189"/>
                <a:gd name="T23" fmla="*/ 2147483647 h 173"/>
                <a:gd name="T24" fmla="*/ 2147483647 w 189"/>
                <a:gd name="T25" fmla="*/ 2147483647 h 173"/>
                <a:gd name="T26" fmla="*/ 2147483647 w 189"/>
                <a:gd name="T27" fmla="*/ 2147483647 h 173"/>
                <a:gd name="T28" fmla="*/ 2147483647 w 189"/>
                <a:gd name="T29" fmla="*/ 2147483647 h 173"/>
                <a:gd name="T30" fmla="*/ 2147483647 w 189"/>
                <a:gd name="T31" fmla="*/ 2147483647 h 173"/>
                <a:gd name="T32" fmla="*/ 2147483647 w 189"/>
                <a:gd name="T33" fmla="*/ 2147483647 h 173"/>
                <a:gd name="T34" fmla="*/ 2147483647 w 189"/>
                <a:gd name="T35" fmla="*/ 2147483647 h 173"/>
                <a:gd name="T36" fmla="*/ 2147483647 w 189"/>
                <a:gd name="T37" fmla="*/ 2147483647 h 1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9"/>
                <a:gd name="T58" fmla="*/ 0 h 173"/>
                <a:gd name="T59" fmla="*/ 189 w 189"/>
                <a:gd name="T60" fmla="*/ 173 h 1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9" h="173">
                  <a:moveTo>
                    <a:pt x="189" y="66"/>
                  </a:moveTo>
                  <a:cubicBezTo>
                    <a:pt x="183" y="50"/>
                    <a:pt x="163" y="65"/>
                    <a:pt x="151" y="52"/>
                  </a:cubicBezTo>
                  <a:cubicBezTo>
                    <a:pt x="142" y="43"/>
                    <a:pt x="142" y="26"/>
                    <a:pt x="141" y="18"/>
                  </a:cubicBezTo>
                  <a:cubicBezTo>
                    <a:pt x="141" y="6"/>
                    <a:pt x="136" y="35"/>
                    <a:pt x="121" y="45"/>
                  </a:cubicBezTo>
                  <a:cubicBezTo>
                    <a:pt x="113" y="52"/>
                    <a:pt x="74" y="67"/>
                    <a:pt x="60" y="57"/>
                  </a:cubicBezTo>
                  <a:cubicBezTo>
                    <a:pt x="53" y="52"/>
                    <a:pt x="59" y="28"/>
                    <a:pt x="50" y="15"/>
                  </a:cubicBezTo>
                  <a:cubicBezTo>
                    <a:pt x="41" y="0"/>
                    <a:pt x="38" y="3"/>
                    <a:pt x="33" y="17"/>
                  </a:cubicBezTo>
                  <a:cubicBezTo>
                    <a:pt x="28" y="33"/>
                    <a:pt x="33" y="38"/>
                    <a:pt x="30" y="49"/>
                  </a:cubicBezTo>
                  <a:cubicBezTo>
                    <a:pt x="27" y="57"/>
                    <a:pt x="26" y="69"/>
                    <a:pt x="22" y="79"/>
                  </a:cubicBezTo>
                  <a:cubicBezTo>
                    <a:pt x="18" y="89"/>
                    <a:pt x="15" y="99"/>
                    <a:pt x="13" y="108"/>
                  </a:cubicBezTo>
                  <a:cubicBezTo>
                    <a:pt x="11" y="119"/>
                    <a:pt x="13" y="122"/>
                    <a:pt x="14" y="131"/>
                  </a:cubicBezTo>
                  <a:cubicBezTo>
                    <a:pt x="15" y="143"/>
                    <a:pt x="0" y="156"/>
                    <a:pt x="5" y="163"/>
                  </a:cubicBezTo>
                  <a:cubicBezTo>
                    <a:pt x="10" y="173"/>
                    <a:pt x="18" y="166"/>
                    <a:pt x="26" y="168"/>
                  </a:cubicBezTo>
                  <a:cubicBezTo>
                    <a:pt x="35" y="169"/>
                    <a:pt x="34" y="162"/>
                    <a:pt x="41" y="149"/>
                  </a:cubicBezTo>
                  <a:cubicBezTo>
                    <a:pt x="46" y="142"/>
                    <a:pt x="53" y="133"/>
                    <a:pt x="60" y="124"/>
                  </a:cubicBezTo>
                  <a:cubicBezTo>
                    <a:pt x="66" y="117"/>
                    <a:pt x="70" y="104"/>
                    <a:pt x="78" y="97"/>
                  </a:cubicBezTo>
                  <a:cubicBezTo>
                    <a:pt x="85" y="91"/>
                    <a:pt x="114" y="80"/>
                    <a:pt x="124" y="75"/>
                  </a:cubicBezTo>
                  <a:cubicBezTo>
                    <a:pt x="132" y="70"/>
                    <a:pt x="149" y="77"/>
                    <a:pt x="159" y="73"/>
                  </a:cubicBezTo>
                  <a:cubicBezTo>
                    <a:pt x="168" y="71"/>
                    <a:pt x="179" y="68"/>
                    <a:pt x="189" y="66"/>
                  </a:cubicBezTo>
                  <a:close/>
                </a:path>
              </a:pathLst>
            </a:custGeom>
            <a:solidFill>
              <a:srgbClr val="9D9CCA"/>
            </a:solidFill>
            <a:ln w="9525">
              <a:noFill/>
              <a:round/>
              <a:headEnd/>
              <a:tailEnd/>
            </a:ln>
          </p:spPr>
          <p:txBody>
            <a:bodyPr/>
            <a:lstStyle/>
            <a:p>
              <a:endParaRPr lang="en-US"/>
            </a:p>
          </p:txBody>
        </p:sp>
        <p:sp>
          <p:nvSpPr>
            <p:cNvPr id="28388" name="Freeform 2969"/>
            <p:cNvSpPr>
              <a:spLocks/>
            </p:cNvSpPr>
            <p:nvPr/>
          </p:nvSpPr>
          <p:spPr bwMode="auto">
            <a:xfrm>
              <a:off x="593725" y="4672682"/>
              <a:ext cx="619125" cy="568325"/>
            </a:xfrm>
            <a:custGeom>
              <a:avLst/>
              <a:gdLst>
                <a:gd name="T0" fmla="*/ 2147483647 w 188"/>
                <a:gd name="T1" fmla="*/ 2147483647 h 172"/>
                <a:gd name="T2" fmla="*/ 2147483647 w 188"/>
                <a:gd name="T3" fmla="*/ 2147483647 h 172"/>
                <a:gd name="T4" fmla="*/ 2147483647 w 188"/>
                <a:gd name="T5" fmla="*/ 2147483647 h 172"/>
                <a:gd name="T6" fmla="*/ 2147483647 w 188"/>
                <a:gd name="T7" fmla="*/ 2147483647 h 172"/>
                <a:gd name="T8" fmla="*/ 2147483647 w 188"/>
                <a:gd name="T9" fmla="*/ 2147483647 h 172"/>
                <a:gd name="T10" fmla="*/ 2147483647 w 188"/>
                <a:gd name="T11" fmla="*/ 2147483647 h 172"/>
                <a:gd name="T12" fmla="*/ 2147483647 w 188"/>
                <a:gd name="T13" fmla="*/ 2147483647 h 172"/>
                <a:gd name="T14" fmla="*/ 2147483647 w 188"/>
                <a:gd name="T15" fmla="*/ 2147483647 h 172"/>
                <a:gd name="T16" fmla="*/ 2147483647 w 188"/>
                <a:gd name="T17" fmla="*/ 2147483647 h 172"/>
                <a:gd name="T18" fmla="*/ 2147483647 w 188"/>
                <a:gd name="T19" fmla="*/ 2147483647 h 172"/>
                <a:gd name="T20" fmla="*/ 2147483647 w 188"/>
                <a:gd name="T21" fmla="*/ 2147483647 h 172"/>
                <a:gd name="T22" fmla="*/ 2147483647 w 188"/>
                <a:gd name="T23" fmla="*/ 2147483647 h 172"/>
                <a:gd name="T24" fmla="*/ 2147483647 w 188"/>
                <a:gd name="T25" fmla="*/ 2147483647 h 172"/>
                <a:gd name="T26" fmla="*/ 2147483647 w 188"/>
                <a:gd name="T27" fmla="*/ 2147483647 h 172"/>
                <a:gd name="T28" fmla="*/ 2147483647 w 188"/>
                <a:gd name="T29" fmla="*/ 2147483647 h 172"/>
                <a:gd name="T30" fmla="*/ 2147483647 w 188"/>
                <a:gd name="T31" fmla="*/ 2147483647 h 172"/>
                <a:gd name="T32" fmla="*/ 2147483647 w 188"/>
                <a:gd name="T33" fmla="*/ 2147483647 h 172"/>
                <a:gd name="T34" fmla="*/ 2147483647 w 188"/>
                <a:gd name="T35" fmla="*/ 2147483647 h 172"/>
                <a:gd name="T36" fmla="*/ 2147483647 w 188"/>
                <a:gd name="T37" fmla="*/ 2147483647 h 1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8"/>
                <a:gd name="T58" fmla="*/ 0 h 172"/>
                <a:gd name="T59" fmla="*/ 188 w 188"/>
                <a:gd name="T60" fmla="*/ 172 h 1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8" h="172">
                  <a:moveTo>
                    <a:pt x="188" y="65"/>
                  </a:moveTo>
                  <a:cubicBezTo>
                    <a:pt x="181" y="49"/>
                    <a:pt x="162" y="64"/>
                    <a:pt x="150" y="51"/>
                  </a:cubicBezTo>
                  <a:cubicBezTo>
                    <a:pt x="141" y="42"/>
                    <a:pt x="140" y="26"/>
                    <a:pt x="140" y="17"/>
                  </a:cubicBezTo>
                  <a:cubicBezTo>
                    <a:pt x="140" y="5"/>
                    <a:pt x="135" y="34"/>
                    <a:pt x="121" y="45"/>
                  </a:cubicBezTo>
                  <a:cubicBezTo>
                    <a:pt x="112" y="51"/>
                    <a:pt x="73" y="66"/>
                    <a:pt x="59" y="56"/>
                  </a:cubicBezTo>
                  <a:cubicBezTo>
                    <a:pt x="52" y="51"/>
                    <a:pt x="58" y="28"/>
                    <a:pt x="49" y="15"/>
                  </a:cubicBezTo>
                  <a:cubicBezTo>
                    <a:pt x="40" y="0"/>
                    <a:pt x="37" y="3"/>
                    <a:pt x="32" y="17"/>
                  </a:cubicBezTo>
                  <a:cubicBezTo>
                    <a:pt x="27" y="32"/>
                    <a:pt x="32" y="38"/>
                    <a:pt x="29" y="48"/>
                  </a:cubicBezTo>
                  <a:cubicBezTo>
                    <a:pt x="26" y="56"/>
                    <a:pt x="26" y="68"/>
                    <a:pt x="22" y="78"/>
                  </a:cubicBezTo>
                  <a:cubicBezTo>
                    <a:pt x="18" y="88"/>
                    <a:pt x="14" y="98"/>
                    <a:pt x="12" y="107"/>
                  </a:cubicBezTo>
                  <a:cubicBezTo>
                    <a:pt x="10" y="118"/>
                    <a:pt x="12" y="121"/>
                    <a:pt x="13" y="130"/>
                  </a:cubicBezTo>
                  <a:cubicBezTo>
                    <a:pt x="14" y="141"/>
                    <a:pt x="0" y="155"/>
                    <a:pt x="4" y="162"/>
                  </a:cubicBezTo>
                  <a:cubicBezTo>
                    <a:pt x="9" y="172"/>
                    <a:pt x="17" y="164"/>
                    <a:pt x="25" y="166"/>
                  </a:cubicBezTo>
                  <a:cubicBezTo>
                    <a:pt x="34" y="168"/>
                    <a:pt x="32" y="160"/>
                    <a:pt x="40" y="148"/>
                  </a:cubicBezTo>
                  <a:cubicBezTo>
                    <a:pt x="44" y="141"/>
                    <a:pt x="52" y="132"/>
                    <a:pt x="59" y="123"/>
                  </a:cubicBezTo>
                  <a:cubicBezTo>
                    <a:pt x="64" y="116"/>
                    <a:pt x="69" y="103"/>
                    <a:pt x="77" y="96"/>
                  </a:cubicBezTo>
                  <a:cubicBezTo>
                    <a:pt x="84" y="90"/>
                    <a:pt x="113" y="78"/>
                    <a:pt x="123" y="73"/>
                  </a:cubicBezTo>
                  <a:cubicBezTo>
                    <a:pt x="131" y="69"/>
                    <a:pt x="148" y="76"/>
                    <a:pt x="158" y="72"/>
                  </a:cubicBezTo>
                  <a:cubicBezTo>
                    <a:pt x="167" y="70"/>
                    <a:pt x="178" y="67"/>
                    <a:pt x="188" y="65"/>
                  </a:cubicBezTo>
                  <a:close/>
                </a:path>
              </a:pathLst>
            </a:custGeom>
            <a:solidFill>
              <a:srgbClr val="9C9BC9"/>
            </a:solidFill>
            <a:ln w="9525">
              <a:noFill/>
              <a:round/>
              <a:headEnd/>
              <a:tailEnd/>
            </a:ln>
          </p:spPr>
          <p:txBody>
            <a:bodyPr/>
            <a:lstStyle/>
            <a:p>
              <a:endParaRPr lang="en-US"/>
            </a:p>
          </p:txBody>
        </p:sp>
        <p:sp>
          <p:nvSpPr>
            <p:cNvPr id="28389" name="Freeform 2970"/>
            <p:cNvSpPr>
              <a:spLocks/>
            </p:cNvSpPr>
            <p:nvPr/>
          </p:nvSpPr>
          <p:spPr bwMode="auto">
            <a:xfrm>
              <a:off x="593725" y="4672682"/>
              <a:ext cx="619125" cy="565150"/>
            </a:xfrm>
            <a:custGeom>
              <a:avLst/>
              <a:gdLst>
                <a:gd name="T0" fmla="*/ 2147483647 w 188"/>
                <a:gd name="T1" fmla="*/ 2147483647 h 171"/>
                <a:gd name="T2" fmla="*/ 2147483647 w 188"/>
                <a:gd name="T3" fmla="*/ 2147483647 h 171"/>
                <a:gd name="T4" fmla="*/ 2147483647 w 188"/>
                <a:gd name="T5" fmla="*/ 2147483647 h 171"/>
                <a:gd name="T6" fmla="*/ 2147483647 w 188"/>
                <a:gd name="T7" fmla="*/ 2147483647 h 171"/>
                <a:gd name="T8" fmla="*/ 2147483647 w 188"/>
                <a:gd name="T9" fmla="*/ 2147483647 h 171"/>
                <a:gd name="T10" fmla="*/ 2147483647 w 188"/>
                <a:gd name="T11" fmla="*/ 2147483647 h 171"/>
                <a:gd name="T12" fmla="*/ 2147483647 w 188"/>
                <a:gd name="T13" fmla="*/ 2147483647 h 171"/>
                <a:gd name="T14" fmla="*/ 2147483647 w 188"/>
                <a:gd name="T15" fmla="*/ 2147483647 h 171"/>
                <a:gd name="T16" fmla="*/ 2147483647 w 188"/>
                <a:gd name="T17" fmla="*/ 2147483647 h 171"/>
                <a:gd name="T18" fmla="*/ 2147483647 w 188"/>
                <a:gd name="T19" fmla="*/ 2147483647 h 171"/>
                <a:gd name="T20" fmla="*/ 2147483647 w 188"/>
                <a:gd name="T21" fmla="*/ 2147483647 h 171"/>
                <a:gd name="T22" fmla="*/ 2147483647 w 188"/>
                <a:gd name="T23" fmla="*/ 2147483647 h 171"/>
                <a:gd name="T24" fmla="*/ 2147483647 w 188"/>
                <a:gd name="T25" fmla="*/ 2147483647 h 171"/>
                <a:gd name="T26" fmla="*/ 2147483647 w 188"/>
                <a:gd name="T27" fmla="*/ 2147483647 h 171"/>
                <a:gd name="T28" fmla="*/ 2147483647 w 188"/>
                <a:gd name="T29" fmla="*/ 2147483647 h 171"/>
                <a:gd name="T30" fmla="*/ 2147483647 w 188"/>
                <a:gd name="T31" fmla="*/ 2147483647 h 171"/>
                <a:gd name="T32" fmla="*/ 2147483647 w 188"/>
                <a:gd name="T33" fmla="*/ 2147483647 h 171"/>
                <a:gd name="T34" fmla="*/ 2147483647 w 188"/>
                <a:gd name="T35" fmla="*/ 2147483647 h 171"/>
                <a:gd name="T36" fmla="*/ 2147483647 w 188"/>
                <a:gd name="T37" fmla="*/ 2147483647 h 1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8"/>
                <a:gd name="T58" fmla="*/ 0 h 171"/>
                <a:gd name="T59" fmla="*/ 188 w 188"/>
                <a:gd name="T60" fmla="*/ 171 h 1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8" h="171">
                  <a:moveTo>
                    <a:pt x="188" y="65"/>
                  </a:moveTo>
                  <a:cubicBezTo>
                    <a:pt x="181" y="49"/>
                    <a:pt x="162" y="64"/>
                    <a:pt x="149" y="51"/>
                  </a:cubicBezTo>
                  <a:cubicBezTo>
                    <a:pt x="140" y="42"/>
                    <a:pt x="140" y="26"/>
                    <a:pt x="140" y="17"/>
                  </a:cubicBezTo>
                  <a:cubicBezTo>
                    <a:pt x="140" y="6"/>
                    <a:pt x="135" y="35"/>
                    <a:pt x="121" y="45"/>
                  </a:cubicBezTo>
                  <a:cubicBezTo>
                    <a:pt x="112" y="51"/>
                    <a:pt x="72" y="67"/>
                    <a:pt x="59" y="57"/>
                  </a:cubicBezTo>
                  <a:cubicBezTo>
                    <a:pt x="52" y="52"/>
                    <a:pt x="58" y="28"/>
                    <a:pt x="49" y="15"/>
                  </a:cubicBezTo>
                  <a:cubicBezTo>
                    <a:pt x="40" y="0"/>
                    <a:pt x="37" y="3"/>
                    <a:pt x="33" y="17"/>
                  </a:cubicBezTo>
                  <a:cubicBezTo>
                    <a:pt x="28" y="33"/>
                    <a:pt x="33" y="38"/>
                    <a:pt x="29" y="48"/>
                  </a:cubicBezTo>
                  <a:cubicBezTo>
                    <a:pt x="27" y="56"/>
                    <a:pt x="26" y="69"/>
                    <a:pt x="22" y="78"/>
                  </a:cubicBezTo>
                  <a:cubicBezTo>
                    <a:pt x="18" y="88"/>
                    <a:pt x="14" y="98"/>
                    <a:pt x="13" y="107"/>
                  </a:cubicBezTo>
                  <a:cubicBezTo>
                    <a:pt x="11" y="118"/>
                    <a:pt x="13" y="121"/>
                    <a:pt x="13" y="130"/>
                  </a:cubicBezTo>
                  <a:cubicBezTo>
                    <a:pt x="14" y="141"/>
                    <a:pt x="0" y="154"/>
                    <a:pt x="4" y="162"/>
                  </a:cubicBezTo>
                  <a:cubicBezTo>
                    <a:pt x="10" y="171"/>
                    <a:pt x="17" y="164"/>
                    <a:pt x="25" y="166"/>
                  </a:cubicBezTo>
                  <a:cubicBezTo>
                    <a:pt x="34" y="167"/>
                    <a:pt x="32" y="160"/>
                    <a:pt x="40" y="147"/>
                  </a:cubicBezTo>
                  <a:cubicBezTo>
                    <a:pt x="44" y="140"/>
                    <a:pt x="52" y="132"/>
                    <a:pt x="59" y="123"/>
                  </a:cubicBezTo>
                  <a:cubicBezTo>
                    <a:pt x="64" y="115"/>
                    <a:pt x="69" y="102"/>
                    <a:pt x="77" y="95"/>
                  </a:cubicBezTo>
                  <a:cubicBezTo>
                    <a:pt x="84" y="89"/>
                    <a:pt x="113" y="78"/>
                    <a:pt x="123" y="73"/>
                  </a:cubicBezTo>
                  <a:cubicBezTo>
                    <a:pt x="131" y="68"/>
                    <a:pt x="148" y="75"/>
                    <a:pt x="158" y="72"/>
                  </a:cubicBezTo>
                  <a:cubicBezTo>
                    <a:pt x="166" y="69"/>
                    <a:pt x="178" y="67"/>
                    <a:pt x="188" y="65"/>
                  </a:cubicBezTo>
                  <a:close/>
                </a:path>
              </a:pathLst>
            </a:custGeom>
            <a:solidFill>
              <a:srgbClr val="9B9BC9"/>
            </a:solidFill>
            <a:ln w="9525">
              <a:noFill/>
              <a:round/>
              <a:headEnd/>
              <a:tailEnd/>
            </a:ln>
          </p:spPr>
          <p:txBody>
            <a:bodyPr/>
            <a:lstStyle/>
            <a:p>
              <a:endParaRPr lang="en-US"/>
            </a:p>
          </p:txBody>
        </p:sp>
        <p:sp>
          <p:nvSpPr>
            <p:cNvPr id="28390" name="Freeform 2971"/>
            <p:cNvSpPr>
              <a:spLocks/>
            </p:cNvSpPr>
            <p:nvPr/>
          </p:nvSpPr>
          <p:spPr bwMode="auto">
            <a:xfrm>
              <a:off x="593725" y="4677445"/>
              <a:ext cx="615950" cy="560387"/>
            </a:xfrm>
            <a:custGeom>
              <a:avLst/>
              <a:gdLst>
                <a:gd name="T0" fmla="*/ 2147483647 w 187"/>
                <a:gd name="T1" fmla="*/ 2147483647 h 170"/>
                <a:gd name="T2" fmla="*/ 2147483647 w 187"/>
                <a:gd name="T3" fmla="*/ 2147483647 h 170"/>
                <a:gd name="T4" fmla="*/ 2147483647 w 187"/>
                <a:gd name="T5" fmla="*/ 2147483647 h 170"/>
                <a:gd name="T6" fmla="*/ 2147483647 w 187"/>
                <a:gd name="T7" fmla="*/ 2147483647 h 170"/>
                <a:gd name="T8" fmla="*/ 2147483647 w 187"/>
                <a:gd name="T9" fmla="*/ 2147483647 h 170"/>
                <a:gd name="T10" fmla="*/ 2147483647 w 187"/>
                <a:gd name="T11" fmla="*/ 2147483647 h 170"/>
                <a:gd name="T12" fmla="*/ 2147483647 w 187"/>
                <a:gd name="T13" fmla="*/ 2147483647 h 170"/>
                <a:gd name="T14" fmla="*/ 2147483647 w 187"/>
                <a:gd name="T15" fmla="*/ 2147483647 h 170"/>
                <a:gd name="T16" fmla="*/ 2147483647 w 187"/>
                <a:gd name="T17" fmla="*/ 2147483647 h 170"/>
                <a:gd name="T18" fmla="*/ 2147483647 w 187"/>
                <a:gd name="T19" fmla="*/ 2147483647 h 170"/>
                <a:gd name="T20" fmla="*/ 2147483647 w 187"/>
                <a:gd name="T21" fmla="*/ 2147483647 h 170"/>
                <a:gd name="T22" fmla="*/ 2147483647 w 187"/>
                <a:gd name="T23" fmla="*/ 2147483647 h 170"/>
                <a:gd name="T24" fmla="*/ 2147483647 w 187"/>
                <a:gd name="T25" fmla="*/ 2147483647 h 170"/>
                <a:gd name="T26" fmla="*/ 2147483647 w 187"/>
                <a:gd name="T27" fmla="*/ 2147483647 h 170"/>
                <a:gd name="T28" fmla="*/ 2147483647 w 187"/>
                <a:gd name="T29" fmla="*/ 2147483647 h 170"/>
                <a:gd name="T30" fmla="*/ 2147483647 w 187"/>
                <a:gd name="T31" fmla="*/ 2147483647 h 170"/>
                <a:gd name="T32" fmla="*/ 2147483647 w 187"/>
                <a:gd name="T33" fmla="*/ 2147483647 h 170"/>
                <a:gd name="T34" fmla="*/ 2147483647 w 187"/>
                <a:gd name="T35" fmla="*/ 2147483647 h 170"/>
                <a:gd name="T36" fmla="*/ 2147483647 w 187"/>
                <a:gd name="T37" fmla="*/ 2147483647 h 1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7"/>
                <a:gd name="T58" fmla="*/ 0 h 170"/>
                <a:gd name="T59" fmla="*/ 187 w 187"/>
                <a:gd name="T60" fmla="*/ 170 h 17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7" h="170">
                  <a:moveTo>
                    <a:pt x="187" y="64"/>
                  </a:moveTo>
                  <a:cubicBezTo>
                    <a:pt x="180" y="48"/>
                    <a:pt x="161" y="63"/>
                    <a:pt x="149" y="51"/>
                  </a:cubicBezTo>
                  <a:cubicBezTo>
                    <a:pt x="140" y="42"/>
                    <a:pt x="140" y="25"/>
                    <a:pt x="140" y="16"/>
                  </a:cubicBezTo>
                  <a:cubicBezTo>
                    <a:pt x="140" y="5"/>
                    <a:pt x="135" y="34"/>
                    <a:pt x="121" y="45"/>
                  </a:cubicBezTo>
                  <a:cubicBezTo>
                    <a:pt x="113" y="51"/>
                    <a:pt x="72" y="67"/>
                    <a:pt x="58" y="57"/>
                  </a:cubicBezTo>
                  <a:cubicBezTo>
                    <a:pt x="51" y="52"/>
                    <a:pt x="58" y="28"/>
                    <a:pt x="49" y="15"/>
                  </a:cubicBezTo>
                  <a:cubicBezTo>
                    <a:pt x="40" y="0"/>
                    <a:pt x="38" y="3"/>
                    <a:pt x="33" y="17"/>
                  </a:cubicBezTo>
                  <a:cubicBezTo>
                    <a:pt x="28" y="33"/>
                    <a:pt x="33" y="37"/>
                    <a:pt x="29" y="48"/>
                  </a:cubicBezTo>
                  <a:cubicBezTo>
                    <a:pt x="27" y="55"/>
                    <a:pt x="26" y="68"/>
                    <a:pt x="23" y="77"/>
                  </a:cubicBezTo>
                  <a:cubicBezTo>
                    <a:pt x="19" y="87"/>
                    <a:pt x="15" y="98"/>
                    <a:pt x="13" y="107"/>
                  </a:cubicBezTo>
                  <a:cubicBezTo>
                    <a:pt x="11" y="117"/>
                    <a:pt x="13" y="120"/>
                    <a:pt x="14" y="129"/>
                  </a:cubicBezTo>
                  <a:cubicBezTo>
                    <a:pt x="15" y="140"/>
                    <a:pt x="0" y="153"/>
                    <a:pt x="5" y="160"/>
                  </a:cubicBezTo>
                  <a:cubicBezTo>
                    <a:pt x="10" y="170"/>
                    <a:pt x="17" y="162"/>
                    <a:pt x="25" y="164"/>
                  </a:cubicBezTo>
                  <a:cubicBezTo>
                    <a:pt x="33" y="166"/>
                    <a:pt x="32" y="158"/>
                    <a:pt x="40" y="146"/>
                  </a:cubicBezTo>
                  <a:cubicBezTo>
                    <a:pt x="44" y="139"/>
                    <a:pt x="52" y="130"/>
                    <a:pt x="59" y="121"/>
                  </a:cubicBezTo>
                  <a:cubicBezTo>
                    <a:pt x="64" y="114"/>
                    <a:pt x="68" y="101"/>
                    <a:pt x="76" y="94"/>
                  </a:cubicBezTo>
                  <a:cubicBezTo>
                    <a:pt x="83" y="88"/>
                    <a:pt x="113" y="77"/>
                    <a:pt x="122" y="72"/>
                  </a:cubicBezTo>
                  <a:cubicBezTo>
                    <a:pt x="130" y="67"/>
                    <a:pt x="148" y="74"/>
                    <a:pt x="158" y="71"/>
                  </a:cubicBezTo>
                  <a:cubicBezTo>
                    <a:pt x="166" y="68"/>
                    <a:pt x="177" y="66"/>
                    <a:pt x="187" y="64"/>
                  </a:cubicBezTo>
                  <a:close/>
                </a:path>
              </a:pathLst>
            </a:custGeom>
            <a:solidFill>
              <a:srgbClr val="9A9AC9"/>
            </a:solidFill>
            <a:ln w="9525">
              <a:noFill/>
              <a:round/>
              <a:headEnd/>
              <a:tailEnd/>
            </a:ln>
          </p:spPr>
          <p:txBody>
            <a:bodyPr/>
            <a:lstStyle/>
            <a:p>
              <a:endParaRPr lang="en-US"/>
            </a:p>
          </p:txBody>
        </p:sp>
        <p:sp>
          <p:nvSpPr>
            <p:cNvPr id="28391" name="Freeform 2972"/>
            <p:cNvSpPr>
              <a:spLocks/>
            </p:cNvSpPr>
            <p:nvPr/>
          </p:nvSpPr>
          <p:spPr bwMode="auto">
            <a:xfrm>
              <a:off x="596900" y="4677445"/>
              <a:ext cx="612775" cy="557212"/>
            </a:xfrm>
            <a:custGeom>
              <a:avLst/>
              <a:gdLst>
                <a:gd name="T0" fmla="*/ 2147483647 w 186"/>
                <a:gd name="T1" fmla="*/ 2147483647 h 169"/>
                <a:gd name="T2" fmla="*/ 2147483647 w 186"/>
                <a:gd name="T3" fmla="*/ 2147483647 h 169"/>
                <a:gd name="T4" fmla="*/ 2147483647 w 186"/>
                <a:gd name="T5" fmla="*/ 2147483647 h 169"/>
                <a:gd name="T6" fmla="*/ 2147483647 w 186"/>
                <a:gd name="T7" fmla="*/ 2147483647 h 169"/>
                <a:gd name="T8" fmla="*/ 2147483647 w 186"/>
                <a:gd name="T9" fmla="*/ 2147483647 h 169"/>
                <a:gd name="T10" fmla="*/ 2147483647 w 186"/>
                <a:gd name="T11" fmla="*/ 2147483647 h 169"/>
                <a:gd name="T12" fmla="*/ 2147483647 w 186"/>
                <a:gd name="T13" fmla="*/ 2147483647 h 169"/>
                <a:gd name="T14" fmla="*/ 2147483647 w 186"/>
                <a:gd name="T15" fmla="*/ 2147483647 h 169"/>
                <a:gd name="T16" fmla="*/ 2147483647 w 186"/>
                <a:gd name="T17" fmla="*/ 2147483647 h 169"/>
                <a:gd name="T18" fmla="*/ 2147483647 w 186"/>
                <a:gd name="T19" fmla="*/ 2147483647 h 169"/>
                <a:gd name="T20" fmla="*/ 2147483647 w 186"/>
                <a:gd name="T21" fmla="*/ 2147483647 h 169"/>
                <a:gd name="T22" fmla="*/ 2147483647 w 186"/>
                <a:gd name="T23" fmla="*/ 2147483647 h 169"/>
                <a:gd name="T24" fmla="*/ 2147483647 w 186"/>
                <a:gd name="T25" fmla="*/ 2147483647 h 169"/>
                <a:gd name="T26" fmla="*/ 2147483647 w 186"/>
                <a:gd name="T27" fmla="*/ 2147483647 h 169"/>
                <a:gd name="T28" fmla="*/ 2147483647 w 186"/>
                <a:gd name="T29" fmla="*/ 2147483647 h 169"/>
                <a:gd name="T30" fmla="*/ 2147483647 w 186"/>
                <a:gd name="T31" fmla="*/ 2147483647 h 169"/>
                <a:gd name="T32" fmla="*/ 2147483647 w 186"/>
                <a:gd name="T33" fmla="*/ 2147483647 h 169"/>
                <a:gd name="T34" fmla="*/ 2147483647 w 186"/>
                <a:gd name="T35" fmla="*/ 2147483647 h 169"/>
                <a:gd name="T36" fmla="*/ 2147483647 w 186"/>
                <a:gd name="T37" fmla="*/ 2147483647 h 1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6"/>
                <a:gd name="T58" fmla="*/ 0 h 169"/>
                <a:gd name="T59" fmla="*/ 186 w 186"/>
                <a:gd name="T60" fmla="*/ 169 h 1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6" h="169">
                  <a:moveTo>
                    <a:pt x="186" y="64"/>
                  </a:moveTo>
                  <a:cubicBezTo>
                    <a:pt x="179" y="48"/>
                    <a:pt x="160" y="63"/>
                    <a:pt x="147" y="51"/>
                  </a:cubicBezTo>
                  <a:cubicBezTo>
                    <a:pt x="139" y="42"/>
                    <a:pt x="139" y="25"/>
                    <a:pt x="139" y="17"/>
                  </a:cubicBezTo>
                  <a:cubicBezTo>
                    <a:pt x="138" y="5"/>
                    <a:pt x="134" y="35"/>
                    <a:pt x="120" y="45"/>
                  </a:cubicBezTo>
                  <a:cubicBezTo>
                    <a:pt x="112" y="51"/>
                    <a:pt x="70" y="67"/>
                    <a:pt x="57" y="57"/>
                  </a:cubicBezTo>
                  <a:cubicBezTo>
                    <a:pt x="50" y="52"/>
                    <a:pt x="57" y="28"/>
                    <a:pt x="48" y="15"/>
                  </a:cubicBezTo>
                  <a:cubicBezTo>
                    <a:pt x="39" y="0"/>
                    <a:pt x="37" y="3"/>
                    <a:pt x="32" y="17"/>
                  </a:cubicBezTo>
                  <a:cubicBezTo>
                    <a:pt x="27" y="33"/>
                    <a:pt x="32" y="38"/>
                    <a:pt x="29" y="48"/>
                  </a:cubicBezTo>
                  <a:cubicBezTo>
                    <a:pt x="26" y="56"/>
                    <a:pt x="26" y="68"/>
                    <a:pt x="22" y="78"/>
                  </a:cubicBezTo>
                  <a:cubicBezTo>
                    <a:pt x="18" y="88"/>
                    <a:pt x="14" y="98"/>
                    <a:pt x="13" y="107"/>
                  </a:cubicBezTo>
                  <a:cubicBezTo>
                    <a:pt x="11" y="118"/>
                    <a:pt x="13" y="119"/>
                    <a:pt x="13" y="128"/>
                  </a:cubicBezTo>
                  <a:cubicBezTo>
                    <a:pt x="14" y="140"/>
                    <a:pt x="0" y="153"/>
                    <a:pt x="4" y="160"/>
                  </a:cubicBezTo>
                  <a:cubicBezTo>
                    <a:pt x="9" y="169"/>
                    <a:pt x="16" y="162"/>
                    <a:pt x="24" y="164"/>
                  </a:cubicBezTo>
                  <a:cubicBezTo>
                    <a:pt x="32" y="166"/>
                    <a:pt x="31" y="158"/>
                    <a:pt x="39" y="146"/>
                  </a:cubicBezTo>
                  <a:cubicBezTo>
                    <a:pt x="43" y="138"/>
                    <a:pt x="51" y="130"/>
                    <a:pt x="57" y="121"/>
                  </a:cubicBezTo>
                  <a:cubicBezTo>
                    <a:pt x="63" y="114"/>
                    <a:pt x="67" y="101"/>
                    <a:pt x="75" y="94"/>
                  </a:cubicBezTo>
                  <a:cubicBezTo>
                    <a:pt x="82" y="88"/>
                    <a:pt x="112" y="76"/>
                    <a:pt x="121" y="71"/>
                  </a:cubicBezTo>
                  <a:cubicBezTo>
                    <a:pt x="129" y="67"/>
                    <a:pt x="146" y="74"/>
                    <a:pt x="157" y="70"/>
                  </a:cubicBezTo>
                  <a:cubicBezTo>
                    <a:pt x="165" y="68"/>
                    <a:pt x="176" y="66"/>
                    <a:pt x="186" y="64"/>
                  </a:cubicBezTo>
                  <a:close/>
                </a:path>
              </a:pathLst>
            </a:custGeom>
            <a:solidFill>
              <a:srgbClr val="999AC9"/>
            </a:solidFill>
            <a:ln w="9525">
              <a:noFill/>
              <a:round/>
              <a:headEnd/>
              <a:tailEnd/>
            </a:ln>
          </p:spPr>
          <p:txBody>
            <a:bodyPr/>
            <a:lstStyle/>
            <a:p>
              <a:endParaRPr lang="en-US"/>
            </a:p>
          </p:txBody>
        </p:sp>
        <p:sp>
          <p:nvSpPr>
            <p:cNvPr id="28392" name="Freeform 2973"/>
            <p:cNvSpPr>
              <a:spLocks/>
            </p:cNvSpPr>
            <p:nvPr/>
          </p:nvSpPr>
          <p:spPr bwMode="auto">
            <a:xfrm>
              <a:off x="596900" y="4680620"/>
              <a:ext cx="609600" cy="554037"/>
            </a:xfrm>
            <a:custGeom>
              <a:avLst/>
              <a:gdLst>
                <a:gd name="T0" fmla="*/ 2147483647 w 185"/>
                <a:gd name="T1" fmla="*/ 2147483647 h 168"/>
                <a:gd name="T2" fmla="*/ 2147483647 w 185"/>
                <a:gd name="T3" fmla="*/ 2147483647 h 168"/>
                <a:gd name="T4" fmla="*/ 2147483647 w 185"/>
                <a:gd name="T5" fmla="*/ 2147483647 h 168"/>
                <a:gd name="T6" fmla="*/ 2147483647 w 185"/>
                <a:gd name="T7" fmla="*/ 2147483647 h 168"/>
                <a:gd name="T8" fmla="*/ 2147483647 w 185"/>
                <a:gd name="T9" fmla="*/ 2147483647 h 168"/>
                <a:gd name="T10" fmla="*/ 2147483647 w 185"/>
                <a:gd name="T11" fmla="*/ 2147483647 h 168"/>
                <a:gd name="T12" fmla="*/ 2147483647 w 185"/>
                <a:gd name="T13" fmla="*/ 2147483647 h 168"/>
                <a:gd name="T14" fmla="*/ 2147483647 w 185"/>
                <a:gd name="T15" fmla="*/ 2147483647 h 168"/>
                <a:gd name="T16" fmla="*/ 2147483647 w 185"/>
                <a:gd name="T17" fmla="*/ 2147483647 h 168"/>
                <a:gd name="T18" fmla="*/ 2147483647 w 185"/>
                <a:gd name="T19" fmla="*/ 2147483647 h 168"/>
                <a:gd name="T20" fmla="*/ 2147483647 w 185"/>
                <a:gd name="T21" fmla="*/ 2147483647 h 168"/>
                <a:gd name="T22" fmla="*/ 2147483647 w 185"/>
                <a:gd name="T23" fmla="*/ 2147483647 h 168"/>
                <a:gd name="T24" fmla="*/ 2147483647 w 185"/>
                <a:gd name="T25" fmla="*/ 2147483647 h 168"/>
                <a:gd name="T26" fmla="*/ 2147483647 w 185"/>
                <a:gd name="T27" fmla="*/ 2147483647 h 168"/>
                <a:gd name="T28" fmla="*/ 2147483647 w 185"/>
                <a:gd name="T29" fmla="*/ 2147483647 h 168"/>
                <a:gd name="T30" fmla="*/ 2147483647 w 185"/>
                <a:gd name="T31" fmla="*/ 2147483647 h 168"/>
                <a:gd name="T32" fmla="*/ 2147483647 w 185"/>
                <a:gd name="T33" fmla="*/ 2147483647 h 168"/>
                <a:gd name="T34" fmla="*/ 2147483647 w 185"/>
                <a:gd name="T35" fmla="*/ 2147483647 h 168"/>
                <a:gd name="T36" fmla="*/ 2147483647 w 185"/>
                <a:gd name="T37" fmla="*/ 2147483647 h 1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5"/>
                <a:gd name="T58" fmla="*/ 0 h 168"/>
                <a:gd name="T59" fmla="*/ 185 w 185"/>
                <a:gd name="T60" fmla="*/ 168 h 1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5" h="168">
                  <a:moveTo>
                    <a:pt x="185" y="63"/>
                  </a:moveTo>
                  <a:cubicBezTo>
                    <a:pt x="179" y="47"/>
                    <a:pt x="159" y="63"/>
                    <a:pt x="147" y="50"/>
                  </a:cubicBezTo>
                  <a:cubicBezTo>
                    <a:pt x="138" y="41"/>
                    <a:pt x="139" y="25"/>
                    <a:pt x="139" y="16"/>
                  </a:cubicBezTo>
                  <a:cubicBezTo>
                    <a:pt x="138" y="5"/>
                    <a:pt x="134" y="34"/>
                    <a:pt x="120" y="45"/>
                  </a:cubicBezTo>
                  <a:cubicBezTo>
                    <a:pt x="112" y="51"/>
                    <a:pt x="70" y="67"/>
                    <a:pt x="57" y="57"/>
                  </a:cubicBezTo>
                  <a:cubicBezTo>
                    <a:pt x="50" y="52"/>
                    <a:pt x="57" y="27"/>
                    <a:pt x="48" y="14"/>
                  </a:cubicBezTo>
                  <a:cubicBezTo>
                    <a:pt x="39" y="0"/>
                    <a:pt x="37" y="3"/>
                    <a:pt x="33" y="17"/>
                  </a:cubicBezTo>
                  <a:cubicBezTo>
                    <a:pt x="28" y="33"/>
                    <a:pt x="32" y="37"/>
                    <a:pt x="29" y="47"/>
                  </a:cubicBezTo>
                  <a:cubicBezTo>
                    <a:pt x="27" y="55"/>
                    <a:pt x="26" y="68"/>
                    <a:pt x="22" y="77"/>
                  </a:cubicBezTo>
                  <a:cubicBezTo>
                    <a:pt x="19" y="87"/>
                    <a:pt x="15" y="97"/>
                    <a:pt x="13" y="106"/>
                  </a:cubicBezTo>
                  <a:cubicBezTo>
                    <a:pt x="11" y="117"/>
                    <a:pt x="13" y="118"/>
                    <a:pt x="14" y="127"/>
                  </a:cubicBezTo>
                  <a:cubicBezTo>
                    <a:pt x="15" y="138"/>
                    <a:pt x="0" y="151"/>
                    <a:pt x="4" y="159"/>
                  </a:cubicBezTo>
                  <a:cubicBezTo>
                    <a:pt x="9" y="168"/>
                    <a:pt x="16" y="160"/>
                    <a:pt x="24" y="162"/>
                  </a:cubicBezTo>
                  <a:cubicBezTo>
                    <a:pt x="32" y="164"/>
                    <a:pt x="31" y="156"/>
                    <a:pt x="38" y="144"/>
                  </a:cubicBezTo>
                  <a:cubicBezTo>
                    <a:pt x="43" y="137"/>
                    <a:pt x="51" y="129"/>
                    <a:pt x="57" y="120"/>
                  </a:cubicBezTo>
                  <a:cubicBezTo>
                    <a:pt x="62" y="113"/>
                    <a:pt x="67" y="99"/>
                    <a:pt x="75" y="92"/>
                  </a:cubicBezTo>
                  <a:cubicBezTo>
                    <a:pt x="81" y="86"/>
                    <a:pt x="112" y="75"/>
                    <a:pt x="121" y="70"/>
                  </a:cubicBezTo>
                  <a:cubicBezTo>
                    <a:pt x="129" y="66"/>
                    <a:pt x="146" y="72"/>
                    <a:pt x="156" y="69"/>
                  </a:cubicBezTo>
                  <a:cubicBezTo>
                    <a:pt x="165" y="67"/>
                    <a:pt x="176" y="65"/>
                    <a:pt x="185" y="63"/>
                  </a:cubicBezTo>
                  <a:close/>
                </a:path>
              </a:pathLst>
            </a:custGeom>
            <a:solidFill>
              <a:srgbClr val="9899C8"/>
            </a:solidFill>
            <a:ln w="9525">
              <a:noFill/>
              <a:round/>
              <a:headEnd/>
              <a:tailEnd/>
            </a:ln>
          </p:spPr>
          <p:txBody>
            <a:bodyPr/>
            <a:lstStyle/>
            <a:p>
              <a:endParaRPr lang="en-US"/>
            </a:p>
          </p:txBody>
        </p:sp>
        <p:sp>
          <p:nvSpPr>
            <p:cNvPr id="28393" name="Freeform 2974"/>
            <p:cNvSpPr>
              <a:spLocks/>
            </p:cNvSpPr>
            <p:nvPr/>
          </p:nvSpPr>
          <p:spPr bwMode="auto">
            <a:xfrm>
              <a:off x="596900" y="4680620"/>
              <a:ext cx="609600" cy="550862"/>
            </a:xfrm>
            <a:custGeom>
              <a:avLst/>
              <a:gdLst>
                <a:gd name="T0" fmla="*/ 2147483647 w 185"/>
                <a:gd name="T1" fmla="*/ 2147483647 h 167"/>
                <a:gd name="T2" fmla="*/ 2147483647 w 185"/>
                <a:gd name="T3" fmla="*/ 2147483647 h 167"/>
                <a:gd name="T4" fmla="*/ 2147483647 w 185"/>
                <a:gd name="T5" fmla="*/ 2147483647 h 167"/>
                <a:gd name="T6" fmla="*/ 2147483647 w 185"/>
                <a:gd name="T7" fmla="*/ 2147483647 h 167"/>
                <a:gd name="T8" fmla="*/ 2147483647 w 185"/>
                <a:gd name="T9" fmla="*/ 2147483647 h 167"/>
                <a:gd name="T10" fmla="*/ 2147483647 w 185"/>
                <a:gd name="T11" fmla="*/ 2147483647 h 167"/>
                <a:gd name="T12" fmla="*/ 2147483647 w 185"/>
                <a:gd name="T13" fmla="*/ 2147483647 h 167"/>
                <a:gd name="T14" fmla="*/ 2147483647 w 185"/>
                <a:gd name="T15" fmla="*/ 2147483647 h 167"/>
                <a:gd name="T16" fmla="*/ 2147483647 w 185"/>
                <a:gd name="T17" fmla="*/ 2147483647 h 167"/>
                <a:gd name="T18" fmla="*/ 2147483647 w 185"/>
                <a:gd name="T19" fmla="*/ 2147483647 h 167"/>
                <a:gd name="T20" fmla="*/ 2147483647 w 185"/>
                <a:gd name="T21" fmla="*/ 2147483647 h 167"/>
                <a:gd name="T22" fmla="*/ 2147483647 w 185"/>
                <a:gd name="T23" fmla="*/ 2147483647 h 167"/>
                <a:gd name="T24" fmla="*/ 2147483647 w 185"/>
                <a:gd name="T25" fmla="*/ 2147483647 h 167"/>
                <a:gd name="T26" fmla="*/ 2147483647 w 185"/>
                <a:gd name="T27" fmla="*/ 2147483647 h 167"/>
                <a:gd name="T28" fmla="*/ 2147483647 w 185"/>
                <a:gd name="T29" fmla="*/ 2147483647 h 167"/>
                <a:gd name="T30" fmla="*/ 2147483647 w 185"/>
                <a:gd name="T31" fmla="*/ 2147483647 h 167"/>
                <a:gd name="T32" fmla="*/ 2147483647 w 185"/>
                <a:gd name="T33" fmla="*/ 2147483647 h 167"/>
                <a:gd name="T34" fmla="*/ 2147483647 w 185"/>
                <a:gd name="T35" fmla="*/ 2147483647 h 167"/>
                <a:gd name="T36" fmla="*/ 2147483647 w 185"/>
                <a:gd name="T37" fmla="*/ 2147483647 h 16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5"/>
                <a:gd name="T58" fmla="*/ 0 h 167"/>
                <a:gd name="T59" fmla="*/ 185 w 185"/>
                <a:gd name="T60" fmla="*/ 167 h 16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5" h="167">
                  <a:moveTo>
                    <a:pt x="185" y="63"/>
                  </a:moveTo>
                  <a:cubicBezTo>
                    <a:pt x="178" y="47"/>
                    <a:pt x="159" y="63"/>
                    <a:pt x="147" y="51"/>
                  </a:cubicBezTo>
                  <a:cubicBezTo>
                    <a:pt x="138" y="42"/>
                    <a:pt x="139" y="25"/>
                    <a:pt x="138" y="16"/>
                  </a:cubicBezTo>
                  <a:cubicBezTo>
                    <a:pt x="138" y="5"/>
                    <a:pt x="135" y="35"/>
                    <a:pt x="120" y="45"/>
                  </a:cubicBezTo>
                  <a:cubicBezTo>
                    <a:pt x="112" y="51"/>
                    <a:pt x="70" y="67"/>
                    <a:pt x="56" y="58"/>
                  </a:cubicBezTo>
                  <a:cubicBezTo>
                    <a:pt x="49" y="53"/>
                    <a:pt x="56" y="28"/>
                    <a:pt x="48" y="15"/>
                  </a:cubicBezTo>
                  <a:cubicBezTo>
                    <a:pt x="39" y="0"/>
                    <a:pt x="37" y="3"/>
                    <a:pt x="33" y="17"/>
                  </a:cubicBezTo>
                  <a:cubicBezTo>
                    <a:pt x="28" y="33"/>
                    <a:pt x="33" y="38"/>
                    <a:pt x="29" y="48"/>
                  </a:cubicBezTo>
                  <a:cubicBezTo>
                    <a:pt x="27" y="55"/>
                    <a:pt x="26" y="68"/>
                    <a:pt x="23" y="77"/>
                  </a:cubicBezTo>
                  <a:cubicBezTo>
                    <a:pt x="19" y="87"/>
                    <a:pt x="15" y="97"/>
                    <a:pt x="14" y="106"/>
                  </a:cubicBezTo>
                  <a:cubicBezTo>
                    <a:pt x="12" y="117"/>
                    <a:pt x="13" y="118"/>
                    <a:pt x="14" y="127"/>
                  </a:cubicBezTo>
                  <a:cubicBezTo>
                    <a:pt x="15" y="138"/>
                    <a:pt x="0" y="151"/>
                    <a:pt x="4" y="158"/>
                  </a:cubicBezTo>
                  <a:cubicBezTo>
                    <a:pt x="9" y="167"/>
                    <a:pt x="16" y="160"/>
                    <a:pt x="24" y="162"/>
                  </a:cubicBezTo>
                  <a:cubicBezTo>
                    <a:pt x="32" y="164"/>
                    <a:pt x="31" y="156"/>
                    <a:pt x="38" y="144"/>
                  </a:cubicBezTo>
                  <a:cubicBezTo>
                    <a:pt x="43" y="137"/>
                    <a:pt x="50" y="128"/>
                    <a:pt x="57" y="119"/>
                  </a:cubicBezTo>
                  <a:cubicBezTo>
                    <a:pt x="62" y="112"/>
                    <a:pt x="66" y="99"/>
                    <a:pt x="74" y="92"/>
                  </a:cubicBezTo>
                  <a:cubicBezTo>
                    <a:pt x="81" y="86"/>
                    <a:pt x="112" y="75"/>
                    <a:pt x="121" y="70"/>
                  </a:cubicBezTo>
                  <a:cubicBezTo>
                    <a:pt x="129" y="65"/>
                    <a:pt x="146" y="72"/>
                    <a:pt x="156" y="69"/>
                  </a:cubicBezTo>
                  <a:cubicBezTo>
                    <a:pt x="164" y="66"/>
                    <a:pt x="175" y="65"/>
                    <a:pt x="185" y="63"/>
                  </a:cubicBezTo>
                  <a:close/>
                </a:path>
              </a:pathLst>
            </a:custGeom>
            <a:solidFill>
              <a:srgbClr val="9799C8"/>
            </a:solidFill>
            <a:ln w="9525">
              <a:noFill/>
              <a:round/>
              <a:headEnd/>
              <a:tailEnd/>
            </a:ln>
          </p:spPr>
          <p:txBody>
            <a:bodyPr/>
            <a:lstStyle/>
            <a:p>
              <a:endParaRPr lang="en-US"/>
            </a:p>
          </p:txBody>
        </p:sp>
        <p:sp>
          <p:nvSpPr>
            <p:cNvPr id="28394" name="Freeform 2975"/>
            <p:cNvSpPr>
              <a:spLocks/>
            </p:cNvSpPr>
            <p:nvPr/>
          </p:nvSpPr>
          <p:spPr bwMode="auto">
            <a:xfrm>
              <a:off x="596900" y="4683795"/>
              <a:ext cx="609600" cy="547687"/>
            </a:xfrm>
            <a:custGeom>
              <a:avLst/>
              <a:gdLst>
                <a:gd name="T0" fmla="*/ 2147483647 w 185"/>
                <a:gd name="T1" fmla="*/ 2147483647 h 166"/>
                <a:gd name="T2" fmla="*/ 2147483647 w 185"/>
                <a:gd name="T3" fmla="*/ 2147483647 h 166"/>
                <a:gd name="T4" fmla="*/ 2147483647 w 185"/>
                <a:gd name="T5" fmla="*/ 2147483647 h 166"/>
                <a:gd name="T6" fmla="*/ 2147483647 w 185"/>
                <a:gd name="T7" fmla="*/ 2147483647 h 166"/>
                <a:gd name="T8" fmla="*/ 2147483647 w 185"/>
                <a:gd name="T9" fmla="*/ 2147483647 h 166"/>
                <a:gd name="T10" fmla="*/ 2147483647 w 185"/>
                <a:gd name="T11" fmla="*/ 2147483647 h 166"/>
                <a:gd name="T12" fmla="*/ 2147483647 w 185"/>
                <a:gd name="T13" fmla="*/ 2147483647 h 166"/>
                <a:gd name="T14" fmla="*/ 2147483647 w 185"/>
                <a:gd name="T15" fmla="*/ 2147483647 h 166"/>
                <a:gd name="T16" fmla="*/ 2147483647 w 185"/>
                <a:gd name="T17" fmla="*/ 2147483647 h 166"/>
                <a:gd name="T18" fmla="*/ 2147483647 w 185"/>
                <a:gd name="T19" fmla="*/ 2147483647 h 166"/>
                <a:gd name="T20" fmla="*/ 2147483647 w 185"/>
                <a:gd name="T21" fmla="*/ 2147483647 h 166"/>
                <a:gd name="T22" fmla="*/ 2147483647 w 185"/>
                <a:gd name="T23" fmla="*/ 2147483647 h 166"/>
                <a:gd name="T24" fmla="*/ 2147483647 w 185"/>
                <a:gd name="T25" fmla="*/ 2147483647 h 166"/>
                <a:gd name="T26" fmla="*/ 2147483647 w 185"/>
                <a:gd name="T27" fmla="*/ 2147483647 h 166"/>
                <a:gd name="T28" fmla="*/ 2147483647 w 185"/>
                <a:gd name="T29" fmla="*/ 2147483647 h 166"/>
                <a:gd name="T30" fmla="*/ 2147483647 w 185"/>
                <a:gd name="T31" fmla="*/ 2147483647 h 166"/>
                <a:gd name="T32" fmla="*/ 2147483647 w 185"/>
                <a:gd name="T33" fmla="*/ 2147483647 h 166"/>
                <a:gd name="T34" fmla="*/ 2147483647 w 185"/>
                <a:gd name="T35" fmla="*/ 2147483647 h 166"/>
                <a:gd name="T36" fmla="*/ 2147483647 w 185"/>
                <a:gd name="T37" fmla="*/ 2147483647 h 1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5"/>
                <a:gd name="T58" fmla="*/ 0 h 166"/>
                <a:gd name="T59" fmla="*/ 185 w 185"/>
                <a:gd name="T60" fmla="*/ 166 h 1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5" h="166">
                  <a:moveTo>
                    <a:pt x="185" y="62"/>
                  </a:moveTo>
                  <a:cubicBezTo>
                    <a:pt x="178" y="46"/>
                    <a:pt x="158" y="62"/>
                    <a:pt x="146" y="50"/>
                  </a:cubicBezTo>
                  <a:cubicBezTo>
                    <a:pt x="138" y="41"/>
                    <a:pt x="139" y="24"/>
                    <a:pt x="138" y="15"/>
                  </a:cubicBezTo>
                  <a:cubicBezTo>
                    <a:pt x="138" y="4"/>
                    <a:pt x="135" y="34"/>
                    <a:pt x="121" y="44"/>
                  </a:cubicBezTo>
                  <a:cubicBezTo>
                    <a:pt x="113" y="50"/>
                    <a:pt x="69" y="67"/>
                    <a:pt x="56" y="57"/>
                  </a:cubicBezTo>
                  <a:cubicBezTo>
                    <a:pt x="49" y="52"/>
                    <a:pt x="56" y="27"/>
                    <a:pt x="48" y="14"/>
                  </a:cubicBezTo>
                  <a:cubicBezTo>
                    <a:pt x="39" y="0"/>
                    <a:pt x="38" y="3"/>
                    <a:pt x="33" y="17"/>
                  </a:cubicBezTo>
                  <a:cubicBezTo>
                    <a:pt x="28" y="33"/>
                    <a:pt x="33" y="37"/>
                    <a:pt x="30" y="47"/>
                  </a:cubicBezTo>
                  <a:cubicBezTo>
                    <a:pt x="27" y="55"/>
                    <a:pt x="27" y="67"/>
                    <a:pt x="23" y="77"/>
                  </a:cubicBezTo>
                  <a:cubicBezTo>
                    <a:pt x="19" y="86"/>
                    <a:pt x="16" y="96"/>
                    <a:pt x="14" y="105"/>
                  </a:cubicBezTo>
                  <a:cubicBezTo>
                    <a:pt x="12" y="116"/>
                    <a:pt x="14" y="117"/>
                    <a:pt x="15" y="126"/>
                  </a:cubicBezTo>
                  <a:cubicBezTo>
                    <a:pt x="16" y="137"/>
                    <a:pt x="0" y="150"/>
                    <a:pt x="5" y="157"/>
                  </a:cubicBezTo>
                  <a:cubicBezTo>
                    <a:pt x="10" y="166"/>
                    <a:pt x="16" y="159"/>
                    <a:pt x="24" y="160"/>
                  </a:cubicBezTo>
                  <a:cubicBezTo>
                    <a:pt x="32" y="162"/>
                    <a:pt x="31" y="154"/>
                    <a:pt x="38" y="142"/>
                  </a:cubicBezTo>
                  <a:cubicBezTo>
                    <a:pt x="42" y="135"/>
                    <a:pt x="50" y="127"/>
                    <a:pt x="57" y="118"/>
                  </a:cubicBezTo>
                  <a:cubicBezTo>
                    <a:pt x="62" y="111"/>
                    <a:pt x="66" y="98"/>
                    <a:pt x="74" y="91"/>
                  </a:cubicBezTo>
                  <a:cubicBezTo>
                    <a:pt x="80" y="85"/>
                    <a:pt x="112" y="73"/>
                    <a:pt x="121" y="68"/>
                  </a:cubicBezTo>
                  <a:cubicBezTo>
                    <a:pt x="129" y="64"/>
                    <a:pt x="146" y="71"/>
                    <a:pt x="156" y="68"/>
                  </a:cubicBezTo>
                  <a:cubicBezTo>
                    <a:pt x="164" y="65"/>
                    <a:pt x="175" y="64"/>
                    <a:pt x="185" y="62"/>
                  </a:cubicBezTo>
                  <a:close/>
                </a:path>
              </a:pathLst>
            </a:custGeom>
            <a:solidFill>
              <a:srgbClr val="9698C8"/>
            </a:solidFill>
            <a:ln w="9525">
              <a:noFill/>
              <a:round/>
              <a:headEnd/>
              <a:tailEnd/>
            </a:ln>
          </p:spPr>
          <p:txBody>
            <a:bodyPr/>
            <a:lstStyle/>
            <a:p>
              <a:endParaRPr lang="en-US"/>
            </a:p>
          </p:txBody>
        </p:sp>
        <p:sp>
          <p:nvSpPr>
            <p:cNvPr id="28395" name="Freeform 2976"/>
            <p:cNvSpPr>
              <a:spLocks/>
            </p:cNvSpPr>
            <p:nvPr/>
          </p:nvSpPr>
          <p:spPr bwMode="auto">
            <a:xfrm>
              <a:off x="600075" y="4683795"/>
              <a:ext cx="603250" cy="547687"/>
            </a:xfrm>
            <a:custGeom>
              <a:avLst/>
              <a:gdLst>
                <a:gd name="T0" fmla="*/ 2147483647 w 183"/>
                <a:gd name="T1" fmla="*/ 2147483647 h 166"/>
                <a:gd name="T2" fmla="*/ 2147483647 w 183"/>
                <a:gd name="T3" fmla="*/ 2147483647 h 166"/>
                <a:gd name="T4" fmla="*/ 2147483647 w 183"/>
                <a:gd name="T5" fmla="*/ 2147483647 h 166"/>
                <a:gd name="T6" fmla="*/ 2147483647 w 183"/>
                <a:gd name="T7" fmla="*/ 2147483647 h 166"/>
                <a:gd name="T8" fmla="*/ 2147483647 w 183"/>
                <a:gd name="T9" fmla="*/ 2147483647 h 166"/>
                <a:gd name="T10" fmla="*/ 2147483647 w 183"/>
                <a:gd name="T11" fmla="*/ 2147483647 h 166"/>
                <a:gd name="T12" fmla="*/ 2147483647 w 183"/>
                <a:gd name="T13" fmla="*/ 2147483647 h 166"/>
                <a:gd name="T14" fmla="*/ 2147483647 w 183"/>
                <a:gd name="T15" fmla="*/ 2147483647 h 166"/>
                <a:gd name="T16" fmla="*/ 2147483647 w 183"/>
                <a:gd name="T17" fmla="*/ 2147483647 h 166"/>
                <a:gd name="T18" fmla="*/ 2147483647 w 183"/>
                <a:gd name="T19" fmla="*/ 2147483647 h 166"/>
                <a:gd name="T20" fmla="*/ 2147483647 w 183"/>
                <a:gd name="T21" fmla="*/ 2147483647 h 166"/>
                <a:gd name="T22" fmla="*/ 2147483647 w 183"/>
                <a:gd name="T23" fmla="*/ 2147483647 h 166"/>
                <a:gd name="T24" fmla="*/ 2147483647 w 183"/>
                <a:gd name="T25" fmla="*/ 2147483647 h 166"/>
                <a:gd name="T26" fmla="*/ 2147483647 w 183"/>
                <a:gd name="T27" fmla="*/ 2147483647 h 166"/>
                <a:gd name="T28" fmla="*/ 2147483647 w 183"/>
                <a:gd name="T29" fmla="*/ 2147483647 h 166"/>
                <a:gd name="T30" fmla="*/ 2147483647 w 183"/>
                <a:gd name="T31" fmla="*/ 2147483647 h 166"/>
                <a:gd name="T32" fmla="*/ 2147483647 w 183"/>
                <a:gd name="T33" fmla="*/ 2147483647 h 166"/>
                <a:gd name="T34" fmla="*/ 2147483647 w 183"/>
                <a:gd name="T35" fmla="*/ 2147483647 h 166"/>
                <a:gd name="T36" fmla="*/ 2147483647 w 183"/>
                <a:gd name="T37" fmla="*/ 2147483647 h 1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3"/>
                <a:gd name="T58" fmla="*/ 0 h 166"/>
                <a:gd name="T59" fmla="*/ 183 w 183"/>
                <a:gd name="T60" fmla="*/ 166 h 1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3" h="166">
                  <a:moveTo>
                    <a:pt x="183" y="62"/>
                  </a:moveTo>
                  <a:cubicBezTo>
                    <a:pt x="177" y="46"/>
                    <a:pt x="157" y="62"/>
                    <a:pt x="145" y="50"/>
                  </a:cubicBezTo>
                  <a:cubicBezTo>
                    <a:pt x="137" y="41"/>
                    <a:pt x="137" y="24"/>
                    <a:pt x="137" y="16"/>
                  </a:cubicBezTo>
                  <a:cubicBezTo>
                    <a:pt x="137" y="5"/>
                    <a:pt x="134" y="35"/>
                    <a:pt x="120" y="45"/>
                  </a:cubicBezTo>
                  <a:cubicBezTo>
                    <a:pt x="112" y="51"/>
                    <a:pt x="68" y="67"/>
                    <a:pt x="55" y="58"/>
                  </a:cubicBezTo>
                  <a:cubicBezTo>
                    <a:pt x="48" y="53"/>
                    <a:pt x="55" y="28"/>
                    <a:pt x="47" y="15"/>
                  </a:cubicBezTo>
                  <a:cubicBezTo>
                    <a:pt x="38" y="0"/>
                    <a:pt x="37" y="3"/>
                    <a:pt x="33" y="17"/>
                  </a:cubicBezTo>
                  <a:cubicBezTo>
                    <a:pt x="27" y="34"/>
                    <a:pt x="32" y="38"/>
                    <a:pt x="29" y="48"/>
                  </a:cubicBezTo>
                  <a:cubicBezTo>
                    <a:pt x="26" y="55"/>
                    <a:pt x="26" y="68"/>
                    <a:pt x="23" y="77"/>
                  </a:cubicBezTo>
                  <a:cubicBezTo>
                    <a:pt x="19" y="86"/>
                    <a:pt x="15" y="96"/>
                    <a:pt x="13" y="105"/>
                  </a:cubicBezTo>
                  <a:cubicBezTo>
                    <a:pt x="12" y="116"/>
                    <a:pt x="13" y="117"/>
                    <a:pt x="14" y="126"/>
                  </a:cubicBezTo>
                  <a:cubicBezTo>
                    <a:pt x="15" y="137"/>
                    <a:pt x="0" y="149"/>
                    <a:pt x="4" y="157"/>
                  </a:cubicBezTo>
                  <a:cubicBezTo>
                    <a:pt x="9" y="166"/>
                    <a:pt x="15" y="158"/>
                    <a:pt x="23" y="160"/>
                  </a:cubicBezTo>
                  <a:cubicBezTo>
                    <a:pt x="31" y="162"/>
                    <a:pt x="30" y="154"/>
                    <a:pt x="37" y="142"/>
                  </a:cubicBezTo>
                  <a:cubicBezTo>
                    <a:pt x="41" y="135"/>
                    <a:pt x="49" y="126"/>
                    <a:pt x="55" y="118"/>
                  </a:cubicBezTo>
                  <a:cubicBezTo>
                    <a:pt x="61" y="111"/>
                    <a:pt x="65" y="97"/>
                    <a:pt x="72" y="91"/>
                  </a:cubicBezTo>
                  <a:cubicBezTo>
                    <a:pt x="79" y="85"/>
                    <a:pt x="111" y="73"/>
                    <a:pt x="120" y="68"/>
                  </a:cubicBezTo>
                  <a:cubicBezTo>
                    <a:pt x="128" y="64"/>
                    <a:pt x="145" y="71"/>
                    <a:pt x="155" y="67"/>
                  </a:cubicBezTo>
                  <a:cubicBezTo>
                    <a:pt x="163" y="65"/>
                    <a:pt x="174" y="64"/>
                    <a:pt x="183" y="62"/>
                  </a:cubicBezTo>
                  <a:close/>
                </a:path>
              </a:pathLst>
            </a:custGeom>
            <a:solidFill>
              <a:srgbClr val="9598C8"/>
            </a:solidFill>
            <a:ln w="9525">
              <a:noFill/>
              <a:round/>
              <a:headEnd/>
              <a:tailEnd/>
            </a:ln>
          </p:spPr>
          <p:txBody>
            <a:bodyPr/>
            <a:lstStyle/>
            <a:p>
              <a:endParaRPr lang="en-US"/>
            </a:p>
          </p:txBody>
        </p:sp>
        <p:sp>
          <p:nvSpPr>
            <p:cNvPr id="28396" name="Freeform 2977"/>
            <p:cNvSpPr>
              <a:spLocks/>
            </p:cNvSpPr>
            <p:nvPr/>
          </p:nvSpPr>
          <p:spPr bwMode="auto">
            <a:xfrm>
              <a:off x="600075" y="4686970"/>
              <a:ext cx="603250" cy="541337"/>
            </a:xfrm>
            <a:custGeom>
              <a:avLst/>
              <a:gdLst>
                <a:gd name="T0" fmla="*/ 2147483647 w 183"/>
                <a:gd name="T1" fmla="*/ 2147483647 h 164"/>
                <a:gd name="T2" fmla="*/ 2147483647 w 183"/>
                <a:gd name="T3" fmla="*/ 2147483647 h 164"/>
                <a:gd name="T4" fmla="*/ 2147483647 w 183"/>
                <a:gd name="T5" fmla="*/ 2147483647 h 164"/>
                <a:gd name="T6" fmla="*/ 2147483647 w 183"/>
                <a:gd name="T7" fmla="*/ 2147483647 h 164"/>
                <a:gd name="T8" fmla="*/ 2147483647 w 183"/>
                <a:gd name="T9" fmla="*/ 2147483647 h 164"/>
                <a:gd name="T10" fmla="*/ 2147483647 w 183"/>
                <a:gd name="T11" fmla="*/ 2147483647 h 164"/>
                <a:gd name="T12" fmla="*/ 2147483647 w 183"/>
                <a:gd name="T13" fmla="*/ 2147483647 h 164"/>
                <a:gd name="T14" fmla="*/ 2147483647 w 183"/>
                <a:gd name="T15" fmla="*/ 2147483647 h 164"/>
                <a:gd name="T16" fmla="*/ 2147483647 w 183"/>
                <a:gd name="T17" fmla="*/ 2147483647 h 164"/>
                <a:gd name="T18" fmla="*/ 2147483647 w 183"/>
                <a:gd name="T19" fmla="*/ 2147483647 h 164"/>
                <a:gd name="T20" fmla="*/ 2147483647 w 183"/>
                <a:gd name="T21" fmla="*/ 2147483647 h 164"/>
                <a:gd name="T22" fmla="*/ 2147483647 w 183"/>
                <a:gd name="T23" fmla="*/ 2147483647 h 164"/>
                <a:gd name="T24" fmla="*/ 2147483647 w 183"/>
                <a:gd name="T25" fmla="*/ 2147483647 h 164"/>
                <a:gd name="T26" fmla="*/ 2147483647 w 183"/>
                <a:gd name="T27" fmla="*/ 2147483647 h 164"/>
                <a:gd name="T28" fmla="*/ 2147483647 w 183"/>
                <a:gd name="T29" fmla="*/ 2147483647 h 164"/>
                <a:gd name="T30" fmla="*/ 2147483647 w 183"/>
                <a:gd name="T31" fmla="*/ 2147483647 h 164"/>
                <a:gd name="T32" fmla="*/ 2147483647 w 183"/>
                <a:gd name="T33" fmla="*/ 2147483647 h 164"/>
                <a:gd name="T34" fmla="*/ 2147483647 w 183"/>
                <a:gd name="T35" fmla="*/ 2147483647 h 164"/>
                <a:gd name="T36" fmla="*/ 2147483647 w 183"/>
                <a:gd name="T37" fmla="*/ 2147483647 h 1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3"/>
                <a:gd name="T58" fmla="*/ 0 h 164"/>
                <a:gd name="T59" fmla="*/ 183 w 183"/>
                <a:gd name="T60" fmla="*/ 164 h 1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3" h="164">
                  <a:moveTo>
                    <a:pt x="183" y="61"/>
                  </a:moveTo>
                  <a:cubicBezTo>
                    <a:pt x="176" y="46"/>
                    <a:pt x="157" y="62"/>
                    <a:pt x="145" y="49"/>
                  </a:cubicBezTo>
                  <a:cubicBezTo>
                    <a:pt x="136" y="41"/>
                    <a:pt x="137" y="24"/>
                    <a:pt x="137" y="15"/>
                  </a:cubicBezTo>
                  <a:cubicBezTo>
                    <a:pt x="137" y="4"/>
                    <a:pt x="134" y="34"/>
                    <a:pt x="120" y="44"/>
                  </a:cubicBezTo>
                  <a:cubicBezTo>
                    <a:pt x="112" y="50"/>
                    <a:pt x="67" y="67"/>
                    <a:pt x="54" y="57"/>
                  </a:cubicBezTo>
                  <a:cubicBezTo>
                    <a:pt x="47" y="52"/>
                    <a:pt x="56" y="27"/>
                    <a:pt x="47" y="14"/>
                  </a:cubicBezTo>
                  <a:cubicBezTo>
                    <a:pt x="38" y="0"/>
                    <a:pt x="37" y="3"/>
                    <a:pt x="33" y="17"/>
                  </a:cubicBezTo>
                  <a:cubicBezTo>
                    <a:pt x="28" y="33"/>
                    <a:pt x="32" y="37"/>
                    <a:pt x="29" y="47"/>
                  </a:cubicBezTo>
                  <a:cubicBezTo>
                    <a:pt x="27" y="54"/>
                    <a:pt x="27" y="67"/>
                    <a:pt x="23" y="76"/>
                  </a:cubicBezTo>
                  <a:cubicBezTo>
                    <a:pt x="19" y="86"/>
                    <a:pt x="15" y="96"/>
                    <a:pt x="14" y="104"/>
                  </a:cubicBezTo>
                  <a:cubicBezTo>
                    <a:pt x="12" y="115"/>
                    <a:pt x="14" y="116"/>
                    <a:pt x="14" y="125"/>
                  </a:cubicBezTo>
                  <a:cubicBezTo>
                    <a:pt x="15" y="135"/>
                    <a:pt x="0" y="148"/>
                    <a:pt x="4" y="155"/>
                  </a:cubicBezTo>
                  <a:cubicBezTo>
                    <a:pt x="9" y="164"/>
                    <a:pt x="15" y="157"/>
                    <a:pt x="23" y="158"/>
                  </a:cubicBezTo>
                  <a:cubicBezTo>
                    <a:pt x="31" y="160"/>
                    <a:pt x="30" y="152"/>
                    <a:pt x="37" y="140"/>
                  </a:cubicBezTo>
                  <a:cubicBezTo>
                    <a:pt x="41" y="133"/>
                    <a:pt x="49" y="125"/>
                    <a:pt x="55" y="116"/>
                  </a:cubicBezTo>
                  <a:cubicBezTo>
                    <a:pt x="60" y="109"/>
                    <a:pt x="64" y="96"/>
                    <a:pt x="72" y="89"/>
                  </a:cubicBezTo>
                  <a:cubicBezTo>
                    <a:pt x="79" y="83"/>
                    <a:pt x="111" y="72"/>
                    <a:pt x="120" y="67"/>
                  </a:cubicBezTo>
                  <a:cubicBezTo>
                    <a:pt x="127" y="63"/>
                    <a:pt x="145" y="69"/>
                    <a:pt x="155" y="66"/>
                  </a:cubicBezTo>
                  <a:cubicBezTo>
                    <a:pt x="163" y="64"/>
                    <a:pt x="173" y="63"/>
                    <a:pt x="183" y="61"/>
                  </a:cubicBezTo>
                  <a:close/>
                </a:path>
              </a:pathLst>
            </a:custGeom>
            <a:solidFill>
              <a:srgbClr val="9498C8"/>
            </a:solidFill>
            <a:ln w="9525">
              <a:noFill/>
              <a:round/>
              <a:headEnd/>
              <a:tailEnd/>
            </a:ln>
          </p:spPr>
          <p:txBody>
            <a:bodyPr/>
            <a:lstStyle/>
            <a:p>
              <a:endParaRPr lang="en-US"/>
            </a:p>
          </p:txBody>
        </p:sp>
        <p:pic>
          <p:nvPicPr>
            <p:cNvPr id="28397" name="Picture 2978"/>
            <p:cNvPicPr>
              <a:picLocks noChangeAspect="1" noChangeArrowheads="1"/>
            </p:cNvPicPr>
            <p:nvPr/>
          </p:nvPicPr>
          <p:blipFill>
            <a:blip r:embed="rId4"/>
            <a:srcRect/>
            <a:stretch>
              <a:fillRect/>
            </a:stretch>
          </p:blipFill>
          <p:spPr bwMode="auto">
            <a:xfrm>
              <a:off x="1019175" y="4936207"/>
              <a:ext cx="811213" cy="782638"/>
            </a:xfrm>
            <a:prstGeom prst="rect">
              <a:avLst/>
            </a:prstGeom>
            <a:noFill/>
            <a:ln w="9525">
              <a:noFill/>
              <a:miter lim="800000"/>
              <a:headEnd/>
              <a:tailEnd/>
            </a:ln>
          </p:spPr>
        </p:pic>
        <p:sp>
          <p:nvSpPr>
            <p:cNvPr id="28398" name="Freeform 2979"/>
            <p:cNvSpPr>
              <a:spLocks/>
            </p:cNvSpPr>
            <p:nvPr/>
          </p:nvSpPr>
          <p:spPr bwMode="auto">
            <a:xfrm>
              <a:off x="1035050" y="4953670"/>
              <a:ext cx="777875" cy="749300"/>
            </a:xfrm>
            <a:custGeom>
              <a:avLst/>
              <a:gdLst>
                <a:gd name="T0" fmla="*/ 2147483647 w 236"/>
                <a:gd name="T1" fmla="*/ 2147483647 h 227"/>
                <a:gd name="T2" fmla="*/ 2147483647 w 236"/>
                <a:gd name="T3" fmla="*/ 2147483647 h 227"/>
                <a:gd name="T4" fmla="*/ 2147483647 w 236"/>
                <a:gd name="T5" fmla="*/ 2147483647 h 227"/>
                <a:gd name="T6" fmla="*/ 2147483647 w 236"/>
                <a:gd name="T7" fmla="*/ 2147483647 h 227"/>
                <a:gd name="T8" fmla="*/ 2147483647 w 236"/>
                <a:gd name="T9" fmla="*/ 2147483647 h 227"/>
                <a:gd name="T10" fmla="*/ 2147483647 w 236"/>
                <a:gd name="T11" fmla="*/ 2147483647 h 227"/>
                <a:gd name="T12" fmla="*/ 2147483647 w 236"/>
                <a:gd name="T13" fmla="*/ 2147483647 h 227"/>
                <a:gd name="T14" fmla="*/ 2147483647 w 236"/>
                <a:gd name="T15" fmla="*/ 2147483647 h 227"/>
                <a:gd name="T16" fmla="*/ 2147483647 w 236"/>
                <a:gd name="T17" fmla="*/ 2147483647 h 227"/>
                <a:gd name="T18" fmla="*/ 2147483647 w 236"/>
                <a:gd name="T19" fmla="*/ 2147483647 h 227"/>
                <a:gd name="T20" fmla="*/ 2147483647 w 236"/>
                <a:gd name="T21" fmla="*/ 2147483647 h 227"/>
                <a:gd name="T22" fmla="*/ 2147483647 w 236"/>
                <a:gd name="T23" fmla="*/ 2147483647 h 227"/>
                <a:gd name="T24" fmla="*/ 2147483647 w 236"/>
                <a:gd name="T25" fmla="*/ 2147483647 h 227"/>
                <a:gd name="T26" fmla="*/ 2147483647 w 236"/>
                <a:gd name="T27" fmla="*/ 2147483647 h 227"/>
                <a:gd name="T28" fmla="*/ 2147483647 w 236"/>
                <a:gd name="T29" fmla="*/ 2147483647 h 227"/>
                <a:gd name="T30" fmla="*/ 2147483647 w 236"/>
                <a:gd name="T31" fmla="*/ 2147483647 h 227"/>
                <a:gd name="T32" fmla="*/ 2147483647 w 236"/>
                <a:gd name="T33" fmla="*/ 2147483647 h 227"/>
                <a:gd name="T34" fmla="*/ 2147483647 w 236"/>
                <a:gd name="T35" fmla="*/ 2147483647 h 227"/>
                <a:gd name="T36" fmla="*/ 2147483647 w 236"/>
                <a:gd name="T37" fmla="*/ 2147483647 h 2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6"/>
                <a:gd name="T58" fmla="*/ 0 h 227"/>
                <a:gd name="T59" fmla="*/ 236 w 236"/>
                <a:gd name="T60" fmla="*/ 227 h 22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6" h="227">
                  <a:moveTo>
                    <a:pt x="102" y="17"/>
                  </a:moveTo>
                  <a:cubicBezTo>
                    <a:pt x="81" y="21"/>
                    <a:pt x="83" y="17"/>
                    <a:pt x="61" y="27"/>
                  </a:cubicBezTo>
                  <a:cubicBezTo>
                    <a:pt x="49" y="32"/>
                    <a:pt x="34" y="35"/>
                    <a:pt x="24" y="45"/>
                  </a:cubicBezTo>
                  <a:cubicBezTo>
                    <a:pt x="13" y="54"/>
                    <a:pt x="11" y="67"/>
                    <a:pt x="9" y="82"/>
                  </a:cubicBezTo>
                  <a:cubicBezTo>
                    <a:pt x="7" y="93"/>
                    <a:pt x="0" y="106"/>
                    <a:pt x="2" y="120"/>
                  </a:cubicBezTo>
                  <a:cubicBezTo>
                    <a:pt x="4" y="132"/>
                    <a:pt x="7" y="145"/>
                    <a:pt x="12" y="157"/>
                  </a:cubicBezTo>
                  <a:cubicBezTo>
                    <a:pt x="17" y="169"/>
                    <a:pt x="29" y="176"/>
                    <a:pt x="37" y="185"/>
                  </a:cubicBezTo>
                  <a:cubicBezTo>
                    <a:pt x="45" y="195"/>
                    <a:pt x="51" y="207"/>
                    <a:pt x="63" y="213"/>
                  </a:cubicBezTo>
                  <a:cubicBezTo>
                    <a:pt x="73" y="218"/>
                    <a:pt x="86" y="216"/>
                    <a:pt x="99" y="217"/>
                  </a:cubicBezTo>
                  <a:cubicBezTo>
                    <a:pt x="110" y="218"/>
                    <a:pt x="123" y="227"/>
                    <a:pt x="136" y="224"/>
                  </a:cubicBezTo>
                  <a:cubicBezTo>
                    <a:pt x="152" y="222"/>
                    <a:pt x="163" y="208"/>
                    <a:pt x="174" y="201"/>
                  </a:cubicBezTo>
                  <a:cubicBezTo>
                    <a:pt x="188" y="194"/>
                    <a:pt x="201" y="188"/>
                    <a:pt x="209" y="177"/>
                  </a:cubicBezTo>
                  <a:cubicBezTo>
                    <a:pt x="217" y="165"/>
                    <a:pt x="227" y="152"/>
                    <a:pt x="230" y="139"/>
                  </a:cubicBezTo>
                  <a:cubicBezTo>
                    <a:pt x="233" y="124"/>
                    <a:pt x="236" y="109"/>
                    <a:pt x="236" y="96"/>
                  </a:cubicBezTo>
                  <a:cubicBezTo>
                    <a:pt x="236" y="78"/>
                    <a:pt x="219" y="64"/>
                    <a:pt x="218" y="56"/>
                  </a:cubicBezTo>
                  <a:cubicBezTo>
                    <a:pt x="216" y="46"/>
                    <a:pt x="217" y="31"/>
                    <a:pt x="206" y="23"/>
                  </a:cubicBezTo>
                  <a:cubicBezTo>
                    <a:pt x="197" y="16"/>
                    <a:pt x="186" y="7"/>
                    <a:pt x="173" y="3"/>
                  </a:cubicBezTo>
                  <a:cubicBezTo>
                    <a:pt x="163" y="0"/>
                    <a:pt x="149" y="8"/>
                    <a:pt x="136" y="8"/>
                  </a:cubicBezTo>
                  <a:cubicBezTo>
                    <a:pt x="125" y="8"/>
                    <a:pt x="114" y="13"/>
                    <a:pt x="102" y="17"/>
                  </a:cubicBezTo>
                  <a:close/>
                </a:path>
              </a:pathLst>
            </a:custGeom>
            <a:noFill/>
            <a:ln w="9525">
              <a:solidFill>
                <a:srgbClr val="3F007D"/>
              </a:solidFill>
              <a:miter lim="800000"/>
              <a:headEnd/>
              <a:tailEnd/>
            </a:ln>
          </p:spPr>
          <p:txBody>
            <a:bodyPr/>
            <a:lstStyle/>
            <a:p>
              <a:endParaRPr lang="en-US"/>
            </a:p>
          </p:txBody>
        </p:sp>
        <p:sp>
          <p:nvSpPr>
            <p:cNvPr id="28399" name="Freeform 2980"/>
            <p:cNvSpPr>
              <a:spLocks/>
            </p:cNvSpPr>
            <p:nvPr/>
          </p:nvSpPr>
          <p:spPr bwMode="auto">
            <a:xfrm>
              <a:off x="906463" y="4947320"/>
              <a:ext cx="379412" cy="398462"/>
            </a:xfrm>
            <a:custGeom>
              <a:avLst/>
              <a:gdLst>
                <a:gd name="T0" fmla="*/ 2147483647 w 115"/>
                <a:gd name="T1" fmla="*/ 2147483647 h 121"/>
                <a:gd name="T2" fmla="*/ 2147483647 w 115"/>
                <a:gd name="T3" fmla="*/ 2147483647 h 121"/>
                <a:gd name="T4" fmla="*/ 2147483647 w 115"/>
                <a:gd name="T5" fmla="*/ 2147483647 h 121"/>
                <a:gd name="T6" fmla="*/ 2147483647 w 115"/>
                <a:gd name="T7" fmla="*/ 2147483647 h 121"/>
                <a:gd name="T8" fmla="*/ 2147483647 w 115"/>
                <a:gd name="T9" fmla="*/ 2147483647 h 121"/>
                <a:gd name="T10" fmla="*/ 2147483647 w 115"/>
                <a:gd name="T11" fmla="*/ 2147483647 h 121"/>
                <a:gd name="T12" fmla="*/ 2147483647 w 115"/>
                <a:gd name="T13" fmla="*/ 2147483647 h 121"/>
                <a:gd name="T14" fmla="*/ 2147483647 w 115"/>
                <a:gd name="T15" fmla="*/ 2147483647 h 121"/>
                <a:gd name="T16" fmla="*/ 2147483647 w 115"/>
                <a:gd name="T17" fmla="*/ 2147483647 h 121"/>
                <a:gd name="T18" fmla="*/ 2147483647 w 115"/>
                <a:gd name="T19" fmla="*/ 2147483647 h 121"/>
                <a:gd name="T20" fmla="*/ 2147483647 w 115"/>
                <a:gd name="T21" fmla="*/ 2147483647 h 1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121"/>
                <a:gd name="T35" fmla="*/ 115 w 115"/>
                <a:gd name="T36" fmla="*/ 121 h 1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121">
                  <a:moveTo>
                    <a:pt x="52" y="11"/>
                  </a:moveTo>
                  <a:cubicBezTo>
                    <a:pt x="52" y="11"/>
                    <a:pt x="28" y="10"/>
                    <a:pt x="21" y="16"/>
                  </a:cubicBezTo>
                  <a:cubicBezTo>
                    <a:pt x="14" y="22"/>
                    <a:pt x="14" y="26"/>
                    <a:pt x="10" y="38"/>
                  </a:cubicBezTo>
                  <a:cubicBezTo>
                    <a:pt x="6" y="50"/>
                    <a:pt x="0" y="47"/>
                    <a:pt x="5" y="61"/>
                  </a:cubicBezTo>
                  <a:cubicBezTo>
                    <a:pt x="10" y="74"/>
                    <a:pt x="7" y="70"/>
                    <a:pt x="14" y="87"/>
                  </a:cubicBezTo>
                  <a:cubicBezTo>
                    <a:pt x="20" y="105"/>
                    <a:pt x="20" y="121"/>
                    <a:pt x="20" y="121"/>
                  </a:cubicBezTo>
                  <a:cubicBezTo>
                    <a:pt x="20" y="121"/>
                    <a:pt x="31" y="97"/>
                    <a:pt x="27" y="82"/>
                  </a:cubicBezTo>
                  <a:cubicBezTo>
                    <a:pt x="23" y="66"/>
                    <a:pt x="14" y="62"/>
                    <a:pt x="27" y="47"/>
                  </a:cubicBezTo>
                  <a:cubicBezTo>
                    <a:pt x="39" y="32"/>
                    <a:pt x="23" y="42"/>
                    <a:pt x="45" y="32"/>
                  </a:cubicBezTo>
                  <a:cubicBezTo>
                    <a:pt x="67" y="23"/>
                    <a:pt x="57" y="19"/>
                    <a:pt x="86" y="10"/>
                  </a:cubicBezTo>
                  <a:cubicBezTo>
                    <a:pt x="115" y="0"/>
                    <a:pt x="60" y="8"/>
                    <a:pt x="52" y="11"/>
                  </a:cubicBezTo>
                  <a:close/>
                </a:path>
              </a:pathLst>
            </a:custGeom>
            <a:solidFill>
              <a:srgbClr val="CAB2D6"/>
            </a:solidFill>
            <a:ln w="9525">
              <a:noFill/>
              <a:round/>
              <a:headEnd/>
              <a:tailEnd/>
            </a:ln>
          </p:spPr>
          <p:txBody>
            <a:bodyPr/>
            <a:lstStyle/>
            <a:p>
              <a:endParaRPr lang="en-US"/>
            </a:p>
          </p:txBody>
        </p:sp>
        <p:sp>
          <p:nvSpPr>
            <p:cNvPr id="28400" name="Freeform 2981"/>
            <p:cNvSpPr>
              <a:spLocks/>
            </p:cNvSpPr>
            <p:nvPr/>
          </p:nvSpPr>
          <p:spPr bwMode="auto">
            <a:xfrm>
              <a:off x="906463" y="4950495"/>
              <a:ext cx="379412" cy="395287"/>
            </a:xfrm>
            <a:custGeom>
              <a:avLst/>
              <a:gdLst>
                <a:gd name="T0" fmla="*/ 2147483647 w 115"/>
                <a:gd name="T1" fmla="*/ 2147483647 h 120"/>
                <a:gd name="T2" fmla="*/ 2147483647 w 115"/>
                <a:gd name="T3" fmla="*/ 2147483647 h 120"/>
                <a:gd name="T4" fmla="*/ 2147483647 w 115"/>
                <a:gd name="T5" fmla="*/ 2147483647 h 120"/>
                <a:gd name="T6" fmla="*/ 2147483647 w 115"/>
                <a:gd name="T7" fmla="*/ 2147483647 h 120"/>
                <a:gd name="T8" fmla="*/ 2147483647 w 115"/>
                <a:gd name="T9" fmla="*/ 2147483647 h 120"/>
                <a:gd name="T10" fmla="*/ 2147483647 w 115"/>
                <a:gd name="T11" fmla="*/ 2147483647 h 120"/>
                <a:gd name="T12" fmla="*/ 2147483647 w 115"/>
                <a:gd name="T13" fmla="*/ 2147483647 h 120"/>
                <a:gd name="T14" fmla="*/ 2147483647 w 115"/>
                <a:gd name="T15" fmla="*/ 2147483647 h 120"/>
                <a:gd name="T16" fmla="*/ 2147483647 w 115"/>
                <a:gd name="T17" fmla="*/ 2147483647 h 120"/>
                <a:gd name="T18" fmla="*/ 2147483647 w 115"/>
                <a:gd name="T19" fmla="*/ 2147483647 h 120"/>
                <a:gd name="T20" fmla="*/ 2147483647 w 115"/>
                <a:gd name="T21" fmla="*/ 2147483647 h 1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120"/>
                <a:gd name="T35" fmla="*/ 115 w 115"/>
                <a:gd name="T36" fmla="*/ 120 h 1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120">
                  <a:moveTo>
                    <a:pt x="51" y="10"/>
                  </a:moveTo>
                  <a:cubicBezTo>
                    <a:pt x="51" y="10"/>
                    <a:pt x="28" y="9"/>
                    <a:pt x="21" y="15"/>
                  </a:cubicBezTo>
                  <a:cubicBezTo>
                    <a:pt x="14" y="21"/>
                    <a:pt x="14" y="26"/>
                    <a:pt x="10" y="37"/>
                  </a:cubicBezTo>
                  <a:cubicBezTo>
                    <a:pt x="7" y="49"/>
                    <a:pt x="0" y="46"/>
                    <a:pt x="5" y="59"/>
                  </a:cubicBezTo>
                  <a:cubicBezTo>
                    <a:pt x="10" y="73"/>
                    <a:pt x="7" y="68"/>
                    <a:pt x="14" y="86"/>
                  </a:cubicBezTo>
                  <a:cubicBezTo>
                    <a:pt x="20" y="104"/>
                    <a:pt x="20" y="120"/>
                    <a:pt x="20" y="120"/>
                  </a:cubicBezTo>
                  <a:cubicBezTo>
                    <a:pt x="20" y="120"/>
                    <a:pt x="31" y="96"/>
                    <a:pt x="27" y="81"/>
                  </a:cubicBezTo>
                  <a:cubicBezTo>
                    <a:pt x="23" y="65"/>
                    <a:pt x="14" y="61"/>
                    <a:pt x="27" y="46"/>
                  </a:cubicBezTo>
                  <a:cubicBezTo>
                    <a:pt x="39" y="31"/>
                    <a:pt x="23" y="41"/>
                    <a:pt x="45" y="31"/>
                  </a:cubicBezTo>
                  <a:cubicBezTo>
                    <a:pt x="67" y="22"/>
                    <a:pt x="57" y="18"/>
                    <a:pt x="86" y="9"/>
                  </a:cubicBezTo>
                  <a:cubicBezTo>
                    <a:pt x="115" y="0"/>
                    <a:pt x="60" y="7"/>
                    <a:pt x="51" y="10"/>
                  </a:cubicBezTo>
                  <a:close/>
                </a:path>
              </a:pathLst>
            </a:custGeom>
            <a:solidFill>
              <a:srgbClr val="C9B1D6"/>
            </a:solidFill>
            <a:ln w="9525">
              <a:noFill/>
              <a:round/>
              <a:headEnd/>
              <a:tailEnd/>
            </a:ln>
          </p:spPr>
          <p:txBody>
            <a:bodyPr/>
            <a:lstStyle/>
            <a:p>
              <a:endParaRPr lang="en-US"/>
            </a:p>
          </p:txBody>
        </p:sp>
        <p:sp>
          <p:nvSpPr>
            <p:cNvPr id="28401" name="Freeform 2982"/>
            <p:cNvSpPr>
              <a:spLocks/>
            </p:cNvSpPr>
            <p:nvPr/>
          </p:nvSpPr>
          <p:spPr bwMode="auto">
            <a:xfrm>
              <a:off x="906463" y="4950495"/>
              <a:ext cx="379412" cy="395287"/>
            </a:xfrm>
            <a:custGeom>
              <a:avLst/>
              <a:gdLst>
                <a:gd name="T0" fmla="*/ 2147483647 w 115"/>
                <a:gd name="T1" fmla="*/ 2147483647 h 120"/>
                <a:gd name="T2" fmla="*/ 2147483647 w 115"/>
                <a:gd name="T3" fmla="*/ 2147483647 h 120"/>
                <a:gd name="T4" fmla="*/ 2147483647 w 115"/>
                <a:gd name="T5" fmla="*/ 2147483647 h 120"/>
                <a:gd name="T6" fmla="*/ 2147483647 w 115"/>
                <a:gd name="T7" fmla="*/ 2147483647 h 120"/>
                <a:gd name="T8" fmla="*/ 2147483647 w 115"/>
                <a:gd name="T9" fmla="*/ 2147483647 h 120"/>
                <a:gd name="T10" fmla="*/ 2147483647 w 115"/>
                <a:gd name="T11" fmla="*/ 2147483647 h 120"/>
                <a:gd name="T12" fmla="*/ 2147483647 w 115"/>
                <a:gd name="T13" fmla="*/ 2147483647 h 120"/>
                <a:gd name="T14" fmla="*/ 2147483647 w 115"/>
                <a:gd name="T15" fmla="*/ 2147483647 h 120"/>
                <a:gd name="T16" fmla="*/ 2147483647 w 115"/>
                <a:gd name="T17" fmla="*/ 2147483647 h 120"/>
                <a:gd name="T18" fmla="*/ 2147483647 w 115"/>
                <a:gd name="T19" fmla="*/ 2147483647 h 120"/>
                <a:gd name="T20" fmla="*/ 2147483647 w 115"/>
                <a:gd name="T21" fmla="*/ 2147483647 h 1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5"/>
                <a:gd name="T34" fmla="*/ 0 h 120"/>
                <a:gd name="T35" fmla="*/ 115 w 115"/>
                <a:gd name="T36" fmla="*/ 120 h 1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5" h="120">
                  <a:moveTo>
                    <a:pt x="51" y="10"/>
                  </a:moveTo>
                  <a:cubicBezTo>
                    <a:pt x="51" y="10"/>
                    <a:pt x="28" y="9"/>
                    <a:pt x="21" y="15"/>
                  </a:cubicBezTo>
                  <a:cubicBezTo>
                    <a:pt x="14" y="21"/>
                    <a:pt x="14" y="26"/>
                    <a:pt x="11" y="37"/>
                  </a:cubicBezTo>
                  <a:cubicBezTo>
                    <a:pt x="7" y="49"/>
                    <a:pt x="0" y="46"/>
                    <a:pt x="5" y="59"/>
                  </a:cubicBezTo>
                  <a:cubicBezTo>
                    <a:pt x="10" y="73"/>
                    <a:pt x="7" y="68"/>
                    <a:pt x="14" y="86"/>
                  </a:cubicBezTo>
                  <a:cubicBezTo>
                    <a:pt x="20" y="103"/>
                    <a:pt x="20" y="120"/>
                    <a:pt x="20" y="120"/>
                  </a:cubicBezTo>
                  <a:cubicBezTo>
                    <a:pt x="20" y="120"/>
                    <a:pt x="31" y="96"/>
                    <a:pt x="27" y="81"/>
                  </a:cubicBezTo>
                  <a:cubicBezTo>
                    <a:pt x="23" y="65"/>
                    <a:pt x="14" y="60"/>
                    <a:pt x="27" y="46"/>
                  </a:cubicBezTo>
                  <a:cubicBezTo>
                    <a:pt x="39" y="31"/>
                    <a:pt x="23" y="41"/>
                    <a:pt x="45" y="31"/>
                  </a:cubicBezTo>
                  <a:cubicBezTo>
                    <a:pt x="67" y="22"/>
                    <a:pt x="57" y="19"/>
                    <a:pt x="86" y="9"/>
                  </a:cubicBezTo>
                  <a:cubicBezTo>
                    <a:pt x="115" y="0"/>
                    <a:pt x="60" y="7"/>
                    <a:pt x="51" y="10"/>
                  </a:cubicBezTo>
                  <a:close/>
                </a:path>
              </a:pathLst>
            </a:custGeom>
            <a:solidFill>
              <a:srgbClr val="C8B1D6"/>
            </a:solidFill>
            <a:ln w="9525">
              <a:noFill/>
              <a:round/>
              <a:headEnd/>
              <a:tailEnd/>
            </a:ln>
          </p:spPr>
          <p:txBody>
            <a:bodyPr/>
            <a:lstStyle/>
            <a:p>
              <a:endParaRPr lang="en-US"/>
            </a:p>
          </p:txBody>
        </p:sp>
        <p:sp>
          <p:nvSpPr>
            <p:cNvPr id="28402" name="Freeform 2983"/>
            <p:cNvSpPr>
              <a:spLocks/>
            </p:cNvSpPr>
            <p:nvPr/>
          </p:nvSpPr>
          <p:spPr bwMode="auto">
            <a:xfrm>
              <a:off x="906463" y="4950495"/>
              <a:ext cx="376237" cy="395287"/>
            </a:xfrm>
            <a:custGeom>
              <a:avLst/>
              <a:gdLst>
                <a:gd name="T0" fmla="*/ 2147483647 w 114"/>
                <a:gd name="T1" fmla="*/ 2147483647 h 120"/>
                <a:gd name="T2" fmla="*/ 2147483647 w 114"/>
                <a:gd name="T3" fmla="*/ 2147483647 h 120"/>
                <a:gd name="T4" fmla="*/ 2147483647 w 114"/>
                <a:gd name="T5" fmla="*/ 2147483647 h 120"/>
                <a:gd name="T6" fmla="*/ 2147483647 w 114"/>
                <a:gd name="T7" fmla="*/ 2147483647 h 120"/>
                <a:gd name="T8" fmla="*/ 2147483647 w 114"/>
                <a:gd name="T9" fmla="*/ 2147483647 h 120"/>
                <a:gd name="T10" fmla="*/ 2147483647 w 114"/>
                <a:gd name="T11" fmla="*/ 2147483647 h 120"/>
                <a:gd name="T12" fmla="*/ 2147483647 w 114"/>
                <a:gd name="T13" fmla="*/ 2147483647 h 120"/>
                <a:gd name="T14" fmla="*/ 2147483647 w 114"/>
                <a:gd name="T15" fmla="*/ 2147483647 h 120"/>
                <a:gd name="T16" fmla="*/ 2147483647 w 114"/>
                <a:gd name="T17" fmla="*/ 2147483647 h 120"/>
                <a:gd name="T18" fmla="*/ 2147483647 w 114"/>
                <a:gd name="T19" fmla="*/ 2147483647 h 120"/>
                <a:gd name="T20" fmla="*/ 2147483647 w 114"/>
                <a:gd name="T21" fmla="*/ 2147483647 h 1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4"/>
                <a:gd name="T34" fmla="*/ 0 h 120"/>
                <a:gd name="T35" fmla="*/ 114 w 114"/>
                <a:gd name="T36" fmla="*/ 120 h 1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4" h="120">
                  <a:moveTo>
                    <a:pt x="51" y="11"/>
                  </a:moveTo>
                  <a:cubicBezTo>
                    <a:pt x="51" y="11"/>
                    <a:pt x="28" y="9"/>
                    <a:pt x="21" y="15"/>
                  </a:cubicBezTo>
                  <a:cubicBezTo>
                    <a:pt x="14" y="21"/>
                    <a:pt x="15" y="26"/>
                    <a:pt x="11" y="37"/>
                  </a:cubicBezTo>
                  <a:cubicBezTo>
                    <a:pt x="7" y="49"/>
                    <a:pt x="0" y="46"/>
                    <a:pt x="5" y="59"/>
                  </a:cubicBezTo>
                  <a:cubicBezTo>
                    <a:pt x="10" y="73"/>
                    <a:pt x="8" y="68"/>
                    <a:pt x="14" y="86"/>
                  </a:cubicBezTo>
                  <a:cubicBezTo>
                    <a:pt x="20" y="103"/>
                    <a:pt x="20" y="120"/>
                    <a:pt x="20" y="120"/>
                  </a:cubicBezTo>
                  <a:cubicBezTo>
                    <a:pt x="20" y="120"/>
                    <a:pt x="31" y="96"/>
                    <a:pt x="27" y="80"/>
                  </a:cubicBezTo>
                  <a:cubicBezTo>
                    <a:pt x="23" y="65"/>
                    <a:pt x="14" y="60"/>
                    <a:pt x="27" y="46"/>
                  </a:cubicBezTo>
                  <a:cubicBezTo>
                    <a:pt x="39" y="31"/>
                    <a:pt x="23" y="40"/>
                    <a:pt x="45" y="31"/>
                  </a:cubicBezTo>
                  <a:cubicBezTo>
                    <a:pt x="66" y="22"/>
                    <a:pt x="57" y="19"/>
                    <a:pt x="85" y="9"/>
                  </a:cubicBezTo>
                  <a:cubicBezTo>
                    <a:pt x="114" y="0"/>
                    <a:pt x="60" y="7"/>
                    <a:pt x="51" y="11"/>
                  </a:cubicBezTo>
                  <a:close/>
                </a:path>
              </a:pathLst>
            </a:custGeom>
            <a:solidFill>
              <a:srgbClr val="C7B0D5"/>
            </a:solidFill>
            <a:ln w="9525">
              <a:noFill/>
              <a:round/>
              <a:headEnd/>
              <a:tailEnd/>
            </a:ln>
          </p:spPr>
          <p:txBody>
            <a:bodyPr/>
            <a:lstStyle/>
            <a:p>
              <a:endParaRPr lang="en-US"/>
            </a:p>
          </p:txBody>
        </p:sp>
        <p:sp>
          <p:nvSpPr>
            <p:cNvPr id="28403" name="Freeform 2984"/>
            <p:cNvSpPr>
              <a:spLocks/>
            </p:cNvSpPr>
            <p:nvPr/>
          </p:nvSpPr>
          <p:spPr bwMode="auto">
            <a:xfrm>
              <a:off x="906463" y="4950495"/>
              <a:ext cx="376237" cy="392112"/>
            </a:xfrm>
            <a:custGeom>
              <a:avLst/>
              <a:gdLst>
                <a:gd name="T0" fmla="*/ 2147483647 w 114"/>
                <a:gd name="T1" fmla="*/ 2147483647 h 119"/>
                <a:gd name="T2" fmla="*/ 2147483647 w 114"/>
                <a:gd name="T3" fmla="*/ 2147483647 h 119"/>
                <a:gd name="T4" fmla="*/ 2147483647 w 114"/>
                <a:gd name="T5" fmla="*/ 2147483647 h 119"/>
                <a:gd name="T6" fmla="*/ 2147483647 w 114"/>
                <a:gd name="T7" fmla="*/ 2147483647 h 119"/>
                <a:gd name="T8" fmla="*/ 2147483647 w 114"/>
                <a:gd name="T9" fmla="*/ 2147483647 h 119"/>
                <a:gd name="T10" fmla="*/ 2147483647 w 114"/>
                <a:gd name="T11" fmla="*/ 2147483647 h 119"/>
                <a:gd name="T12" fmla="*/ 2147483647 w 114"/>
                <a:gd name="T13" fmla="*/ 2147483647 h 119"/>
                <a:gd name="T14" fmla="*/ 2147483647 w 114"/>
                <a:gd name="T15" fmla="*/ 2147483647 h 119"/>
                <a:gd name="T16" fmla="*/ 2147483647 w 114"/>
                <a:gd name="T17" fmla="*/ 2147483647 h 119"/>
                <a:gd name="T18" fmla="*/ 2147483647 w 114"/>
                <a:gd name="T19" fmla="*/ 2147483647 h 119"/>
                <a:gd name="T20" fmla="*/ 2147483647 w 114"/>
                <a:gd name="T21" fmla="*/ 2147483647 h 1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4"/>
                <a:gd name="T34" fmla="*/ 0 h 119"/>
                <a:gd name="T35" fmla="*/ 114 w 114"/>
                <a:gd name="T36" fmla="*/ 119 h 1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4" h="119">
                  <a:moveTo>
                    <a:pt x="51" y="11"/>
                  </a:moveTo>
                  <a:cubicBezTo>
                    <a:pt x="51" y="11"/>
                    <a:pt x="28" y="9"/>
                    <a:pt x="21" y="15"/>
                  </a:cubicBezTo>
                  <a:cubicBezTo>
                    <a:pt x="14" y="21"/>
                    <a:pt x="15" y="26"/>
                    <a:pt x="11" y="37"/>
                  </a:cubicBezTo>
                  <a:cubicBezTo>
                    <a:pt x="7" y="49"/>
                    <a:pt x="0" y="46"/>
                    <a:pt x="5" y="59"/>
                  </a:cubicBezTo>
                  <a:cubicBezTo>
                    <a:pt x="10" y="73"/>
                    <a:pt x="8" y="68"/>
                    <a:pt x="14" y="86"/>
                  </a:cubicBezTo>
                  <a:cubicBezTo>
                    <a:pt x="20" y="103"/>
                    <a:pt x="20" y="119"/>
                    <a:pt x="20" y="119"/>
                  </a:cubicBezTo>
                  <a:cubicBezTo>
                    <a:pt x="20" y="119"/>
                    <a:pt x="31" y="96"/>
                    <a:pt x="27" y="80"/>
                  </a:cubicBezTo>
                  <a:cubicBezTo>
                    <a:pt x="23" y="65"/>
                    <a:pt x="14" y="60"/>
                    <a:pt x="26" y="46"/>
                  </a:cubicBezTo>
                  <a:cubicBezTo>
                    <a:pt x="39" y="31"/>
                    <a:pt x="23" y="40"/>
                    <a:pt x="45" y="31"/>
                  </a:cubicBezTo>
                  <a:cubicBezTo>
                    <a:pt x="66" y="22"/>
                    <a:pt x="56" y="19"/>
                    <a:pt x="85" y="9"/>
                  </a:cubicBezTo>
                  <a:cubicBezTo>
                    <a:pt x="114" y="0"/>
                    <a:pt x="60" y="7"/>
                    <a:pt x="51" y="11"/>
                  </a:cubicBezTo>
                  <a:close/>
                </a:path>
              </a:pathLst>
            </a:custGeom>
            <a:solidFill>
              <a:srgbClr val="C6B0D5"/>
            </a:solidFill>
            <a:ln w="9525">
              <a:noFill/>
              <a:round/>
              <a:headEnd/>
              <a:tailEnd/>
            </a:ln>
          </p:spPr>
          <p:txBody>
            <a:bodyPr/>
            <a:lstStyle/>
            <a:p>
              <a:endParaRPr lang="en-US"/>
            </a:p>
          </p:txBody>
        </p:sp>
        <p:sp>
          <p:nvSpPr>
            <p:cNvPr id="28404" name="Freeform 2985"/>
            <p:cNvSpPr>
              <a:spLocks/>
            </p:cNvSpPr>
            <p:nvPr/>
          </p:nvSpPr>
          <p:spPr bwMode="auto">
            <a:xfrm>
              <a:off x="906463" y="4950495"/>
              <a:ext cx="373062" cy="392112"/>
            </a:xfrm>
            <a:custGeom>
              <a:avLst/>
              <a:gdLst>
                <a:gd name="T0" fmla="*/ 2147483647 w 113"/>
                <a:gd name="T1" fmla="*/ 2147483647 h 119"/>
                <a:gd name="T2" fmla="*/ 2147483647 w 113"/>
                <a:gd name="T3" fmla="*/ 2147483647 h 119"/>
                <a:gd name="T4" fmla="*/ 2147483647 w 113"/>
                <a:gd name="T5" fmla="*/ 2147483647 h 119"/>
                <a:gd name="T6" fmla="*/ 2147483647 w 113"/>
                <a:gd name="T7" fmla="*/ 2147483647 h 119"/>
                <a:gd name="T8" fmla="*/ 2147483647 w 113"/>
                <a:gd name="T9" fmla="*/ 2147483647 h 119"/>
                <a:gd name="T10" fmla="*/ 2147483647 w 113"/>
                <a:gd name="T11" fmla="*/ 2147483647 h 119"/>
                <a:gd name="T12" fmla="*/ 2147483647 w 113"/>
                <a:gd name="T13" fmla="*/ 2147483647 h 119"/>
                <a:gd name="T14" fmla="*/ 2147483647 w 113"/>
                <a:gd name="T15" fmla="*/ 2147483647 h 119"/>
                <a:gd name="T16" fmla="*/ 2147483647 w 113"/>
                <a:gd name="T17" fmla="*/ 2147483647 h 119"/>
                <a:gd name="T18" fmla="*/ 2147483647 w 113"/>
                <a:gd name="T19" fmla="*/ 2147483647 h 119"/>
                <a:gd name="T20" fmla="*/ 2147483647 w 113"/>
                <a:gd name="T21" fmla="*/ 2147483647 h 1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3"/>
                <a:gd name="T34" fmla="*/ 0 h 119"/>
                <a:gd name="T35" fmla="*/ 113 w 113"/>
                <a:gd name="T36" fmla="*/ 119 h 1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3" h="119">
                  <a:moveTo>
                    <a:pt x="51" y="11"/>
                  </a:moveTo>
                  <a:cubicBezTo>
                    <a:pt x="51" y="11"/>
                    <a:pt x="28" y="9"/>
                    <a:pt x="21" y="15"/>
                  </a:cubicBezTo>
                  <a:cubicBezTo>
                    <a:pt x="14" y="21"/>
                    <a:pt x="15" y="26"/>
                    <a:pt x="11" y="37"/>
                  </a:cubicBezTo>
                  <a:cubicBezTo>
                    <a:pt x="7" y="49"/>
                    <a:pt x="0" y="46"/>
                    <a:pt x="5" y="59"/>
                  </a:cubicBezTo>
                  <a:cubicBezTo>
                    <a:pt x="11" y="72"/>
                    <a:pt x="8" y="68"/>
                    <a:pt x="14" y="85"/>
                  </a:cubicBezTo>
                  <a:cubicBezTo>
                    <a:pt x="20" y="103"/>
                    <a:pt x="20" y="119"/>
                    <a:pt x="20" y="119"/>
                  </a:cubicBezTo>
                  <a:cubicBezTo>
                    <a:pt x="20" y="119"/>
                    <a:pt x="31" y="95"/>
                    <a:pt x="27" y="80"/>
                  </a:cubicBezTo>
                  <a:cubicBezTo>
                    <a:pt x="23" y="65"/>
                    <a:pt x="14" y="60"/>
                    <a:pt x="26" y="45"/>
                  </a:cubicBezTo>
                  <a:cubicBezTo>
                    <a:pt x="39" y="31"/>
                    <a:pt x="23" y="40"/>
                    <a:pt x="44" y="31"/>
                  </a:cubicBezTo>
                  <a:cubicBezTo>
                    <a:pt x="66" y="22"/>
                    <a:pt x="56" y="19"/>
                    <a:pt x="85" y="9"/>
                  </a:cubicBezTo>
                  <a:cubicBezTo>
                    <a:pt x="113" y="0"/>
                    <a:pt x="60" y="8"/>
                    <a:pt x="51" y="11"/>
                  </a:cubicBezTo>
                  <a:close/>
                </a:path>
              </a:pathLst>
            </a:custGeom>
            <a:solidFill>
              <a:srgbClr val="C5AFD5"/>
            </a:solidFill>
            <a:ln w="9525">
              <a:noFill/>
              <a:round/>
              <a:headEnd/>
              <a:tailEnd/>
            </a:ln>
          </p:spPr>
          <p:txBody>
            <a:bodyPr/>
            <a:lstStyle/>
            <a:p>
              <a:endParaRPr lang="en-US"/>
            </a:p>
          </p:txBody>
        </p:sp>
        <p:sp>
          <p:nvSpPr>
            <p:cNvPr id="28405" name="Freeform 2986"/>
            <p:cNvSpPr>
              <a:spLocks/>
            </p:cNvSpPr>
            <p:nvPr/>
          </p:nvSpPr>
          <p:spPr bwMode="auto">
            <a:xfrm>
              <a:off x="906463" y="4950495"/>
              <a:ext cx="373062" cy="392112"/>
            </a:xfrm>
            <a:custGeom>
              <a:avLst/>
              <a:gdLst>
                <a:gd name="T0" fmla="*/ 2147483647 w 113"/>
                <a:gd name="T1" fmla="*/ 2147483647 h 119"/>
                <a:gd name="T2" fmla="*/ 2147483647 w 113"/>
                <a:gd name="T3" fmla="*/ 2147483647 h 119"/>
                <a:gd name="T4" fmla="*/ 2147483647 w 113"/>
                <a:gd name="T5" fmla="*/ 2147483647 h 119"/>
                <a:gd name="T6" fmla="*/ 2147483647 w 113"/>
                <a:gd name="T7" fmla="*/ 2147483647 h 119"/>
                <a:gd name="T8" fmla="*/ 2147483647 w 113"/>
                <a:gd name="T9" fmla="*/ 2147483647 h 119"/>
                <a:gd name="T10" fmla="*/ 2147483647 w 113"/>
                <a:gd name="T11" fmla="*/ 2147483647 h 119"/>
                <a:gd name="T12" fmla="*/ 2147483647 w 113"/>
                <a:gd name="T13" fmla="*/ 2147483647 h 119"/>
                <a:gd name="T14" fmla="*/ 2147483647 w 113"/>
                <a:gd name="T15" fmla="*/ 2147483647 h 119"/>
                <a:gd name="T16" fmla="*/ 2147483647 w 113"/>
                <a:gd name="T17" fmla="*/ 2147483647 h 119"/>
                <a:gd name="T18" fmla="*/ 2147483647 w 113"/>
                <a:gd name="T19" fmla="*/ 2147483647 h 119"/>
                <a:gd name="T20" fmla="*/ 2147483647 w 113"/>
                <a:gd name="T21" fmla="*/ 2147483647 h 1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3"/>
                <a:gd name="T34" fmla="*/ 0 h 119"/>
                <a:gd name="T35" fmla="*/ 113 w 113"/>
                <a:gd name="T36" fmla="*/ 119 h 1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3" h="119">
                  <a:moveTo>
                    <a:pt x="51" y="11"/>
                  </a:moveTo>
                  <a:cubicBezTo>
                    <a:pt x="51" y="11"/>
                    <a:pt x="28" y="9"/>
                    <a:pt x="22" y="15"/>
                  </a:cubicBezTo>
                  <a:cubicBezTo>
                    <a:pt x="15" y="22"/>
                    <a:pt x="15" y="26"/>
                    <a:pt x="11" y="37"/>
                  </a:cubicBezTo>
                  <a:cubicBezTo>
                    <a:pt x="7" y="49"/>
                    <a:pt x="0" y="46"/>
                    <a:pt x="5" y="59"/>
                  </a:cubicBezTo>
                  <a:cubicBezTo>
                    <a:pt x="11" y="72"/>
                    <a:pt x="8" y="68"/>
                    <a:pt x="14" y="85"/>
                  </a:cubicBezTo>
                  <a:cubicBezTo>
                    <a:pt x="20" y="102"/>
                    <a:pt x="20" y="119"/>
                    <a:pt x="20" y="119"/>
                  </a:cubicBezTo>
                  <a:cubicBezTo>
                    <a:pt x="20" y="119"/>
                    <a:pt x="31" y="95"/>
                    <a:pt x="27" y="80"/>
                  </a:cubicBezTo>
                  <a:cubicBezTo>
                    <a:pt x="23" y="65"/>
                    <a:pt x="14" y="60"/>
                    <a:pt x="26" y="45"/>
                  </a:cubicBezTo>
                  <a:cubicBezTo>
                    <a:pt x="39" y="31"/>
                    <a:pt x="23" y="40"/>
                    <a:pt x="44" y="31"/>
                  </a:cubicBezTo>
                  <a:cubicBezTo>
                    <a:pt x="66" y="22"/>
                    <a:pt x="56" y="19"/>
                    <a:pt x="84" y="9"/>
                  </a:cubicBezTo>
                  <a:cubicBezTo>
                    <a:pt x="113" y="0"/>
                    <a:pt x="60" y="8"/>
                    <a:pt x="51" y="11"/>
                  </a:cubicBezTo>
                  <a:close/>
                </a:path>
              </a:pathLst>
            </a:custGeom>
            <a:solidFill>
              <a:srgbClr val="C4AED4"/>
            </a:solidFill>
            <a:ln w="9525">
              <a:noFill/>
              <a:round/>
              <a:headEnd/>
              <a:tailEnd/>
            </a:ln>
          </p:spPr>
          <p:txBody>
            <a:bodyPr/>
            <a:lstStyle/>
            <a:p>
              <a:endParaRPr lang="en-US"/>
            </a:p>
          </p:txBody>
        </p:sp>
        <p:sp>
          <p:nvSpPr>
            <p:cNvPr id="28406" name="Freeform 2987"/>
            <p:cNvSpPr>
              <a:spLocks/>
            </p:cNvSpPr>
            <p:nvPr/>
          </p:nvSpPr>
          <p:spPr bwMode="auto">
            <a:xfrm>
              <a:off x="906463" y="4950495"/>
              <a:ext cx="373062" cy="388937"/>
            </a:xfrm>
            <a:custGeom>
              <a:avLst/>
              <a:gdLst>
                <a:gd name="T0" fmla="*/ 2147483647 w 113"/>
                <a:gd name="T1" fmla="*/ 2147483647 h 118"/>
                <a:gd name="T2" fmla="*/ 2147483647 w 113"/>
                <a:gd name="T3" fmla="*/ 2147483647 h 118"/>
                <a:gd name="T4" fmla="*/ 2147483647 w 113"/>
                <a:gd name="T5" fmla="*/ 2147483647 h 118"/>
                <a:gd name="T6" fmla="*/ 2147483647 w 113"/>
                <a:gd name="T7" fmla="*/ 2147483647 h 118"/>
                <a:gd name="T8" fmla="*/ 2147483647 w 113"/>
                <a:gd name="T9" fmla="*/ 2147483647 h 118"/>
                <a:gd name="T10" fmla="*/ 2147483647 w 113"/>
                <a:gd name="T11" fmla="*/ 2147483647 h 118"/>
                <a:gd name="T12" fmla="*/ 2147483647 w 113"/>
                <a:gd name="T13" fmla="*/ 2147483647 h 118"/>
                <a:gd name="T14" fmla="*/ 2147483647 w 113"/>
                <a:gd name="T15" fmla="*/ 2147483647 h 118"/>
                <a:gd name="T16" fmla="*/ 2147483647 w 113"/>
                <a:gd name="T17" fmla="*/ 2147483647 h 118"/>
                <a:gd name="T18" fmla="*/ 2147483647 w 113"/>
                <a:gd name="T19" fmla="*/ 2147483647 h 118"/>
                <a:gd name="T20" fmla="*/ 2147483647 w 113"/>
                <a:gd name="T21" fmla="*/ 2147483647 h 1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3"/>
                <a:gd name="T34" fmla="*/ 0 h 118"/>
                <a:gd name="T35" fmla="*/ 113 w 113"/>
                <a:gd name="T36" fmla="*/ 118 h 1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3" h="118">
                  <a:moveTo>
                    <a:pt x="51" y="11"/>
                  </a:moveTo>
                  <a:cubicBezTo>
                    <a:pt x="51" y="11"/>
                    <a:pt x="29" y="9"/>
                    <a:pt x="22" y="15"/>
                  </a:cubicBezTo>
                  <a:cubicBezTo>
                    <a:pt x="15" y="22"/>
                    <a:pt x="15" y="26"/>
                    <a:pt x="11" y="37"/>
                  </a:cubicBezTo>
                  <a:cubicBezTo>
                    <a:pt x="7" y="48"/>
                    <a:pt x="0" y="46"/>
                    <a:pt x="5" y="59"/>
                  </a:cubicBezTo>
                  <a:cubicBezTo>
                    <a:pt x="11" y="72"/>
                    <a:pt x="8" y="68"/>
                    <a:pt x="14" y="85"/>
                  </a:cubicBezTo>
                  <a:cubicBezTo>
                    <a:pt x="20" y="102"/>
                    <a:pt x="20" y="118"/>
                    <a:pt x="20" y="118"/>
                  </a:cubicBezTo>
                  <a:cubicBezTo>
                    <a:pt x="20" y="118"/>
                    <a:pt x="31" y="95"/>
                    <a:pt x="27" y="80"/>
                  </a:cubicBezTo>
                  <a:cubicBezTo>
                    <a:pt x="23" y="64"/>
                    <a:pt x="14" y="60"/>
                    <a:pt x="26" y="45"/>
                  </a:cubicBezTo>
                  <a:cubicBezTo>
                    <a:pt x="39" y="31"/>
                    <a:pt x="23" y="40"/>
                    <a:pt x="44" y="31"/>
                  </a:cubicBezTo>
                  <a:cubicBezTo>
                    <a:pt x="66" y="22"/>
                    <a:pt x="56" y="19"/>
                    <a:pt x="84" y="9"/>
                  </a:cubicBezTo>
                  <a:cubicBezTo>
                    <a:pt x="113" y="0"/>
                    <a:pt x="60" y="8"/>
                    <a:pt x="51" y="11"/>
                  </a:cubicBezTo>
                  <a:close/>
                </a:path>
              </a:pathLst>
            </a:custGeom>
            <a:solidFill>
              <a:srgbClr val="C3AED4"/>
            </a:solidFill>
            <a:ln w="9525">
              <a:noFill/>
              <a:round/>
              <a:headEnd/>
              <a:tailEnd/>
            </a:ln>
          </p:spPr>
          <p:txBody>
            <a:bodyPr/>
            <a:lstStyle/>
            <a:p>
              <a:endParaRPr lang="en-US"/>
            </a:p>
          </p:txBody>
        </p:sp>
        <p:sp>
          <p:nvSpPr>
            <p:cNvPr id="28407" name="Freeform 2988"/>
            <p:cNvSpPr>
              <a:spLocks/>
            </p:cNvSpPr>
            <p:nvPr/>
          </p:nvSpPr>
          <p:spPr bwMode="auto">
            <a:xfrm>
              <a:off x="906463" y="4950495"/>
              <a:ext cx="369887" cy="388937"/>
            </a:xfrm>
            <a:custGeom>
              <a:avLst/>
              <a:gdLst>
                <a:gd name="T0" fmla="*/ 2147483647 w 112"/>
                <a:gd name="T1" fmla="*/ 2147483647 h 118"/>
                <a:gd name="T2" fmla="*/ 2147483647 w 112"/>
                <a:gd name="T3" fmla="*/ 2147483647 h 118"/>
                <a:gd name="T4" fmla="*/ 2147483647 w 112"/>
                <a:gd name="T5" fmla="*/ 2147483647 h 118"/>
                <a:gd name="T6" fmla="*/ 2147483647 w 112"/>
                <a:gd name="T7" fmla="*/ 2147483647 h 118"/>
                <a:gd name="T8" fmla="*/ 2147483647 w 112"/>
                <a:gd name="T9" fmla="*/ 2147483647 h 118"/>
                <a:gd name="T10" fmla="*/ 2147483647 w 112"/>
                <a:gd name="T11" fmla="*/ 2147483647 h 118"/>
                <a:gd name="T12" fmla="*/ 2147483647 w 112"/>
                <a:gd name="T13" fmla="*/ 2147483647 h 118"/>
                <a:gd name="T14" fmla="*/ 2147483647 w 112"/>
                <a:gd name="T15" fmla="*/ 2147483647 h 118"/>
                <a:gd name="T16" fmla="*/ 2147483647 w 112"/>
                <a:gd name="T17" fmla="*/ 2147483647 h 118"/>
                <a:gd name="T18" fmla="*/ 2147483647 w 112"/>
                <a:gd name="T19" fmla="*/ 2147483647 h 118"/>
                <a:gd name="T20" fmla="*/ 2147483647 w 112"/>
                <a:gd name="T21" fmla="*/ 2147483647 h 1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2"/>
                <a:gd name="T34" fmla="*/ 0 h 118"/>
                <a:gd name="T35" fmla="*/ 112 w 112"/>
                <a:gd name="T36" fmla="*/ 118 h 1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2" h="118">
                  <a:moveTo>
                    <a:pt x="51" y="11"/>
                  </a:moveTo>
                  <a:cubicBezTo>
                    <a:pt x="51" y="11"/>
                    <a:pt x="29" y="9"/>
                    <a:pt x="22" y="16"/>
                  </a:cubicBezTo>
                  <a:cubicBezTo>
                    <a:pt x="15" y="22"/>
                    <a:pt x="15" y="26"/>
                    <a:pt x="11" y="37"/>
                  </a:cubicBezTo>
                  <a:cubicBezTo>
                    <a:pt x="7" y="48"/>
                    <a:pt x="0" y="46"/>
                    <a:pt x="5" y="59"/>
                  </a:cubicBezTo>
                  <a:cubicBezTo>
                    <a:pt x="11" y="72"/>
                    <a:pt x="8" y="68"/>
                    <a:pt x="14" y="85"/>
                  </a:cubicBezTo>
                  <a:cubicBezTo>
                    <a:pt x="20" y="102"/>
                    <a:pt x="20" y="118"/>
                    <a:pt x="20" y="118"/>
                  </a:cubicBezTo>
                  <a:cubicBezTo>
                    <a:pt x="20" y="118"/>
                    <a:pt x="31" y="95"/>
                    <a:pt x="27" y="80"/>
                  </a:cubicBezTo>
                  <a:cubicBezTo>
                    <a:pt x="23" y="64"/>
                    <a:pt x="14" y="60"/>
                    <a:pt x="26" y="45"/>
                  </a:cubicBezTo>
                  <a:cubicBezTo>
                    <a:pt x="39" y="31"/>
                    <a:pt x="23" y="40"/>
                    <a:pt x="44" y="31"/>
                  </a:cubicBezTo>
                  <a:cubicBezTo>
                    <a:pt x="66" y="22"/>
                    <a:pt x="55" y="19"/>
                    <a:pt x="84" y="10"/>
                  </a:cubicBezTo>
                  <a:cubicBezTo>
                    <a:pt x="112" y="0"/>
                    <a:pt x="59" y="8"/>
                    <a:pt x="51" y="11"/>
                  </a:cubicBezTo>
                  <a:close/>
                </a:path>
              </a:pathLst>
            </a:custGeom>
            <a:solidFill>
              <a:srgbClr val="C2AED4"/>
            </a:solidFill>
            <a:ln w="9525">
              <a:noFill/>
              <a:round/>
              <a:headEnd/>
              <a:tailEnd/>
            </a:ln>
          </p:spPr>
          <p:txBody>
            <a:bodyPr/>
            <a:lstStyle/>
            <a:p>
              <a:endParaRPr lang="en-US"/>
            </a:p>
          </p:txBody>
        </p:sp>
        <p:sp>
          <p:nvSpPr>
            <p:cNvPr id="28408" name="Freeform 2989"/>
            <p:cNvSpPr>
              <a:spLocks/>
            </p:cNvSpPr>
            <p:nvPr/>
          </p:nvSpPr>
          <p:spPr bwMode="auto">
            <a:xfrm>
              <a:off x="906463" y="4950495"/>
              <a:ext cx="369887" cy="388937"/>
            </a:xfrm>
            <a:custGeom>
              <a:avLst/>
              <a:gdLst>
                <a:gd name="T0" fmla="*/ 2147483647 w 112"/>
                <a:gd name="T1" fmla="*/ 2147483647 h 118"/>
                <a:gd name="T2" fmla="*/ 2147483647 w 112"/>
                <a:gd name="T3" fmla="*/ 2147483647 h 118"/>
                <a:gd name="T4" fmla="*/ 2147483647 w 112"/>
                <a:gd name="T5" fmla="*/ 2147483647 h 118"/>
                <a:gd name="T6" fmla="*/ 2147483647 w 112"/>
                <a:gd name="T7" fmla="*/ 2147483647 h 118"/>
                <a:gd name="T8" fmla="*/ 2147483647 w 112"/>
                <a:gd name="T9" fmla="*/ 2147483647 h 118"/>
                <a:gd name="T10" fmla="*/ 2147483647 w 112"/>
                <a:gd name="T11" fmla="*/ 2147483647 h 118"/>
                <a:gd name="T12" fmla="*/ 2147483647 w 112"/>
                <a:gd name="T13" fmla="*/ 2147483647 h 118"/>
                <a:gd name="T14" fmla="*/ 2147483647 w 112"/>
                <a:gd name="T15" fmla="*/ 2147483647 h 118"/>
                <a:gd name="T16" fmla="*/ 2147483647 w 112"/>
                <a:gd name="T17" fmla="*/ 2147483647 h 118"/>
                <a:gd name="T18" fmla="*/ 2147483647 w 112"/>
                <a:gd name="T19" fmla="*/ 2147483647 h 118"/>
                <a:gd name="T20" fmla="*/ 2147483647 w 112"/>
                <a:gd name="T21" fmla="*/ 2147483647 h 1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2"/>
                <a:gd name="T34" fmla="*/ 0 h 118"/>
                <a:gd name="T35" fmla="*/ 112 w 112"/>
                <a:gd name="T36" fmla="*/ 118 h 1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2" h="118">
                  <a:moveTo>
                    <a:pt x="51" y="11"/>
                  </a:moveTo>
                  <a:cubicBezTo>
                    <a:pt x="51" y="11"/>
                    <a:pt x="29" y="10"/>
                    <a:pt x="22" y="16"/>
                  </a:cubicBezTo>
                  <a:cubicBezTo>
                    <a:pt x="15" y="22"/>
                    <a:pt x="15" y="26"/>
                    <a:pt x="11" y="37"/>
                  </a:cubicBezTo>
                  <a:cubicBezTo>
                    <a:pt x="7" y="48"/>
                    <a:pt x="0" y="46"/>
                    <a:pt x="6" y="59"/>
                  </a:cubicBezTo>
                  <a:cubicBezTo>
                    <a:pt x="11" y="72"/>
                    <a:pt x="8" y="68"/>
                    <a:pt x="14" y="85"/>
                  </a:cubicBezTo>
                  <a:cubicBezTo>
                    <a:pt x="20" y="102"/>
                    <a:pt x="20" y="118"/>
                    <a:pt x="20" y="118"/>
                  </a:cubicBezTo>
                  <a:cubicBezTo>
                    <a:pt x="20" y="118"/>
                    <a:pt x="31" y="94"/>
                    <a:pt x="27" y="79"/>
                  </a:cubicBezTo>
                  <a:cubicBezTo>
                    <a:pt x="22" y="64"/>
                    <a:pt x="14" y="60"/>
                    <a:pt x="26" y="45"/>
                  </a:cubicBezTo>
                  <a:cubicBezTo>
                    <a:pt x="38" y="31"/>
                    <a:pt x="23" y="40"/>
                    <a:pt x="44" y="31"/>
                  </a:cubicBezTo>
                  <a:cubicBezTo>
                    <a:pt x="66" y="22"/>
                    <a:pt x="55" y="19"/>
                    <a:pt x="83" y="10"/>
                  </a:cubicBezTo>
                  <a:cubicBezTo>
                    <a:pt x="112" y="0"/>
                    <a:pt x="59" y="8"/>
                    <a:pt x="51" y="11"/>
                  </a:cubicBezTo>
                  <a:close/>
                </a:path>
              </a:pathLst>
            </a:custGeom>
            <a:solidFill>
              <a:srgbClr val="C1ACD3"/>
            </a:solidFill>
            <a:ln w="9525">
              <a:noFill/>
              <a:round/>
              <a:headEnd/>
              <a:tailEnd/>
            </a:ln>
          </p:spPr>
          <p:txBody>
            <a:bodyPr/>
            <a:lstStyle/>
            <a:p>
              <a:endParaRPr lang="en-US"/>
            </a:p>
          </p:txBody>
        </p:sp>
        <p:sp>
          <p:nvSpPr>
            <p:cNvPr id="28409" name="Freeform 2990"/>
            <p:cNvSpPr>
              <a:spLocks/>
            </p:cNvSpPr>
            <p:nvPr/>
          </p:nvSpPr>
          <p:spPr bwMode="auto">
            <a:xfrm>
              <a:off x="906463" y="4950495"/>
              <a:ext cx="366712" cy="388937"/>
            </a:xfrm>
            <a:custGeom>
              <a:avLst/>
              <a:gdLst>
                <a:gd name="T0" fmla="*/ 2147483647 w 111"/>
                <a:gd name="T1" fmla="*/ 2147483647 h 118"/>
                <a:gd name="T2" fmla="*/ 2147483647 w 111"/>
                <a:gd name="T3" fmla="*/ 2147483647 h 118"/>
                <a:gd name="T4" fmla="*/ 2147483647 w 111"/>
                <a:gd name="T5" fmla="*/ 2147483647 h 118"/>
                <a:gd name="T6" fmla="*/ 2147483647 w 111"/>
                <a:gd name="T7" fmla="*/ 2147483647 h 118"/>
                <a:gd name="T8" fmla="*/ 2147483647 w 111"/>
                <a:gd name="T9" fmla="*/ 2147483647 h 118"/>
                <a:gd name="T10" fmla="*/ 2147483647 w 111"/>
                <a:gd name="T11" fmla="*/ 2147483647 h 118"/>
                <a:gd name="T12" fmla="*/ 2147483647 w 111"/>
                <a:gd name="T13" fmla="*/ 2147483647 h 118"/>
                <a:gd name="T14" fmla="*/ 2147483647 w 111"/>
                <a:gd name="T15" fmla="*/ 2147483647 h 118"/>
                <a:gd name="T16" fmla="*/ 2147483647 w 111"/>
                <a:gd name="T17" fmla="*/ 2147483647 h 118"/>
                <a:gd name="T18" fmla="*/ 2147483647 w 111"/>
                <a:gd name="T19" fmla="*/ 2147483647 h 118"/>
                <a:gd name="T20" fmla="*/ 2147483647 w 111"/>
                <a:gd name="T21" fmla="*/ 2147483647 h 1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118"/>
                <a:gd name="T35" fmla="*/ 111 w 111"/>
                <a:gd name="T36" fmla="*/ 118 h 1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118">
                  <a:moveTo>
                    <a:pt x="51" y="11"/>
                  </a:moveTo>
                  <a:cubicBezTo>
                    <a:pt x="51" y="11"/>
                    <a:pt x="29" y="10"/>
                    <a:pt x="22" y="16"/>
                  </a:cubicBezTo>
                  <a:cubicBezTo>
                    <a:pt x="15" y="22"/>
                    <a:pt x="15" y="26"/>
                    <a:pt x="11" y="37"/>
                  </a:cubicBezTo>
                  <a:cubicBezTo>
                    <a:pt x="8" y="48"/>
                    <a:pt x="0" y="46"/>
                    <a:pt x="6" y="59"/>
                  </a:cubicBezTo>
                  <a:cubicBezTo>
                    <a:pt x="11" y="72"/>
                    <a:pt x="8" y="67"/>
                    <a:pt x="14" y="84"/>
                  </a:cubicBezTo>
                  <a:cubicBezTo>
                    <a:pt x="20" y="101"/>
                    <a:pt x="20" y="118"/>
                    <a:pt x="20" y="118"/>
                  </a:cubicBezTo>
                  <a:cubicBezTo>
                    <a:pt x="20" y="118"/>
                    <a:pt x="30" y="94"/>
                    <a:pt x="26" y="79"/>
                  </a:cubicBezTo>
                  <a:cubicBezTo>
                    <a:pt x="22" y="64"/>
                    <a:pt x="14" y="59"/>
                    <a:pt x="26" y="45"/>
                  </a:cubicBezTo>
                  <a:cubicBezTo>
                    <a:pt x="38" y="31"/>
                    <a:pt x="23" y="40"/>
                    <a:pt x="44" y="31"/>
                  </a:cubicBezTo>
                  <a:cubicBezTo>
                    <a:pt x="65" y="22"/>
                    <a:pt x="55" y="19"/>
                    <a:pt x="83" y="10"/>
                  </a:cubicBezTo>
                  <a:cubicBezTo>
                    <a:pt x="111" y="0"/>
                    <a:pt x="59" y="8"/>
                    <a:pt x="51" y="11"/>
                  </a:cubicBezTo>
                  <a:close/>
                </a:path>
              </a:pathLst>
            </a:custGeom>
            <a:solidFill>
              <a:srgbClr val="C0ACD3"/>
            </a:solidFill>
            <a:ln w="9525">
              <a:noFill/>
              <a:round/>
              <a:headEnd/>
              <a:tailEnd/>
            </a:ln>
          </p:spPr>
          <p:txBody>
            <a:bodyPr/>
            <a:lstStyle/>
            <a:p>
              <a:endParaRPr lang="en-US"/>
            </a:p>
          </p:txBody>
        </p:sp>
        <p:sp>
          <p:nvSpPr>
            <p:cNvPr id="28410" name="Freeform 2991"/>
            <p:cNvSpPr>
              <a:spLocks/>
            </p:cNvSpPr>
            <p:nvPr/>
          </p:nvSpPr>
          <p:spPr bwMode="auto">
            <a:xfrm>
              <a:off x="909638" y="4953670"/>
              <a:ext cx="363537" cy="382587"/>
            </a:xfrm>
            <a:custGeom>
              <a:avLst/>
              <a:gdLst>
                <a:gd name="T0" fmla="*/ 2147483647 w 110"/>
                <a:gd name="T1" fmla="*/ 2147483647 h 116"/>
                <a:gd name="T2" fmla="*/ 2147483647 w 110"/>
                <a:gd name="T3" fmla="*/ 2147483647 h 116"/>
                <a:gd name="T4" fmla="*/ 2147483647 w 110"/>
                <a:gd name="T5" fmla="*/ 2147483647 h 116"/>
                <a:gd name="T6" fmla="*/ 2147483647 w 110"/>
                <a:gd name="T7" fmla="*/ 2147483647 h 116"/>
                <a:gd name="T8" fmla="*/ 2147483647 w 110"/>
                <a:gd name="T9" fmla="*/ 2147483647 h 116"/>
                <a:gd name="T10" fmla="*/ 2147483647 w 110"/>
                <a:gd name="T11" fmla="*/ 2147483647 h 116"/>
                <a:gd name="T12" fmla="*/ 2147483647 w 110"/>
                <a:gd name="T13" fmla="*/ 2147483647 h 116"/>
                <a:gd name="T14" fmla="*/ 2147483647 w 110"/>
                <a:gd name="T15" fmla="*/ 2147483647 h 116"/>
                <a:gd name="T16" fmla="*/ 2147483647 w 110"/>
                <a:gd name="T17" fmla="*/ 2147483647 h 116"/>
                <a:gd name="T18" fmla="*/ 2147483647 w 110"/>
                <a:gd name="T19" fmla="*/ 2147483647 h 116"/>
                <a:gd name="T20" fmla="*/ 2147483647 w 110"/>
                <a:gd name="T21" fmla="*/ 2147483647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0"/>
                <a:gd name="T34" fmla="*/ 0 h 116"/>
                <a:gd name="T35" fmla="*/ 110 w 110"/>
                <a:gd name="T36" fmla="*/ 116 h 1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0" h="116">
                  <a:moveTo>
                    <a:pt x="50" y="10"/>
                  </a:moveTo>
                  <a:cubicBezTo>
                    <a:pt x="50" y="10"/>
                    <a:pt x="28" y="9"/>
                    <a:pt x="21" y="15"/>
                  </a:cubicBezTo>
                  <a:cubicBezTo>
                    <a:pt x="14" y="21"/>
                    <a:pt x="14" y="25"/>
                    <a:pt x="11" y="36"/>
                  </a:cubicBezTo>
                  <a:cubicBezTo>
                    <a:pt x="7" y="47"/>
                    <a:pt x="0" y="45"/>
                    <a:pt x="5" y="58"/>
                  </a:cubicBezTo>
                  <a:cubicBezTo>
                    <a:pt x="10" y="71"/>
                    <a:pt x="7" y="66"/>
                    <a:pt x="13" y="83"/>
                  </a:cubicBezTo>
                  <a:cubicBezTo>
                    <a:pt x="19" y="100"/>
                    <a:pt x="19" y="116"/>
                    <a:pt x="19" y="116"/>
                  </a:cubicBezTo>
                  <a:cubicBezTo>
                    <a:pt x="19" y="116"/>
                    <a:pt x="29" y="93"/>
                    <a:pt x="25" y="78"/>
                  </a:cubicBezTo>
                  <a:cubicBezTo>
                    <a:pt x="21" y="63"/>
                    <a:pt x="13" y="58"/>
                    <a:pt x="25" y="44"/>
                  </a:cubicBezTo>
                  <a:cubicBezTo>
                    <a:pt x="37" y="30"/>
                    <a:pt x="22" y="39"/>
                    <a:pt x="43" y="30"/>
                  </a:cubicBezTo>
                  <a:cubicBezTo>
                    <a:pt x="64" y="20"/>
                    <a:pt x="54" y="18"/>
                    <a:pt x="82" y="9"/>
                  </a:cubicBezTo>
                  <a:cubicBezTo>
                    <a:pt x="110" y="0"/>
                    <a:pt x="58" y="7"/>
                    <a:pt x="50" y="10"/>
                  </a:cubicBezTo>
                  <a:close/>
                </a:path>
              </a:pathLst>
            </a:custGeom>
            <a:solidFill>
              <a:srgbClr val="C0ACD3"/>
            </a:solidFill>
            <a:ln w="9525">
              <a:noFill/>
              <a:round/>
              <a:headEnd/>
              <a:tailEnd/>
            </a:ln>
          </p:spPr>
          <p:txBody>
            <a:bodyPr/>
            <a:lstStyle/>
            <a:p>
              <a:endParaRPr lang="en-US"/>
            </a:p>
          </p:txBody>
        </p:sp>
        <p:sp>
          <p:nvSpPr>
            <p:cNvPr id="28411" name="Freeform 2992"/>
            <p:cNvSpPr>
              <a:spLocks/>
            </p:cNvSpPr>
            <p:nvPr/>
          </p:nvSpPr>
          <p:spPr bwMode="auto">
            <a:xfrm>
              <a:off x="909638" y="4953670"/>
              <a:ext cx="360362" cy="382587"/>
            </a:xfrm>
            <a:custGeom>
              <a:avLst/>
              <a:gdLst>
                <a:gd name="T0" fmla="*/ 2147483647 w 109"/>
                <a:gd name="T1" fmla="*/ 2147483647 h 116"/>
                <a:gd name="T2" fmla="*/ 2147483647 w 109"/>
                <a:gd name="T3" fmla="*/ 2147483647 h 116"/>
                <a:gd name="T4" fmla="*/ 2147483647 w 109"/>
                <a:gd name="T5" fmla="*/ 2147483647 h 116"/>
                <a:gd name="T6" fmla="*/ 2147483647 w 109"/>
                <a:gd name="T7" fmla="*/ 2147483647 h 116"/>
                <a:gd name="T8" fmla="*/ 2147483647 w 109"/>
                <a:gd name="T9" fmla="*/ 2147483647 h 116"/>
                <a:gd name="T10" fmla="*/ 2147483647 w 109"/>
                <a:gd name="T11" fmla="*/ 2147483647 h 116"/>
                <a:gd name="T12" fmla="*/ 2147483647 w 109"/>
                <a:gd name="T13" fmla="*/ 2147483647 h 116"/>
                <a:gd name="T14" fmla="*/ 2147483647 w 109"/>
                <a:gd name="T15" fmla="*/ 2147483647 h 116"/>
                <a:gd name="T16" fmla="*/ 2147483647 w 109"/>
                <a:gd name="T17" fmla="*/ 2147483647 h 116"/>
                <a:gd name="T18" fmla="*/ 2147483647 w 109"/>
                <a:gd name="T19" fmla="*/ 2147483647 h 116"/>
                <a:gd name="T20" fmla="*/ 2147483647 w 109"/>
                <a:gd name="T21" fmla="*/ 2147483647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9"/>
                <a:gd name="T34" fmla="*/ 0 h 116"/>
                <a:gd name="T35" fmla="*/ 109 w 109"/>
                <a:gd name="T36" fmla="*/ 116 h 1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9" h="116">
                  <a:moveTo>
                    <a:pt x="50" y="10"/>
                  </a:moveTo>
                  <a:cubicBezTo>
                    <a:pt x="50" y="10"/>
                    <a:pt x="28" y="9"/>
                    <a:pt x="21" y="15"/>
                  </a:cubicBezTo>
                  <a:cubicBezTo>
                    <a:pt x="14" y="21"/>
                    <a:pt x="14" y="25"/>
                    <a:pt x="11" y="36"/>
                  </a:cubicBezTo>
                  <a:cubicBezTo>
                    <a:pt x="7" y="47"/>
                    <a:pt x="0" y="45"/>
                    <a:pt x="5" y="58"/>
                  </a:cubicBezTo>
                  <a:cubicBezTo>
                    <a:pt x="10" y="71"/>
                    <a:pt x="7" y="66"/>
                    <a:pt x="13" y="83"/>
                  </a:cubicBezTo>
                  <a:cubicBezTo>
                    <a:pt x="19" y="100"/>
                    <a:pt x="20" y="116"/>
                    <a:pt x="20" y="116"/>
                  </a:cubicBezTo>
                  <a:cubicBezTo>
                    <a:pt x="20" y="116"/>
                    <a:pt x="29" y="93"/>
                    <a:pt x="25" y="78"/>
                  </a:cubicBezTo>
                  <a:cubicBezTo>
                    <a:pt x="21" y="63"/>
                    <a:pt x="13" y="58"/>
                    <a:pt x="25" y="44"/>
                  </a:cubicBezTo>
                  <a:cubicBezTo>
                    <a:pt x="37" y="30"/>
                    <a:pt x="22" y="38"/>
                    <a:pt x="43" y="29"/>
                  </a:cubicBezTo>
                  <a:cubicBezTo>
                    <a:pt x="64" y="20"/>
                    <a:pt x="54" y="18"/>
                    <a:pt x="82" y="9"/>
                  </a:cubicBezTo>
                  <a:cubicBezTo>
                    <a:pt x="109" y="0"/>
                    <a:pt x="58" y="7"/>
                    <a:pt x="50" y="10"/>
                  </a:cubicBezTo>
                  <a:close/>
                </a:path>
              </a:pathLst>
            </a:custGeom>
            <a:solidFill>
              <a:srgbClr val="BFABD2"/>
            </a:solidFill>
            <a:ln w="9525">
              <a:noFill/>
              <a:round/>
              <a:headEnd/>
              <a:tailEnd/>
            </a:ln>
          </p:spPr>
          <p:txBody>
            <a:bodyPr/>
            <a:lstStyle/>
            <a:p>
              <a:endParaRPr lang="en-US"/>
            </a:p>
          </p:txBody>
        </p:sp>
        <p:sp>
          <p:nvSpPr>
            <p:cNvPr id="28412" name="Freeform 2993"/>
            <p:cNvSpPr>
              <a:spLocks/>
            </p:cNvSpPr>
            <p:nvPr/>
          </p:nvSpPr>
          <p:spPr bwMode="auto">
            <a:xfrm>
              <a:off x="909638" y="4953670"/>
              <a:ext cx="360362" cy="382587"/>
            </a:xfrm>
            <a:custGeom>
              <a:avLst/>
              <a:gdLst>
                <a:gd name="T0" fmla="*/ 2147483647 w 109"/>
                <a:gd name="T1" fmla="*/ 2147483647 h 116"/>
                <a:gd name="T2" fmla="*/ 2147483647 w 109"/>
                <a:gd name="T3" fmla="*/ 2147483647 h 116"/>
                <a:gd name="T4" fmla="*/ 2147483647 w 109"/>
                <a:gd name="T5" fmla="*/ 2147483647 h 116"/>
                <a:gd name="T6" fmla="*/ 2147483647 w 109"/>
                <a:gd name="T7" fmla="*/ 2147483647 h 116"/>
                <a:gd name="T8" fmla="*/ 2147483647 w 109"/>
                <a:gd name="T9" fmla="*/ 2147483647 h 116"/>
                <a:gd name="T10" fmla="*/ 2147483647 w 109"/>
                <a:gd name="T11" fmla="*/ 2147483647 h 116"/>
                <a:gd name="T12" fmla="*/ 2147483647 w 109"/>
                <a:gd name="T13" fmla="*/ 2147483647 h 116"/>
                <a:gd name="T14" fmla="*/ 2147483647 w 109"/>
                <a:gd name="T15" fmla="*/ 2147483647 h 116"/>
                <a:gd name="T16" fmla="*/ 2147483647 w 109"/>
                <a:gd name="T17" fmla="*/ 2147483647 h 116"/>
                <a:gd name="T18" fmla="*/ 2147483647 w 109"/>
                <a:gd name="T19" fmla="*/ 2147483647 h 116"/>
                <a:gd name="T20" fmla="*/ 2147483647 w 109"/>
                <a:gd name="T21" fmla="*/ 2147483647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9"/>
                <a:gd name="T34" fmla="*/ 0 h 116"/>
                <a:gd name="T35" fmla="*/ 109 w 109"/>
                <a:gd name="T36" fmla="*/ 116 h 1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9" h="116">
                  <a:moveTo>
                    <a:pt x="49" y="10"/>
                  </a:moveTo>
                  <a:cubicBezTo>
                    <a:pt x="49" y="10"/>
                    <a:pt x="28" y="9"/>
                    <a:pt x="21" y="15"/>
                  </a:cubicBezTo>
                  <a:cubicBezTo>
                    <a:pt x="14" y="21"/>
                    <a:pt x="14" y="25"/>
                    <a:pt x="11" y="36"/>
                  </a:cubicBezTo>
                  <a:cubicBezTo>
                    <a:pt x="7" y="47"/>
                    <a:pt x="0" y="45"/>
                    <a:pt x="5" y="57"/>
                  </a:cubicBezTo>
                  <a:cubicBezTo>
                    <a:pt x="10" y="70"/>
                    <a:pt x="7" y="66"/>
                    <a:pt x="13" y="83"/>
                  </a:cubicBezTo>
                  <a:cubicBezTo>
                    <a:pt x="19" y="100"/>
                    <a:pt x="20" y="116"/>
                    <a:pt x="20" y="116"/>
                  </a:cubicBezTo>
                  <a:cubicBezTo>
                    <a:pt x="20" y="116"/>
                    <a:pt x="29" y="93"/>
                    <a:pt x="25" y="78"/>
                  </a:cubicBezTo>
                  <a:cubicBezTo>
                    <a:pt x="21" y="63"/>
                    <a:pt x="13" y="58"/>
                    <a:pt x="25" y="44"/>
                  </a:cubicBezTo>
                  <a:cubicBezTo>
                    <a:pt x="37" y="30"/>
                    <a:pt x="22" y="38"/>
                    <a:pt x="43" y="29"/>
                  </a:cubicBezTo>
                  <a:cubicBezTo>
                    <a:pt x="64" y="20"/>
                    <a:pt x="53" y="18"/>
                    <a:pt x="81" y="9"/>
                  </a:cubicBezTo>
                  <a:cubicBezTo>
                    <a:pt x="109" y="0"/>
                    <a:pt x="58" y="7"/>
                    <a:pt x="49" y="10"/>
                  </a:cubicBezTo>
                  <a:close/>
                </a:path>
              </a:pathLst>
            </a:custGeom>
            <a:solidFill>
              <a:srgbClr val="BEAAD2"/>
            </a:solidFill>
            <a:ln w="9525">
              <a:noFill/>
              <a:round/>
              <a:headEnd/>
              <a:tailEnd/>
            </a:ln>
          </p:spPr>
          <p:txBody>
            <a:bodyPr/>
            <a:lstStyle/>
            <a:p>
              <a:endParaRPr lang="en-US"/>
            </a:p>
          </p:txBody>
        </p:sp>
        <p:sp>
          <p:nvSpPr>
            <p:cNvPr id="28413" name="Freeform 2994"/>
            <p:cNvSpPr>
              <a:spLocks/>
            </p:cNvSpPr>
            <p:nvPr/>
          </p:nvSpPr>
          <p:spPr bwMode="auto">
            <a:xfrm>
              <a:off x="909638" y="4953670"/>
              <a:ext cx="360362" cy="379412"/>
            </a:xfrm>
            <a:custGeom>
              <a:avLst/>
              <a:gdLst>
                <a:gd name="T0" fmla="*/ 2147483647 w 109"/>
                <a:gd name="T1" fmla="*/ 2147483647 h 115"/>
                <a:gd name="T2" fmla="*/ 2147483647 w 109"/>
                <a:gd name="T3" fmla="*/ 2147483647 h 115"/>
                <a:gd name="T4" fmla="*/ 2147483647 w 109"/>
                <a:gd name="T5" fmla="*/ 2147483647 h 115"/>
                <a:gd name="T6" fmla="*/ 2147483647 w 109"/>
                <a:gd name="T7" fmla="*/ 2147483647 h 115"/>
                <a:gd name="T8" fmla="*/ 2147483647 w 109"/>
                <a:gd name="T9" fmla="*/ 2147483647 h 115"/>
                <a:gd name="T10" fmla="*/ 2147483647 w 109"/>
                <a:gd name="T11" fmla="*/ 2147483647 h 115"/>
                <a:gd name="T12" fmla="*/ 2147483647 w 109"/>
                <a:gd name="T13" fmla="*/ 2147483647 h 115"/>
                <a:gd name="T14" fmla="*/ 2147483647 w 109"/>
                <a:gd name="T15" fmla="*/ 2147483647 h 115"/>
                <a:gd name="T16" fmla="*/ 2147483647 w 109"/>
                <a:gd name="T17" fmla="*/ 2147483647 h 115"/>
                <a:gd name="T18" fmla="*/ 2147483647 w 109"/>
                <a:gd name="T19" fmla="*/ 2147483647 h 115"/>
                <a:gd name="T20" fmla="*/ 2147483647 w 109"/>
                <a:gd name="T21" fmla="*/ 2147483647 h 1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9"/>
                <a:gd name="T34" fmla="*/ 0 h 115"/>
                <a:gd name="T35" fmla="*/ 109 w 109"/>
                <a:gd name="T36" fmla="*/ 115 h 1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9" h="115">
                  <a:moveTo>
                    <a:pt x="49" y="10"/>
                  </a:moveTo>
                  <a:cubicBezTo>
                    <a:pt x="49" y="10"/>
                    <a:pt x="28" y="9"/>
                    <a:pt x="21" y="15"/>
                  </a:cubicBezTo>
                  <a:cubicBezTo>
                    <a:pt x="14" y="21"/>
                    <a:pt x="15" y="25"/>
                    <a:pt x="11" y="36"/>
                  </a:cubicBezTo>
                  <a:cubicBezTo>
                    <a:pt x="7" y="47"/>
                    <a:pt x="0" y="45"/>
                    <a:pt x="5" y="57"/>
                  </a:cubicBezTo>
                  <a:cubicBezTo>
                    <a:pt x="10" y="70"/>
                    <a:pt x="7" y="66"/>
                    <a:pt x="13" y="83"/>
                  </a:cubicBezTo>
                  <a:cubicBezTo>
                    <a:pt x="20" y="100"/>
                    <a:pt x="20" y="115"/>
                    <a:pt x="20" y="115"/>
                  </a:cubicBezTo>
                  <a:cubicBezTo>
                    <a:pt x="20" y="115"/>
                    <a:pt x="29" y="92"/>
                    <a:pt x="25" y="78"/>
                  </a:cubicBezTo>
                  <a:cubicBezTo>
                    <a:pt x="21" y="63"/>
                    <a:pt x="13" y="58"/>
                    <a:pt x="25" y="44"/>
                  </a:cubicBezTo>
                  <a:cubicBezTo>
                    <a:pt x="37" y="30"/>
                    <a:pt x="22" y="38"/>
                    <a:pt x="43" y="29"/>
                  </a:cubicBezTo>
                  <a:cubicBezTo>
                    <a:pt x="64" y="20"/>
                    <a:pt x="53" y="18"/>
                    <a:pt x="81" y="9"/>
                  </a:cubicBezTo>
                  <a:cubicBezTo>
                    <a:pt x="109" y="0"/>
                    <a:pt x="58" y="7"/>
                    <a:pt x="49" y="10"/>
                  </a:cubicBezTo>
                  <a:close/>
                </a:path>
              </a:pathLst>
            </a:custGeom>
            <a:solidFill>
              <a:srgbClr val="BDA9D2"/>
            </a:solidFill>
            <a:ln w="9525">
              <a:noFill/>
              <a:round/>
              <a:headEnd/>
              <a:tailEnd/>
            </a:ln>
          </p:spPr>
          <p:txBody>
            <a:bodyPr/>
            <a:lstStyle/>
            <a:p>
              <a:endParaRPr lang="en-US"/>
            </a:p>
          </p:txBody>
        </p:sp>
        <p:sp>
          <p:nvSpPr>
            <p:cNvPr id="28414" name="Freeform 2995"/>
            <p:cNvSpPr>
              <a:spLocks/>
            </p:cNvSpPr>
            <p:nvPr/>
          </p:nvSpPr>
          <p:spPr bwMode="auto">
            <a:xfrm>
              <a:off x="909638" y="4953670"/>
              <a:ext cx="357187" cy="379412"/>
            </a:xfrm>
            <a:custGeom>
              <a:avLst/>
              <a:gdLst>
                <a:gd name="T0" fmla="*/ 2147483647 w 108"/>
                <a:gd name="T1" fmla="*/ 2147483647 h 115"/>
                <a:gd name="T2" fmla="*/ 2147483647 w 108"/>
                <a:gd name="T3" fmla="*/ 2147483647 h 115"/>
                <a:gd name="T4" fmla="*/ 2147483647 w 108"/>
                <a:gd name="T5" fmla="*/ 2147483647 h 115"/>
                <a:gd name="T6" fmla="*/ 2147483647 w 108"/>
                <a:gd name="T7" fmla="*/ 2147483647 h 115"/>
                <a:gd name="T8" fmla="*/ 2147483647 w 108"/>
                <a:gd name="T9" fmla="*/ 2147483647 h 115"/>
                <a:gd name="T10" fmla="*/ 2147483647 w 108"/>
                <a:gd name="T11" fmla="*/ 2147483647 h 115"/>
                <a:gd name="T12" fmla="*/ 2147483647 w 108"/>
                <a:gd name="T13" fmla="*/ 2147483647 h 115"/>
                <a:gd name="T14" fmla="*/ 2147483647 w 108"/>
                <a:gd name="T15" fmla="*/ 2147483647 h 115"/>
                <a:gd name="T16" fmla="*/ 2147483647 w 108"/>
                <a:gd name="T17" fmla="*/ 2147483647 h 115"/>
                <a:gd name="T18" fmla="*/ 2147483647 w 108"/>
                <a:gd name="T19" fmla="*/ 2147483647 h 115"/>
                <a:gd name="T20" fmla="*/ 2147483647 w 108"/>
                <a:gd name="T21" fmla="*/ 2147483647 h 1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115"/>
                <a:gd name="T35" fmla="*/ 108 w 108"/>
                <a:gd name="T36" fmla="*/ 115 h 1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115">
                  <a:moveTo>
                    <a:pt x="49" y="10"/>
                  </a:moveTo>
                  <a:cubicBezTo>
                    <a:pt x="49" y="10"/>
                    <a:pt x="28" y="9"/>
                    <a:pt x="21" y="15"/>
                  </a:cubicBezTo>
                  <a:cubicBezTo>
                    <a:pt x="14" y="21"/>
                    <a:pt x="15" y="25"/>
                    <a:pt x="11" y="36"/>
                  </a:cubicBezTo>
                  <a:cubicBezTo>
                    <a:pt x="7" y="47"/>
                    <a:pt x="0" y="44"/>
                    <a:pt x="5" y="57"/>
                  </a:cubicBezTo>
                  <a:cubicBezTo>
                    <a:pt x="10" y="70"/>
                    <a:pt x="7" y="66"/>
                    <a:pt x="13" y="83"/>
                  </a:cubicBezTo>
                  <a:cubicBezTo>
                    <a:pt x="20" y="99"/>
                    <a:pt x="20" y="115"/>
                    <a:pt x="20" y="115"/>
                  </a:cubicBezTo>
                  <a:cubicBezTo>
                    <a:pt x="20" y="115"/>
                    <a:pt x="29" y="92"/>
                    <a:pt x="25" y="77"/>
                  </a:cubicBezTo>
                  <a:cubicBezTo>
                    <a:pt x="21" y="63"/>
                    <a:pt x="13" y="58"/>
                    <a:pt x="25" y="44"/>
                  </a:cubicBezTo>
                  <a:cubicBezTo>
                    <a:pt x="37" y="30"/>
                    <a:pt x="22" y="38"/>
                    <a:pt x="43" y="29"/>
                  </a:cubicBezTo>
                  <a:cubicBezTo>
                    <a:pt x="64" y="20"/>
                    <a:pt x="53" y="18"/>
                    <a:pt x="81" y="9"/>
                  </a:cubicBezTo>
                  <a:cubicBezTo>
                    <a:pt x="108" y="0"/>
                    <a:pt x="58" y="7"/>
                    <a:pt x="49" y="10"/>
                  </a:cubicBezTo>
                  <a:close/>
                </a:path>
              </a:pathLst>
            </a:custGeom>
            <a:solidFill>
              <a:srgbClr val="BCA9D1"/>
            </a:solidFill>
            <a:ln w="9525">
              <a:noFill/>
              <a:round/>
              <a:headEnd/>
              <a:tailEnd/>
            </a:ln>
          </p:spPr>
          <p:txBody>
            <a:bodyPr/>
            <a:lstStyle/>
            <a:p>
              <a:endParaRPr lang="en-US"/>
            </a:p>
          </p:txBody>
        </p:sp>
        <p:sp>
          <p:nvSpPr>
            <p:cNvPr id="28415" name="Freeform 2996"/>
            <p:cNvSpPr>
              <a:spLocks/>
            </p:cNvSpPr>
            <p:nvPr/>
          </p:nvSpPr>
          <p:spPr bwMode="auto">
            <a:xfrm>
              <a:off x="909638" y="4953670"/>
              <a:ext cx="357187" cy="379412"/>
            </a:xfrm>
            <a:custGeom>
              <a:avLst/>
              <a:gdLst>
                <a:gd name="T0" fmla="*/ 2147483647 w 108"/>
                <a:gd name="T1" fmla="*/ 2147483647 h 115"/>
                <a:gd name="T2" fmla="*/ 2147483647 w 108"/>
                <a:gd name="T3" fmla="*/ 2147483647 h 115"/>
                <a:gd name="T4" fmla="*/ 2147483647 w 108"/>
                <a:gd name="T5" fmla="*/ 2147483647 h 115"/>
                <a:gd name="T6" fmla="*/ 2147483647 w 108"/>
                <a:gd name="T7" fmla="*/ 2147483647 h 115"/>
                <a:gd name="T8" fmla="*/ 2147483647 w 108"/>
                <a:gd name="T9" fmla="*/ 2147483647 h 115"/>
                <a:gd name="T10" fmla="*/ 2147483647 w 108"/>
                <a:gd name="T11" fmla="*/ 2147483647 h 115"/>
                <a:gd name="T12" fmla="*/ 2147483647 w 108"/>
                <a:gd name="T13" fmla="*/ 2147483647 h 115"/>
                <a:gd name="T14" fmla="*/ 2147483647 w 108"/>
                <a:gd name="T15" fmla="*/ 2147483647 h 115"/>
                <a:gd name="T16" fmla="*/ 2147483647 w 108"/>
                <a:gd name="T17" fmla="*/ 2147483647 h 115"/>
                <a:gd name="T18" fmla="*/ 2147483647 w 108"/>
                <a:gd name="T19" fmla="*/ 2147483647 h 115"/>
                <a:gd name="T20" fmla="*/ 2147483647 w 108"/>
                <a:gd name="T21" fmla="*/ 2147483647 h 1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
                <a:gd name="T34" fmla="*/ 0 h 115"/>
                <a:gd name="T35" fmla="*/ 108 w 108"/>
                <a:gd name="T36" fmla="*/ 115 h 1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 h="115">
                  <a:moveTo>
                    <a:pt x="49" y="11"/>
                  </a:moveTo>
                  <a:cubicBezTo>
                    <a:pt x="49" y="11"/>
                    <a:pt x="28" y="9"/>
                    <a:pt x="21" y="15"/>
                  </a:cubicBezTo>
                  <a:cubicBezTo>
                    <a:pt x="14" y="21"/>
                    <a:pt x="15" y="25"/>
                    <a:pt x="11" y="36"/>
                  </a:cubicBezTo>
                  <a:cubicBezTo>
                    <a:pt x="7" y="47"/>
                    <a:pt x="0" y="44"/>
                    <a:pt x="5" y="57"/>
                  </a:cubicBezTo>
                  <a:cubicBezTo>
                    <a:pt x="10" y="70"/>
                    <a:pt x="7" y="66"/>
                    <a:pt x="13" y="82"/>
                  </a:cubicBezTo>
                  <a:cubicBezTo>
                    <a:pt x="20" y="99"/>
                    <a:pt x="20" y="115"/>
                    <a:pt x="20" y="115"/>
                  </a:cubicBezTo>
                  <a:cubicBezTo>
                    <a:pt x="20" y="115"/>
                    <a:pt x="29" y="92"/>
                    <a:pt x="25" y="77"/>
                  </a:cubicBezTo>
                  <a:cubicBezTo>
                    <a:pt x="21" y="62"/>
                    <a:pt x="13" y="58"/>
                    <a:pt x="25" y="44"/>
                  </a:cubicBezTo>
                  <a:cubicBezTo>
                    <a:pt x="37" y="30"/>
                    <a:pt x="22" y="38"/>
                    <a:pt x="42" y="29"/>
                  </a:cubicBezTo>
                  <a:cubicBezTo>
                    <a:pt x="63" y="20"/>
                    <a:pt x="53" y="18"/>
                    <a:pt x="80" y="9"/>
                  </a:cubicBezTo>
                  <a:cubicBezTo>
                    <a:pt x="108" y="0"/>
                    <a:pt x="58" y="8"/>
                    <a:pt x="49" y="11"/>
                  </a:cubicBezTo>
                  <a:close/>
                </a:path>
              </a:pathLst>
            </a:custGeom>
            <a:solidFill>
              <a:srgbClr val="BBA9D1"/>
            </a:solidFill>
            <a:ln w="9525">
              <a:noFill/>
              <a:round/>
              <a:headEnd/>
              <a:tailEnd/>
            </a:ln>
          </p:spPr>
          <p:txBody>
            <a:bodyPr/>
            <a:lstStyle/>
            <a:p>
              <a:endParaRPr lang="en-US"/>
            </a:p>
          </p:txBody>
        </p:sp>
        <p:sp>
          <p:nvSpPr>
            <p:cNvPr id="28416" name="Freeform 2997"/>
            <p:cNvSpPr>
              <a:spLocks/>
            </p:cNvSpPr>
            <p:nvPr/>
          </p:nvSpPr>
          <p:spPr bwMode="auto">
            <a:xfrm>
              <a:off x="909638" y="4953670"/>
              <a:ext cx="354012" cy="379412"/>
            </a:xfrm>
            <a:custGeom>
              <a:avLst/>
              <a:gdLst>
                <a:gd name="T0" fmla="*/ 2147483647 w 107"/>
                <a:gd name="T1" fmla="*/ 2147483647 h 115"/>
                <a:gd name="T2" fmla="*/ 2147483647 w 107"/>
                <a:gd name="T3" fmla="*/ 2147483647 h 115"/>
                <a:gd name="T4" fmla="*/ 2147483647 w 107"/>
                <a:gd name="T5" fmla="*/ 2147483647 h 115"/>
                <a:gd name="T6" fmla="*/ 2147483647 w 107"/>
                <a:gd name="T7" fmla="*/ 2147483647 h 115"/>
                <a:gd name="T8" fmla="*/ 2147483647 w 107"/>
                <a:gd name="T9" fmla="*/ 2147483647 h 115"/>
                <a:gd name="T10" fmla="*/ 2147483647 w 107"/>
                <a:gd name="T11" fmla="*/ 2147483647 h 115"/>
                <a:gd name="T12" fmla="*/ 2147483647 w 107"/>
                <a:gd name="T13" fmla="*/ 2147483647 h 115"/>
                <a:gd name="T14" fmla="*/ 2147483647 w 107"/>
                <a:gd name="T15" fmla="*/ 2147483647 h 115"/>
                <a:gd name="T16" fmla="*/ 2147483647 w 107"/>
                <a:gd name="T17" fmla="*/ 2147483647 h 115"/>
                <a:gd name="T18" fmla="*/ 2147483647 w 107"/>
                <a:gd name="T19" fmla="*/ 2147483647 h 115"/>
                <a:gd name="T20" fmla="*/ 2147483647 w 107"/>
                <a:gd name="T21" fmla="*/ 2147483647 h 1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7"/>
                <a:gd name="T34" fmla="*/ 0 h 115"/>
                <a:gd name="T35" fmla="*/ 107 w 107"/>
                <a:gd name="T36" fmla="*/ 115 h 1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7" h="115">
                  <a:moveTo>
                    <a:pt x="49" y="11"/>
                  </a:moveTo>
                  <a:cubicBezTo>
                    <a:pt x="49" y="11"/>
                    <a:pt x="28" y="9"/>
                    <a:pt x="21" y="15"/>
                  </a:cubicBezTo>
                  <a:cubicBezTo>
                    <a:pt x="15" y="21"/>
                    <a:pt x="15" y="25"/>
                    <a:pt x="11" y="36"/>
                  </a:cubicBezTo>
                  <a:cubicBezTo>
                    <a:pt x="7" y="47"/>
                    <a:pt x="0" y="44"/>
                    <a:pt x="5" y="57"/>
                  </a:cubicBezTo>
                  <a:cubicBezTo>
                    <a:pt x="10" y="70"/>
                    <a:pt x="7" y="66"/>
                    <a:pt x="13" y="82"/>
                  </a:cubicBezTo>
                  <a:cubicBezTo>
                    <a:pt x="20" y="99"/>
                    <a:pt x="20" y="115"/>
                    <a:pt x="20" y="115"/>
                  </a:cubicBezTo>
                  <a:cubicBezTo>
                    <a:pt x="20" y="115"/>
                    <a:pt x="29" y="92"/>
                    <a:pt x="25" y="77"/>
                  </a:cubicBezTo>
                  <a:cubicBezTo>
                    <a:pt x="21" y="62"/>
                    <a:pt x="12" y="58"/>
                    <a:pt x="24" y="44"/>
                  </a:cubicBezTo>
                  <a:cubicBezTo>
                    <a:pt x="37" y="30"/>
                    <a:pt x="22" y="38"/>
                    <a:pt x="42" y="29"/>
                  </a:cubicBezTo>
                  <a:cubicBezTo>
                    <a:pt x="63" y="20"/>
                    <a:pt x="53" y="18"/>
                    <a:pt x="80" y="9"/>
                  </a:cubicBezTo>
                  <a:cubicBezTo>
                    <a:pt x="107" y="0"/>
                    <a:pt x="57" y="8"/>
                    <a:pt x="49" y="11"/>
                  </a:cubicBezTo>
                  <a:close/>
                </a:path>
              </a:pathLst>
            </a:custGeom>
            <a:solidFill>
              <a:srgbClr val="BAA7D1"/>
            </a:solidFill>
            <a:ln w="9525">
              <a:noFill/>
              <a:round/>
              <a:headEnd/>
              <a:tailEnd/>
            </a:ln>
          </p:spPr>
          <p:txBody>
            <a:bodyPr/>
            <a:lstStyle/>
            <a:p>
              <a:endParaRPr lang="en-US"/>
            </a:p>
          </p:txBody>
        </p:sp>
        <p:sp>
          <p:nvSpPr>
            <p:cNvPr id="28417" name="Freeform 2998"/>
            <p:cNvSpPr>
              <a:spLocks/>
            </p:cNvSpPr>
            <p:nvPr/>
          </p:nvSpPr>
          <p:spPr bwMode="auto">
            <a:xfrm>
              <a:off x="909638" y="4953670"/>
              <a:ext cx="354012" cy="376237"/>
            </a:xfrm>
            <a:custGeom>
              <a:avLst/>
              <a:gdLst>
                <a:gd name="T0" fmla="*/ 2147483647 w 107"/>
                <a:gd name="T1" fmla="*/ 2147483647 h 114"/>
                <a:gd name="T2" fmla="*/ 2147483647 w 107"/>
                <a:gd name="T3" fmla="*/ 2147483647 h 114"/>
                <a:gd name="T4" fmla="*/ 2147483647 w 107"/>
                <a:gd name="T5" fmla="*/ 2147483647 h 114"/>
                <a:gd name="T6" fmla="*/ 2147483647 w 107"/>
                <a:gd name="T7" fmla="*/ 2147483647 h 114"/>
                <a:gd name="T8" fmla="*/ 2147483647 w 107"/>
                <a:gd name="T9" fmla="*/ 2147483647 h 114"/>
                <a:gd name="T10" fmla="*/ 2147483647 w 107"/>
                <a:gd name="T11" fmla="*/ 2147483647 h 114"/>
                <a:gd name="T12" fmla="*/ 2147483647 w 107"/>
                <a:gd name="T13" fmla="*/ 2147483647 h 114"/>
                <a:gd name="T14" fmla="*/ 2147483647 w 107"/>
                <a:gd name="T15" fmla="*/ 2147483647 h 114"/>
                <a:gd name="T16" fmla="*/ 2147483647 w 107"/>
                <a:gd name="T17" fmla="*/ 2147483647 h 114"/>
                <a:gd name="T18" fmla="*/ 2147483647 w 107"/>
                <a:gd name="T19" fmla="*/ 2147483647 h 114"/>
                <a:gd name="T20" fmla="*/ 2147483647 w 107"/>
                <a:gd name="T21" fmla="*/ 2147483647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7"/>
                <a:gd name="T34" fmla="*/ 0 h 114"/>
                <a:gd name="T35" fmla="*/ 107 w 107"/>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7" h="114">
                  <a:moveTo>
                    <a:pt x="49" y="11"/>
                  </a:moveTo>
                  <a:cubicBezTo>
                    <a:pt x="49" y="11"/>
                    <a:pt x="28" y="9"/>
                    <a:pt x="21" y="15"/>
                  </a:cubicBezTo>
                  <a:cubicBezTo>
                    <a:pt x="15" y="21"/>
                    <a:pt x="15" y="25"/>
                    <a:pt x="11" y="36"/>
                  </a:cubicBezTo>
                  <a:cubicBezTo>
                    <a:pt x="8" y="47"/>
                    <a:pt x="0" y="44"/>
                    <a:pt x="5" y="57"/>
                  </a:cubicBezTo>
                  <a:cubicBezTo>
                    <a:pt x="10" y="70"/>
                    <a:pt x="7" y="66"/>
                    <a:pt x="14" y="82"/>
                  </a:cubicBezTo>
                  <a:cubicBezTo>
                    <a:pt x="20" y="99"/>
                    <a:pt x="20" y="114"/>
                    <a:pt x="20" y="114"/>
                  </a:cubicBezTo>
                  <a:cubicBezTo>
                    <a:pt x="20" y="114"/>
                    <a:pt x="29" y="91"/>
                    <a:pt x="25" y="77"/>
                  </a:cubicBezTo>
                  <a:cubicBezTo>
                    <a:pt x="21" y="62"/>
                    <a:pt x="12" y="57"/>
                    <a:pt x="24" y="44"/>
                  </a:cubicBezTo>
                  <a:cubicBezTo>
                    <a:pt x="36" y="30"/>
                    <a:pt x="22" y="38"/>
                    <a:pt x="42" y="29"/>
                  </a:cubicBezTo>
                  <a:cubicBezTo>
                    <a:pt x="63" y="20"/>
                    <a:pt x="52" y="18"/>
                    <a:pt x="80" y="9"/>
                  </a:cubicBezTo>
                  <a:cubicBezTo>
                    <a:pt x="107" y="0"/>
                    <a:pt x="57" y="8"/>
                    <a:pt x="49" y="11"/>
                  </a:cubicBezTo>
                  <a:close/>
                </a:path>
              </a:pathLst>
            </a:custGeom>
            <a:solidFill>
              <a:srgbClr val="B9A7D0"/>
            </a:solidFill>
            <a:ln w="9525">
              <a:noFill/>
              <a:round/>
              <a:headEnd/>
              <a:tailEnd/>
            </a:ln>
          </p:spPr>
          <p:txBody>
            <a:bodyPr/>
            <a:lstStyle/>
            <a:p>
              <a:endParaRPr lang="en-US"/>
            </a:p>
          </p:txBody>
        </p:sp>
        <p:sp>
          <p:nvSpPr>
            <p:cNvPr id="28418" name="Freeform 2999"/>
            <p:cNvSpPr>
              <a:spLocks/>
            </p:cNvSpPr>
            <p:nvPr/>
          </p:nvSpPr>
          <p:spPr bwMode="auto">
            <a:xfrm>
              <a:off x="909638" y="4953670"/>
              <a:ext cx="354012" cy="376237"/>
            </a:xfrm>
            <a:custGeom>
              <a:avLst/>
              <a:gdLst>
                <a:gd name="T0" fmla="*/ 2147483647 w 107"/>
                <a:gd name="T1" fmla="*/ 2147483647 h 114"/>
                <a:gd name="T2" fmla="*/ 2147483647 w 107"/>
                <a:gd name="T3" fmla="*/ 2147483647 h 114"/>
                <a:gd name="T4" fmla="*/ 2147483647 w 107"/>
                <a:gd name="T5" fmla="*/ 2147483647 h 114"/>
                <a:gd name="T6" fmla="*/ 2147483647 w 107"/>
                <a:gd name="T7" fmla="*/ 2147483647 h 114"/>
                <a:gd name="T8" fmla="*/ 2147483647 w 107"/>
                <a:gd name="T9" fmla="*/ 2147483647 h 114"/>
                <a:gd name="T10" fmla="*/ 2147483647 w 107"/>
                <a:gd name="T11" fmla="*/ 2147483647 h 114"/>
                <a:gd name="T12" fmla="*/ 2147483647 w 107"/>
                <a:gd name="T13" fmla="*/ 2147483647 h 114"/>
                <a:gd name="T14" fmla="*/ 2147483647 w 107"/>
                <a:gd name="T15" fmla="*/ 2147483647 h 114"/>
                <a:gd name="T16" fmla="*/ 2147483647 w 107"/>
                <a:gd name="T17" fmla="*/ 2147483647 h 114"/>
                <a:gd name="T18" fmla="*/ 2147483647 w 107"/>
                <a:gd name="T19" fmla="*/ 2147483647 h 114"/>
                <a:gd name="T20" fmla="*/ 2147483647 w 107"/>
                <a:gd name="T21" fmla="*/ 2147483647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7"/>
                <a:gd name="T34" fmla="*/ 0 h 114"/>
                <a:gd name="T35" fmla="*/ 107 w 107"/>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7" h="114">
                  <a:moveTo>
                    <a:pt x="49" y="11"/>
                  </a:moveTo>
                  <a:cubicBezTo>
                    <a:pt x="49" y="11"/>
                    <a:pt x="28" y="10"/>
                    <a:pt x="21" y="15"/>
                  </a:cubicBezTo>
                  <a:cubicBezTo>
                    <a:pt x="15" y="21"/>
                    <a:pt x="15" y="25"/>
                    <a:pt x="11" y="36"/>
                  </a:cubicBezTo>
                  <a:cubicBezTo>
                    <a:pt x="8" y="47"/>
                    <a:pt x="0" y="44"/>
                    <a:pt x="5" y="57"/>
                  </a:cubicBezTo>
                  <a:cubicBezTo>
                    <a:pt x="10" y="70"/>
                    <a:pt x="8" y="65"/>
                    <a:pt x="14" y="82"/>
                  </a:cubicBezTo>
                  <a:cubicBezTo>
                    <a:pt x="20" y="98"/>
                    <a:pt x="20" y="114"/>
                    <a:pt x="20" y="114"/>
                  </a:cubicBezTo>
                  <a:cubicBezTo>
                    <a:pt x="20" y="114"/>
                    <a:pt x="29" y="91"/>
                    <a:pt x="25" y="77"/>
                  </a:cubicBezTo>
                  <a:cubicBezTo>
                    <a:pt x="21" y="62"/>
                    <a:pt x="12" y="57"/>
                    <a:pt x="24" y="43"/>
                  </a:cubicBezTo>
                  <a:cubicBezTo>
                    <a:pt x="36" y="30"/>
                    <a:pt x="22" y="38"/>
                    <a:pt x="42" y="29"/>
                  </a:cubicBezTo>
                  <a:cubicBezTo>
                    <a:pt x="63" y="20"/>
                    <a:pt x="52" y="18"/>
                    <a:pt x="79" y="9"/>
                  </a:cubicBezTo>
                  <a:cubicBezTo>
                    <a:pt x="107" y="0"/>
                    <a:pt x="57" y="8"/>
                    <a:pt x="49" y="11"/>
                  </a:cubicBezTo>
                  <a:close/>
                </a:path>
              </a:pathLst>
            </a:custGeom>
            <a:solidFill>
              <a:srgbClr val="B8A7D0"/>
            </a:solidFill>
            <a:ln w="9525">
              <a:noFill/>
              <a:round/>
              <a:headEnd/>
              <a:tailEnd/>
            </a:ln>
          </p:spPr>
          <p:txBody>
            <a:bodyPr/>
            <a:lstStyle/>
            <a:p>
              <a:endParaRPr lang="en-US"/>
            </a:p>
          </p:txBody>
        </p:sp>
        <p:sp>
          <p:nvSpPr>
            <p:cNvPr id="28419" name="Freeform 3000"/>
            <p:cNvSpPr>
              <a:spLocks/>
            </p:cNvSpPr>
            <p:nvPr/>
          </p:nvSpPr>
          <p:spPr bwMode="auto">
            <a:xfrm>
              <a:off x="909638" y="4956845"/>
              <a:ext cx="349250" cy="373062"/>
            </a:xfrm>
            <a:custGeom>
              <a:avLst/>
              <a:gdLst>
                <a:gd name="T0" fmla="*/ 2147483647 w 106"/>
                <a:gd name="T1" fmla="*/ 2147483647 h 113"/>
                <a:gd name="T2" fmla="*/ 2147483647 w 106"/>
                <a:gd name="T3" fmla="*/ 2147483647 h 113"/>
                <a:gd name="T4" fmla="*/ 2147483647 w 106"/>
                <a:gd name="T5" fmla="*/ 2147483647 h 113"/>
                <a:gd name="T6" fmla="*/ 2147483647 w 106"/>
                <a:gd name="T7" fmla="*/ 2147483647 h 113"/>
                <a:gd name="T8" fmla="*/ 2147483647 w 106"/>
                <a:gd name="T9" fmla="*/ 2147483647 h 113"/>
                <a:gd name="T10" fmla="*/ 2147483647 w 106"/>
                <a:gd name="T11" fmla="*/ 2147483647 h 113"/>
                <a:gd name="T12" fmla="*/ 2147483647 w 106"/>
                <a:gd name="T13" fmla="*/ 2147483647 h 113"/>
                <a:gd name="T14" fmla="*/ 2147483647 w 106"/>
                <a:gd name="T15" fmla="*/ 2147483647 h 113"/>
                <a:gd name="T16" fmla="*/ 2147483647 w 106"/>
                <a:gd name="T17" fmla="*/ 2147483647 h 113"/>
                <a:gd name="T18" fmla="*/ 2147483647 w 106"/>
                <a:gd name="T19" fmla="*/ 2147483647 h 113"/>
                <a:gd name="T20" fmla="*/ 2147483647 w 106"/>
                <a:gd name="T21" fmla="*/ 2147483647 h 1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6"/>
                <a:gd name="T34" fmla="*/ 0 h 113"/>
                <a:gd name="T35" fmla="*/ 106 w 106"/>
                <a:gd name="T36" fmla="*/ 113 h 1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6" h="113">
                  <a:moveTo>
                    <a:pt x="49" y="10"/>
                  </a:moveTo>
                  <a:cubicBezTo>
                    <a:pt x="49" y="10"/>
                    <a:pt x="28" y="9"/>
                    <a:pt x="22" y="14"/>
                  </a:cubicBezTo>
                  <a:cubicBezTo>
                    <a:pt x="15" y="20"/>
                    <a:pt x="15" y="25"/>
                    <a:pt x="11" y="35"/>
                  </a:cubicBezTo>
                  <a:cubicBezTo>
                    <a:pt x="8" y="46"/>
                    <a:pt x="0" y="43"/>
                    <a:pt x="5" y="56"/>
                  </a:cubicBezTo>
                  <a:cubicBezTo>
                    <a:pt x="10" y="68"/>
                    <a:pt x="8" y="64"/>
                    <a:pt x="14" y="81"/>
                  </a:cubicBezTo>
                  <a:cubicBezTo>
                    <a:pt x="20" y="97"/>
                    <a:pt x="20" y="113"/>
                    <a:pt x="20" y="113"/>
                  </a:cubicBezTo>
                  <a:cubicBezTo>
                    <a:pt x="20" y="113"/>
                    <a:pt x="28" y="90"/>
                    <a:pt x="25" y="76"/>
                  </a:cubicBezTo>
                  <a:cubicBezTo>
                    <a:pt x="21" y="61"/>
                    <a:pt x="12" y="56"/>
                    <a:pt x="24" y="42"/>
                  </a:cubicBezTo>
                  <a:cubicBezTo>
                    <a:pt x="36" y="29"/>
                    <a:pt x="22" y="37"/>
                    <a:pt x="42" y="28"/>
                  </a:cubicBezTo>
                  <a:cubicBezTo>
                    <a:pt x="63" y="19"/>
                    <a:pt x="52" y="17"/>
                    <a:pt x="79" y="8"/>
                  </a:cubicBezTo>
                  <a:cubicBezTo>
                    <a:pt x="106" y="0"/>
                    <a:pt x="57" y="7"/>
                    <a:pt x="49" y="10"/>
                  </a:cubicBezTo>
                  <a:close/>
                </a:path>
              </a:pathLst>
            </a:custGeom>
            <a:solidFill>
              <a:srgbClr val="B7A6D0"/>
            </a:solidFill>
            <a:ln w="9525">
              <a:noFill/>
              <a:round/>
              <a:headEnd/>
              <a:tailEnd/>
            </a:ln>
          </p:spPr>
          <p:txBody>
            <a:bodyPr/>
            <a:lstStyle/>
            <a:p>
              <a:endParaRPr lang="en-US"/>
            </a:p>
          </p:txBody>
        </p:sp>
        <p:sp>
          <p:nvSpPr>
            <p:cNvPr id="28420" name="Freeform 3001"/>
            <p:cNvSpPr>
              <a:spLocks/>
            </p:cNvSpPr>
            <p:nvPr/>
          </p:nvSpPr>
          <p:spPr bwMode="auto">
            <a:xfrm>
              <a:off x="909638" y="4956845"/>
              <a:ext cx="349250" cy="369887"/>
            </a:xfrm>
            <a:custGeom>
              <a:avLst/>
              <a:gdLst>
                <a:gd name="T0" fmla="*/ 2147483647 w 106"/>
                <a:gd name="T1" fmla="*/ 2147483647 h 112"/>
                <a:gd name="T2" fmla="*/ 2147483647 w 106"/>
                <a:gd name="T3" fmla="*/ 2147483647 h 112"/>
                <a:gd name="T4" fmla="*/ 2147483647 w 106"/>
                <a:gd name="T5" fmla="*/ 2147483647 h 112"/>
                <a:gd name="T6" fmla="*/ 2147483647 w 106"/>
                <a:gd name="T7" fmla="*/ 2147483647 h 112"/>
                <a:gd name="T8" fmla="*/ 2147483647 w 106"/>
                <a:gd name="T9" fmla="*/ 2147483647 h 112"/>
                <a:gd name="T10" fmla="*/ 2147483647 w 106"/>
                <a:gd name="T11" fmla="*/ 2147483647 h 112"/>
                <a:gd name="T12" fmla="*/ 2147483647 w 106"/>
                <a:gd name="T13" fmla="*/ 2147483647 h 112"/>
                <a:gd name="T14" fmla="*/ 2147483647 w 106"/>
                <a:gd name="T15" fmla="*/ 2147483647 h 112"/>
                <a:gd name="T16" fmla="*/ 2147483647 w 106"/>
                <a:gd name="T17" fmla="*/ 2147483647 h 112"/>
                <a:gd name="T18" fmla="*/ 2147483647 w 106"/>
                <a:gd name="T19" fmla="*/ 2147483647 h 112"/>
                <a:gd name="T20" fmla="*/ 2147483647 w 106"/>
                <a:gd name="T21" fmla="*/ 2147483647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6"/>
                <a:gd name="T34" fmla="*/ 0 h 112"/>
                <a:gd name="T35" fmla="*/ 106 w 106"/>
                <a:gd name="T36" fmla="*/ 112 h 1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6" h="112">
                  <a:moveTo>
                    <a:pt x="49" y="10"/>
                  </a:moveTo>
                  <a:cubicBezTo>
                    <a:pt x="49" y="10"/>
                    <a:pt x="28" y="9"/>
                    <a:pt x="22" y="15"/>
                  </a:cubicBezTo>
                  <a:cubicBezTo>
                    <a:pt x="15" y="20"/>
                    <a:pt x="15" y="25"/>
                    <a:pt x="12" y="35"/>
                  </a:cubicBezTo>
                  <a:cubicBezTo>
                    <a:pt x="8" y="46"/>
                    <a:pt x="0" y="43"/>
                    <a:pt x="5" y="56"/>
                  </a:cubicBezTo>
                  <a:cubicBezTo>
                    <a:pt x="10" y="68"/>
                    <a:pt x="8" y="64"/>
                    <a:pt x="14" y="81"/>
                  </a:cubicBezTo>
                  <a:cubicBezTo>
                    <a:pt x="20" y="97"/>
                    <a:pt x="20" y="112"/>
                    <a:pt x="20" y="112"/>
                  </a:cubicBezTo>
                  <a:cubicBezTo>
                    <a:pt x="20" y="112"/>
                    <a:pt x="28" y="90"/>
                    <a:pt x="24" y="75"/>
                  </a:cubicBezTo>
                  <a:cubicBezTo>
                    <a:pt x="21" y="61"/>
                    <a:pt x="12" y="56"/>
                    <a:pt x="24" y="42"/>
                  </a:cubicBezTo>
                  <a:cubicBezTo>
                    <a:pt x="36" y="29"/>
                    <a:pt x="22" y="37"/>
                    <a:pt x="42" y="28"/>
                  </a:cubicBezTo>
                  <a:cubicBezTo>
                    <a:pt x="63" y="19"/>
                    <a:pt x="52" y="17"/>
                    <a:pt x="79" y="8"/>
                  </a:cubicBezTo>
                  <a:cubicBezTo>
                    <a:pt x="106" y="0"/>
                    <a:pt x="57" y="7"/>
                    <a:pt x="49" y="10"/>
                  </a:cubicBezTo>
                  <a:close/>
                </a:path>
              </a:pathLst>
            </a:custGeom>
            <a:solidFill>
              <a:srgbClr val="B6A5D0"/>
            </a:solidFill>
            <a:ln w="9525">
              <a:noFill/>
              <a:round/>
              <a:headEnd/>
              <a:tailEnd/>
            </a:ln>
          </p:spPr>
          <p:txBody>
            <a:bodyPr/>
            <a:lstStyle/>
            <a:p>
              <a:endParaRPr lang="en-US"/>
            </a:p>
          </p:txBody>
        </p:sp>
        <p:sp>
          <p:nvSpPr>
            <p:cNvPr id="28421" name="Freeform 3002"/>
            <p:cNvSpPr>
              <a:spLocks/>
            </p:cNvSpPr>
            <p:nvPr/>
          </p:nvSpPr>
          <p:spPr bwMode="auto">
            <a:xfrm>
              <a:off x="912813" y="4956845"/>
              <a:ext cx="342900" cy="369887"/>
            </a:xfrm>
            <a:custGeom>
              <a:avLst/>
              <a:gdLst>
                <a:gd name="T0" fmla="*/ 2147483647 w 104"/>
                <a:gd name="T1" fmla="*/ 2147483647 h 112"/>
                <a:gd name="T2" fmla="*/ 2147483647 w 104"/>
                <a:gd name="T3" fmla="*/ 2147483647 h 112"/>
                <a:gd name="T4" fmla="*/ 2147483647 w 104"/>
                <a:gd name="T5" fmla="*/ 2147483647 h 112"/>
                <a:gd name="T6" fmla="*/ 2147483647 w 104"/>
                <a:gd name="T7" fmla="*/ 2147483647 h 112"/>
                <a:gd name="T8" fmla="*/ 2147483647 w 104"/>
                <a:gd name="T9" fmla="*/ 2147483647 h 112"/>
                <a:gd name="T10" fmla="*/ 2147483647 w 104"/>
                <a:gd name="T11" fmla="*/ 2147483647 h 112"/>
                <a:gd name="T12" fmla="*/ 2147483647 w 104"/>
                <a:gd name="T13" fmla="*/ 2147483647 h 112"/>
                <a:gd name="T14" fmla="*/ 2147483647 w 104"/>
                <a:gd name="T15" fmla="*/ 2147483647 h 112"/>
                <a:gd name="T16" fmla="*/ 2147483647 w 104"/>
                <a:gd name="T17" fmla="*/ 2147483647 h 112"/>
                <a:gd name="T18" fmla="*/ 2147483647 w 104"/>
                <a:gd name="T19" fmla="*/ 2147483647 h 112"/>
                <a:gd name="T20" fmla="*/ 2147483647 w 104"/>
                <a:gd name="T21" fmla="*/ 2147483647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12"/>
                <a:gd name="T35" fmla="*/ 104 w 104"/>
                <a:gd name="T36" fmla="*/ 112 h 1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12">
                  <a:moveTo>
                    <a:pt x="48" y="10"/>
                  </a:moveTo>
                  <a:cubicBezTo>
                    <a:pt x="48" y="10"/>
                    <a:pt x="27" y="9"/>
                    <a:pt x="21" y="15"/>
                  </a:cubicBezTo>
                  <a:cubicBezTo>
                    <a:pt x="14" y="20"/>
                    <a:pt x="14" y="25"/>
                    <a:pt x="11" y="35"/>
                  </a:cubicBezTo>
                  <a:cubicBezTo>
                    <a:pt x="7" y="46"/>
                    <a:pt x="0" y="43"/>
                    <a:pt x="5" y="56"/>
                  </a:cubicBezTo>
                  <a:cubicBezTo>
                    <a:pt x="9" y="68"/>
                    <a:pt x="7" y="64"/>
                    <a:pt x="13" y="80"/>
                  </a:cubicBezTo>
                  <a:cubicBezTo>
                    <a:pt x="19" y="97"/>
                    <a:pt x="19" y="112"/>
                    <a:pt x="19" y="112"/>
                  </a:cubicBezTo>
                  <a:cubicBezTo>
                    <a:pt x="19" y="112"/>
                    <a:pt x="27" y="90"/>
                    <a:pt x="23" y="75"/>
                  </a:cubicBezTo>
                  <a:cubicBezTo>
                    <a:pt x="20" y="61"/>
                    <a:pt x="11" y="56"/>
                    <a:pt x="23" y="42"/>
                  </a:cubicBezTo>
                  <a:cubicBezTo>
                    <a:pt x="35" y="29"/>
                    <a:pt x="21" y="36"/>
                    <a:pt x="41" y="28"/>
                  </a:cubicBezTo>
                  <a:cubicBezTo>
                    <a:pt x="61" y="19"/>
                    <a:pt x="50" y="17"/>
                    <a:pt x="77" y="9"/>
                  </a:cubicBezTo>
                  <a:cubicBezTo>
                    <a:pt x="104" y="0"/>
                    <a:pt x="56" y="7"/>
                    <a:pt x="48" y="10"/>
                  </a:cubicBezTo>
                  <a:close/>
                </a:path>
              </a:pathLst>
            </a:custGeom>
            <a:solidFill>
              <a:srgbClr val="B5A5CF"/>
            </a:solidFill>
            <a:ln w="9525">
              <a:noFill/>
              <a:round/>
              <a:headEnd/>
              <a:tailEnd/>
            </a:ln>
          </p:spPr>
          <p:txBody>
            <a:bodyPr/>
            <a:lstStyle/>
            <a:p>
              <a:endParaRPr lang="en-US"/>
            </a:p>
          </p:txBody>
        </p:sp>
        <p:sp>
          <p:nvSpPr>
            <p:cNvPr id="28422" name="Freeform 3003"/>
            <p:cNvSpPr>
              <a:spLocks/>
            </p:cNvSpPr>
            <p:nvPr/>
          </p:nvSpPr>
          <p:spPr bwMode="auto">
            <a:xfrm>
              <a:off x="912813" y="4956845"/>
              <a:ext cx="342900" cy="369887"/>
            </a:xfrm>
            <a:custGeom>
              <a:avLst/>
              <a:gdLst>
                <a:gd name="T0" fmla="*/ 2147483647 w 104"/>
                <a:gd name="T1" fmla="*/ 2147483647 h 112"/>
                <a:gd name="T2" fmla="*/ 2147483647 w 104"/>
                <a:gd name="T3" fmla="*/ 2147483647 h 112"/>
                <a:gd name="T4" fmla="*/ 2147483647 w 104"/>
                <a:gd name="T5" fmla="*/ 2147483647 h 112"/>
                <a:gd name="T6" fmla="*/ 2147483647 w 104"/>
                <a:gd name="T7" fmla="*/ 2147483647 h 112"/>
                <a:gd name="T8" fmla="*/ 2147483647 w 104"/>
                <a:gd name="T9" fmla="*/ 2147483647 h 112"/>
                <a:gd name="T10" fmla="*/ 2147483647 w 104"/>
                <a:gd name="T11" fmla="*/ 2147483647 h 112"/>
                <a:gd name="T12" fmla="*/ 2147483647 w 104"/>
                <a:gd name="T13" fmla="*/ 2147483647 h 112"/>
                <a:gd name="T14" fmla="*/ 2147483647 w 104"/>
                <a:gd name="T15" fmla="*/ 2147483647 h 112"/>
                <a:gd name="T16" fmla="*/ 2147483647 w 104"/>
                <a:gd name="T17" fmla="*/ 2147483647 h 112"/>
                <a:gd name="T18" fmla="*/ 2147483647 w 104"/>
                <a:gd name="T19" fmla="*/ 2147483647 h 112"/>
                <a:gd name="T20" fmla="*/ 2147483647 w 104"/>
                <a:gd name="T21" fmla="*/ 2147483647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12"/>
                <a:gd name="T35" fmla="*/ 104 w 104"/>
                <a:gd name="T36" fmla="*/ 112 h 1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12">
                  <a:moveTo>
                    <a:pt x="48" y="10"/>
                  </a:moveTo>
                  <a:cubicBezTo>
                    <a:pt x="48" y="10"/>
                    <a:pt x="27" y="9"/>
                    <a:pt x="21" y="15"/>
                  </a:cubicBezTo>
                  <a:cubicBezTo>
                    <a:pt x="14" y="21"/>
                    <a:pt x="14" y="25"/>
                    <a:pt x="11" y="35"/>
                  </a:cubicBezTo>
                  <a:cubicBezTo>
                    <a:pt x="7" y="46"/>
                    <a:pt x="0" y="43"/>
                    <a:pt x="5" y="56"/>
                  </a:cubicBezTo>
                  <a:cubicBezTo>
                    <a:pt x="10" y="68"/>
                    <a:pt x="7" y="64"/>
                    <a:pt x="13" y="80"/>
                  </a:cubicBezTo>
                  <a:cubicBezTo>
                    <a:pt x="19" y="96"/>
                    <a:pt x="19" y="112"/>
                    <a:pt x="19" y="112"/>
                  </a:cubicBezTo>
                  <a:cubicBezTo>
                    <a:pt x="19" y="112"/>
                    <a:pt x="27" y="89"/>
                    <a:pt x="23" y="75"/>
                  </a:cubicBezTo>
                  <a:cubicBezTo>
                    <a:pt x="19" y="61"/>
                    <a:pt x="11" y="56"/>
                    <a:pt x="23" y="42"/>
                  </a:cubicBezTo>
                  <a:cubicBezTo>
                    <a:pt x="35" y="28"/>
                    <a:pt x="21" y="36"/>
                    <a:pt x="41" y="28"/>
                  </a:cubicBezTo>
                  <a:cubicBezTo>
                    <a:pt x="61" y="19"/>
                    <a:pt x="50" y="17"/>
                    <a:pt x="77" y="9"/>
                  </a:cubicBezTo>
                  <a:cubicBezTo>
                    <a:pt x="104" y="0"/>
                    <a:pt x="56" y="7"/>
                    <a:pt x="48" y="10"/>
                  </a:cubicBezTo>
                  <a:close/>
                </a:path>
              </a:pathLst>
            </a:custGeom>
            <a:solidFill>
              <a:srgbClr val="B4A4CF"/>
            </a:solidFill>
            <a:ln w="9525">
              <a:noFill/>
              <a:round/>
              <a:headEnd/>
              <a:tailEnd/>
            </a:ln>
          </p:spPr>
          <p:txBody>
            <a:bodyPr/>
            <a:lstStyle/>
            <a:p>
              <a:endParaRPr lang="en-US"/>
            </a:p>
          </p:txBody>
        </p:sp>
        <p:sp>
          <p:nvSpPr>
            <p:cNvPr id="28423" name="Freeform 3004"/>
            <p:cNvSpPr>
              <a:spLocks/>
            </p:cNvSpPr>
            <p:nvPr/>
          </p:nvSpPr>
          <p:spPr bwMode="auto">
            <a:xfrm>
              <a:off x="912813" y="4956845"/>
              <a:ext cx="342900" cy="369887"/>
            </a:xfrm>
            <a:custGeom>
              <a:avLst/>
              <a:gdLst>
                <a:gd name="T0" fmla="*/ 2147483647 w 104"/>
                <a:gd name="T1" fmla="*/ 2147483647 h 112"/>
                <a:gd name="T2" fmla="*/ 2147483647 w 104"/>
                <a:gd name="T3" fmla="*/ 2147483647 h 112"/>
                <a:gd name="T4" fmla="*/ 2147483647 w 104"/>
                <a:gd name="T5" fmla="*/ 2147483647 h 112"/>
                <a:gd name="T6" fmla="*/ 2147483647 w 104"/>
                <a:gd name="T7" fmla="*/ 2147483647 h 112"/>
                <a:gd name="T8" fmla="*/ 2147483647 w 104"/>
                <a:gd name="T9" fmla="*/ 2147483647 h 112"/>
                <a:gd name="T10" fmla="*/ 2147483647 w 104"/>
                <a:gd name="T11" fmla="*/ 2147483647 h 112"/>
                <a:gd name="T12" fmla="*/ 2147483647 w 104"/>
                <a:gd name="T13" fmla="*/ 2147483647 h 112"/>
                <a:gd name="T14" fmla="*/ 2147483647 w 104"/>
                <a:gd name="T15" fmla="*/ 2147483647 h 112"/>
                <a:gd name="T16" fmla="*/ 2147483647 w 104"/>
                <a:gd name="T17" fmla="*/ 2147483647 h 112"/>
                <a:gd name="T18" fmla="*/ 2147483647 w 104"/>
                <a:gd name="T19" fmla="*/ 2147483647 h 112"/>
                <a:gd name="T20" fmla="*/ 2147483647 w 104"/>
                <a:gd name="T21" fmla="*/ 2147483647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12"/>
                <a:gd name="T35" fmla="*/ 104 w 104"/>
                <a:gd name="T36" fmla="*/ 112 h 1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12">
                  <a:moveTo>
                    <a:pt x="48" y="10"/>
                  </a:moveTo>
                  <a:cubicBezTo>
                    <a:pt x="48" y="10"/>
                    <a:pt x="27" y="9"/>
                    <a:pt x="21" y="15"/>
                  </a:cubicBezTo>
                  <a:cubicBezTo>
                    <a:pt x="14" y="21"/>
                    <a:pt x="15" y="25"/>
                    <a:pt x="11" y="35"/>
                  </a:cubicBezTo>
                  <a:cubicBezTo>
                    <a:pt x="7" y="46"/>
                    <a:pt x="0" y="43"/>
                    <a:pt x="5" y="56"/>
                  </a:cubicBezTo>
                  <a:cubicBezTo>
                    <a:pt x="10" y="68"/>
                    <a:pt x="7" y="64"/>
                    <a:pt x="13" y="80"/>
                  </a:cubicBezTo>
                  <a:cubicBezTo>
                    <a:pt x="19" y="96"/>
                    <a:pt x="19" y="112"/>
                    <a:pt x="19" y="112"/>
                  </a:cubicBezTo>
                  <a:cubicBezTo>
                    <a:pt x="19" y="112"/>
                    <a:pt x="27" y="89"/>
                    <a:pt x="23" y="75"/>
                  </a:cubicBezTo>
                  <a:cubicBezTo>
                    <a:pt x="19" y="60"/>
                    <a:pt x="11" y="56"/>
                    <a:pt x="23" y="42"/>
                  </a:cubicBezTo>
                  <a:cubicBezTo>
                    <a:pt x="35" y="28"/>
                    <a:pt x="20" y="36"/>
                    <a:pt x="41" y="28"/>
                  </a:cubicBezTo>
                  <a:cubicBezTo>
                    <a:pt x="61" y="19"/>
                    <a:pt x="50" y="17"/>
                    <a:pt x="77" y="9"/>
                  </a:cubicBezTo>
                  <a:cubicBezTo>
                    <a:pt x="104" y="0"/>
                    <a:pt x="56" y="7"/>
                    <a:pt x="48" y="10"/>
                  </a:cubicBezTo>
                  <a:close/>
                </a:path>
              </a:pathLst>
            </a:custGeom>
            <a:solidFill>
              <a:srgbClr val="B3A4CF"/>
            </a:solidFill>
            <a:ln w="9525">
              <a:noFill/>
              <a:round/>
              <a:headEnd/>
              <a:tailEnd/>
            </a:ln>
          </p:spPr>
          <p:txBody>
            <a:bodyPr/>
            <a:lstStyle/>
            <a:p>
              <a:endParaRPr lang="en-US"/>
            </a:p>
          </p:txBody>
        </p:sp>
        <p:sp>
          <p:nvSpPr>
            <p:cNvPr id="28424" name="Freeform 3005"/>
            <p:cNvSpPr>
              <a:spLocks/>
            </p:cNvSpPr>
            <p:nvPr/>
          </p:nvSpPr>
          <p:spPr bwMode="auto">
            <a:xfrm>
              <a:off x="912813" y="4956845"/>
              <a:ext cx="339725" cy="366712"/>
            </a:xfrm>
            <a:custGeom>
              <a:avLst/>
              <a:gdLst>
                <a:gd name="T0" fmla="*/ 2147483647 w 103"/>
                <a:gd name="T1" fmla="*/ 2147483647 h 111"/>
                <a:gd name="T2" fmla="*/ 2147483647 w 103"/>
                <a:gd name="T3" fmla="*/ 2147483647 h 111"/>
                <a:gd name="T4" fmla="*/ 2147483647 w 103"/>
                <a:gd name="T5" fmla="*/ 2147483647 h 111"/>
                <a:gd name="T6" fmla="*/ 2147483647 w 103"/>
                <a:gd name="T7" fmla="*/ 2147483647 h 111"/>
                <a:gd name="T8" fmla="*/ 2147483647 w 103"/>
                <a:gd name="T9" fmla="*/ 2147483647 h 111"/>
                <a:gd name="T10" fmla="*/ 2147483647 w 103"/>
                <a:gd name="T11" fmla="*/ 2147483647 h 111"/>
                <a:gd name="T12" fmla="*/ 2147483647 w 103"/>
                <a:gd name="T13" fmla="*/ 2147483647 h 111"/>
                <a:gd name="T14" fmla="*/ 2147483647 w 103"/>
                <a:gd name="T15" fmla="*/ 2147483647 h 111"/>
                <a:gd name="T16" fmla="*/ 2147483647 w 103"/>
                <a:gd name="T17" fmla="*/ 2147483647 h 111"/>
                <a:gd name="T18" fmla="*/ 2147483647 w 103"/>
                <a:gd name="T19" fmla="*/ 2147483647 h 111"/>
                <a:gd name="T20" fmla="*/ 2147483647 w 103"/>
                <a:gd name="T21" fmla="*/ 2147483647 h 1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111"/>
                <a:gd name="T35" fmla="*/ 103 w 103"/>
                <a:gd name="T36" fmla="*/ 111 h 1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111">
                  <a:moveTo>
                    <a:pt x="47" y="10"/>
                  </a:moveTo>
                  <a:cubicBezTo>
                    <a:pt x="47" y="10"/>
                    <a:pt x="27" y="9"/>
                    <a:pt x="21" y="15"/>
                  </a:cubicBezTo>
                  <a:cubicBezTo>
                    <a:pt x="14" y="21"/>
                    <a:pt x="15" y="25"/>
                    <a:pt x="11" y="35"/>
                  </a:cubicBezTo>
                  <a:cubicBezTo>
                    <a:pt x="7" y="46"/>
                    <a:pt x="0" y="43"/>
                    <a:pt x="5" y="55"/>
                  </a:cubicBezTo>
                  <a:cubicBezTo>
                    <a:pt x="10" y="68"/>
                    <a:pt x="7" y="64"/>
                    <a:pt x="13" y="80"/>
                  </a:cubicBezTo>
                  <a:cubicBezTo>
                    <a:pt x="19" y="96"/>
                    <a:pt x="19" y="111"/>
                    <a:pt x="19" y="111"/>
                  </a:cubicBezTo>
                  <a:cubicBezTo>
                    <a:pt x="19" y="111"/>
                    <a:pt x="27" y="89"/>
                    <a:pt x="23" y="75"/>
                  </a:cubicBezTo>
                  <a:cubicBezTo>
                    <a:pt x="19" y="60"/>
                    <a:pt x="11" y="56"/>
                    <a:pt x="23" y="42"/>
                  </a:cubicBezTo>
                  <a:cubicBezTo>
                    <a:pt x="35" y="28"/>
                    <a:pt x="20" y="36"/>
                    <a:pt x="41" y="27"/>
                  </a:cubicBezTo>
                  <a:cubicBezTo>
                    <a:pt x="61" y="19"/>
                    <a:pt x="50" y="17"/>
                    <a:pt x="76" y="9"/>
                  </a:cubicBezTo>
                  <a:cubicBezTo>
                    <a:pt x="103" y="0"/>
                    <a:pt x="56" y="7"/>
                    <a:pt x="47" y="10"/>
                  </a:cubicBezTo>
                  <a:close/>
                </a:path>
              </a:pathLst>
            </a:custGeom>
            <a:solidFill>
              <a:srgbClr val="B2A4CE"/>
            </a:solidFill>
            <a:ln w="9525">
              <a:noFill/>
              <a:round/>
              <a:headEnd/>
              <a:tailEnd/>
            </a:ln>
          </p:spPr>
          <p:txBody>
            <a:bodyPr/>
            <a:lstStyle/>
            <a:p>
              <a:endParaRPr lang="en-US"/>
            </a:p>
          </p:txBody>
        </p:sp>
        <p:sp>
          <p:nvSpPr>
            <p:cNvPr id="28425" name="Freeform 3006"/>
            <p:cNvSpPr>
              <a:spLocks/>
            </p:cNvSpPr>
            <p:nvPr/>
          </p:nvSpPr>
          <p:spPr bwMode="auto">
            <a:xfrm>
              <a:off x="912813" y="4956845"/>
              <a:ext cx="339725" cy="366712"/>
            </a:xfrm>
            <a:custGeom>
              <a:avLst/>
              <a:gdLst>
                <a:gd name="T0" fmla="*/ 2147483647 w 103"/>
                <a:gd name="T1" fmla="*/ 2147483647 h 111"/>
                <a:gd name="T2" fmla="*/ 2147483647 w 103"/>
                <a:gd name="T3" fmla="*/ 2147483647 h 111"/>
                <a:gd name="T4" fmla="*/ 2147483647 w 103"/>
                <a:gd name="T5" fmla="*/ 2147483647 h 111"/>
                <a:gd name="T6" fmla="*/ 2147483647 w 103"/>
                <a:gd name="T7" fmla="*/ 2147483647 h 111"/>
                <a:gd name="T8" fmla="*/ 2147483647 w 103"/>
                <a:gd name="T9" fmla="*/ 2147483647 h 111"/>
                <a:gd name="T10" fmla="*/ 2147483647 w 103"/>
                <a:gd name="T11" fmla="*/ 2147483647 h 111"/>
                <a:gd name="T12" fmla="*/ 2147483647 w 103"/>
                <a:gd name="T13" fmla="*/ 2147483647 h 111"/>
                <a:gd name="T14" fmla="*/ 2147483647 w 103"/>
                <a:gd name="T15" fmla="*/ 2147483647 h 111"/>
                <a:gd name="T16" fmla="*/ 2147483647 w 103"/>
                <a:gd name="T17" fmla="*/ 2147483647 h 111"/>
                <a:gd name="T18" fmla="*/ 2147483647 w 103"/>
                <a:gd name="T19" fmla="*/ 2147483647 h 111"/>
                <a:gd name="T20" fmla="*/ 2147483647 w 103"/>
                <a:gd name="T21" fmla="*/ 2147483647 h 1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111"/>
                <a:gd name="T35" fmla="*/ 103 w 103"/>
                <a:gd name="T36" fmla="*/ 111 h 1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111">
                  <a:moveTo>
                    <a:pt x="47" y="10"/>
                  </a:moveTo>
                  <a:cubicBezTo>
                    <a:pt x="47" y="10"/>
                    <a:pt x="27" y="9"/>
                    <a:pt x="21" y="15"/>
                  </a:cubicBezTo>
                  <a:cubicBezTo>
                    <a:pt x="14" y="21"/>
                    <a:pt x="15" y="25"/>
                    <a:pt x="11" y="35"/>
                  </a:cubicBezTo>
                  <a:cubicBezTo>
                    <a:pt x="7" y="46"/>
                    <a:pt x="0" y="43"/>
                    <a:pt x="5" y="55"/>
                  </a:cubicBezTo>
                  <a:cubicBezTo>
                    <a:pt x="10" y="68"/>
                    <a:pt x="7" y="64"/>
                    <a:pt x="13" y="80"/>
                  </a:cubicBezTo>
                  <a:cubicBezTo>
                    <a:pt x="19" y="96"/>
                    <a:pt x="19" y="111"/>
                    <a:pt x="19" y="111"/>
                  </a:cubicBezTo>
                  <a:cubicBezTo>
                    <a:pt x="19" y="111"/>
                    <a:pt x="27" y="89"/>
                    <a:pt x="23" y="74"/>
                  </a:cubicBezTo>
                  <a:cubicBezTo>
                    <a:pt x="19" y="60"/>
                    <a:pt x="11" y="55"/>
                    <a:pt x="23" y="42"/>
                  </a:cubicBezTo>
                  <a:cubicBezTo>
                    <a:pt x="34" y="28"/>
                    <a:pt x="20" y="36"/>
                    <a:pt x="41" y="27"/>
                  </a:cubicBezTo>
                  <a:cubicBezTo>
                    <a:pt x="61" y="19"/>
                    <a:pt x="50" y="18"/>
                    <a:pt x="76" y="9"/>
                  </a:cubicBezTo>
                  <a:cubicBezTo>
                    <a:pt x="103" y="0"/>
                    <a:pt x="55" y="7"/>
                    <a:pt x="47" y="10"/>
                  </a:cubicBezTo>
                  <a:close/>
                </a:path>
              </a:pathLst>
            </a:custGeom>
            <a:solidFill>
              <a:srgbClr val="B1A2CE"/>
            </a:solidFill>
            <a:ln w="9525">
              <a:noFill/>
              <a:round/>
              <a:headEnd/>
              <a:tailEnd/>
            </a:ln>
          </p:spPr>
          <p:txBody>
            <a:bodyPr/>
            <a:lstStyle/>
            <a:p>
              <a:endParaRPr lang="en-US"/>
            </a:p>
          </p:txBody>
        </p:sp>
        <p:sp>
          <p:nvSpPr>
            <p:cNvPr id="28426" name="Freeform 3007"/>
            <p:cNvSpPr>
              <a:spLocks/>
            </p:cNvSpPr>
            <p:nvPr/>
          </p:nvSpPr>
          <p:spPr bwMode="auto">
            <a:xfrm>
              <a:off x="912813" y="4956845"/>
              <a:ext cx="336550" cy="366712"/>
            </a:xfrm>
            <a:custGeom>
              <a:avLst/>
              <a:gdLst>
                <a:gd name="T0" fmla="*/ 2147483647 w 102"/>
                <a:gd name="T1" fmla="*/ 2147483647 h 111"/>
                <a:gd name="T2" fmla="*/ 2147483647 w 102"/>
                <a:gd name="T3" fmla="*/ 2147483647 h 111"/>
                <a:gd name="T4" fmla="*/ 2147483647 w 102"/>
                <a:gd name="T5" fmla="*/ 2147483647 h 111"/>
                <a:gd name="T6" fmla="*/ 2147483647 w 102"/>
                <a:gd name="T7" fmla="*/ 2147483647 h 111"/>
                <a:gd name="T8" fmla="*/ 2147483647 w 102"/>
                <a:gd name="T9" fmla="*/ 2147483647 h 111"/>
                <a:gd name="T10" fmla="*/ 2147483647 w 102"/>
                <a:gd name="T11" fmla="*/ 2147483647 h 111"/>
                <a:gd name="T12" fmla="*/ 2147483647 w 102"/>
                <a:gd name="T13" fmla="*/ 2147483647 h 111"/>
                <a:gd name="T14" fmla="*/ 2147483647 w 102"/>
                <a:gd name="T15" fmla="*/ 2147483647 h 111"/>
                <a:gd name="T16" fmla="*/ 2147483647 w 102"/>
                <a:gd name="T17" fmla="*/ 2147483647 h 111"/>
                <a:gd name="T18" fmla="*/ 2147483647 w 102"/>
                <a:gd name="T19" fmla="*/ 2147483647 h 111"/>
                <a:gd name="T20" fmla="*/ 2147483647 w 102"/>
                <a:gd name="T21" fmla="*/ 2147483647 h 1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2"/>
                <a:gd name="T34" fmla="*/ 0 h 111"/>
                <a:gd name="T35" fmla="*/ 102 w 102"/>
                <a:gd name="T36" fmla="*/ 111 h 1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2" h="111">
                  <a:moveTo>
                    <a:pt x="47" y="10"/>
                  </a:moveTo>
                  <a:cubicBezTo>
                    <a:pt x="47" y="10"/>
                    <a:pt x="27" y="9"/>
                    <a:pt x="21" y="15"/>
                  </a:cubicBezTo>
                  <a:cubicBezTo>
                    <a:pt x="15" y="21"/>
                    <a:pt x="15" y="25"/>
                    <a:pt x="11" y="35"/>
                  </a:cubicBezTo>
                  <a:cubicBezTo>
                    <a:pt x="8" y="46"/>
                    <a:pt x="0" y="43"/>
                    <a:pt x="5" y="55"/>
                  </a:cubicBezTo>
                  <a:cubicBezTo>
                    <a:pt x="10" y="68"/>
                    <a:pt x="7" y="63"/>
                    <a:pt x="13" y="80"/>
                  </a:cubicBezTo>
                  <a:cubicBezTo>
                    <a:pt x="19" y="96"/>
                    <a:pt x="19" y="111"/>
                    <a:pt x="19" y="111"/>
                  </a:cubicBezTo>
                  <a:cubicBezTo>
                    <a:pt x="19" y="111"/>
                    <a:pt x="27" y="89"/>
                    <a:pt x="23" y="74"/>
                  </a:cubicBezTo>
                  <a:cubicBezTo>
                    <a:pt x="19" y="60"/>
                    <a:pt x="11" y="55"/>
                    <a:pt x="23" y="42"/>
                  </a:cubicBezTo>
                  <a:cubicBezTo>
                    <a:pt x="34" y="28"/>
                    <a:pt x="20" y="36"/>
                    <a:pt x="41" y="27"/>
                  </a:cubicBezTo>
                  <a:cubicBezTo>
                    <a:pt x="61" y="19"/>
                    <a:pt x="49" y="18"/>
                    <a:pt x="76" y="9"/>
                  </a:cubicBezTo>
                  <a:cubicBezTo>
                    <a:pt x="102" y="0"/>
                    <a:pt x="55" y="7"/>
                    <a:pt x="47" y="10"/>
                  </a:cubicBezTo>
                  <a:close/>
                </a:path>
              </a:pathLst>
            </a:custGeom>
            <a:solidFill>
              <a:srgbClr val="B0A2CE"/>
            </a:solidFill>
            <a:ln w="9525">
              <a:noFill/>
              <a:round/>
              <a:headEnd/>
              <a:tailEnd/>
            </a:ln>
          </p:spPr>
          <p:txBody>
            <a:bodyPr/>
            <a:lstStyle/>
            <a:p>
              <a:endParaRPr lang="en-US"/>
            </a:p>
          </p:txBody>
        </p:sp>
        <p:sp>
          <p:nvSpPr>
            <p:cNvPr id="28427" name="Freeform 3008"/>
            <p:cNvSpPr>
              <a:spLocks/>
            </p:cNvSpPr>
            <p:nvPr/>
          </p:nvSpPr>
          <p:spPr bwMode="auto">
            <a:xfrm>
              <a:off x="912813" y="4956845"/>
              <a:ext cx="336550" cy="363537"/>
            </a:xfrm>
            <a:custGeom>
              <a:avLst/>
              <a:gdLst>
                <a:gd name="T0" fmla="*/ 2147483647 w 102"/>
                <a:gd name="T1" fmla="*/ 2147483647 h 110"/>
                <a:gd name="T2" fmla="*/ 2147483647 w 102"/>
                <a:gd name="T3" fmla="*/ 2147483647 h 110"/>
                <a:gd name="T4" fmla="*/ 2147483647 w 102"/>
                <a:gd name="T5" fmla="*/ 2147483647 h 110"/>
                <a:gd name="T6" fmla="*/ 2147483647 w 102"/>
                <a:gd name="T7" fmla="*/ 2147483647 h 110"/>
                <a:gd name="T8" fmla="*/ 2147483647 w 102"/>
                <a:gd name="T9" fmla="*/ 2147483647 h 110"/>
                <a:gd name="T10" fmla="*/ 2147483647 w 102"/>
                <a:gd name="T11" fmla="*/ 2147483647 h 110"/>
                <a:gd name="T12" fmla="*/ 2147483647 w 102"/>
                <a:gd name="T13" fmla="*/ 2147483647 h 110"/>
                <a:gd name="T14" fmla="*/ 2147483647 w 102"/>
                <a:gd name="T15" fmla="*/ 2147483647 h 110"/>
                <a:gd name="T16" fmla="*/ 2147483647 w 102"/>
                <a:gd name="T17" fmla="*/ 2147483647 h 110"/>
                <a:gd name="T18" fmla="*/ 2147483647 w 102"/>
                <a:gd name="T19" fmla="*/ 2147483647 h 110"/>
                <a:gd name="T20" fmla="*/ 2147483647 w 102"/>
                <a:gd name="T21" fmla="*/ 2147483647 h 1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2"/>
                <a:gd name="T34" fmla="*/ 0 h 110"/>
                <a:gd name="T35" fmla="*/ 102 w 102"/>
                <a:gd name="T36" fmla="*/ 110 h 1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2" h="110">
                  <a:moveTo>
                    <a:pt x="47" y="11"/>
                  </a:moveTo>
                  <a:cubicBezTo>
                    <a:pt x="47" y="11"/>
                    <a:pt x="28" y="9"/>
                    <a:pt x="21" y="15"/>
                  </a:cubicBezTo>
                  <a:cubicBezTo>
                    <a:pt x="15" y="21"/>
                    <a:pt x="15" y="25"/>
                    <a:pt x="11" y="35"/>
                  </a:cubicBezTo>
                  <a:cubicBezTo>
                    <a:pt x="8" y="46"/>
                    <a:pt x="0" y="43"/>
                    <a:pt x="5" y="55"/>
                  </a:cubicBezTo>
                  <a:cubicBezTo>
                    <a:pt x="10" y="67"/>
                    <a:pt x="7" y="63"/>
                    <a:pt x="13" y="79"/>
                  </a:cubicBezTo>
                  <a:cubicBezTo>
                    <a:pt x="19" y="95"/>
                    <a:pt x="19" y="110"/>
                    <a:pt x="19" y="110"/>
                  </a:cubicBezTo>
                  <a:cubicBezTo>
                    <a:pt x="19" y="110"/>
                    <a:pt x="27" y="88"/>
                    <a:pt x="23" y="74"/>
                  </a:cubicBezTo>
                  <a:cubicBezTo>
                    <a:pt x="19" y="60"/>
                    <a:pt x="11" y="55"/>
                    <a:pt x="23" y="42"/>
                  </a:cubicBezTo>
                  <a:cubicBezTo>
                    <a:pt x="34" y="28"/>
                    <a:pt x="20" y="36"/>
                    <a:pt x="40" y="27"/>
                  </a:cubicBezTo>
                  <a:cubicBezTo>
                    <a:pt x="61" y="19"/>
                    <a:pt x="49" y="18"/>
                    <a:pt x="76" y="9"/>
                  </a:cubicBezTo>
                  <a:cubicBezTo>
                    <a:pt x="102" y="0"/>
                    <a:pt x="55" y="8"/>
                    <a:pt x="47" y="11"/>
                  </a:cubicBezTo>
                  <a:close/>
                </a:path>
              </a:pathLst>
            </a:custGeom>
            <a:solidFill>
              <a:srgbClr val="AFA2CD"/>
            </a:solidFill>
            <a:ln w="9525">
              <a:noFill/>
              <a:round/>
              <a:headEnd/>
              <a:tailEnd/>
            </a:ln>
          </p:spPr>
          <p:txBody>
            <a:bodyPr/>
            <a:lstStyle/>
            <a:p>
              <a:endParaRPr lang="en-US"/>
            </a:p>
          </p:txBody>
        </p:sp>
        <p:sp>
          <p:nvSpPr>
            <p:cNvPr id="28428" name="Freeform 3009"/>
            <p:cNvSpPr>
              <a:spLocks/>
            </p:cNvSpPr>
            <p:nvPr/>
          </p:nvSpPr>
          <p:spPr bwMode="auto">
            <a:xfrm>
              <a:off x="912813" y="4956845"/>
              <a:ext cx="336550" cy="363537"/>
            </a:xfrm>
            <a:custGeom>
              <a:avLst/>
              <a:gdLst>
                <a:gd name="T0" fmla="*/ 2147483647 w 102"/>
                <a:gd name="T1" fmla="*/ 2147483647 h 110"/>
                <a:gd name="T2" fmla="*/ 2147483647 w 102"/>
                <a:gd name="T3" fmla="*/ 2147483647 h 110"/>
                <a:gd name="T4" fmla="*/ 2147483647 w 102"/>
                <a:gd name="T5" fmla="*/ 2147483647 h 110"/>
                <a:gd name="T6" fmla="*/ 2147483647 w 102"/>
                <a:gd name="T7" fmla="*/ 2147483647 h 110"/>
                <a:gd name="T8" fmla="*/ 2147483647 w 102"/>
                <a:gd name="T9" fmla="*/ 2147483647 h 110"/>
                <a:gd name="T10" fmla="*/ 2147483647 w 102"/>
                <a:gd name="T11" fmla="*/ 2147483647 h 110"/>
                <a:gd name="T12" fmla="*/ 2147483647 w 102"/>
                <a:gd name="T13" fmla="*/ 2147483647 h 110"/>
                <a:gd name="T14" fmla="*/ 2147483647 w 102"/>
                <a:gd name="T15" fmla="*/ 2147483647 h 110"/>
                <a:gd name="T16" fmla="*/ 2147483647 w 102"/>
                <a:gd name="T17" fmla="*/ 2147483647 h 110"/>
                <a:gd name="T18" fmla="*/ 2147483647 w 102"/>
                <a:gd name="T19" fmla="*/ 2147483647 h 110"/>
                <a:gd name="T20" fmla="*/ 2147483647 w 102"/>
                <a:gd name="T21" fmla="*/ 2147483647 h 1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2"/>
                <a:gd name="T34" fmla="*/ 0 h 110"/>
                <a:gd name="T35" fmla="*/ 102 w 102"/>
                <a:gd name="T36" fmla="*/ 110 h 1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2" h="110">
                  <a:moveTo>
                    <a:pt x="47" y="11"/>
                  </a:moveTo>
                  <a:cubicBezTo>
                    <a:pt x="47" y="11"/>
                    <a:pt x="28" y="10"/>
                    <a:pt x="21" y="15"/>
                  </a:cubicBezTo>
                  <a:cubicBezTo>
                    <a:pt x="15" y="21"/>
                    <a:pt x="15" y="25"/>
                    <a:pt x="11" y="35"/>
                  </a:cubicBezTo>
                  <a:cubicBezTo>
                    <a:pt x="8" y="46"/>
                    <a:pt x="0" y="43"/>
                    <a:pt x="5" y="55"/>
                  </a:cubicBezTo>
                  <a:cubicBezTo>
                    <a:pt x="10" y="67"/>
                    <a:pt x="7" y="63"/>
                    <a:pt x="13" y="79"/>
                  </a:cubicBezTo>
                  <a:cubicBezTo>
                    <a:pt x="19" y="95"/>
                    <a:pt x="19" y="110"/>
                    <a:pt x="19" y="110"/>
                  </a:cubicBezTo>
                  <a:cubicBezTo>
                    <a:pt x="19" y="110"/>
                    <a:pt x="27" y="88"/>
                    <a:pt x="23" y="74"/>
                  </a:cubicBezTo>
                  <a:cubicBezTo>
                    <a:pt x="19" y="60"/>
                    <a:pt x="11" y="55"/>
                    <a:pt x="23" y="42"/>
                  </a:cubicBezTo>
                  <a:cubicBezTo>
                    <a:pt x="34" y="28"/>
                    <a:pt x="20" y="36"/>
                    <a:pt x="40" y="27"/>
                  </a:cubicBezTo>
                  <a:cubicBezTo>
                    <a:pt x="60" y="19"/>
                    <a:pt x="49" y="18"/>
                    <a:pt x="75" y="9"/>
                  </a:cubicBezTo>
                  <a:cubicBezTo>
                    <a:pt x="102" y="0"/>
                    <a:pt x="55" y="8"/>
                    <a:pt x="47" y="11"/>
                  </a:cubicBezTo>
                  <a:close/>
                </a:path>
              </a:pathLst>
            </a:custGeom>
            <a:solidFill>
              <a:srgbClr val="AEA1CD"/>
            </a:solidFill>
            <a:ln w="9525">
              <a:noFill/>
              <a:round/>
              <a:headEnd/>
              <a:tailEnd/>
            </a:ln>
          </p:spPr>
          <p:txBody>
            <a:bodyPr/>
            <a:lstStyle/>
            <a:p>
              <a:endParaRPr lang="en-US"/>
            </a:p>
          </p:txBody>
        </p:sp>
        <p:sp>
          <p:nvSpPr>
            <p:cNvPr id="28429" name="Freeform 3010"/>
            <p:cNvSpPr>
              <a:spLocks/>
            </p:cNvSpPr>
            <p:nvPr/>
          </p:nvSpPr>
          <p:spPr bwMode="auto">
            <a:xfrm>
              <a:off x="912813" y="4960020"/>
              <a:ext cx="333375" cy="360362"/>
            </a:xfrm>
            <a:custGeom>
              <a:avLst/>
              <a:gdLst>
                <a:gd name="T0" fmla="*/ 2147483647 w 101"/>
                <a:gd name="T1" fmla="*/ 2147483647 h 109"/>
                <a:gd name="T2" fmla="*/ 2147483647 w 101"/>
                <a:gd name="T3" fmla="*/ 2147483647 h 109"/>
                <a:gd name="T4" fmla="*/ 2147483647 w 101"/>
                <a:gd name="T5" fmla="*/ 2147483647 h 109"/>
                <a:gd name="T6" fmla="*/ 2147483647 w 101"/>
                <a:gd name="T7" fmla="*/ 2147483647 h 109"/>
                <a:gd name="T8" fmla="*/ 2147483647 w 101"/>
                <a:gd name="T9" fmla="*/ 2147483647 h 109"/>
                <a:gd name="T10" fmla="*/ 2147483647 w 101"/>
                <a:gd name="T11" fmla="*/ 2147483647 h 109"/>
                <a:gd name="T12" fmla="*/ 2147483647 w 101"/>
                <a:gd name="T13" fmla="*/ 2147483647 h 109"/>
                <a:gd name="T14" fmla="*/ 2147483647 w 101"/>
                <a:gd name="T15" fmla="*/ 2147483647 h 109"/>
                <a:gd name="T16" fmla="*/ 2147483647 w 101"/>
                <a:gd name="T17" fmla="*/ 2147483647 h 109"/>
                <a:gd name="T18" fmla="*/ 2147483647 w 101"/>
                <a:gd name="T19" fmla="*/ 2147483647 h 109"/>
                <a:gd name="T20" fmla="*/ 2147483647 w 101"/>
                <a:gd name="T21" fmla="*/ 2147483647 h 1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1"/>
                <a:gd name="T34" fmla="*/ 0 h 109"/>
                <a:gd name="T35" fmla="*/ 101 w 101"/>
                <a:gd name="T36" fmla="*/ 109 h 1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1" h="109">
                  <a:moveTo>
                    <a:pt x="47" y="10"/>
                  </a:moveTo>
                  <a:cubicBezTo>
                    <a:pt x="47" y="10"/>
                    <a:pt x="28" y="9"/>
                    <a:pt x="21" y="14"/>
                  </a:cubicBezTo>
                  <a:cubicBezTo>
                    <a:pt x="15" y="20"/>
                    <a:pt x="15" y="24"/>
                    <a:pt x="12" y="34"/>
                  </a:cubicBezTo>
                  <a:cubicBezTo>
                    <a:pt x="8" y="45"/>
                    <a:pt x="0" y="42"/>
                    <a:pt x="5" y="54"/>
                  </a:cubicBezTo>
                  <a:cubicBezTo>
                    <a:pt x="10" y="66"/>
                    <a:pt x="7" y="62"/>
                    <a:pt x="13" y="78"/>
                  </a:cubicBezTo>
                  <a:cubicBezTo>
                    <a:pt x="19" y="94"/>
                    <a:pt x="19" y="109"/>
                    <a:pt x="19" y="109"/>
                  </a:cubicBezTo>
                  <a:cubicBezTo>
                    <a:pt x="19" y="109"/>
                    <a:pt x="26" y="87"/>
                    <a:pt x="23" y="73"/>
                  </a:cubicBezTo>
                  <a:cubicBezTo>
                    <a:pt x="19" y="59"/>
                    <a:pt x="11" y="54"/>
                    <a:pt x="23" y="41"/>
                  </a:cubicBezTo>
                  <a:cubicBezTo>
                    <a:pt x="34" y="27"/>
                    <a:pt x="20" y="35"/>
                    <a:pt x="40" y="26"/>
                  </a:cubicBezTo>
                  <a:cubicBezTo>
                    <a:pt x="60" y="18"/>
                    <a:pt x="49" y="17"/>
                    <a:pt x="75" y="8"/>
                  </a:cubicBezTo>
                  <a:cubicBezTo>
                    <a:pt x="101" y="0"/>
                    <a:pt x="55" y="7"/>
                    <a:pt x="47" y="10"/>
                  </a:cubicBezTo>
                  <a:close/>
                </a:path>
              </a:pathLst>
            </a:custGeom>
            <a:solidFill>
              <a:srgbClr val="ADA0CD"/>
            </a:solidFill>
            <a:ln w="9525">
              <a:noFill/>
              <a:round/>
              <a:headEnd/>
              <a:tailEnd/>
            </a:ln>
          </p:spPr>
          <p:txBody>
            <a:bodyPr/>
            <a:lstStyle/>
            <a:p>
              <a:endParaRPr lang="en-US"/>
            </a:p>
          </p:txBody>
        </p:sp>
        <p:sp>
          <p:nvSpPr>
            <p:cNvPr id="28430" name="Freeform 3011"/>
            <p:cNvSpPr>
              <a:spLocks/>
            </p:cNvSpPr>
            <p:nvPr/>
          </p:nvSpPr>
          <p:spPr bwMode="auto">
            <a:xfrm>
              <a:off x="912813" y="4960020"/>
              <a:ext cx="333375" cy="360362"/>
            </a:xfrm>
            <a:custGeom>
              <a:avLst/>
              <a:gdLst>
                <a:gd name="T0" fmla="*/ 2147483647 w 101"/>
                <a:gd name="T1" fmla="*/ 2147483647 h 109"/>
                <a:gd name="T2" fmla="*/ 2147483647 w 101"/>
                <a:gd name="T3" fmla="*/ 2147483647 h 109"/>
                <a:gd name="T4" fmla="*/ 2147483647 w 101"/>
                <a:gd name="T5" fmla="*/ 2147483647 h 109"/>
                <a:gd name="T6" fmla="*/ 2147483647 w 101"/>
                <a:gd name="T7" fmla="*/ 2147483647 h 109"/>
                <a:gd name="T8" fmla="*/ 2147483647 w 101"/>
                <a:gd name="T9" fmla="*/ 2147483647 h 109"/>
                <a:gd name="T10" fmla="*/ 2147483647 w 101"/>
                <a:gd name="T11" fmla="*/ 2147483647 h 109"/>
                <a:gd name="T12" fmla="*/ 2147483647 w 101"/>
                <a:gd name="T13" fmla="*/ 2147483647 h 109"/>
                <a:gd name="T14" fmla="*/ 2147483647 w 101"/>
                <a:gd name="T15" fmla="*/ 2147483647 h 109"/>
                <a:gd name="T16" fmla="*/ 2147483647 w 101"/>
                <a:gd name="T17" fmla="*/ 2147483647 h 109"/>
                <a:gd name="T18" fmla="*/ 2147483647 w 101"/>
                <a:gd name="T19" fmla="*/ 2147483647 h 109"/>
                <a:gd name="T20" fmla="*/ 2147483647 w 101"/>
                <a:gd name="T21" fmla="*/ 2147483647 h 10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1"/>
                <a:gd name="T34" fmla="*/ 0 h 109"/>
                <a:gd name="T35" fmla="*/ 101 w 101"/>
                <a:gd name="T36" fmla="*/ 109 h 10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1" h="109">
                  <a:moveTo>
                    <a:pt x="47" y="10"/>
                  </a:moveTo>
                  <a:cubicBezTo>
                    <a:pt x="47" y="10"/>
                    <a:pt x="28" y="9"/>
                    <a:pt x="21" y="14"/>
                  </a:cubicBezTo>
                  <a:cubicBezTo>
                    <a:pt x="15" y="20"/>
                    <a:pt x="15" y="24"/>
                    <a:pt x="12" y="35"/>
                  </a:cubicBezTo>
                  <a:cubicBezTo>
                    <a:pt x="8" y="45"/>
                    <a:pt x="0" y="42"/>
                    <a:pt x="5" y="54"/>
                  </a:cubicBezTo>
                  <a:cubicBezTo>
                    <a:pt x="10" y="66"/>
                    <a:pt x="7" y="62"/>
                    <a:pt x="13" y="78"/>
                  </a:cubicBezTo>
                  <a:cubicBezTo>
                    <a:pt x="19" y="94"/>
                    <a:pt x="19" y="109"/>
                    <a:pt x="19" y="109"/>
                  </a:cubicBezTo>
                  <a:cubicBezTo>
                    <a:pt x="19" y="109"/>
                    <a:pt x="26" y="87"/>
                    <a:pt x="23" y="73"/>
                  </a:cubicBezTo>
                  <a:cubicBezTo>
                    <a:pt x="19" y="59"/>
                    <a:pt x="11" y="54"/>
                    <a:pt x="22" y="41"/>
                  </a:cubicBezTo>
                  <a:cubicBezTo>
                    <a:pt x="34" y="27"/>
                    <a:pt x="20" y="34"/>
                    <a:pt x="40" y="26"/>
                  </a:cubicBezTo>
                  <a:cubicBezTo>
                    <a:pt x="60" y="18"/>
                    <a:pt x="49" y="17"/>
                    <a:pt x="75" y="8"/>
                  </a:cubicBezTo>
                  <a:cubicBezTo>
                    <a:pt x="101" y="0"/>
                    <a:pt x="55" y="7"/>
                    <a:pt x="47" y="10"/>
                  </a:cubicBezTo>
                  <a:close/>
                </a:path>
              </a:pathLst>
            </a:custGeom>
            <a:solidFill>
              <a:srgbClr val="ACA0CD"/>
            </a:solidFill>
            <a:ln w="9525">
              <a:noFill/>
              <a:round/>
              <a:headEnd/>
              <a:tailEnd/>
            </a:ln>
          </p:spPr>
          <p:txBody>
            <a:bodyPr/>
            <a:lstStyle/>
            <a:p>
              <a:endParaRPr lang="en-US"/>
            </a:p>
          </p:txBody>
        </p:sp>
        <p:sp>
          <p:nvSpPr>
            <p:cNvPr id="28431" name="Freeform 3012"/>
            <p:cNvSpPr>
              <a:spLocks/>
            </p:cNvSpPr>
            <p:nvPr/>
          </p:nvSpPr>
          <p:spPr bwMode="auto">
            <a:xfrm>
              <a:off x="912813" y="4960020"/>
              <a:ext cx="330200" cy="357187"/>
            </a:xfrm>
            <a:custGeom>
              <a:avLst/>
              <a:gdLst>
                <a:gd name="T0" fmla="*/ 2147483647 w 100"/>
                <a:gd name="T1" fmla="*/ 2147483647 h 108"/>
                <a:gd name="T2" fmla="*/ 2147483647 w 100"/>
                <a:gd name="T3" fmla="*/ 2147483647 h 108"/>
                <a:gd name="T4" fmla="*/ 2147483647 w 100"/>
                <a:gd name="T5" fmla="*/ 2147483647 h 108"/>
                <a:gd name="T6" fmla="*/ 2147483647 w 100"/>
                <a:gd name="T7" fmla="*/ 2147483647 h 108"/>
                <a:gd name="T8" fmla="*/ 2147483647 w 100"/>
                <a:gd name="T9" fmla="*/ 2147483647 h 108"/>
                <a:gd name="T10" fmla="*/ 2147483647 w 100"/>
                <a:gd name="T11" fmla="*/ 2147483647 h 108"/>
                <a:gd name="T12" fmla="*/ 2147483647 w 100"/>
                <a:gd name="T13" fmla="*/ 2147483647 h 108"/>
                <a:gd name="T14" fmla="*/ 2147483647 w 100"/>
                <a:gd name="T15" fmla="*/ 2147483647 h 108"/>
                <a:gd name="T16" fmla="*/ 2147483647 w 100"/>
                <a:gd name="T17" fmla="*/ 2147483647 h 108"/>
                <a:gd name="T18" fmla="*/ 2147483647 w 100"/>
                <a:gd name="T19" fmla="*/ 2147483647 h 108"/>
                <a:gd name="T20" fmla="*/ 2147483647 w 100"/>
                <a:gd name="T21" fmla="*/ 2147483647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0"/>
                <a:gd name="T34" fmla="*/ 0 h 108"/>
                <a:gd name="T35" fmla="*/ 100 w 100"/>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0" h="108">
                  <a:moveTo>
                    <a:pt x="47" y="10"/>
                  </a:moveTo>
                  <a:cubicBezTo>
                    <a:pt x="47" y="10"/>
                    <a:pt x="28" y="9"/>
                    <a:pt x="21" y="14"/>
                  </a:cubicBezTo>
                  <a:cubicBezTo>
                    <a:pt x="15" y="20"/>
                    <a:pt x="15" y="24"/>
                    <a:pt x="12" y="35"/>
                  </a:cubicBezTo>
                  <a:cubicBezTo>
                    <a:pt x="8" y="45"/>
                    <a:pt x="0" y="42"/>
                    <a:pt x="5" y="54"/>
                  </a:cubicBezTo>
                  <a:cubicBezTo>
                    <a:pt x="10" y="66"/>
                    <a:pt x="7" y="62"/>
                    <a:pt x="13" y="78"/>
                  </a:cubicBezTo>
                  <a:cubicBezTo>
                    <a:pt x="19" y="93"/>
                    <a:pt x="19" y="108"/>
                    <a:pt x="19" y="108"/>
                  </a:cubicBezTo>
                  <a:cubicBezTo>
                    <a:pt x="19" y="108"/>
                    <a:pt x="26" y="86"/>
                    <a:pt x="23" y="72"/>
                  </a:cubicBezTo>
                  <a:cubicBezTo>
                    <a:pt x="19" y="59"/>
                    <a:pt x="11" y="54"/>
                    <a:pt x="22" y="41"/>
                  </a:cubicBezTo>
                  <a:cubicBezTo>
                    <a:pt x="34" y="27"/>
                    <a:pt x="20" y="34"/>
                    <a:pt x="40" y="26"/>
                  </a:cubicBezTo>
                  <a:cubicBezTo>
                    <a:pt x="60" y="18"/>
                    <a:pt x="48" y="17"/>
                    <a:pt x="74" y="8"/>
                  </a:cubicBezTo>
                  <a:cubicBezTo>
                    <a:pt x="100" y="0"/>
                    <a:pt x="55" y="7"/>
                    <a:pt x="47" y="10"/>
                  </a:cubicBezTo>
                  <a:close/>
                </a:path>
              </a:pathLst>
            </a:custGeom>
            <a:solidFill>
              <a:srgbClr val="AB9FCC"/>
            </a:solidFill>
            <a:ln w="9525">
              <a:noFill/>
              <a:round/>
              <a:headEnd/>
              <a:tailEnd/>
            </a:ln>
          </p:spPr>
          <p:txBody>
            <a:bodyPr/>
            <a:lstStyle/>
            <a:p>
              <a:endParaRPr lang="en-US"/>
            </a:p>
          </p:txBody>
        </p:sp>
        <p:sp>
          <p:nvSpPr>
            <p:cNvPr id="28432" name="Freeform 3013"/>
            <p:cNvSpPr>
              <a:spLocks/>
            </p:cNvSpPr>
            <p:nvPr/>
          </p:nvSpPr>
          <p:spPr bwMode="auto">
            <a:xfrm>
              <a:off x="915988" y="4960020"/>
              <a:ext cx="327025" cy="357187"/>
            </a:xfrm>
            <a:custGeom>
              <a:avLst/>
              <a:gdLst>
                <a:gd name="T0" fmla="*/ 2147483647 w 99"/>
                <a:gd name="T1" fmla="*/ 2147483647 h 108"/>
                <a:gd name="T2" fmla="*/ 2147483647 w 99"/>
                <a:gd name="T3" fmla="*/ 2147483647 h 108"/>
                <a:gd name="T4" fmla="*/ 2147483647 w 99"/>
                <a:gd name="T5" fmla="*/ 2147483647 h 108"/>
                <a:gd name="T6" fmla="*/ 2147483647 w 99"/>
                <a:gd name="T7" fmla="*/ 2147483647 h 108"/>
                <a:gd name="T8" fmla="*/ 2147483647 w 99"/>
                <a:gd name="T9" fmla="*/ 2147483647 h 108"/>
                <a:gd name="T10" fmla="*/ 2147483647 w 99"/>
                <a:gd name="T11" fmla="*/ 2147483647 h 108"/>
                <a:gd name="T12" fmla="*/ 2147483647 w 99"/>
                <a:gd name="T13" fmla="*/ 2147483647 h 108"/>
                <a:gd name="T14" fmla="*/ 2147483647 w 99"/>
                <a:gd name="T15" fmla="*/ 2147483647 h 108"/>
                <a:gd name="T16" fmla="*/ 2147483647 w 99"/>
                <a:gd name="T17" fmla="*/ 2147483647 h 108"/>
                <a:gd name="T18" fmla="*/ 2147483647 w 99"/>
                <a:gd name="T19" fmla="*/ 2147483647 h 108"/>
                <a:gd name="T20" fmla="*/ 2147483647 w 99"/>
                <a:gd name="T21" fmla="*/ 2147483647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9"/>
                <a:gd name="T34" fmla="*/ 0 h 108"/>
                <a:gd name="T35" fmla="*/ 99 w 99"/>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9" h="108">
                  <a:moveTo>
                    <a:pt x="46" y="10"/>
                  </a:moveTo>
                  <a:cubicBezTo>
                    <a:pt x="46" y="10"/>
                    <a:pt x="27" y="9"/>
                    <a:pt x="20" y="15"/>
                  </a:cubicBezTo>
                  <a:cubicBezTo>
                    <a:pt x="14" y="20"/>
                    <a:pt x="14" y="24"/>
                    <a:pt x="11" y="35"/>
                  </a:cubicBezTo>
                  <a:cubicBezTo>
                    <a:pt x="7" y="45"/>
                    <a:pt x="0" y="42"/>
                    <a:pt x="4" y="54"/>
                  </a:cubicBezTo>
                  <a:cubicBezTo>
                    <a:pt x="9" y="66"/>
                    <a:pt x="6" y="62"/>
                    <a:pt x="12" y="77"/>
                  </a:cubicBezTo>
                  <a:cubicBezTo>
                    <a:pt x="18" y="93"/>
                    <a:pt x="18" y="108"/>
                    <a:pt x="18" y="108"/>
                  </a:cubicBezTo>
                  <a:cubicBezTo>
                    <a:pt x="18" y="108"/>
                    <a:pt x="25" y="86"/>
                    <a:pt x="21" y="72"/>
                  </a:cubicBezTo>
                  <a:cubicBezTo>
                    <a:pt x="18" y="58"/>
                    <a:pt x="10" y="54"/>
                    <a:pt x="21" y="40"/>
                  </a:cubicBezTo>
                  <a:cubicBezTo>
                    <a:pt x="33" y="27"/>
                    <a:pt x="19" y="34"/>
                    <a:pt x="39" y="26"/>
                  </a:cubicBezTo>
                  <a:cubicBezTo>
                    <a:pt x="59" y="18"/>
                    <a:pt x="47" y="17"/>
                    <a:pt x="73" y="8"/>
                  </a:cubicBezTo>
                  <a:cubicBezTo>
                    <a:pt x="99" y="0"/>
                    <a:pt x="54" y="7"/>
                    <a:pt x="46" y="10"/>
                  </a:cubicBezTo>
                  <a:close/>
                </a:path>
              </a:pathLst>
            </a:custGeom>
            <a:solidFill>
              <a:srgbClr val="AA9FCC"/>
            </a:solidFill>
            <a:ln w="9525">
              <a:noFill/>
              <a:round/>
              <a:headEnd/>
              <a:tailEnd/>
            </a:ln>
          </p:spPr>
          <p:txBody>
            <a:bodyPr/>
            <a:lstStyle/>
            <a:p>
              <a:endParaRPr lang="en-US"/>
            </a:p>
          </p:txBody>
        </p:sp>
        <p:sp>
          <p:nvSpPr>
            <p:cNvPr id="28433" name="Freeform 3014"/>
            <p:cNvSpPr>
              <a:spLocks/>
            </p:cNvSpPr>
            <p:nvPr/>
          </p:nvSpPr>
          <p:spPr bwMode="auto">
            <a:xfrm>
              <a:off x="915988" y="4960020"/>
              <a:ext cx="323850" cy="357187"/>
            </a:xfrm>
            <a:custGeom>
              <a:avLst/>
              <a:gdLst>
                <a:gd name="T0" fmla="*/ 2147483647 w 98"/>
                <a:gd name="T1" fmla="*/ 2147483647 h 108"/>
                <a:gd name="T2" fmla="*/ 2147483647 w 98"/>
                <a:gd name="T3" fmla="*/ 2147483647 h 108"/>
                <a:gd name="T4" fmla="*/ 2147483647 w 98"/>
                <a:gd name="T5" fmla="*/ 2147483647 h 108"/>
                <a:gd name="T6" fmla="*/ 2147483647 w 98"/>
                <a:gd name="T7" fmla="*/ 2147483647 h 108"/>
                <a:gd name="T8" fmla="*/ 2147483647 w 98"/>
                <a:gd name="T9" fmla="*/ 2147483647 h 108"/>
                <a:gd name="T10" fmla="*/ 2147483647 w 98"/>
                <a:gd name="T11" fmla="*/ 2147483647 h 108"/>
                <a:gd name="T12" fmla="*/ 2147483647 w 98"/>
                <a:gd name="T13" fmla="*/ 2147483647 h 108"/>
                <a:gd name="T14" fmla="*/ 2147483647 w 98"/>
                <a:gd name="T15" fmla="*/ 2147483647 h 108"/>
                <a:gd name="T16" fmla="*/ 2147483647 w 98"/>
                <a:gd name="T17" fmla="*/ 2147483647 h 108"/>
                <a:gd name="T18" fmla="*/ 2147483647 w 98"/>
                <a:gd name="T19" fmla="*/ 2147483647 h 108"/>
                <a:gd name="T20" fmla="*/ 2147483647 w 98"/>
                <a:gd name="T21" fmla="*/ 2147483647 h 10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08"/>
                <a:gd name="T35" fmla="*/ 98 w 98"/>
                <a:gd name="T36" fmla="*/ 108 h 10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08">
                  <a:moveTo>
                    <a:pt x="46" y="10"/>
                  </a:moveTo>
                  <a:cubicBezTo>
                    <a:pt x="46" y="10"/>
                    <a:pt x="27" y="9"/>
                    <a:pt x="20" y="15"/>
                  </a:cubicBezTo>
                  <a:cubicBezTo>
                    <a:pt x="14" y="20"/>
                    <a:pt x="14" y="24"/>
                    <a:pt x="11" y="35"/>
                  </a:cubicBezTo>
                  <a:cubicBezTo>
                    <a:pt x="7" y="45"/>
                    <a:pt x="0" y="42"/>
                    <a:pt x="4" y="54"/>
                  </a:cubicBezTo>
                  <a:cubicBezTo>
                    <a:pt x="9" y="66"/>
                    <a:pt x="6" y="62"/>
                    <a:pt x="12" y="77"/>
                  </a:cubicBezTo>
                  <a:cubicBezTo>
                    <a:pt x="18" y="93"/>
                    <a:pt x="18" y="108"/>
                    <a:pt x="18" y="108"/>
                  </a:cubicBezTo>
                  <a:cubicBezTo>
                    <a:pt x="18" y="108"/>
                    <a:pt x="25" y="86"/>
                    <a:pt x="21" y="72"/>
                  </a:cubicBezTo>
                  <a:cubicBezTo>
                    <a:pt x="18" y="58"/>
                    <a:pt x="10" y="53"/>
                    <a:pt x="21" y="40"/>
                  </a:cubicBezTo>
                  <a:cubicBezTo>
                    <a:pt x="33" y="27"/>
                    <a:pt x="19" y="34"/>
                    <a:pt x="39" y="26"/>
                  </a:cubicBezTo>
                  <a:cubicBezTo>
                    <a:pt x="59" y="17"/>
                    <a:pt x="47" y="17"/>
                    <a:pt x="73" y="8"/>
                  </a:cubicBezTo>
                  <a:cubicBezTo>
                    <a:pt x="98" y="0"/>
                    <a:pt x="53" y="7"/>
                    <a:pt x="46" y="10"/>
                  </a:cubicBezTo>
                  <a:close/>
                </a:path>
              </a:pathLst>
            </a:custGeom>
            <a:solidFill>
              <a:srgbClr val="A99FCC"/>
            </a:solidFill>
            <a:ln w="9525">
              <a:noFill/>
              <a:round/>
              <a:headEnd/>
              <a:tailEnd/>
            </a:ln>
          </p:spPr>
          <p:txBody>
            <a:bodyPr/>
            <a:lstStyle/>
            <a:p>
              <a:endParaRPr lang="en-US"/>
            </a:p>
          </p:txBody>
        </p:sp>
        <p:sp>
          <p:nvSpPr>
            <p:cNvPr id="28434" name="Freeform 3015"/>
            <p:cNvSpPr>
              <a:spLocks/>
            </p:cNvSpPr>
            <p:nvPr/>
          </p:nvSpPr>
          <p:spPr bwMode="auto">
            <a:xfrm>
              <a:off x="915988" y="4960020"/>
              <a:ext cx="323850" cy="354012"/>
            </a:xfrm>
            <a:custGeom>
              <a:avLst/>
              <a:gdLst>
                <a:gd name="T0" fmla="*/ 2147483647 w 98"/>
                <a:gd name="T1" fmla="*/ 2147483647 h 107"/>
                <a:gd name="T2" fmla="*/ 2147483647 w 98"/>
                <a:gd name="T3" fmla="*/ 2147483647 h 107"/>
                <a:gd name="T4" fmla="*/ 2147483647 w 98"/>
                <a:gd name="T5" fmla="*/ 2147483647 h 107"/>
                <a:gd name="T6" fmla="*/ 2147483647 w 98"/>
                <a:gd name="T7" fmla="*/ 2147483647 h 107"/>
                <a:gd name="T8" fmla="*/ 2147483647 w 98"/>
                <a:gd name="T9" fmla="*/ 2147483647 h 107"/>
                <a:gd name="T10" fmla="*/ 2147483647 w 98"/>
                <a:gd name="T11" fmla="*/ 2147483647 h 107"/>
                <a:gd name="T12" fmla="*/ 2147483647 w 98"/>
                <a:gd name="T13" fmla="*/ 2147483647 h 107"/>
                <a:gd name="T14" fmla="*/ 2147483647 w 98"/>
                <a:gd name="T15" fmla="*/ 2147483647 h 107"/>
                <a:gd name="T16" fmla="*/ 2147483647 w 98"/>
                <a:gd name="T17" fmla="*/ 2147483647 h 107"/>
                <a:gd name="T18" fmla="*/ 2147483647 w 98"/>
                <a:gd name="T19" fmla="*/ 2147483647 h 107"/>
                <a:gd name="T20" fmla="*/ 2147483647 w 98"/>
                <a:gd name="T21" fmla="*/ 2147483647 h 1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07"/>
                <a:gd name="T35" fmla="*/ 98 w 98"/>
                <a:gd name="T36" fmla="*/ 107 h 1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07">
                  <a:moveTo>
                    <a:pt x="46" y="10"/>
                  </a:moveTo>
                  <a:cubicBezTo>
                    <a:pt x="46" y="10"/>
                    <a:pt x="27" y="9"/>
                    <a:pt x="21" y="15"/>
                  </a:cubicBezTo>
                  <a:cubicBezTo>
                    <a:pt x="14" y="20"/>
                    <a:pt x="15" y="24"/>
                    <a:pt x="11" y="35"/>
                  </a:cubicBezTo>
                  <a:cubicBezTo>
                    <a:pt x="8" y="45"/>
                    <a:pt x="0" y="42"/>
                    <a:pt x="4" y="54"/>
                  </a:cubicBezTo>
                  <a:cubicBezTo>
                    <a:pt x="9" y="66"/>
                    <a:pt x="7" y="62"/>
                    <a:pt x="12" y="77"/>
                  </a:cubicBezTo>
                  <a:cubicBezTo>
                    <a:pt x="18" y="93"/>
                    <a:pt x="18" y="107"/>
                    <a:pt x="18" y="107"/>
                  </a:cubicBezTo>
                  <a:cubicBezTo>
                    <a:pt x="18" y="107"/>
                    <a:pt x="25" y="86"/>
                    <a:pt x="21" y="72"/>
                  </a:cubicBezTo>
                  <a:cubicBezTo>
                    <a:pt x="18" y="58"/>
                    <a:pt x="10" y="53"/>
                    <a:pt x="21" y="40"/>
                  </a:cubicBezTo>
                  <a:cubicBezTo>
                    <a:pt x="32" y="27"/>
                    <a:pt x="19" y="34"/>
                    <a:pt x="39" y="26"/>
                  </a:cubicBezTo>
                  <a:cubicBezTo>
                    <a:pt x="58" y="17"/>
                    <a:pt x="47" y="17"/>
                    <a:pt x="72" y="8"/>
                  </a:cubicBezTo>
                  <a:cubicBezTo>
                    <a:pt x="98" y="0"/>
                    <a:pt x="53" y="7"/>
                    <a:pt x="46" y="10"/>
                  </a:cubicBezTo>
                  <a:close/>
                </a:path>
              </a:pathLst>
            </a:custGeom>
            <a:solidFill>
              <a:srgbClr val="A89DCB"/>
            </a:solidFill>
            <a:ln w="9525">
              <a:noFill/>
              <a:round/>
              <a:headEnd/>
              <a:tailEnd/>
            </a:ln>
          </p:spPr>
          <p:txBody>
            <a:bodyPr/>
            <a:lstStyle/>
            <a:p>
              <a:endParaRPr lang="en-US"/>
            </a:p>
          </p:txBody>
        </p:sp>
        <p:sp>
          <p:nvSpPr>
            <p:cNvPr id="28435" name="Freeform 3016"/>
            <p:cNvSpPr>
              <a:spLocks/>
            </p:cNvSpPr>
            <p:nvPr/>
          </p:nvSpPr>
          <p:spPr bwMode="auto">
            <a:xfrm>
              <a:off x="915988" y="4960020"/>
              <a:ext cx="323850" cy="354012"/>
            </a:xfrm>
            <a:custGeom>
              <a:avLst/>
              <a:gdLst>
                <a:gd name="T0" fmla="*/ 2147483647 w 98"/>
                <a:gd name="T1" fmla="*/ 2147483647 h 107"/>
                <a:gd name="T2" fmla="*/ 2147483647 w 98"/>
                <a:gd name="T3" fmla="*/ 2147483647 h 107"/>
                <a:gd name="T4" fmla="*/ 2147483647 w 98"/>
                <a:gd name="T5" fmla="*/ 2147483647 h 107"/>
                <a:gd name="T6" fmla="*/ 2147483647 w 98"/>
                <a:gd name="T7" fmla="*/ 2147483647 h 107"/>
                <a:gd name="T8" fmla="*/ 2147483647 w 98"/>
                <a:gd name="T9" fmla="*/ 2147483647 h 107"/>
                <a:gd name="T10" fmla="*/ 2147483647 w 98"/>
                <a:gd name="T11" fmla="*/ 2147483647 h 107"/>
                <a:gd name="T12" fmla="*/ 2147483647 w 98"/>
                <a:gd name="T13" fmla="*/ 2147483647 h 107"/>
                <a:gd name="T14" fmla="*/ 2147483647 w 98"/>
                <a:gd name="T15" fmla="*/ 2147483647 h 107"/>
                <a:gd name="T16" fmla="*/ 2147483647 w 98"/>
                <a:gd name="T17" fmla="*/ 2147483647 h 107"/>
                <a:gd name="T18" fmla="*/ 2147483647 w 98"/>
                <a:gd name="T19" fmla="*/ 2147483647 h 107"/>
                <a:gd name="T20" fmla="*/ 2147483647 w 98"/>
                <a:gd name="T21" fmla="*/ 2147483647 h 1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107"/>
                <a:gd name="T35" fmla="*/ 98 w 98"/>
                <a:gd name="T36" fmla="*/ 107 h 1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107">
                  <a:moveTo>
                    <a:pt x="46" y="10"/>
                  </a:moveTo>
                  <a:cubicBezTo>
                    <a:pt x="46" y="10"/>
                    <a:pt x="27" y="9"/>
                    <a:pt x="21" y="15"/>
                  </a:cubicBezTo>
                  <a:cubicBezTo>
                    <a:pt x="14" y="20"/>
                    <a:pt x="15" y="24"/>
                    <a:pt x="11" y="35"/>
                  </a:cubicBezTo>
                  <a:cubicBezTo>
                    <a:pt x="8" y="45"/>
                    <a:pt x="0" y="42"/>
                    <a:pt x="5" y="54"/>
                  </a:cubicBezTo>
                  <a:cubicBezTo>
                    <a:pt x="9" y="65"/>
                    <a:pt x="7" y="61"/>
                    <a:pt x="12" y="77"/>
                  </a:cubicBezTo>
                  <a:cubicBezTo>
                    <a:pt x="18" y="92"/>
                    <a:pt x="18" y="107"/>
                    <a:pt x="18" y="107"/>
                  </a:cubicBezTo>
                  <a:cubicBezTo>
                    <a:pt x="18" y="107"/>
                    <a:pt x="25" y="86"/>
                    <a:pt x="21" y="72"/>
                  </a:cubicBezTo>
                  <a:cubicBezTo>
                    <a:pt x="18" y="58"/>
                    <a:pt x="10" y="53"/>
                    <a:pt x="21" y="40"/>
                  </a:cubicBezTo>
                  <a:cubicBezTo>
                    <a:pt x="32" y="27"/>
                    <a:pt x="19" y="34"/>
                    <a:pt x="39" y="26"/>
                  </a:cubicBezTo>
                  <a:cubicBezTo>
                    <a:pt x="58" y="17"/>
                    <a:pt x="46" y="17"/>
                    <a:pt x="72" y="9"/>
                  </a:cubicBezTo>
                  <a:cubicBezTo>
                    <a:pt x="98" y="0"/>
                    <a:pt x="53" y="7"/>
                    <a:pt x="46" y="10"/>
                  </a:cubicBezTo>
                  <a:close/>
                </a:path>
              </a:pathLst>
            </a:custGeom>
            <a:solidFill>
              <a:srgbClr val="A89DCB"/>
            </a:solidFill>
            <a:ln w="9525">
              <a:noFill/>
              <a:round/>
              <a:headEnd/>
              <a:tailEnd/>
            </a:ln>
          </p:spPr>
          <p:txBody>
            <a:bodyPr/>
            <a:lstStyle/>
            <a:p>
              <a:endParaRPr lang="en-US"/>
            </a:p>
          </p:txBody>
        </p:sp>
        <p:sp>
          <p:nvSpPr>
            <p:cNvPr id="28436" name="Freeform 3017"/>
            <p:cNvSpPr>
              <a:spLocks/>
            </p:cNvSpPr>
            <p:nvPr/>
          </p:nvSpPr>
          <p:spPr bwMode="auto">
            <a:xfrm>
              <a:off x="915988" y="4960020"/>
              <a:ext cx="320675" cy="354012"/>
            </a:xfrm>
            <a:custGeom>
              <a:avLst/>
              <a:gdLst>
                <a:gd name="T0" fmla="*/ 2147483647 w 97"/>
                <a:gd name="T1" fmla="*/ 2147483647 h 107"/>
                <a:gd name="T2" fmla="*/ 2147483647 w 97"/>
                <a:gd name="T3" fmla="*/ 2147483647 h 107"/>
                <a:gd name="T4" fmla="*/ 2147483647 w 97"/>
                <a:gd name="T5" fmla="*/ 2147483647 h 107"/>
                <a:gd name="T6" fmla="*/ 2147483647 w 97"/>
                <a:gd name="T7" fmla="*/ 2147483647 h 107"/>
                <a:gd name="T8" fmla="*/ 2147483647 w 97"/>
                <a:gd name="T9" fmla="*/ 2147483647 h 107"/>
                <a:gd name="T10" fmla="*/ 2147483647 w 97"/>
                <a:gd name="T11" fmla="*/ 2147483647 h 107"/>
                <a:gd name="T12" fmla="*/ 2147483647 w 97"/>
                <a:gd name="T13" fmla="*/ 2147483647 h 107"/>
                <a:gd name="T14" fmla="*/ 2147483647 w 97"/>
                <a:gd name="T15" fmla="*/ 2147483647 h 107"/>
                <a:gd name="T16" fmla="*/ 2147483647 w 97"/>
                <a:gd name="T17" fmla="*/ 2147483647 h 107"/>
                <a:gd name="T18" fmla="*/ 2147483647 w 97"/>
                <a:gd name="T19" fmla="*/ 2147483647 h 107"/>
                <a:gd name="T20" fmla="*/ 2147483647 w 97"/>
                <a:gd name="T21" fmla="*/ 2147483647 h 1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07"/>
                <a:gd name="T35" fmla="*/ 97 w 97"/>
                <a:gd name="T36" fmla="*/ 107 h 1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07">
                  <a:moveTo>
                    <a:pt x="45" y="10"/>
                  </a:moveTo>
                  <a:cubicBezTo>
                    <a:pt x="45" y="10"/>
                    <a:pt x="27" y="9"/>
                    <a:pt x="21" y="15"/>
                  </a:cubicBezTo>
                  <a:cubicBezTo>
                    <a:pt x="14" y="20"/>
                    <a:pt x="15" y="24"/>
                    <a:pt x="11" y="35"/>
                  </a:cubicBezTo>
                  <a:cubicBezTo>
                    <a:pt x="8" y="45"/>
                    <a:pt x="0" y="42"/>
                    <a:pt x="5" y="53"/>
                  </a:cubicBezTo>
                  <a:cubicBezTo>
                    <a:pt x="9" y="65"/>
                    <a:pt x="7" y="61"/>
                    <a:pt x="12" y="77"/>
                  </a:cubicBezTo>
                  <a:cubicBezTo>
                    <a:pt x="18" y="92"/>
                    <a:pt x="18" y="107"/>
                    <a:pt x="18" y="107"/>
                  </a:cubicBezTo>
                  <a:cubicBezTo>
                    <a:pt x="18" y="107"/>
                    <a:pt x="25" y="85"/>
                    <a:pt x="21" y="72"/>
                  </a:cubicBezTo>
                  <a:cubicBezTo>
                    <a:pt x="18" y="58"/>
                    <a:pt x="10" y="53"/>
                    <a:pt x="21" y="40"/>
                  </a:cubicBezTo>
                  <a:cubicBezTo>
                    <a:pt x="32" y="27"/>
                    <a:pt x="19" y="34"/>
                    <a:pt x="39" y="26"/>
                  </a:cubicBezTo>
                  <a:cubicBezTo>
                    <a:pt x="58" y="17"/>
                    <a:pt x="46" y="17"/>
                    <a:pt x="72" y="9"/>
                  </a:cubicBezTo>
                  <a:cubicBezTo>
                    <a:pt x="97" y="0"/>
                    <a:pt x="53" y="7"/>
                    <a:pt x="45" y="10"/>
                  </a:cubicBezTo>
                  <a:close/>
                </a:path>
              </a:pathLst>
            </a:custGeom>
            <a:solidFill>
              <a:srgbClr val="A79DCB"/>
            </a:solidFill>
            <a:ln w="9525">
              <a:noFill/>
              <a:round/>
              <a:headEnd/>
              <a:tailEnd/>
            </a:ln>
          </p:spPr>
          <p:txBody>
            <a:bodyPr/>
            <a:lstStyle/>
            <a:p>
              <a:endParaRPr lang="en-US"/>
            </a:p>
          </p:txBody>
        </p:sp>
        <p:sp>
          <p:nvSpPr>
            <p:cNvPr id="28437" name="Freeform 3018"/>
            <p:cNvSpPr>
              <a:spLocks/>
            </p:cNvSpPr>
            <p:nvPr/>
          </p:nvSpPr>
          <p:spPr bwMode="auto">
            <a:xfrm>
              <a:off x="915988" y="4960020"/>
              <a:ext cx="320675" cy="354012"/>
            </a:xfrm>
            <a:custGeom>
              <a:avLst/>
              <a:gdLst>
                <a:gd name="T0" fmla="*/ 2147483647 w 97"/>
                <a:gd name="T1" fmla="*/ 2147483647 h 107"/>
                <a:gd name="T2" fmla="*/ 2147483647 w 97"/>
                <a:gd name="T3" fmla="*/ 2147483647 h 107"/>
                <a:gd name="T4" fmla="*/ 2147483647 w 97"/>
                <a:gd name="T5" fmla="*/ 2147483647 h 107"/>
                <a:gd name="T6" fmla="*/ 2147483647 w 97"/>
                <a:gd name="T7" fmla="*/ 2147483647 h 107"/>
                <a:gd name="T8" fmla="*/ 2147483647 w 97"/>
                <a:gd name="T9" fmla="*/ 2147483647 h 107"/>
                <a:gd name="T10" fmla="*/ 2147483647 w 97"/>
                <a:gd name="T11" fmla="*/ 2147483647 h 107"/>
                <a:gd name="T12" fmla="*/ 2147483647 w 97"/>
                <a:gd name="T13" fmla="*/ 2147483647 h 107"/>
                <a:gd name="T14" fmla="*/ 2147483647 w 97"/>
                <a:gd name="T15" fmla="*/ 2147483647 h 107"/>
                <a:gd name="T16" fmla="*/ 2147483647 w 97"/>
                <a:gd name="T17" fmla="*/ 2147483647 h 107"/>
                <a:gd name="T18" fmla="*/ 2147483647 w 97"/>
                <a:gd name="T19" fmla="*/ 2147483647 h 107"/>
                <a:gd name="T20" fmla="*/ 2147483647 w 97"/>
                <a:gd name="T21" fmla="*/ 2147483647 h 1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07"/>
                <a:gd name="T35" fmla="*/ 97 w 97"/>
                <a:gd name="T36" fmla="*/ 107 h 10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07">
                  <a:moveTo>
                    <a:pt x="45" y="10"/>
                  </a:moveTo>
                  <a:cubicBezTo>
                    <a:pt x="45" y="10"/>
                    <a:pt x="27" y="9"/>
                    <a:pt x="21" y="15"/>
                  </a:cubicBezTo>
                  <a:cubicBezTo>
                    <a:pt x="15" y="20"/>
                    <a:pt x="15" y="24"/>
                    <a:pt x="11" y="35"/>
                  </a:cubicBezTo>
                  <a:cubicBezTo>
                    <a:pt x="8" y="45"/>
                    <a:pt x="0" y="42"/>
                    <a:pt x="5" y="53"/>
                  </a:cubicBezTo>
                  <a:cubicBezTo>
                    <a:pt x="9" y="65"/>
                    <a:pt x="7" y="61"/>
                    <a:pt x="12" y="77"/>
                  </a:cubicBezTo>
                  <a:cubicBezTo>
                    <a:pt x="18" y="92"/>
                    <a:pt x="18" y="107"/>
                    <a:pt x="18" y="107"/>
                  </a:cubicBezTo>
                  <a:cubicBezTo>
                    <a:pt x="18" y="107"/>
                    <a:pt x="25" y="85"/>
                    <a:pt x="21" y="71"/>
                  </a:cubicBezTo>
                  <a:cubicBezTo>
                    <a:pt x="17" y="58"/>
                    <a:pt x="10" y="53"/>
                    <a:pt x="21" y="40"/>
                  </a:cubicBezTo>
                  <a:cubicBezTo>
                    <a:pt x="32" y="27"/>
                    <a:pt x="19" y="34"/>
                    <a:pt x="39" y="25"/>
                  </a:cubicBezTo>
                  <a:cubicBezTo>
                    <a:pt x="58" y="17"/>
                    <a:pt x="46" y="17"/>
                    <a:pt x="71" y="9"/>
                  </a:cubicBezTo>
                  <a:cubicBezTo>
                    <a:pt x="97" y="0"/>
                    <a:pt x="53" y="7"/>
                    <a:pt x="45" y="10"/>
                  </a:cubicBezTo>
                  <a:close/>
                </a:path>
              </a:pathLst>
            </a:custGeom>
            <a:solidFill>
              <a:srgbClr val="A69CCA"/>
            </a:solidFill>
            <a:ln w="9525">
              <a:noFill/>
              <a:round/>
              <a:headEnd/>
              <a:tailEnd/>
            </a:ln>
          </p:spPr>
          <p:txBody>
            <a:bodyPr/>
            <a:lstStyle/>
            <a:p>
              <a:endParaRPr lang="en-US"/>
            </a:p>
          </p:txBody>
        </p:sp>
        <p:sp>
          <p:nvSpPr>
            <p:cNvPr id="28438" name="Freeform 3019"/>
            <p:cNvSpPr>
              <a:spLocks/>
            </p:cNvSpPr>
            <p:nvPr/>
          </p:nvSpPr>
          <p:spPr bwMode="auto">
            <a:xfrm>
              <a:off x="915988" y="4963195"/>
              <a:ext cx="317500" cy="346075"/>
            </a:xfrm>
            <a:custGeom>
              <a:avLst/>
              <a:gdLst>
                <a:gd name="T0" fmla="*/ 2147483647 w 96"/>
                <a:gd name="T1" fmla="*/ 2147483647 h 105"/>
                <a:gd name="T2" fmla="*/ 2147483647 w 96"/>
                <a:gd name="T3" fmla="*/ 2147483647 h 105"/>
                <a:gd name="T4" fmla="*/ 2147483647 w 96"/>
                <a:gd name="T5" fmla="*/ 2147483647 h 105"/>
                <a:gd name="T6" fmla="*/ 2147483647 w 96"/>
                <a:gd name="T7" fmla="*/ 2147483647 h 105"/>
                <a:gd name="T8" fmla="*/ 2147483647 w 96"/>
                <a:gd name="T9" fmla="*/ 2147483647 h 105"/>
                <a:gd name="T10" fmla="*/ 2147483647 w 96"/>
                <a:gd name="T11" fmla="*/ 2147483647 h 105"/>
                <a:gd name="T12" fmla="*/ 2147483647 w 96"/>
                <a:gd name="T13" fmla="*/ 2147483647 h 105"/>
                <a:gd name="T14" fmla="*/ 2147483647 w 96"/>
                <a:gd name="T15" fmla="*/ 2147483647 h 105"/>
                <a:gd name="T16" fmla="*/ 2147483647 w 96"/>
                <a:gd name="T17" fmla="*/ 2147483647 h 105"/>
                <a:gd name="T18" fmla="*/ 2147483647 w 96"/>
                <a:gd name="T19" fmla="*/ 2147483647 h 105"/>
                <a:gd name="T20" fmla="*/ 2147483647 w 96"/>
                <a:gd name="T21" fmla="*/ 2147483647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105"/>
                <a:gd name="T35" fmla="*/ 96 w 96"/>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105">
                  <a:moveTo>
                    <a:pt x="45" y="9"/>
                  </a:moveTo>
                  <a:cubicBezTo>
                    <a:pt x="45" y="9"/>
                    <a:pt x="27" y="9"/>
                    <a:pt x="21" y="14"/>
                  </a:cubicBezTo>
                  <a:cubicBezTo>
                    <a:pt x="15" y="19"/>
                    <a:pt x="15" y="24"/>
                    <a:pt x="11" y="34"/>
                  </a:cubicBezTo>
                  <a:cubicBezTo>
                    <a:pt x="8" y="44"/>
                    <a:pt x="0" y="41"/>
                    <a:pt x="5" y="52"/>
                  </a:cubicBezTo>
                  <a:cubicBezTo>
                    <a:pt x="9" y="64"/>
                    <a:pt x="7" y="60"/>
                    <a:pt x="12" y="75"/>
                  </a:cubicBezTo>
                  <a:cubicBezTo>
                    <a:pt x="18" y="91"/>
                    <a:pt x="18" y="105"/>
                    <a:pt x="18" y="105"/>
                  </a:cubicBezTo>
                  <a:cubicBezTo>
                    <a:pt x="18" y="105"/>
                    <a:pt x="25" y="84"/>
                    <a:pt x="21" y="70"/>
                  </a:cubicBezTo>
                  <a:cubicBezTo>
                    <a:pt x="17" y="57"/>
                    <a:pt x="10" y="52"/>
                    <a:pt x="21" y="39"/>
                  </a:cubicBezTo>
                  <a:cubicBezTo>
                    <a:pt x="32" y="26"/>
                    <a:pt x="19" y="33"/>
                    <a:pt x="39" y="24"/>
                  </a:cubicBezTo>
                  <a:cubicBezTo>
                    <a:pt x="58" y="16"/>
                    <a:pt x="46" y="16"/>
                    <a:pt x="71" y="8"/>
                  </a:cubicBezTo>
                  <a:cubicBezTo>
                    <a:pt x="96" y="0"/>
                    <a:pt x="53" y="7"/>
                    <a:pt x="45" y="9"/>
                  </a:cubicBezTo>
                  <a:close/>
                </a:path>
              </a:pathLst>
            </a:custGeom>
            <a:solidFill>
              <a:srgbClr val="A59CCA"/>
            </a:solidFill>
            <a:ln w="9525">
              <a:noFill/>
              <a:round/>
              <a:headEnd/>
              <a:tailEnd/>
            </a:ln>
          </p:spPr>
          <p:txBody>
            <a:bodyPr/>
            <a:lstStyle/>
            <a:p>
              <a:endParaRPr lang="en-US"/>
            </a:p>
          </p:txBody>
        </p:sp>
        <p:sp>
          <p:nvSpPr>
            <p:cNvPr id="28439" name="Freeform 3020"/>
            <p:cNvSpPr>
              <a:spLocks/>
            </p:cNvSpPr>
            <p:nvPr/>
          </p:nvSpPr>
          <p:spPr bwMode="auto">
            <a:xfrm>
              <a:off x="915988" y="4963195"/>
              <a:ext cx="317500" cy="346075"/>
            </a:xfrm>
            <a:custGeom>
              <a:avLst/>
              <a:gdLst>
                <a:gd name="T0" fmla="*/ 2147483647 w 96"/>
                <a:gd name="T1" fmla="*/ 2147483647 h 105"/>
                <a:gd name="T2" fmla="*/ 2147483647 w 96"/>
                <a:gd name="T3" fmla="*/ 2147483647 h 105"/>
                <a:gd name="T4" fmla="*/ 2147483647 w 96"/>
                <a:gd name="T5" fmla="*/ 2147483647 h 105"/>
                <a:gd name="T6" fmla="*/ 2147483647 w 96"/>
                <a:gd name="T7" fmla="*/ 2147483647 h 105"/>
                <a:gd name="T8" fmla="*/ 2147483647 w 96"/>
                <a:gd name="T9" fmla="*/ 2147483647 h 105"/>
                <a:gd name="T10" fmla="*/ 2147483647 w 96"/>
                <a:gd name="T11" fmla="*/ 2147483647 h 105"/>
                <a:gd name="T12" fmla="*/ 2147483647 w 96"/>
                <a:gd name="T13" fmla="*/ 2147483647 h 105"/>
                <a:gd name="T14" fmla="*/ 2147483647 w 96"/>
                <a:gd name="T15" fmla="*/ 2147483647 h 105"/>
                <a:gd name="T16" fmla="*/ 2147483647 w 96"/>
                <a:gd name="T17" fmla="*/ 2147483647 h 105"/>
                <a:gd name="T18" fmla="*/ 2147483647 w 96"/>
                <a:gd name="T19" fmla="*/ 2147483647 h 105"/>
                <a:gd name="T20" fmla="*/ 2147483647 w 96"/>
                <a:gd name="T21" fmla="*/ 2147483647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105"/>
                <a:gd name="T35" fmla="*/ 96 w 96"/>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105">
                  <a:moveTo>
                    <a:pt x="45" y="9"/>
                  </a:moveTo>
                  <a:cubicBezTo>
                    <a:pt x="45" y="9"/>
                    <a:pt x="27" y="9"/>
                    <a:pt x="21" y="14"/>
                  </a:cubicBezTo>
                  <a:cubicBezTo>
                    <a:pt x="15" y="20"/>
                    <a:pt x="15" y="24"/>
                    <a:pt x="12" y="34"/>
                  </a:cubicBezTo>
                  <a:cubicBezTo>
                    <a:pt x="8" y="44"/>
                    <a:pt x="0" y="40"/>
                    <a:pt x="5" y="52"/>
                  </a:cubicBezTo>
                  <a:cubicBezTo>
                    <a:pt x="9" y="64"/>
                    <a:pt x="7" y="60"/>
                    <a:pt x="12" y="75"/>
                  </a:cubicBezTo>
                  <a:cubicBezTo>
                    <a:pt x="18" y="91"/>
                    <a:pt x="18" y="105"/>
                    <a:pt x="18" y="105"/>
                  </a:cubicBezTo>
                  <a:cubicBezTo>
                    <a:pt x="18" y="105"/>
                    <a:pt x="24" y="84"/>
                    <a:pt x="21" y="70"/>
                  </a:cubicBezTo>
                  <a:cubicBezTo>
                    <a:pt x="17" y="57"/>
                    <a:pt x="10" y="52"/>
                    <a:pt x="21" y="39"/>
                  </a:cubicBezTo>
                  <a:cubicBezTo>
                    <a:pt x="32" y="26"/>
                    <a:pt x="19" y="32"/>
                    <a:pt x="38" y="24"/>
                  </a:cubicBezTo>
                  <a:cubicBezTo>
                    <a:pt x="58" y="16"/>
                    <a:pt x="46" y="16"/>
                    <a:pt x="71" y="8"/>
                  </a:cubicBezTo>
                  <a:cubicBezTo>
                    <a:pt x="96" y="0"/>
                    <a:pt x="53" y="7"/>
                    <a:pt x="45" y="9"/>
                  </a:cubicBezTo>
                  <a:close/>
                </a:path>
              </a:pathLst>
            </a:custGeom>
            <a:solidFill>
              <a:srgbClr val="A49BCA"/>
            </a:solidFill>
            <a:ln w="9525">
              <a:noFill/>
              <a:round/>
              <a:headEnd/>
              <a:tailEnd/>
            </a:ln>
          </p:spPr>
          <p:txBody>
            <a:bodyPr/>
            <a:lstStyle/>
            <a:p>
              <a:endParaRPr lang="en-US"/>
            </a:p>
          </p:txBody>
        </p:sp>
        <p:sp>
          <p:nvSpPr>
            <p:cNvPr id="28440" name="Freeform 3021"/>
            <p:cNvSpPr>
              <a:spLocks/>
            </p:cNvSpPr>
            <p:nvPr/>
          </p:nvSpPr>
          <p:spPr bwMode="auto">
            <a:xfrm>
              <a:off x="915988" y="4963195"/>
              <a:ext cx="317500" cy="346075"/>
            </a:xfrm>
            <a:custGeom>
              <a:avLst/>
              <a:gdLst>
                <a:gd name="T0" fmla="*/ 2147483647 w 96"/>
                <a:gd name="T1" fmla="*/ 2147483647 h 105"/>
                <a:gd name="T2" fmla="*/ 2147483647 w 96"/>
                <a:gd name="T3" fmla="*/ 2147483647 h 105"/>
                <a:gd name="T4" fmla="*/ 2147483647 w 96"/>
                <a:gd name="T5" fmla="*/ 2147483647 h 105"/>
                <a:gd name="T6" fmla="*/ 2147483647 w 96"/>
                <a:gd name="T7" fmla="*/ 2147483647 h 105"/>
                <a:gd name="T8" fmla="*/ 2147483647 w 96"/>
                <a:gd name="T9" fmla="*/ 2147483647 h 105"/>
                <a:gd name="T10" fmla="*/ 2147483647 w 96"/>
                <a:gd name="T11" fmla="*/ 2147483647 h 105"/>
                <a:gd name="T12" fmla="*/ 2147483647 w 96"/>
                <a:gd name="T13" fmla="*/ 2147483647 h 105"/>
                <a:gd name="T14" fmla="*/ 2147483647 w 96"/>
                <a:gd name="T15" fmla="*/ 2147483647 h 105"/>
                <a:gd name="T16" fmla="*/ 2147483647 w 96"/>
                <a:gd name="T17" fmla="*/ 2147483647 h 105"/>
                <a:gd name="T18" fmla="*/ 2147483647 w 96"/>
                <a:gd name="T19" fmla="*/ 2147483647 h 105"/>
                <a:gd name="T20" fmla="*/ 2147483647 w 96"/>
                <a:gd name="T21" fmla="*/ 2147483647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105"/>
                <a:gd name="T35" fmla="*/ 96 w 96"/>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105">
                  <a:moveTo>
                    <a:pt x="45" y="10"/>
                  </a:moveTo>
                  <a:cubicBezTo>
                    <a:pt x="45" y="10"/>
                    <a:pt x="27" y="9"/>
                    <a:pt x="21" y="14"/>
                  </a:cubicBezTo>
                  <a:cubicBezTo>
                    <a:pt x="15" y="20"/>
                    <a:pt x="15" y="24"/>
                    <a:pt x="12" y="34"/>
                  </a:cubicBezTo>
                  <a:cubicBezTo>
                    <a:pt x="8" y="44"/>
                    <a:pt x="0" y="40"/>
                    <a:pt x="5" y="52"/>
                  </a:cubicBezTo>
                  <a:cubicBezTo>
                    <a:pt x="9" y="64"/>
                    <a:pt x="7" y="60"/>
                    <a:pt x="13" y="75"/>
                  </a:cubicBezTo>
                  <a:cubicBezTo>
                    <a:pt x="18" y="90"/>
                    <a:pt x="18" y="105"/>
                    <a:pt x="18" y="105"/>
                  </a:cubicBezTo>
                  <a:cubicBezTo>
                    <a:pt x="18" y="105"/>
                    <a:pt x="24" y="83"/>
                    <a:pt x="21" y="70"/>
                  </a:cubicBezTo>
                  <a:cubicBezTo>
                    <a:pt x="17" y="57"/>
                    <a:pt x="10" y="52"/>
                    <a:pt x="21" y="39"/>
                  </a:cubicBezTo>
                  <a:cubicBezTo>
                    <a:pt x="32" y="26"/>
                    <a:pt x="19" y="32"/>
                    <a:pt x="38" y="24"/>
                  </a:cubicBezTo>
                  <a:cubicBezTo>
                    <a:pt x="57" y="16"/>
                    <a:pt x="45" y="16"/>
                    <a:pt x="70" y="8"/>
                  </a:cubicBezTo>
                  <a:cubicBezTo>
                    <a:pt x="96" y="0"/>
                    <a:pt x="53" y="7"/>
                    <a:pt x="45" y="10"/>
                  </a:cubicBezTo>
                  <a:close/>
                </a:path>
              </a:pathLst>
            </a:custGeom>
            <a:solidFill>
              <a:srgbClr val="A39AC9"/>
            </a:solidFill>
            <a:ln w="9525">
              <a:noFill/>
              <a:round/>
              <a:headEnd/>
              <a:tailEnd/>
            </a:ln>
          </p:spPr>
          <p:txBody>
            <a:bodyPr/>
            <a:lstStyle/>
            <a:p>
              <a:endParaRPr lang="en-US"/>
            </a:p>
          </p:txBody>
        </p:sp>
        <p:sp>
          <p:nvSpPr>
            <p:cNvPr id="28441" name="Freeform 3022"/>
            <p:cNvSpPr>
              <a:spLocks/>
            </p:cNvSpPr>
            <p:nvPr/>
          </p:nvSpPr>
          <p:spPr bwMode="auto">
            <a:xfrm>
              <a:off x="915988" y="4963195"/>
              <a:ext cx="314325" cy="342900"/>
            </a:xfrm>
            <a:custGeom>
              <a:avLst/>
              <a:gdLst>
                <a:gd name="T0" fmla="*/ 2147483647 w 95"/>
                <a:gd name="T1" fmla="*/ 2147483647 h 104"/>
                <a:gd name="T2" fmla="*/ 2147483647 w 95"/>
                <a:gd name="T3" fmla="*/ 2147483647 h 104"/>
                <a:gd name="T4" fmla="*/ 2147483647 w 95"/>
                <a:gd name="T5" fmla="*/ 2147483647 h 104"/>
                <a:gd name="T6" fmla="*/ 2147483647 w 95"/>
                <a:gd name="T7" fmla="*/ 2147483647 h 104"/>
                <a:gd name="T8" fmla="*/ 2147483647 w 95"/>
                <a:gd name="T9" fmla="*/ 2147483647 h 104"/>
                <a:gd name="T10" fmla="*/ 2147483647 w 95"/>
                <a:gd name="T11" fmla="*/ 2147483647 h 104"/>
                <a:gd name="T12" fmla="*/ 2147483647 w 95"/>
                <a:gd name="T13" fmla="*/ 2147483647 h 104"/>
                <a:gd name="T14" fmla="*/ 2147483647 w 95"/>
                <a:gd name="T15" fmla="*/ 2147483647 h 104"/>
                <a:gd name="T16" fmla="*/ 2147483647 w 95"/>
                <a:gd name="T17" fmla="*/ 2147483647 h 104"/>
                <a:gd name="T18" fmla="*/ 2147483647 w 95"/>
                <a:gd name="T19" fmla="*/ 2147483647 h 104"/>
                <a:gd name="T20" fmla="*/ 2147483647 w 95"/>
                <a:gd name="T21" fmla="*/ 2147483647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104"/>
                <a:gd name="T35" fmla="*/ 95 w 95"/>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104">
                  <a:moveTo>
                    <a:pt x="45" y="10"/>
                  </a:moveTo>
                  <a:cubicBezTo>
                    <a:pt x="45" y="10"/>
                    <a:pt x="27" y="9"/>
                    <a:pt x="21" y="14"/>
                  </a:cubicBezTo>
                  <a:cubicBezTo>
                    <a:pt x="15" y="20"/>
                    <a:pt x="15" y="24"/>
                    <a:pt x="12" y="34"/>
                  </a:cubicBezTo>
                  <a:cubicBezTo>
                    <a:pt x="8" y="44"/>
                    <a:pt x="0" y="40"/>
                    <a:pt x="5" y="52"/>
                  </a:cubicBezTo>
                  <a:cubicBezTo>
                    <a:pt x="10" y="64"/>
                    <a:pt x="7" y="60"/>
                    <a:pt x="13" y="75"/>
                  </a:cubicBezTo>
                  <a:cubicBezTo>
                    <a:pt x="18" y="90"/>
                    <a:pt x="18" y="104"/>
                    <a:pt x="18" y="104"/>
                  </a:cubicBezTo>
                  <a:cubicBezTo>
                    <a:pt x="18" y="104"/>
                    <a:pt x="24" y="83"/>
                    <a:pt x="21" y="70"/>
                  </a:cubicBezTo>
                  <a:cubicBezTo>
                    <a:pt x="17" y="56"/>
                    <a:pt x="10" y="52"/>
                    <a:pt x="21" y="39"/>
                  </a:cubicBezTo>
                  <a:cubicBezTo>
                    <a:pt x="32" y="26"/>
                    <a:pt x="19" y="32"/>
                    <a:pt x="38" y="24"/>
                  </a:cubicBezTo>
                  <a:cubicBezTo>
                    <a:pt x="57" y="16"/>
                    <a:pt x="45" y="16"/>
                    <a:pt x="70" y="8"/>
                  </a:cubicBezTo>
                  <a:cubicBezTo>
                    <a:pt x="95" y="0"/>
                    <a:pt x="53" y="7"/>
                    <a:pt x="45" y="10"/>
                  </a:cubicBezTo>
                  <a:close/>
                </a:path>
              </a:pathLst>
            </a:custGeom>
            <a:solidFill>
              <a:srgbClr val="A29AC9"/>
            </a:solidFill>
            <a:ln w="9525">
              <a:noFill/>
              <a:round/>
              <a:headEnd/>
              <a:tailEnd/>
            </a:ln>
          </p:spPr>
          <p:txBody>
            <a:bodyPr/>
            <a:lstStyle/>
            <a:p>
              <a:endParaRPr lang="en-US"/>
            </a:p>
          </p:txBody>
        </p:sp>
        <p:sp>
          <p:nvSpPr>
            <p:cNvPr id="28442" name="Freeform 3023"/>
            <p:cNvSpPr>
              <a:spLocks/>
            </p:cNvSpPr>
            <p:nvPr/>
          </p:nvSpPr>
          <p:spPr bwMode="auto">
            <a:xfrm>
              <a:off x="915988" y="4963195"/>
              <a:ext cx="314325" cy="342900"/>
            </a:xfrm>
            <a:custGeom>
              <a:avLst/>
              <a:gdLst>
                <a:gd name="T0" fmla="*/ 2147483647 w 95"/>
                <a:gd name="T1" fmla="*/ 2147483647 h 104"/>
                <a:gd name="T2" fmla="*/ 2147483647 w 95"/>
                <a:gd name="T3" fmla="*/ 2147483647 h 104"/>
                <a:gd name="T4" fmla="*/ 2147483647 w 95"/>
                <a:gd name="T5" fmla="*/ 2147483647 h 104"/>
                <a:gd name="T6" fmla="*/ 2147483647 w 95"/>
                <a:gd name="T7" fmla="*/ 2147483647 h 104"/>
                <a:gd name="T8" fmla="*/ 2147483647 w 95"/>
                <a:gd name="T9" fmla="*/ 2147483647 h 104"/>
                <a:gd name="T10" fmla="*/ 2147483647 w 95"/>
                <a:gd name="T11" fmla="*/ 2147483647 h 104"/>
                <a:gd name="T12" fmla="*/ 2147483647 w 95"/>
                <a:gd name="T13" fmla="*/ 2147483647 h 104"/>
                <a:gd name="T14" fmla="*/ 2147483647 w 95"/>
                <a:gd name="T15" fmla="*/ 2147483647 h 104"/>
                <a:gd name="T16" fmla="*/ 2147483647 w 95"/>
                <a:gd name="T17" fmla="*/ 2147483647 h 104"/>
                <a:gd name="T18" fmla="*/ 2147483647 w 95"/>
                <a:gd name="T19" fmla="*/ 2147483647 h 104"/>
                <a:gd name="T20" fmla="*/ 2147483647 w 95"/>
                <a:gd name="T21" fmla="*/ 2147483647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5"/>
                <a:gd name="T34" fmla="*/ 0 h 104"/>
                <a:gd name="T35" fmla="*/ 95 w 95"/>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5" h="104">
                  <a:moveTo>
                    <a:pt x="45" y="10"/>
                  </a:moveTo>
                  <a:cubicBezTo>
                    <a:pt x="45" y="10"/>
                    <a:pt x="27" y="9"/>
                    <a:pt x="21" y="14"/>
                  </a:cubicBezTo>
                  <a:cubicBezTo>
                    <a:pt x="15" y="20"/>
                    <a:pt x="15" y="24"/>
                    <a:pt x="12" y="34"/>
                  </a:cubicBezTo>
                  <a:cubicBezTo>
                    <a:pt x="9" y="44"/>
                    <a:pt x="0" y="40"/>
                    <a:pt x="5" y="52"/>
                  </a:cubicBezTo>
                  <a:cubicBezTo>
                    <a:pt x="10" y="64"/>
                    <a:pt x="7" y="60"/>
                    <a:pt x="13" y="75"/>
                  </a:cubicBezTo>
                  <a:cubicBezTo>
                    <a:pt x="18" y="90"/>
                    <a:pt x="18" y="104"/>
                    <a:pt x="18" y="104"/>
                  </a:cubicBezTo>
                  <a:cubicBezTo>
                    <a:pt x="18" y="104"/>
                    <a:pt x="24" y="83"/>
                    <a:pt x="21" y="70"/>
                  </a:cubicBezTo>
                  <a:cubicBezTo>
                    <a:pt x="17" y="56"/>
                    <a:pt x="10" y="51"/>
                    <a:pt x="21" y="39"/>
                  </a:cubicBezTo>
                  <a:cubicBezTo>
                    <a:pt x="32" y="26"/>
                    <a:pt x="19" y="32"/>
                    <a:pt x="38" y="24"/>
                  </a:cubicBezTo>
                  <a:cubicBezTo>
                    <a:pt x="57" y="16"/>
                    <a:pt x="45" y="16"/>
                    <a:pt x="70" y="8"/>
                  </a:cubicBezTo>
                  <a:cubicBezTo>
                    <a:pt x="95" y="0"/>
                    <a:pt x="52" y="7"/>
                    <a:pt x="45" y="10"/>
                  </a:cubicBezTo>
                  <a:close/>
                </a:path>
              </a:pathLst>
            </a:custGeom>
            <a:solidFill>
              <a:srgbClr val="A29AC9"/>
            </a:solidFill>
            <a:ln w="9525">
              <a:noFill/>
              <a:round/>
              <a:headEnd/>
              <a:tailEnd/>
            </a:ln>
          </p:spPr>
          <p:txBody>
            <a:bodyPr/>
            <a:lstStyle/>
            <a:p>
              <a:endParaRPr lang="en-US"/>
            </a:p>
          </p:txBody>
        </p:sp>
        <p:sp>
          <p:nvSpPr>
            <p:cNvPr id="28443" name="Freeform 3024"/>
            <p:cNvSpPr>
              <a:spLocks/>
            </p:cNvSpPr>
            <p:nvPr/>
          </p:nvSpPr>
          <p:spPr bwMode="auto">
            <a:xfrm>
              <a:off x="919163" y="4963195"/>
              <a:ext cx="307975" cy="342900"/>
            </a:xfrm>
            <a:custGeom>
              <a:avLst/>
              <a:gdLst>
                <a:gd name="T0" fmla="*/ 2147483647 w 93"/>
                <a:gd name="T1" fmla="*/ 2147483647 h 104"/>
                <a:gd name="T2" fmla="*/ 2147483647 w 93"/>
                <a:gd name="T3" fmla="*/ 2147483647 h 104"/>
                <a:gd name="T4" fmla="*/ 2147483647 w 93"/>
                <a:gd name="T5" fmla="*/ 2147483647 h 104"/>
                <a:gd name="T6" fmla="*/ 2147483647 w 93"/>
                <a:gd name="T7" fmla="*/ 2147483647 h 104"/>
                <a:gd name="T8" fmla="*/ 2147483647 w 93"/>
                <a:gd name="T9" fmla="*/ 2147483647 h 104"/>
                <a:gd name="T10" fmla="*/ 2147483647 w 93"/>
                <a:gd name="T11" fmla="*/ 2147483647 h 104"/>
                <a:gd name="T12" fmla="*/ 2147483647 w 93"/>
                <a:gd name="T13" fmla="*/ 2147483647 h 104"/>
                <a:gd name="T14" fmla="*/ 2147483647 w 93"/>
                <a:gd name="T15" fmla="*/ 2147483647 h 104"/>
                <a:gd name="T16" fmla="*/ 2147483647 w 93"/>
                <a:gd name="T17" fmla="*/ 2147483647 h 104"/>
                <a:gd name="T18" fmla="*/ 2147483647 w 93"/>
                <a:gd name="T19" fmla="*/ 2147483647 h 104"/>
                <a:gd name="T20" fmla="*/ 2147483647 w 93"/>
                <a:gd name="T21" fmla="*/ 2147483647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3"/>
                <a:gd name="T34" fmla="*/ 0 h 104"/>
                <a:gd name="T35" fmla="*/ 93 w 93"/>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3" h="104">
                  <a:moveTo>
                    <a:pt x="44" y="10"/>
                  </a:moveTo>
                  <a:cubicBezTo>
                    <a:pt x="44" y="10"/>
                    <a:pt x="26" y="9"/>
                    <a:pt x="20" y="14"/>
                  </a:cubicBezTo>
                  <a:cubicBezTo>
                    <a:pt x="14" y="20"/>
                    <a:pt x="14" y="24"/>
                    <a:pt x="11" y="34"/>
                  </a:cubicBezTo>
                  <a:cubicBezTo>
                    <a:pt x="8" y="44"/>
                    <a:pt x="0" y="40"/>
                    <a:pt x="4" y="52"/>
                  </a:cubicBezTo>
                  <a:cubicBezTo>
                    <a:pt x="9" y="63"/>
                    <a:pt x="6" y="60"/>
                    <a:pt x="12" y="75"/>
                  </a:cubicBezTo>
                  <a:cubicBezTo>
                    <a:pt x="17" y="90"/>
                    <a:pt x="17" y="104"/>
                    <a:pt x="17" y="104"/>
                  </a:cubicBezTo>
                  <a:cubicBezTo>
                    <a:pt x="17" y="104"/>
                    <a:pt x="23" y="83"/>
                    <a:pt x="20" y="69"/>
                  </a:cubicBezTo>
                  <a:cubicBezTo>
                    <a:pt x="16" y="56"/>
                    <a:pt x="9" y="51"/>
                    <a:pt x="20" y="39"/>
                  </a:cubicBezTo>
                  <a:cubicBezTo>
                    <a:pt x="30" y="26"/>
                    <a:pt x="18" y="32"/>
                    <a:pt x="37" y="24"/>
                  </a:cubicBezTo>
                  <a:cubicBezTo>
                    <a:pt x="56" y="16"/>
                    <a:pt x="44" y="16"/>
                    <a:pt x="69" y="8"/>
                  </a:cubicBezTo>
                  <a:cubicBezTo>
                    <a:pt x="93" y="0"/>
                    <a:pt x="51" y="7"/>
                    <a:pt x="44" y="10"/>
                  </a:cubicBezTo>
                  <a:close/>
                </a:path>
              </a:pathLst>
            </a:custGeom>
            <a:solidFill>
              <a:srgbClr val="A199C9"/>
            </a:solidFill>
            <a:ln w="9525">
              <a:noFill/>
              <a:round/>
              <a:headEnd/>
              <a:tailEnd/>
            </a:ln>
          </p:spPr>
          <p:txBody>
            <a:bodyPr/>
            <a:lstStyle/>
            <a:p>
              <a:endParaRPr lang="en-US"/>
            </a:p>
          </p:txBody>
        </p:sp>
        <p:sp>
          <p:nvSpPr>
            <p:cNvPr id="28444" name="Freeform 3025"/>
            <p:cNvSpPr>
              <a:spLocks/>
            </p:cNvSpPr>
            <p:nvPr/>
          </p:nvSpPr>
          <p:spPr bwMode="auto">
            <a:xfrm>
              <a:off x="919163" y="4963195"/>
              <a:ext cx="307975" cy="342900"/>
            </a:xfrm>
            <a:custGeom>
              <a:avLst/>
              <a:gdLst>
                <a:gd name="T0" fmla="*/ 2147483647 w 93"/>
                <a:gd name="T1" fmla="*/ 2147483647 h 104"/>
                <a:gd name="T2" fmla="*/ 2147483647 w 93"/>
                <a:gd name="T3" fmla="*/ 2147483647 h 104"/>
                <a:gd name="T4" fmla="*/ 2147483647 w 93"/>
                <a:gd name="T5" fmla="*/ 2147483647 h 104"/>
                <a:gd name="T6" fmla="*/ 2147483647 w 93"/>
                <a:gd name="T7" fmla="*/ 2147483647 h 104"/>
                <a:gd name="T8" fmla="*/ 2147483647 w 93"/>
                <a:gd name="T9" fmla="*/ 2147483647 h 104"/>
                <a:gd name="T10" fmla="*/ 2147483647 w 93"/>
                <a:gd name="T11" fmla="*/ 2147483647 h 104"/>
                <a:gd name="T12" fmla="*/ 2147483647 w 93"/>
                <a:gd name="T13" fmla="*/ 2147483647 h 104"/>
                <a:gd name="T14" fmla="*/ 2147483647 w 93"/>
                <a:gd name="T15" fmla="*/ 2147483647 h 104"/>
                <a:gd name="T16" fmla="*/ 2147483647 w 93"/>
                <a:gd name="T17" fmla="*/ 2147483647 h 104"/>
                <a:gd name="T18" fmla="*/ 2147483647 w 93"/>
                <a:gd name="T19" fmla="*/ 2147483647 h 104"/>
                <a:gd name="T20" fmla="*/ 2147483647 w 93"/>
                <a:gd name="T21" fmla="*/ 2147483647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3"/>
                <a:gd name="T34" fmla="*/ 0 h 104"/>
                <a:gd name="T35" fmla="*/ 93 w 93"/>
                <a:gd name="T36" fmla="*/ 104 h 10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3" h="104">
                  <a:moveTo>
                    <a:pt x="44" y="10"/>
                  </a:moveTo>
                  <a:cubicBezTo>
                    <a:pt x="44" y="10"/>
                    <a:pt x="26" y="9"/>
                    <a:pt x="20" y="15"/>
                  </a:cubicBezTo>
                  <a:cubicBezTo>
                    <a:pt x="14" y="20"/>
                    <a:pt x="14" y="24"/>
                    <a:pt x="11" y="34"/>
                  </a:cubicBezTo>
                  <a:cubicBezTo>
                    <a:pt x="8" y="44"/>
                    <a:pt x="0" y="40"/>
                    <a:pt x="4" y="52"/>
                  </a:cubicBezTo>
                  <a:cubicBezTo>
                    <a:pt x="9" y="63"/>
                    <a:pt x="6" y="59"/>
                    <a:pt x="12" y="74"/>
                  </a:cubicBezTo>
                  <a:cubicBezTo>
                    <a:pt x="17" y="89"/>
                    <a:pt x="17" y="104"/>
                    <a:pt x="17" y="104"/>
                  </a:cubicBezTo>
                  <a:cubicBezTo>
                    <a:pt x="17" y="104"/>
                    <a:pt x="23" y="83"/>
                    <a:pt x="19" y="69"/>
                  </a:cubicBezTo>
                  <a:cubicBezTo>
                    <a:pt x="16" y="56"/>
                    <a:pt x="9" y="51"/>
                    <a:pt x="19" y="39"/>
                  </a:cubicBezTo>
                  <a:cubicBezTo>
                    <a:pt x="30" y="26"/>
                    <a:pt x="18" y="32"/>
                    <a:pt x="37" y="24"/>
                  </a:cubicBezTo>
                  <a:cubicBezTo>
                    <a:pt x="56" y="16"/>
                    <a:pt x="44" y="16"/>
                    <a:pt x="68" y="8"/>
                  </a:cubicBezTo>
                  <a:cubicBezTo>
                    <a:pt x="93" y="0"/>
                    <a:pt x="51" y="7"/>
                    <a:pt x="44" y="10"/>
                  </a:cubicBezTo>
                  <a:close/>
                </a:path>
              </a:pathLst>
            </a:custGeom>
            <a:solidFill>
              <a:srgbClr val="A098C8"/>
            </a:solidFill>
            <a:ln w="9525">
              <a:noFill/>
              <a:round/>
              <a:headEnd/>
              <a:tailEnd/>
            </a:ln>
          </p:spPr>
          <p:txBody>
            <a:bodyPr/>
            <a:lstStyle/>
            <a:p>
              <a:endParaRPr lang="en-US"/>
            </a:p>
          </p:txBody>
        </p:sp>
        <p:sp>
          <p:nvSpPr>
            <p:cNvPr id="28445" name="Freeform 3026"/>
            <p:cNvSpPr>
              <a:spLocks/>
            </p:cNvSpPr>
            <p:nvPr/>
          </p:nvSpPr>
          <p:spPr bwMode="auto">
            <a:xfrm>
              <a:off x="919163" y="4963195"/>
              <a:ext cx="307975" cy="339725"/>
            </a:xfrm>
            <a:custGeom>
              <a:avLst/>
              <a:gdLst>
                <a:gd name="T0" fmla="*/ 2147483647 w 93"/>
                <a:gd name="T1" fmla="*/ 2147483647 h 103"/>
                <a:gd name="T2" fmla="*/ 2147483647 w 93"/>
                <a:gd name="T3" fmla="*/ 2147483647 h 103"/>
                <a:gd name="T4" fmla="*/ 2147483647 w 93"/>
                <a:gd name="T5" fmla="*/ 2147483647 h 103"/>
                <a:gd name="T6" fmla="*/ 2147483647 w 93"/>
                <a:gd name="T7" fmla="*/ 2147483647 h 103"/>
                <a:gd name="T8" fmla="*/ 2147483647 w 93"/>
                <a:gd name="T9" fmla="*/ 2147483647 h 103"/>
                <a:gd name="T10" fmla="*/ 2147483647 w 93"/>
                <a:gd name="T11" fmla="*/ 2147483647 h 103"/>
                <a:gd name="T12" fmla="*/ 2147483647 w 93"/>
                <a:gd name="T13" fmla="*/ 2147483647 h 103"/>
                <a:gd name="T14" fmla="*/ 2147483647 w 93"/>
                <a:gd name="T15" fmla="*/ 2147483647 h 103"/>
                <a:gd name="T16" fmla="*/ 2147483647 w 93"/>
                <a:gd name="T17" fmla="*/ 2147483647 h 103"/>
                <a:gd name="T18" fmla="*/ 2147483647 w 93"/>
                <a:gd name="T19" fmla="*/ 2147483647 h 103"/>
                <a:gd name="T20" fmla="*/ 2147483647 w 93"/>
                <a:gd name="T21" fmla="*/ 2147483647 h 1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3"/>
                <a:gd name="T34" fmla="*/ 0 h 103"/>
                <a:gd name="T35" fmla="*/ 93 w 93"/>
                <a:gd name="T36" fmla="*/ 103 h 10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3" h="103">
                  <a:moveTo>
                    <a:pt x="44" y="10"/>
                  </a:moveTo>
                  <a:cubicBezTo>
                    <a:pt x="44" y="10"/>
                    <a:pt x="26" y="9"/>
                    <a:pt x="20" y="15"/>
                  </a:cubicBezTo>
                  <a:cubicBezTo>
                    <a:pt x="14" y="20"/>
                    <a:pt x="15" y="24"/>
                    <a:pt x="11" y="34"/>
                  </a:cubicBezTo>
                  <a:cubicBezTo>
                    <a:pt x="8" y="44"/>
                    <a:pt x="0" y="40"/>
                    <a:pt x="4" y="52"/>
                  </a:cubicBezTo>
                  <a:cubicBezTo>
                    <a:pt x="9" y="63"/>
                    <a:pt x="6" y="59"/>
                    <a:pt x="12" y="74"/>
                  </a:cubicBezTo>
                  <a:cubicBezTo>
                    <a:pt x="17" y="89"/>
                    <a:pt x="17" y="103"/>
                    <a:pt x="17" y="103"/>
                  </a:cubicBezTo>
                  <a:cubicBezTo>
                    <a:pt x="17" y="103"/>
                    <a:pt x="23" y="82"/>
                    <a:pt x="19" y="69"/>
                  </a:cubicBezTo>
                  <a:cubicBezTo>
                    <a:pt x="16" y="56"/>
                    <a:pt x="9" y="51"/>
                    <a:pt x="19" y="38"/>
                  </a:cubicBezTo>
                  <a:cubicBezTo>
                    <a:pt x="30" y="26"/>
                    <a:pt x="18" y="32"/>
                    <a:pt x="37" y="24"/>
                  </a:cubicBezTo>
                  <a:cubicBezTo>
                    <a:pt x="56" y="16"/>
                    <a:pt x="43" y="16"/>
                    <a:pt x="68" y="8"/>
                  </a:cubicBezTo>
                  <a:cubicBezTo>
                    <a:pt x="93" y="0"/>
                    <a:pt x="51" y="7"/>
                    <a:pt x="44" y="10"/>
                  </a:cubicBezTo>
                  <a:close/>
                </a:path>
              </a:pathLst>
            </a:custGeom>
            <a:solidFill>
              <a:srgbClr val="9F98C8"/>
            </a:solidFill>
            <a:ln w="9525">
              <a:noFill/>
              <a:round/>
              <a:headEnd/>
              <a:tailEnd/>
            </a:ln>
          </p:spPr>
          <p:txBody>
            <a:bodyPr/>
            <a:lstStyle/>
            <a:p>
              <a:endParaRPr lang="en-US"/>
            </a:p>
          </p:txBody>
        </p:sp>
        <p:sp>
          <p:nvSpPr>
            <p:cNvPr id="28446" name="Freeform 3027"/>
            <p:cNvSpPr>
              <a:spLocks/>
            </p:cNvSpPr>
            <p:nvPr/>
          </p:nvSpPr>
          <p:spPr bwMode="auto">
            <a:xfrm>
              <a:off x="919163" y="4963195"/>
              <a:ext cx="304800" cy="339725"/>
            </a:xfrm>
            <a:custGeom>
              <a:avLst/>
              <a:gdLst>
                <a:gd name="T0" fmla="*/ 2147483647 w 92"/>
                <a:gd name="T1" fmla="*/ 2147483647 h 103"/>
                <a:gd name="T2" fmla="*/ 2147483647 w 92"/>
                <a:gd name="T3" fmla="*/ 2147483647 h 103"/>
                <a:gd name="T4" fmla="*/ 2147483647 w 92"/>
                <a:gd name="T5" fmla="*/ 2147483647 h 103"/>
                <a:gd name="T6" fmla="*/ 2147483647 w 92"/>
                <a:gd name="T7" fmla="*/ 2147483647 h 103"/>
                <a:gd name="T8" fmla="*/ 2147483647 w 92"/>
                <a:gd name="T9" fmla="*/ 2147483647 h 103"/>
                <a:gd name="T10" fmla="*/ 2147483647 w 92"/>
                <a:gd name="T11" fmla="*/ 2147483647 h 103"/>
                <a:gd name="T12" fmla="*/ 2147483647 w 92"/>
                <a:gd name="T13" fmla="*/ 2147483647 h 103"/>
                <a:gd name="T14" fmla="*/ 2147483647 w 92"/>
                <a:gd name="T15" fmla="*/ 2147483647 h 103"/>
                <a:gd name="T16" fmla="*/ 2147483647 w 92"/>
                <a:gd name="T17" fmla="*/ 2147483647 h 103"/>
                <a:gd name="T18" fmla="*/ 2147483647 w 92"/>
                <a:gd name="T19" fmla="*/ 2147483647 h 103"/>
                <a:gd name="T20" fmla="*/ 2147483647 w 92"/>
                <a:gd name="T21" fmla="*/ 2147483647 h 1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
                <a:gd name="T34" fmla="*/ 0 h 103"/>
                <a:gd name="T35" fmla="*/ 92 w 92"/>
                <a:gd name="T36" fmla="*/ 103 h 10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 h="103">
                  <a:moveTo>
                    <a:pt x="44" y="10"/>
                  </a:moveTo>
                  <a:cubicBezTo>
                    <a:pt x="44" y="10"/>
                    <a:pt x="26" y="9"/>
                    <a:pt x="20" y="15"/>
                  </a:cubicBezTo>
                  <a:cubicBezTo>
                    <a:pt x="14" y="20"/>
                    <a:pt x="15" y="24"/>
                    <a:pt x="11" y="34"/>
                  </a:cubicBezTo>
                  <a:cubicBezTo>
                    <a:pt x="8" y="44"/>
                    <a:pt x="0" y="40"/>
                    <a:pt x="4" y="52"/>
                  </a:cubicBezTo>
                  <a:cubicBezTo>
                    <a:pt x="9" y="63"/>
                    <a:pt x="6" y="59"/>
                    <a:pt x="12" y="74"/>
                  </a:cubicBezTo>
                  <a:cubicBezTo>
                    <a:pt x="17" y="89"/>
                    <a:pt x="17" y="103"/>
                    <a:pt x="17" y="103"/>
                  </a:cubicBezTo>
                  <a:cubicBezTo>
                    <a:pt x="17" y="103"/>
                    <a:pt x="23" y="82"/>
                    <a:pt x="19" y="69"/>
                  </a:cubicBezTo>
                  <a:cubicBezTo>
                    <a:pt x="16" y="56"/>
                    <a:pt x="9" y="51"/>
                    <a:pt x="19" y="38"/>
                  </a:cubicBezTo>
                  <a:cubicBezTo>
                    <a:pt x="30" y="26"/>
                    <a:pt x="18" y="32"/>
                    <a:pt x="37" y="24"/>
                  </a:cubicBezTo>
                  <a:cubicBezTo>
                    <a:pt x="56" y="16"/>
                    <a:pt x="43" y="16"/>
                    <a:pt x="68" y="8"/>
                  </a:cubicBezTo>
                  <a:cubicBezTo>
                    <a:pt x="92" y="0"/>
                    <a:pt x="51" y="7"/>
                    <a:pt x="44" y="10"/>
                  </a:cubicBezTo>
                  <a:close/>
                </a:path>
              </a:pathLst>
            </a:custGeom>
            <a:solidFill>
              <a:srgbClr val="9E97C8"/>
            </a:solidFill>
            <a:ln w="9525">
              <a:noFill/>
              <a:round/>
              <a:headEnd/>
              <a:tailEnd/>
            </a:ln>
          </p:spPr>
          <p:txBody>
            <a:bodyPr/>
            <a:lstStyle/>
            <a:p>
              <a:endParaRPr lang="en-US"/>
            </a:p>
          </p:txBody>
        </p:sp>
        <p:sp>
          <p:nvSpPr>
            <p:cNvPr id="28447" name="Freeform 3028"/>
            <p:cNvSpPr>
              <a:spLocks/>
            </p:cNvSpPr>
            <p:nvPr/>
          </p:nvSpPr>
          <p:spPr bwMode="auto">
            <a:xfrm>
              <a:off x="919163" y="4963195"/>
              <a:ext cx="304800" cy="339725"/>
            </a:xfrm>
            <a:custGeom>
              <a:avLst/>
              <a:gdLst>
                <a:gd name="T0" fmla="*/ 2147483647 w 92"/>
                <a:gd name="T1" fmla="*/ 2147483647 h 103"/>
                <a:gd name="T2" fmla="*/ 2147483647 w 92"/>
                <a:gd name="T3" fmla="*/ 2147483647 h 103"/>
                <a:gd name="T4" fmla="*/ 2147483647 w 92"/>
                <a:gd name="T5" fmla="*/ 2147483647 h 103"/>
                <a:gd name="T6" fmla="*/ 2147483647 w 92"/>
                <a:gd name="T7" fmla="*/ 2147483647 h 103"/>
                <a:gd name="T8" fmla="*/ 2147483647 w 92"/>
                <a:gd name="T9" fmla="*/ 2147483647 h 103"/>
                <a:gd name="T10" fmla="*/ 2147483647 w 92"/>
                <a:gd name="T11" fmla="*/ 2147483647 h 103"/>
                <a:gd name="T12" fmla="*/ 2147483647 w 92"/>
                <a:gd name="T13" fmla="*/ 2147483647 h 103"/>
                <a:gd name="T14" fmla="*/ 2147483647 w 92"/>
                <a:gd name="T15" fmla="*/ 2147483647 h 103"/>
                <a:gd name="T16" fmla="*/ 2147483647 w 92"/>
                <a:gd name="T17" fmla="*/ 2147483647 h 103"/>
                <a:gd name="T18" fmla="*/ 2147483647 w 92"/>
                <a:gd name="T19" fmla="*/ 2147483647 h 103"/>
                <a:gd name="T20" fmla="*/ 2147483647 w 92"/>
                <a:gd name="T21" fmla="*/ 2147483647 h 10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
                <a:gd name="T34" fmla="*/ 0 h 103"/>
                <a:gd name="T35" fmla="*/ 92 w 92"/>
                <a:gd name="T36" fmla="*/ 103 h 10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 h="103">
                  <a:moveTo>
                    <a:pt x="44" y="10"/>
                  </a:moveTo>
                  <a:cubicBezTo>
                    <a:pt x="44" y="10"/>
                    <a:pt x="26" y="9"/>
                    <a:pt x="20" y="15"/>
                  </a:cubicBezTo>
                  <a:cubicBezTo>
                    <a:pt x="14" y="20"/>
                    <a:pt x="15" y="24"/>
                    <a:pt x="11" y="34"/>
                  </a:cubicBezTo>
                  <a:cubicBezTo>
                    <a:pt x="8" y="43"/>
                    <a:pt x="0" y="40"/>
                    <a:pt x="4" y="52"/>
                  </a:cubicBezTo>
                  <a:cubicBezTo>
                    <a:pt x="9" y="63"/>
                    <a:pt x="6" y="59"/>
                    <a:pt x="12" y="74"/>
                  </a:cubicBezTo>
                  <a:cubicBezTo>
                    <a:pt x="17" y="89"/>
                    <a:pt x="17" y="103"/>
                    <a:pt x="17" y="103"/>
                  </a:cubicBezTo>
                  <a:cubicBezTo>
                    <a:pt x="17" y="103"/>
                    <a:pt x="23" y="82"/>
                    <a:pt x="19" y="69"/>
                  </a:cubicBezTo>
                  <a:cubicBezTo>
                    <a:pt x="16" y="56"/>
                    <a:pt x="9" y="51"/>
                    <a:pt x="19" y="38"/>
                  </a:cubicBezTo>
                  <a:cubicBezTo>
                    <a:pt x="30" y="26"/>
                    <a:pt x="18" y="32"/>
                    <a:pt x="37" y="24"/>
                  </a:cubicBezTo>
                  <a:cubicBezTo>
                    <a:pt x="55" y="16"/>
                    <a:pt x="43" y="16"/>
                    <a:pt x="67" y="8"/>
                  </a:cubicBezTo>
                  <a:cubicBezTo>
                    <a:pt x="92" y="0"/>
                    <a:pt x="51" y="7"/>
                    <a:pt x="44" y="10"/>
                  </a:cubicBezTo>
                  <a:close/>
                </a:path>
              </a:pathLst>
            </a:custGeom>
            <a:solidFill>
              <a:srgbClr val="9D97C7"/>
            </a:solidFill>
            <a:ln w="9525">
              <a:noFill/>
              <a:round/>
              <a:headEnd/>
              <a:tailEnd/>
            </a:ln>
          </p:spPr>
          <p:txBody>
            <a:bodyPr/>
            <a:lstStyle/>
            <a:p>
              <a:endParaRPr lang="en-US"/>
            </a:p>
          </p:txBody>
        </p:sp>
        <p:sp>
          <p:nvSpPr>
            <p:cNvPr id="28448" name="Freeform 3029"/>
            <p:cNvSpPr>
              <a:spLocks/>
            </p:cNvSpPr>
            <p:nvPr/>
          </p:nvSpPr>
          <p:spPr bwMode="auto">
            <a:xfrm>
              <a:off x="919163" y="4966370"/>
              <a:ext cx="301625" cy="333375"/>
            </a:xfrm>
            <a:custGeom>
              <a:avLst/>
              <a:gdLst>
                <a:gd name="T0" fmla="*/ 2147483647 w 91"/>
                <a:gd name="T1" fmla="*/ 2147483647 h 101"/>
                <a:gd name="T2" fmla="*/ 2147483647 w 91"/>
                <a:gd name="T3" fmla="*/ 2147483647 h 101"/>
                <a:gd name="T4" fmla="*/ 2147483647 w 91"/>
                <a:gd name="T5" fmla="*/ 2147483647 h 101"/>
                <a:gd name="T6" fmla="*/ 2147483647 w 91"/>
                <a:gd name="T7" fmla="*/ 2147483647 h 101"/>
                <a:gd name="T8" fmla="*/ 2147483647 w 91"/>
                <a:gd name="T9" fmla="*/ 2147483647 h 101"/>
                <a:gd name="T10" fmla="*/ 2147483647 w 91"/>
                <a:gd name="T11" fmla="*/ 2147483647 h 101"/>
                <a:gd name="T12" fmla="*/ 2147483647 w 91"/>
                <a:gd name="T13" fmla="*/ 2147483647 h 101"/>
                <a:gd name="T14" fmla="*/ 2147483647 w 91"/>
                <a:gd name="T15" fmla="*/ 2147483647 h 101"/>
                <a:gd name="T16" fmla="*/ 2147483647 w 91"/>
                <a:gd name="T17" fmla="*/ 2147483647 h 101"/>
                <a:gd name="T18" fmla="*/ 2147483647 w 91"/>
                <a:gd name="T19" fmla="*/ 2147483647 h 101"/>
                <a:gd name="T20" fmla="*/ 2147483647 w 91"/>
                <a:gd name="T21" fmla="*/ 2147483647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101"/>
                <a:gd name="T35" fmla="*/ 91 w 91"/>
                <a:gd name="T36" fmla="*/ 101 h 10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101">
                  <a:moveTo>
                    <a:pt x="43" y="9"/>
                  </a:moveTo>
                  <a:cubicBezTo>
                    <a:pt x="43" y="9"/>
                    <a:pt x="26" y="9"/>
                    <a:pt x="21" y="14"/>
                  </a:cubicBezTo>
                  <a:cubicBezTo>
                    <a:pt x="15" y="19"/>
                    <a:pt x="15" y="23"/>
                    <a:pt x="12" y="33"/>
                  </a:cubicBezTo>
                  <a:cubicBezTo>
                    <a:pt x="8" y="42"/>
                    <a:pt x="0" y="39"/>
                    <a:pt x="4" y="50"/>
                  </a:cubicBezTo>
                  <a:cubicBezTo>
                    <a:pt x="9" y="62"/>
                    <a:pt x="6" y="58"/>
                    <a:pt x="12" y="73"/>
                  </a:cubicBezTo>
                  <a:cubicBezTo>
                    <a:pt x="17" y="87"/>
                    <a:pt x="17" y="101"/>
                    <a:pt x="17" y="101"/>
                  </a:cubicBezTo>
                  <a:cubicBezTo>
                    <a:pt x="17" y="101"/>
                    <a:pt x="23" y="81"/>
                    <a:pt x="19" y="68"/>
                  </a:cubicBezTo>
                  <a:cubicBezTo>
                    <a:pt x="16" y="55"/>
                    <a:pt x="8" y="50"/>
                    <a:pt x="19" y="37"/>
                  </a:cubicBezTo>
                  <a:cubicBezTo>
                    <a:pt x="30" y="25"/>
                    <a:pt x="18" y="31"/>
                    <a:pt x="37" y="23"/>
                  </a:cubicBezTo>
                  <a:cubicBezTo>
                    <a:pt x="55" y="15"/>
                    <a:pt x="43" y="15"/>
                    <a:pt x="67" y="8"/>
                  </a:cubicBezTo>
                  <a:cubicBezTo>
                    <a:pt x="91" y="0"/>
                    <a:pt x="51" y="6"/>
                    <a:pt x="43" y="9"/>
                  </a:cubicBezTo>
                  <a:close/>
                </a:path>
              </a:pathLst>
            </a:custGeom>
            <a:solidFill>
              <a:srgbClr val="9C97C7"/>
            </a:solidFill>
            <a:ln w="9525">
              <a:noFill/>
              <a:round/>
              <a:headEnd/>
              <a:tailEnd/>
            </a:ln>
          </p:spPr>
          <p:txBody>
            <a:bodyPr/>
            <a:lstStyle/>
            <a:p>
              <a:endParaRPr lang="en-US"/>
            </a:p>
          </p:txBody>
        </p:sp>
        <p:sp>
          <p:nvSpPr>
            <p:cNvPr id="28449" name="Freeform 3030"/>
            <p:cNvSpPr>
              <a:spLocks/>
            </p:cNvSpPr>
            <p:nvPr/>
          </p:nvSpPr>
          <p:spPr bwMode="auto">
            <a:xfrm>
              <a:off x="919163" y="4966370"/>
              <a:ext cx="301625" cy="333375"/>
            </a:xfrm>
            <a:custGeom>
              <a:avLst/>
              <a:gdLst>
                <a:gd name="T0" fmla="*/ 2147483647 w 91"/>
                <a:gd name="T1" fmla="*/ 2147483647 h 101"/>
                <a:gd name="T2" fmla="*/ 2147483647 w 91"/>
                <a:gd name="T3" fmla="*/ 2147483647 h 101"/>
                <a:gd name="T4" fmla="*/ 2147483647 w 91"/>
                <a:gd name="T5" fmla="*/ 2147483647 h 101"/>
                <a:gd name="T6" fmla="*/ 2147483647 w 91"/>
                <a:gd name="T7" fmla="*/ 2147483647 h 101"/>
                <a:gd name="T8" fmla="*/ 2147483647 w 91"/>
                <a:gd name="T9" fmla="*/ 2147483647 h 101"/>
                <a:gd name="T10" fmla="*/ 2147483647 w 91"/>
                <a:gd name="T11" fmla="*/ 2147483647 h 101"/>
                <a:gd name="T12" fmla="*/ 2147483647 w 91"/>
                <a:gd name="T13" fmla="*/ 2147483647 h 101"/>
                <a:gd name="T14" fmla="*/ 2147483647 w 91"/>
                <a:gd name="T15" fmla="*/ 2147483647 h 101"/>
                <a:gd name="T16" fmla="*/ 2147483647 w 91"/>
                <a:gd name="T17" fmla="*/ 2147483647 h 101"/>
                <a:gd name="T18" fmla="*/ 2147483647 w 91"/>
                <a:gd name="T19" fmla="*/ 2147483647 h 101"/>
                <a:gd name="T20" fmla="*/ 2147483647 w 91"/>
                <a:gd name="T21" fmla="*/ 2147483647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101"/>
                <a:gd name="T35" fmla="*/ 91 w 91"/>
                <a:gd name="T36" fmla="*/ 101 h 10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101">
                  <a:moveTo>
                    <a:pt x="43" y="9"/>
                  </a:moveTo>
                  <a:cubicBezTo>
                    <a:pt x="43" y="9"/>
                    <a:pt x="27" y="9"/>
                    <a:pt x="21" y="14"/>
                  </a:cubicBezTo>
                  <a:cubicBezTo>
                    <a:pt x="15" y="19"/>
                    <a:pt x="15" y="23"/>
                    <a:pt x="12" y="33"/>
                  </a:cubicBezTo>
                  <a:cubicBezTo>
                    <a:pt x="8" y="42"/>
                    <a:pt x="0" y="39"/>
                    <a:pt x="5" y="50"/>
                  </a:cubicBezTo>
                  <a:cubicBezTo>
                    <a:pt x="9" y="62"/>
                    <a:pt x="7" y="58"/>
                    <a:pt x="12" y="73"/>
                  </a:cubicBezTo>
                  <a:cubicBezTo>
                    <a:pt x="17" y="87"/>
                    <a:pt x="17" y="101"/>
                    <a:pt x="17" y="101"/>
                  </a:cubicBezTo>
                  <a:cubicBezTo>
                    <a:pt x="17" y="101"/>
                    <a:pt x="23" y="80"/>
                    <a:pt x="19" y="67"/>
                  </a:cubicBezTo>
                  <a:cubicBezTo>
                    <a:pt x="16" y="54"/>
                    <a:pt x="8" y="50"/>
                    <a:pt x="19" y="37"/>
                  </a:cubicBezTo>
                  <a:cubicBezTo>
                    <a:pt x="30" y="25"/>
                    <a:pt x="18" y="30"/>
                    <a:pt x="37" y="23"/>
                  </a:cubicBezTo>
                  <a:cubicBezTo>
                    <a:pt x="55" y="15"/>
                    <a:pt x="42" y="16"/>
                    <a:pt x="67" y="8"/>
                  </a:cubicBezTo>
                  <a:cubicBezTo>
                    <a:pt x="91" y="0"/>
                    <a:pt x="51" y="7"/>
                    <a:pt x="43" y="9"/>
                  </a:cubicBezTo>
                  <a:close/>
                </a:path>
              </a:pathLst>
            </a:custGeom>
            <a:solidFill>
              <a:srgbClr val="9B95C7"/>
            </a:solidFill>
            <a:ln w="9525">
              <a:noFill/>
              <a:round/>
              <a:headEnd/>
              <a:tailEnd/>
            </a:ln>
          </p:spPr>
          <p:txBody>
            <a:bodyPr/>
            <a:lstStyle/>
            <a:p>
              <a:endParaRPr lang="en-US"/>
            </a:p>
          </p:txBody>
        </p:sp>
        <p:sp>
          <p:nvSpPr>
            <p:cNvPr id="28450" name="Freeform 3031"/>
            <p:cNvSpPr>
              <a:spLocks/>
            </p:cNvSpPr>
            <p:nvPr/>
          </p:nvSpPr>
          <p:spPr bwMode="auto">
            <a:xfrm>
              <a:off x="919163" y="4966370"/>
              <a:ext cx="301625" cy="333375"/>
            </a:xfrm>
            <a:custGeom>
              <a:avLst/>
              <a:gdLst>
                <a:gd name="T0" fmla="*/ 2147483647 w 91"/>
                <a:gd name="T1" fmla="*/ 2147483647 h 101"/>
                <a:gd name="T2" fmla="*/ 2147483647 w 91"/>
                <a:gd name="T3" fmla="*/ 2147483647 h 101"/>
                <a:gd name="T4" fmla="*/ 2147483647 w 91"/>
                <a:gd name="T5" fmla="*/ 2147483647 h 101"/>
                <a:gd name="T6" fmla="*/ 2147483647 w 91"/>
                <a:gd name="T7" fmla="*/ 2147483647 h 101"/>
                <a:gd name="T8" fmla="*/ 2147483647 w 91"/>
                <a:gd name="T9" fmla="*/ 2147483647 h 101"/>
                <a:gd name="T10" fmla="*/ 2147483647 w 91"/>
                <a:gd name="T11" fmla="*/ 2147483647 h 101"/>
                <a:gd name="T12" fmla="*/ 2147483647 w 91"/>
                <a:gd name="T13" fmla="*/ 2147483647 h 101"/>
                <a:gd name="T14" fmla="*/ 2147483647 w 91"/>
                <a:gd name="T15" fmla="*/ 2147483647 h 101"/>
                <a:gd name="T16" fmla="*/ 2147483647 w 91"/>
                <a:gd name="T17" fmla="*/ 2147483647 h 101"/>
                <a:gd name="T18" fmla="*/ 2147483647 w 91"/>
                <a:gd name="T19" fmla="*/ 2147483647 h 101"/>
                <a:gd name="T20" fmla="*/ 2147483647 w 91"/>
                <a:gd name="T21" fmla="*/ 2147483647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1"/>
                <a:gd name="T34" fmla="*/ 0 h 101"/>
                <a:gd name="T35" fmla="*/ 91 w 91"/>
                <a:gd name="T36" fmla="*/ 101 h 10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1" h="101">
                  <a:moveTo>
                    <a:pt x="43" y="9"/>
                  </a:moveTo>
                  <a:cubicBezTo>
                    <a:pt x="43" y="9"/>
                    <a:pt x="27" y="9"/>
                    <a:pt x="21" y="14"/>
                  </a:cubicBezTo>
                  <a:cubicBezTo>
                    <a:pt x="15" y="19"/>
                    <a:pt x="15" y="23"/>
                    <a:pt x="12" y="33"/>
                  </a:cubicBezTo>
                  <a:cubicBezTo>
                    <a:pt x="8" y="42"/>
                    <a:pt x="0" y="39"/>
                    <a:pt x="5" y="50"/>
                  </a:cubicBezTo>
                  <a:cubicBezTo>
                    <a:pt x="9" y="61"/>
                    <a:pt x="7" y="58"/>
                    <a:pt x="12" y="72"/>
                  </a:cubicBezTo>
                  <a:cubicBezTo>
                    <a:pt x="17" y="87"/>
                    <a:pt x="17" y="101"/>
                    <a:pt x="17" y="101"/>
                  </a:cubicBezTo>
                  <a:cubicBezTo>
                    <a:pt x="17" y="101"/>
                    <a:pt x="22" y="80"/>
                    <a:pt x="19" y="67"/>
                  </a:cubicBezTo>
                  <a:cubicBezTo>
                    <a:pt x="16" y="54"/>
                    <a:pt x="8" y="49"/>
                    <a:pt x="19" y="37"/>
                  </a:cubicBezTo>
                  <a:cubicBezTo>
                    <a:pt x="30" y="25"/>
                    <a:pt x="18" y="30"/>
                    <a:pt x="37" y="22"/>
                  </a:cubicBezTo>
                  <a:cubicBezTo>
                    <a:pt x="55" y="15"/>
                    <a:pt x="42" y="16"/>
                    <a:pt x="66" y="8"/>
                  </a:cubicBezTo>
                  <a:cubicBezTo>
                    <a:pt x="91" y="0"/>
                    <a:pt x="51" y="7"/>
                    <a:pt x="43" y="9"/>
                  </a:cubicBezTo>
                  <a:close/>
                </a:path>
              </a:pathLst>
            </a:custGeom>
            <a:solidFill>
              <a:srgbClr val="9A95C7"/>
            </a:solidFill>
            <a:ln w="9525">
              <a:noFill/>
              <a:round/>
              <a:headEnd/>
              <a:tailEnd/>
            </a:ln>
          </p:spPr>
          <p:txBody>
            <a:bodyPr/>
            <a:lstStyle/>
            <a:p>
              <a:endParaRPr lang="en-US"/>
            </a:p>
          </p:txBody>
        </p:sp>
        <p:sp>
          <p:nvSpPr>
            <p:cNvPr id="28451" name="Freeform 3032"/>
            <p:cNvSpPr>
              <a:spLocks/>
            </p:cNvSpPr>
            <p:nvPr/>
          </p:nvSpPr>
          <p:spPr bwMode="auto">
            <a:xfrm>
              <a:off x="919163" y="4966370"/>
              <a:ext cx="296862" cy="333375"/>
            </a:xfrm>
            <a:custGeom>
              <a:avLst/>
              <a:gdLst>
                <a:gd name="T0" fmla="*/ 2147483647 w 90"/>
                <a:gd name="T1" fmla="*/ 2147483647 h 101"/>
                <a:gd name="T2" fmla="*/ 2147483647 w 90"/>
                <a:gd name="T3" fmla="*/ 2147483647 h 101"/>
                <a:gd name="T4" fmla="*/ 2147483647 w 90"/>
                <a:gd name="T5" fmla="*/ 2147483647 h 101"/>
                <a:gd name="T6" fmla="*/ 2147483647 w 90"/>
                <a:gd name="T7" fmla="*/ 2147483647 h 101"/>
                <a:gd name="T8" fmla="*/ 2147483647 w 90"/>
                <a:gd name="T9" fmla="*/ 2147483647 h 101"/>
                <a:gd name="T10" fmla="*/ 2147483647 w 90"/>
                <a:gd name="T11" fmla="*/ 2147483647 h 101"/>
                <a:gd name="T12" fmla="*/ 2147483647 w 90"/>
                <a:gd name="T13" fmla="*/ 2147483647 h 101"/>
                <a:gd name="T14" fmla="*/ 2147483647 w 90"/>
                <a:gd name="T15" fmla="*/ 2147483647 h 101"/>
                <a:gd name="T16" fmla="*/ 2147483647 w 90"/>
                <a:gd name="T17" fmla="*/ 2147483647 h 101"/>
                <a:gd name="T18" fmla="*/ 2147483647 w 90"/>
                <a:gd name="T19" fmla="*/ 2147483647 h 101"/>
                <a:gd name="T20" fmla="*/ 2147483647 w 90"/>
                <a:gd name="T21" fmla="*/ 2147483647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0"/>
                <a:gd name="T34" fmla="*/ 0 h 101"/>
                <a:gd name="T35" fmla="*/ 90 w 90"/>
                <a:gd name="T36" fmla="*/ 101 h 10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0" h="101">
                  <a:moveTo>
                    <a:pt x="43" y="9"/>
                  </a:moveTo>
                  <a:cubicBezTo>
                    <a:pt x="43" y="9"/>
                    <a:pt x="27" y="9"/>
                    <a:pt x="21" y="14"/>
                  </a:cubicBezTo>
                  <a:cubicBezTo>
                    <a:pt x="15" y="19"/>
                    <a:pt x="15" y="23"/>
                    <a:pt x="12" y="33"/>
                  </a:cubicBezTo>
                  <a:cubicBezTo>
                    <a:pt x="9" y="42"/>
                    <a:pt x="0" y="39"/>
                    <a:pt x="5" y="50"/>
                  </a:cubicBezTo>
                  <a:cubicBezTo>
                    <a:pt x="9" y="61"/>
                    <a:pt x="7" y="58"/>
                    <a:pt x="12" y="72"/>
                  </a:cubicBezTo>
                  <a:cubicBezTo>
                    <a:pt x="17" y="87"/>
                    <a:pt x="17" y="101"/>
                    <a:pt x="17" y="101"/>
                  </a:cubicBezTo>
                  <a:cubicBezTo>
                    <a:pt x="17" y="101"/>
                    <a:pt x="22" y="80"/>
                    <a:pt x="19" y="67"/>
                  </a:cubicBezTo>
                  <a:cubicBezTo>
                    <a:pt x="15" y="54"/>
                    <a:pt x="8" y="49"/>
                    <a:pt x="19" y="37"/>
                  </a:cubicBezTo>
                  <a:cubicBezTo>
                    <a:pt x="29" y="25"/>
                    <a:pt x="18" y="30"/>
                    <a:pt x="36" y="22"/>
                  </a:cubicBezTo>
                  <a:cubicBezTo>
                    <a:pt x="55" y="15"/>
                    <a:pt x="42" y="16"/>
                    <a:pt x="66" y="8"/>
                  </a:cubicBezTo>
                  <a:cubicBezTo>
                    <a:pt x="90" y="0"/>
                    <a:pt x="50" y="7"/>
                    <a:pt x="43" y="9"/>
                  </a:cubicBezTo>
                  <a:close/>
                </a:path>
              </a:pathLst>
            </a:custGeom>
            <a:solidFill>
              <a:srgbClr val="9995C6"/>
            </a:solidFill>
            <a:ln w="9525">
              <a:noFill/>
              <a:round/>
              <a:headEnd/>
              <a:tailEnd/>
            </a:ln>
          </p:spPr>
          <p:txBody>
            <a:bodyPr/>
            <a:lstStyle/>
            <a:p>
              <a:endParaRPr lang="en-US"/>
            </a:p>
          </p:txBody>
        </p:sp>
        <p:sp>
          <p:nvSpPr>
            <p:cNvPr id="28452" name="Freeform 3033"/>
            <p:cNvSpPr>
              <a:spLocks/>
            </p:cNvSpPr>
            <p:nvPr/>
          </p:nvSpPr>
          <p:spPr bwMode="auto">
            <a:xfrm>
              <a:off x="919163" y="4966370"/>
              <a:ext cx="296862" cy="330200"/>
            </a:xfrm>
            <a:custGeom>
              <a:avLst/>
              <a:gdLst>
                <a:gd name="T0" fmla="*/ 2147483647 w 90"/>
                <a:gd name="T1" fmla="*/ 2147483647 h 100"/>
                <a:gd name="T2" fmla="*/ 2147483647 w 90"/>
                <a:gd name="T3" fmla="*/ 2147483647 h 100"/>
                <a:gd name="T4" fmla="*/ 2147483647 w 90"/>
                <a:gd name="T5" fmla="*/ 2147483647 h 100"/>
                <a:gd name="T6" fmla="*/ 2147483647 w 90"/>
                <a:gd name="T7" fmla="*/ 2147483647 h 100"/>
                <a:gd name="T8" fmla="*/ 2147483647 w 90"/>
                <a:gd name="T9" fmla="*/ 2147483647 h 100"/>
                <a:gd name="T10" fmla="*/ 2147483647 w 90"/>
                <a:gd name="T11" fmla="*/ 2147483647 h 100"/>
                <a:gd name="T12" fmla="*/ 2147483647 w 90"/>
                <a:gd name="T13" fmla="*/ 2147483647 h 100"/>
                <a:gd name="T14" fmla="*/ 2147483647 w 90"/>
                <a:gd name="T15" fmla="*/ 2147483647 h 100"/>
                <a:gd name="T16" fmla="*/ 2147483647 w 90"/>
                <a:gd name="T17" fmla="*/ 2147483647 h 100"/>
                <a:gd name="T18" fmla="*/ 2147483647 w 90"/>
                <a:gd name="T19" fmla="*/ 2147483647 h 100"/>
                <a:gd name="T20" fmla="*/ 2147483647 w 90"/>
                <a:gd name="T21" fmla="*/ 2147483647 h 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0"/>
                <a:gd name="T34" fmla="*/ 0 h 100"/>
                <a:gd name="T35" fmla="*/ 90 w 90"/>
                <a:gd name="T36" fmla="*/ 100 h 1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0" h="100">
                  <a:moveTo>
                    <a:pt x="43" y="9"/>
                  </a:moveTo>
                  <a:cubicBezTo>
                    <a:pt x="43" y="9"/>
                    <a:pt x="27" y="9"/>
                    <a:pt x="21" y="14"/>
                  </a:cubicBezTo>
                  <a:cubicBezTo>
                    <a:pt x="15" y="19"/>
                    <a:pt x="15" y="23"/>
                    <a:pt x="12" y="33"/>
                  </a:cubicBezTo>
                  <a:cubicBezTo>
                    <a:pt x="9" y="42"/>
                    <a:pt x="0" y="39"/>
                    <a:pt x="5" y="50"/>
                  </a:cubicBezTo>
                  <a:cubicBezTo>
                    <a:pt x="9" y="61"/>
                    <a:pt x="7" y="58"/>
                    <a:pt x="12" y="72"/>
                  </a:cubicBezTo>
                  <a:cubicBezTo>
                    <a:pt x="17" y="87"/>
                    <a:pt x="17" y="100"/>
                    <a:pt x="17" y="100"/>
                  </a:cubicBezTo>
                  <a:cubicBezTo>
                    <a:pt x="17" y="100"/>
                    <a:pt x="22" y="80"/>
                    <a:pt x="19" y="67"/>
                  </a:cubicBezTo>
                  <a:cubicBezTo>
                    <a:pt x="15" y="54"/>
                    <a:pt x="8" y="49"/>
                    <a:pt x="19" y="37"/>
                  </a:cubicBezTo>
                  <a:cubicBezTo>
                    <a:pt x="29" y="25"/>
                    <a:pt x="18" y="30"/>
                    <a:pt x="36" y="22"/>
                  </a:cubicBezTo>
                  <a:cubicBezTo>
                    <a:pt x="55" y="15"/>
                    <a:pt x="42" y="16"/>
                    <a:pt x="66" y="8"/>
                  </a:cubicBezTo>
                  <a:cubicBezTo>
                    <a:pt x="90" y="0"/>
                    <a:pt x="50" y="7"/>
                    <a:pt x="43" y="9"/>
                  </a:cubicBezTo>
                  <a:close/>
                </a:path>
              </a:pathLst>
            </a:custGeom>
            <a:solidFill>
              <a:srgbClr val="9894C6"/>
            </a:solidFill>
            <a:ln w="9525">
              <a:noFill/>
              <a:round/>
              <a:headEnd/>
              <a:tailEnd/>
            </a:ln>
          </p:spPr>
          <p:txBody>
            <a:bodyPr/>
            <a:lstStyle/>
            <a:p>
              <a:endParaRPr lang="en-US"/>
            </a:p>
          </p:txBody>
        </p:sp>
        <p:sp>
          <p:nvSpPr>
            <p:cNvPr id="28453" name="Freeform 3034"/>
            <p:cNvSpPr>
              <a:spLocks/>
            </p:cNvSpPr>
            <p:nvPr/>
          </p:nvSpPr>
          <p:spPr bwMode="auto">
            <a:xfrm>
              <a:off x="919163" y="4966370"/>
              <a:ext cx="293687" cy="330200"/>
            </a:xfrm>
            <a:custGeom>
              <a:avLst/>
              <a:gdLst>
                <a:gd name="T0" fmla="*/ 2147483647 w 89"/>
                <a:gd name="T1" fmla="*/ 2147483647 h 100"/>
                <a:gd name="T2" fmla="*/ 2147483647 w 89"/>
                <a:gd name="T3" fmla="*/ 2147483647 h 100"/>
                <a:gd name="T4" fmla="*/ 2147483647 w 89"/>
                <a:gd name="T5" fmla="*/ 2147483647 h 100"/>
                <a:gd name="T6" fmla="*/ 2147483647 w 89"/>
                <a:gd name="T7" fmla="*/ 2147483647 h 100"/>
                <a:gd name="T8" fmla="*/ 2147483647 w 89"/>
                <a:gd name="T9" fmla="*/ 2147483647 h 100"/>
                <a:gd name="T10" fmla="*/ 2147483647 w 89"/>
                <a:gd name="T11" fmla="*/ 2147483647 h 100"/>
                <a:gd name="T12" fmla="*/ 2147483647 w 89"/>
                <a:gd name="T13" fmla="*/ 2147483647 h 100"/>
                <a:gd name="T14" fmla="*/ 2147483647 w 89"/>
                <a:gd name="T15" fmla="*/ 2147483647 h 100"/>
                <a:gd name="T16" fmla="*/ 2147483647 w 89"/>
                <a:gd name="T17" fmla="*/ 2147483647 h 100"/>
                <a:gd name="T18" fmla="*/ 2147483647 w 89"/>
                <a:gd name="T19" fmla="*/ 2147483647 h 100"/>
                <a:gd name="T20" fmla="*/ 2147483647 w 89"/>
                <a:gd name="T21" fmla="*/ 2147483647 h 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100"/>
                <a:gd name="T35" fmla="*/ 89 w 89"/>
                <a:gd name="T36" fmla="*/ 100 h 1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100">
                  <a:moveTo>
                    <a:pt x="43" y="10"/>
                  </a:moveTo>
                  <a:cubicBezTo>
                    <a:pt x="43" y="10"/>
                    <a:pt x="27" y="9"/>
                    <a:pt x="21" y="14"/>
                  </a:cubicBezTo>
                  <a:cubicBezTo>
                    <a:pt x="15" y="19"/>
                    <a:pt x="15" y="23"/>
                    <a:pt x="12" y="33"/>
                  </a:cubicBezTo>
                  <a:cubicBezTo>
                    <a:pt x="9" y="42"/>
                    <a:pt x="0" y="39"/>
                    <a:pt x="5" y="50"/>
                  </a:cubicBezTo>
                  <a:cubicBezTo>
                    <a:pt x="9" y="61"/>
                    <a:pt x="7" y="57"/>
                    <a:pt x="12" y="72"/>
                  </a:cubicBezTo>
                  <a:cubicBezTo>
                    <a:pt x="17" y="86"/>
                    <a:pt x="17" y="100"/>
                    <a:pt x="17" y="100"/>
                  </a:cubicBezTo>
                  <a:cubicBezTo>
                    <a:pt x="17" y="100"/>
                    <a:pt x="22" y="80"/>
                    <a:pt x="19" y="67"/>
                  </a:cubicBezTo>
                  <a:cubicBezTo>
                    <a:pt x="15" y="54"/>
                    <a:pt x="8" y="49"/>
                    <a:pt x="19" y="37"/>
                  </a:cubicBezTo>
                  <a:cubicBezTo>
                    <a:pt x="29" y="25"/>
                    <a:pt x="18" y="30"/>
                    <a:pt x="36" y="22"/>
                  </a:cubicBezTo>
                  <a:cubicBezTo>
                    <a:pt x="54" y="15"/>
                    <a:pt x="42" y="16"/>
                    <a:pt x="65" y="8"/>
                  </a:cubicBezTo>
                  <a:cubicBezTo>
                    <a:pt x="89" y="0"/>
                    <a:pt x="50" y="7"/>
                    <a:pt x="43" y="10"/>
                  </a:cubicBezTo>
                  <a:close/>
                </a:path>
              </a:pathLst>
            </a:custGeom>
            <a:solidFill>
              <a:srgbClr val="9794C6"/>
            </a:solidFill>
            <a:ln w="9525">
              <a:noFill/>
              <a:round/>
              <a:headEnd/>
              <a:tailEnd/>
            </a:ln>
          </p:spPr>
          <p:txBody>
            <a:bodyPr/>
            <a:lstStyle/>
            <a:p>
              <a:endParaRPr lang="en-US"/>
            </a:p>
          </p:txBody>
        </p:sp>
        <p:sp>
          <p:nvSpPr>
            <p:cNvPr id="28454" name="Freeform 3035"/>
            <p:cNvSpPr>
              <a:spLocks/>
            </p:cNvSpPr>
            <p:nvPr/>
          </p:nvSpPr>
          <p:spPr bwMode="auto">
            <a:xfrm>
              <a:off x="923925" y="4966370"/>
              <a:ext cx="288925" cy="330200"/>
            </a:xfrm>
            <a:custGeom>
              <a:avLst/>
              <a:gdLst>
                <a:gd name="T0" fmla="*/ 2147483647 w 88"/>
                <a:gd name="T1" fmla="*/ 2147483647 h 100"/>
                <a:gd name="T2" fmla="*/ 2147483647 w 88"/>
                <a:gd name="T3" fmla="*/ 2147483647 h 100"/>
                <a:gd name="T4" fmla="*/ 2147483647 w 88"/>
                <a:gd name="T5" fmla="*/ 2147483647 h 100"/>
                <a:gd name="T6" fmla="*/ 2147483647 w 88"/>
                <a:gd name="T7" fmla="*/ 2147483647 h 100"/>
                <a:gd name="T8" fmla="*/ 2147483647 w 88"/>
                <a:gd name="T9" fmla="*/ 2147483647 h 100"/>
                <a:gd name="T10" fmla="*/ 2147483647 w 88"/>
                <a:gd name="T11" fmla="*/ 2147483647 h 100"/>
                <a:gd name="T12" fmla="*/ 2147483647 w 88"/>
                <a:gd name="T13" fmla="*/ 2147483647 h 100"/>
                <a:gd name="T14" fmla="*/ 2147483647 w 88"/>
                <a:gd name="T15" fmla="*/ 2147483647 h 100"/>
                <a:gd name="T16" fmla="*/ 2147483647 w 88"/>
                <a:gd name="T17" fmla="*/ 2147483647 h 100"/>
                <a:gd name="T18" fmla="*/ 2147483647 w 88"/>
                <a:gd name="T19" fmla="*/ 2147483647 h 100"/>
                <a:gd name="T20" fmla="*/ 2147483647 w 88"/>
                <a:gd name="T21" fmla="*/ 2147483647 h 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8"/>
                <a:gd name="T34" fmla="*/ 0 h 100"/>
                <a:gd name="T35" fmla="*/ 88 w 88"/>
                <a:gd name="T36" fmla="*/ 100 h 1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8" h="100">
                  <a:moveTo>
                    <a:pt x="42" y="10"/>
                  </a:moveTo>
                  <a:cubicBezTo>
                    <a:pt x="42" y="10"/>
                    <a:pt x="26" y="9"/>
                    <a:pt x="20" y="14"/>
                  </a:cubicBezTo>
                  <a:cubicBezTo>
                    <a:pt x="14" y="19"/>
                    <a:pt x="14" y="23"/>
                    <a:pt x="11" y="33"/>
                  </a:cubicBezTo>
                  <a:cubicBezTo>
                    <a:pt x="8" y="42"/>
                    <a:pt x="0" y="39"/>
                    <a:pt x="4" y="50"/>
                  </a:cubicBezTo>
                  <a:cubicBezTo>
                    <a:pt x="8" y="61"/>
                    <a:pt x="6" y="57"/>
                    <a:pt x="11" y="72"/>
                  </a:cubicBezTo>
                  <a:cubicBezTo>
                    <a:pt x="16" y="86"/>
                    <a:pt x="16" y="100"/>
                    <a:pt x="16" y="100"/>
                  </a:cubicBezTo>
                  <a:cubicBezTo>
                    <a:pt x="16" y="100"/>
                    <a:pt x="21" y="79"/>
                    <a:pt x="18" y="67"/>
                  </a:cubicBezTo>
                  <a:cubicBezTo>
                    <a:pt x="14" y="54"/>
                    <a:pt x="7" y="49"/>
                    <a:pt x="18" y="37"/>
                  </a:cubicBezTo>
                  <a:cubicBezTo>
                    <a:pt x="28" y="25"/>
                    <a:pt x="17" y="30"/>
                    <a:pt x="35" y="22"/>
                  </a:cubicBezTo>
                  <a:cubicBezTo>
                    <a:pt x="53" y="15"/>
                    <a:pt x="40" y="16"/>
                    <a:pt x="64" y="8"/>
                  </a:cubicBezTo>
                  <a:cubicBezTo>
                    <a:pt x="88" y="0"/>
                    <a:pt x="49" y="7"/>
                    <a:pt x="42" y="10"/>
                  </a:cubicBezTo>
                  <a:close/>
                </a:path>
              </a:pathLst>
            </a:custGeom>
            <a:solidFill>
              <a:srgbClr val="9693C6"/>
            </a:solidFill>
            <a:ln w="9525">
              <a:noFill/>
              <a:round/>
              <a:headEnd/>
              <a:tailEnd/>
            </a:ln>
          </p:spPr>
          <p:txBody>
            <a:bodyPr/>
            <a:lstStyle/>
            <a:p>
              <a:endParaRPr lang="en-US"/>
            </a:p>
          </p:txBody>
        </p:sp>
        <p:sp>
          <p:nvSpPr>
            <p:cNvPr id="28455" name="Freeform 3036"/>
            <p:cNvSpPr>
              <a:spLocks/>
            </p:cNvSpPr>
            <p:nvPr/>
          </p:nvSpPr>
          <p:spPr bwMode="auto">
            <a:xfrm>
              <a:off x="923925" y="4966370"/>
              <a:ext cx="285750" cy="327025"/>
            </a:xfrm>
            <a:custGeom>
              <a:avLst/>
              <a:gdLst>
                <a:gd name="T0" fmla="*/ 2147483647 w 87"/>
                <a:gd name="T1" fmla="*/ 2147483647 h 99"/>
                <a:gd name="T2" fmla="*/ 2147483647 w 87"/>
                <a:gd name="T3" fmla="*/ 2147483647 h 99"/>
                <a:gd name="T4" fmla="*/ 2147483647 w 87"/>
                <a:gd name="T5" fmla="*/ 2147483647 h 99"/>
                <a:gd name="T6" fmla="*/ 2147483647 w 87"/>
                <a:gd name="T7" fmla="*/ 2147483647 h 99"/>
                <a:gd name="T8" fmla="*/ 2147483647 w 87"/>
                <a:gd name="T9" fmla="*/ 2147483647 h 99"/>
                <a:gd name="T10" fmla="*/ 2147483647 w 87"/>
                <a:gd name="T11" fmla="*/ 2147483647 h 99"/>
                <a:gd name="T12" fmla="*/ 2147483647 w 87"/>
                <a:gd name="T13" fmla="*/ 2147483647 h 99"/>
                <a:gd name="T14" fmla="*/ 2147483647 w 87"/>
                <a:gd name="T15" fmla="*/ 2147483647 h 99"/>
                <a:gd name="T16" fmla="*/ 2147483647 w 87"/>
                <a:gd name="T17" fmla="*/ 2147483647 h 99"/>
                <a:gd name="T18" fmla="*/ 2147483647 w 87"/>
                <a:gd name="T19" fmla="*/ 2147483647 h 99"/>
                <a:gd name="T20" fmla="*/ 2147483647 w 87"/>
                <a:gd name="T21" fmla="*/ 2147483647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99"/>
                <a:gd name="T35" fmla="*/ 87 w 87"/>
                <a:gd name="T36" fmla="*/ 99 h 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99">
                  <a:moveTo>
                    <a:pt x="42" y="10"/>
                  </a:moveTo>
                  <a:cubicBezTo>
                    <a:pt x="42" y="10"/>
                    <a:pt x="26" y="9"/>
                    <a:pt x="20" y="14"/>
                  </a:cubicBezTo>
                  <a:cubicBezTo>
                    <a:pt x="14" y="20"/>
                    <a:pt x="14" y="23"/>
                    <a:pt x="11" y="33"/>
                  </a:cubicBezTo>
                  <a:cubicBezTo>
                    <a:pt x="8" y="42"/>
                    <a:pt x="0" y="39"/>
                    <a:pt x="4" y="50"/>
                  </a:cubicBezTo>
                  <a:cubicBezTo>
                    <a:pt x="8" y="61"/>
                    <a:pt x="6" y="57"/>
                    <a:pt x="11" y="71"/>
                  </a:cubicBezTo>
                  <a:cubicBezTo>
                    <a:pt x="16" y="86"/>
                    <a:pt x="16" y="99"/>
                    <a:pt x="16" y="99"/>
                  </a:cubicBezTo>
                  <a:cubicBezTo>
                    <a:pt x="16" y="99"/>
                    <a:pt x="21" y="79"/>
                    <a:pt x="18" y="66"/>
                  </a:cubicBezTo>
                  <a:cubicBezTo>
                    <a:pt x="14" y="54"/>
                    <a:pt x="7" y="49"/>
                    <a:pt x="18" y="37"/>
                  </a:cubicBezTo>
                  <a:cubicBezTo>
                    <a:pt x="28" y="25"/>
                    <a:pt x="17" y="30"/>
                    <a:pt x="35" y="22"/>
                  </a:cubicBezTo>
                  <a:cubicBezTo>
                    <a:pt x="53" y="14"/>
                    <a:pt x="40" y="16"/>
                    <a:pt x="64" y="8"/>
                  </a:cubicBezTo>
                  <a:cubicBezTo>
                    <a:pt x="87" y="0"/>
                    <a:pt x="49" y="7"/>
                    <a:pt x="42" y="10"/>
                  </a:cubicBezTo>
                  <a:close/>
                </a:path>
              </a:pathLst>
            </a:custGeom>
            <a:solidFill>
              <a:srgbClr val="9592C5"/>
            </a:solidFill>
            <a:ln w="9525">
              <a:noFill/>
              <a:round/>
              <a:headEnd/>
              <a:tailEnd/>
            </a:ln>
          </p:spPr>
          <p:txBody>
            <a:bodyPr/>
            <a:lstStyle/>
            <a:p>
              <a:endParaRPr lang="en-US"/>
            </a:p>
          </p:txBody>
        </p:sp>
        <p:sp>
          <p:nvSpPr>
            <p:cNvPr id="28456" name="Freeform 3037"/>
            <p:cNvSpPr>
              <a:spLocks/>
            </p:cNvSpPr>
            <p:nvPr/>
          </p:nvSpPr>
          <p:spPr bwMode="auto">
            <a:xfrm>
              <a:off x="923925" y="4966370"/>
              <a:ext cx="285750" cy="327025"/>
            </a:xfrm>
            <a:custGeom>
              <a:avLst/>
              <a:gdLst>
                <a:gd name="T0" fmla="*/ 2147483647 w 87"/>
                <a:gd name="T1" fmla="*/ 2147483647 h 99"/>
                <a:gd name="T2" fmla="*/ 2147483647 w 87"/>
                <a:gd name="T3" fmla="*/ 2147483647 h 99"/>
                <a:gd name="T4" fmla="*/ 2147483647 w 87"/>
                <a:gd name="T5" fmla="*/ 2147483647 h 99"/>
                <a:gd name="T6" fmla="*/ 2147483647 w 87"/>
                <a:gd name="T7" fmla="*/ 2147483647 h 99"/>
                <a:gd name="T8" fmla="*/ 2147483647 w 87"/>
                <a:gd name="T9" fmla="*/ 2147483647 h 99"/>
                <a:gd name="T10" fmla="*/ 2147483647 w 87"/>
                <a:gd name="T11" fmla="*/ 2147483647 h 99"/>
                <a:gd name="T12" fmla="*/ 2147483647 w 87"/>
                <a:gd name="T13" fmla="*/ 2147483647 h 99"/>
                <a:gd name="T14" fmla="*/ 2147483647 w 87"/>
                <a:gd name="T15" fmla="*/ 2147483647 h 99"/>
                <a:gd name="T16" fmla="*/ 2147483647 w 87"/>
                <a:gd name="T17" fmla="*/ 2147483647 h 99"/>
                <a:gd name="T18" fmla="*/ 2147483647 w 87"/>
                <a:gd name="T19" fmla="*/ 2147483647 h 99"/>
                <a:gd name="T20" fmla="*/ 2147483647 w 87"/>
                <a:gd name="T21" fmla="*/ 2147483647 h 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99"/>
                <a:gd name="T35" fmla="*/ 87 w 87"/>
                <a:gd name="T36" fmla="*/ 99 h 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99">
                  <a:moveTo>
                    <a:pt x="42" y="10"/>
                  </a:moveTo>
                  <a:cubicBezTo>
                    <a:pt x="42" y="10"/>
                    <a:pt x="26" y="9"/>
                    <a:pt x="20" y="14"/>
                  </a:cubicBezTo>
                  <a:cubicBezTo>
                    <a:pt x="14" y="20"/>
                    <a:pt x="15" y="23"/>
                    <a:pt x="11" y="33"/>
                  </a:cubicBezTo>
                  <a:cubicBezTo>
                    <a:pt x="8" y="42"/>
                    <a:pt x="0" y="39"/>
                    <a:pt x="4" y="50"/>
                  </a:cubicBezTo>
                  <a:cubicBezTo>
                    <a:pt x="8" y="61"/>
                    <a:pt x="6" y="57"/>
                    <a:pt x="11" y="71"/>
                  </a:cubicBezTo>
                  <a:cubicBezTo>
                    <a:pt x="16" y="86"/>
                    <a:pt x="16" y="99"/>
                    <a:pt x="16" y="99"/>
                  </a:cubicBezTo>
                  <a:cubicBezTo>
                    <a:pt x="16" y="99"/>
                    <a:pt x="21" y="79"/>
                    <a:pt x="17" y="66"/>
                  </a:cubicBezTo>
                  <a:cubicBezTo>
                    <a:pt x="14" y="54"/>
                    <a:pt x="7" y="49"/>
                    <a:pt x="18" y="37"/>
                  </a:cubicBezTo>
                  <a:cubicBezTo>
                    <a:pt x="28" y="25"/>
                    <a:pt x="17" y="30"/>
                    <a:pt x="35" y="22"/>
                  </a:cubicBezTo>
                  <a:cubicBezTo>
                    <a:pt x="53" y="14"/>
                    <a:pt x="40" y="16"/>
                    <a:pt x="64" y="8"/>
                  </a:cubicBezTo>
                  <a:cubicBezTo>
                    <a:pt x="87" y="0"/>
                    <a:pt x="49" y="7"/>
                    <a:pt x="42" y="10"/>
                  </a:cubicBezTo>
                  <a:close/>
                </a:path>
              </a:pathLst>
            </a:custGeom>
            <a:solidFill>
              <a:srgbClr val="9492C5"/>
            </a:solidFill>
            <a:ln w="9525">
              <a:noFill/>
              <a:round/>
              <a:headEnd/>
              <a:tailEnd/>
            </a:ln>
          </p:spPr>
          <p:txBody>
            <a:bodyPr/>
            <a:lstStyle/>
            <a:p>
              <a:endParaRPr lang="en-US"/>
            </a:p>
          </p:txBody>
        </p:sp>
        <p:sp>
          <p:nvSpPr>
            <p:cNvPr id="28457" name="Freeform 3038"/>
            <p:cNvSpPr>
              <a:spLocks/>
            </p:cNvSpPr>
            <p:nvPr/>
          </p:nvSpPr>
          <p:spPr bwMode="auto">
            <a:xfrm>
              <a:off x="923925" y="4969545"/>
              <a:ext cx="285750" cy="323850"/>
            </a:xfrm>
            <a:custGeom>
              <a:avLst/>
              <a:gdLst>
                <a:gd name="T0" fmla="*/ 2147483647 w 87"/>
                <a:gd name="T1" fmla="*/ 2147483647 h 98"/>
                <a:gd name="T2" fmla="*/ 2147483647 w 87"/>
                <a:gd name="T3" fmla="*/ 2147483647 h 98"/>
                <a:gd name="T4" fmla="*/ 2147483647 w 87"/>
                <a:gd name="T5" fmla="*/ 2147483647 h 98"/>
                <a:gd name="T6" fmla="*/ 2147483647 w 87"/>
                <a:gd name="T7" fmla="*/ 2147483647 h 98"/>
                <a:gd name="T8" fmla="*/ 2147483647 w 87"/>
                <a:gd name="T9" fmla="*/ 2147483647 h 98"/>
                <a:gd name="T10" fmla="*/ 2147483647 w 87"/>
                <a:gd name="T11" fmla="*/ 2147483647 h 98"/>
                <a:gd name="T12" fmla="*/ 2147483647 w 87"/>
                <a:gd name="T13" fmla="*/ 2147483647 h 98"/>
                <a:gd name="T14" fmla="*/ 2147483647 w 87"/>
                <a:gd name="T15" fmla="*/ 2147483647 h 98"/>
                <a:gd name="T16" fmla="*/ 2147483647 w 87"/>
                <a:gd name="T17" fmla="*/ 2147483647 h 98"/>
                <a:gd name="T18" fmla="*/ 2147483647 w 87"/>
                <a:gd name="T19" fmla="*/ 2147483647 h 98"/>
                <a:gd name="T20" fmla="*/ 2147483647 w 87"/>
                <a:gd name="T21" fmla="*/ 2147483647 h 9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
                <a:gd name="T34" fmla="*/ 0 h 98"/>
                <a:gd name="T35" fmla="*/ 87 w 87"/>
                <a:gd name="T36" fmla="*/ 98 h 9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 h="98">
                  <a:moveTo>
                    <a:pt x="42" y="9"/>
                  </a:moveTo>
                  <a:cubicBezTo>
                    <a:pt x="42" y="9"/>
                    <a:pt x="26" y="8"/>
                    <a:pt x="20" y="14"/>
                  </a:cubicBezTo>
                  <a:cubicBezTo>
                    <a:pt x="14" y="19"/>
                    <a:pt x="15" y="23"/>
                    <a:pt x="11" y="32"/>
                  </a:cubicBezTo>
                  <a:cubicBezTo>
                    <a:pt x="8" y="41"/>
                    <a:pt x="0" y="38"/>
                    <a:pt x="4" y="49"/>
                  </a:cubicBezTo>
                  <a:cubicBezTo>
                    <a:pt x="8" y="60"/>
                    <a:pt x="6" y="56"/>
                    <a:pt x="11" y="70"/>
                  </a:cubicBezTo>
                  <a:cubicBezTo>
                    <a:pt x="16" y="84"/>
                    <a:pt x="16" y="98"/>
                    <a:pt x="16" y="98"/>
                  </a:cubicBezTo>
                  <a:cubicBezTo>
                    <a:pt x="16" y="98"/>
                    <a:pt x="21" y="78"/>
                    <a:pt x="17" y="65"/>
                  </a:cubicBezTo>
                  <a:cubicBezTo>
                    <a:pt x="14" y="53"/>
                    <a:pt x="7" y="48"/>
                    <a:pt x="18" y="36"/>
                  </a:cubicBezTo>
                  <a:cubicBezTo>
                    <a:pt x="28" y="24"/>
                    <a:pt x="17" y="29"/>
                    <a:pt x="35" y="21"/>
                  </a:cubicBezTo>
                  <a:cubicBezTo>
                    <a:pt x="53" y="13"/>
                    <a:pt x="40" y="15"/>
                    <a:pt x="63" y="7"/>
                  </a:cubicBezTo>
                  <a:cubicBezTo>
                    <a:pt x="87" y="0"/>
                    <a:pt x="49" y="6"/>
                    <a:pt x="42" y="9"/>
                  </a:cubicBezTo>
                  <a:close/>
                </a:path>
              </a:pathLst>
            </a:custGeom>
            <a:solidFill>
              <a:srgbClr val="9392C5"/>
            </a:solidFill>
            <a:ln w="9525">
              <a:noFill/>
              <a:round/>
              <a:headEnd/>
              <a:tailEnd/>
            </a:ln>
          </p:spPr>
          <p:txBody>
            <a:bodyPr/>
            <a:lstStyle/>
            <a:p>
              <a:endParaRPr lang="en-US"/>
            </a:p>
          </p:txBody>
        </p:sp>
        <p:sp>
          <p:nvSpPr>
            <p:cNvPr id="28458" name="Freeform 3039"/>
            <p:cNvSpPr>
              <a:spLocks/>
            </p:cNvSpPr>
            <p:nvPr/>
          </p:nvSpPr>
          <p:spPr bwMode="auto">
            <a:xfrm>
              <a:off x="923925" y="4969545"/>
              <a:ext cx="282575" cy="320675"/>
            </a:xfrm>
            <a:custGeom>
              <a:avLst/>
              <a:gdLst>
                <a:gd name="T0" fmla="*/ 2147483647 w 86"/>
                <a:gd name="T1" fmla="*/ 2147483647 h 97"/>
                <a:gd name="T2" fmla="*/ 2147483647 w 86"/>
                <a:gd name="T3" fmla="*/ 2147483647 h 97"/>
                <a:gd name="T4" fmla="*/ 2147483647 w 86"/>
                <a:gd name="T5" fmla="*/ 2147483647 h 97"/>
                <a:gd name="T6" fmla="*/ 2147483647 w 86"/>
                <a:gd name="T7" fmla="*/ 2147483647 h 97"/>
                <a:gd name="T8" fmla="*/ 2147483647 w 86"/>
                <a:gd name="T9" fmla="*/ 2147483647 h 97"/>
                <a:gd name="T10" fmla="*/ 2147483647 w 86"/>
                <a:gd name="T11" fmla="*/ 2147483647 h 97"/>
                <a:gd name="T12" fmla="*/ 2147483647 w 86"/>
                <a:gd name="T13" fmla="*/ 2147483647 h 97"/>
                <a:gd name="T14" fmla="*/ 2147483647 w 86"/>
                <a:gd name="T15" fmla="*/ 2147483647 h 97"/>
                <a:gd name="T16" fmla="*/ 2147483647 w 86"/>
                <a:gd name="T17" fmla="*/ 2147483647 h 97"/>
                <a:gd name="T18" fmla="*/ 2147483647 w 86"/>
                <a:gd name="T19" fmla="*/ 2147483647 h 97"/>
                <a:gd name="T20" fmla="*/ 2147483647 w 86"/>
                <a:gd name="T21" fmla="*/ 2147483647 h 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97"/>
                <a:gd name="T35" fmla="*/ 86 w 86"/>
                <a:gd name="T36" fmla="*/ 97 h 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97">
                  <a:moveTo>
                    <a:pt x="42" y="9"/>
                  </a:moveTo>
                  <a:cubicBezTo>
                    <a:pt x="42" y="9"/>
                    <a:pt x="26" y="9"/>
                    <a:pt x="20" y="14"/>
                  </a:cubicBezTo>
                  <a:cubicBezTo>
                    <a:pt x="15" y="19"/>
                    <a:pt x="15" y="23"/>
                    <a:pt x="12" y="32"/>
                  </a:cubicBezTo>
                  <a:cubicBezTo>
                    <a:pt x="8" y="41"/>
                    <a:pt x="0" y="38"/>
                    <a:pt x="4" y="49"/>
                  </a:cubicBezTo>
                  <a:cubicBezTo>
                    <a:pt x="8" y="59"/>
                    <a:pt x="6" y="56"/>
                    <a:pt x="11" y="70"/>
                  </a:cubicBezTo>
                  <a:cubicBezTo>
                    <a:pt x="16" y="84"/>
                    <a:pt x="16" y="97"/>
                    <a:pt x="16" y="97"/>
                  </a:cubicBezTo>
                  <a:cubicBezTo>
                    <a:pt x="16" y="97"/>
                    <a:pt x="21" y="77"/>
                    <a:pt x="17" y="65"/>
                  </a:cubicBezTo>
                  <a:cubicBezTo>
                    <a:pt x="14" y="52"/>
                    <a:pt x="7" y="47"/>
                    <a:pt x="17" y="36"/>
                  </a:cubicBezTo>
                  <a:cubicBezTo>
                    <a:pt x="28" y="24"/>
                    <a:pt x="17" y="28"/>
                    <a:pt x="35" y="21"/>
                  </a:cubicBezTo>
                  <a:cubicBezTo>
                    <a:pt x="53" y="13"/>
                    <a:pt x="40" y="15"/>
                    <a:pt x="63" y="7"/>
                  </a:cubicBezTo>
                  <a:cubicBezTo>
                    <a:pt x="86" y="0"/>
                    <a:pt x="49" y="6"/>
                    <a:pt x="42" y="9"/>
                  </a:cubicBezTo>
                  <a:close/>
                </a:path>
              </a:pathLst>
            </a:custGeom>
            <a:solidFill>
              <a:srgbClr val="9291C4"/>
            </a:solidFill>
            <a:ln w="9525">
              <a:noFill/>
              <a:round/>
              <a:headEnd/>
              <a:tailEnd/>
            </a:ln>
          </p:spPr>
          <p:txBody>
            <a:bodyPr/>
            <a:lstStyle/>
            <a:p>
              <a:endParaRPr lang="en-US"/>
            </a:p>
          </p:txBody>
        </p:sp>
        <p:sp>
          <p:nvSpPr>
            <p:cNvPr id="28459" name="Freeform 3040"/>
            <p:cNvSpPr>
              <a:spLocks/>
            </p:cNvSpPr>
            <p:nvPr/>
          </p:nvSpPr>
          <p:spPr bwMode="auto">
            <a:xfrm>
              <a:off x="923925" y="4969545"/>
              <a:ext cx="282575" cy="320675"/>
            </a:xfrm>
            <a:custGeom>
              <a:avLst/>
              <a:gdLst>
                <a:gd name="T0" fmla="*/ 2147483647 w 86"/>
                <a:gd name="T1" fmla="*/ 2147483647 h 97"/>
                <a:gd name="T2" fmla="*/ 2147483647 w 86"/>
                <a:gd name="T3" fmla="*/ 2147483647 h 97"/>
                <a:gd name="T4" fmla="*/ 2147483647 w 86"/>
                <a:gd name="T5" fmla="*/ 2147483647 h 97"/>
                <a:gd name="T6" fmla="*/ 2147483647 w 86"/>
                <a:gd name="T7" fmla="*/ 2147483647 h 97"/>
                <a:gd name="T8" fmla="*/ 2147483647 w 86"/>
                <a:gd name="T9" fmla="*/ 2147483647 h 97"/>
                <a:gd name="T10" fmla="*/ 2147483647 w 86"/>
                <a:gd name="T11" fmla="*/ 2147483647 h 97"/>
                <a:gd name="T12" fmla="*/ 2147483647 w 86"/>
                <a:gd name="T13" fmla="*/ 2147483647 h 97"/>
                <a:gd name="T14" fmla="*/ 2147483647 w 86"/>
                <a:gd name="T15" fmla="*/ 2147483647 h 97"/>
                <a:gd name="T16" fmla="*/ 2147483647 w 86"/>
                <a:gd name="T17" fmla="*/ 2147483647 h 97"/>
                <a:gd name="T18" fmla="*/ 2147483647 w 86"/>
                <a:gd name="T19" fmla="*/ 2147483647 h 97"/>
                <a:gd name="T20" fmla="*/ 2147483647 w 86"/>
                <a:gd name="T21" fmla="*/ 2147483647 h 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6"/>
                <a:gd name="T34" fmla="*/ 0 h 97"/>
                <a:gd name="T35" fmla="*/ 86 w 86"/>
                <a:gd name="T36" fmla="*/ 97 h 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6" h="97">
                  <a:moveTo>
                    <a:pt x="42" y="9"/>
                  </a:moveTo>
                  <a:cubicBezTo>
                    <a:pt x="42" y="9"/>
                    <a:pt x="26" y="9"/>
                    <a:pt x="20" y="14"/>
                  </a:cubicBezTo>
                  <a:cubicBezTo>
                    <a:pt x="15" y="19"/>
                    <a:pt x="15" y="23"/>
                    <a:pt x="12" y="32"/>
                  </a:cubicBezTo>
                  <a:cubicBezTo>
                    <a:pt x="9" y="41"/>
                    <a:pt x="0" y="38"/>
                    <a:pt x="4" y="48"/>
                  </a:cubicBezTo>
                  <a:cubicBezTo>
                    <a:pt x="9" y="59"/>
                    <a:pt x="6" y="56"/>
                    <a:pt x="11" y="70"/>
                  </a:cubicBezTo>
                  <a:cubicBezTo>
                    <a:pt x="16" y="84"/>
                    <a:pt x="17" y="97"/>
                    <a:pt x="17" y="97"/>
                  </a:cubicBezTo>
                  <a:cubicBezTo>
                    <a:pt x="17" y="97"/>
                    <a:pt x="21" y="77"/>
                    <a:pt x="17" y="65"/>
                  </a:cubicBezTo>
                  <a:cubicBezTo>
                    <a:pt x="14" y="52"/>
                    <a:pt x="7" y="47"/>
                    <a:pt x="17" y="35"/>
                  </a:cubicBezTo>
                  <a:cubicBezTo>
                    <a:pt x="28" y="24"/>
                    <a:pt x="17" y="28"/>
                    <a:pt x="35" y="21"/>
                  </a:cubicBezTo>
                  <a:cubicBezTo>
                    <a:pt x="52" y="13"/>
                    <a:pt x="39" y="15"/>
                    <a:pt x="63" y="7"/>
                  </a:cubicBezTo>
                  <a:cubicBezTo>
                    <a:pt x="86" y="0"/>
                    <a:pt x="49" y="6"/>
                    <a:pt x="42" y="9"/>
                  </a:cubicBezTo>
                  <a:close/>
                </a:path>
              </a:pathLst>
            </a:custGeom>
            <a:solidFill>
              <a:srgbClr val="9190C4"/>
            </a:solidFill>
            <a:ln w="9525">
              <a:noFill/>
              <a:round/>
              <a:headEnd/>
              <a:tailEnd/>
            </a:ln>
          </p:spPr>
          <p:txBody>
            <a:bodyPr/>
            <a:lstStyle/>
            <a:p>
              <a:endParaRPr lang="en-US"/>
            </a:p>
          </p:txBody>
        </p:sp>
        <p:sp>
          <p:nvSpPr>
            <p:cNvPr id="28460" name="Freeform 3041"/>
            <p:cNvSpPr>
              <a:spLocks/>
            </p:cNvSpPr>
            <p:nvPr/>
          </p:nvSpPr>
          <p:spPr bwMode="auto">
            <a:xfrm>
              <a:off x="923925" y="4969545"/>
              <a:ext cx="279400" cy="320675"/>
            </a:xfrm>
            <a:custGeom>
              <a:avLst/>
              <a:gdLst>
                <a:gd name="T0" fmla="*/ 2147483647 w 85"/>
                <a:gd name="T1" fmla="*/ 2147483647 h 97"/>
                <a:gd name="T2" fmla="*/ 2147483647 w 85"/>
                <a:gd name="T3" fmla="*/ 2147483647 h 97"/>
                <a:gd name="T4" fmla="*/ 2147483647 w 85"/>
                <a:gd name="T5" fmla="*/ 2147483647 h 97"/>
                <a:gd name="T6" fmla="*/ 2147483647 w 85"/>
                <a:gd name="T7" fmla="*/ 2147483647 h 97"/>
                <a:gd name="T8" fmla="*/ 2147483647 w 85"/>
                <a:gd name="T9" fmla="*/ 2147483647 h 97"/>
                <a:gd name="T10" fmla="*/ 2147483647 w 85"/>
                <a:gd name="T11" fmla="*/ 2147483647 h 97"/>
                <a:gd name="T12" fmla="*/ 2147483647 w 85"/>
                <a:gd name="T13" fmla="*/ 2147483647 h 97"/>
                <a:gd name="T14" fmla="*/ 2147483647 w 85"/>
                <a:gd name="T15" fmla="*/ 2147483647 h 97"/>
                <a:gd name="T16" fmla="*/ 2147483647 w 85"/>
                <a:gd name="T17" fmla="*/ 2147483647 h 97"/>
                <a:gd name="T18" fmla="*/ 2147483647 w 85"/>
                <a:gd name="T19" fmla="*/ 2147483647 h 97"/>
                <a:gd name="T20" fmla="*/ 2147483647 w 85"/>
                <a:gd name="T21" fmla="*/ 2147483647 h 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97"/>
                <a:gd name="T35" fmla="*/ 85 w 85"/>
                <a:gd name="T36" fmla="*/ 97 h 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97">
                  <a:moveTo>
                    <a:pt x="41" y="9"/>
                  </a:moveTo>
                  <a:cubicBezTo>
                    <a:pt x="41" y="9"/>
                    <a:pt x="26" y="9"/>
                    <a:pt x="20" y="14"/>
                  </a:cubicBezTo>
                  <a:cubicBezTo>
                    <a:pt x="15" y="19"/>
                    <a:pt x="15" y="23"/>
                    <a:pt x="12" y="32"/>
                  </a:cubicBezTo>
                  <a:cubicBezTo>
                    <a:pt x="9" y="41"/>
                    <a:pt x="0" y="38"/>
                    <a:pt x="4" y="48"/>
                  </a:cubicBezTo>
                  <a:cubicBezTo>
                    <a:pt x="9" y="59"/>
                    <a:pt x="6" y="56"/>
                    <a:pt x="11" y="70"/>
                  </a:cubicBezTo>
                  <a:cubicBezTo>
                    <a:pt x="16" y="84"/>
                    <a:pt x="17" y="97"/>
                    <a:pt x="17" y="97"/>
                  </a:cubicBezTo>
                  <a:cubicBezTo>
                    <a:pt x="17" y="97"/>
                    <a:pt x="20" y="77"/>
                    <a:pt x="17" y="65"/>
                  </a:cubicBezTo>
                  <a:cubicBezTo>
                    <a:pt x="14" y="52"/>
                    <a:pt x="7" y="47"/>
                    <a:pt x="17" y="35"/>
                  </a:cubicBezTo>
                  <a:cubicBezTo>
                    <a:pt x="27" y="24"/>
                    <a:pt x="17" y="28"/>
                    <a:pt x="35" y="21"/>
                  </a:cubicBezTo>
                  <a:cubicBezTo>
                    <a:pt x="52" y="13"/>
                    <a:pt x="39" y="15"/>
                    <a:pt x="62" y="7"/>
                  </a:cubicBezTo>
                  <a:cubicBezTo>
                    <a:pt x="85" y="0"/>
                    <a:pt x="48" y="7"/>
                    <a:pt x="41" y="9"/>
                  </a:cubicBezTo>
                  <a:close/>
                </a:path>
              </a:pathLst>
            </a:custGeom>
            <a:solidFill>
              <a:srgbClr val="9090C4"/>
            </a:solidFill>
            <a:ln w="9525">
              <a:noFill/>
              <a:round/>
              <a:headEnd/>
              <a:tailEnd/>
            </a:ln>
          </p:spPr>
          <p:txBody>
            <a:bodyPr/>
            <a:lstStyle/>
            <a:p>
              <a:endParaRPr lang="en-US"/>
            </a:p>
          </p:txBody>
        </p:sp>
        <p:sp>
          <p:nvSpPr>
            <p:cNvPr id="28461" name="Freeform 3042"/>
            <p:cNvSpPr>
              <a:spLocks/>
            </p:cNvSpPr>
            <p:nvPr/>
          </p:nvSpPr>
          <p:spPr bwMode="auto">
            <a:xfrm>
              <a:off x="923925" y="4969545"/>
              <a:ext cx="279400" cy="320675"/>
            </a:xfrm>
            <a:custGeom>
              <a:avLst/>
              <a:gdLst>
                <a:gd name="T0" fmla="*/ 2147483647 w 85"/>
                <a:gd name="T1" fmla="*/ 2147483647 h 97"/>
                <a:gd name="T2" fmla="*/ 2147483647 w 85"/>
                <a:gd name="T3" fmla="*/ 2147483647 h 97"/>
                <a:gd name="T4" fmla="*/ 2147483647 w 85"/>
                <a:gd name="T5" fmla="*/ 2147483647 h 97"/>
                <a:gd name="T6" fmla="*/ 2147483647 w 85"/>
                <a:gd name="T7" fmla="*/ 2147483647 h 97"/>
                <a:gd name="T8" fmla="*/ 2147483647 w 85"/>
                <a:gd name="T9" fmla="*/ 2147483647 h 97"/>
                <a:gd name="T10" fmla="*/ 2147483647 w 85"/>
                <a:gd name="T11" fmla="*/ 2147483647 h 97"/>
                <a:gd name="T12" fmla="*/ 2147483647 w 85"/>
                <a:gd name="T13" fmla="*/ 2147483647 h 97"/>
                <a:gd name="T14" fmla="*/ 2147483647 w 85"/>
                <a:gd name="T15" fmla="*/ 2147483647 h 97"/>
                <a:gd name="T16" fmla="*/ 2147483647 w 85"/>
                <a:gd name="T17" fmla="*/ 2147483647 h 97"/>
                <a:gd name="T18" fmla="*/ 2147483647 w 85"/>
                <a:gd name="T19" fmla="*/ 2147483647 h 97"/>
                <a:gd name="T20" fmla="*/ 2147483647 w 85"/>
                <a:gd name="T21" fmla="*/ 2147483647 h 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97"/>
                <a:gd name="T35" fmla="*/ 85 w 85"/>
                <a:gd name="T36" fmla="*/ 97 h 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97">
                  <a:moveTo>
                    <a:pt x="41" y="9"/>
                  </a:moveTo>
                  <a:cubicBezTo>
                    <a:pt x="41" y="9"/>
                    <a:pt x="26" y="9"/>
                    <a:pt x="20" y="14"/>
                  </a:cubicBezTo>
                  <a:cubicBezTo>
                    <a:pt x="15" y="19"/>
                    <a:pt x="15" y="23"/>
                    <a:pt x="12" y="32"/>
                  </a:cubicBezTo>
                  <a:cubicBezTo>
                    <a:pt x="9" y="41"/>
                    <a:pt x="0" y="38"/>
                    <a:pt x="4" y="48"/>
                  </a:cubicBezTo>
                  <a:cubicBezTo>
                    <a:pt x="9" y="59"/>
                    <a:pt x="6" y="55"/>
                    <a:pt x="11" y="69"/>
                  </a:cubicBezTo>
                  <a:cubicBezTo>
                    <a:pt x="17" y="83"/>
                    <a:pt x="17" y="97"/>
                    <a:pt x="17" y="97"/>
                  </a:cubicBezTo>
                  <a:cubicBezTo>
                    <a:pt x="17" y="97"/>
                    <a:pt x="20" y="77"/>
                    <a:pt x="17" y="64"/>
                  </a:cubicBezTo>
                  <a:cubicBezTo>
                    <a:pt x="14" y="52"/>
                    <a:pt x="7" y="47"/>
                    <a:pt x="17" y="35"/>
                  </a:cubicBezTo>
                  <a:cubicBezTo>
                    <a:pt x="27" y="24"/>
                    <a:pt x="17" y="28"/>
                    <a:pt x="35" y="21"/>
                  </a:cubicBezTo>
                  <a:cubicBezTo>
                    <a:pt x="52" y="13"/>
                    <a:pt x="39" y="15"/>
                    <a:pt x="62" y="7"/>
                  </a:cubicBezTo>
                  <a:cubicBezTo>
                    <a:pt x="85" y="0"/>
                    <a:pt x="48" y="7"/>
                    <a:pt x="41" y="9"/>
                  </a:cubicBezTo>
                  <a:close/>
                </a:path>
              </a:pathLst>
            </a:custGeom>
            <a:solidFill>
              <a:srgbClr val="8F8FC3"/>
            </a:solidFill>
            <a:ln w="9525">
              <a:noFill/>
              <a:round/>
              <a:headEnd/>
              <a:tailEnd/>
            </a:ln>
          </p:spPr>
          <p:txBody>
            <a:bodyPr/>
            <a:lstStyle/>
            <a:p>
              <a:endParaRPr lang="en-US"/>
            </a:p>
          </p:txBody>
        </p:sp>
        <p:sp>
          <p:nvSpPr>
            <p:cNvPr id="28462" name="Freeform 3043"/>
            <p:cNvSpPr>
              <a:spLocks/>
            </p:cNvSpPr>
            <p:nvPr/>
          </p:nvSpPr>
          <p:spPr bwMode="auto">
            <a:xfrm>
              <a:off x="923925" y="4969545"/>
              <a:ext cx="279400" cy="317500"/>
            </a:xfrm>
            <a:custGeom>
              <a:avLst/>
              <a:gdLst>
                <a:gd name="T0" fmla="*/ 2147483647 w 85"/>
                <a:gd name="T1" fmla="*/ 2147483647 h 96"/>
                <a:gd name="T2" fmla="*/ 2147483647 w 85"/>
                <a:gd name="T3" fmla="*/ 2147483647 h 96"/>
                <a:gd name="T4" fmla="*/ 2147483647 w 85"/>
                <a:gd name="T5" fmla="*/ 2147483647 h 96"/>
                <a:gd name="T6" fmla="*/ 2147483647 w 85"/>
                <a:gd name="T7" fmla="*/ 2147483647 h 96"/>
                <a:gd name="T8" fmla="*/ 2147483647 w 85"/>
                <a:gd name="T9" fmla="*/ 2147483647 h 96"/>
                <a:gd name="T10" fmla="*/ 2147483647 w 85"/>
                <a:gd name="T11" fmla="*/ 2147483647 h 96"/>
                <a:gd name="T12" fmla="*/ 2147483647 w 85"/>
                <a:gd name="T13" fmla="*/ 2147483647 h 96"/>
                <a:gd name="T14" fmla="*/ 2147483647 w 85"/>
                <a:gd name="T15" fmla="*/ 2147483647 h 96"/>
                <a:gd name="T16" fmla="*/ 2147483647 w 85"/>
                <a:gd name="T17" fmla="*/ 2147483647 h 96"/>
                <a:gd name="T18" fmla="*/ 2147483647 w 85"/>
                <a:gd name="T19" fmla="*/ 2147483647 h 96"/>
                <a:gd name="T20" fmla="*/ 2147483647 w 85"/>
                <a:gd name="T21" fmla="*/ 2147483647 h 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5"/>
                <a:gd name="T34" fmla="*/ 0 h 96"/>
                <a:gd name="T35" fmla="*/ 85 w 85"/>
                <a:gd name="T36" fmla="*/ 96 h 9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5" h="96">
                  <a:moveTo>
                    <a:pt x="41" y="9"/>
                  </a:moveTo>
                  <a:cubicBezTo>
                    <a:pt x="41" y="9"/>
                    <a:pt x="26" y="9"/>
                    <a:pt x="21" y="14"/>
                  </a:cubicBezTo>
                  <a:cubicBezTo>
                    <a:pt x="15" y="19"/>
                    <a:pt x="15" y="23"/>
                    <a:pt x="12" y="32"/>
                  </a:cubicBezTo>
                  <a:cubicBezTo>
                    <a:pt x="9" y="41"/>
                    <a:pt x="0" y="38"/>
                    <a:pt x="4" y="48"/>
                  </a:cubicBezTo>
                  <a:cubicBezTo>
                    <a:pt x="9" y="59"/>
                    <a:pt x="6" y="55"/>
                    <a:pt x="11" y="69"/>
                  </a:cubicBezTo>
                  <a:cubicBezTo>
                    <a:pt x="17" y="83"/>
                    <a:pt x="17" y="96"/>
                    <a:pt x="17" y="96"/>
                  </a:cubicBezTo>
                  <a:cubicBezTo>
                    <a:pt x="17" y="96"/>
                    <a:pt x="20" y="77"/>
                    <a:pt x="17" y="64"/>
                  </a:cubicBezTo>
                  <a:cubicBezTo>
                    <a:pt x="14" y="52"/>
                    <a:pt x="7" y="47"/>
                    <a:pt x="17" y="35"/>
                  </a:cubicBezTo>
                  <a:cubicBezTo>
                    <a:pt x="27" y="24"/>
                    <a:pt x="17" y="28"/>
                    <a:pt x="35" y="21"/>
                  </a:cubicBezTo>
                  <a:cubicBezTo>
                    <a:pt x="52" y="13"/>
                    <a:pt x="39" y="15"/>
                    <a:pt x="62" y="8"/>
                  </a:cubicBezTo>
                  <a:cubicBezTo>
                    <a:pt x="85" y="0"/>
                    <a:pt x="48" y="7"/>
                    <a:pt x="41" y="9"/>
                  </a:cubicBezTo>
                  <a:close/>
                </a:path>
              </a:pathLst>
            </a:custGeom>
            <a:solidFill>
              <a:srgbClr val="8E8FC3"/>
            </a:solidFill>
            <a:ln w="9525">
              <a:noFill/>
              <a:round/>
              <a:headEnd/>
              <a:tailEnd/>
            </a:ln>
          </p:spPr>
          <p:txBody>
            <a:bodyPr/>
            <a:lstStyle/>
            <a:p>
              <a:endParaRPr lang="en-US"/>
            </a:p>
          </p:txBody>
        </p:sp>
        <p:sp>
          <p:nvSpPr>
            <p:cNvPr id="28463" name="Freeform 3044"/>
            <p:cNvSpPr>
              <a:spLocks/>
            </p:cNvSpPr>
            <p:nvPr/>
          </p:nvSpPr>
          <p:spPr bwMode="auto">
            <a:xfrm>
              <a:off x="923925" y="4969545"/>
              <a:ext cx="276225" cy="317500"/>
            </a:xfrm>
            <a:custGeom>
              <a:avLst/>
              <a:gdLst>
                <a:gd name="T0" fmla="*/ 2147483647 w 84"/>
                <a:gd name="T1" fmla="*/ 2147483647 h 96"/>
                <a:gd name="T2" fmla="*/ 2147483647 w 84"/>
                <a:gd name="T3" fmla="*/ 2147483647 h 96"/>
                <a:gd name="T4" fmla="*/ 2147483647 w 84"/>
                <a:gd name="T5" fmla="*/ 2147483647 h 96"/>
                <a:gd name="T6" fmla="*/ 2147483647 w 84"/>
                <a:gd name="T7" fmla="*/ 2147483647 h 96"/>
                <a:gd name="T8" fmla="*/ 2147483647 w 84"/>
                <a:gd name="T9" fmla="*/ 2147483647 h 96"/>
                <a:gd name="T10" fmla="*/ 2147483647 w 84"/>
                <a:gd name="T11" fmla="*/ 2147483647 h 96"/>
                <a:gd name="T12" fmla="*/ 2147483647 w 84"/>
                <a:gd name="T13" fmla="*/ 2147483647 h 96"/>
                <a:gd name="T14" fmla="*/ 2147483647 w 84"/>
                <a:gd name="T15" fmla="*/ 2147483647 h 96"/>
                <a:gd name="T16" fmla="*/ 2147483647 w 84"/>
                <a:gd name="T17" fmla="*/ 2147483647 h 96"/>
                <a:gd name="T18" fmla="*/ 2147483647 w 84"/>
                <a:gd name="T19" fmla="*/ 2147483647 h 96"/>
                <a:gd name="T20" fmla="*/ 2147483647 w 84"/>
                <a:gd name="T21" fmla="*/ 2147483647 h 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4"/>
                <a:gd name="T34" fmla="*/ 0 h 96"/>
                <a:gd name="T35" fmla="*/ 84 w 84"/>
                <a:gd name="T36" fmla="*/ 96 h 9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4" h="96">
                  <a:moveTo>
                    <a:pt x="41" y="9"/>
                  </a:moveTo>
                  <a:cubicBezTo>
                    <a:pt x="41" y="9"/>
                    <a:pt x="26" y="9"/>
                    <a:pt x="21" y="14"/>
                  </a:cubicBezTo>
                  <a:cubicBezTo>
                    <a:pt x="15" y="19"/>
                    <a:pt x="15" y="23"/>
                    <a:pt x="12" y="32"/>
                  </a:cubicBezTo>
                  <a:cubicBezTo>
                    <a:pt x="9" y="41"/>
                    <a:pt x="0" y="38"/>
                    <a:pt x="5" y="48"/>
                  </a:cubicBezTo>
                  <a:cubicBezTo>
                    <a:pt x="9" y="59"/>
                    <a:pt x="6" y="55"/>
                    <a:pt x="11" y="69"/>
                  </a:cubicBezTo>
                  <a:cubicBezTo>
                    <a:pt x="17" y="83"/>
                    <a:pt x="17" y="96"/>
                    <a:pt x="17" y="96"/>
                  </a:cubicBezTo>
                  <a:cubicBezTo>
                    <a:pt x="17" y="96"/>
                    <a:pt x="20" y="76"/>
                    <a:pt x="17" y="64"/>
                  </a:cubicBezTo>
                  <a:cubicBezTo>
                    <a:pt x="14" y="52"/>
                    <a:pt x="7" y="47"/>
                    <a:pt x="17" y="35"/>
                  </a:cubicBezTo>
                  <a:cubicBezTo>
                    <a:pt x="27" y="24"/>
                    <a:pt x="17" y="28"/>
                    <a:pt x="34" y="21"/>
                  </a:cubicBezTo>
                  <a:cubicBezTo>
                    <a:pt x="52" y="13"/>
                    <a:pt x="38" y="15"/>
                    <a:pt x="61" y="8"/>
                  </a:cubicBezTo>
                  <a:cubicBezTo>
                    <a:pt x="84" y="0"/>
                    <a:pt x="48" y="7"/>
                    <a:pt x="41" y="9"/>
                  </a:cubicBezTo>
                  <a:close/>
                </a:path>
              </a:pathLst>
            </a:custGeom>
            <a:solidFill>
              <a:srgbClr val="8E8EC2"/>
            </a:solidFill>
            <a:ln w="9525">
              <a:noFill/>
              <a:round/>
              <a:headEnd/>
              <a:tailEnd/>
            </a:ln>
          </p:spPr>
          <p:txBody>
            <a:bodyPr/>
            <a:lstStyle/>
            <a:p>
              <a:endParaRPr lang="en-US"/>
            </a:p>
          </p:txBody>
        </p:sp>
        <p:sp>
          <p:nvSpPr>
            <p:cNvPr id="28464" name="Freeform 3045"/>
            <p:cNvSpPr>
              <a:spLocks/>
            </p:cNvSpPr>
            <p:nvPr/>
          </p:nvSpPr>
          <p:spPr bwMode="auto">
            <a:xfrm>
              <a:off x="923925" y="4969545"/>
              <a:ext cx="276225" cy="317500"/>
            </a:xfrm>
            <a:custGeom>
              <a:avLst/>
              <a:gdLst>
                <a:gd name="T0" fmla="*/ 2147483647 w 84"/>
                <a:gd name="T1" fmla="*/ 2147483647 h 96"/>
                <a:gd name="T2" fmla="*/ 2147483647 w 84"/>
                <a:gd name="T3" fmla="*/ 2147483647 h 96"/>
                <a:gd name="T4" fmla="*/ 2147483647 w 84"/>
                <a:gd name="T5" fmla="*/ 2147483647 h 96"/>
                <a:gd name="T6" fmla="*/ 2147483647 w 84"/>
                <a:gd name="T7" fmla="*/ 2147483647 h 96"/>
                <a:gd name="T8" fmla="*/ 2147483647 w 84"/>
                <a:gd name="T9" fmla="*/ 2147483647 h 96"/>
                <a:gd name="T10" fmla="*/ 2147483647 w 84"/>
                <a:gd name="T11" fmla="*/ 2147483647 h 96"/>
                <a:gd name="T12" fmla="*/ 2147483647 w 84"/>
                <a:gd name="T13" fmla="*/ 2147483647 h 96"/>
                <a:gd name="T14" fmla="*/ 2147483647 w 84"/>
                <a:gd name="T15" fmla="*/ 2147483647 h 96"/>
                <a:gd name="T16" fmla="*/ 2147483647 w 84"/>
                <a:gd name="T17" fmla="*/ 2147483647 h 96"/>
                <a:gd name="T18" fmla="*/ 2147483647 w 84"/>
                <a:gd name="T19" fmla="*/ 2147483647 h 96"/>
                <a:gd name="T20" fmla="*/ 2147483647 w 84"/>
                <a:gd name="T21" fmla="*/ 2147483647 h 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4"/>
                <a:gd name="T34" fmla="*/ 0 h 96"/>
                <a:gd name="T35" fmla="*/ 84 w 84"/>
                <a:gd name="T36" fmla="*/ 96 h 9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4" h="96">
                  <a:moveTo>
                    <a:pt x="41" y="9"/>
                  </a:moveTo>
                  <a:cubicBezTo>
                    <a:pt x="41" y="9"/>
                    <a:pt x="26" y="9"/>
                    <a:pt x="21" y="14"/>
                  </a:cubicBezTo>
                  <a:cubicBezTo>
                    <a:pt x="15" y="19"/>
                    <a:pt x="15" y="23"/>
                    <a:pt x="12" y="32"/>
                  </a:cubicBezTo>
                  <a:cubicBezTo>
                    <a:pt x="9" y="41"/>
                    <a:pt x="0" y="37"/>
                    <a:pt x="5" y="48"/>
                  </a:cubicBezTo>
                  <a:cubicBezTo>
                    <a:pt x="9" y="59"/>
                    <a:pt x="6" y="55"/>
                    <a:pt x="12" y="69"/>
                  </a:cubicBezTo>
                  <a:cubicBezTo>
                    <a:pt x="17" y="83"/>
                    <a:pt x="17" y="96"/>
                    <a:pt x="17" y="96"/>
                  </a:cubicBezTo>
                  <a:cubicBezTo>
                    <a:pt x="17" y="96"/>
                    <a:pt x="20" y="76"/>
                    <a:pt x="17" y="64"/>
                  </a:cubicBezTo>
                  <a:cubicBezTo>
                    <a:pt x="14" y="52"/>
                    <a:pt x="7" y="47"/>
                    <a:pt x="17" y="35"/>
                  </a:cubicBezTo>
                  <a:cubicBezTo>
                    <a:pt x="27" y="23"/>
                    <a:pt x="17" y="28"/>
                    <a:pt x="34" y="20"/>
                  </a:cubicBezTo>
                  <a:cubicBezTo>
                    <a:pt x="52" y="13"/>
                    <a:pt x="38" y="15"/>
                    <a:pt x="61" y="8"/>
                  </a:cubicBezTo>
                  <a:cubicBezTo>
                    <a:pt x="84" y="0"/>
                    <a:pt x="48" y="7"/>
                    <a:pt x="41" y="9"/>
                  </a:cubicBezTo>
                  <a:close/>
                </a:path>
              </a:pathLst>
            </a:custGeom>
            <a:solidFill>
              <a:srgbClr val="8D8DC2"/>
            </a:solidFill>
            <a:ln w="9525">
              <a:noFill/>
              <a:round/>
              <a:headEnd/>
              <a:tailEnd/>
            </a:ln>
          </p:spPr>
          <p:txBody>
            <a:bodyPr/>
            <a:lstStyle/>
            <a:p>
              <a:endParaRPr lang="en-US"/>
            </a:p>
          </p:txBody>
        </p:sp>
        <p:sp>
          <p:nvSpPr>
            <p:cNvPr id="28465" name="Freeform 3046"/>
            <p:cNvSpPr>
              <a:spLocks/>
            </p:cNvSpPr>
            <p:nvPr/>
          </p:nvSpPr>
          <p:spPr bwMode="auto">
            <a:xfrm>
              <a:off x="923925" y="4969545"/>
              <a:ext cx="273050" cy="314325"/>
            </a:xfrm>
            <a:custGeom>
              <a:avLst/>
              <a:gdLst>
                <a:gd name="T0" fmla="*/ 2147483647 w 83"/>
                <a:gd name="T1" fmla="*/ 2147483647 h 95"/>
                <a:gd name="T2" fmla="*/ 2147483647 w 83"/>
                <a:gd name="T3" fmla="*/ 2147483647 h 95"/>
                <a:gd name="T4" fmla="*/ 2147483647 w 83"/>
                <a:gd name="T5" fmla="*/ 2147483647 h 95"/>
                <a:gd name="T6" fmla="*/ 2147483647 w 83"/>
                <a:gd name="T7" fmla="*/ 2147483647 h 95"/>
                <a:gd name="T8" fmla="*/ 2147483647 w 83"/>
                <a:gd name="T9" fmla="*/ 2147483647 h 95"/>
                <a:gd name="T10" fmla="*/ 2147483647 w 83"/>
                <a:gd name="T11" fmla="*/ 2147483647 h 95"/>
                <a:gd name="T12" fmla="*/ 2147483647 w 83"/>
                <a:gd name="T13" fmla="*/ 2147483647 h 95"/>
                <a:gd name="T14" fmla="*/ 2147483647 w 83"/>
                <a:gd name="T15" fmla="*/ 2147483647 h 95"/>
                <a:gd name="T16" fmla="*/ 2147483647 w 83"/>
                <a:gd name="T17" fmla="*/ 2147483647 h 95"/>
                <a:gd name="T18" fmla="*/ 2147483647 w 83"/>
                <a:gd name="T19" fmla="*/ 2147483647 h 95"/>
                <a:gd name="T20" fmla="*/ 2147483647 w 83"/>
                <a:gd name="T21" fmla="*/ 2147483647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3"/>
                <a:gd name="T34" fmla="*/ 0 h 95"/>
                <a:gd name="T35" fmla="*/ 83 w 83"/>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3" h="95">
                  <a:moveTo>
                    <a:pt x="41" y="10"/>
                  </a:moveTo>
                  <a:cubicBezTo>
                    <a:pt x="41" y="10"/>
                    <a:pt x="26" y="9"/>
                    <a:pt x="21" y="14"/>
                  </a:cubicBezTo>
                  <a:cubicBezTo>
                    <a:pt x="15" y="19"/>
                    <a:pt x="15" y="23"/>
                    <a:pt x="12" y="32"/>
                  </a:cubicBezTo>
                  <a:cubicBezTo>
                    <a:pt x="9" y="41"/>
                    <a:pt x="0" y="37"/>
                    <a:pt x="5" y="48"/>
                  </a:cubicBezTo>
                  <a:cubicBezTo>
                    <a:pt x="9" y="59"/>
                    <a:pt x="7" y="55"/>
                    <a:pt x="12" y="69"/>
                  </a:cubicBezTo>
                  <a:cubicBezTo>
                    <a:pt x="17" y="82"/>
                    <a:pt x="17" y="95"/>
                    <a:pt x="17" y="95"/>
                  </a:cubicBezTo>
                  <a:cubicBezTo>
                    <a:pt x="17" y="95"/>
                    <a:pt x="20" y="76"/>
                    <a:pt x="17" y="64"/>
                  </a:cubicBezTo>
                  <a:cubicBezTo>
                    <a:pt x="13" y="52"/>
                    <a:pt x="7" y="47"/>
                    <a:pt x="17" y="35"/>
                  </a:cubicBezTo>
                  <a:cubicBezTo>
                    <a:pt x="27" y="23"/>
                    <a:pt x="17" y="28"/>
                    <a:pt x="34" y="20"/>
                  </a:cubicBezTo>
                  <a:cubicBezTo>
                    <a:pt x="52" y="13"/>
                    <a:pt x="38" y="15"/>
                    <a:pt x="61" y="8"/>
                  </a:cubicBezTo>
                  <a:cubicBezTo>
                    <a:pt x="83" y="0"/>
                    <a:pt x="48" y="7"/>
                    <a:pt x="41" y="10"/>
                  </a:cubicBezTo>
                  <a:close/>
                </a:path>
              </a:pathLst>
            </a:custGeom>
            <a:solidFill>
              <a:srgbClr val="8C8DC2"/>
            </a:solidFill>
            <a:ln w="9525">
              <a:noFill/>
              <a:round/>
              <a:headEnd/>
              <a:tailEnd/>
            </a:ln>
          </p:spPr>
          <p:txBody>
            <a:bodyPr/>
            <a:lstStyle/>
            <a:p>
              <a:endParaRPr lang="en-US"/>
            </a:p>
          </p:txBody>
        </p:sp>
        <p:sp>
          <p:nvSpPr>
            <p:cNvPr id="28466" name="Freeform 3047"/>
            <p:cNvSpPr>
              <a:spLocks/>
            </p:cNvSpPr>
            <p:nvPr/>
          </p:nvSpPr>
          <p:spPr bwMode="auto">
            <a:xfrm>
              <a:off x="927100" y="4969545"/>
              <a:ext cx="269875" cy="314325"/>
            </a:xfrm>
            <a:custGeom>
              <a:avLst/>
              <a:gdLst>
                <a:gd name="T0" fmla="*/ 2147483647 w 82"/>
                <a:gd name="T1" fmla="*/ 2147483647 h 95"/>
                <a:gd name="T2" fmla="*/ 2147483647 w 82"/>
                <a:gd name="T3" fmla="*/ 2147483647 h 95"/>
                <a:gd name="T4" fmla="*/ 2147483647 w 82"/>
                <a:gd name="T5" fmla="*/ 2147483647 h 95"/>
                <a:gd name="T6" fmla="*/ 2147483647 w 82"/>
                <a:gd name="T7" fmla="*/ 2147483647 h 95"/>
                <a:gd name="T8" fmla="*/ 2147483647 w 82"/>
                <a:gd name="T9" fmla="*/ 2147483647 h 95"/>
                <a:gd name="T10" fmla="*/ 2147483647 w 82"/>
                <a:gd name="T11" fmla="*/ 2147483647 h 95"/>
                <a:gd name="T12" fmla="*/ 2147483647 w 82"/>
                <a:gd name="T13" fmla="*/ 2147483647 h 95"/>
                <a:gd name="T14" fmla="*/ 2147483647 w 82"/>
                <a:gd name="T15" fmla="*/ 2147483647 h 95"/>
                <a:gd name="T16" fmla="*/ 2147483647 w 82"/>
                <a:gd name="T17" fmla="*/ 2147483647 h 95"/>
                <a:gd name="T18" fmla="*/ 2147483647 w 82"/>
                <a:gd name="T19" fmla="*/ 2147483647 h 95"/>
                <a:gd name="T20" fmla="*/ 2147483647 w 82"/>
                <a:gd name="T21" fmla="*/ 2147483647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
                <a:gd name="T34" fmla="*/ 0 h 95"/>
                <a:gd name="T35" fmla="*/ 82 w 82"/>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 h="95">
                  <a:moveTo>
                    <a:pt x="40" y="10"/>
                  </a:moveTo>
                  <a:cubicBezTo>
                    <a:pt x="40" y="10"/>
                    <a:pt x="25" y="9"/>
                    <a:pt x="20" y="14"/>
                  </a:cubicBezTo>
                  <a:cubicBezTo>
                    <a:pt x="14" y="19"/>
                    <a:pt x="14" y="23"/>
                    <a:pt x="11" y="32"/>
                  </a:cubicBezTo>
                  <a:cubicBezTo>
                    <a:pt x="8" y="41"/>
                    <a:pt x="0" y="37"/>
                    <a:pt x="4" y="48"/>
                  </a:cubicBezTo>
                  <a:cubicBezTo>
                    <a:pt x="8" y="58"/>
                    <a:pt x="6" y="55"/>
                    <a:pt x="11" y="69"/>
                  </a:cubicBezTo>
                  <a:cubicBezTo>
                    <a:pt x="16" y="82"/>
                    <a:pt x="16" y="95"/>
                    <a:pt x="16" y="95"/>
                  </a:cubicBezTo>
                  <a:cubicBezTo>
                    <a:pt x="16" y="95"/>
                    <a:pt x="19" y="76"/>
                    <a:pt x="16" y="64"/>
                  </a:cubicBezTo>
                  <a:cubicBezTo>
                    <a:pt x="12" y="52"/>
                    <a:pt x="6" y="46"/>
                    <a:pt x="16" y="35"/>
                  </a:cubicBezTo>
                  <a:cubicBezTo>
                    <a:pt x="26" y="23"/>
                    <a:pt x="16" y="28"/>
                    <a:pt x="33" y="20"/>
                  </a:cubicBezTo>
                  <a:cubicBezTo>
                    <a:pt x="50" y="13"/>
                    <a:pt x="37" y="15"/>
                    <a:pt x="59" y="8"/>
                  </a:cubicBezTo>
                  <a:cubicBezTo>
                    <a:pt x="82" y="0"/>
                    <a:pt x="47" y="7"/>
                    <a:pt x="40" y="10"/>
                  </a:cubicBezTo>
                  <a:close/>
                </a:path>
              </a:pathLst>
            </a:custGeom>
            <a:solidFill>
              <a:srgbClr val="8B8CC2"/>
            </a:solidFill>
            <a:ln w="9525">
              <a:noFill/>
              <a:round/>
              <a:headEnd/>
              <a:tailEnd/>
            </a:ln>
          </p:spPr>
          <p:txBody>
            <a:bodyPr/>
            <a:lstStyle/>
            <a:p>
              <a:endParaRPr lang="en-US"/>
            </a:p>
          </p:txBody>
        </p:sp>
        <p:sp>
          <p:nvSpPr>
            <p:cNvPr id="28467" name="Freeform 3048"/>
            <p:cNvSpPr>
              <a:spLocks/>
            </p:cNvSpPr>
            <p:nvPr/>
          </p:nvSpPr>
          <p:spPr bwMode="auto">
            <a:xfrm>
              <a:off x="927100" y="4974307"/>
              <a:ext cx="269875" cy="309563"/>
            </a:xfrm>
            <a:custGeom>
              <a:avLst/>
              <a:gdLst>
                <a:gd name="T0" fmla="*/ 2147483647 w 82"/>
                <a:gd name="T1" fmla="*/ 2147483647 h 94"/>
                <a:gd name="T2" fmla="*/ 2147483647 w 82"/>
                <a:gd name="T3" fmla="*/ 2147483647 h 94"/>
                <a:gd name="T4" fmla="*/ 2147483647 w 82"/>
                <a:gd name="T5" fmla="*/ 2147483647 h 94"/>
                <a:gd name="T6" fmla="*/ 2147483647 w 82"/>
                <a:gd name="T7" fmla="*/ 2147483647 h 94"/>
                <a:gd name="T8" fmla="*/ 2147483647 w 82"/>
                <a:gd name="T9" fmla="*/ 2147483647 h 94"/>
                <a:gd name="T10" fmla="*/ 2147483647 w 82"/>
                <a:gd name="T11" fmla="*/ 2147483647 h 94"/>
                <a:gd name="T12" fmla="*/ 2147483647 w 82"/>
                <a:gd name="T13" fmla="*/ 2147483647 h 94"/>
                <a:gd name="T14" fmla="*/ 2147483647 w 82"/>
                <a:gd name="T15" fmla="*/ 2147483647 h 94"/>
                <a:gd name="T16" fmla="*/ 2147483647 w 82"/>
                <a:gd name="T17" fmla="*/ 2147483647 h 94"/>
                <a:gd name="T18" fmla="*/ 2147483647 w 82"/>
                <a:gd name="T19" fmla="*/ 2147483647 h 94"/>
                <a:gd name="T20" fmla="*/ 2147483647 w 82"/>
                <a:gd name="T21" fmla="*/ 2147483647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
                <a:gd name="T34" fmla="*/ 0 h 94"/>
                <a:gd name="T35" fmla="*/ 82 w 82"/>
                <a:gd name="T36" fmla="*/ 94 h 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 h="94">
                  <a:moveTo>
                    <a:pt x="40" y="9"/>
                  </a:moveTo>
                  <a:cubicBezTo>
                    <a:pt x="40" y="9"/>
                    <a:pt x="25" y="9"/>
                    <a:pt x="20" y="13"/>
                  </a:cubicBezTo>
                  <a:cubicBezTo>
                    <a:pt x="14" y="18"/>
                    <a:pt x="15" y="22"/>
                    <a:pt x="12" y="31"/>
                  </a:cubicBezTo>
                  <a:cubicBezTo>
                    <a:pt x="8" y="40"/>
                    <a:pt x="0" y="36"/>
                    <a:pt x="4" y="47"/>
                  </a:cubicBezTo>
                  <a:cubicBezTo>
                    <a:pt x="8" y="57"/>
                    <a:pt x="6" y="54"/>
                    <a:pt x="11" y="67"/>
                  </a:cubicBezTo>
                  <a:cubicBezTo>
                    <a:pt x="16" y="81"/>
                    <a:pt x="16" y="94"/>
                    <a:pt x="16" y="94"/>
                  </a:cubicBezTo>
                  <a:cubicBezTo>
                    <a:pt x="16" y="94"/>
                    <a:pt x="19" y="74"/>
                    <a:pt x="16" y="62"/>
                  </a:cubicBezTo>
                  <a:cubicBezTo>
                    <a:pt x="12" y="50"/>
                    <a:pt x="6" y="45"/>
                    <a:pt x="16" y="34"/>
                  </a:cubicBezTo>
                  <a:cubicBezTo>
                    <a:pt x="26" y="22"/>
                    <a:pt x="16" y="26"/>
                    <a:pt x="33" y="19"/>
                  </a:cubicBezTo>
                  <a:cubicBezTo>
                    <a:pt x="50" y="12"/>
                    <a:pt x="37" y="14"/>
                    <a:pt x="59" y="7"/>
                  </a:cubicBezTo>
                  <a:cubicBezTo>
                    <a:pt x="82" y="0"/>
                    <a:pt x="47" y="6"/>
                    <a:pt x="40" y="9"/>
                  </a:cubicBezTo>
                  <a:close/>
                </a:path>
              </a:pathLst>
            </a:custGeom>
            <a:solidFill>
              <a:srgbClr val="8A8CC1"/>
            </a:solidFill>
            <a:ln w="9525">
              <a:noFill/>
              <a:round/>
              <a:headEnd/>
              <a:tailEnd/>
            </a:ln>
          </p:spPr>
          <p:txBody>
            <a:bodyPr/>
            <a:lstStyle/>
            <a:p>
              <a:endParaRPr lang="en-US"/>
            </a:p>
          </p:txBody>
        </p:sp>
        <p:sp>
          <p:nvSpPr>
            <p:cNvPr id="28468" name="Freeform 3049"/>
            <p:cNvSpPr>
              <a:spLocks/>
            </p:cNvSpPr>
            <p:nvPr/>
          </p:nvSpPr>
          <p:spPr bwMode="auto">
            <a:xfrm>
              <a:off x="927100" y="4974307"/>
              <a:ext cx="266700" cy="309563"/>
            </a:xfrm>
            <a:custGeom>
              <a:avLst/>
              <a:gdLst>
                <a:gd name="T0" fmla="*/ 2147483647 w 81"/>
                <a:gd name="T1" fmla="*/ 2147483647 h 94"/>
                <a:gd name="T2" fmla="*/ 2147483647 w 81"/>
                <a:gd name="T3" fmla="*/ 2147483647 h 94"/>
                <a:gd name="T4" fmla="*/ 2147483647 w 81"/>
                <a:gd name="T5" fmla="*/ 2147483647 h 94"/>
                <a:gd name="T6" fmla="*/ 2147483647 w 81"/>
                <a:gd name="T7" fmla="*/ 2147483647 h 94"/>
                <a:gd name="T8" fmla="*/ 2147483647 w 81"/>
                <a:gd name="T9" fmla="*/ 2147483647 h 94"/>
                <a:gd name="T10" fmla="*/ 2147483647 w 81"/>
                <a:gd name="T11" fmla="*/ 2147483647 h 94"/>
                <a:gd name="T12" fmla="*/ 2147483647 w 81"/>
                <a:gd name="T13" fmla="*/ 2147483647 h 94"/>
                <a:gd name="T14" fmla="*/ 2147483647 w 81"/>
                <a:gd name="T15" fmla="*/ 2147483647 h 94"/>
                <a:gd name="T16" fmla="*/ 2147483647 w 81"/>
                <a:gd name="T17" fmla="*/ 2147483647 h 94"/>
                <a:gd name="T18" fmla="*/ 2147483647 w 81"/>
                <a:gd name="T19" fmla="*/ 2147483647 h 94"/>
                <a:gd name="T20" fmla="*/ 2147483647 w 81"/>
                <a:gd name="T21" fmla="*/ 2147483647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1"/>
                <a:gd name="T34" fmla="*/ 0 h 94"/>
                <a:gd name="T35" fmla="*/ 81 w 81"/>
                <a:gd name="T36" fmla="*/ 94 h 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1" h="94">
                  <a:moveTo>
                    <a:pt x="40" y="9"/>
                  </a:moveTo>
                  <a:cubicBezTo>
                    <a:pt x="40" y="9"/>
                    <a:pt x="25" y="9"/>
                    <a:pt x="20" y="13"/>
                  </a:cubicBezTo>
                  <a:cubicBezTo>
                    <a:pt x="14" y="18"/>
                    <a:pt x="15" y="22"/>
                    <a:pt x="12" y="31"/>
                  </a:cubicBezTo>
                  <a:cubicBezTo>
                    <a:pt x="9" y="40"/>
                    <a:pt x="0" y="36"/>
                    <a:pt x="4" y="47"/>
                  </a:cubicBezTo>
                  <a:cubicBezTo>
                    <a:pt x="8" y="57"/>
                    <a:pt x="6" y="54"/>
                    <a:pt x="11" y="67"/>
                  </a:cubicBezTo>
                  <a:cubicBezTo>
                    <a:pt x="16" y="81"/>
                    <a:pt x="16" y="94"/>
                    <a:pt x="16" y="94"/>
                  </a:cubicBezTo>
                  <a:cubicBezTo>
                    <a:pt x="16" y="94"/>
                    <a:pt x="19" y="74"/>
                    <a:pt x="15" y="62"/>
                  </a:cubicBezTo>
                  <a:cubicBezTo>
                    <a:pt x="12" y="50"/>
                    <a:pt x="6" y="45"/>
                    <a:pt x="16" y="34"/>
                  </a:cubicBezTo>
                  <a:cubicBezTo>
                    <a:pt x="26" y="22"/>
                    <a:pt x="16" y="26"/>
                    <a:pt x="33" y="19"/>
                  </a:cubicBezTo>
                  <a:cubicBezTo>
                    <a:pt x="50" y="12"/>
                    <a:pt x="36" y="14"/>
                    <a:pt x="59" y="7"/>
                  </a:cubicBezTo>
                  <a:cubicBezTo>
                    <a:pt x="81" y="0"/>
                    <a:pt x="47" y="6"/>
                    <a:pt x="40" y="9"/>
                  </a:cubicBezTo>
                  <a:close/>
                </a:path>
              </a:pathLst>
            </a:custGeom>
            <a:solidFill>
              <a:srgbClr val="898CC1"/>
            </a:solidFill>
            <a:ln w="9525">
              <a:noFill/>
              <a:round/>
              <a:headEnd/>
              <a:tailEnd/>
            </a:ln>
          </p:spPr>
          <p:txBody>
            <a:bodyPr/>
            <a:lstStyle/>
            <a:p>
              <a:endParaRPr lang="en-US"/>
            </a:p>
          </p:txBody>
        </p:sp>
        <p:sp>
          <p:nvSpPr>
            <p:cNvPr id="28469" name="Freeform 3050"/>
            <p:cNvSpPr>
              <a:spLocks/>
            </p:cNvSpPr>
            <p:nvPr/>
          </p:nvSpPr>
          <p:spPr bwMode="auto">
            <a:xfrm>
              <a:off x="927100" y="4974307"/>
              <a:ext cx="266700" cy="306388"/>
            </a:xfrm>
            <a:custGeom>
              <a:avLst/>
              <a:gdLst>
                <a:gd name="T0" fmla="*/ 2147483647 w 81"/>
                <a:gd name="T1" fmla="*/ 2147483647 h 93"/>
                <a:gd name="T2" fmla="*/ 2147483647 w 81"/>
                <a:gd name="T3" fmla="*/ 2147483647 h 93"/>
                <a:gd name="T4" fmla="*/ 2147483647 w 81"/>
                <a:gd name="T5" fmla="*/ 2147483647 h 93"/>
                <a:gd name="T6" fmla="*/ 2147483647 w 81"/>
                <a:gd name="T7" fmla="*/ 2147483647 h 93"/>
                <a:gd name="T8" fmla="*/ 2147483647 w 81"/>
                <a:gd name="T9" fmla="*/ 2147483647 h 93"/>
                <a:gd name="T10" fmla="*/ 2147483647 w 81"/>
                <a:gd name="T11" fmla="*/ 2147483647 h 93"/>
                <a:gd name="T12" fmla="*/ 2147483647 w 81"/>
                <a:gd name="T13" fmla="*/ 2147483647 h 93"/>
                <a:gd name="T14" fmla="*/ 2147483647 w 81"/>
                <a:gd name="T15" fmla="*/ 2147483647 h 93"/>
                <a:gd name="T16" fmla="*/ 2147483647 w 81"/>
                <a:gd name="T17" fmla="*/ 2147483647 h 93"/>
                <a:gd name="T18" fmla="*/ 2147483647 w 81"/>
                <a:gd name="T19" fmla="*/ 2147483647 h 93"/>
                <a:gd name="T20" fmla="*/ 2147483647 w 81"/>
                <a:gd name="T21" fmla="*/ 2147483647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1"/>
                <a:gd name="T34" fmla="*/ 0 h 93"/>
                <a:gd name="T35" fmla="*/ 81 w 81"/>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1" h="93">
                  <a:moveTo>
                    <a:pt x="40" y="9"/>
                  </a:moveTo>
                  <a:cubicBezTo>
                    <a:pt x="40" y="9"/>
                    <a:pt x="25" y="9"/>
                    <a:pt x="20" y="14"/>
                  </a:cubicBezTo>
                  <a:cubicBezTo>
                    <a:pt x="15" y="18"/>
                    <a:pt x="15" y="22"/>
                    <a:pt x="12" y="31"/>
                  </a:cubicBezTo>
                  <a:cubicBezTo>
                    <a:pt x="9" y="40"/>
                    <a:pt x="0" y="36"/>
                    <a:pt x="4" y="47"/>
                  </a:cubicBezTo>
                  <a:cubicBezTo>
                    <a:pt x="8" y="57"/>
                    <a:pt x="6" y="54"/>
                    <a:pt x="11" y="67"/>
                  </a:cubicBezTo>
                  <a:cubicBezTo>
                    <a:pt x="16" y="81"/>
                    <a:pt x="16" y="93"/>
                    <a:pt x="16" y="93"/>
                  </a:cubicBezTo>
                  <a:cubicBezTo>
                    <a:pt x="16" y="93"/>
                    <a:pt x="19" y="74"/>
                    <a:pt x="15" y="62"/>
                  </a:cubicBezTo>
                  <a:cubicBezTo>
                    <a:pt x="12" y="50"/>
                    <a:pt x="6" y="45"/>
                    <a:pt x="16" y="34"/>
                  </a:cubicBezTo>
                  <a:cubicBezTo>
                    <a:pt x="25" y="22"/>
                    <a:pt x="16" y="26"/>
                    <a:pt x="33" y="19"/>
                  </a:cubicBezTo>
                  <a:cubicBezTo>
                    <a:pt x="50" y="12"/>
                    <a:pt x="36" y="14"/>
                    <a:pt x="58" y="7"/>
                  </a:cubicBezTo>
                  <a:cubicBezTo>
                    <a:pt x="81" y="0"/>
                    <a:pt x="46" y="6"/>
                    <a:pt x="40" y="9"/>
                  </a:cubicBezTo>
                  <a:close/>
                </a:path>
              </a:pathLst>
            </a:custGeom>
            <a:solidFill>
              <a:srgbClr val="888BC1"/>
            </a:solidFill>
            <a:ln w="9525">
              <a:noFill/>
              <a:round/>
              <a:headEnd/>
              <a:tailEnd/>
            </a:ln>
          </p:spPr>
          <p:txBody>
            <a:bodyPr/>
            <a:lstStyle/>
            <a:p>
              <a:endParaRPr lang="en-US"/>
            </a:p>
          </p:txBody>
        </p:sp>
        <p:sp>
          <p:nvSpPr>
            <p:cNvPr id="28470" name="Freeform 3051"/>
            <p:cNvSpPr>
              <a:spLocks/>
            </p:cNvSpPr>
            <p:nvPr/>
          </p:nvSpPr>
          <p:spPr bwMode="auto">
            <a:xfrm>
              <a:off x="927100" y="4974307"/>
              <a:ext cx="263525" cy="306388"/>
            </a:xfrm>
            <a:custGeom>
              <a:avLst/>
              <a:gdLst>
                <a:gd name="T0" fmla="*/ 2147483647 w 80"/>
                <a:gd name="T1" fmla="*/ 2147483647 h 93"/>
                <a:gd name="T2" fmla="*/ 2147483647 w 80"/>
                <a:gd name="T3" fmla="*/ 2147483647 h 93"/>
                <a:gd name="T4" fmla="*/ 2147483647 w 80"/>
                <a:gd name="T5" fmla="*/ 2147483647 h 93"/>
                <a:gd name="T6" fmla="*/ 2147483647 w 80"/>
                <a:gd name="T7" fmla="*/ 2147483647 h 93"/>
                <a:gd name="T8" fmla="*/ 2147483647 w 80"/>
                <a:gd name="T9" fmla="*/ 2147483647 h 93"/>
                <a:gd name="T10" fmla="*/ 2147483647 w 80"/>
                <a:gd name="T11" fmla="*/ 2147483647 h 93"/>
                <a:gd name="T12" fmla="*/ 2147483647 w 80"/>
                <a:gd name="T13" fmla="*/ 2147483647 h 93"/>
                <a:gd name="T14" fmla="*/ 2147483647 w 80"/>
                <a:gd name="T15" fmla="*/ 2147483647 h 93"/>
                <a:gd name="T16" fmla="*/ 2147483647 w 80"/>
                <a:gd name="T17" fmla="*/ 2147483647 h 93"/>
                <a:gd name="T18" fmla="*/ 2147483647 w 80"/>
                <a:gd name="T19" fmla="*/ 2147483647 h 93"/>
                <a:gd name="T20" fmla="*/ 2147483647 w 80"/>
                <a:gd name="T21" fmla="*/ 2147483647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93"/>
                <a:gd name="T35" fmla="*/ 80 w 80"/>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93">
                  <a:moveTo>
                    <a:pt x="40" y="9"/>
                  </a:moveTo>
                  <a:cubicBezTo>
                    <a:pt x="40" y="9"/>
                    <a:pt x="25" y="9"/>
                    <a:pt x="20" y="14"/>
                  </a:cubicBezTo>
                  <a:cubicBezTo>
                    <a:pt x="15" y="18"/>
                    <a:pt x="15" y="22"/>
                    <a:pt x="12" y="31"/>
                  </a:cubicBezTo>
                  <a:cubicBezTo>
                    <a:pt x="9" y="40"/>
                    <a:pt x="0" y="36"/>
                    <a:pt x="4" y="47"/>
                  </a:cubicBezTo>
                  <a:cubicBezTo>
                    <a:pt x="8" y="57"/>
                    <a:pt x="6" y="53"/>
                    <a:pt x="11" y="67"/>
                  </a:cubicBezTo>
                  <a:cubicBezTo>
                    <a:pt x="16" y="80"/>
                    <a:pt x="16" y="93"/>
                    <a:pt x="16" y="93"/>
                  </a:cubicBezTo>
                  <a:cubicBezTo>
                    <a:pt x="16" y="93"/>
                    <a:pt x="18" y="74"/>
                    <a:pt x="15" y="62"/>
                  </a:cubicBezTo>
                  <a:cubicBezTo>
                    <a:pt x="12" y="50"/>
                    <a:pt x="6" y="45"/>
                    <a:pt x="16" y="34"/>
                  </a:cubicBezTo>
                  <a:cubicBezTo>
                    <a:pt x="25" y="22"/>
                    <a:pt x="16" y="26"/>
                    <a:pt x="33" y="19"/>
                  </a:cubicBezTo>
                  <a:cubicBezTo>
                    <a:pt x="50" y="12"/>
                    <a:pt x="36" y="14"/>
                    <a:pt x="58" y="7"/>
                  </a:cubicBezTo>
                  <a:cubicBezTo>
                    <a:pt x="80" y="0"/>
                    <a:pt x="46" y="6"/>
                    <a:pt x="40" y="9"/>
                  </a:cubicBezTo>
                  <a:close/>
                </a:path>
              </a:pathLst>
            </a:custGeom>
            <a:solidFill>
              <a:srgbClr val="878AC1"/>
            </a:solidFill>
            <a:ln w="9525">
              <a:noFill/>
              <a:round/>
              <a:headEnd/>
              <a:tailEnd/>
            </a:ln>
          </p:spPr>
          <p:txBody>
            <a:bodyPr/>
            <a:lstStyle/>
            <a:p>
              <a:endParaRPr lang="en-US"/>
            </a:p>
          </p:txBody>
        </p:sp>
        <p:sp>
          <p:nvSpPr>
            <p:cNvPr id="28471" name="Freeform 3052"/>
            <p:cNvSpPr>
              <a:spLocks/>
            </p:cNvSpPr>
            <p:nvPr/>
          </p:nvSpPr>
          <p:spPr bwMode="auto">
            <a:xfrm>
              <a:off x="927100" y="4974307"/>
              <a:ext cx="263525" cy="306388"/>
            </a:xfrm>
            <a:custGeom>
              <a:avLst/>
              <a:gdLst>
                <a:gd name="T0" fmla="*/ 2147483647 w 80"/>
                <a:gd name="T1" fmla="*/ 2147483647 h 93"/>
                <a:gd name="T2" fmla="*/ 2147483647 w 80"/>
                <a:gd name="T3" fmla="*/ 2147483647 h 93"/>
                <a:gd name="T4" fmla="*/ 2147483647 w 80"/>
                <a:gd name="T5" fmla="*/ 2147483647 h 93"/>
                <a:gd name="T6" fmla="*/ 2147483647 w 80"/>
                <a:gd name="T7" fmla="*/ 2147483647 h 93"/>
                <a:gd name="T8" fmla="*/ 2147483647 w 80"/>
                <a:gd name="T9" fmla="*/ 2147483647 h 93"/>
                <a:gd name="T10" fmla="*/ 2147483647 w 80"/>
                <a:gd name="T11" fmla="*/ 2147483647 h 93"/>
                <a:gd name="T12" fmla="*/ 2147483647 w 80"/>
                <a:gd name="T13" fmla="*/ 2147483647 h 93"/>
                <a:gd name="T14" fmla="*/ 2147483647 w 80"/>
                <a:gd name="T15" fmla="*/ 2147483647 h 93"/>
                <a:gd name="T16" fmla="*/ 2147483647 w 80"/>
                <a:gd name="T17" fmla="*/ 2147483647 h 93"/>
                <a:gd name="T18" fmla="*/ 2147483647 w 80"/>
                <a:gd name="T19" fmla="*/ 2147483647 h 93"/>
                <a:gd name="T20" fmla="*/ 2147483647 w 80"/>
                <a:gd name="T21" fmla="*/ 2147483647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93"/>
                <a:gd name="T35" fmla="*/ 80 w 80"/>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93">
                  <a:moveTo>
                    <a:pt x="40" y="9"/>
                  </a:moveTo>
                  <a:cubicBezTo>
                    <a:pt x="40" y="9"/>
                    <a:pt x="26" y="9"/>
                    <a:pt x="20" y="14"/>
                  </a:cubicBezTo>
                  <a:cubicBezTo>
                    <a:pt x="15" y="18"/>
                    <a:pt x="15" y="22"/>
                    <a:pt x="12" y="31"/>
                  </a:cubicBezTo>
                  <a:cubicBezTo>
                    <a:pt x="9" y="40"/>
                    <a:pt x="0" y="36"/>
                    <a:pt x="4" y="46"/>
                  </a:cubicBezTo>
                  <a:cubicBezTo>
                    <a:pt x="8" y="57"/>
                    <a:pt x="6" y="53"/>
                    <a:pt x="11" y="67"/>
                  </a:cubicBezTo>
                  <a:cubicBezTo>
                    <a:pt x="16" y="80"/>
                    <a:pt x="16" y="93"/>
                    <a:pt x="16" y="93"/>
                  </a:cubicBezTo>
                  <a:cubicBezTo>
                    <a:pt x="16" y="93"/>
                    <a:pt x="18" y="74"/>
                    <a:pt x="15" y="62"/>
                  </a:cubicBezTo>
                  <a:cubicBezTo>
                    <a:pt x="12" y="50"/>
                    <a:pt x="6" y="45"/>
                    <a:pt x="15" y="34"/>
                  </a:cubicBezTo>
                  <a:cubicBezTo>
                    <a:pt x="25" y="22"/>
                    <a:pt x="16" y="26"/>
                    <a:pt x="33" y="19"/>
                  </a:cubicBezTo>
                  <a:cubicBezTo>
                    <a:pt x="50" y="12"/>
                    <a:pt x="36" y="14"/>
                    <a:pt x="58" y="7"/>
                  </a:cubicBezTo>
                  <a:cubicBezTo>
                    <a:pt x="80" y="0"/>
                    <a:pt x="46" y="7"/>
                    <a:pt x="40" y="9"/>
                  </a:cubicBezTo>
                  <a:close/>
                </a:path>
              </a:pathLst>
            </a:custGeom>
            <a:solidFill>
              <a:srgbClr val="868AC0"/>
            </a:solidFill>
            <a:ln w="9525">
              <a:noFill/>
              <a:round/>
              <a:headEnd/>
              <a:tailEnd/>
            </a:ln>
          </p:spPr>
          <p:txBody>
            <a:bodyPr/>
            <a:lstStyle/>
            <a:p>
              <a:endParaRPr lang="en-US"/>
            </a:p>
          </p:txBody>
        </p:sp>
        <p:sp>
          <p:nvSpPr>
            <p:cNvPr id="28472" name="Freeform 3053"/>
            <p:cNvSpPr>
              <a:spLocks/>
            </p:cNvSpPr>
            <p:nvPr/>
          </p:nvSpPr>
          <p:spPr bwMode="auto">
            <a:xfrm>
              <a:off x="927100" y="4974307"/>
              <a:ext cx="263525" cy="303213"/>
            </a:xfrm>
            <a:custGeom>
              <a:avLst/>
              <a:gdLst>
                <a:gd name="T0" fmla="*/ 2147483647 w 80"/>
                <a:gd name="T1" fmla="*/ 2147483647 h 92"/>
                <a:gd name="T2" fmla="*/ 2147483647 w 80"/>
                <a:gd name="T3" fmla="*/ 2147483647 h 92"/>
                <a:gd name="T4" fmla="*/ 2147483647 w 80"/>
                <a:gd name="T5" fmla="*/ 2147483647 h 92"/>
                <a:gd name="T6" fmla="*/ 2147483647 w 80"/>
                <a:gd name="T7" fmla="*/ 2147483647 h 92"/>
                <a:gd name="T8" fmla="*/ 2147483647 w 80"/>
                <a:gd name="T9" fmla="*/ 2147483647 h 92"/>
                <a:gd name="T10" fmla="*/ 2147483647 w 80"/>
                <a:gd name="T11" fmla="*/ 2147483647 h 92"/>
                <a:gd name="T12" fmla="*/ 2147483647 w 80"/>
                <a:gd name="T13" fmla="*/ 2147483647 h 92"/>
                <a:gd name="T14" fmla="*/ 2147483647 w 80"/>
                <a:gd name="T15" fmla="*/ 2147483647 h 92"/>
                <a:gd name="T16" fmla="*/ 2147483647 w 80"/>
                <a:gd name="T17" fmla="*/ 2147483647 h 92"/>
                <a:gd name="T18" fmla="*/ 2147483647 w 80"/>
                <a:gd name="T19" fmla="*/ 2147483647 h 92"/>
                <a:gd name="T20" fmla="*/ 2147483647 w 80"/>
                <a:gd name="T21" fmla="*/ 2147483647 h 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
                <a:gd name="T34" fmla="*/ 0 h 92"/>
                <a:gd name="T35" fmla="*/ 80 w 80"/>
                <a:gd name="T36" fmla="*/ 92 h 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 h="92">
                  <a:moveTo>
                    <a:pt x="39" y="9"/>
                  </a:moveTo>
                  <a:cubicBezTo>
                    <a:pt x="39" y="9"/>
                    <a:pt x="26" y="9"/>
                    <a:pt x="20" y="14"/>
                  </a:cubicBezTo>
                  <a:cubicBezTo>
                    <a:pt x="15" y="19"/>
                    <a:pt x="15" y="22"/>
                    <a:pt x="12" y="31"/>
                  </a:cubicBezTo>
                  <a:cubicBezTo>
                    <a:pt x="9" y="40"/>
                    <a:pt x="0" y="36"/>
                    <a:pt x="4" y="46"/>
                  </a:cubicBezTo>
                  <a:cubicBezTo>
                    <a:pt x="8" y="57"/>
                    <a:pt x="6" y="53"/>
                    <a:pt x="11" y="67"/>
                  </a:cubicBezTo>
                  <a:cubicBezTo>
                    <a:pt x="16" y="80"/>
                    <a:pt x="16" y="92"/>
                    <a:pt x="16" y="92"/>
                  </a:cubicBezTo>
                  <a:cubicBezTo>
                    <a:pt x="16" y="92"/>
                    <a:pt x="18" y="73"/>
                    <a:pt x="15" y="62"/>
                  </a:cubicBezTo>
                  <a:cubicBezTo>
                    <a:pt x="12" y="50"/>
                    <a:pt x="6" y="45"/>
                    <a:pt x="15" y="34"/>
                  </a:cubicBezTo>
                  <a:cubicBezTo>
                    <a:pt x="25" y="22"/>
                    <a:pt x="16" y="26"/>
                    <a:pt x="33" y="19"/>
                  </a:cubicBezTo>
                  <a:cubicBezTo>
                    <a:pt x="49" y="12"/>
                    <a:pt x="35" y="14"/>
                    <a:pt x="58" y="7"/>
                  </a:cubicBezTo>
                  <a:cubicBezTo>
                    <a:pt x="80" y="0"/>
                    <a:pt x="46" y="7"/>
                    <a:pt x="39" y="9"/>
                  </a:cubicBezTo>
                  <a:close/>
                </a:path>
              </a:pathLst>
            </a:custGeom>
            <a:solidFill>
              <a:srgbClr val="8589C0"/>
            </a:solidFill>
            <a:ln w="9525">
              <a:noFill/>
              <a:round/>
              <a:headEnd/>
              <a:tailEnd/>
            </a:ln>
          </p:spPr>
          <p:txBody>
            <a:bodyPr/>
            <a:lstStyle/>
            <a:p>
              <a:endParaRPr lang="en-US"/>
            </a:p>
          </p:txBody>
        </p:sp>
        <p:sp>
          <p:nvSpPr>
            <p:cNvPr id="28473" name="Freeform 3054"/>
            <p:cNvSpPr>
              <a:spLocks/>
            </p:cNvSpPr>
            <p:nvPr/>
          </p:nvSpPr>
          <p:spPr bwMode="auto">
            <a:xfrm>
              <a:off x="927100" y="4974307"/>
              <a:ext cx="260350" cy="303213"/>
            </a:xfrm>
            <a:custGeom>
              <a:avLst/>
              <a:gdLst>
                <a:gd name="T0" fmla="*/ 2147483647 w 79"/>
                <a:gd name="T1" fmla="*/ 2147483647 h 92"/>
                <a:gd name="T2" fmla="*/ 2147483647 w 79"/>
                <a:gd name="T3" fmla="*/ 2147483647 h 92"/>
                <a:gd name="T4" fmla="*/ 2147483647 w 79"/>
                <a:gd name="T5" fmla="*/ 2147483647 h 92"/>
                <a:gd name="T6" fmla="*/ 2147483647 w 79"/>
                <a:gd name="T7" fmla="*/ 2147483647 h 92"/>
                <a:gd name="T8" fmla="*/ 2147483647 w 79"/>
                <a:gd name="T9" fmla="*/ 2147483647 h 92"/>
                <a:gd name="T10" fmla="*/ 2147483647 w 79"/>
                <a:gd name="T11" fmla="*/ 2147483647 h 92"/>
                <a:gd name="T12" fmla="*/ 2147483647 w 79"/>
                <a:gd name="T13" fmla="*/ 2147483647 h 92"/>
                <a:gd name="T14" fmla="*/ 2147483647 w 79"/>
                <a:gd name="T15" fmla="*/ 2147483647 h 92"/>
                <a:gd name="T16" fmla="*/ 2147483647 w 79"/>
                <a:gd name="T17" fmla="*/ 2147483647 h 92"/>
                <a:gd name="T18" fmla="*/ 2147483647 w 79"/>
                <a:gd name="T19" fmla="*/ 2147483647 h 92"/>
                <a:gd name="T20" fmla="*/ 2147483647 w 79"/>
                <a:gd name="T21" fmla="*/ 2147483647 h 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92"/>
                <a:gd name="T35" fmla="*/ 79 w 79"/>
                <a:gd name="T36" fmla="*/ 92 h 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92">
                  <a:moveTo>
                    <a:pt x="39" y="9"/>
                  </a:moveTo>
                  <a:cubicBezTo>
                    <a:pt x="39" y="9"/>
                    <a:pt x="26" y="9"/>
                    <a:pt x="20" y="14"/>
                  </a:cubicBezTo>
                  <a:cubicBezTo>
                    <a:pt x="15" y="19"/>
                    <a:pt x="15" y="22"/>
                    <a:pt x="12" y="31"/>
                  </a:cubicBezTo>
                  <a:cubicBezTo>
                    <a:pt x="9" y="40"/>
                    <a:pt x="0" y="36"/>
                    <a:pt x="4" y="46"/>
                  </a:cubicBezTo>
                  <a:cubicBezTo>
                    <a:pt x="8" y="56"/>
                    <a:pt x="6" y="53"/>
                    <a:pt x="11" y="66"/>
                  </a:cubicBezTo>
                  <a:cubicBezTo>
                    <a:pt x="16" y="80"/>
                    <a:pt x="16" y="92"/>
                    <a:pt x="16" y="92"/>
                  </a:cubicBezTo>
                  <a:cubicBezTo>
                    <a:pt x="16" y="92"/>
                    <a:pt x="18" y="73"/>
                    <a:pt x="15" y="61"/>
                  </a:cubicBezTo>
                  <a:cubicBezTo>
                    <a:pt x="12" y="50"/>
                    <a:pt x="6" y="45"/>
                    <a:pt x="15" y="33"/>
                  </a:cubicBezTo>
                  <a:cubicBezTo>
                    <a:pt x="25" y="22"/>
                    <a:pt x="16" y="26"/>
                    <a:pt x="33" y="19"/>
                  </a:cubicBezTo>
                  <a:cubicBezTo>
                    <a:pt x="49" y="12"/>
                    <a:pt x="35" y="15"/>
                    <a:pt x="57" y="7"/>
                  </a:cubicBezTo>
                  <a:cubicBezTo>
                    <a:pt x="79" y="0"/>
                    <a:pt x="46" y="7"/>
                    <a:pt x="39" y="9"/>
                  </a:cubicBezTo>
                  <a:close/>
                </a:path>
              </a:pathLst>
            </a:custGeom>
            <a:solidFill>
              <a:srgbClr val="8489C0"/>
            </a:solidFill>
            <a:ln w="9525">
              <a:noFill/>
              <a:round/>
              <a:headEnd/>
              <a:tailEnd/>
            </a:ln>
          </p:spPr>
          <p:txBody>
            <a:bodyPr/>
            <a:lstStyle/>
            <a:p>
              <a:endParaRPr lang="en-US"/>
            </a:p>
          </p:txBody>
        </p:sp>
        <p:sp>
          <p:nvSpPr>
            <p:cNvPr id="28474" name="Freeform 3055"/>
            <p:cNvSpPr>
              <a:spLocks/>
            </p:cNvSpPr>
            <p:nvPr/>
          </p:nvSpPr>
          <p:spPr bwMode="auto">
            <a:xfrm>
              <a:off x="927100" y="4974307"/>
              <a:ext cx="260350" cy="303213"/>
            </a:xfrm>
            <a:custGeom>
              <a:avLst/>
              <a:gdLst>
                <a:gd name="T0" fmla="*/ 2147483647 w 79"/>
                <a:gd name="T1" fmla="*/ 2147483647 h 92"/>
                <a:gd name="T2" fmla="*/ 2147483647 w 79"/>
                <a:gd name="T3" fmla="*/ 2147483647 h 92"/>
                <a:gd name="T4" fmla="*/ 2147483647 w 79"/>
                <a:gd name="T5" fmla="*/ 2147483647 h 92"/>
                <a:gd name="T6" fmla="*/ 2147483647 w 79"/>
                <a:gd name="T7" fmla="*/ 2147483647 h 92"/>
                <a:gd name="T8" fmla="*/ 2147483647 w 79"/>
                <a:gd name="T9" fmla="*/ 2147483647 h 92"/>
                <a:gd name="T10" fmla="*/ 2147483647 w 79"/>
                <a:gd name="T11" fmla="*/ 2147483647 h 92"/>
                <a:gd name="T12" fmla="*/ 2147483647 w 79"/>
                <a:gd name="T13" fmla="*/ 2147483647 h 92"/>
                <a:gd name="T14" fmla="*/ 2147483647 w 79"/>
                <a:gd name="T15" fmla="*/ 2147483647 h 92"/>
                <a:gd name="T16" fmla="*/ 2147483647 w 79"/>
                <a:gd name="T17" fmla="*/ 2147483647 h 92"/>
                <a:gd name="T18" fmla="*/ 2147483647 w 79"/>
                <a:gd name="T19" fmla="*/ 2147483647 h 92"/>
                <a:gd name="T20" fmla="*/ 2147483647 w 79"/>
                <a:gd name="T21" fmla="*/ 2147483647 h 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92"/>
                <a:gd name="T35" fmla="*/ 79 w 79"/>
                <a:gd name="T36" fmla="*/ 92 h 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92">
                  <a:moveTo>
                    <a:pt x="39" y="9"/>
                  </a:moveTo>
                  <a:cubicBezTo>
                    <a:pt x="39" y="9"/>
                    <a:pt x="26" y="9"/>
                    <a:pt x="20" y="14"/>
                  </a:cubicBezTo>
                  <a:cubicBezTo>
                    <a:pt x="15" y="19"/>
                    <a:pt x="15" y="22"/>
                    <a:pt x="12" y="31"/>
                  </a:cubicBezTo>
                  <a:cubicBezTo>
                    <a:pt x="9" y="40"/>
                    <a:pt x="0" y="36"/>
                    <a:pt x="4" y="46"/>
                  </a:cubicBezTo>
                  <a:cubicBezTo>
                    <a:pt x="8" y="56"/>
                    <a:pt x="6" y="53"/>
                    <a:pt x="11" y="66"/>
                  </a:cubicBezTo>
                  <a:cubicBezTo>
                    <a:pt x="16" y="79"/>
                    <a:pt x="16" y="92"/>
                    <a:pt x="16" y="92"/>
                  </a:cubicBezTo>
                  <a:cubicBezTo>
                    <a:pt x="16" y="92"/>
                    <a:pt x="18" y="73"/>
                    <a:pt x="15" y="61"/>
                  </a:cubicBezTo>
                  <a:cubicBezTo>
                    <a:pt x="12" y="50"/>
                    <a:pt x="6" y="44"/>
                    <a:pt x="15" y="33"/>
                  </a:cubicBezTo>
                  <a:cubicBezTo>
                    <a:pt x="25" y="22"/>
                    <a:pt x="16" y="26"/>
                    <a:pt x="33" y="19"/>
                  </a:cubicBezTo>
                  <a:cubicBezTo>
                    <a:pt x="49" y="12"/>
                    <a:pt x="35" y="15"/>
                    <a:pt x="57" y="7"/>
                  </a:cubicBezTo>
                  <a:cubicBezTo>
                    <a:pt x="79" y="0"/>
                    <a:pt x="46" y="7"/>
                    <a:pt x="39" y="9"/>
                  </a:cubicBezTo>
                  <a:close/>
                </a:path>
              </a:pathLst>
            </a:custGeom>
            <a:solidFill>
              <a:srgbClr val="8389C0"/>
            </a:solidFill>
            <a:ln w="9525">
              <a:noFill/>
              <a:round/>
              <a:headEnd/>
              <a:tailEnd/>
            </a:ln>
          </p:spPr>
          <p:txBody>
            <a:bodyPr/>
            <a:lstStyle/>
            <a:p>
              <a:endParaRPr lang="en-US"/>
            </a:p>
          </p:txBody>
        </p:sp>
        <p:sp>
          <p:nvSpPr>
            <p:cNvPr id="28475" name="Freeform 3056"/>
            <p:cNvSpPr>
              <a:spLocks/>
            </p:cNvSpPr>
            <p:nvPr/>
          </p:nvSpPr>
          <p:spPr bwMode="auto">
            <a:xfrm>
              <a:off x="1038225" y="4126582"/>
              <a:ext cx="679450" cy="263525"/>
            </a:xfrm>
            <a:custGeom>
              <a:avLst/>
              <a:gdLst>
                <a:gd name="T0" fmla="*/ 2147483647 w 206"/>
                <a:gd name="T1" fmla="*/ 2147483647 h 80"/>
                <a:gd name="T2" fmla="*/ 2147483647 w 206"/>
                <a:gd name="T3" fmla="*/ 2147483647 h 80"/>
                <a:gd name="T4" fmla="*/ 2147483647 w 206"/>
                <a:gd name="T5" fmla="*/ 2147483647 h 80"/>
                <a:gd name="T6" fmla="*/ 2147483647 w 206"/>
                <a:gd name="T7" fmla="*/ 2147483647 h 80"/>
                <a:gd name="T8" fmla="*/ 2147483647 w 206"/>
                <a:gd name="T9" fmla="*/ 2147483647 h 80"/>
                <a:gd name="T10" fmla="*/ 2147483647 w 206"/>
                <a:gd name="T11" fmla="*/ 2147483647 h 80"/>
                <a:gd name="T12" fmla="*/ 2147483647 w 206"/>
                <a:gd name="T13" fmla="*/ 2147483647 h 80"/>
                <a:gd name="T14" fmla="*/ 2147483647 w 206"/>
                <a:gd name="T15" fmla="*/ 2147483647 h 80"/>
                <a:gd name="T16" fmla="*/ 2147483647 w 206"/>
                <a:gd name="T17" fmla="*/ 2147483647 h 80"/>
                <a:gd name="T18" fmla="*/ 2147483647 w 206"/>
                <a:gd name="T19" fmla="*/ 2147483647 h 80"/>
                <a:gd name="T20" fmla="*/ 2147483647 w 206"/>
                <a:gd name="T21" fmla="*/ 2147483647 h 80"/>
                <a:gd name="T22" fmla="*/ 2147483647 w 206"/>
                <a:gd name="T23" fmla="*/ 2147483647 h 80"/>
                <a:gd name="T24" fmla="*/ 2147483647 w 206"/>
                <a:gd name="T25" fmla="*/ 2147483647 h 80"/>
                <a:gd name="T26" fmla="*/ 2147483647 w 206"/>
                <a:gd name="T27" fmla="*/ 2147483647 h 80"/>
                <a:gd name="T28" fmla="*/ 2147483647 w 206"/>
                <a:gd name="T29" fmla="*/ 2147483647 h 80"/>
                <a:gd name="T30" fmla="*/ 2147483647 w 206"/>
                <a:gd name="T31" fmla="*/ 2147483647 h 80"/>
                <a:gd name="T32" fmla="*/ 2147483647 w 206"/>
                <a:gd name="T33" fmla="*/ 2147483647 h 80"/>
                <a:gd name="T34" fmla="*/ 2147483647 w 206"/>
                <a:gd name="T35" fmla="*/ 2147483647 h 80"/>
                <a:gd name="T36" fmla="*/ 2147483647 w 206"/>
                <a:gd name="T37" fmla="*/ 2147483647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6"/>
                <a:gd name="T58" fmla="*/ 0 h 80"/>
                <a:gd name="T59" fmla="*/ 206 w 206"/>
                <a:gd name="T60" fmla="*/ 80 h 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6" h="80">
                  <a:moveTo>
                    <a:pt x="75" y="4"/>
                  </a:moveTo>
                  <a:cubicBezTo>
                    <a:pt x="75" y="4"/>
                    <a:pt x="61" y="14"/>
                    <a:pt x="49" y="23"/>
                  </a:cubicBezTo>
                  <a:cubicBezTo>
                    <a:pt x="38" y="32"/>
                    <a:pt x="34" y="38"/>
                    <a:pt x="17" y="40"/>
                  </a:cubicBezTo>
                  <a:cubicBezTo>
                    <a:pt x="0" y="42"/>
                    <a:pt x="7" y="59"/>
                    <a:pt x="19" y="55"/>
                  </a:cubicBezTo>
                  <a:cubicBezTo>
                    <a:pt x="31" y="51"/>
                    <a:pt x="41" y="47"/>
                    <a:pt x="55" y="45"/>
                  </a:cubicBezTo>
                  <a:cubicBezTo>
                    <a:pt x="70" y="43"/>
                    <a:pt x="74" y="47"/>
                    <a:pt x="85" y="36"/>
                  </a:cubicBezTo>
                  <a:cubicBezTo>
                    <a:pt x="96" y="25"/>
                    <a:pt x="104" y="21"/>
                    <a:pt x="111" y="22"/>
                  </a:cubicBezTo>
                  <a:cubicBezTo>
                    <a:pt x="119" y="23"/>
                    <a:pt x="125" y="24"/>
                    <a:pt x="125" y="24"/>
                  </a:cubicBezTo>
                  <a:cubicBezTo>
                    <a:pt x="127" y="30"/>
                    <a:pt x="127" y="30"/>
                    <a:pt x="127" y="30"/>
                  </a:cubicBezTo>
                  <a:cubicBezTo>
                    <a:pt x="127" y="30"/>
                    <a:pt x="127" y="30"/>
                    <a:pt x="118" y="43"/>
                  </a:cubicBezTo>
                  <a:cubicBezTo>
                    <a:pt x="109" y="56"/>
                    <a:pt x="90" y="62"/>
                    <a:pt x="95" y="71"/>
                  </a:cubicBezTo>
                  <a:cubicBezTo>
                    <a:pt x="101" y="80"/>
                    <a:pt x="106" y="73"/>
                    <a:pt x="106" y="73"/>
                  </a:cubicBezTo>
                  <a:cubicBezTo>
                    <a:pt x="106" y="73"/>
                    <a:pt x="112" y="74"/>
                    <a:pt x="120" y="66"/>
                  </a:cubicBezTo>
                  <a:cubicBezTo>
                    <a:pt x="127" y="58"/>
                    <a:pt x="139" y="54"/>
                    <a:pt x="146" y="57"/>
                  </a:cubicBezTo>
                  <a:cubicBezTo>
                    <a:pt x="153" y="61"/>
                    <a:pt x="160" y="53"/>
                    <a:pt x="171" y="51"/>
                  </a:cubicBezTo>
                  <a:cubicBezTo>
                    <a:pt x="182" y="49"/>
                    <a:pt x="206" y="57"/>
                    <a:pt x="197" y="50"/>
                  </a:cubicBezTo>
                  <a:cubicBezTo>
                    <a:pt x="188" y="44"/>
                    <a:pt x="169" y="44"/>
                    <a:pt x="161" y="33"/>
                  </a:cubicBezTo>
                  <a:cubicBezTo>
                    <a:pt x="153" y="23"/>
                    <a:pt x="162" y="22"/>
                    <a:pt x="146" y="16"/>
                  </a:cubicBezTo>
                  <a:cubicBezTo>
                    <a:pt x="129" y="10"/>
                    <a:pt x="114" y="0"/>
                    <a:pt x="75" y="4"/>
                  </a:cubicBezTo>
                  <a:close/>
                </a:path>
              </a:pathLst>
            </a:custGeom>
            <a:solidFill>
              <a:srgbClr val="CAB2D6"/>
            </a:solidFill>
            <a:ln w="9525">
              <a:noFill/>
              <a:round/>
              <a:headEnd/>
              <a:tailEnd/>
            </a:ln>
          </p:spPr>
          <p:txBody>
            <a:bodyPr/>
            <a:lstStyle/>
            <a:p>
              <a:endParaRPr lang="en-US"/>
            </a:p>
          </p:txBody>
        </p:sp>
        <p:sp>
          <p:nvSpPr>
            <p:cNvPr id="28476" name="Freeform 3057"/>
            <p:cNvSpPr>
              <a:spLocks/>
            </p:cNvSpPr>
            <p:nvPr/>
          </p:nvSpPr>
          <p:spPr bwMode="auto">
            <a:xfrm>
              <a:off x="1038225" y="4126582"/>
              <a:ext cx="676275" cy="263525"/>
            </a:xfrm>
            <a:custGeom>
              <a:avLst/>
              <a:gdLst>
                <a:gd name="T0" fmla="*/ 2147483647 w 205"/>
                <a:gd name="T1" fmla="*/ 2147483647 h 80"/>
                <a:gd name="T2" fmla="*/ 2147483647 w 205"/>
                <a:gd name="T3" fmla="*/ 2147483647 h 80"/>
                <a:gd name="T4" fmla="*/ 2147483647 w 205"/>
                <a:gd name="T5" fmla="*/ 2147483647 h 80"/>
                <a:gd name="T6" fmla="*/ 2147483647 w 205"/>
                <a:gd name="T7" fmla="*/ 2147483647 h 80"/>
                <a:gd name="T8" fmla="*/ 2147483647 w 205"/>
                <a:gd name="T9" fmla="*/ 2147483647 h 80"/>
                <a:gd name="T10" fmla="*/ 2147483647 w 205"/>
                <a:gd name="T11" fmla="*/ 2147483647 h 80"/>
                <a:gd name="T12" fmla="*/ 2147483647 w 205"/>
                <a:gd name="T13" fmla="*/ 2147483647 h 80"/>
                <a:gd name="T14" fmla="*/ 2147483647 w 205"/>
                <a:gd name="T15" fmla="*/ 2147483647 h 80"/>
                <a:gd name="T16" fmla="*/ 2147483647 w 205"/>
                <a:gd name="T17" fmla="*/ 2147483647 h 80"/>
                <a:gd name="T18" fmla="*/ 2147483647 w 205"/>
                <a:gd name="T19" fmla="*/ 2147483647 h 80"/>
                <a:gd name="T20" fmla="*/ 2147483647 w 205"/>
                <a:gd name="T21" fmla="*/ 2147483647 h 80"/>
                <a:gd name="T22" fmla="*/ 2147483647 w 205"/>
                <a:gd name="T23" fmla="*/ 2147483647 h 80"/>
                <a:gd name="T24" fmla="*/ 2147483647 w 205"/>
                <a:gd name="T25" fmla="*/ 2147483647 h 80"/>
                <a:gd name="T26" fmla="*/ 2147483647 w 205"/>
                <a:gd name="T27" fmla="*/ 2147483647 h 80"/>
                <a:gd name="T28" fmla="*/ 2147483647 w 205"/>
                <a:gd name="T29" fmla="*/ 2147483647 h 80"/>
                <a:gd name="T30" fmla="*/ 2147483647 w 205"/>
                <a:gd name="T31" fmla="*/ 2147483647 h 80"/>
                <a:gd name="T32" fmla="*/ 2147483647 w 205"/>
                <a:gd name="T33" fmla="*/ 2147483647 h 80"/>
                <a:gd name="T34" fmla="*/ 2147483647 w 205"/>
                <a:gd name="T35" fmla="*/ 2147483647 h 80"/>
                <a:gd name="T36" fmla="*/ 2147483647 w 205"/>
                <a:gd name="T37" fmla="*/ 2147483647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5"/>
                <a:gd name="T58" fmla="*/ 0 h 80"/>
                <a:gd name="T59" fmla="*/ 205 w 205"/>
                <a:gd name="T60" fmla="*/ 80 h 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5" h="80">
                  <a:moveTo>
                    <a:pt x="75" y="5"/>
                  </a:moveTo>
                  <a:cubicBezTo>
                    <a:pt x="75" y="5"/>
                    <a:pt x="61" y="14"/>
                    <a:pt x="50" y="23"/>
                  </a:cubicBezTo>
                  <a:cubicBezTo>
                    <a:pt x="38" y="32"/>
                    <a:pt x="34" y="38"/>
                    <a:pt x="17" y="40"/>
                  </a:cubicBezTo>
                  <a:cubicBezTo>
                    <a:pt x="0" y="42"/>
                    <a:pt x="8" y="59"/>
                    <a:pt x="20" y="55"/>
                  </a:cubicBezTo>
                  <a:cubicBezTo>
                    <a:pt x="32" y="51"/>
                    <a:pt x="41" y="47"/>
                    <a:pt x="55" y="45"/>
                  </a:cubicBezTo>
                  <a:cubicBezTo>
                    <a:pt x="69" y="43"/>
                    <a:pt x="74" y="46"/>
                    <a:pt x="85" y="36"/>
                  </a:cubicBezTo>
                  <a:cubicBezTo>
                    <a:pt x="96" y="25"/>
                    <a:pt x="104" y="21"/>
                    <a:pt x="112" y="22"/>
                  </a:cubicBezTo>
                  <a:cubicBezTo>
                    <a:pt x="119" y="23"/>
                    <a:pt x="125" y="25"/>
                    <a:pt x="125" y="25"/>
                  </a:cubicBezTo>
                  <a:cubicBezTo>
                    <a:pt x="127" y="30"/>
                    <a:pt x="127" y="30"/>
                    <a:pt x="127" y="30"/>
                  </a:cubicBezTo>
                  <a:cubicBezTo>
                    <a:pt x="127" y="30"/>
                    <a:pt x="127" y="30"/>
                    <a:pt x="118" y="43"/>
                  </a:cubicBezTo>
                  <a:cubicBezTo>
                    <a:pt x="109" y="56"/>
                    <a:pt x="91" y="62"/>
                    <a:pt x="96" y="71"/>
                  </a:cubicBezTo>
                  <a:cubicBezTo>
                    <a:pt x="101" y="80"/>
                    <a:pt x="106" y="73"/>
                    <a:pt x="106" y="73"/>
                  </a:cubicBezTo>
                  <a:cubicBezTo>
                    <a:pt x="106" y="73"/>
                    <a:pt x="112" y="74"/>
                    <a:pt x="120" y="66"/>
                  </a:cubicBezTo>
                  <a:cubicBezTo>
                    <a:pt x="127" y="58"/>
                    <a:pt x="139" y="54"/>
                    <a:pt x="146" y="57"/>
                  </a:cubicBezTo>
                  <a:cubicBezTo>
                    <a:pt x="153" y="61"/>
                    <a:pt x="160" y="53"/>
                    <a:pt x="171" y="51"/>
                  </a:cubicBezTo>
                  <a:cubicBezTo>
                    <a:pt x="182" y="49"/>
                    <a:pt x="205" y="56"/>
                    <a:pt x="197" y="50"/>
                  </a:cubicBezTo>
                  <a:cubicBezTo>
                    <a:pt x="188" y="44"/>
                    <a:pt x="169" y="44"/>
                    <a:pt x="161" y="33"/>
                  </a:cubicBezTo>
                  <a:cubicBezTo>
                    <a:pt x="153" y="23"/>
                    <a:pt x="162" y="23"/>
                    <a:pt x="146" y="16"/>
                  </a:cubicBezTo>
                  <a:cubicBezTo>
                    <a:pt x="129" y="10"/>
                    <a:pt x="114" y="0"/>
                    <a:pt x="75" y="5"/>
                  </a:cubicBezTo>
                  <a:close/>
                </a:path>
              </a:pathLst>
            </a:custGeom>
            <a:solidFill>
              <a:srgbClr val="C9B1D6"/>
            </a:solidFill>
            <a:ln w="9525">
              <a:noFill/>
              <a:round/>
              <a:headEnd/>
              <a:tailEnd/>
            </a:ln>
          </p:spPr>
          <p:txBody>
            <a:bodyPr/>
            <a:lstStyle/>
            <a:p>
              <a:endParaRPr lang="en-US"/>
            </a:p>
          </p:txBody>
        </p:sp>
        <p:sp>
          <p:nvSpPr>
            <p:cNvPr id="28477" name="Freeform 3058"/>
            <p:cNvSpPr>
              <a:spLocks/>
            </p:cNvSpPr>
            <p:nvPr/>
          </p:nvSpPr>
          <p:spPr bwMode="auto">
            <a:xfrm>
              <a:off x="1041400" y="4129757"/>
              <a:ext cx="673100" cy="260350"/>
            </a:xfrm>
            <a:custGeom>
              <a:avLst/>
              <a:gdLst>
                <a:gd name="T0" fmla="*/ 2147483647 w 204"/>
                <a:gd name="T1" fmla="*/ 2147483647 h 79"/>
                <a:gd name="T2" fmla="*/ 2147483647 w 204"/>
                <a:gd name="T3" fmla="*/ 2147483647 h 79"/>
                <a:gd name="T4" fmla="*/ 2147483647 w 204"/>
                <a:gd name="T5" fmla="*/ 2147483647 h 79"/>
                <a:gd name="T6" fmla="*/ 2147483647 w 204"/>
                <a:gd name="T7" fmla="*/ 2147483647 h 79"/>
                <a:gd name="T8" fmla="*/ 2147483647 w 204"/>
                <a:gd name="T9" fmla="*/ 2147483647 h 79"/>
                <a:gd name="T10" fmla="*/ 2147483647 w 204"/>
                <a:gd name="T11" fmla="*/ 2147483647 h 79"/>
                <a:gd name="T12" fmla="*/ 2147483647 w 204"/>
                <a:gd name="T13" fmla="*/ 2147483647 h 79"/>
                <a:gd name="T14" fmla="*/ 2147483647 w 204"/>
                <a:gd name="T15" fmla="*/ 2147483647 h 79"/>
                <a:gd name="T16" fmla="*/ 2147483647 w 204"/>
                <a:gd name="T17" fmla="*/ 2147483647 h 79"/>
                <a:gd name="T18" fmla="*/ 2147483647 w 204"/>
                <a:gd name="T19" fmla="*/ 2147483647 h 79"/>
                <a:gd name="T20" fmla="*/ 2147483647 w 204"/>
                <a:gd name="T21" fmla="*/ 2147483647 h 79"/>
                <a:gd name="T22" fmla="*/ 2147483647 w 204"/>
                <a:gd name="T23" fmla="*/ 2147483647 h 79"/>
                <a:gd name="T24" fmla="*/ 2147483647 w 204"/>
                <a:gd name="T25" fmla="*/ 2147483647 h 79"/>
                <a:gd name="T26" fmla="*/ 2147483647 w 204"/>
                <a:gd name="T27" fmla="*/ 2147483647 h 79"/>
                <a:gd name="T28" fmla="*/ 2147483647 w 204"/>
                <a:gd name="T29" fmla="*/ 2147483647 h 79"/>
                <a:gd name="T30" fmla="*/ 2147483647 w 204"/>
                <a:gd name="T31" fmla="*/ 2147483647 h 79"/>
                <a:gd name="T32" fmla="*/ 2147483647 w 204"/>
                <a:gd name="T33" fmla="*/ 2147483647 h 79"/>
                <a:gd name="T34" fmla="*/ 2147483647 w 204"/>
                <a:gd name="T35" fmla="*/ 2147483647 h 79"/>
                <a:gd name="T36" fmla="*/ 2147483647 w 204"/>
                <a:gd name="T37" fmla="*/ 2147483647 h 7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4"/>
                <a:gd name="T58" fmla="*/ 0 h 79"/>
                <a:gd name="T59" fmla="*/ 204 w 204"/>
                <a:gd name="T60" fmla="*/ 79 h 7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4" h="79">
                  <a:moveTo>
                    <a:pt x="75" y="4"/>
                  </a:moveTo>
                  <a:cubicBezTo>
                    <a:pt x="75" y="4"/>
                    <a:pt x="60" y="13"/>
                    <a:pt x="49" y="22"/>
                  </a:cubicBezTo>
                  <a:cubicBezTo>
                    <a:pt x="38" y="31"/>
                    <a:pt x="33" y="37"/>
                    <a:pt x="17" y="39"/>
                  </a:cubicBezTo>
                  <a:cubicBezTo>
                    <a:pt x="0" y="41"/>
                    <a:pt x="7" y="58"/>
                    <a:pt x="19" y="54"/>
                  </a:cubicBezTo>
                  <a:cubicBezTo>
                    <a:pt x="31" y="50"/>
                    <a:pt x="40" y="46"/>
                    <a:pt x="54" y="43"/>
                  </a:cubicBezTo>
                  <a:cubicBezTo>
                    <a:pt x="68" y="41"/>
                    <a:pt x="73" y="45"/>
                    <a:pt x="84" y="34"/>
                  </a:cubicBezTo>
                  <a:cubicBezTo>
                    <a:pt x="95" y="24"/>
                    <a:pt x="103" y="20"/>
                    <a:pt x="111" y="21"/>
                  </a:cubicBezTo>
                  <a:cubicBezTo>
                    <a:pt x="118" y="22"/>
                    <a:pt x="125" y="24"/>
                    <a:pt x="125" y="24"/>
                  </a:cubicBezTo>
                  <a:cubicBezTo>
                    <a:pt x="126" y="29"/>
                    <a:pt x="126" y="29"/>
                    <a:pt x="126" y="29"/>
                  </a:cubicBezTo>
                  <a:cubicBezTo>
                    <a:pt x="126" y="29"/>
                    <a:pt x="126" y="29"/>
                    <a:pt x="117" y="42"/>
                  </a:cubicBezTo>
                  <a:cubicBezTo>
                    <a:pt x="109" y="55"/>
                    <a:pt x="90" y="61"/>
                    <a:pt x="95" y="70"/>
                  </a:cubicBezTo>
                  <a:cubicBezTo>
                    <a:pt x="100" y="79"/>
                    <a:pt x="105" y="71"/>
                    <a:pt x="105" y="71"/>
                  </a:cubicBezTo>
                  <a:cubicBezTo>
                    <a:pt x="105" y="71"/>
                    <a:pt x="111" y="73"/>
                    <a:pt x="119" y="65"/>
                  </a:cubicBezTo>
                  <a:cubicBezTo>
                    <a:pt x="126" y="57"/>
                    <a:pt x="138" y="53"/>
                    <a:pt x="145" y="56"/>
                  </a:cubicBezTo>
                  <a:cubicBezTo>
                    <a:pt x="152" y="60"/>
                    <a:pt x="159" y="52"/>
                    <a:pt x="170" y="50"/>
                  </a:cubicBezTo>
                  <a:cubicBezTo>
                    <a:pt x="180" y="48"/>
                    <a:pt x="204" y="55"/>
                    <a:pt x="195" y="49"/>
                  </a:cubicBezTo>
                  <a:cubicBezTo>
                    <a:pt x="187" y="43"/>
                    <a:pt x="168" y="42"/>
                    <a:pt x="160" y="32"/>
                  </a:cubicBezTo>
                  <a:cubicBezTo>
                    <a:pt x="152" y="22"/>
                    <a:pt x="161" y="22"/>
                    <a:pt x="145" y="16"/>
                  </a:cubicBezTo>
                  <a:cubicBezTo>
                    <a:pt x="129" y="10"/>
                    <a:pt x="114" y="0"/>
                    <a:pt x="75" y="4"/>
                  </a:cubicBezTo>
                  <a:close/>
                </a:path>
              </a:pathLst>
            </a:custGeom>
            <a:solidFill>
              <a:srgbClr val="C8B1D6"/>
            </a:solidFill>
            <a:ln w="9525">
              <a:noFill/>
              <a:round/>
              <a:headEnd/>
              <a:tailEnd/>
            </a:ln>
          </p:spPr>
          <p:txBody>
            <a:bodyPr/>
            <a:lstStyle/>
            <a:p>
              <a:endParaRPr lang="en-US"/>
            </a:p>
          </p:txBody>
        </p:sp>
        <p:sp>
          <p:nvSpPr>
            <p:cNvPr id="28478" name="Freeform 3059"/>
            <p:cNvSpPr>
              <a:spLocks/>
            </p:cNvSpPr>
            <p:nvPr/>
          </p:nvSpPr>
          <p:spPr bwMode="auto">
            <a:xfrm>
              <a:off x="1041400" y="4129757"/>
              <a:ext cx="673100" cy="257175"/>
            </a:xfrm>
            <a:custGeom>
              <a:avLst/>
              <a:gdLst>
                <a:gd name="T0" fmla="*/ 2147483647 w 204"/>
                <a:gd name="T1" fmla="*/ 2147483647 h 78"/>
                <a:gd name="T2" fmla="*/ 2147483647 w 204"/>
                <a:gd name="T3" fmla="*/ 2147483647 h 78"/>
                <a:gd name="T4" fmla="*/ 2147483647 w 204"/>
                <a:gd name="T5" fmla="*/ 2147483647 h 78"/>
                <a:gd name="T6" fmla="*/ 2147483647 w 204"/>
                <a:gd name="T7" fmla="*/ 2147483647 h 78"/>
                <a:gd name="T8" fmla="*/ 2147483647 w 204"/>
                <a:gd name="T9" fmla="*/ 2147483647 h 78"/>
                <a:gd name="T10" fmla="*/ 2147483647 w 204"/>
                <a:gd name="T11" fmla="*/ 2147483647 h 78"/>
                <a:gd name="T12" fmla="*/ 2147483647 w 204"/>
                <a:gd name="T13" fmla="*/ 2147483647 h 78"/>
                <a:gd name="T14" fmla="*/ 2147483647 w 204"/>
                <a:gd name="T15" fmla="*/ 2147483647 h 78"/>
                <a:gd name="T16" fmla="*/ 2147483647 w 204"/>
                <a:gd name="T17" fmla="*/ 2147483647 h 78"/>
                <a:gd name="T18" fmla="*/ 2147483647 w 204"/>
                <a:gd name="T19" fmla="*/ 2147483647 h 78"/>
                <a:gd name="T20" fmla="*/ 2147483647 w 204"/>
                <a:gd name="T21" fmla="*/ 2147483647 h 78"/>
                <a:gd name="T22" fmla="*/ 2147483647 w 204"/>
                <a:gd name="T23" fmla="*/ 2147483647 h 78"/>
                <a:gd name="T24" fmla="*/ 2147483647 w 204"/>
                <a:gd name="T25" fmla="*/ 2147483647 h 78"/>
                <a:gd name="T26" fmla="*/ 2147483647 w 204"/>
                <a:gd name="T27" fmla="*/ 2147483647 h 78"/>
                <a:gd name="T28" fmla="*/ 2147483647 w 204"/>
                <a:gd name="T29" fmla="*/ 2147483647 h 78"/>
                <a:gd name="T30" fmla="*/ 2147483647 w 204"/>
                <a:gd name="T31" fmla="*/ 2147483647 h 78"/>
                <a:gd name="T32" fmla="*/ 2147483647 w 204"/>
                <a:gd name="T33" fmla="*/ 2147483647 h 78"/>
                <a:gd name="T34" fmla="*/ 2147483647 w 204"/>
                <a:gd name="T35" fmla="*/ 2147483647 h 78"/>
                <a:gd name="T36" fmla="*/ 2147483647 w 204"/>
                <a:gd name="T37" fmla="*/ 2147483647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4"/>
                <a:gd name="T58" fmla="*/ 0 h 78"/>
                <a:gd name="T59" fmla="*/ 204 w 204"/>
                <a:gd name="T60" fmla="*/ 78 h 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4" h="78">
                  <a:moveTo>
                    <a:pt x="75" y="4"/>
                  </a:moveTo>
                  <a:cubicBezTo>
                    <a:pt x="75" y="4"/>
                    <a:pt x="61" y="13"/>
                    <a:pt x="49" y="22"/>
                  </a:cubicBezTo>
                  <a:cubicBezTo>
                    <a:pt x="38" y="31"/>
                    <a:pt x="34" y="37"/>
                    <a:pt x="17" y="39"/>
                  </a:cubicBezTo>
                  <a:cubicBezTo>
                    <a:pt x="0" y="41"/>
                    <a:pt x="7" y="58"/>
                    <a:pt x="19" y="54"/>
                  </a:cubicBezTo>
                  <a:cubicBezTo>
                    <a:pt x="31" y="50"/>
                    <a:pt x="40" y="45"/>
                    <a:pt x="54" y="43"/>
                  </a:cubicBezTo>
                  <a:cubicBezTo>
                    <a:pt x="68" y="41"/>
                    <a:pt x="72" y="45"/>
                    <a:pt x="83" y="34"/>
                  </a:cubicBezTo>
                  <a:cubicBezTo>
                    <a:pt x="94" y="23"/>
                    <a:pt x="103" y="20"/>
                    <a:pt x="111" y="21"/>
                  </a:cubicBezTo>
                  <a:cubicBezTo>
                    <a:pt x="118" y="22"/>
                    <a:pt x="125" y="24"/>
                    <a:pt x="125" y="24"/>
                  </a:cubicBezTo>
                  <a:cubicBezTo>
                    <a:pt x="126" y="29"/>
                    <a:pt x="126" y="29"/>
                    <a:pt x="126" y="29"/>
                  </a:cubicBezTo>
                  <a:cubicBezTo>
                    <a:pt x="126" y="29"/>
                    <a:pt x="126" y="29"/>
                    <a:pt x="117" y="42"/>
                  </a:cubicBezTo>
                  <a:cubicBezTo>
                    <a:pt x="109" y="55"/>
                    <a:pt x="90" y="60"/>
                    <a:pt x="95" y="69"/>
                  </a:cubicBezTo>
                  <a:cubicBezTo>
                    <a:pt x="100" y="78"/>
                    <a:pt x="105" y="71"/>
                    <a:pt x="105" y="71"/>
                  </a:cubicBezTo>
                  <a:cubicBezTo>
                    <a:pt x="105" y="71"/>
                    <a:pt x="112" y="73"/>
                    <a:pt x="119" y="65"/>
                  </a:cubicBezTo>
                  <a:cubicBezTo>
                    <a:pt x="126" y="57"/>
                    <a:pt x="138" y="53"/>
                    <a:pt x="145" y="56"/>
                  </a:cubicBezTo>
                  <a:cubicBezTo>
                    <a:pt x="152" y="59"/>
                    <a:pt x="159" y="52"/>
                    <a:pt x="169" y="50"/>
                  </a:cubicBezTo>
                  <a:cubicBezTo>
                    <a:pt x="180" y="48"/>
                    <a:pt x="204" y="55"/>
                    <a:pt x="195" y="49"/>
                  </a:cubicBezTo>
                  <a:cubicBezTo>
                    <a:pt x="186" y="43"/>
                    <a:pt x="168" y="42"/>
                    <a:pt x="160" y="32"/>
                  </a:cubicBezTo>
                  <a:cubicBezTo>
                    <a:pt x="152" y="22"/>
                    <a:pt x="161" y="22"/>
                    <a:pt x="145" y="16"/>
                  </a:cubicBezTo>
                  <a:cubicBezTo>
                    <a:pt x="129" y="10"/>
                    <a:pt x="114" y="0"/>
                    <a:pt x="75" y="4"/>
                  </a:cubicBezTo>
                  <a:close/>
                </a:path>
              </a:pathLst>
            </a:custGeom>
            <a:solidFill>
              <a:srgbClr val="C7B1D6"/>
            </a:solidFill>
            <a:ln w="9525">
              <a:noFill/>
              <a:round/>
              <a:headEnd/>
              <a:tailEnd/>
            </a:ln>
          </p:spPr>
          <p:txBody>
            <a:bodyPr/>
            <a:lstStyle/>
            <a:p>
              <a:endParaRPr lang="en-US"/>
            </a:p>
          </p:txBody>
        </p:sp>
        <p:sp>
          <p:nvSpPr>
            <p:cNvPr id="28479" name="Freeform 3060"/>
            <p:cNvSpPr>
              <a:spLocks/>
            </p:cNvSpPr>
            <p:nvPr/>
          </p:nvSpPr>
          <p:spPr bwMode="auto">
            <a:xfrm>
              <a:off x="1041400" y="4129757"/>
              <a:ext cx="669925" cy="257175"/>
            </a:xfrm>
            <a:custGeom>
              <a:avLst/>
              <a:gdLst>
                <a:gd name="T0" fmla="*/ 2147483647 w 203"/>
                <a:gd name="T1" fmla="*/ 2147483647 h 78"/>
                <a:gd name="T2" fmla="*/ 2147483647 w 203"/>
                <a:gd name="T3" fmla="*/ 2147483647 h 78"/>
                <a:gd name="T4" fmla="*/ 2147483647 w 203"/>
                <a:gd name="T5" fmla="*/ 2147483647 h 78"/>
                <a:gd name="T6" fmla="*/ 2147483647 w 203"/>
                <a:gd name="T7" fmla="*/ 2147483647 h 78"/>
                <a:gd name="T8" fmla="*/ 2147483647 w 203"/>
                <a:gd name="T9" fmla="*/ 2147483647 h 78"/>
                <a:gd name="T10" fmla="*/ 2147483647 w 203"/>
                <a:gd name="T11" fmla="*/ 2147483647 h 78"/>
                <a:gd name="T12" fmla="*/ 2147483647 w 203"/>
                <a:gd name="T13" fmla="*/ 2147483647 h 78"/>
                <a:gd name="T14" fmla="*/ 2147483647 w 203"/>
                <a:gd name="T15" fmla="*/ 2147483647 h 78"/>
                <a:gd name="T16" fmla="*/ 2147483647 w 203"/>
                <a:gd name="T17" fmla="*/ 2147483647 h 78"/>
                <a:gd name="T18" fmla="*/ 2147483647 w 203"/>
                <a:gd name="T19" fmla="*/ 2147483647 h 78"/>
                <a:gd name="T20" fmla="*/ 2147483647 w 203"/>
                <a:gd name="T21" fmla="*/ 2147483647 h 78"/>
                <a:gd name="T22" fmla="*/ 2147483647 w 203"/>
                <a:gd name="T23" fmla="*/ 2147483647 h 78"/>
                <a:gd name="T24" fmla="*/ 2147483647 w 203"/>
                <a:gd name="T25" fmla="*/ 2147483647 h 78"/>
                <a:gd name="T26" fmla="*/ 2147483647 w 203"/>
                <a:gd name="T27" fmla="*/ 2147483647 h 78"/>
                <a:gd name="T28" fmla="*/ 2147483647 w 203"/>
                <a:gd name="T29" fmla="*/ 2147483647 h 78"/>
                <a:gd name="T30" fmla="*/ 2147483647 w 203"/>
                <a:gd name="T31" fmla="*/ 2147483647 h 78"/>
                <a:gd name="T32" fmla="*/ 2147483647 w 203"/>
                <a:gd name="T33" fmla="*/ 2147483647 h 78"/>
                <a:gd name="T34" fmla="*/ 2147483647 w 203"/>
                <a:gd name="T35" fmla="*/ 2147483647 h 78"/>
                <a:gd name="T36" fmla="*/ 2147483647 w 203"/>
                <a:gd name="T37" fmla="*/ 2147483647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3"/>
                <a:gd name="T58" fmla="*/ 0 h 78"/>
                <a:gd name="T59" fmla="*/ 203 w 203"/>
                <a:gd name="T60" fmla="*/ 78 h 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3" h="78">
                  <a:moveTo>
                    <a:pt x="75" y="4"/>
                  </a:moveTo>
                  <a:cubicBezTo>
                    <a:pt x="75" y="4"/>
                    <a:pt x="61" y="13"/>
                    <a:pt x="50" y="22"/>
                  </a:cubicBezTo>
                  <a:cubicBezTo>
                    <a:pt x="39" y="31"/>
                    <a:pt x="34" y="37"/>
                    <a:pt x="17" y="39"/>
                  </a:cubicBezTo>
                  <a:cubicBezTo>
                    <a:pt x="0" y="41"/>
                    <a:pt x="7" y="57"/>
                    <a:pt x="19" y="53"/>
                  </a:cubicBezTo>
                  <a:cubicBezTo>
                    <a:pt x="31" y="50"/>
                    <a:pt x="40" y="45"/>
                    <a:pt x="54" y="43"/>
                  </a:cubicBezTo>
                  <a:cubicBezTo>
                    <a:pt x="68" y="41"/>
                    <a:pt x="72" y="44"/>
                    <a:pt x="83" y="34"/>
                  </a:cubicBezTo>
                  <a:cubicBezTo>
                    <a:pt x="94" y="23"/>
                    <a:pt x="103" y="20"/>
                    <a:pt x="111" y="21"/>
                  </a:cubicBezTo>
                  <a:cubicBezTo>
                    <a:pt x="118" y="22"/>
                    <a:pt x="125" y="24"/>
                    <a:pt x="125" y="24"/>
                  </a:cubicBezTo>
                  <a:cubicBezTo>
                    <a:pt x="126" y="29"/>
                    <a:pt x="126" y="29"/>
                    <a:pt x="126" y="29"/>
                  </a:cubicBezTo>
                  <a:cubicBezTo>
                    <a:pt x="126" y="29"/>
                    <a:pt x="126" y="29"/>
                    <a:pt x="118" y="42"/>
                  </a:cubicBezTo>
                  <a:cubicBezTo>
                    <a:pt x="109" y="55"/>
                    <a:pt x="91" y="60"/>
                    <a:pt x="96" y="69"/>
                  </a:cubicBezTo>
                  <a:cubicBezTo>
                    <a:pt x="101" y="78"/>
                    <a:pt x="106" y="71"/>
                    <a:pt x="106" y="71"/>
                  </a:cubicBezTo>
                  <a:cubicBezTo>
                    <a:pt x="106" y="71"/>
                    <a:pt x="112" y="72"/>
                    <a:pt x="119" y="64"/>
                  </a:cubicBezTo>
                  <a:cubicBezTo>
                    <a:pt x="126" y="56"/>
                    <a:pt x="138" y="53"/>
                    <a:pt x="145" y="56"/>
                  </a:cubicBezTo>
                  <a:cubicBezTo>
                    <a:pt x="152" y="59"/>
                    <a:pt x="159" y="52"/>
                    <a:pt x="169" y="50"/>
                  </a:cubicBezTo>
                  <a:cubicBezTo>
                    <a:pt x="180" y="48"/>
                    <a:pt x="203" y="55"/>
                    <a:pt x="195" y="49"/>
                  </a:cubicBezTo>
                  <a:cubicBezTo>
                    <a:pt x="186" y="43"/>
                    <a:pt x="167" y="42"/>
                    <a:pt x="160" y="32"/>
                  </a:cubicBezTo>
                  <a:cubicBezTo>
                    <a:pt x="152" y="23"/>
                    <a:pt x="161" y="22"/>
                    <a:pt x="145" y="16"/>
                  </a:cubicBezTo>
                  <a:cubicBezTo>
                    <a:pt x="129" y="10"/>
                    <a:pt x="114" y="0"/>
                    <a:pt x="75" y="4"/>
                  </a:cubicBezTo>
                  <a:close/>
                </a:path>
              </a:pathLst>
            </a:custGeom>
            <a:solidFill>
              <a:srgbClr val="C6B0D5"/>
            </a:solidFill>
            <a:ln w="9525">
              <a:noFill/>
              <a:round/>
              <a:headEnd/>
              <a:tailEnd/>
            </a:ln>
          </p:spPr>
          <p:txBody>
            <a:bodyPr/>
            <a:lstStyle/>
            <a:p>
              <a:endParaRPr lang="en-US"/>
            </a:p>
          </p:txBody>
        </p:sp>
        <p:sp>
          <p:nvSpPr>
            <p:cNvPr id="28480" name="Freeform 3061"/>
            <p:cNvSpPr>
              <a:spLocks/>
            </p:cNvSpPr>
            <p:nvPr/>
          </p:nvSpPr>
          <p:spPr bwMode="auto">
            <a:xfrm>
              <a:off x="1044575" y="4129757"/>
              <a:ext cx="666750" cy="257175"/>
            </a:xfrm>
            <a:custGeom>
              <a:avLst/>
              <a:gdLst>
                <a:gd name="T0" fmla="*/ 2147483647 w 202"/>
                <a:gd name="T1" fmla="*/ 2147483647 h 78"/>
                <a:gd name="T2" fmla="*/ 2147483647 w 202"/>
                <a:gd name="T3" fmla="*/ 2147483647 h 78"/>
                <a:gd name="T4" fmla="*/ 2147483647 w 202"/>
                <a:gd name="T5" fmla="*/ 2147483647 h 78"/>
                <a:gd name="T6" fmla="*/ 2147483647 w 202"/>
                <a:gd name="T7" fmla="*/ 2147483647 h 78"/>
                <a:gd name="T8" fmla="*/ 2147483647 w 202"/>
                <a:gd name="T9" fmla="*/ 2147483647 h 78"/>
                <a:gd name="T10" fmla="*/ 2147483647 w 202"/>
                <a:gd name="T11" fmla="*/ 2147483647 h 78"/>
                <a:gd name="T12" fmla="*/ 2147483647 w 202"/>
                <a:gd name="T13" fmla="*/ 2147483647 h 78"/>
                <a:gd name="T14" fmla="*/ 2147483647 w 202"/>
                <a:gd name="T15" fmla="*/ 2147483647 h 78"/>
                <a:gd name="T16" fmla="*/ 2147483647 w 202"/>
                <a:gd name="T17" fmla="*/ 2147483647 h 78"/>
                <a:gd name="T18" fmla="*/ 2147483647 w 202"/>
                <a:gd name="T19" fmla="*/ 2147483647 h 78"/>
                <a:gd name="T20" fmla="*/ 2147483647 w 202"/>
                <a:gd name="T21" fmla="*/ 2147483647 h 78"/>
                <a:gd name="T22" fmla="*/ 2147483647 w 202"/>
                <a:gd name="T23" fmla="*/ 2147483647 h 78"/>
                <a:gd name="T24" fmla="*/ 2147483647 w 202"/>
                <a:gd name="T25" fmla="*/ 2147483647 h 78"/>
                <a:gd name="T26" fmla="*/ 2147483647 w 202"/>
                <a:gd name="T27" fmla="*/ 2147483647 h 78"/>
                <a:gd name="T28" fmla="*/ 2147483647 w 202"/>
                <a:gd name="T29" fmla="*/ 2147483647 h 78"/>
                <a:gd name="T30" fmla="*/ 2147483647 w 202"/>
                <a:gd name="T31" fmla="*/ 2147483647 h 78"/>
                <a:gd name="T32" fmla="*/ 2147483647 w 202"/>
                <a:gd name="T33" fmla="*/ 2147483647 h 78"/>
                <a:gd name="T34" fmla="*/ 2147483647 w 202"/>
                <a:gd name="T35" fmla="*/ 2147483647 h 78"/>
                <a:gd name="T36" fmla="*/ 2147483647 w 202"/>
                <a:gd name="T37" fmla="*/ 2147483647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2"/>
                <a:gd name="T58" fmla="*/ 0 h 78"/>
                <a:gd name="T59" fmla="*/ 202 w 202"/>
                <a:gd name="T60" fmla="*/ 78 h 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2" h="78">
                  <a:moveTo>
                    <a:pt x="75" y="4"/>
                  </a:moveTo>
                  <a:cubicBezTo>
                    <a:pt x="75" y="4"/>
                    <a:pt x="60" y="13"/>
                    <a:pt x="49" y="21"/>
                  </a:cubicBezTo>
                  <a:cubicBezTo>
                    <a:pt x="38" y="30"/>
                    <a:pt x="33" y="37"/>
                    <a:pt x="16" y="39"/>
                  </a:cubicBezTo>
                  <a:cubicBezTo>
                    <a:pt x="0" y="41"/>
                    <a:pt x="7" y="57"/>
                    <a:pt x="18" y="53"/>
                  </a:cubicBezTo>
                  <a:cubicBezTo>
                    <a:pt x="30" y="49"/>
                    <a:pt x="39" y="45"/>
                    <a:pt x="53" y="43"/>
                  </a:cubicBezTo>
                  <a:cubicBezTo>
                    <a:pt x="67" y="41"/>
                    <a:pt x="71" y="44"/>
                    <a:pt x="82" y="33"/>
                  </a:cubicBezTo>
                  <a:cubicBezTo>
                    <a:pt x="92" y="23"/>
                    <a:pt x="102" y="19"/>
                    <a:pt x="111" y="21"/>
                  </a:cubicBezTo>
                  <a:cubicBezTo>
                    <a:pt x="118" y="22"/>
                    <a:pt x="124" y="24"/>
                    <a:pt x="124" y="24"/>
                  </a:cubicBezTo>
                  <a:cubicBezTo>
                    <a:pt x="125" y="29"/>
                    <a:pt x="125" y="29"/>
                    <a:pt x="125" y="29"/>
                  </a:cubicBezTo>
                  <a:cubicBezTo>
                    <a:pt x="125" y="29"/>
                    <a:pt x="125" y="29"/>
                    <a:pt x="117" y="42"/>
                  </a:cubicBezTo>
                  <a:cubicBezTo>
                    <a:pt x="108" y="54"/>
                    <a:pt x="90" y="60"/>
                    <a:pt x="95" y="69"/>
                  </a:cubicBezTo>
                  <a:cubicBezTo>
                    <a:pt x="100" y="78"/>
                    <a:pt x="105" y="71"/>
                    <a:pt x="105" y="71"/>
                  </a:cubicBezTo>
                  <a:cubicBezTo>
                    <a:pt x="105" y="71"/>
                    <a:pt x="111" y="72"/>
                    <a:pt x="118" y="64"/>
                  </a:cubicBezTo>
                  <a:cubicBezTo>
                    <a:pt x="125" y="56"/>
                    <a:pt x="137" y="53"/>
                    <a:pt x="144" y="56"/>
                  </a:cubicBezTo>
                  <a:cubicBezTo>
                    <a:pt x="151" y="59"/>
                    <a:pt x="158" y="51"/>
                    <a:pt x="168" y="50"/>
                  </a:cubicBezTo>
                  <a:cubicBezTo>
                    <a:pt x="179" y="48"/>
                    <a:pt x="202" y="55"/>
                    <a:pt x="193" y="49"/>
                  </a:cubicBezTo>
                  <a:cubicBezTo>
                    <a:pt x="185" y="42"/>
                    <a:pt x="166" y="42"/>
                    <a:pt x="158" y="33"/>
                  </a:cubicBezTo>
                  <a:cubicBezTo>
                    <a:pt x="151" y="23"/>
                    <a:pt x="160" y="22"/>
                    <a:pt x="144" y="16"/>
                  </a:cubicBezTo>
                  <a:cubicBezTo>
                    <a:pt x="128" y="10"/>
                    <a:pt x="113" y="0"/>
                    <a:pt x="75" y="4"/>
                  </a:cubicBezTo>
                  <a:close/>
                </a:path>
              </a:pathLst>
            </a:custGeom>
            <a:solidFill>
              <a:srgbClr val="C5B0D5"/>
            </a:solidFill>
            <a:ln w="9525">
              <a:noFill/>
              <a:round/>
              <a:headEnd/>
              <a:tailEnd/>
            </a:ln>
          </p:spPr>
          <p:txBody>
            <a:bodyPr/>
            <a:lstStyle/>
            <a:p>
              <a:endParaRPr lang="en-US"/>
            </a:p>
          </p:txBody>
        </p:sp>
        <p:sp>
          <p:nvSpPr>
            <p:cNvPr id="28481" name="Freeform 3062"/>
            <p:cNvSpPr>
              <a:spLocks/>
            </p:cNvSpPr>
            <p:nvPr/>
          </p:nvSpPr>
          <p:spPr bwMode="auto">
            <a:xfrm>
              <a:off x="1044575" y="4129757"/>
              <a:ext cx="663575" cy="257175"/>
            </a:xfrm>
            <a:custGeom>
              <a:avLst/>
              <a:gdLst>
                <a:gd name="T0" fmla="*/ 2147483647 w 201"/>
                <a:gd name="T1" fmla="*/ 2147483647 h 78"/>
                <a:gd name="T2" fmla="*/ 2147483647 w 201"/>
                <a:gd name="T3" fmla="*/ 2147483647 h 78"/>
                <a:gd name="T4" fmla="*/ 2147483647 w 201"/>
                <a:gd name="T5" fmla="*/ 2147483647 h 78"/>
                <a:gd name="T6" fmla="*/ 2147483647 w 201"/>
                <a:gd name="T7" fmla="*/ 2147483647 h 78"/>
                <a:gd name="T8" fmla="*/ 2147483647 w 201"/>
                <a:gd name="T9" fmla="*/ 2147483647 h 78"/>
                <a:gd name="T10" fmla="*/ 2147483647 w 201"/>
                <a:gd name="T11" fmla="*/ 2147483647 h 78"/>
                <a:gd name="T12" fmla="*/ 2147483647 w 201"/>
                <a:gd name="T13" fmla="*/ 2147483647 h 78"/>
                <a:gd name="T14" fmla="*/ 2147483647 w 201"/>
                <a:gd name="T15" fmla="*/ 2147483647 h 78"/>
                <a:gd name="T16" fmla="*/ 2147483647 w 201"/>
                <a:gd name="T17" fmla="*/ 2147483647 h 78"/>
                <a:gd name="T18" fmla="*/ 2147483647 w 201"/>
                <a:gd name="T19" fmla="*/ 2147483647 h 78"/>
                <a:gd name="T20" fmla="*/ 2147483647 w 201"/>
                <a:gd name="T21" fmla="*/ 2147483647 h 78"/>
                <a:gd name="T22" fmla="*/ 2147483647 w 201"/>
                <a:gd name="T23" fmla="*/ 2147483647 h 78"/>
                <a:gd name="T24" fmla="*/ 2147483647 w 201"/>
                <a:gd name="T25" fmla="*/ 2147483647 h 78"/>
                <a:gd name="T26" fmla="*/ 2147483647 w 201"/>
                <a:gd name="T27" fmla="*/ 2147483647 h 78"/>
                <a:gd name="T28" fmla="*/ 2147483647 w 201"/>
                <a:gd name="T29" fmla="*/ 2147483647 h 78"/>
                <a:gd name="T30" fmla="*/ 2147483647 w 201"/>
                <a:gd name="T31" fmla="*/ 2147483647 h 78"/>
                <a:gd name="T32" fmla="*/ 2147483647 w 201"/>
                <a:gd name="T33" fmla="*/ 2147483647 h 78"/>
                <a:gd name="T34" fmla="*/ 2147483647 w 201"/>
                <a:gd name="T35" fmla="*/ 2147483647 h 78"/>
                <a:gd name="T36" fmla="*/ 2147483647 w 201"/>
                <a:gd name="T37" fmla="*/ 2147483647 h 7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1"/>
                <a:gd name="T58" fmla="*/ 0 h 78"/>
                <a:gd name="T59" fmla="*/ 201 w 201"/>
                <a:gd name="T60" fmla="*/ 78 h 7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1" h="78">
                  <a:moveTo>
                    <a:pt x="75" y="4"/>
                  </a:moveTo>
                  <a:cubicBezTo>
                    <a:pt x="75" y="4"/>
                    <a:pt x="61" y="13"/>
                    <a:pt x="50" y="21"/>
                  </a:cubicBezTo>
                  <a:cubicBezTo>
                    <a:pt x="38" y="30"/>
                    <a:pt x="33" y="37"/>
                    <a:pt x="17" y="39"/>
                  </a:cubicBezTo>
                  <a:cubicBezTo>
                    <a:pt x="0" y="41"/>
                    <a:pt x="7" y="57"/>
                    <a:pt x="19" y="53"/>
                  </a:cubicBezTo>
                  <a:cubicBezTo>
                    <a:pt x="30" y="49"/>
                    <a:pt x="39" y="45"/>
                    <a:pt x="53" y="43"/>
                  </a:cubicBezTo>
                  <a:cubicBezTo>
                    <a:pt x="67" y="41"/>
                    <a:pt x="71" y="44"/>
                    <a:pt x="81" y="33"/>
                  </a:cubicBezTo>
                  <a:cubicBezTo>
                    <a:pt x="92" y="23"/>
                    <a:pt x="102" y="19"/>
                    <a:pt x="111" y="21"/>
                  </a:cubicBezTo>
                  <a:cubicBezTo>
                    <a:pt x="118" y="22"/>
                    <a:pt x="124" y="24"/>
                    <a:pt x="124" y="24"/>
                  </a:cubicBezTo>
                  <a:cubicBezTo>
                    <a:pt x="125" y="30"/>
                    <a:pt x="125" y="30"/>
                    <a:pt x="125" y="30"/>
                  </a:cubicBezTo>
                  <a:cubicBezTo>
                    <a:pt x="125" y="30"/>
                    <a:pt x="125" y="30"/>
                    <a:pt x="117" y="42"/>
                  </a:cubicBezTo>
                  <a:cubicBezTo>
                    <a:pt x="108" y="54"/>
                    <a:pt x="91" y="60"/>
                    <a:pt x="95" y="69"/>
                  </a:cubicBezTo>
                  <a:cubicBezTo>
                    <a:pt x="100" y="78"/>
                    <a:pt x="105" y="70"/>
                    <a:pt x="105" y="70"/>
                  </a:cubicBezTo>
                  <a:cubicBezTo>
                    <a:pt x="105" y="70"/>
                    <a:pt x="111" y="72"/>
                    <a:pt x="118" y="64"/>
                  </a:cubicBezTo>
                  <a:cubicBezTo>
                    <a:pt x="125" y="56"/>
                    <a:pt x="137" y="52"/>
                    <a:pt x="144" y="56"/>
                  </a:cubicBezTo>
                  <a:cubicBezTo>
                    <a:pt x="151" y="59"/>
                    <a:pt x="157" y="51"/>
                    <a:pt x="168" y="49"/>
                  </a:cubicBezTo>
                  <a:cubicBezTo>
                    <a:pt x="178" y="48"/>
                    <a:pt x="201" y="55"/>
                    <a:pt x="193" y="49"/>
                  </a:cubicBezTo>
                  <a:cubicBezTo>
                    <a:pt x="185" y="42"/>
                    <a:pt x="166" y="42"/>
                    <a:pt x="158" y="33"/>
                  </a:cubicBezTo>
                  <a:cubicBezTo>
                    <a:pt x="151" y="23"/>
                    <a:pt x="160" y="22"/>
                    <a:pt x="144" y="16"/>
                  </a:cubicBezTo>
                  <a:cubicBezTo>
                    <a:pt x="128" y="10"/>
                    <a:pt x="113" y="0"/>
                    <a:pt x="75" y="4"/>
                  </a:cubicBezTo>
                  <a:close/>
                </a:path>
              </a:pathLst>
            </a:custGeom>
            <a:solidFill>
              <a:srgbClr val="C4B0D5"/>
            </a:solidFill>
            <a:ln w="9525">
              <a:noFill/>
              <a:round/>
              <a:headEnd/>
              <a:tailEnd/>
            </a:ln>
          </p:spPr>
          <p:txBody>
            <a:bodyPr/>
            <a:lstStyle/>
            <a:p>
              <a:endParaRPr lang="en-US"/>
            </a:p>
          </p:txBody>
        </p:sp>
        <p:sp>
          <p:nvSpPr>
            <p:cNvPr id="28482" name="Freeform 3063"/>
            <p:cNvSpPr>
              <a:spLocks/>
            </p:cNvSpPr>
            <p:nvPr/>
          </p:nvSpPr>
          <p:spPr bwMode="auto">
            <a:xfrm>
              <a:off x="1047750" y="4129757"/>
              <a:ext cx="660400" cy="254000"/>
            </a:xfrm>
            <a:custGeom>
              <a:avLst/>
              <a:gdLst>
                <a:gd name="T0" fmla="*/ 2147483647 w 200"/>
                <a:gd name="T1" fmla="*/ 2147483647 h 77"/>
                <a:gd name="T2" fmla="*/ 2147483647 w 200"/>
                <a:gd name="T3" fmla="*/ 2147483647 h 77"/>
                <a:gd name="T4" fmla="*/ 2147483647 w 200"/>
                <a:gd name="T5" fmla="*/ 2147483647 h 77"/>
                <a:gd name="T6" fmla="*/ 2147483647 w 200"/>
                <a:gd name="T7" fmla="*/ 2147483647 h 77"/>
                <a:gd name="T8" fmla="*/ 2147483647 w 200"/>
                <a:gd name="T9" fmla="*/ 2147483647 h 77"/>
                <a:gd name="T10" fmla="*/ 2147483647 w 200"/>
                <a:gd name="T11" fmla="*/ 2147483647 h 77"/>
                <a:gd name="T12" fmla="*/ 2147483647 w 200"/>
                <a:gd name="T13" fmla="*/ 2147483647 h 77"/>
                <a:gd name="T14" fmla="*/ 2147483647 w 200"/>
                <a:gd name="T15" fmla="*/ 2147483647 h 77"/>
                <a:gd name="T16" fmla="*/ 2147483647 w 200"/>
                <a:gd name="T17" fmla="*/ 2147483647 h 77"/>
                <a:gd name="T18" fmla="*/ 2147483647 w 200"/>
                <a:gd name="T19" fmla="*/ 2147483647 h 77"/>
                <a:gd name="T20" fmla="*/ 2147483647 w 200"/>
                <a:gd name="T21" fmla="*/ 2147483647 h 77"/>
                <a:gd name="T22" fmla="*/ 2147483647 w 200"/>
                <a:gd name="T23" fmla="*/ 2147483647 h 77"/>
                <a:gd name="T24" fmla="*/ 2147483647 w 200"/>
                <a:gd name="T25" fmla="*/ 2147483647 h 77"/>
                <a:gd name="T26" fmla="*/ 2147483647 w 200"/>
                <a:gd name="T27" fmla="*/ 2147483647 h 77"/>
                <a:gd name="T28" fmla="*/ 2147483647 w 200"/>
                <a:gd name="T29" fmla="*/ 2147483647 h 77"/>
                <a:gd name="T30" fmla="*/ 2147483647 w 200"/>
                <a:gd name="T31" fmla="*/ 2147483647 h 77"/>
                <a:gd name="T32" fmla="*/ 2147483647 w 200"/>
                <a:gd name="T33" fmla="*/ 2147483647 h 77"/>
                <a:gd name="T34" fmla="*/ 2147483647 w 200"/>
                <a:gd name="T35" fmla="*/ 2147483647 h 77"/>
                <a:gd name="T36" fmla="*/ 2147483647 w 200"/>
                <a:gd name="T37" fmla="*/ 2147483647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0"/>
                <a:gd name="T58" fmla="*/ 0 h 77"/>
                <a:gd name="T59" fmla="*/ 200 w 200"/>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0" h="77">
                  <a:moveTo>
                    <a:pt x="74" y="5"/>
                  </a:moveTo>
                  <a:cubicBezTo>
                    <a:pt x="74" y="5"/>
                    <a:pt x="60" y="13"/>
                    <a:pt x="49" y="21"/>
                  </a:cubicBezTo>
                  <a:cubicBezTo>
                    <a:pt x="38" y="30"/>
                    <a:pt x="32" y="37"/>
                    <a:pt x="16" y="39"/>
                  </a:cubicBezTo>
                  <a:cubicBezTo>
                    <a:pt x="0" y="41"/>
                    <a:pt x="6" y="57"/>
                    <a:pt x="18" y="53"/>
                  </a:cubicBezTo>
                  <a:cubicBezTo>
                    <a:pt x="29" y="49"/>
                    <a:pt x="39" y="44"/>
                    <a:pt x="52" y="42"/>
                  </a:cubicBezTo>
                  <a:cubicBezTo>
                    <a:pt x="66" y="40"/>
                    <a:pt x="69" y="43"/>
                    <a:pt x="80" y="33"/>
                  </a:cubicBezTo>
                  <a:cubicBezTo>
                    <a:pt x="91" y="22"/>
                    <a:pt x="101" y="19"/>
                    <a:pt x="110" y="21"/>
                  </a:cubicBezTo>
                  <a:cubicBezTo>
                    <a:pt x="117" y="22"/>
                    <a:pt x="123" y="24"/>
                    <a:pt x="123" y="24"/>
                  </a:cubicBezTo>
                  <a:cubicBezTo>
                    <a:pt x="125" y="30"/>
                    <a:pt x="125" y="30"/>
                    <a:pt x="125" y="30"/>
                  </a:cubicBezTo>
                  <a:cubicBezTo>
                    <a:pt x="125" y="30"/>
                    <a:pt x="125" y="30"/>
                    <a:pt x="116" y="42"/>
                  </a:cubicBezTo>
                  <a:cubicBezTo>
                    <a:pt x="108" y="54"/>
                    <a:pt x="90" y="60"/>
                    <a:pt x="95" y="69"/>
                  </a:cubicBezTo>
                  <a:cubicBezTo>
                    <a:pt x="100" y="77"/>
                    <a:pt x="104" y="70"/>
                    <a:pt x="104" y="70"/>
                  </a:cubicBezTo>
                  <a:cubicBezTo>
                    <a:pt x="104" y="70"/>
                    <a:pt x="110" y="71"/>
                    <a:pt x="117" y="63"/>
                  </a:cubicBezTo>
                  <a:cubicBezTo>
                    <a:pt x="124" y="56"/>
                    <a:pt x="137" y="52"/>
                    <a:pt x="143" y="56"/>
                  </a:cubicBezTo>
                  <a:cubicBezTo>
                    <a:pt x="150" y="59"/>
                    <a:pt x="156" y="51"/>
                    <a:pt x="167" y="49"/>
                  </a:cubicBezTo>
                  <a:cubicBezTo>
                    <a:pt x="177" y="47"/>
                    <a:pt x="200" y="55"/>
                    <a:pt x="192" y="49"/>
                  </a:cubicBezTo>
                  <a:cubicBezTo>
                    <a:pt x="183" y="42"/>
                    <a:pt x="165" y="42"/>
                    <a:pt x="157" y="33"/>
                  </a:cubicBezTo>
                  <a:cubicBezTo>
                    <a:pt x="150" y="23"/>
                    <a:pt x="159" y="22"/>
                    <a:pt x="143" y="16"/>
                  </a:cubicBezTo>
                  <a:cubicBezTo>
                    <a:pt x="127" y="10"/>
                    <a:pt x="112" y="0"/>
                    <a:pt x="74" y="5"/>
                  </a:cubicBezTo>
                  <a:close/>
                </a:path>
              </a:pathLst>
            </a:custGeom>
            <a:solidFill>
              <a:srgbClr val="C3B0D5"/>
            </a:solidFill>
            <a:ln w="9525">
              <a:noFill/>
              <a:round/>
              <a:headEnd/>
              <a:tailEnd/>
            </a:ln>
          </p:spPr>
          <p:txBody>
            <a:bodyPr/>
            <a:lstStyle/>
            <a:p>
              <a:endParaRPr lang="en-US"/>
            </a:p>
          </p:txBody>
        </p:sp>
        <p:sp>
          <p:nvSpPr>
            <p:cNvPr id="28483" name="Freeform 3064"/>
            <p:cNvSpPr>
              <a:spLocks/>
            </p:cNvSpPr>
            <p:nvPr/>
          </p:nvSpPr>
          <p:spPr bwMode="auto">
            <a:xfrm>
              <a:off x="1047750" y="4132932"/>
              <a:ext cx="660400" cy="250825"/>
            </a:xfrm>
            <a:custGeom>
              <a:avLst/>
              <a:gdLst>
                <a:gd name="T0" fmla="*/ 2147483647 w 200"/>
                <a:gd name="T1" fmla="*/ 2147483647 h 76"/>
                <a:gd name="T2" fmla="*/ 2147483647 w 200"/>
                <a:gd name="T3" fmla="*/ 2147483647 h 76"/>
                <a:gd name="T4" fmla="*/ 2147483647 w 200"/>
                <a:gd name="T5" fmla="*/ 2147483647 h 76"/>
                <a:gd name="T6" fmla="*/ 2147483647 w 200"/>
                <a:gd name="T7" fmla="*/ 2147483647 h 76"/>
                <a:gd name="T8" fmla="*/ 2147483647 w 200"/>
                <a:gd name="T9" fmla="*/ 2147483647 h 76"/>
                <a:gd name="T10" fmla="*/ 2147483647 w 200"/>
                <a:gd name="T11" fmla="*/ 2147483647 h 76"/>
                <a:gd name="T12" fmla="*/ 2147483647 w 200"/>
                <a:gd name="T13" fmla="*/ 2147483647 h 76"/>
                <a:gd name="T14" fmla="*/ 2147483647 w 200"/>
                <a:gd name="T15" fmla="*/ 2147483647 h 76"/>
                <a:gd name="T16" fmla="*/ 2147483647 w 200"/>
                <a:gd name="T17" fmla="*/ 2147483647 h 76"/>
                <a:gd name="T18" fmla="*/ 2147483647 w 200"/>
                <a:gd name="T19" fmla="*/ 2147483647 h 76"/>
                <a:gd name="T20" fmla="*/ 2147483647 w 200"/>
                <a:gd name="T21" fmla="*/ 2147483647 h 76"/>
                <a:gd name="T22" fmla="*/ 2147483647 w 200"/>
                <a:gd name="T23" fmla="*/ 2147483647 h 76"/>
                <a:gd name="T24" fmla="*/ 2147483647 w 200"/>
                <a:gd name="T25" fmla="*/ 2147483647 h 76"/>
                <a:gd name="T26" fmla="*/ 2147483647 w 200"/>
                <a:gd name="T27" fmla="*/ 2147483647 h 76"/>
                <a:gd name="T28" fmla="*/ 2147483647 w 200"/>
                <a:gd name="T29" fmla="*/ 2147483647 h 76"/>
                <a:gd name="T30" fmla="*/ 2147483647 w 200"/>
                <a:gd name="T31" fmla="*/ 2147483647 h 76"/>
                <a:gd name="T32" fmla="*/ 2147483647 w 200"/>
                <a:gd name="T33" fmla="*/ 2147483647 h 76"/>
                <a:gd name="T34" fmla="*/ 2147483647 w 200"/>
                <a:gd name="T35" fmla="*/ 2147483647 h 76"/>
                <a:gd name="T36" fmla="*/ 2147483647 w 200"/>
                <a:gd name="T37" fmla="*/ 2147483647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0"/>
                <a:gd name="T58" fmla="*/ 0 h 76"/>
                <a:gd name="T59" fmla="*/ 200 w 200"/>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0" h="76">
                  <a:moveTo>
                    <a:pt x="75" y="4"/>
                  </a:moveTo>
                  <a:cubicBezTo>
                    <a:pt x="75" y="4"/>
                    <a:pt x="60" y="12"/>
                    <a:pt x="49" y="20"/>
                  </a:cubicBezTo>
                  <a:cubicBezTo>
                    <a:pt x="38" y="29"/>
                    <a:pt x="32" y="37"/>
                    <a:pt x="16" y="38"/>
                  </a:cubicBezTo>
                  <a:cubicBezTo>
                    <a:pt x="0" y="40"/>
                    <a:pt x="7" y="56"/>
                    <a:pt x="18" y="52"/>
                  </a:cubicBezTo>
                  <a:cubicBezTo>
                    <a:pt x="30" y="48"/>
                    <a:pt x="39" y="43"/>
                    <a:pt x="52" y="41"/>
                  </a:cubicBezTo>
                  <a:cubicBezTo>
                    <a:pt x="66" y="39"/>
                    <a:pt x="69" y="42"/>
                    <a:pt x="80" y="31"/>
                  </a:cubicBezTo>
                  <a:cubicBezTo>
                    <a:pt x="90" y="21"/>
                    <a:pt x="101" y="18"/>
                    <a:pt x="110" y="20"/>
                  </a:cubicBezTo>
                  <a:cubicBezTo>
                    <a:pt x="117" y="21"/>
                    <a:pt x="123" y="23"/>
                    <a:pt x="123" y="23"/>
                  </a:cubicBezTo>
                  <a:cubicBezTo>
                    <a:pt x="125" y="29"/>
                    <a:pt x="125" y="29"/>
                    <a:pt x="125" y="29"/>
                  </a:cubicBezTo>
                  <a:cubicBezTo>
                    <a:pt x="125" y="29"/>
                    <a:pt x="125" y="29"/>
                    <a:pt x="116" y="41"/>
                  </a:cubicBezTo>
                  <a:cubicBezTo>
                    <a:pt x="108" y="53"/>
                    <a:pt x="90" y="59"/>
                    <a:pt x="95" y="67"/>
                  </a:cubicBezTo>
                  <a:cubicBezTo>
                    <a:pt x="100" y="76"/>
                    <a:pt x="105" y="69"/>
                    <a:pt x="105" y="69"/>
                  </a:cubicBezTo>
                  <a:cubicBezTo>
                    <a:pt x="105" y="69"/>
                    <a:pt x="110" y="70"/>
                    <a:pt x="117" y="62"/>
                  </a:cubicBezTo>
                  <a:cubicBezTo>
                    <a:pt x="125" y="55"/>
                    <a:pt x="137" y="51"/>
                    <a:pt x="143" y="55"/>
                  </a:cubicBezTo>
                  <a:cubicBezTo>
                    <a:pt x="150" y="58"/>
                    <a:pt x="156" y="50"/>
                    <a:pt x="167" y="48"/>
                  </a:cubicBezTo>
                  <a:cubicBezTo>
                    <a:pt x="177" y="46"/>
                    <a:pt x="200" y="54"/>
                    <a:pt x="191" y="48"/>
                  </a:cubicBezTo>
                  <a:cubicBezTo>
                    <a:pt x="183" y="41"/>
                    <a:pt x="165" y="41"/>
                    <a:pt x="157" y="32"/>
                  </a:cubicBezTo>
                  <a:cubicBezTo>
                    <a:pt x="150" y="22"/>
                    <a:pt x="159" y="21"/>
                    <a:pt x="143" y="15"/>
                  </a:cubicBezTo>
                  <a:cubicBezTo>
                    <a:pt x="127" y="10"/>
                    <a:pt x="112" y="0"/>
                    <a:pt x="75" y="4"/>
                  </a:cubicBezTo>
                  <a:close/>
                </a:path>
              </a:pathLst>
            </a:custGeom>
            <a:solidFill>
              <a:srgbClr val="C2AFD5"/>
            </a:solidFill>
            <a:ln w="9525">
              <a:noFill/>
              <a:round/>
              <a:headEnd/>
              <a:tailEnd/>
            </a:ln>
          </p:spPr>
          <p:txBody>
            <a:bodyPr/>
            <a:lstStyle/>
            <a:p>
              <a:endParaRPr lang="en-US"/>
            </a:p>
          </p:txBody>
        </p:sp>
        <p:sp>
          <p:nvSpPr>
            <p:cNvPr id="28484" name="Freeform 3065"/>
            <p:cNvSpPr>
              <a:spLocks/>
            </p:cNvSpPr>
            <p:nvPr/>
          </p:nvSpPr>
          <p:spPr bwMode="auto">
            <a:xfrm>
              <a:off x="1047750" y="4132932"/>
              <a:ext cx="657225" cy="250825"/>
            </a:xfrm>
            <a:custGeom>
              <a:avLst/>
              <a:gdLst>
                <a:gd name="T0" fmla="*/ 2147483647 w 199"/>
                <a:gd name="T1" fmla="*/ 2147483647 h 76"/>
                <a:gd name="T2" fmla="*/ 2147483647 w 199"/>
                <a:gd name="T3" fmla="*/ 2147483647 h 76"/>
                <a:gd name="T4" fmla="*/ 2147483647 w 199"/>
                <a:gd name="T5" fmla="*/ 2147483647 h 76"/>
                <a:gd name="T6" fmla="*/ 2147483647 w 199"/>
                <a:gd name="T7" fmla="*/ 2147483647 h 76"/>
                <a:gd name="T8" fmla="*/ 2147483647 w 199"/>
                <a:gd name="T9" fmla="*/ 2147483647 h 76"/>
                <a:gd name="T10" fmla="*/ 2147483647 w 199"/>
                <a:gd name="T11" fmla="*/ 2147483647 h 76"/>
                <a:gd name="T12" fmla="*/ 2147483647 w 199"/>
                <a:gd name="T13" fmla="*/ 2147483647 h 76"/>
                <a:gd name="T14" fmla="*/ 2147483647 w 199"/>
                <a:gd name="T15" fmla="*/ 2147483647 h 76"/>
                <a:gd name="T16" fmla="*/ 2147483647 w 199"/>
                <a:gd name="T17" fmla="*/ 2147483647 h 76"/>
                <a:gd name="T18" fmla="*/ 2147483647 w 199"/>
                <a:gd name="T19" fmla="*/ 2147483647 h 76"/>
                <a:gd name="T20" fmla="*/ 2147483647 w 199"/>
                <a:gd name="T21" fmla="*/ 2147483647 h 76"/>
                <a:gd name="T22" fmla="*/ 2147483647 w 199"/>
                <a:gd name="T23" fmla="*/ 2147483647 h 76"/>
                <a:gd name="T24" fmla="*/ 2147483647 w 199"/>
                <a:gd name="T25" fmla="*/ 2147483647 h 76"/>
                <a:gd name="T26" fmla="*/ 2147483647 w 199"/>
                <a:gd name="T27" fmla="*/ 2147483647 h 76"/>
                <a:gd name="T28" fmla="*/ 2147483647 w 199"/>
                <a:gd name="T29" fmla="*/ 2147483647 h 76"/>
                <a:gd name="T30" fmla="*/ 2147483647 w 199"/>
                <a:gd name="T31" fmla="*/ 2147483647 h 76"/>
                <a:gd name="T32" fmla="*/ 2147483647 w 199"/>
                <a:gd name="T33" fmla="*/ 2147483647 h 76"/>
                <a:gd name="T34" fmla="*/ 2147483647 w 199"/>
                <a:gd name="T35" fmla="*/ 2147483647 h 76"/>
                <a:gd name="T36" fmla="*/ 2147483647 w 199"/>
                <a:gd name="T37" fmla="*/ 2147483647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9"/>
                <a:gd name="T58" fmla="*/ 0 h 76"/>
                <a:gd name="T59" fmla="*/ 199 w 199"/>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9" h="76">
                  <a:moveTo>
                    <a:pt x="75" y="4"/>
                  </a:moveTo>
                  <a:cubicBezTo>
                    <a:pt x="75" y="4"/>
                    <a:pt x="61" y="12"/>
                    <a:pt x="50" y="20"/>
                  </a:cubicBezTo>
                  <a:cubicBezTo>
                    <a:pt x="39" y="29"/>
                    <a:pt x="32" y="37"/>
                    <a:pt x="16" y="38"/>
                  </a:cubicBezTo>
                  <a:cubicBezTo>
                    <a:pt x="0" y="40"/>
                    <a:pt x="7" y="55"/>
                    <a:pt x="18" y="51"/>
                  </a:cubicBezTo>
                  <a:cubicBezTo>
                    <a:pt x="30" y="48"/>
                    <a:pt x="39" y="43"/>
                    <a:pt x="52" y="41"/>
                  </a:cubicBezTo>
                  <a:cubicBezTo>
                    <a:pt x="66" y="39"/>
                    <a:pt x="69" y="41"/>
                    <a:pt x="79" y="31"/>
                  </a:cubicBezTo>
                  <a:cubicBezTo>
                    <a:pt x="90" y="21"/>
                    <a:pt x="101" y="18"/>
                    <a:pt x="111" y="19"/>
                  </a:cubicBezTo>
                  <a:cubicBezTo>
                    <a:pt x="117" y="21"/>
                    <a:pt x="123" y="23"/>
                    <a:pt x="123" y="23"/>
                  </a:cubicBezTo>
                  <a:cubicBezTo>
                    <a:pt x="125" y="29"/>
                    <a:pt x="125" y="29"/>
                    <a:pt x="125" y="29"/>
                  </a:cubicBezTo>
                  <a:cubicBezTo>
                    <a:pt x="125" y="29"/>
                    <a:pt x="125" y="29"/>
                    <a:pt x="116" y="41"/>
                  </a:cubicBezTo>
                  <a:cubicBezTo>
                    <a:pt x="108" y="53"/>
                    <a:pt x="91" y="58"/>
                    <a:pt x="95" y="67"/>
                  </a:cubicBezTo>
                  <a:cubicBezTo>
                    <a:pt x="100" y="76"/>
                    <a:pt x="105" y="69"/>
                    <a:pt x="105" y="69"/>
                  </a:cubicBezTo>
                  <a:cubicBezTo>
                    <a:pt x="105" y="69"/>
                    <a:pt x="110" y="70"/>
                    <a:pt x="117" y="62"/>
                  </a:cubicBezTo>
                  <a:cubicBezTo>
                    <a:pt x="125" y="54"/>
                    <a:pt x="137" y="51"/>
                    <a:pt x="143" y="54"/>
                  </a:cubicBezTo>
                  <a:cubicBezTo>
                    <a:pt x="150" y="58"/>
                    <a:pt x="156" y="50"/>
                    <a:pt x="166" y="48"/>
                  </a:cubicBezTo>
                  <a:cubicBezTo>
                    <a:pt x="177" y="46"/>
                    <a:pt x="199" y="54"/>
                    <a:pt x="191" y="47"/>
                  </a:cubicBezTo>
                  <a:cubicBezTo>
                    <a:pt x="183" y="41"/>
                    <a:pt x="165" y="41"/>
                    <a:pt x="157" y="32"/>
                  </a:cubicBezTo>
                  <a:cubicBezTo>
                    <a:pt x="150" y="22"/>
                    <a:pt x="158" y="21"/>
                    <a:pt x="143" y="16"/>
                  </a:cubicBezTo>
                  <a:cubicBezTo>
                    <a:pt x="127" y="10"/>
                    <a:pt x="112" y="0"/>
                    <a:pt x="75" y="4"/>
                  </a:cubicBezTo>
                  <a:close/>
                </a:path>
              </a:pathLst>
            </a:custGeom>
            <a:solidFill>
              <a:srgbClr val="C2AFD5"/>
            </a:solidFill>
            <a:ln w="9525">
              <a:noFill/>
              <a:round/>
              <a:headEnd/>
              <a:tailEnd/>
            </a:ln>
          </p:spPr>
          <p:txBody>
            <a:bodyPr/>
            <a:lstStyle/>
            <a:p>
              <a:endParaRPr lang="en-US"/>
            </a:p>
          </p:txBody>
        </p:sp>
        <p:sp>
          <p:nvSpPr>
            <p:cNvPr id="28485" name="Freeform 3066"/>
            <p:cNvSpPr>
              <a:spLocks/>
            </p:cNvSpPr>
            <p:nvPr/>
          </p:nvSpPr>
          <p:spPr bwMode="auto">
            <a:xfrm>
              <a:off x="1052513" y="4132932"/>
              <a:ext cx="652462" cy="250825"/>
            </a:xfrm>
            <a:custGeom>
              <a:avLst/>
              <a:gdLst>
                <a:gd name="T0" fmla="*/ 2147483647 w 198"/>
                <a:gd name="T1" fmla="*/ 2147483647 h 76"/>
                <a:gd name="T2" fmla="*/ 2147483647 w 198"/>
                <a:gd name="T3" fmla="*/ 2147483647 h 76"/>
                <a:gd name="T4" fmla="*/ 2147483647 w 198"/>
                <a:gd name="T5" fmla="*/ 2147483647 h 76"/>
                <a:gd name="T6" fmla="*/ 2147483647 w 198"/>
                <a:gd name="T7" fmla="*/ 2147483647 h 76"/>
                <a:gd name="T8" fmla="*/ 2147483647 w 198"/>
                <a:gd name="T9" fmla="*/ 2147483647 h 76"/>
                <a:gd name="T10" fmla="*/ 2147483647 w 198"/>
                <a:gd name="T11" fmla="*/ 2147483647 h 76"/>
                <a:gd name="T12" fmla="*/ 2147483647 w 198"/>
                <a:gd name="T13" fmla="*/ 2147483647 h 76"/>
                <a:gd name="T14" fmla="*/ 2147483647 w 198"/>
                <a:gd name="T15" fmla="*/ 2147483647 h 76"/>
                <a:gd name="T16" fmla="*/ 2147483647 w 198"/>
                <a:gd name="T17" fmla="*/ 2147483647 h 76"/>
                <a:gd name="T18" fmla="*/ 2147483647 w 198"/>
                <a:gd name="T19" fmla="*/ 2147483647 h 76"/>
                <a:gd name="T20" fmla="*/ 2147483647 w 198"/>
                <a:gd name="T21" fmla="*/ 2147483647 h 76"/>
                <a:gd name="T22" fmla="*/ 2147483647 w 198"/>
                <a:gd name="T23" fmla="*/ 2147483647 h 76"/>
                <a:gd name="T24" fmla="*/ 2147483647 w 198"/>
                <a:gd name="T25" fmla="*/ 2147483647 h 76"/>
                <a:gd name="T26" fmla="*/ 2147483647 w 198"/>
                <a:gd name="T27" fmla="*/ 2147483647 h 76"/>
                <a:gd name="T28" fmla="*/ 2147483647 w 198"/>
                <a:gd name="T29" fmla="*/ 2147483647 h 76"/>
                <a:gd name="T30" fmla="*/ 2147483647 w 198"/>
                <a:gd name="T31" fmla="*/ 2147483647 h 76"/>
                <a:gd name="T32" fmla="*/ 2147483647 w 198"/>
                <a:gd name="T33" fmla="*/ 2147483647 h 76"/>
                <a:gd name="T34" fmla="*/ 2147483647 w 198"/>
                <a:gd name="T35" fmla="*/ 2147483647 h 76"/>
                <a:gd name="T36" fmla="*/ 2147483647 w 198"/>
                <a:gd name="T37" fmla="*/ 2147483647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76"/>
                <a:gd name="T59" fmla="*/ 198 w 198"/>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76">
                  <a:moveTo>
                    <a:pt x="74" y="4"/>
                  </a:moveTo>
                  <a:cubicBezTo>
                    <a:pt x="74" y="4"/>
                    <a:pt x="60" y="12"/>
                    <a:pt x="49" y="20"/>
                  </a:cubicBezTo>
                  <a:cubicBezTo>
                    <a:pt x="38" y="29"/>
                    <a:pt x="32" y="37"/>
                    <a:pt x="16" y="38"/>
                  </a:cubicBezTo>
                  <a:cubicBezTo>
                    <a:pt x="0" y="40"/>
                    <a:pt x="6" y="55"/>
                    <a:pt x="18" y="51"/>
                  </a:cubicBezTo>
                  <a:cubicBezTo>
                    <a:pt x="29" y="47"/>
                    <a:pt x="38" y="43"/>
                    <a:pt x="51" y="41"/>
                  </a:cubicBezTo>
                  <a:cubicBezTo>
                    <a:pt x="65" y="39"/>
                    <a:pt x="68" y="41"/>
                    <a:pt x="78" y="31"/>
                  </a:cubicBezTo>
                  <a:cubicBezTo>
                    <a:pt x="88" y="21"/>
                    <a:pt x="100" y="17"/>
                    <a:pt x="110" y="19"/>
                  </a:cubicBezTo>
                  <a:cubicBezTo>
                    <a:pt x="116" y="21"/>
                    <a:pt x="123" y="23"/>
                    <a:pt x="123" y="23"/>
                  </a:cubicBezTo>
                  <a:cubicBezTo>
                    <a:pt x="124" y="29"/>
                    <a:pt x="124" y="29"/>
                    <a:pt x="124" y="29"/>
                  </a:cubicBezTo>
                  <a:cubicBezTo>
                    <a:pt x="124" y="29"/>
                    <a:pt x="124" y="29"/>
                    <a:pt x="116" y="41"/>
                  </a:cubicBezTo>
                  <a:cubicBezTo>
                    <a:pt x="107" y="53"/>
                    <a:pt x="90" y="58"/>
                    <a:pt x="95" y="67"/>
                  </a:cubicBezTo>
                  <a:cubicBezTo>
                    <a:pt x="99" y="76"/>
                    <a:pt x="104" y="69"/>
                    <a:pt x="104" y="69"/>
                  </a:cubicBezTo>
                  <a:cubicBezTo>
                    <a:pt x="104" y="69"/>
                    <a:pt x="110" y="69"/>
                    <a:pt x="117" y="62"/>
                  </a:cubicBezTo>
                  <a:cubicBezTo>
                    <a:pt x="124" y="54"/>
                    <a:pt x="136" y="51"/>
                    <a:pt x="142" y="54"/>
                  </a:cubicBezTo>
                  <a:cubicBezTo>
                    <a:pt x="149" y="57"/>
                    <a:pt x="155" y="50"/>
                    <a:pt x="165" y="48"/>
                  </a:cubicBezTo>
                  <a:cubicBezTo>
                    <a:pt x="175" y="46"/>
                    <a:pt x="198" y="53"/>
                    <a:pt x="190" y="47"/>
                  </a:cubicBezTo>
                  <a:cubicBezTo>
                    <a:pt x="182" y="41"/>
                    <a:pt x="163" y="41"/>
                    <a:pt x="156" y="32"/>
                  </a:cubicBezTo>
                  <a:cubicBezTo>
                    <a:pt x="148" y="22"/>
                    <a:pt x="157" y="21"/>
                    <a:pt x="142" y="16"/>
                  </a:cubicBezTo>
                  <a:cubicBezTo>
                    <a:pt x="126" y="10"/>
                    <a:pt x="111" y="0"/>
                    <a:pt x="74" y="4"/>
                  </a:cubicBezTo>
                  <a:close/>
                </a:path>
              </a:pathLst>
            </a:custGeom>
            <a:solidFill>
              <a:srgbClr val="C1AFD4"/>
            </a:solidFill>
            <a:ln w="9525">
              <a:noFill/>
              <a:round/>
              <a:headEnd/>
              <a:tailEnd/>
            </a:ln>
          </p:spPr>
          <p:txBody>
            <a:bodyPr/>
            <a:lstStyle/>
            <a:p>
              <a:endParaRPr lang="en-US"/>
            </a:p>
          </p:txBody>
        </p:sp>
        <p:sp>
          <p:nvSpPr>
            <p:cNvPr id="28486" name="Freeform 3067"/>
            <p:cNvSpPr>
              <a:spLocks/>
            </p:cNvSpPr>
            <p:nvPr/>
          </p:nvSpPr>
          <p:spPr bwMode="auto">
            <a:xfrm>
              <a:off x="1052513" y="4132932"/>
              <a:ext cx="652462" cy="247650"/>
            </a:xfrm>
            <a:custGeom>
              <a:avLst/>
              <a:gdLst>
                <a:gd name="T0" fmla="*/ 2147483647 w 198"/>
                <a:gd name="T1" fmla="*/ 2147483647 h 75"/>
                <a:gd name="T2" fmla="*/ 2147483647 w 198"/>
                <a:gd name="T3" fmla="*/ 2147483647 h 75"/>
                <a:gd name="T4" fmla="*/ 2147483647 w 198"/>
                <a:gd name="T5" fmla="*/ 2147483647 h 75"/>
                <a:gd name="T6" fmla="*/ 2147483647 w 198"/>
                <a:gd name="T7" fmla="*/ 2147483647 h 75"/>
                <a:gd name="T8" fmla="*/ 2147483647 w 198"/>
                <a:gd name="T9" fmla="*/ 2147483647 h 75"/>
                <a:gd name="T10" fmla="*/ 2147483647 w 198"/>
                <a:gd name="T11" fmla="*/ 2147483647 h 75"/>
                <a:gd name="T12" fmla="*/ 2147483647 w 198"/>
                <a:gd name="T13" fmla="*/ 2147483647 h 75"/>
                <a:gd name="T14" fmla="*/ 2147483647 w 198"/>
                <a:gd name="T15" fmla="*/ 2147483647 h 75"/>
                <a:gd name="T16" fmla="*/ 2147483647 w 198"/>
                <a:gd name="T17" fmla="*/ 2147483647 h 75"/>
                <a:gd name="T18" fmla="*/ 2147483647 w 198"/>
                <a:gd name="T19" fmla="*/ 2147483647 h 75"/>
                <a:gd name="T20" fmla="*/ 2147483647 w 198"/>
                <a:gd name="T21" fmla="*/ 2147483647 h 75"/>
                <a:gd name="T22" fmla="*/ 2147483647 w 198"/>
                <a:gd name="T23" fmla="*/ 2147483647 h 75"/>
                <a:gd name="T24" fmla="*/ 2147483647 w 198"/>
                <a:gd name="T25" fmla="*/ 2147483647 h 75"/>
                <a:gd name="T26" fmla="*/ 2147483647 w 198"/>
                <a:gd name="T27" fmla="*/ 2147483647 h 75"/>
                <a:gd name="T28" fmla="*/ 2147483647 w 198"/>
                <a:gd name="T29" fmla="*/ 2147483647 h 75"/>
                <a:gd name="T30" fmla="*/ 2147483647 w 198"/>
                <a:gd name="T31" fmla="*/ 2147483647 h 75"/>
                <a:gd name="T32" fmla="*/ 2147483647 w 198"/>
                <a:gd name="T33" fmla="*/ 2147483647 h 75"/>
                <a:gd name="T34" fmla="*/ 2147483647 w 198"/>
                <a:gd name="T35" fmla="*/ 2147483647 h 75"/>
                <a:gd name="T36" fmla="*/ 2147483647 w 198"/>
                <a:gd name="T37" fmla="*/ 2147483647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8"/>
                <a:gd name="T58" fmla="*/ 0 h 75"/>
                <a:gd name="T59" fmla="*/ 198 w 198"/>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8" h="75">
                  <a:moveTo>
                    <a:pt x="75" y="4"/>
                  </a:moveTo>
                  <a:cubicBezTo>
                    <a:pt x="75" y="4"/>
                    <a:pt x="60" y="12"/>
                    <a:pt x="50" y="20"/>
                  </a:cubicBezTo>
                  <a:cubicBezTo>
                    <a:pt x="39" y="29"/>
                    <a:pt x="32" y="37"/>
                    <a:pt x="16" y="38"/>
                  </a:cubicBezTo>
                  <a:cubicBezTo>
                    <a:pt x="0" y="40"/>
                    <a:pt x="7" y="55"/>
                    <a:pt x="18" y="51"/>
                  </a:cubicBezTo>
                  <a:cubicBezTo>
                    <a:pt x="29" y="47"/>
                    <a:pt x="38" y="43"/>
                    <a:pt x="51" y="41"/>
                  </a:cubicBezTo>
                  <a:cubicBezTo>
                    <a:pt x="65" y="39"/>
                    <a:pt x="67" y="41"/>
                    <a:pt x="78" y="31"/>
                  </a:cubicBezTo>
                  <a:cubicBezTo>
                    <a:pt x="88" y="20"/>
                    <a:pt x="100" y="17"/>
                    <a:pt x="110" y="19"/>
                  </a:cubicBezTo>
                  <a:cubicBezTo>
                    <a:pt x="117" y="21"/>
                    <a:pt x="123" y="23"/>
                    <a:pt x="123" y="23"/>
                  </a:cubicBezTo>
                  <a:cubicBezTo>
                    <a:pt x="124" y="29"/>
                    <a:pt x="124" y="29"/>
                    <a:pt x="124" y="29"/>
                  </a:cubicBezTo>
                  <a:cubicBezTo>
                    <a:pt x="124" y="29"/>
                    <a:pt x="124" y="29"/>
                    <a:pt x="116" y="41"/>
                  </a:cubicBezTo>
                  <a:cubicBezTo>
                    <a:pt x="108" y="53"/>
                    <a:pt x="90" y="58"/>
                    <a:pt x="95" y="67"/>
                  </a:cubicBezTo>
                  <a:cubicBezTo>
                    <a:pt x="100" y="75"/>
                    <a:pt x="104" y="68"/>
                    <a:pt x="104" y="68"/>
                  </a:cubicBezTo>
                  <a:cubicBezTo>
                    <a:pt x="104" y="68"/>
                    <a:pt x="110" y="69"/>
                    <a:pt x="117" y="61"/>
                  </a:cubicBezTo>
                  <a:cubicBezTo>
                    <a:pt x="124" y="54"/>
                    <a:pt x="136" y="51"/>
                    <a:pt x="142" y="54"/>
                  </a:cubicBezTo>
                  <a:cubicBezTo>
                    <a:pt x="149" y="57"/>
                    <a:pt x="155" y="50"/>
                    <a:pt x="165" y="48"/>
                  </a:cubicBezTo>
                  <a:cubicBezTo>
                    <a:pt x="175" y="46"/>
                    <a:pt x="198" y="53"/>
                    <a:pt x="189" y="47"/>
                  </a:cubicBezTo>
                  <a:cubicBezTo>
                    <a:pt x="181" y="41"/>
                    <a:pt x="163" y="41"/>
                    <a:pt x="156" y="32"/>
                  </a:cubicBezTo>
                  <a:cubicBezTo>
                    <a:pt x="148" y="22"/>
                    <a:pt x="157" y="22"/>
                    <a:pt x="142" y="16"/>
                  </a:cubicBezTo>
                  <a:cubicBezTo>
                    <a:pt x="126" y="10"/>
                    <a:pt x="111" y="0"/>
                    <a:pt x="75" y="4"/>
                  </a:cubicBezTo>
                  <a:close/>
                </a:path>
              </a:pathLst>
            </a:custGeom>
            <a:solidFill>
              <a:srgbClr val="C0AED4"/>
            </a:solidFill>
            <a:ln w="9525">
              <a:noFill/>
              <a:round/>
              <a:headEnd/>
              <a:tailEnd/>
            </a:ln>
          </p:spPr>
          <p:txBody>
            <a:bodyPr/>
            <a:lstStyle/>
            <a:p>
              <a:endParaRPr lang="en-US"/>
            </a:p>
          </p:txBody>
        </p:sp>
        <p:sp>
          <p:nvSpPr>
            <p:cNvPr id="28487" name="Freeform 3068"/>
            <p:cNvSpPr>
              <a:spLocks/>
            </p:cNvSpPr>
            <p:nvPr/>
          </p:nvSpPr>
          <p:spPr bwMode="auto">
            <a:xfrm>
              <a:off x="1052513" y="4132932"/>
              <a:ext cx="649287" cy="247650"/>
            </a:xfrm>
            <a:custGeom>
              <a:avLst/>
              <a:gdLst>
                <a:gd name="T0" fmla="*/ 2147483647 w 197"/>
                <a:gd name="T1" fmla="*/ 2147483647 h 75"/>
                <a:gd name="T2" fmla="*/ 2147483647 w 197"/>
                <a:gd name="T3" fmla="*/ 2147483647 h 75"/>
                <a:gd name="T4" fmla="*/ 2147483647 w 197"/>
                <a:gd name="T5" fmla="*/ 2147483647 h 75"/>
                <a:gd name="T6" fmla="*/ 2147483647 w 197"/>
                <a:gd name="T7" fmla="*/ 2147483647 h 75"/>
                <a:gd name="T8" fmla="*/ 2147483647 w 197"/>
                <a:gd name="T9" fmla="*/ 2147483647 h 75"/>
                <a:gd name="T10" fmla="*/ 2147483647 w 197"/>
                <a:gd name="T11" fmla="*/ 2147483647 h 75"/>
                <a:gd name="T12" fmla="*/ 2147483647 w 197"/>
                <a:gd name="T13" fmla="*/ 2147483647 h 75"/>
                <a:gd name="T14" fmla="*/ 2147483647 w 197"/>
                <a:gd name="T15" fmla="*/ 2147483647 h 75"/>
                <a:gd name="T16" fmla="*/ 2147483647 w 197"/>
                <a:gd name="T17" fmla="*/ 2147483647 h 75"/>
                <a:gd name="T18" fmla="*/ 2147483647 w 197"/>
                <a:gd name="T19" fmla="*/ 2147483647 h 75"/>
                <a:gd name="T20" fmla="*/ 2147483647 w 197"/>
                <a:gd name="T21" fmla="*/ 2147483647 h 75"/>
                <a:gd name="T22" fmla="*/ 2147483647 w 197"/>
                <a:gd name="T23" fmla="*/ 2147483647 h 75"/>
                <a:gd name="T24" fmla="*/ 2147483647 w 197"/>
                <a:gd name="T25" fmla="*/ 2147483647 h 75"/>
                <a:gd name="T26" fmla="*/ 2147483647 w 197"/>
                <a:gd name="T27" fmla="*/ 2147483647 h 75"/>
                <a:gd name="T28" fmla="*/ 2147483647 w 197"/>
                <a:gd name="T29" fmla="*/ 2147483647 h 75"/>
                <a:gd name="T30" fmla="*/ 2147483647 w 197"/>
                <a:gd name="T31" fmla="*/ 2147483647 h 75"/>
                <a:gd name="T32" fmla="*/ 2147483647 w 197"/>
                <a:gd name="T33" fmla="*/ 2147483647 h 75"/>
                <a:gd name="T34" fmla="*/ 2147483647 w 197"/>
                <a:gd name="T35" fmla="*/ 2147483647 h 75"/>
                <a:gd name="T36" fmla="*/ 2147483647 w 197"/>
                <a:gd name="T37" fmla="*/ 2147483647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7"/>
                <a:gd name="T58" fmla="*/ 0 h 75"/>
                <a:gd name="T59" fmla="*/ 197 w 197"/>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7" h="75">
                  <a:moveTo>
                    <a:pt x="75" y="4"/>
                  </a:moveTo>
                  <a:cubicBezTo>
                    <a:pt x="75" y="4"/>
                    <a:pt x="61" y="12"/>
                    <a:pt x="50" y="20"/>
                  </a:cubicBezTo>
                  <a:cubicBezTo>
                    <a:pt x="39" y="29"/>
                    <a:pt x="32" y="37"/>
                    <a:pt x="16" y="38"/>
                  </a:cubicBezTo>
                  <a:cubicBezTo>
                    <a:pt x="0" y="40"/>
                    <a:pt x="7" y="55"/>
                    <a:pt x="18" y="51"/>
                  </a:cubicBezTo>
                  <a:cubicBezTo>
                    <a:pt x="29" y="47"/>
                    <a:pt x="38" y="42"/>
                    <a:pt x="51" y="40"/>
                  </a:cubicBezTo>
                  <a:cubicBezTo>
                    <a:pt x="65" y="38"/>
                    <a:pt x="67" y="40"/>
                    <a:pt x="77" y="30"/>
                  </a:cubicBezTo>
                  <a:cubicBezTo>
                    <a:pt x="88" y="20"/>
                    <a:pt x="100" y="17"/>
                    <a:pt x="110" y="19"/>
                  </a:cubicBezTo>
                  <a:cubicBezTo>
                    <a:pt x="117" y="21"/>
                    <a:pt x="123" y="24"/>
                    <a:pt x="123" y="24"/>
                  </a:cubicBezTo>
                  <a:cubicBezTo>
                    <a:pt x="124" y="29"/>
                    <a:pt x="124" y="29"/>
                    <a:pt x="124" y="29"/>
                  </a:cubicBezTo>
                  <a:cubicBezTo>
                    <a:pt x="124" y="29"/>
                    <a:pt x="124" y="29"/>
                    <a:pt x="116" y="41"/>
                  </a:cubicBezTo>
                  <a:cubicBezTo>
                    <a:pt x="108" y="53"/>
                    <a:pt x="91" y="58"/>
                    <a:pt x="95" y="67"/>
                  </a:cubicBezTo>
                  <a:cubicBezTo>
                    <a:pt x="100" y="75"/>
                    <a:pt x="105" y="68"/>
                    <a:pt x="105" y="68"/>
                  </a:cubicBezTo>
                  <a:cubicBezTo>
                    <a:pt x="105" y="68"/>
                    <a:pt x="110" y="69"/>
                    <a:pt x="117" y="61"/>
                  </a:cubicBezTo>
                  <a:cubicBezTo>
                    <a:pt x="124" y="54"/>
                    <a:pt x="136" y="51"/>
                    <a:pt x="142" y="54"/>
                  </a:cubicBezTo>
                  <a:cubicBezTo>
                    <a:pt x="149" y="57"/>
                    <a:pt x="155" y="50"/>
                    <a:pt x="165" y="48"/>
                  </a:cubicBezTo>
                  <a:cubicBezTo>
                    <a:pt x="175" y="46"/>
                    <a:pt x="197" y="53"/>
                    <a:pt x="189" y="47"/>
                  </a:cubicBezTo>
                  <a:cubicBezTo>
                    <a:pt x="181" y="41"/>
                    <a:pt x="163" y="41"/>
                    <a:pt x="156" y="32"/>
                  </a:cubicBezTo>
                  <a:cubicBezTo>
                    <a:pt x="148" y="22"/>
                    <a:pt x="157" y="22"/>
                    <a:pt x="142" y="16"/>
                  </a:cubicBezTo>
                  <a:cubicBezTo>
                    <a:pt x="127" y="10"/>
                    <a:pt x="111" y="0"/>
                    <a:pt x="75" y="4"/>
                  </a:cubicBezTo>
                  <a:close/>
                </a:path>
              </a:pathLst>
            </a:custGeom>
            <a:solidFill>
              <a:srgbClr val="BFAED4"/>
            </a:solidFill>
            <a:ln w="9525">
              <a:noFill/>
              <a:round/>
              <a:headEnd/>
              <a:tailEnd/>
            </a:ln>
          </p:spPr>
          <p:txBody>
            <a:bodyPr/>
            <a:lstStyle/>
            <a:p>
              <a:endParaRPr lang="en-US"/>
            </a:p>
          </p:txBody>
        </p:sp>
        <p:sp>
          <p:nvSpPr>
            <p:cNvPr id="28488" name="Freeform 3069"/>
            <p:cNvSpPr>
              <a:spLocks/>
            </p:cNvSpPr>
            <p:nvPr/>
          </p:nvSpPr>
          <p:spPr bwMode="auto">
            <a:xfrm>
              <a:off x="1055688" y="4136107"/>
              <a:ext cx="646112" cy="244475"/>
            </a:xfrm>
            <a:custGeom>
              <a:avLst/>
              <a:gdLst>
                <a:gd name="T0" fmla="*/ 2147483647 w 196"/>
                <a:gd name="T1" fmla="*/ 2147483647 h 74"/>
                <a:gd name="T2" fmla="*/ 2147483647 w 196"/>
                <a:gd name="T3" fmla="*/ 2147483647 h 74"/>
                <a:gd name="T4" fmla="*/ 2147483647 w 196"/>
                <a:gd name="T5" fmla="*/ 2147483647 h 74"/>
                <a:gd name="T6" fmla="*/ 2147483647 w 196"/>
                <a:gd name="T7" fmla="*/ 2147483647 h 74"/>
                <a:gd name="T8" fmla="*/ 2147483647 w 196"/>
                <a:gd name="T9" fmla="*/ 2147483647 h 74"/>
                <a:gd name="T10" fmla="*/ 2147483647 w 196"/>
                <a:gd name="T11" fmla="*/ 2147483647 h 74"/>
                <a:gd name="T12" fmla="*/ 2147483647 w 196"/>
                <a:gd name="T13" fmla="*/ 2147483647 h 74"/>
                <a:gd name="T14" fmla="*/ 2147483647 w 196"/>
                <a:gd name="T15" fmla="*/ 2147483647 h 74"/>
                <a:gd name="T16" fmla="*/ 2147483647 w 196"/>
                <a:gd name="T17" fmla="*/ 2147483647 h 74"/>
                <a:gd name="T18" fmla="*/ 2147483647 w 196"/>
                <a:gd name="T19" fmla="*/ 2147483647 h 74"/>
                <a:gd name="T20" fmla="*/ 2147483647 w 196"/>
                <a:gd name="T21" fmla="*/ 2147483647 h 74"/>
                <a:gd name="T22" fmla="*/ 2147483647 w 196"/>
                <a:gd name="T23" fmla="*/ 2147483647 h 74"/>
                <a:gd name="T24" fmla="*/ 2147483647 w 196"/>
                <a:gd name="T25" fmla="*/ 2147483647 h 74"/>
                <a:gd name="T26" fmla="*/ 2147483647 w 196"/>
                <a:gd name="T27" fmla="*/ 2147483647 h 74"/>
                <a:gd name="T28" fmla="*/ 2147483647 w 196"/>
                <a:gd name="T29" fmla="*/ 2147483647 h 74"/>
                <a:gd name="T30" fmla="*/ 2147483647 w 196"/>
                <a:gd name="T31" fmla="*/ 2147483647 h 74"/>
                <a:gd name="T32" fmla="*/ 2147483647 w 196"/>
                <a:gd name="T33" fmla="*/ 2147483647 h 74"/>
                <a:gd name="T34" fmla="*/ 2147483647 w 196"/>
                <a:gd name="T35" fmla="*/ 2147483647 h 74"/>
                <a:gd name="T36" fmla="*/ 2147483647 w 196"/>
                <a:gd name="T37" fmla="*/ 2147483647 h 7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6"/>
                <a:gd name="T58" fmla="*/ 0 h 74"/>
                <a:gd name="T59" fmla="*/ 196 w 196"/>
                <a:gd name="T60" fmla="*/ 74 h 7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6" h="74">
                  <a:moveTo>
                    <a:pt x="74" y="4"/>
                  </a:moveTo>
                  <a:cubicBezTo>
                    <a:pt x="74" y="4"/>
                    <a:pt x="60" y="11"/>
                    <a:pt x="49" y="19"/>
                  </a:cubicBezTo>
                  <a:cubicBezTo>
                    <a:pt x="39" y="27"/>
                    <a:pt x="31" y="36"/>
                    <a:pt x="16" y="37"/>
                  </a:cubicBezTo>
                  <a:cubicBezTo>
                    <a:pt x="0" y="39"/>
                    <a:pt x="6" y="53"/>
                    <a:pt x="17" y="50"/>
                  </a:cubicBezTo>
                  <a:cubicBezTo>
                    <a:pt x="28" y="46"/>
                    <a:pt x="37" y="41"/>
                    <a:pt x="51" y="39"/>
                  </a:cubicBezTo>
                  <a:cubicBezTo>
                    <a:pt x="64" y="37"/>
                    <a:pt x="66" y="39"/>
                    <a:pt x="76" y="29"/>
                  </a:cubicBezTo>
                  <a:cubicBezTo>
                    <a:pt x="86" y="19"/>
                    <a:pt x="100" y="16"/>
                    <a:pt x="110" y="18"/>
                  </a:cubicBezTo>
                  <a:cubicBezTo>
                    <a:pt x="116" y="20"/>
                    <a:pt x="122" y="23"/>
                    <a:pt x="122" y="23"/>
                  </a:cubicBezTo>
                  <a:cubicBezTo>
                    <a:pt x="123" y="28"/>
                    <a:pt x="123" y="28"/>
                    <a:pt x="123" y="28"/>
                  </a:cubicBezTo>
                  <a:cubicBezTo>
                    <a:pt x="123" y="28"/>
                    <a:pt x="123" y="28"/>
                    <a:pt x="115" y="40"/>
                  </a:cubicBezTo>
                  <a:cubicBezTo>
                    <a:pt x="107" y="52"/>
                    <a:pt x="90" y="57"/>
                    <a:pt x="95" y="65"/>
                  </a:cubicBezTo>
                  <a:cubicBezTo>
                    <a:pt x="99" y="74"/>
                    <a:pt x="104" y="67"/>
                    <a:pt x="104" y="67"/>
                  </a:cubicBezTo>
                  <a:cubicBezTo>
                    <a:pt x="104" y="67"/>
                    <a:pt x="109" y="67"/>
                    <a:pt x="116" y="60"/>
                  </a:cubicBezTo>
                  <a:cubicBezTo>
                    <a:pt x="123" y="52"/>
                    <a:pt x="135" y="50"/>
                    <a:pt x="141" y="53"/>
                  </a:cubicBezTo>
                  <a:cubicBezTo>
                    <a:pt x="148" y="56"/>
                    <a:pt x="154" y="49"/>
                    <a:pt x="164" y="47"/>
                  </a:cubicBezTo>
                  <a:cubicBezTo>
                    <a:pt x="174" y="45"/>
                    <a:pt x="196" y="52"/>
                    <a:pt x="188" y="46"/>
                  </a:cubicBezTo>
                  <a:cubicBezTo>
                    <a:pt x="180" y="40"/>
                    <a:pt x="162" y="40"/>
                    <a:pt x="155" y="31"/>
                  </a:cubicBezTo>
                  <a:cubicBezTo>
                    <a:pt x="147" y="21"/>
                    <a:pt x="156" y="21"/>
                    <a:pt x="141" y="15"/>
                  </a:cubicBezTo>
                  <a:cubicBezTo>
                    <a:pt x="126" y="10"/>
                    <a:pt x="110" y="0"/>
                    <a:pt x="74" y="4"/>
                  </a:cubicBezTo>
                  <a:close/>
                </a:path>
              </a:pathLst>
            </a:custGeom>
            <a:solidFill>
              <a:srgbClr val="BEAED4"/>
            </a:solidFill>
            <a:ln w="9525">
              <a:noFill/>
              <a:round/>
              <a:headEnd/>
              <a:tailEnd/>
            </a:ln>
          </p:spPr>
          <p:txBody>
            <a:bodyPr/>
            <a:lstStyle/>
            <a:p>
              <a:endParaRPr lang="en-US"/>
            </a:p>
          </p:txBody>
        </p:sp>
        <p:sp>
          <p:nvSpPr>
            <p:cNvPr id="28489" name="Freeform 3070"/>
            <p:cNvSpPr>
              <a:spLocks/>
            </p:cNvSpPr>
            <p:nvPr/>
          </p:nvSpPr>
          <p:spPr bwMode="auto">
            <a:xfrm>
              <a:off x="1055688" y="4136107"/>
              <a:ext cx="642937" cy="241300"/>
            </a:xfrm>
            <a:custGeom>
              <a:avLst/>
              <a:gdLst>
                <a:gd name="T0" fmla="*/ 2147483647 w 195"/>
                <a:gd name="T1" fmla="*/ 2147483647 h 73"/>
                <a:gd name="T2" fmla="*/ 2147483647 w 195"/>
                <a:gd name="T3" fmla="*/ 2147483647 h 73"/>
                <a:gd name="T4" fmla="*/ 2147483647 w 195"/>
                <a:gd name="T5" fmla="*/ 2147483647 h 73"/>
                <a:gd name="T6" fmla="*/ 2147483647 w 195"/>
                <a:gd name="T7" fmla="*/ 2147483647 h 73"/>
                <a:gd name="T8" fmla="*/ 2147483647 w 195"/>
                <a:gd name="T9" fmla="*/ 2147483647 h 73"/>
                <a:gd name="T10" fmla="*/ 2147483647 w 195"/>
                <a:gd name="T11" fmla="*/ 2147483647 h 73"/>
                <a:gd name="T12" fmla="*/ 2147483647 w 195"/>
                <a:gd name="T13" fmla="*/ 2147483647 h 73"/>
                <a:gd name="T14" fmla="*/ 2147483647 w 195"/>
                <a:gd name="T15" fmla="*/ 2147483647 h 73"/>
                <a:gd name="T16" fmla="*/ 2147483647 w 195"/>
                <a:gd name="T17" fmla="*/ 2147483647 h 73"/>
                <a:gd name="T18" fmla="*/ 2147483647 w 195"/>
                <a:gd name="T19" fmla="*/ 2147483647 h 73"/>
                <a:gd name="T20" fmla="*/ 2147483647 w 195"/>
                <a:gd name="T21" fmla="*/ 2147483647 h 73"/>
                <a:gd name="T22" fmla="*/ 2147483647 w 195"/>
                <a:gd name="T23" fmla="*/ 2147483647 h 73"/>
                <a:gd name="T24" fmla="*/ 2147483647 w 195"/>
                <a:gd name="T25" fmla="*/ 2147483647 h 73"/>
                <a:gd name="T26" fmla="*/ 2147483647 w 195"/>
                <a:gd name="T27" fmla="*/ 2147483647 h 73"/>
                <a:gd name="T28" fmla="*/ 2147483647 w 195"/>
                <a:gd name="T29" fmla="*/ 2147483647 h 73"/>
                <a:gd name="T30" fmla="*/ 2147483647 w 195"/>
                <a:gd name="T31" fmla="*/ 2147483647 h 73"/>
                <a:gd name="T32" fmla="*/ 2147483647 w 195"/>
                <a:gd name="T33" fmla="*/ 2147483647 h 73"/>
                <a:gd name="T34" fmla="*/ 2147483647 w 195"/>
                <a:gd name="T35" fmla="*/ 2147483647 h 73"/>
                <a:gd name="T36" fmla="*/ 2147483647 w 195"/>
                <a:gd name="T37" fmla="*/ 2147483647 h 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5"/>
                <a:gd name="T58" fmla="*/ 0 h 73"/>
                <a:gd name="T59" fmla="*/ 195 w 195"/>
                <a:gd name="T60" fmla="*/ 73 h 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5" h="73">
                  <a:moveTo>
                    <a:pt x="75" y="4"/>
                  </a:moveTo>
                  <a:cubicBezTo>
                    <a:pt x="75" y="4"/>
                    <a:pt x="60" y="11"/>
                    <a:pt x="50" y="19"/>
                  </a:cubicBezTo>
                  <a:cubicBezTo>
                    <a:pt x="39" y="27"/>
                    <a:pt x="31" y="36"/>
                    <a:pt x="16" y="37"/>
                  </a:cubicBezTo>
                  <a:cubicBezTo>
                    <a:pt x="0" y="39"/>
                    <a:pt x="7" y="53"/>
                    <a:pt x="18" y="49"/>
                  </a:cubicBezTo>
                  <a:cubicBezTo>
                    <a:pt x="29" y="46"/>
                    <a:pt x="37" y="41"/>
                    <a:pt x="51" y="39"/>
                  </a:cubicBezTo>
                  <a:cubicBezTo>
                    <a:pt x="64" y="37"/>
                    <a:pt x="65" y="38"/>
                    <a:pt x="76" y="29"/>
                  </a:cubicBezTo>
                  <a:cubicBezTo>
                    <a:pt x="86" y="19"/>
                    <a:pt x="100" y="16"/>
                    <a:pt x="110" y="18"/>
                  </a:cubicBezTo>
                  <a:cubicBezTo>
                    <a:pt x="116" y="20"/>
                    <a:pt x="122" y="23"/>
                    <a:pt x="122" y="23"/>
                  </a:cubicBezTo>
                  <a:cubicBezTo>
                    <a:pt x="123" y="28"/>
                    <a:pt x="123" y="28"/>
                    <a:pt x="123" y="28"/>
                  </a:cubicBezTo>
                  <a:cubicBezTo>
                    <a:pt x="123" y="28"/>
                    <a:pt x="123" y="28"/>
                    <a:pt x="115" y="40"/>
                  </a:cubicBezTo>
                  <a:cubicBezTo>
                    <a:pt x="107" y="51"/>
                    <a:pt x="90" y="57"/>
                    <a:pt x="95" y="65"/>
                  </a:cubicBezTo>
                  <a:cubicBezTo>
                    <a:pt x="100" y="73"/>
                    <a:pt x="104" y="67"/>
                    <a:pt x="104" y="67"/>
                  </a:cubicBezTo>
                  <a:cubicBezTo>
                    <a:pt x="104" y="67"/>
                    <a:pt x="109" y="67"/>
                    <a:pt x="116" y="60"/>
                  </a:cubicBezTo>
                  <a:cubicBezTo>
                    <a:pt x="123" y="52"/>
                    <a:pt x="135" y="50"/>
                    <a:pt x="141" y="53"/>
                  </a:cubicBezTo>
                  <a:cubicBezTo>
                    <a:pt x="148" y="56"/>
                    <a:pt x="154" y="49"/>
                    <a:pt x="164" y="47"/>
                  </a:cubicBezTo>
                  <a:cubicBezTo>
                    <a:pt x="174" y="45"/>
                    <a:pt x="195" y="52"/>
                    <a:pt x="187" y="46"/>
                  </a:cubicBezTo>
                  <a:cubicBezTo>
                    <a:pt x="179" y="40"/>
                    <a:pt x="162" y="40"/>
                    <a:pt x="155" y="31"/>
                  </a:cubicBezTo>
                  <a:cubicBezTo>
                    <a:pt x="147" y="22"/>
                    <a:pt x="156" y="21"/>
                    <a:pt x="141" y="15"/>
                  </a:cubicBezTo>
                  <a:cubicBezTo>
                    <a:pt x="126" y="10"/>
                    <a:pt x="110" y="0"/>
                    <a:pt x="75" y="4"/>
                  </a:cubicBezTo>
                  <a:close/>
                </a:path>
              </a:pathLst>
            </a:custGeom>
            <a:solidFill>
              <a:srgbClr val="BDAED4"/>
            </a:solidFill>
            <a:ln w="9525">
              <a:noFill/>
              <a:round/>
              <a:headEnd/>
              <a:tailEnd/>
            </a:ln>
          </p:spPr>
          <p:txBody>
            <a:bodyPr/>
            <a:lstStyle/>
            <a:p>
              <a:endParaRPr lang="en-US"/>
            </a:p>
          </p:txBody>
        </p:sp>
        <p:sp>
          <p:nvSpPr>
            <p:cNvPr id="28490" name="Freeform 3071"/>
            <p:cNvSpPr>
              <a:spLocks/>
            </p:cNvSpPr>
            <p:nvPr/>
          </p:nvSpPr>
          <p:spPr bwMode="auto">
            <a:xfrm>
              <a:off x="1058863" y="4136107"/>
              <a:ext cx="639762" cy="241300"/>
            </a:xfrm>
            <a:custGeom>
              <a:avLst/>
              <a:gdLst>
                <a:gd name="T0" fmla="*/ 2147483647 w 194"/>
                <a:gd name="T1" fmla="*/ 2147483647 h 73"/>
                <a:gd name="T2" fmla="*/ 2147483647 w 194"/>
                <a:gd name="T3" fmla="*/ 2147483647 h 73"/>
                <a:gd name="T4" fmla="*/ 2147483647 w 194"/>
                <a:gd name="T5" fmla="*/ 2147483647 h 73"/>
                <a:gd name="T6" fmla="*/ 2147483647 w 194"/>
                <a:gd name="T7" fmla="*/ 2147483647 h 73"/>
                <a:gd name="T8" fmla="*/ 2147483647 w 194"/>
                <a:gd name="T9" fmla="*/ 2147483647 h 73"/>
                <a:gd name="T10" fmla="*/ 2147483647 w 194"/>
                <a:gd name="T11" fmla="*/ 2147483647 h 73"/>
                <a:gd name="T12" fmla="*/ 2147483647 w 194"/>
                <a:gd name="T13" fmla="*/ 2147483647 h 73"/>
                <a:gd name="T14" fmla="*/ 2147483647 w 194"/>
                <a:gd name="T15" fmla="*/ 2147483647 h 73"/>
                <a:gd name="T16" fmla="*/ 2147483647 w 194"/>
                <a:gd name="T17" fmla="*/ 2147483647 h 73"/>
                <a:gd name="T18" fmla="*/ 2147483647 w 194"/>
                <a:gd name="T19" fmla="*/ 2147483647 h 73"/>
                <a:gd name="T20" fmla="*/ 2147483647 w 194"/>
                <a:gd name="T21" fmla="*/ 2147483647 h 73"/>
                <a:gd name="T22" fmla="*/ 2147483647 w 194"/>
                <a:gd name="T23" fmla="*/ 2147483647 h 73"/>
                <a:gd name="T24" fmla="*/ 2147483647 w 194"/>
                <a:gd name="T25" fmla="*/ 2147483647 h 73"/>
                <a:gd name="T26" fmla="*/ 2147483647 w 194"/>
                <a:gd name="T27" fmla="*/ 2147483647 h 73"/>
                <a:gd name="T28" fmla="*/ 2147483647 w 194"/>
                <a:gd name="T29" fmla="*/ 2147483647 h 73"/>
                <a:gd name="T30" fmla="*/ 2147483647 w 194"/>
                <a:gd name="T31" fmla="*/ 2147483647 h 73"/>
                <a:gd name="T32" fmla="*/ 2147483647 w 194"/>
                <a:gd name="T33" fmla="*/ 2147483647 h 73"/>
                <a:gd name="T34" fmla="*/ 2147483647 w 194"/>
                <a:gd name="T35" fmla="*/ 2147483647 h 73"/>
                <a:gd name="T36" fmla="*/ 2147483647 w 194"/>
                <a:gd name="T37" fmla="*/ 2147483647 h 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4"/>
                <a:gd name="T58" fmla="*/ 0 h 73"/>
                <a:gd name="T59" fmla="*/ 194 w 194"/>
                <a:gd name="T60" fmla="*/ 73 h 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4" h="73">
                  <a:moveTo>
                    <a:pt x="74" y="4"/>
                  </a:moveTo>
                  <a:cubicBezTo>
                    <a:pt x="74" y="4"/>
                    <a:pt x="60" y="11"/>
                    <a:pt x="49" y="19"/>
                  </a:cubicBezTo>
                  <a:cubicBezTo>
                    <a:pt x="39" y="27"/>
                    <a:pt x="30" y="36"/>
                    <a:pt x="15" y="38"/>
                  </a:cubicBezTo>
                  <a:cubicBezTo>
                    <a:pt x="0" y="39"/>
                    <a:pt x="6" y="53"/>
                    <a:pt x="17" y="49"/>
                  </a:cubicBezTo>
                  <a:cubicBezTo>
                    <a:pt x="28" y="46"/>
                    <a:pt x="37" y="41"/>
                    <a:pt x="50" y="39"/>
                  </a:cubicBezTo>
                  <a:cubicBezTo>
                    <a:pt x="63" y="37"/>
                    <a:pt x="64" y="38"/>
                    <a:pt x="74" y="28"/>
                  </a:cubicBezTo>
                  <a:cubicBezTo>
                    <a:pt x="84" y="18"/>
                    <a:pt x="99" y="16"/>
                    <a:pt x="109" y="18"/>
                  </a:cubicBezTo>
                  <a:cubicBezTo>
                    <a:pt x="115" y="20"/>
                    <a:pt x="121" y="23"/>
                    <a:pt x="121" y="23"/>
                  </a:cubicBezTo>
                  <a:cubicBezTo>
                    <a:pt x="123" y="28"/>
                    <a:pt x="123" y="28"/>
                    <a:pt x="123" y="28"/>
                  </a:cubicBezTo>
                  <a:cubicBezTo>
                    <a:pt x="123" y="28"/>
                    <a:pt x="123" y="28"/>
                    <a:pt x="114" y="40"/>
                  </a:cubicBezTo>
                  <a:cubicBezTo>
                    <a:pt x="106" y="51"/>
                    <a:pt x="90" y="57"/>
                    <a:pt x="94" y="65"/>
                  </a:cubicBezTo>
                  <a:cubicBezTo>
                    <a:pt x="99" y="73"/>
                    <a:pt x="103" y="66"/>
                    <a:pt x="103" y="66"/>
                  </a:cubicBezTo>
                  <a:cubicBezTo>
                    <a:pt x="103" y="66"/>
                    <a:pt x="108" y="67"/>
                    <a:pt x="115" y="59"/>
                  </a:cubicBezTo>
                  <a:cubicBezTo>
                    <a:pt x="122" y="52"/>
                    <a:pt x="134" y="50"/>
                    <a:pt x="140" y="53"/>
                  </a:cubicBezTo>
                  <a:cubicBezTo>
                    <a:pt x="147" y="56"/>
                    <a:pt x="153" y="49"/>
                    <a:pt x="162" y="47"/>
                  </a:cubicBezTo>
                  <a:cubicBezTo>
                    <a:pt x="172" y="45"/>
                    <a:pt x="194" y="52"/>
                    <a:pt x="186" y="46"/>
                  </a:cubicBezTo>
                  <a:cubicBezTo>
                    <a:pt x="178" y="40"/>
                    <a:pt x="161" y="40"/>
                    <a:pt x="153" y="31"/>
                  </a:cubicBezTo>
                  <a:cubicBezTo>
                    <a:pt x="146" y="22"/>
                    <a:pt x="155" y="21"/>
                    <a:pt x="140" y="15"/>
                  </a:cubicBezTo>
                  <a:cubicBezTo>
                    <a:pt x="125" y="10"/>
                    <a:pt x="110" y="0"/>
                    <a:pt x="74" y="4"/>
                  </a:cubicBezTo>
                  <a:close/>
                </a:path>
              </a:pathLst>
            </a:custGeom>
            <a:solidFill>
              <a:srgbClr val="BCADD4"/>
            </a:solidFill>
            <a:ln w="9525">
              <a:noFill/>
              <a:round/>
              <a:headEnd/>
              <a:tailEnd/>
            </a:ln>
          </p:spPr>
          <p:txBody>
            <a:bodyPr/>
            <a:lstStyle/>
            <a:p>
              <a:endParaRPr lang="en-US"/>
            </a:p>
          </p:txBody>
        </p:sp>
        <p:sp>
          <p:nvSpPr>
            <p:cNvPr id="28491" name="Freeform 3072"/>
            <p:cNvSpPr>
              <a:spLocks/>
            </p:cNvSpPr>
            <p:nvPr/>
          </p:nvSpPr>
          <p:spPr bwMode="auto">
            <a:xfrm>
              <a:off x="1058863" y="4136107"/>
              <a:ext cx="639762" cy="241300"/>
            </a:xfrm>
            <a:custGeom>
              <a:avLst/>
              <a:gdLst>
                <a:gd name="T0" fmla="*/ 2147483647 w 194"/>
                <a:gd name="T1" fmla="*/ 2147483647 h 73"/>
                <a:gd name="T2" fmla="*/ 2147483647 w 194"/>
                <a:gd name="T3" fmla="*/ 2147483647 h 73"/>
                <a:gd name="T4" fmla="*/ 2147483647 w 194"/>
                <a:gd name="T5" fmla="*/ 2147483647 h 73"/>
                <a:gd name="T6" fmla="*/ 2147483647 w 194"/>
                <a:gd name="T7" fmla="*/ 2147483647 h 73"/>
                <a:gd name="T8" fmla="*/ 2147483647 w 194"/>
                <a:gd name="T9" fmla="*/ 2147483647 h 73"/>
                <a:gd name="T10" fmla="*/ 2147483647 w 194"/>
                <a:gd name="T11" fmla="*/ 2147483647 h 73"/>
                <a:gd name="T12" fmla="*/ 2147483647 w 194"/>
                <a:gd name="T13" fmla="*/ 2147483647 h 73"/>
                <a:gd name="T14" fmla="*/ 2147483647 w 194"/>
                <a:gd name="T15" fmla="*/ 2147483647 h 73"/>
                <a:gd name="T16" fmla="*/ 2147483647 w 194"/>
                <a:gd name="T17" fmla="*/ 2147483647 h 73"/>
                <a:gd name="T18" fmla="*/ 2147483647 w 194"/>
                <a:gd name="T19" fmla="*/ 2147483647 h 73"/>
                <a:gd name="T20" fmla="*/ 2147483647 w 194"/>
                <a:gd name="T21" fmla="*/ 2147483647 h 73"/>
                <a:gd name="T22" fmla="*/ 2147483647 w 194"/>
                <a:gd name="T23" fmla="*/ 2147483647 h 73"/>
                <a:gd name="T24" fmla="*/ 2147483647 w 194"/>
                <a:gd name="T25" fmla="*/ 2147483647 h 73"/>
                <a:gd name="T26" fmla="*/ 2147483647 w 194"/>
                <a:gd name="T27" fmla="*/ 2147483647 h 73"/>
                <a:gd name="T28" fmla="*/ 2147483647 w 194"/>
                <a:gd name="T29" fmla="*/ 2147483647 h 73"/>
                <a:gd name="T30" fmla="*/ 2147483647 w 194"/>
                <a:gd name="T31" fmla="*/ 2147483647 h 73"/>
                <a:gd name="T32" fmla="*/ 2147483647 w 194"/>
                <a:gd name="T33" fmla="*/ 2147483647 h 73"/>
                <a:gd name="T34" fmla="*/ 2147483647 w 194"/>
                <a:gd name="T35" fmla="*/ 2147483647 h 73"/>
                <a:gd name="T36" fmla="*/ 2147483647 w 194"/>
                <a:gd name="T37" fmla="*/ 2147483647 h 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4"/>
                <a:gd name="T58" fmla="*/ 0 h 73"/>
                <a:gd name="T59" fmla="*/ 194 w 194"/>
                <a:gd name="T60" fmla="*/ 73 h 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4" h="73">
                  <a:moveTo>
                    <a:pt x="74" y="4"/>
                  </a:moveTo>
                  <a:cubicBezTo>
                    <a:pt x="74" y="4"/>
                    <a:pt x="60" y="11"/>
                    <a:pt x="49" y="19"/>
                  </a:cubicBezTo>
                  <a:cubicBezTo>
                    <a:pt x="39" y="27"/>
                    <a:pt x="31" y="36"/>
                    <a:pt x="15" y="38"/>
                  </a:cubicBezTo>
                  <a:cubicBezTo>
                    <a:pt x="0" y="39"/>
                    <a:pt x="6" y="53"/>
                    <a:pt x="17" y="49"/>
                  </a:cubicBezTo>
                  <a:cubicBezTo>
                    <a:pt x="28" y="45"/>
                    <a:pt x="37" y="40"/>
                    <a:pt x="50" y="39"/>
                  </a:cubicBezTo>
                  <a:cubicBezTo>
                    <a:pt x="62" y="37"/>
                    <a:pt x="64" y="38"/>
                    <a:pt x="74" y="28"/>
                  </a:cubicBezTo>
                  <a:cubicBezTo>
                    <a:pt x="84" y="18"/>
                    <a:pt x="99" y="15"/>
                    <a:pt x="109" y="18"/>
                  </a:cubicBezTo>
                  <a:cubicBezTo>
                    <a:pt x="115" y="20"/>
                    <a:pt x="121" y="23"/>
                    <a:pt x="121" y="23"/>
                  </a:cubicBezTo>
                  <a:cubicBezTo>
                    <a:pt x="123" y="28"/>
                    <a:pt x="123" y="28"/>
                    <a:pt x="123" y="28"/>
                  </a:cubicBezTo>
                  <a:cubicBezTo>
                    <a:pt x="123" y="28"/>
                    <a:pt x="123" y="28"/>
                    <a:pt x="115" y="40"/>
                  </a:cubicBezTo>
                  <a:cubicBezTo>
                    <a:pt x="107" y="51"/>
                    <a:pt x="90" y="56"/>
                    <a:pt x="95" y="65"/>
                  </a:cubicBezTo>
                  <a:cubicBezTo>
                    <a:pt x="99" y="73"/>
                    <a:pt x="104" y="66"/>
                    <a:pt x="104" y="66"/>
                  </a:cubicBezTo>
                  <a:cubicBezTo>
                    <a:pt x="104" y="66"/>
                    <a:pt x="108" y="66"/>
                    <a:pt x="115" y="59"/>
                  </a:cubicBezTo>
                  <a:cubicBezTo>
                    <a:pt x="122" y="52"/>
                    <a:pt x="134" y="49"/>
                    <a:pt x="140" y="53"/>
                  </a:cubicBezTo>
                  <a:cubicBezTo>
                    <a:pt x="147" y="56"/>
                    <a:pt x="152" y="48"/>
                    <a:pt x="162" y="47"/>
                  </a:cubicBezTo>
                  <a:cubicBezTo>
                    <a:pt x="172" y="45"/>
                    <a:pt x="194" y="52"/>
                    <a:pt x="186" y="46"/>
                  </a:cubicBezTo>
                  <a:cubicBezTo>
                    <a:pt x="178" y="40"/>
                    <a:pt x="160" y="40"/>
                    <a:pt x="153" y="31"/>
                  </a:cubicBezTo>
                  <a:cubicBezTo>
                    <a:pt x="146" y="22"/>
                    <a:pt x="155" y="21"/>
                    <a:pt x="140" y="16"/>
                  </a:cubicBezTo>
                  <a:cubicBezTo>
                    <a:pt x="125" y="10"/>
                    <a:pt x="110" y="0"/>
                    <a:pt x="74" y="4"/>
                  </a:cubicBezTo>
                  <a:close/>
                </a:path>
              </a:pathLst>
            </a:custGeom>
            <a:solidFill>
              <a:srgbClr val="BBADD3"/>
            </a:solidFill>
            <a:ln w="9525">
              <a:noFill/>
              <a:round/>
              <a:headEnd/>
              <a:tailEnd/>
            </a:ln>
          </p:spPr>
          <p:txBody>
            <a:bodyPr/>
            <a:lstStyle/>
            <a:p>
              <a:endParaRPr lang="en-US"/>
            </a:p>
          </p:txBody>
        </p:sp>
        <p:sp>
          <p:nvSpPr>
            <p:cNvPr id="28492" name="Freeform 3073"/>
            <p:cNvSpPr>
              <a:spLocks/>
            </p:cNvSpPr>
            <p:nvPr/>
          </p:nvSpPr>
          <p:spPr bwMode="auto">
            <a:xfrm>
              <a:off x="1058863" y="4136107"/>
              <a:ext cx="636587" cy="241300"/>
            </a:xfrm>
            <a:custGeom>
              <a:avLst/>
              <a:gdLst>
                <a:gd name="T0" fmla="*/ 2147483647 w 193"/>
                <a:gd name="T1" fmla="*/ 2147483647 h 73"/>
                <a:gd name="T2" fmla="*/ 2147483647 w 193"/>
                <a:gd name="T3" fmla="*/ 2147483647 h 73"/>
                <a:gd name="T4" fmla="*/ 2147483647 w 193"/>
                <a:gd name="T5" fmla="*/ 2147483647 h 73"/>
                <a:gd name="T6" fmla="*/ 2147483647 w 193"/>
                <a:gd name="T7" fmla="*/ 2147483647 h 73"/>
                <a:gd name="T8" fmla="*/ 2147483647 w 193"/>
                <a:gd name="T9" fmla="*/ 2147483647 h 73"/>
                <a:gd name="T10" fmla="*/ 2147483647 w 193"/>
                <a:gd name="T11" fmla="*/ 2147483647 h 73"/>
                <a:gd name="T12" fmla="*/ 2147483647 w 193"/>
                <a:gd name="T13" fmla="*/ 2147483647 h 73"/>
                <a:gd name="T14" fmla="*/ 2147483647 w 193"/>
                <a:gd name="T15" fmla="*/ 2147483647 h 73"/>
                <a:gd name="T16" fmla="*/ 2147483647 w 193"/>
                <a:gd name="T17" fmla="*/ 2147483647 h 73"/>
                <a:gd name="T18" fmla="*/ 2147483647 w 193"/>
                <a:gd name="T19" fmla="*/ 2147483647 h 73"/>
                <a:gd name="T20" fmla="*/ 2147483647 w 193"/>
                <a:gd name="T21" fmla="*/ 2147483647 h 73"/>
                <a:gd name="T22" fmla="*/ 2147483647 w 193"/>
                <a:gd name="T23" fmla="*/ 2147483647 h 73"/>
                <a:gd name="T24" fmla="*/ 2147483647 w 193"/>
                <a:gd name="T25" fmla="*/ 2147483647 h 73"/>
                <a:gd name="T26" fmla="*/ 2147483647 w 193"/>
                <a:gd name="T27" fmla="*/ 2147483647 h 73"/>
                <a:gd name="T28" fmla="*/ 2147483647 w 193"/>
                <a:gd name="T29" fmla="*/ 2147483647 h 73"/>
                <a:gd name="T30" fmla="*/ 2147483647 w 193"/>
                <a:gd name="T31" fmla="*/ 2147483647 h 73"/>
                <a:gd name="T32" fmla="*/ 2147483647 w 193"/>
                <a:gd name="T33" fmla="*/ 2147483647 h 73"/>
                <a:gd name="T34" fmla="*/ 2147483647 w 193"/>
                <a:gd name="T35" fmla="*/ 2147483647 h 73"/>
                <a:gd name="T36" fmla="*/ 2147483647 w 193"/>
                <a:gd name="T37" fmla="*/ 2147483647 h 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3"/>
                <a:gd name="T58" fmla="*/ 0 h 73"/>
                <a:gd name="T59" fmla="*/ 193 w 193"/>
                <a:gd name="T60" fmla="*/ 73 h 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3" h="73">
                  <a:moveTo>
                    <a:pt x="75" y="4"/>
                  </a:moveTo>
                  <a:cubicBezTo>
                    <a:pt x="75" y="4"/>
                    <a:pt x="60" y="11"/>
                    <a:pt x="50" y="19"/>
                  </a:cubicBezTo>
                  <a:cubicBezTo>
                    <a:pt x="39" y="27"/>
                    <a:pt x="31" y="36"/>
                    <a:pt x="16" y="38"/>
                  </a:cubicBezTo>
                  <a:cubicBezTo>
                    <a:pt x="0" y="39"/>
                    <a:pt x="6" y="53"/>
                    <a:pt x="17" y="49"/>
                  </a:cubicBezTo>
                  <a:cubicBezTo>
                    <a:pt x="28" y="45"/>
                    <a:pt x="37" y="40"/>
                    <a:pt x="50" y="38"/>
                  </a:cubicBezTo>
                  <a:cubicBezTo>
                    <a:pt x="62" y="37"/>
                    <a:pt x="64" y="37"/>
                    <a:pt x="74" y="28"/>
                  </a:cubicBezTo>
                  <a:cubicBezTo>
                    <a:pt x="84" y="18"/>
                    <a:pt x="99" y="15"/>
                    <a:pt x="109" y="18"/>
                  </a:cubicBezTo>
                  <a:cubicBezTo>
                    <a:pt x="116" y="20"/>
                    <a:pt x="121" y="23"/>
                    <a:pt x="121" y="23"/>
                  </a:cubicBezTo>
                  <a:cubicBezTo>
                    <a:pt x="123" y="28"/>
                    <a:pt x="123" y="28"/>
                    <a:pt x="123" y="28"/>
                  </a:cubicBezTo>
                  <a:cubicBezTo>
                    <a:pt x="123" y="28"/>
                    <a:pt x="123" y="28"/>
                    <a:pt x="115" y="40"/>
                  </a:cubicBezTo>
                  <a:cubicBezTo>
                    <a:pt x="107" y="51"/>
                    <a:pt x="90" y="56"/>
                    <a:pt x="95" y="64"/>
                  </a:cubicBezTo>
                  <a:cubicBezTo>
                    <a:pt x="99" y="73"/>
                    <a:pt x="104" y="66"/>
                    <a:pt x="104" y="66"/>
                  </a:cubicBezTo>
                  <a:cubicBezTo>
                    <a:pt x="104" y="66"/>
                    <a:pt x="108" y="66"/>
                    <a:pt x="115" y="59"/>
                  </a:cubicBezTo>
                  <a:cubicBezTo>
                    <a:pt x="122" y="52"/>
                    <a:pt x="134" y="49"/>
                    <a:pt x="140" y="52"/>
                  </a:cubicBezTo>
                  <a:cubicBezTo>
                    <a:pt x="146" y="55"/>
                    <a:pt x="152" y="48"/>
                    <a:pt x="162" y="47"/>
                  </a:cubicBezTo>
                  <a:cubicBezTo>
                    <a:pt x="172" y="45"/>
                    <a:pt x="193" y="52"/>
                    <a:pt x="185" y="46"/>
                  </a:cubicBezTo>
                  <a:cubicBezTo>
                    <a:pt x="178" y="40"/>
                    <a:pt x="160" y="40"/>
                    <a:pt x="153" y="31"/>
                  </a:cubicBezTo>
                  <a:cubicBezTo>
                    <a:pt x="146" y="22"/>
                    <a:pt x="155" y="21"/>
                    <a:pt x="140" y="16"/>
                  </a:cubicBezTo>
                  <a:cubicBezTo>
                    <a:pt x="125" y="10"/>
                    <a:pt x="110" y="0"/>
                    <a:pt x="75" y="4"/>
                  </a:cubicBezTo>
                  <a:close/>
                </a:path>
              </a:pathLst>
            </a:custGeom>
            <a:solidFill>
              <a:srgbClr val="BAADD3"/>
            </a:solidFill>
            <a:ln w="9525">
              <a:noFill/>
              <a:round/>
              <a:headEnd/>
              <a:tailEnd/>
            </a:ln>
          </p:spPr>
          <p:txBody>
            <a:bodyPr/>
            <a:lstStyle/>
            <a:p>
              <a:endParaRPr lang="en-US"/>
            </a:p>
          </p:txBody>
        </p:sp>
        <p:sp>
          <p:nvSpPr>
            <p:cNvPr id="28493" name="Freeform 3074"/>
            <p:cNvSpPr>
              <a:spLocks/>
            </p:cNvSpPr>
            <p:nvPr/>
          </p:nvSpPr>
          <p:spPr bwMode="auto">
            <a:xfrm>
              <a:off x="1062038" y="4139282"/>
              <a:ext cx="633412" cy="233363"/>
            </a:xfrm>
            <a:custGeom>
              <a:avLst/>
              <a:gdLst>
                <a:gd name="T0" fmla="*/ 2147483647 w 192"/>
                <a:gd name="T1" fmla="*/ 2147483647 h 71"/>
                <a:gd name="T2" fmla="*/ 2147483647 w 192"/>
                <a:gd name="T3" fmla="*/ 2147483647 h 71"/>
                <a:gd name="T4" fmla="*/ 2147483647 w 192"/>
                <a:gd name="T5" fmla="*/ 2147483647 h 71"/>
                <a:gd name="T6" fmla="*/ 2147483647 w 192"/>
                <a:gd name="T7" fmla="*/ 2147483647 h 71"/>
                <a:gd name="T8" fmla="*/ 2147483647 w 192"/>
                <a:gd name="T9" fmla="*/ 2147483647 h 71"/>
                <a:gd name="T10" fmla="*/ 2147483647 w 192"/>
                <a:gd name="T11" fmla="*/ 2147483647 h 71"/>
                <a:gd name="T12" fmla="*/ 2147483647 w 192"/>
                <a:gd name="T13" fmla="*/ 2147483647 h 71"/>
                <a:gd name="T14" fmla="*/ 2147483647 w 192"/>
                <a:gd name="T15" fmla="*/ 2147483647 h 71"/>
                <a:gd name="T16" fmla="*/ 2147483647 w 192"/>
                <a:gd name="T17" fmla="*/ 2147483647 h 71"/>
                <a:gd name="T18" fmla="*/ 2147483647 w 192"/>
                <a:gd name="T19" fmla="*/ 2147483647 h 71"/>
                <a:gd name="T20" fmla="*/ 2147483647 w 192"/>
                <a:gd name="T21" fmla="*/ 2147483647 h 71"/>
                <a:gd name="T22" fmla="*/ 2147483647 w 192"/>
                <a:gd name="T23" fmla="*/ 2147483647 h 71"/>
                <a:gd name="T24" fmla="*/ 2147483647 w 192"/>
                <a:gd name="T25" fmla="*/ 2147483647 h 71"/>
                <a:gd name="T26" fmla="*/ 2147483647 w 192"/>
                <a:gd name="T27" fmla="*/ 2147483647 h 71"/>
                <a:gd name="T28" fmla="*/ 2147483647 w 192"/>
                <a:gd name="T29" fmla="*/ 2147483647 h 71"/>
                <a:gd name="T30" fmla="*/ 2147483647 w 192"/>
                <a:gd name="T31" fmla="*/ 2147483647 h 71"/>
                <a:gd name="T32" fmla="*/ 2147483647 w 192"/>
                <a:gd name="T33" fmla="*/ 2147483647 h 71"/>
                <a:gd name="T34" fmla="*/ 2147483647 w 192"/>
                <a:gd name="T35" fmla="*/ 2147483647 h 71"/>
                <a:gd name="T36" fmla="*/ 2147483647 w 192"/>
                <a:gd name="T37" fmla="*/ 2147483647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2"/>
                <a:gd name="T58" fmla="*/ 0 h 71"/>
                <a:gd name="T59" fmla="*/ 192 w 192"/>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2" h="71">
                  <a:moveTo>
                    <a:pt x="74" y="3"/>
                  </a:moveTo>
                  <a:cubicBezTo>
                    <a:pt x="74" y="3"/>
                    <a:pt x="59" y="10"/>
                    <a:pt x="49" y="18"/>
                  </a:cubicBezTo>
                  <a:cubicBezTo>
                    <a:pt x="39" y="26"/>
                    <a:pt x="30" y="35"/>
                    <a:pt x="15" y="37"/>
                  </a:cubicBezTo>
                  <a:cubicBezTo>
                    <a:pt x="0" y="38"/>
                    <a:pt x="6" y="51"/>
                    <a:pt x="16" y="48"/>
                  </a:cubicBezTo>
                  <a:cubicBezTo>
                    <a:pt x="27" y="44"/>
                    <a:pt x="36" y="39"/>
                    <a:pt x="49" y="37"/>
                  </a:cubicBezTo>
                  <a:cubicBezTo>
                    <a:pt x="61" y="35"/>
                    <a:pt x="62" y="36"/>
                    <a:pt x="72" y="26"/>
                  </a:cubicBezTo>
                  <a:cubicBezTo>
                    <a:pt x="82" y="17"/>
                    <a:pt x="98" y="14"/>
                    <a:pt x="109" y="17"/>
                  </a:cubicBezTo>
                  <a:cubicBezTo>
                    <a:pt x="115" y="19"/>
                    <a:pt x="121" y="22"/>
                    <a:pt x="121" y="22"/>
                  </a:cubicBezTo>
                  <a:cubicBezTo>
                    <a:pt x="122" y="27"/>
                    <a:pt x="122" y="27"/>
                    <a:pt x="122" y="27"/>
                  </a:cubicBezTo>
                  <a:cubicBezTo>
                    <a:pt x="122" y="27"/>
                    <a:pt x="122" y="27"/>
                    <a:pt x="114" y="39"/>
                  </a:cubicBezTo>
                  <a:cubicBezTo>
                    <a:pt x="106" y="50"/>
                    <a:pt x="90" y="55"/>
                    <a:pt x="94" y="63"/>
                  </a:cubicBezTo>
                  <a:cubicBezTo>
                    <a:pt x="99" y="71"/>
                    <a:pt x="103" y="65"/>
                    <a:pt x="103" y="65"/>
                  </a:cubicBezTo>
                  <a:cubicBezTo>
                    <a:pt x="103" y="65"/>
                    <a:pt x="108" y="65"/>
                    <a:pt x="114" y="58"/>
                  </a:cubicBezTo>
                  <a:cubicBezTo>
                    <a:pt x="121" y="50"/>
                    <a:pt x="133" y="48"/>
                    <a:pt x="139" y="51"/>
                  </a:cubicBezTo>
                  <a:cubicBezTo>
                    <a:pt x="145" y="54"/>
                    <a:pt x="151" y="47"/>
                    <a:pt x="161" y="45"/>
                  </a:cubicBezTo>
                  <a:cubicBezTo>
                    <a:pt x="171" y="44"/>
                    <a:pt x="192" y="50"/>
                    <a:pt x="184" y="45"/>
                  </a:cubicBezTo>
                  <a:cubicBezTo>
                    <a:pt x="176" y="39"/>
                    <a:pt x="159" y="39"/>
                    <a:pt x="152" y="30"/>
                  </a:cubicBezTo>
                  <a:cubicBezTo>
                    <a:pt x="145" y="21"/>
                    <a:pt x="153" y="20"/>
                    <a:pt x="139" y="15"/>
                  </a:cubicBezTo>
                  <a:cubicBezTo>
                    <a:pt x="124" y="9"/>
                    <a:pt x="109" y="0"/>
                    <a:pt x="74" y="3"/>
                  </a:cubicBezTo>
                  <a:close/>
                </a:path>
              </a:pathLst>
            </a:custGeom>
            <a:solidFill>
              <a:srgbClr val="B9ACD3"/>
            </a:solidFill>
            <a:ln w="9525">
              <a:noFill/>
              <a:round/>
              <a:headEnd/>
              <a:tailEnd/>
            </a:ln>
          </p:spPr>
          <p:txBody>
            <a:bodyPr/>
            <a:lstStyle/>
            <a:p>
              <a:endParaRPr lang="en-US"/>
            </a:p>
          </p:txBody>
        </p:sp>
        <p:sp>
          <p:nvSpPr>
            <p:cNvPr id="28494" name="Freeform 3075"/>
            <p:cNvSpPr>
              <a:spLocks/>
            </p:cNvSpPr>
            <p:nvPr/>
          </p:nvSpPr>
          <p:spPr bwMode="auto">
            <a:xfrm>
              <a:off x="1062038" y="4139282"/>
              <a:ext cx="630237" cy="233363"/>
            </a:xfrm>
            <a:custGeom>
              <a:avLst/>
              <a:gdLst>
                <a:gd name="T0" fmla="*/ 2147483647 w 191"/>
                <a:gd name="T1" fmla="*/ 2147483647 h 71"/>
                <a:gd name="T2" fmla="*/ 2147483647 w 191"/>
                <a:gd name="T3" fmla="*/ 2147483647 h 71"/>
                <a:gd name="T4" fmla="*/ 2147483647 w 191"/>
                <a:gd name="T5" fmla="*/ 2147483647 h 71"/>
                <a:gd name="T6" fmla="*/ 2147483647 w 191"/>
                <a:gd name="T7" fmla="*/ 2147483647 h 71"/>
                <a:gd name="T8" fmla="*/ 2147483647 w 191"/>
                <a:gd name="T9" fmla="*/ 2147483647 h 71"/>
                <a:gd name="T10" fmla="*/ 2147483647 w 191"/>
                <a:gd name="T11" fmla="*/ 2147483647 h 71"/>
                <a:gd name="T12" fmla="*/ 2147483647 w 191"/>
                <a:gd name="T13" fmla="*/ 2147483647 h 71"/>
                <a:gd name="T14" fmla="*/ 2147483647 w 191"/>
                <a:gd name="T15" fmla="*/ 2147483647 h 71"/>
                <a:gd name="T16" fmla="*/ 2147483647 w 191"/>
                <a:gd name="T17" fmla="*/ 2147483647 h 71"/>
                <a:gd name="T18" fmla="*/ 2147483647 w 191"/>
                <a:gd name="T19" fmla="*/ 2147483647 h 71"/>
                <a:gd name="T20" fmla="*/ 2147483647 w 191"/>
                <a:gd name="T21" fmla="*/ 2147483647 h 71"/>
                <a:gd name="T22" fmla="*/ 2147483647 w 191"/>
                <a:gd name="T23" fmla="*/ 2147483647 h 71"/>
                <a:gd name="T24" fmla="*/ 2147483647 w 191"/>
                <a:gd name="T25" fmla="*/ 2147483647 h 71"/>
                <a:gd name="T26" fmla="*/ 2147483647 w 191"/>
                <a:gd name="T27" fmla="*/ 2147483647 h 71"/>
                <a:gd name="T28" fmla="*/ 2147483647 w 191"/>
                <a:gd name="T29" fmla="*/ 2147483647 h 71"/>
                <a:gd name="T30" fmla="*/ 2147483647 w 191"/>
                <a:gd name="T31" fmla="*/ 2147483647 h 71"/>
                <a:gd name="T32" fmla="*/ 2147483647 w 191"/>
                <a:gd name="T33" fmla="*/ 2147483647 h 71"/>
                <a:gd name="T34" fmla="*/ 2147483647 w 191"/>
                <a:gd name="T35" fmla="*/ 2147483647 h 71"/>
                <a:gd name="T36" fmla="*/ 2147483647 w 191"/>
                <a:gd name="T37" fmla="*/ 2147483647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1"/>
                <a:gd name="T58" fmla="*/ 0 h 71"/>
                <a:gd name="T59" fmla="*/ 191 w 191"/>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1" h="71">
                  <a:moveTo>
                    <a:pt x="74" y="4"/>
                  </a:moveTo>
                  <a:cubicBezTo>
                    <a:pt x="74" y="4"/>
                    <a:pt x="60" y="10"/>
                    <a:pt x="50" y="18"/>
                  </a:cubicBezTo>
                  <a:cubicBezTo>
                    <a:pt x="39" y="26"/>
                    <a:pt x="30" y="35"/>
                    <a:pt x="15" y="37"/>
                  </a:cubicBezTo>
                  <a:cubicBezTo>
                    <a:pt x="0" y="38"/>
                    <a:pt x="6" y="51"/>
                    <a:pt x="17" y="47"/>
                  </a:cubicBezTo>
                  <a:cubicBezTo>
                    <a:pt x="27" y="44"/>
                    <a:pt x="36" y="39"/>
                    <a:pt x="49" y="37"/>
                  </a:cubicBezTo>
                  <a:cubicBezTo>
                    <a:pt x="61" y="35"/>
                    <a:pt x="62" y="36"/>
                    <a:pt x="72" y="26"/>
                  </a:cubicBezTo>
                  <a:cubicBezTo>
                    <a:pt x="82" y="16"/>
                    <a:pt x="98" y="14"/>
                    <a:pt x="109" y="17"/>
                  </a:cubicBezTo>
                  <a:cubicBezTo>
                    <a:pt x="115" y="19"/>
                    <a:pt x="121" y="22"/>
                    <a:pt x="121" y="22"/>
                  </a:cubicBezTo>
                  <a:cubicBezTo>
                    <a:pt x="122" y="27"/>
                    <a:pt x="122" y="27"/>
                    <a:pt x="122" y="27"/>
                  </a:cubicBezTo>
                  <a:cubicBezTo>
                    <a:pt x="122" y="27"/>
                    <a:pt x="122" y="27"/>
                    <a:pt x="114" y="39"/>
                  </a:cubicBezTo>
                  <a:cubicBezTo>
                    <a:pt x="106" y="50"/>
                    <a:pt x="90" y="55"/>
                    <a:pt x="94" y="63"/>
                  </a:cubicBezTo>
                  <a:cubicBezTo>
                    <a:pt x="99" y="71"/>
                    <a:pt x="103" y="65"/>
                    <a:pt x="103" y="65"/>
                  </a:cubicBezTo>
                  <a:cubicBezTo>
                    <a:pt x="103" y="65"/>
                    <a:pt x="108" y="65"/>
                    <a:pt x="114" y="57"/>
                  </a:cubicBezTo>
                  <a:cubicBezTo>
                    <a:pt x="121" y="50"/>
                    <a:pt x="133" y="48"/>
                    <a:pt x="139" y="51"/>
                  </a:cubicBezTo>
                  <a:cubicBezTo>
                    <a:pt x="145" y="54"/>
                    <a:pt x="151" y="47"/>
                    <a:pt x="161" y="45"/>
                  </a:cubicBezTo>
                  <a:cubicBezTo>
                    <a:pt x="170" y="44"/>
                    <a:pt x="191" y="50"/>
                    <a:pt x="184" y="45"/>
                  </a:cubicBezTo>
                  <a:cubicBezTo>
                    <a:pt x="176" y="39"/>
                    <a:pt x="159" y="39"/>
                    <a:pt x="152" y="30"/>
                  </a:cubicBezTo>
                  <a:cubicBezTo>
                    <a:pt x="145" y="21"/>
                    <a:pt x="153" y="20"/>
                    <a:pt x="139" y="15"/>
                  </a:cubicBezTo>
                  <a:cubicBezTo>
                    <a:pt x="124" y="10"/>
                    <a:pt x="109" y="0"/>
                    <a:pt x="74" y="4"/>
                  </a:cubicBezTo>
                  <a:close/>
                </a:path>
              </a:pathLst>
            </a:custGeom>
            <a:solidFill>
              <a:srgbClr val="B8ACD3"/>
            </a:solidFill>
            <a:ln w="9525">
              <a:noFill/>
              <a:round/>
              <a:headEnd/>
              <a:tailEnd/>
            </a:ln>
          </p:spPr>
          <p:txBody>
            <a:bodyPr/>
            <a:lstStyle/>
            <a:p>
              <a:endParaRPr lang="en-US"/>
            </a:p>
          </p:txBody>
        </p:sp>
        <p:sp>
          <p:nvSpPr>
            <p:cNvPr id="28495" name="Freeform 3076"/>
            <p:cNvSpPr>
              <a:spLocks/>
            </p:cNvSpPr>
            <p:nvPr/>
          </p:nvSpPr>
          <p:spPr bwMode="auto">
            <a:xfrm>
              <a:off x="1065213" y="4139282"/>
              <a:ext cx="627062" cy="233363"/>
            </a:xfrm>
            <a:custGeom>
              <a:avLst/>
              <a:gdLst>
                <a:gd name="T0" fmla="*/ 2147483647 w 190"/>
                <a:gd name="T1" fmla="*/ 2147483647 h 71"/>
                <a:gd name="T2" fmla="*/ 2147483647 w 190"/>
                <a:gd name="T3" fmla="*/ 2147483647 h 71"/>
                <a:gd name="T4" fmla="*/ 2147483647 w 190"/>
                <a:gd name="T5" fmla="*/ 2147483647 h 71"/>
                <a:gd name="T6" fmla="*/ 2147483647 w 190"/>
                <a:gd name="T7" fmla="*/ 2147483647 h 71"/>
                <a:gd name="T8" fmla="*/ 2147483647 w 190"/>
                <a:gd name="T9" fmla="*/ 2147483647 h 71"/>
                <a:gd name="T10" fmla="*/ 2147483647 w 190"/>
                <a:gd name="T11" fmla="*/ 2147483647 h 71"/>
                <a:gd name="T12" fmla="*/ 2147483647 w 190"/>
                <a:gd name="T13" fmla="*/ 2147483647 h 71"/>
                <a:gd name="T14" fmla="*/ 2147483647 w 190"/>
                <a:gd name="T15" fmla="*/ 2147483647 h 71"/>
                <a:gd name="T16" fmla="*/ 2147483647 w 190"/>
                <a:gd name="T17" fmla="*/ 2147483647 h 71"/>
                <a:gd name="T18" fmla="*/ 2147483647 w 190"/>
                <a:gd name="T19" fmla="*/ 2147483647 h 71"/>
                <a:gd name="T20" fmla="*/ 2147483647 w 190"/>
                <a:gd name="T21" fmla="*/ 2147483647 h 71"/>
                <a:gd name="T22" fmla="*/ 2147483647 w 190"/>
                <a:gd name="T23" fmla="*/ 2147483647 h 71"/>
                <a:gd name="T24" fmla="*/ 2147483647 w 190"/>
                <a:gd name="T25" fmla="*/ 2147483647 h 71"/>
                <a:gd name="T26" fmla="*/ 2147483647 w 190"/>
                <a:gd name="T27" fmla="*/ 2147483647 h 71"/>
                <a:gd name="T28" fmla="*/ 2147483647 w 190"/>
                <a:gd name="T29" fmla="*/ 2147483647 h 71"/>
                <a:gd name="T30" fmla="*/ 2147483647 w 190"/>
                <a:gd name="T31" fmla="*/ 2147483647 h 71"/>
                <a:gd name="T32" fmla="*/ 2147483647 w 190"/>
                <a:gd name="T33" fmla="*/ 2147483647 h 71"/>
                <a:gd name="T34" fmla="*/ 2147483647 w 190"/>
                <a:gd name="T35" fmla="*/ 2147483647 h 71"/>
                <a:gd name="T36" fmla="*/ 2147483647 w 190"/>
                <a:gd name="T37" fmla="*/ 2147483647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0"/>
                <a:gd name="T58" fmla="*/ 0 h 71"/>
                <a:gd name="T59" fmla="*/ 190 w 190"/>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0" h="71">
                  <a:moveTo>
                    <a:pt x="74" y="4"/>
                  </a:moveTo>
                  <a:cubicBezTo>
                    <a:pt x="74" y="4"/>
                    <a:pt x="59" y="10"/>
                    <a:pt x="49" y="18"/>
                  </a:cubicBezTo>
                  <a:cubicBezTo>
                    <a:pt x="39" y="26"/>
                    <a:pt x="29" y="35"/>
                    <a:pt x="14" y="37"/>
                  </a:cubicBezTo>
                  <a:cubicBezTo>
                    <a:pt x="0" y="38"/>
                    <a:pt x="5" y="51"/>
                    <a:pt x="16" y="47"/>
                  </a:cubicBezTo>
                  <a:cubicBezTo>
                    <a:pt x="26" y="44"/>
                    <a:pt x="35" y="39"/>
                    <a:pt x="48" y="37"/>
                  </a:cubicBezTo>
                  <a:cubicBezTo>
                    <a:pt x="60" y="35"/>
                    <a:pt x="61" y="35"/>
                    <a:pt x="71" y="26"/>
                  </a:cubicBezTo>
                  <a:cubicBezTo>
                    <a:pt x="80" y="16"/>
                    <a:pt x="97" y="13"/>
                    <a:pt x="108" y="17"/>
                  </a:cubicBezTo>
                  <a:cubicBezTo>
                    <a:pt x="114" y="19"/>
                    <a:pt x="120" y="22"/>
                    <a:pt x="120" y="22"/>
                  </a:cubicBezTo>
                  <a:cubicBezTo>
                    <a:pt x="121" y="27"/>
                    <a:pt x="121" y="27"/>
                    <a:pt x="121" y="27"/>
                  </a:cubicBezTo>
                  <a:cubicBezTo>
                    <a:pt x="121" y="27"/>
                    <a:pt x="121" y="27"/>
                    <a:pt x="113" y="38"/>
                  </a:cubicBezTo>
                  <a:cubicBezTo>
                    <a:pt x="106" y="50"/>
                    <a:pt x="89" y="55"/>
                    <a:pt x="94" y="63"/>
                  </a:cubicBezTo>
                  <a:cubicBezTo>
                    <a:pt x="98" y="71"/>
                    <a:pt x="103" y="64"/>
                    <a:pt x="103" y="64"/>
                  </a:cubicBezTo>
                  <a:cubicBezTo>
                    <a:pt x="103" y="64"/>
                    <a:pt x="107" y="64"/>
                    <a:pt x="113" y="57"/>
                  </a:cubicBezTo>
                  <a:cubicBezTo>
                    <a:pt x="120" y="50"/>
                    <a:pt x="132" y="48"/>
                    <a:pt x="138" y="51"/>
                  </a:cubicBezTo>
                  <a:cubicBezTo>
                    <a:pt x="144" y="54"/>
                    <a:pt x="150" y="47"/>
                    <a:pt x="160" y="45"/>
                  </a:cubicBezTo>
                  <a:cubicBezTo>
                    <a:pt x="169" y="44"/>
                    <a:pt x="190" y="50"/>
                    <a:pt x="182" y="45"/>
                  </a:cubicBezTo>
                  <a:cubicBezTo>
                    <a:pt x="175" y="39"/>
                    <a:pt x="158" y="39"/>
                    <a:pt x="151" y="30"/>
                  </a:cubicBezTo>
                  <a:cubicBezTo>
                    <a:pt x="144" y="21"/>
                    <a:pt x="152" y="20"/>
                    <a:pt x="138" y="15"/>
                  </a:cubicBezTo>
                  <a:cubicBezTo>
                    <a:pt x="123" y="10"/>
                    <a:pt x="108" y="0"/>
                    <a:pt x="74" y="4"/>
                  </a:cubicBezTo>
                  <a:close/>
                </a:path>
              </a:pathLst>
            </a:custGeom>
            <a:solidFill>
              <a:srgbClr val="B7ACD3"/>
            </a:solidFill>
            <a:ln w="9525">
              <a:noFill/>
              <a:round/>
              <a:headEnd/>
              <a:tailEnd/>
            </a:ln>
          </p:spPr>
          <p:txBody>
            <a:bodyPr/>
            <a:lstStyle/>
            <a:p>
              <a:endParaRPr lang="en-US"/>
            </a:p>
          </p:txBody>
        </p:sp>
        <p:sp>
          <p:nvSpPr>
            <p:cNvPr id="28496" name="Freeform 3077"/>
            <p:cNvSpPr>
              <a:spLocks/>
            </p:cNvSpPr>
            <p:nvPr/>
          </p:nvSpPr>
          <p:spPr bwMode="auto">
            <a:xfrm>
              <a:off x="1065213" y="4139282"/>
              <a:ext cx="627062" cy="233363"/>
            </a:xfrm>
            <a:custGeom>
              <a:avLst/>
              <a:gdLst>
                <a:gd name="T0" fmla="*/ 2147483647 w 190"/>
                <a:gd name="T1" fmla="*/ 2147483647 h 71"/>
                <a:gd name="T2" fmla="*/ 2147483647 w 190"/>
                <a:gd name="T3" fmla="*/ 2147483647 h 71"/>
                <a:gd name="T4" fmla="*/ 2147483647 w 190"/>
                <a:gd name="T5" fmla="*/ 2147483647 h 71"/>
                <a:gd name="T6" fmla="*/ 2147483647 w 190"/>
                <a:gd name="T7" fmla="*/ 2147483647 h 71"/>
                <a:gd name="T8" fmla="*/ 2147483647 w 190"/>
                <a:gd name="T9" fmla="*/ 2147483647 h 71"/>
                <a:gd name="T10" fmla="*/ 2147483647 w 190"/>
                <a:gd name="T11" fmla="*/ 2147483647 h 71"/>
                <a:gd name="T12" fmla="*/ 2147483647 w 190"/>
                <a:gd name="T13" fmla="*/ 2147483647 h 71"/>
                <a:gd name="T14" fmla="*/ 2147483647 w 190"/>
                <a:gd name="T15" fmla="*/ 2147483647 h 71"/>
                <a:gd name="T16" fmla="*/ 2147483647 w 190"/>
                <a:gd name="T17" fmla="*/ 2147483647 h 71"/>
                <a:gd name="T18" fmla="*/ 2147483647 w 190"/>
                <a:gd name="T19" fmla="*/ 2147483647 h 71"/>
                <a:gd name="T20" fmla="*/ 2147483647 w 190"/>
                <a:gd name="T21" fmla="*/ 2147483647 h 71"/>
                <a:gd name="T22" fmla="*/ 2147483647 w 190"/>
                <a:gd name="T23" fmla="*/ 2147483647 h 71"/>
                <a:gd name="T24" fmla="*/ 2147483647 w 190"/>
                <a:gd name="T25" fmla="*/ 2147483647 h 71"/>
                <a:gd name="T26" fmla="*/ 2147483647 w 190"/>
                <a:gd name="T27" fmla="*/ 2147483647 h 71"/>
                <a:gd name="T28" fmla="*/ 2147483647 w 190"/>
                <a:gd name="T29" fmla="*/ 2147483647 h 71"/>
                <a:gd name="T30" fmla="*/ 2147483647 w 190"/>
                <a:gd name="T31" fmla="*/ 2147483647 h 71"/>
                <a:gd name="T32" fmla="*/ 2147483647 w 190"/>
                <a:gd name="T33" fmla="*/ 2147483647 h 71"/>
                <a:gd name="T34" fmla="*/ 2147483647 w 190"/>
                <a:gd name="T35" fmla="*/ 2147483647 h 71"/>
                <a:gd name="T36" fmla="*/ 2147483647 w 190"/>
                <a:gd name="T37" fmla="*/ 2147483647 h 7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90"/>
                <a:gd name="T58" fmla="*/ 0 h 71"/>
                <a:gd name="T59" fmla="*/ 190 w 190"/>
                <a:gd name="T60" fmla="*/ 71 h 7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90" h="71">
                  <a:moveTo>
                    <a:pt x="74" y="4"/>
                  </a:moveTo>
                  <a:cubicBezTo>
                    <a:pt x="74" y="4"/>
                    <a:pt x="59" y="10"/>
                    <a:pt x="49" y="18"/>
                  </a:cubicBezTo>
                  <a:cubicBezTo>
                    <a:pt x="39" y="26"/>
                    <a:pt x="29" y="35"/>
                    <a:pt x="15" y="37"/>
                  </a:cubicBezTo>
                  <a:cubicBezTo>
                    <a:pt x="0" y="38"/>
                    <a:pt x="6" y="51"/>
                    <a:pt x="16" y="47"/>
                  </a:cubicBezTo>
                  <a:cubicBezTo>
                    <a:pt x="27" y="43"/>
                    <a:pt x="35" y="38"/>
                    <a:pt x="48" y="37"/>
                  </a:cubicBezTo>
                  <a:cubicBezTo>
                    <a:pt x="60" y="35"/>
                    <a:pt x="61" y="35"/>
                    <a:pt x="70" y="25"/>
                  </a:cubicBezTo>
                  <a:cubicBezTo>
                    <a:pt x="80" y="16"/>
                    <a:pt x="97" y="13"/>
                    <a:pt x="108" y="17"/>
                  </a:cubicBezTo>
                  <a:cubicBezTo>
                    <a:pt x="114" y="19"/>
                    <a:pt x="120" y="22"/>
                    <a:pt x="120" y="22"/>
                  </a:cubicBezTo>
                  <a:cubicBezTo>
                    <a:pt x="121" y="27"/>
                    <a:pt x="121" y="27"/>
                    <a:pt x="121" y="27"/>
                  </a:cubicBezTo>
                  <a:cubicBezTo>
                    <a:pt x="121" y="27"/>
                    <a:pt x="121" y="27"/>
                    <a:pt x="114" y="38"/>
                  </a:cubicBezTo>
                  <a:cubicBezTo>
                    <a:pt x="106" y="50"/>
                    <a:pt x="90" y="55"/>
                    <a:pt x="94" y="63"/>
                  </a:cubicBezTo>
                  <a:cubicBezTo>
                    <a:pt x="99" y="71"/>
                    <a:pt x="103" y="64"/>
                    <a:pt x="103" y="64"/>
                  </a:cubicBezTo>
                  <a:cubicBezTo>
                    <a:pt x="103" y="64"/>
                    <a:pt x="107" y="64"/>
                    <a:pt x="114" y="57"/>
                  </a:cubicBezTo>
                  <a:cubicBezTo>
                    <a:pt x="120" y="50"/>
                    <a:pt x="132" y="48"/>
                    <a:pt x="138" y="51"/>
                  </a:cubicBezTo>
                  <a:cubicBezTo>
                    <a:pt x="144" y="54"/>
                    <a:pt x="150" y="47"/>
                    <a:pt x="159" y="45"/>
                  </a:cubicBezTo>
                  <a:cubicBezTo>
                    <a:pt x="169" y="43"/>
                    <a:pt x="190" y="50"/>
                    <a:pt x="182" y="45"/>
                  </a:cubicBezTo>
                  <a:cubicBezTo>
                    <a:pt x="174" y="39"/>
                    <a:pt x="158" y="39"/>
                    <a:pt x="151" y="30"/>
                  </a:cubicBezTo>
                  <a:cubicBezTo>
                    <a:pt x="144" y="21"/>
                    <a:pt x="152" y="21"/>
                    <a:pt x="138" y="15"/>
                  </a:cubicBezTo>
                  <a:cubicBezTo>
                    <a:pt x="123" y="10"/>
                    <a:pt x="108" y="0"/>
                    <a:pt x="74" y="4"/>
                  </a:cubicBezTo>
                  <a:close/>
                </a:path>
              </a:pathLst>
            </a:custGeom>
            <a:solidFill>
              <a:srgbClr val="B6ACD3"/>
            </a:solidFill>
            <a:ln w="9525">
              <a:noFill/>
              <a:round/>
              <a:headEnd/>
              <a:tailEnd/>
            </a:ln>
          </p:spPr>
          <p:txBody>
            <a:bodyPr/>
            <a:lstStyle/>
            <a:p>
              <a:endParaRPr lang="en-US"/>
            </a:p>
          </p:txBody>
        </p:sp>
        <p:sp>
          <p:nvSpPr>
            <p:cNvPr id="28497" name="Freeform 3078"/>
            <p:cNvSpPr>
              <a:spLocks/>
            </p:cNvSpPr>
            <p:nvPr/>
          </p:nvSpPr>
          <p:spPr bwMode="auto">
            <a:xfrm>
              <a:off x="1065213" y="4139282"/>
              <a:ext cx="623887" cy="230188"/>
            </a:xfrm>
            <a:custGeom>
              <a:avLst/>
              <a:gdLst>
                <a:gd name="T0" fmla="*/ 2147483647 w 189"/>
                <a:gd name="T1" fmla="*/ 2147483647 h 70"/>
                <a:gd name="T2" fmla="*/ 2147483647 w 189"/>
                <a:gd name="T3" fmla="*/ 2147483647 h 70"/>
                <a:gd name="T4" fmla="*/ 2147483647 w 189"/>
                <a:gd name="T5" fmla="*/ 2147483647 h 70"/>
                <a:gd name="T6" fmla="*/ 2147483647 w 189"/>
                <a:gd name="T7" fmla="*/ 2147483647 h 70"/>
                <a:gd name="T8" fmla="*/ 2147483647 w 189"/>
                <a:gd name="T9" fmla="*/ 2147483647 h 70"/>
                <a:gd name="T10" fmla="*/ 2147483647 w 189"/>
                <a:gd name="T11" fmla="*/ 2147483647 h 70"/>
                <a:gd name="T12" fmla="*/ 2147483647 w 189"/>
                <a:gd name="T13" fmla="*/ 2147483647 h 70"/>
                <a:gd name="T14" fmla="*/ 2147483647 w 189"/>
                <a:gd name="T15" fmla="*/ 2147483647 h 70"/>
                <a:gd name="T16" fmla="*/ 2147483647 w 189"/>
                <a:gd name="T17" fmla="*/ 2147483647 h 70"/>
                <a:gd name="T18" fmla="*/ 2147483647 w 189"/>
                <a:gd name="T19" fmla="*/ 2147483647 h 70"/>
                <a:gd name="T20" fmla="*/ 2147483647 w 189"/>
                <a:gd name="T21" fmla="*/ 2147483647 h 70"/>
                <a:gd name="T22" fmla="*/ 2147483647 w 189"/>
                <a:gd name="T23" fmla="*/ 2147483647 h 70"/>
                <a:gd name="T24" fmla="*/ 2147483647 w 189"/>
                <a:gd name="T25" fmla="*/ 2147483647 h 70"/>
                <a:gd name="T26" fmla="*/ 2147483647 w 189"/>
                <a:gd name="T27" fmla="*/ 2147483647 h 70"/>
                <a:gd name="T28" fmla="*/ 2147483647 w 189"/>
                <a:gd name="T29" fmla="*/ 2147483647 h 70"/>
                <a:gd name="T30" fmla="*/ 2147483647 w 189"/>
                <a:gd name="T31" fmla="*/ 2147483647 h 70"/>
                <a:gd name="T32" fmla="*/ 2147483647 w 189"/>
                <a:gd name="T33" fmla="*/ 2147483647 h 70"/>
                <a:gd name="T34" fmla="*/ 2147483647 w 189"/>
                <a:gd name="T35" fmla="*/ 2147483647 h 70"/>
                <a:gd name="T36" fmla="*/ 2147483647 w 189"/>
                <a:gd name="T37" fmla="*/ 2147483647 h 7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9"/>
                <a:gd name="T58" fmla="*/ 0 h 70"/>
                <a:gd name="T59" fmla="*/ 189 w 189"/>
                <a:gd name="T60" fmla="*/ 70 h 7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9" h="70">
                  <a:moveTo>
                    <a:pt x="74" y="4"/>
                  </a:moveTo>
                  <a:cubicBezTo>
                    <a:pt x="74" y="4"/>
                    <a:pt x="60" y="10"/>
                    <a:pt x="50" y="17"/>
                  </a:cubicBezTo>
                  <a:cubicBezTo>
                    <a:pt x="40" y="25"/>
                    <a:pt x="30" y="35"/>
                    <a:pt x="15" y="37"/>
                  </a:cubicBezTo>
                  <a:cubicBezTo>
                    <a:pt x="0" y="38"/>
                    <a:pt x="6" y="50"/>
                    <a:pt x="16" y="47"/>
                  </a:cubicBezTo>
                  <a:cubicBezTo>
                    <a:pt x="27" y="43"/>
                    <a:pt x="35" y="38"/>
                    <a:pt x="48" y="36"/>
                  </a:cubicBezTo>
                  <a:cubicBezTo>
                    <a:pt x="60" y="35"/>
                    <a:pt x="60" y="34"/>
                    <a:pt x="70" y="25"/>
                  </a:cubicBezTo>
                  <a:cubicBezTo>
                    <a:pt x="80" y="16"/>
                    <a:pt x="97" y="13"/>
                    <a:pt x="109" y="17"/>
                  </a:cubicBezTo>
                  <a:cubicBezTo>
                    <a:pt x="115" y="19"/>
                    <a:pt x="120" y="22"/>
                    <a:pt x="120" y="22"/>
                  </a:cubicBezTo>
                  <a:cubicBezTo>
                    <a:pt x="121" y="27"/>
                    <a:pt x="121" y="27"/>
                    <a:pt x="121" y="27"/>
                  </a:cubicBezTo>
                  <a:cubicBezTo>
                    <a:pt x="121" y="27"/>
                    <a:pt x="121" y="27"/>
                    <a:pt x="114" y="38"/>
                  </a:cubicBezTo>
                  <a:cubicBezTo>
                    <a:pt x="106" y="50"/>
                    <a:pt x="90" y="55"/>
                    <a:pt x="94" y="62"/>
                  </a:cubicBezTo>
                  <a:cubicBezTo>
                    <a:pt x="99" y="70"/>
                    <a:pt x="103" y="64"/>
                    <a:pt x="103" y="64"/>
                  </a:cubicBezTo>
                  <a:cubicBezTo>
                    <a:pt x="103" y="64"/>
                    <a:pt x="107" y="64"/>
                    <a:pt x="114" y="57"/>
                  </a:cubicBezTo>
                  <a:cubicBezTo>
                    <a:pt x="120" y="50"/>
                    <a:pt x="132" y="48"/>
                    <a:pt x="138" y="51"/>
                  </a:cubicBezTo>
                  <a:cubicBezTo>
                    <a:pt x="144" y="54"/>
                    <a:pt x="150" y="47"/>
                    <a:pt x="159" y="45"/>
                  </a:cubicBezTo>
                  <a:cubicBezTo>
                    <a:pt x="169" y="43"/>
                    <a:pt x="189" y="50"/>
                    <a:pt x="182" y="44"/>
                  </a:cubicBezTo>
                  <a:cubicBezTo>
                    <a:pt x="174" y="39"/>
                    <a:pt x="158" y="39"/>
                    <a:pt x="151" y="30"/>
                  </a:cubicBezTo>
                  <a:cubicBezTo>
                    <a:pt x="144" y="21"/>
                    <a:pt x="152" y="21"/>
                    <a:pt x="138" y="15"/>
                  </a:cubicBezTo>
                  <a:cubicBezTo>
                    <a:pt x="124" y="10"/>
                    <a:pt x="108" y="0"/>
                    <a:pt x="74" y="4"/>
                  </a:cubicBezTo>
                  <a:close/>
                </a:path>
              </a:pathLst>
            </a:custGeom>
            <a:solidFill>
              <a:srgbClr val="B5ABD2"/>
            </a:solidFill>
            <a:ln w="9525">
              <a:noFill/>
              <a:round/>
              <a:headEnd/>
              <a:tailEnd/>
            </a:ln>
          </p:spPr>
          <p:txBody>
            <a:bodyPr/>
            <a:lstStyle/>
            <a:p>
              <a:endParaRPr lang="en-US"/>
            </a:p>
          </p:txBody>
        </p:sp>
        <p:sp>
          <p:nvSpPr>
            <p:cNvPr id="28498" name="Freeform 3079"/>
            <p:cNvSpPr>
              <a:spLocks/>
            </p:cNvSpPr>
            <p:nvPr/>
          </p:nvSpPr>
          <p:spPr bwMode="auto">
            <a:xfrm>
              <a:off x="1068388" y="4142457"/>
              <a:ext cx="620712" cy="227013"/>
            </a:xfrm>
            <a:custGeom>
              <a:avLst/>
              <a:gdLst>
                <a:gd name="T0" fmla="*/ 2147483647 w 188"/>
                <a:gd name="T1" fmla="*/ 2147483647 h 69"/>
                <a:gd name="T2" fmla="*/ 2147483647 w 188"/>
                <a:gd name="T3" fmla="*/ 2147483647 h 69"/>
                <a:gd name="T4" fmla="*/ 2147483647 w 188"/>
                <a:gd name="T5" fmla="*/ 2147483647 h 69"/>
                <a:gd name="T6" fmla="*/ 2147483647 w 188"/>
                <a:gd name="T7" fmla="*/ 2147483647 h 69"/>
                <a:gd name="T8" fmla="*/ 2147483647 w 188"/>
                <a:gd name="T9" fmla="*/ 2147483647 h 69"/>
                <a:gd name="T10" fmla="*/ 2147483647 w 188"/>
                <a:gd name="T11" fmla="*/ 2147483647 h 69"/>
                <a:gd name="T12" fmla="*/ 2147483647 w 188"/>
                <a:gd name="T13" fmla="*/ 2147483647 h 69"/>
                <a:gd name="T14" fmla="*/ 2147483647 w 188"/>
                <a:gd name="T15" fmla="*/ 2147483647 h 69"/>
                <a:gd name="T16" fmla="*/ 2147483647 w 188"/>
                <a:gd name="T17" fmla="*/ 2147483647 h 69"/>
                <a:gd name="T18" fmla="*/ 2147483647 w 188"/>
                <a:gd name="T19" fmla="*/ 2147483647 h 69"/>
                <a:gd name="T20" fmla="*/ 2147483647 w 188"/>
                <a:gd name="T21" fmla="*/ 2147483647 h 69"/>
                <a:gd name="T22" fmla="*/ 2147483647 w 188"/>
                <a:gd name="T23" fmla="*/ 2147483647 h 69"/>
                <a:gd name="T24" fmla="*/ 2147483647 w 188"/>
                <a:gd name="T25" fmla="*/ 2147483647 h 69"/>
                <a:gd name="T26" fmla="*/ 2147483647 w 188"/>
                <a:gd name="T27" fmla="*/ 2147483647 h 69"/>
                <a:gd name="T28" fmla="*/ 2147483647 w 188"/>
                <a:gd name="T29" fmla="*/ 2147483647 h 69"/>
                <a:gd name="T30" fmla="*/ 2147483647 w 188"/>
                <a:gd name="T31" fmla="*/ 2147483647 h 69"/>
                <a:gd name="T32" fmla="*/ 2147483647 w 188"/>
                <a:gd name="T33" fmla="*/ 2147483647 h 69"/>
                <a:gd name="T34" fmla="*/ 2147483647 w 188"/>
                <a:gd name="T35" fmla="*/ 2147483647 h 69"/>
                <a:gd name="T36" fmla="*/ 2147483647 w 188"/>
                <a:gd name="T37" fmla="*/ 2147483647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8"/>
                <a:gd name="T58" fmla="*/ 0 h 69"/>
                <a:gd name="T59" fmla="*/ 188 w 188"/>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8" h="69">
                  <a:moveTo>
                    <a:pt x="74" y="3"/>
                  </a:moveTo>
                  <a:cubicBezTo>
                    <a:pt x="74" y="3"/>
                    <a:pt x="59" y="9"/>
                    <a:pt x="49" y="16"/>
                  </a:cubicBezTo>
                  <a:cubicBezTo>
                    <a:pt x="39" y="24"/>
                    <a:pt x="29" y="34"/>
                    <a:pt x="14" y="36"/>
                  </a:cubicBezTo>
                  <a:cubicBezTo>
                    <a:pt x="0" y="37"/>
                    <a:pt x="5" y="49"/>
                    <a:pt x="16" y="46"/>
                  </a:cubicBezTo>
                  <a:cubicBezTo>
                    <a:pt x="26" y="42"/>
                    <a:pt x="35" y="37"/>
                    <a:pt x="47" y="35"/>
                  </a:cubicBezTo>
                  <a:cubicBezTo>
                    <a:pt x="59" y="33"/>
                    <a:pt x="59" y="33"/>
                    <a:pt x="69" y="24"/>
                  </a:cubicBezTo>
                  <a:cubicBezTo>
                    <a:pt x="78" y="14"/>
                    <a:pt x="96" y="12"/>
                    <a:pt x="108" y="16"/>
                  </a:cubicBezTo>
                  <a:cubicBezTo>
                    <a:pt x="114" y="18"/>
                    <a:pt x="119" y="22"/>
                    <a:pt x="119" y="22"/>
                  </a:cubicBezTo>
                  <a:cubicBezTo>
                    <a:pt x="120" y="26"/>
                    <a:pt x="120" y="26"/>
                    <a:pt x="120" y="26"/>
                  </a:cubicBezTo>
                  <a:cubicBezTo>
                    <a:pt x="120" y="26"/>
                    <a:pt x="120" y="26"/>
                    <a:pt x="113" y="37"/>
                  </a:cubicBezTo>
                  <a:cubicBezTo>
                    <a:pt x="105" y="48"/>
                    <a:pt x="89" y="53"/>
                    <a:pt x="94" y="61"/>
                  </a:cubicBezTo>
                  <a:cubicBezTo>
                    <a:pt x="98" y="69"/>
                    <a:pt x="102" y="63"/>
                    <a:pt x="102" y="63"/>
                  </a:cubicBezTo>
                  <a:cubicBezTo>
                    <a:pt x="102" y="63"/>
                    <a:pt x="106" y="62"/>
                    <a:pt x="113" y="55"/>
                  </a:cubicBezTo>
                  <a:cubicBezTo>
                    <a:pt x="119" y="48"/>
                    <a:pt x="131" y="47"/>
                    <a:pt x="137" y="50"/>
                  </a:cubicBezTo>
                  <a:cubicBezTo>
                    <a:pt x="143" y="53"/>
                    <a:pt x="149" y="46"/>
                    <a:pt x="158" y="44"/>
                  </a:cubicBezTo>
                  <a:cubicBezTo>
                    <a:pt x="167" y="42"/>
                    <a:pt x="188" y="49"/>
                    <a:pt x="180" y="43"/>
                  </a:cubicBezTo>
                  <a:cubicBezTo>
                    <a:pt x="173" y="38"/>
                    <a:pt x="156" y="38"/>
                    <a:pt x="150" y="29"/>
                  </a:cubicBezTo>
                  <a:cubicBezTo>
                    <a:pt x="143" y="20"/>
                    <a:pt x="151" y="20"/>
                    <a:pt x="137" y="15"/>
                  </a:cubicBezTo>
                  <a:cubicBezTo>
                    <a:pt x="123" y="9"/>
                    <a:pt x="107" y="0"/>
                    <a:pt x="74" y="3"/>
                  </a:cubicBezTo>
                  <a:close/>
                </a:path>
              </a:pathLst>
            </a:custGeom>
            <a:solidFill>
              <a:srgbClr val="B4ABD2"/>
            </a:solidFill>
            <a:ln w="9525">
              <a:noFill/>
              <a:round/>
              <a:headEnd/>
              <a:tailEnd/>
            </a:ln>
          </p:spPr>
          <p:txBody>
            <a:bodyPr/>
            <a:lstStyle/>
            <a:p>
              <a:endParaRPr lang="en-US"/>
            </a:p>
          </p:txBody>
        </p:sp>
        <p:sp>
          <p:nvSpPr>
            <p:cNvPr id="28499" name="Freeform 3080"/>
            <p:cNvSpPr>
              <a:spLocks/>
            </p:cNvSpPr>
            <p:nvPr/>
          </p:nvSpPr>
          <p:spPr bwMode="auto">
            <a:xfrm>
              <a:off x="1068388" y="4142457"/>
              <a:ext cx="615950" cy="227013"/>
            </a:xfrm>
            <a:custGeom>
              <a:avLst/>
              <a:gdLst>
                <a:gd name="T0" fmla="*/ 2147483647 w 187"/>
                <a:gd name="T1" fmla="*/ 2147483647 h 69"/>
                <a:gd name="T2" fmla="*/ 2147483647 w 187"/>
                <a:gd name="T3" fmla="*/ 2147483647 h 69"/>
                <a:gd name="T4" fmla="*/ 2147483647 w 187"/>
                <a:gd name="T5" fmla="*/ 2147483647 h 69"/>
                <a:gd name="T6" fmla="*/ 2147483647 w 187"/>
                <a:gd name="T7" fmla="*/ 2147483647 h 69"/>
                <a:gd name="T8" fmla="*/ 2147483647 w 187"/>
                <a:gd name="T9" fmla="*/ 2147483647 h 69"/>
                <a:gd name="T10" fmla="*/ 2147483647 w 187"/>
                <a:gd name="T11" fmla="*/ 2147483647 h 69"/>
                <a:gd name="T12" fmla="*/ 2147483647 w 187"/>
                <a:gd name="T13" fmla="*/ 2147483647 h 69"/>
                <a:gd name="T14" fmla="*/ 2147483647 w 187"/>
                <a:gd name="T15" fmla="*/ 2147483647 h 69"/>
                <a:gd name="T16" fmla="*/ 2147483647 w 187"/>
                <a:gd name="T17" fmla="*/ 2147483647 h 69"/>
                <a:gd name="T18" fmla="*/ 2147483647 w 187"/>
                <a:gd name="T19" fmla="*/ 2147483647 h 69"/>
                <a:gd name="T20" fmla="*/ 2147483647 w 187"/>
                <a:gd name="T21" fmla="*/ 2147483647 h 69"/>
                <a:gd name="T22" fmla="*/ 2147483647 w 187"/>
                <a:gd name="T23" fmla="*/ 2147483647 h 69"/>
                <a:gd name="T24" fmla="*/ 2147483647 w 187"/>
                <a:gd name="T25" fmla="*/ 2147483647 h 69"/>
                <a:gd name="T26" fmla="*/ 2147483647 w 187"/>
                <a:gd name="T27" fmla="*/ 2147483647 h 69"/>
                <a:gd name="T28" fmla="*/ 2147483647 w 187"/>
                <a:gd name="T29" fmla="*/ 2147483647 h 69"/>
                <a:gd name="T30" fmla="*/ 2147483647 w 187"/>
                <a:gd name="T31" fmla="*/ 2147483647 h 69"/>
                <a:gd name="T32" fmla="*/ 2147483647 w 187"/>
                <a:gd name="T33" fmla="*/ 2147483647 h 69"/>
                <a:gd name="T34" fmla="*/ 2147483647 w 187"/>
                <a:gd name="T35" fmla="*/ 2147483647 h 69"/>
                <a:gd name="T36" fmla="*/ 2147483647 w 187"/>
                <a:gd name="T37" fmla="*/ 2147483647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7"/>
                <a:gd name="T58" fmla="*/ 0 h 69"/>
                <a:gd name="T59" fmla="*/ 187 w 187"/>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7" h="69">
                  <a:moveTo>
                    <a:pt x="74" y="3"/>
                  </a:moveTo>
                  <a:cubicBezTo>
                    <a:pt x="74" y="3"/>
                    <a:pt x="59" y="9"/>
                    <a:pt x="50" y="16"/>
                  </a:cubicBezTo>
                  <a:cubicBezTo>
                    <a:pt x="40" y="24"/>
                    <a:pt x="29" y="34"/>
                    <a:pt x="14" y="36"/>
                  </a:cubicBezTo>
                  <a:cubicBezTo>
                    <a:pt x="0" y="37"/>
                    <a:pt x="6" y="49"/>
                    <a:pt x="16" y="45"/>
                  </a:cubicBezTo>
                  <a:cubicBezTo>
                    <a:pt x="26" y="42"/>
                    <a:pt x="35" y="37"/>
                    <a:pt x="47" y="35"/>
                  </a:cubicBezTo>
                  <a:cubicBezTo>
                    <a:pt x="59" y="33"/>
                    <a:pt x="59" y="33"/>
                    <a:pt x="68" y="23"/>
                  </a:cubicBezTo>
                  <a:cubicBezTo>
                    <a:pt x="78" y="14"/>
                    <a:pt x="96" y="12"/>
                    <a:pt x="108" y="16"/>
                  </a:cubicBezTo>
                  <a:cubicBezTo>
                    <a:pt x="114" y="18"/>
                    <a:pt x="119" y="22"/>
                    <a:pt x="119" y="22"/>
                  </a:cubicBezTo>
                  <a:cubicBezTo>
                    <a:pt x="121" y="26"/>
                    <a:pt x="121" y="26"/>
                    <a:pt x="121" y="26"/>
                  </a:cubicBezTo>
                  <a:cubicBezTo>
                    <a:pt x="121" y="26"/>
                    <a:pt x="121" y="26"/>
                    <a:pt x="113" y="37"/>
                  </a:cubicBezTo>
                  <a:cubicBezTo>
                    <a:pt x="106" y="48"/>
                    <a:pt x="90" y="53"/>
                    <a:pt x="94" y="61"/>
                  </a:cubicBezTo>
                  <a:cubicBezTo>
                    <a:pt x="98" y="69"/>
                    <a:pt x="103" y="62"/>
                    <a:pt x="103" y="62"/>
                  </a:cubicBezTo>
                  <a:cubicBezTo>
                    <a:pt x="103" y="62"/>
                    <a:pt x="106" y="62"/>
                    <a:pt x="113" y="55"/>
                  </a:cubicBezTo>
                  <a:cubicBezTo>
                    <a:pt x="119" y="48"/>
                    <a:pt x="131" y="47"/>
                    <a:pt x="137" y="50"/>
                  </a:cubicBezTo>
                  <a:cubicBezTo>
                    <a:pt x="143" y="52"/>
                    <a:pt x="149" y="46"/>
                    <a:pt x="158" y="44"/>
                  </a:cubicBezTo>
                  <a:cubicBezTo>
                    <a:pt x="167" y="42"/>
                    <a:pt x="187" y="49"/>
                    <a:pt x="180" y="43"/>
                  </a:cubicBezTo>
                  <a:cubicBezTo>
                    <a:pt x="173" y="38"/>
                    <a:pt x="156" y="38"/>
                    <a:pt x="150" y="29"/>
                  </a:cubicBezTo>
                  <a:cubicBezTo>
                    <a:pt x="143" y="21"/>
                    <a:pt x="151" y="20"/>
                    <a:pt x="137" y="15"/>
                  </a:cubicBezTo>
                  <a:cubicBezTo>
                    <a:pt x="123" y="10"/>
                    <a:pt x="107" y="0"/>
                    <a:pt x="74" y="3"/>
                  </a:cubicBezTo>
                  <a:close/>
                </a:path>
              </a:pathLst>
            </a:custGeom>
            <a:solidFill>
              <a:srgbClr val="B3ABD2"/>
            </a:solidFill>
            <a:ln w="9525">
              <a:noFill/>
              <a:round/>
              <a:headEnd/>
              <a:tailEnd/>
            </a:ln>
          </p:spPr>
          <p:txBody>
            <a:bodyPr/>
            <a:lstStyle/>
            <a:p>
              <a:endParaRPr lang="en-US"/>
            </a:p>
          </p:txBody>
        </p:sp>
        <p:sp>
          <p:nvSpPr>
            <p:cNvPr id="28500" name="Freeform 3081"/>
            <p:cNvSpPr>
              <a:spLocks/>
            </p:cNvSpPr>
            <p:nvPr/>
          </p:nvSpPr>
          <p:spPr bwMode="auto">
            <a:xfrm>
              <a:off x="1068388" y="4142457"/>
              <a:ext cx="615950" cy="227013"/>
            </a:xfrm>
            <a:custGeom>
              <a:avLst/>
              <a:gdLst>
                <a:gd name="T0" fmla="*/ 2147483647 w 187"/>
                <a:gd name="T1" fmla="*/ 2147483647 h 69"/>
                <a:gd name="T2" fmla="*/ 2147483647 w 187"/>
                <a:gd name="T3" fmla="*/ 2147483647 h 69"/>
                <a:gd name="T4" fmla="*/ 2147483647 w 187"/>
                <a:gd name="T5" fmla="*/ 2147483647 h 69"/>
                <a:gd name="T6" fmla="*/ 2147483647 w 187"/>
                <a:gd name="T7" fmla="*/ 2147483647 h 69"/>
                <a:gd name="T8" fmla="*/ 2147483647 w 187"/>
                <a:gd name="T9" fmla="*/ 2147483647 h 69"/>
                <a:gd name="T10" fmla="*/ 2147483647 w 187"/>
                <a:gd name="T11" fmla="*/ 2147483647 h 69"/>
                <a:gd name="T12" fmla="*/ 2147483647 w 187"/>
                <a:gd name="T13" fmla="*/ 2147483647 h 69"/>
                <a:gd name="T14" fmla="*/ 2147483647 w 187"/>
                <a:gd name="T15" fmla="*/ 2147483647 h 69"/>
                <a:gd name="T16" fmla="*/ 2147483647 w 187"/>
                <a:gd name="T17" fmla="*/ 2147483647 h 69"/>
                <a:gd name="T18" fmla="*/ 2147483647 w 187"/>
                <a:gd name="T19" fmla="*/ 2147483647 h 69"/>
                <a:gd name="T20" fmla="*/ 2147483647 w 187"/>
                <a:gd name="T21" fmla="*/ 2147483647 h 69"/>
                <a:gd name="T22" fmla="*/ 2147483647 w 187"/>
                <a:gd name="T23" fmla="*/ 2147483647 h 69"/>
                <a:gd name="T24" fmla="*/ 2147483647 w 187"/>
                <a:gd name="T25" fmla="*/ 2147483647 h 69"/>
                <a:gd name="T26" fmla="*/ 2147483647 w 187"/>
                <a:gd name="T27" fmla="*/ 2147483647 h 69"/>
                <a:gd name="T28" fmla="*/ 2147483647 w 187"/>
                <a:gd name="T29" fmla="*/ 2147483647 h 69"/>
                <a:gd name="T30" fmla="*/ 2147483647 w 187"/>
                <a:gd name="T31" fmla="*/ 2147483647 h 69"/>
                <a:gd name="T32" fmla="*/ 2147483647 w 187"/>
                <a:gd name="T33" fmla="*/ 2147483647 h 69"/>
                <a:gd name="T34" fmla="*/ 2147483647 w 187"/>
                <a:gd name="T35" fmla="*/ 2147483647 h 69"/>
                <a:gd name="T36" fmla="*/ 2147483647 w 187"/>
                <a:gd name="T37" fmla="*/ 2147483647 h 6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7"/>
                <a:gd name="T58" fmla="*/ 0 h 69"/>
                <a:gd name="T59" fmla="*/ 187 w 187"/>
                <a:gd name="T60" fmla="*/ 69 h 6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7" h="69">
                  <a:moveTo>
                    <a:pt x="74" y="4"/>
                  </a:moveTo>
                  <a:cubicBezTo>
                    <a:pt x="74" y="4"/>
                    <a:pt x="60" y="9"/>
                    <a:pt x="50" y="16"/>
                  </a:cubicBezTo>
                  <a:cubicBezTo>
                    <a:pt x="40" y="24"/>
                    <a:pt x="29" y="34"/>
                    <a:pt x="15" y="36"/>
                  </a:cubicBezTo>
                  <a:cubicBezTo>
                    <a:pt x="0" y="37"/>
                    <a:pt x="6" y="49"/>
                    <a:pt x="16" y="45"/>
                  </a:cubicBezTo>
                  <a:cubicBezTo>
                    <a:pt x="26" y="42"/>
                    <a:pt x="35" y="36"/>
                    <a:pt x="47" y="35"/>
                  </a:cubicBezTo>
                  <a:cubicBezTo>
                    <a:pt x="59" y="33"/>
                    <a:pt x="59" y="32"/>
                    <a:pt x="68" y="23"/>
                  </a:cubicBezTo>
                  <a:cubicBezTo>
                    <a:pt x="77" y="14"/>
                    <a:pt x="96" y="11"/>
                    <a:pt x="108" y="16"/>
                  </a:cubicBezTo>
                  <a:cubicBezTo>
                    <a:pt x="114" y="18"/>
                    <a:pt x="119" y="22"/>
                    <a:pt x="119" y="22"/>
                  </a:cubicBezTo>
                  <a:cubicBezTo>
                    <a:pt x="121" y="27"/>
                    <a:pt x="121" y="27"/>
                    <a:pt x="121" y="27"/>
                  </a:cubicBezTo>
                  <a:cubicBezTo>
                    <a:pt x="121" y="27"/>
                    <a:pt x="121" y="27"/>
                    <a:pt x="113" y="37"/>
                  </a:cubicBezTo>
                  <a:cubicBezTo>
                    <a:pt x="106" y="48"/>
                    <a:pt x="90" y="53"/>
                    <a:pt x="94" y="61"/>
                  </a:cubicBezTo>
                  <a:cubicBezTo>
                    <a:pt x="99" y="69"/>
                    <a:pt x="103" y="62"/>
                    <a:pt x="103" y="62"/>
                  </a:cubicBezTo>
                  <a:cubicBezTo>
                    <a:pt x="103" y="62"/>
                    <a:pt x="107" y="62"/>
                    <a:pt x="113" y="55"/>
                  </a:cubicBezTo>
                  <a:cubicBezTo>
                    <a:pt x="119" y="48"/>
                    <a:pt x="131" y="47"/>
                    <a:pt x="137" y="49"/>
                  </a:cubicBezTo>
                  <a:cubicBezTo>
                    <a:pt x="143" y="52"/>
                    <a:pt x="149" y="46"/>
                    <a:pt x="158" y="44"/>
                  </a:cubicBezTo>
                  <a:cubicBezTo>
                    <a:pt x="167" y="42"/>
                    <a:pt x="187" y="49"/>
                    <a:pt x="180" y="43"/>
                  </a:cubicBezTo>
                  <a:cubicBezTo>
                    <a:pt x="172" y="38"/>
                    <a:pt x="156" y="38"/>
                    <a:pt x="149" y="29"/>
                  </a:cubicBezTo>
                  <a:cubicBezTo>
                    <a:pt x="143" y="21"/>
                    <a:pt x="151" y="20"/>
                    <a:pt x="137" y="15"/>
                  </a:cubicBezTo>
                  <a:cubicBezTo>
                    <a:pt x="123" y="10"/>
                    <a:pt x="107" y="0"/>
                    <a:pt x="74" y="4"/>
                  </a:cubicBezTo>
                  <a:close/>
                </a:path>
              </a:pathLst>
            </a:custGeom>
            <a:solidFill>
              <a:srgbClr val="B2ABD2"/>
            </a:solidFill>
            <a:ln w="9525">
              <a:noFill/>
              <a:round/>
              <a:headEnd/>
              <a:tailEnd/>
            </a:ln>
          </p:spPr>
          <p:txBody>
            <a:bodyPr/>
            <a:lstStyle/>
            <a:p>
              <a:endParaRPr lang="en-US"/>
            </a:p>
          </p:txBody>
        </p:sp>
        <p:sp>
          <p:nvSpPr>
            <p:cNvPr id="28501" name="Freeform 3082"/>
            <p:cNvSpPr>
              <a:spLocks/>
            </p:cNvSpPr>
            <p:nvPr/>
          </p:nvSpPr>
          <p:spPr bwMode="auto">
            <a:xfrm>
              <a:off x="1071563" y="4142457"/>
              <a:ext cx="612775" cy="223838"/>
            </a:xfrm>
            <a:custGeom>
              <a:avLst/>
              <a:gdLst>
                <a:gd name="T0" fmla="*/ 2147483647 w 186"/>
                <a:gd name="T1" fmla="*/ 2147483647 h 68"/>
                <a:gd name="T2" fmla="*/ 2147483647 w 186"/>
                <a:gd name="T3" fmla="*/ 2147483647 h 68"/>
                <a:gd name="T4" fmla="*/ 2147483647 w 186"/>
                <a:gd name="T5" fmla="*/ 2147483647 h 68"/>
                <a:gd name="T6" fmla="*/ 2147483647 w 186"/>
                <a:gd name="T7" fmla="*/ 2147483647 h 68"/>
                <a:gd name="T8" fmla="*/ 2147483647 w 186"/>
                <a:gd name="T9" fmla="*/ 2147483647 h 68"/>
                <a:gd name="T10" fmla="*/ 2147483647 w 186"/>
                <a:gd name="T11" fmla="*/ 2147483647 h 68"/>
                <a:gd name="T12" fmla="*/ 2147483647 w 186"/>
                <a:gd name="T13" fmla="*/ 2147483647 h 68"/>
                <a:gd name="T14" fmla="*/ 2147483647 w 186"/>
                <a:gd name="T15" fmla="*/ 2147483647 h 68"/>
                <a:gd name="T16" fmla="*/ 2147483647 w 186"/>
                <a:gd name="T17" fmla="*/ 2147483647 h 68"/>
                <a:gd name="T18" fmla="*/ 2147483647 w 186"/>
                <a:gd name="T19" fmla="*/ 2147483647 h 68"/>
                <a:gd name="T20" fmla="*/ 2147483647 w 186"/>
                <a:gd name="T21" fmla="*/ 2147483647 h 68"/>
                <a:gd name="T22" fmla="*/ 2147483647 w 186"/>
                <a:gd name="T23" fmla="*/ 2147483647 h 68"/>
                <a:gd name="T24" fmla="*/ 2147483647 w 186"/>
                <a:gd name="T25" fmla="*/ 2147483647 h 68"/>
                <a:gd name="T26" fmla="*/ 2147483647 w 186"/>
                <a:gd name="T27" fmla="*/ 2147483647 h 68"/>
                <a:gd name="T28" fmla="*/ 2147483647 w 186"/>
                <a:gd name="T29" fmla="*/ 2147483647 h 68"/>
                <a:gd name="T30" fmla="*/ 2147483647 w 186"/>
                <a:gd name="T31" fmla="*/ 2147483647 h 68"/>
                <a:gd name="T32" fmla="*/ 2147483647 w 186"/>
                <a:gd name="T33" fmla="*/ 2147483647 h 68"/>
                <a:gd name="T34" fmla="*/ 2147483647 w 186"/>
                <a:gd name="T35" fmla="*/ 2147483647 h 68"/>
                <a:gd name="T36" fmla="*/ 2147483647 w 186"/>
                <a:gd name="T37" fmla="*/ 2147483647 h 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6"/>
                <a:gd name="T58" fmla="*/ 0 h 68"/>
                <a:gd name="T59" fmla="*/ 186 w 186"/>
                <a:gd name="T60" fmla="*/ 68 h 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6" h="68">
                  <a:moveTo>
                    <a:pt x="74" y="4"/>
                  </a:moveTo>
                  <a:cubicBezTo>
                    <a:pt x="74" y="4"/>
                    <a:pt x="59" y="9"/>
                    <a:pt x="49" y="16"/>
                  </a:cubicBezTo>
                  <a:cubicBezTo>
                    <a:pt x="40" y="24"/>
                    <a:pt x="28" y="34"/>
                    <a:pt x="14" y="36"/>
                  </a:cubicBezTo>
                  <a:cubicBezTo>
                    <a:pt x="0" y="37"/>
                    <a:pt x="5" y="48"/>
                    <a:pt x="15" y="45"/>
                  </a:cubicBezTo>
                  <a:cubicBezTo>
                    <a:pt x="25" y="42"/>
                    <a:pt x="34" y="36"/>
                    <a:pt x="46" y="35"/>
                  </a:cubicBezTo>
                  <a:cubicBezTo>
                    <a:pt x="58" y="33"/>
                    <a:pt x="57" y="32"/>
                    <a:pt x="67" y="23"/>
                  </a:cubicBezTo>
                  <a:cubicBezTo>
                    <a:pt x="76" y="14"/>
                    <a:pt x="95" y="11"/>
                    <a:pt x="108" y="16"/>
                  </a:cubicBezTo>
                  <a:cubicBezTo>
                    <a:pt x="113" y="17"/>
                    <a:pt x="119" y="22"/>
                    <a:pt x="119" y="22"/>
                  </a:cubicBezTo>
                  <a:cubicBezTo>
                    <a:pt x="120" y="27"/>
                    <a:pt x="120" y="27"/>
                    <a:pt x="120" y="27"/>
                  </a:cubicBezTo>
                  <a:cubicBezTo>
                    <a:pt x="120" y="27"/>
                    <a:pt x="120" y="27"/>
                    <a:pt x="112" y="37"/>
                  </a:cubicBezTo>
                  <a:cubicBezTo>
                    <a:pt x="105" y="48"/>
                    <a:pt x="89" y="53"/>
                    <a:pt x="94" y="61"/>
                  </a:cubicBezTo>
                  <a:cubicBezTo>
                    <a:pt x="98" y="68"/>
                    <a:pt x="102" y="62"/>
                    <a:pt x="102" y="62"/>
                  </a:cubicBezTo>
                  <a:cubicBezTo>
                    <a:pt x="102" y="62"/>
                    <a:pt x="106" y="61"/>
                    <a:pt x="112" y="55"/>
                  </a:cubicBezTo>
                  <a:cubicBezTo>
                    <a:pt x="118" y="48"/>
                    <a:pt x="130" y="46"/>
                    <a:pt x="136" y="49"/>
                  </a:cubicBezTo>
                  <a:cubicBezTo>
                    <a:pt x="142" y="52"/>
                    <a:pt x="148" y="46"/>
                    <a:pt x="157" y="44"/>
                  </a:cubicBezTo>
                  <a:cubicBezTo>
                    <a:pt x="166" y="42"/>
                    <a:pt x="186" y="49"/>
                    <a:pt x="178" y="43"/>
                  </a:cubicBezTo>
                  <a:cubicBezTo>
                    <a:pt x="171" y="38"/>
                    <a:pt x="155" y="38"/>
                    <a:pt x="148" y="29"/>
                  </a:cubicBezTo>
                  <a:cubicBezTo>
                    <a:pt x="142" y="21"/>
                    <a:pt x="150" y="20"/>
                    <a:pt x="136" y="15"/>
                  </a:cubicBezTo>
                  <a:cubicBezTo>
                    <a:pt x="122" y="10"/>
                    <a:pt x="106" y="0"/>
                    <a:pt x="74" y="4"/>
                  </a:cubicBezTo>
                  <a:close/>
                </a:path>
              </a:pathLst>
            </a:custGeom>
            <a:solidFill>
              <a:srgbClr val="B2ABD2"/>
            </a:solidFill>
            <a:ln w="9525">
              <a:noFill/>
              <a:round/>
              <a:headEnd/>
              <a:tailEnd/>
            </a:ln>
          </p:spPr>
          <p:txBody>
            <a:bodyPr/>
            <a:lstStyle/>
            <a:p>
              <a:endParaRPr lang="en-US"/>
            </a:p>
          </p:txBody>
        </p:sp>
        <p:sp>
          <p:nvSpPr>
            <p:cNvPr id="28502" name="Freeform 3083"/>
            <p:cNvSpPr>
              <a:spLocks/>
            </p:cNvSpPr>
            <p:nvPr/>
          </p:nvSpPr>
          <p:spPr bwMode="auto">
            <a:xfrm>
              <a:off x="1071563" y="4142457"/>
              <a:ext cx="609600" cy="223838"/>
            </a:xfrm>
            <a:custGeom>
              <a:avLst/>
              <a:gdLst>
                <a:gd name="T0" fmla="*/ 2147483647 w 185"/>
                <a:gd name="T1" fmla="*/ 2147483647 h 68"/>
                <a:gd name="T2" fmla="*/ 2147483647 w 185"/>
                <a:gd name="T3" fmla="*/ 2147483647 h 68"/>
                <a:gd name="T4" fmla="*/ 2147483647 w 185"/>
                <a:gd name="T5" fmla="*/ 2147483647 h 68"/>
                <a:gd name="T6" fmla="*/ 2147483647 w 185"/>
                <a:gd name="T7" fmla="*/ 2147483647 h 68"/>
                <a:gd name="T8" fmla="*/ 2147483647 w 185"/>
                <a:gd name="T9" fmla="*/ 2147483647 h 68"/>
                <a:gd name="T10" fmla="*/ 2147483647 w 185"/>
                <a:gd name="T11" fmla="*/ 2147483647 h 68"/>
                <a:gd name="T12" fmla="*/ 2147483647 w 185"/>
                <a:gd name="T13" fmla="*/ 2147483647 h 68"/>
                <a:gd name="T14" fmla="*/ 2147483647 w 185"/>
                <a:gd name="T15" fmla="*/ 2147483647 h 68"/>
                <a:gd name="T16" fmla="*/ 2147483647 w 185"/>
                <a:gd name="T17" fmla="*/ 2147483647 h 68"/>
                <a:gd name="T18" fmla="*/ 2147483647 w 185"/>
                <a:gd name="T19" fmla="*/ 2147483647 h 68"/>
                <a:gd name="T20" fmla="*/ 2147483647 w 185"/>
                <a:gd name="T21" fmla="*/ 2147483647 h 68"/>
                <a:gd name="T22" fmla="*/ 2147483647 w 185"/>
                <a:gd name="T23" fmla="*/ 2147483647 h 68"/>
                <a:gd name="T24" fmla="*/ 2147483647 w 185"/>
                <a:gd name="T25" fmla="*/ 2147483647 h 68"/>
                <a:gd name="T26" fmla="*/ 2147483647 w 185"/>
                <a:gd name="T27" fmla="*/ 2147483647 h 68"/>
                <a:gd name="T28" fmla="*/ 2147483647 w 185"/>
                <a:gd name="T29" fmla="*/ 2147483647 h 68"/>
                <a:gd name="T30" fmla="*/ 2147483647 w 185"/>
                <a:gd name="T31" fmla="*/ 2147483647 h 68"/>
                <a:gd name="T32" fmla="*/ 2147483647 w 185"/>
                <a:gd name="T33" fmla="*/ 2147483647 h 68"/>
                <a:gd name="T34" fmla="*/ 2147483647 w 185"/>
                <a:gd name="T35" fmla="*/ 2147483647 h 68"/>
                <a:gd name="T36" fmla="*/ 2147483647 w 185"/>
                <a:gd name="T37" fmla="*/ 2147483647 h 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5"/>
                <a:gd name="T58" fmla="*/ 0 h 68"/>
                <a:gd name="T59" fmla="*/ 185 w 185"/>
                <a:gd name="T60" fmla="*/ 68 h 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5" h="68">
                  <a:moveTo>
                    <a:pt x="74" y="4"/>
                  </a:moveTo>
                  <a:cubicBezTo>
                    <a:pt x="74" y="4"/>
                    <a:pt x="59" y="9"/>
                    <a:pt x="50" y="16"/>
                  </a:cubicBezTo>
                  <a:cubicBezTo>
                    <a:pt x="40" y="24"/>
                    <a:pt x="28" y="34"/>
                    <a:pt x="14" y="36"/>
                  </a:cubicBezTo>
                  <a:cubicBezTo>
                    <a:pt x="0" y="37"/>
                    <a:pt x="6" y="48"/>
                    <a:pt x="16" y="45"/>
                  </a:cubicBezTo>
                  <a:cubicBezTo>
                    <a:pt x="26" y="41"/>
                    <a:pt x="34" y="36"/>
                    <a:pt x="46" y="34"/>
                  </a:cubicBezTo>
                  <a:cubicBezTo>
                    <a:pt x="58" y="33"/>
                    <a:pt x="57" y="31"/>
                    <a:pt x="66" y="22"/>
                  </a:cubicBezTo>
                  <a:cubicBezTo>
                    <a:pt x="76" y="13"/>
                    <a:pt x="95" y="11"/>
                    <a:pt x="108" y="15"/>
                  </a:cubicBezTo>
                  <a:cubicBezTo>
                    <a:pt x="113" y="17"/>
                    <a:pt x="119" y="22"/>
                    <a:pt x="119" y="22"/>
                  </a:cubicBezTo>
                  <a:cubicBezTo>
                    <a:pt x="120" y="27"/>
                    <a:pt x="120" y="27"/>
                    <a:pt x="120" y="27"/>
                  </a:cubicBezTo>
                  <a:cubicBezTo>
                    <a:pt x="120" y="27"/>
                    <a:pt x="120" y="27"/>
                    <a:pt x="113" y="37"/>
                  </a:cubicBezTo>
                  <a:cubicBezTo>
                    <a:pt x="105" y="48"/>
                    <a:pt x="90" y="53"/>
                    <a:pt x="94" y="60"/>
                  </a:cubicBezTo>
                  <a:cubicBezTo>
                    <a:pt x="98" y="68"/>
                    <a:pt x="102" y="62"/>
                    <a:pt x="102" y="62"/>
                  </a:cubicBezTo>
                  <a:cubicBezTo>
                    <a:pt x="102" y="62"/>
                    <a:pt x="106" y="61"/>
                    <a:pt x="112" y="54"/>
                  </a:cubicBezTo>
                  <a:cubicBezTo>
                    <a:pt x="118" y="48"/>
                    <a:pt x="130" y="46"/>
                    <a:pt x="136" y="49"/>
                  </a:cubicBezTo>
                  <a:cubicBezTo>
                    <a:pt x="142" y="52"/>
                    <a:pt x="147" y="45"/>
                    <a:pt x="156" y="44"/>
                  </a:cubicBezTo>
                  <a:cubicBezTo>
                    <a:pt x="165" y="42"/>
                    <a:pt x="185" y="48"/>
                    <a:pt x="178" y="43"/>
                  </a:cubicBezTo>
                  <a:cubicBezTo>
                    <a:pt x="171" y="38"/>
                    <a:pt x="155" y="38"/>
                    <a:pt x="148" y="29"/>
                  </a:cubicBezTo>
                  <a:cubicBezTo>
                    <a:pt x="142" y="21"/>
                    <a:pt x="149" y="20"/>
                    <a:pt x="136" y="15"/>
                  </a:cubicBezTo>
                  <a:cubicBezTo>
                    <a:pt x="122" y="10"/>
                    <a:pt x="106" y="0"/>
                    <a:pt x="74" y="4"/>
                  </a:cubicBezTo>
                  <a:close/>
                </a:path>
              </a:pathLst>
            </a:custGeom>
            <a:solidFill>
              <a:srgbClr val="B1AAD2"/>
            </a:solidFill>
            <a:ln w="9525">
              <a:noFill/>
              <a:round/>
              <a:headEnd/>
              <a:tailEnd/>
            </a:ln>
          </p:spPr>
          <p:txBody>
            <a:bodyPr/>
            <a:lstStyle/>
            <a:p>
              <a:endParaRPr lang="en-US"/>
            </a:p>
          </p:txBody>
        </p:sp>
        <p:sp>
          <p:nvSpPr>
            <p:cNvPr id="28503" name="Freeform 3084"/>
            <p:cNvSpPr>
              <a:spLocks/>
            </p:cNvSpPr>
            <p:nvPr/>
          </p:nvSpPr>
          <p:spPr bwMode="auto">
            <a:xfrm>
              <a:off x="1074738" y="4145632"/>
              <a:ext cx="606425" cy="220663"/>
            </a:xfrm>
            <a:custGeom>
              <a:avLst/>
              <a:gdLst>
                <a:gd name="T0" fmla="*/ 2147483647 w 184"/>
                <a:gd name="T1" fmla="*/ 2147483647 h 67"/>
                <a:gd name="T2" fmla="*/ 2147483647 w 184"/>
                <a:gd name="T3" fmla="*/ 2147483647 h 67"/>
                <a:gd name="T4" fmla="*/ 2147483647 w 184"/>
                <a:gd name="T5" fmla="*/ 2147483647 h 67"/>
                <a:gd name="T6" fmla="*/ 2147483647 w 184"/>
                <a:gd name="T7" fmla="*/ 2147483647 h 67"/>
                <a:gd name="T8" fmla="*/ 2147483647 w 184"/>
                <a:gd name="T9" fmla="*/ 2147483647 h 67"/>
                <a:gd name="T10" fmla="*/ 2147483647 w 184"/>
                <a:gd name="T11" fmla="*/ 2147483647 h 67"/>
                <a:gd name="T12" fmla="*/ 2147483647 w 184"/>
                <a:gd name="T13" fmla="*/ 2147483647 h 67"/>
                <a:gd name="T14" fmla="*/ 2147483647 w 184"/>
                <a:gd name="T15" fmla="*/ 2147483647 h 67"/>
                <a:gd name="T16" fmla="*/ 2147483647 w 184"/>
                <a:gd name="T17" fmla="*/ 2147483647 h 67"/>
                <a:gd name="T18" fmla="*/ 2147483647 w 184"/>
                <a:gd name="T19" fmla="*/ 2147483647 h 67"/>
                <a:gd name="T20" fmla="*/ 2147483647 w 184"/>
                <a:gd name="T21" fmla="*/ 2147483647 h 67"/>
                <a:gd name="T22" fmla="*/ 2147483647 w 184"/>
                <a:gd name="T23" fmla="*/ 2147483647 h 67"/>
                <a:gd name="T24" fmla="*/ 2147483647 w 184"/>
                <a:gd name="T25" fmla="*/ 2147483647 h 67"/>
                <a:gd name="T26" fmla="*/ 2147483647 w 184"/>
                <a:gd name="T27" fmla="*/ 2147483647 h 67"/>
                <a:gd name="T28" fmla="*/ 2147483647 w 184"/>
                <a:gd name="T29" fmla="*/ 2147483647 h 67"/>
                <a:gd name="T30" fmla="*/ 2147483647 w 184"/>
                <a:gd name="T31" fmla="*/ 2147483647 h 67"/>
                <a:gd name="T32" fmla="*/ 2147483647 w 184"/>
                <a:gd name="T33" fmla="*/ 2147483647 h 67"/>
                <a:gd name="T34" fmla="*/ 2147483647 w 184"/>
                <a:gd name="T35" fmla="*/ 2147483647 h 67"/>
                <a:gd name="T36" fmla="*/ 2147483647 w 184"/>
                <a:gd name="T37" fmla="*/ 2147483647 h 6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4"/>
                <a:gd name="T58" fmla="*/ 0 h 67"/>
                <a:gd name="T59" fmla="*/ 184 w 184"/>
                <a:gd name="T60" fmla="*/ 67 h 6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4" h="67">
                  <a:moveTo>
                    <a:pt x="73" y="3"/>
                  </a:moveTo>
                  <a:cubicBezTo>
                    <a:pt x="73" y="3"/>
                    <a:pt x="59" y="8"/>
                    <a:pt x="49" y="15"/>
                  </a:cubicBezTo>
                  <a:cubicBezTo>
                    <a:pt x="40" y="23"/>
                    <a:pt x="28" y="33"/>
                    <a:pt x="14" y="35"/>
                  </a:cubicBezTo>
                  <a:cubicBezTo>
                    <a:pt x="0" y="36"/>
                    <a:pt x="5" y="47"/>
                    <a:pt x="15" y="44"/>
                  </a:cubicBezTo>
                  <a:cubicBezTo>
                    <a:pt x="25" y="40"/>
                    <a:pt x="33" y="35"/>
                    <a:pt x="45" y="33"/>
                  </a:cubicBezTo>
                  <a:cubicBezTo>
                    <a:pt x="57" y="31"/>
                    <a:pt x="56" y="30"/>
                    <a:pt x="65" y="21"/>
                  </a:cubicBezTo>
                  <a:cubicBezTo>
                    <a:pt x="74" y="12"/>
                    <a:pt x="94" y="10"/>
                    <a:pt x="107" y="14"/>
                  </a:cubicBezTo>
                  <a:cubicBezTo>
                    <a:pt x="113" y="16"/>
                    <a:pt x="118" y="21"/>
                    <a:pt x="118" y="21"/>
                  </a:cubicBezTo>
                  <a:cubicBezTo>
                    <a:pt x="119" y="26"/>
                    <a:pt x="119" y="26"/>
                    <a:pt x="119" y="26"/>
                  </a:cubicBezTo>
                  <a:cubicBezTo>
                    <a:pt x="119" y="26"/>
                    <a:pt x="119" y="26"/>
                    <a:pt x="112" y="36"/>
                  </a:cubicBezTo>
                  <a:cubicBezTo>
                    <a:pt x="104" y="47"/>
                    <a:pt x="89" y="52"/>
                    <a:pt x="93" y="59"/>
                  </a:cubicBezTo>
                  <a:cubicBezTo>
                    <a:pt x="98" y="67"/>
                    <a:pt x="102" y="61"/>
                    <a:pt x="102" y="61"/>
                  </a:cubicBezTo>
                  <a:cubicBezTo>
                    <a:pt x="102" y="61"/>
                    <a:pt x="105" y="60"/>
                    <a:pt x="111" y="53"/>
                  </a:cubicBezTo>
                  <a:cubicBezTo>
                    <a:pt x="117" y="46"/>
                    <a:pt x="129" y="45"/>
                    <a:pt x="135" y="48"/>
                  </a:cubicBezTo>
                  <a:cubicBezTo>
                    <a:pt x="141" y="51"/>
                    <a:pt x="146" y="44"/>
                    <a:pt x="155" y="43"/>
                  </a:cubicBezTo>
                  <a:cubicBezTo>
                    <a:pt x="164" y="41"/>
                    <a:pt x="184" y="47"/>
                    <a:pt x="177" y="42"/>
                  </a:cubicBezTo>
                  <a:cubicBezTo>
                    <a:pt x="170" y="37"/>
                    <a:pt x="154" y="37"/>
                    <a:pt x="147" y="28"/>
                  </a:cubicBezTo>
                  <a:cubicBezTo>
                    <a:pt x="141" y="20"/>
                    <a:pt x="148" y="19"/>
                    <a:pt x="135" y="14"/>
                  </a:cubicBezTo>
                  <a:cubicBezTo>
                    <a:pt x="121" y="9"/>
                    <a:pt x="106" y="0"/>
                    <a:pt x="73" y="3"/>
                  </a:cubicBezTo>
                  <a:close/>
                </a:path>
              </a:pathLst>
            </a:custGeom>
            <a:solidFill>
              <a:srgbClr val="B0AAD2"/>
            </a:solidFill>
            <a:ln w="9525">
              <a:noFill/>
              <a:round/>
              <a:headEnd/>
              <a:tailEnd/>
            </a:ln>
          </p:spPr>
          <p:txBody>
            <a:bodyPr/>
            <a:lstStyle/>
            <a:p>
              <a:endParaRPr lang="en-US"/>
            </a:p>
          </p:txBody>
        </p:sp>
        <p:sp>
          <p:nvSpPr>
            <p:cNvPr id="28504" name="Freeform 3085"/>
            <p:cNvSpPr>
              <a:spLocks/>
            </p:cNvSpPr>
            <p:nvPr/>
          </p:nvSpPr>
          <p:spPr bwMode="auto">
            <a:xfrm>
              <a:off x="1074738" y="4145632"/>
              <a:ext cx="603250" cy="217488"/>
            </a:xfrm>
            <a:custGeom>
              <a:avLst/>
              <a:gdLst>
                <a:gd name="T0" fmla="*/ 2147483647 w 183"/>
                <a:gd name="T1" fmla="*/ 2147483647 h 66"/>
                <a:gd name="T2" fmla="*/ 2147483647 w 183"/>
                <a:gd name="T3" fmla="*/ 2147483647 h 66"/>
                <a:gd name="T4" fmla="*/ 2147483647 w 183"/>
                <a:gd name="T5" fmla="*/ 2147483647 h 66"/>
                <a:gd name="T6" fmla="*/ 2147483647 w 183"/>
                <a:gd name="T7" fmla="*/ 2147483647 h 66"/>
                <a:gd name="T8" fmla="*/ 2147483647 w 183"/>
                <a:gd name="T9" fmla="*/ 2147483647 h 66"/>
                <a:gd name="T10" fmla="*/ 2147483647 w 183"/>
                <a:gd name="T11" fmla="*/ 2147483647 h 66"/>
                <a:gd name="T12" fmla="*/ 2147483647 w 183"/>
                <a:gd name="T13" fmla="*/ 2147483647 h 66"/>
                <a:gd name="T14" fmla="*/ 2147483647 w 183"/>
                <a:gd name="T15" fmla="*/ 2147483647 h 66"/>
                <a:gd name="T16" fmla="*/ 2147483647 w 183"/>
                <a:gd name="T17" fmla="*/ 2147483647 h 66"/>
                <a:gd name="T18" fmla="*/ 2147483647 w 183"/>
                <a:gd name="T19" fmla="*/ 2147483647 h 66"/>
                <a:gd name="T20" fmla="*/ 2147483647 w 183"/>
                <a:gd name="T21" fmla="*/ 2147483647 h 66"/>
                <a:gd name="T22" fmla="*/ 2147483647 w 183"/>
                <a:gd name="T23" fmla="*/ 2147483647 h 66"/>
                <a:gd name="T24" fmla="*/ 2147483647 w 183"/>
                <a:gd name="T25" fmla="*/ 2147483647 h 66"/>
                <a:gd name="T26" fmla="*/ 2147483647 w 183"/>
                <a:gd name="T27" fmla="*/ 2147483647 h 66"/>
                <a:gd name="T28" fmla="*/ 2147483647 w 183"/>
                <a:gd name="T29" fmla="*/ 2147483647 h 66"/>
                <a:gd name="T30" fmla="*/ 2147483647 w 183"/>
                <a:gd name="T31" fmla="*/ 2147483647 h 66"/>
                <a:gd name="T32" fmla="*/ 2147483647 w 183"/>
                <a:gd name="T33" fmla="*/ 2147483647 h 66"/>
                <a:gd name="T34" fmla="*/ 2147483647 w 183"/>
                <a:gd name="T35" fmla="*/ 2147483647 h 66"/>
                <a:gd name="T36" fmla="*/ 2147483647 w 183"/>
                <a:gd name="T37" fmla="*/ 2147483647 h 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3"/>
                <a:gd name="T58" fmla="*/ 0 h 66"/>
                <a:gd name="T59" fmla="*/ 183 w 183"/>
                <a:gd name="T60" fmla="*/ 66 h 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3" h="66">
                  <a:moveTo>
                    <a:pt x="74" y="3"/>
                  </a:moveTo>
                  <a:cubicBezTo>
                    <a:pt x="74" y="3"/>
                    <a:pt x="59" y="8"/>
                    <a:pt x="49" y="15"/>
                  </a:cubicBezTo>
                  <a:cubicBezTo>
                    <a:pt x="40" y="23"/>
                    <a:pt x="28" y="33"/>
                    <a:pt x="14" y="35"/>
                  </a:cubicBezTo>
                  <a:cubicBezTo>
                    <a:pt x="0" y="36"/>
                    <a:pt x="5" y="47"/>
                    <a:pt x="15" y="43"/>
                  </a:cubicBezTo>
                  <a:cubicBezTo>
                    <a:pt x="25" y="40"/>
                    <a:pt x="33" y="35"/>
                    <a:pt x="45" y="33"/>
                  </a:cubicBezTo>
                  <a:cubicBezTo>
                    <a:pt x="57" y="31"/>
                    <a:pt x="56" y="30"/>
                    <a:pt x="65" y="21"/>
                  </a:cubicBezTo>
                  <a:cubicBezTo>
                    <a:pt x="74" y="12"/>
                    <a:pt x="94" y="9"/>
                    <a:pt x="107" y="14"/>
                  </a:cubicBezTo>
                  <a:cubicBezTo>
                    <a:pt x="113" y="16"/>
                    <a:pt x="118" y="21"/>
                    <a:pt x="118" y="21"/>
                  </a:cubicBezTo>
                  <a:cubicBezTo>
                    <a:pt x="119" y="26"/>
                    <a:pt x="119" y="26"/>
                    <a:pt x="119" y="26"/>
                  </a:cubicBezTo>
                  <a:cubicBezTo>
                    <a:pt x="119" y="26"/>
                    <a:pt x="119" y="26"/>
                    <a:pt x="112" y="36"/>
                  </a:cubicBezTo>
                  <a:cubicBezTo>
                    <a:pt x="105" y="47"/>
                    <a:pt x="90" y="51"/>
                    <a:pt x="94" y="59"/>
                  </a:cubicBezTo>
                  <a:cubicBezTo>
                    <a:pt x="98" y="66"/>
                    <a:pt x="102" y="60"/>
                    <a:pt x="102" y="60"/>
                  </a:cubicBezTo>
                  <a:cubicBezTo>
                    <a:pt x="102" y="60"/>
                    <a:pt x="105" y="59"/>
                    <a:pt x="111" y="53"/>
                  </a:cubicBezTo>
                  <a:cubicBezTo>
                    <a:pt x="117" y="46"/>
                    <a:pt x="129" y="45"/>
                    <a:pt x="135" y="48"/>
                  </a:cubicBezTo>
                  <a:cubicBezTo>
                    <a:pt x="141" y="51"/>
                    <a:pt x="146" y="44"/>
                    <a:pt x="155" y="43"/>
                  </a:cubicBezTo>
                  <a:cubicBezTo>
                    <a:pt x="164" y="41"/>
                    <a:pt x="183" y="47"/>
                    <a:pt x="176" y="42"/>
                  </a:cubicBezTo>
                  <a:cubicBezTo>
                    <a:pt x="169" y="37"/>
                    <a:pt x="153" y="37"/>
                    <a:pt x="147" y="28"/>
                  </a:cubicBezTo>
                  <a:cubicBezTo>
                    <a:pt x="140" y="20"/>
                    <a:pt x="148" y="19"/>
                    <a:pt x="135" y="14"/>
                  </a:cubicBezTo>
                  <a:cubicBezTo>
                    <a:pt x="121" y="9"/>
                    <a:pt x="106" y="0"/>
                    <a:pt x="74" y="3"/>
                  </a:cubicBezTo>
                  <a:close/>
                </a:path>
              </a:pathLst>
            </a:custGeom>
            <a:solidFill>
              <a:srgbClr val="AFAAD1"/>
            </a:solidFill>
            <a:ln w="9525">
              <a:noFill/>
              <a:round/>
              <a:headEnd/>
              <a:tailEnd/>
            </a:ln>
          </p:spPr>
          <p:txBody>
            <a:bodyPr/>
            <a:lstStyle/>
            <a:p>
              <a:endParaRPr lang="en-US"/>
            </a:p>
          </p:txBody>
        </p:sp>
        <p:sp>
          <p:nvSpPr>
            <p:cNvPr id="28505" name="Freeform 3086"/>
            <p:cNvSpPr>
              <a:spLocks/>
            </p:cNvSpPr>
            <p:nvPr/>
          </p:nvSpPr>
          <p:spPr bwMode="auto">
            <a:xfrm>
              <a:off x="1074738" y="4145632"/>
              <a:ext cx="603250" cy="217488"/>
            </a:xfrm>
            <a:custGeom>
              <a:avLst/>
              <a:gdLst>
                <a:gd name="T0" fmla="*/ 2147483647 w 183"/>
                <a:gd name="T1" fmla="*/ 2147483647 h 66"/>
                <a:gd name="T2" fmla="*/ 2147483647 w 183"/>
                <a:gd name="T3" fmla="*/ 2147483647 h 66"/>
                <a:gd name="T4" fmla="*/ 2147483647 w 183"/>
                <a:gd name="T5" fmla="*/ 2147483647 h 66"/>
                <a:gd name="T6" fmla="*/ 2147483647 w 183"/>
                <a:gd name="T7" fmla="*/ 2147483647 h 66"/>
                <a:gd name="T8" fmla="*/ 2147483647 w 183"/>
                <a:gd name="T9" fmla="*/ 2147483647 h 66"/>
                <a:gd name="T10" fmla="*/ 2147483647 w 183"/>
                <a:gd name="T11" fmla="*/ 2147483647 h 66"/>
                <a:gd name="T12" fmla="*/ 2147483647 w 183"/>
                <a:gd name="T13" fmla="*/ 2147483647 h 66"/>
                <a:gd name="T14" fmla="*/ 2147483647 w 183"/>
                <a:gd name="T15" fmla="*/ 2147483647 h 66"/>
                <a:gd name="T16" fmla="*/ 2147483647 w 183"/>
                <a:gd name="T17" fmla="*/ 2147483647 h 66"/>
                <a:gd name="T18" fmla="*/ 2147483647 w 183"/>
                <a:gd name="T19" fmla="*/ 2147483647 h 66"/>
                <a:gd name="T20" fmla="*/ 2147483647 w 183"/>
                <a:gd name="T21" fmla="*/ 2147483647 h 66"/>
                <a:gd name="T22" fmla="*/ 2147483647 w 183"/>
                <a:gd name="T23" fmla="*/ 2147483647 h 66"/>
                <a:gd name="T24" fmla="*/ 2147483647 w 183"/>
                <a:gd name="T25" fmla="*/ 2147483647 h 66"/>
                <a:gd name="T26" fmla="*/ 2147483647 w 183"/>
                <a:gd name="T27" fmla="*/ 2147483647 h 66"/>
                <a:gd name="T28" fmla="*/ 2147483647 w 183"/>
                <a:gd name="T29" fmla="*/ 2147483647 h 66"/>
                <a:gd name="T30" fmla="*/ 2147483647 w 183"/>
                <a:gd name="T31" fmla="*/ 2147483647 h 66"/>
                <a:gd name="T32" fmla="*/ 2147483647 w 183"/>
                <a:gd name="T33" fmla="*/ 2147483647 h 66"/>
                <a:gd name="T34" fmla="*/ 2147483647 w 183"/>
                <a:gd name="T35" fmla="*/ 2147483647 h 66"/>
                <a:gd name="T36" fmla="*/ 2147483647 w 183"/>
                <a:gd name="T37" fmla="*/ 2147483647 h 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3"/>
                <a:gd name="T58" fmla="*/ 0 h 66"/>
                <a:gd name="T59" fmla="*/ 183 w 183"/>
                <a:gd name="T60" fmla="*/ 66 h 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3" h="66">
                  <a:moveTo>
                    <a:pt x="74" y="3"/>
                  </a:moveTo>
                  <a:cubicBezTo>
                    <a:pt x="74" y="3"/>
                    <a:pt x="59" y="8"/>
                    <a:pt x="50" y="15"/>
                  </a:cubicBezTo>
                  <a:cubicBezTo>
                    <a:pt x="40" y="22"/>
                    <a:pt x="28" y="33"/>
                    <a:pt x="14" y="35"/>
                  </a:cubicBezTo>
                  <a:cubicBezTo>
                    <a:pt x="0" y="36"/>
                    <a:pt x="5" y="47"/>
                    <a:pt x="15" y="43"/>
                  </a:cubicBezTo>
                  <a:cubicBezTo>
                    <a:pt x="25" y="40"/>
                    <a:pt x="33" y="34"/>
                    <a:pt x="45" y="33"/>
                  </a:cubicBezTo>
                  <a:cubicBezTo>
                    <a:pt x="57" y="31"/>
                    <a:pt x="55" y="29"/>
                    <a:pt x="64" y="20"/>
                  </a:cubicBezTo>
                  <a:cubicBezTo>
                    <a:pt x="73" y="12"/>
                    <a:pt x="94" y="9"/>
                    <a:pt x="108" y="14"/>
                  </a:cubicBezTo>
                  <a:cubicBezTo>
                    <a:pt x="113" y="16"/>
                    <a:pt x="118" y="21"/>
                    <a:pt x="118" y="21"/>
                  </a:cubicBezTo>
                  <a:cubicBezTo>
                    <a:pt x="119" y="26"/>
                    <a:pt x="119" y="26"/>
                    <a:pt x="119" y="26"/>
                  </a:cubicBezTo>
                  <a:cubicBezTo>
                    <a:pt x="119" y="26"/>
                    <a:pt x="119" y="26"/>
                    <a:pt x="112" y="36"/>
                  </a:cubicBezTo>
                  <a:cubicBezTo>
                    <a:pt x="105" y="47"/>
                    <a:pt x="90" y="51"/>
                    <a:pt x="94" y="59"/>
                  </a:cubicBezTo>
                  <a:cubicBezTo>
                    <a:pt x="98" y="66"/>
                    <a:pt x="102" y="60"/>
                    <a:pt x="102" y="60"/>
                  </a:cubicBezTo>
                  <a:cubicBezTo>
                    <a:pt x="102" y="60"/>
                    <a:pt x="105" y="59"/>
                    <a:pt x="111" y="52"/>
                  </a:cubicBezTo>
                  <a:cubicBezTo>
                    <a:pt x="117" y="46"/>
                    <a:pt x="129" y="45"/>
                    <a:pt x="135" y="48"/>
                  </a:cubicBezTo>
                  <a:cubicBezTo>
                    <a:pt x="141" y="51"/>
                    <a:pt x="146" y="44"/>
                    <a:pt x="155" y="43"/>
                  </a:cubicBezTo>
                  <a:cubicBezTo>
                    <a:pt x="164" y="41"/>
                    <a:pt x="183" y="47"/>
                    <a:pt x="176" y="42"/>
                  </a:cubicBezTo>
                  <a:cubicBezTo>
                    <a:pt x="169" y="37"/>
                    <a:pt x="153" y="37"/>
                    <a:pt x="147" y="28"/>
                  </a:cubicBezTo>
                  <a:cubicBezTo>
                    <a:pt x="140" y="20"/>
                    <a:pt x="148" y="20"/>
                    <a:pt x="135" y="15"/>
                  </a:cubicBezTo>
                  <a:cubicBezTo>
                    <a:pt x="121" y="10"/>
                    <a:pt x="106" y="0"/>
                    <a:pt x="74" y="3"/>
                  </a:cubicBezTo>
                  <a:close/>
                </a:path>
              </a:pathLst>
            </a:custGeom>
            <a:solidFill>
              <a:srgbClr val="AEA9D1"/>
            </a:solidFill>
            <a:ln w="9525">
              <a:noFill/>
              <a:round/>
              <a:headEnd/>
              <a:tailEnd/>
            </a:ln>
          </p:spPr>
          <p:txBody>
            <a:bodyPr/>
            <a:lstStyle/>
            <a:p>
              <a:endParaRPr lang="en-US"/>
            </a:p>
          </p:txBody>
        </p:sp>
        <p:sp>
          <p:nvSpPr>
            <p:cNvPr id="28506" name="Freeform 3087"/>
            <p:cNvSpPr>
              <a:spLocks/>
            </p:cNvSpPr>
            <p:nvPr/>
          </p:nvSpPr>
          <p:spPr bwMode="auto">
            <a:xfrm>
              <a:off x="1077913" y="4145632"/>
              <a:ext cx="600075" cy="217488"/>
            </a:xfrm>
            <a:custGeom>
              <a:avLst/>
              <a:gdLst>
                <a:gd name="T0" fmla="*/ 2147483647 w 182"/>
                <a:gd name="T1" fmla="*/ 2147483647 h 66"/>
                <a:gd name="T2" fmla="*/ 2147483647 w 182"/>
                <a:gd name="T3" fmla="*/ 2147483647 h 66"/>
                <a:gd name="T4" fmla="*/ 2147483647 w 182"/>
                <a:gd name="T5" fmla="*/ 2147483647 h 66"/>
                <a:gd name="T6" fmla="*/ 2147483647 w 182"/>
                <a:gd name="T7" fmla="*/ 2147483647 h 66"/>
                <a:gd name="T8" fmla="*/ 2147483647 w 182"/>
                <a:gd name="T9" fmla="*/ 2147483647 h 66"/>
                <a:gd name="T10" fmla="*/ 2147483647 w 182"/>
                <a:gd name="T11" fmla="*/ 2147483647 h 66"/>
                <a:gd name="T12" fmla="*/ 2147483647 w 182"/>
                <a:gd name="T13" fmla="*/ 2147483647 h 66"/>
                <a:gd name="T14" fmla="*/ 2147483647 w 182"/>
                <a:gd name="T15" fmla="*/ 2147483647 h 66"/>
                <a:gd name="T16" fmla="*/ 2147483647 w 182"/>
                <a:gd name="T17" fmla="*/ 2147483647 h 66"/>
                <a:gd name="T18" fmla="*/ 2147483647 w 182"/>
                <a:gd name="T19" fmla="*/ 2147483647 h 66"/>
                <a:gd name="T20" fmla="*/ 2147483647 w 182"/>
                <a:gd name="T21" fmla="*/ 2147483647 h 66"/>
                <a:gd name="T22" fmla="*/ 2147483647 w 182"/>
                <a:gd name="T23" fmla="*/ 2147483647 h 66"/>
                <a:gd name="T24" fmla="*/ 2147483647 w 182"/>
                <a:gd name="T25" fmla="*/ 2147483647 h 66"/>
                <a:gd name="T26" fmla="*/ 2147483647 w 182"/>
                <a:gd name="T27" fmla="*/ 2147483647 h 66"/>
                <a:gd name="T28" fmla="*/ 2147483647 w 182"/>
                <a:gd name="T29" fmla="*/ 2147483647 h 66"/>
                <a:gd name="T30" fmla="*/ 2147483647 w 182"/>
                <a:gd name="T31" fmla="*/ 2147483647 h 66"/>
                <a:gd name="T32" fmla="*/ 2147483647 w 182"/>
                <a:gd name="T33" fmla="*/ 2147483647 h 66"/>
                <a:gd name="T34" fmla="*/ 2147483647 w 182"/>
                <a:gd name="T35" fmla="*/ 2147483647 h 66"/>
                <a:gd name="T36" fmla="*/ 2147483647 w 182"/>
                <a:gd name="T37" fmla="*/ 2147483647 h 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2"/>
                <a:gd name="T58" fmla="*/ 0 h 66"/>
                <a:gd name="T59" fmla="*/ 182 w 182"/>
                <a:gd name="T60" fmla="*/ 66 h 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2" h="66">
                  <a:moveTo>
                    <a:pt x="73" y="4"/>
                  </a:moveTo>
                  <a:cubicBezTo>
                    <a:pt x="73" y="4"/>
                    <a:pt x="59" y="8"/>
                    <a:pt x="49" y="15"/>
                  </a:cubicBezTo>
                  <a:cubicBezTo>
                    <a:pt x="40" y="22"/>
                    <a:pt x="27" y="33"/>
                    <a:pt x="13" y="35"/>
                  </a:cubicBezTo>
                  <a:cubicBezTo>
                    <a:pt x="0" y="36"/>
                    <a:pt x="5" y="46"/>
                    <a:pt x="14" y="43"/>
                  </a:cubicBezTo>
                  <a:cubicBezTo>
                    <a:pt x="24" y="40"/>
                    <a:pt x="32" y="34"/>
                    <a:pt x="44" y="32"/>
                  </a:cubicBezTo>
                  <a:cubicBezTo>
                    <a:pt x="55" y="31"/>
                    <a:pt x="54" y="29"/>
                    <a:pt x="63" y="20"/>
                  </a:cubicBezTo>
                  <a:cubicBezTo>
                    <a:pt x="72" y="11"/>
                    <a:pt x="93" y="9"/>
                    <a:pt x="107" y="14"/>
                  </a:cubicBezTo>
                  <a:cubicBezTo>
                    <a:pt x="112" y="16"/>
                    <a:pt x="117" y="21"/>
                    <a:pt x="117" y="21"/>
                  </a:cubicBezTo>
                  <a:cubicBezTo>
                    <a:pt x="118" y="26"/>
                    <a:pt x="118" y="26"/>
                    <a:pt x="118" y="26"/>
                  </a:cubicBezTo>
                  <a:cubicBezTo>
                    <a:pt x="118" y="26"/>
                    <a:pt x="118" y="26"/>
                    <a:pt x="111" y="36"/>
                  </a:cubicBezTo>
                  <a:cubicBezTo>
                    <a:pt x="104" y="46"/>
                    <a:pt x="89" y="51"/>
                    <a:pt x="93" y="59"/>
                  </a:cubicBezTo>
                  <a:cubicBezTo>
                    <a:pt x="97" y="66"/>
                    <a:pt x="101" y="60"/>
                    <a:pt x="101" y="60"/>
                  </a:cubicBezTo>
                  <a:cubicBezTo>
                    <a:pt x="101" y="60"/>
                    <a:pt x="104" y="59"/>
                    <a:pt x="110" y="52"/>
                  </a:cubicBezTo>
                  <a:cubicBezTo>
                    <a:pt x="116" y="46"/>
                    <a:pt x="128" y="45"/>
                    <a:pt x="134" y="48"/>
                  </a:cubicBezTo>
                  <a:cubicBezTo>
                    <a:pt x="140" y="50"/>
                    <a:pt x="145" y="44"/>
                    <a:pt x="154" y="42"/>
                  </a:cubicBezTo>
                  <a:cubicBezTo>
                    <a:pt x="162" y="41"/>
                    <a:pt x="182" y="47"/>
                    <a:pt x="175" y="42"/>
                  </a:cubicBezTo>
                  <a:cubicBezTo>
                    <a:pt x="168" y="37"/>
                    <a:pt x="152" y="37"/>
                    <a:pt x="146" y="28"/>
                  </a:cubicBezTo>
                  <a:cubicBezTo>
                    <a:pt x="139" y="20"/>
                    <a:pt x="147" y="20"/>
                    <a:pt x="134" y="15"/>
                  </a:cubicBezTo>
                  <a:cubicBezTo>
                    <a:pt x="120" y="10"/>
                    <a:pt x="105" y="0"/>
                    <a:pt x="73" y="4"/>
                  </a:cubicBezTo>
                  <a:close/>
                </a:path>
              </a:pathLst>
            </a:custGeom>
            <a:solidFill>
              <a:srgbClr val="ADA9D1"/>
            </a:solidFill>
            <a:ln w="9525">
              <a:noFill/>
              <a:round/>
              <a:headEnd/>
              <a:tailEnd/>
            </a:ln>
          </p:spPr>
          <p:txBody>
            <a:bodyPr/>
            <a:lstStyle/>
            <a:p>
              <a:endParaRPr lang="en-US"/>
            </a:p>
          </p:txBody>
        </p:sp>
        <p:sp>
          <p:nvSpPr>
            <p:cNvPr id="28507" name="Freeform 3088"/>
            <p:cNvSpPr>
              <a:spLocks/>
            </p:cNvSpPr>
            <p:nvPr/>
          </p:nvSpPr>
          <p:spPr bwMode="auto">
            <a:xfrm>
              <a:off x="1077913" y="4145632"/>
              <a:ext cx="596900" cy="217488"/>
            </a:xfrm>
            <a:custGeom>
              <a:avLst/>
              <a:gdLst>
                <a:gd name="T0" fmla="*/ 2147483647 w 181"/>
                <a:gd name="T1" fmla="*/ 2147483647 h 66"/>
                <a:gd name="T2" fmla="*/ 2147483647 w 181"/>
                <a:gd name="T3" fmla="*/ 2147483647 h 66"/>
                <a:gd name="T4" fmla="*/ 2147483647 w 181"/>
                <a:gd name="T5" fmla="*/ 2147483647 h 66"/>
                <a:gd name="T6" fmla="*/ 2147483647 w 181"/>
                <a:gd name="T7" fmla="*/ 2147483647 h 66"/>
                <a:gd name="T8" fmla="*/ 2147483647 w 181"/>
                <a:gd name="T9" fmla="*/ 2147483647 h 66"/>
                <a:gd name="T10" fmla="*/ 2147483647 w 181"/>
                <a:gd name="T11" fmla="*/ 2147483647 h 66"/>
                <a:gd name="T12" fmla="*/ 2147483647 w 181"/>
                <a:gd name="T13" fmla="*/ 2147483647 h 66"/>
                <a:gd name="T14" fmla="*/ 2147483647 w 181"/>
                <a:gd name="T15" fmla="*/ 2147483647 h 66"/>
                <a:gd name="T16" fmla="*/ 2147483647 w 181"/>
                <a:gd name="T17" fmla="*/ 2147483647 h 66"/>
                <a:gd name="T18" fmla="*/ 2147483647 w 181"/>
                <a:gd name="T19" fmla="*/ 2147483647 h 66"/>
                <a:gd name="T20" fmla="*/ 2147483647 w 181"/>
                <a:gd name="T21" fmla="*/ 2147483647 h 66"/>
                <a:gd name="T22" fmla="*/ 2147483647 w 181"/>
                <a:gd name="T23" fmla="*/ 2147483647 h 66"/>
                <a:gd name="T24" fmla="*/ 2147483647 w 181"/>
                <a:gd name="T25" fmla="*/ 2147483647 h 66"/>
                <a:gd name="T26" fmla="*/ 2147483647 w 181"/>
                <a:gd name="T27" fmla="*/ 2147483647 h 66"/>
                <a:gd name="T28" fmla="*/ 2147483647 w 181"/>
                <a:gd name="T29" fmla="*/ 2147483647 h 66"/>
                <a:gd name="T30" fmla="*/ 2147483647 w 181"/>
                <a:gd name="T31" fmla="*/ 2147483647 h 66"/>
                <a:gd name="T32" fmla="*/ 2147483647 w 181"/>
                <a:gd name="T33" fmla="*/ 2147483647 h 66"/>
                <a:gd name="T34" fmla="*/ 2147483647 w 181"/>
                <a:gd name="T35" fmla="*/ 2147483647 h 66"/>
                <a:gd name="T36" fmla="*/ 2147483647 w 181"/>
                <a:gd name="T37" fmla="*/ 2147483647 h 6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1"/>
                <a:gd name="T58" fmla="*/ 0 h 66"/>
                <a:gd name="T59" fmla="*/ 181 w 181"/>
                <a:gd name="T60" fmla="*/ 66 h 6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1" h="66">
                  <a:moveTo>
                    <a:pt x="74" y="4"/>
                  </a:moveTo>
                  <a:cubicBezTo>
                    <a:pt x="74" y="4"/>
                    <a:pt x="59" y="8"/>
                    <a:pt x="50" y="15"/>
                  </a:cubicBezTo>
                  <a:cubicBezTo>
                    <a:pt x="40" y="22"/>
                    <a:pt x="27" y="33"/>
                    <a:pt x="14" y="35"/>
                  </a:cubicBezTo>
                  <a:cubicBezTo>
                    <a:pt x="0" y="36"/>
                    <a:pt x="5" y="46"/>
                    <a:pt x="15" y="43"/>
                  </a:cubicBezTo>
                  <a:cubicBezTo>
                    <a:pt x="24" y="40"/>
                    <a:pt x="33" y="34"/>
                    <a:pt x="44" y="32"/>
                  </a:cubicBezTo>
                  <a:cubicBezTo>
                    <a:pt x="55" y="31"/>
                    <a:pt x="54" y="29"/>
                    <a:pt x="63" y="20"/>
                  </a:cubicBezTo>
                  <a:cubicBezTo>
                    <a:pt x="72" y="11"/>
                    <a:pt x="93" y="9"/>
                    <a:pt x="107" y="14"/>
                  </a:cubicBezTo>
                  <a:cubicBezTo>
                    <a:pt x="112" y="16"/>
                    <a:pt x="117" y="21"/>
                    <a:pt x="117" y="21"/>
                  </a:cubicBezTo>
                  <a:cubicBezTo>
                    <a:pt x="118" y="26"/>
                    <a:pt x="118" y="26"/>
                    <a:pt x="118" y="26"/>
                  </a:cubicBezTo>
                  <a:cubicBezTo>
                    <a:pt x="118" y="26"/>
                    <a:pt x="118" y="26"/>
                    <a:pt x="111" y="36"/>
                  </a:cubicBezTo>
                  <a:cubicBezTo>
                    <a:pt x="104" y="46"/>
                    <a:pt x="90" y="51"/>
                    <a:pt x="94" y="58"/>
                  </a:cubicBezTo>
                  <a:cubicBezTo>
                    <a:pt x="98" y="66"/>
                    <a:pt x="102" y="60"/>
                    <a:pt x="102" y="60"/>
                  </a:cubicBezTo>
                  <a:cubicBezTo>
                    <a:pt x="102" y="60"/>
                    <a:pt x="104" y="58"/>
                    <a:pt x="110" y="52"/>
                  </a:cubicBezTo>
                  <a:cubicBezTo>
                    <a:pt x="116" y="45"/>
                    <a:pt x="128" y="45"/>
                    <a:pt x="134" y="48"/>
                  </a:cubicBezTo>
                  <a:cubicBezTo>
                    <a:pt x="140" y="50"/>
                    <a:pt x="145" y="44"/>
                    <a:pt x="154" y="42"/>
                  </a:cubicBezTo>
                  <a:cubicBezTo>
                    <a:pt x="162" y="41"/>
                    <a:pt x="181" y="47"/>
                    <a:pt x="174" y="42"/>
                  </a:cubicBezTo>
                  <a:cubicBezTo>
                    <a:pt x="167" y="37"/>
                    <a:pt x="152" y="36"/>
                    <a:pt x="146" y="28"/>
                  </a:cubicBezTo>
                  <a:cubicBezTo>
                    <a:pt x="139" y="20"/>
                    <a:pt x="147" y="20"/>
                    <a:pt x="134" y="15"/>
                  </a:cubicBezTo>
                  <a:cubicBezTo>
                    <a:pt x="121" y="10"/>
                    <a:pt x="105" y="0"/>
                    <a:pt x="74" y="4"/>
                  </a:cubicBezTo>
                  <a:close/>
                </a:path>
              </a:pathLst>
            </a:custGeom>
            <a:solidFill>
              <a:srgbClr val="ACA9D1"/>
            </a:solidFill>
            <a:ln w="9525">
              <a:noFill/>
              <a:round/>
              <a:headEnd/>
              <a:tailEnd/>
            </a:ln>
          </p:spPr>
          <p:txBody>
            <a:bodyPr/>
            <a:lstStyle/>
            <a:p>
              <a:endParaRPr lang="en-US"/>
            </a:p>
          </p:txBody>
        </p:sp>
        <p:sp>
          <p:nvSpPr>
            <p:cNvPr id="28508" name="Freeform 3089"/>
            <p:cNvSpPr>
              <a:spLocks/>
            </p:cNvSpPr>
            <p:nvPr/>
          </p:nvSpPr>
          <p:spPr bwMode="auto">
            <a:xfrm>
              <a:off x="1077913" y="4148807"/>
              <a:ext cx="596900" cy="211138"/>
            </a:xfrm>
            <a:custGeom>
              <a:avLst/>
              <a:gdLst>
                <a:gd name="T0" fmla="*/ 2147483647 w 181"/>
                <a:gd name="T1" fmla="*/ 2147483647 h 64"/>
                <a:gd name="T2" fmla="*/ 2147483647 w 181"/>
                <a:gd name="T3" fmla="*/ 2147483647 h 64"/>
                <a:gd name="T4" fmla="*/ 2147483647 w 181"/>
                <a:gd name="T5" fmla="*/ 2147483647 h 64"/>
                <a:gd name="T6" fmla="*/ 2147483647 w 181"/>
                <a:gd name="T7" fmla="*/ 2147483647 h 64"/>
                <a:gd name="T8" fmla="*/ 2147483647 w 181"/>
                <a:gd name="T9" fmla="*/ 2147483647 h 64"/>
                <a:gd name="T10" fmla="*/ 2147483647 w 181"/>
                <a:gd name="T11" fmla="*/ 2147483647 h 64"/>
                <a:gd name="T12" fmla="*/ 2147483647 w 181"/>
                <a:gd name="T13" fmla="*/ 2147483647 h 64"/>
                <a:gd name="T14" fmla="*/ 2147483647 w 181"/>
                <a:gd name="T15" fmla="*/ 2147483647 h 64"/>
                <a:gd name="T16" fmla="*/ 2147483647 w 181"/>
                <a:gd name="T17" fmla="*/ 2147483647 h 64"/>
                <a:gd name="T18" fmla="*/ 2147483647 w 181"/>
                <a:gd name="T19" fmla="*/ 2147483647 h 64"/>
                <a:gd name="T20" fmla="*/ 2147483647 w 181"/>
                <a:gd name="T21" fmla="*/ 2147483647 h 64"/>
                <a:gd name="T22" fmla="*/ 2147483647 w 181"/>
                <a:gd name="T23" fmla="*/ 2147483647 h 64"/>
                <a:gd name="T24" fmla="*/ 2147483647 w 181"/>
                <a:gd name="T25" fmla="*/ 2147483647 h 64"/>
                <a:gd name="T26" fmla="*/ 2147483647 w 181"/>
                <a:gd name="T27" fmla="*/ 2147483647 h 64"/>
                <a:gd name="T28" fmla="*/ 2147483647 w 181"/>
                <a:gd name="T29" fmla="*/ 2147483647 h 64"/>
                <a:gd name="T30" fmla="*/ 2147483647 w 181"/>
                <a:gd name="T31" fmla="*/ 2147483647 h 64"/>
                <a:gd name="T32" fmla="*/ 2147483647 w 181"/>
                <a:gd name="T33" fmla="*/ 2147483647 h 64"/>
                <a:gd name="T34" fmla="*/ 2147483647 w 181"/>
                <a:gd name="T35" fmla="*/ 2147483647 h 64"/>
                <a:gd name="T36" fmla="*/ 2147483647 w 181"/>
                <a:gd name="T37" fmla="*/ 2147483647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1"/>
                <a:gd name="T58" fmla="*/ 0 h 64"/>
                <a:gd name="T59" fmla="*/ 181 w 181"/>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1" h="64">
                  <a:moveTo>
                    <a:pt x="74" y="3"/>
                  </a:moveTo>
                  <a:cubicBezTo>
                    <a:pt x="74" y="3"/>
                    <a:pt x="59" y="7"/>
                    <a:pt x="50" y="14"/>
                  </a:cubicBezTo>
                  <a:cubicBezTo>
                    <a:pt x="41" y="21"/>
                    <a:pt x="27" y="32"/>
                    <a:pt x="14" y="34"/>
                  </a:cubicBezTo>
                  <a:cubicBezTo>
                    <a:pt x="0" y="35"/>
                    <a:pt x="5" y="45"/>
                    <a:pt x="15" y="42"/>
                  </a:cubicBezTo>
                  <a:cubicBezTo>
                    <a:pt x="24" y="38"/>
                    <a:pt x="33" y="33"/>
                    <a:pt x="44" y="31"/>
                  </a:cubicBezTo>
                  <a:cubicBezTo>
                    <a:pt x="55" y="29"/>
                    <a:pt x="54" y="27"/>
                    <a:pt x="62" y="19"/>
                  </a:cubicBezTo>
                  <a:cubicBezTo>
                    <a:pt x="71" y="10"/>
                    <a:pt x="93" y="7"/>
                    <a:pt x="107" y="13"/>
                  </a:cubicBezTo>
                  <a:cubicBezTo>
                    <a:pt x="113" y="15"/>
                    <a:pt x="117" y="20"/>
                    <a:pt x="117" y="20"/>
                  </a:cubicBezTo>
                  <a:cubicBezTo>
                    <a:pt x="119" y="25"/>
                    <a:pt x="119" y="25"/>
                    <a:pt x="119" y="25"/>
                  </a:cubicBezTo>
                  <a:cubicBezTo>
                    <a:pt x="119" y="25"/>
                    <a:pt x="119" y="25"/>
                    <a:pt x="112" y="35"/>
                  </a:cubicBezTo>
                  <a:cubicBezTo>
                    <a:pt x="105" y="45"/>
                    <a:pt x="90" y="50"/>
                    <a:pt x="94" y="57"/>
                  </a:cubicBezTo>
                  <a:cubicBezTo>
                    <a:pt x="98" y="64"/>
                    <a:pt x="102" y="58"/>
                    <a:pt x="102" y="58"/>
                  </a:cubicBezTo>
                  <a:cubicBezTo>
                    <a:pt x="102" y="58"/>
                    <a:pt x="105" y="57"/>
                    <a:pt x="111" y="51"/>
                  </a:cubicBezTo>
                  <a:cubicBezTo>
                    <a:pt x="116" y="44"/>
                    <a:pt x="128" y="44"/>
                    <a:pt x="134" y="46"/>
                  </a:cubicBezTo>
                  <a:cubicBezTo>
                    <a:pt x="140" y="49"/>
                    <a:pt x="145" y="43"/>
                    <a:pt x="153" y="41"/>
                  </a:cubicBezTo>
                  <a:cubicBezTo>
                    <a:pt x="162" y="40"/>
                    <a:pt x="181" y="46"/>
                    <a:pt x="174" y="41"/>
                  </a:cubicBezTo>
                  <a:cubicBezTo>
                    <a:pt x="167" y="36"/>
                    <a:pt x="152" y="35"/>
                    <a:pt x="146" y="27"/>
                  </a:cubicBezTo>
                  <a:cubicBezTo>
                    <a:pt x="139" y="19"/>
                    <a:pt x="147" y="19"/>
                    <a:pt x="134" y="14"/>
                  </a:cubicBezTo>
                  <a:cubicBezTo>
                    <a:pt x="121" y="9"/>
                    <a:pt x="105" y="0"/>
                    <a:pt x="74" y="3"/>
                  </a:cubicBezTo>
                  <a:close/>
                </a:path>
              </a:pathLst>
            </a:custGeom>
            <a:solidFill>
              <a:srgbClr val="ABA9D1"/>
            </a:solidFill>
            <a:ln w="9525">
              <a:noFill/>
              <a:round/>
              <a:headEnd/>
              <a:tailEnd/>
            </a:ln>
          </p:spPr>
          <p:txBody>
            <a:bodyPr/>
            <a:lstStyle/>
            <a:p>
              <a:endParaRPr lang="en-US"/>
            </a:p>
          </p:txBody>
        </p:sp>
        <p:sp>
          <p:nvSpPr>
            <p:cNvPr id="28509" name="Freeform 3090"/>
            <p:cNvSpPr>
              <a:spLocks/>
            </p:cNvSpPr>
            <p:nvPr/>
          </p:nvSpPr>
          <p:spPr bwMode="auto">
            <a:xfrm>
              <a:off x="1081088" y="4148807"/>
              <a:ext cx="593725" cy="211138"/>
            </a:xfrm>
            <a:custGeom>
              <a:avLst/>
              <a:gdLst>
                <a:gd name="T0" fmla="*/ 2147483647 w 180"/>
                <a:gd name="T1" fmla="*/ 2147483647 h 64"/>
                <a:gd name="T2" fmla="*/ 2147483647 w 180"/>
                <a:gd name="T3" fmla="*/ 2147483647 h 64"/>
                <a:gd name="T4" fmla="*/ 2147483647 w 180"/>
                <a:gd name="T5" fmla="*/ 2147483647 h 64"/>
                <a:gd name="T6" fmla="*/ 2147483647 w 180"/>
                <a:gd name="T7" fmla="*/ 2147483647 h 64"/>
                <a:gd name="T8" fmla="*/ 2147483647 w 180"/>
                <a:gd name="T9" fmla="*/ 2147483647 h 64"/>
                <a:gd name="T10" fmla="*/ 2147483647 w 180"/>
                <a:gd name="T11" fmla="*/ 2147483647 h 64"/>
                <a:gd name="T12" fmla="*/ 2147483647 w 180"/>
                <a:gd name="T13" fmla="*/ 2147483647 h 64"/>
                <a:gd name="T14" fmla="*/ 2147483647 w 180"/>
                <a:gd name="T15" fmla="*/ 2147483647 h 64"/>
                <a:gd name="T16" fmla="*/ 2147483647 w 180"/>
                <a:gd name="T17" fmla="*/ 2147483647 h 64"/>
                <a:gd name="T18" fmla="*/ 2147483647 w 180"/>
                <a:gd name="T19" fmla="*/ 2147483647 h 64"/>
                <a:gd name="T20" fmla="*/ 2147483647 w 180"/>
                <a:gd name="T21" fmla="*/ 2147483647 h 64"/>
                <a:gd name="T22" fmla="*/ 2147483647 w 180"/>
                <a:gd name="T23" fmla="*/ 2147483647 h 64"/>
                <a:gd name="T24" fmla="*/ 2147483647 w 180"/>
                <a:gd name="T25" fmla="*/ 2147483647 h 64"/>
                <a:gd name="T26" fmla="*/ 2147483647 w 180"/>
                <a:gd name="T27" fmla="*/ 2147483647 h 64"/>
                <a:gd name="T28" fmla="*/ 2147483647 w 180"/>
                <a:gd name="T29" fmla="*/ 2147483647 h 64"/>
                <a:gd name="T30" fmla="*/ 2147483647 w 180"/>
                <a:gd name="T31" fmla="*/ 2147483647 h 64"/>
                <a:gd name="T32" fmla="*/ 2147483647 w 180"/>
                <a:gd name="T33" fmla="*/ 2147483647 h 64"/>
                <a:gd name="T34" fmla="*/ 2147483647 w 180"/>
                <a:gd name="T35" fmla="*/ 2147483647 h 64"/>
                <a:gd name="T36" fmla="*/ 2147483647 w 180"/>
                <a:gd name="T37" fmla="*/ 2147483647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0"/>
                <a:gd name="T58" fmla="*/ 0 h 64"/>
                <a:gd name="T59" fmla="*/ 180 w 180"/>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0" h="64">
                  <a:moveTo>
                    <a:pt x="73" y="3"/>
                  </a:moveTo>
                  <a:cubicBezTo>
                    <a:pt x="73" y="3"/>
                    <a:pt x="58" y="7"/>
                    <a:pt x="49" y="14"/>
                  </a:cubicBezTo>
                  <a:cubicBezTo>
                    <a:pt x="40" y="21"/>
                    <a:pt x="27" y="33"/>
                    <a:pt x="13" y="34"/>
                  </a:cubicBezTo>
                  <a:cubicBezTo>
                    <a:pt x="0" y="35"/>
                    <a:pt x="5" y="45"/>
                    <a:pt x="14" y="41"/>
                  </a:cubicBezTo>
                  <a:cubicBezTo>
                    <a:pt x="24" y="38"/>
                    <a:pt x="32" y="32"/>
                    <a:pt x="43" y="31"/>
                  </a:cubicBezTo>
                  <a:cubicBezTo>
                    <a:pt x="54" y="29"/>
                    <a:pt x="52" y="27"/>
                    <a:pt x="61" y="18"/>
                  </a:cubicBezTo>
                  <a:cubicBezTo>
                    <a:pt x="70" y="10"/>
                    <a:pt x="92" y="7"/>
                    <a:pt x="107" y="13"/>
                  </a:cubicBezTo>
                  <a:cubicBezTo>
                    <a:pt x="112" y="15"/>
                    <a:pt x="117" y="20"/>
                    <a:pt x="117" y="20"/>
                  </a:cubicBezTo>
                  <a:cubicBezTo>
                    <a:pt x="118" y="25"/>
                    <a:pt x="118" y="25"/>
                    <a:pt x="118" y="25"/>
                  </a:cubicBezTo>
                  <a:cubicBezTo>
                    <a:pt x="118" y="25"/>
                    <a:pt x="118" y="25"/>
                    <a:pt x="111" y="35"/>
                  </a:cubicBezTo>
                  <a:cubicBezTo>
                    <a:pt x="104" y="45"/>
                    <a:pt x="89" y="50"/>
                    <a:pt x="93" y="57"/>
                  </a:cubicBezTo>
                  <a:cubicBezTo>
                    <a:pt x="97" y="64"/>
                    <a:pt x="101" y="58"/>
                    <a:pt x="101" y="58"/>
                  </a:cubicBezTo>
                  <a:cubicBezTo>
                    <a:pt x="101" y="58"/>
                    <a:pt x="104" y="57"/>
                    <a:pt x="110" y="50"/>
                  </a:cubicBezTo>
                  <a:cubicBezTo>
                    <a:pt x="115" y="44"/>
                    <a:pt x="127" y="44"/>
                    <a:pt x="133" y="46"/>
                  </a:cubicBezTo>
                  <a:cubicBezTo>
                    <a:pt x="139" y="49"/>
                    <a:pt x="144" y="43"/>
                    <a:pt x="152" y="41"/>
                  </a:cubicBezTo>
                  <a:cubicBezTo>
                    <a:pt x="161" y="40"/>
                    <a:pt x="180" y="46"/>
                    <a:pt x="173" y="41"/>
                  </a:cubicBezTo>
                  <a:cubicBezTo>
                    <a:pt x="166" y="36"/>
                    <a:pt x="151" y="35"/>
                    <a:pt x="144" y="27"/>
                  </a:cubicBezTo>
                  <a:cubicBezTo>
                    <a:pt x="138" y="20"/>
                    <a:pt x="146" y="19"/>
                    <a:pt x="133" y="14"/>
                  </a:cubicBezTo>
                  <a:cubicBezTo>
                    <a:pt x="120" y="9"/>
                    <a:pt x="104" y="0"/>
                    <a:pt x="73" y="3"/>
                  </a:cubicBezTo>
                  <a:close/>
                </a:path>
              </a:pathLst>
            </a:custGeom>
            <a:solidFill>
              <a:srgbClr val="AAA8D1"/>
            </a:solidFill>
            <a:ln w="9525">
              <a:noFill/>
              <a:round/>
              <a:headEnd/>
              <a:tailEnd/>
            </a:ln>
          </p:spPr>
          <p:txBody>
            <a:bodyPr/>
            <a:lstStyle/>
            <a:p>
              <a:endParaRPr lang="en-US"/>
            </a:p>
          </p:txBody>
        </p:sp>
        <p:sp>
          <p:nvSpPr>
            <p:cNvPr id="28510" name="Freeform 3091"/>
            <p:cNvSpPr>
              <a:spLocks/>
            </p:cNvSpPr>
            <p:nvPr/>
          </p:nvSpPr>
          <p:spPr bwMode="auto">
            <a:xfrm>
              <a:off x="1081088" y="4148807"/>
              <a:ext cx="590550" cy="211138"/>
            </a:xfrm>
            <a:custGeom>
              <a:avLst/>
              <a:gdLst>
                <a:gd name="T0" fmla="*/ 2147483647 w 179"/>
                <a:gd name="T1" fmla="*/ 2147483647 h 64"/>
                <a:gd name="T2" fmla="*/ 2147483647 w 179"/>
                <a:gd name="T3" fmla="*/ 2147483647 h 64"/>
                <a:gd name="T4" fmla="*/ 2147483647 w 179"/>
                <a:gd name="T5" fmla="*/ 2147483647 h 64"/>
                <a:gd name="T6" fmla="*/ 2147483647 w 179"/>
                <a:gd name="T7" fmla="*/ 2147483647 h 64"/>
                <a:gd name="T8" fmla="*/ 2147483647 w 179"/>
                <a:gd name="T9" fmla="*/ 2147483647 h 64"/>
                <a:gd name="T10" fmla="*/ 2147483647 w 179"/>
                <a:gd name="T11" fmla="*/ 2147483647 h 64"/>
                <a:gd name="T12" fmla="*/ 2147483647 w 179"/>
                <a:gd name="T13" fmla="*/ 2147483647 h 64"/>
                <a:gd name="T14" fmla="*/ 2147483647 w 179"/>
                <a:gd name="T15" fmla="*/ 2147483647 h 64"/>
                <a:gd name="T16" fmla="*/ 2147483647 w 179"/>
                <a:gd name="T17" fmla="*/ 2147483647 h 64"/>
                <a:gd name="T18" fmla="*/ 2147483647 w 179"/>
                <a:gd name="T19" fmla="*/ 2147483647 h 64"/>
                <a:gd name="T20" fmla="*/ 2147483647 w 179"/>
                <a:gd name="T21" fmla="*/ 2147483647 h 64"/>
                <a:gd name="T22" fmla="*/ 2147483647 w 179"/>
                <a:gd name="T23" fmla="*/ 2147483647 h 64"/>
                <a:gd name="T24" fmla="*/ 2147483647 w 179"/>
                <a:gd name="T25" fmla="*/ 2147483647 h 64"/>
                <a:gd name="T26" fmla="*/ 2147483647 w 179"/>
                <a:gd name="T27" fmla="*/ 2147483647 h 64"/>
                <a:gd name="T28" fmla="*/ 2147483647 w 179"/>
                <a:gd name="T29" fmla="*/ 2147483647 h 64"/>
                <a:gd name="T30" fmla="*/ 2147483647 w 179"/>
                <a:gd name="T31" fmla="*/ 2147483647 h 64"/>
                <a:gd name="T32" fmla="*/ 2147483647 w 179"/>
                <a:gd name="T33" fmla="*/ 2147483647 h 64"/>
                <a:gd name="T34" fmla="*/ 2147483647 w 179"/>
                <a:gd name="T35" fmla="*/ 2147483647 h 64"/>
                <a:gd name="T36" fmla="*/ 2147483647 w 179"/>
                <a:gd name="T37" fmla="*/ 2147483647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9"/>
                <a:gd name="T58" fmla="*/ 0 h 64"/>
                <a:gd name="T59" fmla="*/ 179 w 179"/>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9" h="64">
                  <a:moveTo>
                    <a:pt x="74" y="3"/>
                  </a:moveTo>
                  <a:cubicBezTo>
                    <a:pt x="74" y="3"/>
                    <a:pt x="59" y="7"/>
                    <a:pt x="50" y="14"/>
                  </a:cubicBezTo>
                  <a:cubicBezTo>
                    <a:pt x="41" y="21"/>
                    <a:pt x="27" y="33"/>
                    <a:pt x="13" y="34"/>
                  </a:cubicBezTo>
                  <a:cubicBezTo>
                    <a:pt x="0" y="36"/>
                    <a:pt x="5" y="44"/>
                    <a:pt x="14" y="41"/>
                  </a:cubicBezTo>
                  <a:cubicBezTo>
                    <a:pt x="24" y="38"/>
                    <a:pt x="32" y="32"/>
                    <a:pt x="43" y="31"/>
                  </a:cubicBezTo>
                  <a:cubicBezTo>
                    <a:pt x="54" y="29"/>
                    <a:pt x="52" y="26"/>
                    <a:pt x="61" y="18"/>
                  </a:cubicBezTo>
                  <a:cubicBezTo>
                    <a:pt x="69" y="9"/>
                    <a:pt x="92" y="7"/>
                    <a:pt x="107" y="13"/>
                  </a:cubicBezTo>
                  <a:cubicBezTo>
                    <a:pt x="112" y="15"/>
                    <a:pt x="117" y="21"/>
                    <a:pt x="117" y="21"/>
                  </a:cubicBezTo>
                  <a:cubicBezTo>
                    <a:pt x="118" y="25"/>
                    <a:pt x="118" y="25"/>
                    <a:pt x="118" y="25"/>
                  </a:cubicBezTo>
                  <a:cubicBezTo>
                    <a:pt x="118" y="25"/>
                    <a:pt x="118" y="25"/>
                    <a:pt x="111" y="35"/>
                  </a:cubicBezTo>
                  <a:cubicBezTo>
                    <a:pt x="104" y="45"/>
                    <a:pt x="90" y="50"/>
                    <a:pt x="94" y="57"/>
                  </a:cubicBezTo>
                  <a:cubicBezTo>
                    <a:pt x="97" y="64"/>
                    <a:pt x="101" y="58"/>
                    <a:pt x="101" y="58"/>
                  </a:cubicBezTo>
                  <a:cubicBezTo>
                    <a:pt x="101" y="58"/>
                    <a:pt x="104" y="56"/>
                    <a:pt x="110" y="50"/>
                  </a:cubicBezTo>
                  <a:cubicBezTo>
                    <a:pt x="116" y="44"/>
                    <a:pt x="128" y="44"/>
                    <a:pt x="133" y="46"/>
                  </a:cubicBezTo>
                  <a:cubicBezTo>
                    <a:pt x="138" y="49"/>
                    <a:pt x="144" y="43"/>
                    <a:pt x="152" y="41"/>
                  </a:cubicBezTo>
                  <a:cubicBezTo>
                    <a:pt x="161" y="40"/>
                    <a:pt x="179" y="45"/>
                    <a:pt x="172" y="40"/>
                  </a:cubicBezTo>
                  <a:cubicBezTo>
                    <a:pt x="166" y="35"/>
                    <a:pt x="151" y="35"/>
                    <a:pt x="144" y="28"/>
                  </a:cubicBezTo>
                  <a:cubicBezTo>
                    <a:pt x="138" y="20"/>
                    <a:pt x="146" y="19"/>
                    <a:pt x="133" y="14"/>
                  </a:cubicBezTo>
                  <a:cubicBezTo>
                    <a:pt x="120" y="10"/>
                    <a:pt x="104" y="0"/>
                    <a:pt x="74" y="3"/>
                  </a:cubicBezTo>
                  <a:close/>
                </a:path>
              </a:pathLst>
            </a:custGeom>
            <a:solidFill>
              <a:srgbClr val="A9A8D0"/>
            </a:solidFill>
            <a:ln w="9525">
              <a:noFill/>
              <a:round/>
              <a:headEnd/>
              <a:tailEnd/>
            </a:ln>
          </p:spPr>
          <p:txBody>
            <a:bodyPr/>
            <a:lstStyle/>
            <a:p>
              <a:endParaRPr lang="en-US"/>
            </a:p>
          </p:txBody>
        </p:sp>
        <p:sp>
          <p:nvSpPr>
            <p:cNvPr id="28511" name="Freeform 3092"/>
            <p:cNvSpPr>
              <a:spLocks/>
            </p:cNvSpPr>
            <p:nvPr/>
          </p:nvSpPr>
          <p:spPr bwMode="auto">
            <a:xfrm>
              <a:off x="1084263" y="4148807"/>
              <a:ext cx="587375" cy="211138"/>
            </a:xfrm>
            <a:custGeom>
              <a:avLst/>
              <a:gdLst>
                <a:gd name="T0" fmla="*/ 2147483647 w 178"/>
                <a:gd name="T1" fmla="*/ 2147483647 h 64"/>
                <a:gd name="T2" fmla="*/ 2147483647 w 178"/>
                <a:gd name="T3" fmla="*/ 2147483647 h 64"/>
                <a:gd name="T4" fmla="*/ 2147483647 w 178"/>
                <a:gd name="T5" fmla="*/ 2147483647 h 64"/>
                <a:gd name="T6" fmla="*/ 2147483647 w 178"/>
                <a:gd name="T7" fmla="*/ 2147483647 h 64"/>
                <a:gd name="T8" fmla="*/ 2147483647 w 178"/>
                <a:gd name="T9" fmla="*/ 2147483647 h 64"/>
                <a:gd name="T10" fmla="*/ 2147483647 w 178"/>
                <a:gd name="T11" fmla="*/ 2147483647 h 64"/>
                <a:gd name="T12" fmla="*/ 2147483647 w 178"/>
                <a:gd name="T13" fmla="*/ 2147483647 h 64"/>
                <a:gd name="T14" fmla="*/ 2147483647 w 178"/>
                <a:gd name="T15" fmla="*/ 2147483647 h 64"/>
                <a:gd name="T16" fmla="*/ 2147483647 w 178"/>
                <a:gd name="T17" fmla="*/ 2147483647 h 64"/>
                <a:gd name="T18" fmla="*/ 2147483647 w 178"/>
                <a:gd name="T19" fmla="*/ 2147483647 h 64"/>
                <a:gd name="T20" fmla="*/ 2147483647 w 178"/>
                <a:gd name="T21" fmla="*/ 2147483647 h 64"/>
                <a:gd name="T22" fmla="*/ 2147483647 w 178"/>
                <a:gd name="T23" fmla="*/ 2147483647 h 64"/>
                <a:gd name="T24" fmla="*/ 2147483647 w 178"/>
                <a:gd name="T25" fmla="*/ 2147483647 h 64"/>
                <a:gd name="T26" fmla="*/ 2147483647 w 178"/>
                <a:gd name="T27" fmla="*/ 2147483647 h 64"/>
                <a:gd name="T28" fmla="*/ 2147483647 w 178"/>
                <a:gd name="T29" fmla="*/ 2147483647 h 64"/>
                <a:gd name="T30" fmla="*/ 2147483647 w 178"/>
                <a:gd name="T31" fmla="*/ 2147483647 h 64"/>
                <a:gd name="T32" fmla="*/ 2147483647 w 178"/>
                <a:gd name="T33" fmla="*/ 2147483647 h 64"/>
                <a:gd name="T34" fmla="*/ 2147483647 w 178"/>
                <a:gd name="T35" fmla="*/ 2147483647 h 64"/>
                <a:gd name="T36" fmla="*/ 2147483647 w 178"/>
                <a:gd name="T37" fmla="*/ 2147483647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8"/>
                <a:gd name="T58" fmla="*/ 0 h 64"/>
                <a:gd name="T59" fmla="*/ 178 w 178"/>
                <a:gd name="T60" fmla="*/ 64 h 6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8" h="64">
                  <a:moveTo>
                    <a:pt x="73" y="3"/>
                  </a:moveTo>
                  <a:cubicBezTo>
                    <a:pt x="73" y="3"/>
                    <a:pt x="58" y="7"/>
                    <a:pt x="49" y="14"/>
                  </a:cubicBezTo>
                  <a:cubicBezTo>
                    <a:pt x="40" y="21"/>
                    <a:pt x="26" y="33"/>
                    <a:pt x="13" y="34"/>
                  </a:cubicBezTo>
                  <a:cubicBezTo>
                    <a:pt x="0" y="36"/>
                    <a:pt x="4" y="44"/>
                    <a:pt x="14" y="41"/>
                  </a:cubicBezTo>
                  <a:cubicBezTo>
                    <a:pt x="23" y="38"/>
                    <a:pt x="31" y="32"/>
                    <a:pt x="42" y="30"/>
                  </a:cubicBezTo>
                  <a:cubicBezTo>
                    <a:pt x="53" y="29"/>
                    <a:pt x="51" y="26"/>
                    <a:pt x="59" y="18"/>
                  </a:cubicBezTo>
                  <a:cubicBezTo>
                    <a:pt x="68" y="9"/>
                    <a:pt x="91" y="7"/>
                    <a:pt x="106" y="13"/>
                  </a:cubicBezTo>
                  <a:cubicBezTo>
                    <a:pt x="111" y="15"/>
                    <a:pt x="116" y="21"/>
                    <a:pt x="116" y="21"/>
                  </a:cubicBezTo>
                  <a:cubicBezTo>
                    <a:pt x="117" y="25"/>
                    <a:pt x="117" y="25"/>
                    <a:pt x="117" y="25"/>
                  </a:cubicBezTo>
                  <a:cubicBezTo>
                    <a:pt x="117" y="25"/>
                    <a:pt x="117" y="25"/>
                    <a:pt x="110" y="35"/>
                  </a:cubicBezTo>
                  <a:cubicBezTo>
                    <a:pt x="103" y="45"/>
                    <a:pt x="89" y="49"/>
                    <a:pt x="93" y="56"/>
                  </a:cubicBezTo>
                  <a:cubicBezTo>
                    <a:pt x="97" y="64"/>
                    <a:pt x="101" y="58"/>
                    <a:pt x="101" y="58"/>
                  </a:cubicBezTo>
                  <a:cubicBezTo>
                    <a:pt x="101" y="58"/>
                    <a:pt x="103" y="56"/>
                    <a:pt x="109" y="50"/>
                  </a:cubicBezTo>
                  <a:cubicBezTo>
                    <a:pt x="115" y="44"/>
                    <a:pt x="127" y="43"/>
                    <a:pt x="132" y="46"/>
                  </a:cubicBezTo>
                  <a:cubicBezTo>
                    <a:pt x="137" y="49"/>
                    <a:pt x="143" y="43"/>
                    <a:pt x="151" y="41"/>
                  </a:cubicBezTo>
                  <a:cubicBezTo>
                    <a:pt x="159" y="39"/>
                    <a:pt x="178" y="45"/>
                    <a:pt x="171" y="40"/>
                  </a:cubicBezTo>
                  <a:cubicBezTo>
                    <a:pt x="164" y="35"/>
                    <a:pt x="149" y="35"/>
                    <a:pt x="143" y="28"/>
                  </a:cubicBezTo>
                  <a:cubicBezTo>
                    <a:pt x="137" y="20"/>
                    <a:pt x="144" y="19"/>
                    <a:pt x="132" y="14"/>
                  </a:cubicBezTo>
                  <a:cubicBezTo>
                    <a:pt x="119" y="10"/>
                    <a:pt x="103" y="0"/>
                    <a:pt x="73" y="3"/>
                  </a:cubicBezTo>
                  <a:close/>
                </a:path>
              </a:pathLst>
            </a:custGeom>
            <a:solidFill>
              <a:srgbClr val="A9A8D0"/>
            </a:solidFill>
            <a:ln w="9525">
              <a:noFill/>
              <a:round/>
              <a:headEnd/>
              <a:tailEnd/>
            </a:ln>
          </p:spPr>
          <p:txBody>
            <a:bodyPr/>
            <a:lstStyle/>
            <a:p>
              <a:endParaRPr lang="en-US"/>
            </a:p>
          </p:txBody>
        </p:sp>
        <p:sp>
          <p:nvSpPr>
            <p:cNvPr id="28512" name="Freeform 3093"/>
            <p:cNvSpPr>
              <a:spLocks/>
            </p:cNvSpPr>
            <p:nvPr/>
          </p:nvSpPr>
          <p:spPr bwMode="auto">
            <a:xfrm>
              <a:off x="1084263" y="4148807"/>
              <a:ext cx="584200" cy="207963"/>
            </a:xfrm>
            <a:custGeom>
              <a:avLst/>
              <a:gdLst>
                <a:gd name="T0" fmla="*/ 2147483647 w 177"/>
                <a:gd name="T1" fmla="*/ 2147483647 h 63"/>
                <a:gd name="T2" fmla="*/ 2147483647 w 177"/>
                <a:gd name="T3" fmla="*/ 2147483647 h 63"/>
                <a:gd name="T4" fmla="*/ 2147483647 w 177"/>
                <a:gd name="T5" fmla="*/ 2147483647 h 63"/>
                <a:gd name="T6" fmla="*/ 2147483647 w 177"/>
                <a:gd name="T7" fmla="*/ 2147483647 h 63"/>
                <a:gd name="T8" fmla="*/ 2147483647 w 177"/>
                <a:gd name="T9" fmla="*/ 2147483647 h 63"/>
                <a:gd name="T10" fmla="*/ 2147483647 w 177"/>
                <a:gd name="T11" fmla="*/ 2147483647 h 63"/>
                <a:gd name="T12" fmla="*/ 2147483647 w 177"/>
                <a:gd name="T13" fmla="*/ 2147483647 h 63"/>
                <a:gd name="T14" fmla="*/ 2147483647 w 177"/>
                <a:gd name="T15" fmla="*/ 2147483647 h 63"/>
                <a:gd name="T16" fmla="*/ 2147483647 w 177"/>
                <a:gd name="T17" fmla="*/ 2147483647 h 63"/>
                <a:gd name="T18" fmla="*/ 2147483647 w 177"/>
                <a:gd name="T19" fmla="*/ 2147483647 h 63"/>
                <a:gd name="T20" fmla="*/ 2147483647 w 177"/>
                <a:gd name="T21" fmla="*/ 2147483647 h 63"/>
                <a:gd name="T22" fmla="*/ 2147483647 w 177"/>
                <a:gd name="T23" fmla="*/ 2147483647 h 63"/>
                <a:gd name="T24" fmla="*/ 2147483647 w 177"/>
                <a:gd name="T25" fmla="*/ 2147483647 h 63"/>
                <a:gd name="T26" fmla="*/ 2147483647 w 177"/>
                <a:gd name="T27" fmla="*/ 2147483647 h 63"/>
                <a:gd name="T28" fmla="*/ 2147483647 w 177"/>
                <a:gd name="T29" fmla="*/ 2147483647 h 63"/>
                <a:gd name="T30" fmla="*/ 2147483647 w 177"/>
                <a:gd name="T31" fmla="*/ 2147483647 h 63"/>
                <a:gd name="T32" fmla="*/ 2147483647 w 177"/>
                <a:gd name="T33" fmla="*/ 2147483647 h 63"/>
                <a:gd name="T34" fmla="*/ 2147483647 w 177"/>
                <a:gd name="T35" fmla="*/ 2147483647 h 63"/>
                <a:gd name="T36" fmla="*/ 2147483647 w 177"/>
                <a:gd name="T37" fmla="*/ 2147483647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7"/>
                <a:gd name="T58" fmla="*/ 0 h 63"/>
                <a:gd name="T59" fmla="*/ 177 w 177"/>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7" h="63">
                  <a:moveTo>
                    <a:pt x="73" y="4"/>
                  </a:moveTo>
                  <a:cubicBezTo>
                    <a:pt x="73" y="4"/>
                    <a:pt x="58" y="7"/>
                    <a:pt x="50" y="14"/>
                  </a:cubicBezTo>
                  <a:cubicBezTo>
                    <a:pt x="41" y="21"/>
                    <a:pt x="26" y="33"/>
                    <a:pt x="13" y="34"/>
                  </a:cubicBezTo>
                  <a:cubicBezTo>
                    <a:pt x="0" y="36"/>
                    <a:pt x="5" y="44"/>
                    <a:pt x="14" y="41"/>
                  </a:cubicBezTo>
                  <a:cubicBezTo>
                    <a:pt x="23" y="38"/>
                    <a:pt x="31" y="32"/>
                    <a:pt x="42" y="30"/>
                  </a:cubicBezTo>
                  <a:cubicBezTo>
                    <a:pt x="53" y="29"/>
                    <a:pt x="51" y="26"/>
                    <a:pt x="59" y="17"/>
                  </a:cubicBezTo>
                  <a:cubicBezTo>
                    <a:pt x="68" y="9"/>
                    <a:pt x="91" y="6"/>
                    <a:pt x="106" y="13"/>
                  </a:cubicBezTo>
                  <a:cubicBezTo>
                    <a:pt x="111" y="15"/>
                    <a:pt x="116" y="21"/>
                    <a:pt x="116" y="21"/>
                  </a:cubicBezTo>
                  <a:cubicBezTo>
                    <a:pt x="117" y="25"/>
                    <a:pt x="117" y="25"/>
                    <a:pt x="117" y="25"/>
                  </a:cubicBezTo>
                  <a:cubicBezTo>
                    <a:pt x="117" y="25"/>
                    <a:pt x="117" y="25"/>
                    <a:pt x="110" y="35"/>
                  </a:cubicBezTo>
                  <a:cubicBezTo>
                    <a:pt x="104" y="45"/>
                    <a:pt x="89" y="49"/>
                    <a:pt x="93" y="56"/>
                  </a:cubicBezTo>
                  <a:cubicBezTo>
                    <a:pt x="97" y="63"/>
                    <a:pt x="101" y="58"/>
                    <a:pt x="101" y="58"/>
                  </a:cubicBezTo>
                  <a:cubicBezTo>
                    <a:pt x="101" y="58"/>
                    <a:pt x="103" y="56"/>
                    <a:pt x="109" y="50"/>
                  </a:cubicBezTo>
                  <a:cubicBezTo>
                    <a:pt x="115" y="43"/>
                    <a:pt x="127" y="43"/>
                    <a:pt x="132" y="46"/>
                  </a:cubicBezTo>
                  <a:cubicBezTo>
                    <a:pt x="137" y="49"/>
                    <a:pt x="142" y="43"/>
                    <a:pt x="151" y="41"/>
                  </a:cubicBezTo>
                  <a:cubicBezTo>
                    <a:pt x="159" y="39"/>
                    <a:pt x="177" y="45"/>
                    <a:pt x="171" y="40"/>
                  </a:cubicBezTo>
                  <a:cubicBezTo>
                    <a:pt x="164" y="35"/>
                    <a:pt x="149" y="35"/>
                    <a:pt x="143" y="28"/>
                  </a:cubicBezTo>
                  <a:cubicBezTo>
                    <a:pt x="137" y="20"/>
                    <a:pt x="144" y="19"/>
                    <a:pt x="132" y="15"/>
                  </a:cubicBezTo>
                  <a:cubicBezTo>
                    <a:pt x="119" y="10"/>
                    <a:pt x="103" y="0"/>
                    <a:pt x="73" y="4"/>
                  </a:cubicBezTo>
                  <a:close/>
                </a:path>
              </a:pathLst>
            </a:custGeom>
            <a:solidFill>
              <a:srgbClr val="A8A7D0"/>
            </a:solidFill>
            <a:ln w="9525">
              <a:noFill/>
              <a:round/>
              <a:headEnd/>
              <a:tailEnd/>
            </a:ln>
          </p:spPr>
          <p:txBody>
            <a:bodyPr/>
            <a:lstStyle/>
            <a:p>
              <a:endParaRPr lang="en-US"/>
            </a:p>
          </p:txBody>
        </p:sp>
        <p:sp>
          <p:nvSpPr>
            <p:cNvPr id="28513" name="Freeform 3094"/>
            <p:cNvSpPr>
              <a:spLocks/>
            </p:cNvSpPr>
            <p:nvPr/>
          </p:nvSpPr>
          <p:spPr bwMode="auto">
            <a:xfrm>
              <a:off x="1084263" y="4151982"/>
              <a:ext cx="584200" cy="204788"/>
            </a:xfrm>
            <a:custGeom>
              <a:avLst/>
              <a:gdLst>
                <a:gd name="T0" fmla="*/ 2147483647 w 177"/>
                <a:gd name="T1" fmla="*/ 2147483647 h 62"/>
                <a:gd name="T2" fmla="*/ 2147483647 w 177"/>
                <a:gd name="T3" fmla="*/ 2147483647 h 62"/>
                <a:gd name="T4" fmla="*/ 2147483647 w 177"/>
                <a:gd name="T5" fmla="*/ 2147483647 h 62"/>
                <a:gd name="T6" fmla="*/ 2147483647 w 177"/>
                <a:gd name="T7" fmla="*/ 2147483647 h 62"/>
                <a:gd name="T8" fmla="*/ 2147483647 w 177"/>
                <a:gd name="T9" fmla="*/ 2147483647 h 62"/>
                <a:gd name="T10" fmla="*/ 2147483647 w 177"/>
                <a:gd name="T11" fmla="*/ 2147483647 h 62"/>
                <a:gd name="T12" fmla="*/ 2147483647 w 177"/>
                <a:gd name="T13" fmla="*/ 2147483647 h 62"/>
                <a:gd name="T14" fmla="*/ 2147483647 w 177"/>
                <a:gd name="T15" fmla="*/ 2147483647 h 62"/>
                <a:gd name="T16" fmla="*/ 2147483647 w 177"/>
                <a:gd name="T17" fmla="*/ 2147483647 h 62"/>
                <a:gd name="T18" fmla="*/ 2147483647 w 177"/>
                <a:gd name="T19" fmla="*/ 2147483647 h 62"/>
                <a:gd name="T20" fmla="*/ 2147483647 w 177"/>
                <a:gd name="T21" fmla="*/ 2147483647 h 62"/>
                <a:gd name="T22" fmla="*/ 2147483647 w 177"/>
                <a:gd name="T23" fmla="*/ 2147483647 h 62"/>
                <a:gd name="T24" fmla="*/ 2147483647 w 177"/>
                <a:gd name="T25" fmla="*/ 2147483647 h 62"/>
                <a:gd name="T26" fmla="*/ 2147483647 w 177"/>
                <a:gd name="T27" fmla="*/ 2147483647 h 62"/>
                <a:gd name="T28" fmla="*/ 2147483647 w 177"/>
                <a:gd name="T29" fmla="*/ 2147483647 h 62"/>
                <a:gd name="T30" fmla="*/ 2147483647 w 177"/>
                <a:gd name="T31" fmla="*/ 2147483647 h 62"/>
                <a:gd name="T32" fmla="*/ 2147483647 w 177"/>
                <a:gd name="T33" fmla="*/ 2147483647 h 62"/>
                <a:gd name="T34" fmla="*/ 2147483647 w 177"/>
                <a:gd name="T35" fmla="*/ 2147483647 h 62"/>
                <a:gd name="T36" fmla="*/ 2147483647 w 177"/>
                <a:gd name="T37" fmla="*/ 2147483647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7"/>
                <a:gd name="T58" fmla="*/ 0 h 62"/>
                <a:gd name="T59" fmla="*/ 177 w 177"/>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7" h="62">
                  <a:moveTo>
                    <a:pt x="74" y="3"/>
                  </a:moveTo>
                  <a:cubicBezTo>
                    <a:pt x="74" y="3"/>
                    <a:pt x="59" y="6"/>
                    <a:pt x="50" y="13"/>
                  </a:cubicBezTo>
                  <a:cubicBezTo>
                    <a:pt x="41" y="20"/>
                    <a:pt x="26" y="32"/>
                    <a:pt x="13" y="33"/>
                  </a:cubicBezTo>
                  <a:cubicBezTo>
                    <a:pt x="0" y="35"/>
                    <a:pt x="5" y="43"/>
                    <a:pt x="14" y="40"/>
                  </a:cubicBezTo>
                  <a:cubicBezTo>
                    <a:pt x="23" y="36"/>
                    <a:pt x="31" y="31"/>
                    <a:pt x="42" y="29"/>
                  </a:cubicBezTo>
                  <a:cubicBezTo>
                    <a:pt x="53" y="27"/>
                    <a:pt x="50" y="24"/>
                    <a:pt x="59" y="16"/>
                  </a:cubicBezTo>
                  <a:cubicBezTo>
                    <a:pt x="67" y="8"/>
                    <a:pt x="91" y="5"/>
                    <a:pt x="106" y="12"/>
                  </a:cubicBezTo>
                  <a:cubicBezTo>
                    <a:pt x="111" y="14"/>
                    <a:pt x="116" y="20"/>
                    <a:pt x="116" y="20"/>
                  </a:cubicBezTo>
                  <a:cubicBezTo>
                    <a:pt x="117" y="24"/>
                    <a:pt x="117" y="24"/>
                    <a:pt x="117" y="24"/>
                  </a:cubicBezTo>
                  <a:cubicBezTo>
                    <a:pt x="117" y="24"/>
                    <a:pt x="117" y="24"/>
                    <a:pt x="110" y="34"/>
                  </a:cubicBezTo>
                  <a:cubicBezTo>
                    <a:pt x="104" y="44"/>
                    <a:pt x="90" y="48"/>
                    <a:pt x="93" y="55"/>
                  </a:cubicBezTo>
                  <a:cubicBezTo>
                    <a:pt x="97" y="62"/>
                    <a:pt x="101" y="56"/>
                    <a:pt x="101" y="56"/>
                  </a:cubicBezTo>
                  <a:cubicBezTo>
                    <a:pt x="101" y="56"/>
                    <a:pt x="103" y="55"/>
                    <a:pt x="109" y="48"/>
                  </a:cubicBezTo>
                  <a:cubicBezTo>
                    <a:pt x="115" y="42"/>
                    <a:pt x="127" y="42"/>
                    <a:pt x="132" y="45"/>
                  </a:cubicBezTo>
                  <a:cubicBezTo>
                    <a:pt x="137" y="47"/>
                    <a:pt x="142" y="41"/>
                    <a:pt x="151" y="40"/>
                  </a:cubicBezTo>
                  <a:cubicBezTo>
                    <a:pt x="159" y="38"/>
                    <a:pt x="177" y="44"/>
                    <a:pt x="170" y="39"/>
                  </a:cubicBezTo>
                  <a:cubicBezTo>
                    <a:pt x="164" y="34"/>
                    <a:pt x="149" y="34"/>
                    <a:pt x="143" y="27"/>
                  </a:cubicBezTo>
                  <a:cubicBezTo>
                    <a:pt x="137" y="19"/>
                    <a:pt x="144" y="18"/>
                    <a:pt x="132" y="14"/>
                  </a:cubicBezTo>
                  <a:cubicBezTo>
                    <a:pt x="119" y="9"/>
                    <a:pt x="103" y="0"/>
                    <a:pt x="74" y="3"/>
                  </a:cubicBezTo>
                  <a:close/>
                </a:path>
              </a:pathLst>
            </a:custGeom>
            <a:solidFill>
              <a:srgbClr val="A7A7D0"/>
            </a:solidFill>
            <a:ln w="9525">
              <a:noFill/>
              <a:round/>
              <a:headEnd/>
              <a:tailEnd/>
            </a:ln>
          </p:spPr>
          <p:txBody>
            <a:bodyPr/>
            <a:lstStyle/>
            <a:p>
              <a:endParaRPr lang="en-US"/>
            </a:p>
          </p:txBody>
        </p:sp>
        <p:sp>
          <p:nvSpPr>
            <p:cNvPr id="28514" name="Freeform 3095"/>
            <p:cNvSpPr>
              <a:spLocks/>
            </p:cNvSpPr>
            <p:nvPr/>
          </p:nvSpPr>
          <p:spPr bwMode="auto">
            <a:xfrm>
              <a:off x="1087438" y="4151982"/>
              <a:ext cx="581025" cy="204788"/>
            </a:xfrm>
            <a:custGeom>
              <a:avLst/>
              <a:gdLst>
                <a:gd name="T0" fmla="*/ 2147483647 w 176"/>
                <a:gd name="T1" fmla="*/ 2147483647 h 62"/>
                <a:gd name="T2" fmla="*/ 2147483647 w 176"/>
                <a:gd name="T3" fmla="*/ 2147483647 h 62"/>
                <a:gd name="T4" fmla="*/ 2147483647 w 176"/>
                <a:gd name="T5" fmla="*/ 2147483647 h 62"/>
                <a:gd name="T6" fmla="*/ 2147483647 w 176"/>
                <a:gd name="T7" fmla="*/ 2147483647 h 62"/>
                <a:gd name="T8" fmla="*/ 2147483647 w 176"/>
                <a:gd name="T9" fmla="*/ 2147483647 h 62"/>
                <a:gd name="T10" fmla="*/ 2147483647 w 176"/>
                <a:gd name="T11" fmla="*/ 2147483647 h 62"/>
                <a:gd name="T12" fmla="*/ 2147483647 w 176"/>
                <a:gd name="T13" fmla="*/ 2147483647 h 62"/>
                <a:gd name="T14" fmla="*/ 2147483647 w 176"/>
                <a:gd name="T15" fmla="*/ 2147483647 h 62"/>
                <a:gd name="T16" fmla="*/ 2147483647 w 176"/>
                <a:gd name="T17" fmla="*/ 2147483647 h 62"/>
                <a:gd name="T18" fmla="*/ 2147483647 w 176"/>
                <a:gd name="T19" fmla="*/ 2147483647 h 62"/>
                <a:gd name="T20" fmla="*/ 2147483647 w 176"/>
                <a:gd name="T21" fmla="*/ 2147483647 h 62"/>
                <a:gd name="T22" fmla="*/ 2147483647 w 176"/>
                <a:gd name="T23" fmla="*/ 2147483647 h 62"/>
                <a:gd name="T24" fmla="*/ 2147483647 w 176"/>
                <a:gd name="T25" fmla="*/ 2147483647 h 62"/>
                <a:gd name="T26" fmla="*/ 2147483647 w 176"/>
                <a:gd name="T27" fmla="*/ 2147483647 h 62"/>
                <a:gd name="T28" fmla="*/ 2147483647 w 176"/>
                <a:gd name="T29" fmla="*/ 2147483647 h 62"/>
                <a:gd name="T30" fmla="*/ 2147483647 w 176"/>
                <a:gd name="T31" fmla="*/ 2147483647 h 62"/>
                <a:gd name="T32" fmla="*/ 2147483647 w 176"/>
                <a:gd name="T33" fmla="*/ 2147483647 h 62"/>
                <a:gd name="T34" fmla="*/ 2147483647 w 176"/>
                <a:gd name="T35" fmla="*/ 2147483647 h 62"/>
                <a:gd name="T36" fmla="*/ 2147483647 w 176"/>
                <a:gd name="T37" fmla="*/ 2147483647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6"/>
                <a:gd name="T58" fmla="*/ 0 h 62"/>
                <a:gd name="T59" fmla="*/ 176 w 176"/>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6" h="62">
                  <a:moveTo>
                    <a:pt x="73" y="3"/>
                  </a:moveTo>
                  <a:cubicBezTo>
                    <a:pt x="73" y="3"/>
                    <a:pt x="58" y="6"/>
                    <a:pt x="49" y="13"/>
                  </a:cubicBezTo>
                  <a:cubicBezTo>
                    <a:pt x="41" y="19"/>
                    <a:pt x="25" y="32"/>
                    <a:pt x="13" y="33"/>
                  </a:cubicBezTo>
                  <a:cubicBezTo>
                    <a:pt x="0" y="35"/>
                    <a:pt x="4" y="42"/>
                    <a:pt x="13" y="39"/>
                  </a:cubicBezTo>
                  <a:cubicBezTo>
                    <a:pt x="22" y="36"/>
                    <a:pt x="30" y="30"/>
                    <a:pt x="41" y="29"/>
                  </a:cubicBezTo>
                  <a:cubicBezTo>
                    <a:pt x="52" y="27"/>
                    <a:pt x="49" y="24"/>
                    <a:pt x="57" y="16"/>
                  </a:cubicBezTo>
                  <a:cubicBezTo>
                    <a:pt x="66" y="7"/>
                    <a:pt x="90" y="5"/>
                    <a:pt x="106" y="12"/>
                  </a:cubicBezTo>
                  <a:cubicBezTo>
                    <a:pt x="111" y="14"/>
                    <a:pt x="115" y="20"/>
                    <a:pt x="115" y="20"/>
                  </a:cubicBezTo>
                  <a:cubicBezTo>
                    <a:pt x="116" y="24"/>
                    <a:pt x="116" y="24"/>
                    <a:pt x="116" y="24"/>
                  </a:cubicBezTo>
                  <a:cubicBezTo>
                    <a:pt x="116" y="24"/>
                    <a:pt x="116" y="24"/>
                    <a:pt x="110" y="34"/>
                  </a:cubicBezTo>
                  <a:cubicBezTo>
                    <a:pt x="103" y="44"/>
                    <a:pt x="89" y="48"/>
                    <a:pt x="93" y="55"/>
                  </a:cubicBezTo>
                  <a:cubicBezTo>
                    <a:pt x="97" y="62"/>
                    <a:pt x="100" y="56"/>
                    <a:pt x="100" y="56"/>
                  </a:cubicBezTo>
                  <a:cubicBezTo>
                    <a:pt x="100" y="56"/>
                    <a:pt x="102" y="54"/>
                    <a:pt x="108" y="48"/>
                  </a:cubicBezTo>
                  <a:cubicBezTo>
                    <a:pt x="114" y="42"/>
                    <a:pt x="126" y="42"/>
                    <a:pt x="131" y="45"/>
                  </a:cubicBezTo>
                  <a:cubicBezTo>
                    <a:pt x="136" y="47"/>
                    <a:pt x="141" y="41"/>
                    <a:pt x="149" y="40"/>
                  </a:cubicBezTo>
                  <a:cubicBezTo>
                    <a:pt x="158" y="38"/>
                    <a:pt x="176" y="44"/>
                    <a:pt x="169" y="39"/>
                  </a:cubicBezTo>
                  <a:cubicBezTo>
                    <a:pt x="162" y="34"/>
                    <a:pt x="148" y="34"/>
                    <a:pt x="142" y="27"/>
                  </a:cubicBezTo>
                  <a:cubicBezTo>
                    <a:pt x="136" y="19"/>
                    <a:pt x="143" y="18"/>
                    <a:pt x="131" y="14"/>
                  </a:cubicBezTo>
                  <a:cubicBezTo>
                    <a:pt x="118" y="9"/>
                    <a:pt x="102" y="0"/>
                    <a:pt x="73" y="3"/>
                  </a:cubicBezTo>
                  <a:close/>
                </a:path>
              </a:pathLst>
            </a:custGeom>
            <a:solidFill>
              <a:srgbClr val="A6A7D0"/>
            </a:solidFill>
            <a:ln w="9525">
              <a:noFill/>
              <a:round/>
              <a:headEnd/>
              <a:tailEnd/>
            </a:ln>
          </p:spPr>
          <p:txBody>
            <a:bodyPr/>
            <a:lstStyle/>
            <a:p>
              <a:endParaRPr lang="en-US"/>
            </a:p>
          </p:txBody>
        </p:sp>
        <p:sp>
          <p:nvSpPr>
            <p:cNvPr id="28515" name="Freeform 3096"/>
            <p:cNvSpPr>
              <a:spLocks/>
            </p:cNvSpPr>
            <p:nvPr/>
          </p:nvSpPr>
          <p:spPr bwMode="auto">
            <a:xfrm>
              <a:off x="1662113" y="4920332"/>
              <a:ext cx="415925" cy="831850"/>
            </a:xfrm>
            <a:custGeom>
              <a:avLst/>
              <a:gdLst>
                <a:gd name="T0" fmla="*/ 2147483647 w 126"/>
                <a:gd name="T1" fmla="*/ 2147483647 h 252"/>
                <a:gd name="T2" fmla="*/ 2147483647 w 126"/>
                <a:gd name="T3" fmla="*/ 2147483647 h 252"/>
                <a:gd name="T4" fmla="*/ 2147483647 w 126"/>
                <a:gd name="T5" fmla="*/ 2147483647 h 252"/>
                <a:gd name="T6" fmla="*/ 2147483647 w 126"/>
                <a:gd name="T7" fmla="*/ 2147483647 h 252"/>
                <a:gd name="T8" fmla="*/ 2147483647 w 126"/>
                <a:gd name="T9" fmla="*/ 2147483647 h 252"/>
                <a:gd name="T10" fmla="*/ 2147483647 w 126"/>
                <a:gd name="T11" fmla="*/ 2147483647 h 252"/>
                <a:gd name="T12" fmla="*/ 2147483647 w 126"/>
                <a:gd name="T13" fmla="*/ 2147483647 h 252"/>
                <a:gd name="T14" fmla="*/ 2147483647 w 126"/>
                <a:gd name="T15" fmla="*/ 2147483647 h 252"/>
                <a:gd name="T16" fmla="*/ 2147483647 w 126"/>
                <a:gd name="T17" fmla="*/ 2147483647 h 252"/>
                <a:gd name="T18" fmla="*/ 2147483647 w 126"/>
                <a:gd name="T19" fmla="*/ 2147483647 h 252"/>
                <a:gd name="T20" fmla="*/ 2147483647 w 126"/>
                <a:gd name="T21" fmla="*/ 2147483647 h 252"/>
                <a:gd name="T22" fmla="*/ 2147483647 w 126"/>
                <a:gd name="T23" fmla="*/ 2147483647 h 252"/>
                <a:gd name="T24" fmla="*/ 2147483647 w 126"/>
                <a:gd name="T25" fmla="*/ 2147483647 h 252"/>
                <a:gd name="T26" fmla="*/ 2147483647 w 126"/>
                <a:gd name="T27" fmla="*/ 2147483647 h 252"/>
                <a:gd name="T28" fmla="*/ 2147483647 w 126"/>
                <a:gd name="T29" fmla="*/ 2147483647 h 252"/>
                <a:gd name="T30" fmla="*/ 2147483647 w 126"/>
                <a:gd name="T31" fmla="*/ 2147483647 h 252"/>
                <a:gd name="T32" fmla="*/ 2147483647 w 126"/>
                <a:gd name="T33" fmla="*/ 2147483647 h 252"/>
                <a:gd name="T34" fmla="*/ 2147483647 w 126"/>
                <a:gd name="T35" fmla="*/ 2147483647 h 252"/>
                <a:gd name="T36" fmla="*/ 2147483647 w 126"/>
                <a:gd name="T37" fmla="*/ 2147483647 h 252"/>
                <a:gd name="T38" fmla="*/ 2147483647 w 126"/>
                <a:gd name="T39" fmla="*/ 2147483647 h 252"/>
                <a:gd name="T40" fmla="*/ 2147483647 w 126"/>
                <a:gd name="T41" fmla="*/ 2147483647 h 2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6"/>
                <a:gd name="T64" fmla="*/ 0 h 252"/>
                <a:gd name="T65" fmla="*/ 126 w 126"/>
                <a:gd name="T66" fmla="*/ 252 h 2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6" h="252">
                  <a:moveTo>
                    <a:pt x="51" y="66"/>
                  </a:moveTo>
                  <a:cubicBezTo>
                    <a:pt x="51" y="66"/>
                    <a:pt x="58" y="84"/>
                    <a:pt x="55" y="103"/>
                  </a:cubicBezTo>
                  <a:cubicBezTo>
                    <a:pt x="51" y="123"/>
                    <a:pt x="59" y="133"/>
                    <a:pt x="57" y="140"/>
                  </a:cubicBezTo>
                  <a:cubicBezTo>
                    <a:pt x="54" y="148"/>
                    <a:pt x="50" y="151"/>
                    <a:pt x="46" y="161"/>
                  </a:cubicBezTo>
                  <a:cubicBezTo>
                    <a:pt x="43" y="171"/>
                    <a:pt x="42" y="172"/>
                    <a:pt x="35" y="182"/>
                  </a:cubicBezTo>
                  <a:cubicBezTo>
                    <a:pt x="28" y="192"/>
                    <a:pt x="22" y="199"/>
                    <a:pt x="13" y="209"/>
                  </a:cubicBezTo>
                  <a:cubicBezTo>
                    <a:pt x="3" y="220"/>
                    <a:pt x="0" y="234"/>
                    <a:pt x="9" y="231"/>
                  </a:cubicBezTo>
                  <a:cubicBezTo>
                    <a:pt x="18" y="229"/>
                    <a:pt x="10" y="252"/>
                    <a:pt x="22" y="238"/>
                  </a:cubicBezTo>
                  <a:cubicBezTo>
                    <a:pt x="34" y="223"/>
                    <a:pt x="30" y="217"/>
                    <a:pt x="42" y="208"/>
                  </a:cubicBezTo>
                  <a:cubicBezTo>
                    <a:pt x="55" y="198"/>
                    <a:pt x="55" y="199"/>
                    <a:pt x="67" y="195"/>
                  </a:cubicBezTo>
                  <a:cubicBezTo>
                    <a:pt x="79" y="191"/>
                    <a:pt x="87" y="186"/>
                    <a:pt x="93" y="175"/>
                  </a:cubicBezTo>
                  <a:cubicBezTo>
                    <a:pt x="100" y="163"/>
                    <a:pt x="104" y="171"/>
                    <a:pt x="108" y="163"/>
                  </a:cubicBezTo>
                  <a:cubicBezTo>
                    <a:pt x="113" y="154"/>
                    <a:pt x="117" y="147"/>
                    <a:pt x="118" y="141"/>
                  </a:cubicBezTo>
                  <a:cubicBezTo>
                    <a:pt x="119" y="134"/>
                    <a:pt x="124" y="138"/>
                    <a:pt x="122" y="126"/>
                  </a:cubicBezTo>
                  <a:cubicBezTo>
                    <a:pt x="121" y="115"/>
                    <a:pt x="116" y="104"/>
                    <a:pt x="115" y="99"/>
                  </a:cubicBezTo>
                  <a:cubicBezTo>
                    <a:pt x="114" y="94"/>
                    <a:pt x="118" y="78"/>
                    <a:pt x="120" y="63"/>
                  </a:cubicBezTo>
                  <a:cubicBezTo>
                    <a:pt x="121" y="49"/>
                    <a:pt x="126" y="47"/>
                    <a:pt x="123" y="34"/>
                  </a:cubicBezTo>
                  <a:cubicBezTo>
                    <a:pt x="119" y="22"/>
                    <a:pt x="120" y="0"/>
                    <a:pt x="113" y="16"/>
                  </a:cubicBezTo>
                  <a:cubicBezTo>
                    <a:pt x="106" y="32"/>
                    <a:pt x="96" y="36"/>
                    <a:pt x="94" y="31"/>
                  </a:cubicBezTo>
                  <a:cubicBezTo>
                    <a:pt x="93" y="26"/>
                    <a:pt x="89" y="43"/>
                    <a:pt x="85" y="54"/>
                  </a:cubicBezTo>
                  <a:cubicBezTo>
                    <a:pt x="81" y="65"/>
                    <a:pt x="57" y="71"/>
                    <a:pt x="51" y="64"/>
                  </a:cubicBezTo>
                </a:path>
              </a:pathLst>
            </a:custGeom>
            <a:solidFill>
              <a:srgbClr val="CAB2D6"/>
            </a:solidFill>
            <a:ln w="9525">
              <a:noFill/>
              <a:round/>
              <a:headEnd/>
              <a:tailEnd/>
            </a:ln>
          </p:spPr>
          <p:txBody>
            <a:bodyPr/>
            <a:lstStyle/>
            <a:p>
              <a:endParaRPr lang="en-US"/>
            </a:p>
          </p:txBody>
        </p:sp>
        <p:sp>
          <p:nvSpPr>
            <p:cNvPr id="28516" name="Freeform 3097"/>
            <p:cNvSpPr>
              <a:spLocks/>
            </p:cNvSpPr>
            <p:nvPr/>
          </p:nvSpPr>
          <p:spPr bwMode="auto">
            <a:xfrm>
              <a:off x="1662113" y="4920332"/>
              <a:ext cx="415925" cy="831850"/>
            </a:xfrm>
            <a:custGeom>
              <a:avLst/>
              <a:gdLst>
                <a:gd name="T0" fmla="*/ 2147483647 w 126"/>
                <a:gd name="T1" fmla="*/ 2147483647 h 252"/>
                <a:gd name="T2" fmla="*/ 2147483647 w 126"/>
                <a:gd name="T3" fmla="*/ 2147483647 h 252"/>
                <a:gd name="T4" fmla="*/ 2147483647 w 126"/>
                <a:gd name="T5" fmla="*/ 2147483647 h 252"/>
                <a:gd name="T6" fmla="*/ 2147483647 w 126"/>
                <a:gd name="T7" fmla="*/ 2147483647 h 252"/>
                <a:gd name="T8" fmla="*/ 2147483647 w 126"/>
                <a:gd name="T9" fmla="*/ 2147483647 h 252"/>
                <a:gd name="T10" fmla="*/ 2147483647 w 126"/>
                <a:gd name="T11" fmla="*/ 2147483647 h 252"/>
                <a:gd name="T12" fmla="*/ 2147483647 w 126"/>
                <a:gd name="T13" fmla="*/ 2147483647 h 252"/>
                <a:gd name="T14" fmla="*/ 2147483647 w 126"/>
                <a:gd name="T15" fmla="*/ 2147483647 h 252"/>
                <a:gd name="T16" fmla="*/ 2147483647 w 126"/>
                <a:gd name="T17" fmla="*/ 2147483647 h 252"/>
                <a:gd name="T18" fmla="*/ 2147483647 w 126"/>
                <a:gd name="T19" fmla="*/ 2147483647 h 252"/>
                <a:gd name="T20" fmla="*/ 2147483647 w 126"/>
                <a:gd name="T21" fmla="*/ 2147483647 h 252"/>
                <a:gd name="T22" fmla="*/ 2147483647 w 126"/>
                <a:gd name="T23" fmla="*/ 2147483647 h 252"/>
                <a:gd name="T24" fmla="*/ 2147483647 w 126"/>
                <a:gd name="T25" fmla="*/ 2147483647 h 252"/>
                <a:gd name="T26" fmla="*/ 2147483647 w 126"/>
                <a:gd name="T27" fmla="*/ 2147483647 h 252"/>
                <a:gd name="T28" fmla="*/ 2147483647 w 126"/>
                <a:gd name="T29" fmla="*/ 2147483647 h 252"/>
                <a:gd name="T30" fmla="*/ 2147483647 w 126"/>
                <a:gd name="T31" fmla="*/ 2147483647 h 252"/>
                <a:gd name="T32" fmla="*/ 2147483647 w 126"/>
                <a:gd name="T33" fmla="*/ 2147483647 h 252"/>
                <a:gd name="T34" fmla="*/ 2147483647 w 126"/>
                <a:gd name="T35" fmla="*/ 2147483647 h 252"/>
                <a:gd name="T36" fmla="*/ 2147483647 w 126"/>
                <a:gd name="T37" fmla="*/ 2147483647 h 252"/>
                <a:gd name="T38" fmla="*/ 2147483647 w 126"/>
                <a:gd name="T39" fmla="*/ 2147483647 h 252"/>
                <a:gd name="T40" fmla="*/ 2147483647 w 126"/>
                <a:gd name="T41" fmla="*/ 2147483647 h 2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6"/>
                <a:gd name="T64" fmla="*/ 0 h 252"/>
                <a:gd name="T65" fmla="*/ 126 w 126"/>
                <a:gd name="T66" fmla="*/ 252 h 25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6" h="252">
                  <a:moveTo>
                    <a:pt x="51" y="67"/>
                  </a:moveTo>
                  <a:cubicBezTo>
                    <a:pt x="51" y="67"/>
                    <a:pt x="59" y="84"/>
                    <a:pt x="55" y="103"/>
                  </a:cubicBezTo>
                  <a:cubicBezTo>
                    <a:pt x="52" y="123"/>
                    <a:pt x="60" y="133"/>
                    <a:pt x="57" y="140"/>
                  </a:cubicBezTo>
                  <a:cubicBezTo>
                    <a:pt x="55" y="148"/>
                    <a:pt x="50" y="151"/>
                    <a:pt x="47" y="161"/>
                  </a:cubicBezTo>
                  <a:cubicBezTo>
                    <a:pt x="43" y="171"/>
                    <a:pt x="43" y="172"/>
                    <a:pt x="36" y="182"/>
                  </a:cubicBezTo>
                  <a:cubicBezTo>
                    <a:pt x="29" y="192"/>
                    <a:pt x="23" y="199"/>
                    <a:pt x="13" y="209"/>
                  </a:cubicBezTo>
                  <a:cubicBezTo>
                    <a:pt x="4" y="219"/>
                    <a:pt x="0" y="234"/>
                    <a:pt x="9" y="231"/>
                  </a:cubicBezTo>
                  <a:cubicBezTo>
                    <a:pt x="18" y="229"/>
                    <a:pt x="10" y="252"/>
                    <a:pt x="22" y="237"/>
                  </a:cubicBezTo>
                  <a:cubicBezTo>
                    <a:pt x="34" y="223"/>
                    <a:pt x="30" y="217"/>
                    <a:pt x="42" y="207"/>
                  </a:cubicBezTo>
                  <a:cubicBezTo>
                    <a:pt x="55" y="198"/>
                    <a:pt x="55" y="199"/>
                    <a:pt x="67" y="195"/>
                  </a:cubicBezTo>
                  <a:cubicBezTo>
                    <a:pt x="79" y="191"/>
                    <a:pt x="86" y="186"/>
                    <a:pt x="93" y="175"/>
                  </a:cubicBezTo>
                  <a:cubicBezTo>
                    <a:pt x="100" y="163"/>
                    <a:pt x="103" y="171"/>
                    <a:pt x="108" y="163"/>
                  </a:cubicBezTo>
                  <a:cubicBezTo>
                    <a:pt x="113" y="154"/>
                    <a:pt x="117" y="147"/>
                    <a:pt x="118" y="141"/>
                  </a:cubicBezTo>
                  <a:cubicBezTo>
                    <a:pt x="119" y="134"/>
                    <a:pt x="124" y="137"/>
                    <a:pt x="122" y="126"/>
                  </a:cubicBezTo>
                  <a:cubicBezTo>
                    <a:pt x="121" y="115"/>
                    <a:pt x="116" y="104"/>
                    <a:pt x="115" y="99"/>
                  </a:cubicBezTo>
                  <a:cubicBezTo>
                    <a:pt x="114" y="94"/>
                    <a:pt x="118" y="78"/>
                    <a:pt x="119" y="63"/>
                  </a:cubicBezTo>
                  <a:cubicBezTo>
                    <a:pt x="121" y="49"/>
                    <a:pt x="126" y="47"/>
                    <a:pt x="122" y="34"/>
                  </a:cubicBezTo>
                  <a:cubicBezTo>
                    <a:pt x="119" y="22"/>
                    <a:pt x="120" y="0"/>
                    <a:pt x="113" y="16"/>
                  </a:cubicBezTo>
                  <a:cubicBezTo>
                    <a:pt x="106" y="32"/>
                    <a:pt x="96" y="36"/>
                    <a:pt x="94" y="32"/>
                  </a:cubicBezTo>
                  <a:cubicBezTo>
                    <a:pt x="93" y="27"/>
                    <a:pt x="89" y="44"/>
                    <a:pt x="85" y="54"/>
                  </a:cubicBezTo>
                  <a:cubicBezTo>
                    <a:pt x="81" y="65"/>
                    <a:pt x="57" y="71"/>
                    <a:pt x="51" y="64"/>
                  </a:cubicBezTo>
                </a:path>
              </a:pathLst>
            </a:custGeom>
            <a:solidFill>
              <a:srgbClr val="C9B1D6"/>
            </a:solidFill>
            <a:ln w="9525">
              <a:noFill/>
              <a:round/>
              <a:headEnd/>
              <a:tailEnd/>
            </a:ln>
          </p:spPr>
          <p:txBody>
            <a:bodyPr/>
            <a:lstStyle/>
            <a:p>
              <a:endParaRPr lang="en-US"/>
            </a:p>
          </p:txBody>
        </p:sp>
        <p:sp>
          <p:nvSpPr>
            <p:cNvPr id="28517" name="Freeform 3098"/>
            <p:cNvSpPr>
              <a:spLocks/>
            </p:cNvSpPr>
            <p:nvPr/>
          </p:nvSpPr>
          <p:spPr bwMode="auto">
            <a:xfrm>
              <a:off x="1662113" y="4923507"/>
              <a:ext cx="415925" cy="828675"/>
            </a:xfrm>
            <a:custGeom>
              <a:avLst/>
              <a:gdLst>
                <a:gd name="T0" fmla="*/ 2147483647 w 126"/>
                <a:gd name="T1" fmla="*/ 2147483647 h 251"/>
                <a:gd name="T2" fmla="*/ 2147483647 w 126"/>
                <a:gd name="T3" fmla="*/ 2147483647 h 251"/>
                <a:gd name="T4" fmla="*/ 2147483647 w 126"/>
                <a:gd name="T5" fmla="*/ 2147483647 h 251"/>
                <a:gd name="T6" fmla="*/ 2147483647 w 126"/>
                <a:gd name="T7" fmla="*/ 2147483647 h 251"/>
                <a:gd name="T8" fmla="*/ 2147483647 w 126"/>
                <a:gd name="T9" fmla="*/ 2147483647 h 251"/>
                <a:gd name="T10" fmla="*/ 2147483647 w 126"/>
                <a:gd name="T11" fmla="*/ 2147483647 h 251"/>
                <a:gd name="T12" fmla="*/ 2147483647 w 126"/>
                <a:gd name="T13" fmla="*/ 2147483647 h 251"/>
                <a:gd name="T14" fmla="*/ 2147483647 w 126"/>
                <a:gd name="T15" fmla="*/ 2147483647 h 251"/>
                <a:gd name="T16" fmla="*/ 2147483647 w 126"/>
                <a:gd name="T17" fmla="*/ 2147483647 h 251"/>
                <a:gd name="T18" fmla="*/ 2147483647 w 126"/>
                <a:gd name="T19" fmla="*/ 2147483647 h 251"/>
                <a:gd name="T20" fmla="*/ 2147483647 w 126"/>
                <a:gd name="T21" fmla="*/ 2147483647 h 251"/>
                <a:gd name="T22" fmla="*/ 2147483647 w 126"/>
                <a:gd name="T23" fmla="*/ 2147483647 h 251"/>
                <a:gd name="T24" fmla="*/ 2147483647 w 126"/>
                <a:gd name="T25" fmla="*/ 2147483647 h 251"/>
                <a:gd name="T26" fmla="*/ 2147483647 w 126"/>
                <a:gd name="T27" fmla="*/ 2147483647 h 251"/>
                <a:gd name="T28" fmla="*/ 2147483647 w 126"/>
                <a:gd name="T29" fmla="*/ 2147483647 h 251"/>
                <a:gd name="T30" fmla="*/ 2147483647 w 126"/>
                <a:gd name="T31" fmla="*/ 2147483647 h 251"/>
                <a:gd name="T32" fmla="*/ 2147483647 w 126"/>
                <a:gd name="T33" fmla="*/ 2147483647 h 251"/>
                <a:gd name="T34" fmla="*/ 2147483647 w 126"/>
                <a:gd name="T35" fmla="*/ 2147483647 h 251"/>
                <a:gd name="T36" fmla="*/ 2147483647 w 126"/>
                <a:gd name="T37" fmla="*/ 2147483647 h 251"/>
                <a:gd name="T38" fmla="*/ 2147483647 w 126"/>
                <a:gd name="T39" fmla="*/ 2147483647 h 251"/>
                <a:gd name="T40" fmla="*/ 2147483647 w 126"/>
                <a:gd name="T41" fmla="*/ 2147483647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6"/>
                <a:gd name="T64" fmla="*/ 0 h 251"/>
                <a:gd name="T65" fmla="*/ 126 w 126"/>
                <a:gd name="T66" fmla="*/ 251 h 2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6" h="251">
                  <a:moveTo>
                    <a:pt x="51" y="66"/>
                  </a:moveTo>
                  <a:cubicBezTo>
                    <a:pt x="51" y="66"/>
                    <a:pt x="59" y="83"/>
                    <a:pt x="56" y="103"/>
                  </a:cubicBezTo>
                  <a:cubicBezTo>
                    <a:pt x="52" y="122"/>
                    <a:pt x="60" y="132"/>
                    <a:pt x="57" y="140"/>
                  </a:cubicBezTo>
                  <a:cubicBezTo>
                    <a:pt x="55" y="147"/>
                    <a:pt x="51" y="150"/>
                    <a:pt x="47" y="160"/>
                  </a:cubicBezTo>
                  <a:cubicBezTo>
                    <a:pt x="43" y="170"/>
                    <a:pt x="43" y="171"/>
                    <a:pt x="36" y="181"/>
                  </a:cubicBezTo>
                  <a:cubicBezTo>
                    <a:pt x="29" y="191"/>
                    <a:pt x="23" y="198"/>
                    <a:pt x="13" y="208"/>
                  </a:cubicBezTo>
                  <a:cubicBezTo>
                    <a:pt x="4" y="218"/>
                    <a:pt x="0" y="232"/>
                    <a:pt x="9" y="230"/>
                  </a:cubicBezTo>
                  <a:cubicBezTo>
                    <a:pt x="18" y="228"/>
                    <a:pt x="10" y="251"/>
                    <a:pt x="22" y="236"/>
                  </a:cubicBezTo>
                  <a:cubicBezTo>
                    <a:pt x="34" y="222"/>
                    <a:pt x="30" y="215"/>
                    <a:pt x="42" y="206"/>
                  </a:cubicBezTo>
                  <a:cubicBezTo>
                    <a:pt x="55" y="197"/>
                    <a:pt x="55" y="198"/>
                    <a:pt x="67" y="193"/>
                  </a:cubicBezTo>
                  <a:cubicBezTo>
                    <a:pt x="79" y="189"/>
                    <a:pt x="86" y="185"/>
                    <a:pt x="93" y="173"/>
                  </a:cubicBezTo>
                  <a:cubicBezTo>
                    <a:pt x="100" y="162"/>
                    <a:pt x="103" y="170"/>
                    <a:pt x="108" y="161"/>
                  </a:cubicBezTo>
                  <a:cubicBezTo>
                    <a:pt x="113" y="153"/>
                    <a:pt x="117" y="146"/>
                    <a:pt x="118" y="140"/>
                  </a:cubicBezTo>
                  <a:cubicBezTo>
                    <a:pt x="119" y="133"/>
                    <a:pt x="123" y="136"/>
                    <a:pt x="122" y="125"/>
                  </a:cubicBezTo>
                  <a:cubicBezTo>
                    <a:pt x="121" y="114"/>
                    <a:pt x="116" y="103"/>
                    <a:pt x="115" y="98"/>
                  </a:cubicBezTo>
                  <a:cubicBezTo>
                    <a:pt x="113" y="93"/>
                    <a:pt x="118" y="77"/>
                    <a:pt x="119" y="62"/>
                  </a:cubicBezTo>
                  <a:cubicBezTo>
                    <a:pt x="121" y="48"/>
                    <a:pt x="126" y="46"/>
                    <a:pt x="122" y="34"/>
                  </a:cubicBezTo>
                  <a:cubicBezTo>
                    <a:pt x="119" y="22"/>
                    <a:pt x="120" y="0"/>
                    <a:pt x="113" y="16"/>
                  </a:cubicBezTo>
                  <a:cubicBezTo>
                    <a:pt x="106" y="31"/>
                    <a:pt x="96" y="36"/>
                    <a:pt x="94" y="31"/>
                  </a:cubicBezTo>
                  <a:cubicBezTo>
                    <a:pt x="93" y="26"/>
                    <a:pt x="89" y="43"/>
                    <a:pt x="85" y="54"/>
                  </a:cubicBezTo>
                  <a:cubicBezTo>
                    <a:pt x="81" y="64"/>
                    <a:pt x="57" y="70"/>
                    <a:pt x="52" y="63"/>
                  </a:cubicBezTo>
                </a:path>
              </a:pathLst>
            </a:custGeom>
            <a:solidFill>
              <a:srgbClr val="C8B0D5"/>
            </a:solidFill>
            <a:ln w="9525">
              <a:noFill/>
              <a:round/>
              <a:headEnd/>
              <a:tailEnd/>
            </a:ln>
          </p:spPr>
          <p:txBody>
            <a:bodyPr/>
            <a:lstStyle/>
            <a:p>
              <a:endParaRPr lang="en-US"/>
            </a:p>
          </p:txBody>
        </p:sp>
        <p:sp>
          <p:nvSpPr>
            <p:cNvPr id="28518" name="Freeform 3099"/>
            <p:cNvSpPr>
              <a:spLocks/>
            </p:cNvSpPr>
            <p:nvPr/>
          </p:nvSpPr>
          <p:spPr bwMode="auto">
            <a:xfrm>
              <a:off x="1662113" y="4923507"/>
              <a:ext cx="412750" cy="828675"/>
            </a:xfrm>
            <a:custGeom>
              <a:avLst/>
              <a:gdLst>
                <a:gd name="T0" fmla="*/ 2147483647 w 125"/>
                <a:gd name="T1" fmla="*/ 2147483647 h 251"/>
                <a:gd name="T2" fmla="*/ 2147483647 w 125"/>
                <a:gd name="T3" fmla="*/ 2147483647 h 251"/>
                <a:gd name="T4" fmla="*/ 2147483647 w 125"/>
                <a:gd name="T5" fmla="*/ 2147483647 h 251"/>
                <a:gd name="T6" fmla="*/ 2147483647 w 125"/>
                <a:gd name="T7" fmla="*/ 2147483647 h 251"/>
                <a:gd name="T8" fmla="*/ 2147483647 w 125"/>
                <a:gd name="T9" fmla="*/ 2147483647 h 251"/>
                <a:gd name="T10" fmla="*/ 2147483647 w 125"/>
                <a:gd name="T11" fmla="*/ 2147483647 h 251"/>
                <a:gd name="T12" fmla="*/ 2147483647 w 125"/>
                <a:gd name="T13" fmla="*/ 2147483647 h 251"/>
                <a:gd name="T14" fmla="*/ 2147483647 w 125"/>
                <a:gd name="T15" fmla="*/ 2147483647 h 251"/>
                <a:gd name="T16" fmla="*/ 2147483647 w 125"/>
                <a:gd name="T17" fmla="*/ 2147483647 h 251"/>
                <a:gd name="T18" fmla="*/ 2147483647 w 125"/>
                <a:gd name="T19" fmla="*/ 2147483647 h 251"/>
                <a:gd name="T20" fmla="*/ 2147483647 w 125"/>
                <a:gd name="T21" fmla="*/ 2147483647 h 251"/>
                <a:gd name="T22" fmla="*/ 2147483647 w 125"/>
                <a:gd name="T23" fmla="*/ 2147483647 h 251"/>
                <a:gd name="T24" fmla="*/ 2147483647 w 125"/>
                <a:gd name="T25" fmla="*/ 2147483647 h 251"/>
                <a:gd name="T26" fmla="*/ 2147483647 w 125"/>
                <a:gd name="T27" fmla="*/ 2147483647 h 251"/>
                <a:gd name="T28" fmla="*/ 2147483647 w 125"/>
                <a:gd name="T29" fmla="*/ 2147483647 h 251"/>
                <a:gd name="T30" fmla="*/ 2147483647 w 125"/>
                <a:gd name="T31" fmla="*/ 2147483647 h 251"/>
                <a:gd name="T32" fmla="*/ 2147483647 w 125"/>
                <a:gd name="T33" fmla="*/ 2147483647 h 251"/>
                <a:gd name="T34" fmla="*/ 2147483647 w 125"/>
                <a:gd name="T35" fmla="*/ 2147483647 h 251"/>
                <a:gd name="T36" fmla="*/ 2147483647 w 125"/>
                <a:gd name="T37" fmla="*/ 2147483647 h 251"/>
                <a:gd name="T38" fmla="*/ 2147483647 w 125"/>
                <a:gd name="T39" fmla="*/ 2147483647 h 251"/>
                <a:gd name="T40" fmla="*/ 2147483647 w 125"/>
                <a:gd name="T41" fmla="*/ 2147483647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5"/>
                <a:gd name="T64" fmla="*/ 0 h 251"/>
                <a:gd name="T65" fmla="*/ 125 w 125"/>
                <a:gd name="T66" fmla="*/ 251 h 2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5" h="251">
                  <a:moveTo>
                    <a:pt x="51" y="66"/>
                  </a:moveTo>
                  <a:cubicBezTo>
                    <a:pt x="51" y="66"/>
                    <a:pt x="60" y="83"/>
                    <a:pt x="56" y="103"/>
                  </a:cubicBezTo>
                  <a:cubicBezTo>
                    <a:pt x="52" y="122"/>
                    <a:pt x="60" y="132"/>
                    <a:pt x="58" y="140"/>
                  </a:cubicBezTo>
                  <a:cubicBezTo>
                    <a:pt x="55" y="147"/>
                    <a:pt x="51" y="150"/>
                    <a:pt x="47" y="160"/>
                  </a:cubicBezTo>
                  <a:cubicBezTo>
                    <a:pt x="44" y="170"/>
                    <a:pt x="43" y="171"/>
                    <a:pt x="36" y="181"/>
                  </a:cubicBezTo>
                  <a:cubicBezTo>
                    <a:pt x="29" y="190"/>
                    <a:pt x="23" y="197"/>
                    <a:pt x="14" y="208"/>
                  </a:cubicBezTo>
                  <a:cubicBezTo>
                    <a:pt x="4" y="218"/>
                    <a:pt x="0" y="232"/>
                    <a:pt x="9" y="230"/>
                  </a:cubicBezTo>
                  <a:cubicBezTo>
                    <a:pt x="18" y="228"/>
                    <a:pt x="10" y="251"/>
                    <a:pt x="22" y="236"/>
                  </a:cubicBezTo>
                  <a:cubicBezTo>
                    <a:pt x="34" y="222"/>
                    <a:pt x="30" y="215"/>
                    <a:pt x="42" y="206"/>
                  </a:cubicBezTo>
                  <a:cubicBezTo>
                    <a:pt x="55" y="196"/>
                    <a:pt x="55" y="197"/>
                    <a:pt x="67" y="193"/>
                  </a:cubicBezTo>
                  <a:cubicBezTo>
                    <a:pt x="79" y="189"/>
                    <a:pt x="86" y="184"/>
                    <a:pt x="93" y="173"/>
                  </a:cubicBezTo>
                  <a:cubicBezTo>
                    <a:pt x="99" y="162"/>
                    <a:pt x="103" y="170"/>
                    <a:pt x="108" y="161"/>
                  </a:cubicBezTo>
                  <a:cubicBezTo>
                    <a:pt x="113" y="153"/>
                    <a:pt x="117" y="146"/>
                    <a:pt x="118" y="140"/>
                  </a:cubicBezTo>
                  <a:cubicBezTo>
                    <a:pt x="119" y="133"/>
                    <a:pt x="123" y="136"/>
                    <a:pt x="122" y="125"/>
                  </a:cubicBezTo>
                  <a:cubicBezTo>
                    <a:pt x="121" y="114"/>
                    <a:pt x="116" y="103"/>
                    <a:pt x="115" y="98"/>
                  </a:cubicBezTo>
                  <a:cubicBezTo>
                    <a:pt x="113" y="93"/>
                    <a:pt x="118" y="77"/>
                    <a:pt x="119" y="63"/>
                  </a:cubicBezTo>
                  <a:cubicBezTo>
                    <a:pt x="121" y="48"/>
                    <a:pt x="125" y="46"/>
                    <a:pt x="122" y="34"/>
                  </a:cubicBezTo>
                  <a:cubicBezTo>
                    <a:pt x="119" y="22"/>
                    <a:pt x="120" y="0"/>
                    <a:pt x="113" y="16"/>
                  </a:cubicBezTo>
                  <a:cubicBezTo>
                    <a:pt x="106" y="32"/>
                    <a:pt x="96" y="36"/>
                    <a:pt x="94" y="31"/>
                  </a:cubicBezTo>
                  <a:cubicBezTo>
                    <a:pt x="93" y="26"/>
                    <a:pt x="89" y="43"/>
                    <a:pt x="85" y="54"/>
                  </a:cubicBezTo>
                  <a:cubicBezTo>
                    <a:pt x="81" y="65"/>
                    <a:pt x="57" y="71"/>
                    <a:pt x="52" y="63"/>
                  </a:cubicBezTo>
                </a:path>
              </a:pathLst>
            </a:custGeom>
            <a:solidFill>
              <a:srgbClr val="C7B0D5"/>
            </a:solidFill>
            <a:ln w="9525">
              <a:noFill/>
              <a:round/>
              <a:headEnd/>
              <a:tailEnd/>
            </a:ln>
          </p:spPr>
          <p:txBody>
            <a:bodyPr/>
            <a:lstStyle/>
            <a:p>
              <a:endParaRPr lang="en-US"/>
            </a:p>
          </p:txBody>
        </p:sp>
        <p:sp>
          <p:nvSpPr>
            <p:cNvPr id="28519" name="Freeform 3100"/>
            <p:cNvSpPr>
              <a:spLocks/>
            </p:cNvSpPr>
            <p:nvPr/>
          </p:nvSpPr>
          <p:spPr bwMode="auto">
            <a:xfrm>
              <a:off x="1665288" y="4926682"/>
              <a:ext cx="409575" cy="822325"/>
            </a:xfrm>
            <a:custGeom>
              <a:avLst/>
              <a:gdLst>
                <a:gd name="T0" fmla="*/ 2147483647 w 124"/>
                <a:gd name="T1" fmla="*/ 2147483647 h 249"/>
                <a:gd name="T2" fmla="*/ 2147483647 w 124"/>
                <a:gd name="T3" fmla="*/ 2147483647 h 249"/>
                <a:gd name="T4" fmla="*/ 2147483647 w 124"/>
                <a:gd name="T5" fmla="*/ 2147483647 h 249"/>
                <a:gd name="T6" fmla="*/ 2147483647 w 124"/>
                <a:gd name="T7" fmla="*/ 2147483647 h 249"/>
                <a:gd name="T8" fmla="*/ 2147483647 w 124"/>
                <a:gd name="T9" fmla="*/ 2147483647 h 249"/>
                <a:gd name="T10" fmla="*/ 2147483647 w 124"/>
                <a:gd name="T11" fmla="*/ 2147483647 h 249"/>
                <a:gd name="T12" fmla="*/ 2147483647 w 124"/>
                <a:gd name="T13" fmla="*/ 2147483647 h 249"/>
                <a:gd name="T14" fmla="*/ 2147483647 w 124"/>
                <a:gd name="T15" fmla="*/ 2147483647 h 249"/>
                <a:gd name="T16" fmla="*/ 2147483647 w 124"/>
                <a:gd name="T17" fmla="*/ 2147483647 h 249"/>
                <a:gd name="T18" fmla="*/ 2147483647 w 124"/>
                <a:gd name="T19" fmla="*/ 2147483647 h 249"/>
                <a:gd name="T20" fmla="*/ 2147483647 w 124"/>
                <a:gd name="T21" fmla="*/ 2147483647 h 249"/>
                <a:gd name="T22" fmla="*/ 2147483647 w 124"/>
                <a:gd name="T23" fmla="*/ 2147483647 h 249"/>
                <a:gd name="T24" fmla="*/ 2147483647 w 124"/>
                <a:gd name="T25" fmla="*/ 2147483647 h 249"/>
                <a:gd name="T26" fmla="*/ 2147483647 w 124"/>
                <a:gd name="T27" fmla="*/ 2147483647 h 249"/>
                <a:gd name="T28" fmla="*/ 2147483647 w 124"/>
                <a:gd name="T29" fmla="*/ 2147483647 h 249"/>
                <a:gd name="T30" fmla="*/ 2147483647 w 124"/>
                <a:gd name="T31" fmla="*/ 2147483647 h 249"/>
                <a:gd name="T32" fmla="*/ 2147483647 w 124"/>
                <a:gd name="T33" fmla="*/ 2147483647 h 249"/>
                <a:gd name="T34" fmla="*/ 2147483647 w 124"/>
                <a:gd name="T35" fmla="*/ 2147483647 h 249"/>
                <a:gd name="T36" fmla="*/ 2147483647 w 124"/>
                <a:gd name="T37" fmla="*/ 2147483647 h 249"/>
                <a:gd name="T38" fmla="*/ 2147483647 w 124"/>
                <a:gd name="T39" fmla="*/ 2147483647 h 249"/>
                <a:gd name="T40" fmla="*/ 2147483647 w 124"/>
                <a:gd name="T41" fmla="*/ 2147483647 h 2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249"/>
                <a:gd name="T65" fmla="*/ 124 w 124"/>
                <a:gd name="T66" fmla="*/ 249 h 2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249">
                  <a:moveTo>
                    <a:pt x="51" y="65"/>
                  </a:moveTo>
                  <a:cubicBezTo>
                    <a:pt x="51" y="65"/>
                    <a:pt x="59" y="83"/>
                    <a:pt x="55" y="102"/>
                  </a:cubicBezTo>
                  <a:cubicBezTo>
                    <a:pt x="52" y="121"/>
                    <a:pt x="59" y="131"/>
                    <a:pt x="57" y="139"/>
                  </a:cubicBezTo>
                  <a:cubicBezTo>
                    <a:pt x="55" y="146"/>
                    <a:pt x="50" y="149"/>
                    <a:pt x="47" y="159"/>
                  </a:cubicBezTo>
                  <a:cubicBezTo>
                    <a:pt x="43" y="169"/>
                    <a:pt x="42" y="170"/>
                    <a:pt x="35" y="180"/>
                  </a:cubicBezTo>
                  <a:cubicBezTo>
                    <a:pt x="28" y="189"/>
                    <a:pt x="22" y="196"/>
                    <a:pt x="13" y="207"/>
                  </a:cubicBezTo>
                  <a:cubicBezTo>
                    <a:pt x="3" y="217"/>
                    <a:pt x="0" y="231"/>
                    <a:pt x="8" y="229"/>
                  </a:cubicBezTo>
                  <a:cubicBezTo>
                    <a:pt x="17" y="226"/>
                    <a:pt x="9" y="249"/>
                    <a:pt x="21" y="235"/>
                  </a:cubicBezTo>
                  <a:cubicBezTo>
                    <a:pt x="33" y="220"/>
                    <a:pt x="29" y="214"/>
                    <a:pt x="42" y="205"/>
                  </a:cubicBezTo>
                  <a:cubicBezTo>
                    <a:pt x="54" y="195"/>
                    <a:pt x="54" y="196"/>
                    <a:pt x="66" y="192"/>
                  </a:cubicBezTo>
                  <a:cubicBezTo>
                    <a:pt x="78" y="188"/>
                    <a:pt x="85" y="183"/>
                    <a:pt x="92" y="172"/>
                  </a:cubicBezTo>
                  <a:cubicBezTo>
                    <a:pt x="98" y="161"/>
                    <a:pt x="102" y="168"/>
                    <a:pt x="107" y="160"/>
                  </a:cubicBezTo>
                  <a:cubicBezTo>
                    <a:pt x="112" y="152"/>
                    <a:pt x="116" y="145"/>
                    <a:pt x="117" y="138"/>
                  </a:cubicBezTo>
                  <a:cubicBezTo>
                    <a:pt x="118" y="132"/>
                    <a:pt x="122" y="135"/>
                    <a:pt x="121" y="124"/>
                  </a:cubicBezTo>
                  <a:cubicBezTo>
                    <a:pt x="120" y="113"/>
                    <a:pt x="115" y="102"/>
                    <a:pt x="113" y="97"/>
                  </a:cubicBezTo>
                  <a:cubicBezTo>
                    <a:pt x="112" y="92"/>
                    <a:pt x="117" y="76"/>
                    <a:pt x="118" y="62"/>
                  </a:cubicBezTo>
                  <a:cubicBezTo>
                    <a:pt x="119" y="48"/>
                    <a:pt x="124" y="45"/>
                    <a:pt x="121" y="33"/>
                  </a:cubicBezTo>
                  <a:cubicBezTo>
                    <a:pt x="118" y="21"/>
                    <a:pt x="119" y="0"/>
                    <a:pt x="112" y="15"/>
                  </a:cubicBezTo>
                  <a:cubicBezTo>
                    <a:pt x="105" y="31"/>
                    <a:pt x="95" y="36"/>
                    <a:pt x="93" y="31"/>
                  </a:cubicBezTo>
                  <a:cubicBezTo>
                    <a:pt x="92" y="26"/>
                    <a:pt x="88" y="42"/>
                    <a:pt x="84" y="53"/>
                  </a:cubicBezTo>
                  <a:cubicBezTo>
                    <a:pt x="80" y="64"/>
                    <a:pt x="56" y="70"/>
                    <a:pt x="51" y="62"/>
                  </a:cubicBezTo>
                </a:path>
              </a:pathLst>
            </a:custGeom>
            <a:solidFill>
              <a:srgbClr val="C6B0D5"/>
            </a:solidFill>
            <a:ln w="9525">
              <a:noFill/>
              <a:round/>
              <a:headEnd/>
              <a:tailEnd/>
            </a:ln>
          </p:spPr>
          <p:txBody>
            <a:bodyPr/>
            <a:lstStyle/>
            <a:p>
              <a:endParaRPr lang="en-US"/>
            </a:p>
          </p:txBody>
        </p:sp>
        <p:sp>
          <p:nvSpPr>
            <p:cNvPr id="28520" name="Freeform 3101"/>
            <p:cNvSpPr>
              <a:spLocks/>
            </p:cNvSpPr>
            <p:nvPr/>
          </p:nvSpPr>
          <p:spPr bwMode="auto">
            <a:xfrm>
              <a:off x="1665288" y="4926682"/>
              <a:ext cx="409575" cy="822325"/>
            </a:xfrm>
            <a:custGeom>
              <a:avLst/>
              <a:gdLst>
                <a:gd name="T0" fmla="*/ 2147483647 w 124"/>
                <a:gd name="T1" fmla="*/ 2147483647 h 249"/>
                <a:gd name="T2" fmla="*/ 2147483647 w 124"/>
                <a:gd name="T3" fmla="*/ 2147483647 h 249"/>
                <a:gd name="T4" fmla="*/ 2147483647 w 124"/>
                <a:gd name="T5" fmla="*/ 2147483647 h 249"/>
                <a:gd name="T6" fmla="*/ 2147483647 w 124"/>
                <a:gd name="T7" fmla="*/ 2147483647 h 249"/>
                <a:gd name="T8" fmla="*/ 2147483647 w 124"/>
                <a:gd name="T9" fmla="*/ 2147483647 h 249"/>
                <a:gd name="T10" fmla="*/ 2147483647 w 124"/>
                <a:gd name="T11" fmla="*/ 2147483647 h 249"/>
                <a:gd name="T12" fmla="*/ 2147483647 w 124"/>
                <a:gd name="T13" fmla="*/ 2147483647 h 249"/>
                <a:gd name="T14" fmla="*/ 2147483647 w 124"/>
                <a:gd name="T15" fmla="*/ 2147483647 h 249"/>
                <a:gd name="T16" fmla="*/ 2147483647 w 124"/>
                <a:gd name="T17" fmla="*/ 2147483647 h 249"/>
                <a:gd name="T18" fmla="*/ 2147483647 w 124"/>
                <a:gd name="T19" fmla="*/ 2147483647 h 249"/>
                <a:gd name="T20" fmla="*/ 2147483647 w 124"/>
                <a:gd name="T21" fmla="*/ 2147483647 h 249"/>
                <a:gd name="T22" fmla="*/ 2147483647 w 124"/>
                <a:gd name="T23" fmla="*/ 2147483647 h 249"/>
                <a:gd name="T24" fmla="*/ 2147483647 w 124"/>
                <a:gd name="T25" fmla="*/ 2147483647 h 249"/>
                <a:gd name="T26" fmla="*/ 2147483647 w 124"/>
                <a:gd name="T27" fmla="*/ 2147483647 h 249"/>
                <a:gd name="T28" fmla="*/ 2147483647 w 124"/>
                <a:gd name="T29" fmla="*/ 2147483647 h 249"/>
                <a:gd name="T30" fmla="*/ 2147483647 w 124"/>
                <a:gd name="T31" fmla="*/ 2147483647 h 249"/>
                <a:gd name="T32" fmla="*/ 2147483647 w 124"/>
                <a:gd name="T33" fmla="*/ 2147483647 h 249"/>
                <a:gd name="T34" fmla="*/ 2147483647 w 124"/>
                <a:gd name="T35" fmla="*/ 2147483647 h 249"/>
                <a:gd name="T36" fmla="*/ 2147483647 w 124"/>
                <a:gd name="T37" fmla="*/ 2147483647 h 249"/>
                <a:gd name="T38" fmla="*/ 2147483647 w 124"/>
                <a:gd name="T39" fmla="*/ 2147483647 h 249"/>
                <a:gd name="T40" fmla="*/ 2147483647 w 124"/>
                <a:gd name="T41" fmla="*/ 2147483647 h 2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249"/>
                <a:gd name="T65" fmla="*/ 124 w 124"/>
                <a:gd name="T66" fmla="*/ 249 h 2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249">
                  <a:moveTo>
                    <a:pt x="51" y="65"/>
                  </a:moveTo>
                  <a:cubicBezTo>
                    <a:pt x="51" y="65"/>
                    <a:pt x="59" y="83"/>
                    <a:pt x="56" y="102"/>
                  </a:cubicBezTo>
                  <a:cubicBezTo>
                    <a:pt x="52" y="121"/>
                    <a:pt x="60" y="131"/>
                    <a:pt x="57" y="139"/>
                  </a:cubicBezTo>
                  <a:cubicBezTo>
                    <a:pt x="55" y="146"/>
                    <a:pt x="50" y="149"/>
                    <a:pt x="47" y="159"/>
                  </a:cubicBezTo>
                  <a:cubicBezTo>
                    <a:pt x="43" y="169"/>
                    <a:pt x="42" y="170"/>
                    <a:pt x="35" y="179"/>
                  </a:cubicBezTo>
                  <a:cubicBezTo>
                    <a:pt x="28" y="189"/>
                    <a:pt x="23" y="196"/>
                    <a:pt x="13" y="206"/>
                  </a:cubicBezTo>
                  <a:cubicBezTo>
                    <a:pt x="4" y="217"/>
                    <a:pt x="0" y="231"/>
                    <a:pt x="9" y="229"/>
                  </a:cubicBezTo>
                  <a:cubicBezTo>
                    <a:pt x="17" y="226"/>
                    <a:pt x="10" y="249"/>
                    <a:pt x="21" y="235"/>
                  </a:cubicBezTo>
                  <a:cubicBezTo>
                    <a:pt x="33" y="220"/>
                    <a:pt x="29" y="214"/>
                    <a:pt x="42" y="204"/>
                  </a:cubicBezTo>
                  <a:cubicBezTo>
                    <a:pt x="54" y="195"/>
                    <a:pt x="54" y="196"/>
                    <a:pt x="66" y="192"/>
                  </a:cubicBezTo>
                  <a:cubicBezTo>
                    <a:pt x="78" y="188"/>
                    <a:pt x="85" y="183"/>
                    <a:pt x="92" y="172"/>
                  </a:cubicBezTo>
                  <a:cubicBezTo>
                    <a:pt x="98" y="161"/>
                    <a:pt x="102" y="168"/>
                    <a:pt x="107" y="160"/>
                  </a:cubicBezTo>
                  <a:cubicBezTo>
                    <a:pt x="112" y="152"/>
                    <a:pt x="116" y="145"/>
                    <a:pt x="117" y="138"/>
                  </a:cubicBezTo>
                  <a:cubicBezTo>
                    <a:pt x="118" y="132"/>
                    <a:pt x="122" y="135"/>
                    <a:pt x="121" y="124"/>
                  </a:cubicBezTo>
                  <a:cubicBezTo>
                    <a:pt x="119" y="113"/>
                    <a:pt x="114" y="102"/>
                    <a:pt x="113" y="97"/>
                  </a:cubicBezTo>
                  <a:cubicBezTo>
                    <a:pt x="112" y="92"/>
                    <a:pt x="116" y="76"/>
                    <a:pt x="118" y="62"/>
                  </a:cubicBezTo>
                  <a:cubicBezTo>
                    <a:pt x="119" y="48"/>
                    <a:pt x="124" y="46"/>
                    <a:pt x="121" y="33"/>
                  </a:cubicBezTo>
                  <a:cubicBezTo>
                    <a:pt x="118" y="21"/>
                    <a:pt x="119" y="0"/>
                    <a:pt x="112" y="16"/>
                  </a:cubicBezTo>
                  <a:cubicBezTo>
                    <a:pt x="105" y="32"/>
                    <a:pt x="95" y="36"/>
                    <a:pt x="93" y="31"/>
                  </a:cubicBezTo>
                  <a:cubicBezTo>
                    <a:pt x="92" y="26"/>
                    <a:pt x="88" y="43"/>
                    <a:pt x="84" y="53"/>
                  </a:cubicBezTo>
                  <a:cubicBezTo>
                    <a:pt x="80" y="64"/>
                    <a:pt x="56" y="70"/>
                    <a:pt x="51" y="63"/>
                  </a:cubicBezTo>
                </a:path>
              </a:pathLst>
            </a:custGeom>
            <a:solidFill>
              <a:srgbClr val="C5AED4"/>
            </a:solidFill>
            <a:ln w="9525">
              <a:noFill/>
              <a:round/>
              <a:headEnd/>
              <a:tailEnd/>
            </a:ln>
          </p:spPr>
          <p:txBody>
            <a:bodyPr/>
            <a:lstStyle/>
            <a:p>
              <a:endParaRPr lang="en-US"/>
            </a:p>
          </p:txBody>
        </p:sp>
        <p:sp>
          <p:nvSpPr>
            <p:cNvPr id="28521" name="Freeform 3102"/>
            <p:cNvSpPr>
              <a:spLocks/>
            </p:cNvSpPr>
            <p:nvPr/>
          </p:nvSpPr>
          <p:spPr bwMode="auto">
            <a:xfrm>
              <a:off x="1665288" y="4931445"/>
              <a:ext cx="409575" cy="817562"/>
            </a:xfrm>
            <a:custGeom>
              <a:avLst/>
              <a:gdLst>
                <a:gd name="T0" fmla="*/ 2147483647 w 124"/>
                <a:gd name="T1" fmla="*/ 2147483647 h 248"/>
                <a:gd name="T2" fmla="*/ 2147483647 w 124"/>
                <a:gd name="T3" fmla="*/ 2147483647 h 248"/>
                <a:gd name="T4" fmla="*/ 2147483647 w 124"/>
                <a:gd name="T5" fmla="*/ 2147483647 h 248"/>
                <a:gd name="T6" fmla="*/ 2147483647 w 124"/>
                <a:gd name="T7" fmla="*/ 2147483647 h 248"/>
                <a:gd name="T8" fmla="*/ 2147483647 w 124"/>
                <a:gd name="T9" fmla="*/ 2147483647 h 248"/>
                <a:gd name="T10" fmla="*/ 2147483647 w 124"/>
                <a:gd name="T11" fmla="*/ 2147483647 h 248"/>
                <a:gd name="T12" fmla="*/ 2147483647 w 124"/>
                <a:gd name="T13" fmla="*/ 2147483647 h 248"/>
                <a:gd name="T14" fmla="*/ 2147483647 w 124"/>
                <a:gd name="T15" fmla="*/ 2147483647 h 248"/>
                <a:gd name="T16" fmla="*/ 2147483647 w 124"/>
                <a:gd name="T17" fmla="*/ 2147483647 h 248"/>
                <a:gd name="T18" fmla="*/ 2147483647 w 124"/>
                <a:gd name="T19" fmla="*/ 2147483647 h 248"/>
                <a:gd name="T20" fmla="*/ 2147483647 w 124"/>
                <a:gd name="T21" fmla="*/ 2147483647 h 248"/>
                <a:gd name="T22" fmla="*/ 2147483647 w 124"/>
                <a:gd name="T23" fmla="*/ 2147483647 h 248"/>
                <a:gd name="T24" fmla="*/ 2147483647 w 124"/>
                <a:gd name="T25" fmla="*/ 2147483647 h 248"/>
                <a:gd name="T26" fmla="*/ 2147483647 w 124"/>
                <a:gd name="T27" fmla="*/ 2147483647 h 248"/>
                <a:gd name="T28" fmla="*/ 2147483647 w 124"/>
                <a:gd name="T29" fmla="*/ 2147483647 h 248"/>
                <a:gd name="T30" fmla="*/ 2147483647 w 124"/>
                <a:gd name="T31" fmla="*/ 2147483647 h 248"/>
                <a:gd name="T32" fmla="*/ 2147483647 w 124"/>
                <a:gd name="T33" fmla="*/ 2147483647 h 248"/>
                <a:gd name="T34" fmla="*/ 2147483647 w 124"/>
                <a:gd name="T35" fmla="*/ 2147483647 h 248"/>
                <a:gd name="T36" fmla="*/ 2147483647 w 124"/>
                <a:gd name="T37" fmla="*/ 2147483647 h 248"/>
                <a:gd name="T38" fmla="*/ 2147483647 w 124"/>
                <a:gd name="T39" fmla="*/ 2147483647 h 248"/>
                <a:gd name="T40" fmla="*/ 2147483647 w 124"/>
                <a:gd name="T41" fmla="*/ 2147483647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248"/>
                <a:gd name="T65" fmla="*/ 124 w 124"/>
                <a:gd name="T66" fmla="*/ 248 h 2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248">
                  <a:moveTo>
                    <a:pt x="51" y="64"/>
                  </a:moveTo>
                  <a:cubicBezTo>
                    <a:pt x="51" y="64"/>
                    <a:pt x="60" y="82"/>
                    <a:pt x="56" y="101"/>
                  </a:cubicBezTo>
                  <a:cubicBezTo>
                    <a:pt x="53" y="120"/>
                    <a:pt x="60" y="130"/>
                    <a:pt x="58" y="138"/>
                  </a:cubicBezTo>
                  <a:cubicBezTo>
                    <a:pt x="56" y="145"/>
                    <a:pt x="51" y="148"/>
                    <a:pt x="47" y="158"/>
                  </a:cubicBezTo>
                  <a:cubicBezTo>
                    <a:pt x="44" y="168"/>
                    <a:pt x="42" y="169"/>
                    <a:pt x="35" y="178"/>
                  </a:cubicBezTo>
                  <a:cubicBezTo>
                    <a:pt x="28" y="188"/>
                    <a:pt x="23" y="195"/>
                    <a:pt x="13" y="205"/>
                  </a:cubicBezTo>
                  <a:cubicBezTo>
                    <a:pt x="4" y="215"/>
                    <a:pt x="0" y="230"/>
                    <a:pt x="9" y="228"/>
                  </a:cubicBezTo>
                  <a:cubicBezTo>
                    <a:pt x="18" y="225"/>
                    <a:pt x="10" y="248"/>
                    <a:pt x="21" y="234"/>
                  </a:cubicBezTo>
                  <a:cubicBezTo>
                    <a:pt x="33" y="219"/>
                    <a:pt x="30" y="212"/>
                    <a:pt x="42" y="203"/>
                  </a:cubicBezTo>
                  <a:cubicBezTo>
                    <a:pt x="54" y="194"/>
                    <a:pt x="54" y="195"/>
                    <a:pt x="66" y="191"/>
                  </a:cubicBezTo>
                  <a:cubicBezTo>
                    <a:pt x="78" y="187"/>
                    <a:pt x="85" y="182"/>
                    <a:pt x="92" y="171"/>
                  </a:cubicBezTo>
                  <a:cubicBezTo>
                    <a:pt x="98" y="159"/>
                    <a:pt x="102" y="167"/>
                    <a:pt x="107" y="159"/>
                  </a:cubicBezTo>
                  <a:cubicBezTo>
                    <a:pt x="111" y="151"/>
                    <a:pt x="116" y="144"/>
                    <a:pt x="116" y="137"/>
                  </a:cubicBezTo>
                  <a:cubicBezTo>
                    <a:pt x="117" y="131"/>
                    <a:pt x="122" y="134"/>
                    <a:pt x="120" y="123"/>
                  </a:cubicBezTo>
                  <a:cubicBezTo>
                    <a:pt x="119" y="112"/>
                    <a:pt x="114" y="101"/>
                    <a:pt x="113" y="96"/>
                  </a:cubicBezTo>
                  <a:cubicBezTo>
                    <a:pt x="112" y="91"/>
                    <a:pt x="116" y="75"/>
                    <a:pt x="118" y="61"/>
                  </a:cubicBezTo>
                  <a:cubicBezTo>
                    <a:pt x="119" y="47"/>
                    <a:pt x="124" y="45"/>
                    <a:pt x="121" y="33"/>
                  </a:cubicBezTo>
                  <a:cubicBezTo>
                    <a:pt x="118" y="21"/>
                    <a:pt x="119" y="0"/>
                    <a:pt x="112" y="15"/>
                  </a:cubicBezTo>
                  <a:cubicBezTo>
                    <a:pt x="105" y="31"/>
                    <a:pt x="95" y="35"/>
                    <a:pt x="93" y="31"/>
                  </a:cubicBezTo>
                  <a:cubicBezTo>
                    <a:pt x="92" y="26"/>
                    <a:pt x="88" y="42"/>
                    <a:pt x="84" y="53"/>
                  </a:cubicBezTo>
                  <a:cubicBezTo>
                    <a:pt x="80" y="63"/>
                    <a:pt x="56" y="69"/>
                    <a:pt x="51" y="62"/>
                  </a:cubicBezTo>
                </a:path>
              </a:pathLst>
            </a:custGeom>
            <a:solidFill>
              <a:srgbClr val="C4AED4"/>
            </a:solidFill>
            <a:ln w="9525">
              <a:noFill/>
              <a:round/>
              <a:headEnd/>
              <a:tailEnd/>
            </a:ln>
          </p:spPr>
          <p:txBody>
            <a:bodyPr/>
            <a:lstStyle/>
            <a:p>
              <a:endParaRPr lang="en-US"/>
            </a:p>
          </p:txBody>
        </p:sp>
        <p:sp>
          <p:nvSpPr>
            <p:cNvPr id="28522" name="Freeform 3103"/>
            <p:cNvSpPr>
              <a:spLocks/>
            </p:cNvSpPr>
            <p:nvPr/>
          </p:nvSpPr>
          <p:spPr bwMode="auto">
            <a:xfrm>
              <a:off x="1665288" y="4931445"/>
              <a:ext cx="409575" cy="817562"/>
            </a:xfrm>
            <a:custGeom>
              <a:avLst/>
              <a:gdLst>
                <a:gd name="T0" fmla="*/ 2147483647 w 124"/>
                <a:gd name="T1" fmla="*/ 2147483647 h 248"/>
                <a:gd name="T2" fmla="*/ 2147483647 w 124"/>
                <a:gd name="T3" fmla="*/ 2147483647 h 248"/>
                <a:gd name="T4" fmla="*/ 2147483647 w 124"/>
                <a:gd name="T5" fmla="*/ 2147483647 h 248"/>
                <a:gd name="T6" fmla="*/ 2147483647 w 124"/>
                <a:gd name="T7" fmla="*/ 2147483647 h 248"/>
                <a:gd name="T8" fmla="*/ 2147483647 w 124"/>
                <a:gd name="T9" fmla="*/ 2147483647 h 248"/>
                <a:gd name="T10" fmla="*/ 2147483647 w 124"/>
                <a:gd name="T11" fmla="*/ 2147483647 h 248"/>
                <a:gd name="T12" fmla="*/ 2147483647 w 124"/>
                <a:gd name="T13" fmla="*/ 2147483647 h 248"/>
                <a:gd name="T14" fmla="*/ 2147483647 w 124"/>
                <a:gd name="T15" fmla="*/ 2147483647 h 248"/>
                <a:gd name="T16" fmla="*/ 2147483647 w 124"/>
                <a:gd name="T17" fmla="*/ 2147483647 h 248"/>
                <a:gd name="T18" fmla="*/ 2147483647 w 124"/>
                <a:gd name="T19" fmla="*/ 2147483647 h 248"/>
                <a:gd name="T20" fmla="*/ 2147483647 w 124"/>
                <a:gd name="T21" fmla="*/ 2147483647 h 248"/>
                <a:gd name="T22" fmla="*/ 2147483647 w 124"/>
                <a:gd name="T23" fmla="*/ 2147483647 h 248"/>
                <a:gd name="T24" fmla="*/ 2147483647 w 124"/>
                <a:gd name="T25" fmla="*/ 2147483647 h 248"/>
                <a:gd name="T26" fmla="*/ 2147483647 w 124"/>
                <a:gd name="T27" fmla="*/ 2147483647 h 248"/>
                <a:gd name="T28" fmla="*/ 2147483647 w 124"/>
                <a:gd name="T29" fmla="*/ 2147483647 h 248"/>
                <a:gd name="T30" fmla="*/ 2147483647 w 124"/>
                <a:gd name="T31" fmla="*/ 2147483647 h 248"/>
                <a:gd name="T32" fmla="*/ 2147483647 w 124"/>
                <a:gd name="T33" fmla="*/ 2147483647 h 248"/>
                <a:gd name="T34" fmla="*/ 2147483647 w 124"/>
                <a:gd name="T35" fmla="*/ 2147483647 h 248"/>
                <a:gd name="T36" fmla="*/ 2147483647 w 124"/>
                <a:gd name="T37" fmla="*/ 2147483647 h 248"/>
                <a:gd name="T38" fmla="*/ 2147483647 w 124"/>
                <a:gd name="T39" fmla="*/ 2147483647 h 248"/>
                <a:gd name="T40" fmla="*/ 2147483647 w 124"/>
                <a:gd name="T41" fmla="*/ 2147483647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248"/>
                <a:gd name="T65" fmla="*/ 124 w 124"/>
                <a:gd name="T66" fmla="*/ 248 h 2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248">
                  <a:moveTo>
                    <a:pt x="51" y="65"/>
                  </a:moveTo>
                  <a:cubicBezTo>
                    <a:pt x="51" y="65"/>
                    <a:pt x="60" y="82"/>
                    <a:pt x="57" y="101"/>
                  </a:cubicBezTo>
                  <a:cubicBezTo>
                    <a:pt x="53" y="120"/>
                    <a:pt x="60" y="130"/>
                    <a:pt x="58" y="138"/>
                  </a:cubicBezTo>
                  <a:cubicBezTo>
                    <a:pt x="56" y="145"/>
                    <a:pt x="51" y="149"/>
                    <a:pt x="47" y="158"/>
                  </a:cubicBezTo>
                  <a:cubicBezTo>
                    <a:pt x="44" y="168"/>
                    <a:pt x="42" y="169"/>
                    <a:pt x="35" y="178"/>
                  </a:cubicBezTo>
                  <a:cubicBezTo>
                    <a:pt x="29" y="188"/>
                    <a:pt x="23" y="195"/>
                    <a:pt x="14" y="205"/>
                  </a:cubicBezTo>
                  <a:cubicBezTo>
                    <a:pt x="4" y="215"/>
                    <a:pt x="0" y="230"/>
                    <a:pt x="9" y="227"/>
                  </a:cubicBezTo>
                  <a:cubicBezTo>
                    <a:pt x="18" y="225"/>
                    <a:pt x="10" y="248"/>
                    <a:pt x="21" y="233"/>
                  </a:cubicBezTo>
                  <a:cubicBezTo>
                    <a:pt x="33" y="219"/>
                    <a:pt x="30" y="212"/>
                    <a:pt x="42" y="203"/>
                  </a:cubicBezTo>
                  <a:cubicBezTo>
                    <a:pt x="54" y="194"/>
                    <a:pt x="55" y="195"/>
                    <a:pt x="66" y="191"/>
                  </a:cubicBezTo>
                  <a:cubicBezTo>
                    <a:pt x="78" y="187"/>
                    <a:pt x="85" y="182"/>
                    <a:pt x="92" y="170"/>
                  </a:cubicBezTo>
                  <a:cubicBezTo>
                    <a:pt x="98" y="159"/>
                    <a:pt x="102" y="167"/>
                    <a:pt x="107" y="159"/>
                  </a:cubicBezTo>
                  <a:cubicBezTo>
                    <a:pt x="111" y="151"/>
                    <a:pt x="115" y="143"/>
                    <a:pt x="116" y="137"/>
                  </a:cubicBezTo>
                  <a:cubicBezTo>
                    <a:pt x="117" y="131"/>
                    <a:pt x="122" y="134"/>
                    <a:pt x="120" y="123"/>
                  </a:cubicBezTo>
                  <a:cubicBezTo>
                    <a:pt x="119" y="112"/>
                    <a:pt x="114" y="101"/>
                    <a:pt x="113" y="96"/>
                  </a:cubicBezTo>
                  <a:cubicBezTo>
                    <a:pt x="112" y="91"/>
                    <a:pt x="116" y="76"/>
                    <a:pt x="117" y="61"/>
                  </a:cubicBezTo>
                  <a:cubicBezTo>
                    <a:pt x="119" y="47"/>
                    <a:pt x="124" y="45"/>
                    <a:pt x="121" y="33"/>
                  </a:cubicBezTo>
                  <a:cubicBezTo>
                    <a:pt x="118" y="21"/>
                    <a:pt x="119" y="0"/>
                    <a:pt x="112" y="16"/>
                  </a:cubicBezTo>
                  <a:cubicBezTo>
                    <a:pt x="105" y="31"/>
                    <a:pt x="95" y="36"/>
                    <a:pt x="93" y="31"/>
                  </a:cubicBezTo>
                  <a:cubicBezTo>
                    <a:pt x="92" y="26"/>
                    <a:pt x="88" y="42"/>
                    <a:pt x="84" y="53"/>
                  </a:cubicBezTo>
                  <a:cubicBezTo>
                    <a:pt x="80" y="64"/>
                    <a:pt x="56" y="69"/>
                    <a:pt x="51" y="62"/>
                  </a:cubicBezTo>
                </a:path>
              </a:pathLst>
            </a:custGeom>
            <a:solidFill>
              <a:srgbClr val="C3ADD4"/>
            </a:solidFill>
            <a:ln w="9525">
              <a:noFill/>
              <a:round/>
              <a:headEnd/>
              <a:tailEnd/>
            </a:ln>
          </p:spPr>
          <p:txBody>
            <a:bodyPr/>
            <a:lstStyle/>
            <a:p>
              <a:endParaRPr lang="en-US"/>
            </a:p>
          </p:txBody>
        </p:sp>
        <p:sp>
          <p:nvSpPr>
            <p:cNvPr id="28523" name="Freeform 3104"/>
            <p:cNvSpPr>
              <a:spLocks/>
            </p:cNvSpPr>
            <p:nvPr/>
          </p:nvSpPr>
          <p:spPr bwMode="auto">
            <a:xfrm>
              <a:off x="1665288" y="4931445"/>
              <a:ext cx="409575" cy="817562"/>
            </a:xfrm>
            <a:custGeom>
              <a:avLst/>
              <a:gdLst>
                <a:gd name="T0" fmla="*/ 2147483647 w 124"/>
                <a:gd name="T1" fmla="*/ 2147483647 h 248"/>
                <a:gd name="T2" fmla="*/ 2147483647 w 124"/>
                <a:gd name="T3" fmla="*/ 2147483647 h 248"/>
                <a:gd name="T4" fmla="*/ 2147483647 w 124"/>
                <a:gd name="T5" fmla="*/ 2147483647 h 248"/>
                <a:gd name="T6" fmla="*/ 2147483647 w 124"/>
                <a:gd name="T7" fmla="*/ 2147483647 h 248"/>
                <a:gd name="T8" fmla="*/ 2147483647 w 124"/>
                <a:gd name="T9" fmla="*/ 2147483647 h 248"/>
                <a:gd name="T10" fmla="*/ 2147483647 w 124"/>
                <a:gd name="T11" fmla="*/ 2147483647 h 248"/>
                <a:gd name="T12" fmla="*/ 2147483647 w 124"/>
                <a:gd name="T13" fmla="*/ 2147483647 h 248"/>
                <a:gd name="T14" fmla="*/ 2147483647 w 124"/>
                <a:gd name="T15" fmla="*/ 2147483647 h 248"/>
                <a:gd name="T16" fmla="*/ 2147483647 w 124"/>
                <a:gd name="T17" fmla="*/ 2147483647 h 248"/>
                <a:gd name="T18" fmla="*/ 2147483647 w 124"/>
                <a:gd name="T19" fmla="*/ 2147483647 h 248"/>
                <a:gd name="T20" fmla="*/ 2147483647 w 124"/>
                <a:gd name="T21" fmla="*/ 2147483647 h 248"/>
                <a:gd name="T22" fmla="*/ 2147483647 w 124"/>
                <a:gd name="T23" fmla="*/ 2147483647 h 248"/>
                <a:gd name="T24" fmla="*/ 2147483647 w 124"/>
                <a:gd name="T25" fmla="*/ 2147483647 h 248"/>
                <a:gd name="T26" fmla="*/ 2147483647 w 124"/>
                <a:gd name="T27" fmla="*/ 2147483647 h 248"/>
                <a:gd name="T28" fmla="*/ 2147483647 w 124"/>
                <a:gd name="T29" fmla="*/ 2147483647 h 248"/>
                <a:gd name="T30" fmla="*/ 2147483647 w 124"/>
                <a:gd name="T31" fmla="*/ 2147483647 h 248"/>
                <a:gd name="T32" fmla="*/ 2147483647 w 124"/>
                <a:gd name="T33" fmla="*/ 2147483647 h 248"/>
                <a:gd name="T34" fmla="*/ 2147483647 w 124"/>
                <a:gd name="T35" fmla="*/ 2147483647 h 248"/>
                <a:gd name="T36" fmla="*/ 2147483647 w 124"/>
                <a:gd name="T37" fmla="*/ 2147483647 h 248"/>
                <a:gd name="T38" fmla="*/ 2147483647 w 124"/>
                <a:gd name="T39" fmla="*/ 2147483647 h 248"/>
                <a:gd name="T40" fmla="*/ 2147483647 w 124"/>
                <a:gd name="T41" fmla="*/ 2147483647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248"/>
                <a:gd name="T65" fmla="*/ 124 w 124"/>
                <a:gd name="T66" fmla="*/ 248 h 2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248">
                  <a:moveTo>
                    <a:pt x="51" y="65"/>
                  </a:moveTo>
                  <a:cubicBezTo>
                    <a:pt x="51" y="65"/>
                    <a:pt x="60" y="83"/>
                    <a:pt x="57" y="102"/>
                  </a:cubicBezTo>
                  <a:cubicBezTo>
                    <a:pt x="53" y="121"/>
                    <a:pt x="61" y="130"/>
                    <a:pt x="59" y="138"/>
                  </a:cubicBezTo>
                  <a:cubicBezTo>
                    <a:pt x="56" y="145"/>
                    <a:pt x="51" y="149"/>
                    <a:pt x="48" y="158"/>
                  </a:cubicBezTo>
                  <a:cubicBezTo>
                    <a:pt x="44" y="168"/>
                    <a:pt x="43" y="168"/>
                    <a:pt x="36" y="178"/>
                  </a:cubicBezTo>
                  <a:cubicBezTo>
                    <a:pt x="29" y="188"/>
                    <a:pt x="23" y="195"/>
                    <a:pt x="14" y="205"/>
                  </a:cubicBezTo>
                  <a:cubicBezTo>
                    <a:pt x="5" y="215"/>
                    <a:pt x="0" y="230"/>
                    <a:pt x="9" y="227"/>
                  </a:cubicBezTo>
                  <a:cubicBezTo>
                    <a:pt x="18" y="225"/>
                    <a:pt x="10" y="248"/>
                    <a:pt x="21" y="233"/>
                  </a:cubicBezTo>
                  <a:cubicBezTo>
                    <a:pt x="33" y="219"/>
                    <a:pt x="30" y="212"/>
                    <a:pt x="42" y="203"/>
                  </a:cubicBezTo>
                  <a:cubicBezTo>
                    <a:pt x="54" y="193"/>
                    <a:pt x="55" y="194"/>
                    <a:pt x="66" y="190"/>
                  </a:cubicBezTo>
                  <a:cubicBezTo>
                    <a:pt x="78" y="186"/>
                    <a:pt x="85" y="181"/>
                    <a:pt x="91" y="170"/>
                  </a:cubicBezTo>
                  <a:cubicBezTo>
                    <a:pt x="98" y="159"/>
                    <a:pt x="102" y="167"/>
                    <a:pt x="106" y="159"/>
                  </a:cubicBezTo>
                  <a:cubicBezTo>
                    <a:pt x="111" y="150"/>
                    <a:pt x="115" y="143"/>
                    <a:pt x="116" y="137"/>
                  </a:cubicBezTo>
                  <a:cubicBezTo>
                    <a:pt x="117" y="131"/>
                    <a:pt x="121" y="134"/>
                    <a:pt x="120" y="123"/>
                  </a:cubicBezTo>
                  <a:cubicBezTo>
                    <a:pt x="119" y="112"/>
                    <a:pt x="114" y="101"/>
                    <a:pt x="113" y="96"/>
                  </a:cubicBezTo>
                  <a:cubicBezTo>
                    <a:pt x="111" y="91"/>
                    <a:pt x="116" y="76"/>
                    <a:pt x="117" y="62"/>
                  </a:cubicBezTo>
                  <a:cubicBezTo>
                    <a:pt x="119" y="47"/>
                    <a:pt x="124" y="45"/>
                    <a:pt x="121" y="33"/>
                  </a:cubicBezTo>
                  <a:cubicBezTo>
                    <a:pt x="118" y="21"/>
                    <a:pt x="119" y="0"/>
                    <a:pt x="112" y="16"/>
                  </a:cubicBezTo>
                  <a:cubicBezTo>
                    <a:pt x="105" y="32"/>
                    <a:pt x="95" y="36"/>
                    <a:pt x="93" y="31"/>
                  </a:cubicBezTo>
                  <a:cubicBezTo>
                    <a:pt x="92" y="27"/>
                    <a:pt x="88" y="43"/>
                    <a:pt x="84" y="53"/>
                  </a:cubicBezTo>
                  <a:cubicBezTo>
                    <a:pt x="80" y="64"/>
                    <a:pt x="57" y="69"/>
                    <a:pt x="51" y="62"/>
                  </a:cubicBezTo>
                </a:path>
              </a:pathLst>
            </a:custGeom>
            <a:solidFill>
              <a:srgbClr val="C2ADD3"/>
            </a:solidFill>
            <a:ln w="9525">
              <a:noFill/>
              <a:round/>
              <a:headEnd/>
              <a:tailEnd/>
            </a:ln>
          </p:spPr>
          <p:txBody>
            <a:bodyPr/>
            <a:lstStyle/>
            <a:p>
              <a:endParaRPr lang="en-US"/>
            </a:p>
          </p:txBody>
        </p:sp>
        <p:sp>
          <p:nvSpPr>
            <p:cNvPr id="28524" name="Freeform 3105"/>
            <p:cNvSpPr>
              <a:spLocks/>
            </p:cNvSpPr>
            <p:nvPr/>
          </p:nvSpPr>
          <p:spPr bwMode="auto">
            <a:xfrm>
              <a:off x="1665288" y="4934620"/>
              <a:ext cx="409575" cy="811212"/>
            </a:xfrm>
            <a:custGeom>
              <a:avLst/>
              <a:gdLst>
                <a:gd name="T0" fmla="*/ 2147483647 w 124"/>
                <a:gd name="T1" fmla="*/ 2147483647 h 246"/>
                <a:gd name="T2" fmla="*/ 2147483647 w 124"/>
                <a:gd name="T3" fmla="*/ 2147483647 h 246"/>
                <a:gd name="T4" fmla="*/ 2147483647 w 124"/>
                <a:gd name="T5" fmla="*/ 2147483647 h 246"/>
                <a:gd name="T6" fmla="*/ 2147483647 w 124"/>
                <a:gd name="T7" fmla="*/ 2147483647 h 246"/>
                <a:gd name="T8" fmla="*/ 2147483647 w 124"/>
                <a:gd name="T9" fmla="*/ 2147483647 h 246"/>
                <a:gd name="T10" fmla="*/ 2147483647 w 124"/>
                <a:gd name="T11" fmla="*/ 2147483647 h 246"/>
                <a:gd name="T12" fmla="*/ 2147483647 w 124"/>
                <a:gd name="T13" fmla="*/ 2147483647 h 246"/>
                <a:gd name="T14" fmla="*/ 2147483647 w 124"/>
                <a:gd name="T15" fmla="*/ 2147483647 h 246"/>
                <a:gd name="T16" fmla="*/ 2147483647 w 124"/>
                <a:gd name="T17" fmla="*/ 2147483647 h 246"/>
                <a:gd name="T18" fmla="*/ 2147483647 w 124"/>
                <a:gd name="T19" fmla="*/ 2147483647 h 246"/>
                <a:gd name="T20" fmla="*/ 2147483647 w 124"/>
                <a:gd name="T21" fmla="*/ 2147483647 h 246"/>
                <a:gd name="T22" fmla="*/ 2147483647 w 124"/>
                <a:gd name="T23" fmla="*/ 2147483647 h 246"/>
                <a:gd name="T24" fmla="*/ 2147483647 w 124"/>
                <a:gd name="T25" fmla="*/ 2147483647 h 246"/>
                <a:gd name="T26" fmla="*/ 2147483647 w 124"/>
                <a:gd name="T27" fmla="*/ 2147483647 h 246"/>
                <a:gd name="T28" fmla="*/ 2147483647 w 124"/>
                <a:gd name="T29" fmla="*/ 2147483647 h 246"/>
                <a:gd name="T30" fmla="*/ 2147483647 w 124"/>
                <a:gd name="T31" fmla="*/ 2147483647 h 246"/>
                <a:gd name="T32" fmla="*/ 2147483647 w 124"/>
                <a:gd name="T33" fmla="*/ 2147483647 h 246"/>
                <a:gd name="T34" fmla="*/ 2147483647 w 124"/>
                <a:gd name="T35" fmla="*/ 2147483647 h 246"/>
                <a:gd name="T36" fmla="*/ 2147483647 w 124"/>
                <a:gd name="T37" fmla="*/ 2147483647 h 246"/>
                <a:gd name="T38" fmla="*/ 2147483647 w 124"/>
                <a:gd name="T39" fmla="*/ 2147483647 h 246"/>
                <a:gd name="T40" fmla="*/ 2147483647 w 124"/>
                <a:gd name="T41" fmla="*/ 2147483647 h 2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246"/>
                <a:gd name="T65" fmla="*/ 124 w 124"/>
                <a:gd name="T66" fmla="*/ 246 h 2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246">
                  <a:moveTo>
                    <a:pt x="51" y="64"/>
                  </a:moveTo>
                  <a:cubicBezTo>
                    <a:pt x="51" y="64"/>
                    <a:pt x="61" y="82"/>
                    <a:pt x="57" y="101"/>
                  </a:cubicBezTo>
                  <a:cubicBezTo>
                    <a:pt x="54" y="120"/>
                    <a:pt x="61" y="129"/>
                    <a:pt x="59" y="137"/>
                  </a:cubicBezTo>
                  <a:cubicBezTo>
                    <a:pt x="57" y="144"/>
                    <a:pt x="51" y="148"/>
                    <a:pt x="48" y="157"/>
                  </a:cubicBezTo>
                  <a:cubicBezTo>
                    <a:pt x="44" y="167"/>
                    <a:pt x="43" y="167"/>
                    <a:pt x="36" y="177"/>
                  </a:cubicBezTo>
                  <a:cubicBezTo>
                    <a:pt x="29" y="186"/>
                    <a:pt x="24" y="193"/>
                    <a:pt x="14" y="204"/>
                  </a:cubicBezTo>
                  <a:cubicBezTo>
                    <a:pt x="5" y="214"/>
                    <a:pt x="0" y="229"/>
                    <a:pt x="9" y="226"/>
                  </a:cubicBezTo>
                  <a:cubicBezTo>
                    <a:pt x="18" y="224"/>
                    <a:pt x="10" y="246"/>
                    <a:pt x="21" y="232"/>
                  </a:cubicBezTo>
                  <a:cubicBezTo>
                    <a:pt x="33" y="218"/>
                    <a:pt x="30" y="211"/>
                    <a:pt x="42" y="201"/>
                  </a:cubicBezTo>
                  <a:cubicBezTo>
                    <a:pt x="54" y="192"/>
                    <a:pt x="55" y="193"/>
                    <a:pt x="66" y="189"/>
                  </a:cubicBezTo>
                  <a:cubicBezTo>
                    <a:pt x="78" y="185"/>
                    <a:pt x="85" y="180"/>
                    <a:pt x="91" y="169"/>
                  </a:cubicBezTo>
                  <a:cubicBezTo>
                    <a:pt x="98" y="158"/>
                    <a:pt x="102" y="166"/>
                    <a:pt x="106" y="157"/>
                  </a:cubicBezTo>
                  <a:cubicBezTo>
                    <a:pt x="111" y="149"/>
                    <a:pt x="115" y="142"/>
                    <a:pt x="116" y="136"/>
                  </a:cubicBezTo>
                  <a:cubicBezTo>
                    <a:pt x="117" y="130"/>
                    <a:pt x="121" y="133"/>
                    <a:pt x="120" y="122"/>
                  </a:cubicBezTo>
                  <a:cubicBezTo>
                    <a:pt x="119" y="111"/>
                    <a:pt x="114" y="100"/>
                    <a:pt x="112" y="95"/>
                  </a:cubicBezTo>
                  <a:cubicBezTo>
                    <a:pt x="111" y="90"/>
                    <a:pt x="116" y="75"/>
                    <a:pt x="117" y="61"/>
                  </a:cubicBezTo>
                  <a:cubicBezTo>
                    <a:pt x="118" y="47"/>
                    <a:pt x="124" y="45"/>
                    <a:pt x="121" y="33"/>
                  </a:cubicBezTo>
                  <a:cubicBezTo>
                    <a:pt x="118" y="21"/>
                    <a:pt x="119" y="0"/>
                    <a:pt x="112" y="16"/>
                  </a:cubicBezTo>
                  <a:cubicBezTo>
                    <a:pt x="105" y="31"/>
                    <a:pt x="95" y="36"/>
                    <a:pt x="93" y="31"/>
                  </a:cubicBezTo>
                  <a:cubicBezTo>
                    <a:pt x="92" y="26"/>
                    <a:pt x="88" y="42"/>
                    <a:pt x="84" y="53"/>
                  </a:cubicBezTo>
                  <a:cubicBezTo>
                    <a:pt x="80" y="63"/>
                    <a:pt x="57" y="68"/>
                    <a:pt x="51" y="61"/>
                  </a:cubicBezTo>
                </a:path>
              </a:pathLst>
            </a:custGeom>
            <a:solidFill>
              <a:srgbClr val="C1ACD3"/>
            </a:solidFill>
            <a:ln w="9525">
              <a:noFill/>
              <a:round/>
              <a:headEnd/>
              <a:tailEnd/>
            </a:ln>
          </p:spPr>
          <p:txBody>
            <a:bodyPr/>
            <a:lstStyle/>
            <a:p>
              <a:endParaRPr lang="en-US"/>
            </a:p>
          </p:txBody>
        </p:sp>
        <p:sp>
          <p:nvSpPr>
            <p:cNvPr id="28525" name="Freeform 3106"/>
            <p:cNvSpPr>
              <a:spLocks/>
            </p:cNvSpPr>
            <p:nvPr/>
          </p:nvSpPr>
          <p:spPr bwMode="auto">
            <a:xfrm>
              <a:off x="1665288" y="4934620"/>
              <a:ext cx="409575" cy="811212"/>
            </a:xfrm>
            <a:custGeom>
              <a:avLst/>
              <a:gdLst>
                <a:gd name="T0" fmla="*/ 2147483647 w 124"/>
                <a:gd name="T1" fmla="*/ 2147483647 h 246"/>
                <a:gd name="T2" fmla="*/ 2147483647 w 124"/>
                <a:gd name="T3" fmla="*/ 2147483647 h 246"/>
                <a:gd name="T4" fmla="*/ 2147483647 w 124"/>
                <a:gd name="T5" fmla="*/ 2147483647 h 246"/>
                <a:gd name="T6" fmla="*/ 2147483647 w 124"/>
                <a:gd name="T7" fmla="*/ 2147483647 h 246"/>
                <a:gd name="T8" fmla="*/ 2147483647 w 124"/>
                <a:gd name="T9" fmla="*/ 2147483647 h 246"/>
                <a:gd name="T10" fmla="*/ 2147483647 w 124"/>
                <a:gd name="T11" fmla="*/ 2147483647 h 246"/>
                <a:gd name="T12" fmla="*/ 2147483647 w 124"/>
                <a:gd name="T13" fmla="*/ 2147483647 h 246"/>
                <a:gd name="T14" fmla="*/ 2147483647 w 124"/>
                <a:gd name="T15" fmla="*/ 2147483647 h 246"/>
                <a:gd name="T16" fmla="*/ 2147483647 w 124"/>
                <a:gd name="T17" fmla="*/ 2147483647 h 246"/>
                <a:gd name="T18" fmla="*/ 2147483647 w 124"/>
                <a:gd name="T19" fmla="*/ 2147483647 h 246"/>
                <a:gd name="T20" fmla="*/ 2147483647 w 124"/>
                <a:gd name="T21" fmla="*/ 2147483647 h 246"/>
                <a:gd name="T22" fmla="*/ 2147483647 w 124"/>
                <a:gd name="T23" fmla="*/ 2147483647 h 246"/>
                <a:gd name="T24" fmla="*/ 2147483647 w 124"/>
                <a:gd name="T25" fmla="*/ 2147483647 h 246"/>
                <a:gd name="T26" fmla="*/ 2147483647 w 124"/>
                <a:gd name="T27" fmla="*/ 2147483647 h 246"/>
                <a:gd name="T28" fmla="*/ 2147483647 w 124"/>
                <a:gd name="T29" fmla="*/ 2147483647 h 246"/>
                <a:gd name="T30" fmla="*/ 2147483647 w 124"/>
                <a:gd name="T31" fmla="*/ 2147483647 h 246"/>
                <a:gd name="T32" fmla="*/ 2147483647 w 124"/>
                <a:gd name="T33" fmla="*/ 2147483647 h 246"/>
                <a:gd name="T34" fmla="*/ 2147483647 w 124"/>
                <a:gd name="T35" fmla="*/ 2147483647 h 246"/>
                <a:gd name="T36" fmla="*/ 2147483647 w 124"/>
                <a:gd name="T37" fmla="*/ 2147483647 h 246"/>
                <a:gd name="T38" fmla="*/ 2147483647 w 124"/>
                <a:gd name="T39" fmla="*/ 2147483647 h 246"/>
                <a:gd name="T40" fmla="*/ 2147483647 w 124"/>
                <a:gd name="T41" fmla="*/ 2147483647 h 2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246"/>
                <a:gd name="T65" fmla="*/ 124 w 124"/>
                <a:gd name="T66" fmla="*/ 246 h 2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246">
                  <a:moveTo>
                    <a:pt x="51" y="64"/>
                  </a:moveTo>
                  <a:cubicBezTo>
                    <a:pt x="51" y="64"/>
                    <a:pt x="61" y="82"/>
                    <a:pt x="58" y="101"/>
                  </a:cubicBezTo>
                  <a:cubicBezTo>
                    <a:pt x="54" y="120"/>
                    <a:pt x="61" y="129"/>
                    <a:pt x="59" y="137"/>
                  </a:cubicBezTo>
                  <a:cubicBezTo>
                    <a:pt x="57" y="144"/>
                    <a:pt x="52" y="148"/>
                    <a:pt x="48" y="157"/>
                  </a:cubicBezTo>
                  <a:cubicBezTo>
                    <a:pt x="45" y="167"/>
                    <a:pt x="43" y="167"/>
                    <a:pt x="36" y="177"/>
                  </a:cubicBezTo>
                  <a:cubicBezTo>
                    <a:pt x="29" y="186"/>
                    <a:pt x="24" y="193"/>
                    <a:pt x="15" y="203"/>
                  </a:cubicBezTo>
                  <a:cubicBezTo>
                    <a:pt x="5" y="214"/>
                    <a:pt x="0" y="228"/>
                    <a:pt x="9" y="226"/>
                  </a:cubicBezTo>
                  <a:cubicBezTo>
                    <a:pt x="18" y="224"/>
                    <a:pt x="10" y="246"/>
                    <a:pt x="21" y="232"/>
                  </a:cubicBezTo>
                  <a:cubicBezTo>
                    <a:pt x="33" y="218"/>
                    <a:pt x="30" y="210"/>
                    <a:pt x="42" y="201"/>
                  </a:cubicBezTo>
                  <a:cubicBezTo>
                    <a:pt x="54" y="192"/>
                    <a:pt x="55" y="193"/>
                    <a:pt x="67" y="189"/>
                  </a:cubicBezTo>
                  <a:cubicBezTo>
                    <a:pt x="78" y="185"/>
                    <a:pt x="85" y="180"/>
                    <a:pt x="91" y="169"/>
                  </a:cubicBezTo>
                  <a:cubicBezTo>
                    <a:pt x="98" y="158"/>
                    <a:pt x="101" y="165"/>
                    <a:pt x="106" y="157"/>
                  </a:cubicBezTo>
                  <a:cubicBezTo>
                    <a:pt x="111" y="149"/>
                    <a:pt x="115" y="142"/>
                    <a:pt x="116" y="136"/>
                  </a:cubicBezTo>
                  <a:cubicBezTo>
                    <a:pt x="117" y="130"/>
                    <a:pt x="121" y="133"/>
                    <a:pt x="120" y="122"/>
                  </a:cubicBezTo>
                  <a:cubicBezTo>
                    <a:pt x="119" y="111"/>
                    <a:pt x="114" y="100"/>
                    <a:pt x="112" y="95"/>
                  </a:cubicBezTo>
                  <a:cubicBezTo>
                    <a:pt x="111" y="90"/>
                    <a:pt x="115" y="75"/>
                    <a:pt x="117" y="61"/>
                  </a:cubicBezTo>
                  <a:cubicBezTo>
                    <a:pt x="118" y="47"/>
                    <a:pt x="124" y="45"/>
                    <a:pt x="121" y="33"/>
                  </a:cubicBezTo>
                  <a:cubicBezTo>
                    <a:pt x="117" y="21"/>
                    <a:pt x="118" y="0"/>
                    <a:pt x="111" y="16"/>
                  </a:cubicBezTo>
                  <a:cubicBezTo>
                    <a:pt x="105" y="31"/>
                    <a:pt x="94" y="36"/>
                    <a:pt x="93" y="31"/>
                  </a:cubicBezTo>
                  <a:cubicBezTo>
                    <a:pt x="92" y="26"/>
                    <a:pt x="88" y="42"/>
                    <a:pt x="84" y="53"/>
                  </a:cubicBezTo>
                  <a:cubicBezTo>
                    <a:pt x="80" y="63"/>
                    <a:pt x="57" y="69"/>
                    <a:pt x="51" y="61"/>
                  </a:cubicBezTo>
                </a:path>
              </a:pathLst>
            </a:custGeom>
            <a:solidFill>
              <a:srgbClr val="C0ABD3"/>
            </a:solidFill>
            <a:ln w="9525">
              <a:noFill/>
              <a:round/>
              <a:headEnd/>
              <a:tailEnd/>
            </a:ln>
          </p:spPr>
          <p:txBody>
            <a:bodyPr/>
            <a:lstStyle/>
            <a:p>
              <a:endParaRPr lang="en-US"/>
            </a:p>
          </p:txBody>
        </p:sp>
        <p:sp>
          <p:nvSpPr>
            <p:cNvPr id="28526" name="Freeform 3107"/>
            <p:cNvSpPr>
              <a:spLocks/>
            </p:cNvSpPr>
            <p:nvPr/>
          </p:nvSpPr>
          <p:spPr bwMode="auto">
            <a:xfrm>
              <a:off x="1668463" y="4937795"/>
              <a:ext cx="406400" cy="808037"/>
            </a:xfrm>
            <a:custGeom>
              <a:avLst/>
              <a:gdLst>
                <a:gd name="T0" fmla="*/ 2147483647 w 123"/>
                <a:gd name="T1" fmla="*/ 2147483647 h 245"/>
                <a:gd name="T2" fmla="*/ 2147483647 w 123"/>
                <a:gd name="T3" fmla="*/ 2147483647 h 245"/>
                <a:gd name="T4" fmla="*/ 2147483647 w 123"/>
                <a:gd name="T5" fmla="*/ 2147483647 h 245"/>
                <a:gd name="T6" fmla="*/ 2147483647 w 123"/>
                <a:gd name="T7" fmla="*/ 2147483647 h 245"/>
                <a:gd name="T8" fmla="*/ 2147483647 w 123"/>
                <a:gd name="T9" fmla="*/ 2147483647 h 245"/>
                <a:gd name="T10" fmla="*/ 2147483647 w 123"/>
                <a:gd name="T11" fmla="*/ 2147483647 h 245"/>
                <a:gd name="T12" fmla="*/ 2147483647 w 123"/>
                <a:gd name="T13" fmla="*/ 2147483647 h 245"/>
                <a:gd name="T14" fmla="*/ 2147483647 w 123"/>
                <a:gd name="T15" fmla="*/ 2147483647 h 245"/>
                <a:gd name="T16" fmla="*/ 2147483647 w 123"/>
                <a:gd name="T17" fmla="*/ 2147483647 h 245"/>
                <a:gd name="T18" fmla="*/ 2147483647 w 123"/>
                <a:gd name="T19" fmla="*/ 2147483647 h 245"/>
                <a:gd name="T20" fmla="*/ 2147483647 w 123"/>
                <a:gd name="T21" fmla="*/ 2147483647 h 245"/>
                <a:gd name="T22" fmla="*/ 2147483647 w 123"/>
                <a:gd name="T23" fmla="*/ 2147483647 h 245"/>
                <a:gd name="T24" fmla="*/ 2147483647 w 123"/>
                <a:gd name="T25" fmla="*/ 2147483647 h 245"/>
                <a:gd name="T26" fmla="*/ 2147483647 w 123"/>
                <a:gd name="T27" fmla="*/ 2147483647 h 245"/>
                <a:gd name="T28" fmla="*/ 2147483647 w 123"/>
                <a:gd name="T29" fmla="*/ 2147483647 h 245"/>
                <a:gd name="T30" fmla="*/ 2147483647 w 123"/>
                <a:gd name="T31" fmla="*/ 2147483647 h 245"/>
                <a:gd name="T32" fmla="*/ 2147483647 w 123"/>
                <a:gd name="T33" fmla="*/ 2147483647 h 245"/>
                <a:gd name="T34" fmla="*/ 2147483647 w 123"/>
                <a:gd name="T35" fmla="*/ 2147483647 h 245"/>
                <a:gd name="T36" fmla="*/ 2147483647 w 123"/>
                <a:gd name="T37" fmla="*/ 2147483647 h 245"/>
                <a:gd name="T38" fmla="*/ 2147483647 w 123"/>
                <a:gd name="T39" fmla="*/ 2147483647 h 245"/>
                <a:gd name="T40" fmla="*/ 2147483647 w 123"/>
                <a:gd name="T41" fmla="*/ 2147483647 h 2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3"/>
                <a:gd name="T64" fmla="*/ 0 h 245"/>
                <a:gd name="T65" fmla="*/ 123 w 123"/>
                <a:gd name="T66" fmla="*/ 245 h 2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3" h="245">
                  <a:moveTo>
                    <a:pt x="50" y="63"/>
                  </a:moveTo>
                  <a:cubicBezTo>
                    <a:pt x="50" y="63"/>
                    <a:pt x="61" y="81"/>
                    <a:pt x="57" y="100"/>
                  </a:cubicBezTo>
                  <a:cubicBezTo>
                    <a:pt x="54" y="119"/>
                    <a:pt x="61" y="129"/>
                    <a:pt x="59" y="136"/>
                  </a:cubicBezTo>
                  <a:cubicBezTo>
                    <a:pt x="56" y="143"/>
                    <a:pt x="51" y="147"/>
                    <a:pt x="47" y="156"/>
                  </a:cubicBezTo>
                  <a:cubicBezTo>
                    <a:pt x="44" y="166"/>
                    <a:pt x="42" y="166"/>
                    <a:pt x="35" y="176"/>
                  </a:cubicBezTo>
                  <a:cubicBezTo>
                    <a:pt x="28" y="185"/>
                    <a:pt x="23" y="192"/>
                    <a:pt x="14" y="202"/>
                  </a:cubicBezTo>
                  <a:cubicBezTo>
                    <a:pt x="5" y="212"/>
                    <a:pt x="0" y="227"/>
                    <a:pt x="8" y="225"/>
                  </a:cubicBezTo>
                  <a:cubicBezTo>
                    <a:pt x="17" y="223"/>
                    <a:pt x="9" y="245"/>
                    <a:pt x="21" y="231"/>
                  </a:cubicBezTo>
                  <a:cubicBezTo>
                    <a:pt x="32" y="217"/>
                    <a:pt x="29" y="209"/>
                    <a:pt x="41" y="200"/>
                  </a:cubicBezTo>
                  <a:cubicBezTo>
                    <a:pt x="53" y="191"/>
                    <a:pt x="54" y="192"/>
                    <a:pt x="66" y="188"/>
                  </a:cubicBezTo>
                  <a:cubicBezTo>
                    <a:pt x="77" y="184"/>
                    <a:pt x="84" y="179"/>
                    <a:pt x="90" y="168"/>
                  </a:cubicBezTo>
                  <a:cubicBezTo>
                    <a:pt x="97" y="157"/>
                    <a:pt x="100" y="164"/>
                    <a:pt x="105" y="156"/>
                  </a:cubicBezTo>
                  <a:cubicBezTo>
                    <a:pt x="110" y="148"/>
                    <a:pt x="114" y="141"/>
                    <a:pt x="115" y="135"/>
                  </a:cubicBezTo>
                  <a:cubicBezTo>
                    <a:pt x="116" y="129"/>
                    <a:pt x="120" y="132"/>
                    <a:pt x="119" y="121"/>
                  </a:cubicBezTo>
                  <a:cubicBezTo>
                    <a:pt x="118" y="110"/>
                    <a:pt x="112" y="99"/>
                    <a:pt x="111" y="94"/>
                  </a:cubicBezTo>
                  <a:cubicBezTo>
                    <a:pt x="110" y="90"/>
                    <a:pt x="114" y="74"/>
                    <a:pt x="116" y="60"/>
                  </a:cubicBezTo>
                  <a:cubicBezTo>
                    <a:pt x="117" y="46"/>
                    <a:pt x="123" y="44"/>
                    <a:pt x="120" y="32"/>
                  </a:cubicBezTo>
                  <a:cubicBezTo>
                    <a:pt x="116" y="20"/>
                    <a:pt x="117" y="0"/>
                    <a:pt x="110" y="15"/>
                  </a:cubicBezTo>
                  <a:cubicBezTo>
                    <a:pt x="103" y="31"/>
                    <a:pt x="93" y="35"/>
                    <a:pt x="92" y="31"/>
                  </a:cubicBezTo>
                  <a:cubicBezTo>
                    <a:pt x="91" y="26"/>
                    <a:pt x="87" y="42"/>
                    <a:pt x="83" y="52"/>
                  </a:cubicBezTo>
                  <a:cubicBezTo>
                    <a:pt x="79" y="63"/>
                    <a:pt x="56" y="68"/>
                    <a:pt x="50" y="61"/>
                  </a:cubicBezTo>
                </a:path>
              </a:pathLst>
            </a:custGeom>
            <a:solidFill>
              <a:srgbClr val="BFABD3"/>
            </a:solidFill>
            <a:ln w="9525">
              <a:noFill/>
              <a:round/>
              <a:headEnd/>
              <a:tailEnd/>
            </a:ln>
          </p:spPr>
          <p:txBody>
            <a:bodyPr/>
            <a:lstStyle/>
            <a:p>
              <a:endParaRPr lang="en-US"/>
            </a:p>
          </p:txBody>
        </p:sp>
        <p:sp>
          <p:nvSpPr>
            <p:cNvPr id="28527" name="Freeform 3108"/>
            <p:cNvSpPr>
              <a:spLocks/>
            </p:cNvSpPr>
            <p:nvPr/>
          </p:nvSpPr>
          <p:spPr bwMode="auto">
            <a:xfrm>
              <a:off x="1668463" y="4937795"/>
              <a:ext cx="406400" cy="808037"/>
            </a:xfrm>
            <a:custGeom>
              <a:avLst/>
              <a:gdLst>
                <a:gd name="T0" fmla="*/ 2147483647 w 123"/>
                <a:gd name="T1" fmla="*/ 2147483647 h 245"/>
                <a:gd name="T2" fmla="*/ 2147483647 w 123"/>
                <a:gd name="T3" fmla="*/ 2147483647 h 245"/>
                <a:gd name="T4" fmla="*/ 2147483647 w 123"/>
                <a:gd name="T5" fmla="*/ 2147483647 h 245"/>
                <a:gd name="T6" fmla="*/ 2147483647 w 123"/>
                <a:gd name="T7" fmla="*/ 2147483647 h 245"/>
                <a:gd name="T8" fmla="*/ 2147483647 w 123"/>
                <a:gd name="T9" fmla="*/ 2147483647 h 245"/>
                <a:gd name="T10" fmla="*/ 2147483647 w 123"/>
                <a:gd name="T11" fmla="*/ 2147483647 h 245"/>
                <a:gd name="T12" fmla="*/ 2147483647 w 123"/>
                <a:gd name="T13" fmla="*/ 2147483647 h 245"/>
                <a:gd name="T14" fmla="*/ 2147483647 w 123"/>
                <a:gd name="T15" fmla="*/ 2147483647 h 245"/>
                <a:gd name="T16" fmla="*/ 2147483647 w 123"/>
                <a:gd name="T17" fmla="*/ 2147483647 h 245"/>
                <a:gd name="T18" fmla="*/ 2147483647 w 123"/>
                <a:gd name="T19" fmla="*/ 2147483647 h 245"/>
                <a:gd name="T20" fmla="*/ 2147483647 w 123"/>
                <a:gd name="T21" fmla="*/ 2147483647 h 245"/>
                <a:gd name="T22" fmla="*/ 2147483647 w 123"/>
                <a:gd name="T23" fmla="*/ 2147483647 h 245"/>
                <a:gd name="T24" fmla="*/ 2147483647 w 123"/>
                <a:gd name="T25" fmla="*/ 2147483647 h 245"/>
                <a:gd name="T26" fmla="*/ 2147483647 w 123"/>
                <a:gd name="T27" fmla="*/ 2147483647 h 245"/>
                <a:gd name="T28" fmla="*/ 2147483647 w 123"/>
                <a:gd name="T29" fmla="*/ 2147483647 h 245"/>
                <a:gd name="T30" fmla="*/ 2147483647 w 123"/>
                <a:gd name="T31" fmla="*/ 2147483647 h 245"/>
                <a:gd name="T32" fmla="*/ 2147483647 w 123"/>
                <a:gd name="T33" fmla="*/ 2147483647 h 245"/>
                <a:gd name="T34" fmla="*/ 2147483647 w 123"/>
                <a:gd name="T35" fmla="*/ 2147483647 h 245"/>
                <a:gd name="T36" fmla="*/ 2147483647 w 123"/>
                <a:gd name="T37" fmla="*/ 2147483647 h 245"/>
                <a:gd name="T38" fmla="*/ 2147483647 w 123"/>
                <a:gd name="T39" fmla="*/ 2147483647 h 245"/>
                <a:gd name="T40" fmla="*/ 2147483647 w 123"/>
                <a:gd name="T41" fmla="*/ 2147483647 h 2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3"/>
                <a:gd name="T64" fmla="*/ 0 h 245"/>
                <a:gd name="T65" fmla="*/ 123 w 123"/>
                <a:gd name="T66" fmla="*/ 245 h 2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3" h="245">
                  <a:moveTo>
                    <a:pt x="50" y="63"/>
                  </a:moveTo>
                  <a:cubicBezTo>
                    <a:pt x="50" y="63"/>
                    <a:pt x="61" y="81"/>
                    <a:pt x="57" y="100"/>
                  </a:cubicBezTo>
                  <a:cubicBezTo>
                    <a:pt x="54" y="119"/>
                    <a:pt x="61" y="129"/>
                    <a:pt x="59" y="136"/>
                  </a:cubicBezTo>
                  <a:cubicBezTo>
                    <a:pt x="57" y="143"/>
                    <a:pt x="51" y="147"/>
                    <a:pt x="48" y="156"/>
                  </a:cubicBezTo>
                  <a:cubicBezTo>
                    <a:pt x="44" y="166"/>
                    <a:pt x="42" y="166"/>
                    <a:pt x="35" y="175"/>
                  </a:cubicBezTo>
                  <a:cubicBezTo>
                    <a:pt x="28" y="185"/>
                    <a:pt x="23" y="192"/>
                    <a:pt x="14" y="202"/>
                  </a:cubicBezTo>
                  <a:cubicBezTo>
                    <a:pt x="5" y="212"/>
                    <a:pt x="0" y="227"/>
                    <a:pt x="8" y="225"/>
                  </a:cubicBezTo>
                  <a:cubicBezTo>
                    <a:pt x="17" y="222"/>
                    <a:pt x="9" y="245"/>
                    <a:pt x="21" y="231"/>
                  </a:cubicBezTo>
                  <a:cubicBezTo>
                    <a:pt x="32" y="217"/>
                    <a:pt x="29" y="209"/>
                    <a:pt x="41" y="200"/>
                  </a:cubicBezTo>
                  <a:cubicBezTo>
                    <a:pt x="53" y="190"/>
                    <a:pt x="54" y="192"/>
                    <a:pt x="66" y="188"/>
                  </a:cubicBezTo>
                  <a:cubicBezTo>
                    <a:pt x="77" y="184"/>
                    <a:pt x="84" y="179"/>
                    <a:pt x="90" y="168"/>
                  </a:cubicBezTo>
                  <a:cubicBezTo>
                    <a:pt x="97" y="157"/>
                    <a:pt x="100" y="164"/>
                    <a:pt x="105" y="156"/>
                  </a:cubicBezTo>
                  <a:cubicBezTo>
                    <a:pt x="110" y="148"/>
                    <a:pt x="114" y="141"/>
                    <a:pt x="115" y="135"/>
                  </a:cubicBezTo>
                  <a:cubicBezTo>
                    <a:pt x="115" y="129"/>
                    <a:pt x="120" y="132"/>
                    <a:pt x="119" y="121"/>
                  </a:cubicBezTo>
                  <a:cubicBezTo>
                    <a:pt x="117" y="110"/>
                    <a:pt x="112" y="99"/>
                    <a:pt x="111" y="94"/>
                  </a:cubicBezTo>
                  <a:cubicBezTo>
                    <a:pt x="110" y="90"/>
                    <a:pt x="114" y="74"/>
                    <a:pt x="116" y="60"/>
                  </a:cubicBezTo>
                  <a:cubicBezTo>
                    <a:pt x="117" y="46"/>
                    <a:pt x="123" y="44"/>
                    <a:pt x="119" y="32"/>
                  </a:cubicBezTo>
                  <a:cubicBezTo>
                    <a:pt x="116" y="20"/>
                    <a:pt x="117" y="0"/>
                    <a:pt x="110" y="16"/>
                  </a:cubicBezTo>
                  <a:cubicBezTo>
                    <a:pt x="103" y="31"/>
                    <a:pt x="93" y="36"/>
                    <a:pt x="92" y="31"/>
                  </a:cubicBezTo>
                  <a:cubicBezTo>
                    <a:pt x="91" y="26"/>
                    <a:pt x="87" y="42"/>
                    <a:pt x="83" y="53"/>
                  </a:cubicBezTo>
                  <a:cubicBezTo>
                    <a:pt x="79" y="63"/>
                    <a:pt x="56" y="68"/>
                    <a:pt x="51" y="61"/>
                  </a:cubicBezTo>
                </a:path>
              </a:pathLst>
            </a:custGeom>
            <a:solidFill>
              <a:srgbClr val="BEAAD2"/>
            </a:solidFill>
            <a:ln w="9525">
              <a:noFill/>
              <a:round/>
              <a:headEnd/>
              <a:tailEnd/>
            </a:ln>
          </p:spPr>
          <p:txBody>
            <a:bodyPr/>
            <a:lstStyle/>
            <a:p>
              <a:endParaRPr lang="en-US"/>
            </a:p>
          </p:txBody>
        </p:sp>
        <p:sp>
          <p:nvSpPr>
            <p:cNvPr id="28528" name="Freeform 3109"/>
            <p:cNvSpPr>
              <a:spLocks/>
            </p:cNvSpPr>
            <p:nvPr/>
          </p:nvSpPr>
          <p:spPr bwMode="auto">
            <a:xfrm>
              <a:off x="1668463" y="4940970"/>
              <a:ext cx="406400" cy="804862"/>
            </a:xfrm>
            <a:custGeom>
              <a:avLst/>
              <a:gdLst>
                <a:gd name="T0" fmla="*/ 2147483647 w 123"/>
                <a:gd name="T1" fmla="*/ 2147483647 h 244"/>
                <a:gd name="T2" fmla="*/ 2147483647 w 123"/>
                <a:gd name="T3" fmla="*/ 2147483647 h 244"/>
                <a:gd name="T4" fmla="*/ 2147483647 w 123"/>
                <a:gd name="T5" fmla="*/ 2147483647 h 244"/>
                <a:gd name="T6" fmla="*/ 2147483647 w 123"/>
                <a:gd name="T7" fmla="*/ 2147483647 h 244"/>
                <a:gd name="T8" fmla="*/ 2147483647 w 123"/>
                <a:gd name="T9" fmla="*/ 2147483647 h 244"/>
                <a:gd name="T10" fmla="*/ 2147483647 w 123"/>
                <a:gd name="T11" fmla="*/ 2147483647 h 244"/>
                <a:gd name="T12" fmla="*/ 2147483647 w 123"/>
                <a:gd name="T13" fmla="*/ 2147483647 h 244"/>
                <a:gd name="T14" fmla="*/ 2147483647 w 123"/>
                <a:gd name="T15" fmla="*/ 2147483647 h 244"/>
                <a:gd name="T16" fmla="*/ 2147483647 w 123"/>
                <a:gd name="T17" fmla="*/ 2147483647 h 244"/>
                <a:gd name="T18" fmla="*/ 2147483647 w 123"/>
                <a:gd name="T19" fmla="*/ 2147483647 h 244"/>
                <a:gd name="T20" fmla="*/ 2147483647 w 123"/>
                <a:gd name="T21" fmla="*/ 2147483647 h 244"/>
                <a:gd name="T22" fmla="*/ 2147483647 w 123"/>
                <a:gd name="T23" fmla="*/ 2147483647 h 244"/>
                <a:gd name="T24" fmla="*/ 2147483647 w 123"/>
                <a:gd name="T25" fmla="*/ 2147483647 h 244"/>
                <a:gd name="T26" fmla="*/ 2147483647 w 123"/>
                <a:gd name="T27" fmla="*/ 2147483647 h 244"/>
                <a:gd name="T28" fmla="*/ 2147483647 w 123"/>
                <a:gd name="T29" fmla="*/ 2147483647 h 244"/>
                <a:gd name="T30" fmla="*/ 2147483647 w 123"/>
                <a:gd name="T31" fmla="*/ 2147483647 h 244"/>
                <a:gd name="T32" fmla="*/ 2147483647 w 123"/>
                <a:gd name="T33" fmla="*/ 2147483647 h 244"/>
                <a:gd name="T34" fmla="*/ 2147483647 w 123"/>
                <a:gd name="T35" fmla="*/ 2147483647 h 244"/>
                <a:gd name="T36" fmla="*/ 2147483647 w 123"/>
                <a:gd name="T37" fmla="*/ 2147483647 h 244"/>
                <a:gd name="T38" fmla="*/ 2147483647 w 123"/>
                <a:gd name="T39" fmla="*/ 2147483647 h 244"/>
                <a:gd name="T40" fmla="*/ 2147483647 w 123"/>
                <a:gd name="T41" fmla="*/ 2147483647 h 2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3"/>
                <a:gd name="T64" fmla="*/ 0 h 244"/>
                <a:gd name="T65" fmla="*/ 123 w 123"/>
                <a:gd name="T66" fmla="*/ 244 h 24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3" h="244">
                  <a:moveTo>
                    <a:pt x="51" y="63"/>
                  </a:moveTo>
                  <a:cubicBezTo>
                    <a:pt x="51" y="63"/>
                    <a:pt x="61" y="81"/>
                    <a:pt x="58" y="99"/>
                  </a:cubicBezTo>
                  <a:cubicBezTo>
                    <a:pt x="54" y="118"/>
                    <a:pt x="61" y="128"/>
                    <a:pt x="59" y="135"/>
                  </a:cubicBezTo>
                  <a:cubicBezTo>
                    <a:pt x="57" y="142"/>
                    <a:pt x="51" y="146"/>
                    <a:pt x="48" y="155"/>
                  </a:cubicBezTo>
                  <a:cubicBezTo>
                    <a:pt x="45" y="165"/>
                    <a:pt x="42" y="165"/>
                    <a:pt x="35" y="174"/>
                  </a:cubicBezTo>
                  <a:cubicBezTo>
                    <a:pt x="29" y="184"/>
                    <a:pt x="24" y="191"/>
                    <a:pt x="14" y="201"/>
                  </a:cubicBezTo>
                  <a:cubicBezTo>
                    <a:pt x="5" y="211"/>
                    <a:pt x="0" y="226"/>
                    <a:pt x="9" y="224"/>
                  </a:cubicBezTo>
                  <a:cubicBezTo>
                    <a:pt x="17" y="221"/>
                    <a:pt x="9" y="244"/>
                    <a:pt x="21" y="230"/>
                  </a:cubicBezTo>
                  <a:cubicBezTo>
                    <a:pt x="32" y="215"/>
                    <a:pt x="29" y="208"/>
                    <a:pt x="41" y="198"/>
                  </a:cubicBezTo>
                  <a:cubicBezTo>
                    <a:pt x="53" y="189"/>
                    <a:pt x="54" y="190"/>
                    <a:pt x="66" y="186"/>
                  </a:cubicBezTo>
                  <a:cubicBezTo>
                    <a:pt x="77" y="183"/>
                    <a:pt x="84" y="177"/>
                    <a:pt x="90" y="166"/>
                  </a:cubicBezTo>
                  <a:cubicBezTo>
                    <a:pt x="96" y="155"/>
                    <a:pt x="100" y="163"/>
                    <a:pt x="105" y="155"/>
                  </a:cubicBezTo>
                  <a:cubicBezTo>
                    <a:pt x="109" y="147"/>
                    <a:pt x="113" y="140"/>
                    <a:pt x="114" y="134"/>
                  </a:cubicBezTo>
                  <a:cubicBezTo>
                    <a:pt x="115" y="128"/>
                    <a:pt x="120" y="131"/>
                    <a:pt x="118" y="120"/>
                  </a:cubicBezTo>
                  <a:cubicBezTo>
                    <a:pt x="117" y="109"/>
                    <a:pt x="112" y="98"/>
                    <a:pt x="111" y="93"/>
                  </a:cubicBezTo>
                  <a:cubicBezTo>
                    <a:pt x="110" y="89"/>
                    <a:pt x="114" y="73"/>
                    <a:pt x="115" y="59"/>
                  </a:cubicBezTo>
                  <a:cubicBezTo>
                    <a:pt x="117" y="46"/>
                    <a:pt x="123" y="43"/>
                    <a:pt x="119" y="32"/>
                  </a:cubicBezTo>
                  <a:cubicBezTo>
                    <a:pt x="116" y="20"/>
                    <a:pt x="117" y="0"/>
                    <a:pt x="110" y="15"/>
                  </a:cubicBezTo>
                  <a:cubicBezTo>
                    <a:pt x="103" y="31"/>
                    <a:pt x="93" y="35"/>
                    <a:pt x="92" y="30"/>
                  </a:cubicBezTo>
                  <a:cubicBezTo>
                    <a:pt x="91" y="26"/>
                    <a:pt x="87" y="41"/>
                    <a:pt x="83" y="52"/>
                  </a:cubicBezTo>
                  <a:cubicBezTo>
                    <a:pt x="79" y="62"/>
                    <a:pt x="56" y="67"/>
                    <a:pt x="51" y="60"/>
                  </a:cubicBezTo>
                </a:path>
              </a:pathLst>
            </a:custGeom>
            <a:solidFill>
              <a:srgbClr val="BEA9D2"/>
            </a:solidFill>
            <a:ln w="9525">
              <a:noFill/>
              <a:round/>
              <a:headEnd/>
              <a:tailEnd/>
            </a:ln>
          </p:spPr>
          <p:txBody>
            <a:bodyPr/>
            <a:lstStyle/>
            <a:p>
              <a:endParaRPr lang="en-US"/>
            </a:p>
          </p:txBody>
        </p:sp>
        <p:sp>
          <p:nvSpPr>
            <p:cNvPr id="28529" name="Freeform 3110"/>
            <p:cNvSpPr>
              <a:spLocks/>
            </p:cNvSpPr>
            <p:nvPr/>
          </p:nvSpPr>
          <p:spPr bwMode="auto">
            <a:xfrm>
              <a:off x="1668463" y="4940970"/>
              <a:ext cx="403225" cy="801687"/>
            </a:xfrm>
            <a:custGeom>
              <a:avLst/>
              <a:gdLst>
                <a:gd name="T0" fmla="*/ 2147483647 w 122"/>
                <a:gd name="T1" fmla="*/ 2147483647 h 243"/>
                <a:gd name="T2" fmla="*/ 2147483647 w 122"/>
                <a:gd name="T3" fmla="*/ 2147483647 h 243"/>
                <a:gd name="T4" fmla="*/ 2147483647 w 122"/>
                <a:gd name="T5" fmla="*/ 2147483647 h 243"/>
                <a:gd name="T6" fmla="*/ 2147483647 w 122"/>
                <a:gd name="T7" fmla="*/ 2147483647 h 243"/>
                <a:gd name="T8" fmla="*/ 2147483647 w 122"/>
                <a:gd name="T9" fmla="*/ 2147483647 h 243"/>
                <a:gd name="T10" fmla="*/ 2147483647 w 122"/>
                <a:gd name="T11" fmla="*/ 2147483647 h 243"/>
                <a:gd name="T12" fmla="*/ 2147483647 w 122"/>
                <a:gd name="T13" fmla="*/ 2147483647 h 243"/>
                <a:gd name="T14" fmla="*/ 2147483647 w 122"/>
                <a:gd name="T15" fmla="*/ 2147483647 h 243"/>
                <a:gd name="T16" fmla="*/ 2147483647 w 122"/>
                <a:gd name="T17" fmla="*/ 2147483647 h 243"/>
                <a:gd name="T18" fmla="*/ 2147483647 w 122"/>
                <a:gd name="T19" fmla="*/ 2147483647 h 243"/>
                <a:gd name="T20" fmla="*/ 2147483647 w 122"/>
                <a:gd name="T21" fmla="*/ 2147483647 h 243"/>
                <a:gd name="T22" fmla="*/ 2147483647 w 122"/>
                <a:gd name="T23" fmla="*/ 2147483647 h 243"/>
                <a:gd name="T24" fmla="*/ 2147483647 w 122"/>
                <a:gd name="T25" fmla="*/ 2147483647 h 243"/>
                <a:gd name="T26" fmla="*/ 2147483647 w 122"/>
                <a:gd name="T27" fmla="*/ 2147483647 h 243"/>
                <a:gd name="T28" fmla="*/ 2147483647 w 122"/>
                <a:gd name="T29" fmla="*/ 2147483647 h 243"/>
                <a:gd name="T30" fmla="*/ 2147483647 w 122"/>
                <a:gd name="T31" fmla="*/ 2147483647 h 243"/>
                <a:gd name="T32" fmla="*/ 2147483647 w 122"/>
                <a:gd name="T33" fmla="*/ 2147483647 h 243"/>
                <a:gd name="T34" fmla="*/ 2147483647 w 122"/>
                <a:gd name="T35" fmla="*/ 2147483647 h 243"/>
                <a:gd name="T36" fmla="*/ 2147483647 w 122"/>
                <a:gd name="T37" fmla="*/ 2147483647 h 243"/>
                <a:gd name="T38" fmla="*/ 2147483647 w 122"/>
                <a:gd name="T39" fmla="*/ 2147483647 h 243"/>
                <a:gd name="T40" fmla="*/ 2147483647 w 122"/>
                <a:gd name="T41" fmla="*/ 2147483647 h 2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2"/>
                <a:gd name="T64" fmla="*/ 0 h 243"/>
                <a:gd name="T65" fmla="*/ 122 w 122"/>
                <a:gd name="T66" fmla="*/ 243 h 2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2" h="243">
                  <a:moveTo>
                    <a:pt x="51" y="63"/>
                  </a:moveTo>
                  <a:cubicBezTo>
                    <a:pt x="51" y="63"/>
                    <a:pt x="62" y="81"/>
                    <a:pt x="58" y="100"/>
                  </a:cubicBezTo>
                  <a:cubicBezTo>
                    <a:pt x="55" y="118"/>
                    <a:pt x="62" y="128"/>
                    <a:pt x="60" y="135"/>
                  </a:cubicBezTo>
                  <a:cubicBezTo>
                    <a:pt x="57" y="142"/>
                    <a:pt x="52" y="146"/>
                    <a:pt x="48" y="155"/>
                  </a:cubicBezTo>
                  <a:cubicBezTo>
                    <a:pt x="45" y="165"/>
                    <a:pt x="42" y="165"/>
                    <a:pt x="36" y="174"/>
                  </a:cubicBezTo>
                  <a:cubicBezTo>
                    <a:pt x="29" y="183"/>
                    <a:pt x="24" y="191"/>
                    <a:pt x="15" y="201"/>
                  </a:cubicBezTo>
                  <a:cubicBezTo>
                    <a:pt x="5" y="211"/>
                    <a:pt x="0" y="226"/>
                    <a:pt x="9" y="224"/>
                  </a:cubicBezTo>
                  <a:cubicBezTo>
                    <a:pt x="17" y="221"/>
                    <a:pt x="9" y="243"/>
                    <a:pt x="21" y="229"/>
                  </a:cubicBezTo>
                  <a:cubicBezTo>
                    <a:pt x="32" y="215"/>
                    <a:pt x="30" y="207"/>
                    <a:pt x="42" y="198"/>
                  </a:cubicBezTo>
                  <a:cubicBezTo>
                    <a:pt x="53" y="189"/>
                    <a:pt x="54" y="190"/>
                    <a:pt x="66" y="186"/>
                  </a:cubicBezTo>
                  <a:cubicBezTo>
                    <a:pt x="77" y="182"/>
                    <a:pt x="84" y="177"/>
                    <a:pt x="90" y="166"/>
                  </a:cubicBezTo>
                  <a:cubicBezTo>
                    <a:pt x="96" y="155"/>
                    <a:pt x="100" y="163"/>
                    <a:pt x="105" y="155"/>
                  </a:cubicBezTo>
                  <a:cubicBezTo>
                    <a:pt x="109" y="147"/>
                    <a:pt x="113" y="140"/>
                    <a:pt x="114" y="134"/>
                  </a:cubicBezTo>
                  <a:cubicBezTo>
                    <a:pt x="115" y="127"/>
                    <a:pt x="119" y="131"/>
                    <a:pt x="118" y="120"/>
                  </a:cubicBezTo>
                  <a:cubicBezTo>
                    <a:pt x="117" y="109"/>
                    <a:pt x="112" y="98"/>
                    <a:pt x="111" y="93"/>
                  </a:cubicBezTo>
                  <a:cubicBezTo>
                    <a:pt x="109" y="89"/>
                    <a:pt x="114" y="74"/>
                    <a:pt x="115" y="60"/>
                  </a:cubicBezTo>
                  <a:cubicBezTo>
                    <a:pt x="117" y="46"/>
                    <a:pt x="122" y="44"/>
                    <a:pt x="119" y="32"/>
                  </a:cubicBezTo>
                  <a:cubicBezTo>
                    <a:pt x="116" y="20"/>
                    <a:pt x="117" y="0"/>
                    <a:pt x="110" y="16"/>
                  </a:cubicBezTo>
                  <a:cubicBezTo>
                    <a:pt x="103" y="31"/>
                    <a:pt x="93" y="35"/>
                    <a:pt x="92" y="31"/>
                  </a:cubicBezTo>
                  <a:cubicBezTo>
                    <a:pt x="91" y="26"/>
                    <a:pt x="87" y="42"/>
                    <a:pt x="83" y="52"/>
                  </a:cubicBezTo>
                  <a:cubicBezTo>
                    <a:pt x="79" y="62"/>
                    <a:pt x="56" y="67"/>
                    <a:pt x="51" y="60"/>
                  </a:cubicBezTo>
                </a:path>
              </a:pathLst>
            </a:custGeom>
            <a:solidFill>
              <a:srgbClr val="BDA8D1"/>
            </a:solidFill>
            <a:ln w="9525">
              <a:noFill/>
              <a:round/>
              <a:headEnd/>
              <a:tailEnd/>
            </a:ln>
          </p:spPr>
          <p:txBody>
            <a:bodyPr/>
            <a:lstStyle/>
            <a:p>
              <a:endParaRPr lang="en-US"/>
            </a:p>
          </p:txBody>
        </p:sp>
        <p:sp>
          <p:nvSpPr>
            <p:cNvPr id="28530" name="Freeform 3111"/>
            <p:cNvSpPr>
              <a:spLocks/>
            </p:cNvSpPr>
            <p:nvPr/>
          </p:nvSpPr>
          <p:spPr bwMode="auto">
            <a:xfrm>
              <a:off x="1668463" y="4944145"/>
              <a:ext cx="403225" cy="798512"/>
            </a:xfrm>
            <a:custGeom>
              <a:avLst/>
              <a:gdLst>
                <a:gd name="T0" fmla="*/ 2147483647 w 122"/>
                <a:gd name="T1" fmla="*/ 2147483647 h 242"/>
                <a:gd name="T2" fmla="*/ 2147483647 w 122"/>
                <a:gd name="T3" fmla="*/ 2147483647 h 242"/>
                <a:gd name="T4" fmla="*/ 2147483647 w 122"/>
                <a:gd name="T5" fmla="*/ 2147483647 h 242"/>
                <a:gd name="T6" fmla="*/ 2147483647 w 122"/>
                <a:gd name="T7" fmla="*/ 2147483647 h 242"/>
                <a:gd name="T8" fmla="*/ 2147483647 w 122"/>
                <a:gd name="T9" fmla="*/ 2147483647 h 242"/>
                <a:gd name="T10" fmla="*/ 2147483647 w 122"/>
                <a:gd name="T11" fmla="*/ 2147483647 h 242"/>
                <a:gd name="T12" fmla="*/ 2147483647 w 122"/>
                <a:gd name="T13" fmla="*/ 2147483647 h 242"/>
                <a:gd name="T14" fmla="*/ 2147483647 w 122"/>
                <a:gd name="T15" fmla="*/ 2147483647 h 242"/>
                <a:gd name="T16" fmla="*/ 2147483647 w 122"/>
                <a:gd name="T17" fmla="*/ 2147483647 h 242"/>
                <a:gd name="T18" fmla="*/ 2147483647 w 122"/>
                <a:gd name="T19" fmla="*/ 2147483647 h 242"/>
                <a:gd name="T20" fmla="*/ 2147483647 w 122"/>
                <a:gd name="T21" fmla="*/ 2147483647 h 242"/>
                <a:gd name="T22" fmla="*/ 2147483647 w 122"/>
                <a:gd name="T23" fmla="*/ 2147483647 h 242"/>
                <a:gd name="T24" fmla="*/ 2147483647 w 122"/>
                <a:gd name="T25" fmla="*/ 2147483647 h 242"/>
                <a:gd name="T26" fmla="*/ 2147483647 w 122"/>
                <a:gd name="T27" fmla="*/ 2147483647 h 242"/>
                <a:gd name="T28" fmla="*/ 2147483647 w 122"/>
                <a:gd name="T29" fmla="*/ 2147483647 h 242"/>
                <a:gd name="T30" fmla="*/ 2147483647 w 122"/>
                <a:gd name="T31" fmla="*/ 2147483647 h 242"/>
                <a:gd name="T32" fmla="*/ 2147483647 w 122"/>
                <a:gd name="T33" fmla="*/ 2147483647 h 242"/>
                <a:gd name="T34" fmla="*/ 2147483647 w 122"/>
                <a:gd name="T35" fmla="*/ 2147483647 h 242"/>
                <a:gd name="T36" fmla="*/ 2147483647 w 122"/>
                <a:gd name="T37" fmla="*/ 2147483647 h 242"/>
                <a:gd name="T38" fmla="*/ 2147483647 w 122"/>
                <a:gd name="T39" fmla="*/ 2147483647 h 242"/>
                <a:gd name="T40" fmla="*/ 2147483647 w 122"/>
                <a:gd name="T41" fmla="*/ 2147483647 h 2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2"/>
                <a:gd name="T64" fmla="*/ 0 h 242"/>
                <a:gd name="T65" fmla="*/ 122 w 122"/>
                <a:gd name="T66" fmla="*/ 242 h 2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2" h="242">
                  <a:moveTo>
                    <a:pt x="51" y="62"/>
                  </a:moveTo>
                  <a:cubicBezTo>
                    <a:pt x="51" y="62"/>
                    <a:pt x="62" y="80"/>
                    <a:pt x="59" y="99"/>
                  </a:cubicBezTo>
                  <a:cubicBezTo>
                    <a:pt x="55" y="117"/>
                    <a:pt x="62" y="127"/>
                    <a:pt x="60" y="134"/>
                  </a:cubicBezTo>
                  <a:cubicBezTo>
                    <a:pt x="58" y="142"/>
                    <a:pt x="52" y="145"/>
                    <a:pt x="48" y="154"/>
                  </a:cubicBezTo>
                  <a:cubicBezTo>
                    <a:pt x="45" y="164"/>
                    <a:pt x="42" y="164"/>
                    <a:pt x="36" y="173"/>
                  </a:cubicBezTo>
                  <a:cubicBezTo>
                    <a:pt x="29" y="182"/>
                    <a:pt x="24" y="189"/>
                    <a:pt x="15" y="199"/>
                  </a:cubicBezTo>
                  <a:cubicBezTo>
                    <a:pt x="6" y="210"/>
                    <a:pt x="0" y="225"/>
                    <a:pt x="9" y="222"/>
                  </a:cubicBezTo>
                  <a:cubicBezTo>
                    <a:pt x="17" y="220"/>
                    <a:pt x="9" y="242"/>
                    <a:pt x="21" y="228"/>
                  </a:cubicBezTo>
                  <a:cubicBezTo>
                    <a:pt x="32" y="214"/>
                    <a:pt x="30" y="206"/>
                    <a:pt x="42" y="197"/>
                  </a:cubicBezTo>
                  <a:cubicBezTo>
                    <a:pt x="54" y="188"/>
                    <a:pt x="54" y="189"/>
                    <a:pt x="66" y="185"/>
                  </a:cubicBezTo>
                  <a:cubicBezTo>
                    <a:pt x="77" y="181"/>
                    <a:pt x="84" y="176"/>
                    <a:pt x="90" y="165"/>
                  </a:cubicBezTo>
                  <a:cubicBezTo>
                    <a:pt x="96" y="154"/>
                    <a:pt x="100" y="162"/>
                    <a:pt x="105" y="154"/>
                  </a:cubicBezTo>
                  <a:cubicBezTo>
                    <a:pt x="109" y="146"/>
                    <a:pt x="113" y="139"/>
                    <a:pt x="114" y="133"/>
                  </a:cubicBezTo>
                  <a:cubicBezTo>
                    <a:pt x="115" y="126"/>
                    <a:pt x="119" y="130"/>
                    <a:pt x="118" y="119"/>
                  </a:cubicBezTo>
                  <a:cubicBezTo>
                    <a:pt x="117" y="108"/>
                    <a:pt x="112" y="97"/>
                    <a:pt x="110" y="93"/>
                  </a:cubicBezTo>
                  <a:cubicBezTo>
                    <a:pt x="109" y="88"/>
                    <a:pt x="114" y="73"/>
                    <a:pt x="115" y="59"/>
                  </a:cubicBezTo>
                  <a:cubicBezTo>
                    <a:pt x="116" y="45"/>
                    <a:pt x="122" y="43"/>
                    <a:pt x="119" y="31"/>
                  </a:cubicBezTo>
                  <a:cubicBezTo>
                    <a:pt x="116" y="19"/>
                    <a:pt x="117" y="0"/>
                    <a:pt x="110" y="15"/>
                  </a:cubicBezTo>
                  <a:cubicBezTo>
                    <a:pt x="103" y="30"/>
                    <a:pt x="93" y="35"/>
                    <a:pt x="92" y="30"/>
                  </a:cubicBezTo>
                  <a:cubicBezTo>
                    <a:pt x="91" y="25"/>
                    <a:pt x="87" y="41"/>
                    <a:pt x="83" y="51"/>
                  </a:cubicBezTo>
                  <a:cubicBezTo>
                    <a:pt x="79" y="62"/>
                    <a:pt x="56" y="66"/>
                    <a:pt x="51" y="59"/>
                  </a:cubicBezTo>
                </a:path>
              </a:pathLst>
            </a:custGeom>
            <a:solidFill>
              <a:srgbClr val="BCA8D1"/>
            </a:solidFill>
            <a:ln w="9525">
              <a:noFill/>
              <a:round/>
              <a:headEnd/>
              <a:tailEnd/>
            </a:ln>
          </p:spPr>
          <p:txBody>
            <a:bodyPr/>
            <a:lstStyle/>
            <a:p>
              <a:endParaRPr lang="en-US"/>
            </a:p>
          </p:txBody>
        </p:sp>
        <p:sp>
          <p:nvSpPr>
            <p:cNvPr id="28531" name="Freeform 3112"/>
            <p:cNvSpPr>
              <a:spLocks/>
            </p:cNvSpPr>
            <p:nvPr/>
          </p:nvSpPr>
          <p:spPr bwMode="auto">
            <a:xfrm>
              <a:off x="1668463" y="4944145"/>
              <a:ext cx="403225" cy="798512"/>
            </a:xfrm>
            <a:custGeom>
              <a:avLst/>
              <a:gdLst>
                <a:gd name="T0" fmla="*/ 2147483647 w 122"/>
                <a:gd name="T1" fmla="*/ 2147483647 h 242"/>
                <a:gd name="T2" fmla="*/ 2147483647 w 122"/>
                <a:gd name="T3" fmla="*/ 2147483647 h 242"/>
                <a:gd name="T4" fmla="*/ 2147483647 w 122"/>
                <a:gd name="T5" fmla="*/ 2147483647 h 242"/>
                <a:gd name="T6" fmla="*/ 2147483647 w 122"/>
                <a:gd name="T7" fmla="*/ 2147483647 h 242"/>
                <a:gd name="T8" fmla="*/ 2147483647 w 122"/>
                <a:gd name="T9" fmla="*/ 2147483647 h 242"/>
                <a:gd name="T10" fmla="*/ 2147483647 w 122"/>
                <a:gd name="T11" fmla="*/ 2147483647 h 242"/>
                <a:gd name="T12" fmla="*/ 2147483647 w 122"/>
                <a:gd name="T13" fmla="*/ 2147483647 h 242"/>
                <a:gd name="T14" fmla="*/ 2147483647 w 122"/>
                <a:gd name="T15" fmla="*/ 2147483647 h 242"/>
                <a:gd name="T16" fmla="*/ 2147483647 w 122"/>
                <a:gd name="T17" fmla="*/ 2147483647 h 242"/>
                <a:gd name="T18" fmla="*/ 2147483647 w 122"/>
                <a:gd name="T19" fmla="*/ 2147483647 h 242"/>
                <a:gd name="T20" fmla="*/ 2147483647 w 122"/>
                <a:gd name="T21" fmla="*/ 2147483647 h 242"/>
                <a:gd name="T22" fmla="*/ 2147483647 w 122"/>
                <a:gd name="T23" fmla="*/ 2147483647 h 242"/>
                <a:gd name="T24" fmla="*/ 2147483647 w 122"/>
                <a:gd name="T25" fmla="*/ 2147483647 h 242"/>
                <a:gd name="T26" fmla="*/ 2147483647 w 122"/>
                <a:gd name="T27" fmla="*/ 2147483647 h 242"/>
                <a:gd name="T28" fmla="*/ 2147483647 w 122"/>
                <a:gd name="T29" fmla="*/ 2147483647 h 242"/>
                <a:gd name="T30" fmla="*/ 2147483647 w 122"/>
                <a:gd name="T31" fmla="*/ 2147483647 h 242"/>
                <a:gd name="T32" fmla="*/ 2147483647 w 122"/>
                <a:gd name="T33" fmla="*/ 2147483647 h 242"/>
                <a:gd name="T34" fmla="*/ 2147483647 w 122"/>
                <a:gd name="T35" fmla="*/ 2147483647 h 242"/>
                <a:gd name="T36" fmla="*/ 2147483647 w 122"/>
                <a:gd name="T37" fmla="*/ 2147483647 h 242"/>
                <a:gd name="T38" fmla="*/ 2147483647 w 122"/>
                <a:gd name="T39" fmla="*/ 2147483647 h 242"/>
                <a:gd name="T40" fmla="*/ 2147483647 w 122"/>
                <a:gd name="T41" fmla="*/ 2147483647 h 2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2"/>
                <a:gd name="T64" fmla="*/ 0 h 242"/>
                <a:gd name="T65" fmla="*/ 122 w 122"/>
                <a:gd name="T66" fmla="*/ 242 h 24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2" h="242">
                  <a:moveTo>
                    <a:pt x="51" y="62"/>
                  </a:moveTo>
                  <a:cubicBezTo>
                    <a:pt x="51" y="62"/>
                    <a:pt x="62" y="80"/>
                    <a:pt x="59" y="99"/>
                  </a:cubicBezTo>
                  <a:cubicBezTo>
                    <a:pt x="56" y="117"/>
                    <a:pt x="62" y="127"/>
                    <a:pt x="60" y="134"/>
                  </a:cubicBezTo>
                  <a:cubicBezTo>
                    <a:pt x="58" y="142"/>
                    <a:pt x="52" y="145"/>
                    <a:pt x="49" y="154"/>
                  </a:cubicBezTo>
                  <a:cubicBezTo>
                    <a:pt x="45" y="164"/>
                    <a:pt x="43" y="163"/>
                    <a:pt x="36" y="173"/>
                  </a:cubicBezTo>
                  <a:cubicBezTo>
                    <a:pt x="29" y="182"/>
                    <a:pt x="24" y="189"/>
                    <a:pt x="15" y="199"/>
                  </a:cubicBezTo>
                  <a:cubicBezTo>
                    <a:pt x="6" y="209"/>
                    <a:pt x="0" y="225"/>
                    <a:pt x="9" y="222"/>
                  </a:cubicBezTo>
                  <a:cubicBezTo>
                    <a:pt x="17" y="220"/>
                    <a:pt x="9" y="242"/>
                    <a:pt x="21" y="228"/>
                  </a:cubicBezTo>
                  <a:cubicBezTo>
                    <a:pt x="32" y="214"/>
                    <a:pt x="30" y="206"/>
                    <a:pt x="42" y="197"/>
                  </a:cubicBezTo>
                  <a:cubicBezTo>
                    <a:pt x="54" y="188"/>
                    <a:pt x="54" y="189"/>
                    <a:pt x="66" y="185"/>
                  </a:cubicBezTo>
                  <a:cubicBezTo>
                    <a:pt x="77" y="181"/>
                    <a:pt x="83" y="176"/>
                    <a:pt x="90" y="165"/>
                  </a:cubicBezTo>
                  <a:cubicBezTo>
                    <a:pt x="96" y="154"/>
                    <a:pt x="100" y="161"/>
                    <a:pt x="104" y="154"/>
                  </a:cubicBezTo>
                  <a:cubicBezTo>
                    <a:pt x="109" y="146"/>
                    <a:pt x="113" y="139"/>
                    <a:pt x="114" y="132"/>
                  </a:cubicBezTo>
                  <a:cubicBezTo>
                    <a:pt x="115" y="126"/>
                    <a:pt x="119" y="129"/>
                    <a:pt x="118" y="119"/>
                  </a:cubicBezTo>
                  <a:cubicBezTo>
                    <a:pt x="117" y="108"/>
                    <a:pt x="112" y="97"/>
                    <a:pt x="110" y="93"/>
                  </a:cubicBezTo>
                  <a:cubicBezTo>
                    <a:pt x="109" y="88"/>
                    <a:pt x="113" y="73"/>
                    <a:pt x="115" y="59"/>
                  </a:cubicBezTo>
                  <a:cubicBezTo>
                    <a:pt x="116" y="45"/>
                    <a:pt x="122" y="43"/>
                    <a:pt x="119" y="31"/>
                  </a:cubicBezTo>
                  <a:cubicBezTo>
                    <a:pt x="116" y="20"/>
                    <a:pt x="117" y="0"/>
                    <a:pt x="110" y="16"/>
                  </a:cubicBezTo>
                  <a:cubicBezTo>
                    <a:pt x="103" y="31"/>
                    <a:pt x="93" y="35"/>
                    <a:pt x="92" y="31"/>
                  </a:cubicBezTo>
                  <a:cubicBezTo>
                    <a:pt x="91" y="26"/>
                    <a:pt x="87" y="41"/>
                    <a:pt x="83" y="52"/>
                  </a:cubicBezTo>
                  <a:cubicBezTo>
                    <a:pt x="79" y="62"/>
                    <a:pt x="56" y="67"/>
                    <a:pt x="51" y="60"/>
                  </a:cubicBezTo>
                </a:path>
              </a:pathLst>
            </a:custGeom>
            <a:solidFill>
              <a:srgbClr val="BBA8D1"/>
            </a:solidFill>
            <a:ln w="9525">
              <a:noFill/>
              <a:round/>
              <a:headEnd/>
              <a:tailEnd/>
            </a:ln>
          </p:spPr>
          <p:txBody>
            <a:bodyPr/>
            <a:lstStyle/>
            <a:p>
              <a:endParaRPr lang="en-US"/>
            </a:p>
          </p:txBody>
        </p:sp>
        <p:sp>
          <p:nvSpPr>
            <p:cNvPr id="28532" name="Freeform 3113"/>
            <p:cNvSpPr>
              <a:spLocks/>
            </p:cNvSpPr>
            <p:nvPr/>
          </p:nvSpPr>
          <p:spPr bwMode="auto">
            <a:xfrm>
              <a:off x="1668463" y="4947320"/>
              <a:ext cx="403225" cy="795337"/>
            </a:xfrm>
            <a:custGeom>
              <a:avLst/>
              <a:gdLst>
                <a:gd name="T0" fmla="*/ 2147483647 w 122"/>
                <a:gd name="T1" fmla="*/ 2147483647 h 241"/>
                <a:gd name="T2" fmla="*/ 2147483647 w 122"/>
                <a:gd name="T3" fmla="*/ 2147483647 h 241"/>
                <a:gd name="T4" fmla="*/ 2147483647 w 122"/>
                <a:gd name="T5" fmla="*/ 2147483647 h 241"/>
                <a:gd name="T6" fmla="*/ 2147483647 w 122"/>
                <a:gd name="T7" fmla="*/ 2147483647 h 241"/>
                <a:gd name="T8" fmla="*/ 2147483647 w 122"/>
                <a:gd name="T9" fmla="*/ 2147483647 h 241"/>
                <a:gd name="T10" fmla="*/ 2147483647 w 122"/>
                <a:gd name="T11" fmla="*/ 2147483647 h 241"/>
                <a:gd name="T12" fmla="*/ 2147483647 w 122"/>
                <a:gd name="T13" fmla="*/ 2147483647 h 241"/>
                <a:gd name="T14" fmla="*/ 2147483647 w 122"/>
                <a:gd name="T15" fmla="*/ 2147483647 h 241"/>
                <a:gd name="T16" fmla="*/ 2147483647 w 122"/>
                <a:gd name="T17" fmla="*/ 2147483647 h 241"/>
                <a:gd name="T18" fmla="*/ 2147483647 w 122"/>
                <a:gd name="T19" fmla="*/ 2147483647 h 241"/>
                <a:gd name="T20" fmla="*/ 2147483647 w 122"/>
                <a:gd name="T21" fmla="*/ 2147483647 h 241"/>
                <a:gd name="T22" fmla="*/ 2147483647 w 122"/>
                <a:gd name="T23" fmla="*/ 2147483647 h 241"/>
                <a:gd name="T24" fmla="*/ 2147483647 w 122"/>
                <a:gd name="T25" fmla="*/ 2147483647 h 241"/>
                <a:gd name="T26" fmla="*/ 2147483647 w 122"/>
                <a:gd name="T27" fmla="*/ 2147483647 h 241"/>
                <a:gd name="T28" fmla="*/ 2147483647 w 122"/>
                <a:gd name="T29" fmla="*/ 2147483647 h 241"/>
                <a:gd name="T30" fmla="*/ 2147483647 w 122"/>
                <a:gd name="T31" fmla="*/ 2147483647 h 241"/>
                <a:gd name="T32" fmla="*/ 2147483647 w 122"/>
                <a:gd name="T33" fmla="*/ 2147483647 h 241"/>
                <a:gd name="T34" fmla="*/ 2147483647 w 122"/>
                <a:gd name="T35" fmla="*/ 2147483647 h 241"/>
                <a:gd name="T36" fmla="*/ 2147483647 w 122"/>
                <a:gd name="T37" fmla="*/ 2147483647 h 241"/>
                <a:gd name="T38" fmla="*/ 2147483647 w 122"/>
                <a:gd name="T39" fmla="*/ 2147483647 h 241"/>
                <a:gd name="T40" fmla="*/ 2147483647 w 122"/>
                <a:gd name="T41" fmla="*/ 2147483647 h 2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2"/>
                <a:gd name="T64" fmla="*/ 0 h 241"/>
                <a:gd name="T65" fmla="*/ 122 w 122"/>
                <a:gd name="T66" fmla="*/ 241 h 2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2" h="241">
                  <a:moveTo>
                    <a:pt x="51" y="61"/>
                  </a:moveTo>
                  <a:cubicBezTo>
                    <a:pt x="51" y="61"/>
                    <a:pt x="63" y="80"/>
                    <a:pt x="59" y="98"/>
                  </a:cubicBezTo>
                  <a:cubicBezTo>
                    <a:pt x="56" y="117"/>
                    <a:pt x="63" y="126"/>
                    <a:pt x="61" y="133"/>
                  </a:cubicBezTo>
                  <a:cubicBezTo>
                    <a:pt x="58" y="141"/>
                    <a:pt x="52" y="144"/>
                    <a:pt x="49" y="153"/>
                  </a:cubicBezTo>
                  <a:cubicBezTo>
                    <a:pt x="46" y="163"/>
                    <a:pt x="43" y="162"/>
                    <a:pt x="36" y="172"/>
                  </a:cubicBezTo>
                  <a:cubicBezTo>
                    <a:pt x="29" y="181"/>
                    <a:pt x="25" y="188"/>
                    <a:pt x="15" y="198"/>
                  </a:cubicBezTo>
                  <a:cubicBezTo>
                    <a:pt x="6" y="208"/>
                    <a:pt x="0" y="223"/>
                    <a:pt x="9" y="221"/>
                  </a:cubicBezTo>
                  <a:cubicBezTo>
                    <a:pt x="18" y="219"/>
                    <a:pt x="9" y="241"/>
                    <a:pt x="21" y="227"/>
                  </a:cubicBezTo>
                  <a:cubicBezTo>
                    <a:pt x="32" y="213"/>
                    <a:pt x="30" y="204"/>
                    <a:pt x="42" y="195"/>
                  </a:cubicBezTo>
                  <a:cubicBezTo>
                    <a:pt x="54" y="186"/>
                    <a:pt x="54" y="188"/>
                    <a:pt x="66" y="184"/>
                  </a:cubicBezTo>
                  <a:cubicBezTo>
                    <a:pt x="78" y="180"/>
                    <a:pt x="83" y="175"/>
                    <a:pt x="90" y="164"/>
                  </a:cubicBezTo>
                  <a:cubicBezTo>
                    <a:pt x="96" y="153"/>
                    <a:pt x="100" y="160"/>
                    <a:pt x="104" y="152"/>
                  </a:cubicBezTo>
                  <a:cubicBezTo>
                    <a:pt x="109" y="144"/>
                    <a:pt x="113" y="138"/>
                    <a:pt x="114" y="131"/>
                  </a:cubicBezTo>
                  <a:cubicBezTo>
                    <a:pt x="115" y="125"/>
                    <a:pt x="119" y="128"/>
                    <a:pt x="118" y="118"/>
                  </a:cubicBezTo>
                  <a:cubicBezTo>
                    <a:pt x="117" y="107"/>
                    <a:pt x="111" y="96"/>
                    <a:pt x="110" y="92"/>
                  </a:cubicBezTo>
                  <a:cubicBezTo>
                    <a:pt x="109" y="87"/>
                    <a:pt x="113" y="72"/>
                    <a:pt x="115" y="58"/>
                  </a:cubicBezTo>
                  <a:cubicBezTo>
                    <a:pt x="116" y="44"/>
                    <a:pt x="122" y="42"/>
                    <a:pt x="119" y="31"/>
                  </a:cubicBezTo>
                  <a:cubicBezTo>
                    <a:pt x="116" y="19"/>
                    <a:pt x="117" y="0"/>
                    <a:pt x="110" y="15"/>
                  </a:cubicBezTo>
                  <a:cubicBezTo>
                    <a:pt x="103" y="30"/>
                    <a:pt x="93" y="35"/>
                    <a:pt x="92" y="30"/>
                  </a:cubicBezTo>
                  <a:cubicBezTo>
                    <a:pt x="91" y="25"/>
                    <a:pt x="87" y="41"/>
                    <a:pt x="83" y="51"/>
                  </a:cubicBezTo>
                  <a:cubicBezTo>
                    <a:pt x="79" y="61"/>
                    <a:pt x="56" y="66"/>
                    <a:pt x="51" y="59"/>
                  </a:cubicBezTo>
                </a:path>
              </a:pathLst>
            </a:custGeom>
            <a:solidFill>
              <a:srgbClr val="BAA7D0"/>
            </a:solidFill>
            <a:ln w="9525">
              <a:noFill/>
              <a:round/>
              <a:headEnd/>
              <a:tailEnd/>
            </a:ln>
          </p:spPr>
          <p:txBody>
            <a:bodyPr/>
            <a:lstStyle/>
            <a:p>
              <a:endParaRPr lang="en-US"/>
            </a:p>
          </p:txBody>
        </p:sp>
        <p:sp>
          <p:nvSpPr>
            <p:cNvPr id="28533" name="Freeform 3114"/>
            <p:cNvSpPr>
              <a:spLocks/>
            </p:cNvSpPr>
            <p:nvPr/>
          </p:nvSpPr>
          <p:spPr bwMode="auto">
            <a:xfrm>
              <a:off x="1671638" y="4947320"/>
              <a:ext cx="400050" cy="795337"/>
            </a:xfrm>
            <a:custGeom>
              <a:avLst/>
              <a:gdLst>
                <a:gd name="T0" fmla="*/ 2147483647 w 121"/>
                <a:gd name="T1" fmla="*/ 2147483647 h 241"/>
                <a:gd name="T2" fmla="*/ 2147483647 w 121"/>
                <a:gd name="T3" fmla="*/ 2147483647 h 241"/>
                <a:gd name="T4" fmla="*/ 2147483647 w 121"/>
                <a:gd name="T5" fmla="*/ 2147483647 h 241"/>
                <a:gd name="T6" fmla="*/ 2147483647 w 121"/>
                <a:gd name="T7" fmla="*/ 2147483647 h 241"/>
                <a:gd name="T8" fmla="*/ 2147483647 w 121"/>
                <a:gd name="T9" fmla="*/ 2147483647 h 241"/>
                <a:gd name="T10" fmla="*/ 2147483647 w 121"/>
                <a:gd name="T11" fmla="*/ 2147483647 h 241"/>
                <a:gd name="T12" fmla="*/ 2147483647 w 121"/>
                <a:gd name="T13" fmla="*/ 2147483647 h 241"/>
                <a:gd name="T14" fmla="*/ 2147483647 w 121"/>
                <a:gd name="T15" fmla="*/ 2147483647 h 241"/>
                <a:gd name="T16" fmla="*/ 2147483647 w 121"/>
                <a:gd name="T17" fmla="*/ 2147483647 h 241"/>
                <a:gd name="T18" fmla="*/ 2147483647 w 121"/>
                <a:gd name="T19" fmla="*/ 2147483647 h 241"/>
                <a:gd name="T20" fmla="*/ 2147483647 w 121"/>
                <a:gd name="T21" fmla="*/ 2147483647 h 241"/>
                <a:gd name="T22" fmla="*/ 2147483647 w 121"/>
                <a:gd name="T23" fmla="*/ 2147483647 h 241"/>
                <a:gd name="T24" fmla="*/ 2147483647 w 121"/>
                <a:gd name="T25" fmla="*/ 2147483647 h 241"/>
                <a:gd name="T26" fmla="*/ 2147483647 w 121"/>
                <a:gd name="T27" fmla="*/ 2147483647 h 241"/>
                <a:gd name="T28" fmla="*/ 2147483647 w 121"/>
                <a:gd name="T29" fmla="*/ 2147483647 h 241"/>
                <a:gd name="T30" fmla="*/ 2147483647 w 121"/>
                <a:gd name="T31" fmla="*/ 2147483647 h 241"/>
                <a:gd name="T32" fmla="*/ 2147483647 w 121"/>
                <a:gd name="T33" fmla="*/ 2147483647 h 241"/>
                <a:gd name="T34" fmla="*/ 2147483647 w 121"/>
                <a:gd name="T35" fmla="*/ 2147483647 h 241"/>
                <a:gd name="T36" fmla="*/ 2147483647 w 121"/>
                <a:gd name="T37" fmla="*/ 2147483647 h 241"/>
                <a:gd name="T38" fmla="*/ 2147483647 w 121"/>
                <a:gd name="T39" fmla="*/ 2147483647 h 241"/>
                <a:gd name="T40" fmla="*/ 2147483647 w 121"/>
                <a:gd name="T41" fmla="*/ 2147483647 h 2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1"/>
                <a:gd name="T64" fmla="*/ 0 h 241"/>
                <a:gd name="T65" fmla="*/ 121 w 121"/>
                <a:gd name="T66" fmla="*/ 241 h 24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1" h="241">
                  <a:moveTo>
                    <a:pt x="50" y="61"/>
                  </a:moveTo>
                  <a:cubicBezTo>
                    <a:pt x="50" y="61"/>
                    <a:pt x="62" y="80"/>
                    <a:pt x="59" y="98"/>
                  </a:cubicBezTo>
                  <a:cubicBezTo>
                    <a:pt x="55" y="117"/>
                    <a:pt x="62" y="126"/>
                    <a:pt x="60" y="133"/>
                  </a:cubicBezTo>
                  <a:cubicBezTo>
                    <a:pt x="58" y="141"/>
                    <a:pt x="52" y="144"/>
                    <a:pt x="48" y="153"/>
                  </a:cubicBezTo>
                  <a:cubicBezTo>
                    <a:pt x="45" y="163"/>
                    <a:pt x="42" y="162"/>
                    <a:pt x="35" y="171"/>
                  </a:cubicBezTo>
                  <a:cubicBezTo>
                    <a:pt x="28" y="181"/>
                    <a:pt x="24" y="188"/>
                    <a:pt x="15" y="198"/>
                  </a:cubicBezTo>
                  <a:cubicBezTo>
                    <a:pt x="6" y="208"/>
                    <a:pt x="0" y="223"/>
                    <a:pt x="8" y="221"/>
                  </a:cubicBezTo>
                  <a:cubicBezTo>
                    <a:pt x="17" y="219"/>
                    <a:pt x="8" y="241"/>
                    <a:pt x="20" y="227"/>
                  </a:cubicBezTo>
                  <a:cubicBezTo>
                    <a:pt x="31" y="213"/>
                    <a:pt x="29" y="204"/>
                    <a:pt x="41" y="195"/>
                  </a:cubicBezTo>
                  <a:cubicBezTo>
                    <a:pt x="53" y="186"/>
                    <a:pt x="54" y="187"/>
                    <a:pt x="65" y="184"/>
                  </a:cubicBezTo>
                  <a:cubicBezTo>
                    <a:pt x="77" y="180"/>
                    <a:pt x="82" y="174"/>
                    <a:pt x="89" y="164"/>
                  </a:cubicBezTo>
                  <a:cubicBezTo>
                    <a:pt x="95" y="153"/>
                    <a:pt x="99" y="160"/>
                    <a:pt x="103" y="152"/>
                  </a:cubicBezTo>
                  <a:cubicBezTo>
                    <a:pt x="108" y="144"/>
                    <a:pt x="112" y="137"/>
                    <a:pt x="113" y="131"/>
                  </a:cubicBezTo>
                  <a:cubicBezTo>
                    <a:pt x="113" y="125"/>
                    <a:pt x="118" y="128"/>
                    <a:pt x="117" y="118"/>
                  </a:cubicBezTo>
                  <a:cubicBezTo>
                    <a:pt x="115" y="107"/>
                    <a:pt x="110" y="96"/>
                    <a:pt x="109" y="92"/>
                  </a:cubicBezTo>
                  <a:cubicBezTo>
                    <a:pt x="108" y="87"/>
                    <a:pt x="112" y="72"/>
                    <a:pt x="113" y="58"/>
                  </a:cubicBezTo>
                  <a:cubicBezTo>
                    <a:pt x="115" y="45"/>
                    <a:pt x="121" y="42"/>
                    <a:pt x="118" y="31"/>
                  </a:cubicBezTo>
                  <a:cubicBezTo>
                    <a:pt x="115" y="19"/>
                    <a:pt x="116" y="0"/>
                    <a:pt x="109" y="15"/>
                  </a:cubicBezTo>
                  <a:cubicBezTo>
                    <a:pt x="102" y="31"/>
                    <a:pt x="92" y="35"/>
                    <a:pt x="91" y="30"/>
                  </a:cubicBezTo>
                  <a:cubicBezTo>
                    <a:pt x="90" y="26"/>
                    <a:pt x="86" y="41"/>
                    <a:pt x="82" y="51"/>
                  </a:cubicBezTo>
                  <a:cubicBezTo>
                    <a:pt x="78" y="62"/>
                    <a:pt x="55" y="66"/>
                    <a:pt x="50" y="59"/>
                  </a:cubicBezTo>
                </a:path>
              </a:pathLst>
            </a:custGeom>
            <a:solidFill>
              <a:srgbClr val="B9A6D0"/>
            </a:solidFill>
            <a:ln w="9525">
              <a:noFill/>
              <a:round/>
              <a:headEnd/>
              <a:tailEnd/>
            </a:ln>
          </p:spPr>
          <p:txBody>
            <a:bodyPr/>
            <a:lstStyle/>
            <a:p>
              <a:endParaRPr lang="en-US"/>
            </a:p>
          </p:txBody>
        </p:sp>
        <p:sp>
          <p:nvSpPr>
            <p:cNvPr id="28534" name="Freeform 3115"/>
            <p:cNvSpPr>
              <a:spLocks/>
            </p:cNvSpPr>
            <p:nvPr/>
          </p:nvSpPr>
          <p:spPr bwMode="auto">
            <a:xfrm>
              <a:off x="1671638" y="4950495"/>
              <a:ext cx="400050" cy="787400"/>
            </a:xfrm>
            <a:custGeom>
              <a:avLst/>
              <a:gdLst>
                <a:gd name="T0" fmla="*/ 2147483647 w 121"/>
                <a:gd name="T1" fmla="*/ 2147483647 h 239"/>
                <a:gd name="T2" fmla="*/ 2147483647 w 121"/>
                <a:gd name="T3" fmla="*/ 2147483647 h 239"/>
                <a:gd name="T4" fmla="*/ 2147483647 w 121"/>
                <a:gd name="T5" fmla="*/ 2147483647 h 239"/>
                <a:gd name="T6" fmla="*/ 2147483647 w 121"/>
                <a:gd name="T7" fmla="*/ 2147483647 h 239"/>
                <a:gd name="T8" fmla="*/ 2147483647 w 121"/>
                <a:gd name="T9" fmla="*/ 2147483647 h 239"/>
                <a:gd name="T10" fmla="*/ 2147483647 w 121"/>
                <a:gd name="T11" fmla="*/ 2147483647 h 239"/>
                <a:gd name="T12" fmla="*/ 2147483647 w 121"/>
                <a:gd name="T13" fmla="*/ 2147483647 h 239"/>
                <a:gd name="T14" fmla="*/ 2147483647 w 121"/>
                <a:gd name="T15" fmla="*/ 2147483647 h 239"/>
                <a:gd name="T16" fmla="*/ 2147483647 w 121"/>
                <a:gd name="T17" fmla="*/ 2147483647 h 239"/>
                <a:gd name="T18" fmla="*/ 2147483647 w 121"/>
                <a:gd name="T19" fmla="*/ 2147483647 h 239"/>
                <a:gd name="T20" fmla="*/ 2147483647 w 121"/>
                <a:gd name="T21" fmla="*/ 2147483647 h 239"/>
                <a:gd name="T22" fmla="*/ 2147483647 w 121"/>
                <a:gd name="T23" fmla="*/ 2147483647 h 239"/>
                <a:gd name="T24" fmla="*/ 2147483647 w 121"/>
                <a:gd name="T25" fmla="*/ 2147483647 h 239"/>
                <a:gd name="T26" fmla="*/ 2147483647 w 121"/>
                <a:gd name="T27" fmla="*/ 2147483647 h 239"/>
                <a:gd name="T28" fmla="*/ 2147483647 w 121"/>
                <a:gd name="T29" fmla="*/ 2147483647 h 239"/>
                <a:gd name="T30" fmla="*/ 2147483647 w 121"/>
                <a:gd name="T31" fmla="*/ 2147483647 h 239"/>
                <a:gd name="T32" fmla="*/ 2147483647 w 121"/>
                <a:gd name="T33" fmla="*/ 2147483647 h 239"/>
                <a:gd name="T34" fmla="*/ 2147483647 w 121"/>
                <a:gd name="T35" fmla="*/ 2147483647 h 239"/>
                <a:gd name="T36" fmla="*/ 2147483647 w 121"/>
                <a:gd name="T37" fmla="*/ 2147483647 h 239"/>
                <a:gd name="T38" fmla="*/ 2147483647 w 121"/>
                <a:gd name="T39" fmla="*/ 2147483647 h 239"/>
                <a:gd name="T40" fmla="*/ 2147483647 w 121"/>
                <a:gd name="T41" fmla="*/ 2147483647 h 2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1"/>
                <a:gd name="T64" fmla="*/ 0 h 239"/>
                <a:gd name="T65" fmla="*/ 121 w 121"/>
                <a:gd name="T66" fmla="*/ 239 h 23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1" h="239">
                  <a:moveTo>
                    <a:pt x="50" y="61"/>
                  </a:moveTo>
                  <a:cubicBezTo>
                    <a:pt x="50" y="61"/>
                    <a:pt x="63" y="79"/>
                    <a:pt x="59" y="97"/>
                  </a:cubicBezTo>
                  <a:cubicBezTo>
                    <a:pt x="56" y="116"/>
                    <a:pt x="62" y="125"/>
                    <a:pt x="60" y="132"/>
                  </a:cubicBezTo>
                  <a:cubicBezTo>
                    <a:pt x="58" y="140"/>
                    <a:pt x="52" y="143"/>
                    <a:pt x="49" y="153"/>
                  </a:cubicBezTo>
                  <a:cubicBezTo>
                    <a:pt x="45" y="162"/>
                    <a:pt x="42" y="161"/>
                    <a:pt x="35" y="170"/>
                  </a:cubicBezTo>
                  <a:cubicBezTo>
                    <a:pt x="29" y="180"/>
                    <a:pt x="24" y="187"/>
                    <a:pt x="15" y="197"/>
                  </a:cubicBezTo>
                  <a:cubicBezTo>
                    <a:pt x="6" y="207"/>
                    <a:pt x="0" y="222"/>
                    <a:pt x="8" y="220"/>
                  </a:cubicBezTo>
                  <a:cubicBezTo>
                    <a:pt x="17" y="218"/>
                    <a:pt x="9" y="239"/>
                    <a:pt x="20" y="226"/>
                  </a:cubicBezTo>
                  <a:cubicBezTo>
                    <a:pt x="31" y="212"/>
                    <a:pt x="29" y="203"/>
                    <a:pt x="41" y="194"/>
                  </a:cubicBezTo>
                  <a:cubicBezTo>
                    <a:pt x="53" y="185"/>
                    <a:pt x="54" y="186"/>
                    <a:pt x="65" y="182"/>
                  </a:cubicBezTo>
                  <a:cubicBezTo>
                    <a:pt x="77" y="178"/>
                    <a:pt x="82" y="173"/>
                    <a:pt x="89" y="162"/>
                  </a:cubicBezTo>
                  <a:cubicBezTo>
                    <a:pt x="95" y="152"/>
                    <a:pt x="98" y="159"/>
                    <a:pt x="103" y="151"/>
                  </a:cubicBezTo>
                  <a:cubicBezTo>
                    <a:pt x="108" y="143"/>
                    <a:pt x="112" y="136"/>
                    <a:pt x="112" y="130"/>
                  </a:cubicBezTo>
                  <a:cubicBezTo>
                    <a:pt x="113" y="124"/>
                    <a:pt x="117" y="127"/>
                    <a:pt x="116" y="117"/>
                  </a:cubicBezTo>
                  <a:cubicBezTo>
                    <a:pt x="115" y="106"/>
                    <a:pt x="110" y="95"/>
                    <a:pt x="109" y="91"/>
                  </a:cubicBezTo>
                  <a:cubicBezTo>
                    <a:pt x="107" y="86"/>
                    <a:pt x="112" y="71"/>
                    <a:pt x="113" y="58"/>
                  </a:cubicBezTo>
                  <a:cubicBezTo>
                    <a:pt x="115" y="44"/>
                    <a:pt x="121" y="42"/>
                    <a:pt x="118" y="30"/>
                  </a:cubicBezTo>
                  <a:cubicBezTo>
                    <a:pt x="115" y="18"/>
                    <a:pt x="116" y="0"/>
                    <a:pt x="109" y="15"/>
                  </a:cubicBezTo>
                  <a:cubicBezTo>
                    <a:pt x="102" y="30"/>
                    <a:pt x="92" y="34"/>
                    <a:pt x="91" y="30"/>
                  </a:cubicBezTo>
                  <a:cubicBezTo>
                    <a:pt x="90" y="25"/>
                    <a:pt x="86" y="40"/>
                    <a:pt x="82" y="51"/>
                  </a:cubicBezTo>
                  <a:cubicBezTo>
                    <a:pt x="78" y="61"/>
                    <a:pt x="56" y="65"/>
                    <a:pt x="50" y="58"/>
                  </a:cubicBezTo>
                </a:path>
              </a:pathLst>
            </a:custGeom>
            <a:solidFill>
              <a:srgbClr val="B8A5CF"/>
            </a:solidFill>
            <a:ln w="9525">
              <a:noFill/>
              <a:round/>
              <a:headEnd/>
              <a:tailEnd/>
            </a:ln>
          </p:spPr>
          <p:txBody>
            <a:bodyPr/>
            <a:lstStyle/>
            <a:p>
              <a:endParaRPr lang="en-US"/>
            </a:p>
          </p:txBody>
        </p:sp>
        <p:sp>
          <p:nvSpPr>
            <p:cNvPr id="28535" name="Freeform 3116"/>
            <p:cNvSpPr>
              <a:spLocks/>
            </p:cNvSpPr>
            <p:nvPr/>
          </p:nvSpPr>
          <p:spPr bwMode="auto">
            <a:xfrm>
              <a:off x="1671638" y="4950495"/>
              <a:ext cx="400050" cy="787400"/>
            </a:xfrm>
            <a:custGeom>
              <a:avLst/>
              <a:gdLst>
                <a:gd name="T0" fmla="*/ 2147483647 w 121"/>
                <a:gd name="T1" fmla="*/ 2147483647 h 239"/>
                <a:gd name="T2" fmla="*/ 2147483647 w 121"/>
                <a:gd name="T3" fmla="*/ 2147483647 h 239"/>
                <a:gd name="T4" fmla="*/ 2147483647 w 121"/>
                <a:gd name="T5" fmla="*/ 2147483647 h 239"/>
                <a:gd name="T6" fmla="*/ 2147483647 w 121"/>
                <a:gd name="T7" fmla="*/ 2147483647 h 239"/>
                <a:gd name="T8" fmla="*/ 2147483647 w 121"/>
                <a:gd name="T9" fmla="*/ 2147483647 h 239"/>
                <a:gd name="T10" fmla="*/ 2147483647 w 121"/>
                <a:gd name="T11" fmla="*/ 2147483647 h 239"/>
                <a:gd name="T12" fmla="*/ 2147483647 w 121"/>
                <a:gd name="T13" fmla="*/ 2147483647 h 239"/>
                <a:gd name="T14" fmla="*/ 2147483647 w 121"/>
                <a:gd name="T15" fmla="*/ 2147483647 h 239"/>
                <a:gd name="T16" fmla="*/ 2147483647 w 121"/>
                <a:gd name="T17" fmla="*/ 2147483647 h 239"/>
                <a:gd name="T18" fmla="*/ 2147483647 w 121"/>
                <a:gd name="T19" fmla="*/ 2147483647 h 239"/>
                <a:gd name="T20" fmla="*/ 2147483647 w 121"/>
                <a:gd name="T21" fmla="*/ 2147483647 h 239"/>
                <a:gd name="T22" fmla="*/ 2147483647 w 121"/>
                <a:gd name="T23" fmla="*/ 2147483647 h 239"/>
                <a:gd name="T24" fmla="*/ 2147483647 w 121"/>
                <a:gd name="T25" fmla="*/ 2147483647 h 239"/>
                <a:gd name="T26" fmla="*/ 2147483647 w 121"/>
                <a:gd name="T27" fmla="*/ 2147483647 h 239"/>
                <a:gd name="T28" fmla="*/ 2147483647 w 121"/>
                <a:gd name="T29" fmla="*/ 2147483647 h 239"/>
                <a:gd name="T30" fmla="*/ 2147483647 w 121"/>
                <a:gd name="T31" fmla="*/ 2147483647 h 239"/>
                <a:gd name="T32" fmla="*/ 2147483647 w 121"/>
                <a:gd name="T33" fmla="*/ 2147483647 h 239"/>
                <a:gd name="T34" fmla="*/ 2147483647 w 121"/>
                <a:gd name="T35" fmla="*/ 2147483647 h 239"/>
                <a:gd name="T36" fmla="*/ 2147483647 w 121"/>
                <a:gd name="T37" fmla="*/ 2147483647 h 239"/>
                <a:gd name="T38" fmla="*/ 2147483647 w 121"/>
                <a:gd name="T39" fmla="*/ 2147483647 h 239"/>
                <a:gd name="T40" fmla="*/ 2147483647 w 121"/>
                <a:gd name="T41" fmla="*/ 2147483647 h 2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1"/>
                <a:gd name="T64" fmla="*/ 0 h 239"/>
                <a:gd name="T65" fmla="*/ 121 w 121"/>
                <a:gd name="T66" fmla="*/ 239 h 23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1" h="239">
                  <a:moveTo>
                    <a:pt x="50" y="61"/>
                  </a:moveTo>
                  <a:cubicBezTo>
                    <a:pt x="50" y="61"/>
                    <a:pt x="63" y="79"/>
                    <a:pt x="60" y="98"/>
                  </a:cubicBezTo>
                  <a:cubicBezTo>
                    <a:pt x="56" y="116"/>
                    <a:pt x="63" y="125"/>
                    <a:pt x="61" y="132"/>
                  </a:cubicBezTo>
                  <a:cubicBezTo>
                    <a:pt x="58" y="140"/>
                    <a:pt x="52" y="143"/>
                    <a:pt x="49" y="153"/>
                  </a:cubicBezTo>
                  <a:cubicBezTo>
                    <a:pt x="45" y="162"/>
                    <a:pt x="42" y="161"/>
                    <a:pt x="35" y="170"/>
                  </a:cubicBezTo>
                  <a:cubicBezTo>
                    <a:pt x="29" y="179"/>
                    <a:pt x="24" y="187"/>
                    <a:pt x="15" y="197"/>
                  </a:cubicBezTo>
                  <a:cubicBezTo>
                    <a:pt x="6" y="206"/>
                    <a:pt x="0" y="222"/>
                    <a:pt x="8" y="220"/>
                  </a:cubicBezTo>
                  <a:cubicBezTo>
                    <a:pt x="17" y="217"/>
                    <a:pt x="9" y="239"/>
                    <a:pt x="20" y="225"/>
                  </a:cubicBezTo>
                  <a:cubicBezTo>
                    <a:pt x="31" y="212"/>
                    <a:pt x="29" y="203"/>
                    <a:pt x="41" y="194"/>
                  </a:cubicBezTo>
                  <a:cubicBezTo>
                    <a:pt x="53" y="185"/>
                    <a:pt x="54" y="186"/>
                    <a:pt x="65" y="182"/>
                  </a:cubicBezTo>
                  <a:cubicBezTo>
                    <a:pt x="77" y="178"/>
                    <a:pt x="82" y="173"/>
                    <a:pt x="88" y="162"/>
                  </a:cubicBezTo>
                  <a:cubicBezTo>
                    <a:pt x="95" y="151"/>
                    <a:pt x="98" y="159"/>
                    <a:pt x="103" y="151"/>
                  </a:cubicBezTo>
                  <a:cubicBezTo>
                    <a:pt x="107" y="143"/>
                    <a:pt x="111" y="136"/>
                    <a:pt x="112" y="130"/>
                  </a:cubicBezTo>
                  <a:cubicBezTo>
                    <a:pt x="113" y="124"/>
                    <a:pt x="117" y="127"/>
                    <a:pt x="116" y="117"/>
                  </a:cubicBezTo>
                  <a:cubicBezTo>
                    <a:pt x="115" y="106"/>
                    <a:pt x="110" y="95"/>
                    <a:pt x="109" y="91"/>
                  </a:cubicBezTo>
                  <a:cubicBezTo>
                    <a:pt x="107" y="86"/>
                    <a:pt x="112" y="71"/>
                    <a:pt x="113" y="58"/>
                  </a:cubicBezTo>
                  <a:cubicBezTo>
                    <a:pt x="114" y="44"/>
                    <a:pt x="121" y="42"/>
                    <a:pt x="118" y="30"/>
                  </a:cubicBezTo>
                  <a:cubicBezTo>
                    <a:pt x="115" y="19"/>
                    <a:pt x="116" y="0"/>
                    <a:pt x="109" y="15"/>
                  </a:cubicBezTo>
                  <a:cubicBezTo>
                    <a:pt x="102" y="30"/>
                    <a:pt x="92" y="35"/>
                    <a:pt x="91" y="30"/>
                  </a:cubicBezTo>
                  <a:cubicBezTo>
                    <a:pt x="90" y="25"/>
                    <a:pt x="86" y="41"/>
                    <a:pt x="82" y="51"/>
                  </a:cubicBezTo>
                  <a:cubicBezTo>
                    <a:pt x="78" y="61"/>
                    <a:pt x="56" y="65"/>
                    <a:pt x="50" y="58"/>
                  </a:cubicBezTo>
                </a:path>
              </a:pathLst>
            </a:custGeom>
            <a:solidFill>
              <a:srgbClr val="B7A5CF"/>
            </a:solidFill>
            <a:ln w="9525">
              <a:noFill/>
              <a:round/>
              <a:headEnd/>
              <a:tailEnd/>
            </a:ln>
          </p:spPr>
          <p:txBody>
            <a:bodyPr/>
            <a:lstStyle/>
            <a:p>
              <a:endParaRPr lang="en-US"/>
            </a:p>
          </p:txBody>
        </p:sp>
        <p:sp>
          <p:nvSpPr>
            <p:cNvPr id="28536" name="Freeform 3117"/>
            <p:cNvSpPr>
              <a:spLocks/>
            </p:cNvSpPr>
            <p:nvPr/>
          </p:nvSpPr>
          <p:spPr bwMode="auto">
            <a:xfrm>
              <a:off x="1671638" y="4953670"/>
              <a:ext cx="400050" cy="784225"/>
            </a:xfrm>
            <a:custGeom>
              <a:avLst/>
              <a:gdLst>
                <a:gd name="T0" fmla="*/ 2147483647 w 121"/>
                <a:gd name="T1" fmla="*/ 2147483647 h 238"/>
                <a:gd name="T2" fmla="*/ 2147483647 w 121"/>
                <a:gd name="T3" fmla="*/ 2147483647 h 238"/>
                <a:gd name="T4" fmla="*/ 2147483647 w 121"/>
                <a:gd name="T5" fmla="*/ 2147483647 h 238"/>
                <a:gd name="T6" fmla="*/ 2147483647 w 121"/>
                <a:gd name="T7" fmla="*/ 2147483647 h 238"/>
                <a:gd name="T8" fmla="*/ 2147483647 w 121"/>
                <a:gd name="T9" fmla="*/ 2147483647 h 238"/>
                <a:gd name="T10" fmla="*/ 2147483647 w 121"/>
                <a:gd name="T11" fmla="*/ 2147483647 h 238"/>
                <a:gd name="T12" fmla="*/ 2147483647 w 121"/>
                <a:gd name="T13" fmla="*/ 2147483647 h 238"/>
                <a:gd name="T14" fmla="*/ 2147483647 w 121"/>
                <a:gd name="T15" fmla="*/ 2147483647 h 238"/>
                <a:gd name="T16" fmla="*/ 2147483647 w 121"/>
                <a:gd name="T17" fmla="*/ 2147483647 h 238"/>
                <a:gd name="T18" fmla="*/ 2147483647 w 121"/>
                <a:gd name="T19" fmla="*/ 2147483647 h 238"/>
                <a:gd name="T20" fmla="*/ 2147483647 w 121"/>
                <a:gd name="T21" fmla="*/ 2147483647 h 238"/>
                <a:gd name="T22" fmla="*/ 2147483647 w 121"/>
                <a:gd name="T23" fmla="*/ 2147483647 h 238"/>
                <a:gd name="T24" fmla="*/ 2147483647 w 121"/>
                <a:gd name="T25" fmla="*/ 2147483647 h 238"/>
                <a:gd name="T26" fmla="*/ 2147483647 w 121"/>
                <a:gd name="T27" fmla="*/ 2147483647 h 238"/>
                <a:gd name="T28" fmla="*/ 2147483647 w 121"/>
                <a:gd name="T29" fmla="*/ 2147483647 h 238"/>
                <a:gd name="T30" fmla="*/ 2147483647 w 121"/>
                <a:gd name="T31" fmla="*/ 2147483647 h 238"/>
                <a:gd name="T32" fmla="*/ 2147483647 w 121"/>
                <a:gd name="T33" fmla="*/ 2147483647 h 238"/>
                <a:gd name="T34" fmla="*/ 2147483647 w 121"/>
                <a:gd name="T35" fmla="*/ 2147483647 h 238"/>
                <a:gd name="T36" fmla="*/ 2147483647 w 121"/>
                <a:gd name="T37" fmla="*/ 2147483647 h 238"/>
                <a:gd name="T38" fmla="*/ 2147483647 w 121"/>
                <a:gd name="T39" fmla="*/ 2147483647 h 238"/>
                <a:gd name="T40" fmla="*/ 2147483647 w 121"/>
                <a:gd name="T41" fmla="*/ 2147483647 h 2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1"/>
                <a:gd name="T64" fmla="*/ 0 h 238"/>
                <a:gd name="T65" fmla="*/ 121 w 121"/>
                <a:gd name="T66" fmla="*/ 238 h 23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1" h="238">
                  <a:moveTo>
                    <a:pt x="50" y="60"/>
                  </a:moveTo>
                  <a:cubicBezTo>
                    <a:pt x="50" y="60"/>
                    <a:pt x="63" y="78"/>
                    <a:pt x="60" y="97"/>
                  </a:cubicBezTo>
                  <a:cubicBezTo>
                    <a:pt x="57" y="115"/>
                    <a:pt x="63" y="124"/>
                    <a:pt x="61" y="131"/>
                  </a:cubicBezTo>
                  <a:cubicBezTo>
                    <a:pt x="59" y="139"/>
                    <a:pt x="52" y="142"/>
                    <a:pt x="49" y="152"/>
                  </a:cubicBezTo>
                  <a:cubicBezTo>
                    <a:pt x="46" y="161"/>
                    <a:pt x="42" y="160"/>
                    <a:pt x="36" y="169"/>
                  </a:cubicBezTo>
                  <a:cubicBezTo>
                    <a:pt x="29" y="178"/>
                    <a:pt x="25" y="186"/>
                    <a:pt x="16" y="195"/>
                  </a:cubicBezTo>
                  <a:cubicBezTo>
                    <a:pt x="7" y="205"/>
                    <a:pt x="0" y="221"/>
                    <a:pt x="8" y="219"/>
                  </a:cubicBezTo>
                  <a:cubicBezTo>
                    <a:pt x="17" y="216"/>
                    <a:pt x="9" y="238"/>
                    <a:pt x="20" y="224"/>
                  </a:cubicBezTo>
                  <a:cubicBezTo>
                    <a:pt x="31" y="211"/>
                    <a:pt x="29" y="201"/>
                    <a:pt x="41" y="192"/>
                  </a:cubicBezTo>
                  <a:cubicBezTo>
                    <a:pt x="53" y="184"/>
                    <a:pt x="54" y="185"/>
                    <a:pt x="65" y="181"/>
                  </a:cubicBezTo>
                  <a:cubicBezTo>
                    <a:pt x="77" y="177"/>
                    <a:pt x="82" y="172"/>
                    <a:pt x="88" y="161"/>
                  </a:cubicBezTo>
                  <a:cubicBezTo>
                    <a:pt x="95" y="150"/>
                    <a:pt x="98" y="158"/>
                    <a:pt x="103" y="150"/>
                  </a:cubicBezTo>
                  <a:cubicBezTo>
                    <a:pt x="107" y="142"/>
                    <a:pt x="111" y="135"/>
                    <a:pt x="112" y="129"/>
                  </a:cubicBezTo>
                  <a:cubicBezTo>
                    <a:pt x="113" y="123"/>
                    <a:pt x="117" y="126"/>
                    <a:pt x="116" y="116"/>
                  </a:cubicBezTo>
                  <a:cubicBezTo>
                    <a:pt x="115" y="105"/>
                    <a:pt x="110" y="95"/>
                    <a:pt x="108" y="90"/>
                  </a:cubicBezTo>
                  <a:cubicBezTo>
                    <a:pt x="107" y="85"/>
                    <a:pt x="112" y="71"/>
                    <a:pt x="113" y="57"/>
                  </a:cubicBezTo>
                  <a:cubicBezTo>
                    <a:pt x="114" y="43"/>
                    <a:pt x="121" y="41"/>
                    <a:pt x="118" y="30"/>
                  </a:cubicBezTo>
                  <a:cubicBezTo>
                    <a:pt x="115" y="18"/>
                    <a:pt x="115" y="0"/>
                    <a:pt x="109" y="15"/>
                  </a:cubicBezTo>
                  <a:cubicBezTo>
                    <a:pt x="102" y="30"/>
                    <a:pt x="92" y="34"/>
                    <a:pt x="91" y="29"/>
                  </a:cubicBezTo>
                  <a:cubicBezTo>
                    <a:pt x="90" y="25"/>
                    <a:pt x="86" y="40"/>
                    <a:pt x="82" y="50"/>
                  </a:cubicBezTo>
                  <a:cubicBezTo>
                    <a:pt x="78" y="60"/>
                    <a:pt x="56" y="64"/>
                    <a:pt x="51" y="57"/>
                  </a:cubicBezTo>
                </a:path>
              </a:pathLst>
            </a:custGeom>
            <a:solidFill>
              <a:srgbClr val="B6A5CF"/>
            </a:solidFill>
            <a:ln w="9525">
              <a:noFill/>
              <a:round/>
              <a:headEnd/>
              <a:tailEnd/>
            </a:ln>
          </p:spPr>
          <p:txBody>
            <a:bodyPr/>
            <a:lstStyle/>
            <a:p>
              <a:endParaRPr lang="en-US"/>
            </a:p>
          </p:txBody>
        </p:sp>
        <p:sp>
          <p:nvSpPr>
            <p:cNvPr id="28537" name="Freeform 3118"/>
            <p:cNvSpPr>
              <a:spLocks/>
            </p:cNvSpPr>
            <p:nvPr/>
          </p:nvSpPr>
          <p:spPr bwMode="auto">
            <a:xfrm>
              <a:off x="1671638" y="4953670"/>
              <a:ext cx="400050" cy="784225"/>
            </a:xfrm>
            <a:custGeom>
              <a:avLst/>
              <a:gdLst>
                <a:gd name="T0" fmla="*/ 2147483647 w 121"/>
                <a:gd name="T1" fmla="*/ 2147483647 h 238"/>
                <a:gd name="T2" fmla="*/ 2147483647 w 121"/>
                <a:gd name="T3" fmla="*/ 2147483647 h 238"/>
                <a:gd name="T4" fmla="*/ 2147483647 w 121"/>
                <a:gd name="T5" fmla="*/ 2147483647 h 238"/>
                <a:gd name="T6" fmla="*/ 2147483647 w 121"/>
                <a:gd name="T7" fmla="*/ 2147483647 h 238"/>
                <a:gd name="T8" fmla="*/ 2147483647 w 121"/>
                <a:gd name="T9" fmla="*/ 2147483647 h 238"/>
                <a:gd name="T10" fmla="*/ 2147483647 w 121"/>
                <a:gd name="T11" fmla="*/ 2147483647 h 238"/>
                <a:gd name="T12" fmla="*/ 2147483647 w 121"/>
                <a:gd name="T13" fmla="*/ 2147483647 h 238"/>
                <a:gd name="T14" fmla="*/ 2147483647 w 121"/>
                <a:gd name="T15" fmla="*/ 2147483647 h 238"/>
                <a:gd name="T16" fmla="*/ 2147483647 w 121"/>
                <a:gd name="T17" fmla="*/ 2147483647 h 238"/>
                <a:gd name="T18" fmla="*/ 2147483647 w 121"/>
                <a:gd name="T19" fmla="*/ 2147483647 h 238"/>
                <a:gd name="T20" fmla="*/ 2147483647 w 121"/>
                <a:gd name="T21" fmla="*/ 2147483647 h 238"/>
                <a:gd name="T22" fmla="*/ 2147483647 w 121"/>
                <a:gd name="T23" fmla="*/ 2147483647 h 238"/>
                <a:gd name="T24" fmla="*/ 2147483647 w 121"/>
                <a:gd name="T25" fmla="*/ 2147483647 h 238"/>
                <a:gd name="T26" fmla="*/ 2147483647 w 121"/>
                <a:gd name="T27" fmla="*/ 2147483647 h 238"/>
                <a:gd name="T28" fmla="*/ 2147483647 w 121"/>
                <a:gd name="T29" fmla="*/ 2147483647 h 238"/>
                <a:gd name="T30" fmla="*/ 2147483647 w 121"/>
                <a:gd name="T31" fmla="*/ 2147483647 h 238"/>
                <a:gd name="T32" fmla="*/ 2147483647 w 121"/>
                <a:gd name="T33" fmla="*/ 2147483647 h 238"/>
                <a:gd name="T34" fmla="*/ 2147483647 w 121"/>
                <a:gd name="T35" fmla="*/ 2147483647 h 238"/>
                <a:gd name="T36" fmla="*/ 2147483647 w 121"/>
                <a:gd name="T37" fmla="*/ 2147483647 h 238"/>
                <a:gd name="T38" fmla="*/ 2147483647 w 121"/>
                <a:gd name="T39" fmla="*/ 2147483647 h 238"/>
                <a:gd name="T40" fmla="*/ 2147483647 w 121"/>
                <a:gd name="T41" fmla="*/ 2147483647 h 2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1"/>
                <a:gd name="T64" fmla="*/ 0 h 238"/>
                <a:gd name="T65" fmla="*/ 121 w 121"/>
                <a:gd name="T66" fmla="*/ 238 h 23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1" h="238">
                  <a:moveTo>
                    <a:pt x="50" y="60"/>
                  </a:moveTo>
                  <a:cubicBezTo>
                    <a:pt x="50" y="60"/>
                    <a:pt x="64" y="79"/>
                    <a:pt x="60" y="97"/>
                  </a:cubicBezTo>
                  <a:cubicBezTo>
                    <a:pt x="57" y="115"/>
                    <a:pt x="63" y="124"/>
                    <a:pt x="61" y="132"/>
                  </a:cubicBezTo>
                  <a:cubicBezTo>
                    <a:pt x="59" y="139"/>
                    <a:pt x="53" y="142"/>
                    <a:pt x="49" y="152"/>
                  </a:cubicBezTo>
                  <a:cubicBezTo>
                    <a:pt x="46" y="161"/>
                    <a:pt x="42" y="160"/>
                    <a:pt x="36" y="169"/>
                  </a:cubicBezTo>
                  <a:cubicBezTo>
                    <a:pt x="29" y="178"/>
                    <a:pt x="25" y="185"/>
                    <a:pt x="16" y="195"/>
                  </a:cubicBezTo>
                  <a:cubicBezTo>
                    <a:pt x="7" y="205"/>
                    <a:pt x="0" y="221"/>
                    <a:pt x="9" y="218"/>
                  </a:cubicBezTo>
                  <a:cubicBezTo>
                    <a:pt x="17" y="216"/>
                    <a:pt x="9" y="238"/>
                    <a:pt x="20" y="224"/>
                  </a:cubicBezTo>
                  <a:cubicBezTo>
                    <a:pt x="31" y="210"/>
                    <a:pt x="30" y="201"/>
                    <a:pt x="41" y="192"/>
                  </a:cubicBezTo>
                  <a:cubicBezTo>
                    <a:pt x="53" y="183"/>
                    <a:pt x="54" y="185"/>
                    <a:pt x="65" y="181"/>
                  </a:cubicBezTo>
                  <a:cubicBezTo>
                    <a:pt x="77" y="177"/>
                    <a:pt x="82" y="172"/>
                    <a:pt x="88" y="161"/>
                  </a:cubicBezTo>
                  <a:cubicBezTo>
                    <a:pt x="95" y="150"/>
                    <a:pt x="98" y="158"/>
                    <a:pt x="103" y="150"/>
                  </a:cubicBezTo>
                  <a:cubicBezTo>
                    <a:pt x="107" y="142"/>
                    <a:pt x="111" y="135"/>
                    <a:pt x="112" y="129"/>
                  </a:cubicBezTo>
                  <a:cubicBezTo>
                    <a:pt x="113" y="123"/>
                    <a:pt x="117" y="126"/>
                    <a:pt x="116" y="116"/>
                  </a:cubicBezTo>
                  <a:cubicBezTo>
                    <a:pt x="115" y="105"/>
                    <a:pt x="109" y="95"/>
                    <a:pt x="108" y="90"/>
                  </a:cubicBezTo>
                  <a:cubicBezTo>
                    <a:pt x="107" y="85"/>
                    <a:pt x="111" y="71"/>
                    <a:pt x="113" y="57"/>
                  </a:cubicBezTo>
                  <a:cubicBezTo>
                    <a:pt x="114" y="44"/>
                    <a:pt x="121" y="41"/>
                    <a:pt x="118" y="30"/>
                  </a:cubicBezTo>
                  <a:cubicBezTo>
                    <a:pt x="115" y="18"/>
                    <a:pt x="115" y="0"/>
                    <a:pt x="109" y="15"/>
                  </a:cubicBezTo>
                  <a:cubicBezTo>
                    <a:pt x="102" y="30"/>
                    <a:pt x="92" y="35"/>
                    <a:pt x="91" y="30"/>
                  </a:cubicBezTo>
                  <a:cubicBezTo>
                    <a:pt x="90" y="25"/>
                    <a:pt x="86" y="40"/>
                    <a:pt x="82" y="50"/>
                  </a:cubicBezTo>
                  <a:cubicBezTo>
                    <a:pt x="78" y="61"/>
                    <a:pt x="56" y="64"/>
                    <a:pt x="51" y="58"/>
                  </a:cubicBezTo>
                </a:path>
              </a:pathLst>
            </a:custGeom>
            <a:solidFill>
              <a:srgbClr val="B5A3CE"/>
            </a:solidFill>
            <a:ln w="9525">
              <a:noFill/>
              <a:round/>
              <a:headEnd/>
              <a:tailEnd/>
            </a:ln>
          </p:spPr>
          <p:txBody>
            <a:bodyPr/>
            <a:lstStyle/>
            <a:p>
              <a:endParaRPr lang="en-US"/>
            </a:p>
          </p:txBody>
        </p:sp>
        <p:sp>
          <p:nvSpPr>
            <p:cNvPr id="28538" name="Freeform 3119"/>
            <p:cNvSpPr>
              <a:spLocks/>
            </p:cNvSpPr>
            <p:nvPr/>
          </p:nvSpPr>
          <p:spPr bwMode="auto">
            <a:xfrm>
              <a:off x="1671638" y="4956845"/>
              <a:ext cx="400050" cy="781050"/>
            </a:xfrm>
            <a:custGeom>
              <a:avLst/>
              <a:gdLst>
                <a:gd name="T0" fmla="*/ 2147483647 w 121"/>
                <a:gd name="T1" fmla="*/ 2147483647 h 237"/>
                <a:gd name="T2" fmla="*/ 2147483647 w 121"/>
                <a:gd name="T3" fmla="*/ 2147483647 h 237"/>
                <a:gd name="T4" fmla="*/ 2147483647 w 121"/>
                <a:gd name="T5" fmla="*/ 2147483647 h 237"/>
                <a:gd name="T6" fmla="*/ 2147483647 w 121"/>
                <a:gd name="T7" fmla="*/ 2147483647 h 237"/>
                <a:gd name="T8" fmla="*/ 2147483647 w 121"/>
                <a:gd name="T9" fmla="*/ 2147483647 h 237"/>
                <a:gd name="T10" fmla="*/ 2147483647 w 121"/>
                <a:gd name="T11" fmla="*/ 2147483647 h 237"/>
                <a:gd name="T12" fmla="*/ 2147483647 w 121"/>
                <a:gd name="T13" fmla="*/ 2147483647 h 237"/>
                <a:gd name="T14" fmla="*/ 2147483647 w 121"/>
                <a:gd name="T15" fmla="*/ 2147483647 h 237"/>
                <a:gd name="T16" fmla="*/ 2147483647 w 121"/>
                <a:gd name="T17" fmla="*/ 2147483647 h 237"/>
                <a:gd name="T18" fmla="*/ 2147483647 w 121"/>
                <a:gd name="T19" fmla="*/ 2147483647 h 237"/>
                <a:gd name="T20" fmla="*/ 2147483647 w 121"/>
                <a:gd name="T21" fmla="*/ 2147483647 h 237"/>
                <a:gd name="T22" fmla="*/ 2147483647 w 121"/>
                <a:gd name="T23" fmla="*/ 2147483647 h 237"/>
                <a:gd name="T24" fmla="*/ 2147483647 w 121"/>
                <a:gd name="T25" fmla="*/ 2147483647 h 237"/>
                <a:gd name="T26" fmla="*/ 2147483647 w 121"/>
                <a:gd name="T27" fmla="*/ 2147483647 h 237"/>
                <a:gd name="T28" fmla="*/ 2147483647 w 121"/>
                <a:gd name="T29" fmla="*/ 2147483647 h 237"/>
                <a:gd name="T30" fmla="*/ 2147483647 w 121"/>
                <a:gd name="T31" fmla="*/ 2147483647 h 237"/>
                <a:gd name="T32" fmla="*/ 2147483647 w 121"/>
                <a:gd name="T33" fmla="*/ 2147483647 h 237"/>
                <a:gd name="T34" fmla="*/ 2147483647 w 121"/>
                <a:gd name="T35" fmla="*/ 2147483647 h 237"/>
                <a:gd name="T36" fmla="*/ 2147483647 w 121"/>
                <a:gd name="T37" fmla="*/ 2147483647 h 237"/>
                <a:gd name="T38" fmla="*/ 2147483647 w 121"/>
                <a:gd name="T39" fmla="*/ 2147483647 h 237"/>
                <a:gd name="T40" fmla="*/ 2147483647 w 121"/>
                <a:gd name="T41" fmla="*/ 2147483647 h 2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1"/>
                <a:gd name="T64" fmla="*/ 0 h 237"/>
                <a:gd name="T65" fmla="*/ 121 w 121"/>
                <a:gd name="T66" fmla="*/ 237 h 23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1" h="237">
                  <a:moveTo>
                    <a:pt x="51" y="59"/>
                  </a:moveTo>
                  <a:cubicBezTo>
                    <a:pt x="51" y="59"/>
                    <a:pt x="64" y="78"/>
                    <a:pt x="61" y="96"/>
                  </a:cubicBezTo>
                  <a:cubicBezTo>
                    <a:pt x="57" y="114"/>
                    <a:pt x="64" y="123"/>
                    <a:pt x="62" y="131"/>
                  </a:cubicBezTo>
                  <a:cubicBezTo>
                    <a:pt x="59" y="138"/>
                    <a:pt x="53" y="142"/>
                    <a:pt x="50" y="151"/>
                  </a:cubicBezTo>
                  <a:cubicBezTo>
                    <a:pt x="46" y="160"/>
                    <a:pt x="42" y="159"/>
                    <a:pt x="36" y="168"/>
                  </a:cubicBezTo>
                  <a:cubicBezTo>
                    <a:pt x="29" y="177"/>
                    <a:pt x="25" y="184"/>
                    <a:pt x="16" y="194"/>
                  </a:cubicBezTo>
                  <a:cubicBezTo>
                    <a:pt x="7" y="204"/>
                    <a:pt x="0" y="220"/>
                    <a:pt x="9" y="217"/>
                  </a:cubicBezTo>
                  <a:cubicBezTo>
                    <a:pt x="17" y="215"/>
                    <a:pt x="9" y="237"/>
                    <a:pt x="20" y="223"/>
                  </a:cubicBezTo>
                  <a:cubicBezTo>
                    <a:pt x="31" y="209"/>
                    <a:pt x="30" y="200"/>
                    <a:pt x="41" y="191"/>
                  </a:cubicBezTo>
                  <a:cubicBezTo>
                    <a:pt x="53" y="182"/>
                    <a:pt x="54" y="183"/>
                    <a:pt x="65" y="180"/>
                  </a:cubicBezTo>
                  <a:cubicBezTo>
                    <a:pt x="77" y="176"/>
                    <a:pt x="82" y="170"/>
                    <a:pt x="88" y="160"/>
                  </a:cubicBezTo>
                  <a:cubicBezTo>
                    <a:pt x="94" y="149"/>
                    <a:pt x="98" y="156"/>
                    <a:pt x="103" y="149"/>
                  </a:cubicBezTo>
                  <a:cubicBezTo>
                    <a:pt x="107" y="141"/>
                    <a:pt x="111" y="134"/>
                    <a:pt x="112" y="128"/>
                  </a:cubicBezTo>
                  <a:cubicBezTo>
                    <a:pt x="113" y="122"/>
                    <a:pt x="117" y="125"/>
                    <a:pt x="116" y="115"/>
                  </a:cubicBezTo>
                  <a:cubicBezTo>
                    <a:pt x="115" y="104"/>
                    <a:pt x="109" y="94"/>
                    <a:pt x="108" y="89"/>
                  </a:cubicBezTo>
                  <a:cubicBezTo>
                    <a:pt x="107" y="84"/>
                    <a:pt x="111" y="70"/>
                    <a:pt x="113" y="56"/>
                  </a:cubicBezTo>
                  <a:cubicBezTo>
                    <a:pt x="114" y="43"/>
                    <a:pt x="121" y="41"/>
                    <a:pt x="118" y="29"/>
                  </a:cubicBezTo>
                  <a:cubicBezTo>
                    <a:pt x="114" y="18"/>
                    <a:pt x="115" y="0"/>
                    <a:pt x="109" y="15"/>
                  </a:cubicBezTo>
                  <a:cubicBezTo>
                    <a:pt x="102" y="29"/>
                    <a:pt x="92" y="34"/>
                    <a:pt x="91" y="29"/>
                  </a:cubicBezTo>
                  <a:cubicBezTo>
                    <a:pt x="90" y="25"/>
                    <a:pt x="86" y="40"/>
                    <a:pt x="82" y="50"/>
                  </a:cubicBezTo>
                  <a:cubicBezTo>
                    <a:pt x="78" y="60"/>
                    <a:pt x="56" y="64"/>
                    <a:pt x="51" y="57"/>
                  </a:cubicBezTo>
                </a:path>
              </a:pathLst>
            </a:custGeom>
            <a:solidFill>
              <a:srgbClr val="B4A3CE"/>
            </a:solidFill>
            <a:ln w="9525">
              <a:noFill/>
              <a:round/>
              <a:headEnd/>
              <a:tailEnd/>
            </a:ln>
          </p:spPr>
          <p:txBody>
            <a:bodyPr/>
            <a:lstStyle/>
            <a:p>
              <a:endParaRPr lang="en-US"/>
            </a:p>
          </p:txBody>
        </p:sp>
        <p:sp>
          <p:nvSpPr>
            <p:cNvPr id="28539" name="Freeform 3120"/>
            <p:cNvSpPr>
              <a:spLocks/>
            </p:cNvSpPr>
            <p:nvPr/>
          </p:nvSpPr>
          <p:spPr bwMode="auto">
            <a:xfrm>
              <a:off x="1671638" y="4956845"/>
              <a:ext cx="395287" cy="781050"/>
            </a:xfrm>
            <a:custGeom>
              <a:avLst/>
              <a:gdLst>
                <a:gd name="T0" fmla="*/ 2147483647 w 120"/>
                <a:gd name="T1" fmla="*/ 2147483647 h 237"/>
                <a:gd name="T2" fmla="*/ 2147483647 w 120"/>
                <a:gd name="T3" fmla="*/ 2147483647 h 237"/>
                <a:gd name="T4" fmla="*/ 2147483647 w 120"/>
                <a:gd name="T5" fmla="*/ 2147483647 h 237"/>
                <a:gd name="T6" fmla="*/ 2147483647 w 120"/>
                <a:gd name="T7" fmla="*/ 2147483647 h 237"/>
                <a:gd name="T8" fmla="*/ 2147483647 w 120"/>
                <a:gd name="T9" fmla="*/ 2147483647 h 237"/>
                <a:gd name="T10" fmla="*/ 2147483647 w 120"/>
                <a:gd name="T11" fmla="*/ 2147483647 h 237"/>
                <a:gd name="T12" fmla="*/ 2147483647 w 120"/>
                <a:gd name="T13" fmla="*/ 2147483647 h 237"/>
                <a:gd name="T14" fmla="*/ 2147483647 w 120"/>
                <a:gd name="T15" fmla="*/ 2147483647 h 237"/>
                <a:gd name="T16" fmla="*/ 2147483647 w 120"/>
                <a:gd name="T17" fmla="*/ 2147483647 h 237"/>
                <a:gd name="T18" fmla="*/ 2147483647 w 120"/>
                <a:gd name="T19" fmla="*/ 2147483647 h 237"/>
                <a:gd name="T20" fmla="*/ 2147483647 w 120"/>
                <a:gd name="T21" fmla="*/ 2147483647 h 237"/>
                <a:gd name="T22" fmla="*/ 2147483647 w 120"/>
                <a:gd name="T23" fmla="*/ 2147483647 h 237"/>
                <a:gd name="T24" fmla="*/ 2147483647 w 120"/>
                <a:gd name="T25" fmla="*/ 2147483647 h 237"/>
                <a:gd name="T26" fmla="*/ 2147483647 w 120"/>
                <a:gd name="T27" fmla="*/ 2147483647 h 237"/>
                <a:gd name="T28" fmla="*/ 2147483647 w 120"/>
                <a:gd name="T29" fmla="*/ 2147483647 h 237"/>
                <a:gd name="T30" fmla="*/ 2147483647 w 120"/>
                <a:gd name="T31" fmla="*/ 2147483647 h 237"/>
                <a:gd name="T32" fmla="*/ 2147483647 w 120"/>
                <a:gd name="T33" fmla="*/ 2147483647 h 237"/>
                <a:gd name="T34" fmla="*/ 2147483647 w 120"/>
                <a:gd name="T35" fmla="*/ 2147483647 h 237"/>
                <a:gd name="T36" fmla="*/ 2147483647 w 120"/>
                <a:gd name="T37" fmla="*/ 2147483647 h 237"/>
                <a:gd name="T38" fmla="*/ 2147483647 w 120"/>
                <a:gd name="T39" fmla="*/ 2147483647 h 237"/>
                <a:gd name="T40" fmla="*/ 2147483647 w 120"/>
                <a:gd name="T41" fmla="*/ 2147483647 h 23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237"/>
                <a:gd name="T65" fmla="*/ 120 w 120"/>
                <a:gd name="T66" fmla="*/ 237 h 23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237">
                  <a:moveTo>
                    <a:pt x="51" y="59"/>
                  </a:moveTo>
                  <a:cubicBezTo>
                    <a:pt x="51" y="59"/>
                    <a:pt x="65" y="78"/>
                    <a:pt x="61" y="96"/>
                  </a:cubicBezTo>
                  <a:cubicBezTo>
                    <a:pt x="58" y="114"/>
                    <a:pt x="64" y="123"/>
                    <a:pt x="62" y="131"/>
                  </a:cubicBezTo>
                  <a:cubicBezTo>
                    <a:pt x="60" y="138"/>
                    <a:pt x="53" y="142"/>
                    <a:pt x="50" y="151"/>
                  </a:cubicBezTo>
                  <a:cubicBezTo>
                    <a:pt x="47" y="160"/>
                    <a:pt x="43" y="158"/>
                    <a:pt x="36" y="168"/>
                  </a:cubicBezTo>
                  <a:cubicBezTo>
                    <a:pt x="29" y="177"/>
                    <a:pt x="25" y="184"/>
                    <a:pt x="16" y="194"/>
                  </a:cubicBezTo>
                  <a:cubicBezTo>
                    <a:pt x="7" y="204"/>
                    <a:pt x="0" y="219"/>
                    <a:pt x="9" y="217"/>
                  </a:cubicBezTo>
                  <a:cubicBezTo>
                    <a:pt x="17" y="215"/>
                    <a:pt x="9" y="237"/>
                    <a:pt x="20" y="223"/>
                  </a:cubicBezTo>
                  <a:cubicBezTo>
                    <a:pt x="31" y="209"/>
                    <a:pt x="30" y="200"/>
                    <a:pt x="41" y="191"/>
                  </a:cubicBezTo>
                  <a:cubicBezTo>
                    <a:pt x="53" y="182"/>
                    <a:pt x="54" y="183"/>
                    <a:pt x="65" y="179"/>
                  </a:cubicBezTo>
                  <a:cubicBezTo>
                    <a:pt x="77" y="176"/>
                    <a:pt x="82" y="170"/>
                    <a:pt x="88" y="160"/>
                  </a:cubicBezTo>
                  <a:cubicBezTo>
                    <a:pt x="94" y="149"/>
                    <a:pt x="98" y="156"/>
                    <a:pt x="102" y="148"/>
                  </a:cubicBezTo>
                  <a:cubicBezTo>
                    <a:pt x="107" y="141"/>
                    <a:pt x="111" y="134"/>
                    <a:pt x="112" y="128"/>
                  </a:cubicBezTo>
                  <a:cubicBezTo>
                    <a:pt x="113" y="122"/>
                    <a:pt x="117" y="125"/>
                    <a:pt x="116" y="115"/>
                  </a:cubicBezTo>
                  <a:cubicBezTo>
                    <a:pt x="114" y="104"/>
                    <a:pt x="109" y="94"/>
                    <a:pt x="108" y="89"/>
                  </a:cubicBezTo>
                  <a:cubicBezTo>
                    <a:pt x="107" y="84"/>
                    <a:pt x="111" y="70"/>
                    <a:pt x="112" y="56"/>
                  </a:cubicBezTo>
                  <a:cubicBezTo>
                    <a:pt x="114" y="43"/>
                    <a:pt x="120" y="41"/>
                    <a:pt x="117" y="29"/>
                  </a:cubicBezTo>
                  <a:cubicBezTo>
                    <a:pt x="114" y="18"/>
                    <a:pt x="115" y="0"/>
                    <a:pt x="109" y="15"/>
                  </a:cubicBezTo>
                  <a:cubicBezTo>
                    <a:pt x="102" y="30"/>
                    <a:pt x="92" y="34"/>
                    <a:pt x="91" y="30"/>
                  </a:cubicBezTo>
                  <a:cubicBezTo>
                    <a:pt x="90" y="25"/>
                    <a:pt x="86" y="40"/>
                    <a:pt x="82" y="50"/>
                  </a:cubicBezTo>
                  <a:cubicBezTo>
                    <a:pt x="78" y="60"/>
                    <a:pt x="56" y="64"/>
                    <a:pt x="51" y="57"/>
                  </a:cubicBezTo>
                </a:path>
              </a:pathLst>
            </a:custGeom>
            <a:solidFill>
              <a:srgbClr val="B3A2CE"/>
            </a:solidFill>
            <a:ln w="9525">
              <a:noFill/>
              <a:round/>
              <a:headEnd/>
              <a:tailEnd/>
            </a:ln>
          </p:spPr>
          <p:txBody>
            <a:bodyPr/>
            <a:lstStyle/>
            <a:p>
              <a:endParaRPr lang="en-US"/>
            </a:p>
          </p:txBody>
        </p:sp>
        <p:sp>
          <p:nvSpPr>
            <p:cNvPr id="28540" name="Freeform 3121"/>
            <p:cNvSpPr>
              <a:spLocks/>
            </p:cNvSpPr>
            <p:nvPr/>
          </p:nvSpPr>
          <p:spPr bwMode="auto">
            <a:xfrm>
              <a:off x="1671638" y="4956845"/>
              <a:ext cx="395287" cy="777875"/>
            </a:xfrm>
            <a:custGeom>
              <a:avLst/>
              <a:gdLst>
                <a:gd name="T0" fmla="*/ 2147483647 w 120"/>
                <a:gd name="T1" fmla="*/ 2147483647 h 236"/>
                <a:gd name="T2" fmla="*/ 2147483647 w 120"/>
                <a:gd name="T3" fmla="*/ 2147483647 h 236"/>
                <a:gd name="T4" fmla="*/ 2147483647 w 120"/>
                <a:gd name="T5" fmla="*/ 2147483647 h 236"/>
                <a:gd name="T6" fmla="*/ 2147483647 w 120"/>
                <a:gd name="T7" fmla="*/ 2147483647 h 236"/>
                <a:gd name="T8" fmla="*/ 2147483647 w 120"/>
                <a:gd name="T9" fmla="*/ 2147483647 h 236"/>
                <a:gd name="T10" fmla="*/ 2147483647 w 120"/>
                <a:gd name="T11" fmla="*/ 2147483647 h 236"/>
                <a:gd name="T12" fmla="*/ 2147483647 w 120"/>
                <a:gd name="T13" fmla="*/ 2147483647 h 236"/>
                <a:gd name="T14" fmla="*/ 2147483647 w 120"/>
                <a:gd name="T15" fmla="*/ 2147483647 h 236"/>
                <a:gd name="T16" fmla="*/ 2147483647 w 120"/>
                <a:gd name="T17" fmla="*/ 2147483647 h 236"/>
                <a:gd name="T18" fmla="*/ 2147483647 w 120"/>
                <a:gd name="T19" fmla="*/ 2147483647 h 236"/>
                <a:gd name="T20" fmla="*/ 2147483647 w 120"/>
                <a:gd name="T21" fmla="*/ 2147483647 h 236"/>
                <a:gd name="T22" fmla="*/ 2147483647 w 120"/>
                <a:gd name="T23" fmla="*/ 2147483647 h 236"/>
                <a:gd name="T24" fmla="*/ 2147483647 w 120"/>
                <a:gd name="T25" fmla="*/ 2147483647 h 236"/>
                <a:gd name="T26" fmla="*/ 2147483647 w 120"/>
                <a:gd name="T27" fmla="*/ 2147483647 h 236"/>
                <a:gd name="T28" fmla="*/ 2147483647 w 120"/>
                <a:gd name="T29" fmla="*/ 2147483647 h 236"/>
                <a:gd name="T30" fmla="*/ 2147483647 w 120"/>
                <a:gd name="T31" fmla="*/ 2147483647 h 236"/>
                <a:gd name="T32" fmla="*/ 2147483647 w 120"/>
                <a:gd name="T33" fmla="*/ 2147483647 h 236"/>
                <a:gd name="T34" fmla="*/ 2147483647 w 120"/>
                <a:gd name="T35" fmla="*/ 2147483647 h 236"/>
                <a:gd name="T36" fmla="*/ 2147483647 w 120"/>
                <a:gd name="T37" fmla="*/ 2147483647 h 236"/>
                <a:gd name="T38" fmla="*/ 2147483647 w 120"/>
                <a:gd name="T39" fmla="*/ 2147483647 h 236"/>
                <a:gd name="T40" fmla="*/ 2147483647 w 120"/>
                <a:gd name="T41" fmla="*/ 2147483647 h 2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236"/>
                <a:gd name="T65" fmla="*/ 120 w 120"/>
                <a:gd name="T66" fmla="*/ 236 h 2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236">
                  <a:moveTo>
                    <a:pt x="51" y="60"/>
                  </a:moveTo>
                  <a:cubicBezTo>
                    <a:pt x="51" y="60"/>
                    <a:pt x="65" y="78"/>
                    <a:pt x="62" y="96"/>
                  </a:cubicBezTo>
                  <a:cubicBezTo>
                    <a:pt x="58" y="115"/>
                    <a:pt x="64" y="124"/>
                    <a:pt x="62" y="131"/>
                  </a:cubicBezTo>
                  <a:cubicBezTo>
                    <a:pt x="60" y="138"/>
                    <a:pt x="53" y="142"/>
                    <a:pt x="50" y="151"/>
                  </a:cubicBezTo>
                  <a:cubicBezTo>
                    <a:pt x="47" y="160"/>
                    <a:pt x="43" y="158"/>
                    <a:pt x="36" y="167"/>
                  </a:cubicBezTo>
                  <a:cubicBezTo>
                    <a:pt x="30" y="177"/>
                    <a:pt x="26" y="184"/>
                    <a:pt x="17" y="194"/>
                  </a:cubicBezTo>
                  <a:cubicBezTo>
                    <a:pt x="8" y="203"/>
                    <a:pt x="0" y="219"/>
                    <a:pt x="9" y="217"/>
                  </a:cubicBezTo>
                  <a:cubicBezTo>
                    <a:pt x="17" y="215"/>
                    <a:pt x="9" y="236"/>
                    <a:pt x="20" y="223"/>
                  </a:cubicBezTo>
                  <a:cubicBezTo>
                    <a:pt x="31" y="209"/>
                    <a:pt x="30" y="199"/>
                    <a:pt x="42" y="190"/>
                  </a:cubicBezTo>
                  <a:cubicBezTo>
                    <a:pt x="53" y="182"/>
                    <a:pt x="54" y="183"/>
                    <a:pt x="66" y="179"/>
                  </a:cubicBezTo>
                  <a:cubicBezTo>
                    <a:pt x="77" y="175"/>
                    <a:pt x="82" y="170"/>
                    <a:pt x="88" y="159"/>
                  </a:cubicBezTo>
                  <a:cubicBezTo>
                    <a:pt x="94" y="149"/>
                    <a:pt x="98" y="156"/>
                    <a:pt x="102" y="148"/>
                  </a:cubicBezTo>
                  <a:cubicBezTo>
                    <a:pt x="107" y="141"/>
                    <a:pt x="111" y="134"/>
                    <a:pt x="112" y="128"/>
                  </a:cubicBezTo>
                  <a:cubicBezTo>
                    <a:pt x="112" y="122"/>
                    <a:pt x="116" y="125"/>
                    <a:pt x="115" y="114"/>
                  </a:cubicBezTo>
                  <a:cubicBezTo>
                    <a:pt x="114" y="104"/>
                    <a:pt x="109" y="94"/>
                    <a:pt x="108" y="89"/>
                  </a:cubicBezTo>
                  <a:cubicBezTo>
                    <a:pt x="106" y="85"/>
                    <a:pt x="111" y="70"/>
                    <a:pt x="112" y="57"/>
                  </a:cubicBezTo>
                  <a:cubicBezTo>
                    <a:pt x="114" y="43"/>
                    <a:pt x="120" y="41"/>
                    <a:pt x="117" y="30"/>
                  </a:cubicBezTo>
                  <a:cubicBezTo>
                    <a:pt x="114" y="18"/>
                    <a:pt x="115" y="0"/>
                    <a:pt x="108" y="15"/>
                  </a:cubicBezTo>
                  <a:cubicBezTo>
                    <a:pt x="102" y="30"/>
                    <a:pt x="92" y="35"/>
                    <a:pt x="91" y="30"/>
                  </a:cubicBezTo>
                  <a:cubicBezTo>
                    <a:pt x="90" y="25"/>
                    <a:pt x="86" y="40"/>
                    <a:pt x="82" y="50"/>
                  </a:cubicBezTo>
                  <a:cubicBezTo>
                    <a:pt x="78" y="60"/>
                    <a:pt x="56" y="64"/>
                    <a:pt x="51" y="57"/>
                  </a:cubicBezTo>
                </a:path>
              </a:pathLst>
            </a:custGeom>
            <a:solidFill>
              <a:srgbClr val="B2A2CE"/>
            </a:solidFill>
            <a:ln w="9525">
              <a:noFill/>
              <a:round/>
              <a:headEnd/>
              <a:tailEnd/>
            </a:ln>
          </p:spPr>
          <p:txBody>
            <a:bodyPr/>
            <a:lstStyle/>
            <a:p>
              <a:endParaRPr lang="en-US"/>
            </a:p>
          </p:txBody>
        </p:sp>
        <p:sp>
          <p:nvSpPr>
            <p:cNvPr id="28541" name="Freeform 3122"/>
            <p:cNvSpPr>
              <a:spLocks/>
            </p:cNvSpPr>
            <p:nvPr/>
          </p:nvSpPr>
          <p:spPr bwMode="auto">
            <a:xfrm>
              <a:off x="1674813" y="4960020"/>
              <a:ext cx="392112" cy="774700"/>
            </a:xfrm>
            <a:custGeom>
              <a:avLst/>
              <a:gdLst>
                <a:gd name="T0" fmla="*/ 2147483647 w 119"/>
                <a:gd name="T1" fmla="*/ 2147483647 h 235"/>
                <a:gd name="T2" fmla="*/ 2147483647 w 119"/>
                <a:gd name="T3" fmla="*/ 2147483647 h 235"/>
                <a:gd name="T4" fmla="*/ 2147483647 w 119"/>
                <a:gd name="T5" fmla="*/ 2147483647 h 235"/>
                <a:gd name="T6" fmla="*/ 2147483647 w 119"/>
                <a:gd name="T7" fmla="*/ 2147483647 h 235"/>
                <a:gd name="T8" fmla="*/ 2147483647 w 119"/>
                <a:gd name="T9" fmla="*/ 2147483647 h 235"/>
                <a:gd name="T10" fmla="*/ 2147483647 w 119"/>
                <a:gd name="T11" fmla="*/ 2147483647 h 235"/>
                <a:gd name="T12" fmla="*/ 2147483647 w 119"/>
                <a:gd name="T13" fmla="*/ 2147483647 h 235"/>
                <a:gd name="T14" fmla="*/ 2147483647 w 119"/>
                <a:gd name="T15" fmla="*/ 2147483647 h 235"/>
                <a:gd name="T16" fmla="*/ 2147483647 w 119"/>
                <a:gd name="T17" fmla="*/ 2147483647 h 235"/>
                <a:gd name="T18" fmla="*/ 2147483647 w 119"/>
                <a:gd name="T19" fmla="*/ 2147483647 h 235"/>
                <a:gd name="T20" fmla="*/ 2147483647 w 119"/>
                <a:gd name="T21" fmla="*/ 2147483647 h 235"/>
                <a:gd name="T22" fmla="*/ 2147483647 w 119"/>
                <a:gd name="T23" fmla="*/ 2147483647 h 235"/>
                <a:gd name="T24" fmla="*/ 2147483647 w 119"/>
                <a:gd name="T25" fmla="*/ 2147483647 h 235"/>
                <a:gd name="T26" fmla="*/ 2147483647 w 119"/>
                <a:gd name="T27" fmla="*/ 2147483647 h 235"/>
                <a:gd name="T28" fmla="*/ 2147483647 w 119"/>
                <a:gd name="T29" fmla="*/ 2147483647 h 235"/>
                <a:gd name="T30" fmla="*/ 2147483647 w 119"/>
                <a:gd name="T31" fmla="*/ 2147483647 h 235"/>
                <a:gd name="T32" fmla="*/ 2147483647 w 119"/>
                <a:gd name="T33" fmla="*/ 2147483647 h 235"/>
                <a:gd name="T34" fmla="*/ 2147483647 w 119"/>
                <a:gd name="T35" fmla="*/ 2147483647 h 235"/>
                <a:gd name="T36" fmla="*/ 2147483647 w 119"/>
                <a:gd name="T37" fmla="*/ 2147483647 h 235"/>
                <a:gd name="T38" fmla="*/ 2147483647 w 119"/>
                <a:gd name="T39" fmla="*/ 2147483647 h 235"/>
                <a:gd name="T40" fmla="*/ 2147483647 w 119"/>
                <a:gd name="T41" fmla="*/ 2147483647 h 2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9"/>
                <a:gd name="T64" fmla="*/ 0 h 235"/>
                <a:gd name="T65" fmla="*/ 119 w 119"/>
                <a:gd name="T66" fmla="*/ 235 h 2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9" h="235">
                  <a:moveTo>
                    <a:pt x="50" y="59"/>
                  </a:moveTo>
                  <a:cubicBezTo>
                    <a:pt x="50" y="59"/>
                    <a:pt x="64" y="78"/>
                    <a:pt x="61" y="96"/>
                  </a:cubicBezTo>
                  <a:cubicBezTo>
                    <a:pt x="58" y="114"/>
                    <a:pt x="64" y="123"/>
                    <a:pt x="62" y="130"/>
                  </a:cubicBezTo>
                  <a:cubicBezTo>
                    <a:pt x="59" y="137"/>
                    <a:pt x="53" y="141"/>
                    <a:pt x="49" y="150"/>
                  </a:cubicBezTo>
                  <a:cubicBezTo>
                    <a:pt x="46" y="159"/>
                    <a:pt x="42" y="157"/>
                    <a:pt x="35" y="166"/>
                  </a:cubicBezTo>
                  <a:cubicBezTo>
                    <a:pt x="29" y="175"/>
                    <a:pt x="25" y="183"/>
                    <a:pt x="16" y="192"/>
                  </a:cubicBezTo>
                  <a:cubicBezTo>
                    <a:pt x="7" y="202"/>
                    <a:pt x="0" y="218"/>
                    <a:pt x="8" y="216"/>
                  </a:cubicBezTo>
                  <a:cubicBezTo>
                    <a:pt x="16" y="214"/>
                    <a:pt x="8" y="235"/>
                    <a:pt x="19" y="222"/>
                  </a:cubicBezTo>
                  <a:cubicBezTo>
                    <a:pt x="30" y="208"/>
                    <a:pt x="29" y="198"/>
                    <a:pt x="41" y="189"/>
                  </a:cubicBezTo>
                  <a:cubicBezTo>
                    <a:pt x="52" y="180"/>
                    <a:pt x="53" y="182"/>
                    <a:pt x="65" y="178"/>
                  </a:cubicBezTo>
                  <a:cubicBezTo>
                    <a:pt x="76" y="174"/>
                    <a:pt x="81" y="169"/>
                    <a:pt x="87" y="158"/>
                  </a:cubicBezTo>
                  <a:cubicBezTo>
                    <a:pt x="93" y="148"/>
                    <a:pt x="97" y="155"/>
                    <a:pt x="101" y="147"/>
                  </a:cubicBezTo>
                  <a:cubicBezTo>
                    <a:pt x="106" y="139"/>
                    <a:pt x="110" y="133"/>
                    <a:pt x="110" y="127"/>
                  </a:cubicBezTo>
                  <a:cubicBezTo>
                    <a:pt x="111" y="121"/>
                    <a:pt x="115" y="124"/>
                    <a:pt x="114" y="113"/>
                  </a:cubicBezTo>
                  <a:cubicBezTo>
                    <a:pt x="113" y="103"/>
                    <a:pt x="108" y="93"/>
                    <a:pt x="107" y="88"/>
                  </a:cubicBezTo>
                  <a:cubicBezTo>
                    <a:pt x="105" y="84"/>
                    <a:pt x="110" y="69"/>
                    <a:pt x="111" y="56"/>
                  </a:cubicBezTo>
                  <a:cubicBezTo>
                    <a:pt x="112" y="42"/>
                    <a:pt x="119" y="40"/>
                    <a:pt x="116" y="29"/>
                  </a:cubicBezTo>
                  <a:cubicBezTo>
                    <a:pt x="113" y="17"/>
                    <a:pt x="114" y="0"/>
                    <a:pt x="107" y="15"/>
                  </a:cubicBezTo>
                  <a:cubicBezTo>
                    <a:pt x="101" y="30"/>
                    <a:pt x="91" y="34"/>
                    <a:pt x="90" y="29"/>
                  </a:cubicBezTo>
                  <a:cubicBezTo>
                    <a:pt x="89" y="25"/>
                    <a:pt x="85" y="40"/>
                    <a:pt x="81" y="50"/>
                  </a:cubicBezTo>
                  <a:cubicBezTo>
                    <a:pt x="77" y="60"/>
                    <a:pt x="55" y="63"/>
                    <a:pt x="50" y="56"/>
                  </a:cubicBezTo>
                </a:path>
              </a:pathLst>
            </a:custGeom>
            <a:solidFill>
              <a:srgbClr val="B1A1CD"/>
            </a:solidFill>
            <a:ln w="9525">
              <a:noFill/>
              <a:round/>
              <a:headEnd/>
              <a:tailEnd/>
            </a:ln>
          </p:spPr>
          <p:txBody>
            <a:bodyPr/>
            <a:lstStyle/>
            <a:p>
              <a:endParaRPr lang="en-US"/>
            </a:p>
          </p:txBody>
        </p:sp>
        <p:sp>
          <p:nvSpPr>
            <p:cNvPr id="28542" name="Freeform 3123"/>
            <p:cNvSpPr>
              <a:spLocks/>
            </p:cNvSpPr>
            <p:nvPr/>
          </p:nvSpPr>
          <p:spPr bwMode="auto">
            <a:xfrm>
              <a:off x="1674813" y="4960020"/>
              <a:ext cx="392112" cy="774700"/>
            </a:xfrm>
            <a:custGeom>
              <a:avLst/>
              <a:gdLst>
                <a:gd name="T0" fmla="*/ 2147483647 w 119"/>
                <a:gd name="T1" fmla="*/ 2147483647 h 235"/>
                <a:gd name="T2" fmla="*/ 2147483647 w 119"/>
                <a:gd name="T3" fmla="*/ 2147483647 h 235"/>
                <a:gd name="T4" fmla="*/ 2147483647 w 119"/>
                <a:gd name="T5" fmla="*/ 2147483647 h 235"/>
                <a:gd name="T6" fmla="*/ 2147483647 w 119"/>
                <a:gd name="T7" fmla="*/ 2147483647 h 235"/>
                <a:gd name="T8" fmla="*/ 2147483647 w 119"/>
                <a:gd name="T9" fmla="*/ 2147483647 h 235"/>
                <a:gd name="T10" fmla="*/ 2147483647 w 119"/>
                <a:gd name="T11" fmla="*/ 2147483647 h 235"/>
                <a:gd name="T12" fmla="*/ 2147483647 w 119"/>
                <a:gd name="T13" fmla="*/ 2147483647 h 235"/>
                <a:gd name="T14" fmla="*/ 2147483647 w 119"/>
                <a:gd name="T15" fmla="*/ 2147483647 h 235"/>
                <a:gd name="T16" fmla="*/ 2147483647 w 119"/>
                <a:gd name="T17" fmla="*/ 2147483647 h 235"/>
                <a:gd name="T18" fmla="*/ 2147483647 w 119"/>
                <a:gd name="T19" fmla="*/ 2147483647 h 235"/>
                <a:gd name="T20" fmla="*/ 2147483647 w 119"/>
                <a:gd name="T21" fmla="*/ 2147483647 h 235"/>
                <a:gd name="T22" fmla="*/ 2147483647 w 119"/>
                <a:gd name="T23" fmla="*/ 2147483647 h 235"/>
                <a:gd name="T24" fmla="*/ 2147483647 w 119"/>
                <a:gd name="T25" fmla="*/ 2147483647 h 235"/>
                <a:gd name="T26" fmla="*/ 2147483647 w 119"/>
                <a:gd name="T27" fmla="*/ 2147483647 h 235"/>
                <a:gd name="T28" fmla="*/ 2147483647 w 119"/>
                <a:gd name="T29" fmla="*/ 2147483647 h 235"/>
                <a:gd name="T30" fmla="*/ 2147483647 w 119"/>
                <a:gd name="T31" fmla="*/ 2147483647 h 235"/>
                <a:gd name="T32" fmla="*/ 2147483647 w 119"/>
                <a:gd name="T33" fmla="*/ 2147483647 h 235"/>
                <a:gd name="T34" fmla="*/ 2147483647 w 119"/>
                <a:gd name="T35" fmla="*/ 2147483647 h 235"/>
                <a:gd name="T36" fmla="*/ 2147483647 w 119"/>
                <a:gd name="T37" fmla="*/ 2147483647 h 235"/>
                <a:gd name="T38" fmla="*/ 2147483647 w 119"/>
                <a:gd name="T39" fmla="*/ 2147483647 h 235"/>
                <a:gd name="T40" fmla="*/ 2147483647 w 119"/>
                <a:gd name="T41" fmla="*/ 2147483647 h 2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9"/>
                <a:gd name="T64" fmla="*/ 0 h 235"/>
                <a:gd name="T65" fmla="*/ 119 w 119"/>
                <a:gd name="T66" fmla="*/ 235 h 2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9" h="235">
                  <a:moveTo>
                    <a:pt x="50" y="59"/>
                  </a:moveTo>
                  <a:cubicBezTo>
                    <a:pt x="50" y="59"/>
                    <a:pt x="65" y="78"/>
                    <a:pt x="61" y="96"/>
                  </a:cubicBezTo>
                  <a:cubicBezTo>
                    <a:pt x="58" y="114"/>
                    <a:pt x="64" y="123"/>
                    <a:pt x="62" y="130"/>
                  </a:cubicBezTo>
                  <a:cubicBezTo>
                    <a:pt x="60" y="137"/>
                    <a:pt x="53" y="141"/>
                    <a:pt x="50" y="150"/>
                  </a:cubicBezTo>
                  <a:cubicBezTo>
                    <a:pt x="46" y="159"/>
                    <a:pt x="42" y="157"/>
                    <a:pt x="35" y="166"/>
                  </a:cubicBezTo>
                  <a:cubicBezTo>
                    <a:pt x="29" y="175"/>
                    <a:pt x="25" y="183"/>
                    <a:pt x="16" y="192"/>
                  </a:cubicBezTo>
                  <a:cubicBezTo>
                    <a:pt x="7" y="202"/>
                    <a:pt x="0" y="218"/>
                    <a:pt x="8" y="216"/>
                  </a:cubicBezTo>
                  <a:cubicBezTo>
                    <a:pt x="17" y="214"/>
                    <a:pt x="8" y="235"/>
                    <a:pt x="19" y="221"/>
                  </a:cubicBezTo>
                  <a:cubicBezTo>
                    <a:pt x="30" y="208"/>
                    <a:pt x="29" y="198"/>
                    <a:pt x="41" y="189"/>
                  </a:cubicBezTo>
                  <a:cubicBezTo>
                    <a:pt x="52" y="180"/>
                    <a:pt x="53" y="182"/>
                    <a:pt x="65" y="178"/>
                  </a:cubicBezTo>
                  <a:cubicBezTo>
                    <a:pt x="76" y="174"/>
                    <a:pt x="81" y="169"/>
                    <a:pt x="87" y="158"/>
                  </a:cubicBezTo>
                  <a:cubicBezTo>
                    <a:pt x="93" y="148"/>
                    <a:pt x="97" y="155"/>
                    <a:pt x="101" y="147"/>
                  </a:cubicBezTo>
                  <a:cubicBezTo>
                    <a:pt x="105" y="139"/>
                    <a:pt x="109" y="133"/>
                    <a:pt x="110" y="127"/>
                  </a:cubicBezTo>
                  <a:cubicBezTo>
                    <a:pt x="111" y="121"/>
                    <a:pt x="115" y="124"/>
                    <a:pt x="114" y="113"/>
                  </a:cubicBezTo>
                  <a:cubicBezTo>
                    <a:pt x="113" y="103"/>
                    <a:pt x="108" y="93"/>
                    <a:pt x="106" y="88"/>
                  </a:cubicBezTo>
                  <a:cubicBezTo>
                    <a:pt x="105" y="84"/>
                    <a:pt x="110" y="69"/>
                    <a:pt x="111" y="56"/>
                  </a:cubicBezTo>
                  <a:cubicBezTo>
                    <a:pt x="112" y="43"/>
                    <a:pt x="119" y="40"/>
                    <a:pt x="116" y="29"/>
                  </a:cubicBezTo>
                  <a:cubicBezTo>
                    <a:pt x="113" y="18"/>
                    <a:pt x="114" y="0"/>
                    <a:pt x="107" y="15"/>
                  </a:cubicBezTo>
                  <a:cubicBezTo>
                    <a:pt x="101" y="30"/>
                    <a:pt x="91" y="34"/>
                    <a:pt x="90" y="30"/>
                  </a:cubicBezTo>
                  <a:cubicBezTo>
                    <a:pt x="89" y="25"/>
                    <a:pt x="85" y="40"/>
                    <a:pt x="81" y="50"/>
                  </a:cubicBezTo>
                  <a:cubicBezTo>
                    <a:pt x="77" y="60"/>
                    <a:pt x="55" y="63"/>
                    <a:pt x="50" y="56"/>
                  </a:cubicBezTo>
                </a:path>
              </a:pathLst>
            </a:custGeom>
            <a:solidFill>
              <a:srgbClr val="B0A0CD"/>
            </a:solidFill>
            <a:ln w="9525">
              <a:noFill/>
              <a:round/>
              <a:headEnd/>
              <a:tailEnd/>
            </a:ln>
          </p:spPr>
          <p:txBody>
            <a:bodyPr/>
            <a:lstStyle/>
            <a:p>
              <a:endParaRPr lang="en-US"/>
            </a:p>
          </p:txBody>
        </p:sp>
        <p:sp>
          <p:nvSpPr>
            <p:cNvPr id="28543" name="Freeform 3124"/>
            <p:cNvSpPr>
              <a:spLocks/>
            </p:cNvSpPr>
            <p:nvPr/>
          </p:nvSpPr>
          <p:spPr bwMode="auto">
            <a:xfrm>
              <a:off x="1674813" y="4963195"/>
              <a:ext cx="392112" cy="771525"/>
            </a:xfrm>
            <a:custGeom>
              <a:avLst/>
              <a:gdLst>
                <a:gd name="T0" fmla="*/ 2147483647 w 119"/>
                <a:gd name="T1" fmla="*/ 2147483647 h 234"/>
                <a:gd name="T2" fmla="*/ 2147483647 w 119"/>
                <a:gd name="T3" fmla="*/ 2147483647 h 234"/>
                <a:gd name="T4" fmla="*/ 2147483647 w 119"/>
                <a:gd name="T5" fmla="*/ 2147483647 h 234"/>
                <a:gd name="T6" fmla="*/ 2147483647 w 119"/>
                <a:gd name="T7" fmla="*/ 2147483647 h 234"/>
                <a:gd name="T8" fmla="*/ 2147483647 w 119"/>
                <a:gd name="T9" fmla="*/ 2147483647 h 234"/>
                <a:gd name="T10" fmla="*/ 2147483647 w 119"/>
                <a:gd name="T11" fmla="*/ 2147483647 h 234"/>
                <a:gd name="T12" fmla="*/ 2147483647 w 119"/>
                <a:gd name="T13" fmla="*/ 2147483647 h 234"/>
                <a:gd name="T14" fmla="*/ 2147483647 w 119"/>
                <a:gd name="T15" fmla="*/ 2147483647 h 234"/>
                <a:gd name="T16" fmla="*/ 2147483647 w 119"/>
                <a:gd name="T17" fmla="*/ 2147483647 h 234"/>
                <a:gd name="T18" fmla="*/ 2147483647 w 119"/>
                <a:gd name="T19" fmla="*/ 2147483647 h 234"/>
                <a:gd name="T20" fmla="*/ 2147483647 w 119"/>
                <a:gd name="T21" fmla="*/ 2147483647 h 234"/>
                <a:gd name="T22" fmla="*/ 2147483647 w 119"/>
                <a:gd name="T23" fmla="*/ 2147483647 h 234"/>
                <a:gd name="T24" fmla="*/ 2147483647 w 119"/>
                <a:gd name="T25" fmla="*/ 2147483647 h 234"/>
                <a:gd name="T26" fmla="*/ 2147483647 w 119"/>
                <a:gd name="T27" fmla="*/ 2147483647 h 234"/>
                <a:gd name="T28" fmla="*/ 2147483647 w 119"/>
                <a:gd name="T29" fmla="*/ 2147483647 h 234"/>
                <a:gd name="T30" fmla="*/ 2147483647 w 119"/>
                <a:gd name="T31" fmla="*/ 2147483647 h 234"/>
                <a:gd name="T32" fmla="*/ 2147483647 w 119"/>
                <a:gd name="T33" fmla="*/ 2147483647 h 234"/>
                <a:gd name="T34" fmla="*/ 2147483647 w 119"/>
                <a:gd name="T35" fmla="*/ 2147483647 h 234"/>
                <a:gd name="T36" fmla="*/ 2147483647 w 119"/>
                <a:gd name="T37" fmla="*/ 2147483647 h 234"/>
                <a:gd name="T38" fmla="*/ 2147483647 w 119"/>
                <a:gd name="T39" fmla="*/ 2147483647 h 234"/>
                <a:gd name="T40" fmla="*/ 2147483647 w 119"/>
                <a:gd name="T41" fmla="*/ 2147483647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9"/>
                <a:gd name="T64" fmla="*/ 0 h 234"/>
                <a:gd name="T65" fmla="*/ 119 w 119"/>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9" h="234">
                  <a:moveTo>
                    <a:pt x="50" y="58"/>
                  </a:moveTo>
                  <a:cubicBezTo>
                    <a:pt x="50" y="58"/>
                    <a:pt x="65" y="77"/>
                    <a:pt x="62" y="95"/>
                  </a:cubicBezTo>
                  <a:cubicBezTo>
                    <a:pt x="58" y="113"/>
                    <a:pt x="64" y="122"/>
                    <a:pt x="62" y="129"/>
                  </a:cubicBezTo>
                  <a:cubicBezTo>
                    <a:pt x="60" y="136"/>
                    <a:pt x="53" y="140"/>
                    <a:pt x="50" y="149"/>
                  </a:cubicBezTo>
                  <a:cubicBezTo>
                    <a:pt x="47" y="158"/>
                    <a:pt x="42" y="156"/>
                    <a:pt x="36" y="165"/>
                  </a:cubicBezTo>
                  <a:cubicBezTo>
                    <a:pt x="29" y="174"/>
                    <a:pt x="25" y="181"/>
                    <a:pt x="16" y="191"/>
                  </a:cubicBezTo>
                  <a:cubicBezTo>
                    <a:pt x="8" y="201"/>
                    <a:pt x="0" y="217"/>
                    <a:pt x="8" y="215"/>
                  </a:cubicBezTo>
                  <a:cubicBezTo>
                    <a:pt x="17" y="212"/>
                    <a:pt x="8" y="234"/>
                    <a:pt x="19" y="220"/>
                  </a:cubicBezTo>
                  <a:cubicBezTo>
                    <a:pt x="30" y="207"/>
                    <a:pt x="29" y="196"/>
                    <a:pt x="41" y="188"/>
                  </a:cubicBezTo>
                  <a:cubicBezTo>
                    <a:pt x="52" y="179"/>
                    <a:pt x="54" y="181"/>
                    <a:pt x="65" y="177"/>
                  </a:cubicBezTo>
                  <a:cubicBezTo>
                    <a:pt x="76" y="173"/>
                    <a:pt x="81" y="167"/>
                    <a:pt x="87" y="157"/>
                  </a:cubicBezTo>
                  <a:cubicBezTo>
                    <a:pt x="93" y="146"/>
                    <a:pt x="96" y="154"/>
                    <a:pt x="101" y="146"/>
                  </a:cubicBezTo>
                  <a:cubicBezTo>
                    <a:pt x="105" y="138"/>
                    <a:pt x="109" y="131"/>
                    <a:pt x="110" y="126"/>
                  </a:cubicBezTo>
                  <a:cubicBezTo>
                    <a:pt x="111" y="120"/>
                    <a:pt x="115" y="123"/>
                    <a:pt x="114" y="112"/>
                  </a:cubicBezTo>
                  <a:cubicBezTo>
                    <a:pt x="113" y="102"/>
                    <a:pt x="107" y="92"/>
                    <a:pt x="106" y="87"/>
                  </a:cubicBezTo>
                  <a:cubicBezTo>
                    <a:pt x="105" y="83"/>
                    <a:pt x="109" y="69"/>
                    <a:pt x="111" y="55"/>
                  </a:cubicBezTo>
                  <a:cubicBezTo>
                    <a:pt x="112" y="42"/>
                    <a:pt x="119" y="40"/>
                    <a:pt x="116" y="28"/>
                  </a:cubicBezTo>
                  <a:cubicBezTo>
                    <a:pt x="113" y="17"/>
                    <a:pt x="114" y="0"/>
                    <a:pt x="107" y="15"/>
                  </a:cubicBezTo>
                  <a:cubicBezTo>
                    <a:pt x="101" y="29"/>
                    <a:pt x="91" y="34"/>
                    <a:pt x="90" y="29"/>
                  </a:cubicBezTo>
                  <a:cubicBezTo>
                    <a:pt x="89" y="25"/>
                    <a:pt x="85" y="39"/>
                    <a:pt x="81" y="49"/>
                  </a:cubicBezTo>
                  <a:cubicBezTo>
                    <a:pt x="77" y="59"/>
                    <a:pt x="55" y="62"/>
                    <a:pt x="50" y="56"/>
                  </a:cubicBezTo>
                </a:path>
              </a:pathLst>
            </a:custGeom>
            <a:solidFill>
              <a:srgbClr val="AFA0CD"/>
            </a:solidFill>
            <a:ln w="9525">
              <a:noFill/>
              <a:round/>
              <a:headEnd/>
              <a:tailEnd/>
            </a:ln>
          </p:spPr>
          <p:txBody>
            <a:bodyPr/>
            <a:lstStyle/>
            <a:p>
              <a:endParaRPr lang="en-US"/>
            </a:p>
          </p:txBody>
        </p:sp>
        <p:sp>
          <p:nvSpPr>
            <p:cNvPr id="28544" name="Freeform 3125"/>
            <p:cNvSpPr>
              <a:spLocks/>
            </p:cNvSpPr>
            <p:nvPr/>
          </p:nvSpPr>
          <p:spPr bwMode="auto">
            <a:xfrm>
              <a:off x="1674813" y="4963195"/>
              <a:ext cx="392112" cy="771525"/>
            </a:xfrm>
            <a:custGeom>
              <a:avLst/>
              <a:gdLst>
                <a:gd name="T0" fmla="*/ 2147483647 w 119"/>
                <a:gd name="T1" fmla="*/ 2147483647 h 234"/>
                <a:gd name="T2" fmla="*/ 2147483647 w 119"/>
                <a:gd name="T3" fmla="*/ 2147483647 h 234"/>
                <a:gd name="T4" fmla="*/ 2147483647 w 119"/>
                <a:gd name="T5" fmla="*/ 2147483647 h 234"/>
                <a:gd name="T6" fmla="*/ 2147483647 w 119"/>
                <a:gd name="T7" fmla="*/ 2147483647 h 234"/>
                <a:gd name="T8" fmla="*/ 2147483647 w 119"/>
                <a:gd name="T9" fmla="*/ 2147483647 h 234"/>
                <a:gd name="T10" fmla="*/ 2147483647 w 119"/>
                <a:gd name="T11" fmla="*/ 2147483647 h 234"/>
                <a:gd name="T12" fmla="*/ 2147483647 w 119"/>
                <a:gd name="T13" fmla="*/ 2147483647 h 234"/>
                <a:gd name="T14" fmla="*/ 2147483647 w 119"/>
                <a:gd name="T15" fmla="*/ 2147483647 h 234"/>
                <a:gd name="T16" fmla="*/ 2147483647 w 119"/>
                <a:gd name="T17" fmla="*/ 2147483647 h 234"/>
                <a:gd name="T18" fmla="*/ 2147483647 w 119"/>
                <a:gd name="T19" fmla="*/ 2147483647 h 234"/>
                <a:gd name="T20" fmla="*/ 2147483647 w 119"/>
                <a:gd name="T21" fmla="*/ 2147483647 h 234"/>
                <a:gd name="T22" fmla="*/ 2147483647 w 119"/>
                <a:gd name="T23" fmla="*/ 2147483647 h 234"/>
                <a:gd name="T24" fmla="*/ 2147483647 w 119"/>
                <a:gd name="T25" fmla="*/ 2147483647 h 234"/>
                <a:gd name="T26" fmla="*/ 2147483647 w 119"/>
                <a:gd name="T27" fmla="*/ 2147483647 h 234"/>
                <a:gd name="T28" fmla="*/ 2147483647 w 119"/>
                <a:gd name="T29" fmla="*/ 2147483647 h 234"/>
                <a:gd name="T30" fmla="*/ 2147483647 w 119"/>
                <a:gd name="T31" fmla="*/ 2147483647 h 234"/>
                <a:gd name="T32" fmla="*/ 2147483647 w 119"/>
                <a:gd name="T33" fmla="*/ 2147483647 h 234"/>
                <a:gd name="T34" fmla="*/ 2147483647 w 119"/>
                <a:gd name="T35" fmla="*/ 2147483647 h 234"/>
                <a:gd name="T36" fmla="*/ 2147483647 w 119"/>
                <a:gd name="T37" fmla="*/ 2147483647 h 234"/>
                <a:gd name="T38" fmla="*/ 2147483647 w 119"/>
                <a:gd name="T39" fmla="*/ 2147483647 h 234"/>
                <a:gd name="T40" fmla="*/ 2147483647 w 119"/>
                <a:gd name="T41" fmla="*/ 2147483647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9"/>
                <a:gd name="T64" fmla="*/ 0 h 234"/>
                <a:gd name="T65" fmla="*/ 119 w 119"/>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9" h="234">
                  <a:moveTo>
                    <a:pt x="50" y="58"/>
                  </a:moveTo>
                  <a:cubicBezTo>
                    <a:pt x="50" y="58"/>
                    <a:pt x="65" y="77"/>
                    <a:pt x="62" y="95"/>
                  </a:cubicBezTo>
                  <a:cubicBezTo>
                    <a:pt x="59" y="113"/>
                    <a:pt x="65" y="122"/>
                    <a:pt x="63" y="129"/>
                  </a:cubicBezTo>
                  <a:cubicBezTo>
                    <a:pt x="60" y="136"/>
                    <a:pt x="54" y="140"/>
                    <a:pt x="50" y="149"/>
                  </a:cubicBezTo>
                  <a:cubicBezTo>
                    <a:pt x="47" y="158"/>
                    <a:pt x="42" y="156"/>
                    <a:pt x="36" y="165"/>
                  </a:cubicBezTo>
                  <a:cubicBezTo>
                    <a:pt x="29" y="174"/>
                    <a:pt x="26" y="181"/>
                    <a:pt x="17" y="191"/>
                  </a:cubicBezTo>
                  <a:cubicBezTo>
                    <a:pt x="8" y="201"/>
                    <a:pt x="0" y="217"/>
                    <a:pt x="8" y="215"/>
                  </a:cubicBezTo>
                  <a:cubicBezTo>
                    <a:pt x="17" y="212"/>
                    <a:pt x="8" y="234"/>
                    <a:pt x="19" y="220"/>
                  </a:cubicBezTo>
                  <a:cubicBezTo>
                    <a:pt x="30" y="207"/>
                    <a:pt x="29" y="196"/>
                    <a:pt x="41" y="187"/>
                  </a:cubicBezTo>
                  <a:cubicBezTo>
                    <a:pt x="52" y="179"/>
                    <a:pt x="54" y="180"/>
                    <a:pt x="65" y="177"/>
                  </a:cubicBezTo>
                  <a:cubicBezTo>
                    <a:pt x="76" y="173"/>
                    <a:pt x="81" y="167"/>
                    <a:pt x="87" y="157"/>
                  </a:cubicBezTo>
                  <a:cubicBezTo>
                    <a:pt x="93" y="146"/>
                    <a:pt x="96" y="153"/>
                    <a:pt x="101" y="146"/>
                  </a:cubicBezTo>
                  <a:cubicBezTo>
                    <a:pt x="105" y="138"/>
                    <a:pt x="109" y="131"/>
                    <a:pt x="110" y="125"/>
                  </a:cubicBezTo>
                  <a:cubicBezTo>
                    <a:pt x="111" y="120"/>
                    <a:pt x="115" y="123"/>
                    <a:pt x="114" y="112"/>
                  </a:cubicBezTo>
                  <a:cubicBezTo>
                    <a:pt x="113" y="102"/>
                    <a:pt x="107" y="92"/>
                    <a:pt x="106" y="87"/>
                  </a:cubicBezTo>
                  <a:cubicBezTo>
                    <a:pt x="105" y="83"/>
                    <a:pt x="109" y="69"/>
                    <a:pt x="111" y="55"/>
                  </a:cubicBezTo>
                  <a:cubicBezTo>
                    <a:pt x="112" y="42"/>
                    <a:pt x="119" y="40"/>
                    <a:pt x="116" y="29"/>
                  </a:cubicBezTo>
                  <a:cubicBezTo>
                    <a:pt x="113" y="17"/>
                    <a:pt x="114" y="0"/>
                    <a:pt x="107" y="15"/>
                  </a:cubicBezTo>
                  <a:cubicBezTo>
                    <a:pt x="101" y="30"/>
                    <a:pt x="91" y="34"/>
                    <a:pt x="90" y="30"/>
                  </a:cubicBezTo>
                  <a:cubicBezTo>
                    <a:pt x="89" y="25"/>
                    <a:pt x="85" y="40"/>
                    <a:pt x="81" y="50"/>
                  </a:cubicBezTo>
                  <a:cubicBezTo>
                    <a:pt x="77" y="59"/>
                    <a:pt x="55" y="63"/>
                    <a:pt x="50" y="56"/>
                  </a:cubicBezTo>
                </a:path>
              </a:pathLst>
            </a:custGeom>
            <a:solidFill>
              <a:srgbClr val="AE9FCC"/>
            </a:solidFill>
            <a:ln w="9525">
              <a:noFill/>
              <a:round/>
              <a:headEnd/>
              <a:tailEnd/>
            </a:ln>
          </p:spPr>
          <p:txBody>
            <a:bodyPr/>
            <a:lstStyle/>
            <a:p>
              <a:endParaRPr lang="en-US"/>
            </a:p>
          </p:txBody>
        </p:sp>
        <p:sp>
          <p:nvSpPr>
            <p:cNvPr id="28545" name="Freeform 3126"/>
            <p:cNvSpPr>
              <a:spLocks/>
            </p:cNvSpPr>
            <p:nvPr/>
          </p:nvSpPr>
          <p:spPr bwMode="auto">
            <a:xfrm>
              <a:off x="1674813" y="4966370"/>
              <a:ext cx="392112" cy="765175"/>
            </a:xfrm>
            <a:custGeom>
              <a:avLst/>
              <a:gdLst>
                <a:gd name="T0" fmla="*/ 2147483647 w 119"/>
                <a:gd name="T1" fmla="*/ 2147483647 h 232"/>
                <a:gd name="T2" fmla="*/ 2147483647 w 119"/>
                <a:gd name="T3" fmla="*/ 2147483647 h 232"/>
                <a:gd name="T4" fmla="*/ 2147483647 w 119"/>
                <a:gd name="T5" fmla="*/ 2147483647 h 232"/>
                <a:gd name="T6" fmla="*/ 2147483647 w 119"/>
                <a:gd name="T7" fmla="*/ 2147483647 h 232"/>
                <a:gd name="T8" fmla="*/ 2147483647 w 119"/>
                <a:gd name="T9" fmla="*/ 2147483647 h 232"/>
                <a:gd name="T10" fmla="*/ 2147483647 w 119"/>
                <a:gd name="T11" fmla="*/ 2147483647 h 232"/>
                <a:gd name="T12" fmla="*/ 2147483647 w 119"/>
                <a:gd name="T13" fmla="*/ 2147483647 h 232"/>
                <a:gd name="T14" fmla="*/ 2147483647 w 119"/>
                <a:gd name="T15" fmla="*/ 2147483647 h 232"/>
                <a:gd name="T16" fmla="*/ 2147483647 w 119"/>
                <a:gd name="T17" fmla="*/ 2147483647 h 232"/>
                <a:gd name="T18" fmla="*/ 2147483647 w 119"/>
                <a:gd name="T19" fmla="*/ 2147483647 h 232"/>
                <a:gd name="T20" fmla="*/ 2147483647 w 119"/>
                <a:gd name="T21" fmla="*/ 2147483647 h 232"/>
                <a:gd name="T22" fmla="*/ 2147483647 w 119"/>
                <a:gd name="T23" fmla="*/ 2147483647 h 232"/>
                <a:gd name="T24" fmla="*/ 2147483647 w 119"/>
                <a:gd name="T25" fmla="*/ 2147483647 h 232"/>
                <a:gd name="T26" fmla="*/ 2147483647 w 119"/>
                <a:gd name="T27" fmla="*/ 2147483647 h 232"/>
                <a:gd name="T28" fmla="*/ 2147483647 w 119"/>
                <a:gd name="T29" fmla="*/ 2147483647 h 232"/>
                <a:gd name="T30" fmla="*/ 2147483647 w 119"/>
                <a:gd name="T31" fmla="*/ 2147483647 h 232"/>
                <a:gd name="T32" fmla="*/ 2147483647 w 119"/>
                <a:gd name="T33" fmla="*/ 2147483647 h 232"/>
                <a:gd name="T34" fmla="*/ 2147483647 w 119"/>
                <a:gd name="T35" fmla="*/ 2147483647 h 232"/>
                <a:gd name="T36" fmla="*/ 2147483647 w 119"/>
                <a:gd name="T37" fmla="*/ 2147483647 h 232"/>
                <a:gd name="T38" fmla="*/ 2147483647 w 119"/>
                <a:gd name="T39" fmla="*/ 2147483647 h 232"/>
                <a:gd name="T40" fmla="*/ 2147483647 w 119"/>
                <a:gd name="T41" fmla="*/ 2147483647 h 2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9"/>
                <a:gd name="T64" fmla="*/ 0 h 232"/>
                <a:gd name="T65" fmla="*/ 119 w 119"/>
                <a:gd name="T66" fmla="*/ 232 h 2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9" h="232">
                  <a:moveTo>
                    <a:pt x="50" y="57"/>
                  </a:moveTo>
                  <a:cubicBezTo>
                    <a:pt x="50" y="57"/>
                    <a:pt x="66" y="76"/>
                    <a:pt x="62" y="94"/>
                  </a:cubicBezTo>
                  <a:cubicBezTo>
                    <a:pt x="59" y="112"/>
                    <a:pt x="65" y="121"/>
                    <a:pt x="63" y="128"/>
                  </a:cubicBezTo>
                  <a:cubicBezTo>
                    <a:pt x="61" y="135"/>
                    <a:pt x="54" y="139"/>
                    <a:pt x="51" y="148"/>
                  </a:cubicBezTo>
                  <a:cubicBezTo>
                    <a:pt x="47" y="157"/>
                    <a:pt x="42" y="155"/>
                    <a:pt x="36" y="164"/>
                  </a:cubicBezTo>
                  <a:cubicBezTo>
                    <a:pt x="29" y="173"/>
                    <a:pt x="26" y="180"/>
                    <a:pt x="17" y="190"/>
                  </a:cubicBezTo>
                  <a:cubicBezTo>
                    <a:pt x="8" y="199"/>
                    <a:pt x="0" y="216"/>
                    <a:pt x="8" y="213"/>
                  </a:cubicBezTo>
                  <a:cubicBezTo>
                    <a:pt x="17" y="211"/>
                    <a:pt x="8" y="232"/>
                    <a:pt x="19" y="219"/>
                  </a:cubicBezTo>
                  <a:cubicBezTo>
                    <a:pt x="30" y="206"/>
                    <a:pt x="30" y="195"/>
                    <a:pt x="41" y="186"/>
                  </a:cubicBezTo>
                  <a:cubicBezTo>
                    <a:pt x="52" y="178"/>
                    <a:pt x="54" y="179"/>
                    <a:pt x="65" y="175"/>
                  </a:cubicBezTo>
                  <a:cubicBezTo>
                    <a:pt x="76" y="172"/>
                    <a:pt x="81" y="166"/>
                    <a:pt x="87" y="156"/>
                  </a:cubicBezTo>
                  <a:cubicBezTo>
                    <a:pt x="93" y="145"/>
                    <a:pt x="96" y="152"/>
                    <a:pt x="101" y="145"/>
                  </a:cubicBezTo>
                  <a:cubicBezTo>
                    <a:pt x="105" y="137"/>
                    <a:pt x="109" y="130"/>
                    <a:pt x="110" y="124"/>
                  </a:cubicBezTo>
                  <a:cubicBezTo>
                    <a:pt x="111" y="119"/>
                    <a:pt x="115" y="121"/>
                    <a:pt x="114" y="111"/>
                  </a:cubicBezTo>
                  <a:cubicBezTo>
                    <a:pt x="112" y="101"/>
                    <a:pt x="107" y="91"/>
                    <a:pt x="106" y="86"/>
                  </a:cubicBezTo>
                  <a:cubicBezTo>
                    <a:pt x="105" y="82"/>
                    <a:pt x="109" y="68"/>
                    <a:pt x="110" y="55"/>
                  </a:cubicBezTo>
                  <a:cubicBezTo>
                    <a:pt x="112" y="41"/>
                    <a:pt x="119" y="39"/>
                    <a:pt x="116" y="28"/>
                  </a:cubicBezTo>
                  <a:cubicBezTo>
                    <a:pt x="113" y="17"/>
                    <a:pt x="114" y="0"/>
                    <a:pt x="107" y="15"/>
                  </a:cubicBezTo>
                  <a:cubicBezTo>
                    <a:pt x="101" y="29"/>
                    <a:pt x="91" y="34"/>
                    <a:pt x="90" y="29"/>
                  </a:cubicBezTo>
                  <a:cubicBezTo>
                    <a:pt x="89" y="25"/>
                    <a:pt x="85" y="39"/>
                    <a:pt x="81" y="49"/>
                  </a:cubicBezTo>
                  <a:cubicBezTo>
                    <a:pt x="77" y="59"/>
                    <a:pt x="56" y="62"/>
                    <a:pt x="51" y="55"/>
                  </a:cubicBezTo>
                </a:path>
              </a:pathLst>
            </a:custGeom>
            <a:solidFill>
              <a:srgbClr val="AD9FCC"/>
            </a:solidFill>
            <a:ln w="9525">
              <a:noFill/>
              <a:round/>
              <a:headEnd/>
              <a:tailEnd/>
            </a:ln>
          </p:spPr>
          <p:txBody>
            <a:bodyPr/>
            <a:lstStyle/>
            <a:p>
              <a:endParaRPr lang="en-US"/>
            </a:p>
          </p:txBody>
        </p:sp>
        <p:sp>
          <p:nvSpPr>
            <p:cNvPr id="28546" name="Freeform 3127"/>
            <p:cNvSpPr>
              <a:spLocks/>
            </p:cNvSpPr>
            <p:nvPr/>
          </p:nvSpPr>
          <p:spPr bwMode="auto">
            <a:xfrm>
              <a:off x="1674813" y="4966370"/>
              <a:ext cx="392112" cy="765175"/>
            </a:xfrm>
            <a:custGeom>
              <a:avLst/>
              <a:gdLst>
                <a:gd name="T0" fmla="*/ 2147483647 w 119"/>
                <a:gd name="T1" fmla="*/ 2147483647 h 232"/>
                <a:gd name="T2" fmla="*/ 2147483647 w 119"/>
                <a:gd name="T3" fmla="*/ 2147483647 h 232"/>
                <a:gd name="T4" fmla="*/ 2147483647 w 119"/>
                <a:gd name="T5" fmla="*/ 2147483647 h 232"/>
                <a:gd name="T6" fmla="*/ 2147483647 w 119"/>
                <a:gd name="T7" fmla="*/ 2147483647 h 232"/>
                <a:gd name="T8" fmla="*/ 2147483647 w 119"/>
                <a:gd name="T9" fmla="*/ 2147483647 h 232"/>
                <a:gd name="T10" fmla="*/ 2147483647 w 119"/>
                <a:gd name="T11" fmla="*/ 2147483647 h 232"/>
                <a:gd name="T12" fmla="*/ 2147483647 w 119"/>
                <a:gd name="T13" fmla="*/ 2147483647 h 232"/>
                <a:gd name="T14" fmla="*/ 2147483647 w 119"/>
                <a:gd name="T15" fmla="*/ 2147483647 h 232"/>
                <a:gd name="T16" fmla="*/ 2147483647 w 119"/>
                <a:gd name="T17" fmla="*/ 2147483647 h 232"/>
                <a:gd name="T18" fmla="*/ 2147483647 w 119"/>
                <a:gd name="T19" fmla="*/ 2147483647 h 232"/>
                <a:gd name="T20" fmla="*/ 2147483647 w 119"/>
                <a:gd name="T21" fmla="*/ 2147483647 h 232"/>
                <a:gd name="T22" fmla="*/ 2147483647 w 119"/>
                <a:gd name="T23" fmla="*/ 2147483647 h 232"/>
                <a:gd name="T24" fmla="*/ 2147483647 w 119"/>
                <a:gd name="T25" fmla="*/ 2147483647 h 232"/>
                <a:gd name="T26" fmla="*/ 2147483647 w 119"/>
                <a:gd name="T27" fmla="*/ 2147483647 h 232"/>
                <a:gd name="T28" fmla="*/ 2147483647 w 119"/>
                <a:gd name="T29" fmla="*/ 2147483647 h 232"/>
                <a:gd name="T30" fmla="*/ 2147483647 w 119"/>
                <a:gd name="T31" fmla="*/ 2147483647 h 232"/>
                <a:gd name="T32" fmla="*/ 2147483647 w 119"/>
                <a:gd name="T33" fmla="*/ 2147483647 h 232"/>
                <a:gd name="T34" fmla="*/ 2147483647 w 119"/>
                <a:gd name="T35" fmla="*/ 2147483647 h 232"/>
                <a:gd name="T36" fmla="*/ 2147483647 w 119"/>
                <a:gd name="T37" fmla="*/ 2147483647 h 232"/>
                <a:gd name="T38" fmla="*/ 2147483647 w 119"/>
                <a:gd name="T39" fmla="*/ 2147483647 h 232"/>
                <a:gd name="T40" fmla="*/ 2147483647 w 119"/>
                <a:gd name="T41" fmla="*/ 2147483647 h 2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9"/>
                <a:gd name="T64" fmla="*/ 0 h 232"/>
                <a:gd name="T65" fmla="*/ 119 w 119"/>
                <a:gd name="T66" fmla="*/ 232 h 2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9" h="232">
                  <a:moveTo>
                    <a:pt x="50" y="58"/>
                  </a:moveTo>
                  <a:cubicBezTo>
                    <a:pt x="50" y="58"/>
                    <a:pt x="66" y="77"/>
                    <a:pt x="63" y="94"/>
                  </a:cubicBezTo>
                  <a:cubicBezTo>
                    <a:pt x="60" y="112"/>
                    <a:pt x="65" y="121"/>
                    <a:pt x="63" y="128"/>
                  </a:cubicBezTo>
                  <a:cubicBezTo>
                    <a:pt x="61" y="135"/>
                    <a:pt x="54" y="139"/>
                    <a:pt x="51" y="148"/>
                  </a:cubicBezTo>
                  <a:cubicBezTo>
                    <a:pt x="48" y="157"/>
                    <a:pt x="43" y="155"/>
                    <a:pt x="36" y="164"/>
                  </a:cubicBezTo>
                  <a:cubicBezTo>
                    <a:pt x="30" y="172"/>
                    <a:pt x="26" y="180"/>
                    <a:pt x="17" y="190"/>
                  </a:cubicBezTo>
                  <a:cubicBezTo>
                    <a:pt x="9" y="199"/>
                    <a:pt x="0" y="215"/>
                    <a:pt x="9" y="213"/>
                  </a:cubicBezTo>
                  <a:cubicBezTo>
                    <a:pt x="17" y="211"/>
                    <a:pt x="8" y="232"/>
                    <a:pt x="19" y="219"/>
                  </a:cubicBezTo>
                  <a:cubicBezTo>
                    <a:pt x="30" y="205"/>
                    <a:pt x="30" y="195"/>
                    <a:pt x="41" y="186"/>
                  </a:cubicBezTo>
                  <a:cubicBezTo>
                    <a:pt x="52" y="177"/>
                    <a:pt x="54" y="179"/>
                    <a:pt x="65" y="175"/>
                  </a:cubicBezTo>
                  <a:cubicBezTo>
                    <a:pt x="76" y="171"/>
                    <a:pt x="80" y="166"/>
                    <a:pt x="87" y="155"/>
                  </a:cubicBezTo>
                  <a:cubicBezTo>
                    <a:pt x="93" y="145"/>
                    <a:pt x="96" y="152"/>
                    <a:pt x="100" y="144"/>
                  </a:cubicBezTo>
                  <a:cubicBezTo>
                    <a:pt x="105" y="137"/>
                    <a:pt x="109" y="130"/>
                    <a:pt x="110" y="124"/>
                  </a:cubicBezTo>
                  <a:cubicBezTo>
                    <a:pt x="110" y="118"/>
                    <a:pt x="114" y="121"/>
                    <a:pt x="113" y="111"/>
                  </a:cubicBezTo>
                  <a:cubicBezTo>
                    <a:pt x="112" y="101"/>
                    <a:pt x="107" y="91"/>
                    <a:pt x="106" y="87"/>
                  </a:cubicBezTo>
                  <a:cubicBezTo>
                    <a:pt x="104" y="82"/>
                    <a:pt x="109" y="68"/>
                    <a:pt x="110" y="55"/>
                  </a:cubicBezTo>
                  <a:cubicBezTo>
                    <a:pt x="111" y="41"/>
                    <a:pt x="119" y="39"/>
                    <a:pt x="116" y="28"/>
                  </a:cubicBezTo>
                  <a:cubicBezTo>
                    <a:pt x="113" y="17"/>
                    <a:pt x="114" y="0"/>
                    <a:pt x="107" y="15"/>
                  </a:cubicBezTo>
                  <a:cubicBezTo>
                    <a:pt x="100" y="30"/>
                    <a:pt x="91" y="34"/>
                    <a:pt x="90" y="29"/>
                  </a:cubicBezTo>
                  <a:cubicBezTo>
                    <a:pt x="89" y="25"/>
                    <a:pt x="84" y="39"/>
                    <a:pt x="81" y="49"/>
                  </a:cubicBezTo>
                  <a:cubicBezTo>
                    <a:pt x="77" y="59"/>
                    <a:pt x="56" y="62"/>
                    <a:pt x="51" y="55"/>
                  </a:cubicBezTo>
                </a:path>
              </a:pathLst>
            </a:custGeom>
            <a:solidFill>
              <a:srgbClr val="AC9ECB"/>
            </a:solidFill>
            <a:ln w="9525">
              <a:noFill/>
              <a:round/>
              <a:headEnd/>
              <a:tailEnd/>
            </a:ln>
          </p:spPr>
          <p:txBody>
            <a:bodyPr/>
            <a:lstStyle/>
            <a:p>
              <a:endParaRPr lang="en-US"/>
            </a:p>
          </p:txBody>
        </p:sp>
        <p:sp>
          <p:nvSpPr>
            <p:cNvPr id="28547" name="Freeform 3128"/>
            <p:cNvSpPr>
              <a:spLocks/>
            </p:cNvSpPr>
            <p:nvPr/>
          </p:nvSpPr>
          <p:spPr bwMode="auto">
            <a:xfrm>
              <a:off x="1674813" y="4969545"/>
              <a:ext cx="392112" cy="762000"/>
            </a:xfrm>
            <a:custGeom>
              <a:avLst/>
              <a:gdLst>
                <a:gd name="T0" fmla="*/ 2147483647 w 119"/>
                <a:gd name="T1" fmla="*/ 2147483647 h 231"/>
                <a:gd name="T2" fmla="*/ 2147483647 w 119"/>
                <a:gd name="T3" fmla="*/ 2147483647 h 231"/>
                <a:gd name="T4" fmla="*/ 2147483647 w 119"/>
                <a:gd name="T5" fmla="*/ 2147483647 h 231"/>
                <a:gd name="T6" fmla="*/ 2147483647 w 119"/>
                <a:gd name="T7" fmla="*/ 2147483647 h 231"/>
                <a:gd name="T8" fmla="*/ 2147483647 w 119"/>
                <a:gd name="T9" fmla="*/ 2147483647 h 231"/>
                <a:gd name="T10" fmla="*/ 2147483647 w 119"/>
                <a:gd name="T11" fmla="*/ 2147483647 h 231"/>
                <a:gd name="T12" fmla="*/ 2147483647 w 119"/>
                <a:gd name="T13" fmla="*/ 2147483647 h 231"/>
                <a:gd name="T14" fmla="*/ 2147483647 w 119"/>
                <a:gd name="T15" fmla="*/ 2147483647 h 231"/>
                <a:gd name="T16" fmla="*/ 2147483647 w 119"/>
                <a:gd name="T17" fmla="*/ 2147483647 h 231"/>
                <a:gd name="T18" fmla="*/ 2147483647 w 119"/>
                <a:gd name="T19" fmla="*/ 2147483647 h 231"/>
                <a:gd name="T20" fmla="*/ 2147483647 w 119"/>
                <a:gd name="T21" fmla="*/ 2147483647 h 231"/>
                <a:gd name="T22" fmla="*/ 2147483647 w 119"/>
                <a:gd name="T23" fmla="*/ 2147483647 h 231"/>
                <a:gd name="T24" fmla="*/ 2147483647 w 119"/>
                <a:gd name="T25" fmla="*/ 2147483647 h 231"/>
                <a:gd name="T26" fmla="*/ 2147483647 w 119"/>
                <a:gd name="T27" fmla="*/ 2147483647 h 231"/>
                <a:gd name="T28" fmla="*/ 2147483647 w 119"/>
                <a:gd name="T29" fmla="*/ 2147483647 h 231"/>
                <a:gd name="T30" fmla="*/ 2147483647 w 119"/>
                <a:gd name="T31" fmla="*/ 2147483647 h 231"/>
                <a:gd name="T32" fmla="*/ 2147483647 w 119"/>
                <a:gd name="T33" fmla="*/ 2147483647 h 231"/>
                <a:gd name="T34" fmla="*/ 2147483647 w 119"/>
                <a:gd name="T35" fmla="*/ 2147483647 h 231"/>
                <a:gd name="T36" fmla="*/ 2147483647 w 119"/>
                <a:gd name="T37" fmla="*/ 2147483647 h 231"/>
                <a:gd name="T38" fmla="*/ 2147483647 w 119"/>
                <a:gd name="T39" fmla="*/ 2147483647 h 231"/>
                <a:gd name="T40" fmla="*/ 2147483647 w 119"/>
                <a:gd name="T41" fmla="*/ 2147483647 h 2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9"/>
                <a:gd name="T64" fmla="*/ 0 h 231"/>
                <a:gd name="T65" fmla="*/ 119 w 119"/>
                <a:gd name="T66" fmla="*/ 231 h 2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9" h="231">
                  <a:moveTo>
                    <a:pt x="51" y="57"/>
                  </a:moveTo>
                  <a:cubicBezTo>
                    <a:pt x="51" y="57"/>
                    <a:pt x="67" y="76"/>
                    <a:pt x="63" y="94"/>
                  </a:cubicBezTo>
                  <a:cubicBezTo>
                    <a:pt x="60" y="111"/>
                    <a:pt x="66" y="120"/>
                    <a:pt x="64" y="127"/>
                  </a:cubicBezTo>
                  <a:cubicBezTo>
                    <a:pt x="61" y="134"/>
                    <a:pt x="54" y="138"/>
                    <a:pt x="51" y="147"/>
                  </a:cubicBezTo>
                  <a:cubicBezTo>
                    <a:pt x="48" y="156"/>
                    <a:pt x="43" y="153"/>
                    <a:pt x="36" y="162"/>
                  </a:cubicBezTo>
                  <a:cubicBezTo>
                    <a:pt x="30" y="171"/>
                    <a:pt x="26" y="179"/>
                    <a:pt x="18" y="188"/>
                  </a:cubicBezTo>
                  <a:cubicBezTo>
                    <a:pt x="9" y="198"/>
                    <a:pt x="0" y="214"/>
                    <a:pt x="9" y="212"/>
                  </a:cubicBezTo>
                  <a:cubicBezTo>
                    <a:pt x="17" y="210"/>
                    <a:pt x="8" y="231"/>
                    <a:pt x="19" y="218"/>
                  </a:cubicBezTo>
                  <a:cubicBezTo>
                    <a:pt x="30" y="204"/>
                    <a:pt x="30" y="193"/>
                    <a:pt x="41" y="185"/>
                  </a:cubicBezTo>
                  <a:cubicBezTo>
                    <a:pt x="53" y="176"/>
                    <a:pt x="54" y="178"/>
                    <a:pt x="65" y="174"/>
                  </a:cubicBezTo>
                  <a:cubicBezTo>
                    <a:pt x="76" y="170"/>
                    <a:pt x="80" y="165"/>
                    <a:pt x="86" y="154"/>
                  </a:cubicBezTo>
                  <a:cubicBezTo>
                    <a:pt x="92" y="144"/>
                    <a:pt x="96" y="151"/>
                    <a:pt x="100" y="143"/>
                  </a:cubicBezTo>
                  <a:cubicBezTo>
                    <a:pt x="105" y="136"/>
                    <a:pt x="109" y="129"/>
                    <a:pt x="109" y="123"/>
                  </a:cubicBezTo>
                  <a:cubicBezTo>
                    <a:pt x="110" y="117"/>
                    <a:pt x="114" y="120"/>
                    <a:pt x="113" y="110"/>
                  </a:cubicBezTo>
                  <a:cubicBezTo>
                    <a:pt x="112" y="100"/>
                    <a:pt x="107" y="90"/>
                    <a:pt x="105" y="86"/>
                  </a:cubicBezTo>
                  <a:cubicBezTo>
                    <a:pt x="104" y="81"/>
                    <a:pt x="109" y="67"/>
                    <a:pt x="110" y="54"/>
                  </a:cubicBezTo>
                  <a:cubicBezTo>
                    <a:pt x="111" y="41"/>
                    <a:pt x="119" y="39"/>
                    <a:pt x="116" y="27"/>
                  </a:cubicBezTo>
                  <a:cubicBezTo>
                    <a:pt x="113" y="16"/>
                    <a:pt x="114" y="0"/>
                    <a:pt x="107" y="14"/>
                  </a:cubicBezTo>
                  <a:cubicBezTo>
                    <a:pt x="100" y="29"/>
                    <a:pt x="91" y="33"/>
                    <a:pt x="90" y="29"/>
                  </a:cubicBezTo>
                  <a:cubicBezTo>
                    <a:pt x="88" y="24"/>
                    <a:pt x="84" y="39"/>
                    <a:pt x="81" y="48"/>
                  </a:cubicBezTo>
                  <a:cubicBezTo>
                    <a:pt x="77" y="58"/>
                    <a:pt x="56" y="61"/>
                    <a:pt x="51" y="54"/>
                  </a:cubicBezTo>
                </a:path>
              </a:pathLst>
            </a:custGeom>
            <a:solidFill>
              <a:srgbClr val="AB9DCB"/>
            </a:solidFill>
            <a:ln w="9525">
              <a:noFill/>
              <a:round/>
              <a:headEnd/>
              <a:tailEnd/>
            </a:ln>
          </p:spPr>
          <p:txBody>
            <a:bodyPr/>
            <a:lstStyle/>
            <a:p>
              <a:endParaRPr lang="en-US"/>
            </a:p>
          </p:txBody>
        </p:sp>
        <p:sp>
          <p:nvSpPr>
            <p:cNvPr id="28548" name="Freeform 3129"/>
            <p:cNvSpPr>
              <a:spLocks/>
            </p:cNvSpPr>
            <p:nvPr/>
          </p:nvSpPr>
          <p:spPr bwMode="auto">
            <a:xfrm>
              <a:off x="1677988" y="4969545"/>
              <a:ext cx="388937" cy="762000"/>
            </a:xfrm>
            <a:custGeom>
              <a:avLst/>
              <a:gdLst>
                <a:gd name="T0" fmla="*/ 2147483647 w 118"/>
                <a:gd name="T1" fmla="*/ 2147483647 h 231"/>
                <a:gd name="T2" fmla="*/ 2147483647 w 118"/>
                <a:gd name="T3" fmla="*/ 2147483647 h 231"/>
                <a:gd name="T4" fmla="*/ 2147483647 w 118"/>
                <a:gd name="T5" fmla="*/ 2147483647 h 231"/>
                <a:gd name="T6" fmla="*/ 2147483647 w 118"/>
                <a:gd name="T7" fmla="*/ 2147483647 h 231"/>
                <a:gd name="T8" fmla="*/ 2147483647 w 118"/>
                <a:gd name="T9" fmla="*/ 2147483647 h 231"/>
                <a:gd name="T10" fmla="*/ 2147483647 w 118"/>
                <a:gd name="T11" fmla="*/ 2147483647 h 231"/>
                <a:gd name="T12" fmla="*/ 2147483647 w 118"/>
                <a:gd name="T13" fmla="*/ 2147483647 h 231"/>
                <a:gd name="T14" fmla="*/ 2147483647 w 118"/>
                <a:gd name="T15" fmla="*/ 2147483647 h 231"/>
                <a:gd name="T16" fmla="*/ 2147483647 w 118"/>
                <a:gd name="T17" fmla="*/ 2147483647 h 231"/>
                <a:gd name="T18" fmla="*/ 2147483647 w 118"/>
                <a:gd name="T19" fmla="*/ 2147483647 h 231"/>
                <a:gd name="T20" fmla="*/ 2147483647 w 118"/>
                <a:gd name="T21" fmla="*/ 2147483647 h 231"/>
                <a:gd name="T22" fmla="*/ 2147483647 w 118"/>
                <a:gd name="T23" fmla="*/ 2147483647 h 231"/>
                <a:gd name="T24" fmla="*/ 2147483647 w 118"/>
                <a:gd name="T25" fmla="*/ 2147483647 h 231"/>
                <a:gd name="T26" fmla="*/ 2147483647 w 118"/>
                <a:gd name="T27" fmla="*/ 2147483647 h 231"/>
                <a:gd name="T28" fmla="*/ 2147483647 w 118"/>
                <a:gd name="T29" fmla="*/ 2147483647 h 231"/>
                <a:gd name="T30" fmla="*/ 2147483647 w 118"/>
                <a:gd name="T31" fmla="*/ 2147483647 h 231"/>
                <a:gd name="T32" fmla="*/ 2147483647 w 118"/>
                <a:gd name="T33" fmla="*/ 2147483647 h 231"/>
                <a:gd name="T34" fmla="*/ 2147483647 w 118"/>
                <a:gd name="T35" fmla="*/ 2147483647 h 231"/>
                <a:gd name="T36" fmla="*/ 2147483647 w 118"/>
                <a:gd name="T37" fmla="*/ 2147483647 h 231"/>
                <a:gd name="T38" fmla="*/ 2147483647 w 118"/>
                <a:gd name="T39" fmla="*/ 2147483647 h 231"/>
                <a:gd name="T40" fmla="*/ 2147483647 w 118"/>
                <a:gd name="T41" fmla="*/ 2147483647 h 2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8"/>
                <a:gd name="T64" fmla="*/ 0 h 231"/>
                <a:gd name="T65" fmla="*/ 118 w 118"/>
                <a:gd name="T66" fmla="*/ 231 h 2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8" h="231">
                  <a:moveTo>
                    <a:pt x="50" y="57"/>
                  </a:moveTo>
                  <a:cubicBezTo>
                    <a:pt x="50" y="57"/>
                    <a:pt x="66" y="76"/>
                    <a:pt x="63" y="94"/>
                  </a:cubicBezTo>
                  <a:cubicBezTo>
                    <a:pt x="59" y="111"/>
                    <a:pt x="65" y="120"/>
                    <a:pt x="63" y="127"/>
                  </a:cubicBezTo>
                  <a:cubicBezTo>
                    <a:pt x="61" y="134"/>
                    <a:pt x="54" y="138"/>
                    <a:pt x="50" y="147"/>
                  </a:cubicBezTo>
                  <a:cubicBezTo>
                    <a:pt x="47" y="156"/>
                    <a:pt x="42" y="153"/>
                    <a:pt x="35" y="162"/>
                  </a:cubicBezTo>
                  <a:cubicBezTo>
                    <a:pt x="29" y="171"/>
                    <a:pt x="26" y="179"/>
                    <a:pt x="17" y="188"/>
                  </a:cubicBezTo>
                  <a:cubicBezTo>
                    <a:pt x="8" y="198"/>
                    <a:pt x="0" y="214"/>
                    <a:pt x="8" y="212"/>
                  </a:cubicBezTo>
                  <a:cubicBezTo>
                    <a:pt x="16" y="210"/>
                    <a:pt x="8" y="231"/>
                    <a:pt x="18" y="217"/>
                  </a:cubicBezTo>
                  <a:cubicBezTo>
                    <a:pt x="29" y="204"/>
                    <a:pt x="29" y="193"/>
                    <a:pt x="40" y="185"/>
                  </a:cubicBezTo>
                  <a:cubicBezTo>
                    <a:pt x="52" y="176"/>
                    <a:pt x="53" y="178"/>
                    <a:pt x="64" y="174"/>
                  </a:cubicBezTo>
                  <a:cubicBezTo>
                    <a:pt x="75" y="170"/>
                    <a:pt x="79" y="164"/>
                    <a:pt x="85" y="154"/>
                  </a:cubicBezTo>
                  <a:cubicBezTo>
                    <a:pt x="91" y="144"/>
                    <a:pt x="95" y="151"/>
                    <a:pt x="99" y="143"/>
                  </a:cubicBezTo>
                  <a:cubicBezTo>
                    <a:pt x="104" y="136"/>
                    <a:pt x="107" y="129"/>
                    <a:pt x="108" y="123"/>
                  </a:cubicBezTo>
                  <a:cubicBezTo>
                    <a:pt x="109" y="117"/>
                    <a:pt x="113" y="120"/>
                    <a:pt x="112" y="110"/>
                  </a:cubicBezTo>
                  <a:cubicBezTo>
                    <a:pt x="111" y="100"/>
                    <a:pt x="105" y="90"/>
                    <a:pt x="104" y="86"/>
                  </a:cubicBezTo>
                  <a:cubicBezTo>
                    <a:pt x="103" y="81"/>
                    <a:pt x="108" y="67"/>
                    <a:pt x="109" y="54"/>
                  </a:cubicBezTo>
                  <a:cubicBezTo>
                    <a:pt x="110" y="41"/>
                    <a:pt x="118" y="39"/>
                    <a:pt x="115" y="28"/>
                  </a:cubicBezTo>
                  <a:cubicBezTo>
                    <a:pt x="112" y="16"/>
                    <a:pt x="112" y="0"/>
                    <a:pt x="106" y="15"/>
                  </a:cubicBezTo>
                  <a:cubicBezTo>
                    <a:pt x="99" y="29"/>
                    <a:pt x="90" y="34"/>
                    <a:pt x="89" y="29"/>
                  </a:cubicBezTo>
                  <a:cubicBezTo>
                    <a:pt x="87" y="25"/>
                    <a:pt x="83" y="39"/>
                    <a:pt x="80" y="49"/>
                  </a:cubicBezTo>
                  <a:cubicBezTo>
                    <a:pt x="76" y="59"/>
                    <a:pt x="55" y="61"/>
                    <a:pt x="50" y="54"/>
                  </a:cubicBezTo>
                </a:path>
              </a:pathLst>
            </a:custGeom>
            <a:solidFill>
              <a:srgbClr val="AA9DCB"/>
            </a:solidFill>
            <a:ln w="9525">
              <a:noFill/>
              <a:round/>
              <a:headEnd/>
              <a:tailEnd/>
            </a:ln>
          </p:spPr>
          <p:txBody>
            <a:bodyPr/>
            <a:lstStyle/>
            <a:p>
              <a:endParaRPr lang="en-US"/>
            </a:p>
          </p:txBody>
        </p:sp>
        <p:sp>
          <p:nvSpPr>
            <p:cNvPr id="28549" name="Freeform 3130"/>
            <p:cNvSpPr>
              <a:spLocks/>
            </p:cNvSpPr>
            <p:nvPr/>
          </p:nvSpPr>
          <p:spPr bwMode="auto">
            <a:xfrm>
              <a:off x="1677988" y="4974307"/>
              <a:ext cx="388937" cy="757238"/>
            </a:xfrm>
            <a:custGeom>
              <a:avLst/>
              <a:gdLst>
                <a:gd name="T0" fmla="*/ 2147483647 w 118"/>
                <a:gd name="T1" fmla="*/ 2147483647 h 230"/>
                <a:gd name="T2" fmla="*/ 2147483647 w 118"/>
                <a:gd name="T3" fmla="*/ 2147483647 h 230"/>
                <a:gd name="T4" fmla="*/ 2147483647 w 118"/>
                <a:gd name="T5" fmla="*/ 2147483647 h 230"/>
                <a:gd name="T6" fmla="*/ 2147483647 w 118"/>
                <a:gd name="T7" fmla="*/ 2147483647 h 230"/>
                <a:gd name="T8" fmla="*/ 2147483647 w 118"/>
                <a:gd name="T9" fmla="*/ 2147483647 h 230"/>
                <a:gd name="T10" fmla="*/ 2147483647 w 118"/>
                <a:gd name="T11" fmla="*/ 2147483647 h 230"/>
                <a:gd name="T12" fmla="*/ 2147483647 w 118"/>
                <a:gd name="T13" fmla="*/ 2147483647 h 230"/>
                <a:gd name="T14" fmla="*/ 2147483647 w 118"/>
                <a:gd name="T15" fmla="*/ 2147483647 h 230"/>
                <a:gd name="T16" fmla="*/ 2147483647 w 118"/>
                <a:gd name="T17" fmla="*/ 2147483647 h 230"/>
                <a:gd name="T18" fmla="*/ 2147483647 w 118"/>
                <a:gd name="T19" fmla="*/ 2147483647 h 230"/>
                <a:gd name="T20" fmla="*/ 2147483647 w 118"/>
                <a:gd name="T21" fmla="*/ 2147483647 h 230"/>
                <a:gd name="T22" fmla="*/ 2147483647 w 118"/>
                <a:gd name="T23" fmla="*/ 2147483647 h 230"/>
                <a:gd name="T24" fmla="*/ 2147483647 w 118"/>
                <a:gd name="T25" fmla="*/ 2147483647 h 230"/>
                <a:gd name="T26" fmla="*/ 2147483647 w 118"/>
                <a:gd name="T27" fmla="*/ 2147483647 h 230"/>
                <a:gd name="T28" fmla="*/ 2147483647 w 118"/>
                <a:gd name="T29" fmla="*/ 2147483647 h 230"/>
                <a:gd name="T30" fmla="*/ 2147483647 w 118"/>
                <a:gd name="T31" fmla="*/ 2147483647 h 230"/>
                <a:gd name="T32" fmla="*/ 2147483647 w 118"/>
                <a:gd name="T33" fmla="*/ 2147483647 h 230"/>
                <a:gd name="T34" fmla="*/ 2147483647 w 118"/>
                <a:gd name="T35" fmla="*/ 2147483647 h 230"/>
                <a:gd name="T36" fmla="*/ 2147483647 w 118"/>
                <a:gd name="T37" fmla="*/ 2147483647 h 230"/>
                <a:gd name="T38" fmla="*/ 2147483647 w 118"/>
                <a:gd name="T39" fmla="*/ 2147483647 h 230"/>
                <a:gd name="T40" fmla="*/ 2147483647 w 118"/>
                <a:gd name="T41" fmla="*/ 2147483647 h 2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8"/>
                <a:gd name="T64" fmla="*/ 0 h 230"/>
                <a:gd name="T65" fmla="*/ 118 w 118"/>
                <a:gd name="T66" fmla="*/ 230 h 2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8" h="230">
                  <a:moveTo>
                    <a:pt x="50" y="56"/>
                  </a:moveTo>
                  <a:cubicBezTo>
                    <a:pt x="50" y="56"/>
                    <a:pt x="66" y="75"/>
                    <a:pt x="63" y="93"/>
                  </a:cubicBezTo>
                  <a:cubicBezTo>
                    <a:pt x="60" y="111"/>
                    <a:pt x="65" y="119"/>
                    <a:pt x="63" y="126"/>
                  </a:cubicBezTo>
                  <a:cubicBezTo>
                    <a:pt x="61" y="133"/>
                    <a:pt x="54" y="137"/>
                    <a:pt x="51" y="146"/>
                  </a:cubicBezTo>
                  <a:cubicBezTo>
                    <a:pt x="47" y="155"/>
                    <a:pt x="42" y="152"/>
                    <a:pt x="36" y="161"/>
                  </a:cubicBezTo>
                  <a:cubicBezTo>
                    <a:pt x="29" y="170"/>
                    <a:pt x="26" y="177"/>
                    <a:pt x="17" y="187"/>
                  </a:cubicBezTo>
                  <a:cubicBezTo>
                    <a:pt x="8" y="196"/>
                    <a:pt x="0" y="213"/>
                    <a:pt x="8" y="211"/>
                  </a:cubicBezTo>
                  <a:cubicBezTo>
                    <a:pt x="16" y="209"/>
                    <a:pt x="8" y="230"/>
                    <a:pt x="18" y="216"/>
                  </a:cubicBezTo>
                  <a:cubicBezTo>
                    <a:pt x="29" y="203"/>
                    <a:pt x="29" y="192"/>
                    <a:pt x="40" y="183"/>
                  </a:cubicBezTo>
                  <a:cubicBezTo>
                    <a:pt x="52" y="175"/>
                    <a:pt x="53" y="176"/>
                    <a:pt x="64" y="173"/>
                  </a:cubicBezTo>
                  <a:cubicBezTo>
                    <a:pt x="75" y="169"/>
                    <a:pt x="79" y="163"/>
                    <a:pt x="85" y="153"/>
                  </a:cubicBezTo>
                  <a:cubicBezTo>
                    <a:pt x="91" y="143"/>
                    <a:pt x="95" y="150"/>
                    <a:pt x="99" y="142"/>
                  </a:cubicBezTo>
                  <a:cubicBezTo>
                    <a:pt x="103" y="135"/>
                    <a:pt x="107" y="128"/>
                    <a:pt x="108" y="122"/>
                  </a:cubicBezTo>
                  <a:cubicBezTo>
                    <a:pt x="109" y="116"/>
                    <a:pt x="113" y="119"/>
                    <a:pt x="112" y="109"/>
                  </a:cubicBezTo>
                  <a:cubicBezTo>
                    <a:pt x="111" y="99"/>
                    <a:pt x="105" y="89"/>
                    <a:pt x="104" y="85"/>
                  </a:cubicBezTo>
                  <a:cubicBezTo>
                    <a:pt x="103" y="80"/>
                    <a:pt x="107" y="66"/>
                    <a:pt x="109" y="53"/>
                  </a:cubicBezTo>
                  <a:cubicBezTo>
                    <a:pt x="110" y="40"/>
                    <a:pt x="118" y="38"/>
                    <a:pt x="115" y="27"/>
                  </a:cubicBezTo>
                  <a:cubicBezTo>
                    <a:pt x="112" y="16"/>
                    <a:pt x="112" y="0"/>
                    <a:pt x="106" y="14"/>
                  </a:cubicBezTo>
                  <a:cubicBezTo>
                    <a:pt x="99" y="29"/>
                    <a:pt x="90" y="33"/>
                    <a:pt x="89" y="29"/>
                  </a:cubicBezTo>
                  <a:cubicBezTo>
                    <a:pt x="87" y="24"/>
                    <a:pt x="83" y="38"/>
                    <a:pt x="80" y="48"/>
                  </a:cubicBezTo>
                  <a:cubicBezTo>
                    <a:pt x="76" y="58"/>
                    <a:pt x="55" y="60"/>
                    <a:pt x="50" y="54"/>
                  </a:cubicBezTo>
                </a:path>
              </a:pathLst>
            </a:custGeom>
            <a:solidFill>
              <a:srgbClr val="A99CCA"/>
            </a:solidFill>
            <a:ln w="9525">
              <a:noFill/>
              <a:round/>
              <a:headEnd/>
              <a:tailEnd/>
            </a:ln>
          </p:spPr>
          <p:txBody>
            <a:bodyPr/>
            <a:lstStyle/>
            <a:p>
              <a:endParaRPr lang="en-US"/>
            </a:p>
          </p:txBody>
        </p:sp>
        <p:sp>
          <p:nvSpPr>
            <p:cNvPr id="28550" name="Freeform 3131"/>
            <p:cNvSpPr>
              <a:spLocks/>
            </p:cNvSpPr>
            <p:nvPr/>
          </p:nvSpPr>
          <p:spPr bwMode="auto">
            <a:xfrm>
              <a:off x="1677988" y="4974307"/>
              <a:ext cx="385762" cy="754063"/>
            </a:xfrm>
            <a:custGeom>
              <a:avLst/>
              <a:gdLst>
                <a:gd name="T0" fmla="*/ 2147483647 w 117"/>
                <a:gd name="T1" fmla="*/ 2147483647 h 229"/>
                <a:gd name="T2" fmla="*/ 2147483647 w 117"/>
                <a:gd name="T3" fmla="*/ 2147483647 h 229"/>
                <a:gd name="T4" fmla="*/ 2147483647 w 117"/>
                <a:gd name="T5" fmla="*/ 2147483647 h 229"/>
                <a:gd name="T6" fmla="*/ 2147483647 w 117"/>
                <a:gd name="T7" fmla="*/ 2147483647 h 229"/>
                <a:gd name="T8" fmla="*/ 2147483647 w 117"/>
                <a:gd name="T9" fmla="*/ 2147483647 h 229"/>
                <a:gd name="T10" fmla="*/ 2147483647 w 117"/>
                <a:gd name="T11" fmla="*/ 2147483647 h 229"/>
                <a:gd name="T12" fmla="*/ 2147483647 w 117"/>
                <a:gd name="T13" fmla="*/ 2147483647 h 229"/>
                <a:gd name="T14" fmla="*/ 2147483647 w 117"/>
                <a:gd name="T15" fmla="*/ 2147483647 h 229"/>
                <a:gd name="T16" fmla="*/ 2147483647 w 117"/>
                <a:gd name="T17" fmla="*/ 2147483647 h 229"/>
                <a:gd name="T18" fmla="*/ 2147483647 w 117"/>
                <a:gd name="T19" fmla="*/ 2147483647 h 229"/>
                <a:gd name="T20" fmla="*/ 2147483647 w 117"/>
                <a:gd name="T21" fmla="*/ 2147483647 h 229"/>
                <a:gd name="T22" fmla="*/ 2147483647 w 117"/>
                <a:gd name="T23" fmla="*/ 2147483647 h 229"/>
                <a:gd name="T24" fmla="*/ 2147483647 w 117"/>
                <a:gd name="T25" fmla="*/ 2147483647 h 229"/>
                <a:gd name="T26" fmla="*/ 2147483647 w 117"/>
                <a:gd name="T27" fmla="*/ 2147483647 h 229"/>
                <a:gd name="T28" fmla="*/ 2147483647 w 117"/>
                <a:gd name="T29" fmla="*/ 2147483647 h 229"/>
                <a:gd name="T30" fmla="*/ 2147483647 w 117"/>
                <a:gd name="T31" fmla="*/ 2147483647 h 229"/>
                <a:gd name="T32" fmla="*/ 2147483647 w 117"/>
                <a:gd name="T33" fmla="*/ 2147483647 h 229"/>
                <a:gd name="T34" fmla="*/ 2147483647 w 117"/>
                <a:gd name="T35" fmla="*/ 2147483647 h 229"/>
                <a:gd name="T36" fmla="*/ 2147483647 w 117"/>
                <a:gd name="T37" fmla="*/ 2147483647 h 229"/>
                <a:gd name="T38" fmla="*/ 2147483647 w 117"/>
                <a:gd name="T39" fmla="*/ 2147483647 h 229"/>
                <a:gd name="T40" fmla="*/ 2147483647 w 117"/>
                <a:gd name="T41" fmla="*/ 2147483647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229"/>
                <a:gd name="T65" fmla="*/ 117 w 117"/>
                <a:gd name="T66" fmla="*/ 229 h 2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229">
                  <a:moveTo>
                    <a:pt x="50" y="56"/>
                  </a:moveTo>
                  <a:cubicBezTo>
                    <a:pt x="50" y="56"/>
                    <a:pt x="67" y="76"/>
                    <a:pt x="63" y="93"/>
                  </a:cubicBezTo>
                  <a:cubicBezTo>
                    <a:pt x="60" y="111"/>
                    <a:pt x="66" y="119"/>
                    <a:pt x="64" y="126"/>
                  </a:cubicBezTo>
                  <a:cubicBezTo>
                    <a:pt x="61" y="133"/>
                    <a:pt x="54" y="137"/>
                    <a:pt x="51" y="146"/>
                  </a:cubicBezTo>
                  <a:cubicBezTo>
                    <a:pt x="48" y="155"/>
                    <a:pt x="42" y="152"/>
                    <a:pt x="36" y="161"/>
                  </a:cubicBezTo>
                  <a:cubicBezTo>
                    <a:pt x="29" y="170"/>
                    <a:pt x="26" y="177"/>
                    <a:pt x="17" y="187"/>
                  </a:cubicBezTo>
                  <a:cubicBezTo>
                    <a:pt x="9" y="196"/>
                    <a:pt x="0" y="213"/>
                    <a:pt x="8" y="211"/>
                  </a:cubicBezTo>
                  <a:cubicBezTo>
                    <a:pt x="16" y="209"/>
                    <a:pt x="8" y="229"/>
                    <a:pt x="18" y="216"/>
                  </a:cubicBezTo>
                  <a:cubicBezTo>
                    <a:pt x="29" y="203"/>
                    <a:pt x="29" y="192"/>
                    <a:pt x="40" y="183"/>
                  </a:cubicBezTo>
                  <a:cubicBezTo>
                    <a:pt x="52" y="174"/>
                    <a:pt x="53" y="176"/>
                    <a:pt x="64" y="172"/>
                  </a:cubicBezTo>
                  <a:cubicBezTo>
                    <a:pt x="75" y="169"/>
                    <a:pt x="79" y="163"/>
                    <a:pt x="85" y="153"/>
                  </a:cubicBezTo>
                  <a:cubicBezTo>
                    <a:pt x="91" y="142"/>
                    <a:pt x="95" y="149"/>
                    <a:pt x="99" y="142"/>
                  </a:cubicBezTo>
                  <a:cubicBezTo>
                    <a:pt x="103" y="134"/>
                    <a:pt x="107" y="128"/>
                    <a:pt x="108" y="122"/>
                  </a:cubicBezTo>
                  <a:cubicBezTo>
                    <a:pt x="109" y="116"/>
                    <a:pt x="113" y="119"/>
                    <a:pt x="112" y="109"/>
                  </a:cubicBezTo>
                  <a:cubicBezTo>
                    <a:pt x="111" y="99"/>
                    <a:pt x="105" y="89"/>
                    <a:pt x="104" y="85"/>
                  </a:cubicBezTo>
                  <a:cubicBezTo>
                    <a:pt x="103" y="80"/>
                    <a:pt x="107" y="67"/>
                    <a:pt x="108" y="53"/>
                  </a:cubicBezTo>
                  <a:cubicBezTo>
                    <a:pt x="110" y="40"/>
                    <a:pt x="117" y="38"/>
                    <a:pt x="114" y="27"/>
                  </a:cubicBezTo>
                  <a:cubicBezTo>
                    <a:pt x="111" y="16"/>
                    <a:pt x="112" y="0"/>
                    <a:pt x="106" y="15"/>
                  </a:cubicBezTo>
                  <a:cubicBezTo>
                    <a:pt x="99" y="29"/>
                    <a:pt x="90" y="33"/>
                    <a:pt x="89" y="29"/>
                  </a:cubicBezTo>
                  <a:cubicBezTo>
                    <a:pt x="87" y="25"/>
                    <a:pt x="83" y="39"/>
                    <a:pt x="80" y="48"/>
                  </a:cubicBezTo>
                  <a:cubicBezTo>
                    <a:pt x="76" y="58"/>
                    <a:pt x="55" y="60"/>
                    <a:pt x="50" y="54"/>
                  </a:cubicBezTo>
                </a:path>
              </a:pathLst>
            </a:custGeom>
            <a:solidFill>
              <a:srgbClr val="A89CCA"/>
            </a:solidFill>
            <a:ln w="9525">
              <a:noFill/>
              <a:round/>
              <a:headEnd/>
              <a:tailEnd/>
            </a:ln>
          </p:spPr>
          <p:txBody>
            <a:bodyPr/>
            <a:lstStyle/>
            <a:p>
              <a:endParaRPr lang="en-US"/>
            </a:p>
          </p:txBody>
        </p:sp>
        <p:sp>
          <p:nvSpPr>
            <p:cNvPr id="28551" name="Freeform 3132"/>
            <p:cNvSpPr>
              <a:spLocks/>
            </p:cNvSpPr>
            <p:nvPr/>
          </p:nvSpPr>
          <p:spPr bwMode="auto">
            <a:xfrm>
              <a:off x="1677988" y="4977482"/>
              <a:ext cx="385762" cy="750888"/>
            </a:xfrm>
            <a:custGeom>
              <a:avLst/>
              <a:gdLst>
                <a:gd name="T0" fmla="*/ 2147483647 w 117"/>
                <a:gd name="T1" fmla="*/ 2147483647 h 228"/>
                <a:gd name="T2" fmla="*/ 2147483647 w 117"/>
                <a:gd name="T3" fmla="*/ 2147483647 h 228"/>
                <a:gd name="T4" fmla="*/ 2147483647 w 117"/>
                <a:gd name="T5" fmla="*/ 2147483647 h 228"/>
                <a:gd name="T6" fmla="*/ 2147483647 w 117"/>
                <a:gd name="T7" fmla="*/ 2147483647 h 228"/>
                <a:gd name="T8" fmla="*/ 2147483647 w 117"/>
                <a:gd name="T9" fmla="*/ 2147483647 h 228"/>
                <a:gd name="T10" fmla="*/ 2147483647 w 117"/>
                <a:gd name="T11" fmla="*/ 2147483647 h 228"/>
                <a:gd name="T12" fmla="*/ 2147483647 w 117"/>
                <a:gd name="T13" fmla="*/ 2147483647 h 228"/>
                <a:gd name="T14" fmla="*/ 2147483647 w 117"/>
                <a:gd name="T15" fmla="*/ 2147483647 h 228"/>
                <a:gd name="T16" fmla="*/ 2147483647 w 117"/>
                <a:gd name="T17" fmla="*/ 2147483647 h 228"/>
                <a:gd name="T18" fmla="*/ 2147483647 w 117"/>
                <a:gd name="T19" fmla="*/ 2147483647 h 228"/>
                <a:gd name="T20" fmla="*/ 2147483647 w 117"/>
                <a:gd name="T21" fmla="*/ 2147483647 h 228"/>
                <a:gd name="T22" fmla="*/ 2147483647 w 117"/>
                <a:gd name="T23" fmla="*/ 2147483647 h 228"/>
                <a:gd name="T24" fmla="*/ 2147483647 w 117"/>
                <a:gd name="T25" fmla="*/ 2147483647 h 228"/>
                <a:gd name="T26" fmla="*/ 2147483647 w 117"/>
                <a:gd name="T27" fmla="*/ 2147483647 h 228"/>
                <a:gd name="T28" fmla="*/ 2147483647 w 117"/>
                <a:gd name="T29" fmla="*/ 2147483647 h 228"/>
                <a:gd name="T30" fmla="*/ 2147483647 w 117"/>
                <a:gd name="T31" fmla="*/ 2147483647 h 228"/>
                <a:gd name="T32" fmla="*/ 2147483647 w 117"/>
                <a:gd name="T33" fmla="*/ 2147483647 h 228"/>
                <a:gd name="T34" fmla="*/ 2147483647 w 117"/>
                <a:gd name="T35" fmla="*/ 2147483647 h 228"/>
                <a:gd name="T36" fmla="*/ 2147483647 w 117"/>
                <a:gd name="T37" fmla="*/ 2147483647 h 228"/>
                <a:gd name="T38" fmla="*/ 2147483647 w 117"/>
                <a:gd name="T39" fmla="*/ 2147483647 h 228"/>
                <a:gd name="T40" fmla="*/ 2147483647 w 117"/>
                <a:gd name="T41" fmla="*/ 2147483647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228"/>
                <a:gd name="T65" fmla="*/ 117 w 117"/>
                <a:gd name="T66" fmla="*/ 228 h 2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228">
                  <a:moveTo>
                    <a:pt x="50" y="55"/>
                  </a:moveTo>
                  <a:cubicBezTo>
                    <a:pt x="50" y="55"/>
                    <a:pt x="67" y="75"/>
                    <a:pt x="64" y="92"/>
                  </a:cubicBezTo>
                  <a:cubicBezTo>
                    <a:pt x="61" y="110"/>
                    <a:pt x="66" y="118"/>
                    <a:pt x="64" y="125"/>
                  </a:cubicBezTo>
                  <a:cubicBezTo>
                    <a:pt x="62" y="132"/>
                    <a:pt x="54" y="136"/>
                    <a:pt x="51" y="145"/>
                  </a:cubicBezTo>
                  <a:cubicBezTo>
                    <a:pt x="48" y="154"/>
                    <a:pt x="42" y="151"/>
                    <a:pt x="36" y="160"/>
                  </a:cubicBezTo>
                  <a:cubicBezTo>
                    <a:pt x="29" y="169"/>
                    <a:pt x="26" y="176"/>
                    <a:pt x="18" y="186"/>
                  </a:cubicBezTo>
                  <a:cubicBezTo>
                    <a:pt x="9" y="195"/>
                    <a:pt x="0" y="212"/>
                    <a:pt x="8" y="210"/>
                  </a:cubicBezTo>
                  <a:cubicBezTo>
                    <a:pt x="16" y="207"/>
                    <a:pt x="8" y="228"/>
                    <a:pt x="18" y="215"/>
                  </a:cubicBezTo>
                  <a:cubicBezTo>
                    <a:pt x="29" y="202"/>
                    <a:pt x="29" y="190"/>
                    <a:pt x="41" y="182"/>
                  </a:cubicBezTo>
                  <a:cubicBezTo>
                    <a:pt x="52" y="173"/>
                    <a:pt x="53" y="175"/>
                    <a:pt x="64" y="171"/>
                  </a:cubicBezTo>
                  <a:cubicBezTo>
                    <a:pt x="75" y="168"/>
                    <a:pt x="79" y="162"/>
                    <a:pt x="85" y="152"/>
                  </a:cubicBezTo>
                  <a:cubicBezTo>
                    <a:pt x="91" y="141"/>
                    <a:pt x="95" y="148"/>
                    <a:pt x="99" y="141"/>
                  </a:cubicBezTo>
                  <a:cubicBezTo>
                    <a:pt x="103" y="133"/>
                    <a:pt x="107" y="127"/>
                    <a:pt x="108" y="121"/>
                  </a:cubicBezTo>
                  <a:cubicBezTo>
                    <a:pt x="109" y="115"/>
                    <a:pt x="113" y="118"/>
                    <a:pt x="112" y="108"/>
                  </a:cubicBezTo>
                  <a:cubicBezTo>
                    <a:pt x="110" y="98"/>
                    <a:pt x="105" y="88"/>
                    <a:pt x="104" y="84"/>
                  </a:cubicBezTo>
                  <a:cubicBezTo>
                    <a:pt x="103" y="79"/>
                    <a:pt x="107" y="66"/>
                    <a:pt x="108" y="53"/>
                  </a:cubicBezTo>
                  <a:cubicBezTo>
                    <a:pt x="110" y="40"/>
                    <a:pt x="117" y="37"/>
                    <a:pt x="114" y="26"/>
                  </a:cubicBezTo>
                  <a:cubicBezTo>
                    <a:pt x="111" y="15"/>
                    <a:pt x="112" y="0"/>
                    <a:pt x="106" y="14"/>
                  </a:cubicBezTo>
                  <a:cubicBezTo>
                    <a:pt x="99" y="28"/>
                    <a:pt x="90" y="33"/>
                    <a:pt x="89" y="28"/>
                  </a:cubicBezTo>
                  <a:cubicBezTo>
                    <a:pt x="87" y="24"/>
                    <a:pt x="83" y="38"/>
                    <a:pt x="80" y="48"/>
                  </a:cubicBezTo>
                  <a:cubicBezTo>
                    <a:pt x="76" y="57"/>
                    <a:pt x="55" y="60"/>
                    <a:pt x="50" y="53"/>
                  </a:cubicBezTo>
                </a:path>
              </a:pathLst>
            </a:custGeom>
            <a:solidFill>
              <a:srgbClr val="A79BCA"/>
            </a:solidFill>
            <a:ln w="9525">
              <a:noFill/>
              <a:round/>
              <a:headEnd/>
              <a:tailEnd/>
            </a:ln>
          </p:spPr>
          <p:txBody>
            <a:bodyPr/>
            <a:lstStyle/>
            <a:p>
              <a:endParaRPr lang="en-US"/>
            </a:p>
          </p:txBody>
        </p:sp>
        <p:sp>
          <p:nvSpPr>
            <p:cNvPr id="28552" name="Freeform 3133"/>
            <p:cNvSpPr>
              <a:spLocks/>
            </p:cNvSpPr>
            <p:nvPr/>
          </p:nvSpPr>
          <p:spPr bwMode="auto">
            <a:xfrm>
              <a:off x="1677988" y="4977482"/>
              <a:ext cx="385762" cy="750888"/>
            </a:xfrm>
            <a:custGeom>
              <a:avLst/>
              <a:gdLst>
                <a:gd name="T0" fmla="*/ 2147483647 w 117"/>
                <a:gd name="T1" fmla="*/ 2147483647 h 228"/>
                <a:gd name="T2" fmla="*/ 2147483647 w 117"/>
                <a:gd name="T3" fmla="*/ 2147483647 h 228"/>
                <a:gd name="T4" fmla="*/ 2147483647 w 117"/>
                <a:gd name="T5" fmla="*/ 2147483647 h 228"/>
                <a:gd name="T6" fmla="*/ 2147483647 w 117"/>
                <a:gd name="T7" fmla="*/ 2147483647 h 228"/>
                <a:gd name="T8" fmla="*/ 2147483647 w 117"/>
                <a:gd name="T9" fmla="*/ 2147483647 h 228"/>
                <a:gd name="T10" fmla="*/ 2147483647 w 117"/>
                <a:gd name="T11" fmla="*/ 2147483647 h 228"/>
                <a:gd name="T12" fmla="*/ 2147483647 w 117"/>
                <a:gd name="T13" fmla="*/ 2147483647 h 228"/>
                <a:gd name="T14" fmla="*/ 2147483647 w 117"/>
                <a:gd name="T15" fmla="*/ 2147483647 h 228"/>
                <a:gd name="T16" fmla="*/ 2147483647 w 117"/>
                <a:gd name="T17" fmla="*/ 2147483647 h 228"/>
                <a:gd name="T18" fmla="*/ 2147483647 w 117"/>
                <a:gd name="T19" fmla="*/ 2147483647 h 228"/>
                <a:gd name="T20" fmla="*/ 2147483647 w 117"/>
                <a:gd name="T21" fmla="*/ 2147483647 h 228"/>
                <a:gd name="T22" fmla="*/ 2147483647 w 117"/>
                <a:gd name="T23" fmla="*/ 2147483647 h 228"/>
                <a:gd name="T24" fmla="*/ 2147483647 w 117"/>
                <a:gd name="T25" fmla="*/ 2147483647 h 228"/>
                <a:gd name="T26" fmla="*/ 2147483647 w 117"/>
                <a:gd name="T27" fmla="*/ 2147483647 h 228"/>
                <a:gd name="T28" fmla="*/ 2147483647 w 117"/>
                <a:gd name="T29" fmla="*/ 2147483647 h 228"/>
                <a:gd name="T30" fmla="*/ 2147483647 w 117"/>
                <a:gd name="T31" fmla="*/ 2147483647 h 228"/>
                <a:gd name="T32" fmla="*/ 2147483647 w 117"/>
                <a:gd name="T33" fmla="*/ 2147483647 h 228"/>
                <a:gd name="T34" fmla="*/ 2147483647 w 117"/>
                <a:gd name="T35" fmla="*/ 2147483647 h 228"/>
                <a:gd name="T36" fmla="*/ 2147483647 w 117"/>
                <a:gd name="T37" fmla="*/ 2147483647 h 228"/>
                <a:gd name="T38" fmla="*/ 2147483647 w 117"/>
                <a:gd name="T39" fmla="*/ 2147483647 h 228"/>
                <a:gd name="T40" fmla="*/ 2147483647 w 117"/>
                <a:gd name="T41" fmla="*/ 2147483647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228"/>
                <a:gd name="T65" fmla="*/ 117 w 117"/>
                <a:gd name="T66" fmla="*/ 228 h 2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228">
                  <a:moveTo>
                    <a:pt x="50" y="56"/>
                  </a:moveTo>
                  <a:cubicBezTo>
                    <a:pt x="50" y="56"/>
                    <a:pt x="67" y="75"/>
                    <a:pt x="64" y="92"/>
                  </a:cubicBezTo>
                  <a:cubicBezTo>
                    <a:pt x="61" y="110"/>
                    <a:pt x="66" y="118"/>
                    <a:pt x="64" y="125"/>
                  </a:cubicBezTo>
                  <a:cubicBezTo>
                    <a:pt x="62" y="132"/>
                    <a:pt x="55" y="136"/>
                    <a:pt x="51" y="145"/>
                  </a:cubicBezTo>
                  <a:cubicBezTo>
                    <a:pt x="48" y="154"/>
                    <a:pt x="42" y="151"/>
                    <a:pt x="36" y="160"/>
                  </a:cubicBezTo>
                  <a:cubicBezTo>
                    <a:pt x="30" y="168"/>
                    <a:pt x="27" y="176"/>
                    <a:pt x="18" y="185"/>
                  </a:cubicBezTo>
                  <a:cubicBezTo>
                    <a:pt x="9" y="195"/>
                    <a:pt x="0" y="212"/>
                    <a:pt x="8" y="210"/>
                  </a:cubicBezTo>
                  <a:cubicBezTo>
                    <a:pt x="16" y="207"/>
                    <a:pt x="8" y="228"/>
                    <a:pt x="19" y="215"/>
                  </a:cubicBezTo>
                  <a:cubicBezTo>
                    <a:pt x="29" y="202"/>
                    <a:pt x="30" y="190"/>
                    <a:pt x="41" y="182"/>
                  </a:cubicBezTo>
                  <a:cubicBezTo>
                    <a:pt x="52" y="173"/>
                    <a:pt x="53" y="175"/>
                    <a:pt x="64" y="171"/>
                  </a:cubicBezTo>
                  <a:cubicBezTo>
                    <a:pt x="75" y="167"/>
                    <a:pt x="79" y="162"/>
                    <a:pt x="85" y="151"/>
                  </a:cubicBezTo>
                  <a:cubicBezTo>
                    <a:pt x="91" y="141"/>
                    <a:pt x="94" y="148"/>
                    <a:pt x="99" y="141"/>
                  </a:cubicBezTo>
                  <a:cubicBezTo>
                    <a:pt x="103" y="133"/>
                    <a:pt x="107" y="127"/>
                    <a:pt x="108" y="121"/>
                  </a:cubicBezTo>
                  <a:cubicBezTo>
                    <a:pt x="109" y="115"/>
                    <a:pt x="112" y="118"/>
                    <a:pt x="111" y="108"/>
                  </a:cubicBezTo>
                  <a:cubicBezTo>
                    <a:pt x="110" y="98"/>
                    <a:pt x="105" y="88"/>
                    <a:pt x="104" y="84"/>
                  </a:cubicBezTo>
                  <a:cubicBezTo>
                    <a:pt x="102" y="79"/>
                    <a:pt x="107" y="66"/>
                    <a:pt x="108" y="53"/>
                  </a:cubicBezTo>
                  <a:cubicBezTo>
                    <a:pt x="109" y="40"/>
                    <a:pt x="117" y="38"/>
                    <a:pt x="114" y="27"/>
                  </a:cubicBezTo>
                  <a:cubicBezTo>
                    <a:pt x="111" y="16"/>
                    <a:pt x="112" y="0"/>
                    <a:pt x="106" y="15"/>
                  </a:cubicBezTo>
                  <a:cubicBezTo>
                    <a:pt x="99" y="29"/>
                    <a:pt x="90" y="33"/>
                    <a:pt x="89" y="29"/>
                  </a:cubicBezTo>
                  <a:cubicBezTo>
                    <a:pt x="87" y="24"/>
                    <a:pt x="83" y="38"/>
                    <a:pt x="80" y="48"/>
                  </a:cubicBezTo>
                  <a:cubicBezTo>
                    <a:pt x="76" y="58"/>
                    <a:pt x="55" y="60"/>
                    <a:pt x="50" y="53"/>
                  </a:cubicBezTo>
                </a:path>
              </a:pathLst>
            </a:custGeom>
            <a:solidFill>
              <a:srgbClr val="A69AC9"/>
            </a:solidFill>
            <a:ln w="9525">
              <a:noFill/>
              <a:round/>
              <a:headEnd/>
              <a:tailEnd/>
            </a:ln>
          </p:spPr>
          <p:txBody>
            <a:bodyPr/>
            <a:lstStyle/>
            <a:p>
              <a:endParaRPr lang="en-US"/>
            </a:p>
          </p:txBody>
        </p:sp>
        <p:sp>
          <p:nvSpPr>
            <p:cNvPr id="28553" name="Freeform 3134"/>
            <p:cNvSpPr>
              <a:spLocks/>
            </p:cNvSpPr>
            <p:nvPr/>
          </p:nvSpPr>
          <p:spPr bwMode="auto">
            <a:xfrm>
              <a:off x="1677988" y="4980657"/>
              <a:ext cx="385762" cy="747713"/>
            </a:xfrm>
            <a:custGeom>
              <a:avLst/>
              <a:gdLst>
                <a:gd name="T0" fmla="*/ 2147483647 w 117"/>
                <a:gd name="T1" fmla="*/ 2147483647 h 227"/>
                <a:gd name="T2" fmla="*/ 2147483647 w 117"/>
                <a:gd name="T3" fmla="*/ 2147483647 h 227"/>
                <a:gd name="T4" fmla="*/ 2147483647 w 117"/>
                <a:gd name="T5" fmla="*/ 2147483647 h 227"/>
                <a:gd name="T6" fmla="*/ 2147483647 w 117"/>
                <a:gd name="T7" fmla="*/ 2147483647 h 227"/>
                <a:gd name="T8" fmla="*/ 2147483647 w 117"/>
                <a:gd name="T9" fmla="*/ 2147483647 h 227"/>
                <a:gd name="T10" fmla="*/ 2147483647 w 117"/>
                <a:gd name="T11" fmla="*/ 2147483647 h 227"/>
                <a:gd name="T12" fmla="*/ 2147483647 w 117"/>
                <a:gd name="T13" fmla="*/ 2147483647 h 227"/>
                <a:gd name="T14" fmla="*/ 2147483647 w 117"/>
                <a:gd name="T15" fmla="*/ 2147483647 h 227"/>
                <a:gd name="T16" fmla="*/ 2147483647 w 117"/>
                <a:gd name="T17" fmla="*/ 2147483647 h 227"/>
                <a:gd name="T18" fmla="*/ 2147483647 w 117"/>
                <a:gd name="T19" fmla="*/ 2147483647 h 227"/>
                <a:gd name="T20" fmla="*/ 2147483647 w 117"/>
                <a:gd name="T21" fmla="*/ 2147483647 h 227"/>
                <a:gd name="T22" fmla="*/ 2147483647 w 117"/>
                <a:gd name="T23" fmla="*/ 2147483647 h 227"/>
                <a:gd name="T24" fmla="*/ 2147483647 w 117"/>
                <a:gd name="T25" fmla="*/ 2147483647 h 227"/>
                <a:gd name="T26" fmla="*/ 2147483647 w 117"/>
                <a:gd name="T27" fmla="*/ 2147483647 h 227"/>
                <a:gd name="T28" fmla="*/ 2147483647 w 117"/>
                <a:gd name="T29" fmla="*/ 2147483647 h 227"/>
                <a:gd name="T30" fmla="*/ 2147483647 w 117"/>
                <a:gd name="T31" fmla="*/ 2147483647 h 227"/>
                <a:gd name="T32" fmla="*/ 2147483647 w 117"/>
                <a:gd name="T33" fmla="*/ 2147483647 h 227"/>
                <a:gd name="T34" fmla="*/ 2147483647 w 117"/>
                <a:gd name="T35" fmla="*/ 2147483647 h 227"/>
                <a:gd name="T36" fmla="*/ 2147483647 w 117"/>
                <a:gd name="T37" fmla="*/ 2147483647 h 227"/>
                <a:gd name="T38" fmla="*/ 2147483647 w 117"/>
                <a:gd name="T39" fmla="*/ 2147483647 h 227"/>
                <a:gd name="T40" fmla="*/ 2147483647 w 117"/>
                <a:gd name="T41" fmla="*/ 2147483647 h 2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227"/>
                <a:gd name="T65" fmla="*/ 117 w 117"/>
                <a:gd name="T66" fmla="*/ 227 h 2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227">
                  <a:moveTo>
                    <a:pt x="50" y="55"/>
                  </a:moveTo>
                  <a:cubicBezTo>
                    <a:pt x="50" y="55"/>
                    <a:pt x="68" y="74"/>
                    <a:pt x="65" y="92"/>
                  </a:cubicBezTo>
                  <a:cubicBezTo>
                    <a:pt x="61" y="109"/>
                    <a:pt x="67" y="117"/>
                    <a:pt x="65" y="124"/>
                  </a:cubicBezTo>
                  <a:cubicBezTo>
                    <a:pt x="62" y="131"/>
                    <a:pt x="55" y="136"/>
                    <a:pt x="52" y="144"/>
                  </a:cubicBezTo>
                  <a:cubicBezTo>
                    <a:pt x="48" y="153"/>
                    <a:pt x="42" y="150"/>
                    <a:pt x="36" y="158"/>
                  </a:cubicBezTo>
                  <a:cubicBezTo>
                    <a:pt x="30" y="167"/>
                    <a:pt x="27" y="175"/>
                    <a:pt x="18" y="184"/>
                  </a:cubicBezTo>
                  <a:cubicBezTo>
                    <a:pt x="10" y="194"/>
                    <a:pt x="0" y="211"/>
                    <a:pt x="8" y="208"/>
                  </a:cubicBezTo>
                  <a:cubicBezTo>
                    <a:pt x="17" y="206"/>
                    <a:pt x="8" y="227"/>
                    <a:pt x="19" y="214"/>
                  </a:cubicBezTo>
                  <a:cubicBezTo>
                    <a:pt x="29" y="201"/>
                    <a:pt x="30" y="189"/>
                    <a:pt x="41" y="180"/>
                  </a:cubicBezTo>
                  <a:cubicBezTo>
                    <a:pt x="52" y="172"/>
                    <a:pt x="53" y="174"/>
                    <a:pt x="64" y="170"/>
                  </a:cubicBezTo>
                  <a:cubicBezTo>
                    <a:pt x="75" y="166"/>
                    <a:pt x="79" y="160"/>
                    <a:pt x="85" y="150"/>
                  </a:cubicBezTo>
                  <a:cubicBezTo>
                    <a:pt x="91" y="140"/>
                    <a:pt x="94" y="147"/>
                    <a:pt x="99" y="139"/>
                  </a:cubicBezTo>
                  <a:cubicBezTo>
                    <a:pt x="103" y="132"/>
                    <a:pt x="107" y="126"/>
                    <a:pt x="108" y="120"/>
                  </a:cubicBezTo>
                  <a:cubicBezTo>
                    <a:pt x="108" y="114"/>
                    <a:pt x="112" y="117"/>
                    <a:pt x="111" y="107"/>
                  </a:cubicBezTo>
                  <a:cubicBezTo>
                    <a:pt x="110" y="97"/>
                    <a:pt x="105" y="87"/>
                    <a:pt x="103" y="83"/>
                  </a:cubicBezTo>
                  <a:cubicBezTo>
                    <a:pt x="102" y="79"/>
                    <a:pt x="107" y="65"/>
                    <a:pt x="108" y="52"/>
                  </a:cubicBezTo>
                  <a:cubicBezTo>
                    <a:pt x="109" y="39"/>
                    <a:pt x="117" y="37"/>
                    <a:pt x="114" y="26"/>
                  </a:cubicBezTo>
                  <a:cubicBezTo>
                    <a:pt x="111" y="15"/>
                    <a:pt x="112" y="0"/>
                    <a:pt x="106" y="14"/>
                  </a:cubicBezTo>
                  <a:cubicBezTo>
                    <a:pt x="99" y="28"/>
                    <a:pt x="90" y="33"/>
                    <a:pt x="89" y="28"/>
                  </a:cubicBezTo>
                  <a:cubicBezTo>
                    <a:pt x="87" y="24"/>
                    <a:pt x="83" y="38"/>
                    <a:pt x="80" y="47"/>
                  </a:cubicBezTo>
                  <a:cubicBezTo>
                    <a:pt x="76" y="57"/>
                    <a:pt x="55" y="59"/>
                    <a:pt x="50" y="52"/>
                  </a:cubicBezTo>
                </a:path>
              </a:pathLst>
            </a:custGeom>
            <a:solidFill>
              <a:srgbClr val="A599C9"/>
            </a:solidFill>
            <a:ln w="9525">
              <a:noFill/>
              <a:round/>
              <a:headEnd/>
              <a:tailEnd/>
            </a:ln>
          </p:spPr>
          <p:txBody>
            <a:bodyPr/>
            <a:lstStyle/>
            <a:p>
              <a:endParaRPr lang="en-US"/>
            </a:p>
          </p:txBody>
        </p:sp>
        <p:sp>
          <p:nvSpPr>
            <p:cNvPr id="28554" name="Freeform 3135"/>
            <p:cNvSpPr>
              <a:spLocks/>
            </p:cNvSpPr>
            <p:nvPr/>
          </p:nvSpPr>
          <p:spPr bwMode="auto">
            <a:xfrm>
              <a:off x="1677988" y="4980657"/>
              <a:ext cx="385762" cy="747713"/>
            </a:xfrm>
            <a:custGeom>
              <a:avLst/>
              <a:gdLst>
                <a:gd name="T0" fmla="*/ 2147483647 w 117"/>
                <a:gd name="T1" fmla="*/ 2147483647 h 227"/>
                <a:gd name="T2" fmla="*/ 2147483647 w 117"/>
                <a:gd name="T3" fmla="*/ 2147483647 h 227"/>
                <a:gd name="T4" fmla="*/ 2147483647 w 117"/>
                <a:gd name="T5" fmla="*/ 2147483647 h 227"/>
                <a:gd name="T6" fmla="*/ 2147483647 w 117"/>
                <a:gd name="T7" fmla="*/ 2147483647 h 227"/>
                <a:gd name="T8" fmla="*/ 2147483647 w 117"/>
                <a:gd name="T9" fmla="*/ 2147483647 h 227"/>
                <a:gd name="T10" fmla="*/ 2147483647 w 117"/>
                <a:gd name="T11" fmla="*/ 2147483647 h 227"/>
                <a:gd name="T12" fmla="*/ 2147483647 w 117"/>
                <a:gd name="T13" fmla="*/ 2147483647 h 227"/>
                <a:gd name="T14" fmla="*/ 2147483647 w 117"/>
                <a:gd name="T15" fmla="*/ 2147483647 h 227"/>
                <a:gd name="T16" fmla="*/ 2147483647 w 117"/>
                <a:gd name="T17" fmla="*/ 2147483647 h 227"/>
                <a:gd name="T18" fmla="*/ 2147483647 w 117"/>
                <a:gd name="T19" fmla="*/ 2147483647 h 227"/>
                <a:gd name="T20" fmla="*/ 2147483647 w 117"/>
                <a:gd name="T21" fmla="*/ 2147483647 h 227"/>
                <a:gd name="T22" fmla="*/ 2147483647 w 117"/>
                <a:gd name="T23" fmla="*/ 2147483647 h 227"/>
                <a:gd name="T24" fmla="*/ 2147483647 w 117"/>
                <a:gd name="T25" fmla="*/ 2147483647 h 227"/>
                <a:gd name="T26" fmla="*/ 2147483647 w 117"/>
                <a:gd name="T27" fmla="*/ 2147483647 h 227"/>
                <a:gd name="T28" fmla="*/ 2147483647 w 117"/>
                <a:gd name="T29" fmla="*/ 2147483647 h 227"/>
                <a:gd name="T30" fmla="*/ 2147483647 w 117"/>
                <a:gd name="T31" fmla="*/ 2147483647 h 227"/>
                <a:gd name="T32" fmla="*/ 2147483647 w 117"/>
                <a:gd name="T33" fmla="*/ 2147483647 h 227"/>
                <a:gd name="T34" fmla="*/ 2147483647 w 117"/>
                <a:gd name="T35" fmla="*/ 2147483647 h 227"/>
                <a:gd name="T36" fmla="*/ 2147483647 w 117"/>
                <a:gd name="T37" fmla="*/ 2147483647 h 227"/>
                <a:gd name="T38" fmla="*/ 2147483647 w 117"/>
                <a:gd name="T39" fmla="*/ 2147483647 h 227"/>
                <a:gd name="T40" fmla="*/ 2147483647 w 117"/>
                <a:gd name="T41" fmla="*/ 2147483647 h 2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7"/>
                <a:gd name="T64" fmla="*/ 0 h 227"/>
                <a:gd name="T65" fmla="*/ 117 w 117"/>
                <a:gd name="T66" fmla="*/ 227 h 2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7" h="227">
                  <a:moveTo>
                    <a:pt x="50" y="55"/>
                  </a:moveTo>
                  <a:cubicBezTo>
                    <a:pt x="50" y="55"/>
                    <a:pt x="68" y="74"/>
                    <a:pt x="65" y="92"/>
                  </a:cubicBezTo>
                  <a:cubicBezTo>
                    <a:pt x="62" y="109"/>
                    <a:pt x="67" y="118"/>
                    <a:pt x="65" y="124"/>
                  </a:cubicBezTo>
                  <a:cubicBezTo>
                    <a:pt x="63" y="131"/>
                    <a:pt x="55" y="136"/>
                    <a:pt x="52" y="144"/>
                  </a:cubicBezTo>
                  <a:cubicBezTo>
                    <a:pt x="49" y="153"/>
                    <a:pt x="43" y="150"/>
                    <a:pt x="36" y="158"/>
                  </a:cubicBezTo>
                  <a:cubicBezTo>
                    <a:pt x="30" y="167"/>
                    <a:pt x="27" y="175"/>
                    <a:pt x="19" y="184"/>
                  </a:cubicBezTo>
                  <a:cubicBezTo>
                    <a:pt x="10" y="193"/>
                    <a:pt x="0" y="210"/>
                    <a:pt x="9" y="208"/>
                  </a:cubicBezTo>
                  <a:cubicBezTo>
                    <a:pt x="17" y="206"/>
                    <a:pt x="8" y="227"/>
                    <a:pt x="19" y="214"/>
                  </a:cubicBezTo>
                  <a:cubicBezTo>
                    <a:pt x="29" y="201"/>
                    <a:pt x="30" y="189"/>
                    <a:pt x="41" y="180"/>
                  </a:cubicBezTo>
                  <a:cubicBezTo>
                    <a:pt x="52" y="172"/>
                    <a:pt x="54" y="173"/>
                    <a:pt x="64" y="170"/>
                  </a:cubicBezTo>
                  <a:cubicBezTo>
                    <a:pt x="75" y="166"/>
                    <a:pt x="79" y="160"/>
                    <a:pt x="85" y="150"/>
                  </a:cubicBezTo>
                  <a:cubicBezTo>
                    <a:pt x="91" y="140"/>
                    <a:pt x="94" y="147"/>
                    <a:pt x="98" y="139"/>
                  </a:cubicBezTo>
                  <a:cubicBezTo>
                    <a:pt x="103" y="132"/>
                    <a:pt x="107" y="125"/>
                    <a:pt x="107" y="120"/>
                  </a:cubicBezTo>
                  <a:cubicBezTo>
                    <a:pt x="108" y="114"/>
                    <a:pt x="112" y="117"/>
                    <a:pt x="111" y="107"/>
                  </a:cubicBezTo>
                  <a:cubicBezTo>
                    <a:pt x="110" y="97"/>
                    <a:pt x="104" y="87"/>
                    <a:pt x="103" y="83"/>
                  </a:cubicBezTo>
                  <a:cubicBezTo>
                    <a:pt x="102" y="79"/>
                    <a:pt x="106" y="65"/>
                    <a:pt x="108" y="52"/>
                  </a:cubicBezTo>
                  <a:cubicBezTo>
                    <a:pt x="109" y="39"/>
                    <a:pt x="117" y="37"/>
                    <a:pt x="114" y="26"/>
                  </a:cubicBezTo>
                  <a:cubicBezTo>
                    <a:pt x="111" y="15"/>
                    <a:pt x="112" y="0"/>
                    <a:pt x="105" y="14"/>
                  </a:cubicBezTo>
                  <a:cubicBezTo>
                    <a:pt x="99" y="29"/>
                    <a:pt x="90" y="33"/>
                    <a:pt x="89" y="29"/>
                  </a:cubicBezTo>
                  <a:cubicBezTo>
                    <a:pt x="87" y="24"/>
                    <a:pt x="83" y="38"/>
                    <a:pt x="80" y="47"/>
                  </a:cubicBezTo>
                  <a:cubicBezTo>
                    <a:pt x="76" y="57"/>
                    <a:pt x="55" y="59"/>
                    <a:pt x="50" y="52"/>
                  </a:cubicBezTo>
                </a:path>
              </a:pathLst>
            </a:custGeom>
            <a:solidFill>
              <a:srgbClr val="A499C9"/>
            </a:solidFill>
            <a:ln w="9525">
              <a:noFill/>
              <a:round/>
              <a:headEnd/>
              <a:tailEnd/>
            </a:ln>
          </p:spPr>
          <p:txBody>
            <a:bodyPr/>
            <a:lstStyle/>
            <a:p>
              <a:endParaRPr lang="en-US"/>
            </a:p>
          </p:txBody>
        </p:sp>
        <p:sp>
          <p:nvSpPr>
            <p:cNvPr id="28555" name="Freeform 3136"/>
            <p:cNvSpPr>
              <a:spLocks/>
            </p:cNvSpPr>
            <p:nvPr/>
          </p:nvSpPr>
          <p:spPr bwMode="auto">
            <a:xfrm>
              <a:off x="1681163" y="4983832"/>
              <a:ext cx="382587" cy="741363"/>
            </a:xfrm>
            <a:custGeom>
              <a:avLst/>
              <a:gdLst>
                <a:gd name="T0" fmla="*/ 2147483647 w 116"/>
                <a:gd name="T1" fmla="*/ 2147483647 h 225"/>
                <a:gd name="T2" fmla="*/ 2147483647 w 116"/>
                <a:gd name="T3" fmla="*/ 2147483647 h 225"/>
                <a:gd name="T4" fmla="*/ 2147483647 w 116"/>
                <a:gd name="T5" fmla="*/ 2147483647 h 225"/>
                <a:gd name="T6" fmla="*/ 2147483647 w 116"/>
                <a:gd name="T7" fmla="*/ 2147483647 h 225"/>
                <a:gd name="T8" fmla="*/ 2147483647 w 116"/>
                <a:gd name="T9" fmla="*/ 2147483647 h 225"/>
                <a:gd name="T10" fmla="*/ 2147483647 w 116"/>
                <a:gd name="T11" fmla="*/ 2147483647 h 225"/>
                <a:gd name="T12" fmla="*/ 2147483647 w 116"/>
                <a:gd name="T13" fmla="*/ 2147483647 h 225"/>
                <a:gd name="T14" fmla="*/ 2147483647 w 116"/>
                <a:gd name="T15" fmla="*/ 2147483647 h 225"/>
                <a:gd name="T16" fmla="*/ 2147483647 w 116"/>
                <a:gd name="T17" fmla="*/ 2147483647 h 225"/>
                <a:gd name="T18" fmla="*/ 2147483647 w 116"/>
                <a:gd name="T19" fmla="*/ 2147483647 h 225"/>
                <a:gd name="T20" fmla="*/ 2147483647 w 116"/>
                <a:gd name="T21" fmla="*/ 2147483647 h 225"/>
                <a:gd name="T22" fmla="*/ 2147483647 w 116"/>
                <a:gd name="T23" fmla="*/ 2147483647 h 225"/>
                <a:gd name="T24" fmla="*/ 2147483647 w 116"/>
                <a:gd name="T25" fmla="*/ 2147483647 h 225"/>
                <a:gd name="T26" fmla="*/ 2147483647 w 116"/>
                <a:gd name="T27" fmla="*/ 2147483647 h 225"/>
                <a:gd name="T28" fmla="*/ 2147483647 w 116"/>
                <a:gd name="T29" fmla="*/ 2147483647 h 225"/>
                <a:gd name="T30" fmla="*/ 2147483647 w 116"/>
                <a:gd name="T31" fmla="*/ 2147483647 h 225"/>
                <a:gd name="T32" fmla="*/ 2147483647 w 116"/>
                <a:gd name="T33" fmla="*/ 2147483647 h 225"/>
                <a:gd name="T34" fmla="*/ 2147483647 w 116"/>
                <a:gd name="T35" fmla="*/ 2147483647 h 225"/>
                <a:gd name="T36" fmla="*/ 2147483647 w 116"/>
                <a:gd name="T37" fmla="*/ 2147483647 h 225"/>
                <a:gd name="T38" fmla="*/ 2147483647 w 116"/>
                <a:gd name="T39" fmla="*/ 2147483647 h 225"/>
                <a:gd name="T40" fmla="*/ 2147483647 w 116"/>
                <a:gd name="T41" fmla="*/ 2147483647 h 2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6"/>
                <a:gd name="T64" fmla="*/ 0 h 225"/>
                <a:gd name="T65" fmla="*/ 116 w 116"/>
                <a:gd name="T66" fmla="*/ 225 h 2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6" h="225">
                  <a:moveTo>
                    <a:pt x="49" y="54"/>
                  </a:moveTo>
                  <a:cubicBezTo>
                    <a:pt x="49" y="54"/>
                    <a:pt x="68" y="74"/>
                    <a:pt x="64" y="91"/>
                  </a:cubicBezTo>
                  <a:cubicBezTo>
                    <a:pt x="61" y="108"/>
                    <a:pt x="66" y="117"/>
                    <a:pt x="64" y="123"/>
                  </a:cubicBezTo>
                  <a:cubicBezTo>
                    <a:pt x="62" y="130"/>
                    <a:pt x="54" y="135"/>
                    <a:pt x="51" y="143"/>
                  </a:cubicBezTo>
                  <a:cubicBezTo>
                    <a:pt x="48" y="152"/>
                    <a:pt x="42" y="148"/>
                    <a:pt x="35" y="157"/>
                  </a:cubicBezTo>
                  <a:cubicBezTo>
                    <a:pt x="29" y="166"/>
                    <a:pt x="26" y="174"/>
                    <a:pt x="18" y="183"/>
                  </a:cubicBezTo>
                  <a:cubicBezTo>
                    <a:pt x="9" y="192"/>
                    <a:pt x="0" y="209"/>
                    <a:pt x="8" y="207"/>
                  </a:cubicBezTo>
                  <a:cubicBezTo>
                    <a:pt x="16" y="205"/>
                    <a:pt x="7" y="225"/>
                    <a:pt x="18" y="212"/>
                  </a:cubicBezTo>
                  <a:cubicBezTo>
                    <a:pt x="28" y="199"/>
                    <a:pt x="29" y="187"/>
                    <a:pt x="40" y="179"/>
                  </a:cubicBezTo>
                  <a:cubicBezTo>
                    <a:pt x="51" y="170"/>
                    <a:pt x="53" y="172"/>
                    <a:pt x="63" y="169"/>
                  </a:cubicBezTo>
                  <a:cubicBezTo>
                    <a:pt x="74" y="165"/>
                    <a:pt x="78" y="159"/>
                    <a:pt x="84" y="149"/>
                  </a:cubicBezTo>
                  <a:cubicBezTo>
                    <a:pt x="90" y="139"/>
                    <a:pt x="93" y="146"/>
                    <a:pt x="97" y="138"/>
                  </a:cubicBezTo>
                  <a:cubicBezTo>
                    <a:pt x="102" y="131"/>
                    <a:pt x="105" y="124"/>
                    <a:pt x="106" y="119"/>
                  </a:cubicBezTo>
                  <a:cubicBezTo>
                    <a:pt x="107" y="113"/>
                    <a:pt x="111" y="116"/>
                    <a:pt x="110" y="106"/>
                  </a:cubicBezTo>
                  <a:cubicBezTo>
                    <a:pt x="109" y="96"/>
                    <a:pt x="103" y="86"/>
                    <a:pt x="102" y="82"/>
                  </a:cubicBezTo>
                  <a:cubicBezTo>
                    <a:pt x="101" y="78"/>
                    <a:pt x="105" y="64"/>
                    <a:pt x="107" y="51"/>
                  </a:cubicBezTo>
                  <a:cubicBezTo>
                    <a:pt x="108" y="38"/>
                    <a:pt x="116" y="36"/>
                    <a:pt x="113" y="25"/>
                  </a:cubicBezTo>
                  <a:cubicBezTo>
                    <a:pt x="110" y="14"/>
                    <a:pt x="111" y="0"/>
                    <a:pt x="104" y="14"/>
                  </a:cubicBezTo>
                  <a:cubicBezTo>
                    <a:pt x="98" y="28"/>
                    <a:pt x="89" y="32"/>
                    <a:pt x="88" y="28"/>
                  </a:cubicBezTo>
                  <a:cubicBezTo>
                    <a:pt x="86" y="24"/>
                    <a:pt x="82" y="37"/>
                    <a:pt x="79" y="47"/>
                  </a:cubicBezTo>
                  <a:cubicBezTo>
                    <a:pt x="75" y="56"/>
                    <a:pt x="54" y="58"/>
                    <a:pt x="50" y="52"/>
                  </a:cubicBezTo>
                </a:path>
              </a:pathLst>
            </a:custGeom>
            <a:solidFill>
              <a:srgbClr val="A399C9"/>
            </a:solidFill>
            <a:ln w="9525">
              <a:noFill/>
              <a:round/>
              <a:headEnd/>
              <a:tailEnd/>
            </a:ln>
          </p:spPr>
          <p:txBody>
            <a:bodyPr/>
            <a:lstStyle/>
            <a:p>
              <a:endParaRPr lang="en-US"/>
            </a:p>
          </p:txBody>
        </p:sp>
        <p:sp>
          <p:nvSpPr>
            <p:cNvPr id="28556" name="Freeform 3137"/>
            <p:cNvSpPr>
              <a:spLocks/>
            </p:cNvSpPr>
            <p:nvPr/>
          </p:nvSpPr>
          <p:spPr bwMode="auto">
            <a:xfrm>
              <a:off x="1681163" y="4983832"/>
              <a:ext cx="382587" cy="741363"/>
            </a:xfrm>
            <a:custGeom>
              <a:avLst/>
              <a:gdLst>
                <a:gd name="T0" fmla="*/ 2147483647 w 116"/>
                <a:gd name="T1" fmla="*/ 2147483647 h 225"/>
                <a:gd name="T2" fmla="*/ 2147483647 w 116"/>
                <a:gd name="T3" fmla="*/ 2147483647 h 225"/>
                <a:gd name="T4" fmla="*/ 2147483647 w 116"/>
                <a:gd name="T5" fmla="*/ 2147483647 h 225"/>
                <a:gd name="T6" fmla="*/ 2147483647 w 116"/>
                <a:gd name="T7" fmla="*/ 2147483647 h 225"/>
                <a:gd name="T8" fmla="*/ 2147483647 w 116"/>
                <a:gd name="T9" fmla="*/ 2147483647 h 225"/>
                <a:gd name="T10" fmla="*/ 2147483647 w 116"/>
                <a:gd name="T11" fmla="*/ 2147483647 h 225"/>
                <a:gd name="T12" fmla="*/ 2147483647 w 116"/>
                <a:gd name="T13" fmla="*/ 2147483647 h 225"/>
                <a:gd name="T14" fmla="*/ 2147483647 w 116"/>
                <a:gd name="T15" fmla="*/ 2147483647 h 225"/>
                <a:gd name="T16" fmla="*/ 2147483647 w 116"/>
                <a:gd name="T17" fmla="*/ 2147483647 h 225"/>
                <a:gd name="T18" fmla="*/ 2147483647 w 116"/>
                <a:gd name="T19" fmla="*/ 2147483647 h 225"/>
                <a:gd name="T20" fmla="*/ 2147483647 w 116"/>
                <a:gd name="T21" fmla="*/ 2147483647 h 225"/>
                <a:gd name="T22" fmla="*/ 2147483647 w 116"/>
                <a:gd name="T23" fmla="*/ 2147483647 h 225"/>
                <a:gd name="T24" fmla="*/ 2147483647 w 116"/>
                <a:gd name="T25" fmla="*/ 2147483647 h 225"/>
                <a:gd name="T26" fmla="*/ 2147483647 w 116"/>
                <a:gd name="T27" fmla="*/ 2147483647 h 225"/>
                <a:gd name="T28" fmla="*/ 2147483647 w 116"/>
                <a:gd name="T29" fmla="*/ 2147483647 h 225"/>
                <a:gd name="T30" fmla="*/ 2147483647 w 116"/>
                <a:gd name="T31" fmla="*/ 2147483647 h 225"/>
                <a:gd name="T32" fmla="*/ 2147483647 w 116"/>
                <a:gd name="T33" fmla="*/ 2147483647 h 225"/>
                <a:gd name="T34" fmla="*/ 2147483647 w 116"/>
                <a:gd name="T35" fmla="*/ 2147483647 h 225"/>
                <a:gd name="T36" fmla="*/ 2147483647 w 116"/>
                <a:gd name="T37" fmla="*/ 2147483647 h 225"/>
                <a:gd name="T38" fmla="*/ 2147483647 w 116"/>
                <a:gd name="T39" fmla="*/ 2147483647 h 225"/>
                <a:gd name="T40" fmla="*/ 2147483647 w 116"/>
                <a:gd name="T41" fmla="*/ 2147483647 h 2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6"/>
                <a:gd name="T64" fmla="*/ 0 h 225"/>
                <a:gd name="T65" fmla="*/ 116 w 116"/>
                <a:gd name="T66" fmla="*/ 225 h 2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6" h="225">
                  <a:moveTo>
                    <a:pt x="50" y="54"/>
                  </a:moveTo>
                  <a:cubicBezTo>
                    <a:pt x="50" y="54"/>
                    <a:pt x="68" y="74"/>
                    <a:pt x="65" y="91"/>
                  </a:cubicBezTo>
                  <a:cubicBezTo>
                    <a:pt x="62" y="108"/>
                    <a:pt x="67" y="117"/>
                    <a:pt x="65" y="123"/>
                  </a:cubicBezTo>
                  <a:cubicBezTo>
                    <a:pt x="62" y="130"/>
                    <a:pt x="55" y="135"/>
                    <a:pt x="51" y="143"/>
                  </a:cubicBezTo>
                  <a:cubicBezTo>
                    <a:pt x="48" y="152"/>
                    <a:pt x="42" y="148"/>
                    <a:pt x="36" y="157"/>
                  </a:cubicBezTo>
                  <a:cubicBezTo>
                    <a:pt x="29" y="166"/>
                    <a:pt x="27" y="173"/>
                    <a:pt x="18" y="183"/>
                  </a:cubicBezTo>
                  <a:cubicBezTo>
                    <a:pt x="10" y="192"/>
                    <a:pt x="0" y="209"/>
                    <a:pt x="8" y="207"/>
                  </a:cubicBezTo>
                  <a:cubicBezTo>
                    <a:pt x="16" y="205"/>
                    <a:pt x="7" y="225"/>
                    <a:pt x="18" y="212"/>
                  </a:cubicBezTo>
                  <a:cubicBezTo>
                    <a:pt x="28" y="199"/>
                    <a:pt x="29" y="187"/>
                    <a:pt x="40" y="179"/>
                  </a:cubicBezTo>
                  <a:cubicBezTo>
                    <a:pt x="51" y="170"/>
                    <a:pt x="53" y="172"/>
                    <a:pt x="64" y="168"/>
                  </a:cubicBezTo>
                  <a:cubicBezTo>
                    <a:pt x="74" y="165"/>
                    <a:pt x="78" y="159"/>
                    <a:pt x="84" y="149"/>
                  </a:cubicBezTo>
                  <a:cubicBezTo>
                    <a:pt x="90" y="139"/>
                    <a:pt x="93" y="145"/>
                    <a:pt x="97" y="138"/>
                  </a:cubicBezTo>
                  <a:cubicBezTo>
                    <a:pt x="102" y="131"/>
                    <a:pt x="105" y="124"/>
                    <a:pt x="106" y="119"/>
                  </a:cubicBezTo>
                  <a:cubicBezTo>
                    <a:pt x="107" y="113"/>
                    <a:pt x="111" y="116"/>
                    <a:pt x="110" y="106"/>
                  </a:cubicBezTo>
                  <a:cubicBezTo>
                    <a:pt x="109" y="96"/>
                    <a:pt x="103" y="87"/>
                    <a:pt x="102" y="82"/>
                  </a:cubicBezTo>
                  <a:cubicBezTo>
                    <a:pt x="101" y="78"/>
                    <a:pt x="105" y="64"/>
                    <a:pt x="106" y="52"/>
                  </a:cubicBezTo>
                  <a:cubicBezTo>
                    <a:pt x="108" y="39"/>
                    <a:pt x="116" y="37"/>
                    <a:pt x="113" y="26"/>
                  </a:cubicBezTo>
                  <a:cubicBezTo>
                    <a:pt x="110" y="15"/>
                    <a:pt x="111" y="0"/>
                    <a:pt x="104" y="14"/>
                  </a:cubicBezTo>
                  <a:cubicBezTo>
                    <a:pt x="98" y="28"/>
                    <a:pt x="89" y="33"/>
                    <a:pt x="87" y="28"/>
                  </a:cubicBezTo>
                  <a:cubicBezTo>
                    <a:pt x="86" y="24"/>
                    <a:pt x="82" y="38"/>
                    <a:pt x="79" y="47"/>
                  </a:cubicBezTo>
                  <a:cubicBezTo>
                    <a:pt x="75" y="57"/>
                    <a:pt x="55" y="58"/>
                    <a:pt x="50" y="52"/>
                  </a:cubicBezTo>
                </a:path>
              </a:pathLst>
            </a:custGeom>
            <a:solidFill>
              <a:srgbClr val="A298C8"/>
            </a:solidFill>
            <a:ln w="9525">
              <a:noFill/>
              <a:round/>
              <a:headEnd/>
              <a:tailEnd/>
            </a:ln>
          </p:spPr>
          <p:txBody>
            <a:bodyPr/>
            <a:lstStyle/>
            <a:p>
              <a:endParaRPr lang="en-US"/>
            </a:p>
          </p:txBody>
        </p:sp>
        <p:sp>
          <p:nvSpPr>
            <p:cNvPr id="28557" name="Freeform 3138"/>
            <p:cNvSpPr>
              <a:spLocks/>
            </p:cNvSpPr>
            <p:nvPr/>
          </p:nvSpPr>
          <p:spPr bwMode="auto">
            <a:xfrm>
              <a:off x="1681163" y="4987007"/>
              <a:ext cx="382587" cy="738188"/>
            </a:xfrm>
            <a:custGeom>
              <a:avLst/>
              <a:gdLst>
                <a:gd name="T0" fmla="*/ 2147483647 w 116"/>
                <a:gd name="T1" fmla="*/ 2147483647 h 224"/>
                <a:gd name="T2" fmla="*/ 2147483647 w 116"/>
                <a:gd name="T3" fmla="*/ 2147483647 h 224"/>
                <a:gd name="T4" fmla="*/ 2147483647 w 116"/>
                <a:gd name="T5" fmla="*/ 2147483647 h 224"/>
                <a:gd name="T6" fmla="*/ 2147483647 w 116"/>
                <a:gd name="T7" fmla="*/ 2147483647 h 224"/>
                <a:gd name="T8" fmla="*/ 2147483647 w 116"/>
                <a:gd name="T9" fmla="*/ 2147483647 h 224"/>
                <a:gd name="T10" fmla="*/ 2147483647 w 116"/>
                <a:gd name="T11" fmla="*/ 2147483647 h 224"/>
                <a:gd name="T12" fmla="*/ 2147483647 w 116"/>
                <a:gd name="T13" fmla="*/ 2147483647 h 224"/>
                <a:gd name="T14" fmla="*/ 2147483647 w 116"/>
                <a:gd name="T15" fmla="*/ 2147483647 h 224"/>
                <a:gd name="T16" fmla="*/ 2147483647 w 116"/>
                <a:gd name="T17" fmla="*/ 2147483647 h 224"/>
                <a:gd name="T18" fmla="*/ 2147483647 w 116"/>
                <a:gd name="T19" fmla="*/ 2147483647 h 224"/>
                <a:gd name="T20" fmla="*/ 2147483647 w 116"/>
                <a:gd name="T21" fmla="*/ 2147483647 h 224"/>
                <a:gd name="T22" fmla="*/ 2147483647 w 116"/>
                <a:gd name="T23" fmla="*/ 2147483647 h 224"/>
                <a:gd name="T24" fmla="*/ 2147483647 w 116"/>
                <a:gd name="T25" fmla="*/ 2147483647 h 224"/>
                <a:gd name="T26" fmla="*/ 2147483647 w 116"/>
                <a:gd name="T27" fmla="*/ 2147483647 h 224"/>
                <a:gd name="T28" fmla="*/ 2147483647 w 116"/>
                <a:gd name="T29" fmla="*/ 2147483647 h 224"/>
                <a:gd name="T30" fmla="*/ 2147483647 w 116"/>
                <a:gd name="T31" fmla="*/ 2147483647 h 224"/>
                <a:gd name="T32" fmla="*/ 2147483647 w 116"/>
                <a:gd name="T33" fmla="*/ 2147483647 h 224"/>
                <a:gd name="T34" fmla="*/ 2147483647 w 116"/>
                <a:gd name="T35" fmla="*/ 2147483647 h 224"/>
                <a:gd name="T36" fmla="*/ 2147483647 w 116"/>
                <a:gd name="T37" fmla="*/ 2147483647 h 224"/>
                <a:gd name="T38" fmla="*/ 2147483647 w 116"/>
                <a:gd name="T39" fmla="*/ 2147483647 h 224"/>
                <a:gd name="T40" fmla="*/ 2147483647 w 116"/>
                <a:gd name="T41" fmla="*/ 2147483647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6"/>
                <a:gd name="T64" fmla="*/ 0 h 224"/>
                <a:gd name="T65" fmla="*/ 116 w 116"/>
                <a:gd name="T66" fmla="*/ 224 h 2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6" h="224">
                  <a:moveTo>
                    <a:pt x="50" y="53"/>
                  </a:moveTo>
                  <a:cubicBezTo>
                    <a:pt x="50" y="53"/>
                    <a:pt x="68" y="73"/>
                    <a:pt x="65" y="90"/>
                  </a:cubicBezTo>
                  <a:cubicBezTo>
                    <a:pt x="62" y="107"/>
                    <a:pt x="67" y="116"/>
                    <a:pt x="65" y="123"/>
                  </a:cubicBezTo>
                  <a:cubicBezTo>
                    <a:pt x="63" y="129"/>
                    <a:pt x="55" y="134"/>
                    <a:pt x="52" y="142"/>
                  </a:cubicBezTo>
                  <a:cubicBezTo>
                    <a:pt x="49" y="151"/>
                    <a:pt x="42" y="147"/>
                    <a:pt x="36" y="156"/>
                  </a:cubicBezTo>
                  <a:cubicBezTo>
                    <a:pt x="29" y="165"/>
                    <a:pt x="27" y="172"/>
                    <a:pt x="18" y="181"/>
                  </a:cubicBezTo>
                  <a:cubicBezTo>
                    <a:pt x="10" y="191"/>
                    <a:pt x="0" y="208"/>
                    <a:pt x="8" y="206"/>
                  </a:cubicBezTo>
                  <a:cubicBezTo>
                    <a:pt x="16" y="204"/>
                    <a:pt x="7" y="224"/>
                    <a:pt x="18" y="211"/>
                  </a:cubicBezTo>
                  <a:cubicBezTo>
                    <a:pt x="28" y="198"/>
                    <a:pt x="29" y="186"/>
                    <a:pt x="40" y="177"/>
                  </a:cubicBezTo>
                  <a:cubicBezTo>
                    <a:pt x="51" y="169"/>
                    <a:pt x="53" y="171"/>
                    <a:pt x="64" y="167"/>
                  </a:cubicBezTo>
                  <a:cubicBezTo>
                    <a:pt x="74" y="164"/>
                    <a:pt x="78" y="158"/>
                    <a:pt x="84" y="148"/>
                  </a:cubicBezTo>
                  <a:cubicBezTo>
                    <a:pt x="89" y="137"/>
                    <a:pt x="93" y="144"/>
                    <a:pt x="97" y="137"/>
                  </a:cubicBezTo>
                  <a:cubicBezTo>
                    <a:pt x="101" y="130"/>
                    <a:pt x="105" y="123"/>
                    <a:pt x="106" y="117"/>
                  </a:cubicBezTo>
                  <a:cubicBezTo>
                    <a:pt x="107" y="112"/>
                    <a:pt x="111" y="115"/>
                    <a:pt x="110" y="105"/>
                  </a:cubicBezTo>
                  <a:cubicBezTo>
                    <a:pt x="109" y="95"/>
                    <a:pt x="103" y="86"/>
                    <a:pt x="102" y="81"/>
                  </a:cubicBezTo>
                  <a:cubicBezTo>
                    <a:pt x="101" y="77"/>
                    <a:pt x="105" y="63"/>
                    <a:pt x="106" y="51"/>
                  </a:cubicBezTo>
                  <a:cubicBezTo>
                    <a:pt x="107" y="38"/>
                    <a:pt x="116" y="36"/>
                    <a:pt x="113" y="25"/>
                  </a:cubicBezTo>
                  <a:cubicBezTo>
                    <a:pt x="110" y="14"/>
                    <a:pt x="111" y="0"/>
                    <a:pt x="104" y="14"/>
                  </a:cubicBezTo>
                  <a:cubicBezTo>
                    <a:pt x="98" y="28"/>
                    <a:pt x="89" y="32"/>
                    <a:pt x="87" y="28"/>
                  </a:cubicBezTo>
                  <a:cubicBezTo>
                    <a:pt x="86" y="23"/>
                    <a:pt x="82" y="37"/>
                    <a:pt x="79" y="46"/>
                  </a:cubicBezTo>
                  <a:cubicBezTo>
                    <a:pt x="75" y="56"/>
                    <a:pt x="55" y="57"/>
                    <a:pt x="50" y="51"/>
                  </a:cubicBezTo>
                </a:path>
              </a:pathLst>
            </a:custGeom>
            <a:solidFill>
              <a:srgbClr val="A297C8"/>
            </a:solidFill>
            <a:ln w="9525">
              <a:noFill/>
              <a:round/>
              <a:headEnd/>
              <a:tailEnd/>
            </a:ln>
          </p:spPr>
          <p:txBody>
            <a:bodyPr/>
            <a:lstStyle/>
            <a:p>
              <a:endParaRPr lang="en-US"/>
            </a:p>
          </p:txBody>
        </p:sp>
        <p:sp>
          <p:nvSpPr>
            <p:cNvPr id="28558" name="Freeform 3139"/>
            <p:cNvSpPr>
              <a:spLocks/>
            </p:cNvSpPr>
            <p:nvPr/>
          </p:nvSpPr>
          <p:spPr bwMode="auto">
            <a:xfrm>
              <a:off x="1681163" y="4987007"/>
              <a:ext cx="382587" cy="738188"/>
            </a:xfrm>
            <a:custGeom>
              <a:avLst/>
              <a:gdLst>
                <a:gd name="T0" fmla="*/ 2147483647 w 116"/>
                <a:gd name="T1" fmla="*/ 2147483647 h 224"/>
                <a:gd name="T2" fmla="*/ 2147483647 w 116"/>
                <a:gd name="T3" fmla="*/ 2147483647 h 224"/>
                <a:gd name="T4" fmla="*/ 2147483647 w 116"/>
                <a:gd name="T5" fmla="*/ 2147483647 h 224"/>
                <a:gd name="T6" fmla="*/ 2147483647 w 116"/>
                <a:gd name="T7" fmla="*/ 2147483647 h 224"/>
                <a:gd name="T8" fmla="*/ 2147483647 w 116"/>
                <a:gd name="T9" fmla="*/ 2147483647 h 224"/>
                <a:gd name="T10" fmla="*/ 2147483647 w 116"/>
                <a:gd name="T11" fmla="*/ 2147483647 h 224"/>
                <a:gd name="T12" fmla="*/ 2147483647 w 116"/>
                <a:gd name="T13" fmla="*/ 2147483647 h 224"/>
                <a:gd name="T14" fmla="*/ 2147483647 w 116"/>
                <a:gd name="T15" fmla="*/ 2147483647 h 224"/>
                <a:gd name="T16" fmla="*/ 2147483647 w 116"/>
                <a:gd name="T17" fmla="*/ 2147483647 h 224"/>
                <a:gd name="T18" fmla="*/ 2147483647 w 116"/>
                <a:gd name="T19" fmla="*/ 2147483647 h 224"/>
                <a:gd name="T20" fmla="*/ 2147483647 w 116"/>
                <a:gd name="T21" fmla="*/ 2147483647 h 224"/>
                <a:gd name="T22" fmla="*/ 2147483647 w 116"/>
                <a:gd name="T23" fmla="*/ 2147483647 h 224"/>
                <a:gd name="T24" fmla="*/ 2147483647 w 116"/>
                <a:gd name="T25" fmla="*/ 2147483647 h 224"/>
                <a:gd name="T26" fmla="*/ 2147483647 w 116"/>
                <a:gd name="T27" fmla="*/ 2147483647 h 224"/>
                <a:gd name="T28" fmla="*/ 2147483647 w 116"/>
                <a:gd name="T29" fmla="*/ 2147483647 h 224"/>
                <a:gd name="T30" fmla="*/ 2147483647 w 116"/>
                <a:gd name="T31" fmla="*/ 2147483647 h 224"/>
                <a:gd name="T32" fmla="*/ 2147483647 w 116"/>
                <a:gd name="T33" fmla="*/ 2147483647 h 224"/>
                <a:gd name="T34" fmla="*/ 2147483647 w 116"/>
                <a:gd name="T35" fmla="*/ 2147483647 h 224"/>
                <a:gd name="T36" fmla="*/ 2147483647 w 116"/>
                <a:gd name="T37" fmla="*/ 2147483647 h 224"/>
                <a:gd name="T38" fmla="*/ 2147483647 w 116"/>
                <a:gd name="T39" fmla="*/ 2147483647 h 224"/>
                <a:gd name="T40" fmla="*/ 2147483647 w 116"/>
                <a:gd name="T41" fmla="*/ 2147483647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6"/>
                <a:gd name="T64" fmla="*/ 0 h 224"/>
                <a:gd name="T65" fmla="*/ 116 w 116"/>
                <a:gd name="T66" fmla="*/ 224 h 2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6" h="224">
                  <a:moveTo>
                    <a:pt x="50" y="54"/>
                  </a:moveTo>
                  <a:cubicBezTo>
                    <a:pt x="50" y="54"/>
                    <a:pt x="69" y="73"/>
                    <a:pt x="66" y="90"/>
                  </a:cubicBezTo>
                  <a:cubicBezTo>
                    <a:pt x="62" y="108"/>
                    <a:pt x="67" y="116"/>
                    <a:pt x="65" y="123"/>
                  </a:cubicBezTo>
                  <a:cubicBezTo>
                    <a:pt x="63" y="129"/>
                    <a:pt x="55" y="134"/>
                    <a:pt x="52" y="142"/>
                  </a:cubicBezTo>
                  <a:cubicBezTo>
                    <a:pt x="49" y="151"/>
                    <a:pt x="42" y="147"/>
                    <a:pt x="36" y="156"/>
                  </a:cubicBezTo>
                  <a:cubicBezTo>
                    <a:pt x="30" y="164"/>
                    <a:pt x="27" y="172"/>
                    <a:pt x="19" y="181"/>
                  </a:cubicBezTo>
                  <a:cubicBezTo>
                    <a:pt x="10" y="191"/>
                    <a:pt x="0" y="208"/>
                    <a:pt x="8" y="206"/>
                  </a:cubicBezTo>
                  <a:cubicBezTo>
                    <a:pt x="16" y="204"/>
                    <a:pt x="7" y="224"/>
                    <a:pt x="18" y="211"/>
                  </a:cubicBezTo>
                  <a:cubicBezTo>
                    <a:pt x="28" y="198"/>
                    <a:pt x="29" y="185"/>
                    <a:pt x="40" y="177"/>
                  </a:cubicBezTo>
                  <a:cubicBezTo>
                    <a:pt x="51" y="169"/>
                    <a:pt x="53" y="171"/>
                    <a:pt x="64" y="167"/>
                  </a:cubicBezTo>
                  <a:cubicBezTo>
                    <a:pt x="74" y="163"/>
                    <a:pt x="78" y="157"/>
                    <a:pt x="84" y="147"/>
                  </a:cubicBezTo>
                  <a:cubicBezTo>
                    <a:pt x="89" y="137"/>
                    <a:pt x="93" y="144"/>
                    <a:pt x="97" y="137"/>
                  </a:cubicBezTo>
                  <a:cubicBezTo>
                    <a:pt x="101" y="129"/>
                    <a:pt x="105" y="123"/>
                    <a:pt x="106" y="117"/>
                  </a:cubicBezTo>
                  <a:cubicBezTo>
                    <a:pt x="107" y="112"/>
                    <a:pt x="110" y="115"/>
                    <a:pt x="109" y="105"/>
                  </a:cubicBezTo>
                  <a:cubicBezTo>
                    <a:pt x="108" y="95"/>
                    <a:pt x="103" y="86"/>
                    <a:pt x="102" y="81"/>
                  </a:cubicBezTo>
                  <a:cubicBezTo>
                    <a:pt x="100" y="77"/>
                    <a:pt x="105" y="64"/>
                    <a:pt x="106" y="51"/>
                  </a:cubicBezTo>
                  <a:cubicBezTo>
                    <a:pt x="107" y="38"/>
                    <a:pt x="116" y="36"/>
                    <a:pt x="113" y="25"/>
                  </a:cubicBezTo>
                  <a:cubicBezTo>
                    <a:pt x="110" y="14"/>
                    <a:pt x="111" y="0"/>
                    <a:pt x="104" y="14"/>
                  </a:cubicBezTo>
                  <a:cubicBezTo>
                    <a:pt x="98" y="28"/>
                    <a:pt x="89" y="33"/>
                    <a:pt x="87" y="28"/>
                  </a:cubicBezTo>
                  <a:cubicBezTo>
                    <a:pt x="86" y="24"/>
                    <a:pt x="82" y="37"/>
                    <a:pt x="79" y="47"/>
                  </a:cubicBezTo>
                  <a:cubicBezTo>
                    <a:pt x="75" y="56"/>
                    <a:pt x="55" y="58"/>
                    <a:pt x="50" y="51"/>
                  </a:cubicBezTo>
                </a:path>
              </a:pathLst>
            </a:custGeom>
            <a:solidFill>
              <a:srgbClr val="A196C7"/>
            </a:solidFill>
            <a:ln w="9525">
              <a:noFill/>
              <a:round/>
              <a:headEnd/>
              <a:tailEnd/>
            </a:ln>
          </p:spPr>
          <p:txBody>
            <a:bodyPr/>
            <a:lstStyle/>
            <a:p>
              <a:endParaRPr lang="en-US"/>
            </a:p>
          </p:txBody>
        </p:sp>
        <p:sp>
          <p:nvSpPr>
            <p:cNvPr id="28559" name="Freeform 3140"/>
            <p:cNvSpPr>
              <a:spLocks/>
            </p:cNvSpPr>
            <p:nvPr/>
          </p:nvSpPr>
          <p:spPr bwMode="auto">
            <a:xfrm>
              <a:off x="1681163" y="4987007"/>
              <a:ext cx="382587" cy="738188"/>
            </a:xfrm>
            <a:custGeom>
              <a:avLst/>
              <a:gdLst>
                <a:gd name="T0" fmla="*/ 2147483647 w 116"/>
                <a:gd name="T1" fmla="*/ 2147483647 h 224"/>
                <a:gd name="T2" fmla="*/ 2147483647 w 116"/>
                <a:gd name="T3" fmla="*/ 2147483647 h 224"/>
                <a:gd name="T4" fmla="*/ 2147483647 w 116"/>
                <a:gd name="T5" fmla="*/ 2147483647 h 224"/>
                <a:gd name="T6" fmla="*/ 2147483647 w 116"/>
                <a:gd name="T7" fmla="*/ 2147483647 h 224"/>
                <a:gd name="T8" fmla="*/ 2147483647 w 116"/>
                <a:gd name="T9" fmla="*/ 2147483647 h 224"/>
                <a:gd name="T10" fmla="*/ 2147483647 w 116"/>
                <a:gd name="T11" fmla="*/ 2147483647 h 224"/>
                <a:gd name="T12" fmla="*/ 2147483647 w 116"/>
                <a:gd name="T13" fmla="*/ 2147483647 h 224"/>
                <a:gd name="T14" fmla="*/ 2147483647 w 116"/>
                <a:gd name="T15" fmla="*/ 2147483647 h 224"/>
                <a:gd name="T16" fmla="*/ 2147483647 w 116"/>
                <a:gd name="T17" fmla="*/ 2147483647 h 224"/>
                <a:gd name="T18" fmla="*/ 2147483647 w 116"/>
                <a:gd name="T19" fmla="*/ 2147483647 h 224"/>
                <a:gd name="T20" fmla="*/ 2147483647 w 116"/>
                <a:gd name="T21" fmla="*/ 2147483647 h 224"/>
                <a:gd name="T22" fmla="*/ 2147483647 w 116"/>
                <a:gd name="T23" fmla="*/ 2147483647 h 224"/>
                <a:gd name="T24" fmla="*/ 2147483647 w 116"/>
                <a:gd name="T25" fmla="*/ 2147483647 h 224"/>
                <a:gd name="T26" fmla="*/ 2147483647 w 116"/>
                <a:gd name="T27" fmla="*/ 2147483647 h 224"/>
                <a:gd name="T28" fmla="*/ 2147483647 w 116"/>
                <a:gd name="T29" fmla="*/ 2147483647 h 224"/>
                <a:gd name="T30" fmla="*/ 2147483647 w 116"/>
                <a:gd name="T31" fmla="*/ 2147483647 h 224"/>
                <a:gd name="T32" fmla="*/ 2147483647 w 116"/>
                <a:gd name="T33" fmla="*/ 2147483647 h 224"/>
                <a:gd name="T34" fmla="*/ 2147483647 w 116"/>
                <a:gd name="T35" fmla="*/ 2147483647 h 224"/>
                <a:gd name="T36" fmla="*/ 2147483647 w 116"/>
                <a:gd name="T37" fmla="*/ 2147483647 h 224"/>
                <a:gd name="T38" fmla="*/ 2147483647 w 116"/>
                <a:gd name="T39" fmla="*/ 2147483647 h 224"/>
                <a:gd name="T40" fmla="*/ 2147483647 w 116"/>
                <a:gd name="T41" fmla="*/ 2147483647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6"/>
                <a:gd name="T64" fmla="*/ 0 h 224"/>
                <a:gd name="T65" fmla="*/ 116 w 116"/>
                <a:gd name="T66" fmla="*/ 224 h 2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6" h="224">
                  <a:moveTo>
                    <a:pt x="50" y="54"/>
                  </a:moveTo>
                  <a:cubicBezTo>
                    <a:pt x="50" y="54"/>
                    <a:pt x="69" y="74"/>
                    <a:pt x="66" y="91"/>
                  </a:cubicBezTo>
                  <a:cubicBezTo>
                    <a:pt x="63" y="108"/>
                    <a:pt x="68" y="116"/>
                    <a:pt x="66" y="123"/>
                  </a:cubicBezTo>
                  <a:cubicBezTo>
                    <a:pt x="64" y="129"/>
                    <a:pt x="55" y="134"/>
                    <a:pt x="52" y="142"/>
                  </a:cubicBezTo>
                  <a:cubicBezTo>
                    <a:pt x="49" y="151"/>
                    <a:pt x="42" y="147"/>
                    <a:pt x="36" y="156"/>
                  </a:cubicBezTo>
                  <a:cubicBezTo>
                    <a:pt x="30" y="164"/>
                    <a:pt x="27" y="172"/>
                    <a:pt x="19" y="181"/>
                  </a:cubicBezTo>
                  <a:cubicBezTo>
                    <a:pt x="11" y="190"/>
                    <a:pt x="0" y="208"/>
                    <a:pt x="8" y="206"/>
                  </a:cubicBezTo>
                  <a:cubicBezTo>
                    <a:pt x="16" y="203"/>
                    <a:pt x="7" y="224"/>
                    <a:pt x="18" y="211"/>
                  </a:cubicBezTo>
                  <a:cubicBezTo>
                    <a:pt x="28" y="198"/>
                    <a:pt x="29" y="185"/>
                    <a:pt x="40" y="177"/>
                  </a:cubicBezTo>
                  <a:cubicBezTo>
                    <a:pt x="51" y="169"/>
                    <a:pt x="53" y="170"/>
                    <a:pt x="64" y="167"/>
                  </a:cubicBezTo>
                  <a:cubicBezTo>
                    <a:pt x="74" y="163"/>
                    <a:pt x="78" y="157"/>
                    <a:pt x="83" y="147"/>
                  </a:cubicBezTo>
                  <a:cubicBezTo>
                    <a:pt x="89" y="137"/>
                    <a:pt x="93" y="144"/>
                    <a:pt x="97" y="137"/>
                  </a:cubicBezTo>
                  <a:cubicBezTo>
                    <a:pt x="101" y="129"/>
                    <a:pt x="105" y="123"/>
                    <a:pt x="106" y="117"/>
                  </a:cubicBezTo>
                  <a:cubicBezTo>
                    <a:pt x="106" y="112"/>
                    <a:pt x="110" y="115"/>
                    <a:pt x="109" y="105"/>
                  </a:cubicBezTo>
                  <a:cubicBezTo>
                    <a:pt x="108" y="95"/>
                    <a:pt x="103" y="86"/>
                    <a:pt x="101" y="81"/>
                  </a:cubicBezTo>
                  <a:cubicBezTo>
                    <a:pt x="100" y="77"/>
                    <a:pt x="105" y="64"/>
                    <a:pt x="106" y="51"/>
                  </a:cubicBezTo>
                  <a:cubicBezTo>
                    <a:pt x="107" y="38"/>
                    <a:pt x="116" y="36"/>
                    <a:pt x="113" y="25"/>
                  </a:cubicBezTo>
                  <a:cubicBezTo>
                    <a:pt x="110" y="15"/>
                    <a:pt x="110" y="0"/>
                    <a:pt x="104" y="15"/>
                  </a:cubicBezTo>
                  <a:cubicBezTo>
                    <a:pt x="98" y="29"/>
                    <a:pt x="89" y="33"/>
                    <a:pt x="87" y="29"/>
                  </a:cubicBezTo>
                  <a:cubicBezTo>
                    <a:pt x="86" y="24"/>
                    <a:pt x="82" y="37"/>
                    <a:pt x="79" y="47"/>
                  </a:cubicBezTo>
                  <a:cubicBezTo>
                    <a:pt x="75" y="56"/>
                    <a:pt x="55" y="58"/>
                    <a:pt x="50" y="51"/>
                  </a:cubicBezTo>
                </a:path>
              </a:pathLst>
            </a:custGeom>
            <a:solidFill>
              <a:srgbClr val="A096C7"/>
            </a:solidFill>
            <a:ln w="9525">
              <a:noFill/>
              <a:round/>
              <a:headEnd/>
              <a:tailEnd/>
            </a:ln>
          </p:spPr>
          <p:txBody>
            <a:bodyPr/>
            <a:lstStyle/>
            <a:p>
              <a:endParaRPr lang="en-US"/>
            </a:p>
          </p:txBody>
        </p:sp>
        <p:sp>
          <p:nvSpPr>
            <p:cNvPr id="28560" name="Freeform 3141"/>
            <p:cNvSpPr>
              <a:spLocks/>
            </p:cNvSpPr>
            <p:nvPr/>
          </p:nvSpPr>
          <p:spPr bwMode="auto">
            <a:xfrm>
              <a:off x="1681163" y="4990182"/>
              <a:ext cx="379412" cy="731838"/>
            </a:xfrm>
            <a:custGeom>
              <a:avLst/>
              <a:gdLst>
                <a:gd name="T0" fmla="*/ 2147483647 w 115"/>
                <a:gd name="T1" fmla="*/ 2147483647 h 222"/>
                <a:gd name="T2" fmla="*/ 2147483647 w 115"/>
                <a:gd name="T3" fmla="*/ 2147483647 h 222"/>
                <a:gd name="T4" fmla="*/ 2147483647 w 115"/>
                <a:gd name="T5" fmla="*/ 2147483647 h 222"/>
                <a:gd name="T6" fmla="*/ 2147483647 w 115"/>
                <a:gd name="T7" fmla="*/ 2147483647 h 222"/>
                <a:gd name="T8" fmla="*/ 2147483647 w 115"/>
                <a:gd name="T9" fmla="*/ 2147483647 h 222"/>
                <a:gd name="T10" fmla="*/ 2147483647 w 115"/>
                <a:gd name="T11" fmla="*/ 2147483647 h 222"/>
                <a:gd name="T12" fmla="*/ 2147483647 w 115"/>
                <a:gd name="T13" fmla="*/ 2147483647 h 222"/>
                <a:gd name="T14" fmla="*/ 2147483647 w 115"/>
                <a:gd name="T15" fmla="*/ 2147483647 h 222"/>
                <a:gd name="T16" fmla="*/ 2147483647 w 115"/>
                <a:gd name="T17" fmla="*/ 2147483647 h 222"/>
                <a:gd name="T18" fmla="*/ 2147483647 w 115"/>
                <a:gd name="T19" fmla="*/ 2147483647 h 222"/>
                <a:gd name="T20" fmla="*/ 2147483647 w 115"/>
                <a:gd name="T21" fmla="*/ 2147483647 h 222"/>
                <a:gd name="T22" fmla="*/ 2147483647 w 115"/>
                <a:gd name="T23" fmla="*/ 2147483647 h 222"/>
                <a:gd name="T24" fmla="*/ 2147483647 w 115"/>
                <a:gd name="T25" fmla="*/ 2147483647 h 222"/>
                <a:gd name="T26" fmla="*/ 2147483647 w 115"/>
                <a:gd name="T27" fmla="*/ 2147483647 h 222"/>
                <a:gd name="T28" fmla="*/ 2147483647 w 115"/>
                <a:gd name="T29" fmla="*/ 2147483647 h 222"/>
                <a:gd name="T30" fmla="*/ 2147483647 w 115"/>
                <a:gd name="T31" fmla="*/ 2147483647 h 222"/>
                <a:gd name="T32" fmla="*/ 2147483647 w 115"/>
                <a:gd name="T33" fmla="*/ 2147483647 h 222"/>
                <a:gd name="T34" fmla="*/ 2147483647 w 115"/>
                <a:gd name="T35" fmla="*/ 2147483647 h 222"/>
                <a:gd name="T36" fmla="*/ 2147483647 w 115"/>
                <a:gd name="T37" fmla="*/ 2147483647 h 222"/>
                <a:gd name="T38" fmla="*/ 2147483647 w 115"/>
                <a:gd name="T39" fmla="*/ 2147483647 h 222"/>
                <a:gd name="T40" fmla="*/ 2147483647 w 115"/>
                <a:gd name="T41" fmla="*/ 2147483647 h 2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5"/>
                <a:gd name="T64" fmla="*/ 0 h 222"/>
                <a:gd name="T65" fmla="*/ 115 w 115"/>
                <a:gd name="T66" fmla="*/ 222 h 2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5" h="222">
                  <a:moveTo>
                    <a:pt x="50" y="53"/>
                  </a:moveTo>
                  <a:cubicBezTo>
                    <a:pt x="50" y="53"/>
                    <a:pt x="69" y="73"/>
                    <a:pt x="66" y="90"/>
                  </a:cubicBezTo>
                  <a:cubicBezTo>
                    <a:pt x="63" y="107"/>
                    <a:pt x="68" y="115"/>
                    <a:pt x="66" y="122"/>
                  </a:cubicBezTo>
                  <a:cubicBezTo>
                    <a:pt x="64" y="128"/>
                    <a:pt x="56" y="133"/>
                    <a:pt x="53" y="142"/>
                  </a:cubicBezTo>
                  <a:cubicBezTo>
                    <a:pt x="49" y="150"/>
                    <a:pt x="42" y="146"/>
                    <a:pt x="36" y="154"/>
                  </a:cubicBezTo>
                  <a:cubicBezTo>
                    <a:pt x="30" y="163"/>
                    <a:pt x="28" y="171"/>
                    <a:pt x="19" y="180"/>
                  </a:cubicBezTo>
                  <a:cubicBezTo>
                    <a:pt x="11" y="189"/>
                    <a:pt x="0" y="207"/>
                    <a:pt x="8" y="204"/>
                  </a:cubicBezTo>
                  <a:cubicBezTo>
                    <a:pt x="16" y="202"/>
                    <a:pt x="7" y="222"/>
                    <a:pt x="18" y="210"/>
                  </a:cubicBezTo>
                  <a:cubicBezTo>
                    <a:pt x="28" y="197"/>
                    <a:pt x="30" y="184"/>
                    <a:pt x="40" y="176"/>
                  </a:cubicBezTo>
                  <a:cubicBezTo>
                    <a:pt x="51" y="167"/>
                    <a:pt x="53" y="169"/>
                    <a:pt x="64" y="166"/>
                  </a:cubicBezTo>
                  <a:cubicBezTo>
                    <a:pt x="74" y="162"/>
                    <a:pt x="78" y="156"/>
                    <a:pt x="83" y="146"/>
                  </a:cubicBezTo>
                  <a:cubicBezTo>
                    <a:pt x="89" y="136"/>
                    <a:pt x="93" y="143"/>
                    <a:pt x="97" y="136"/>
                  </a:cubicBezTo>
                  <a:cubicBezTo>
                    <a:pt x="101" y="128"/>
                    <a:pt x="105" y="122"/>
                    <a:pt x="105" y="116"/>
                  </a:cubicBezTo>
                  <a:cubicBezTo>
                    <a:pt x="106" y="111"/>
                    <a:pt x="110" y="113"/>
                    <a:pt x="109" y="104"/>
                  </a:cubicBezTo>
                  <a:cubicBezTo>
                    <a:pt x="108" y="94"/>
                    <a:pt x="102" y="85"/>
                    <a:pt x="101" y="80"/>
                  </a:cubicBezTo>
                  <a:cubicBezTo>
                    <a:pt x="100" y="76"/>
                    <a:pt x="104" y="63"/>
                    <a:pt x="106" y="50"/>
                  </a:cubicBezTo>
                  <a:cubicBezTo>
                    <a:pt x="107" y="38"/>
                    <a:pt x="115" y="35"/>
                    <a:pt x="113" y="25"/>
                  </a:cubicBezTo>
                  <a:cubicBezTo>
                    <a:pt x="110" y="14"/>
                    <a:pt x="110" y="0"/>
                    <a:pt x="104" y="14"/>
                  </a:cubicBezTo>
                  <a:cubicBezTo>
                    <a:pt x="98" y="28"/>
                    <a:pt x="89" y="32"/>
                    <a:pt x="87" y="28"/>
                  </a:cubicBezTo>
                  <a:cubicBezTo>
                    <a:pt x="86" y="24"/>
                    <a:pt x="82" y="37"/>
                    <a:pt x="79" y="46"/>
                  </a:cubicBezTo>
                  <a:cubicBezTo>
                    <a:pt x="75" y="56"/>
                    <a:pt x="55" y="57"/>
                    <a:pt x="50" y="51"/>
                  </a:cubicBezTo>
                </a:path>
              </a:pathLst>
            </a:custGeom>
            <a:solidFill>
              <a:srgbClr val="9F96C7"/>
            </a:solidFill>
            <a:ln w="9525">
              <a:noFill/>
              <a:round/>
              <a:headEnd/>
              <a:tailEnd/>
            </a:ln>
          </p:spPr>
          <p:txBody>
            <a:bodyPr/>
            <a:lstStyle/>
            <a:p>
              <a:endParaRPr lang="en-US"/>
            </a:p>
          </p:txBody>
        </p:sp>
        <p:sp>
          <p:nvSpPr>
            <p:cNvPr id="28561" name="Freeform 3142"/>
            <p:cNvSpPr>
              <a:spLocks/>
            </p:cNvSpPr>
            <p:nvPr/>
          </p:nvSpPr>
          <p:spPr bwMode="auto">
            <a:xfrm>
              <a:off x="1681163" y="4990182"/>
              <a:ext cx="379412" cy="731838"/>
            </a:xfrm>
            <a:custGeom>
              <a:avLst/>
              <a:gdLst>
                <a:gd name="T0" fmla="*/ 2147483647 w 115"/>
                <a:gd name="T1" fmla="*/ 2147483647 h 222"/>
                <a:gd name="T2" fmla="*/ 2147483647 w 115"/>
                <a:gd name="T3" fmla="*/ 2147483647 h 222"/>
                <a:gd name="T4" fmla="*/ 2147483647 w 115"/>
                <a:gd name="T5" fmla="*/ 2147483647 h 222"/>
                <a:gd name="T6" fmla="*/ 2147483647 w 115"/>
                <a:gd name="T7" fmla="*/ 2147483647 h 222"/>
                <a:gd name="T8" fmla="*/ 2147483647 w 115"/>
                <a:gd name="T9" fmla="*/ 2147483647 h 222"/>
                <a:gd name="T10" fmla="*/ 2147483647 w 115"/>
                <a:gd name="T11" fmla="*/ 2147483647 h 222"/>
                <a:gd name="T12" fmla="*/ 2147483647 w 115"/>
                <a:gd name="T13" fmla="*/ 2147483647 h 222"/>
                <a:gd name="T14" fmla="*/ 2147483647 w 115"/>
                <a:gd name="T15" fmla="*/ 2147483647 h 222"/>
                <a:gd name="T16" fmla="*/ 2147483647 w 115"/>
                <a:gd name="T17" fmla="*/ 2147483647 h 222"/>
                <a:gd name="T18" fmla="*/ 2147483647 w 115"/>
                <a:gd name="T19" fmla="*/ 2147483647 h 222"/>
                <a:gd name="T20" fmla="*/ 2147483647 w 115"/>
                <a:gd name="T21" fmla="*/ 2147483647 h 222"/>
                <a:gd name="T22" fmla="*/ 2147483647 w 115"/>
                <a:gd name="T23" fmla="*/ 2147483647 h 222"/>
                <a:gd name="T24" fmla="*/ 2147483647 w 115"/>
                <a:gd name="T25" fmla="*/ 2147483647 h 222"/>
                <a:gd name="T26" fmla="*/ 2147483647 w 115"/>
                <a:gd name="T27" fmla="*/ 2147483647 h 222"/>
                <a:gd name="T28" fmla="*/ 2147483647 w 115"/>
                <a:gd name="T29" fmla="*/ 2147483647 h 222"/>
                <a:gd name="T30" fmla="*/ 2147483647 w 115"/>
                <a:gd name="T31" fmla="*/ 2147483647 h 222"/>
                <a:gd name="T32" fmla="*/ 2147483647 w 115"/>
                <a:gd name="T33" fmla="*/ 2147483647 h 222"/>
                <a:gd name="T34" fmla="*/ 2147483647 w 115"/>
                <a:gd name="T35" fmla="*/ 2147483647 h 222"/>
                <a:gd name="T36" fmla="*/ 2147483647 w 115"/>
                <a:gd name="T37" fmla="*/ 2147483647 h 222"/>
                <a:gd name="T38" fmla="*/ 2147483647 w 115"/>
                <a:gd name="T39" fmla="*/ 2147483647 h 222"/>
                <a:gd name="T40" fmla="*/ 2147483647 w 115"/>
                <a:gd name="T41" fmla="*/ 2147483647 h 2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5"/>
                <a:gd name="T64" fmla="*/ 0 h 222"/>
                <a:gd name="T65" fmla="*/ 115 w 115"/>
                <a:gd name="T66" fmla="*/ 222 h 2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5" h="222">
                  <a:moveTo>
                    <a:pt x="50" y="53"/>
                  </a:moveTo>
                  <a:cubicBezTo>
                    <a:pt x="50" y="53"/>
                    <a:pt x="70" y="73"/>
                    <a:pt x="67" y="90"/>
                  </a:cubicBezTo>
                  <a:cubicBezTo>
                    <a:pt x="64" y="107"/>
                    <a:pt x="68" y="115"/>
                    <a:pt x="66" y="122"/>
                  </a:cubicBezTo>
                  <a:cubicBezTo>
                    <a:pt x="64" y="128"/>
                    <a:pt x="56" y="133"/>
                    <a:pt x="53" y="142"/>
                  </a:cubicBezTo>
                  <a:cubicBezTo>
                    <a:pt x="50" y="150"/>
                    <a:pt x="42" y="146"/>
                    <a:pt x="36" y="154"/>
                  </a:cubicBezTo>
                  <a:cubicBezTo>
                    <a:pt x="30" y="163"/>
                    <a:pt x="28" y="171"/>
                    <a:pt x="19" y="180"/>
                  </a:cubicBezTo>
                  <a:cubicBezTo>
                    <a:pt x="11" y="189"/>
                    <a:pt x="0" y="206"/>
                    <a:pt x="8" y="204"/>
                  </a:cubicBezTo>
                  <a:cubicBezTo>
                    <a:pt x="16" y="202"/>
                    <a:pt x="7" y="222"/>
                    <a:pt x="18" y="209"/>
                  </a:cubicBezTo>
                  <a:cubicBezTo>
                    <a:pt x="28" y="197"/>
                    <a:pt x="30" y="184"/>
                    <a:pt x="41" y="175"/>
                  </a:cubicBezTo>
                  <a:cubicBezTo>
                    <a:pt x="51" y="167"/>
                    <a:pt x="53" y="169"/>
                    <a:pt x="64" y="165"/>
                  </a:cubicBezTo>
                  <a:cubicBezTo>
                    <a:pt x="74" y="162"/>
                    <a:pt x="77" y="156"/>
                    <a:pt x="83" y="146"/>
                  </a:cubicBezTo>
                  <a:cubicBezTo>
                    <a:pt x="89" y="136"/>
                    <a:pt x="92" y="143"/>
                    <a:pt x="97" y="135"/>
                  </a:cubicBezTo>
                  <a:cubicBezTo>
                    <a:pt x="101" y="128"/>
                    <a:pt x="105" y="122"/>
                    <a:pt x="105" y="116"/>
                  </a:cubicBezTo>
                  <a:cubicBezTo>
                    <a:pt x="106" y="111"/>
                    <a:pt x="110" y="113"/>
                    <a:pt x="109" y="104"/>
                  </a:cubicBezTo>
                  <a:cubicBezTo>
                    <a:pt x="108" y="94"/>
                    <a:pt x="102" y="85"/>
                    <a:pt x="101" y="80"/>
                  </a:cubicBezTo>
                  <a:cubicBezTo>
                    <a:pt x="100" y="76"/>
                    <a:pt x="104" y="63"/>
                    <a:pt x="105" y="50"/>
                  </a:cubicBezTo>
                  <a:cubicBezTo>
                    <a:pt x="107" y="38"/>
                    <a:pt x="115" y="36"/>
                    <a:pt x="112" y="25"/>
                  </a:cubicBezTo>
                  <a:cubicBezTo>
                    <a:pt x="110" y="14"/>
                    <a:pt x="110" y="0"/>
                    <a:pt x="104" y="14"/>
                  </a:cubicBezTo>
                  <a:cubicBezTo>
                    <a:pt x="98" y="28"/>
                    <a:pt x="89" y="33"/>
                    <a:pt x="87" y="28"/>
                  </a:cubicBezTo>
                  <a:cubicBezTo>
                    <a:pt x="86" y="24"/>
                    <a:pt x="82" y="37"/>
                    <a:pt x="79" y="47"/>
                  </a:cubicBezTo>
                  <a:cubicBezTo>
                    <a:pt x="75" y="56"/>
                    <a:pt x="55" y="57"/>
                    <a:pt x="50" y="51"/>
                  </a:cubicBezTo>
                </a:path>
              </a:pathLst>
            </a:custGeom>
            <a:solidFill>
              <a:srgbClr val="9E95C6"/>
            </a:solidFill>
            <a:ln w="9525">
              <a:noFill/>
              <a:round/>
              <a:headEnd/>
              <a:tailEnd/>
            </a:ln>
          </p:spPr>
          <p:txBody>
            <a:bodyPr/>
            <a:lstStyle/>
            <a:p>
              <a:endParaRPr lang="en-US"/>
            </a:p>
          </p:txBody>
        </p:sp>
        <p:sp>
          <p:nvSpPr>
            <p:cNvPr id="28562" name="Freeform 3143"/>
            <p:cNvSpPr>
              <a:spLocks/>
            </p:cNvSpPr>
            <p:nvPr/>
          </p:nvSpPr>
          <p:spPr bwMode="auto">
            <a:xfrm>
              <a:off x="1684338" y="4993357"/>
              <a:ext cx="376237" cy="728663"/>
            </a:xfrm>
            <a:custGeom>
              <a:avLst/>
              <a:gdLst>
                <a:gd name="T0" fmla="*/ 2147483647 w 114"/>
                <a:gd name="T1" fmla="*/ 2147483647 h 221"/>
                <a:gd name="T2" fmla="*/ 2147483647 w 114"/>
                <a:gd name="T3" fmla="*/ 2147483647 h 221"/>
                <a:gd name="T4" fmla="*/ 2147483647 w 114"/>
                <a:gd name="T5" fmla="*/ 2147483647 h 221"/>
                <a:gd name="T6" fmla="*/ 2147483647 w 114"/>
                <a:gd name="T7" fmla="*/ 2147483647 h 221"/>
                <a:gd name="T8" fmla="*/ 2147483647 w 114"/>
                <a:gd name="T9" fmla="*/ 2147483647 h 221"/>
                <a:gd name="T10" fmla="*/ 2147483647 w 114"/>
                <a:gd name="T11" fmla="*/ 2147483647 h 221"/>
                <a:gd name="T12" fmla="*/ 2147483647 w 114"/>
                <a:gd name="T13" fmla="*/ 2147483647 h 221"/>
                <a:gd name="T14" fmla="*/ 2147483647 w 114"/>
                <a:gd name="T15" fmla="*/ 2147483647 h 221"/>
                <a:gd name="T16" fmla="*/ 2147483647 w 114"/>
                <a:gd name="T17" fmla="*/ 2147483647 h 221"/>
                <a:gd name="T18" fmla="*/ 2147483647 w 114"/>
                <a:gd name="T19" fmla="*/ 2147483647 h 221"/>
                <a:gd name="T20" fmla="*/ 2147483647 w 114"/>
                <a:gd name="T21" fmla="*/ 2147483647 h 221"/>
                <a:gd name="T22" fmla="*/ 2147483647 w 114"/>
                <a:gd name="T23" fmla="*/ 2147483647 h 221"/>
                <a:gd name="T24" fmla="*/ 2147483647 w 114"/>
                <a:gd name="T25" fmla="*/ 2147483647 h 221"/>
                <a:gd name="T26" fmla="*/ 2147483647 w 114"/>
                <a:gd name="T27" fmla="*/ 2147483647 h 221"/>
                <a:gd name="T28" fmla="*/ 2147483647 w 114"/>
                <a:gd name="T29" fmla="*/ 2147483647 h 221"/>
                <a:gd name="T30" fmla="*/ 2147483647 w 114"/>
                <a:gd name="T31" fmla="*/ 2147483647 h 221"/>
                <a:gd name="T32" fmla="*/ 2147483647 w 114"/>
                <a:gd name="T33" fmla="*/ 2147483647 h 221"/>
                <a:gd name="T34" fmla="*/ 2147483647 w 114"/>
                <a:gd name="T35" fmla="*/ 2147483647 h 221"/>
                <a:gd name="T36" fmla="*/ 2147483647 w 114"/>
                <a:gd name="T37" fmla="*/ 2147483647 h 221"/>
                <a:gd name="T38" fmla="*/ 2147483647 w 114"/>
                <a:gd name="T39" fmla="*/ 2147483647 h 221"/>
                <a:gd name="T40" fmla="*/ 2147483647 w 114"/>
                <a:gd name="T41" fmla="*/ 2147483647 h 2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221"/>
                <a:gd name="T65" fmla="*/ 114 w 114"/>
                <a:gd name="T66" fmla="*/ 221 h 2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221">
                  <a:moveTo>
                    <a:pt x="49" y="52"/>
                  </a:moveTo>
                  <a:cubicBezTo>
                    <a:pt x="49" y="52"/>
                    <a:pt x="69" y="72"/>
                    <a:pt x="66" y="89"/>
                  </a:cubicBezTo>
                  <a:cubicBezTo>
                    <a:pt x="63" y="106"/>
                    <a:pt x="68" y="114"/>
                    <a:pt x="66" y="121"/>
                  </a:cubicBezTo>
                  <a:cubicBezTo>
                    <a:pt x="64" y="127"/>
                    <a:pt x="55" y="132"/>
                    <a:pt x="52" y="141"/>
                  </a:cubicBezTo>
                  <a:cubicBezTo>
                    <a:pt x="49" y="149"/>
                    <a:pt x="42" y="145"/>
                    <a:pt x="35" y="153"/>
                  </a:cubicBezTo>
                  <a:cubicBezTo>
                    <a:pt x="29" y="162"/>
                    <a:pt x="27" y="169"/>
                    <a:pt x="19" y="179"/>
                  </a:cubicBezTo>
                  <a:cubicBezTo>
                    <a:pt x="10" y="188"/>
                    <a:pt x="0" y="205"/>
                    <a:pt x="7" y="203"/>
                  </a:cubicBezTo>
                  <a:cubicBezTo>
                    <a:pt x="15" y="201"/>
                    <a:pt x="7" y="221"/>
                    <a:pt x="17" y="208"/>
                  </a:cubicBezTo>
                  <a:cubicBezTo>
                    <a:pt x="27" y="196"/>
                    <a:pt x="29" y="182"/>
                    <a:pt x="40" y="174"/>
                  </a:cubicBezTo>
                  <a:cubicBezTo>
                    <a:pt x="50" y="166"/>
                    <a:pt x="52" y="168"/>
                    <a:pt x="63" y="164"/>
                  </a:cubicBezTo>
                  <a:cubicBezTo>
                    <a:pt x="73" y="161"/>
                    <a:pt x="76" y="155"/>
                    <a:pt x="82" y="145"/>
                  </a:cubicBezTo>
                  <a:cubicBezTo>
                    <a:pt x="88" y="135"/>
                    <a:pt x="91" y="142"/>
                    <a:pt x="95" y="134"/>
                  </a:cubicBezTo>
                  <a:cubicBezTo>
                    <a:pt x="100" y="127"/>
                    <a:pt x="103" y="121"/>
                    <a:pt x="104" y="115"/>
                  </a:cubicBezTo>
                  <a:cubicBezTo>
                    <a:pt x="105" y="110"/>
                    <a:pt x="109" y="112"/>
                    <a:pt x="108" y="103"/>
                  </a:cubicBezTo>
                  <a:cubicBezTo>
                    <a:pt x="107" y="93"/>
                    <a:pt x="101" y="84"/>
                    <a:pt x="100" y="80"/>
                  </a:cubicBezTo>
                  <a:cubicBezTo>
                    <a:pt x="99" y="75"/>
                    <a:pt x="103" y="62"/>
                    <a:pt x="104" y="50"/>
                  </a:cubicBezTo>
                  <a:cubicBezTo>
                    <a:pt x="106" y="37"/>
                    <a:pt x="114" y="35"/>
                    <a:pt x="111" y="24"/>
                  </a:cubicBezTo>
                  <a:cubicBezTo>
                    <a:pt x="109" y="13"/>
                    <a:pt x="109" y="0"/>
                    <a:pt x="103" y="14"/>
                  </a:cubicBezTo>
                  <a:cubicBezTo>
                    <a:pt x="97" y="28"/>
                    <a:pt x="87" y="32"/>
                    <a:pt x="86" y="28"/>
                  </a:cubicBezTo>
                  <a:cubicBezTo>
                    <a:pt x="85" y="23"/>
                    <a:pt x="81" y="36"/>
                    <a:pt x="78" y="46"/>
                  </a:cubicBezTo>
                  <a:cubicBezTo>
                    <a:pt x="74" y="55"/>
                    <a:pt x="54" y="56"/>
                    <a:pt x="49" y="50"/>
                  </a:cubicBezTo>
                </a:path>
              </a:pathLst>
            </a:custGeom>
            <a:solidFill>
              <a:srgbClr val="9D94C6"/>
            </a:solidFill>
            <a:ln w="9525">
              <a:noFill/>
              <a:round/>
              <a:headEnd/>
              <a:tailEnd/>
            </a:ln>
          </p:spPr>
          <p:txBody>
            <a:bodyPr/>
            <a:lstStyle/>
            <a:p>
              <a:endParaRPr lang="en-US"/>
            </a:p>
          </p:txBody>
        </p:sp>
        <p:sp>
          <p:nvSpPr>
            <p:cNvPr id="28563" name="Freeform 3144"/>
            <p:cNvSpPr>
              <a:spLocks/>
            </p:cNvSpPr>
            <p:nvPr/>
          </p:nvSpPr>
          <p:spPr bwMode="auto">
            <a:xfrm>
              <a:off x="1684338" y="4993357"/>
              <a:ext cx="376237" cy="728663"/>
            </a:xfrm>
            <a:custGeom>
              <a:avLst/>
              <a:gdLst>
                <a:gd name="T0" fmla="*/ 2147483647 w 114"/>
                <a:gd name="T1" fmla="*/ 2147483647 h 221"/>
                <a:gd name="T2" fmla="*/ 2147483647 w 114"/>
                <a:gd name="T3" fmla="*/ 2147483647 h 221"/>
                <a:gd name="T4" fmla="*/ 2147483647 w 114"/>
                <a:gd name="T5" fmla="*/ 2147483647 h 221"/>
                <a:gd name="T6" fmla="*/ 2147483647 w 114"/>
                <a:gd name="T7" fmla="*/ 2147483647 h 221"/>
                <a:gd name="T8" fmla="*/ 2147483647 w 114"/>
                <a:gd name="T9" fmla="*/ 2147483647 h 221"/>
                <a:gd name="T10" fmla="*/ 2147483647 w 114"/>
                <a:gd name="T11" fmla="*/ 2147483647 h 221"/>
                <a:gd name="T12" fmla="*/ 2147483647 w 114"/>
                <a:gd name="T13" fmla="*/ 2147483647 h 221"/>
                <a:gd name="T14" fmla="*/ 2147483647 w 114"/>
                <a:gd name="T15" fmla="*/ 2147483647 h 221"/>
                <a:gd name="T16" fmla="*/ 2147483647 w 114"/>
                <a:gd name="T17" fmla="*/ 2147483647 h 221"/>
                <a:gd name="T18" fmla="*/ 2147483647 w 114"/>
                <a:gd name="T19" fmla="*/ 2147483647 h 221"/>
                <a:gd name="T20" fmla="*/ 2147483647 w 114"/>
                <a:gd name="T21" fmla="*/ 2147483647 h 221"/>
                <a:gd name="T22" fmla="*/ 2147483647 w 114"/>
                <a:gd name="T23" fmla="*/ 2147483647 h 221"/>
                <a:gd name="T24" fmla="*/ 2147483647 w 114"/>
                <a:gd name="T25" fmla="*/ 2147483647 h 221"/>
                <a:gd name="T26" fmla="*/ 2147483647 w 114"/>
                <a:gd name="T27" fmla="*/ 2147483647 h 221"/>
                <a:gd name="T28" fmla="*/ 2147483647 w 114"/>
                <a:gd name="T29" fmla="*/ 2147483647 h 221"/>
                <a:gd name="T30" fmla="*/ 2147483647 w 114"/>
                <a:gd name="T31" fmla="*/ 2147483647 h 221"/>
                <a:gd name="T32" fmla="*/ 2147483647 w 114"/>
                <a:gd name="T33" fmla="*/ 2147483647 h 221"/>
                <a:gd name="T34" fmla="*/ 2147483647 w 114"/>
                <a:gd name="T35" fmla="*/ 2147483647 h 221"/>
                <a:gd name="T36" fmla="*/ 2147483647 w 114"/>
                <a:gd name="T37" fmla="*/ 2147483647 h 221"/>
                <a:gd name="T38" fmla="*/ 2147483647 w 114"/>
                <a:gd name="T39" fmla="*/ 2147483647 h 221"/>
                <a:gd name="T40" fmla="*/ 2147483647 w 114"/>
                <a:gd name="T41" fmla="*/ 2147483647 h 2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221"/>
                <a:gd name="T65" fmla="*/ 114 w 114"/>
                <a:gd name="T66" fmla="*/ 221 h 2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221">
                  <a:moveTo>
                    <a:pt x="49" y="52"/>
                  </a:moveTo>
                  <a:cubicBezTo>
                    <a:pt x="49" y="52"/>
                    <a:pt x="70" y="72"/>
                    <a:pt x="66" y="89"/>
                  </a:cubicBezTo>
                  <a:cubicBezTo>
                    <a:pt x="63" y="106"/>
                    <a:pt x="68" y="114"/>
                    <a:pt x="66" y="121"/>
                  </a:cubicBezTo>
                  <a:cubicBezTo>
                    <a:pt x="64" y="127"/>
                    <a:pt x="55" y="132"/>
                    <a:pt x="52" y="141"/>
                  </a:cubicBezTo>
                  <a:cubicBezTo>
                    <a:pt x="49" y="149"/>
                    <a:pt x="42" y="145"/>
                    <a:pt x="36" y="153"/>
                  </a:cubicBezTo>
                  <a:cubicBezTo>
                    <a:pt x="29" y="162"/>
                    <a:pt x="27" y="169"/>
                    <a:pt x="19" y="178"/>
                  </a:cubicBezTo>
                  <a:cubicBezTo>
                    <a:pt x="11" y="187"/>
                    <a:pt x="0" y="205"/>
                    <a:pt x="8" y="203"/>
                  </a:cubicBezTo>
                  <a:cubicBezTo>
                    <a:pt x="15" y="201"/>
                    <a:pt x="7" y="221"/>
                    <a:pt x="17" y="208"/>
                  </a:cubicBezTo>
                  <a:cubicBezTo>
                    <a:pt x="27" y="195"/>
                    <a:pt x="29" y="182"/>
                    <a:pt x="40" y="174"/>
                  </a:cubicBezTo>
                  <a:cubicBezTo>
                    <a:pt x="51" y="166"/>
                    <a:pt x="52" y="168"/>
                    <a:pt x="63" y="164"/>
                  </a:cubicBezTo>
                  <a:cubicBezTo>
                    <a:pt x="73" y="160"/>
                    <a:pt x="76" y="154"/>
                    <a:pt x="82" y="145"/>
                  </a:cubicBezTo>
                  <a:cubicBezTo>
                    <a:pt x="88" y="135"/>
                    <a:pt x="91" y="141"/>
                    <a:pt x="95" y="134"/>
                  </a:cubicBezTo>
                  <a:cubicBezTo>
                    <a:pt x="100" y="127"/>
                    <a:pt x="103" y="121"/>
                    <a:pt x="104" y="115"/>
                  </a:cubicBezTo>
                  <a:cubicBezTo>
                    <a:pt x="105" y="109"/>
                    <a:pt x="109" y="112"/>
                    <a:pt x="108" y="103"/>
                  </a:cubicBezTo>
                  <a:cubicBezTo>
                    <a:pt x="107" y="93"/>
                    <a:pt x="101" y="84"/>
                    <a:pt x="100" y="80"/>
                  </a:cubicBezTo>
                  <a:cubicBezTo>
                    <a:pt x="99" y="75"/>
                    <a:pt x="103" y="62"/>
                    <a:pt x="104" y="50"/>
                  </a:cubicBezTo>
                  <a:cubicBezTo>
                    <a:pt x="105" y="37"/>
                    <a:pt x="114" y="35"/>
                    <a:pt x="111" y="24"/>
                  </a:cubicBezTo>
                  <a:cubicBezTo>
                    <a:pt x="108" y="14"/>
                    <a:pt x="109" y="0"/>
                    <a:pt x="103" y="14"/>
                  </a:cubicBezTo>
                  <a:cubicBezTo>
                    <a:pt x="97" y="28"/>
                    <a:pt x="87" y="32"/>
                    <a:pt x="86" y="28"/>
                  </a:cubicBezTo>
                  <a:cubicBezTo>
                    <a:pt x="85" y="24"/>
                    <a:pt x="81" y="37"/>
                    <a:pt x="78" y="46"/>
                  </a:cubicBezTo>
                  <a:cubicBezTo>
                    <a:pt x="74" y="56"/>
                    <a:pt x="54" y="56"/>
                    <a:pt x="49" y="50"/>
                  </a:cubicBezTo>
                </a:path>
              </a:pathLst>
            </a:custGeom>
            <a:solidFill>
              <a:srgbClr val="9C93C6"/>
            </a:solidFill>
            <a:ln w="9525">
              <a:noFill/>
              <a:round/>
              <a:headEnd/>
              <a:tailEnd/>
            </a:ln>
          </p:spPr>
          <p:txBody>
            <a:bodyPr/>
            <a:lstStyle/>
            <a:p>
              <a:endParaRPr lang="en-US"/>
            </a:p>
          </p:txBody>
        </p:sp>
        <p:sp>
          <p:nvSpPr>
            <p:cNvPr id="28564" name="Freeform 3145"/>
            <p:cNvSpPr>
              <a:spLocks/>
            </p:cNvSpPr>
            <p:nvPr/>
          </p:nvSpPr>
          <p:spPr bwMode="auto">
            <a:xfrm>
              <a:off x="1684338" y="4996532"/>
              <a:ext cx="376237" cy="725488"/>
            </a:xfrm>
            <a:custGeom>
              <a:avLst/>
              <a:gdLst>
                <a:gd name="T0" fmla="*/ 2147483647 w 114"/>
                <a:gd name="T1" fmla="*/ 2147483647 h 220"/>
                <a:gd name="T2" fmla="*/ 2147483647 w 114"/>
                <a:gd name="T3" fmla="*/ 2147483647 h 220"/>
                <a:gd name="T4" fmla="*/ 2147483647 w 114"/>
                <a:gd name="T5" fmla="*/ 2147483647 h 220"/>
                <a:gd name="T6" fmla="*/ 2147483647 w 114"/>
                <a:gd name="T7" fmla="*/ 2147483647 h 220"/>
                <a:gd name="T8" fmla="*/ 2147483647 w 114"/>
                <a:gd name="T9" fmla="*/ 2147483647 h 220"/>
                <a:gd name="T10" fmla="*/ 2147483647 w 114"/>
                <a:gd name="T11" fmla="*/ 2147483647 h 220"/>
                <a:gd name="T12" fmla="*/ 2147483647 w 114"/>
                <a:gd name="T13" fmla="*/ 2147483647 h 220"/>
                <a:gd name="T14" fmla="*/ 2147483647 w 114"/>
                <a:gd name="T15" fmla="*/ 2147483647 h 220"/>
                <a:gd name="T16" fmla="*/ 2147483647 w 114"/>
                <a:gd name="T17" fmla="*/ 2147483647 h 220"/>
                <a:gd name="T18" fmla="*/ 2147483647 w 114"/>
                <a:gd name="T19" fmla="*/ 2147483647 h 220"/>
                <a:gd name="T20" fmla="*/ 2147483647 w 114"/>
                <a:gd name="T21" fmla="*/ 2147483647 h 220"/>
                <a:gd name="T22" fmla="*/ 2147483647 w 114"/>
                <a:gd name="T23" fmla="*/ 2147483647 h 220"/>
                <a:gd name="T24" fmla="*/ 2147483647 w 114"/>
                <a:gd name="T25" fmla="*/ 2147483647 h 220"/>
                <a:gd name="T26" fmla="*/ 2147483647 w 114"/>
                <a:gd name="T27" fmla="*/ 2147483647 h 220"/>
                <a:gd name="T28" fmla="*/ 2147483647 w 114"/>
                <a:gd name="T29" fmla="*/ 2147483647 h 220"/>
                <a:gd name="T30" fmla="*/ 2147483647 w 114"/>
                <a:gd name="T31" fmla="*/ 2147483647 h 220"/>
                <a:gd name="T32" fmla="*/ 2147483647 w 114"/>
                <a:gd name="T33" fmla="*/ 2147483647 h 220"/>
                <a:gd name="T34" fmla="*/ 2147483647 w 114"/>
                <a:gd name="T35" fmla="*/ 2147483647 h 220"/>
                <a:gd name="T36" fmla="*/ 2147483647 w 114"/>
                <a:gd name="T37" fmla="*/ 2147483647 h 220"/>
                <a:gd name="T38" fmla="*/ 2147483647 w 114"/>
                <a:gd name="T39" fmla="*/ 2147483647 h 220"/>
                <a:gd name="T40" fmla="*/ 2147483647 w 114"/>
                <a:gd name="T41" fmla="*/ 2147483647 h 2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220"/>
                <a:gd name="T65" fmla="*/ 114 w 114"/>
                <a:gd name="T66" fmla="*/ 220 h 2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220">
                  <a:moveTo>
                    <a:pt x="49" y="52"/>
                  </a:moveTo>
                  <a:cubicBezTo>
                    <a:pt x="49" y="52"/>
                    <a:pt x="70" y="72"/>
                    <a:pt x="67" y="88"/>
                  </a:cubicBezTo>
                  <a:cubicBezTo>
                    <a:pt x="64" y="105"/>
                    <a:pt x="68" y="113"/>
                    <a:pt x="66" y="120"/>
                  </a:cubicBezTo>
                  <a:cubicBezTo>
                    <a:pt x="64" y="126"/>
                    <a:pt x="56" y="131"/>
                    <a:pt x="53" y="140"/>
                  </a:cubicBezTo>
                  <a:cubicBezTo>
                    <a:pt x="50" y="148"/>
                    <a:pt x="42" y="143"/>
                    <a:pt x="36" y="152"/>
                  </a:cubicBezTo>
                  <a:cubicBezTo>
                    <a:pt x="30" y="160"/>
                    <a:pt x="28" y="168"/>
                    <a:pt x="19" y="177"/>
                  </a:cubicBezTo>
                  <a:cubicBezTo>
                    <a:pt x="11" y="186"/>
                    <a:pt x="0" y="204"/>
                    <a:pt x="8" y="202"/>
                  </a:cubicBezTo>
                  <a:cubicBezTo>
                    <a:pt x="16" y="200"/>
                    <a:pt x="7" y="220"/>
                    <a:pt x="17" y="207"/>
                  </a:cubicBezTo>
                  <a:cubicBezTo>
                    <a:pt x="27" y="194"/>
                    <a:pt x="29" y="181"/>
                    <a:pt x="40" y="173"/>
                  </a:cubicBezTo>
                  <a:cubicBezTo>
                    <a:pt x="51" y="164"/>
                    <a:pt x="53" y="166"/>
                    <a:pt x="63" y="163"/>
                  </a:cubicBezTo>
                  <a:cubicBezTo>
                    <a:pt x="74" y="159"/>
                    <a:pt x="76" y="153"/>
                    <a:pt x="82" y="143"/>
                  </a:cubicBezTo>
                  <a:cubicBezTo>
                    <a:pt x="88" y="133"/>
                    <a:pt x="91" y="140"/>
                    <a:pt x="95" y="133"/>
                  </a:cubicBezTo>
                  <a:cubicBezTo>
                    <a:pt x="99" y="126"/>
                    <a:pt x="103" y="119"/>
                    <a:pt x="104" y="114"/>
                  </a:cubicBezTo>
                  <a:cubicBezTo>
                    <a:pt x="105" y="108"/>
                    <a:pt x="108" y="111"/>
                    <a:pt x="107" y="102"/>
                  </a:cubicBezTo>
                  <a:cubicBezTo>
                    <a:pt x="106" y="92"/>
                    <a:pt x="101" y="83"/>
                    <a:pt x="100" y="79"/>
                  </a:cubicBezTo>
                  <a:cubicBezTo>
                    <a:pt x="98" y="74"/>
                    <a:pt x="103" y="61"/>
                    <a:pt x="104" y="49"/>
                  </a:cubicBezTo>
                  <a:cubicBezTo>
                    <a:pt x="105" y="36"/>
                    <a:pt x="114" y="34"/>
                    <a:pt x="111" y="24"/>
                  </a:cubicBezTo>
                  <a:cubicBezTo>
                    <a:pt x="108" y="13"/>
                    <a:pt x="109" y="0"/>
                    <a:pt x="103" y="14"/>
                  </a:cubicBezTo>
                  <a:cubicBezTo>
                    <a:pt x="97" y="27"/>
                    <a:pt x="87" y="32"/>
                    <a:pt x="86" y="28"/>
                  </a:cubicBezTo>
                  <a:cubicBezTo>
                    <a:pt x="85" y="23"/>
                    <a:pt x="81" y="36"/>
                    <a:pt x="78" y="45"/>
                  </a:cubicBezTo>
                  <a:cubicBezTo>
                    <a:pt x="74" y="55"/>
                    <a:pt x="54" y="56"/>
                    <a:pt x="50" y="49"/>
                  </a:cubicBezTo>
                </a:path>
              </a:pathLst>
            </a:custGeom>
            <a:solidFill>
              <a:srgbClr val="9B93C5"/>
            </a:solidFill>
            <a:ln w="9525">
              <a:noFill/>
              <a:round/>
              <a:headEnd/>
              <a:tailEnd/>
            </a:ln>
          </p:spPr>
          <p:txBody>
            <a:bodyPr/>
            <a:lstStyle/>
            <a:p>
              <a:endParaRPr lang="en-US"/>
            </a:p>
          </p:txBody>
        </p:sp>
        <p:sp>
          <p:nvSpPr>
            <p:cNvPr id="28565" name="Freeform 3146"/>
            <p:cNvSpPr>
              <a:spLocks/>
            </p:cNvSpPr>
            <p:nvPr/>
          </p:nvSpPr>
          <p:spPr bwMode="auto">
            <a:xfrm>
              <a:off x="1684338" y="4996532"/>
              <a:ext cx="376237" cy="722313"/>
            </a:xfrm>
            <a:custGeom>
              <a:avLst/>
              <a:gdLst>
                <a:gd name="T0" fmla="*/ 2147483647 w 114"/>
                <a:gd name="T1" fmla="*/ 2147483647 h 219"/>
                <a:gd name="T2" fmla="*/ 2147483647 w 114"/>
                <a:gd name="T3" fmla="*/ 2147483647 h 219"/>
                <a:gd name="T4" fmla="*/ 2147483647 w 114"/>
                <a:gd name="T5" fmla="*/ 2147483647 h 219"/>
                <a:gd name="T6" fmla="*/ 2147483647 w 114"/>
                <a:gd name="T7" fmla="*/ 2147483647 h 219"/>
                <a:gd name="T8" fmla="*/ 2147483647 w 114"/>
                <a:gd name="T9" fmla="*/ 2147483647 h 219"/>
                <a:gd name="T10" fmla="*/ 2147483647 w 114"/>
                <a:gd name="T11" fmla="*/ 2147483647 h 219"/>
                <a:gd name="T12" fmla="*/ 2147483647 w 114"/>
                <a:gd name="T13" fmla="*/ 2147483647 h 219"/>
                <a:gd name="T14" fmla="*/ 2147483647 w 114"/>
                <a:gd name="T15" fmla="*/ 2147483647 h 219"/>
                <a:gd name="T16" fmla="*/ 2147483647 w 114"/>
                <a:gd name="T17" fmla="*/ 2147483647 h 219"/>
                <a:gd name="T18" fmla="*/ 2147483647 w 114"/>
                <a:gd name="T19" fmla="*/ 2147483647 h 219"/>
                <a:gd name="T20" fmla="*/ 2147483647 w 114"/>
                <a:gd name="T21" fmla="*/ 2147483647 h 219"/>
                <a:gd name="T22" fmla="*/ 2147483647 w 114"/>
                <a:gd name="T23" fmla="*/ 2147483647 h 219"/>
                <a:gd name="T24" fmla="*/ 2147483647 w 114"/>
                <a:gd name="T25" fmla="*/ 2147483647 h 219"/>
                <a:gd name="T26" fmla="*/ 2147483647 w 114"/>
                <a:gd name="T27" fmla="*/ 2147483647 h 219"/>
                <a:gd name="T28" fmla="*/ 2147483647 w 114"/>
                <a:gd name="T29" fmla="*/ 2147483647 h 219"/>
                <a:gd name="T30" fmla="*/ 2147483647 w 114"/>
                <a:gd name="T31" fmla="*/ 2147483647 h 219"/>
                <a:gd name="T32" fmla="*/ 2147483647 w 114"/>
                <a:gd name="T33" fmla="*/ 2147483647 h 219"/>
                <a:gd name="T34" fmla="*/ 2147483647 w 114"/>
                <a:gd name="T35" fmla="*/ 2147483647 h 219"/>
                <a:gd name="T36" fmla="*/ 2147483647 w 114"/>
                <a:gd name="T37" fmla="*/ 2147483647 h 219"/>
                <a:gd name="T38" fmla="*/ 2147483647 w 114"/>
                <a:gd name="T39" fmla="*/ 2147483647 h 219"/>
                <a:gd name="T40" fmla="*/ 2147483647 w 114"/>
                <a:gd name="T41" fmla="*/ 2147483647 h 2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219"/>
                <a:gd name="T65" fmla="*/ 114 w 114"/>
                <a:gd name="T66" fmla="*/ 219 h 2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219">
                  <a:moveTo>
                    <a:pt x="49" y="52"/>
                  </a:moveTo>
                  <a:cubicBezTo>
                    <a:pt x="49" y="52"/>
                    <a:pt x="70" y="72"/>
                    <a:pt x="67" y="89"/>
                  </a:cubicBezTo>
                  <a:cubicBezTo>
                    <a:pt x="64" y="105"/>
                    <a:pt x="69" y="113"/>
                    <a:pt x="67" y="120"/>
                  </a:cubicBezTo>
                  <a:cubicBezTo>
                    <a:pt x="65" y="127"/>
                    <a:pt x="56" y="131"/>
                    <a:pt x="53" y="140"/>
                  </a:cubicBezTo>
                  <a:cubicBezTo>
                    <a:pt x="50" y="148"/>
                    <a:pt x="42" y="143"/>
                    <a:pt x="36" y="152"/>
                  </a:cubicBezTo>
                  <a:cubicBezTo>
                    <a:pt x="30" y="160"/>
                    <a:pt x="28" y="168"/>
                    <a:pt x="20" y="177"/>
                  </a:cubicBezTo>
                  <a:cubicBezTo>
                    <a:pt x="11" y="186"/>
                    <a:pt x="0" y="204"/>
                    <a:pt x="8" y="202"/>
                  </a:cubicBezTo>
                  <a:cubicBezTo>
                    <a:pt x="16" y="200"/>
                    <a:pt x="7" y="219"/>
                    <a:pt x="17" y="207"/>
                  </a:cubicBezTo>
                  <a:cubicBezTo>
                    <a:pt x="27" y="194"/>
                    <a:pt x="29" y="181"/>
                    <a:pt x="40" y="172"/>
                  </a:cubicBezTo>
                  <a:cubicBezTo>
                    <a:pt x="51" y="164"/>
                    <a:pt x="53" y="166"/>
                    <a:pt x="63" y="163"/>
                  </a:cubicBezTo>
                  <a:cubicBezTo>
                    <a:pt x="74" y="159"/>
                    <a:pt x="76" y="153"/>
                    <a:pt x="82" y="143"/>
                  </a:cubicBezTo>
                  <a:cubicBezTo>
                    <a:pt x="88" y="133"/>
                    <a:pt x="91" y="140"/>
                    <a:pt x="95" y="133"/>
                  </a:cubicBezTo>
                  <a:cubicBezTo>
                    <a:pt x="99" y="126"/>
                    <a:pt x="103" y="119"/>
                    <a:pt x="104" y="114"/>
                  </a:cubicBezTo>
                  <a:cubicBezTo>
                    <a:pt x="105" y="108"/>
                    <a:pt x="108" y="111"/>
                    <a:pt x="107" y="102"/>
                  </a:cubicBezTo>
                  <a:cubicBezTo>
                    <a:pt x="106" y="92"/>
                    <a:pt x="100" y="83"/>
                    <a:pt x="99" y="79"/>
                  </a:cubicBezTo>
                  <a:cubicBezTo>
                    <a:pt x="98" y="74"/>
                    <a:pt x="103" y="62"/>
                    <a:pt x="104" y="49"/>
                  </a:cubicBezTo>
                  <a:cubicBezTo>
                    <a:pt x="105" y="37"/>
                    <a:pt x="114" y="35"/>
                    <a:pt x="111" y="24"/>
                  </a:cubicBezTo>
                  <a:cubicBezTo>
                    <a:pt x="108" y="13"/>
                    <a:pt x="109" y="0"/>
                    <a:pt x="103" y="14"/>
                  </a:cubicBezTo>
                  <a:cubicBezTo>
                    <a:pt x="97" y="28"/>
                    <a:pt x="87" y="32"/>
                    <a:pt x="86" y="28"/>
                  </a:cubicBezTo>
                  <a:cubicBezTo>
                    <a:pt x="85" y="24"/>
                    <a:pt x="81" y="36"/>
                    <a:pt x="78" y="46"/>
                  </a:cubicBezTo>
                  <a:cubicBezTo>
                    <a:pt x="74" y="55"/>
                    <a:pt x="54" y="56"/>
                    <a:pt x="50" y="49"/>
                  </a:cubicBezTo>
                </a:path>
              </a:pathLst>
            </a:custGeom>
            <a:solidFill>
              <a:srgbClr val="9A92C5"/>
            </a:solidFill>
            <a:ln w="9525">
              <a:noFill/>
              <a:round/>
              <a:headEnd/>
              <a:tailEnd/>
            </a:ln>
          </p:spPr>
          <p:txBody>
            <a:bodyPr/>
            <a:lstStyle/>
            <a:p>
              <a:endParaRPr lang="en-US"/>
            </a:p>
          </p:txBody>
        </p:sp>
        <p:sp>
          <p:nvSpPr>
            <p:cNvPr id="28566" name="Freeform 3147"/>
            <p:cNvSpPr>
              <a:spLocks/>
            </p:cNvSpPr>
            <p:nvPr/>
          </p:nvSpPr>
          <p:spPr bwMode="auto">
            <a:xfrm>
              <a:off x="1684338" y="4999707"/>
              <a:ext cx="376237" cy="719138"/>
            </a:xfrm>
            <a:custGeom>
              <a:avLst/>
              <a:gdLst>
                <a:gd name="T0" fmla="*/ 2147483647 w 114"/>
                <a:gd name="T1" fmla="*/ 2147483647 h 218"/>
                <a:gd name="T2" fmla="*/ 2147483647 w 114"/>
                <a:gd name="T3" fmla="*/ 2147483647 h 218"/>
                <a:gd name="T4" fmla="*/ 2147483647 w 114"/>
                <a:gd name="T5" fmla="*/ 2147483647 h 218"/>
                <a:gd name="T6" fmla="*/ 2147483647 w 114"/>
                <a:gd name="T7" fmla="*/ 2147483647 h 218"/>
                <a:gd name="T8" fmla="*/ 2147483647 w 114"/>
                <a:gd name="T9" fmla="*/ 2147483647 h 218"/>
                <a:gd name="T10" fmla="*/ 2147483647 w 114"/>
                <a:gd name="T11" fmla="*/ 2147483647 h 218"/>
                <a:gd name="T12" fmla="*/ 2147483647 w 114"/>
                <a:gd name="T13" fmla="*/ 2147483647 h 218"/>
                <a:gd name="T14" fmla="*/ 2147483647 w 114"/>
                <a:gd name="T15" fmla="*/ 2147483647 h 218"/>
                <a:gd name="T16" fmla="*/ 2147483647 w 114"/>
                <a:gd name="T17" fmla="*/ 2147483647 h 218"/>
                <a:gd name="T18" fmla="*/ 2147483647 w 114"/>
                <a:gd name="T19" fmla="*/ 2147483647 h 218"/>
                <a:gd name="T20" fmla="*/ 2147483647 w 114"/>
                <a:gd name="T21" fmla="*/ 2147483647 h 218"/>
                <a:gd name="T22" fmla="*/ 2147483647 w 114"/>
                <a:gd name="T23" fmla="*/ 2147483647 h 218"/>
                <a:gd name="T24" fmla="*/ 2147483647 w 114"/>
                <a:gd name="T25" fmla="*/ 2147483647 h 218"/>
                <a:gd name="T26" fmla="*/ 2147483647 w 114"/>
                <a:gd name="T27" fmla="*/ 2147483647 h 218"/>
                <a:gd name="T28" fmla="*/ 2147483647 w 114"/>
                <a:gd name="T29" fmla="*/ 2147483647 h 218"/>
                <a:gd name="T30" fmla="*/ 2147483647 w 114"/>
                <a:gd name="T31" fmla="*/ 2147483647 h 218"/>
                <a:gd name="T32" fmla="*/ 2147483647 w 114"/>
                <a:gd name="T33" fmla="*/ 2147483647 h 218"/>
                <a:gd name="T34" fmla="*/ 2147483647 w 114"/>
                <a:gd name="T35" fmla="*/ 2147483647 h 218"/>
                <a:gd name="T36" fmla="*/ 2147483647 w 114"/>
                <a:gd name="T37" fmla="*/ 2147483647 h 218"/>
                <a:gd name="T38" fmla="*/ 2147483647 w 114"/>
                <a:gd name="T39" fmla="*/ 2147483647 h 218"/>
                <a:gd name="T40" fmla="*/ 2147483647 w 114"/>
                <a:gd name="T41" fmla="*/ 2147483647 h 2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218"/>
                <a:gd name="T65" fmla="*/ 114 w 114"/>
                <a:gd name="T66" fmla="*/ 218 h 2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218">
                  <a:moveTo>
                    <a:pt x="50" y="51"/>
                  </a:moveTo>
                  <a:cubicBezTo>
                    <a:pt x="50" y="51"/>
                    <a:pt x="71" y="71"/>
                    <a:pt x="68" y="88"/>
                  </a:cubicBezTo>
                  <a:cubicBezTo>
                    <a:pt x="65" y="105"/>
                    <a:pt x="69" y="112"/>
                    <a:pt x="67" y="119"/>
                  </a:cubicBezTo>
                  <a:cubicBezTo>
                    <a:pt x="65" y="126"/>
                    <a:pt x="56" y="130"/>
                    <a:pt x="53" y="139"/>
                  </a:cubicBezTo>
                  <a:cubicBezTo>
                    <a:pt x="50" y="147"/>
                    <a:pt x="42" y="142"/>
                    <a:pt x="36" y="151"/>
                  </a:cubicBezTo>
                  <a:cubicBezTo>
                    <a:pt x="30" y="159"/>
                    <a:pt x="28" y="167"/>
                    <a:pt x="20" y="176"/>
                  </a:cubicBezTo>
                  <a:cubicBezTo>
                    <a:pt x="12" y="185"/>
                    <a:pt x="0" y="203"/>
                    <a:pt x="8" y="201"/>
                  </a:cubicBezTo>
                  <a:cubicBezTo>
                    <a:pt x="16" y="199"/>
                    <a:pt x="7" y="218"/>
                    <a:pt x="17" y="206"/>
                  </a:cubicBezTo>
                  <a:cubicBezTo>
                    <a:pt x="27" y="193"/>
                    <a:pt x="29" y="179"/>
                    <a:pt x="40" y="171"/>
                  </a:cubicBezTo>
                  <a:cubicBezTo>
                    <a:pt x="51" y="163"/>
                    <a:pt x="53" y="165"/>
                    <a:pt x="63" y="161"/>
                  </a:cubicBezTo>
                  <a:cubicBezTo>
                    <a:pt x="74" y="158"/>
                    <a:pt x="76" y="152"/>
                    <a:pt x="82" y="142"/>
                  </a:cubicBezTo>
                  <a:cubicBezTo>
                    <a:pt x="88" y="132"/>
                    <a:pt x="91" y="139"/>
                    <a:pt x="95" y="132"/>
                  </a:cubicBezTo>
                  <a:cubicBezTo>
                    <a:pt x="99" y="125"/>
                    <a:pt x="103" y="118"/>
                    <a:pt x="104" y="113"/>
                  </a:cubicBezTo>
                  <a:cubicBezTo>
                    <a:pt x="104" y="107"/>
                    <a:pt x="108" y="110"/>
                    <a:pt x="107" y="100"/>
                  </a:cubicBezTo>
                  <a:cubicBezTo>
                    <a:pt x="106" y="91"/>
                    <a:pt x="100" y="82"/>
                    <a:pt x="99" y="78"/>
                  </a:cubicBezTo>
                  <a:cubicBezTo>
                    <a:pt x="98" y="74"/>
                    <a:pt x="102" y="61"/>
                    <a:pt x="104" y="48"/>
                  </a:cubicBezTo>
                  <a:cubicBezTo>
                    <a:pt x="105" y="36"/>
                    <a:pt x="114" y="34"/>
                    <a:pt x="111" y="23"/>
                  </a:cubicBezTo>
                  <a:cubicBezTo>
                    <a:pt x="108" y="13"/>
                    <a:pt x="109" y="0"/>
                    <a:pt x="103" y="14"/>
                  </a:cubicBezTo>
                  <a:cubicBezTo>
                    <a:pt x="96" y="27"/>
                    <a:pt x="87" y="32"/>
                    <a:pt x="86" y="27"/>
                  </a:cubicBezTo>
                  <a:cubicBezTo>
                    <a:pt x="85" y="23"/>
                    <a:pt x="81" y="36"/>
                    <a:pt x="78" y="45"/>
                  </a:cubicBezTo>
                  <a:cubicBezTo>
                    <a:pt x="74" y="54"/>
                    <a:pt x="54" y="55"/>
                    <a:pt x="50" y="49"/>
                  </a:cubicBezTo>
                </a:path>
              </a:pathLst>
            </a:custGeom>
            <a:solidFill>
              <a:srgbClr val="9992C5"/>
            </a:solidFill>
            <a:ln w="9525">
              <a:noFill/>
              <a:round/>
              <a:headEnd/>
              <a:tailEnd/>
            </a:ln>
          </p:spPr>
          <p:txBody>
            <a:bodyPr/>
            <a:lstStyle/>
            <a:p>
              <a:endParaRPr lang="en-US"/>
            </a:p>
          </p:txBody>
        </p:sp>
        <p:sp>
          <p:nvSpPr>
            <p:cNvPr id="28567" name="Freeform 3148"/>
            <p:cNvSpPr>
              <a:spLocks/>
            </p:cNvSpPr>
            <p:nvPr/>
          </p:nvSpPr>
          <p:spPr bwMode="auto">
            <a:xfrm>
              <a:off x="1684338" y="4999707"/>
              <a:ext cx="376237" cy="719138"/>
            </a:xfrm>
            <a:custGeom>
              <a:avLst/>
              <a:gdLst>
                <a:gd name="T0" fmla="*/ 2147483647 w 114"/>
                <a:gd name="T1" fmla="*/ 2147483647 h 218"/>
                <a:gd name="T2" fmla="*/ 2147483647 w 114"/>
                <a:gd name="T3" fmla="*/ 2147483647 h 218"/>
                <a:gd name="T4" fmla="*/ 2147483647 w 114"/>
                <a:gd name="T5" fmla="*/ 2147483647 h 218"/>
                <a:gd name="T6" fmla="*/ 2147483647 w 114"/>
                <a:gd name="T7" fmla="*/ 2147483647 h 218"/>
                <a:gd name="T8" fmla="*/ 2147483647 w 114"/>
                <a:gd name="T9" fmla="*/ 2147483647 h 218"/>
                <a:gd name="T10" fmla="*/ 2147483647 w 114"/>
                <a:gd name="T11" fmla="*/ 2147483647 h 218"/>
                <a:gd name="T12" fmla="*/ 2147483647 w 114"/>
                <a:gd name="T13" fmla="*/ 2147483647 h 218"/>
                <a:gd name="T14" fmla="*/ 2147483647 w 114"/>
                <a:gd name="T15" fmla="*/ 2147483647 h 218"/>
                <a:gd name="T16" fmla="*/ 2147483647 w 114"/>
                <a:gd name="T17" fmla="*/ 2147483647 h 218"/>
                <a:gd name="T18" fmla="*/ 2147483647 w 114"/>
                <a:gd name="T19" fmla="*/ 2147483647 h 218"/>
                <a:gd name="T20" fmla="*/ 2147483647 w 114"/>
                <a:gd name="T21" fmla="*/ 2147483647 h 218"/>
                <a:gd name="T22" fmla="*/ 2147483647 w 114"/>
                <a:gd name="T23" fmla="*/ 2147483647 h 218"/>
                <a:gd name="T24" fmla="*/ 2147483647 w 114"/>
                <a:gd name="T25" fmla="*/ 2147483647 h 218"/>
                <a:gd name="T26" fmla="*/ 2147483647 w 114"/>
                <a:gd name="T27" fmla="*/ 2147483647 h 218"/>
                <a:gd name="T28" fmla="*/ 2147483647 w 114"/>
                <a:gd name="T29" fmla="*/ 2147483647 h 218"/>
                <a:gd name="T30" fmla="*/ 2147483647 w 114"/>
                <a:gd name="T31" fmla="*/ 2147483647 h 218"/>
                <a:gd name="T32" fmla="*/ 2147483647 w 114"/>
                <a:gd name="T33" fmla="*/ 2147483647 h 218"/>
                <a:gd name="T34" fmla="*/ 2147483647 w 114"/>
                <a:gd name="T35" fmla="*/ 2147483647 h 218"/>
                <a:gd name="T36" fmla="*/ 2147483647 w 114"/>
                <a:gd name="T37" fmla="*/ 2147483647 h 218"/>
                <a:gd name="T38" fmla="*/ 2147483647 w 114"/>
                <a:gd name="T39" fmla="*/ 2147483647 h 218"/>
                <a:gd name="T40" fmla="*/ 2147483647 w 114"/>
                <a:gd name="T41" fmla="*/ 2147483647 h 2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218"/>
                <a:gd name="T65" fmla="*/ 114 w 114"/>
                <a:gd name="T66" fmla="*/ 218 h 2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218">
                  <a:moveTo>
                    <a:pt x="50" y="51"/>
                  </a:moveTo>
                  <a:cubicBezTo>
                    <a:pt x="50" y="51"/>
                    <a:pt x="71" y="71"/>
                    <a:pt x="68" y="88"/>
                  </a:cubicBezTo>
                  <a:cubicBezTo>
                    <a:pt x="65" y="105"/>
                    <a:pt x="69" y="112"/>
                    <a:pt x="67" y="119"/>
                  </a:cubicBezTo>
                  <a:cubicBezTo>
                    <a:pt x="65" y="126"/>
                    <a:pt x="57" y="130"/>
                    <a:pt x="53" y="139"/>
                  </a:cubicBezTo>
                  <a:cubicBezTo>
                    <a:pt x="50" y="147"/>
                    <a:pt x="42" y="142"/>
                    <a:pt x="36" y="150"/>
                  </a:cubicBezTo>
                  <a:cubicBezTo>
                    <a:pt x="30" y="159"/>
                    <a:pt x="28" y="167"/>
                    <a:pt x="20" y="176"/>
                  </a:cubicBezTo>
                  <a:cubicBezTo>
                    <a:pt x="12" y="185"/>
                    <a:pt x="0" y="203"/>
                    <a:pt x="8" y="201"/>
                  </a:cubicBezTo>
                  <a:cubicBezTo>
                    <a:pt x="16" y="198"/>
                    <a:pt x="7" y="218"/>
                    <a:pt x="17" y="206"/>
                  </a:cubicBezTo>
                  <a:cubicBezTo>
                    <a:pt x="27" y="193"/>
                    <a:pt x="29" y="179"/>
                    <a:pt x="40" y="171"/>
                  </a:cubicBezTo>
                  <a:cubicBezTo>
                    <a:pt x="51" y="163"/>
                    <a:pt x="53" y="165"/>
                    <a:pt x="63" y="161"/>
                  </a:cubicBezTo>
                  <a:cubicBezTo>
                    <a:pt x="74" y="158"/>
                    <a:pt x="76" y="152"/>
                    <a:pt x="82" y="142"/>
                  </a:cubicBezTo>
                  <a:cubicBezTo>
                    <a:pt x="87" y="132"/>
                    <a:pt x="91" y="139"/>
                    <a:pt x="95" y="132"/>
                  </a:cubicBezTo>
                  <a:cubicBezTo>
                    <a:pt x="99" y="124"/>
                    <a:pt x="103" y="118"/>
                    <a:pt x="103" y="113"/>
                  </a:cubicBezTo>
                  <a:cubicBezTo>
                    <a:pt x="104" y="107"/>
                    <a:pt x="108" y="110"/>
                    <a:pt x="107" y="100"/>
                  </a:cubicBezTo>
                  <a:cubicBezTo>
                    <a:pt x="106" y="91"/>
                    <a:pt x="100" y="82"/>
                    <a:pt x="99" y="78"/>
                  </a:cubicBezTo>
                  <a:cubicBezTo>
                    <a:pt x="98" y="74"/>
                    <a:pt x="102" y="61"/>
                    <a:pt x="103" y="49"/>
                  </a:cubicBezTo>
                  <a:cubicBezTo>
                    <a:pt x="105" y="36"/>
                    <a:pt x="114" y="34"/>
                    <a:pt x="111" y="23"/>
                  </a:cubicBezTo>
                  <a:cubicBezTo>
                    <a:pt x="108" y="13"/>
                    <a:pt x="109" y="0"/>
                    <a:pt x="103" y="14"/>
                  </a:cubicBezTo>
                  <a:cubicBezTo>
                    <a:pt x="96" y="28"/>
                    <a:pt x="87" y="32"/>
                    <a:pt x="86" y="28"/>
                  </a:cubicBezTo>
                  <a:cubicBezTo>
                    <a:pt x="85" y="24"/>
                    <a:pt x="81" y="36"/>
                    <a:pt x="78" y="45"/>
                  </a:cubicBezTo>
                  <a:cubicBezTo>
                    <a:pt x="74" y="55"/>
                    <a:pt x="55" y="55"/>
                    <a:pt x="50" y="49"/>
                  </a:cubicBezTo>
                </a:path>
              </a:pathLst>
            </a:custGeom>
            <a:solidFill>
              <a:srgbClr val="9891C5"/>
            </a:solidFill>
            <a:ln w="9525">
              <a:noFill/>
              <a:round/>
              <a:headEnd/>
              <a:tailEnd/>
            </a:ln>
          </p:spPr>
          <p:txBody>
            <a:bodyPr/>
            <a:lstStyle/>
            <a:p>
              <a:endParaRPr lang="en-US"/>
            </a:p>
          </p:txBody>
        </p:sp>
        <p:sp>
          <p:nvSpPr>
            <p:cNvPr id="28568" name="Freeform 3149"/>
            <p:cNvSpPr>
              <a:spLocks/>
            </p:cNvSpPr>
            <p:nvPr/>
          </p:nvSpPr>
          <p:spPr bwMode="auto">
            <a:xfrm>
              <a:off x="1684338" y="5002882"/>
              <a:ext cx="376237" cy="715963"/>
            </a:xfrm>
            <a:custGeom>
              <a:avLst/>
              <a:gdLst>
                <a:gd name="T0" fmla="*/ 2147483647 w 114"/>
                <a:gd name="T1" fmla="*/ 2147483647 h 217"/>
                <a:gd name="T2" fmla="*/ 2147483647 w 114"/>
                <a:gd name="T3" fmla="*/ 2147483647 h 217"/>
                <a:gd name="T4" fmla="*/ 2147483647 w 114"/>
                <a:gd name="T5" fmla="*/ 2147483647 h 217"/>
                <a:gd name="T6" fmla="*/ 2147483647 w 114"/>
                <a:gd name="T7" fmla="*/ 2147483647 h 217"/>
                <a:gd name="T8" fmla="*/ 2147483647 w 114"/>
                <a:gd name="T9" fmla="*/ 2147483647 h 217"/>
                <a:gd name="T10" fmla="*/ 2147483647 w 114"/>
                <a:gd name="T11" fmla="*/ 2147483647 h 217"/>
                <a:gd name="T12" fmla="*/ 2147483647 w 114"/>
                <a:gd name="T13" fmla="*/ 2147483647 h 217"/>
                <a:gd name="T14" fmla="*/ 2147483647 w 114"/>
                <a:gd name="T15" fmla="*/ 2147483647 h 217"/>
                <a:gd name="T16" fmla="*/ 2147483647 w 114"/>
                <a:gd name="T17" fmla="*/ 2147483647 h 217"/>
                <a:gd name="T18" fmla="*/ 2147483647 w 114"/>
                <a:gd name="T19" fmla="*/ 2147483647 h 217"/>
                <a:gd name="T20" fmla="*/ 2147483647 w 114"/>
                <a:gd name="T21" fmla="*/ 2147483647 h 217"/>
                <a:gd name="T22" fmla="*/ 2147483647 w 114"/>
                <a:gd name="T23" fmla="*/ 2147483647 h 217"/>
                <a:gd name="T24" fmla="*/ 2147483647 w 114"/>
                <a:gd name="T25" fmla="*/ 2147483647 h 217"/>
                <a:gd name="T26" fmla="*/ 2147483647 w 114"/>
                <a:gd name="T27" fmla="*/ 2147483647 h 217"/>
                <a:gd name="T28" fmla="*/ 2147483647 w 114"/>
                <a:gd name="T29" fmla="*/ 2147483647 h 217"/>
                <a:gd name="T30" fmla="*/ 2147483647 w 114"/>
                <a:gd name="T31" fmla="*/ 2147483647 h 217"/>
                <a:gd name="T32" fmla="*/ 2147483647 w 114"/>
                <a:gd name="T33" fmla="*/ 2147483647 h 217"/>
                <a:gd name="T34" fmla="*/ 2147483647 w 114"/>
                <a:gd name="T35" fmla="*/ 2147483647 h 217"/>
                <a:gd name="T36" fmla="*/ 2147483647 w 114"/>
                <a:gd name="T37" fmla="*/ 2147483647 h 217"/>
                <a:gd name="T38" fmla="*/ 2147483647 w 114"/>
                <a:gd name="T39" fmla="*/ 2147483647 h 217"/>
                <a:gd name="T40" fmla="*/ 2147483647 w 114"/>
                <a:gd name="T41" fmla="*/ 2147483647 h 2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217"/>
                <a:gd name="T65" fmla="*/ 114 w 114"/>
                <a:gd name="T66" fmla="*/ 217 h 2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217">
                  <a:moveTo>
                    <a:pt x="50" y="50"/>
                  </a:moveTo>
                  <a:cubicBezTo>
                    <a:pt x="50" y="50"/>
                    <a:pt x="71" y="71"/>
                    <a:pt x="68" y="87"/>
                  </a:cubicBezTo>
                  <a:cubicBezTo>
                    <a:pt x="65" y="104"/>
                    <a:pt x="70" y="112"/>
                    <a:pt x="68" y="118"/>
                  </a:cubicBezTo>
                  <a:cubicBezTo>
                    <a:pt x="66" y="125"/>
                    <a:pt x="57" y="130"/>
                    <a:pt x="54" y="138"/>
                  </a:cubicBezTo>
                  <a:cubicBezTo>
                    <a:pt x="51" y="146"/>
                    <a:pt x="42" y="141"/>
                    <a:pt x="36" y="149"/>
                  </a:cubicBezTo>
                  <a:cubicBezTo>
                    <a:pt x="30" y="158"/>
                    <a:pt x="28" y="166"/>
                    <a:pt x="20" y="174"/>
                  </a:cubicBezTo>
                  <a:cubicBezTo>
                    <a:pt x="12" y="183"/>
                    <a:pt x="0" y="201"/>
                    <a:pt x="8" y="199"/>
                  </a:cubicBezTo>
                  <a:cubicBezTo>
                    <a:pt x="16" y="197"/>
                    <a:pt x="7" y="217"/>
                    <a:pt x="17" y="204"/>
                  </a:cubicBezTo>
                  <a:cubicBezTo>
                    <a:pt x="27" y="192"/>
                    <a:pt x="30" y="178"/>
                    <a:pt x="40" y="170"/>
                  </a:cubicBezTo>
                  <a:cubicBezTo>
                    <a:pt x="51" y="162"/>
                    <a:pt x="53" y="164"/>
                    <a:pt x="63" y="160"/>
                  </a:cubicBezTo>
                  <a:cubicBezTo>
                    <a:pt x="74" y="157"/>
                    <a:pt x="76" y="150"/>
                    <a:pt x="82" y="141"/>
                  </a:cubicBezTo>
                  <a:cubicBezTo>
                    <a:pt x="87" y="131"/>
                    <a:pt x="91" y="138"/>
                    <a:pt x="95" y="130"/>
                  </a:cubicBezTo>
                  <a:cubicBezTo>
                    <a:pt x="99" y="123"/>
                    <a:pt x="102" y="117"/>
                    <a:pt x="103" y="112"/>
                  </a:cubicBezTo>
                  <a:cubicBezTo>
                    <a:pt x="104" y="106"/>
                    <a:pt x="108" y="109"/>
                    <a:pt x="107" y="99"/>
                  </a:cubicBezTo>
                  <a:cubicBezTo>
                    <a:pt x="106" y="90"/>
                    <a:pt x="100" y="81"/>
                    <a:pt x="99" y="77"/>
                  </a:cubicBezTo>
                  <a:cubicBezTo>
                    <a:pt x="98" y="73"/>
                    <a:pt x="102" y="60"/>
                    <a:pt x="103" y="48"/>
                  </a:cubicBezTo>
                  <a:cubicBezTo>
                    <a:pt x="104" y="35"/>
                    <a:pt x="114" y="33"/>
                    <a:pt x="111" y="23"/>
                  </a:cubicBezTo>
                  <a:cubicBezTo>
                    <a:pt x="108" y="12"/>
                    <a:pt x="109" y="0"/>
                    <a:pt x="103" y="13"/>
                  </a:cubicBezTo>
                  <a:cubicBezTo>
                    <a:pt x="96" y="27"/>
                    <a:pt x="87" y="31"/>
                    <a:pt x="86" y="27"/>
                  </a:cubicBezTo>
                  <a:cubicBezTo>
                    <a:pt x="85" y="23"/>
                    <a:pt x="81" y="35"/>
                    <a:pt x="78" y="45"/>
                  </a:cubicBezTo>
                  <a:cubicBezTo>
                    <a:pt x="74" y="54"/>
                    <a:pt x="55" y="54"/>
                    <a:pt x="50" y="48"/>
                  </a:cubicBezTo>
                </a:path>
              </a:pathLst>
            </a:custGeom>
            <a:solidFill>
              <a:srgbClr val="9790C4"/>
            </a:solidFill>
            <a:ln w="9525">
              <a:noFill/>
              <a:round/>
              <a:headEnd/>
              <a:tailEnd/>
            </a:ln>
          </p:spPr>
          <p:txBody>
            <a:bodyPr/>
            <a:lstStyle/>
            <a:p>
              <a:endParaRPr lang="en-US"/>
            </a:p>
          </p:txBody>
        </p:sp>
        <p:sp>
          <p:nvSpPr>
            <p:cNvPr id="28569" name="Freeform 3150"/>
            <p:cNvSpPr>
              <a:spLocks/>
            </p:cNvSpPr>
            <p:nvPr/>
          </p:nvSpPr>
          <p:spPr bwMode="auto">
            <a:xfrm>
              <a:off x="1689100" y="5002882"/>
              <a:ext cx="371475" cy="715963"/>
            </a:xfrm>
            <a:custGeom>
              <a:avLst/>
              <a:gdLst>
                <a:gd name="T0" fmla="*/ 2147483647 w 113"/>
                <a:gd name="T1" fmla="*/ 2147483647 h 217"/>
                <a:gd name="T2" fmla="*/ 2147483647 w 113"/>
                <a:gd name="T3" fmla="*/ 2147483647 h 217"/>
                <a:gd name="T4" fmla="*/ 2147483647 w 113"/>
                <a:gd name="T5" fmla="*/ 2147483647 h 217"/>
                <a:gd name="T6" fmla="*/ 2147483647 w 113"/>
                <a:gd name="T7" fmla="*/ 2147483647 h 217"/>
                <a:gd name="T8" fmla="*/ 2147483647 w 113"/>
                <a:gd name="T9" fmla="*/ 2147483647 h 217"/>
                <a:gd name="T10" fmla="*/ 2147483647 w 113"/>
                <a:gd name="T11" fmla="*/ 2147483647 h 217"/>
                <a:gd name="T12" fmla="*/ 2147483647 w 113"/>
                <a:gd name="T13" fmla="*/ 2147483647 h 217"/>
                <a:gd name="T14" fmla="*/ 2147483647 w 113"/>
                <a:gd name="T15" fmla="*/ 2147483647 h 217"/>
                <a:gd name="T16" fmla="*/ 2147483647 w 113"/>
                <a:gd name="T17" fmla="*/ 2147483647 h 217"/>
                <a:gd name="T18" fmla="*/ 2147483647 w 113"/>
                <a:gd name="T19" fmla="*/ 2147483647 h 217"/>
                <a:gd name="T20" fmla="*/ 2147483647 w 113"/>
                <a:gd name="T21" fmla="*/ 2147483647 h 217"/>
                <a:gd name="T22" fmla="*/ 2147483647 w 113"/>
                <a:gd name="T23" fmla="*/ 2147483647 h 217"/>
                <a:gd name="T24" fmla="*/ 2147483647 w 113"/>
                <a:gd name="T25" fmla="*/ 2147483647 h 217"/>
                <a:gd name="T26" fmla="*/ 2147483647 w 113"/>
                <a:gd name="T27" fmla="*/ 2147483647 h 217"/>
                <a:gd name="T28" fmla="*/ 2147483647 w 113"/>
                <a:gd name="T29" fmla="*/ 2147483647 h 217"/>
                <a:gd name="T30" fmla="*/ 2147483647 w 113"/>
                <a:gd name="T31" fmla="*/ 2147483647 h 217"/>
                <a:gd name="T32" fmla="*/ 2147483647 w 113"/>
                <a:gd name="T33" fmla="*/ 2147483647 h 217"/>
                <a:gd name="T34" fmla="*/ 2147483647 w 113"/>
                <a:gd name="T35" fmla="*/ 2147483647 h 217"/>
                <a:gd name="T36" fmla="*/ 2147483647 w 113"/>
                <a:gd name="T37" fmla="*/ 2147483647 h 217"/>
                <a:gd name="T38" fmla="*/ 2147483647 w 113"/>
                <a:gd name="T39" fmla="*/ 2147483647 h 217"/>
                <a:gd name="T40" fmla="*/ 2147483647 w 113"/>
                <a:gd name="T41" fmla="*/ 2147483647 h 2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3"/>
                <a:gd name="T64" fmla="*/ 0 h 217"/>
                <a:gd name="T65" fmla="*/ 113 w 113"/>
                <a:gd name="T66" fmla="*/ 217 h 2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3" h="217">
                  <a:moveTo>
                    <a:pt x="49" y="50"/>
                  </a:moveTo>
                  <a:cubicBezTo>
                    <a:pt x="49" y="50"/>
                    <a:pt x="71" y="71"/>
                    <a:pt x="68" y="87"/>
                  </a:cubicBezTo>
                  <a:cubicBezTo>
                    <a:pt x="65" y="104"/>
                    <a:pt x="69" y="112"/>
                    <a:pt x="67" y="118"/>
                  </a:cubicBezTo>
                  <a:cubicBezTo>
                    <a:pt x="65" y="125"/>
                    <a:pt x="56" y="130"/>
                    <a:pt x="53" y="138"/>
                  </a:cubicBezTo>
                  <a:cubicBezTo>
                    <a:pt x="50" y="146"/>
                    <a:pt x="42" y="141"/>
                    <a:pt x="35" y="149"/>
                  </a:cubicBezTo>
                  <a:cubicBezTo>
                    <a:pt x="29" y="157"/>
                    <a:pt x="28" y="165"/>
                    <a:pt x="20" y="174"/>
                  </a:cubicBezTo>
                  <a:cubicBezTo>
                    <a:pt x="12" y="183"/>
                    <a:pt x="0" y="201"/>
                    <a:pt x="7" y="199"/>
                  </a:cubicBezTo>
                  <a:cubicBezTo>
                    <a:pt x="15" y="197"/>
                    <a:pt x="6" y="217"/>
                    <a:pt x="16" y="204"/>
                  </a:cubicBezTo>
                  <a:cubicBezTo>
                    <a:pt x="26" y="192"/>
                    <a:pt x="29" y="177"/>
                    <a:pt x="39" y="169"/>
                  </a:cubicBezTo>
                  <a:cubicBezTo>
                    <a:pt x="50" y="161"/>
                    <a:pt x="52" y="163"/>
                    <a:pt x="62" y="160"/>
                  </a:cubicBezTo>
                  <a:cubicBezTo>
                    <a:pt x="73" y="156"/>
                    <a:pt x="75" y="150"/>
                    <a:pt x="81" y="141"/>
                  </a:cubicBezTo>
                  <a:cubicBezTo>
                    <a:pt x="86" y="131"/>
                    <a:pt x="89" y="137"/>
                    <a:pt x="94" y="130"/>
                  </a:cubicBezTo>
                  <a:cubicBezTo>
                    <a:pt x="98" y="123"/>
                    <a:pt x="101" y="117"/>
                    <a:pt x="102" y="112"/>
                  </a:cubicBezTo>
                  <a:cubicBezTo>
                    <a:pt x="103" y="106"/>
                    <a:pt x="107" y="109"/>
                    <a:pt x="106" y="99"/>
                  </a:cubicBezTo>
                  <a:cubicBezTo>
                    <a:pt x="105" y="90"/>
                    <a:pt x="99" y="81"/>
                    <a:pt x="98" y="77"/>
                  </a:cubicBezTo>
                  <a:cubicBezTo>
                    <a:pt x="97" y="73"/>
                    <a:pt x="101" y="60"/>
                    <a:pt x="102" y="48"/>
                  </a:cubicBezTo>
                  <a:cubicBezTo>
                    <a:pt x="103" y="36"/>
                    <a:pt x="113" y="33"/>
                    <a:pt x="110" y="23"/>
                  </a:cubicBezTo>
                  <a:cubicBezTo>
                    <a:pt x="107" y="12"/>
                    <a:pt x="108" y="0"/>
                    <a:pt x="101" y="14"/>
                  </a:cubicBezTo>
                  <a:cubicBezTo>
                    <a:pt x="95" y="27"/>
                    <a:pt x="86" y="32"/>
                    <a:pt x="85" y="28"/>
                  </a:cubicBezTo>
                  <a:cubicBezTo>
                    <a:pt x="84" y="23"/>
                    <a:pt x="80" y="36"/>
                    <a:pt x="77" y="45"/>
                  </a:cubicBezTo>
                  <a:cubicBezTo>
                    <a:pt x="73" y="54"/>
                    <a:pt x="54" y="54"/>
                    <a:pt x="49" y="48"/>
                  </a:cubicBezTo>
                </a:path>
              </a:pathLst>
            </a:custGeom>
            <a:solidFill>
              <a:srgbClr val="9690C4"/>
            </a:solidFill>
            <a:ln w="9525">
              <a:noFill/>
              <a:round/>
              <a:headEnd/>
              <a:tailEnd/>
            </a:ln>
          </p:spPr>
          <p:txBody>
            <a:bodyPr/>
            <a:lstStyle/>
            <a:p>
              <a:endParaRPr lang="en-US"/>
            </a:p>
          </p:txBody>
        </p:sp>
        <p:sp>
          <p:nvSpPr>
            <p:cNvPr id="28570" name="Freeform 3151"/>
            <p:cNvSpPr>
              <a:spLocks/>
            </p:cNvSpPr>
            <p:nvPr/>
          </p:nvSpPr>
          <p:spPr bwMode="auto">
            <a:xfrm>
              <a:off x="1689100" y="5006057"/>
              <a:ext cx="371475" cy="712788"/>
            </a:xfrm>
            <a:custGeom>
              <a:avLst/>
              <a:gdLst>
                <a:gd name="T0" fmla="*/ 2147483647 w 113"/>
                <a:gd name="T1" fmla="*/ 2147483647 h 216"/>
                <a:gd name="T2" fmla="*/ 2147483647 w 113"/>
                <a:gd name="T3" fmla="*/ 2147483647 h 216"/>
                <a:gd name="T4" fmla="*/ 2147483647 w 113"/>
                <a:gd name="T5" fmla="*/ 2147483647 h 216"/>
                <a:gd name="T6" fmla="*/ 2147483647 w 113"/>
                <a:gd name="T7" fmla="*/ 2147483647 h 216"/>
                <a:gd name="T8" fmla="*/ 2147483647 w 113"/>
                <a:gd name="T9" fmla="*/ 2147483647 h 216"/>
                <a:gd name="T10" fmla="*/ 2147483647 w 113"/>
                <a:gd name="T11" fmla="*/ 2147483647 h 216"/>
                <a:gd name="T12" fmla="*/ 2147483647 w 113"/>
                <a:gd name="T13" fmla="*/ 2147483647 h 216"/>
                <a:gd name="T14" fmla="*/ 2147483647 w 113"/>
                <a:gd name="T15" fmla="*/ 2147483647 h 216"/>
                <a:gd name="T16" fmla="*/ 2147483647 w 113"/>
                <a:gd name="T17" fmla="*/ 2147483647 h 216"/>
                <a:gd name="T18" fmla="*/ 2147483647 w 113"/>
                <a:gd name="T19" fmla="*/ 2147483647 h 216"/>
                <a:gd name="T20" fmla="*/ 2147483647 w 113"/>
                <a:gd name="T21" fmla="*/ 2147483647 h 216"/>
                <a:gd name="T22" fmla="*/ 2147483647 w 113"/>
                <a:gd name="T23" fmla="*/ 2147483647 h 216"/>
                <a:gd name="T24" fmla="*/ 2147483647 w 113"/>
                <a:gd name="T25" fmla="*/ 2147483647 h 216"/>
                <a:gd name="T26" fmla="*/ 2147483647 w 113"/>
                <a:gd name="T27" fmla="*/ 2147483647 h 216"/>
                <a:gd name="T28" fmla="*/ 2147483647 w 113"/>
                <a:gd name="T29" fmla="*/ 2147483647 h 216"/>
                <a:gd name="T30" fmla="*/ 2147483647 w 113"/>
                <a:gd name="T31" fmla="*/ 2147483647 h 216"/>
                <a:gd name="T32" fmla="*/ 2147483647 w 113"/>
                <a:gd name="T33" fmla="*/ 2147483647 h 216"/>
                <a:gd name="T34" fmla="*/ 2147483647 w 113"/>
                <a:gd name="T35" fmla="*/ 2147483647 h 216"/>
                <a:gd name="T36" fmla="*/ 2147483647 w 113"/>
                <a:gd name="T37" fmla="*/ 2147483647 h 216"/>
                <a:gd name="T38" fmla="*/ 2147483647 w 113"/>
                <a:gd name="T39" fmla="*/ 2147483647 h 216"/>
                <a:gd name="T40" fmla="*/ 2147483647 w 113"/>
                <a:gd name="T41" fmla="*/ 2147483647 h 2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3"/>
                <a:gd name="T64" fmla="*/ 0 h 216"/>
                <a:gd name="T65" fmla="*/ 113 w 113"/>
                <a:gd name="T66" fmla="*/ 216 h 2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3" h="216">
                  <a:moveTo>
                    <a:pt x="49" y="50"/>
                  </a:moveTo>
                  <a:cubicBezTo>
                    <a:pt x="49" y="50"/>
                    <a:pt x="71" y="70"/>
                    <a:pt x="68" y="86"/>
                  </a:cubicBezTo>
                  <a:cubicBezTo>
                    <a:pt x="65" y="103"/>
                    <a:pt x="69" y="111"/>
                    <a:pt x="67" y="117"/>
                  </a:cubicBezTo>
                  <a:cubicBezTo>
                    <a:pt x="65" y="124"/>
                    <a:pt x="56" y="129"/>
                    <a:pt x="53" y="137"/>
                  </a:cubicBezTo>
                  <a:cubicBezTo>
                    <a:pt x="50" y="145"/>
                    <a:pt x="42" y="140"/>
                    <a:pt x="36" y="148"/>
                  </a:cubicBezTo>
                  <a:cubicBezTo>
                    <a:pt x="30" y="156"/>
                    <a:pt x="28" y="164"/>
                    <a:pt x="20" y="173"/>
                  </a:cubicBezTo>
                  <a:cubicBezTo>
                    <a:pt x="12" y="182"/>
                    <a:pt x="0" y="200"/>
                    <a:pt x="7" y="198"/>
                  </a:cubicBezTo>
                  <a:cubicBezTo>
                    <a:pt x="15" y="196"/>
                    <a:pt x="6" y="216"/>
                    <a:pt x="16" y="203"/>
                  </a:cubicBezTo>
                  <a:cubicBezTo>
                    <a:pt x="26" y="191"/>
                    <a:pt x="29" y="176"/>
                    <a:pt x="39" y="168"/>
                  </a:cubicBezTo>
                  <a:cubicBezTo>
                    <a:pt x="50" y="160"/>
                    <a:pt x="52" y="162"/>
                    <a:pt x="62" y="159"/>
                  </a:cubicBezTo>
                  <a:cubicBezTo>
                    <a:pt x="73" y="155"/>
                    <a:pt x="75" y="149"/>
                    <a:pt x="80" y="139"/>
                  </a:cubicBezTo>
                  <a:cubicBezTo>
                    <a:pt x="86" y="130"/>
                    <a:pt x="89" y="136"/>
                    <a:pt x="93" y="129"/>
                  </a:cubicBezTo>
                  <a:cubicBezTo>
                    <a:pt x="98" y="122"/>
                    <a:pt x="101" y="116"/>
                    <a:pt x="102" y="110"/>
                  </a:cubicBezTo>
                  <a:cubicBezTo>
                    <a:pt x="103" y="105"/>
                    <a:pt x="106" y="108"/>
                    <a:pt x="105" y="98"/>
                  </a:cubicBezTo>
                  <a:cubicBezTo>
                    <a:pt x="104" y="89"/>
                    <a:pt x="99" y="80"/>
                    <a:pt x="97" y="76"/>
                  </a:cubicBezTo>
                  <a:cubicBezTo>
                    <a:pt x="96" y="72"/>
                    <a:pt x="101" y="59"/>
                    <a:pt x="102" y="47"/>
                  </a:cubicBezTo>
                  <a:cubicBezTo>
                    <a:pt x="103" y="35"/>
                    <a:pt x="113" y="33"/>
                    <a:pt x="110" y="22"/>
                  </a:cubicBezTo>
                  <a:cubicBezTo>
                    <a:pt x="107" y="12"/>
                    <a:pt x="107" y="0"/>
                    <a:pt x="101" y="13"/>
                  </a:cubicBezTo>
                  <a:cubicBezTo>
                    <a:pt x="95" y="27"/>
                    <a:pt x="86" y="31"/>
                    <a:pt x="85" y="27"/>
                  </a:cubicBezTo>
                  <a:cubicBezTo>
                    <a:pt x="84" y="23"/>
                    <a:pt x="80" y="35"/>
                    <a:pt x="77" y="44"/>
                  </a:cubicBezTo>
                  <a:cubicBezTo>
                    <a:pt x="73" y="53"/>
                    <a:pt x="54" y="53"/>
                    <a:pt x="49" y="47"/>
                  </a:cubicBezTo>
                </a:path>
              </a:pathLst>
            </a:custGeom>
            <a:solidFill>
              <a:srgbClr val="958FC3"/>
            </a:solidFill>
            <a:ln w="9525">
              <a:noFill/>
              <a:round/>
              <a:headEnd/>
              <a:tailEnd/>
            </a:ln>
          </p:spPr>
          <p:txBody>
            <a:bodyPr/>
            <a:lstStyle/>
            <a:p>
              <a:endParaRPr lang="en-US"/>
            </a:p>
          </p:txBody>
        </p:sp>
        <p:sp>
          <p:nvSpPr>
            <p:cNvPr id="28571" name="Freeform 3152"/>
            <p:cNvSpPr>
              <a:spLocks/>
            </p:cNvSpPr>
            <p:nvPr/>
          </p:nvSpPr>
          <p:spPr bwMode="auto">
            <a:xfrm>
              <a:off x="1689100" y="5006057"/>
              <a:ext cx="368300" cy="709613"/>
            </a:xfrm>
            <a:custGeom>
              <a:avLst/>
              <a:gdLst>
                <a:gd name="T0" fmla="*/ 2147483647 w 112"/>
                <a:gd name="T1" fmla="*/ 2147483647 h 215"/>
                <a:gd name="T2" fmla="*/ 2147483647 w 112"/>
                <a:gd name="T3" fmla="*/ 2147483647 h 215"/>
                <a:gd name="T4" fmla="*/ 2147483647 w 112"/>
                <a:gd name="T5" fmla="*/ 2147483647 h 215"/>
                <a:gd name="T6" fmla="*/ 2147483647 w 112"/>
                <a:gd name="T7" fmla="*/ 2147483647 h 215"/>
                <a:gd name="T8" fmla="*/ 2147483647 w 112"/>
                <a:gd name="T9" fmla="*/ 2147483647 h 215"/>
                <a:gd name="T10" fmla="*/ 2147483647 w 112"/>
                <a:gd name="T11" fmla="*/ 2147483647 h 215"/>
                <a:gd name="T12" fmla="*/ 2147483647 w 112"/>
                <a:gd name="T13" fmla="*/ 2147483647 h 215"/>
                <a:gd name="T14" fmla="*/ 2147483647 w 112"/>
                <a:gd name="T15" fmla="*/ 2147483647 h 215"/>
                <a:gd name="T16" fmla="*/ 2147483647 w 112"/>
                <a:gd name="T17" fmla="*/ 2147483647 h 215"/>
                <a:gd name="T18" fmla="*/ 2147483647 w 112"/>
                <a:gd name="T19" fmla="*/ 2147483647 h 215"/>
                <a:gd name="T20" fmla="*/ 2147483647 w 112"/>
                <a:gd name="T21" fmla="*/ 2147483647 h 215"/>
                <a:gd name="T22" fmla="*/ 2147483647 w 112"/>
                <a:gd name="T23" fmla="*/ 2147483647 h 215"/>
                <a:gd name="T24" fmla="*/ 2147483647 w 112"/>
                <a:gd name="T25" fmla="*/ 2147483647 h 215"/>
                <a:gd name="T26" fmla="*/ 2147483647 w 112"/>
                <a:gd name="T27" fmla="*/ 2147483647 h 215"/>
                <a:gd name="T28" fmla="*/ 2147483647 w 112"/>
                <a:gd name="T29" fmla="*/ 2147483647 h 215"/>
                <a:gd name="T30" fmla="*/ 2147483647 w 112"/>
                <a:gd name="T31" fmla="*/ 2147483647 h 215"/>
                <a:gd name="T32" fmla="*/ 2147483647 w 112"/>
                <a:gd name="T33" fmla="*/ 2147483647 h 215"/>
                <a:gd name="T34" fmla="*/ 2147483647 w 112"/>
                <a:gd name="T35" fmla="*/ 2147483647 h 215"/>
                <a:gd name="T36" fmla="*/ 2147483647 w 112"/>
                <a:gd name="T37" fmla="*/ 2147483647 h 215"/>
                <a:gd name="T38" fmla="*/ 2147483647 w 112"/>
                <a:gd name="T39" fmla="*/ 2147483647 h 215"/>
                <a:gd name="T40" fmla="*/ 2147483647 w 112"/>
                <a:gd name="T41" fmla="*/ 2147483647 h 2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15"/>
                <a:gd name="T65" fmla="*/ 112 w 112"/>
                <a:gd name="T66" fmla="*/ 215 h 2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15">
                  <a:moveTo>
                    <a:pt x="49" y="50"/>
                  </a:moveTo>
                  <a:cubicBezTo>
                    <a:pt x="49" y="50"/>
                    <a:pt x="72" y="70"/>
                    <a:pt x="69" y="87"/>
                  </a:cubicBezTo>
                  <a:cubicBezTo>
                    <a:pt x="65" y="103"/>
                    <a:pt x="70" y="111"/>
                    <a:pt x="68" y="117"/>
                  </a:cubicBezTo>
                  <a:cubicBezTo>
                    <a:pt x="66" y="124"/>
                    <a:pt x="57" y="129"/>
                    <a:pt x="54" y="137"/>
                  </a:cubicBezTo>
                  <a:cubicBezTo>
                    <a:pt x="51" y="145"/>
                    <a:pt x="42" y="140"/>
                    <a:pt x="36" y="148"/>
                  </a:cubicBezTo>
                  <a:cubicBezTo>
                    <a:pt x="30" y="156"/>
                    <a:pt x="28" y="164"/>
                    <a:pt x="20" y="173"/>
                  </a:cubicBezTo>
                  <a:cubicBezTo>
                    <a:pt x="12" y="182"/>
                    <a:pt x="0" y="200"/>
                    <a:pt x="8" y="198"/>
                  </a:cubicBezTo>
                  <a:cubicBezTo>
                    <a:pt x="15" y="196"/>
                    <a:pt x="6" y="215"/>
                    <a:pt x="16" y="203"/>
                  </a:cubicBezTo>
                  <a:cubicBezTo>
                    <a:pt x="26" y="191"/>
                    <a:pt x="29" y="176"/>
                    <a:pt x="39" y="168"/>
                  </a:cubicBezTo>
                  <a:cubicBezTo>
                    <a:pt x="50" y="160"/>
                    <a:pt x="52" y="162"/>
                    <a:pt x="62" y="159"/>
                  </a:cubicBezTo>
                  <a:cubicBezTo>
                    <a:pt x="73" y="155"/>
                    <a:pt x="75" y="149"/>
                    <a:pt x="80" y="139"/>
                  </a:cubicBezTo>
                  <a:cubicBezTo>
                    <a:pt x="86" y="129"/>
                    <a:pt x="89" y="136"/>
                    <a:pt x="93" y="129"/>
                  </a:cubicBezTo>
                  <a:cubicBezTo>
                    <a:pt x="97" y="122"/>
                    <a:pt x="101" y="116"/>
                    <a:pt x="102" y="110"/>
                  </a:cubicBezTo>
                  <a:cubicBezTo>
                    <a:pt x="103" y="105"/>
                    <a:pt x="106" y="108"/>
                    <a:pt x="105" y="98"/>
                  </a:cubicBezTo>
                  <a:cubicBezTo>
                    <a:pt x="104" y="89"/>
                    <a:pt x="98" y="80"/>
                    <a:pt x="97" y="76"/>
                  </a:cubicBezTo>
                  <a:cubicBezTo>
                    <a:pt x="96" y="72"/>
                    <a:pt x="101" y="59"/>
                    <a:pt x="102" y="47"/>
                  </a:cubicBezTo>
                  <a:cubicBezTo>
                    <a:pt x="103" y="35"/>
                    <a:pt x="112" y="33"/>
                    <a:pt x="110" y="22"/>
                  </a:cubicBezTo>
                  <a:cubicBezTo>
                    <a:pt x="107" y="12"/>
                    <a:pt x="107" y="0"/>
                    <a:pt x="101" y="14"/>
                  </a:cubicBezTo>
                  <a:cubicBezTo>
                    <a:pt x="95" y="27"/>
                    <a:pt x="86" y="32"/>
                    <a:pt x="85" y="27"/>
                  </a:cubicBezTo>
                  <a:cubicBezTo>
                    <a:pt x="84" y="23"/>
                    <a:pt x="80" y="35"/>
                    <a:pt x="77" y="45"/>
                  </a:cubicBezTo>
                  <a:cubicBezTo>
                    <a:pt x="73" y="54"/>
                    <a:pt x="54" y="54"/>
                    <a:pt x="49" y="47"/>
                  </a:cubicBezTo>
                </a:path>
              </a:pathLst>
            </a:custGeom>
            <a:solidFill>
              <a:srgbClr val="948FC3"/>
            </a:solidFill>
            <a:ln w="9525">
              <a:noFill/>
              <a:round/>
              <a:headEnd/>
              <a:tailEnd/>
            </a:ln>
          </p:spPr>
          <p:txBody>
            <a:bodyPr/>
            <a:lstStyle/>
            <a:p>
              <a:endParaRPr lang="en-US"/>
            </a:p>
          </p:txBody>
        </p:sp>
        <p:sp>
          <p:nvSpPr>
            <p:cNvPr id="28572" name="Freeform 3153"/>
            <p:cNvSpPr>
              <a:spLocks/>
            </p:cNvSpPr>
            <p:nvPr/>
          </p:nvSpPr>
          <p:spPr bwMode="auto">
            <a:xfrm>
              <a:off x="1689100" y="5009232"/>
              <a:ext cx="368300" cy="706438"/>
            </a:xfrm>
            <a:custGeom>
              <a:avLst/>
              <a:gdLst>
                <a:gd name="T0" fmla="*/ 2147483647 w 112"/>
                <a:gd name="T1" fmla="*/ 2147483647 h 214"/>
                <a:gd name="T2" fmla="*/ 2147483647 w 112"/>
                <a:gd name="T3" fmla="*/ 2147483647 h 214"/>
                <a:gd name="T4" fmla="*/ 2147483647 w 112"/>
                <a:gd name="T5" fmla="*/ 2147483647 h 214"/>
                <a:gd name="T6" fmla="*/ 2147483647 w 112"/>
                <a:gd name="T7" fmla="*/ 2147483647 h 214"/>
                <a:gd name="T8" fmla="*/ 2147483647 w 112"/>
                <a:gd name="T9" fmla="*/ 2147483647 h 214"/>
                <a:gd name="T10" fmla="*/ 2147483647 w 112"/>
                <a:gd name="T11" fmla="*/ 2147483647 h 214"/>
                <a:gd name="T12" fmla="*/ 2147483647 w 112"/>
                <a:gd name="T13" fmla="*/ 2147483647 h 214"/>
                <a:gd name="T14" fmla="*/ 2147483647 w 112"/>
                <a:gd name="T15" fmla="*/ 2147483647 h 214"/>
                <a:gd name="T16" fmla="*/ 2147483647 w 112"/>
                <a:gd name="T17" fmla="*/ 2147483647 h 214"/>
                <a:gd name="T18" fmla="*/ 2147483647 w 112"/>
                <a:gd name="T19" fmla="*/ 2147483647 h 214"/>
                <a:gd name="T20" fmla="*/ 2147483647 w 112"/>
                <a:gd name="T21" fmla="*/ 2147483647 h 214"/>
                <a:gd name="T22" fmla="*/ 2147483647 w 112"/>
                <a:gd name="T23" fmla="*/ 2147483647 h 214"/>
                <a:gd name="T24" fmla="*/ 2147483647 w 112"/>
                <a:gd name="T25" fmla="*/ 2147483647 h 214"/>
                <a:gd name="T26" fmla="*/ 2147483647 w 112"/>
                <a:gd name="T27" fmla="*/ 2147483647 h 214"/>
                <a:gd name="T28" fmla="*/ 2147483647 w 112"/>
                <a:gd name="T29" fmla="*/ 2147483647 h 214"/>
                <a:gd name="T30" fmla="*/ 2147483647 w 112"/>
                <a:gd name="T31" fmla="*/ 2147483647 h 214"/>
                <a:gd name="T32" fmla="*/ 2147483647 w 112"/>
                <a:gd name="T33" fmla="*/ 2147483647 h 214"/>
                <a:gd name="T34" fmla="*/ 2147483647 w 112"/>
                <a:gd name="T35" fmla="*/ 2147483647 h 214"/>
                <a:gd name="T36" fmla="*/ 2147483647 w 112"/>
                <a:gd name="T37" fmla="*/ 2147483647 h 214"/>
                <a:gd name="T38" fmla="*/ 2147483647 w 112"/>
                <a:gd name="T39" fmla="*/ 2147483647 h 214"/>
                <a:gd name="T40" fmla="*/ 2147483647 w 112"/>
                <a:gd name="T41" fmla="*/ 2147483647 h 2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14"/>
                <a:gd name="T65" fmla="*/ 112 w 112"/>
                <a:gd name="T66" fmla="*/ 214 h 2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14">
                  <a:moveTo>
                    <a:pt x="49" y="49"/>
                  </a:moveTo>
                  <a:cubicBezTo>
                    <a:pt x="49" y="49"/>
                    <a:pt x="72" y="69"/>
                    <a:pt x="69" y="86"/>
                  </a:cubicBezTo>
                  <a:cubicBezTo>
                    <a:pt x="66" y="102"/>
                    <a:pt x="70" y="110"/>
                    <a:pt x="68" y="116"/>
                  </a:cubicBezTo>
                  <a:cubicBezTo>
                    <a:pt x="66" y="123"/>
                    <a:pt x="57" y="128"/>
                    <a:pt x="54" y="136"/>
                  </a:cubicBezTo>
                  <a:cubicBezTo>
                    <a:pt x="51" y="144"/>
                    <a:pt x="42" y="138"/>
                    <a:pt x="36" y="147"/>
                  </a:cubicBezTo>
                  <a:cubicBezTo>
                    <a:pt x="30" y="155"/>
                    <a:pt x="28" y="163"/>
                    <a:pt x="20" y="172"/>
                  </a:cubicBezTo>
                  <a:cubicBezTo>
                    <a:pt x="12" y="181"/>
                    <a:pt x="0" y="199"/>
                    <a:pt x="8" y="197"/>
                  </a:cubicBezTo>
                  <a:cubicBezTo>
                    <a:pt x="15" y="195"/>
                    <a:pt x="6" y="214"/>
                    <a:pt x="16" y="202"/>
                  </a:cubicBezTo>
                  <a:cubicBezTo>
                    <a:pt x="26" y="189"/>
                    <a:pt x="29" y="175"/>
                    <a:pt x="40" y="167"/>
                  </a:cubicBezTo>
                  <a:cubicBezTo>
                    <a:pt x="50" y="159"/>
                    <a:pt x="52" y="161"/>
                    <a:pt x="63" y="157"/>
                  </a:cubicBezTo>
                  <a:cubicBezTo>
                    <a:pt x="73" y="154"/>
                    <a:pt x="75" y="148"/>
                    <a:pt x="80" y="138"/>
                  </a:cubicBezTo>
                  <a:cubicBezTo>
                    <a:pt x="86" y="128"/>
                    <a:pt x="89" y="135"/>
                    <a:pt x="93" y="128"/>
                  </a:cubicBezTo>
                  <a:cubicBezTo>
                    <a:pt x="97" y="121"/>
                    <a:pt x="101" y="115"/>
                    <a:pt x="102" y="109"/>
                  </a:cubicBezTo>
                  <a:cubicBezTo>
                    <a:pt x="102" y="104"/>
                    <a:pt x="106" y="107"/>
                    <a:pt x="105" y="97"/>
                  </a:cubicBezTo>
                  <a:cubicBezTo>
                    <a:pt x="104" y="88"/>
                    <a:pt x="98" y="79"/>
                    <a:pt x="97" y="75"/>
                  </a:cubicBezTo>
                  <a:cubicBezTo>
                    <a:pt x="96" y="71"/>
                    <a:pt x="100" y="59"/>
                    <a:pt x="102" y="46"/>
                  </a:cubicBezTo>
                  <a:cubicBezTo>
                    <a:pt x="103" y="34"/>
                    <a:pt x="112" y="32"/>
                    <a:pt x="110" y="22"/>
                  </a:cubicBezTo>
                  <a:cubicBezTo>
                    <a:pt x="107" y="11"/>
                    <a:pt x="107" y="0"/>
                    <a:pt x="101" y="13"/>
                  </a:cubicBezTo>
                  <a:cubicBezTo>
                    <a:pt x="95" y="27"/>
                    <a:pt x="86" y="31"/>
                    <a:pt x="85" y="27"/>
                  </a:cubicBezTo>
                  <a:cubicBezTo>
                    <a:pt x="84" y="23"/>
                    <a:pt x="80" y="35"/>
                    <a:pt x="77" y="44"/>
                  </a:cubicBezTo>
                  <a:cubicBezTo>
                    <a:pt x="73" y="53"/>
                    <a:pt x="54" y="53"/>
                    <a:pt x="49" y="47"/>
                  </a:cubicBezTo>
                </a:path>
              </a:pathLst>
            </a:custGeom>
            <a:solidFill>
              <a:srgbClr val="938EC3"/>
            </a:solidFill>
            <a:ln w="9525">
              <a:noFill/>
              <a:round/>
              <a:headEnd/>
              <a:tailEnd/>
            </a:ln>
          </p:spPr>
          <p:txBody>
            <a:bodyPr/>
            <a:lstStyle/>
            <a:p>
              <a:endParaRPr lang="en-US"/>
            </a:p>
          </p:txBody>
        </p:sp>
        <p:sp>
          <p:nvSpPr>
            <p:cNvPr id="28573" name="Freeform 3154"/>
            <p:cNvSpPr>
              <a:spLocks/>
            </p:cNvSpPr>
            <p:nvPr/>
          </p:nvSpPr>
          <p:spPr bwMode="auto">
            <a:xfrm>
              <a:off x="1689100" y="5009232"/>
              <a:ext cx="368300" cy="706438"/>
            </a:xfrm>
            <a:custGeom>
              <a:avLst/>
              <a:gdLst>
                <a:gd name="T0" fmla="*/ 2147483647 w 112"/>
                <a:gd name="T1" fmla="*/ 2147483647 h 214"/>
                <a:gd name="T2" fmla="*/ 2147483647 w 112"/>
                <a:gd name="T3" fmla="*/ 2147483647 h 214"/>
                <a:gd name="T4" fmla="*/ 2147483647 w 112"/>
                <a:gd name="T5" fmla="*/ 2147483647 h 214"/>
                <a:gd name="T6" fmla="*/ 2147483647 w 112"/>
                <a:gd name="T7" fmla="*/ 2147483647 h 214"/>
                <a:gd name="T8" fmla="*/ 2147483647 w 112"/>
                <a:gd name="T9" fmla="*/ 2147483647 h 214"/>
                <a:gd name="T10" fmla="*/ 2147483647 w 112"/>
                <a:gd name="T11" fmla="*/ 2147483647 h 214"/>
                <a:gd name="T12" fmla="*/ 2147483647 w 112"/>
                <a:gd name="T13" fmla="*/ 2147483647 h 214"/>
                <a:gd name="T14" fmla="*/ 2147483647 w 112"/>
                <a:gd name="T15" fmla="*/ 2147483647 h 214"/>
                <a:gd name="T16" fmla="*/ 2147483647 w 112"/>
                <a:gd name="T17" fmla="*/ 2147483647 h 214"/>
                <a:gd name="T18" fmla="*/ 2147483647 w 112"/>
                <a:gd name="T19" fmla="*/ 2147483647 h 214"/>
                <a:gd name="T20" fmla="*/ 2147483647 w 112"/>
                <a:gd name="T21" fmla="*/ 2147483647 h 214"/>
                <a:gd name="T22" fmla="*/ 2147483647 w 112"/>
                <a:gd name="T23" fmla="*/ 2147483647 h 214"/>
                <a:gd name="T24" fmla="*/ 2147483647 w 112"/>
                <a:gd name="T25" fmla="*/ 2147483647 h 214"/>
                <a:gd name="T26" fmla="*/ 2147483647 w 112"/>
                <a:gd name="T27" fmla="*/ 2147483647 h 214"/>
                <a:gd name="T28" fmla="*/ 2147483647 w 112"/>
                <a:gd name="T29" fmla="*/ 2147483647 h 214"/>
                <a:gd name="T30" fmla="*/ 2147483647 w 112"/>
                <a:gd name="T31" fmla="*/ 2147483647 h 214"/>
                <a:gd name="T32" fmla="*/ 2147483647 w 112"/>
                <a:gd name="T33" fmla="*/ 2147483647 h 214"/>
                <a:gd name="T34" fmla="*/ 2147483647 w 112"/>
                <a:gd name="T35" fmla="*/ 2147483647 h 214"/>
                <a:gd name="T36" fmla="*/ 2147483647 w 112"/>
                <a:gd name="T37" fmla="*/ 2147483647 h 214"/>
                <a:gd name="T38" fmla="*/ 2147483647 w 112"/>
                <a:gd name="T39" fmla="*/ 2147483647 h 214"/>
                <a:gd name="T40" fmla="*/ 2147483647 w 112"/>
                <a:gd name="T41" fmla="*/ 2147483647 h 2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14"/>
                <a:gd name="T65" fmla="*/ 112 w 112"/>
                <a:gd name="T66" fmla="*/ 214 h 2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14">
                  <a:moveTo>
                    <a:pt x="49" y="49"/>
                  </a:moveTo>
                  <a:cubicBezTo>
                    <a:pt x="49" y="49"/>
                    <a:pt x="72" y="70"/>
                    <a:pt x="69" y="86"/>
                  </a:cubicBezTo>
                  <a:cubicBezTo>
                    <a:pt x="66" y="102"/>
                    <a:pt x="70" y="110"/>
                    <a:pt x="68" y="116"/>
                  </a:cubicBezTo>
                  <a:cubicBezTo>
                    <a:pt x="66" y="123"/>
                    <a:pt x="57" y="128"/>
                    <a:pt x="54" y="136"/>
                  </a:cubicBezTo>
                  <a:cubicBezTo>
                    <a:pt x="51" y="144"/>
                    <a:pt x="42" y="138"/>
                    <a:pt x="36" y="147"/>
                  </a:cubicBezTo>
                  <a:cubicBezTo>
                    <a:pt x="30" y="155"/>
                    <a:pt x="29" y="163"/>
                    <a:pt x="21" y="172"/>
                  </a:cubicBezTo>
                  <a:cubicBezTo>
                    <a:pt x="13" y="180"/>
                    <a:pt x="0" y="199"/>
                    <a:pt x="8" y="197"/>
                  </a:cubicBezTo>
                  <a:cubicBezTo>
                    <a:pt x="15" y="195"/>
                    <a:pt x="6" y="214"/>
                    <a:pt x="16" y="202"/>
                  </a:cubicBezTo>
                  <a:cubicBezTo>
                    <a:pt x="26" y="189"/>
                    <a:pt x="29" y="174"/>
                    <a:pt x="40" y="166"/>
                  </a:cubicBezTo>
                  <a:cubicBezTo>
                    <a:pt x="50" y="158"/>
                    <a:pt x="52" y="161"/>
                    <a:pt x="63" y="157"/>
                  </a:cubicBezTo>
                  <a:cubicBezTo>
                    <a:pt x="73" y="154"/>
                    <a:pt x="75" y="147"/>
                    <a:pt x="80" y="138"/>
                  </a:cubicBezTo>
                  <a:cubicBezTo>
                    <a:pt x="86" y="128"/>
                    <a:pt x="89" y="135"/>
                    <a:pt x="93" y="128"/>
                  </a:cubicBezTo>
                  <a:cubicBezTo>
                    <a:pt x="97" y="121"/>
                    <a:pt x="101" y="115"/>
                    <a:pt x="101" y="109"/>
                  </a:cubicBezTo>
                  <a:cubicBezTo>
                    <a:pt x="102" y="104"/>
                    <a:pt x="106" y="107"/>
                    <a:pt x="105" y="97"/>
                  </a:cubicBezTo>
                  <a:cubicBezTo>
                    <a:pt x="104" y="88"/>
                    <a:pt x="98" y="79"/>
                    <a:pt x="97" y="75"/>
                  </a:cubicBezTo>
                  <a:cubicBezTo>
                    <a:pt x="96" y="71"/>
                    <a:pt x="100" y="59"/>
                    <a:pt x="101" y="47"/>
                  </a:cubicBezTo>
                  <a:cubicBezTo>
                    <a:pt x="103" y="34"/>
                    <a:pt x="112" y="32"/>
                    <a:pt x="109" y="22"/>
                  </a:cubicBezTo>
                  <a:cubicBezTo>
                    <a:pt x="107" y="12"/>
                    <a:pt x="107" y="0"/>
                    <a:pt x="101" y="14"/>
                  </a:cubicBezTo>
                  <a:cubicBezTo>
                    <a:pt x="95" y="27"/>
                    <a:pt x="86" y="31"/>
                    <a:pt x="85" y="27"/>
                  </a:cubicBezTo>
                  <a:cubicBezTo>
                    <a:pt x="84" y="23"/>
                    <a:pt x="80" y="35"/>
                    <a:pt x="77" y="44"/>
                  </a:cubicBezTo>
                  <a:cubicBezTo>
                    <a:pt x="73" y="53"/>
                    <a:pt x="54" y="53"/>
                    <a:pt x="49" y="47"/>
                  </a:cubicBezTo>
                </a:path>
              </a:pathLst>
            </a:custGeom>
            <a:solidFill>
              <a:srgbClr val="928DC2"/>
            </a:solidFill>
            <a:ln w="9525">
              <a:noFill/>
              <a:round/>
              <a:headEnd/>
              <a:tailEnd/>
            </a:ln>
          </p:spPr>
          <p:txBody>
            <a:bodyPr/>
            <a:lstStyle/>
            <a:p>
              <a:endParaRPr lang="en-US"/>
            </a:p>
          </p:txBody>
        </p:sp>
        <p:sp>
          <p:nvSpPr>
            <p:cNvPr id="28574" name="Freeform 3155"/>
            <p:cNvSpPr>
              <a:spLocks/>
            </p:cNvSpPr>
            <p:nvPr/>
          </p:nvSpPr>
          <p:spPr bwMode="auto">
            <a:xfrm>
              <a:off x="1689100" y="5012407"/>
              <a:ext cx="368300" cy="703263"/>
            </a:xfrm>
            <a:custGeom>
              <a:avLst/>
              <a:gdLst>
                <a:gd name="T0" fmla="*/ 2147483647 w 112"/>
                <a:gd name="T1" fmla="*/ 2147483647 h 213"/>
                <a:gd name="T2" fmla="*/ 2147483647 w 112"/>
                <a:gd name="T3" fmla="*/ 2147483647 h 213"/>
                <a:gd name="T4" fmla="*/ 2147483647 w 112"/>
                <a:gd name="T5" fmla="*/ 2147483647 h 213"/>
                <a:gd name="T6" fmla="*/ 2147483647 w 112"/>
                <a:gd name="T7" fmla="*/ 2147483647 h 213"/>
                <a:gd name="T8" fmla="*/ 2147483647 w 112"/>
                <a:gd name="T9" fmla="*/ 2147483647 h 213"/>
                <a:gd name="T10" fmla="*/ 2147483647 w 112"/>
                <a:gd name="T11" fmla="*/ 2147483647 h 213"/>
                <a:gd name="T12" fmla="*/ 2147483647 w 112"/>
                <a:gd name="T13" fmla="*/ 2147483647 h 213"/>
                <a:gd name="T14" fmla="*/ 2147483647 w 112"/>
                <a:gd name="T15" fmla="*/ 2147483647 h 213"/>
                <a:gd name="T16" fmla="*/ 2147483647 w 112"/>
                <a:gd name="T17" fmla="*/ 2147483647 h 213"/>
                <a:gd name="T18" fmla="*/ 2147483647 w 112"/>
                <a:gd name="T19" fmla="*/ 2147483647 h 213"/>
                <a:gd name="T20" fmla="*/ 2147483647 w 112"/>
                <a:gd name="T21" fmla="*/ 2147483647 h 213"/>
                <a:gd name="T22" fmla="*/ 2147483647 w 112"/>
                <a:gd name="T23" fmla="*/ 2147483647 h 213"/>
                <a:gd name="T24" fmla="*/ 2147483647 w 112"/>
                <a:gd name="T25" fmla="*/ 2147483647 h 213"/>
                <a:gd name="T26" fmla="*/ 2147483647 w 112"/>
                <a:gd name="T27" fmla="*/ 2147483647 h 213"/>
                <a:gd name="T28" fmla="*/ 2147483647 w 112"/>
                <a:gd name="T29" fmla="*/ 2147483647 h 213"/>
                <a:gd name="T30" fmla="*/ 2147483647 w 112"/>
                <a:gd name="T31" fmla="*/ 2147483647 h 213"/>
                <a:gd name="T32" fmla="*/ 2147483647 w 112"/>
                <a:gd name="T33" fmla="*/ 2147483647 h 213"/>
                <a:gd name="T34" fmla="*/ 2147483647 w 112"/>
                <a:gd name="T35" fmla="*/ 2147483647 h 213"/>
                <a:gd name="T36" fmla="*/ 2147483647 w 112"/>
                <a:gd name="T37" fmla="*/ 2147483647 h 213"/>
                <a:gd name="T38" fmla="*/ 2147483647 w 112"/>
                <a:gd name="T39" fmla="*/ 2147483647 h 213"/>
                <a:gd name="T40" fmla="*/ 2147483647 w 112"/>
                <a:gd name="T41" fmla="*/ 2147483647 h 2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13"/>
                <a:gd name="T65" fmla="*/ 112 w 112"/>
                <a:gd name="T66" fmla="*/ 213 h 2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13">
                  <a:moveTo>
                    <a:pt x="49" y="48"/>
                  </a:moveTo>
                  <a:cubicBezTo>
                    <a:pt x="49" y="48"/>
                    <a:pt x="73" y="69"/>
                    <a:pt x="70" y="85"/>
                  </a:cubicBezTo>
                  <a:cubicBezTo>
                    <a:pt x="67" y="101"/>
                    <a:pt x="71" y="109"/>
                    <a:pt x="69" y="115"/>
                  </a:cubicBezTo>
                  <a:cubicBezTo>
                    <a:pt x="67" y="122"/>
                    <a:pt x="57" y="127"/>
                    <a:pt x="54" y="135"/>
                  </a:cubicBezTo>
                  <a:cubicBezTo>
                    <a:pt x="51" y="143"/>
                    <a:pt x="42" y="137"/>
                    <a:pt x="36" y="145"/>
                  </a:cubicBezTo>
                  <a:cubicBezTo>
                    <a:pt x="30" y="154"/>
                    <a:pt x="29" y="162"/>
                    <a:pt x="21" y="170"/>
                  </a:cubicBezTo>
                  <a:cubicBezTo>
                    <a:pt x="13" y="179"/>
                    <a:pt x="0" y="198"/>
                    <a:pt x="8" y="196"/>
                  </a:cubicBezTo>
                  <a:cubicBezTo>
                    <a:pt x="15" y="194"/>
                    <a:pt x="6" y="213"/>
                    <a:pt x="16" y="201"/>
                  </a:cubicBezTo>
                  <a:cubicBezTo>
                    <a:pt x="26" y="188"/>
                    <a:pt x="29" y="173"/>
                    <a:pt x="40" y="165"/>
                  </a:cubicBezTo>
                  <a:cubicBezTo>
                    <a:pt x="50" y="157"/>
                    <a:pt x="53" y="159"/>
                    <a:pt x="63" y="156"/>
                  </a:cubicBezTo>
                  <a:cubicBezTo>
                    <a:pt x="73" y="153"/>
                    <a:pt x="75" y="146"/>
                    <a:pt x="80" y="137"/>
                  </a:cubicBezTo>
                  <a:cubicBezTo>
                    <a:pt x="86" y="127"/>
                    <a:pt x="89" y="134"/>
                    <a:pt x="93" y="127"/>
                  </a:cubicBezTo>
                  <a:cubicBezTo>
                    <a:pt x="97" y="120"/>
                    <a:pt x="101" y="114"/>
                    <a:pt x="101" y="108"/>
                  </a:cubicBezTo>
                  <a:cubicBezTo>
                    <a:pt x="102" y="103"/>
                    <a:pt x="106" y="105"/>
                    <a:pt x="105" y="96"/>
                  </a:cubicBezTo>
                  <a:cubicBezTo>
                    <a:pt x="104" y="87"/>
                    <a:pt x="98" y="78"/>
                    <a:pt x="97" y="74"/>
                  </a:cubicBezTo>
                  <a:cubicBezTo>
                    <a:pt x="96" y="70"/>
                    <a:pt x="100" y="58"/>
                    <a:pt x="101" y="46"/>
                  </a:cubicBezTo>
                  <a:cubicBezTo>
                    <a:pt x="102" y="34"/>
                    <a:pt x="112" y="31"/>
                    <a:pt x="109" y="21"/>
                  </a:cubicBezTo>
                  <a:cubicBezTo>
                    <a:pt x="107" y="11"/>
                    <a:pt x="107" y="0"/>
                    <a:pt x="101" y="13"/>
                  </a:cubicBezTo>
                  <a:cubicBezTo>
                    <a:pt x="95" y="26"/>
                    <a:pt x="86" y="31"/>
                    <a:pt x="85" y="27"/>
                  </a:cubicBezTo>
                  <a:cubicBezTo>
                    <a:pt x="84" y="22"/>
                    <a:pt x="80" y="34"/>
                    <a:pt x="77" y="43"/>
                  </a:cubicBezTo>
                  <a:cubicBezTo>
                    <a:pt x="73" y="52"/>
                    <a:pt x="54" y="52"/>
                    <a:pt x="50" y="46"/>
                  </a:cubicBezTo>
                </a:path>
              </a:pathLst>
            </a:custGeom>
            <a:solidFill>
              <a:srgbClr val="918DC2"/>
            </a:solidFill>
            <a:ln w="9525">
              <a:noFill/>
              <a:round/>
              <a:headEnd/>
              <a:tailEnd/>
            </a:ln>
          </p:spPr>
          <p:txBody>
            <a:bodyPr/>
            <a:lstStyle/>
            <a:p>
              <a:endParaRPr lang="en-US"/>
            </a:p>
          </p:txBody>
        </p:sp>
        <p:sp>
          <p:nvSpPr>
            <p:cNvPr id="28575" name="Freeform 3156"/>
            <p:cNvSpPr>
              <a:spLocks/>
            </p:cNvSpPr>
            <p:nvPr/>
          </p:nvSpPr>
          <p:spPr bwMode="auto">
            <a:xfrm>
              <a:off x="1689100" y="5012407"/>
              <a:ext cx="368300" cy="703263"/>
            </a:xfrm>
            <a:custGeom>
              <a:avLst/>
              <a:gdLst>
                <a:gd name="T0" fmla="*/ 2147483647 w 112"/>
                <a:gd name="T1" fmla="*/ 2147483647 h 213"/>
                <a:gd name="T2" fmla="*/ 2147483647 w 112"/>
                <a:gd name="T3" fmla="*/ 2147483647 h 213"/>
                <a:gd name="T4" fmla="*/ 2147483647 w 112"/>
                <a:gd name="T5" fmla="*/ 2147483647 h 213"/>
                <a:gd name="T6" fmla="*/ 2147483647 w 112"/>
                <a:gd name="T7" fmla="*/ 2147483647 h 213"/>
                <a:gd name="T8" fmla="*/ 2147483647 w 112"/>
                <a:gd name="T9" fmla="*/ 2147483647 h 213"/>
                <a:gd name="T10" fmla="*/ 2147483647 w 112"/>
                <a:gd name="T11" fmla="*/ 2147483647 h 213"/>
                <a:gd name="T12" fmla="*/ 2147483647 w 112"/>
                <a:gd name="T13" fmla="*/ 2147483647 h 213"/>
                <a:gd name="T14" fmla="*/ 2147483647 w 112"/>
                <a:gd name="T15" fmla="*/ 2147483647 h 213"/>
                <a:gd name="T16" fmla="*/ 2147483647 w 112"/>
                <a:gd name="T17" fmla="*/ 2147483647 h 213"/>
                <a:gd name="T18" fmla="*/ 2147483647 w 112"/>
                <a:gd name="T19" fmla="*/ 2147483647 h 213"/>
                <a:gd name="T20" fmla="*/ 2147483647 w 112"/>
                <a:gd name="T21" fmla="*/ 2147483647 h 213"/>
                <a:gd name="T22" fmla="*/ 2147483647 w 112"/>
                <a:gd name="T23" fmla="*/ 2147483647 h 213"/>
                <a:gd name="T24" fmla="*/ 2147483647 w 112"/>
                <a:gd name="T25" fmla="*/ 2147483647 h 213"/>
                <a:gd name="T26" fmla="*/ 2147483647 w 112"/>
                <a:gd name="T27" fmla="*/ 2147483647 h 213"/>
                <a:gd name="T28" fmla="*/ 2147483647 w 112"/>
                <a:gd name="T29" fmla="*/ 2147483647 h 213"/>
                <a:gd name="T30" fmla="*/ 2147483647 w 112"/>
                <a:gd name="T31" fmla="*/ 2147483647 h 213"/>
                <a:gd name="T32" fmla="*/ 2147483647 w 112"/>
                <a:gd name="T33" fmla="*/ 2147483647 h 213"/>
                <a:gd name="T34" fmla="*/ 2147483647 w 112"/>
                <a:gd name="T35" fmla="*/ 2147483647 h 213"/>
                <a:gd name="T36" fmla="*/ 2147483647 w 112"/>
                <a:gd name="T37" fmla="*/ 2147483647 h 213"/>
                <a:gd name="T38" fmla="*/ 2147483647 w 112"/>
                <a:gd name="T39" fmla="*/ 2147483647 h 213"/>
                <a:gd name="T40" fmla="*/ 2147483647 w 112"/>
                <a:gd name="T41" fmla="*/ 2147483647 h 2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13"/>
                <a:gd name="T65" fmla="*/ 112 w 112"/>
                <a:gd name="T66" fmla="*/ 213 h 2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13">
                  <a:moveTo>
                    <a:pt x="50" y="48"/>
                  </a:moveTo>
                  <a:cubicBezTo>
                    <a:pt x="50" y="48"/>
                    <a:pt x="73" y="69"/>
                    <a:pt x="70" y="85"/>
                  </a:cubicBezTo>
                  <a:cubicBezTo>
                    <a:pt x="67" y="102"/>
                    <a:pt x="71" y="109"/>
                    <a:pt x="69" y="115"/>
                  </a:cubicBezTo>
                  <a:cubicBezTo>
                    <a:pt x="67" y="122"/>
                    <a:pt x="58" y="127"/>
                    <a:pt x="55" y="135"/>
                  </a:cubicBezTo>
                  <a:cubicBezTo>
                    <a:pt x="52" y="143"/>
                    <a:pt x="42" y="137"/>
                    <a:pt x="36" y="145"/>
                  </a:cubicBezTo>
                  <a:cubicBezTo>
                    <a:pt x="30" y="153"/>
                    <a:pt x="29" y="161"/>
                    <a:pt x="21" y="170"/>
                  </a:cubicBezTo>
                  <a:cubicBezTo>
                    <a:pt x="13" y="179"/>
                    <a:pt x="0" y="197"/>
                    <a:pt x="8" y="195"/>
                  </a:cubicBezTo>
                  <a:cubicBezTo>
                    <a:pt x="16" y="193"/>
                    <a:pt x="6" y="213"/>
                    <a:pt x="16" y="200"/>
                  </a:cubicBezTo>
                  <a:cubicBezTo>
                    <a:pt x="26" y="188"/>
                    <a:pt x="29" y="173"/>
                    <a:pt x="40" y="165"/>
                  </a:cubicBezTo>
                  <a:cubicBezTo>
                    <a:pt x="50" y="157"/>
                    <a:pt x="53" y="159"/>
                    <a:pt x="63" y="156"/>
                  </a:cubicBezTo>
                  <a:cubicBezTo>
                    <a:pt x="73" y="152"/>
                    <a:pt x="75" y="146"/>
                    <a:pt x="80" y="136"/>
                  </a:cubicBezTo>
                  <a:cubicBezTo>
                    <a:pt x="86" y="127"/>
                    <a:pt x="89" y="133"/>
                    <a:pt x="93" y="126"/>
                  </a:cubicBezTo>
                  <a:cubicBezTo>
                    <a:pt x="97" y="120"/>
                    <a:pt x="100" y="113"/>
                    <a:pt x="101" y="108"/>
                  </a:cubicBezTo>
                  <a:cubicBezTo>
                    <a:pt x="102" y="103"/>
                    <a:pt x="106" y="105"/>
                    <a:pt x="105" y="96"/>
                  </a:cubicBezTo>
                  <a:cubicBezTo>
                    <a:pt x="104" y="87"/>
                    <a:pt x="98" y="78"/>
                    <a:pt x="97" y="74"/>
                  </a:cubicBezTo>
                  <a:cubicBezTo>
                    <a:pt x="95" y="70"/>
                    <a:pt x="100" y="58"/>
                    <a:pt x="101" y="46"/>
                  </a:cubicBezTo>
                  <a:cubicBezTo>
                    <a:pt x="102" y="34"/>
                    <a:pt x="112" y="32"/>
                    <a:pt x="109" y="21"/>
                  </a:cubicBezTo>
                  <a:cubicBezTo>
                    <a:pt x="107" y="11"/>
                    <a:pt x="107" y="0"/>
                    <a:pt x="101" y="13"/>
                  </a:cubicBezTo>
                  <a:cubicBezTo>
                    <a:pt x="95" y="27"/>
                    <a:pt x="86" y="31"/>
                    <a:pt x="85" y="27"/>
                  </a:cubicBezTo>
                  <a:cubicBezTo>
                    <a:pt x="84" y="23"/>
                    <a:pt x="80" y="35"/>
                    <a:pt x="77" y="44"/>
                  </a:cubicBezTo>
                  <a:cubicBezTo>
                    <a:pt x="73" y="53"/>
                    <a:pt x="54" y="52"/>
                    <a:pt x="50" y="46"/>
                  </a:cubicBezTo>
                </a:path>
              </a:pathLst>
            </a:custGeom>
            <a:solidFill>
              <a:srgbClr val="908CC2"/>
            </a:solidFill>
            <a:ln w="9525">
              <a:noFill/>
              <a:round/>
              <a:headEnd/>
              <a:tailEnd/>
            </a:ln>
          </p:spPr>
          <p:txBody>
            <a:bodyPr/>
            <a:lstStyle/>
            <a:p>
              <a:endParaRPr lang="en-US"/>
            </a:p>
          </p:txBody>
        </p:sp>
        <p:sp>
          <p:nvSpPr>
            <p:cNvPr id="28576" name="Freeform 3157"/>
            <p:cNvSpPr>
              <a:spLocks/>
            </p:cNvSpPr>
            <p:nvPr/>
          </p:nvSpPr>
          <p:spPr bwMode="auto">
            <a:xfrm>
              <a:off x="1692275" y="5012407"/>
              <a:ext cx="365125" cy="700088"/>
            </a:xfrm>
            <a:custGeom>
              <a:avLst/>
              <a:gdLst>
                <a:gd name="T0" fmla="*/ 2147483647 w 111"/>
                <a:gd name="T1" fmla="*/ 2147483647 h 212"/>
                <a:gd name="T2" fmla="*/ 2147483647 w 111"/>
                <a:gd name="T3" fmla="*/ 2147483647 h 212"/>
                <a:gd name="T4" fmla="*/ 2147483647 w 111"/>
                <a:gd name="T5" fmla="*/ 2147483647 h 212"/>
                <a:gd name="T6" fmla="*/ 2147483647 w 111"/>
                <a:gd name="T7" fmla="*/ 2147483647 h 212"/>
                <a:gd name="T8" fmla="*/ 2147483647 w 111"/>
                <a:gd name="T9" fmla="*/ 2147483647 h 212"/>
                <a:gd name="T10" fmla="*/ 2147483647 w 111"/>
                <a:gd name="T11" fmla="*/ 2147483647 h 212"/>
                <a:gd name="T12" fmla="*/ 2147483647 w 111"/>
                <a:gd name="T13" fmla="*/ 2147483647 h 212"/>
                <a:gd name="T14" fmla="*/ 2147483647 w 111"/>
                <a:gd name="T15" fmla="*/ 2147483647 h 212"/>
                <a:gd name="T16" fmla="*/ 2147483647 w 111"/>
                <a:gd name="T17" fmla="*/ 2147483647 h 212"/>
                <a:gd name="T18" fmla="*/ 2147483647 w 111"/>
                <a:gd name="T19" fmla="*/ 2147483647 h 212"/>
                <a:gd name="T20" fmla="*/ 2147483647 w 111"/>
                <a:gd name="T21" fmla="*/ 2147483647 h 212"/>
                <a:gd name="T22" fmla="*/ 2147483647 w 111"/>
                <a:gd name="T23" fmla="*/ 2147483647 h 212"/>
                <a:gd name="T24" fmla="*/ 2147483647 w 111"/>
                <a:gd name="T25" fmla="*/ 2147483647 h 212"/>
                <a:gd name="T26" fmla="*/ 2147483647 w 111"/>
                <a:gd name="T27" fmla="*/ 2147483647 h 212"/>
                <a:gd name="T28" fmla="*/ 2147483647 w 111"/>
                <a:gd name="T29" fmla="*/ 2147483647 h 212"/>
                <a:gd name="T30" fmla="*/ 2147483647 w 111"/>
                <a:gd name="T31" fmla="*/ 2147483647 h 212"/>
                <a:gd name="T32" fmla="*/ 2147483647 w 111"/>
                <a:gd name="T33" fmla="*/ 2147483647 h 212"/>
                <a:gd name="T34" fmla="*/ 2147483647 w 111"/>
                <a:gd name="T35" fmla="*/ 2147483647 h 212"/>
                <a:gd name="T36" fmla="*/ 2147483647 w 111"/>
                <a:gd name="T37" fmla="*/ 2147483647 h 212"/>
                <a:gd name="T38" fmla="*/ 2147483647 w 111"/>
                <a:gd name="T39" fmla="*/ 2147483647 h 212"/>
                <a:gd name="T40" fmla="*/ 2147483647 w 111"/>
                <a:gd name="T41" fmla="*/ 2147483647 h 2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1"/>
                <a:gd name="T64" fmla="*/ 0 h 212"/>
                <a:gd name="T65" fmla="*/ 111 w 111"/>
                <a:gd name="T66" fmla="*/ 212 h 2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1" h="212">
                  <a:moveTo>
                    <a:pt x="49" y="49"/>
                  </a:moveTo>
                  <a:cubicBezTo>
                    <a:pt x="49" y="49"/>
                    <a:pt x="73" y="69"/>
                    <a:pt x="70" y="85"/>
                  </a:cubicBezTo>
                  <a:cubicBezTo>
                    <a:pt x="66" y="102"/>
                    <a:pt x="70" y="109"/>
                    <a:pt x="68" y="115"/>
                  </a:cubicBezTo>
                  <a:cubicBezTo>
                    <a:pt x="66" y="122"/>
                    <a:pt x="57" y="127"/>
                    <a:pt x="54" y="135"/>
                  </a:cubicBezTo>
                  <a:cubicBezTo>
                    <a:pt x="51" y="143"/>
                    <a:pt x="41" y="137"/>
                    <a:pt x="36" y="145"/>
                  </a:cubicBezTo>
                  <a:cubicBezTo>
                    <a:pt x="30" y="153"/>
                    <a:pt x="28" y="161"/>
                    <a:pt x="21" y="170"/>
                  </a:cubicBezTo>
                  <a:cubicBezTo>
                    <a:pt x="13" y="179"/>
                    <a:pt x="0" y="197"/>
                    <a:pt x="7" y="195"/>
                  </a:cubicBezTo>
                  <a:cubicBezTo>
                    <a:pt x="15" y="193"/>
                    <a:pt x="6" y="212"/>
                    <a:pt x="15" y="200"/>
                  </a:cubicBezTo>
                  <a:cubicBezTo>
                    <a:pt x="25" y="188"/>
                    <a:pt x="29" y="173"/>
                    <a:pt x="39" y="165"/>
                  </a:cubicBezTo>
                  <a:cubicBezTo>
                    <a:pt x="49" y="157"/>
                    <a:pt x="52" y="159"/>
                    <a:pt x="62" y="156"/>
                  </a:cubicBezTo>
                  <a:cubicBezTo>
                    <a:pt x="72" y="152"/>
                    <a:pt x="73" y="146"/>
                    <a:pt x="79" y="136"/>
                  </a:cubicBezTo>
                  <a:cubicBezTo>
                    <a:pt x="84" y="127"/>
                    <a:pt x="88" y="133"/>
                    <a:pt x="92" y="126"/>
                  </a:cubicBezTo>
                  <a:cubicBezTo>
                    <a:pt x="96" y="119"/>
                    <a:pt x="99" y="113"/>
                    <a:pt x="100" y="108"/>
                  </a:cubicBezTo>
                  <a:cubicBezTo>
                    <a:pt x="101" y="103"/>
                    <a:pt x="104" y="105"/>
                    <a:pt x="103" y="96"/>
                  </a:cubicBezTo>
                  <a:cubicBezTo>
                    <a:pt x="102" y="87"/>
                    <a:pt x="97" y="79"/>
                    <a:pt x="95" y="74"/>
                  </a:cubicBezTo>
                  <a:cubicBezTo>
                    <a:pt x="94" y="70"/>
                    <a:pt x="99" y="58"/>
                    <a:pt x="100" y="46"/>
                  </a:cubicBezTo>
                  <a:cubicBezTo>
                    <a:pt x="101" y="34"/>
                    <a:pt x="111" y="32"/>
                    <a:pt x="108" y="22"/>
                  </a:cubicBezTo>
                  <a:cubicBezTo>
                    <a:pt x="105" y="11"/>
                    <a:pt x="106" y="0"/>
                    <a:pt x="100" y="14"/>
                  </a:cubicBezTo>
                  <a:cubicBezTo>
                    <a:pt x="94" y="27"/>
                    <a:pt x="85" y="31"/>
                    <a:pt x="84" y="27"/>
                  </a:cubicBezTo>
                  <a:cubicBezTo>
                    <a:pt x="83" y="23"/>
                    <a:pt x="79" y="35"/>
                    <a:pt x="76" y="44"/>
                  </a:cubicBezTo>
                  <a:cubicBezTo>
                    <a:pt x="72" y="53"/>
                    <a:pt x="53" y="52"/>
                    <a:pt x="49" y="46"/>
                  </a:cubicBezTo>
                </a:path>
              </a:pathLst>
            </a:custGeom>
            <a:solidFill>
              <a:srgbClr val="8F8CC2"/>
            </a:solidFill>
            <a:ln w="9525">
              <a:noFill/>
              <a:round/>
              <a:headEnd/>
              <a:tailEnd/>
            </a:ln>
          </p:spPr>
          <p:txBody>
            <a:bodyPr/>
            <a:lstStyle/>
            <a:p>
              <a:endParaRPr lang="en-US"/>
            </a:p>
          </p:txBody>
        </p:sp>
        <p:sp>
          <p:nvSpPr>
            <p:cNvPr id="28577" name="Freeform 3158"/>
            <p:cNvSpPr>
              <a:spLocks/>
            </p:cNvSpPr>
            <p:nvPr/>
          </p:nvSpPr>
          <p:spPr bwMode="auto">
            <a:xfrm>
              <a:off x="1692275" y="5017170"/>
              <a:ext cx="365125" cy="695325"/>
            </a:xfrm>
            <a:custGeom>
              <a:avLst/>
              <a:gdLst>
                <a:gd name="T0" fmla="*/ 2147483647 w 111"/>
                <a:gd name="T1" fmla="*/ 2147483647 h 211"/>
                <a:gd name="T2" fmla="*/ 2147483647 w 111"/>
                <a:gd name="T3" fmla="*/ 2147483647 h 211"/>
                <a:gd name="T4" fmla="*/ 2147483647 w 111"/>
                <a:gd name="T5" fmla="*/ 2147483647 h 211"/>
                <a:gd name="T6" fmla="*/ 2147483647 w 111"/>
                <a:gd name="T7" fmla="*/ 2147483647 h 211"/>
                <a:gd name="T8" fmla="*/ 2147483647 w 111"/>
                <a:gd name="T9" fmla="*/ 2147483647 h 211"/>
                <a:gd name="T10" fmla="*/ 2147483647 w 111"/>
                <a:gd name="T11" fmla="*/ 2147483647 h 211"/>
                <a:gd name="T12" fmla="*/ 2147483647 w 111"/>
                <a:gd name="T13" fmla="*/ 2147483647 h 211"/>
                <a:gd name="T14" fmla="*/ 2147483647 w 111"/>
                <a:gd name="T15" fmla="*/ 2147483647 h 211"/>
                <a:gd name="T16" fmla="*/ 2147483647 w 111"/>
                <a:gd name="T17" fmla="*/ 2147483647 h 211"/>
                <a:gd name="T18" fmla="*/ 2147483647 w 111"/>
                <a:gd name="T19" fmla="*/ 2147483647 h 211"/>
                <a:gd name="T20" fmla="*/ 2147483647 w 111"/>
                <a:gd name="T21" fmla="*/ 2147483647 h 211"/>
                <a:gd name="T22" fmla="*/ 2147483647 w 111"/>
                <a:gd name="T23" fmla="*/ 2147483647 h 211"/>
                <a:gd name="T24" fmla="*/ 2147483647 w 111"/>
                <a:gd name="T25" fmla="*/ 2147483647 h 211"/>
                <a:gd name="T26" fmla="*/ 2147483647 w 111"/>
                <a:gd name="T27" fmla="*/ 2147483647 h 211"/>
                <a:gd name="T28" fmla="*/ 2147483647 w 111"/>
                <a:gd name="T29" fmla="*/ 2147483647 h 211"/>
                <a:gd name="T30" fmla="*/ 2147483647 w 111"/>
                <a:gd name="T31" fmla="*/ 2147483647 h 211"/>
                <a:gd name="T32" fmla="*/ 2147483647 w 111"/>
                <a:gd name="T33" fmla="*/ 2147483647 h 211"/>
                <a:gd name="T34" fmla="*/ 2147483647 w 111"/>
                <a:gd name="T35" fmla="*/ 2147483647 h 211"/>
                <a:gd name="T36" fmla="*/ 2147483647 w 111"/>
                <a:gd name="T37" fmla="*/ 2147483647 h 211"/>
                <a:gd name="T38" fmla="*/ 2147483647 w 111"/>
                <a:gd name="T39" fmla="*/ 2147483647 h 211"/>
                <a:gd name="T40" fmla="*/ 2147483647 w 111"/>
                <a:gd name="T41" fmla="*/ 2147483647 h 2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1"/>
                <a:gd name="T64" fmla="*/ 0 h 211"/>
                <a:gd name="T65" fmla="*/ 111 w 111"/>
                <a:gd name="T66" fmla="*/ 211 h 2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1" h="211">
                  <a:moveTo>
                    <a:pt x="49" y="48"/>
                  </a:moveTo>
                  <a:cubicBezTo>
                    <a:pt x="49" y="48"/>
                    <a:pt x="73" y="69"/>
                    <a:pt x="70" y="85"/>
                  </a:cubicBezTo>
                  <a:cubicBezTo>
                    <a:pt x="67" y="101"/>
                    <a:pt x="71" y="108"/>
                    <a:pt x="69" y="114"/>
                  </a:cubicBezTo>
                  <a:cubicBezTo>
                    <a:pt x="67" y="121"/>
                    <a:pt x="57" y="126"/>
                    <a:pt x="54" y="134"/>
                  </a:cubicBezTo>
                  <a:cubicBezTo>
                    <a:pt x="51" y="142"/>
                    <a:pt x="42" y="136"/>
                    <a:pt x="36" y="144"/>
                  </a:cubicBezTo>
                  <a:cubicBezTo>
                    <a:pt x="30" y="152"/>
                    <a:pt x="29" y="160"/>
                    <a:pt x="21" y="169"/>
                  </a:cubicBezTo>
                  <a:cubicBezTo>
                    <a:pt x="13" y="177"/>
                    <a:pt x="0" y="196"/>
                    <a:pt x="7" y="194"/>
                  </a:cubicBezTo>
                  <a:cubicBezTo>
                    <a:pt x="15" y="192"/>
                    <a:pt x="6" y="211"/>
                    <a:pt x="16" y="199"/>
                  </a:cubicBezTo>
                  <a:cubicBezTo>
                    <a:pt x="25" y="187"/>
                    <a:pt x="29" y="171"/>
                    <a:pt x="39" y="163"/>
                  </a:cubicBezTo>
                  <a:cubicBezTo>
                    <a:pt x="49" y="156"/>
                    <a:pt x="52" y="158"/>
                    <a:pt x="62" y="154"/>
                  </a:cubicBezTo>
                  <a:cubicBezTo>
                    <a:pt x="72" y="151"/>
                    <a:pt x="73" y="145"/>
                    <a:pt x="79" y="135"/>
                  </a:cubicBezTo>
                  <a:cubicBezTo>
                    <a:pt x="84" y="126"/>
                    <a:pt x="88" y="132"/>
                    <a:pt x="92" y="125"/>
                  </a:cubicBezTo>
                  <a:cubicBezTo>
                    <a:pt x="96" y="118"/>
                    <a:pt x="99" y="112"/>
                    <a:pt x="100" y="107"/>
                  </a:cubicBezTo>
                  <a:cubicBezTo>
                    <a:pt x="101" y="102"/>
                    <a:pt x="104" y="104"/>
                    <a:pt x="103" y="95"/>
                  </a:cubicBezTo>
                  <a:cubicBezTo>
                    <a:pt x="102" y="86"/>
                    <a:pt x="96" y="78"/>
                    <a:pt x="95" y="73"/>
                  </a:cubicBezTo>
                  <a:cubicBezTo>
                    <a:pt x="94" y="69"/>
                    <a:pt x="98" y="57"/>
                    <a:pt x="100" y="45"/>
                  </a:cubicBezTo>
                  <a:cubicBezTo>
                    <a:pt x="101" y="33"/>
                    <a:pt x="111" y="31"/>
                    <a:pt x="108" y="21"/>
                  </a:cubicBezTo>
                  <a:cubicBezTo>
                    <a:pt x="105" y="11"/>
                    <a:pt x="106" y="0"/>
                    <a:pt x="100" y="13"/>
                  </a:cubicBezTo>
                  <a:cubicBezTo>
                    <a:pt x="94" y="27"/>
                    <a:pt x="85" y="31"/>
                    <a:pt x="84" y="27"/>
                  </a:cubicBezTo>
                  <a:cubicBezTo>
                    <a:pt x="83" y="23"/>
                    <a:pt x="79" y="34"/>
                    <a:pt x="76" y="43"/>
                  </a:cubicBezTo>
                  <a:cubicBezTo>
                    <a:pt x="72" y="52"/>
                    <a:pt x="53" y="52"/>
                    <a:pt x="49" y="45"/>
                  </a:cubicBezTo>
                </a:path>
              </a:pathLst>
            </a:custGeom>
            <a:solidFill>
              <a:srgbClr val="8E8BC1"/>
            </a:solidFill>
            <a:ln w="9525">
              <a:noFill/>
              <a:round/>
              <a:headEnd/>
              <a:tailEnd/>
            </a:ln>
          </p:spPr>
          <p:txBody>
            <a:bodyPr/>
            <a:lstStyle/>
            <a:p>
              <a:endParaRPr lang="en-US"/>
            </a:p>
          </p:txBody>
        </p:sp>
        <p:sp>
          <p:nvSpPr>
            <p:cNvPr id="28578" name="Freeform 3159"/>
            <p:cNvSpPr>
              <a:spLocks/>
            </p:cNvSpPr>
            <p:nvPr/>
          </p:nvSpPr>
          <p:spPr bwMode="auto">
            <a:xfrm>
              <a:off x="1692275" y="5017170"/>
              <a:ext cx="365125" cy="695325"/>
            </a:xfrm>
            <a:custGeom>
              <a:avLst/>
              <a:gdLst>
                <a:gd name="T0" fmla="*/ 2147483647 w 111"/>
                <a:gd name="T1" fmla="*/ 2147483647 h 211"/>
                <a:gd name="T2" fmla="*/ 2147483647 w 111"/>
                <a:gd name="T3" fmla="*/ 2147483647 h 211"/>
                <a:gd name="T4" fmla="*/ 2147483647 w 111"/>
                <a:gd name="T5" fmla="*/ 2147483647 h 211"/>
                <a:gd name="T6" fmla="*/ 2147483647 w 111"/>
                <a:gd name="T7" fmla="*/ 2147483647 h 211"/>
                <a:gd name="T8" fmla="*/ 2147483647 w 111"/>
                <a:gd name="T9" fmla="*/ 2147483647 h 211"/>
                <a:gd name="T10" fmla="*/ 2147483647 w 111"/>
                <a:gd name="T11" fmla="*/ 2147483647 h 211"/>
                <a:gd name="T12" fmla="*/ 2147483647 w 111"/>
                <a:gd name="T13" fmla="*/ 2147483647 h 211"/>
                <a:gd name="T14" fmla="*/ 2147483647 w 111"/>
                <a:gd name="T15" fmla="*/ 2147483647 h 211"/>
                <a:gd name="T16" fmla="*/ 2147483647 w 111"/>
                <a:gd name="T17" fmla="*/ 2147483647 h 211"/>
                <a:gd name="T18" fmla="*/ 2147483647 w 111"/>
                <a:gd name="T19" fmla="*/ 2147483647 h 211"/>
                <a:gd name="T20" fmla="*/ 2147483647 w 111"/>
                <a:gd name="T21" fmla="*/ 2147483647 h 211"/>
                <a:gd name="T22" fmla="*/ 2147483647 w 111"/>
                <a:gd name="T23" fmla="*/ 2147483647 h 211"/>
                <a:gd name="T24" fmla="*/ 2147483647 w 111"/>
                <a:gd name="T25" fmla="*/ 2147483647 h 211"/>
                <a:gd name="T26" fmla="*/ 2147483647 w 111"/>
                <a:gd name="T27" fmla="*/ 2147483647 h 211"/>
                <a:gd name="T28" fmla="*/ 2147483647 w 111"/>
                <a:gd name="T29" fmla="*/ 2147483647 h 211"/>
                <a:gd name="T30" fmla="*/ 2147483647 w 111"/>
                <a:gd name="T31" fmla="*/ 2147483647 h 211"/>
                <a:gd name="T32" fmla="*/ 2147483647 w 111"/>
                <a:gd name="T33" fmla="*/ 2147483647 h 211"/>
                <a:gd name="T34" fmla="*/ 2147483647 w 111"/>
                <a:gd name="T35" fmla="*/ 2147483647 h 211"/>
                <a:gd name="T36" fmla="*/ 2147483647 w 111"/>
                <a:gd name="T37" fmla="*/ 2147483647 h 211"/>
                <a:gd name="T38" fmla="*/ 2147483647 w 111"/>
                <a:gd name="T39" fmla="*/ 2147483647 h 211"/>
                <a:gd name="T40" fmla="*/ 2147483647 w 111"/>
                <a:gd name="T41" fmla="*/ 2147483647 h 2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1"/>
                <a:gd name="T64" fmla="*/ 0 h 211"/>
                <a:gd name="T65" fmla="*/ 111 w 111"/>
                <a:gd name="T66" fmla="*/ 211 h 2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1" h="211">
                  <a:moveTo>
                    <a:pt x="49" y="48"/>
                  </a:moveTo>
                  <a:cubicBezTo>
                    <a:pt x="49" y="48"/>
                    <a:pt x="73" y="69"/>
                    <a:pt x="70" y="85"/>
                  </a:cubicBezTo>
                  <a:cubicBezTo>
                    <a:pt x="67" y="101"/>
                    <a:pt x="71" y="108"/>
                    <a:pt x="69" y="115"/>
                  </a:cubicBezTo>
                  <a:cubicBezTo>
                    <a:pt x="67" y="121"/>
                    <a:pt x="57" y="126"/>
                    <a:pt x="54" y="134"/>
                  </a:cubicBezTo>
                  <a:cubicBezTo>
                    <a:pt x="51" y="142"/>
                    <a:pt x="42" y="136"/>
                    <a:pt x="36" y="144"/>
                  </a:cubicBezTo>
                  <a:cubicBezTo>
                    <a:pt x="30" y="152"/>
                    <a:pt x="29" y="160"/>
                    <a:pt x="21" y="169"/>
                  </a:cubicBezTo>
                  <a:cubicBezTo>
                    <a:pt x="13" y="177"/>
                    <a:pt x="0" y="196"/>
                    <a:pt x="7" y="194"/>
                  </a:cubicBezTo>
                  <a:cubicBezTo>
                    <a:pt x="15" y="192"/>
                    <a:pt x="6" y="211"/>
                    <a:pt x="16" y="199"/>
                  </a:cubicBezTo>
                  <a:cubicBezTo>
                    <a:pt x="25" y="187"/>
                    <a:pt x="29" y="171"/>
                    <a:pt x="39" y="163"/>
                  </a:cubicBezTo>
                  <a:cubicBezTo>
                    <a:pt x="49" y="155"/>
                    <a:pt x="52" y="158"/>
                    <a:pt x="62" y="154"/>
                  </a:cubicBezTo>
                  <a:cubicBezTo>
                    <a:pt x="72" y="151"/>
                    <a:pt x="73" y="144"/>
                    <a:pt x="79" y="135"/>
                  </a:cubicBezTo>
                  <a:cubicBezTo>
                    <a:pt x="84" y="126"/>
                    <a:pt x="87" y="132"/>
                    <a:pt x="91" y="125"/>
                  </a:cubicBezTo>
                  <a:cubicBezTo>
                    <a:pt x="95" y="118"/>
                    <a:pt x="99" y="112"/>
                    <a:pt x="100" y="107"/>
                  </a:cubicBezTo>
                  <a:cubicBezTo>
                    <a:pt x="100" y="102"/>
                    <a:pt x="104" y="104"/>
                    <a:pt x="103" y="95"/>
                  </a:cubicBezTo>
                  <a:cubicBezTo>
                    <a:pt x="102" y="86"/>
                    <a:pt x="96" y="78"/>
                    <a:pt x="95" y="74"/>
                  </a:cubicBezTo>
                  <a:cubicBezTo>
                    <a:pt x="94" y="69"/>
                    <a:pt x="98" y="57"/>
                    <a:pt x="99" y="46"/>
                  </a:cubicBezTo>
                  <a:cubicBezTo>
                    <a:pt x="101" y="34"/>
                    <a:pt x="111" y="31"/>
                    <a:pt x="108" y="21"/>
                  </a:cubicBezTo>
                  <a:cubicBezTo>
                    <a:pt x="105" y="11"/>
                    <a:pt x="106" y="0"/>
                    <a:pt x="100" y="14"/>
                  </a:cubicBezTo>
                  <a:cubicBezTo>
                    <a:pt x="94" y="27"/>
                    <a:pt x="85" y="31"/>
                    <a:pt x="84" y="27"/>
                  </a:cubicBezTo>
                  <a:cubicBezTo>
                    <a:pt x="83" y="23"/>
                    <a:pt x="79" y="35"/>
                    <a:pt x="76" y="44"/>
                  </a:cubicBezTo>
                  <a:cubicBezTo>
                    <a:pt x="72" y="53"/>
                    <a:pt x="54" y="52"/>
                    <a:pt x="49" y="46"/>
                  </a:cubicBezTo>
                </a:path>
              </a:pathLst>
            </a:custGeom>
            <a:solidFill>
              <a:srgbClr val="8E8AC1"/>
            </a:solidFill>
            <a:ln w="9525">
              <a:noFill/>
              <a:round/>
              <a:headEnd/>
              <a:tailEnd/>
            </a:ln>
          </p:spPr>
          <p:txBody>
            <a:bodyPr/>
            <a:lstStyle/>
            <a:p>
              <a:endParaRPr lang="en-US"/>
            </a:p>
          </p:txBody>
        </p:sp>
        <p:sp>
          <p:nvSpPr>
            <p:cNvPr id="28579" name="Freeform 3160"/>
            <p:cNvSpPr>
              <a:spLocks/>
            </p:cNvSpPr>
            <p:nvPr/>
          </p:nvSpPr>
          <p:spPr bwMode="auto">
            <a:xfrm>
              <a:off x="1692275" y="5020345"/>
              <a:ext cx="365125" cy="692150"/>
            </a:xfrm>
            <a:custGeom>
              <a:avLst/>
              <a:gdLst>
                <a:gd name="T0" fmla="*/ 2147483647 w 111"/>
                <a:gd name="T1" fmla="*/ 2147483647 h 210"/>
                <a:gd name="T2" fmla="*/ 2147483647 w 111"/>
                <a:gd name="T3" fmla="*/ 2147483647 h 210"/>
                <a:gd name="T4" fmla="*/ 2147483647 w 111"/>
                <a:gd name="T5" fmla="*/ 2147483647 h 210"/>
                <a:gd name="T6" fmla="*/ 2147483647 w 111"/>
                <a:gd name="T7" fmla="*/ 2147483647 h 210"/>
                <a:gd name="T8" fmla="*/ 2147483647 w 111"/>
                <a:gd name="T9" fmla="*/ 2147483647 h 210"/>
                <a:gd name="T10" fmla="*/ 2147483647 w 111"/>
                <a:gd name="T11" fmla="*/ 2147483647 h 210"/>
                <a:gd name="T12" fmla="*/ 2147483647 w 111"/>
                <a:gd name="T13" fmla="*/ 2147483647 h 210"/>
                <a:gd name="T14" fmla="*/ 2147483647 w 111"/>
                <a:gd name="T15" fmla="*/ 2147483647 h 210"/>
                <a:gd name="T16" fmla="*/ 2147483647 w 111"/>
                <a:gd name="T17" fmla="*/ 2147483647 h 210"/>
                <a:gd name="T18" fmla="*/ 2147483647 w 111"/>
                <a:gd name="T19" fmla="*/ 2147483647 h 210"/>
                <a:gd name="T20" fmla="*/ 2147483647 w 111"/>
                <a:gd name="T21" fmla="*/ 2147483647 h 210"/>
                <a:gd name="T22" fmla="*/ 2147483647 w 111"/>
                <a:gd name="T23" fmla="*/ 2147483647 h 210"/>
                <a:gd name="T24" fmla="*/ 2147483647 w 111"/>
                <a:gd name="T25" fmla="*/ 2147483647 h 210"/>
                <a:gd name="T26" fmla="*/ 2147483647 w 111"/>
                <a:gd name="T27" fmla="*/ 2147483647 h 210"/>
                <a:gd name="T28" fmla="*/ 2147483647 w 111"/>
                <a:gd name="T29" fmla="*/ 2147483647 h 210"/>
                <a:gd name="T30" fmla="*/ 2147483647 w 111"/>
                <a:gd name="T31" fmla="*/ 2147483647 h 210"/>
                <a:gd name="T32" fmla="*/ 2147483647 w 111"/>
                <a:gd name="T33" fmla="*/ 2147483647 h 210"/>
                <a:gd name="T34" fmla="*/ 2147483647 w 111"/>
                <a:gd name="T35" fmla="*/ 2147483647 h 210"/>
                <a:gd name="T36" fmla="*/ 2147483647 w 111"/>
                <a:gd name="T37" fmla="*/ 2147483647 h 210"/>
                <a:gd name="T38" fmla="*/ 2147483647 w 111"/>
                <a:gd name="T39" fmla="*/ 2147483647 h 210"/>
                <a:gd name="T40" fmla="*/ 2147483647 w 111"/>
                <a:gd name="T41" fmla="*/ 2147483647 h 2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1"/>
                <a:gd name="T64" fmla="*/ 0 h 210"/>
                <a:gd name="T65" fmla="*/ 111 w 111"/>
                <a:gd name="T66" fmla="*/ 210 h 2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1" h="210">
                  <a:moveTo>
                    <a:pt x="49" y="47"/>
                  </a:moveTo>
                  <a:cubicBezTo>
                    <a:pt x="49" y="47"/>
                    <a:pt x="74" y="68"/>
                    <a:pt x="71" y="84"/>
                  </a:cubicBezTo>
                  <a:cubicBezTo>
                    <a:pt x="68" y="100"/>
                    <a:pt x="71" y="107"/>
                    <a:pt x="69" y="114"/>
                  </a:cubicBezTo>
                  <a:cubicBezTo>
                    <a:pt x="67" y="120"/>
                    <a:pt x="58" y="125"/>
                    <a:pt x="55" y="133"/>
                  </a:cubicBezTo>
                  <a:cubicBezTo>
                    <a:pt x="52" y="141"/>
                    <a:pt x="42" y="135"/>
                    <a:pt x="36" y="143"/>
                  </a:cubicBezTo>
                  <a:cubicBezTo>
                    <a:pt x="30" y="151"/>
                    <a:pt x="29" y="159"/>
                    <a:pt x="21" y="167"/>
                  </a:cubicBezTo>
                  <a:cubicBezTo>
                    <a:pt x="14" y="176"/>
                    <a:pt x="0" y="195"/>
                    <a:pt x="7" y="193"/>
                  </a:cubicBezTo>
                  <a:cubicBezTo>
                    <a:pt x="15" y="191"/>
                    <a:pt x="6" y="210"/>
                    <a:pt x="16" y="198"/>
                  </a:cubicBezTo>
                  <a:cubicBezTo>
                    <a:pt x="25" y="186"/>
                    <a:pt x="29" y="170"/>
                    <a:pt x="39" y="162"/>
                  </a:cubicBezTo>
                  <a:cubicBezTo>
                    <a:pt x="49" y="154"/>
                    <a:pt x="52" y="157"/>
                    <a:pt x="62" y="153"/>
                  </a:cubicBezTo>
                  <a:cubicBezTo>
                    <a:pt x="72" y="150"/>
                    <a:pt x="73" y="143"/>
                    <a:pt x="79" y="134"/>
                  </a:cubicBezTo>
                  <a:cubicBezTo>
                    <a:pt x="84" y="124"/>
                    <a:pt x="87" y="131"/>
                    <a:pt x="91" y="124"/>
                  </a:cubicBezTo>
                  <a:cubicBezTo>
                    <a:pt x="95" y="117"/>
                    <a:pt x="99" y="111"/>
                    <a:pt x="100" y="106"/>
                  </a:cubicBezTo>
                  <a:cubicBezTo>
                    <a:pt x="100" y="100"/>
                    <a:pt x="104" y="103"/>
                    <a:pt x="103" y="94"/>
                  </a:cubicBezTo>
                  <a:cubicBezTo>
                    <a:pt x="102" y="85"/>
                    <a:pt x="96" y="77"/>
                    <a:pt x="95" y="73"/>
                  </a:cubicBezTo>
                  <a:cubicBezTo>
                    <a:pt x="94" y="69"/>
                    <a:pt x="98" y="57"/>
                    <a:pt x="99" y="45"/>
                  </a:cubicBezTo>
                  <a:cubicBezTo>
                    <a:pt x="100" y="33"/>
                    <a:pt x="111" y="31"/>
                    <a:pt x="108" y="20"/>
                  </a:cubicBezTo>
                  <a:cubicBezTo>
                    <a:pt x="105" y="10"/>
                    <a:pt x="106" y="0"/>
                    <a:pt x="100" y="13"/>
                  </a:cubicBezTo>
                  <a:cubicBezTo>
                    <a:pt x="94" y="26"/>
                    <a:pt x="85" y="31"/>
                    <a:pt x="84" y="27"/>
                  </a:cubicBezTo>
                  <a:cubicBezTo>
                    <a:pt x="83" y="22"/>
                    <a:pt x="79" y="34"/>
                    <a:pt x="76" y="43"/>
                  </a:cubicBezTo>
                  <a:cubicBezTo>
                    <a:pt x="72" y="52"/>
                    <a:pt x="54" y="51"/>
                    <a:pt x="49" y="45"/>
                  </a:cubicBezTo>
                </a:path>
              </a:pathLst>
            </a:custGeom>
            <a:solidFill>
              <a:srgbClr val="8D8AC1"/>
            </a:solidFill>
            <a:ln w="9525">
              <a:noFill/>
              <a:round/>
              <a:headEnd/>
              <a:tailEnd/>
            </a:ln>
          </p:spPr>
          <p:txBody>
            <a:bodyPr/>
            <a:lstStyle/>
            <a:p>
              <a:endParaRPr lang="en-US"/>
            </a:p>
          </p:txBody>
        </p:sp>
        <p:sp>
          <p:nvSpPr>
            <p:cNvPr id="28580" name="Freeform 3161"/>
            <p:cNvSpPr>
              <a:spLocks/>
            </p:cNvSpPr>
            <p:nvPr/>
          </p:nvSpPr>
          <p:spPr bwMode="auto">
            <a:xfrm>
              <a:off x="1692275" y="5020345"/>
              <a:ext cx="365125" cy="692150"/>
            </a:xfrm>
            <a:custGeom>
              <a:avLst/>
              <a:gdLst>
                <a:gd name="T0" fmla="*/ 2147483647 w 111"/>
                <a:gd name="T1" fmla="*/ 2147483647 h 210"/>
                <a:gd name="T2" fmla="*/ 2147483647 w 111"/>
                <a:gd name="T3" fmla="*/ 2147483647 h 210"/>
                <a:gd name="T4" fmla="*/ 2147483647 w 111"/>
                <a:gd name="T5" fmla="*/ 2147483647 h 210"/>
                <a:gd name="T6" fmla="*/ 2147483647 w 111"/>
                <a:gd name="T7" fmla="*/ 2147483647 h 210"/>
                <a:gd name="T8" fmla="*/ 2147483647 w 111"/>
                <a:gd name="T9" fmla="*/ 2147483647 h 210"/>
                <a:gd name="T10" fmla="*/ 2147483647 w 111"/>
                <a:gd name="T11" fmla="*/ 2147483647 h 210"/>
                <a:gd name="T12" fmla="*/ 2147483647 w 111"/>
                <a:gd name="T13" fmla="*/ 2147483647 h 210"/>
                <a:gd name="T14" fmla="*/ 2147483647 w 111"/>
                <a:gd name="T15" fmla="*/ 2147483647 h 210"/>
                <a:gd name="T16" fmla="*/ 2147483647 w 111"/>
                <a:gd name="T17" fmla="*/ 2147483647 h 210"/>
                <a:gd name="T18" fmla="*/ 2147483647 w 111"/>
                <a:gd name="T19" fmla="*/ 2147483647 h 210"/>
                <a:gd name="T20" fmla="*/ 2147483647 w 111"/>
                <a:gd name="T21" fmla="*/ 2147483647 h 210"/>
                <a:gd name="T22" fmla="*/ 2147483647 w 111"/>
                <a:gd name="T23" fmla="*/ 2147483647 h 210"/>
                <a:gd name="T24" fmla="*/ 2147483647 w 111"/>
                <a:gd name="T25" fmla="*/ 2147483647 h 210"/>
                <a:gd name="T26" fmla="*/ 2147483647 w 111"/>
                <a:gd name="T27" fmla="*/ 2147483647 h 210"/>
                <a:gd name="T28" fmla="*/ 2147483647 w 111"/>
                <a:gd name="T29" fmla="*/ 2147483647 h 210"/>
                <a:gd name="T30" fmla="*/ 2147483647 w 111"/>
                <a:gd name="T31" fmla="*/ 2147483647 h 210"/>
                <a:gd name="T32" fmla="*/ 2147483647 w 111"/>
                <a:gd name="T33" fmla="*/ 2147483647 h 210"/>
                <a:gd name="T34" fmla="*/ 2147483647 w 111"/>
                <a:gd name="T35" fmla="*/ 2147483647 h 210"/>
                <a:gd name="T36" fmla="*/ 2147483647 w 111"/>
                <a:gd name="T37" fmla="*/ 2147483647 h 210"/>
                <a:gd name="T38" fmla="*/ 2147483647 w 111"/>
                <a:gd name="T39" fmla="*/ 2147483647 h 210"/>
                <a:gd name="T40" fmla="*/ 2147483647 w 111"/>
                <a:gd name="T41" fmla="*/ 2147483647 h 2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1"/>
                <a:gd name="T64" fmla="*/ 0 h 210"/>
                <a:gd name="T65" fmla="*/ 111 w 111"/>
                <a:gd name="T66" fmla="*/ 210 h 2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1" h="210">
                  <a:moveTo>
                    <a:pt x="49" y="47"/>
                  </a:moveTo>
                  <a:cubicBezTo>
                    <a:pt x="49" y="47"/>
                    <a:pt x="74" y="68"/>
                    <a:pt x="71" y="84"/>
                  </a:cubicBezTo>
                  <a:cubicBezTo>
                    <a:pt x="68" y="100"/>
                    <a:pt x="72" y="107"/>
                    <a:pt x="70" y="114"/>
                  </a:cubicBezTo>
                  <a:cubicBezTo>
                    <a:pt x="68" y="120"/>
                    <a:pt x="58" y="125"/>
                    <a:pt x="55" y="133"/>
                  </a:cubicBezTo>
                  <a:cubicBezTo>
                    <a:pt x="52" y="141"/>
                    <a:pt x="42" y="134"/>
                    <a:pt x="36" y="142"/>
                  </a:cubicBezTo>
                  <a:cubicBezTo>
                    <a:pt x="30" y="151"/>
                    <a:pt x="29" y="159"/>
                    <a:pt x="22" y="167"/>
                  </a:cubicBezTo>
                  <a:cubicBezTo>
                    <a:pt x="14" y="176"/>
                    <a:pt x="0" y="195"/>
                    <a:pt x="8" y="193"/>
                  </a:cubicBezTo>
                  <a:cubicBezTo>
                    <a:pt x="15" y="191"/>
                    <a:pt x="6" y="210"/>
                    <a:pt x="16" y="198"/>
                  </a:cubicBezTo>
                  <a:cubicBezTo>
                    <a:pt x="25" y="186"/>
                    <a:pt x="29" y="169"/>
                    <a:pt x="39" y="162"/>
                  </a:cubicBezTo>
                  <a:cubicBezTo>
                    <a:pt x="50" y="154"/>
                    <a:pt x="52" y="156"/>
                    <a:pt x="62" y="153"/>
                  </a:cubicBezTo>
                  <a:cubicBezTo>
                    <a:pt x="72" y="150"/>
                    <a:pt x="73" y="143"/>
                    <a:pt x="79" y="134"/>
                  </a:cubicBezTo>
                  <a:cubicBezTo>
                    <a:pt x="84" y="124"/>
                    <a:pt x="87" y="131"/>
                    <a:pt x="91" y="124"/>
                  </a:cubicBezTo>
                  <a:cubicBezTo>
                    <a:pt x="95" y="117"/>
                    <a:pt x="99" y="111"/>
                    <a:pt x="99" y="106"/>
                  </a:cubicBezTo>
                  <a:cubicBezTo>
                    <a:pt x="100" y="100"/>
                    <a:pt x="104" y="103"/>
                    <a:pt x="103" y="94"/>
                  </a:cubicBezTo>
                  <a:cubicBezTo>
                    <a:pt x="102" y="85"/>
                    <a:pt x="96" y="77"/>
                    <a:pt x="95" y="73"/>
                  </a:cubicBezTo>
                  <a:cubicBezTo>
                    <a:pt x="94" y="69"/>
                    <a:pt x="98" y="57"/>
                    <a:pt x="99" y="45"/>
                  </a:cubicBezTo>
                  <a:cubicBezTo>
                    <a:pt x="100" y="33"/>
                    <a:pt x="111" y="31"/>
                    <a:pt x="108" y="21"/>
                  </a:cubicBezTo>
                  <a:cubicBezTo>
                    <a:pt x="105" y="11"/>
                    <a:pt x="106" y="0"/>
                    <a:pt x="100" y="14"/>
                  </a:cubicBezTo>
                  <a:cubicBezTo>
                    <a:pt x="94" y="27"/>
                    <a:pt x="85" y="31"/>
                    <a:pt x="84" y="27"/>
                  </a:cubicBezTo>
                  <a:cubicBezTo>
                    <a:pt x="83" y="23"/>
                    <a:pt x="79" y="34"/>
                    <a:pt x="76" y="43"/>
                  </a:cubicBezTo>
                  <a:cubicBezTo>
                    <a:pt x="72" y="52"/>
                    <a:pt x="54" y="51"/>
                    <a:pt x="49" y="45"/>
                  </a:cubicBezTo>
                </a:path>
              </a:pathLst>
            </a:custGeom>
            <a:solidFill>
              <a:srgbClr val="8C89C0"/>
            </a:solidFill>
            <a:ln w="9525">
              <a:noFill/>
              <a:round/>
              <a:headEnd/>
              <a:tailEnd/>
            </a:ln>
          </p:spPr>
          <p:txBody>
            <a:bodyPr/>
            <a:lstStyle/>
            <a:p>
              <a:endParaRPr lang="en-US"/>
            </a:p>
          </p:txBody>
        </p:sp>
        <p:sp>
          <p:nvSpPr>
            <p:cNvPr id="28581" name="Freeform 3162"/>
            <p:cNvSpPr>
              <a:spLocks/>
            </p:cNvSpPr>
            <p:nvPr/>
          </p:nvSpPr>
          <p:spPr bwMode="auto">
            <a:xfrm>
              <a:off x="1692275" y="5023520"/>
              <a:ext cx="361950" cy="685800"/>
            </a:xfrm>
            <a:custGeom>
              <a:avLst/>
              <a:gdLst>
                <a:gd name="T0" fmla="*/ 2147483647 w 110"/>
                <a:gd name="T1" fmla="*/ 2147483647 h 208"/>
                <a:gd name="T2" fmla="*/ 2147483647 w 110"/>
                <a:gd name="T3" fmla="*/ 2147483647 h 208"/>
                <a:gd name="T4" fmla="*/ 2147483647 w 110"/>
                <a:gd name="T5" fmla="*/ 2147483647 h 208"/>
                <a:gd name="T6" fmla="*/ 2147483647 w 110"/>
                <a:gd name="T7" fmla="*/ 2147483647 h 208"/>
                <a:gd name="T8" fmla="*/ 2147483647 w 110"/>
                <a:gd name="T9" fmla="*/ 2147483647 h 208"/>
                <a:gd name="T10" fmla="*/ 2147483647 w 110"/>
                <a:gd name="T11" fmla="*/ 2147483647 h 208"/>
                <a:gd name="T12" fmla="*/ 2147483647 w 110"/>
                <a:gd name="T13" fmla="*/ 2147483647 h 208"/>
                <a:gd name="T14" fmla="*/ 2147483647 w 110"/>
                <a:gd name="T15" fmla="*/ 2147483647 h 208"/>
                <a:gd name="T16" fmla="*/ 2147483647 w 110"/>
                <a:gd name="T17" fmla="*/ 2147483647 h 208"/>
                <a:gd name="T18" fmla="*/ 2147483647 w 110"/>
                <a:gd name="T19" fmla="*/ 2147483647 h 208"/>
                <a:gd name="T20" fmla="*/ 2147483647 w 110"/>
                <a:gd name="T21" fmla="*/ 2147483647 h 208"/>
                <a:gd name="T22" fmla="*/ 2147483647 w 110"/>
                <a:gd name="T23" fmla="*/ 2147483647 h 208"/>
                <a:gd name="T24" fmla="*/ 2147483647 w 110"/>
                <a:gd name="T25" fmla="*/ 2147483647 h 208"/>
                <a:gd name="T26" fmla="*/ 2147483647 w 110"/>
                <a:gd name="T27" fmla="*/ 2147483647 h 208"/>
                <a:gd name="T28" fmla="*/ 2147483647 w 110"/>
                <a:gd name="T29" fmla="*/ 2147483647 h 208"/>
                <a:gd name="T30" fmla="*/ 2147483647 w 110"/>
                <a:gd name="T31" fmla="*/ 2147483647 h 208"/>
                <a:gd name="T32" fmla="*/ 2147483647 w 110"/>
                <a:gd name="T33" fmla="*/ 2147483647 h 208"/>
                <a:gd name="T34" fmla="*/ 2147483647 w 110"/>
                <a:gd name="T35" fmla="*/ 2147483647 h 208"/>
                <a:gd name="T36" fmla="*/ 2147483647 w 110"/>
                <a:gd name="T37" fmla="*/ 2147483647 h 208"/>
                <a:gd name="T38" fmla="*/ 2147483647 w 110"/>
                <a:gd name="T39" fmla="*/ 2147483647 h 208"/>
                <a:gd name="T40" fmla="*/ 2147483647 w 110"/>
                <a:gd name="T41" fmla="*/ 2147483647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0"/>
                <a:gd name="T64" fmla="*/ 0 h 208"/>
                <a:gd name="T65" fmla="*/ 110 w 110"/>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0" h="208">
                  <a:moveTo>
                    <a:pt x="49" y="46"/>
                  </a:moveTo>
                  <a:cubicBezTo>
                    <a:pt x="49" y="46"/>
                    <a:pt x="74" y="67"/>
                    <a:pt x="71" y="83"/>
                  </a:cubicBezTo>
                  <a:cubicBezTo>
                    <a:pt x="68" y="99"/>
                    <a:pt x="72" y="106"/>
                    <a:pt x="70" y="113"/>
                  </a:cubicBezTo>
                  <a:cubicBezTo>
                    <a:pt x="68" y="119"/>
                    <a:pt x="58" y="124"/>
                    <a:pt x="55" y="132"/>
                  </a:cubicBezTo>
                  <a:cubicBezTo>
                    <a:pt x="52" y="140"/>
                    <a:pt x="42" y="133"/>
                    <a:pt x="36" y="141"/>
                  </a:cubicBezTo>
                  <a:cubicBezTo>
                    <a:pt x="30" y="149"/>
                    <a:pt x="30" y="157"/>
                    <a:pt x="22" y="166"/>
                  </a:cubicBezTo>
                  <a:cubicBezTo>
                    <a:pt x="14" y="175"/>
                    <a:pt x="0" y="194"/>
                    <a:pt x="8" y="192"/>
                  </a:cubicBezTo>
                  <a:cubicBezTo>
                    <a:pt x="15" y="190"/>
                    <a:pt x="6" y="208"/>
                    <a:pt x="16" y="196"/>
                  </a:cubicBezTo>
                  <a:cubicBezTo>
                    <a:pt x="25" y="184"/>
                    <a:pt x="29" y="168"/>
                    <a:pt x="39" y="160"/>
                  </a:cubicBezTo>
                  <a:cubicBezTo>
                    <a:pt x="50" y="153"/>
                    <a:pt x="52" y="155"/>
                    <a:pt x="62" y="152"/>
                  </a:cubicBezTo>
                  <a:cubicBezTo>
                    <a:pt x="72" y="148"/>
                    <a:pt x="73" y="142"/>
                    <a:pt x="79" y="132"/>
                  </a:cubicBezTo>
                  <a:cubicBezTo>
                    <a:pt x="84" y="123"/>
                    <a:pt x="87" y="129"/>
                    <a:pt x="91" y="123"/>
                  </a:cubicBezTo>
                  <a:cubicBezTo>
                    <a:pt x="95" y="116"/>
                    <a:pt x="98" y="110"/>
                    <a:pt x="99" y="105"/>
                  </a:cubicBezTo>
                  <a:cubicBezTo>
                    <a:pt x="100" y="99"/>
                    <a:pt x="104" y="102"/>
                    <a:pt x="103" y="93"/>
                  </a:cubicBezTo>
                  <a:cubicBezTo>
                    <a:pt x="102" y="84"/>
                    <a:pt x="96" y="76"/>
                    <a:pt x="95" y="72"/>
                  </a:cubicBezTo>
                  <a:cubicBezTo>
                    <a:pt x="93" y="68"/>
                    <a:pt x="98" y="56"/>
                    <a:pt x="99" y="44"/>
                  </a:cubicBezTo>
                  <a:cubicBezTo>
                    <a:pt x="100" y="32"/>
                    <a:pt x="110" y="30"/>
                    <a:pt x="108" y="20"/>
                  </a:cubicBezTo>
                  <a:cubicBezTo>
                    <a:pt x="105" y="10"/>
                    <a:pt x="106" y="0"/>
                    <a:pt x="100" y="13"/>
                  </a:cubicBezTo>
                  <a:cubicBezTo>
                    <a:pt x="94" y="26"/>
                    <a:pt x="85" y="30"/>
                    <a:pt x="84" y="26"/>
                  </a:cubicBezTo>
                  <a:cubicBezTo>
                    <a:pt x="83" y="22"/>
                    <a:pt x="79" y="34"/>
                    <a:pt x="76" y="42"/>
                  </a:cubicBezTo>
                  <a:cubicBezTo>
                    <a:pt x="72" y="51"/>
                    <a:pt x="54" y="50"/>
                    <a:pt x="49" y="44"/>
                  </a:cubicBezTo>
                </a:path>
              </a:pathLst>
            </a:custGeom>
            <a:solidFill>
              <a:srgbClr val="8B89C0"/>
            </a:solidFill>
            <a:ln w="9525">
              <a:noFill/>
              <a:round/>
              <a:headEnd/>
              <a:tailEnd/>
            </a:ln>
          </p:spPr>
          <p:txBody>
            <a:bodyPr/>
            <a:lstStyle/>
            <a:p>
              <a:endParaRPr lang="en-US"/>
            </a:p>
          </p:txBody>
        </p:sp>
        <p:sp>
          <p:nvSpPr>
            <p:cNvPr id="28582" name="Freeform 3163"/>
            <p:cNvSpPr>
              <a:spLocks/>
            </p:cNvSpPr>
            <p:nvPr/>
          </p:nvSpPr>
          <p:spPr bwMode="auto">
            <a:xfrm>
              <a:off x="1692275" y="5023520"/>
              <a:ext cx="361950" cy="685800"/>
            </a:xfrm>
            <a:custGeom>
              <a:avLst/>
              <a:gdLst>
                <a:gd name="T0" fmla="*/ 2147483647 w 110"/>
                <a:gd name="T1" fmla="*/ 2147483647 h 208"/>
                <a:gd name="T2" fmla="*/ 2147483647 w 110"/>
                <a:gd name="T3" fmla="*/ 2147483647 h 208"/>
                <a:gd name="T4" fmla="*/ 2147483647 w 110"/>
                <a:gd name="T5" fmla="*/ 2147483647 h 208"/>
                <a:gd name="T6" fmla="*/ 2147483647 w 110"/>
                <a:gd name="T7" fmla="*/ 2147483647 h 208"/>
                <a:gd name="T8" fmla="*/ 2147483647 w 110"/>
                <a:gd name="T9" fmla="*/ 2147483647 h 208"/>
                <a:gd name="T10" fmla="*/ 2147483647 w 110"/>
                <a:gd name="T11" fmla="*/ 2147483647 h 208"/>
                <a:gd name="T12" fmla="*/ 2147483647 w 110"/>
                <a:gd name="T13" fmla="*/ 2147483647 h 208"/>
                <a:gd name="T14" fmla="*/ 2147483647 w 110"/>
                <a:gd name="T15" fmla="*/ 2147483647 h 208"/>
                <a:gd name="T16" fmla="*/ 2147483647 w 110"/>
                <a:gd name="T17" fmla="*/ 2147483647 h 208"/>
                <a:gd name="T18" fmla="*/ 2147483647 w 110"/>
                <a:gd name="T19" fmla="*/ 2147483647 h 208"/>
                <a:gd name="T20" fmla="*/ 2147483647 w 110"/>
                <a:gd name="T21" fmla="*/ 2147483647 h 208"/>
                <a:gd name="T22" fmla="*/ 2147483647 w 110"/>
                <a:gd name="T23" fmla="*/ 2147483647 h 208"/>
                <a:gd name="T24" fmla="*/ 2147483647 w 110"/>
                <a:gd name="T25" fmla="*/ 2147483647 h 208"/>
                <a:gd name="T26" fmla="*/ 2147483647 w 110"/>
                <a:gd name="T27" fmla="*/ 2147483647 h 208"/>
                <a:gd name="T28" fmla="*/ 2147483647 w 110"/>
                <a:gd name="T29" fmla="*/ 2147483647 h 208"/>
                <a:gd name="T30" fmla="*/ 2147483647 w 110"/>
                <a:gd name="T31" fmla="*/ 2147483647 h 208"/>
                <a:gd name="T32" fmla="*/ 2147483647 w 110"/>
                <a:gd name="T33" fmla="*/ 2147483647 h 208"/>
                <a:gd name="T34" fmla="*/ 2147483647 w 110"/>
                <a:gd name="T35" fmla="*/ 2147483647 h 208"/>
                <a:gd name="T36" fmla="*/ 2147483647 w 110"/>
                <a:gd name="T37" fmla="*/ 2147483647 h 208"/>
                <a:gd name="T38" fmla="*/ 2147483647 w 110"/>
                <a:gd name="T39" fmla="*/ 2147483647 h 208"/>
                <a:gd name="T40" fmla="*/ 2147483647 w 110"/>
                <a:gd name="T41" fmla="*/ 2147483647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0"/>
                <a:gd name="T64" fmla="*/ 0 h 208"/>
                <a:gd name="T65" fmla="*/ 110 w 110"/>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0" h="208">
                  <a:moveTo>
                    <a:pt x="49" y="47"/>
                  </a:moveTo>
                  <a:cubicBezTo>
                    <a:pt x="49" y="47"/>
                    <a:pt x="75" y="68"/>
                    <a:pt x="72" y="84"/>
                  </a:cubicBezTo>
                  <a:cubicBezTo>
                    <a:pt x="69" y="99"/>
                    <a:pt x="72" y="106"/>
                    <a:pt x="70" y="113"/>
                  </a:cubicBezTo>
                  <a:cubicBezTo>
                    <a:pt x="68" y="119"/>
                    <a:pt x="58" y="124"/>
                    <a:pt x="56" y="132"/>
                  </a:cubicBezTo>
                  <a:cubicBezTo>
                    <a:pt x="53" y="140"/>
                    <a:pt x="42" y="133"/>
                    <a:pt x="36" y="141"/>
                  </a:cubicBezTo>
                  <a:cubicBezTo>
                    <a:pt x="31" y="149"/>
                    <a:pt x="30" y="157"/>
                    <a:pt x="22" y="166"/>
                  </a:cubicBezTo>
                  <a:cubicBezTo>
                    <a:pt x="14" y="174"/>
                    <a:pt x="0" y="194"/>
                    <a:pt x="8" y="192"/>
                  </a:cubicBezTo>
                  <a:cubicBezTo>
                    <a:pt x="15" y="190"/>
                    <a:pt x="6" y="208"/>
                    <a:pt x="16" y="196"/>
                  </a:cubicBezTo>
                  <a:cubicBezTo>
                    <a:pt x="25" y="184"/>
                    <a:pt x="29" y="168"/>
                    <a:pt x="39" y="160"/>
                  </a:cubicBezTo>
                  <a:cubicBezTo>
                    <a:pt x="50" y="152"/>
                    <a:pt x="52" y="155"/>
                    <a:pt x="62" y="152"/>
                  </a:cubicBezTo>
                  <a:cubicBezTo>
                    <a:pt x="72" y="148"/>
                    <a:pt x="73" y="142"/>
                    <a:pt x="78" y="132"/>
                  </a:cubicBezTo>
                  <a:cubicBezTo>
                    <a:pt x="84" y="123"/>
                    <a:pt x="87" y="129"/>
                    <a:pt x="91" y="123"/>
                  </a:cubicBezTo>
                  <a:cubicBezTo>
                    <a:pt x="95" y="116"/>
                    <a:pt x="98" y="110"/>
                    <a:pt x="99" y="105"/>
                  </a:cubicBezTo>
                  <a:cubicBezTo>
                    <a:pt x="100" y="99"/>
                    <a:pt x="103" y="102"/>
                    <a:pt x="102" y="93"/>
                  </a:cubicBezTo>
                  <a:cubicBezTo>
                    <a:pt x="101" y="84"/>
                    <a:pt x="95" y="76"/>
                    <a:pt x="94" y="72"/>
                  </a:cubicBezTo>
                  <a:cubicBezTo>
                    <a:pt x="93" y="68"/>
                    <a:pt x="98" y="56"/>
                    <a:pt x="99" y="44"/>
                  </a:cubicBezTo>
                  <a:cubicBezTo>
                    <a:pt x="100" y="32"/>
                    <a:pt x="110" y="30"/>
                    <a:pt x="108" y="20"/>
                  </a:cubicBezTo>
                  <a:cubicBezTo>
                    <a:pt x="105" y="10"/>
                    <a:pt x="105" y="0"/>
                    <a:pt x="100" y="13"/>
                  </a:cubicBezTo>
                  <a:cubicBezTo>
                    <a:pt x="94" y="26"/>
                    <a:pt x="85" y="31"/>
                    <a:pt x="84" y="27"/>
                  </a:cubicBezTo>
                  <a:cubicBezTo>
                    <a:pt x="83" y="23"/>
                    <a:pt x="79" y="34"/>
                    <a:pt x="76" y="43"/>
                  </a:cubicBezTo>
                  <a:cubicBezTo>
                    <a:pt x="72" y="52"/>
                    <a:pt x="54" y="50"/>
                    <a:pt x="49" y="44"/>
                  </a:cubicBezTo>
                </a:path>
              </a:pathLst>
            </a:custGeom>
            <a:solidFill>
              <a:srgbClr val="8A88BF"/>
            </a:solidFill>
            <a:ln w="9525">
              <a:noFill/>
              <a:round/>
              <a:headEnd/>
              <a:tailEnd/>
            </a:ln>
          </p:spPr>
          <p:txBody>
            <a:bodyPr/>
            <a:lstStyle/>
            <a:p>
              <a:endParaRPr lang="en-US"/>
            </a:p>
          </p:txBody>
        </p:sp>
        <p:sp>
          <p:nvSpPr>
            <p:cNvPr id="28583" name="Freeform 3164"/>
            <p:cNvSpPr>
              <a:spLocks/>
            </p:cNvSpPr>
            <p:nvPr/>
          </p:nvSpPr>
          <p:spPr bwMode="auto">
            <a:xfrm>
              <a:off x="1695450" y="5026695"/>
              <a:ext cx="358775" cy="682625"/>
            </a:xfrm>
            <a:custGeom>
              <a:avLst/>
              <a:gdLst>
                <a:gd name="T0" fmla="*/ 2147483647 w 109"/>
                <a:gd name="T1" fmla="*/ 2147483647 h 207"/>
                <a:gd name="T2" fmla="*/ 2147483647 w 109"/>
                <a:gd name="T3" fmla="*/ 2147483647 h 207"/>
                <a:gd name="T4" fmla="*/ 2147483647 w 109"/>
                <a:gd name="T5" fmla="*/ 2147483647 h 207"/>
                <a:gd name="T6" fmla="*/ 2147483647 w 109"/>
                <a:gd name="T7" fmla="*/ 2147483647 h 207"/>
                <a:gd name="T8" fmla="*/ 2147483647 w 109"/>
                <a:gd name="T9" fmla="*/ 2147483647 h 207"/>
                <a:gd name="T10" fmla="*/ 2147483647 w 109"/>
                <a:gd name="T11" fmla="*/ 2147483647 h 207"/>
                <a:gd name="T12" fmla="*/ 2147483647 w 109"/>
                <a:gd name="T13" fmla="*/ 2147483647 h 207"/>
                <a:gd name="T14" fmla="*/ 2147483647 w 109"/>
                <a:gd name="T15" fmla="*/ 2147483647 h 207"/>
                <a:gd name="T16" fmla="*/ 2147483647 w 109"/>
                <a:gd name="T17" fmla="*/ 2147483647 h 207"/>
                <a:gd name="T18" fmla="*/ 2147483647 w 109"/>
                <a:gd name="T19" fmla="*/ 2147483647 h 207"/>
                <a:gd name="T20" fmla="*/ 2147483647 w 109"/>
                <a:gd name="T21" fmla="*/ 2147483647 h 207"/>
                <a:gd name="T22" fmla="*/ 2147483647 w 109"/>
                <a:gd name="T23" fmla="*/ 2147483647 h 207"/>
                <a:gd name="T24" fmla="*/ 2147483647 w 109"/>
                <a:gd name="T25" fmla="*/ 2147483647 h 207"/>
                <a:gd name="T26" fmla="*/ 2147483647 w 109"/>
                <a:gd name="T27" fmla="*/ 2147483647 h 207"/>
                <a:gd name="T28" fmla="*/ 2147483647 w 109"/>
                <a:gd name="T29" fmla="*/ 2147483647 h 207"/>
                <a:gd name="T30" fmla="*/ 2147483647 w 109"/>
                <a:gd name="T31" fmla="*/ 2147483647 h 207"/>
                <a:gd name="T32" fmla="*/ 2147483647 w 109"/>
                <a:gd name="T33" fmla="*/ 2147483647 h 207"/>
                <a:gd name="T34" fmla="*/ 2147483647 w 109"/>
                <a:gd name="T35" fmla="*/ 2147483647 h 207"/>
                <a:gd name="T36" fmla="*/ 2147483647 w 109"/>
                <a:gd name="T37" fmla="*/ 2147483647 h 207"/>
                <a:gd name="T38" fmla="*/ 2147483647 w 109"/>
                <a:gd name="T39" fmla="*/ 2147483647 h 207"/>
                <a:gd name="T40" fmla="*/ 2147483647 w 109"/>
                <a:gd name="T41" fmla="*/ 2147483647 h 20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207"/>
                <a:gd name="T65" fmla="*/ 109 w 109"/>
                <a:gd name="T66" fmla="*/ 207 h 20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207">
                  <a:moveTo>
                    <a:pt x="48" y="46"/>
                  </a:moveTo>
                  <a:cubicBezTo>
                    <a:pt x="48" y="46"/>
                    <a:pt x="74" y="67"/>
                    <a:pt x="71" y="83"/>
                  </a:cubicBezTo>
                  <a:cubicBezTo>
                    <a:pt x="68" y="98"/>
                    <a:pt x="72" y="106"/>
                    <a:pt x="70" y="112"/>
                  </a:cubicBezTo>
                  <a:cubicBezTo>
                    <a:pt x="68" y="118"/>
                    <a:pt x="58" y="123"/>
                    <a:pt x="55" y="131"/>
                  </a:cubicBezTo>
                  <a:cubicBezTo>
                    <a:pt x="52" y="139"/>
                    <a:pt x="41" y="132"/>
                    <a:pt x="36" y="140"/>
                  </a:cubicBezTo>
                  <a:cubicBezTo>
                    <a:pt x="30" y="148"/>
                    <a:pt x="29" y="156"/>
                    <a:pt x="21" y="165"/>
                  </a:cubicBezTo>
                  <a:cubicBezTo>
                    <a:pt x="14" y="173"/>
                    <a:pt x="0" y="192"/>
                    <a:pt x="7" y="190"/>
                  </a:cubicBezTo>
                  <a:cubicBezTo>
                    <a:pt x="14" y="188"/>
                    <a:pt x="5" y="207"/>
                    <a:pt x="15" y="195"/>
                  </a:cubicBezTo>
                  <a:cubicBezTo>
                    <a:pt x="24" y="183"/>
                    <a:pt x="28" y="167"/>
                    <a:pt x="39" y="159"/>
                  </a:cubicBezTo>
                  <a:cubicBezTo>
                    <a:pt x="49" y="151"/>
                    <a:pt x="51" y="154"/>
                    <a:pt x="61" y="150"/>
                  </a:cubicBezTo>
                  <a:cubicBezTo>
                    <a:pt x="71" y="147"/>
                    <a:pt x="72" y="140"/>
                    <a:pt x="77" y="131"/>
                  </a:cubicBezTo>
                  <a:cubicBezTo>
                    <a:pt x="83" y="122"/>
                    <a:pt x="86" y="128"/>
                    <a:pt x="90" y="121"/>
                  </a:cubicBezTo>
                  <a:cubicBezTo>
                    <a:pt x="94" y="115"/>
                    <a:pt x="97" y="109"/>
                    <a:pt x="98" y="103"/>
                  </a:cubicBezTo>
                  <a:cubicBezTo>
                    <a:pt x="99" y="98"/>
                    <a:pt x="102" y="101"/>
                    <a:pt x="101" y="92"/>
                  </a:cubicBezTo>
                  <a:cubicBezTo>
                    <a:pt x="100" y="83"/>
                    <a:pt x="94" y="75"/>
                    <a:pt x="93" y="71"/>
                  </a:cubicBezTo>
                  <a:cubicBezTo>
                    <a:pt x="92" y="67"/>
                    <a:pt x="96" y="55"/>
                    <a:pt x="98" y="43"/>
                  </a:cubicBezTo>
                  <a:cubicBezTo>
                    <a:pt x="99" y="32"/>
                    <a:pt x="109" y="29"/>
                    <a:pt x="107" y="19"/>
                  </a:cubicBezTo>
                  <a:cubicBezTo>
                    <a:pt x="104" y="9"/>
                    <a:pt x="104" y="0"/>
                    <a:pt x="98" y="13"/>
                  </a:cubicBezTo>
                  <a:cubicBezTo>
                    <a:pt x="93" y="26"/>
                    <a:pt x="84" y="30"/>
                    <a:pt x="83" y="26"/>
                  </a:cubicBezTo>
                  <a:cubicBezTo>
                    <a:pt x="82" y="22"/>
                    <a:pt x="78" y="33"/>
                    <a:pt x="75" y="42"/>
                  </a:cubicBezTo>
                  <a:cubicBezTo>
                    <a:pt x="71" y="51"/>
                    <a:pt x="53" y="49"/>
                    <a:pt x="49" y="43"/>
                  </a:cubicBezTo>
                </a:path>
              </a:pathLst>
            </a:custGeom>
            <a:solidFill>
              <a:srgbClr val="8988BF"/>
            </a:solidFill>
            <a:ln w="9525">
              <a:noFill/>
              <a:round/>
              <a:headEnd/>
              <a:tailEnd/>
            </a:ln>
          </p:spPr>
          <p:txBody>
            <a:bodyPr/>
            <a:lstStyle/>
            <a:p>
              <a:endParaRPr lang="en-US"/>
            </a:p>
          </p:txBody>
        </p:sp>
        <p:sp>
          <p:nvSpPr>
            <p:cNvPr id="28584" name="Freeform 3165"/>
            <p:cNvSpPr>
              <a:spLocks/>
            </p:cNvSpPr>
            <p:nvPr/>
          </p:nvSpPr>
          <p:spPr bwMode="auto">
            <a:xfrm>
              <a:off x="1695450" y="5026695"/>
              <a:ext cx="358775" cy="682625"/>
            </a:xfrm>
            <a:custGeom>
              <a:avLst/>
              <a:gdLst>
                <a:gd name="T0" fmla="*/ 2147483647 w 109"/>
                <a:gd name="T1" fmla="*/ 2147483647 h 207"/>
                <a:gd name="T2" fmla="*/ 2147483647 w 109"/>
                <a:gd name="T3" fmla="*/ 2147483647 h 207"/>
                <a:gd name="T4" fmla="*/ 2147483647 w 109"/>
                <a:gd name="T5" fmla="*/ 2147483647 h 207"/>
                <a:gd name="T6" fmla="*/ 2147483647 w 109"/>
                <a:gd name="T7" fmla="*/ 2147483647 h 207"/>
                <a:gd name="T8" fmla="*/ 2147483647 w 109"/>
                <a:gd name="T9" fmla="*/ 2147483647 h 207"/>
                <a:gd name="T10" fmla="*/ 2147483647 w 109"/>
                <a:gd name="T11" fmla="*/ 2147483647 h 207"/>
                <a:gd name="T12" fmla="*/ 2147483647 w 109"/>
                <a:gd name="T13" fmla="*/ 2147483647 h 207"/>
                <a:gd name="T14" fmla="*/ 2147483647 w 109"/>
                <a:gd name="T15" fmla="*/ 2147483647 h 207"/>
                <a:gd name="T16" fmla="*/ 2147483647 w 109"/>
                <a:gd name="T17" fmla="*/ 2147483647 h 207"/>
                <a:gd name="T18" fmla="*/ 2147483647 w 109"/>
                <a:gd name="T19" fmla="*/ 2147483647 h 207"/>
                <a:gd name="T20" fmla="*/ 2147483647 w 109"/>
                <a:gd name="T21" fmla="*/ 2147483647 h 207"/>
                <a:gd name="T22" fmla="*/ 2147483647 w 109"/>
                <a:gd name="T23" fmla="*/ 2147483647 h 207"/>
                <a:gd name="T24" fmla="*/ 2147483647 w 109"/>
                <a:gd name="T25" fmla="*/ 2147483647 h 207"/>
                <a:gd name="T26" fmla="*/ 2147483647 w 109"/>
                <a:gd name="T27" fmla="*/ 2147483647 h 207"/>
                <a:gd name="T28" fmla="*/ 2147483647 w 109"/>
                <a:gd name="T29" fmla="*/ 2147483647 h 207"/>
                <a:gd name="T30" fmla="*/ 2147483647 w 109"/>
                <a:gd name="T31" fmla="*/ 2147483647 h 207"/>
                <a:gd name="T32" fmla="*/ 2147483647 w 109"/>
                <a:gd name="T33" fmla="*/ 2147483647 h 207"/>
                <a:gd name="T34" fmla="*/ 2147483647 w 109"/>
                <a:gd name="T35" fmla="*/ 2147483647 h 207"/>
                <a:gd name="T36" fmla="*/ 2147483647 w 109"/>
                <a:gd name="T37" fmla="*/ 2147483647 h 207"/>
                <a:gd name="T38" fmla="*/ 2147483647 w 109"/>
                <a:gd name="T39" fmla="*/ 2147483647 h 207"/>
                <a:gd name="T40" fmla="*/ 2147483647 w 109"/>
                <a:gd name="T41" fmla="*/ 2147483647 h 20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207"/>
                <a:gd name="T65" fmla="*/ 109 w 109"/>
                <a:gd name="T66" fmla="*/ 207 h 20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207">
                  <a:moveTo>
                    <a:pt x="49" y="46"/>
                  </a:moveTo>
                  <a:cubicBezTo>
                    <a:pt x="49" y="46"/>
                    <a:pt x="75" y="67"/>
                    <a:pt x="72" y="83"/>
                  </a:cubicBezTo>
                  <a:cubicBezTo>
                    <a:pt x="69" y="99"/>
                    <a:pt x="72" y="106"/>
                    <a:pt x="70" y="112"/>
                  </a:cubicBezTo>
                  <a:cubicBezTo>
                    <a:pt x="68" y="118"/>
                    <a:pt x="58" y="124"/>
                    <a:pt x="55" y="131"/>
                  </a:cubicBezTo>
                  <a:cubicBezTo>
                    <a:pt x="52" y="139"/>
                    <a:pt x="41" y="132"/>
                    <a:pt x="36" y="140"/>
                  </a:cubicBezTo>
                  <a:cubicBezTo>
                    <a:pt x="30" y="148"/>
                    <a:pt x="29" y="156"/>
                    <a:pt x="22" y="164"/>
                  </a:cubicBezTo>
                  <a:cubicBezTo>
                    <a:pt x="14" y="173"/>
                    <a:pt x="0" y="192"/>
                    <a:pt x="7" y="190"/>
                  </a:cubicBezTo>
                  <a:cubicBezTo>
                    <a:pt x="14" y="188"/>
                    <a:pt x="5" y="207"/>
                    <a:pt x="15" y="195"/>
                  </a:cubicBezTo>
                  <a:cubicBezTo>
                    <a:pt x="24" y="183"/>
                    <a:pt x="29" y="166"/>
                    <a:pt x="39" y="159"/>
                  </a:cubicBezTo>
                  <a:cubicBezTo>
                    <a:pt x="49" y="151"/>
                    <a:pt x="51" y="154"/>
                    <a:pt x="61" y="150"/>
                  </a:cubicBezTo>
                  <a:cubicBezTo>
                    <a:pt x="71" y="147"/>
                    <a:pt x="72" y="140"/>
                    <a:pt x="77" y="131"/>
                  </a:cubicBezTo>
                  <a:cubicBezTo>
                    <a:pt x="83" y="122"/>
                    <a:pt x="86" y="128"/>
                    <a:pt x="90" y="121"/>
                  </a:cubicBezTo>
                  <a:cubicBezTo>
                    <a:pt x="94" y="114"/>
                    <a:pt x="97" y="109"/>
                    <a:pt x="98" y="103"/>
                  </a:cubicBezTo>
                  <a:cubicBezTo>
                    <a:pt x="99" y="98"/>
                    <a:pt x="102" y="101"/>
                    <a:pt x="101" y="92"/>
                  </a:cubicBezTo>
                  <a:cubicBezTo>
                    <a:pt x="100" y="83"/>
                    <a:pt x="94" y="75"/>
                    <a:pt x="93" y="71"/>
                  </a:cubicBezTo>
                  <a:cubicBezTo>
                    <a:pt x="92" y="67"/>
                    <a:pt x="96" y="55"/>
                    <a:pt x="97" y="44"/>
                  </a:cubicBezTo>
                  <a:cubicBezTo>
                    <a:pt x="99" y="32"/>
                    <a:pt x="109" y="30"/>
                    <a:pt x="106" y="20"/>
                  </a:cubicBezTo>
                  <a:cubicBezTo>
                    <a:pt x="104" y="10"/>
                    <a:pt x="104" y="0"/>
                    <a:pt x="98" y="13"/>
                  </a:cubicBezTo>
                  <a:cubicBezTo>
                    <a:pt x="93" y="26"/>
                    <a:pt x="84" y="30"/>
                    <a:pt x="83" y="26"/>
                  </a:cubicBezTo>
                  <a:cubicBezTo>
                    <a:pt x="82" y="22"/>
                    <a:pt x="78" y="34"/>
                    <a:pt x="75" y="42"/>
                  </a:cubicBezTo>
                  <a:cubicBezTo>
                    <a:pt x="71" y="51"/>
                    <a:pt x="53" y="50"/>
                    <a:pt x="49" y="44"/>
                  </a:cubicBezTo>
                </a:path>
              </a:pathLst>
            </a:custGeom>
            <a:solidFill>
              <a:srgbClr val="8887BF"/>
            </a:solidFill>
            <a:ln w="9525">
              <a:noFill/>
              <a:round/>
              <a:headEnd/>
              <a:tailEnd/>
            </a:ln>
          </p:spPr>
          <p:txBody>
            <a:bodyPr/>
            <a:lstStyle/>
            <a:p>
              <a:endParaRPr lang="en-US"/>
            </a:p>
          </p:txBody>
        </p:sp>
        <p:sp>
          <p:nvSpPr>
            <p:cNvPr id="28585" name="Freeform 3166"/>
            <p:cNvSpPr>
              <a:spLocks/>
            </p:cNvSpPr>
            <p:nvPr/>
          </p:nvSpPr>
          <p:spPr bwMode="auto">
            <a:xfrm>
              <a:off x="1695450" y="5029870"/>
              <a:ext cx="358775" cy="679450"/>
            </a:xfrm>
            <a:custGeom>
              <a:avLst/>
              <a:gdLst>
                <a:gd name="T0" fmla="*/ 2147483647 w 109"/>
                <a:gd name="T1" fmla="*/ 2147483647 h 206"/>
                <a:gd name="T2" fmla="*/ 2147483647 w 109"/>
                <a:gd name="T3" fmla="*/ 2147483647 h 206"/>
                <a:gd name="T4" fmla="*/ 2147483647 w 109"/>
                <a:gd name="T5" fmla="*/ 2147483647 h 206"/>
                <a:gd name="T6" fmla="*/ 2147483647 w 109"/>
                <a:gd name="T7" fmla="*/ 2147483647 h 206"/>
                <a:gd name="T8" fmla="*/ 2147483647 w 109"/>
                <a:gd name="T9" fmla="*/ 2147483647 h 206"/>
                <a:gd name="T10" fmla="*/ 2147483647 w 109"/>
                <a:gd name="T11" fmla="*/ 2147483647 h 206"/>
                <a:gd name="T12" fmla="*/ 2147483647 w 109"/>
                <a:gd name="T13" fmla="*/ 2147483647 h 206"/>
                <a:gd name="T14" fmla="*/ 2147483647 w 109"/>
                <a:gd name="T15" fmla="*/ 2147483647 h 206"/>
                <a:gd name="T16" fmla="*/ 2147483647 w 109"/>
                <a:gd name="T17" fmla="*/ 2147483647 h 206"/>
                <a:gd name="T18" fmla="*/ 2147483647 w 109"/>
                <a:gd name="T19" fmla="*/ 2147483647 h 206"/>
                <a:gd name="T20" fmla="*/ 2147483647 w 109"/>
                <a:gd name="T21" fmla="*/ 2147483647 h 206"/>
                <a:gd name="T22" fmla="*/ 2147483647 w 109"/>
                <a:gd name="T23" fmla="*/ 2147483647 h 206"/>
                <a:gd name="T24" fmla="*/ 2147483647 w 109"/>
                <a:gd name="T25" fmla="*/ 2147483647 h 206"/>
                <a:gd name="T26" fmla="*/ 2147483647 w 109"/>
                <a:gd name="T27" fmla="*/ 2147483647 h 206"/>
                <a:gd name="T28" fmla="*/ 2147483647 w 109"/>
                <a:gd name="T29" fmla="*/ 2147483647 h 206"/>
                <a:gd name="T30" fmla="*/ 2147483647 w 109"/>
                <a:gd name="T31" fmla="*/ 2147483647 h 206"/>
                <a:gd name="T32" fmla="*/ 2147483647 w 109"/>
                <a:gd name="T33" fmla="*/ 2147483647 h 206"/>
                <a:gd name="T34" fmla="*/ 2147483647 w 109"/>
                <a:gd name="T35" fmla="*/ 2147483647 h 206"/>
                <a:gd name="T36" fmla="*/ 2147483647 w 109"/>
                <a:gd name="T37" fmla="*/ 2147483647 h 206"/>
                <a:gd name="T38" fmla="*/ 2147483647 w 109"/>
                <a:gd name="T39" fmla="*/ 2147483647 h 206"/>
                <a:gd name="T40" fmla="*/ 2147483647 w 109"/>
                <a:gd name="T41" fmla="*/ 2147483647 h 20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206"/>
                <a:gd name="T65" fmla="*/ 109 w 109"/>
                <a:gd name="T66" fmla="*/ 206 h 20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206">
                  <a:moveTo>
                    <a:pt x="49" y="45"/>
                  </a:moveTo>
                  <a:cubicBezTo>
                    <a:pt x="49" y="45"/>
                    <a:pt x="75" y="66"/>
                    <a:pt x="72" y="82"/>
                  </a:cubicBezTo>
                  <a:cubicBezTo>
                    <a:pt x="69" y="98"/>
                    <a:pt x="72" y="105"/>
                    <a:pt x="70" y="111"/>
                  </a:cubicBezTo>
                  <a:cubicBezTo>
                    <a:pt x="68" y="117"/>
                    <a:pt x="58" y="123"/>
                    <a:pt x="55" y="131"/>
                  </a:cubicBezTo>
                  <a:cubicBezTo>
                    <a:pt x="52" y="138"/>
                    <a:pt x="42" y="131"/>
                    <a:pt x="36" y="139"/>
                  </a:cubicBezTo>
                  <a:cubicBezTo>
                    <a:pt x="30" y="147"/>
                    <a:pt x="30" y="155"/>
                    <a:pt x="22" y="163"/>
                  </a:cubicBezTo>
                  <a:cubicBezTo>
                    <a:pt x="14" y="172"/>
                    <a:pt x="0" y="191"/>
                    <a:pt x="7" y="189"/>
                  </a:cubicBezTo>
                  <a:cubicBezTo>
                    <a:pt x="14" y="187"/>
                    <a:pt x="5" y="206"/>
                    <a:pt x="15" y="194"/>
                  </a:cubicBezTo>
                  <a:cubicBezTo>
                    <a:pt x="24" y="182"/>
                    <a:pt x="29" y="165"/>
                    <a:pt x="39" y="157"/>
                  </a:cubicBezTo>
                  <a:cubicBezTo>
                    <a:pt x="49" y="150"/>
                    <a:pt x="52" y="152"/>
                    <a:pt x="61" y="149"/>
                  </a:cubicBezTo>
                  <a:cubicBezTo>
                    <a:pt x="71" y="146"/>
                    <a:pt x="72" y="139"/>
                    <a:pt x="77" y="130"/>
                  </a:cubicBezTo>
                  <a:cubicBezTo>
                    <a:pt x="83" y="121"/>
                    <a:pt x="86" y="127"/>
                    <a:pt x="90" y="120"/>
                  </a:cubicBezTo>
                  <a:cubicBezTo>
                    <a:pt x="93" y="113"/>
                    <a:pt x="97" y="107"/>
                    <a:pt x="98" y="102"/>
                  </a:cubicBezTo>
                  <a:cubicBezTo>
                    <a:pt x="98" y="97"/>
                    <a:pt x="102" y="100"/>
                    <a:pt x="101" y="91"/>
                  </a:cubicBezTo>
                  <a:cubicBezTo>
                    <a:pt x="100" y="82"/>
                    <a:pt x="94" y="74"/>
                    <a:pt x="93" y="70"/>
                  </a:cubicBezTo>
                  <a:cubicBezTo>
                    <a:pt x="92" y="66"/>
                    <a:pt x="96" y="54"/>
                    <a:pt x="97" y="43"/>
                  </a:cubicBezTo>
                  <a:cubicBezTo>
                    <a:pt x="98" y="31"/>
                    <a:pt x="109" y="29"/>
                    <a:pt x="106" y="19"/>
                  </a:cubicBezTo>
                  <a:cubicBezTo>
                    <a:pt x="104" y="9"/>
                    <a:pt x="104" y="0"/>
                    <a:pt x="98" y="13"/>
                  </a:cubicBezTo>
                  <a:cubicBezTo>
                    <a:pt x="93" y="26"/>
                    <a:pt x="84" y="30"/>
                    <a:pt x="83" y="26"/>
                  </a:cubicBezTo>
                  <a:cubicBezTo>
                    <a:pt x="82" y="22"/>
                    <a:pt x="78" y="33"/>
                    <a:pt x="75" y="42"/>
                  </a:cubicBezTo>
                  <a:cubicBezTo>
                    <a:pt x="71" y="50"/>
                    <a:pt x="53" y="49"/>
                    <a:pt x="49" y="43"/>
                  </a:cubicBezTo>
                </a:path>
              </a:pathLst>
            </a:custGeom>
            <a:solidFill>
              <a:srgbClr val="8786BF"/>
            </a:solidFill>
            <a:ln w="9525">
              <a:noFill/>
              <a:round/>
              <a:headEnd/>
              <a:tailEnd/>
            </a:ln>
          </p:spPr>
          <p:txBody>
            <a:bodyPr/>
            <a:lstStyle/>
            <a:p>
              <a:endParaRPr lang="en-US"/>
            </a:p>
          </p:txBody>
        </p:sp>
        <p:sp>
          <p:nvSpPr>
            <p:cNvPr id="28586" name="Freeform 3167"/>
            <p:cNvSpPr>
              <a:spLocks/>
            </p:cNvSpPr>
            <p:nvPr/>
          </p:nvSpPr>
          <p:spPr bwMode="auto">
            <a:xfrm>
              <a:off x="1695450" y="5029870"/>
              <a:ext cx="358775" cy="676275"/>
            </a:xfrm>
            <a:custGeom>
              <a:avLst/>
              <a:gdLst>
                <a:gd name="T0" fmla="*/ 2147483647 w 109"/>
                <a:gd name="T1" fmla="*/ 2147483647 h 205"/>
                <a:gd name="T2" fmla="*/ 2147483647 w 109"/>
                <a:gd name="T3" fmla="*/ 2147483647 h 205"/>
                <a:gd name="T4" fmla="*/ 2147483647 w 109"/>
                <a:gd name="T5" fmla="*/ 2147483647 h 205"/>
                <a:gd name="T6" fmla="*/ 2147483647 w 109"/>
                <a:gd name="T7" fmla="*/ 2147483647 h 205"/>
                <a:gd name="T8" fmla="*/ 2147483647 w 109"/>
                <a:gd name="T9" fmla="*/ 2147483647 h 205"/>
                <a:gd name="T10" fmla="*/ 2147483647 w 109"/>
                <a:gd name="T11" fmla="*/ 2147483647 h 205"/>
                <a:gd name="T12" fmla="*/ 2147483647 w 109"/>
                <a:gd name="T13" fmla="*/ 2147483647 h 205"/>
                <a:gd name="T14" fmla="*/ 2147483647 w 109"/>
                <a:gd name="T15" fmla="*/ 2147483647 h 205"/>
                <a:gd name="T16" fmla="*/ 2147483647 w 109"/>
                <a:gd name="T17" fmla="*/ 2147483647 h 205"/>
                <a:gd name="T18" fmla="*/ 2147483647 w 109"/>
                <a:gd name="T19" fmla="*/ 2147483647 h 205"/>
                <a:gd name="T20" fmla="*/ 2147483647 w 109"/>
                <a:gd name="T21" fmla="*/ 2147483647 h 205"/>
                <a:gd name="T22" fmla="*/ 2147483647 w 109"/>
                <a:gd name="T23" fmla="*/ 2147483647 h 205"/>
                <a:gd name="T24" fmla="*/ 2147483647 w 109"/>
                <a:gd name="T25" fmla="*/ 2147483647 h 205"/>
                <a:gd name="T26" fmla="*/ 2147483647 w 109"/>
                <a:gd name="T27" fmla="*/ 2147483647 h 205"/>
                <a:gd name="T28" fmla="*/ 2147483647 w 109"/>
                <a:gd name="T29" fmla="*/ 2147483647 h 205"/>
                <a:gd name="T30" fmla="*/ 2147483647 w 109"/>
                <a:gd name="T31" fmla="*/ 2147483647 h 205"/>
                <a:gd name="T32" fmla="*/ 2147483647 w 109"/>
                <a:gd name="T33" fmla="*/ 2147483647 h 205"/>
                <a:gd name="T34" fmla="*/ 2147483647 w 109"/>
                <a:gd name="T35" fmla="*/ 2147483647 h 205"/>
                <a:gd name="T36" fmla="*/ 2147483647 w 109"/>
                <a:gd name="T37" fmla="*/ 2147483647 h 205"/>
                <a:gd name="T38" fmla="*/ 2147483647 w 109"/>
                <a:gd name="T39" fmla="*/ 2147483647 h 205"/>
                <a:gd name="T40" fmla="*/ 2147483647 w 109"/>
                <a:gd name="T41" fmla="*/ 2147483647 h 20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205"/>
                <a:gd name="T65" fmla="*/ 109 w 109"/>
                <a:gd name="T66" fmla="*/ 205 h 20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205">
                  <a:moveTo>
                    <a:pt x="49" y="45"/>
                  </a:moveTo>
                  <a:cubicBezTo>
                    <a:pt x="49" y="45"/>
                    <a:pt x="75" y="67"/>
                    <a:pt x="72" y="82"/>
                  </a:cubicBezTo>
                  <a:cubicBezTo>
                    <a:pt x="69" y="98"/>
                    <a:pt x="73" y="105"/>
                    <a:pt x="71" y="111"/>
                  </a:cubicBezTo>
                  <a:cubicBezTo>
                    <a:pt x="69" y="117"/>
                    <a:pt x="58" y="123"/>
                    <a:pt x="56" y="131"/>
                  </a:cubicBezTo>
                  <a:cubicBezTo>
                    <a:pt x="53" y="138"/>
                    <a:pt x="42" y="131"/>
                    <a:pt x="36" y="139"/>
                  </a:cubicBezTo>
                  <a:cubicBezTo>
                    <a:pt x="30" y="146"/>
                    <a:pt x="30" y="155"/>
                    <a:pt x="22" y="163"/>
                  </a:cubicBezTo>
                  <a:cubicBezTo>
                    <a:pt x="15" y="172"/>
                    <a:pt x="0" y="191"/>
                    <a:pt x="7" y="189"/>
                  </a:cubicBezTo>
                  <a:cubicBezTo>
                    <a:pt x="15" y="187"/>
                    <a:pt x="5" y="205"/>
                    <a:pt x="15" y="194"/>
                  </a:cubicBezTo>
                  <a:cubicBezTo>
                    <a:pt x="24" y="182"/>
                    <a:pt x="29" y="165"/>
                    <a:pt x="39" y="157"/>
                  </a:cubicBezTo>
                  <a:cubicBezTo>
                    <a:pt x="49" y="150"/>
                    <a:pt x="52" y="152"/>
                    <a:pt x="61" y="149"/>
                  </a:cubicBezTo>
                  <a:cubicBezTo>
                    <a:pt x="71" y="146"/>
                    <a:pt x="72" y="139"/>
                    <a:pt x="77" y="130"/>
                  </a:cubicBezTo>
                  <a:cubicBezTo>
                    <a:pt x="82" y="120"/>
                    <a:pt x="86" y="127"/>
                    <a:pt x="89" y="120"/>
                  </a:cubicBezTo>
                  <a:cubicBezTo>
                    <a:pt x="93" y="113"/>
                    <a:pt x="97" y="107"/>
                    <a:pt x="97" y="102"/>
                  </a:cubicBezTo>
                  <a:cubicBezTo>
                    <a:pt x="98" y="97"/>
                    <a:pt x="102" y="100"/>
                    <a:pt x="101" y="91"/>
                  </a:cubicBezTo>
                  <a:cubicBezTo>
                    <a:pt x="100" y="82"/>
                    <a:pt x="94" y="74"/>
                    <a:pt x="93" y="70"/>
                  </a:cubicBezTo>
                  <a:cubicBezTo>
                    <a:pt x="92" y="66"/>
                    <a:pt x="96" y="55"/>
                    <a:pt x="97" y="43"/>
                  </a:cubicBezTo>
                  <a:cubicBezTo>
                    <a:pt x="98" y="31"/>
                    <a:pt x="109" y="29"/>
                    <a:pt x="106" y="19"/>
                  </a:cubicBezTo>
                  <a:cubicBezTo>
                    <a:pt x="104" y="9"/>
                    <a:pt x="104" y="0"/>
                    <a:pt x="98" y="13"/>
                  </a:cubicBezTo>
                  <a:cubicBezTo>
                    <a:pt x="93" y="26"/>
                    <a:pt x="84" y="30"/>
                    <a:pt x="83" y="26"/>
                  </a:cubicBezTo>
                  <a:cubicBezTo>
                    <a:pt x="82" y="22"/>
                    <a:pt x="78" y="33"/>
                    <a:pt x="75" y="42"/>
                  </a:cubicBezTo>
                  <a:cubicBezTo>
                    <a:pt x="71" y="51"/>
                    <a:pt x="53" y="49"/>
                    <a:pt x="49" y="43"/>
                  </a:cubicBezTo>
                </a:path>
              </a:pathLst>
            </a:custGeom>
            <a:solidFill>
              <a:srgbClr val="8686BE"/>
            </a:solidFill>
            <a:ln w="9525">
              <a:noFill/>
              <a:round/>
              <a:headEnd/>
              <a:tailEnd/>
            </a:ln>
          </p:spPr>
          <p:txBody>
            <a:bodyPr/>
            <a:lstStyle/>
            <a:p>
              <a:endParaRPr lang="en-US"/>
            </a:p>
          </p:txBody>
        </p:sp>
        <p:sp>
          <p:nvSpPr>
            <p:cNvPr id="28587" name="Freeform 3168"/>
            <p:cNvSpPr>
              <a:spLocks/>
            </p:cNvSpPr>
            <p:nvPr/>
          </p:nvSpPr>
          <p:spPr bwMode="auto">
            <a:xfrm>
              <a:off x="1695450" y="5033045"/>
              <a:ext cx="358775" cy="673100"/>
            </a:xfrm>
            <a:custGeom>
              <a:avLst/>
              <a:gdLst>
                <a:gd name="T0" fmla="*/ 2147483647 w 109"/>
                <a:gd name="T1" fmla="*/ 2147483647 h 204"/>
                <a:gd name="T2" fmla="*/ 2147483647 w 109"/>
                <a:gd name="T3" fmla="*/ 2147483647 h 204"/>
                <a:gd name="T4" fmla="*/ 2147483647 w 109"/>
                <a:gd name="T5" fmla="*/ 2147483647 h 204"/>
                <a:gd name="T6" fmla="*/ 2147483647 w 109"/>
                <a:gd name="T7" fmla="*/ 2147483647 h 204"/>
                <a:gd name="T8" fmla="*/ 2147483647 w 109"/>
                <a:gd name="T9" fmla="*/ 2147483647 h 204"/>
                <a:gd name="T10" fmla="*/ 2147483647 w 109"/>
                <a:gd name="T11" fmla="*/ 2147483647 h 204"/>
                <a:gd name="T12" fmla="*/ 2147483647 w 109"/>
                <a:gd name="T13" fmla="*/ 2147483647 h 204"/>
                <a:gd name="T14" fmla="*/ 2147483647 w 109"/>
                <a:gd name="T15" fmla="*/ 2147483647 h 204"/>
                <a:gd name="T16" fmla="*/ 2147483647 w 109"/>
                <a:gd name="T17" fmla="*/ 2147483647 h 204"/>
                <a:gd name="T18" fmla="*/ 2147483647 w 109"/>
                <a:gd name="T19" fmla="*/ 2147483647 h 204"/>
                <a:gd name="T20" fmla="*/ 2147483647 w 109"/>
                <a:gd name="T21" fmla="*/ 2147483647 h 204"/>
                <a:gd name="T22" fmla="*/ 2147483647 w 109"/>
                <a:gd name="T23" fmla="*/ 2147483647 h 204"/>
                <a:gd name="T24" fmla="*/ 2147483647 w 109"/>
                <a:gd name="T25" fmla="*/ 2147483647 h 204"/>
                <a:gd name="T26" fmla="*/ 2147483647 w 109"/>
                <a:gd name="T27" fmla="*/ 2147483647 h 204"/>
                <a:gd name="T28" fmla="*/ 2147483647 w 109"/>
                <a:gd name="T29" fmla="*/ 2147483647 h 204"/>
                <a:gd name="T30" fmla="*/ 2147483647 w 109"/>
                <a:gd name="T31" fmla="*/ 2147483647 h 204"/>
                <a:gd name="T32" fmla="*/ 2147483647 w 109"/>
                <a:gd name="T33" fmla="*/ 2147483647 h 204"/>
                <a:gd name="T34" fmla="*/ 2147483647 w 109"/>
                <a:gd name="T35" fmla="*/ 2147483647 h 204"/>
                <a:gd name="T36" fmla="*/ 2147483647 w 109"/>
                <a:gd name="T37" fmla="*/ 2147483647 h 204"/>
                <a:gd name="T38" fmla="*/ 2147483647 w 109"/>
                <a:gd name="T39" fmla="*/ 2147483647 h 204"/>
                <a:gd name="T40" fmla="*/ 2147483647 w 109"/>
                <a:gd name="T41" fmla="*/ 2147483647 h 2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204"/>
                <a:gd name="T65" fmla="*/ 109 w 109"/>
                <a:gd name="T66" fmla="*/ 204 h 2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204">
                  <a:moveTo>
                    <a:pt x="49" y="44"/>
                  </a:moveTo>
                  <a:cubicBezTo>
                    <a:pt x="49" y="44"/>
                    <a:pt x="76" y="66"/>
                    <a:pt x="73" y="81"/>
                  </a:cubicBezTo>
                  <a:cubicBezTo>
                    <a:pt x="70" y="97"/>
                    <a:pt x="73" y="104"/>
                    <a:pt x="71" y="110"/>
                  </a:cubicBezTo>
                  <a:cubicBezTo>
                    <a:pt x="69" y="116"/>
                    <a:pt x="59" y="122"/>
                    <a:pt x="56" y="130"/>
                  </a:cubicBezTo>
                  <a:cubicBezTo>
                    <a:pt x="53" y="137"/>
                    <a:pt x="42" y="130"/>
                    <a:pt x="36" y="137"/>
                  </a:cubicBezTo>
                  <a:cubicBezTo>
                    <a:pt x="31" y="145"/>
                    <a:pt x="30" y="154"/>
                    <a:pt x="23" y="162"/>
                  </a:cubicBezTo>
                  <a:cubicBezTo>
                    <a:pt x="15" y="170"/>
                    <a:pt x="0" y="190"/>
                    <a:pt x="7" y="188"/>
                  </a:cubicBezTo>
                  <a:cubicBezTo>
                    <a:pt x="15" y="186"/>
                    <a:pt x="5" y="204"/>
                    <a:pt x="15" y="193"/>
                  </a:cubicBezTo>
                  <a:cubicBezTo>
                    <a:pt x="24" y="181"/>
                    <a:pt x="29" y="164"/>
                    <a:pt x="39" y="156"/>
                  </a:cubicBezTo>
                  <a:cubicBezTo>
                    <a:pt x="49" y="148"/>
                    <a:pt x="52" y="151"/>
                    <a:pt x="62" y="148"/>
                  </a:cubicBezTo>
                  <a:cubicBezTo>
                    <a:pt x="71" y="144"/>
                    <a:pt x="72" y="138"/>
                    <a:pt x="77" y="128"/>
                  </a:cubicBezTo>
                  <a:cubicBezTo>
                    <a:pt x="82" y="119"/>
                    <a:pt x="85" y="126"/>
                    <a:pt x="89" y="119"/>
                  </a:cubicBezTo>
                  <a:cubicBezTo>
                    <a:pt x="93" y="112"/>
                    <a:pt x="97" y="106"/>
                    <a:pt x="97" y="101"/>
                  </a:cubicBezTo>
                  <a:cubicBezTo>
                    <a:pt x="98" y="96"/>
                    <a:pt x="102" y="99"/>
                    <a:pt x="101" y="90"/>
                  </a:cubicBezTo>
                  <a:cubicBezTo>
                    <a:pt x="100" y="81"/>
                    <a:pt x="94" y="73"/>
                    <a:pt x="93" y="69"/>
                  </a:cubicBezTo>
                  <a:cubicBezTo>
                    <a:pt x="91" y="65"/>
                    <a:pt x="96" y="54"/>
                    <a:pt x="97" y="42"/>
                  </a:cubicBezTo>
                  <a:cubicBezTo>
                    <a:pt x="98" y="31"/>
                    <a:pt x="109" y="28"/>
                    <a:pt x="106" y="18"/>
                  </a:cubicBezTo>
                  <a:cubicBezTo>
                    <a:pt x="104" y="9"/>
                    <a:pt x="104" y="0"/>
                    <a:pt x="98" y="13"/>
                  </a:cubicBezTo>
                  <a:cubicBezTo>
                    <a:pt x="92" y="25"/>
                    <a:pt x="84" y="30"/>
                    <a:pt x="83" y="26"/>
                  </a:cubicBezTo>
                  <a:cubicBezTo>
                    <a:pt x="82" y="22"/>
                    <a:pt x="78" y="33"/>
                    <a:pt x="75" y="41"/>
                  </a:cubicBezTo>
                  <a:cubicBezTo>
                    <a:pt x="71" y="50"/>
                    <a:pt x="53" y="48"/>
                    <a:pt x="49" y="42"/>
                  </a:cubicBezTo>
                </a:path>
              </a:pathLst>
            </a:custGeom>
            <a:solidFill>
              <a:srgbClr val="8585BE"/>
            </a:solidFill>
            <a:ln w="9525">
              <a:noFill/>
              <a:round/>
              <a:headEnd/>
              <a:tailEnd/>
            </a:ln>
          </p:spPr>
          <p:txBody>
            <a:bodyPr/>
            <a:lstStyle/>
            <a:p>
              <a:endParaRPr lang="en-US"/>
            </a:p>
          </p:txBody>
        </p:sp>
        <p:sp>
          <p:nvSpPr>
            <p:cNvPr id="28588" name="Freeform 3169"/>
            <p:cNvSpPr>
              <a:spLocks/>
            </p:cNvSpPr>
            <p:nvPr/>
          </p:nvSpPr>
          <p:spPr bwMode="auto">
            <a:xfrm>
              <a:off x="1695450" y="5033045"/>
              <a:ext cx="358775" cy="673100"/>
            </a:xfrm>
            <a:custGeom>
              <a:avLst/>
              <a:gdLst>
                <a:gd name="T0" fmla="*/ 2147483647 w 109"/>
                <a:gd name="T1" fmla="*/ 2147483647 h 204"/>
                <a:gd name="T2" fmla="*/ 2147483647 w 109"/>
                <a:gd name="T3" fmla="*/ 2147483647 h 204"/>
                <a:gd name="T4" fmla="*/ 2147483647 w 109"/>
                <a:gd name="T5" fmla="*/ 2147483647 h 204"/>
                <a:gd name="T6" fmla="*/ 2147483647 w 109"/>
                <a:gd name="T7" fmla="*/ 2147483647 h 204"/>
                <a:gd name="T8" fmla="*/ 2147483647 w 109"/>
                <a:gd name="T9" fmla="*/ 2147483647 h 204"/>
                <a:gd name="T10" fmla="*/ 2147483647 w 109"/>
                <a:gd name="T11" fmla="*/ 2147483647 h 204"/>
                <a:gd name="T12" fmla="*/ 2147483647 w 109"/>
                <a:gd name="T13" fmla="*/ 2147483647 h 204"/>
                <a:gd name="T14" fmla="*/ 2147483647 w 109"/>
                <a:gd name="T15" fmla="*/ 2147483647 h 204"/>
                <a:gd name="T16" fmla="*/ 2147483647 w 109"/>
                <a:gd name="T17" fmla="*/ 2147483647 h 204"/>
                <a:gd name="T18" fmla="*/ 2147483647 w 109"/>
                <a:gd name="T19" fmla="*/ 2147483647 h 204"/>
                <a:gd name="T20" fmla="*/ 2147483647 w 109"/>
                <a:gd name="T21" fmla="*/ 2147483647 h 204"/>
                <a:gd name="T22" fmla="*/ 2147483647 w 109"/>
                <a:gd name="T23" fmla="*/ 2147483647 h 204"/>
                <a:gd name="T24" fmla="*/ 2147483647 w 109"/>
                <a:gd name="T25" fmla="*/ 2147483647 h 204"/>
                <a:gd name="T26" fmla="*/ 2147483647 w 109"/>
                <a:gd name="T27" fmla="*/ 2147483647 h 204"/>
                <a:gd name="T28" fmla="*/ 2147483647 w 109"/>
                <a:gd name="T29" fmla="*/ 2147483647 h 204"/>
                <a:gd name="T30" fmla="*/ 2147483647 w 109"/>
                <a:gd name="T31" fmla="*/ 2147483647 h 204"/>
                <a:gd name="T32" fmla="*/ 2147483647 w 109"/>
                <a:gd name="T33" fmla="*/ 2147483647 h 204"/>
                <a:gd name="T34" fmla="*/ 2147483647 w 109"/>
                <a:gd name="T35" fmla="*/ 2147483647 h 204"/>
                <a:gd name="T36" fmla="*/ 2147483647 w 109"/>
                <a:gd name="T37" fmla="*/ 2147483647 h 204"/>
                <a:gd name="T38" fmla="*/ 2147483647 w 109"/>
                <a:gd name="T39" fmla="*/ 2147483647 h 204"/>
                <a:gd name="T40" fmla="*/ 2147483647 w 109"/>
                <a:gd name="T41" fmla="*/ 2147483647 h 2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204"/>
                <a:gd name="T65" fmla="*/ 109 w 109"/>
                <a:gd name="T66" fmla="*/ 204 h 2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204">
                  <a:moveTo>
                    <a:pt x="49" y="45"/>
                  </a:moveTo>
                  <a:cubicBezTo>
                    <a:pt x="49" y="45"/>
                    <a:pt x="76" y="66"/>
                    <a:pt x="73" y="82"/>
                  </a:cubicBezTo>
                  <a:cubicBezTo>
                    <a:pt x="70" y="97"/>
                    <a:pt x="73" y="104"/>
                    <a:pt x="71" y="110"/>
                  </a:cubicBezTo>
                  <a:cubicBezTo>
                    <a:pt x="69" y="116"/>
                    <a:pt x="59" y="122"/>
                    <a:pt x="56" y="130"/>
                  </a:cubicBezTo>
                  <a:cubicBezTo>
                    <a:pt x="53" y="137"/>
                    <a:pt x="42" y="129"/>
                    <a:pt x="36" y="137"/>
                  </a:cubicBezTo>
                  <a:cubicBezTo>
                    <a:pt x="31" y="145"/>
                    <a:pt x="30" y="153"/>
                    <a:pt x="23" y="162"/>
                  </a:cubicBezTo>
                  <a:cubicBezTo>
                    <a:pt x="15" y="170"/>
                    <a:pt x="0" y="190"/>
                    <a:pt x="7" y="188"/>
                  </a:cubicBezTo>
                  <a:cubicBezTo>
                    <a:pt x="15" y="186"/>
                    <a:pt x="5" y="204"/>
                    <a:pt x="15" y="192"/>
                  </a:cubicBezTo>
                  <a:cubicBezTo>
                    <a:pt x="24" y="181"/>
                    <a:pt x="29" y="163"/>
                    <a:pt x="39" y="156"/>
                  </a:cubicBezTo>
                  <a:cubicBezTo>
                    <a:pt x="49" y="148"/>
                    <a:pt x="52" y="151"/>
                    <a:pt x="62" y="147"/>
                  </a:cubicBezTo>
                  <a:cubicBezTo>
                    <a:pt x="71" y="144"/>
                    <a:pt x="72" y="137"/>
                    <a:pt x="77" y="128"/>
                  </a:cubicBezTo>
                  <a:cubicBezTo>
                    <a:pt x="82" y="119"/>
                    <a:pt x="85" y="125"/>
                    <a:pt x="89" y="119"/>
                  </a:cubicBezTo>
                  <a:cubicBezTo>
                    <a:pt x="93" y="112"/>
                    <a:pt x="96" y="106"/>
                    <a:pt x="97" y="101"/>
                  </a:cubicBezTo>
                  <a:cubicBezTo>
                    <a:pt x="98" y="96"/>
                    <a:pt x="101" y="99"/>
                    <a:pt x="100" y="90"/>
                  </a:cubicBezTo>
                  <a:cubicBezTo>
                    <a:pt x="99" y="81"/>
                    <a:pt x="93" y="73"/>
                    <a:pt x="92" y="69"/>
                  </a:cubicBezTo>
                  <a:cubicBezTo>
                    <a:pt x="91" y="65"/>
                    <a:pt x="96" y="54"/>
                    <a:pt x="97" y="42"/>
                  </a:cubicBezTo>
                  <a:cubicBezTo>
                    <a:pt x="98" y="31"/>
                    <a:pt x="109" y="29"/>
                    <a:pt x="106" y="19"/>
                  </a:cubicBezTo>
                  <a:cubicBezTo>
                    <a:pt x="104" y="9"/>
                    <a:pt x="104" y="0"/>
                    <a:pt x="98" y="13"/>
                  </a:cubicBezTo>
                  <a:cubicBezTo>
                    <a:pt x="92" y="26"/>
                    <a:pt x="84" y="30"/>
                    <a:pt x="83" y="26"/>
                  </a:cubicBezTo>
                  <a:cubicBezTo>
                    <a:pt x="82" y="22"/>
                    <a:pt x="78" y="33"/>
                    <a:pt x="75" y="42"/>
                  </a:cubicBezTo>
                  <a:cubicBezTo>
                    <a:pt x="71" y="50"/>
                    <a:pt x="53" y="48"/>
                    <a:pt x="49" y="42"/>
                  </a:cubicBezTo>
                </a:path>
              </a:pathLst>
            </a:custGeom>
            <a:solidFill>
              <a:srgbClr val="8485BE"/>
            </a:solidFill>
            <a:ln w="9525">
              <a:noFill/>
              <a:round/>
              <a:headEnd/>
              <a:tailEnd/>
            </a:ln>
          </p:spPr>
          <p:txBody>
            <a:bodyPr/>
            <a:lstStyle/>
            <a:p>
              <a:endParaRPr lang="en-US"/>
            </a:p>
          </p:txBody>
        </p:sp>
        <p:sp>
          <p:nvSpPr>
            <p:cNvPr id="28589" name="Freeform 3170"/>
            <p:cNvSpPr>
              <a:spLocks/>
            </p:cNvSpPr>
            <p:nvPr/>
          </p:nvSpPr>
          <p:spPr bwMode="auto">
            <a:xfrm>
              <a:off x="1695450" y="5036220"/>
              <a:ext cx="358775" cy="669925"/>
            </a:xfrm>
            <a:custGeom>
              <a:avLst/>
              <a:gdLst>
                <a:gd name="T0" fmla="*/ 2147483647 w 109"/>
                <a:gd name="T1" fmla="*/ 2147483647 h 203"/>
                <a:gd name="T2" fmla="*/ 2147483647 w 109"/>
                <a:gd name="T3" fmla="*/ 2147483647 h 203"/>
                <a:gd name="T4" fmla="*/ 2147483647 w 109"/>
                <a:gd name="T5" fmla="*/ 2147483647 h 203"/>
                <a:gd name="T6" fmla="*/ 2147483647 w 109"/>
                <a:gd name="T7" fmla="*/ 2147483647 h 203"/>
                <a:gd name="T8" fmla="*/ 2147483647 w 109"/>
                <a:gd name="T9" fmla="*/ 2147483647 h 203"/>
                <a:gd name="T10" fmla="*/ 2147483647 w 109"/>
                <a:gd name="T11" fmla="*/ 2147483647 h 203"/>
                <a:gd name="T12" fmla="*/ 2147483647 w 109"/>
                <a:gd name="T13" fmla="*/ 2147483647 h 203"/>
                <a:gd name="T14" fmla="*/ 2147483647 w 109"/>
                <a:gd name="T15" fmla="*/ 2147483647 h 203"/>
                <a:gd name="T16" fmla="*/ 2147483647 w 109"/>
                <a:gd name="T17" fmla="*/ 2147483647 h 203"/>
                <a:gd name="T18" fmla="*/ 2147483647 w 109"/>
                <a:gd name="T19" fmla="*/ 2147483647 h 203"/>
                <a:gd name="T20" fmla="*/ 2147483647 w 109"/>
                <a:gd name="T21" fmla="*/ 2147483647 h 203"/>
                <a:gd name="T22" fmla="*/ 2147483647 w 109"/>
                <a:gd name="T23" fmla="*/ 2147483647 h 203"/>
                <a:gd name="T24" fmla="*/ 2147483647 w 109"/>
                <a:gd name="T25" fmla="*/ 2147483647 h 203"/>
                <a:gd name="T26" fmla="*/ 2147483647 w 109"/>
                <a:gd name="T27" fmla="*/ 2147483647 h 203"/>
                <a:gd name="T28" fmla="*/ 2147483647 w 109"/>
                <a:gd name="T29" fmla="*/ 2147483647 h 203"/>
                <a:gd name="T30" fmla="*/ 2147483647 w 109"/>
                <a:gd name="T31" fmla="*/ 2147483647 h 203"/>
                <a:gd name="T32" fmla="*/ 2147483647 w 109"/>
                <a:gd name="T33" fmla="*/ 2147483647 h 203"/>
                <a:gd name="T34" fmla="*/ 2147483647 w 109"/>
                <a:gd name="T35" fmla="*/ 2147483647 h 203"/>
                <a:gd name="T36" fmla="*/ 2147483647 w 109"/>
                <a:gd name="T37" fmla="*/ 2147483647 h 203"/>
                <a:gd name="T38" fmla="*/ 2147483647 w 109"/>
                <a:gd name="T39" fmla="*/ 2147483647 h 203"/>
                <a:gd name="T40" fmla="*/ 2147483647 w 109"/>
                <a:gd name="T41" fmla="*/ 2147483647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9"/>
                <a:gd name="T64" fmla="*/ 0 h 203"/>
                <a:gd name="T65" fmla="*/ 109 w 109"/>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9" h="203">
                  <a:moveTo>
                    <a:pt x="49" y="44"/>
                  </a:moveTo>
                  <a:cubicBezTo>
                    <a:pt x="49" y="44"/>
                    <a:pt x="76" y="65"/>
                    <a:pt x="74" y="81"/>
                  </a:cubicBezTo>
                  <a:cubicBezTo>
                    <a:pt x="71" y="96"/>
                    <a:pt x="74" y="103"/>
                    <a:pt x="72" y="109"/>
                  </a:cubicBezTo>
                  <a:cubicBezTo>
                    <a:pt x="70" y="115"/>
                    <a:pt x="59" y="121"/>
                    <a:pt x="56" y="129"/>
                  </a:cubicBezTo>
                  <a:cubicBezTo>
                    <a:pt x="54" y="136"/>
                    <a:pt x="42" y="128"/>
                    <a:pt x="36" y="136"/>
                  </a:cubicBezTo>
                  <a:cubicBezTo>
                    <a:pt x="31" y="144"/>
                    <a:pt x="31" y="152"/>
                    <a:pt x="23" y="161"/>
                  </a:cubicBezTo>
                  <a:cubicBezTo>
                    <a:pt x="16" y="169"/>
                    <a:pt x="0" y="189"/>
                    <a:pt x="8" y="187"/>
                  </a:cubicBezTo>
                  <a:cubicBezTo>
                    <a:pt x="15" y="185"/>
                    <a:pt x="5" y="203"/>
                    <a:pt x="15" y="191"/>
                  </a:cubicBezTo>
                  <a:cubicBezTo>
                    <a:pt x="25" y="180"/>
                    <a:pt x="29" y="162"/>
                    <a:pt x="39" y="154"/>
                  </a:cubicBezTo>
                  <a:cubicBezTo>
                    <a:pt x="49" y="147"/>
                    <a:pt x="52" y="150"/>
                    <a:pt x="62" y="146"/>
                  </a:cubicBezTo>
                  <a:cubicBezTo>
                    <a:pt x="71" y="143"/>
                    <a:pt x="72" y="136"/>
                    <a:pt x="77" y="127"/>
                  </a:cubicBezTo>
                  <a:cubicBezTo>
                    <a:pt x="82" y="118"/>
                    <a:pt x="85" y="124"/>
                    <a:pt x="89" y="118"/>
                  </a:cubicBezTo>
                  <a:cubicBezTo>
                    <a:pt x="93" y="111"/>
                    <a:pt x="96" y="105"/>
                    <a:pt x="97" y="100"/>
                  </a:cubicBezTo>
                  <a:cubicBezTo>
                    <a:pt x="98" y="95"/>
                    <a:pt x="101" y="97"/>
                    <a:pt x="100" y="89"/>
                  </a:cubicBezTo>
                  <a:cubicBezTo>
                    <a:pt x="99" y="80"/>
                    <a:pt x="93" y="72"/>
                    <a:pt x="92" y="68"/>
                  </a:cubicBezTo>
                  <a:cubicBezTo>
                    <a:pt x="91" y="64"/>
                    <a:pt x="95" y="53"/>
                    <a:pt x="97" y="42"/>
                  </a:cubicBezTo>
                  <a:cubicBezTo>
                    <a:pt x="98" y="30"/>
                    <a:pt x="109" y="28"/>
                    <a:pt x="106" y="18"/>
                  </a:cubicBezTo>
                  <a:cubicBezTo>
                    <a:pt x="103" y="8"/>
                    <a:pt x="104" y="0"/>
                    <a:pt x="98" y="12"/>
                  </a:cubicBezTo>
                  <a:cubicBezTo>
                    <a:pt x="92" y="25"/>
                    <a:pt x="84" y="29"/>
                    <a:pt x="83" y="25"/>
                  </a:cubicBezTo>
                  <a:cubicBezTo>
                    <a:pt x="82" y="22"/>
                    <a:pt x="78" y="32"/>
                    <a:pt x="75" y="41"/>
                  </a:cubicBezTo>
                  <a:cubicBezTo>
                    <a:pt x="71" y="49"/>
                    <a:pt x="54" y="47"/>
                    <a:pt x="49" y="42"/>
                  </a:cubicBezTo>
                </a:path>
              </a:pathLst>
            </a:custGeom>
            <a:solidFill>
              <a:srgbClr val="8384BD"/>
            </a:solidFill>
            <a:ln w="9525">
              <a:noFill/>
              <a:round/>
              <a:headEnd/>
              <a:tailEnd/>
            </a:ln>
          </p:spPr>
          <p:txBody>
            <a:bodyPr/>
            <a:lstStyle/>
            <a:p>
              <a:endParaRPr lang="en-US"/>
            </a:p>
          </p:txBody>
        </p:sp>
        <p:sp>
          <p:nvSpPr>
            <p:cNvPr id="28590" name="Freeform 3171"/>
            <p:cNvSpPr>
              <a:spLocks/>
            </p:cNvSpPr>
            <p:nvPr/>
          </p:nvSpPr>
          <p:spPr bwMode="auto">
            <a:xfrm>
              <a:off x="1698625" y="5036220"/>
              <a:ext cx="355600" cy="669925"/>
            </a:xfrm>
            <a:custGeom>
              <a:avLst/>
              <a:gdLst>
                <a:gd name="T0" fmla="*/ 2147483647 w 108"/>
                <a:gd name="T1" fmla="*/ 2147483647 h 203"/>
                <a:gd name="T2" fmla="*/ 2147483647 w 108"/>
                <a:gd name="T3" fmla="*/ 2147483647 h 203"/>
                <a:gd name="T4" fmla="*/ 2147483647 w 108"/>
                <a:gd name="T5" fmla="*/ 2147483647 h 203"/>
                <a:gd name="T6" fmla="*/ 2147483647 w 108"/>
                <a:gd name="T7" fmla="*/ 2147483647 h 203"/>
                <a:gd name="T8" fmla="*/ 2147483647 w 108"/>
                <a:gd name="T9" fmla="*/ 2147483647 h 203"/>
                <a:gd name="T10" fmla="*/ 2147483647 w 108"/>
                <a:gd name="T11" fmla="*/ 2147483647 h 203"/>
                <a:gd name="T12" fmla="*/ 2147483647 w 108"/>
                <a:gd name="T13" fmla="*/ 2147483647 h 203"/>
                <a:gd name="T14" fmla="*/ 2147483647 w 108"/>
                <a:gd name="T15" fmla="*/ 2147483647 h 203"/>
                <a:gd name="T16" fmla="*/ 2147483647 w 108"/>
                <a:gd name="T17" fmla="*/ 2147483647 h 203"/>
                <a:gd name="T18" fmla="*/ 2147483647 w 108"/>
                <a:gd name="T19" fmla="*/ 2147483647 h 203"/>
                <a:gd name="T20" fmla="*/ 2147483647 w 108"/>
                <a:gd name="T21" fmla="*/ 2147483647 h 203"/>
                <a:gd name="T22" fmla="*/ 2147483647 w 108"/>
                <a:gd name="T23" fmla="*/ 2147483647 h 203"/>
                <a:gd name="T24" fmla="*/ 2147483647 w 108"/>
                <a:gd name="T25" fmla="*/ 2147483647 h 203"/>
                <a:gd name="T26" fmla="*/ 2147483647 w 108"/>
                <a:gd name="T27" fmla="*/ 2147483647 h 203"/>
                <a:gd name="T28" fmla="*/ 2147483647 w 108"/>
                <a:gd name="T29" fmla="*/ 2147483647 h 203"/>
                <a:gd name="T30" fmla="*/ 2147483647 w 108"/>
                <a:gd name="T31" fmla="*/ 2147483647 h 203"/>
                <a:gd name="T32" fmla="*/ 2147483647 w 108"/>
                <a:gd name="T33" fmla="*/ 2147483647 h 203"/>
                <a:gd name="T34" fmla="*/ 2147483647 w 108"/>
                <a:gd name="T35" fmla="*/ 2147483647 h 203"/>
                <a:gd name="T36" fmla="*/ 2147483647 w 108"/>
                <a:gd name="T37" fmla="*/ 2147483647 h 203"/>
                <a:gd name="T38" fmla="*/ 2147483647 w 108"/>
                <a:gd name="T39" fmla="*/ 2147483647 h 203"/>
                <a:gd name="T40" fmla="*/ 2147483647 w 108"/>
                <a:gd name="T41" fmla="*/ 2147483647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8"/>
                <a:gd name="T64" fmla="*/ 0 h 203"/>
                <a:gd name="T65" fmla="*/ 108 w 108"/>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8" h="203">
                  <a:moveTo>
                    <a:pt x="48" y="44"/>
                  </a:moveTo>
                  <a:cubicBezTo>
                    <a:pt x="48" y="44"/>
                    <a:pt x="76" y="65"/>
                    <a:pt x="73" y="81"/>
                  </a:cubicBezTo>
                  <a:cubicBezTo>
                    <a:pt x="70" y="96"/>
                    <a:pt x="73" y="103"/>
                    <a:pt x="71" y="109"/>
                  </a:cubicBezTo>
                  <a:cubicBezTo>
                    <a:pt x="69" y="115"/>
                    <a:pt x="59" y="121"/>
                    <a:pt x="56" y="129"/>
                  </a:cubicBezTo>
                  <a:cubicBezTo>
                    <a:pt x="53" y="136"/>
                    <a:pt x="41" y="128"/>
                    <a:pt x="36" y="136"/>
                  </a:cubicBezTo>
                  <a:cubicBezTo>
                    <a:pt x="30" y="144"/>
                    <a:pt x="30" y="152"/>
                    <a:pt x="22" y="160"/>
                  </a:cubicBezTo>
                  <a:cubicBezTo>
                    <a:pt x="15" y="169"/>
                    <a:pt x="0" y="188"/>
                    <a:pt x="7" y="187"/>
                  </a:cubicBezTo>
                  <a:cubicBezTo>
                    <a:pt x="14" y="185"/>
                    <a:pt x="5" y="203"/>
                    <a:pt x="14" y="191"/>
                  </a:cubicBezTo>
                  <a:cubicBezTo>
                    <a:pt x="24" y="179"/>
                    <a:pt x="28" y="162"/>
                    <a:pt x="38" y="154"/>
                  </a:cubicBezTo>
                  <a:cubicBezTo>
                    <a:pt x="48" y="147"/>
                    <a:pt x="51" y="149"/>
                    <a:pt x="61" y="146"/>
                  </a:cubicBezTo>
                  <a:cubicBezTo>
                    <a:pt x="70" y="143"/>
                    <a:pt x="71" y="136"/>
                    <a:pt x="76" y="127"/>
                  </a:cubicBezTo>
                  <a:cubicBezTo>
                    <a:pt x="81" y="118"/>
                    <a:pt x="84" y="124"/>
                    <a:pt x="88" y="117"/>
                  </a:cubicBezTo>
                  <a:cubicBezTo>
                    <a:pt x="92" y="111"/>
                    <a:pt x="95" y="105"/>
                    <a:pt x="96" y="100"/>
                  </a:cubicBezTo>
                  <a:cubicBezTo>
                    <a:pt x="97" y="95"/>
                    <a:pt x="100" y="97"/>
                    <a:pt x="99" y="89"/>
                  </a:cubicBezTo>
                  <a:cubicBezTo>
                    <a:pt x="98" y="80"/>
                    <a:pt x="92" y="72"/>
                    <a:pt x="91" y="68"/>
                  </a:cubicBezTo>
                  <a:cubicBezTo>
                    <a:pt x="90" y="64"/>
                    <a:pt x="94" y="53"/>
                    <a:pt x="95" y="42"/>
                  </a:cubicBezTo>
                  <a:cubicBezTo>
                    <a:pt x="96" y="30"/>
                    <a:pt x="108" y="28"/>
                    <a:pt x="105" y="18"/>
                  </a:cubicBezTo>
                  <a:cubicBezTo>
                    <a:pt x="102" y="8"/>
                    <a:pt x="103" y="0"/>
                    <a:pt x="97" y="13"/>
                  </a:cubicBezTo>
                  <a:cubicBezTo>
                    <a:pt x="91" y="26"/>
                    <a:pt x="83" y="30"/>
                    <a:pt x="82" y="26"/>
                  </a:cubicBezTo>
                  <a:cubicBezTo>
                    <a:pt x="81" y="22"/>
                    <a:pt x="77" y="33"/>
                    <a:pt x="74" y="41"/>
                  </a:cubicBezTo>
                  <a:cubicBezTo>
                    <a:pt x="70" y="50"/>
                    <a:pt x="53" y="48"/>
                    <a:pt x="48" y="42"/>
                  </a:cubicBezTo>
                </a:path>
              </a:pathLst>
            </a:custGeom>
            <a:solidFill>
              <a:srgbClr val="8283BD"/>
            </a:solidFill>
            <a:ln w="9525">
              <a:noFill/>
              <a:round/>
              <a:headEnd/>
              <a:tailEnd/>
            </a:ln>
          </p:spPr>
          <p:txBody>
            <a:bodyPr/>
            <a:lstStyle/>
            <a:p>
              <a:endParaRPr lang="en-US"/>
            </a:p>
          </p:txBody>
        </p:sp>
        <p:sp>
          <p:nvSpPr>
            <p:cNvPr id="28591" name="Freeform 3172"/>
            <p:cNvSpPr>
              <a:spLocks/>
            </p:cNvSpPr>
            <p:nvPr/>
          </p:nvSpPr>
          <p:spPr bwMode="auto">
            <a:xfrm>
              <a:off x="1698625" y="5039395"/>
              <a:ext cx="352425" cy="663575"/>
            </a:xfrm>
            <a:custGeom>
              <a:avLst/>
              <a:gdLst>
                <a:gd name="T0" fmla="*/ 2147483647 w 107"/>
                <a:gd name="T1" fmla="*/ 2147483647 h 201"/>
                <a:gd name="T2" fmla="*/ 2147483647 w 107"/>
                <a:gd name="T3" fmla="*/ 2147483647 h 201"/>
                <a:gd name="T4" fmla="*/ 2147483647 w 107"/>
                <a:gd name="T5" fmla="*/ 2147483647 h 201"/>
                <a:gd name="T6" fmla="*/ 2147483647 w 107"/>
                <a:gd name="T7" fmla="*/ 2147483647 h 201"/>
                <a:gd name="T8" fmla="*/ 2147483647 w 107"/>
                <a:gd name="T9" fmla="*/ 2147483647 h 201"/>
                <a:gd name="T10" fmla="*/ 2147483647 w 107"/>
                <a:gd name="T11" fmla="*/ 2147483647 h 201"/>
                <a:gd name="T12" fmla="*/ 2147483647 w 107"/>
                <a:gd name="T13" fmla="*/ 2147483647 h 201"/>
                <a:gd name="T14" fmla="*/ 2147483647 w 107"/>
                <a:gd name="T15" fmla="*/ 2147483647 h 201"/>
                <a:gd name="T16" fmla="*/ 2147483647 w 107"/>
                <a:gd name="T17" fmla="*/ 2147483647 h 201"/>
                <a:gd name="T18" fmla="*/ 2147483647 w 107"/>
                <a:gd name="T19" fmla="*/ 2147483647 h 201"/>
                <a:gd name="T20" fmla="*/ 2147483647 w 107"/>
                <a:gd name="T21" fmla="*/ 2147483647 h 201"/>
                <a:gd name="T22" fmla="*/ 2147483647 w 107"/>
                <a:gd name="T23" fmla="*/ 2147483647 h 201"/>
                <a:gd name="T24" fmla="*/ 2147483647 w 107"/>
                <a:gd name="T25" fmla="*/ 2147483647 h 201"/>
                <a:gd name="T26" fmla="*/ 2147483647 w 107"/>
                <a:gd name="T27" fmla="*/ 2147483647 h 201"/>
                <a:gd name="T28" fmla="*/ 2147483647 w 107"/>
                <a:gd name="T29" fmla="*/ 2147483647 h 201"/>
                <a:gd name="T30" fmla="*/ 2147483647 w 107"/>
                <a:gd name="T31" fmla="*/ 2147483647 h 201"/>
                <a:gd name="T32" fmla="*/ 2147483647 w 107"/>
                <a:gd name="T33" fmla="*/ 2147483647 h 201"/>
                <a:gd name="T34" fmla="*/ 2147483647 w 107"/>
                <a:gd name="T35" fmla="*/ 2147483647 h 201"/>
                <a:gd name="T36" fmla="*/ 2147483647 w 107"/>
                <a:gd name="T37" fmla="*/ 2147483647 h 201"/>
                <a:gd name="T38" fmla="*/ 2147483647 w 107"/>
                <a:gd name="T39" fmla="*/ 2147483647 h 201"/>
                <a:gd name="T40" fmla="*/ 2147483647 w 107"/>
                <a:gd name="T41" fmla="*/ 2147483647 h 2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201"/>
                <a:gd name="T65" fmla="*/ 107 w 107"/>
                <a:gd name="T66" fmla="*/ 201 h 2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201">
                  <a:moveTo>
                    <a:pt x="48" y="43"/>
                  </a:moveTo>
                  <a:cubicBezTo>
                    <a:pt x="48" y="43"/>
                    <a:pt x="76" y="65"/>
                    <a:pt x="73" y="80"/>
                  </a:cubicBezTo>
                  <a:cubicBezTo>
                    <a:pt x="70" y="95"/>
                    <a:pt x="73" y="102"/>
                    <a:pt x="71" y="108"/>
                  </a:cubicBezTo>
                  <a:cubicBezTo>
                    <a:pt x="69" y="114"/>
                    <a:pt x="59" y="120"/>
                    <a:pt x="56" y="128"/>
                  </a:cubicBezTo>
                  <a:cubicBezTo>
                    <a:pt x="53" y="135"/>
                    <a:pt x="41" y="127"/>
                    <a:pt x="36" y="135"/>
                  </a:cubicBezTo>
                  <a:cubicBezTo>
                    <a:pt x="30" y="143"/>
                    <a:pt x="30" y="151"/>
                    <a:pt x="23" y="159"/>
                  </a:cubicBezTo>
                  <a:cubicBezTo>
                    <a:pt x="15" y="167"/>
                    <a:pt x="0" y="187"/>
                    <a:pt x="7" y="185"/>
                  </a:cubicBezTo>
                  <a:cubicBezTo>
                    <a:pt x="14" y="183"/>
                    <a:pt x="5" y="201"/>
                    <a:pt x="14" y="190"/>
                  </a:cubicBezTo>
                  <a:cubicBezTo>
                    <a:pt x="24" y="178"/>
                    <a:pt x="28" y="161"/>
                    <a:pt x="38" y="153"/>
                  </a:cubicBezTo>
                  <a:cubicBezTo>
                    <a:pt x="48" y="146"/>
                    <a:pt x="51" y="148"/>
                    <a:pt x="61" y="145"/>
                  </a:cubicBezTo>
                  <a:cubicBezTo>
                    <a:pt x="70" y="142"/>
                    <a:pt x="70" y="135"/>
                    <a:pt x="76" y="126"/>
                  </a:cubicBezTo>
                  <a:cubicBezTo>
                    <a:pt x="81" y="117"/>
                    <a:pt x="84" y="123"/>
                    <a:pt x="88" y="116"/>
                  </a:cubicBezTo>
                  <a:cubicBezTo>
                    <a:pt x="92" y="110"/>
                    <a:pt x="95" y="104"/>
                    <a:pt x="96" y="99"/>
                  </a:cubicBezTo>
                  <a:cubicBezTo>
                    <a:pt x="96" y="94"/>
                    <a:pt x="100" y="96"/>
                    <a:pt x="99" y="88"/>
                  </a:cubicBezTo>
                  <a:cubicBezTo>
                    <a:pt x="98" y="79"/>
                    <a:pt x="92" y="71"/>
                    <a:pt x="91" y="67"/>
                  </a:cubicBezTo>
                  <a:cubicBezTo>
                    <a:pt x="90" y="63"/>
                    <a:pt x="94" y="52"/>
                    <a:pt x="95" y="41"/>
                  </a:cubicBezTo>
                  <a:cubicBezTo>
                    <a:pt x="96" y="29"/>
                    <a:pt x="107" y="27"/>
                    <a:pt x="105" y="17"/>
                  </a:cubicBezTo>
                  <a:cubicBezTo>
                    <a:pt x="102" y="8"/>
                    <a:pt x="103" y="0"/>
                    <a:pt x="97" y="12"/>
                  </a:cubicBezTo>
                  <a:cubicBezTo>
                    <a:pt x="91" y="25"/>
                    <a:pt x="83" y="29"/>
                    <a:pt x="82" y="25"/>
                  </a:cubicBezTo>
                  <a:cubicBezTo>
                    <a:pt x="81" y="21"/>
                    <a:pt x="77" y="32"/>
                    <a:pt x="74" y="40"/>
                  </a:cubicBezTo>
                  <a:cubicBezTo>
                    <a:pt x="70" y="49"/>
                    <a:pt x="53" y="47"/>
                    <a:pt x="48" y="41"/>
                  </a:cubicBezTo>
                </a:path>
              </a:pathLst>
            </a:custGeom>
            <a:solidFill>
              <a:srgbClr val="8183BD"/>
            </a:solidFill>
            <a:ln w="9525">
              <a:noFill/>
              <a:round/>
              <a:headEnd/>
              <a:tailEnd/>
            </a:ln>
          </p:spPr>
          <p:txBody>
            <a:bodyPr/>
            <a:lstStyle/>
            <a:p>
              <a:endParaRPr lang="en-US"/>
            </a:p>
          </p:txBody>
        </p:sp>
        <p:sp>
          <p:nvSpPr>
            <p:cNvPr id="28592" name="Freeform 3173"/>
            <p:cNvSpPr>
              <a:spLocks/>
            </p:cNvSpPr>
            <p:nvPr/>
          </p:nvSpPr>
          <p:spPr bwMode="auto">
            <a:xfrm>
              <a:off x="1698625" y="5039395"/>
              <a:ext cx="352425" cy="663575"/>
            </a:xfrm>
            <a:custGeom>
              <a:avLst/>
              <a:gdLst>
                <a:gd name="T0" fmla="*/ 2147483647 w 107"/>
                <a:gd name="T1" fmla="*/ 2147483647 h 201"/>
                <a:gd name="T2" fmla="*/ 2147483647 w 107"/>
                <a:gd name="T3" fmla="*/ 2147483647 h 201"/>
                <a:gd name="T4" fmla="*/ 2147483647 w 107"/>
                <a:gd name="T5" fmla="*/ 2147483647 h 201"/>
                <a:gd name="T6" fmla="*/ 2147483647 w 107"/>
                <a:gd name="T7" fmla="*/ 2147483647 h 201"/>
                <a:gd name="T8" fmla="*/ 2147483647 w 107"/>
                <a:gd name="T9" fmla="*/ 2147483647 h 201"/>
                <a:gd name="T10" fmla="*/ 2147483647 w 107"/>
                <a:gd name="T11" fmla="*/ 2147483647 h 201"/>
                <a:gd name="T12" fmla="*/ 2147483647 w 107"/>
                <a:gd name="T13" fmla="*/ 2147483647 h 201"/>
                <a:gd name="T14" fmla="*/ 2147483647 w 107"/>
                <a:gd name="T15" fmla="*/ 2147483647 h 201"/>
                <a:gd name="T16" fmla="*/ 2147483647 w 107"/>
                <a:gd name="T17" fmla="*/ 2147483647 h 201"/>
                <a:gd name="T18" fmla="*/ 2147483647 w 107"/>
                <a:gd name="T19" fmla="*/ 2147483647 h 201"/>
                <a:gd name="T20" fmla="*/ 2147483647 w 107"/>
                <a:gd name="T21" fmla="*/ 2147483647 h 201"/>
                <a:gd name="T22" fmla="*/ 2147483647 w 107"/>
                <a:gd name="T23" fmla="*/ 2147483647 h 201"/>
                <a:gd name="T24" fmla="*/ 2147483647 w 107"/>
                <a:gd name="T25" fmla="*/ 2147483647 h 201"/>
                <a:gd name="T26" fmla="*/ 2147483647 w 107"/>
                <a:gd name="T27" fmla="*/ 2147483647 h 201"/>
                <a:gd name="T28" fmla="*/ 2147483647 w 107"/>
                <a:gd name="T29" fmla="*/ 2147483647 h 201"/>
                <a:gd name="T30" fmla="*/ 2147483647 w 107"/>
                <a:gd name="T31" fmla="*/ 2147483647 h 201"/>
                <a:gd name="T32" fmla="*/ 2147483647 w 107"/>
                <a:gd name="T33" fmla="*/ 2147483647 h 201"/>
                <a:gd name="T34" fmla="*/ 2147483647 w 107"/>
                <a:gd name="T35" fmla="*/ 2147483647 h 201"/>
                <a:gd name="T36" fmla="*/ 2147483647 w 107"/>
                <a:gd name="T37" fmla="*/ 2147483647 h 201"/>
                <a:gd name="T38" fmla="*/ 2147483647 w 107"/>
                <a:gd name="T39" fmla="*/ 2147483647 h 201"/>
                <a:gd name="T40" fmla="*/ 2147483647 w 107"/>
                <a:gd name="T41" fmla="*/ 2147483647 h 2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201"/>
                <a:gd name="T65" fmla="*/ 107 w 107"/>
                <a:gd name="T66" fmla="*/ 201 h 2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201">
                  <a:moveTo>
                    <a:pt x="48" y="43"/>
                  </a:moveTo>
                  <a:cubicBezTo>
                    <a:pt x="48" y="43"/>
                    <a:pt x="77" y="65"/>
                    <a:pt x="74" y="80"/>
                  </a:cubicBezTo>
                  <a:cubicBezTo>
                    <a:pt x="71" y="96"/>
                    <a:pt x="74" y="102"/>
                    <a:pt x="72" y="108"/>
                  </a:cubicBezTo>
                  <a:cubicBezTo>
                    <a:pt x="70" y="114"/>
                    <a:pt x="59" y="120"/>
                    <a:pt x="56" y="128"/>
                  </a:cubicBezTo>
                  <a:cubicBezTo>
                    <a:pt x="53" y="135"/>
                    <a:pt x="42" y="127"/>
                    <a:pt x="36" y="135"/>
                  </a:cubicBezTo>
                  <a:cubicBezTo>
                    <a:pt x="30" y="142"/>
                    <a:pt x="30" y="151"/>
                    <a:pt x="23" y="159"/>
                  </a:cubicBezTo>
                  <a:cubicBezTo>
                    <a:pt x="15" y="167"/>
                    <a:pt x="0" y="187"/>
                    <a:pt x="7" y="185"/>
                  </a:cubicBezTo>
                  <a:cubicBezTo>
                    <a:pt x="14" y="183"/>
                    <a:pt x="5" y="201"/>
                    <a:pt x="14" y="190"/>
                  </a:cubicBezTo>
                  <a:cubicBezTo>
                    <a:pt x="24" y="178"/>
                    <a:pt x="29" y="160"/>
                    <a:pt x="38" y="153"/>
                  </a:cubicBezTo>
                  <a:cubicBezTo>
                    <a:pt x="48" y="145"/>
                    <a:pt x="51" y="148"/>
                    <a:pt x="61" y="145"/>
                  </a:cubicBezTo>
                  <a:cubicBezTo>
                    <a:pt x="70" y="141"/>
                    <a:pt x="70" y="135"/>
                    <a:pt x="76" y="126"/>
                  </a:cubicBezTo>
                  <a:cubicBezTo>
                    <a:pt x="81" y="117"/>
                    <a:pt x="84" y="123"/>
                    <a:pt x="88" y="116"/>
                  </a:cubicBezTo>
                  <a:cubicBezTo>
                    <a:pt x="91" y="110"/>
                    <a:pt x="95" y="104"/>
                    <a:pt x="96" y="99"/>
                  </a:cubicBezTo>
                  <a:cubicBezTo>
                    <a:pt x="96" y="94"/>
                    <a:pt x="100" y="96"/>
                    <a:pt x="99" y="87"/>
                  </a:cubicBezTo>
                  <a:cubicBezTo>
                    <a:pt x="98" y="79"/>
                    <a:pt x="92" y="71"/>
                    <a:pt x="91" y="67"/>
                  </a:cubicBezTo>
                  <a:cubicBezTo>
                    <a:pt x="90" y="64"/>
                    <a:pt x="94" y="52"/>
                    <a:pt x="95" y="41"/>
                  </a:cubicBezTo>
                  <a:cubicBezTo>
                    <a:pt x="96" y="30"/>
                    <a:pt x="107" y="27"/>
                    <a:pt x="105" y="18"/>
                  </a:cubicBezTo>
                  <a:cubicBezTo>
                    <a:pt x="102" y="8"/>
                    <a:pt x="103" y="0"/>
                    <a:pt x="97" y="13"/>
                  </a:cubicBezTo>
                  <a:cubicBezTo>
                    <a:pt x="91" y="25"/>
                    <a:pt x="83" y="30"/>
                    <a:pt x="82" y="26"/>
                  </a:cubicBezTo>
                  <a:cubicBezTo>
                    <a:pt x="81" y="22"/>
                    <a:pt x="77" y="32"/>
                    <a:pt x="74" y="41"/>
                  </a:cubicBezTo>
                  <a:cubicBezTo>
                    <a:pt x="70" y="49"/>
                    <a:pt x="53" y="47"/>
                    <a:pt x="48" y="41"/>
                  </a:cubicBezTo>
                </a:path>
              </a:pathLst>
            </a:custGeom>
            <a:solidFill>
              <a:srgbClr val="8082BC"/>
            </a:solidFill>
            <a:ln w="9525">
              <a:noFill/>
              <a:round/>
              <a:headEnd/>
              <a:tailEnd/>
            </a:ln>
          </p:spPr>
          <p:txBody>
            <a:bodyPr/>
            <a:lstStyle/>
            <a:p>
              <a:endParaRPr lang="en-US"/>
            </a:p>
          </p:txBody>
        </p:sp>
        <p:sp>
          <p:nvSpPr>
            <p:cNvPr id="28593" name="Freeform 3174"/>
            <p:cNvSpPr>
              <a:spLocks/>
            </p:cNvSpPr>
            <p:nvPr/>
          </p:nvSpPr>
          <p:spPr bwMode="auto">
            <a:xfrm>
              <a:off x="1698625" y="5042570"/>
              <a:ext cx="352425" cy="660400"/>
            </a:xfrm>
            <a:custGeom>
              <a:avLst/>
              <a:gdLst>
                <a:gd name="T0" fmla="*/ 2147483647 w 107"/>
                <a:gd name="T1" fmla="*/ 2147483647 h 200"/>
                <a:gd name="T2" fmla="*/ 2147483647 w 107"/>
                <a:gd name="T3" fmla="*/ 2147483647 h 200"/>
                <a:gd name="T4" fmla="*/ 2147483647 w 107"/>
                <a:gd name="T5" fmla="*/ 2147483647 h 200"/>
                <a:gd name="T6" fmla="*/ 2147483647 w 107"/>
                <a:gd name="T7" fmla="*/ 2147483647 h 200"/>
                <a:gd name="T8" fmla="*/ 2147483647 w 107"/>
                <a:gd name="T9" fmla="*/ 2147483647 h 200"/>
                <a:gd name="T10" fmla="*/ 2147483647 w 107"/>
                <a:gd name="T11" fmla="*/ 2147483647 h 200"/>
                <a:gd name="T12" fmla="*/ 2147483647 w 107"/>
                <a:gd name="T13" fmla="*/ 2147483647 h 200"/>
                <a:gd name="T14" fmla="*/ 2147483647 w 107"/>
                <a:gd name="T15" fmla="*/ 2147483647 h 200"/>
                <a:gd name="T16" fmla="*/ 2147483647 w 107"/>
                <a:gd name="T17" fmla="*/ 2147483647 h 200"/>
                <a:gd name="T18" fmla="*/ 2147483647 w 107"/>
                <a:gd name="T19" fmla="*/ 2147483647 h 200"/>
                <a:gd name="T20" fmla="*/ 2147483647 w 107"/>
                <a:gd name="T21" fmla="*/ 2147483647 h 200"/>
                <a:gd name="T22" fmla="*/ 2147483647 w 107"/>
                <a:gd name="T23" fmla="*/ 2147483647 h 200"/>
                <a:gd name="T24" fmla="*/ 2147483647 w 107"/>
                <a:gd name="T25" fmla="*/ 2147483647 h 200"/>
                <a:gd name="T26" fmla="*/ 2147483647 w 107"/>
                <a:gd name="T27" fmla="*/ 2147483647 h 200"/>
                <a:gd name="T28" fmla="*/ 2147483647 w 107"/>
                <a:gd name="T29" fmla="*/ 2147483647 h 200"/>
                <a:gd name="T30" fmla="*/ 2147483647 w 107"/>
                <a:gd name="T31" fmla="*/ 2147483647 h 200"/>
                <a:gd name="T32" fmla="*/ 2147483647 w 107"/>
                <a:gd name="T33" fmla="*/ 2147483647 h 200"/>
                <a:gd name="T34" fmla="*/ 2147483647 w 107"/>
                <a:gd name="T35" fmla="*/ 2147483647 h 200"/>
                <a:gd name="T36" fmla="*/ 2147483647 w 107"/>
                <a:gd name="T37" fmla="*/ 2147483647 h 200"/>
                <a:gd name="T38" fmla="*/ 2147483647 w 107"/>
                <a:gd name="T39" fmla="*/ 2147483647 h 200"/>
                <a:gd name="T40" fmla="*/ 2147483647 w 107"/>
                <a:gd name="T41" fmla="*/ 2147483647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200"/>
                <a:gd name="T65" fmla="*/ 107 w 107"/>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200">
                  <a:moveTo>
                    <a:pt x="48" y="42"/>
                  </a:moveTo>
                  <a:cubicBezTo>
                    <a:pt x="48" y="42"/>
                    <a:pt x="77" y="64"/>
                    <a:pt x="74" y="79"/>
                  </a:cubicBezTo>
                  <a:cubicBezTo>
                    <a:pt x="71" y="95"/>
                    <a:pt x="74" y="101"/>
                    <a:pt x="72" y="107"/>
                  </a:cubicBezTo>
                  <a:cubicBezTo>
                    <a:pt x="70" y="113"/>
                    <a:pt x="59" y="119"/>
                    <a:pt x="56" y="127"/>
                  </a:cubicBezTo>
                  <a:cubicBezTo>
                    <a:pt x="54" y="134"/>
                    <a:pt x="42" y="126"/>
                    <a:pt x="36" y="134"/>
                  </a:cubicBezTo>
                  <a:cubicBezTo>
                    <a:pt x="31" y="141"/>
                    <a:pt x="31" y="150"/>
                    <a:pt x="23" y="158"/>
                  </a:cubicBezTo>
                  <a:cubicBezTo>
                    <a:pt x="16" y="166"/>
                    <a:pt x="0" y="186"/>
                    <a:pt x="7" y="184"/>
                  </a:cubicBezTo>
                  <a:cubicBezTo>
                    <a:pt x="14" y="182"/>
                    <a:pt x="5" y="200"/>
                    <a:pt x="14" y="189"/>
                  </a:cubicBezTo>
                  <a:cubicBezTo>
                    <a:pt x="24" y="177"/>
                    <a:pt x="29" y="159"/>
                    <a:pt x="39" y="152"/>
                  </a:cubicBezTo>
                  <a:cubicBezTo>
                    <a:pt x="48" y="144"/>
                    <a:pt x="51" y="147"/>
                    <a:pt x="61" y="144"/>
                  </a:cubicBezTo>
                  <a:cubicBezTo>
                    <a:pt x="70" y="140"/>
                    <a:pt x="70" y="133"/>
                    <a:pt x="76" y="124"/>
                  </a:cubicBezTo>
                  <a:cubicBezTo>
                    <a:pt x="81" y="115"/>
                    <a:pt x="84" y="122"/>
                    <a:pt x="88" y="115"/>
                  </a:cubicBezTo>
                  <a:cubicBezTo>
                    <a:pt x="91" y="108"/>
                    <a:pt x="95" y="103"/>
                    <a:pt x="95" y="98"/>
                  </a:cubicBezTo>
                  <a:cubicBezTo>
                    <a:pt x="96" y="93"/>
                    <a:pt x="100" y="95"/>
                    <a:pt x="99" y="86"/>
                  </a:cubicBezTo>
                  <a:cubicBezTo>
                    <a:pt x="98" y="78"/>
                    <a:pt x="91" y="70"/>
                    <a:pt x="90" y="67"/>
                  </a:cubicBezTo>
                  <a:cubicBezTo>
                    <a:pt x="89" y="63"/>
                    <a:pt x="94" y="52"/>
                    <a:pt x="95" y="40"/>
                  </a:cubicBezTo>
                  <a:cubicBezTo>
                    <a:pt x="96" y="29"/>
                    <a:pt x="107" y="27"/>
                    <a:pt x="105" y="17"/>
                  </a:cubicBezTo>
                  <a:cubicBezTo>
                    <a:pt x="102" y="7"/>
                    <a:pt x="102" y="0"/>
                    <a:pt x="97" y="12"/>
                  </a:cubicBezTo>
                  <a:cubicBezTo>
                    <a:pt x="91" y="25"/>
                    <a:pt x="83" y="29"/>
                    <a:pt x="82" y="25"/>
                  </a:cubicBezTo>
                  <a:cubicBezTo>
                    <a:pt x="81" y="21"/>
                    <a:pt x="77" y="32"/>
                    <a:pt x="74" y="40"/>
                  </a:cubicBezTo>
                  <a:cubicBezTo>
                    <a:pt x="70" y="49"/>
                    <a:pt x="53" y="46"/>
                    <a:pt x="49" y="40"/>
                  </a:cubicBezTo>
                </a:path>
              </a:pathLst>
            </a:custGeom>
            <a:solidFill>
              <a:srgbClr val="7F82BC"/>
            </a:solidFill>
            <a:ln w="9525">
              <a:noFill/>
              <a:round/>
              <a:headEnd/>
              <a:tailEnd/>
            </a:ln>
          </p:spPr>
          <p:txBody>
            <a:bodyPr/>
            <a:lstStyle/>
            <a:p>
              <a:endParaRPr lang="en-US"/>
            </a:p>
          </p:txBody>
        </p:sp>
        <p:sp>
          <p:nvSpPr>
            <p:cNvPr id="28594" name="Freeform 3175"/>
            <p:cNvSpPr>
              <a:spLocks/>
            </p:cNvSpPr>
            <p:nvPr/>
          </p:nvSpPr>
          <p:spPr bwMode="auto">
            <a:xfrm>
              <a:off x="1698625" y="5042570"/>
              <a:ext cx="352425" cy="660400"/>
            </a:xfrm>
            <a:custGeom>
              <a:avLst/>
              <a:gdLst>
                <a:gd name="T0" fmla="*/ 2147483647 w 107"/>
                <a:gd name="T1" fmla="*/ 2147483647 h 200"/>
                <a:gd name="T2" fmla="*/ 2147483647 w 107"/>
                <a:gd name="T3" fmla="*/ 2147483647 h 200"/>
                <a:gd name="T4" fmla="*/ 2147483647 w 107"/>
                <a:gd name="T5" fmla="*/ 2147483647 h 200"/>
                <a:gd name="T6" fmla="*/ 2147483647 w 107"/>
                <a:gd name="T7" fmla="*/ 2147483647 h 200"/>
                <a:gd name="T8" fmla="*/ 2147483647 w 107"/>
                <a:gd name="T9" fmla="*/ 2147483647 h 200"/>
                <a:gd name="T10" fmla="*/ 2147483647 w 107"/>
                <a:gd name="T11" fmla="*/ 2147483647 h 200"/>
                <a:gd name="T12" fmla="*/ 2147483647 w 107"/>
                <a:gd name="T13" fmla="*/ 2147483647 h 200"/>
                <a:gd name="T14" fmla="*/ 2147483647 w 107"/>
                <a:gd name="T15" fmla="*/ 2147483647 h 200"/>
                <a:gd name="T16" fmla="*/ 2147483647 w 107"/>
                <a:gd name="T17" fmla="*/ 2147483647 h 200"/>
                <a:gd name="T18" fmla="*/ 2147483647 w 107"/>
                <a:gd name="T19" fmla="*/ 2147483647 h 200"/>
                <a:gd name="T20" fmla="*/ 2147483647 w 107"/>
                <a:gd name="T21" fmla="*/ 2147483647 h 200"/>
                <a:gd name="T22" fmla="*/ 2147483647 w 107"/>
                <a:gd name="T23" fmla="*/ 2147483647 h 200"/>
                <a:gd name="T24" fmla="*/ 2147483647 w 107"/>
                <a:gd name="T25" fmla="*/ 2147483647 h 200"/>
                <a:gd name="T26" fmla="*/ 2147483647 w 107"/>
                <a:gd name="T27" fmla="*/ 2147483647 h 200"/>
                <a:gd name="T28" fmla="*/ 2147483647 w 107"/>
                <a:gd name="T29" fmla="*/ 2147483647 h 200"/>
                <a:gd name="T30" fmla="*/ 2147483647 w 107"/>
                <a:gd name="T31" fmla="*/ 2147483647 h 200"/>
                <a:gd name="T32" fmla="*/ 2147483647 w 107"/>
                <a:gd name="T33" fmla="*/ 2147483647 h 200"/>
                <a:gd name="T34" fmla="*/ 2147483647 w 107"/>
                <a:gd name="T35" fmla="*/ 2147483647 h 200"/>
                <a:gd name="T36" fmla="*/ 2147483647 w 107"/>
                <a:gd name="T37" fmla="*/ 2147483647 h 200"/>
                <a:gd name="T38" fmla="*/ 2147483647 w 107"/>
                <a:gd name="T39" fmla="*/ 2147483647 h 200"/>
                <a:gd name="T40" fmla="*/ 2147483647 w 107"/>
                <a:gd name="T41" fmla="*/ 2147483647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200"/>
                <a:gd name="T65" fmla="*/ 107 w 107"/>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200">
                  <a:moveTo>
                    <a:pt x="49" y="43"/>
                  </a:moveTo>
                  <a:cubicBezTo>
                    <a:pt x="49" y="43"/>
                    <a:pt x="77" y="64"/>
                    <a:pt x="74" y="80"/>
                  </a:cubicBezTo>
                  <a:cubicBezTo>
                    <a:pt x="72" y="95"/>
                    <a:pt x="74" y="101"/>
                    <a:pt x="72" y="107"/>
                  </a:cubicBezTo>
                  <a:cubicBezTo>
                    <a:pt x="70" y="113"/>
                    <a:pt x="60" y="119"/>
                    <a:pt x="57" y="127"/>
                  </a:cubicBezTo>
                  <a:cubicBezTo>
                    <a:pt x="54" y="134"/>
                    <a:pt x="42" y="126"/>
                    <a:pt x="36" y="133"/>
                  </a:cubicBezTo>
                  <a:cubicBezTo>
                    <a:pt x="31" y="141"/>
                    <a:pt x="31" y="149"/>
                    <a:pt x="23" y="158"/>
                  </a:cubicBezTo>
                  <a:cubicBezTo>
                    <a:pt x="16" y="166"/>
                    <a:pt x="0" y="186"/>
                    <a:pt x="7" y="184"/>
                  </a:cubicBezTo>
                  <a:cubicBezTo>
                    <a:pt x="14" y="182"/>
                    <a:pt x="5" y="200"/>
                    <a:pt x="14" y="188"/>
                  </a:cubicBezTo>
                  <a:cubicBezTo>
                    <a:pt x="24" y="177"/>
                    <a:pt x="29" y="159"/>
                    <a:pt x="39" y="151"/>
                  </a:cubicBezTo>
                  <a:cubicBezTo>
                    <a:pt x="48" y="144"/>
                    <a:pt x="51" y="147"/>
                    <a:pt x="61" y="143"/>
                  </a:cubicBezTo>
                  <a:cubicBezTo>
                    <a:pt x="70" y="140"/>
                    <a:pt x="70" y="133"/>
                    <a:pt x="75" y="124"/>
                  </a:cubicBezTo>
                  <a:cubicBezTo>
                    <a:pt x="81" y="115"/>
                    <a:pt x="84" y="121"/>
                    <a:pt x="87" y="115"/>
                  </a:cubicBezTo>
                  <a:cubicBezTo>
                    <a:pt x="91" y="108"/>
                    <a:pt x="95" y="103"/>
                    <a:pt x="95" y="98"/>
                  </a:cubicBezTo>
                  <a:cubicBezTo>
                    <a:pt x="96" y="93"/>
                    <a:pt x="99" y="95"/>
                    <a:pt x="98" y="86"/>
                  </a:cubicBezTo>
                  <a:cubicBezTo>
                    <a:pt x="98" y="78"/>
                    <a:pt x="91" y="70"/>
                    <a:pt x="90" y="67"/>
                  </a:cubicBezTo>
                  <a:cubicBezTo>
                    <a:pt x="89" y="63"/>
                    <a:pt x="94" y="52"/>
                    <a:pt x="95" y="40"/>
                  </a:cubicBezTo>
                  <a:cubicBezTo>
                    <a:pt x="96" y="29"/>
                    <a:pt x="107" y="27"/>
                    <a:pt x="105" y="17"/>
                  </a:cubicBezTo>
                  <a:cubicBezTo>
                    <a:pt x="102" y="8"/>
                    <a:pt x="102" y="0"/>
                    <a:pt x="97" y="13"/>
                  </a:cubicBezTo>
                  <a:cubicBezTo>
                    <a:pt x="91" y="25"/>
                    <a:pt x="83" y="29"/>
                    <a:pt x="82" y="25"/>
                  </a:cubicBezTo>
                  <a:cubicBezTo>
                    <a:pt x="81" y="22"/>
                    <a:pt x="77" y="32"/>
                    <a:pt x="74" y="40"/>
                  </a:cubicBezTo>
                  <a:cubicBezTo>
                    <a:pt x="70" y="49"/>
                    <a:pt x="53" y="46"/>
                    <a:pt x="49" y="40"/>
                  </a:cubicBezTo>
                </a:path>
              </a:pathLst>
            </a:custGeom>
            <a:solidFill>
              <a:srgbClr val="7E81BC"/>
            </a:solidFill>
            <a:ln w="9525">
              <a:noFill/>
              <a:round/>
              <a:headEnd/>
              <a:tailEnd/>
            </a:ln>
          </p:spPr>
          <p:txBody>
            <a:bodyPr/>
            <a:lstStyle/>
            <a:p>
              <a:endParaRPr lang="en-US"/>
            </a:p>
          </p:txBody>
        </p:sp>
        <p:sp>
          <p:nvSpPr>
            <p:cNvPr id="28595" name="Freeform 3176"/>
            <p:cNvSpPr>
              <a:spLocks/>
            </p:cNvSpPr>
            <p:nvPr/>
          </p:nvSpPr>
          <p:spPr bwMode="auto">
            <a:xfrm>
              <a:off x="1698625" y="5042570"/>
              <a:ext cx="352425" cy="660400"/>
            </a:xfrm>
            <a:custGeom>
              <a:avLst/>
              <a:gdLst>
                <a:gd name="T0" fmla="*/ 2147483647 w 107"/>
                <a:gd name="T1" fmla="*/ 2147483647 h 200"/>
                <a:gd name="T2" fmla="*/ 2147483647 w 107"/>
                <a:gd name="T3" fmla="*/ 2147483647 h 200"/>
                <a:gd name="T4" fmla="*/ 2147483647 w 107"/>
                <a:gd name="T5" fmla="*/ 2147483647 h 200"/>
                <a:gd name="T6" fmla="*/ 2147483647 w 107"/>
                <a:gd name="T7" fmla="*/ 2147483647 h 200"/>
                <a:gd name="T8" fmla="*/ 2147483647 w 107"/>
                <a:gd name="T9" fmla="*/ 2147483647 h 200"/>
                <a:gd name="T10" fmla="*/ 2147483647 w 107"/>
                <a:gd name="T11" fmla="*/ 2147483647 h 200"/>
                <a:gd name="T12" fmla="*/ 2147483647 w 107"/>
                <a:gd name="T13" fmla="*/ 2147483647 h 200"/>
                <a:gd name="T14" fmla="*/ 2147483647 w 107"/>
                <a:gd name="T15" fmla="*/ 2147483647 h 200"/>
                <a:gd name="T16" fmla="*/ 2147483647 w 107"/>
                <a:gd name="T17" fmla="*/ 2147483647 h 200"/>
                <a:gd name="T18" fmla="*/ 2147483647 w 107"/>
                <a:gd name="T19" fmla="*/ 2147483647 h 200"/>
                <a:gd name="T20" fmla="*/ 2147483647 w 107"/>
                <a:gd name="T21" fmla="*/ 2147483647 h 200"/>
                <a:gd name="T22" fmla="*/ 2147483647 w 107"/>
                <a:gd name="T23" fmla="*/ 2147483647 h 200"/>
                <a:gd name="T24" fmla="*/ 2147483647 w 107"/>
                <a:gd name="T25" fmla="*/ 2147483647 h 200"/>
                <a:gd name="T26" fmla="*/ 2147483647 w 107"/>
                <a:gd name="T27" fmla="*/ 2147483647 h 200"/>
                <a:gd name="T28" fmla="*/ 2147483647 w 107"/>
                <a:gd name="T29" fmla="*/ 2147483647 h 200"/>
                <a:gd name="T30" fmla="*/ 2147483647 w 107"/>
                <a:gd name="T31" fmla="*/ 2147483647 h 200"/>
                <a:gd name="T32" fmla="*/ 2147483647 w 107"/>
                <a:gd name="T33" fmla="*/ 2147483647 h 200"/>
                <a:gd name="T34" fmla="*/ 2147483647 w 107"/>
                <a:gd name="T35" fmla="*/ 2147483647 h 200"/>
                <a:gd name="T36" fmla="*/ 2147483647 w 107"/>
                <a:gd name="T37" fmla="*/ 2147483647 h 200"/>
                <a:gd name="T38" fmla="*/ 2147483647 w 107"/>
                <a:gd name="T39" fmla="*/ 2147483647 h 200"/>
                <a:gd name="T40" fmla="*/ 2147483647 w 107"/>
                <a:gd name="T41" fmla="*/ 2147483647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200"/>
                <a:gd name="T65" fmla="*/ 107 w 107"/>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200">
                  <a:moveTo>
                    <a:pt x="49" y="43"/>
                  </a:moveTo>
                  <a:cubicBezTo>
                    <a:pt x="49" y="43"/>
                    <a:pt x="78" y="65"/>
                    <a:pt x="75" y="80"/>
                  </a:cubicBezTo>
                  <a:cubicBezTo>
                    <a:pt x="72" y="95"/>
                    <a:pt x="75" y="101"/>
                    <a:pt x="73" y="107"/>
                  </a:cubicBezTo>
                  <a:cubicBezTo>
                    <a:pt x="71" y="113"/>
                    <a:pt x="60" y="119"/>
                    <a:pt x="57" y="127"/>
                  </a:cubicBezTo>
                  <a:cubicBezTo>
                    <a:pt x="54" y="135"/>
                    <a:pt x="42" y="126"/>
                    <a:pt x="36" y="133"/>
                  </a:cubicBezTo>
                  <a:cubicBezTo>
                    <a:pt x="31" y="141"/>
                    <a:pt x="31" y="149"/>
                    <a:pt x="24" y="157"/>
                  </a:cubicBezTo>
                  <a:cubicBezTo>
                    <a:pt x="16" y="166"/>
                    <a:pt x="0" y="186"/>
                    <a:pt x="7" y="184"/>
                  </a:cubicBezTo>
                  <a:cubicBezTo>
                    <a:pt x="14" y="182"/>
                    <a:pt x="5" y="200"/>
                    <a:pt x="14" y="188"/>
                  </a:cubicBezTo>
                  <a:cubicBezTo>
                    <a:pt x="24" y="177"/>
                    <a:pt x="29" y="158"/>
                    <a:pt x="39" y="151"/>
                  </a:cubicBezTo>
                  <a:cubicBezTo>
                    <a:pt x="48" y="144"/>
                    <a:pt x="52" y="146"/>
                    <a:pt x="61" y="143"/>
                  </a:cubicBezTo>
                  <a:cubicBezTo>
                    <a:pt x="70" y="140"/>
                    <a:pt x="70" y="133"/>
                    <a:pt x="75" y="124"/>
                  </a:cubicBezTo>
                  <a:cubicBezTo>
                    <a:pt x="81" y="115"/>
                    <a:pt x="84" y="121"/>
                    <a:pt x="87" y="115"/>
                  </a:cubicBezTo>
                  <a:cubicBezTo>
                    <a:pt x="91" y="108"/>
                    <a:pt x="94" y="103"/>
                    <a:pt x="95" y="98"/>
                  </a:cubicBezTo>
                  <a:cubicBezTo>
                    <a:pt x="96" y="93"/>
                    <a:pt x="99" y="95"/>
                    <a:pt x="98" y="86"/>
                  </a:cubicBezTo>
                  <a:cubicBezTo>
                    <a:pt x="97" y="78"/>
                    <a:pt x="91" y="70"/>
                    <a:pt x="90" y="67"/>
                  </a:cubicBezTo>
                  <a:cubicBezTo>
                    <a:pt x="89" y="63"/>
                    <a:pt x="93" y="52"/>
                    <a:pt x="94" y="41"/>
                  </a:cubicBezTo>
                  <a:cubicBezTo>
                    <a:pt x="96" y="29"/>
                    <a:pt x="107" y="27"/>
                    <a:pt x="105" y="17"/>
                  </a:cubicBezTo>
                  <a:cubicBezTo>
                    <a:pt x="102" y="8"/>
                    <a:pt x="102" y="0"/>
                    <a:pt x="97" y="13"/>
                  </a:cubicBezTo>
                  <a:cubicBezTo>
                    <a:pt x="91" y="25"/>
                    <a:pt x="83" y="30"/>
                    <a:pt x="82" y="26"/>
                  </a:cubicBezTo>
                  <a:cubicBezTo>
                    <a:pt x="81" y="22"/>
                    <a:pt x="77" y="32"/>
                    <a:pt x="74" y="41"/>
                  </a:cubicBezTo>
                  <a:cubicBezTo>
                    <a:pt x="70" y="49"/>
                    <a:pt x="53" y="46"/>
                    <a:pt x="49" y="41"/>
                  </a:cubicBezTo>
                </a:path>
              </a:pathLst>
            </a:custGeom>
            <a:solidFill>
              <a:srgbClr val="7D81BC"/>
            </a:solidFill>
            <a:ln w="9525">
              <a:noFill/>
              <a:round/>
              <a:headEnd/>
              <a:tailEnd/>
            </a:ln>
          </p:spPr>
          <p:txBody>
            <a:bodyPr/>
            <a:lstStyle/>
            <a:p>
              <a:endParaRPr lang="en-US"/>
            </a:p>
          </p:txBody>
        </p:sp>
        <p:sp>
          <p:nvSpPr>
            <p:cNvPr id="28596" name="Freeform 3177"/>
            <p:cNvSpPr>
              <a:spLocks/>
            </p:cNvSpPr>
            <p:nvPr/>
          </p:nvSpPr>
          <p:spPr bwMode="auto">
            <a:xfrm>
              <a:off x="1698625" y="5045745"/>
              <a:ext cx="352425" cy="657225"/>
            </a:xfrm>
            <a:custGeom>
              <a:avLst/>
              <a:gdLst>
                <a:gd name="T0" fmla="*/ 2147483647 w 107"/>
                <a:gd name="T1" fmla="*/ 2147483647 h 199"/>
                <a:gd name="T2" fmla="*/ 2147483647 w 107"/>
                <a:gd name="T3" fmla="*/ 2147483647 h 199"/>
                <a:gd name="T4" fmla="*/ 2147483647 w 107"/>
                <a:gd name="T5" fmla="*/ 2147483647 h 199"/>
                <a:gd name="T6" fmla="*/ 2147483647 w 107"/>
                <a:gd name="T7" fmla="*/ 2147483647 h 199"/>
                <a:gd name="T8" fmla="*/ 2147483647 w 107"/>
                <a:gd name="T9" fmla="*/ 2147483647 h 199"/>
                <a:gd name="T10" fmla="*/ 2147483647 w 107"/>
                <a:gd name="T11" fmla="*/ 2147483647 h 199"/>
                <a:gd name="T12" fmla="*/ 2147483647 w 107"/>
                <a:gd name="T13" fmla="*/ 2147483647 h 199"/>
                <a:gd name="T14" fmla="*/ 2147483647 w 107"/>
                <a:gd name="T15" fmla="*/ 2147483647 h 199"/>
                <a:gd name="T16" fmla="*/ 2147483647 w 107"/>
                <a:gd name="T17" fmla="*/ 2147483647 h 199"/>
                <a:gd name="T18" fmla="*/ 2147483647 w 107"/>
                <a:gd name="T19" fmla="*/ 2147483647 h 199"/>
                <a:gd name="T20" fmla="*/ 2147483647 w 107"/>
                <a:gd name="T21" fmla="*/ 2147483647 h 199"/>
                <a:gd name="T22" fmla="*/ 2147483647 w 107"/>
                <a:gd name="T23" fmla="*/ 2147483647 h 199"/>
                <a:gd name="T24" fmla="*/ 2147483647 w 107"/>
                <a:gd name="T25" fmla="*/ 2147483647 h 199"/>
                <a:gd name="T26" fmla="*/ 2147483647 w 107"/>
                <a:gd name="T27" fmla="*/ 2147483647 h 199"/>
                <a:gd name="T28" fmla="*/ 2147483647 w 107"/>
                <a:gd name="T29" fmla="*/ 2147483647 h 199"/>
                <a:gd name="T30" fmla="*/ 2147483647 w 107"/>
                <a:gd name="T31" fmla="*/ 2147483647 h 199"/>
                <a:gd name="T32" fmla="*/ 2147483647 w 107"/>
                <a:gd name="T33" fmla="*/ 2147483647 h 199"/>
                <a:gd name="T34" fmla="*/ 2147483647 w 107"/>
                <a:gd name="T35" fmla="*/ 2147483647 h 199"/>
                <a:gd name="T36" fmla="*/ 2147483647 w 107"/>
                <a:gd name="T37" fmla="*/ 2147483647 h 199"/>
                <a:gd name="T38" fmla="*/ 2147483647 w 107"/>
                <a:gd name="T39" fmla="*/ 2147483647 h 199"/>
                <a:gd name="T40" fmla="*/ 2147483647 w 107"/>
                <a:gd name="T41" fmla="*/ 2147483647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7"/>
                <a:gd name="T64" fmla="*/ 0 h 199"/>
                <a:gd name="T65" fmla="*/ 107 w 107"/>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7" h="199">
                  <a:moveTo>
                    <a:pt x="49" y="42"/>
                  </a:moveTo>
                  <a:cubicBezTo>
                    <a:pt x="49" y="42"/>
                    <a:pt x="78" y="64"/>
                    <a:pt x="75" y="79"/>
                  </a:cubicBezTo>
                  <a:cubicBezTo>
                    <a:pt x="72" y="94"/>
                    <a:pt x="75" y="100"/>
                    <a:pt x="73" y="106"/>
                  </a:cubicBezTo>
                  <a:cubicBezTo>
                    <a:pt x="71" y="112"/>
                    <a:pt x="60" y="118"/>
                    <a:pt x="57" y="126"/>
                  </a:cubicBezTo>
                  <a:cubicBezTo>
                    <a:pt x="55" y="134"/>
                    <a:pt x="42" y="124"/>
                    <a:pt x="37" y="132"/>
                  </a:cubicBezTo>
                  <a:cubicBezTo>
                    <a:pt x="31" y="140"/>
                    <a:pt x="31" y="148"/>
                    <a:pt x="24" y="156"/>
                  </a:cubicBezTo>
                  <a:cubicBezTo>
                    <a:pt x="17" y="164"/>
                    <a:pt x="0" y="185"/>
                    <a:pt x="7" y="183"/>
                  </a:cubicBezTo>
                  <a:cubicBezTo>
                    <a:pt x="14" y="181"/>
                    <a:pt x="5" y="199"/>
                    <a:pt x="14" y="187"/>
                  </a:cubicBezTo>
                  <a:cubicBezTo>
                    <a:pt x="24" y="176"/>
                    <a:pt x="29" y="157"/>
                    <a:pt x="39" y="150"/>
                  </a:cubicBezTo>
                  <a:cubicBezTo>
                    <a:pt x="48" y="142"/>
                    <a:pt x="52" y="145"/>
                    <a:pt x="61" y="142"/>
                  </a:cubicBezTo>
                  <a:cubicBezTo>
                    <a:pt x="71" y="139"/>
                    <a:pt x="70" y="132"/>
                    <a:pt x="75" y="123"/>
                  </a:cubicBezTo>
                  <a:cubicBezTo>
                    <a:pt x="80" y="114"/>
                    <a:pt x="83" y="120"/>
                    <a:pt x="87" y="114"/>
                  </a:cubicBezTo>
                  <a:cubicBezTo>
                    <a:pt x="91" y="107"/>
                    <a:pt x="94" y="101"/>
                    <a:pt x="95" y="96"/>
                  </a:cubicBezTo>
                  <a:cubicBezTo>
                    <a:pt x="96" y="91"/>
                    <a:pt x="99" y="94"/>
                    <a:pt x="98" y="85"/>
                  </a:cubicBezTo>
                  <a:cubicBezTo>
                    <a:pt x="97" y="77"/>
                    <a:pt x="91" y="70"/>
                    <a:pt x="90" y="66"/>
                  </a:cubicBezTo>
                  <a:cubicBezTo>
                    <a:pt x="89" y="62"/>
                    <a:pt x="93" y="51"/>
                    <a:pt x="94" y="40"/>
                  </a:cubicBezTo>
                  <a:cubicBezTo>
                    <a:pt x="95" y="29"/>
                    <a:pt x="107" y="26"/>
                    <a:pt x="104" y="17"/>
                  </a:cubicBezTo>
                  <a:cubicBezTo>
                    <a:pt x="102" y="7"/>
                    <a:pt x="102" y="0"/>
                    <a:pt x="97" y="12"/>
                  </a:cubicBezTo>
                  <a:cubicBezTo>
                    <a:pt x="91" y="25"/>
                    <a:pt x="83" y="29"/>
                    <a:pt x="82" y="25"/>
                  </a:cubicBezTo>
                  <a:cubicBezTo>
                    <a:pt x="81" y="21"/>
                    <a:pt x="77" y="32"/>
                    <a:pt x="74" y="40"/>
                  </a:cubicBezTo>
                  <a:cubicBezTo>
                    <a:pt x="70" y="48"/>
                    <a:pt x="53" y="45"/>
                    <a:pt x="49" y="40"/>
                  </a:cubicBezTo>
                </a:path>
              </a:pathLst>
            </a:custGeom>
            <a:solidFill>
              <a:srgbClr val="7C80BB"/>
            </a:solidFill>
            <a:ln w="9525">
              <a:noFill/>
              <a:round/>
              <a:headEnd/>
              <a:tailEnd/>
            </a:ln>
          </p:spPr>
          <p:txBody>
            <a:bodyPr/>
            <a:lstStyle/>
            <a:p>
              <a:endParaRPr lang="en-US"/>
            </a:p>
          </p:txBody>
        </p:sp>
        <p:sp>
          <p:nvSpPr>
            <p:cNvPr id="28597" name="Freeform 3178"/>
            <p:cNvSpPr>
              <a:spLocks/>
            </p:cNvSpPr>
            <p:nvPr/>
          </p:nvSpPr>
          <p:spPr bwMode="auto">
            <a:xfrm>
              <a:off x="1701800" y="5045745"/>
              <a:ext cx="349250" cy="654050"/>
            </a:xfrm>
            <a:custGeom>
              <a:avLst/>
              <a:gdLst>
                <a:gd name="T0" fmla="*/ 2147483647 w 106"/>
                <a:gd name="T1" fmla="*/ 2147483647 h 198"/>
                <a:gd name="T2" fmla="*/ 2147483647 w 106"/>
                <a:gd name="T3" fmla="*/ 2147483647 h 198"/>
                <a:gd name="T4" fmla="*/ 2147483647 w 106"/>
                <a:gd name="T5" fmla="*/ 2147483647 h 198"/>
                <a:gd name="T6" fmla="*/ 2147483647 w 106"/>
                <a:gd name="T7" fmla="*/ 2147483647 h 198"/>
                <a:gd name="T8" fmla="*/ 2147483647 w 106"/>
                <a:gd name="T9" fmla="*/ 2147483647 h 198"/>
                <a:gd name="T10" fmla="*/ 2147483647 w 106"/>
                <a:gd name="T11" fmla="*/ 2147483647 h 198"/>
                <a:gd name="T12" fmla="*/ 2147483647 w 106"/>
                <a:gd name="T13" fmla="*/ 2147483647 h 198"/>
                <a:gd name="T14" fmla="*/ 2147483647 w 106"/>
                <a:gd name="T15" fmla="*/ 2147483647 h 198"/>
                <a:gd name="T16" fmla="*/ 2147483647 w 106"/>
                <a:gd name="T17" fmla="*/ 2147483647 h 198"/>
                <a:gd name="T18" fmla="*/ 2147483647 w 106"/>
                <a:gd name="T19" fmla="*/ 2147483647 h 198"/>
                <a:gd name="T20" fmla="*/ 2147483647 w 106"/>
                <a:gd name="T21" fmla="*/ 2147483647 h 198"/>
                <a:gd name="T22" fmla="*/ 2147483647 w 106"/>
                <a:gd name="T23" fmla="*/ 2147483647 h 198"/>
                <a:gd name="T24" fmla="*/ 2147483647 w 106"/>
                <a:gd name="T25" fmla="*/ 2147483647 h 198"/>
                <a:gd name="T26" fmla="*/ 2147483647 w 106"/>
                <a:gd name="T27" fmla="*/ 2147483647 h 198"/>
                <a:gd name="T28" fmla="*/ 2147483647 w 106"/>
                <a:gd name="T29" fmla="*/ 2147483647 h 198"/>
                <a:gd name="T30" fmla="*/ 2147483647 w 106"/>
                <a:gd name="T31" fmla="*/ 2147483647 h 198"/>
                <a:gd name="T32" fmla="*/ 2147483647 w 106"/>
                <a:gd name="T33" fmla="*/ 2147483647 h 198"/>
                <a:gd name="T34" fmla="*/ 2147483647 w 106"/>
                <a:gd name="T35" fmla="*/ 2147483647 h 198"/>
                <a:gd name="T36" fmla="*/ 2147483647 w 106"/>
                <a:gd name="T37" fmla="*/ 2147483647 h 198"/>
                <a:gd name="T38" fmla="*/ 2147483647 w 106"/>
                <a:gd name="T39" fmla="*/ 2147483647 h 198"/>
                <a:gd name="T40" fmla="*/ 2147483647 w 106"/>
                <a:gd name="T41" fmla="*/ 2147483647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6"/>
                <a:gd name="T64" fmla="*/ 0 h 198"/>
                <a:gd name="T65" fmla="*/ 106 w 106"/>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6" h="198">
                  <a:moveTo>
                    <a:pt x="48" y="42"/>
                  </a:moveTo>
                  <a:cubicBezTo>
                    <a:pt x="48" y="42"/>
                    <a:pt x="77" y="64"/>
                    <a:pt x="75" y="79"/>
                  </a:cubicBezTo>
                  <a:cubicBezTo>
                    <a:pt x="72" y="94"/>
                    <a:pt x="74" y="101"/>
                    <a:pt x="72" y="106"/>
                  </a:cubicBezTo>
                  <a:cubicBezTo>
                    <a:pt x="71" y="112"/>
                    <a:pt x="59" y="118"/>
                    <a:pt x="57" y="126"/>
                  </a:cubicBezTo>
                  <a:cubicBezTo>
                    <a:pt x="54" y="134"/>
                    <a:pt x="41" y="124"/>
                    <a:pt x="36" y="132"/>
                  </a:cubicBezTo>
                  <a:cubicBezTo>
                    <a:pt x="30" y="140"/>
                    <a:pt x="31" y="148"/>
                    <a:pt x="23" y="156"/>
                  </a:cubicBezTo>
                  <a:cubicBezTo>
                    <a:pt x="16" y="164"/>
                    <a:pt x="0" y="184"/>
                    <a:pt x="7" y="183"/>
                  </a:cubicBezTo>
                  <a:cubicBezTo>
                    <a:pt x="14" y="181"/>
                    <a:pt x="4" y="198"/>
                    <a:pt x="13" y="187"/>
                  </a:cubicBezTo>
                  <a:cubicBezTo>
                    <a:pt x="23" y="176"/>
                    <a:pt x="28" y="157"/>
                    <a:pt x="38" y="150"/>
                  </a:cubicBezTo>
                  <a:cubicBezTo>
                    <a:pt x="48" y="142"/>
                    <a:pt x="51" y="145"/>
                    <a:pt x="60" y="142"/>
                  </a:cubicBezTo>
                  <a:cubicBezTo>
                    <a:pt x="70" y="139"/>
                    <a:pt x="69" y="132"/>
                    <a:pt x="74" y="123"/>
                  </a:cubicBezTo>
                  <a:cubicBezTo>
                    <a:pt x="79" y="114"/>
                    <a:pt x="82" y="120"/>
                    <a:pt x="86" y="113"/>
                  </a:cubicBezTo>
                  <a:cubicBezTo>
                    <a:pt x="90" y="107"/>
                    <a:pt x="93" y="101"/>
                    <a:pt x="94" y="96"/>
                  </a:cubicBezTo>
                  <a:cubicBezTo>
                    <a:pt x="95" y="91"/>
                    <a:pt x="98" y="94"/>
                    <a:pt x="97" y="85"/>
                  </a:cubicBezTo>
                  <a:cubicBezTo>
                    <a:pt x="96" y="77"/>
                    <a:pt x="90" y="70"/>
                    <a:pt x="89" y="66"/>
                  </a:cubicBezTo>
                  <a:cubicBezTo>
                    <a:pt x="88" y="62"/>
                    <a:pt x="92" y="51"/>
                    <a:pt x="93" y="40"/>
                  </a:cubicBezTo>
                  <a:cubicBezTo>
                    <a:pt x="94" y="29"/>
                    <a:pt x="106" y="27"/>
                    <a:pt x="103" y="17"/>
                  </a:cubicBezTo>
                  <a:cubicBezTo>
                    <a:pt x="101" y="7"/>
                    <a:pt x="101" y="0"/>
                    <a:pt x="96" y="13"/>
                  </a:cubicBezTo>
                  <a:cubicBezTo>
                    <a:pt x="90" y="25"/>
                    <a:pt x="82" y="29"/>
                    <a:pt x="81" y="26"/>
                  </a:cubicBezTo>
                  <a:cubicBezTo>
                    <a:pt x="79" y="22"/>
                    <a:pt x="76" y="32"/>
                    <a:pt x="73" y="40"/>
                  </a:cubicBezTo>
                  <a:cubicBezTo>
                    <a:pt x="69" y="49"/>
                    <a:pt x="52" y="46"/>
                    <a:pt x="48" y="40"/>
                  </a:cubicBezTo>
                </a:path>
              </a:pathLst>
            </a:custGeom>
            <a:solidFill>
              <a:srgbClr val="7C7FBB"/>
            </a:solidFill>
            <a:ln w="9525">
              <a:noFill/>
              <a:round/>
              <a:headEnd/>
              <a:tailEnd/>
            </a:ln>
          </p:spPr>
          <p:txBody>
            <a:bodyPr/>
            <a:lstStyle/>
            <a:p>
              <a:endParaRPr lang="en-US"/>
            </a:p>
          </p:txBody>
        </p:sp>
        <p:sp>
          <p:nvSpPr>
            <p:cNvPr id="28598" name="Freeform 3179"/>
            <p:cNvSpPr>
              <a:spLocks/>
            </p:cNvSpPr>
            <p:nvPr/>
          </p:nvSpPr>
          <p:spPr bwMode="auto">
            <a:xfrm>
              <a:off x="1701800" y="5048920"/>
              <a:ext cx="349250" cy="650875"/>
            </a:xfrm>
            <a:custGeom>
              <a:avLst/>
              <a:gdLst>
                <a:gd name="T0" fmla="*/ 2147483647 w 106"/>
                <a:gd name="T1" fmla="*/ 2147483647 h 197"/>
                <a:gd name="T2" fmla="*/ 2147483647 w 106"/>
                <a:gd name="T3" fmla="*/ 2147483647 h 197"/>
                <a:gd name="T4" fmla="*/ 2147483647 w 106"/>
                <a:gd name="T5" fmla="*/ 2147483647 h 197"/>
                <a:gd name="T6" fmla="*/ 2147483647 w 106"/>
                <a:gd name="T7" fmla="*/ 2147483647 h 197"/>
                <a:gd name="T8" fmla="*/ 2147483647 w 106"/>
                <a:gd name="T9" fmla="*/ 2147483647 h 197"/>
                <a:gd name="T10" fmla="*/ 2147483647 w 106"/>
                <a:gd name="T11" fmla="*/ 2147483647 h 197"/>
                <a:gd name="T12" fmla="*/ 2147483647 w 106"/>
                <a:gd name="T13" fmla="*/ 2147483647 h 197"/>
                <a:gd name="T14" fmla="*/ 2147483647 w 106"/>
                <a:gd name="T15" fmla="*/ 2147483647 h 197"/>
                <a:gd name="T16" fmla="*/ 2147483647 w 106"/>
                <a:gd name="T17" fmla="*/ 2147483647 h 197"/>
                <a:gd name="T18" fmla="*/ 2147483647 w 106"/>
                <a:gd name="T19" fmla="*/ 2147483647 h 197"/>
                <a:gd name="T20" fmla="*/ 2147483647 w 106"/>
                <a:gd name="T21" fmla="*/ 2147483647 h 197"/>
                <a:gd name="T22" fmla="*/ 2147483647 w 106"/>
                <a:gd name="T23" fmla="*/ 2147483647 h 197"/>
                <a:gd name="T24" fmla="*/ 2147483647 w 106"/>
                <a:gd name="T25" fmla="*/ 2147483647 h 197"/>
                <a:gd name="T26" fmla="*/ 2147483647 w 106"/>
                <a:gd name="T27" fmla="*/ 2147483647 h 197"/>
                <a:gd name="T28" fmla="*/ 2147483647 w 106"/>
                <a:gd name="T29" fmla="*/ 2147483647 h 197"/>
                <a:gd name="T30" fmla="*/ 2147483647 w 106"/>
                <a:gd name="T31" fmla="*/ 2147483647 h 197"/>
                <a:gd name="T32" fmla="*/ 2147483647 w 106"/>
                <a:gd name="T33" fmla="*/ 2147483647 h 197"/>
                <a:gd name="T34" fmla="*/ 2147483647 w 106"/>
                <a:gd name="T35" fmla="*/ 2147483647 h 197"/>
                <a:gd name="T36" fmla="*/ 2147483647 w 106"/>
                <a:gd name="T37" fmla="*/ 2147483647 h 197"/>
                <a:gd name="T38" fmla="*/ 2147483647 w 106"/>
                <a:gd name="T39" fmla="*/ 2147483647 h 197"/>
                <a:gd name="T40" fmla="*/ 2147483647 w 106"/>
                <a:gd name="T41" fmla="*/ 2147483647 h 19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6"/>
                <a:gd name="T64" fmla="*/ 0 h 197"/>
                <a:gd name="T65" fmla="*/ 106 w 106"/>
                <a:gd name="T66" fmla="*/ 197 h 19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6" h="197">
                  <a:moveTo>
                    <a:pt x="48" y="41"/>
                  </a:moveTo>
                  <a:cubicBezTo>
                    <a:pt x="48" y="41"/>
                    <a:pt x="78" y="63"/>
                    <a:pt x="75" y="78"/>
                  </a:cubicBezTo>
                  <a:cubicBezTo>
                    <a:pt x="72" y="93"/>
                    <a:pt x="75" y="100"/>
                    <a:pt x="73" y="106"/>
                  </a:cubicBezTo>
                  <a:cubicBezTo>
                    <a:pt x="71" y="111"/>
                    <a:pt x="60" y="117"/>
                    <a:pt x="57" y="125"/>
                  </a:cubicBezTo>
                  <a:cubicBezTo>
                    <a:pt x="54" y="133"/>
                    <a:pt x="41" y="123"/>
                    <a:pt x="36" y="131"/>
                  </a:cubicBezTo>
                  <a:cubicBezTo>
                    <a:pt x="30" y="138"/>
                    <a:pt x="31" y="147"/>
                    <a:pt x="24" y="155"/>
                  </a:cubicBezTo>
                  <a:cubicBezTo>
                    <a:pt x="16" y="163"/>
                    <a:pt x="0" y="183"/>
                    <a:pt x="7" y="181"/>
                  </a:cubicBezTo>
                  <a:cubicBezTo>
                    <a:pt x="14" y="180"/>
                    <a:pt x="4" y="197"/>
                    <a:pt x="13" y="186"/>
                  </a:cubicBezTo>
                  <a:cubicBezTo>
                    <a:pt x="23" y="175"/>
                    <a:pt x="28" y="156"/>
                    <a:pt x="38" y="148"/>
                  </a:cubicBezTo>
                  <a:cubicBezTo>
                    <a:pt x="48" y="141"/>
                    <a:pt x="51" y="144"/>
                    <a:pt x="60" y="141"/>
                  </a:cubicBezTo>
                  <a:cubicBezTo>
                    <a:pt x="70" y="137"/>
                    <a:pt x="69" y="130"/>
                    <a:pt x="74" y="122"/>
                  </a:cubicBezTo>
                  <a:cubicBezTo>
                    <a:pt x="79" y="113"/>
                    <a:pt x="82" y="119"/>
                    <a:pt x="86" y="112"/>
                  </a:cubicBezTo>
                  <a:cubicBezTo>
                    <a:pt x="90" y="106"/>
                    <a:pt x="93" y="100"/>
                    <a:pt x="94" y="95"/>
                  </a:cubicBezTo>
                  <a:cubicBezTo>
                    <a:pt x="94" y="90"/>
                    <a:pt x="98" y="93"/>
                    <a:pt x="97" y="84"/>
                  </a:cubicBezTo>
                  <a:cubicBezTo>
                    <a:pt x="96" y="76"/>
                    <a:pt x="90" y="69"/>
                    <a:pt x="89" y="65"/>
                  </a:cubicBezTo>
                  <a:cubicBezTo>
                    <a:pt x="88" y="61"/>
                    <a:pt x="92" y="50"/>
                    <a:pt x="93" y="39"/>
                  </a:cubicBezTo>
                  <a:cubicBezTo>
                    <a:pt x="94" y="28"/>
                    <a:pt x="106" y="26"/>
                    <a:pt x="103" y="16"/>
                  </a:cubicBezTo>
                  <a:cubicBezTo>
                    <a:pt x="101" y="7"/>
                    <a:pt x="101" y="0"/>
                    <a:pt x="95" y="12"/>
                  </a:cubicBezTo>
                  <a:cubicBezTo>
                    <a:pt x="90" y="25"/>
                    <a:pt x="81" y="29"/>
                    <a:pt x="80" y="25"/>
                  </a:cubicBezTo>
                  <a:cubicBezTo>
                    <a:pt x="79" y="21"/>
                    <a:pt x="76" y="31"/>
                    <a:pt x="73" y="40"/>
                  </a:cubicBezTo>
                  <a:cubicBezTo>
                    <a:pt x="69" y="48"/>
                    <a:pt x="52" y="45"/>
                    <a:pt x="48" y="39"/>
                  </a:cubicBezTo>
                </a:path>
              </a:pathLst>
            </a:custGeom>
            <a:solidFill>
              <a:srgbClr val="7B7FBB"/>
            </a:solidFill>
            <a:ln w="9525">
              <a:noFill/>
              <a:round/>
              <a:headEnd/>
              <a:tailEnd/>
            </a:ln>
          </p:spPr>
          <p:txBody>
            <a:bodyPr/>
            <a:lstStyle/>
            <a:p>
              <a:endParaRPr lang="en-US"/>
            </a:p>
          </p:txBody>
        </p:sp>
        <p:sp>
          <p:nvSpPr>
            <p:cNvPr id="28599" name="Freeform 3180"/>
            <p:cNvSpPr>
              <a:spLocks/>
            </p:cNvSpPr>
            <p:nvPr/>
          </p:nvSpPr>
          <p:spPr bwMode="auto">
            <a:xfrm>
              <a:off x="1701800" y="5048920"/>
              <a:ext cx="349250" cy="650875"/>
            </a:xfrm>
            <a:custGeom>
              <a:avLst/>
              <a:gdLst>
                <a:gd name="T0" fmla="*/ 2147483647 w 106"/>
                <a:gd name="T1" fmla="*/ 2147483647 h 197"/>
                <a:gd name="T2" fmla="*/ 2147483647 w 106"/>
                <a:gd name="T3" fmla="*/ 2147483647 h 197"/>
                <a:gd name="T4" fmla="*/ 2147483647 w 106"/>
                <a:gd name="T5" fmla="*/ 2147483647 h 197"/>
                <a:gd name="T6" fmla="*/ 2147483647 w 106"/>
                <a:gd name="T7" fmla="*/ 2147483647 h 197"/>
                <a:gd name="T8" fmla="*/ 2147483647 w 106"/>
                <a:gd name="T9" fmla="*/ 2147483647 h 197"/>
                <a:gd name="T10" fmla="*/ 2147483647 w 106"/>
                <a:gd name="T11" fmla="*/ 2147483647 h 197"/>
                <a:gd name="T12" fmla="*/ 2147483647 w 106"/>
                <a:gd name="T13" fmla="*/ 2147483647 h 197"/>
                <a:gd name="T14" fmla="*/ 2147483647 w 106"/>
                <a:gd name="T15" fmla="*/ 2147483647 h 197"/>
                <a:gd name="T16" fmla="*/ 2147483647 w 106"/>
                <a:gd name="T17" fmla="*/ 2147483647 h 197"/>
                <a:gd name="T18" fmla="*/ 2147483647 w 106"/>
                <a:gd name="T19" fmla="*/ 2147483647 h 197"/>
                <a:gd name="T20" fmla="*/ 2147483647 w 106"/>
                <a:gd name="T21" fmla="*/ 2147483647 h 197"/>
                <a:gd name="T22" fmla="*/ 2147483647 w 106"/>
                <a:gd name="T23" fmla="*/ 2147483647 h 197"/>
                <a:gd name="T24" fmla="*/ 2147483647 w 106"/>
                <a:gd name="T25" fmla="*/ 2147483647 h 197"/>
                <a:gd name="T26" fmla="*/ 2147483647 w 106"/>
                <a:gd name="T27" fmla="*/ 2147483647 h 197"/>
                <a:gd name="T28" fmla="*/ 2147483647 w 106"/>
                <a:gd name="T29" fmla="*/ 2147483647 h 197"/>
                <a:gd name="T30" fmla="*/ 2147483647 w 106"/>
                <a:gd name="T31" fmla="*/ 2147483647 h 197"/>
                <a:gd name="T32" fmla="*/ 2147483647 w 106"/>
                <a:gd name="T33" fmla="*/ 2147483647 h 197"/>
                <a:gd name="T34" fmla="*/ 2147483647 w 106"/>
                <a:gd name="T35" fmla="*/ 2147483647 h 197"/>
                <a:gd name="T36" fmla="*/ 2147483647 w 106"/>
                <a:gd name="T37" fmla="*/ 2147483647 h 197"/>
                <a:gd name="T38" fmla="*/ 2147483647 w 106"/>
                <a:gd name="T39" fmla="*/ 2147483647 h 197"/>
                <a:gd name="T40" fmla="*/ 2147483647 w 106"/>
                <a:gd name="T41" fmla="*/ 2147483647 h 19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6"/>
                <a:gd name="T64" fmla="*/ 0 h 197"/>
                <a:gd name="T65" fmla="*/ 106 w 106"/>
                <a:gd name="T66" fmla="*/ 197 h 19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6" h="197">
                  <a:moveTo>
                    <a:pt x="48" y="41"/>
                  </a:moveTo>
                  <a:cubicBezTo>
                    <a:pt x="48" y="41"/>
                    <a:pt x="78" y="63"/>
                    <a:pt x="75" y="78"/>
                  </a:cubicBezTo>
                  <a:cubicBezTo>
                    <a:pt x="73" y="93"/>
                    <a:pt x="75" y="100"/>
                    <a:pt x="73" y="106"/>
                  </a:cubicBezTo>
                  <a:cubicBezTo>
                    <a:pt x="71" y="111"/>
                    <a:pt x="60" y="118"/>
                    <a:pt x="57" y="125"/>
                  </a:cubicBezTo>
                  <a:cubicBezTo>
                    <a:pt x="54" y="133"/>
                    <a:pt x="41" y="123"/>
                    <a:pt x="36" y="131"/>
                  </a:cubicBezTo>
                  <a:cubicBezTo>
                    <a:pt x="31" y="138"/>
                    <a:pt x="31" y="147"/>
                    <a:pt x="24" y="155"/>
                  </a:cubicBezTo>
                  <a:cubicBezTo>
                    <a:pt x="17" y="163"/>
                    <a:pt x="0" y="183"/>
                    <a:pt x="7" y="181"/>
                  </a:cubicBezTo>
                  <a:cubicBezTo>
                    <a:pt x="14" y="179"/>
                    <a:pt x="4" y="197"/>
                    <a:pt x="13" y="186"/>
                  </a:cubicBezTo>
                  <a:cubicBezTo>
                    <a:pt x="23" y="174"/>
                    <a:pt x="29" y="155"/>
                    <a:pt x="38" y="148"/>
                  </a:cubicBezTo>
                  <a:cubicBezTo>
                    <a:pt x="48" y="141"/>
                    <a:pt x="51" y="144"/>
                    <a:pt x="60" y="140"/>
                  </a:cubicBezTo>
                  <a:cubicBezTo>
                    <a:pt x="70" y="137"/>
                    <a:pt x="69" y="130"/>
                    <a:pt x="74" y="121"/>
                  </a:cubicBezTo>
                  <a:cubicBezTo>
                    <a:pt x="79" y="113"/>
                    <a:pt x="82" y="119"/>
                    <a:pt x="86" y="112"/>
                  </a:cubicBezTo>
                  <a:cubicBezTo>
                    <a:pt x="90" y="106"/>
                    <a:pt x="93" y="100"/>
                    <a:pt x="93" y="95"/>
                  </a:cubicBezTo>
                  <a:cubicBezTo>
                    <a:pt x="94" y="90"/>
                    <a:pt x="98" y="93"/>
                    <a:pt x="97" y="84"/>
                  </a:cubicBezTo>
                  <a:cubicBezTo>
                    <a:pt x="96" y="76"/>
                    <a:pt x="89" y="69"/>
                    <a:pt x="88" y="65"/>
                  </a:cubicBezTo>
                  <a:cubicBezTo>
                    <a:pt x="87" y="61"/>
                    <a:pt x="92" y="50"/>
                    <a:pt x="93" y="39"/>
                  </a:cubicBezTo>
                  <a:cubicBezTo>
                    <a:pt x="94" y="28"/>
                    <a:pt x="106" y="26"/>
                    <a:pt x="103" y="16"/>
                  </a:cubicBezTo>
                  <a:cubicBezTo>
                    <a:pt x="101" y="7"/>
                    <a:pt x="101" y="0"/>
                    <a:pt x="95" y="13"/>
                  </a:cubicBezTo>
                  <a:cubicBezTo>
                    <a:pt x="90" y="25"/>
                    <a:pt x="81" y="29"/>
                    <a:pt x="80" y="25"/>
                  </a:cubicBezTo>
                  <a:cubicBezTo>
                    <a:pt x="79" y="22"/>
                    <a:pt x="76" y="32"/>
                    <a:pt x="73" y="40"/>
                  </a:cubicBezTo>
                  <a:cubicBezTo>
                    <a:pt x="69" y="48"/>
                    <a:pt x="52" y="45"/>
                    <a:pt x="48" y="39"/>
                  </a:cubicBezTo>
                </a:path>
              </a:pathLst>
            </a:custGeom>
            <a:solidFill>
              <a:srgbClr val="7A7EBA"/>
            </a:solidFill>
            <a:ln w="9525">
              <a:noFill/>
              <a:round/>
              <a:headEnd/>
              <a:tailEnd/>
            </a:ln>
          </p:spPr>
          <p:txBody>
            <a:bodyPr/>
            <a:lstStyle/>
            <a:p>
              <a:endParaRPr lang="en-US"/>
            </a:p>
          </p:txBody>
        </p:sp>
        <p:sp>
          <p:nvSpPr>
            <p:cNvPr id="28600" name="Freeform 3181"/>
            <p:cNvSpPr>
              <a:spLocks/>
            </p:cNvSpPr>
            <p:nvPr/>
          </p:nvSpPr>
          <p:spPr bwMode="auto">
            <a:xfrm>
              <a:off x="1701800" y="5052095"/>
              <a:ext cx="349250" cy="647700"/>
            </a:xfrm>
            <a:custGeom>
              <a:avLst/>
              <a:gdLst>
                <a:gd name="T0" fmla="*/ 2147483647 w 106"/>
                <a:gd name="T1" fmla="*/ 2147483647 h 196"/>
                <a:gd name="T2" fmla="*/ 2147483647 w 106"/>
                <a:gd name="T3" fmla="*/ 2147483647 h 196"/>
                <a:gd name="T4" fmla="*/ 2147483647 w 106"/>
                <a:gd name="T5" fmla="*/ 2147483647 h 196"/>
                <a:gd name="T6" fmla="*/ 2147483647 w 106"/>
                <a:gd name="T7" fmla="*/ 2147483647 h 196"/>
                <a:gd name="T8" fmla="*/ 2147483647 w 106"/>
                <a:gd name="T9" fmla="*/ 2147483647 h 196"/>
                <a:gd name="T10" fmla="*/ 2147483647 w 106"/>
                <a:gd name="T11" fmla="*/ 2147483647 h 196"/>
                <a:gd name="T12" fmla="*/ 2147483647 w 106"/>
                <a:gd name="T13" fmla="*/ 2147483647 h 196"/>
                <a:gd name="T14" fmla="*/ 2147483647 w 106"/>
                <a:gd name="T15" fmla="*/ 2147483647 h 196"/>
                <a:gd name="T16" fmla="*/ 2147483647 w 106"/>
                <a:gd name="T17" fmla="*/ 2147483647 h 196"/>
                <a:gd name="T18" fmla="*/ 2147483647 w 106"/>
                <a:gd name="T19" fmla="*/ 2147483647 h 196"/>
                <a:gd name="T20" fmla="*/ 2147483647 w 106"/>
                <a:gd name="T21" fmla="*/ 2147483647 h 196"/>
                <a:gd name="T22" fmla="*/ 2147483647 w 106"/>
                <a:gd name="T23" fmla="*/ 2147483647 h 196"/>
                <a:gd name="T24" fmla="*/ 2147483647 w 106"/>
                <a:gd name="T25" fmla="*/ 2147483647 h 196"/>
                <a:gd name="T26" fmla="*/ 2147483647 w 106"/>
                <a:gd name="T27" fmla="*/ 2147483647 h 196"/>
                <a:gd name="T28" fmla="*/ 2147483647 w 106"/>
                <a:gd name="T29" fmla="*/ 2147483647 h 196"/>
                <a:gd name="T30" fmla="*/ 2147483647 w 106"/>
                <a:gd name="T31" fmla="*/ 2147483647 h 196"/>
                <a:gd name="T32" fmla="*/ 2147483647 w 106"/>
                <a:gd name="T33" fmla="*/ 2147483647 h 196"/>
                <a:gd name="T34" fmla="*/ 2147483647 w 106"/>
                <a:gd name="T35" fmla="*/ 2147483647 h 196"/>
                <a:gd name="T36" fmla="*/ 2147483647 w 106"/>
                <a:gd name="T37" fmla="*/ 2147483647 h 196"/>
                <a:gd name="T38" fmla="*/ 2147483647 w 106"/>
                <a:gd name="T39" fmla="*/ 2147483647 h 196"/>
                <a:gd name="T40" fmla="*/ 2147483647 w 106"/>
                <a:gd name="T41" fmla="*/ 2147483647 h 1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6"/>
                <a:gd name="T64" fmla="*/ 0 h 196"/>
                <a:gd name="T65" fmla="*/ 106 w 106"/>
                <a:gd name="T66" fmla="*/ 196 h 19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6" h="196">
                  <a:moveTo>
                    <a:pt x="48" y="40"/>
                  </a:moveTo>
                  <a:cubicBezTo>
                    <a:pt x="48" y="40"/>
                    <a:pt x="79" y="63"/>
                    <a:pt x="76" y="78"/>
                  </a:cubicBezTo>
                  <a:cubicBezTo>
                    <a:pt x="73" y="92"/>
                    <a:pt x="75" y="99"/>
                    <a:pt x="73" y="105"/>
                  </a:cubicBezTo>
                  <a:cubicBezTo>
                    <a:pt x="72" y="111"/>
                    <a:pt x="60" y="117"/>
                    <a:pt x="57" y="124"/>
                  </a:cubicBezTo>
                  <a:cubicBezTo>
                    <a:pt x="55" y="132"/>
                    <a:pt x="42" y="122"/>
                    <a:pt x="36" y="130"/>
                  </a:cubicBezTo>
                  <a:cubicBezTo>
                    <a:pt x="31" y="137"/>
                    <a:pt x="31" y="146"/>
                    <a:pt x="24" y="154"/>
                  </a:cubicBezTo>
                  <a:cubicBezTo>
                    <a:pt x="17" y="162"/>
                    <a:pt x="0" y="182"/>
                    <a:pt x="7" y="180"/>
                  </a:cubicBezTo>
                  <a:cubicBezTo>
                    <a:pt x="14" y="178"/>
                    <a:pt x="4" y="196"/>
                    <a:pt x="13" y="185"/>
                  </a:cubicBezTo>
                  <a:cubicBezTo>
                    <a:pt x="23" y="173"/>
                    <a:pt x="29" y="154"/>
                    <a:pt x="38" y="147"/>
                  </a:cubicBezTo>
                  <a:cubicBezTo>
                    <a:pt x="48" y="140"/>
                    <a:pt x="51" y="142"/>
                    <a:pt x="60" y="139"/>
                  </a:cubicBezTo>
                  <a:cubicBezTo>
                    <a:pt x="70" y="136"/>
                    <a:pt x="69" y="129"/>
                    <a:pt x="74" y="120"/>
                  </a:cubicBezTo>
                  <a:cubicBezTo>
                    <a:pt x="79" y="111"/>
                    <a:pt x="82" y="117"/>
                    <a:pt x="86" y="111"/>
                  </a:cubicBezTo>
                  <a:cubicBezTo>
                    <a:pt x="89" y="105"/>
                    <a:pt x="93" y="99"/>
                    <a:pt x="93" y="94"/>
                  </a:cubicBezTo>
                  <a:cubicBezTo>
                    <a:pt x="94" y="89"/>
                    <a:pt x="97" y="92"/>
                    <a:pt x="96" y="83"/>
                  </a:cubicBezTo>
                  <a:cubicBezTo>
                    <a:pt x="96" y="75"/>
                    <a:pt x="89" y="68"/>
                    <a:pt x="88" y="64"/>
                  </a:cubicBezTo>
                  <a:cubicBezTo>
                    <a:pt x="87" y="60"/>
                    <a:pt x="91" y="50"/>
                    <a:pt x="93" y="38"/>
                  </a:cubicBezTo>
                  <a:cubicBezTo>
                    <a:pt x="94" y="27"/>
                    <a:pt x="106" y="25"/>
                    <a:pt x="103" y="16"/>
                  </a:cubicBezTo>
                  <a:cubicBezTo>
                    <a:pt x="101" y="6"/>
                    <a:pt x="101" y="0"/>
                    <a:pt x="95" y="12"/>
                  </a:cubicBezTo>
                  <a:cubicBezTo>
                    <a:pt x="90" y="24"/>
                    <a:pt x="81" y="29"/>
                    <a:pt x="80" y="25"/>
                  </a:cubicBezTo>
                  <a:cubicBezTo>
                    <a:pt x="79" y="21"/>
                    <a:pt x="76" y="31"/>
                    <a:pt x="73" y="39"/>
                  </a:cubicBezTo>
                  <a:cubicBezTo>
                    <a:pt x="69" y="47"/>
                    <a:pt x="53" y="44"/>
                    <a:pt x="48" y="38"/>
                  </a:cubicBezTo>
                </a:path>
              </a:pathLst>
            </a:custGeom>
            <a:solidFill>
              <a:srgbClr val="797EBA"/>
            </a:solidFill>
            <a:ln w="9525">
              <a:noFill/>
              <a:round/>
              <a:headEnd/>
              <a:tailEnd/>
            </a:ln>
          </p:spPr>
          <p:txBody>
            <a:bodyPr/>
            <a:lstStyle/>
            <a:p>
              <a:endParaRPr lang="en-US"/>
            </a:p>
          </p:txBody>
        </p:sp>
        <p:sp>
          <p:nvSpPr>
            <p:cNvPr id="28601" name="Freeform 3182"/>
            <p:cNvSpPr>
              <a:spLocks/>
            </p:cNvSpPr>
            <p:nvPr/>
          </p:nvSpPr>
          <p:spPr bwMode="auto">
            <a:xfrm>
              <a:off x="1701800" y="5052095"/>
              <a:ext cx="349250" cy="647700"/>
            </a:xfrm>
            <a:custGeom>
              <a:avLst/>
              <a:gdLst>
                <a:gd name="T0" fmla="*/ 2147483647 w 106"/>
                <a:gd name="T1" fmla="*/ 2147483647 h 196"/>
                <a:gd name="T2" fmla="*/ 2147483647 w 106"/>
                <a:gd name="T3" fmla="*/ 2147483647 h 196"/>
                <a:gd name="T4" fmla="*/ 2147483647 w 106"/>
                <a:gd name="T5" fmla="*/ 2147483647 h 196"/>
                <a:gd name="T6" fmla="*/ 2147483647 w 106"/>
                <a:gd name="T7" fmla="*/ 2147483647 h 196"/>
                <a:gd name="T8" fmla="*/ 2147483647 w 106"/>
                <a:gd name="T9" fmla="*/ 2147483647 h 196"/>
                <a:gd name="T10" fmla="*/ 2147483647 w 106"/>
                <a:gd name="T11" fmla="*/ 2147483647 h 196"/>
                <a:gd name="T12" fmla="*/ 2147483647 w 106"/>
                <a:gd name="T13" fmla="*/ 2147483647 h 196"/>
                <a:gd name="T14" fmla="*/ 2147483647 w 106"/>
                <a:gd name="T15" fmla="*/ 2147483647 h 196"/>
                <a:gd name="T16" fmla="*/ 2147483647 w 106"/>
                <a:gd name="T17" fmla="*/ 2147483647 h 196"/>
                <a:gd name="T18" fmla="*/ 2147483647 w 106"/>
                <a:gd name="T19" fmla="*/ 2147483647 h 196"/>
                <a:gd name="T20" fmla="*/ 2147483647 w 106"/>
                <a:gd name="T21" fmla="*/ 2147483647 h 196"/>
                <a:gd name="T22" fmla="*/ 2147483647 w 106"/>
                <a:gd name="T23" fmla="*/ 2147483647 h 196"/>
                <a:gd name="T24" fmla="*/ 2147483647 w 106"/>
                <a:gd name="T25" fmla="*/ 2147483647 h 196"/>
                <a:gd name="T26" fmla="*/ 2147483647 w 106"/>
                <a:gd name="T27" fmla="*/ 2147483647 h 196"/>
                <a:gd name="T28" fmla="*/ 2147483647 w 106"/>
                <a:gd name="T29" fmla="*/ 2147483647 h 196"/>
                <a:gd name="T30" fmla="*/ 2147483647 w 106"/>
                <a:gd name="T31" fmla="*/ 2147483647 h 196"/>
                <a:gd name="T32" fmla="*/ 2147483647 w 106"/>
                <a:gd name="T33" fmla="*/ 2147483647 h 196"/>
                <a:gd name="T34" fmla="*/ 2147483647 w 106"/>
                <a:gd name="T35" fmla="*/ 2147483647 h 196"/>
                <a:gd name="T36" fmla="*/ 2147483647 w 106"/>
                <a:gd name="T37" fmla="*/ 2147483647 h 196"/>
                <a:gd name="T38" fmla="*/ 2147483647 w 106"/>
                <a:gd name="T39" fmla="*/ 2147483647 h 196"/>
                <a:gd name="T40" fmla="*/ 2147483647 w 106"/>
                <a:gd name="T41" fmla="*/ 2147483647 h 1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6"/>
                <a:gd name="T64" fmla="*/ 0 h 196"/>
                <a:gd name="T65" fmla="*/ 106 w 106"/>
                <a:gd name="T66" fmla="*/ 196 h 19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6" h="196">
                  <a:moveTo>
                    <a:pt x="48" y="41"/>
                  </a:moveTo>
                  <a:cubicBezTo>
                    <a:pt x="48" y="41"/>
                    <a:pt x="79" y="63"/>
                    <a:pt x="76" y="78"/>
                  </a:cubicBezTo>
                  <a:cubicBezTo>
                    <a:pt x="73" y="93"/>
                    <a:pt x="76" y="99"/>
                    <a:pt x="74" y="105"/>
                  </a:cubicBezTo>
                  <a:cubicBezTo>
                    <a:pt x="72" y="111"/>
                    <a:pt x="60" y="117"/>
                    <a:pt x="58" y="124"/>
                  </a:cubicBezTo>
                  <a:cubicBezTo>
                    <a:pt x="55" y="132"/>
                    <a:pt x="42" y="122"/>
                    <a:pt x="36" y="129"/>
                  </a:cubicBezTo>
                  <a:cubicBezTo>
                    <a:pt x="31" y="137"/>
                    <a:pt x="32" y="145"/>
                    <a:pt x="24" y="153"/>
                  </a:cubicBezTo>
                  <a:cubicBezTo>
                    <a:pt x="17" y="161"/>
                    <a:pt x="0" y="182"/>
                    <a:pt x="7" y="180"/>
                  </a:cubicBezTo>
                  <a:cubicBezTo>
                    <a:pt x="14" y="178"/>
                    <a:pt x="4" y="196"/>
                    <a:pt x="13" y="184"/>
                  </a:cubicBezTo>
                  <a:cubicBezTo>
                    <a:pt x="23" y="173"/>
                    <a:pt x="29" y="154"/>
                    <a:pt x="38" y="147"/>
                  </a:cubicBezTo>
                  <a:cubicBezTo>
                    <a:pt x="48" y="139"/>
                    <a:pt x="51" y="142"/>
                    <a:pt x="60" y="139"/>
                  </a:cubicBezTo>
                  <a:cubicBezTo>
                    <a:pt x="70" y="136"/>
                    <a:pt x="69" y="129"/>
                    <a:pt x="74" y="120"/>
                  </a:cubicBezTo>
                  <a:cubicBezTo>
                    <a:pt x="79" y="111"/>
                    <a:pt x="82" y="117"/>
                    <a:pt x="86" y="111"/>
                  </a:cubicBezTo>
                  <a:cubicBezTo>
                    <a:pt x="89" y="105"/>
                    <a:pt x="92" y="99"/>
                    <a:pt x="93" y="94"/>
                  </a:cubicBezTo>
                  <a:cubicBezTo>
                    <a:pt x="94" y="89"/>
                    <a:pt x="97" y="92"/>
                    <a:pt x="96" y="83"/>
                  </a:cubicBezTo>
                  <a:cubicBezTo>
                    <a:pt x="95" y="75"/>
                    <a:pt x="89" y="68"/>
                    <a:pt x="88" y="64"/>
                  </a:cubicBezTo>
                  <a:cubicBezTo>
                    <a:pt x="87" y="60"/>
                    <a:pt x="91" y="50"/>
                    <a:pt x="92" y="39"/>
                  </a:cubicBezTo>
                  <a:cubicBezTo>
                    <a:pt x="93" y="28"/>
                    <a:pt x="106" y="25"/>
                    <a:pt x="103" y="16"/>
                  </a:cubicBezTo>
                  <a:cubicBezTo>
                    <a:pt x="100" y="7"/>
                    <a:pt x="101" y="0"/>
                    <a:pt x="95" y="13"/>
                  </a:cubicBezTo>
                  <a:cubicBezTo>
                    <a:pt x="90" y="25"/>
                    <a:pt x="81" y="29"/>
                    <a:pt x="80" y="25"/>
                  </a:cubicBezTo>
                  <a:cubicBezTo>
                    <a:pt x="79" y="21"/>
                    <a:pt x="76" y="31"/>
                    <a:pt x="73" y="39"/>
                  </a:cubicBezTo>
                  <a:cubicBezTo>
                    <a:pt x="69" y="48"/>
                    <a:pt x="53" y="44"/>
                    <a:pt x="48" y="39"/>
                  </a:cubicBezTo>
                </a:path>
              </a:pathLst>
            </a:custGeom>
            <a:solidFill>
              <a:srgbClr val="787DBA"/>
            </a:solidFill>
            <a:ln w="9525">
              <a:noFill/>
              <a:round/>
              <a:headEnd/>
              <a:tailEnd/>
            </a:ln>
          </p:spPr>
          <p:txBody>
            <a:bodyPr/>
            <a:lstStyle/>
            <a:p>
              <a:endParaRPr lang="en-US"/>
            </a:p>
          </p:txBody>
        </p:sp>
        <p:sp>
          <p:nvSpPr>
            <p:cNvPr id="28602" name="Freeform 3183"/>
            <p:cNvSpPr>
              <a:spLocks/>
            </p:cNvSpPr>
            <p:nvPr/>
          </p:nvSpPr>
          <p:spPr bwMode="auto">
            <a:xfrm>
              <a:off x="1701800" y="5055270"/>
              <a:ext cx="346075" cy="639762"/>
            </a:xfrm>
            <a:custGeom>
              <a:avLst/>
              <a:gdLst>
                <a:gd name="T0" fmla="*/ 2147483647 w 105"/>
                <a:gd name="T1" fmla="*/ 2147483647 h 194"/>
                <a:gd name="T2" fmla="*/ 2147483647 w 105"/>
                <a:gd name="T3" fmla="*/ 2147483647 h 194"/>
                <a:gd name="T4" fmla="*/ 2147483647 w 105"/>
                <a:gd name="T5" fmla="*/ 2147483647 h 194"/>
                <a:gd name="T6" fmla="*/ 2147483647 w 105"/>
                <a:gd name="T7" fmla="*/ 2147483647 h 194"/>
                <a:gd name="T8" fmla="*/ 2147483647 w 105"/>
                <a:gd name="T9" fmla="*/ 2147483647 h 194"/>
                <a:gd name="T10" fmla="*/ 2147483647 w 105"/>
                <a:gd name="T11" fmla="*/ 2147483647 h 194"/>
                <a:gd name="T12" fmla="*/ 2147483647 w 105"/>
                <a:gd name="T13" fmla="*/ 2147483647 h 194"/>
                <a:gd name="T14" fmla="*/ 2147483647 w 105"/>
                <a:gd name="T15" fmla="*/ 2147483647 h 194"/>
                <a:gd name="T16" fmla="*/ 2147483647 w 105"/>
                <a:gd name="T17" fmla="*/ 2147483647 h 194"/>
                <a:gd name="T18" fmla="*/ 2147483647 w 105"/>
                <a:gd name="T19" fmla="*/ 2147483647 h 194"/>
                <a:gd name="T20" fmla="*/ 2147483647 w 105"/>
                <a:gd name="T21" fmla="*/ 2147483647 h 194"/>
                <a:gd name="T22" fmla="*/ 2147483647 w 105"/>
                <a:gd name="T23" fmla="*/ 2147483647 h 194"/>
                <a:gd name="T24" fmla="*/ 2147483647 w 105"/>
                <a:gd name="T25" fmla="*/ 2147483647 h 194"/>
                <a:gd name="T26" fmla="*/ 2147483647 w 105"/>
                <a:gd name="T27" fmla="*/ 2147483647 h 194"/>
                <a:gd name="T28" fmla="*/ 2147483647 w 105"/>
                <a:gd name="T29" fmla="*/ 2147483647 h 194"/>
                <a:gd name="T30" fmla="*/ 2147483647 w 105"/>
                <a:gd name="T31" fmla="*/ 2147483647 h 194"/>
                <a:gd name="T32" fmla="*/ 2147483647 w 105"/>
                <a:gd name="T33" fmla="*/ 2147483647 h 194"/>
                <a:gd name="T34" fmla="*/ 2147483647 w 105"/>
                <a:gd name="T35" fmla="*/ 2147483647 h 194"/>
                <a:gd name="T36" fmla="*/ 2147483647 w 105"/>
                <a:gd name="T37" fmla="*/ 2147483647 h 194"/>
                <a:gd name="T38" fmla="*/ 2147483647 w 105"/>
                <a:gd name="T39" fmla="*/ 2147483647 h 194"/>
                <a:gd name="T40" fmla="*/ 2147483647 w 105"/>
                <a:gd name="T41" fmla="*/ 2147483647 h 19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5"/>
                <a:gd name="T64" fmla="*/ 0 h 194"/>
                <a:gd name="T65" fmla="*/ 105 w 105"/>
                <a:gd name="T66" fmla="*/ 194 h 19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5" h="194">
                  <a:moveTo>
                    <a:pt x="48" y="40"/>
                  </a:moveTo>
                  <a:cubicBezTo>
                    <a:pt x="48" y="40"/>
                    <a:pt x="79" y="62"/>
                    <a:pt x="77" y="77"/>
                  </a:cubicBezTo>
                  <a:cubicBezTo>
                    <a:pt x="74" y="92"/>
                    <a:pt x="76" y="98"/>
                    <a:pt x="74" y="104"/>
                  </a:cubicBezTo>
                  <a:cubicBezTo>
                    <a:pt x="72" y="110"/>
                    <a:pt x="61" y="116"/>
                    <a:pt x="58" y="123"/>
                  </a:cubicBezTo>
                  <a:cubicBezTo>
                    <a:pt x="55" y="131"/>
                    <a:pt x="42" y="121"/>
                    <a:pt x="36" y="128"/>
                  </a:cubicBezTo>
                  <a:cubicBezTo>
                    <a:pt x="31" y="136"/>
                    <a:pt x="32" y="144"/>
                    <a:pt x="25" y="152"/>
                  </a:cubicBezTo>
                  <a:cubicBezTo>
                    <a:pt x="17" y="160"/>
                    <a:pt x="0" y="181"/>
                    <a:pt x="7" y="179"/>
                  </a:cubicBezTo>
                  <a:cubicBezTo>
                    <a:pt x="14" y="177"/>
                    <a:pt x="4" y="194"/>
                    <a:pt x="13" y="183"/>
                  </a:cubicBezTo>
                  <a:cubicBezTo>
                    <a:pt x="23" y="172"/>
                    <a:pt x="29" y="153"/>
                    <a:pt x="38" y="145"/>
                  </a:cubicBezTo>
                  <a:cubicBezTo>
                    <a:pt x="48" y="138"/>
                    <a:pt x="51" y="141"/>
                    <a:pt x="60" y="138"/>
                  </a:cubicBezTo>
                  <a:cubicBezTo>
                    <a:pt x="70" y="135"/>
                    <a:pt x="69" y="128"/>
                    <a:pt x="74" y="119"/>
                  </a:cubicBezTo>
                  <a:cubicBezTo>
                    <a:pt x="79" y="110"/>
                    <a:pt x="82" y="116"/>
                    <a:pt x="85" y="110"/>
                  </a:cubicBezTo>
                  <a:cubicBezTo>
                    <a:pt x="89" y="103"/>
                    <a:pt x="92" y="98"/>
                    <a:pt x="93" y="93"/>
                  </a:cubicBezTo>
                  <a:cubicBezTo>
                    <a:pt x="94" y="88"/>
                    <a:pt x="97" y="91"/>
                    <a:pt x="96" y="82"/>
                  </a:cubicBezTo>
                  <a:cubicBezTo>
                    <a:pt x="95" y="74"/>
                    <a:pt x="89" y="67"/>
                    <a:pt x="88" y="63"/>
                  </a:cubicBezTo>
                  <a:cubicBezTo>
                    <a:pt x="87" y="59"/>
                    <a:pt x="91" y="49"/>
                    <a:pt x="92" y="38"/>
                  </a:cubicBezTo>
                  <a:cubicBezTo>
                    <a:pt x="93" y="27"/>
                    <a:pt x="105" y="25"/>
                    <a:pt x="103" y="15"/>
                  </a:cubicBezTo>
                  <a:cubicBezTo>
                    <a:pt x="100" y="6"/>
                    <a:pt x="101" y="0"/>
                    <a:pt x="95" y="12"/>
                  </a:cubicBezTo>
                  <a:cubicBezTo>
                    <a:pt x="90" y="24"/>
                    <a:pt x="81" y="28"/>
                    <a:pt x="80" y="25"/>
                  </a:cubicBezTo>
                  <a:cubicBezTo>
                    <a:pt x="79" y="21"/>
                    <a:pt x="76" y="30"/>
                    <a:pt x="73" y="39"/>
                  </a:cubicBezTo>
                  <a:cubicBezTo>
                    <a:pt x="69" y="47"/>
                    <a:pt x="53" y="43"/>
                    <a:pt x="49" y="38"/>
                  </a:cubicBezTo>
                </a:path>
              </a:pathLst>
            </a:custGeom>
            <a:solidFill>
              <a:srgbClr val="777DB9"/>
            </a:solidFill>
            <a:ln w="9525">
              <a:noFill/>
              <a:round/>
              <a:headEnd/>
              <a:tailEnd/>
            </a:ln>
          </p:spPr>
          <p:txBody>
            <a:bodyPr/>
            <a:lstStyle/>
            <a:p>
              <a:endParaRPr lang="en-US"/>
            </a:p>
          </p:txBody>
        </p:sp>
        <p:sp>
          <p:nvSpPr>
            <p:cNvPr id="28603" name="Freeform 3184"/>
            <p:cNvSpPr>
              <a:spLocks/>
            </p:cNvSpPr>
            <p:nvPr/>
          </p:nvSpPr>
          <p:spPr bwMode="auto">
            <a:xfrm>
              <a:off x="1701800" y="5055270"/>
              <a:ext cx="346075" cy="639762"/>
            </a:xfrm>
            <a:custGeom>
              <a:avLst/>
              <a:gdLst>
                <a:gd name="T0" fmla="*/ 2147483647 w 105"/>
                <a:gd name="T1" fmla="*/ 2147483647 h 194"/>
                <a:gd name="T2" fmla="*/ 2147483647 w 105"/>
                <a:gd name="T3" fmla="*/ 2147483647 h 194"/>
                <a:gd name="T4" fmla="*/ 2147483647 w 105"/>
                <a:gd name="T5" fmla="*/ 2147483647 h 194"/>
                <a:gd name="T6" fmla="*/ 2147483647 w 105"/>
                <a:gd name="T7" fmla="*/ 2147483647 h 194"/>
                <a:gd name="T8" fmla="*/ 2147483647 w 105"/>
                <a:gd name="T9" fmla="*/ 2147483647 h 194"/>
                <a:gd name="T10" fmla="*/ 2147483647 w 105"/>
                <a:gd name="T11" fmla="*/ 2147483647 h 194"/>
                <a:gd name="T12" fmla="*/ 2147483647 w 105"/>
                <a:gd name="T13" fmla="*/ 2147483647 h 194"/>
                <a:gd name="T14" fmla="*/ 2147483647 w 105"/>
                <a:gd name="T15" fmla="*/ 2147483647 h 194"/>
                <a:gd name="T16" fmla="*/ 2147483647 w 105"/>
                <a:gd name="T17" fmla="*/ 2147483647 h 194"/>
                <a:gd name="T18" fmla="*/ 2147483647 w 105"/>
                <a:gd name="T19" fmla="*/ 2147483647 h 194"/>
                <a:gd name="T20" fmla="*/ 2147483647 w 105"/>
                <a:gd name="T21" fmla="*/ 2147483647 h 194"/>
                <a:gd name="T22" fmla="*/ 2147483647 w 105"/>
                <a:gd name="T23" fmla="*/ 2147483647 h 194"/>
                <a:gd name="T24" fmla="*/ 2147483647 w 105"/>
                <a:gd name="T25" fmla="*/ 2147483647 h 194"/>
                <a:gd name="T26" fmla="*/ 2147483647 w 105"/>
                <a:gd name="T27" fmla="*/ 2147483647 h 194"/>
                <a:gd name="T28" fmla="*/ 2147483647 w 105"/>
                <a:gd name="T29" fmla="*/ 2147483647 h 194"/>
                <a:gd name="T30" fmla="*/ 2147483647 w 105"/>
                <a:gd name="T31" fmla="*/ 2147483647 h 194"/>
                <a:gd name="T32" fmla="*/ 2147483647 w 105"/>
                <a:gd name="T33" fmla="*/ 2147483647 h 194"/>
                <a:gd name="T34" fmla="*/ 2147483647 w 105"/>
                <a:gd name="T35" fmla="*/ 2147483647 h 194"/>
                <a:gd name="T36" fmla="*/ 2147483647 w 105"/>
                <a:gd name="T37" fmla="*/ 2147483647 h 194"/>
                <a:gd name="T38" fmla="*/ 2147483647 w 105"/>
                <a:gd name="T39" fmla="*/ 2147483647 h 194"/>
                <a:gd name="T40" fmla="*/ 2147483647 w 105"/>
                <a:gd name="T41" fmla="*/ 2147483647 h 19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5"/>
                <a:gd name="T64" fmla="*/ 0 h 194"/>
                <a:gd name="T65" fmla="*/ 105 w 105"/>
                <a:gd name="T66" fmla="*/ 194 h 19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5" h="194">
                  <a:moveTo>
                    <a:pt x="49" y="40"/>
                  </a:moveTo>
                  <a:cubicBezTo>
                    <a:pt x="49" y="40"/>
                    <a:pt x="80" y="62"/>
                    <a:pt x="77" y="77"/>
                  </a:cubicBezTo>
                  <a:cubicBezTo>
                    <a:pt x="74" y="92"/>
                    <a:pt x="76" y="98"/>
                    <a:pt x="74" y="104"/>
                  </a:cubicBezTo>
                  <a:cubicBezTo>
                    <a:pt x="73" y="110"/>
                    <a:pt x="61" y="116"/>
                    <a:pt x="58" y="123"/>
                  </a:cubicBezTo>
                  <a:cubicBezTo>
                    <a:pt x="55" y="131"/>
                    <a:pt x="42" y="121"/>
                    <a:pt x="37" y="128"/>
                  </a:cubicBezTo>
                  <a:cubicBezTo>
                    <a:pt x="31" y="136"/>
                    <a:pt x="32" y="144"/>
                    <a:pt x="25" y="152"/>
                  </a:cubicBezTo>
                  <a:cubicBezTo>
                    <a:pt x="18" y="160"/>
                    <a:pt x="0" y="181"/>
                    <a:pt x="7" y="179"/>
                  </a:cubicBezTo>
                  <a:cubicBezTo>
                    <a:pt x="14" y="177"/>
                    <a:pt x="4" y="194"/>
                    <a:pt x="14" y="183"/>
                  </a:cubicBezTo>
                  <a:cubicBezTo>
                    <a:pt x="23" y="172"/>
                    <a:pt x="29" y="152"/>
                    <a:pt x="38" y="145"/>
                  </a:cubicBezTo>
                  <a:cubicBezTo>
                    <a:pt x="48" y="138"/>
                    <a:pt x="51" y="141"/>
                    <a:pt x="61" y="138"/>
                  </a:cubicBezTo>
                  <a:cubicBezTo>
                    <a:pt x="70" y="135"/>
                    <a:pt x="69" y="127"/>
                    <a:pt x="74" y="119"/>
                  </a:cubicBezTo>
                  <a:cubicBezTo>
                    <a:pt x="79" y="110"/>
                    <a:pt x="82" y="116"/>
                    <a:pt x="85" y="110"/>
                  </a:cubicBezTo>
                  <a:cubicBezTo>
                    <a:pt x="89" y="103"/>
                    <a:pt x="92" y="98"/>
                    <a:pt x="93" y="93"/>
                  </a:cubicBezTo>
                  <a:cubicBezTo>
                    <a:pt x="94" y="88"/>
                    <a:pt x="97" y="90"/>
                    <a:pt x="96" y="82"/>
                  </a:cubicBezTo>
                  <a:cubicBezTo>
                    <a:pt x="95" y="74"/>
                    <a:pt x="89" y="67"/>
                    <a:pt x="88" y="63"/>
                  </a:cubicBezTo>
                  <a:cubicBezTo>
                    <a:pt x="87" y="59"/>
                    <a:pt x="91" y="49"/>
                    <a:pt x="92" y="38"/>
                  </a:cubicBezTo>
                  <a:cubicBezTo>
                    <a:pt x="93" y="27"/>
                    <a:pt x="105" y="25"/>
                    <a:pt x="103" y="16"/>
                  </a:cubicBezTo>
                  <a:cubicBezTo>
                    <a:pt x="100" y="6"/>
                    <a:pt x="101" y="0"/>
                    <a:pt x="95" y="12"/>
                  </a:cubicBezTo>
                  <a:cubicBezTo>
                    <a:pt x="90" y="25"/>
                    <a:pt x="81" y="29"/>
                    <a:pt x="80" y="25"/>
                  </a:cubicBezTo>
                  <a:cubicBezTo>
                    <a:pt x="79" y="21"/>
                    <a:pt x="76" y="31"/>
                    <a:pt x="73" y="39"/>
                  </a:cubicBezTo>
                  <a:cubicBezTo>
                    <a:pt x="69" y="47"/>
                    <a:pt x="53" y="44"/>
                    <a:pt x="49" y="38"/>
                  </a:cubicBezTo>
                </a:path>
              </a:pathLst>
            </a:custGeom>
            <a:solidFill>
              <a:srgbClr val="767CB9"/>
            </a:solidFill>
            <a:ln w="9525">
              <a:noFill/>
              <a:round/>
              <a:headEnd/>
              <a:tailEnd/>
            </a:ln>
          </p:spPr>
          <p:txBody>
            <a:bodyPr/>
            <a:lstStyle/>
            <a:p>
              <a:endParaRPr lang="en-US"/>
            </a:p>
          </p:txBody>
        </p:sp>
        <p:sp>
          <p:nvSpPr>
            <p:cNvPr id="28604" name="Freeform 3185"/>
            <p:cNvSpPr>
              <a:spLocks/>
            </p:cNvSpPr>
            <p:nvPr/>
          </p:nvSpPr>
          <p:spPr bwMode="auto">
            <a:xfrm>
              <a:off x="1701800" y="5060032"/>
              <a:ext cx="346075" cy="635000"/>
            </a:xfrm>
            <a:custGeom>
              <a:avLst/>
              <a:gdLst>
                <a:gd name="T0" fmla="*/ 2147483647 w 105"/>
                <a:gd name="T1" fmla="*/ 2147483647 h 193"/>
                <a:gd name="T2" fmla="*/ 2147483647 w 105"/>
                <a:gd name="T3" fmla="*/ 2147483647 h 193"/>
                <a:gd name="T4" fmla="*/ 2147483647 w 105"/>
                <a:gd name="T5" fmla="*/ 2147483647 h 193"/>
                <a:gd name="T6" fmla="*/ 2147483647 w 105"/>
                <a:gd name="T7" fmla="*/ 2147483647 h 193"/>
                <a:gd name="T8" fmla="*/ 2147483647 w 105"/>
                <a:gd name="T9" fmla="*/ 2147483647 h 193"/>
                <a:gd name="T10" fmla="*/ 2147483647 w 105"/>
                <a:gd name="T11" fmla="*/ 2147483647 h 193"/>
                <a:gd name="T12" fmla="*/ 2147483647 w 105"/>
                <a:gd name="T13" fmla="*/ 2147483647 h 193"/>
                <a:gd name="T14" fmla="*/ 2147483647 w 105"/>
                <a:gd name="T15" fmla="*/ 2147483647 h 193"/>
                <a:gd name="T16" fmla="*/ 2147483647 w 105"/>
                <a:gd name="T17" fmla="*/ 2147483647 h 193"/>
                <a:gd name="T18" fmla="*/ 2147483647 w 105"/>
                <a:gd name="T19" fmla="*/ 2147483647 h 193"/>
                <a:gd name="T20" fmla="*/ 2147483647 w 105"/>
                <a:gd name="T21" fmla="*/ 2147483647 h 193"/>
                <a:gd name="T22" fmla="*/ 2147483647 w 105"/>
                <a:gd name="T23" fmla="*/ 2147483647 h 193"/>
                <a:gd name="T24" fmla="*/ 2147483647 w 105"/>
                <a:gd name="T25" fmla="*/ 2147483647 h 193"/>
                <a:gd name="T26" fmla="*/ 2147483647 w 105"/>
                <a:gd name="T27" fmla="*/ 2147483647 h 193"/>
                <a:gd name="T28" fmla="*/ 2147483647 w 105"/>
                <a:gd name="T29" fmla="*/ 2147483647 h 193"/>
                <a:gd name="T30" fmla="*/ 2147483647 w 105"/>
                <a:gd name="T31" fmla="*/ 2147483647 h 193"/>
                <a:gd name="T32" fmla="*/ 2147483647 w 105"/>
                <a:gd name="T33" fmla="*/ 2147483647 h 193"/>
                <a:gd name="T34" fmla="*/ 2147483647 w 105"/>
                <a:gd name="T35" fmla="*/ 2147483647 h 193"/>
                <a:gd name="T36" fmla="*/ 2147483647 w 105"/>
                <a:gd name="T37" fmla="*/ 2147483647 h 193"/>
                <a:gd name="T38" fmla="*/ 2147483647 w 105"/>
                <a:gd name="T39" fmla="*/ 2147483647 h 193"/>
                <a:gd name="T40" fmla="*/ 2147483647 w 105"/>
                <a:gd name="T41" fmla="*/ 2147483647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5"/>
                <a:gd name="T64" fmla="*/ 0 h 193"/>
                <a:gd name="T65" fmla="*/ 105 w 105"/>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5" h="193">
                  <a:moveTo>
                    <a:pt x="49" y="39"/>
                  </a:moveTo>
                  <a:cubicBezTo>
                    <a:pt x="49" y="39"/>
                    <a:pt x="80" y="62"/>
                    <a:pt x="77" y="76"/>
                  </a:cubicBezTo>
                  <a:cubicBezTo>
                    <a:pt x="75" y="91"/>
                    <a:pt x="76" y="97"/>
                    <a:pt x="75" y="103"/>
                  </a:cubicBezTo>
                  <a:cubicBezTo>
                    <a:pt x="73" y="109"/>
                    <a:pt x="61" y="115"/>
                    <a:pt x="58" y="122"/>
                  </a:cubicBezTo>
                  <a:cubicBezTo>
                    <a:pt x="56" y="130"/>
                    <a:pt x="42" y="119"/>
                    <a:pt x="37" y="127"/>
                  </a:cubicBezTo>
                  <a:cubicBezTo>
                    <a:pt x="31" y="134"/>
                    <a:pt x="32" y="143"/>
                    <a:pt x="25" y="151"/>
                  </a:cubicBezTo>
                  <a:cubicBezTo>
                    <a:pt x="18" y="159"/>
                    <a:pt x="0" y="179"/>
                    <a:pt x="7" y="178"/>
                  </a:cubicBezTo>
                  <a:cubicBezTo>
                    <a:pt x="14" y="176"/>
                    <a:pt x="5" y="193"/>
                    <a:pt x="14" y="182"/>
                  </a:cubicBezTo>
                  <a:cubicBezTo>
                    <a:pt x="23" y="171"/>
                    <a:pt x="29" y="151"/>
                    <a:pt x="39" y="144"/>
                  </a:cubicBezTo>
                  <a:cubicBezTo>
                    <a:pt x="48" y="137"/>
                    <a:pt x="51" y="140"/>
                    <a:pt x="61" y="137"/>
                  </a:cubicBezTo>
                  <a:cubicBezTo>
                    <a:pt x="70" y="133"/>
                    <a:pt x="69" y="126"/>
                    <a:pt x="74" y="118"/>
                  </a:cubicBezTo>
                  <a:cubicBezTo>
                    <a:pt x="79" y="109"/>
                    <a:pt x="82" y="115"/>
                    <a:pt x="85" y="108"/>
                  </a:cubicBezTo>
                  <a:cubicBezTo>
                    <a:pt x="89" y="102"/>
                    <a:pt x="92" y="97"/>
                    <a:pt x="93" y="92"/>
                  </a:cubicBezTo>
                  <a:cubicBezTo>
                    <a:pt x="93" y="87"/>
                    <a:pt x="97" y="89"/>
                    <a:pt x="96" y="81"/>
                  </a:cubicBezTo>
                  <a:cubicBezTo>
                    <a:pt x="95" y="73"/>
                    <a:pt x="89" y="66"/>
                    <a:pt x="88" y="62"/>
                  </a:cubicBezTo>
                  <a:cubicBezTo>
                    <a:pt x="87" y="58"/>
                    <a:pt x="91" y="48"/>
                    <a:pt x="92" y="37"/>
                  </a:cubicBezTo>
                  <a:cubicBezTo>
                    <a:pt x="93" y="26"/>
                    <a:pt x="105" y="24"/>
                    <a:pt x="103" y="15"/>
                  </a:cubicBezTo>
                  <a:cubicBezTo>
                    <a:pt x="100" y="5"/>
                    <a:pt x="100" y="0"/>
                    <a:pt x="95" y="12"/>
                  </a:cubicBezTo>
                  <a:cubicBezTo>
                    <a:pt x="90" y="24"/>
                    <a:pt x="81" y="28"/>
                    <a:pt x="80" y="24"/>
                  </a:cubicBezTo>
                  <a:cubicBezTo>
                    <a:pt x="79" y="21"/>
                    <a:pt x="76" y="30"/>
                    <a:pt x="73" y="38"/>
                  </a:cubicBezTo>
                  <a:cubicBezTo>
                    <a:pt x="69" y="46"/>
                    <a:pt x="53" y="43"/>
                    <a:pt x="49" y="37"/>
                  </a:cubicBezTo>
                </a:path>
              </a:pathLst>
            </a:custGeom>
            <a:solidFill>
              <a:srgbClr val="757BB9"/>
            </a:solidFill>
            <a:ln w="9525">
              <a:noFill/>
              <a:round/>
              <a:headEnd/>
              <a:tailEnd/>
            </a:ln>
          </p:spPr>
          <p:txBody>
            <a:bodyPr/>
            <a:lstStyle/>
            <a:p>
              <a:endParaRPr lang="en-US"/>
            </a:p>
          </p:txBody>
        </p:sp>
        <p:sp>
          <p:nvSpPr>
            <p:cNvPr id="28605" name="Freeform 3186"/>
            <p:cNvSpPr>
              <a:spLocks/>
            </p:cNvSpPr>
            <p:nvPr/>
          </p:nvSpPr>
          <p:spPr bwMode="auto">
            <a:xfrm>
              <a:off x="1704975" y="5060032"/>
              <a:ext cx="342900" cy="635000"/>
            </a:xfrm>
            <a:custGeom>
              <a:avLst/>
              <a:gdLst>
                <a:gd name="T0" fmla="*/ 2147483647 w 104"/>
                <a:gd name="T1" fmla="*/ 2147483647 h 193"/>
                <a:gd name="T2" fmla="*/ 2147483647 w 104"/>
                <a:gd name="T3" fmla="*/ 2147483647 h 193"/>
                <a:gd name="T4" fmla="*/ 2147483647 w 104"/>
                <a:gd name="T5" fmla="*/ 2147483647 h 193"/>
                <a:gd name="T6" fmla="*/ 2147483647 w 104"/>
                <a:gd name="T7" fmla="*/ 2147483647 h 193"/>
                <a:gd name="T8" fmla="*/ 2147483647 w 104"/>
                <a:gd name="T9" fmla="*/ 2147483647 h 193"/>
                <a:gd name="T10" fmla="*/ 2147483647 w 104"/>
                <a:gd name="T11" fmla="*/ 2147483647 h 193"/>
                <a:gd name="T12" fmla="*/ 2147483647 w 104"/>
                <a:gd name="T13" fmla="*/ 2147483647 h 193"/>
                <a:gd name="T14" fmla="*/ 2147483647 w 104"/>
                <a:gd name="T15" fmla="*/ 2147483647 h 193"/>
                <a:gd name="T16" fmla="*/ 2147483647 w 104"/>
                <a:gd name="T17" fmla="*/ 2147483647 h 193"/>
                <a:gd name="T18" fmla="*/ 2147483647 w 104"/>
                <a:gd name="T19" fmla="*/ 2147483647 h 193"/>
                <a:gd name="T20" fmla="*/ 2147483647 w 104"/>
                <a:gd name="T21" fmla="*/ 2147483647 h 193"/>
                <a:gd name="T22" fmla="*/ 2147483647 w 104"/>
                <a:gd name="T23" fmla="*/ 2147483647 h 193"/>
                <a:gd name="T24" fmla="*/ 2147483647 w 104"/>
                <a:gd name="T25" fmla="*/ 2147483647 h 193"/>
                <a:gd name="T26" fmla="*/ 2147483647 w 104"/>
                <a:gd name="T27" fmla="*/ 2147483647 h 193"/>
                <a:gd name="T28" fmla="*/ 2147483647 w 104"/>
                <a:gd name="T29" fmla="*/ 2147483647 h 193"/>
                <a:gd name="T30" fmla="*/ 2147483647 w 104"/>
                <a:gd name="T31" fmla="*/ 2147483647 h 193"/>
                <a:gd name="T32" fmla="*/ 2147483647 w 104"/>
                <a:gd name="T33" fmla="*/ 2147483647 h 193"/>
                <a:gd name="T34" fmla="*/ 2147483647 w 104"/>
                <a:gd name="T35" fmla="*/ 2147483647 h 193"/>
                <a:gd name="T36" fmla="*/ 2147483647 w 104"/>
                <a:gd name="T37" fmla="*/ 2147483647 h 193"/>
                <a:gd name="T38" fmla="*/ 2147483647 w 104"/>
                <a:gd name="T39" fmla="*/ 2147483647 h 193"/>
                <a:gd name="T40" fmla="*/ 2147483647 w 104"/>
                <a:gd name="T41" fmla="*/ 2147483647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3"/>
                <a:gd name="T65" fmla="*/ 104 w 104"/>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3">
                  <a:moveTo>
                    <a:pt x="48" y="39"/>
                  </a:moveTo>
                  <a:cubicBezTo>
                    <a:pt x="48" y="39"/>
                    <a:pt x="80" y="62"/>
                    <a:pt x="77" y="76"/>
                  </a:cubicBezTo>
                  <a:cubicBezTo>
                    <a:pt x="74" y="91"/>
                    <a:pt x="76" y="97"/>
                    <a:pt x="74" y="103"/>
                  </a:cubicBezTo>
                  <a:cubicBezTo>
                    <a:pt x="72" y="109"/>
                    <a:pt x="60" y="115"/>
                    <a:pt x="58" y="122"/>
                  </a:cubicBezTo>
                  <a:cubicBezTo>
                    <a:pt x="55" y="130"/>
                    <a:pt x="41" y="119"/>
                    <a:pt x="36" y="127"/>
                  </a:cubicBezTo>
                  <a:cubicBezTo>
                    <a:pt x="31" y="134"/>
                    <a:pt x="32" y="143"/>
                    <a:pt x="25" y="151"/>
                  </a:cubicBezTo>
                  <a:cubicBezTo>
                    <a:pt x="17" y="158"/>
                    <a:pt x="0" y="179"/>
                    <a:pt x="6" y="178"/>
                  </a:cubicBezTo>
                  <a:cubicBezTo>
                    <a:pt x="13" y="176"/>
                    <a:pt x="4" y="193"/>
                    <a:pt x="13" y="182"/>
                  </a:cubicBezTo>
                  <a:cubicBezTo>
                    <a:pt x="22" y="171"/>
                    <a:pt x="28" y="151"/>
                    <a:pt x="38" y="144"/>
                  </a:cubicBezTo>
                  <a:cubicBezTo>
                    <a:pt x="47" y="136"/>
                    <a:pt x="51" y="139"/>
                    <a:pt x="60" y="136"/>
                  </a:cubicBezTo>
                  <a:cubicBezTo>
                    <a:pt x="69" y="133"/>
                    <a:pt x="68" y="126"/>
                    <a:pt x="73" y="117"/>
                  </a:cubicBezTo>
                  <a:cubicBezTo>
                    <a:pt x="78" y="109"/>
                    <a:pt x="80" y="115"/>
                    <a:pt x="84" y="108"/>
                  </a:cubicBezTo>
                  <a:cubicBezTo>
                    <a:pt x="88" y="102"/>
                    <a:pt x="91" y="97"/>
                    <a:pt x="92" y="92"/>
                  </a:cubicBezTo>
                  <a:cubicBezTo>
                    <a:pt x="92" y="87"/>
                    <a:pt x="96" y="89"/>
                    <a:pt x="95" y="81"/>
                  </a:cubicBezTo>
                  <a:cubicBezTo>
                    <a:pt x="94" y="73"/>
                    <a:pt x="87" y="66"/>
                    <a:pt x="86" y="62"/>
                  </a:cubicBezTo>
                  <a:cubicBezTo>
                    <a:pt x="85" y="59"/>
                    <a:pt x="90" y="48"/>
                    <a:pt x="91" y="37"/>
                  </a:cubicBezTo>
                  <a:cubicBezTo>
                    <a:pt x="92" y="26"/>
                    <a:pt x="104" y="24"/>
                    <a:pt x="102" y="15"/>
                  </a:cubicBezTo>
                  <a:cubicBezTo>
                    <a:pt x="99" y="6"/>
                    <a:pt x="99" y="0"/>
                    <a:pt x="94" y="12"/>
                  </a:cubicBezTo>
                  <a:cubicBezTo>
                    <a:pt x="89" y="24"/>
                    <a:pt x="80" y="29"/>
                    <a:pt x="79" y="25"/>
                  </a:cubicBezTo>
                  <a:cubicBezTo>
                    <a:pt x="78" y="21"/>
                    <a:pt x="75" y="30"/>
                    <a:pt x="72" y="39"/>
                  </a:cubicBezTo>
                  <a:cubicBezTo>
                    <a:pt x="68" y="47"/>
                    <a:pt x="52" y="43"/>
                    <a:pt x="48" y="37"/>
                  </a:cubicBezTo>
                </a:path>
              </a:pathLst>
            </a:custGeom>
            <a:solidFill>
              <a:srgbClr val="747BB9"/>
            </a:solidFill>
            <a:ln w="9525">
              <a:noFill/>
              <a:round/>
              <a:headEnd/>
              <a:tailEnd/>
            </a:ln>
          </p:spPr>
          <p:txBody>
            <a:bodyPr/>
            <a:lstStyle/>
            <a:p>
              <a:endParaRPr lang="en-US"/>
            </a:p>
          </p:txBody>
        </p:sp>
        <p:sp>
          <p:nvSpPr>
            <p:cNvPr id="28606" name="Freeform 3187"/>
            <p:cNvSpPr>
              <a:spLocks/>
            </p:cNvSpPr>
            <p:nvPr/>
          </p:nvSpPr>
          <p:spPr bwMode="auto">
            <a:xfrm>
              <a:off x="1704975" y="5063207"/>
              <a:ext cx="342900" cy="631825"/>
            </a:xfrm>
            <a:custGeom>
              <a:avLst/>
              <a:gdLst>
                <a:gd name="T0" fmla="*/ 2147483647 w 104"/>
                <a:gd name="T1" fmla="*/ 2147483647 h 192"/>
                <a:gd name="T2" fmla="*/ 2147483647 w 104"/>
                <a:gd name="T3" fmla="*/ 2147483647 h 192"/>
                <a:gd name="T4" fmla="*/ 2147483647 w 104"/>
                <a:gd name="T5" fmla="*/ 2147483647 h 192"/>
                <a:gd name="T6" fmla="*/ 2147483647 w 104"/>
                <a:gd name="T7" fmla="*/ 2147483647 h 192"/>
                <a:gd name="T8" fmla="*/ 2147483647 w 104"/>
                <a:gd name="T9" fmla="*/ 2147483647 h 192"/>
                <a:gd name="T10" fmla="*/ 2147483647 w 104"/>
                <a:gd name="T11" fmla="*/ 2147483647 h 192"/>
                <a:gd name="T12" fmla="*/ 2147483647 w 104"/>
                <a:gd name="T13" fmla="*/ 2147483647 h 192"/>
                <a:gd name="T14" fmla="*/ 2147483647 w 104"/>
                <a:gd name="T15" fmla="*/ 2147483647 h 192"/>
                <a:gd name="T16" fmla="*/ 2147483647 w 104"/>
                <a:gd name="T17" fmla="*/ 2147483647 h 192"/>
                <a:gd name="T18" fmla="*/ 2147483647 w 104"/>
                <a:gd name="T19" fmla="*/ 2147483647 h 192"/>
                <a:gd name="T20" fmla="*/ 2147483647 w 104"/>
                <a:gd name="T21" fmla="*/ 2147483647 h 192"/>
                <a:gd name="T22" fmla="*/ 2147483647 w 104"/>
                <a:gd name="T23" fmla="*/ 2147483647 h 192"/>
                <a:gd name="T24" fmla="*/ 2147483647 w 104"/>
                <a:gd name="T25" fmla="*/ 2147483647 h 192"/>
                <a:gd name="T26" fmla="*/ 2147483647 w 104"/>
                <a:gd name="T27" fmla="*/ 2147483647 h 192"/>
                <a:gd name="T28" fmla="*/ 2147483647 w 104"/>
                <a:gd name="T29" fmla="*/ 2147483647 h 192"/>
                <a:gd name="T30" fmla="*/ 2147483647 w 104"/>
                <a:gd name="T31" fmla="*/ 2147483647 h 192"/>
                <a:gd name="T32" fmla="*/ 2147483647 w 104"/>
                <a:gd name="T33" fmla="*/ 2147483647 h 192"/>
                <a:gd name="T34" fmla="*/ 2147483647 w 104"/>
                <a:gd name="T35" fmla="*/ 2147483647 h 192"/>
                <a:gd name="T36" fmla="*/ 2147483647 w 104"/>
                <a:gd name="T37" fmla="*/ 2147483647 h 192"/>
                <a:gd name="T38" fmla="*/ 2147483647 w 104"/>
                <a:gd name="T39" fmla="*/ 2147483647 h 192"/>
                <a:gd name="T40" fmla="*/ 2147483647 w 104"/>
                <a:gd name="T41" fmla="*/ 2147483647 h 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2"/>
                <a:gd name="T65" fmla="*/ 104 w 104"/>
                <a:gd name="T66" fmla="*/ 192 h 19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2">
                  <a:moveTo>
                    <a:pt x="48" y="38"/>
                  </a:moveTo>
                  <a:cubicBezTo>
                    <a:pt x="48" y="38"/>
                    <a:pt x="80" y="61"/>
                    <a:pt x="77" y="76"/>
                  </a:cubicBezTo>
                  <a:cubicBezTo>
                    <a:pt x="74" y="90"/>
                    <a:pt x="76" y="96"/>
                    <a:pt x="74" y="102"/>
                  </a:cubicBezTo>
                  <a:cubicBezTo>
                    <a:pt x="73" y="108"/>
                    <a:pt x="61" y="114"/>
                    <a:pt x="58" y="121"/>
                  </a:cubicBezTo>
                  <a:cubicBezTo>
                    <a:pt x="55" y="129"/>
                    <a:pt x="41" y="118"/>
                    <a:pt x="36" y="126"/>
                  </a:cubicBezTo>
                  <a:cubicBezTo>
                    <a:pt x="31" y="133"/>
                    <a:pt x="32" y="142"/>
                    <a:pt x="25" y="149"/>
                  </a:cubicBezTo>
                  <a:cubicBezTo>
                    <a:pt x="18" y="157"/>
                    <a:pt x="0" y="178"/>
                    <a:pt x="7" y="176"/>
                  </a:cubicBezTo>
                  <a:cubicBezTo>
                    <a:pt x="13" y="175"/>
                    <a:pt x="4" y="192"/>
                    <a:pt x="13" y="181"/>
                  </a:cubicBezTo>
                  <a:cubicBezTo>
                    <a:pt x="22" y="170"/>
                    <a:pt x="28" y="149"/>
                    <a:pt x="38" y="142"/>
                  </a:cubicBezTo>
                  <a:cubicBezTo>
                    <a:pt x="47" y="135"/>
                    <a:pt x="51" y="138"/>
                    <a:pt x="60" y="135"/>
                  </a:cubicBezTo>
                  <a:cubicBezTo>
                    <a:pt x="69" y="132"/>
                    <a:pt x="67" y="125"/>
                    <a:pt x="72" y="116"/>
                  </a:cubicBezTo>
                  <a:cubicBezTo>
                    <a:pt x="77" y="108"/>
                    <a:pt x="80" y="113"/>
                    <a:pt x="84" y="107"/>
                  </a:cubicBezTo>
                  <a:cubicBezTo>
                    <a:pt x="88" y="101"/>
                    <a:pt x="91" y="95"/>
                    <a:pt x="91" y="91"/>
                  </a:cubicBezTo>
                  <a:cubicBezTo>
                    <a:pt x="92" y="86"/>
                    <a:pt x="95" y="88"/>
                    <a:pt x="95" y="80"/>
                  </a:cubicBezTo>
                  <a:cubicBezTo>
                    <a:pt x="94" y="72"/>
                    <a:pt x="87" y="65"/>
                    <a:pt x="86" y="61"/>
                  </a:cubicBezTo>
                  <a:cubicBezTo>
                    <a:pt x="85" y="58"/>
                    <a:pt x="89" y="47"/>
                    <a:pt x="90" y="37"/>
                  </a:cubicBezTo>
                  <a:cubicBezTo>
                    <a:pt x="92" y="26"/>
                    <a:pt x="104" y="24"/>
                    <a:pt x="102" y="14"/>
                  </a:cubicBezTo>
                  <a:cubicBezTo>
                    <a:pt x="99" y="5"/>
                    <a:pt x="99" y="0"/>
                    <a:pt x="94" y="12"/>
                  </a:cubicBezTo>
                  <a:cubicBezTo>
                    <a:pt x="89" y="24"/>
                    <a:pt x="80" y="28"/>
                    <a:pt x="79" y="24"/>
                  </a:cubicBezTo>
                  <a:cubicBezTo>
                    <a:pt x="78" y="20"/>
                    <a:pt x="75" y="30"/>
                    <a:pt x="72" y="38"/>
                  </a:cubicBezTo>
                  <a:cubicBezTo>
                    <a:pt x="68" y="46"/>
                    <a:pt x="52" y="42"/>
                    <a:pt x="48" y="36"/>
                  </a:cubicBezTo>
                </a:path>
              </a:pathLst>
            </a:custGeom>
            <a:solidFill>
              <a:srgbClr val="737AB8"/>
            </a:solidFill>
            <a:ln w="9525">
              <a:noFill/>
              <a:round/>
              <a:headEnd/>
              <a:tailEnd/>
            </a:ln>
          </p:spPr>
          <p:txBody>
            <a:bodyPr/>
            <a:lstStyle/>
            <a:p>
              <a:endParaRPr lang="en-US"/>
            </a:p>
          </p:txBody>
        </p:sp>
        <p:sp>
          <p:nvSpPr>
            <p:cNvPr id="28607" name="Freeform 3188"/>
            <p:cNvSpPr>
              <a:spLocks/>
            </p:cNvSpPr>
            <p:nvPr/>
          </p:nvSpPr>
          <p:spPr bwMode="auto">
            <a:xfrm>
              <a:off x="1704975" y="5063207"/>
              <a:ext cx="342900" cy="628650"/>
            </a:xfrm>
            <a:custGeom>
              <a:avLst/>
              <a:gdLst>
                <a:gd name="T0" fmla="*/ 2147483647 w 104"/>
                <a:gd name="T1" fmla="*/ 2147483647 h 191"/>
                <a:gd name="T2" fmla="*/ 2147483647 w 104"/>
                <a:gd name="T3" fmla="*/ 2147483647 h 191"/>
                <a:gd name="T4" fmla="*/ 2147483647 w 104"/>
                <a:gd name="T5" fmla="*/ 2147483647 h 191"/>
                <a:gd name="T6" fmla="*/ 2147483647 w 104"/>
                <a:gd name="T7" fmla="*/ 2147483647 h 191"/>
                <a:gd name="T8" fmla="*/ 2147483647 w 104"/>
                <a:gd name="T9" fmla="*/ 2147483647 h 191"/>
                <a:gd name="T10" fmla="*/ 2147483647 w 104"/>
                <a:gd name="T11" fmla="*/ 2147483647 h 191"/>
                <a:gd name="T12" fmla="*/ 2147483647 w 104"/>
                <a:gd name="T13" fmla="*/ 2147483647 h 191"/>
                <a:gd name="T14" fmla="*/ 2147483647 w 104"/>
                <a:gd name="T15" fmla="*/ 2147483647 h 191"/>
                <a:gd name="T16" fmla="*/ 2147483647 w 104"/>
                <a:gd name="T17" fmla="*/ 2147483647 h 191"/>
                <a:gd name="T18" fmla="*/ 2147483647 w 104"/>
                <a:gd name="T19" fmla="*/ 2147483647 h 191"/>
                <a:gd name="T20" fmla="*/ 2147483647 w 104"/>
                <a:gd name="T21" fmla="*/ 2147483647 h 191"/>
                <a:gd name="T22" fmla="*/ 2147483647 w 104"/>
                <a:gd name="T23" fmla="*/ 2147483647 h 191"/>
                <a:gd name="T24" fmla="*/ 2147483647 w 104"/>
                <a:gd name="T25" fmla="*/ 2147483647 h 191"/>
                <a:gd name="T26" fmla="*/ 2147483647 w 104"/>
                <a:gd name="T27" fmla="*/ 2147483647 h 191"/>
                <a:gd name="T28" fmla="*/ 2147483647 w 104"/>
                <a:gd name="T29" fmla="*/ 2147483647 h 191"/>
                <a:gd name="T30" fmla="*/ 2147483647 w 104"/>
                <a:gd name="T31" fmla="*/ 2147483647 h 191"/>
                <a:gd name="T32" fmla="*/ 2147483647 w 104"/>
                <a:gd name="T33" fmla="*/ 2147483647 h 191"/>
                <a:gd name="T34" fmla="*/ 2147483647 w 104"/>
                <a:gd name="T35" fmla="*/ 2147483647 h 191"/>
                <a:gd name="T36" fmla="*/ 2147483647 w 104"/>
                <a:gd name="T37" fmla="*/ 2147483647 h 191"/>
                <a:gd name="T38" fmla="*/ 2147483647 w 104"/>
                <a:gd name="T39" fmla="*/ 2147483647 h 191"/>
                <a:gd name="T40" fmla="*/ 2147483647 w 104"/>
                <a:gd name="T41" fmla="*/ 2147483647 h 1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4"/>
                <a:gd name="T64" fmla="*/ 0 h 191"/>
                <a:gd name="T65" fmla="*/ 104 w 104"/>
                <a:gd name="T66" fmla="*/ 191 h 19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4" h="191">
                  <a:moveTo>
                    <a:pt x="48" y="39"/>
                  </a:moveTo>
                  <a:cubicBezTo>
                    <a:pt x="48" y="39"/>
                    <a:pt x="80" y="61"/>
                    <a:pt x="78" y="76"/>
                  </a:cubicBezTo>
                  <a:cubicBezTo>
                    <a:pt x="75" y="90"/>
                    <a:pt x="76" y="96"/>
                    <a:pt x="75" y="102"/>
                  </a:cubicBezTo>
                  <a:cubicBezTo>
                    <a:pt x="73" y="108"/>
                    <a:pt x="61" y="114"/>
                    <a:pt x="58" y="121"/>
                  </a:cubicBezTo>
                  <a:cubicBezTo>
                    <a:pt x="56" y="129"/>
                    <a:pt x="41" y="118"/>
                    <a:pt x="36" y="125"/>
                  </a:cubicBezTo>
                  <a:cubicBezTo>
                    <a:pt x="31" y="133"/>
                    <a:pt x="32" y="141"/>
                    <a:pt x="25" y="149"/>
                  </a:cubicBezTo>
                  <a:cubicBezTo>
                    <a:pt x="18" y="157"/>
                    <a:pt x="0" y="178"/>
                    <a:pt x="7" y="176"/>
                  </a:cubicBezTo>
                  <a:cubicBezTo>
                    <a:pt x="13" y="174"/>
                    <a:pt x="4" y="191"/>
                    <a:pt x="13" y="180"/>
                  </a:cubicBezTo>
                  <a:cubicBezTo>
                    <a:pt x="22" y="170"/>
                    <a:pt x="29" y="149"/>
                    <a:pt x="38" y="142"/>
                  </a:cubicBezTo>
                  <a:cubicBezTo>
                    <a:pt x="47" y="135"/>
                    <a:pt x="51" y="138"/>
                    <a:pt x="60" y="135"/>
                  </a:cubicBezTo>
                  <a:cubicBezTo>
                    <a:pt x="69" y="132"/>
                    <a:pt x="67" y="125"/>
                    <a:pt x="72" y="116"/>
                  </a:cubicBezTo>
                  <a:cubicBezTo>
                    <a:pt x="77" y="107"/>
                    <a:pt x="80" y="113"/>
                    <a:pt x="84" y="107"/>
                  </a:cubicBezTo>
                  <a:cubicBezTo>
                    <a:pt x="87" y="101"/>
                    <a:pt x="91" y="95"/>
                    <a:pt x="91" y="91"/>
                  </a:cubicBezTo>
                  <a:cubicBezTo>
                    <a:pt x="92" y="86"/>
                    <a:pt x="95" y="88"/>
                    <a:pt x="94" y="80"/>
                  </a:cubicBezTo>
                  <a:cubicBezTo>
                    <a:pt x="93" y="72"/>
                    <a:pt x="87" y="65"/>
                    <a:pt x="86" y="61"/>
                  </a:cubicBezTo>
                  <a:cubicBezTo>
                    <a:pt x="85" y="58"/>
                    <a:pt x="89" y="48"/>
                    <a:pt x="90" y="37"/>
                  </a:cubicBezTo>
                  <a:cubicBezTo>
                    <a:pt x="91" y="26"/>
                    <a:pt x="104" y="24"/>
                    <a:pt x="101" y="15"/>
                  </a:cubicBezTo>
                  <a:cubicBezTo>
                    <a:pt x="99" y="5"/>
                    <a:pt x="99" y="0"/>
                    <a:pt x="94" y="12"/>
                  </a:cubicBezTo>
                  <a:cubicBezTo>
                    <a:pt x="88" y="24"/>
                    <a:pt x="80" y="28"/>
                    <a:pt x="79" y="25"/>
                  </a:cubicBezTo>
                  <a:cubicBezTo>
                    <a:pt x="78" y="21"/>
                    <a:pt x="75" y="30"/>
                    <a:pt x="72" y="38"/>
                  </a:cubicBezTo>
                  <a:cubicBezTo>
                    <a:pt x="68" y="46"/>
                    <a:pt x="52" y="42"/>
                    <a:pt x="48" y="37"/>
                  </a:cubicBezTo>
                </a:path>
              </a:pathLst>
            </a:custGeom>
            <a:solidFill>
              <a:srgbClr val="727AB8"/>
            </a:solidFill>
            <a:ln w="9525">
              <a:noFill/>
              <a:round/>
              <a:headEnd/>
              <a:tailEnd/>
            </a:ln>
          </p:spPr>
          <p:txBody>
            <a:bodyPr/>
            <a:lstStyle/>
            <a:p>
              <a:endParaRPr lang="en-US"/>
            </a:p>
          </p:txBody>
        </p:sp>
        <p:sp>
          <p:nvSpPr>
            <p:cNvPr id="28608" name="Freeform 3189"/>
            <p:cNvSpPr>
              <a:spLocks/>
            </p:cNvSpPr>
            <p:nvPr/>
          </p:nvSpPr>
          <p:spPr bwMode="auto">
            <a:xfrm>
              <a:off x="419100" y="4683795"/>
              <a:ext cx="200025" cy="582612"/>
            </a:xfrm>
            <a:custGeom>
              <a:avLst/>
              <a:gdLst>
                <a:gd name="T0" fmla="*/ 2147483647 w 61"/>
                <a:gd name="T1" fmla="*/ 2147483647 h 177"/>
                <a:gd name="T2" fmla="*/ 2147483647 w 61"/>
                <a:gd name="T3" fmla="*/ 2147483647 h 177"/>
                <a:gd name="T4" fmla="*/ 2147483647 w 61"/>
                <a:gd name="T5" fmla="*/ 2147483647 h 177"/>
                <a:gd name="T6" fmla="*/ 2147483647 w 61"/>
                <a:gd name="T7" fmla="*/ 2147483647 h 177"/>
                <a:gd name="T8" fmla="*/ 2147483647 w 61"/>
                <a:gd name="T9" fmla="*/ 2147483647 h 177"/>
                <a:gd name="T10" fmla="*/ 2147483647 w 61"/>
                <a:gd name="T11" fmla="*/ 2147483647 h 177"/>
                <a:gd name="T12" fmla="*/ 2147483647 w 61"/>
                <a:gd name="T13" fmla="*/ 2147483647 h 177"/>
                <a:gd name="T14" fmla="*/ 2147483647 w 61"/>
                <a:gd name="T15" fmla="*/ 2147483647 h 177"/>
                <a:gd name="T16" fmla="*/ 2147483647 w 61"/>
                <a:gd name="T17" fmla="*/ 2147483647 h 177"/>
                <a:gd name="T18" fmla="*/ 2147483647 w 61"/>
                <a:gd name="T19" fmla="*/ 2147483647 h 1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77"/>
                <a:gd name="T32" fmla="*/ 61 w 61"/>
                <a:gd name="T33" fmla="*/ 177 h 1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77">
                  <a:moveTo>
                    <a:pt x="38" y="4"/>
                  </a:moveTo>
                  <a:cubicBezTo>
                    <a:pt x="38" y="4"/>
                    <a:pt x="34" y="22"/>
                    <a:pt x="34" y="33"/>
                  </a:cubicBezTo>
                  <a:cubicBezTo>
                    <a:pt x="33" y="43"/>
                    <a:pt x="38" y="51"/>
                    <a:pt x="23" y="62"/>
                  </a:cubicBezTo>
                  <a:cubicBezTo>
                    <a:pt x="8" y="73"/>
                    <a:pt x="9" y="88"/>
                    <a:pt x="4" y="97"/>
                  </a:cubicBezTo>
                  <a:cubicBezTo>
                    <a:pt x="0" y="106"/>
                    <a:pt x="5" y="119"/>
                    <a:pt x="11" y="135"/>
                  </a:cubicBezTo>
                  <a:cubicBezTo>
                    <a:pt x="17" y="150"/>
                    <a:pt x="23" y="169"/>
                    <a:pt x="27" y="173"/>
                  </a:cubicBezTo>
                  <a:cubicBezTo>
                    <a:pt x="31" y="177"/>
                    <a:pt x="30" y="167"/>
                    <a:pt x="34" y="150"/>
                  </a:cubicBezTo>
                  <a:cubicBezTo>
                    <a:pt x="39" y="133"/>
                    <a:pt x="40" y="132"/>
                    <a:pt x="34" y="108"/>
                  </a:cubicBezTo>
                  <a:cubicBezTo>
                    <a:pt x="27" y="84"/>
                    <a:pt x="37" y="82"/>
                    <a:pt x="41" y="70"/>
                  </a:cubicBezTo>
                  <a:cubicBezTo>
                    <a:pt x="45" y="59"/>
                    <a:pt x="61" y="0"/>
                    <a:pt x="38" y="4"/>
                  </a:cubicBezTo>
                  <a:close/>
                </a:path>
              </a:pathLst>
            </a:custGeom>
            <a:solidFill>
              <a:srgbClr val="CAB2D6"/>
            </a:solidFill>
            <a:ln w="9525">
              <a:noFill/>
              <a:round/>
              <a:headEnd/>
              <a:tailEnd/>
            </a:ln>
          </p:spPr>
          <p:txBody>
            <a:bodyPr/>
            <a:lstStyle/>
            <a:p>
              <a:endParaRPr lang="en-US"/>
            </a:p>
          </p:txBody>
        </p:sp>
        <p:sp>
          <p:nvSpPr>
            <p:cNvPr id="28609" name="Freeform 3190"/>
            <p:cNvSpPr>
              <a:spLocks/>
            </p:cNvSpPr>
            <p:nvPr/>
          </p:nvSpPr>
          <p:spPr bwMode="auto">
            <a:xfrm>
              <a:off x="419100" y="4683795"/>
              <a:ext cx="200025" cy="582612"/>
            </a:xfrm>
            <a:custGeom>
              <a:avLst/>
              <a:gdLst>
                <a:gd name="T0" fmla="*/ 2147483647 w 61"/>
                <a:gd name="T1" fmla="*/ 2147483647 h 177"/>
                <a:gd name="T2" fmla="*/ 2147483647 w 61"/>
                <a:gd name="T3" fmla="*/ 2147483647 h 177"/>
                <a:gd name="T4" fmla="*/ 2147483647 w 61"/>
                <a:gd name="T5" fmla="*/ 2147483647 h 177"/>
                <a:gd name="T6" fmla="*/ 2147483647 w 61"/>
                <a:gd name="T7" fmla="*/ 2147483647 h 177"/>
                <a:gd name="T8" fmla="*/ 2147483647 w 61"/>
                <a:gd name="T9" fmla="*/ 2147483647 h 177"/>
                <a:gd name="T10" fmla="*/ 2147483647 w 61"/>
                <a:gd name="T11" fmla="*/ 2147483647 h 177"/>
                <a:gd name="T12" fmla="*/ 2147483647 w 61"/>
                <a:gd name="T13" fmla="*/ 2147483647 h 177"/>
                <a:gd name="T14" fmla="*/ 2147483647 w 61"/>
                <a:gd name="T15" fmla="*/ 2147483647 h 177"/>
                <a:gd name="T16" fmla="*/ 2147483647 w 61"/>
                <a:gd name="T17" fmla="*/ 2147483647 h 177"/>
                <a:gd name="T18" fmla="*/ 2147483647 w 61"/>
                <a:gd name="T19" fmla="*/ 2147483647 h 17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77"/>
                <a:gd name="T32" fmla="*/ 61 w 61"/>
                <a:gd name="T33" fmla="*/ 177 h 17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77">
                  <a:moveTo>
                    <a:pt x="38" y="4"/>
                  </a:moveTo>
                  <a:cubicBezTo>
                    <a:pt x="38" y="4"/>
                    <a:pt x="34" y="22"/>
                    <a:pt x="34" y="33"/>
                  </a:cubicBezTo>
                  <a:cubicBezTo>
                    <a:pt x="33" y="43"/>
                    <a:pt x="38" y="51"/>
                    <a:pt x="23" y="62"/>
                  </a:cubicBezTo>
                  <a:cubicBezTo>
                    <a:pt x="9" y="73"/>
                    <a:pt x="9" y="87"/>
                    <a:pt x="4" y="96"/>
                  </a:cubicBezTo>
                  <a:cubicBezTo>
                    <a:pt x="0" y="106"/>
                    <a:pt x="5" y="118"/>
                    <a:pt x="11" y="134"/>
                  </a:cubicBezTo>
                  <a:cubicBezTo>
                    <a:pt x="17" y="150"/>
                    <a:pt x="23" y="168"/>
                    <a:pt x="27" y="172"/>
                  </a:cubicBezTo>
                  <a:cubicBezTo>
                    <a:pt x="31" y="177"/>
                    <a:pt x="30" y="166"/>
                    <a:pt x="34" y="150"/>
                  </a:cubicBezTo>
                  <a:cubicBezTo>
                    <a:pt x="38" y="133"/>
                    <a:pt x="40" y="131"/>
                    <a:pt x="33" y="108"/>
                  </a:cubicBezTo>
                  <a:cubicBezTo>
                    <a:pt x="27" y="84"/>
                    <a:pt x="37" y="82"/>
                    <a:pt x="41" y="70"/>
                  </a:cubicBezTo>
                  <a:cubicBezTo>
                    <a:pt x="45" y="58"/>
                    <a:pt x="61" y="0"/>
                    <a:pt x="38" y="4"/>
                  </a:cubicBezTo>
                  <a:close/>
                </a:path>
              </a:pathLst>
            </a:custGeom>
            <a:solidFill>
              <a:srgbClr val="C9B1D6"/>
            </a:solidFill>
            <a:ln w="9525">
              <a:noFill/>
              <a:round/>
              <a:headEnd/>
              <a:tailEnd/>
            </a:ln>
          </p:spPr>
          <p:txBody>
            <a:bodyPr/>
            <a:lstStyle/>
            <a:p>
              <a:endParaRPr lang="en-US"/>
            </a:p>
          </p:txBody>
        </p:sp>
        <p:sp>
          <p:nvSpPr>
            <p:cNvPr id="28610" name="Freeform 3191"/>
            <p:cNvSpPr>
              <a:spLocks/>
            </p:cNvSpPr>
            <p:nvPr/>
          </p:nvSpPr>
          <p:spPr bwMode="auto">
            <a:xfrm>
              <a:off x="419100" y="4686970"/>
              <a:ext cx="200025" cy="576262"/>
            </a:xfrm>
            <a:custGeom>
              <a:avLst/>
              <a:gdLst>
                <a:gd name="T0" fmla="*/ 2147483647 w 61"/>
                <a:gd name="T1" fmla="*/ 2147483647 h 175"/>
                <a:gd name="T2" fmla="*/ 2147483647 w 61"/>
                <a:gd name="T3" fmla="*/ 2147483647 h 175"/>
                <a:gd name="T4" fmla="*/ 2147483647 w 61"/>
                <a:gd name="T5" fmla="*/ 2147483647 h 175"/>
                <a:gd name="T6" fmla="*/ 2147483647 w 61"/>
                <a:gd name="T7" fmla="*/ 2147483647 h 175"/>
                <a:gd name="T8" fmla="*/ 2147483647 w 61"/>
                <a:gd name="T9" fmla="*/ 2147483647 h 175"/>
                <a:gd name="T10" fmla="*/ 2147483647 w 61"/>
                <a:gd name="T11" fmla="*/ 2147483647 h 175"/>
                <a:gd name="T12" fmla="*/ 2147483647 w 61"/>
                <a:gd name="T13" fmla="*/ 2147483647 h 175"/>
                <a:gd name="T14" fmla="*/ 2147483647 w 61"/>
                <a:gd name="T15" fmla="*/ 2147483647 h 175"/>
                <a:gd name="T16" fmla="*/ 2147483647 w 61"/>
                <a:gd name="T17" fmla="*/ 2147483647 h 175"/>
                <a:gd name="T18" fmla="*/ 2147483647 w 61"/>
                <a:gd name="T19" fmla="*/ 2147483647 h 1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75"/>
                <a:gd name="T32" fmla="*/ 61 w 61"/>
                <a:gd name="T33" fmla="*/ 175 h 1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75">
                  <a:moveTo>
                    <a:pt x="38" y="4"/>
                  </a:moveTo>
                  <a:cubicBezTo>
                    <a:pt x="38" y="4"/>
                    <a:pt x="35" y="21"/>
                    <a:pt x="34" y="32"/>
                  </a:cubicBezTo>
                  <a:cubicBezTo>
                    <a:pt x="33" y="42"/>
                    <a:pt x="38" y="50"/>
                    <a:pt x="23" y="61"/>
                  </a:cubicBezTo>
                  <a:cubicBezTo>
                    <a:pt x="9" y="72"/>
                    <a:pt x="9" y="86"/>
                    <a:pt x="5" y="95"/>
                  </a:cubicBezTo>
                  <a:cubicBezTo>
                    <a:pt x="0" y="104"/>
                    <a:pt x="5" y="117"/>
                    <a:pt x="11" y="132"/>
                  </a:cubicBezTo>
                  <a:cubicBezTo>
                    <a:pt x="17" y="148"/>
                    <a:pt x="23" y="166"/>
                    <a:pt x="27" y="170"/>
                  </a:cubicBezTo>
                  <a:cubicBezTo>
                    <a:pt x="31" y="175"/>
                    <a:pt x="30" y="165"/>
                    <a:pt x="34" y="148"/>
                  </a:cubicBezTo>
                  <a:cubicBezTo>
                    <a:pt x="38" y="131"/>
                    <a:pt x="39" y="130"/>
                    <a:pt x="33" y="106"/>
                  </a:cubicBezTo>
                  <a:cubicBezTo>
                    <a:pt x="27" y="83"/>
                    <a:pt x="37" y="80"/>
                    <a:pt x="41" y="69"/>
                  </a:cubicBezTo>
                  <a:cubicBezTo>
                    <a:pt x="45" y="57"/>
                    <a:pt x="61" y="0"/>
                    <a:pt x="38" y="4"/>
                  </a:cubicBezTo>
                  <a:close/>
                </a:path>
              </a:pathLst>
            </a:custGeom>
            <a:solidFill>
              <a:srgbClr val="C8B1D6"/>
            </a:solidFill>
            <a:ln w="9525">
              <a:noFill/>
              <a:round/>
              <a:headEnd/>
              <a:tailEnd/>
            </a:ln>
          </p:spPr>
          <p:txBody>
            <a:bodyPr/>
            <a:lstStyle/>
            <a:p>
              <a:endParaRPr lang="en-US"/>
            </a:p>
          </p:txBody>
        </p:sp>
        <p:sp>
          <p:nvSpPr>
            <p:cNvPr id="28611" name="Freeform 3192"/>
            <p:cNvSpPr>
              <a:spLocks/>
            </p:cNvSpPr>
            <p:nvPr/>
          </p:nvSpPr>
          <p:spPr bwMode="auto">
            <a:xfrm>
              <a:off x="419100" y="4686970"/>
              <a:ext cx="200025" cy="573087"/>
            </a:xfrm>
            <a:custGeom>
              <a:avLst/>
              <a:gdLst>
                <a:gd name="T0" fmla="*/ 2147483647 w 61"/>
                <a:gd name="T1" fmla="*/ 2147483647 h 174"/>
                <a:gd name="T2" fmla="*/ 2147483647 w 61"/>
                <a:gd name="T3" fmla="*/ 2147483647 h 174"/>
                <a:gd name="T4" fmla="*/ 2147483647 w 61"/>
                <a:gd name="T5" fmla="*/ 2147483647 h 174"/>
                <a:gd name="T6" fmla="*/ 2147483647 w 61"/>
                <a:gd name="T7" fmla="*/ 2147483647 h 174"/>
                <a:gd name="T8" fmla="*/ 2147483647 w 61"/>
                <a:gd name="T9" fmla="*/ 2147483647 h 174"/>
                <a:gd name="T10" fmla="*/ 2147483647 w 61"/>
                <a:gd name="T11" fmla="*/ 2147483647 h 174"/>
                <a:gd name="T12" fmla="*/ 2147483647 w 61"/>
                <a:gd name="T13" fmla="*/ 2147483647 h 174"/>
                <a:gd name="T14" fmla="*/ 2147483647 w 61"/>
                <a:gd name="T15" fmla="*/ 2147483647 h 174"/>
                <a:gd name="T16" fmla="*/ 2147483647 w 61"/>
                <a:gd name="T17" fmla="*/ 2147483647 h 174"/>
                <a:gd name="T18" fmla="*/ 2147483647 w 61"/>
                <a:gd name="T19" fmla="*/ 2147483647 h 17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1"/>
                <a:gd name="T31" fmla="*/ 0 h 174"/>
                <a:gd name="T32" fmla="*/ 61 w 61"/>
                <a:gd name="T33" fmla="*/ 174 h 17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1" h="174">
                  <a:moveTo>
                    <a:pt x="38" y="4"/>
                  </a:moveTo>
                  <a:cubicBezTo>
                    <a:pt x="38" y="4"/>
                    <a:pt x="35" y="21"/>
                    <a:pt x="34" y="32"/>
                  </a:cubicBezTo>
                  <a:cubicBezTo>
                    <a:pt x="33" y="42"/>
                    <a:pt x="38" y="50"/>
                    <a:pt x="24" y="61"/>
                  </a:cubicBezTo>
                  <a:cubicBezTo>
                    <a:pt x="9" y="72"/>
                    <a:pt x="9" y="86"/>
                    <a:pt x="5" y="95"/>
                  </a:cubicBezTo>
                  <a:cubicBezTo>
                    <a:pt x="0" y="104"/>
                    <a:pt x="5" y="116"/>
                    <a:pt x="11" y="132"/>
                  </a:cubicBezTo>
                  <a:cubicBezTo>
                    <a:pt x="17" y="148"/>
                    <a:pt x="23" y="165"/>
                    <a:pt x="27" y="170"/>
                  </a:cubicBezTo>
                  <a:cubicBezTo>
                    <a:pt x="31" y="174"/>
                    <a:pt x="30" y="164"/>
                    <a:pt x="34" y="147"/>
                  </a:cubicBezTo>
                  <a:cubicBezTo>
                    <a:pt x="38" y="131"/>
                    <a:pt x="39" y="129"/>
                    <a:pt x="33" y="106"/>
                  </a:cubicBezTo>
                  <a:cubicBezTo>
                    <a:pt x="27" y="83"/>
                    <a:pt x="37" y="80"/>
                    <a:pt x="41" y="69"/>
                  </a:cubicBezTo>
                  <a:cubicBezTo>
                    <a:pt x="45" y="57"/>
                    <a:pt x="61" y="0"/>
                    <a:pt x="38" y="4"/>
                  </a:cubicBezTo>
                  <a:close/>
                </a:path>
              </a:pathLst>
            </a:custGeom>
            <a:solidFill>
              <a:srgbClr val="C7B1D6"/>
            </a:solidFill>
            <a:ln w="9525">
              <a:noFill/>
              <a:round/>
              <a:headEnd/>
              <a:tailEnd/>
            </a:ln>
          </p:spPr>
          <p:txBody>
            <a:bodyPr/>
            <a:lstStyle/>
            <a:p>
              <a:endParaRPr lang="en-US"/>
            </a:p>
          </p:txBody>
        </p:sp>
        <p:sp>
          <p:nvSpPr>
            <p:cNvPr id="28612" name="Freeform 3193"/>
            <p:cNvSpPr>
              <a:spLocks/>
            </p:cNvSpPr>
            <p:nvPr/>
          </p:nvSpPr>
          <p:spPr bwMode="auto">
            <a:xfrm>
              <a:off x="422275" y="4686970"/>
              <a:ext cx="193675" cy="569912"/>
            </a:xfrm>
            <a:custGeom>
              <a:avLst/>
              <a:gdLst>
                <a:gd name="T0" fmla="*/ 2147483647 w 59"/>
                <a:gd name="T1" fmla="*/ 2147483647 h 173"/>
                <a:gd name="T2" fmla="*/ 2147483647 w 59"/>
                <a:gd name="T3" fmla="*/ 2147483647 h 173"/>
                <a:gd name="T4" fmla="*/ 2147483647 w 59"/>
                <a:gd name="T5" fmla="*/ 2147483647 h 173"/>
                <a:gd name="T6" fmla="*/ 2147483647 w 59"/>
                <a:gd name="T7" fmla="*/ 2147483647 h 173"/>
                <a:gd name="T8" fmla="*/ 2147483647 w 59"/>
                <a:gd name="T9" fmla="*/ 2147483647 h 173"/>
                <a:gd name="T10" fmla="*/ 2147483647 w 59"/>
                <a:gd name="T11" fmla="*/ 2147483647 h 173"/>
                <a:gd name="T12" fmla="*/ 2147483647 w 59"/>
                <a:gd name="T13" fmla="*/ 2147483647 h 173"/>
                <a:gd name="T14" fmla="*/ 2147483647 w 59"/>
                <a:gd name="T15" fmla="*/ 2147483647 h 173"/>
                <a:gd name="T16" fmla="*/ 2147483647 w 59"/>
                <a:gd name="T17" fmla="*/ 2147483647 h 173"/>
                <a:gd name="T18" fmla="*/ 2147483647 w 59"/>
                <a:gd name="T19" fmla="*/ 2147483647 h 17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9"/>
                <a:gd name="T31" fmla="*/ 0 h 173"/>
                <a:gd name="T32" fmla="*/ 59 w 59"/>
                <a:gd name="T33" fmla="*/ 173 h 17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9" h="173">
                  <a:moveTo>
                    <a:pt x="37" y="4"/>
                  </a:moveTo>
                  <a:cubicBezTo>
                    <a:pt x="37" y="4"/>
                    <a:pt x="34" y="22"/>
                    <a:pt x="33" y="32"/>
                  </a:cubicBezTo>
                  <a:cubicBezTo>
                    <a:pt x="33" y="42"/>
                    <a:pt x="37" y="51"/>
                    <a:pt x="23" y="61"/>
                  </a:cubicBezTo>
                  <a:cubicBezTo>
                    <a:pt x="8" y="72"/>
                    <a:pt x="9" y="86"/>
                    <a:pt x="4" y="95"/>
                  </a:cubicBezTo>
                  <a:cubicBezTo>
                    <a:pt x="0" y="103"/>
                    <a:pt x="5" y="116"/>
                    <a:pt x="11" y="131"/>
                  </a:cubicBezTo>
                  <a:cubicBezTo>
                    <a:pt x="16" y="147"/>
                    <a:pt x="22" y="165"/>
                    <a:pt x="26" y="169"/>
                  </a:cubicBezTo>
                  <a:cubicBezTo>
                    <a:pt x="30" y="173"/>
                    <a:pt x="29" y="163"/>
                    <a:pt x="33" y="147"/>
                  </a:cubicBezTo>
                  <a:cubicBezTo>
                    <a:pt x="37" y="130"/>
                    <a:pt x="38" y="129"/>
                    <a:pt x="32" y="106"/>
                  </a:cubicBezTo>
                  <a:cubicBezTo>
                    <a:pt x="26" y="82"/>
                    <a:pt x="36" y="80"/>
                    <a:pt x="40" y="68"/>
                  </a:cubicBezTo>
                  <a:cubicBezTo>
                    <a:pt x="44" y="57"/>
                    <a:pt x="59" y="0"/>
                    <a:pt x="37" y="4"/>
                  </a:cubicBezTo>
                  <a:close/>
                </a:path>
              </a:pathLst>
            </a:custGeom>
            <a:solidFill>
              <a:srgbClr val="C6B0D5"/>
            </a:solidFill>
            <a:ln w="9525">
              <a:noFill/>
              <a:round/>
              <a:headEnd/>
              <a:tailEnd/>
            </a:ln>
          </p:spPr>
          <p:txBody>
            <a:bodyPr/>
            <a:lstStyle/>
            <a:p>
              <a:endParaRPr lang="en-US"/>
            </a:p>
          </p:txBody>
        </p:sp>
        <p:sp>
          <p:nvSpPr>
            <p:cNvPr id="28613" name="Freeform 3194"/>
            <p:cNvSpPr>
              <a:spLocks/>
            </p:cNvSpPr>
            <p:nvPr/>
          </p:nvSpPr>
          <p:spPr bwMode="auto">
            <a:xfrm>
              <a:off x="422275" y="4690145"/>
              <a:ext cx="193675" cy="563562"/>
            </a:xfrm>
            <a:custGeom>
              <a:avLst/>
              <a:gdLst>
                <a:gd name="T0" fmla="*/ 2147483647 w 59"/>
                <a:gd name="T1" fmla="*/ 2147483647 h 171"/>
                <a:gd name="T2" fmla="*/ 2147483647 w 59"/>
                <a:gd name="T3" fmla="*/ 2147483647 h 171"/>
                <a:gd name="T4" fmla="*/ 2147483647 w 59"/>
                <a:gd name="T5" fmla="*/ 2147483647 h 171"/>
                <a:gd name="T6" fmla="*/ 2147483647 w 59"/>
                <a:gd name="T7" fmla="*/ 2147483647 h 171"/>
                <a:gd name="T8" fmla="*/ 2147483647 w 59"/>
                <a:gd name="T9" fmla="*/ 2147483647 h 171"/>
                <a:gd name="T10" fmla="*/ 2147483647 w 59"/>
                <a:gd name="T11" fmla="*/ 2147483647 h 171"/>
                <a:gd name="T12" fmla="*/ 2147483647 w 59"/>
                <a:gd name="T13" fmla="*/ 2147483647 h 171"/>
                <a:gd name="T14" fmla="*/ 2147483647 w 59"/>
                <a:gd name="T15" fmla="*/ 2147483647 h 171"/>
                <a:gd name="T16" fmla="*/ 2147483647 w 59"/>
                <a:gd name="T17" fmla="*/ 2147483647 h 171"/>
                <a:gd name="T18" fmla="*/ 2147483647 w 59"/>
                <a:gd name="T19" fmla="*/ 2147483647 h 17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9"/>
                <a:gd name="T31" fmla="*/ 0 h 171"/>
                <a:gd name="T32" fmla="*/ 59 w 59"/>
                <a:gd name="T33" fmla="*/ 171 h 17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9" h="171">
                  <a:moveTo>
                    <a:pt x="37" y="4"/>
                  </a:moveTo>
                  <a:cubicBezTo>
                    <a:pt x="37" y="4"/>
                    <a:pt x="34" y="21"/>
                    <a:pt x="33" y="31"/>
                  </a:cubicBezTo>
                  <a:cubicBezTo>
                    <a:pt x="33" y="42"/>
                    <a:pt x="37" y="50"/>
                    <a:pt x="23" y="60"/>
                  </a:cubicBezTo>
                  <a:cubicBezTo>
                    <a:pt x="9" y="71"/>
                    <a:pt x="9" y="84"/>
                    <a:pt x="4" y="93"/>
                  </a:cubicBezTo>
                  <a:cubicBezTo>
                    <a:pt x="0" y="102"/>
                    <a:pt x="5" y="114"/>
                    <a:pt x="11" y="130"/>
                  </a:cubicBezTo>
                  <a:cubicBezTo>
                    <a:pt x="17" y="145"/>
                    <a:pt x="22" y="163"/>
                    <a:pt x="26" y="167"/>
                  </a:cubicBezTo>
                  <a:cubicBezTo>
                    <a:pt x="30" y="171"/>
                    <a:pt x="29" y="161"/>
                    <a:pt x="33" y="145"/>
                  </a:cubicBezTo>
                  <a:cubicBezTo>
                    <a:pt x="37" y="128"/>
                    <a:pt x="38" y="127"/>
                    <a:pt x="31" y="104"/>
                  </a:cubicBezTo>
                  <a:cubicBezTo>
                    <a:pt x="25" y="81"/>
                    <a:pt x="36" y="78"/>
                    <a:pt x="40" y="67"/>
                  </a:cubicBezTo>
                  <a:cubicBezTo>
                    <a:pt x="43" y="56"/>
                    <a:pt x="59" y="0"/>
                    <a:pt x="37" y="4"/>
                  </a:cubicBezTo>
                  <a:close/>
                </a:path>
              </a:pathLst>
            </a:custGeom>
            <a:solidFill>
              <a:srgbClr val="C5B0D5"/>
            </a:solidFill>
            <a:ln w="9525">
              <a:noFill/>
              <a:round/>
              <a:headEnd/>
              <a:tailEnd/>
            </a:ln>
          </p:spPr>
          <p:txBody>
            <a:bodyPr/>
            <a:lstStyle/>
            <a:p>
              <a:endParaRPr lang="en-US"/>
            </a:p>
          </p:txBody>
        </p:sp>
        <p:sp>
          <p:nvSpPr>
            <p:cNvPr id="28614" name="Freeform 3195"/>
            <p:cNvSpPr>
              <a:spLocks/>
            </p:cNvSpPr>
            <p:nvPr/>
          </p:nvSpPr>
          <p:spPr bwMode="auto">
            <a:xfrm>
              <a:off x="422275" y="4690145"/>
              <a:ext cx="193675" cy="560387"/>
            </a:xfrm>
            <a:custGeom>
              <a:avLst/>
              <a:gdLst>
                <a:gd name="T0" fmla="*/ 2147483647 w 59"/>
                <a:gd name="T1" fmla="*/ 2147483647 h 170"/>
                <a:gd name="T2" fmla="*/ 2147483647 w 59"/>
                <a:gd name="T3" fmla="*/ 2147483647 h 170"/>
                <a:gd name="T4" fmla="*/ 2147483647 w 59"/>
                <a:gd name="T5" fmla="*/ 2147483647 h 170"/>
                <a:gd name="T6" fmla="*/ 2147483647 w 59"/>
                <a:gd name="T7" fmla="*/ 2147483647 h 170"/>
                <a:gd name="T8" fmla="*/ 2147483647 w 59"/>
                <a:gd name="T9" fmla="*/ 2147483647 h 170"/>
                <a:gd name="T10" fmla="*/ 2147483647 w 59"/>
                <a:gd name="T11" fmla="*/ 2147483647 h 170"/>
                <a:gd name="T12" fmla="*/ 2147483647 w 59"/>
                <a:gd name="T13" fmla="*/ 2147483647 h 170"/>
                <a:gd name="T14" fmla="*/ 2147483647 w 59"/>
                <a:gd name="T15" fmla="*/ 2147483647 h 170"/>
                <a:gd name="T16" fmla="*/ 2147483647 w 59"/>
                <a:gd name="T17" fmla="*/ 2147483647 h 170"/>
                <a:gd name="T18" fmla="*/ 2147483647 w 59"/>
                <a:gd name="T19" fmla="*/ 2147483647 h 1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9"/>
                <a:gd name="T31" fmla="*/ 0 h 170"/>
                <a:gd name="T32" fmla="*/ 59 w 59"/>
                <a:gd name="T33" fmla="*/ 170 h 17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9" h="170">
                  <a:moveTo>
                    <a:pt x="37" y="4"/>
                  </a:moveTo>
                  <a:cubicBezTo>
                    <a:pt x="37" y="4"/>
                    <a:pt x="34" y="21"/>
                    <a:pt x="33" y="31"/>
                  </a:cubicBezTo>
                  <a:cubicBezTo>
                    <a:pt x="33" y="42"/>
                    <a:pt x="37" y="50"/>
                    <a:pt x="23" y="60"/>
                  </a:cubicBezTo>
                  <a:cubicBezTo>
                    <a:pt x="9" y="71"/>
                    <a:pt x="9" y="84"/>
                    <a:pt x="5" y="93"/>
                  </a:cubicBezTo>
                  <a:cubicBezTo>
                    <a:pt x="0" y="102"/>
                    <a:pt x="5" y="114"/>
                    <a:pt x="11" y="129"/>
                  </a:cubicBezTo>
                  <a:cubicBezTo>
                    <a:pt x="17" y="145"/>
                    <a:pt x="22" y="162"/>
                    <a:pt x="26" y="166"/>
                  </a:cubicBezTo>
                  <a:cubicBezTo>
                    <a:pt x="30" y="170"/>
                    <a:pt x="29" y="160"/>
                    <a:pt x="33" y="144"/>
                  </a:cubicBezTo>
                  <a:cubicBezTo>
                    <a:pt x="37" y="128"/>
                    <a:pt x="37" y="127"/>
                    <a:pt x="31" y="104"/>
                  </a:cubicBezTo>
                  <a:cubicBezTo>
                    <a:pt x="25" y="81"/>
                    <a:pt x="36" y="78"/>
                    <a:pt x="40" y="67"/>
                  </a:cubicBezTo>
                  <a:cubicBezTo>
                    <a:pt x="43" y="56"/>
                    <a:pt x="59" y="0"/>
                    <a:pt x="37" y="4"/>
                  </a:cubicBezTo>
                  <a:close/>
                </a:path>
              </a:pathLst>
            </a:custGeom>
            <a:solidFill>
              <a:srgbClr val="C4B0D5"/>
            </a:solidFill>
            <a:ln w="9525">
              <a:noFill/>
              <a:round/>
              <a:headEnd/>
              <a:tailEnd/>
            </a:ln>
          </p:spPr>
          <p:txBody>
            <a:bodyPr/>
            <a:lstStyle/>
            <a:p>
              <a:endParaRPr lang="en-US"/>
            </a:p>
          </p:txBody>
        </p:sp>
        <p:sp>
          <p:nvSpPr>
            <p:cNvPr id="28615" name="Freeform 3196"/>
            <p:cNvSpPr>
              <a:spLocks/>
            </p:cNvSpPr>
            <p:nvPr/>
          </p:nvSpPr>
          <p:spPr bwMode="auto">
            <a:xfrm>
              <a:off x="422275" y="4690145"/>
              <a:ext cx="193675" cy="557212"/>
            </a:xfrm>
            <a:custGeom>
              <a:avLst/>
              <a:gdLst>
                <a:gd name="T0" fmla="*/ 2147483647 w 59"/>
                <a:gd name="T1" fmla="*/ 2147483647 h 169"/>
                <a:gd name="T2" fmla="*/ 2147483647 w 59"/>
                <a:gd name="T3" fmla="*/ 2147483647 h 169"/>
                <a:gd name="T4" fmla="*/ 2147483647 w 59"/>
                <a:gd name="T5" fmla="*/ 2147483647 h 169"/>
                <a:gd name="T6" fmla="*/ 2147483647 w 59"/>
                <a:gd name="T7" fmla="*/ 2147483647 h 169"/>
                <a:gd name="T8" fmla="*/ 2147483647 w 59"/>
                <a:gd name="T9" fmla="*/ 2147483647 h 169"/>
                <a:gd name="T10" fmla="*/ 2147483647 w 59"/>
                <a:gd name="T11" fmla="*/ 2147483647 h 169"/>
                <a:gd name="T12" fmla="*/ 2147483647 w 59"/>
                <a:gd name="T13" fmla="*/ 2147483647 h 169"/>
                <a:gd name="T14" fmla="*/ 2147483647 w 59"/>
                <a:gd name="T15" fmla="*/ 2147483647 h 169"/>
                <a:gd name="T16" fmla="*/ 2147483647 w 59"/>
                <a:gd name="T17" fmla="*/ 2147483647 h 169"/>
                <a:gd name="T18" fmla="*/ 2147483647 w 59"/>
                <a:gd name="T19" fmla="*/ 2147483647 h 1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9"/>
                <a:gd name="T31" fmla="*/ 0 h 169"/>
                <a:gd name="T32" fmla="*/ 59 w 59"/>
                <a:gd name="T33" fmla="*/ 169 h 16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9" h="169">
                  <a:moveTo>
                    <a:pt x="37" y="4"/>
                  </a:moveTo>
                  <a:cubicBezTo>
                    <a:pt x="37" y="4"/>
                    <a:pt x="34" y="21"/>
                    <a:pt x="34" y="31"/>
                  </a:cubicBezTo>
                  <a:cubicBezTo>
                    <a:pt x="33" y="42"/>
                    <a:pt x="37" y="50"/>
                    <a:pt x="23" y="60"/>
                  </a:cubicBezTo>
                  <a:cubicBezTo>
                    <a:pt x="9" y="71"/>
                    <a:pt x="9" y="84"/>
                    <a:pt x="5" y="93"/>
                  </a:cubicBezTo>
                  <a:cubicBezTo>
                    <a:pt x="0" y="101"/>
                    <a:pt x="5" y="114"/>
                    <a:pt x="11" y="129"/>
                  </a:cubicBezTo>
                  <a:cubicBezTo>
                    <a:pt x="17" y="144"/>
                    <a:pt x="22" y="161"/>
                    <a:pt x="26" y="165"/>
                  </a:cubicBezTo>
                  <a:cubicBezTo>
                    <a:pt x="30" y="169"/>
                    <a:pt x="29" y="160"/>
                    <a:pt x="33" y="143"/>
                  </a:cubicBezTo>
                  <a:cubicBezTo>
                    <a:pt x="37" y="127"/>
                    <a:pt x="37" y="126"/>
                    <a:pt x="31" y="103"/>
                  </a:cubicBezTo>
                  <a:cubicBezTo>
                    <a:pt x="25" y="81"/>
                    <a:pt x="36" y="78"/>
                    <a:pt x="39" y="67"/>
                  </a:cubicBezTo>
                  <a:cubicBezTo>
                    <a:pt x="43" y="56"/>
                    <a:pt x="59" y="0"/>
                    <a:pt x="37" y="4"/>
                  </a:cubicBezTo>
                  <a:close/>
                </a:path>
              </a:pathLst>
            </a:custGeom>
            <a:solidFill>
              <a:srgbClr val="C3B0D5"/>
            </a:solidFill>
            <a:ln w="9525">
              <a:noFill/>
              <a:round/>
              <a:headEnd/>
              <a:tailEnd/>
            </a:ln>
          </p:spPr>
          <p:txBody>
            <a:bodyPr/>
            <a:lstStyle/>
            <a:p>
              <a:endParaRPr lang="en-US"/>
            </a:p>
          </p:txBody>
        </p:sp>
        <p:sp>
          <p:nvSpPr>
            <p:cNvPr id="28616" name="Freeform 3197"/>
            <p:cNvSpPr>
              <a:spLocks/>
            </p:cNvSpPr>
            <p:nvPr/>
          </p:nvSpPr>
          <p:spPr bwMode="auto">
            <a:xfrm>
              <a:off x="425450" y="4693320"/>
              <a:ext cx="190500" cy="550862"/>
            </a:xfrm>
            <a:custGeom>
              <a:avLst/>
              <a:gdLst>
                <a:gd name="T0" fmla="*/ 2147483647 w 58"/>
                <a:gd name="T1" fmla="*/ 2147483647 h 167"/>
                <a:gd name="T2" fmla="*/ 2147483647 w 58"/>
                <a:gd name="T3" fmla="*/ 2147483647 h 167"/>
                <a:gd name="T4" fmla="*/ 2147483647 w 58"/>
                <a:gd name="T5" fmla="*/ 2147483647 h 167"/>
                <a:gd name="T6" fmla="*/ 2147483647 w 58"/>
                <a:gd name="T7" fmla="*/ 2147483647 h 167"/>
                <a:gd name="T8" fmla="*/ 2147483647 w 58"/>
                <a:gd name="T9" fmla="*/ 2147483647 h 167"/>
                <a:gd name="T10" fmla="*/ 2147483647 w 58"/>
                <a:gd name="T11" fmla="*/ 2147483647 h 167"/>
                <a:gd name="T12" fmla="*/ 2147483647 w 58"/>
                <a:gd name="T13" fmla="*/ 2147483647 h 167"/>
                <a:gd name="T14" fmla="*/ 2147483647 w 58"/>
                <a:gd name="T15" fmla="*/ 2147483647 h 167"/>
                <a:gd name="T16" fmla="*/ 2147483647 w 58"/>
                <a:gd name="T17" fmla="*/ 2147483647 h 167"/>
                <a:gd name="T18" fmla="*/ 2147483647 w 58"/>
                <a:gd name="T19" fmla="*/ 2147483647 h 1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167"/>
                <a:gd name="T32" fmla="*/ 58 w 58"/>
                <a:gd name="T33" fmla="*/ 167 h 1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167">
                  <a:moveTo>
                    <a:pt x="37" y="4"/>
                  </a:moveTo>
                  <a:cubicBezTo>
                    <a:pt x="37" y="4"/>
                    <a:pt x="33" y="20"/>
                    <a:pt x="33" y="30"/>
                  </a:cubicBezTo>
                  <a:cubicBezTo>
                    <a:pt x="32" y="41"/>
                    <a:pt x="36" y="49"/>
                    <a:pt x="23" y="59"/>
                  </a:cubicBezTo>
                  <a:cubicBezTo>
                    <a:pt x="9" y="70"/>
                    <a:pt x="8" y="83"/>
                    <a:pt x="4" y="91"/>
                  </a:cubicBezTo>
                  <a:cubicBezTo>
                    <a:pt x="0" y="100"/>
                    <a:pt x="5" y="112"/>
                    <a:pt x="10" y="127"/>
                  </a:cubicBezTo>
                  <a:cubicBezTo>
                    <a:pt x="16" y="142"/>
                    <a:pt x="21" y="159"/>
                    <a:pt x="25" y="163"/>
                  </a:cubicBezTo>
                  <a:cubicBezTo>
                    <a:pt x="28" y="167"/>
                    <a:pt x="27" y="158"/>
                    <a:pt x="32" y="142"/>
                  </a:cubicBezTo>
                  <a:cubicBezTo>
                    <a:pt x="36" y="126"/>
                    <a:pt x="36" y="125"/>
                    <a:pt x="30" y="102"/>
                  </a:cubicBezTo>
                  <a:cubicBezTo>
                    <a:pt x="24" y="79"/>
                    <a:pt x="35" y="76"/>
                    <a:pt x="38" y="65"/>
                  </a:cubicBezTo>
                  <a:cubicBezTo>
                    <a:pt x="42" y="54"/>
                    <a:pt x="58" y="0"/>
                    <a:pt x="37" y="4"/>
                  </a:cubicBezTo>
                  <a:close/>
                </a:path>
              </a:pathLst>
            </a:custGeom>
            <a:solidFill>
              <a:srgbClr val="C2AFD5"/>
            </a:solidFill>
            <a:ln w="9525">
              <a:noFill/>
              <a:round/>
              <a:headEnd/>
              <a:tailEnd/>
            </a:ln>
          </p:spPr>
          <p:txBody>
            <a:bodyPr/>
            <a:lstStyle/>
            <a:p>
              <a:endParaRPr lang="en-US"/>
            </a:p>
          </p:txBody>
        </p:sp>
        <p:sp>
          <p:nvSpPr>
            <p:cNvPr id="28617" name="Freeform 3198"/>
            <p:cNvSpPr>
              <a:spLocks/>
            </p:cNvSpPr>
            <p:nvPr/>
          </p:nvSpPr>
          <p:spPr bwMode="auto">
            <a:xfrm>
              <a:off x="425450" y="4693320"/>
              <a:ext cx="190500" cy="547687"/>
            </a:xfrm>
            <a:custGeom>
              <a:avLst/>
              <a:gdLst>
                <a:gd name="T0" fmla="*/ 2147483647 w 58"/>
                <a:gd name="T1" fmla="*/ 2147483647 h 166"/>
                <a:gd name="T2" fmla="*/ 2147483647 w 58"/>
                <a:gd name="T3" fmla="*/ 2147483647 h 166"/>
                <a:gd name="T4" fmla="*/ 2147483647 w 58"/>
                <a:gd name="T5" fmla="*/ 2147483647 h 166"/>
                <a:gd name="T6" fmla="*/ 2147483647 w 58"/>
                <a:gd name="T7" fmla="*/ 2147483647 h 166"/>
                <a:gd name="T8" fmla="*/ 2147483647 w 58"/>
                <a:gd name="T9" fmla="*/ 2147483647 h 166"/>
                <a:gd name="T10" fmla="*/ 2147483647 w 58"/>
                <a:gd name="T11" fmla="*/ 2147483647 h 166"/>
                <a:gd name="T12" fmla="*/ 2147483647 w 58"/>
                <a:gd name="T13" fmla="*/ 2147483647 h 166"/>
                <a:gd name="T14" fmla="*/ 2147483647 w 58"/>
                <a:gd name="T15" fmla="*/ 2147483647 h 166"/>
                <a:gd name="T16" fmla="*/ 2147483647 w 58"/>
                <a:gd name="T17" fmla="*/ 2147483647 h 166"/>
                <a:gd name="T18" fmla="*/ 2147483647 w 58"/>
                <a:gd name="T19" fmla="*/ 2147483647 h 1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166"/>
                <a:gd name="T32" fmla="*/ 58 w 58"/>
                <a:gd name="T33" fmla="*/ 166 h 16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166">
                  <a:moveTo>
                    <a:pt x="37" y="4"/>
                  </a:moveTo>
                  <a:cubicBezTo>
                    <a:pt x="37" y="4"/>
                    <a:pt x="34" y="20"/>
                    <a:pt x="33" y="31"/>
                  </a:cubicBezTo>
                  <a:cubicBezTo>
                    <a:pt x="32" y="41"/>
                    <a:pt x="37" y="49"/>
                    <a:pt x="23" y="60"/>
                  </a:cubicBezTo>
                  <a:cubicBezTo>
                    <a:pt x="9" y="70"/>
                    <a:pt x="9" y="83"/>
                    <a:pt x="4" y="91"/>
                  </a:cubicBezTo>
                  <a:cubicBezTo>
                    <a:pt x="0" y="100"/>
                    <a:pt x="5" y="112"/>
                    <a:pt x="10" y="127"/>
                  </a:cubicBezTo>
                  <a:cubicBezTo>
                    <a:pt x="16" y="142"/>
                    <a:pt x="21" y="158"/>
                    <a:pt x="25" y="162"/>
                  </a:cubicBezTo>
                  <a:cubicBezTo>
                    <a:pt x="28" y="166"/>
                    <a:pt x="27" y="157"/>
                    <a:pt x="31" y="141"/>
                  </a:cubicBezTo>
                  <a:cubicBezTo>
                    <a:pt x="35" y="125"/>
                    <a:pt x="36" y="124"/>
                    <a:pt x="30" y="102"/>
                  </a:cubicBezTo>
                  <a:cubicBezTo>
                    <a:pt x="24" y="79"/>
                    <a:pt x="35" y="76"/>
                    <a:pt x="38" y="65"/>
                  </a:cubicBezTo>
                  <a:cubicBezTo>
                    <a:pt x="42" y="54"/>
                    <a:pt x="58" y="0"/>
                    <a:pt x="37" y="4"/>
                  </a:cubicBezTo>
                  <a:close/>
                </a:path>
              </a:pathLst>
            </a:custGeom>
            <a:solidFill>
              <a:srgbClr val="C2AFD5"/>
            </a:solidFill>
            <a:ln w="9525">
              <a:noFill/>
              <a:round/>
              <a:headEnd/>
              <a:tailEnd/>
            </a:ln>
          </p:spPr>
          <p:txBody>
            <a:bodyPr/>
            <a:lstStyle/>
            <a:p>
              <a:endParaRPr lang="en-US"/>
            </a:p>
          </p:txBody>
        </p:sp>
        <p:sp>
          <p:nvSpPr>
            <p:cNvPr id="28618" name="Freeform 3199"/>
            <p:cNvSpPr>
              <a:spLocks/>
            </p:cNvSpPr>
            <p:nvPr/>
          </p:nvSpPr>
          <p:spPr bwMode="auto">
            <a:xfrm>
              <a:off x="425450" y="4693320"/>
              <a:ext cx="190500" cy="544512"/>
            </a:xfrm>
            <a:custGeom>
              <a:avLst/>
              <a:gdLst>
                <a:gd name="T0" fmla="*/ 2147483647 w 58"/>
                <a:gd name="T1" fmla="*/ 2147483647 h 165"/>
                <a:gd name="T2" fmla="*/ 2147483647 w 58"/>
                <a:gd name="T3" fmla="*/ 2147483647 h 165"/>
                <a:gd name="T4" fmla="*/ 2147483647 w 58"/>
                <a:gd name="T5" fmla="*/ 2147483647 h 165"/>
                <a:gd name="T6" fmla="*/ 2147483647 w 58"/>
                <a:gd name="T7" fmla="*/ 2147483647 h 165"/>
                <a:gd name="T8" fmla="*/ 2147483647 w 58"/>
                <a:gd name="T9" fmla="*/ 2147483647 h 165"/>
                <a:gd name="T10" fmla="*/ 2147483647 w 58"/>
                <a:gd name="T11" fmla="*/ 2147483647 h 165"/>
                <a:gd name="T12" fmla="*/ 2147483647 w 58"/>
                <a:gd name="T13" fmla="*/ 2147483647 h 165"/>
                <a:gd name="T14" fmla="*/ 2147483647 w 58"/>
                <a:gd name="T15" fmla="*/ 2147483647 h 165"/>
                <a:gd name="T16" fmla="*/ 2147483647 w 58"/>
                <a:gd name="T17" fmla="*/ 2147483647 h 165"/>
                <a:gd name="T18" fmla="*/ 2147483647 w 58"/>
                <a:gd name="T19" fmla="*/ 2147483647 h 1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165"/>
                <a:gd name="T32" fmla="*/ 58 w 58"/>
                <a:gd name="T33" fmla="*/ 165 h 1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165">
                  <a:moveTo>
                    <a:pt x="37" y="4"/>
                  </a:moveTo>
                  <a:cubicBezTo>
                    <a:pt x="37" y="4"/>
                    <a:pt x="34" y="21"/>
                    <a:pt x="33" y="31"/>
                  </a:cubicBezTo>
                  <a:cubicBezTo>
                    <a:pt x="32" y="41"/>
                    <a:pt x="37" y="49"/>
                    <a:pt x="23" y="60"/>
                  </a:cubicBezTo>
                  <a:cubicBezTo>
                    <a:pt x="9" y="70"/>
                    <a:pt x="9" y="82"/>
                    <a:pt x="5" y="91"/>
                  </a:cubicBezTo>
                  <a:cubicBezTo>
                    <a:pt x="0" y="99"/>
                    <a:pt x="5" y="111"/>
                    <a:pt x="11" y="126"/>
                  </a:cubicBezTo>
                  <a:cubicBezTo>
                    <a:pt x="16" y="141"/>
                    <a:pt x="21" y="157"/>
                    <a:pt x="25" y="161"/>
                  </a:cubicBezTo>
                  <a:cubicBezTo>
                    <a:pt x="28" y="165"/>
                    <a:pt x="27" y="156"/>
                    <a:pt x="31" y="140"/>
                  </a:cubicBezTo>
                  <a:cubicBezTo>
                    <a:pt x="35" y="125"/>
                    <a:pt x="35" y="123"/>
                    <a:pt x="29" y="101"/>
                  </a:cubicBezTo>
                  <a:cubicBezTo>
                    <a:pt x="23" y="79"/>
                    <a:pt x="35" y="76"/>
                    <a:pt x="38" y="65"/>
                  </a:cubicBezTo>
                  <a:cubicBezTo>
                    <a:pt x="42" y="54"/>
                    <a:pt x="58" y="0"/>
                    <a:pt x="37" y="4"/>
                  </a:cubicBezTo>
                  <a:close/>
                </a:path>
              </a:pathLst>
            </a:custGeom>
            <a:solidFill>
              <a:srgbClr val="C1AFD4"/>
            </a:solidFill>
            <a:ln w="9525">
              <a:noFill/>
              <a:round/>
              <a:headEnd/>
              <a:tailEnd/>
            </a:ln>
          </p:spPr>
          <p:txBody>
            <a:bodyPr/>
            <a:lstStyle/>
            <a:p>
              <a:endParaRPr lang="en-US"/>
            </a:p>
          </p:txBody>
        </p:sp>
        <p:sp>
          <p:nvSpPr>
            <p:cNvPr id="28619" name="Freeform 3200"/>
            <p:cNvSpPr>
              <a:spLocks/>
            </p:cNvSpPr>
            <p:nvPr/>
          </p:nvSpPr>
          <p:spPr bwMode="auto">
            <a:xfrm>
              <a:off x="425450" y="4696495"/>
              <a:ext cx="190500" cy="541337"/>
            </a:xfrm>
            <a:custGeom>
              <a:avLst/>
              <a:gdLst>
                <a:gd name="T0" fmla="*/ 2147483647 w 58"/>
                <a:gd name="T1" fmla="*/ 2147483647 h 164"/>
                <a:gd name="T2" fmla="*/ 2147483647 w 58"/>
                <a:gd name="T3" fmla="*/ 2147483647 h 164"/>
                <a:gd name="T4" fmla="*/ 2147483647 w 58"/>
                <a:gd name="T5" fmla="*/ 2147483647 h 164"/>
                <a:gd name="T6" fmla="*/ 2147483647 w 58"/>
                <a:gd name="T7" fmla="*/ 2147483647 h 164"/>
                <a:gd name="T8" fmla="*/ 2147483647 w 58"/>
                <a:gd name="T9" fmla="*/ 2147483647 h 164"/>
                <a:gd name="T10" fmla="*/ 2147483647 w 58"/>
                <a:gd name="T11" fmla="*/ 2147483647 h 164"/>
                <a:gd name="T12" fmla="*/ 2147483647 w 58"/>
                <a:gd name="T13" fmla="*/ 2147483647 h 164"/>
                <a:gd name="T14" fmla="*/ 2147483647 w 58"/>
                <a:gd name="T15" fmla="*/ 2147483647 h 164"/>
                <a:gd name="T16" fmla="*/ 2147483647 w 58"/>
                <a:gd name="T17" fmla="*/ 2147483647 h 164"/>
                <a:gd name="T18" fmla="*/ 2147483647 w 58"/>
                <a:gd name="T19" fmla="*/ 2147483647 h 1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164"/>
                <a:gd name="T32" fmla="*/ 58 w 58"/>
                <a:gd name="T33" fmla="*/ 164 h 16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164">
                  <a:moveTo>
                    <a:pt x="37" y="4"/>
                  </a:moveTo>
                  <a:cubicBezTo>
                    <a:pt x="37" y="4"/>
                    <a:pt x="34" y="20"/>
                    <a:pt x="33" y="30"/>
                  </a:cubicBezTo>
                  <a:cubicBezTo>
                    <a:pt x="33" y="40"/>
                    <a:pt x="37" y="49"/>
                    <a:pt x="23" y="59"/>
                  </a:cubicBezTo>
                  <a:cubicBezTo>
                    <a:pt x="9" y="69"/>
                    <a:pt x="9" y="81"/>
                    <a:pt x="5" y="90"/>
                  </a:cubicBezTo>
                  <a:cubicBezTo>
                    <a:pt x="0" y="98"/>
                    <a:pt x="5" y="110"/>
                    <a:pt x="11" y="125"/>
                  </a:cubicBezTo>
                  <a:cubicBezTo>
                    <a:pt x="16" y="140"/>
                    <a:pt x="21" y="156"/>
                    <a:pt x="25" y="160"/>
                  </a:cubicBezTo>
                  <a:cubicBezTo>
                    <a:pt x="28" y="164"/>
                    <a:pt x="27" y="155"/>
                    <a:pt x="31" y="139"/>
                  </a:cubicBezTo>
                  <a:cubicBezTo>
                    <a:pt x="35" y="123"/>
                    <a:pt x="35" y="122"/>
                    <a:pt x="29" y="100"/>
                  </a:cubicBezTo>
                  <a:cubicBezTo>
                    <a:pt x="23" y="78"/>
                    <a:pt x="34" y="74"/>
                    <a:pt x="38" y="64"/>
                  </a:cubicBezTo>
                  <a:cubicBezTo>
                    <a:pt x="42" y="53"/>
                    <a:pt x="58" y="0"/>
                    <a:pt x="37" y="4"/>
                  </a:cubicBezTo>
                  <a:close/>
                </a:path>
              </a:pathLst>
            </a:custGeom>
            <a:solidFill>
              <a:srgbClr val="C0AED4"/>
            </a:solidFill>
            <a:ln w="9525">
              <a:noFill/>
              <a:round/>
              <a:headEnd/>
              <a:tailEnd/>
            </a:ln>
          </p:spPr>
          <p:txBody>
            <a:bodyPr/>
            <a:lstStyle/>
            <a:p>
              <a:endParaRPr lang="en-US"/>
            </a:p>
          </p:txBody>
        </p:sp>
        <p:sp>
          <p:nvSpPr>
            <p:cNvPr id="28620" name="Freeform 3201"/>
            <p:cNvSpPr>
              <a:spLocks/>
            </p:cNvSpPr>
            <p:nvPr/>
          </p:nvSpPr>
          <p:spPr bwMode="auto">
            <a:xfrm>
              <a:off x="428625" y="4696495"/>
              <a:ext cx="184150" cy="538162"/>
            </a:xfrm>
            <a:custGeom>
              <a:avLst/>
              <a:gdLst>
                <a:gd name="T0" fmla="*/ 2147483647 w 56"/>
                <a:gd name="T1" fmla="*/ 2147483647 h 163"/>
                <a:gd name="T2" fmla="*/ 2147483647 w 56"/>
                <a:gd name="T3" fmla="*/ 2147483647 h 163"/>
                <a:gd name="T4" fmla="*/ 2147483647 w 56"/>
                <a:gd name="T5" fmla="*/ 2147483647 h 163"/>
                <a:gd name="T6" fmla="*/ 2147483647 w 56"/>
                <a:gd name="T7" fmla="*/ 2147483647 h 163"/>
                <a:gd name="T8" fmla="*/ 2147483647 w 56"/>
                <a:gd name="T9" fmla="*/ 2147483647 h 163"/>
                <a:gd name="T10" fmla="*/ 2147483647 w 56"/>
                <a:gd name="T11" fmla="*/ 2147483647 h 163"/>
                <a:gd name="T12" fmla="*/ 2147483647 w 56"/>
                <a:gd name="T13" fmla="*/ 2147483647 h 163"/>
                <a:gd name="T14" fmla="*/ 2147483647 w 56"/>
                <a:gd name="T15" fmla="*/ 2147483647 h 163"/>
                <a:gd name="T16" fmla="*/ 2147483647 w 56"/>
                <a:gd name="T17" fmla="*/ 2147483647 h 163"/>
                <a:gd name="T18" fmla="*/ 2147483647 w 56"/>
                <a:gd name="T19" fmla="*/ 2147483647 h 16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63"/>
                <a:gd name="T32" fmla="*/ 56 w 56"/>
                <a:gd name="T33" fmla="*/ 163 h 16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63">
                  <a:moveTo>
                    <a:pt x="36" y="4"/>
                  </a:moveTo>
                  <a:cubicBezTo>
                    <a:pt x="36" y="4"/>
                    <a:pt x="33" y="20"/>
                    <a:pt x="32" y="30"/>
                  </a:cubicBezTo>
                  <a:cubicBezTo>
                    <a:pt x="32" y="40"/>
                    <a:pt x="36" y="49"/>
                    <a:pt x="22" y="59"/>
                  </a:cubicBezTo>
                  <a:cubicBezTo>
                    <a:pt x="9" y="69"/>
                    <a:pt x="8" y="81"/>
                    <a:pt x="4" y="89"/>
                  </a:cubicBezTo>
                  <a:cubicBezTo>
                    <a:pt x="0" y="98"/>
                    <a:pt x="4" y="109"/>
                    <a:pt x="10" y="124"/>
                  </a:cubicBezTo>
                  <a:cubicBezTo>
                    <a:pt x="16" y="139"/>
                    <a:pt x="20" y="155"/>
                    <a:pt x="24" y="159"/>
                  </a:cubicBezTo>
                  <a:cubicBezTo>
                    <a:pt x="27" y="163"/>
                    <a:pt x="26" y="154"/>
                    <a:pt x="30" y="138"/>
                  </a:cubicBezTo>
                  <a:cubicBezTo>
                    <a:pt x="34" y="122"/>
                    <a:pt x="34" y="121"/>
                    <a:pt x="28" y="99"/>
                  </a:cubicBezTo>
                  <a:cubicBezTo>
                    <a:pt x="22" y="77"/>
                    <a:pt x="33" y="74"/>
                    <a:pt x="37" y="63"/>
                  </a:cubicBezTo>
                  <a:cubicBezTo>
                    <a:pt x="41" y="53"/>
                    <a:pt x="56" y="0"/>
                    <a:pt x="36" y="4"/>
                  </a:cubicBezTo>
                  <a:close/>
                </a:path>
              </a:pathLst>
            </a:custGeom>
            <a:solidFill>
              <a:srgbClr val="BFAED4"/>
            </a:solidFill>
            <a:ln w="9525">
              <a:noFill/>
              <a:round/>
              <a:headEnd/>
              <a:tailEnd/>
            </a:ln>
          </p:spPr>
          <p:txBody>
            <a:bodyPr/>
            <a:lstStyle/>
            <a:p>
              <a:endParaRPr lang="en-US"/>
            </a:p>
          </p:txBody>
        </p:sp>
        <p:sp>
          <p:nvSpPr>
            <p:cNvPr id="28621" name="Freeform 3202"/>
            <p:cNvSpPr>
              <a:spLocks/>
            </p:cNvSpPr>
            <p:nvPr/>
          </p:nvSpPr>
          <p:spPr bwMode="auto">
            <a:xfrm>
              <a:off x="428625" y="4696495"/>
              <a:ext cx="184150" cy="534987"/>
            </a:xfrm>
            <a:custGeom>
              <a:avLst/>
              <a:gdLst>
                <a:gd name="T0" fmla="*/ 2147483647 w 56"/>
                <a:gd name="T1" fmla="*/ 2147483647 h 162"/>
                <a:gd name="T2" fmla="*/ 2147483647 w 56"/>
                <a:gd name="T3" fmla="*/ 2147483647 h 162"/>
                <a:gd name="T4" fmla="*/ 2147483647 w 56"/>
                <a:gd name="T5" fmla="*/ 2147483647 h 162"/>
                <a:gd name="T6" fmla="*/ 2147483647 w 56"/>
                <a:gd name="T7" fmla="*/ 2147483647 h 162"/>
                <a:gd name="T8" fmla="*/ 2147483647 w 56"/>
                <a:gd name="T9" fmla="*/ 2147483647 h 162"/>
                <a:gd name="T10" fmla="*/ 2147483647 w 56"/>
                <a:gd name="T11" fmla="*/ 2147483647 h 162"/>
                <a:gd name="T12" fmla="*/ 2147483647 w 56"/>
                <a:gd name="T13" fmla="*/ 2147483647 h 162"/>
                <a:gd name="T14" fmla="*/ 2147483647 w 56"/>
                <a:gd name="T15" fmla="*/ 2147483647 h 162"/>
                <a:gd name="T16" fmla="*/ 2147483647 w 56"/>
                <a:gd name="T17" fmla="*/ 2147483647 h 162"/>
                <a:gd name="T18" fmla="*/ 2147483647 w 56"/>
                <a:gd name="T19" fmla="*/ 2147483647 h 1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62"/>
                <a:gd name="T32" fmla="*/ 56 w 56"/>
                <a:gd name="T33" fmla="*/ 162 h 16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62">
                  <a:moveTo>
                    <a:pt x="36" y="4"/>
                  </a:moveTo>
                  <a:cubicBezTo>
                    <a:pt x="36" y="4"/>
                    <a:pt x="33" y="20"/>
                    <a:pt x="32" y="30"/>
                  </a:cubicBezTo>
                  <a:cubicBezTo>
                    <a:pt x="32" y="40"/>
                    <a:pt x="36" y="49"/>
                    <a:pt x="22" y="59"/>
                  </a:cubicBezTo>
                  <a:cubicBezTo>
                    <a:pt x="9" y="69"/>
                    <a:pt x="8" y="81"/>
                    <a:pt x="4" y="89"/>
                  </a:cubicBezTo>
                  <a:cubicBezTo>
                    <a:pt x="0" y="97"/>
                    <a:pt x="5" y="109"/>
                    <a:pt x="10" y="124"/>
                  </a:cubicBezTo>
                  <a:cubicBezTo>
                    <a:pt x="16" y="138"/>
                    <a:pt x="20" y="154"/>
                    <a:pt x="24" y="158"/>
                  </a:cubicBezTo>
                  <a:cubicBezTo>
                    <a:pt x="27" y="162"/>
                    <a:pt x="26" y="153"/>
                    <a:pt x="30" y="137"/>
                  </a:cubicBezTo>
                  <a:cubicBezTo>
                    <a:pt x="34" y="122"/>
                    <a:pt x="33" y="121"/>
                    <a:pt x="28" y="99"/>
                  </a:cubicBezTo>
                  <a:cubicBezTo>
                    <a:pt x="22" y="77"/>
                    <a:pt x="33" y="74"/>
                    <a:pt x="37" y="63"/>
                  </a:cubicBezTo>
                  <a:cubicBezTo>
                    <a:pt x="41" y="53"/>
                    <a:pt x="56" y="0"/>
                    <a:pt x="36" y="4"/>
                  </a:cubicBezTo>
                  <a:close/>
                </a:path>
              </a:pathLst>
            </a:custGeom>
            <a:solidFill>
              <a:srgbClr val="BEAED4"/>
            </a:solidFill>
            <a:ln w="9525">
              <a:noFill/>
              <a:round/>
              <a:headEnd/>
              <a:tailEnd/>
            </a:ln>
          </p:spPr>
          <p:txBody>
            <a:bodyPr/>
            <a:lstStyle/>
            <a:p>
              <a:endParaRPr lang="en-US"/>
            </a:p>
          </p:txBody>
        </p:sp>
        <p:sp>
          <p:nvSpPr>
            <p:cNvPr id="28622" name="Freeform 3203"/>
            <p:cNvSpPr>
              <a:spLocks/>
            </p:cNvSpPr>
            <p:nvPr/>
          </p:nvSpPr>
          <p:spPr bwMode="auto">
            <a:xfrm>
              <a:off x="428625" y="4699670"/>
              <a:ext cx="184150" cy="528637"/>
            </a:xfrm>
            <a:custGeom>
              <a:avLst/>
              <a:gdLst>
                <a:gd name="T0" fmla="*/ 2147483647 w 56"/>
                <a:gd name="T1" fmla="*/ 2147483647 h 160"/>
                <a:gd name="T2" fmla="*/ 2147483647 w 56"/>
                <a:gd name="T3" fmla="*/ 2147483647 h 160"/>
                <a:gd name="T4" fmla="*/ 2147483647 w 56"/>
                <a:gd name="T5" fmla="*/ 2147483647 h 160"/>
                <a:gd name="T6" fmla="*/ 2147483647 w 56"/>
                <a:gd name="T7" fmla="*/ 2147483647 h 160"/>
                <a:gd name="T8" fmla="*/ 2147483647 w 56"/>
                <a:gd name="T9" fmla="*/ 2147483647 h 160"/>
                <a:gd name="T10" fmla="*/ 2147483647 w 56"/>
                <a:gd name="T11" fmla="*/ 2147483647 h 160"/>
                <a:gd name="T12" fmla="*/ 2147483647 w 56"/>
                <a:gd name="T13" fmla="*/ 2147483647 h 160"/>
                <a:gd name="T14" fmla="*/ 2147483647 w 56"/>
                <a:gd name="T15" fmla="*/ 2147483647 h 160"/>
                <a:gd name="T16" fmla="*/ 2147483647 w 56"/>
                <a:gd name="T17" fmla="*/ 2147483647 h 160"/>
                <a:gd name="T18" fmla="*/ 2147483647 w 56"/>
                <a:gd name="T19" fmla="*/ 2147483647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6"/>
                <a:gd name="T31" fmla="*/ 0 h 160"/>
                <a:gd name="T32" fmla="*/ 56 w 56"/>
                <a:gd name="T33" fmla="*/ 160 h 1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6" h="160">
                  <a:moveTo>
                    <a:pt x="36" y="3"/>
                  </a:moveTo>
                  <a:cubicBezTo>
                    <a:pt x="36" y="3"/>
                    <a:pt x="33" y="19"/>
                    <a:pt x="33" y="29"/>
                  </a:cubicBezTo>
                  <a:cubicBezTo>
                    <a:pt x="32" y="39"/>
                    <a:pt x="36" y="48"/>
                    <a:pt x="23" y="58"/>
                  </a:cubicBezTo>
                  <a:cubicBezTo>
                    <a:pt x="9" y="68"/>
                    <a:pt x="9" y="79"/>
                    <a:pt x="4" y="88"/>
                  </a:cubicBezTo>
                  <a:cubicBezTo>
                    <a:pt x="0" y="96"/>
                    <a:pt x="5" y="108"/>
                    <a:pt x="10" y="122"/>
                  </a:cubicBezTo>
                  <a:cubicBezTo>
                    <a:pt x="16" y="137"/>
                    <a:pt x="20" y="152"/>
                    <a:pt x="24" y="156"/>
                  </a:cubicBezTo>
                  <a:cubicBezTo>
                    <a:pt x="27" y="160"/>
                    <a:pt x="26" y="151"/>
                    <a:pt x="30" y="136"/>
                  </a:cubicBezTo>
                  <a:cubicBezTo>
                    <a:pt x="34" y="120"/>
                    <a:pt x="33" y="119"/>
                    <a:pt x="27" y="98"/>
                  </a:cubicBezTo>
                  <a:cubicBezTo>
                    <a:pt x="22" y="76"/>
                    <a:pt x="33" y="73"/>
                    <a:pt x="37" y="62"/>
                  </a:cubicBezTo>
                  <a:cubicBezTo>
                    <a:pt x="40" y="51"/>
                    <a:pt x="56" y="0"/>
                    <a:pt x="36" y="3"/>
                  </a:cubicBezTo>
                  <a:close/>
                </a:path>
              </a:pathLst>
            </a:custGeom>
            <a:solidFill>
              <a:srgbClr val="BDAED4"/>
            </a:solidFill>
            <a:ln w="9525">
              <a:noFill/>
              <a:round/>
              <a:headEnd/>
              <a:tailEnd/>
            </a:ln>
          </p:spPr>
          <p:txBody>
            <a:bodyPr/>
            <a:lstStyle/>
            <a:p>
              <a:endParaRPr lang="en-US"/>
            </a:p>
          </p:txBody>
        </p:sp>
        <p:sp>
          <p:nvSpPr>
            <p:cNvPr id="28623" name="Freeform 3204"/>
            <p:cNvSpPr>
              <a:spLocks/>
            </p:cNvSpPr>
            <p:nvPr/>
          </p:nvSpPr>
          <p:spPr bwMode="auto">
            <a:xfrm>
              <a:off x="431800" y="4699670"/>
              <a:ext cx="180975" cy="523875"/>
            </a:xfrm>
            <a:custGeom>
              <a:avLst/>
              <a:gdLst>
                <a:gd name="T0" fmla="*/ 2147483647 w 55"/>
                <a:gd name="T1" fmla="*/ 2147483647 h 159"/>
                <a:gd name="T2" fmla="*/ 2147483647 w 55"/>
                <a:gd name="T3" fmla="*/ 2147483647 h 159"/>
                <a:gd name="T4" fmla="*/ 2147483647 w 55"/>
                <a:gd name="T5" fmla="*/ 2147483647 h 159"/>
                <a:gd name="T6" fmla="*/ 2147483647 w 55"/>
                <a:gd name="T7" fmla="*/ 2147483647 h 159"/>
                <a:gd name="T8" fmla="*/ 2147483647 w 55"/>
                <a:gd name="T9" fmla="*/ 2147483647 h 159"/>
                <a:gd name="T10" fmla="*/ 2147483647 w 55"/>
                <a:gd name="T11" fmla="*/ 2147483647 h 159"/>
                <a:gd name="T12" fmla="*/ 2147483647 w 55"/>
                <a:gd name="T13" fmla="*/ 2147483647 h 159"/>
                <a:gd name="T14" fmla="*/ 2147483647 w 55"/>
                <a:gd name="T15" fmla="*/ 2147483647 h 159"/>
                <a:gd name="T16" fmla="*/ 2147483647 w 55"/>
                <a:gd name="T17" fmla="*/ 2147483647 h 159"/>
                <a:gd name="T18" fmla="*/ 2147483647 w 55"/>
                <a:gd name="T19" fmla="*/ 2147483647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159"/>
                <a:gd name="T32" fmla="*/ 55 w 55"/>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159">
                  <a:moveTo>
                    <a:pt x="35" y="4"/>
                  </a:moveTo>
                  <a:cubicBezTo>
                    <a:pt x="35" y="4"/>
                    <a:pt x="32" y="19"/>
                    <a:pt x="32" y="29"/>
                  </a:cubicBezTo>
                  <a:cubicBezTo>
                    <a:pt x="31" y="39"/>
                    <a:pt x="35" y="48"/>
                    <a:pt x="22" y="58"/>
                  </a:cubicBezTo>
                  <a:cubicBezTo>
                    <a:pt x="9" y="68"/>
                    <a:pt x="8" y="79"/>
                    <a:pt x="4" y="87"/>
                  </a:cubicBezTo>
                  <a:cubicBezTo>
                    <a:pt x="0" y="96"/>
                    <a:pt x="4" y="107"/>
                    <a:pt x="10" y="122"/>
                  </a:cubicBezTo>
                  <a:cubicBezTo>
                    <a:pt x="15" y="136"/>
                    <a:pt x="19" y="151"/>
                    <a:pt x="23" y="155"/>
                  </a:cubicBezTo>
                  <a:cubicBezTo>
                    <a:pt x="26" y="159"/>
                    <a:pt x="25" y="150"/>
                    <a:pt x="29" y="135"/>
                  </a:cubicBezTo>
                  <a:cubicBezTo>
                    <a:pt x="33" y="120"/>
                    <a:pt x="32" y="119"/>
                    <a:pt x="26" y="97"/>
                  </a:cubicBezTo>
                  <a:cubicBezTo>
                    <a:pt x="20" y="76"/>
                    <a:pt x="32" y="72"/>
                    <a:pt x="36" y="62"/>
                  </a:cubicBezTo>
                  <a:cubicBezTo>
                    <a:pt x="39" y="51"/>
                    <a:pt x="55" y="0"/>
                    <a:pt x="35" y="4"/>
                  </a:cubicBezTo>
                  <a:close/>
                </a:path>
              </a:pathLst>
            </a:custGeom>
            <a:solidFill>
              <a:srgbClr val="BCADD4"/>
            </a:solidFill>
            <a:ln w="9525">
              <a:noFill/>
              <a:round/>
              <a:headEnd/>
              <a:tailEnd/>
            </a:ln>
          </p:spPr>
          <p:txBody>
            <a:bodyPr/>
            <a:lstStyle/>
            <a:p>
              <a:endParaRPr lang="en-US"/>
            </a:p>
          </p:txBody>
        </p:sp>
        <p:sp>
          <p:nvSpPr>
            <p:cNvPr id="28624" name="Freeform 3205"/>
            <p:cNvSpPr>
              <a:spLocks/>
            </p:cNvSpPr>
            <p:nvPr/>
          </p:nvSpPr>
          <p:spPr bwMode="auto">
            <a:xfrm>
              <a:off x="431800" y="4699670"/>
              <a:ext cx="180975" cy="520700"/>
            </a:xfrm>
            <a:custGeom>
              <a:avLst/>
              <a:gdLst>
                <a:gd name="T0" fmla="*/ 2147483647 w 55"/>
                <a:gd name="T1" fmla="*/ 2147483647 h 158"/>
                <a:gd name="T2" fmla="*/ 2147483647 w 55"/>
                <a:gd name="T3" fmla="*/ 2147483647 h 158"/>
                <a:gd name="T4" fmla="*/ 2147483647 w 55"/>
                <a:gd name="T5" fmla="*/ 2147483647 h 158"/>
                <a:gd name="T6" fmla="*/ 2147483647 w 55"/>
                <a:gd name="T7" fmla="*/ 2147483647 h 158"/>
                <a:gd name="T8" fmla="*/ 2147483647 w 55"/>
                <a:gd name="T9" fmla="*/ 2147483647 h 158"/>
                <a:gd name="T10" fmla="*/ 2147483647 w 55"/>
                <a:gd name="T11" fmla="*/ 2147483647 h 158"/>
                <a:gd name="T12" fmla="*/ 2147483647 w 55"/>
                <a:gd name="T13" fmla="*/ 2147483647 h 158"/>
                <a:gd name="T14" fmla="*/ 2147483647 w 55"/>
                <a:gd name="T15" fmla="*/ 2147483647 h 158"/>
                <a:gd name="T16" fmla="*/ 2147483647 w 55"/>
                <a:gd name="T17" fmla="*/ 2147483647 h 158"/>
                <a:gd name="T18" fmla="*/ 2147483647 w 55"/>
                <a:gd name="T19" fmla="*/ 2147483647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158"/>
                <a:gd name="T32" fmla="*/ 55 w 55"/>
                <a:gd name="T33" fmla="*/ 158 h 1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158">
                  <a:moveTo>
                    <a:pt x="35" y="4"/>
                  </a:moveTo>
                  <a:cubicBezTo>
                    <a:pt x="35" y="4"/>
                    <a:pt x="32" y="20"/>
                    <a:pt x="32" y="29"/>
                  </a:cubicBezTo>
                  <a:cubicBezTo>
                    <a:pt x="31" y="39"/>
                    <a:pt x="35" y="48"/>
                    <a:pt x="22" y="58"/>
                  </a:cubicBezTo>
                  <a:cubicBezTo>
                    <a:pt x="9" y="68"/>
                    <a:pt x="8" y="79"/>
                    <a:pt x="4" y="87"/>
                  </a:cubicBezTo>
                  <a:cubicBezTo>
                    <a:pt x="0" y="95"/>
                    <a:pt x="4" y="107"/>
                    <a:pt x="10" y="121"/>
                  </a:cubicBezTo>
                  <a:cubicBezTo>
                    <a:pt x="15" y="135"/>
                    <a:pt x="19" y="150"/>
                    <a:pt x="23" y="154"/>
                  </a:cubicBezTo>
                  <a:cubicBezTo>
                    <a:pt x="26" y="158"/>
                    <a:pt x="25" y="150"/>
                    <a:pt x="29" y="134"/>
                  </a:cubicBezTo>
                  <a:cubicBezTo>
                    <a:pt x="33" y="119"/>
                    <a:pt x="32" y="118"/>
                    <a:pt x="26" y="97"/>
                  </a:cubicBezTo>
                  <a:cubicBezTo>
                    <a:pt x="20" y="75"/>
                    <a:pt x="32" y="72"/>
                    <a:pt x="36" y="62"/>
                  </a:cubicBezTo>
                  <a:cubicBezTo>
                    <a:pt x="39" y="51"/>
                    <a:pt x="55" y="0"/>
                    <a:pt x="35" y="4"/>
                  </a:cubicBezTo>
                  <a:close/>
                </a:path>
              </a:pathLst>
            </a:custGeom>
            <a:solidFill>
              <a:srgbClr val="BBADD3"/>
            </a:solidFill>
            <a:ln w="9525">
              <a:noFill/>
              <a:round/>
              <a:headEnd/>
              <a:tailEnd/>
            </a:ln>
          </p:spPr>
          <p:txBody>
            <a:bodyPr/>
            <a:lstStyle/>
            <a:p>
              <a:endParaRPr lang="en-US"/>
            </a:p>
          </p:txBody>
        </p:sp>
        <p:sp>
          <p:nvSpPr>
            <p:cNvPr id="28625" name="Freeform 3206"/>
            <p:cNvSpPr>
              <a:spLocks/>
            </p:cNvSpPr>
            <p:nvPr/>
          </p:nvSpPr>
          <p:spPr bwMode="auto">
            <a:xfrm>
              <a:off x="431800" y="4702845"/>
              <a:ext cx="180975" cy="514350"/>
            </a:xfrm>
            <a:custGeom>
              <a:avLst/>
              <a:gdLst>
                <a:gd name="T0" fmla="*/ 2147483647 w 55"/>
                <a:gd name="T1" fmla="*/ 2147483647 h 156"/>
                <a:gd name="T2" fmla="*/ 2147483647 w 55"/>
                <a:gd name="T3" fmla="*/ 2147483647 h 156"/>
                <a:gd name="T4" fmla="*/ 2147483647 w 55"/>
                <a:gd name="T5" fmla="*/ 2147483647 h 156"/>
                <a:gd name="T6" fmla="*/ 2147483647 w 55"/>
                <a:gd name="T7" fmla="*/ 2147483647 h 156"/>
                <a:gd name="T8" fmla="*/ 2147483647 w 55"/>
                <a:gd name="T9" fmla="*/ 2147483647 h 156"/>
                <a:gd name="T10" fmla="*/ 2147483647 w 55"/>
                <a:gd name="T11" fmla="*/ 2147483647 h 156"/>
                <a:gd name="T12" fmla="*/ 2147483647 w 55"/>
                <a:gd name="T13" fmla="*/ 2147483647 h 156"/>
                <a:gd name="T14" fmla="*/ 2147483647 w 55"/>
                <a:gd name="T15" fmla="*/ 2147483647 h 156"/>
                <a:gd name="T16" fmla="*/ 2147483647 w 55"/>
                <a:gd name="T17" fmla="*/ 2147483647 h 156"/>
                <a:gd name="T18" fmla="*/ 2147483647 w 55"/>
                <a:gd name="T19" fmla="*/ 2147483647 h 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156"/>
                <a:gd name="T32" fmla="*/ 55 w 55"/>
                <a:gd name="T33" fmla="*/ 156 h 1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156">
                  <a:moveTo>
                    <a:pt x="35" y="3"/>
                  </a:moveTo>
                  <a:cubicBezTo>
                    <a:pt x="35" y="3"/>
                    <a:pt x="33" y="19"/>
                    <a:pt x="32" y="28"/>
                  </a:cubicBezTo>
                  <a:cubicBezTo>
                    <a:pt x="31" y="38"/>
                    <a:pt x="35" y="47"/>
                    <a:pt x="22" y="57"/>
                  </a:cubicBezTo>
                  <a:cubicBezTo>
                    <a:pt x="9" y="67"/>
                    <a:pt x="8" y="78"/>
                    <a:pt x="4" y="86"/>
                  </a:cubicBezTo>
                  <a:cubicBezTo>
                    <a:pt x="0" y="94"/>
                    <a:pt x="5" y="105"/>
                    <a:pt x="10" y="120"/>
                  </a:cubicBezTo>
                  <a:cubicBezTo>
                    <a:pt x="15" y="134"/>
                    <a:pt x="19" y="149"/>
                    <a:pt x="23" y="152"/>
                  </a:cubicBezTo>
                  <a:cubicBezTo>
                    <a:pt x="26" y="156"/>
                    <a:pt x="25" y="148"/>
                    <a:pt x="29" y="133"/>
                  </a:cubicBezTo>
                  <a:cubicBezTo>
                    <a:pt x="33" y="118"/>
                    <a:pt x="31" y="117"/>
                    <a:pt x="26" y="95"/>
                  </a:cubicBezTo>
                  <a:cubicBezTo>
                    <a:pt x="20" y="74"/>
                    <a:pt x="32" y="71"/>
                    <a:pt x="36" y="60"/>
                  </a:cubicBezTo>
                  <a:cubicBezTo>
                    <a:pt x="39" y="50"/>
                    <a:pt x="55" y="0"/>
                    <a:pt x="35" y="3"/>
                  </a:cubicBezTo>
                  <a:close/>
                </a:path>
              </a:pathLst>
            </a:custGeom>
            <a:solidFill>
              <a:srgbClr val="BAADD3"/>
            </a:solidFill>
            <a:ln w="9525">
              <a:noFill/>
              <a:round/>
              <a:headEnd/>
              <a:tailEnd/>
            </a:ln>
          </p:spPr>
          <p:txBody>
            <a:bodyPr/>
            <a:lstStyle/>
            <a:p>
              <a:endParaRPr lang="en-US"/>
            </a:p>
          </p:txBody>
        </p:sp>
        <p:sp>
          <p:nvSpPr>
            <p:cNvPr id="28626" name="Freeform 3207"/>
            <p:cNvSpPr>
              <a:spLocks/>
            </p:cNvSpPr>
            <p:nvPr/>
          </p:nvSpPr>
          <p:spPr bwMode="auto">
            <a:xfrm>
              <a:off x="431800" y="4702845"/>
              <a:ext cx="180975" cy="511175"/>
            </a:xfrm>
            <a:custGeom>
              <a:avLst/>
              <a:gdLst>
                <a:gd name="T0" fmla="*/ 2147483647 w 55"/>
                <a:gd name="T1" fmla="*/ 2147483647 h 155"/>
                <a:gd name="T2" fmla="*/ 2147483647 w 55"/>
                <a:gd name="T3" fmla="*/ 2147483647 h 155"/>
                <a:gd name="T4" fmla="*/ 2147483647 w 55"/>
                <a:gd name="T5" fmla="*/ 2147483647 h 155"/>
                <a:gd name="T6" fmla="*/ 2147483647 w 55"/>
                <a:gd name="T7" fmla="*/ 2147483647 h 155"/>
                <a:gd name="T8" fmla="*/ 2147483647 w 55"/>
                <a:gd name="T9" fmla="*/ 2147483647 h 155"/>
                <a:gd name="T10" fmla="*/ 2147483647 w 55"/>
                <a:gd name="T11" fmla="*/ 2147483647 h 155"/>
                <a:gd name="T12" fmla="*/ 2147483647 w 55"/>
                <a:gd name="T13" fmla="*/ 2147483647 h 155"/>
                <a:gd name="T14" fmla="*/ 2147483647 w 55"/>
                <a:gd name="T15" fmla="*/ 2147483647 h 155"/>
                <a:gd name="T16" fmla="*/ 2147483647 w 55"/>
                <a:gd name="T17" fmla="*/ 2147483647 h 155"/>
                <a:gd name="T18" fmla="*/ 2147483647 w 55"/>
                <a:gd name="T19" fmla="*/ 2147483647 h 1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
                <a:gd name="T31" fmla="*/ 0 h 155"/>
                <a:gd name="T32" fmla="*/ 55 w 55"/>
                <a:gd name="T33" fmla="*/ 155 h 1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 h="155">
                  <a:moveTo>
                    <a:pt x="35" y="4"/>
                  </a:moveTo>
                  <a:cubicBezTo>
                    <a:pt x="35" y="4"/>
                    <a:pt x="33" y="19"/>
                    <a:pt x="32" y="28"/>
                  </a:cubicBezTo>
                  <a:cubicBezTo>
                    <a:pt x="32" y="38"/>
                    <a:pt x="35" y="48"/>
                    <a:pt x="22" y="57"/>
                  </a:cubicBezTo>
                  <a:cubicBezTo>
                    <a:pt x="9" y="67"/>
                    <a:pt x="8" y="77"/>
                    <a:pt x="4" y="86"/>
                  </a:cubicBezTo>
                  <a:cubicBezTo>
                    <a:pt x="0" y="94"/>
                    <a:pt x="5" y="105"/>
                    <a:pt x="10" y="119"/>
                  </a:cubicBezTo>
                  <a:cubicBezTo>
                    <a:pt x="15" y="133"/>
                    <a:pt x="19" y="148"/>
                    <a:pt x="22" y="151"/>
                  </a:cubicBezTo>
                  <a:cubicBezTo>
                    <a:pt x="26" y="155"/>
                    <a:pt x="25" y="147"/>
                    <a:pt x="29" y="132"/>
                  </a:cubicBezTo>
                  <a:cubicBezTo>
                    <a:pt x="32" y="117"/>
                    <a:pt x="31" y="116"/>
                    <a:pt x="26" y="95"/>
                  </a:cubicBezTo>
                  <a:cubicBezTo>
                    <a:pt x="20" y="74"/>
                    <a:pt x="32" y="70"/>
                    <a:pt x="35" y="60"/>
                  </a:cubicBezTo>
                  <a:cubicBezTo>
                    <a:pt x="39" y="50"/>
                    <a:pt x="55" y="0"/>
                    <a:pt x="35" y="4"/>
                  </a:cubicBezTo>
                  <a:close/>
                </a:path>
              </a:pathLst>
            </a:custGeom>
            <a:solidFill>
              <a:srgbClr val="B9ACD3"/>
            </a:solidFill>
            <a:ln w="9525">
              <a:noFill/>
              <a:round/>
              <a:headEnd/>
              <a:tailEnd/>
            </a:ln>
          </p:spPr>
          <p:txBody>
            <a:bodyPr/>
            <a:lstStyle/>
            <a:p>
              <a:endParaRPr lang="en-US"/>
            </a:p>
          </p:txBody>
        </p:sp>
        <p:sp>
          <p:nvSpPr>
            <p:cNvPr id="28627" name="Freeform 3208"/>
            <p:cNvSpPr>
              <a:spLocks/>
            </p:cNvSpPr>
            <p:nvPr/>
          </p:nvSpPr>
          <p:spPr bwMode="auto">
            <a:xfrm>
              <a:off x="434975" y="4702845"/>
              <a:ext cx="174625" cy="508000"/>
            </a:xfrm>
            <a:custGeom>
              <a:avLst/>
              <a:gdLst>
                <a:gd name="T0" fmla="*/ 2147483647 w 53"/>
                <a:gd name="T1" fmla="*/ 2147483647 h 154"/>
                <a:gd name="T2" fmla="*/ 2147483647 w 53"/>
                <a:gd name="T3" fmla="*/ 2147483647 h 154"/>
                <a:gd name="T4" fmla="*/ 2147483647 w 53"/>
                <a:gd name="T5" fmla="*/ 2147483647 h 154"/>
                <a:gd name="T6" fmla="*/ 2147483647 w 53"/>
                <a:gd name="T7" fmla="*/ 2147483647 h 154"/>
                <a:gd name="T8" fmla="*/ 2147483647 w 53"/>
                <a:gd name="T9" fmla="*/ 2147483647 h 154"/>
                <a:gd name="T10" fmla="*/ 2147483647 w 53"/>
                <a:gd name="T11" fmla="*/ 2147483647 h 154"/>
                <a:gd name="T12" fmla="*/ 2147483647 w 53"/>
                <a:gd name="T13" fmla="*/ 2147483647 h 154"/>
                <a:gd name="T14" fmla="*/ 2147483647 w 53"/>
                <a:gd name="T15" fmla="*/ 2147483647 h 154"/>
                <a:gd name="T16" fmla="*/ 2147483647 w 53"/>
                <a:gd name="T17" fmla="*/ 2147483647 h 154"/>
                <a:gd name="T18" fmla="*/ 2147483647 w 53"/>
                <a:gd name="T19" fmla="*/ 2147483647 h 1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154"/>
                <a:gd name="T32" fmla="*/ 53 w 53"/>
                <a:gd name="T33" fmla="*/ 154 h 1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154">
                  <a:moveTo>
                    <a:pt x="34" y="4"/>
                  </a:moveTo>
                  <a:cubicBezTo>
                    <a:pt x="34" y="4"/>
                    <a:pt x="32" y="19"/>
                    <a:pt x="31" y="28"/>
                  </a:cubicBezTo>
                  <a:cubicBezTo>
                    <a:pt x="31" y="38"/>
                    <a:pt x="34" y="48"/>
                    <a:pt x="22" y="57"/>
                  </a:cubicBezTo>
                  <a:cubicBezTo>
                    <a:pt x="9" y="67"/>
                    <a:pt x="8" y="77"/>
                    <a:pt x="4" y="85"/>
                  </a:cubicBezTo>
                  <a:cubicBezTo>
                    <a:pt x="0" y="93"/>
                    <a:pt x="4" y="104"/>
                    <a:pt x="9" y="118"/>
                  </a:cubicBezTo>
                  <a:cubicBezTo>
                    <a:pt x="15" y="132"/>
                    <a:pt x="18" y="147"/>
                    <a:pt x="21" y="151"/>
                  </a:cubicBezTo>
                  <a:cubicBezTo>
                    <a:pt x="25" y="154"/>
                    <a:pt x="24" y="146"/>
                    <a:pt x="28" y="131"/>
                  </a:cubicBezTo>
                  <a:cubicBezTo>
                    <a:pt x="31" y="116"/>
                    <a:pt x="30" y="116"/>
                    <a:pt x="24" y="95"/>
                  </a:cubicBezTo>
                  <a:cubicBezTo>
                    <a:pt x="19" y="74"/>
                    <a:pt x="31" y="70"/>
                    <a:pt x="34" y="60"/>
                  </a:cubicBezTo>
                  <a:cubicBezTo>
                    <a:pt x="38" y="50"/>
                    <a:pt x="53" y="0"/>
                    <a:pt x="34" y="4"/>
                  </a:cubicBezTo>
                  <a:close/>
                </a:path>
              </a:pathLst>
            </a:custGeom>
            <a:solidFill>
              <a:srgbClr val="B8ACD3"/>
            </a:solidFill>
            <a:ln w="9525">
              <a:noFill/>
              <a:round/>
              <a:headEnd/>
              <a:tailEnd/>
            </a:ln>
          </p:spPr>
          <p:txBody>
            <a:bodyPr/>
            <a:lstStyle/>
            <a:p>
              <a:endParaRPr lang="en-US"/>
            </a:p>
          </p:txBody>
        </p:sp>
        <p:sp>
          <p:nvSpPr>
            <p:cNvPr id="28628" name="Freeform 3209"/>
            <p:cNvSpPr>
              <a:spLocks/>
            </p:cNvSpPr>
            <p:nvPr/>
          </p:nvSpPr>
          <p:spPr bwMode="auto">
            <a:xfrm>
              <a:off x="434975" y="4706020"/>
              <a:ext cx="174625" cy="501650"/>
            </a:xfrm>
            <a:custGeom>
              <a:avLst/>
              <a:gdLst>
                <a:gd name="T0" fmla="*/ 2147483647 w 53"/>
                <a:gd name="T1" fmla="*/ 2147483647 h 152"/>
                <a:gd name="T2" fmla="*/ 2147483647 w 53"/>
                <a:gd name="T3" fmla="*/ 2147483647 h 152"/>
                <a:gd name="T4" fmla="*/ 2147483647 w 53"/>
                <a:gd name="T5" fmla="*/ 2147483647 h 152"/>
                <a:gd name="T6" fmla="*/ 2147483647 w 53"/>
                <a:gd name="T7" fmla="*/ 2147483647 h 152"/>
                <a:gd name="T8" fmla="*/ 2147483647 w 53"/>
                <a:gd name="T9" fmla="*/ 2147483647 h 152"/>
                <a:gd name="T10" fmla="*/ 2147483647 w 53"/>
                <a:gd name="T11" fmla="*/ 2147483647 h 152"/>
                <a:gd name="T12" fmla="*/ 2147483647 w 53"/>
                <a:gd name="T13" fmla="*/ 2147483647 h 152"/>
                <a:gd name="T14" fmla="*/ 2147483647 w 53"/>
                <a:gd name="T15" fmla="*/ 2147483647 h 152"/>
                <a:gd name="T16" fmla="*/ 2147483647 w 53"/>
                <a:gd name="T17" fmla="*/ 2147483647 h 152"/>
                <a:gd name="T18" fmla="*/ 2147483647 w 53"/>
                <a:gd name="T19" fmla="*/ 2147483647 h 1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152"/>
                <a:gd name="T32" fmla="*/ 53 w 53"/>
                <a:gd name="T33" fmla="*/ 152 h 1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152">
                  <a:moveTo>
                    <a:pt x="34" y="3"/>
                  </a:moveTo>
                  <a:cubicBezTo>
                    <a:pt x="34" y="3"/>
                    <a:pt x="32" y="18"/>
                    <a:pt x="31" y="28"/>
                  </a:cubicBezTo>
                  <a:cubicBezTo>
                    <a:pt x="31" y="37"/>
                    <a:pt x="35" y="47"/>
                    <a:pt x="22" y="56"/>
                  </a:cubicBezTo>
                  <a:cubicBezTo>
                    <a:pt x="9" y="66"/>
                    <a:pt x="8" y="76"/>
                    <a:pt x="4" y="84"/>
                  </a:cubicBezTo>
                  <a:cubicBezTo>
                    <a:pt x="0" y="92"/>
                    <a:pt x="4" y="103"/>
                    <a:pt x="10" y="117"/>
                  </a:cubicBezTo>
                  <a:cubicBezTo>
                    <a:pt x="15" y="131"/>
                    <a:pt x="18" y="145"/>
                    <a:pt x="21" y="149"/>
                  </a:cubicBezTo>
                  <a:cubicBezTo>
                    <a:pt x="25" y="152"/>
                    <a:pt x="24" y="144"/>
                    <a:pt x="27" y="130"/>
                  </a:cubicBezTo>
                  <a:cubicBezTo>
                    <a:pt x="31" y="115"/>
                    <a:pt x="30" y="114"/>
                    <a:pt x="24" y="93"/>
                  </a:cubicBezTo>
                  <a:cubicBezTo>
                    <a:pt x="19" y="72"/>
                    <a:pt x="31" y="69"/>
                    <a:pt x="34" y="59"/>
                  </a:cubicBezTo>
                  <a:cubicBezTo>
                    <a:pt x="38" y="48"/>
                    <a:pt x="53" y="0"/>
                    <a:pt x="34" y="3"/>
                  </a:cubicBezTo>
                  <a:close/>
                </a:path>
              </a:pathLst>
            </a:custGeom>
            <a:solidFill>
              <a:srgbClr val="B7ACD3"/>
            </a:solidFill>
            <a:ln w="9525">
              <a:noFill/>
              <a:round/>
              <a:headEnd/>
              <a:tailEnd/>
            </a:ln>
          </p:spPr>
          <p:txBody>
            <a:bodyPr/>
            <a:lstStyle/>
            <a:p>
              <a:endParaRPr lang="en-US"/>
            </a:p>
          </p:txBody>
        </p:sp>
        <p:sp>
          <p:nvSpPr>
            <p:cNvPr id="28629" name="Freeform 3210"/>
            <p:cNvSpPr>
              <a:spLocks/>
            </p:cNvSpPr>
            <p:nvPr/>
          </p:nvSpPr>
          <p:spPr bwMode="auto">
            <a:xfrm>
              <a:off x="434975" y="4706020"/>
              <a:ext cx="174625" cy="501650"/>
            </a:xfrm>
            <a:custGeom>
              <a:avLst/>
              <a:gdLst>
                <a:gd name="T0" fmla="*/ 2147483647 w 53"/>
                <a:gd name="T1" fmla="*/ 2147483647 h 152"/>
                <a:gd name="T2" fmla="*/ 2147483647 w 53"/>
                <a:gd name="T3" fmla="*/ 2147483647 h 152"/>
                <a:gd name="T4" fmla="*/ 2147483647 w 53"/>
                <a:gd name="T5" fmla="*/ 2147483647 h 152"/>
                <a:gd name="T6" fmla="*/ 2147483647 w 53"/>
                <a:gd name="T7" fmla="*/ 2147483647 h 152"/>
                <a:gd name="T8" fmla="*/ 2147483647 w 53"/>
                <a:gd name="T9" fmla="*/ 2147483647 h 152"/>
                <a:gd name="T10" fmla="*/ 2147483647 w 53"/>
                <a:gd name="T11" fmla="*/ 2147483647 h 152"/>
                <a:gd name="T12" fmla="*/ 2147483647 w 53"/>
                <a:gd name="T13" fmla="*/ 2147483647 h 152"/>
                <a:gd name="T14" fmla="*/ 2147483647 w 53"/>
                <a:gd name="T15" fmla="*/ 2147483647 h 152"/>
                <a:gd name="T16" fmla="*/ 2147483647 w 53"/>
                <a:gd name="T17" fmla="*/ 2147483647 h 152"/>
                <a:gd name="T18" fmla="*/ 2147483647 w 53"/>
                <a:gd name="T19" fmla="*/ 2147483647 h 1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152"/>
                <a:gd name="T32" fmla="*/ 53 w 53"/>
                <a:gd name="T33" fmla="*/ 152 h 1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152">
                  <a:moveTo>
                    <a:pt x="34" y="4"/>
                  </a:moveTo>
                  <a:cubicBezTo>
                    <a:pt x="34" y="4"/>
                    <a:pt x="32" y="18"/>
                    <a:pt x="31" y="28"/>
                  </a:cubicBezTo>
                  <a:cubicBezTo>
                    <a:pt x="31" y="37"/>
                    <a:pt x="35" y="47"/>
                    <a:pt x="22" y="57"/>
                  </a:cubicBezTo>
                  <a:cubicBezTo>
                    <a:pt x="9" y="66"/>
                    <a:pt x="8" y="76"/>
                    <a:pt x="4" y="84"/>
                  </a:cubicBezTo>
                  <a:cubicBezTo>
                    <a:pt x="0" y="92"/>
                    <a:pt x="5" y="103"/>
                    <a:pt x="10" y="116"/>
                  </a:cubicBezTo>
                  <a:cubicBezTo>
                    <a:pt x="15" y="130"/>
                    <a:pt x="18" y="144"/>
                    <a:pt x="21" y="148"/>
                  </a:cubicBezTo>
                  <a:cubicBezTo>
                    <a:pt x="25" y="152"/>
                    <a:pt x="24" y="144"/>
                    <a:pt x="27" y="129"/>
                  </a:cubicBezTo>
                  <a:cubicBezTo>
                    <a:pt x="31" y="114"/>
                    <a:pt x="29" y="113"/>
                    <a:pt x="24" y="93"/>
                  </a:cubicBezTo>
                  <a:cubicBezTo>
                    <a:pt x="18" y="72"/>
                    <a:pt x="31" y="68"/>
                    <a:pt x="34" y="58"/>
                  </a:cubicBezTo>
                  <a:cubicBezTo>
                    <a:pt x="38" y="48"/>
                    <a:pt x="53" y="0"/>
                    <a:pt x="34" y="4"/>
                  </a:cubicBezTo>
                  <a:close/>
                </a:path>
              </a:pathLst>
            </a:custGeom>
            <a:solidFill>
              <a:srgbClr val="B6ACD3"/>
            </a:solidFill>
            <a:ln w="9525">
              <a:noFill/>
              <a:round/>
              <a:headEnd/>
              <a:tailEnd/>
            </a:ln>
          </p:spPr>
          <p:txBody>
            <a:bodyPr/>
            <a:lstStyle/>
            <a:p>
              <a:endParaRPr lang="en-US"/>
            </a:p>
          </p:txBody>
        </p:sp>
        <p:sp>
          <p:nvSpPr>
            <p:cNvPr id="28630" name="Freeform 3211"/>
            <p:cNvSpPr>
              <a:spLocks/>
            </p:cNvSpPr>
            <p:nvPr/>
          </p:nvSpPr>
          <p:spPr bwMode="auto">
            <a:xfrm>
              <a:off x="434975" y="4706020"/>
              <a:ext cx="174625" cy="498475"/>
            </a:xfrm>
            <a:custGeom>
              <a:avLst/>
              <a:gdLst>
                <a:gd name="T0" fmla="*/ 2147483647 w 53"/>
                <a:gd name="T1" fmla="*/ 2147483647 h 151"/>
                <a:gd name="T2" fmla="*/ 2147483647 w 53"/>
                <a:gd name="T3" fmla="*/ 2147483647 h 151"/>
                <a:gd name="T4" fmla="*/ 2147483647 w 53"/>
                <a:gd name="T5" fmla="*/ 2147483647 h 151"/>
                <a:gd name="T6" fmla="*/ 2147483647 w 53"/>
                <a:gd name="T7" fmla="*/ 2147483647 h 151"/>
                <a:gd name="T8" fmla="*/ 2147483647 w 53"/>
                <a:gd name="T9" fmla="*/ 2147483647 h 151"/>
                <a:gd name="T10" fmla="*/ 2147483647 w 53"/>
                <a:gd name="T11" fmla="*/ 2147483647 h 151"/>
                <a:gd name="T12" fmla="*/ 2147483647 w 53"/>
                <a:gd name="T13" fmla="*/ 2147483647 h 151"/>
                <a:gd name="T14" fmla="*/ 2147483647 w 53"/>
                <a:gd name="T15" fmla="*/ 2147483647 h 151"/>
                <a:gd name="T16" fmla="*/ 2147483647 w 53"/>
                <a:gd name="T17" fmla="*/ 2147483647 h 151"/>
                <a:gd name="T18" fmla="*/ 2147483647 w 53"/>
                <a:gd name="T19" fmla="*/ 2147483647 h 1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151"/>
                <a:gd name="T32" fmla="*/ 53 w 53"/>
                <a:gd name="T33" fmla="*/ 151 h 15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151">
                  <a:moveTo>
                    <a:pt x="34" y="4"/>
                  </a:moveTo>
                  <a:cubicBezTo>
                    <a:pt x="34" y="4"/>
                    <a:pt x="32" y="19"/>
                    <a:pt x="32" y="28"/>
                  </a:cubicBezTo>
                  <a:cubicBezTo>
                    <a:pt x="31" y="37"/>
                    <a:pt x="35" y="47"/>
                    <a:pt x="22" y="57"/>
                  </a:cubicBezTo>
                  <a:cubicBezTo>
                    <a:pt x="10" y="66"/>
                    <a:pt x="8" y="76"/>
                    <a:pt x="4" y="83"/>
                  </a:cubicBezTo>
                  <a:cubicBezTo>
                    <a:pt x="0" y="91"/>
                    <a:pt x="5" y="102"/>
                    <a:pt x="10" y="116"/>
                  </a:cubicBezTo>
                  <a:cubicBezTo>
                    <a:pt x="15" y="130"/>
                    <a:pt x="18" y="143"/>
                    <a:pt x="21" y="147"/>
                  </a:cubicBezTo>
                  <a:cubicBezTo>
                    <a:pt x="25" y="151"/>
                    <a:pt x="24" y="143"/>
                    <a:pt x="27" y="128"/>
                  </a:cubicBezTo>
                  <a:cubicBezTo>
                    <a:pt x="31" y="114"/>
                    <a:pt x="29" y="113"/>
                    <a:pt x="24" y="92"/>
                  </a:cubicBezTo>
                  <a:cubicBezTo>
                    <a:pt x="18" y="72"/>
                    <a:pt x="31" y="68"/>
                    <a:pt x="34" y="58"/>
                  </a:cubicBezTo>
                  <a:cubicBezTo>
                    <a:pt x="38" y="48"/>
                    <a:pt x="53" y="0"/>
                    <a:pt x="34" y="4"/>
                  </a:cubicBezTo>
                  <a:close/>
                </a:path>
              </a:pathLst>
            </a:custGeom>
            <a:solidFill>
              <a:srgbClr val="B5ABD2"/>
            </a:solidFill>
            <a:ln w="9525">
              <a:noFill/>
              <a:round/>
              <a:headEnd/>
              <a:tailEnd/>
            </a:ln>
          </p:spPr>
          <p:txBody>
            <a:bodyPr/>
            <a:lstStyle/>
            <a:p>
              <a:endParaRPr lang="en-US"/>
            </a:p>
          </p:txBody>
        </p:sp>
        <p:sp>
          <p:nvSpPr>
            <p:cNvPr id="28631" name="Freeform 3212"/>
            <p:cNvSpPr>
              <a:spLocks/>
            </p:cNvSpPr>
            <p:nvPr/>
          </p:nvSpPr>
          <p:spPr bwMode="auto">
            <a:xfrm>
              <a:off x="438150" y="4709195"/>
              <a:ext cx="171450" cy="492125"/>
            </a:xfrm>
            <a:custGeom>
              <a:avLst/>
              <a:gdLst>
                <a:gd name="T0" fmla="*/ 2147483647 w 52"/>
                <a:gd name="T1" fmla="*/ 2147483647 h 149"/>
                <a:gd name="T2" fmla="*/ 2147483647 w 52"/>
                <a:gd name="T3" fmla="*/ 2147483647 h 149"/>
                <a:gd name="T4" fmla="*/ 2147483647 w 52"/>
                <a:gd name="T5" fmla="*/ 2147483647 h 149"/>
                <a:gd name="T6" fmla="*/ 2147483647 w 52"/>
                <a:gd name="T7" fmla="*/ 2147483647 h 149"/>
                <a:gd name="T8" fmla="*/ 2147483647 w 52"/>
                <a:gd name="T9" fmla="*/ 2147483647 h 149"/>
                <a:gd name="T10" fmla="*/ 2147483647 w 52"/>
                <a:gd name="T11" fmla="*/ 2147483647 h 149"/>
                <a:gd name="T12" fmla="*/ 2147483647 w 52"/>
                <a:gd name="T13" fmla="*/ 2147483647 h 149"/>
                <a:gd name="T14" fmla="*/ 2147483647 w 52"/>
                <a:gd name="T15" fmla="*/ 2147483647 h 149"/>
                <a:gd name="T16" fmla="*/ 2147483647 w 52"/>
                <a:gd name="T17" fmla="*/ 2147483647 h 149"/>
                <a:gd name="T18" fmla="*/ 2147483647 w 52"/>
                <a:gd name="T19" fmla="*/ 2147483647 h 1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
                <a:gd name="T31" fmla="*/ 0 h 149"/>
                <a:gd name="T32" fmla="*/ 52 w 52"/>
                <a:gd name="T33" fmla="*/ 149 h 1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 h="149">
                  <a:moveTo>
                    <a:pt x="33" y="3"/>
                  </a:moveTo>
                  <a:cubicBezTo>
                    <a:pt x="33" y="3"/>
                    <a:pt x="31" y="18"/>
                    <a:pt x="31" y="27"/>
                  </a:cubicBezTo>
                  <a:cubicBezTo>
                    <a:pt x="30" y="36"/>
                    <a:pt x="34" y="46"/>
                    <a:pt x="21" y="56"/>
                  </a:cubicBezTo>
                  <a:cubicBezTo>
                    <a:pt x="9" y="65"/>
                    <a:pt x="7" y="74"/>
                    <a:pt x="3" y="82"/>
                  </a:cubicBezTo>
                  <a:cubicBezTo>
                    <a:pt x="0" y="90"/>
                    <a:pt x="4" y="101"/>
                    <a:pt x="9" y="114"/>
                  </a:cubicBezTo>
                  <a:cubicBezTo>
                    <a:pt x="14" y="128"/>
                    <a:pt x="17" y="142"/>
                    <a:pt x="20" y="145"/>
                  </a:cubicBezTo>
                  <a:cubicBezTo>
                    <a:pt x="23" y="149"/>
                    <a:pt x="23" y="141"/>
                    <a:pt x="26" y="127"/>
                  </a:cubicBezTo>
                  <a:cubicBezTo>
                    <a:pt x="30" y="112"/>
                    <a:pt x="28" y="111"/>
                    <a:pt x="22" y="91"/>
                  </a:cubicBezTo>
                  <a:cubicBezTo>
                    <a:pt x="17" y="71"/>
                    <a:pt x="30" y="67"/>
                    <a:pt x="33" y="57"/>
                  </a:cubicBezTo>
                  <a:cubicBezTo>
                    <a:pt x="36" y="47"/>
                    <a:pt x="52" y="0"/>
                    <a:pt x="33" y="3"/>
                  </a:cubicBezTo>
                  <a:close/>
                </a:path>
              </a:pathLst>
            </a:custGeom>
            <a:solidFill>
              <a:srgbClr val="B4ABD2"/>
            </a:solidFill>
            <a:ln w="9525">
              <a:noFill/>
              <a:round/>
              <a:headEnd/>
              <a:tailEnd/>
            </a:ln>
          </p:spPr>
          <p:txBody>
            <a:bodyPr/>
            <a:lstStyle/>
            <a:p>
              <a:endParaRPr lang="en-US"/>
            </a:p>
          </p:txBody>
        </p:sp>
        <p:sp>
          <p:nvSpPr>
            <p:cNvPr id="28632" name="Freeform 3213"/>
            <p:cNvSpPr>
              <a:spLocks/>
            </p:cNvSpPr>
            <p:nvPr/>
          </p:nvSpPr>
          <p:spPr bwMode="auto">
            <a:xfrm>
              <a:off x="438150" y="4709195"/>
              <a:ext cx="171450" cy="488950"/>
            </a:xfrm>
            <a:custGeom>
              <a:avLst/>
              <a:gdLst>
                <a:gd name="T0" fmla="*/ 2147483647 w 52"/>
                <a:gd name="T1" fmla="*/ 2147483647 h 148"/>
                <a:gd name="T2" fmla="*/ 2147483647 w 52"/>
                <a:gd name="T3" fmla="*/ 2147483647 h 148"/>
                <a:gd name="T4" fmla="*/ 2147483647 w 52"/>
                <a:gd name="T5" fmla="*/ 2147483647 h 148"/>
                <a:gd name="T6" fmla="*/ 2147483647 w 52"/>
                <a:gd name="T7" fmla="*/ 2147483647 h 148"/>
                <a:gd name="T8" fmla="*/ 2147483647 w 52"/>
                <a:gd name="T9" fmla="*/ 2147483647 h 148"/>
                <a:gd name="T10" fmla="*/ 2147483647 w 52"/>
                <a:gd name="T11" fmla="*/ 2147483647 h 148"/>
                <a:gd name="T12" fmla="*/ 2147483647 w 52"/>
                <a:gd name="T13" fmla="*/ 2147483647 h 148"/>
                <a:gd name="T14" fmla="*/ 2147483647 w 52"/>
                <a:gd name="T15" fmla="*/ 2147483647 h 148"/>
                <a:gd name="T16" fmla="*/ 2147483647 w 52"/>
                <a:gd name="T17" fmla="*/ 2147483647 h 148"/>
                <a:gd name="T18" fmla="*/ 2147483647 w 52"/>
                <a:gd name="T19" fmla="*/ 2147483647 h 1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
                <a:gd name="T31" fmla="*/ 0 h 148"/>
                <a:gd name="T32" fmla="*/ 52 w 52"/>
                <a:gd name="T33" fmla="*/ 148 h 1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 h="148">
                  <a:moveTo>
                    <a:pt x="33" y="4"/>
                  </a:moveTo>
                  <a:cubicBezTo>
                    <a:pt x="33" y="4"/>
                    <a:pt x="31" y="18"/>
                    <a:pt x="31" y="27"/>
                  </a:cubicBezTo>
                  <a:cubicBezTo>
                    <a:pt x="30" y="36"/>
                    <a:pt x="34" y="46"/>
                    <a:pt x="21" y="56"/>
                  </a:cubicBezTo>
                  <a:cubicBezTo>
                    <a:pt x="9" y="65"/>
                    <a:pt x="8" y="74"/>
                    <a:pt x="4" y="82"/>
                  </a:cubicBezTo>
                  <a:cubicBezTo>
                    <a:pt x="0" y="90"/>
                    <a:pt x="4" y="100"/>
                    <a:pt x="9" y="114"/>
                  </a:cubicBezTo>
                  <a:cubicBezTo>
                    <a:pt x="14" y="127"/>
                    <a:pt x="17" y="141"/>
                    <a:pt x="20" y="144"/>
                  </a:cubicBezTo>
                  <a:cubicBezTo>
                    <a:pt x="23" y="148"/>
                    <a:pt x="22" y="140"/>
                    <a:pt x="26" y="126"/>
                  </a:cubicBezTo>
                  <a:cubicBezTo>
                    <a:pt x="30" y="112"/>
                    <a:pt x="28" y="111"/>
                    <a:pt x="22" y="91"/>
                  </a:cubicBezTo>
                  <a:cubicBezTo>
                    <a:pt x="17" y="70"/>
                    <a:pt x="30" y="66"/>
                    <a:pt x="33" y="57"/>
                  </a:cubicBezTo>
                  <a:cubicBezTo>
                    <a:pt x="36" y="47"/>
                    <a:pt x="52" y="0"/>
                    <a:pt x="33" y="4"/>
                  </a:cubicBezTo>
                  <a:close/>
                </a:path>
              </a:pathLst>
            </a:custGeom>
            <a:solidFill>
              <a:srgbClr val="B3ABD2"/>
            </a:solidFill>
            <a:ln w="9525">
              <a:noFill/>
              <a:round/>
              <a:headEnd/>
              <a:tailEnd/>
            </a:ln>
          </p:spPr>
          <p:txBody>
            <a:bodyPr/>
            <a:lstStyle/>
            <a:p>
              <a:endParaRPr lang="en-US"/>
            </a:p>
          </p:txBody>
        </p:sp>
        <p:sp>
          <p:nvSpPr>
            <p:cNvPr id="28633" name="Freeform 3214"/>
            <p:cNvSpPr>
              <a:spLocks/>
            </p:cNvSpPr>
            <p:nvPr/>
          </p:nvSpPr>
          <p:spPr bwMode="auto">
            <a:xfrm>
              <a:off x="438150" y="4709195"/>
              <a:ext cx="171450" cy="485775"/>
            </a:xfrm>
            <a:custGeom>
              <a:avLst/>
              <a:gdLst>
                <a:gd name="T0" fmla="*/ 2147483647 w 52"/>
                <a:gd name="T1" fmla="*/ 2147483647 h 147"/>
                <a:gd name="T2" fmla="*/ 2147483647 w 52"/>
                <a:gd name="T3" fmla="*/ 2147483647 h 147"/>
                <a:gd name="T4" fmla="*/ 2147483647 w 52"/>
                <a:gd name="T5" fmla="*/ 2147483647 h 147"/>
                <a:gd name="T6" fmla="*/ 2147483647 w 52"/>
                <a:gd name="T7" fmla="*/ 2147483647 h 147"/>
                <a:gd name="T8" fmla="*/ 2147483647 w 52"/>
                <a:gd name="T9" fmla="*/ 2147483647 h 147"/>
                <a:gd name="T10" fmla="*/ 2147483647 w 52"/>
                <a:gd name="T11" fmla="*/ 2147483647 h 147"/>
                <a:gd name="T12" fmla="*/ 2147483647 w 52"/>
                <a:gd name="T13" fmla="*/ 2147483647 h 147"/>
                <a:gd name="T14" fmla="*/ 2147483647 w 52"/>
                <a:gd name="T15" fmla="*/ 2147483647 h 147"/>
                <a:gd name="T16" fmla="*/ 2147483647 w 52"/>
                <a:gd name="T17" fmla="*/ 2147483647 h 147"/>
                <a:gd name="T18" fmla="*/ 2147483647 w 52"/>
                <a:gd name="T19" fmla="*/ 2147483647 h 1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2"/>
                <a:gd name="T31" fmla="*/ 0 h 147"/>
                <a:gd name="T32" fmla="*/ 52 w 52"/>
                <a:gd name="T33" fmla="*/ 147 h 14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2" h="147">
                  <a:moveTo>
                    <a:pt x="33" y="4"/>
                  </a:moveTo>
                  <a:cubicBezTo>
                    <a:pt x="33" y="4"/>
                    <a:pt x="32" y="18"/>
                    <a:pt x="31" y="27"/>
                  </a:cubicBezTo>
                  <a:cubicBezTo>
                    <a:pt x="30" y="36"/>
                    <a:pt x="34" y="47"/>
                    <a:pt x="22" y="56"/>
                  </a:cubicBezTo>
                  <a:cubicBezTo>
                    <a:pt x="9" y="65"/>
                    <a:pt x="8" y="74"/>
                    <a:pt x="4" y="82"/>
                  </a:cubicBezTo>
                  <a:cubicBezTo>
                    <a:pt x="0" y="89"/>
                    <a:pt x="4" y="100"/>
                    <a:pt x="9" y="113"/>
                  </a:cubicBezTo>
                  <a:cubicBezTo>
                    <a:pt x="14" y="127"/>
                    <a:pt x="17" y="140"/>
                    <a:pt x="20" y="143"/>
                  </a:cubicBezTo>
                  <a:cubicBezTo>
                    <a:pt x="23" y="147"/>
                    <a:pt x="22" y="140"/>
                    <a:pt x="26" y="125"/>
                  </a:cubicBezTo>
                  <a:cubicBezTo>
                    <a:pt x="30" y="111"/>
                    <a:pt x="27" y="110"/>
                    <a:pt x="22" y="90"/>
                  </a:cubicBezTo>
                  <a:cubicBezTo>
                    <a:pt x="17" y="70"/>
                    <a:pt x="30" y="66"/>
                    <a:pt x="33" y="56"/>
                  </a:cubicBezTo>
                  <a:cubicBezTo>
                    <a:pt x="36" y="47"/>
                    <a:pt x="52" y="0"/>
                    <a:pt x="33" y="4"/>
                  </a:cubicBezTo>
                  <a:close/>
                </a:path>
              </a:pathLst>
            </a:custGeom>
            <a:solidFill>
              <a:srgbClr val="B2ABD2"/>
            </a:solidFill>
            <a:ln w="9525">
              <a:noFill/>
              <a:round/>
              <a:headEnd/>
              <a:tailEnd/>
            </a:ln>
          </p:spPr>
          <p:txBody>
            <a:bodyPr/>
            <a:lstStyle/>
            <a:p>
              <a:endParaRPr lang="en-US"/>
            </a:p>
          </p:txBody>
        </p:sp>
        <p:sp>
          <p:nvSpPr>
            <p:cNvPr id="28634" name="Freeform 3215"/>
            <p:cNvSpPr>
              <a:spLocks/>
            </p:cNvSpPr>
            <p:nvPr/>
          </p:nvSpPr>
          <p:spPr bwMode="auto">
            <a:xfrm>
              <a:off x="438150" y="4712370"/>
              <a:ext cx="168275" cy="479425"/>
            </a:xfrm>
            <a:custGeom>
              <a:avLst/>
              <a:gdLst>
                <a:gd name="T0" fmla="*/ 2147483647 w 51"/>
                <a:gd name="T1" fmla="*/ 2147483647 h 145"/>
                <a:gd name="T2" fmla="*/ 2147483647 w 51"/>
                <a:gd name="T3" fmla="*/ 2147483647 h 145"/>
                <a:gd name="T4" fmla="*/ 2147483647 w 51"/>
                <a:gd name="T5" fmla="*/ 2147483647 h 145"/>
                <a:gd name="T6" fmla="*/ 2147483647 w 51"/>
                <a:gd name="T7" fmla="*/ 2147483647 h 145"/>
                <a:gd name="T8" fmla="*/ 2147483647 w 51"/>
                <a:gd name="T9" fmla="*/ 2147483647 h 145"/>
                <a:gd name="T10" fmla="*/ 2147483647 w 51"/>
                <a:gd name="T11" fmla="*/ 2147483647 h 145"/>
                <a:gd name="T12" fmla="*/ 2147483647 w 51"/>
                <a:gd name="T13" fmla="*/ 2147483647 h 145"/>
                <a:gd name="T14" fmla="*/ 2147483647 w 51"/>
                <a:gd name="T15" fmla="*/ 2147483647 h 145"/>
                <a:gd name="T16" fmla="*/ 2147483647 w 51"/>
                <a:gd name="T17" fmla="*/ 2147483647 h 145"/>
                <a:gd name="T18" fmla="*/ 2147483647 w 51"/>
                <a:gd name="T19" fmla="*/ 2147483647 h 1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1"/>
                <a:gd name="T31" fmla="*/ 0 h 145"/>
                <a:gd name="T32" fmla="*/ 51 w 51"/>
                <a:gd name="T33" fmla="*/ 145 h 14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1" h="145">
                  <a:moveTo>
                    <a:pt x="33" y="3"/>
                  </a:moveTo>
                  <a:cubicBezTo>
                    <a:pt x="33" y="3"/>
                    <a:pt x="32" y="17"/>
                    <a:pt x="31" y="26"/>
                  </a:cubicBezTo>
                  <a:cubicBezTo>
                    <a:pt x="31" y="35"/>
                    <a:pt x="34" y="46"/>
                    <a:pt x="22" y="55"/>
                  </a:cubicBezTo>
                  <a:cubicBezTo>
                    <a:pt x="10" y="64"/>
                    <a:pt x="8" y="73"/>
                    <a:pt x="4" y="80"/>
                  </a:cubicBezTo>
                  <a:cubicBezTo>
                    <a:pt x="0" y="88"/>
                    <a:pt x="5" y="98"/>
                    <a:pt x="10" y="112"/>
                  </a:cubicBezTo>
                  <a:cubicBezTo>
                    <a:pt x="15" y="125"/>
                    <a:pt x="17" y="138"/>
                    <a:pt x="20" y="142"/>
                  </a:cubicBezTo>
                  <a:cubicBezTo>
                    <a:pt x="23" y="145"/>
                    <a:pt x="22" y="138"/>
                    <a:pt x="26" y="124"/>
                  </a:cubicBezTo>
                  <a:cubicBezTo>
                    <a:pt x="29" y="109"/>
                    <a:pt x="27" y="109"/>
                    <a:pt x="22" y="89"/>
                  </a:cubicBezTo>
                  <a:cubicBezTo>
                    <a:pt x="16" y="69"/>
                    <a:pt x="30" y="65"/>
                    <a:pt x="33" y="55"/>
                  </a:cubicBezTo>
                  <a:cubicBezTo>
                    <a:pt x="36" y="46"/>
                    <a:pt x="51" y="0"/>
                    <a:pt x="33" y="3"/>
                  </a:cubicBezTo>
                  <a:close/>
                </a:path>
              </a:pathLst>
            </a:custGeom>
            <a:solidFill>
              <a:srgbClr val="B2ABD2"/>
            </a:solidFill>
            <a:ln w="9525">
              <a:noFill/>
              <a:round/>
              <a:headEnd/>
              <a:tailEnd/>
            </a:ln>
          </p:spPr>
          <p:txBody>
            <a:bodyPr/>
            <a:lstStyle/>
            <a:p>
              <a:endParaRPr lang="en-US"/>
            </a:p>
          </p:txBody>
        </p:sp>
        <p:sp>
          <p:nvSpPr>
            <p:cNvPr id="28635" name="Freeform 3216"/>
            <p:cNvSpPr>
              <a:spLocks/>
            </p:cNvSpPr>
            <p:nvPr/>
          </p:nvSpPr>
          <p:spPr bwMode="auto">
            <a:xfrm>
              <a:off x="441325" y="4712370"/>
              <a:ext cx="165100" cy="476250"/>
            </a:xfrm>
            <a:custGeom>
              <a:avLst/>
              <a:gdLst>
                <a:gd name="T0" fmla="*/ 2147483647 w 50"/>
                <a:gd name="T1" fmla="*/ 2147483647 h 144"/>
                <a:gd name="T2" fmla="*/ 2147483647 w 50"/>
                <a:gd name="T3" fmla="*/ 2147483647 h 144"/>
                <a:gd name="T4" fmla="*/ 2147483647 w 50"/>
                <a:gd name="T5" fmla="*/ 2147483647 h 144"/>
                <a:gd name="T6" fmla="*/ 2147483647 w 50"/>
                <a:gd name="T7" fmla="*/ 2147483647 h 144"/>
                <a:gd name="T8" fmla="*/ 2147483647 w 50"/>
                <a:gd name="T9" fmla="*/ 2147483647 h 144"/>
                <a:gd name="T10" fmla="*/ 2147483647 w 50"/>
                <a:gd name="T11" fmla="*/ 2147483647 h 144"/>
                <a:gd name="T12" fmla="*/ 2147483647 w 50"/>
                <a:gd name="T13" fmla="*/ 2147483647 h 144"/>
                <a:gd name="T14" fmla="*/ 2147483647 w 50"/>
                <a:gd name="T15" fmla="*/ 2147483647 h 144"/>
                <a:gd name="T16" fmla="*/ 2147483647 w 50"/>
                <a:gd name="T17" fmla="*/ 2147483647 h 144"/>
                <a:gd name="T18" fmla="*/ 2147483647 w 50"/>
                <a:gd name="T19" fmla="*/ 2147483647 h 1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0"/>
                <a:gd name="T31" fmla="*/ 0 h 144"/>
                <a:gd name="T32" fmla="*/ 50 w 50"/>
                <a:gd name="T33" fmla="*/ 144 h 1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0" h="144">
                  <a:moveTo>
                    <a:pt x="32" y="3"/>
                  </a:moveTo>
                  <a:cubicBezTo>
                    <a:pt x="32" y="3"/>
                    <a:pt x="31" y="17"/>
                    <a:pt x="30" y="26"/>
                  </a:cubicBezTo>
                  <a:cubicBezTo>
                    <a:pt x="30" y="35"/>
                    <a:pt x="33" y="46"/>
                    <a:pt x="21" y="55"/>
                  </a:cubicBezTo>
                  <a:cubicBezTo>
                    <a:pt x="9" y="64"/>
                    <a:pt x="7" y="72"/>
                    <a:pt x="3" y="80"/>
                  </a:cubicBezTo>
                  <a:cubicBezTo>
                    <a:pt x="0" y="88"/>
                    <a:pt x="4" y="98"/>
                    <a:pt x="9" y="111"/>
                  </a:cubicBezTo>
                  <a:cubicBezTo>
                    <a:pt x="14" y="124"/>
                    <a:pt x="16" y="137"/>
                    <a:pt x="19" y="141"/>
                  </a:cubicBezTo>
                  <a:cubicBezTo>
                    <a:pt x="22" y="144"/>
                    <a:pt x="21" y="137"/>
                    <a:pt x="25" y="123"/>
                  </a:cubicBezTo>
                  <a:cubicBezTo>
                    <a:pt x="28" y="109"/>
                    <a:pt x="26" y="108"/>
                    <a:pt x="20" y="88"/>
                  </a:cubicBezTo>
                  <a:cubicBezTo>
                    <a:pt x="15" y="69"/>
                    <a:pt x="28" y="65"/>
                    <a:pt x="32" y="55"/>
                  </a:cubicBezTo>
                  <a:cubicBezTo>
                    <a:pt x="35" y="45"/>
                    <a:pt x="50" y="0"/>
                    <a:pt x="32" y="3"/>
                  </a:cubicBezTo>
                  <a:close/>
                </a:path>
              </a:pathLst>
            </a:custGeom>
            <a:solidFill>
              <a:srgbClr val="B1AAD2"/>
            </a:solidFill>
            <a:ln w="9525">
              <a:noFill/>
              <a:round/>
              <a:headEnd/>
              <a:tailEnd/>
            </a:ln>
          </p:spPr>
          <p:txBody>
            <a:bodyPr/>
            <a:lstStyle/>
            <a:p>
              <a:endParaRPr lang="en-US"/>
            </a:p>
          </p:txBody>
        </p:sp>
        <p:sp>
          <p:nvSpPr>
            <p:cNvPr id="28636" name="Freeform 3217"/>
            <p:cNvSpPr>
              <a:spLocks/>
            </p:cNvSpPr>
            <p:nvPr/>
          </p:nvSpPr>
          <p:spPr bwMode="auto">
            <a:xfrm>
              <a:off x="441325" y="4712370"/>
              <a:ext cx="165100" cy="471487"/>
            </a:xfrm>
            <a:custGeom>
              <a:avLst/>
              <a:gdLst>
                <a:gd name="T0" fmla="*/ 2147483647 w 50"/>
                <a:gd name="T1" fmla="*/ 2147483647 h 143"/>
                <a:gd name="T2" fmla="*/ 2147483647 w 50"/>
                <a:gd name="T3" fmla="*/ 2147483647 h 143"/>
                <a:gd name="T4" fmla="*/ 2147483647 w 50"/>
                <a:gd name="T5" fmla="*/ 2147483647 h 143"/>
                <a:gd name="T6" fmla="*/ 2147483647 w 50"/>
                <a:gd name="T7" fmla="*/ 2147483647 h 143"/>
                <a:gd name="T8" fmla="*/ 2147483647 w 50"/>
                <a:gd name="T9" fmla="*/ 2147483647 h 143"/>
                <a:gd name="T10" fmla="*/ 2147483647 w 50"/>
                <a:gd name="T11" fmla="*/ 2147483647 h 143"/>
                <a:gd name="T12" fmla="*/ 2147483647 w 50"/>
                <a:gd name="T13" fmla="*/ 2147483647 h 143"/>
                <a:gd name="T14" fmla="*/ 2147483647 w 50"/>
                <a:gd name="T15" fmla="*/ 2147483647 h 143"/>
                <a:gd name="T16" fmla="*/ 2147483647 w 50"/>
                <a:gd name="T17" fmla="*/ 2147483647 h 143"/>
                <a:gd name="T18" fmla="*/ 2147483647 w 50"/>
                <a:gd name="T19" fmla="*/ 2147483647 h 14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0"/>
                <a:gd name="T31" fmla="*/ 0 h 143"/>
                <a:gd name="T32" fmla="*/ 50 w 50"/>
                <a:gd name="T33" fmla="*/ 143 h 14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0" h="143">
                  <a:moveTo>
                    <a:pt x="32" y="4"/>
                  </a:moveTo>
                  <a:cubicBezTo>
                    <a:pt x="32" y="4"/>
                    <a:pt x="31" y="18"/>
                    <a:pt x="30" y="26"/>
                  </a:cubicBezTo>
                  <a:cubicBezTo>
                    <a:pt x="30" y="35"/>
                    <a:pt x="33" y="46"/>
                    <a:pt x="21" y="55"/>
                  </a:cubicBezTo>
                  <a:cubicBezTo>
                    <a:pt x="9" y="64"/>
                    <a:pt x="7" y="72"/>
                    <a:pt x="4" y="80"/>
                  </a:cubicBezTo>
                  <a:cubicBezTo>
                    <a:pt x="0" y="87"/>
                    <a:pt x="4" y="98"/>
                    <a:pt x="9" y="111"/>
                  </a:cubicBezTo>
                  <a:cubicBezTo>
                    <a:pt x="14" y="124"/>
                    <a:pt x="16" y="136"/>
                    <a:pt x="19" y="140"/>
                  </a:cubicBezTo>
                  <a:cubicBezTo>
                    <a:pt x="22" y="143"/>
                    <a:pt x="21" y="136"/>
                    <a:pt x="25" y="122"/>
                  </a:cubicBezTo>
                  <a:cubicBezTo>
                    <a:pt x="28" y="108"/>
                    <a:pt x="25" y="108"/>
                    <a:pt x="20" y="88"/>
                  </a:cubicBezTo>
                  <a:cubicBezTo>
                    <a:pt x="15" y="68"/>
                    <a:pt x="28" y="64"/>
                    <a:pt x="32" y="55"/>
                  </a:cubicBezTo>
                  <a:cubicBezTo>
                    <a:pt x="35" y="45"/>
                    <a:pt x="50" y="0"/>
                    <a:pt x="32" y="4"/>
                  </a:cubicBezTo>
                  <a:close/>
                </a:path>
              </a:pathLst>
            </a:custGeom>
            <a:solidFill>
              <a:srgbClr val="B0AAD2"/>
            </a:solidFill>
            <a:ln w="9525">
              <a:noFill/>
              <a:round/>
              <a:headEnd/>
              <a:tailEnd/>
            </a:ln>
          </p:spPr>
          <p:txBody>
            <a:bodyPr/>
            <a:lstStyle/>
            <a:p>
              <a:endParaRPr lang="en-US"/>
            </a:p>
          </p:txBody>
        </p:sp>
        <p:sp>
          <p:nvSpPr>
            <p:cNvPr id="28637" name="Freeform 3218"/>
            <p:cNvSpPr>
              <a:spLocks/>
            </p:cNvSpPr>
            <p:nvPr/>
          </p:nvSpPr>
          <p:spPr bwMode="auto">
            <a:xfrm>
              <a:off x="441325" y="4717132"/>
              <a:ext cx="165100" cy="463550"/>
            </a:xfrm>
            <a:custGeom>
              <a:avLst/>
              <a:gdLst>
                <a:gd name="T0" fmla="*/ 2147483647 w 50"/>
                <a:gd name="T1" fmla="*/ 2147483647 h 141"/>
                <a:gd name="T2" fmla="*/ 2147483647 w 50"/>
                <a:gd name="T3" fmla="*/ 2147483647 h 141"/>
                <a:gd name="T4" fmla="*/ 2147483647 w 50"/>
                <a:gd name="T5" fmla="*/ 2147483647 h 141"/>
                <a:gd name="T6" fmla="*/ 2147483647 w 50"/>
                <a:gd name="T7" fmla="*/ 2147483647 h 141"/>
                <a:gd name="T8" fmla="*/ 2147483647 w 50"/>
                <a:gd name="T9" fmla="*/ 2147483647 h 141"/>
                <a:gd name="T10" fmla="*/ 2147483647 w 50"/>
                <a:gd name="T11" fmla="*/ 2147483647 h 141"/>
                <a:gd name="T12" fmla="*/ 2147483647 w 50"/>
                <a:gd name="T13" fmla="*/ 2147483647 h 141"/>
                <a:gd name="T14" fmla="*/ 2147483647 w 50"/>
                <a:gd name="T15" fmla="*/ 2147483647 h 141"/>
                <a:gd name="T16" fmla="*/ 2147483647 w 50"/>
                <a:gd name="T17" fmla="*/ 2147483647 h 141"/>
                <a:gd name="T18" fmla="*/ 2147483647 w 50"/>
                <a:gd name="T19" fmla="*/ 2147483647 h 14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0"/>
                <a:gd name="T31" fmla="*/ 0 h 141"/>
                <a:gd name="T32" fmla="*/ 50 w 50"/>
                <a:gd name="T33" fmla="*/ 141 h 14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0" h="141">
                  <a:moveTo>
                    <a:pt x="32" y="3"/>
                  </a:moveTo>
                  <a:cubicBezTo>
                    <a:pt x="32" y="3"/>
                    <a:pt x="31" y="17"/>
                    <a:pt x="31" y="25"/>
                  </a:cubicBezTo>
                  <a:cubicBezTo>
                    <a:pt x="30" y="34"/>
                    <a:pt x="33" y="45"/>
                    <a:pt x="21" y="54"/>
                  </a:cubicBezTo>
                  <a:cubicBezTo>
                    <a:pt x="9" y="63"/>
                    <a:pt x="8" y="71"/>
                    <a:pt x="4" y="78"/>
                  </a:cubicBezTo>
                  <a:cubicBezTo>
                    <a:pt x="0" y="86"/>
                    <a:pt x="4" y="96"/>
                    <a:pt x="9" y="109"/>
                  </a:cubicBezTo>
                  <a:cubicBezTo>
                    <a:pt x="14" y="122"/>
                    <a:pt x="16" y="134"/>
                    <a:pt x="19" y="138"/>
                  </a:cubicBezTo>
                  <a:cubicBezTo>
                    <a:pt x="22" y="141"/>
                    <a:pt x="21" y="134"/>
                    <a:pt x="25" y="121"/>
                  </a:cubicBezTo>
                  <a:cubicBezTo>
                    <a:pt x="28" y="107"/>
                    <a:pt x="25" y="106"/>
                    <a:pt x="20" y="87"/>
                  </a:cubicBezTo>
                  <a:cubicBezTo>
                    <a:pt x="15" y="67"/>
                    <a:pt x="28" y="63"/>
                    <a:pt x="32" y="53"/>
                  </a:cubicBezTo>
                  <a:cubicBezTo>
                    <a:pt x="35" y="44"/>
                    <a:pt x="50" y="0"/>
                    <a:pt x="32" y="3"/>
                  </a:cubicBezTo>
                  <a:close/>
                </a:path>
              </a:pathLst>
            </a:custGeom>
            <a:solidFill>
              <a:srgbClr val="AFAAD1"/>
            </a:solidFill>
            <a:ln w="9525">
              <a:noFill/>
              <a:round/>
              <a:headEnd/>
              <a:tailEnd/>
            </a:ln>
          </p:spPr>
          <p:txBody>
            <a:bodyPr/>
            <a:lstStyle/>
            <a:p>
              <a:endParaRPr lang="en-US"/>
            </a:p>
          </p:txBody>
        </p:sp>
        <p:sp>
          <p:nvSpPr>
            <p:cNvPr id="28638" name="Freeform 3219"/>
            <p:cNvSpPr>
              <a:spLocks/>
            </p:cNvSpPr>
            <p:nvPr/>
          </p:nvSpPr>
          <p:spPr bwMode="auto">
            <a:xfrm>
              <a:off x="441325" y="4717132"/>
              <a:ext cx="165100" cy="460375"/>
            </a:xfrm>
            <a:custGeom>
              <a:avLst/>
              <a:gdLst>
                <a:gd name="T0" fmla="*/ 2147483647 w 50"/>
                <a:gd name="T1" fmla="*/ 2147483647 h 140"/>
                <a:gd name="T2" fmla="*/ 2147483647 w 50"/>
                <a:gd name="T3" fmla="*/ 2147483647 h 140"/>
                <a:gd name="T4" fmla="*/ 2147483647 w 50"/>
                <a:gd name="T5" fmla="*/ 2147483647 h 140"/>
                <a:gd name="T6" fmla="*/ 2147483647 w 50"/>
                <a:gd name="T7" fmla="*/ 2147483647 h 140"/>
                <a:gd name="T8" fmla="*/ 2147483647 w 50"/>
                <a:gd name="T9" fmla="*/ 2147483647 h 140"/>
                <a:gd name="T10" fmla="*/ 2147483647 w 50"/>
                <a:gd name="T11" fmla="*/ 2147483647 h 140"/>
                <a:gd name="T12" fmla="*/ 2147483647 w 50"/>
                <a:gd name="T13" fmla="*/ 2147483647 h 140"/>
                <a:gd name="T14" fmla="*/ 2147483647 w 50"/>
                <a:gd name="T15" fmla="*/ 2147483647 h 140"/>
                <a:gd name="T16" fmla="*/ 2147483647 w 50"/>
                <a:gd name="T17" fmla="*/ 2147483647 h 140"/>
                <a:gd name="T18" fmla="*/ 2147483647 w 50"/>
                <a:gd name="T19" fmla="*/ 2147483647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0"/>
                <a:gd name="T31" fmla="*/ 0 h 140"/>
                <a:gd name="T32" fmla="*/ 50 w 50"/>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0" h="140">
                  <a:moveTo>
                    <a:pt x="32" y="3"/>
                  </a:moveTo>
                  <a:cubicBezTo>
                    <a:pt x="32" y="3"/>
                    <a:pt x="31" y="17"/>
                    <a:pt x="31" y="26"/>
                  </a:cubicBezTo>
                  <a:cubicBezTo>
                    <a:pt x="30" y="34"/>
                    <a:pt x="33" y="45"/>
                    <a:pt x="22" y="54"/>
                  </a:cubicBezTo>
                  <a:cubicBezTo>
                    <a:pt x="10" y="63"/>
                    <a:pt x="8" y="71"/>
                    <a:pt x="4" y="78"/>
                  </a:cubicBezTo>
                  <a:cubicBezTo>
                    <a:pt x="0" y="85"/>
                    <a:pt x="5" y="96"/>
                    <a:pt x="9" y="109"/>
                  </a:cubicBezTo>
                  <a:cubicBezTo>
                    <a:pt x="14" y="122"/>
                    <a:pt x="16" y="134"/>
                    <a:pt x="19" y="137"/>
                  </a:cubicBezTo>
                  <a:cubicBezTo>
                    <a:pt x="22" y="140"/>
                    <a:pt x="21" y="134"/>
                    <a:pt x="25" y="120"/>
                  </a:cubicBezTo>
                  <a:cubicBezTo>
                    <a:pt x="28" y="106"/>
                    <a:pt x="25" y="105"/>
                    <a:pt x="20" y="86"/>
                  </a:cubicBezTo>
                  <a:cubicBezTo>
                    <a:pt x="15" y="67"/>
                    <a:pt x="28" y="63"/>
                    <a:pt x="31" y="53"/>
                  </a:cubicBezTo>
                  <a:cubicBezTo>
                    <a:pt x="35" y="44"/>
                    <a:pt x="50" y="0"/>
                    <a:pt x="32" y="3"/>
                  </a:cubicBezTo>
                  <a:close/>
                </a:path>
              </a:pathLst>
            </a:custGeom>
            <a:solidFill>
              <a:srgbClr val="AEA9D1"/>
            </a:solidFill>
            <a:ln w="9525">
              <a:noFill/>
              <a:round/>
              <a:headEnd/>
              <a:tailEnd/>
            </a:ln>
          </p:spPr>
          <p:txBody>
            <a:bodyPr/>
            <a:lstStyle/>
            <a:p>
              <a:endParaRPr lang="en-US"/>
            </a:p>
          </p:txBody>
        </p:sp>
        <p:sp>
          <p:nvSpPr>
            <p:cNvPr id="28639" name="Freeform 3220"/>
            <p:cNvSpPr>
              <a:spLocks/>
            </p:cNvSpPr>
            <p:nvPr/>
          </p:nvSpPr>
          <p:spPr bwMode="auto">
            <a:xfrm>
              <a:off x="444500" y="4717132"/>
              <a:ext cx="161925" cy="460375"/>
            </a:xfrm>
            <a:custGeom>
              <a:avLst/>
              <a:gdLst>
                <a:gd name="T0" fmla="*/ 2147483647 w 49"/>
                <a:gd name="T1" fmla="*/ 2147483647 h 140"/>
                <a:gd name="T2" fmla="*/ 2147483647 w 49"/>
                <a:gd name="T3" fmla="*/ 2147483647 h 140"/>
                <a:gd name="T4" fmla="*/ 2147483647 w 49"/>
                <a:gd name="T5" fmla="*/ 2147483647 h 140"/>
                <a:gd name="T6" fmla="*/ 2147483647 w 49"/>
                <a:gd name="T7" fmla="*/ 2147483647 h 140"/>
                <a:gd name="T8" fmla="*/ 2147483647 w 49"/>
                <a:gd name="T9" fmla="*/ 2147483647 h 140"/>
                <a:gd name="T10" fmla="*/ 2147483647 w 49"/>
                <a:gd name="T11" fmla="*/ 2147483647 h 140"/>
                <a:gd name="T12" fmla="*/ 2147483647 w 49"/>
                <a:gd name="T13" fmla="*/ 2147483647 h 140"/>
                <a:gd name="T14" fmla="*/ 2147483647 w 49"/>
                <a:gd name="T15" fmla="*/ 2147483647 h 140"/>
                <a:gd name="T16" fmla="*/ 2147483647 w 49"/>
                <a:gd name="T17" fmla="*/ 2147483647 h 140"/>
                <a:gd name="T18" fmla="*/ 2147483647 w 49"/>
                <a:gd name="T19" fmla="*/ 2147483647 h 1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140"/>
                <a:gd name="T32" fmla="*/ 49 w 49"/>
                <a:gd name="T33" fmla="*/ 140 h 14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140">
                  <a:moveTo>
                    <a:pt x="31" y="4"/>
                  </a:moveTo>
                  <a:cubicBezTo>
                    <a:pt x="31" y="4"/>
                    <a:pt x="30" y="17"/>
                    <a:pt x="30" y="26"/>
                  </a:cubicBezTo>
                  <a:cubicBezTo>
                    <a:pt x="29" y="34"/>
                    <a:pt x="32" y="46"/>
                    <a:pt x="21" y="54"/>
                  </a:cubicBezTo>
                  <a:cubicBezTo>
                    <a:pt x="9" y="63"/>
                    <a:pt x="7" y="71"/>
                    <a:pt x="3" y="78"/>
                  </a:cubicBezTo>
                  <a:cubicBezTo>
                    <a:pt x="0" y="85"/>
                    <a:pt x="4" y="95"/>
                    <a:pt x="9" y="108"/>
                  </a:cubicBezTo>
                  <a:cubicBezTo>
                    <a:pt x="13" y="121"/>
                    <a:pt x="15" y="133"/>
                    <a:pt x="18" y="136"/>
                  </a:cubicBezTo>
                  <a:cubicBezTo>
                    <a:pt x="21" y="140"/>
                    <a:pt x="20" y="133"/>
                    <a:pt x="23" y="119"/>
                  </a:cubicBezTo>
                  <a:cubicBezTo>
                    <a:pt x="27" y="106"/>
                    <a:pt x="24" y="105"/>
                    <a:pt x="19" y="86"/>
                  </a:cubicBezTo>
                  <a:cubicBezTo>
                    <a:pt x="13" y="67"/>
                    <a:pt x="27" y="62"/>
                    <a:pt x="30" y="53"/>
                  </a:cubicBezTo>
                  <a:cubicBezTo>
                    <a:pt x="34" y="44"/>
                    <a:pt x="49" y="0"/>
                    <a:pt x="31" y="4"/>
                  </a:cubicBezTo>
                  <a:close/>
                </a:path>
              </a:pathLst>
            </a:custGeom>
            <a:solidFill>
              <a:srgbClr val="ADA9D1"/>
            </a:solidFill>
            <a:ln w="9525">
              <a:noFill/>
              <a:round/>
              <a:headEnd/>
              <a:tailEnd/>
            </a:ln>
          </p:spPr>
          <p:txBody>
            <a:bodyPr/>
            <a:lstStyle/>
            <a:p>
              <a:endParaRPr lang="en-US"/>
            </a:p>
          </p:txBody>
        </p:sp>
        <p:sp>
          <p:nvSpPr>
            <p:cNvPr id="28640" name="Freeform 3221"/>
            <p:cNvSpPr>
              <a:spLocks/>
            </p:cNvSpPr>
            <p:nvPr/>
          </p:nvSpPr>
          <p:spPr bwMode="auto">
            <a:xfrm>
              <a:off x="444500" y="4720307"/>
              <a:ext cx="161925" cy="454025"/>
            </a:xfrm>
            <a:custGeom>
              <a:avLst/>
              <a:gdLst>
                <a:gd name="T0" fmla="*/ 2147483647 w 49"/>
                <a:gd name="T1" fmla="*/ 2147483647 h 138"/>
                <a:gd name="T2" fmla="*/ 2147483647 w 49"/>
                <a:gd name="T3" fmla="*/ 2147483647 h 138"/>
                <a:gd name="T4" fmla="*/ 2147483647 w 49"/>
                <a:gd name="T5" fmla="*/ 2147483647 h 138"/>
                <a:gd name="T6" fmla="*/ 2147483647 w 49"/>
                <a:gd name="T7" fmla="*/ 2147483647 h 138"/>
                <a:gd name="T8" fmla="*/ 2147483647 w 49"/>
                <a:gd name="T9" fmla="*/ 2147483647 h 138"/>
                <a:gd name="T10" fmla="*/ 2147483647 w 49"/>
                <a:gd name="T11" fmla="*/ 2147483647 h 138"/>
                <a:gd name="T12" fmla="*/ 2147483647 w 49"/>
                <a:gd name="T13" fmla="*/ 2147483647 h 138"/>
                <a:gd name="T14" fmla="*/ 2147483647 w 49"/>
                <a:gd name="T15" fmla="*/ 2147483647 h 138"/>
                <a:gd name="T16" fmla="*/ 2147483647 w 49"/>
                <a:gd name="T17" fmla="*/ 2147483647 h 138"/>
                <a:gd name="T18" fmla="*/ 2147483647 w 49"/>
                <a:gd name="T19" fmla="*/ 2147483647 h 1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138"/>
                <a:gd name="T32" fmla="*/ 49 w 49"/>
                <a:gd name="T33" fmla="*/ 138 h 13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138">
                  <a:moveTo>
                    <a:pt x="31" y="3"/>
                  </a:moveTo>
                  <a:cubicBezTo>
                    <a:pt x="31" y="3"/>
                    <a:pt x="30" y="16"/>
                    <a:pt x="30" y="25"/>
                  </a:cubicBezTo>
                  <a:cubicBezTo>
                    <a:pt x="29" y="33"/>
                    <a:pt x="33" y="45"/>
                    <a:pt x="21" y="53"/>
                  </a:cubicBezTo>
                  <a:cubicBezTo>
                    <a:pt x="9" y="62"/>
                    <a:pt x="7" y="69"/>
                    <a:pt x="4" y="77"/>
                  </a:cubicBezTo>
                  <a:cubicBezTo>
                    <a:pt x="0" y="84"/>
                    <a:pt x="4" y="94"/>
                    <a:pt x="9" y="107"/>
                  </a:cubicBezTo>
                  <a:cubicBezTo>
                    <a:pt x="14" y="119"/>
                    <a:pt x="15" y="131"/>
                    <a:pt x="18" y="134"/>
                  </a:cubicBezTo>
                  <a:cubicBezTo>
                    <a:pt x="21" y="138"/>
                    <a:pt x="20" y="131"/>
                    <a:pt x="23" y="118"/>
                  </a:cubicBezTo>
                  <a:cubicBezTo>
                    <a:pt x="27" y="104"/>
                    <a:pt x="23" y="103"/>
                    <a:pt x="18" y="84"/>
                  </a:cubicBezTo>
                  <a:cubicBezTo>
                    <a:pt x="13" y="65"/>
                    <a:pt x="27" y="61"/>
                    <a:pt x="30" y="52"/>
                  </a:cubicBezTo>
                  <a:cubicBezTo>
                    <a:pt x="33" y="43"/>
                    <a:pt x="49" y="0"/>
                    <a:pt x="31" y="3"/>
                  </a:cubicBezTo>
                  <a:close/>
                </a:path>
              </a:pathLst>
            </a:custGeom>
            <a:solidFill>
              <a:srgbClr val="ACA9D1"/>
            </a:solidFill>
            <a:ln w="9525">
              <a:noFill/>
              <a:round/>
              <a:headEnd/>
              <a:tailEnd/>
            </a:ln>
          </p:spPr>
          <p:txBody>
            <a:bodyPr/>
            <a:lstStyle/>
            <a:p>
              <a:endParaRPr lang="en-US"/>
            </a:p>
          </p:txBody>
        </p:sp>
        <p:sp>
          <p:nvSpPr>
            <p:cNvPr id="28641" name="Freeform 3222"/>
            <p:cNvSpPr>
              <a:spLocks/>
            </p:cNvSpPr>
            <p:nvPr/>
          </p:nvSpPr>
          <p:spPr bwMode="auto">
            <a:xfrm>
              <a:off x="444500" y="4720307"/>
              <a:ext cx="161925" cy="450850"/>
            </a:xfrm>
            <a:custGeom>
              <a:avLst/>
              <a:gdLst>
                <a:gd name="T0" fmla="*/ 2147483647 w 49"/>
                <a:gd name="T1" fmla="*/ 2147483647 h 137"/>
                <a:gd name="T2" fmla="*/ 2147483647 w 49"/>
                <a:gd name="T3" fmla="*/ 2147483647 h 137"/>
                <a:gd name="T4" fmla="*/ 2147483647 w 49"/>
                <a:gd name="T5" fmla="*/ 2147483647 h 137"/>
                <a:gd name="T6" fmla="*/ 2147483647 w 49"/>
                <a:gd name="T7" fmla="*/ 2147483647 h 137"/>
                <a:gd name="T8" fmla="*/ 2147483647 w 49"/>
                <a:gd name="T9" fmla="*/ 2147483647 h 137"/>
                <a:gd name="T10" fmla="*/ 2147483647 w 49"/>
                <a:gd name="T11" fmla="*/ 2147483647 h 137"/>
                <a:gd name="T12" fmla="*/ 2147483647 w 49"/>
                <a:gd name="T13" fmla="*/ 2147483647 h 137"/>
                <a:gd name="T14" fmla="*/ 2147483647 w 49"/>
                <a:gd name="T15" fmla="*/ 2147483647 h 137"/>
                <a:gd name="T16" fmla="*/ 2147483647 w 49"/>
                <a:gd name="T17" fmla="*/ 2147483647 h 137"/>
                <a:gd name="T18" fmla="*/ 2147483647 w 49"/>
                <a:gd name="T19" fmla="*/ 2147483647 h 1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137"/>
                <a:gd name="T32" fmla="*/ 49 w 49"/>
                <a:gd name="T33" fmla="*/ 137 h 1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137">
                  <a:moveTo>
                    <a:pt x="31" y="3"/>
                  </a:moveTo>
                  <a:cubicBezTo>
                    <a:pt x="31" y="3"/>
                    <a:pt x="31" y="16"/>
                    <a:pt x="30" y="25"/>
                  </a:cubicBezTo>
                  <a:cubicBezTo>
                    <a:pt x="30" y="33"/>
                    <a:pt x="33" y="45"/>
                    <a:pt x="21" y="53"/>
                  </a:cubicBezTo>
                  <a:cubicBezTo>
                    <a:pt x="10" y="62"/>
                    <a:pt x="7" y="69"/>
                    <a:pt x="4" y="76"/>
                  </a:cubicBezTo>
                  <a:cubicBezTo>
                    <a:pt x="0" y="83"/>
                    <a:pt x="4" y="93"/>
                    <a:pt x="9" y="106"/>
                  </a:cubicBezTo>
                  <a:cubicBezTo>
                    <a:pt x="14" y="119"/>
                    <a:pt x="15" y="130"/>
                    <a:pt x="18" y="133"/>
                  </a:cubicBezTo>
                  <a:cubicBezTo>
                    <a:pt x="21" y="137"/>
                    <a:pt x="20" y="130"/>
                    <a:pt x="23" y="117"/>
                  </a:cubicBezTo>
                  <a:cubicBezTo>
                    <a:pt x="27" y="103"/>
                    <a:pt x="23" y="103"/>
                    <a:pt x="18" y="84"/>
                  </a:cubicBezTo>
                  <a:cubicBezTo>
                    <a:pt x="13" y="65"/>
                    <a:pt x="27" y="61"/>
                    <a:pt x="30" y="52"/>
                  </a:cubicBezTo>
                  <a:cubicBezTo>
                    <a:pt x="33" y="42"/>
                    <a:pt x="49" y="0"/>
                    <a:pt x="31" y="3"/>
                  </a:cubicBezTo>
                  <a:close/>
                </a:path>
              </a:pathLst>
            </a:custGeom>
            <a:solidFill>
              <a:srgbClr val="ABA9D1"/>
            </a:solidFill>
            <a:ln w="9525">
              <a:noFill/>
              <a:round/>
              <a:headEnd/>
              <a:tailEnd/>
            </a:ln>
          </p:spPr>
          <p:txBody>
            <a:bodyPr/>
            <a:lstStyle/>
            <a:p>
              <a:endParaRPr lang="en-US"/>
            </a:p>
          </p:txBody>
        </p:sp>
        <p:sp>
          <p:nvSpPr>
            <p:cNvPr id="28642" name="Freeform 3223"/>
            <p:cNvSpPr>
              <a:spLocks/>
            </p:cNvSpPr>
            <p:nvPr/>
          </p:nvSpPr>
          <p:spPr bwMode="auto">
            <a:xfrm>
              <a:off x="444500" y="4720307"/>
              <a:ext cx="158750" cy="447675"/>
            </a:xfrm>
            <a:custGeom>
              <a:avLst/>
              <a:gdLst>
                <a:gd name="T0" fmla="*/ 2147483647 w 48"/>
                <a:gd name="T1" fmla="*/ 2147483647 h 136"/>
                <a:gd name="T2" fmla="*/ 2147483647 w 48"/>
                <a:gd name="T3" fmla="*/ 2147483647 h 136"/>
                <a:gd name="T4" fmla="*/ 2147483647 w 48"/>
                <a:gd name="T5" fmla="*/ 2147483647 h 136"/>
                <a:gd name="T6" fmla="*/ 2147483647 w 48"/>
                <a:gd name="T7" fmla="*/ 2147483647 h 136"/>
                <a:gd name="T8" fmla="*/ 2147483647 w 48"/>
                <a:gd name="T9" fmla="*/ 2147483647 h 136"/>
                <a:gd name="T10" fmla="*/ 2147483647 w 48"/>
                <a:gd name="T11" fmla="*/ 2147483647 h 136"/>
                <a:gd name="T12" fmla="*/ 2147483647 w 48"/>
                <a:gd name="T13" fmla="*/ 2147483647 h 136"/>
                <a:gd name="T14" fmla="*/ 2147483647 w 48"/>
                <a:gd name="T15" fmla="*/ 2147483647 h 136"/>
                <a:gd name="T16" fmla="*/ 2147483647 w 48"/>
                <a:gd name="T17" fmla="*/ 2147483647 h 136"/>
                <a:gd name="T18" fmla="*/ 2147483647 w 48"/>
                <a:gd name="T19" fmla="*/ 2147483647 h 1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136"/>
                <a:gd name="T32" fmla="*/ 48 w 48"/>
                <a:gd name="T33" fmla="*/ 136 h 1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136">
                  <a:moveTo>
                    <a:pt x="31" y="4"/>
                  </a:moveTo>
                  <a:cubicBezTo>
                    <a:pt x="31" y="4"/>
                    <a:pt x="31" y="17"/>
                    <a:pt x="30" y="25"/>
                  </a:cubicBezTo>
                  <a:cubicBezTo>
                    <a:pt x="30" y="33"/>
                    <a:pt x="33" y="45"/>
                    <a:pt x="21" y="54"/>
                  </a:cubicBezTo>
                  <a:cubicBezTo>
                    <a:pt x="10" y="62"/>
                    <a:pt x="8" y="69"/>
                    <a:pt x="4" y="76"/>
                  </a:cubicBezTo>
                  <a:cubicBezTo>
                    <a:pt x="0" y="83"/>
                    <a:pt x="4" y="93"/>
                    <a:pt x="9" y="105"/>
                  </a:cubicBezTo>
                  <a:cubicBezTo>
                    <a:pt x="14" y="118"/>
                    <a:pt x="15" y="129"/>
                    <a:pt x="18" y="133"/>
                  </a:cubicBezTo>
                  <a:cubicBezTo>
                    <a:pt x="21" y="136"/>
                    <a:pt x="20" y="129"/>
                    <a:pt x="23" y="116"/>
                  </a:cubicBezTo>
                  <a:cubicBezTo>
                    <a:pt x="26" y="103"/>
                    <a:pt x="23" y="102"/>
                    <a:pt x="18" y="84"/>
                  </a:cubicBezTo>
                  <a:cubicBezTo>
                    <a:pt x="13" y="65"/>
                    <a:pt x="27" y="60"/>
                    <a:pt x="30" y="51"/>
                  </a:cubicBezTo>
                  <a:cubicBezTo>
                    <a:pt x="33" y="42"/>
                    <a:pt x="48" y="0"/>
                    <a:pt x="31" y="4"/>
                  </a:cubicBezTo>
                  <a:close/>
                </a:path>
              </a:pathLst>
            </a:custGeom>
            <a:solidFill>
              <a:srgbClr val="AAA8D1"/>
            </a:solidFill>
            <a:ln w="9525">
              <a:noFill/>
              <a:round/>
              <a:headEnd/>
              <a:tailEnd/>
            </a:ln>
          </p:spPr>
          <p:txBody>
            <a:bodyPr/>
            <a:lstStyle/>
            <a:p>
              <a:endParaRPr lang="en-US"/>
            </a:p>
          </p:txBody>
        </p:sp>
        <p:sp>
          <p:nvSpPr>
            <p:cNvPr id="28643" name="Freeform 3224"/>
            <p:cNvSpPr>
              <a:spLocks/>
            </p:cNvSpPr>
            <p:nvPr/>
          </p:nvSpPr>
          <p:spPr bwMode="auto">
            <a:xfrm>
              <a:off x="447675" y="4723482"/>
              <a:ext cx="155575" cy="441325"/>
            </a:xfrm>
            <a:custGeom>
              <a:avLst/>
              <a:gdLst>
                <a:gd name="T0" fmla="*/ 2147483647 w 47"/>
                <a:gd name="T1" fmla="*/ 2147483647 h 134"/>
                <a:gd name="T2" fmla="*/ 2147483647 w 47"/>
                <a:gd name="T3" fmla="*/ 2147483647 h 134"/>
                <a:gd name="T4" fmla="*/ 2147483647 w 47"/>
                <a:gd name="T5" fmla="*/ 2147483647 h 134"/>
                <a:gd name="T6" fmla="*/ 2147483647 w 47"/>
                <a:gd name="T7" fmla="*/ 2147483647 h 134"/>
                <a:gd name="T8" fmla="*/ 2147483647 w 47"/>
                <a:gd name="T9" fmla="*/ 2147483647 h 134"/>
                <a:gd name="T10" fmla="*/ 2147483647 w 47"/>
                <a:gd name="T11" fmla="*/ 2147483647 h 134"/>
                <a:gd name="T12" fmla="*/ 2147483647 w 47"/>
                <a:gd name="T13" fmla="*/ 2147483647 h 134"/>
                <a:gd name="T14" fmla="*/ 2147483647 w 47"/>
                <a:gd name="T15" fmla="*/ 2147483647 h 134"/>
                <a:gd name="T16" fmla="*/ 2147483647 w 47"/>
                <a:gd name="T17" fmla="*/ 2147483647 h 134"/>
                <a:gd name="T18" fmla="*/ 2147483647 w 47"/>
                <a:gd name="T19" fmla="*/ 2147483647 h 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
                <a:gd name="T31" fmla="*/ 0 h 134"/>
                <a:gd name="T32" fmla="*/ 47 w 47"/>
                <a:gd name="T33" fmla="*/ 134 h 1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 h="134">
                  <a:moveTo>
                    <a:pt x="30" y="3"/>
                  </a:moveTo>
                  <a:cubicBezTo>
                    <a:pt x="30" y="3"/>
                    <a:pt x="30" y="16"/>
                    <a:pt x="29" y="24"/>
                  </a:cubicBezTo>
                  <a:cubicBezTo>
                    <a:pt x="29" y="32"/>
                    <a:pt x="32" y="44"/>
                    <a:pt x="20" y="53"/>
                  </a:cubicBezTo>
                  <a:cubicBezTo>
                    <a:pt x="9" y="61"/>
                    <a:pt x="7" y="68"/>
                    <a:pt x="3" y="75"/>
                  </a:cubicBezTo>
                  <a:cubicBezTo>
                    <a:pt x="0" y="82"/>
                    <a:pt x="4" y="92"/>
                    <a:pt x="8" y="104"/>
                  </a:cubicBezTo>
                  <a:cubicBezTo>
                    <a:pt x="13" y="116"/>
                    <a:pt x="14" y="127"/>
                    <a:pt x="17" y="131"/>
                  </a:cubicBezTo>
                  <a:cubicBezTo>
                    <a:pt x="20" y="134"/>
                    <a:pt x="19" y="128"/>
                    <a:pt x="22" y="114"/>
                  </a:cubicBezTo>
                  <a:cubicBezTo>
                    <a:pt x="25" y="101"/>
                    <a:pt x="22" y="101"/>
                    <a:pt x="17" y="82"/>
                  </a:cubicBezTo>
                  <a:cubicBezTo>
                    <a:pt x="12" y="64"/>
                    <a:pt x="26" y="59"/>
                    <a:pt x="29" y="50"/>
                  </a:cubicBezTo>
                  <a:cubicBezTo>
                    <a:pt x="32" y="41"/>
                    <a:pt x="47" y="0"/>
                    <a:pt x="30" y="3"/>
                  </a:cubicBezTo>
                  <a:close/>
                </a:path>
              </a:pathLst>
            </a:custGeom>
            <a:solidFill>
              <a:srgbClr val="A9A8D0"/>
            </a:solidFill>
            <a:ln w="9525">
              <a:noFill/>
              <a:round/>
              <a:headEnd/>
              <a:tailEnd/>
            </a:ln>
          </p:spPr>
          <p:txBody>
            <a:bodyPr/>
            <a:lstStyle/>
            <a:p>
              <a:endParaRPr lang="en-US"/>
            </a:p>
          </p:txBody>
        </p:sp>
        <p:sp>
          <p:nvSpPr>
            <p:cNvPr id="28644" name="Freeform 3225"/>
            <p:cNvSpPr>
              <a:spLocks/>
            </p:cNvSpPr>
            <p:nvPr/>
          </p:nvSpPr>
          <p:spPr bwMode="auto">
            <a:xfrm>
              <a:off x="447675" y="4723482"/>
              <a:ext cx="155575" cy="438150"/>
            </a:xfrm>
            <a:custGeom>
              <a:avLst/>
              <a:gdLst>
                <a:gd name="T0" fmla="*/ 2147483647 w 47"/>
                <a:gd name="T1" fmla="*/ 2147483647 h 133"/>
                <a:gd name="T2" fmla="*/ 2147483647 w 47"/>
                <a:gd name="T3" fmla="*/ 2147483647 h 133"/>
                <a:gd name="T4" fmla="*/ 2147483647 w 47"/>
                <a:gd name="T5" fmla="*/ 2147483647 h 133"/>
                <a:gd name="T6" fmla="*/ 2147483647 w 47"/>
                <a:gd name="T7" fmla="*/ 2147483647 h 133"/>
                <a:gd name="T8" fmla="*/ 2147483647 w 47"/>
                <a:gd name="T9" fmla="*/ 2147483647 h 133"/>
                <a:gd name="T10" fmla="*/ 2147483647 w 47"/>
                <a:gd name="T11" fmla="*/ 2147483647 h 133"/>
                <a:gd name="T12" fmla="*/ 2147483647 w 47"/>
                <a:gd name="T13" fmla="*/ 2147483647 h 133"/>
                <a:gd name="T14" fmla="*/ 2147483647 w 47"/>
                <a:gd name="T15" fmla="*/ 2147483647 h 133"/>
                <a:gd name="T16" fmla="*/ 2147483647 w 47"/>
                <a:gd name="T17" fmla="*/ 2147483647 h 133"/>
                <a:gd name="T18" fmla="*/ 2147483647 w 47"/>
                <a:gd name="T19" fmla="*/ 2147483647 h 1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
                <a:gd name="T31" fmla="*/ 0 h 133"/>
                <a:gd name="T32" fmla="*/ 47 w 47"/>
                <a:gd name="T33" fmla="*/ 133 h 1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 h="133">
                  <a:moveTo>
                    <a:pt x="30" y="3"/>
                  </a:moveTo>
                  <a:cubicBezTo>
                    <a:pt x="30" y="3"/>
                    <a:pt x="30" y="16"/>
                    <a:pt x="29" y="24"/>
                  </a:cubicBezTo>
                  <a:cubicBezTo>
                    <a:pt x="29" y="32"/>
                    <a:pt x="32" y="44"/>
                    <a:pt x="21" y="53"/>
                  </a:cubicBezTo>
                  <a:cubicBezTo>
                    <a:pt x="9" y="61"/>
                    <a:pt x="7" y="67"/>
                    <a:pt x="3" y="74"/>
                  </a:cubicBezTo>
                  <a:cubicBezTo>
                    <a:pt x="0" y="81"/>
                    <a:pt x="4" y="91"/>
                    <a:pt x="9" y="103"/>
                  </a:cubicBezTo>
                  <a:cubicBezTo>
                    <a:pt x="13" y="116"/>
                    <a:pt x="14" y="127"/>
                    <a:pt x="17" y="130"/>
                  </a:cubicBezTo>
                  <a:cubicBezTo>
                    <a:pt x="20" y="133"/>
                    <a:pt x="19" y="127"/>
                    <a:pt x="22" y="114"/>
                  </a:cubicBezTo>
                  <a:cubicBezTo>
                    <a:pt x="25" y="101"/>
                    <a:pt x="21" y="100"/>
                    <a:pt x="16" y="82"/>
                  </a:cubicBezTo>
                  <a:cubicBezTo>
                    <a:pt x="12" y="63"/>
                    <a:pt x="26" y="59"/>
                    <a:pt x="29" y="50"/>
                  </a:cubicBezTo>
                  <a:cubicBezTo>
                    <a:pt x="32" y="41"/>
                    <a:pt x="47" y="0"/>
                    <a:pt x="30" y="3"/>
                  </a:cubicBezTo>
                  <a:close/>
                </a:path>
              </a:pathLst>
            </a:custGeom>
            <a:solidFill>
              <a:srgbClr val="A9A8D0"/>
            </a:solidFill>
            <a:ln w="9525">
              <a:noFill/>
              <a:round/>
              <a:headEnd/>
              <a:tailEnd/>
            </a:ln>
          </p:spPr>
          <p:txBody>
            <a:bodyPr/>
            <a:lstStyle/>
            <a:p>
              <a:endParaRPr lang="en-US"/>
            </a:p>
          </p:txBody>
        </p:sp>
        <p:sp>
          <p:nvSpPr>
            <p:cNvPr id="28645" name="Freeform 3226"/>
            <p:cNvSpPr>
              <a:spLocks/>
            </p:cNvSpPr>
            <p:nvPr/>
          </p:nvSpPr>
          <p:spPr bwMode="auto">
            <a:xfrm>
              <a:off x="447675" y="4723482"/>
              <a:ext cx="155575" cy="434975"/>
            </a:xfrm>
            <a:custGeom>
              <a:avLst/>
              <a:gdLst>
                <a:gd name="T0" fmla="*/ 2147483647 w 47"/>
                <a:gd name="T1" fmla="*/ 2147483647 h 132"/>
                <a:gd name="T2" fmla="*/ 2147483647 w 47"/>
                <a:gd name="T3" fmla="*/ 2147483647 h 132"/>
                <a:gd name="T4" fmla="*/ 2147483647 w 47"/>
                <a:gd name="T5" fmla="*/ 2147483647 h 132"/>
                <a:gd name="T6" fmla="*/ 2147483647 w 47"/>
                <a:gd name="T7" fmla="*/ 2147483647 h 132"/>
                <a:gd name="T8" fmla="*/ 2147483647 w 47"/>
                <a:gd name="T9" fmla="*/ 2147483647 h 132"/>
                <a:gd name="T10" fmla="*/ 2147483647 w 47"/>
                <a:gd name="T11" fmla="*/ 2147483647 h 132"/>
                <a:gd name="T12" fmla="*/ 2147483647 w 47"/>
                <a:gd name="T13" fmla="*/ 2147483647 h 132"/>
                <a:gd name="T14" fmla="*/ 2147483647 w 47"/>
                <a:gd name="T15" fmla="*/ 2147483647 h 132"/>
                <a:gd name="T16" fmla="*/ 2147483647 w 47"/>
                <a:gd name="T17" fmla="*/ 2147483647 h 132"/>
                <a:gd name="T18" fmla="*/ 2147483647 w 47"/>
                <a:gd name="T19" fmla="*/ 2147483647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
                <a:gd name="T31" fmla="*/ 0 h 132"/>
                <a:gd name="T32" fmla="*/ 47 w 47"/>
                <a:gd name="T33" fmla="*/ 132 h 13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 h="132">
                  <a:moveTo>
                    <a:pt x="30" y="3"/>
                  </a:moveTo>
                  <a:cubicBezTo>
                    <a:pt x="30" y="3"/>
                    <a:pt x="30" y="16"/>
                    <a:pt x="30" y="24"/>
                  </a:cubicBezTo>
                  <a:cubicBezTo>
                    <a:pt x="29" y="32"/>
                    <a:pt x="32" y="44"/>
                    <a:pt x="21" y="53"/>
                  </a:cubicBezTo>
                  <a:cubicBezTo>
                    <a:pt x="10" y="61"/>
                    <a:pt x="7" y="67"/>
                    <a:pt x="4" y="74"/>
                  </a:cubicBezTo>
                  <a:cubicBezTo>
                    <a:pt x="0" y="81"/>
                    <a:pt x="4" y="91"/>
                    <a:pt x="9" y="103"/>
                  </a:cubicBezTo>
                  <a:cubicBezTo>
                    <a:pt x="13" y="115"/>
                    <a:pt x="14" y="126"/>
                    <a:pt x="17" y="129"/>
                  </a:cubicBezTo>
                  <a:cubicBezTo>
                    <a:pt x="20" y="132"/>
                    <a:pt x="19" y="126"/>
                    <a:pt x="22" y="113"/>
                  </a:cubicBezTo>
                  <a:cubicBezTo>
                    <a:pt x="25" y="100"/>
                    <a:pt x="21" y="100"/>
                    <a:pt x="16" y="81"/>
                  </a:cubicBezTo>
                  <a:cubicBezTo>
                    <a:pt x="11" y="63"/>
                    <a:pt x="26" y="58"/>
                    <a:pt x="29" y="50"/>
                  </a:cubicBezTo>
                  <a:cubicBezTo>
                    <a:pt x="32" y="41"/>
                    <a:pt x="47" y="0"/>
                    <a:pt x="30" y="3"/>
                  </a:cubicBezTo>
                  <a:close/>
                </a:path>
              </a:pathLst>
            </a:custGeom>
            <a:solidFill>
              <a:srgbClr val="A8A7D0"/>
            </a:solidFill>
            <a:ln w="9525">
              <a:noFill/>
              <a:round/>
              <a:headEnd/>
              <a:tailEnd/>
            </a:ln>
          </p:spPr>
          <p:txBody>
            <a:bodyPr/>
            <a:lstStyle/>
            <a:p>
              <a:endParaRPr lang="en-US"/>
            </a:p>
          </p:txBody>
        </p:sp>
        <p:sp>
          <p:nvSpPr>
            <p:cNvPr id="28646" name="Freeform 3227"/>
            <p:cNvSpPr>
              <a:spLocks/>
            </p:cNvSpPr>
            <p:nvPr/>
          </p:nvSpPr>
          <p:spPr bwMode="auto">
            <a:xfrm>
              <a:off x="447675" y="4726657"/>
              <a:ext cx="155575" cy="428625"/>
            </a:xfrm>
            <a:custGeom>
              <a:avLst/>
              <a:gdLst>
                <a:gd name="T0" fmla="*/ 2147483647 w 47"/>
                <a:gd name="T1" fmla="*/ 2147483647 h 130"/>
                <a:gd name="T2" fmla="*/ 2147483647 w 47"/>
                <a:gd name="T3" fmla="*/ 2147483647 h 130"/>
                <a:gd name="T4" fmla="*/ 2147483647 w 47"/>
                <a:gd name="T5" fmla="*/ 2147483647 h 130"/>
                <a:gd name="T6" fmla="*/ 2147483647 w 47"/>
                <a:gd name="T7" fmla="*/ 2147483647 h 130"/>
                <a:gd name="T8" fmla="*/ 2147483647 w 47"/>
                <a:gd name="T9" fmla="*/ 2147483647 h 130"/>
                <a:gd name="T10" fmla="*/ 2147483647 w 47"/>
                <a:gd name="T11" fmla="*/ 2147483647 h 130"/>
                <a:gd name="T12" fmla="*/ 2147483647 w 47"/>
                <a:gd name="T13" fmla="*/ 2147483647 h 130"/>
                <a:gd name="T14" fmla="*/ 2147483647 w 47"/>
                <a:gd name="T15" fmla="*/ 2147483647 h 130"/>
                <a:gd name="T16" fmla="*/ 2147483647 w 47"/>
                <a:gd name="T17" fmla="*/ 2147483647 h 130"/>
                <a:gd name="T18" fmla="*/ 2147483647 w 47"/>
                <a:gd name="T19" fmla="*/ 2147483647 h 1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
                <a:gd name="T31" fmla="*/ 0 h 130"/>
                <a:gd name="T32" fmla="*/ 47 w 47"/>
                <a:gd name="T33" fmla="*/ 130 h 1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 h="130">
                  <a:moveTo>
                    <a:pt x="30" y="3"/>
                  </a:moveTo>
                  <a:cubicBezTo>
                    <a:pt x="30" y="3"/>
                    <a:pt x="30" y="15"/>
                    <a:pt x="30" y="23"/>
                  </a:cubicBezTo>
                  <a:cubicBezTo>
                    <a:pt x="29" y="31"/>
                    <a:pt x="32" y="44"/>
                    <a:pt x="21" y="52"/>
                  </a:cubicBezTo>
                  <a:cubicBezTo>
                    <a:pt x="10" y="60"/>
                    <a:pt x="7" y="66"/>
                    <a:pt x="4" y="73"/>
                  </a:cubicBezTo>
                  <a:cubicBezTo>
                    <a:pt x="0" y="80"/>
                    <a:pt x="4" y="89"/>
                    <a:pt x="9" y="101"/>
                  </a:cubicBezTo>
                  <a:cubicBezTo>
                    <a:pt x="13" y="113"/>
                    <a:pt x="14" y="124"/>
                    <a:pt x="17" y="127"/>
                  </a:cubicBezTo>
                  <a:cubicBezTo>
                    <a:pt x="19" y="130"/>
                    <a:pt x="19" y="124"/>
                    <a:pt x="22" y="111"/>
                  </a:cubicBezTo>
                  <a:cubicBezTo>
                    <a:pt x="25" y="99"/>
                    <a:pt x="21" y="98"/>
                    <a:pt x="16" y="80"/>
                  </a:cubicBezTo>
                  <a:cubicBezTo>
                    <a:pt x="11" y="62"/>
                    <a:pt x="26" y="57"/>
                    <a:pt x="29" y="48"/>
                  </a:cubicBezTo>
                  <a:cubicBezTo>
                    <a:pt x="32" y="40"/>
                    <a:pt x="47" y="0"/>
                    <a:pt x="30" y="3"/>
                  </a:cubicBezTo>
                  <a:close/>
                </a:path>
              </a:pathLst>
            </a:custGeom>
            <a:solidFill>
              <a:srgbClr val="A7A7D0"/>
            </a:solidFill>
            <a:ln w="9525">
              <a:noFill/>
              <a:round/>
              <a:headEnd/>
              <a:tailEnd/>
            </a:ln>
          </p:spPr>
          <p:txBody>
            <a:bodyPr/>
            <a:lstStyle/>
            <a:p>
              <a:endParaRPr lang="en-US"/>
            </a:p>
          </p:txBody>
        </p:sp>
        <p:sp>
          <p:nvSpPr>
            <p:cNvPr id="28647" name="Freeform 3228"/>
            <p:cNvSpPr>
              <a:spLocks/>
            </p:cNvSpPr>
            <p:nvPr/>
          </p:nvSpPr>
          <p:spPr bwMode="auto">
            <a:xfrm>
              <a:off x="450850" y="4726657"/>
              <a:ext cx="152400" cy="425450"/>
            </a:xfrm>
            <a:custGeom>
              <a:avLst/>
              <a:gdLst>
                <a:gd name="T0" fmla="*/ 2147483647 w 46"/>
                <a:gd name="T1" fmla="*/ 2147483647 h 129"/>
                <a:gd name="T2" fmla="*/ 2147483647 w 46"/>
                <a:gd name="T3" fmla="*/ 2147483647 h 129"/>
                <a:gd name="T4" fmla="*/ 2147483647 w 46"/>
                <a:gd name="T5" fmla="*/ 2147483647 h 129"/>
                <a:gd name="T6" fmla="*/ 2147483647 w 46"/>
                <a:gd name="T7" fmla="*/ 2147483647 h 129"/>
                <a:gd name="T8" fmla="*/ 2147483647 w 46"/>
                <a:gd name="T9" fmla="*/ 2147483647 h 129"/>
                <a:gd name="T10" fmla="*/ 2147483647 w 46"/>
                <a:gd name="T11" fmla="*/ 2147483647 h 129"/>
                <a:gd name="T12" fmla="*/ 2147483647 w 46"/>
                <a:gd name="T13" fmla="*/ 2147483647 h 129"/>
                <a:gd name="T14" fmla="*/ 2147483647 w 46"/>
                <a:gd name="T15" fmla="*/ 2147483647 h 129"/>
                <a:gd name="T16" fmla="*/ 2147483647 w 46"/>
                <a:gd name="T17" fmla="*/ 2147483647 h 129"/>
                <a:gd name="T18" fmla="*/ 2147483647 w 46"/>
                <a:gd name="T19" fmla="*/ 2147483647 h 1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
                <a:gd name="T31" fmla="*/ 0 h 129"/>
                <a:gd name="T32" fmla="*/ 46 w 46"/>
                <a:gd name="T33" fmla="*/ 129 h 12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 h="129">
                  <a:moveTo>
                    <a:pt x="29" y="3"/>
                  </a:moveTo>
                  <a:cubicBezTo>
                    <a:pt x="29" y="3"/>
                    <a:pt x="29" y="15"/>
                    <a:pt x="29" y="23"/>
                  </a:cubicBezTo>
                  <a:cubicBezTo>
                    <a:pt x="28" y="31"/>
                    <a:pt x="31" y="44"/>
                    <a:pt x="20" y="52"/>
                  </a:cubicBezTo>
                  <a:cubicBezTo>
                    <a:pt x="9" y="60"/>
                    <a:pt x="7" y="66"/>
                    <a:pt x="3" y="73"/>
                  </a:cubicBezTo>
                  <a:cubicBezTo>
                    <a:pt x="0" y="79"/>
                    <a:pt x="4" y="89"/>
                    <a:pt x="8" y="101"/>
                  </a:cubicBezTo>
                  <a:cubicBezTo>
                    <a:pt x="13" y="113"/>
                    <a:pt x="13" y="123"/>
                    <a:pt x="16" y="126"/>
                  </a:cubicBezTo>
                  <a:cubicBezTo>
                    <a:pt x="18" y="129"/>
                    <a:pt x="17" y="123"/>
                    <a:pt x="21" y="111"/>
                  </a:cubicBezTo>
                  <a:cubicBezTo>
                    <a:pt x="24" y="98"/>
                    <a:pt x="19" y="97"/>
                    <a:pt x="15" y="80"/>
                  </a:cubicBezTo>
                  <a:cubicBezTo>
                    <a:pt x="10" y="62"/>
                    <a:pt x="25" y="57"/>
                    <a:pt x="28" y="48"/>
                  </a:cubicBezTo>
                  <a:cubicBezTo>
                    <a:pt x="31" y="39"/>
                    <a:pt x="46" y="0"/>
                    <a:pt x="29" y="3"/>
                  </a:cubicBezTo>
                  <a:close/>
                </a:path>
              </a:pathLst>
            </a:custGeom>
            <a:solidFill>
              <a:srgbClr val="A6A7D0"/>
            </a:solidFill>
            <a:ln w="9525">
              <a:noFill/>
              <a:round/>
              <a:headEnd/>
              <a:tailEnd/>
            </a:ln>
          </p:spPr>
          <p:txBody>
            <a:bodyPr/>
            <a:lstStyle/>
            <a:p>
              <a:endParaRPr lang="en-US"/>
            </a:p>
          </p:txBody>
        </p:sp>
        <p:sp>
          <p:nvSpPr>
            <p:cNvPr id="28648" name="Freeform 3229"/>
            <p:cNvSpPr>
              <a:spLocks/>
            </p:cNvSpPr>
            <p:nvPr/>
          </p:nvSpPr>
          <p:spPr bwMode="auto">
            <a:xfrm>
              <a:off x="1273175" y="4794920"/>
              <a:ext cx="465138" cy="188912"/>
            </a:xfrm>
            <a:custGeom>
              <a:avLst/>
              <a:gdLst>
                <a:gd name="T0" fmla="*/ 2147483647 w 141"/>
                <a:gd name="T1" fmla="*/ 2147483647 h 57"/>
                <a:gd name="T2" fmla="*/ 2147483647 w 141"/>
                <a:gd name="T3" fmla="*/ 2147483647 h 57"/>
                <a:gd name="T4" fmla="*/ 0 w 141"/>
                <a:gd name="T5" fmla="*/ 2147483647 h 57"/>
                <a:gd name="T6" fmla="*/ 2147483647 w 141"/>
                <a:gd name="T7" fmla="*/ 2147483647 h 57"/>
                <a:gd name="T8" fmla="*/ 2147483647 w 141"/>
                <a:gd name="T9" fmla="*/ 2147483647 h 57"/>
                <a:gd name="T10" fmla="*/ 2147483647 w 141"/>
                <a:gd name="T11" fmla="*/ 2147483647 h 57"/>
                <a:gd name="T12" fmla="*/ 2147483647 w 141"/>
                <a:gd name="T13" fmla="*/ 2147483647 h 57"/>
                <a:gd name="T14" fmla="*/ 2147483647 w 141"/>
                <a:gd name="T15" fmla="*/ 2147483647 h 57"/>
                <a:gd name="T16" fmla="*/ 2147483647 w 141"/>
                <a:gd name="T17" fmla="*/ 2147483647 h 57"/>
                <a:gd name="T18" fmla="*/ 2147483647 w 141"/>
                <a:gd name="T19" fmla="*/ 2147483647 h 57"/>
                <a:gd name="T20" fmla="*/ 2147483647 w 141"/>
                <a:gd name="T21" fmla="*/ 2147483647 h 57"/>
                <a:gd name="T22" fmla="*/ 2147483647 w 141"/>
                <a:gd name="T23" fmla="*/ 2147483647 h 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1"/>
                <a:gd name="T37" fmla="*/ 0 h 57"/>
                <a:gd name="T38" fmla="*/ 141 w 141"/>
                <a:gd name="T39" fmla="*/ 57 h 5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1" h="57">
                  <a:moveTo>
                    <a:pt x="28" y="19"/>
                  </a:moveTo>
                  <a:cubicBezTo>
                    <a:pt x="28" y="19"/>
                    <a:pt x="17" y="24"/>
                    <a:pt x="13" y="27"/>
                  </a:cubicBezTo>
                  <a:cubicBezTo>
                    <a:pt x="10" y="31"/>
                    <a:pt x="1" y="36"/>
                    <a:pt x="0" y="41"/>
                  </a:cubicBezTo>
                  <a:cubicBezTo>
                    <a:pt x="0" y="45"/>
                    <a:pt x="6" y="55"/>
                    <a:pt x="19" y="51"/>
                  </a:cubicBezTo>
                  <a:cubicBezTo>
                    <a:pt x="32" y="46"/>
                    <a:pt x="34" y="37"/>
                    <a:pt x="48" y="36"/>
                  </a:cubicBezTo>
                  <a:cubicBezTo>
                    <a:pt x="62" y="35"/>
                    <a:pt x="70" y="32"/>
                    <a:pt x="80" y="30"/>
                  </a:cubicBezTo>
                  <a:cubicBezTo>
                    <a:pt x="90" y="27"/>
                    <a:pt x="97" y="30"/>
                    <a:pt x="114" y="38"/>
                  </a:cubicBezTo>
                  <a:cubicBezTo>
                    <a:pt x="131" y="45"/>
                    <a:pt x="135" y="49"/>
                    <a:pt x="138" y="53"/>
                  </a:cubicBezTo>
                  <a:cubicBezTo>
                    <a:pt x="141" y="57"/>
                    <a:pt x="132" y="39"/>
                    <a:pt x="129" y="26"/>
                  </a:cubicBezTo>
                  <a:cubicBezTo>
                    <a:pt x="125" y="12"/>
                    <a:pt x="135" y="0"/>
                    <a:pt x="113" y="6"/>
                  </a:cubicBezTo>
                  <a:cubicBezTo>
                    <a:pt x="91" y="12"/>
                    <a:pt x="82" y="7"/>
                    <a:pt x="66" y="11"/>
                  </a:cubicBezTo>
                  <a:cubicBezTo>
                    <a:pt x="50" y="14"/>
                    <a:pt x="41" y="14"/>
                    <a:pt x="28" y="19"/>
                  </a:cubicBezTo>
                  <a:close/>
                </a:path>
              </a:pathLst>
            </a:custGeom>
            <a:solidFill>
              <a:srgbClr val="CAB2D6"/>
            </a:solidFill>
            <a:ln w="9525">
              <a:noFill/>
              <a:round/>
              <a:headEnd/>
              <a:tailEnd/>
            </a:ln>
          </p:spPr>
          <p:txBody>
            <a:bodyPr/>
            <a:lstStyle/>
            <a:p>
              <a:endParaRPr lang="en-US"/>
            </a:p>
          </p:txBody>
        </p:sp>
        <p:sp>
          <p:nvSpPr>
            <p:cNvPr id="28649" name="Freeform 3230"/>
            <p:cNvSpPr>
              <a:spLocks/>
            </p:cNvSpPr>
            <p:nvPr/>
          </p:nvSpPr>
          <p:spPr bwMode="auto">
            <a:xfrm>
              <a:off x="1273175" y="4794920"/>
              <a:ext cx="461963" cy="185737"/>
            </a:xfrm>
            <a:custGeom>
              <a:avLst/>
              <a:gdLst>
                <a:gd name="T0" fmla="*/ 2147483647 w 140"/>
                <a:gd name="T1" fmla="*/ 2147483647 h 56"/>
                <a:gd name="T2" fmla="*/ 2147483647 w 140"/>
                <a:gd name="T3" fmla="*/ 2147483647 h 56"/>
                <a:gd name="T4" fmla="*/ 0 w 140"/>
                <a:gd name="T5" fmla="*/ 2147483647 h 56"/>
                <a:gd name="T6" fmla="*/ 2147483647 w 140"/>
                <a:gd name="T7" fmla="*/ 2147483647 h 56"/>
                <a:gd name="T8" fmla="*/ 2147483647 w 140"/>
                <a:gd name="T9" fmla="*/ 2147483647 h 56"/>
                <a:gd name="T10" fmla="*/ 2147483647 w 140"/>
                <a:gd name="T11" fmla="*/ 2147483647 h 56"/>
                <a:gd name="T12" fmla="*/ 2147483647 w 140"/>
                <a:gd name="T13" fmla="*/ 2147483647 h 56"/>
                <a:gd name="T14" fmla="*/ 2147483647 w 140"/>
                <a:gd name="T15" fmla="*/ 2147483647 h 56"/>
                <a:gd name="T16" fmla="*/ 2147483647 w 140"/>
                <a:gd name="T17" fmla="*/ 2147483647 h 56"/>
                <a:gd name="T18" fmla="*/ 2147483647 w 140"/>
                <a:gd name="T19" fmla="*/ 2147483647 h 56"/>
                <a:gd name="T20" fmla="*/ 2147483647 w 140"/>
                <a:gd name="T21" fmla="*/ 2147483647 h 56"/>
                <a:gd name="T22" fmla="*/ 2147483647 w 140"/>
                <a:gd name="T23" fmla="*/ 2147483647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0"/>
                <a:gd name="T37" fmla="*/ 0 h 56"/>
                <a:gd name="T38" fmla="*/ 140 w 140"/>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0" h="56">
                  <a:moveTo>
                    <a:pt x="28" y="19"/>
                  </a:moveTo>
                  <a:cubicBezTo>
                    <a:pt x="28" y="19"/>
                    <a:pt x="17" y="24"/>
                    <a:pt x="14" y="27"/>
                  </a:cubicBezTo>
                  <a:cubicBezTo>
                    <a:pt x="10" y="31"/>
                    <a:pt x="1" y="36"/>
                    <a:pt x="0" y="40"/>
                  </a:cubicBezTo>
                  <a:cubicBezTo>
                    <a:pt x="0" y="45"/>
                    <a:pt x="6" y="55"/>
                    <a:pt x="19" y="50"/>
                  </a:cubicBezTo>
                  <a:cubicBezTo>
                    <a:pt x="32" y="46"/>
                    <a:pt x="34" y="37"/>
                    <a:pt x="48" y="35"/>
                  </a:cubicBezTo>
                  <a:cubicBezTo>
                    <a:pt x="62" y="34"/>
                    <a:pt x="70" y="32"/>
                    <a:pt x="80" y="30"/>
                  </a:cubicBezTo>
                  <a:cubicBezTo>
                    <a:pt x="90" y="27"/>
                    <a:pt x="97" y="30"/>
                    <a:pt x="113" y="37"/>
                  </a:cubicBezTo>
                  <a:cubicBezTo>
                    <a:pt x="130" y="45"/>
                    <a:pt x="135" y="49"/>
                    <a:pt x="138" y="53"/>
                  </a:cubicBezTo>
                  <a:cubicBezTo>
                    <a:pt x="140" y="56"/>
                    <a:pt x="132" y="39"/>
                    <a:pt x="129" y="25"/>
                  </a:cubicBezTo>
                  <a:cubicBezTo>
                    <a:pt x="125" y="12"/>
                    <a:pt x="135" y="0"/>
                    <a:pt x="113" y="6"/>
                  </a:cubicBezTo>
                  <a:cubicBezTo>
                    <a:pt x="91" y="12"/>
                    <a:pt x="82" y="7"/>
                    <a:pt x="66" y="11"/>
                  </a:cubicBezTo>
                  <a:cubicBezTo>
                    <a:pt x="50" y="14"/>
                    <a:pt x="41" y="14"/>
                    <a:pt x="28" y="19"/>
                  </a:cubicBezTo>
                  <a:close/>
                </a:path>
              </a:pathLst>
            </a:custGeom>
            <a:solidFill>
              <a:srgbClr val="C9B1D6"/>
            </a:solidFill>
            <a:ln w="9525">
              <a:noFill/>
              <a:round/>
              <a:headEnd/>
              <a:tailEnd/>
            </a:ln>
          </p:spPr>
          <p:txBody>
            <a:bodyPr/>
            <a:lstStyle/>
            <a:p>
              <a:endParaRPr lang="en-US"/>
            </a:p>
          </p:txBody>
        </p:sp>
        <p:sp>
          <p:nvSpPr>
            <p:cNvPr id="28650" name="Freeform 3231"/>
            <p:cNvSpPr>
              <a:spLocks/>
            </p:cNvSpPr>
            <p:nvPr/>
          </p:nvSpPr>
          <p:spPr bwMode="auto">
            <a:xfrm>
              <a:off x="1273175" y="4794920"/>
              <a:ext cx="461963" cy="185737"/>
            </a:xfrm>
            <a:custGeom>
              <a:avLst/>
              <a:gdLst>
                <a:gd name="T0" fmla="*/ 2147483647 w 140"/>
                <a:gd name="T1" fmla="*/ 2147483647 h 56"/>
                <a:gd name="T2" fmla="*/ 2147483647 w 140"/>
                <a:gd name="T3" fmla="*/ 2147483647 h 56"/>
                <a:gd name="T4" fmla="*/ 2147483647 w 140"/>
                <a:gd name="T5" fmla="*/ 2147483647 h 56"/>
                <a:gd name="T6" fmla="*/ 2147483647 w 140"/>
                <a:gd name="T7" fmla="*/ 2147483647 h 56"/>
                <a:gd name="T8" fmla="*/ 2147483647 w 140"/>
                <a:gd name="T9" fmla="*/ 2147483647 h 56"/>
                <a:gd name="T10" fmla="*/ 2147483647 w 140"/>
                <a:gd name="T11" fmla="*/ 2147483647 h 56"/>
                <a:gd name="T12" fmla="*/ 2147483647 w 140"/>
                <a:gd name="T13" fmla="*/ 2147483647 h 56"/>
                <a:gd name="T14" fmla="*/ 2147483647 w 140"/>
                <a:gd name="T15" fmla="*/ 2147483647 h 56"/>
                <a:gd name="T16" fmla="*/ 2147483647 w 140"/>
                <a:gd name="T17" fmla="*/ 2147483647 h 56"/>
                <a:gd name="T18" fmla="*/ 2147483647 w 140"/>
                <a:gd name="T19" fmla="*/ 2147483647 h 56"/>
                <a:gd name="T20" fmla="*/ 2147483647 w 140"/>
                <a:gd name="T21" fmla="*/ 2147483647 h 56"/>
                <a:gd name="T22" fmla="*/ 2147483647 w 140"/>
                <a:gd name="T23" fmla="*/ 2147483647 h 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0"/>
                <a:gd name="T37" fmla="*/ 0 h 56"/>
                <a:gd name="T38" fmla="*/ 140 w 140"/>
                <a:gd name="T39" fmla="*/ 56 h 5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0" h="56">
                  <a:moveTo>
                    <a:pt x="28" y="19"/>
                  </a:moveTo>
                  <a:cubicBezTo>
                    <a:pt x="28" y="19"/>
                    <a:pt x="17" y="24"/>
                    <a:pt x="14" y="27"/>
                  </a:cubicBezTo>
                  <a:cubicBezTo>
                    <a:pt x="10" y="31"/>
                    <a:pt x="1" y="36"/>
                    <a:pt x="1" y="40"/>
                  </a:cubicBezTo>
                  <a:cubicBezTo>
                    <a:pt x="0" y="45"/>
                    <a:pt x="6" y="54"/>
                    <a:pt x="19" y="50"/>
                  </a:cubicBezTo>
                  <a:cubicBezTo>
                    <a:pt x="32" y="46"/>
                    <a:pt x="35" y="36"/>
                    <a:pt x="48" y="35"/>
                  </a:cubicBezTo>
                  <a:cubicBezTo>
                    <a:pt x="62" y="34"/>
                    <a:pt x="70" y="32"/>
                    <a:pt x="80" y="29"/>
                  </a:cubicBezTo>
                  <a:cubicBezTo>
                    <a:pt x="90" y="27"/>
                    <a:pt x="96" y="30"/>
                    <a:pt x="113" y="37"/>
                  </a:cubicBezTo>
                  <a:cubicBezTo>
                    <a:pt x="130" y="45"/>
                    <a:pt x="135" y="49"/>
                    <a:pt x="138" y="53"/>
                  </a:cubicBezTo>
                  <a:cubicBezTo>
                    <a:pt x="140" y="56"/>
                    <a:pt x="132" y="38"/>
                    <a:pt x="129" y="25"/>
                  </a:cubicBezTo>
                  <a:cubicBezTo>
                    <a:pt x="125" y="12"/>
                    <a:pt x="135" y="0"/>
                    <a:pt x="113" y="6"/>
                  </a:cubicBezTo>
                  <a:cubicBezTo>
                    <a:pt x="91" y="12"/>
                    <a:pt x="82" y="7"/>
                    <a:pt x="66" y="11"/>
                  </a:cubicBezTo>
                  <a:cubicBezTo>
                    <a:pt x="50" y="14"/>
                    <a:pt x="41" y="14"/>
                    <a:pt x="28" y="19"/>
                  </a:cubicBezTo>
                  <a:close/>
                </a:path>
              </a:pathLst>
            </a:custGeom>
            <a:solidFill>
              <a:srgbClr val="C8B1D6"/>
            </a:solidFill>
            <a:ln w="9525">
              <a:noFill/>
              <a:round/>
              <a:headEnd/>
              <a:tailEnd/>
            </a:ln>
          </p:spPr>
          <p:txBody>
            <a:bodyPr/>
            <a:lstStyle/>
            <a:p>
              <a:endParaRPr lang="en-US"/>
            </a:p>
          </p:txBody>
        </p:sp>
        <p:sp>
          <p:nvSpPr>
            <p:cNvPr id="28651" name="Freeform 3232"/>
            <p:cNvSpPr>
              <a:spLocks/>
            </p:cNvSpPr>
            <p:nvPr/>
          </p:nvSpPr>
          <p:spPr bwMode="auto">
            <a:xfrm>
              <a:off x="1273175" y="4798095"/>
              <a:ext cx="461963" cy="182562"/>
            </a:xfrm>
            <a:custGeom>
              <a:avLst/>
              <a:gdLst>
                <a:gd name="T0" fmla="*/ 2147483647 w 140"/>
                <a:gd name="T1" fmla="*/ 2147483647 h 55"/>
                <a:gd name="T2" fmla="*/ 2147483647 w 140"/>
                <a:gd name="T3" fmla="*/ 2147483647 h 55"/>
                <a:gd name="T4" fmla="*/ 2147483647 w 140"/>
                <a:gd name="T5" fmla="*/ 2147483647 h 55"/>
                <a:gd name="T6" fmla="*/ 2147483647 w 140"/>
                <a:gd name="T7" fmla="*/ 2147483647 h 55"/>
                <a:gd name="T8" fmla="*/ 2147483647 w 140"/>
                <a:gd name="T9" fmla="*/ 2147483647 h 55"/>
                <a:gd name="T10" fmla="*/ 2147483647 w 140"/>
                <a:gd name="T11" fmla="*/ 2147483647 h 55"/>
                <a:gd name="T12" fmla="*/ 2147483647 w 140"/>
                <a:gd name="T13" fmla="*/ 2147483647 h 55"/>
                <a:gd name="T14" fmla="*/ 2147483647 w 140"/>
                <a:gd name="T15" fmla="*/ 2147483647 h 55"/>
                <a:gd name="T16" fmla="*/ 2147483647 w 140"/>
                <a:gd name="T17" fmla="*/ 2147483647 h 55"/>
                <a:gd name="T18" fmla="*/ 2147483647 w 140"/>
                <a:gd name="T19" fmla="*/ 2147483647 h 55"/>
                <a:gd name="T20" fmla="*/ 2147483647 w 140"/>
                <a:gd name="T21" fmla="*/ 2147483647 h 55"/>
                <a:gd name="T22" fmla="*/ 2147483647 w 140"/>
                <a:gd name="T23" fmla="*/ 2147483647 h 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0"/>
                <a:gd name="T37" fmla="*/ 0 h 55"/>
                <a:gd name="T38" fmla="*/ 140 w 140"/>
                <a:gd name="T39" fmla="*/ 55 h 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0" h="55">
                  <a:moveTo>
                    <a:pt x="28" y="18"/>
                  </a:moveTo>
                  <a:cubicBezTo>
                    <a:pt x="28" y="18"/>
                    <a:pt x="17" y="23"/>
                    <a:pt x="14" y="26"/>
                  </a:cubicBezTo>
                  <a:cubicBezTo>
                    <a:pt x="11" y="30"/>
                    <a:pt x="1" y="35"/>
                    <a:pt x="1" y="39"/>
                  </a:cubicBezTo>
                  <a:cubicBezTo>
                    <a:pt x="0" y="44"/>
                    <a:pt x="6" y="53"/>
                    <a:pt x="19" y="49"/>
                  </a:cubicBezTo>
                  <a:cubicBezTo>
                    <a:pt x="32" y="45"/>
                    <a:pt x="35" y="35"/>
                    <a:pt x="48" y="34"/>
                  </a:cubicBezTo>
                  <a:cubicBezTo>
                    <a:pt x="62" y="33"/>
                    <a:pt x="70" y="31"/>
                    <a:pt x="80" y="28"/>
                  </a:cubicBezTo>
                  <a:cubicBezTo>
                    <a:pt x="89" y="26"/>
                    <a:pt x="96" y="28"/>
                    <a:pt x="113" y="36"/>
                  </a:cubicBezTo>
                  <a:cubicBezTo>
                    <a:pt x="130" y="44"/>
                    <a:pt x="135" y="48"/>
                    <a:pt x="137" y="51"/>
                  </a:cubicBezTo>
                  <a:cubicBezTo>
                    <a:pt x="140" y="55"/>
                    <a:pt x="132" y="37"/>
                    <a:pt x="128" y="24"/>
                  </a:cubicBezTo>
                  <a:cubicBezTo>
                    <a:pt x="125" y="11"/>
                    <a:pt x="135" y="0"/>
                    <a:pt x="113" y="5"/>
                  </a:cubicBezTo>
                  <a:cubicBezTo>
                    <a:pt x="91" y="11"/>
                    <a:pt x="82" y="7"/>
                    <a:pt x="66" y="10"/>
                  </a:cubicBezTo>
                  <a:cubicBezTo>
                    <a:pt x="50" y="13"/>
                    <a:pt x="41" y="13"/>
                    <a:pt x="28" y="18"/>
                  </a:cubicBezTo>
                  <a:close/>
                </a:path>
              </a:pathLst>
            </a:custGeom>
            <a:solidFill>
              <a:srgbClr val="C7B0D5"/>
            </a:solidFill>
            <a:ln w="9525">
              <a:noFill/>
              <a:round/>
              <a:headEnd/>
              <a:tailEnd/>
            </a:ln>
          </p:spPr>
          <p:txBody>
            <a:bodyPr/>
            <a:lstStyle/>
            <a:p>
              <a:endParaRPr lang="en-US"/>
            </a:p>
          </p:txBody>
        </p:sp>
        <p:sp>
          <p:nvSpPr>
            <p:cNvPr id="28652" name="Freeform 3233"/>
            <p:cNvSpPr>
              <a:spLocks/>
            </p:cNvSpPr>
            <p:nvPr/>
          </p:nvSpPr>
          <p:spPr bwMode="auto">
            <a:xfrm>
              <a:off x="1276350" y="4798095"/>
              <a:ext cx="458788" cy="182562"/>
            </a:xfrm>
            <a:custGeom>
              <a:avLst/>
              <a:gdLst>
                <a:gd name="T0" fmla="*/ 2147483647 w 139"/>
                <a:gd name="T1" fmla="*/ 2147483647 h 55"/>
                <a:gd name="T2" fmla="*/ 2147483647 w 139"/>
                <a:gd name="T3" fmla="*/ 2147483647 h 55"/>
                <a:gd name="T4" fmla="*/ 0 w 139"/>
                <a:gd name="T5" fmla="*/ 2147483647 h 55"/>
                <a:gd name="T6" fmla="*/ 2147483647 w 139"/>
                <a:gd name="T7" fmla="*/ 2147483647 h 55"/>
                <a:gd name="T8" fmla="*/ 2147483647 w 139"/>
                <a:gd name="T9" fmla="*/ 2147483647 h 55"/>
                <a:gd name="T10" fmla="*/ 2147483647 w 139"/>
                <a:gd name="T11" fmla="*/ 2147483647 h 55"/>
                <a:gd name="T12" fmla="*/ 2147483647 w 139"/>
                <a:gd name="T13" fmla="*/ 2147483647 h 55"/>
                <a:gd name="T14" fmla="*/ 2147483647 w 139"/>
                <a:gd name="T15" fmla="*/ 2147483647 h 55"/>
                <a:gd name="T16" fmla="*/ 2147483647 w 139"/>
                <a:gd name="T17" fmla="*/ 2147483647 h 55"/>
                <a:gd name="T18" fmla="*/ 2147483647 w 139"/>
                <a:gd name="T19" fmla="*/ 2147483647 h 55"/>
                <a:gd name="T20" fmla="*/ 2147483647 w 139"/>
                <a:gd name="T21" fmla="*/ 2147483647 h 55"/>
                <a:gd name="T22" fmla="*/ 2147483647 w 139"/>
                <a:gd name="T23" fmla="*/ 2147483647 h 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9"/>
                <a:gd name="T37" fmla="*/ 0 h 55"/>
                <a:gd name="T38" fmla="*/ 139 w 139"/>
                <a:gd name="T39" fmla="*/ 55 h 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9" h="55">
                  <a:moveTo>
                    <a:pt x="27" y="18"/>
                  </a:moveTo>
                  <a:cubicBezTo>
                    <a:pt x="27" y="18"/>
                    <a:pt x="17" y="23"/>
                    <a:pt x="13" y="26"/>
                  </a:cubicBezTo>
                  <a:cubicBezTo>
                    <a:pt x="10" y="30"/>
                    <a:pt x="1" y="35"/>
                    <a:pt x="0" y="39"/>
                  </a:cubicBezTo>
                  <a:cubicBezTo>
                    <a:pt x="0" y="44"/>
                    <a:pt x="5" y="53"/>
                    <a:pt x="18" y="49"/>
                  </a:cubicBezTo>
                  <a:cubicBezTo>
                    <a:pt x="31" y="44"/>
                    <a:pt x="34" y="35"/>
                    <a:pt x="47" y="34"/>
                  </a:cubicBezTo>
                  <a:cubicBezTo>
                    <a:pt x="61" y="33"/>
                    <a:pt x="69" y="31"/>
                    <a:pt x="79" y="28"/>
                  </a:cubicBezTo>
                  <a:cubicBezTo>
                    <a:pt x="88" y="26"/>
                    <a:pt x="95" y="28"/>
                    <a:pt x="112" y="36"/>
                  </a:cubicBezTo>
                  <a:cubicBezTo>
                    <a:pt x="129" y="44"/>
                    <a:pt x="134" y="48"/>
                    <a:pt x="136" y="51"/>
                  </a:cubicBezTo>
                  <a:cubicBezTo>
                    <a:pt x="139" y="55"/>
                    <a:pt x="131" y="37"/>
                    <a:pt x="127" y="24"/>
                  </a:cubicBezTo>
                  <a:cubicBezTo>
                    <a:pt x="124" y="11"/>
                    <a:pt x="133" y="0"/>
                    <a:pt x="112" y="6"/>
                  </a:cubicBezTo>
                  <a:cubicBezTo>
                    <a:pt x="90" y="11"/>
                    <a:pt x="81" y="7"/>
                    <a:pt x="65" y="10"/>
                  </a:cubicBezTo>
                  <a:cubicBezTo>
                    <a:pt x="49" y="13"/>
                    <a:pt x="40" y="13"/>
                    <a:pt x="27" y="18"/>
                  </a:cubicBezTo>
                  <a:close/>
                </a:path>
              </a:pathLst>
            </a:custGeom>
            <a:solidFill>
              <a:srgbClr val="C6B0D5"/>
            </a:solidFill>
            <a:ln w="9525">
              <a:noFill/>
              <a:round/>
              <a:headEnd/>
              <a:tailEnd/>
            </a:ln>
          </p:spPr>
          <p:txBody>
            <a:bodyPr/>
            <a:lstStyle/>
            <a:p>
              <a:endParaRPr lang="en-US"/>
            </a:p>
          </p:txBody>
        </p:sp>
        <p:sp>
          <p:nvSpPr>
            <p:cNvPr id="28653" name="Freeform 3234"/>
            <p:cNvSpPr>
              <a:spLocks/>
            </p:cNvSpPr>
            <p:nvPr/>
          </p:nvSpPr>
          <p:spPr bwMode="auto">
            <a:xfrm>
              <a:off x="1276350" y="4798095"/>
              <a:ext cx="458788" cy="182562"/>
            </a:xfrm>
            <a:custGeom>
              <a:avLst/>
              <a:gdLst>
                <a:gd name="T0" fmla="*/ 2147483647 w 139"/>
                <a:gd name="T1" fmla="*/ 2147483647 h 55"/>
                <a:gd name="T2" fmla="*/ 2147483647 w 139"/>
                <a:gd name="T3" fmla="*/ 2147483647 h 55"/>
                <a:gd name="T4" fmla="*/ 0 w 139"/>
                <a:gd name="T5" fmla="*/ 2147483647 h 55"/>
                <a:gd name="T6" fmla="*/ 2147483647 w 139"/>
                <a:gd name="T7" fmla="*/ 2147483647 h 55"/>
                <a:gd name="T8" fmla="*/ 2147483647 w 139"/>
                <a:gd name="T9" fmla="*/ 2147483647 h 55"/>
                <a:gd name="T10" fmla="*/ 2147483647 w 139"/>
                <a:gd name="T11" fmla="*/ 2147483647 h 55"/>
                <a:gd name="T12" fmla="*/ 2147483647 w 139"/>
                <a:gd name="T13" fmla="*/ 2147483647 h 55"/>
                <a:gd name="T14" fmla="*/ 2147483647 w 139"/>
                <a:gd name="T15" fmla="*/ 2147483647 h 55"/>
                <a:gd name="T16" fmla="*/ 2147483647 w 139"/>
                <a:gd name="T17" fmla="*/ 2147483647 h 55"/>
                <a:gd name="T18" fmla="*/ 2147483647 w 139"/>
                <a:gd name="T19" fmla="*/ 2147483647 h 55"/>
                <a:gd name="T20" fmla="*/ 2147483647 w 139"/>
                <a:gd name="T21" fmla="*/ 2147483647 h 55"/>
                <a:gd name="T22" fmla="*/ 2147483647 w 139"/>
                <a:gd name="T23" fmla="*/ 2147483647 h 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9"/>
                <a:gd name="T37" fmla="*/ 0 h 55"/>
                <a:gd name="T38" fmla="*/ 139 w 139"/>
                <a:gd name="T39" fmla="*/ 55 h 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9" h="55">
                  <a:moveTo>
                    <a:pt x="28" y="18"/>
                  </a:moveTo>
                  <a:cubicBezTo>
                    <a:pt x="28" y="18"/>
                    <a:pt x="17" y="23"/>
                    <a:pt x="13" y="26"/>
                  </a:cubicBezTo>
                  <a:cubicBezTo>
                    <a:pt x="10" y="30"/>
                    <a:pt x="1" y="35"/>
                    <a:pt x="0" y="39"/>
                  </a:cubicBezTo>
                  <a:cubicBezTo>
                    <a:pt x="0" y="44"/>
                    <a:pt x="6" y="53"/>
                    <a:pt x="18" y="48"/>
                  </a:cubicBezTo>
                  <a:cubicBezTo>
                    <a:pt x="31" y="44"/>
                    <a:pt x="34" y="35"/>
                    <a:pt x="47" y="34"/>
                  </a:cubicBezTo>
                  <a:cubicBezTo>
                    <a:pt x="61" y="33"/>
                    <a:pt x="69" y="31"/>
                    <a:pt x="79" y="28"/>
                  </a:cubicBezTo>
                  <a:cubicBezTo>
                    <a:pt x="88" y="25"/>
                    <a:pt x="95" y="28"/>
                    <a:pt x="112" y="36"/>
                  </a:cubicBezTo>
                  <a:cubicBezTo>
                    <a:pt x="129" y="43"/>
                    <a:pt x="133" y="47"/>
                    <a:pt x="136" y="51"/>
                  </a:cubicBezTo>
                  <a:cubicBezTo>
                    <a:pt x="139" y="55"/>
                    <a:pt x="131" y="37"/>
                    <a:pt x="127" y="24"/>
                  </a:cubicBezTo>
                  <a:cubicBezTo>
                    <a:pt x="124" y="11"/>
                    <a:pt x="133" y="0"/>
                    <a:pt x="112" y="6"/>
                  </a:cubicBezTo>
                  <a:cubicBezTo>
                    <a:pt x="90" y="12"/>
                    <a:pt x="81" y="7"/>
                    <a:pt x="65" y="10"/>
                  </a:cubicBezTo>
                  <a:cubicBezTo>
                    <a:pt x="50" y="13"/>
                    <a:pt x="40" y="13"/>
                    <a:pt x="28" y="18"/>
                  </a:cubicBezTo>
                  <a:close/>
                </a:path>
              </a:pathLst>
            </a:custGeom>
            <a:solidFill>
              <a:srgbClr val="C5AFD5"/>
            </a:solidFill>
            <a:ln w="9525">
              <a:noFill/>
              <a:round/>
              <a:headEnd/>
              <a:tailEnd/>
            </a:ln>
          </p:spPr>
          <p:txBody>
            <a:bodyPr/>
            <a:lstStyle/>
            <a:p>
              <a:endParaRPr lang="en-US"/>
            </a:p>
          </p:txBody>
        </p:sp>
        <p:sp>
          <p:nvSpPr>
            <p:cNvPr id="28654" name="Freeform 3235"/>
            <p:cNvSpPr>
              <a:spLocks/>
            </p:cNvSpPr>
            <p:nvPr/>
          </p:nvSpPr>
          <p:spPr bwMode="auto">
            <a:xfrm>
              <a:off x="1276350" y="4798095"/>
              <a:ext cx="458788" cy="179387"/>
            </a:xfrm>
            <a:custGeom>
              <a:avLst/>
              <a:gdLst>
                <a:gd name="T0" fmla="*/ 2147483647 w 139"/>
                <a:gd name="T1" fmla="*/ 2147483647 h 54"/>
                <a:gd name="T2" fmla="*/ 2147483647 w 139"/>
                <a:gd name="T3" fmla="*/ 2147483647 h 54"/>
                <a:gd name="T4" fmla="*/ 2147483647 w 139"/>
                <a:gd name="T5" fmla="*/ 2147483647 h 54"/>
                <a:gd name="T6" fmla="*/ 2147483647 w 139"/>
                <a:gd name="T7" fmla="*/ 2147483647 h 54"/>
                <a:gd name="T8" fmla="*/ 2147483647 w 139"/>
                <a:gd name="T9" fmla="*/ 2147483647 h 54"/>
                <a:gd name="T10" fmla="*/ 2147483647 w 139"/>
                <a:gd name="T11" fmla="*/ 2147483647 h 54"/>
                <a:gd name="T12" fmla="*/ 2147483647 w 139"/>
                <a:gd name="T13" fmla="*/ 2147483647 h 54"/>
                <a:gd name="T14" fmla="*/ 2147483647 w 139"/>
                <a:gd name="T15" fmla="*/ 2147483647 h 54"/>
                <a:gd name="T16" fmla="*/ 2147483647 w 139"/>
                <a:gd name="T17" fmla="*/ 2147483647 h 54"/>
                <a:gd name="T18" fmla="*/ 2147483647 w 139"/>
                <a:gd name="T19" fmla="*/ 2147483647 h 54"/>
                <a:gd name="T20" fmla="*/ 2147483647 w 139"/>
                <a:gd name="T21" fmla="*/ 2147483647 h 54"/>
                <a:gd name="T22" fmla="*/ 2147483647 w 139"/>
                <a:gd name="T23" fmla="*/ 2147483647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9"/>
                <a:gd name="T37" fmla="*/ 0 h 54"/>
                <a:gd name="T38" fmla="*/ 139 w 139"/>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9" h="54">
                  <a:moveTo>
                    <a:pt x="28" y="18"/>
                  </a:moveTo>
                  <a:cubicBezTo>
                    <a:pt x="28" y="18"/>
                    <a:pt x="17" y="23"/>
                    <a:pt x="13" y="26"/>
                  </a:cubicBezTo>
                  <a:cubicBezTo>
                    <a:pt x="10" y="30"/>
                    <a:pt x="1" y="35"/>
                    <a:pt x="1" y="39"/>
                  </a:cubicBezTo>
                  <a:cubicBezTo>
                    <a:pt x="0" y="44"/>
                    <a:pt x="6" y="52"/>
                    <a:pt x="18" y="48"/>
                  </a:cubicBezTo>
                  <a:cubicBezTo>
                    <a:pt x="31" y="44"/>
                    <a:pt x="34" y="35"/>
                    <a:pt x="48" y="34"/>
                  </a:cubicBezTo>
                  <a:cubicBezTo>
                    <a:pt x="61" y="33"/>
                    <a:pt x="69" y="30"/>
                    <a:pt x="79" y="28"/>
                  </a:cubicBezTo>
                  <a:cubicBezTo>
                    <a:pt x="88" y="25"/>
                    <a:pt x="95" y="28"/>
                    <a:pt x="112" y="36"/>
                  </a:cubicBezTo>
                  <a:cubicBezTo>
                    <a:pt x="129" y="43"/>
                    <a:pt x="133" y="47"/>
                    <a:pt x="136" y="51"/>
                  </a:cubicBezTo>
                  <a:cubicBezTo>
                    <a:pt x="139" y="54"/>
                    <a:pt x="130" y="37"/>
                    <a:pt x="127" y="24"/>
                  </a:cubicBezTo>
                  <a:cubicBezTo>
                    <a:pt x="124" y="11"/>
                    <a:pt x="133" y="0"/>
                    <a:pt x="111" y="6"/>
                  </a:cubicBezTo>
                  <a:cubicBezTo>
                    <a:pt x="90" y="12"/>
                    <a:pt x="81" y="7"/>
                    <a:pt x="65" y="10"/>
                  </a:cubicBezTo>
                  <a:cubicBezTo>
                    <a:pt x="50" y="13"/>
                    <a:pt x="40" y="13"/>
                    <a:pt x="28" y="18"/>
                  </a:cubicBezTo>
                  <a:close/>
                </a:path>
              </a:pathLst>
            </a:custGeom>
            <a:solidFill>
              <a:srgbClr val="C4AED4"/>
            </a:solidFill>
            <a:ln w="9525">
              <a:noFill/>
              <a:round/>
              <a:headEnd/>
              <a:tailEnd/>
            </a:ln>
          </p:spPr>
          <p:txBody>
            <a:bodyPr/>
            <a:lstStyle/>
            <a:p>
              <a:endParaRPr lang="en-US"/>
            </a:p>
          </p:txBody>
        </p:sp>
        <p:sp>
          <p:nvSpPr>
            <p:cNvPr id="28655" name="Freeform 3236"/>
            <p:cNvSpPr>
              <a:spLocks/>
            </p:cNvSpPr>
            <p:nvPr/>
          </p:nvSpPr>
          <p:spPr bwMode="auto">
            <a:xfrm>
              <a:off x="1276350" y="4798095"/>
              <a:ext cx="455613" cy="179387"/>
            </a:xfrm>
            <a:custGeom>
              <a:avLst/>
              <a:gdLst>
                <a:gd name="T0" fmla="*/ 2147483647 w 138"/>
                <a:gd name="T1" fmla="*/ 2147483647 h 54"/>
                <a:gd name="T2" fmla="*/ 2147483647 w 138"/>
                <a:gd name="T3" fmla="*/ 2147483647 h 54"/>
                <a:gd name="T4" fmla="*/ 2147483647 w 138"/>
                <a:gd name="T5" fmla="*/ 2147483647 h 54"/>
                <a:gd name="T6" fmla="*/ 2147483647 w 138"/>
                <a:gd name="T7" fmla="*/ 2147483647 h 54"/>
                <a:gd name="T8" fmla="*/ 2147483647 w 138"/>
                <a:gd name="T9" fmla="*/ 2147483647 h 54"/>
                <a:gd name="T10" fmla="*/ 2147483647 w 138"/>
                <a:gd name="T11" fmla="*/ 2147483647 h 54"/>
                <a:gd name="T12" fmla="*/ 2147483647 w 138"/>
                <a:gd name="T13" fmla="*/ 2147483647 h 54"/>
                <a:gd name="T14" fmla="*/ 2147483647 w 138"/>
                <a:gd name="T15" fmla="*/ 2147483647 h 54"/>
                <a:gd name="T16" fmla="*/ 2147483647 w 138"/>
                <a:gd name="T17" fmla="*/ 2147483647 h 54"/>
                <a:gd name="T18" fmla="*/ 2147483647 w 138"/>
                <a:gd name="T19" fmla="*/ 2147483647 h 54"/>
                <a:gd name="T20" fmla="*/ 2147483647 w 138"/>
                <a:gd name="T21" fmla="*/ 2147483647 h 54"/>
                <a:gd name="T22" fmla="*/ 2147483647 w 138"/>
                <a:gd name="T23" fmla="*/ 2147483647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8"/>
                <a:gd name="T37" fmla="*/ 0 h 54"/>
                <a:gd name="T38" fmla="*/ 138 w 138"/>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8" h="54">
                  <a:moveTo>
                    <a:pt x="28" y="18"/>
                  </a:moveTo>
                  <a:cubicBezTo>
                    <a:pt x="28" y="18"/>
                    <a:pt x="17" y="23"/>
                    <a:pt x="14" y="26"/>
                  </a:cubicBezTo>
                  <a:cubicBezTo>
                    <a:pt x="10" y="30"/>
                    <a:pt x="1" y="35"/>
                    <a:pt x="1" y="39"/>
                  </a:cubicBezTo>
                  <a:cubicBezTo>
                    <a:pt x="0" y="44"/>
                    <a:pt x="6" y="52"/>
                    <a:pt x="18" y="48"/>
                  </a:cubicBezTo>
                  <a:cubicBezTo>
                    <a:pt x="31" y="44"/>
                    <a:pt x="34" y="35"/>
                    <a:pt x="48" y="34"/>
                  </a:cubicBezTo>
                  <a:cubicBezTo>
                    <a:pt x="61" y="33"/>
                    <a:pt x="69" y="30"/>
                    <a:pt x="78" y="28"/>
                  </a:cubicBezTo>
                  <a:cubicBezTo>
                    <a:pt x="88" y="25"/>
                    <a:pt x="95" y="28"/>
                    <a:pt x="112" y="35"/>
                  </a:cubicBezTo>
                  <a:cubicBezTo>
                    <a:pt x="128" y="43"/>
                    <a:pt x="133" y="47"/>
                    <a:pt x="136" y="51"/>
                  </a:cubicBezTo>
                  <a:cubicBezTo>
                    <a:pt x="138" y="54"/>
                    <a:pt x="130" y="37"/>
                    <a:pt x="127" y="24"/>
                  </a:cubicBezTo>
                  <a:cubicBezTo>
                    <a:pt x="123" y="11"/>
                    <a:pt x="133" y="0"/>
                    <a:pt x="111" y="6"/>
                  </a:cubicBezTo>
                  <a:cubicBezTo>
                    <a:pt x="90" y="12"/>
                    <a:pt x="81" y="7"/>
                    <a:pt x="65" y="10"/>
                  </a:cubicBezTo>
                  <a:cubicBezTo>
                    <a:pt x="50" y="13"/>
                    <a:pt x="40" y="13"/>
                    <a:pt x="28" y="18"/>
                  </a:cubicBezTo>
                  <a:close/>
                </a:path>
              </a:pathLst>
            </a:custGeom>
            <a:solidFill>
              <a:srgbClr val="C3AED4"/>
            </a:solidFill>
            <a:ln w="9525">
              <a:noFill/>
              <a:round/>
              <a:headEnd/>
              <a:tailEnd/>
            </a:ln>
          </p:spPr>
          <p:txBody>
            <a:bodyPr/>
            <a:lstStyle/>
            <a:p>
              <a:endParaRPr lang="en-US"/>
            </a:p>
          </p:txBody>
        </p:sp>
        <p:sp>
          <p:nvSpPr>
            <p:cNvPr id="28656" name="Freeform 3237"/>
            <p:cNvSpPr>
              <a:spLocks/>
            </p:cNvSpPr>
            <p:nvPr/>
          </p:nvSpPr>
          <p:spPr bwMode="auto">
            <a:xfrm>
              <a:off x="1276350" y="4798095"/>
              <a:ext cx="455613" cy="179387"/>
            </a:xfrm>
            <a:custGeom>
              <a:avLst/>
              <a:gdLst>
                <a:gd name="T0" fmla="*/ 2147483647 w 138"/>
                <a:gd name="T1" fmla="*/ 2147483647 h 54"/>
                <a:gd name="T2" fmla="*/ 2147483647 w 138"/>
                <a:gd name="T3" fmla="*/ 2147483647 h 54"/>
                <a:gd name="T4" fmla="*/ 2147483647 w 138"/>
                <a:gd name="T5" fmla="*/ 2147483647 h 54"/>
                <a:gd name="T6" fmla="*/ 2147483647 w 138"/>
                <a:gd name="T7" fmla="*/ 2147483647 h 54"/>
                <a:gd name="T8" fmla="*/ 2147483647 w 138"/>
                <a:gd name="T9" fmla="*/ 2147483647 h 54"/>
                <a:gd name="T10" fmla="*/ 2147483647 w 138"/>
                <a:gd name="T11" fmla="*/ 2147483647 h 54"/>
                <a:gd name="T12" fmla="*/ 2147483647 w 138"/>
                <a:gd name="T13" fmla="*/ 2147483647 h 54"/>
                <a:gd name="T14" fmla="*/ 2147483647 w 138"/>
                <a:gd name="T15" fmla="*/ 2147483647 h 54"/>
                <a:gd name="T16" fmla="*/ 2147483647 w 138"/>
                <a:gd name="T17" fmla="*/ 2147483647 h 54"/>
                <a:gd name="T18" fmla="*/ 2147483647 w 138"/>
                <a:gd name="T19" fmla="*/ 2147483647 h 54"/>
                <a:gd name="T20" fmla="*/ 2147483647 w 138"/>
                <a:gd name="T21" fmla="*/ 2147483647 h 54"/>
                <a:gd name="T22" fmla="*/ 2147483647 w 138"/>
                <a:gd name="T23" fmla="*/ 2147483647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8"/>
                <a:gd name="T37" fmla="*/ 0 h 54"/>
                <a:gd name="T38" fmla="*/ 138 w 138"/>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8" h="54">
                  <a:moveTo>
                    <a:pt x="28" y="18"/>
                  </a:moveTo>
                  <a:cubicBezTo>
                    <a:pt x="28" y="18"/>
                    <a:pt x="17" y="23"/>
                    <a:pt x="14" y="26"/>
                  </a:cubicBezTo>
                  <a:cubicBezTo>
                    <a:pt x="11" y="30"/>
                    <a:pt x="2" y="35"/>
                    <a:pt x="1" y="39"/>
                  </a:cubicBezTo>
                  <a:cubicBezTo>
                    <a:pt x="0" y="44"/>
                    <a:pt x="6" y="52"/>
                    <a:pt x="19" y="48"/>
                  </a:cubicBezTo>
                  <a:cubicBezTo>
                    <a:pt x="31" y="44"/>
                    <a:pt x="34" y="34"/>
                    <a:pt x="48" y="33"/>
                  </a:cubicBezTo>
                  <a:cubicBezTo>
                    <a:pt x="61" y="32"/>
                    <a:pt x="69" y="30"/>
                    <a:pt x="78" y="28"/>
                  </a:cubicBezTo>
                  <a:cubicBezTo>
                    <a:pt x="88" y="25"/>
                    <a:pt x="95" y="28"/>
                    <a:pt x="112" y="35"/>
                  </a:cubicBezTo>
                  <a:cubicBezTo>
                    <a:pt x="128" y="43"/>
                    <a:pt x="133" y="47"/>
                    <a:pt x="136" y="50"/>
                  </a:cubicBezTo>
                  <a:cubicBezTo>
                    <a:pt x="138" y="54"/>
                    <a:pt x="130" y="37"/>
                    <a:pt x="127" y="24"/>
                  </a:cubicBezTo>
                  <a:cubicBezTo>
                    <a:pt x="123" y="11"/>
                    <a:pt x="133" y="0"/>
                    <a:pt x="111" y="6"/>
                  </a:cubicBezTo>
                  <a:cubicBezTo>
                    <a:pt x="90" y="12"/>
                    <a:pt x="80" y="7"/>
                    <a:pt x="65" y="10"/>
                  </a:cubicBezTo>
                  <a:cubicBezTo>
                    <a:pt x="50" y="13"/>
                    <a:pt x="40" y="13"/>
                    <a:pt x="28" y="18"/>
                  </a:cubicBezTo>
                  <a:close/>
                </a:path>
              </a:pathLst>
            </a:custGeom>
            <a:solidFill>
              <a:srgbClr val="C2AED4"/>
            </a:solidFill>
            <a:ln w="9525">
              <a:noFill/>
              <a:round/>
              <a:headEnd/>
              <a:tailEnd/>
            </a:ln>
          </p:spPr>
          <p:txBody>
            <a:bodyPr/>
            <a:lstStyle/>
            <a:p>
              <a:endParaRPr lang="en-US"/>
            </a:p>
          </p:txBody>
        </p:sp>
        <p:sp>
          <p:nvSpPr>
            <p:cNvPr id="28657" name="Freeform 3238"/>
            <p:cNvSpPr>
              <a:spLocks/>
            </p:cNvSpPr>
            <p:nvPr/>
          </p:nvSpPr>
          <p:spPr bwMode="auto">
            <a:xfrm>
              <a:off x="1279525" y="4802857"/>
              <a:ext cx="452438" cy="174625"/>
            </a:xfrm>
            <a:custGeom>
              <a:avLst/>
              <a:gdLst>
                <a:gd name="T0" fmla="*/ 2147483647 w 137"/>
                <a:gd name="T1" fmla="*/ 2147483647 h 53"/>
                <a:gd name="T2" fmla="*/ 2147483647 w 137"/>
                <a:gd name="T3" fmla="*/ 2147483647 h 53"/>
                <a:gd name="T4" fmla="*/ 0 w 137"/>
                <a:gd name="T5" fmla="*/ 2147483647 h 53"/>
                <a:gd name="T6" fmla="*/ 2147483647 w 137"/>
                <a:gd name="T7" fmla="*/ 2147483647 h 53"/>
                <a:gd name="T8" fmla="*/ 2147483647 w 137"/>
                <a:gd name="T9" fmla="*/ 2147483647 h 53"/>
                <a:gd name="T10" fmla="*/ 2147483647 w 137"/>
                <a:gd name="T11" fmla="*/ 2147483647 h 53"/>
                <a:gd name="T12" fmla="*/ 2147483647 w 137"/>
                <a:gd name="T13" fmla="*/ 2147483647 h 53"/>
                <a:gd name="T14" fmla="*/ 2147483647 w 137"/>
                <a:gd name="T15" fmla="*/ 2147483647 h 53"/>
                <a:gd name="T16" fmla="*/ 2147483647 w 137"/>
                <a:gd name="T17" fmla="*/ 2147483647 h 53"/>
                <a:gd name="T18" fmla="*/ 2147483647 w 137"/>
                <a:gd name="T19" fmla="*/ 2147483647 h 53"/>
                <a:gd name="T20" fmla="*/ 2147483647 w 137"/>
                <a:gd name="T21" fmla="*/ 2147483647 h 53"/>
                <a:gd name="T22" fmla="*/ 2147483647 w 137"/>
                <a:gd name="T23" fmla="*/ 2147483647 h 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7"/>
                <a:gd name="T37" fmla="*/ 0 h 53"/>
                <a:gd name="T38" fmla="*/ 137 w 137"/>
                <a:gd name="T39" fmla="*/ 53 h 5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7" h="53">
                  <a:moveTo>
                    <a:pt x="27" y="17"/>
                  </a:moveTo>
                  <a:cubicBezTo>
                    <a:pt x="27" y="17"/>
                    <a:pt x="16" y="22"/>
                    <a:pt x="13" y="25"/>
                  </a:cubicBezTo>
                  <a:cubicBezTo>
                    <a:pt x="10" y="29"/>
                    <a:pt x="1" y="34"/>
                    <a:pt x="0" y="38"/>
                  </a:cubicBezTo>
                  <a:cubicBezTo>
                    <a:pt x="0" y="43"/>
                    <a:pt x="5" y="51"/>
                    <a:pt x="18" y="47"/>
                  </a:cubicBezTo>
                  <a:cubicBezTo>
                    <a:pt x="30" y="42"/>
                    <a:pt x="33" y="33"/>
                    <a:pt x="47" y="32"/>
                  </a:cubicBezTo>
                  <a:cubicBezTo>
                    <a:pt x="60" y="31"/>
                    <a:pt x="68" y="29"/>
                    <a:pt x="77" y="26"/>
                  </a:cubicBezTo>
                  <a:cubicBezTo>
                    <a:pt x="87" y="24"/>
                    <a:pt x="94" y="27"/>
                    <a:pt x="111" y="34"/>
                  </a:cubicBezTo>
                  <a:cubicBezTo>
                    <a:pt x="127" y="42"/>
                    <a:pt x="132" y="46"/>
                    <a:pt x="134" y="49"/>
                  </a:cubicBezTo>
                  <a:cubicBezTo>
                    <a:pt x="137" y="53"/>
                    <a:pt x="129" y="36"/>
                    <a:pt x="126" y="23"/>
                  </a:cubicBezTo>
                  <a:cubicBezTo>
                    <a:pt x="122" y="10"/>
                    <a:pt x="132" y="0"/>
                    <a:pt x="110" y="5"/>
                  </a:cubicBezTo>
                  <a:cubicBezTo>
                    <a:pt x="89" y="11"/>
                    <a:pt x="79" y="6"/>
                    <a:pt x="64" y="9"/>
                  </a:cubicBezTo>
                  <a:cubicBezTo>
                    <a:pt x="49" y="12"/>
                    <a:pt x="39" y="12"/>
                    <a:pt x="27" y="17"/>
                  </a:cubicBezTo>
                  <a:close/>
                </a:path>
              </a:pathLst>
            </a:custGeom>
            <a:solidFill>
              <a:srgbClr val="C1ACD3"/>
            </a:solidFill>
            <a:ln w="9525">
              <a:noFill/>
              <a:round/>
              <a:headEnd/>
              <a:tailEnd/>
            </a:ln>
          </p:spPr>
          <p:txBody>
            <a:bodyPr/>
            <a:lstStyle/>
            <a:p>
              <a:endParaRPr lang="en-US"/>
            </a:p>
          </p:txBody>
        </p:sp>
        <p:sp>
          <p:nvSpPr>
            <p:cNvPr id="28658" name="Freeform 3239"/>
            <p:cNvSpPr>
              <a:spLocks/>
            </p:cNvSpPr>
            <p:nvPr/>
          </p:nvSpPr>
          <p:spPr bwMode="auto">
            <a:xfrm>
              <a:off x="1279525" y="4802857"/>
              <a:ext cx="452438" cy="174625"/>
            </a:xfrm>
            <a:custGeom>
              <a:avLst/>
              <a:gdLst>
                <a:gd name="T0" fmla="*/ 2147483647 w 137"/>
                <a:gd name="T1" fmla="*/ 2147483647 h 53"/>
                <a:gd name="T2" fmla="*/ 2147483647 w 137"/>
                <a:gd name="T3" fmla="*/ 2147483647 h 53"/>
                <a:gd name="T4" fmla="*/ 2147483647 w 137"/>
                <a:gd name="T5" fmla="*/ 2147483647 h 53"/>
                <a:gd name="T6" fmla="*/ 2147483647 w 137"/>
                <a:gd name="T7" fmla="*/ 2147483647 h 53"/>
                <a:gd name="T8" fmla="*/ 2147483647 w 137"/>
                <a:gd name="T9" fmla="*/ 2147483647 h 53"/>
                <a:gd name="T10" fmla="*/ 2147483647 w 137"/>
                <a:gd name="T11" fmla="*/ 2147483647 h 53"/>
                <a:gd name="T12" fmla="*/ 2147483647 w 137"/>
                <a:gd name="T13" fmla="*/ 2147483647 h 53"/>
                <a:gd name="T14" fmla="*/ 2147483647 w 137"/>
                <a:gd name="T15" fmla="*/ 2147483647 h 53"/>
                <a:gd name="T16" fmla="*/ 2147483647 w 137"/>
                <a:gd name="T17" fmla="*/ 2147483647 h 53"/>
                <a:gd name="T18" fmla="*/ 2147483647 w 137"/>
                <a:gd name="T19" fmla="*/ 2147483647 h 53"/>
                <a:gd name="T20" fmla="*/ 2147483647 w 137"/>
                <a:gd name="T21" fmla="*/ 2147483647 h 53"/>
                <a:gd name="T22" fmla="*/ 2147483647 w 137"/>
                <a:gd name="T23" fmla="*/ 2147483647 h 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7"/>
                <a:gd name="T37" fmla="*/ 0 h 53"/>
                <a:gd name="T38" fmla="*/ 137 w 137"/>
                <a:gd name="T39" fmla="*/ 53 h 5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7" h="53">
                  <a:moveTo>
                    <a:pt x="27" y="17"/>
                  </a:moveTo>
                  <a:cubicBezTo>
                    <a:pt x="27" y="17"/>
                    <a:pt x="17" y="22"/>
                    <a:pt x="13" y="25"/>
                  </a:cubicBezTo>
                  <a:cubicBezTo>
                    <a:pt x="10" y="29"/>
                    <a:pt x="1" y="34"/>
                    <a:pt x="1" y="38"/>
                  </a:cubicBezTo>
                  <a:cubicBezTo>
                    <a:pt x="0" y="42"/>
                    <a:pt x="5" y="50"/>
                    <a:pt x="18" y="46"/>
                  </a:cubicBezTo>
                  <a:cubicBezTo>
                    <a:pt x="30" y="42"/>
                    <a:pt x="34" y="33"/>
                    <a:pt x="47" y="32"/>
                  </a:cubicBezTo>
                  <a:cubicBezTo>
                    <a:pt x="60" y="31"/>
                    <a:pt x="68" y="29"/>
                    <a:pt x="77" y="26"/>
                  </a:cubicBezTo>
                  <a:cubicBezTo>
                    <a:pt x="87" y="24"/>
                    <a:pt x="94" y="26"/>
                    <a:pt x="110" y="34"/>
                  </a:cubicBezTo>
                  <a:cubicBezTo>
                    <a:pt x="127" y="42"/>
                    <a:pt x="132" y="45"/>
                    <a:pt x="134" y="49"/>
                  </a:cubicBezTo>
                  <a:cubicBezTo>
                    <a:pt x="137" y="53"/>
                    <a:pt x="129" y="36"/>
                    <a:pt x="125" y="23"/>
                  </a:cubicBezTo>
                  <a:cubicBezTo>
                    <a:pt x="122" y="10"/>
                    <a:pt x="131" y="0"/>
                    <a:pt x="110" y="5"/>
                  </a:cubicBezTo>
                  <a:cubicBezTo>
                    <a:pt x="89" y="11"/>
                    <a:pt x="79" y="6"/>
                    <a:pt x="64" y="9"/>
                  </a:cubicBezTo>
                  <a:cubicBezTo>
                    <a:pt x="49" y="12"/>
                    <a:pt x="40" y="12"/>
                    <a:pt x="27" y="17"/>
                  </a:cubicBezTo>
                  <a:close/>
                </a:path>
              </a:pathLst>
            </a:custGeom>
            <a:solidFill>
              <a:srgbClr val="C0ACD3"/>
            </a:solidFill>
            <a:ln w="9525">
              <a:noFill/>
              <a:round/>
              <a:headEnd/>
              <a:tailEnd/>
            </a:ln>
          </p:spPr>
          <p:txBody>
            <a:bodyPr/>
            <a:lstStyle/>
            <a:p>
              <a:endParaRPr lang="en-US"/>
            </a:p>
          </p:txBody>
        </p:sp>
        <p:sp>
          <p:nvSpPr>
            <p:cNvPr id="28659" name="Freeform 3240"/>
            <p:cNvSpPr>
              <a:spLocks/>
            </p:cNvSpPr>
            <p:nvPr/>
          </p:nvSpPr>
          <p:spPr bwMode="auto">
            <a:xfrm>
              <a:off x="1279525" y="4802857"/>
              <a:ext cx="452438" cy="171450"/>
            </a:xfrm>
            <a:custGeom>
              <a:avLst/>
              <a:gdLst>
                <a:gd name="T0" fmla="*/ 2147483647 w 137"/>
                <a:gd name="T1" fmla="*/ 2147483647 h 52"/>
                <a:gd name="T2" fmla="*/ 2147483647 w 137"/>
                <a:gd name="T3" fmla="*/ 2147483647 h 52"/>
                <a:gd name="T4" fmla="*/ 2147483647 w 137"/>
                <a:gd name="T5" fmla="*/ 2147483647 h 52"/>
                <a:gd name="T6" fmla="*/ 2147483647 w 137"/>
                <a:gd name="T7" fmla="*/ 2147483647 h 52"/>
                <a:gd name="T8" fmla="*/ 2147483647 w 137"/>
                <a:gd name="T9" fmla="*/ 2147483647 h 52"/>
                <a:gd name="T10" fmla="*/ 2147483647 w 137"/>
                <a:gd name="T11" fmla="*/ 2147483647 h 52"/>
                <a:gd name="T12" fmla="*/ 2147483647 w 137"/>
                <a:gd name="T13" fmla="*/ 2147483647 h 52"/>
                <a:gd name="T14" fmla="*/ 2147483647 w 137"/>
                <a:gd name="T15" fmla="*/ 2147483647 h 52"/>
                <a:gd name="T16" fmla="*/ 2147483647 w 137"/>
                <a:gd name="T17" fmla="*/ 2147483647 h 52"/>
                <a:gd name="T18" fmla="*/ 2147483647 w 137"/>
                <a:gd name="T19" fmla="*/ 2147483647 h 52"/>
                <a:gd name="T20" fmla="*/ 2147483647 w 137"/>
                <a:gd name="T21" fmla="*/ 2147483647 h 52"/>
                <a:gd name="T22" fmla="*/ 2147483647 w 137"/>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7"/>
                <a:gd name="T37" fmla="*/ 0 h 52"/>
                <a:gd name="T38" fmla="*/ 137 w 137"/>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7" h="52">
                  <a:moveTo>
                    <a:pt x="27" y="17"/>
                  </a:moveTo>
                  <a:cubicBezTo>
                    <a:pt x="27" y="17"/>
                    <a:pt x="17" y="22"/>
                    <a:pt x="13" y="25"/>
                  </a:cubicBezTo>
                  <a:cubicBezTo>
                    <a:pt x="10" y="29"/>
                    <a:pt x="1" y="34"/>
                    <a:pt x="1" y="38"/>
                  </a:cubicBezTo>
                  <a:cubicBezTo>
                    <a:pt x="0" y="42"/>
                    <a:pt x="6" y="50"/>
                    <a:pt x="18" y="46"/>
                  </a:cubicBezTo>
                  <a:cubicBezTo>
                    <a:pt x="30" y="42"/>
                    <a:pt x="34" y="33"/>
                    <a:pt x="47" y="32"/>
                  </a:cubicBezTo>
                  <a:cubicBezTo>
                    <a:pt x="60" y="31"/>
                    <a:pt x="68" y="29"/>
                    <a:pt x="77" y="26"/>
                  </a:cubicBezTo>
                  <a:cubicBezTo>
                    <a:pt x="87" y="23"/>
                    <a:pt x="94" y="26"/>
                    <a:pt x="110" y="34"/>
                  </a:cubicBezTo>
                  <a:cubicBezTo>
                    <a:pt x="127" y="41"/>
                    <a:pt x="131" y="45"/>
                    <a:pt x="134" y="49"/>
                  </a:cubicBezTo>
                  <a:cubicBezTo>
                    <a:pt x="137" y="52"/>
                    <a:pt x="129" y="35"/>
                    <a:pt x="125" y="23"/>
                  </a:cubicBezTo>
                  <a:cubicBezTo>
                    <a:pt x="122" y="10"/>
                    <a:pt x="131" y="0"/>
                    <a:pt x="110" y="6"/>
                  </a:cubicBezTo>
                  <a:cubicBezTo>
                    <a:pt x="88" y="11"/>
                    <a:pt x="79" y="6"/>
                    <a:pt x="64" y="9"/>
                  </a:cubicBezTo>
                  <a:cubicBezTo>
                    <a:pt x="49" y="13"/>
                    <a:pt x="40" y="12"/>
                    <a:pt x="27" y="17"/>
                  </a:cubicBezTo>
                  <a:close/>
                </a:path>
              </a:pathLst>
            </a:custGeom>
            <a:solidFill>
              <a:srgbClr val="C0ACD3"/>
            </a:solidFill>
            <a:ln w="9525">
              <a:noFill/>
              <a:round/>
              <a:headEnd/>
              <a:tailEnd/>
            </a:ln>
          </p:spPr>
          <p:txBody>
            <a:bodyPr/>
            <a:lstStyle/>
            <a:p>
              <a:endParaRPr lang="en-US"/>
            </a:p>
          </p:txBody>
        </p:sp>
        <p:sp>
          <p:nvSpPr>
            <p:cNvPr id="28660" name="Freeform 3241"/>
            <p:cNvSpPr>
              <a:spLocks/>
            </p:cNvSpPr>
            <p:nvPr/>
          </p:nvSpPr>
          <p:spPr bwMode="auto">
            <a:xfrm>
              <a:off x="1279525" y="4802857"/>
              <a:ext cx="452438" cy="171450"/>
            </a:xfrm>
            <a:custGeom>
              <a:avLst/>
              <a:gdLst>
                <a:gd name="T0" fmla="*/ 2147483647 w 137"/>
                <a:gd name="T1" fmla="*/ 2147483647 h 52"/>
                <a:gd name="T2" fmla="*/ 2147483647 w 137"/>
                <a:gd name="T3" fmla="*/ 2147483647 h 52"/>
                <a:gd name="T4" fmla="*/ 2147483647 w 137"/>
                <a:gd name="T5" fmla="*/ 2147483647 h 52"/>
                <a:gd name="T6" fmla="*/ 2147483647 w 137"/>
                <a:gd name="T7" fmla="*/ 2147483647 h 52"/>
                <a:gd name="T8" fmla="*/ 2147483647 w 137"/>
                <a:gd name="T9" fmla="*/ 2147483647 h 52"/>
                <a:gd name="T10" fmla="*/ 2147483647 w 137"/>
                <a:gd name="T11" fmla="*/ 2147483647 h 52"/>
                <a:gd name="T12" fmla="*/ 2147483647 w 137"/>
                <a:gd name="T13" fmla="*/ 2147483647 h 52"/>
                <a:gd name="T14" fmla="*/ 2147483647 w 137"/>
                <a:gd name="T15" fmla="*/ 2147483647 h 52"/>
                <a:gd name="T16" fmla="*/ 2147483647 w 137"/>
                <a:gd name="T17" fmla="*/ 2147483647 h 52"/>
                <a:gd name="T18" fmla="*/ 2147483647 w 137"/>
                <a:gd name="T19" fmla="*/ 2147483647 h 52"/>
                <a:gd name="T20" fmla="*/ 2147483647 w 137"/>
                <a:gd name="T21" fmla="*/ 2147483647 h 52"/>
                <a:gd name="T22" fmla="*/ 2147483647 w 137"/>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7"/>
                <a:gd name="T37" fmla="*/ 0 h 52"/>
                <a:gd name="T38" fmla="*/ 137 w 137"/>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7" h="52">
                  <a:moveTo>
                    <a:pt x="28" y="17"/>
                  </a:moveTo>
                  <a:cubicBezTo>
                    <a:pt x="28" y="17"/>
                    <a:pt x="17" y="22"/>
                    <a:pt x="14" y="25"/>
                  </a:cubicBezTo>
                  <a:cubicBezTo>
                    <a:pt x="10" y="29"/>
                    <a:pt x="1" y="34"/>
                    <a:pt x="1" y="38"/>
                  </a:cubicBezTo>
                  <a:cubicBezTo>
                    <a:pt x="0" y="42"/>
                    <a:pt x="6" y="50"/>
                    <a:pt x="18" y="46"/>
                  </a:cubicBezTo>
                  <a:cubicBezTo>
                    <a:pt x="30" y="42"/>
                    <a:pt x="34" y="33"/>
                    <a:pt x="47" y="32"/>
                  </a:cubicBezTo>
                  <a:cubicBezTo>
                    <a:pt x="60" y="31"/>
                    <a:pt x="68" y="28"/>
                    <a:pt x="77" y="26"/>
                  </a:cubicBezTo>
                  <a:cubicBezTo>
                    <a:pt x="87" y="23"/>
                    <a:pt x="94" y="26"/>
                    <a:pt x="110" y="34"/>
                  </a:cubicBezTo>
                  <a:cubicBezTo>
                    <a:pt x="127" y="41"/>
                    <a:pt x="131" y="45"/>
                    <a:pt x="134" y="49"/>
                  </a:cubicBezTo>
                  <a:cubicBezTo>
                    <a:pt x="137" y="52"/>
                    <a:pt x="128" y="35"/>
                    <a:pt x="125" y="23"/>
                  </a:cubicBezTo>
                  <a:cubicBezTo>
                    <a:pt x="122" y="10"/>
                    <a:pt x="131" y="0"/>
                    <a:pt x="110" y="6"/>
                  </a:cubicBezTo>
                  <a:cubicBezTo>
                    <a:pt x="88" y="11"/>
                    <a:pt x="79" y="6"/>
                    <a:pt x="64" y="9"/>
                  </a:cubicBezTo>
                  <a:cubicBezTo>
                    <a:pt x="49" y="13"/>
                    <a:pt x="40" y="12"/>
                    <a:pt x="28" y="17"/>
                  </a:cubicBezTo>
                  <a:close/>
                </a:path>
              </a:pathLst>
            </a:custGeom>
            <a:solidFill>
              <a:srgbClr val="BFABD2"/>
            </a:solidFill>
            <a:ln w="9525">
              <a:noFill/>
              <a:round/>
              <a:headEnd/>
              <a:tailEnd/>
            </a:ln>
          </p:spPr>
          <p:txBody>
            <a:bodyPr/>
            <a:lstStyle/>
            <a:p>
              <a:endParaRPr lang="en-US"/>
            </a:p>
          </p:txBody>
        </p:sp>
        <p:sp>
          <p:nvSpPr>
            <p:cNvPr id="28661" name="Freeform 3242"/>
            <p:cNvSpPr>
              <a:spLocks/>
            </p:cNvSpPr>
            <p:nvPr/>
          </p:nvSpPr>
          <p:spPr bwMode="auto">
            <a:xfrm>
              <a:off x="1282700" y="4802857"/>
              <a:ext cx="444500" cy="171450"/>
            </a:xfrm>
            <a:custGeom>
              <a:avLst/>
              <a:gdLst>
                <a:gd name="T0" fmla="*/ 2147483647 w 135"/>
                <a:gd name="T1" fmla="*/ 2147483647 h 52"/>
                <a:gd name="T2" fmla="*/ 2147483647 w 135"/>
                <a:gd name="T3" fmla="*/ 2147483647 h 52"/>
                <a:gd name="T4" fmla="*/ 0 w 135"/>
                <a:gd name="T5" fmla="*/ 2147483647 h 52"/>
                <a:gd name="T6" fmla="*/ 2147483647 w 135"/>
                <a:gd name="T7" fmla="*/ 2147483647 h 52"/>
                <a:gd name="T8" fmla="*/ 2147483647 w 135"/>
                <a:gd name="T9" fmla="*/ 2147483647 h 52"/>
                <a:gd name="T10" fmla="*/ 2147483647 w 135"/>
                <a:gd name="T11" fmla="*/ 2147483647 h 52"/>
                <a:gd name="T12" fmla="*/ 2147483647 w 135"/>
                <a:gd name="T13" fmla="*/ 2147483647 h 52"/>
                <a:gd name="T14" fmla="*/ 2147483647 w 135"/>
                <a:gd name="T15" fmla="*/ 2147483647 h 52"/>
                <a:gd name="T16" fmla="*/ 2147483647 w 135"/>
                <a:gd name="T17" fmla="*/ 2147483647 h 52"/>
                <a:gd name="T18" fmla="*/ 2147483647 w 135"/>
                <a:gd name="T19" fmla="*/ 2147483647 h 52"/>
                <a:gd name="T20" fmla="*/ 2147483647 w 135"/>
                <a:gd name="T21" fmla="*/ 2147483647 h 52"/>
                <a:gd name="T22" fmla="*/ 2147483647 w 135"/>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5"/>
                <a:gd name="T37" fmla="*/ 0 h 52"/>
                <a:gd name="T38" fmla="*/ 135 w 135"/>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5" h="52">
                  <a:moveTo>
                    <a:pt x="27" y="17"/>
                  </a:moveTo>
                  <a:cubicBezTo>
                    <a:pt x="27" y="17"/>
                    <a:pt x="16" y="22"/>
                    <a:pt x="13" y="25"/>
                  </a:cubicBezTo>
                  <a:cubicBezTo>
                    <a:pt x="10" y="29"/>
                    <a:pt x="1" y="34"/>
                    <a:pt x="0" y="38"/>
                  </a:cubicBezTo>
                  <a:cubicBezTo>
                    <a:pt x="0" y="42"/>
                    <a:pt x="5" y="50"/>
                    <a:pt x="17" y="46"/>
                  </a:cubicBezTo>
                  <a:cubicBezTo>
                    <a:pt x="30" y="41"/>
                    <a:pt x="33" y="33"/>
                    <a:pt x="46" y="32"/>
                  </a:cubicBezTo>
                  <a:cubicBezTo>
                    <a:pt x="59" y="31"/>
                    <a:pt x="67" y="28"/>
                    <a:pt x="76" y="26"/>
                  </a:cubicBezTo>
                  <a:cubicBezTo>
                    <a:pt x="86" y="23"/>
                    <a:pt x="93" y="26"/>
                    <a:pt x="109" y="34"/>
                  </a:cubicBezTo>
                  <a:cubicBezTo>
                    <a:pt x="125" y="41"/>
                    <a:pt x="130" y="45"/>
                    <a:pt x="133" y="48"/>
                  </a:cubicBezTo>
                  <a:cubicBezTo>
                    <a:pt x="135" y="52"/>
                    <a:pt x="127" y="35"/>
                    <a:pt x="124" y="23"/>
                  </a:cubicBezTo>
                  <a:cubicBezTo>
                    <a:pt x="121" y="10"/>
                    <a:pt x="130" y="0"/>
                    <a:pt x="109" y="6"/>
                  </a:cubicBezTo>
                  <a:cubicBezTo>
                    <a:pt x="87" y="12"/>
                    <a:pt x="78" y="6"/>
                    <a:pt x="63" y="9"/>
                  </a:cubicBezTo>
                  <a:cubicBezTo>
                    <a:pt x="48" y="13"/>
                    <a:pt x="39" y="13"/>
                    <a:pt x="27" y="17"/>
                  </a:cubicBezTo>
                  <a:close/>
                </a:path>
              </a:pathLst>
            </a:custGeom>
            <a:solidFill>
              <a:srgbClr val="BEAAD2"/>
            </a:solidFill>
            <a:ln w="9525">
              <a:noFill/>
              <a:round/>
              <a:headEnd/>
              <a:tailEnd/>
            </a:ln>
          </p:spPr>
          <p:txBody>
            <a:bodyPr/>
            <a:lstStyle/>
            <a:p>
              <a:endParaRPr lang="en-US"/>
            </a:p>
          </p:txBody>
        </p:sp>
        <p:sp>
          <p:nvSpPr>
            <p:cNvPr id="28662" name="Freeform 3243"/>
            <p:cNvSpPr>
              <a:spLocks/>
            </p:cNvSpPr>
            <p:nvPr/>
          </p:nvSpPr>
          <p:spPr bwMode="auto">
            <a:xfrm>
              <a:off x="1282700" y="4802857"/>
              <a:ext cx="444500" cy="171450"/>
            </a:xfrm>
            <a:custGeom>
              <a:avLst/>
              <a:gdLst>
                <a:gd name="T0" fmla="*/ 2147483647 w 135"/>
                <a:gd name="T1" fmla="*/ 2147483647 h 52"/>
                <a:gd name="T2" fmla="*/ 2147483647 w 135"/>
                <a:gd name="T3" fmla="*/ 2147483647 h 52"/>
                <a:gd name="T4" fmla="*/ 0 w 135"/>
                <a:gd name="T5" fmla="*/ 2147483647 h 52"/>
                <a:gd name="T6" fmla="*/ 2147483647 w 135"/>
                <a:gd name="T7" fmla="*/ 2147483647 h 52"/>
                <a:gd name="T8" fmla="*/ 2147483647 w 135"/>
                <a:gd name="T9" fmla="*/ 2147483647 h 52"/>
                <a:gd name="T10" fmla="*/ 2147483647 w 135"/>
                <a:gd name="T11" fmla="*/ 2147483647 h 52"/>
                <a:gd name="T12" fmla="*/ 2147483647 w 135"/>
                <a:gd name="T13" fmla="*/ 2147483647 h 52"/>
                <a:gd name="T14" fmla="*/ 2147483647 w 135"/>
                <a:gd name="T15" fmla="*/ 2147483647 h 52"/>
                <a:gd name="T16" fmla="*/ 2147483647 w 135"/>
                <a:gd name="T17" fmla="*/ 2147483647 h 52"/>
                <a:gd name="T18" fmla="*/ 2147483647 w 135"/>
                <a:gd name="T19" fmla="*/ 2147483647 h 52"/>
                <a:gd name="T20" fmla="*/ 2147483647 w 135"/>
                <a:gd name="T21" fmla="*/ 2147483647 h 52"/>
                <a:gd name="T22" fmla="*/ 2147483647 w 135"/>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5"/>
                <a:gd name="T37" fmla="*/ 0 h 52"/>
                <a:gd name="T38" fmla="*/ 135 w 135"/>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5" h="52">
                  <a:moveTo>
                    <a:pt x="27" y="17"/>
                  </a:moveTo>
                  <a:cubicBezTo>
                    <a:pt x="27" y="17"/>
                    <a:pt x="16" y="22"/>
                    <a:pt x="13" y="25"/>
                  </a:cubicBezTo>
                  <a:cubicBezTo>
                    <a:pt x="10" y="29"/>
                    <a:pt x="1" y="34"/>
                    <a:pt x="0" y="38"/>
                  </a:cubicBezTo>
                  <a:cubicBezTo>
                    <a:pt x="0" y="42"/>
                    <a:pt x="5" y="50"/>
                    <a:pt x="17" y="45"/>
                  </a:cubicBezTo>
                  <a:cubicBezTo>
                    <a:pt x="30" y="41"/>
                    <a:pt x="33" y="32"/>
                    <a:pt x="46" y="31"/>
                  </a:cubicBezTo>
                  <a:cubicBezTo>
                    <a:pt x="59" y="30"/>
                    <a:pt x="67" y="28"/>
                    <a:pt x="76" y="26"/>
                  </a:cubicBezTo>
                  <a:cubicBezTo>
                    <a:pt x="85" y="23"/>
                    <a:pt x="93" y="26"/>
                    <a:pt x="109" y="33"/>
                  </a:cubicBezTo>
                  <a:cubicBezTo>
                    <a:pt x="125" y="41"/>
                    <a:pt x="130" y="45"/>
                    <a:pt x="133" y="48"/>
                  </a:cubicBezTo>
                  <a:cubicBezTo>
                    <a:pt x="135" y="52"/>
                    <a:pt x="127" y="35"/>
                    <a:pt x="124" y="23"/>
                  </a:cubicBezTo>
                  <a:cubicBezTo>
                    <a:pt x="120" y="10"/>
                    <a:pt x="130" y="0"/>
                    <a:pt x="108" y="6"/>
                  </a:cubicBezTo>
                  <a:cubicBezTo>
                    <a:pt x="87" y="12"/>
                    <a:pt x="78" y="6"/>
                    <a:pt x="63" y="9"/>
                  </a:cubicBezTo>
                  <a:cubicBezTo>
                    <a:pt x="48" y="13"/>
                    <a:pt x="39" y="13"/>
                    <a:pt x="27" y="17"/>
                  </a:cubicBezTo>
                  <a:close/>
                </a:path>
              </a:pathLst>
            </a:custGeom>
            <a:solidFill>
              <a:srgbClr val="BDA9D2"/>
            </a:solidFill>
            <a:ln w="9525">
              <a:noFill/>
              <a:round/>
              <a:headEnd/>
              <a:tailEnd/>
            </a:ln>
          </p:spPr>
          <p:txBody>
            <a:bodyPr/>
            <a:lstStyle/>
            <a:p>
              <a:endParaRPr lang="en-US"/>
            </a:p>
          </p:txBody>
        </p:sp>
        <p:sp>
          <p:nvSpPr>
            <p:cNvPr id="28663" name="Freeform 3244"/>
            <p:cNvSpPr>
              <a:spLocks/>
            </p:cNvSpPr>
            <p:nvPr/>
          </p:nvSpPr>
          <p:spPr bwMode="auto">
            <a:xfrm>
              <a:off x="1282700" y="4806032"/>
              <a:ext cx="444500" cy="163513"/>
            </a:xfrm>
            <a:custGeom>
              <a:avLst/>
              <a:gdLst>
                <a:gd name="T0" fmla="*/ 2147483647 w 135"/>
                <a:gd name="T1" fmla="*/ 2147483647 h 50"/>
                <a:gd name="T2" fmla="*/ 2147483647 w 135"/>
                <a:gd name="T3" fmla="*/ 2147483647 h 50"/>
                <a:gd name="T4" fmla="*/ 2147483647 w 135"/>
                <a:gd name="T5" fmla="*/ 2147483647 h 50"/>
                <a:gd name="T6" fmla="*/ 2147483647 w 135"/>
                <a:gd name="T7" fmla="*/ 2147483647 h 50"/>
                <a:gd name="T8" fmla="*/ 2147483647 w 135"/>
                <a:gd name="T9" fmla="*/ 2147483647 h 50"/>
                <a:gd name="T10" fmla="*/ 2147483647 w 135"/>
                <a:gd name="T11" fmla="*/ 2147483647 h 50"/>
                <a:gd name="T12" fmla="*/ 2147483647 w 135"/>
                <a:gd name="T13" fmla="*/ 2147483647 h 50"/>
                <a:gd name="T14" fmla="*/ 2147483647 w 135"/>
                <a:gd name="T15" fmla="*/ 2147483647 h 50"/>
                <a:gd name="T16" fmla="*/ 2147483647 w 135"/>
                <a:gd name="T17" fmla="*/ 2147483647 h 50"/>
                <a:gd name="T18" fmla="*/ 2147483647 w 135"/>
                <a:gd name="T19" fmla="*/ 2147483647 h 50"/>
                <a:gd name="T20" fmla="*/ 2147483647 w 135"/>
                <a:gd name="T21" fmla="*/ 2147483647 h 50"/>
                <a:gd name="T22" fmla="*/ 2147483647 w 135"/>
                <a:gd name="T23" fmla="*/ 2147483647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5"/>
                <a:gd name="T37" fmla="*/ 0 h 50"/>
                <a:gd name="T38" fmla="*/ 135 w 135"/>
                <a:gd name="T39" fmla="*/ 50 h 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5" h="50">
                  <a:moveTo>
                    <a:pt x="27" y="17"/>
                  </a:moveTo>
                  <a:cubicBezTo>
                    <a:pt x="27" y="17"/>
                    <a:pt x="16" y="21"/>
                    <a:pt x="13" y="24"/>
                  </a:cubicBezTo>
                  <a:cubicBezTo>
                    <a:pt x="10" y="28"/>
                    <a:pt x="1" y="33"/>
                    <a:pt x="1" y="37"/>
                  </a:cubicBezTo>
                  <a:cubicBezTo>
                    <a:pt x="0" y="41"/>
                    <a:pt x="5" y="48"/>
                    <a:pt x="17" y="44"/>
                  </a:cubicBezTo>
                  <a:cubicBezTo>
                    <a:pt x="30" y="40"/>
                    <a:pt x="33" y="31"/>
                    <a:pt x="46" y="30"/>
                  </a:cubicBezTo>
                  <a:cubicBezTo>
                    <a:pt x="59" y="29"/>
                    <a:pt x="67" y="27"/>
                    <a:pt x="76" y="24"/>
                  </a:cubicBezTo>
                  <a:cubicBezTo>
                    <a:pt x="85" y="22"/>
                    <a:pt x="93" y="25"/>
                    <a:pt x="109" y="32"/>
                  </a:cubicBezTo>
                  <a:cubicBezTo>
                    <a:pt x="125" y="40"/>
                    <a:pt x="130" y="43"/>
                    <a:pt x="132" y="47"/>
                  </a:cubicBezTo>
                  <a:cubicBezTo>
                    <a:pt x="135" y="50"/>
                    <a:pt x="127" y="34"/>
                    <a:pt x="124" y="22"/>
                  </a:cubicBezTo>
                  <a:cubicBezTo>
                    <a:pt x="120" y="9"/>
                    <a:pt x="129" y="0"/>
                    <a:pt x="108" y="5"/>
                  </a:cubicBezTo>
                  <a:cubicBezTo>
                    <a:pt x="87" y="11"/>
                    <a:pt x="78" y="5"/>
                    <a:pt x="63" y="9"/>
                  </a:cubicBezTo>
                  <a:cubicBezTo>
                    <a:pt x="48" y="12"/>
                    <a:pt x="39" y="12"/>
                    <a:pt x="27" y="17"/>
                  </a:cubicBezTo>
                  <a:close/>
                </a:path>
              </a:pathLst>
            </a:custGeom>
            <a:solidFill>
              <a:srgbClr val="BCA9D1"/>
            </a:solidFill>
            <a:ln w="9525">
              <a:noFill/>
              <a:round/>
              <a:headEnd/>
              <a:tailEnd/>
            </a:ln>
          </p:spPr>
          <p:txBody>
            <a:bodyPr/>
            <a:lstStyle/>
            <a:p>
              <a:endParaRPr lang="en-US"/>
            </a:p>
          </p:txBody>
        </p:sp>
        <p:sp>
          <p:nvSpPr>
            <p:cNvPr id="28664" name="Freeform 3245"/>
            <p:cNvSpPr>
              <a:spLocks/>
            </p:cNvSpPr>
            <p:nvPr/>
          </p:nvSpPr>
          <p:spPr bwMode="auto">
            <a:xfrm>
              <a:off x="1282700" y="4806032"/>
              <a:ext cx="444500" cy="163513"/>
            </a:xfrm>
            <a:custGeom>
              <a:avLst/>
              <a:gdLst>
                <a:gd name="T0" fmla="*/ 2147483647 w 135"/>
                <a:gd name="T1" fmla="*/ 2147483647 h 50"/>
                <a:gd name="T2" fmla="*/ 2147483647 w 135"/>
                <a:gd name="T3" fmla="*/ 2147483647 h 50"/>
                <a:gd name="T4" fmla="*/ 2147483647 w 135"/>
                <a:gd name="T5" fmla="*/ 2147483647 h 50"/>
                <a:gd name="T6" fmla="*/ 2147483647 w 135"/>
                <a:gd name="T7" fmla="*/ 2147483647 h 50"/>
                <a:gd name="T8" fmla="*/ 2147483647 w 135"/>
                <a:gd name="T9" fmla="*/ 2147483647 h 50"/>
                <a:gd name="T10" fmla="*/ 2147483647 w 135"/>
                <a:gd name="T11" fmla="*/ 2147483647 h 50"/>
                <a:gd name="T12" fmla="*/ 2147483647 w 135"/>
                <a:gd name="T13" fmla="*/ 2147483647 h 50"/>
                <a:gd name="T14" fmla="*/ 2147483647 w 135"/>
                <a:gd name="T15" fmla="*/ 2147483647 h 50"/>
                <a:gd name="T16" fmla="*/ 2147483647 w 135"/>
                <a:gd name="T17" fmla="*/ 2147483647 h 50"/>
                <a:gd name="T18" fmla="*/ 2147483647 w 135"/>
                <a:gd name="T19" fmla="*/ 2147483647 h 50"/>
                <a:gd name="T20" fmla="*/ 2147483647 w 135"/>
                <a:gd name="T21" fmla="*/ 2147483647 h 50"/>
                <a:gd name="T22" fmla="*/ 2147483647 w 135"/>
                <a:gd name="T23" fmla="*/ 2147483647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5"/>
                <a:gd name="T37" fmla="*/ 0 h 50"/>
                <a:gd name="T38" fmla="*/ 135 w 135"/>
                <a:gd name="T39" fmla="*/ 50 h 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5" h="50">
                  <a:moveTo>
                    <a:pt x="27" y="17"/>
                  </a:moveTo>
                  <a:cubicBezTo>
                    <a:pt x="27" y="17"/>
                    <a:pt x="17" y="21"/>
                    <a:pt x="13" y="24"/>
                  </a:cubicBezTo>
                  <a:cubicBezTo>
                    <a:pt x="10" y="28"/>
                    <a:pt x="1" y="33"/>
                    <a:pt x="1" y="37"/>
                  </a:cubicBezTo>
                  <a:cubicBezTo>
                    <a:pt x="0" y="41"/>
                    <a:pt x="5" y="48"/>
                    <a:pt x="18" y="44"/>
                  </a:cubicBezTo>
                  <a:cubicBezTo>
                    <a:pt x="30" y="40"/>
                    <a:pt x="33" y="31"/>
                    <a:pt x="46" y="30"/>
                  </a:cubicBezTo>
                  <a:cubicBezTo>
                    <a:pt x="59" y="29"/>
                    <a:pt x="67" y="27"/>
                    <a:pt x="76" y="24"/>
                  </a:cubicBezTo>
                  <a:cubicBezTo>
                    <a:pt x="85" y="22"/>
                    <a:pt x="93" y="25"/>
                    <a:pt x="109" y="32"/>
                  </a:cubicBezTo>
                  <a:cubicBezTo>
                    <a:pt x="125" y="39"/>
                    <a:pt x="130" y="43"/>
                    <a:pt x="132" y="47"/>
                  </a:cubicBezTo>
                  <a:cubicBezTo>
                    <a:pt x="135" y="50"/>
                    <a:pt x="127" y="34"/>
                    <a:pt x="124" y="21"/>
                  </a:cubicBezTo>
                  <a:cubicBezTo>
                    <a:pt x="120" y="9"/>
                    <a:pt x="129" y="0"/>
                    <a:pt x="108" y="5"/>
                  </a:cubicBezTo>
                  <a:cubicBezTo>
                    <a:pt x="87" y="11"/>
                    <a:pt x="78" y="5"/>
                    <a:pt x="63" y="9"/>
                  </a:cubicBezTo>
                  <a:cubicBezTo>
                    <a:pt x="48" y="12"/>
                    <a:pt x="39" y="12"/>
                    <a:pt x="27" y="17"/>
                  </a:cubicBezTo>
                  <a:close/>
                </a:path>
              </a:pathLst>
            </a:custGeom>
            <a:solidFill>
              <a:srgbClr val="BBA9D1"/>
            </a:solidFill>
            <a:ln w="9525">
              <a:noFill/>
              <a:round/>
              <a:headEnd/>
              <a:tailEnd/>
            </a:ln>
          </p:spPr>
          <p:txBody>
            <a:bodyPr/>
            <a:lstStyle/>
            <a:p>
              <a:endParaRPr lang="en-US"/>
            </a:p>
          </p:txBody>
        </p:sp>
        <p:sp>
          <p:nvSpPr>
            <p:cNvPr id="28665" name="Freeform 3246"/>
            <p:cNvSpPr>
              <a:spLocks/>
            </p:cNvSpPr>
            <p:nvPr/>
          </p:nvSpPr>
          <p:spPr bwMode="auto">
            <a:xfrm>
              <a:off x="1285875" y="4806032"/>
              <a:ext cx="441325" cy="163513"/>
            </a:xfrm>
            <a:custGeom>
              <a:avLst/>
              <a:gdLst>
                <a:gd name="T0" fmla="*/ 2147483647 w 134"/>
                <a:gd name="T1" fmla="*/ 2147483647 h 50"/>
                <a:gd name="T2" fmla="*/ 2147483647 w 134"/>
                <a:gd name="T3" fmla="*/ 2147483647 h 50"/>
                <a:gd name="T4" fmla="*/ 0 w 134"/>
                <a:gd name="T5" fmla="*/ 2147483647 h 50"/>
                <a:gd name="T6" fmla="*/ 2147483647 w 134"/>
                <a:gd name="T7" fmla="*/ 2147483647 h 50"/>
                <a:gd name="T8" fmla="*/ 2147483647 w 134"/>
                <a:gd name="T9" fmla="*/ 2147483647 h 50"/>
                <a:gd name="T10" fmla="*/ 2147483647 w 134"/>
                <a:gd name="T11" fmla="*/ 2147483647 h 50"/>
                <a:gd name="T12" fmla="*/ 2147483647 w 134"/>
                <a:gd name="T13" fmla="*/ 2147483647 h 50"/>
                <a:gd name="T14" fmla="*/ 2147483647 w 134"/>
                <a:gd name="T15" fmla="*/ 2147483647 h 50"/>
                <a:gd name="T16" fmla="*/ 2147483647 w 134"/>
                <a:gd name="T17" fmla="*/ 2147483647 h 50"/>
                <a:gd name="T18" fmla="*/ 2147483647 w 134"/>
                <a:gd name="T19" fmla="*/ 2147483647 h 50"/>
                <a:gd name="T20" fmla="*/ 2147483647 w 134"/>
                <a:gd name="T21" fmla="*/ 2147483647 h 50"/>
                <a:gd name="T22" fmla="*/ 2147483647 w 134"/>
                <a:gd name="T23" fmla="*/ 2147483647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4"/>
                <a:gd name="T37" fmla="*/ 0 h 50"/>
                <a:gd name="T38" fmla="*/ 134 w 134"/>
                <a:gd name="T39" fmla="*/ 50 h 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4" h="50">
                  <a:moveTo>
                    <a:pt x="26" y="17"/>
                  </a:moveTo>
                  <a:cubicBezTo>
                    <a:pt x="26" y="17"/>
                    <a:pt x="16" y="21"/>
                    <a:pt x="13" y="24"/>
                  </a:cubicBezTo>
                  <a:cubicBezTo>
                    <a:pt x="9" y="28"/>
                    <a:pt x="1" y="32"/>
                    <a:pt x="0" y="37"/>
                  </a:cubicBezTo>
                  <a:cubicBezTo>
                    <a:pt x="0" y="41"/>
                    <a:pt x="4" y="48"/>
                    <a:pt x="17" y="44"/>
                  </a:cubicBezTo>
                  <a:cubicBezTo>
                    <a:pt x="29" y="40"/>
                    <a:pt x="32" y="31"/>
                    <a:pt x="45" y="30"/>
                  </a:cubicBezTo>
                  <a:cubicBezTo>
                    <a:pt x="58" y="29"/>
                    <a:pt x="66" y="27"/>
                    <a:pt x="75" y="24"/>
                  </a:cubicBezTo>
                  <a:cubicBezTo>
                    <a:pt x="84" y="22"/>
                    <a:pt x="92" y="25"/>
                    <a:pt x="108" y="32"/>
                  </a:cubicBezTo>
                  <a:cubicBezTo>
                    <a:pt x="124" y="39"/>
                    <a:pt x="129" y="43"/>
                    <a:pt x="131" y="47"/>
                  </a:cubicBezTo>
                  <a:cubicBezTo>
                    <a:pt x="134" y="50"/>
                    <a:pt x="126" y="34"/>
                    <a:pt x="122" y="21"/>
                  </a:cubicBezTo>
                  <a:cubicBezTo>
                    <a:pt x="119" y="9"/>
                    <a:pt x="128" y="0"/>
                    <a:pt x="107" y="5"/>
                  </a:cubicBezTo>
                  <a:cubicBezTo>
                    <a:pt x="86" y="11"/>
                    <a:pt x="77" y="5"/>
                    <a:pt x="62" y="9"/>
                  </a:cubicBezTo>
                  <a:cubicBezTo>
                    <a:pt x="47" y="12"/>
                    <a:pt x="38" y="12"/>
                    <a:pt x="26" y="17"/>
                  </a:cubicBezTo>
                  <a:close/>
                </a:path>
              </a:pathLst>
            </a:custGeom>
            <a:solidFill>
              <a:srgbClr val="BAA7D1"/>
            </a:solidFill>
            <a:ln w="9525">
              <a:noFill/>
              <a:round/>
              <a:headEnd/>
              <a:tailEnd/>
            </a:ln>
          </p:spPr>
          <p:txBody>
            <a:bodyPr/>
            <a:lstStyle/>
            <a:p>
              <a:endParaRPr lang="en-US"/>
            </a:p>
          </p:txBody>
        </p:sp>
        <p:sp>
          <p:nvSpPr>
            <p:cNvPr id="28666" name="Freeform 3247"/>
            <p:cNvSpPr>
              <a:spLocks/>
            </p:cNvSpPr>
            <p:nvPr/>
          </p:nvSpPr>
          <p:spPr bwMode="auto">
            <a:xfrm>
              <a:off x="1285875" y="4806032"/>
              <a:ext cx="441325" cy="163513"/>
            </a:xfrm>
            <a:custGeom>
              <a:avLst/>
              <a:gdLst>
                <a:gd name="T0" fmla="*/ 2147483647 w 134"/>
                <a:gd name="T1" fmla="*/ 2147483647 h 50"/>
                <a:gd name="T2" fmla="*/ 2147483647 w 134"/>
                <a:gd name="T3" fmla="*/ 2147483647 h 50"/>
                <a:gd name="T4" fmla="*/ 0 w 134"/>
                <a:gd name="T5" fmla="*/ 2147483647 h 50"/>
                <a:gd name="T6" fmla="*/ 2147483647 w 134"/>
                <a:gd name="T7" fmla="*/ 2147483647 h 50"/>
                <a:gd name="T8" fmla="*/ 2147483647 w 134"/>
                <a:gd name="T9" fmla="*/ 2147483647 h 50"/>
                <a:gd name="T10" fmla="*/ 2147483647 w 134"/>
                <a:gd name="T11" fmla="*/ 2147483647 h 50"/>
                <a:gd name="T12" fmla="*/ 2147483647 w 134"/>
                <a:gd name="T13" fmla="*/ 2147483647 h 50"/>
                <a:gd name="T14" fmla="*/ 2147483647 w 134"/>
                <a:gd name="T15" fmla="*/ 2147483647 h 50"/>
                <a:gd name="T16" fmla="*/ 2147483647 w 134"/>
                <a:gd name="T17" fmla="*/ 2147483647 h 50"/>
                <a:gd name="T18" fmla="*/ 2147483647 w 134"/>
                <a:gd name="T19" fmla="*/ 2147483647 h 50"/>
                <a:gd name="T20" fmla="*/ 2147483647 w 134"/>
                <a:gd name="T21" fmla="*/ 2147483647 h 50"/>
                <a:gd name="T22" fmla="*/ 2147483647 w 134"/>
                <a:gd name="T23" fmla="*/ 2147483647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4"/>
                <a:gd name="T37" fmla="*/ 0 h 50"/>
                <a:gd name="T38" fmla="*/ 134 w 134"/>
                <a:gd name="T39" fmla="*/ 50 h 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4" h="50">
                  <a:moveTo>
                    <a:pt x="26" y="17"/>
                  </a:moveTo>
                  <a:cubicBezTo>
                    <a:pt x="26" y="17"/>
                    <a:pt x="16" y="21"/>
                    <a:pt x="13" y="24"/>
                  </a:cubicBezTo>
                  <a:cubicBezTo>
                    <a:pt x="10" y="28"/>
                    <a:pt x="1" y="32"/>
                    <a:pt x="0" y="37"/>
                  </a:cubicBezTo>
                  <a:cubicBezTo>
                    <a:pt x="0" y="41"/>
                    <a:pt x="5" y="48"/>
                    <a:pt x="17" y="44"/>
                  </a:cubicBezTo>
                  <a:cubicBezTo>
                    <a:pt x="29" y="39"/>
                    <a:pt x="33" y="31"/>
                    <a:pt x="46" y="30"/>
                  </a:cubicBezTo>
                  <a:cubicBezTo>
                    <a:pt x="59" y="29"/>
                    <a:pt x="66" y="26"/>
                    <a:pt x="75" y="24"/>
                  </a:cubicBezTo>
                  <a:cubicBezTo>
                    <a:pt x="84" y="21"/>
                    <a:pt x="92" y="24"/>
                    <a:pt x="108" y="32"/>
                  </a:cubicBezTo>
                  <a:cubicBezTo>
                    <a:pt x="124" y="39"/>
                    <a:pt x="128" y="43"/>
                    <a:pt x="131" y="46"/>
                  </a:cubicBezTo>
                  <a:cubicBezTo>
                    <a:pt x="134" y="50"/>
                    <a:pt x="126" y="34"/>
                    <a:pt x="122" y="21"/>
                  </a:cubicBezTo>
                  <a:cubicBezTo>
                    <a:pt x="119" y="9"/>
                    <a:pt x="128" y="0"/>
                    <a:pt x="107" y="6"/>
                  </a:cubicBezTo>
                  <a:cubicBezTo>
                    <a:pt x="86" y="11"/>
                    <a:pt x="77" y="6"/>
                    <a:pt x="62" y="9"/>
                  </a:cubicBezTo>
                  <a:cubicBezTo>
                    <a:pt x="47" y="12"/>
                    <a:pt x="38" y="12"/>
                    <a:pt x="26" y="17"/>
                  </a:cubicBezTo>
                  <a:close/>
                </a:path>
              </a:pathLst>
            </a:custGeom>
            <a:solidFill>
              <a:srgbClr val="B9A7D0"/>
            </a:solidFill>
            <a:ln w="9525">
              <a:noFill/>
              <a:round/>
              <a:headEnd/>
              <a:tailEnd/>
            </a:ln>
          </p:spPr>
          <p:txBody>
            <a:bodyPr/>
            <a:lstStyle/>
            <a:p>
              <a:endParaRPr lang="en-US"/>
            </a:p>
          </p:txBody>
        </p:sp>
        <p:sp>
          <p:nvSpPr>
            <p:cNvPr id="28667" name="Freeform 3248"/>
            <p:cNvSpPr>
              <a:spLocks/>
            </p:cNvSpPr>
            <p:nvPr/>
          </p:nvSpPr>
          <p:spPr bwMode="auto">
            <a:xfrm>
              <a:off x="1285875" y="4806032"/>
              <a:ext cx="438150" cy="163513"/>
            </a:xfrm>
            <a:custGeom>
              <a:avLst/>
              <a:gdLst>
                <a:gd name="T0" fmla="*/ 2147483647 w 133"/>
                <a:gd name="T1" fmla="*/ 2147483647 h 50"/>
                <a:gd name="T2" fmla="*/ 2147483647 w 133"/>
                <a:gd name="T3" fmla="*/ 2147483647 h 50"/>
                <a:gd name="T4" fmla="*/ 2147483647 w 133"/>
                <a:gd name="T5" fmla="*/ 2147483647 h 50"/>
                <a:gd name="T6" fmla="*/ 2147483647 w 133"/>
                <a:gd name="T7" fmla="*/ 2147483647 h 50"/>
                <a:gd name="T8" fmla="*/ 2147483647 w 133"/>
                <a:gd name="T9" fmla="*/ 2147483647 h 50"/>
                <a:gd name="T10" fmla="*/ 2147483647 w 133"/>
                <a:gd name="T11" fmla="*/ 2147483647 h 50"/>
                <a:gd name="T12" fmla="*/ 2147483647 w 133"/>
                <a:gd name="T13" fmla="*/ 2147483647 h 50"/>
                <a:gd name="T14" fmla="*/ 2147483647 w 133"/>
                <a:gd name="T15" fmla="*/ 2147483647 h 50"/>
                <a:gd name="T16" fmla="*/ 2147483647 w 133"/>
                <a:gd name="T17" fmla="*/ 2147483647 h 50"/>
                <a:gd name="T18" fmla="*/ 2147483647 w 133"/>
                <a:gd name="T19" fmla="*/ 2147483647 h 50"/>
                <a:gd name="T20" fmla="*/ 2147483647 w 133"/>
                <a:gd name="T21" fmla="*/ 2147483647 h 50"/>
                <a:gd name="T22" fmla="*/ 2147483647 w 133"/>
                <a:gd name="T23" fmla="*/ 2147483647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3"/>
                <a:gd name="T37" fmla="*/ 0 h 50"/>
                <a:gd name="T38" fmla="*/ 133 w 133"/>
                <a:gd name="T39" fmla="*/ 50 h 5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3" h="50">
                  <a:moveTo>
                    <a:pt x="27" y="17"/>
                  </a:moveTo>
                  <a:cubicBezTo>
                    <a:pt x="27" y="17"/>
                    <a:pt x="16" y="21"/>
                    <a:pt x="13" y="24"/>
                  </a:cubicBezTo>
                  <a:cubicBezTo>
                    <a:pt x="10" y="28"/>
                    <a:pt x="1" y="32"/>
                    <a:pt x="1" y="37"/>
                  </a:cubicBezTo>
                  <a:cubicBezTo>
                    <a:pt x="0" y="41"/>
                    <a:pt x="5" y="47"/>
                    <a:pt x="17" y="43"/>
                  </a:cubicBezTo>
                  <a:cubicBezTo>
                    <a:pt x="29" y="39"/>
                    <a:pt x="33" y="31"/>
                    <a:pt x="46" y="30"/>
                  </a:cubicBezTo>
                  <a:cubicBezTo>
                    <a:pt x="59" y="29"/>
                    <a:pt x="66" y="26"/>
                    <a:pt x="75" y="24"/>
                  </a:cubicBezTo>
                  <a:cubicBezTo>
                    <a:pt x="84" y="21"/>
                    <a:pt x="92" y="24"/>
                    <a:pt x="108" y="32"/>
                  </a:cubicBezTo>
                  <a:cubicBezTo>
                    <a:pt x="123" y="39"/>
                    <a:pt x="128" y="43"/>
                    <a:pt x="131" y="46"/>
                  </a:cubicBezTo>
                  <a:cubicBezTo>
                    <a:pt x="133" y="50"/>
                    <a:pt x="125" y="34"/>
                    <a:pt x="122" y="21"/>
                  </a:cubicBezTo>
                  <a:cubicBezTo>
                    <a:pt x="119" y="9"/>
                    <a:pt x="128" y="0"/>
                    <a:pt x="107" y="6"/>
                  </a:cubicBezTo>
                  <a:cubicBezTo>
                    <a:pt x="86" y="11"/>
                    <a:pt x="77" y="6"/>
                    <a:pt x="62" y="9"/>
                  </a:cubicBezTo>
                  <a:cubicBezTo>
                    <a:pt x="47" y="12"/>
                    <a:pt x="38" y="12"/>
                    <a:pt x="27" y="17"/>
                  </a:cubicBezTo>
                  <a:close/>
                </a:path>
              </a:pathLst>
            </a:custGeom>
            <a:solidFill>
              <a:srgbClr val="B8A7D0"/>
            </a:solidFill>
            <a:ln w="9525">
              <a:noFill/>
              <a:round/>
              <a:headEnd/>
              <a:tailEnd/>
            </a:ln>
          </p:spPr>
          <p:txBody>
            <a:bodyPr/>
            <a:lstStyle/>
            <a:p>
              <a:endParaRPr lang="en-US"/>
            </a:p>
          </p:txBody>
        </p:sp>
        <p:sp>
          <p:nvSpPr>
            <p:cNvPr id="28668" name="Freeform 3249"/>
            <p:cNvSpPr>
              <a:spLocks/>
            </p:cNvSpPr>
            <p:nvPr/>
          </p:nvSpPr>
          <p:spPr bwMode="auto">
            <a:xfrm>
              <a:off x="1285875" y="4806032"/>
              <a:ext cx="438150" cy="160338"/>
            </a:xfrm>
            <a:custGeom>
              <a:avLst/>
              <a:gdLst>
                <a:gd name="T0" fmla="*/ 2147483647 w 133"/>
                <a:gd name="T1" fmla="*/ 2147483647 h 49"/>
                <a:gd name="T2" fmla="*/ 2147483647 w 133"/>
                <a:gd name="T3" fmla="*/ 2147483647 h 49"/>
                <a:gd name="T4" fmla="*/ 2147483647 w 133"/>
                <a:gd name="T5" fmla="*/ 2147483647 h 49"/>
                <a:gd name="T6" fmla="*/ 2147483647 w 133"/>
                <a:gd name="T7" fmla="*/ 2147483647 h 49"/>
                <a:gd name="T8" fmla="*/ 2147483647 w 133"/>
                <a:gd name="T9" fmla="*/ 2147483647 h 49"/>
                <a:gd name="T10" fmla="*/ 2147483647 w 133"/>
                <a:gd name="T11" fmla="*/ 2147483647 h 49"/>
                <a:gd name="T12" fmla="*/ 2147483647 w 133"/>
                <a:gd name="T13" fmla="*/ 2147483647 h 49"/>
                <a:gd name="T14" fmla="*/ 2147483647 w 133"/>
                <a:gd name="T15" fmla="*/ 2147483647 h 49"/>
                <a:gd name="T16" fmla="*/ 2147483647 w 133"/>
                <a:gd name="T17" fmla="*/ 2147483647 h 49"/>
                <a:gd name="T18" fmla="*/ 2147483647 w 133"/>
                <a:gd name="T19" fmla="*/ 2147483647 h 49"/>
                <a:gd name="T20" fmla="*/ 2147483647 w 133"/>
                <a:gd name="T21" fmla="*/ 2147483647 h 49"/>
                <a:gd name="T22" fmla="*/ 2147483647 w 133"/>
                <a:gd name="T23" fmla="*/ 2147483647 h 4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3"/>
                <a:gd name="T37" fmla="*/ 0 h 49"/>
                <a:gd name="T38" fmla="*/ 133 w 133"/>
                <a:gd name="T39" fmla="*/ 49 h 4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3" h="49">
                  <a:moveTo>
                    <a:pt x="27" y="17"/>
                  </a:moveTo>
                  <a:cubicBezTo>
                    <a:pt x="27" y="17"/>
                    <a:pt x="16" y="21"/>
                    <a:pt x="13" y="24"/>
                  </a:cubicBezTo>
                  <a:cubicBezTo>
                    <a:pt x="10" y="28"/>
                    <a:pt x="1" y="32"/>
                    <a:pt x="1" y="37"/>
                  </a:cubicBezTo>
                  <a:cubicBezTo>
                    <a:pt x="0" y="41"/>
                    <a:pt x="5" y="47"/>
                    <a:pt x="17" y="43"/>
                  </a:cubicBezTo>
                  <a:cubicBezTo>
                    <a:pt x="29" y="39"/>
                    <a:pt x="33" y="30"/>
                    <a:pt x="46" y="29"/>
                  </a:cubicBezTo>
                  <a:cubicBezTo>
                    <a:pt x="59" y="28"/>
                    <a:pt x="66" y="26"/>
                    <a:pt x="75" y="24"/>
                  </a:cubicBezTo>
                  <a:cubicBezTo>
                    <a:pt x="84" y="21"/>
                    <a:pt x="92" y="24"/>
                    <a:pt x="107" y="31"/>
                  </a:cubicBezTo>
                  <a:cubicBezTo>
                    <a:pt x="123" y="39"/>
                    <a:pt x="128" y="43"/>
                    <a:pt x="131" y="46"/>
                  </a:cubicBezTo>
                  <a:cubicBezTo>
                    <a:pt x="133" y="49"/>
                    <a:pt x="125" y="33"/>
                    <a:pt x="122" y="21"/>
                  </a:cubicBezTo>
                  <a:cubicBezTo>
                    <a:pt x="119" y="9"/>
                    <a:pt x="127" y="0"/>
                    <a:pt x="107" y="6"/>
                  </a:cubicBezTo>
                  <a:cubicBezTo>
                    <a:pt x="86" y="11"/>
                    <a:pt x="77" y="6"/>
                    <a:pt x="62" y="9"/>
                  </a:cubicBezTo>
                  <a:cubicBezTo>
                    <a:pt x="48" y="12"/>
                    <a:pt x="38" y="12"/>
                    <a:pt x="27" y="17"/>
                  </a:cubicBezTo>
                  <a:close/>
                </a:path>
              </a:pathLst>
            </a:custGeom>
            <a:solidFill>
              <a:srgbClr val="B7A6D0"/>
            </a:solidFill>
            <a:ln w="9525">
              <a:noFill/>
              <a:round/>
              <a:headEnd/>
              <a:tailEnd/>
            </a:ln>
          </p:spPr>
          <p:txBody>
            <a:bodyPr/>
            <a:lstStyle/>
            <a:p>
              <a:endParaRPr lang="en-US"/>
            </a:p>
          </p:txBody>
        </p:sp>
        <p:sp>
          <p:nvSpPr>
            <p:cNvPr id="28669" name="Freeform 3250"/>
            <p:cNvSpPr>
              <a:spLocks/>
            </p:cNvSpPr>
            <p:nvPr/>
          </p:nvSpPr>
          <p:spPr bwMode="auto">
            <a:xfrm>
              <a:off x="1289050" y="4809207"/>
              <a:ext cx="434975" cy="157163"/>
            </a:xfrm>
            <a:custGeom>
              <a:avLst/>
              <a:gdLst>
                <a:gd name="T0" fmla="*/ 2147483647 w 132"/>
                <a:gd name="T1" fmla="*/ 2147483647 h 48"/>
                <a:gd name="T2" fmla="*/ 2147483647 w 132"/>
                <a:gd name="T3" fmla="*/ 2147483647 h 48"/>
                <a:gd name="T4" fmla="*/ 0 w 132"/>
                <a:gd name="T5" fmla="*/ 2147483647 h 48"/>
                <a:gd name="T6" fmla="*/ 2147483647 w 132"/>
                <a:gd name="T7" fmla="*/ 2147483647 h 48"/>
                <a:gd name="T8" fmla="*/ 2147483647 w 132"/>
                <a:gd name="T9" fmla="*/ 2147483647 h 48"/>
                <a:gd name="T10" fmla="*/ 2147483647 w 132"/>
                <a:gd name="T11" fmla="*/ 2147483647 h 48"/>
                <a:gd name="T12" fmla="*/ 2147483647 w 132"/>
                <a:gd name="T13" fmla="*/ 2147483647 h 48"/>
                <a:gd name="T14" fmla="*/ 2147483647 w 132"/>
                <a:gd name="T15" fmla="*/ 2147483647 h 48"/>
                <a:gd name="T16" fmla="*/ 2147483647 w 132"/>
                <a:gd name="T17" fmla="*/ 2147483647 h 48"/>
                <a:gd name="T18" fmla="*/ 2147483647 w 132"/>
                <a:gd name="T19" fmla="*/ 2147483647 h 48"/>
                <a:gd name="T20" fmla="*/ 2147483647 w 132"/>
                <a:gd name="T21" fmla="*/ 2147483647 h 48"/>
                <a:gd name="T22" fmla="*/ 2147483647 w 132"/>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2"/>
                <a:gd name="T37" fmla="*/ 0 h 48"/>
                <a:gd name="T38" fmla="*/ 132 w 13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2" h="48">
                  <a:moveTo>
                    <a:pt x="26" y="16"/>
                  </a:moveTo>
                  <a:cubicBezTo>
                    <a:pt x="26" y="16"/>
                    <a:pt x="16" y="20"/>
                    <a:pt x="12" y="23"/>
                  </a:cubicBezTo>
                  <a:cubicBezTo>
                    <a:pt x="9" y="27"/>
                    <a:pt x="1" y="31"/>
                    <a:pt x="0" y="36"/>
                  </a:cubicBezTo>
                  <a:cubicBezTo>
                    <a:pt x="0" y="40"/>
                    <a:pt x="4" y="46"/>
                    <a:pt x="16" y="42"/>
                  </a:cubicBezTo>
                  <a:cubicBezTo>
                    <a:pt x="28" y="38"/>
                    <a:pt x="32" y="29"/>
                    <a:pt x="45" y="28"/>
                  </a:cubicBezTo>
                  <a:cubicBezTo>
                    <a:pt x="58" y="27"/>
                    <a:pt x="65" y="25"/>
                    <a:pt x="74" y="22"/>
                  </a:cubicBezTo>
                  <a:cubicBezTo>
                    <a:pt x="83" y="20"/>
                    <a:pt x="90" y="23"/>
                    <a:pt x="106" y="30"/>
                  </a:cubicBezTo>
                  <a:cubicBezTo>
                    <a:pt x="122" y="38"/>
                    <a:pt x="127" y="41"/>
                    <a:pt x="130" y="45"/>
                  </a:cubicBezTo>
                  <a:cubicBezTo>
                    <a:pt x="132" y="48"/>
                    <a:pt x="124" y="32"/>
                    <a:pt x="121" y="20"/>
                  </a:cubicBezTo>
                  <a:cubicBezTo>
                    <a:pt x="118" y="8"/>
                    <a:pt x="126" y="0"/>
                    <a:pt x="106" y="5"/>
                  </a:cubicBezTo>
                  <a:cubicBezTo>
                    <a:pt x="85" y="10"/>
                    <a:pt x="76" y="5"/>
                    <a:pt x="61" y="8"/>
                  </a:cubicBezTo>
                  <a:cubicBezTo>
                    <a:pt x="47" y="11"/>
                    <a:pt x="38" y="11"/>
                    <a:pt x="26" y="16"/>
                  </a:cubicBezTo>
                  <a:close/>
                </a:path>
              </a:pathLst>
            </a:custGeom>
            <a:solidFill>
              <a:srgbClr val="B6A5D0"/>
            </a:solidFill>
            <a:ln w="9525">
              <a:noFill/>
              <a:round/>
              <a:headEnd/>
              <a:tailEnd/>
            </a:ln>
          </p:spPr>
          <p:txBody>
            <a:bodyPr/>
            <a:lstStyle/>
            <a:p>
              <a:endParaRPr lang="en-US"/>
            </a:p>
          </p:txBody>
        </p:sp>
        <p:sp>
          <p:nvSpPr>
            <p:cNvPr id="28670" name="Freeform 3251"/>
            <p:cNvSpPr>
              <a:spLocks/>
            </p:cNvSpPr>
            <p:nvPr/>
          </p:nvSpPr>
          <p:spPr bwMode="auto">
            <a:xfrm>
              <a:off x="1289050" y="4809207"/>
              <a:ext cx="434975" cy="157163"/>
            </a:xfrm>
            <a:custGeom>
              <a:avLst/>
              <a:gdLst>
                <a:gd name="T0" fmla="*/ 2147483647 w 132"/>
                <a:gd name="T1" fmla="*/ 2147483647 h 48"/>
                <a:gd name="T2" fmla="*/ 2147483647 w 132"/>
                <a:gd name="T3" fmla="*/ 2147483647 h 48"/>
                <a:gd name="T4" fmla="*/ 0 w 132"/>
                <a:gd name="T5" fmla="*/ 2147483647 h 48"/>
                <a:gd name="T6" fmla="*/ 2147483647 w 132"/>
                <a:gd name="T7" fmla="*/ 2147483647 h 48"/>
                <a:gd name="T8" fmla="*/ 2147483647 w 132"/>
                <a:gd name="T9" fmla="*/ 2147483647 h 48"/>
                <a:gd name="T10" fmla="*/ 2147483647 w 132"/>
                <a:gd name="T11" fmla="*/ 2147483647 h 48"/>
                <a:gd name="T12" fmla="*/ 2147483647 w 132"/>
                <a:gd name="T13" fmla="*/ 2147483647 h 48"/>
                <a:gd name="T14" fmla="*/ 2147483647 w 132"/>
                <a:gd name="T15" fmla="*/ 2147483647 h 48"/>
                <a:gd name="T16" fmla="*/ 2147483647 w 132"/>
                <a:gd name="T17" fmla="*/ 2147483647 h 48"/>
                <a:gd name="T18" fmla="*/ 2147483647 w 132"/>
                <a:gd name="T19" fmla="*/ 2147483647 h 48"/>
                <a:gd name="T20" fmla="*/ 2147483647 w 132"/>
                <a:gd name="T21" fmla="*/ 2147483647 h 48"/>
                <a:gd name="T22" fmla="*/ 2147483647 w 132"/>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2"/>
                <a:gd name="T37" fmla="*/ 0 h 48"/>
                <a:gd name="T38" fmla="*/ 132 w 13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2" h="48">
                  <a:moveTo>
                    <a:pt x="26" y="16"/>
                  </a:moveTo>
                  <a:cubicBezTo>
                    <a:pt x="26" y="16"/>
                    <a:pt x="16" y="20"/>
                    <a:pt x="13" y="23"/>
                  </a:cubicBezTo>
                  <a:cubicBezTo>
                    <a:pt x="9" y="27"/>
                    <a:pt x="1" y="31"/>
                    <a:pt x="0" y="36"/>
                  </a:cubicBezTo>
                  <a:cubicBezTo>
                    <a:pt x="0" y="40"/>
                    <a:pt x="4" y="46"/>
                    <a:pt x="16" y="42"/>
                  </a:cubicBezTo>
                  <a:cubicBezTo>
                    <a:pt x="28" y="38"/>
                    <a:pt x="32" y="29"/>
                    <a:pt x="45" y="28"/>
                  </a:cubicBezTo>
                  <a:cubicBezTo>
                    <a:pt x="58" y="27"/>
                    <a:pt x="65" y="25"/>
                    <a:pt x="74" y="22"/>
                  </a:cubicBezTo>
                  <a:cubicBezTo>
                    <a:pt x="83" y="20"/>
                    <a:pt x="90" y="23"/>
                    <a:pt x="106" y="30"/>
                  </a:cubicBezTo>
                  <a:cubicBezTo>
                    <a:pt x="122" y="37"/>
                    <a:pt x="127" y="41"/>
                    <a:pt x="129" y="45"/>
                  </a:cubicBezTo>
                  <a:cubicBezTo>
                    <a:pt x="132" y="48"/>
                    <a:pt x="124" y="32"/>
                    <a:pt x="121" y="20"/>
                  </a:cubicBezTo>
                  <a:cubicBezTo>
                    <a:pt x="117" y="8"/>
                    <a:pt x="126" y="0"/>
                    <a:pt x="106" y="5"/>
                  </a:cubicBezTo>
                  <a:cubicBezTo>
                    <a:pt x="85" y="11"/>
                    <a:pt x="76" y="5"/>
                    <a:pt x="61" y="8"/>
                  </a:cubicBezTo>
                  <a:cubicBezTo>
                    <a:pt x="47" y="11"/>
                    <a:pt x="38" y="11"/>
                    <a:pt x="26" y="16"/>
                  </a:cubicBezTo>
                  <a:close/>
                </a:path>
              </a:pathLst>
            </a:custGeom>
            <a:solidFill>
              <a:srgbClr val="B5A5CF"/>
            </a:solidFill>
            <a:ln w="9525">
              <a:noFill/>
              <a:round/>
              <a:headEnd/>
              <a:tailEnd/>
            </a:ln>
          </p:spPr>
          <p:txBody>
            <a:bodyPr/>
            <a:lstStyle/>
            <a:p>
              <a:endParaRPr lang="en-US"/>
            </a:p>
          </p:txBody>
        </p:sp>
        <p:sp>
          <p:nvSpPr>
            <p:cNvPr id="28671" name="Freeform 3252"/>
            <p:cNvSpPr>
              <a:spLocks/>
            </p:cNvSpPr>
            <p:nvPr/>
          </p:nvSpPr>
          <p:spPr bwMode="auto">
            <a:xfrm>
              <a:off x="1289050" y="4809207"/>
              <a:ext cx="434975" cy="157163"/>
            </a:xfrm>
            <a:custGeom>
              <a:avLst/>
              <a:gdLst>
                <a:gd name="T0" fmla="*/ 2147483647 w 132"/>
                <a:gd name="T1" fmla="*/ 2147483647 h 48"/>
                <a:gd name="T2" fmla="*/ 2147483647 w 132"/>
                <a:gd name="T3" fmla="*/ 2147483647 h 48"/>
                <a:gd name="T4" fmla="*/ 2147483647 w 132"/>
                <a:gd name="T5" fmla="*/ 2147483647 h 48"/>
                <a:gd name="T6" fmla="*/ 2147483647 w 132"/>
                <a:gd name="T7" fmla="*/ 2147483647 h 48"/>
                <a:gd name="T8" fmla="*/ 2147483647 w 132"/>
                <a:gd name="T9" fmla="*/ 2147483647 h 48"/>
                <a:gd name="T10" fmla="*/ 2147483647 w 132"/>
                <a:gd name="T11" fmla="*/ 2147483647 h 48"/>
                <a:gd name="T12" fmla="*/ 2147483647 w 132"/>
                <a:gd name="T13" fmla="*/ 2147483647 h 48"/>
                <a:gd name="T14" fmla="*/ 2147483647 w 132"/>
                <a:gd name="T15" fmla="*/ 2147483647 h 48"/>
                <a:gd name="T16" fmla="*/ 2147483647 w 132"/>
                <a:gd name="T17" fmla="*/ 2147483647 h 48"/>
                <a:gd name="T18" fmla="*/ 2147483647 w 132"/>
                <a:gd name="T19" fmla="*/ 2147483647 h 48"/>
                <a:gd name="T20" fmla="*/ 2147483647 w 132"/>
                <a:gd name="T21" fmla="*/ 2147483647 h 48"/>
                <a:gd name="T22" fmla="*/ 2147483647 w 132"/>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2"/>
                <a:gd name="T37" fmla="*/ 0 h 48"/>
                <a:gd name="T38" fmla="*/ 132 w 13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2" h="48">
                  <a:moveTo>
                    <a:pt x="26" y="16"/>
                  </a:moveTo>
                  <a:cubicBezTo>
                    <a:pt x="26" y="16"/>
                    <a:pt x="16" y="20"/>
                    <a:pt x="13" y="23"/>
                  </a:cubicBezTo>
                  <a:cubicBezTo>
                    <a:pt x="10" y="27"/>
                    <a:pt x="1" y="31"/>
                    <a:pt x="1" y="36"/>
                  </a:cubicBezTo>
                  <a:cubicBezTo>
                    <a:pt x="0" y="40"/>
                    <a:pt x="4" y="45"/>
                    <a:pt x="16" y="41"/>
                  </a:cubicBezTo>
                  <a:cubicBezTo>
                    <a:pt x="28" y="37"/>
                    <a:pt x="32" y="29"/>
                    <a:pt x="45" y="28"/>
                  </a:cubicBezTo>
                  <a:cubicBezTo>
                    <a:pt x="58" y="27"/>
                    <a:pt x="64" y="24"/>
                    <a:pt x="74" y="22"/>
                  </a:cubicBezTo>
                  <a:cubicBezTo>
                    <a:pt x="83" y="20"/>
                    <a:pt x="90" y="23"/>
                    <a:pt x="106" y="30"/>
                  </a:cubicBezTo>
                  <a:cubicBezTo>
                    <a:pt x="122" y="37"/>
                    <a:pt x="127" y="41"/>
                    <a:pt x="129" y="44"/>
                  </a:cubicBezTo>
                  <a:cubicBezTo>
                    <a:pt x="132" y="48"/>
                    <a:pt x="124" y="32"/>
                    <a:pt x="121" y="20"/>
                  </a:cubicBezTo>
                  <a:cubicBezTo>
                    <a:pt x="117" y="8"/>
                    <a:pt x="126" y="0"/>
                    <a:pt x="105" y="5"/>
                  </a:cubicBezTo>
                  <a:cubicBezTo>
                    <a:pt x="85" y="11"/>
                    <a:pt x="76" y="5"/>
                    <a:pt x="61" y="8"/>
                  </a:cubicBezTo>
                  <a:cubicBezTo>
                    <a:pt x="47" y="11"/>
                    <a:pt x="38" y="11"/>
                    <a:pt x="26" y="16"/>
                  </a:cubicBezTo>
                  <a:close/>
                </a:path>
              </a:pathLst>
            </a:custGeom>
            <a:solidFill>
              <a:srgbClr val="B4A4CF"/>
            </a:solidFill>
            <a:ln w="9525">
              <a:noFill/>
              <a:round/>
              <a:headEnd/>
              <a:tailEnd/>
            </a:ln>
          </p:spPr>
          <p:txBody>
            <a:bodyPr/>
            <a:lstStyle/>
            <a:p>
              <a:endParaRPr lang="en-US"/>
            </a:p>
          </p:txBody>
        </p:sp>
        <p:sp>
          <p:nvSpPr>
            <p:cNvPr id="28672" name="Freeform 3253"/>
            <p:cNvSpPr>
              <a:spLocks/>
            </p:cNvSpPr>
            <p:nvPr/>
          </p:nvSpPr>
          <p:spPr bwMode="auto">
            <a:xfrm>
              <a:off x="1289050" y="4809207"/>
              <a:ext cx="434975" cy="157163"/>
            </a:xfrm>
            <a:custGeom>
              <a:avLst/>
              <a:gdLst>
                <a:gd name="T0" fmla="*/ 2147483647 w 132"/>
                <a:gd name="T1" fmla="*/ 2147483647 h 48"/>
                <a:gd name="T2" fmla="*/ 2147483647 w 132"/>
                <a:gd name="T3" fmla="*/ 2147483647 h 48"/>
                <a:gd name="T4" fmla="*/ 2147483647 w 132"/>
                <a:gd name="T5" fmla="*/ 2147483647 h 48"/>
                <a:gd name="T6" fmla="*/ 2147483647 w 132"/>
                <a:gd name="T7" fmla="*/ 2147483647 h 48"/>
                <a:gd name="T8" fmla="*/ 2147483647 w 132"/>
                <a:gd name="T9" fmla="*/ 2147483647 h 48"/>
                <a:gd name="T10" fmla="*/ 2147483647 w 132"/>
                <a:gd name="T11" fmla="*/ 2147483647 h 48"/>
                <a:gd name="T12" fmla="*/ 2147483647 w 132"/>
                <a:gd name="T13" fmla="*/ 2147483647 h 48"/>
                <a:gd name="T14" fmla="*/ 2147483647 w 132"/>
                <a:gd name="T15" fmla="*/ 2147483647 h 48"/>
                <a:gd name="T16" fmla="*/ 2147483647 w 132"/>
                <a:gd name="T17" fmla="*/ 2147483647 h 48"/>
                <a:gd name="T18" fmla="*/ 2147483647 w 132"/>
                <a:gd name="T19" fmla="*/ 2147483647 h 48"/>
                <a:gd name="T20" fmla="*/ 2147483647 w 132"/>
                <a:gd name="T21" fmla="*/ 2147483647 h 48"/>
                <a:gd name="T22" fmla="*/ 2147483647 w 132"/>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2"/>
                <a:gd name="T37" fmla="*/ 0 h 48"/>
                <a:gd name="T38" fmla="*/ 132 w 13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2" h="48">
                  <a:moveTo>
                    <a:pt x="26" y="16"/>
                  </a:moveTo>
                  <a:cubicBezTo>
                    <a:pt x="26" y="16"/>
                    <a:pt x="16" y="20"/>
                    <a:pt x="13" y="23"/>
                  </a:cubicBezTo>
                  <a:cubicBezTo>
                    <a:pt x="10" y="27"/>
                    <a:pt x="1" y="31"/>
                    <a:pt x="1" y="35"/>
                  </a:cubicBezTo>
                  <a:cubicBezTo>
                    <a:pt x="0" y="40"/>
                    <a:pt x="5" y="45"/>
                    <a:pt x="16" y="41"/>
                  </a:cubicBezTo>
                  <a:cubicBezTo>
                    <a:pt x="28" y="37"/>
                    <a:pt x="32" y="29"/>
                    <a:pt x="45" y="28"/>
                  </a:cubicBezTo>
                  <a:cubicBezTo>
                    <a:pt x="58" y="27"/>
                    <a:pt x="64" y="24"/>
                    <a:pt x="74" y="22"/>
                  </a:cubicBezTo>
                  <a:cubicBezTo>
                    <a:pt x="83" y="19"/>
                    <a:pt x="90" y="23"/>
                    <a:pt x="106" y="30"/>
                  </a:cubicBezTo>
                  <a:cubicBezTo>
                    <a:pt x="122" y="37"/>
                    <a:pt x="127" y="41"/>
                    <a:pt x="129" y="44"/>
                  </a:cubicBezTo>
                  <a:cubicBezTo>
                    <a:pt x="132" y="48"/>
                    <a:pt x="124" y="32"/>
                    <a:pt x="120" y="20"/>
                  </a:cubicBezTo>
                  <a:cubicBezTo>
                    <a:pt x="117" y="8"/>
                    <a:pt x="126" y="0"/>
                    <a:pt x="105" y="5"/>
                  </a:cubicBezTo>
                  <a:cubicBezTo>
                    <a:pt x="85" y="11"/>
                    <a:pt x="76" y="5"/>
                    <a:pt x="61" y="8"/>
                  </a:cubicBezTo>
                  <a:cubicBezTo>
                    <a:pt x="47" y="11"/>
                    <a:pt x="38" y="11"/>
                    <a:pt x="26" y="16"/>
                  </a:cubicBezTo>
                  <a:close/>
                </a:path>
              </a:pathLst>
            </a:custGeom>
            <a:solidFill>
              <a:srgbClr val="B3A4CF"/>
            </a:solidFill>
            <a:ln w="9525">
              <a:noFill/>
              <a:round/>
              <a:headEnd/>
              <a:tailEnd/>
            </a:ln>
          </p:spPr>
          <p:txBody>
            <a:bodyPr/>
            <a:lstStyle/>
            <a:p>
              <a:endParaRPr lang="en-US"/>
            </a:p>
          </p:txBody>
        </p:sp>
        <p:sp>
          <p:nvSpPr>
            <p:cNvPr id="28673" name="Freeform 3254"/>
            <p:cNvSpPr>
              <a:spLocks/>
            </p:cNvSpPr>
            <p:nvPr/>
          </p:nvSpPr>
          <p:spPr bwMode="auto">
            <a:xfrm>
              <a:off x="1289050" y="4809207"/>
              <a:ext cx="431800" cy="153988"/>
            </a:xfrm>
            <a:custGeom>
              <a:avLst/>
              <a:gdLst>
                <a:gd name="T0" fmla="*/ 2147483647 w 131"/>
                <a:gd name="T1" fmla="*/ 2147483647 h 47"/>
                <a:gd name="T2" fmla="*/ 2147483647 w 131"/>
                <a:gd name="T3" fmla="*/ 2147483647 h 47"/>
                <a:gd name="T4" fmla="*/ 2147483647 w 131"/>
                <a:gd name="T5" fmla="*/ 2147483647 h 47"/>
                <a:gd name="T6" fmla="*/ 2147483647 w 131"/>
                <a:gd name="T7" fmla="*/ 2147483647 h 47"/>
                <a:gd name="T8" fmla="*/ 2147483647 w 131"/>
                <a:gd name="T9" fmla="*/ 2147483647 h 47"/>
                <a:gd name="T10" fmla="*/ 2147483647 w 131"/>
                <a:gd name="T11" fmla="*/ 2147483647 h 47"/>
                <a:gd name="T12" fmla="*/ 2147483647 w 131"/>
                <a:gd name="T13" fmla="*/ 2147483647 h 47"/>
                <a:gd name="T14" fmla="*/ 2147483647 w 131"/>
                <a:gd name="T15" fmla="*/ 2147483647 h 47"/>
                <a:gd name="T16" fmla="*/ 2147483647 w 131"/>
                <a:gd name="T17" fmla="*/ 2147483647 h 47"/>
                <a:gd name="T18" fmla="*/ 2147483647 w 131"/>
                <a:gd name="T19" fmla="*/ 2147483647 h 47"/>
                <a:gd name="T20" fmla="*/ 2147483647 w 131"/>
                <a:gd name="T21" fmla="*/ 2147483647 h 47"/>
                <a:gd name="T22" fmla="*/ 2147483647 w 131"/>
                <a:gd name="T23" fmla="*/ 214748364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1"/>
                <a:gd name="T37" fmla="*/ 0 h 47"/>
                <a:gd name="T38" fmla="*/ 131 w 131"/>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1" h="47">
                  <a:moveTo>
                    <a:pt x="26" y="16"/>
                  </a:moveTo>
                  <a:cubicBezTo>
                    <a:pt x="26" y="16"/>
                    <a:pt x="16" y="20"/>
                    <a:pt x="13" y="23"/>
                  </a:cubicBezTo>
                  <a:cubicBezTo>
                    <a:pt x="10" y="27"/>
                    <a:pt x="1" y="31"/>
                    <a:pt x="1" y="35"/>
                  </a:cubicBezTo>
                  <a:cubicBezTo>
                    <a:pt x="0" y="40"/>
                    <a:pt x="5" y="45"/>
                    <a:pt x="17" y="41"/>
                  </a:cubicBezTo>
                  <a:cubicBezTo>
                    <a:pt x="28" y="37"/>
                    <a:pt x="33" y="29"/>
                    <a:pt x="45" y="28"/>
                  </a:cubicBezTo>
                  <a:cubicBezTo>
                    <a:pt x="58" y="27"/>
                    <a:pt x="64" y="24"/>
                    <a:pt x="73" y="22"/>
                  </a:cubicBezTo>
                  <a:cubicBezTo>
                    <a:pt x="82" y="19"/>
                    <a:pt x="90" y="23"/>
                    <a:pt x="106" y="30"/>
                  </a:cubicBezTo>
                  <a:cubicBezTo>
                    <a:pt x="121" y="37"/>
                    <a:pt x="126" y="41"/>
                    <a:pt x="129" y="44"/>
                  </a:cubicBezTo>
                  <a:cubicBezTo>
                    <a:pt x="131" y="47"/>
                    <a:pt x="123" y="32"/>
                    <a:pt x="120" y="20"/>
                  </a:cubicBezTo>
                  <a:cubicBezTo>
                    <a:pt x="117" y="8"/>
                    <a:pt x="125" y="0"/>
                    <a:pt x="105" y="6"/>
                  </a:cubicBezTo>
                  <a:cubicBezTo>
                    <a:pt x="85" y="11"/>
                    <a:pt x="76" y="5"/>
                    <a:pt x="61" y="8"/>
                  </a:cubicBezTo>
                  <a:cubicBezTo>
                    <a:pt x="47" y="11"/>
                    <a:pt x="38" y="11"/>
                    <a:pt x="26" y="16"/>
                  </a:cubicBezTo>
                  <a:close/>
                </a:path>
              </a:pathLst>
            </a:custGeom>
            <a:solidFill>
              <a:srgbClr val="B2A4CE"/>
            </a:solidFill>
            <a:ln w="9525">
              <a:noFill/>
              <a:round/>
              <a:headEnd/>
              <a:tailEnd/>
            </a:ln>
          </p:spPr>
          <p:txBody>
            <a:bodyPr/>
            <a:lstStyle/>
            <a:p>
              <a:endParaRPr lang="en-US"/>
            </a:p>
          </p:txBody>
        </p:sp>
        <p:sp>
          <p:nvSpPr>
            <p:cNvPr id="28674" name="Freeform 3255"/>
            <p:cNvSpPr>
              <a:spLocks/>
            </p:cNvSpPr>
            <p:nvPr/>
          </p:nvSpPr>
          <p:spPr bwMode="auto">
            <a:xfrm>
              <a:off x="1292225" y="4809207"/>
              <a:ext cx="428625" cy="153988"/>
            </a:xfrm>
            <a:custGeom>
              <a:avLst/>
              <a:gdLst>
                <a:gd name="T0" fmla="*/ 2147483647 w 130"/>
                <a:gd name="T1" fmla="*/ 2147483647 h 47"/>
                <a:gd name="T2" fmla="*/ 2147483647 w 130"/>
                <a:gd name="T3" fmla="*/ 2147483647 h 47"/>
                <a:gd name="T4" fmla="*/ 0 w 130"/>
                <a:gd name="T5" fmla="*/ 2147483647 h 47"/>
                <a:gd name="T6" fmla="*/ 2147483647 w 130"/>
                <a:gd name="T7" fmla="*/ 2147483647 h 47"/>
                <a:gd name="T8" fmla="*/ 2147483647 w 130"/>
                <a:gd name="T9" fmla="*/ 2147483647 h 47"/>
                <a:gd name="T10" fmla="*/ 2147483647 w 130"/>
                <a:gd name="T11" fmla="*/ 2147483647 h 47"/>
                <a:gd name="T12" fmla="*/ 2147483647 w 130"/>
                <a:gd name="T13" fmla="*/ 2147483647 h 47"/>
                <a:gd name="T14" fmla="*/ 2147483647 w 130"/>
                <a:gd name="T15" fmla="*/ 2147483647 h 47"/>
                <a:gd name="T16" fmla="*/ 2147483647 w 130"/>
                <a:gd name="T17" fmla="*/ 2147483647 h 47"/>
                <a:gd name="T18" fmla="*/ 2147483647 w 130"/>
                <a:gd name="T19" fmla="*/ 2147483647 h 47"/>
                <a:gd name="T20" fmla="*/ 2147483647 w 130"/>
                <a:gd name="T21" fmla="*/ 2147483647 h 47"/>
                <a:gd name="T22" fmla="*/ 2147483647 w 130"/>
                <a:gd name="T23" fmla="*/ 214748364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0"/>
                <a:gd name="T37" fmla="*/ 0 h 47"/>
                <a:gd name="T38" fmla="*/ 130 w 130"/>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0" h="47">
                  <a:moveTo>
                    <a:pt x="25" y="16"/>
                  </a:moveTo>
                  <a:cubicBezTo>
                    <a:pt x="25" y="16"/>
                    <a:pt x="15" y="20"/>
                    <a:pt x="12" y="23"/>
                  </a:cubicBezTo>
                  <a:cubicBezTo>
                    <a:pt x="9" y="27"/>
                    <a:pt x="1" y="31"/>
                    <a:pt x="0" y="35"/>
                  </a:cubicBezTo>
                  <a:cubicBezTo>
                    <a:pt x="0" y="40"/>
                    <a:pt x="4" y="45"/>
                    <a:pt x="16" y="41"/>
                  </a:cubicBezTo>
                  <a:cubicBezTo>
                    <a:pt x="27" y="37"/>
                    <a:pt x="32" y="28"/>
                    <a:pt x="44" y="27"/>
                  </a:cubicBezTo>
                  <a:cubicBezTo>
                    <a:pt x="57" y="26"/>
                    <a:pt x="63" y="24"/>
                    <a:pt x="72" y="22"/>
                  </a:cubicBezTo>
                  <a:cubicBezTo>
                    <a:pt x="81" y="19"/>
                    <a:pt x="89" y="22"/>
                    <a:pt x="105" y="30"/>
                  </a:cubicBezTo>
                  <a:cubicBezTo>
                    <a:pt x="120" y="37"/>
                    <a:pt x="125" y="40"/>
                    <a:pt x="128" y="44"/>
                  </a:cubicBezTo>
                  <a:cubicBezTo>
                    <a:pt x="130" y="47"/>
                    <a:pt x="122" y="32"/>
                    <a:pt x="119" y="20"/>
                  </a:cubicBezTo>
                  <a:cubicBezTo>
                    <a:pt x="116" y="8"/>
                    <a:pt x="124" y="0"/>
                    <a:pt x="104" y="6"/>
                  </a:cubicBezTo>
                  <a:cubicBezTo>
                    <a:pt x="84" y="11"/>
                    <a:pt x="75" y="5"/>
                    <a:pt x="60" y="8"/>
                  </a:cubicBezTo>
                  <a:cubicBezTo>
                    <a:pt x="46" y="11"/>
                    <a:pt x="37" y="11"/>
                    <a:pt x="25" y="16"/>
                  </a:cubicBezTo>
                  <a:close/>
                </a:path>
              </a:pathLst>
            </a:custGeom>
            <a:solidFill>
              <a:srgbClr val="B1A2CE"/>
            </a:solidFill>
            <a:ln w="9525">
              <a:noFill/>
              <a:round/>
              <a:headEnd/>
              <a:tailEnd/>
            </a:ln>
          </p:spPr>
          <p:txBody>
            <a:bodyPr/>
            <a:lstStyle/>
            <a:p>
              <a:endParaRPr lang="en-US"/>
            </a:p>
          </p:txBody>
        </p:sp>
        <p:sp>
          <p:nvSpPr>
            <p:cNvPr id="28675" name="Freeform 3256"/>
            <p:cNvSpPr>
              <a:spLocks/>
            </p:cNvSpPr>
            <p:nvPr/>
          </p:nvSpPr>
          <p:spPr bwMode="auto">
            <a:xfrm>
              <a:off x="1292225" y="4809207"/>
              <a:ext cx="428625" cy="153988"/>
            </a:xfrm>
            <a:custGeom>
              <a:avLst/>
              <a:gdLst>
                <a:gd name="T0" fmla="*/ 2147483647 w 130"/>
                <a:gd name="T1" fmla="*/ 2147483647 h 47"/>
                <a:gd name="T2" fmla="*/ 2147483647 w 130"/>
                <a:gd name="T3" fmla="*/ 2147483647 h 47"/>
                <a:gd name="T4" fmla="*/ 0 w 130"/>
                <a:gd name="T5" fmla="*/ 2147483647 h 47"/>
                <a:gd name="T6" fmla="*/ 2147483647 w 130"/>
                <a:gd name="T7" fmla="*/ 2147483647 h 47"/>
                <a:gd name="T8" fmla="*/ 2147483647 w 130"/>
                <a:gd name="T9" fmla="*/ 2147483647 h 47"/>
                <a:gd name="T10" fmla="*/ 2147483647 w 130"/>
                <a:gd name="T11" fmla="*/ 2147483647 h 47"/>
                <a:gd name="T12" fmla="*/ 2147483647 w 130"/>
                <a:gd name="T13" fmla="*/ 2147483647 h 47"/>
                <a:gd name="T14" fmla="*/ 2147483647 w 130"/>
                <a:gd name="T15" fmla="*/ 2147483647 h 47"/>
                <a:gd name="T16" fmla="*/ 2147483647 w 130"/>
                <a:gd name="T17" fmla="*/ 2147483647 h 47"/>
                <a:gd name="T18" fmla="*/ 2147483647 w 130"/>
                <a:gd name="T19" fmla="*/ 2147483647 h 47"/>
                <a:gd name="T20" fmla="*/ 2147483647 w 130"/>
                <a:gd name="T21" fmla="*/ 2147483647 h 47"/>
                <a:gd name="T22" fmla="*/ 2147483647 w 130"/>
                <a:gd name="T23" fmla="*/ 2147483647 h 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0"/>
                <a:gd name="T37" fmla="*/ 0 h 47"/>
                <a:gd name="T38" fmla="*/ 130 w 130"/>
                <a:gd name="T39" fmla="*/ 47 h 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0" h="47">
                  <a:moveTo>
                    <a:pt x="26" y="16"/>
                  </a:moveTo>
                  <a:cubicBezTo>
                    <a:pt x="26" y="16"/>
                    <a:pt x="16" y="20"/>
                    <a:pt x="12" y="23"/>
                  </a:cubicBezTo>
                  <a:cubicBezTo>
                    <a:pt x="9" y="27"/>
                    <a:pt x="1" y="31"/>
                    <a:pt x="0" y="35"/>
                  </a:cubicBezTo>
                  <a:cubicBezTo>
                    <a:pt x="0" y="39"/>
                    <a:pt x="4" y="44"/>
                    <a:pt x="16" y="41"/>
                  </a:cubicBezTo>
                  <a:cubicBezTo>
                    <a:pt x="28" y="37"/>
                    <a:pt x="32" y="28"/>
                    <a:pt x="44" y="27"/>
                  </a:cubicBezTo>
                  <a:cubicBezTo>
                    <a:pt x="57" y="26"/>
                    <a:pt x="63" y="24"/>
                    <a:pt x="72" y="21"/>
                  </a:cubicBezTo>
                  <a:cubicBezTo>
                    <a:pt x="81" y="19"/>
                    <a:pt x="89" y="22"/>
                    <a:pt x="105" y="29"/>
                  </a:cubicBezTo>
                  <a:cubicBezTo>
                    <a:pt x="120" y="36"/>
                    <a:pt x="125" y="40"/>
                    <a:pt x="128" y="44"/>
                  </a:cubicBezTo>
                  <a:cubicBezTo>
                    <a:pt x="130" y="47"/>
                    <a:pt x="122" y="32"/>
                    <a:pt x="119" y="20"/>
                  </a:cubicBezTo>
                  <a:cubicBezTo>
                    <a:pt x="116" y="8"/>
                    <a:pt x="124" y="0"/>
                    <a:pt x="104" y="6"/>
                  </a:cubicBezTo>
                  <a:cubicBezTo>
                    <a:pt x="84" y="11"/>
                    <a:pt x="75" y="5"/>
                    <a:pt x="60" y="8"/>
                  </a:cubicBezTo>
                  <a:cubicBezTo>
                    <a:pt x="46" y="11"/>
                    <a:pt x="37" y="11"/>
                    <a:pt x="26" y="16"/>
                  </a:cubicBezTo>
                  <a:close/>
                </a:path>
              </a:pathLst>
            </a:custGeom>
            <a:solidFill>
              <a:srgbClr val="B0A2CE"/>
            </a:solidFill>
            <a:ln w="9525">
              <a:noFill/>
              <a:round/>
              <a:headEnd/>
              <a:tailEnd/>
            </a:ln>
          </p:spPr>
          <p:txBody>
            <a:bodyPr/>
            <a:lstStyle/>
            <a:p>
              <a:endParaRPr lang="en-US"/>
            </a:p>
          </p:txBody>
        </p:sp>
        <p:sp>
          <p:nvSpPr>
            <p:cNvPr id="28676" name="Freeform 3257"/>
            <p:cNvSpPr>
              <a:spLocks/>
            </p:cNvSpPr>
            <p:nvPr/>
          </p:nvSpPr>
          <p:spPr bwMode="auto">
            <a:xfrm>
              <a:off x="1292225" y="4812382"/>
              <a:ext cx="428625" cy="150813"/>
            </a:xfrm>
            <a:custGeom>
              <a:avLst/>
              <a:gdLst>
                <a:gd name="T0" fmla="*/ 2147483647 w 130"/>
                <a:gd name="T1" fmla="*/ 2147483647 h 46"/>
                <a:gd name="T2" fmla="*/ 2147483647 w 130"/>
                <a:gd name="T3" fmla="*/ 2147483647 h 46"/>
                <a:gd name="T4" fmla="*/ 2147483647 w 130"/>
                <a:gd name="T5" fmla="*/ 2147483647 h 46"/>
                <a:gd name="T6" fmla="*/ 2147483647 w 130"/>
                <a:gd name="T7" fmla="*/ 2147483647 h 46"/>
                <a:gd name="T8" fmla="*/ 2147483647 w 130"/>
                <a:gd name="T9" fmla="*/ 2147483647 h 46"/>
                <a:gd name="T10" fmla="*/ 2147483647 w 130"/>
                <a:gd name="T11" fmla="*/ 2147483647 h 46"/>
                <a:gd name="T12" fmla="*/ 2147483647 w 130"/>
                <a:gd name="T13" fmla="*/ 2147483647 h 46"/>
                <a:gd name="T14" fmla="*/ 2147483647 w 130"/>
                <a:gd name="T15" fmla="*/ 2147483647 h 46"/>
                <a:gd name="T16" fmla="*/ 2147483647 w 130"/>
                <a:gd name="T17" fmla="*/ 2147483647 h 46"/>
                <a:gd name="T18" fmla="*/ 2147483647 w 130"/>
                <a:gd name="T19" fmla="*/ 2147483647 h 46"/>
                <a:gd name="T20" fmla="*/ 2147483647 w 130"/>
                <a:gd name="T21" fmla="*/ 2147483647 h 46"/>
                <a:gd name="T22" fmla="*/ 2147483647 w 130"/>
                <a:gd name="T23" fmla="*/ 2147483647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0"/>
                <a:gd name="T37" fmla="*/ 0 h 46"/>
                <a:gd name="T38" fmla="*/ 130 w 130"/>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0" h="46">
                  <a:moveTo>
                    <a:pt x="26" y="15"/>
                  </a:moveTo>
                  <a:cubicBezTo>
                    <a:pt x="26" y="15"/>
                    <a:pt x="16" y="19"/>
                    <a:pt x="13" y="22"/>
                  </a:cubicBezTo>
                  <a:cubicBezTo>
                    <a:pt x="10" y="26"/>
                    <a:pt x="1" y="30"/>
                    <a:pt x="1" y="34"/>
                  </a:cubicBezTo>
                  <a:cubicBezTo>
                    <a:pt x="0" y="38"/>
                    <a:pt x="4" y="43"/>
                    <a:pt x="16" y="39"/>
                  </a:cubicBezTo>
                  <a:cubicBezTo>
                    <a:pt x="28" y="35"/>
                    <a:pt x="32" y="27"/>
                    <a:pt x="44" y="26"/>
                  </a:cubicBezTo>
                  <a:cubicBezTo>
                    <a:pt x="57" y="25"/>
                    <a:pt x="63" y="23"/>
                    <a:pt x="72" y="20"/>
                  </a:cubicBezTo>
                  <a:cubicBezTo>
                    <a:pt x="81" y="18"/>
                    <a:pt x="89" y="21"/>
                    <a:pt x="105" y="28"/>
                  </a:cubicBezTo>
                  <a:cubicBezTo>
                    <a:pt x="120" y="35"/>
                    <a:pt x="125" y="39"/>
                    <a:pt x="127" y="42"/>
                  </a:cubicBezTo>
                  <a:cubicBezTo>
                    <a:pt x="130" y="46"/>
                    <a:pt x="122" y="31"/>
                    <a:pt x="119" y="19"/>
                  </a:cubicBezTo>
                  <a:cubicBezTo>
                    <a:pt x="116" y="7"/>
                    <a:pt x="124" y="0"/>
                    <a:pt x="104" y="5"/>
                  </a:cubicBezTo>
                  <a:cubicBezTo>
                    <a:pt x="84" y="10"/>
                    <a:pt x="75" y="4"/>
                    <a:pt x="60" y="7"/>
                  </a:cubicBezTo>
                  <a:cubicBezTo>
                    <a:pt x="46" y="10"/>
                    <a:pt x="37" y="10"/>
                    <a:pt x="26" y="15"/>
                  </a:cubicBezTo>
                  <a:close/>
                </a:path>
              </a:pathLst>
            </a:custGeom>
            <a:solidFill>
              <a:srgbClr val="AFA2CD"/>
            </a:solidFill>
            <a:ln w="9525">
              <a:noFill/>
              <a:round/>
              <a:headEnd/>
              <a:tailEnd/>
            </a:ln>
          </p:spPr>
          <p:txBody>
            <a:bodyPr/>
            <a:lstStyle/>
            <a:p>
              <a:endParaRPr lang="en-US"/>
            </a:p>
          </p:txBody>
        </p:sp>
        <p:sp>
          <p:nvSpPr>
            <p:cNvPr id="28677" name="Freeform 3258"/>
            <p:cNvSpPr>
              <a:spLocks/>
            </p:cNvSpPr>
            <p:nvPr/>
          </p:nvSpPr>
          <p:spPr bwMode="auto">
            <a:xfrm>
              <a:off x="1292225" y="4812382"/>
              <a:ext cx="428625" cy="147638"/>
            </a:xfrm>
            <a:custGeom>
              <a:avLst/>
              <a:gdLst>
                <a:gd name="T0" fmla="*/ 2147483647 w 130"/>
                <a:gd name="T1" fmla="*/ 2147483647 h 45"/>
                <a:gd name="T2" fmla="*/ 2147483647 w 130"/>
                <a:gd name="T3" fmla="*/ 2147483647 h 45"/>
                <a:gd name="T4" fmla="*/ 2147483647 w 130"/>
                <a:gd name="T5" fmla="*/ 2147483647 h 45"/>
                <a:gd name="T6" fmla="*/ 2147483647 w 130"/>
                <a:gd name="T7" fmla="*/ 2147483647 h 45"/>
                <a:gd name="T8" fmla="*/ 2147483647 w 130"/>
                <a:gd name="T9" fmla="*/ 2147483647 h 45"/>
                <a:gd name="T10" fmla="*/ 2147483647 w 130"/>
                <a:gd name="T11" fmla="*/ 2147483647 h 45"/>
                <a:gd name="T12" fmla="*/ 2147483647 w 130"/>
                <a:gd name="T13" fmla="*/ 2147483647 h 45"/>
                <a:gd name="T14" fmla="*/ 2147483647 w 130"/>
                <a:gd name="T15" fmla="*/ 2147483647 h 45"/>
                <a:gd name="T16" fmla="*/ 2147483647 w 130"/>
                <a:gd name="T17" fmla="*/ 2147483647 h 45"/>
                <a:gd name="T18" fmla="*/ 2147483647 w 130"/>
                <a:gd name="T19" fmla="*/ 2147483647 h 45"/>
                <a:gd name="T20" fmla="*/ 2147483647 w 130"/>
                <a:gd name="T21" fmla="*/ 2147483647 h 45"/>
                <a:gd name="T22" fmla="*/ 2147483647 w 130"/>
                <a:gd name="T23" fmla="*/ 2147483647 h 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0"/>
                <a:gd name="T37" fmla="*/ 0 h 45"/>
                <a:gd name="T38" fmla="*/ 130 w 130"/>
                <a:gd name="T39" fmla="*/ 45 h 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0" h="45">
                  <a:moveTo>
                    <a:pt x="26" y="15"/>
                  </a:moveTo>
                  <a:cubicBezTo>
                    <a:pt x="26" y="15"/>
                    <a:pt x="16" y="19"/>
                    <a:pt x="13" y="22"/>
                  </a:cubicBezTo>
                  <a:cubicBezTo>
                    <a:pt x="10" y="26"/>
                    <a:pt x="1" y="30"/>
                    <a:pt x="1" y="34"/>
                  </a:cubicBezTo>
                  <a:cubicBezTo>
                    <a:pt x="0" y="38"/>
                    <a:pt x="4" y="43"/>
                    <a:pt x="16" y="39"/>
                  </a:cubicBezTo>
                  <a:cubicBezTo>
                    <a:pt x="28" y="35"/>
                    <a:pt x="32" y="27"/>
                    <a:pt x="45" y="26"/>
                  </a:cubicBezTo>
                  <a:cubicBezTo>
                    <a:pt x="57" y="25"/>
                    <a:pt x="63" y="22"/>
                    <a:pt x="72" y="20"/>
                  </a:cubicBezTo>
                  <a:cubicBezTo>
                    <a:pt x="81" y="18"/>
                    <a:pt x="89" y="21"/>
                    <a:pt x="104" y="28"/>
                  </a:cubicBezTo>
                  <a:cubicBezTo>
                    <a:pt x="120" y="35"/>
                    <a:pt x="125" y="39"/>
                    <a:pt x="127" y="42"/>
                  </a:cubicBezTo>
                  <a:cubicBezTo>
                    <a:pt x="130" y="45"/>
                    <a:pt x="122" y="30"/>
                    <a:pt x="119" y="19"/>
                  </a:cubicBezTo>
                  <a:cubicBezTo>
                    <a:pt x="116" y="7"/>
                    <a:pt x="124" y="0"/>
                    <a:pt x="104" y="5"/>
                  </a:cubicBezTo>
                  <a:cubicBezTo>
                    <a:pt x="84" y="10"/>
                    <a:pt x="75" y="4"/>
                    <a:pt x="60" y="7"/>
                  </a:cubicBezTo>
                  <a:cubicBezTo>
                    <a:pt x="46" y="10"/>
                    <a:pt x="37" y="10"/>
                    <a:pt x="26" y="15"/>
                  </a:cubicBezTo>
                  <a:close/>
                </a:path>
              </a:pathLst>
            </a:custGeom>
            <a:solidFill>
              <a:srgbClr val="AEA1CD"/>
            </a:solidFill>
            <a:ln w="9525">
              <a:noFill/>
              <a:round/>
              <a:headEnd/>
              <a:tailEnd/>
            </a:ln>
          </p:spPr>
          <p:txBody>
            <a:bodyPr/>
            <a:lstStyle/>
            <a:p>
              <a:endParaRPr lang="en-US"/>
            </a:p>
          </p:txBody>
        </p:sp>
        <p:sp>
          <p:nvSpPr>
            <p:cNvPr id="28678" name="Freeform 3259"/>
            <p:cNvSpPr>
              <a:spLocks/>
            </p:cNvSpPr>
            <p:nvPr/>
          </p:nvSpPr>
          <p:spPr bwMode="auto">
            <a:xfrm>
              <a:off x="1295400" y="4812382"/>
              <a:ext cx="425450" cy="147638"/>
            </a:xfrm>
            <a:custGeom>
              <a:avLst/>
              <a:gdLst>
                <a:gd name="T0" fmla="*/ 2147483647 w 129"/>
                <a:gd name="T1" fmla="*/ 2147483647 h 45"/>
                <a:gd name="T2" fmla="*/ 2147483647 w 129"/>
                <a:gd name="T3" fmla="*/ 2147483647 h 45"/>
                <a:gd name="T4" fmla="*/ 0 w 129"/>
                <a:gd name="T5" fmla="*/ 2147483647 h 45"/>
                <a:gd name="T6" fmla="*/ 2147483647 w 129"/>
                <a:gd name="T7" fmla="*/ 2147483647 h 45"/>
                <a:gd name="T8" fmla="*/ 2147483647 w 129"/>
                <a:gd name="T9" fmla="*/ 2147483647 h 45"/>
                <a:gd name="T10" fmla="*/ 2147483647 w 129"/>
                <a:gd name="T11" fmla="*/ 2147483647 h 45"/>
                <a:gd name="T12" fmla="*/ 2147483647 w 129"/>
                <a:gd name="T13" fmla="*/ 2147483647 h 45"/>
                <a:gd name="T14" fmla="*/ 2147483647 w 129"/>
                <a:gd name="T15" fmla="*/ 2147483647 h 45"/>
                <a:gd name="T16" fmla="*/ 2147483647 w 129"/>
                <a:gd name="T17" fmla="*/ 2147483647 h 45"/>
                <a:gd name="T18" fmla="*/ 2147483647 w 129"/>
                <a:gd name="T19" fmla="*/ 2147483647 h 45"/>
                <a:gd name="T20" fmla="*/ 2147483647 w 129"/>
                <a:gd name="T21" fmla="*/ 2147483647 h 45"/>
                <a:gd name="T22" fmla="*/ 2147483647 w 129"/>
                <a:gd name="T23" fmla="*/ 2147483647 h 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
                <a:gd name="T37" fmla="*/ 0 h 45"/>
                <a:gd name="T38" fmla="*/ 129 w 129"/>
                <a:gd name="T39" fmla="*/ 45 h 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 h="45">
                  <a:moveTo>
                    <a:pt x="25" y="15"/>
                  </a:moveTo>
                  <a:cubicBezTo>
                    <a:pt x="25" y="15"/>
                    <a:pt x="15" y="19"/>
                    <a:pt x="12" y="22"/>
                  </a:cubicBezTo>
                  <a:cubicBezTo>
                    <a:pt x="9" y="26"/>
                    <a:pt x="1" y="30"/>
                    <a:pt x="0" y="34"/>
                  </a:cubicBezTo>
                  <a:cubicBezTo>
                    <a:pt x="0" y="38"/>
                    <a:pt x="4" y="43"/>
                    <a:pt x="15" y="39"/>
                  </a:cubicBezTo>
                  <a:cubicBezTo>
                    <a:pt x="27" y="35"/>
                    <a:pt x="31" y="27"/>
                    <a:pt x="44" y="26"/>
                  </a:cubicBezTo>
                  <a:cubicBezTo>
                    <a:pt x="56" y="25"/>
                    <a:pt x="62" y="22"/>
                    <a:pt x="71" y="20"/>
                  </a:cubicBezTo>
                  <a:cubicBezTo>
                    <a:pt x="80" y="18"/>
                    <a:pt x="88" y="21"/>
                    <a:pt x="103" y="28"/>
                  </a:cubicBezTo>
                  <a:cubicBezTo>
                    <a:pt x="119" y="35"/>
                    <a:pt x="124" y="39"/>
                    <a:pt x="126" y="42"/>
                  </a:cubicBezTo>
                  <a:cubicBezTo>
                    <a:pt x="129" y="45"/>
                    <a:pt x="121" y="30"/>
                    <a:pt x="118" y="18"/>
                  </a:cubicBezTo>
                  <a:cubicBezTo>
                    <a:pt x="114" y="7"/>
                    <a:pt x="123" y="0"/>
                    <a:pt x="103" y="5"/>
                  </a:cubicBezTo>
                  <a:cubicBezTo>
                    <a:pt x="83" y="11"/>
                    <a:pt x="74" y="4"/>
                    <a:pt x="59" y="7"/>
                  </a:cubicBezTo>
                  <a:cubicBezTo>
                    <a:pt x="45" y="10"/>
                    <a:pt x="36" y="10"/>
                    <a:pt x="25" y="15"/>
                  </a:cubicBezTo>
                  <a:close/>
                </a:path>
              </a:pathLst>
            </a:custGeom>
            <a:solidFill>
              <a:srgbClr val="ADA0CD"/>
            </a:solidFill>
            <a:ln w="9525">
              <a:noFill/>
              <a:round/>
              <a:headEnd/>
              <a:tailEnd/>
            </a:ln>
          </p:spPr>
          <p:txBody>
            <a:bodyPr/>
            <a:lstStyle/>
            <a:p>
              <a:endParaRPr lang="en-US"/>
            </a:p>
          </p:txBody>
        </p:sp>
        <p:sp>
          <p:nvSpPr>
            <p:cNvPr id="28679" name="Freeform 3260"/>
            <p:cNvSpPr>
              <a:spLocks/>
            </p:cNvSpPr>
            <p:nvPr/>
          </p:nvSpPr>
          <p:spPr bwMode="auto">
            <a:xfrm>
              <a:off x="1295400" y="4812382"/>
              <a:ext cx="422275" cy="147638"/>
            </a:xfrm>
            <a:custGeom>
              <a:avLst/>
              <a:gdLst>
                <a:gd name="T0" fmla="*/ 2147483647 w 128"/>
                <a:gd name="T1" fmla="*/ 2147483647 h 45"/>
                <a:gd name="T2" fmla="*/ 2147483647 w 128"/>
                <a:gd name="T3" fmla="*/ 2147483647 h 45"/>
                <a:gd name="T4" fmla="*/ 0 w 128"/>
                <a:gd name="T5" fmla="*/ 2147483647 h 45"/>
                <a:gd name="T6" fmla="*/ 2147483647 w 128"/>
                <a:gd name="T7" fmla="*/ 2147483647 h 45"/>
                <a:gd name="T8" fmla="*/ 2147483647 w 128"/>
                <a:gd name="T9" fmla="*/ 2147483647 h 45"/>
                <a:gd name="T10" fmla="*/ 2147483647 w 128"/>
                <a:gd name="T11" fmla="*/ 2147483647 h 45"/>
                <a:gd name="T12" fmla="*/ 2147483647 w 128"/>
                <a:gd name="T13" fmla="*/ 2147483647 h 45"/>
                <a:gd name="T14" fmla="*/ 2147483647 w 128"/>
                <a:gd name="T15" fmla="*/ 2147483647 h 45"/>
                <a:gd name="T16" fmla="*/ 2147483647 w 128"/>
                <a:gd name="T17" fmla="*/ 2147483647 h 45"/>
                <a:gd name="T18" fmla="*/ 2147483647 w 128"/>
                <a:gd name="T19" fmla="*/ 2147483647 h 45"/>
                <a:gd name="T20" fmla="*/ 2147483647 w 128"/>
                <a:gd name="T21" fmla="*/ 2147483647 h 45"/>
                <a:gd name="T22" fmla="*/ 2147483647 w 128"/>
                <a:gd name="T23" fmla="*/ 2147483647 h 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8"/>
                <a:gd name="T37" fmla="*/ 0 h 45"/>
                <a:gd name="T38" fmla="*/ 128 w 128"/>
                <a:gd name="T39" fmla="*/ 45 h 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8" h="45">
                  <a:moveTo>
                    <a:pt x="25" y="15"/>
                  </a:moveTo>
                  <a:cubicBezTo>
                    <a:pt x="25" y="15"/>
                    <a:pt x="15" y="19"/>
                    <a:pt x="12" y="22"/>
                  </a:cubicBezTo>
                  <a:cubicBezTo>
                    <a:pt x="9" y="26"/>
                    <a:pt x="1" y="30"/>
                    <a:pt x="0" y="34"/>
                  </a:cubicBezTo>
                  <a:cubicBezTo>
                    <a:pt x="0" y="38"/>
                    <a:pt x="4" y="42"/>
                    <a:pt x="15" y="39"/>
                  </a:cubicBezTo>
                  <a:cubicBezTo>
                    <a:pt x="27" y="35"/>
                    <a:pt x="31" y="27"/>
                    <a:pt x="44" y="26"/>
                  </a:cubicBezTo>
                  <a:cubicBezTo>
                    <a:pt x="56" y="25"/>
                    <a:pt x="62" y="22"/>
                    <a:pt x="71" y="20"/>
                  </a:cubicBezTo>
                  <a:cubicBezTo>
                    <a:pt x="80" y="17"/>
                    <a:pt x="88" y="21"/>
                    <a:pt x="103" y="28"/>
                  </a:cubicBezTo>
                  <a:cubicBezTo>
                    <a:pt x="118" y="35"/>
                    <a:pt x="123" y="38"/>
                    <a:pt x="126" y="42"/>
                  </a:cubicBezTo>
                  <a:cubicBezTo>
                    <a:pt x="128" y="45"/>
                    <a:pt x="121" y="30"/>
                    <a:pt x="117" y="18"/>
                  </a:cubicBezTo>
                  <a:cubicBezTo>
                    <a:pt x="114" y="7"/>
                    <a:pt x="122" y="0"/>
                    <a:pt x="102" y="5"/>
                  </a:cubicBezTo>
                  <a:cubicBezTo>
                    <a:pt x="83" y="11"/>
                    <a:pt x="74" y="4"/>
                    <a:pt x="59" y="7"/>
                  </a:cubicBezTo>
                  <a:cubicBezTo>
                    <a:pt x="45" y="10"/>
                    <a:pt x="37" y="10"/>
                    <a:pt x="25" y="15"/>
                  </a:cubicBezTo>
                  <a:close/>
                </a:path>
              </a:pathLst>
            </a:custGeom>
            <a:solidFill>
              <a:srgbClr val="ACA0CD"/>
            </a:solidFill>
            <a:ln w="9525">
              <a:noFill/>
              <a:round/>
              <a:headEnd/>
              <a:tailEnd/>
            </a:ln>
          </p:spPr>
          <p:txBody>
            <a:bodyPr/>
            <a:lstStyle/>
            <a:p>
              <a:endParaRPr lang="en-US"/>
            </a:p>
          </p:txBody>
        </p:sp>
        <p:sp>
          <p:nvSpPr>
            <p:cNvPr id="28680" name="Freeform 3261"/>
            <p:cNvSpPr>
              <a:spLocks/>
            </p:cNvSpPr>
            <p:nvPr/>
          </p:nvSpPr>
          <p:spPr bwMode="auto">
            <a:xfrm>
              <a:off x="1295400" y="4812382"/>
              <a:ext cx="422275" cy="147638"/>
            </a:xfrm>
            <a:custGeom>
              <a:avLst/>
              <a:gdLst>
                <a:gd name="T0" fmla="*/ 2147483647 w 128"/>
                <a:gd name="T1" fmla="*/ 2147483647 h 45"/>
                <a:gd name="T2" fmla="*/ 2147483647 w 128"/>
                <a:gd name="T3" fmla="*/ 2147483647 h 45"/>
                <a:gd name="T4" fmla="*/ 2147483647 w 128"/>
                <a:gd name="T5" fmla="*/ 2147483647 h 45"/>
                <a:gd name="T6" fmla="*/ 2147483647 w 128"/>
                <a:gd name="T7" fmla="*/ 2147483647 h 45"/>
                <a:gd name="T8" fmla="*/ 2147483647 w 128"/>
                <a:gd name="T9" fmla="*/ 2147483647 h 45"/>
                <a:gd name="T10" fmla="*/ 2147483647 w 128"/>
                <a:gd name="T11" fmla="*/ 2147483647 h 45"/>
                <a:gd name="T12" fmla="*/ 2147483647 w 128"/>
                <a:gd name="T13" fmla="*/ 2147483647 h 45"/>
                <a:gd name="T14" fmla="*/ 2147483647 w 128"/>
                <a:gd name="T15" fmla="*/ 2147483647 h 45"/>
                <a:gd name="T16" fmla="*/ 2147483647 w 128"/>
                <a:gd name="T17" fmla="*/ 2147483647 h 45"/>
                <a:gd name="T18" fmla="*/ 2147483647 w 128"/>
                <a:gd name="T19" fmla="*/ 2147483647 h 45"/>
                <a:gd name="T20" fmla="*/ 2147483647 w 128"/>
                <a:gd name="T21" fmla="*/ 2147483647 h 45"/>
                <a:gd name="T22" fmla="*/ 2147483647 w 128"/>
                <a:gd name="T23" fmla="*/ 2147483647 h 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8"/>
                <a:gd name="T37" fmla="*/ 0 h 45"/>
                <a:gd name="T38" fmla="*/ 128 w 128"/>
                <a:gd name="T39" fmla="*/ 45 h 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8" h="45">
                  <a:moveTo>
                    <a:pt x="25" y="15"/>
                  </a:moveTo>
                  <a:cubicBezTo>
                    <a:pt x="25" y="15"/>
                    <a:pt x="15" y="19"/>
                    <a:pt x="12" y="22"/>
                  </a:cubicBezTo>
                  <a:cubicBezTo>
                    <a:pt x="9" y="26"/>
                    <a:pt x="1" y="30"/>
                    <a:pt x="1" y="34"/>
                  </a:cubicBezTo>
                  <a:cubicBezTo>
                    <a:pt x="0" y="38"/>
                    <a:pt x="4" y="42"/>
                    <a:pt x="15" y="38"/>
                  </a:cubicBezTo>
                  <a:cubicBezTo>
                    <a:pt x="27" y="35"/>
                    <a:pt x="31" y="26"/>
                    <a:pt x="44" y="25"/>
                  </a:cubicBezTo>
                  <a:cubicBezTo>
                    <a:pt x="56" y="25"/>
                    <a:pt x="62" y="22"/>
                    <a:pt x="71" y="20"/>
                  </a:cubicBezTo>
                  <a:cubicBezTo>
                    <a:pt x="80" y="17"/>
                    <a:pt x="88" y="21"/>
                    <a:pt x="103" y="28"/>
                  </a:cubicBezTo>
                  <a:cubicBezTo>
                    <a:pt x="118" y="35"/>
                    <a:pt x="123" y="38"/>
                    <a:pt x="126" y="42"/>
                  </a:cubicBezTo>
                  <a:cubicBezTo>
                    <a:pt x="128" y="45"/>
                    <a:pt x="120" y="30"/>
                    <a:pt x="117" y="18"/>
                  </a:cubicBezTo>
                  <a:cubicBezTo>
                    <a:pt x="114" y="7"/>
                    <a:pt x="122" y="0"/>
                    <a:pt x="102" y="6"/>
                  </a:cubicBezTo>
                  <a:cubicBezTo>
                    <a:pt x="83" y="11"/>
                    <a:pt x="74" y="5"/>
                    <a:pt x="59" y="7"/>
                  </a:cubicBezTo>
                  <a:cubicBezTo>
                    <a:pt x="45" y="10"/>
                    <a:pt x="37" y="10"/>
                    <a:pt x="25" y="15"/>
                  </a:cubicBezTo>
                  <a:close/>
                </a:path>
              </a:pathLst>
            </a:custGeom>
            <a:solidFill>
              <a:srgbClr val="AB9FCC"/>
            </a:solidFill>
            <a:ln w="9525">
              <a:noFill/>
              <a:round/>
              <a:headEnd/>
              <a:tailEnd/>
            </a:ln>
          </p:spPr>
          <p:txBody>
            <a:bodyPr/>
            <a:lstStyle/>
            <a:p>
              <a:endParaRPr lang="en-US"/>
            </a:p>
          </p:txBody>
        </p:sp>
        <p:sp>
          <p:nvSpPr>
            <p:cNvPr id="28681" name="Freeform 3262"/>
            <p:cNvSpPr>
              <a:spLocks/>
            </p:cNvSpPr>
            <p:nvPr/>
          </p:nvSpPr>
          <p:spPr bwMode="auto">
            <a:xfrm>
              <a:off x="1295400" y="4812382"/>
              <a:ext cx="422275" cy="147638"/>
            </a:xfrm>
            <a:custGeom>
              <a:avLst/>
              <a:gdLst>
                <a:gd name="T0" fmla="*/ 2147483647 w 128"/>
                <a:gd name="T1" fmla="*/ 2147483647 h 45"/>
                <a:gd name="T2" fmla="*/ 2147483647 w 128"/>
                <a:gd name="T3" fmla="*/ 2147483647 h 45"/>
                <a:gd name="T4" fmla="*/ 2147483647 w 128"/>
                <a:gd name="T5" fmla="*/ 2147483647 h 45"/>
                <a:gd name="T6" fmla="*/ 2147483647 w 128"/>
                <a:gd name="T7" fmla="*/ 2147483647 h 45"/>
                <a:gd name="T8" fmla="*/ 2147483647 w 128"/>
                <a:gd name="T9" fmla="*/ 2147483647 h 45"/>
                <a:gd name="T10" fmla="*/ 2147483647 w 128"/>
                <a:gd name="T11" fmla="*/ 2147483647 h 45"/>
                <a:gd name="T12" fmla="*/ 2147483647 w 128"/>
                <a:gd name="T13" fmla="*/ 2147483647 h 45"/>
                <a:gd name="T14" fmla="*/ 2147483647 w 128"/>
                <a:gd name="T15" fmla="*/ 2147483647 h 45"/>
                <a:gd name="T16" fmla="*/ 2147483647 w 128"/>
                <a:gd name="T17" fmla="*/ 2147483647 h 45"/>
                <a:gd name="T18" fmla="*/ 2147483647 w 128"/>
                <a:gd name="T19" fmla="*/ 2147483647 h 45"/>
                <a:gd name="T20" fmla="*/ 2147483647 w 128"/>
                <a:gd name="T21" fmla="*/ 2147483647 h 45"/>
                <a:gd name="T22" fmla="*/ 2147483647 w 128"/>
                <a:gd name="T23" fmla="*/ 2147483647 h 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8"/>
                <a:gd name="T37" fmla="*/ 0 h 45"/>
                <a:gd name="T38" fmla="*/ 128 w 128"/>
                <a:gd name="T39" fmla="*/ 45 h 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8" h="45">
                  <a:moveTo>
                    <a:pt x="25" y="15"/>
                  </a:moveTo>
                  <a:cubicBezTo>
                    <a:pt x="25" y="15"/>
                    <a:pt x="16" y="19"/>
                    <a:pt x="13" y="22"/>
                  </a:cubicBezTo>
                  <a:cubicBezTo>
                    <a:pt x="10" y="26"/>
                    <a:pt x="1" y="30"/>
                    <a:pt x="1" y="34"/>
                  </a:cubicBezTo>
                  <a:cubicBezTo>
                    <a:pt x="0" y="38"/>
                    <a:pt x="4" y="42"/>
                    <a:pt x="16" y="38"/>
                  </a:cubicBezTo>
                  <a:cubicBezTo>
                    <a:pt x="27" y="34"/>
                    <a:pt x="32" y="26"/>
                    <a:pt x="44" y="25"/>
                  </a:cubicBezTo>
                  <a:cubicBezTo>
                    <a:pt x="56" y="24"/>
                    <a:pt x="62" y="22"/>
                    <a:pt x="71" y="19"/>
                  </a:cubicBezTo>
                  <a:cubicBezTo>
                    <a:pt x="80" y="17"/>
                    <a:pt x="88" y="21"/>
                    <a:pt x="103" y="27"/>
                  </a:cubicBezTo>
                  <a:cubicBezTo>
                    <a:pt x="118" y="34"/>
                    <a:pt x="123" y="38"/>
                    <a:pt x="126" y="41"/>
                  </a:cubicBezTo>
                  <a:cubicBezTo>
                    <a:pt x="128" y="45"/>
                    <a:pt x="120" y="30"/>
                    <a:pt x="117" y="18"/>
                  </a:cubicBezTo>
                  <a:cubicBezTo>
                    <a:pt x="114" y="7"/>
                    <a:pt x="122" y="0"/>
                    <a:pt x="102" y="6"/>
                  </a:cubicBezTo>
                  <a:cubicBezTo>
                    <a:pt x="83" y="11"/>
                    <a:pt x="73" y="5"/>
                    <a:pt x="59" y="8"/>
                  </a:cubicBezTo>
                  <a:cubicBezTo>
                    <a:pt x="45" y="10"/>
                    <a:pt x="37" y="10"/>
                    <a:pt x="25" y="15"/>
                  </a:cubicBezTo>
                  <a:close/>
                </a:path>
              </a:pathLst>
            </a:custGeom>
            <a:solidFill>
              <a:srgbClr val="AA9FCC"/>
            </a:solidFill>
            <a:ln w="9525">
              <a:noFill/>
              <a:round/>
              <a:headEnd/>
              <a:tailEnd/>
            </a:ln>
          </p:spPr>
          <p:txBody>
            <a:bodyPr/>
            <a:lstStyle/>
            <a:p>
              <a:endParaRPr lang="en-US"/>
            </a:p>
          </p:txBody>
        </p:sp>
        <p:sp>
          <p:nvSpPr>
            <p:cNvPr id="28682" name="Freeform 3263"/>
            <p:cNvSpPr>
              <a:spLocks/>
            </p:cNvSpPr>
            <p:nvPr/>
          </p:nvSpPr>
          <p:spPr bwMode="auto">
            <a:xfrm>
              <a:off x="1298575" y="4815557"/>
              <a:ext cx="419100" cy="141288"/>
            </a:xfrm>
            <a:custGeom>
              <a:avLst/>
              <a:gdLst>
                <a:gd name="T0" fmla="*/ 2147483647 w 127"/>
                <a:gd name="T1" fmla="*/ 2147483647 h 43"/>
                <a:gd name="T2" fmla="*/ 2147483647 w 127"/>
                <a:gd name="T3" fmla="*/ 2147483647 h 43"/>
                <a:gd name="T4" fmla="*/ 0 w 127"/>
                <a:gd name="T5" fmla="*/ 2147483647 h 43"/>
                <a:gd name="T6" fmla="*/ 2147483647 w 127"/>
                <a:gd name="T7" fmla="*/ 2147483647 h 43"/>
                <a:gd name="T8" fmla="*/ 2147483647 w 127"/>
                <a:gd name="T9" fmla="*/ 2147483647 h 43"/>
                <a:gd name="T10" fmla="*/ 2147483647 w 127"/>
                <a:gd name="T11" fmla="*/ 2147483647 h 43"/>
                <a:gd name="T12" fmla="*/ 2147483647 w 127"/>
                <a:gd name="T13" fmla="*/ 2147483647 h 43"/>
                <a:gd name="T14" fmla="*/ 2147483647 w 127"/>
                <a:gd name="T15" fmla="*/ 2147483647 h 43"/>
                <a:gd name="T16" fmla="*/ 2147483647 w 127"/>
                <a:gd name="T17" fmla="*/ 2147483647 h 43"/>
                <a:gd name="T18" fmla="*/ 2147483647 w 127"/>
                <a:gd name="T19" fmla="*/ 2147483647 h 43"/>
                <a:gd name="T20" fmla="*/ 2147483647 w 127"/>
                <a:gd name="T21" fmla="*/ 2147483647 h 43"/>
                <a:gd name="T22" fmla="*/ 2147483647 w 127"/>
                <a:gd name="T23" fmla="*/ 2147483647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7"/>
                <a:gd name="T37" fmla="*/ 0 h 43"/>
                <a:gd name="T38" fmla="*/ 127 w 127"/>
                <a:gd name="T39" fmla="*/ 43 h 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7" h="43">
                  <a:moveTo>
                    <a:pt x="25" y="14"/>
                  </a:moveTo>
                  <a:cubicBezTo>
                    <a:pt x="25" y="14"/>
                    <a:pt x="15" y="18"/>
                    <a:pt x="12" y="21"/>
                  </a:cubicBezTo>
                  <a:cubicBezTo>
                    <a:pt x="9" y="25"/>
                    <a:pt x="1" y="29"/>
                    <a:pt x="0" y="33"/>
                  </a:cubicBezTo>
                  <a:cubicBezTo>
                    <a:pt x="0" y="37"/>
                    <a:pt x="3" y="41"/>
                    <a:pt x="15" y="37"/>
                  </a:cubicBezTo>
                  <a:cubicBezTo>
                    <a:pt x="26" y="33"/>
                    <a:pt x="31" y="25"/>
                    <a:pt x="43" y="24"/>
                  </a:cubicBezTo>
                  <a:cubicBezTo>
                    <a:pt x="55" y="23"/>
                    <a:pt x="61" y="21"/>
                    <a:pt x="70" y="18"/>
                  </a:cubicBezTo>
                  <a:cubicBezTo>
                    <a:pt x="79" y="16"/>
                    <a:pt x="87" y="19"/>
                    <a:pt x="102" y="26"/>
                  </a:cubicBezTo>
                  <a:cubicBezTo>
                    <a:pt x="117" y="33"/>
                    <a:pt x="122" y="37"/>
                    <a:pt x="124" y="40"/>
                  </a:cubicBezTo>
                  <a:cubicBezTo>
                    <a:pt x="127" y="43"/>
                    <a:pt x="119" y="29"/>
                    <a:pt x="116" y="17"/>
                  </a:cubicBezTo>
                  <a:cubicBezTo>
                    <a:pt x="113" y="6"/>
                    <a:pt x="121" y="0"/>
                    <a:pt x="101" y="5"/>
                  </a:cubicBezTo>
                  <a:cubicBezTo>
                    <a:pt x="82" y="10"/>
                    <a:pt x="72" y="4"/>
                    <a:pt x="58" y="7"/>
                  </a:cubicBezTo>
                  <a:cubicBezTo>
                    <a:pt x="44" y="10"/>
                    <a:pt x="36" y="9"/>
                    <a:pt x="25" y="14"/>
                  </a:cubicBezTo>
                  <a:close/>
                </a:path>
              </a:pathLst>
            </a:custGeom>
            <a:solidFill>
              <a:srgbClr val="A99FCC"/>
            </a:solidFill>
            <a:ln w="9525">
              <a:noFill/>
              <a:round/>
              <a:headEnd/>
              <a:tailEnd/>
            </a:ln>
          </p:spPr>
          <p:txBody>
            <a:bodyPr/>
            <a:lstStyle/>
            <a:p>
              <a:endParaRPr lang="en-US"/>
            </a:p>
          </p:txBody>
        </p:sp>
        <p:sp>
          <p:nvSpPr>
            <p:cNvPr id="28683" name="Freeform 3264"/>
            <p:cNvSpPr>
              <a:spLocks/>
            </p:cNvSpPr>
            <p:nvPr/>
          </p:nvSpPr>
          <p:spPr bwMode="auto">
            <a:xfrm>
              <a:off x="1298575" y="4815557"/>
              <a:ext cx="419100" cy="141288"/>
            </a:xfrm>
            <a:custGeom>
              <a:avLst/>
              <a:gdLst>
                <a:gd name="T0" fmla="*/ 2147483647 w 127"/>
                <a:gd name="T1" fmla="*/ 2147483647 h 43"/>
                <a:gd name="T2" fmla="*/ 2147483647 w 127"/>
                <a:gd name="T3" fmla="*/ 2147483647 h 43"/>
                <a:gd name="T4" fmla="*/ 0 w 127"/>
                <a:gd name="T5" fmla="*/ 2147483647 h 43"/>
                <a:gd name="T6" fmla="*/ 2147483647 w 127"/>
                <a:gd name="T7" fmla="*/ 2147483647 h 43"/>
                <a:gd name="T8" fmla="*/ 2147483647 w 127"/>
                <a:gd name="T9" fmla="*/ 2147483647 h 43"/>
                <a:gd name="T10" fmla="*/ 2147483647 w 127"/>
                <a:gd name="T11" fmla="*/ 2147483647 h 43"/>
                <a:gd name="T12" fmla="*/ 2147483647 w 127"/>
                <a:gd name="T13" fmla="*/ 2147483647 h 43"/>
                <a:gd name="T14" fmla="*/ 2147483647 w 127"/>
                <a:gd name="T15" fmla="*/ 2147483647 h 43"/>
                <a:gd name="T16" fmla="*/ 2147483647 w 127"/>
                <a:gd name="T17" fmla="*/ 2147483647 h 43"/>
                <a:gd name="T18" fmla="*/ 2147483647 w 127"/>
                <a:gd name="T19" fmla="*/ 2147483647 h 43"/>
                <a:gd name="T20" fmla="*/ 2147483647 w 127"/>
                <a:gd name="T21" fmla="*/ 2147483647 h 43"/>
                <a:gd name="T22" fmla="*/ 2147483647 w 127"/>
                <a:gd name="T23" fmla="*/ 2147483647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7"/>
                <a:gd name="T37" fmla="*/ 0 h 43"/>
                <a:gd name="T38" fmla="*/ 127 w 127"/>
                <a:gd name="T39" fmla="*/ 43 h 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7" h="43">
                  <a:moveTo>
                    <a:pt x="25" y="14"/>
                  </a:moveTo>
                  <a:cubicBezTo>
                    <a:pt x="25" y="14"/>
                    <a:pt x="15" y="18"/>
                    <a:pt x="12" y="21"/>
                  </a:cubicBezTo>
                  <a:cubicBezTo>
                    <a:pt x="9" y="25"/>
                    <a:pt x="1" y="29"/>
                    <a:pt x="0" y="33"/>
                  </a:cubicBezTo>
                  <a:cubicBezTo>
                    <a:pt x="0" y="37"/>
                    <a:pt x="3" y="41"/>
                    <a:pt x="15" y="37"/>
                  </a:cubicBezTo>
                  <a:cubicBezTo>
                    <a:pt x="26" y="33"/>
                    <a:pt x="31" y="25"/>
                    <a:pt x="43" y="24"/>
                  </a:cubicBezTo>
                  <a:cubicBezTo>
                    <a:pt x="55" y="23"/>
                    <a:pt x="61" y="20"/>
                    <a:pt x="70" y="18"/>
                  </a:cubicBezTo>
                  <a:cubicBezTo>
                    <a:pt x="79" y="16"/>
                    <a:pt x="87" y="19"/>
                    <a:pt x="102" y="26"/>
                  </a:cubicBezTo>
                  <a:cubicBezTo>
                    <a:pt x="117" y="33"/>
                    <a:pt x="122" y="37"/>
                    <a:pt x="124" y="40"/>
                  </a:cubicBezTo>
                  <a:cubicBezTo>
                    <a:pt x="127" y="43"/>
                    <a:pt x="119" y="29"/>
                    <a:pt x="116" y="17"/>
                  </a:cubicBezTo>
                  <a:cubicBezTo>
                    <a:pt x="113" y="6"/>
                    <a:pt x="121" y="0"/>
                    <a:pt x="101" y="5"/>
                  </a:cubicBezTo>
                  <a:cubicBezTo>
                    <a:pt x="81" y="10"/>
                    <a:pt x="72" y="4"/>
                    <a:pt x="58" y="7"/>
                  </a:cubicBezTo>
                  <a:cubicBezTo>
                    <a:pt x="45" y="10"/>
                    <a:pt x="36" y="10"/>
                    <a:pt x="25" y="14"/>
                  </a:cubicBezTo>
                  <a:close/>
                </a:path>
              </a:pathLst>
            </a:custGeom>
            <a:solidFill>
              <a:srgbClr val="A89DCB"/>
            </a:solidFill>
            <a:ln w="9525">
              <a:noFill/>
              <a:round/>
              <a:headEnd/>
              <a:tailEnd/>
            </a:ln>
          </p:spPr>
          <p:txBody>
            <a:bodyPr/>
            <a:lstStyle/>
            <a:p>
              <a:endParaRPr lang="en-US"/>
            </a:p>
          </p:txBody>
        </p:sp>
        <p:sp>
          <p:nvSpPr>
            <p:cNvPr id="28684" name="Freeform 3265"/>
            <p:cNvSpPr>
              <a:spLocks/>
            </p:cNvSpPr>
            <p:nvPr/>
          </p:nvSpPr>
          <p:spPr bwMode="auto">
            <a:xfrm>
              <a:off x="1298575" y="4815557"/>
              <a:ext cx="419100" cy="141288"/>
            </a:xfrm>
            <a:custGeom>
              <a:avLst/>
              <a:gdLst>
                <a:gd name="T0" fmla="*/ 2147483647 w 127"/>
                <a:gd name="T1" fmla="*/ 2147483647 h 43"/>
                <a:gd name="T2" fmla="*/ 2147483647 w 127"/>
                <a:gd name="T3" fmla="*/ 2147483647 h 43"/>
                <a:gd name="T4" fmla="*/ 2147483647 w 127"/>
                <a:gd name="T5" fmla="*/ 2147483647 h 43"/>
                <a:gd name="T6" fmla="*/ 2147483647 w 127"/>
                <a:gd name="T7" fmla="*/ 2147483647 h 43"/>
                <a:gd name="T8" fmla="*/ 2147483647 w 127"/>
                <a:gd name="T9" fmla="*/ 2147483647 h 43"/>
                <a:gd name="T10" fmla="*/ 2147483647 w 127"/>
                <a:gd name="T11" fmla="*/ 2147483647 h 43"/>
                <a:gd name="T12" fmla="*/ 2147483647 w 127"/>
                <a:gd name="T13" fmla="*/ 2147483647 h 43"/>
                <a:gd name="T14" fmla="*/ 2147483647 w 127"/>
                <a:gd name="T15" fmla="*/ 2147483647 h 43"/>
                <a:gd name="T16" fmla="*/ 2147483647 w 127"/>
                <a:gd name="T17" fmla="*/ 2147483647 h 43"/>
                <a:gd name="T18" fmla="*/ 2147483647 w 127"/>
                <a:gd name="T19" fmla="*/ 2147483647 h 43"/>
                <a:gd name="T20" fmla="*/ 2147483647 w 127"/>
                <a:gd name="T21" fmla="*/ 2147483647 h 43"/>
                <a:gd name="T22" fmla="*/ 2147483647 w 127"/>
                <a:gd name="T23" fmla="*/ 2147483647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7"/>
                <a:gd name="T37" fmla="*/ 0 h 43"/>
                <a:gd name="T38" fmla="*/ 127 w 127"/>
                <a:gd name="T39" fmla="*/ 43 h 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7" h="43">
                  <a:moveTo>
                    <a:pt x="25" y="14"/>
                  </a:moveTo>
                  <a:cubicBezTo>
                    <a:pt x="25" y="14"/>
                    <a:pt x="15" y="18"/>
                    <a:pt x="12" y="21"/>
                  </a:cubicBezTo>
                  <a:cubicBezTo>
                    <a:pt x="9" y="24"/>
                    <a:pt x="1" y="29"/>
                    <a:pt x="1" y="33"/>
                  </a:cubicBezTo>
                  <a:cubicBezTo>
                    <a:pt x="0" y="37"/>
                    <a:pt x="4" y="40"/>
                    <a:pt x="15" y="37"/>
                  </a:cubicBezTo>
                  <a:cubicBezTo>
                    <a:pt x="26" y="33"/>
                    <a:pt x="31" y="25"/>
                    <a:pt x="43" y="24"/>
                  </a:cubicBezTo>
                  <a:cubicBezTo>
                    <a:pt x="55" y="23"/>
                    <a:pt x="61" y="20"/>
                    <a:pt x="70" y="18"/>
                  </a:cubicBezTo>
                  <a:cubicBezTo>
                    <a:pt x="78" y="16"/>
                    <a:pt x="87" y="19"/>
                    <a:pt x="102" y="26"/>
                  </a:cubicBezTo>
                  <a:cubicBezTo>
                    <a:pt x="117" y="33"/>
                    <a:pt x="122" y="37"/>
                    <a:pt x="124" y="40"/>
                  </a:cubicBezTo>
                  <a:cubicBezTo>
                    <a:pt x="127" y="43"/>
                    <a:pt x="119" y="29"/>
                    <a:pt x="116" y="17"/>
                  </a:cubicBezTo>
                  <a:cubicBezTo>
                    <a:pt x="113" y="6"/>
                    <a:pt x="120" y="0"/>
                    <a:pt x="101" y="5"/>
                  </a:cubicBezTo>
                  <a:cubicBezTo>
                    <a:pt x="81" y="10"/>
                    <a:pt x="72" y="4"/>
                    <a:pt x="58" y="7"/>
                  </a:cubicBezTo>
                  <a:cubicBezTo>
                    <a:pt x="45" y="10"/>
                    <a:pt x="36" y="10"/>
                    <a:pt x="25" y="14"/>
                  </a:cubicBezTo>
                  <a:close/>
                </a:path>
              </a:pathLst>
            </a:custGeom>
            <a:solidFill>
              <a:srgbClr val="A89DCB"/>
            </a:solidFill>
            <a:ln w="9525">
              <a:noFill/>
              <a:round/>
              <a:headEnd/>
              <a:tailEnd/>
            </a:ln>
          </p:spPr>
          <p:txBody>
            <a:bodyPr/>
            <a:lstStyle/>
            <a:p>
              <a:endParaRPr lang="en-US"/>
            </a:p>
          </p:txBody>
        </p:sp>
        <p:sp>
          <p:nvSpPr>
            <p:cNvPr id="28685" name="Freeform 3266"/>
            <p:cNvSpPr>
              <a:spLocks/>
            </p:cNvSpPr>
            <p:nvPr/>
          </p:nvSpPr>
          <p:spPr bwMode="auto">
            <a:xfrm>
              <a:off x="1298575" y="4815557"/>
              <a:ext cx="415925" cy="141288"/>
            </a:xfrm>
            <a:custGeom>
              <a:avLst/>
              <a:gdLst>
                <a:gd name="T0" fmla="*/ 2147483647 w 126"/>
                <a:gd name="T1" fmla="*/ 2147483647 h 43"/>
                <a:gd name="T2" fmla="*/ 2147483647 w 126"/>
                <a:gd name="T3" fmla="*/ 2147483647 h 43"/>
                <a:gd name="T4" fmla="*/ 2147483647 w 126"/>
                <a:gd name="T5" fmla="*/ 2147483647 h 43"/>
                <a:gd name="T6" fmla="*/ 2147483647 w 126"/>
                <a:gd name="T7" fmla="*/ 2147483647 h 43"/>
                <a:gd name="T8" fmla="*/ 2147483647 w 126"/>
                <a:gd name="T9" fmla="*/ 2147483647 h 43"/>
                <a:gd name="T10" fmla="*/ 2147483647 w 126"/>
                <a:gd name="T11" fmla="*/ 2147483647 h 43"/>
                <a:gd name="T12" fmla="*/ 2147483647 w 126"/>
                <a:gd name="T13" fmla="*/ 2147483647 h 43"/>
                <a:gd name="T14" fmla="*/ 2147483647 w 126"/>
                <a:gd name="T15" fmla="*/ 2147483647 h 43"/>
                <a:gd name="T16" fmla="*/ 2147483647 w 126"/>
                <a:gd name="T17" fmla="*/ 2147483647 h 43"/>
                <a:gd name="T18" fmla="*/ 2147483647 w 126"/>
                <a:gd name="T19" fmla="*/ 2147483647 h 43"/>
                <a:gd name="T20" fmla="*/ 2147483647 w 126"/>
                <a:gd name="T21" fmla="*/ 2147483647 h 43"/>
                <a:gd name="T22" fmla="*/ 2147483647 w 126"/>
                <a:gd name="T23" fmla="*/ 2147483647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6"/>
                <a:gd name="T37" fmla="*/ 0 h 43"/>
                <a:gd name="T38" fmla="*/ 126 w 126"/>
                <a:gd name="T39" fmla="*/ 43 h 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6" h="43">
                  <a:moveTo>
                    <a:pt x="25" y="14"/>
                  </a:moveTo>
                  <a:cubicBezTo>
                    <a:pt x="25" y="14"/>
                    <a:pt x="15" y="18"/>
                    <a:pt x="12" y="21"/>
                  </a:cubicBezTo>
                  <a:cubicBezTo>
                    <a:pt x="9" y="24"/>
                    <a:pt x="1" y="29"/>
                    <a:pt x="1" y="33"/>
                  </a:cubicBezTo>
                  <a:cubicBezTo>
                    <a:pt x="0" y="37"/>
                    <a:pt x="4" y="40"/>
                    <a:pt x="15" y="36"/>
                  </a:cubicBezTo>
                  <a:cubicBezTo>
                    <a:pt x="26" y="32"/>
                    <a:pt x="31" y="25"/>
                    <a:pt x="43" y="24"/>
                  </a:cubicBezTo>
                  <a:cubicBezTo>
                    <a:pt x="55" y="23"/>
                    <a:pt x="61" y="20"/>
                    <a:pt x="70" y="18"/>
                  </a:cubicBezTo>
                  <a:cubicBezTo>
                    <a:pt x="78" y="15"/>
                    <a:pt x="87" y="19"/>
                    <a:pt x="102" y="26"/>
                  </a:cubicBezTo>
                  <a:cubicBezTo>
                    <a:pt x="116" y="33"/>
                    <a:pt x="122" y="36"/>
                    <a:pt x="124" y="40"/>
                  </a:cubicBezTo>
                  <a:cubicBezTo>
                    <a:pt x="126" y="43"/>
                    <a:pt x="119" y="29"/>
                    <a:pt x="116" y="17"/>
                  </a:cubicBezTo>
                  <a:cubicBezTo>
                    <a:pt x="112" y="6"/>
                    <a:pt x="120" y="0"/>
                    <a:pt x="101" y="5"/>
                  </a:cubicBezTo>
                  <a:cubicBezTo>
                    <a:pt x="81" y="10"/>
                    <a:pt x="72" y="4"/>
                    <a:pt x="58" y="7"/>
                  </a:cubicBezTo>
                  <a:cubicBezTo>
                    <a:pt x="45" y="10"/>
                    <a:pt x="36" y="10"/>
                    <a:pt x="25" y="14"/>
                  </a:cubicBezTo>
                  <a:close/>
                </a:path>
              </a:pathLst>
            </a:custGeom>
            <a:solidFill>
              <a:srgbClr val="A79DCB"/>
            </a:solidFill>
            <a:ln w="9525">
              <a:noFill/>
              <a:round/>
              <a:headEnd/>
              <a:tailEnd/>
            </a:ln>
          </p:spPr>
          <p:txBody>
            <a:bodyPr/>
            <a:lstStyle/>
            <a:p>
              <a:endParaRPr lang="en-US"/>
            </a:p>
          </p:txBody>
        </p:sp>
        <p:sp>
          <p:nvSpPr>
            <p:cNvPr id="28686" name="Freeform 3267"/>
            <p:cNvSpPr>
              <a:spLocks/>
            </p:cNvSpPr>
            <p:nvPr/>
          </p:nvSpPr>
          <p:spPr bwMode="auto">
            <a:xfrm>
              <a:off x="1301750" y="4815557"/>
              <a:ext cx="412750" cy="141288"/>
            </a:xfrm>
            <a:custGeom>
              <a:avLst/>
              <a:gdLst>
                <a:gd name="T0" fmla="*/ 2147483647 w 125"/>
                <a:gd name="T1" fmla="*/ 2147483647 h 43"/>
                <a:gd name="T2" fmla="*/ 2147483647 w 125"/>
                <a:gd name="T3" fmla="*/ 2147483647 h 43"/>
                <a:gd name="T4" fmla="*/ 0 w 125"/>
                <a:gd name="T5" fmla="*/ 2147483647 h 43"/>
                <a:gd name="T6" fmla="*/ 2147483647 w 125"/>
                <a:gd name="T7" fmla="*/ 2147483647 h 43"/>
                <a:gd name="T8" fmla="*/ 2147483647 w 125"/>
                <a:gd name="T9" fmla="*/ 2147483647 h 43"/>
                <a:gd name="T10" fmla="*/ 2147483647 w 125"/>
                <a:gd name="T11" fmla="*/ 2147483647 h 43"/>
                <a:gd name="T12" fmla="*/ 2147483647 w 125"/>
                <a:gd name="T13" fmla="*/ 2147483647 h 43"/>
                <a:gd name="T14" fmla="*/ 2147483647 w 125"/>
                <a:gd name="T15" fmla="*/ 2147483647 h 43"/>
                <a:gd name="T16" fmla="*/ 2147483647 w 125"/>
                <a:gd name="T17" fmla="*/ 2147483647 h 43"/>
                <a:gd name="T18" fmla="*/ 2147483647 w 125"/>
                <a:gd name="T19" fmla="*/ 2147483647 h 43"/>
                <a:gd name="T20" fmla="*/ 2147483647 w 125"/>
                <a:gd name="T21" fmla="*/ 2147483647 h 43"/>
                <a:gd name="T22" fmla="*/ 2147483647 w 125"/>
                <a:gd name="T23" fmla="*/ 2147483647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5"/>
                <a:gd name="T37" fmla="*/ 0 h 43"/>
                <a:gd name="T38" fmla="*/ 125 w 125"/>
                <a:gd name="T39" fmla="*/ 43 h 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5" h="43">
                  <a:moveTo>
                    <a:pt x="24" y="14"/>
                  </a:moveTo>
                  <a:cubicBezTo>
                    <a:pt x="24" y="14"/>
                    <a:pt x="15" y="18"/>
                    <a:pt x="12" y="21"/>
                  </a:cubicBezTo>
                  <a:cubicBezTo>
                    <a:pt x="9" y="24"/>
                    <a:pt x="0" y="29"/>
                    <a:pt x="0" y="33"/>
                  </a:cubicBezTo>
                  <a:cubicBezTo>
                    <a:pt x="0" y="37"/>
                    <a:pt x="3" y="40"/>
                    <a:pt x="14" y="36"/>
                  </a:cubicBezTo>
                  <a:cubicBezTo>
                    <a:pt x="25" y="32"/>
                    <a:pt x="30" y="24"/>
                    <a:pt x="42" y="23"/>
                  </a:cubicBezTo>
                  <a:cubicBezTo>
                    <a:pt x="54" y="23"/>
                    <a:pt x="60" y="20"/>
                    <a:pt x="69" y="18"/>
                  </a:cubicBezTo>
                  <a:cubicBezTo>
                    <a:pt x="77" y="15"/>
                    <a:pt x="86" y="19"/>
                    <a:pt x="100" y="26"/>
                  </a:cubicBezTo>
                  <a:cubicBezTo>
                    <a:pt x="115" y="32"/>
                    <a:pt x="120" y="36"/>
                    <a:pt x="123" y="39"/>
                  </a:cubicBezTo>
                  <a:cubicBezTo>
                    <a:pt x="125" y="43"/>
                    <a:pt x="117" y="28"/>
                    <a:pt x="114" y="17"/>
                  </a:cubicBezTo>
                  <a:cubicBezTo>
                    <a:pt x="111" y="5"/>
                    <a:pt x="119" y="0"/>
                    <a:pt x="100" y="5"/>
                  </a:cubicBezTo>
                  <a:cubicBezTo>
                    <a:pt x="80" y="11"/>
                    <a:pt x="71" y="4"/>
                    <a:pt x="58" y="7"/>
                  </a:cubicBezTo>
                  <a:cubicBezTo>
                    <a:pt x="44" y="10"/>
                    <a:pt x="35" y="10"/>
                    <a:pt x="24" y="14"/>
                  </a:cubicBezTo>
                  <a:close/>
                </a:path>
              </a:pathLst>
            </a:custGeom>
            <a:solidFill>
              <a:srgbClr val="A69CCA"/>
            </a:solidFill>
            <a:ln w="9525">
              <a:noFill/>
              <a:round/>
              <a:headEnd/>
              <a:tailEnd/>
            </a:ln>
          </p:spPr>
          <p:txBody>
            <a:bodyPr/>
            <a:lstStyle/>
            <a:p>
              <a:endParaRPr lang="en-US"/>
            </a:p>
          </p:txBody>
        </p:sp>
        <p:sp>
          <p:nvSpPr>
            <p:cNvPr id="28687" name="Freeform 3268"/>
            <p:cNvSpPr>
              <a:spLocks/>
            </p:cNvSpPr>
            <p:nvPr/>
          </p:nvSpPr>
          <p:spPr bwMode="auto">
            <a:xfrm>
              <a:off x="1301750" y="4815557"/>
              <a:ext cx="412750" cy="138113"/>
            </a:xfrm>
            <a:custGeom>
              <a:avLst/>
              <a:gdLst>
                <a:gd name="T0" fmla="*/ 2147483647 w 125"/>
                <a:gd name="T1" fmla="*/ 2147483647 h 42"/>
                <a:gd name="T2" fmla="*/ 2147483647 w 125"/>
                <a:gd name="T3" fmla="*/ 2147483647 h 42"/>
                <a:gd name="T4" fmla="*/ 0 w 125"/>
                <a:gd name="T5" fmla="*/ 2147483647 h 42"/>
                <a:gd name="T6" fmla="*/ 2147483647 w 125"/>
                <a:gd name="T7" fmla="*/ 2147483647 h 42"/>
                <a:gd name="T8" fmla="*/ 2147483647 w 125"/>
                <a:gd name="T9" fmla="*/ 2147483647 h 42"/>
                <a:gd name="T10" fmla="*/ 2147483647 w 125"/>
                <a:gd name="T11" fmla="*/ 2147483647 h 42"/>
                <a:gd name="T12" fmla="*/ 2147483647 w 125"/>
                <a:gd name="T13" fmla="*/ 2147483647 h 42"/>
                <a:gd name="T14" fmla="*/ 2147483647 w 125"/>
                <a:gd name="T15" fmla="*/ 2147483647 h 42"/>
                <a:gd name="T16" fmla="*/ 2147483647 w 125"/>
                <a:gd name="T17" fmla="*/ 2147483647 h 42"/>
                <a:gd name="T18" fmla="*/ 2147483647 w 125"/>
                <a:gd name="T19" fmla="*/ 2147483647 h 42"/>
                <a:gd name="T20" fmla="*/ 2147483647 w 125"/>
                <a:gd name="T21" fmla="*/ 2147483647 h 42"/>
                <a:gd name="T22" fmla="*/ 2147483647 w 125"/>
                <a:gd name="T23" fmla="*/ 2147483647 h 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5"/>
                <a:gd name="T37" fmla="*/ 0 h 42"/>
                <a:gd name="T38" fmla="*/ 125 w 125"/>
                <a:gd name="T39" fmla="*/ 42 h 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5" h="42">
                  <a:moveTo>
                    <a:pt x="24" y="14"/>
                  </a:moveTo>
                  <a:cubicBezTo>
                    <a:pt x="24" y="14"/>
                    <a:pt x="15" y="18"/>
                    <a:pt x="12" y="21"/>
                  </a:cubicBezTo>
                  <a:cubicBezTo>
                    <a:pt x="9" y="24"/>
                    <a:pt x="1" y="29"/>
                    <a:pt x="0" y="33"/>
                  </a:cubicBezTo>
                  <a:cubicBezTo>
                    <a:pt x="0" y="37"/>
                    <a:pt x="3" y="40"/>
                    <a:pt x="14" y="36"/>
                  </a:cubicBezTo>
                  <a:cubicBezTo>
                    <a:pt x="25" y="32"/>
                    <a:pt x="30" y="24"/>
                    <a:pt x="42" y="23"/>
                  </a:cubicBezTo>
                  <a:cubicBezTo>
                    <a:pt x="54" y="22"/>
                    <a:pt x="60" y="20"/>
                    <a:pt x="69" y="17"/>
                  </a:cubicBezTo>
                  <a:cubicBezTo>
                    <a:pt x="77" y="15"/>
                    <a:pt x="86" y="19"/>
                    <a:pt x="100" y="26"/>
                  </a:cubicBezTo>
                  <a:cubicBezTo>
                    <a:pt x="115" y="32"/>
                    <a:pt x="120" y="36"/>
                    <a:pt x="123" y="39"/>
                  </a:cubicBezTo>
                  <a:cubicBezTo>
                    <a:pt x="125" y="42"/>
                    <a:pt x="117" y="28"/>
                    <a:pt x="114" y="17"/>
                  </a:cubicBezTo>
                  <a:cubicBezTo>
                    <a:pt x="111" y="5"/>
                    <a:pt x="119" y="0"/>
                    <a:pt x="100" y="6"/>
                  </a:cubicBezTo>
                  <a:cubicBezTo>
                    <a:pt x="80" y="11"/>
                    <a:pt x="71" y="4"/>
                    <a:pt x="58" y="7"/>
                  </a:cubicBezTo>
                  <a:cubicBezTo>
                    <a:pt x="44" y="10"/>
                    <a:pt x="35" y="10"/>
                    <a:pt x="24" y="14"/>
                  </a:cubicBezTo>
                  <a:close/>
                </a:path>
              </a:pathLst>
            </a:custGeom>
            <a:solidFill>
              <a:srgbClr val="A59CCA"/>
            </a:solidFill>
            <a:ln w="9525">
              <a:noFill/>
              <a:round/>
              <a:headEnd/>
              <a:tailEnd/>
            </a:ln>
          </p:spPr>
          <p:txBody>
            <a:bodyPr/>
            <a:lstStyle/>
            <a:p>
              <a:endParaRPr lang="en-US"/>
            </a:p>
          </p:txBody>
        </p:sp>
        <p:sp>
          <p:nvSpPr>
            <p:cNvPr id="28688" name="Freeform 3269"/>
            <p:cNvSpPr>
              <a:spLocks/>
            </p:cNvSpPr>
            <p:nvPr/>
          </p:nvSpPr>
          <p:spPr bwMode="auto">
            <a:xfrm>
              <a:off x="1301750" y="4818732"/>
              <a:ext cx="412750" cy="134938"/>
            </a:xfrm>
            <a:custGeom>
              <a:avLst/>
              <a:gdLst>
                <a:gd name="T0" fmla="*/ 2147483647 w 125"/>
                <a:gd name="T1" fmla="*/ 2147483647 h 41"/>
                <a:gd name="T2" fmla="*/ 2147483647 w 125"/>
                <a:gd name="T3" fmla="*/ 2147483647 h 41"/>
                <a:gd name="T4" fmla="*/ 0 w 125"/>
                <a:gd name="T5" fmla="*/ 2147483647 h 41"/>
                <a:gd name="T6" fmla="*/ 2147483647 w 125"/>
                <a:gd name="T7" fmla="*/ 2147483647 h 41"/>
                <a:gd name="T8" fmla="*/ 2147483647 w 125"/>
                <a:gd name="T9" fmla="*/ 2147483647 h 41"/>
                <a:gd name="T10" fmla="*/ 2147483647 w 125"/>
                <a:gd name="T11" fmla="*/ 2147483647 h 41"/>
                <a:gd name="T12" fmla="*/ 2147483647 w 125"/>
                <a:gd name="T13" fmla="*/ 2147483647 h 41"/>
                <a:gd name="T14" fmla="*/ 2147483647 w 125"/>
                <a:gd name="T15" fmla="*/ 2147483647 h 41"/>
                <a:gd name="T16" fmla="*/ 2147483647 w 125"/>
                <a:gd name="T17" fmla="*/ 2147483647 h 41"/>
                <a:gd name="T18" fmla="*/ 2147483647 w 125"/>
                <a:gd name="T19" fmla="*/ 2147483647 h 41"/>
                <a:gd name="T20" fmla="*/ 2147483647 w 125"/>
                <a:gd name="T21" fmla="*/ 2147483647 h 41"/>
                <a:gd name="T22" fmla="*/ 2147483647 w 125"/>
                <a:gd name="T23" fmla="*/ 2147483647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5"/>
                <a:gd name="T37" fmla="*/ 0 h 41"/>
                <a:gd name="T38" fmla="*/ 125 w 125"/>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5" h="41">
                  <a:moveTo>
                    <a:pt x="24" y="13"/>
                  </a:moveTo>
                  <a:cubicBezTo>
                    <a:pt x="24" y="13"/>
                    <a:pt x="15" y="17"/>
                    <a:pt x="12" y="20"/>
                  </a:cubicBezTo>
                  <a:cubicBezTo>
                    <a:pt x="9" y="23"/>
                    <a:pt x="1" y="28"/>
                    <a:pt x="0" y="32"/>
                  </a:cubicBezTo>
                  <a:cubicBezTo>
                    <a:pt x="0" y="36"/>
                    <a:pt x="3" y="38"/>
                    <a:pt x="14" y="35"/>
                  </a:cubicBezTo>
                  <a:cubicBezTo>
                    <a:pt x="26" y="31"/>
                    <a:pt x="30" y="23"/>
                    <a:pt x="42" y="22"/>
                  </a:cubicBezTo>
                  <a:cubicBezTo>
                    <a:pt x="54" y="21"/>
                    <a:pt x="60" y="19"/>
                    <a:pt x="69" y="16"/>
                  </a:cubicBezTo>
                  <a:cubicBezTo>
                    <a:pt x="77" y="14"/>
                    <a:pt x="86" y="18"/>
                    <a:pt x="100" y="24"/>
                  </a:cubicBezTo>
                  <a:cubicBezTo>
                    <a:pt x="115" y="31"/>
                    <a:pt x="120" y="35"/>
                    <a:pt x="122" y="38"/>
                  </a:cubicBezTo>
                  <a:cubicBezTo>
                    <a:pt x="125" y="41"/>
                    <a:pt x="117" y="27"/>
                    <a:pt x="114" y="16"/>
                  </a:cubicBezTo>
                  <a:cubicBezTo>
                    <a:pt x="111" y="4"/>
                    <a:pt x="119" y="0"/>
                    <a:pt x="99" y="5"/>
                  </a:cubicBezTo>
                  <a:cubicBezTo>
                    <a:pt x="80" y="10"/>
                    <a:pt x="71" y="3"/>
                    <a:pt x="58" y="6"/>
                  </a:cubicBezTo>
                  <a:cubicBezTo>
                    <a:pt x="44" y="9"/>
                    <a:pt x="35" y="9"/>
                    <a:pt x="24" y="13"/>
                  </a:cubicBezTo>
                  <a:close/>
                </a:path>
              </a:pathLst>
            </a:custGeom>
            <a:solidFill>
              <a:srgbClr val="A49BCA"/>
            </a:solidFill>
            <a:ln w="9525">
              <a:noFill/>
              <a:round/>
              <a:headEnd/>
              <a:tailEnd/>
            </a:ln>
          </p:spPr>
          <p:txBody>
            <a:bodyPr/>
            <a:lstStyle/>
            <a:p>
              <a:endParaRPr lang="en-US"/>
            </a:p>
          </p:txBody>
        </p:sp>
        <p:sp>
          <p:nvSpPr>
            <p:cNvPr id="28689" name="Freeform 3270"/>
            <p:cNvSpPr>
              <a:spLocks/>
            </p:cNvSpPr>
            <p:nvPr/>
          </p:nvSpPr>
          <p:spPr bwMode="auto">
            <a:xfrm>
              <a:off x="1301750" y="4818732"/>
              <a:ext cx="412750" cy="134938"/>
            </a:xfrm>
            <a:custGeom>
              <a:avLst/>
              <a:gdLst>
                <a:gd name="T0" fmla="*/ 2147483647 w 125"/>
                <a:gd name="T1" fmla="*/ 2147483647 h 41"/>
                <a:gd name="T2" fmla="*/ 2147483647 w 125"/>
                <a:gd name="T3" fmla="*/ 2147483647 h 41"/>
                <a:gd name="T4" fmla="*/ 2147483647 w 125"/>
                <a:gd name="T5" fmla="*/ 2147483647 h 41"/>
                <a:gd name="T6" fmla="*/ 2147483647 w 125"/>
                <a:gd name="T7" fmla="*/ 2147483647 h 41"/>
                <a:gd name="T8" fmla="*/ 2147483647 w 125"/>
                <a:gd name="T9" fmla="*/ 2147483647 h 41"/>
                <a:gd name="T10" fmla="*/ 2147483647 w 125"/>
                <a:gd name="T11" fmla="*/ 2147483647 h 41"/>
                <a:gd name="T12" fmla="*/ 2147483647 w 125"/>
                <a:gd name="T13" fmla="*/ 2147483647 h 41"/>
                <a:gd name="T14" fmla="*/ 2147483647 w 125"/>
                <a:gd name="T15" fmla="*/ 2147483647 h 41"/>
                <a:gd name="T16" fmla="*/ 2147483647 w 125"/>
                <a:gd name="T17" fmla="*/ 2147483647 h 41"/>
                <a:gd name="T18" fmla="*/ 2147483647 w 125"/>
                <a:gd name="T19" fmla="*/ 2147483647 h 41"/>
                <a:gd name="T20" fmla="*/ 2147483647 w 125"/>
                <a:gd name="T21" fmla="*/ 2147483647 h 41"/>
                <a:gd name="T22" fmla="*/ 2147483647 w 125"/>
                <a:gd name="T23" fmla="*/ 2147483647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5"/>
                <a:gd name="T37" fmla="*/ 0 h 41"/>
                <a:gd name="T38" fmla="*/ 125 w 125"/>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5" h="41">
                  <a:moveTo>
                    <a:pt x="25" y="13"/>
                  </a:moveTo>
                  <a:cubicBezTo>
                    <a:pt x="25" y="13"/>
                    <a:pt x="15" y="17"/>
                    <a:pt x="12" y="20"/>
                  </a:cubicBezTo>
                  <a:cubicBezTo>
                    <a:pt x="9" y="23"/>
                    <a:pt x="1" y="28"/>
                    <a:pt x="1" y="32"/>
                  </a:cubicBezTo>
                  <a:cubicBezTo>
                    <a:pt x="0" y="36"/>
                    <a:pt x="3" y="38"/>
                    <a:pt x="14" y="34"/>
                  </a:cubicBezTo>
                  <a:cubicBezTo>
                    <a:pt x="26" y="31"/>
                    <a:pt x="31" y="23"/>
                    <a:pt x="43" y="22"/>
                  </a:cubicBezTo>
                  <a:cubicBezTo>
                    <a:pt x="54" y="21"/>
                    <a:pt x="60" y="18"/>
                    <a:pt x="69" y="16"/>
                  </a:cubicBezTo>
                  <a:cubicBezTo>
                    <a:pt x="77" y="14"/>
                    <a:pt x="85" y="18"/>
                    <a:pt x="100" y="24"/>
                  </a:cubicBezTo>
                  <a:cubicBezTo>
                    <a:pt x="115" y="31"/>
                    <a:pt x="120" y="35"/>
                    <a:pt x="122" y="38"/>
                  </a:cubicBezTo>
                  <a:cubicBezTo>
                    <a:pt x="125" y="41"/>
                    <a:pt x="117" y="27"/>
                    <a:pt x="114" y="16"/>
                  </a:cubicBezTo>
                  <a:cubicBezTo>
                    <a:pt x="111" y="4"/>
                    <a:pt x="118" y="0"/>
                    <a:pt x="99" y="5"/>
                  </a:cubicBezTo>
                  <a:cubicBezTo>
                    <a:pt x="80" y="10"/>
                    <a:pt x="71" y="3"/>
                    <a:pt x="58" y="6"/>
                  </a:cubicBezTo>
                  <a:cubicBezTo>
                    <a:pt x="44" y="9"/>
                    <a:pt x="36" y="9"/>
                    <a:pt x="25" y="13"/>
                  </a:cubicBezTo>
                  <a:close/>
                </a:path>
              </a:pathLst>
            </a:custGeom>
            <a:solidFill>
              <a:srgbClr val="A39AC9"/>
            </a:solidFill>
            <a:ln w="9525">
              <a:noFill/>
              <a:round/>
              <a:headEnd/>
              <a:tailEnd/>
            </a:ln>
          </p:spPr>
          <p:txBody>
            <a:bodyPr/>
            <a:lstStyle/>
            <a:p>
              <a:endParaRPr lang="en-US"/>
            </a:p>
          </p:txBody>
        </p:sp>
        <p:sp>
          <p:nvSpPr>
            <p:cNvPr id="28690" name="Freeform 3271"/>
            <p:cNvSpPr>
              <a:spLocks/>
            </p:cNvSpPr>
            <p:nvPr/>
          </p:nvSpPr>
          <p:spPr bwMode="auto">
            <a:xfrm>
              <a:off x="1301750" y="4818732"/>
              <a:ext cx="409575" cy="134938"/>
            </a:xfrm>
            <a:custGeom>
              <a:avLst/>
              <a:gdLst>
                <a:gd name="T0" fmla="*/ 2147483647 w 124"/>
                <a:gd name="T1" fmla="*/ 2147483647 h 41"/>
                <a:gd name="T2" fmla="*/ 2147483647 w 124"/>
                <a:gd name="T3" fmla="*/ 2147483647 h 41"/>
                <a:gd name="T4" fmla="*/ 2147483647 w 124"/>
                <a:gd name="T5" fmla="*/ 2147483647 h 41"/>
                <a:gd name="T6" fmla="*/ 2147483647 w 124"/>
                <a:gd name="T7" fmla="*/ 2147483647 h 41"/>
                <a:gd name="T8" fmla="*/ 2147483647 w 124"/>
                <a:gd name="T9" fmla="*/ 2147483647 h 41"/>
                <a:gd name="T10" fmla="*/ 2147483647 w 124"/>
                <a:gd name="T11" fmla="*/ 2147483647 h 41"/>
                <a:gd name="T12" fmla="*/ 2147483647 w 124"/>
                <a:gd name="T13" fmla="*/ 2147483647 h 41"/>
                <a:gd name="T14" fmla="*/ 2147483647 w 124"/>
                <a:gd name="T15" fmla="*/ 2147483647 h 41"/>
                <a:gd name="T16" fmla="*/ 2147483647 w 124"/>
                <a:gd name="T17" fmla="*/ 2147483647 h 41"/>
                <a:gd name="T18" fmla="*/ 2147483647 w 124"/>
                <a:gd name="T19" fmla="*/ 2147483647 h 41"/>
                <a:gd name="T20" fmla="*/ 2147483647 w 124"/>
                <a:gd name="T21" fmla="*/ 2147483647 h 41"/>
                <a:gd name="T22" fmla="*/ 2147483647 w 124"/>
                <a:gd name="T23" fmla="*/ 2147483647 h 4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4"/>
                <a:gd name="T37" fmla="*/ 0 h 41"/>
                <a:gd name="T38" fmla="*/ 124 w 124"/>
                <a:gd name="T39" fmla="*/ 41 h 4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4" h="41">
                  <a:moveTo>
                    <a:pt x="25" y="13"/>
                  </a:moveTo>
                  <a:cubicBezTo>
                    <a:pt x="25" y="13"/>
                    <a:pt x="15" y="17"/>
                    <a:pt x="12" y="20"/>
                  </a:cubicBezTo>
                  <a:cubicBezTo>
                    <a:pt x="9" y="23"/>
                    <a:pt x="1" y="28"/>
                    <a:pt x="1" y="32"/>
                  </a:cubicBezTo>
                  <a:cubicBezTo>
                    <a:pt x="0" y="36"/>
                    <a:pt x="3" y="38"/>
                    <a:pt x="15" y="34"/>
                  </a:cubicBezTo>
                  <a:cubicBezTo>
                    <a:pt x="26" y="30"/>
                    <a:pt x="31" y="23"/>
                    <a:pt x="43" y="22"/>
                  </a:cubicBezTo>
                  <a:cubicBezTo>
                    <a:pt x="54" y="21"/>
                    <a:pt x="60" y="18"/>
                    <a:pt x="68" y="16"/>
                  </a:cubicBezTo>
                  <a:cubicBezTo>
                    <a:pt x="77" y="14"/>
                    <a:pt x="85" y="17"/>
                    <a:pt x="100" y="24"/>
                  </a:cubicBezTo>
                  <a:cubicBezTo>
                    <a:pt x="115" y="31"/>
                    <a:pt x="120" y="34"/>
                    <a:pt x="122" y="38"/>
                  </a:cubicBezTo>
                  <a:cubicBezTo>
                    <a:pt x="124" y="41"/>
                    <a:pt x="117" y="27"/>
                    <a:pt x="114" y="16"/>
                  </a:cubicBezTo>
                  <a:cubicBezTo>
                    <a:pt x="111" y="4"/>
                    <a:pt x="118" y="0"/>
                    <a:pt x="99" y="5"/>
                  </a:cubicBezTo>
                  <a:cubicBezTo>
                    <a:pt x="80" y="10"/>
                    <a:pt x="71" y="3"/>
                    <a:pt x="58" y="6"/>
                  </a:cubicBezTo>
                  <a:cubicBezTo>
                    <a:pt x="44" y="9"/>
                    <a:pt x="36" y="9"/>
                    <a:pt x="25" y="13"/>
                  </a:cubicBezTo>
                  <a:close/>
                </a:path>
              </a:pathLst>
            </a:custGeom>
            <a:solidFill>
              <a:srgbClr val="A29AC9"/>
            </a:solidFill>
            <a:ln w="9525">
              <a:noFill/>
              <a:round/>
              <a:headEnd/>
              <a:tailEnd/>
            </a:ln>
          </p:spPr>
          <p:txBody>
            <a:bodyPr/>
            <a:lstStyle/>
            <a:p>
              <a:endParaRPr lang="en-US"/>
            </a:p>
          </p:txBody>
        </p:sp>
        <p:sp>
          <p:nvSpPr>
            <p:cNvPr id="28691" name="Freeform 3272"/>
            <p:cNvSpPr>
              <a:spLocks/>
            </p:cNvSpPr>
            <p:nvPr/>
          </p:nvSpPr>
          <p:spPr bwMode="auto">
            <a:xfrm>
              <a:off x="1306513" y="4818732"/>
              <a:ext cx="404812" cy="131763"/>
            </a:xfrm>
            <a:custGeom>
              <a:avLst/>
              <a:gdLst>
                <a:gd name="T0" fmla="*/ 2147483647 w 123"/>
                <a:gd name="T1" fmla="*/ 2147483647 h 40"/>
                <a:gd name="T2" fmla="*/ 2147483647 w 123"/>
                <a:gd name="T3" fmla="*/ 2147483647 h 40"/>
                <a:gd name="T4" fmla="*/ 0 w 123"/>
                <a:gd name="T5" fmla="*/ 2147483647 h 40"/>
                <a:gd name="T6" fmla="*/ 2147483647 w 123"/>
                <a:gd name="T7" fmla="*/ 2147483647 h 40"/>
                <a:gd name="T8" fmla="*/ 2147483647 w 123"/>
                <a:gd name="T9" fmla="*/ 2147483647 h 40"/>
                <a:gd name="T10" fmla="*/ 2147483647 w 123"/>
                <a:gd name="T11" fmla="*/ 2147483647 h 40"/>
                <a:gd name="T12" fmla="*/ 2147483647 w 123"/>
                <a:gd name="T13" fmla="*/ 2147483647 h 40"/>
                <a:gd name="T14" fmla="*/ 2147483647 w 123"/>
                <a:gd name="T15" fmla="*/ 2147483647 h 40"/>
                <a:gd name="T16" fmla="*/ 2147483647 w 123"/>
                <a:gd name="T17" fmla="*/ 2147483647 h 40"/>
                <a:gd name="T18" fmla="*/ 2147483647 w 123"/>
                <a:gd name="T19" fmla="*/ 2147483647 h 40"/>
                <a:gd name="T20" fmla="*/ 2147483647 w 123"/>
                <a:gd name="T21" fmla="*/ 2147483647 h 40"/>
                <a:gd name="T22" fmla="*/ 2147483647 w 123"/>
                <a:gd name="T23" fmla="*/ 2147483647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
                <a:gd name="T37" fmla="*/ 0 h 40"/>
                <a:gd name="T38" fmla="*/ 123 w 123"/>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 h="40">
                  <a:moveTo>
                    <a:pt x="24" y="13"/>
                  </a:moveTo>
                  <a:cubicBezTo>
                    <a:pt x="24" y="13"/>
                    <a:pt x="14" y="17"/>
                    <a:pt x="11" y="20"/>
                  </a:cubicBezTo>
                  <a:cubicBezTo>
                    <a:pt x="9" y="23"/>
                    <a:pt x="1" y="28"/>
                    <a:pt x="0" y="32"/>
                  </a:cubicBezTo>
                  <a:cubicBezTo>
                    <a:pt x="0" y="36"/>
                    <a:pt x="3" y="38"/>
                    <a:pt x="14" y="34"/>
                  </a:cubicBezTo>
                  <a:cubicBezTo>
                    <a:pt x="25" y="30"/>
                    <a:pt x="30" y="23"/>
                    <a:pt x="42" y="22"/>
                  </a:cubicBezTo>
                  <a:cubicBezTo>
                    <a:pt x="53" y="21"/>
                    <a:pt x="59" y="18"/>
                    <a:pt x="67" y="16"/>
                  </a:cubicBezTo>
                  <a:cubicBezTo>
                    <a:pt x="76" y="14"/>
                    <a:pt x="84" y="17"/>
                    <a:pt x="99" y="24"/>
                  </a:cubicBezTo>
                  <a:cubicBezTo>
                    <a:pt x="113" y="31"/>
                    <a:pt x="119" y="34"/>
                    <a:pt x="121" y="37"/>
                  </a:cubicBezTo>
                  <a:cubicBezTo>
                    <a:pt x="123" y="40"/>
                    <a:pt x="116" y="27"/>
                    <a:pt x="113" y="16"/>
                  </a:cubicBezTo>
                  <a:cubicBezTo>
                    <a:pt x="110" y="4"/>
                    <a:pt x="117" y="0"/>
                    <a:pt x="98" y="5"/>
                  </a:cubicBezTo>
                  <a:cubicBezTo>
                    <a:pt x="79" y="10"/>
                    <a:pt x="70" y="3"/>
                    <a:pt x="57" y="6"/>
                  </a:cubicBezTo>
                  <a:cubicBezTo>
                    <a:pt x="43" y="9"/>
                    <a:pt x="35" y="9"/>
                    <a:pt x="24" y="13"/>
                  </a:cubicBezTo>
                  <a:close/>
                </a:path>
              </a:pathLst>
            </a:custGeom>
            <a:solidFill>
              <a:srgbClr val="A29AC9"/>
            </a:solidFill>
            <a:ln w="9525">
              <a:noFill/>
              <a:round/>
              <a:headEnd/>
              <a:tailEnd/>
            </a:ln>
          </p:spPr>
          <p:txBody>
            <a:bodyPr/>
            <a:lstStyle/>
            <a:p>
              <a:endParaRPr lang="en-US"/>
            </a:p>
          </p:txBody>
        </p:sp>
        <p:sp>
          <p:nvSpPr>
            <p:cNvPr id="28692" name="Freeform 3273"/>
            <p:cNvSpPr>
              <a:spLocks/>
            </p:cNvSpPr>
            <p:nvPr/>
          </p:nvSpPr>
          <p:spPr bwMode="auto">
            <a:xfrm>
              <a:off x="1306513" y="4818732"/>
              <a:ext cx="404812" cy="131763"/>
            </a:xfrm>
            <a:custGeom>
              <a:avLst/>
              <a:gdLst>
                <a:gd name="T0" fmla="*/ 2147483647 w 123"/>
                <a:gd name="T1" fmla="*/ 2147483647 h 40"/>
                <a:gd name="T2" fmla="*/ 2147483647 w 123"/>
                <a:gd name="T3" fmla="*/ 2147483647 h 40"/>
                <a:gd name="T4" fmla="*/ 0 w 123"/>
                <a:gd name="T5" fmla="*/ 2147483647 h 40"/>
                <a:gd name="T6" fmla="*/ 2147483647 w 123"/>
                <a:gd name="T7" fmla="*/ 2147483647 h 40"/>
                <a:gd name="T8" fmla="*/ 2147483647 w 123"/>
                <a:gd name="T9" fmla="*/ 2147483647 h 40"/>
                <a:gd name="T10" fmla="*/ 2147483647 w 123"/>
                <a:gd name="T11" fmla="*/ 2147483647 h 40"/>
                <a:gd name="T12" fmla="*/ 2147483647 w 123"/>
                <a:gd name="T13" fmla="*/ 2147483647 h 40"/>
                <a:gd name="T14" fmla="*/ 2147483647 w 123"/>
                <a:gd name="T15" fmla="*/ 2147483647 h 40"/>
                <a:gd name="T16" fmla="*/ 2147483647 w 123"/>
                <a:gd name="T17" fmla="*/ 2147483647 h 40"/>
                <a:gd name="T18" fmla="*/ 2147483647 w 123"/>
                <a:gd name="T19" fmla="*/ 2147483647 h 40"/>
                <a:gd name="T20" fmla="*/ 2147483647 w 123"/>
                <a:gd name="T21" fmla="*/ 2147483647 h 40"/>
                <a:gd name="T22" fmla="*/ 2147483647 w 123"/>
                <a:gd name="T23" fmla="*/ 2147483647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
                <a:gd name="T37" fmla="*/ 0 h 40"/>
                <a:gd name="T38" fmla="*/ 123 w 123"/>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 h="40">
                  <a:moveTo>
                    <a:pt x="24" y="13"/>
                  </a:moveTo>
                  <a:cubicBezTo>
                    <a:pt x="24" y="13"/>
                    <a:pt x="15" y="17"/>
                    <a:pt x="12" y="20"/>
                  </a:cubicBezTo>
                  <a:cubicBezTo>
                    <a:pt x="9" y="23"/>
                    <a:pt x="1" y="28"/>
                    <a:pt x="0" y="32"/>
                  </a:cubicBezTo>
                  <a:cubicBezTo>
                    <a:pt x="0" y="35"/>
                    <a:pt x="3" y="37"/>
                    <a:pt x="14" y="34"/>
                  </a:cubicBezTo>
                  <a:cubicBezTo>
                    <a:pt x="25" y="30"/>
                    <a:pt x="30" y="22"/>
                    <a:pt x="42" y="22"/>
                  </a:cubicBezTo>
                  <a:cubicBezTo>
                    <a:pt x="54" y="21"/>
                    <a:pt x="59" y="18"/>
                    <a:pt x="67" y="16"/>
                  </a:cubicBezTo>
                  <a:cubicBezTo>
                    <a:pt x="76" y="13"/>
                    <a:pt x="84" y="17"/>
                    <a:pt x="99" y="24"/>
                  </a:cubicBezTo>
                  <a:cubicBezTo>
                    <a:pt x="113" y="30"/>
                    <a:pt x="118" y="34"/>
                    <a:pt x="121" y="37"/>
                  </a:cubicBezTo>
                  <a:cubicBezTo>
                    <a:pt x="123" y="40"/>
                    <a:pt x="116" y="27"/>
                    <a:pt x="113" y="16"/>
                  </a:cubicBezTo>
                  <a:cubicBezTo>
                    <a:pt x="110" y="4"/>
                    <a:pt x="117" y="0"/>
                    <a:pt x="98" y="5"/>
                  </a:cubicBezTo>
                  <a:cubicBezTo>
                    <a:pt x="79" y="10"/>
                    <a:pt x="70" y="3"/>
                    <a:pt x="57" y="6"/>
                  </a:cubicBezTo>
                  <a:cubicBezTo>
                    <a:pt x="43" y="9"/>
                    <a:pt x="35" y="9"/>
                    <a:pt x="24" y="13"/>
                  </a:cubicBezTo>
                  <a:close/>
                </a:path>
              </a:pathLst>
            </a:custGeom>
            <a:solidFill>
              <a:srgbClr val="A199C9"/>
            </a:solidFill>
            <a:ln w="9525">
              <a:noFill/>
              <a:round/>
              <a:headEnd/>
              <a:tailEnd/>
            </a:ln>
          </p:spPr>
          <p:txBody>
            <a:bodyPr/>
            <a:lstStyle/>
            <a:p>
              <a:endParaRPr lang="en-US"/>
            </a:p>
          </p:txBody>
        </p:sp>
        <p:sp>
          <p:nvSpPr>
            <p:cNvPr id="28693" name="Freeform 3274"/>
            <p:cNvSpPr>
              <a:spLocks/>
            </p:cNvSpPr>
            <p:nvPr/>
          </p:nvSpPr>
          <p:spPr bwMode="auto">
            <a:xfrm>
              <a:off x="1306513" y="4818732"/>
              <a:ext cx="404812" cy="131763"/>
            </a:xfrm>
            <a:custGeom>
              <a:avLst/>
              <a:gdLst>
                <a:gd name="T0" fmla="*/ 2147483647 w 123"/>
                <a:gd name="T1" fmla="*/ 2147483647 h 40"/>
                <a:gd name="T2" fmla="*/ 2147483647 w 123"/>
                <a:gd name="T3" fmla="*/ 2147483647 h 40"/>
                <a:gd name="T4" fmla="*/ 2147483647 w 123"/>
                <a:gd name="T5" fmla="*/ 2147483647 h 40"/>
                <a:gd name="T6" fmla="*/ 2147483647 w 123"/>
                <a:gd name="T7" fmla="*/ 2147483647 h 40"/>
                <a:gd name="T8" fmla="*/ 2147483647 w 123"/>
                <a:gd name="T9" fmla="*/ 2147483647 h 40"/>
                <a:gd name="T10" fmla="*/ 2147483647 w 123"/>
                <a:gd name="T11" fmla="*/ 2147483647 h 40"/>
                <a:gd name="T12" fmla="*/ 2147483647 w 123"/>
                <a:gd name="T13" fmla="*/ 2147483647 h 40"/>
                <a:gd name="T14" fmla="*/ 2147483647 w 123"/>
                <a:gd name="T15" fmla="*/ 2147483647 h 40"/>
                <a:gd name="T16" fmla="*/ 2147483647 w 123"/>
                <a:gd name="T17" fmla="*/ 2147483647 h 40"/>
                <a:gd name="T18" fmla="*/ 2147483647 w 123"/>
                <a:gd name="T19" fmla="*/ 2147483647 h 40"/>
                <a:gd name="T20" fmla="*/ 2147483647 w 123"/>
                <a:gd name="T21" fmla="*/ 2147483647 h 40"/>
                <a:gd name="T22" fmla="*/ 2147483647 w 123"/>
                <a:gd name="T23" fmla="*/ 2147483647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
                <a:gd name="T37" fmla="*/ 0 h 40"/>
                <a:gd name="T38" fmla="*/ 123 w 123"/>
                <a:gd name="T39" fmla="*/ 40 h 4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 h="40">
                  <a:moveTo>
                    <a:pt x="24" y="13"/>
                  </a:moveTo>
                  <a:cubicBezTo>
                    <a:pt x="24" y="13"/>
                    <a:pt x="15" y="17"/>
                    <a:pt x="12" y="20"/>
                  </a:cubicBezTo>
                  <a:cubicBezTo>
                    <a:pt x="9" y="23"/>
                    <a:pt x="1" y="28"/>
                    <a:pt x="1" y="32"/>
                  </a:cubicBezTo>
                  <a:cubicBezTo>
                    <a:pt x="0" y="35"/>
                    <a:pt x="3" y="37"/>
                    <a:pt x="14" y="33"/>
                  </a:cubicBezTo>
                  <a:cubicBezTo>
                    <a:pt x="25" y="30"/>
                    <a:pt x="30" y="22"/>
                    <a:pt x="42" y="21"/>
                  </a:cubicBezTo>
                  <a:cubicBezTo>
                    <a:pt x="54" y="20"/>
                    <a:pt x="59" y="18"/>
                    <a:pt x="67" y="15"/>
                  </a:cubicBezTo>
                  <a:cubicBezTo>
                    <a:pt x="76" y="13"/>
                    <a:pt x="84" y="17"/>
                    <a:pt x="99" y="24"/>
                  </a:cubicBezTo>
                  <a:cubicBezTo>
                    <a:pt x="113" y="30"/>
                    <a:pt x="118" y="34"/>
                    <a:pt x="121" y="37"/>
                  </a:cubicBezTo>
                  <a:cubicBezTo>
                    <a:pt x="123" y="40"/>
                    <a:pt x="115" y="27"/>
                    <a:pt x="112" y="15"/>
                  </a:cubicBezTo>
                  <a:cubicBezTo>
                    <a:pt x="109" y="4"/>
                    <a:pt x="117" y="0"/>
                    <a:pt x="98" y="5"/>
                  </a:cubicBezTo>
                  <a:cubicBezTo>
                    <a:pt x="79" y="10"/>
                    <a:pt x="70" y="3"/>
                    <a:pt x="57" y="6"/>
                  </a:cubicBezTo>
                  <a:cubicBezTo>
                    <a:pt x="43" y="9"/>
                    <a:pt x="35" y="9"/>
                    <a:pt x="24" y="13"/>
                  </a:cubicBezTo>
                  <a:close/>
                </a:path>
              </a:pathLst>
            </a:custGeom>
            <a:solidFill>
              <a:srgbClr val="A098C8"/>
            </a:solidFill>
            <a:ln w="9525">
              <a:noFill/>
              <a:round/>
              <a:headEnd/>
              <a:tailEnd/>
            </a:ln>
          </p:spPr>
          <p:txBody>
            <a:bodyPr/>
            <a:lstStyle/>
            <a:p>
              <a:endParaRPr lang="en-US"/>
            </a:p>
          </p:txBody>
        </p:sp>
        <p:sp>
          <p:nvSpPr>
            <p:cNvPr id="28694" name="Freeform 3275"/>
            <p:cNvSpPr>
              <a:spLocks/>
            </p:cNvSpPr>
            <p:nvPr/>
          </p:nvSpPr>
          <p:spPr bwMode="auto">
            <a:xfrm>
              <a:off x="1306513" y="4821907"/>
              <a:ext cx="404812" cy="128588"/>
            </a:xfrm>
            <a:custGeom>
              <a:avLst/>
              <a:gdLst>
                <a:gd name="T0" fmla="*/ 2147483647 w 123"/>
                <a:gd name="T1" fmla="*/ 2147483647 h 39"/>
                <a:gd name="T2" fmla="*/ 2147483647 w 123"/>
                <a:gd name="T3" fmla="*/ 2147483647 h 39"/>
                <a:gd name="T4" fmla="*/ 2147483647 w 123"/>
                <a:gd name="T5" fmla="*/ 2147483647 h 39"/>
                <a:gd name="T6" fmla="*/ 2147483647 w 123"/>
                <a:gd name="T7" fmla="*/ 2147483647 h 39"/>
                <a:gd name="T8" fmla="*/ 2147483647 w 123"/>
                <a:gd name="T9" fmla="*/ 2147483647 h 39"/>
                <a:gd name="T10" fmla="*/ 2147483647 w 123"/>
                <a:gd name="T11" fmla="*/ 2147483647 h 39"/>
                <a:gd name="T12" fmla="*/ 2147483647 w 123"/>
                <a:gd name="T13" fmla="*/ 2147483647 h 39"/>
                <a:gd name="T14" fmla="*/ 2147483647 w 123"/>
                <a:gd name="T15" fmla="*/ 2147483647 h 39"/>
                <a:gd name="T16" fmla="*/ 2147483647 w 123"/>
                <a:gd name="T17" fmla="*/ 2147483647 h 39"/>
                <a:gd name="T18" fmla="*/ 2147483647 w 123"/>
                <a:gd name="T19" fmla="*/ 2147483647 h 39"/>
                <a:gd name="T20" fmla="*/ 2147483647 w 123"/>
                <a:gd name="T21" fmla="*/ 2147483647 h 39"/>
                <a:gd name="T22" fmla="*/ 2147483647 w 123"/>
                <a:gd name="T23" fmla="*/ 2147483647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3"/>
                <a:gd name="T37" fmla="*/ 0 h 39"/>
                <a:gd name="T38" fmla="*/ 123 w 123"/>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3" h="39">
                  <a:moveTo>
                    <a:pt x="24" y="12"/>
                  </a:moveTo>
                  <a:cubicBezTo>
                    <a:pt x="24" y="12"/>
                    <a:pt x="15" y="16"/>
                    <a:pt x="12" y="19"/>
                  </a:cubicBezTo>
                  <a:cubicBezTo>
                    <a:pt x="9" y="22"/>
                    <a:pt x="1" y="27"/>
                    <a:pt x="1" y="31"/>
                  </a:cubicBezTo>
                  <a:cubicBezTo>
                    <a:pt x="0" y="34"/>
                    <a:pt x="3" y="36"/>
                    <a:pt x="14" y="32"/>
                  </a:cubicBezTo>
                  <a:cubicBezTo>
                    <a:pt x="25" y="29"/>
                    <a:pt x="30" y="21"/>
                    <a:pt x="42" y="20"/>
                  </a:cubicBezTo>
                  <a:cubicBezTo>
                    <a:pt x="54" y="19"/>
                    <a:pt x="59" y="17"/>
                    <a:pt x="67" y="14"/>
                  </a:cubicBezTo>
                  <a:cubicBezTo>
                    <a:pt x="76" y="12"/>
                    <a:pt x="84" y="16"/>
                    <a:pt x="99" y="22"/>
                  </a:cubicBezTo>
                  <a:cubicBezTo>
                    <a:pt x="113" y="29"/>
                    <a:pt x="118" y="33"/>
                    <a:pt x="121" y="36"/>
                  </a:cubicBezTo>
                  <a:cubicBezTo>
                    <a:pt x="123" y="39"/>
                    <a:pt x="115" y="25"/>
                    <a:pt x="112" y="14"/>
                  </a:cubicBezTo>
                  <a:cubicBezTo>
                    <a:pt x="109" y="3"/>
                    <a:pt x="117" y="0"/>
                    <a:pt x="98" y="5"/>
                  </a:cubicBezTo>
                  <a:cubicBezTo>
                    <a:pt x="79" y="10"/>
                    <a:pt x="70" y="2"/>
                    <a:pt x="57" y="5"/>
                  </a:cubicBezTo>
                  <a:cubicBezTo>
                    <a:pt x="43" y="8"/>
                    <a:pt x="35" y="8"/>
                    <a:pt x="24" y="12"/>
                  </a:cubicBezTo>
                  <a:close/>
                </a:path>
              </a:pathLst>
            </a:custGeom>
            <a:solidFill>
              <a:srgbClr val="9F98C8"/>
            </a:solidFill>
            <a:ln w="9525">
              <a:noFill/>
              <a:round/>
              <a:headEnd/>
              <a:tailEnd/>
            </a:ln>
          </p:spPr>
          <p:txBody>
            <a:bodyPr/>
            <a:lstStyle/>
            <a:p>
              <a:endParaRPr lang="en-US"/>
            </a:p>
          </p:txBody>
        </p:sp>
        <p:sp>
          <p:nvSpPr>
            <p:cNvPr id="28695" name="Freeform 3276"/>
            <p:cNvSpPr>
              <a:spLocks/>
            </p:cNvSpPr>
            <p:nvPr/>
          </p:nvSpPr>
          <p:spPr bwMode="auto">
            <a:xfrm>
              <a:off x="1309688" y="4821907"/>
              <a:ext cx="401637" cy="128588"/>
            </a:xfrm>
            <a:custGeom>
              <a:avLst/>
              <a:gdLst>
                <a:gd name="T0" fmla="*/ 2147483647 w 122"/>
                <a:gd name="T1" fmla="*/ 2147483647 h 39"/>
                <a:gd name="T2" fmla="*/ 2147483647 w 122"/>
                <a:gd name="T3" fmla="*/ 2147483647 h 39"/>
                <a:gd name="T4" fmla="*/ 0 w 122"/>
                <a:gd name="T5" fmla="*/ 2147483647 h 39"/>
                <a:gd name="T6" fmla="*/ 2147483647 w 122"/>
                <a:gd name="T7" fmla="*/ 2147483647 h 39"/>
                <a:gd name="T8" fmla="*/ 2147483647 w 122"/>
                <a:gd name="T9" fmla="*/ 2147483647 h 39"/>
                <a:gd name="T10" fmla="*/ 2147483647 w 122"/>
                <a:gd name="T11" fmla="*/ 2147483647 h 39"/>
                <a:gd name="T12" fmla="*/ 2147483647 w 122"/>
                <a:gd name="T13" fmla="*/ 2147483647 h 39"/>
                <a:gd name="T14" fmla="*/ 2147483647 w 122"/>
                <a:gd name="T15" fmla="*/ 2147483647 h 39"/>
                <a:gd name="T16" fmla="*/ 2147483647 w 122"/>
                <a:gd name="T17" fmla="*/ 2147483647 h 39"/>
                <a:gd name="T18" fmla="*/ 2147483647 w 122"/>
                <a:gd name="T19" fmla="*/ 2147483647 h 39"/>
                <a:gd name="T20" fmla="*/ 2147483647 w 122"/>
                <a:gd name="T21" fmla="*/ 2147483647 h 39"/>
                <a:gd name="T22" fmla="*/ 2147483647 w 122"/>
                <a:gd name="T23" fmla="*/ 2147483647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2"/>
                <a:gd name="T37" fmla="*/ 0 h 39"/>
                <a:gd name="T38" fmla="*/ 122 w 122"/>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2" h="39">
                  <a:moveTo>
                    <a:pt x="23" y="12"/>
                  </a:moveTo>
                  <a:cubicBezTo>
                    <a:pt x="23" y="12"/>
                    <a:pt x="14" y="16"/>
                    <a:pt x="11" y="19"/>
                  </a:cubicBezTo>
                  <a:cubicBezTo>
                    <a:pt x="8" y="22"/>
                    <a:pt x="1" y="27"/>
                    <a:pt x="0" y="30"/>
                  </a:cubicBezTo>
                  <a:cubicBezTo>
                    <a:pt x="0" y="34"/>
                    <a:pt x="2" y="36"/>
                    <a:pt x="13" y="32"/>
                  </a:cubicBezTo>
                  <a:cubicBezTo>
                    <a:pt x="24" y="28"/>
                    <a:pt x="29" y="21"/>
                    <a:pt x="41" y="20"/>
                  </a:cubicBezTo>
                  <a:cubicBezTo>
                    <a:pt x="53" y="19"/>
                    <a:pt x="58" y="16"/>
                    <a:pt x="66" y="14"/>
                  </a:cubicBezTo>
                  <a:cubicBezTo>
                    <a:pt x="75" y="12"/>
                    <a:pt x="83" y="16"/>
                    <a:pt x="97" y="22"/>
                  </a:cubicBezTo>
                  <a:cubicBezTo>
                    <a:pt x="112" y="29"/>
                    <a:pt x="117" y="32"/>
                    <a:pt x="119" y="35"/>
                  </a:cubicBezTo>
                  <a:cubicBezTo>
                    <a:pt x="122" y="39"/>
                    <a:pt x="114" y="25"/>
                    <a:pt x="111" y="14"/>
                  </a:cubicBezTo>
                  <a:cubicBezTo>
                    <a:pt x="108" y="3"/>
                    <a:pt x="115" y="0"/>
                    <a:pt x="97" y="5"/>
                  </a:cubicBezTo>
                  <a:cubicBezTo>
                    <a:pt x="78" y="10"/>
                    <a:pt x="69" y="3"/>
                    <a:pt x="56" y="5"/>
                  </a:cubicBezTo>
                  <a:cubicBezTo>
                    <a:pt x="42" y="8"/>
                    <a:pt x="34" y="8"/>
                    <a:pt x="23" y="12"/>
                  </a:cubicBezTo>
                  <a:close/>
                </a:path>
              </a:pathLst>
            </a:custGeom>
            <a:solidFill>
              <a:srgbClr val="9E97C8"/>
            </a:solidFill>
            <a:ln w="9525">
              <a:noFill/>
              <a:round/>
              <a:headEnd/>
              <a:tailEnd/>
            </a:ln>
          </p:spPr>
          <p:txBody>
            <a:bodyPr/>
            <a:lstStyle/>
            <a:p>
              <a:endParaRPr lang="en-US"/>
            </a:p>
          </p:txBody>
        </p:sp>
        <p:sp>
          <p:nvSpPr>
            <p:cNvPr id="28696" name="Freeform 3277"/>
            <p:cNvSpPr>
              <a:spLocks/>
            </p:cNvSpPr>
            <p:nvPr/>
          </p:nvSpPr>
          <p:spPr bwMode="auto">
            <a:xfrm>
              <a:off x="1309688" y="4821907"/>
              <a:ext cx="398462" cy="125413"/>
            </a:xfrm>
            <a:custGeom>
              <a:avLst/>
              <a:gdLst>
                <a:gd name="T0" fmla="*/ 2147483647 w 121"/>
                <a:gd name="T1" fmla="*/ 2147483647 h 38"/>
                <a:gd name="T2" fmla="*/ 2147483647 w 121"/>
                <a:gd name="T3" fmla="*/ 2147483647 h 38"/>
                <a:gd name="T4" fmla="*/ 0 w 121"/>
                <a:gd name="T5" fmla="*/ 2147483647 h 38"/>
                <a:gd name="T6" fmla="*/ 2147483647 w 121"/>
                <a:gd name="T7" fmla="*/ 2147483647 h 38"/>
                <a:gd name="T8" fmla="*/ 2147483647 w 121"/>
                <a:gd name="T9" fmla="*/ 2147483647 h 38"/>
                <a:gd name="T10" fmla="*/ 2147483647 w 121"/>
                <a:gd name="T11" fmla="*/ 2147483647 h 38"/>
                <a:gd name="T12" fmla="*/ 2147483647 w 121"/>
                <a:gd name="T13" fmla="*/ 2147483647 h 38"/>
                <a:gd name="T14" fmla="*/ 2147483647 w 121"/>
                <a:gd name="T15" fmla="*/ 2147483647 h 38"/>
                <a:gd name="T16" fmla="*/ 2147483647 w 121"/>
                <a:gd name="T17" fmla="*/ 2147483647 h 38"/>
                <a:gd name="T18" fmla="*/ 2147483647 w 121"/>
                <a:gd name="T19" fmla="*/ 2147483647 h 38"/>
                <a:gd name="T20" fmla="*/ 2147483647 w 121"/>
                <a:gd name="T21" fmla="*/ 2147483647 h 38"/>
                <a:gd name="T22" fmla="*/ 2147483647 w 121"/>
                <a:gd name="T23" fmla="*/ 2147483647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38"/>
                <a:gd name="T38" fmla="*/ 121 w 121"/>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38">
                  <a:moveTo>
                    <a:pt x="24" y="12"/>
                  </a:moveTo>
                  <a:cubicBezTo>
                    <a:pt x="24" y="12"/>
                    <a:pt x="14" y="16"/>
                    <a:pt x="11" y="19"/>
                  </a:cubicBezTo>
                  <a:cubicBezTo>
                    <a:pt x="9" y="22"/>
                    <a:pt x="1" y="27"/>
                    <a:pt x="0" y="30"/>
                  </a:cubicBezTo>
                  <a:cubicBezTo>
                    <a:pt x="0" y="34"/>
                    <a:pt x="2" y="35"/>
                    <a:pt x="13" y="32"/>
                  </a:cubicBezTo>
                  <a:cubicBezTo>
                    <a:pt x="24" y="28"/>
                    <a:pt x="30" y="21"/>
                    <a:pt x="41" y="20"/>
                  </a:cubicBezTo>
                  <a:cubicBezTo>
                    <a:pt x="53" y="19"/>
                    <a:pt x="58" y="16"/>
                    <a:pt x="66" y="14"/>
                  </a:cubicBezTo>
                  <a:cubicBezTo>
                    <a:pt x="74" y="12"/>
                    <a:pt x="83" y="16"/>
                    <a:pt x="97" y="22"/>
                  </a:cubicBezTo>
                  <a:cubicBezTo>
                    <a:pt x="112" y="29"/>
                    <a:pt x="117" y="32"/>
                    <a:pt x="119" y="35"/>
                  </a:cubicBezTo>
                  <a:cubicBezTo>
                    <a:pt x="121" y="38"/>
                    <a:pt x="114" y="25"/>
                    <a:pt x="111" y="14"/>
                  </a:cubicBezTo>
                  <a:cubicBezTo>
                    <a:pt x="108" y="3"/>
                    <a:pt x="115" y="0"/>
                    <a:pt x="97" y="5"/>
                  </a:cubicBezTo>
                  <a:cubicBezTo>
                    <a:pt x="78" y="10"/>
                    <a:pt x="69" y="3"/>
                    <a:pt x="56" y="5"/>
                  </a:cubicBezTo>
                  <a:cubicBezTo>
                    <a:pt x="42" y="8"/>
                    <a:pt x="34" y="8"/>
                    <a:pt x="24" y="12"/>
                  </a:cubicBezTo>
                  <a:close/>
                </a:path>
              </a:pathLst>
            </a:custGeom>
            <a:solidFill>
              <a:srgbClr val="9D97C7"/>
            </a:solidFill>
            <a:ln w="9525">
              <a:noFill/>
              <a:round/>
              <a:headEnd/>
              <a:tailEnd/>
            </a:ln>
          </p:spPr>
          <p:txBody>
            <a:bodyPr/>
            <a:lstStyle/>
            <a:p>
              <a:endParaRPr lang="en-US"/>
            </a:p>
          </p:txBody>
        </p:sp>
        <p:sp>
          <p:nvSpPr>
            <p:cNvPr id="28697" name="Freeform 3278"/>
            <p:cNvSpPr>
              <a:spLocks/>
            </p:cNvSpPr>
            <p:nvPr/>
          </p:nvSpPr>
          <p:spPr bwMode="auto">
            <a:xfrm>
              <a:off x="1309688" y="4821907"/>
              <a:ext cx="398462" cy="125413"/>
            </a:xfrm>
            <a:custGeom>
              <a:avLst/>
              <a:gdLst>
                <a:gd name="T0" fmla="*/ 2147483647 w 121"/>
                <a:gd name="T1" fmla="*/ 2147483647 h 38"/>
                <a:gd name="T2" fmla="*/ 2147483647 w 121"/>
                <a:gd name="T3" fmla="*/ 2147483647 h 38"/>
                <a:gd name="T4" fmla="*/ 2147483647 w 121"/>
                <a:gd name="T5" fmla="*/ 2147483647 h 38"/>
                <a:gd name="T6" fmla="*/ 2147483647 w 121"/>
                <a:gd name="T7" fmla="*/ 2147483647 h 38"/>
                <a:gd name="T8" fmla="*/ 2147483647 w 121"/>
                <a:gd name="T9" fmla="*/ 2147483647 h 38"/>
                <a:gd name="T10" fmla="*/ 2147483647 w 121"/>
                <a:gd name="T11" fmla="*/ 2147483647 h 38"/>
                <a:gd name="T12" fmla="*/ 2147483647 w 121"/>
                <a:gd name="T13" fmla="*/ 2147483647 h 38"/>
                <a:gd name="T14" fmla="*/ 2147483647 w 121"/>
                <a:gd name="T15" fmla="*/ 2147483647 h 38"/>
                <a:gd name="T16" fmla="*/ 2147483647 w 121"/>
                <a:gd name="T17" fmla="*/ 2147483647 h 38"/>
                <a:gd name="T18" fmla="*/ 2147483647 w 121"/>
                <a:gd name="T19" fmla="*/ 2147483647 h 38"/>
                <a:gd name="T20" fmla="*/ 2147483647 w 121"/>
                <a:gd name="T21" fmla="*/ 2147483647 h 38"/>
                <a:gd name="T22" fmla="*/ 2147483647 w 121"/>
                <a:gd name="T23" fmla="*/ 2147483647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38"/>
                <a:gd name="T38" fmla="*/ 121 w 121"/>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38">
                  <a:moveTo>
                    <a:pt x="24" y="12"/>
                  </a:moveTo>
                  <a:cubicBezTo>
                    <a:pt x="24" y="12"/>
                    <a:pt x="14" y="16"/>
                    <a:pt x="12" y="19"/>
                  </a:cubicBezTo>
                  <a:cubicBezTo>
                    <a:pt x="9" y="22"/>
                    <a:pt x="1" y="27"/>
                    <a:pt x="1" y="30"/>
                  </a:cubicBezTo>
                  <a:cubicBezTo>
                    <a:pt x="0" y="34"/>
                    <a:pt x="3" y="35"/>
                    <a:pt x="13" y="32"/>
                  </a:cubicBezTo>
                  <a:cubicBezTo>
                    <a:pt x="24" y="28"/>
                    <a:pt x="30" y="21"/>
                    <a:pt x="41" y="20"/>
                  </a:cubicBezTo>
                  <a:cubicBezTo>
                    <a:pt x="53" y="19"/>
                    <a:pt x="58" y="16"/>
                    <a:pt x="66" y="14"/>
                  </a:cubicBezTo>
                  <a:cubicBezTo>
                    <a:pt x="74" y="12"/>
                    <a:pt x="83" y="15"/>
                    <a:pt x="97" y="22"/>
                  </a:cubicBezTo>
                  <a:cubicBezTo>
                    <a:pt x="112" y="28"/>
                    <a:pt x="117" y="32"/>
                    <a:pt x="119" y="35"/>
                  </a:cubicBezTo>
                  <a:cubicBezTo>
                    <a:pt x="121" y="38"/>
                    <a:pt x="114" y="25"/>
                    <a:pt x="111" y="14"/>
                  </a:cubicBezTo>
                  <a:cubicBezTo>
                    <a:pt x="108" y="3"/>
                    <a:pt x="115" y="0"/>
                    <a:pt x="96" y="5"/>
                  </a:cubicBezTo>
                  <a:cubicBezTo>
                    <a:pt x="78" y="10"/>
                    <a:pt x="69" y="3"/>
                    <a:pt x="56" y="5"/>
                  </a:cubicBezTo>
                  <a:cubicBezTo>
                    <a:pt x="42" y="8"/>
                    <a:pt x="34" y="8"/>
                    <a:pt x="24" y="12"/>
                  </a:cubicBezTo>
                  <a:close/>
                </a:path>
              </a:pathLst>
            </a:custGeom>
            <a:solidFill>
              <a:srgbClr val="9C97C7"/>
            </a:solidFill>
            <a:ln w="9525">
              <a:noFill/>
              <a:round/>
              <a:headEnd/>
              <a:tailEnd/>
            </a:ln>
          </p:spPr>
          <p:txBody>
            <a:bodyPr/>
            <a:lstStyle/>
            <a:p>
              <a:endParaRPr lang="en-US"/>
            </a:p>
          </p:txBody>
        </p:sp>
        <p:sp>
          <p:nvSpPr>
            <p:cNvPr id="28698" name="Freeform 3279"/>
            <p:cNvSpPr>
              <a:spLocks/>
            </p:cNvSpPr>
            <p:nvPr/>
          </p:nvSpPr>
          <p:spPr bwMode="auto">
            <a:xfrm>
              <a:off x="1309688" y="4821907"/>
              <a:ext cx="398462" cy="125413"/>
            </a:xfrm>
            <a:custGeom>
              <a:avLst/>
              <a:gdLst>
                <a:gd name="T0" fmla="*/ 2147483647 w 121"/>
                <a:gd name="T1" fmla="*/ 2147483647 h 38"/>
                <a:gd name="T2" fmla="*/ 2147483647 w 121"/>
                <a:gd name="T3" fmla="*/ 2147483647 h 38"/>
                <a:gd name="T4" fmla="*/ 2147483647 w 121"/>
                <a:gd name="T5" fmla="*/ 2147483647 h 38"/>
                <a:gd name="T6" fmla="*/ 2147483647 w 121"/>
                <a:gd name="T7" fmla="*/ 2147483647 h 38"/>
                <a:gd name="T8" fmla="*/ 2147483647 w 121"/>
                <a:gd name="T9" fmla="*/ 2147483647 h 38"/>
                <a:gd name="T10" fmla="*/ 2147483647 w 121"/>
                <a:gd name="T11" fmla="*/ 2147483647 h 38"/>
                <a:gd name="T12" fmla="*/ 2147483647 w 121"/>
                <a:gd name="T13" fmla="*/ 2147483647 h 38"/>
                <a:gd name="T14" fmla="*/ 2147483647 w 121"/>
                <a:gd name="T15" fmla="*/ 2147483647 h 38"/>
                <a:gd name="T16" fmla="*/ 2147483647 w 121"/>
                <a:gd name="T17" fmla="*/ 2147483647 h 38"/>
                <a:gd name="T18" fmla="*/ 2147483647 w 121"/>
                <a:gd name="T19" fmla="*/ 2147483647 h 38"/>
                <a:gd name="T20" fmla="*/ 2147483647 w 121"/>
                <a:gd name="T21" fmla="*/ 2147483647 h 38"/>
                <a:gd name="T22" fmla="*/ 2147483647 w 121"/>
                <a:gd name="T23" fmla="*/ 2147483647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1"/>
                <a:gd name="T37" fmla="*/ 0 h 38"/>
                <a:gd name="T38" fmla="*/ 121 w 121"/>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1" h="38">
                  <a:moveTo>
                    <a:pt x="24" y="13"/>
                  </a:moveTo>
                  <a:cubicBezTo>
                    <a:pt x="24" y="13"/>
                    <a:pt x="15" y="16"/>
                    <a:pt x="12" y="19"/>
                  </a:cubicBezTo>
                  <a:cubicBezTo>
                    <a:pt x="9" y="22"/>
                    <a:pt x="1" y="27"/>
                    <a:pt x="1" y="30"/>
                  </a:cubicBezTo>
                  <a:cubicBezTo>
                    <a:pt x="0" y="34"/>
                    <a:pt x="3" y="35"/>
                    <a:pt x="14" y="31"/>
                  </a:cubicBezTo>
                  <a:cubicBezTo>
                    <a:pt x="24" y="28"/>
                    <a:pt x="30" y="20"/>
                    <a:pt x="41" y="20"/>
                  </a:cubicBezTo>
                  <a:cubicBezTo>
                    <a:pt x="53" y="19"/>
                    <a:pt x="58" y="16"/>
                    <a:pt x="66" y="14"/>
                  </a:cubicBezTo>
                  <a:cubicBezTo>
                    <a:pt x="74" y="11"/>
                    <a:pt x="83" y="15"/>
                    <a:pt x="97" y="22"/>
                  </a:cubicBezTo>
                  <a:cubicBezTo>
                    <a:pt x="111" y="28"/>
                    <a:pt x="117" y="32"/>
                    <a:pt x="119" y="35"/>
                  </a:cubicBezTo>
                  <a:cubicBezTo>
                    <a:pt x="121" y="38"/>
                    <a:pt x="114" y="25"/>
                    <a:pt x="111" y="14"/>
                  </a:cubicBezTo>
                  <a:cubicBezTo>
                    <a:pt x="108" y="3"/>
                    <a:pt x="115" y="0"/>
                    <a:pt x="96" y="5"/>
                  </a:cubicBezTo>
                  <a:cubicBezTo>
                    <a:pt x="78" y="10"/>
                    <a:pt x="69" y="3"/>
                    <a:pt x="56" y="5"/>
                  </a:cubicBezTo>
                  <a:cubicBezTo>
                    <a:pt x="43" y="8"/>
                    <a:pt x="34" y="8"/>
                    <a:pt x="24" y="13"/>
                  </a:cubicBezTo>
                  <a:close/>
                </a:path>
              </a:pathLst>
            </a:custGeom>
            <a:solidFill>
              <a:srgbClr val="9B95C7"/>
            </a:solidFill>
            <a:ln w="9525">
              <a:noFill/>
              <a:round/>
              <a:headEnd/>
              <a:tailEnd/>
            </a:ln>
          </p:spPr>
          <p:txBody>
            <a:bodyPr/>
            <a:lstStyle/>
            <a:p>
              <a:endParaRPr lang="en-US"/>
            </a:p>
          </p:txBody>
        </p:sp>
        <p:sp>
          <p:nvSpPr>
            <p:cNvPr id="28699" name="Freeform 3280"/>
            <p:cNvSpPr>
              <a:spLocks/>
            </p:cNvSpPr>
            <p:nvPr/>
          </p:nvSpPr>
          <p:spPr bwMode="auto">
            <a:xfrm>
              <a:off x="1312863" y="4821907"/>
              <a:ext cx="395287" cy="125413"/>
            </a:xfrm>
            <a:custGeom>
              <a:avLst/>
              <a:gdLst>
                <a:gd name="T0" fmla="*/ 2147483647 w 120"/>
                <a:gd name="T1" fmla="*/ 2147483647 h 38"/>
                <a:gd name="T2" fmla="*/ 2147483647 w 120"/>
                <a:gd name="T3" fmla="*/ 2147483647 h 38"/>
                <a:gd name="T4" fmla="*/ 0 w 120"/>
                <a:gd name="T5" fmla="*/ 2147483647 h 38"/>
                <a:gd name="T6" fmla="*/ 2147483647 w 120"/>
                <a:gd name="T7" fmla="*/ 2147483647 h 38"/>
                <a:gd name="T8" fmla="*/ 2147483647 w 120"/>
                <a:gd name="T9" fmla="*/ 2147483647 h 38"/>
                <a:gd name="T10" fmla="*/ 2147483647 w 120"/>
                <a:gd name="T11" fmla="*/ 2147483647 h 38"/>
                <a:gd name="T12" fmla="*/ 2147483647 w 120"/>
                <a:gd name="T13" fmla="*/ 2147483647 h 38"/>
                <a:gd name="T14" fmla="*/ 2147483647 w 120"/>
                <a:gd name="T15" fmla="*/ 2147483647 h 38"/>
                <a:gd name="T16" fmla="*/ 2147483647 w 120"/>
                <a:gd name="T17" fmla="*/ 2147483647 h 38"/>
                <a:gd name="T18" fmla="*/ 2147483647 w 120"/>
                <a:gd name="T19" fmla="*/ 2147483647 h 38"/>
                <a:gd name="T20" fmla="*/ 2147483647 w 120"/>
                <a:gd name="T21" fmla="*/ 2147483647 h 38"/>
                <a:gd name="T22" fmla="*/ 2147483647 w 120"/>
                <a:gd name="T23" fmla="*/ 2147483647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
                <a:gd name="T37" fmla="*/ 0 h 38"/>
                <a:gd name="T38" fmla="*/ 120 w 120"/>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 h="38">
                  <a:moveTo>
                    <a:pt x="23" y="13"/>
                  </a:moveTo>
                  <a:cubicBezTo>
                    <a:pt x="23" y="13"/>
                    <a:pt x="14" y="16"/>
                    <a:pt x="11" y="19"/>
                  </a:cubicBezTo>
                  <a:cubicBezTo>
                    <a:pt x="8" y="22"/>
                    <a:pt x="0" y="27"/>
                    <a:pt x="0" y="30"/>
                  </a:cubicBezTo>
                  <a:cubicBezTo>
                    <a:pt x="0" y="34"/>
                    <a:pt x="2" y="35"/>
                    <a:pt x="13" y="31"/>
                  </a:cubicBezTo>
                  <a:cubicBezTo>
                    <a:pt x="23" y="28"/>
                    <a:pt x="29" y="20"/>
                    <a:pt x="40" y="19"/>
                  </a:cubicBezTo>
                  <a:cubicBezTo>
                    <a:pt x="52" y="19"/>
                    <a:pt x="57" y="16"/>
                    <a:pt x="65" y="13"/>
                  </a:cubicBezTo>
                  <a:cubicBezTo>
                    <a:pt x="73" y="11"/>
                    <a:pt x="82" y="15"/>
                    <a:pt x="96" y="22"/>
                  </a:cubicBezTo>
                  <a:cubicBezTo>
                    <a:pt x="110" y="28"/>
                    <a:pt x="115" y="32"/>
                    <a:pt x="118" y="35"/>
                  </a:cubicBezTo>
                  <a:cubicBezTo>
                    <a:pt x="120" y="38"/>
                    <a:pt x="112" y="25"/>
                    <a:pt x="110" y="14"/>
                  </a:cubicBezTo>
                  <a:cubicBezTo>
                    <a:pt x="107" y="3"/>
                    <a:pt x="114" y="0"/>
                    <a:pt x="95" y="5"/>
                  </a:cubicBezTo>
                  <a:cubicBezTo>
                    <a:pt x="77" y="10"/>
                    <a:pt x="68" y="3"/>
                    <a:pt x="55" y="6"/>
                  </a:cubicBezTo>
                  <a:cubicBezTo>
                    <a:pt x="42" y="8"/>
                    <a:pt x="34" y="8"/>
                    <a:pt x="23" y="13"/>
                  </a:cubicBezTo>
                  <a:close/>
                </a:path>
              </a:pathLst>
            </a:custGeom>
            <a:solidFill>
              <a:srgbClr val="9A95C7"/>
            </a:solidFill>
            <a:ln w="9525">
              <a:noFill/>
              <a:round/>
              <a:headEnd/>
              <a:tailEnd/>
            </a:ln>
          </p:spPr>
          <p:txBody>
            <a:bodyPr/>
            <a:lstStyle/>
            <a:p>
              <a:endParaRPr lang="en-US"/>
            </a:p>
          </p:txBody>
        </p:sp>
        <p:sp>
          <p:nvSpPr>
            <p:cNvPr id="28700" name="Freeform 3281"/>
            <p:cNvSpPr>
              <a:spLocks/>
            </p:cNvSpPr>
            <p:nvPr/>
          </p:nvSpPr>
          <p:spPr bwMode="auto">
            <a:xfrm>
              <a:off x="1312863" y="4821907"/>
              <a:ext cx="395287" cy="125413"/>
            </a:xfrm>
            <a:custGeom>
              <a:avLst/>
              <a:gdLst>
                <a:gd name="T0" fmla="*/ 2147483647 w 120"/>
                <a:gd name="T1" fmla="*/ 2147483647 h 38"/>
                <a:gd name="T2" fmla="*/ 2147483647 w 120"/>
                <a:gd name="T3" fmla="*/ 2147483647 h 38"/>
                <a:gd name="T4" fmla="*/ 0 w 120"/>
                <a:gd name="T5" fmla="*/ 2147483647 h 38"/>
                <a:gd name="T6" fmla="*/ 2147483647 w 120"/>
                <a:gd name="T7" fmla="*/ 2147483647 h 38"/>
                <a:gd name="T8" fmla="*/ 2147483647 w 120"/>
                <a:gd name="T9" fmla="*/ 2147483647 h 38"/>
                <a:gd name="T10" fmla="*/ 2147483647 w 120"/>
                <a:gd name="T11" fmla="*/ 2147483647 h 38"/>
                <a:gd name="T12" fmla="*/ 2147483647 w 120"/>
                <a:gd name="T13" fmla="*/ 2147483647 h 38"/>
                <a:gd name="T14" fmla="*/ 2147483647 w 120"/>
                <a:gd name="T15" fmla="*/ 2147483647 h 38"/>
                <a:gd name="T16" fmla="*/ 2147483647 w 120"/>
                <a:gd name="T17" fmla="*/ 2147483647 h 38"/>
                <a:gd name="T18" fmla="*/ 2147483647 w 120"/>
                <a:gd name="T19" fmla="*/ 2147483647 h 38"/>
                <a:gd name="T20" fmla="*/ 2147483647 w 120"/>
                <a:gd name="T21" fmla="*/ 2147483647 h 38"/>
                <a:gd name="T22" fmla="*/ 2147483647 w 120"/>
                <a:gd name="T23" fmla="*/ 2147483647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
                <a:gd name="T37" fmla="*/ 0 h 38"/>
                <a:gd name="T38" fmla="*/ 120 w 120"/>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 h="38">
                  <a:moveTo>
                    <a:pt x="23" y="13"/>
                  </a:moveTo>
                  <a:cubicBezTo>
                    <a:pt x="23" y="13"/>
                    <a:pt x="14" y="16"/>
                    <a:pt x="11" y="19"/>
                  </a:cubicBezTo>
                  <a:cubicBezTo>
                    <a:pt x="8" y="22"/>
                    <a:pt x="1" y="27"/>
                    <a:pt x="0" y="30"/>
                  </a:cubicBezTo>
                  <a:cubicBezTo>
                    <a:pt x="0" y="34"/>
                    <a:pt x="2" y="35"/>
                    <a:pt x="13" y="31"/>
                  </a:cubicBezTo>
                  <a:cubicBezTo>
                    <a:pt x="23" y="27"/>
                    <a:pt x="29" y="20"/>
                    <a:pt x="40" y="19"/>
                  </a:cubicBezTo>
                  <a:cubicBezTo>
                    <a:pt x="52" y="18"/>
                    <a:pt x="57" y="15"/>
                    <a:pt x="65" y="13"/>
                  </a:cubicBezTo>
                  <a:cubicBezTo>
                    <a:pt x="73" y="11"/>
                    <a:pt x="82" y="15"/>
                    <a:pt x="96" y="22"/>
                  </a:cubicBezTo>
                  <a:cubicBezTo>
                    <a:pt x="110" y="28"/>
                    <a:pt x="115" y="31"/>
                    <a:pt x="118" y="34"/>
                  </a:cubicBezTo>
                  <a:cubicBezTo>
                    <a:pt x="120" y="38"/>
                    <a:pt x="112" y="25"/>
                    <a:pt x="109" y="14"/>
                  </a:cubicBezTo>
                  <a:cubicBezTo>
                    <a:pt x="107" y="3"/>
                    <a:pt x="113" y="0"/>
                    <a:pt x="95" y="5"/>
                  </a:cubicBezTo>
                  <a:cubicBezTo>
                    <a:pt x="77" y="10"/>
                    <a:pt x="68" y="3"/>
                    <a:pt x="55" y="6"/>
                  </a:cubicBezTo>
                  <a:cubicBezTo>
                    <a:pt x="42" y="8"/>
                    <a:pt x="34" y="8"/>
                    <a:pt x="23" y="13"/>
                  </a:cubicBezTo>
                  <a:close/>
                </a:path>
              </a:pathLst>
            </a:custGeom>
            <a:solidFill>
              <a:srgbClr val="9995C6"/>
            </a:solidFill>
            <a:ln w="9525">
              <a:noFill/>
              <a:round/>
              <a:headEnd/>
              <a:tailEnd/>
            </a:ln>
          </p:spPr>
          <p:txBody>
            <a:bodyPr/>
            <a:lstStyle/>
            <a:p>
              <a:endParaRPr lang="en-US"/>
            </a:p>
          </p:txBody>
        </p:sp>
        <p:sp>
          <p:nvSpPr>
            <p:cNvPr id="28701" name="Freeform 3282"/>
            <p:cNvSpPr>
              <a:spLocks/>
            </p:cNvSpPr>
            <p:nvPr/>
          </p:nvSpPr>
          <p:spPr bwMode="auto">
            <a:xfrm>
              <a:off x="1312863" y="4825082"/>
              <a:ext cx="395287" cy="119063"/>
            </a:xfrm>
            <a:custGeom>
              <a:avLst/>
              <a:gdLst>
                <a:gd name="T0" fmla="*/ 2147483647 w 120"/>
                <a:gd name="T1" fmla="*/ 2147483647 h 36"/>
                <a:gd name="T2" fmla="*/ 2147483647 w 120"/>
                <a:gd name="T3" fmla="*/ 2147483647 h 36"/>
                <a:gd name="T4" fmla="*/ 2147483647 w 120"/>
                <a:gd name="T5" fmla="*/ 2147483647 h 36"/>
                <a:gd name="T6" fmla="*/ 2147483647 w 120"/>
                <a:gd name="T7" fmla="*/ 2147483647 h 36"/>
                <a:gd name="T8" fmla="*/ 2147483647 w 120"/>
                <a:gd name="T9" fmla="*/ 2147483647 h 36"/>
                <a:gd name="T10" fmla="*/ 2147483647 w 120"/>
                <a:gd name="T11" fmla="*/ 2147483647 h 36"/>
                <a:gd name="T12" fmla="*/ 2147483647 w 120"/>
                <a:gd name="T13" fmla="*/ 2147483647 h 36"/>
                <a:gd name="T14" fmla="*/ 2147483647 w 120"/>
                <a:gd name="T15" fmla="*/ 2147483647 h 36"/>
                <a:gd name="T16" fmla="*/ 2147483647 w 120"/>
                <a:gd name="T17" fmla="*/ 2147483647 h 36"/>
                <a:gd name="T18" fmla="*/ 2147483647 w 120"/>
                <a:gd name="T19" fmla="*/ 2147483647 h 36"/>
                <a:gd name="T20" fmla="*/ 2147483647 w 120"/>
                <a:gd name="T21" fmla="*/ 2147483647 h 36"/>
                <a:gd name="T22" fmla="*/ 2147483647 w 120"/>
                <a:gd name="T23" fmla="*/ 2147483647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0"/>
                <a:gd name="T37" fmla="*/ 0 h 36"/>
                <a:gd name="T38" fmla="*/ 120 w 120"/>
                <a:gd name="T39" fmla="*/ 36 h 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0" h="36">
                  <a:moveTo>
                    <a:pt x="23" y="12"/>
                  </a:moveTo>
                  <a:cubicBezTo>
                    <a:pt x="23" y="12"/>
                    <a:pt x="14" y="15"/>
                    <a:pt x="11" y="18"/>
                  </a:cubicBezTo>
                  <a:cubicBezTo>
                    <a:pt x="9" y="21"/>
                    <a:pt x="1" y="25"/>
                    <a:pt x="1" y="29"/>
                  </a:cubicBezTo>
                  <a:cubicBezTo>
                    <a:pt x="0" y="33"/>
                    <a:pt x="2" y="33"/>
                    <a:pt x="13" y="30"/>
                  </a:cubicBezTo>
                  <a:cubicBezTo>
                    <a:pt x="24" y="26"/>
                    <a:pt x="29" y="19"/>
                    <a:pt x="41" y="18"/>
                  </a:cubicBezTo>
                  <a:cubicBezTo>
                    <a:pt x="52" y="17"/>
                    <a:pt x="57" y="14"/>
                    <a:pt x="65" y="12"/>
                  </a:cubicBezTo>
                  <a:cubicBezTo>
                    <a:pt x="73" y="10"/>
                    <a:pt x="82" y="14"/>
                    <a:pt x="96" y="20"/>
                  </a:cubicBezTo>
                  <a:cubicBezTo>
                    <a:pt x="110" y="27"/>
                    <a:pt x="115" y="30"/>
                    <a:pt x="117" y="33"/>
                  </a:cubicBezTo>
                  <a:cubicBezTo>
                    <a:pt x="120" y="36"/>
                    <a:pt x="112" y="24"/>
                    <a:pt x="109" y="13"/>
                  </a:cubicBezTo>
                  <a:cubicBezTo>
                    <a:pt x="106" y="2"/>
                    <a:pt x="113" y="0"/>
                    <a:pt x="95" y="5"/>
                  </a:cubicBezTo>
                  <a:cubicBezTo>
                    <a:pt x="77" y="9"/>
                    <a:pt x="68" y="2"/>
                    <a:pt x="55" y="5"/>
                  </a:cubicBezTo>
                  <a:cubicBezTo>
                    <a:pt x="42" y="7"/>
                    <a:pt x="34" y="7"/>
                    <a:pt x="23" y="12"/>
                  </a:cubicBezTo>
                  <a:close/>
                </a:path>
              </a:pathLst>
            </a:custGeom>
            <a:solidFill>
              <a:srgbClr val="9894C6"/>
            </a:solidFill>
            <a:ln w="9525">
              <a:noFill/>
              <a:round/>
              <a:headEnd/>
              <a:tailEnd/>
            </a:ln>
          </p:spPr>
          <p:txBody>
            <a:bodyPr/>
            <a:lstStyle/>
            <a:p>
              <a:endParaRPr lang="en-US"/>
            </a:p>
          </p:txBody>
        </p:sp>
        <p:sp>
          <p:nvSpPr>
            <p:cNvPr id="28702" name="Freeform 3283"/>
            <p:cNvSpPr>
              <a:spLocks/>
            </p:cNvSpPr>
            <p:nvPr/>
          </p:nvSpPr>
          <p:spPr bwMode="auto">
            <a:xfrm>
              <a:off x="1312863" y="4825082"/>
              <a:ext cx="392112" cy="119063"/>
            </a:xfrm>
            <a:custGeom>
              <a:avLst/>
              <a:gdLst>
                <a:gd name="T0" fmla="*/ 2147483647 w 119"/>
                <a:gd name="T1" fmla="*/ 2147483647 h 36"/>
                <a:gd name="T2" fmla="*/ 2147483647 w 119"/>
                <a:gd name="T3" fmla="*/ 2147483647 h 36"/>
                <a:gd name="T4" fmla="*/ 2147483647 w 119"/>
                <a:gd name="T5" fmla="*/ 2147483647 h 36"/>
                <a:gd name="T6" fmla="*/ 2147483647 w 119"/>
                <a:gd name="T7" fmla="*/ 2147483647 h 36"/>
                <a:gd name="T8" fmla="*/ 2147483647 w 119"/>
                <a:gd name="T9" fmla="*/ 2147483647 h 36"/>
                <a:gd name="T10" fmla="*/ 2147483647 w 119"/>
                <a:gd name="T11" fmla="*/ 2147483647 h 36"/>
                <a:gd name="T12" fmla="*/ 2147483647 w 119"/>
                <a:gd name="T13" fmla="*/ 2147483647 h 36"/>
                <a:gd name="T14" fmla="*/ 2147483647 w 119"/>
                <a:gd name="T15" fmla="*/ 2147483647 h 36"/>
                <a:gd name="T16" fmla="*/ 2147483647 w 119"/>
                <a:gd name="T17" fmla="*/ 2147483647 h 36"/>
                <a:gd name="T18" fmla="*/ 2147483647 w 119"/>
                <a:gd name="T19" fmla="*/ 2147483647 h 36"/>
                <a:gd name="T20" fmla="*/ 2147483647 w 119"/>
                <a:gd name="T21" fmla="*/ 2147483647 h 36"/>
                <a:gd name="T22" fmla="*/ 2147483647 w 119"/>
                <a:gd name="T23" fmla="*/ 2147483647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9"/>
                <a:gd name="T37" fmla="*/ 0 h 36"/>
                <a:gd name="T38" fmla="*/ 119 w 119"/>
                <a:gd name="T39" fmla="*/ 36 h 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9" h="36">
                  <a:moveTo>
                    <a:pt x="23" y="12"/>
                  </a:moveTo>
                  <a:cubicBezTo>
                    <a:pt x="23" y="12"/>
                    <a:pt x="14" y="15"/>
                    <a:pt x="12" y="18"/>
                  </a:cubicBezTo>
                  <a:cubicBezTo>
                    <a:pt x="9" y="21"/>
                    <a:pt x="1" y="25"/>
                    <a:pt x="1" y="29"/>
                  </a:cubicBezTo>
                  <a:cubicBezTo>
                    <a:pt x="0" y="33"/>
                    <a:pt x="2" y="33"/>
                    <a:pt x="13" y="29"/>
                  </a:cubicBezTo>
                  <a:cubicBezTo>
                    <a:pt x="24" y="26"/>
                    <a:pt x="29" y="19"/>
                    <a:pt x="41" y="18"/>
                  </a:cubicBezTo>
                  <a:cubicBezTo>
                    <a:pt x="52" y="17"/>
                    <a:pt x="57" y="14"/>
                    <a:pt x="65" y="12"/>
                  </a:cubicBezTo>
                  <a:cubicBezTo>
                    <a:pt x="73" y="10"/>
                    <a:pt x="82" y="14"/>
                    <a:pt x="96" y="20"/>
                  </a:cubicBezTo>
                  <a:cubicBezTo>
                    <a:pt x="110" y="27"/>
                    <a:pt x="115" y="30"/>
                    <a:pt x="117" y="33"/>
                  </a:cubicBezTo>
                  <a:cubicBezTo>
                    <a:pt x="119" y="36"/>
                    <a:pt x="112" y="24"/>
                    <a:pt x="109" y="13"/>
                  </a:cubicBezTo>
                  <a:cubicBezTo>
                    <a:pt x="106" y="2"/>
                    <a:pt x="113" y="0"/>
                    <a:pt x="95" y="5"/>
                  </a:cubicBezTo>
                  <a:cubicBezTo>
                    <a:pt x="77" y="9"/>
                    <a:pt x="68" y="2"/>
                    <a:pt x="55" y="5"/>
                  </a:cubicBezTo>
                  <a:cubicBezTo>
                    <a:pt x="42" y="7"/>
                    <a:pt x="34" y="7"/>
                    <a:pt x="23" y="12"/>
                  </a:cubicBezTo>
                  <a:close/>
                </a:path>
              </a:pathLst>
            </a:custGeom>
            <a:solidFill>
              <a:srgbClr val="9794C6"/>
            </a:solidFill>
            <a:ln w="9525">
              <a:noFill/>
              <a:round/>
              <a:headEnd/>
              <a:tailEnd/>
            </a:ln>
          </p:spPr>
          <p:txBody>
            <a:bodyPr/>
            <a:lstStyle/>
            <a:p>
              <a:endParaRPr lang="en-US"/>
            </a:p>
          </p:txBody>
        </p:sp>
        <p:sp>
          <p:nvSpPr>
            <p:cNvPr id="28703" name="Freeform 3284"/>
            <p:cNvSpPr>
              <a:spLocks/>
            </p:cNvSpPr>
            <p:nvPr/>
          </p:nvSpPr>
          <p:spPr bwMode="auto">
            <a:xfrm>
              <a:off x="1316038" y="4825082"/>
              <a:ext cx="388937" cy="119063"/>
            </a:xfrm>
            <a:custGeom>
              <a:avLst/>
              <a:gdLst>
                <a:gd name="T0" fmla="*/ 2147483647 w 118"/>
                <a:gd name="T1" fmla="*/ 2147483647 h 36"/>
                <a:gd name="T2" fmla="*/ 2147483647 w 118"/>
                <a:gd name="T3" fmla="*/ 2147483647 h 36"/>
                <a:gd name="T4" fmla="*/ 0 w 118"/>
                <a:gd name="T5" fmla="*/ 2147483647 h 36"/>
                <a:gd name="T6" fmla="*/ 2147483647 w 118"/>
                <a:gd name="T7" fmla="*/ 2147483647 h 36"/>
                <a:gd name="T8" fmla="*/ 2147483647 w 118"/>
                <a:gd name="T9" fmla="*/ 2147483647 h 36"/>
                <a:gd name="T10" fmla="*/ 2147483647 w 118"/>
                <a:gd name="T11" fmla="*/ 2147483647 h 36"/>
                <a:gd name="T12" fmla="*/ 2147483647 w 118"/>
                <a:gd name="T13" fmla="*/ 2147483647 h 36"/>
                <a:gd name="T14" fmla="*/ 2147483647 w 118"/>
                <a:gd name="T15" fmla="*/ 2147483647 h 36"/>
                <a:gd name="T16" fmla="*/ 2147483647 w 118"/>
                <a:gd name="T17" fmla="*/ 2147483647 h 36"/>
                <a:gd name="T18" fmla="*/ 2147483647 w 118"/>
                <a:gd name="T19" fmla="*/ 2147483647 h 36"/>
                <a:gd name="T20" fmla="*/ 2147483647 w 118"/>
                <a:gd name="T21" fmla="*/ 2147483647 h 36"/>
                <a:gd name="T22" fmla="*/ 2147483647 w 118"/>
                <a:gd name="T23" fmla="*/ 2147483647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8"/>
                <a:gd name="T37" fmla="*/ 0 h 36"/>
                <a:gd name="T38" fmla="*/ 118 w 118"/>
                <a:gd name="T39" fmla="*/ 36 h 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8" h="36">
                  <a:moveTo>
                    <a:pt x="23" y="12"/>
                  </a:moveTo>
                  <a:cubicBezTo>
                    <a:pt x="23" y="12"/>
                    <a:pt x="14" y="15"/>
                    <a:pt x="11" y="18"/>
                  </a:cubicBezTo>
                  <a:cubicBezTo>
                    <a:pt x="8" y="21"/>
                    <a:pt x="0" y="25"/>
                    <a:pt x="0" y="29"/>
                  </a:cubicBezTo>
                  <a:cubicBezTo>
                    <a:pt x="0" y="33"/>
                    <a:pt x="2" y="33"/>
                    <a:pt x="12" y="29"/>
                  </a:cubicBezTo>
                  <a:cubicBezTo>
                    <a:pt x="23" y="26"/>
                    <a:pt x="28" y="19"/>
                    <a:pt x="40" y="18"/>
                  </a:cubicBezTo>
                  <a:cubicBezTo>
                    <a:pt x="51" y="17"/>
                    <a:pt x="56" y="14"/>
                    <a:pt x="64" y="12"/>
                  </a:cubicBezTo>
                  <a:cubicBezTo>
                    <a:pt x="72" y="10"/>
                    <a:pt x="81" y="14"/>
                    <a:pt x="95" y="20"/>
                  </a:cubicBezTo>
                  <a:cubicBezTo>
                    <a:pt x="109" y="26"/>
                    <a:pt x="114" y="30"/>
                    <a:pt x="116" y="33"/>
                  </a:cubicBezTo>
                  <a:cubicBezTo>
                    <a:pt x="118" y="36"/>
                    <a:pt x="111" y="23"/>
                    <a:pt x="108" y="13"/>
                  </a:cubicBezTo>
                  <a:cubicBezTo>
                    <a:pt x="105" y="2"/>
                    <a:pt x="112" y="0"/>
                    <a:pt x="94" y="5"/>
                  </a:cubicBezTo>
                  <a:cubicBezTo>
                    <a:pt x="76" y="10"/>
                    <a:pt x="67" y="2"/>
                    <a:pt x="54" y="5"/>
                  </a:cubicBezTo>
                  <a:cubicBezTo>
                    <a:pt x="41" y="7"/>
                    <a:pt x="33" y="7"/>
                    <a:pt x="23" y="12"/>
                  </a:cubicBezTo>
                  <a:close/>
                </a:path>
              </a:pathLst>
            </a:custGeom>
            <a:solidFill>
              <a:srgbClr val="9693C6"/>
            </a:solidFill>
            <a:ln w="9525">
              <a:noFill/>
              <a:round/>
              <a:headEnd/>
              <a:tailEnd/>
            </a:ln>
          </p:spPr>
          <p:txBody>
            <a:bodyPr/>
            <a:lstStyle/>
            <a:p>
              <a:endParaRPr lang="en-US"/>
            </a:p>
          </p:txBody>
        </p:sp>
        <p:sp>
          <p:nvSpPr>
            <p:cNvPr id="28704" name="Freeform 3285"/>
            <p:cNvSpPr>
              <a:spLocks/>
            </p:cNvSpPr>
            <p:nvPr/>
          </p:nvSpPr>
          <p:spPr bwMode="auto">
            <a:xfrm>
              <a:off x="1316038" y="4825082"/>
              <a:ext cx="388937" cy="119063"/>
            </a:xfrm>
            <a:custGeom>
              <a:avLst/>
              <a:gdLst>
                <a:gd name="T0" fmla="*/ 2147483647 w 118"/>
                <a:gd name="T1" fmla="*/ 2147483647 h 36"/>
                <a:gd name="T2" fmla="*/ 2147483647 w 118"/>
                <a:gd name="T3" fmla="*/ 2147483647 h 36"/>
                <a:gd name="T4" fmla="*/ 0 w 118"/>
                <a:gd name="T5" fmla="*/ 2147483647 h 36"/>
                <a:gd name="T6" fmla="*/ 2147483647 w 118"/>
                <a:gd name="T7" fmla="*/ 2147483647 h 36"/>
                <a:gd name="T8" fmla="*/ 2147483647 w 118"/>
                <a:gd name="T9" fmla="*/ 2147483647 h 36"/>
                <a:gd name="T10" fmla="*/ 2147483647 w 118"/>
                <a:gd name="T11" fmla="*/ 2147483647 h 36"/>
                <a:gd name="T12" fmla="*/ 2147483647 w 118"/>
                <a:gd name="T13" fmla="*/ 2147483647 h 36"/>
                <a:gd name="T14" fmla="*/ 2147483647 w 118"/>
                <a:gd name="T15" fmla="*/ 2147483647 h 36"/>
                <a:gd name="T16" fmla="*/ 2147483647 w 118"/>
                <a:gd name="T17" fmla="*/ 2147483647 h 36"/>
                <a:gd name="T18" fmla="*/ 2147483647 w 118"/>
                <a:gd name="T19" fmla="*/ 2147483647 h 36"/>
                <a:gd name="T20" fmla="*/ 2147483647 w 118"/>
                <a:gd name="T21" fmla="*/ 2147483647 h 36"/>
                <a:gd name="T22" fmla="*/ 2147483647 w 118"/>
                <a:gd name="T23" fmla="*/ 2147483647 h 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8"/>
                <a:gd name="T37" fmla="*/ 0 h 36"/>
                <a:gd name="T38" fmla="*/ 118 w 118"/>
                <a:gd name="T39" fmla="*/ 36 h 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8" h="36">
                  <a:moveTo>
                    <a:pt x="23" y="12"/>
                  </a:moveTo>
                  <a:cubicBezTo>
                    <a:pt x="23" y="12"/>
                    <a:pt x="14" y="15"/>
                    <a:pt x="11" y="18"/>
                  </a:cubicBezTo>
                  <a:cubicBezTo>
                    <a:pt x="8" y="21"/>
                    <a:pt x="1" y="25"/>
                    <a:pt x="0" y="29"/>
                  </a:cubicBezTo>
                  <a:cubicBezTo>
                    <a:pt x="0" y="33"/>
                    <a:pt x="2" y="33"/>
                    <a:pt x="12" y="29"/>
                  </a:cubicBezTo>
                  <a:cubicBezTo>
                    <a:pt x="23" y="26"/>
                    <a:pt x="29" y="18"/>
                    <a:pt x="40" y="18"/>
                  </a:cubicBezTo>
                  <a:cubicBezTo>
                    <a:pt x="51" y="17"/>
                    <a:pt x="56" y="14"/>
                    <a:pt x="64" y="12"/>
                  </a:cubicBezTo>
                  <a:cubicBezTo>
                    <a:pt x="72" y="10"/>
                    <a:pt x="81" y="14"/>
                    <a:pt x="95" y="20"/>
                  </a:cubicBezTo>
                  <a:cubicBezTo>
                    <a:pt x="108" y="26"/>
                    <a:pt x="114" y="30"/>
                    <a:pt x="116" y="33"/>
                  </a:cubicBezTo>
                  <a:cubicBezTo>
                    <a:pt x="118" y="36"/>
                    <a:pt x="111" y="23"/>
                    <a:pt x="108" y="13"/>
                  </a:cubicBezTo>
                  <a:cubicBezTo>
                    <a:pt x="105" y="2"/>
                    <a:pt x="112" y="0"/>
                    <a:pt x="94" y="5"/>
                  </a:cubicBezTo>
                  <a:cubicBezTo>
                    <a:pt x="76" y="10"/>
                    <a:pt x="67" y="2"/>
                    <a:pt x="54" y="5"/>
                  </a:cubicBezTo>
                  <a:cubicBezTo>
                    <a:pt x="41" y="8"/>
                    <a:pt x="33" y="7"/>
                    <a:pt x="23" y="12"/>
                  </a:cubicBezTo>
                  <a:close/>
                </a:path>
              </a:pathLst>
            </a:custGeom>
            <a:solidFill>
              <a:srgbClr val="9592C5"/>
            </a:solidFill>
            <a:ln w="9525">
              <a:noFill/>
              <a:round/>
              <a:headEnd/>
              <a:tailEnd/>
            </a:ln>
          </p:spPr>
          <p:txBody>
            <a:bodyPr/>
            <a:lstStyle/>
            <a:p>
              <a:endParaRPr lang="en-US"/>
            </a:p>
          </p:txBody>
        </p:sp>
        <p:sp>
          <p:nvSpPr>
            <p:cNvPr id="28705" name="Freeform 3286"/>
            <p:cNvSpPr>
              <a:spLocks/>
            </p:cNvSpPr>
            <p:nvPr/>
          </p:nvSpPr>
          <p:spPr bwMode="auto">
            <a:xfrm>
              <a:off x="1316038" y="4825082"/>
              <a:ext cx="388937" cy="115888"/>
            </a:xfrm>
            <a:custGeom>
              <a:avLst/>
              <a:gdLst>
                <a:gd name="T0" fmla="*/ 2147483647 w 118"/>
                <a:gd name="T1" fmla="*/ 2147483647 h 35"/>
                <a:gd name="T2" fmla="*/ 2147483647 w 118"/>
                <a:gd name="T3" fmla="*/ 2147483647 h 35"/>
                <a:gd name="T4" fmla="*/ 0 w 118"/>
                <a:gd name="T5" fmla="*/ 2147483647 h 35"/>
                <a:gd name="T6" fmla="*/ 2147483647 w 118"/>
                <a:gd name="T7" fmla="*/ 2147483647 h 35"/>
                <a:gd name="T8" fmla="*/ 2147483647 w 118"/>
                <a:gd name="T9" fmla="*/ 2147483647 h 35"/>
                <a:gd name="T10" fmla="*/ 2147483647 w 118"/>
                <a:gd name="T11" fmla="*/ 2147483647 h 35"/>
                <a:gd name="T12" fmla="*/ 2147483647 w 118"/>
                <a:gd name="T13" fmla="*/ 2147483647 h 35"/>
                <a:gd name="T14" fmla="*/ 2147483647 w 118"/>
                <a:gd name="T15" fmla="*/ 2147483647 h 35"/>
                <a:gd name="T16" fmla="*/ 2147483647 w 118"/>
                <a:gd name="T17" fmla="*/ 2147483647 h 35"/>
                <a:gd name="T18" fmla="*/ 2147483647 w 118"/>
                <a:gd name="T19" fmla="*/ 2147483647 h 35"/>
                <a:gd name="T20" fmla="*/ 2147483647 w 118"/>
                <a:gd name="T21" fmla="*/ 2147483647 h 35"/>
                <a:gd name="T22" fmla="*/ 2147483647 w 118"/>
                <a:gd name="T23" fmla="*/ 2147483647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8"/>
                <a:gd name="T37" fmla="*/ 0 h 35"/>
                <a:gd name="T38" fmla="*/ 118 w 118"/>
                <a:gd name="T39" fmla="*/ 35 h 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8" h="35">
                  <a:moveTo>
                    <a:pt x="23" y="12"/>
                  </a:moveTo>
                  <a:cubicBezTo>
                    <a:pt x="23" y="12"/>
                    <a:pt x="14" y="16"/>
                    <a:pt x="11" y="18"/>
                  </a:cubicBezTo>
                  <a:cubicBezTo>
                    <a:pt x="8" y="21"/>
                    <a:pt x="1" y="25"/>
                    <a:pt x="0" y="29"/>
                  </a:cubicBezTo>
                  <a:cubicBezTo>
                    <a:pt x="0" y="33"/>
                    <a:pt x="2" y="32"/>
                    <a:pt x="12" y="29"/>
                  </a:cubicBezTo>
                  <a:cubicBezTo>
                    <a:pt x="23" y="25"/>
                    <a:pt x="29" y="18"/>
                    <a:pt x="40" y="17"/>
                  </a:cubicBezTo>
                  <a:cubicBezTo>
                    <a:pt x="51" y="17"/>
                    <a:pt x="56" y="14"/>
                    <a:pt x="64" y="11"/>
                  </a:cubicBezTo>
                  <a:cubicBezTo>
                    <a:pt x="72" y="9"/>
                    <a:pt x="81" y="13"/>
                    <a:pt x="94" y="20"/>
                  </a:cubicBezTo>
                  <a:cubicBezTo>
                    <a:pt x="108" y="26"/>
                    <a:pt x="114" y="30"/>
                    <a:pt x="116" y="32"/>
                  </a:cubicBezTo>
                  <a:cubicBezTo>
                    <a:pt x="118" y="35"/>
                    <a:pt x="111" y="23"/>
                    <a:pt x="108" y="13"/>
                  </a:cubicBezTo>
                  <a:cubicBezTo>
                    <a:pt x="105" y="2"/>
                    <a:pt x="111" y="0"/>
                    <a:pt x="93" y="5"/>
                  </a:cubicBezTo>
                  <a:cubicBezTo>
                    <a:pt x="76" y="10"/>
                    <a:pt x="67" y="2"/>
                    <a:pt x="54" y="5"/>
                  </a:cubicBezTo>
                  <a:cubicBezTo>
                    <a:pt x="41" y="8"/>
                    <a:pt x="33" y="8"/>
                    <a:pt x="23" y="12"/>
                  </a:cubicBezTo>
                  <a:close/>
                </a:path>
              </a:pathLst>
            </a:custGeom>
            <a:solidFill>
              <a:srgbClr val="9492C5"/>
            </a:solidFill>
            <a:ln w="9525">
              <a:noFill/>
              <a:round/>
              <a:headEnd/>
              <a:tailEnd/>
            </a:ln>
          </p:spPr>
          <p:txBody>
            <a:bodyPr/>
            <a:lstStyle/>
            <a:p>
              <a:endParaRPr lang="en-US"/>
            </a:p>
          </p:txBody>
        </p:sp>
        <p:sp>
          <p:nvSpPr>
            <p:cNvPr id="28706" name="Freeform 3287"/>
            <p:cNvSpPr>
              <a:spLocks/>
            </p:cNvSpPr>
            <p:nvPr/>
          </p:nvSpPr>
          <p:spPr bwMode="auto">
            <a:xfrm>
              <a:off x="1316038" y="4825082"/>
              <a:ext cx="388937" cy="115888"/>
            </a:xfrm>
            <a:custGeom>
              <a:avLst/>
              <a:gdLst>
                <a:gd name="T0" fmla="*/ 2147483647 w 118"/>
                <a:gd name="T1" fmla="*/ 2147483647 h 35"/>
                <a:gd name="T2" fmla="*/ 2147483647 w 118"/>
                <a:gd name="T3" fmla="*/ 2147483647 h 35"/>
                <a:gd name="T4" fmla="*/ 2147483647 w 118"/>
                <a:gd name="T5" fmla="*/ 2147483647 h 35"/>
                <a:gd name="T6" fmla="*/ 2147483647 w 118"/>
                <a:gd name="T7" fmla="*/ 2147483647 h 35"/>
                <a:gd name="T8" fmla="*/ 2147483647 w 118"/>
                <a:gd name="T9" fmla="*/ 2147483647 h 35"/>
                <a:gd name="T10" fmla="*/ 2147483647 w 118"/>
                <a:gd name="T11" fmla="*/ 2147483647 h 35"/>
                <a:gd name="T12" fmla="*/ 2147483647 w 118"/>
                <a:gd name="T13" fmla="*/ 2147483647 h 35"/>
                <a:gd name="T14" fmla="*/ 2147483647 w 118"/>
                <a:gd name="T15" fmla="*/ 2147483647 h 35"/>
                <a:gd name="T16" fmla="*/ 2147483647 w 118"/>
                <a:gd name="T17" fmla="*/ 2147483647 h 35"/>
                <a:gd name="T18" fmla="*/ 2147483647 w 118"/>
                <a:gd name="T19" fmla="*/ 2147483647 h 35"/>
                <a:gd name="T20" fmla="*/ 2147483647 w 118"/>
                <a:gd name="T21" fmla="*/ 2147483647 h 35"/>
                <a:gd name="T22" fmla="*/ 2147483647 w 118"/>
                <a:gd name="T23" fmla="*/ 2147483647 h 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8"/>
                <a:gd name="T37" fmla="*/ 0 h 35"/>
                <a:gd name="T38" fmla="*/ 118 w 118"/>
                <a:gd name="T39" fmla="*/ 35 h 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8" h="35">
                  <a:moveTo>
                    <a:pt x="23" y="12"/>
                  </a:moveTo>
                  <a:cubicBezTo>
                    <a:pt x="23" y="12"/>
                    <a:pt x="14" y="16"/>
                    <a:pt x="11" y="18"/>
                  </a:cubicBezTo>
                  <a:cubicBezTo>
                    <a:pt x="9" y="21"/>
                    <a:pt x="1" y="25"/>
                    <a:pt x="1" y="29"/>
                  </a:cubicBezTo>
                  <a:cubicBezTo>
                    <a:pt x="0" y="33"/>
                    <a:pt x="2" y="32"/>
                    <a:pt x="12" y="29"/>
                  </a:cubicBezTo>
                  <a:cubicBezTo>
                    <a:pt x="23" y="25"/>
                    <a:pt x="29" y="18"/>
                    <a:pt x="40" y="17"/>
                  </a:cubicBezTo>
                  <a:cubicBezTo>
                    <a:pt x="51" y="16"/>
                    <a:pt x="56" y="13"/>
                    <a:pt x="64" y="11"/>
                  </a:cubicBezTo>
                  <a:cubicBezTo>
                    <a:pt x="72" y="9"/>
                    <a:pt x="81" y="13"/>
                    <a:pt x="94" y="20"/>
                  </a:cubicBezTo>
                  <a:cubicBezTo>
                    <a:pt x="108" y="26"/>
                    <a:pt x="113" y="29"/>
                    <a:pt x="116" y="32"/>
                  </a:cubicBezTo>
                  <a:cubicBezTo>
                    <a:pt x="118" y="35"/>
                    <a:pt x="110" y="23"/>
                    <a:pt x="108" y="13"/>
                  </a:cubicBezTo>
                  <a:cubicBezTo>
                    <a:pt x="105" y="2"/>
                    <a:pt x="111" y="0"/>
                    <a:pt x="93" y="5"/>
                  </a:cubicBezTo>
                  <a:cubicBezTo>
                    <a:pt x="75" y="10"/>
                    <a:pt x="67" y="2"/>
                    <a:pt x="54" y="5"/>
                  </a:cubicBezTo>
                  <a:cubicBezTo>
                    <a:pt x="41" y="8"/>
                    <a:pt x="33" y="8"/>
                    <a:pt x="23" y="12"/>
                  </a:cubicBezTo>
                  <a:close/>
                </a:path>
              </a:pathLst>
            </a:custGeom>
            <a:solidFill>
              <a:srgbClr val="9392C5"/>
            </a:solidFill>
            <a:ln w="9525">
              <a:noFill/>
              <a:round/>
              <a:headEnd/>
              <a:tailEnd/>
            </a:ln>
          </p:spPr>
          <p:txBody>
            <a:bodyPr/>
            <a:lstStyle/>
            <a:p>
              <a:endParaRPr lang="en-US"/>
            </a:p>
          </p:txBody>
        </p:sp>
        <p:sp>
          <p:nvSpPr>
            <p:cNvPr id="28707" name="Freeform 3288"/>
            <p:cNvSpPr>
              <a:spLocks/>
            </p:cNvSpPr>
            <p:nvPr/>
          </p:nvSpPr>
          <p:spPr bwMode="auto">
            <a:xfrm>
              <a:off x="1316038" y="4828257"/>
              <a:ext cx="388937" cy="112713"/>
            </a:xfrm>
            <a:custGeom>
              <a:avLst/>
              <a:gdLst>
                <a:gd name="T0" fmla="*/ 2147483647 w 118"/>
                <a:gd name="T1" fmla="*/ 2147483647 h 34"/>
                <a:gd name="T2" fmla="*/ 2147483647 w 118"/>
                <a:gd name="T3" fmla="*/ 2147483647 h 34"/>
                <a:gd name="T4" fmla="*/ 2147483647 w 118"/>
                <a:gd name="T5" fmla="*/ 2147483647 h 34"/>
                <a:gd name="T6" fmla="*/ 2147483647 w 118"/>
                <a:gd name="T7" fmla="*/ 2147483647 h 34"/>
                <a:gd name="T8" fmla="*/ 2147483647 w 118"/>
                <a:gd name="T9" fmla="*/ 2147483647 h 34"/>
                <a:gd name="T10" fmla="*/ 2147483647 w 118"/>
                <a:gd name="T11" fmla="*/ 2147483647 h 34"/>
                <a:gd name="T12" fmla="*/ 2147483647 w 118"/>
                <a:gd name="T13" fmla="*/ 2147483647 h 34"/>
                <a:gd name="T14" fmla="*/ 2147483647 w 118"/>
                <a:gd name="T15" fmla="*/ 2147483647 h 34"/>
                <a:gd name="T16" fmla="*/ 2147483647 w 118"/>
                <a:gd name="T17" fmla="*/ 2147483647 h 34"/>
                <a:gd name="T18" fmla="*/ 2147483647 w 118"/>
                <a:gd name="T19" fmla="*/ 2147483647 h 34"/>
                <a:gd name="T20" fmla="*/ 2147483647 w 118"/>
                <a:gd name="T21" fmla="*/ 2147483647 h 34"/>
                <a:gd name="T22" fmla="*/ 2147483647 w 118"/>
                <a:gd name="T23" fmla="*/ 2147483647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8"/>
                <a:gd name="T37" fmla="*/ 0 h 34"/>
                <a:gd name="T38" fmla="*/ 118 w 118"/>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8" h="34">
                  <a:moveTo>
                    <a:pt x="23" y="11"/>
                  </a:moveTo>
                  <a:cubicBezTo>
                    <a:pt x="23" y="11"/>
                    <a:pt x="14" y="15"/>
                    <a:pt x="11" y="17"/>
                  </a:cubicBezTo>
                  <a:cubicBezTo>
                    <a:pt x="9" y="20"/>
                    <a:pt x="1" y="24"/>
                    <a:pt x="1" y="28"/>
                  </a:cubicBezTo>
                  <a:cubicBezTo>
                    <a:pt x="0" y="32"/>
                    <a:pt x="2" y="31"/>
                    <a:pt x="13" y="27"/>
                  </a:cubicBezTo>
                  <a:cubicBezTo>
                    <a:pt x="23" y="24"/>
                    <a:pt x="29" y="17"/>
                    <a:pt x="40" y="16"/>
                  </a:cubicBezTo>
                  <a:cubicBezTo>
                    <a:pt x="51" y="15"/>
                    <a:pt x="56" y="12"/>
                    <a:pt x="64" y="10"/>
                  </a:cubicBezTo>
                  <a:cubicBezTo>
                    <a:pt x="71" y="8"/>
                    <a:pt x="81" y="12"/>
                    <a:pt x="94" y="18"/>
                  </a:cubicBezTo>
                  <a:cubicBezTo>
                    <a:pt x="108" y="25"/>
                    <a:pt x="113" y="28"/>
                    <a:pt x="115" y="31"/>
                  </a:cubicBezTo>
                  <a:cubicBezTo>
                    <a:pt x="118" y="34"/>
                    <a:pt x="110" y="22"/>
                    <a:pt x="107" y="11"/>
                  </a:cubicBezTo>
                  <a:cubicBezTo>
                    <a:pt x="105" y="1"/>
                    <a:pt x="111" y="0"/>
                    <a:pt x="93" y="4"/>
                  </a:cubicBezTo>
                  <a:cubicBezTo>
                    <a:pt x="75" y="9"/>
                    <a:pt x="66" y="1"/>
                    <a:pt x="54" y="4"/>
                  </a:cubicBezTo>
                  <a:cubicBezTo>
                    <a:pt x="41" y="7"/>
                    <a:pt x="33" y="7"/>
                    <a:pt x="23" y="11"/>
                  </a:cubicBezTo>
                  <a:close/>
                </a:path>
              </a:pathLst>
            </a:custGeom>
            <a:solidFill>
              <a:srgbClr val="9291C4"/>
            </a:solidFill>
            <a:ln w="9525">
              <a:noFill/>
              <a:round/>
              <a:headEnd/>
              <a:tailEnd/>
            </a:ln>
          </p:spPr>
          <p:txBody>
            <a:bodyPr/>
            <a:lstStyle/>
            <a:p>
              <a:endParaRPr lang="en-US"/>
            </a:p>
          </p:txBody>
        </p:sp>
        <p:sp>
          <p:nvSpPr>
            <p:cNvPr id="28708" name="Freeform 3289"/>
            <p:cNvSpPr>
              <a:spLocks/>
            </p:cNvSpPr>
            <p:nvPr/>
          </p:nvSpPr>
          <p:spPr bwMode="auto">
            <a:xfrm>
              <a:off x="1319213" y="4828257"/>
              <a:ext cx="382587" cy="112713"/>
            </a:xfrm>
            <a:custGeom>
              <a:avLst/>
              <a:gdLst>
                <a:gd name="T0" fmla="*/ 2147483647 w 116"/>
                <a:gd name="T1" fmla="*/ 2147483647 h 34"/>
                <a:gd name="T2" fmla="*/ 2147483647 w 116"/>
                <a:gd name="T3" fmla="*/ 2147483647 h 34"/>
                <a:gd name="T4" fmla="*/ 0 w 116"/>
                <a:gd name="T5" fmla="*/ 2147483647 h 34"/>
                <a:gd name="T6" fmla="*/ 2147483647 w 116"/>
                <a:gd name="T7" fmla="*/ 2147483647 h 34"/>
                <a:gd name="T8" fmla="*/ 2147483647 w 116"/>
                <a:gd name="T9" fmla="*/ 2147483647 h 34"/>
                <a:gd name="T10" fmla="*/ 2147483647 w 116"/>
                <a:gd name="T11" fmla="*/ 2147483647 h 34"/>
                <a:gd name="T12" fmla="*/ 2147483647 w 116"/>
                <a:gd name="T13" fmla="*/ 2147483647 h 34"/>
                <a:gd name="T14" fmla="*/ 2147483647 w 116"/>
                <a:gd name="T15" fmla="*/ 2147483647 h 34"/>
                <a:gd name="T16" fmla="*/ 2147483647 w 116"/>
                <a:gd name="T17" fmla="*/ 2147483647 h 34"/>
                <a:gd name="T18" fmla="*/ 2147483647 w 116"/>
                <a:gd name="T19" fmla="*/ 2147483647 h 34"/>
                <a:gd name="T20" fmla="*/ 2147483647 w 116"/>
                <a:gd name="T21" fmla="*/ 2147483647 h 34"/>
                <a:gd name="T22" fmla="*/ 2147483647 w 116"/>
                <a:gd name="T23" fmla="*/ 2147483647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6"/>
                <a:gd name="T37" fmla="*/ 0 h 34"/>
                <a:gd name="T38" fmla="*/ 116 w 116"/>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6" h="34">
                  <a:moveTo>
                    <a:pt x="22" y="11"/>
                  </a:moveTo>
                  <a:cubicBezTo>
                    <a:pt x="22" y="11"/>
                    <a:pt x="13" y="15"/>
                    <a:pt x="11" y="17"/>
                  </a:cubicBezTo>
                  <a:cubicBezTo>
                    <a:pt x="8" y="20"/>
                    <a:pt x="1" y="24"/>
                    <a:pt x="0" y="28"/>
                  </a:cubicBezTo>
                  <a:cubicBezTo>
                    <a:pt x="0" y="32"/>
                    <a:pt x="1" y="31"/>
                    <a:pt x="12" y="27"/>
                  </a:cubicBezTo>
                  <a:cubicBezTo>
                    <a:pt x="22" y="24"/>
                    <a:pt x="28" y="17"/>
                    <a:pt x="39" y="16"/>
                  </a:cubicBezTo>
                  <a:cubicBezTo>
                    <a:pt x="50" y="15"/>
                    <a:pt x="55" y="12"/>
                    <a:pt x="62" y="10"/>
                  </a:cubicBezTo>
                  <a:cubicBezTo>
                    <a:pt x="70" y="8"/>
                    <a:pt x="79" y="12"/>
                    <a:pt x="93" y="18"/>
                  </a:cubicBezTo>
                  <a:cubicBezTo>
                    <a:pt x="107" y="24"/>
                    <a:pt x="112" y="28"/>
                    <a:pt x="114" y="31"/>
                  </a:cubicBezTo>
                  <a:cubicBezTo>
                    <a:pt x="116" y="34"/>
                    <a:pt x="109" y="22"/>
                    <a:pt x="106" y="11"/>
                  </a:cubicBezTo>
                  <a:cubicBezTo>
                    <a:pt x="103" y="1"/>
                    <a:pt x="110" y="0"/>
                    <a:pt x="92" y="4"/>
                  </a:cubicBezTo>
                  <a:cubicBezTo>
                    <a:pt x="74" y="9"/>
                    <a:pt x="65" y="1"/>
                    <a:pt x="53" y="4"/>
                  </a:cubicBezTo>
                  <a:cubicBezTo>
                    <a:pt x="40" y="7"/>
                    <a:pt x="32" y="7"/>
                    <a:pt x="22" y="11"/>
                  </a:cubicBezTo>
                  <a:close/>
                </a:path>
              </a:pathLst>
            </a:custGeom>
            <a:solidFill>
              <a:srgbClr val="9190C4"/>
            </a:solidFill>
            <a:ln w="9525">
              <a:noFill/>
              <a:round/>
              <a:headEnd/>
              <a:tailEnd/>
            </a:ln>
          </p:spPr>
          <p:txBody>
            <a:bodyPr/>
            <a:lstStyle/>
            <a:p>
              <a:endParaRPr lang="en-US"/>
            </a:p>
          </p:txBody>
        </p:sp>
        <p:sp>
          <p:nvSpPr>
            <p:cNvPr id="28709" name="Freeform 3290"/>
            <p:cNvSpPr>
              <a:spLocks/>
            </p:cNvSpPr>
            <p:nvPr/>
          </p:nvSpPr>
          <p:spPr bwMode="auto">
            <a:xfrm>
              <a:off x="1319213" y="4828257"/>
              <a:ext cx="382587" cy="112713"/>
            </a:xfrm>
            <a:custGeom>
              <a:avLst/>
              <a:gdLst>
                <a:gd name="T0" fmla="*/ 2147483647 w 116"/>
                <a:gd name="T1" fmla="*/ 2147483647 h 34"/>
                <a:gd name="T2" fmla="*/ 2147483647 w 116"/>
                <a:gd name="T3" fmla="*/ 2147483647 h 34"/>
                <a:gd name="T4" fmla="*/ 0 w 116"/>
                <a:gd name="T5" fmla="*/ 2147483647 h 34"/>
                <a:gd name="T6" fmla="*/ 2147483647 w 116"/>
                <a:gd name="T7" fmla="*/ 2147483647 h 34"/>
                <a:gd name="T8" fmla="*/ 2147483647 w 116"/>
                <a:gd name="T9" fmla="*/ 2147483647 h 34"/>
                <a:gd name="T10" fmla="*/ 2147483647 w 116"/>
                <a:gd name="T11" fmla="*/ 2147483647 h 34"/>
                <a:gd name="T12" fmla="*/ 2147483647 w 116"/>
                <a:gd name="T13" fmla="*/ 2147483647 h 34"/>
                <a:gd name="T14" fmla="*/ 2147483647 w 116"/>
                <a:gd name="T15" fmla="*/ 2147483647 h 34"/>
                <a:gd name="T16" fmla="*/ 2147483647 w 116"/>
                <a:gd name="T17" fmla="*/ 2147483647 h 34"/>
                <a:gd name="T18" fmla="*/ 2147483647 w 116"/>
                <a:gd name="T19" fmla="*/ 2147483647 h 34"/>
                <a:gd name="T20" fmla="*/ 2147483647 w 116"/>
                <a:gd name="T21" fmla="*/ 2147483647 h 34"/>
                <a:gd name="T22" fmla="*/ 2147483647 w 116"/>
                <a:gd name="T23" fmla="*/ 2147483647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6"/>
                <a:gd name="T37" fmla="*/ 0 h 34"/>
                <a:gd name="T38" fmla="*/ 116 w 116"/>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6" h="34">
                  <a:moveTo>
                    <a:pt x="22" y="11"/>
                  </a:moveTo>
                  <a:cubicBezTo>
                    <a:pt x="22" y="11"/>
                    <a:pt x="14" y="15"/>
                    <a:pt x="11" y="17"/>
                  </a:cubicBezTo>
                  <a:cubicBezTo>
                    <a:pt x="8" y="20"/>
                    <a:pt x="1" y="24"/>
                    <a:pt x="0" y="28"/>
                  </a:cubicBezTo>
                  <a:cubicBezTo>
                    <a:pt x="0" y="31"/>
                    <a:pt x="2" y="30"/>
                    <a:pt x="12" y="27"/>
                  </a:cubicBezTo>
                  <a:cubicBezTo>
                    <a:pt x="22" y="23"/>
                    <a:pt x="28" y="17"/>
                    <a:pt x="39" y="16"/>
                  </a:cubicBezTo>
                  <a:cubicBezTo>
                    <a:pt x="50" y="15"/>
                    <a:pt x="55" y="12"/>
                    <a:pt x="62" y="10"/>
                  </a:cubicBezTo>
                  <a:cubicBezTo>
                    <a:pt x="70" y="8"/>
                    <a:pt x="79" y="12"/>
                    <a:pt x="93" y="18"/>
                  </a:cubicBezTo>
                  <a:cubicBezTo>
                    <a:pt x="107" y="24"/>
                    <a:pt x="112" y="28"/>
                    <a:pt x="114" y="31"/>
                  </a:cubicBezTo>
                  <a:cubicBezTo>
                    <a:pt x="116" y="34"/>
                    <a:pt x="109" y="22"/>
                    <a:pt x="106" y="11"/>
                  </a:cubicBezTo>
                  <a:cubicBezTo>
                    <a:pt x="103" y="1"/>
                    <a:pt x="110" y="0"/>
                    <a:pt x="92" y="5"/>
                  </a:cubicBezTo>
                  <a:cubicBezTo>
                    <a:pt x="74" y="9"/>
                    <a:pt x="65" y="1"/>
                    <a:pt x="53" y="4"/>
                  </a:cubicBezTo>
                  <a:cubicBezTo>
                    <a:pt x="40" y="7"/>
                    <a:pt x="33" y="7"/>
                    <a:pt x="22" y="11"/>
                  </a:cubicBezTo>
                  <a:close/>
                </a:path>
              </a:pathLst>
            </a:custGeom>
            <a:solidFill>
              <a:srgbClr val="9090C4"/>
            </a:solidFill>
            <a:ln w="9525">
              <a:noFill/>
              <a:round/>
              <a:headEnd/>
              <a:tailEnd/>
            </a:ln>
          </p:spPr>
          <p:txBody>
            <a:bodyPr/>
            <a:lstStyle/>
            <a:p>
              <a:endParaRPr lang="en-US"/>
            </a:p>
          </p:txBody>
        </p:sp>
        <p:sp>
          <p:nvSpPr>
            <p:cNvPr id="28710" name="Freeform 3291"/>
            <p:cNvSpPr>
              <a:spLocks/>
            </p:cNvSpPr>
            <p:nvPr/>
          </p:nvSpPr>
          <p:spPr bwMode="auto">
            <a:xfrm>
              <a:off x="1319213" y="4828257"/>
              <a:ext cx="382587" cy="109538"/>
            </a:xfrm>
            <a:custGeom>
              <a:avLst/>
              <a:gdLst>
                <a:gd name="T0" fmla="*/ 2147483647 w 116"/>
                <a:gd name="T1" fmla="*/ 2147483647 h 33"/>
                <a:gd name="T2" fmla="*/ 2147483647 w 116"/>
                <a:gd name="T3" fmla="*/ 2147483647 h 33"/>
                <a:gd name="T4" fmla="*/ 2147483647 w 116"/>
                <a:gd name="T5" fmla="*/ 2147483647 h 33"/>
                <a:gd name="T6" fmla="*/ 2147483647 w 116"/>
                <a:gd name="T7" fmla="*/ 2147483647 h 33"/>
                <a:gd name="T8" fmla="*/ 2147483647 w 116"/>
                <a:gd name="T9" fmla="*/ 2147483647 h 33"/>
                <a:gd name="T10" fmla="*/ 2147483647 w 116"/>
                <a:gd name="T11" fmla="*/ 2147483647 h 33"/>
                <a:gd name="T12" fmla="*/ 2147483647 w 116"/>
                <a:gd name="T13" fmla="*/ 2147483647 h 33"/>
                <a:gd name="T14" fmla="*/ 2147483647 w 116"/>
                <a:gd name="T15" fmla="*/ 2147483647 h 33"/>
                <a:gd name="T16" fmla="*/ 2147483647 w 116"/>
                <a:gd name="T17" fmla="*/ 2147483647 h 33"/>
                <a:gd name="T18" fmla="*/ 2147483647 w 116"/>
                <a:gd name="T19" fmla="*/ 2147483647 h 33"/>
                <a:gd name="T20" fmla="*/ 2147483647 w 116"/>
                <a:gd name="T21" fmla="*/ 2147483647 h 33"/>
                <a:gd name="T22" fmla="*/ 2147483647 w 116"/>
                <a:gd name="T23" fmla="*/ 2147483647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6"/>
                <a:gd name="T37" fmla="*/ 0 h 33"/>
                <a:gd name="T38" fmla="*/ 116 w 116"/>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6" h="33">
                  <a:moveTo>
                    <a:pt x="23" y="11"/>
                  </a:moveTo>
                  <a:cubicBezTo>
                    <a:pt x="23" y="11"/>
                    <a:pt x="14" y="15"/>
                    <a:pt x="11" y="17"/>
                  </a:cubicBezTo>
                  <a:cubicBezTo>
                    <a:pt x="8" y="20"/>
                    <a:pt x="1" y="24"/>
                    <a:pt x="1" y="28"/>
                  </a:cubicBezTo>
                  <a:cubicBezTo>
                    <a:pt x="0" y="31"/>
                    <a:pt x="2" y="30"/>
                    <a:pt x="12" y="27"/>
                  </a:cubicBezTo>
                  <a:cubicBezTo>
                    <a:pt x="22" y="23"/>
                    <a:pt x="28" y="16"/>
                    <a:pt x="39" y="16"/>
                  </a:cubicBezTo>
                  <a:cubicBezTo>
                    <a:pt x="50" y="15"/>
                    <a:pt x="55" y="12"/>
                    <a:pt x="62" y="10"/>
                  </a:cubicBezTo>
                  <a:cubicBezTo>
                    <a:pt x="70" y="8"/>
                    <a:pt x="79" y="12"/>
                    <a:pt x="93" y="18"/>
                  </a:cubicBezTo>
                  <a:cubicBezTo>
                    <a:pt x="106" y="24"/>
                    <a:pt x="112" y="28"/>
                    <a:pt x="114" y="30"/>
                  </a:cubicBezTo>
                  <a:cubicBezTo>
                    <a:pt x="116" y="33"/>
                    <a:pt x="109" y="22"/>
                    <a:pt x="106" y="11"/>
                  </a:cubicBezTo>
                  <a:cubicBezTo>
                    <a:pt x="103" y="1"/>
                    <a:pt x="109" y="0"/>
                    <a:pt x="92" y="5"/>
                  </a:cubicBezTo>
                  <a:cubicBezTo>
                    <a:pt x="74" y="9"/>
                    <a:pt x="65" y="2"/>
                    <a:pt x="53" y="4"/>
                  </a:cubicBezTo>
                  <a:cubicBezTo>
                    <a:pt x="40" y="7"/>
                    <a:pt x="33" y="7"/>
                    <a:pt x="23" y="11"/>
                  </a:cubicBezTo>
                  <a:close/>
                </a:path>
              </a:pathLst>
            </a:custGeom>
            <a:solidFill>
              <a:srgbClr val="8F8FC3"/>
            </a:solidFill>
            <a:ln w="9525">
              <a:noFill/>
              <a:round/>
              <a:headEnd/>
              <a:tailEnd/>
            </a:ln>
          </p:spPr>
          <p:txBody>
            <a:bodyPr/>
            <a:lstStyle/>
            <a:p>
              <a:endParaRPr lang="en-US"/>
            </a:p>
          </p:txBody>
        </p:sp>
        <p:sp>
          <p:nvSpPr>
            <p:cNvPr id="28711" name="Freeform 3292"/>
            <p:cNvSpPr>
              <a:spLocks/>
            </p:cNvSpPr>
            <p:nvPr/>
          </p:nvSpPr>
          <p:spPr bwMode="auto">
            <a:xfrm>
              <a:off x="1319213" y="4828257"/>
              <a:ext cx="382587" cy="109538"/>
            </a:xfrm>
            <a:custGeom>
              <a:avLst/>
              <a:gdLst>
                <a:gd name="T0" fmla="*/ 2147483647 w 116"/>
                <a:gd name="T1" fmla="*/ 2147483647 h 33"/>
                <a:gd name="T2" fmla="*/ 2147483647 w 116"/>
                <a:gd name="T3" fmla="*/ 2147483647 h 33"/>
                <a:gd name="T4" fmla="*/ 2147483647 w 116"/>
                <a:gd name="T5" fmla="*/ 2147483647 h 33"/>
                <a:gd name="T6" fmla="*/ 2147483647 w 116"/>
                <a:gd name="T7" fmla="*/ 2147483647 h 33"/>
                <a:gd name="T8" fmla="*/ 2147483647 w 116"/>
                <a:gd name="T9" fmla="*/ 2147483647 h 33"/>
                <a:gd name="T10" fmla="*/ 2147483647 w 116"/>
                <a:gd name="T11" fmla="*/ 2147483647 h 33"/>
                <a:gd name="T12" fmla="*/ 2147483647 w 116"/>
                <a:gd name="T13" fmla="*/ 2147483647 h 33"/>
                <a:gd name="T14" fmla="*/ 2147483647 w 116"/>
                <a:gd name="T15" fmla="*/ 2147483647 h 33"/>
                <a:gd name="T16" fmla="*/ 2147483647 w 116"/>
                <a:gd name="T17" fmla="*/ 2147483647 h 33"/>
                <a:gd name="T18" fmla="*/ 2147483647 w 116"/>
                <a:gd name="T19" fmla="*/ 2147483647 h 33"/>
                <a:gd name="T20" fmla="*/ 2147483647 w 116"/>
                <a:gd name="T21" fmla="*/ 2147483647 h 33"/>
                <a:gd name="T22" fmla="*/ 2147483647 w 116"/>
                <a:gd name="T23" fmla="*/ 2147483647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6"/>
                <a:gd name="T37" fmla="*/ 0 h 33"/>
                <a:gd name="T38" fmla="*/ 116 w 116"/>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6" h="33">
                  <a:moveTo>
                    <a:pt x="23" y="11"/>
                  </a:moveTo>
                  <a:cubicBezTo>
                    <a:pt x="23" y="11"/>
                    <a:pt x="14" y="15"/>
                    <a:pt x="11" y="17"/>
                  </a:cubicBezTo>
                  <a:cubicBezTo>
                    <a:pt x="9" y="20"/>
                    <a:pt x="1" y="24"/>
                    <a:pt x="1" y="28"/>
                  </a:cubicBezTo>
                  <a:cubicBezTo>
                    <a:pt x="0" y="31"/>
                    <a:pt x="2" y="30"/>
                    <a:pt x="12" y="26"/>
                  </a:cubicBezTo>
                  <a:cubicBezTo>
                    <a:pt x="22" y="23"/>
                    <a:pt x="28" y="16"/>
                    <a:pt x="39" y="15"/>
                  </a:cubicBezTo>
                  <a:cubicBezTo>
                    <a:pt x="50" y="15"/>
                    <a:pt x="55" y="12"/>
                    <a:pt x="62" y="9"/>
                  </a:cubicBezTo>
                  <a:cubicBezTo>
                    <a:pt x="70" y="7"/>
                    <a:pt x="79" y="12"/>
                    <a:pt x="93" y="18"/>
                  </a:cubicBezTo>
                  <a:cubicBezTo>
                    <a:pt x="106" y="24"/>
                    <a:pt x="112" y="27"/>
                    <a:pt x="114" y="30"/>
                  </a:cubicBezTo>
                  <a:cubicBezTo>
                    <a:pt x="116" y="33"/>
                    <a:pt x="109" y="22"/>
                    <a:pt x="106" y="11"/>
                  </a:cubicBezTo>
                  <a:cubicBezTo>
                    <a:pt x="103" y="1"/>
                    <a:pt x="109" y="0"/>
                    <a:pt x="92" y="5"/>
                  </a:cubicBezTo>
                  <a:cubicBezTo>
                    <a:pt x="74" y="10"/>
                    <a:pt x="65" y="2"/>
                    <a:pt x="53" y="4"/>
                  </a:cubicBezTo>
                  <a:cubicBezTo>
                    <a:pt x="40" y="7"/>
                    <a:pt x="33" y="7"/>
                    <a:pt x="23" y="11"/>
                  </a:cubicBezTo>
                  <a:close/>
                </a:path>
              </a:pathLst>
            </a:custGeom>
            <a:solidFill>
              <a:srgbClr val="8E8FC3"/>
            </a:solidFill>
            <a:ln w="9525">
              <a:noFill/>
              <a:round/>
              <a:headEnd/>
              <a:tailEnd/>
            </a:ln>
          </p:spPr>
          <p:txBody>
            <a:bodyPr/>
            <a:lstStyle/>
            <a:p>
              <a:endParaRPr lang="en-US"/>
            </a:p>
          </p:txBody>
        </p:sp>
        <p:sp>
          <p:nvSpPr>
            <p:cNvPr id="28712" name="Freeform 3293"/>
            <p:cNvSpPr>
              <a:spLocks/>
            </p:cNvSpPr>
            <p:nvPr/>
          </p:nvSpPr>
          <p:spPr bwMode="auto">
            <a:xfrm>
              <a:off x="1322388" y="4828257"/>
              <a:ext cx="379412" cy="109538"/>
            </a:xfrm>
            <a:custGeom>
              <a:avLst/>
              <a:gdLst>
                <a:gd name="T0" fmla="*/ 2147483647 w 115"/>
                <a:gd name="T1" fmla="*/ 2147483647 h 33"/>
                <a:gd name="T2" fmla="*/ 2147483647 w 115"/>
                <a:gd name="T3" fmla="*/ 2147483647 h 33"/>
                <a:gd name="T4" fmla="*/ 0 w 115"/>
                <a:gd name="T5" fmla="*/ 2147483647 h 33"/>
                <a:gd name="T6" fmla="*/ 2147483647 w 115"/>
                <a:gd name="T7" fmla="*/ 2147483647 h 33"/>
                <a:gd name="T8" fmla="*/ 2147483647 w 115"/>
                <a:gd name="T9" fmla="*/ 2147483647 h 33"/>
                <a:gd name="T10" fmla="*/ 2147483647 w 115"/>
                <a:gd name="T11" fmla="*/ 2147483647 h 33"/>
                <a:gd name="T12" fmla="*/ 2147483647 w 115"/>
                <a:gd name="T13" fmla="*/ 2147483647 h 33"/>
                <a:gd name="T14" fmla="*/ 2147483647 w 115"/>
                <a:gd name="T15" fmla="*/ 2147483647 h 33"/>
                <a:gd name="T16" fmla="*/ 2147483647 w 115"/>
                <a:gd name="T17" fmla="*/ 2147483647 h 33"/>
                <a:gd name="T18" fmla="*/ 2147483647 w 115"/>
                <a:gd name="T19" fmla="*/ 2147483647 h 33"/>
                <a:gd name="T20" fmla="*/ 2147483647 w 115"/>
                <a:gd name="T21" fmla="*/ 2147483647 h 33"/>
                <a:gd name="T22" fmla="*/ 2147483647 w 115"/>
                <a:gd name="T23" fmla="*/ 2147483647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
                <a:gd name="T37" fmla="*/ 0 h 33"/>
                <a:gd name="T38" fmla="*/ 115 w 115"/>
                <a:gd name="T39" fmla="*/ 33 h 3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 h="33">
                  <a:moveTo>
                    <a:pt x="22" y="11"/>
                  </a:moveTo>
                  <a:cubicBezTo>
                    <a:pt x="22" y="11"/>
                    <a:pt x="13" y="15"/>
                    <a:pt x="10" y="17"/>
                  </a:cubicBezTo>
                  <a:cubicBezTo>
                    <a:pt x="8" y="20"/>
                    <a:pt x="0" y="24"/>
                    <a:pt x="0" y="28"/>
                  </a:cubicBezTo>
                  <a:cubicBezTo>
                    <a:pt x="0" y="31"/>
                    <a:pt x="1" y="30"/>
                    <a:pt x="11" y="26"/>
                  </a:cubicBezTo>
                  <a:cubicBezTo>
                    <a:pt x="21" y="23"/>
                    <a:pt x="28" y="16"/>
                    <a:pt x="38" y="15"/>
                  </a:cubicBezTo>
                  <a:cubicBezTo>
                    <a:pt x="49" y="14"/>
                    <a:pt x="54" y="11"/>
                    <a:pt x="61" y="9"/>
                  </a:cubicBezTo>
                  <a:cubicBezTo>
                    <a:pt x="69" y="7"/>
                    <a:pt x="78" y="12"/>
                    <a:pt x="92" y="18"/>
                  </a:cubicBezTo>
                  <a:cubicBezTo>
                    <a:pt x="105" y="24"/>
                    <a:pt x="110" y="27"/>
                    <a:pt x="113" y="30"/>
                  </a:cubicBezTo>
                  <a:cubicBezTo>
                    <a:pt x="115" y="33"/>
                    <a:pt x="107" y="21"/>
                    <a:pt x="105" y="11"/>
                  </a:cubicBezTo>
                  <a:cubicBezTo>
                    <a:pt x="102" y="1"/>
                    <a:pt x="108" y="0"/>
                    <a:pt x="91" y="5"/>
                  </a:cubicBezTo>
                  <a:cubicBezTo>
                    <a:pt x="73" y="10"/>
                    <a:pt x="64" y="2"/>
                    <a:pt x="52" y="4"/>
                  </a:cubicBezTo>
                  <a:cubicBezTo>
                    <a:pt x="39" y="7"/>
                    <a:pt x="32" y="7"/>
                    <a:pt x="22" y="11"/>
                  </a:cubicBezTo>
                  <a:close/>
                </a:path>
              </a:pathLst>
            </a:custGeom>
            <a:solidFill>
              <a:srgbClr val="8E8EC2"/>
            </a:solidFill>
            <a:ln w="9525">
              <a:noFill/>
              <a:round/>
              <a:headEnd/>
              <a:tailEnd/>
            </a:ln>
          </p:spPr>
          <p:txBody>
            <a:bodyPr/>
            <a:lstStyle/>
            <a:p>
              <a:endParaRPr lang="en-US"/>
            </a:p>
          </p:txBody>
        </p:sp>
        <p:sp>
          <p:nvSpPr>
            <p:cNvPr id="28713" name="Freeform 3294"/>
            <p:cNvSpPr>
              <a:spLocks/>
            </p:cNvSpPr>
            <p:nvPr/>
          </p:nvSpPr>
          <p:spPr bwMode="auto">
            <a:xfrm>
              <a:off x="1322388" y="4831432"/>
              <a:ext cx="379412" cy="106363"/>
            </a:xfrm>
            <a:custGeom>
              <a:avLst/>
              <a:gdLst>
                <a:gd name="T0" fmla="*/ 2147483647 w 115"/>
                <a:gd name="T1" fmla="*/ 2147483647 h 32"/>
                <a:gd name="T2" fmla="*/ 2147483647 w 115"/>
                <a:gd name="T3" fmla="*/ 2147483647 h 32"/>
                <a:gd name="T4" fmla="*/ 0 w 115"/>
                <a:gd name="T5" fmla="*/ 2147483647 h 32"/>
                <a:gd name="T6" fmla="*/ 2147483647 w 115"/>
                <a:gd name="T7" fmla="*/ 2147483647 h 32"/>
                <a:gd name="T8" fmla="*/ 2147483647 w 115"/>
                <a:gd name="T9" fmla="*/ 2147483647 h 32"/>
                <a:gd name="T10" fmla="*/ 2147483647 w 115"/>
                <a:gd name="T11" fmla="*/ 2147483647 h 32"/>
                <a:gd name="T12" fmla="*/ 2147483647 w 115"/>
                <a:gd name="T13" fmla="*/ 2147483647 h 32"/>
                <a:gd name="T14" fmla="*/ 2147483647 w 115"/>
                <a:gd name="T15" fmla="*/ 2147483647 h 32"/>
                <a:gd name="T16" fmla="*/ 2147483647 w 115"/>
                <a:gd name="T17" fmla="*/ 2147483647 h 32"/>
                <a:gd name="T18" fmla="*/ 2147483647 w 115"/>
                <a:gd name="T19" fmla="*/ 2147483647 h 32"/>
                <a:gd name="T20" fmla="*/ 2147483647 w 115"/>
                <a:gd name="T21" fmla="*/ 2147483647 h 32"/>
                <a:gd name="T22" fmla="*/ 2147483647 w 115"/>
                <a:gd name="T23" fmla="*/ 2147483647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5"/>
                <a:gd name="T37" fmla="*/ 0 h 32"/>
                <a:gd name="T38" fmla="*/ 115 w 115"/>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5" h="32">
                  <a:moveTo>
                    <a:pt x="22" y="10"/>
                  </a:moveTo>
                  <a:cubicBezTo>
                    <a:pt x="22" y="10"/>
                    <a:pt x="13" y="14"/>
                    <a:pt x="11" y="16"/>
                  </a:cubicBezTo>
                  <a:cubicBezTo>
                    <a:pt x="8" y="19"/>
                    <a:pt x="1" y="23"/>
                    <a:pt x="0" y="27"/>
                  </a:cubicBezTo>
                  <a:cubicBezTo>
                    <a:pt x="0" y="30"/>
                    <a:pt x="1" y="28"/>
                    <a:pt x="11" y="25"/>
                  </a:cubicBezTo>
                  <a:cubicBezTo>
                    <a:pt x="21" y="22"/>
                    <a:pt x="28" y="15"/>
                    <a:pt x="39" y="14"/>
                  </a:cubicBezTo>
                  <a:cubicBezTo>
                    <a:pt x="49" y="13"/>
                    <a:pt x="53" y="10"/>
                    <a:pt x="61" y="8"/>
                  </a:cubicBezTo>
                  <a:cubicBezTo>
                    <a:pt x="69" y="6"/>
                    <a:pt x="78" y="10"/>
                    <a:pt x="92" y="17"/>
                  </a:cubicBezTo>
                  <a:cubicBezTo>
                    <a:pt x="105" y="23"/>
                    <a:pt x="110" y="26"/>
                    <a:pt x="112" y="29"/>
                  </a:cubicBezTo>
                  <a:cubicBezTo>
                    <a:pt x="115" y="32"/>
                    <a:pt x="107" y="20"/>
                    <a:pt x="105" y="10"/>
                  </a:cubicBezTo>
                  <a:cubicBezTo>
                    <a:pt x="102" y="0"/>
                    <a:pt x="108" y="0"/>
                    <a:pt x="91" y="4"/>
                  </a:cubicBezTo>
                  <a:cubicBezTo>
                    <a:pt x="73" y="9"/>
                    <a:pt x="64" y="1"/>
                    <a:pt x="52" y="3"/>
                  </a:cubicBezTo>
                  <a:cubicBezTo>
                    <a:pt x="39" y="6"/>
                    <a:pt x="32" y="6"/>
                    <a:pt x="22" y="10"/>
                  </a:cubicBezTo>
                  <a:close/>
                </a:path>
              </a:pathLst>
            </a:custGeom>
            <a:solidFill>
              <a:srgbClr val="8D8DC2"/>
            </a:solidFill>
            <a:ln w="9525">
              <a:noFill/>
              <a:round/>
              <a:headEnd/>
              <a:tailEnd/>
            </a:ln>
          </p:spPr>
          <p:txBody>
            <a:bodyPr/>
            <a:lstStyle/>
            <a:p>
              <a:endParaRPr lang="en-US"/>
            </a:p>
          </p:txBody>
        </p:sp>
        <p:sp>
          <p:nvSpPr>
            <p:cNvPr id="28714" name="Freeform 3295"/>
            <p:cNvSpPr>
              <a:spLocks/>
            </p:cNvSpPr>
            <p:nvPr/>
          </p:nvSpPr>
          <p:spPr bwMode="auto">
            <a:xfrm>
              <a:off x="1322388" y="4831432"/>
              <a:ext cx="376237" cy="106363"/>
            </a:xfrm>
            <a:custGeom>
              <a:avLst/>
              <a:gdLst>
                <a:gd name="T0" fmla="*/ 2147483647 w 114"/>
                <a:gd name="T1" fmla="*/ 2147483647 h 32"/>
                <a:gd name="T2" fmla="*/ 2147483647 w 114"/>
                <a:gd name="T3" fmla="*/ 2147483647 h 32"/>
                <a:gd name="T4" fmla="*/ 2147483647 w 114"/>
                <a:gd name="T5" fmla="*/ 2147483647 h 32"/>
                <a:gd name="T6" fmla="*/ 2147483647 w 114"/>
                <a:gd name="T7" fmla="*/ 2147483647 h 32"/>
                <a:gd name="T8" fmla="*/ 2147483647 w 114"/>
                <a:gd name="T9" fmla="*/ 2147483647 h 32"/>
                <a:gd name="T10" fmla="*/ 2147483647 w 114"/>
                <a:gd name="T11" fmla="*/ 2147483647 h 32"/>
                <a:gd name="T12" fmla="*/ 2147483647 w 114"/>
                <a:gd name="T13" fmla="*/ 2147483647 h 32"/>
                <a:gd name="T14" fmla="*/ 2147483647 w 114"/>
                <a:gd name="T15" fmla="*/ 2147483647 h 32"/>
                <a:gd name="T16" fmla="*/ 2147483647 w 114"/>
                <a:gd name="T17" fmla="*/ 2147483647 h 32"/>
                <a:gd name="T18" fmla="*/ 2147483647 w 114"/>
                <a:gd name="T19" fmla="*/ 2147483647 h 32"/>
                <a:gd name="T20" fmla="*/ 2147483647 w 114"/>
                <a:gd name="T21" fmla="*/ 2147483647 h 32"/>
                <a:gd name="T22" fmla="*/ 2147483647 w 114"/>
                <a:gd name="T23" fmla="*/ 2147483647 h 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4"/>
                <a:gd name="T37" fmla="*/ 0 h 32"/>
                <a:gd name="T38" fmla="*/ 114 w 114"/>
                <a:gd name="T39" fmla="*/ 32 h 3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4" h="32">
                  <a:moveTo>
                    <a:pt x="22" y="10"/>
                  </a:moveTo>
                  <a:cubicBezTo>
                    <a:pt x="22" y="10"/>
                    <a:pt x="13" y="14"/>
                    <a:pt x="11" y="16"/>
                  </a:cubicBezTo>
                  <a:cubicBezTo>
                    <a:pt x="8" y="19"/>
                    <a:pt x="1" y="23"/>
                    <a:pt x="1" y="27"/>
                  </a:cubicBezTo>
                  <a:cubicBezTo>
                    <a:pt x="0" y="30"/>
                    <a:pt x="1" y="28"/>
                    <a:pt x="11" y="25"/>
                  </a:cubicBezTo>
                  <a:cubicBezTo>
                    <a:pt x="21" y="21"/>
                    <a:pt x="28" y="15"/>
                    <a:pt x="39" y="14"/>
                  </a:cubicBezTo>
                  <a:cubicBezTo>
                    <a:pt x="49" y="13"/>
                    <a:pt x="53" y="10"/>
                    <a:pt x="61" y="8"/>
                  </a:cubicBezTo>
                  <a:cubicBezTo>
                    <a:pt x="69" y="6"/>
                    <a:pt x="78" y="10"/>
                    <a:pt x="91" y="16"/>
                  </a:cubicBezTo>
                  <a:cubicBezTo>
                    <a:pt x="105" y="22"/>
                    <a:pt x="110" y="26"/>
                    <a:pt x="112" y="29"/>
                  </a:cubicBezTo>
                  <a:cubicBezTo>
                    <a:pt x="114" y="32"/>
                    <a:pt x="107" y="20"/>
                    <a:pt x="104" y="10"/>
                  </a:cubicBezTo>
                  <a:cubicBezTo>
                    <a:pt x="102" y="0"/>
                    <a:pt x="108" y="0"/>
                    <a:pt x="90" y="4"/>
                  </a:cubicBezTo>
                  <a:cubicBezTo>
                    <a:pt x="73" y="9"/>
                    <a:pt x="64" y="1"/>
                    <a:pt x="52" y="3"/>
                  </a:cubicBezTo>
                  <a:cubicBezTo>
                    <a:pt x="40" y="6"/>
                    <a:pt x="32" y="6"/>
                    <a:pt x="22" y="10"/>
                  </a:cubicBezTo>
                  <a:close/>
                </a:path>
              </a:pathLst>
            </a:custGeom>
            <a:solidFill>
              <a:srgbClr val="8C8DC2"/>
            </a:solidFill>
            <a:ln w="9525">
              <a:noFill/>
              <a:round/>
              <a:headEnd/>
              <a:tailEnd/>
            </a:ln>
          </p:spPr>
          <p:txBody>
            <a:bodyPr/>
            <a:lstStyle/>
            <a:p>
              <a:endParaRPr lang="en-US"/>
            </a:p>
          </p:txBody>
        </p:sp>
        <p:sp>
          <p:nvSpPr>
            <p:cNvPr id="28715" name="Freeform 3296"/>
            <p:cNvSpPr>
              <a:spLocks/>
            </p:cNvSpPr>
            <p:nvPr/>
          </p:nvSpPr>
          <p:spPr bwMode="auto">
            <a:xfrm>
              <a:off x="1322388" y="4831432"/>
              <a:ext cx="376237" cy="103188"/>
            </a:xfrm>
            <a:custGeom>
              <a:avLst/>
              <a:gdLst>
                <a:gd name="T0" fmla="*/ 2147483647 w 114"/>
                <a:gd name="T1" fmla="*/ 2147483647 h 31"/>
                <a:gd name="T2" fmla="*/ 2147483647 w 114"/>
                <a:gd name="T3" fmla="*/ 2147483647 h 31"/>
                <a:gd name="T4" fmla="*/ 2147483647 w 114"/>
                <a:gd name="T5" fmla="*/ 2147483647 h 31"/>
                <a:gd name="T6" fmla="*/ 2147483647 w 114"/>
                <a:gd name="T7" fmla="*/ 2147483647 h 31"/>
                <a:gd name="T8" fmla="*/ 2147483647 w 114"/>
                <a:gd name="T9" fmla="*/ 2147483647 h 31"/>
                <a:gd name="T10" fmla="*/ 2147483647 w 114"/>
                <a:gd name="T11" fmla="*/ 2147483647 h 31"/>
                <a:gd name="T12" fmla="*/ 2147483647 w 114"/>
                <a:gd name="T13" fmla="*/ 2147483647 h 31"/>
                <a:gd name="T14" fmla="*/ 2147483647 w 114"/>
                <a:gd name="T15" fmla="*/ 2147483647 h 31"/>
                <a:gd name="T16" fmla="*/ 2147483647 w 114"/>
                <a:gd name="T17" fmla="*/ 2147483647 h 31"/>
                <a:gd name="T18" fmla="*/ 2147483647 w 114"/>
                <a:gd name="T19" fmla="*/ 2147483647 h 31"/>
                <a:gd name="T20" fmla="*/ 2147483647 w 114"/>
                <a:gd name="T21" fmla="*/ 2147483647 h 31"/>
                <a:gd name="T22" fmla="*/ 2147483647 w 114"/>
                <a:gd name="T23" fmla="*/ 2147483647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4"/>
                <a:gd name="T37" fmla="*/ 0 h 31"/>
                <a:gd name="T38" fmla="*/ 114 w 114"/>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4" h="31">
                  <a:moveTo>
                    <a:pt x="22" y="10"/>
                  </a:moveTo>
                  <a:cubicBezTo>
                    <a:pt x="22" y="10"/>
                    <a:pt x="14" y="14"/>
                    <a:pt x="11" y="16"/>
                  </a:cubicBezTo>
                  <a:cubicBezTo>
                    <a:pt x="8" y="19"/>
                    <a:pt x="1" y="23"/>
                    <a:pt x="1" y="27"/>
                  </a:cubicBezTo>
                  <a:cubicBezTo>
                    <a:pt x="0" y="30"/>
                    <a:pt x="2" y="28"/>
                    <a:pt x="12" y="25"/>
                  </a:cubicBezTo>
                  <a:cubicBezTo>
                    <a:pt x="22" y="21"/>
                    <a:pt x="28" y="15"/>
                    <a:pt x="39" y="14"/>
                  </a:cubicBezTo>
                  <a:cubicBezTo>
                    <a:pt x="49" y="13"/>
                    <a:pt x="53" y="10"/>
                    <a:pt x="61" y="8"/>
                  </a:cubicBezTo>
                  <a:cubicBezTo>
                    <a:pt x="69" y="6"/>
                    <a:pt x="78" y="10"/>
                    <a:pt x="91" y="16"/>
                  </a:cubicBezTo>
                  <a:cubicBezTo>
                    <a:pt x="105" y="22"/>
                    <a:pt x="110" y="26"/>
                    <a:pt x="112" y="28"/>
                  </a:cubicBezTo>
                  <a:cubicBezTo>
                    <a:pt x="114" y="31"/>
                    <a:pt x="107" y="20"/>
                    <a:pt x="104" y="10"/>
                  </a:cubicBezTo>
                  <a:cubicBezTo>
                    <a:pt x="102" y="0"/>
                    <a:pt x="108" y="0"/>
                    <a:pt x="90" y="4"/>
                  </a:cubicBezTo>
                  <a:cubicBezTo>
                    <a:pt x="73" y="9"/>
                    <a:pt x="64" y="1"/>
                    <a:pt x="52" y="3"/>
                  </a:cubicBezTo>
                  <a:cubicBezTo>
                    <a:pt x="40" y="6"/>
                    <a:pt x="32" y="6"/>
                    <a:pt x="22" y="10"/>
                  </a:cubicBezTo>
                  <a:close/>
                </a:path>
              </a:pathLst>
            </a:custGeom>
            <a:solidFill>
              <a:srgbClr val="8B8CC2"/>
            </a:solidFill>
            <a:ln w="9525">
              <a:noFill/>
              <a:round/>
              <a:headEnd/>
              <a:tailEnd/>
            </a:ln>
          </p:spPr>
          <p:txBody>
            <a:bodyPr/>
            <a:lstStyle/>
            <a:p>
              <a:endParaRPr lang="en-US"/>
            </a:p>
          </p:txBody>
        </p:sp>
        <p:sp>
          <p:nvSpPr>
            <p:cNvPr id="28716" name="Freeform 3297"/>
            <p:cNvSpPr>
              <a:spLocks/>
            </p:cNvSpPr>
            <p:nvPr/>
          </p:nvSpPr>
          <p:spPr bwMode="auto">
            <a:xfrm>
              <a:off x="1325563" y="4831432"/>
              <a:ext cx="373062" cy="103188"/>
            </a:xfrm>
            <a:custGeom>
              <a:avLst/>
              <a:gdLst>
                <a:gd name="T0" fmla="*/ 2147483647 w 113"/>
                <a:gd name="T1" fmla="*/ 2147483647 h 31"/>
                <a:gd name="T2" fmla="*/ 2147483647 w 113"/>
                <a:gd name="T3" fmla="*/ 2147483647 h 31"/>
                <a:gd name="T4" fmla="*/ 0 w 113"/>
                <a:gd name="T5" fmla="*/ 2147483647 h 31"/>
                <a:gd name="T6" fmla="*/ 2147483647 w 113"/>
                <a:gd name="T7" fmla="*/ 2147483647 h 31"/>
                <a:gd name="T8" fmla="*/ 2147483647 w 113"/>
                <a:gd name="T9" fmla="*/ 2147483647 h 31"/>
                <a:gd name="T10" fmla="*/ 2147483647 w 113"/>
                <a:gd name="T11" fmla="*/ 2147483647 h 31"/>
                <a:gd name="T12" fmla="*/ 2147483647 w 113"/>
                <a:gd name="T13" fmla="*/ 2147483647 h 31"/>
                <a:gd name="T14" fmla="*/ 2147483647 w 113"/>
                <a:gd name="T15" fmla="*/ 2147483647 h 31"/>
                <a:gd name="T16" fmla="*/ 2147483647 w 113"/>
                <a:gd name="T17" fmla="*/ 2147483647 h 31"/>
                <a:gd name="T18" fmla="*/ 2147483647 w 113"/>
                <a:gd name="T19" fmla="*/ 2147483647 h 31"/>
                <a:gd name="T20" fmla="*/ 2147483647 w 113"/>
                <a:gd name="T21" fmla="*/ 2147483647 h 31"/>
                <a:gd name="T22" fmla="*/ 2147483647 w 113"/>
                <a:gd name="T23" fmla="*/ 2147483647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3"/>
                <a:gd name="T37" fmla="*/ 0 h 31"/>
                <a:gd name="T38" fmla="*/ 113 w 113"/>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3" h="31">
                  <a:moveTo>
                    <a:pt x="21" y="10"/>
                  </a:moveTo>
                  <a:cubicBezTo>
                    <a:pt x="21" y="10"/>
                    <a:pt x="13" y="14"/>
                    <a:pt x="10" y="16"/>
                  </a:cubicBezTo>
                  <a:cubicBezTo>
                    <a:pt x="8" y="19"/>
                    <a:pt x="0" y="23"/>
                    <a:pt x="0" y="27"/>
                  </a:cubicBezTo>
                  <a:cubicBezTo>
                    <a:pt x="0" y="30"/>
                    <a:pt x="1" y="28"/>
                    <a:pt x="11" y="24"/>
                  </a:cubicBezTo>
                  <a:cubicBezTo>
                    <a:pt x="21" y="21"/>
                    <a:pt x="27" y="14"/>
                    <a:pt x="38" y="14"/>
                  </a:cubicBezTo>
                  <a:cubicBezTo>
                    <a:pt x="48" y="13"/>
                    <a:pt x="52" y="10"/>
                    <a:pt x="60" y="8"/>
                  </a:cubicBezTo>
                  <a:cubicBezTo>
                    <a:pt x="68" y="6"/>
                    <a:pt x="77" y="10"/>
                    <a:pt x="90" y="16"/>
                  </a:cubicBezTo>
                  <a:cubicBezTo>
                    <a:pt x="103" y="22"/>
                    <a:pt x="109" y="25"/>
                    <a:pt x="111" y="28"/>
                  </a:cubicBezTo>
                  <a:cubicBezTo>
                    <a:pt x="113" y="31"/>
                    <a:pt x="106" y="20"/>
                    <a:pt x="103" y="10"/>
                  </a:cubicBezTo>
                  <a:cubicBezTo>
                    <a:pt x="100" y="0"/>
                    <a:pt x="106" y="0"/>
                    <a:pt x="89" y="5"/>
                  </a:cubicBezTo>
                  <a:cubicBezTo>
                    <a:pt x="72" y="9"/>
                    <a:pt x="63" y="1"/>
                    <a:pt x="51" y="4"/>
                  </a:cubicBezTo>
                  <a:cubicBezTo>
                    <a:pt x="39" y="6"/>
                    <a:pt x="31" y="6"/>
                    <a:pt x="21" y="10"/>
                  </a:cubicBezTo>
                  <a:close/>
                </a:path>
              </a:pathLst>
            </a:custGeom>
            <a:solidFill>
              <a:srgbClr val="8A8CC1"/>
            </a:solidFill>
            <a:ln w="9525">
              <a:noFill/>
              <a:round/>
              <a:headEnd/>
              <a:tailEnd/>
            </a:ln>
          </p:spPr>
          <p:txBody>
            <a:bodyPr/>
            <a:lstStyle/>
            <a:p>
              <a:endParaRPr lang="en-US"/>
            </a:p>
          </p:txBody>
        </p:sp>
        <p:sp>
          <p:nvSpPr>
            <p:cNvPr id="28717" name="Freeform 3298"/>
            <p:cNvSpPr>
              <a:spLocks/>
            </p:cNvSpPr>
            <p:nvPr/>
          </p:nvSpPr>
          <p:spPr bwMode="auto">
            <a:xfrm>
              <a:off x="1325563" y="4831432"/>
              <a:ext cx="373062" cy="103188"/>
            </a:xfrm>
            <a:custGeom>
              <a:avLst/>
              <a:gdLst>
                <a:gd name="T0" fmla="*/ 2147483647 w 113"/>
                <a:gd name="T1" fmla="*/ 2147483647 h 31"/>
                <a:gd name="T2" fmla="*/ 2147483647 w 113"/>
                <a:gd name="T3" fmla="*/ 2147483647 h 31"/>
                <a:gd name="T4" fmla="*/ 0 w 113"/>
                <a:gd name="T5" fmla="*/ 2147483647 h 31"/>
                <a:gd name="T6" fmla="*/ 2147483647 w 113"/>
                <a:gd name="T7" fmla="*/ 2147483647 h 31"/>
                <a:gd name="T8" fmla="*/ 2147483647 w 113"/>
                <a:gd name="T9" fmla="*/ 2147483647 h 31"/>
                <a:gd name="T10" fmla="*/ 2147483647 w 113"/>
                <a:gd name="T11" fmla="*/ 2147483647 h 31"/>
                <a:gd name="T12" fmla="*/ 2147483647 w 113"/>
                <a:gd name="T13" fmla="*/ 2147483647 h 31"/>
                <a:gd name="T14" fmla="*/ 2147483647 w 113"/>
                <a:gd name="T15" fmla="*/ 2147483647 h 31"/>
                <a:gd name="T16" fmla="*/ 2147483647 w 113"/>
                <a:gd name="T17" fmla="*/ 2147483647 h 31"/>
                <a:gd name="T18" fmla="*/ 2147483647 w 113"/>
                <a:gd name="T19" fmla="*/ 2147483647 h 31"/>
                <a:gd name="T20" fmla="*/ 2147483647 w 113"/>
                <a:gd name="T21" fmla="*/ 2147483647 h 31"/>
                <a:gd name="T22" fmla="*/ 2147483647 w 113"/>
                <a:gd name="T23" fmla="*/ 2147483647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3"/>
                <a:gd name="T37" fmla="*/ 0 h 31"/>
                <a:gd name="T38" fmla="*/ 113 w 113"/>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3" h="31">
                  <a:moveTo>
                    <a:pt x="22" y="10"/>
                  </a:moveTo>
                  <a:cubicBezTo>
                    <a:pt x="22" y="10"/>
                    <a:pt x="13" y="14"/>
                    <a:pt x="10" y="16"/>
                  </a:cubicBezTo>
                  <a:cubicBezTo>
                    <a:pt x="8" y="19"/>
                    <a:pt x="1" y="23"/>
                    <a:pt x="0" y="27"/>
                  </a:cubicBezTo>
                  <a:cubicBezTo>
                    <a:pt x="0" y="30"/>
                    <a:pt x="1" y="27"/>
                    <a:pt x="11" y="24"/>
                  </a:cubicBezTo>
                  <a:cubicBezTo>
                    <a:pt x="21" y="21"/>
                    <a:pt x="27" y="14"/>
                    <a:pt x="38" y="13"/>
                  </a:cubicBezTo>
                  <a:cubicBezTo>
                    <a:pt x="48" y="13"/>
                    <a:pt x="52" y="10"/>
                    <a:pt x="60" y="8"/>
                  </a:cubicBezTo>
                  <a:cubicBezTo>
                    <a:pt x="68" y="5"/>
                    <a:pt x="77" y="10"/>
                    <a:pt x="90" y="16"/>
                  </a:cubicBezTo>
                  <a:cubicBezTo>
                    <a:pt x="103" y="22"/>
                    <a:pt x="109" y="25"/>
                    <a:pt x="111" y="28"/>
                  </a:cubicBezTo>
                  <a:cubicBezTo>
                    <a:pt x="113" y="31"/>
                    <a:pt x="106" y="20"/>
                    <a:pt x="103" y="10"/>
                  </a:cubicBezTo>
                  <a:cubicBezTo>
                    <a:pt x="100" y="0"/>
                    <a:pt x="106" y="0"/>
                    <a:pt x="89" y="5"/>
                  </a:cubicBezTo>
                  <a:cubicBezTo>
                    <a:pt x="72" y="9"/>
                    <a:pt x="63" y="1"/>
                    <a:pt x="51" y="4"/>
                  </a:cubicBezTo>
                  <a:cubicBezTo>
                    <a:pt x="39" y="6"/>
                    <a:pt x="31" y="6"/>
                    <a:pt x="22" y="10"/>
                  </a:cubicBezTo>
                  <a:close/>
                </a:path>
              </a:pathLst>
            </a:custGeom>
            <a:solidFill>
              <a:srgbClr val="898CC1"/>
            </a:solidFill>
            <a:ln w="9525">
              <a:noFill/>
              <a:round/>
              <a:headEnd/>
              <a:tailEnd/>
            </a:ln>
          </p:spPr>
          <p:txBody>
            <a:bodyPr/>
            <a:lstStyle/>
            <a:p>
              <a:endParaRPr lang="en-US"/>
            </a:p>
          </p:txBody>
        </p:sp>
        <p:sp>
          <p:nvSpPr>
            <p:cNvPr id="28718" name="Freeform 3299"/>
            <p:cNvSpPr>
              <a:spLocks/>
            </p:cNvSpPr>
            <p:nvPr/>
          </p:nvSpPr>
          <p:spPr bwMode="auto">
            <a:xfrm>
              <a:off x="1325563" y="4831432"/>
              <a:ext cx="373062" cy="103188"/>
            </a:xfrm>
            <a:custGeom>
              <a:avLst/>
              <a:gdLst>
                <a:gd name="T0" fmla="*/ 2147483647 w 113"/>
                <a:gd name="T1" fmla="*/ 2147483647 h 31"/>
                <a:gd name="T2" fmla="*/ 2147483647 w 113"/>
                <a:gd name="T3" fmla="*/ 2147483647 h 31"/>
                <a:gd name="T4" fmla="*/ 0 w 113"/>
                <a:gd name="T5" fmla="*/ 2147483647 h 31"/>
                <a:gd name="T6" fmla="*/ 2147483647 w 113"/>
                <a:gd name="T7" fmla="*/ 2147483647 h 31"/>
                <a:gd name="T8" fmla="*/ 2147483647 w 113"/>
                <a:gd name="T9" fmla="*/ 2147483647 h 31"/>
                <a:gd name="T10" fmla="*/ 2147483647 w 113"/>
                <a:gd name="T11" fmla="*/ 2147483647 h 31"/>
                <a:gd name="T12" fmla="*/ 2147483647 w 113"/>
                <a:gd name="T13" fmla="*/ 2147483647 h 31"/>
                <a:gd name="T14" fmla="*/ 2147483647 w 113"/>
                <a:gd name="T15" fmla="*/ 2147483647 h 31"/>
                <a:gd name="T16" fmla="*/ 2147483647 w 113"/>
                <a:gd name="T17" fmla="*/ 2147483647 h 31"/>
                <a:gd name="T18" fmla="*/ 2147483647 w 113"/>
                <a:gd name="T19" fmla="*/ 2147483647 h 31"/>
                <a:gd name="T20" fmla="*/ 2147483647 w 113"/>
                <a:gd name="T21" fmla="*/ 2147483647 h 31"/>
                <a:gd name="T22" fmla="*/ 2147483647 w 113"/>
                <a:gd name="T23" fmla="*/ 2147483647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3"/>
                <a:gd name="T37" fmla="*/ 0 h 31"/>
                <a:gd name="T38" fmla="*/ 113 w 113"/>
                <a:gd name="T39" fmla="*/ 31 h 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3" h="31">
                  <a:moveTo>
                    <a:pt x="22" y="10"/>
                  </a:moveTo>
                  <a:cubicBezTo>
                    <a:pt x="22" y="10"/>
                    <a:pt x="13" y="14"/>
                    <a:pt x="11" y="16"/>
                  </a:cubicBezTo>
                  <a:cubicBezTo>
                    <a:pt x="8" y="19"/>
                    <a:pt x="1" y="23"/>
                    <a:pt x="0" y="26"/>
                  </a:cubicBezTo>
                  <a:cubicBezTo>
                    <a:pt x="0" y="30"/>
                    <a:pt x="1" y="27"/>
                    <a:pt x="11" y="24"/>
                  </a:cubicBezTo>
                  <a:cubicBezTo>
                    <a:pt x="21" y="21"/>
                    <a:pt x="27" y="14"/>
                    <a:pt x="38" y="13"/>
                  </a:cubicBezTo>
                  <a:cubicBezTo>
                    <a:pt x="49" y="12"/>
                    <a:pt x="52" y="9"/>
                    <a:pt x="60" y="7"/>
                  </a:cubicBezTo>
                  <a:cubicBezTo>
                    <a:pt x="67" y="5"/>
                    <a:pt x="77" y="10"/>
                    <a:pt x="90" y="16"/>
                  </a:cubicBezTo>
                  <a:cubicBezTo>
                    <a:pt x="103" y="22"/>
                    <a:pt x="109" y="25"/>
                    <a:pt x="111" y="28"/>
                  </a:cubicBezTo>
                  <a:cubicBezTo>
                    <a:pt x="113" y="31"/>
                    <a:pt x="106" y="20"/>
                    <a:pt x="103" y="10"/>
                  </a:cubicBezTo>
                  <a:cubicBezTo>
                    <a:pt x="100" y="0"/>
                    <a:pt x="106" y="0"/>
                    <a:pt x="89" y="5"/>
                  </a:cubicBezTo>
                  <a:cubicBezTo>
                    <a:pt x="72" y="9"/>
                    <a:pt x="63" y="1"/>
                    <a:pt x="51" y="4"/>
                  </a:cubicBezTo>
                  <a:cubicBezTo>
                    <a:pt x="39" y="6"/>
                    <a:pt x="31" y="6"/>
                    <a:pt x="22" y="10"/>
                  </a:cubicBezTo>
                  <a:close/>
                </a:path>
              </a:pathLst>
            </a:custGeom>
            <a:solidFill>
              <a:srgbClr val="888BC1"/>
            </a:solidFill>
            <a:ln w="9525">
              <a:noFill/>
              <a:round/>
              <a:headEnd/>
              <a:tailEnd/>
            </a:ln>
          </p:spPr>
          <p:txBody>
            <a:bodyPr/>
            <a:lstStyle/>
            <a:p>
              <a:endParaRPr lang="en-US"/>
            </a:p>
          </p:txBody>
        </p:sp>
        <p:sp>
          <p:nvSpPr>
            <p:cNvPr id="28719" name="Freeform 3300"/>
            <p:cNvSpPr>
              <a:spLocks/>
            </p:cNvSpPr>
            <p:nvPr/>
          </p:nvSpPr>
          <p:spPr bwMode="auto">
            <a:xfrm>
              <a:off x="1325563" y="4831432"/>
              <a:ext cx="373062" cy="100013"/>
            </a:xfrm>
            <a:custGeom>
              <a:avLst/>
              <a:gdLst>
                <a:gd name="T0" fmla="*/ 2147483647 w 113"/>
                <a:gd name="T1" fmla="*/ 2147483647 h 30"/>
                <a:gd name="T2" fmla="*/ 2147483647 w 113"/>
                <a:gd name="T3" fmla="*/ 2147483647 h 30"/>
                <a:gd name="T4" fmla="*/ 2147483647 w 113"/>
                <a:gd name="T5" fmla="*/ 2147483647 h 30"/>
                <a:gd name="T6" fmla="*/ 2147483647 w 113"/>
                <a:gd name="T7" fmla="*/ 2147483647 h 30"/>
                <a:gd name="T8" fmla="*/ 2147483647 w 113"/>
                <a:gd name="T9" fmla="*/ 2147483647 h 30"/>
                <a:gd name="T10" fmla="*/ 2147483647 w 113"/>
                <a:gd name="T11" fmla="*/ 2147483647 h 30"/>
                <a:gd name="T12" fmla="*/ 2147483647 w 113"/>
                <a:gd name="T13" fmla="*/ 2147483647 h 30"/>
                <a:gd name="T14" fmla="*/ 2147483647 w 113"/>
                <a:gd name="T15" fmla="*/ 2147483647 h 30"/>
                <a:gd name="T16" fmla="*/ 2147483647 w 113"/>
                <a:gd name="T17" fmla="*/ 2147483647 h 30"/>
                <a:gd name="T18" fmla="*/ 2147483647 w 113"/>
                <a:gd name="T19" fmla="*/ 2147483647 h 30"/>
                <a:gd name="T20" fmla="*/ 2147483647 w 113"/>
                <a:gd name="T21" fmla="*/ 2147483647 h 30"/>
                <a:gd name="T22" fmla="*/ 2147483647 w 113"/>
                <a:gd name="T23" fmla="*/ 2147483647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3"/>
                <a:gd name="T37" fmla="*/ 0 h 30"/>
                <a:gd name="T38" fmla="*/ 113 w 113"/>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3" h="30">
                  <a:moveTo>
                    <a:pt x="22" y="10"/>
                  </a:moveTo>
                  <a:cubicBezTo>
                    <a:pt x="22" y="10"/>
                    <a:pt x="13" y="14"/>
                    <a:pt x="11" y="16"/>
                  </a:cubicBezTo>
                  <a:cubicBezTo>
                    <a:pt x="8" y="19"/>
                    <a:pt x="1" y="23"/>
                    <a:pt x="1" y="26"/>
                  </a:cubicBezTo>
                  <a:cubicBezTo>
                    <a:pt x="0" y="30"/>
                    <a:pt x="1" y="27"/>
                    <a:pt x="11" y="24"/>
                  </a:cubicBezTo>
                  <a:cubicBezTo>
                    <a:pt x="21" y="20"/>
                    <a:pt x="28" y="14"/>
                    <a:pt x="38" y="13"/>
                  </a:cubicBezTo>
                  <a:cubicBezTo>
                    <a:pt x="49" y="12"/>
                    <a:pt x="52" y="9"/>
                    <a:pt x="60" y="7"/>
                  </a:cubicBezTo>
                  <a:cubicBezTo>
                    <a:pt x="67" y="5"/>
                    <a:pt x="77" y="10"/>
                    <a:pt x="90" y="16"/>
                  </a:cubicBezTo>
                  <a:cubicBezTo>
                    <a:pt x="103" y="22"/>
                    <a:pt x="108" y="25"/>
                    <a:pt x="110" y="28"/>
                  </a:cubicBezTo>
                  <a:cubicBezTo>
                    <a:pt x="113" y="30"/>
                    <a:pt x="105" y="20"/>
                    <a:pt x="103" y="10"/>
                  </a:cubicBezTo>
                  <a:cubicBezTo>
                    <a:pt x="100" y="0"/>
                    <a:pt x="106" y="1"/>
                    <a:pt x="89" y="5"/>
                  </a:cubicBezTo>
                  <a:cubicBezTo>
                    <a:pt x="72" y="10"/>
                    <a:pt x="63" y="1"/>
                    <a:pt x="51" y="4"/>
                  </a:cubicBezTo>
                  <a:cubicBezTo>
                    <a:pt x="39" y="6"/>
                    <a:pt x="31" y="6"/>
                    <a:pt x="22" y="10"/>
                  </a:cubicBezTo>
                  <a:close/>
                </a:path>
              </a:pathLst>
            </a:custGeom>
            <a:solidFill>
              <a:srgbClr val="878AC1"/>
            </a:solidFill>
            <a:ln w="9525">
              <a:noFill/>
              <a:round/>
              <a:headEnd/>
              <a:tailEnd/>
            </a:ln>
          </p:spPr>
          <p:txBody>
            <a:bodyPr/>
            <a:lstStyle/>
            <a:p>
              <a:endParaRPr lang="en-US"/>
            </a:p>
          </p:txBody>
        </p:sp>
        <p:sp>
          <p:nvSpPr>
            <p:cNvPr id="28720" name="Freeform 3301"/>
            <p:cNvSpPr>
              <a:spLocks/>
            </p:cNvSpPr>
            <p:nvPr/>
          </p:nvSpPr>
          <p:spPr bwMode="auto">
            <a:xfrm>
              <a:off x="1328738" y="4831432"/>
              <a:ext cx="366712" cy="100013"/>
            </a:xfrm>
            <a:custGeom>
              <a:avLst/>
              <a:gdLst>
                <a:gd name="T0" fmla="*/ 2147483647 w 111"/>
                <a:gd name="T1" fmla="*/ 2147483647 h 30"/>
                <a:gd name="T2" fmla="*/ 2147483647 w 111"/>
                <a:gd name="T3" fmla="*/ 2147483647 h 30"/>
                <a:gd name="T4" fmla="*/ 0 w 111"/>
                <a:gd name="T5" fmla="*/ 2147483647 h 30"/>
                <a:gd name="T6" fmla="*/ 2147483647 w 111"/>
                <a:gd name="T7" fmla="*/ 2147483647 h 30"/>
                <a:gd name="T8" fmla="*/ 2147483647 w 111"/>
                <a:gd name="T9" fmla="*/ 2147483647 h 30"/>
                <a:gd name="T10" fmla="*/ 2147483647 w 111"/>
                <a:gd name="T11" fmla="*/ 2147483647 h 30"/>
                <a:gd name="T12" fmla="*/ 2147483647 w 111"/>
                <a:gd name="T13" fmla="*/ 2147483647 h 30"/>
                <a:gd name="T14" fmla="*/ 2147483647 w 111"/>
                <a:gd name="T15" fmla="*/ 2147483647 h 30"/>
                <a:gd name="T16" fmla="*/ 2147483647 w 111"/>
                <a:gd name="T17" fmla="*/ 2147483647 h 30"/>
                <a:gd name="T18" fmla="*/ 2147483647 w 111"/>
                <a:gd name="T19" fmla="*/ 2147483647 h 30"/>
                <a:gd name="T20" fmla="*/ 2147483647 w 111"/>
                <a:gd name="T21" fmla="*/ 2147483647 h 30"/>
                <a:gd name="T22" fmla="*/ 2147483647 w 111"/>
                <a:gd name="T23" fmla="*/ 2147483647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
                <a:gd name="T37" fmla="*/ 0 h 30"/>
                <a:gd name="T38" fmla="*/ 111 w 111"/>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 h="30">
                  <a:moveTo>
                    <a:pt x="21" y="10"/>
                  </a:moveTo>
                  <a:cubicBezTo>
                    <a:pt x="21" y="10"/>
                    <a:pt x="13" y="14"/>
                    <a:pt x="10" y="16"/>
                  </a:cubicBezTo>
                  <a:cubicBezTo>
                    <a:pt x="7" y="19"/>
                    <a:pt x="0" y="23"/>
                    <a:pt x="0" y="26"/>
                  </a:cubicBezTo>
                  <a:cubicBezTo>
                    <a:pt x="0" y="30"/>
                    <a:pt x="0" y="27"/>
                    <a:pt x="10" y="23"/>
                  </a:cubicBezTo>
                  <a:cubicBezTo>
                    <a:pt x="20" y="20"/>
                    <a:pt x="27" y="14"/>
                    <a:pt x="37" y="13"/>
                  </a:cubicBezTo>
                  <a:cubicBezTo>
                    <a:pt x="48" y="12"/>
                    <a:pt x="51" y="9"/>
                    <a:pt x="59" y="7"/>
                  </a:cubicBezTo>
                  <a:cubicBezTo>
                    <a:pt x="66" y="5"/>
                    <a:pt x="76" y="10"/>
                    <a:pt x="89" y="15"/>
                  </a:cubicBezTo>
                  <a:cubicBezTo>
                    <a:pt x="102" y="21"/>
                    <a:pt x="107" y="25"/>
                    <a:pt x="109" y="27"/>
                  </a:cubicBezTo>
                  <a:cubicBezTo>
                    <a:pt x="111" y="30"/>
                    <a:pt x="104" y="20"/>
                    <a:pt x="102" y="10"/>
                  </a:cubicBezTo>
                  <a:cubicBezTo>
                    <a:pt x="99" y="0"/>
                    <a:pt x="105" y="1"/>
                    <a:pt x="88" y="5"/>
                  </a:cubicBezTo>
                  <a:cubicBezTo>
                    <a:pt x="71" y="10"/>
                    <a:pt x="62" y="1"/>
                    <a:pt x="50" y="4"/>
                  </a:cubicBezTo>
                  <a:cubicBezTo>
                    <a:pt x="38" y="6"/>
                    <a:pt x="31" y="6"/>
                    <a:pt x="21" y="10"/>
                  </a:cubicBezTo>
                  <a:close/>
                </a:path>
              </a:pathLst>
            </a:custGeom>
            <a:solidFill>
              <a:srgbClr val="868AC0"/>
            </a:solidFill>
            <a:ln w="9525">
              <a:noFill/>
              <a:round/>
              <a:headEnd/>
              <a:tailEnd/>
            </a:ln>
          </p:spPr>
          <p:txBody>
            <a:bodyPr/>
            <a:lstStyle/>
            <a:p>
              <a:endParaRPr lang="en-US"/>
            </a:p>
          </p:txBody>
        </p:sp>
        <p:sp>
          <p:nvSpPr>
            <p:cNvPr id="28721" name="Freeform 3302"/>
            <p:cNvSpPr>
              <a:spLocks/>
            </p:cNvSpPr>
            <p:nvPr/>
          </p:nvSpPr>
          <p:spPr bwMode="auto">
            <a:xfrm>
              <a:off x="1328738" y="4831432"/>
              <a:ext cx="366712" cy="100013"/>
            </a:xfrm>
            <a:custGeom>
              <a:avLst/>
              <a:gdLst>
                <a:gd name="T0" fmla="*/ 2147483647 w 111"/>
                <a:gd name="T1" fmla="*/ 2147483647 h 30"/>
                <a:gd name="T2" fmla="*/ 2147483647 w 111"/>
                <a:gd name="T3" fmla="*/ 2147483647 h 30"/>
                <a:gd name="T4" fmla="*/ 0 w 111"/>
                <a:gd name="T5" fmla="*/ 2147483647 h 30"/>
                <a:gd name="T6" fmla="*/ 2147483647 w 111"/>
                <a:gd name="T7" fmla="*/ 2147483647 h 30"/>
                <a:gd name="T8" fmla="*/ 2147483647 w 111"/>
                <a:gd name="T9" fmla="*/ 2147483647 h 30"/>
                <a:gd name="T10" fmla="*/ 2147483647 w 111"/>
                <a:gd name="T11" fmla="*/ 2147483647 h 30"/>
                <a:gd name="T12" fmla="*/ 2147483647 w 111"/>
                <a:gd name="T13" fmla="*/ 2147483647 h 30"/>
                <a:gd name="T14" fmla="*/ 2147483647 w 111"/>
                <a:gd name="T15" fmla="*/ 2147483647 h 30"/>
                <a:gd name="T16" fmla="*/ 2147483647 w 111"/>
                <a:gd name="T17" fmla="*/ 2147483647 h 30"/>
                <a:gd name="T18" fmla="*/ 2147483647 w 111"/>
                <a:gd name="T19" fmla="*/ 2147483647 h 30"/>
                <a:gd name="T20" fmla="*/ 2147483647 w 111"/>
                <a:gd name="T21" fmla="*/ 2147483647 h 30"/>
                <a:gd name="T22" fmla="*/ 2147483647 w 111"/>
                <a:gd name="T23" fmla="*/ 2147483647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
                <a:gd name="T37" fmla="*/ 0 h 30"/>
                <a:gd name="T38" fmla="*/ 111 w 111"/>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 h="30">
                  <a:moveTo>
                    <a:pt x="21" y="10"/>
                  </a:moveTo>
                  <a:cubicBezTo>
                    <a:pt x="21" y="10"/>
                    <a:pt x="13" y="14"/>
                    <a:pt x="10" y="16"/>
                  </a:cubicBezTo>
                  <a:cubicBezTo>
                    <a:pt x="8" y="19"/>
                    <a:pt x="1" y="23"/>
                    <a:pt x="0" y="26"/>
                  </a:cubicBezTo>
                  <a:cubicBezTo>
                    <a:pt x="0" y="30"/>
                    <a:pt x="0" y="27"/>
                    <a:pt x="10" y="23"/>
                  </a:cubicBezTo>
                  <a:cubicBezTo>
                    <a:pt x="20" y="20"/>
                    <a:pt x="27" y="14"/>
                    <a:pt x="37" y="13"/>
                  </a:cubicBezTo>
                  <a:cubicBezTo>
                    <a:pt x="48" y="12"/>
                    <a:pt x="51" y="9"/>
                    <a:pt x="59" y="7"/>
                  </a:cubicBezTo>
                  <a:cubicBezTo>
                    <a:pt x="66" y="5"/>
                    <a:pt x="76" y="9"/>
                    <a:pt x="89" y="15"/>
                  </a:cubicBezTo>
                  <a:cubicBezTo>
                    <a:pt x="102" y="21"/>
                    <a:pt x="107" y="24"/>
                    <a:pt x="109" y="27"/>
                  </a:cubicBezTo>
                  <a:cubicBezTo>
                    <a:pt x="111" y="30"/>
                    <a:pt x="104" y="19"/>
                    <a:pt x="101" y="10"/>
                  </a:cubicBezTo>
                  <a:cubicBezTo>
                    <a:pt x="99" y="0"/>
                    <a:pt x="104" y="1"/>
                    <a:pt x="88" y="5"/>
                  </a:cubicBezTo>
                  <a:cubicBezTo>
                    <a:pt x="71" y="10"/>
                    <a:pt x="62" y="1"/>
                    <a:pt x="50" y="4"/>
                  </a:cubicBezTo>
                  <a:cubicBezTo>
                    <a:pt x="38" y="6"/>
                    <a:pt x="31" y="6"/>
                    <a:pt x="21" y="10"/>
                  </a:cubicBezTo>
                  <a:close/>
                </a:path>
              </a:pathLst>
            </a:custGeom>
            <a:solidFill>
              <a:srgbClr val="8589C0"/>
            </a:solidFill>
            <a:ln w="9525">
              <a:noFill/>
              <a:round/>
              <a:headEnd/>
              <a:tailEnd/>
            </a:ln>
          </p:spPr>
          <p:txBody>
            <a:bodyPr/>
            <a:lstStyle/>
            <a:p>
              <a:endParaRPr lang="en-US"/>
            </a:p>
          </p:txBody>
        </p:sp>
        <p:sp>
          <p:nvSpPr>
            <p:cNvPr id="28722" name="Freeform 3303"/>
            <p:cNvSpPr>
              <a:spLocks/>
            </p:cNvSpPr>
            <p:nvPr/>
          </p:nvSpPr>
          <p:spPr bwMode="auto">
            <a:xfrm>
              <a:off x="1328738" y="4831432"/>
              <a:ext cx="366712" cy="100013"/>
            </a:xfrm>
            <a:custGeom>
              <a:avLst/>
              <a:gdLst>
                <a:gd name="T0" fmla="*/ 2147483647 w 111"/>
                <a:gd name="T1" fmla="*/ 2147483647 h 30"/>
                <a:gd name="T2" fmla="*/ 2147483647 w 111"/>
                <a:gd name="T3" fmla="*/ 2147483647 h 30"/>
                <a:gd name="T4" fmla="*/ 0 w 111"/>
                <a:gd name="T5" fmla="*/ 2147483647 h 30"/>
                <a:gd name="T6" fmla="*/ 2147483647 w 111"/>
                <a:gd name="T7" fmla="*/ 2147483647 h 30"/>
                <a:gd name="T8" fmla="*/ 2147483647 w 111"/>
                <a:gd name="T9" fmla="*/ 2147483647 h 30"/>
                <a:gd name="T10" fmla="*/ 2147483647 w 111"/>
                <a:gd name="T11" fmla="*/ 2147483647 h 30"/>
                <a:gd name="T12" fmla="*/ 2147483647 w 111"/>
                <a:gd name="T13" fmla="*/ 2147483647 h 30"/>
                <a:gd name="T14" fmla="*/ 2147483647 w 111"/>
                <a:gd name="T15" fmla="*/ 2147483647 h 30"/>
                <a:gd name="T16" fmla="*/ 2147483647 w 111"/>
                <a:gd name="T17" fmla="*/ 2147483647 h 30"/>
                <a:gd name="T18" fmla="*/ 2147483647 w 111"/>
                <a:gd name="T19" fmla="*/ 2147483647 h 30"/>
                <a:gd name="T20" fmla="*/ 2147483647 w 111"/>
                <a:gd name="T21" fmla="*/ 2147483647 h 30"/>
                <a:gd name="T22" fmla="*/ 2147483647 w 111"/>
                <a:gd name="T23" fmla="*/ 2147483647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
                <a:gd name="T37" fmla="*/ 0 h 30"/>
                <a:gd name="T38" fmla="*/ 111 w 111"/>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 h="30">
                  <a:moveTo>
                    <a:pt x="21" y="10"/>
                  </a:moveTo>
                  <a:cubicBezTo>
                    <a:pt x="21" y="10"/>
                    <a:pt x="13" y="14"/>
                    <a:pt x="10" y="16"/>
                  </a:cubicBezTo>
                  <a:cubicBezTo>
                    <a:pt x="8" y="19"/>
                    <a:pt x="1" y="23"/>
                    <a:pt x="0" y="26"/>
                  </a:cubicBezTo>
                  <a:cubicBezTo>
                    <a:pt x="0" y="30"/>
                    <a:pt x="1" y="26"/>
                    <a:pt x="10" y="23"/>
                  </a:cubicBezTo>
                  <a:cubicBezTo>
                    <a:pt x="20" y="20"/>
                    <a:pt x="27" y="13"/>
                    <a:pt x="37" y="13"/>
                  </a:cubicBezTo>
                  <a:cubicBezTo>
                    <a:pt x="48" y="12"/>
                    <a:pt x="51" y="9"/>
                    <a:pt x="59" y="7"/>
                  </a:cubicBezTo>
                  <a:cubicBezTo>
                    <a:pt x="66" y="5"/>
                    <a:pt x="76" y="9"/>
                    <a:pt x="89" y="15"/>
                  </a:cubicBezTo>
                  <a:cubicBezTo>
                    <a:pt x="101" y="21"/>
                    <a:pt x="107" y="24"/>
                    <a:pt x="109" y="27"/>
                  </a:cubicBezTo>
                  <a:cubicBezTo>
                    <a:pt x="111" y="30"/>
                    <a:pt x="104" y="19"/>
                    <a:pt x="101" y="9"/>
                  </a:cubicBezTo>
                  <a:cubicBezTo>
                    <a:pt x="99" y="0"/>
                    <a:pt x="104" y="1"/>
                    <a:pt x="87" y="5"/>
                  </a:cubicBezTo>
                  <a:cubicBezTo>
                    <a:pt x="71" y="10"/>
                    <a:pt x="62" y="1"/>
                    <a:pt x="50" y="4"/>
                  </a:cubicBezTo>
                  <a:cubicBezTo>
                    <a:pt x="38" y="6"/>
                    <a:pt x="31" y="6"/>
                    <a:pt x="21" y="10"/>
                  </a:cubicBezTo>
                  <a:close/>
                </a:path>
              </a:pathLst>
            </a:custGeom>
            <a:solidFill>
              <a:srgbClr val="8489C0"/>
            </a:solidFill>
            <a:ln w="9525">
              <a:noFill/>
              <a:round/>
              <a:headEnd/>
              <a:tailEnd/>
            </a:ln>
          </p:spPr>
          <p:txBody>
            <a:bodyPr/>
            <a:lstStyle/>
            <a:p>
              <a:endParaRPr lang="en-US"/>
            </a:p>
          </p:txBody>
        </p:sp>
        <p:sp>
          <p:nvSpPr>
            <p:cNvPr id="28723" name="Freeform 3304"/>
            <p:cNvSpPr>
              <a:spLocks/>
            </p:cNvSpPr>
            <p:nvPr/>
          </p:nvSpPr>
          <p:spPr bwMode="auto">
            <a:xfrm>
              <a:off x="1328738" y="4831432"/>
              <a:ext cx="366712" cy="100013"/>
            </a:xfrm>
            <a:custGeom>
              <a:avLst/>
              <a:gdLst>
                <a:gd name="T0" fmla="*/ 2147483647 w 111"/>
                <a:gd name="T1" fmla="*/ 2147483647 h 30"/>
                <a:gd name="T2" fmla="*/ 2147483647 w 111"/>
                <a:gd name="T3" fmla="*/ 2147483647 h 30"/>
                <a:gd name="T4" fmla="*/ 2147483647 w 111"/>
                <a:gd name="T5" fmla="*/ 2147483647 h 30"/>
                <a:gd name="T6" fmla="*/ 2147483647 w 111"/>
                <a:gd name="T7" fmla="*/ 2147483647 h 30"/>
                <a:gd name="T8" fmla="*/ 2147483647 w 111"/>
                <a:gd name="T9" fmla="*/ 2147483647 h 30"/>
                <a:gd name="T10" fmla="*/ 2147483647 w 111"/>
                <a:gd name="T11" fmla="*/ 2147483647 h 30"/>
                <a:gd name="T12" fmla="*/ 2147483647 w 111"/>
                <a:gd name="T13" fmla="*/ 2147483647 h 30"/>
                <a:gd name="T14" fmla="*/ 2147483647 w 111"/>
                <a:gd name="T15" fmla="*/ 2147483647 h 30"/>
                <a:gd name="T16" fmla="*/ 2147483647 w 111"/>
                <a:gd name="T17" fmla="*/ 2147483647 h 30"/>
                <a:gd name="T18" fmla="*/ 2147483647 w 111"/>
                <a:gd name="T19" fmla="*/ 2147483647 h 30"/>
                <a:gd name="T20" fmla="*/ 2147483647 w 111"/>
                <a:gd name="T21" fmla="*/ 2147483647 h 30"/>
                <a:gd name="T22" fmla="*/ 2147483647 w 111"/>
                <a:gd name="T23" fmla="*/ 2147483647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
                <a:gd name="T37" fmla="*/ 0 h 30"/>
                <a:gd name="T38" fmla="*/ 111 w 111"/>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 h="30">
                  <a:moveTo>
                    <a:pt x="21" y="10"/>
                  </a:moveTo>
                  <a:cubicBezTo>
                    <a:pt x="21" y="10"/>
                    <a:pt x="13" y="14"/>
                    <a:pt x="11" y="16"/>
                  </a:cubicBezTo>
                  <a:cubicBezTo>
                    <a:pt x="8" y="19"/>
                    <a:pt x="1" y="23"/>
                    <a:pt x="1" y="26"/>
                  </a:cubicBezTo>
                  <a:cubicBezTo>
                    <a:pt x="0" y="30"/>
                    <a:pt x="1" y="26"/>
                    <a:pt x="10" y="23"/>
                  </a:cubicBezTo>
                  <a:cubicBezTo>
                    <a:pt x="20" y="20"/>
                    <a:pt x="27" y="13"/>
                    <a:pt x="37" y="12"/>
                  </a:cubicBezTo>
                  <a:cubicBezTo>
                    <a:pt x="48" y="12"/>
                    <a:pt x="51" y="8"/>
                    <a:pt x="59" y="7"/>
                  </a:cubicBezTo>
                  <a:cubicBezTo>
                    <a:pt x="66" y="5"/>
                    <a:pt x="76" y="9"/>
                    <a:pt x="88" y="15"/>
                  </a:cubicBezTo>
                  <a:cubicBezTo>
                    <a:pt x="101" y="21"/>
                    <a:pt x="107" y="24"/>
                    <a:pt x="109" y="27"/>
                  </a:cubicBezTo>
                  <a:cubicBezTo>
                    <a:pt x="111" y="30"/>
                    <a:pt x="104" y="19"/>
                    <a:pt x="101" y="9"/>
                  </a:cubicBezTo>
                  <a:cubicBezTo>
                    <a:pt x="99" y="0"/>
                    <a:pt x="104" y="1"/>
                    <a:pt x="87" y="6"/>
                  </a:cubicBezTo>
                  <a:cubicBezTo>
                    <a:pt x="71" y="10"/>
                    <a:pt x="62" y="1"/>
                    <a:pt x="50" y="4"/>
                  </a:cubicBezTo>
                  <a:cubicBezTo>
                    <a:pt x="38" y="6"/>
                    <a:pt x="31" y="6"/>
                    <a:pt x="21" y="10"/>
                  </a:cubicBezTo>
                  <a:close/>
                </a:path>
              </a:pathLst>
            </a:custGeom>
            <a:solidFill>
              <a:srgbClr val="8389C0"/>
            </a:solidFill>
            <a:ln w="9525">
              <a:noFill/>
              <a:round/>
              <a:headEnd/>
              <a:tailEnd/>
            </a:ln>
          </p:spPr>
          <p:txBody>
            <a:bodyPr/>
            <a:lstStyle/>
            <a:p>
              <a:endParaRPr lang="en-US"/>
            </a:p>
          </p:txBody>
        </p:sp>
        <p:sp>
          <p:nvSpPr>
            <p:cNvPr id="28724" name="Freeform 3305"/>
            <p:cNvSpPr>
              <a:spLocks/>
            </p:cNvSpPr>
            <p:nvPr/>
          </p:nvSpPr>
          <p:spPr bwMode="auto">
            <a:xfrm>
              <a:off x="576263" y="5066382"/>
              <a:ext cx="819150" cy="784225"/>
            </a:xfrm>
            <a:custGeom>
              <a:avLst/>
              <a:gdLst>
                <a:gd name="T0" fmla="*/ 2147483647 w 248"/>
                <a:gd name="T1" fmla="*/ 2147483647 h 238"/>
                <a:gd name="T2" fmla="*/ 2147483647 w 248"/>
                <a:gd name="T3" fmla="*/ 2147483647 h 238"/>
                <a:gd name="T4" fmla="*/ 2147483647 w 248"/>
                <a:gd name="T5" fmla="*/ 2147483647 h 238"/>
                <a:gd name="T6" fmla="*/ 2147483647 w 248"/>
                <a:gd name="T7" fmla="*/ 2147483647 h 238"/>
                <a:gd name="T8" fmla="*/ 2147483647 w 248"/>
                <a:gd name="T9" fmla="*/ 2147483647 h 238"/>
                <a:gd name="T10" fmla="*/ 2147483647 w 248"/>
                <a:gd name="T11" fmla="*/ 2147483647 h 238"/>
                <a:gd name="T12" fmla="*/ 2147483647 w 248"/>
                <a:gd name="T13" fmla="*/ 2147483647 h 238"/>
                <a:gd name="T14" fmla="*/ 2147483647 w 248"/>
                <a:gd name="T15" fmla="*/ 2147483647 h 238"/>
                <a:gd name="T16" fmla="*/ 2147483647 w 248"/>
                <a:gd name="T17" fmla="*/ 2147483647 h 238"/>
                <a:gd name="T18" fmla="*/ 2147483647 w 248"/>
                <a:gd name="T19" fmla="*/ 2147483647 h 238"/>
                <a:gd name="T20" fmla="*/ 2147483647 w 248"/>
                <a:gd name="T21" fmla="*/ 2147483647 h 238"/>
                <a:gd name="T22" fmla="*/ 2147483647 w 248"/>
                <a:gd name="T23" fmla="*/ 2147483647 h 238"/>
                <a:gd name="T24" fmla="*/ 2147483647 w 248"/>
                <a:gd name="T25" fmla="*/ 2147483647 h 238"/>
                <a:gd name="T26" fmla="*/ 2147483647 w 248"/>
                <a:gd name="T27" fmla="*/ 2147483647 h 238"/>
                <a:gd name="T28" fmla="*/ 2147483647 w 248"/>
                <a:gd name="T29" fmla="*/ 2147483647 h 238"/>
                <a:gd name="T30" fmla="*/ 2147483647 w 248"/>
                <a:gd name="T31" fmla="*/ 2147483647 h 238"/>
                <a:gd name="T32" fmla="*/ 2147483647 w 248"/>
                <a:gd name="T33" fmla="*/ 2147483647 h 238"/>
                <a:gd name="T34" fmla="*/ 2147483647 w 248"/>
                <a:gd name="T35" fmla="*/ 2147483647 h 238"/>
                <a:gd name="T36" fmla="*/ 2147483647 w 248"/>
                <a:gd name="T37" fmla="*/ 2147483647 h 238"/>
                <a:gd name="T38" fmla="*/ 2147483647 w 248"/>
                <a:gd name="T39" fmla="*/ 2147483647 h 238"/>
                <a:gd name="T40" fmla="*/ 2147483647 w 248"/>
                <a:gd name="T41" fmla="*/ 2147483647 h 2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8"/>
                <a:gd name="T64" fmla="*/ 0 h 238"/>
                <a:gd name="T65" fmla="*/ 248 w 248"/>
                <a:gd name="T66" fmla="*/ 238 h 23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8" h="238">
                  <a:moveTo>
                    <a:pt x="92" y="13"/>
                  </a:moveTo>
                  <a:cubicBezTo>
                    <a:pt x="92" y="13"/>
                    <a:pt x="75" y="25"/>
                    <a:pt x="71" y="38"/>
                  </a:cubicBezTo>
                  <a:cubicBezTo>
                    <a:pt x="66" y="52"/>
                    <a:pt x="56" y="51"/>
                    <a:pt x="52" y="64"/>
                  </a:cubicBezTo>
                  <a:cubicBezTo>
                    <a:pt x="49" y="77"/>
                    <a:pt x="47" y="87"/>
                    <a:pt x="25" y="81"/>
                  </a:cubicBezTo>
                  <a:cubicBezTo>
                    <a:pt x="3" y="75"/>
                    <a:pt x="0" y="88"/>
                    <a:pt x="4" y="101"/>
                  </a:cubicBezTo>
                  <a:cubicBezTo>
                    <a:pt x="7" y="114"/>
                    <a:pt x="4" y="108"/>
                    <a:pt x="15" y="124"/>
                  </a:cubicBezTo>
                  <a:cubicBezTo>
                    <a:pt x="27" y="140"/>
                    <a:pt x="44" y="156"/>
                    <a:pt x="45" y="158"/>
                  </a:cubicBezTo>
                  <a:cubicBezTo>
                    <a:pt x="45" y="161"/>
                    <a:pt x="51" y="196"/>
                    <a:pt x="59" y="195"/>
                  </a:cubicBezTo>
                  <a:cubicBezTo>
                    <a:pt x="67" y="194"/>
                    <a:pt x="65" y="189"/>
                    <a:pt x="74" y="192"/>
                  </a:cubicBezTo>
                  <a:cubicBezTo>
                    <a:pt x="83" y="195"/>
                    <a:pt x="92" y="190"/>
                    <a:pt x="103" y="195"/>
                  </a:cubicBezTo>
                  <a:cubicBezTo>
                    <a:pt x="114" y="201"/>
                    <a:pt x="120" y="193"/>
                    <a:pt x="131" y="204"/>
                  </a:cubicBezTo>
                  <a:cubicBezTo>
                    <a:pt x="142" y="215"/>
                    <a:pt x="146" y="223"/>
                    <a:pt x="162" y="231"/>
                  </a:cubicBezTo>
                  <a:cubicBezTo>
                    <a:pt x="178" y="238"/>
                    <a:pt x="158" y="236"/>
                    <a:pt x="188" y="232"/>
                  </a:cubicBezTo>
                  <a:cubicBezTo>
                    <a:pt x="219" y="227"/>
                    <a:pt x="222" y="211"/>
                    <a:pt x="235" y="208"/>
                  </a:cubicBezTo>
                  <a:cubicBezTo>
                    <a:pt x="248" y="204"/>
                    <a:pt x="244" y="187"/>
                    <a:pt x="227" y="190"/>
                  </a:cubicBezTo>
                  <a:cubicBezTo>
                    <a:pt x="211" y="194"/>
                    <a:pt x="215" y="195"/>
                    <a:pt x="195" y="188"/>
                  </a:cubicBezTo>
                  <a:cubicBezTo>
                    <a:pt x="174" y="180"/>
                    <a:pt x="161" y="179"/>
                    <a:pt x="154" y="166"/>
                  </a:cubicBezTo>
                  <a:cubicBezTo>
                    <a:pt x="147" y="153"/>
                    <a:pt x="149" y="153"/>
                    <a:pt x="136" y="131"/>
                  </a:cubicBezTo>
                  <a:cubicBezTo>
                    <a:pt x="123" y="109"/>
                    <a:pt x="104" y="92"/>
                    <a:pt x="101" y="74"/>
                  </a:cubicBezTo>
                  <a:cubicBezTo>
                    <a:pt x="97" y="57"/>
                    <a:pt x="105" y="50"/>
                    <a:pt x="101" y="37"/>
                  </a:cubicBezTo>
                  <a:cubicBezTo>
                    <a:pt x="98" y="24"/>
                    <a:pt x="93" y="0"/>
                    <a:pt x="92" y="13"/>
                  </a:cubicBezTo>
                  <a:close/>
                </a:path>
              </a:pathLst>
            </a:custGeom>
            <a:solidFill>
              <a:srgbClr val="CAB2D6"/>
            </a:solidFill>
            <a:ln w="9525">
              <a:noFill/>
              <a:round/>
              <a:headEnd/>
              <a:tailEnd/>
            </a:ln>
          </p:spPr>
          <p:txBody>
            <a:bodyPr/>
            <a:lstStyle/>
            <a:p>
              <a:endParaRPr lang="en-US"/>
            </a:p>
          </p:txBody>
        </p:sp>
        <p:sp>
          <p:nvSpPr>
            <p:cNvPr id="28725" name="Freeform 3306"/>
            <p:cNvSpPr>
              <a:spLocks/>
            </p:cNvSpPr>
            <p:nvPr/>
          </p:nvSpPr>
          <p:spPr bwMode="auto">
            <a:xfrm>
              <a:off x="579438" y="5069557"/>
              <a:ext cx="815975" cy="777875"/>
            </a:xfrm>
            <a:custGeom>
              <a:avLst/>
              <a:gdLst>
                <a:gd name="T0" fmla="*/ 2147483647 w 247"/>
                <a:gd name="T1" fmla="*/ 2147483647 h 236"/>
                <a:gd name="T2" fmla="*/ 2147483647 w 247"/>
                <a:gd name="T3" fmla="*/ 2147483647 h 236"/>
                <a:gd name="T4" fmla="*/ 2147483647 w 247"/>
                <a:gd name="T5" fmla="*/ 2147483647 h 236"/>
                <a:gd name="T6" fmla="*/ 2147483647 w 247"/>
                <a:gd name="T7" fmla="*/ 2147483647 h 236"/>
                <a:gd name="T8" fmla="*/ 2147483647 w 247"/>
                <a:gd name="T9" fmla="*/ 2147483647 h 236"/>
                <a:gd name="T10" fmla="*/ 2147483647 w 247"/>
                <a:gd name="T11" fmla="*/ 2147483647 h 236"/>
                <a:gd name="T12" fmla="*/ 2147483647 w 247"/>
                <a:gd name="T13" fmla="*/ 2147483647 h 236"/>
                <a:gd name="T14" fmla="*/ 2147483647 w 247"/>
                <a:gd name="T15" fmla="*/ 2147483647 h 236"/>
                <a:gd name="T16" fmla="*/ 2147483647 w 247"/>
                <a:gd name="T17" fmla="*/ 2147483647 h 236"/>
                <a:gd name="T18" fmla="*/ 2147483647 w 247"/>
                <a:gd name="T19" fmla="*/ 2147483647 h 236"/>
                <a:gd name="T20" fmla="*/ 2147483647 w 247"/>
                <a:gd name="T21" fmla="*/ 2147483647 h 236"/>
                <a:gd name="T22" fmla="*/ 2147483647 w 247"/>
                <a:gd name="T23" fmla="*/ 2147483647 h 236"/>
                <a:gd name="T24" fmla="*/ 2147483647 w 247"/>
                <a:gd name="T25" fmla="*/ 2147483647 h 236"/>
                <a:gd name="T26" fmla="*/ 2147483647 w 247"/>
                <a:gd name="T27" fmla="*/ 2147483647 h 236"/>
                <a:gd name="T28" fmla="*/ 2147483647 w 247"/>
                <a:gd name="T29" fmla="*/ 2147483647 h 236"/>
                <a:gd name="T30" fmla="*/ 2147483647 w 247"/>
                <a:gd name="T31" fmla="*/ 2147483647 h 236"/>
                <a:gd name="T32" fmla="*/ 2147483647 w 247"/>
                <a:gd name="T33" fmla="*/ 2147483647 h 236"/>
                <a:gd name="T34" fmla="*/ 2147483647 w 247"/>
                <a:gd name="T35" fmla="*/ 2147483647 h 236"/>
                <a:gd name="T36" fmla="*/ 2147483647 w 247"/>
                <a:gd name="T37" fmla="*/ 2147483647 h 236"/>
                <a:gd name="T38" fmla="*/ 2147483647 w 247"/>
                <a:gd name="T39" fmla="*/ 2147483647 h 236"/>
                <a:gd name="T40" fmla="*/ 2147483647 w 247"/>
                <a:gd name="T41" fmla="*/ 2147483647 h 2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7"/>
                <a:gd name="T64" fmla="*/ 0 h 236"/>
                <a:gd name="T65" fmla="*/ 247 w 247"/>
                <a:gd name="T66" fmla="*/ 236 h 2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7" h="236">
                  <a:moveTo>
                    <a:pt x="91" y="13"/>
                  </a:moveTo>
                  <a:cubicBezTo>
                    <a:pt x="91" y="13"/>
                    <a:pt x="74" y="24"/>
                    <a:pt x="70" y="38"/>
                  </a:cubicBezTo>
                  <a:cubicBezTo>
                    <a:pt x="65" y="51"/>
                    <a:pt x="55" y="50"/>
                    <a:pt x="51" y="63"/>
                  </a:cubicBezTo>
                  <a:cubicBezTo>
                    <a:pt x="48" y="77"/>
                    <a:pt x="46" y="86"/>
                    <a:pt x="24" y="80"/>
                  </a:cubicBezTo>
                  <a:cubicBezTo>
                    <a:pt x="3" y="75"/>
                    <a:pt x="0" y="87"/>
                    <a:pt x="3" y="100"/>
                  </a:cubicBezTo>
                  <a:cubicBezTo>
                    <a:pt x="7" y="113"/>
                    <a:pt x="3" y="107"/>
                    <a:pt x="15" y="123"/>
                  </a:cubicBezTo>
                  <a:cubicBezTo>
                    <a:pt x="26" y="139"/>
                    <a:pt x="43" y="155"/>
                    <a:pt x="44" y="157"/>
                  </a:cubicBezTo>
                  <a:cubicBezTo>
                    <a:pt x="45" y="160"/>
                    <a:pt x="50" y="195"/>
                    <a:pt x="58" y="194"/>
                  </a:cubicBezTo>
                  <a:cubicBezTo>
                    <a:pt x="66" y="193"/>
                    <a:pt x="64" y="188"/>
                    <a:pt x="73" y="190"/>
                  </a:cubicBezTo>
                  <a:cubicBezTo>
                    <a:pt x="82" y="193"/>
                    <a:pt x="91" y="188"/>
                    <a:pt x="102" y="194"/>
                  </a:cubicBezTo>
                  <a:cubicBezTo>
                    <a:pt x="113" y="200"/>
                    <a:pt x="119" y="192"/>
                    <a:pt x="130" y="203"/>
                  </a:cubicBezTo>
                  <a:cubicBezTo>
                    <a:pt x="141" y="214"/>
                    <a:pt x="145" y="222"/>
                    <a:pt x="161" y="229"/>
                  </a:cubicBezTo>
                  <a:cubicBezTo>
                    <a:pt x="177" y="236"/>
                    <a:pt x="157" y="235"/>
                    <a:pt x="187" y="231"/>
                  </a:cubicBezTo>
                  <a:cubicBezTo>
                    <a:pt x="217" y="226"/>
                    <a:pt x="221" y="210"/>
                    <a:pt x="234" y="207"/>
                  </a:cubicBezTo>
                  <a:cubicBezTo>
                    <a:pt x="247" y="203"/>
                    <a:pt x="243" y="186"/>
                    <a:pt x="226" y="190"/>
                  </a:cubicBezTo>
                  <a:cubicBezTo>
                    <a:pt x="210" y="193"/>
                    <a:pt x="214" y="194"/>
                    <a:pt x="194" y="187"/>
                  </a:cubicBezTo>
                  <a:cubicBezTo>
                    <a:pt x="173" y="179"/>
                    <a:pt x="160" y="178"/>
                    <a:pt x="153" y="165"/>
                  </a:cubicBezTo>
                  <a:cubicBezTo>
                    <a:pt x="146" y="152"/>
                    <a:pt x="147" y="152"/>
                    <a:pt x="134" y="130"/>
                  </a:cubicBezTo>
                  <a:cubicBezTo>
                    <a:pt x="121" y="108"/>
                    <a:pt x="103" y="91"/>
                    <a:pt x="99" y="73"/>
                  </a:cubicBezTo>
                  <a:cubicBezTo>
                    <a:pt x="96" y="56"/>
                    <a:pt x="103" y="50"/>
                    <a:pt x="100" y="36"/>
                  </a:cubicBezTo>
                  <a:cubicBezTo>
                    <a:pt x="97" y="23"/>
                    <a:pt x="92" y="0"/>
                    <a:pt x="91" y="13"/>
                  </a:cubicBezTo>
                  <a:close/>
                </a:path>
              </a:pathLst>
            </a:custGeom>
            <a:solidFill>
              <a:srgbClr val="C9B1D6"/>
            </a:solidFill>
            <a:ln w="9525">
              <a:noFill/>
              <a:round/>
              <a:headEnd/>
              <a:tailEnd/>
            </a:ln>
          </p:spPr>
          <p:txBody>
            <a:bodyPr/>
            <a:lstStyle/>
            <a:p>
              <a:endParaRPr lang="en-US"/>
            </a:p>
          </p:txBody>
        </p:sp>
        <p:sp>
          <p:nvSpPr>
            <p:cNvPr id="28726" name="Freeform 3307"/>
            <p:cNvSpPr>
              <a:spLocks/>
            </p:cNvSpPr>
            <p:nvPr/>
          </p:nvSpPr>
          <p:spPr bwMode="auto">
            <a:xfrm>
              <a:off x="579438" y="5072732"/>
              <a:ext cx="815975" cy="774700"/>
            </a:xfrm>
            <a:custGeom>
              <a:avLst/>
              <a:gdLst>
                <a:gd name="T0" fmla="*/ 2147483647 w 247"/>
                <a:gd name="T1" fmla="*/ 2147483647 h 235"/>
                <a:gd name="T2" fmla="*/ 2147483647 w 247"/>
                <a:gd name="T3" fmla="*/ 2147483647 h 235"/>
                <a:gd name="T4" fmla="*/ 2147483647 w 247"/>
                <a:gd name="T5" fmla="*/ 2147483647 h 235"/>
                <a:gd name="T6" fmla="*/ 2147483647 w 247"/>
                <a:gd name="T7" fmla="*/ 2147483647 h 235"/>
                <a:gd name="T8" fmla="*/ 2147483647 w 247"/>
                <a:gd name="T9" fmla="*/ 2147483647 h 235"/>
                <a:gd name="T10" fmla="*/ 2147483647 w 247"/>
                <a:gd name="T11" fmla="*/ 2147483647 h 235"/>
                <a:gd name="T12" fmla="*/ 2147483647 w 247"/>
                <a:gd name="T13" fmla="*/ 2147483647 h 235"/>
                <a:gd name="T14" fmla="*/ 2147483647 w 247"/>
                <a:gd name="T15" fmla="*/ 2147483647 h 235"/>
                <a:gd name="T16" fmla="*/ 2147483647 w 247"/>
                <a:gd name="T17" fmla="*/ 2147483647 h 235"/>
                <a:gd name="T18" fmla="*/ 2147483647 w 247"/>
                <a:gd name="T19" fmla="*/ 2147483647 h 235"/>
                <a:gd name="T20" fmla="*/ 2147483647 w 247"/>
                <a:gd name="T21" fmla="*/ 2147483647 h 235"/>
                <a:gd name="T22" fmla="*/ 2147483647 w 247"/>
                <a:gd name="T23" fmla="*/ 2147483647 h 235"/>
                <a:gd name="T24" fmla="*/ 2147483647 w 247"/>
                <a:gd name="T25" fmla="*/ 2147483647 h 235"/>
                <a:gd name="T26" fmla="*/ 2147483647 w 247"/>
                <a:gd name="T27" fmla="*/ 2147483647 h 235"/>
                <a:gd name="T28" fmla="*/ 2147483647 w 247"/>
                <a:gd name="T29" fmla="*/ 2147483647 h 235"/>
                <a:gd name="T30" fmla="*/ 2147483647 w 247"/>
                <a:gd name="T31" fmla="*/ 2147483647 h 235"/>
                <a:gd name="T32" fmla="*/ 2147483647 w 247"/>
                <a:gd name="T33" fmla="*/ 2147483647 h 235"/>
                <a:gd name="T34" fmla="*/ 2147483647 w 247"/>
                <a:gd name="T35" fmla="*/ 2147483647 h 235"/>
                <a:gd name="T36" fmla="*/ 2147483647 w 247"/>
                <a:gd name="T37" fmla="*/ 2147483647 h 235"/>
                <a:gd name="T38" fmla="*/ 2147483647 w 247"/>
                <a:gd name="T39" fmla="*/ 2147483647 h 235"/>
                <a:gd name="T40" fmla="*/ 2147483647 w 247"/>
                <a:gd name="T41" fmla="*/ 2147483647 h 2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7"/>
                <a:gd name="T64" fmla="*/ 0 h 235"/>
                <a:gd name="T65" fmla="*/ 247 w 247"/>
                <a:gd name="T66" fmla="*/ 235 h 2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7" h="235">
                  <a:moveTo>
                    <a:pt x="91" y="12"/>
                  </a:moveTo>
                  <a:cubicBezTo>
                    <a:pt x="91" y="12"/>
                    <a:pt x="74" y="24"/>
                    <a:pt x="70" y="37"/>
                  </a:cubicBezTo>
                  <a:cubicBezTo>
                    <a:pt x="65" y="50"/>
                    <a:pt x="55" y="50"/>
                    <a:pt x="51" y="63"/>
                  </a:cubicBezTo>
                  <a:cubicBezTo>
                    <a:pt x="48" y="76"/>
                    <a:pt x="46" y="85"/>
                    <a:pt x="24" y="79"/>
                  </a:cubicBezTo>
                  <a:cubicBezTo>
                    <a:pt x="3" y="74"/>
                    <a:pt x="0" y="86"/>
                    <a:pt x="4" y="99"/>
                  </a:cubicBezTo>
                  <a:cubicBezTo>
                    <a:pt x="7" y="112"/>
                    <a:pt x="4" y="106"/>
                    <a:pt x="15" y="122"/>
                  </a:cubicBezTo>
                  <a:cubicBezTo>
                    <a:pt x="26" y="138"/>
                    <a:pt x="44" y="154"/>
                    <a:pt x="44" y="156"/>
                  </a:cubicBezTo>
                  <a:cubicBezTo>
                    <a:pt x="45" y="159"/>
                    <a:pt x="50" y="194"/>
                    <a:pt x="58" y="193"/>
                  </a:cubicBezTo>
                  <a:cubicBezTo>
                    <a:pt x="66" y="192"/>
                    <a:pt x="65" y="186"/>
                    <a:pt x="73" y="189"/>
                  </a:cubicBezTo>
                  <a:cubicBezTo>
                    <a:pt x="82" y="192"/>
                    <a:pt x="91" y="187"/>
                    <a:pt x="102" y="193"/>
                  </a:cubicBezTo>
                  <a:cubicBezTo>
                    <a:pt x="113" y="199"/>
                    <a:pt x="119" y="190"/>
                    <a:pt x="130" y="201"/>
                  </a:cubicBezTo>
                  <a:cubicBezTo>
                    <a:pt x="140" y="213"/>
                    <a:pt x="145" y="221"/>
                    <a:pt x="161" y="228"/>
                  </a:cubicBezTo>
                  <a:cubicBezTo>
                    <a:pt x="177" y="235"/>
                    <a:pt x="157" y="234"/>
                    <a:pt x="187" y="229"/>
                  </a:cubicBezTo>
                  <a:cubicBezTo>
                    <a:pt x="217" y="225"/>
                    <a:pt x="221" y="209"/>
                    <a:pt x="234" y="206"/>
                  </a:cubicBezTo>
                  <a:cubicBezTo>
                    <a:pt x="247" y="202"/>
                    <a:pt x="242" y="185"/>
                    <a:pt x="226" y="189"/>
                  </a:cubicBezTo>
                  <a:cubicBezTo>
                    <a:pt x="209" y="192"/>
                    <a:pt x="214" y="193"/>
                    <a:pt x="193" y="186"/>
                  </a:cubicBezTo>
                  <a:cubicBezTo>
                    <a:pt x="173" y="178"/>
                    <a:pt x="159" y="177"/>
                    <a:pt x="152" y="164"/>
                  </a:cubicBezTo>
                  <a:cubicBezTo>
                    <a:pt x="145" y="151"/>
                    <a:pt x="147" y="151"/>
                    <a:pt x="134" y="129"/>
                  </a:cubicBezTo>
                  <a:cubicBezTo>
                    <a:pt x="121" y="107"/>
                    <a:pt x="103" y="90"/>
                    <a:pt x="99" y="73"/>
                  </a:cubicBezTo>
                  <a:cubicBezTo>
                    <a:pt x="95" y="55"/>
                    <a:pt x="103" y="49"/>
                    <a:pt x="100" y="36"/>
                  </a:cubicBezTo>
                  <a:cubicBezTo>
                    <a:pt x="96" y="23"/>
                    <a:pt x="92" y="0"/>
                    <a:pt x="91" y="12"/>
                  </a:cubicBezTo>
                  <a:close/>
                </a:path>
              </a:pathLst>
            </a:custGeom>
            <a:solidFill>
              <a:srgbClr val="C8B0D5"/>
            </a:solidFill>
            <a:ln w="9525">
              <a:noFill/>
              <a:round/>
              <a:headEnd/>
              <a:tailEnd/>
            </a:ln>
          </p:spPr>
          <p:txBody>
            <a:bodyPr/>
            <a:lstStyle/>
            <a:p>
              <a:endParaRPr lang="en-US"/>
            </a:p>
          </p:txBody>
        </p:sp>
        <p:sp>
          <p:nvSpPr>
            <p:cNvPr id="28727" name="Freeform 3308"/>
            <p:cNvSpPr>
              <a:spLocks/>
            </p:cNvSpPr>
            <p:nvPr/>
          </p:nvSpPr>
          <p:spPr bwMode="auto">
            <a:xfrm>
              <a:off x="584200" y="5072732"/>
              <a:ext cx="811213" cy="774700"/>
            </a:xfrm>
            <a:custGeom>
              <a:avLst/>
              <a:gdLst>
                <a:gd name="T0" fmla="*/ 2147483647 w 246"/>
                <a:gd name="T1" fmla="*/ 2147483647 h 235"/>
                <a:gd name="T2" fmla="*/ 2147483647 w 246"/>
                <a:gd name="T3" fmla="*/ 2147483647 h 235"/>
                <a:gd name="T4" fmla="*/ 2147483647 w 246"/>
                <a:gd name="T5" fmla="*/ 2147483647 h 235"/>
                <a:gd name="T6" fmla="*/ 2147483647 w 246"/>
                <a:gd name="T7" fmla="*/ 2147483647 h 235"/>
                <a:gd name="T8" fmla="*/ 2147483647 w 246"/>
                <a:gd name="T9" fmla="*/ 2147483647 h 235"/>
                <a:gd name="T10" fmla="*/ 2147483647 w 246"/>
                <a:gd name="T11" fmla="*/ 2147483647 h 235"/>
                <a:gd name="T12" fmla="*/ 2147483647 w 246"/>
                <a:gd name="T13" fmla="*/ 2147483647 h 235"/>
                <a:gd name="T14" fmla="*/ 2147483647 w 246"/>
                <a:gd name="T15" fmla="*/ 2147483647 h 235"/>
                <a:gd name="T16" fmla="*/ 2147483647 w 246"/>
                <a:gd name="T17" fmla="*/ 2147483647 h 235"/>
                <a:gd name="T18" fmla="*/ 2147483647 w 246"/>
                <a:gd name="T19" fmla="*/ 2147483647 h 235"/>
                <a:gd name="T20" fmla="*/ 2147483647 w 246"/>
                <a:gd name="T21" fmla="*/ 2147483647 h 235"/>
                <a:gd name="T22" fmla="*/ 2147483647 w 246"/>
                <a:gd name="T23" fmla="*/ 2147483647 h 235"/>
                <a:gd name="T24" fmla="*/ 2147483647 w 246"/>
                <a:gd name="T25" fmla="*/ 2147483647 h 235"/>
                <a:gd name="T26" fmla="*/ 2147483647 w 246"/>
                <a:gd name="T27" fmla="*/ 2147483647 h 235"/>
                <a:gd name="T28" fmla="*/ 2147483647 w 246"/>
                <a:gd name="T29" fmla="*/ 2147483647 h 235"/>
                <a:gd name="T30" fmla="*/ 2147483647 w 246"/>
                <a:gd name="T31" fmla="*/ 2147483647 h 235"/>
                <a:gd name="T32" fmla="*/ 2147483647 w 246"/>
                <a:gd name="T33" fmla="*/ 2147483647 h 235"/>
                <a:gd name="T34" fmla="*/ 2147483647 w 246"/>
                <a:gd name="T35" fmla="*/ 2147483647 h 235"/>
                <a:gd name="T36" fmla="*/ 2147483647 w 246"/>
                <a:gd name="T37" fmla="*/ 2147483647 h 235"/>
                <a:gd name="T38" fmla="*/ 2147483647 w 246"/>
                <a:gd name="T39" fmla="*/ 2147483647 h 235"/>
                <a:gd name="T40" fmla="*/ 2147483647 w 246"/>
                <a:gd name="T41" fmla="*/ 2147483647 h 2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6"/>
                <a:gd name="T64" fmla="*/ 0 h 235"/>
                <a:gd name="T65" fmla="*/ 246 w 246"/>
                <a:gd name="T66" fmla="*/ 235 h 2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6" h="235">
                  <a:moveTo>
                    <a:pt x="90" y="13"/>
                  </a:moveTo>
                  <a:cubicBezTo>
                    <a:pt x="90" y="13"/>
                    <a:pt x="73" y="24"/>
                    <a:pt x="69" y="37"/>
                  </a:cubicBezTo>
                  <a:cubicBezTo>
                    <a:pt x="64" y="51"/>
                    <a:pt x="54" y="50"/>
                    <a:pt x="51" y="63"/>
                  </a:cubicBezTo>
                  <a:cubicBezTo>
                    <a:pt x="47" y="76"/>
                    <a:pt x="45" y="85"/>
                    <a:pt x="23" y="80"/>
                  </a:cubicBezTo>
                  <a:cubicBezTo>
                    <a:pt x="2" y="74"/>
                    <a:pt x="0" y="86"/>
                    <a:pt x="3" y="99"/>
                  </a:cubicBezTo>
                  <a:cubicBezTo>
                    <a:pt x="6" y="112"/>
                    <a:pt x="3" y="106"/>
                    <a:pt x="14" y="122"/>
                  </a:cubicBezTo>
                  <a:cubicBezTo>
                    <a:pt x="26" y="138"/>
                    <a:pt x="43" y="154"/>
                    <a:pt x="43" y="156"/>
                  </a:cubicBezTo>
                  <a:cubicBezTo>
                    <a:pt x="44" y="158"/>
                    <a:pt x="50" y="194"/>
                    <a:pt x="57" y="193"/>
                  </a:cubicBezTo>
                  <a:cubicBezTo>
                    <a:pt x="65" y="191"/>
                    <a:pt x="64" y="186"/>
                    <a:pt x="72" y="189"/>
                  </a:cubicBezTo>
                  <a:cubicBezTo>
                    <a:pt x="81" y="192"/>
                    <a:pt x="90" y="187"/>
                    <a:pt x="101" y="193"/>
                  </a:cubicBezTo>
                  <a:cubicBezTo>
                    <a:pt x="112" y="199"/>
                    <a:pt x="118" y="190"/>
                    <a:pt x="129" y="201"/>
                  </a:cubicBezTo>
                  <a:cubicBezTo>
                    <a:pt x="139" y="212"/>
                    <a:pt x="144" y="221"/>
                    <a:pt x="160" y="228"/>
                  </a:cubicBezTo>
                  <a:cubicBezTo>
                    <a:pt x="176" y="235"/>
                    <a:pt x="156" y="234"/>
                    <a:pt x="186" y="229"/>
                  </a:cubicBezTo>
                  <a:cubicBezTo>
                    <a:pt x="216" y="225"/>
                    <a:pt x="220" y="209"/>
                    <a:pt x="233" y="206"/>
                  </a:cubicBezTo>
                  <a:cubicBezTo>
                    <a:pt x="246" y="202"/>
                    <a:pt x="241" y="185"/>
                    <a:pt x="225" y="189"/>
                  </a:cubicBezTo>
                  <a:cubicBezTo>
                    <a:pt x="208" y="192"/>
                    <a:pt x="212" y="193"/>
                    <a:pt x="192" y="186"/>
                  </a:cubicBezTo>
                  <a:cubicBezTo>
                    <a:pt x="172" y="178"/>
                    <a:pt x="158" y="177"/>
                    <a:pt x="151" y="164"/>
                  </a:cubicBezTo>
                  <a:cubicBezTo>
                    <a:pt x="144" y="151"/>
                    <a:pt x="145" y="151"/>
                    <a:pt x="132" y="129"/>
                  </a:cubicBezTo>
                  <a:cubicBezTo>
                    <a:pt x="120" y="107"/>
                    <a:pt x="102" y="90"/>
                    <a:pt x="98" y="73"/>
                  </a:cubicBezTo>
                  <a:cubicBezTo>
                    <a:pt x="94" y="56"/>
                    <a:pt x="102" y="49"/>
                    <a:pt x="99" y="36"/>
                  </a:cubicBezTo>
                  <a:cubicBezTo>
                    <a:pt x="95" y="23"/>
                    <a:pt x="91" y="0"/>
                    <a:pt x="90" y="13"/>
                  </a:cubicBezTo>
                  <a:close/>
                </a:path>
              </a:pathLst>
            </a:custGeom>
            <a:solidFill>
              <a:srgbClr val="C7B0D5"/>
            </a:solidFill>
            <a:ln w="9525">
              <a:noFill/>
              <a:round/>
              <a:headEnd/>
              <a:tailEnd/>
            </a:ln>
          </p:spPr>
          <p:txBody>
            <a:bodyPr/>
            <a:lstStyle/>
            <a:p>
              <a:endParaRPr lang="en-US"/>
            </a:p>
          </p:txBody>
        </p:sp>
        <p:sp>
          <p:nvSpPr>
            <p:cNvPr id="28728" name="Freeform 3309"/>
            <p:cNvSpPr>
              <a:spLocks/>
            </p:cNvSpPr>
            <p:nvPr/>
          </p:nvSpPr>
          <p:spPr bwMode="auto">
            <a:xfrm>
              <a:off x="584200" y="5075907"/>
              <a:ext cx="808038" cy="771525"/>
            </a:xfrm>
            <a:custGeom>
              <a:avLst/>
              <a:gdLst>
                <a:gd name="T0" fmla="*/ 2147483647 w 245"/>
                <a:gd name="T1" fmla="*/ 2147483647 h 234"/>
                <a:gd name="T2" fmla="*/ 2147483647 w 245"/>
                <a:gd name="T3" fmla="*/ 2147483647 h 234"/>
                <a:gd name="T4" fmla="*/ 2147483647 w 245"/>
                <a:gd name="T5" fmla="*/ 2147483647 h 234"/>
                <a:gd name="T6" fmla="*/ 2147483647 w 245"/>
                <a:gd name="T7" fmla="*/ 2147483647 h 234"/>
                <a:gd name="T8" fmla="*/ 2147483647 w 245"/>
                <a:gd name="T9" fmla="*/ 2147483647 h 234"/>
                <a:gd name="T10" fmla="*/ 2147483647 w 245"/>
                <a:gd name="T11" fmla="*/ 2147483647 h 234"/>
                <a:gd name="T12" fmla="*/ 2147483647 w 245"/>
                <a:gd name="T13" fmla="*/ 2147483647 h 234"/>
                <a:gd name="T14" fmla="*/ 2147483647 w 245"/>
                <a:gd name="T15" fmla="*/ 2147483647 h 234"/>
                <a:gd name="T16" fmla="*/ 2147483647 w 245"/>
                <a:gd name="T17" fmla="*/ 2147483647 h 234"/>
                <a:gd name="T18" fmla="*/ 2147483647 w 245"/>
                <a:gd name="T19" fmla="*/ 2147483647 h 234"/>
                <a:gd name="T20" fmla="*/ 2147483647 w 245"/>
                <a:gd name="T21" fmla="*/ 2147483647 h 234"/>
                <a:gd name="T22" fmla="*/ 2147483647 w 245"/>
                <a:gd name="T23" fmla="*/ 2147483647 h 234"/>
                <a:gd name="T24" fmla="*/ 2147483647 w 245"/>
                <a:gd name="T25" fmla="*/ 2147483647 h 234"/>
                <a:gd name="T26" fmla="*/ 2147483647 w 245"/>
                <a:gd name="T27" fmla="*/ 2147483647 h 234"/>
                <a:gd name="T28" fmla="*/ 2147483647 w 245"/>
                <a:gd name="T29" fmla="*/ 2147483647 h 234"/>
                <a:gd name="T30" fmla="*/ 2147483647 w 245"/>
                <a:gd name="T31" fmla="*/ 2147483647 h 234"/>
                <a:gd name="T32" fmla="*/ 2147483647 w 245"/>
                <a:gd name="T33" fmla="*/ 2147483647 h 234"/>
                <a:gd name="T34" fmla="*/ 2147483647 w 245"/>
                <a:gd name="T35" fmla="*/ 2147483647 h 234"/>
                <a:gd name="T36" fmla="*/ 2147483647 w 245"/>
                <a:gd name="T37" fmla="*/ 2147483647 h 234"/>
                <a:gd name="T38" fmla="*/ 2147483647 w 245"/>
                <a:gd name="T39" fmla="*/ 2147483647 h 234"/>
                <a:gd name="T40" fmla="*/ 2147483647 w 245"/>
                <a:gd name="T41" fmla="*/ 2147483647 h 2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5"/>
                <a:gd name="T64" fmla="*/ 0 h 234"/>
                <a:gd name="T65" fmla="*/ 245 w 245"/>
                <a:gd name="T66" fmla="*/ 234 h 2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5" h="234">
                  <a:moveTo>
                    <a:pt x="90" y="12"/>
                  </a:moveTo>
                  <a:cubicBezTo>
                    <a:pt x="90" y="12"/>
                    <a:pt x="73" y="24"/>
                    <a:pt x="69" y="37"/>
                  </a:cubicBezTo>
                  <a:cubicBezTo>
                    <a:pt x="64" y="50"/>
                    <a:pt x="54" y="49"/>
                    <a:pt x="51" y="62"/>
                  </a:cubicBezTo>
                  <a:cubicBezTo>
                    <a:pt x="47" y="76"/>
                    <a:pt x="45" y="84"/>
                    <a:pt x="24" y="79"/>
                  </a:cubicBezTo>
                  <a:cubicBezTo>
                    <a:pt x="2" y="73"/>
                    <a:pt x="0" y="85"/>
                    <a:pt x="3" y="98"/>
                  </a:cubicBezTo>
                  <a:cubicBezTo>
                    <a:pt x="7" y="111"/>
                    <a:pt x="3" y="105"/>
                    <a:pt x="15" y="121"/>
                  </a:cubicBezTo>
                  <a:cubicBezTo>
                    <a:pt x="26" y="137"/>
                    <a:pt x="43" y="152"/>
                    <a:pt x="44" y="155"/>
                  </a:cubicBezTo>
                  <a:cubicBezTo>
                    <a:pt x="44" y="157"/>
                    <a:pt x="50" y="193"/>
                    <a:pt x="57" y="191"/>
                  </a:cubicBezTo>
                  <a:cubicBezTo>
                    <a:pt x="65" y="190"/>
                    <a:pt x="64" y="185"/>
                    <a:pt x="72" y="187"/>
                  </a:cubicBezTo>
                  <a:cubicBezTo>
                    <a:pt x="81" y="190"/>
                    <a:pt x="90" y="186"/>
                    <a:pt x="101" y="192"/>
                  </a:cubicBezTo>
                  <a:cubicBezTo>
                    <a:pt x="112" y="197"/>
                    <a:pt x="118" y="189"/>
                    <a:pt x="128" y="200"/>
                  </a:cubicBezTo>
                  <a:cubicBezTo>
                    <a:pt x="139" y="211"/>
                    <a:pt x="144" y="219"/>
                    <a:pt x="160" y="227"/>
                  </a:cubicBezTo>
                  <a:cubicBezTo>
                    <a:pt x="176" y="234"/>
                    <a:pt x="156" y="233"/>
                    <a:pt x="186" y="228"/>
                  </a:cubicBezTo>
                  <a:cubicBezTo>
                    <a:pt x="216" y="224"/>
                    <a:pt x="220" y="208"/>
                    <a:pt x="233" y="205"/>
                  </a:cubicBezTo>
                  <a:cubicBezTo>
                    <a:pt x="245" y="201"/>
                    <a:pt x="241" y="184"/>
                    <a:pt x="225" y="188"/>
                  </a:cubicBezTo>
                  <a:cubicBezTo>
                    <a:pt x="208" y="191"/>
                    <a:pt x="212" y="192"/>
                    <a:pt x="191" y="185"/>
                  </a:cubicBezTo>
                  <a:cubicBezTo>
                    <a:pt x="171" y="177"/>
                    <a:pt x="158" y="176"/>
                    <a:pt x="151" y="163"/>
                  </a:cubicBezTo>
                  <a:cubicBezTo>
                    <a:pt x="144" y="150"/>
                    <a:pt x="145" y="150"/>
                    <a:pt x="132" y="128"/>
                  </a:cubicBezTo>
                  <a:cubicBezTo>
                    <a:pt x="119" y="106"/>
                    <a:pt x="102" y="90"/>
                    <a:pt x="98" y="72"/>
                  </a:cubicBezTo>
                  <a:cubicBezTo>
                    <a:pt x="94" y="55"/>
                    <a:pt x="102" y="49"/>
                    <a:pt x="98" y="36"/>
                  </a:cubicBezTo>
                  <a:cubicBezTo>
                    <a:pt x="95" y="23"/>
                    <a:pt x="91" y="0"/>
                    <a:pt x="90" y="12"/>
                  </a:cubicBezTo>
                  <a:close/>
                </a:path>
              </a:pathLst>
            </a:custGeom>
            <a:solidFill>
              <a:srgbClr val="C6B0D5"/>
            </a:solidFill>
            <a:ln w="9525">
              <a:noFill/>
              <a:round/>
              <a:headEnd/>
              <a:tailEnd/>
            </a:ln>
          </p:spPr>
          <p:txBody>
            <a:bodyPr/>
            <a:lstStyle/>
            <a:p>
              <a:endParaRPr lang="en-US"/>
            </a:p>
          </p:txBody>
        </p:sp>
        <p:sp>
          <p:nvSpPr>
            <p:cNvPr id="28729" name="Freeform 3310"/>
            <p:cNvSpPr>
              <a:spLocks/>
            </p:cNvSpPr>
            <p:nvPr/>
          </p:nvSpPr>
          <p:spPr bwMode="auto">
            <a:xfrm>
              <a:off x="584200" y="5075907"/>
              <a:ext cx="808038" cy="768350"/>
            </a:xfrm>
            <a:custGeom>
              <a:avLst/>
              <a:gdLst>
                <a:gd name="T0" fmla="*/ 2147483647 w 245"/>
                <a:gd name="T1" fmla="*/ 2147483647 h 233"/>
                <a:gd name="T2" fmla="*/ 2147483647 w 245"/>
                <a:gd name="T3" fmla="*/ 2147483647 h 233"/>
                <a:gd name="T4" fmla="*/ 2147483647 w 245"/>
                <a:gd name="T5" fmla="*/ 2147483647 h 233"/>
                <a:gd name="T6" fmla="*/ 2147483647 w 245"/>
                <a:gd name="T7" fmla="*/ 2147483647 h 233"/>
                <a:gd name="T8" fmla="*/ 2147483647 w 245"/>
                <a:gd name="T9" fmla="*/ 2147483647 h 233"/>
                <a:gd name="T10" fmla="*/ 2147483647 w 245"/>
                <a:gd name="T11" fmla="*/ 2147483647 h 233"/>
                <a:gd name="T12" fmla="*/ 2147483647 w 245"/>
                <a:gd name="T13" fmla="*/ 2147483647 h 233"/>
                <a:gd name="T14" fmla="*/ 2147483647 w 245"/>
                <a:gd name="T15" fmla="*/ 2147483647 h 233"/>
                <a:gd name="T16" fmla="*/ 2147483647 w 245"/>
                <a:gd name="T17" fmla="*/ 2147483647 h 233"/>
                <a:gd name="T18" fmla="*/ 2147483647 w 245"/>
                <a:gd name="T19" fmla="*/ 2147483647 h 233"/>
                <a:gd name="T20" fmla="*/ 2147483647 w 245"/>
                <a:gd name="T21" fmla="*/ 2147483647 h 233"/>
                <a:gd name="T22" fmla="*/ 2147483647 w 245"/>
                <a:gd name="T23" fmla="*/ 2147483647 h 233"/>
                <a:gd name="T24" fmla="*/ 2147483647 w 245"/>
                <a:gd name="T25" fmla="*/ 2147483647 h 233"/>
                <a:gd name="T26" fmla="*/ 2147483647 w 245"/>
                <a:gd name="T27" fmla="*/ 2147483647 h 233"/>
                <a:gd name="T28" fmla="*/ 2147483647 w 245"/>
                <a:gd name="T29" fmla="*/ 2147483647 h 233"/>
                <a:gd name="T30" fmla="*/ 2147483647 w 245"/>
                <a:gd name="T31" fmla="*/ 2147483647 h 233"/>
                <a:gd name="T32" fmla="*/ 2147483647 w 245"/>
                <a:gd name="T33" fmla="*/ 2147483647 h 233"/>
                <a:gd name="T34" fmla="*/ 2147483647 w 245"/>
                <a:gd name="T35" fmla="*/ 2147483647 h 233"/>
                <a:gd name="T36" fmla="*/ 2147483647 w 245"/>
                <a:gd name="T37" fmla="*/ 2147483647 h 233"/>
                <a:gd name="T38" fmla="*/ 2147483647 w 245"/>
                <a:gd name="T39" fmla="*/ 2147483647 h 233"/>
                <a:gd name="T40" fmla="*/ 2147483647 w 245"/>
                <a:gd name="T41" fmla="*/ 2147483647 h 23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5"/>
                <a:gd name="T64" fmla="*/ 0 h 233"/>
                <a:gd name="T65" fmla="*/ 245 w 245"/>
                <a:gd name="T66" fmla="*/ 233 h 23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5" h="233">
                  <a:moveTo>
                    <a:pt x="90" y="13"/>
                  </a:moveTo>
                  <a:cubicBezTo>
                    <a:pt x="90" y="13"/>
                    <a:pt x="73" y="24"/>
                    <a:pt x="69" y="37"/>
                  </a:cubicBezTo>
                  <a:cubicBezTo>
                    <a:pt x="64" y="51"/>
                    <a:pt x="54" y="50"/>
                    <a:pt x="51" y="63"/>
                  </a:cubicBezTo>
                  <a:cubicBezTo>
                    <a:pt x="47" y="76"/>
                    <a:pt x="45" y="84"/>
                    <a:pt x="24" y="79"/>
                  </a:cubicBezTo>
                  <a:cubicBezTo>
                    <a:pt x="2" y="73"/>
                    <a:pt x="0" y="85"/>
                    <a:pt x="4" y="98"/>
                  </a:cubicBezTo>
                  <a:cubicBezTo>
                    <a:pt x="7" y="111"/>
                    <a:pt x="4" y="105"/>
                    <a:pt x="15" y="121"/>
                  </a:cubicBezTo>
                  <a:cubicBezTo>
                    <a:pt x="26" y="137"/>
                    <a:pt x="43" y="152"/>
                    <a:pt x="44" y="155"/>
                  </a:cubicBezTo>
                  <a:cubicBezTo>
                    <a:pt x="45" y="157"/>
                    <a:pt x="50" y="192"/>
                    <a:pt x="57" y="191"/>
                  </a:cubicBezTo>
                  <a:cubicBezTo>
                    <a:pt x="65" y="190"/>
                    <a:pt x="64" y="184"/>
                    <a:pt x="73" y="187"/>
                  </a:cubicBezTo>
                  <a:cubicBezTo>
                    <a:pt x="81" y="190"/>
                    <a:pt x="90" y="186"/>
                    <a:pt x="101" y="191"/>
                  </a:cubicBezTo>
                  <a:cubicBezTo>
                    <a:pt x="112" y="197"/>
                    <a:pt x="118" y="189"/>
                    <a:pt x="128" y="200"/>
                  </a:cubicBezTo>
                  <a:cubicBezTo>
                    <a:pt x="139" y="211"/>
                    <a:pt x="144" y="219"/>
                    <a:pt x="160" y="226"/>
                  </a:cubicBezTo>
                  <a:cubicBezTo>
                    <a:pt x="176" y="233"/>
                    <a:pt x="156" y="233"/>
                    <a:pt x="186" y="228"/>
                  </a:cubicBezTo>
                  <a:cubicBezTo>
                    <a:pt x="216" y="224"/>
                    <a:pt x="219" y="208"/>
                    <a:pt x="232" y="205"/>
                  </a:cubicBezTo>
                  <a:cubicBezTo>
                    <a:pt x="245" y="201"/>
                    <a:pt x="241" y="184"/>
                    <a:pt x="224" y="188"/>
                  </a:cubicBezTo>
                  <a:cubicBezTo>
                    <a:pt x="208" y="191"/>
                    <a:pt x="211" y="193"/>
                    <a:pt x="191" y="185"/>
                  </a:cubicBezTo>
                  <a:cubicBezTo>
                    <a:pt x="171" y="177"/>
                    <a:pt x="157" y="176"/>
                    <a:pt x="150" y="163"/>
                  </a:cubicBezTo>
                  <a:cubicBezTo>
                    <a:pt x="143" y="150"/>
                    <a:pt x="144" y="150"/>
                    <a:pt x="131" y="128"/>
                  </a:cubicBezTo>
                  <a:cubicBezTo>
                    <a:pt x="119" y="106"/>
                    <a:pt x="101" y="90"/>
                    <a:pt x="98" y="73"/>
                  </a:cubicBezTo>
                  <a:cubicBezTo>
                    <a:pt x="94" y="55"/>
                    <a:pt x="102" y="49"/>
                    <a:pt x="98" y="36"/>
                  </a:cubicBezTo>
                  <a:cubicBezTo>
                    <a:pt x="95" y="23"/>
                    <a:pt x="91" y="0"/>
                    <a:pt x="90" y="13"/>
                  </a:cubicBezTo>
                  <a:close/>
                </a:path>
              </a:pathLst>
            </a:custGeom>
            <a:solidFill>
              <a:srgbClr val="C5AED4"/>
            </a:solidFill>
            <a:ln w="9525">
              <a:noFill/>
              <a:round/>
              <a:headEnd/>
              <a:tailEnd/>
            </a:ln>
          </p:spPr>
          <p:txBody>
            <a:bodyPr/>
            <a:lstStyle/>
            <a:p>
              <a:endParaRPr lang="en-US"/>
            </a:p>
          </p:txBody>
        </p:sp>
        <p:sp>
          <p:nvSpPr>
            <p:cNvPr id="28730" name="Freeform 3311"/>
            <p:cNvSpPr>
              <a:spLocks/>
            </p:cNvSpPr>
            <p:nvPr/>
          </p:nvSpPr>
          <p:spPr bwMode="auto">
            <a:xfrm>
              <a:off x="587375" y="5079082"/>
              <a:ext cx="804863" cy="765175"/>
            </a:xfrm>
            <a:custGeom>
              <a:avLst/>
              <a:gdLst>
                <a:gd name="T0" fmla="*/ 2147483647 w 244"/>
                <a:gd name="T1" fmla="*/ 2147483647 h 232"/>
                <a:gd name="T2" fmla="*/ 2147483647 w 244"/>
                <a:gd name="T3" fmla="*/ 2147483647 h 232"/>
                <a:gd name="T4" fmla="*/ 2147483647 w 244"/>
                <a:gd name="T5" fmla="*/ 2147483647 h 232"/>
                <a:gd name="T6" fmla="*/ 2147483647 w 244"/>
                <a:gd name="T7" fmla="*/ 2147483647 h 232"/>
                <a:gd name="T8" fmla="*/ 2147483647 w 244"/>
                <a:gd name="T9" fmla="*/ 2147483647 h 232"/>
                <a:gd name="T10" fmla="*/ 2147483647 w 244"/>
                <a:gd name="T11" fmla="*/ 2147483647 h 232"/>
                <a:gd name="T12" fmla="*/ 2147483647 w 244"/>
                <a:gd name="T13" fmla="*/ 2147483647 h 232"/>
                <a:gd name="T14" fmla="*/ 2147483647 w 244"/>
                <a:gd name="T15" fmla="*/ 2147483647 h 232"/>
                <a:gd name="T16" fmla="*/ 2147483647 w 244"/>
                <a:gd name="T17" fmla="*/ 2147483647 h 232"/>
                <a:gd name="T18" fmla="*/ 2147483647 w 244"/>
                <a:gd name="T19" fmla="*/ 2147483647 h 232"/>
                <a:gd name="T20" fmla="*/ 2147483647 w 244"/>
                <a:gd name="T21" fmla="*/ 2147483647 h 232"/>
                <a:gd name="T22" fmla="*/ 2147483647 w 244"/>
                <a:gd name="T23" fmla="*/ 2147483647 h 232"/>
                <a:gd name="T24" fmla="*/ 2147483647 w 244"/>
                <a:gd name="T25" fmla="*/ 2147483647 h 232"/>
                <a:gd name="T26" fmla="*/ 2147483647 w 244"/>
                <a:gd name="T27" fmla="*/ 2147483647 h 232"/>
                <a:gd name="T28" fmla="*/ 2147483647 w 244"/>
                <a:gd name="T29" fmla="*/ 2147483647 h 232"/>
                <a:gd name="T30" fmla="*/ 2147483647 w 244"/>
                <a:gd name="T31" fmla="*/ 2147483647 h 232"/>
                <a:gd name="T32" fmla="*/ 2147483647 w 244"/>
                <a:gd name="T33" fmla="*/ 2147483647 h 232"/>
                <a:gd name="T34" fmla="*/ 2147483647 w 244"/>
                <a:gd name="T35" fmla="*/ 2147483647 h 232"/>
                <a:gd name="T36" fmla="*/ 2147483647 w 244"/>
                <a:gd name="T37" fmla="*/ 2147483647 h 232"/>
                <a:gd name="T38" fmla="*/ 2147483647 w 244"/>
                <a:gd name="T39" fmla="*/ 2147483647 h 232"/>
                <a:gd name="T40" fmla="*/ 2147483647 w 244"/>
                <a:gd name="T41" fmla="*/ 2147483647 h 2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4"/>
                <a:gd name="T64" fmla="*/ 0 h 232"/>
                <a:gd name="T65" fmla="*/ 244 w 244"/>
                <a:gd name="T66" fmla="*/ 232 h 2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4" h="232">
                  <a:moveTo>
                    <a:pt x="88" y="12"/>
                  </a:moveTo>
                  <a:cubicBezTo>
                    <a:pt x="88" y="12"/>
                    <a:pt x="72" y="24"/>
                    <a:pt x="68" y="37"/>
                  </a:cubicBezTo>
                  <a:cubicBezTo>
                    <a:pt x="63" y="50"/>
                    <a:pt x="53" y="49"/>
                    <a:pt x="50" y="62"/>
                  </a:cubicBezTo>
                  <a:cubicBezTo>
                    <a:pt x="47" y="75"/>
                    <a:pt x="44" y="84"/>
                    <a:pt x="23" y="78"/>
                  </a:cubicBezTo>
                  <a:cubicBezTo>
                    <a:pt x="2" y="72"/>
                    <a:pt x="0" y="85"/>
                    <a:pt x="3" y="97"/>
                  </a:cubicBezTo>
                  <a:cubicBezTo>
                    <a:pt x="6" y="110"/>
                    <a:pt x="3" y="104"/>
                    <a:pt x="14" y="120"/>
                  </a:cubicBezTo>
                  <a:cubicBezTo>
                    <a:pt x="25" y="136"/>
                    <a:pt x="42" y="151"/>
                    <a:pt x="43" y="154"/>
                  </a:cubicBezTo>
                  <a:cubicBezTo>
                    <a:pt x="44" y="156"/>
                    <a:pt x="49" y="191"/>
                    <a:pt x="56" y="190"/>
                  </a:cubicBezTo>
                  <a:cubicBezTo>
                    <a:pt x="64" y="189"/>
                    <a:pt x="63" y="183"/>
                    <a:pt x="72" y="186"/>
                  </a:cubicBezTo>
                  <a:cubicBezTo>
                    <a:pt x="80" y="189"/>
                    <a:pt x="89" y="184"/>
                    <a:pt x="100" y="190"/>
                  </a:cubicBezTo>
                  <a:cubicBezTo>
                    <a:pt x="111" y="196"/>
                    <a:pt x="117" y="188"/>
                    <a:pt x="127" y="199"/>
                  </a:cubicBezTo>
                  <a:cubicBezTo>
                    <a:pt x="138" y="210"/>
                    <a:pt x="143" y="218"/>
                    <a:pt x="159" y="225"/>
                  </a:cubicBezTo>
                  <a:cubicBezTo>
                    <a:pt x="175" y="232"/>
                    <a:pt x="155" y="231"/>
                    <a:pt x="185" y="227"/>
                  </a:cubicBezTo>
                  <a:cubicBezTo>
                    <a:pt x="215" y="222"/>
                    <a:pt x="218" y="207"/>
                    <a:pt x="231" y="204"/>
                  </a:cubicBezTo>
                  <a:cubicBezTo>
                    <a:pt x="244" y="200"/>
                    <a:pt x="239" y="184"/>
                    <a:pt x="223" y="187"/>
                  </a:cubicBezTo>
                  <a:cubicBezTo>
                    <a:pt x="207" y="191"/>
                    <a:pt x="210" y="192"/>
                    <a:pt x="190" y="184"/>
                  </a:cubicBezTo>
                  <a:cubicBezTo>
                    <a:pt x="170" y="176"/>
                    <a:pt x="156" y="175"/>
                    <a:pt x="149" y="162"/>
                  </a:cubicBezTo>
                  <a:cubicBezTo>
                    <a:pt x="142" y="149"/>
                    <a:pt x="143" y="149"/>
                    <a:pt x="130" y="127"/>
                  </a:cubicBezTo>
                  <a:cubicBezTo>
                    <a:pt x="117" y="105"/>
                    <a:pt x="100" y="89"/>
                    <a:pt x="96" y="72"/>
                  </a:cubicBezTo>
                  <a:cubicBezTo>
                    <a:pt x="93" y="55"/>
                    <a:pt x="100" y="49"/>
                    <a:pt x="97" y="36"/>
                  </a:cubicBezTo>
                  <a:cubicBezTo>
                    <a:pt x="93" y="23"/>
                    <a:pt x="89" y="0"/>
                    <a:pt x="88" y="12"/>
                  </a:cubicBezTo>
                  <a:close/>
                </a:path>
              </a:pathLst>
            </a:custGeom>
            <a:solidFill>
              <a:srgbClr val="C4AED4"/>
            </a:solidFill>
            <a:ln w="9525">
              <a:noFill/>
              <a:round/>
              <a:headEnd/>
              <a:tailEnd/>
            </a:ln>
          </p:spPr>
          <p:txBody>
            <a:bodyPr/>
            <a:lstStyle/>
            <a:p>
              <a:endParaRPr lang="en-US"/>
            </a:p>
          </p:txBody>
        </p:sp>
        <p:sp>
          <p:nvSpPr>
            <p:cNvPr id="28731" name="Freeform 3312"/>
            <p:cNvSpPr>
              <a:spLocks/>
            </p:cNvSpPr>
            <p:nvPr/>
          </p:nvSpPr>
          <p:spPr bwMode="auto">
            <a:xfrm>
              <a:off x="587375" y="5079082"/>
              <a:ext cx="804863" cy="765175"/>
            </a:xfrm>
            <a:custGeom>
              <a:avLst/>
              <a:gdLst>
                <a:gd name="T0" fmla="*/ 2147483647 w 244"/>
                <a:gd name="T1" fmla="*/ 2147483647 h 232"/>
                <a:gd name="T2" fmla="*/ 2147483647 w 244"/>
                <a:gd name="T3" fmla="*/ 2147483647 h 232"/>
                <a:gd name="T4" fmla="*/ 2147483647 w 244"/>
                <a:gd name="T5" fmla="*/ 2147483647 h 232"/>
                <a:gd name="T6" fmla="*/ 2147483647 w 244"/>
                <a:gd name="T7" fmla="*/ 2147483647 h 232"/>
                <a:gd name="T8" fmla="*/ 2147483647 w 244"/>
                <a:gd name="T9" fmla="*/ 2147483647 h 232"/>
                <a:gd name="T10" fmla="*/ 2147483647 w 244"/>
                <a:gd name="T11" fmla="*/ 2147483647 h 232"/>
                <a:gd name="T12" fmla="*/ 2147483647 w 244"/>
                <a:gd name="T13" fmla="*/ 2147483647 h 232"/>
                <a:gd name="T14" fmla="*/ 2147483647 w 244"/>
                <a:gd name="T15" fmla="*/ 2147483647 h 232"/>
                <a:gd name="T16" fmla="*/ 2147483647 w 244"/>
                <a:gd name="T17" fmla="*/ 2147483647 h 232"/>
                <a:gd name="T18" fmla="*/ 2147483647 w 244"/>
                <a:gd name="T19" fmla="*/ 2147483647 h 232"/>
                <a:gd name="T20" fmla="*/ 2147483647 w 244"/>
                <a:gd name="T21" fmla="*/ 2147483647 h 232"/>
                <a:gd name="T22" fmla="*/ 2147483647 w 244"/>
                <a:gd name="T23" fmla="*/ 2147483647 h 232"/>
                <a:gd name="T24" fmla="*/ 2147483647 w 244"/>
                <a:gd name="T25" fmla="*/ 2147483647 h 232"/>
                <a:gd name="T26" fmla="*/ 2147483647 w 244"/>
                <a:gd name="T27" fmla="*/ 2147483647 h 232"/>
                <a:gd name="T28" fmla="*/ 2147483647 w 244"/>
                <a:gd name="T29" fmla="*/ 2147483647 h 232"/>
                <a:gd name="T30" fmla="*/ 2147483647 w 244"/>
                <a:gd name="T31" fmla="*/ 2147483647 h 232"/>
                <a:gd name="T32" fmla="*/ 2147483647 w 244"/>
                <a:gd name="T33" fmla="*/ 2147483647 h 232"/>
                <a:gd name="T34" fmla="*/ 2147483647 w 244"/>
                <a:gd name="T35" fmla="*/ 2147483647 h 232"/>
                <a:gd name="T36" fmla="*/ 2147483647 w 244"/>
                <a:gd name="T37" fmla="*/ 2147483647 h 232"/>
                <a:gd name="T38" fmla="*/ 2147483647 w 244"/>
                <a:gd name="T39" fmla="*/ 2147483647 h 232"/>
                <a:gd name="T40" fmla="*/ 2147483647 w 244"/>
                <a:gd name="T41" fmla="*/ 2147483647 h 2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4"/>
                <a:gd name="T64" fmla="*/ 0 h 232"/>
                <a:gd name="T65" fmla="*/ 244 w 244"/>
                <a:gd name="T66" fmla="*/ 232 h 23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4" h="232">
                  <a:moveTo>
                    <a:pt x="88" y="13"/>
                  </a:moveTo>
                  <a:cubicBezTo>
                    <a:pt x="88" y="13"/>
                    <a:pt x="72" y="24"/>
                    <a:pt x="68" y="37"/>
                  </a:cubicBezTo>
                  <a:cubicBezTo>
                    <a:pt x="63" y="50"/>
                    <a:pt x="54" y="50"/>
                    <a:pt x="50" y="63"/>
                  </a:cubicBezTo>
                  <a:cubicBezTo>
                    <a:pt x="47" y="76"/>
                    <a:pt x="44" y="84"/>
                    <a:pt x="23" y="78"/>
                  </a:cubicBezTo>
                  <a:cubicBezTo>
                    <a:pt x="2" y="73"/>
                    <a:pt x="0" y="85"/>
                    <a:pt x="3" y="98"/>
                  </a:cubicBezTo>
                  <a:cubicBezTo>
                    <a:pt x="7" y="111"/>
                    <a:pt x="3" y="104"/>
                    <a:pt x="14" y="120"/>
                  </a:cubicBezTo>
                  <a:cubicBezTo>
                    <a:pt x="26" y="136"/>
                    <a:pt x="43" y="151"/>
                    <a:pt x="43" y="154"/>
                  </a:cubicBezTo>
                  <a:cubicBezTo>
                    <a:pt x="44" y="156"/>
                    <a:pt x="49" y="191"/>
                    <a:pt x="56" y="190"/>
                  </a:cubicBezTo>
                  <a:cubicBezTo>
                    <a:pt x="64" y="189"/>
                    <a:pt x="63" y="183"/>
                    <a:pt x="72" y="185"/>
                  </a:cubicBezTo>
                  <a:cubicBezTo>
                    <a:pt x="80" y="188"/>
                    <a:pt x="89" y="184"/>
                    <a:pt x="100" y="190"/>
                  </a:cubicBezTo>
                  <a:cubicBezTo>
                    <a:pt x="111" y="196"/>
                    <a:pt x="117" y="187"/>
                    <a:pt x="127" y="198"/>
                  </a:cubicBezTo>
                  <a:cubicBezTo>
                    <a:pt x="138" y="209"/>
                    <a:pt x="143" y="218"/>
                    <a:pt x="159" y="225"/>
                  </a:cubicBezTo>
                  <a:cubicBezTo>
                    <a:pt x="175" y="232"/>
                    <a:pt x="155" y="231"/>
                    <a:pt x="185" y="227"/>
                  </a:cubicBezTo>
                  <a:cubicBezTo>
                    <a:pt x="215" y="222"/>
                    <a:pt x="218" y="207"/>
                    <a:pt x="231" y="204"/>
                  </a:cubicBezTo>
                  <a:cubicBezTo>
                    <a:pt x="244" y="201"/>
                    <a:pt x="239" y="184"/>
                    <a:pt x="223" y="187"/>
                  </a:cubicBezTo>
                  <a:cubicBezTo>
                    <a:pt x="207" y="191"/>
                    <a:pt x="210" y="192"/>
                    <a:pt x="189" y="184"/>
                  </a:cubicBezTo>
                  <a:cubicBezTo>
                    <a:pt x="169" y="176"/>
                    <a:pt x="155" y="175"/>
                    <a:pt x="149" y="162"/>
                  </a:cubicBezTo>
                  <a:cubicBezTo>
                    <a:pt x="142" y="149"/>
                    <a:pt x="142" y="148"/>
                    <a:pt x="130" y="127"/>
                  </a:cubicBezTo>
                  <a:cubicBezTo>
                    <a:pt x="117" y="105"/>
                    <a:pt x="100" y="89"/>
                    <a:pt x="96" y="72"/>
                  </a:cubicBezTo>
                  <a:cubicBezTo>
                    <a:pt x="93" y="55"/>
                    <a:pt x="100" y="49"/>
                    <a:pt x="97" y="36"/>
                  </a:cubicBezTo>
                  <a:cubicBezTo>
                    <a:pt x="93" y="24"/>
                    <a:pt x="89" y="0"/>
                    <a:pt x="88" y="13"/>
                  </a:cubicBezTo>
                  <a:close/>
                </a:path>
              </a:pathLst>
            </a:custGeom>
            <a:solidFill>
              <a:srgbClr val="C3ADD4"/>
            </a:solidFill>
            <a:ln w="9525">
              <a:noFill/>
              <a:round/>
              <a:headEnd/>
              <a:tailEnd/>
            </a:ln>
          </p:spPr>
          <p:txBody>
            <a:bodyPr/>
            <a:lstStyle/>
            <a:p>
              <a:endParaRPr lang="en-US"/>
            </a:p>
          </p:txBody>
        </p:sp>
        <p:sp>
          <p:nvSpPr>
            <p:cNvPr id="28732" name="Freeform 3313"/>
            <p:cNvSpPr>
              <a:spLocks/>
            </p:cNvSpPr>
            <p:nvPr/>
          </p:nvSpPr>
          <p:spPr bwMode="auto">
            <a:xfrm>
              <a:off x="587375" y="5082257"/>
              <a:ext cx="800100" cy="762000"/>
            </a:xfrm>
            <a:custGeom>
              <a:avLst/>
              <a:gdLst>
                <a:gd name="T0" fmla="*/ 2147483647 w 243"/>
                <a:gd name="T1" fmla="*/ 2147483647 h 231"/>
                <a:gd name="T2" fmla="*/ 2147483647 w 243"/>
                <a:gd name="T3" fmla="*/ 2147483647 h 231"/>
                <a:gd name="T4" fmla="*/ 2147483647 w 243"/>
                <a:gd name="T5" fmla="*/ 2147483647 h 231"/>
                <a:gd name="T6" fmla="*/ 2147483647 w 243"/>
                <a:gd name="T7" fmla="*/ 2147483647 h 231"/>
                <a:gd name="T8" fmla="*/ 2147483647 w 243"/>
                <a:gd name="T9" fmla="*/ 2147483647 h 231"/>
                <a:gd name="T10" fmla="*/ 2147483647 w 243"/>
                <a:gd name="T11" fmla="*/ 2147483647 h 231"/>
                <a:gd name="T12" fmla="*/ 2147483647 w 243"/>
                <a:gd name="T13" fmla="*/ 2147483647 h 231"/>
                <a:gd name="T14" fmla="*/ 2147483647 w 243"/>
                <a:gd name="T15" fmla="*/ 2147483647 h 231"/>
                <a:gd name="T16" fmla="*/ 2147483647 w 243"/>
                <a:gd name="T17" fmla="*/ 2147483647 h 231"/>
                <a:gd name="T18" fmla="*/ 2147483647 w 243"/>
                <a:gd name="T19" fmla="*/ 2147483647 h 231"/>
                <a:gd name="T20" fmla="*/ 2147483647 w 243"/>
                <a:gd name="T21" fmla="*/ 2147483647 h 231"/>
                <a:gd name="T22" fmla="*/ 2147483647 w 243"/>
                <a:gd name="T23" fmla="*/ 2147483647 h 231"/>
                <a:gd name="T24" fmla="*/ 2147483647 w 243"/>
                <a:gd name="T25" fmla="*/ 2147483647 h 231"/>
                <a:gd name="T26" fmla="*/ 2147483647 w 243"/>
                <a:gd name="T27" fmla="*/ 2147483647 h 231"/>
                <a:gd name="T28" fmla="*/ 2147483647 w 243"/>
                <a:gd name="T29" fmla="*/ 2147483647 h 231"/>
                <a:gd name="T30" fmla="*/ 2147483647 w 243"/>
                <a:gd name="T31" fmla="*/ 2147483647 h 231"/>
                <a:gd name="T32" fmla="*/ 2147483647 w 243"/>
                <a:gd name="T33" fmla="*/ 2147483647 h 231"/>
                <a:gd name="T34" fmla="*/ 2147483647 w 243"/>
                <a:gd name="T35" fmla="*/ 2147483647 h 231"/>
                <a:gd name="T36" fmla="*/ 2147483647 w 243"/>
                <a:gd name="T37" fmla="*/ 2147483647 h 231"/>
                <a:gd name="T38" fmla="*/ 2147483647 w 243"/>
                <a:gd name="T39" fmla="*/ 2147483647 h 231"/>
                <a:gd name="T40" fmla="*/ 2147483647 w 243"/>
                <a:gd name="T41" fmla="*/ 2147483647 h 2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3"/>
                <a:gd name="T64" fmla="*/ 0 h 231"/>
                <a:gd name="T65" fmla="*/ 243 w 243"/>
                <a:gd name="T66" fmla="*/ 231 h 23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3" h="231">
                  <a:moveTo>
                    <a:pt x="88" y="12"/>
                  </a:moveTo>
                  <a:cubicBezTo>
                    <a:pt x="88" y="12"/>
                    <a:pt x="72" y="24"/>
                    <a:pt x="68" y="37"/>
                  </a:cubicBezTo>
                  <a:cubicBezTo>
                    <a:pt x="63" y="50"/>
                    <a:pt x="54" y="49"/>
                    <a:pt x="50" y="62"/>
                  </a:cubicBezTo>
                  <a:cubicBezTo>
                    <a:pt x="47" y="75"/>
                    <a:pt x="44" y="83"/>
                    <a:pt x="23" y="77"/>
                  </a:cubicBezTo>
                  <a:cubicBezTo>
                    <a:pt x="2" y="72"/>
                    <a:pt x="0" y="84"/>
                    <a:pt x="4" y="97"/>
                  </a:cubicBezTo>
                  <a:cubicBezTo>
                    <a:pt x="7" y="110"/>
                    <a:pt x="4" y="103"/>
                    <a:pt x="15" y="119"/>
                  </a:cubicBezTo>
                  <a:cubicBezTo>
                    <a:pt x="26" y="135"/>
                    <a:pt x="43" y="150"/>
                    <a:pt x="44" y="152"/>
                  </a:cubicBezTo>
                  <a:cubicBezTo>
                    <a:pt x="44" y="155"/>
                    <a:pt x="49" y="190"/>
                    <a:pt x="56" y="189"/>
                  </a:cubicBezTo>
                  <a:cubicBezTo>
                    <a:pt x="64" y="188"/>
                    <a:pt x="63" y="181"/>
                    <a:pt x="72" y="184"/>
                  </a:cubicBezTo>
                  <a:cubicBezTo>
                    <a:pt x="80" y="187"/>
                    <a:pt x="89" y="183"/>
                    <a:pt x="100" y="189"/>
                  </a:cubicBezTo>
                  <a:cubicBezTo>
                    <a:pt x="111" y="194"/>
                    <a:pt x="117" y="186"/>
                    <a:pt x="127" y="197"/>
                  </a:cubicBezTo>
                  <a:cubicBezTo>
                    <a:pt x="138" y="208"/>
                    <a:pt x="143" y="216"/>
                    <a:pt x="159" y="224"/>
                  </a:cubicBezTo>
                  <a:cubicBezTo>
                    <a:pt x="175" y="231"/>
                    <a:pt x="155" y="230"/>
                    <a:pt x="185" y="226"/>
                  </a:cubicBezTo>
                  <a:cubicBezTo>
                    <a:pt x="215" y="221"/>
                    <a:pt x="218" y="206"/>
                    <a:pt x="231" y="203"/>
                  </a:cubicBezTo>
                  <a:cubicBezTo>
                    <a:pt x="243" y="200"/>
                    <a:pt x="239" y="183"/>
                    <a:pt x="223" y="186"/>
                  </a:cubicBezTo>
                  <a:cubicBezTo>
                    <a:pt x="207" y="190"/>
                    <a:pt x="209" y="191"/>
                    <a:pt x="189" y="183"/>
                  </a:cubicBezTo>
                  <a:cubicBezTo>
                    <a:pt x="169" y="175"/>
                    <a:pt x="155" y="174"/>
                    <a:pt x="148" y="161"/>
                  </a:cubicBezTo>
                  <a:cubicBezTo>
                    <a:pt x="141" y="148"/>
                    <a:pt x="142" y="147"/>
                    <a:pt x="129" y="126"/>
                  </a:cubicBezTo>
                  <a:cubicBezTo>
                    <a:pt x="117" y="104"/>
                    <a:pt x="100" y="89"/>
                    <a:pt x="96" y="72"/>
                  </a:cubicBezTo>
                  <a:cubicBezTo>
                    <a:pt x="92" y="55"/>
                    <a:pt x="100" y="49"/>
                    <a:pt x="96" y="36"/>
                  </a:cubicBezTo>
                  <a:cubicBezTo>
                    <a:pt x="93" y="23"/>
                    <a:pt x="89" y="0"/>
                    <a:pt x="88" y="12"/>
                  </a:cubicBezTo>
                  <a:close/>
                </a:path>
              </a:pathLst>
            </a:custGeom>
            <a:solidFill>
              <a:srgbClr val="C2ADD3"/>
            </a:solidFill>
            <a:ln w="9525">
              <a:noFill/>
              <a:round/>
              <a:headEnd/>
              <a:tailEnd/>
            </a:ln>
          </p:spPr>
          <p:txBody>
            <a:bodyPr/>
            <a:lstStyle/>
            <a:p>
              <a:endParaRPr lang="en-US"/>
            </a:p>
          </p:txBody>
        </p:sp>
        <p:sp>
          <p:nvSpPr>
            <p:cNvPr id="28733" name="Freeform 3314"/>
            <p:cNvSpPr>
              <a:spLocks/>
            </p:cNvSpPr>
            <p:nvPr/>
          </p:nvSpPr>
          <p:spPr bwMode="auto">
            <a:xfrm>
              <a:off x="590550" y="5082257"/>
              <a:ext cx="796925" cy="758825"/>
            </a:xfrm>
            <a:custGeom>
              <a:avLst/>
              <a:gdLst>
                <a:gd name="T0" fmla="*/ 2147483647 w 242"/>
                <a:gd name="T1" fmla="*/ 2147483647 h 230"/>
                <a:gd name="T2" fmla="*/ 2147483647 w 242"/>
                <a:gd name="T3" fmla="*/ 2147483647 h 230"/>
                <a:gd name="T4" fmla="*/ 2147483647 w 242"/>
                <a:gd name="T5" fmla="*/ 2147483647 h 230"/>
                <a:gd name="T6" fmla="*/ 2147483647 w 242"/>
                <a:gd name="T7" fmla="*/ 2147483647 h 230"/>
                <a:gd name="T8" fmla="*/ 2147483647 w 242"/>
                <a:gd name="T9" fmla="*/ 2147483647 h 230"/>
                <a:gd name="T10" fmla="*/ 2147483647 w 242"/>
                <a:gd name="T11" fmla="*/ 2147483647 h 230"/>
                <a:gd name="T12" fmla="*/ 2147483647 w 242"/>
                <a:gd name="T13" fmla="*/ 2147483647 h 230"/>
                <a:gd name="T14" fmla="*/ 2147483647 w 242"/>
                <a:gd name="T15" fmla="*/ 2147483647 h 230"/>
                <a:gd name="T16" fmla="*/ 2147483647 w 242"/>
                <a:gd name="T17" fmla="*/ 2147483647 h 230"/>
                <a:gd name="T18" fmla="*/ 2147483647 w 242"/>
                <a:gd name="T19" fmla="*/ 2147483647 h 230"/>
                <a:gd name="T20" fmla="*/ 2147483647 w 242"/>
                <a:gd name="T21" fmla="*/ 2147483647 h 230"/>
                <a:gd name="T22" fmla="*/ 2147483647 w 242"/>
                <a:gd name="T23" fmla="*/ 2147483647 h 230"/>
                <a:gd name="T24" fmla="*/ 2147483647 w 242"/>
                <a:gd name="T25" fmla="*/ 2147483647 h 230"/>
                <a:gd name="T26" fmla="*/ 2147483647 w 242"/>
                <a:gd name="T27" fmla="*/ 2147483647 h 230"/>
                <a:gd name="T28" fmla="*/ 2147483647 w 242"/>
                <a:gd name="T29" fmla="*/ 2147483647 h 230"/>
                <a:gd name="T30" fmla="*/ 2147483647 w 242"/>
                <a:gd name="T31" fmla="*/ 2147483647 h 230"/>
                <a:gd name="T32" fmla="*/ 2147483647 w 242"/>
                <a:gd name="T33" fmla="*/ 2147483647 h 230"/>
                <a:gd name="T34" fmla="*/ 2147483647 w 242"/>
                <a:gd name="T35" fmla="*/ 2147483647 h 230"/>
                <a:gd name="T36" fmla="*/ 2147483647 w 242"/>
                <a:gd name="T37" fmla="*/ 2147483647 h 230"/>
                <a:gd name="T38" fmla="*/ 2147483647 w 242"/>
                <a:gd name="T39" fmla="*/ 2147483647 h 230"/>
                <a:gd name="T40" fmla="*/ 2147483647 w 242"/>
                <a:gd name="T41" fmla="*/ 2147483647 h 23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2"/>
                <a:gd name="T64" fmla="*/ 0 h 230"/>
                <a:gd name="T65" fmla="*/ 242 w 242"/>
                <a:gd name="T66" fmla="*/ 230 h 23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2" h="230">
                  <a:moveTo>
                    <a:pt x="87" y="13"/>
                  </a:moveTo>
                  <a:cubicBezTo>
                    <a:pt x="87" y="13"/>
                    <a:pt x="71" y="24"/>
                    <a:pt x="67" y="37"/>
                  </a:cubicBezTo>
                  <a:cubicBezTo>
                    <a:pt x="62" y="50"/>
                    <a:pt x="53" y="49"/>
                    <a:pt x="49" y="62"/>
                  </a:cubicBezTo>
                  <a:cubicBezTo>
                    <a:pt x="46" y="75"/>
                    <a:pt x="43" y="83"/>
                    <a:pt x="22" y="78"/>
                  </a:cubicBezTo>
                  <a:cubicBezTo>
                    <a:pt x="1" y="72"/>
                    <a:pt x="0" y="84"/>
                    <a:pt x="3" y="97"/>
                  </a:cubicBezTo>
                  <a:cubicBezTo>
                    <a:pt x="6" y="110"/>
                    <a:pt x="3" y="103"/>
                    <a:pt x="14" y="119"/>
                  </a:cubicBezTo>
                  <a:cubicBezTo>
                    <a:pt x="25" y="135"/>
                    <a:pt x="42" y="150"/>
                    <a:pt x="43" y="152"/>
                  </a:cubicBezTo>
                  <a:cubicBezTo>
                    <a:pt x="43" y="155"/>
                    <a:pt x="48" y="190"/>
                    <a:pt x="55" y="189"/>
                  </a:cubicBezTo>
                  <a:cubicBezTo>
                    <a:pt x="63" y="188"/>
                    <a:pt x="63" y="181"/>
                    <a:pt x="71" y="184"/>
                  </a:cubicBezTo>
                  <a:cubicBezTo>
                    <a:pt x="79" y="187"/>
                    <a:pt x="88" y="183"/>
                    <a:pt x="99" y="189"/>
                  </a:cubicBezTo>
                  <a:cubicBezTo>
                    <a:pt x="110" y="194"/>
                    <a:pt x="115" y="186"/>
                    <a:pt x="126" y="197"/>
                  </a:cubicBezTo>
                  <a:cubicBezTo>
                    <a:pt x="137" y="208"/>
                    <a:pt x="142" y="216"/>
                    <a:pt x="158" y="223"/>
                  </a:cubicBezTo>
                  <a:cubicBezTo>
                    <a:pt x="174" y="230"/>
                    <a:pt x="154" y="230"/>
                    <a:pt x="184" y="226"/>
                  </a:cubicBezTo>
                  <a:cubicBezTo>
                    <a:pt x="214" y="221"/>
                    <a:pt x="217" y="206"/>
                    <a:pt x="229" y="203"/>
                  </a:cubicBezTo>
                  <a:cubicBezTo>
                    <a:pt x="242" y="200"/>
                    <a:pt x="238" y="183"/>
                    <a:pt x="222" y="186"/>
                  </a:cubicBezTo>
                  <a:cubicBezTo>
                    <a:pt x="205" y="190"/>
                    <a:pt x="208" y="191"/>
                    <a:pt x="188" y="183"/>
                  </a:cubicBezTo>
                  <a:cubicBezTo>
                    <a:pt x="168" y="176"/>
                    <a:pt x="154" y="174"/>
                    <a:pt x="147" y="161"/>
                  </a:cubicBezTo>
                  <a:cubicBezTo>
                    <a:pt x="140" y="148"/>
                    <a:pt x="140" y="147"/>
                    <a:pt x="128" y="126"/>
                  </a:cubicBezTo>
                  <a:cubicBezTo>
                    <a:pt x="115" y="104"/>
                    <a:pt x="99" y="89"/>
                    <a:pt x="95" y="72"/>
                  </a:cubicBezTo>
                  <a:cubicBezTo>
                    <a:pt x="91" y="55"/>
                    <a:pt x="99" y="49"/>
                    <a:pt x="95" y="36"/>
                  </a:cubicBezTo>
                  <a:cubicBezTo>
                    <a:pt x="92" y="24"/>
                    <a:pt x="88" y="0"/>
                    <a:pt x="87" y="13"/>
                  </a:cubicBezTo>
                  <a:close/>
                </a:path>
              </a:pathLst>
            </a:custGeom>
            <a:solidFill>
              <a:srgbClr val="C1ACD3"/>
            </a:solidFill>
            <a:ln w="9525">
              <a:noFill/>
              <a:round/>
              <a:headEnd/>
              <a:tailEnd/>
            </a:ln>
          </p:spPr>
          <p:txBody>
            <a:bodyPr/>
            <a:lstStyle/>
            <a:p>
              <a:endParaRPr lang="en-US"/>
            </a:p>
          </p:txBody>
        </p:sp>
        <p:sp>
          <p:nvSpPr>
            <p:cNvPr id="28734" name="Freeform 3315"/>
            <p:cNvSpPr>
              <a:spLocks/>
            </p:cNvSpPr>
            <p:nvPr/>
          </p:nvSpPr>
          <p:spPr bwMode="auto">
            <a:xfrm>
              <a:off x="590550" y="5085432"/>
              <a:ext cx="796925" cy="755650"/>
            </a:xfrm>
            <a:custGeom>
              <a:avLst/>
              <a:gdLst>
                <a:gd name="T0" fmla="*/ 2147483647 w 242"/>
                <a:gd name="T1" fmla="*/ 2147483647 h 229"/>
                <a:gd name="T2" fmla="*/ 2147483647 w 242"/>
                <a:gd name="T3" fmla="*/ 2147483647 h 229"/>
                <a:gd name="T4" fmla="*/ 2147483647 w 242"/>
                <a:gd name="T5" fmla="*/ 2147483647 h 229"/>
                <a:gd name="T6" fmla="*/ 2147483647 w 242"/>
                <a:gd name="T7" fmla="*/ 2147483647 h 229"/>
                <a:gd name="T8" fmla="*/ 2147483647 w 242"/>
                <a:gd name="T9" fmla="*/ 2147483647 h 229"/>
                <a:gd name="T10" fmla="*/ 2147483647 w 242"/>
                <a:gd name="T11" fmla="*/ 2147483647 h 229"/>
                <a:gd name="T12" fmla="*/ 2147483647 w 242"/>
                <a:gd name="T13" fmla="*/ 2147483647 h 229"/>
                <a:gd name="T14" fmla="*/ 2147483647 w 242"/>
                <a:gd name="T15" fmla="*/ 2147483647 h 229"/>
                <a:gd name="T16" fmla="*/ 2147483647 w 242"/>
                <a:gd name="T17" fmla="*/ 2147483647 h 229"/>
                <a:gd name="T18" fmla="*/ 2147483647 w 242"/>
                <a:gd name="T19" fmla="*/ 2147483647 h 229"/>
                <a:gd name="T20" fmla="*/ 2147483647 w 242"/>
                <a:gd name="T21" fmla="*/ 2147483647 h 229"/>
                <a:gd name="T22" fmla="*/ 2147483647 w 242"/>
                <a:gd name="T23" fmla="*/ 2147483647 h 229"/>
                <a:gd name="T24" fmla="*/ 2147483647 w 242"/>
                <a:gd name="T25" fmla="*/ 2147483647 h 229"/>
                <a:gd name="T26" fmla="*/ 2147483647 w 242"/>
                <a:gd name="T27" fmla="*/ 2147483647 h 229"/>
                <a:gd name="T28" fmla="*/ 2147483647 w 242"/>
                <a:gd name="T29" fmla="*/ 2147483647 h 229"/>
                <a:gd name="T30" fmla="*/ 2147483647 w 242"/>
                <a:gd name="T31" fmla="*/ 2147483647 h 229"/>
                <a:gd name="T32" fmla="*/ 2147483647 w 242"/>
                <a:gd name="T33" fmla="*/ 2147483647 h 229"/>
                <a:gd name="T34" fmla="*/ 2147483647 w 242"/>
                <a:gd name="T35" fmla="*/ 2147483647 h 229"/>
                <a:gd name="T36" fmla="*/ 2147483647 w 242"/>
                <a:gd name="T37" fmla="*/ 2147483647 h 229"/>
                <a:gd name="T38" fmla="*/ 2147483647 w 242"/>
                <a:gd name="T39" fmla="*/ 2147483647 h 229"/>
                <a:gd name="T40" fmla="*/ 2147483647 w 242"/>
                <a:gd name="T41" fmla="*/ 2147483647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2"/>
                <a:gd name="T64" fmla="*/ 0 h 229"/>
                <a:gd name="T65" fmla="*/ 242 w 242"/>
                <a:gd name="T66" fmla="*/ 229 h 2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2" h="229">
                  <a:moveTo>
                    <a:pt x="87" y="12"/>
                  </a:moveTo>
                  <a:cubicBezTo>
                    <a:pt x="87" y="12"/>
                    <a:pt x="71" y="23"/>
                    <a:pt x="67" y="37"/>
                  </a:cubicBezTo>
                  <a:cubicBezTo>
                    <a:pt x="62" y="50"/>
                    <a:pt x="53" y="49"/>
                    <a:pt x="50" y="62"/>
                  </a:cubicBezTo>
                  <a:cubicBezTo>
                    <a:pt x="46" y="74"/>
                    <a:pt x="44" y="82"/>
                    <a:pt x="22" y="77"/>
                  </a:cubicBezTo>
                  <a:cubicBezTo>
                    <a:pt x="1" y="71"/>
                    <a:pt x="0" y="83"/>
                    <a:pt x="3" y="96"/>
                  </a:cubicBezTo>
                  <a:cubicBezTo>
                    <a:pt x="7" y="109"/>
                    <a:pt x="3" y="103"/>
                    <a:pt x="14" y="118"/>
                  </a:cubicBezTo>
                  <a:cubicBezTo>
                    <a:pt x="25" y="134"/>
                    <a:pt x="42" y="149"/>
                    <a:pt x="43" y="151"/>
                  </a:cubicBezTo>
                  <a:cubicBezTo>
                    <a:pt x="44" y="154"/>
                    <a:pt x="48" y="189"/>
                    <a:pt x="55" y="188"/>
                  </a:cubicBezTo>
                  <a:cubicBezTo>
                    <a:pt x="63" y="186"/>
                    <a:pt x="63" y="180"/>
                    <a:pt x="71" y="182"/>
                  </a:cubicBezTo>
                  <a:cubicBezTo>
                    <a:pt x="80" y="185"/>
                    <a:pt x="88" y="182"/>
                    <a:pt x="99" y="187"/>
                  </a:cubicBezTo>
                  <a:cubicBezTo>
                    <a:pt x="110" y="193"/>
                    <a:pt x="115" y="185"/>
                    <a:pt x="126" y="196"/>
                  </a:cubicBezTo>
                  <a:cubicBezTo>
                    <a:pt x="137" y="207"/>
                    <a:pt x="142" y="215"/>
                    <a:pt x="158" y="222"/>
                  </a:cubicBezTo>
                  <a:cubicBezTo>
                    <a:pt x="174" y="229"/>
                    <a:pt x="154" y="229"/>
                    <a:pt x="184" y="224"/>
                  </a:cubicBezTo>
                  <a:cubicBezTo>
                    <a:pt x="214" y="220"/>
                    <a:pt x="216" y="206"/>
                    <a:pt x="229" y="202"/>
                  </a:cubicBezTo>
                  <a:cubicBezTo>
                    <a:pt x="242" y="199"/>
                    <a:pt x="238" y="182"/>
                    <a:pt x="221" y="185"/>
                  </a:cubicBezTo>
                  <a:cubicBezTo>
                    <a:pt x="205" y="189"/>
                    <a:pt x="207" y="190"/>
                    <a:pt x="187" y="182"/>
                  </a:cubicBezTo>
                  <a:cubicBezTo>
                    <a:pt x="167" y="175"/>
                    <a:pt x="153" y="172"/>
                    <a:pt x="147" y="160"/>
                  </a:cubicBezTo>
                  <a:cubicBezTo>
                    <a:pt x="140" y="147"/>
                    <a:pt x="140" y="146"/>
                    <a:pt x="127" y="125"/>
                  </a:cubicBezTo>
                  <a:cubicBezTo>
                    <a:pt x="115" y="104"/>
                    <a:pt x="98" y="88"/>
                    <a:pt x="95" y="71"/>
                  </a:cubicBezTo>
                  <a:cubicBezTo>
                    <a:pt x="91" y="54"/>
                    <a:pt x="98" y="49"/>
                    <a:pt x="95" y="36"/>
                  </a:cubicBezTo>
                  <a:cubicBezTo>
                    <a:pt x="92" y="23"/>
                    <a:pt x="88" y="0"/>
                    <a:pt x="87" y="12"/>
                  </a:cubicBezTo>
                  <a:close/>
                </a:path>
              </a:pathLst>
            </a:custGeom>
            <a:solidFill>
              <a:srgbClr val="C0ABD3"/>
            </a:solidFill>
            <a:ln w="9525">
              <a:noFill/>
              <a:round/>
              <a:headEnd/>
              <a:tailEnd/>
            </a:ln>
          </p:spPr>
          <p:txBody>
            <a:bodyPr/>
            <a:lstStyle/>
            <a:p>
              <a:endParaRPr lang="en-US"/>
            </a:p>
          </p:txBody>
        </p:sp>
        <p:sp>
          <p:nvSpPr>
            <p:cNvPr id="28735" name="Freeform 3316"/>
            <p:cNvSpPr>
              <a:spLocks/>
            </p:cNvSpPr>
            <p:nvPr/>
          </p:nvSpPr>
          <p:spPr bwMode="auto">
            <a:xfrm>
              <a:off x="590550" y="5085432"/>
              <a:ext cx="796925" cy="755650"/>
            </a:xfrm>
            <a:custGeom>
              <a:avLst/>
              <a:gdLst>
                <a:gd name="T0" fmla="*/ 2147483647 w 242"/>
                <a:gd name="T1" fmla="*/ 2147483647 h 229"/>
                <a:gd name="T2" fmla="*/ 2147483647 w 242"/>
                <a:gd name="T3" fmla="*/ 2147483647 h 229"/>
                <a:gd name="T4" fmla="*/ 2147483647 w 242"/>
                <a:gd name="T5" fmla="*/ 2147483647 h 229"/>
                <a:gd name="T6" fmla="*/ 2147483647 w 242"/>
                <a:gd name="T7" fmla="*/ 2147483647 h 229"/>
                <a:gd name="T8" fmla="*/ 2147483647 w 242"/>
                <a:gd name="T9" fmla="*/ 2147483647 h 229"/>
                <a:gd name="T10" fmla="*/ 2147483647 w 242"/>
                <a:gd name="T11" fmla="*/ 2147483647 h 229"/>
                <a:gd name="T12" fmla="*/ 2147483647 w 242"/>
                <a:gd name="T13" fmla="*/ 2147483647 h 229"/>
                <a:gd name="T14" fmla="*/ 2147483647 w 242"/>
                <a:gd name="T15" fmla="*/ 2147483647 h 229"/>
                <a:gd name="T16" fmla="*/ 2147483647 w 242"/>
                <a:gd name="T17" fmla="*/ 2147483647 h 229"/>
                <a:gd name="T18" fmla="*/ 2147483647 w 242"/>
                <a:gd name="T19" fmla="*/ 2147483647 h 229"/>
                <a:gd name="T20" fmla="*/ 2147483647 w 242"/>
                <a:gd name="T21" fmla="*/ 2147483647 h 229"/>
                <a:gd name="T22" fmla="*/ 2147483647 w 242"/>
                <a:gd name="T23" fmla="*/ 2147483647 h 229"/>
                <a:gd name="T24" fmla="*/ 2147483647 w 242"/>
                <a:gd name="T25" fmla="*/ 2147483647 h 229"/>
                <a:gd name="T26" fmla="*/ 2147483647 w 242"/>
                <a:gd name="T27" fmla="*/ 2147483647 h 229"/>
                <a:gd name="T28" fmla="*/ 2147483647 w 242"/>
                <a:gd name="T29" fmla="*/ 2147483647 h 229"/>
                <a:gd name="T30" fmla="*/ 2147483647 w 242"/>
                <a:gd name="T31" fmla="*/ 2147483647 h 229"/>
                <a:gd name="T32" fmla="*/ 2147483647 w 242"/>
                <a:gd name="T33" fmla="*/ 2147483647 h 229"/>
                <a:gd name="T34" fmla="*/ 2147483647 w 242"/>
                <a:gd name="T35" fmla="*/ 2147483647 h 229"/>
                <a:gd name="T36" fmla="*/ 2147483647 w 242"/>
                <a:gd name="T37" fmla="*/ 2147483647 h 229"/>
                <a:gd name="T38" fmla="*/ 2147483647 w 242"/>
                <a:gd name="T39" fmla="*/ 2147483647 h 229"/>
                <a:gd name="T40" fmla="*/ 2147483647 w 242"/>
                <a:gd name="T41" fmla="*/ 2147483647 h 2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2"/>
                <a:gd name="T64" fmla="*/ 0 h 229"/>
                <a:gd name="T65" fmla="*/ 242 w 242"/>
                <a:gd name="T66" fmla="*/ 229 h 22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2" h="229">
                  <a:moveTo>
                    <a:pt x="87" y="13"/>
                  </a:moveTo>
                  <a:cubicBezTo>
                    <a:pt x="87" y="13"/>
                    <a:pt x="71" y="24"/>
                    <a:pt x="67" y="37"/>
                  </a:cubicBezTo>
                  <a:cubicBezTo>
                    <a:pt x="62" y="50"/>
                    <a:pt x="53" y="49"/>
                    <a:pt x="50" y="62"/>
                  </a:cubicBezTo>
                  <a:cubicBezTo>
                    <a:pt x="46" y="75"/>
                    <a:pt x="44" y="82"/>
                    <a:pt x="23" y="77"/>
                  </a:cubicBezTo>
                  <a:cubicBezTo>
                    <a:pt x="1" y="71"/>
                    <a:pt x="0" y="83"/>
                    <a:pt x="4" y="96"/>
                  </a:cubicBezTo>
                  <a:cubicBezTo>
                    <a:pt x="7" y="109"/>
                    <a:pt x="4" y="103"/>
                    <a:pt x="15" y="118"/>
                  </a:cubicBezTo>
                  <a:cubicBezTo>
                    <a:pt x="26" y="134"/>
                    <a:pt x="43" y="149"/>
                    <a:pt x="43" y="151"/>
                  </a:cubicBezTo>
                  <a:cubicBezTo>
                    <a:pt x="44" y="154"/>
                    <a:pt x="48" y="189"/>
                    <a:pt x="55" y="187"/>
                  </a:cubicBezTo>
                  <a:cubicBezTo>
                    <a:pt x="63" y="186"/>
                    <a:pt x="63" y="179"/>
                    <a:pt x="71" y="182"/>
                  </a:cubicBezTo>
                  <a:cubicBezTo>
                    <a:pt x="80" y="185"/>
                    <a:pt x="88" y="181"/>
                    <a:pt x="99" y="187"/>
                  </a:cubicBezTo>
                  <a:cubicBezTo>
                    <a:pt x="110" y="193"/>
                    <a:pt x="115" y="185"/>
                    <a:pt x="126" y="196"/>
                  </a:cubicBezTo>
                  <a:cubicBezTo>
                    <a:pt x="136" y="206"/>
                    <a:pt x="142" y="215"/>
                    <a:pt x="158" y="222"/>
                  </a:cubicBezTo>
                  <a:cubicBezTo>
                    <a:pt x="173" y="229"/>
                    <a:pt x="154" y="229"/>
                    <a:pt x="184" y="224"/>
                  </a:cubicBezTo>
                  <a:cubicBezTo>
                    <a:pt x="213" y="220"/>
                    <a:pt x="216" y="206"/>
                    <a:pt x="229" y="202"/>
                  </a:cubicBezTo>
                  <a:cubicBezTo>
                    <a:pt x="242" y="199"/>
                    <a:pt x="237" y="182"/>
                    <a:pt x="221" y="185"/>
                  </a:cubicBezTo>
                  <a:cubicBezTo>
                    <a:pt x="205" y="189"/>
                    <a:pt x="207" y="190"/>
                    <a:pt x="187" y="182"/>
                  </a:cubicBezTo>
                  <a:cubicBezTo>
                    <a:pt x="167" y="175"/>
                    <a:pt x="153" y="172"/>
                    <a:pt x="146" y="160"/>
                  </a:cubicBezTo>
                  <a:cubicBezTo>
                    <a:pt x="139" y="147"/>
                    <a:pt x="139" y="146"/>
                    <a:pt x="127" y="125"/>
                  </a:cubicBezTo>
                  <a:cubicBezTo>
                    <a:pt x="114" y="104"/>
                    <a:pt x="98" y="88"/>
                    <a:pt x="95" y="72"/>
                  </a:cubicBezTo>
                  <a:cubicBezTo>
                    <a:pt x="91" y="55"/>
                    <a:pt x="98" y="49"/>
                    <a:pt x="95" y="36"/>
                  </a:cubicBezTo>
                  <a:cubicBezTo>
                    <a:pt x="91" y="24"/>
                    <a:pt x="88" y="0"/>
                    <a:pt x="87" y="13"/>
                  </a:cubicBezTo>
                  <a:close/>
                </a:path>
              </a:pathLst>
            </a:custGeom>
            <a:solidFill>
              <a:srgbClr val="BFABD3"/>
            </a:solidFill>
            <a:ln w="9525">
              <a:noFill/>
              <a:round/>
              <a:headEnd/>
              <a:tailEnd/>
            </a:ln>
          </p:spPr>
          <p:txBody>
            <a:bodyPr/>
            <a:lstStyle/>
            <a:p>
              <a:endParaRPr lang="en-US"/>
            </a:p>
          </p:txBody>
        </p:sp>
        <p:sp>
          <p:nvSpPr>
            <p:cNvPr id="28736" name="Freeform 3317"/>
            <p:cNvSpPr>
              <a:spLocks/>
            </p:cNvSpPr>
            <p:nvPr/>
          </p:nvSpPr>
          <p:spPr bwMode="auto">
            <a:xfrm>
              <a:off x="593725" y="5088607"/>
              <a:ext cx="793750" cy="752475"/>
            </a:xfrm>
            <a:custGeom>
              <a:avLst/>
              <a:gdLst>
                <a:gd name="T0" fmla="*/ 2147483647 w 241"/>
                <a:gd name="T1" fmla="*/ 2147483647 h 228"/>
                <a:gd name="T2" fmla="*/ 2147483647 w 241"/>
                <a:gd name="T3" fmla="*/ 2147483647 h 228"/>
                <a:gd name="T4" fmla="*/ 2147483647 w 241"/>
                <a:gd name="T5" fmla="*/ 2147483647 h 228"/>
                <a:gd name="T6" fmla="*/ 2147483647 w 241"/>
                <a:gd name="T7" fmla="*/ 2147483647 h 228"/>
                <a:gd name="T8" fmla="*/ 2147483647 w 241"/>
                <a:gd name="T9" fmla="*/ 2147483647 h 228"/>
                <a:gd name="T10" fmla="*/ 2147483647 w 241"/>
                <a:gd name="T11" fmla="*/ 2147483647 h 228"/>
                <a:gd name="T12" fmla="*/ 2147483647 w 241"/>
                <a:gd name="T13" fmla="*/ 2147483647 h 228"/>
                <a:gd name="T14" fmla="*/ 2147483647 w 241"/>
                <a:gd name="T15" fmla="*/ 2147483647 h 228"/>
                <a:gd name="T16" fmla="*/ 2147483647 w 241"/>
                <a:gd name="T17" fmla="*/ 2147483647 h 228"/>
                <a:gd name="T18" fmla="*/ 2147483647 w 241"/>
                <a:gd name="T19" fmla="*/ 2147483647 h 228"/>
                <a:gd name="T20" fmla="*/ 2147483647 w 241"/>
                <a:gd name="T21" fmla="*/ 2147483647 h 228"/>
                <a:gd name="T22" fmla="*/ 2147483647 w 241"/>
                <a:gd name="T23" fmla="*/ 2147483647 h 228"/>
                <a:gd name="T24" fmla="*/ 2147483647 w 241"/>
                <a:gd name="T25" fmla="*/ 2147483647 h 228"/>
                <a:gd name="T26" fmla="*/ 2147483647 w 241"/>
                <a:gd name="T27" fmla="*/ 2147483647 h 228"/>
                <a:gd name="T28" fmla="*/ 2147483647 w 241"/>
                <a:gd name="T29" fmla="*/ 2147483647 h 228"/>
                <a:gd name="T30" fmla="*/ 2147483647 w 241"/>
                <a:gd name="T31" fmla="*/ 2147483647 h 228"/>
                <a:gd name="T32" fmla="*/ 2147483647 w 241"/>
                <a:gd name="T33" fmla="*/ 2147483647 h 228"/>
                <a:gd name="T34" fmla="*/ 2147483647 w 241"/>
                <a:gd name="T35" fmla="*/ 2147483647 h 228"/>
                <a:gd name="T36" fmla="*/ 2147483647 w 241"/>
                <a:gd name="T37" fmla="*/ 2147483647 h 228"/>
                <a:gd name="T38" fmla="*/ 2147483647 w 241"/>
                <a:gd name="T39" fmla="*/ 2147483647 h 228"/>
                <a:gd name="T40" fmla="*/ 2147483647 w 241"/>
                <a:gd name="T41" fmla="*/ 2147483647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1"/>
                <a:gd name="T64" fmla="*/ 0 h 228"/>
                <a:gd name="T65" fmla="*/ 241 w 241"/>
                <a:gd name="T66" fmla="*/ 228 h 22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1" h="228">
                  <a:moveTo>
                    <a:pt x="86" y="12"/>
                  </a:moveTo>
                  <a:cubicBezTo>
                    <a:pt x="86" y="12"/>
                    <a:pt x="70" y="23"/>
                    <a:pt x="66" y="36"/>
                  </a:cubicBezTo>
                  <a:cubicBezTo>
                    <a:pt x="61" y="49"/>
                    <a:pt x="52" y="48"/>
                    <a:pt x="49" y="61"/>
                  </a:cubicBezTo>
                  <a:cubicBezTo>
                    <a:pt x="45" y="74"/>
                    <a:pt x="43" y="82"/>
                    <a:pt x="22" y="76"/>
                  </a:cubicBezTo>
                  <a:cubicBezTo>
                    <a:pt x="1" y="71"/>
                    <a:pt x="0" y="83"/>
                    <a:pt x="3" y="95"/>
                  </a:cubicBezTo>
                  <a:cubicBezTo>
                    <a:pt x="7" y="108"/>
                    <a:pt x="3" y="102"/>
                    <a:pt x="14" y="117"/>
                  </a:cubicBezTo>
                  <a:cubicBezTo>
                    <a:pt x="25" y="133"/>
                    <a:pt x="42" y="148"/>
                    <a:pt x="42" y="150"/>
                  </a:cubicBezTo>
                  <a:cubicBezTo>
                    <a:pt x="43" y="152"/>
                    <a:pt x="47" y="187"/>
                    <a:pt x="54" y="186"/>
                  </a:cubicBezTo>
                  <a:cubicBezTo>
                    <a:pt x="62" y="185"/>
                    <a:pt x="62" y="178"/>
                    <a:pt x="70" y="181"/>
                  </a:cubicBezTo>
                  <a:cubicBezTo>
                    <a:pt x="79" y="184"/>
                    <a:pt x="87" y="180"/>
                    <a:pt x="98" y="186"/>
                  </a:cubicBezTo>
                  <a:cubicBezTo>
                    <a:pt x="109" y="192"/>
                    <a:pt x="114" y="184"/>
                    <a:pt x="125" y="194"/>
                  </a:cubicBezTo>
                  <a:cubicBezTo>
                    <a:pt x="135" y="205"/>
                    <a:pt x="141" y="214"/>
                    <a:pt x="157" y="220"/>
                  </a:cubicBezTo>
                  <a:cubicBezTo>
                    <a:pt x="172" y="227"/>
                    <a:pt x="154" y="228"/>
                    <a:pt x="183" y="223"/>
                  </a:cubicBezTo>
                  <a:cubicBezTo>
                    <a:pt x="212" y="219"/>
                    <a:pt x="215" y="205"/>
                    <a:pt x="228" y="201"/>
                  </a:cubicBezTo>
                  <a:cubicBezTo>
                    <a:pt x="241" y="198"/>
                    <a:pt x="236" y="181"/>
                    <a:pt x="220" y="185"/>
                  </a:cubicBezTo>
                  <a:cubicBezTo>
                    <a:pt x="204" y="188"/>
                    <a:pt x="205" y="189"/>
                    <a:pt x="186" y="181"/>
                  </a:cubicBezTo>
                  <a:cubicBezTo>
                    <a:pt x="166" y="174"/>
                    <a:pt x="152" y="171"/>
                    <a:pt x="145" y="159"/>
                  </a:cubicBezTo>
                  <a:cubicBezTo>
                    <a:pt x="138" y="146"/>
                    <a:pt x="138" y="145"/>
                    <a:pt x="125" y="124"/>
                  </a:cubicBezTo>
                  <a:cubicBezTo>
                    <a:pt x="113" y="103"/>
                    <a:pt x="97" y="88"/>
                    <a:pt x="93" y="71"/>
                  </a:cubicBezTo>
                  <a:cubicBezTo>
                    <a:pt x="90" y="54"/>
                    <a:pt x="97" y="48"/>
                    <a:pt x="94" y="36"/>
                  </a:cubicBezTo>
                  <a:cubicBezTo>
                    <a:pt x="90" y="23"/>
                    <a:pt x="87" y="0"/>
                    <a:pt x="86" y="12"/>
                  </a:cubicBezTo>
                  <a:close/>
                </a:path>
              </a:pathLst>
            </a:custGeom>
            <a:solidFill>
              <a:srgbClr val="BEAAD2"/>
            </a:solidFill>
            <a:ln w="9525">
              <a:noFill/>
              <a:round/>
              <a:headEnd/>
              <a:tailEnd/>
            </a:ln>
          </p:spPr>
          <p:txBody>
            <a:bodyPr/>
            <a:lstStyle/>
            <a:p>
              <a:endParaRPr lang="en-US"/>
            </a:p>
          </p:txBody>
        </p:sp>
        <p:sp>
          <p:nvSpPr>
            <p:cNvPr id="28737" name="Freeform 3318"/>
            <p:cNvSpPr>
              <a:spLocks/>
            </p:cNvSpPr>
            <p:nvPr/>
          </p:nvSpPr>
          <p:spPr bwMode="auto">
            <a:xfrm>
              <a:off x="593725" y="5091782"/>
              <a:ext cx="790575" cy="749300"/>
            </a:xfrm>
            <a:custGeom>
              <a:avLst/>
              <a:gdLst>
                <a:gd name="T0" fmla="*/ 2147483647 w 240"/>
                <a:gd name="T1" fmla="*/ 2147483647 h 227"/>
                <a:gd name="T2" fmla="*/ 2147483647 w 240"/>
                <a:gd name="T3" fmla="*/ 2147483647 h 227"/>
                <a:gd name="T4" fmla="*/ 2147483647 w 240"/>
                <a:gd name="T5" fmla="*/ 2147483647 h 227"/>
                <a:gd name="T6" fmla="*/ 2147483647 w 240"/>
                <a:gd name="T7" fmla="*/ 2147483647 h 227"/>
                <a:gd name="T8" fmla="*/ 2147483647 w 240"/>
                <a:gd name="T9" fmla="*/ 2147483647 h 227"/>
                <a:gd name="T10" fmla="*/ 2147483647 w 240"/>
                <a:gd name="T11" fmla="*/ 2147483647 h 227"/>
                <a:gd name="T12" fmla="*/ 2147483647 w 240"/>
                <a:gd name="T13" fmla="*/ 2147483647 h 227"/>
                <a:gd name="T14" fmla="*/ 2147483647 w 240"/>
                <a:gd name="T15" fmla="*/ 2147483647 h 227"/>
                <a:gd name="T16" fmla="*/ 2147483647 w 240"/>
                <a:gd name="T17" fmla="*/ 2147483647 h 227"/>
                <a:gd name="T18" fmla="*/ 2147483647 w 240"/>
                <a:gd name="T19" fmla="*/ 2147483647 h 227"/>
                <a:gd name="T20" fmla="*/ 2147483647 w 240"/>
                <a:gd name="T21" fmla="*/ 2147483647 h 227"/>
                <a:gd name="T22" fmla="*/ 2147483647 w 240"/>
                <a:gd name="T23" fmla="*/ 2147483647 h 227"/>
                <a:gd name="T24" fmla="*/ 2147483647 w 240"/>
                <a:gd name="T25" fmla="*/ 2147483647 h 227"/>
                <a:gd name="T26" fmla="*/ 2147483647 w 240"/>
                <a:gd name="T27" fmla="*/ 2147483647 h 227"/>
                <a:gd name="T28" fmla="*/ 2147483647 w 240"/>
                <a:gd name="T29" fmla="*/ 2147483647 h 227"/>
                <a:gd name="T30" fmla="*/ 2147483647 w 240"/>
                <a:gd name="T31" fmla="*/ 2147483647 h 227"/>
                <a:gd name="T32" fmla="*/ 2147483647 w 240"/>
                <a:gd name="T33" fmla="*/ 2147483647 h 227"/>
                <a:gd name="T34" fmla="*/ 2147483647 w 240"/>
                <a:gd name="T35" fmla="*/ 2147483647 h 227"/>
                <a:gd name="T36" fmla="*/ 2147483647 w 240"/>
                <a:gd name="T37" fmla="*/ 2147483647 h 227"/>
                <a:gd name="T38" fmla="*/ 2147483647 w 240"/>
                <a:gd name="T39" fmla="*/ 2147483647 h 227"/>
                <a:gd name="T40" fmla="*/ 2147483647 w 240"/>
                <a:gd name="T41" fmla="*/ 2147483647 h 2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0"/>
                <a:gd name="T64" fmla="*/ 0 h 227"/>
                <a:gd name="T65" fmla="*/ 240 w 240"/>
                <a:gd name="T66" fmla="*/ 227 h 22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0" h="227">
                  <a:moveTo>
                    <a:pt x="86" y="12"/>
                  </a:moveTo>
                  <a:cubicBezTo>
                    <a:pt x="86" y="12"/>
                    <a:pt x="70" y="23"/>
                    <a:pt x="66" y="36"/>
                  </a:cubicBezTo>
                  <a:cubicBezTo>
                    <a:pt x="61" y="49"/>
                    <a:pt x="52" y="48"/>
                    <a:pt x="49" y="61"/>
                  </a:cubicBezTo>
                  <a:cubicBezTo>
                    <a:pt x="46" y="73"/>
                    <a:pt x="43" y="81"/>
                    <a:pt x="22" y="75"/>
                  </a:cubicBezTo>
                  <a:cubicBezTo>
                    <a:pt x="1" y="70"/>
                    <a:pt x="0" y="82"/>
                    <a:pt x="3" y="94"/>
                  </a:cubicBezTo>
                  <a:cubicBezTo>
                    <a:pt x="7" y="107"/>
                    <a:pt x="3" y="101"/>
                    <a:pt x="14" y="116"/>
                  </a:cubicBezTo>
                  <a:cubicBezTo>
                    <a:pt x="25" y="132"/>
                    <a:pt x="42" y="147"/>
                    <a:pt x="43" y="149"/>
                  </a:cubicBezTo>
                  <a:cubicBezTo>
                    <a:pt x="43" y="151"/>
                    <a:pt x="47" y="186"/>
                    <a:pt x="54" y="185"/>
                  </a:cubicBezTo>
                  <a:cubicBezTo>
                    <a:pt x="62" y="184"/>
                    <a:pt x="62" y="177"/>
                    <a:pt x="70" y="179"/>
                  </a:cubicBezTo>
                  <a:cubicBezTo>
                    <a:pt x="79" y="182"/>
                    <a:pt x="87" y="179"/>
                    <a:pt x="98" y="185"/>
                  </a:cubicBezTo>
                  <a:cubicBezTo>
                    <a:pt x="109" y="190"/>
                    <a:pt x="114" y="182"/>
                    <a:pt x="125" y="193"/>
                  </a:cubicBezTo>
                  <a:cubicBezTo>
                    <a:pt x="135" y="204"/>
                    <a:pt x="141" y="212"/>
                    <a:pt x="157" y="219"/>
                  </a:cubicBezTo>
                  <a:cubicBezTo>
                    <a:pt x="172" y="226"/>
                    <a:pt x="154" y="227"/>
                    <a:pt x="183" y="222"/>
                  </a:cubicBezTo>
                  <a:cubicBezTo>
                    <a:pt x="212" y="218"/>
                    <a:pt x="215" y="204"/>
                    <a:pt x="228" y="200"/>
                  </a:cubicBezTo>
                  <a:cubicBezTo>
                    <a:pt x="240" y="197"/>
                    <a:pt x="236" y="180"/>
                    <a:pt x="220" y="184"/>
                  </a:cubicBezTo>
                  <a:cubicBezTo>
                    <a:pt x="204" y="187"/>
                    <a:pt x="205" y="188"/>
                    <a:pt x="185" y="180"/>
                  </a:cubicBezTo>
                  <a:cubicBezTo>
                    <a:pt x="165" y="173"/>
                    <a:pt x="151" y="170"/>
                    <a:pt x="144" y="158"/>
                  </a:cubicBezTo>
                  <a:cubicBezTo>
                    <a:pt x="138" y="145"/>
                    <a:pt x="137" y="144"/>
                    <a:pt x="125" y="123"/>
                  </a:cubicBezTo>
                  <a:cubicBezTo>
                    <a:pt x="112" y="102"/>
                    <a:pt x="97" y="87"/>
                    <a:pt x="93" y="70"/>
                  </a:cubicBezTo>
                  <a:cubicBezTo>
                    <a:pt x="90" y="53"/>
                    <a:pt x="97" y="48"/>
                    <a:pt x="93" y="35"/>
                  </a:cubicBezTo>
                  <a:cubicBezTo>
                    <a:pt x="90" y="23"/>
                    <a:pt x="87" y="0"/>
                    <a:pt x="86" y="12"/>
                  </a:cubicBezTo>
                  <a:close/>
                </a:path>
              </a:pathLst>
            </a:custGeom>
            <a:solidFill>
              <a:srgbClr val="BEA9D2"/>
            </a:solidFill>
            <a:ln w="9525">
              <a:noFill/>
              <a:round/>
              <a:headEnd/>
              <a:tailEnd/>
            </a:ln>
          </p:spPr>
          <p:txBody>
            <a:bodyPr/>
            <a:lstStyle/>
            <a:p>
              <a:endParaRPr lang="en-US"/>
            </a:p>
          </p:txBody>
        </p:sp>
        <p:sp>
          <p:nvSpPr>
            <p:cNvPr id="28738" name="Freeform 3319"/>
            <p:cNvSpPr>
              <a:spLocks/>
            </p:cNvSpPr>
            <p:nvPr/>
          </p:nvSpPr>
          <p:spPr bwMode="auto">
            <a:xfrm>
              <a:off x="593725" y="5091782"/>
              <a:ext cx="790575" cy="746125"/>
            </a:xfrm>
            <a:custGeom>
              <a:avLst/>
              <a:gdLst>
                <a:gd name="T0" fmla="*/ 2147483647 w 240"/>
                <a:gd name="T1" fmla="*/ 2147483647 h 226"/>
                <a:gd name="T2" fmla="*/ 2147483647 w 240"/>
                <a:gd name="T3" fmla="*/ 2147483647 h 226"/>
                <a:gd name="T4" fmla="*/ 2147483647 w 240"/>
                <a:gd name="T5" fmla="*/ 2147483647 h 226"/>
                <a:gd name="T6" fmla="*/ 2147483647 w 240"/>
                <a:gd name="T7" fmla="*/ 2147483647 h 226"/>
                <a:gd name="T8" fmla="*/ 2147483647 w 240"/>
                <a:gd name="T9" fmla="*/ 2147483647 h 226"/>
                <a:gd name="T10" fmla="*/ 2147483647 w 240"/>
                <a:gd name="T11" fmla="*/ 2147483647 h 226"/>
                <a:gd name="T12" fmla="*/ 2147483647 w 240"/>
                <a:gd name="T13" fmla="*/ 2147483647 h 226"/>
                <a:gd name="T14" fmla="*/ 2147483647 w 240"/>
                <a:gd name="T15" fmla="*/ 2147483647 h 226"/>
                <a:gd name="T16" fmla="*/ 2147483647 w 240"/>
                <a:gd name="T17" fmla="*/ 2147483647 h 226"/>
                <a:gd name="T18" fmla="*/ 2147483647 w 240"/>
                <a:gd name="T19" fmla="*/ 2147483647 h 226"/>
                <a:gd name="T20" fmla="*/ 2147483647 w 240"/>
                <a:gd name="T21" fmla="*/ 2147483647 h 226"/>
                <a:gd name="T22" fmla="*/ 2147483647 w 240"/>
                <a:gd name="T23" fmla="*/ 2147483647 h 226"/>
                <a:gd name="T24" fmla="*/ 2147483647 w 240"/>
                <a:gd name="T25" fmla="*/ 2147483647 h 226"/>
                <a:gd name="T26" fmla="*/ 2147483647 w 240"/>
                <a:gd name="T27" fmla="*/ 2147483647 h 226"/>
                <a:gd name="T28" fmla="*/ 2147483647 w 240"/>
                <a:gd name="T29" fmla="*/ 2147483647 h 226"/>
                <a:gd name="T30" fmla="*/ 2147483647 w 240"/>
                <a:gd name="T31" fmla="*/ 2147483647 h 226"/>
                <a:gd name="T32" fmla="*/ 2147483647 w 240"/>
                <a:gd name="T33" fmla="*/ 2147483647 h 226"/>
                <a:gd name="T34" fmla="*/ 2147483647 w 240"/>
                <a:gd name="T35" fmla="*/ 2147483647 h 226"/>
                <a:gd name="T36" fmla="*/ 2147483647 w 240"/>
                <a:gd name="T37" fmla="*/ 2147483647 h 226"/>
                <a:gd name="T38" fmla="*/ 2147483647 w 240"/>
                <a:gd name="T39" fmla="*/ 2147483647 h 226"/>
                <a:gd name="T40" fmla="*/ 2147483647 w 240"/>
                <a:gd name="T41" fmla="*/ 2147483647 h 2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0"/>
                <a:gd name="T64" fmla="*/ 0 h 226"/>
                <a:gd name="T65" fmla="*/ 240 w 240"/>
                <a:gd name="T66" fmla="*/ 226 h 22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0" h="226">
                  <a:moveTo>
                    <a:pt x="85" y="12"/>
                  </a:moveTo>
                  <a:cubicBezTo>
                    <a:pt x="85" y="12"/>
                    <a:pt x="70" y="23"/>
                    <a:pt x="66" y="36"/>
                  </a:cubicBezTo>
                  <a:cubicBezTo>
                    <a:pt x="61" y="49"/>
                    <a:pt x="52" y="48"/>
                    <a:pt x="49" y="61"/>
                  </a:cubicBezTo>
                  <a:cubicBezTo>
                    <a:pt x="46" y="74"/>
                    <a:pt x="43" y="81"/>
                    <a:pt x="22" y="75"/>
                  </a:cubicBezTo>
                  <a:cubicBezTo>
                    <a:pt x="1" y="70"/>
                    <a:pt x="0" y="82"/>
                    <a:pt x="4" y="95"/>
                  </a:cubicBezTo>
                  <a:cubicBezTo>
                    <a:pt x="7" y="107"/>
                    <a:pt x="3" y="101"/>
                    <a:pt x="14" y="117"/>
                  </a:cubicBezTo>
                  <a:cubicBezTo>
                    <a:pt x="25" y="132"/>
                    <a:pt x="42" y="147"/>
                    <a:pt x="43" y="149"/>
                  </a:cubicBezTo>
                  <a:cubicBezTo>
                    <a:pt x="44" y="151"/>
                    <a:pt x="47" y="186"/>
                    <a:pt x="55" y="185"/>
                  </a:cubicBezTo>
                  <a:cubicBezTo>
                    <a:pt x="62" y="184"/>
                    <a:pt x="62" y="176"/>
                    <a:pt x="71" y="179"/>
                  </a:cubicBezTo>
                  <a:cubicBezTo>
                    <a:pt x="79" y="182"/>
                    <a:pt x="87" y="179"/>
                    <a:pt x="98" y="184"/>
                  </a:cubicBezTo>
                  <a:cubicBezTo>
                    <a:pt x="109" y="190"/>
                    <a:pt x="114" y="182"/>
                    <a:pt x="125" y="193"/>
                  </a:cubicBezTo>
                  <a:cubicBezTo>
                    <a:pt x="135" y="204"/>
                    <a:pt x="141" y="212"/>
                    <a:pt x="157" y="219"/>
                  </a:cubicBezTo>
                  <a:cubicBezTo>
                    <a:pt x="172" y="226"/>
                    <a:pt x="154" y="226"/>
                    <a:pt x="183" y="222"/>
                  </a:cubicBezTo>
                  <a:cubicBezTo>
                    <a:pt x="212" y="218"/>
                    <a:pt x="215" y="204"/>
                    <a:pt x="227" y="200"/>
                  </a:cubicBezTo>
                  <a:cubicBezTo>
                    <a:pt x="240" y="197"/>
                    <a:pt x="236" y="180"/>
                    <a:pt x="220" y="184"/>
                  </a:cubicBezTo>
                  <a:cubicBezTo>
                    <a:pt x="204" y="187"/>
                    <a:pt x="205" y="188"/>
                    <a:pt x="185" y="180"/>
                  </a:cubicBezTo>
                  <a:cubicBezTo>
                    <a:pt x="165" y="173"/>
                    <a:pt x="151" y="170"/>
                    <a:pt x="144" y="158"/>
                  </a:cubicBezTo>
                  <a:cubicBezTo>
                    <a:pt x="137" y="145"/>
                    <a:pt x="137" y="144"/>
                    <a:pt x="124" y="123"/>
                  </a:cubicBezTo>
                  <a:cubicBezTo>
                    <a:pt x="112" y="102"/>
                    <a:pt x="97" y="87"/>
                    <a:pt x="93" y="71"/>
                  </a:cubicBezTo>
                  <a:cubicBezTo>
                    <a:pt x="89" y="54"/>
                    <a:pt x="96" y="48"/>
                    <a:pt x="93" y="36"/>
                  </a:cubicBezTo>
                  <a:cubicBezTo>
                    <a:pt x="90" y="23"/>
                    <a:pt x="86" y="0"/>
                    <a:pt x="85" y="12"/>
                  </a:cubicBezTo>
                  <a:close/>
                </a:path>
              </a:pathLst>
            </a:custGeom>
            <a:solidFill>
              <a:srgbClr val="BDA8D1"/>
            </a:solidFill>
            <a:ln w="9525">
              <a:noFill/>
              <a:round/>
              <a:headEnd/>
              <a:tailEnd/>
            </a:ln>
          </p:spPr>
          <p:txBody>
            <a:bodyPr/>
            <a:lstStyle/>
            <a:p>
              <a:endParaRPr lang="en-US"/>
            </a:p>
          </p:txBody>
        </p:sp>
        <p:sp>
          <p:nvSpPr>
            <p:cNvPr id="28739" name="Freeform 3320"/>
            <p:cNvSpPr>
              <a:spLocks/>
            </p:cNvSpPr>
            <p:nvPr/>
          </p:nvSpPr>
          <p:spPr bwMode="auto">
            <a:xfrm>
              <a:off x="596900" y="5094957"/>
              <a:ext cx="787400" cy="742950"/>
            </a:xfrm>
            <a:custGeom>
              <a:avLst/>
              <a:gdLst>
                <a:gd name="T0" fmla="*/ 2147483647 w 239"/>
                <a:gd name="T1" fmla="*/ 2147483647 h 225"/>
                <a:gd name="T2" fmla="*/ 2147483647 w 239"/>
                <a:gd name="T3" fmla="*/ 2147483647 h 225"/>
                <a:gd name="T4" fmla="*/ 2147483647 w 239"/>
                <a:gd name="T5" fmla="*/ 2147483647 h 225"/>
                <a:gd name="T6" fmla="*/ 2147483647 w 239"/>
                <a:gd name="T7" fmla="*/ 2147483647 h 225"/>
                <a:gd name="T8" fmla="*/ 2147483647 w 239"/>
                <a:gd name="T9" fmla="*/ 2147483647 h 225"/>
                <a:gd name="T10" fmla="*/ 2147483647 w 239"/>
                <a:gd name="T11" fmla="*/ 2147483647 h 225"/>
                <a:gd name="T12" fmla="*/ 2147483647 w 239"/>
                <a:gd name="T13" fmla="*/ 2147483647 h 225"/>
                <a:gd name="T14" fmla="*/ 2147483647 w 239"/>
                <a:gd name="T15" fmla="*/ 2147483647 h 225"/>
                <a:gd name="T16" fmla="*/ 2147483647 w 239"/>
                <a:gd name="T17" fmla="*/ 2147483647 h 225"/>
                <a:gd name="T18" fmla="*/ 2147483647 w 239"/>
                <a:gd name="T19" fmla="*/ 2147483647 h 225"/>
                <a:gd name="T20" fmla="*/ 2147483647 w 239"/>
                <a:gd name="T21" fmla="*/ 2147483647 h 225"/>
                <a:gd name="T22" fmla="*/ 2147483647 w 239"/>
                <a:gd name="T23" fmla="*/ 2147483647 h 225"/>
                <a:gd name="T24" fmla="*/ 2147483647 w 239"/>
                <a:gd name="T25" fmla="*/ 2147483647 h 225"/>
                <a:gd name="T26" fmla="*/ 2147483647 w 239"/>
                <a:gd name="T27" fmla="*/ 2147483647 h 225"/>
                <a:gd name="T28" fmla="*/ 2147483647 w 239"/>
                <a:gd name="T29" fmla="*/ 2147483647 h 225"/>
                <a:gd name="T30" fmla="*/ 2147483647 w 239"/>
                <a:gd name="T31" fmla="*/ 2147483647 h 225"/>
                <a:gd name="T32" fmla="*/ 2147483647 w 239"/>
                <a:gd name="T33" fmla="*/ 2147483647 h 225"/>
                <a:gd name="T34" fmla="*/ 2147483647 w 239"/>
                <a:gd name="T35" fmla="*/ 2147483647 h 225"/>
                <a:gd name="T36" fmla="*/ 2147483647 w 239"/>
                <a:gd name="T37" fmla="*/ 2147483647 h 225"/>
                <a:gd name="T38" fmla="*/ 2147483647 w 239"/>
                <a:gd name="T39" fmla="*/ 2147483647 h 225"/>
                <a:gd name="T40" fmla="*/ 2147483647 w 239"/>
                <a:gd name="T41" fmla="*/ 2147483647 h 2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9"/>
                <a:gd name="T64" fmla="*/ 0 h 225"/>
                <a:gd name="T65" fmla="*/ 239 w 239"/>
                <a:gd name="T66" fmla="*/ 225 h 2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9" h="225">
                  <a:moveTo>
                    <a:pt x="84" y="12"/>
                  </a:moveTo>
                  <a:cubicBezTo>
                    <a:pt x="84" y="12"/>
                    <a:pt x="69" y="23"/>
                    <a:pt x="65" y="36"/>
                  </a:cubicBezTo>
                  <a:cubicBezTo>
                    <a:pt x="60" y="49"/>
                    <a:pt x="52" y="48"/>
                    <a:pt x="48" y="60"/>
                  </a:cubicBezTo>
                  <a:cubicBezTo>
                    <a:pt x="45" y="73"/>
                    <a:pt x="42" y="80"/>
                    <a:pt x="21" y="75"/>
                  </a:cubicBezTo>
                  <a:cubicBezTo>
                    <a:pt x="0" y="69"/>
                    <a:pt x="0" y="81"/>
                    <a:pt x="3" y="94"/>
                  </a:cubicBezTo>
                  <a:cubicBezTo>
                    <a:pt x="7" y="106"/>
                    <a:pt x="3" y="100"/>
                    <a:pt x="14" y="116"/>
                  </a:cubicBezTo>
                  <a:cubicBezTo>
                    <a:pt x="25" y="131"/>
                    <a:pt x="41" y="145"/>
                    <a:pt x="42" y="148"/>
                  </a:cubicBezTo>
                  <a:cubicBezTo>
                    <a:pt x="43" y="150"/>
                    <a:pt x="46" y="185"/>
                    <a:pt x="54" y="184"/>
                  </a:cubicBezTo>
                  <a:cubicBezTo>
                    <a:pt x="61" y="183"/>
                    <a:pt x="61" y="175"/>
                    <a:pt x="70" y="178"/>
                  </a:cubicBezTo>
                  <a:cubicBezTo>
                    <a:pt x="78" y="181"/>
                    <a:pt x="86" y="178"/>
                    <a:pt x="97" y="183"/>
                  </a:cubicBezTo>
                  <a:cubicBezTo>
                    <a:pt x="107" y="189"/>
                    <a:pt x="113" y="181"/>
                    <a:pt x="124" y="192"/>
                  </a:cubicBezTo>
                  <a:cubicBezTo>
                    <a:pt x="134" y="202"/>
                    <a:pt x="140" y="211"/>
                    <a:pt x="156" y="218"/>
                  </a:cubicBezTo>
                  <a:cubicBezTo>
                    <a:pt x="171" y="225"/>
                    <a:pt x="153" y="225"/>
                    <a:pt x="182" y="221"/>
                  </a:cubicBezTo>
                  <a:cubicBezTo>
                    <a:pt x="211" y="216"/>
                    <a:pt x="214" y="203"/>
                    <a:pt x="226" y="199"/>
                  </a:cubicBezTo>
                  <a:cubicBezTo>
                    <a:pt x="239" y="196"/>
                    <a:pt x="234" y="179"/>
                    <a:pt x="218" y="183"/>
                  </a:cubicBezTo>
                  <a:cubicBezTo>
                    <a:pt x="202" y="186"/>
                    <a:pt x="203" y="187"/>
                    <a:pt x="184" y="179"/>
                  </a:cubicBezTo>
                  <a:cubicBezTo>
                    <a:pt x="164" y="172"/>
                    <a:pt x="149" y="169"/>
                    <a:pt x="143" y="157"/>
                  </a:cubicBezTo>
                  <a:cubicBezTo>
                    <a:pt x="136" y="144"/>
                    <a:pt x="135" y="143"/>
                    <a:pt x="123" y="122"/>
                  </a:cubicBezTo>
                  <a:cubicBezTo>
                    <a:pt x="111" y="101"/>
                    <a:pt x="96" y="87"/>
                    <a:pt x="92" y="70"/>
                  </a:cubicBezTo>
                  <a:cubicBezTo>
                    <a:pt x="88" y="53"/>
                    <a:pt x="95" y="48"/>
                    <a:pt x="92" y="35"/>
                  </a:cubicBezTo>
                  <a:cubicBezTo>
                    <a:pt x="89" y="23"/>
                    <a:pt x="85" y="0"/>
                    <a:pt x="84" y="12"/>
                  </a:cubicBezTo>
                  <a:close/>
                </a:path>
              </a:pathLst>
            </a:custGeom>
            <a:solidFill>
              <a:srgbClr val="BCA8D1"/>
            </a:solidFill>
            <a:ln w="9525">
              <a:noFill/>
              <a:round/>
              <a:headEnd/>
              <a:tailEnd/>
            </a:ln>
          </p:spPr>
          <p:txBody>
            <a:bodyPr/>
            <a:lstStyle/>
            <a:p>
              <a:endParaRPr lang="en-US"/>
            </a:p>
          </p:txBody>
        </p:sp>
        <p:sp>
          <p:nvSpPr>
            <p:cNvPr id="28740" name="Freeform 3321"/>
            <p:cNvSpPr>
              <a:spLocks/>
            </p:cNvSpPr>
            <p:nvPr/>
          </p:nvSpPr>
          <p:spPr bwMode="auto">
            <a:xfrm>
              <a:off x="596900" y="5094957"/>
              <a:ext cx="787400" cy="742950"/>
            </a:xfrm>
            <a:custGeom>
              <a:avLst/>
              <a:gdLst>
                <a:gd name="T0" fmla="*/ 2147483647 w 239"/>
                <a:gd name="T1" fmla="*/ 2147483647 h 225"/>
                <a:gd name="T2" fmla="*/ 2147483647 w 239"/>
                <a:gd name="T3" fmla="*/ 2147483647 h 225"/>
                <a:gd name="T4" fmla="*/ 2147483647 w 239"/>
                <a:gd name="T5" fmla="*/ 2147483647 h 225"/>
                <a:gd name="T6" fmla="*/ 2147483647 w 239"/>
                <a:gd name="T7" fmla="*/ 2147483647 h 225"/>
                <a:gd name="T8" fmla="*/ 2147483647 w 239"/>
                <a:gd name="T9" fmla="*/ 2147483647 h 225"/>
                <a:gd name="T10" fmla="*/ 2147483647 w 239"/>
                <a:gd name="T11" fmla="*/ 2147483647 h 225"/>
                <a:gd name="T12" fmla="*/ 2147483647 w 239"/>
                <a:gd name="T13" fmla="*/ 2147483647 h 225"/>
                <a:gd name="T14" fmla="*/ 2147483647 w 239"/>
                <a:gd name="T15" fmla="*/ 2147483647 h 225"/>
                <a:gd name="T16" fmla="*/ 2147483647 w 239"/>
                <a:gd name="T17" fmla="*/ 2147483647 h 225"/>
                <a:gd name="T18" fmla="*/ 2147483647 w 239"/>
                <a:gd name="T19" fmla="*/ 2147483647 h 225"/>
                <a:gd name="T20" fmla="*/ 2147483647 w 239"/>
                <a:gd name="T21" fmla="*/ 2147483647 h 225"/>
                <a:gd name="T22" fmla="*/ 2147483647 w 239"/>
                <a:gd name="T23" fmla="*/ 2147483647 h 225"/>
                <a:gd name="T24" fmla="*/ 2147483647 w 239"/>
                <a:gd name="T25" fmla="*/ 2147483647 h 225"/>
                <a:gd name="T26" fmla="*/ 2147483647 w 239"/>
                <a:gd name="T27" fmla="*/ 2147483647 h 225"/>
                <a:gd name="T28" fmla="*/ 2147483647 w 239"/>
                <a:gd name="T29" fmla="*/ 2147483647 h 225"/>
                <a:gd name="T30" fmla="*/ 2147483647 w 239"/>
                <a:gd name="T31" fmla="*/ 2147483647 h 225"/>
                <a:gd name="T32" fmla="*/ 2147483647 w 239"/>
                <a:gd name="T33" fmla="*/ 2147483647 h 225"/>
                <a:gd name="T34" fmla="*/ 2147483647 w 239"/>
                <a:gd name="T35" fmla="*/ 2147483647 h 225"/>
                <a:gd name="T36" fmla="*/ 2147483647 w 239"/>
                <a:gd name="T37" fmla="*/ 2147483647 h 225"/>
                <a:gd name="T38" fmla="*/ 2147483647 w 239"/>
                <a:gd name="T39" fmla="*/ 2147483647 h 225"/>
                <a:gd name="T40" fmla="*/ 2147483647 w 239"/>
                <a:gd name="T41" fmla="*/ 2147483647 h 22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9"/>
                <a:gd name="T64" fmla="*/ 0 h 225"/>
                <a:gd name="T65" fmla="*/ 239 w 239"/>
                <a:gd name="T66" fmla="*/ 225 h 22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9" h="225">
                  <a:moveTo>
                    <a:pt x="84" y="12"/>
                  </a:moveTo>
                  <a:cubicBezTo>
                    <a:pt x="84" y="12"/>
                    <a:pt x="69" y="23"/>
                    <a:pt x="65" y="36"/>
                  </a:cubicBezTo>
                  <a:cubicBezTo>
                    <a:pt x="60" y="49"/>
                    <a:pt x="52" y="48"/>
                    <a:pt x="48" y="61"/>
                  </a:cubicBezTo>
                  <a:cubicBezTo>
                    <a:pt x="45" y="73"/>
                    <a:pt x="42" y="80"/>
                    <a:pt x="21" y="75"/>
                  </a:cubicBezTo>
                  <a:cubicBezTo>
                    <a:pt x="0" y="69"/>
                    <a:pt x="0" y="81"/>
                    <a:pt x="4" y="94"/>
                  </a:cubicBezTo>
                  <a:cubicBezTo>
                    <a:pt x="7" y="106"/>
                    <a:pt x="3" y="100"/>
                    <a:pt x="14" y="116"/>
                  </a:cubicBezTo>
                  <a:cubicBezTo>
                    <a:pt x="25" y="131"/>
                    <a:pt x="42" y="145"/>
                    <a:pt x="42" y="148"/>
                  </a:cubicBezTo>
                  <a:cubicBezTo>
                    <a:pt x="43" y="150"/>
                    <a:pt x="46" y="185"/>
                    <a:pt x="54" y="184"/>
                  </a:cubicBezTo>
                  <a:cubicBezTo>
                    <a:pt x="61" y="183"/>
                    <a:pt x="61" y="175"/>
                    <a:pt x="70" y="177"/>
                  </a:cubicBezTo>
                  <a:cubicBezTo>
                    <a:pt x="78" y="180"/>
                    <a:pt x="86" y="177"/>
                    <a:pt x="97" y="183"/>
                  </a:cubicBezTo>
                  <a:cubicBezTo>
                    <a:pt x="107" y="189"/>
                    <a:pt x="113" y="181"/>
                    <a:pt x="124" y="192"/>
                  </a:cubicBezTo>
                  <a:cubicBezTo>
                    <a:pt x="134" y="202"/>
                    <a:pt x="140" y="211"/>
                    <a:pt x="156" y="217"/>
                  </a:cubicBezTo>
                  <a:cubicBezTo>
                    <a:pt x="171" y="224"/>
                    <a:pt x="153" y="225"/>
                    <a:pt x="182" y="221"/>
                  </a:cubicBezTo>
                  <a:cubicBezTo>
                    <a:pt x="211" y="216"/>
                    <a:pt x="213" y="203"/>
                    <a:pt x="226" y="199"/>
                  </a:cubicBezTo>
                  <a:cubicBezTo>
                    <a:pt x="239" y="196"/>
                    <a:pt x="234" y="180"/>
                    <a:pt x="218" y="183"/>
                  </a:cubicBezTo>
                  <a:cubicBezTo>
                    <a:pt x="202" y="186"/>
                    <a:pt x="203" y="187"/>
                    <a:pt x="183" y="179"/>
                  </a:cubicBezTo>
                  <a:cubicBezTo>
                    <a:pt x="164" y="172"/>
                    <a:pt x="149" y="169"/>
                    <a:pt x="142" y="156"/>
                  </a:cubicBezTo>
                  <a:cubicBezTo>
                    <a:pt x="136" y="144"/>
                    <a:pt x="135" y="143"/>
                    <a:pt x="122" y="122"/>
                  </a:cubicBezTo>
                  <a:cubicBezTo>
                    <a:pt x="110" y="101"/>
                    <a:pt x="95" y="87"/>
                    <a:pt x="92" y="70"/>
                  </a:cubicBezTo>
                  <a:cubicBezTo>
                    <a:pt x="88" y="53"/>
                    <a:pt x="95" y="48"/>
                    <a:pt x="92" y="36"/>
                  </a:cubicBezTo>
                  <a:cubicBezTo>
                    <a:pt x="88" y="23"/>
                    <a:pt x="85" y="0"/>
                    <a:pt x="84" y="12"/>
                  </a:cubicBezTo>
                  <a:close/>
                </a:path>
              </a:pathLst>
            </a:custGeom>
            <a:solidFill>
              <a:srgbClr val="BBA8D1"/>
            </a:solidFill>
            <a:ln w="9525">
              <a:noFill/>
              <a:round/>
              <a:headEnd/>
              <a:tailEnd/>
            </a:ln>
          </p:spPr>
          <p:txBody>
            <a:bodyPr/>
            <a:lstStyle/>
            <a:p>
              <a:endParaRPr lang="en-US"/>
            </a:p>
          </p:txBody>
        </p:sp>
        <p:sp>
          <p:nvSpPr>
            <p:cNvPr id="28741" name="Freeform 3322"/>
            <p:cNvSpPr>
              <a:spLocks/>
            </p:cNvSpPr>
            <p:nvPr/>
          </p:nvSpPr>
          <p:spPr bwMode="auto">
            <a:xfrm>
              <a:off x="600075" y="5098132"/>
              <a:ext cx="781050" cy="739775"/>
            </a:xfrm>
            <a:custGeom>
              <a:avLst/>
              <a:gdLst>
                <a:gd name="T0" fmla="*/ 2147483647 w 237"/>
                <a:gd name="T1" fmla="*/ 2147483647 h 224"/>
                <a:gd name="T2" fmla="*/ 2147483647 w 237"/>
                <a:gd name="T3" fmla="*/ 2147483647 h 224"/>
                <a:gd name="T4" fmla="*/ 2147483647 w 237"/>
                <a:gd name="T5" fmla="*/ 2147483647 h 224"/>
                <a:gd name="T6" fmla="*/ 2147483647 w 237"/>
                <a:gd name="T7" fmla="*/ 2147483647 h 224"/>
                <a:gd name="T8" fmla="*/ 2147483647 w 237"/>
                <a:gd name="T9" fmla="*/ 2147483647 h 224"/>
                <a:gd name="T10" fmla="*/ 2147483647 w 237"/>
                <a:gd name="T11" fmla="*/ 2147483647 h 224"/>
                <a:gd name="T12" fmla="*/ 2147483647 w 237"/>
                <a:gd name="T13" fmla="*/ 2147483647 h 224"/>
                <a:gd name="T14" fmla="*/ 2147483647 w 237"/>
                <a:gd name="T15" fmla="*/ 2147483647 h 224"/>
                <a:gd name="T16" fmla="*/ 2147483647 w 237"/>
                <a:gd name="T17" fmla="*/ 2147483647 h 224"/>
                <a:gd name="T18" fmla="*/ 2147483647 w 237"/>
                <a:gd name="T19" fmla="*/ 2147483647 h 224"/>
                <a:gd name="T20" fmla="*/ 2147483647 w 237"/>
                <a:gd name="T21" fmla="*/ 2147483647 h 224"/>
                <a:gd name="T22" fmla="*/ 2147483647 w 237"/>
                <a:gd name="T23" fmla="*/ 2147483647 h 224"/>
                <a:gd name="T24" fmla="*/ 2147483647 w 237"/>
                <a:gd name="T25" fmla="*/ 2147483647 h 224"/>
                <a:gd name="T26" fmla="*/ 2147483647 w 237"/>
                <a:gd name="T27" fmla="*/ 2147483647 h 224"/>
                <a:gd name="T28" fmla="*/ 2147483647 w 237"/>
                <a:gd name="T29" fmla="*/ 2147483647 h 224"/>
                <a:gd name="T30" fmla="*/ 2147483647 w 237"/>
                <a:gd name="T31" fmla="*/ 2147483647 h 224"/>
                <a:gd name="T32" fmla="*/ 2147483647 w 237"/>
                <a:gd name="T33" fmla="*/ 2147483647 h 224"/>
                <a:gd name="T34" fmla="*/ 2147483647 w 237"/>
                <a:gd name="T35" fmla="*/ 2147483647 h 224"/>
                <a:gd name="T36" fmla="*/ 2147483647 w 237"/>
                <a:gd name="T37" fmla="*/ 2147483647 h 224"/>
                <a:gd name="T38" fmla="*/ 2147483647 w 237"/>
                <a:gd name="T39" fmla="*/ 2147483647 h 224"/>
                <a:gd name="T40" fmla="*/ 2147483647 w 237"/>
                <a:gd name="T41" fmla="*/ 2147483647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7"/>
                <a:gd name="T64" fmla="*/ 0 h 224"/>
                <a:gd name="T65" fmla="*/ 237 w 237"/>
                <a:gd name="T66" fmla="*/ 224 h 2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7" h="224">
                  <a:moveTo>
                    <a:pt x="83" y="12"/>
                  </a:moveTo>
                  <a:cubicBezTo>
                    <a:pt x="83" y="12"/>
                    <a:pt x="68" y="23"/>
                    <a:pt x="64" y="36"/>
                  </a:cubicBezTo>
                  <a:cubicBezTo>
                    <a:pt x="59" y="49"/>
                    <a:pt x="51" y="47"/>
                    <a:pt x="47" y="60"/>
                  </a:cubicBezTo>
                  <a:cubicBezTo>
                    <a:pt x="44" y="73"/>
                    <a:pt x="41" y="79"/>
                    <a:pt x="20" y="74"/>
                  </a:cubicBezTo>
                  <a:cubicBezTo>
                    <a:pt x="0" y="69"/>
                    <a:pt x="0" y="81"/>
                    <a:pt x="3" y="93"/>
                  </a:cubicBezTo>
                  <a:cubicBezTo>
                    <a:pt x="6" y="106"/>
                    <a:pt x="2" y="99"/>
                    <a:pt x="13" y="115"/>
                  </a:cubicBezTo>
                  <a:cubicBezTo>
                    <a:pt x="24" y="130"/>
                    <a:pt x="41" y="144"/>
                    <a:pt x="42" y="147"/>
                  </a:cubicBezTo>
                  <a:cubicBezTo>
                    <a:pt x="42" y="149"/>
                    <a:pt x="45" y="184"/>
                    <a:pt x="53" y="183"/>
                  </a:cubicBezTo>
                  <a:cubicBezTo>
                    <a:pt x="60" y="182"/>
                    <a:pt x="61" y="173"/>
                    <a:pt x="69" y="176"/>
                  </a:cubicBezTo>
                  <a:cubicBezTo>
                    <a:pt x="77" y="179"/>
                    <a:pt x="85" y="176"/>
                    <a:pt x="96" y="182"/>
                  </a:cubicBezTo>
                  <a:cubicBezTo>
                    <a:pt x="106" y="187"/>
                    <a:pt x="112" y="180"/>
                    <a:pt x="122" y="190"/>
                  </a:cubicBezTo>
                  <a:cubicBezTo>
                    <a:pt x="133" y="201"/>
                    <a:pt x="139" y="209"/>
                    <a:pt x="155" y="216"/>
                  </a:cubicBezTo>
                  <a:cubicBezTo>
                    <a:pt x="170" y="223"/>
                    <a:pt x="152" y="224"/>
                    <a:pt x="181" y="220"/>
                  </a:cubicBezTo>
                  <a:cubicBezTo>
                    <a:pt x="210" y="215"/>
                    <a:pt x="212" y="202"/>
                    <a:pt x="225" y="198"/>
                  </a:cubicBezTo>
                  <a:cubicBezTo>
                    <a:pt x="237" y="195"/>
                    <a:pt x="233" y="179"/>
                    <a:pt x="217" y="182"/>
                  </a:cubicBezTo>
                  <a:cubicBezTo>
                    <a:pt x="201" y="185"/>
                    <a:pt x="201" y="186"/>
                    <a:pt x="182" y="178"/>
                  </a:cubicBezTo>
                  <a:cubicBezTo>
                    <a:pt x="162" y="171"/>
                    <a:pt x="148" y="168"/>
                    <a:pt x="141" y="155"/>
                  </a:cubicBezTo>
                  <a:cubicBezTo>
                    <a:pt x="134" y="143"/>
                    <a:pt x="133" y="142"/>
                    <a:pt x="121" y="121"/>
                  </a:cubicBezTo>
                  <a:cubicBezTo>
                    <a:pt x="109" y="100"/>
                    <a:pt x="94" y="86"/>
                    <a:pt x="91" y="69"/>
                  </a:cubicBezTo>
                  <a:cubicBezTo>
                    <a:pt x="87" y="53"/>
                    <a:pt x="94" y="48"/>
                    <a:pt x="90" y="35"/>
                  </a:cubicBezTo>
                  <a:cubicBezTo>
                    <a:pt x="87" y="23"/>
                    <a:pt x="84" y="0"/>
                    <a:pt x="83" y="12"/>
                  </a:cubicBezTo>
                  <a:close/>
                </a:path>
              </a:pathLst>
            </a:custGeom>
            <a:solidFill>
              <a:srgbClr val="BAA7D0"/>
            </a:solidFill>
            <a:ln w="9525">
              <a:noFill/>
              <a:round/>
              <a:headEnd/>
              <a:tailEnd/>
            </a:ln>
          </p:spPr>
          <p:txBody>
            <a:bodyPr/>
            <a:lstStyle/>
            <a:p>
              <a:endParaRPr lang="en-US"/>
            </a:p>
          </p:txBody>
        </p:sp>
        <p:sp>
          <p:nvSpPr>
            <p:cNvPr id="28742" name="Freeform 3323"/>
            <p:cNvSpPr>
              <a:spLocks/>
            </p:cNvSpPr>
            <p:nvPr/>
          </p:nvSpPr>
          <p:spPr bwMode="auto">
            <a:xfrm>
              <a:off x="600075" y="5098132"/>
              <a:ext cx="781050" cy="739775"/>
            </a:xfrm>
            <a:custGeom>
              <a:avLst/>
              <a:gdLst>
                <a:gd name="T0" fmla="*/ 2147483647 w 237"/>
                <a:gd name="T1" fmla="*/ 2147483647 h 224"/>
                <a:gd name="T2" fmla="*/ 2147483647 w 237"/>
                <a:gd name="T3" fmla="*/ 2147483647 h 224"/>
                <a:gd name="T4" fmla="*/ 2147483647 w 237"/>
                <a:gd name="T5" fmla="*/ 2147483647 h 224"/>
                <a:gd name="T6" fmla="*/ 2147483647 w 237"/>
                <a:gd name="T7" fmla="*/ 2147483647 h 224"/>
                <a:gd name="T8" fmla="*/ 2147483647 w 237"/>
                <a:gd name="T9" fmla="*/ 2147483647 h 224"/>
                <a:gd name="T10" fmla="*/ 2147483647 w 237"/>
                <a:gd name="T11" fmla="*/ 2147483647 h 224"/>
                <a:gd name="T12" fmla="*/ 2147483647 w 237"/>
                <a:gd name="T13" fmla="*/ 2147483647 h 224"/>
                <a:gd name="T14" fmla="*/ 2147483647 w 237"/>
                <a:gd name="T15" fmla="*/ 2147483647 h 224"/>
                <a:gd name="T16" fmla="*/ 2147483647 w 237"/>
                <a:gd name="T17" fmla="*/ 2147483647 h 224"/>
                <a:gd name="T18" fmla="*/ 2147483647 w 237"/>
                <a:gd name="T19" fmla="*/ 2147483647 h 224"/>
                <a:gd name="T20" fmla="*/ 2147483647 w 237"/>
                <a:gd name="T21" fmla="*/ 2147483647 h 224"/>
                <a:gd name="T22" fmla="*/ 2147483647 w 237"/>
                <a:gd name="T23" fmla="*/ 2147483647 h 224"/>
                <a:gd name="T24" fmla="*/ 2147483647 w 237"/>
                <a:gd name="T25" fmla="*/ 2147483647 h 224"/>
                <a:gd name="T26" fmla="*/ 2147483647 w 237"/>
                <a:gd name="T27" fmla="*/ 2147483647 h 224"/>
                <a:gd name="T28" fmla="*/ 2147483647 w 237"/>
                <a:gd name="T29" fmla="*/ 2147483647 h 224"/>
                <a:gd name="T30" fmla="*/ 2147483647 w 237"/>
                <a:gd name="T31" fmla="*/ 2147483647 h 224"/>
                <a:gd name="T32" fmla="*/ 2147483647 w 237"/>
                <a:gd name="T33" fmla="*/ 2147483647 h 224"/>
                <a:gd name="T34" fmla="*/ 2147483647 w 237"/>
                <a:gd name="T35" fmla="*/ 2147483647 h 224"/>
                <a:gd name="T36" fmla="*/ 2147483647 w 237"/>
                <a:gd name="T37" fmla="*/ 2147483647 h 224"/>
                <a:gd name="T38" fmla="*/ 2147483647 w 237"/>
                <a:gd name="T39" fmla="*/ 2147483647 h 224"/>
                <a:gd name="T40" fmla="*/ 2147483647 w 237"/>
                <a:gd name="T41" fmla="*/ 2147483647 h 22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7"/>
                <a:gd name="T64" fmla="*/ 0 h 224"/>
                <a:gd name="T65" fmla="*/ 237 w 237"/>
                <a:gd name="T66" fmla="*/ 224 h 22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7" h="224">
                  <a:moveTo>
                    <a:pt x="83" y="12"/>
                  </a:moveTo>
                  <a:cubicBezTo>
                    <a:pt x="83" y="12"/>
                    <a:pt x="68" y="23"/>
                    <a:pt x="64" y="36"/>
                  </a:cubicBezTo>
                  <a:cubicBezTo>
                    <a:pt x="59" y="49"/>
                    <a:pt x="51" y="48"/>
                    <a:pt x="48" y="60"/>
                  </a:cubicBezTo>
                  <a:cubicBezTo>
                    <a:pt x="44" y="73"/>
                    <a:pt x="41" y="79"/>
                    <a:pt x="20" y="74"/>
                  </a:cubicBezTo>
                  <a:cubicBezTo>
                    <a:pt x="0" y="69"/>
                    <a:pt x="0" y="81"/>
                    <a:pt x="3" y="93"/>
                  </a:cubicBezTo>
                  <a:cubicBezTo>
                    <a:pt x="7" y="106"/>
                    <a:pt x="3" y="99"/>
                    <a:pt x="14" y="115"/>
                  </a:cubicBezTo>
                  <a:cubicBezTo>
                    <a:pt x="24" y="130"/>
                    <a:pt x="41" y="144"/>
                    <a:pt x="42" y="146"/>
                  </a:cubicBezTo>
                  <a:cubicBezTo>
                    <a:pt x="42" y="149"/>
                    <a:pt x="45" y="184"/>
                    <a:pt x="53" y="182"/>
                  </a:cubicBezTo>
                  <a:cubicBezTo>
                    <a:pt x="60" y="181"/>
                    <a:pt x="61" y="173"/>
                    <a:pt x="69" y="176"/>
                  </a:cubicBezTo>
                  <a:cubicBezTo>
                    <a:pt x="77" y="179"/>
                    <a:pt x="85" y="176"/>
                    <a:pt x="96" y="182"/>
                  </a:cubicBezTo>
                  <a:cubicBezTo>
                    <a:pt x="106" y="187"/>
                    <a:pt x="112" y="180"/>
                    <a:pt x="122" y="190"/>
                  </a:cubicBezTo>
                  <a:cubicBezTo>
                    <a:pt x="133" y="201"/>
                    <a:pt x="139" y="209"/>
                    <a:pt x="155" y="216"/>
                  </a:cubicBezTo>
                  <a:cubicBezTo>
                    <a:pt x="170" y="223"/>
                    <a:pt x="152" y="224"/>
                    <a:pt x="181" y="220"/>
                  </a:cubicBezTo>
                  <a:cubicBezTo>
                    <a:pt x="210" y="215"/>
                    <a:pt x="212" y="202"/>
                    <a:pt x="225" y="198"/>
                  </a:cubicBezTo>
                  <a:cubicBezTo>
                    <a:pt x="237" y="195"/>
                    <a:pt x="233" y="179"/>
                    <a:pt x="217" y="182"/>
                  </a:cubicBezTo>
                  <a:cubicBezTo>
                    <a:pt x="201" y="186"/>
                    <a:pt x="201" y="186"/>
                    <a:pt x="181" y="178"/>
                  </a:cubicBezTo>
                  <a:cubicBezTo>
                    <a:pt x="162" y="171"/>
                    <a:pt x="147" y="168"/>
                    <a:pt x="141" y="155"/>
                  </a:cubicBezTo>
                  <a:cubicBezTo>
                    <a:pt x="134" y="143"/>
                    <a:pt x="133" y="142"/>
                    <a:pt x="121" y="121"/>
                  </a:cubicBezTo>
                  <a:cubicBezTo>
                    <a:pt x="108" y="100"/>
                    <a:pt x="94" y="86"/>
                    <a:pt x="90" y="70"/>
                  </a:cubicBezTo>
                  <a:cubicBezTo>
                    <a:pt x="87" y="53"/>
                    <a:pt x="94" y="48"/>
                    <a:pt x="90" y="36"/>
                  </a:cubicBezTo>
                  <a:cubicBezTo>
                    <a:pt x="87" y="23"/>
                    <a:pt x="84" y="0"/>
                    <a:pt x="83" y="12"/>
                  </a:cubicBezTo>
                  <a:close/>
                </a:path>
              </a:pathLst>
            </a:custGeom>
            <a:solidFill>
              <a:srgbClr val="B9A6D0"/>
            </a:solidFill>
            <a:ln w="9525">
              <a:noFill/>
              <a:round/>
              <a:headEnd/>
              <a:tailEnd/>
            </a:ln>
          </p:spPr>
          <p:txBody>
            <a:bodyPr/>
            <a:lstStyle/>
            <a:p>
              <a:endParaRPr lang="en-US"/>
            </a:p>
          </p:txBody>
        </p:sp>
        <p:sp>
          <p:nvSpPr>
            <p:cNvPr id="28743" name="Freeform 3324"/>
            <p:cNvSpPr>
              <a:spLocks/>
            </p:cNvSpPr>
            <p:nvPr/>
          </p:nvSpPr>
          <p:spPr bwMode="auto">
            <a:xfrm>
              <a:off x="600075" y="5102895"/>
              <a:ext cx="781050" cy="735012"/>
            </a:xfrm>
            <a:custGeom>
              <a:avLst/>
              <a:gdLst>
                <a:gd name="T0" fmla="*/ 2147483647 w 237"/>
                <a:gd name="T1" fmla="*/ 2147483647 h 223"/>
                <a:gd name="T2" fmla="*/ 2147483647 w 237"/>
                <a:gd name="T3" fmla="*/ 2147483647 h 223"/>
                <a:gd name="T4" fmla="*/ 2147483647 w 237"/>
                <a:gd name="T5" fmla="*/ 2147483647 h 223"/>
                <a:gd name="T6" fmla="*/ 2147483647 w 237"/>
                <a:gd name="T7" fmla="*/ 2147483647 h 223"/>
                <a:gd name="T8" fmla="*/ 2147483647 w 237"/>
                <a:gd name="T9" fmla="*/ 2147483647 h 223"/>
                <a:gd name="T10" fmla="*/ 2147483647 w 237"/>
                <a:gd name="T11" fmla="*/ 2147483647 h 223"/>
                <a:gd name="T12" fmla="*/ 2147483647 w 237"/>
                <a:gd name="T13" fmla="*/ 2147483647 h 223"/>
                <a:gd name="T14" fmla="*/ 2147483647 w 237"/>
                <a:gd name="T15" fmla="*/ 2147483647 h 223"/>
                <a:gd name="T16" fmla="*/ 2147483647 w 237"/>
                <a:gd name="T17" fmla="*/ 2147483647 h 223"/>
                <a:gd name="T18" fmla="*/ 2147483647 w 237"/>
                <a:gd name="T19" fmla="*/ 2147483647 h 223"/>
                <a:gd name="T20" fmla="*/ 2147483647 w 237"/>
                <a:gd name="T21" fmla="*/ 2147483647 h 223"/>
                <a:gd name="T22" fmla="*/ 2147483647 w 237"/>
                <a:gd name="T23" fmla="*/ 2147483647 h 223"/>
                <a:gd name="T24" fmla="*/ 2147483647 w 237"/>
                <a:gd name="T25" fmla="*/ 2147483647 h 223"/>
                <a:gd name="T26" fmla="*/ 2147483647 w 237"/>
                <a:gd name="T27" fmla="*/ 2147483647 h 223"/>
                <a:gd name="T28" fmla="*/ 2147483647 w 237"/>
                <a:gd name="T29" fmla="*/ 2147483647 h 223"/>
                <a:gd name="T30" fmla="*/ 2147483647 w 237"/>
                <a:gd name="T31" fmla="*/ 2147483647 h 223"/>
                <a:gd name="T32" fmla="*/ 2147483647 w 237"/>
                <a:gd name="T33" fmla="*/ 2147483647 h 223"/>
                <a:gd name="T34" fmla="*/ 2147483647 w 237"/>
                <a:gd name="T35" fmla="*/ 2147483647 h 223"/>
                <a:gd name="T36" fmla="*/ 2147483647 w 237"/>
                <a:gd name="T37" fmla="*/ 2147483647 h 223"/>
                <a:gd name="T38" fmla="*/ 2147483647 w 237"/>
                <a:gd name="T39" fmla="*/ 2147483647 h 223"/>
                <a:gd name="T40" fmla="*/ 2147483647 w 237"/>
                <a:gd name="T41" fmla="*/ 2147483647 h 2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7"/>
                <a:gd name="T64" fmla="*/ 0 h 223"/>
                <a:gd name="T65" fmla="*/ 237 w 237"/>
                <a:gd name="T66" fmla="*/ 223 h 2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7" h="223">
                  <a:moveTo>
                    <a:pt x="83" y="12"/>
                  </a:moveTo>
                  <a:cubicBezTo>
                    <a:pt x="83" y="12"/>
                    <a:pt x="68" y="23"/>
                    <a:pt x="64" y="36"/>
                  </a:cubicBezTo>
                  <a:cubicBezTo>
                    <a:pt x="59" y="48"/>
                    <a:pt x="51" y="47"/>
                    <a:pt x="48" y="60"/>
                  </a:cubicBezTo>
                  <a:cubicBezTo>
                    <a:pt x="44" y="72"/>
                    <a:pt x="41" y="79"/>
                    <a:pt x="21" y="73"/>
                  </a:cubicBezTo>
                  <a:cubicBezTo>
                    <a:pt x="0" y="68"/>
                    <a:pt x="0" y="80"/>
                    <a:pt x="4" y="92"/>
                  </a:cubicBezTo>
                  <a:cubicBezTo>
                    <a:pt x="7" y="105"/>
                    <a:pt x="3" y="98"/>
                    <a:pt x="14" y="114"/>
                  </a:cubicBezTo>
                  <a:cubicBezTo>
                    <a:pt x="25" y="129"/>
                    <a:pt x="41" y="143"/>
                    <a:pt x="42" y="145"/>
                  </a:cubicBezTo>
                  <a:cubicBezTo>
                    <a:pt x="43" y="148"/>
                    <a:pt x="46" y="182"/>
                    <a:pt x="53" y="181"/>
                  </a:cubicBezTo>
                  <a:cubicBezTo>
                    <a:pt x="60" y="180"/>
                    <a:pt x="61" y="172"/>
                    <a:pt x="69" y="174"/>
                  </a:cubicBezTo>
                  <a:cubicBezTo>
                    <a:pt x="77" y="177"/>
                    <a:pt x="85" y="175"/>
                    <a:pt x="96" y="180"/>
                  </a:cubicBezTo>
                  <a:cubicBezTo>
                    <a:pt x="106" y="186"/>
                    <a:pt x="112" y="178"/>
                    <a:pt x="122" y="189"/>
                  </a:cubicBezTo>
                  <a:cubicBezTo>
                    <a:pt x="133" y="199"/>
                    <a:pt x="139" y="208"/>
                    <a:pt x="155" y="215"/>
                  </a:cubicBezTo>
                  <a:cubicBezTo>
                    <a:pt x="170" y="221"/>
                    <a:pt x="152" y="223"/>
                    <a:pt x="181" y="218"/>
                  </a:cubicBezTo>
                  <a:cubicBezTo>
                    <a:pt x="210" y="214"/>
                    <a:pt x="212" y="201"/>
                    <a:pt x="224" y="198"/>
                  </a:cubicBezTo>
                  <a:cubicBezTo>
                    <a:pt x="237" y="194"/>
                    <a:pt x="232" y="178"/>
                    <a:pt x="217" y="181"/>
                  </a:cubicBezTo>
                  <a:cubicBezTo>
                    <a:pt x="201" y="185"/>
                    <a:pt x="201" y="185"/>
                    <a:pt x="181" y="177"/>
                  </a:cubicBezTo>
                  <a:cubicBezTo>
                    <a:pt x="162" y="170"/>
                    <a:pt x="147" y="167"/>
                    <a:pt x="140" y="154"/>
                  </a:cubicBezTo>
                  <a:cubicBezTo>
                    <a:pt x="134" y="142"/>
                    <a:pt x="132" y="141"/>
                    <a:pt x="120" y="120"/>
                  </a:cubicBezTo>
                  <a:cubicBezTo>
                    <a:pt x="108" y="100"/>
                    <a:pt x="94" y="86"/>
                    <a:pt x="90" y="69"/>
                  </a:cubicBezTo>
                  <a:cubicBezTo>
                    <a:pt x="87" y="53"/>
                    <a:pt x="93" y="48"/>
                    <a:pt x="90" y="35"/>
                  </a:cubicBezTo>
                  <a:cubicBezTo>
                    <a:pt x="87" y="23"/>
                    <a:pt x="84" y="0"/>
                    <a:pt x="83" y="12"/>
                  </a:cubicBezTo>
                  <a:close/>
                </a:path>
              </a:pathLst>
            </a:custGeom>
            <a:solidFill>
              <a:srgbClr val="B8A5CF"/>
            </a:solidFill>
            <a:ln w="9525">
              <a:noFill/>
              <a:round/>
              <a:headEnd/>
              <a:tailEnd/>
            </a:ln>
          </p:spPr>
          <p:txBody>
            <a:bodyPr/>
            <a:lstStyle/>
            <a:p>
              <a:endParaRPr lang="en-US"/>
            </a:p>
          </p:txBody>
        </p:sp>
        <p:sp>
          <p:nvSpPr>
            <p:cNvPr id="28744" name="Freeform 3325"/>
            <p:cNvSpPr>
              <a:spLocks/>
            </p:cNvSpPr>
            <p:nvPr/>
          </p:nvSpPr>
          <p:spPr bwMode="auto">
            <a:xfrm>
              <a:off x="600075" y="5102895"/>
              <a:ext cx="781050" cy="735012"/>
            </a:xfrm>
            <a:custGeom>
              <a:avLst/>
              <a:gdLst>
                <a:gd name="T0" fmla="*/ 2147483647 w 237"/>
                <a:gd name="T1" fmla="*/ 2147483647 h 223"/>
                <a:gd name="T2" fmla="*/ 2147483647 w 237"/>
                <a:gd name="T3" fmla="*/ 2147483647 h 223"/>
                <a:gd name="T4" fmla="*/ 2147483647 w 237"/>
                <a:gd name="T5" fmla="*/ 2147483647 h 223"/>
                <a:gd name="T6" fmla="*/ 2147483647 w 237"/>
                <a:gd name="T7" fmla="*/ 2147483647 h 223"/>
                <a:gd name="T8" fmla="*/ 2147483647 w 237"/>
                <a:gd name="T9" fmla="*/ 2147483647 h 223"/>
                <a:gd name="T10" fmla="*/ 2147483647 w 237"/>
                <a:gd name="T11" fmla="*/ 2147483647 h 223"/>
                <a:gd name="T12" fmla="*/ 2147483647 w 237"/>
                <a:gd name="T13" fmla="*/ 2147483647 h 223"/>
                <a:gd name="T14" fmla="*/ 2147483647 w 237"/>
                <a:gd name="T15" fmla="*/ 2147483647 h 223"/>
                <a:gd name="T16" fmla="*/ 2147483647 w 237"/>
                <a:gd name="T17" fmla="*/ 2147483647 h 223"/>
                <a:gd name="T18" fmla="*/ 2147483647 w 237"/>
                <a:gd name="T19" fmla="*/ 2147483647 h 223"/>
                <a:gd name="T20" fmla="*/ 2147483647 w 237"/>
                <a:gd name="T21" fmla="*/ 2147483647 h 223"/>
                <a:gd name="T22" fmla="*/ 2147483647 w 237"/>
                <a:gd name="T23" fmla="*/ 2147483647 h 223"/>
                <a:gd name="T24" fmla="*/ 2147483647 w 237"/>
                <a:gd name="T25" fmla="*/ 2147483647 h 223"/>
                <a:gd name="T26" fmla="*/ 2147483647 w 237"/>
                <a:gd name="T27" fmla="*/ 2147483647 h 223"/>
                <a:gd name="T28" fmla="*/ 2147483647 w 237"/>
                <a:gd name="T29" fmla="*/ 2147483647 h 223"/>
                <a:gd name="T30" fmla="*/ 2147483647 w 237"/>
                <a:gd name="T31" fmla="*/ 2147483647 h 223"/>
                <a:gd name="T32" fmla="*/ 2147483647 w 237"/>
                <a:gd name="T33" fmla="*/ 2147483647 h 223"/>
                <a:gd name="T34" fmla="*/ 2147483647 w 237"/>
                <a:gd name="T35" fmla="*/ 2147483647 h 223"/>
                <a:gd name="T36" fmla="*/ 2147483647 w 237"/>
                <a:gd name="T37" fmla="*/ 2147483647 h 223"/>
                <a:gd name="T38" fmla="*/ 2147483647 w 237"/>
                <a:gd name="T39" fmla="*/ 2147483647 h 223"/>
                <a:gd name="T40" fmla="*/ 2147483647 w 237"/>
                <a:gd name="T41" fmla="*/ 2147483647 h 2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7"/>
                <a:gd name="T64" fmla="*/ 0 h 223"/>
                <a:gd name="T65" fmla="*/ 237 w 237"/>
                <a:gd name="T66" fmla="*/ 223 h 22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7" h="223">
                  <a:moveTo>
                    <a:pt x="83" y="12"/>
                  </a:moveTo>
                  <a:cubicBezTo>
                    <a:pt x="83" y="12"/>
                    <a:pt x="68" y="23"/>
                    <a:pt x="64" y="36"/>
                  </a:cubicBezTo>
                  <a:cubicBezTo>
                    <a:pt x="60" y="49"/>
                    <a:pt x="51" y="48"/>
                    <a:pt x="48" y="60"/>
                  </a:cubicBezTo>
                  <a:cubicBezTo>
                    <a:pt x="45" y="73"/>
                    <a:pt x="41" y="79"/>
                    <a:pt x="21" y="73"/>
                  </a:cubicBezTo>
                  <a:cubicBezTo>
                    <a:pt x="0" y="68"/>
                    <a:pt x="1" y="80"/>
                    <a:pt x="4" y="92"/>
                  </a:cubicBezTo>
                  <a:cubicBezTo>
                    <a:pt x="7" y="105"/>
                    <a:pt x="3" y="98"/>
                    <a:pt x="14" y="114"/>
                  </a:cubicBezTo>
                  <a:cubicBezTo>
                    <a:pt x="25" y="129"/>
                    <a:pt x="42" y="143"/>
                    <a:pt x="42" y="145"/>
                  </a:cubicBezTo>
                  <a:cubicBezTo>
                    <a:pt x="43" y="148"/>
                    <a:pt x="46" y="182"/>
                    <a:pt x="53" y="181"/>
                  </a:cubicBezTo>
                  <a:cubicBezTo>
                    <a:pt x="60" y="180"/>
                    <a:pt x="61" y="171"/>
                    <a:pt x="69" y="174"/>
                  </a:cubicBezTo>
                  <a:cubicBezTo>
                    <a:pt x="77" y="177"/>
                    <a:pt x="85" y="175"/>
                    <a:pt x="96" y="180"/>
                  </a:cubicBezTo>
                  <a:cubicBezTo>
                    <a:pt x="106" y="186"/>
                    <a:pt x="112" y="178"/>
                    <a:pt x="122" y="189"/>
                  </a:cubicBezTo>
                  <a:cubicBezTo>
                    <a:pt x="133" y="199"/>
                    <a:pt x="139" y="208"/>
                    <a:pt x="155" y="214"/>
                  </a:cubicBezTo>
                  <a:cubicBezTo>
                    <a:pt x="170" y="221"/>
                    <a:pt x="152" y="223"/>
                    <a:pt x="181" y="218"/>
                  </a:cubicBezTo>
                  <a:cubicBezTo>
                    <a:pt x="210" y="214"/>
                    <a:pt x="212" y="201"/>
                    <a:pt x="224" y="198"/>
                  </a:cubicBezTo>
                  <a:cubicBezTo>
                    <a:pt x="237" y="194"/>
                    <a:pt x="232" y="178"/>
                    <a:pt x="216" y="181"/>
                  </a:cubicBezTo>
                  <a:cubicBezTo>
                    <a:pt x="201" y="185"/>
                    <a:pt x="200" y="185"/>
                    <a:pt x="181" y="178"/>
                  </a:cubicBezTo>
                  <a:cubicBezTo>
                    <a:pt x="161" y="170"/>
                    <a:pt x="147" y="167"/>
                    <a:pt x="140" y="154"/>
                  </a:cubicBezTo>
                  <a:cubicBezTo>
                    <a:pt x="133" y="142"/>
                    <a:pt x="132" y="141"/>
                    <a:pt x="120" y="120"/>
                  </a:cubicBezTo>
                  <a:cubicBezTo>
                    <a:pt x="107" y="100"/>
                    <a:pt x="94" y="86"/>
                    <a:pt x="90" y="69"/>
                  </a:cubicBezTo>
                  <a:cubicBezTo>
                    <a:pt x="86" y="53"/>
                    <a:pt x="93" y="48"/>
                    <a:pt x="90" y="36"/>
                  </a:cubicBezTo>
                  <a:cubicBezTo>
                    <a:pt x="86" y="23"/>
                    <a:pt x="84" y="0"/>
                    <a:pt x="83" y="12"/>
                  </a:cubicBezTo>
                  <a:close/>
                </a:path>
              </a:pathLst>
            </a:custGeom>
            <a:solidFill>
              <a:srgbClr val="B7A5CF"/>
            </a:solidFill>
            <a:ln w="9525">
              <a:noFill/>
              <a:round/>
              <a:headEnd/>
              <a:tailEnd/>
            </a:ln>
          </p:spPr>
          <p:txBody>
            <a:bodyPr/>
            <a:lstStyle/>
            <a:p>
              <a:endParaRPr lang="en-US"/>
            </a:p>
          </p:txBody>
        </p:sp>
        <p:sp>
          <p:nvSpPr>
            <p:cNvPr id="28745" name="Freeform 3326"/>
            <p:cNvSpPr>
              <a:spLocks/>
            </p:cNvSpPr>
            <p:nvPr/>
          </p:nvSpPr>
          <p:spPr bwMode="auto">
            <a:xfrm>
              <a:off x="600075" y="5106070"/>
              <a:ext cx="777875" cy="728662"/>
            </a:xfrm>
            <a:custGeom>
              <a:avLst/>
              <a:gdLst>
                <a:gd name="T0" fmla="*/ 2147483647 w 236"/>
                <a:gd name="T1" fmla="*/ 2147483647 h 221"/>
                <a:gd name="T2" fmla="*/ 2147483647 w 236"/>
                <a:gd name="T3" fmla="*/ 2147483647 h 221"/>
                <a:gd name="T4" fmla="*/ 2147483647 w 236"/>
                <a:gd name="T5" fmla="*/ 2147483647 h 221"/>
                <a:gd name="T6" fmla="*/ 2147483647 w 236"/>
                <a:gd name="T7" fmla="*/ 2147483647 h 221"/>
                <a:gd name="T8" fmla="*/ 2147483647 w 236"/>
                <a:gd name="T9" fmla="*/ 2147483647 h 221"/>
                <a:gd name="T10" fmla="*/ 2147483647 w 236"/>
                <a:gd name="T11" fmla="*/ 2147483647 h 221"/>
                <a:gd name="T12" fmla="*/ 2147483647 w 236"/>
                <a:gd name="T13" fmla="*/ 2147483647 h 221"/>
                <a:gd name="T14" fmla="*/ 2147483647 w 236"/>
                <a:gd name="T15" fmla="*/ 2147483647 h 221"/>
                <a:gd name="T16" fmla="*/ 2147483647 w 236"/>
                <a:gd name="T17" fmla="*/ 2147483647 h 221"/>
                <a:gd name="T18" fmla="*/ 2147483647 w 236"/>
                <a:gd name="T19" fmla="*/ 2147483647 h 221"/>
                <a:gd name="T20" fmla="*/ 2147483647 w 236"/>
                <a:gd name="T21" fmla="*/ 2147483647 h 221"/>
                <a:gd name="T22" fmla="*/ 2147483647 w 236"/>
                <a:gd name="T23" fmla="*/ 2147483647 h 221"/>
                <a:gd name="T24" fmla="*/ 2147483647 w 236"/>
                <a:gd name="T25" fmla="*/ 2147483647 h 221"/>
                <a:gd name="T26" fmla="*/ 2147483647 w 236"/>
                <a:gd name="T27" fmla="*/ 2147483647 h 221"/>
                <a:gd name="T28" fmla="*/ 2147483647 w 236"/>
                <a:gd name="T29" fmla="*/ 2147483647 h 221"/>
                <a:gd name="T30" fmla="*/ 2147483647 w 236"/>
                <a:gd name="T31" fmla="*/ 2147483647 h 221"/>
                <a:gd name="T32" fmla="*/ 2147483647 w 236"/>
                <a:gd name="T33" fmla="*/ 2147483647 h 221"/>
                <a:gd name="T34" fmla="*/ 2147483647 w 236"/>
                <a:gd name="T35" fmla="*/ 2147483647 h 221"/>
                <a:gd name="T36" fmla="*/ 2147483647 w 236"/>
                <a:gd name="T37" fmla="*/ 2147483647 h 221"/>
                <a:gd name="T38" fmla="*/ 2147483647 w 236"/>
                <a:gd name="T39" fmla="*/ 2147483647 h 221"/>
                <a:gd name="T40" fmla="*/ 2147483647 w 236"/>
                <a:gd name="T41" fmla="*/ 2147483647 h 2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6"/>
                <a:gd name="T64" fmla="*/ 0 h 221"/>
                <a:gd name="T65" fmla="*/ 236 w 236"/>
                <a:gd name="T66" fmla="*/ 221 h 2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6" h="221">
                  <a:moveTo>
                    <a:pt x="82" y="12"/>
                  </a:moveTo>
                  <a:cubicBezTo>
                    <a:pt x="82" y="12"/>
                    <a:pt x="68" y="23"/>
                    <a:pt x="64" y="36"/>
                  </a:cubicBezTo>
                  <a:cubicBezTo>
                    <a:pt x="60" y="48"/>
                    <a:pt x="51" y="47"/>
                    <a:pt x="48" y="59"/>
                  </a:cubicBezTo>
                  <a:cubicBezTo>
                    <a:pt x="45" y="72"/>
                    <a:pt x="41" y="78"/>
                    <a:pt x="21" y="73"/>
                  </a:cubicBezTo>
                  <a:cubicBezTo>
                    <a:pt x="0" y="67"/>
                    <a:pt x="1" y="79"/>
                    <a:pt x="4" y="92"/>
                  </a:cubicBezTo>
                  <a:cubicBezTo>
                    <a:pt x="8" y="104"/>
                    <a:pt x="4" y="97"/>
                    <a:pt x="14" y="113"/>
                  </a:cubicBezTo>
                  <a:cubicBezTo>
                    <a:pt x="25" y="128"/>
                    <a:pt x="42" y="142"/>
                    <a:pt x="42" y="144"/>
                  </a:cubicBezTo>
                  <a:cubicBezTo>
                    <a:pt x="43" y="147"/>
                    <a:pt x="46" y="181"/>
                    <a:pt x="53" y="180"/>
                  </a:cubicBezTo>
                  <a:cubicBezTo>
                    <a:pt x="60" y="179"/>
                    <a:pt x="61" y="170"/>
                    <a:pt x="69" y="173"/>
                  </a:cubicBezTo>
                  <a:cubicBezTo>
                    <a:pt x="78" y="176"/>
                    <a:pt x="85" y="173"/>
                    <a:pt x="96" y="179"/>
                  </a:cubicBezTo>
                  <a:cubicBezTo>
                    <a:pt x="106" y="184"/>
                    <a:pt x="112" y="177"/>
                    <a:pt x="122" y="187"/>
                  </a:cubicBezTo>
                  <a:cubicBezTo>
                    <a:pt x="132" y="198"/>
                    <a:pt x="139" y="206"/>
                    <a:pt x="155" y="213"/>
                  </a:cubicBezTo>
                  <a:cubicBezTo>
                    <a:pt x="170" y="220"/>
                    <a:pt x="152" y="221"/>
                    <a:pt x="181" y="217"/>
                  </a:cubicBezTo>
                  <a:cubicBezTo>
                    <a:pt x="209" y="213"/>
                    <a:pt x="212" y="200"/>
                    <a:pt x="224" y="197"/>
                  </a:cubicBezTo>
                  <a:cubicBezTo>
                    <a:pt x="236" y="193"/>
                    <a:pt x="232" y="177"/>
                    <a:pt x="216" y="180"/>
                  </a:cubicBezTo>
                  <a:cubicBezTo>
                    <a:pt x="201" y="184"/>
                    <a:pt x="200" y="184"/>
                    <a:pt x="180" y="177"/>
                  </a:cubicBezTo>
                  <a:cubicBezTo>
                    <a:pt x="161" y="169"/>
                    <a:pt x="146" y="166"/>
                    <a:pt x="140" y="153"/>
                  </a:cubicBezTo>
                  <a:cubicBezTo>
                    <a:pt x="133" y="141"/>
                    <a:pt x="131" y="140"/>
                    <a:pt x="119" y="120"/>
                  </a:cubicBezTo>
                  <a:cubicBezTo>
                    <a:pt x="107" y="99"/>
                    <a:pt x="93" y="85"/>
                    <a:pt x="90" y="69"/>
                  </a:cubicBezTo>
                  <a:cubicBezTo>
                    <a:pt x="86" y="52"/>
                    <a:pt x="93" y="48"/>
                    <a:pt x="90" y="35"/>
                  </a:cubicBezTo>
                  <a:cubicBezTo>
                    <a:pt x="86" y="23"/>
                    <a:pt x="83" y="0"/>
                    <a:pt x="82" y="12"/>
                  </a:cubicBezTo>
                  <a:close/>
                </a:path>
              </a:pathLst>
            </a:custGeom>
            <a:solidFill>
              <a:srgbClr val="B6A5CF"/>
            </a:solidFill>
            <a:ln w="9525">
              <a:noFill/>
              <a:round/>
              <a:headEnd/>
              <a:tailEnd/>
            </a:ln>
          </p:spPr>
          <p:txBody>
            <a:bodyPr/>
            <a:lstStyle/>
            <a:p>
              <a:endParaRPr lang="en-US"/>
            </a:p>
          </p:txBody>
        </p:sp>
        <p:sp>
          <p:nvSpPr>
            <p:cNvPr id="28746" name="Freeform 3327"/>
            <p:cNvSpPr>
              <a:spLocks/>
            </p:cNvSpPr>
            <p:nvPr/>
          </p:nvSpPr>
          <p:spPr bwMode="auto">
            <a:xfrm>
              <a:off x="603250" y="5106070"/>
              <a:ext cx="774700" cy="728662"/>
            </a:xfrm>
            <a:custGeom>
              <a:avLst/>
              <a:gdLst>
                <a:gd name="T0" fmla="*/ 2147483647 w 235"/>
                <a:gd name="T1" fmla="*/ 2147483647 h 221"/>
                <a:gd name="T2" fmla="*/ 2147483647 w 235"/>
                <a:gd name="T3" fmla="*/ 2147483647 h 221"/>
                <a:gd name="T4" fmla="*/ 2147483647 w 235"/>
                <a:gd name="T5" fmla="*/ 2147483647 h 221"/>
                <a:gd name="T6" fmla="*/ 2147483647 w 235"/>
                <a:gd name="T7" fmla="*/ 2147483647 h 221"/>
                <a:gd name="T8" fmla="*/ 2147483647 w 235"/>
                <a:gd name="T9" fmla="*/ 2147483647 h 221"/>
                <a:gd name="T10" fmla="*/ 2147483647 w 235"/>
                <a:gd name="T11" fmla="*/ 2147483647 h 221"/>
                <a:gd name="T12" fmla="*/ 2147483647 w 235"/>
                <a:gd name="T13" fmla="*/ 2147483647 h 221"/>
                <a:gd name="T14" fmla="*/ 2147483647 w 235"/>
                <a:gd name="T15" fmla="*/ 2147483647 h 221"/>
                <a:gd name="T16" fmla="*/ 2147483647 w 235"/>
                <a:gd name="T17" fmla="*/ 2147483647 h 221"/>
                <a:gd name="T18" fmla="*/ 2147483647 w 235"/>
                <a:gd name="T19" fmla="*/ 2147483647 h 221"/>
                <a:gd name="T20" fmla="*/ 2147483647 w 235"/>
                <a:gd name="T21" fmla="*/ 2147483647 h 221"/>
                <a:gd name="T22" fmla="*/ 2147483647 w 235"/>
                <a:gd name="T23" fmla="*/ 2147483647 h 221"/>
                <a:gd name="T24" fmla="*/ 2147483647 w 235"/>
                <a:gd name="T25" fmla="*/ 2147483647 h 221"/>
                <a:gd name="T26" fmla="*/ 2147483647 w 235"/>
                <a:gd name="T27" fmla="*/ 2147483647 h 221"/>
                <a:gd name="T28" fmla="*/ 2147483647 w 235"/>
                <a:gd name="T29" fmla="*/ 2147483647 h 221"/>
                <a:gd name="T30" fmla="*/ 2147483647 w 235"/>
                <a:gd name="T31" fmla="*/ 2147483647 h 221"/>
                <a:gd name="T32" fmla="*/ 2147483647 w 235"/>
                <a:gd name="T33" fmla="*/ 2147483647 h 221"/>
                <a:gd name="T34" fmla="*/ 2147483647 w 235"/>
                <a:gd name="T35" fmla="*/ 2147483647 h 221"/>
                <a:gd name="T36" fmla="*/ 2147483647 w 235"/>
                <a:gd name="T37" fmla="*/ 2147483647 h 221"/>
                <a:gd name="T38" fmla="*/ 2147483647 w 235"/>
                <a:gd name="T39" fmla="*/ 2147483647 h 221"/>
                <a:gd name="T40" fmla="*/ 2147483647 w 235"/>
                <a:gd name="T41" fmla="*/ 2147483647 h 2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5"/>
                <a:gd name="T64" fmla="*/ 0 h 221"/>
                <a:gd name="T65" fmla="*/ 235 w 235"/>
                <a:gd name="T66" fmla="*/ 221 h 2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5" h="221">
                  <a:moveTo>
                    <a:pt x="81" y="12"/>
                  </a:moveTo>
                  <a:cubicBezTo>
                    <a:pt x="81" y="12"/>
                    <a:pt x="67" y="23"/>
                    <a:pt x="63" y="36"/>
                  </a:cubicBezTo>
                  <a:cubicBezTo>
                    <a:pt x="59" y="49"/>
                    <a:pt x="50" y="47"/>
                    <a:pt x="47" y="60"/>
                  </a:cubicBezTo>
                  <a:cubicBezTo>
                    <a:pt x="44" y="72"/>
                    <a:pt x="40" y="78"/>
                    <a:pt x="20" y="73"/>
                  </a:cubicBezTo>
                  <a:cubicBezTo>
                    <a:pt x="0" y="67"/>
                    <a:pt x="0" y="79"/>
                    <a:pt x="4" y="92"/>
                  </a:cubicBezTo>
                  <a:cubicBezTo>
                    <a:pt x="7" y="104"/>
                    <a:pt x="3" y="98"/>
                    <a:pt x="14" y="113"/>
                  </a:cubicBezTo>
                  <a:cubicBezTo>
                    <a:pt x="24" y="128"/>
                    <a:pt x="41" y="142"/>
                    <a:pt x="42" y="144"/>
                  </a:cubicBezTo>
                  <a:cubicBezTo>
                    <a:pt x="42" y="146"/>
                    <a:pt x="45" y="181"/>
                    <a:pt x="52" y="180"/>
                  </a:cubicBezTo>
                  <a:cubicBezTo>
                    <a:pt x="59" y="179"/>
                    <a:pt x="60" y="170"/>
                    <a:pt x="69" y="172"/>
                  </a:cubicBezTo>
                  <a:cubicBezTo>
                    <a:pt x="77" y="175"/>
                    <a:pt x="84" y="173"/>
                    <a:pt x="95" y="179"/>
                  </a:cubicBezTo>
                  <a:cubicBezTo>
                    <a:pt x="105" y="184"/>
                    <a:pt x="111" y="177"/>
                    <a:pt x="121" y="187"/>
                  </a:cubicBezTo>
                  <a:cubicBezTo>
                    <a:pt x="131" y="198"/>
                    <a:pt x="138" y="206"/>
                    <a:pt x="154" y="213"/>
                  </a:cubicBezTo>
                  <a:cubicBezTo>
                    <a:pt x="169" y="220"/>
                    <a:pt x="151" y="221"/>
                    <a:pt x="180" y="217"/>
                  </a:cubicBezTo>
                  <a:cubicBezTo>
                    <a:pt x="208" y="213"/>
                    <a:pt x="210" y="200"/>
                    <a:pt x="223" y="197"/>
                  </a:cubicBezTo>
                  <a:cubicBezTo>
                    <a:pt x="235" y="193"/>
                    <a:pt x="231" y="177"/>
                    <a:pt x="215" y="180"/>
                  </a:cubicBezTo>
                  <a:cubicBezTo>
                    <a:pt x="199" y="184"/>
                    <a:pt x="198" y="184"/>
                    <a:pt x="179" y="177"/>
                  </a:cubicBezTo>
                  <a:cubicBezTo>
                    <a:pt x="160" y="169"/>
                    <a:pt x="145" y="166"/>
                    <a:pt x="138" y="153"/>
                  </a:cubicBezTo>
                  <a:cubicBezTo>
                    <a:pt x="132" y="141"/>
                    <a:pt x="130" y="140"/>
                    <a:pt x="118" y="120"/>
                  </a:cubicBezTo>
                  <a:cubicBezTo>
                    <a:pt x="106" y="99"/>
                    <a:pt x="92" y="85"/>
                    <a:pt x="89" y="69"/>
                  </a:cubicBezTo>
                  <a:cubicBezTo>
                    <a:pt x="85" y="53"/>
                    <a:pt x="92" y="48"/>
                    <a:pt x="88" y="36"/>
                  </a:cubicBezTo>
                  <a:cubicBezTo>
                    <a:pt x="85" y="23"/>
                    <a:pt x="82" y="0"/>
                    <a:pt x="81" y="12"/>
                  </a:cubicBezTo>
                  <a:close/>
                </a:path>
              </a:pathLst>
            </a:custGeom>
            <a:solidFill>
              <a:srgbClr val="B5A3CE"/>
            </a:solidFill>
            <a:ln w="9525">
              <a:noFill/>
              <a:round/>
              <a:headEnd/>
              <a:tailEnd/>
            </a:ln>
          </p:spPr>
          <p:txBody>
            <a:bodyPr/>
            <a:lstStyle/>
            <a:p>
              <a:endParaRPr lang="en-US"/>
            </a:p>
          </p:txBody>
        </p:sp>
        <p:sp>
          <p:nvSpPr>
            <p:cNvPr id="28747" name="Freeform 3328"/>
            <p:cNvSpPr>
              <a:spLocks/>
            </p:cNvSpPr>
            <p:nvPr/>
          </p:nvSpPr>
          <p:spPr bwMode="auto">
            <a:xfrm>
              <a:off x="603250" y="5109245"/>
              <a:ext cx="774700" cy="725487"/>
            </a:xfrm>
            <a:custGeom>
              <a:avLst/>
              <a:gdLst>
                <a:gd name="T0" fmla="*/ 2147483647 w 235"/>
                <a:gd name="T1" fmla="*/ 2147483647 h 220"/>
                <a:gd name="T2" fmla="*/ 2147483647 w 235"/>
                <a:gd name="T3" fmla="*/ 2147483647 h 220"/>
                <a:gd name="T4" fmla="*/ 2147483647 w 235"/>
                <a:gd name="T5" fmla="*/ 2147483647 h 220"/>
                <a:gd name="T6" fmla="*/ 2147483647 w 235"/>
                <a:gd name="T7" fmla="*/ 2147483647 h 220"/>
                <a:gd name="T8" fmla="*/ 2147483647 w 235"/>
                <a:gd name="T9" fmla="*/ 2147483647 h 220"/>
                <a:gd name="T10" fmla="*/ 2147483647 w 235"/>
                <a:gd name="T11" fmla="*/ 2147483647 h 220"/>
                <a:gd name="T12" fmla="*/ 2147483647 w 235"/>
                <a:gd name="T13" fmla="*/ 2147483647 h 220"/>
                <a:gd name="T14" fmla="*/ 2147483647 w 235"/>
                <a:gd name="T15" fmla="*/ 2147483647 h 220"/>
                <a:gd name="T16" fmla="*/ 2147483647 w 235"/>
                <a:gd name="T17" fmla="*/ 2147483647 h 220"/>
                <a:gd name="T18" fmla="*/ 2147483647 w 235"/>
                <a:gd name="T19" fmla="*/ 2147483647 h 220"/>
                <a:gd name="T20" fmla="*/ 2147483647 w 235"/>
                <a:gd name="T21" fmla="*/ 2147483647 h 220"/>
                <a:gd name="T22" fmla="*/ 2147483647 w 235"/>
                <a:gd name="T23" fmla="*/ 2147483647 h 220"/>
                <a:gd name="T24" fmla="*/ 2147483647 w 235"/>
                <a:gd name="T25" fmla="*/ 2147483647 h 220"/>
                <a:gd name="T26" fmla="*/ 2147483647 w 235"/>
                <a:gd name="T27" fmla="*/ 2147483647 h 220"/>
                <a:gd name="T28" fmla="*/ 2147483647 w 235"/>
                <a:gd name="T29" fmla="*/ 2147483647 h 220"/>
                <a:gd name="T30" fmla="*/ 2147483647 w 235"/>
                <a:gd name="T31" fmla="*/ 2147483647 h 220"/>
                <a:gd name="T32" fmla="*/ 2147483647 w 235"/>
                <a:gd name="T33" fmla="*/ 2147483647 h 220"/>
                <a:gd name="T34" fmla="*/ 2147483647 w 235"/>
                <a:gd name="T35" fmla="*/ 2147483647 h 220"/>
                <a:gd name="T36" fmla="*/ 2147483647 w 235"/>
                <a:gd name="T37" fmla="*/ 2147483647 h 220"/>
                <a:gd name="T38" fmla="*/ 2147483647 w 235"/>
                <a:gd name="T39" fmla="*/ 2147483647 h 220"/>
                <a:gd name="T40" fmla="*/ 2147483647 w 235"/>
                <a:gd name="T41" fmla="*/ 2147483647 h 2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5"/>
                <a:gd name="T64" fmla="*/ 0 h 220"/>
                <a:gd name="T65" fmla="*/ 235 w 235"/>
                <a:gd name="T66" fmla="*/ 220 h 2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5" h="220">
                  <a:moveTo>
                    <a:pt x="81" y="12"/>
                  </a:moveTo>
                  <a:cubicBezTo>
                    <a:pt x="81" y="12"/>
                    <a:pt x="67" y="23"/>
                    <a:pt x="63" y="35"/>
                  </a:cubicBezTo>
                  <a:cubicBezTo>
                    <a:pt x="59" y="48"/>
                    <a:pt x="51" y="47"/>
                    <a:pt x="47" y="59"/>
                  </a:cubicBezTo>
                  <a:cubicBezTo>
                    <a:pt x="44" y="72"/>
                    <a:pt x="40" y="77"/>
                    <a:pt x="20" y="72"/>
                  </a:cubicBezTo>
                  <a:cubicBezTo>
                    <a:pt x="0" y="67"/>
                    <a:pt x="1" y="79"/>
                    <a:pt x="4" y="91"/>
                  </a:cubicBezTo>
                  <a:cubicBezTo>
                    <a:pt x="7" y="103"/>
                    <a:pt x="3" y="97"/>
                    <a:pt x="14" y="112"/>
                  </a:cubicBezTo>
                  <a:cubicBezTo>
                    <a:pt x="25" y="127"/>
                    <a:pt x="41" y="141"/>
                    <a:pt x="42" y="143"/>
                  </a:cubicBezTo>
                  <a:cubicBezTo>
                    <a:pt x="42" y="145"/>
                    <a:pt x="45" y="180"/>
                    <a:pt x="52" y="179"/>
                  </a:cubicBezTo>
                  <a:cubicBezTo>
                    <a:pt x="59" y="178"/>
                    <a:pt x="60" y="168"/>
                    <a:pt x="69" y="171"/>
                  </a:cubicBezTo>
                  <a:cubicBezTo>
                    <a:pt x="77" y="174"/>
                    <a:pt x="84" y="172"/>
                    <a:pt x="95" y="178"/>
                  </a:cubicBezTo>
                  <a:cubicBezTo>
                    <a:pt x="105" y="183"/>
                    <a:pt x="111" y="176"/>
                    <a:pt x="121" y="186"/>
                  </a:cubicBezTo>
                  <a:cubicBezTo>
                    <a:pt x="131" y="197"/>
                    <a:pt x="139" y="205"/>
                    <a:pt x="153" y="212"/>
                  </a:cubicBezTo>
                  <a:cubicBezTo>
                    <a:pt x="168" y="218"/>
                    <a:pt x="151" y="220"/>
                    <a:pt x="180" y="216"/>
                  </a:cubicBezTo>
                  <a:cubicBezTo>
                    <a:pt x="208" y="212"/>
                    <a:pt x="210" y="199"/>
                    <a:pt x="222" y="196"/>
                  </a:cubicBezTo>
                  <a:cubicBezTo>
                    <a:pt x="235" y="192"/>
                    <a:pt x="230" y="176"/>
                    <a:pt x="215" y="180"/>
                  </a:cubicBezTo>
                  <a:cubicBezTo>
                    <a:pt x="199" y="183"/>
                    <a:pt x="198" y="183"/>
                    <a:pt x="179" y="176"/>
                  </a:cubicBezTo>
                  <a:cubicBezTo>
                    <a:pt x="159" y="168"/>
                    <a:pt x="145" y="164"/>
                    <a:pt x="138" y="152"/>
                  </a:cubicBezTo>
                  <a:cubicBezTo>
                    <a:pt x="131" y="140"/>
                    <a:pt x="129" y="139"/>
                    <a:pt x="117" y="119"/>
                  </a:cubicBezTo>
                  <a:cubicBezTo>
                    <a:pt x="105" y="98"/>
                    <a:pt x="92" y="85"/>
                    <a:pt x="88" y="68"/>
                  </a:cubicBezTo>
                  <a:cubicBezTo>
                    <a:pt x="85" y="52"/>
                    <a:pt x="91" y="47"/>
                    <a:pt x="88" y="35"/>
                  </a:cubicBezTo>
                  <a:cubicBezTo>
                    <a:pt x="85" y="23"/>
                    <a:pt x="82" y="0"/>
                    <a:pt x="81" y="12"/>
                  </a:cubicBezTo>
                  <a:close/>
                </a:path>
              </a:pathLst>
            </a:custGeom>
            <a:solidFill>
              <a:srgbClr val="B4A3CE"/>
            </a:solidFill>
            <a:ln w="9525">
              <a:noFill/>
              <a:round/>
              <a:headEnd/>
              <a:tailEnd/>
            </a:ln>
          </p:spPr>
          <p:txBody>
            <a:bodyPr/>
            <a:lstStyle/>
            <a:p>
              <a:endParaRPr lang="en-US"/>
            </a:p>
          </p:txBody>
        </p:sp>
        <p:sp>
          <p:nvSpPr>
            <p:cNvPr id="28748" name="Freeform 3329"/>
            <p:cNvSpPr>
              <a:spLocks/>
            </p:cNvSpPr>
            <p:nvPr/>
          </p:nvSpPr>
          <p:spPr bwMode="auto">
            <a:xfrm>
              <a:off x="603250" y="5109245"/>
              <a:ext cx="774700" cy="725487"/>
            </a:xfrm>
            <a:custGeom>
              <a:avLst/>
              <a:gdLst>
                <a:gd name="T0" fmla="*/ 2147483647 w 235"/>
                <a:gd name="T1" fmla="*/ 2147483647 h 220"/>
                <a:gd name="T2" fmla="*/ 2147483647 w 235"/>
                <a:gd name="T3" fmla="*/ 2147483647 h 220"/>
                <a:gd name="T4" fmla="*/ 2147483647 w 235"/>
                <a:gd name="T5" fmla="*/ 2147483647 h 220"/>
                <a:gd name="T6" fmla="*/ 2147483647 w 235"/>
                <a:gd name="T7" fmla="*/ 2147483647 h 220"/>
                <a:gd name="T8" fmla="*/ 2147483647 w 235"/>
                <a:gd name="T9" fmla="*/ 2147483647 h 220"/>
                <a:gd name="T10" fmla="*/ 2147483647 w 235"/>
                <a:gd name="T11" fmla="*/ 2147483647 h 220"/>
                <a:gd name="T12" fmla="*/ 2147483647 w 235"/>
                <a:gd name="T13" fmla="*/ 2147483647 h 220"/>
                <a:gd name="T14" fmla="*/ 2147483647 w 235"/>
                <a:gd name="T15" fmla="*/ 2147483647 h 220"/>
                <a:gd name="T16" fmla="*/ 2147483647 w 235"/>
                <a:gd name="T17" fmla="*/ 2147483647 h 220"/>
                <a:gd name="T18" fmla="*/ 2147483647 w 235"/>
                <a:gd name="T19" fmla="*/ 2147483647 h 220"/>
                <a:gd name="T20" fmla="*/ 2147483647 w 235"/>
                <a:gd name="T21" fmla="*/ 2147483647 h 220"/>
                <a:gd name="T22" fmla="*/ 2147483647 w 235"/>
                <a:gd name="T23" fmla="*/ 2147483647 h 220"/>
                <a:gd name="T24" fmla="*/ 2147483647 w 235"/>
                <a:gd name="T25" fmla="*/ 2147483647 h 220"/>
                <a:gd name="T26" fmla="*/ 2147483647 w 235"/>
                <a:gd name="T27" fmla="*/ 2147483647 h 220"/>
                <a:gd name="T28" fmla="*/ 2147483647 w 235"/>
                <a:gd name="T29" fmla="*/ 2147483647 h 220"/>
                <a:gd name="T30" fmla="*/ 2147483647 w 235"/>
                <a:gd name="T31" fmla="*/ 2147483647 h 220"/>
                <a:gd name="T32" fmla="*/ 2147483647 w 235"/>
                <a:gd name="T33" fmla="*/ 2147483647 h 220"/>
                <a:gd name="T34" fmla="*/ 2147483647 w 235"/>
                <a:gd name="T35" fmla="*/ 2147483647 h 220"/>
                <a:gd name="T36" fmla="*/ 2147483647 w 235"/>
                <a:gd name="T37" fmla="*/ 2147483647 h 220"/>
                <a:gd name="T38" fmla="*/ 2147483647 w 235"/>
                <a:gd name="T39" fmla="*/ 2147483647 h 220"/>
                <a:gd name="T40" fmla="*/ 2147483647 w 235"/>
                <a:gd name="T41" fmla="*/ 2147483647 h 2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5"/>
                <a:gd name="T64" fmla="*/ 0 h 220"/>
                <a:gd name="T65" fmla="*/ 235 w 235"/>
                <a:gd name="T66" fmla="*/ 220 h 2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5" h="220">
                  <a:moveTo>
                    <a:pt x="81" y="12"/>
                  </a:moveTo>
                  <a:cubicBezTo>
                    <a:pt x="81" y="12"/>
                    <a:pt x="67" y="23"/>
                    <a:pt x="63" y="36"/>
                  </a:cubicBezTo>
                  <a:cubicBezTo>
                    <a:pt x="59" y="48"/>
                    <a:pt x="51" y="47"/>
                    <a:pt x="47" y="59"/>
                  </a:cubicBezTo>
                  <a:cubicBezTo>
                    <a:pt x="44" y="72"/>
                    <a:pt x="41" y="77"/>
                    <a:pt x="20" y="72"/>
                  </a:cubicBezTo>
                  <a:cubicBezTo>
                    <a:pt x="0" y="67"/>
                    <a:pt x="1" y="79"/>
                    <a:pt x="4" y="91"/>
                  </a:cubicBezTo>
                  <a:cubicBezTo>
                    <a:pt x="8" y="103"/>
                    <a:pt x="4" y="97"/>
                    <a:pt x="14" y="112"/>
                  </a:cubicBezTo>
                  <a:cubicBezTo>
                    <a:pt x="25" y="127"/>
                    <a:pt x="41" y="141"/>
                    <a:pt x="42" y="143"/>
                  </a:cubicBezTo>
                  <a:cubicBezTo>
                    <a:pt x="43" y="145"/>
                    <a:pt x="45" y="180"/>
                    <a:pt x="52" y="179"/>
                  </a:cubicBezTo>
                  <a:cubicBezTo>
                    <a:pt x="59" y="178"/>
                    <a:pt x="61" y="168"/>
                    <a:pt x="69" y="171"/>
                  </a:cubicBezTo>
                  <a:cubicBezTo>
                    <a:pt x="77" y="174"/>
                    <a:pt x="84" y="172"/>
                    <a:pt x="95" y="177"/>
                  </a:cubicBezTo>
                  <a:cubicBezTo>
                    <a:pt x="105" y="183"/>
                    <a:pt x="111" y="175"/>
                    <a:pt x="121" y="186"/>
                  </a:cubicBezTo>
                  <a:cubicBezTo>
                    <a:pt x="131" y="196"/>
                    <a:pt x="139" y="205"/>
                    <a:pt x="153" y="211"/>
                  </a:cubicBezTo>
                  <a:cubicBezTo>
                    <a:pt x="168" y="218"/>
                    <a:pt x="151" y="220"/>
                    <a:pt x="180" y="216"/>
                  </a:cubicBezTo>
                  <a:cubicBezTo>
                    <a:pt x="208" y="212"/>
                    <a:pt x="210" y="199"/>
                    <a:pt x="222" y="196"/>
                  </a:cubicBezTo>
                  <a:cubicBezTo>
                    <a:pt x="235" y="192"/>
                    <a:pt x="230" y="176"/>
                    <a:pt x="215" y="180"/>
                  </a:cubicBezTo>
                  <a:cubicBezTo>
                    <a:pt x="199" y="183"/>
                    <a:pt x="197" y="183"/>
                    <a:pt x="178" y="176"/>
                  </a:cubicBezTo>
                  <a:cubicBezTo>
                    <a:pt x="159" y="168"/>
                    <a:pt x="144" y="164"/>
                    <a:pt x="138" y="152"/>
                  </a:cubicBezTo>
                  <a:cubicBezTo>
                    <a:pt x="131" y="140"/>
                    <a:pt x="129" y="139"/>
                    <a:pt x="117" y="119"/>
                  </a:cubicBezTo>
                  <a:cubicBezTo>
                    <a:pt x="105" y="98"/>
                    <a:pt x="92" y="85"/>
                    <a:pt x="88" y="69"/>
                  </a:cubicBezTo>
                  <a:cubicBezTo>
                    <a:pt x="85" y="52"/>
                    <a:pt x="91" y="48"/>
                    <a:pt x="88" y="36"/>
                  </a:cubicBezTo>
                  <a:cubicBezTo>
                    <a:pt x="85" y="23"/>
                    <a:pt x="82" y="0"/>
                    <a:pt x="81" y="12"/>
                  </a:cubicBezTo>
                  <a:close/>
                </a:path>
              </a:pathLst>
            </a:custGeom>
            <a:solidFill>
              <a:srgbClr val="B3A2CE"/>
            </a:solidFill>
            <a:ln w="9525">
              <a:noFill/>
              <a:round/>
              <a:headEnd/>
              <a:tailEnd/>
            </a:ln>
          </p:spPr>
          <p:txBody>
            <a:bodyPr/>
            <a:lstStyle/>
            <a:p>
              <a:endParaRPr lang="en-US"/>
            </a:p>
          </p:txBody>
        </p:sp>
        <p:sp>
          <p:nvSpPr>
            <p:cNvPr id="28749" name="Freeform 3330"/>
            <p:cNvSpPr>
              <a:spLocks/>
            </p:cNvSpPr>
            <p:nvPr/>
          </p:nvSpPr>
          <p:spPr bwMode="auto">
            <a:xfrm>
              <a:off x="603250" y="5112420"/>
              <a:ext cx="771525" cy="722312"/>
            </a:xfrm>
            <a:custGeom>
              <a:avLst/>
              <a:gdLst>
                <a:gd name="T0" fmla="*/ 2147483647 w 234"/>
                <a:gd name="T1" fmla="*/ 2147483647 h 219"/>
                <a:gd name="T2" fmla="*/ 2147483647 w 234"/>
                <a:gd name="T3" fmla="*/ 2147483647 h 219"/>
                <a:gd name="T4" fmla="*/ 2147483647 w 234"/>
                <a:gd name="T5" fmla="*/ 2147483647 h 219"/>
                <a:gd name="T6" fmla="*/ 2147483647 w 234"/>
                <a:gd name="T7" fmla="*/ 2147483647 h 219"/>
                <a:gd name="T8" fmla="*/ 2147483647 w 234"/>
                <a:gd name="T9" fmla="*/ 2147483647 h 219"/>
                <a:gd name="T10" fmla="*/ 2147483647 w 234"/>
                <a:gd name="T11" fmla="*/ 2147483647 h 219"/>
                <a:gd name="T12" fmla="*/ 2147483647 w 234"/>
                <a:gd name="T13" fmla="*/ 2147483647 h 219"/>
                <a:gd name="T14" fmla="*/ 2147483647 w 234"/>
                <a:gd name="T15" fmla="*/ 2147483647 h 219"/>
                <a:gd name="T16" fmla="*/ 2147483647 w 234"/>
                <a:gd name="T17" fmla="*/ 2147483647 h 219"/>
                <a:gd name="T18" fmla="*/ 2147483647 w 234"/>
                <a:gd name="T19" fmla="*/ 2147483647 h 219"/>
                <a:gd name="T20" fmla="*/ 2147483647 w 234"/>
                <a:gd name="T21" fmla="*/ 2147483647 h 219"/>
                <a:gd name="T22" fmla="*/ 2147483647 w 234"/>
                <a:gd name="T23" fmla="*/ 2147483647 h 219"/>
                <a:gd name="T24" fmla="*/ 2147483647 w 234"/>
                <a:gd name="T25" fmla="*/ 2147483647 h 219"/>
                <a:gd name="T26" fmla="*/ 2147483647 w 234"/>
                <a:gd name="T27" fmla="*/ 2147483647 h 219"/>
                <a:gd name="T28" fmla="*/ 2147483647 w 234"/>
                <a:gd name="T29" fmla="*/ 2147483647 h 219"/>
                <a:gd name="T30" fmla="*/ 2147483647 w 234"/>
                <a:gd name="T31" fmla="*/ 2147483647 h 219"/>
                <a:gd name="T32" fmla="*/ 2147483647 w 234"/>
                <a:gd name="T33" fmla="*/ 2147483647 h 219"/>
                <a:gd name="T34" fmla="*/ 2147483647 w 234"/>
                <a:gd name="T35" fmla="*/ 2147483647 h 219"/>
                <a:gd name="T36" fmla="*/ 2147483647 w 234"/>
                <a:gd name="T37" fmla="*/ 2147483647 h 219"/>
                <a:gd name="T38" fmla="*/ 2147483647 w 234"/>
                <a:gd name="T39" fmla="*/ 2147483647 h 219"/>
                <a:gd name="T40" fmla="*/ 2147483647 w 234"/>
                <a:gd name="T41" fmla="*/ 2147483647 h 2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4"/>
                <a:gd name="T64" fmla="*/ 0 h 219"/>
                <a:gd name="T65" fmla="*/ 234 w 234"/>
                <a:gd name="T66" fmla="*/ 219 h 21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4" h="219">
                  <a:moveTo>
                    <a:pt x="81" y="12"/>
                  </a:moveTo>
                  <a:cubicBezTo>
                    <a:pt x="81" y="12"/>
                    <a:pt x="67" y="23"/>
                    <a:pt x="63" y="35"/>
                  </a:cubicBezTo>
                  <a:cubicBezTo>
                    <a:pt x="59" y="48"/>
                    <a:pt x="51" y="47"/>
                    <a:pt x="48" y="59"/>
                  </a:cubicBezTo>
                  <a:cubicBezTo>
                    <a:pt x="44" y="71"/>
                    <a:pt x="41" y="77"/>
                    <a:pt x="20" y="71"/>
                  </a:cubicBezTo>
                  <a:cubicBezTo>
                    <a:pt x="0" y="66"/>
                    <a:pt x="1" y="78"/>
                    <a:pt x="5" y="90"/>
                  </a:cubicBezTo>
                  <a:cubicBezTo>
                    <a:pt x="8" y="102"/>
                    <a:pt x="4" y="96"/>
                    <a:pt x="14" y="111"/>
                  </a:cubicBezTo>
                  <a:cubicBezTo>
                    <a:pt x="25" y="126"/>
                    <a:pt x="42" y="139"/>
                    <a:pt x="42" y="142"/>
                  </a:cubicBezTo>
                  <a:cubicBezTo>
                    <a:pt x="43" y="144"/>
                    <a:pt x="45" y="179"/>
                    <a:pt x="52" y="178"/>
                  </a:cubicBezTo>
                  <a:cubicBezTo>
                    <a:pt x="59" y="176"/>
                    <a:pt x="61" y="167"/>
                    <a:pt x="69" y="169"/>
                  </a:cubicBezTo>
                  <a:cubicBezTo>
                    <a:pt x="77" y="172"/>
                    <a:pt x="84" y="171"/>
                    <a:pt x="94" y="176"/>
                  </a:cubicBezTo>
                  <a:cubicBezTo>
                    <a:pt x="105" y="182"/>
                    <a:pt x="111" y="174"/>
                    <a:pt x="121" y="185"/>
                  </a:cubicBezTo>
                  <a:cubicBezTo>
                    <a:pt x="131" y="195"/>
                    <a:pt x="139" y="203"/>
                    <a:pt x="153" y="210"/>
                  </a:cubicBezTo>
                  <a:cubicBezTo>
                    <a:pt x="168" y="217"/>
                    <a:pt x="151" y="219"/>
                    <a:pt x="180" y="215"/>
                  </a:cubicBezTo>
                  <a:cubicBezTo>
                    <a:pt x="208" y="210"/>
                    <a:pt x="210" y="198"/>
                    <a:pt x="222" y="195"/>
                  </a:cubicBezTo>
                  <a:cubicBezTo>
                    <a:pt x="234" y="192"/>
                    <a:pt x="230" y="175"/>
                    <a:pt x="215" y="179"/>
                  </a:cubicBezTo>
                  <a:cubicBezTo>
                    <a:pt x="199" y="182"/>
                    <a:pt x="197" y="182"/>
                    <a:pt x="178" y="175"/>
                  </a:cubicBezTo>
                  <a:cubicBezTo>
                    <a:pt x="159" y="168"/>
                    <a:pt x="144" y="163"/>
                    <a:pt x="137" y="151"/>
                  </a:cubicBezTo>
                  <a:cubicBezTo>
                    <a:pt x="131" y="139"/>
                    <a:pt x="128" y="138"/>
                    <a:pt x="116" y="118"/>
                  </a:cubicBezTo>
                  <a:cubicBezTo>
                    <a:pt x="104" y="97"/>
                    <a:pt x="92" y="84"/>
                    <a:pt x="88" y="68"/>
                  </a:cubicBezTo>
                  <a:cubicBezTo>
                    <a:pt x="85" y="52"/>
                    <a:pt x="91" y="47"/>
                    <a:pt x="88" y="35"/>
                  </a:cubicBezTo>
                  <a:cubicBezTo>
                    <a:pt x="84" y="23"/>
                    <a:pt x="82" y="0"/>
                    <a:pt x="81" y="12"/>
                  </a:cubicBezTo>
                  <a:close/>
                </a:path>
              </a:pathLst>
            </a:custGeom>
            <a:solidFill>
              <a:srgbClr val="B2A2CE"/>
            </a:solidFill>
            <a:ln w="9525">
              <a:noFill/>
              <a:round/>
              <a:headEnd/>
              <a:tailEnd/>
            </a:ln>
          </p:spPr>
          <p:txBody>
            <a:bodyPr/>
            <a:lstStyle/>
            <a:p>
              <a:endParaRPr lang="en-US"/>
            </a:p>
          </p:txBody>
        </p:sp>
        <p:sp>
          <p:nvSpPr>
            <p:cNvPr id="28750" name="Freeform 3331"/>
            <p:cNvSpPr>
              <a:spLocks/>
            </p:cNvSpPr>
            <p:nvPr/>
          </p:nvSpPr>
          <p:spPr bwMode="auto">
            <a:xfrm>
              <a:off x="603250" y="5115595"/>
              <a:ext cx="771525" cy="719137"/>
            </a:xfrm>
            <a:custGeom>
              <a:avLst/>
              <a:gdLst>
                <a:gd name="T0" fmla="*/ 2147483647 w 234"/>
                <a:gd name="T1" fmla="*/ 2147483647 h 218"/>
                <a:gd name="T2" fmla="*/ 2147483647 w 234"/>
                <a:gd name="T3" fmla="*/ 2147483647 h 218"/>
                <a:gd name="T4" fmla="*/ 2147483647 w 234"/>
                <a:gd name="T5" fmla="*/ 2147483647 h 218"/>
                <a:gd name="T6" fmla="*/ 2147483647 w 234"/>
                <a:gd name="T7" fmla="*/ 2147483647 h 218"/>
                <a:gd name="T8" fmla="*/ 2147483647 w 234"/>
                <a:gd name="T9" fmla="*/ 2147483647 h 218"/>
                <a:gd name="T10" fmla="*/ 2147483647 w 234"/>
                <a:gd name="T11" fmla="*/ 2147483647 h 218"/>
                <a:gd name="T12" fmla="*/ 2147483647 w 234"/>
                <a:gd name="T13" fmla="*/ 2147483647 h 218"/>
                <a:gd name="T14" fmla="*/ 2147483647 w 234"/>
                <a:gd name="T15" fmla="*/ 2147483647 h 218"/>
                <a:gd name="T16" fmla="*/ 2147483647 w 234"/>
                <a:gd name="T17" fmla="*/ 2147483647 h 218"/>
                <a:gd name="T18" fmla="*/ 2147483647 w 234"/>
                <a:gd name="T19" fmla="*/ 2147483647 h 218"/>
                <a:gd name="T20" fmla="*/ 2147483647 w 234"/>
                <a:gd name="T21" fmla="*/ 2147483647 h 218"/>
                <a:gd name="T22" fmla="*/ 2147483647 w 234"/>
                <a:gd name="T23" fmla="*/ 2147483647 h 218"/>
                <a:gd name="T24" fmla="*/ 2147483647 w 234"/>
                <a:gd name="T25" fmla="*/ 2147483647 h 218"/>
                <a:gd name="T26" fmla="*/ 2147483647 w 234"/>
                <a:gd name="T27" fmla="*/ 2147483647 h 218"/>
                <a:gd name="T28" fmla="*/ 2147483647 w 234"/>
                <a:gd name="T29" fmla="*/ 2147483647 h 218"/>
                <a:gd name="T30" fmla="*/ 2147483647 w 234"/>
                <a:gd name="T31" fmla="*/ 2147483647 h 218"/>
                <a:gd name="T32" fmla="*/ 2147483647 w 234"/>
                <a:gd name="T33" fmla="*/ 2147483647 h 218"/>
                <a:gd name="T34" fmla="*/ 2147483647 w 234"/>
                <a:gd name="T35" fmla="*/ 2147483647 h 218"/>
                <a:gd name="T36" fmla="*/ 2147483647 w 234"/>
                <a:gd name="T37" fmla="*/ 2147483647 h 218"/>
                <a:gd name="T38" fmla="*/ 2147483647 w 234"/>
                <a:gd name="T39" fmla="*/ 2147483647 h 218"/>
                <a:gd name="T40" fmla="*/ 2147483647 w 234"/>
                <a:gd name="T41" fmla="*/ 2147483647 h 2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4"/>
                <a:gd name="T64" fmla="*/ 0 h 218"/>
                <a:gd name="T65" fmla="*/ 234 w 234"/>
                <a:gd name="T66" fmla="*/ 218 h 2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4" h="218">
                  <a:moveTo>
                    <a:pt x="81" y="11"/>
                  </a:moveTo>
                  <a:cubicBezTo>
                    <a:pt x="81" y="11"/>
                    <a:pt x="67" y="22"/>
                    <a:pt x="63" y="35"/>
                  </a:cubicBezTo>
                  <a:cubicBezTo>
                    <a:pt x="59" y="47"/>
                    <a:pt x="51" y="46"/>
                    <a:pt x="48" y="58"/>
                  </a:cubicBezTo>
                  <a:cubicBezTo>
                    <a:pt x="44" y="70"/>
                    <a:pt x="41" y="76"/>
                    <a:pt x="21" y="70"/>
                  </a:cubicBezTo>
                  <a:cubicBezTo>
                    <a:pt x="0" y="65"/>
                    <a:pt x="2" y="77"/>
                    <a:pt x="5" y="89"/>
                  </a:cubicBezTo>
                  <a:cubicBezTo>
                    <a:pt x="8" y="101"/>
                    <a:pt x="4" y="95"/>
                    <a:pt x="15" y="110"/>
                  </a:cubicBezTo>
                  <a:cubicBezTo>
                    <a:pt x="25" y="125"/>
                    <a:pt x="42" y="138"/>
                    <a:pt x="43" y="141"/>
                  </a:cubicBezTo>
                  <a:cubicBezTo>
                    <a:pt x="43" y="143"/>
                    <a:pt x="45" y="177"/>
                    <a:pt x="52" y="176"/>
                  </a:cubicBezTo>
                  <a:cubicBezTo>
                    <a:pt x="59" y="175"/>
                    <a:pt x="61" y="165"/>
                    <a:pt x="69" y="168"/>
                  </a:cubicBezTo>
                  <a:cubicBezTo>
                    <a:pt x="77" y="171"/>
                    <a:pt x="84" y="169"/>
                    <a:pt x="94" y="175"/>
                  </a:cubicBezTo>
                  <a:cubicBezTo>
                    <a:pt x="105" y="180"/>
                    <a:pt x="111" y="173"/>
                    <a:pt x="121" y="183"/>
                  </a:cubicBezTo>
                  <a:cubicBezTo>
                    <a:pt x="131" y="194"/>
                    <a:pt x="139" y="202"/>
                    <a:pt x="153" y="209"/>
                  </a:cubicBezTo>
                  <a:cubicBezTo>
                    <a:pt x="168" y="215"/>
                    <a:pt x="151" y="218"/>
                    <a:pt x="180" y="214"/>
                  </a:cubicBezTo>
                  <a:cubicBezTo>
                    <a:pt x="208" y="209"/>
                    <a:pt x="210" y="197"/>
                    <a:pt x="222" y="194"/>
                  </a:cubicBezTo>
                  <a:cubicBezTo>
                    <a:pt x="234" y="191"/>
                    <a:pt x="230" y="175"/>
                    <a:pt x="214" y="178"/>
                  </a:cubicBezTo>
                  <a:cubicBezTo>
                    <a:pt x="199" y="181"/>
                    <a:pt x="197" y="181"/>
                    <a:pt x="178" y="174"/>
                  </a:cubicBezTo>
                  <a:cubicBezTo>
                    <a:pt x="159" y="167"/>
                    <a:pt x="143" y="162"/>
                    <a:pt x="137" y="150"/>
                  </a:cubicBezTo>
                  <a:cubicBezTo>
                    <a:pt x="130" y="138"/>
                    <a:pt x="128" y="137"/>
                    <a:pt x="116" y="117"/>
                  </a:cubicBezTo>
                  <a:cubicBezTo>
                    <a:pt x="104" y="96"/>
                    <a:pt x="91" y="84"/>
                    <a:pt x="88" y="67"/>
                  </a:cubicBezTo>
                  <a:cubicBezTo>
                    <a:pt x="84" y="51"/>
                    <a:pt x="91" y="47"/>
                    <a:pt x="87" y="35"/>
                  </a:cubicBezTo>
                  <a:cubicBezTo>
                    <a:pt x="84" y="22"/>
                    <a:pt x="82" y="0"/>
                    <a:pt x="81" y="11"/>
                  </a:cubicBezTo>
                  <a:close/>
                </a:path>
              </a:pathLst>
            </a:custGeom>
            <a:solidFill>
              <a:srgbClr val="B1A1CD"/>
            </a:solidFill>
            <a:ln w="9525">
              <a:noFill/>
              <a:round/>
              <a:headEnd/>
              <a:tailEnd/>
            </a:ln>
          </p:spPr>
          <p:txBody>
            <a:bodyPr/>
            <a:lstStyle/>
            <a:p>
              <a:endParaRPr lang="en-US"/>
            </a:p>
          </p:txBody>
        </p:sp>
        <p:sp>
          <p:nvSpPr>
            <p:cNvPr id="28751" name="Freeform 3332"/>
            <p:cNvSpPr>
              <a:spLocks/>
            </p:cNvSpPr>
            <p:nvPr/>
          </p:nvSpPr>
          <p:spPr bwMode="auto">
            <a:xfrm>
              <a:off x="606425" y="5115595"/>
              <a:ext cx="768350" cy="719137"/>
            </a:xfrm>
            <a:custGeom>
              <a:avLst/>
              <a:gdLst>
                <a:gd name="T0" fmla="*/ 2147483647 w 233"/>
                <a:gd name="T1" fmla="*/ 2147483647 h 218"/>
                <a:gd name="T2" fmla="*/ 2147483647 w 233"/>
                <a:gd name="T3" fmla="*/ 2147483647 h 218"/>
                <a:gd name="T4" fmla="*/ 2147483647 w 233"/>
                <a:gd name="T5" fmla="*/ 2147483647 h 218"/>
                <a:gd name="T6" fmla="*/ 2147483647 w 233"/>
                <a:gd name="T7" fmla="*/ 2147483647 h 218"/>
                <a:gd name="T8" fmla="*/ 2147483647 w 233"/>
                <a:gd name="T9" fmla="*/ 2147483647 h 218"/>
                <a:gd name="T10" fmla="*/ 2147483647 w 233"/>
                <a:gd name="T11" fmla="*/ 2147483647 h 218"/>
                <a:gd name="T12" fmla="*/ 2147483647 w 233"/>
                <a:gd name="T13" fmla="*/ 2147483647 h 218"/>
                <a:gd name="T14" fmla="*/ 2147483647 w 233"/>
                <a:gd name="T15" fmla="*/ 2147483647 h 218"/>
                <a:gd name="T16" fmla="*/ 2147483647 w 233"/>
                <a:gd name="T17" fmla="*/ 2147483647 h 218"/>
                <a:gd name="T18" fmla="*/ 2147483647 w 233"/>
                <a:gd name="T19" fmla="*/ 2147483647 h 218"/>
                <a:gd name="T20" fmla="*/ 2147483647 w 233"/>
                <a:gd name="T21" fmla="*/ 2147483647 h 218"/>
                <a:gd name="T22" fmla="*/ 2147483647 w 233"/>
                <a:gd name="T23" fmla="*/ 2147483647 h 218"/>
                <a:gd name="T24" fmla="*/ 2147483647 w 233"/>
                <a:gd name="T25" fmla="*/ 2147483647 h 218"/>
                <a:gd name="T26" fmla="*/ 2147483647 w 233"/>
                <a:gd name="T27" fmla="*/ 2147483647 h 218"/>
                <a:gd name="T28" fmla="*/ 2147483647 w 233"/>
                <a:gd name="T29" fmla="*/ 2147483647 h 218"/>
                <a:gd name="T30" fmla="*/ 2147483647 w 233"/>
                <a:gd name="T31" fmla="*/ 2147483647 h 218"/>
                <a:gd name="T32" fmla="*/ 2147483647 w 233"/>
                <a:gd name="T33" fmla="*/ 2147483647 h 218"/>
                <a:gd name="T34" fmla="*/ 2147483647 w 233"/>
                <a:gd name="T35" fmla="*/ 2147483647 h 218"/>
                <a:gd name="T36" fmla="*/ 2147483647 w 233"/>
                <a:gd name="T37" fmla="*/ 2147483647 h 218"/>
                <a:gd name="T38" fmla="*/ 2147483647 w 233"/>
                <a:gd name="T39" fmla="*/ 2147483647 h 218"/>
                <a:gd name="T40" fmla="*/ 2147483647 w 233"/>
                <a:gd name="T41" fmla="*/ 2147483647 h 2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3"/>
                <a:gd name="T64" fmla="*/ 0 h 218"/>
                <a:gd name="T65" fmla="*/ 233 w 233"/>
                <a:gd name="T66" fmla="*/ 218 h 21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3" h="218">
                  <a:moveTo>
                    <a:pt x="80" y="12"/>
                  </a:moveTo>
                  <a:cubicBezTo>
                    <a:pt x="80" y="12"/>
                    <a:pt x="66" y="23"/>
                    <a:pt x="62" y="35"/>
                  </a:cubicBezTo>
                  <a:cubicBezTo>
                    <a:pt x="58" y="48"/>
                    <a:pt x="50" y="46"/>
                    <a:pt x="47" y="59"/>
                  </a:cubicBezTo>
                  <a:cubicBezTo>
                    <a:pt x="44" y="71"/>
                    <a:pt x="40" y="76"/>
                    <a:pt x="20" y="71"/>
                  </a:cubicBezTo>
                  <a:cubicBezTo>
                    <a:pt x="0" y="65"/>
                    <a:pt x="1" y="77"/>
                    <a:pt x="4" y="89"/>
                  </a:cubicBezTo>
                  <a:cubicBezTo>
                    <a:pt x="8" y="102"/>
                    <a:pt x="4" y="95"/>
                    <a:pt x="14" y="110"/>
                  </a:cubicBezTo>
                  <a:cubicBezTo>
                    <a:pt x="25" y="125"/>
                    <a:pt x="41" y="138"/>
                    <a:pt x="42" y="141"/>
                  </a:cubicBezTo>
                  <a:cubicBezTo>
                    <a:pt x="42" y="143"/>
                    <a:pt x="44" y="177"/>
                    <a:pt x="51" y="176"/>
                  </a:cubicBezTo>
                  <a:cubicBezTo>
                    <a:pt x="58" y="175"/>
                    <a:pt x="60" y="165"/>
                    <a:pt x="68" y="168"/>
                  </a:cubicBezTo>
                  <a:cubicBezTo>
                    <a:pt x="76" y="170"/>
                    <a:pt x="83" y="169"/>
                    <a:pt x="93" y="175"/>
                  </a:cubicBezTo>
                  <a:cubicBezTo>
                    <a:pt x="104" y="180"/>
                    <a:pt x="110" y="173"/>
                    <a:pt x="120" y="183"/>
                  </a:cubicBezTo>
                  <a:cubicBezTo>
                    <a:pt x="130" y="194"/>
                    <a:pt x="138" y="202"/>
                    <a:pt x="152" y="209"/>
                  </a:cubicBezTo>
                  <a:cubicBezTo>
                    <a:pt x="167" y="215"/>
                    <a:pt x="150" y="218"/>
                    <a:pt x="179" y="213"/>
                  </a:cubicBezTo>
                  <a:cubicBezTo>
                    <a:pt x="207" y="209"/>
                    <a:pt x="208" y="197"/>
                    <a:pt x="221" y="194"/>
                  </a:cubicBezTo>
                  <a:cubicBezTo>
                    <a:pt x="233" y="191"/>
                    <a:pt x="229" y="175"/>
                    <a:pt x="213" y="178"/>
                  </a:cubicBezTo>
                  <a:cubicBezTo>
                    <a:pt x="198" y="181"/>
                    <a:pt x="195" y="181"/>
                    <a:pt x="176" y="174"/>
                  </a:cubicBezTo>
                  <a:cubicBezTo>
                    <a:pt x="157" y="167"/>
                    <a:pt x="142" y="162"/>
                    <a:pt x="136" y="150"/>
                  </a:cubicBezTo>
                  <a:cubicBezTo>
                    <a:pt x="129" y="138"/>
                    <a:pt x="126" y="137"/>
                    <a:pt x="114" y="117"/>
                  </a:cubicBezTo>
                  <a:cubicBezTo>
                    <a:pt x="102" y="96"/>
                    <a:pt x="90" y="84"/>
                    <a:pt x="87" y="68"/>
                  </a:cubicBezTo>
                  <a:cubicBezTo>
                    <a:pt x="83" y="52"/>
                    <a:pt x="89" y="47"/>
                    <a:pt x="86" y="35"/>
                  </a:cubicBezTo>
                  <a:cubicBezTo>
                    <a:pt x="83" y="23"/>
                    <a:pt x="81" y="0"/>
                    <a:pt x="80" y="12"/>
                  </a:cubicBezTo>
                  <a:close/>
                </a:path>
              </a:pathLst>
            </a:custGeom>
            <a:solidFill>
              <a:srgbClr val="B0A0CD"/>
            </a:solidFill>
            <a:ln w="9525">
              <a:noFill/>
              <a:round/>
              <a:headEnd/>
              <a:tailEnd/>
            </a:ln>
          </p:spPr>
          <p:txBody>
            <a:bodyPr/>
            <a:lstStyle/>
            <a:p>
              <a:endParaRPr lang="en-US"/>
            </a:p>
          </p:txBody>
        </p:sp>
        <p:sp>
          <p:nvSpPr>
            <p:cNvPr id="28752" name="Freeform 3333"/>
            <p:cNvSpPr>
              <a:spLocks/>
            </p:cNvSpPr>
            <p:nvPr/>
          </p:nvSpPr>
          <p:spPr bwMode="auto">
            <a:xfrm>
              <a:off x="606425" y="5118770"/>
              <a:ext cx="768350" cy="715962"/>
            </a:xfrm>
            <a:custGeom>
              <a:avLst/>
              <a:gdLst>
                <a:gd name="T0" fmla="*/ 2147483647 w 233"/>
                <a:gd name="T1" fmla="*/ 2147483647 h 217"/>
                <a:gd name="T2" fmla="*/ 2147483647 w 233"/>
                <a:gd name="T3" fmla="*/ 2147483647 h 217"/>
                <a:gd name="T4" fmla="*/ 2147483647 w 233"/>
                <a:gd name="T5" fmla="*/ 2147483647 h 217"/>
                <a:gd name="T6" fmla="*/ 2147483647 w 233"/>
                <a:gd name="T7" fmla="*/ 2147483647 h 217"/>
                <a:gd name="T8" fmla="*/ 2147483647 w 233"/>
                <a:gd name="T9" fmla="*/ 2147483647 h 217"/>
                <a:gd name="T10" fmla="*/ 2147483647 w 233"/>
                <a:gd name="T11" fmla="*/ 2147483647 h 217"/>
                <a:gd name="T12" fmla="*/ 2147483647 w 233"/>
                <a:gd name="T13" fmla="*/ 2147483647 h 217"/>
                <a:gd name="T14" fmla="*/ 2147483647 w 233"/>
                <a:gd name="T15" fmla="*/ 2147483647 h 217"/>
                <a:gd name="T16" fmla="*/ 2147483647 w 233"/>
                <a:gd name="T17" fmla="*/ 2147483647 h 217"/>
                <a:gd name="T18" fmla="*/ 2147483647 w 233"/>
                <a:gd name="T19" fmla="*/ 2147483647 h 217"/>
                <a:gd name="T20" fmla="*/ 2147483647 w 233"/>
                <a:gd name="T21" fmla="*/ 2147483647 h 217"/>
                <a:gd name="T22" fmla="*/ 2147483647 w 233"/>
                <a:gd name="T23" fmla="*/ 2147483647 h 217"/>
                <a:gd name="T24" fmla="*/ 2147483647 w 233"/>
                <a:gd name="T25" fmla="*/ 2147483647 h 217"/>
                <a:gd name="T26" fmla="*/ 2147483647 w 233"/>
                <a:gd name="T27" fmla="*/ 2147483647 h 217"/>
                <a:gd name="T28" fmla="*/ 2147483647 w 233"/>
                <a:gd name="T29" fmla="*/ 2147483647 h 217"/>
                <a:gd name="T30" fmla="*/ 2147483647 w 233"/>
                <a:gd name="T31" fmla="*/ 2147483647 h 217"/>
                <a:gd name="T32" fmla="*/ 2147483647 w 233"/>
                <a:gd name="T33" fmla="*/ 2147483647 h 217"/>
                <a:gd name="T34" fmla="*/ 2147483647 w 233"/>
                <a:gd name="T35" fmla="*/ 2147483647 h 217"/>
                <a:gd name="T36" fmla="*/ 2147483647 w 233"/>
                <a:gd name="T37" fmla="*/ 2147483647 h 217"/>
                <a:gd name="T38" fmla="*/ 2147483647 w 233"/>
                <a:gd name="T39" fmla="*/ 2147483647 h 217"/>
                <a:gd name="T40" fmla="*/ 2147483647 w 233"/>
                <a:gd name="T41" fmla="*/ 2147483647 h 2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3"/>
                <a:gd name="T64" fmla="*/ 0 h 217"/>
                <a:gd name="T65" fmla="*/ 233 w 233"/>
                <a:gd name="T66" fmla="*/ 217 h 2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3" h="217">
                  <a:moveTo>
                    <a:pt x="80" y="11"/>
                  </a:moveTo>
                  <a:cubicBezTo>
                    <a:pt x="80" y="11"/>
                    <a:pt x="66" y="22"/>
                    <a:pt x="62" y="35"/>
                  </a:cubicBezTo>
                  <a:cubicBezTo>
                    <a:pt x="58" y="47"/>
                    <a:pt x="50" y="46"/>
                    <a:pt x="47" y="58"/>
                  </a:cubicBezTo>
                  <a:cubicBezTo>
                    <a:pt x="44" y="70"/>
                    <a:pt x="40" y="75"/>
                    <a:pt x="20" y="70"/>
                  </a:cubicBezTo>
                  <a:cubicBezTo>
                    <a:pt x="0" y="65"/>
                    <a:pt x="1" y="76"/>
                    <a:pt x="5" y="89"/>
                  </a:cubicBezTo>
                  <a:cubicBezTo>
                    <a:pt x="8" y="101"/>
                    <a:pt x="4" y="94"/>
                    <a:pt x="14" y="109"/>
                  </a:cubicBezTo>
                  <a:cubicBezTo>
                    <a:pt x="25" y="124"/>
                    <a:pt x="41" y="137"/>
                    <a:pt x="42" y="139"/>
                  </a:cubicBezTo>
                  <a:cubicBezTo>
                    <a:pt x="43" y="142"/>
                    <a:pt x="44" y="176"/>
                    <a:pt x="51" y="175"/>
                  </a:cubicBezTo>
                  <a:cubicBezTo>
                    <a:pt x="58" y="174"/>
                    <a:pt x="60" y="164"/>
                    <a:pt x="68" y="166"/>
                  </a:cubicBezTo>
                  <a:cubicBezTo>
                    <a:pt x="76" y="169"/>
                    <a:pt x="83" y="168"/>
                    <a:pt x="93" y="173"/>
                  </a:cubicBezTo>
                  <a:cubicBezTo>
                    <a:pt x="104" y="179"/>
                    <a:pt x="110" y="172"/>
                    <a:pt x="120" y="182"/>
                  </a:cubicBezTo>
                  <a:cubicBezTo>
                    <a:pt x="130" y="192"/>
                    <a:pt x="138" y="201"/>
                    <a:pt x="152" y="207"/>
                  </a:cubicBezTo>
                  <a:cubicBezTo>
                    <a:pt x="167" y="214"/>
                    <a:pt x="151" y="217"/>
                    <a:pt x="179" y="212"/>
                  </a:cubicBezTo>
                  <a:cubicBezTo>
                    <a:pt x="207" y="208"/>
                    <a:pt x="208" y="196"/>
                    <a:pt x="220" y="193"/>
                  </a:cubicBezTo>
                  <a:cubicBezTo>
                    <a:pt x="233" y="190"/>
                    <a:pt x="228" y="174"/>
                    <a:pt x="213" y="177"/>
                  </a:cubicBezTo>
                  <a:cubicBezTo>
                    <a:pt x="198" y="180"/>
                    <a:pt x="195" y="180"/>
                    <a:pt x="176" y="173"/>
                  </a:cubicBezTo>
                  <a:cubicBezTo>
                    <a:pt x="157" y="166"/>
                    <a:pt x="142" y="161"/>
                    <a:pt x="135" y="149"/>
                  </a:cubicBezTo>
                  <a:cubicBezTo>
                    <a:pt x="129" y="137"/>
                    <a:pt x="126" y="136"/>
                    <a:pt x="114" y="116"/>
                  </a:cubicBezTo>
                  <a:cubicBezTo>
                    <a:pt x="102" y="96"/>
                    <a:pt x="90" y="83"/>
                    <a:pt x="87" y="67"/>
                  </a:cubicBezTo>
                  <a:cubicBezTo>
                    <a:pt x="83" y="51"/>
                    <a:pt x="89" y="47"/>
                    <a:pt x="86" y="35"/>
                  </a:cubicBezTo>
                  <a:cubicBezTo>
                    <a:pt x="83" y="22"/>
                    <a:pt x="81" y="0"/>
                    <a:pt x="80" y="11"/>
                  </a:cubicBezTo>
                  <a:close/>
                </a:path>
              </a:pathLst>
            </a:custGeom>
            <a:solidFill>
              <a:srgbClr val="AFA0CD"/>
            </a:solidFill>
            <a:ln w="9525">
              <a:noFill/>
              <a:round/>
              <a:headEnd/>
              <a:tailEnd/>
            </a:ln>
          </p:spPr>
          <p:txBody>
            <a:bodyPr/>
            <a:lstStyle/>
            <a:p>
              <a:endParaRPr lang="en-US"/>
            </a:p>
          </p:txBody>
        </p:sp>
        <p:sp>
          <p:nvSpPr>
            <p:cNvPr id="28753" name="Freeform 3334"/>
            <p:cNvSpPr>
              <a:spLocks/>
            </p:cNvSpPr>
            <p:nvPr/>
          </p:nvSpPr>
          <p:spPr bwMode="auto">
            <a:xfrm>
              <a:off x="606425" y="5118770"/>
              <a:ext cx="765175" cy="712787"/>
            </a:xfrm>
            <a:custGeom>
              <a:avLst/>
              <a:gdLst>
                <a:gd name="T0" fmla="*/ 2147483647 w 232"/>
                <a:gd name="T1" fmla="*/ 2147483647 h 216"/>
                <a:gd name="T2" fmla="*/ 2147483647 w 232"/>
                <a:gd name="T3" fmla="*/ 2147483647 h 216"/>
                <a:gd name="T4" fmla="*/ 2147483647 w 232"/>
                <a:gd name="T5" fmla="*/ 2147483647 h 216"/>
                <a:gd name="T6" fmla="*/ 2147483647 w 232"/>
                <a:gd name="T7" fmla="*/ 2147483647 h 216"/>
                <a:gd name="T8" fmla="*/ 2147483647 w 232"/>
                <a:gd name="T9" fmla="*/ 2147483647 h 216"/>
                <a:gd name="T10" fmla="*/ 2147483647 w 232"/>
                <a:gd name="T11" fmla="*/ 2147483647 h 216"/>
                <a:gd name="T12" fmla="*/ 2147483647 w 232"/>
                <a:gd name="T13" fmla="*/ 2147483647 h 216"/>
                <a:gd name="T14" fmla="*/ 2147483647 w 232"/>
                <a:gd name="T15" fmla="*/ 2147483647 h 216"/>
                <a:gd name="T16" fmla="*/ 2147483647 w 232"/>
                <a:gd name="T17" fmla="*/ 2147483647 h 216"/>
                <a:gd name="T18" fmla="*/ 2147483647 w 232"/>
                <a:gd name="T19" fmla="*/ 2147483647 h 216"/>
                <a:gd name="T20" fmla="*/ 2147483647 w 232"/>
                <a:gd name="T21" fmla="*/ 2147483647 h 216"/>
                <a:gd name="T22" fmla="*/ 2147483647 w 232"/>
                <a:gd name="T23" fmla="*/ 2147483647 h 216"/>
                <a:gd name="T24" fmla="*/ 2147483647 w 232"/>
                <a:gd name="T25" fmla="*/ 2147483647 h 216"/>
                <a:gd name="T26" fmla="*/ 2147483647 w 232"/>
                <a:gd name="T27" fmla="*/ 2147483647 h 216"/>
                <a:gd name="T28" fmla="*/ 2147483647 w 232"/>
                <a:gd name="T29" fmla="*/ 2147483647 h 216"/>
                <a:gd name="T30" fmla="*/ 2147483647 w 232"/>
                <a:gd name="T31" fmla="*/ 2147483647 h 216"/>
                <a:gd name="T32" fmla="*/ 2147483647 w 232"/>
                <a:gd name="T33" fmla="*/ 2147483647 h 216"/>
                <a:gd name="T34" fmla="*/ 2147483647 w 232"/>
                <a:gd name="T35" fmla="*/ 2147483647 h 216"/>
                <a:gd name="T36" fmla="*/ 2147483647 w 232"/>
                <a:gd name="T37" fmla="*/ 2147483647 h 216"/>
                <a:gd name="T38" fmla="*/ 2147483647 w 232"/>
                <a:gd name="T39" fmla="*/ 2147483647 h 216"/>
                <a:gd name="T40" fmla="*/ 2147483647 w 232"/>
                <a:gd name="T41" fmla="*/ 2147483647 h 2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2"/>
                <a:gd name="T64" fmla="*/ 0 h 216"/>
                <a:gd name="T65" fmla="*/ 232 w 232"/>
                <a:gd name="T66" fmla="*/ 216 h 21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2" h="216">
                  <a:moveTo>
                    <a:pt x="79" y="12"/>
                  </a:moveTo>
                  <a:cubicBezTo>
                    <a:pt x="79" y="12"/>
                    <a:pt x="66" y="23"/>
                    <a:pt x="62" y="35"/>
                  </a:cubicBezTo>
                  <a:cubicBezTo>
                    <a:pt x="58" y="48"/>
                    <a:pt x="50" y="46"/>
                    <a:pt x="47" y="58"/>
                  </a:cubicBezTo>
                  <a:cubicBezTo>
                    <a:pt x="44" y="70"/>
                    <a:pt x="40" y="75"/>
                    <a:pt x="20" y="70"/>
                  </a:cubicBezTo>
                  <a:cubicBezTo>
                    <a:pt x="0" y="65"/>
                    <a:pt x="2" y="77"/>
                    <a:pt x="5" y="89"/>
                  </a:cubicBezTo>
                  <a:cubicBezTo>
                    <a:pt x="8" y="101"/>
                    <a:pt x="4" y="94"/>
                    <a:pt x="15" y="109"/>
                  </a:cubicBezTo>
                  <a:cubicBezTo>
                    <a:pt x="25" y="124"/>
                    <a:pt x="42" y="137"/>
                    <a:pt x="42" y="139"/>
                  </a:cubicBezTo>
                  <a:cubicBezTo>
                    <a:pt x="43" y="142"/>
                    <a:pt x="44" y="176"/>
                    <a:pt x="51" y="175"/>
                  </a:cubicBezTo>
                  <a:cubicBezTo>
                    <a:pt x="58" y="174"/>
                    <a:pt x="60" y="163"/>
                    <a:pt x="68" y="166"/>
                  </a:cubicBezTo>
                  <a:cubicBezTo>
                    <a:pt x="76" y="169"/>
                    <a:pt x="83" y="168"/>
                    <a:pt x="93" y="173"/>
                  </a:cubicBezTo>
                  <a:cubicBezTo>
                    <a:pt x="104" y="179"/>
                    <a:pt x="110" y="172"/>
                    <a:pt x="120" y="182"/>
                  </a:cubicBezTo>
                  <a:cubicBezTo>
                    <a:pt x="130" y="192"/>
                    <a:pt x="138" y="200"/>
                    <a:pt x="152" y="207"/>
                  </a:cubicBezTo>
                  <a:cubicBezTo>
                    <a:pt x="167" y="214"/>
                    <a:pt x="151" y="216"/>
                    <a:pt x="179" y="212"/>
                  </a:cubicBezTo>
                  <a:cubicBezTo>
                    <a:pt x="207" y="208"/>
                    <a:pt x="208" y="196"/>
                    <a:pt x="220" y="193"/>
                  </a:cubicBezTo>
                  <a:cubicBezTo>
                    <a:pt x="232" y="190"/>
                    <a:pt x="228" y="174"/>
                    <a:pt x="213" y="177"/>
                  </a:cubicBezTo>
                  <a:cubicBezTo>
                    <a:pt x="197" y="180"/>
                    <a:pt x="194" y="180"/>
                    <a:pt x="176" y="173"/>
                  </a:cubicBezTo>
                  <a:cubicBezTo>
                    <a:pt x="157" y="166"/>
                    <a:pt x="141" y="161"/>
                    <a:pt x="135" y="149"/>
                  </a:cubicBezTo>
                  <a:cubicBezTo>
                    <a:pt x="128" y="137"/>
                    <a:pt x="125" y="136"/>
                    <a:pt x="114" y="116"/>
                  </a:cubicBezTo>
                  <a:cubicBezTo>
                    <a:pt x="102" y="96"/>
                    <a:pt x="90" y="83"/>
                    <a:pt x="86" y="67"/>
                  </a:cubicBezTo>
                  <a:cubicBezTo>
                    <a:pt x="83" y="51"/>
                    <a:pt x="89" y="47"/>
                    <a:pt x="86" y="35"/>
                  </a:cubicBezTo>
                  <a:cubicBezTo>
                    <a:pt x="83" y="23"/>
                    <a:pt x="80" y="0"/>
                    <a:pt x="79" y="12"/>
                  </a:cubicBezTo>
                  <a:close/>
                </a:path>
              </a:pathLst>
            </a:custGeom>
            <a:solidFill>
              <a:srgbClr val="AE9FCC"/>
            </a:solidFill>
            <a:ln w="9525">
              <a:noFill/>
              <a:round/>
              <a:headEnd/>
              <a:tailEnd/>
            </a:ln>
          </p:spPr>
          <p:txBody>
            <a:bodyPr/>
            <a:lstStyle/>
            <a:p>
              <a:endParaRPr lang="en-US"/>
            </a:p>
          </p:txBody>
        </p:sp>
        <p:sp>
          <p:nvSpPr>
            <p:cNvPr id="28754" name="Freeform 3335"/>
            <p:cNvSpPr>
              <a:spLocks/>
            </p:cNvSpPr>
            <p:nvPr/>
          </p:nvSpPr>
          <p:spPr bwMode="auto">
            <a:xfrm>
              <a:off x="606425" y="5121945"/>
              <a:ext cx="765175" cy="709612"/>
            </a:xfrm>
            <a:custGeom>
              <a:avLst/>
              <a:gdLst>
                <a:gd name="T0" fmla="*/ 2147483647 w 232"/>
                <a:gd name="T1" fmla="*/ 2147483647 h 215"/>
                <a:gd name="T2" fmla="*/ 2147483647 w 232"/>
                <a:gd name="T3" fmla="*/ 2147483647 h 215"/>
                <a:gd name="T4" fmla="*/ 2147483647 w 232"/>
                <a:gd name="T5" fmla="*/ 2147483647 h 215"/>
                <a:gd name="T6" fmla="*/ 2147483647 w 232"/>
                <a:gd name="T7" fmla="*/ 2147483647 h 215"/>
                <a:gd name="T8" fmla="*/ 2147483647 w 232"/>
                <a:gd name="T9" fmla="*/ 2147483647 h 215"/>
                <a:gd name="T10" fmla="*/ 2147483647 w 232"/>
                <a:gd name="T11" fmla="*/ 2147483647 h 215"/>
                <a:gd name="T12" fmla="*/ 2147483647 w 232"/>
                <a:gd name="T13" fmla="*/ 2147483647 h 215"/>
                <a:gd name="T14" fmla="*/ 2147483647 w 232"/>
                <a:gd name="T15" fmla="*/ 2147483647 h 215"/>
                <a:gd name="T16" fmla="*/ 2147483647 w 232"/>
                <a:gd name="T17" fmla="*/ 2147483647 h 215"/>
                <a:gd name="T18" fmla="*/ 2147483647 w 232"/>
                <a:gd name="T19" fmla="*/ 2147483647 h 215"/>
                <a:gd name="T20" fmla="*/ 2147483647 w 232"/>
                <a:gd name="T21" fmla="*/ 2147483647 h 215"/>
                <a:gd name="T22" fmla="*/ 2147483647 w 232"/>
                <a:gd name="T23" fmla="*/ 2147483647 h 215"/>
                <a:gd name="T24" fmla="*/ 2147483647 w 232"/>
                <a:gd name="T25" fmla="*/ 2147483647 h 215"/>
                <a:gd name="T26" fmla="*/ 2147483647 w 232"/>
                <a:gd name="T27" fmla="*/ 2147483647 h 215"/>
                <a:gd name="T28" fmla="*/ 2147483647 w 232"/>
                <a:gd name="T29" fmla="*/ 2147483647 h 215"/>
                <a:gd name="T30" fmla="*/ 2147483647 w 232"/>
                <a:gd name="T31" fmla="*/ 2147483647 h 215"/>
                <a:gd name="T32" fmla="*/ 2147483647 w 232"/>
                <a:gd name="T33" fmla="*/ 2147483647 h 215"/>
                <a:gd name="T34" fmla="*/ 2147483647 w 232"/>
                <a:gd name="T35" fmla="*/ 2147483647 h 215"/>
                <a:gd name="T36" fmla="*/ 2147483647 w 232"/>
                <a:gd name="T37" fmla="*/ 2147483647 h 215"/>
                <a:gd name="T38" fmla="*/ 2147483647 w 232"/>
                <a:gd name="T39" fmla="*/ 2147483647 h 215"/>
                <a:gd name="T40" fmla="*/ 2147483647 w 232"/>
                <a:gd name="T41" fmla="*/ 2147483647 h 2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2"/>
                <a:gd name="T64" fmla="*/ 0 h 215"/>
                <a:gd name="T65" fmla="*/ 232 w 232"/>
                <a:gd name="T66" fmla="*/ 215 h 2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2" h="215">
                  <a:moveTo>
                    <a:pt x="79" y="11"/>
                  </a:moveTo>
                  <a:cubicBezTo>
                    <a:pt x="79" y="11"/>
                    <a:pt x="65" y="22"/>
                    <a:pt x="62" y="35"/>
                  </a:cubicBezTo>
                  <a:cubicBezTo>
                    <a:pt x="58" y="47"/>
                    <a:pt x="50" y="45"/>
                    <a:pt x="47" y="58"/>
                  </a:cubicBezTo>
                  <a:cubicBezTo>
                    <a:pt x="44" y="70"/>
                    <a:pt x="40" y="74"/>
                    <a:pt x="20" y="69"/>
                  </a:cubicBezTo>
                  <a:cubicBezTo>
                    <a:pt x="0" y="64"/>
                    <a:pt x="2" y="76"/>
                    <a:pt x="5" y="88"/>
                  </a:cubicBezTo>
                  <a:cubicBezTo>
                    <a:pt x="9" y="100"/>
                    <a:pt x="4" y="93"/>
                    <a:pt x="15" y="108"/>
                  </a:cubicBezTo>
                  <a:cubicBezTo>
                    <a:pt x="25" y="123"/>
                    <a:pt x="42" y="136"/>
                    <a:pt x="42" y="138"/>
                  </a:cubicBezTo>
                  <a:cubicBezTo>
                    <a:pt x="43" y="141"/>
                    <a:pt x="44" y="175"/>
                    <a:pt x="51" y="174"/>
                  </a:cubicBezTo>
                  <a:cubicBezTo>
                    <a:pt x="58" y="173"/>
                    <a:pt x="60" y="162"/>
                    <a:pt x="68" y="165"/>
                  </a:cubicBezTo>
                  <a:cubicBezTo>
                    <a:pt x="76" y="167"/>
                    <a:pt x="83" y="167"/>
                    <a:pt x="93" y="172"/>
                  </a:cubicBezTo>
                  <a:cubicBezTo>
                    <a:pt x="104" y="177"/>
                    <a:pt x="110" y="170"/>
                    <a:pt x="120" y="181"/>
                  </a:cubicBezTo>
                  <a:cubicBezTo>
                    <a:pt x="130" y="191"/>
                    <a:pt x="138" y="199"/>
                    <a:pt x="152" y="206"/>
                  </a:cubicBezTo>
                  <a:cubicBezTo>
                    <a:pt x="167" y="212"/>
                    <a:pt x="151" y="215"/>
                    <a:pt x="179" y="211"/>
                  </a:cubicBezTo>
                  <a:cubicBezTo>
                    <a:pt x="206" y="207"/>
                    <a:pt x="208" y="195"/>
                    <a:pt x="220" y="192"/>
                  </a:cubicBezTo>
                  <a:cubicBezTo>
                    <a:pt x="232" y="189"/>
                    <a:pt x="228" y="173"/>
                    <a:pt x="213" y="176"/>
                  </a:cubicBezTo>
                  <a:cubicBezTo>
                    <a:pt x="197" y="179"/>
                    <a:pt x="194" y="179"/>
                    <a:pt x="175" y="172"/>
                  </a:cubicBezTo>
                  <a:cubicBezTo>
                    <a:pt x="156" y="165"/>
                    <a:pt x="141" y="160"/>
                    <a:pt x="135" y="148"/>
                  </a:cubicBezTo>
                  <a:cubicBezTo>
                    <a:pt x="128" y="136"/>
                    <a:pt x="125" y="135"/>
                    <a:pt x="113" y="115"/>
                  </a:cubicBezTo>
                  <a:cubicBezTo>
                    <a:pt x="101" y="95"/>
                    <a:pt x="90" y="83"/>
                    <a:pt x="86" y="67"/>
                  </a:cubicBezTo>
                  <a:cubicBezTo>
                    <a:pt x="83" y="51"/>
                    <a:pt x="89" y="47"/>
                    <a:pt x="86" y="35"/>
                  </a:cubicBezTo>
                  <a:cubicBezTo>
                    <a:pt x="82" y="22"/>
                    <a:pt x="80" y="0"/>
                    <a:pt x="79" y="11"/>
                  </a:cubicBezTo>
                  <a:close/>
                </a:path>
              </a:pathLst>
            </a:custGeom>
            <a:solidFill>
              <a:srgbClr val="AD9FCC"/>
            </a:solidFill>
            <a:ln w="9525">
              <a:noFill/>
              <a:round/>
              <a:headEnd/>
              <a:tailEnd/>
            </a:ln>
          </p:spPr>
          <p:txBody>
            <a:bodyPr/>
            <a:lstStyle/>
            <a:p>
              <a:endParaRPr lang="en-US"/>
            </a:p>
          </p:txBody>
        </p:sp>
        <p:sp>
          <p:nvSpPr>
            <p:cNvPr id="28755" name="Freeform 3336"/>
            <p:cNvSpPr>
              <a:spLocks/>
            </p:cNvSpPr>
            <p:nvPr/>
          </p:nvSpPr>
          <p:spPr bwMode="auto">
            <a:xfrm>
              <a:off x="606425" y="5121945"/>
              <a:ext cx="765175" cy="709612"/>
            </a:xfrm>
            <a:custGeom>
              <a:avLst/>
              <a:gdLst>
                <a:gd name="T0" fmla="*/ 2147483647 w 232"/>
                <a:gd name="T1" fmla="*/ 2147483647 h 215"/>
                <a:gd name="T2" fmla="*/ 2147483647 w 232"/>
                <a:gd name="T3" fmla="*/ 2147483647 h 215"/>
                <a:gd name="T4" fmla="*/ 2147483647 w 232"/>
                <a:gd name="T5" fmla="*/ 2147483647 h 215"/>
                <a:gd name="T6" fmla="*/ 2147483647 w 232"/>
                <a:gd name="T7" fmla="*/ 2147483647 h 215"/>
                <a:gd name="T8" fmla="*/ 2147483647 w 232"/>
                <a:gd name="T9" fmla="*/ 2147483647 h 215"/>
                <a:gd name="T10" fmla="*/ 2147483647 w 232"/>
                <a:gd name="T11" fmla="*/ 2147483647 h 215"/>
                <a:gd name="T12" fmla="*/ 2147483647 w 232"/>
                <a:gd name="T13" fmla="*/ 2147483647 h 215"/>
                <a:gd name="T14" fmla="*/ 2147483647 w 232"/>
                <a:gd name="T15" fmla="*/ 2147483647 h 215"/>
                <a:gd name="T16" fmla="*/ 2147483647 w 232"/>
                <a:gd name="T17" fmla="*/ 2147483647 h 215"/>
                <a:gd name="T18" fmla="*/ 2147483647 w 232"/>
                <a:gd name="T19" fmla="*/ 2147483647 h 215"/>
                <a:gd name="T20" fmla="*/ 2147483647 w 232"/>
                <a:gd name="T21" fmla="*/ 2147483647 h 215"/>
                <a:gd name="T22" fmla="*/ 2147483647 w 232"/>
                <a:gd name="T23" fmla="*/ 2147483647 h 215"/>
                <a:gd name="T24" fmla="*/ 2147483647 w 232"/>
                <a:gd name="T25" fmla="*/ 2147483647 h 215"/>
                <a:gd name="T26" fmla="*/ 2147483647 w 232"/>
                <a:gd name="T27" fmla="*/ 2147483647 h 215"/>
                <a:gd name="T28" fmla="*/ 2147483647 w 232"/>
                <a:gd name="T29" fmla="*/ 2147483647 h 215"/>
                <a:gd name="T30" fmla="*/ 2147483647 w 232"/>
                <a:gd name="T31" fmla="*/ 2147483647 h 215"/>
                <a:gd name="T32" fmla="*/ 2147483647 w 232"/>
                <a:gd name="T33" fmla="*/ 2147483647 h 215"/>
                <a:gd name="T34" fmla="*/ 2147483647 w 232"/>
                <a:gd name="T35" fmla="*/ 2147483647 h 215"/>
                <a:gd name="T36" fmla="*/ 2147483647 w 232"/>
                <a:gd name="T37" fmla="*/ 2147483647 h 215"/>
                <a:gd name="T38" fmla="*/ 2147483647 w 232"/>
                <a:gd name="T39" fmla="*/ 2147483647 h 215"/>
                <a:gd name="T40" fmla="*/ 2147483647 w 232"/>
                <a:gd name="T41" fmla="*/ 2147483647 h 2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2"/>
                <a:gd name="T64" fmla="*/ 0 h 215"/>
                <a:gd name="T65" fmla="*/ 232 w 232"/>
                <a:gd name="T66" fmla="*/ 215 h 2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2" h="215">
                  <a:moveTo>
                    <a:pt x="79" y="12"/>
                  </a:moveTo>
                  <a:cubicBezTo>
                    <a:pt x="79" y="12"/>
                    <a:pt x="65" y="23"/>
                    <a:pt x="62" y="35"/>
                  </a:cubicBezTo>
                  <a:cubicBezTo>
                    <a:pt x="58" y="47"/>
                    <a:pt x="51" y="46"/>
                    <a:pt x="47" y="58"/>
                  </a:cubicBezTo>
                  <a:cubicBezTo>
                    <a:pt x="44" y="70"/>
                    <a:pt x="40" y="75"/>
                    <a:pt x="20" y="69"/>
                  </a:cubicBezTo>
                  <a:cubicBezTo>
                    <a:pt x="0" y="64"/>
                    <a:pt x="2" y="76"/>
                    <a:pt x="6" y="88"/>
                  </a:cubicBezTo>
                  <a:cubicBezTo>
                    <a:pt x="9" y="100"/>
                    <a:pt x="5" y="93"/>
                    <a:pt x="15" y="108"/>
                  </a:cubicBezTo>
                  <a:cubicBezTo>
                    <a:pt x="26" y="123"/>
                    <a:pt x="42" y="136"/>
                    <a:pt x="43" y="138"/>
                  </a:cubicBezTo>
                  <a:cubicBezTo>
                    <a:pt x="43" y="140"/>
                    <a:pt x="44" y="175"/>
                    <a:pt x="51" y="174"/>
                  </a:cubicBezTo>
                  <a:cubicBezTo>
                    <a:pt x="58" y="173"/>
                    <a:pt x="61" y="162"/>
                    <a:pt x="69" y="164"/>
                  </a:cubicBezTo>
                  <a:cubicBezTo>
                    <a:pt x="77" y="167"/>
                    <a:pt x="83" y="166"/>
                    <a:pt x="93" y="172"/>
                  </a:cubicBezTo>
                  <a:cubicBezTo>
                    <a:pt x="104" y="177"/>
                    <a:pt x="109" y="170"/>
                    <a:pt x="119" y="180"/>
                  </a:cubicBezTo>
                  <a:cubicBezTo>
                    <a:pt x="129" y="191"/>
                    <a:pt x="138" y="199"/>
                    <a:pt x="152" y="205"/>
                  </a:cubicBezTo>
                  <a:cubicBezTo>
                    <a:pt x="167" y="212"/>
                    <a:pt x="151" y="215"/>
                    <a:pt x="179" y="211"/>
                  </a:cubicBezTo>
                  <a:cubicBezTo>
                    <a:pt x="206" y="207"/>
                    <a:pt x="208" y="195"/>
                    <a:pt x="220" y="192"/>
                  </a:cubicBezTo>
                  <a:cubicBezTo>
                    <a:pt x="232" y="189"/>
                    <a:pt x="228" y="173"/>
                    <a:pt x="212" y="176"/>
                  </a:cubicBezTo>
                  <a:cubicBezTo>
                    <a:pt x="197" y="180"/>
                    <a:pt x="194" y="179"/>
                    <a:pt x="175" y="172"/>
                  </a:cubicBezTo>
                  <a:cubicBezTo>
                    <a:pt x="156" y="165"/>
                    <a:pt x="141" y="160"/>
                    <a:pt x="134" y="148"/>
                  </a:cubicBezTo>
                  <a:cubicBezTo>
                    <a:pt x="128" y="136"/>
                    <a:pt x="124" y="135"/>
                    <a:pt x="113" y="115"/>
                  </a:cubicBezTo>
                  <a:cubicBezTo>
                    <a:pt x="101" y="95"/>
                    <a:pt x="90" y="83"/>
                    <a:pt x="86" y="67"/>
                  </a:cubicBezTo>
                  <a:cubicBezTo>
                    <a:pt x="83" y="51"/>
                    <a:pt x="89" y="47"/>
                    <a:pt x="85" y="35"/>
                  </a:cubicBezTo>
                  <a:cubicBezTo>
                    <a:pt x="82" y="23"/>
                    <a:pt x="80" y="0"/>
                    <a:pt x="79" y="12"/>
                  </a:cubicBezTo>
                  <a:close/>
                </a:path>
              </a:pathLst>
            </a:custGeom>
            <a:solidFill>
              <a:srgbClr val="AC9ECB"/>
            </a:solidFill>
            <a:ln w="9525">
              <a:noFill/>
              <a:round/>
              <a:headEnd/>
              <a:tailEnd/>
            </a:ln>
          </p:spPr>
          <p:txBody>
            <a:bodyPr/>
            <a:lstStyle/>
            <a:p>
              <a:endParaRPr lang="en-US"/>
            </a:p>
          </p:txBody>
        </p:sp>
        <p:sp>
          <p:nvSpPr>
            <p:cNvPr id="28756" name="Freeform 3337"/>
            <p:cNvSpPr>
              <a:spLocks/>
            </p:cNvSpPr>
            <p:nvPr/>
          </p:nvSpPr>
          <p:spPr bwMode="auto">
            <a:xfrm>
              <a:off x="609600" y="5125120"/>
              <a:ext cx="762000" cy="706437"/>
            </a:xfrm>
            <a:custGeom>
              <a:avLst/>
              <a:gdLst>
                <a:gd name="T0" fmla="*/ 2147483647 w 231"/>
                <a:gd name="T1" fmla="*/ 2147483647 h 214"/>
                <a:gd name="T2" fmla="*/ 2147483647 w 231"/>
                <a:gd name="T3" fmla="*/ 2147483647 h 214"/>
                <a:gd name="T4" fmla="*/ 2147483647 w 231"/>
                <a:gd name="T5" fmla="*/ 2147483647 h 214"/>
                <a:gd name="T6" fmla="*/ 2147483647 w 231"/>
                <a:gd name="T7" fmla="*/ 2147483647 h 214"/>
                <a:gd name="T8" fmla="*/ 2147483647 w 231"/>
                <a:gd name="T9" fmla="*/ 2147483647 h 214"/>
                <a:gd name="T10" fmla="*/ 2147483647 w 231"/>
                <a:gd name="T11" fmla="*/ 2147483647 h 214"/>
                <a:gd name="T12" fmla="*/ 2147483647 w 231"/>
                <a:gd name="T13" fmla="*/ 2147483647 h 214"/>
                <a:gd name="T14" fmla="*/ 2147483647 w 231"/>
                <a:gd name="T15" fmla="*/ 2147483647 h 214"/>
                <a:gd name="T16" fmla="*/ 2147483647 w 231"/>
                <a:gd name="T17" fmla="*/ 2147483647 h 214"/>
                <a:gd name="T18" fmla="*/ 2147483647 w 231"/>
                <a:gd name="T19" fmla="*/ 2147483647 h 214"/>
                <a:gd name="T20" fmla="*/ 2147483647 w 231"/>
                <a:gd name="T21" fmla="*/ 2147483647 h 214"/>
                <a:gd name="T22" fmla="*/ 2147483647 w 231"/>
                <a:gd name="T23" fmla="*/ 2147483647 h 214"/>
                <a:gd name="T24" fmla="*/ 2147483647 w 231"/>
                <a:gd name="T25" fmla="*/ 2147483647 h 214"/>
                <a:gd name="T26" fmla="*/ 2147483647 w 231"/>
                <a:gd name="T27" fmla="*/ 2147483647 h 214"/>
                <a:gd name="T28" fmla="*/ 2147483647 w 231"/>
                <a:gd name="T29" fmla="*/ 2147483647 h 214"/>
                <a:gd name="T30" fmla="*/ 2147483647 w 231"/>
                <a:gd name="T31" fmla="*/ 2147483647 h 214"/>
                <a:gd name="T32" fmla="*/ 2147483647 w 231"/>
                <a:gd name="T33" fmla="*/ 2147483647 h 214"/>
                <a:gd name="T34" fmla="*/ 2147483647 w 231"/>
                <a:gd name="T35" fmla="*/ 2147483647 h 214"/>
                <a:gd name="T36" fmla="*/ 2147483647 w 231"/>
                <a:gd name="T37" fmla="*/ 2147483647 h 214"/>
                <a:gd name="T38" fmla="*/ 2147483647 w 231"/>
                <a:gd name="T39" fmla="*/ 2147483647 h 214"/>
                <a:gd name="T40" fmla="*/ 2147483647 w 231"/>
                <a:gd name="T41" fmla="*/ 2147483647 h 2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1"/>
                <a:gd name="T64" fmla="*/ 0 h 214"/>
                <a:gd name="T65" fmla="*/ 231 w 231"/>
                <a:gd name="T66" fmla="*/ 214 h 2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1" h="214">
                  <a:moveTo>
                    <a:pt x="78" y="11"/>
                  </a:moveTo>
                  <a:cubicBezTo>
                    <a:pt x="78" y="11"/>
                    <a:pt x="64" y="22"/>
                    <a:pt x="61" y="34"/>
                  </a:cubicBezTo>
                  <a:cubicBezTo>
                    <a:pt x="57" y="47"/>
                    <a:pt x="50" y="45"/>
                    <a:pt x="47" y="57"/>
                  </a:cubicBezTo>
                  <a:cubicBezTo>
                    <a:pt x="43" y="69"/>
                    <a:pt x="39" y="74"/>
                    <a:pt x="19" y="69"/>
                  </a:cubicBezTo>
                  <a:cubicBezTo>
                    <a:pt x="0" y="63"/>
                    <a:pt x="2" y="75"/>
                    <a:pt x="5" y="87"/>
                  </a:cubicBezTo>
                  <a:cubicBezTo>
                    <a:pt x="8" y="99"/>
                    <a:pt x="4" y="92"/>
                    <a:pt x="14" y="107"/>
                  </a:cubicBezTo>
                  <a:cubicBezTo>
                    <a:pt x="25" y="122"/>
                    <a:pt x="41" y="135"/>
                    <a:pt x="42" y="137"/>
                  </a:cubicBezTo>
                  <a:cubicBezTo>
                    <a:pt x="42" y="139"/>
                    <a:pt x="43" y="174"/>
                    <a:pt x="50" y="173"/>
                  </a:cubicBezTo>
                  <a:cubicBezTo>
                    <a:pt x="57" y="172"/>
                    <a:pt x="60" y="160"/>
                    <a:pt x="68" y="163"/>
                  </a:cubicBezTo>
                  <a:cubicBezTo>
                    <a:pt x="76" y="166"/>
                    <a:pt x="82" y="165"/>
                    <a:pt x="92" y="171"/>
                  </a:cubicBezTo>
                  <a:cubicBezTo>
                    <a:pt x="103" y="176"/>
                    <a:pt x="108" y="169"/>
                    <a:pt x="118" y="179"/>
                  </a:cubicBezTo>
                  <a:cubicBezTo>
                    <a:pt x="128" y="189"/>
                    <a:pt x="137" y="198"/>
                    <a:pt x="151" y="204"/>
                  </a:cubicBezTo>
                  <a:cubicBezTo>
                    <a:pt x="166" y="211"/>
                    <a:pt x="150" y="214"/>
                    <a:pt x="178" y="210"/>
                  </a:cubicBezTo>
                  <a:cubicBezTo>
                    <a:pt x="205" y="206"/>
                    <a:pt x="207" y="194"/>
                    <a:pt x="219" y="191"/>
                  </a:cubicBezTo>
                  <a:cubicBezTo>
                    <a:pt x="231" y="188"/>
                    <a:pt x="226" y="172"/>
                    <a:pt x="211" y="175"/>
                  </a:cubicBezTo>
                  <a:cubicBezTo>
                    <a:pt x="196" y="179"/>
                    <a:pt x="192" y="178"/>
                    <a:pt x="173" y="171"/>
                  </a:cubicBezTo>
                  <a:cubicBezTo>
                    <a:pt x="155" y="164"/>
                    <a:pt x="139" y="159"/>
                    <a:pt x="133" y="147"/>
                  </a:cubicBezTo>
                  <a:cubicBezTo>
                    <a:pt x="126" y="135"/>
                    <a:pt x="123" y="134"/>
                    <a:pt x="111" y="114"/>
                  </a:cubicBezTo>
                  <a:cubicBezTo>
                    <a:pt x="99" y="94"/>
                    <a:pt x="88" y="82"/>
                    <a:pt x="85" y="66"/>
                  </a:cubicBezTo>
                  <a:cubicBezTo>
                    <a:pt x="81" y="50"/>
                    <a:pt x="87" y="46"/>
                    <a:pt x="84" y="34"/>
                  </a:cubicBezTo>
                  <a:cubicBezTo>
                    <a:pt x="81" y="22"/>
                    <a:pt x="79" y="0"/>
                    <a:pt x="78" y="11"/>
                  </a:cubicBezTo>
                  <a:close/>
                </a:path>
              </a:pathLst>
            </a:custGeom>
            <a:solidFill>
              <a:srgbClr val="AB9DCB"/>
            </a:solidFill>
            <a:ln w="9525">
              <a:noFill/>
              <a:round/>
              <a:headEnd/>
              <a:tailEnd/>
            </a:ln>
          </p:spPr>
          <p:txBody>
            <a:bodyPr/>
            <a:lstStyle/>
            <a:p>
              <a:endParaRPr lang="en-US"/>
            </a:p>
          </p:txBody>
        </p:sp>
        <p:sp>
          <p:nvSpPr>
            <p:cNvPr id="28757" name="Freeform 3338"/>
            <p:cNvSpPr>
              <a:spLocks/>
            </p:cNvSpPr>
            <p:nvPr/>
          </p:nvSpPr>
          <p:spPr bwMode="auto">
            <a:xfrm>
              <a:off x="609600" y="5125120"/>
              <a:ext cx="758825" cy="706437"/>
            </a:xfrm>
            <a:custGeom>
              <a:avLst/>
              <a:gdLst>
                <a:gd name="T0" fmla="*/ 2147483647 w 230"/>
                <a:gd name="T1" fmla="*/ 2147483647 h 214"/>
                <a:gd name="T2" fmla="*/ 2147483647 w 230"/>
                <a:gd name="T3" fmla="*/ 2147483647 h 214"/>
                <a:gd name="T4" fmla="*/ 2147483647 w 230"/>
                <a:gd name="T5" fmla="*/ 2147483647 h 214"/>
                <a:gd name="T6" fmla="*/ 2147483647 w 230"/>
                <a:gd name="T7" fmla="*/ 2147483647 h 214"/>
                <a:gd name="T8" fmla="*/ 2147483647 w 230"/>
                <a:gd name="T9" fmla="*/ 2147483647 h 214"/>
                <a:gd name="T10" fmla="*/ 2147483647 w 230"/>
                <a:gd name="T11" fmla="*/ 2147483647 h 214"/>
                <a:gd name="T12" fmla="*/ 2147483647 w 230"/>
                <a:gd name="T13" fmla="*/ 2147483647 h 214"/>
                <a:gd name="T14" fmla="*/ 2147483647 w 230"/>
                <a:gd name="T15" fmla="*/ 2147483647 h 214"/>
                <a:gd name="T16" fmla="*/ 2147483647 w 230"/>
                <a:gd name="T17" fmla="*/ 2147483647 h 214"/>
                <a:gd name="T18" fmla="*/ 2147483647 w 230"/>
                <a:gd name="T19" fmla="*/ 2147483647 h 214"/>
                <a:gd name="T20" fmla="*/ 2147483647 w 230"/>
                <a:gd name="T21" fmla="*/ 2147483647 h 214"/>
                <a:gd name="T22" fmla="*/ 2147483647 w 230"/>
                <a:gd name="T23" fmla="*/ 2147483647 h 214"/>
                <a:gd name="T24" fmla="*/ 2147483647 w 230"/>
                <a:gd name="T25" fmla="*/ 2147483647 h 214"/>
                <a:gd name="T26" fmla="*/ 2147483647 w 230"/>
                <a:gd name="T27" fmla="*/ 2147483647 h 214"/>
                <a:gd name="T28" fmla="*/ 2147483647 w 230"/>
                <a:gd name="T29" fmla="*/ 2147483647 h 214"/>
                <a:gd name="T30" fmla="*/ 2147483647 w 230"/>
                <a:gd name="T31" fmla="*/ 2147483647 h 214"/>
                <a:gd name="T32" fmla="*/ 2147483647 w 230"/>
                <a:gd name="T33" fmla="*/ 2147483647 h 214"/>
                <a:gd name="T34" fmla="*/ 2147483647 w 230"/>
                <a:gd name="T35" fmla="*/ 2147483647 h 214"/>
                <a:gd name="T36" fmla="*/ 2147483647 w 230"/>
                <a:gd name="T37" fmla="*/ 2147483647 h 214"/>
                <a:gd name="T38" fmla="*/ 2147483647 w 230"/>
                <a:gd name="T39" fmla="*/ 2147483647 h 214"/>
                <a:gd name="T40" fmla="*/ 2147483647 w 230"/>
                <a:gd name="T41" fmla="*/ 2147483647 h 2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0"/>
                <a:gd name="T64" fmla="*/ 0 h 214"/>
                <a:gd name="T65" fmla="*/ 230 w 230"/>
                <a:gd name="T66" fmla="*/ 214 h 2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0" h="214">
                  <a:moveTo>
                    <a:pt x="78" y="12"/>
                  </a:moveTo>
                  <a:cubicBezTo>
                    <a:pt x="78" y="12"/>
                    <a:pt x="64" y="23"/>
                    <a:pt x="60" y="35"/>
                  </a:cubicBezTo>
                  <a:cubicBezTo>
                    <a:pt x="57" y="47"/>
                    <a:pt x="50" y="46"/>
                    <a:pt x="47" y="58"/>
                  </a:cubicBezTo>
                  <a:cubicBezTo>
                    <a:pt x="43" y="70"/>
                    <a:pt x="39" y="74"/>
                    <a:pt x="19" y="69"/>
                  </a:cubicBezTo>
                  <a:cubicBezTo>
                    <a:pt x="0" y="64"/>
                    <a:pt x="2" y="75"/>
                    <a:pt x="5" y="87"/>
                  </a:cubicBezTo>
                  <a:cubicBezTo>
                    <a:pt x="9" y="99"/>
                    <a:pt x="4" y="92"/>
                    <a:pt x="15" y="107"/>
                  </a:cubicBezTo>
                  <a:cubicBezTo>
                    <a:pt x="25" y="122"/>
                    <a:pt x="41" y="135"/>
                    <a:pt x="42" y="137"/>
                  </a:cubicBezTo>
                  <a:cubicBezTo>
                    <a:pt x="43" y="139"/>
                    <a:pt x="43" y="173"/>
                    <a:pt x="50" y="172"/>
                  </a:cubicBezTo>
                  <a:cubicBezTo>
                    <a:pt x="57" y="171"/>
                    <a:pt x="60" y="160"/>
                    <a:pt x="68" y="163"/>
                  </a:cubicBezTo>
                  <a:cubicBezTo>
                    <a:pt x="76" y="165"/>
                    <a:pt x="82" y="165"/>
                    <a:pt x="92" y="170"/>
                  </a:cubicBezTo>
                  <a:cubicBezTo>
                    <a:pt x="103" y="176"/>
                    <a:pt x="108" y="169"/>
                    <a:pt x="118" y="179"/>
                  </a:cubicBezTo>
                  <a:cubicBezTo>
                    <a:pt x="128" y="189"/>
                    <a:pt x="137" y="197"/>
                    <a:pt x="151" y="204"/>
                  </a:cubicBezTo>
                  <a:cubicBezTo>
                    <a:pt x="166" y="210"/>
                    <a:pt x="150" y="214"/>
                    <a:pt x="178" y="210"/>
                  </a:cubicBezTo>
                  <a:cubicBezTo>
                    <a:pt x="205" y="206"/>
                    <a:pt x="206" y="194"/>
                    <a:pt x="218" y="191"/>
                  </a:cubicBezTo>
                  <a:cubicBezTo>
                    <a:pt x="230" y="188"/>
                    <a:pt x="226" y="172"/>
                    <a:pt x="211" y="176"/>
                  </a:cubicBezTo>
                  <a:cubicBezTo>
                    <a:pt x="196" y="179"/>
                    <a:pt x="192" y="178"/>
                    <a:pt x="173" y="171"/>
                  </a:cubicBezTo>
                  <a:cubicBezTo>
                    <a:pt x="154" y="164"/>
                    <a:pt x="139" y="159"/>
                    <a:pt x="132" y="147"/>
                  </a:cubicBezTo>
                  <a:cubicBezTo>
                    <a:pt x="126" y="135"/>
                    <a:pt x="122" y="134"/>
                    <a:pt x="111" y="114"/>
                  </a:cubicBezTo>
                  <a:cubicBezTo>
                    <a:pt x="99" y="94"/>
                    <a:pt x="88" y="82"/>
                    <a:pt x="85" y="67"/>
                  </a:cubicBezTo>
                  <a:cubicBezTo>
                    <a:pt x="81" y="51"/>
                    <a:pt x="87" y="47"/>
                    <a:pt x="84" y="35"/>
                  </a:cubicBezTo>
                  <a:cubicBezTo>
                    <a:pt x="81" y="23"/>
                    <a:pt x="79" y="0"/>
                    <a:pt x="78" y="12"/>
                  </a:cubicBezTo>
                  <a:close/>
                </a:path>
              </a:pathLst>
            </a:custGeom>
            <a:solidFill>
              <a:srgbClr val="AA9DCB"/>
            </a:solidFill>
            <a:ln w="9525">
              <a:noFill/>
              <a:round/>
              <a:headEnd/>
              <a:tailEnd/>
            </a:ln>
          </p:spPr>
          <p:txBody>
            <a:bodyPr/>
            <a:lstStyle/>
            <a:p>
              <a:endParaRPr lang="en-US"/>
            </a:p>
          </p:txBody>
        </p:sp>
        <p:sp>
          <p:nvSpPr>
            <p:cNvPr id="28758" name="Freeform 3339"/>
            <p:cNvSpPr>
              <a:spLocks/>
            </p:cNvSpPr>
            <p:nvPr/>
          </p:nvSpPr>
          <p:spPr bwMode="auto">
            <a:xfrm>
              <a:off x="609600" y="5128295"/>
              <a:ext cx="758825" cy="703262"/>
            </a:xfrm>
            <a:custGeom>
              <a:avLst/>
              <a:gdLst>
                <a:gd name="T0" fmla="*/ 2147483647 w 230"/>
                <a:gd name="T1" fmla="*/ 2147483647 h 213"/>
                <a:gd name="T2" fmla="*/ 2147483647 w 230"/>
                <a:gd name="T3" fmla="*/ 2147483647 h 213"/>
                <a:gd name="T4" fmla="*/ 2147483647 w 230"/>
                <a:gd name="T5" fmla="*/ 2147483647 h 213"/>
                <a:gd name="T6" fmla="*/ 2147483647 w 230"/>
                <a:gd name="T7" fmla="*/ 2147483647 h 213"/>
                <a:gd name="T8" fmla="*/ 2147483647 w 230"/>
                <a:gd name="T9" fmla="*/ 2147483647 h 213"/>
                <a:gd name="T10" fmla="*/ 2147483647 w 230"/>
                <a:gd name="T11" fmla="*/ 2147483647 h 213"/>
                <a:gd name="T12" fmla="*/ 2147483647 w 230"/>
                <a:gd name="T13" fmla="*/ 2147483647 h 213"/>
                <a:gd name="T14" fmla="*/ 2147483647 w 230"/>
                <a:gd name="T15" fmla="*/ 2147483647 h 213"/>
                <a:gd name="T16" fmla="*/ 2147483647 w 230"/>
                <a:gd name="T17" fmla="*/ 2147483647 h 213"/>
                <a:gd name="T18" fmla="*/ 2147483647 w 230"/>
                <a:gd name="T19" fmla="*/ 2147483647 h 213"/>
                <a:gd name="T20" fmla="*/ 2147483647 w 230"/>
                <a:gd name="T21" fmla="*/ 2147483647 h 213"/>
                <a:gd name="T22" fmla="*/ 2147483647 w 230"/>
                <a:gd name="T23" fmla="*/ 2147483647 h 213"/>
                <a:gd name="T24" fmla="*/ 2147483647 w 230"/>
                <a:gd name="T25" fmla="*/ 2147483647 h 213"/>
                <a:gd name="T26" fmla="*/ 2147483647 w 230"/>
                <a:gd name="T27" fmla="*/ 2147483647 h 213"/>
                <a:gd name="T28" fmla="*/ 2147483647 w 230"/>
                <a:gd name="T29" fmla="*/ 2147483647 h 213"/>
                <a:gd name="T30" fmla="*/ 2147483647 w 230"/>
                <a:gd name="T31" fmla="*/ 2147483647 h 213"/>
                <a:gd name="T32" fmla="*/ 2147483647 w 230"/>
                <a:gd name="T33" fmla="*/ 2147483647 h 213"/>
                <a:gd name="T34" fmla="*/ 2147483647 w 230"/>
                <a:gd name="T35" fmla="*/ 2147483647 h 213"/>
                <a:gd name="T36" fmla="*/ 2147483647 w 230"/>
                <a:gd name="T37" fmla="*/ 2147483647 h 213"/>
                <a:gd name="T38" fmla="*/ 2147483647 w 230"/>
                <a:gd name="T39" fmla="*/ 2147483647 h 213"/>
                <a:gd name="T40" fmla="*/ 2147483647 w 230"/>
                <a:gd name="T41" fmla="*/ 2147483647 h 2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0"/>
                <a:gd name="T64" fmla="*/ 0 h 213"/>
                <a:gd name="T65" fmla="*/ 230 w 230"/>
                <a:gd name="T66" fmla="*/ 213 h 2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0" h="213">
                  <a:moveTo>
                    <a:pt x="78" y="11"/>
                  </a:moveTo>
                  <a:cubicBezTo>
                    <a:pt x="78" y="11"/>
                    <a:pt x="64" y="22"/>
                    <a:pt x="60" y="34"/>
                  </a:cubicBezTo>
                  <a:cubicBezTo>
                    <a:pt x="57" y="47"/>
                    <a:pt x="50" y="45"/>
                    <a:pt x="47" y="57"/>
                  </a:cubicBezTo>
                  <a:cubicBezTo>
                    <a:pt x="44" y="69"/>
                    <a:pt x="39" y="73"/>
                    <a:pt x="20" y="68"/>
                  </a:cubicBezTo>
                  <a:cubicBezTo>
                    <a:pt x="0" y="63"/>
                    <a:pt x="3" y="74"/>
                    <a:pt x="6" y="86"/>
                  </a:cubicBezTo>
                  <a:cubicBezTo>
                    <a:pt x="9" y="98"/>
                    <a:pt x="5" y="92"/>
                    <a:pt x="15" y="106"/>
                  </a:cubicBezTo>
                  <a:cubicBezTo>
                    <a:pt x="25" y="121"/>
                    <a:pt x="42" y="134"/>
                    <a:pt x="42" y="136"/>
                  </a:cubicBezTo>
                  <a:cubicBezTo>
                    <a:pt x="43" y="138"/>
                    <a:pt x="43" y="172"/>
                    <a:pt x="50" y="171"/>
                  </a:cubicBezTo>
                  <a:cubicBezTo>
                    <a:pt x="57" y="170"/>
                    <a:pt x="60" y="159"/>
                    <a:pt x="68" y="161"/>
                  </a:cubicBezTo>
                  <a:cubicBezTo>
                    <a:pt x="76" y="164"/>
                    <a:pt x="82" y="164"/>
                    <a:pt x="92" y="169"/>
                  </a:cubicBezTo>
                  <a:cubicBezTo>
                    <a:pt x="102" y="174"/>
                    <a:pt x="108" y="168"/>
                    <a:pt x="118" y="178"/>
                  </a:cubicBezTo>
                  <a:cubicBezTo>
                    <a:pt x="128" y="188"/>
                    <a:pt x="137" y="196"/>
                    <a:pt x="151" y="203"/>
                  </a:cubicBezTo>
                  <a:cubicBezTo>
                    <a:pt x="165" y="209"/>
                    <a:pt x="150" y="213"/>
                    <a:pt x="177" y="209"/>
                  </a:cubicBezTo>
                  <a:cubicBezTo>
                    <a:pt x="205" y="204"/>
                    <a:pt x="206" y="193"/>
                    <a:pt x="218" y="190"/>
                  </a:cubicBezTo>
                  <a:cubicBezTo>
                    <a:pt x="230" y="187"/>
                    <a:pt x="226" y="171"/>
                    <a:pt x="211" y="175"/>
                  </a:cubicBezTo>
                  <a:cubicBezTo>
                    <a:pt x="196" y="178"/>
                    <a:pt x="191" y="177"/>
                    <a:pt x="173" y="170"/>
                  </a:cubicBezTo>
                  <a:cubicBezTo>
                    <a:pt x="154" y="163"/>
                    <a:pt x="138" y="158"/>
                    <a:pt x="132" y="146"/>
                  </a:cubicBezTo>
                  <a:cubicBezTo>
                    <a:pt x="126" y="134"/>
                    <a:pt x="122" y="133"/>
                    <a:pt x="110" y="113"/>
                  </a:cubicBezTo>
                  <a:cubicBezTo>
                    <a:pt x="99" y="93"/>
                    <a:pt x="88" y="82"/>
                    <a:pt x="85" y="66"/>
                  </a:cubicBezTo>
                  <a:cubicBezTo>
                    <a:pt x="81" y="50"/>
                    <a:pt x="87" y="46"/>
                    <a:pt x="84" y="34"/>
                  </a:cubicBezTo>
                  <a:cubicBezTo>
                    <a:pt x="80" y="23"/>
                    <a:pt x="79" y="0"/>
                    <a:pt x="78" y="11"/>
                  </a:cubicBezTo>
                  <a:close/>
                </a:path>
              </a:pathLst>
            </a:custGeom>
            <a:solidFill>
              <a:srgbClr val="A99CCA"/>
            </a:solidFill>
            <a:ln w="9525">
              <a:noFill/>
              <a:round/>
              <a:headEnd/>
              <a:tailEnd/>
            </a:ln>
          </p:spPr>
          <p:txBody>
            <a:bodyPr/>
            <a:lstStyle/>
            <a:p>
              <a:endParaRPr lang="en-US"/>
            </a:p>
          </p:txBody>
        </p:sp>
        <p:sp>
          <p:nvSpPr>
            <p:cNvPr id="28759" name="Freeform 3340"/>
            <p:cNvSpPr>
              <a:spLocks/>
            </p:cNvSpPr>
            <p:nvPr/>
          </p:nvSpPr>
          <p:spPr bwMode="auto">
            <a:xfrm>
              <a:off x="609600" y="5128295"/>
              <a:ext cx="758825" cy="703262"/>
            </a:xfrm>
            <a:custGeom>
              <a:avLst/>
              <a:gdLst>
                <a:gd name="T0" fmla="*/ 2147483647 w 230"/>
                <a:gd name="T1" fmla="*/ 2147483647 h 213"/>
                <a:gd name="T2" fmla="*/ 2147483647 w 230"/>
                <a:gd name="T3" fmla="*/ 2147483647 h 213"/>
                <a:gd name="T4" fmla="*/ 2147483647 w 230"/>
                <a:gd name="T5" fmla="*/ 2147483647 h 213"/>
                <a:gd name="T6" fmla="*/ 2147483647 w 230"/>
                <a:gd name="T7" fmla="*/ 2147483647 h 213"/>
                <a:gd name="T8" fmla="*/ 2147483647 w 230"/>
                <a:gd name="T9" fmla="*/ 2147483647 h 213"/>
                <a:gd name="T10" fmla="*/ 2147483647 w 230"/>
                <a:gd name="T11" fmla="*/ 2147483647 h 213"/>
                <a:gd name="T12" fmla="*/ 2147483647 w 230"/>
                <a:gd name="T13" fmla="*/ 2147483647 h 213"/>
                <a:gd name="T14" fmla="*/ 2147483647 w 230"/>
                <a:gd name="T15" fmla="*/ 2147483647 h 213"/>
                <a:gd name="T16" fmla="*/ 2147483647 w 230"/>
                <a:gd name="T17" fmla="*/ 2147483647 h 213"/>
                <a:gd name="T18" fmla="*/ 2147483647 w 230"/>
                <a:gd name="T19" fmla="*/ 2147483647 h 213"/>
                <a:gd name="T20" fmla="*/ 2147483647 w 230"/>
                <a:gd name="T21" fmla="*/ 2147483647 h 213"/>
                <a:gd name="T22" fmla="*/ 2147483647 w 230"/>
                <a:gd name="T23" fmla="*/ 2147483647 h 213"/>
                <a:gd name="T24" fmla="*/ 2147483647 w 230"/>
                <a:gd name="T25" fmla="*/ 2147483647 h 213"/>
                <a:gd name="T26" fmla="*/ 2147483647 w 230"/>
                <a:gd name="T27" fmla="*/ 2147483647 h 213"/>
                <a:gd name="T28" fmla="*/ 2147483647 w 230"/>
                <a:gd name="T29" fmla="*/ 2147483647 h 213"/>
                <a:gd name="T30" fmla="*/ 2147483647 w 230"/>
                <a:gd name="T31" fmla="*/ 2147483647 h 213"/>
                <a:gd name="T32" fmla="*/ 2147483647 w 230"/>
                <a:gd name="T33" fmla="*/ 2147483647 h 213"/>
                <a:gd name="T34" fmla="*/ 2147483647 w 230"/>
                <a:gd name="T35" fmla="*/ 2147483647 h 213"/>
                <a:gd name="T36" fmla="*/ 2147483647 w 230"/>
                <a:gd name="T37" fmla="*/ 2147483647 h 213"/>
                <a:gd name="T38" fmla="*/ 2147483647 w 230"/>
                <a:gd name="T39" fmla="*/ 2147483647 h 213"/>
                <a:gd name="T40" fmla="*/ 2147483647 w 230"/>
                <a:gd name="T41" fmla="*/ 2147483647 h 2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0"/>
                <a:gd name="T64" fmla="*/ 0 h 213"/>
                <a:gd name="T65" fmla="*/ 230 w 230"/>
                <a:gd name="T66" fmla="*/ 213 h 2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0" h="213">
                  <a:moveTo>
                    <a:pt x="78" y="12"/>
                  </a:moveTo>
                  <a:cubicBezTo>
                    <a:pt x="78" y="12"/>
                    <a:pt x="64" y="23"/>
                    <a:pt x="60" y="35"/>
                  </a:cubicBezTo>
                  <a:cubicBezTo>
                    <a:pt x="57" y="47"/>
                    <a:pt x="50" y="45"/>
                    <a:pt x="47" y="57"/>
                  </a:cubicBezTo>
                  <a:cubicBezTo>
                    <a:pt x="44" y="69"/>
                    <a:pt x="39" y="73"/>
                    <a:pt x="20" y="68"/>
                  </a:cubicBezTo>
                  <a:cubicBezTo>
                    <a:pt x="0" y="63"/>
                    <a:pt x="3" y="75"/>
                    <a:pt x="6" y="87"/>
                  </a:cubicBezTo>
                  <a:cubicBezTo>
                    <a:pt x="9" y="98"/>
                    <a:pt x="5" y="92"/>
                    <a:pt x="15" y="106"/>
                  </a:cubicBezTo>
                  <a:cubicBezTo>
                    <a:pt x="26" y="121"/>
                    <a:pt x="42" y="134"/>
                    <a:pt x="43" y="136"/>
                  </a:cubicBezTo>
                  <a:cubicBezTo>
                    <a:pt x="43" y="138"/>
                    <a:pt x="43" y="172"/>
                    <a:pt x="50" y="171"/>
                  </a:cubicBezTo>
                  <a:cubicBezTo>
                    <a:pt x="57" y="170"/>
                    <a:pt x="60" y="158"/>
                    <a:pt x="68" y="161"/>
                  </a:cubicBezTo>
                  <a:cubicBezTo>
                    <a:pt x="76" y="164"/>
                    <a:pt x="82" y="164"/>
                    <a:pt x="92" y="169"/>
                  </a:cubicBezTo>
                  <a:cubicBezTo>
                    <a:pt x="102" y="174"/>
                    <a:pt x="108" y="167"/>
                    <a:pt x="118" y="178"/>
                  </a:cubicBezTo>
                  <a:cubicBezTo>
                    <a:pt x="128" y="188"/>
                    <a:pt x="137" y="196"/>
                    <a:pt x="151" y="202"/>
                  </a:cubicBezTo>
                  <a:cubicBezTo>
                    <a:pt x="165" y="209"/>
                    <a:pt x="150" y="213"/>
                    <a:pt x="177" y="208"/>
                  </a:cubicBezTo>
                  <a:cubicBezTo>
                    <a:pt x="205" y="204"/>
                    <a:pt x="206" y="193"/>
                    <a:pt x="218" y="190"/>
                  </a:cubicBezTo>
                  <a:cubicBezTo>
                    <a:pt x="230" y="187"/>
                    <a:pt x="226" y="171"/>
                    <a:pt x="211" y="175"/>
                  </a:cubicBezTo>
                  <a:cubicBezTo>
                    <a:pt x="196" y="178"/>
                    <a:pt x="191" y="177"/>
                    <a:pt x="172" y="170"/>
                  </a:cubicBezTo>
                  <a:cubicBezTo>
                    <a:pt x="154" y="163"/>
                    <a:pt x="138" y="158"/>
                    <a:pt x="132" y="146"/>
                  </a:cubicBezTo>
                  <a:cubicBezTo>
                    <a:pt x="125" y="134"/>
                    <a:pt x="121" y="133"/>
                    <a:pt x="110" y="113"/>
                  </a:cubicBezTo>
                  <a:cubicBezTo>
                    <a:pt x="98" y="93"/>
                    <a:pt x="88" y="82"/>
                    <a:pt x="84" y="66"/>
                  </a:cubicBezTo>
                  <a:cubicBezTo>
                    <a:pt x="81" y="50"/>
                    <a:pt x="87" y="47"/>
                    <a:pt x="83" y="35"/>
                  </a:cubicBezTo>
                  <a:cubicBezTo>
                    <a:pt x="80" y="23"/>
                    <a:pt x="79" y="0"/>
                    <a:pt x="78" y="12"/>
                  </a:cubicBezTo>
                  <a:close/>
                </a:path>
              </a:pathLst>
            </a:custGeom>
            <a:solidFill>
              <a:srgbClr val="A89CCA"/>
            </a:solidFill>
            <a:ln w="9525">
              <a:noFill/>
              <a:round/>
              <a:headEnd/>
              <a:tailEnd/>
            </a:ln>
          </p:spPr>
          <p:txBody>
            <a:bodyPr/>
            <a:lstStyle/>
            <a:p>
              <a:endParaRPr lang="en-US"/>
            </a:p>
          </p:txBody>
        </p:sp>
        <p:sp>
          <p:nvSpPr>
            <p:cNvPr id="28760" name="Freeform 3341"/>
            <p:cNvSpPr>
              <a:spLocks/>
            </p:cNvSpPr>
            <p:nvPr/>
          </p:nvSpPr>
          <p:spPr bwMode="auto">
            <a:xfrm>
              <a:off x="609600" y="5131470"/>
              <a:ext cx="758825" cy="696912"/>
            </a:xfrm>
            <a:custGeom>
              <a:avLst/>
              <a:gdLst>
                <a:gd name="T0" fmla="*/ 2147483647 w 230"/>
                <a:gd name="T1" fmla="*/ 2147483647 h 211"/>
                <a:gd name="T2" fmla="*/ 2147483647 w 230"/>
                <a:gd name="T3" fmla="*/ 2147483647 h 211"/>
                <a:gd name="T4" fmla="*/ 2147483647 w 230"/>
                <a:gd name="T5" fmla="*/ 2147483647 h 211"/>
                <a:gd name="T6" fmla="*/ 2147483647 w 230"/>
                <a:gd name="T7" fmla="*/ 2147483647 h 211"/>
                <a:gd name="T8" fmla="*/ 2147483647 w 230"/>
                <a:gd name="T9" fmla="*/ 2147483647 h 211"/>
                <a:gd name="T10" fmla="*/ 2147483647 w 230"/>
                <a:gd name="T11" fmla="*/ 2147483647 h 211"/>
                <a:gd name="T12" fmla="*/ 2147483647 w 230"/>
                <a:gd name="T13" fmla="*/ 2147483647 h 211"/>
                <a:gd name="T14" fmla="*/ 2147483647 w 230"/>
                <a:gd name="T15" fmla="*/ 2147483647 h 211"/>
                <a:gd name="T16" fmla="*/ 2147483647 w 230"/>
                <a:gd name="T17" fmla="*/ 2147483647 h 211"/>
                <a:gd name="T18" fmla="*/ 2147483647 w 230"/>
                <a:gd name="T19" fmla="*/ 2147483647 h 211"/>
                <a:gd name="T20" fmla="*/ 2147483647 w 230"/>
                <a:gd name="T21" fmla="*/ 2147483647 h 211"/>
                <a:gd name="T22" fmla="*/ 2147483647 w 230"/>
                <a:gd name="T23" fmla="*/ 2147483647 h 211"/>
                <a:gd name="T24" fmla="*/ 2147483647 w 230"/>
                <a:gd name="T25" fmla="*/ 2147483647 h 211"/>
                <a:gd name="T26" fmla="*/ 2147483647 w 230"/>
                <a:gd name="T27" fmla="*/ 2147483647 h 211"/>
                <a:gd name="T28" fmla="*/ 2147483647 w 230"/>
                <a:gd name="T29" fmla="*/ 2147483647 h 211"/>
                <a:gd name="T30" fmla="*/ 2147483647 w 230"/>
                <a:gd name="T31" fmla="*/ 2147483647 h 211"/>
                <a:gd name="T32" fmla="*/ 2147483647 w 230"/>
                <a:gd name="T33" fmla="*/ 2147483647 h 211"/>
                <a:gd name="T34" fmla="*/ 2147483647 w 230"/>
                <a:gd name="T35" fmla="*/ 2147483647 h 211"/>
                <a:gd name="T36" fmla="*/ 2147483647 w 230"/>
                <a:gd name="T37" fmla="*/ 2147483647 h 211"/>
                <a:gd name="T38" fmla="*/ 2147483647 w 230"/>
                <a:gd name="T39" fmla="*/ 2147483647 h 211"/>
                <a:gd name="T40" fmla="*/ 2147483647 w 230"/>
                <a:gd name="T41" fmla="*/ 2147483647 h 2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0"/>
                <a:gd name="T64" fmla="*/ 0 h 211"/>
                <a:gd name="T65" fmla="*/ 230 w 230"/>
                <a:gd name="T66" fmla="*/ 211 h 2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0" h="211">
                  <a:moveTo>
                    <a:pt x="78" y="11"/>
                  </a:moveTo>
                  <a:cubicBezTo>
                    <a:pt x="78" y="11"/>
                    <a:pt x="64" y="22"/>
                    <a:pt x="60" y="34"/>
                  </a:cubicBezTo>
                  <a:cubicBezTo>
                    <a:pt x="57" y="46"/>
                    <a:pt x="50" y="45"/>
                    <a:pt x="47" y="57"/>
                  </a:cubicBezTo>
                  <a:cubicBezTo>
                    <a:pt x="44" y="69"/>
                    <a:pt x="39" y="72"/>
                    <a:pt x="20" y="67"/>
                  </a:cubicBezTo>
                  <a:cubicBezTo>
                    <a:pt x="0" y="62"/>
                    <a:pt x="3" y="74"/>
                    <a:pt x="6" y="86"/>
                  </a:cubicBezTo>
                  <a:cubicBezTo>
                    <a:pt x="10" y="98"/>
                    <a:pt x="5" y="91"/>
                    <a:pt x="16" y="105"/>
                  </a:cubicBezTo>
                  <a:cubicBezTo>
                    <a:pt x="26" y="120"/>
                    <a:pt x="42" y="132"/>
                    <a:pt x="43" y="135"/>
                  </a:cubicBezTo>
                  <a:cubicBezTo>
                    <a:pt x="43" y="137"/>
                    <a:pt x="44" y="171"/>
                    <a:pt x="50" y="170"/>
                  </a:cubicBezTo>
                  <a:cubicBezTo>
                    <a:pt x="57" y="169"/>
                    <a:pt x="60" y="157"/>
                    <a:pt x="68" y="160"/>
                  </a:cubicBezTo>
                  <a:cubicBezTo>
                    <a:pt x="76" y="162"/>
                    <a:pt x="82" y="162"/>
                    <a:pt x="92" y="168"/>
                  </a:cubicBezTo>
                  <a:cubicBezTo>
                    <a:pt x="102" y="173"/>
                    <a:pt x="108" y="166"/>
                    <a:pt x="118" y="176"/>
                  </a:cubicBezTo>
                  <a:cubicBezTo>
                    <a:pt x="128" y="186"/>
                    <a:pt x="137" y="195"/>
                    <a:pt x="151" y="201"/>
                  </a:cubicBezTo>
                  <a:cubicBezTo>
                    <a:pt x="165" y="208"/>
                    <a:pt x="150" y="211"/>
                    <a:pt x="177" y="207"/>
                  </a:cubicBezTo>
                  <a:cubicBezTo>
                    <a:pt x="205" y="203"/>
                    <a:pt x="206" y="192"/>
                    <a:pt x="218" y="189"/>
                  </a:cubicBezTo>
                  <a:cubicBezTo>
                    <a:pt x="230" y="186"/>
                    <a:pt x="225" y="171"/>
                    <a:pt x="210" y="174"/>
                  </a:cubicBezTo>
                  <a:cubicBezTo>
                    <a:pt x="195" y="177"/>
                    <a:pt x="190" y="176"/>
                    <a:pt x="172" y="169"/>
                  </a:cubicBezTo>
                  <a:cubicBezTo>
                    <a:pt x="153" y="162"/>
                    <a:pt x="138" y="157"/>
                    <a:pt x="131" y="145"/>
                  </a:cubicBezTo>
                  <a:cubicBezTo>
                    <a:pt x="125" y="133"/>
                    <a:pt x="121" y="132"/>
                    <a:pt x="109" y="112"/>
                  </a:cubicBezTo>
                  <a:cubicBezTo>
                    <a:pt x="98" y="92"/>
                    <a:pt x="88" y="81"/>
                    <a:pt x="84" y="66"/>
                  </a:cubicBezTo>
                  <a:cubicBezTo>
                    <a:pt x="81" y="50"/>
                    <a:pt x="86" y="46"/>
                    <a:pt x="83" y="34"/>
                  </a:cubicBezTo>
                  <a:cubicBezTo>
                    <a:pt x="80" y="23"/>
                    <a:pt x="78" y="0"/>
                    <a:pt x="78" y="11"/>
                  </a:cubicBezTo>
                  <a:close/>
                </a:path>
              </a:pathLst>
            </a:custGeom>
            <a:solidFill>
              <a:srgbClr val="A79BCA"/>
            </a:solidFill>
            <a:ln w="9525">
              <a:noFill/>
              <a:round/>
              <a:headEnd/>
              <a:tailEnd/>
            </a:ln>
          </p:spPr>
          <p:txBody>
            <a:bodyPr/>
            <a:lstStyle/>
            <a:p>
              <a:endParaRPr lang="en-US"/>
            </a:p>
          </p:txBody>
        </p:sp>
        <p:sp>
          <p:nvSpPr>
            <p:cNvPr id="28761" name="Freeform 3342"/>
            <p:cNvSpPr>
              <a:spLocks/>
            </p:cNvSpPr>
            <p:nvPr/>
          </p:nvSpPr>
          <p:spPr bwMode="auto">
            <a:xfrm>
              <a:off x="609600" y="5134645"/>
              <a:ext cx="755650" cy="693737"/>
            </a:xfrm>
            <a:custGeom>
              <a:avLst/>
              <a:gdLst>
                <a:gd name="T0" fmla="*/ 2147483647 w 229"/>
                <a:gd name="T1" fmla="*/ 2147483647 h 210"/>
                <a:gd name="T2" fmla="*/ 2147483647 w 229"/>
                <a:gd name="T3" fmla="*/ 2147483647 h 210"/>
                <a:gd name="T4" fmla="*/ 2147483647 w 229"/>
                <a:gd name="T5" fmla="*/ 2147483647 h 210"/>
                <a:gd name="T6" fmla="*/ 2147483647 w 229"/>
                <a:gd name="T7" fmla="*/ 2147483647 h 210"/>
                <a:gd name="T8" fmla="*/ 2147483647 w 229"/>
                <a:gd name="T9" fmla="*/ 2147483647 h 210"/>
                <a:gd name="T10" fmla="*/ 2147483647 w 229"/>
                <a:gd name="T11" fmla="*/ 2147483647 h 210"/>
                <a:gd name="T12" fmla="*/ 2147483647 w 229"/>
                <a:gd name="T13" fmla="*/ 2147483647 h 210"/>
                <a:gd name="T14" fmla="*/ 2147483647 w 229"/>
                <a:gd name="T15" fmla="*/ 2147483647 h 210"/>
                <a:gd name="T16" fmla="*/ 2147483647 w 229"/>
                <a:gd name="T17" fmla="*/ 2147483647 h 210"/>
                <a:gd name="T18" fmla="*/ 2147483647 w 229"/>
                <a:gd name="T19" fmla="*/ 2147483647 h 210"/>
                <a:gd name="T20" fmla="*/ 2147483647 w 229"/>
                <a:gd name="T21" fmla="*/ 2147483647 h 210"/>
                <a:gd name="T22" fmla="*/ 2147483647 w 229"/>
                <a:gd name="T23" fmla="*/ 2147483647 h 210"/>
                <a:gd name="T24" fmla="*/ 2147483647 w 229"/>
                <a:gd name="T25" fmla="*/ 2147483647 h 210"/>
                <a:gd name="T26" fmla="*/ 2147483647 w 229"/>
                <a:gd name="T27" fmla="*/ 2147483647 h 210"/>
                <a:gd name="T28" fmla="*/ 2147483647 w 229"/>
                <a:gd name="T29" fmla="*/ 2147483647 h 210"/>
                <a:gd name="T30" fmla="*/ 2147483647 w 229"/>
                <a:gd name="T31" fmla="*/ 2147483647 h 210"/>
                <a:gd name="T32" fmla="*/ 2147483647 w 229"/>
                <a:gd name="T33" fmla="*/ 2147483647 h 210"/>
                <a:gd name="T34" fmla="*/ 2147483647 w 229"/>
                <a:gd name="T35" fmla="*/ 2147483647 h 210"/>
                <a:gd name="T36" fmla="*/ 2147483647 w 229"/>
                <a:gd name="T37" fmla="*/ 2147483647 h 210"/>
                <a:gd name="T38" fmla="*/ 2147483647 w 229"/>
                <a:gd name="T39" fmla="*/ 2147483647 h 210"/>
                <a:gd name="T40" fmla="*/ 2147483647 w 229"/>
                <a:gd name="T41" fmla="*/ 2147483647 h 2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9"/>
                <a:gd name="T64" fmla="*/ 0 h 210"/>
                <a:gd name="T65" fmla="*/ 229 w 229"/>
                <a:gd name="T66" fmla="*/ 210 h 2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9" h="210">
                  <a:moveTo>
                    <a:pt x="77" y="11"/>
                  </a:moveTo>
                  <a:cubicBezTo>
                    <a:pt x="77" y="11"/>
                    <a:pt x="64" y="22"/>
                    <a:pt x="60" y="34"/>
                  </a:cubicBezTo>
                  <a:cubicBezTo>
                    <a:pt x="57" y="46"/>
                    <a:pt x="50" y="44"/>
                    <a:pt x="47" y="56"/>
                  </a:cubicBezTo>
                  <a:cubicBezTo>
                    <a:pt x="44" y="68"/>
                    <a:pt x="40" y="71"/>
                    <a:pt x="20" y="66"/>
                  </a:cubicBezTo>
                  <a:cubicBezTo>
                    <a:pt x="0" y="61"/>
                    <a:pt x="4" y="73"/>
                    <a:pt x="7" y="85"/>
                  </a:cubicBezTo>
                  <a:cubicBezTo>
                    <a:pt x="10" y="97"/>
                    <a:pt x="6" y="90"/>
                    <a:pt x="16" y="104"/>
                  </a:cubicBezTo>
                  <a:cubicBezTo>
                    <a:pt x="26" y="119"/>
                    <a:pt x="42" y="131"/>
                    <a:pt x="43" y="134"/>
                  </a:cubicBezTo>
                  <a:cubicBezTo>
                    <a:pt x="44" y="136"/>
                    <a:pt x="44" y="170"/>
                    <a:pt x="50" y="169"/>
                  </a:cubicBezTo>
                  <a:cubicBezTo>
                    <a:pt x="57" y="168"/>
                    <a:pt x="60" y="156"/>
                    <a:pt x="68" y="158"/>
                  </a:cubicBezTo>
                  <a:cubicBezTo>
                    <a:pt x="76" y="161"/>
                    <a:pt x="82" y="161"/>
                    <a:pt x="92" y="167"/>
                  </a:cubicBezTo>
                  <a:cubicBezTo>
                    <a:pt x="102" y="172"/>
                    <a:pt x="108" y="165"/>
                    <a:pt x="118" y="175"/>
                  </a:cubicBezTo>
                  <a:cubicBezTo>
                    <a:pt x="128" y="185"/>
                    <a:pt x="137" y="193"/>
                    <a:pt x="151" y="200"/>
                  </a:cubicBezTo>
                  <a:cubicBezTo>
                    <a:pt x="165" y="206"/>
                    <a:pt x="150" y="210"/>
                    <a:pt x="177" y="206"/>
                  </a:cubicBezTo>
                  <a:cubicBezTo>
                    <a:pt x="205" y="202"/>
                    <a:pt x="206" y="191"/>
                    <a:pt x="217" y="188"/>
                  </a:cubicBezTo>
                  <a:cubicBezTo>
                    <a:pt x="229" y="185"/>
                    <a:pt x="225" y="170"/>
                    <a:pt x="210" y="173"/>
                  </a:cubicBezTo>
                  <a:cubicBezTo>
                    <a:pt x="195" y="176"/>
                    <a:pt x="190" y="175"/>
                    <a:pt x="172" y="168"/>
                  </a:cubicBezTo>
                  <a:cubicBezTo>
                    <a:pt x="153" y="161"/>
                    <a:pt x="137" y="155"/>
                    <a:pt x="131" y="144"/>
                  </a:cubicBezTo>
                  <a:cubicBezTo>
                    <a:pt x="125" y="132"/>
                    <a:pt x="120" y="131"/>
                    <a:pt x="109" y="111"/>
                  </a:cubicBezTo>
                  <a:cubicBezTo>
                    <a:pt x="97" y="91"/>
                    <a:pt x="87" y="81"/>
                    <a:pt x="84" y="65"/>
                  </a:cubicBezTo>
                  <a:cubicBezTo>
                    <a:pt x="81" y="49"/>
                    <a:pt x="86" y="46"/>
                    <a:pt x="83" y="34"/>
                  </a:cubicBezTo>
                  <a:cubicBezTo>
                    <a:pt x="80" y="22"/>
                    <a:pt x="78" y="0"/>
                    <a:pt x="77" y="11"/>
                  </a:cubicBezTo>
                  <a:close/>
                </a:path>
              </a:pathLst>
            </a:custGeom>
            <a:solidFill>
              <a:srgbClr val="A69AC9"/>
            </a:solidFill>
            <a:ln w="9525">
              <a:noFill/>
              <a:round/>
              <a:headEnd/>
              <a:tailEnd/>
            </a:ln>
          </p:spPr>
          <p:txBody>
            <a:bodyPr/>
            <a:lstStyle/>
            <a:p>
              <a:endParaRPr lang="en-US"/>
            </a:p>
          </p:txBody>
        </p:sp>
        <p:sp>
          <p:nvSpPr>
            <p:cNvPr id="28762" name="Freeform 3343"/>
            <p:cNvSpPr>
              <a:spLocks/>
            </p:cNvSpPr>
            <p:nvPr/>
          </p:nvSpPr>
          <p:spPr bwMode="auto">
            <a:xfrm>
              <a:off x="612775" y="5134645"/>
              <a:ext cx="752475" cy="693737"/>
            </a:xfrm>
            <a:custGeom>
              <a:avLst/>
              <a:gdLst>
                <a:gd name="T0" fmla="*/ 2147483647 w 228"/>
                <a:gd name="T1" fmla="*/ 2147483647 h 210"/>
                <a:gd name="T2" fmla="*/ 2147483647 w 228"/>
                <a:gd name="T3" fmla="*/ 2147483647 h 210"/>
                <a:gd name="T4" fmla="*/ 2147483647 w 228"/>
                <a:gd name="T5" fmla="*/ 2147483647 h 210"/>
                <a:gd name="T6" fmla="*/ 2147483647 w 228"/>
                <a:gd name="T7" fmla="*/ 2147483647 h 210"/>
                <a:gd name="T8" fmla="*/ 2147483647 w 228"/>
                <a:gd name="T9" fmla="*/ 2147483647 h 210"/>
                <a:gd name="T10" fmla="*/ 2147483647 w 228"/>
                <a:gd name="T11" fmla="*/ 2147483647 h 210"/>
                <a:gd name="T12" fmla="*/ 2147483647 w 228"/>
                <a:gd name="T13" fmla="*/ 2147483647 h 210"/>
                <a:gd name="T14" fmla="*/ 2147483647 w 228"/>
                <a:gd name="T15" fmla="*/ 2147483647 h 210"/>
                <a:gd name="T16" fmla="*/ 2147483647 w 228"/>
                <a:gd name="T17" fmla="*/ 2147483647 h 210"/>
                <a:gd name="T18" fmla="*/ 2147483647 w 228"/>
                <a:gd name="T19" fmla="*/ 2147483647 h 210"/>
                <a:gd name="T20" fmla="*/ 2147483647 w 228"/>
                <a:gd name="T21" fmla="*/ 2147483647 h 210"/>
                <a:gd name="T22" fmla="*/ 2147483647 w 228"/>
                <a:gd name="T23" fmla="*/ 2147483647 h 210"/>
                <a:gd name="T24" fmla="*/ 2147483647 w 228"/>
                <a:gd name="T25" fmla="*/ 2147483647 h 210"/>
                <a:gd name="T26" fmla="*/ 2147483647 w 228"/>
                <a:gd name="T27" fmla="*/ 2147483647 h 210"/>
                <a:gd name="T28" fmla="*/ 2147483647 w 228"/>
                <a:gd name="T29" fmla="*/ 2147483647 h 210"/>
                <a:gd name="T30" fmla="*/ 2147483647 w 228"/>
                <a:gd name="T31" fmla="*/ 2147483647 h 210"/>
                <a:gd name="T32" fmla="*/ 2147483647 w 228"/>
                <a:gd name="T33" fmla="*/ 2147483647 h 210"/>
                <a:gd name="T34" fmla="*/ 2147483647 w 228"/>
                <a:gd name="T35" fmla="*/ 2147483647 h 210"/>
                <a:gd name="T36" fmla="*/ 2147483647 w 228"/>
                <a:gd name="T37" fmla="*/ 2147483647 h 210"/>
                <a:gd name="T38" fmla="*/ 2147483647 w 228"/>
                <a:gd name="T39" fmla="*/ 2147483647 h 210"/>
                <a:gd name="T40" fmla="*/ 2147483647 w 228"/>
                <a:gd name="T41" fmla="*/ 2147483647 h 2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210"/>
                <a:gd name="T65" fmla="*/ 228 w 228"/>
                <a:gd name="T66" fmla="*/ 210 h 2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210">
                  <a:moveTo>
                    <a:pt x="76" y="11"/>
                  </a:moveTo>
                  <a:cubicBezTo>
                    <a:pt x="76" y="11"/>
                    <a:pt x="63" y="22"/>
                    <a:pt x="59" y="34"/>
                  </a:cubicBezTo>
                  <a:cubicBezTo>
                    <a:pt x="56" y="46"/>
                    <a:pt x="49" y="45"/>
                    <a:pt x="46" y="56"/>
                  </a:cubicBezTo>
                  <a:cubicBezTo>
                    <a:pt x="43" y="68"/>
                    <a:pt x="39" y="72"/>
                    <a:pt x="19" y="67"/>
                  </a:cubicBezTo>
                  <a:cubicBezTo>
                    <a:pt x="0" y="61"/>
                    <a:pt x="3" y="73"/>
                    <a:pt x="6" y="85"/>
                  </a:cubicBezTo>
                  <a:cubicBezTo>
                    <a:pt x="9" y="97"/>
                    <a:pt x="5" y="90"/>
                    <a:pt x="15" y="105"/>
                  </a:cubicBezTo>
                  <a:cubicBezTo>
                    <a:pt x="25" y="119"/>
                    <a:pt x="42" y="131"/>
                    <a:pt x="42" y="133"/>
                  </a:cubicBezTo>
                  <a:cubicBezTo>
                    <a:pt x="43" y="136"/>
                    <a:pt x="43" y="170"/>
                    <a:pt x="49" y="169"/>
                  </a:cubicBezTo>
                  <a:cubicBezTo>
                    <a:pt x="56" y="168"/>
                    <a:pt x="60" y="155"/>
                    <a:pt x="67" y="158"/>
                  </a:cubicBezTo>
                  <a:cubicBezTo>
                    <a:pt x="75" y="161"/>
                    <a:pt x="81" y="161"/>
                    <a:pt x="91" y="166"/>
                  </a:cubicBezTo>
                  <a:cubicBezTo>
                    <a:pt x="101" y="171"/>
                    <a:pt x="107" y="165"/>
                    <a:pt x="117" y="175"/>
                  </a:cubicBezTo>
                  <a:cubicBezTo>
                    <a:pt x="127" y="185"/>
                    <a:pt x="136" y="193"/>
                    <a:pt x="150" y="200"/>
                  </a:cubicBezTo>
                  <a:cubicBezTo>
                    <a:pt x="164" y="206"/>
                    <a:pt x="149" y="210"/>
                    <a:pt x="176" y="206"/>
                  </a:cubicBezTo>
                  <a:cubicBezTo>
                    <a:pt x="204" y="202"/>
                    <a:pt x="205" y="191"/>
                    <a:pt x="216" y="188"/>
                  </a:cubicBezTo>
                  <a:cubicBezTo>
                    <a:pt x="228" y="185"/>
                    <a:pt x="224" y="170"/>
                    <a:pt x="209" y="173"/>
                  </a:cubicBezTo>
                  <a:cubicBezTo>
                    <a:pt x="194" y="176"/>
                    <a:pt x="189" y="175"/>
                    <a:pt x="170" y="168"/>
                  </a:cubicBezTo>
                  <a:cubicBezTo>
                    <a:pt x="152" y="161"/>
                    <a:pt x="136" y="155"/>
                    <a:pt x="130" y="144"/>
                  </a:cubicBezTo>
                  <a:cubicBezTo>
                    <a:pt x="123" y="132"/>
                    <a:pt x="119" y="131"/>
                    <a:pt x="107" y="111"/>
                  </a:cubicBezTo>
                  <a:cubicBezTo>
                    <a:pt x="96" y="92"/>
                    <a:pt x="86" y="81"/>
                    <a:pt x="83" y="65"/>
                  </a:cubicBezTo>
                  <a:cubicBezTo>
                    <a:pt x="80" y="50"/>
                    <a:pt x="85" y="46"/>
                    <a:pt x="82" y="34"/>
                  </a:cubicBezTo>
                  <a:cubicBezTo>
                    <a:pt x="79" y="23"/>
                    <a:pt x="77" y="0"/>
                    <a:pt x="76" y="11"/>
                  </a:cubicBezTo>
                  <a:close/>
                </a:path>
              </a:pathLst>
            </a:custGeom>
            <a:solidFill>
              <a:srgbClr val="A599C9"/>
            </a:solidFill>
            <a:ln w="9525">
              <a:noFill/>
              <a:round/>
              <a:headEnd/>
              <a:tailEnd/>
            </a:ln>
          </p:spPr>
          <p:txBody>
            <a:bodyPr/>
            <a:lstStyle/>
            <a:p>
              <a:endParaRPr lang="en-US"/>
            </a:p>
          </p:txBody>
        </p:sp>
        <p:sp>
          <p:nvSpPr>
            <p:cNvPr id="28763" name="Freeform 3344"/>
            <p:cNvSpPr>
              <a:spLocks/>
            </p:cNvSpPr>
            <p:nvPr/>
          </p:nvSpPr>
          <p:spPr bwMode="auto">
            <a:xfrm>
              <a:off x="612775" y="5137820"/>
              <a:ext cx="752475" cy="690562"/>
            </a:xfrm>
            <a:custGeom>
              <a:avLst/>
              <a:gdLst>
                <a:gd name="T0" fmla="*/ 2147483647 w 228"/>
                <a:gd name="T1" fmla="*/ 2147483647 h 209"/>
                <a:gd name="T2" fmla="*/ 2147483647 w 228"/>
                <a:gd name="T3" fmla="*/ 2147483647 h 209"/>
                <a:gd name="T4" fmla="*/ 2147483647 w 228"/>
                <a:gd name="T5" fmla="*/ 2147483647 h 209"/>
                <a:gd name="T6" fmla="*/ 2147483647 w 228"/>
                <a:gd name="T7" fmla="*/ 2147483647 h 209"/>
                <a:gd name="T8" fmla="*/ 2147483647 w 228"/>
                <a:gd name="T9" fmla="*/ 2147483647 h 209"/>
                <a:gd name="T10" fmla="*/ 2147483647 w 228"/>
                <a:gd name="T11" fmla="*/ 2147483647 h 209"/>
                <a:gd name="T12" fmla="*/ 2147483647 w 228"/>
                <a:gd name="T13" fmla="*/ 2147483647 h 209"/>
                <a:gd name="T14" fmla="*/ 2147483647 w 228"/>
                <a:gd name="T15" fmla="*/ 2147483647 h 209"/>
                <a:gd name="T16" fmla="*/ 2147483647 w 228"/>
                <a:gd name="T17" fmla="*/ 2147483647 h 209"/>
                <a:gd name="T18" fmla="*/ 2147483647 w 228"/>
                <a:gd name="T19" fmla="*/ 2147483647 h 209"/>
                <a:gd name="T20" fmla="*/ 2147483647 w 228"/>
                <a:gd name="T21" fmla="*/ 2147483647 h 209"/>
                <a:gd name="T22" fmla="*/ 2147483647 w 228"/>
                <a:gd name="T23" fmla="*/ 2147483647 h 209"/>
                <a:gd name="T24" fmla="*/ 2147483647 w 228"/>
                <a:gd name="T25" fmla="*/ 2147483647 h 209"/>
                <a:gd name="T26" fmla="*/ 2147483647 w 228"/>
                <a:gd name="T27" fmla="*/ 2147483647 h 209"/>
                <a:gd name="T28" fmla="*/ 2147483647 w 228"/>
                <a:gd name="T29" fmla="*/ 2147483647 h 209"/>
                <a:gd name="T30" fmla="*/ 2147483647 w 228"/>
                <a:gd name="T31" fmla="*/ 2147483647 h 209"/>
                <a:gd name="T32" fmla="*/ 2147483647 w 228"/>
                <a:gd name="T33" fmla="*/ 2147483647 h 209"/>
                <a:gd name="T34" fmla="*/ 2147483647 w 228"/>
                <a:gd name="T35" fmla="*/ 2147483647 h 209"/>
                <a:gd name="T36" fmla="*/ 2147483647 w 228"/>
                <a:gd name="T37" fmla="*/ 2147483647 h 209"/>
                <a:gd name="T38" fmla="*/ 2147483647 w 228"/>
                <a:gd name="T39" fmla="*/ 2147483647 h 209"/>
                <a:gd name="T40" fmla="*/ 2147483647 w 228"/>
                <a:gd name="T41" fmla="*/ 2147483647 h 20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209"/>
                <a:gd name="T65" fmla="*/ 228 w 228"/>
                <a:gd name="T66" fmla="*/ 209 h 20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209">
                  <a:moveTo>
                    <a:pt x="76" y="11"/>
                  </a:moveTo>
                  <a:cubicBezTo>
                    <a:pt x="76" y="11"/>
                    <a:pt x="63" y="22"/>
                    <a:pt x="59" y="34"/>
                  </a:cubicBezTo>
                  <a:cubicBezTo>
                    <a:pt x="56" y="46"/>
                    <a:pt x="50" y="44"/>
                    <a:pt x="46" y="56"/>
                  </a:cubicBezTo>
                  <a:cubicBezTo>
                    <a:pt x="43" y="68"/>
                    <a:pt x="39" y="71"/>
                    <a:pt x="19" y="66"/>
                  </a:cubicBezTo>
                  <a:cubicBezTo>
                    <a:pt x="0" y="61"/>
                    <a:pt x="3" y="72"/>
                    <a:pt x="6" y="84"/>
                  </a:cubicBezTo>
                  <a:cubicBezTo>
                    <a:pt x="10" y="96"/>
                    <a:pt x="5" y="89"/>
                    <a:pt x="15" y="104"/>
                  </a:cubicBezTo>
                  <a:cubicBezTo>
                    <a:pt x="26" y="118"/>
                    <a:pt x="42" y="130"/>
                    <a:pt x="42" y="132"/>
                  </a:cubicBezTo>
                  <a:cubicBezTo>
                    <a:pt x="43" y="135"/>
                    <a:pt x="43" y="169"/>
                    <a:pt x="50" y="168"/>
                  </a:cubicBezTo>
                  <a:cubicBezTo>
                    <a:pt x="56" y="167"/>
                    <a:pt x="60" y="154"/>
                    <a:pt x="67" y="157"/>
                  </a:cubicBezTo>
                  <a:cubicBezTo>
                    <a:pt x="75" y="159"/>
                    <a:pt x="81" y="160"/>
                    <a:pt x="91" y="165"/>
                  </a:cubicBezTo>
                  <a:cubicBezTo>
                    <a:pt x="101" y="170"/>
                    <a:pt x="107" y="164"/>
                    <a:pt x="117" y="174"/>
                  </a:cubicBezTo>
                  <a:cubicBezTo>
                    <a:pt x="127" y="184"/>
                    <a:pt x="136" y="192"/>
                    <a:pt x="150" y="198"/>
                  </a:cubicBezTo>
                  <a:cubicBezTo>
                    <a:pt x="164" y="205"/>
                    <a:pt x="149" y="209"/>
                    <a:pt x="176" y="205"/>
                  </a:cubicBezTo>
                  <a:cubicBezTo>
                    <a:pt x="204" y="201"/>
                    <a:pt x="204" y="191"/>
                    <a:pt x="216" y="187"/>
                  </a:cubicBezTo>
                  <a:cubicBezTo>
                    <a:pt x="228" y="184"/>
                    <a:pt x="224" y="169"/>
                    <a:pt x="209" y="172"/>
                  </a:cubicBezTo>
                  <a:cubicBezTo>
                    <a:pt x="194" y="175"/>
                    <a:pt x="188" y="174"/>
                    <a:pt x="170" y="167"/>
                  </a:cubicBezTo>
                  <a:cubicBezTo>
                    <a:pt x="152" y="160"/>
                    <a:pt x="136" y="154"/>
                    <a:pt x="129" y="143"/>
                  </a:cubicBezTo>
                  <a:cubicBezTo>
                    <a:pt x="123" y="131"/>
                    <a:pt x="118" y="130"/>
                    <a:pt x="107" y="110"/>
                  </a:cubicBezTo>
                  <a:cubicBezTo>
                    <a:pt x="95" y="91"/>
                    <a:pt x="86" y="80"/>
                    <a:pt x="83" y="65"/>
                  </a:cubicBezTo>
                  <a:cubicBezTo>
                    <a:pt x="79" y="49"/>
                    <a:pt x="85" y="46"/>
                    <a:pt x="82" y="34"/>
                  </a:cubicBezTo>
                  <a:cubicBezTo>
                    <a:pt x="78" y="22"/>
                    <a:pt x="77" y="0"/>
                    <a:pt x="76" y="11"/>
                  </a:cubicBezTo>
                  <a:close/>
                </a:path>
              </a:pathLst>
            </a:custGeom>
            <a:solidFill>
              <a:srgbClr val="A499C9"/>
            </a:solidFill>
            <a:ln w="9525">
              <a:noFill/>
              <a:round/>
              <a:headEnd/>
              <a:tailEnd/>
            </a:ln>
          </p:spPr>
          <p:txBody>
            <a:bodyPr/>
            <a:lstStyle/>
            <a:p>
              <a:endParaRPr lang="en-US"/>
            </a:p>
          </p:txBody>
        </p:sp>
        <p:sp>
          <p:nvSpPr>
            <p:cNvPr id="28764" name="Freeform 3345"/>
            <p:cNvSpPr>
              <a:spLocks/>
            </p:cNvSpPr>
            <p:nvPr/>
          </p:nvSpPr>
          <p:spPr bwMode="auto">
            <a:xfrm>
              <a:off x="612775" y="5137820"/>
              <a:ext cx="752475" cy="690562"/>
            </a:xfrm>
            <a:custGeom>
              <a:avLst/>
              <a:gdLst>
                <a:gd name="T0" fmla="*/ 2147483647 w 228"/>
                <a:gd name="T1" fmla="*/ 2147483647 h 209"/>
                <a:gd name="T2" fmla="*/ 2147483647 w 228"/>
                <a:gd name="T3" fmla="*/ 2147483647 h 209"/>
                <a:gd name="T4" fmla="*/ 2147483647 w 228"/>
                <a:gd name="T5" fmla="*/ 2147483647 h 209"/>
                <a:gd name="T6" fmla="*/ 2147483647 w 228"/>
                <a:gd name="T7" fmla="*/ 2147483647 h 209"/>
                <a:gd name="T8" fmla="*/ 2147483647 w 228"/>
                <a:gd name="T9" fmla="*/ 2147483647 h 209"/>
                <a:gd name="T10" fmla="*/ 2147483647 w 228"/>
                <a:gd name="T11" fmla="*/ 2147483647 h 209"/>
                <a:gd name="T12" fmla="*/ 2147483647 w 228"/>
                <a:gd name="T13" fmla="*/ 2147483647 h 209"/>
                <a:gd name="T14" fmla="*/ 2147483647 w 228"/>
                <a:gd name="T15" fmla="*/ 2147483647 h 209"/>
                <a:gd name="T16" fmla="*/ 2147483647 w 228"/>
                <a:gd name="T17" fmla="*/ 2147483647 h 209"/>
                <a:gd name="T18" fmla="*/ 2147483647 w 228"/>
                <a:gd name="T19" fmla="*/ 2147483647 h 209"/>
                <a:gd name="T20" fmla="*/ 2147483647 w 228"/>
                <a:gd name="T21" fmla="*/ 2147483647 h 209"/>
                <a:gd name="T22" fmla="*/ 2147483647 w 228"/>
                <a:gd name="T23" fmla="*/ 2147483647 h 209"/>
                <a:gd name="T24" fmla="*/ 2147483647 w 228"/>
                <a:gd name="T25" fmla="*/ 2147483647 h 209"/>
                <a:gd name="T26" fmla="*/ 2147483647 w 228"/>
                <a:gd name="T27" fmla="*/ 2147483647 h 209"/>
                <a:gd name="T28" fmla="*/ 2147483647 w 228"/>
                <a:gd name="T29" fmla="*/ 2147483647 h 209"/>
                <a:gd name="T30" fmla="*/ 2147483647 w 228"/>
                <a:gd name="T31" fmla="*/ 2147483647 h 209"/>
                <a:gd name="T32" fmla="*/ 2147483647 w 228"/>
                <a:gd name="T33" fmla="*/ 2147483647 h 209"/>
                <a:gd name="T34" fmla="*/ 2147483647 w 228"/>
                <a:gd name="T35" fmla="*/ 2147483647 h 209"/>
                <a:gd name="T36" fmla="*/ 2147483647 w 228"/>
                <a:gd name="T37" fmla="*/ 2147483647 h 209"/>
                <a:gd name="T38" fmla="*/ 2147483647 w 228"/>
                <a:gd name="T39" fmla="*/ 2147483647 h 209"/>
                <a:gd name="T40" fmla="*/ 2147483647 w 228"/>
                <a:gd name="T41" fmla="*/ 2147483647 h 20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8"/>
                <a:gd name="T64" fmla="*/ 0 h 209"/>
                <a:gd name="T65" fmla="*/ 228 w 228"/>
                <a:gd name="T66" fmla="*/ 209 h 20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8" h="209">
                  <a:moveTo>
                    <a:pt x="76" y="11"/>
                  </a:moveTo>
                  <a:cubicBezTo>
                    <a:pt x="76" y="11"/>
                    <a:pt x="63" y="22"/>
                    <a:pt x="59" y="34"/>
                  </a:cubicBezTo>
                  <a:cubicBezTo>
                    <a:pt x="56" y="46"/>
                    <a:pt x="50" y="44"/>
                    <a:pt x="47" y="56"/>
                  </a:cubicBezTo>
                  <a:cubicBezTo>
                    <a:pt x="43" y="68"/>
                    <a:pt x="39" y="71"/>
                    <a:pt x="19" y="66"/>
                  </a:cubicBezTo>
                  <a:cubicBezTo>
                    <a:pt x="0" y="61"/>
                    <a:pt x="4" y="73"/>
                    <a:pt x="7" y="84"/>
                  </a:cubicBezTo>
                  <a:cubicBezTo>
                    <a:pt x="10" y="96"/>
                    <a:pt x="6" y="89"/>
                    <a:pt x="16" y="104"/>
                  </a:cubicBezTo>
                  <a:cubicBezTo>
                    <a:pt x="26" y="118"/>
                    <a:pt x="42" y="130"/>
                    <a:pt x="43" y="132"/>
                  </a:cubicBezTo>
                  <a:cubicBezTo>
                    <a:pt x="43" y="134"/>
                    <a:pt x="43" y="168"/>
                    <a:pt x="50" y="167"/>
                  </a:cubicBezTo>
                  <a:cubicBezTo>
                    <a:pt x="56" y="166"/>
                    <a:pt x="60" y="154"/>
                    <a:pt x="68" y="156"/>
                  </a:cubicBezTo>
                  <a:cubicBezTo>
                    <a:pt x="75" y="159"/>
                    <a:pt x="81" y="160"/>
                    <a:pt x="91" y="165"/>
                  </a:cubicBezTo>
                  <a:cubicBezTo>
                    <a:pt x="101" y="170"/>
                    <a:pt x="107" y="164"/>
                    <a:pt x="117" y="173"/>
                  </a:cubicBezTo>
                  <a:cubicBezTo>
                    <a:pt x="126" y="183"/>
                    <a:pt x="136" y="192"/>
                    <a:pt x="150" y="198"/>
                  </a:cubicBezTo>
                  <a:cubicBezTo>
                    <a:pt x="164" y="204"/>
                    <a:pt x="149" y="209"/>
                    <a:pt x="176" y="205"/>
                  </a:cubicBezTo>
                  <a:cubicBezTo>
                    <a:pt x="203" y="201"/>
                    <a:pt x="204" y="191"/>
                    <a:pt x="216" y="187"/>
                  </a:cubicBezTo>
                  <a:cubicBezTo>
                    <a:pt x="228" y="184"/>
                    <a:pt x="223" y="169"/>
                    <a:pt x="209" y="172"/>
                  </a:cubicBezTo>
                  <a:cubicBezTo>
                    <a:pt x="194" y="175"/>
                    <a:pt x="188" y="174"/>
                    <a:pt x="170" y="167"/>
                  </a:cubicBezTo>
                  <a:cubicBezTo>
                    <a:pt x="151" y="160"/>
                    <a:pt x="135" y="154"/>
                    <a:pt x="129" y="143"/>
                  </a:cubicBezTo>
                  <a:cubicBezTo>
                    <a:pt x="123" y="131"/>
                    <a:pt x="118" y="130"/>
                    <a:pt x="107" y="110"/>
                  </a:cubicBezTo>
                  <a:cubicBezTo>
                    <a:pt x="95" y="91"/>
                    <a:pt x="86" y="80"/>
                    <a:pt x="83" y="65"/>
                  </a:cubicBezTo>
                  <a:cubicBezTo>
                    <a:pt x="79" y="49"/>
                    <a:pt x="84" y="46"/>
                    <a:pt x="81" y="34"/>
                  </a:cubicBezTo>
                  <a:cubicBezTo>
                    <a:pt x="78" y="23"/>
                    <a:pt x="77" y="0"/>
                    <a:pt x="76" y="11"/>
                  </a:cubicBezTo>
                  <a:close/>
                </a:path>
              </a:pathLst>
            </a:custGeom>
            <a:solidFill>
              <a:srgbClr val="A399C9"/>
            </a:solidFill>
            <a:ln w="9525">
              <a:noFill/>
              <a:round/>
              <a:headEnd/>
              <a:tailEnd/>
            </a:ln>
          </p:spPr>
          <p:txBody>
            <a:bodyPr/>
            <a:lstStyle/>
            <a:p>
              <a:endParaRPr lang="en-US"/>
            </a:p>
          </p:txBody>
        </p:sp>
        <p:sp>
          <p:nvSpPr>
            <p:cNvPr id="28765" name="Freeform 3346"/>
            <p:cNvSpPr>
              <a:spLocks/>
            </p:cNvSpPr>
            <p:nvPr/>
          </p:nvSpPr>
          <p:spPr bwMode="auto">
            <a:xfrm>
              <a:off x="612775" y="5140995"/>
              <a:ext cx="749300" cy="687387"/>
            </a:xfrm>
            <a:custGeom>
              <a:avLst/>
              <a:gdLst>
                <a:gd name="T0" fmla="*/ 2147483647 w 227"/>
                <a:gd name="T1" fmla="*/ 2147483647 h 208"/>
                <a:gd name="T2" fmla="*/ 2147483647 w 227"/>
                <a:gd name="T3" fmla="*/ 2147483647 h 208"/>
                <a:gd name="T4" fmla="*/ 2147483647 w 227"/>
                <a:gd name="T5" fmla="*/ 2147483647 h 208"/>
                <a:gd name="T6" fmla="*/ 2147483647 w 227"/>
                <a:gd name="T7" fmla="*/ 2147483647 h 208"/>
                <a:gd name="T8" fmla="*/ 2147483647 w 227"/>
                <a:gd name="T9" fmla="*/ 2147483647 h 208"/>
                <a:gd name="T10" fmla="*/ 2147483647 w 227"/>
                <a:gd name="T11" fmla="*/ 2147483647 h 208"/>
                <a:gd name="T12" fmla="*/ 2147483647 w 227"/>
                <a:gd name="T13" fmla="*/ 2147483647 h 208"/>
                <a:gd name="T14" fmla="*/ 2147483647 w 227"/>
                <a:gd name="T15" fmla="*/ 2147483647 h 208"/>
                <a:gd name="T16" fmla="*/ 2147483647 w 227"/>
                <a:gd name="T17" fmla="*/ 2147483647 h 208"/>
                <a:gd name="T18" fmla="*/ 2147483647 w 227"/>
                <a:gd name="T19" fmla="*/ 2147483647 h 208"/>
                <a:gd name="T20" fmla="*/ 2147483647 w 227"/>
                <a:gd name="T21" fmla="*/ 2147483647 h 208"/>
                <a:gd name="T22" fmla="*/ 2147483647 w 227"/>
                <a:gd name="T23" fmla="*/ 2147483647 h 208"/>
                <a:gd name="T24" fmla="*/ 2147483647 w 227"/>
                <a:gd name="T25" fmla="*/ 2147483647 h 208"/>
                <a:gd name="T26" fmla="*/ 2147483647 w 227"/>
                <a:gd name="T27" fmla="*/ 2147483647 h 208"/>
                <a:gd name="T28" fmla="*/ 2147483647 w 227"/>
                <a:gd name="T29" fmla="*/ 2147483647 h 208"/>
                <a:gd name="T30" fmla="*/ 2147483647 w 227"/>
                <a:gd name="T31" fmla="*/ 2147483647 h 208"/>
                <a:gd name="T32" fmla="*/ 2147483647 w 227"/>
                <a:gd name="T33" fmla="*/ 2147483647 h 208"/>
                <a:gd name="T34" fmla="*/ 2147483647 w 227"/>
                <a:gd name="T35" fmla="*/ 2147483647 h 208"/>
                <a:gd name="T36" fmla="*/ 2147483647 w 227"/>
                <a:gd name="T37" fmla="*/ 2147483647 h 208"/>
                <a:gd name="T38" fmla="*/ 2147483647 w 227"/>
                <a:gd name="T39" fmla="*/ 2147483647 h 208"/>
                <a:gd name="T40" fmla="*/ 2147483647 w 227"/>
                <a:gd name="T41" fmla="*/ 2147483647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7"/>
                <a:gd name="T64" fmla="*/ 0 h 208"/>
                <a:gd name="T65" fmla="*/ 227 w 227"/>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7" h="208">
                  <a:moveTo>
                    <a:pt x="76" y="11"/>
                  </a:moveTo>
                  <a:cubicBezTo>
                    <a:pt x="76" y="11"/>
                    <a:pt x="63" y="22"/>
                    <a:pt x="59" y="34"/>
                  </a:cubicBezTo>
                  <a:cubicBezTo>
                    <a:pt x="56" y="45"/>
                    <a:pt x="50" y="44"/>
                    <a:pt x="47" y="55"/>
                  </a:cubicBezTo>
                  <a:cubicBezTo>
                    <a:pt x="44" y="67"/>
                    <a:pt x="39" y="70"/>
                    <a:pt x="20" y="65"/>
                  </a:cubicBezTo>
                  <a:cubicBezTo>
                    <a:pt x="0" y="60"/>
                    <a:pt x="4" y="72"/>
                    <a:pt x="7" y="83"/>
                  </a:cubicBezTo>
                  <a:cubicBezTo>
                    <a:pt x="10" y="95"/>
                    <a:pt x="6" y="88"/>
                    <a:pt x="16" y="103"/>
                  </a:cubicBezTo>
                  <a:cubicBezTo>
                    <a:pt x="26" y="117"/>
                    <a:pt x="42" y="129"/>
                    <a:pt x="43" y="131"/>
                  </a:cubicBezTo>
                  <a:cubicBezTo>
                    <a:pt x="43" y="133"/>
                    <a:pt x="43" y="167"/>
                    <a:pt x="50" y="166"/>
                  </a:cubicBezTo>
                  <a:cubicBezTo>
                    <a:pt x="56" y="165"/>
                    <a:pt x="60" y="152"/>
                    <a:pt x="68" y="155"/>
                  </a:cubicBezTo>
                  <a:cubicBezTo>
                    <a:pt x="75" y="158"/>
                    <a:pt x="81" y="158"/>
                    <a:pt x="91" y="164"/>
                  </a:cubicBezTo>
                  <a:cubicBezTo>
                    <a:pt x="101" y="169"/>
                    <a:pt x="107" y="162"/>
                    <a:pt x="117" y="172"/>
                  </a:cubicBezTo>
                  <a:cubicBezTo>
                    <a:pt x="126" y="182"/>
                    <a:pt x="136" y="190"/>
                    <a:pt x="150" y="197"/>
                  </a:cubicBezTo>
                  <a:cubicBezTo>
                    <a:pt x="164" y="203"/>
                    <a:pt x="149" y="208"/>
                    <a:pt x="176" y="204"/>
                  </a:cubicBezTo>
                  <a:cubicBezTo>
                    <a:pt x="203" y="200"/>
                    <a:pt x="204" y="190"/>
                    <a:pt x="216" y="186"/>
                  </a:cubicBezTo>
                  <a:cubicBezTo>
                    <a:pt x="227" y="183"/>
                    <a:pt x="223" y="168"/>
                    <a:pt x="208" y="171"/>
                  </a:cubicBezTo>
                  <a:cubicBezTo>
                    <a:pt x="194" y="174"/>
                    <a:pt x="187" y="173"/>
                    <a:pt x="169" y="166"/>
                  </a:cubicBezTo>
                  <a:cubicBezTo>
                    <a:pt x="151" y="160"/>
                    <a:pt x="135" y="153"/>
                    <a:pt x="129" y="142"/>
                  </a:cubicBezTo>
                  <a:cubicBezTo>
                    <a:pt x="122" y="130"/>
                    <a:pt x="118" y="129"/>
                    <a:pt x="106" y="109"/>
                  </a:cubicBezTo>
                  <a:cubicBezTo>
                    <a:pt x="95" y="90"/>
                    <a:pt x="86" y="80"/>
                    <a:pt x="82" y="64"/>
                  </a:cubicBezTo>
                  <a:cubicBezTo>
                    <a:pt x="79" y="49"/>
                    <a:pt x="84" y="45"/>
                    <a:pt x="81" y="34"/>
                  </a:cubicBezTo>
                  <a:cubicBezTo>
                    <a:pt x="78" y="22"/>
                    <a:pt x="77" y="0"/>
                    <a:pt x="76" y="11"/>
                  </a:cubicBezTo>
                  <a:close/>
                </a:path>
              </a:pathLst>
            </a:custGeom>
            <a:solidFill>
              <a:srgbClr val="A298C8"/>
            </a:solidFill>
            <a:ln w="9525">
              <a:noFill/>
              <a:round/>
              <a:headEnd/>
              <a:tailEnd/>
            </a:ln>
          </p:spPr>
          <p:txBody>
            <a:bodyPr/>
            <a:lstStyle/>
            <a:p>
              <a:endParaRPr lang="en-US"/>
            </a:p>
          </p:txBody>
        </p:sp>
        <p:sp>
          <p:nvSpPr>
            <p:cNvPr id="28766" name="Freeform 3347"/>
            <p:cNvSpPr>
              <a:spLocks/>
            </p:cNvSpPr>
            <p:nvPr/>
          </p:nvSpPr>
          <p:spPr bwMode="auto">
            <a:xfrm>
              <a:off x="612775" y="5140995"/>
              <a:ext cx="749300" cy="687387"/>
            </a:xfrm>
            <a:custGeom>
              <a:avLst/>
              <a:gdLst>
                <a:gd name="T0" fmla="*/ 2147483647 w 227"/>
                <a:gd name="T1" fmla="*/ 2147483647 h 208"/>
                <a:gd name="T2" fmla="*/ 2147483647 w 227"/>
                <a:gd name="T3" fmla="*/ 2147483647 h 208"/>
                <a:gd name="T4" fmla="*/ 2147483647 w 227"/>
                <a:gd name="T5" fmla="*/ 2147483647 h 208"/>
                <a:gd name="T6" fmla="*/ 2147483647 w 227"/>
                <a:gd name="T7" fmla="*/ 2147483647 h 208"/>
                <a:gd name="T8" fmla="*/ 2147483647 w 227"/>
                <a:gd name="T9" fmla="*/ 2147483647 h 208"/>
                <a:gd name="T10" fmla="*/ 2147483647 w 227"/>
                <a:gd name="T11" fmla="*/ 2147483647 h 208"/>
                <a:gd name="T12" fmla="*/ 2147483647 w 227"/>
                <a:gd name="T13" fmla="*/ 2147483647 h 208"/>
                <a:gd name="T14" fmla="*/ 2147483647 w 227"/>
                <a:gd name="T15" fmla="*/ 2147483647 h 208"/>
                <a:gd name="T16" fmla="*/ 2147483647 w 227"/>
                <a:gd name="T17" fmla="*/ 2147483647 h 208"/>
                <a:gd name="T18" fmla="*/ 2147483647 w 227"/>
                <a:gd name="T19" fmla="*/ 2147483647 h 208"/>
                <a:gd name="T20" fmla="*/ 2147483647 w 227"/>
                <a:gd name="T21" fmla="*/ 2147483647 h 208"/>
                <a:gd name="T22" fmla="*/ 2147483647 w 227"/>
                <a:gd name="T23" fmla="*/ 2147483647 h 208"/>
                <a:gd name="T24" fmla="*/ 2147483647 w 227"/>
                <a:gd name="T25" fmla="*/ 2147483647 h 208"/>
                <a:gd name="T26" fmla="*/ 2147483647 w 227"/>
                <a:gd name="T27" fmla="*/ 2147483647 h 208"/>
                <a:gd name="T28" fmla="*/ 2147483647 w 227"/>
                <a:gd name="T29" fmla="*/ 2147483647 h 208"/>
                <a:gd name="T30" fmla="*/ 2147483647 w 227"/>
                <a:gd name="T31" fmla="*/ 2147483647 h 208"/>
                <a:gd name="T32" fmla="*/ 2147483647 w 227"/>
                <a:gd name="T33" fmla="*/ 2147483647 h 208"/>
                <a:gd name="T34" fmla="*/ 2147483647 w 227"/>
                <a:gd name="T35" fmla="*/ 2147483647 h 208"/>
                <a:gd name="T36" fmla="*/ 2147483647 w 227"/>
                <a:gd name="T37" fmla="*/ 2147483647 h 208"/>
                <a:gd name="T38" fmla="*/ 2147483647 w 227"/>
                <a:gd name="T39" fmla="*/ 2147483647 h 208"/>
                <a:gd name="T40" fmla="*/ 2147483647 w 227"/>
                <a:gd name="T41" fmla="*/ 2147483647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7"/>
                <a:gd name="T64" fmla="*/ 0 h 208"/>
                <a:gd name="T65" fmla="*/ 227 w 227"/>
                <a:gd name="T66" fmla="*/ 208 h 20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7" h="208">
                  <a:moveTo>
                    <a:pt x="76" y="11"/>
                  </a:moveTo>
                  <a:cubicBezTo>
                    <a:pt x="76" y="11"/>
                    <a:pt x="63" y="22"/>
                    <a:pt x="59" y="34"/>
                  </a:cubicBezTo>
                  <a:cubicBezTo>
                    <a:pt x="56" y="46"/>
                    <a:pt x="50" y="44"/>
                    <a:pt x="47" y="56"/>
                  </a:cubicBezTo>
                  <a:cubicBezTo>
                    <a:pt x="44" y="67"/>
                    <a:pt x="39" y="70"/>
                    <a:pt x="20" y="65"/>
                  </a:cubicBezTo>
                  <a:cubicBezTo>
                    <a:pt x="0" y="60"/>
                    <a:pt x="4" y="72"/>
                    <a:pt x="7" y="84"/>
                  </a:cubicBezTo>
                  <a:cubicBezTo>
                    <a:pt x="11" y="95"/>
                    <a:pt x="6" y="88"/>
                    <a:pt x="16" y="103"/>
                  </a:cubicBezTo>
                  <a:cubicBezTo>
                    <a:pt x="26" y="117"/>
                    <a:pt x="42" y="129"/>
                    <a:pt x="43" y="131"/>
                  </a:cubicBezTo>
                  <a:cubicBezTo>
                    <a:pt x="44" y="133"/>
                    <a:pt x="43" y="167"/>
                    <a:pt x="50" y="166"/>
                  </a:cubicBezTo>
                  <a:cubicBezTo>
                    <a:pt x="56" y="165"/>
                    <a:pt x="60" y="152"/>
                    <a:pt x="68" y="155"/>
                  </a:cubicBezTo>
                  <a:cubicBezTo>
                    <a:pt x="76" y="157"/>
                    <a:pt x="81" y="158"/>
                    <a:pt x="91" y="163"/>
                  </a:cubicBezTo>
                  <a:cubicBezTo>
                    <a:pt x="101" y="169"/>
                    <a:pt x="107" y="162"/>
                    <a:pt x="117" y="172"/>
                  </a:cubicBezTo>
                  <a:cubicBezTo>
                    <a:pt x="126" y="182"/>
                    <a:pt x="136" y="190"/>
                    <a:pt x="150" y="197"/>
                  </a:cubicBezTo>
                  <a:cubicBezTo>
                    <a:pt x="164" y="203"/>
                    <a:pt x="149" y="208"/>
                    <a:pt x="176" y="204"/>
                  </a:cubicBezTo>
                  <a:cubicBezTo>
                    <a:pt x="203" y="200"/>
                    <a:pt x="204" y="190"/>
                    <a:pt x="215" y="187"/>
                  </a:cubicBezTo>
                  <a:cubicBezTo>
                    <a:pt x="227" y="183"/>
                    <a:pt x="223" y="168"/>
                    <a:pt x="208" y="171"/>
                  </a:cubicBezTo>
                  <a:cubicBezTo>
                    <a:pt x="194" y="174"/>
                    <a:pt x="187" y="173"/>
                    <a:pt x="169" y="166"/>
                  </a:cubicBezTo>
                  <a:cubicBezTo>
                    <a:pt x="151" y="160"/>
                    <a:pt x="135" y="153"/>
                    <a:pt x="128" y="142"/>
                  </a:cubicBezTo>
                  <a:cubicBezTo>
                    <a:pt x="122" y="130"/>
                    <a:pt x="117" y="129"/>
                    <a:pt x="106" y="110"/>
                  </a:cubicBezTo>
                  <a:cubicBezTo>
                    <a:pt x="94" y="90"/>
                    <a:pt x="86" y="80"/>
                    <a:pt x="82" y="64"/>
                  </a:cubicBezTo>
                  <a:cubicBezTo>
                    <a:pt x="79" y="49"/>
                    <a:pt x="84" y="46"/>
                    <a:pt x="81" y="34"/>
                  </a:cubicBezTo>
                  <a:cubicBezTo>
                    <a:pt x="78" y="23"/>
                    <a:pt x="77" y="0"/>
                    <a:pt x="76" y="11"/>
                  </a:cubicBezTo>
                  <a:close/>
                </a:path>
              </a:pathLst>
            </a:custGeom>
            <a:solidFill>
              <a:srgbClr val="A297C8"/>
            </a:solidFill>
            <a:ln w="9525">
              <a:noFill/>
              <a:round/>
              <a:headEnd/>
              <a:tailEnd/>
            </a:ln>
          </p:spPr>
          <p:txBody>
            <a:bodyPr/>
            <a:lstStyle/>
            <a:p>
              <a:endParaRPr lang="en-US"/>
            </a:p>
          </p:txBody>
        </p:sp>
        <p:sp>
          <p:nvSpPr>
            <p:cNvPr id="28767" name="Freeform 3348"/>
            <p:cNvSpPr>
              <a:spLocks/>
            </p:cNvSpPr>
            <p:nvPr/>
          </p:nvSpPr>
          <p:spPr bwMode="auto">
            <a:xfrm>
              <a:off x="615950" y="5145757"/>
              <a:ext cx="746125" cy="682625"/>
            </a:xfrm>
            <a:custGeom>
              <a:avLst/>
              <a:gdLst>
                <a:gd name="T0" fmla="*/ 2147483647 w 226"/>
                <a:gd name="T1" fmla="*/ 2147483647 h 207"/>
                <a:gd name="T2" fmla="*/ 2147483647 w 226"/>
                <a:gd name="T3" fmla="*/ 2147483647 h 207"/>
                <a:gd name="T4" fmla="*/ 2147483647 w 226"/>
                <a:gd name="T5" fmla="*/ 2147483647 h 207"/>
                <a:gd name="T6" fmla="*/ 2147483647 w 226"/>
                <a:gd name="T7" fmla="*/ 2147483647 h 207"/>
                <a:gd name="T8" fmla="*/ 2147483647 w 226"/>
                <a:gd name="T9" fmla="*/ 2147483647 h 207"/>
                <a:gd name="T10" fmla="*/ 2147483647 w 226"/>
                <a:gd name="T11" fmla="*/ 2147483647 h 207"/>
                <a:gd name="T12" fmla="*/ 2147483647 w 226"/>
                <a:gd name="T13" fmla="*/ 2147483647 h 207"/>
                <a:gd name="T14" fmla="*/ 2147483647 w 226"/>
                <a:gd name="T15" fmla="*/ 2147483647 h 207"/>
                <a:gd name="T16" fmla="*/ 2147483647 w 226"/>
                <a:gd name="T17" fmla="*/ 2147483647 h 207"/>
                <a:gd name="T18" fmla="*/ 2147483647 w 226"/>
                <a:gd name="T19" fmla="*/ 2147483647 h 207"/>
                <a:gd name="T20" fmla="*/ 2147483647 w 226"/>
                <a:gd name="T21" fmla="*/ 2147483647 h 207"/>
                <a:gd name="T22" fmla="*/ 2147483647 w 226"/>
                <a:gd name="T23" fmla="*/ 2147483647 h 207"/>
                <a:gd name="T24" fmla="*/ 2147483647 w 226"/>
                <a:gd name="T25" fmla="*/ 2147483647 h 207"/>
                <a:gd name="T26" fmla="*/ 2147483647 w 226"/>
                <a:gd name="T27" fmla="*/ 2147483647 h 207"/>
                <a:gd name="T28" fmla="*/ 2147483647 w 226"/>
                <a:gd name="T29" fmla="*/ 2147483647 h 207"/>
                <a:gd name="T30" fmla="*/ 2147483647 w 226"/>
                <a:gd name="T31" fmla="*/ 2147483647 h 207"/>
                <a:gd name="T32" fmla="*/ 2147483647 w 226"/>
                <a:gd name="T33" fmla="*/ 2147483647 h 207"/>
                <a:gd name="T34" fmla="*/ 2147483647 w 226"/>
                <a:gd name="T35" fmla="*/ 2147483647 h 207"/>
                <a:gd name="T36" fmla="*/ 2147483647 w 226"/>
                <a:gd name="T37" fmla="*/ 2147483647 h 207"/>
                <a:gd name="T38" fmla="*/ 2147483647 w 226"/>
                <a:gd name="T39" fmla="*/ 2147483647 h 207"/>
                <a:gd name="T40" fmla="*/ 2147483647 w 226"/>
                <a:gd name="T41" fmla="*/ 2147483647 h 20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6"/>
                <a:gd name="T64" fmla="*/ 0 h 207"/>
                <a:gd name="T65" fmla="*/ 226 w 226"/>
                <a:gd name="T66" fmla="*/ 207 h 20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6" h="207">
                  <a:moveTo>
                    <a:pt x="75" y="11"/>
                  </a:moveTo>
                  <a:cubicBezTo>
                    <a:pt x="75" y="11"/>
                    <a:pt x="62" y="22"/>
                    <a:pt x="58" y="33"/>
                  </a:cubicBezTo>
                  <a:cubicBezTo>
                    <a:pt x="55" y="45"/>
                    <a:pt x="49" y="43"/>
                    <a:pt x="46" y="55"/>
                  </a:cubicBezTo>
                  <a:cubicBezTo>
                    <a:pt x="43" y="67"/>
                    <a:pt x="38" y="69"/>
                    <a:pt x="19" y="64"/>
                  </a:cubicBezTo>
                  <a:cubicBezTo>
                    <a:pt x="0" y="59"/>
                    <a:pt x="4" y="71"/>
                    <a:pt x="7" y="83"/>
                  </a:cubicBezTo>
                  <a:cubicBezTo>
                    <a:pt x="10" y="94"/>
                    <a:pt x="5" y="87"/>
                    <a:pt x="16" y="102"/>
                  </a:cubicBezTo>
                  <a:cubicBezTo>
                    <a:pt x="26" y="116"/>
                    <a:pt x="42" y="128"/>
                    <a:pt x="42" y="130"/>
                  </a:cubicBezTo>
                  <a:cubicBezTo>
                    <a:pt x="43" y="132"/>
                    <a:pt x="42" y="166"/>
                    <a:pt x="49" y="165"/>
                  </a:cubicBezTo>
                  <a:cubicBezTo>
                    <a:pt x="55" y="164"/>
                    <a:pt x="59" y="151"/>
                    <a:pt x="67" y="153"/>
                  </a:cubicBezTo>
                  <a:cubicBezTo>
                    <a:pt x="75" y="156"/>
                    <a:pt x="80" y="157"/>
                    <a:pt x="90" y="162"/>
                  </a:cubicBezTo>
                  <a:cubicBezTo>
                    <a:pt x="100" y="167"/>
                    <a:pt x="106" y="161"/>
                    <a:pt x="116" y="171"/>
                  </a:cubicBezTo>
                  <a:cubicBezTo>
                    <a:pt x="125" y="181"/>
                    <a:pt x="135" y="189"/>
                    <a:pt x="149" y="195"/>
                  </a:cubicBezTo>
                  <a:cubicBezTo>
                    <a:pt x="163" y="202"/>
                    <a:pt x="148" y="207"/>
                    <a:pt x="175" y="203"/>
                  </a:cubicBezTo>
                  <a:cubicBezTo>
                    <a:pt x="202" y="198"/>
                    <a:pt x="203" y="189"/>
                    <a:pt x="214" y="186"/>
                  </a:cubicBezTo>
                  <a:cubicBezTo>
                    <a:pt x="226" y="182"/>
                    <a:pt x="222" y="167"/>
                    <a:pt x="207" y="170"/>
                  </a:cubicBezTo>
                  <a:cubicBezTo>
                    <a:pt x="192" y="174"/>
                    <a:pt x="186" y="172"/>
                    <a:pt x="167" y="165"/>
                  </a:cubicBezTo>
                  <a:cubicBezTo>
                    <a:pt x="149" y="159"/>
                    <a:pt x="133" y="152"/>
                    <a:pt x="127" y="140"/>
                  </a:cubicBezTo>
                  <a:cubicBezTo>
                    <a:pt x="121" y="129"/>
                    <a:pt x="116" y="128"/>
                    <a:pt x="104" y="109"/>
                  </a:cubicBezTo>
                  <a:cubicBezTo>
                    <a:pt x="93" y="89"/>
                    <a:pt x="84" y="79"/>
                    <a:pt x="81" y="64"/>
                  </a:cubicBezTo>
                  <a:cubicBezTo>
                    <a:pt x="78" y="48"/>
                    <a:pt x="83" y="45"/>
                    <a:pt x="80" y="34"/>
                  </a:cubicBezTo>
                  <a:cubicBezTo>
                    <a:pt x="77" y="22"/>
                    <a:pt x="76" y="0"/>
                    <a:pt x="75" y="11"/>
                  </a:cubicBezTo>
                  <a:close/>
                </a:path>
              </a:pathLst>
            </a:custGeom>
            <a:solidFill>
              <a:srgbClr val="A196C7"/>
            </a:solidFill>
            <a:ln w="9525">
              <a:noFill/>
              <a:round/>
              <a:headEnd/>
              <a:tailEnd/>
            </a:ln>
          </p:spPr>
          <p:txBody>
            <a:bodyPr/>
            <a:lstStyle/>
            <a:p>
              <a:endParaRPr lang="en-US"/>
            </a:p>
          </p:txBody>
        </p:sp>
        <p:sp>
          <p:nvSpPr>
            <p:cNvPr id="28768" name="Freeform 3349"/>
            <p:cNvSpPr>
              <a:spLocks/>
            </p:cNvSpPr>
            <p:nvPr/>
          </p:nvSpPr>
          <p:spPr bwMode="auto">
            <a:xfrm>
              <a:off x="615950" y="5145757"/>
              <a:ext cx="746125" cy="679450"/>
            </a:xfrm>
            <a:custGeom>
              <a:avLst/>
              <a:gdLst>
                <a:gd name="T0" fmla="*/ 2147483647 w 226"/>
                <a:gd name="T1" fmla="*/ 2147483647 h 206"/>
                <a:gd name="T2" fmla="*/ 2147483647 w 226"/>
                <a:gd name="T3" fmla="*/ 2147483647 h 206"/>
                <a:gd name="T4" fmla="*/ 2147483647 w 226"/>
                <a:gd name="T5" fmla="*/ 2147483647 h 206"/>
                <a:gd name="T6" fmla="*/ 2147483647 w 226"/>
                <a:gd name="T7" fmla="*/ 2147483647 h 206"/>
                <a:gd name="T8" fmla="*/ 2147483647 w 226"/>
                <a:gd name="T9" fmla="*/ 2147483647 h 206"/>
                <a:gd name="T10" fmla="*/ 2147483647 w 226"/>
                <a:gd name="T11" fmla="*/ 2147483647 h 206"/>
                <a:gd name="T12" fmla="*/ 2147483647 w 226"/>
                <a:gd name="T13" fmla="*/ 2147483647 h 206"/>
                <a:gd name="T14" fmla="*/ 2147483647 w 226"/>
                <a:gd name="T15" fmla="*/ 2147483647 h 206"/>
                <a:gd name="T16" fmla="*/ 2147483647 w 226"/>
                <a:gd name="T17" fmla="*/ 2147483647 h 206"/>
                <a:gd name="T18" fmla="*/ 2147483647 w 226"/>
                <a:gd name="T19" fmla="*/ 2147483647 h 206"/>
                <a:gd name="T20" fmla="*/ 2147483647 w 226"/>
                <a:gd name="T21" fmla="*/ 2147483647 h 206"/>
                <a:gd name="T22" fmla="*/ 2147483647 w 226"/>
                <a:gd name="T23" fmla="*/ 2147483647 h 206"/>
                <a:gd name="T24" fmla="*/ 2147483647 w 226"/>
                <a:gd name="T25" fmla="*/ 2147483647 h 206"/>
                <a:gd name="T26" fmla="*/ 2147483647 w 226"/>
                <a:gd name="T27" fmla="*/ 2147483647 h 206"/>
                <a:gd name="T28" fmla="*/ 2147483647 w 226"/>
                <a:gd name="T29" fmla="*/ 2147483647 h 206"/>
                <a:gd name="T30" fmla="*/ 2147483647 w 226"/>
                <a:gd name="T31" fmla="*/ 2147483647 h 206"/>
                <a:gd name="T32" fmla="*/ 2147483647 w 226"/>
                <a:gd name="T33" fmla="*/ 2147483647 h 206"/>
                <a:gd name="T34" fmla="*/ 2147483647 w 226"/>
                <a:gd name="T35" fmla="*/ 2147483647 h 206"/>
                <a:gd name="T36" fmla="*/ 2147483647 w 226"/>
                <a:gd name="T37" fmla="*/ 2147483647 h 206"/>
                <a:gd name="T38" fmla="*/ 2147483647 w 226"/>
                <a:gd name="T39" fmla="*/ 2147483647 h 206"/>
                <a:gd name="T40" fmla="*/ 2147483647 w 226"/>
                <a:gd name="T41" fmla="*/ 2147483647 h 20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6"/>
                <a:gd name="T64" fmla="*/ 0 h 206"/>
                <a:gd name="T65" fmla="*/ 226 w 226"/>
                <a:gd name="T66" fmla="*/ 206 h 20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6" h="206">
                  <a:moveTo>
                    <a:pt x="75" y="11"/>
                  </a:moveTo>
                  <a:cubicBezTo>
                    <a:pt x="75" y="11"/>
                    <a:pt x="62" y="22"/>
                    <a:pt x="58" y="34"/>
                  </a:cubicBezTo>
                  <a:cubicBezTo>
                    <a:pt x="55" y="46"/>
                    <a:pt x="49" y="44"/>
                    <a:pt x="46" y="55"/>
                  </a:cubicBezTo>
                  <a:cubicBezTo>
                    <a:pt x="43" y="67"/>
                    <a:pt x="38" y="70"/>
                    <a:pt x="19" y="65"/>
                  </a:cubicBezTo>
                  <a:cubicBezTo>
                    <a:pt x="0" y="60"/>
                    <a:pt x="4" y="71"/>
                    <a:pt x="7" y="83"/>
                  </a:cubicBezTo>
                  <a:cubicBezTo>
                    <a:pt x="10" y="94"/>
                    <a:pt x="6" y="87"/>
                    <a:pt x="16" y="102"/>
                  </a:cubicBezTo>
                  <a:cubicBezTo>
                    <a:pt x="26" y="116"/>
                    <a:pt x="42" y="128"/>
                    <a:pt x="43" y="130"/>
                  </a:cubicBezTo>
                  <a:cubicBezTo>
                    <a:pt x="43" y="132"/>
                    <a:pt x="42" y="166"/>
                    <a:pt x="49" y="165"/>
                  </a:cubicBezTo>
                  <a:cubicBezTo>
                    <a:pt x="55" y="164"/>
                    <a:pt x="59" y="150"/>
                    <a:pt x="67" y="153"/>
                  </a:cubicBezTo>
                  <a:cubicBezTo>
                    <a:pt x="75" y="156"/>
                    <a:pt x="80" y="157"/>
                    <a:pt x="90" y="162"/>
                  </a:cubicBezTo>
                  <a:cubicBezTo>
                    <a:pt x="100" y="167"/>
                    <a:pt x="106" y="161"/>
                    <a:pt x="115" y="171"/>
                  </a:cubicBezTo>
                  <a:cubicBezTo>
                    <a:pt x="125" y="180"/>
                    <a:pt x="135" y="189"/>
                    <a:pt x="149" y="195"/>
                  </a:cubicBezTo>
                  <a:cubicBezTo>
                    <a:pt x="163" y="201"/>
                    <a:pt x="149" y="206"/>
                    <a:pt x="175" y="202"/>
                  </a:cubicBezTo>
                  <a:cubicBezTo>
                    <a:pt x="202" y="198"/>
                    <a:pt x="202" y="189"/>
                    <a:pt x="214" y="186"/>
                  </a:cubicBezTo>
                  <a:cubicBezTo>
                    <a:pt x="226" y="183"/>
                    <a:pt x="221" y="167"/>
                    <a:pt x="207" y="171"/>
                  </a:cubicBezTo>
                  <a:cubicBezTo>
                    <a:pt x="192" y="174"/>
                    <a:pt x="185" y="172"/>
                    <a:pt x="167" y="166"/>
                  </a:cubicBezTo>
                  <a:cubicBezTo>
                    <a:pt x="149" y="159"/>
                    <a:pt x="133" y="152"/>
                    <a:pt x="127" y="140"/>
                  </a:cubicBezTo>
                  <a:cubicBezTo>
                    <a:pt x="120" y="129"/>
                    <a:pt x="115" y="128"/>
                    <a:pt x="104" y="109"/>
                  </a:cubicBezTo>
                  <a:cubicBezTo>
                    <a:pt x="92" y="89"/>
                    <a:pt x="84" y="79"/>
                    <a:pt x="81" y="64"/>
                  </a:cubicBezTo>
                  <a:cubicBezTo>
                    <a:pt x="78" y="49"/>
                    <a:pt x="83" y="46"/>
                    <a:pt x="79" y="34"/>
                  </a:cubicBezTo>
                  <a:cubicBezTo>
                    <a:pt x="76" y="23"/>
                    <a:pt x="75" y="0"/>
                    <a:pt x="75" y="11"/>
                  </a:cubicBezTo>
                  <a:close/>
                </a:path>
              </a:pathLst>
            </a:custGeom>
            <a:solidFill>
              <a:srgbClr val="A096C7"/>
            </a:solidFill>
            <a:ln w="9525">
              <a:noFill/>
              <a:round/>
              <a:headEnd/>
              <a:tailEnd/>
            </a:ln>
          </p:spPr>
          <p:txBody>
            <a:bodyPr/>
            <a:lstStyle/>
            <a:p>
              <a:endParaRPr lang="en-US"/>
            </a:p>
          </p:txBody>
        </p:sp>
        <p:sp>
          <p:nvSpPr>
            <p:cNvPr id="28769" name="Freeform 3350"/>
            <p:cNvSpPr>
              <a:spLocks/>
            </p:cNvSpPr>
            <p:nvPr/>
          </p:nvSpPr>
          <p:spPr bwMode="auto">
            <a:xfrm>
              <a:off x="615950" y="5148932"/>
              <a:ext cx="742950" cy="676275"/>
            </a:xfrm>
            <a:custGeom>
              <a:avLst/>
              <a:gdLst>
                <a:gd name="T0" fmla="*/ 2147483647 w 225"/>
                <a:gd name="T1" fmla="*/ 2147483647 h 205"/>
                <a:gd name="T2" fmla="*/ 2147483647 w 225"/>
                <a:gd name="T3" fmla="*/ 2147483647 h 205"/>
                <a:gd name="T4" fmla="*/ 2147483647 w 225"/>
                <a:gd name="T5" fmla="*/ 2147483647 h 205"/>
                <a:gd name="T6" fmla="*/ 2147483647 w 225"/>
                <a:gd name="T7" fmla="*/ 2147483647 h 205"/>
                <a:gd name="T8" fmla="*/ 2147483647 w 225"/>
                <a:gd name="T9" fmla="*/ 2147483647 h 205"/>
                <a:gd name="T10" fmla="*/ 2147483647 w 225"/>
                <a:gd name="T11" fmla="*/ 2147483647 h 205"/>
                <a:gd name="T12" fmla="*/ 2147483647 w 225"/>
                <a:gd name="T13" fmla="*/ 2147483647 h 205"/>
                <a:gd name="T14" fmla="*/ 2147483647 w 225"/>
                <a:gd name="T15" fmla="*/ 2147483647 h 205"/>
                <a:gd name="T16" fmla="*/ 2147483647 w 225"/>
                <a:gd name="T17" fmla="*/ 2147483647 h 205"/>
                <a:gd name="T18" fmla="*/ 2147483647 w 225"/>
                <a:gd name="T19" fmla="*/ 2147483647 h 205"/>
                <a:gd name="T20" fmla="*/ 2147483647 w 225"/>
                <a:gd name="T21" fmla="*/ 2147483647 h 205"/>
                <a:gd name="T22" fmla="*/ 2147483647 w 225"/>
                <a:gd name="T23" fmla="*/ 2147483647 h 205"/>
                <a:gd name="T24" fmla="*/ 2147483647 w 225"/>
                <a:gd name="T25" fmla="*/ 2147483647 h 205"/>
                <a:gd name="T26" fmla="*/ 2147483647 w 225"/>
                <a:gd name="T27" fmla="*/ 2147483647 h 205"/>
                <a:gd name="T28" fmla="*/ 2147483647 w 225"/>
                <a:gd name="T29" fmla="*/ 2147483647 h 205"/>
                <a:gd name="T30" fmla="*/ 2147483647 w 225"/>
                <a:gd name="T31" fmla="*/ 2147483647 h 205"/>
                <a:gd name="T32" fmla="*/ 2147483647 w 225"/>
                <a:gd name="T33" fmla="*/ 2147483647 h 205"/>
                <a:gd name="T34" fmla="*/ 2147483647 w 225"/>
                <a:gd name="T35" fmla="*/ 2147483647 h 205"/>
                <a:gd name="T36" fmla="*/ 2147483647 w 225"/>
                <a:gd name="T37" fmla="*/ 2147483647 h 205"/>
                <a:gd name="T38" fmla="*/ 2147483647 w 225"/>
                <a:gd name="T39" fmla="*/ 2147483647 h 205"/>
                <a:gd name="T40" fmla="*/ 2147483647 w 225"/>
                <a:gd name="T41" fmla="*/ 2147483647 h 20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5"/>
                <a:gd name="T64" fmla="*/ 0 h 205"/>
                <a:gd name="T65" fmla="*/ 225 w 225"/>
                <a:gd name="T66" fmla="*/ 205 h 20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5" h="205">
                  <a:moveTo>
                    <a:pt x="74" y="11"/>
                  </a:moveTo>
                  <a:cubicBezTo>
                    <a:pt x="74" y="11"/>
                    <a:pt x="62" y="22"/>
                    <a:pt x="58" y="33"/>
                  </a:cubicBezTo>
                  <a:cubicBezTo>
                    <a:pt x="55" y="45"/>
                    <a:pt x="49" y="43"/>
                    <a:pt x="46" y="55"/>
                  </a:cubicBezTo>
                  <a:cubicBezTo>
                    <a:pt x="43" y="66"/>
                    <a:pt x="38" y="69"/>
                    <a:pt x="19" y="64"/>
                  </a:cubicBezTo>
                  <a:cubicBezTo>
                    <a:pt x="0" y="59"/>
                    <a:pt x="4" y="70"/>
                    <a:pt x="8" y="82"/>
                  </a:cubicBezTo>
                  <a:cubicBezTo>
                    <a:pt x="11" y="93"/>
                    <a:pt x="6" y="86"/>
                    <a:pt x="16" y="101"/>
                  </a:cubicBezTo>
                  <a:cubicBezTo>
                    <a:pt x="26" y="115"/>
                    <a:pt x="42" y="127"/>
                    <a:pt x="43" y="129"/>
                  </a:cubicBezTo>
                  <a:cubicBezTo>
                    <a:pt x="43" y="131"/>
                    <a:pt x="42" y="165"/>
                    <a:pt x="49" y="164"/>
                  </a:cubicBezTo>
                  <a:cubicBezTo>
                    <a:pt x="55" y="163"/>
                    <a:pt x="60" y="149"/>
                    <a:pt x="67" y="152"/>
                  </a:cubicBezTo>
                  <a:cubicBezTo>
                    <a:pt x="75" y="154"/>
                    <a:pt x="80" y="156"/>
                    <a:pt x="90" y="161"/>
                  </a:cubicBezTo>
                  <a:cubicBezTo>
                    <a:pt x="100" y="166"/>
                    <a:pt x="106" y="160"/>
                    <a:pt x="115" y="169"/>
                  </a:cubicBezTo>
                  <a:cubicBezTo>
                    <a:pt x="125" y="179"/>
                    <a:pt x="135" y="187"/>
                    <a:pt x="149" y="194"/>
                  </a:cubicBezTo>
                  <a:cubicBezTo>
                    <a:pt x="163" y="200"/>
                    <a:pt x="149" y="205"/>
                    <a:pt x="175" y="201"/>
                  </a:cubicBezTo>
                  <a:cubicBezTo>
                    <a:pt x="202" y="197"/>
                    <a:pt x="202" y="188"/>
                    <a:pt x="214" y="185"/>
                  </a:cubicBezTo>
                  <a:cubicBezTo>
                    <a:pt x="225" y="182"/>
                    <a:pt x="221" y="166"/>
                    <a:pt x="207" y="170"/>
                  </a:cubicBezTo>
                  <a:cubicBezTo>
                    <a:pt x="192" y="173"/>
                    <a:pt x="185" y="171"/>
                    <a:pt x="167" y="165"/>
                  </a:cubicBezTo>
                  <a:cubicBezTo>
                    <a:pt x="149" y="158"/>
                    <a:pt x="132" y="151"/>
                    <a:pt x="126" y="139"/>
                  </a:cubicBezTo>
                  <a:cubicBezTo>
                    <a:pt x="120" y="128"/>
                    <a:pt x="115" y="127"/>
                    <a:pt x="103" y="108"/>
                  </a:cubicBezTo>
                  <a:cubicBezTo>
                    <a:pt x="92" y="88"/>
                    <a:pt x="84" y="79"/>
                    <a:pt x="81" y="63"/>
                  </a:cubicBezTo>
                  <a:cubicBezTo>
                    <a:pt x="77" y="48"/>
                    <a:pt x="82" y="45"/>
                    <a:pt x="79" y="34"/>
                  </a:cubicBezTo>
                  <a:cubicBezTo>
                    <a:pt x="76" y="22"/>
                    <a:pt x="75" y="0"/>
                    <a:pt x="74" y="11"/>
                  </a:cubicBezTo>
                  <a:close/>
                </a:path>
              </a:pathLst>
            </a:custGeom>
            <a:solidFill>
              <a:srgbClr val="9F96C7"/>
            </a:solidFill>
            <a:ln w="9525">
              <a:noFill/>
              <a:round/>
              <a:headEnd/>
              <a:tailEnd/>
            </a:ln>
          </p:spPr>
          <p:txBody>
            <a:bodyPr/>
            <a:lstStyle/>
            <a:p>
              <a:endParaRPr lang="en-US"/>
            </a:p>
          </p:txBody>
        </p:sp>
        <p:sp>
          <p:nvSpPr>
            <p:cNvPr id="28770" name="Freeform 3351"/>
            <p:cNvSpPr>
              <a:spLocks/>
            </p:cNvSpPr>
            <p:nvPr/>
          </p:nvSpPr>
          <p:spPr bwMode="auto">
            <a:xfrm>
              <a:off x="615950" y="5148932"/>
              <a:ext cx="742950" cy="676275"/>
            </a:xfrm>
            <a:custGeom>
              <a:avLst/>
              <a:gdLst>
                <a:gd name="T0" fmla="*/ 2147483647 w 225"/>
                <a:gd name="T1" fmla="*/ 2147483647 h 205"/>
                <a:gd name="T2" fmla="*/ 2147483647 w 225"/>
                <a:gd name="T3" fmla="*/ 2147483647 h 205"/>
                <a:gd name="T4" fmla="*/ 2147483647 w 225"/>
                <a:gd name="T5" fmla="*/ 2147483647 h 205"/>
                <a:gd name="T6" fmla="*/ 2147483647 w 225"/>
                <a:gd name="T7" fmla="*/ 2147483647 h 205"/>
                <a:gd name="T8" fmla="*/ 2147483647 w 225"/>
                <a:gd name="T9" fmla="*/ 2147483647 h 205"/>
                <a:gd name="T10" fmla="*/ 2147483647 w 225"/>
                <a:gd name="T11" fmla="*/ 2147483647 h 205"/>
                <a:gd name="T12" fmla="*/ 2147483647 w 225"/>
                <a:gd name="T13" fmla="*/ 2147483647 h 205"/>
                <a:gd name="T14" fmla="*/ 2147483647 w 225"/>
                <a:gd name="T15" fmla="*/ 2147483647 h 205"/>
                <a:gd name="T16" fmla="*/ 2147483647 w 225"/>
                <a:gd name="T17" fmla="*/ 2147483647 h 205"/>
                <a:gd name="T18" fmla="*/ 2147483647 w 225"/>
                <a:gd name="T19" fmla="*/ 2147483647 h 205"/>
                <a:gd name="T20" fmla="*/ 2147483647 w 225"/>
                <a:gd name="T21" fmla="*/ 2147483647 h 205"/>
                <a:gd name="T22" fmla="*/ 2147483647 w 225"/>
                <a:gd name="T23" fmla="*/ 2147483647 h 205"/>
                <a:gd name="T24" fmla="*/ 2147483647 w 225"/>
                <a:gd name="T25" fmla="*/ 2147483647 h 205"/>
                <a:gd name="T26" fmla="*/ 2147483647 w 225"/>
                <a:gd name="T27" fmla="*/ 2147483647 h 205"/>
                <a:gd name="T28" fmla="*/ 2147483647 w 225"/>
                <a:gd name="T29" fmla="*/ 2147483647 h 205"/>
                <a:gd name="T30" fmla="*/ 2147483647 w 225"/>
                <a:gd name="T31" fmla="*/ 2147483647 h 205"/>
                <a:gd name="T32" fmla="*/ 2147483647 w 225"/>
                <a:gd name="T33" fmla="*/ 2147483647 h 205"/>
                <a:gd name="T34" fmla="*/ 2147483647 w 225"/>
                <a:gd name="T35" fmla="*/ 2147483647 h 205"/>
                <a:gd name="T36" fmla="*/ 2147483647 w 225"/>
                <a:gd name="T37" fmla="*/ 2147483647 h 205"/>
                <a:gd name="T38" fmla="*/ 2147483647 w 225"/>
                <a:gd name="T39" fmla="*/ 2147483647 h 205"/>
                <a:gd name="T40" fmla="*/ 2147483647 w 225"/>
                <a:gd name="T41" fmla="*/ 2147483647 h 20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5"/>
                <a:gd name="T64" fmla="*/ 0 h 205"/>
                <a:gd name="T65" fmla="*/ 225 w 225"/>
                <a:gd name="T66" fmla="*/ 205 h 20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5" h="205">
                  <a:moveTo>
                    <a:pt x="74" y="11"/>
                  </a:moveTo>
                  <a:cubicBezTo>
                    <a:pt x="74" y="11"/>
                    <a:pt x="62" y="22"/>
                    <a:pt x="58" y="34"/>
                  </a:cubicBezTo>
                  <a:cubicBezTo>
                    <a:pt x="55" y="46"/>
                    <a:pt x="49" y="44"/>
                    <a:pt x="46" y="55"/>
                  </a:cubicBezTo>
                  <a:cubicBezTo>
                    <a:pt x="43" y="67"/>
                    <a:pt x="38" y="69"/>
                    <a:pt x="19" y="64"/>
                  </a:cubicBezTo>
                  <a:cubicBezTo>
                    <a:pt x="0" y="59"/>
                    <a:pt x="5" y="71"/>
                    <a:pt x="8" y="82"/>
                  </a:cubicBezTo>
                  <a:cubicBezTo>
                    <a:pt x="11" y="94"/>
                    <a:pt x="6" y="87"/>
                    <a:pt x="16" y="101"/>
                  </a:cubicBezTo>
                  <a:cubicBezTo>
                    <a:pt x="26" y="115"/>
                    <a:pt x="42" y="127"/>
                    <a:pt x="43" y="129"/>
                  </a:cubicBezTo>
                  <a:cubicBezTo>
                    <a:pt x="44" y="131"/>
                    <a:pt x="42" y="165"/>
                    <a:pt x="49" y="164"/>
                  </a:cubicBezTo>
                  <a:cubicBezTo>
                    <a:pt x="55" y="163"/>
                    <a:pt x="60" y="149"/>
                    <a:pt x="67" y="151"/>
                  </a:cubicBezTo>
                  <a:cubicBezTo>
                    <a:pt x="75" y="154"/>
                    <a:pt x="80" y="155"/>
                    <a:pt x="90" y="161"/>
                  </a:cubicBezTo>
                  <a:cubicBezTo>
                    <a:pt x="100" y="166"/>
                    <a:pt x="106" y="159"/>
                    <a:pt x="115" y="169"/>
                  </a:cubicBezTo>
                  <a:cubicBezTo>
                    <a:pt x="125" y="179"/>
                    <a:pt x="135" y="187"/>
                    <a:pt x="148" y="193"/>
                  </a:cubicBezTo>
                  <a:cubicBezTo>
                    <a:pt x="162" y="200"/>
                    <a:pt x="149" y="205"/>
                    <a:pt x="175" y="201"/>
                  </a:cubicBezTo>
                  <a:cubicBezTo>
                    <a:pt x="202" y="197"/>
                    <a:pt x="202" y="188"/>
                    <a:pt x="214" y="185"/>
                  </a:cubicBezTo>
                  <a:cubicBezTo>
                    <a:pt x="225" y="182"/>
                    <a:pt x="221" y="167"/>
                    <a:pt x="206" y="170"/>
                  </a:cubicBezTo>
                  <a:cubicBezTo>
                    <a:pt x="192" y="173"/>
                    <a:pt x="184" y="171"/>
                    <a:pt x="166" y="165"/>
                  </a:cubicBezTo>
                  <a:cubicBezTo>
                    <a:pt x="148" y="158"/>
                    <a:pt x="132" y="151"/>
                    <a:pt x="126" y="139"/>
                  </a:cubicBezTo>
                  <a:cubicBezTo>
                    <a:pt x="120" y="128"/>
                    <a:pt x="114" y="127"/>
                    <a:pt x="103" y="108"/>
                  </a:cubicBezTo>
                  <a:cubicBezTo>
                    <a:pt x="91" y="88"/>
                    <a:pt x="84" y="79"/>
                    <a:pt x="80" y="64"/>
                  </a:cubicBezTo>
                  <a:cubicBezTo>
                    <a:pt x="77" y="48"/>
                    <a:pt x="82" y="46"/>
                    <a:pt x="79" y="34"/>
                  </a:cubicBezTo>
                  <a:cubicBezTo>
                    <a:pt x="76" y="23"/>
                    <a:pt x="75" y="0"/>
                    <a:pt x="74" y="11"/>
                  </a:cubicBezTo>
                  <a:close/>
                </a:path>
              </a:pathLst>
            </a:custGeom>
            <a:solidFill>
              <a:srgbClr val="9E95C6"/>
            </a:solidFill>
            <a:ln w="9525">
              <a:noFill/>
              <a:round/>
              <a:headEnd/>
              <a:tailEnd/>
            </a:ln>
          </p:spPr>
          <p:txBody>
            <a:bodyPr/>
            <a:lstStyle/>
            <a:p>
              <a:endParaRPr lang="en-US"/>
            </a:p>
          </p:txBody>
        </p:sp>
        <p:sp>
          <p:nvSpPr>
            <p:cNvPr id="28771" name="Freeform 3352"/>
            <p:cNvSpPr>
              <a:spLocks/>
            </p:cNvSpPr>
            <p:nvPr/>
          </p:nvSpPr>
          <p:spPr bwMode="auto">
            <a:xfrm>
              <a:off x="615950" y="5152107"/>
              <a:ext cx="742950" cy="673100"/>
            </a:xfrm>
            <a:custGeom>
              <a:avLst/>
              <a:gdLst>
                <a:gd name="T0" fmla="*/ 2147483647 w 225"/>
                <a:gd name="T1" fmla="*/ 2147483647 h 204"/>
                <a:gd name="T2" fmla="*/ 2147483647 w 225"/>
                <a:gd name="T3" fmla="*/ 2147483647 h 204"/>
                <a:gd name="T4" fmla="*/ 2147483647 w 225"/>
                <a:gd name="T5" fmla="*/ 2147483647 h 204"/>
                <a:gd name="T6" fmla="*/ 2147483647 w 225"/>
                <a:gd name="T7" fmla="*/ 2147483647 h 204"/>
                <a:gd name="T8" fmla="*/ 2147483647 w 225"/>
                <a:gd name="T9" fmla="*/ 2147483647 h 204"/>
                <a:gd name="T10" fmla="*/ 2147483647 w 225"/>
                <a:gd name="T11" fmla="*/ 2147483647 h 204"/>
                <a:gd name="T12" fmla="*/ 2147483647 w 225"/>
                <a:gd name="T13" fmla="*/ 2147483647 h 204"/>
                <a:gd name="T14" fmla="*/ 2147483647 w 225"/>
                <a:gd name="T15" fmla="*/ 2147483647 h 204"/>
                <a:gd name="T16" fmla="*/ 2147483647 w 225"/>
                <a:gd name="T17" fmla="*/ 2147483647 h 204"/>
                <a:gd name="T18" fmla="*/ 2147483647 w 225"/>
                <a:gd name="T19" fmla="*/ 2147483647 h 204"/>
                <a:gd name="T20" fmla="*/ 2147483647 w 225"/>
                <a:gd name="T21" fmla="*/ 2147483647 h 204"/>
                <a:gd name="T22" fmla="*/ 2147483647 w 225"/>
                <a:gd name="T23" fmla="*/ 2147483647 h 204"/>
                <a:gd name="T24" fmla="*/ 2147483647 w 225"/>
                <a:gd name="T25" fmla="*/ 2147483647 h 204"/>
                <a:gd name="T26" fmla="*/ 2147483647 w 225"/>
                <a:gd name="T27" fmla="*/ 2147483647 h 204"/>
                <a:gd name="T28" fmla="*/ 2147483647 w 225"/>
                <a:gd name="T29" fmla="*/ 2147483647 h 204"/>
                <a:gd name="T30" fmla="*/ 2147483647 w 225"/>
                <a:gd name="T31" fmla="*/ 2147483647 h 204"/>
                <a:gd name="T32" fmla="*/ 2147483647 w 225"/>
                <a:gd name="T33" fmla="*/ 2147483647 h 204"/>
                <a:gd name="T34" fmla="*/ 2147483647 w 225"/>
                <a:gd name="T35" fmla="*/ 2147483647 h 204"/>
                <a:gd name="T36" fmla="*/ 2147483647 w 225"/>
                <a:gd name="T37" fmla="*/ 2147483647 h 204"/>
                <a:gd name="T38" fmla="*/ 2147483647 w 225"/>
                <a:gd name="T39" fmla="*/ 2147483647 h 204"/>
                <a:gd name="T40" fmla="*/ 2147483647 w 225"/>
                <a:gd name="T41" fmla="*/ 2147483647 h 2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5"/>
                <a:gd name="T64" fmla="*/ 0 h 204"/>
                <a:gd name="T65" fmla="*/ 225 w 225"/>
                <a:gd name="T66" fmla="*/ 204 h 2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5" h="204">
                  <a:moveTo>
                    <a:pt x="74" y="11"/>
                  </a:moveTo>
                  <a:cubicBezTo>
                    <a:pt x="74" y="11"/>
                    <a:pt x="62" y="21"/>
                    <a:pt x="58" y="33"/>
                  </a:cubicBezTo>
                  <a:cubicBezTo>
                    <a:pt x="55" y="45"/>
                    <a:pt x="50" y="43"/>
                    <a:pt x="47" y="55"/>
                  </a:cubicBezTo>
                  <a:cubicBezTo>
                    <a:pt x="43" y="66"/>
                    <a:pt x="38" y="68"/>
                    <a:pt x="19" y="63"/>
                  </a:cubicBezTo>
                  <a:cubicBezTo>
                    <a:pt x="0" y="58"/>
                    <a:pt x="5" y="70"/>
                    <a:pt x="8" y="81"/>
                  </a:cubicBezTo>
                  <a:cubicBezTo>
                    <a:pt x="11" y="93"/>
                    <a:pt x="7" y="86"/>
                    <a:pt x="17" y="100"/>
                  </a:cubicBezTo>
                  <a:cubicBezTo>
                    <a:pt x="27" y="114"/>
                    <a:pt x="43" y="125"/>
                    <a:pt x="43" y="128"/>
                  </a:cubicBezTo>
                  <a:cubicBezTo>
                    <a:pt x="44" y="130"/>
                    <a:pt x="42" y="164"/>
                    <a:pt x="49" y="163"/>
                  </a:cubicBezTo>
                  <a:cubicBezTo>
                    <a:pt x="55" y="162"/>
                    <a:pt x="60" y="147"/>
                    <a:pt x="67" y="150"/>
                  </a:cubicBezTo>
                  <a:cubicBezTo>
                    <a:pt x="75" y="153"/>
                    <a:pt x="80" y="154"/>
                    <a:pt x="90" y="159"/>
                  </a:cubicBezTo>
                  <a:cubicBezTo>
                    <a:pt x="100" y="164"/>
                    <a:pt x="106" y="158"/>
                    <a:pt x="115" y="168"/>
                  </a:cubicBezTo>
                  <a:cubicBezTo>
                    <a:pt x="125" y="178"/>
                    <a:pt x="135" y="186"/>
                    <a:pt x="148" y="192"/>
                  </a:cubicBezTo>
                  <a:cubicBezTo>
                    <a:pt x="162" y="198"/>
                    <a:pt x="149" y="204"/>
                    <a:pt x="175" y="200"/>
                  </a:cubicBezTo>
                  <a:cubicBezTo>
                    <a:pt x="202" y="196"/>
                    <a:pt x="202" y="187"/>
                    <a:pt x="213" y="184"/>
                  </a:cubicBezTo>
                  <a:cubicBezTo>
                    <a:pt x="225" y="181"/>
                    <a:pt x="221" y="166"/>
                    <a:pt x="206" y="169"/>
                  </a:cubicBezTo>
                  <a:cubicBezTo>
                    <a:pt x="192" y="172"/>
                    <a:pt x="184" y="170"/>
                    <a:pt x="166" y="164"/>
                  </a:cubicBezTo>
                  <a:cubicBezTo>
                    <a:pt x="148" y="157"/>
                    <a:pt x="132" y="150"/>
                    <a:pt x="126" y="138"/>
                  </a:cubicBezTo>
                  <a:cubicBezTo>
                    <a:pt x="120" y="127"/>
                    <a:pt x="114" y="126"/>
                    <a:pt x="102" y="107"/>
                  </a:cubicBezTo>
                  <a:cubicBezTo>
                    <a:pt x="91" y="88"/>
                    <a:pt x="84" y="78"/>
                    <a:pt x="80" y="63"/>
                  </a:cubicBezTo>
                  <a:cubicBezTo>
                    <a:pt x="77" y="48"/>
                    <a:pt x="82" y="45"/>
                    <a:pt x="79" y="34"/>
                  </a:cubicBezTo>
                  <a:cubicBezTo>
                    <a:pt x="76" y="22"/>
                    <a:pt x="75" y="0"/>
                    <a:pt x="74" y="11"/>
                  </a:cubicBezTo>
                  <a:close/>
                </a:path>
              </a:pathLst>
            </a:custGeom>
            <a:solidFill>
              <a:srgbClr val="9D94C6"/>
            </a:solidFill>
            <a:ln w="9525">
              <a:noFill/>
              <a:round/>
              <a:headEnd/>
              <a:tailEnd/>
            </a:ln>
          </p:spPr>
          <p:txBody>
            <a:bodyPr/>
            <a:lstStyle/>
            <a:p>
              <a:endParaRPr lang="en-US"/>
            </a:p>
          </p:txBody>
        </p:sp>
        <p:sp>
          <p:nvSpPr>
            <p:cNvPr id="28772" name="Freeform 3353"/>
            <p:cNvSpPr>
              <a:spLocks/>
            </p:cNvSpPr>
            <p:nvPr/>
          </p:nvSpPr>
          <p:spPr bwMode="auto">
            <a:xfrm>
              <a:off x="619125" y="5152107"/>
              <a:ext cx="739775" cy="673100"/>
            </a:xfrm>
            <a:custGeom>
              <a:avLst/>
              <a:gdLst>
                <a:gd name="T0" fmla="*/ 2147483647 w 224"/>
                <a:gd name="T1" fmla="*/ 2147483647 h 204"/>
                <a:gd name="T2" fmla="*/ 2147483647 w 224"/>
                <a:gd name="T3" fmla="*/ 2147483647 h 204"/>
                <a:gd name="T4" fmla="*/ 2147483647 w 224"/>
                <a:gd name="T5" fmla="*/ 2147483647 h 204"/>
                <a:gd name="T6" fmla="*/ 2147483647 w 224"/>
                <a:gd name="T7" fmla="*/ 2147483647 h 204"/>
                <a:gd name="T8" fmla="*/ 2147483647 w 224"/>
                <a:gd name="T9" fmla="*/ 2147483647 h 204"/>
                <a:gd name="T10" fmla="*/ 2147483647 w 224"/>
                <a:gd name="T11" fmla="*/ 2147483647 h 204"/>
                <a:gd name="T12" fmla="*/ 2147483647 w 224"/>
                <a:gd name="T13" fmla="*/ 2147483647 h 204"/>
                <a:gd name="T14" fmla="*/ 2147483647 w 224"/>
                <a:gd name="T15" fmla="*/ 2147483647 h 204"/>
                <a:gd name="T16" fmla="*/ 2147483647 w 224"/>
                <a:gd name="T17" fmla="*/ 2147483647 h 204"/>
                <a:gd name="T18" fmla="*/ 2147483647 w 224"/>
                <a:gd name="T19" fmla="*/ 2147483647 h 204"/>
                <a:gd name="T20" fmla="*/ 2147483647 w 224"/>
                <a:gd name="T21" fmla="*/ 2147483647 h 204"/>
                <a:gd name="T22" fmla="*/ 2147483647 w 224"/>
                <a:gd name="T23" fmla="*/ 2147483647 h 204"/>
                <a:gd name="T24" fmla="*/ 2147483647 w 224"/>
                <a:gd name="T25" fmla="*/ 2147483647 h 204"/>
                <a:gd name="T26" fmla="*/ 2147483647 w 224"/>
                <a:gd name="T27" fmla="*/ 2147483647 h 204"/>
                <a:gd name="T28" fmla="*/ 2147483647 w 224"/>
                <a:gd name="T29" fmla="*/ 2147483647 h 204"/>
                <a:gd name="T30" fmla="*/ 2147483647 w 224"/>
                <a:gd name="T31" fmla="*/ 2147483647 h 204"/>
                <a:gd name="T32" fmla="*/ 2147483647 w 224"/>
                <a:gd name="T33" fmla="*/ 2147483647 h 204"/>
                <a:gd name="T34" fmla="*/ 2147483647 w 224"/>
                <a:gd name="T35" fmla="*/ 2147483647 h 204"/>
                <a:gd name="T36" fmla="*/ 2147483647 w 224"/>
                <a:gd name="T37" fmla="*/ 2147483647 h 204"/>
                <a:gd name="T38" fmla="*/ 2147483647 w 224"/>
                <a:gd name="T39" fmla="*/ 2147483647 h 204"/>
                <a:gd name="T40" fmla="*/ 2147483647 w 224"/>
                <a:gd name="T41" fmla="*/ 2147483647 h 20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4"/>
                <a:gd name="T64" fmla="*/ 0 h 204"/>
                <a:gd name="T65" fmla="*/ 224 w 224"/>
                <a:gd name="T66" fmla="*/ 204 h 20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4" h="204">
                  <a:moveTo>
                    <a:pt x="73" y="11"/>
                  </a:moveTo>
                  <a:cubicBezTo>
                    <a:pt x="73" y="11"/>
                    <a:pt x="61" y="22"/>
                    <a:pt x="57" y="34"/>
                  </a:cubicBezTo>
                  <a:cubicBezTo>
                    <a:pt x="54" y="45"/>
                    <a:pt x="49" y="43"/>
                    <a:pt x="46" y="55"/>
                  </a:cubicBezTo>
                  <a:cubicBezTo>
                    <a:pt x="43" y="66"/>
                    <a:pt x="37" y="68"/>
                    <a:pt x="18" y="63"/>
                  </a:cubicBezTo>
                  <a:cubicBezTo>
                    <a:pt x="0" y="58"/>
                    <a:pt x="5" y="70"/>
                    <a:pt x="8" y="81"/>
                  </a:cubicBezTo>
                  <a:cubicBezTo>
                    <a:pt x="11" y="93"/>
                    <a:pt x="6" y="86"/>
                    <a:pt x="16" y="100"/>
                  </a:cubicBezTo>
                  <a:cubicBezTo>
                    <a:pt x="26" y="114"/>
                    <a:pt x="42" y="125"/>
                    <a:pt x="42" y="127"/>
                  </a:cubicBezTo>
                  <a:cubicBezTo>
                    <a:pt x="43" y="130"/>
                    <a:pt x="41" y="163"/>
                    <a:pt x="48" y="162"/>
                  </a:cubicBezTo>
                  <a:cubicBezTo>
                    <a:pt x="54" y="161"/>
                    <a:pt x="59" y="147"/>
                    <a:pt x="67" y="150"/>
                  </a:cubicBezTo>
                  <a:cubicBezTo>
                    <a:pt x="74" y="152"/>
                    <a:pt x="79" y="154"/>
                    <a:pt x="89" y="159"/>
                  </a:cubicBezTo>
                  <a:cubicBezTo>
                    <a:pt x="99" y="164"/>
                    <a:pt x="105" y="158"/>
                    <a:pt x="114" y="168"/>
                  </a:cubicBezTo>
                  <a:cubicBezTo>
                    <a:pt x="124" y="178"/>
                    <a:pt x="134" y="186"/>
                    <a:pt x="147" y="192"/>
                  </a:cubicBezTo>
                  <a:cubicBezTo>
                    <a:pt x="161" y="198"/>
                    <a:pt x="148" y="204"/>
                    <a:pt x="174" y="200"/>
                  </a:cubicBezTo>
                  <a:cubicBezTo>
                    <a:pt x="201" y="196"/>
                    <a:pt x="201" y="187"/>
                    <a:pt x="212" y="184"/>
                  </a:cubicBezTo>
                  <a:cubicBezTo>
                    <a:pt x="224" y="181"/>
                    <a:pt x="220" y="166"/>
                    <a:pt x="205" y="169"/>
                  </a:cubicBezTo>
                  <a:cubicBezTo>
                    <a:pt x="191" y="172"/>
                    <a:pt x="182" y="170"/>
                    <a:pt x="165" y="164"/>
                  </a:cubicBezTo>
                  <a:cubicBezTo>
                    <a:pt x="147" y="157"/>
                    <a:pt x="130" y="150"/>
                    <a:pt x="124" y="138"/>
                  </a:cubicBezTo>
                  <a:cubicBezTo>
                    <a:pt x="118" y="127"/>
                    <a:pt x="112" y="126"/>
                    <a:pt x="101" y="107"/>
                  </a:cubicBezTo>
                  <a:cubicBezTo>
                    <a:pt x="90" y="88"/>
                    <a:pt x="82" y="79"/>
                    <a:pt x="79" y="63"/>
                  </a:cubicBezTo>
                  <a:cubicBezTo>
                    <a:pt x="76" y="48"/>
                    <a:pt x="81" y="46"/>
                    <a:pt x="78" y="34"/>
                  </a:cubicBezTo>
                  <a:cubicBezTo>
                    <a:pt x="75" y="23"/>
                    <a:pt x="74" y="0"/>
                    <a:pt x="73" y="11"/>
                  </a:cubicBezTo>
                  <a:close/>
                </a:path>
              </a:pathLst>
            </a:custGeom>
            <a:solidFill>
              <a:srgbClr val="9C93C6"/>
            </a:solidFill>
            <a:ln w="9525">
              <a:noFill/>
              <a:round/>
              <a:headEnd/>
              <a:tailEnd/>
            </a:ln>
          </p:spPr>
          <p:txBody>
            <a:bodyPr/>
            <a:lstStyle/>
            <a:p>
              <a:endParaRPr lang="en-US"/>
            </a:p>
          </p:txBody>
        </p:sp>
        <p:sp>
          <p:nvSpPr>
            <p:cNvPr id="28773" name="Freeform 3354"/>
            <p:cNvSpPr>
              <a:spLocks/>
            </p:cNvSpPr>
            <p:nvPr/>
          </p:nvSpPr>
          <p:spPr bwMode="auto">
            <a:xfrm>
              <a:off x="619125" y="5155282"/>
              <a:ext cx="736600" cy="669925"/>
            </a:xfrm>
            <a:custGeom>
              <a:avLst/>
              <a:gdLst>
                <a:gd name="T0" fmla="*/ 2147483647 w 223"/>
                <a:gd name="T1" fmla="*/ 2147483647 h 203"/>
                <a:gd name="T2" fmla="*/ 2147483647 w 223"/>
                <a:gd name="T3" fmla="*/ 2147483647 h 203"/>
                <a:gd name="T4" fmla="*/ 2147483647 w 223"/>
                <a:gd name="T5" fmla="*/ 2147483647 h 203"/>
                <a:gd name="T6" fmla="*/ 2147483647 w 223"/>
                <a:gd name="T7" fmla="*/ 2147483647 h 203"/>
                <a:gd name="T8" fmla="*/ 2147483647 w 223"/>
                <a:gd name="T9" fmla="*/ 2147483647 h 203"/>
                <a:gd name="T10" fmla="*/ 2147483647 w 223"/>
                <a:gd name="T11" fmla="*/ 2147483647 h 203"/>
                <a:gd name="T12" fmla="*/ 2147483647 w 223"/>
                <a:gd name="T13" fmla="*/ 2147483647 h 203"/>
                <a:gd name="T14" fmla="*/ 2147483647 w 223"/>
                <a:gd name="T15" fmla="*/ 2147483647 h 203"/>
                <a:gd name="T16" fmla="*/ 2147483647 w 223"/>
                <a:gd name="T17" fmla="*/ 2147483647 h 203"/>
                <a:gd name="T18" fmla="*/ 2147483647 w 223"/>
                <a:gd name="T19" fmla="*/ 2147483647 h 203"/>
                <a:gd name="T20" fmla="*/ 2147483647 w 223"/>
                <a:gd name="T21" fmla="*/ 2147483647 h 203"/>
                <a:gd name="T22" fmla="*/ 2147483647 w 223"/>
                <a:gd name="T23" fmla="*/ 2147483647 h 203"/>
                <a:gd name="T24" fmla="*/ 2147483647 w 223"/>
                <a:gd name="T25" fmla="*/ 2147483647 h 203"/>
                <a:gd name="T26" fmla="*/ 2147483647 w 223"/>
                <a:gd name="T27" fmla="*/ 2147483647 h 203"/>
                <a:gd name="T28" fmla="*/ 2147483647 w 223"/>
                <a:gd name="T29" fmla="*/ 2147483647 h 203"/>
                <a:gd name="T30" fmla="*/ 2147483647 w 223"/>
                <a:gd name="T31" fmla="*/ 2147483647 h 203"/>
                <a:gd name="T32" fmla="*/ 2147483647 w 223"/>
                <a:gd name="T33" fmla="*/ 2147483647 h 203"/>
                <a:gd name="T34" fmla="*/ 2147483647 w 223"/>
                <a:gd name="T35" fmla="*/ 2147483647 h 203"/>
                <a:gd name="T36" fmla="*/ 2147483647 w 223"/>
                <a:gd name="T37" fmla="*/ 2147483647 h 203"/>
                <a:gd name="T38" fmla="*/ 2147483647 w 223"/>
                <a:gd name="T39" fmla="*/ 2147483647 h 203"/>
                <a:gd name="T40" fmla="*/ 2147483647 w 223"/>
                <a:gd name="T41" fmla="*/ 2147483647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3"/>
                <a:gd name="T64" fmla="*/ 0 h 203"/>
                <a:gd name="T65" fmla="*/ 223 w 223"/>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3" h="203">
                  <a:moveTo>
                    <a:pt x="73" y="11"/>
                  </a:moveTo>
                  <a:cubicBezTo>
                    <a:pt x="73" y="11"/>
                    <a:pt x="61" y="21"/>
                    <a:pt x="57" y="33"/>
                  </a:cubicBezTo>
                  <a:cubicBezTo>
                    <a:pt x="54" y="45"/>
                    <a:pt x="49" y="43"/>
                    <a:pt x="46" y="54"/>
                  </a:cubicBezTo>
                  <a:cubicBezTo>
                    <a:pt x="43" y="66"/>
                    <a:pt x="37" y="67"/>
                    <a:pt x="19" y="62"/>
                  </a:cubicBezTo>
                  <a:cubicBezTo>
                    <a:pt x="0" y="58"/>
                    <a:pt x="5" y="69"/>
                    <a:pt x="8" y="80"/>
                  </a:cubicBezTo>
                  <a:cubicBezTo>
                    <a:pt x="11" y="92"/>
                    <a:pt x="6" y="85"/>
                    <a:pt x="16" y="99"/>
                  </a:cubicBezTo>
                  <a:cubicBezTo>
                    <a:pt x="26" y="113"/>
                    <a:pt x="42" y="124"/>
                    <a:pt x="43" y="126"/>
                  </a:cubicBezTo>
                  <a:cubicBezTo>
                    <a:pt x="43" y="129"/>
                    <a:pt x="41" y="162"/>
                    <a:pt x="48" y="161"/>
                  </a:cubicBezTo>
                  <a:cubicBezTo>
                    <a:pt x="55" y="160"/>
                    <a:pt x="59" y="146"/>
                    <a:pt x="67" y="148"/>
                  </a:cubicBezTo>
                  <a:cubicBezTo>
                    <a:pt x="74" y="151"/>
                    <a:pt x="79" y="153"/>
                    <a:pt x="89" y="158"/>
                  </a:cubicBezTo>
                  <a:cubicBezTo>
                    <a:pt x="99" y="163"/>
                    <a:pt x="105" y="157"/>
                    <a:pt x="114" y="167"/>
                  </a:cubicBezTo>
                  <a:cubicBezTo>
                    <a:pt x="124" y="176"/>
                    <a:pt x="134" y="184"/>
                    <a:pt x="147" y="191"/>
                  </a:cubicBezTo>
                  <a:cubicBezTo>
                    <a:pt x="161" y="197"/>
                    <a:pt x="148" y="203"/>
                    <a:pt x="174" y="199"/>
                  </a:cubicBezTo>
                  <a:cubicBezTo>
                    <a:pt x="201" y="195"/>
                    <a:pt x="201" y="186"/>
                    <a:pt x="212" y="183"/>
                  </a:cubicBezTo>
                  <a:cubicBezTo>
                    <a:pt x="223" y="180"/>
                    <a:pt x="219" y="165"/>
                    <a:pt x="205" y="168"/>
                  </a:cubicBezTo>
                  <a:cubicBezTo>
                    <a:pt x="190" y="171"/>
                    <a:pt x="182" y="169"/>
                    <a:pt x="164" y="163"/>
                  </a:cubicBezTo>
                  <a:cubicBezTo>
                    <a:pt x="147" y="156"/>
                    <a:pt x="130" y="149"/>
                    <a:pt x="124" y="137"/>
                  </a:cubicBezTo>
                  <a:cubicBezTo>
                    <a:pt x="118" y="126"/>
                    <a:pt x="112" y="125"/>
                    <a:pt x="100" y="106"/>
                  </a:cubicBezTo>
                  <a:cubicBezTo>
                    <a:pt x="89" y="87"/>
                    <a:pt x="82" y="78"/>
                    <a:pt x="79" y="63"/>
                  </a:cubicBezTo>
                  <a:cubicBezTo>
                    <a:pt x="76" y="48"/>
                    <a:pt x="80" y="45"/>
                    <a:pt x="77" y="34"/>
                  </a:cubicBezTo>
                  <a:cubicBezTo>
                    <a:pt x="74" y="22"/>
                    <a:pt x="74" y="0"/>
                    <a:pt x="73" y="11"/>
                  </a:cubicBezTo>
                  <a:close/>
                </a:path>
              </a:pathLst>
            </a:custGeom>
            <a:solidFill>
              <a:srgbClr val="9B93C5"/>
            </a:solidFill>
            <a:ln w="9525">
              <a:noFill/>
              <a:round/>
              <a:headEnd/>
              <a:tailEnd/>
            </a:ln>
          </p:spPr>
          <p:txBody>
            <a:bodyPr/>
            <a:lstStyle/>
            <a:p>
              <a:endParaRPr lang="en-US"/>
            </a:p>
          </p:txBody>
        </p:sp>
        <p:sp>
          <p:nvSpPr>
            <p:cNvPr id="28774" name="Freeform 3355"/>
            <p:cNvSpPr>
              <a:spLocks/>
            </p:cNvSpPr>
            <p:nvPr/>
          </p:nvSpPr>
          <p:spPr bwMode="auto">
            <a:xfrm>
              <a:off x="619125" y="5158457"/>
              <a:ext cx="736600" cy="666750"/>
            </a:xfrm>
            <a:custGeom>
              <a:avLst/>
              <a:gdLst>
                <a:gd name="T0" fmla="*/ 2147483647 w 223"/>
                <a:gd name="T1" fmla="*/ 2147483647 h 202"/>
                <a:gd name="T2" fmla="*/ 2147483647 w 223"/>
                <a:gd name="T3" fmla="*/ 2147483647 h 202"/>
                <a:gd name="T4" fmla="*/ 2147483647 w 223"/>
                <a:gd name="T5" fmla="*/ 2147483647 h 202"/>
                <a:gd name="T6" fmla="*/ 2147483647 w 223"/>
                <a:gd name="T7" fmla="*/ 2147483647 h 202"/>
                <a:gd name="T8" fmla="*/ 2147483647 w 223"/>
                <a:gd name="T9" fmla="*/ 2147483647 h 202"/>
                <a:gd name="T10" fmla="*/ 2147483647 w 223"/>
                <a:gd name="T11" fmla="*/ 2147483647 h 202"/>
                <a:gd name="T12" fmla="*/ 2147483647 w 223"/>
                <a:gd name="T13" fmla="*/ 2147483647 h 202"/>
                <a:gd name="T14" fmla="*/ 2147483647 w 223"/>
                <a:gd name="T15" fmla="*/ 2147483647 h 202"/>
                <a:gd name="T16" fmla="*/ 2147483647 w 223"/>
                <a:gd name="T17" fmla="*/ 2147483647 h 202"/>
                <a:gd name="T18" fmla="*/ 2147483647 w 223"/>
                <a:gd name="T19" fmla="*/ 2147483647 h 202"/>
                <a:gd name="T20" fmla="*/ 2147483647 w 223"/>
                <a:gd name="T21" fmla="*/ 2147483647 h 202"/>
                <a:gd name="T22" fmla="*/ 2147483647 w 223"/>
                <a:gd name="T23" fmla="*/ 2147483647 h 202"/>
                <a:gd name="T24" fmla="*/ 2147483647 w 223"/>
                <a:gd name="T25" fmla="*/ 2147483647 h 202"/>
                <a:gd name="T26" fmla="*/ 2147483647 w 223"/>
                <a:gd name="T27" fmla="*/ 2147483647 h 202"/>
                <a:gd name="T28" fmla="*/ 2147483647 w 223"/>
                <a:gd name="T29" fmla="*/ 2147483647 h 202"/>
                <a:gd name="T30" fmla="*/ 2147483647 w 223"/>
                <a:gd name="T31" fmla="*/ 2147483647 h 202"/>
                <a:gd name="T32" fmla="*/ 2147483647 w 223"/>
                <a:gd name="T33" fmla="*/ 2147483647 h 202"/>
                <a:gd name="T34" fmla="*/ 2147483647 w 223"/>
                <a:gd name="T35" fmla="*/ 2147483647 h 202"/>
                <a:gd name="T36" fmla="*/ 2147483647 w 223"/>
                <a:gd name="T37" fmla="*/ 2147483647 h 202"/>
                <a:gd name="T38" fmla="*/ 2147483647 w 223"/>
                <a:gd name="T39" fmla="*/ 2147483647 h 202"/>
                <a:gd name="T40" fmla="*/ 2147483647 w 223"/>
                <a:gd name="T41" fmla="*/ 2147483647 h 2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3"/>
                <a:gd name="T64" fmla="*/ 0 h 202"/>
                <a:gd name="T65" fmla="*/ 223 w 223"/>
                <a:gd name="T66" fmla="*/ 202 h 2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3" h="202">
                  <a:moveTo>
                    <a:pt x="73" y="10"/>
                  </a:moveTo>
                  <a:cubicBezTo>
                    <a:pt x="73" y="10"/>
                    <a:pt x="61" y="21"/>
                    <a:pt x="57" y="33"/>
                  </a:cubicBezTo>
                  <a:cubicBezTo>
                    <a:pt x="54" y="44"/>
                    <a:pt x="49" y="42"/>
                    <a:pt x="46" y="54"/>
                  </a:cubicBezTo>
                  <a:cubicBezTo>
                    <a:pt x="43" y="65"/>
                    <a:pt x="37" y="66"/>
                    <a:pt x="19" y="62"/>
                  </a:cubicBezTo>
                  <a:cubicBezTo>
                    <a:pt x="0" y="57"/>
                    <a:pt x="5" y="68"/>
                    <a:pt x="8" y="80"/>
                  </a:cubicBezTo>
                  <a:cubicBezTo>
                    <a:pt x="11" y="91"/>
                    <a:pt x="7" y="84"/>
                    <a:pt x="17" y="98"/>
                  </a:cubicBezTo>
                  <a:cubicBezTo>
                    <a:pt x="26" y="112"/>
                    <a:pt x="42" y="123"/>
                    <a:pt x="43" y="125"/>
                  </a:cubicBezTo>
                  <a:cubicBezTo>
                    <a:pt x="43" y="127"/>
                    <a:pt x="41" y="161"/>
                    <a:pt x="48" y="160"/>
                  </a:cubicBezTo>
                  <a:cubicBezTo>
                    <a:pt x="55" y="159"/>
                    <a:pt x="59" y="144"/>
                    <a:pt x="67" y="147"/>
                  </a:cubicBezTo>
                  <a:cubicBezTo>
                    <a:pt x="74" y="150"/>
                    <a:pt x="79" y="152"/>
                    <a:pt x="89" y="157"/>
                  </a:cubicBezTo>
                  <a:cubicBezTo>
                    <a:pt x="99" y="162"/>
                    <a:pt x="105" y="156"/>
                    <a:pt x="114" y="165"/>
                  </a:cubicBezTo>
                  <a:cubicBezTo>
                    <a:pt x="123" y="175"/>
                    <a:pt x="134" y="183"/>
                    <a:pt x="147" y="189"/>
                  </a:cubicBezTo>
                  <a:cubicBezTo>
                    <a:pt x="161" y="196"/>
                    <a:pt x="148" y="202"/>
                    <a:pt x="174" y="198"/>
                  </a:cubicBezTo>
                  <a:cubicBezTo>
                    <a:pt x="200" y="194"/>
                    <a:pt x="200" y="185"/>
                    <a:pt x="212" y="182"/>
                  </a:cubicBezTo>
                  <a:cubicBezTo>
                    <a:pt x="223" y="179"/>
                    <a:pt x="219" y="164"/>
                    <a:pt x="205" y="167"/>
                  </a:cubicBezTo>
                  <a:cubicBezTo>
                    <a:pt x="190" y="170"/>
                    <a:pt x="182" y="168"/>
                    <a:pt x="164" y="162"/>
                  </a:cubicBezTo>
                  <a:cubicBezTo>
                    <a:pt x="146" y="155"/>
                    <a:pt x="130" y="148"/>
                    <a:pt x="124" y="136"/>
                  </a:cubicBezTo>
                  <a:cubicBezTo>
                    <a:pt x="118" y="125"/>
                    <a:pt x="111" y="124"/>
                    <a:pt x="100" y="105"/>
                  </a:cubicBezTo>
                  <a:cubicBezTo>
                    <a:pt x="89" y="86"/>
                    <a:pt x="82" y="77"/>
                    <a:pt x="79" y="62"/>
                  </a:cubicBezTo>
                  <a:cubicBezTo>
                    <a:pt x="76" y="47"/>
                    <a:pt x="80" y="45"/>
                    <a:pt x="77" y="33"/>
                  </a:cubicBezTo>
                  <a:cubicBezTo>
                    <a:pt x="74" y="22"/>
                    <a:pt x="74" y="0"/>
                    <a:pt x="73" y="10"/>
                  </a:cubicBezTo>
                  <a:close/>
                </a:path>
              </a:pathLst>
            </a:custGeom>
            <a:solidFill>
              <a:srgbClr val="9A92C5"/>
            </a:solidFill>
            <a:ln w="9525">
              <a:noFill/>
              <a:round/>
              <a:headEnd/>
              <a:tailEnd/>
            </a:ln>
          </p:spPr>
          <p:txBody>
            <a:bodyPr/>
            <a:lstStyle/>
            <a:p>
              <a:endParaRPr lang="en-US"/>
            </a:p>
          </p:txBody>
        </p:sp>
        <p:sp>
          <p:nvSpPr>
            <p:cNvPr id="28775" name="Freeform 3356"/>
            <p:cNvSpPr>
              <a:spLocks/>
            </p:cNvSpPr>
            <p:nvPr/>
          </p:nvSpPr>
          <p:spPr bwMode="auto">
            <a:xfrm>
              <a:off x="619125" y="5158457"/>
              <a:ext cx="736600" cy="666750"/>
            </a:xfrm>
            <a:custGeom>
              <a:avLst/>
              <a:gdLst>
                <a:gd name="T0" fmla="*/ 2147483647 w 223"/>
                <a:gd name="T1" fmla="*/ 2147483647 h 202"/>
                <a:gd name="T2" fmla="*/ 2147483647 w 223"/>
                <a:gd name="T3" fmla="*/ 2147483647 h 202"/>
                <a:gd name="T4" fmla="*/ 2147483647 w 223"/>
                <a:gd name="T5" fmla="*/ 2147483647 h 202"/>
                <a:gd name="T6" fmla="*/ 2147483647 w 223"/>
                <a:gd name="T7" fmla="*/ 2147483647 h 202"/>
                <a:gd name="T8" fmla="*/ 2147483647 w 223"/>
                <a:gd name="T9" fmla="*/ 2147483647 h 202"/>
                <a:gd name="T10" fmla="*/ 2147483647 w 223"/>
                <a:gd name="T11" fmla="*/ 2147483647 h 202"/>
                <a:gd name="T12" fmla="*/ 2147483647 w 223"/>
                <a:gd name="T13" fmla="*/ 2147483647 h 202"/>
                <a:gd name="T14" fmla="*/ 2147483647 w 223"/>
                <a:gd name="T15" fmla="*/ 2147483647 h 202"/>
                <a:gd name="T16" fmla="*/ 2147483647 w 223"/>
                <a:gd name="T17" fmla="*/ 2147483647 h 202"/>
                <a:gd name="T18" fmla="*/ 2147483647 w 223"/>
                <a:gd name="T19" fmla="*/ 2147483647 h 202"/>
                <a:gd name="T20" fmla="*/ 2147483647 w 223"/>
                <a:gd name="T21" fmla="*/ 2147483647 h 202"/>
                <a:gd name="T22" fmla="*/ 2147483647 w 223"/>
                <a:gd name="T23" fmla="*/ 2147483647 h 202"/>
                <a:gd name="T24" fmla="*/ 2147483647 w 223"/>
                <a:gd name="T25" fmla="*/ 2147483647 h 202"/>
                <a:gd name="T26" fmla="*/ 2147483647 w 223"/>
                <a:gd name="T27" fmla="*/ 2147483647 h 202"/>
                <a:gd name="T28" fmla="*/ 2147483647 w 223"/>
                <a:gd name="T29" fmla="*/ 2147483647 h 202"/>
                <a:gd name="T30" fmla="*/ 2147483647 w 223"/>
                <a:gd name="T31" fmla="*/ 2147483647 h 202"/>
                <a:gd name="T32" fmla="*/ 2147483647 w 223"/>
                <a:gd name="T33" fmla="*/ 2147483647 h 202"/>
                <a:gd name="T34" fmla="*/ 2147483647 w 223"/>
                <a:gd name="T35" fmla="*/ 2147483647 h 202"/>
                <a:gd name="T36" fmla="*/ 2147483647 w 223"/>
                <a:gd name="T37" fmla="*/ 2147483647 h 202"/>
                <a:gd name="T38" fmla="*/ 2147483647 w 223"/>
                <a:gd name="T39" fmla="*/ 2147483647 h 202"/>
                <a:gd name="T40" fmla="*/ 2147483647 w 223"/>
                <a:gd name="T41" fmla="*/ 2147483647 h 2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3"/>
                <a:gd name="T64" fmla="*/ 0 h 202"/>
                <a:gd name="T65" fmla="*/ 223 w 223"/>
                <a:gd name="T66" fmla="*/ 202 h 2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3" h="202">
                  <a:moveTo>
                    <a:pt x="73" y="11"/>
                  </a:moveTo>
                  <a:cubicBezTo>
                    <a:pt x="73" y="11"/>
                    <a:pt x="61" y="21"/>
                    <a:pt x="57" y="33"/>
                  </a:cubicBezTo>
                  <a:cubicBezTo>
                    <a:pt x="54" y="45"/>
                    <a:pt x="49" y="43"/>
                    <a:pt x="46" y="54"/>
                  </a:cubicBezTo>
                  <a:cubicBezTo>
                    <a:pt x="43" y="65"/>
                    <a:pt x="38" y="67"/>
                    <a:pt x="19" y="62"/>
                  </a:cubicBezTo>
                  <a:cubicBezTo>
                    <a:pt x="0" y="57"/>
                    <a:pt x="6" y="68"/>
                    <a:pt x="9" y="80"/>
                  </a:cubicBezTo>
                  <a:cubicBezTo>
                    <a:pt x="12" y="91"/>
                    <a:pt x="7" y="84"/>
                    <a:pt x="17" y="98"/>
                  </a:cubicBezTo>
                  <a:cubicBezTo>
                    <a:pt x="27" y="112"/>
                    <a:pt x="42" y="123"/>
                    <a:pt x="43" y="125"/>
                  </a:cubicBezTo>
                  <a:cubicBezTo>
                    <a:pt x="44" y="127"/>
                    <a:pt x="41" y="161"/>
                    <a:pt x="48" y="160"/>
                  </a:cubicBezTo>
                  <a:cubicBezTo>
                    <a:pt x="55" y="159"/>
                    <a:pt x="59" y="144"/>
                    <a:pt x="67" y="147"/>
                  </a:cubicBezTo>
                  <a:cubicBezTo>
                    <a:pt x="74" y="149"/>
                    <a:pt x="79" y="151"/>
                    <a:pt x="89" y="156"/>
                  </a:cubicBezTo>
                  <a:cubicBezTo>
                    <a:pt x="99" y="161"/>
                    <a:pt x="105" y="156"/>
                    <a:pt x="114" y="165"/>
                  </a:cubicBezTo>
                  <a:cubicBezTo>
                    <a:pt x="123" y="175"/>
                    <a:pt x="134" y="183"/>
                    <a:pt x="147" y="189"/>
                  </a:cubicBezTo>
                  <a:cubicBezTo>
                    <a:pt x="161" y="195"/>
                    <a:pt x="148" y="202"/>
                    <a:pt x="174" y="198"/>
                  </a:cubicBezTo>
                  <a:cubicBezTo>
                    <a:pt x="200" y="194"/>
                    <a:pt x="200" y="185"/>
                    <a:pt x="211" y="182"/>
                  </a:cubicBezTo>
                  <a:cubicBezTo>
                    <a:pt x="223" y="179"/>
                    <a:pt x="219" y="164"/>
                    <a:pt x="205" y="167"/>
                  </a:cubicBezTo>
                  <a:cubicBezTo>
                    <a:pt x="190" y="170"/>
                    <a:pt x="181" y="168"/>
                    <a:pt x="164" y="162"/>
                  </a:cubicBezTo>
                  <a:cubicBezTo>
                    <a:pt x="146" y="155"/>
                    <a:pt x="129" y="147"/>
                    <a:pt x="123" y="136"/>
                  </a:cubicBezTo>
                  <a:cubicBezTo>
                    <a:pt x="117" y="125"/>
                    <a:pt x="111" y="124"/>
                    <a:pt x="99" y="105"/>
                  </a:cubicBezTo>
                  <a:cubicBezTo>
                    <a:pt x="88" y="86"/>
                    <a:pt x="82" y="77"/>
                    <a:pt x="79" y="62"/>
                  </a:cubicBezTo>
                  <a:cubicBezTo>
                    <a:pt x="75" y="47"/>
                    <a:pt x="80" y="45"/>
                    <a:pt x="77" y="34"/>
                  </a:cubicBezTo>
                  <a:cubicBezTo>
                    <a:pt x="74" y="22"/>
                    <a:pt x="74" y="0"/>
                    <a:pt x="73" y="11"/>
                  </a:cubicBezTo>
                  <a:close/>
                </a:path>
              </a:pathLst>
            </a:custGeom>
            <a:solidFill>
              <a:srgbClr val="9992C5"/>
            </a:solidFill>
            <a:ln w="9525">
              <a:noFill/>
              <a:round/>
              <a:headEnd/>
              <a:tailEnd/>
            </a:ln>
          </p:spPr>
          <p:txBody>
            <a:bodyPr/>
            <a:lstStyle/>
            <a:p>
              <a:endParaRPr lang="en-US"/>
            </a:p>
          </p:txBody>
        </p:sp>
        <p:sp>
          <p:nvSpPr>
            <p:cNvPr id="28776" name="Freeform 3357"/>
            <p:cNvSpPr>
              <a:spLocks/>
            </p:cNvSpPr>
            <p:nvPr/>
          </p:nvSpPr>
          <p:spPr bwMode="auto">
            <a:xfrm>
              <a:off x="619125" y="5161632"/>
              <a:ext cx="736600" cy="658813"/>
            </a:xfrm>
            <a:custGeom>
              <a:avLst/>
              <a:gdLst>
                <a:gd name="T0" fmla="*/ 2147483647 w 223"/>
                <a:gd name="T1" fmla="*/ 2147483647 h 200"/>
                <a:gd name="T2" fmla="*/ 2147483647 w 223"/>
                <a:gd name="T3" fmla="*/ 2147483647 h 200"/>
                <a:gd name="T4" fmla="*/ 2147483647 w 223"/>
                <a:gd name="T5" fmla="*/ 2147483647 h 200"/>
                <a:gd name="T6" fmla="*/ 2147483647 w 223"/>
                <a:gd name="T7" fmla="*/ 2147483647 h 200"/>
                <a:gd name="T8" fmla="*/ 2147483647 w 223"/>
                <a:gd name="T9" fmla="*/ 2147483647 h 200"/>
                <a:gd name="T10" fmla="*/ 2147483647 w 223"/>
                <a:gd name="T11" fmla="*/ 2147483647 h 200"/>
                <a:gd name="T12" fmla="*/ 2147483647 w 223"/>
                <a:gd name="T13" fmla="*/ 2147483647 h 200"/>
                <a:gd name="T14" fmla="*/ 2147483647 w 223"/>
                <a:gd name="T15" fmla="*/ 2147483647 h 200"/>
                <a:gd name="T16" fmla="*/ 2147483647 w 223"/>
                <a:gd name="T17" fmla="*/ 2147483647 h 200"/>
                <a:gd name="T18" fmla="*/ 2147483647 w 223"/>
                <a:gd name="T19" fmla="*/ 2147483647 h 200"/>
                <a:gd name="T20" fmla="*/ 2147483647 w 223"/>
                <a:gd name="T21" fmla="*/ 2147483647 h 200"/>
                <a:gd name="T22" fmla="*/ 2147483647 w 223"/>
                <a:gd name="T23" fmla="*/ 2147483647 h 200"/>
                <a:gd name="T24" fmla="*/ 2147483647 w 223"/>
                <a:gd name="T25" fmla="*/ 2147483647 h 200"/>
                <a:gd name="T26" fmla="*/ 2147483647 w 223"/>
                <a:gd name="T27" fmla="*/ 2147483647 h 200"/>
                <a:gd name="T28" fmla="*/ 2147483647 w 223"/>
                <a:gd name="T29" fmla="*/ 2147483647 h 200"/>
                <a:gd name="T30" fmla="*/ 2147483647 w 223"/>
                <a:gd name="T31" fmla="*/ 2147483647 h 200"/>
                <a:gd name="T32" fmla="*/ 2147483647 w 223"/>
                <a:gd name="T33" fmla="*/ 2147483647 h 200"/>
                <a:gd name="T34" fmla="*/ 2147483647 w 223"/>
                <a:gd name="T35" fmla="*/ 2147483647 h 200"/>
                <a:gd name="T36" fmla="*/ 2147483647 w 223"/>
                <a:gd name="T37" fmla="*/ 2147483647 h 200"/>
                <a:gd name="T38" fmla="*/ 2147483647 w 223"/>
                <a:gd name="T39" fmla="*/ 2147483647 h 200"/>
                <a:gd name="T40" fmla="*/ 2147483647 w 223"/>
                <a:gd name="T41" fmla="*/ 2147483647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3"/>
                <a:gd name="T64" fmla="*/ 0 h 200"/>
                <a:gd name="T65" fmla="*/ 223 w 223"/>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3" h="200">
                  <a:moveTo>
                    <a:pt x="72" y="10"/>
                  </a:moveTo>
                  <a:cubicBezTo>
                    <a:pt x="72" y="10"/>
                    <a:pt x="61" y="21"/>
                    <a:pt x="57" y="32"/>
                  </a:cubicBezTo>
                  <a:cubicBezTo>
                    <a:pt x="54" y="44"/>
                    <a:pt x="49" y="42"/>
                    <a:pt x="46" y="53"/>
                  </a:cubicBezTo>
                  <a:cubicBezTo>
                    <a:pt x="43" y="65"/>
                    <a:pt x="38" y="66"/>
                    <a:pt x="19" y="61"/>
                  </a:cubicBezTo>
                  <a:cubicBezTo>
                    <a:pt x="0" y="56"/>
                    <a:pt x="6" y="68"/>
                    <a:pt x="9" y="79"/>
                  </a:cubicBezTo>
                  <a:cubicBezTo>
                    <a:pt x="12" y="90"/>
                    <a:pt x="7" y="83"/>
                    <a:pt x="17" y="97"/>
                  </a:cubicBezTo>
                  <a:cubicBezTo>
                    <a:pt x="27" y="111"/>
                    <a:pt x="43" y="122"/>
                    <a:pt x="43" y="124"/>
                  </a:cubicBezTo>
                  <a:cubicBezTo>
                    <a:pt x="44" y="126"/>
                    <a:pt x="42" y="160"/>
                    <a:pt x="48" y="159"/>
                  </a:cubicBezTo>
                  <a:cubicBezTo>
                    <a:pt x="55" y="158"/>
                    <a:pt x="60" y="143"/>
                    <a:pt x="67" y="145"/>
                  </a:cubicBezTo>
                  <a:cubicBezTo>
                    <a:pt x="74" y="148"/>
                    <a:pt x="79" y="150"/>
                    <a:pt x="89" y="155"/>
                  </a:cubicBezTo>
                  <a:cubicBezTo>
                    <a:pt x="99" y="160"/>
                    <a:pt x="105" y="154"/>
                    <a:pt x="114" y="164"/>
                  </a:cubicBezTo>
                  <a:cubicBezTo>
                    <a:pt x="123" y="174"/>
                    <a:pt x="134" y="182"/>
                    <a:pt x="147" y="188"/>
                  </a:cubicBezTo>
                  <a:cubicBezTo>
                    <a:pt x="161" y="194"/>
                    <a:pt x="148" y="200"/>
                    <a:pt x="174" y="196"/>
                  </a:cubicBezTo>
                  <a:cubicBezTo>
                    <a:pt x="200" y="193"/>
                    <a:pt x="200" y="184"/>
                    <a:pt x="211" y="181"/>
                  </a:cubicBezTo>
                  <a:cubicBezTo>
                    <a:pt x="223" y="178"/>
                    <a:pt x="219" y="163"/>
                    <a:pt x="204" y="166"/>
                  </a:cubicBezTo>
                  <a:cubicBezTo>
                    <a:pt x="190" y="169"/>
                    <a:pt x="181" y="167"/>
                    <a:pt x="163" y="161"/>
                  </a:cubicBezTo>
                  <a:cubicBezTo>
                    <a:pt x="146" y="154"/>
                    <a:pt x="129" y="146"/>
                    <a:pt x="123" y="135"/>
                  </a:cubicBezTo>
                  <a:cubicBezTo>
                    <a:pt x="117" y="124"/>
                    <a:pt x="110" y="123"/>
                    <a:pt x="99" y="104"/>
                  </a:cubicBezTo>
                  <a:cubicBezTo>
                    <a:pt x="88" y="85"/>
                    <a:pt x="82" y="77"/>
                    <a:pt x="78" y="62"/>
                  </a:cubicBezTo>
                  <a:cubicBezTo>
                    <a:pt x="75" y="47"/>
                    <a:pt x="80" y="44"/>
                    <a:pt x="77" y="33"/>
                  </a:cubicBezTo>
                  <a:cubicBezTo>
                    <a:pt x="74" y="22"/>
                    <a:pt x="73" y="0"/>
                    <a:pt x="72" y="10"/>
                  </a:cubicBezTo>
                  <a:close/>
                </a:path>
              </a:pathLst>
            </a:custGeom>
            <a:solidFill>
              <a:srgbClr val="9891C5"/>
            </a:solidFill>
            <a:ln w="9525">
              <a:noFill/>
              <a:round/>
              <a:headEnd/>
              <a:tailEnd/>
            </a:ln>
          </p:spPr>
          <p:txBody>
            <a:bodyPr/>
            <a:lstStyle/>
            <a:p>
              <a:endParaRPr lang="en-US"/>
            </a:p>
          </p:txBody>
        </p:sp>
        <p:sp>
          <p:nvSpPr>
            <p:cNvPr id="28777" name="Freeform 3358"/>
            <p:cNvSpPr>
              <a:spLocks/>
            </p:cNvSpPr>
            <p:nvPr/>
          </p:nvSpPr>
          <p:spPr bwMode="auto">
            <a:xfrm>
              <a:off x="622300" y="5161632"/>
              <a:ext cx="730250" cy="658813"/>
            </a:xfrm>
            <a:custGeom>
              <a:avLst/>
              <a:gdLst>
                <a:gd name="T0" fmla="*/ 2147483647 w 221"/>
                <a:gd name="T1" fmla="*/ 2147483647 h 200"/>
                <a:gd name="T2" fmla="*/ 2147483647 w 221"/>
                <a:gd name="T3" fmla="*/ 2147483647 h 200"/>
                <a:gd name="T4" fmla="*/ 2147483647 w 221"/>
                <a:gd name="T5" fmla="*/ 2147483647 h 200"/>
                <a:gd name="T6" fmla="*/ 2147483647 w 221"/>
                <a:gd name="T7" fmla="*/ 2147483647 h 200"/>
                <a:gd name="T8" fmla="*/ 2147483647 w 221"/>
                <a:gd name="T9" fmla="*/ 2147483647 h 200"/>
                <a:gd name="T10" fmla="*/ 2147483647 w 221"/>
                <a:gd name="T11" fmla="*/ 2147483647 h 200"/>
                <a:gd name="T12" fmla="*/ 2147483647 w 221"/>
                <a:gd name="T13" fmla="*/ 2147483647 h 200"/>
                <a:gd name="T14" fmla="*/ 2147483647 w 221"/>
                <a:gd name="T15" fmla="*/ 2147483647 h 200"/>
                <a:gd name="T16" fmla="*/ 2147483647 w 221"/>
                <a:gd name="T17" fmla="*/ 2147483647 h 200"/>
                <a:gd name="T18" fmla="*/ 2147483647 w 221"/>
                <a:gd name="T19" fmla="*/ 2147483647 h 200"/>
                <a:gd name="T20" fmla="*/ 2147483647 w 221"/>
                <a:gd name="T21" fmla="*/ 2147483647 h 200"/>
                <a:gd name="T22" fmla="*/ 2147483647 w 221"/>
                <a:gd name="T23" fmla="*/ 2147483647 h 200"/>
                <a:gd name="T24" fmla="*/ 2147483647 w 221"/>
                <a:gd name="T25" fmla="*/ 2147483647 h 200"/>
                <a:gd name="T26" fmla="*/ 2147483647 w 221"/>
                <a:gd name="T27" fmla="*/ 2147483647 h 200"/>
                <a:gd name="T28" fmla="*/ 2147483647 w 221"/>
                <a:gd name="T29" fmla="*/ 2147483647 h 200"/>
                <a:gd name="T30" fmla="*/ 2147483647 w 221"/>
                <a:gd name="T31" fmla="*/ 2147483647 h 200"/>
                <a:gd name="T32" fmla="*/ 2147483647 w 221"/>
                <a:gd name="T33" fmla="*/ 2147483647 h 200"/>
                <a:gd name="T34" fmla="*/ 2147483647 w 221"/>
                <a:gd name="T35" fmla="*/ 2147483647 h 200"/>
                <a:gd name="T36" fmla="*/ 2147483647 w 221"/>
                <a:gd name="T37" fmla="*/ 2147483647 h 200"/>
                <a:gd name="T38" fmla="*/ 2147483647 w 221"/>
                <a:gd name="T39" fmla="*/ 2147483647 h 200"/>
                <a:gd name="T40" fmla="*/ 2147483647 w 221"/>
                <a:gd name="T41" fmla="*/ 2147483647 h 2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1"/>
                <a:gd name="T64" fmla="*/ 0 h 200"/>
                <a:gd name="T65" fmla="*/ 221 w 221"/>
                <a:gd name="T66" fmla="*/ 200 h 20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1" h="200">
                  <a:moveTo>
                    <a:pt x="71" y="11"/>
                  </a:moveTo>
                  <a:cubicBezTo>
                    <a:pt x="71" y="11"/>
                    <a:pt x="60" y="21"/>
                    <a:pt x="56" y="33"/>
                  </a:cubicBezTo>
                  <a:cubicBezTo>
                    <a:pt x="53" y="44"/>
                    <a:pt x="48" y="42"/>
                    <a:pt x="45" y="54"/>
                  </a:cubicBezTo>
                  <a:cubicBezTo>
                    <a:pt x="42" y="65"/>
                    <a:pt x="37" y="66"/>
                    <a:pt x="18" y="61"/>
                  </a:cubicBezTo>
                  <a:cubicBezTo>
                    <a:pt x="0" y="56"/>
                    <a:pt x="5" y="68"/>
                    <a:pt x="8" y="79"/>
                  </a:cubicBezTo>
                  <a:cubicBezTo>
                    <a:pt x="11" y="90"/>
                    <a:pt x="7" y="83"/>
                    <a:pt x="16" y="97"/>
                  </a:cubicBezTo>
                  <a:cubicBezTo>
                    <a:pt x="26" y="111"/>
                    <a:pt x="42" y="122"/>
                    <a:pt x="43" y="124"/>
                  </a:cubicBezTo>
                  <a:cubicBezTo>
                    <a:pt x="43" y="126"/>
                    <a:pt x="41" y="160"/>
                    <a:pt x="47" y="159"/>
                  </a:cubicBezTo>
                  <a:cubicBezTo>
                    <a:pt x="54" y="158"/>
                    <a:pt x="59" y="142"/>
                    <a:pt x="66" y="145"/>
                  </a:cubicBezTo>
                  <a:cubicBezTo>
                    <a:pt x="74" y="148"/>
                    <a:pt x="78" y="150"/>
                    <a:pt x="88" y="155"/>
                  </a:cubicBezTo>
                  <a:cubicBezTo>
                    <a:pt x="97" y="160"/>
                    <a:pt x="103" y="154"/>
                    <a:pt x="113" y="164"/>
                  </a:cubicBezTo>
                  <a:cubicBezTo>
                    <a:pt x="122" y="173"/>
                    <a:pt x="133" y="182"/>
                    <a:pt x="146" y="188"/>
                  </a:cubicBezTo>
                  <a:cubicBezTo>
                    <a:pt x="160" y="194"/>
                    <a:pt x="147" y="200"/>
                    <a:pt x="173" y="196"/>
                  </a:cubicBezTo>
                  <a:cubicBezTo>
                    <a:pt x="199" y="192"/>
                    <a:pt x="199" y="184"/>
                    <a:pt x="210" y="181"/>
                  </a:cubicBezTo>
                  <a:cubicBezTo>
                    <a:pt x="221" y="178"/>
                    <a:pt x="217" y="163"/>
                    <a:pt x="203" y="166"/>
                  </a:cubicBezTo>
                  <a:cubicBezTo>
                    <a:pt x="189" y="169"/>
                    <a:pt x="179" y="168"/>
                    <a:pt x="162" y="161"/>
                  </a:cubicBezTo>
                  <a:cubicBezTo>
                    <a:pt x="144" y="154"/>
                    <a:pt x="127" y="146"/>
                    <a:pt x="122" y="135"/>
                  </a:cubicBezTo>
                  <a:cubicBezTo>
                    <a:pt x="116" y="124"/>
                    <a:pt x="109" y="123"/>
                    <a:pt x="98" y="104"/>
                  </a:cubicBezTo>
                  <a:cubicBezTo>
                    <a:pt x="87" y="85"/>
                    <a:pt x="80" y="77"/>
                    <a:pt x="77" y="62"/>
                  </a:cubicBezTo>
                  <a:cubicBezTo>
                    <a:pt x="74" y="47"/>
                    <a:pt x="78" y="45"/>
                    <a:pt x="75" y="34"/>
                  </a:cubicBezTo>
                  <a:cubicBezTo>
                    <a:pt x="72" y="22"/>
                    <a:pt x="72" y="0"/>
                    <a:pt x="71" y="11"/>
                  </a:cubicBezTo>
                  <a:close/>
                </a:path>
              </a:pathLst>
            </a:custGeom>
            <a:solidFill>
              <a:srgbClr val="9790C4"/>
            </a:solidFill>
            <a:ln w="9525">
              <a:noFill/>
              <a:round/>
              <a:headEnd/>
              <a:tailEnd/>
            </a:ln>
          </p:spPr>
          <p:txBody>
            <a:bodyPr/>
            <a:lstStyle/>
            <a:p>
              <a:endParaRPr lang="en-US"/>
            </a:p>
          </p:txBody>
        </p:sp>
        <p:sp>
          <p:nvSpPr>
            <p:cNvPr id="28778" name="Freeform 3359"/>
            <p:cNvSpPr>
              <a:spLocks/>
            </p:cNvSpPr>
            <p:nvPr/>
          </p:nvSpPr>
          <p:spPr bwMode="auto">
            <a:xfrm>
              <a:off x="622300" y="5164807"/>
              <a:ext cx="730250" cy="655638"/>
            </a:xfrm>
            <a:custGeom>
              <a:avLst/>
              <a:gdLst>
                <a:gd name="T0" fmla="*/ 2147483647 w 221"/>
                <a:gd name="T1" fmla="*/ 2147483647 h 199"/>
                <a:gd name="T2" fmla="*/ 2147483647 w 221"/>
                <a:gd name="T3" fmla="*/ 2147483647 h 199"/>
                <a:gd name="T4" fmla="*/ 2147483647 w 221"/>
                <a:gd name="T5" fmla="*/ 2147483647 h 199"/>
                <a:gd name="T6" fmla="*/ 2147483647 w 221"/>
                <a:gd name="T7" fmla="*/ 2147483647 h 199"/>
                <a:gd name="T8" fmla="*/ 2147483647 w 221"/>
                <a:gd name="T9" fmla="*/ 2147483647 h 199"/>
                <a:gd name="T10" fmla="*/ 2147483647 w 221"/>
                <a:gd name="T11" fmla="*/ 2147483647 h 199"/>
                <a:gd name="T12" fmla="*/ 2147483647 w 221"/>
                <a:gd name="T13" fmla="*/ 2147483647 h 199"/>
                <a:gd name="T14" fmla="*/ 2147483647 w 221"/>
                <a:gd name="T15" fmla="*/ 2147483647 h 199"/>
                <a:gd name="T16" fmla="*/ 2147483647 w 221"/>
                <a:gd name="T17" fmla="*/ 2147483647 h 199"/>
                <a:gd name="T18" fmla="*/ 2147483647 w 221"/>
                <a:gd name="T19" fmla="*/ 2147483647 h 199"/>
                <a:gd name="T20" fmla="*/ 2147483647 w 221"/>
                <a:gd name="T21" fmla="*/ 2147483647 h 199"/>
                <a:gd name="T22" fmla="*/ 2147483647 w 221"/>
                <a:gd name="T23" fmla="*/ 2147483647 h 199"/>
                <a:gd name="T24" fmla="*/ 2147483647 w 221"/>
                <a:gd name="T25" fmla="*/ 2147483647 h 199"/>
                <a:gd name="T26" fmla="*/ 2147483647 w 221"/>
                <a:gd name="T27" fmla="*/ 2147483647 h 199"/>
                <a:gd name="T28" fmla="*/ 2147483647 w 221"/>
                <a:gd name="T29" fmla="*/ 2147483647 h 199"/>
                <a:gd name="T30" fmla="*/ 2147483647 w 221"/>
                <a:gd name="T31" fmla="*/ 2147483647 h 199"/>
                <a:gd name="T32" fmla="*/ 2147483647 w 221"/>
                <a:gd name="T33" fmla="*/ 2147483647 h 199"/>
                <a:gd name="T34" fmla="*/ 2147483647 w 221"/>
                <a:gd name="T35" fmla="*/ 2147483647 h 199"/>
                <a:gd name="T36" fmla="*/ 2147483647 w 221"/>
                <a:gd name="T37" fmla="*/ 2147483647 h 199"/>
                <a:gd name="T38" fmla="*/ 2147483647 w 221"/>
                <a:gd name="T39" fmla="*/ 2147483647 h 199"/>
                <a:gd name="T40" fmla="*/ 2147483647 w 221"/>
                <a:gd name="T41" fmla="*/ 2147483647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1"/>
                <a:gd name="T64" fmla="*/ 0 h 199"/>
                <a:gd name="T65" fmla="*/ 221 w 221"/>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1" h="199">
                  <a:moveTo>
                    <a:pt x="71" y="10"/>
                  </a:moveTo>
                  <a:cubicBezTo>
                    <a:pt x="71" y="10"/>
                    <a:pt x="60" y="21"/>
                    <a:pt x="56" y="32"/>
                  </a:cubicBezTo>
                  <a:cubicBezTo>
                    <a:pt x="53" y="44"/>
                    <a:pt x="48" y="42"/>
                    <a:pt x="45" y="53"/>
                  </a:cubicBezTo>
                  <a:cubicBezTo>
                    <a:pt x="42" y="64"/>
                    <a:pt x="37" y="65"/>
                    <a:pt x="18" y="60"/>
                  </a:cubicBezTo>
                  <a:cubicBezTo>
                    <a:pt x="0" y="56"/>
                    <a:pt x="6" y="67"/>
                    <a:pt x="9" y="78"/>
                  </a:cubicBezTo>
                  <a:cubicBezTo>
                    <a:pt x="12" y="89"/>
                    <a:pt x="7" y="82"/>
                    <a:pt x="17" y="96"/>
                  </a:cubicBezTo>
                  <a:cubicBezTo>
                    <a:pt x="26" y="110"/>
                    <a:pt x="42" y="121"/>
                    <a:pt x="43" y="123"/>
                  </a:cubicBezTo>
                  <a:cubicBezTo>
                    <a:pt x="43" y="125"/>
                    <a:pt x="41" y="159"/>
                    <a:pt x="47" y="158"/>
                  </a:cubicBezTo>
                  <a:cubicBezTo>
                    <a:pt x="54" y="157"/>
                    <a:pt x="59" y="141"/>
                    <a:pt x="66" y="144"/>
                  </a:cubicBezTo>
                  <a:cubicBezTo>
                    <a:pt x="74" y="146"/>
                    <a:pt x="78" y="149"/>
                    <a:pt x="88" y="154"/>
                  </a:cubicBezTo>
                  <a:cubicBezTo>
                    <a:pt x="97" y="159"/>
                    <a:pt x="103" y="153"/>
                    <a:pt x="113" y="163"/>
                  </a:cubicBezTo>
                  <a:cubicBezTo>
                    <a:pt x="122" y="172"/>
                    <a:pt x="133" y="180"/>
                    <a:pt x="146" y="186"/>
                  </a:cubicBezTo>
                  <a:cubicBezTo>
                    <a:pt x="160" y="193"/>
                    <a:pt x="147" y="199"/>
                    <a:pt x="173" y="195"/>
                  </a:cubicBezTo>
                  <a:cubicBezTo>
                    <a:pt x="199" y="191"/>
                    <a:pt x="199" y="183"/>
                    <a:pt x="210" y="180"/>
                  </a:cubicBezTo>
                  <a:cubicBezTo>
                    <a:pt x="221" y="177"/>
                    <a:pt x="217" y="162"/>
                    <a:pt x="203" y="165"/>
                  </a:cubicBezTo>
                  <a:cubicBezTo>
                    <a:pt x="189" y="168"/>
                    <a:pt x="179" y="167"/>
                    <a:pt x="162" y="160"/>
                  </a:cubicBezTo>
                  <a:cubicBezTo>
                    <a:pt x="144" y="153"/>
                    <a:pt x="127" y="145"/>
                    <a:pt x="121" y="134"/>
                  </a:cubicBezTo>
                  <a:cubicBezTo>
                    <a:pt x="115" y="123"/>
                    <a:pt x="108" y="122"/>
                    <a:pt x="97" y="103"/>
                  </a:cubicBezTo>
                  <a:cubicBezTo>
                    <a:pt x="86" y="84"/>
                    <a:pt x="80" y="76"/>
                    <a:pt x="77" y="61"/>
                  </a:cubicBezTo>
                  <a:cubicBezTo>
                    <a:pt x="74" y="46"/>
                    <a:pt x="78" y="44"/>
                    <a:pt x="75" y="33"/>
                  </a:cubicBezTo>
                  <a:cubicBezTo>
                    <a:pt x="72" y="22"/>
                    <a:pt x="72" y="0"/>
                    <a:pt x="71" y="10"/>
                  </a:cubicBezTo>
                  <a:close/>
                </a:path>
              </a:pathLst>
            </a:custGeom>
            <a:solidFill>
              <a:srgbClr val="9690C4"/>
            </a:solidFill>
            <a:ln w="9525">
              <a:noFill/>
              <a:round/>
              <a:headEnd/>
              <a:tailEnd/>
            </a:ln>
          </p:spPr>
          <p:txBody>
            <a:bodyPr/>
            <a:lstStyle/>
            <a:p>
              <a:endParaRPr lang="en-US"/>
            </a:p>
          </p:txBody>
        </p:sp>
        <p:sp>
          <p:nvSpPr>
            <p:cNvPr id="28779" name="Freeform 3360"/>
            <p:cNvSpPr>
              <a:spLocks/>
            </p:cNvSpPr>
            <p:nvPr/>
          </p:nvSpPr>
          <p:spPr bwMode="auto">
            <a:xfrm>
              <a:off x="622300" y="5164807"/>
              <a:ext cx="730250" cy="655638"/>
            </a:xfrm>
            <a:custGeom>
              <a:avLst/>
              <a:gdLst>
                <a:gd name="T0" fmla="*/ 2147483647 w 221"/>
                <a:gd name="T1" fmla="*/ 2147483647 h 199"/>
                <a:gd name="T2" fmla="*/ 2147483647 w 221"/>
                <a:gd name="T3" fmla="*/ 2147483647 h 199"/>
                <a:gd name="T4" fmla="*/ 2147483647 w 221"/>
                <a:gd name="T5" fmla="*/ 2147483647 h 199"/>
                <a:gd name="T6" fmla="*/ 2147483647 w 221"/>
                <a:gd name="T7" fmla="*/ 2147483647 h 199"/>
                <a:gd name="T8" fmla="*/ 2147483647 w 221"/>
                <a:gd name="T9" fmla="*/ 2147483647 h 199"/>
                <a:gd name="T10" fmla="*/ 2147483647 w 221"/>
                <a:gd name="T11" fmla="*/ 2147483647 h 199"/>
                <a:gd name="T12" fmla="*/ 2147483647 w 221"/>
                <a:gd name="T13" fmla="*/ 2147483647 h 199"/>
                <a:gd name="T14" fmla="*/ 2147483647 w 221"/>
                <a:gd name="T15" fmla="*/ 2147483647 h 199"/>
                <a:gd name="T16" fmla="*/ 2147483647 w 221"/>
                <a:gd name="T17" fmla="*/ 2147483647 h 199"/>
                <a:gd name="T18" fmla="*/ 2147483647 w 221"/>
                <a:gd name="T19" fmla="*/ 2147483647 h 199"/>
                <a:gd name="T20" fmla="*/ 2147483647 w 221"/>
                <a:gd name="T21" fmla="*/ 2147483647 h 199"/>
                <a:gd name="T22" fmla="*/ 2147483647 w 221"/>
                <a:gd name="T23" fmla="*/ 2147483647 h 199"/>
                <a:gd name="T24" fmla="*/ 2147483647 w 221"/>
                <a:gd name="T25" fmla="*/ 2147483647 h 199"/>
                <a:gd name="T26" fmla="*/ 2147483647 w 221"/>
                <a:gd name="T27" fmla="*/ 2147483647 h 199"/>
                <a:gd name="T28" fmla="*/ 2147483647 w 221"/>
                <a:gd name="T29" fmla="*/ 2147483647 h 199"/>
                <a:gd name="T30" fmla="*/ 2147483647 w 221"/>
                <a:gd name="T31" fmla="*/ 2147483647 h 199"/>
                <a:gd name="T32" fmla="*/ 2147483647 w 221"/>
                <a:gd name="T33" fmla="*/ 2147483647 h 199"/>
                <a:gd name="T34" fmla="*/ 2147483647 w 221"/>
                <a:gd name="T35" fmla="*/ 2147483647 h 199"/>
                <a:gd name="T36" fmla="*/ 2147483647 w 221"/>
                <a:gd name="T37" fmla="*/ 2147483647 h 199"/>
                <a:gd name="T38" fmla="*/ 2147483647 w 221"/>
                <a:gd name="T39" fmla="*/ 2147483647 h 199"/>
                <a:gd name="T40" fmla="*/ 2147483647 w 221"/>
                <a:gd name="T41" fmla="*/ 2147483647 h 19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1"/>
                <a:gd name="T64" fmla="*/ 0 h 199"/>
                <a:gd name="T65" fmla="*/ 221 w 221"/>
                <a:gd name="T66" fmla="*/ 199 h 19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1" h="199">
                  <a:moveTo>
                    <a:pt x="71" y="11"/>
                  </a:moveTo>
                  <a:cubicBezTo>
                    <a:pt x="71" y="11"/>
                    <a:pt x="60" y="21"/>
                    <a:pt x="56" y="33"/>
                  </a:cubicBezTo>
                  <a:cubicBezTo>
                    <a:pt x="53" y="44"/>
                    <a:pt x="49" y="42"/>
                    <a:pt x="46" y="53"/>
                  </a:cubicBezTo>
                  <a:cubicBezTo>
                    <a:pt x="43" y="65"/>
                    <a:pt x="37" y="65"/>
                    <a:pt x="18" y="60"/>
                  </a:cubicBezTo>
                  <a:cubicBezTo>
                    <a:pt x="0" y="56"/>
                    <a:pt x="6" y="67"/>
                    <a:pt x="9" y="78"/>
                  </a:cubicBezTo>
                  <a:cubicBezTo>
                    <a:pt x="12" y="89"/>
                    <a:pt x="7" y="82"/>
                    <a:pt x="17" y="96"/>
                  </a:cubicBezTo>
                  <a:cubicBezTo>
                    <a:pt x="27" y="110"/>
                    <a:pt x="42" y="121"/>
                    <a:pt x="43" y="123"/>
                  </a:cubicBezTo>
                  <a:cubicBezTo>
                    <a:pt x="43" y="125"/>
                    <a:pt x="41" y="158"/>
                    <a:pt x="47" y="157"/>
                  </a:cubicBezTo>
                  <a:cubicBezTo>
                    <a:pt x="54" y="156"/>
                    <a:pt x="59" y="141"/>
                    <a:pt x="66" y="143"/>
                  </a:cubicBezTo>
                  <a:cubicBezTo>
                    <a:pt x="74" y="146"/>
                    <a:pt x="78" y="149"/>
                    <a:pt x="88" y="154"/>
                  </a:cubicBezTo>
                  <a:cubicBezTo>
                    <a:pt x="97" y="159"/>
                    <a:pt x="103" y="153"/>
                    <a:pt x="113" y="162"/>
                  </a:cubicBezTo>
                  <a:cubicBezTo>
                    <a:pt x="122" y="172"/>
                    <a:pt x="133" y="180"/>
                    <a:pt x="146" y="186"/>
                  </a:cubicBezTo>
                  <a:cubicBezTo>
                    <a:pt x="160" y="192"/>
                    <a:pt x="147" y="199"/>
                    <a:pt x="173" y="195"/>
                  </a:cubicBezTo>
                  <a:cubicBezTo>
                    <a:pt x="199" y="191"/>
                    <a:pt x="198" y="183"/>
                    <a:pt x="210" y="180"/>
                  </a:cubicBezTo>
                  <a:cubicBezTo>
                    <a:pt x="221" y="177"/>
                    <a:pt x="217" y="162"/>
                    <a:pt x="203" y="166"/>
                  </a:cubicBezTo>
                  <a:cubicBezTo>
                    <a:pt x="189" y="169"/>
                    <a:pt x="179" y="167"/>
                    <a:pt x="161" y="160"/>
                  </a:cubicBezTo>
                  <a:cubicBezTo>
                    <a:pt x="144" y="153"/>
                    <a:pt x="127" y="145"/>
                    <a:pt x="121" y="134"/>
                  </a:cubicBezTo>
                  <a:cubicBezTo>
                    <a:pt x="115" y="123"/>
                    <a:pt x="108" y="122"/>
                    <a:pt x="97" y="103"/>
                  </a:cubicBezTo>
                  <a:cubicBezTo>
                    <a:pt x="86" y="84"/>
                    <a:pt x="80" y="76"/>
                    <a:pt x="77" y="62"/>
                  </a:cubicBezTo>
                  <a:cubicBezTo>
                    <a:pt x="74" y="47"/>
                    <a:pt x="78" y="45"/>
                    <a:pt x="75" y="34"/>
                  </a:cubicBezTo>
                  <a:cubicBezTo>
                    <a:pt x="72" y="22"/>
                    <a:pt x="72" y="0"/>
                    <a:pt x="71" y="11"/>
                  </a:cubicBezTo>
                  <a:close/>
                </a:path>
              </a:pathLst>
            </a:custGeom>
            <a:solidFill>
              <a:srgbClr val="958FC3"/>
            </a:solidFill>
            <a:ln w="9525">
              <a:noFill/>
              <a:round/>
              <a:headEnd/>
              <a:tailEnd/>
            </a:ln>
          </p:spPr>
          <p:txBody>
            <a:bodyPr/>
            <a:lstStyle/>
            <a:p>
              <a:endParaRPr lang="en-US"/>
            </a:p>
          </p:txBody>
        </p:sp>
        <p:sp>
          <p:nvSpPr>
            <p:cNvPr id="28780" name="Freeform 3361"/>
            <p:cNvSpPr>
              <a:spLocks/>
            </p:cNvSpPr>
            <p:nvPr/>
          </p:nvSpPr>
          <p:spPr bwMode="auto">
            <a:xfrm>
              <a:off x="622300" y="5167982"/>
              <a:ext cx="730250" cy="652463"/>
            </a:xfrm>
            <a:custGeom>
              <a:avLst/>
              <a:gdLst>
                <a:gd name="T0" fmla="*/ 2147483647 w 221"/>
                <a:gd name="T1" fmla="*/ 2147483647 h 198"/>
                <a:gd name="T2" fmla="*/ 2147483647 w 221"/>
                <a:gd name="T3" fmla="*/ 2147483647 h 198"/>
                <a:gd name="T4" fmla="*/ 2147483647 w 221"/>
                <a:gd name="T5" fmla="*/ 2147483647 h 198"/>
                <a:gd name="T6" fmla="*/ 2147483647 w 221"/>
                <a:gd name="T7" fmla="*/ 2147483647 h 198"/>
                <a:gd name="T8" fmla="*/ 2147483647 w 221"/>
                <a:gd name="T9" fmla="*/ 2147483647 h 198"/>
                <a:gd name="T10" fmla="*/ 2147483647 w 221"/>
                <a:gd name="T11" fmla="*/ 2147483647 h 198"/>
                <a:gd name="T12" fmla="*/ 2147483647 w 221"/>
                <a:gd name="T13" fmla="*/ 2147483647 h 198"/>
                <a:gd name="T14" fmla="*/ 2147483647 w 221"/>
                <a:gd name="T15" fmla="*/ 2147483647 h 198"/>
                <a:gd name="T16" fmla="*/ 2147483647 w 221"/>
                <a:gd name="T17" fmla="*/ 2147483647 h 198"/>
                <a:gd name="T18" fmla="*/ 2147483647 w 221"/>
                <a:gd name="T19" fmla="*/ 2147483647 h 198"/>
                <a:gd name="T20" fmla="*/ 2147483647 w 221"/>
                <a:gd name="T21" fmla="*/ 2147483647 h 198"/>
                <a:gd name="T22" fmla="*/ 2147483647 w 221"/>
                <a:gd name="T23" fmla="*/ 2147483647 h 198"/>
                <a:gd name="T24" fmla="*/ 2147483647 w 221"/>
                <a:gd name="T25" fmla="*/ 2147483647 h 198"/>
                <a:gd name="T26" fmla="*/ 2147483647 w 221"/>
                <a:gd name="T27" fmla="*/ 2147483647 h 198"/>
                <a:gd name="T28" fmla="*/ 2147483647 w 221"/>
                <a:gd name="T29" fmla="*/ 2147483647 h 198"/>
                <a:gd name="T30" fmla="*/ 2147483647 w 221"/>
                <a:gd name="T31" fmla="*/ 2147483647 h 198"/>
                <a:gd name="T32" fmla="*/ 2147483647 w 221"/>
                <a:gd name="T33" fmla="*/ 2147483647 h 198"/>
                <a:gd name="T34" fmla="*/ 2147483647 w 221"/>
                <a:gd name="T35" fmla="*/ 2147483647 h 198"/>
                <a:gd name="T36" fmla="*/ 2147483647 w 221"/>
                <a:gd name="T37" fmla="*/ 2147483647 h 198"/>
                <a:gd name="T38" fmla="*/ 2147483647 w 221"/>
                <a:gd name="T39" fmla="*/ 2147483647 h 198"/>
                <a:gd name="T40" fmla="*/ 2147483647 w 221"/>
                <a:gd name="T41" fmla="*/ 2147483647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1"/>
                <a:gd name="T64" fmla="*/ 0 h 198"/>
                <a:gd name="T65" fmla="*/ 221 w 221"/>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1" h="198">
                  <a:moveTo>
                    <a:pt x="71" y="10"/>
                  </a:moveTo>
                  <a:cubicBezTo>
                    <a:pt x="71" y="10"/>
                    <a:pt x="60" y="21"/>
                    <a:pt x="56" y="32"/>
                  </a:cubicBezTo>
                  <a:cubicBezTo>
                    <a:pt x="53" y="44"/>
                    <a:pt x="49" y="41"/>
                    <a:pt x="46" y="53"/>
                  </a:cubicBezTo>
                  <a:cubicBezTo>
                    <a:pt x="43" y="64"/>
                    <a:pt x="37" y="64"/>
                    <a:pt x="18" y="60"/>
                  </a:cubicBezTo>
                  <a:cubicBezTo>
                    <a:pt x="0" y="55"/>
                    <a:pt x="6" y="66"/>
                    <a:pt x="9" y="77"/>
                  </a:cubicBezTo>
                  <a:cubicBezTo>
                    <a:pt x="12" y="89"/>
                    <a:pt x="8" y="81"/>
                    <a:pt x="17" y="95"/>
                  </a:cubicBezTo>
                  <a:cubicBezTo>
                    <a:pt x="27" y="109"/>
                    <a:pt x="43" y="120"/>
                    <a:pt x="43" y="122"/>
                  </a:cubicBezTo>
                  <a:cubicBezTo>
                    <a:pt x="44" y="124"/>
                    <a:pt x="41" y="157"/>
                    <a:pt x="47" y="156"/>
                  </a:cubicBezTo>
                  <a:cubicBezTo>
                    <a:pt x="54" y="155"/>
                    <a:pt x="59" y="139"/>
                    <a:pt x="66" y="142"/>
                  </a:cubicBezTo>
                  <a:cubicBezTo>
                    <a:pt x="74" y="144"/>
                    <a:pt x="78" y="147"/>
                    <a:pt x="88" y="152"/>
                  </a:cubicBezTo>
                  <a:cubicBezTo>
                    <a:pt x="97" y="157"/>
                    <a:pt x="103" y="152"/>
                    <a:pt x="113" y="161"/>
                  </a:cubicBezTo>
                  <a:cubicBezTo>
                    <a:pt x="122" y="171"/>
                    <a:pt x="133" y="179"/>
                    <a:pt x="146" y="185"/>
                  </a:cubicBezTo>
                  <a:cubicBezTo>
                    <a:pt x="160" y="191"/>
                    <a:pt x="147" y="198"/>
                    <a:pt x="173" y="194"/>
                  </a:cubicBezTo>
                  <a:cubicBezTo>
                    <a:pt x="199" y="190"/>
                    <a:pt x="198" y="182"/>
                    <a:pt x="209" y="179"/>
                  </a:cubicBezTo>
                  <a:cubicBezTo>
                    <a:pt x="221" y="176"/>
                    <a:pt x="217" y="162"/>
                    <a:pt x="203" y="165"/>
                  </a:cubicBezTo>
                  <a:cubicBezTo>
                    <a:pt x="188" y="168"/>
                    <a:pt x="178" y="166"/>
                    <a:pt x="161" y="159"/>
                  </a:cubicBezTo>
                  <a:cubicBezTo>
                    <a:pt x="143" y="152"/>
                    <a:pt x="126" y="144"/>
                    <a:pt x="120" y="133"/>
                  </a:cubicBezTo>
                  <a:cubicBezTo>
                    <a:pt x="115" y="122"/>
                    <a:pt x="107" y="121"/>
                    <a:pt x="96" y="102"/>
                  </a:cubicBezTo>
                  <a:cubicBezTo>
                    <a:pt x="85" y="84"/>
                    <a:pt x="80" y="76"/>
                    <a:pt x="77" y="61"/>
                  </a:cubicBezTo>
                  <a:cubicBezTo>
                    <a:pt x="74" y="46"/>
                    <a:pt x="78" y="44"/>
                    <a:pt x="75" y="33"/>
                  </a:cubicBezTo>
                  <a:cubicBezTo>
                    <a:pt x="72" y="22"/>
                    <a:pt x="72" y="0"/>
                    <a:pt x="71" y="10"/>
                  </a:cubicBezTo>
                  <a:close/>
                </a:path>
              </a:pathLst>
            </a:custGeom>
            <a:solidFill>
              <a:srgbClr val="948FC3"/>
            </a:solidFill>
            <a:ln w="9525">
              <a:noFill/>
              <a:round/>
              <a:headEnd/>
              <a:tailEnd/>
            </a:ln>
          </p:spPr>
          <p:txBody>
            <a:bodyPr/>
            <a:lstStyle/>
            <a:p>
              <a:endParaRPr lang="en-US"/>
            </a:p>
          </p:txBody>
        </p:sp>
        <p:sp>
          <p:nvSpPr>
            <p:cNvPr id="28781" name="Freeform 3362"/>
            <p:cNvSpPr>
              <a:spLocks/>
            </p:cNvSpPr>
            <p:nvPr/>
          </p:nvSpPr>
          <p:spPr bwMode="auto">
            <a:xfrm>
              <a:off x="622300" y="5167982"/>
              <a:ext cx="727075" cy="652463"/>
            </a:xfrm>
            <a:custGeom>
              <a:avLst/>
              <a:gdLst>
                <a:gd name="T0" fmla="*/ 2147483647 w 220"/>
                <a:gd name="T1" fmla="*/ 2147483647 h 198"/>
                <a:gd name="T2" fmla="*/ 2147483647 w 220"/>
                <a:gd name="T3" fmla="*/ 2147483647 h 198"/>
                <a:gd name="T4" fmla="*/ 2147483647 w 220"/>
                <a:gd name="T5" fmla="*/ 2147483647 h 198"/>
                <a:gd name="T6" fmla="*/ 2147483647 w 220"/>
                <a:gd name="T7" fmla="*/ 2147483647 h 198"/>
                <a:gd name="T8" fmla="*/ 2147483647 w 220"/>
                <a:gd name="T9" fmla="*/ 2147483647 h 198"/>
                <a:gd name="T10" fmla="*/ 2147483647 w 220"/>
                <a:gd name="T11" fmla="*/ 2147483647 h 198"/>
                <a:gd name="T12" fmla="*/ 2147483647 w 220"/>
                <a:gd name="T13" fmla="*/ 2147483647 h 198"/>
                <a:gd name="T14" fmla="*/ 2147483647 w 220"/>
                <a:gd name="T15" fmla="*/ 2147483647 h 198"/>
                <a:gd name="T16" fmla="*/ 2147483647 w 220"/>
                <a:gd name="T17" fmla="*/ 2147483647 h 198"/>
                <a:gd name="T18" fmla="*/ 2147483647 w 220"/>
                <a:gd name="T19" fmla="*/ 2147483647 h 198"/>
                <a:gd name="T20" fmla="*/ 2147483647 w 220"/>
                <a:gd name="T21" fmla="*/ 2147483647 h 198"/>
                <a:gd name="T22" fmla="*/ 2147483647 w 220"/>
                <a:gd name="T23" fmla="*/ 2147483647 h 198"/>
                <a:gd name="T24" fmla="*/ 2147483647 w 220"/>
                <a:gd name="T25" fmla="*/ 2147483647 h 198"/>
                <a:gd name="T26" fmla="*/ 2147483647 w 220"/>
                <a:gd name="T27" fmla="*/ 2147483647 h 198"/>
                <a:gd name="T28" fmla="*/ 2147483647 w 220"/>
                <a:gd name="T29" fmla="*/ 2147483647 h 198"/>
                <a:gd name="T30" fmla="*/ 2147483647 w 220"/>
                <a:gd name="T31" fmla="*/ 2147483647 h 198"/>
                <a:gd name="T32" fmla="*/ 2147483647 w 220"/>
                <a:gd name="T33" fmla="*/ 2147483647 h 198"/>
                <a:gd name="T34" fmla="*/ 2147483647 w 220"/>
                <a:gd name="T35" fmla="*/ 2147483647 h 198"/>
                <a:gd name="T36" fmla="*/ 2147483647 w 220"/>
                <a:gd name="T37" fmla="*/ 2147483647 h 198"/>
                <a:gd name="T38" fmla="*/ 2147483647 w 220"/>
                <a:gd name="T39" fmla="*/ 2147483647 h 198"/>
                <a:gd name="T40" fmla="*/ 2147483647 w 220"/>
                <a:gd name="T41" fmla="*/ 2147483647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0"/>
                <a:gd name="T64" fmla="*/ 0 h 198"/>
                <a:gd name="T65" fmla="*/ 220 w 220"/>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0" h="198">
                  <a:moveTo>
                    <a:pt x="71" y="11"/>
                  </a:moveTo>
                  <a:cubicBezTo>
                    <a:pt x="71" y="11"/>
                    <a:pt x="60" y="21"/>
                    <a:pt x="56" y="33"/>
                  </a:cubicBezTo>
                  <a:cubicBezTo>
                    <a:pt x="53" y="44"/>
                    <a:pt x="49" y="42"/>
                    <a:pt x="46" y="53"/>
                  </a:cubicBezTo>
                  <a:cubicBezTo>
                    <a:pt x="43" y="64"/>
                    <a:pt x="37" y="65"/>
                    <a:pt x="19" y="60"/>
                  </a:cubicBezTo>
                  <a:cubicBezTo>
                    <a:pt x="0" y="55"/>
                    <a:pt x="7" y="67"/>
                    <a:pt x="10" y="78"/>
                  </a:cubicBezTo>
                  <a:cubicBezTo>
                    <a:pt x="13" y="89"/>
                    <a:pt x="8" y="82"/>
                    <a:pt x="17" y="95"/>
                  </a:cubicBezTo>
                  <a:cubicBezTo>
                    <a:pt x="27" y="109"/>
                    <a:pt x="43" y="119"/>
                    <a:pt x="43" y="122"/>
                  </a:cubicBezTo>
                  <a:cubicBezTo>
                    <a:pt x="44" y="124"/>
                    <a:pt x="41" y="157"/>
                    <a:pt x="47" y="156"/>
                  </a:cubicBezTo>
                  <a:cubicBezTo>
                    <a:pt x="54" y="155"/>
                    <a:pt x="59" y="139"/>
                    <a:pt x="67" y="142"/>
                  </a:cubicBezTo>
                  <a:cubicBezTo>
                    <a:pt x="74" y="144"/>
                    <a:pt x="78" y="147"/>
                    <a:pt x="88" y="152"/>
                  </a:cubicBezTo>
                  <a:cubicBezTo>
                    <a:pt x="97" y="157"/>
                    <a:pt x="103" y="151"/>
                    <a:pt x="113" y="161"/>
                  </a:cubicBezTo>
                  <a:cubicBezTo>
                    <a:pt x="122" y="170"/>
                    <a:pt x="133" y="179"/>
                    <a:pt x="146" y="185"/>
                  </a:cubicBezTo>
                  <a:cubicBezTo>
                    <a:pt x="160" y="191"/>
                    <a:pt x="147" y="198"/>
                    <a:pt x="173" y="194"/>
                  </a:cubicBezTo>
                  <a:cubicBezTo>
                    <a:pt x="199" y="190"/>
                    <a:pt x="198" y="182"/>
                    <a:pt x="209" y="179"/>
                  </a:cubicBezTo>
                  <a:cubicBezTo>
                    <a:pt x="220" y="176"/>
                    <a:pt x="216" y="162"/>
                    <a:pt x="202" y="165"/>
                  </a:cubicBezTo>
                  <a:cubicBezTo>
                    <a:pt x="188" y="168"/>
                    <a:pt x="178" y="166"/>
                    <a:pt x="160" y="159"/>
                  </a:cubicBezTo>
                  <a:cubicBezTo>
                    <a:pt x="143" y="153"/>
                    <a:pt x="126" y="144"/>
                    <a:pt x="120" y="133"/>
                  </a:cubicBezTo>
                  <a:cubicBezTo>
                    <a:pt x="114" y="122"/>
                    <a:pt x="107" y="121"/>
                    <a:pt x="96" y="102"/>
                  </a:cubicBezTo>
                  <a:cubicBezTo>
                    <a:pt x="85" y="84"/>
                    <a:pt x="80" y="76"/>
                    <a:pt x="77" y="61"/>
                  </a:cubicBezTo>
                  <a:cubicBezTo>
                    <a:pt x="73" y="47"/>
                    <a:pt x="78" y="45"/>
                    <a:pt x="75" y="34"/>
                  </a:cubicBezTo>
                  <a:cubicBezTo>
                    <a:pt x="72" y="22"/>
                    <a:pt x="72" y="0"/>
                    <a:pt x="71" y="11"/>
                  </a:cubicBezTo>
                  <a:close/>
                </a:path>
              </a:pathLst>
            </a:custGeom>
            <a:solidFill>
              <a:srgbClr val="938EC3"/>
            </a:solidFill>
            <a:ln w="9525">
              <a:noFill/>
              <a:round/>
              <a:headEnd/>
              <a:tailEnd/>
            </a:ln>
          </p:spPr>
          <p:txBody>
            <a:bodyPr/>
            <a:lstStyle/>
            <a:p>
              <a:endParaRPr lang="en-US"/>
            </a:p>
          </p:txBody>
        </p:sp>
        <p:sp>
          <p:nvSpPr>
            <p:cNvPr id="28782" name="Freeform 3363"/>
            <p:cNvSpPr>
              <a:spLocks/>
            </p:cNvSpPr>
            <p:nvPr/>
          </p:nvSpPr>
          <p:spPr bwMode="auto">
            <a:xfrm>
              <a:off x="622300" y="5171157"/>
              <a:ext cx="727075" cy="649288"/>
            </a:xfrm>
            <a:custGeom>
              <a:avLst/>
              <a:gdLst>
                <a:gd name="T0" fmla="*/ 2147483647 w 220"/>
                <a:gd name="T1" fmla="*/ 2147483647 h 197"/>
                <a:gd name="T2" fmla="*/ 2147483647 w 220"/>
                <a:gd name="T3" fmla="*/ 2147483647 h 197"/>
                <a:gd name="T4" fmla="*/ 2147483647 w 220"/>
                <a:gd name="T5" fmla="*/ 2147483647 h 197"/>
                <a:gd name="T6" fmla="*/ 2147483647 w 220"/>
                <a:gd name="T7" fmla="*/ 2147483647 h 197"/>
                <a:gd name="T8" fmla="*/ 2147483647 w 220"/>
                <a:gd name="T9" fmla="*/ 2147483647 h 197"/>
                <a:gd name="T10" fmla="*/ 2147483647 w 220"/>
                <a:gd name="T11" fmla="*/ 2147483647 h 197"/>
                <a:gd name="T12" fmla="*/ 2147483647 w 220"/>
                <a:gd name="T13" fmla="*/ 2147483647 h 197"/>
                <a:gd name="T14" fmla="*/ 2147483647 w 220"/>
                <a:gd name="T15" fmla="*/ 2147483647 h 197"/>
                <a:gd name="T16" fmla="*/ 2147483647 w 220"/>
                <a:gd name="T17" fmla="*/ 2147483647 h 197"/>
                <a:gd name="T18" fmla="*/ 2147483647 w 220"/>
                <a:gd name="T19" fmla="*/ 2147483647 h 197"/>
                <a:gd name="T20" fmla="*/ 2147483647 w 220"/>
                <a:gd name="T21" fmla="*/ 2147483647 h 197"/>
                <a:gd name="T22" fmla="*/ 2147483647 w 220"/>
                <a:gd name="T23" fmla="*/ 2147483647 h 197"/>
                <a:gd name="T24" fmla="*/ 2147483647 w 220"/>
                <a:gd name="T25" fmla="*/ 2147483647 h 197"/>
                <a:gd name="T26" fmla="*/ 2147483647 w 220"/>
                <a:gd name="T27" fmla="*/ 2147483647 h 197"/>
                <a:gd name="T28" fmla="*/ 2147483647 w 220"/>
                <a:gd name="T29" fmla="*/ 2147483647 h 197"/>
                <a:gd name="T30" fmla="*/ 2147483647 w 220"/>
                <a:gd name="T31" fmla="*/ 2147483647 h 197"/>
                <a:gd name="T32" fmla="*/ 2147483647 w 220"/>
                <a:gd name="T33" fmla="*/ 2147483647 h 197"/>
                <a:gd name="T34" fmla="*/ 2147483647 w 220"/>
                <a:gd name="T35" fmla="*/ 2147483647 h 197"/>
                <a:gd name="T36" fmla="*/ 2147483647 w 220"/>
                <a:gd name="T37" fmla="*/ 2147483647 h 197"/>
                <a:gd name="T38" fmla="*/ 2147483647 w 220"/>
                <a:gd name="T39" fmla="*/ 2147483647 h 197"/>
                <a:gd name="T40" fmla="*/ 2147483647 w 220"/>
                <a:gd name="T41" fmla="*/ 2147483647 h 19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0"/>
                <a:gd name="T64" fmla="*/ 0 h 197"/>
                <a:gd name="T65" fmla="*/ 220 w 220"/>
                <a:gd name="T66" fmla="*/ 197 h 19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0" h="197">
                  <a:moveTo>
                    <a:pt x="71" y="10"/>
                  </a:moveTo>
                  <a:cubicBezTo>
                    <a:pt x="71" y="10"/>
                    <a:pt x="60" y="21"/>
                    <a:pt x="56" y="32"/>
                  </a:cubicBezTo>
                  <a:cubicBezTo>
                    <a:pt x="53" y="43"/>
                    <a:pt x="49" y="41"/>
                    <a:pt x="46" y="52"/>
                  </a:cubicBezTo>
                  <a:cubicBezTo>
                    <a:pt x="43" y="64"/>
                    <a:pt x="37" y="64"/>
                    <a:pt x="19" y="59"/>
                  </a:cubicBezTo>
                  <a:cubicBezTo>
                    <a:pt x="0" y="54"/>
                    <a:pt x="7" y="66"/>
                    <a:pt x="10" y="77"/>
                  </a:cubicBezTo>
                  <a:cubicBezTo>
                    <a:pt x="13" y="88"/>
                    <a:pt x="8" y="81"/>
                    <a:pt x="18" y="94"/>
                  </a:cubicBezTo>
                  <a:cubicBezTo>
                    <a:pt x="27" y="108"/>
                    <a:pt x="43" y="118"/>
                    <a:pt x="44" y="120"/>
                  </a:cubicBezTo>
                  <a:cubicBezTo>
                    <a:pt x="44" y="123"/>
                    <a:pt x="41" y="156"/>
                    <a:pt x="47" y="155"/>
                  </a:cubicBezTo>
                  <a:cubicBezTo>
                    <a:pt x="54" y="154"/>
                    <a:pt x="59" y="138"/>
                    <a:pt x="67" y="140"/>
                  </a:cubicBezTo>
                  <a:cubicBezTo>
                    <a:pt x="74" y="143"/>
                    <a:pt x="78" y="146"/>
                    <a:pt x="88" y="151"/>
                  </a:cubicBezTo>
                  <a:cubicBezTo>
                    <a:pt x="97" y="156"/>
                    <a:pt x="103" y="150"/>
                    <a:pt x="112" y="160"/>
                  </a:cubicBezTo>
                  <a:cubicBezTo>
                    <a:pt x="122" y="169"/>
                    <a:pt x="133" y="177"/>
                    <a:pt x="146" y="183"/>
                  </a:cubicBezTo>
                  <a:cubicBezTo>
                    <a:pt x="159" y="189"/>
                    <a:pt x="147" y="197"/>
                    <a:pt x="173" y="193"/>
                  </a:cubicBezTo>
                  <a:cubicBezTo>
                    <a:pt x="199" y="189"/>
                    <a:pt x="198" y="181"/>
                    <a:pt x="209" y="178"/>
                  </a:cubicBezTo>
                  <a:cubicBezTo>
                    <a:pt x="220" y="175"/>
                    <a:pt x="216" y="161"/>
                    <a:pt x="202" y="164"/>
                  </a:cubicBezTo>
                  <a:cubicBezTo>
                    <a:pt x="188" y="167"/>
                    <a:pt x="177" y="165"/>
                    <a:pt x="160" y="158"/>
                  </a:cubicBezTo>
                  <a:cubicBezTo>
                    <a:pt x="143" y="152"/>
                    <a:pt x="126" y="143"/>
                    <a:pt x="120" y="132"/>
                  </a:cubicBezTo>
                  <a:cubicBezTo>
                    <a:pt x="114" y="121"/>
                    <a:pt x="106" y="120"/>
                    <a:pt x="95" y="101"/>
                  </a:cubicBezTo>
                  <a:cubicBezTo>
                    <a:pt x="84" y="83"/>
                    <a:pt x="80" y="75"/>
                    <a:pt x="76" y="61"/>
                  </a:cubicBezTo>
                  <a:cubicBezTo>
                    <a:pt x="73" y="46"/>
                    <a:pt x="77" y="44"/>
                    <a:pt x="74" y="33"/>
                  </a:cubicBezTo>
                  <a:cubicBezTo>
                    <a:pt x="71" y="22"/>
                    <a:pt x="72" y="0"/>
                    <a:pt x="71" y="10"/>
                  </a:cubicBezTo>
                  <a:close/>
                </a:path>
              </a:pathLst>
            </a:custGeom>
            <a:solidFill>
              <a:srgbClr val="928DC2"/>
            </a:solidFill>
            <a:ln w="9525">
              <a:noFill/>
              <a:round/>
              <a:headEnd/>
              <a:tailEnd/>
            </a:ln>
          </p:spPr>
          <p:txBody>
            <a:bodyPr/>
            <a:lstStyle/>
            <a:p>
              <a:endParaRPr lang="en-US"/>
            </a:p>
          </p:txBody>
        </p:sp>
        <p:sp>
          <p:nvSpPr>
            <p:cNvPr id="28783" name="Freeform 3364"/>
            <p:cNvSpPr>
              <a:spLocks/>
            </p:cNvSpPr>
            <p:nvPr/>
          </p:nvSpPr>
          <p:spPr bwMode="auto">
            <a:xfrm>
              <a:off x="627063" y="5171157"/>
              <a:ext cx="722312" cy="646113"/>
            </a:xfrm>
            <a:custGeom>
              <a:avLst/>
              <a:gdLst>
                <a:gd name="T0" fmla="*/ 2147483647 w 219"/>
                <a:gd name="T1" fmla="*/ 2147483647 h 196"/>
                <a:gd name="T2" fmla="*/ 2147483647 w 219"/>
                <a:gd name="T3" fmla="*/ 2147483647 h 196"/>
                <a:gd name="T4" fmla="*/ 2147483647 w 219"/>
                <a:gd name="T5" fmla="*/ 2147483647 h 196"/>
                <a:gd name="T6" fmla="*/ 2147483647 w 219"/>
                <a:gd name="T7" fmla="*/ 2147483647 h 196"/>
                <a:gd name="T8" fmla="*/ 2147483647 w 219"/>
                <a:gd name="T9" fmla="*/ 2147483647 h 196"/>
                <a:gd name="T10" fmla="*/ 2147483647 w 219"/>
                <a:gd name="T11" fmla="*/ 2147483647 h 196"/>
                <a:gd name="T12" fmla="*/ 2147483647 w 219"/>
                <a:gd name="T13" fmla="*/ 2147483647 h 196"/>
                <a:gd name="T14" fmla="*/ 2147483647 w 219"/>
                <a:gd name="T15" fmla="*/ 2147483647 h 196"/>
                <a:gd name="T16" fmla="*/ 2147483647 w 219"/>
                <a:gd name="T17" fmla="*/ 2147483647 h 196"/>
                <a:gd name="T18" fmla="*/ 2147483647 w 219"/>
                <a:gd name="T19" fmla="*/ 2147483647 h 196"/>
                <a:gd name="T20" fmla="*/ 2147483647 w 219"/>
                <a:gd name="T21" fmla="*/ 2147483647 h 196"/>
                <a:gd name="T22" fmla="*/ 2147483647 w 219"/>
                <a:gd name="T23" fmla="*/ 2147483647 h 196"/>
                <a:gd name="T24" fmla="*/ 2147483647 w 219"/>
                <a:gd name="T25" fmla="*/ 2147483647 h 196"/>
                <a:gd name="T26" fmla="*/ 2147483647 w 219"/>
                <a:gd name="T27" fmla="*/ 2147483647 h 196"/>
                <a:gd name="T28" fmla="*/ 2147483647 w 219"/>
                <a:gd name="T29" fmla="*/ 2147483647 h 196"/>
                <a:gd name="T30" fmla="*/ 2147483647 w 219"/>
                <a:gd name="T31" fmla="*/ 2147483647 h 196"/>
                <a:gd name="T32" fmla="*/ 2147483647 w 219"/>
                <a:gd name="T33" fmla="*/ 2147483647 h 196"/>
                <a:gd name="T34" fmla="*/ 2147483647 w 219"/>
                <a:gd name="T35" fmla="*/ 2147483647 h 196"/>
                <a:gd name="T36" fmla="*/ 2147483647 w 219"/>
                <a:gd name="T37" fmla="*/ 2147483647 h 196"/>
                <a:gd name="T38" fmla="*/ 2147483647 w 219"/>
                <a:gd name="T39" fmla="*/ 2147483647 h 196"/>
                <a:gd name="T40" fmla="*/ 2147483647 w 219"/>
                <a:gd name="T41" fmla="*/ 2147483647 h 1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9"/>
                <a:gd name="T64" fmla="*/ 0 h 196"/>
                <a:gd name="T65" fmla="*/ 219 w 219"/>
                <a:gd name="T66" fmla="*/ 196 h 19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9" h="196">
                  <a:moveTo>
                    <a:pt x="70" y="11"/>
                  </a:moveTo>
                  <a:cubicBezTo>
                    <a:pt x="70" y="11"/>
                    <a:pt x="59" y="21"/>
                    <a:pt x="55" y="33"/>
                  </a:cubicBezTo>
                  <a:cubicBezTo>
                    <a:pt x="52" y="44"/>
                    <a:pt x="48" y="42"/>
                    <a:pt x="45" y="53"/>
                  </a:cubicBezTo>
                  <a:cubicBezTo>
                    <a:pt x="42" y="64"/>
                    <a:pt x="36" y="64"/>
                    <a:pt x="18" y="59"/>
                  </a:cubicBezTo>
                  <a:cubicBezTo>
                    <a:pt x="0" y="54"/>
                    <a:pt x="6" y="66"/>
                    <a:pt x="9" y="77"/>
                  </a:cubicBezTo>
                  <a:cubicBezTo>
                    <a:pt x="12" y="88"/>
                    <a:pt x="7" y="81"/>
                    <a:pt x="17" y="94"/>
                  </a:cubicBezTo>
                  <a:cubicBezTo>
                    <a:pt x="27" y="108"/>
                    <a:pt x="42" y="118"/>
                    <a:pt x="43" y="120"/>
                  </a:cubicBezTo>
                  <a:cubicBezTo>
                    <a:pt x="43" y="122"/>
                    <a:pt x="40" y="156"/>
                    <a:pt x="46" y="155"/>
                  </a:cubicBezTo>
                  <a:cubicBezTo>
                    <a:pt x="53" y="154"/>
                    <a:pt x="59" y="137"/>
                    <a:pt x="66" y="140"/>
                  </a:cubicBezTo>
                  <a:cubicBezTo>
                    <a:pt x="73" y="142"/>
                    <a:pt x="77" y="146"/>
                    <a:pt x="87" y="151"/>
                  </a:cubicBezTo>
                  <a:cubicBezTo>
                    <a:pt x="96" y="156"/>
                    <a:pt x="102" y="150"/>
                    <a:pt x="111" y="159"/>
                  </a:cubicBezTo>
                  <a:cubicBezTo>
                    <a:pt x="120" y="169"/>
                    <a:pt x="132" y="177"/>
                    <a:pt x="145" y="183"/>
                  </a:cubicBezTo>
                  <a:cubicBezTo>
                    <a:pt x="158" y="189"/>
                    <a:pt x="146" y="196"/>
                    <a:pt x="172" y="193"/>
                  </a:cubicBezTo>
                  <a:cubicBezTo>
                    <a:pt x="198" y="189"/>
                    <a:pt x="197" y="181"/>
                    <a:pt x="208" y="178"/>
                  </a:cubicBezTo>
                  <a:cubicBezTo>
                    <a:pt x="219" y="175"/>
                    <a:pt x="215" y="161"/>
                    <a:pt x="201" y="164"/>
                  </a:cubicBezTo>
                  <a:cubicBezTo>
                    <a:pt x="187" y="167"/>
                    <a:pt x="176" y="165"/>
                    <a:pt x="159" y="158"/>
                  </a:cubicBezTo>
                  <a:cubicBezTo>
                    <a:pt x="142" y="152"/>
                    <a:pt x="124" y="143"/>
                    <a:pt x="118" y="132"/>
                  </a:cubicBezTo>
                  <a:cubicBezTo>
                    <a:pt x="113" y="121"/>
                    <a:pt x="105" y="120"/>
                    <a:pt x="94" y="101"/>
                  </a:cubicBezTo>
                  <a:cubicBezTo>
                    <a:pt x="83" y="83"/>
                    <a:pt x="78" y="76"/>
                    <a:pt x="75" y="61"/>
                  </a:cubicBezTo>
                  <a:cubicBezTo>
                    <a:pt x="72" y="46"/>
                    <a:pt x="76" y="45"/>
                    <a:pt x="73" y="34"/>
                  </a:cubicBezTo>
                  <a:cubicBezTo>
                    <a:pt x="70" y="23"/>
                    <a:pt x="70" y="0"/>
                    <a:pt x="70" y="11"/>
                  </a:cubicBezTo>
                  <a:close/>
                </a:path>
              </a:pathLst>
            </a:custGeom>
            <a:solidFill>
              <a:srgbClr val="918DC2"/>
            </a:solidFill>
            <a:ln w="9525">
              <a:noFill/>
              <a:round/>
              <a:headEnd/>
              <a:tailEnd/>
            </a:ln>
          </p:spPr>
          <p:txBody>
            <a:bodyPr/>
            <a:lstStyle/>
            <a:p>
              <a:endParaRPr lang="en-US"/>
            </a:p>
          </p:txBody>
        </p:sp>
        <p:sp>
          <p:nvSpPr>
            <p:cNvPr id="28784" name="Freeform 3365"/>
            <p:cNvSpPr>
              <a:spLocks/>
            </p:cNvSpPr>
            <p:nvPr/>
          </p:nvSpPr>
          <p:spPr bwMode="auto">
            <a:xfrm>
              <a:off x="627063" y="5174332"/>
              <a:ext cx="722312" cy="642938"/>
            </a:xfrm>
            <a:custGeom>
              <a:avLst/>
              <a:gdLst>
                <a:gd name="T0" fmla="*/ 2147483647 w 219"/>
                <a:gd name="T1" fmla="*/ 2147483647 h 195"/>
                <a:gd name="T2" fmla="*/ 2147483647 w 219"/>
                <a:gd name="T3" fmla="*/ 2147483647 h 195"/>
                <a:gd name="T4" fmla="*/ 2147483647 w 219"/>
                <a:gd name="T5" fmla="*/ 2147483647 h 195"/>
                <a:gd name="T6" fmla="*/ 2147483647 w 219"/>
                <a:gd name="T7" fmla="*/ 2147483647 h 195"/>
                <a:gd name="T8" fmla="*/ 2147483647 w 219"/>
                <a:gd name="T9" fmla="*/ 2147483647 h 195"/>
                <a:gd name="T10" fmla="*/ 2147483647 w 219"/>
                <a:gd name="T11" fmla="*/ 2147483647 h 195"/>
                <a:gd name="T12" fmla="*/ 2147483647 w 219"/>
                <a:gd name="T13" fmla="*/ 2147483647 h 195"/>
                <a:gd name="T14" fmla="*/ 2147483647 w 219"/>
                <a:gd name="T15" fmla="*/ 2147483647 h 195"/>
                <a:gd name="T16" fmla="*/ 2147483647 w 219"/>
                <a:gd name="T17" fmla="*/ 2147483647 h 195"/>
                <a:gd name="T18" fmla="*/ 2147483647 w 219"/>
                <a:gd name="T19" fmla="*/ 2147483647 h 195"/>
                <a:gd name="T20" fmla="*/ 2147483647 w 219"/>
                <a:gd name="T21" fmla="*/ 2147483647 h 195"/>
                <a:gd name="T22" fmla="*/ 2147483647 w 219"/>
                <a:gd name="T23" fmla="*/ 2147483647 h 195"/>
                <a:gd name="T24" fmla="*/ 2147483647 w 219"/>
                <a:gd name="T25" fmla="*/ 2147483647 h 195"/>
                <a:gd name="T26" fmla="*/ 2147483647 w 219"/>
                <a:gd name="T27" fmla="*/ 2147483647 h 195"/>
                <a:gd name="T28" fmla="*/ 2147483647 w 219"/>
                <a:gd name="T29" fmla="*/ 2147483647 h 195"/>
                <a:gd name="T30" fmla="*/ 2147483647 w 219"/>
                <a:gd name="T31" fmla="*/ 2147483647 h 195"/>
                <a:gd name="T32" fmla="*/ 2147483647 w 219"/>
                <a:gd name="T33" fmla="*/ 2147483647 h 195"/>
                <a:gd name="T34" fmla="*/ 2147483647 w 219"/>
                <a:gd name="T35" fmla="*/ 2147483647 h 195"/>
                <a:gd name="T36" fmla="*/ 2147483647 w 219"/>
                <a:gd name="T37" fmla="*/ 2147483647 h 195"/>
                <a:gd name="T38" fmla="*/ 2147483647 w 219"/>
                <a:gd name="T39" fmla="*/ 2147483647 h 195"/>
                <a:gd name="T40" fmla="*/ 2147483647 w 219"/>
                <a:gd name="T41" fmla="*/ 2147483647 h 19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9"/>
                <a:gd name="T64" fmla="*/ 0 h 195"/>
                <a:gd name="T65" fmla="*/ 219 w 219"/>
                <a:gd name="T66" fmla="*/ 195 h 19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9" h="195">
                  <a:moveTo>
                    <a:pt x="69" y="11"/>
                  </a:moveTo>
                  <a:cubicBezTo>
                    <a:pt x="69" y="11"/>
                    <a:pt x="59" y="21"/>
                    <a:pt x="55" y="32"/>
                  </a:cubicBezTo>
                  <a:cubicBezTo>
                    <a:pt x="52" y="43"/>
                    <a:pt x="48" y="41"/>
                    <a:pt x="45" y="52"/>
                  </a:cubicBezTo>
                  <a:cubicBezTo>
                    <a:pt x="42" y="63"/>
                    <a:pt x="36" y="63"/>
                    <a:pt x="18" y="58"/>
                  </a:cubicBezTo>
                  <a:cubicBezTo>
                    <a:pt x="0" y="54"/>
                    <a:pt x="7" y="65"/>
                    <a:pt x="10" y="76"/>
                  </a:cubicBezTo>
                  <a:cubicBezTo>
                    <a:pt x="13" y="87"/>
                    <a:pt x="8" y="80"/>
                    <a:pt x="17" y="93"/>
                  </a:cubicBezTo>
                  <a:cubicBezTo>
                    <a:pt x="27" y="107"/>
                    <a:pt x="42" y="117"/>
                    <a:pt x="43" y="119"/>
                  </a:cubicBezTo>
                  <a:cubicBezTo>
                    <a:pt x="44" y="121"/>
                    <a:pt x="40" y="155"/>
                    <a:pt x="46" y="154"/>
                  </a:cubicBezTo>
                  <a:cubicBezTo>
                    <a:pt x="53" y="153"/>
                    <a:pt x="59" y="136"/>
                    <a:pt x="66" y="139"/>
                  </a:cubicBezTo>
                  <a:cubicBezTo>
                    <a:pt x="73" y="141"/>
                    <a:pt x="77" y="145"/>
                    <a:pt x="87" y="150"/>
                  </a:cubicBezTo>
                  <a:cubicBezTo>
                    <a:pt x="96" y="154"/>
                    <a:pt x="102" y="149"/>
                    <a:pt x="111" y="158"/>
                  </a:cubicBezTo>
                  <a:cubicBezTo>
                    <a:pt x="120" y="168"/>
                    <a:pt x="132" y="176"/>
                    <a:pt x="145" y="182"/>
                  </a:cubicBezTo>
                  <a:cubicBezTo>
                    <a:pt x="158" y="188"/>
                    <a:pt x="147" y="195"/>
                    <a:pt x="172" y="191"/>
                  </a:cubicBezTo>
                  <a:cubicBezTo>
                    <a:pt x="197" y="188"/>
                    <a:pt x="197" y="180"/>
                    <a:pt x="208" y="177"/>
                  </a:cubicBezTo>
                  <a:cubicBezTo>
                    <a:pt x="219" y="174"/>
                    <a:pt x="215" y="160"/>
                    <a:pt x="201" y="163"/>
                  </a:cubicBezTo>
                  <a:cubicBezTo>
                    <a:pt x="187" y="166"/>
                    <a:pt x="176" y="164"/>
                    <a:pt x="158" y="157"/>
                  </a:cubicBezTo>
                  <a:cubicBezTo>
                    <a:pt x="141" y="151"/>
                    <a:pt x="124" y="142"/>
                    <a:pt x="118" y="131"/>
                  </a:cubicBezTo>
                  <a:cubicBezTo>
                    <a:pt x="112" y="120"/>
                    <a:pt x="104" y="119"/>
                    <a:pt x="93" y="100"/>
                  </a:cubicBezTo>
                  <a:cubicBezTo>
                    <a:pt x="83" y="82"/>
                    <a:pt x="78" y="75"/>
                    <a:pt x="75" y="60"/>
                  </a:cubicBezTo>
                  <a:cubicBezTo>
                    <a:pt x="72" y="46"/>
                    <a:pt x="76" y="44"/>
                    <a:pt x="73" y="33"/>
                  </a:cubicBezTo>
                  <a:cubicBezTo>
                    <a:pt x="70" y="22"/>
                    <a:pt x="70" y="0"/>
                    <a:pt x="69" y="11"/>
                  </a:cubicBezTo>
                  <a:close/>
                </a:path>
              </a:pathLst>
            </a:custGeom>
            <a:solidFill>
              <a:srgbClr val="908CC2"/>
            </a:solidFill>
            <a:ln w="9525">
              <a:noFill/>
              <a:round/>
              <a:headEnd/>
              <a:tailEnd/>
            </a:ln>
          </p:spPr>
          <p:txBody>
            <a:bodyPr/>
            <a:lstStyle/>
            <a:p>
              <a:endParaRPr lang="en-US"/>
            </a:p>
          </p:txBody>
        </p:sp>
        <p:sp>
          <p:nvSpPr>
            <p:cNvPr id="28785" name="Freeform 3366"/>
            <p:cNvSpPr>
              <a:spLocks/>
            </p:cNvSpPr>
            <p:nvPr/>
          </p:nvSpPr>
          <p:spPr bwMode="auto">
            <a:xfrm>
              <a:off x="627063" y="5177507"/>
              <a:ext cx="717550" cy="639763"/>
            </a:xfrm>
            <a:custGeom>
              <a:avLst/>
              <a:gdLst>
                <a:gd name="T0" fmla="*/ 2147483647 w 218"/>
                <a:gd name="T1" fmla="*/ 2147483647 h 194"/>
                <a:gd name="T2" fmla="*/ 2147483647 w 218"/>
                <a:gd name="T3" fmla="*/ 2147483647 h 194"/>
                <a:gd name="T4" fmla="*/ 2147483647 w 218"/>
                <a:gd name="T5" fmla="*/ 2147483647 h 194"/>
                <a:gd name="T6" fmla="*/ 2147483647 w 218"/>
                <a:gd name="T7" fmla="*/ 2147483647 h 194"/>
                <a:gd name="T8" fmla="*/ 2147483647 w 218"/>
                <a:gd name="T9" fmla="*/ 2147483647 h 194"/>
                <a:gd name="T10" fmla="*/ 2147483647 w 218"/>
                <a:gd name="T11" fmla="*/ 2147483647 h 194"/>
                <a:gd name="T12" fmla="*/ 2147483647 w 218"/>
                <a:gd name="T13" fmla="*/ 2147483647 h 194"/>
                <a:gd name="T14" fmla="*/ 2147483647 w 218"/>
                <a:gd name="T15" fmla="*/ 2147483647 h 194"/>
                <a:gd name="T16" fmla="*/ 2147483647 w 218"/>
                <a:gd name="T17" fmla="*/ 2147483647 h 194"/>
                <a:gd name="T18" fmla="*/ 2147483647 w 218"/>
                <a:gd name="T19" fmla="*/ 2147483647 h 194"/>
                <a:gd name="T20" fmla="*/ 2147483647 w 218"/>
                <a:gd name="T21" fmla="*/ 2147483647 h 194"/>
                <a:gd name="T22" fmla="*/ 2147483647 w 218"/>
                <a:gd name="T23" fmla="*/ 2147483647 h 194"/>
                <a:gd name="T24" fmla="*/ 2147483647 w 218"/>
                <a:gd name="T25" fmla="*/ 2147483647 h 194"/>
                <a:gd name="T26" fmla="*/ 2147483647 w 218"/>
                <a:gd name="T27" fmla="*/ 2147483647 h 194"/>
                <a:gd name="T28" fmla="*/ 2147483647 w 218"/>
                <a:gd name="T29" fmla="*/ 2147483647 h 194"/>
                <a:gd name="T30" fmla="*/ 2147483647 w 218"/>
                <a:gd name="T31" fmla="*/ 2147483647 h 194"/>
                <a:gd name="T32" fmla="*/ 2147483647 w 218"/>
                <a:gd name="T33" fmla="*/ 2147483647 h 194"/>
                <a:gd name="T34" fmla="*/ 2147483647 w 218"/>
                <a:gd name="T35" fmla="*/ 2147483647 h 194"/>
                <a:gd name="T36" fmla="*/ 2147483647 w 218"/>
                <a:gd name="T37" fmla="*/ 2147483647 h 194"/>
                <a:gd name="T38" fmla="*/ 2147483647 w 218"/>
                <a:gd name="T39" fmla="*/ 2147483647 h 194"/>
                <a:gd name="T40" fmla="*/ 2147483647 w 218"/>
                <a:gd name="T41" fmla="*/ 2147483647 h 19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8"/>
                <a:gd name="T64" fmla="*/ 0 h 194"/>
                <a:gd name="T65" fmla="*/ 218 w 218"/>
                <a:gd name="T66" fmla="*/ 194 h 19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8" h="194">
                  <a:moveTo>
                    <a:pt x="69" y="10"/>
                  </a:moveTo>
                  <a:cubicBezTo>
                    <a:pt x="69" y="10"/>
                    <a:pt x="59" y="20"/>
                    <a:pt x="55" y="32"/>
                  </a:cubicBezTo>
                  <a:cubicBezTo>
                    <a:pt x="52" y="43"/>
                    <a:pt x="48" y="40"/>
                    <a:pt x="45" y="51"/>
                  </a:cubicBezTo>
                  <a:cubicBezTo>
                    <a:pt x="42" y="62"/>
                    <a:pt x="36" y="62"/>
                    <a:pt x="18" y="58"/>
                  </a:cubicBezTo>
                  <a:cubicBezTo>
                    <a:pt x="0" y="53"/>
                    <a:pt x="7" y="64"/>
                    <a:pt x="10" y="75"/>
                  </a:cubicBezTo>
                  <a:cubicBezTo>
                    <a:pt x="13" y="86"/>
                    <a:pt x="8" y="79"/>
                    <a:pt x="18" y="92"/>
                  </a:cubicBezTo>
                  <a:cubicBezTo>
                    <a:pt x="27" y="106"/>
                    <a:pt x="43" y="116"/>
                    <a:pt x="43" y="118"/>
                  </a:cubicBezTo>
                  <a:cubicBezTo>
                    <a:pt x="44" y="120"/>
                    <a:pt x="40" y="154"/>
                    <a:pt x="46" y="153"/>
                  </a:cubicBezTo>
                  <a:cubicBezTo>
                    <a:pt x="53" y="152"/>
                    <a:pt x="59" y="135"/>
                    <a:pt x="66" y="137"/>
                  </a:cubicBezTo>
                  <a:cubicBezTo>
                    <a:pt x="73" y="140"/>
                    <a:pt x="77" y="143"/>
                    <a:pt x="87" y="148"/>
                  </a:cubicBezTo>
                  <a:cubicBezTo>
                    <a:pt x="96" y="153"/>
                    <a:pt x="102" y="148"/>
                    <a:pt x="111" y="157"/>
                  </a:cubicBezTo>
                  <a:cubicBezTo>
                    <a:pt x="120" y="166"/>
                    <a:pt x="132" y="175"/>
                    <a:pt x="145" y="181"/>
                  </a:cubicBezTo>
                  <a:cubicBezTo>
                    <a:pt x="158" y="187"/>
                    <a:pt x="147" y="194"/>
                    <a:pt x="172" y="190"/>
                  </a:cubicBezTo>
                  <a:cubicBezTo>
                    <a:pt x="197" y="187"/>
                    <a:pt x="196" y="179"/>
                    <a:pt x="207" y="176"/>
                  </a:cubicBezTo>
                  <a:cubicBezTo>
                    <a:pt x="218" y="173"/>
                    <a:pt x="214" y="159"/>
                    <a:pt x="201" y="162"/>
                  </a:cubicBezTo>
                  <a:cubicBezTo>
                    <a:pt x="187" y="165"/>
                    <a:pt x="175" y="163"/>
                    <a:pt x="158" y="156"/>
                  </a:cubicBezTo>
                  <a:cubicBezTo>
                    <a:pt x="141" y="150"/>
                    <a:pt x="124" y="141"/>
                    <a:pt x="118" y="130"/>
                  </a:cubicBezTo>
                  <a:cubicBezTo>
                    <a:pt x="112" y="119"/>
                    <a:pt x="104" y="118"/>
                    <a:pt x="93" y="99"/>
                  </a:cubicBezTo>
                  <a:cubicBezTo>
                    <a:pt x="82" y="81"/>
                    <a:pt x="78" y="74"/>
                    <a:pt x="75" y="60"/>
                  </a:cubicBezTo>
                  <a:cubicBezTo>
                    <a:pt x="72" y="45"/>
                    <a:pt x="76" y="43"/>
                    <a:pt x="73" y="33"/>
                  </a:cubicBezTo>
                  <a:cubicBezTo>
                    <a:pt x="70" y="22"/>
                    <a:pt x="70" y="0"/>
                    <a:pt x="69" y="10"/>
                  </a:cubicBezTo>
                  <a:close/>
                </a:path>
              </a:pathLst>
            </a:custGeom>
            <a:solidFill>
              <a:srgbClr val="8F8CC2"/>
            </a:solidFill>
            <a:ln w="9525">
              <a:noFill/>
              <a:round/>
              <a:headEnd/>
              <a:tailEnd/>
            </a:ln>
          </p:spPr>
          <p:txBody>
            <a:bodyPr/>
            <a:lstStyle/>
            <a:p>
              <a:endParaRPr lang="en-US"/>
            </a:p>
          </p:txBody>
        </p:sp>
        <p:sp>
          <p:nvSpPr>
            <p:cNvPr id="28786" name="Freeform 3367"/>
            <p:cNvSpPr>
              <a:spLocks/>
            </p:cNvSpPr>
            <p:nvPr/>
          </p:nvSpPr>
          <p:spPr bwMode="auto">
            <a:xfrm>
              <a:off x="627063" y="5177507"/>
              <a:ext cx="717550" cy="639763"/>
            </a:xfrm>
            <a:custGeom>
              <a:avLst/>
              <a:gdLst>
                <a:gd name="T0" fmla="*/ 2147483647 w 218"/>
                <a:gd name="T1" fmla="*/ 2147483647 h 194"/>
                <a:gd name="T2" fmla="*/ 2147483647 w 218"/>
                <a:gd name="T3" fmla="*/ 2147483647 h 194"/>
                <a:gd name="T4" fmla="*/ 2147483647 w 218"/>
                <a:gd name="T5" fmla="*/ 2147483647 h 194"/>
                <a:gd name="T6" fmla="*/ 2147483647 w 218"/>
                <a:gd name="T7" fmla="*/ 2147483647 h 194"/>
                <a:gd name="T8" fmla="*/ 2147483647 w 218"/>
                <a:gd name="T9" fmla="*/ 2147483647 h 194"/>
                <a:gd name="T10" fmla="*/ 2147483647 w 218"/>
                <a:gd name="T11" fmla="*/ 2147483647 h 194"/>
                <a:gd name="T12" fmla="*/ 2147483647 w 218"/>
                <a:gd name="T13" fmla="*/ 2147483647 h 194"/>
                <a:gd name="T14" fmla="*/ 2147483647 w 218"/>
                <a:gd name="T15" fmla="*/ 2147483647 h 194"/>
                <a:gd name="T16" fmla="*/ 2147483647 w 218"/>
                <a:gd name="T17" fmla="*/ 2147483647 h 194"/>
                <a:gd name="T18" fmla="*/ 2147483647 w 218"/>
                <a:gd name="T19" fmla="*/ 2147483647 h 194"/>
                <a:gd name="T20" fmla="*/ 2147483647 w 218"/>
                <a:gd name="T21" fmla="*/ 2147483647 h 194"/>
                <a:gd name="T22" fmla="*/ 2147483647 w 218"/>
                <a:gd name="T23" fmla="*/ 2147483647 h 194"/>
                <a:gd name="T24" fmla="*/ 2147483647 w 218"/>
                <a:gd name="T25" fmla="*/ 2147483647 h 194"/>
                <a:gd name="T26" fmla="*/ 2147483647 w 218"/>
                <a:gd name="T27" fmla="*/ 2147483647 h 194"/>
                <a:gd name="T28" fmla="*/ 2147483647 w 218"/>
                <a:gd name="T29" fmla="*/ 2147483647 h 194"/>
                <a:gd name="T30" fmla="*/ 2147483647 w 218"/>
                <a:gd name="T31" fmla="*/ 2147483647 h 194"/>
                <a:gd name="T32" fmla="*/ 2147483647 w 218"/>
                <a:gd name="T33" fmla="*/ 2147483647 h 194"/>
                <a:gd name="T34" fmla="*/ 2147483647 w 218"/>
                <a:gd name="T35" fmla="*/ 2147483647 h 194"/>
                <a:gd name="T36" fmla="*/ 2147483647 w 218"/>
                <a:gd name="T37" fmla="*/ 2147483647 h 194"/>
                <a:gd name="T38" fmla="*/ 2147483647 w 218"/>
                <a:gd name="T39" fmla="*/ 2147483647 h 194"/>
                <a:gd name="T40" fmla="*/ 2147483647 w 218"/>
                <a:gd name="T41" fmla="*/ 2147483647 h 19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8"/>
                <a:gd name="T64" fmla="*/ 0 h 194"/>
                <a:gd name="T65" fmla="*/ 218 w 218"/>
                <a:gd name="T66" fmla="*/ 194 h 19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8" h="194">
                  <a:moveTo>
                    <a:pt x="69" y="11"/>
                  </a:moveTo>
                  <a:cubicBezTo>
                    <a:pt x="69" y="11"/>
                    <a:pt x="59" y="21"/>
                    <a:pt x="55" y="32"/>
                  </a:cubicBezTo>
                  <a:cubicBezTo>
                    <a:pt x="52" y="43"/>
                    <a:pt x="48" y="41"/>
                    <a:pt x="46" y="52"/>
                  </a:cubicBezTo>
                  <a:cubicBezTo>
                    <a:pt x="43" y="63"/>
                    <a:pt x="36" y="62"/>
                    <a:pt x="18" y="58"/>
                  </a:cubicBezTo>
                  <a:cubicBezTo>
                    <a:pt x="0" y="53"/>
                    <a:pt x="8" y="64"/>
                    <a:pt x="10" y="75"/>
                  </a:cubicBezTo>
                  <a:cubicBezTo>
                    <a:pt x="13" y="86"/>
                    <a:pt x="8" y="79"/>
                    <a:pt x="18" y="92"/>
                  </a:cubicBezTo>
                  <a:cubicBezTo>
                    <a:pt x="27" y="106"/>
                    <a:pt x="43" y="116"/>
                    <a:pt x="43" y="118"/>
                  </a:cubicBezTo>
                  <a:cubicBezTo>
                    <a:pt x="44" y="120"/>
                    <a:pt x="40" y="153"/>
                    <a:pt x="46" y="152"/>
                  </a:cubicBezTo>
                  <a:cubicBezTo>
                    <a:pt x="53" y="152"/>
                    <a:pt x="59" y="135"/>
                    <a:pt x="66" y="137"/>
                  </a:cubicBezTo>
                  <a:cubicBezTo>
                    <a:pt x="73" y="139"/>
                    <a:pt x="77" y="143"/>
                    <a:pt x="87" y="148"/>
                  </a:cubicBezTo>
                  <a:cubicBezTo>
                    <a:pt x="96" y="153"/>
                    <a:pt x="102" y="148"/>
                    <a:pt x="111" y="157"/>
                  </a:cubicBezTo>
                  <a:cubicBezTo>
                    <a:pt x="120" y="166"/>
                    <a:pt x="132" y="174"/>
                    <a:pt x="145" y="180"/>
                  </a:cubicBezTo>
                  <a:cubicBezTo>
                    <a:pt x="158" y="186"/>
                    <a:pt x="147" y="194"/>
                    <a:pt x="172" y="190"/>
                  </a:cubicBezTo>
                  <a:cubicBezTo>
                    <a:pt x="197" y="186"/>
                    <a:pt x="196" y="179"/>
                    <a:pt x="207" y="176"/>
                  </a:cubicBezTo>
                  <a:cubicBezTo>
                    <a:pt x="218" y="174"/>
                    <a:pt x="214" y="159"/>
                    <a:pt x="200" y="162"/>
                  </a:cubicBezTo>
                  <a:cubicBezTo>
                    <a:pt x="187" y="165"/>
                    <a:pt x="175" y="163"/>
                    <a:pt x="158" y="156"/>
                  </a:cubicBezTo>
                  <a:cubicBezTo>
                    <a:pt x="141" y="150"/>
                    <a:pt x="123" y="141"/>
                    <a:pt x="117" y="130"/>
                  </a:cubicBezTo>
                  <a:cubicBezTo>
                    <a:pt x="112" y="119"/>
                    <a:pt x="103" y="118"/>
                    <a:pt x="92" y="99"/>
                  </a:cubicBezTo>
                  <a:cubicBezTo>
                    <a:pt x="82" y="81"/>
                    <a:pt x="78" y="74"/>
                    <a:pt x="75" y="60"/>
                  </a:cubicBezTo>
                  <a:cubicBezTo>
                    <a:pt x="72" y="45"/>
                    <a:pt x="75" y="44"/>
                    <a:pt x="72" y="33"/>
                  </a:cubicBezTo>
                  <a:cubicBezTo>
                    <a:pt x="70" y="22"/>
                    <a:pt x="70" y="0"/>
                    <a:pt x="69" y="11"/>
                  </a:cubicBezTo>
                  <a:close/>
                </a:path>
              </a:pathLst>
            </a:custGeom>
            <a:solidFill>
              <a:srgbClr val="8E8BC1"/>
            </a:solidFill>
            <a:ln w="9525">
              <a:noFill/>
              <a:round/>
              <a:headEnd/>
              <a:tailEnd/>
            </a:ln>
          </p:spPr>
          <p:txBody>
            <a:bodyPr/>
            <a:lstStyle/>
            <a:p>
              <a:endParaRPr lang="en-US"/>
            </a:p>
          </p:txBody>
        </p:sp>
        <p:sp>
          <p:nvSpPr>
            <p:cNvPr id="28787" name="Freeform 3368"/>
            <p:cNvSpPr>
              <a:spLocks/>
            </p:cNvSpPr>
            <p:nvPr/>
          </p:nvSpPr>
          <p:spPr bwMode="auto">
            <a:xfrm>
              <a:off x="627063" y="5180682"/>
              <a:ext cx="717550" cy="636588"/>
            </a:xfrm>
            <a:custGeom>
              <a:avLst/>
              <a:gdLst>
                <a:gd name="T0" fmla="*/ 2147483647 w 218"/>
                <a:gd name="T1" fmla="*/ 2147483647 h 193"/>
                <a:gd name="T2" fmla="*/ 2147483647 w 218"/>
                <a:gd name="T3" fmla="*/ 2147483647 h 193"/>
                <a:gd name="T4" fmla="*/ 2147483647 w 218"/>
                <a:gd name="T5" fmla="*/ 2147483647 h 193"/>
                <a:gd name="T6" fmla="*/ 2147483647 w 218"/>
                <a:gd name="T7" fmla="*/ 2147483647 h 193"/>
                <a:gd name="T8" fmla="*/ 2147483647 w 218"/>
                <a:gd name="T9" fmla="*/ 2147483647 h 193"/>
                <a:gd name="T10" fmla="*/ 2147483647 w 218"/>
                <a:gd name="T11" fmla="*/ 2147483647 h 193"/>
                <a:gd name="T12" fmla="*/ 2147483647 w 218"/>
                <a:gd name="T13" fmla="*/ 2147483647 h 193"/>
                <a:gd name="T14" fmla="*/ 2147483647 w 218"/>
                <a:gd name="T15" fmla="*/ 2147483647 h 193"/>
                <a:gd name="T16" fmla="*/ 2147483647 w 218"/>
                <a:gd name="T17" fmla="*/ 2147483647 h 193"/>
                <a:gd name="T18" fmla="*/ 2147483647 w 218"/>
                <a:gd name="T19" fmla="*/ 2147483647 h 193"/>
                <a:gd name="T20" fmla="*/ 2147483647 w 218"/>
                <a:gd name="T21" fmla="*/ 2147483647 h 193"/>
                <a:gd name="T22" fmla="*/ 2147483647 w 218"/>
                <a:gd name="T23" fmla="*/ 2147483647 h 193"/>
                <a:gd name="T24" fmla="*/ 2147483647 w 218"/>
                <a:gd name="T25" fmla="*/ 2147483647 h 193"/>
                <a:gd name="T26" fmla="*/ 2147483647 w 218"/>
                <a:gd name="T27" fmla="*/ 2147483647 h 193"/>
                <a:gd name="T28" fmla="*/ 2147483647 w 218"/>
                <a:gd name="T29" fmla="*/ 2147483647 h 193"/>
                <a:gd name="T30" fmla="*/ 2147483647 w 218"/>
                <a:gd name="T31" fmla="*/ 2147483647 h 193"/>
                <a:gd name="T32" fmla="*/ 2147483647 w 218"/>
                <a:gd name="T33" fmla="*/ 2147483647 h 193"/>
                <a:gd name="T34" fmla="*/ 2147483647 w 218"/>
                <a:gd name="T35" fmla="*/ 2147483647 h 193"/>
                <a:gd name="T36" fmla="*/ 2147483647 w 218"/>
                <a:gd name="T37" fmla="*/ 2147483647 h 193"/>
                <a:gd name="T38" fmla="*/ 2147483647 w 218"/>
                <a:gd name="T39" fmla="*/ 2147483647 h 193"/>
                <a:gd name="T40" fmla="*/ 2147483647 w 218"/>
                <a:gd name="T41" fmla="*/ 2147483647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8"/>
                <a:gd name="T64" fmla="*/ 0 h 193"/>
                <a:gd name="T65" fmla="*/ 218 w 218"/>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8" h="193">
                  <a:moveTo>
                    <a:pt x="69" y="10"/>
                  </a:moveTo>
                  <a:cubicBezTo>
                    <a:pt x="69" y="10"/>
                    <a:pt x="59" y="20"/>
                    <a:pt x="55" y="31"/>
                  </a:cubicBezTo>
                  <a:cubicBezTo>
                    <a:pt x="52" y="43"/>
                    <a:pt x="49" y="40"/>
                    <a:pt x="46" y="51"/>
                  </a:cubicBezTo>
                  <a:cubicBezTo>
                    <a:pt x="43" y="62"/>
                    <a:pt x="36" y="62"/>
                    <a:pt x="18" y="57"/>
                  </a:cubicBezTo>
                  <a:cubicBezTo>
                    <a:pt x="0" y="52"/>
                    <a:pt x="8" y="64"/>
                    <a:pt x="11" y="74"/>
                  </a:cubicBezTo>
                  <a:cubicBezTo>
                    <a:pt x="14" y="85"/>
                    <a:pt x="9" y="78"/>
                    <a:pt x="18" y="92"/>
                  </a:cubicBezTo>
                  <a:cubicBezTo>
                    <a:pt x="28" y="105"/>
                    <a:pt x="43" y="115"/>
                    <a:pt x="44" y="117"/>
                  </a:cubicBezTo>
                  <a:cubicBezTo>
                    <a:pt x="44" y="119"/>
                    <a:pt x="40" y="152"/>
                    <a:pt x="46" y="151"/>
                  </a:cubicBezTo>
                  <a:cubicBezTo>
                    <a:pt x="53" y="150"/>
                    <a:pt x="59" y="133"/>
                    <a:pt x="66" y="136"/>
                  </a:cubicBezTo>
                  <a:cubicBezTo>
                    <a:pt x="74" y="138"/>
                    <a:pt x="77" y="142"/>
                    <a:pt x="87" y="147"/>
                  </a:cubicBezTo>
                  <a:cubicBezTo>
                    <a:pt x="96" y="152"/>
                    <a:pt x="102" y="146"/>
                    <a:pt x="111" y="156"/>
                  </a:cubicBezTo>
                  <a:cubicBezTo>
                    <a:pt x="120" y="165"/>
                    <a:pt x="132" y="173"/>
                    <a:pt x="145" y="179"/>
                  </a:cubicBezTo>
                  <a:cubicBezTo>
                    <a:pt x="158" y="185"/>
                    <a:pt x="147" y="193"/>
                    <a:pt x="172" y="189"/>
                  </a:cubicBezTo>
                  <a:cubicBezTo>
                    <a:pt x="197" y="185"/>
                    <a:pt x="196" y="178"/>
                    <a:pt x="207" y="175"/>
                  </a:cubicBezTo>
                  <a:cubicBezTo>
                    <a:pt x="218" y="173"/>
                    <a:pt x="214" y="158"/>
                    <a:pt x="200" y="161"/>
                  </a:cubicBezTo>
                  <a:cubicBezTo>
                    <a:pt x="186" y="164"/>
                    <a:pt x="174" y="162"/>
                    <a:pt x="157" y="155"/>
                  </a:cubicBezTo>
                  <a:cubicBezTo>
                    <a:pt x="140" y="149"/>
                    <a:pt x="123" y="140"/>
                    <a:pt x="117" y="129"/>
                  </a:cubicBezTo>
                  <a:cubicBezTo>
                    <a:pt x="111" y="118"/>
                    <a:pt x="103" y="117"/>
                    <a:pt x="92" y="99"/>
                  </a:cubicBezTo>
                  <a:cubicBezTo>
                    <a:pt x="81" y="80"/>
                    <a:pt x="78" y="74"/>
                    <a:pt x="74" y="59"/>
                  </a:cubicBezTo>
                  <a:cubicBezTo>
                    <a:pt x="71" y="45"/>
                    <a:pt x="75" y="43"/>
                    <a:pt x="72" y="32"/>
                  </a:cubicBezTo>
                  <a:cubicBezTo>
                    <a:pt x="69" y="22"/>
                    <a:pt x="70" y="0"/>
                    <a:pt x="69" y="10"/>
                  </a:cubicBezTo>
                  <a:close/>
                </a:path>
              </a:pathLst>
            </a:custGeom>
            <a:solidFill>
              <a:srgbClr val="8E8AC1"/>
            </a:solidFill>
            <a:ln w="9525">
              <a:noFill/>
              <a:round/>
              <a:headEnd/>
              <a:tailEnd/>
            </a:ln>
          </p:spPr>
          <p:txBody>
            <a:bodyPr/>
            <a:lstStyle/>
            <a:p>
              <a:endParaRPr lang="en-US"/>
            </a:p>
          </p:txBody>
        </p:sp>
        <p:sp>
          <p:nvSpPr>
            <p:cNvPr id="28788" name="Freeform 3369"/>
            <p:cNvSpPr>
              <a:spLocks/>
            </p:cNvSpPr>
            <p:nvPr/>
          </p:nvSpPr>
          <p:spPr bwMode="auto">
            <a:xfrm>
              <a:off x="630238" y="5180682"/>
              <a:ext cx="714375" cy="636588"/>
            </a:xfrm>
            <a:custGeom>
              <a:avLst/>
              <a:gdLst>
                <a:gd name="T0" fmla="*/ 2147483647 w 217"/>
                <a:gd name="T1" fmla="*/ 2147483647 h 193"/>
                <a:gd name="T2" fmla="*/ 2147483647 w 217"/>
                <a:gd name="T3" fmla="*/ 2147483647 h 193"/>
                <a:gd name="T4" fmla="*/ 2147483647 w 217"/>
                <a:gd name="T5" fmla="*/ 2147483647 h 193"/>
                <a:gd name="T6" fmla="*/ 2147483647 w 217"/>
                <a:gd name="T7" fmla="*/ 2147483647 h 193"/>
                <a:gd name="T8" fmla="*/ 2147483647 w 217"/>
                <a:gd name="T9" fmla="*/ 2147483647 h 193"/>
                <a:gd name="T10" fmla="*/ 2147483647 w 217"/>
                <a:gd name="T11" fmla="*/ 2147483647 h 193"/>
                <a:gd name="T12" fmla="*/ 2147483647 w 217"/>
                <a:gd name="T13" fmla="*/ 2147483647 h 193"/>
                <a:gd name="T14" fmla="*/ 2147483647 w 217"/>
                <a:gd name="T15" fmla="*/ 2147483647 h 193"/>
                <a:gd name="T16" fmla="*/ 2147483647 w 217"/>
                <a:gd name="T17" fmla="*/ 2147483647 h 193"/>
                <a:gd name="T18" fmla="*/ 2147483647 w 217"/>
                <a:gd name="T19" fmla="*/ 2147483647 h 193"/>
                <a:gd name="T20" fmla="*/ 2147483647 w 217"/>
                <a:gd name="T21" fmla="*/ 2147483647 h 193"/>
                <a:gd name="T22" fmla="*/ 2147483647 w 217"/>
                <a:gd name="T23" fmla="*/ 2147483647 h 193"/>
                <a:gd name="T24" fmla="*/ 2147483647 w 217"/>
                <a:gd name="T25" fmla="*/ 2147483647 h 193"/>
                <a:gd name="T26" fmla="*/ 2147483647 w 217"/>
                <a:gd name="T27" fmla="*/ 2147483647 h 193"/>
                <a:gd name="T28" fmla="*/ 2147483647 w 217"/>
                <a:gd name="T29" fmla="*/ 2147483647 h 193"/>
                <a:gd name="T30" fmla="*/ 2147483647 w 217"/>
                <a:gd name="T31" fmla="*/ 2147483647 h 193"/>
                <a:gd name="T32" fmla="*/ 2147483647 w 217"/>
                <a:gd name="T33" fmla="*/ 2147483647 h 193"/>
                <a:gd name="T34" fmla="*/ 2147483647 w 217"/>
                <a:gd name="T35" fmla="*/ 2147483647 h 193"/>
                <a:gd name="T36" fmla="*/ 2147483647 w 217"/>
                <a:gd name="T37" fmla="*/ 2147483647 h 193"/>
                <a:gd name="T38" fmla="*/ 2147483647 w 217"/>
                <a:gd name="T39" fmla="*/ 2147483647 h 193"/>
                <a:gd name="T40" fmla="*/ 2147483647 w 217"/>
                <a:gd name="T41" fmla="*/ 2147483647 h 1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7"/>
                <a:gd name="T64" fmla="*/ 0 h 193"/>
                <a:gd name="T65" fmla="*/ 217 w 217"/>
                <a:gd name="T66" fmla="*/ 193 h 1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7" h="193">
                  <a:moveTo>
                    <a:pt x="68" y="11"/>
                  </a:moveTo>
                  <a:cubicBezTo>
                    <a:pt x="68" y="11"/>
                    <a:pt x="58" y="21"/>
                    <a:pt x="54" y="32"/>
                  </a:cubicBezTo>
                  <a:cubicBezTo>
                    <a:pt x="51" y="43"/>
                    <a:pt x="48" y="41"/>
                    <a:pt x="45" y="51"/>
                  </a:cubicBezTo>
                  <a:cubicBezTo>
                    <a:pt x="42" y="62"/>
                    <a:pt x="35" y="62"/>
                    <a:pt x="18" y="57"/>
                  </a:cubicBezTo>
                  <a:cubicBezTo>
                    <a:pt x="0" y="52"/>
                    <a:pt x="7" y="64"/>
                    <a:pt x="10" y="75"/>
                  </a:cubicBezTo>
                  <a:cubicBezTo>
                    <a:pt x="13" y="85"/>
                    <a:pt x="8" y="78"/>
                    <a:pt x="17" y="92"/>
                  </a:cubicBezTo>
                  <a:cubicBezTo>
                    <a:pt x="27" y="105"/>
                    <a:pt x="42" y="115"/>
                    <a:pt x="43" y="117"/>
                  </a:cubicBezTo>
                  <a:cubicBezTo>
                    <a:pt x="43" y="119"/>
                    <a:pt x="39" y="152"/>
                    <a:pt x="46" y="151"/>
                  </a:cubicBezTo>
                  <a:cubicBezTo>
                    <a:pt x="52" y="150"/>
                    <a:pt x="58" y="133"/>
                    <a:pt x="65" y="135"/>
                  </a:cubicBezTo>
                  <a:cubicBezTo>
                    <a:pt x="73" y="138"/>
                    <a:pt x="76" y="142"/>
                    <a:pt x="86" y="147"/>
                  </a:cubicBezTo>
                  <a:cubicBezTo>
                    <a:pt x="95" y="151"/>
                    <a:pt x="101" y="146"/>
                    <a:pt x="110" y="155"/>
                  </a:cubicBezTo>
                  <a:cubicBezTo>
                    <a:pt x="119" y="165"/>
                    <a:pt x="131" y="173"/>
                    <a:pt x="144" y="179"/>
                  </a:cubicBezTo>
                  <a:cubicBezTo>
                    <a:pt x="157" y="185"/>
                    <a:pt x="146" y="193"/>
                    <a:pt x="171" y="189"/>
                  </a:cubicBezTo>
                  <a:cubicBezTo>
                    <a:pt x="196" y="185"/>
                    <a:pt x="195" y="178"/>
                    <a:pt x="206" y="176"/>
                  </a:cubicBezTo>
                  <a:cubicBezTo>
                    <a:pt x="217" y="173"/>
                    <a:pt x="213" y="158"/>
                    <a:pt x="199" y="161"/>
                  </a:cubicBezTo>
                  <a:cubicBezTo>
                    <a:pt x="185" y="164"/>
                    <a:pt x="173" y="162"/>
                    <a:pt x="156" y="155"/>
                  </a:cubicBezTo>
                  <a:cubicBezTo>
                    <a:pt x="139" y="149"/>
                    <a:pt x="121" y="140"/>
                    <a:pt x="116" y="129"/>
                  </a:cubicBezTo>
                  <a:cubicBezTo>
                    <a:pt x="110" y="118"/>
                    <a:pt x="101" y="117"/>
                    <a:pt x="91" y="99"/>
                  </a:cubicBezTo>
                  <a:cubicBezTo>
                    <a:pt x="80" y="80"/>
                    <a:pt x="76" y="74"/>
                    <a:pt x="73" y="59"/>
                  </a:cubicBezTo>
                  <a:cubicBezTo>
                    <a:pt x="70" y="45"/>
                    <a:pt x="74" y="44"/>
                    <a:pt x="71" y="33"/>
                  </a:cubicBezTo>
                  <a:cubicBezTo>
                    <a:pt x="68" y="22"/>
                    <a:pt x="69" y="0"/>
                    <a:pt x="68" y="11"/>
                  </a:cubicBezTo>
                  <a:close/>
                </a:path>
              </a:pathLst>
            </a:custGeom>
            <a:solidFill>
              <a:srgbClr val="8D8AC1"/>
            </a:solidFill>
            <a:ln w="9525">
              <a:noFill/>
              <a:round/>
              <a:headEnd/>
              <a:tailEnd/>
            </a:ln>
          </p:spPr>
          <p:txBody>
            <a:bodyPr/>
            <a:lstStyle/>
            <a:p>
              <a:endParaRPr lang="en-US"/>
            </a:p>
          </p:txBody>
        </p:sp>
        <p:sp>
          <p:nvSpPr>
            <p:cNvPr id="28789" name="Freeform 3370"/>
            <p:cNvSpPr>
              <a:spLocks/>
            </p:cNvSpPr>
            <p:nvPr/>
          </p:nvSpPr>
          <p:spPr bwMode="auto">
            <a:xfrm>
              <a:off x="630238" y="5183857"/>
              <a:ext cx="711200" cy="633413"/>
            </a:xfrm>
            <a:custGeom>
              <a:avLst/>
              <a:gdLst>
                <a:gd name="T0" fmla="*/ 2147483647 w 216"/>
                <a:gd name="T1" fmla="*/ 2147483647 h 192"/>
                <a:gd name="T2" fmla="*/ 2147483647 w 216"/>
                <a:gd name="T3" fmla="*/ 2147483647 h 192"/>
                <a:gd name="T4" fmla="*/ 2147483647 w 216"/>
                <a:gd name="T5" fmla="*/ 2147483647 h 192"/>
                <a:gd name="T6" fmla="*/ 2147483647 w 216"/>
                <a:gd name="T7" fmla="*/ 2147483647 h 192"/>
                <a:gd name="T8" fmla="*/ 2147483647 w 216"/>
                <a:gd name="T9" fmla="*/ 2147483647 h 192"/>
                <a:gd name="T10" fmla="*/ 2147483647 w 216"/>
                <a:gd name="T11" fmla="*/ 2147483647 h 192"/>
                <a:gd name="T12" fmla="*/ 2147483647 w 216"/>
                <a:gd name="T13" fmla="*/ 2147483647 h 192"/>
                <a:gd name="T14" fmla="*/ 2147483647 w 216"/>
                <a:gd name="T15" fmla="*/ 2147483647 h 192"/>
                <a:gd name="T16" fmla="*/ 2147483647 w 216"/>
                <a:gd name="T17" fmla="*/ 2147483647 h 192"/>
                <a:gd name="T18" fmla="*/ 2147483647 w 216"/>
                <a:gd name="T19" fmla="*/ 2147483647 h 192"/>
                <a:gd name="T20" fmla="*/ 2147483647 w 216"/>
                <a:gd name="T21" fmla="*/ 2147483647 h 192"/>
                <a:gd name="T22" fmla="*/ 2147483647 w 216"/>
                <a:gd name="T23" fmla="*/ 2147483647 h 192"/>
                <a:gd name="T24" fmla="*/ 2147483647 w 216"/>
                <a:gd name="T25" fmla="*/ 2147483647 h 192"/>
                <a:gd name="T26" fmla="*/ 2147483647 w 216"/>
                <a:gd name="T27" fmla="*/ 2147483647 h 192"/>
                <a:gd name="T28" fmla="*/ 2147483647 w 216"/>
                <a:gd name="T29" fmla="*/ 2147483647 h 192"/>
                <a:gd name="T30" fmla="*/ 2147483647 w 216"/>
                <a:gd name="T31" fmla="*/ 2147483647 h 192"/>
                <a:gd name="T32" fmla="*/ 2147483647 w 216"/>
                <a:gd name="T33" fmla="*/ 2147483647 h 192"/>
                <a:gd name="T34" fmla="*/ 2147483647 w 216"/>
                <a:gd name="T35" fmla="*/ 2147483647 h 192"/>
                <a:gd name="T36" fmla="*/ 2147483647 w 216"/>
                <a:gd name="T37" fmla="*/ 2147483647 h 192"/>
                <a:gd name="T38" fmla="*/ 2147483647 w 216"/>
                <a:gd name="T39" fmla="*/ 2147483647 h 192"/>
                <a:gd name="T40" fmla="*/ 2147483647 w 216"/>
                <a:gd name="T41" fmla="*/ 2147483647 h 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6"/>
                <a:gd name="T64" fmla="*/ 0 h 192"/>
                <a:gd name="T65" fmla="*/ 216 w 216"/>
                <a:gd name="T66" fmla="*/ 192 h 19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6" h="192">
                  <a:moveTo>
                    <a:pt x="68" y="10"/>
                  </a:moveTo>
                  <a:cubicBezTo>
                    <a:pt x="68" y="10"/>
                    <a:pt x="58" y="20"/>
                    <a:pt x="54" y="31"/>
                  </a:cubicBezTo>
                  <a:cubicBezTo>
                    <a:pt x="51" y="42"/>
                    <a:pt x="48" y="40"/>
                    <a:pt x="45" y="51"/>
                  </a:cubicBezTo>
                  <a:cubicBezTo>
                    <a:pt x="42" y="62"/>
                    <a:pt x="36" y="61"/>
                    <a:pt x="18" y="56"/>
                  </a:cubicBezTo>
                  <a:cubicBezTo>
                    <a:pt x="0" y="52"/>
                    <a:pt x="8" y="63"/>
                    <a:pt x="10" y="74"/>
                  </a:cubicBezTo>
                  <a:cubicBezTo>
                    <a:pt x="13" y="85"/>
                    <a:pt x="8" y="77"/>
                    <a:pt x="18" y="91"/>
                  </a:cubicBezTo>
                  <a:cubicBezTo>
                    <a:pt x="27" y="104"/>
                    <a:pt x="43" y="114"/>
                    <a:pt x="43" y="116"/>
                  </a:cubicBezTo>
                  <a:cubicBezTo>
                    <a:pt x="44" y="118"/>
                    <a:pt x="39" y="151"/>
                    <a:pt x="46" y="150"/>
                  </a:cubicBezTo>
                  <a:cubicBezTo>
                    <a:pt x="52" y="149"/>
                    <a:pt x="58" y="132"/>
                    <a:pt x="66" y="134"/>
                  </a:cubicBezTo>
                  <a:cubicBezTo>
                    <a:pt x="73" y="136"/>
                    <a:pt x="76" y="141"/>
                    <a:pt x="86" y="145"/>
                  </a:cubicBezTo>
                  <a:cubicBezTo>
                    <a:pt x="95" y="150"/>
                    <a:pt x="101" y="145"/>
                    <a:pt x="110" y="154"/>
                  </a:cubicBezTo>
                  <a:cubicBezTo>
                    <a:pt x="119" y="163"/>
                    <a:pt x="131" y="172"/>
                    <a:pt x="144" y="177"/>
                  </a:cubicBezTo>
                  <a:cubicBezTo>
                    <a:pt x="157" y="183"/>
                    <a:pt x="146" y="192"/>
                    <a:pt x="171" y="188"/>
                  </a:cubicBezTo>
                  <a:cubicBezTo>
                    <a:pt x="196" y="184"/>
                    <a:pt x="195" y="177"/>
                    <a:pt x="205" y="175"/>
                  </a:cubicBezTo>
                  <a:cubicBezTo>
                    <a:pt x="216" y="172"/>
                    <a:pt x="213" y="157"/>
                    <a:pt x="199" y="160"/>
                  </a:cubicBezTo>
                  <a:cubicBezTo>
                    <a:pt x="185" y="163"/>
                    <a:pt x="172" y="161"/>
                    <a:pt x="156" y="154"/>
                  </a:cubicBezTo>
                  <a:cubicBezTo>
                    <a:pt x="139" y="148"/>
                    <a:pt x="121" y="138"/>
                    <a:pt x="115" y="128"/>
                  </a:cubicBezTo>
                  <a:cubicBezTo>
                    <a:pt x="110" y="117"/>
                    <a:pt x="101" y="116"/>
                    <a:pt x="90" y="98"/>
                  </a:cubicBezTo>
                  <a:cubicBezTo>
                    <a:pt x="79" y="79"/>
                    <a:pt x="76" y="73"/>
                    <a:pt x="73" y="59"/>
                  </a:cubicBezTo>
                  <a:cubicBezTo>
                    <a:pt x="70" y="44"/>
                    <a:pt x="74" y="43"/>
                    <a:pt x="71" y="32"/>
                  </a:cubicBezTo>
                  <a:cubicBezTo>
                    <a:pt x="68" y="22"/>
                    <a:pt x="69" y="0"/>
                    <a:pt x="68" y="10"/>
                  </a:cubicBezTo>
                  <a:close/>
                </a:path>
              </a:pathLst>
            </a:custGeom>
            <a:solidFill>
              <a:srgbClr val="8C89C0"/>
            </a:solidFill>
            <a:ln w="9525">
              <a:noFill/>
              <a:round/>
              <a:headEnd/>
              <a:tailEnd/>
            </a:ln>
          </p:spPr>
          <p:txBody>
            <a:bodyPr/>
            <a:lstStyle/>
            <a:p>
              <a:endParaRPr lang="en-US"/>
            </a:p>
          </p:txBody>
        </p:sp>
        <p:sp>
          <p:nvSpPr>
            <p:cNvPr id="28790" name="Freeform 3371"/>
            <p:cNvSpPr>
              <a:spLocks/>
            </p:cNvSpPr>
            <p:nvPr/>
          </p:nvSpPr>
          <p:spPr bwMode="auto">
            <a:xfrm>
              <a:off x="630238" y="5183857"/>
              <a:ext cx="711200" cy="633413"/>
            </a:xfrm>
            <a:custGeom>
              <a:avLst/>
              <a:gdLst>
                <a:gd name="T0" fmla="*/ 2147483647 w 216"/>
                <a:gd name="T1" fmla="*/ 2147483647 h 192"/>
                <a:gd name="T2" fmla="*/ 2147483647 w 216"/>
                <a:gd name="T3" fmla="*/ 2147483647 h 192"/>
                <a:gd name="T4" fmla="*/ 2147483647 w 216"/>
                <a:gd name="T5" fmla="*/ 2147483647 h 192"/>
                <a:gd name="T6" fmla="*/ 2147483647 w 216"/>
                <a:gd name="T7" fmla="*/ 2147483647 h 192"/>
                <a:gd name="T8" fmla="*/ 2147483647 w 216"/>
                <a:gd name="T9" fmla="*/ 2147483647 h 192"/>
                <a:gd name="T10" fmla="*/ 2147483647 w 216"/>
                <a:gd name="T11" fmla="*/ 2147483647 h 192"/>
                <a:gd name="T12" fmla="*/ 2147483647 w 216"/>
                <a:gd name="T13" fmla="*/ 2147483647 h 192"/>
                <a:gd name="T14" fmla="*/ 2147483647 w 216"/>
                <a:gd name="T15" fmla="*/ 2147483647 h 192"/>
                <a:gd name="T16" fmla="*/ 2147483647 w 216"/>
                <a:gd name="T17" fmla="*/ 2147483647 h 192"/>
                <a:gd name="T18" fmla="*/ 2147483647 w 216"/>
                <a:gd name="T19" fmla="*/ 2147483647 h 192"/>
                <a:gd name="T20" fmla="*/ 2147483647 w 216"/>
                <a:gd name="T21" fmla="*/ 2147483647 h 192"/>
                <a:gd name="T22" fmla="*/ 2147483647 w 216"/>
                <a:gd name="T23" fmla="*/ 2147483647 h 192"/>
                <a:gd name="T24" fmla="*/ 2147483647 w 216"/>
                <a:gd name="T25" fmla="*/ 2147483647 h 192"/>
                <a:gd name="T26" fmla="*/ 2147483647 w 216"/>
                <a:gd name="T27" fmla="*/ 2147483647 h 192"/>
                <a:gd name="T28" fmla="*/ 2147483647 w 216"/>
                <a:gd name="T29" fmla="*/ 2147483647 h 192"/>
                <a:gd name="T30" fmla="*/ 2147483647 w 216"/>
                <a:gd name="T31" fmla="*/ 2147483647 h 192"/>
                <a:gd name="T32" fmla="*/ 2147483647 w 216"/>
                <a:gd name="T33" fmla="*/ 2147483647 h 192"/>
                <a:gd name="T34" fmla="*/ 2147483647 w 216"/>
                <a:gd name="T35" fmla="*/ 2147483647 h 192"/>
                <a:gd name="T36" fmla="*/ 2147483647 w 216"/>
                <a:gd name="T37" fmla="*/ 2147483647 h 192"/>
                <a:gd name="T38" fmla="*/ 2147483647 w 216"/>
                <a:gd name="T39" fmla="*/ 2147483647 h 192"/>
                <a:gd name="T40" fmla="*/ 2147483647 w 216"/>
                <a:gd name="T41" fmla="*/ 2147483647 h 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6"/>
                <a:gd name="T64" fmla="*/ 0 h 192"/>
                <a:gd name="T65" fmla="*/ 216 w 216"/>
                <a:gd name="T66" fmla="*/ 192 h 19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6" h="192">
                  <a:moveTo>
                    <a:pt x="68" y="11"/>
                  </a:moveTo>
                  <a:cubicBezTo>
                    <a:pt x="68" y="11"/>
                    <a:pt x="58" y="21"/>
                    <a:pt x="54" y="32"/>
                  </a:cubicBezTo>
                  <a:cubicBezTo>
                    <a:pt x="51" y="43"/>
                    <a:pt x="48" y="40"/>
                    <a:pt x="45" y="51"/>
                  </a:cubicBezTo>
                  <a:cubicBezTo>
                    <a:pt x="42" y="62"/>
                    <a:pt x="36" y="61"/>
                    <a:pt x="18" y="56"/>
                  </a:cubicBezTo>
                  <a:cubicBezTo>
                    <a:pt x="0" y="52"/>
                    <a:pt x="8" y="63"/>
                    <a:pt x="11" y="74"/>
                  </a:cubicBezTo>
                  <a:cubicBezTo>
                    <a:pt x="14" y="85"/>
                    <a:pt x="9" y="77"/>
                    <a:pt x="18" y="91"/>
                  </a:cubicBezTo>
                  <a:cubicBezTo>
                    <a:pt x="27" y="104"/>
                    <a:pt x="43" y="114"/>
                    <a:pt x="43" y="116"/>
                  </a:cubicBezTo>
                  <a:cubicBezTo>
                    <a:pt x="44" y="118"/>
                    <a:pt x="39" y="151"/>
                    <a:pt x="46" y="150"/>
                  </a:cubicBezTo>
                  <a:cubicBezTo>
                    <a:pt x="52" y="149"/>
                    <a:pt x="59" y="131"/>
                    <a:pt x="66" y="134"/>
                  </a:cubicBezTo>
                  <a:cubicBezTo>
                    <a:pt x="73" y="136"/>
                    <a:pt x="76" y="140"/>
                    <a:pt x="86" y="145"/>
                  </a:cubicBezTo>
                  <a:cubicBezTo>
                    <a:pt x="95" y="150"/>
                    <a:pt x="101" y="145"/>
                    <a:pt x="110" y="154"/>
                  </a:cubicBezTo>
                  <a:cubicBezTo>
                    <a:pt x="119" y="163"/>
                    <a:pt x="131" y="171"/>
                    <a:pt x="144" y="177"/>
                  </a:cubicBezTo>
                  <a:cubicBezTo>
                    <a:pt x="157" y="183"/>
                    <a:pt x="146" y="192"/>
                    <a:pt x="171" y="188"/>
                  </a:cubicBezTo>
                  <a:cubicBezTo>
                    <a:pt x="196" y="184"/>
                    <a:pt x="195" y="177"/>
                    <a:pt x="205" y="175"/>
                  </a:cubicBezTo>
                  <a:cubicBezTo>
                    <a:pt x="216" y="172"/>
                    <a:pt x="212" y="158"/>
                    <a:pt x="199" y="161"/>
                  </a:cubicBezTo>
                  <a:cubicBezTo>
                    <a:pt x="185" y="163"/>
                    <a:pt x="172" y="161"/>
                    <a:pt x="155" y="154"/>
                  </a:cubicBezTo>
                  <a:cubicBezTo>
                    <a:pt x="138" y="148"/>
                    <a:pt x="121" y="138"/>
                    <a:pt x="115" y="128"/>
                  </a:cubicBezTo>
                  <a:cubicBezTo>
                    <a:pt x="109" y="117"/>
                    <a:pt x="100" y="116"/>
                    <a:pt x="90" y="98"/>
                  </a:cubicBezTo>
                  <a:cubicBezTo>
                    <a:pt x="79" y="80"/>
                    <a:pt x="76" y="73"/>
                    <a:pt x="73" y="59"/>
                  </a:cubicBezTo>
                  <a:cubicBezTo>
                    <a:pt x="70" y="45"/>
                    <a:pt x="73" y="44"/>
                    <a:pt x="71" y="33"/>
                  </a:cubicBezTo>
                  <a:cubicBezTo>
                    <a:pt x="68" y="22"/>
                    <a:pt x="69" y="0"/>
                    <a:pt x="68" y="11"/>
                  </a:cubicBezTo>
                  <a:close/>
                </a:path>
              </a:pathLst>
            </a:custGeom>
            <a:solidFill>
              <a:srgbClr val="8B89C0"/>
            </a:solidFill>
            <a:ln w="9525">
              <a:noFill/>
              <a:round/>
              <a:headEnd/>
              <a:tailEnd/>
            </a:ln>
          </p:spPr>
          <p:txBody>
            <a:bodyPr/>
            <a:lstStyle/>
            <a:p>
              <a:endParaRPr lang="en-US"/>
            </a:p>
          </p:txBody>
        </p:sp>
        <p:sp>
          <p:nvSpPr>
            <p:cNvPr id="28791" name="Freeform 3372"/>
            <p:cNvSpPr>
              <a:spLocks/>
            </p:cNvSpPr>
            <p:nvPr/>
          </p:nvSpPr>
          <p:spPr bwMode="auto">
            <a:xfrm>
              <a:off x="630238" y="5188620"/>
              <a:ext cx="711200" cy="625475"/>
            </a:xfrm>
            <a:custGeom>
              <a:avLst/>
              <a:gdLst>
                <a:gd name="T0" fmla="*/ 2147483647 w 216"/>
                <a:gd name="T1" fmla="*/ 2147483647 h 190"/>
                <a:gd name="T2" fmla="*/ 2147483647 w 216"/>
                <a:gd name="T3" fmla="*/ 2147483647 h 190"/>
                <a:gd name="T4" fmla="*/ 2147483647 w 216"/>
                <a:gd name="T5" fmla="*/ 2147483647 h 190"/>
                <a:gd name="T6" fmla="*/ 2147483647 w 216"/>
                <a:gd name="T7" fmla="*/ 2147483647 h 190"/>
                <a:gd name="T8" fmla="*/ 2147483647 w 216"/>
                <a:gd name="T9" fmla="*/ 2147483647 h 190"/>
                <a:gd name="T10" fmla="*/ 2147483647 w 216"/>
                <a:gd name="T11" fmla="*/ 2147483647 h 190"/>
                <a:gd name="T12" fmla="*/ 2147483647 w 216"/>
                <a:gd name="T13" fmla="*/ 2147483647 h 190"/>
                <a:gd name="T14" fmla="*/ 2147483647 w 216"/>
                <a:gd name="T15" fmla="*/ 2147483647 h 190"/>
                <a:gd name="T16" fmla="*/ 2147483647 w 216"/>
                <a:gd name="T17" fmla="*/ 2147483647 h 190"/>
                <a:gd name="T18" fmla="*/ 2147483647 w 216"/>
                <a:gd name="T19" fmla="*/ 2147483647 h 190"/>
                <a:gd name="T20" fmla="*/ 2147483647 w 216"/>
                <a:gd name="T21" fmla="*/ 2147483647 h 190"/>
                <a:gd name="T22" fmla="*/ 2147483647 w 216"/>
                <a:gd name="T23" fmla="*/ 2147483647 h 190"/>
                <a:gd name="T24" fmla="*/ 2147483647 w 216"/>
                <a:gd name="T25" fmla="*/ 2147483647 h 190"/>
                <a:gd name="T26" fmla="*/ 2147483647 w 216"/>
                <a:gd name="T27" fmla="*/ 2147483647 h 190"/>
                <a:gd name="T28" fmla="*/ 2147483647 w 216"/>
                <a:gd name="T29" fmla="*/ 2147483647 h 190"/>
                <a:gd name="T30" fmla="*/ 2147483647 w 216"/>
                <a:gd name="T31" fmla="*/ 2147483647 h 190"/>
                <a:gd name="T32" fmla="*/ 2147483647 w 216"/>
                <a:gd name="T33" fmla="*/ 2147483647 h 190"/>
                <a:gd name="T34" fmla="*/ 2147483647 w 216"/>
                <a:gd name="T35" fmla="*/ 2147483647 h 190"/>
                <a:gd name="T36" fmla="*/ 2147483647 w 216"/>
                <a:gd name="T37" fmla="*/ 2147483647 h 190"/>
                <a:gd name="T38" fmla="*/ 2147483647 w 216"/>
                <a:gd name="T39" fmla="*/ 2147483647 h 190"/>
                <a:gd name="T40" fmla="*/ 2147483647 w 216"/>
                <a:gd name="T41" fmla="*/ 2147483647 h 19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6"/>
                <a:gd name="T64" fmla="*/ 0 h 190"/>
                <a:gd name="T65" fmla="*/ 216 w 216"/>
                <a:gd name="T66" fmla="*/ 190 h 19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6" h="190">
                  <a:moveTo>
                    <a:pt x="68" y="10"/>
                  </a:moveTo>
                  <a:cubicBezTo>
                    <a:pt x="68" y="10"/>
                    <a:pt x="58" y="20"/>
                    <a:pt x="54" y="31"/>
                  </a:cubicBezTo>
                  <a:cubicBezTo>
                    <a:pt x="51" y="42"/>
                    <a:pt x="48" y="40"/>
                    <a:pt x="45" y="51"/>
                  </a:cubicBezTo>
                  <a:cubicBezTo>
                    <a:pt x="42" y="61"/>
                    <a:pt x="36" y="60"/>
                    <a:pt x="18" y="56"/>
                  </a:cubicBezTo>
                  <a:cubicBezTo>
                    <a:pt x="0" y="51"/>
                    <a:pt x="8" y="62"/>
                    <a:pt x="11" y="73"/>
                  </a:cubicBezTo>
                  <a:cubicBezTo>
                    <a:pt x="14" y="84"/>
                    <a:pt x="9" y="76"/>
                    <a:pt x="18" y="90"/>
                  </a:cubicBezTo>
                  <a:cubicBezTo>
                    <a:pt x="28" y="103"/>
                    <a:pt x="43" y="113"/>
                    <a:pt x="44" y="115"/>
                  </a:cubicBezTo>
                  <a:cubicBezTo>
                    <a:pt x="44" y="117"/>
                    <a:pt x="39" y="150"/>
                    <a:pt x="46" y="149"/>
                  </a:cubicBezTo>
                  <a:cubicBezTo>
                    <a:pt x="52" y="148"/>
                    <a:pt x="59" y="130"/>
                    <a:pt x="66" y="132"/>
                  </a:cubicBezTo>
                  <a:cubicBezTo>
                    <a:pt x="73" y="135"/>
                    <a:pt x="76" y="139"/>
                    <a:pt x="86" y="144"/>
                  </a:cubicBezTo>
                  <a:cubicBezTo>
                    <a:pt x="95" y="149"/>
                    <a:pt x="101" y="144"/>
                    <a:pt x="110" y="153"/>
                  </a:cubicBezTo>
                  <a:cubicBezTo>
                    <a:pt x="119" y="162"/>
                    <a:pt x="131" y="170"/>
                    <a:pt x="144" y="176"/>
                  </a:cubicBezTo>
                  <a:cubicBezTo>
                    <a:pt x="157" y="182"/>
                    <a:pt x="146" y="190"/>
                    <a:pt x="171" y="187"/>
                  </a:cubicBezTo>
                  <a:cubicBezTo>
                    <a:pt x="196" y="183"/>
                    <a:pt x="194" y="177"/>
                    <a:pt x="205" y="174"/>
                  </a:cubicBezTo>
                  <a:cubicBezTo>
                    <a:pt x="216" y="171"/>
                    <a:pt x="212" y="157"/>
                    <a:pt x="198" y="160"/>
                  </a:cubicBezTo>
                  <a:cubicBezTo>
                    <a:pt x="185" y="163"/>
                    <a:pt x="172" y="160"/>
                    <a:pt x="155" y="153"/>
                  </a:cubicBezTo>
                  <a:cubicBezTo>
                    <a:pt x="138" y="147"/>
                    <a:pt x="120" y="137"/>
                    <a:pt x="115" y="127"/>
                  </a:cubicBezTo>
                  <a:cubicBezTo>
                    <a:pt x="109" y="116"/>
                    <a:pt x="100" y="115"/>
                    <a:pt x="89" y="97"/>
                  </a:cubicBezTo>
                  <a:cubicBezTo>
                    <a:pt x="79" y="79"/>
                    <a:pt x="76" y="73"/>
                    <a:pt x="73" y="58"/>
                  </a:cubicBezTo>
                  <a:cubicBezTo>
                    <a:pt x="70" y="44"/>
                    <a:pt x="73" y="43"/>
                    <a:pt x="70" y="32"/>
                  </a:cubicBezTo>
                  <a:cubicBezTo>
                    <a:pt x="67" y="22"/>
                    <a:pt x="68" y="0"/>
                    <a:pt x="68" y="10"/>
                  </a:cubicBezTo>
                  <a:close/>
                </a:path>
              </a:pathLst>
            </a:custGeom>
            <a:solidFill>
              <a:srgbClr val="8A88BF"/>
            </a:solidFill>
            <a:ln w="9525">
              <a:noFill/>
              <a:round/>
              <a:headEnd/>
              <a:tailEnd/>
            </a:ln>
          </p:spPr>
          <p:txBody>
            <a:bodyPr/>
            <a:lstStyle/>
            <a:p>
              <a:endParaRPr lang="en-US"/>
            </a:p>
          </p:txBody>
        </p:sp>
        <p:sp>
          <p:nvSpPr>
            <p:cNvPr id="28792" name="Freeform 3373"/>
            <p:cNvSpPr>
              <a:spLocks/>
            </p:cNvSpPr>
            <p:nvPr/>
          </p:nvSpPr>
          <p:spPr bwMode="auto">
            <a:xfrm>
              <a:off x="630238" y="5188620"/>
              <a:ext cx="711200" cy="625475"/>
            </a:xfrm>
            <a:custGeom>
              <a:avLst/>
              <a:gdLst>
                <a:gd name="T0" fmla="*/ 2147483647 w 216"/>
                <a:gd name="T1" fmla="*/ 2147483647 h 190"/>
                <a:gd name="T2" fmla="*/ 2147483647 w 216"/>
                <a:gd name="T3" fmla="*/ 2147483647 h 190"/>
                <a:gd name="T4" fmla="*/ 2147483647 w 216"/>
                <a:gd name="T5" fmla="*/ 2147483647 h 190"/>
                <a:gd name="T6" fmla="*/ 2147483647 w 216"/>
                <a:gd name="T7" fmla="*/ 2147483647 h 190"/>
                <a:gd name="T8" fmla="*/ 2147483647 w 216"/>
                <a:gd name="T9" fmla="*/ 2147483647 h 190"/>
                <a:gd name="T10" fmla="*/ 2147483647 w 216"/>
                <a:gd name="T11" fmla="*/ 2147483647 h 190"/>
                <a:gd name="T12" fmla="*/ 2147483647 w 216"/>
                <a:gd name="T13" fmla="*/ 2147483647 h 190"/>
                <a:gd name="T14" fmla="*/ 2147483647 w 216"/>
                <a:gd name="T15" fmla="*/ 2147483647 h 190"/>
                <a:gd name="T16" fmla="*/ 2147483647 w 216"/>
                <a:gd name="T17" fmla="*/ 2147483647 h 190"/>
                <a:gd name="T18" fmla="*/ 2147483647 w 216"/>
                <a:gd name="T19" fmla="*/ 2147483647 h 190"/>
                <a:gd name="T20" fmla="*/ 2147483647 w 216"/>
                <a:gd name="T21" fmla="*/ 2147483647 h 190"/>
                <a:gd name="T22" fmla="*/ 2147483647 w 216"/>
                <a:gd name="T23" fmla="*/ 2147483647 h 190"/>
                <a:gd name="T24" fmla="*/ 2147483647 w 216"/>
                <a:gd name="T25" fmla="*/ 2147483647 h 190"/>
                <a:gd name="T26" fmla="*/ 2147483647 w 216"/>
                <a:gd name="T27" fmla="*/ 2147483647 h 190"/>
                <a:gd name="T28" fmla="*/ 2147483647 w 216"/>
                <a:gd name="T29" fmla="*/ 2147483647 h 190"/>
                <a:gd name="T30" fmla="*/ 2147483647 w 216"/>
                <a:gd name="T31" fmla="*/ 2147483647 h 190"/>
                <a:gd name="T32" fmla="*/ 2147483647 w 216"/>
                <a:gd name="T33" fmla="*/ 2147483647 h 190"/>
                <a:gd name="T34" fmla="*/ 2147483647 w 216"/>
                <a:gd name="T35" fmla="*/ 2147483647 h 190"/>
                <a:gd name="T36" fmla="*/ 2147483647 w 216"/>
                <a:gd name="T37" fmla="*/ 2147483647 h 190"/>
                <a:gd name="T38" fmla="*/ 2147483647 w 216"/>
                <a:gd name="T39" fmla="*/ 2147483647 h 190"/>
                <a:gd name="T40" fmla="*/ 2147483647 w 216"/>
                <a:gd name="T41" fmla="*/ 2147483647 h 19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6"/>
                <a:gd name="T64" fmla="*/ 0 h 190"/>
                <a:gd name="T65" fmla="*/ 216 w 216"/>
                <a:gd name="T66" fmla="*/ 190 h 19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6" h="190">
                  <a:moveTo>
                    <a:pt x="67" y="11"/>
                  </a:moveTo>
                  <a:cubicBezTo>
                    <a:pt x="67" y="11"/>
                    <a:pt x="58" y="21"/>
                    <a:pt x="54" y="32"/>
                  </a:cubicBezTo>
                  <a:cubicBezTo>
                    <a:pt x="51" y="43"/>
                    <a:pt x="48" y="40"/>
                    <a:pt x="45" y="51"/>
                  </a:cubicBezTo>
                  <a:cubicBezTo>
                    <a:pt x="42" y="62"/>
                    <a:pt x="36" y="60"/>
                    <a:pt x="18" y="56"/>
                  </a:cubicBezTo>
                  <a:cubicBezTo>
                    <a:pt x="0" y="51"/>
                    <a:pt x="9" y="62"/>
                    <a:pt x="11" y="73"/>
                  </a:cubicBezTo>
                  <a:cubicBezTo>
                    <a:pt x="14" y="84"/>
                    <a:pt x="9" y="76"/>
                    <a:pt x="19" y="90"/>
                  </a:cubicBezTo>
                  <a:cubicBezTo>
                    <a:pt x="28" y="103"/>
                    <a:pt x="43" y="112"/>
                    <a:pt x="44" y="114"/>
                  </a:cubicBezTo>
                  <a:cubicBezTo>
                    <a:pt x="44" y="116"/>
                    <a:pt x="39" y="150"/>
                    <a:pt x="46" y="149"/>
                  </a:cubicBezTo>
                  <a:cubicBezTo>
                    <a:pt x="52" y="148"/>
                    <a:pt x="59" y="130"/>
                    <a:pt x="66" y="132"/>
                  </a:cubicBezTo>
                  <a:cubicBezTo>
                    <a:pt x="73" y="134"/>
                    <a:pt x="76" y="139"/>
                    <a:pt x="86" y="144"/>
                  </a:cubicBezTo>
                  <a:cubicBezTo>
                    <a:pt x="95" y="149"/>
                    <a:pt x="101" y="143"/>
                    <a:pt x="110" y="153"/>
                  </a:cubicBezTo>
                  <a:cubicBezTo>
                    <a:pt x="119" y="162"/>
                    <a:pt x="131" y="170"/>
                    <a:pt x="144" y="176"/>
                  </a:cubicBezTo>
                  <a:cubicBezTo>
                    <a:pt x="157" y="182"/>
                    <a:pt x="146" y="190"/>
                    <a:pt x="171" y="187"/>
                  </a:cubicBezTo>
                  <a:cubicBezTo>
                    <a:pt x="196" y="183"/>
                    <a:pt x="194" y="177"/>
                    <a:pt x="205" y="174"/>
                  </a:cubicBezTo>
                  <a:cubicBezTo>
                    <a:pt x="216" y="171"/>
                    <a:pt x="212" y="157"/>
                    <a:pt x="198" y="160"/>
                  </a:cubicBezTo>
                  <a:cubicBezTo>
                    <a:pt x="185" y="163"/>
                    <a:pt x="171" y="160"/>
                    <a:pt x="154" y="154"/>
                  </a:cubicBezTo>
                  <a:cubicBezTo>
                    <a:pt x="138" y="147"/>
                    <a:pt x="120" y="137"/>
                    <a:pt x="114" y="127"/>
                  </a:cubicBezTo>
                  <a:cubicBezTo>
                    <a:pt x="109" y="116"/>
                    <a:pt x="99" y="115"/>
                    <a:pt x="89" y="97"/>
                  </a:cubicBezTo>
                  <a:cubicBezTo>
                    <a:pt x="78" y="79"/>
                    <a:pt x="76" y="73"/>
                    <a:pt x="73" y="59"/>
                  </a:cubicBezTo>
                  <a:cubicBezTo>
                    <a:pt x="70" y="45"/>
                    <a:pt x="73" y="44"/>
                    <a:pt x="70" y="33"/>
                  </a:cubicBezTo>
                  <a:cubicBezTo>
                    <a:pt x="67" y="22"/>
                    <a:pt x="68" y="0"/>
                    <a:pt x="67" y="11"/>
                  </a:cubicBezTo>
                  <a:close/>
                </a:path>
              </a:pathLst>
            </a:custGeom>
            <a:solidFill>
              <a:srgbClr val="8988BF"/>
            </a:solidFill>
            <a:ln w="9525">
              <a:noFill/>
              <a:round/>
              <a:headEnd/>
              <a:tailEnd/>
            </a:ln>
          </p:spPr>
          <p:txBody>
            <a:bodyPr/>
            <a:lstStyle/>
            <a:p>
              <a:endParaRPr lang="en-US"/>
            </a:p>
          </p:txBody>
        </p:sp>
        <p:sp>
          <p:nvSpPr>
            <p:cNvPr id="28793" name="Freeform 3374"/>
            <p:cNvSpPr>
              <a:spLocks/>
            </p:cNvSpPr>
            <p:nvPr/>
          </p:nvSpPr>
          <p:spPr bwMode="auto">
            <a:xfrm>
              <a:off x="633413" y="5191795"/>
              <a:ext cx="704850" cy="622300"/>
            </a:xfrm>
            <a:custGeom>
              <a:avLst/>
              <a:gdLst>
                <a:gd name="T0" fmla="*/ 2147483647 w 214"/>
                <a:gd name="T1" fmla="*/ 2147483647 h 189"/>
                <a:gd name="T2" fmla="*/ 2147483647 w 214"/>
                <a:gd name="T3" fmla="*/ 2147483647 h 189"/>
                <a:gd name="T4" fmla="*/ 2147483647 w 214"/>
                <a:gd name="T5" fmla="*/ 2147483647 h 189"/>
                <a:gd name="T6" fmla="*/ 2147483647 w 214"/>
                <a:gd name="T7" fmla="*/ 2147483647 h 189"/>
                <a:gd name="T8" fmla="*/ 2147483647 w 214"/>
                <a:gd name="T9" fmla="*/ 2147483647 h 189"/>
                <a:gd name="T10" fmla="*/ 2147483647 w 214"/>
                <a:gd name="T11" fmla="*/ 2147483647 h 189"/>
                <a:gd name="T12" fmla="*/ 2147483647 w 214"/>
                <a:gd name="T13" fmla="*/ 2147483647 h 189"/>
                <a:gd name="T14" fmla="*/ 2147483647 w 214"/>
                <a:gd name="T15" fmla="*/ 2147483647 h 189"/>
                <a:gd name="T16" fmla="*/ 2147483647 w 214"/>
                <a:gd name="T17" fmla="*/ 2147483647 h 189"/>
                <a:gd name="T18" fmla="*/ 2147483647 w 214"/>
                <a:gd name="T19" fmla="*/ 2147483647 h 189"/>
                <a:gd name="T20" fmla="*/ 2147483647 w 214"/>
                <a:gd name="T21" fmla="*/ 2147483647 h 189"/>
                <a:gd name="T22" fmla="*/ 2147483647 w 214"/>
                <a:gd name="T23" fmla="*/ 2147483647 h 189"/>
                <a:gd name="T24" fmla="*/ 2147483647 w 214"/>
                <a:gd name="T25" fmla="*/ 2147483647 h 189"/>
                <a:gd name="T26" fmla="*/ 2147483647 w 214"/>
                <a:gd name="T27" fmla="*/ 2147483647 h 189"/>
                <a:gd name="T28" fmla="*/ 2147483647 w 214"/>
                <a:gd name="T29" fmla="*/ 2147483647 h 189"/>
                <a:gd name="T30" fmla="*/ 2147483647 w 214"/>
                <a:gd name="T31" fmla="*/ 2147483647 h 189"/>
                <a:gd name="T32" fmla="*/ 2147483647 w 214"/>
                <a:gd name="T33" fmla="*/ 2147483647 h 189"/>
                <a:gd name="T34" fmla="*/ 2147483647 w 214"/>
                <a:gd name="T35" fmla="*/ 2147483647 h 189"/>
                <a:gd name="T36" fmla="*/ 2147483647 w 214"/>
                <a:gd name="T37" fmla="*/ 2147483647 h 189"/>
                <a:gd name="T38" fmla="*/ 2147483647 w 214"/>
                <a:gd name="T39" fmla="*/ 2147483647 h 189"/>
                <a:gd name="T40" fmla="*/ 2147483647 w 214"/>
                <a:gd name="T41" fmla="*/ 2147483647 h 18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4"/>
                <a:gd name="T64" fmla="*/ 0 h 189"/>
                <a:gd name="T65" fmla="*/ 214 w 214"/>
                <a:gd name="T66" fmla="*/ 189 h 18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4" h="189">
                  <a:moveTo>
                    <a:pt x="66" y="10"/>
                  </a:moveTo>
                  <a:cubicBezTo>
                    <a:pt x="66" y="10"/>
                    <a:pt x="57" y="20"/>
                    <a:pt x="53" y="31"/>
                  </a:cubicBezTo>
                  <a:cubicBezTo>
                    <a:pt x="50" y="42"/>
                    <a:pt x="47" y="39"/>
                    <a:pt x="44" y="50"/>
                  </a:cubicBezTo>
                  <a:cubicBezTo>
                    <a:pt x="42" y="61"/>
                    <a:pt x="35" y="59"/>
                    <a:pt x="17" y="55"/>
                  </a:cubicBezTo>
                  <a:cubicBezTo>
                    <a:pt x="0" y="50"/>
                    <a:pt x="8" y="62"/>
                    <a:pt x="11" y="72"/>
                  </a:cubicBezTo>
                  <a:cubicBezTo>
                    <a:pt x="14" y="83"/>
                    <a:pt x="9" y="76"/>
                    <a:pt x="18" y="89"/>
                  </a:cubicBezTo>
                  <a:cubicBezTo>
                    <a:pt x="27" y="102"/>
                    <a:pt x="43" y="111"/>
                    <a:pt x="43" y="113"/>
                  </a:cubicBezTo>
                  <a:cubicBezTo>
                    <a:pt x="44" y="115"/>
                    <a:pt x="39" y="148"/>
                    <a:pt x="45" y="147"/>
                  </a:cubicBezTo>
                  <a:cubicBezTo>
                    <a:pt x="51" y="147"/>
                    <a:pt x="58" y="128"/>
                    <a:pt x="65" y="131"/>
                  </a:cubicBezTo>
                  <a:cubicBezTo>
                    <a:pt x="72" y="133"/>
                    <a:pt x="75" y="138"/>
                    <a:pt x="85" y="143"/>
                  </a:cubicBezTo>
                  <a:cubicBezTo>
                    <a:pt x="94" y="147"/>
                    <a:pt x="100" y="142"/>
                    <a:pt x="109" y="151"/>
                  </a:cubicBezTo>
                  <a:cubicBezTo>
                    <a:pt x="117" y="160"/>
                    <a:pt x="130" y="169"/>
                    <a:pt x="143" y="174"/>
                  </a:cubicBezTo>
                  <a:cubicBezTo>
                    <a:pt x="155" y="180"/>
                    <a:pt x="145" y="189"/>
                    <a:pt x="170" y="185"/>
                  </a:cubicBezTo>
                  <a:cubicBezTo>
                    <a:pt x="194" y="182"/>
                    <a:pt x="193" y="176"/>
                    <a:pt x="204" y="173"/>
                  </a:cubicBezTo>
                  <a:cubicBezTo>
                    <a:pt x="214" y="170"/>
                    <a:pt x="211" y="156"/>
                    <a:pt x="197" y="159"/>
                  </a:cubicBezTo>
                  <a:cubicBezTo>
                    <a:pt x="184" y="162"/>
                    <a:pt x="170" y="159"/>
                    <a:pt x="153" y="153"/>
                  </a:cubicBezTo>
                  <a:cubicBezTo>
                    <a:pt x="136" y="146"/>
                    <a:pt x="119" y="136"/>
                    <a:pt x="113" y="126"/>
                  </a:cubicBezTo>
                  <a:cubicBezTo>
                    <a:pt x="107" y="115"/>
                    <a:pt x="98" y="114"/>
                    <a:pt x="87" y="96"/>
                  </a:cubicBezTo>
                  <a:cubicBezTo>
                    <a:pt x="77" y="78"/>
                    <a:pt x="74" y="72"/>
                    <a:pt x="71" y="58"/>
                  </a:cubicBezTo>
                  <a:cubicBezTo>
                    <a:pt x="68" y="44"/>
                    <a:pt x="72" y="43"/>
                    <a:pt x="69" y="32"/>
                  </a:cubicBezTo>
                  <a:cubicBezTo>
                    <a:pt x="66" y="22"/>
                    <a:pt x="67" y="0"/>
                    <a:pt x="66" y="10"/>
                  </a:cubicBezTo>
                  <a:close/>
                </a:path>
              </a:pathLst>
            </a:custGeom>
            <a:solidFill>
              <a:srgbClr val="8887BF"/>
            </a:solidFill>
            <a:ln w="9525">
              <a:noFill/>
              <a:round/>
              <a:headEnd/>
              <a:tailEnd/>
            </a:ln>
          </p:spPr>
          <p:txBody>
            <a:bodyPr/>
            <a:lstStyle/>
            <a:p>
              <a:endParaRPr lang="en-US"/>
            </a:p>
          </p:txBody>
        </p:sp>
        <p:sp>
          <p:nvSpPr>
            <p:cNvPr id="28794" name="Freeform 3375"/>
            <p:cNvSpPr>
              <a:spLocks/>
            </p:cNvSpPr>
            <p:nvPr/>
          </p:nvSpPr>
          <p:spPr bwMode="auto">
            <a:xfrm>
              <a:off x="633413" y="5191795"/>
              <a:ext cx="704850" cy="622300"/>
            </a:xfrm>
            <a:custGeom>
              <a:avLst/>
              <a:gdLst>
                <a:gd name="T0" fmla="*/ 2147483647 w 214"/>
                <a:gd name="T1" fmla="*/ 2147483647 h 189"/>
                <a:gd name="T2" fmla="*/ 2147483647 w 214"/>
                <a:gd name="T3" fmla="*/ 2147483647 h 189"/>
                <a:gd name="T4" fmla="*/ 2147483647 w 214"/>
                <a:gd name="T5" fmla="*/ 2147483647 h 189"/>
                <a:gd name="T6" fmla="*/ 2147483647 w 214"/>
                <a:gd name="T7" fmla="*/ 2147483647 h 189"/>
                <a:gd name="T8" fmla="*/ 2147483647 w 214"/>
                <a:gd name="T9" fmla="*/ 2147483647 h 189"/>
                <a:gd name="T10" fmla="*/ 2147483647 w 214"/>
                <a:gd name="T11" fmla="*/ 2147483647 h 189"/>
                <a:gd name="T12" fmla="*/ 2147483647 w 214"/>
                <a:gd name="T13" fmla="*/ 2147483647 h 189"/>
                <a:gd name="T14" fmla="*/ 2147483647 w 214"/>
                <a:gd name="T15" fmla="*/ 2147483647 h 189"/>
                <a:gd name="T16" fmla="*/ 2147483647 w 214"/>
                <a:gd name="T17" fmla="*/ 2147483647 h 189"/>
                <a:gd name="T18" fmla="*/ 2147483647 w 214"/>
                <a:gd name="T19" fmla="*/ 2147483647 h 189"/>
                <a:gd name="T20" fmla="*/ 2147483647 w 214"/>
                <a:gd name="T21" fmla="*/ 2147483647 h 189"/>
                <a:gd name="T22" fmla="*/ 2147483647 w 214"/>
                <a:gd name="T23" fmla="*/ 2147483647 h 189"/>
                <a:gd name="T24" fmla="*/ 2147483647 w 214"/>
                <a:gd name="T25" fmla="*/ 2147483647 h 189"/>
                <a:gd name="T26" fmla="*/ 2147483647 w 214"/>
                <a:gd name="T27" fmla="*/ 2147483647 h 189"/>
                <a:gd name="T28" fmla="*/ 2147483647 w 214"/>
                <a:gd name="T29" fmla="*/ 2147483647 h 189"/>
                <a:gd name="T30" fmla="*/ 2147483647 w 214"/>
                <a:gd name="T31" fmla="*/ 2147483647 h 189"/>
                <a:gd name="T32" fmla="*/ 2147483647 w 214"/>
                <a:gd name="T33" fmla="*/ 2147483647 h 189"/>
                <a:gd name="T34" fmla="*/ 2147483647 w 214"/>
                <a:gd name="T35" fmla="*/ 2147483647 h 189"/>
                <a:gd name="T36" fmla="*/ 2147483647 w 214"/>
                <a:gd name="T37" fmla="*/ 2147483647 h 189"/>
                <a:gd name="T38" fmla="*/ 2147483647 w 214"/>
                <a:gd name="T39" fmla="*/ 2147483647 h 189"/>
                <a:gd name="T40" fmla="*/ 2147483647 w 214"/>
                <a:gd name="T41" fmla="*/ 2147483647 h 18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4"/>
                <a:gd name="T64" fmla="*/ 0 h 189"/>
                <a:gd name="T65" fmla="*/ 214 w 214"/>
                <a:gd name="T66" fmla="*/ 189 h 18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4" h="189">
                  <a:moveTo>
                    <a:pt x="66" y="11"/>
                  </a:moveTo>
                  <a:cubicBezTo>
                    <a:pt x="66" y="11"/>
                    <a:pt x="57" y="21"/>
                    <a:pt x="53" y="32"/>
                  </a:cubicBezTo>
                  <a:cubicBezTo>
                    <a:pt x="50" y="42"/>
                    <a:pt x="47" y="40"/>
                    <a:pt x="45" y="51"/>
                  </a:cubicBezTo>
                  <a:cubicBezTo>
                    <a:pt x="42" y="61"/>
                    <a:pt x="35" y="60"/>
                    <a:pt x="17" y="55"/>
                  </a:cubicBezTo>
                  <a:cubicBezTo>
                    <a:pt x="0" y="51"/>
                    <a:pt x="8" y="62"/>
                    <a:pt x="11" y="72"/>
                  </a:cubicBezTo>
                  <a:cubicBezTo>
                    <a:pt x="14" y="83"/>
                    <a:pt x="9" y="76"/>
                    <a:pt x="18" y="89"/>
                  </a:cubicBezTo>
                  <a:cubicBezTo>
                    <a:pt x="27" y="102"/>
                    <a:pt x="43" y="111"/>
                    <a:pt x="43" y="113"/>
                  </a:cubicBezTo>
                  <a:cubicBezTo>
                    <a:pt x="44" y="115"/>
                    <a:pt x="39" y="148"/>
                    <a:pt x="45" y="147"/>
                  </a:cubicBezTo>
                  <a:cubicBezTo>
                    <a:pt x="51" y="146"/>
                    <a:pt x="58" y="128"/>
                    <a:pt x="65" y="130"/>
                  </a:cubicBezTo>
                  <a:cubicBezTo>
                    <a:pt x="72" y="133"/>
                    <a:pt x="75" y="138"/>
                    <a:pt x="85" y="142"/>
                  </a:cubicBezTo>
                  <a:cubicBezTo>
                    <a:pt x="94" y="147"/>
                    <a:pt x="100" y="142"/>
                    <a:pt x="109" y="151"/>
                  </a:cubicBezTo>
                  <a:cubicBezTo>
                    <a:pt x="117" y="160"/>
                    <a:pt x="130" y="168"/>
                    <a:pt x="142" y="174"/>
                  </a:cubicBezTo>
                  <a:cubicBezTo>
                    <a:pt x="155" y="180"/>
                    <a:pt x="145" y="189"/>
                    <a:pt x="170" y="185"/>
                  </a:cubicBezTo>
                  <a:cubicBezTo>
                    <a:pt x="194" y="182"/>
                    <a:pt x="193" y="176"/>
                    <a:pt x="203" y="173"/>
                  </a:cubicBezTo>
                  <a:cubicBezTo>
                    <a:pt x="214" y="170"/>
                    <a:pt x="210" y="156"/>
                    <a:pt x="197" y="159"/>
                  </a:cubicBezTo>
                  <a:cubicBezTo>
                    <a:pt x="183" y="162"/>
                    <a:pt x="169" y="159"/>
                    <a:pt x="153" y="153"/>
                  </a:cubicBezTo>
                  <a:cubicBezTo>
                    <a:pt x="136" y="146"/>
                    <a:pt x="118" y="136"/>
                    <a:pt x="113" y="126"/>
                  </a:cubicBezTo>
                  <a:cubicBezTo>
                    <a:pt x="107" y="115"/>
                    <a:pt x="97" y="114"/>
                    <a:pt x="87" y="96"/>
                  </a:cubicBezTo>
                  <a:cubicBezTo>
                    <a:pt x="76" y="78"/>
                    <a:pt x="74" y="73"/>
                    <a:pt x="71" y="58"/>
                  </a:cubicBezTo>
                  <a:cubicBezTo>
                    <a:pt x="68" y="44"/>
                    <a:pt x="72" y="43"/>
                    <a:pt x="69" y="33"/>
                  </a:cubicBezTo>
                  <a:cubicBezTo>
                    <a:pt x="66" y="22"/>
                    <a:pt x="67" y="0"/>
                    <a:pt x="66" y="11"/>
                  </a:cubicBezTo>
                  <a:close/>
                </a:path>
              </a:pathLst>
            </a:custGeom>
            <a:solidFill>
              <a:srgbClr val="8786BF"/>
            </a:solidFill>
            <a:ln w="9525">
              <a:noFill/>
              <a:round/>
              <a:headEnd/>
              <a:tailEnd/>
            </a:ln>
          </p:spPr>
          <p:txBody>
            <a:bodyPr/>
            <a:lstStyle/>
            <a:p>
              <a:endParaRPr lang="en-US"/>
            </a:p>
          </p:txBody>
        </p:sp>
        <p:sp>
          <p:nvSpPr>
            <p:cNvPr id="28795" name="Freeform 3376"/>
            <p:cNvSpPr>
              <a:spLocks/>
            </p:cNvSpPr>
            <p:nvPr/>
          </p:nvSpPr>
          <p:spPr bwMode="auto">
            <a:xfrm>
              <a:off x="633413" y="5194970"/>
              <a:ext cx="704850" cy="619125"/>
            </a:xfrm>
            <a:custGeom>
              <a:avLst/>
              <a:gdLst>
                <a:gd name="T0" fmla="*/ 2147483647 w 214"/>
                <a:gd name="T1" fmla="*/ 2147483647 h 188"/>
                <a:gd name="T2" fmla="*/ 2147483647 w 214"/>
                <a:gd name="T3" fmla="*/ 2147483647 h 188"/>
                <a:gd name="T4" fmla="*/ 2147483647 w 214"/>
                <a:gd name="T5" fmla="*/ 2147483647 h 188"/>
                <a:gd name="T6" fmla="*/ 2147483647 w 214"/>
                <a:gd name="T7" fmla="*/ 2147483647 h 188"/>
                <a:gd name="T8" fmla="*/ 2147483647 w 214"/>
                <a:gd name="T9" fmla="*/ 2147483647 h 188"/>
                <a:gd name="T10" fmla="*/ 2147483647 w 214"/>
                <a:gd name="T11" fmla="*/ 2147483647 h 188"/>
                <a:gd name="T12" fmla="*/ 2147483647 w 214"/>
                <a:gd name="T13" fmla="*/ 2147483647 h 188"/>
                <a:gd name="T14" fmla="*/ 2147483647 w 214"/>
                <a:gd name="T15" fmla="*/ 2147483647 h 188"/>
                <a:gd name="T16" fmla="*/ 2147483647 w 214"/>
                <a:gd name="T17" fmla="*/ 2147483647 h 188"/>
                <a:gd name="T18" fmla="*/ 2147483647 w 214"/>
                <a:gd name="T19" fmla="*/ 2147483647 h 188"/>
                <a:gd name="T20" fmla="*/ 2147483647 w 214"/>
                <a:gd name="T21" fmla="*/ 2147483647 h 188"/>
                <a:gd name="T22" fmla="*/ 2147483647 w 214"/>
                <a:gd name="T23" fmla="*/ 2147483647 h 188"/>
                <a:gd name="T24" fmla="*/ 2147483647 w 214"/>
                <a:gd name="T25" fmla="*/ 2147483647 h 188"/>
                <a:gd name="T26" fmla="*/ 2147483647 w 214"/>
                <a:gd name="T27" fmla="*/ 2147483647 h 188"/>
                <a:gd name="T28" fmla="*/ 2147483647 w 214"/>
                <a:gd name="T29" fmla="*/ 2147483647 h 188"/>
                <a:gd name="T30" fmla="*/ 2147483647 w 214"/>
                <a:gd name="T31" fmla="*/ 2147483647 h 188"/>
                <a:gd name="T32" fmla="*/ 2147483647 w 214"/>
                <a:gd name="T33" fmla="*/ 2147483647 h 188"/>
                <a:gd name="T34" fmla="*/ 2147483647 w 214"/>
                <a:gd name="T35" fmla="*/ 2147483647 h 188"/>
                <a:gd name="T36" fmla="*/ 2147483647 w 214"/>
                <a:gd name="T37" fmla="*/ 2147483647 h 188"/>
                <a:gd name="T38" fmla="*/ 2147483647 w 214"/>
                <a:gd name="T39" fmla="*/ 2147483647 h 188"/>
                <a:gd name="T40" fmla="*/ 2147483647 w 214"/>
                <a:gd name="T41" fmla="*/ 2147483647 h 1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4"/>
                <a:gd name="T64" fmla="*/ 0 h 188"/>
                <a:gd name="T65" fmla="*/ 214 w 214"/>
                <a:gd name="T66" fmla="*/ 188 h 1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4" h="188">
                  <a:moveTo>
                    <a:pt x="66" y="10"/>
                  </a:moveTo>
                  <a:cubicBezTo>
                    <a:pt x="66" y="10"/>
                    <a:pt x="57" y="20"/>
                    <a:pt x="53" y="31"/>
                  </a:cubicBezTo>
                  <a:cubicBezTo>
                    <a:pt x="50" y="42"/>
                    <a:pt x="48" y="39"/>
                    <a:pt x="45" y="50"/>
                  </a:cubicBezTo>
                  <a:cubicBezTo>
                    <a:pt x="42" y="61"/>
                    <a:pt x="35" y="59"/>
                    <a:pt x="17" y="54"/>
                  </a:cubicBezTo>
                  <a:cubicBezTo>
                    <a:pt x="0" y="50"/>
                    <a:pt x="9" y="61"/>
                    <a:pt x="12" y="72"/>
                  </a:cubicBezTo>
                  <a:cubicBezTo>
                    <a:pt x="14" y="82"/>
                    <a:pt x="9" y="75"/>
                    <a:pt x="18" y="88"/>
                  </a:cubicBezTo>
                  <a:cubicBezTo>
                    <a:pt x="28" y="101"/>
                    <a:pt x="43" y="110"/>
                    <a:pt x="43" y="112"/>
                  </a:cubicBezTo>
                  <a:cubicBezTo>
                    <a:pt x="44" y="114"/>
                    <a:pt x="39" y="147"/>
                    <a:pt x="45" y="146"/>
                  </a:cubicBezTo>
                  <a:cubicBezTo>
                    <a:pt x="51" y="145"/>
                    <a:pt x="58" y="127"/>
                    <a:pt x="65" y="129"/>
                  </a:cubicBezTo>
                  <a:cubicBezTo>
                    <a:pt x="72" y="131"/>
                    <a:pt x="75" y="136"/>
                    <a:pt x="85" y="141"/>
                  </a:cubicBezTo>
                  <a:cubicBezTo>
                    <a:pt x="94" y="146"/>
                    <a:pt x="100" y="141"/>
                    <a:pt x="108" y="150"/>
                  </a:cubicBezTo>
                  <a:cubicBezTo>
                    <a:pt x="117" y="159"/>
                    <a:pt x="130" y="167"/>
                    <a:pt x="142" y="173"/>
                  </a:cubicBezTo>
                  <a:cubicBezTo>
                    <a:pt x="155" y="179"/>
                    <a:pt x="145" y="188"/>
                    <a:pt x="170" y="184"/>
                  </a:cubicBezTo>
                  <a:cubicBezTo>
                    <a:pt x="194" y="180"/>
                    <a:pt x="193" y="175"/>
                    <a:pt x="203" y="172"/>
                  </a:cubicBezTo>
                  <a:cubicBezTo>
                    <a:pt x="214" y="169"/>
                    <a:pt x="210" y="155"/>
                    <a:pt x="197" y="158"/>
                  </a:cubicBezTo>
                  <a:cubicBezTo>
                    <a:pt x="183" y="161"/>
                    <a:pt x="169" y="158"/>
                    <a:pt x="152" y="152"/>
                  </a:cubicBezTo>
                  <a:cubicBezTo>
                    <a:pt x="136" y="145"/>
                    <a:pt x="118" y="135"/>
                    <a:pt x="112" y="124"/>
                  </a:cubicBezTo>
                  <a:cubicBezTo>
                    <a:pt x="107" y="114"/>
                    <a:pt x="97" y="113"/>
                    <a:pt x="86" y="95"/>
                  </a:cubicBezTo>
                  <a:cubicBezTo>
                    <a:pt x="76" y="77"/>
                    <a:pt x="74" y="72"/>
                    <a:pt x="71" y="58"/>
                  </a:cubicBezTo>
                  <a:cubicBezTo>
                    <a:pt x="68" y="44"/>
                    <a:pt x="71" y="43"/>
                    <a:pt x="68" y="32"/>
                  </a:cubicBezTo>
                  <a:cubicBezTo>
                    <a:pt x="66" y="22"/>
                    <a:pt x="67" y="0"/>
                    <a:pt x="66" y="10"/>
                  </a:cubicBezTo>
                  <a:close/>
                </a:path>
              </a:pathLst>
            </a:custGeom>
            <a:solidFill>
              <a:srgbClr val="8686BE"/>
            </a:solidFill>
            <a:ln w="9525">
              <a:noFill/>
              <a:round/>
              <a:headEnd/>
              <a:tailEnd/>
            </a:ln>
          </p:spPr>
          <p:txBody>
            <a:bodyPr/>
            <a:lstStyle/>
            <a:p>
              <a:endParaRPr lang="en-US"/>
            </a:p>
          </p:txBody>
        </p:sp>
        <p:sp>
          <p:nvSpPr>
            <p:cNvPr id="28796" name="Freeform 3377"/>
            <p:cNvSpPr>
              <a:spLocks/>
            </p:cNvSpPr>
            <p:nvPr/>
          </p:nvSpPr>
          <p:spPr bwMode="auto">
            <a:xfrm>
              <a:off x="633413" y="5194970"/>
              <a:ext cx="704850" cy="619125"/>
            </a:xfrm>
            <a:custGeom>
              <a:avLst/>
              <a:gdLst>
                <a:gd name="T0" fmla="*/ 2147483647 w 214"/>
                <a:gd name="T1" fmla="*/ 2147483647 h 188"/>
                <a:gd name="T2" fmla="*/ 2147483647 w 214"/>
                <a:gd name="T3" fmla="*/ 2147483647 h 188"/>
                <a:gd name="T4" fmla="*/ 2147483647 w 214"/>
                <a:gd name="T5" fmla="*/ 2147483647 h 188"/>
                <a:gd name="T6" fmla="*/ 2147483647 w 214"/>
                <a:gd name="T7" fmla="*/ 2147483647 h 188"/>
                <a:gd name="T8" fmla="*/ 2147483647 w 214"/>
                <a:gd name="T9" fmla="*/ 2147483647 h 188"/>
                <a:gd name="T10" fmla="*/ 2147483647 w 214"/>
                <a:gd name="T11" fmla="*/ 2147483647 h 188"/>
                <a:gd name="T12" fmla="*/ 2147483647 w 214"/>
                <a:gd name="T13" fmla="*/ 2147483647 h 188"/>
                <a:gd name="T14" fmla="*/ 2147483647 w 214"/>
                <a:gd name="T15" fmla="*/ 2147483647 h 188"/>
                <a:gd name="T16" fmla="*/ 2147483647 w 214"/>
                <a:gd name="T17" fmla="*/ 2147483647 h 188"/>
                <a:gd name="T18" fmla="*/ 2147483647 w 214"/>
                <a:gd name="T19" fmla="*/ 2147483647 h 188"/>
                <a:gd name="T20" fmla="*/ 2147483647 w 214"/>
                <a:gd name="T21" fmla="*/ 2147483647 h 188"/>
                <a:gd name="T22" fmla="*/ 2147483647 w 214"/>
                <a:gd name="T23" fmla="*/ 2147483647 h 188"/>
                <a:gd name="T24" fmla="*/ 2147483647 w 214"/>
                <a:gd name="T25" fmla="*/ 2147483647 h 188"/>
                <a:gd name="T26" fmla="*/ 2147483647 w 214"/>
                <a:gd name="T27" fmla="*/ 2147483647 h 188"/>
                <a:gd name="T28" fmla="*/ 2147483647 w 214"/>
                <a:gd name="T29" fmla="*/ 2147483647 h 188"/>
                <a:gd name="T30" fmla="*/ 2147483647 w 214"/>
                <a:gd name="T31" fmla="*/ 2147483647 h 188"/>
                <a:gd name="T32" fmla="*/ 2147483647 w 214"/>
                <a:gd name="T33" fmla="*/ 2147483647 h 188"/>
                <a:gd name="T34" fmla="*/ 2147483647 w 214"/>
                <a:gd name="T35" fmla="*/ 2147483647 h 188"/>
                <a:gd name="T36" fmla="*/ 2147483647 w 214"/>
                <a:gd name="T37" fmla="*/ 2147483647 h 188"/>
                <a:gd name="T38" fmla="*/ 2147483647 w 214"/>
                <a:gd name="T39" fmla="*/ 2147483647 h 188"/>
                <a:gd name="T40" fmla="*/ 2147483647 w 214"/>
                <a:gd name="T41" fmla="*/ 2147483647 h 1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4"/>
                <a:gd name="T64" fmla="*/ 0 h 188"/>
                <a:gd name="T65" fmla="*/ 214 w 214"/>
                <a:gd name="T66" fmla="*/ 188 h 1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4" h="188">
                  <a:moveTo>
                    <a:pt x="66" y="11"/>
                  </a:moveTo>
                  <a:cubicBezTo>
                    <a:pt x="66" y="11"/>
                    <a:pt x="57" y="21"/>
                    <a:pt x="53" y="31"/>
                  </a:cubicBezTo>
                  <a:cubicBezTo>
                    <a:pt x="50" y="42"/>
                    <a:pt x="48" y="40"/>
                    <a:pt x="45" y="50"/>
                  </a:cubicBezTo>
                  <a:cubicBezTo>
                    <a:pt x="42" y="61"/>
                    <a:pt x="35" y="59"/>
                    <a:pt x="18" y="54"/>
                  </a:cubicBezTo>
                  <a:cubicBezTo>
                    <a:pt x="0" y="50"/>
                    <a:pt x="9" y="61"/>
                    <a:pt x="12" y="72"/>
                  </a:cubicBezTo>
                  <a:cubicBezTo>
                    <a:pt x="15" y="82"/>
                    <a:pt x="10" y="75"/>
                    <a:pt x="19" y="88"/>
                  </a:cubicBezTo>
                  <a:cubicBezTo>
                    <a:pt x="28" y="101"/>
                    <a:pt x="43" y="110"/>
                    <a:pt x="44" y="112"/>
                  </a:cubicBezTo>
                  <a:cubicBezTo>
                    <a:pt x="44" y="114"/>
                    <a:pt x="39" y="147"/>
                    <a:pt x="45" y="146"/>
                  </a:cubicBezTo>
                  <a:cubicBezTo>
                    <a:pt x="51" y="145"/>
                    <a:pt x="58" y="126"/>
                    <a:pt x="65" y="129"/>
                  </a:cubicBezTo>
                  <a:cubicBezTo>
                    <a:pt x="72" y="131"/>
                    <a:pt x="75" y="136"/>
                    <a:pt x="84" y="141"/>
                  </a:cubicBezTo>
                  <a:cubicBezTo>
                    <a:pt x="94" y="146"/>
                    <a:pt x="100" y="141"/>
                    <a:pt x="108" y="150"/>
                  </a:cubicBezTo>
                  <a:cubicBezTo>
                    <a:pt x="117" y="159"/>
                    <a:pt x="130" y="167"/>
                    <a:pt x="142" y="173"/>
                  </a:cubicBezTo>
                  <a:cubicBezTo>
                    <a:pt x="155" y="178"/>
                    <a:pt x="145" y="188"/>
                    <a:pt x="170" y="184"/>
                  </a:cubicBezTo>
                  <a:cubicBezTo>
                    <a:pt x="194" y="180"/>
                    <a:pt x="192" y="175"/>
                    <a:pt x="203" y="172"/>
                  </a:cubicBezTo>
                  <a:cubicBezTo>
                    <a:pt x="214" y="169"/>
                    <a:pt x="210" y="155"/>
                    <a:pt x="197" y="158"/>
                  </a:cubicBezTo>
                  <a:cubicBezTo>
                    <a:pt x="183" y="161"/>
                    <a:pt x="169" y="158"/>
                    <a:pt x="152" y="152"/>
                  </a:cubicBezTo>
                  <a:cubicBezTo>
                    <a:pt x="136" y="146"/>
                    <a:pt x="117" y="135"/>
                    <a:pt x="112" y="124"/>
                  </a:cubicBezTo>
                  <a:cubicBezTo>
                    <a:pt x="106" y="114"/>
                    <a:pt x="96" y="113"/>
                    <a:pt x="86" y="95"/>
                  </a:cubicBezTo>
                  <a:cubicBezTo>
                    <a:pt x="75" y="77"/>
                    <a:pt x="74" y="72"/>
                    <a:pt x="71" y="58"/>
                  </a:cubicBezTo>
                  <a:cubicBezTo>
                    <a:pt x="68" y="44"/>
                    <a:pt x="71" y="43"/>
                    <a:pt x="68" y="33"/>
                  </a:cubicBezTo>
                  <a:cubicBezTo>
                    <a:pt x="65" y="22"/>
                    <a:pt x="67" y="0"/>
                    <a:pt x="66" y="11"/>
                  </a:cubicBezTo>
                  <a:close/>
                </a:path>
              </a:pathLst>
            </a:custGeom>
            <a:solidFill>
              <a:srgbClr val="8585BE"/>
            </a:solidFill>
            <a:ln w="9525">
              <a:noFill/>
              <a:round/>
              <a:headEnd/>
              <a:tailEnd/>
            </a:ln>
          </p:spPr>
          <p:txBody>
            <a:bodyPr/>
            <a:lstStyle/>
            <a:p>
              <a:endParaRPr lang="en-US"/>
            </a:p>
          </p:txBody>
        </p:sp>
        <p:sp>
          <p:nvSpPr>
            <p:cNvPr id="28797" name="Freeform 3378"/>
            <p:cNvSpPr>
              <a:spLocks/>
            </p:cNvSpPr>
            <p:nvPr/>
          </p:nvSpPr>
          <p:spPr bwMode="auto">
            <a:xfrm>
              <a:off x="633413" y="5198145"/>
              <a:ext cx="701675" cy="615950"/>
            </a:xfrm>
            <a:custGeom>
              <a:avLst/>
              <a:gdLst>
                <a:gd name="T0" fmla="*/ 2147483647 w 213"/>
                <a:gd name="T1" fmla="*/ 2147483647 h 187"/>
                <a:gd name="T2" fmla="*/ 2147483647 w 213"/>
                <a:gd name="T3" fmla="*/ 2147483647 h 187"/>
                <a:gd name="T4" fmla="*/ 2147483647 w 213"/>
                <a:gd name="T5" fmla="*/ 2147483647 h 187"/>
                <a:gd name="T6" fmla="*/ 2147483647 w 213"/>
                <a:gd name="T7" fmla="*/ 2147483647 h 187"/>
                <a:gd name="T8" fmla="*/ 2147483647 w 213"/>
                <a:gd name="T9" fmla="*/ 2147483647 h 187"/>
                <a:gd name="T10" fmla="*/ 2147483647 w 213"/>
                <a:gd name="T11" fmla="*/ 2147483647 h 187"/>
                <a:gd name="T12" fmla="*/ 2147483647 w 213"/>
                <a:gd name="T13" fmla="*/ 2147483647 h 187"/>
                <a:gd name="T14" fmla="*/ 2147483647 w 213"/>
                <a:gd name="T15" fmla="*/ 2147483647 h 187"/>
                <a:gd name="T16" fmla="*/ 2147483647 w 213"/>
                <a:gd name="T17" fmla="*/ 2147483647 h 187"/>
                <a:gd name="T18" fmla="*/ 2147483647 w 213"/>
                <a:gd name="T19" fmla="*/ 2147483647 h 187"/>
                <a:gd name="T20" fmla="*/ 2147483647 w 213"/>
                <a:gd name="T21" fmla="*/ 2147483647 h 187"/>
                <a:gd name="T22" fmla="*/ 2147483647 w 213"/>
                <a:gd name="T23" fmla="*/ 2147483647 h 187"/>
                <a:gd name="T24" fmla="*/ 2147483647 w 213"/>
                <a:gd name="T25" fmla="*/ 2147483647 h 187"/>
                <a:gd name="T26" fmla="*/ 2147483647 w 213"/>
                <a:gd name="T27" fmla="*/ 2147483647 h 187"/>
                <a:gd name="T28" fmla="*/ 2147483647 w 213"/>
                <a:gd name="T29" fmla="*/ 2147483647 h 187"/>
                <a:gd name="T30" fmla="*/ 2147483647 w 213"/>
                <a:gd name="T31" fmla="*/ 2147483647 h 187"/>
                <a:gd name="T32" fmla="*/ 2147483647 w 213"/>
                <a:gd name="T33" fmla="*/ 2147483647 h 187"/>
                <a:gd name="T34" fmla="*/ 2147483647 w 213"/>
                <a:gd name="T35" fmla="*/ 2147483647 h 187"/>
                <a:gd name="T36" fmla="*/ 2147483647 w 213"/>
                <a:gd name="T37" fmla="*/ 2147483647 h 187"/>
                <a:gd name="T38" fmla="*/ 2147483647 w 213"/>
                <a:gd name="T39" fmla="*/ 2147483647 h 187"/>
                <a:gd name="T40" fmla="*/ 2147483647 w 213"/>
                <a:gd name="T41" fmla="*/ 2147483647 h 18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3"/>
                <a:gd name="T64" fmla="*/ 0 h 187"/>
                <a:gd name="T65" fmla="*/ 213 w 213"/>
                <a:gd name="T66" fmla="*/ 187 h 18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3" h="187">
                  <a:moveTo>
                    <a:pt x="66" y="10"/>
                  </a:moveTo>
                  <a:cubicBezTo>
                    <a:pt x="66" y="10"/>
                    <a:pt x="57" y="20"/>
                    <a:pt x="53" y="31"/>
                  </a:cubicBezTo>
                  <a:cubicBezTo>
                    <a:pt x="50" y="42"/>
                    <a:pt x="48" y="39"/>
                    <a:pt x="45" y="50"/>
                  </a:cubicBezTo>
                  <a:cubicBezTo>
                    <a:pt x="42" y="60"/>
                    <a:pt x="35" y="58"/>
                    <a:pt x="18" y="54"/>
                  </a:cubicBezTo>
                  <a:cubicBezTo>
                    <a:pt x="0" y="49"/>
                    <a:pt x="9" y="60"/>
                    <a:pt x="12" y="71"/>
                  </a:cubicBezTo>
                  <a:cubicBezTo>
                    <a:pt x="15" y="81"/>
                    <a:pt x="10" y="74"/>
                    <a:pt x="19" y="87"/>
                  </a:cubicBezTo>
                  <a:cubicBezTo>
                    <a:pt x="28" y="100"/>
                    <a:pt x="43" y="109"/>
                    <a:pt x="44" y="111"/>
                  </a:cubicBezTo>
                  <a:cubicBezTo>
                    <a:pt x="44" y="113"/>
                    <a:pt x="39" y="146"/>
                    <a:pt x="45" y="145"/>
                  </a:cubicBezTo>
                  <a:cubicBezTo>
                    <a:pt x="51" y="144"/>
                    <a:pt x="59" y="125"/>
                    <a:pt x="65" y="127"/>
                  </a:cubicBezTo>
                  <a:cubicBezTo>
                    <a:pt x="72" y="130"/>
                    <a:pt x="75" y="135"/>
                    <a:pt x="84" y="140"/>
                  </a:cubicBezTo>
                  <a:cubicBezTo>
                    <a:pt x="93" y="144"/>
                    <a:pt x="100" y="140"/>
                    <a:pt x="108" y="149"/>
                  </a:cubicBezTo>
                  <a:cubicBezTo>
                    <a:pt x="117" y="157"/>
                    <a:pt x="130" y="166"/>
                    <a:pt x="142" y="171"/>
                  </a:cubicBezTo>
                  <a:cubicBezTo>
                    <a:pt x="155" y="177"/>
                    <a:pt x="145" y="187"/>
                    <a:pt x="170" y="183"/>
                  </a:cubicBezTo>
                  <a:cubicBezTo>
                    <a:pt x="194" y="179"/>
                    <a:pt x="192" y="174"/>
                    <a:pt x="203" y="171"/>
                  </a:cubicBezTo>
                  <a:cubicBezTo>
                    <a:pt x="213" y="168"/>
                    <a:pt x="210" y="154"/>
                    <a:pt x="196" y="157"/>
                  </a:cubicBezTo>
                  <a:cubicBezTo>
                    <a:pt x="183" y="160"/>
                    <a:pt x="168" y="157"/>
                    <a:pt x="152" y="151"/>
                  </a:cubicBezTo>
                  <a:cubicBezTo>
                    <a:pt x="135" y="145"/>
                    <a:pt x="117" y="134"/>
                    <a:pt x="112" y="123"/>
                  </a:cubicBezTo>
                  <a:cubicBezTo>
                    <a:pt x="106" y="113"/>
                    <a:pt x="96" y="112"/>
                    <a:pt x="85" y="94"/>
                  </a:cubicBezTo>
                  <a:cubicBezTo>
                    <a:pt x="75" y="76"/>
                    <a:pt x="74" y="71"/>
                    <a:pt x="71" y="57"/>
                  </a:cubicBezTo>
                  <a:cubicBezTo>
                    <a:pt x="68" y="43"/>
                    <a:pt x="71" y="43"/>
                    <a:pt x="68" y="32"/>
                  </a:cubicBezTo>
                  <a:cubicBezTo>
                    <a:pt x="65" y="22"/>
                    <a:pt x="67" y="0"/>
                    <a:pt x="66" y="10"/>
                  </a:cubicBezTo>
                  <a:close/>
                </a:path>
              </a:pathLst>
            </a:custGeom>
            <a:solidFill>
              <a:srgbClr val="8485BE"/>
            </a:solidFill>
            <a:ln w="9525">
              <a:noFill/>
              <a:round/>
              <a:headEnd/>
              <a:tailEnd/>
            </a:ln>
          </p:spPr>
          <p:txBody>
            <a:bodyPr/>
            <a:lstStyle/>
            <a:p>
              <a:endParaRPr lang="en-US"/>
            </a:p>
          </p:txBody>
        </p:sp>
        <p:sp>
          <p:nvSpPr>
            <p:cNvPr id="28798" name="Freeform 3379"/>
            <p:cNvSpPr>
              <a:spLocks/>
            </p:cNvSpPr>
            <p:nvPr/>
          </p:nvSpPr>
          <p:spPr bwMode="auto">
            <a:xfrm>
              <a:off x="636588" y="5201320"/>
              <a:ext cx="698500" cy="609600"/>
            </a:xfrm>
            <a:custGeom>
              <a:avLst/>
              <a:gdLst>
                <a:gd name="T0" fmla="*/ 2147483647 w 212"/>
                <a:gd name="T1" fmla="*/ 2147483647 h 185"/>
                <a:gd name="T2" fmla="*/ 2147483647 w 212"/>
                <a:gd name="T3" fmla="*/ 2147483647 h 185"/>
                <a:gd name="T4" fmla="*/ 2147483647 w 212"/>
                <a:gd name="T5" fmla="*/ 2147483647 h 185"/>
                <a:gd name="T6" fmla="*/ 2147483647 w 212"/>
                <a:gd name="T7" fmla="*/ 2147483647 h 185"/>
                <a:gd name="T8" fmla="*/ 2147483647 w 212"/>
                <a:gd name="T9" fmla="*/ 2147483647 h 185"/>
                <a:gd name="T10" fmla="*/ 2147483647 w 212"/>
                <a:gd name="T11" fmla="*/ 2147483647 h 185"/>
                <a:gd name="T12" fmla="*/ 2147483647 w 212"/>
                <a:gd name="T13" fmla="*/ 2147483647 h 185"/>
                <a:gd name="T14" fmla="*/ 2147483647 w 212"/>
                <a:gd name="T15" fmla="*/ 2147483647 h 185"/>
                <a:gd name="T16" fmla="*/ 2147483647 w 212"/>
                <a:gd name="T17" fmla="*/ 2147483647 h 185"/>
                <a:gd name="T18" fmla="*/ 2147483647 w 212"/>
                <a:gd name="T19" fmla="*/ 2147483647 h 185"/>
                <a:gd name="T20" fmla="*/ 2147483647 w 212"/>
                <a:gd name="T21" fmla="*/ 2147483647 h 185"/>
                <a:gd name="T22" fmla="*/ 2147483647 w 212"/>
                <a:gd name="T23" fmla="*/ 2147483647 h 185"/>
                <a:gd name="T24" fmla="*/ 2147483647 w 212"/>
                <a:gd name="T25" fmla="*/ 2147483647 h 185"/>
                <a:gd name="T26" fmla="*/ 2147483647 w 212"/>
                <a:gd name="T27" fmla="*/ 2147483647 h 185"/>
                <a:gd name="T28" fmla="*/ 2147483647 w 212"/>
                <a:gd name="T29" fmla="*/ 2147483647 h 185"/>
                <a:gd name="T30" fmla="*/ 2147483647 w 212"/>
                <a:gd name="T31" fmla="*/ 2147483647 h 185"/>
                <a:gd name="T32" fmla="*/ 2147483647 w 212"/>
                <a:gd name="T33" fmla="*/ 2147483647 h 185"/>
                <a:gd name="T34" fmla="*/ 2147483647 w 212"/>
                <a:gd name="T35" fmla="*/ 2147483647 h 185"/>
                <a:gd name="T36" fmla="*/ 2147483647 w 212"/>
                <a:gd name="T37" fmla="*/ 2147483647 h 185"/>
                <a:gd name="T38" fmla="*/ 2147483647 w 212"/>
                <a:gd name="T39" fmla="*/ 2147483647 h 185"/>
                <a:gd name="T40" fmla="*/ 2147483647 w 212"/>
                <a:gd name="T41" fmla="*/ 2147483647 h 1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2"/>
                <a:gd name="T64" fmla="*/ 0 h 185"/>
                <a:gd name="T65" fmla="*/ 212 w 212"/>
                <a:gd name="T66" fmla="*/ 185 h 1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2" h="185">
                  <a:moveTo>
                    <a:pt x="65" y="10"/>
                  </a:moveTo>
                  <a:cubicBezTo>
                    <a:pt x="65" y="10"/>
                    <a:pt x="56" y="20"/>
                    <a:pt x="52" y="30"/>
                  </a:cubicBezTo>
                  <a:cubicBezTo>
                    <a:pt x="49" y="41"/>
                    <a:pt x="47" y="38"/>
                    <a:pt x="44" y="49"/>
                  </a:cubicBezTo>
                  <a:cubicBezTo>
                    <a:pt x="41" y="60"/>
                    <a:pt x="34" y="57"/>
                    <a:pt x="17" y="53"/>
                  </a:cubicBezTo>
                  <a:cubicBezTo>
                    <a:pt x="0" y="48"/>
                    <a:pt x="9" y="59"/>
                    <a:pt x="12" y="70"/>
                  </a:cubicBezTo>
                  <a:cubicBezTo>
                    <a:pt x="14" y="80"/>
                    <a:pt x="9" y="73"/>
                    <a:pt x="18" y="86"/>
                  </a:cubicBezTo>
                  <a:cubicBezTo>
                    <a:pt x="27" y="99"/>
                    <a:pt x="43" y="108"/>
                    <a:pt x="43" y="110"/>
                  </a:cubicBezTo>
                  <a:cubicBezTo>
                    <a:pt x="44" y="112"/>
                    <a:pt x="38" y="145"/>
                    <a:pt x="44" y="144"/>
                  </a:cubicBezTo>
                  <a:cubicBezTo>
                    <a:pt x="50" y="143"/>
                    <a:pt x="58" y="124"/>
                    <a:pt x="65" y="126"/>
                  </a:cubicBezTo>
                  <a:cubicBezTo>
                    <a:pt x="72" y="128"/>
                    <a:pt x="74" y="134"/>
                    <a:pt x="83" y="139"/>
                  </a:cubicBezTo>
                  <a:cubicBezTo>
                    <a:pt x="92" y="143"/>
                    <a:pt x="99" y="138"/>
                    <a:pt x="107" y="147"/>
                  </a:cubicBezTo>
                  <a:cubicBezTo>
                    <a:pt x="116" y="156"/>
                    <a:pt x="129" y="164"/>
                    <a:pt x="141" y="170"/>
                  </a:cubicBezTo>
                  <a:cubicBezTo>
                    <a:pt x="154" y="176"/>
                    <a:pt x="144" y="185"/>
                    <a:pt x="169" y="182"/>
                  </a:cubicBezTo>
                  <a:cubicBezTo>
                    <a:pt x="193" y="178"/>
                    <a:pt x="191" y="173"/>
                    <a:pt x="202" y="170"/>
                  </a:cubicBezTo>
                  <a:cubicBezTo>
                    <a:pt x="212" y="167"/>
                    <a:pt x="208" y="153"/>
                    <a:pt x="195" y="156"/>
                  </a:cubicBezTo>
                  <a:cubicBezTo>
                    <a:pt x="182" y="159"/>
                    <a:pt x="167" y="156"/>
                    <a:pt x="150" y="150"/>
                  </a:cubicBezTo>
                  <a:cubicBezTo>
                    <a:pt x="134" y="144"/>
                    <a:pt x="116" y="133"/>
                    <a:pt x="110" y="122"/>
                  </a:cubicBezTo>
                  <a:cubicBezTo>
                    <a:pt x="105" y="112"/>
                    <a:pt x="94" y="111"/>
                    <a:pt x="84" y="93"/>
                  </a:cubicBezTo>
                  <a:cubicBezTo>
                    <a:pt x="74" y="75"/>
                    <a:pt x="73" y="71"/>
                    <a:pt x="70" y="57"/>
                  </a:cubicBezTo>
                  <a:cubicBezTo>
                    <a:pt x="67" y="43"/>
                    <a:pt x="70" y="42"/>
                    <a:pt x="67" y="32"/>
                  </a:cubicBezTo>
                  <a:cubicBezTo>
                    <a:pt x="64" y="21"/>
                    <a:pt x="65" y="0"/>
                    <a:pt x="65" y="10"/>
                  </a:cubicBezTo>
                  <a:close/>
                </a:path>
              </a:pathLst>
            </a:custGeom>
            <a:solidFill>
              <a:srgbClr val="8384BD"/>
            </a:solidFill>
            <a:ln w="9525">
              <a:noFill/>
              <a:round/>
              <a:headEnd/>
              <a:tailEnd/>
            </a:ln>
          </p:spPr>
          <p:txBody>
            <a:bodyPr/>
            <a:lstStyle/>
            <a:p>
              <a:endParaRPr lang="en-US"/>
            </a:p>
          </p:txBody>
        </p:sp>
        <p:sp>
          <p:nvSpPr>
            <p:cNvPr id="28799" name="Freeform 3380"/>
            <p:cNvSpPr>
              <a:spLocks/>
            </p:cNvSpPr>
            <p:nvPr/>
          </p:nvSpPr>
          <p:spPr bwMode="auto">
            <a:xfrm>
              <a:off x="636588" y="5201320"/>
              <a:ext cx="698500" cy="609600"/>
            </a:xfrm>
            <a:custGeom>
              <a:avLst/>
              <a:gdLst>
                <a:gd name="T0" fmla="*/ 2147483647 w 212"/>
                <a:gd name="T1" fmla="*/ 2147483647 h 185"/>
                <a:gd name="T2" fmla="*/ 2147483647 w 212"/>
                <a:gd name="T3" fmla="*/ 2147483647 h 185"/>
                <a:gd name="T4" fmla="*/ 2147483647 w 212"/>
                <a:gd name="T5" fmla="*/ 2147483647 h 185"/>
                <a:gd name="T6" fmla="*/ 2147483647 w 212"/>
                <a:gd name="T7" fmla="*/ 2147483647 h 185"/>
                <a:gd name="T8" fmla="*/ 2147483647 w 212"/>
                <a:gd name="T9" fmla="*/ 2147483647 h 185"/>
                <a:gd name="T10" fmla="*/ 2147483647 w 212"/>
                <a:gd name="T11" fmla="*/ 2147483647 h 185"/>
                <a:gd name="T12" fmla="*/ 2147483647 w 212"/>
                <a:gd name="T13" fmla="*/ 2147483647 h 185"/>
                <a:gd name="T14" fmla="*/ 2147483647 w 212"/>
                <a:gd name="T15" fmla="*/ 2147483647 h 185"/>
                <a:gd name="T16" fmla="*/ 2147483647 w 212"/>
                <a:gd name="T17" fmla="*/ 2147483647 h 185"/>
                <a:gd name="T18" fmla="*/ 2147483647 w 212"/>
                <a:gd name="T19" fmla="*/ 2147483647 h 185"/>
                <a:gd name="T20" fmla="*/ 2147483647 w 212"/>
                <a:gd name="T21" fmla="*/ 2147483647 h 185"/>
                <a:gd name="T22" fmla="*/ 2147483647 w 212"/>
                <a:gd name="T23" fmla="*/ 2147483647 h 185"/>
                <a:gd name="T24" fmla="*/ 2147483647 w 212"/>
                <a:gd name="T25" fmla="*/ 2147483647 h 185"/>
                <a:gd name="T26" fmla="*/ 2147483647 w 212"/>
                <a:gd name="T27" fmla="*/ 2147483647 h 185"/>
                <a:gd name="T28" fmla="*/ 2147483647 w 212"/>
                <a:gd name="T29" fmla="*/ 2147483647 h 185"/>
                <a:gd name="T30" fmla="*/ 2147483647 w 212"/>
                <a:gd name="T31" fmla="*/ 2147483647 h 185"/>
                <a:gd name="T32" fmla="*/ 2147483647 w 212"/>
                <a:gd name="T33" fmla="*/ 2147483647 h 185"/>
                <a:gd name="T34" fmla="*/ 2147483647 w 212"/>
                <a:gd name="T35" fmla="*/ 2147483647 h 185"/>
                <a:gd name="T36" fmla="*/ 2147483647 w 212"/>
                <a:gd name="T37" fmla="*/ 2147483647 h 185"/>
                <a:gd name="T38" fmla="*/ 2147483647 w 212"/>
                <a:gd name="T39" fmla="*/ 2147483647 h 185"/>
                <a:gd name="T40" fmla="*/ 2147483647 w 212"/>
                <a:gd name="T41" fmla="*/ 2147483647 h 18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2"/>
                <a:gd name="T64" fmla="*/ 0 h 185"/>
                <a:gd name="T65" fmla="*/ 212 w 212"/>
                <a:gd name="T66" fmla="*/ 185 h 18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2" h="185">
                  <a:moveTo>
                    <a:pt x="65" y="10"/>
                  </a:moveTo>
                  <a:cubicBezTo>
                    <a:pt x="65" y="10"/>
                    <a:pt x="56" y="20"/>
                    <a:pt x="52" y="31"/>
                  </a:cubicBezTo>
                  <a:cubicBezTo>
                    <a:pt x="49" y="42"/>
                    <a:pt x="47" y="39"/>
                    <a:pt x="44" y="49"/>
                  </a:cubicBezTo>
                  <a:cubicBezTo>
                    <a:pt x="41" y="60"/>
                    <a:pt x="34" y="57"/>
                    <a:pt x="17" y="53"/>
                  </a:cubicBezTo>
                  <a:cubicBezTo>
                    <a:pt x="0" y="48"/>
                    <a:pt x="9" y="60"/>
                    <a:pt x="12" y="70"/>
                  </a:cubicBezTo>
                  <a:cubicBezTo>
                    <a:pt x="15" y="81"/>
                    <a:pt x="9" y="73"/>
                    <a:pt x="19" y="86"/>
                  </a:cubicBezTo>
                  <a:cubicBezTo>
                    <a:pt x="28" y="99"/>
                    <a:pt x="43" y="108"/>
                    <a:pt x="43" y="110"/>
                  </a:cubicBezTo>
                  <a:cubicBezTo>
                    <a:pt x="44" y="112"/>
                    <a:pt x="38" y="145"/>
                    <a:pt x="44" y="144"/>
                  </a:cubicBezTo>
                  <a:cubicBezTo>
                    <a:pt x="50" y="143"/>
                    <a:pt x="58" y="123"/>
                    <a:pt x="65" y="126"/>
                  </a:cubicBezTo>
                  <a:cubicBezTo>
                    <a:pt x="72" y="128"/>
                    <a:pt x="75" y="134"/>
                    <a:pt x="83" y="138"/>
                  </a:cubicBezTo>
                  <a:cubicBezTo>
                    <a:pt x="92" y="143"/>
                    <a:pt x="99" y="138"/>
                    <a:pt x="107" y="147"/>
                  </a:cubicBezTo>
                  <a:cubicBezTo>
                    <a:pt x="116" y="156"/>
                    <a:pt x="129" y="164"/>
                    <a:pt x="141" y="170"/>
                  </a:cubicBezTo>
                  <a:cubicBezTo>
                    <a:pt x="154" y="176"/>
                    <a:pt x="144" y="185"/>
                    <a:pt x="169" y="182"/>
                  </a:cubicBezTo>
                  <a:cubicBezTo>
                    <a:pt x="193" y="178"/>
                    <a:pt x="191" y="173"/>
                    <a:pt x="201" y="170"/>
                  </a:cubicBezTo>
                  <a:cubicBezTo>
                    <a:pt x="212" y="167"/>
                    <a:pt x="208" y="154"/>
                    <a:pt x="195" y="156"/>
                  </a:cubicBezTo>
                  <a:cubicBezTo>
                    <a:pt x="182" y="159"/>
                    <a:pt x="166" y="156"/>
                    <a:pt x="150" y="150"/>
                  </a:cubicBezTo>
                  <a:cubicBezTo>
                    <a:pt x="134" y="144"/>
                    <a:pt x="115" y="133"/>
                    <a:pt x="110" y="122"/>
                  </a:cubicBezTo>
                  <a:cubicBezTo>
                    <a:pt x="104" y="112"/>
                    <a:pt x="94" y="111"/>
                    <a:pt x="84" y="93"/>
                  </a:cubicBezTo>
                  <a:cubicBezTo>
                    <a:pt x="73" y="76"/>
                    <a:pt x="72" y="71"/>
                    <a:pt x="69" y="57"/>
                  </a:cubicBezTo>
                  <a:cubicBezTo>
                    <a:pt x="66" y="43"/>
                    <a:pt x="69" y="43"/>
                    <a:pt x="67" y="32"/>
                  </a:cubicBezTo>
                  <a:cubicBezTo>
                    <a:pt x="64" y="22"/>
                    <a:pt x="65" y="0"/>
                    <a:pt x="65" y="10"/>
                  </a:cubicBezTo>
                  <a:close/>
                </a:path>
              </a:pathLst>
            </a:custGeom>
            <a:solidFill>
              <a:srgbClr val="8283BD"/>
            </a:solidFill>
            <a:ln w="9525">
              <a:noFill/>
              <a:round/>
              <a:headEnd/>
              <a:tailEnd/>
            </a:ln>
          </p:spPr>
          <p:txBody>
            <a:bodyPr/>
            <a:lstStyle/>
            <a:p>
              <a:endParaRPr lang="en-US"/>
            </a:p>
          </p:txBody>
        </p:sp>
        <p:sp>
          <p:nvSpPr>
            <p:cNvPr id="28800" name="Freeform 3381"/>
            <p:cNvSpPr>
              <a:spLocks/>
            </p:cNvSpPr>
            <p:nvPr/>
          </p:nvSpPr>
          <p:spPr bwMode="auto">
            <a:xfrm>
              <a:off x="636588" y="5204495"/>
              <a:ext cx="698500" cy="606425"/>
            </a:xfrm>
            <a:custGeom>
              <a:avLst/>
              <a:gdLst>
                <a:gd name="T0" fmla="*/ 2147483647 w 212"/>
                <a:gd name="T1" fmla="*/ 2147483647 h 184"/>
                <a:gd name="T2" fmla="*/ 2147483647 w 212"/>
                <a:gd name="T3" fmla="*/ 2147483647 h 184"/>
                <a:gd name="T4" fmla="*/ 2147483647 w 212"/>
                <a:gd name="T5" fmla="*/ 2147483647 h 184"/>
                <a:gd name="T6" fmla="*/ 2147483647 w 212"/>
                <a:gd name="T7" fmla="*/ 2147483647 h 184"/>
                <a:gd name="T8" fmla="*/ 2147483647 w 212"/>
                <a:gd name="T9" fmla="*/ 2147483647 h 184"/>
                <a:gd name="T10" fmla="*/ 2147483647 w 212"/>
                <a:gd name="T11" fmla="*/ 2147483647 h 184"/>
                <a:gd name="T12" fmla="*/ 2147483647 w 212"/>
                <a:gd name="T13" fmla="*/ 2147483647 h 184"/>
                <a:gd name="T14" fmla="*/ 2147483647 w 212"/>
                <a:gd name="T15" fmla="*/ 2147483647 h 184"/>
                <a:gd name="T16" fmla="*/ 2147483647 w 212"/>
                <a:gd name="T17" fmla="*/ 2147483647 h 184"/>
                <a:gd name="T18" fmla="*/ 2147483647 w 212"/>
                <a:gd name="T19" fmla="*/ 2147483647 h 184"/>
                <a:gd name="T20" fmla="*/ 2147483647 w 212"/>
                <a:gd name="T21" fmla="*/ 2147483647 h 184"/>
                <a:gd name="T22" fmla="*/ 2147483647 w 212"/>
                <a:gd name="T23" fmla="*/ 2147483647 h 184"/>
                <a:gd name="T24" fmla="*/ 2147483647 w 212"/>
                <a:gd name="T25" fmla="*/ 2147483647 h 184"/>
                <a:gd name="T26" fmla="*/ 2147483647 w 212"/>
                <a:gd name="T27" fmla="*/ 2147483647 h 184"/>
                <a:gd name="T28" fmla="*/ 2147483647 w 212"/>
                <a:gd name="T29" fmla="*/ 2147483647 h 184"/>
                <a:gd name="T30" fmla="*/ 2147483647 w 212"/>
                <a:gd name="T31" fmla="*/ 2147483647 h 184"/>
                <a:gd name="T32" fmla="*/ 2147483647 w 212"/>
                <a:gd name="T33" fmla="*/ 2147483647 h 184"/>
                <a:gd name="T34" fmla="*/ 2147483647 w 212"/>
                <a:gd name="T35" fmla="*/ 2147483647 h 184"/>
                <a:gd name="T36" fmla="*/ 2147483647 w 212"/>
                <a:gd name="T37" fmla="*/ 2147483647 h 184"/>
                <a:gd name="T38" fmla="*/ 2147483647 w 212"/>
                <a:gd name="T39" fmla="*/ 2147483647 h 184"/>
                <a:gd name="T40" fmla="*/ 2147483647 w 212"/>
                <a:gd name="T41" fmla="*/ 2147483647 h 1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2"/>
                <a:gd name="T64" fmla="*/ 0 h 184"/>
                <a:gd name="T65" fmla="*/ 212 w 212"/>
                <a:gd name="T66" fmla="*/ 184 h 1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2" h="184">
                  <a:moveTo>
                    <a:pt x="64" y="10"/>
                  </a:moveTo>
                  <a:cubicBezTo>
                    <a:pt x="64" y="10"/>
                    <a:pt x="56" y="20"/>
                    <a:pt x="52" y="30"/>
                  </a:cubicBezTo>
                  <a:cubicBezTo>
                    <a:pt x="49" y="41"/>
                    <a:pt x="47" y="38"/>
                    <a:pt x="44" y="49"/>
                  </a:cubicBezTo>
                  <a:cubicBezTo>
                    <a:pt x="42" y="59"/>
                    <a:pt x="34" y="57"/>
                    <a:pt x="17" y="52"/>
                  </a:cubicBezTo>
                  <a:cubicBezTo>
                    <a:pt x="0" y="48"/>
                    <a:pt x="9" y="59"/>
                    <a:pt x="12" y="69"/>
                  </a:cubicBezTo>
                  <a:cubicBezTo>
                    <a:pt x="15" y="80"/>
                    <a:pt x="10" y="72"/>
                    <a:pt x="19" y="85"/>
                  </a:cubicBezTo>
                  <a:cubicBezTo>
                    <a:pt x="28" y="98"/>
                    <a:pt x="43" y="107"/>
                    <a:pt x="44" y="109"/>
                  </a:cubicBezTo>
                  <a:cubicBezTo>
                    <a:pt x="44" y="111"/>
                    <a:pt x="38" y="143"/>
                    <a:pt x="44" y="143"/>
                  </a:cubicBezTo>
                  <a:cubicBezTo>
                    <a:pt x="50" y="142"/>
                    <a:pt x="58" y="122"/>
                    <a:pt x="65" y="124"/>
                  </a:cubicBezTo>
                  <a:cubicBezTo>
                    <a:pt x="72" y="127"/>
                    <a:pt x="75" y="132"/>
                    <a:pt x="83" y="137"/>
                  </a:cubicBezTo>
                  <a:cubicBezTo>
                    <a:pt x="92" y="142"/>
                    <a:pt x="98" y="137"/>
                    <a:pt x="107" y="146"/>
                  </a:cubicBezTo>
                  <a:cubicBezTo>
                    <a:pt x="116" y="155"/>
                    <a:pt x="129" y="163"/>
                    <a:pt x="141" y="169"/>
                  </a:cubicBezTo>
                  <a:cubicBezTo>
                    <a:pt x="154" y="174"/>
                    <a:pt x="145" y="184"/>
                    <a:pt x="169" y="181"/>
                  </a:cubicBezTo>
                  <a:cubicBezTo>
                    <a:pt x="193" y="177"/>
                    <a:pt x="191" y="172"/>
                    <a:pt x="201" y="169"/>
                  </a:cubicBezTo>
                  <a:cubicBezTo>
                    <a:pt x="212" y="166"/>
                    <a:pt x="208" y="153"/>
                    <a:pt x="195" y="155"/>
                  </a:cubicBezTo>
                  <a:cubicBezTo>
                    <a:pt x="182" y="158"/>
                    <a:pt x="166" y="155"/>
                    <a:pt x="150" y="149"/>
                  </a:cubicBezTo>
                  <a:cubicBezTo>
                    <a:pt x="133" y="143"/>
                    <a:pt x="115" y="132"/>
                    <a:pt x="109" y="121"/>
                  </a:cubicBezTo>
                  <a:cubicBezTo>
                    <a:pt x="104" y="111"/>
                    <a:pt x="93" y="110"/>
                    <a:pt x="83" y="92"/>
                  </a:cubicBezTo>
                  <a:cubicBezTo>
                    <a:pt x="73" y="75"/>
                    <a:pt x="72" y="70"/>
                    <a:pt x="69" y="56"/>
                  </a:cubicBezTo>
                  <a:cubicBezTo>
                    <a:pt x="66" y="42"/>
                    <a:pt x="69" y="42"/>
                    <a:pt x="66" y="32"/>
                  </a:cubicBezTo>
                  <a:cubicBezTo>
                    <a:pt x="64" y="21"/>
                    <a:pt x="65" y="0"/>
                    <a:pt x="64" y="10"/>
                  </a:cubicBezTo>
                  <a:close/>
                </a:path>
              </a:pathLst>
            </a:custGeom>
            <a:solidFill>
              <a:srgbClr val="8183BD"/>
            </a:solidFill>
            <a:ln w="9525">
              <a:noFill/>
              <a:round/>
              <a:headEnd/>
              <a:tailEnd/>
            </a:ln>
          </p:spPr>
          <p:txBody>
            <a:bodyPr/>
            <a:lstStyle/>
            <a:p>
              <a:endParaRPr lang="en-US"/>
            </a:p>
          </p:txBody>
        </p:sp>
        <p:sp>
          <p:nvSpPr>
            <p:cNvPr id="28801" name="Freeform 3382"/>
            <p:cNvSpPr>
              <a:spLocks/>
            </p:cNvSpPr>
            <p:nvPr/>
          </p:nvSpPr>
          <p:spPr bwMode="auto">
            <a:xfrm>
              <a:off x="636588" y="5204495"/>
              <a:ext cx="695325" cy="606425"/>
            </a:xfrm>
            <a:custGeom>
              <a:avLst/>
              <a:gdLst>
                <a:gd name="T0" fmla="*/ 2147483647 w 211"/>
                <a:gd name="T1" fmla="*/ 2147483647 h 184"/>
                <a:gd name="T2" fmla="*/ 2147483647 w 211"/>
                <a:gd name="T3" fmla="*/ 2147483647 h 184"/>
                <a:gd name="T4" fmla="*/ 2147483647 w 211"/>
                <a:gd name="T5" fmla="*/ 2147483647 h 184"/>
                <a:gd name="T6" fmla="*/ 2147483647 w 211"/>
                <a:gd name="T7" fmla="*/ 2147483647 h 184"/>
                <a:gd name="T8" fmla="*/ 2147483647 w 211"/>
                <a:gd name="T9" fmla="*/ 2147483647 h 184"/>
                <a:gd name="T10" fmla="*/ 2147483647 w 211"/>
                <a:gd name="T11" fmla="*/ 2147483647 h 184"/>
                <a:gd name="T12" fmla="*/ 2147483647 w 211"/>
                <a:gd name="T13" fmla="*/ 2147483647 h 184"/>
                <a:gd name="T14" fmla="*/ 2147483647 w 211"/>
                <a:gd name="T15" fmla="*/ 2147483647 h 184"/>
                <a:gd name="T16" fmla="*/ 2147483647 w 211"/>
                <a:gd name="T17" fmla="*/ 2147483647 h 184"/>
                <a:gd name="T18" fmla="*/ 2147483647 w 211"/>
                <a:gd name="T19" fmla="*/ 2147483647 h 184"/>
                <a:gd name="T20" fmla="*/ 2147483647 w 211"/>
                <a:gd name="T21" fmla="*/ 2147483647 h 184"/>
                <a:gd name="T22" fmla="*/ 2147483647 w 211"/>
                <a:gd name="T23" fmla="*/ 2147483647 h 184"/>
                <a:gd name="T24" fmla="*/ 2147483647 w 211"/>
                <a:gd name="T25" fmla="*/ 2147483647 h 184"/>
                <a:gd name="T26" fmla="*/ 2147483647 w 211"/>
                <a:gd name="T27" fmla="*/ 2147483647 h 184"/>
                <a:gd name="T28" fmla="*/ 2147483647 w 211"/>
                <a:gd name="T29" fmla="*/ 2147483647 h 184"/>
                <a:gd name="T30" fmla="*/ 2147483647 w 211"/>
                <a:gd name="T31" fmla="*/ 2147483647 h 184"/>
                <a:gd name="T32" fmla="*/ 2147483647 w 211"/>
                <a:gd name="T33" fmla="*/ 2147483647 h 184"/>
                <a:gd name="T34" fmla="*/ 2147483647 w 211"/>
                <a:gd name="T35" fmla="*/ 2147483647 h 184"/>
                <a:gd name="T36" fmla="*/ 2147483647 w 211"/>
                <a:gd name="T37" fmla="*/ 2147483647 h 184"/>
                <a:gd name="T38" fmla="*/ 2147483647 w 211"/>
                <a:gd name="T39" fmla="*/ 2147483647 h 184"/>
                <a:gd name="T40" fmla="*/ 2147483647 w 211"/>
                <a:gd name="T41" fmla="*/ 2147483647 h 1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1"/>
                <a:gd name="T64" fmla="*/ 0 h 184"/>
                <a:gd name="T65" fmla="*/ 211 w 211"/>
                <a:gd name="T66" fmla="*/ 184 h 1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1" h="184">
                  <a:moveTo>
                    <a:pt x="64" y="10"/>
                  </a:moveTo>
                  <a:cubicBezTo>
                    <a:pt x="64" y="10"/>
                    <a:pt x="56" y="20"/>
                    <a:pt x="52" y="31"/>
                  </a:cubicBezTo>
                  <a:cubicBezTo>
                    <a:pt x="49" y="41"/>
                    <a:pt x="47" y="39"/>
                    <a:pt x="45" y="49"/>
                  </a:cubicBezTo>
                  <a:cubicBezTo>
                    <a:pt x="42" y="59"/>
                    <a:pt x="34" y="57"/>
                    <a:pt x="17" y="52"/>
                  </a:cubicBezTo>
                  <a:cubicBezTo>
                    <a:pt x="0" y="48"/>
                    <a:pt x="10" y="59"/>
                    <a:pt x="13" y="69"/>
                  </a:cubicBezTo>
                  <a:cubicBezTo>
                    <a:pt x="15" y="80"/>
                    <a:pt x="10" y="72"/>
                    <a:pt x="19" y="85"/>
                  </a:cubicBezTo>
                  <a:cubicBezTo>
                    <a:pt x="28" y="98"/>
                    <a:pt x="43" y="107"/>
                    <a:pt x="44" y="109"/>
                  </a:cubicBezTo>
                  <a:cubicBezTo>
                    <a:pt x="44" y="111"/>
                    <a:pt x="38" y="143"/>
                    <a:pt x="44" y="142"/>
                  </a:cubicBezTo>
                  <a:cubicBezTo>
                    <a:pt x="50" y="141"/>
                    <a:pt x="58" y="122"/>
                    <a:pt x="65" y="124"/>
                  </a:cubicBezTo>
                  <a:cubicBezTo>
                    <a:pt x="72" y="126"/>
                    <a:pt x="75" y="132"/>
                    <a:pt x="83" y="137"/>
                  </a:cubicBezTo>
                  <a:cubicBezTo>
                    <a:pt x="92" y="141"/>
                    <a:pt x="98" y="137"/>
                    <a:pt x="107" y="146"/>
                  </a:cubicBezTo>
                  <a:cubicBezTo>
                    <a:pt x="116" y="155"/>
                    <a:pt x="129" y="163"/>
                    <a:pt x="141" y="168"/>
                  </a:cubicBezTo>
                  <a:cubicBezTo>
                    <a:pt x="154" y="174"/>
                    <a:pt x="145" y="184"/>
                    <a:pt x="169" y="180"/>
                  </a:cubicBezTo>
                  <a:cubicBezTo>
                    <a:pt x="193" y="177"/>
                    <a:pt x="191" y="172"/>
                    <a:pt x="201" y="169"/>
                  </a:cubicBezTo>
                  <a:cubicBezTo>
                    <a:pt x="211" y="166"/>
                    <a:pt x="208" y="153"/>
                    <a:pt x="195" y="156"/>
                  </a:cubicBezTo>
                  <a:cubicBezTo>
                    <a:pt x="181" y="158"/>
                    <a:pt x="165" y="155"/>
                    <a:pt x="149" y="149"/>
                  </a:cubicBezTo>
                  <a:cubicBezTo>
                    <a:pt x="133" y="143"/>
                    <a:pt x="115" y="132"/>
                    <a:pt x="109" y="121"/>
                  </a:cubicBezTo>
                  <a:cubicBezTo>
                    <a:pt x="104" y="111"/>
                    <a:pt x="93" y="110"/>
                    <a:pt x="83" y="92"/>
                  </a:cubicBezTo>
                  <a:cubicBezTo>
                    <a:pt x="72" y="75"/>
                    <a:pt x="72" y="70"/>
                    <a:pt x="69" y="57"/>
                  </a:cubicBezTo>
                  <a:cubicBezTo>
                    <a:pt x="66" y="43"/>
                    <a:pt x="69" y="43"/>
                    <a:pt x="66" y="32"/>
                  </a:cubicBezTo>
                  <a:cubicBezTo>
                    <a:pt x="63" y="22"/>
                    <a:pt x="65" y="0"/>
                    <a:pt x="64" y="10"/>
                  </a:cubicBezTo>
                  <a:close/>
                </a:path>
              </a:pathLst>
            </a:custGeom>
            <a:solidFill>
              <a:srgbClr val="8082BC"/>
            </a:solidFill>
            <a:ln w="9525">
              <a:noFill/>
              <a:round/>
              <a:headEnd/>
              <a:tailEnd/>
            </a:ln>
          </p:spPr>
          <p:txBody>
            <a:bodyPr/>
            <a:lstStyle/>
            <a:p>
              <a:endParaRPr lang="en-US"/>
            </a:p>
          </p:txBody>
        </p:sp>
        <p:sp>
          <p:nvSpPr>
            <p:cNvPr id="28802" name="Freeform 3383"/>
            <p:cNvSpPr>
              <a:spLocks/>
            </p:cNvSpPr>
            <p:nvPr/>
          </p:nvSpPr>
          <p:spPr bwMode="auto">
            <a:xfrm>
              <a:off x="636588" y="5207670"/>
              <a:ext cx="695325" cy="603250"/>
            </a:xfrm>
            <a:custGeom>
              <a:avLst/>
              <a:gdLst>
                <a:gd name="T0" fmla="*/ 2147483647 w 211"/>
                <a:gd name="T1" fmla="*/ 2147483647 h 183"/>
                <a:gd name="T2" fmla="*/ 2147483647 w 211"/>
                <a:gd name="T3" fmla="*/ 2147483647 h 183"/>
                <a:gd name="T4" fmla="*/ 2147483647 w 211"/>
                <a:gd name="T5" fmla="*/ 2147483647 h 183"/>
                <a:gd name="T6" fmla="*/ 2147483647 w 211"/>
                <a:gd name="T7" fmla="*/ 2147483647 h 183"/>
                <a:gd name="T8" fmla="*/ 2147483647 w 211"/>
                <a:gd name="T9" fmla="*/ 2147483647 h 183"/>
                <a:gd name="T10" fmla="*/ 2147483647 w 211"/>
                <a:gd name="T11" fmla="*/ 2147483647 h 183"/>
                <a:gd name="T12" fmla="*/ 2147483647 w 211"/>
                <a:gd name="T13" fmla="*/ 2147483647 h 183"/>
                <a:gd name="T14" fmla="*/ 2147483647 w 211"/>
                <a:gd name="T15" fmla="*/ 2147483647 h 183"/>
                <a:gd name="T16" fmla="*/ 2147483647 w 211"/>
                <a:gd name="T17" fmla="*/ 2147483647 h 183"/>
                <a:gd name="T18" fmla="*/ 2147483647 w 211"/>
                <a:gd name="T19" fmla="*/ 2147483647 h 183"/>
                <a:gd name="T20" fmla="*/ 2147483647 w 211"/>
                <a:gd name="T21" fmla="*/ 2147483647 h 183"/>
                <a:gd name="T22" fmla="*/ 2147483647 w 211"/>
                <a:gd name="T23" fmla="*/ 2147483647 h 183"/>
                <a:gd name="T24" fmla="*/ 2147483647 w 211"/>
                <a:gd name="T25" fmla="*/ 2147483647 h 183"/>
                <a:gd name="T26" fmla="*/ 2147483647 w 211"/>
                <a:gd name="T27" fmla="*/ 2147483647 h 183"/>
                <a:gd name="T28" fmla="*/ 2147483647 w 211"/>
                <a:gd name="T29" fmla="*/ 2147483647 h 183"/>
                <a:gd name="T30" fmla="*/ 2147483647 w 211"/>
                <a:gd name="T31" fmla="*/ 2147483647 h 183"/>
                <a:gd name="T32" fmla="*/ 2147483647 w 211"/>
                <a:gd name="T33" fmla="*/ 2147483647 h 183"/>
                <a:gd name="T34" fmla="*/ 2147483647 w 211"/>
                <a:gd name="T35" fmla="*/ 2147483647 h 183"/>
                <a:gd name="T36" fmla="*/ 2147483647 w 211"/>
                <a:gd name="T37" fmla="*/ 2147483647 h 183"/>
                <a:gd name="T38" fmla="*/ 2147483647 w 211"/>
                <a:gd name="T39" fmla="*/ 2147483647 h 183"/>
                <a:gd name="T40" fmla="*/ 2147483647 w 211"/>
                <a:gd name="T41" fmla="*/ 2147483647 h 1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1"/>
                <a:gd name="T64" fmla="*/ 0 h 183"/>
                <a:gd name="T65" fmla="*/ 211 w 211"/>
                <a:gd name="T66" fmla="*/ 183 h 1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1" h="183">
                  <a:moveTo>
                    <a:pt x="64" y="10"/>
                  </a:moveTo>
                  <a:cubicBezTo>
                    <a:pt x="64" y="10"/>
                    <a:pt x="56" y="20"/>
                    <a:pt x="52" y="30"/>
                  </a:cubicBezTo>
                  <a:cubicBezTo>
                    <a:pt x="49" y="41"/>
                    <a:pt x="47" y="38"/>
                    <a:pt x="45" y="48"/>
                  </a:cubicBezTo>
                  <a:cubicBezTo>
                    <a:pt x="42" y="59"/>
                    <a:pt x="35" y="56"/>
                    <a:pt x="17" y="51"/>
                  </a:cubicBezTo>
                  <a:cubicBezTo>
                    <a:pt x="0" y="47"/>
                    <a:pt x="10" y="58"/>
                    <a:pt x="13" y="69"/>
                  </a:cubicBezTo>
                  <a:cubicBezTo>
                    <a:pt x="16" y="79"/>
                    <a:pt x="10" y="71"/>
                    <a:pt x="19" y="84"/>
                  </a:cubicBezTo>
                  <a:cubicBezTo>
                    <a:pt x="28" y="97"/>
                    <a:pt x="44" y="106"/>
                    <a:pt x="44" y="107"/>
                  </a:cubicBezTo>
                  <a:cubicBezTo>
                    <a:pt x="45" y="109"/>
                    <a:pt x="38" y="142"/>
                    <a:pt x="44" y="141"/>
                  </a:cubicBezTo>
                  <a:cubicBezTo>
                    <a:pt x="50" y="140"/>
                    <a:pt x="58" y="120"/>
                    <a:pt x="65" y="123"/>
                  </a:cubicBezTo>
                  <a:cubicBezTo>
                    <a:pt x="72" y="125"/>
                    <a:pt x="75" y="131"/>
                    <a:pt x="83" y="136"/>
                  </a:cubicBezTo>
                  <a:cubicBezTo>
                    <a:pt x="92" y="140"/>
                    <a:pt x="98" y="136"/>
                    <a:pt x="107" y="144"/>
                  </a:cubicBezTo>
                  <a:cubicBezTo>
                    <a:pt x="116" y="153"/>
                    <a:pt x="129" y="161"/>
                    <a:pt x="141" y="167"/>
                  </a:cubicBezTo>
                  <a:cubicBezTo>
                    <a:pt x="154" y="173"/>
                    <a:pt x="145" y="183"/>
                    <a:pt x="169" y="179"/>
                  </a:cubicBezTo>
                  <a:cubicBezTo>
                    <a:pt x="193" y="176"/>
                    <a:pt x="190" y="171"/>
                    <a:pt x="201" y="168"/>
                  </a:cubicBezTo>
                  <a:cubicBezTo>
                    <a:pt x="211" y="165"/>
                    <a:pt x="207" y="152"/>
                    <a:pt x="194" y="155"/>
                  </a:cubicBezTo>
                  <a:cubicBezTo>
                    <a:pt x="181" y="157"/>
                    <a:pt x="165" y="154"/>
                    <a:pt x="149" y="148"/>
                  </a:cubicBezTo>
                  <a:cubicBezTo>
                    <a:pt x="133" y="142"/>
                    <a:pt x="114" y="131"/>
                    <a:pt x="109" y="120"/>
                  </a:cubicBezTo>
                  <a:cubicBezTo>
                    <a:pt x="103" y="110"/>
                    <a:pt x="92" y="109"/>
                    <a:pt x="82" y="91"/>
                  </a:cubicBezTo>
                  <a:cubicBezTo>
                    <a:pt x="72" y="74"/>
                    <a:pt x="72" y="70"/>
                    <a:pt x="69" y="56"/>
                  </a:cubicBezTo>
                  <a:cubicBezTo>
                    <a:pt x="66" y="42"/>
                    <a:pt x="69" y="42"/>
                    <a:pt x="66" y="32"/>
                  </a:cubicBezTo>
                  <a:cubicBezTo>
                    <a:pt x="63" y="21"/>
                    <a:pt x="65" y="0"/>
                    <a:pt x="64" y="10"/>
                  </a:cubicBezTo>
                  <a:close/>
                </a:path>
              </a:pathLst>
            </a:custGeom>
            <a:solidFill>
              <a:srgbClr val="7F82BC"/>
            </a:solidFill>
            <a:ln w="9525">
              <a:noFill/>
              <a:round/>
              <a:headEnd/>
              <a:tailEnd/>
            </a:ln>
          </p:spPr>
          <p:txBody>
            <a:bodyPr/>
            <a:lstStyle/>
            <a:p>
              <a:endParaRPr lang="en-US"/>
            </a:p>
          </p:txBody>
        </p:sp>
        <p:sp>
          <p:nvSpPr>
            <p:cNvPr id="28803" name="Freeform 3384"/>
            <p:cNvSpPr>
              <a:spLocks/>
            </p:cNvSpPr>
            <p:nvPr/>
          </p:nvSpPr>
          <p:spPr bwMode="auto">
            <a:xfrm>
              <a:off x="636588" y="5207670"/>
              <a:ext cx="695325" cy="603250"/>
            </a:xfrm>
            <a:custGeom>
              <a:avLst/>
              <a:gdLst>
                <a:gd name="T0" fmla="*/ 2147483647 w 211"/>
                <a:gd name="T1" fmla="*/ 2147483647 h 183"/>
                <a:gd name="T2" fmla="*/ 2147483647 w 211"/>
                <a:gd name="T3" fmla="*/ 2147483647 h 183"/>
                <a:gd name="T4" fmla="*/ 2147483647 w 211"/>
                <a:gd name="T5" fmla="*/ 2147483647 h 183"/>
                <a:gd name="T6" fmla="*/ 2147483647 w 211"/>
                <a:gd name="T7" fmla="*/ 2147483647 h 183"/>
                <a:gd name="T8" fmla="*/ 2147483647 w 211"/>
                <a:gd name="T9" fmla="*/ 2147483647 h 183"/>
                <a:gd name="T10" fmla="*/ 2147483647 w 211"/>
                <a:gd name="T11" fmla="*/ 2147483647 h 183"/>
                <a:gd name="T12" fmla="*/ 2147483647 w 211"/>
                <a:gd name="T13" fmla="*/ 2147483647 h 183"/>
                <a:gd name="T14" fmla="*/ 2147483647 w 211"/>
                <a:gd name="T15" fmla="*/ 2147483647 h 183"/>
                <a:gd name="T16" fmla="*/ 2147483647 w 211"/>
                <a:gd name="T17" fmla="*/ 2147483647 h 183"/>
                <a:gd name="T18" fmla="*/ 2147483647 w 211"/>
                <a:gd name="T19" fmla="*/ 2147483647 h 183"/>
                <a:gd name="T20" fmla="*/ 2147483647 w 211"/>
                <a:gd name="T21" fmla="*/ 2147483647 h 183"/>
                <a:gd name="T22" fmla="*/ 2147483647 w 211"/>
                <a:gd name="T23" fmla="*/ 2147483647 h 183"/>
                <a:gd name="T24" fmla="*/ 2147483647 w 211"/>
                <a:gd name="T25" fmla="*/ 2147483647 h 183"/>
                <a:gd name="T26" fmla="*/ 2147483647 w 211"/>
                <a:gd name="T27" fmla="*/ 2147483647 h 183"/>
                <a:gd name="T28" fmla="*/ 2147483647 w 211"/>
                <a:gd name="T29" fmla="*/ 2147483647 h 183"/>
                <a:gd name="T30" fmla="*/ 2147483647 w 211"/>
                <a:gd name="T31" fmla="*/ 2147483647 h 183"/>
                <a:gd name="T32" fmla="*/ 2147483647 w 211"/>
                <a:gd name="T33" fmla="*/ 2147483647 h 183"/>
                <a:gd name="T34" fmla="*/ 2147483647 w 211"/>
                <a:gd name="T35" fmla="*/ 2147483647 h 183"/>
                <a:gd name="T36" fmla="*/ 2147483647 w 211"/>
                <a:gd name="T37" fmla="*/ 2147483647 h 183"/>
                <a:gd name="T38" fmla="*/ 2147483647 w 211"/>
                <a:gd name="T39" fmla="*/ 2147483647 h 183"/>
                <a:gd name="T40" fmla="*/ 2147483647 w 211"/>
                <a:gd name="T41" fmla="*/ 2147483647 h 1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1"/>
                <a:gd name="T64" fmla="*/ 0 h 183"/>
                <a:gd name="T65" fmla="*/ 211 w 211"/>
                <a:gd name="T66" fmla="*/ 183 h 1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1" h="183">
                  <a:moveTo>
                    <a:pt x="64" y="10"/>
                  </a:moveTo>
                  <a:cubicBezTo>
                    <a:pt x="64" y="10"/>
                    <a:pt x="56" y="20"/>
                    <a:pt x="52" y="31"/>
                  </a:cubicBezTo>
                  <a:cubicBezTo>
                    <a:pt x="49" y="41"/>
                    <a:pt x="48" y="38"/>
                    <a:pt x="45" y="49"/>
                  </a:cubicBezTo>
                  <a:cubicBezTo>
                    <a:pt x="42" y="59"/>
                    <a:pt x="35" y="56"/>
                    <a:pt x="18" y="52"/>
                  </a:cubicBezTo>
                  <a:cubicBezTo>
                    <a:pt x="0" y="47"/>
                    <a:pt x="11" y="58"/>
                    <a:pt x="13" y="69"/>
                  </a:cubicBezTo>
                  <a:cubicBezTo>
                    <a:pt x="16" y="79"/>
                    <a:pt x="11" y="71"/>
                    <a:pt x="20" y="84"/>
                  </a:cubicBezTo>
                  <a:cubicBezTo>
                    <a:pt x="29" y="97"/>
                    <a:pt x="44" y="105"/>
                    <a:pt x="44" y="107"/>
                  </a:cubicBezTo>
                  <a:cubicBezTo>
                    <a:pt x="45" y="109"/>
                    <a:pt x="38" y="142"/>
                    <a:pt x="44" y="141"/>
                  </a:cubicBezTo>
                  <a:cubicBezTo>
                    <a:pt x="50" y="140"/>
                    <a:pt x="58" y="120"/>
                    <a:pt x="65" y="122"/>
                  </a:cubicBezTo>
                  <a:cubicBezTo>
                    <a:pt x="72" y="125"/>
                    <a:pt x="75" y="131"/>
                    <a:pt x="83" y="135"/>
                  </a:cubicBezTo>
                  <a:cubicBezTo>
                    <a:pt x="92" y="140"/>
                    <a:pt x="98" y="135"/>
                    <a:pt x="107" y="144"/>
                  </a:cubicBezTo>
                  <a:cubicBezTo>
                    <a:pt x="115" y="153"/>
                    <a:pt x="129" y="161"/>
                    <a:pt x="141" y="167"/>
                  </a:cubicBezTo>
                  <a:cubicBezTo>
                    <a:pt x="154" y="172"/>
                    <a:pt x="145" y="183"/>
                    <a:pt x="169" y="179"/>
                  </a:cubicBezTo>
                  <a:cubicBezTo>
                    <a:pt x="192" y="176"/>
                    <a:pt x="190" y="171"/>
                    <a:pt x="201" y="168"/>
                  </a:cubicBezTo>
                  <a:cubicBezTo>
                    <a:pt x="211" y="165"/>
                    <a:pt x="207" y="152"/>
                    <a:pt x="194" y="155"/>
                  </a:cubicBezTo>
                  <a:cubicBezTo>
                    <a:pt x="181" y="157"/>
                    <a:pt x="165" y="154"/>
                    <a:pt x="149" y="148"/>
                  </a:cubicBezTo>
                  <a:cubicBezTo>
                    <a:pt x="132" y="142"/>
                    <a:pt x="114" y="130"/>
                    <a:pt x="108" y="120"/>
                  </a:cubicBezTo>
                  <a:cubicBezTo>
                    <a:pt x="103" y="110"/>
                    <a:pt x="92" y="109"/>
                    <a:pt x="82" y="91"/>
                  </a:cubicBezTo>
                  <a:cubicBezTo>
                    <a:pt x="72" y="74"/>
                    <a:pt x="72" y="70"/>
                    <a:pt x="69" y="56"/>
                  </a:cubicBezTo>
                  <a:cubicBezTo>
                    <a:pt x="66" y="43"/>
                    <a:pt x="68" y="43"/>
                    <a:pt x="66" y="32"/>
                  </a:cubicBezTo>
                  <a:cubicBezTo>
                    <a:pt x="63" y="22"/>
                    <a:pt x="65" y="0"/>
                    <a:pt x="64" y="10"/>
                  </a:cubicBezTo>
                  <a:close/>
                </a:path>
              </a:pathLst>
            </a:custGeom>
            <a:solidFill>
              <a:srgbClr val="7E81BC"/>
            </a:solidFill>
            <a:ln w="9525">
              <a:noFill/>
              <a:round/>
              <a:headEnd/>
              <a:tailEnd/>
            </a:ln>
          </p:spPr>
          <p:txBody>
            <a:bodyPr/>
            <a:lstStyle/>
            <a:p>
              <a:endParaRPr lang="en-US"/>
            </a:p>
          </p:txBody>
        </p:sp>
        <p:sp>
          <p:nvSpPr>
            <p:cNvPr id="28804" name="Freeform 3385"/>
            <p:cNvSpPr>
              <a:spLocks/>
            </p:cNvSpPr>
            <p:nvPr/>
          </p:nvSpPr>
          <p:spPr bwMode="auto">
            <a:xfrm>
              <a:off x="639763" y="5210845"/>
              <a:ext cx="692150" cy="600075"/>
            </a:xfrm>
            <a:custGeom>
              <a:avLst/>
              <a:gdLst>
                <a:gd name="T0" fmla="*/ 2147483647 w 210"/>
                <a:gd name="T1" fmla="*/ 2147483647 h 182"/>
                <a:gd name="T2" fmla="*/ 2147483647 w 210"/>
                <a:gd name="T3" fmla="*/ 2147483647 h 182"/>
                <a:gd name="T4" fmla="*/ 2147483647 w 210"/>
                <a:gd name="T5" fmla="*/ 2147483647 h 182"/>
                <a:gd name="T6" fmla="*/ 2147483647 w 210"/>
                <a:gd name="T7" fmla="*/ 2147483647 h 182"/>
                <a:gd name="T8" fmla="*/ 2147483647 w 210"/>
                <a:gd name="T9" fmla="*/ 2147483647 h 182"/>
                <a:gd name="T10" fmla="*/ 2147483647 w 210"/>
                <a:gd name="T11" fmla="*/ 2147483647 h 182"/>
                <a:gd name="T12" fmla="*/ 2147483647 w 210"/>
                <a:gd name="T13" fmla="*/ 2147483647 h 182"/>
                <a:gd name="T14" fmla="*/ 2147483647 w 210"/>
                <a:gd name="T15" fmla="*/ 2147483647 h 182"/>
                <a:gd name="T16" fmla="*/ 2147483647 w 210"/>
                <a:gd name="T17" fmla="*/ 2147483647 h 182"/>
                <a:gd name="T18" fmla="*/ 2147483647 w 210"/>
                <a:gd name="T19" fmla="*/ 2147483647 h 182"/>
                <a:gd name="T20" fmla="*/ 2147483647 w 210"/>
                <a:gd name="T21" fmla="*/ 2147483647 h 182"/>
                <a:gd name="T22" fmla="*/ 2147483647 w 210"/>
                <a:gd name="T23" fmla="*/ 2147483647 h 182"/>
                <a:gd name="T24" fmla="*/ 2147483647 w 210"/>
                <a:gd name="T25" fmla="*/ 2147483647 h 182"/>
                <a:gd name="T26" fmla="*/ 2147483647 w 210"/>
                <a:gd name="T27" fmla="*/ 2147483647 h 182"/>
                <a:gd name="T28" fmla="*/ 2147483647 w 210"/>
                <a:gd name="T29" fmla="*/ 2147483647 h 182"/>
                <a:gd name="T30" fmla="*/ 2147483647 w 210"/>
                <a:gd name="T31" fmla="*/ 2147483647 h 182"/>
                <a:gd name="T32" fmla="*/ 2147483647 w 210"/>
                <a:gd name="T33" fmla="*/ 2147483647 h 182"/>
                <a:gd name="T34" fmla="*/ 2147483647 w 210"/>
                <a:gd name="T35" fmla="*/ 2147483647 h 182"/>
                <a:gd name="T36" fmla="*/ 2147483647 w 210"/>
                <a:gd name="T37" fmla="*/ 2147483647 h 182"/>
                <a:gd name="T38" fmla="*/ 2147483647 w 210"/>
                <a:gd name="T39" fmla="*/ 2147483647 h 182"/>
                <a:gd name="T40" fmla="*/ 2147483647 w 210"/>
                <a:gd name="T41" fmla="*/ 2147483647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0"/>
                <a:gd name="T64" fmla="*/ 0 h 182"/>
                <a:gd name="T65" fmla="*/ 210 w 210"/>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0" h="182">
                  <a:moveTo>
                    <a:pt x="63" y="10"/>
                  </a:moveTo>
                  <a:cubicBezTo>
                    <a:pt x="63" y="10"/>
                    <a:pt x="55" y="20"/>
                    <a:pt x="51" y="30"/>
                  </a:cubicBezTo>
                  <a:cubicBezTo>
                    <a:pt x="48" y="41"/>
                    <a:pt x="47" y="38"/>
                    <a:pt x="44" y="48"/>
                  </a:cubicBezTo>
                  <a:cubicBezTo>
                    <a:pt x="41" y="58"/>
                    <a:pt x="34" y="55"/>
                    <a:pt x="17" y="51"/>
                  </a:cubicBezTo>
                  <a:cubicBezTo>
                    <a:pt x="0" y="46"/>
                    <a:pt x="10" y="58"/>
                    <a:pt x="13" y="68"/>
                  </a:cubicBezTo>
                  <a:cubicBezTo>
                    <a:pt x="15" y="78"/>
                    <a:pt x="10" y="70"/>
                    <a:pt x="19" y="83"/>
                  </a:cubicBezTo>
                  <a:cubicBezTo>
                    <a:pt x="28" y="96"/>
                    <a:pt x="43" y="104"/>
                    <a:pt x="43" y="106"/>
                  </a:cubicBezTo>
                  <a:cubicBezTo>
                    <a:pt x="44" y="108"/>
                    <a:pt x="37" y="141"/>
                    <a:pt x="43" y="140"/>
                  </a:cubicBezTo>
                  <a:cubicBezTo>
                    <a:pt x="49" y="139"/>
                    <a:pt x="57" y="119"/>
                    <a:pt x="64" y="121"/>
                  </a:cubicBezTo>
                  <a:cubicBezTo>
                    <a:pt x="71" y="123"/>
                    <a:pt x="74" y="130"/>
                    <a:pt x="82" y="134"/>
                  </a:cubicBezTo>
                  <a:cubicBezTo>
                    <a:pt x="91" y="139"/>
                    <a:pt x="97" y="134"/>
                    <a:pt x="106" y="143"/>
                  </a:cubicBezTo>
                  <a:cubicBezTo>
                    <a:pt x="114" y="152"/>
                    <a:pt x="128" y="160"/>
                    <a:pt x="140" y="166"/>
                  </a:cubicBezTo>
                  <a:cubicBezTo>
                    <a:pt x="153" y="171"/>
                    <a:pt x="144" y="182"/>
                    <a:pt x="168" y="178"/>
                  </a:cubicBezTo>
                  <a:cubicBezTo>
                    <a:pt x="191" y="175"/>
                    <a:pt x="189" y="170"/>
                    <a:pt x="199" y="167"/>
                  </a:cubicBezTo>
                  <a:cubicBezTo>
                    <a:pt x="210" y="164"/>
                    <a:pt x="206" y="151"/>
                    <a:pt x="193" y="154"/>
                  </a:cubicBezTo>
                  <a:cubicBezTo>
                    <a:pt x="180" y="157"/>
                    <a:pt x="163" y="153"/>
                    <a:pt x="147" y="147"/>
                  </a:cubicBezTo>
                  <a:cubicBezTo>
                    <a:pt x="131" y="141"/>
                    <a:pt x="113" y="129"/>
                    <a:pt x="107" y="119"/>
                  </a:cubicBezTo>
                  <a:cubicBezTo>
                    <a:pt x="102" y="109"/>
                    <a:pt x="90" y="108"/>
                    <a:pt x="80" y="90"/>
                  </a:cubicBezTo>
                  <a:cubicBezTo>
                    <a:pt x="70" y="73"/>
                    <a:pt x="70" y="69"/>
                    <a:pt x="68" y="56"/>
                  </a:cubicBezTo>
                  <a:cubicBezTo>
                    <a:pt x="65" y="42"/>
                    <a:pt x="67" y="42"/>
                    <a:pt x="64" y="32"/>
                  </a:cubicBezTo>
                  <a:cubicBezTo>
                    <a:pt x="62" y="21"/>
                    <a:pt x="64" y="0"/>
                    <a:pt x="63" y="10"/>
                  </a:cubicBezTo>
                  <a:close/>
                </a:path>
              </a:pathLst>
            </a:custGeom>
            <a:solidFill>
              <a:srgbClr val="7D81BC"/>
            </a:solidFill>
            <a:ln w="9525">
              <a:noFill/>
              <a:round/>
              <a:headEnd/>
              <a:tailEnd/>
            </a:ln>
          </p:spPr>
          <p:txBody>
            <a:bodyPr/>
            <a:lstStyle/>
            <a:p>
              <a:endParaRPr lang="en-US"/>
            </a:p>
          </p:txBody>
        </p:sp>
        <p:sp>
          <p:nvSpPr>
            <p:cNvPr id="28805" name="Freeform 3386"/>
            <p:cNvSpPr>
              <a:spLocks/>
            </p:cNvSpPr>
            <p:nvPr/>
          </p:nvSpPr>
          <p:spPr bwMode="auto">
            <a:xfrm>
              <a:off x="639763" y="5210845"/>
              <a:ext cx="688975" cy="600075"/>
            </a:xfrm>
            <a:custGeom>
              <a:avLst/>
              <a:gdLst>
                <a:gd name="T0" fmla="*/ 2147483647 w 209"/>
                <a:gd name="T1" fmla="*/ 2147483647 h 182"/>
                <a:gd name="T2" fmla="*/ 2147483647 w 209"/>
                <a:gd name="T3" fmla="*/ 2147483647 h 182"/>
                <a:gd name="T4" fmla="*/ 2147483647 w 209"/>
                <a:gd name="T5" fmla="*/ 2147483647 h 182"/>
                <a:gd name="T6" fmla="*/ 2147483647 w 209"/>
                <a:gd name="T7" fmla="*/ 2147483647 h 182"/>
                <a:gd name="T8" fmla="*/ 2147483647 w 209"/>
                <a:gd name="T9" fmla="*/ 2147483647 h 182"/>
                <a:gd name="T10" fmla="*/ 2147483647 w 209"/>
                <a:gd name="T11" fmla="*/ 2147483647 h 182"/>
                <a:gd name="T12" fmla="*/ 2147483647 w 209"/>
                <a:gd name="T13" fmla="*/ 2147483647 h 182"/>
                <a:gd name="T14" fmla="*/ 2147483647 w 209"/>
                <a:gd name="T15" fmla="*/ 2147483647 h 182"/>
                <a:gd name="T16" fmla="*/ 2147483647 w 209"/>
                <a:gd name="T17" fmla="*/ 2147483647 h 182"/>
                <a:gd name="T18" fmla="*/ 2147483647 w 209"/>
                <a:gd name="T19" fmla="*/ 2147483647 h 182"/>
                <a:gd name="T20" fmla="*/ 2147483647 w 209"/>
                <a:gd name="T21" fmla="*/ 2147483647 h 182"/>
                <a:gd name="T22" fmla="*/ 2147483647 w 209"/>
                <a:gd name="T23" fmla="*/ 2147483647 h 182"/>
                <a:gd name="T24" fmla="*/ 2147483647 w 209"/>
                <a:gd name="T25" fmla="*/ 2147483647 h 182"/>
                <a:gd name="T26" fmla="*/ 2147483647 w 209"/>
                <a:gd name="T27" fmla="*/ 2147483647 h 182"/>
                <a:gd name="T28" fmla="*/ 2147483647 w 209"/>
                <a:gd name="T29" fmla="*/ 2147483647 h 182"/>
                <a:gd name="T30" fmla="*/ 2147483647 w 209"/>
                <a:gd name="T31" fmla="*/ 2147483647 h 182"/>
                <a:gd name="T32" fmla="*/ 2147483647 w 209"/>
                <a:gd name="T33" fmla="*/ 2147483647 h 182"/>
                <a:gd name="T34" fmla="*/ 2147483647 w 209"/>
                <a:gd name="T35" fmla="*/ 2147483647 h 182"/>
                <a:gd name="T36" fmla="*/ 2147483647 w 209"/>
                <a:gd name="T37" fmla="*/ 2147483647 h 182"/>
                <a:gd name="T38" fmla="*/ 2147483647 w 209"/>
                <a:gd name="T39" fmla="*/ 2147483647 h 182"/>
                <a:gd name="T40" fmla="*/ 2147483647 w 209"/>
                <a:gd name="T41" fmla="*/ 2147483647 h 18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9"/>
                <a:gd name="T64" fmla="*/ 0 h 182"/>
                <a:gd name="T65" fmla="*/ 209 w 209"/>
                <a:gd name="T66" fmla="*/ 182 h 18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9" h="182">
                  <a:moveTo>
                    <a:pt x="63" y="10"/>
                  </a:moveTo>
                  <a:cubicBezTo>
                    <a:pt x="63" y="10"/>
                    <a:pt x="54" y="20"/>
                    <a:pt x="51" y="30"/>
                  </a:cubicBezTo>
                  <a:cubicBezTo>
                    <a:pt x="48" y="41"/>
                    <a:pt x="47" y="38"/>
                    <a:pt x="44" y="48"/>
                  </a:cubicBezTo>
                  <a:cubicBezTo>
                    <a:pt x="41" y="59"/>
                    <a:pt x="34" y="55"/>
                    <a:pt x="17" y="51"/>
                  </a:cubicBezTo>
                  <a:cubicBezTo>
                    <a:pt x="0" y="47"/>
                    <a:pt x="10" y="58"/>
                    <a:pt x="13" y="68"/>
                  </a:cubicBezTo>
                  <a:cubicBezTo>
                    <a:pt x="16" y="78"/>
                    <a:pt x="10" y="71"/>
                    <a:pt x="19" y="83"/>
                  </a:cubicBezTo>
                  <a:cubicBezTo>
                    <a:pt x="28" y="96"/>
                    <a:pt x="43" y="104"/>
                    <a:pt x="44" y="106"/>
                  </a:cubicBezTo>
                  <a:cubicBezTo>
                    <a:pt x="44" y="108"/>
                    <a:pt x="37" y="141"/>
                    <a:pt x="43" y="140"/>
                  </a:cubicBezTo>
                  <a:cubicBezTo>
                    <a:pt x="49" y="139"/>
                    <a:pt x="58" y="118"/>
                    <a:pt x="64" y="121"/>
                  </a:cubicBezTo>
                  <a:cubicBezTo>
                    <a:pt x="71" y="123"/>
                    <a:pt x="74" y="129"/>
                    <a:pt x="82" y="134"/>
                  </a:cubicBezTo>
                  <a:cubicBezTo>
                    <a:pt x="91" y="139"/>
                    <a:pt x="97" y="134"/>
                    <a:pt x="106" y="143"/>
                  </a:cubicBezTo>
                  <a:cubicBezTo>
                    <a:pt x="114" y="152"/>
                    <a:pt x="128" y="160"/>
                    <a:pt x="140" y="165"/>
                  </a:cubicBezTo>
                  <a:cubicBezTo>
                    <a:pt x="152" y="171"/>
                    <a:pt x="144" y="182"/>
                    <a:pt x="168" y="178"/>
                  </a:cubicBezTo>
                  <a:cubicBezTo>
                    <a:pt x="191" y="174"/>
                    <a:pt x="189" y="170"/>
                    <a:pt x="199" y="167"/>
                  </a:cubicBezTo>
                  <a:cubicBezTo>
                    <a:pt x="209" y="165"/>
                    <a:pt x="206" y="151"/>
                    <a:pt x="193" y="154"/>
                  </a:cubicBezTo>
                  <a:cubicBezTo>
                    <a:pt x="180" y="157"/>
                    <a:pt x="163" y="153"/>
                    <a:pt x="147" y="147"/>
                  </a:cubicBezTo>
                  <a:cubicBezTo>
                    <a:pt x="131" y="141"/>
                    <a:pt x="112" y="129"/>
                    <a:pt x="107" y="119"/>
                  </a:cubicBezTo>
                  <a:cubicBezTo>
                    <a:pt x="101" y="109"/>
                    <a:pt x="90" y="108"/>
                    <a:pt x="80" y="90"/>
                  </a:cubicBezTo>
                  <a:cubicBezTo>
                    <a:pt x="70" y="73"/>
                    <a:pt x="70" y="70"/>
                    <a:pt x="67" y="56"/>
                  </a:cubicBezTo>
                  <a:cubicBezTo>
                    <a:pt x="64" y="42"/>
                    <a:pt x="67" y="42"/>
                    <a:pt x="64" y="32"/>
                  </a:cubicBezTo>
                  <a:cubicBezTo>
                    <a:pt x="62" y="22"/>
                    <a:pt x="64" y="0"/>
                    <a:pt x="63" y="10"/>
                  </a:cubicBezTo>
                  <a:close/>
                </a:path>
              </a:pathLst>
            </a:custGeom>
            <a:solidFill>
              <a:srgbClr val="7C80BB"/>
            </a:solidFill>
            <a:ln w="9525">
              <a:noFill/>
              <a:round/>
              <a:headEnd/>
              <a:tailEnd/>
            </a:ln>
          </p:spPr>
          <p:txBody>
            <a:bodyPr/>
            <a:lstStyle/>
            <a:p>
              <a:endParaRPr lang="en-US"/>
            </a:p>
          </p:txBody>
        </p:sp>
        <p:sp>
          <p:nvSpPr>
            <p:cNvPr id="28806" name="Freeform 3387"/>
            <p:cNvSpPr>
              <a:spLocks/>
            </p:cNvSpPr>
            <p:nvPr/>
          </p:nvSpPr>
          <p:spPr bwMode="auto">
            <a:xfrm>
              <a:off x="639763" y="5214020"/>
              <a:ext cx="688975" cy="593725"/>
            </a:xfrm>
            <a:custGeom>
              <a:avLst/>
              <a:gdLst>
                <a:gd name="T0" fmla="*/ 2147483647 w 209"/>
                <a:gd name="T1" fmla="*/ 2147483647 h 180"/>
                <a:gd name="T2" fmla="*/ 2147483647 w 209"/>
                <a:gd name="T3" fmla="*/ 2147483647 h 180"/>
                <a:gd name="T4" fmla="*/ 2147483647 w 209"/>
                <a:gd name="T5" fmla="*/ 2147483647 h 180"/>
                <a:gd name="T6" fmla="*/ 2147483647 w 209"/>
                <a:gd name="T7" fmla="*/ 2147483647 h 180"/>
                <a:gd name="T8" fmla="*/ 2147483647 w 209"/>
                <a:gd name="T9" fmla="*/ 2147483647 h 180"/>
                <a:gd name="T10" fmla="*/ 2147483647 w 209"/>
                <a:gd name="T11" fmla="*/ 2147483647 h 180"/>
                <a:gd name="T12" fmla="*/ 2147483647 w 209"/>
                <a:gd name="T13" fmla="*/ 2147483647 h 180"/>
                <a:gd name="T14" fmla="*/ 2147483647 w 209"/>
                <a:gd name="T15" fmla="*/ 2147483647 h 180"/>
                <a:gd name="T16" fmla="*/ 2147483647 w 209"/>
                <a:gd name="T17" fmla="*/ 2147483647 h 180"/>
                <a:gd name="T18" fmla="*/ 2147483647 w 209"/>
                <a:gd name="T19" fmla="*/ 2147483647 h 180"/>
                <a:gd name="T20" fmla="*/ 2147483647 w 209"/>
                <a:gd name="T21" fmla="*/ 2147483647 h 180"/>
                <a:gd name="T22" fmla="*/ 2147483647 w 209"/>
                <a:gd name="T23" fmla="*/ 2147483647 h 180"/>
                <a:gd name="T24" fmla="*/ 2147483647 w 209"/>
                <a:gd name="T25" fmla="*/ 2147483647 h 180"/>
                <a:gd name="T26" fmla="*/ 2147483647 w 209"/>
                <a:gd name="T27" fmla="*/ 2147483647 h 180"/>
                <a:gd name="T28" fmla="*/ 2147483647 w 209"/>
                <a:gd name="T29" fmla="*/ 2147483647 h 180"/>
                <a:gd name="T30" fmla="*/ 2147483647 w 209"/>
                <a:gd name="T31" fmla="*/ 2147483647 h 180"/>
                <a:gd name="T32" fmla="*/ 2147483647 w 209"/>
                <a:gd name="T33" fmla="*/ 2147483647 h 180"/>
                <a:gd name="T34" fmla="*/ 2147483647 w 209"/>
                <a:gd name="T35" fmla="*/ 2147483647 h 180"/>
                <a:gd name="T36" fmla="*/ 2147483647 w 209"/>
                <a:gd name="T37" fmla="*/ 2147483647 h 180"/>
                <a:gd name="T38" fmla="*/ 2147483647 w 209"/>
                <a:gd name="T39" fmla="*/ 2147483647 h 180"/>
                <a:gd name="T40" fmla="*/ 2147483647 w 209"/>
                <a:gd name="T41" fmla="*/ 2147483647 h 1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9"/>
                <a:gd name="T64" fmla="*/ 0 h 180"/>
                <a:gd name="T65" fmla="*/ 209 w 209"/>
                <a:gd name="T66" fmla="*/ 180 h 1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9" h="180">
                  <a:moveTo>
                    <a:pt x="63" y="10"/>
                  </a:moveTo>
                  <a:cubicBezTo>
                    <a:pt x="63" y="10"/>
                    <a:pt x="54" y="19"/>
                    <a:pt x="51" y="30"/>
                  </a:cubicBezTo>
                  <a:cubicBezTo>
                    <a:pt x="48" y="40"/>
                    <a:pt x="47" y="37"/>
                    <a:pt x="44" y="48"/>
                  </a:cubicBezTo>
                  <a:cubicBezTo>
                    <a:pt x="42" y="58"/>
                    <a:pt x="34" y="55"/>
                    <a:pt x="17" y="50"/>
                  </a:cubicBezTo>
                  <a:cubicBezTo>
                    <a:pt x="0" y="46"/>
                    <a:pt x="11" y="57"/>
                    <a:pt x="13" y="67"/>
                  </a:cubicBezTo>
                  <a:cubicBezTo>
                    <a:pt x="16" y="77"/>
                    <a:pt x="11" y="70"/>
                    <a:pt x="19" y="82"/>
                  </a:cubicBezTo>
                  <a:cubicBezTo>
                    <a:pt x="28" y="95"/>
                    <a:pt x="43" y="103"/>
                    <a:pt x="44" y="105"/>
                  </a:cubicBezTo>
                  <a:cubicBezTo>
                    <a:pt x="44" y="107"/>
                    <a:pt x="37" y="140"/>
                    <a:pt x="43" y="139"/>
                  </a:cubicBezTo>
                  <a:cubicBezTo>
                    <a:pt x="49" y="138"/>
                    <a:pt x="58" y="117"/>
                    <a:pt x="65" y="119"/>
                  </a:cubicBezTo>
                  <a:cubicBezTo>
                    <a:pt x="71" y="122"/>
                    <a:pt x="74" y="128"/>
                    <a:pt x="82" y="133"/>
                  </a:cubicBezTo>
                  <a:cubicBezTo>
                    <a:pt x="91" y="137"/>
                    <a:pt x="97" y="133"/>
                    <a:pt x="106" y="142"/>
                  </a:cubicBezTo>
                  <a:cubicBezTo>
                    <a:pt x="114" y="150"/>
                    <a:pt x="128" y="158"/>
                    <a:pt x="140" y="164"/>
                  </a:cubicBezTo>
                  <a:cubicBezTo>
                    <a:pt x="152" y="170"/>
                    <a:pt x="144" y="180"/>
                    <a:pt x="168" y="177"/>
                  </a:cubicBezTo>
                  <a:cubicBezTo>
                    <a:pt x="191" y="173"/>
                    <a:pt x="189" y="169"/>
                    <a:pt x="199" y="166"/>
                  </a:cubicBezTo>
                  <a:cubicBezTo>
                    <a:pt x="209" y="164"/>
                    <a:pt x="206" y="150"/>
                    <a:pt x="193" y="153"/>
                  </a:cubicBezTo>
                  <a:cubicBezTo>
                    <a:pt x="180" y="156"/>
                    <a:pt x="162" y="152"/>
                    <a:pt x="146" y="146"/>
                  </a:cubicBezTo>
                  <a:cubicBezTo>
                    <a:pt x="131" y="140"/>
                    <a:pt x="112" y="128"/>
                    <a:pt x="106" y="118"/>
                  </a:cubicBezTo>
                  <a:cubicBezTo>
                    <a:pt x="101" y="108"/>
                    <a:pt x="89" y="107"/>
                    <a:pt x="79" y="89"/>
                  </a:cubicBezTo>
                  <a:cubicBezTo>
                    <a:pt x="69" y="72"/>
                    <a:pt x="70" y="69"/>
                    <a:pt x="67" y="55"/>
                  </a:cubicBezTo>
                  <a:cubicBezTo>
                    <a:pt x="64" y="42"/>
                    <a:pt x="67" y="42"/>
                    <a:pt x="64" y="32"/>
                  </a:cubicBezTo>
                  <a:cubicBezTo>
                    <a:pt x="61" y="21"/>
                    <a:pt x="63" y="0"/>
                    <a:pt x="63" y="10"/>
                  </a:cubicBezTo>
                  <a:close/>
                </a:path>
              </a:pathLst>
            </a:custGeom>
            <a:solidFill>
              <a:srgbClr val="7C7FBB"/>
            </a:solidFill>
            <a:ln w="9525">
              <a:noFill/>
              <a:round/>
              <a:headEnd/>
              <a:tailEnd/>
            </a:ln>
          </p:spPr>
          <p:txBody>
            <a:bodyPr/>
            <a:lstStyle/>
            <a:p>
              <a:endParaRPr lang="en-US"/>
            </a:p>
          </p:txBody>
        </p:sp>
        <p:sp>
          <p:nvSpPr>
            <p:cNvPr id="28807" name="Freeform 3388"/>
            <p:cNvSpPr>
              <a:spLocks/>
            </p:cNvSpPr>
            <p:nvPr/>
          </p:nvSpPr>
          <p:spPr bwMode="auto">
            <a:xfrm>
              <a:off x="639763" y="5214020"/>
              <a:ext cx="688975" cy="593725"/>
            </a:xfrm>
            <a:custGeom>
              <a:avLst/>
              <a:gdLst>
                <a:gd name="T0" fmla="*/ 2147483647 w 209"/>
                <a:gd name="T1" fmla="*/ 2147483647 h 180"/>
                <a:gd name="T2" fmla="*/ 2147483647 w 209"/>
                <a:gd name="T3" fmla="*/ 2147483647 h 180"/>
                <a:gd name="T4" fmla="*/ 2147483647 w 209"/>
                <a:gd name="T5" fmla="*/ 2147483647 h 180"/>
                <a:gd name="T6" fmla="*/ 2147483647 w 209"/>
                <a:gd name="T7" fmla="*/ 2147483647 h 180"/>
                <a:gd name="T8" fmla="*/ 2147483647 w 209"/>
                <a:gd name="T9" fmla="*/ 2147483647 h 180"/>
                <a:gd name="T10" fmla="*/ 2147483647 w 209"/>
                <a:gd name="T11" fmla="*/ 2147483647 h 180"/>
                <a:gd name="T12" fmla="*/ 2147483647 w 209"/>
                <a:gd name="T13" fmla="*/ 2147483647 h 180"/>
                <a:gd name="T14" fmla="*/ 2147483647 w 209"/>
                <a:gd name="T15" fmla="*/ 2147483647 h 180"/>
                <a:gd name="T16" fmla="*/ 2147483647 w 209"/>
                <a:gd name="T17" fmla="*/ 2147483647 h 180"/>
                <a:gd name="T18" fmla="*/ 2147483647 w 209"/>
                <a:gd name="T19" fmla="*/ 2147483647 h 180"/>
                <a:gd name="T20" fmla="*/ 2147483647 w 209"/>
                <a:gd name="T21" fmla="*/ 2147483647 h 180"/>
                <a:gd name="T22" fmla="*/ 2147483647 w 209"/>
                <a:gd name="T23" fmla="*/ 2147483647 h 180"/>
                <a:gd name="T24" fmla="*/ 2147483647 w 209"/>
                <a:gd name="T25" fmla="*/ 2147483647 h 180"/>
                <a:gd name="T26" fmla="*/ 2147483647 w 209"/>
                <a:gd name="T27" fmla="*/ 2147483647 h 180"/>
                <a:gd name="T28" fmla="*/ 2147483647 w 209"/>
                <a:gd name="T29" fmla="*/ 2147483647 h 180"/>
                <a:gd name="T30" fmla="*/ 2147483647 w 209"/>
                <a:gd name="T31" fmla="*/ 2147483647 h 180"/>
                <a:gd name="T32" fmla="*/ 2147483647 w 209"/>
                <a:gd name="T33" fmla="*/ 2147483647 h 180"/>
                <a:gd name="T34" fmla="*/ 2147483647 w 209"/>
                <a:gd name="T35" fmla="*/ 2147483647 h 180"/>
                <a:gd name="T36" fmla="*/ 2147483647 w 209"/>
                <a:gd name="T37" fmla="*/ 2147483647 h 180"/>
                <a:gd name="T38" fmla="*/ 2147483647 w 209"/>
                <a:gd name="T39" fmla="*/ 2147483647 h 180"/>
                <a:gd name="T40" fmla="*/ 2147483647 w 209"/>
                <a:gd name="T41" fmla="*/ 2147483647 h 1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9"/>
                <a:gd name="T64" fmla="*/ 0 h 180"/>
                <a:gd name="T65" fmla="*/ 209 w 209"/>
                <a:gd name="T66" fmla="*/ 180 h 1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9" h="180">
                  <a:moveTo>
                    <a:pt x="62" y="10"/>
                  </a:moveTo>
                  <a:cubicBezTo>
                    <a:pt x="62" y="10"/>
                    <a:pt x="54" y="20"/>
                    <a:pt x="51" y="30"/>
                  </a:cubicBezTo>
                  <a:cubicBezTo>
                    <a:pt x="48" y="41"/>
                    <a:pt x="47" y="38"/>
                    <a:pt x="44" y="48"/>
                  </a:cubicBezTo>
                  <a:cubicBezTo>
                    <a:pt x="42" y="58"/>
                    <a:pt x="34" y="55"/>
                    <a:pt x="17" y="50"/>
                  </a:cubicBezTo>
                  <a:cubicBezTo>
                    <a:pt x="0" y="46"/>
                    <a:pt x="11" y="57"/>
                    <a:pt x="14" y="67"/>
                  </a:cubicBezTo>
                  <a:cubicBezTo>
                    <a:pt x="16" y="77"/>
                    <a:pt x="11" y="70"/>
                    <a:pt x="20" y="82"/>
                  </a:cubicBezTo>
                  <a:cubicBezTo>
                    <a:pt x="29" y="95"/>
                    <a:pt x="44" y="103"/>
                    <a:pt x="44" y="105"/>
                  </a:cubicBezTo>
                  <a:cubicBezTo>
                    <a:pt x="45" y="107"/>
                    <a:pt x="37" y="139"/>
                    <a:pt x="43" y="139"/>
                  </a:cubicBezTo>
                  <a:cubicBezTo>
                    <a:pt x="49" y="138"/>
                    <a:pt x="58" y="117"/>
                    <a:pt x="65" y="119"/>
                  </a:cubicBezTo>
                  <a:cubicBezTo>
                    <a:pt x="71" y="121"/>
                    <a:pt x="74" y="128"/>
                    <a:pt x="82" y="133"/>
                  </a:cubicBezTo>
                  <a:cubicBezTo>
                    <a:pt x="91" y="137"/>
                    <a:pt x="97" y="133"/>
                    <a:pt x="106" y="141"/>
                  </a:cubicBezTo>
                  <a:cubicBezTo>
                    <a:pt x="114" y="150"/>
                    <a:pt x="128" y="158"/>
                    <a:pt x="140" y="164"/>
                  </a:cubicBezTo>
                  <a:cubicBezTo>
                    <a:pt x="152" y="169"/>
                    <a:pt x="144" y="180"/>
                    <a:pt x="167" y="177"/>
                  </a:cubicBezTo>
                  <a:cubicBezTo>
                    <a:pt x="191" y="173"/>
                    <a:pt x="188" y="169"/>
                    <a:pt x="199" y="166"/>
                  </a:cubicBezTo>
                  <a:cubicBezTo>
                    <a:pt x="209" y="164"/>
                    <a:pt x="205" y="150"/>
                    <a:pt x="192" y="153"/>
                  </a:cubicBezTo>
                  <a:cubicBezTo>
                    <a:pt x="180" y="156"/>
                    <a:pt x="162" y="152"/>
                    <a:pt x="146" y="146"/>
                  </a:cubicBezTo>
                  <a:cubicBezTo>
                    <a:pt x="130" y="140"/>
                    <a:pt x="111" y="128"/>
                    <a:pt x="106" y="118"/>
                  </a:cubicBezTo>
                  <a:cubicBezTo>
                    <a:pt x="101" y="108"/>
                    <a:pt x="89" y="107"/>
                    <a:pt x="79" y="89"/>
                  </a:cubicBezTo>
                  <a:cubicBezTo>
                    <a:pt x="69" y="72"/>
                    <a:pt x="70" y="69"/>
                    <a:pt x="67" y="56"/>
                  </a:cubicBezTo>
                  <a:cubicBezTo>
                    <a:pt x="64" y="42"/>
                    <a:pt x="67" y="42"/>
                    <a:pt x="64" y="32"/>
                  </a:cubicBezTo>
                  <a:cubicBezTo>
                    <a:pt x="61" y="22"/>
                    <a:pt x="63" y="0"/>
                    <a:pt x="62" y="10"/>
                  </a:cubicBezTo>
                  <a:close/>
                </a:path>
              </a:pathLst>
            </a:custGeom>
            <a:solidFill>
              <a:srgbClr val="7B7FBB"/>
            </a:solidFill>
            <a:ln w="9525">
              <a:noFill/>
              <a:round/>
              <a:headEnd/>
              <a:tailEnd/>
            </a:ln>
          </p:spPr>
          <p:txBody>
            <a:bodyPr/>
            <a:lstStyle/>
            <a:p>
              <a:endParaRPr lang="en-US"/>
            </a:p>
          </p:txBody>
        </p:sp>
        <p:sp>
          <p:nvSpPr>
            <p:cNvPr id="28808" name="Freeform 3389"/>
            <p:cNvSpPr>
              <a:spLocks/>
            </p:cNvSpPr>
            <p:nvPr/>
          </p:nvSpPr>
          <p:spPr bwMode="auto">
            <a:xfrm>
              <a:off x="639763" y="5217195"/>
              <a:ext cx="688975" cy="590550"/>
            </a:xfrm>
            <a:custGeom>
              <a:avLst/>
              <a:gdLst>
                <a:gd name="T0" fmla="*/ 2147483647 w 209"/>
                <a:gd name="T1" fmla="*/ 2147483647 h 179"/>
                <a:gd name="T2" fmla="*/ 2147483647 w 209"/>
                <a:gd name="T3" fmla="*/ 2147483647 h 179"/>
                <a:gd name="T4" fmla="*/ 2147483647 w 209"/>
                <a:gd name="T5" fmla="*/ 2147483647 h 179"/>
                <a:gd name="T6" fmla="*/ 2147483647 w 209"/>
                <a:gd name="T7" fmla="*/ 2147483647 h 179"/>
                <a:gd name="T8" fmla="*/ 2147483647 w 209"/>
                <a:gd name="T9" fmla="*/ 2147483647 h 179"/>
                <a:gd name="T10" fmla="*/ 2147483647 w 209"/>
                <a:gd name="T11" fmla="*/ 2147483647 h 179"/>
                <a:gd name="T12" fmla="*/ 2147483647 w 209"/>
                <a:gd name="T13" fmla="*/ 2147483647 h 179"/>
                <a:gd name="T14" fmla="*/ 2147483647 w 209"/>
                <a:gd name="T15" fmla="*/ 2147483647 h 179"/>
                <a:gd name="T16" fmla="*/ 2147483647 w 209"/>
                <a:gd name="T17" fmla="*/ 2147483647 h 179"/>
                <a:gd name="T18" fmla="*/ 2147483647 w 209"/>
                <a:gd name="T19" fmla="*/ 2147483647 h 179"/>
                <a:gd name="T20" fmla="*/ 2147483647 w 209"/>
                <a:gd name="T21" fmla="*/ 2147483647 h 179"/>
                <a:gd name="T22" fmla="*/ 2147483647 w 209"/>
                <a:gd name="T23" fmla="*/ 2147483647 h 179"/>
                <a:gd name="T24" fmla="*/ 2147483647 w 209"/>
                <a:gd name="T25" fmla="*/ 2147483647 h 179"/>
                <a:gd name="T26" fmla="*/ 2147483647 w 209"/>
                <a:gd name="T27" fmla="*/ 2147483647 h 179"/>
                <a:gd name="T28" fmla="*/ 2147483647 w 209"/>
                <a:gd name="T29" fmla="*/ 2147483647 h 179"/>
                <a:gd name="T30" fmla="*/ 2147483647 w 209"/>
                <a:gd name="T31" fmla="*/ 2147483647 h 179"/>
                <a:gd name="T32" fmla="*/ 2147483647 w 209"/>
                <a:gd name="T33" fmla="*/ 2147483647 h 179"/>
                <a:gd name="T34" fmla="*/ 2147483647 w 209"/>
                <a:gd name="T35" fmla="*/ 2147483647 h 179"/>
                <a:gd name="T36" fmla="*/ 2147483647 w 209"/>
                <a:gd name="T37" fmla="*/ 2147483647 h 179"/>
                <a:gd name="T38" fmla="*/ 2147483647 w 209"/>
                <a:gd name="T39" fmla="*/ 2147483647 h 179"/>
                <a:gd name="T40" fmla="*/ 2147483647 w 209"/>
                <a:gd name="T41" fmla="*/ 2147483647 h 17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9"/>
                <a:gd name="T64" fmla="*/ 0 h 179"/>
                <a:gd name="T65" fmla="*/ 209 w 209"/>
                <a:gd name="T66" fmla="*/ 179 h 17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9" h="179">
                  <a:moveTo>
                    <a:pt x="62" y="10"/>
                  </a:moveTo>
                  <a:cubicBezTo>
                    <a:pt x="62" y="10"/>
                    <a:pt x="54" y="19"/>
                    <a:pt x="51" y="30"/>
                  </a:cubicBezTo>
                  <a:cubicBezTo>
                    <a:pt x="48" y="40"/>
                    <a:pt x="47" y="37"/>
                    <a:pt x="44" y="47"/>
                  </a:cubicBezTo>
                  <a:cubicBezTo>
                    <a:pt x="42" y="58"/>
                    <a:pt x="34" y="54"/>
                    <a:pt x="17" y="50"/>
                  </a:cubicBezTo>
                  <a:cubicBezTo>
                    <a:pt x="0" y="45"/>
                    <a:pt x="11" y="56"/>
                    <a:pt x="14" y="66"/>
                  </a:cubicBezTo>
                  <a:cubicBezTo>
                    <a:pt x="17" y="76"/>
                    <a:pt x="11" y="69"/>
                    <a:pt x="20" y="81"/>
                  </a:cubicBezTo>
                  <a:cubicBezTo>
                    <a:pt x="29" y="94"/>
                    <a:pt x="44" y="102"/>
                    <a:pt x="44" y="104"/>
                  </a:cubicBezTo>
                  <a:cubicBezTo>
                    <a:pt x="45" y="106"/>
                    <a:pt x="37" y="138"/>
                    <a:pt x="43" y="137"/>
                  </a:cubicBezTo>
                  <a:cubicBezTo>
                    <a:pt x="49" y="137"/>
                    <a:pt x="58" y="115"/>
                    <a:pt x="65" y="118"/>
                  </a:cubicBezTo>
                  <a:cubicBezTo>
                    <a:pt x="71" y="120"/>
                    <a:pt x="74" y="127"/>
                    <a:pt x="82" y="131"/>
                  </a:cubicBezTo>
                  <a:cubicBezTo>
                    <a:pt x="91" y="136"/>
                    <a:pt x="97" y="132"/>
                    <a:pt x="106" y="140"/>
                  </a:cubicBezTo>
                  <a:cubicBezTo>
                    <a:pt x="114" y="149"/>
                    <a:pt x="128" y="157"/>
                    <a:pt x="140" y="162"/>
                  </a:cubicBezTo>
                  <a:cubicBezTo>
                    <a:pt x="152" y="168"/>
                    <a:pt x="144" y="179"/>
                    <a:pt x="167" y="176"/>
                  </a:cubicBezTo>
                  <a:cubicBezTo>
                    <a:pt x="191" y="172"/>
                    <a:pt x="188" y="168"/>
                    <a:pt x="198" y="165"/>
                  </a:cubicBezTo>
                  <a:cubicBezTo>
                    <a:pt x="209" y="163"/>
                    <a:pt x="205" y="149"/>
                    <a:pt x="192" y="152"/>
                  </a:cubicBezTo>
                  <a:cubicBezTo>
                    <a:pt x="179" y="155"/>
                    <a:pt x="162" y="151"/>
                    <a:pt x="146" y="145"/>
                  </a:cubicBezTo>
                  <a:cubicBezTo>
                    <a:pt x="130" y="139"/>
                    <a:pt x="111" y="127"/>
                    <a:pt x="106" y="117"/>
                  </a:cubicBezTo>
                  <a:cubicBezTo>
                    <a:pt x="100" y="107"/>
                    <a:pt x="88" y="106"/>
                    <a:pt x="78" y="89"/>
                  </a:cubicBezTo>
                  <a:cubicBezTo>
                    <a:pt x="68" y="72"/>
                    <a:pt x="70" y="68"/>
                    <a:pt x="67" y="55"/>
                  </a:cubicBezTo>
                  <a:cubicBezTo>
                    <a:pt x="64" y="41"/>
                    <a:pt x="66" y="42"/>
                    <a:pt x="64" y="32"/>
                  </a:cubicBezTo>
                  <a:cubicBezTo>
                    <a:pt x="61" y="22"/>
                    <a:pt x="63" y="0"/>
                    <a:pt x="62" y="10"/>
                  </a:cubicBezTo>
                  <a:close/>
                </a:path>
              </a:pathLst>
            </a:custGeom>
            <a:solidFill>
              <a:srgbClr val="7A7EBA"/>
            </a:solidFill>
            <a:ln w="9525">
              <a:noFill/>
              <a:round/>
              <a:headEnd/>
              <a:tailEnd/>
            </a:ln>
          </p:spPr>
          <p:txBody>
            <a:bodyPr/>
            <a:lstStyle/>
            <a:p>
              <a:endParaRPr lang="en-US"/>
            </a:p>
          </p:txBody>
        </p:sp>
        <p:sp>
          <p:nvSpPr>
            <p:cNvPr id="28809" name="Freeform 3390"/>
            <p:cNvSpPr>
              <a:spLocks/>
            </p:cNvSpPr>
            <p:nvPr/>
          </p:nvSpPr>
          <p:spPr bwMode="auto">
            <a:xfrm>
              <a:off x="642938" y="5220370"/>
              <a:ext cx="682625" cy="587375"/>
            </a:xfrm>
            <a:custGeom>
              <a:avLst/>
              <a:gdLst>
                <a:gd name="T0" fmla="*/ 2147483647 w 207"/>
                <a:gd name="T1" fmla="*/ 2147483647 h 178"/>
                <a:gd name="T2" fmla="*/ 2147483647 w 207"/>
                <a:gd name="T3" fmla="*/ 2147483647 h 178"/>
                <a:gd name="T4" fmla="*/ 2147483647 w 207"/>
                <a:gd name="T5" fmla="*/ 2147483647 h 178"/>
                <a:gd name="T6" fmla="*/ 2147483647 w 207"/>
                <a:gd name="T7" fmla="*/ 2147483647 h 178"/>
                <a:gd name="T8" fmla="*/ 2147483647 w 207"/>
                <a:gd name="T9" fmla="*/ 2147483647 h 178"/>
                <a:gd name="T10" fmla="*/ 2147483647 w 207"/>
                <a:gd name="T11" fmla="*/ 2147483647 h 178"/>
                <a:gd name="T12" fmla="*/ 2147483647 w 207"/>
                <a:gd name="T13" fmla="*/ 2147483647 h 178"/>
                <a:gd name="T14" fmla="*/ 2147483647 w 207"/>
                <a:gd name="T15" fmla="*/ 2147483647 h 178"/>
                <a:gd name="T16" fmla="*/ 2147483647 w 207"/>
                <a:gd name="T17" fmla="*/ 2147483647 h 178"/>
                <a:gd name="T18" fmla="*/ 2147483647 w 207"/>
                <a:gd name="T19" fmla="*/ 2147483647 h 178"/>
                <a:gd name="T20" fmla="*/ 2147483647 w 207"/>
                <a:gd name="T21" fmla="*/ 2147483647 h 178"/>
                <a:gd name="T22" fmla="*/ 2147483647 w 207"/>
                <a:gd name="T23" fmla="*/ 2147483647 h 178"/>
                <a:gd name="T24" fmla="*/ 2147483647 w 207"/>
                <a:gd name="T25" fmla="*/ 2147483647 h 178"/>
                <a:gd name="T26" fmla="*/ 2147483647 w 207"/>
                <a:gd name="T27" fmla="*/ 2147483647 h 178"/>
                <a:gd name="T28" fmla="*/ 2147483647 w 207"/>
                <a:gd name="T29" fmla="*/ 2147483647 h 178"/>
                <a:gd name="T30" fmla="*/ 2147483647 w 207"/>
                <a:gd name="T31" fmla="*/ 2147483647 h 178"/>
                <a:gd name="T32" fmla="*/ 2147483647 w 207"/>
                <a:gd name="T33" fmla="*/ 2147483647 h 178"/>
                <a:gd name="T34" fmla="*/ 2147483647 w 207"/>
                <a:gd name="T35" fmla="*/ 2147483647 h 178"/>
                <a:gd name="T36" fmla="*/ 2147483647 w 207"/>
                <a:gd name="T37" fmla="*/ 2147483647 h 178"/>
                <a:gd name="T38" fmla="*/ 2147483647 w 207"/>
                <a:gd name="T39" fmla="*/ 2147483647 h 178"/>
                <a:gd name="T40" fmla="*/ 2147483647 w 207"/>
                <a:gd name="T41" fmla="*/ 2147483647 h 1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7"/>
                <a:gd name="T64" fmla="*/ 0 h 178"/>
                <a:gd name="T65" fmla="*/ 207 w 207"/>
                <a:gd name="T66" fmla="*/ 178 h 1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7" h="178">
                  <a:moveTo>
                    <a:pt x="61" y="9"/>
                  </a:moveTo>
                  <a:cubicBezTo>
                    <a:pt x="61" y="9"/>
                    <a:pt x="53" y="19"/>
                    <a:pt x="50" y="29"/>
                  </a:cubicBezTo>
                  <a:cubicBezTo>
                    <a:pt x="47" y="40"/>
                    <a:pt x="46" y="37"/>
                    <a:pt x="44" y="47"/>
                  </a:cubicBezTo>
                  <a:cubicBezTo>
                    <a:pt x="41" y="57"/>
                    <a:pt x="33" y="53"/>
                    <a:pt x="16" y="49"/>
                  </a:cubicBezTo>
                  <a:cubicBezTo>
                    <a:pt x="0" y="44"/>
                    <a:pt x="11" y="55"/>
                    <a:pt x="13" y="65"/>
                  </a:cubicBezTo>
                  <a:cubicBezTo>
                    <a:pt x="16" y="76"/>
                    <a:pt x="11" y="68"/>
                    <a:pt x="19" y="80"/>
                  </a:cubicBezTo>
                  <a:cubicBezTo>
                    <a:pt x="28" y="93"/>
                    <a:pt x="43" y="101"/>
                    <a:pt x="44" y="103"/>
                  </a:cubicBezTo>
                  <a:cubicBezTo>
                    <a:pt x="44" y="105"/>
                    <a:pt x="37" y="137"/>
                    <a:pt x="42" y="136"/>
                  </a:cubicBezTo>
                  <a:cubicBezTo>
                    <a:pt x="48" y="135"/>
                    <a:pt x="57" y="114"/>
                    <a:pt x="64" y="116"/>
                  </a:cubicBezTo>
                  <a:cubicBezTo>
                    <a:pt x="71" y="119"/>
                    <a:pt x="73" y="126"/>
                    <a:pt x="81" y="130"/>
                  </a:cubicBezTo>
                  <a:cubicBezTo>
                    <a:pt x="90" y="135"/>
                    <a:pt x="96" y="130"/>
                    <a:pt x="104" y="139"/>
                  </a:cubicBezTo>
                  <a:cubicBezTo>
                    <a:pt x="113" y="148"/>
                    <a:pt x="127" y="156"/>
                    <a:pt x="139" y="161"/>
                  </a:cubicBezTo>
                  <a:cubicBezTo>
                    <a:pt x="151" y="167"/>
                    <a:pt x="143" y="178"/>
                    <a:pt x="166" y="175"/>
                  </a:cubicBezTo>
                  <a:cubicBezTo>
                    <a:pt x="190" y="171"/>
                    <a:pt x="187" y="167"/>
                    <a:pt x="197" y="164"/>
                  </a:cubicBezTo>
                  <a:cubicBezTo>
                    <a:pt x="207" y="162"/>
                    <a:pt x="204" y="149"/>
                    <a:pt x="191" y="151"/>
                  </a:cubicBezTo>
                  <a:cubicBezTo>
                    <a:pt x="178" y="154"/>
                    <a:pt x="160" y="150"/>
                    <a:pt x="144" y="144"/>
                  </a:cubicBezTo>
                  <a:cubicBezTo>
                    <a:pt x="129" y="138"/>
                    <a:pt x="110" y="126"/>
                    <a:pt x="104" y="116"/>
                  </a:cubicBezTo>
                  <a:cubicBezTo>
                    <a:pt x="99" y="106"/>
                    <a:pt x="87" y="105"/>
                    <a:pt x="77" y="88"/>
                  </a:cubicBezTo>
                  <a:cubicBezTo>
                    <a:pt x="67" y="71"/>
                    <a:pt x="69" y="68"/>
                    <a:pt x="66" y="54"/>
                  </a:cubicBezTo>
                  <a:cubicBezTo>
                    <a:pt x="63" y="41"/>
                    <a:pt x="65" y="41"/>
                    <a:pt x="62" y="31"/>
                  </a:cubicBezTo>
                  <a:cubicBezTo>
                    <a:pt x="60" y="21"/>
                    <a:pt x="62" y="0"/>
                    <a:pt x="61" y="9"/>
                  </a:cubicBezTo>
                  <a:close/>
                </a:path>
              </a:pathLst>
            </a:custGeom>
            <a:solidFill>
              <a:srgbClr val="797EBA"/>
            </a:solidFill>
            <a:ln w="9525">
              <a:noFill/>
              <a:round/>
              <a:headEnd/>
              <a:tailEnd/>
            </a:ln>
          </p:spPr>
          <p:txBody>
            <a:bodyPr/>
            <a:lstStyle/>
            <a:p>
              <a:endParaRPr lang="en-US"/>
            </a:p>
          </p:txBody>
        </p:sp>
        <p:sp>
          <p:nvSpPr>
            <p:cNvPr id="28810" name="Freeform 3391"/>
            <p:cNvSpPr>
              <a:spLocks/>
            </p:cNvSpPr>
            <p:nvPr/>
          </p:nvSpPr>
          <p:spPr bwMode="auto">
            <a:xfrm>
              <a:off x="642938" y="5220370"/>
              <a:ext cx="682625" cy="587375"/>
            </a:xfrm>
            <a:custGeom>
              <a:avLst/>
              <a:gdLst>
                <a:gd name="T0" fmla="*/ 2147483647 w 207"/>
                <a:gd name="T1" fmla="*/ 2147483647 h 178"/>
                <a:gd name="T2" fmla="*/ 2147483647 w 207"/>
                <a:gd name="T3" fmla="*/ 2147483647 h 178"/>
                <a:gd name="T4" fmla="*/ 2147483647 w 207"/>
                <a:gd name="T5" fmla="*/ 2147483647 h 178"/>
                <a:gd name="T6" fmla="*/ 2147483647 w 207"/>
                <a:gd name="T7" fmla="*/ 2147483647 h 178"/>
                <a:gd name="T8" fmla="*/ 2147483647 w 207"/>
                <a:gd name="T9" fmla="*/ 2147483647 h 178"/>
                <a:gd name="T10" fmla="*/ 2147483647 w 207"/>
                <a:gd name="T11" fmla="*/ 2147483647 h 178"/>
                <a:gd name="T12" fmla="*/ 2147483647 w 207"/>
                <a:gd name="T13" fmla="*/ 2147483647 h 178"/>
                <a:gd name="T14" fmla="*/ 2147483647 w 207"/>
                <a:gd name="T15" fmla="*/ 2147483647 h 178"/>
                <a:gd name="T16" fmla="*/ 2147483647 w 207"/>
                <a:gd name="T17" fmla="*/ 2147483647 h 178"/>
                <a:gd name="T18" fmla="*/ 2147483647 w 207"/>
                <a:gd name="T19" fmla="*/ 2147483647 h 178"/>
                <a:gd name="T20" fmla="*/ 2147483647 w 207"/>
                <a:gd name="T21" fmla="*/ 2147483647 h 178"/>
                <a:gd name="T22" fmla="*/ 2147483647 w 207"/>
                <a:gd name="T23" fmla="*/ 2147483647 h 178"/>
                <a:gd name="T24" fmla="*/ 2147483647 w 207"/>
                <a:gd name="T25" fmla="*/ 2147483647 h 178"/>
                <a:gd name="T26" fmla="*/ 2147483647 w 207"/>
                <a:gd name="T27" fmla="*/ 2147483647 h 178"/>
                <a:gd name="T28" fmla="*/ 2147483647 w 207"/>
                <a:gd name="T29" fmla="*/ 2147483647 h 178"/>
                <a:gd name="T30" fmla="*/ 2147483647 w 207"/>
                <a:gd name="T31" fmla="*/ 2147483647 h 178"/>
                <a:gd name="T32" fmla="*/ 2147483647 w 207"/>
                <a:gd name="T33" fmla="*/ 2147483647 h 178"/>
                <a:gd name="T34" fmla="*/ 2147483647 w 207"/>
                <a:gd name="T35" fmla="*/ 2147483647 h 178"/>
                <a:gd name="T36" fmla="*/ 2147483647 w 207"/>
                <a:gd name="T37" fmla="*/ 2147483647 h 178"/>
                <a:gd name="T38" fmla="*/ 2147483647 w 207"/>
                <a:gd name="T39" fmla="*/ 2147483647 h 178"/>
                <a:gd name="T40" fmla="*/ 2147483647 w 207"/>
                <a:gd name="T41" fmla="*/ 2147483647 h 1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7"/>
                <a:gd name="T64" fmla="*/ 0 h 178"/>
                <a:gd name="T65" fmla="*/ 207 w 207"/>
                <a:gd name="T66" fmla="*/ 178 h 1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7" h="178">
                  <a:moveTo>
                    <a:pt x="61" y="10"/>
                  </a:moveTo>
                  <a:cubicBezTo>
                    <a:pt x="61" y="10"/>
                    <a:pt x="53" y="19"/>
                    <a:pt x="50" y="30"/>
                  </a:cubicBezTo>
                  <a:cubicBezTo>
                    <a:pt x="47" y="40"/>
                    <a:pt x="46" y="37"/>
                    <a:pt x="44" y="47"/>
                  </a:cubicBezTo>
                  <a:cubicBezTo>
                    <a:pt x="41" y="57"/>
                    <a:pt x="33" y="53"/>
                    <a:pt x="16" y="49"/>
                  </a:cubicBezTo>
                  <a:cubicBezTo>
                    <a:pt x="0" y="45"/>
                    <a:pt x="11" y="56"/>
                    <a:pt x="14" y="66"/>
                  </a:cubicBezTo>
                  <a:cubicBezTo>
                    <a:pt x="16" y="76"/>
                    <a:pt x="11" y="68"/>
                    <a:pt x="20" y="80"/>
                  </a:cubicBezTo>
                  <a:cubicBezTo>
                    <a:pt x="28" y="93"/>
                    <a:pt x="43" y="101"/>
                    <a:pt x="44" y="103"/>
                  </a:cubicBezTo>
                  <a:cubicBezTo>
                    <a:pt x="44" y="105"/>
                    <a:pt x="37" y="137"/>
                    <a:pt x="42" y="136"/>
                  </a:cubicBezTo>
                  <a:cubicBezTo>
                    <a:pt x="48" y="135"/>
                    <a:pt x="57" y="114"/>
                    <a:pt x="64" y="116"/>
                  </a:cubicBezTo>
                  <a:cubicBezTo>
                    <a:pt x="71" y="118"/>
                    <a:pt x="73" y="125"/>
                    <a:pt x="81" y="130"/>
                  </a:cubicBezTo>
                  <a:cubicBezTo>
                    <a:pt x="90" y="134"/>
                    <a:pt x="96" y="130"/>
                    <a:pt x="104" y="139"/>
                  </a:cubicBezTo>
                  <a:cubicBezTo>
                    <a:pt x="113" y="147"/>
                    <a:pt x="127" y="155"/>
                    <a:pt x="139" y="161"/>
                  </a:cubicBezTo>
                  <a:cubicBezTo>
                    <a:pt x="151" y="166"/>
                    <a:pt x="143" y="178"/>
                    <a:pt x="166" y="174"/>
                  </a:cubicBezTo>
                  <a:cubicBezTo>
                    <a:pt x="190" y="171"/>
                    <a:pt x="187" y="167"/>
                    <a:pt x="197" y="164"/>
                  </a:cubicBezTo>
                  <a:cubicBezTo>
                    <a:pt x="207" y="162"/>
                    <a:pt x="204" y="149"/>
                    <a:pt x="191" y="151"/>
                  </a:cubicBezTo>
                  <a:cubicBezTo>
                    <a:pt x="178" y="154"/>
                    <a:pt x="160" y="150"/>
                    <a:pt x="144" y="144"/>
                  </a:cubicBezTo>
                  <a:cubicBezTo>
                    <a:pt x="128" y="138"/>
                    <a:pt x="109" y="126"/>
                    <a:pt x="104" y="116"/>
                  </a:cubicBezTo>
                  <a:cubicBezTo>
                    <a:pt x="99" y="106"/>
                    <a:pt x="86" y="105"/>
                    <a:pt x="76" y="88"/>
                  </a:cubicBezTo>
                  <a:cubicBezTo>
                    <a:pt x="67" y="71"/>
                    <a:pt x="68" y="68"/>
                    <a:pt x="65" y="55"/>
                  </a:cubicBezTo>
                  <a:cubicBezTo>
                    <a:pt x="63" y="41"/>
                    <a:pt x="65" y="42"/>
                    <a:pt x="62" y="32"/>
                  </a:cubicBezTo>
                  <a:cubicBezTo>
                    <a:pt x="59" y="22"/>
                    <a:pt x="62" y="0"/>
                    <a:pt x="61" y="10"/>
                  </a:cubicBezTo>
                  <a:close/>
                </a:path>
              </a:pathLst>
            </a:custGeom>
            <a:solidFill>
              <a:srgbClr val="787DBA"/>
            </a:solidFill>
            <a:ln w="9525">
              <a:noFill/>
              <a:round/>
              <a:headEnd/>
              <a:tailEnd/>
            </a:ln>
          </p:spPr>
          <p:txBody>
            <a:bodyPr/>
            <a:lstStyle/>
            <a:p>
              <a:endParaRPr lang="en-US"/>
            </a:p>
          </p:txBody>
        </p:sp>
        <p:sp>
          <p:nvSpPr>
            <p:cNvPr id="28811" name="Freeform 3392"/>
            <p:cNvSpPr>
              <a:spLocks/>
            </p:cNvSpPr>
            <p:nvPr/>
          </p:nvSpPr>
          <p:spPr bwMode="auto">
            <a:xfrm>
              <a:off x="642938" y="5223545"/>
              <a:ext cx="682625" cy="584200"/>
            </a:xfrm>
            <a:custGeom>
              <a:avLst/>
              <a:gdLst>
                <a:gd name="T0" fmla="*/ 2147483647 w 207"/>
                <a:gd name="T1" fmla="*/ 2147483647 h 177"/>
                <a:gd name="T2" fmla="*/ 2147483647 w 207"/>
                <a:gd name="T3" fmla="*/ 2147483647 h 177"/>
                <a:gd name="T4" fmla="*/ 2147483647 w 207"/>
                <a:gd name="T5" fmla="*/ 2147483647 h 177"/>
                <a:gd name="T6" fmla="*/ 2147483647 w 207"/>
                <a:gd name="T7" fmla="*/ 2147483647 h 177"/>
                <a:gd name="T8" fmla="*/ 2147483647 w 207"/>
                <a:gd name="T9" fmla="*/ 2147483647 h 177"/>
                <a:gd name="T10" fmla="*/ 2147483647 w 207"/>
                <a:gd name="T11" fmla="*/ 2147483647 h 177"/>
                <a:gd name="T12" fmla="*/ 2147483647 w 207"/>
                <a:gd name="T13" fmla="*/ 2147483647 h 177"/>
                <a:gd name="T14" fmla="*/ 2147483647 w 207"/>
                <a:gd name="T15" fmla="*/ 2147483647 h 177"/>
                <a:gd name="T16" fmla="*/ 2147483647 w 207"/>
                <a:gd name="T17" fmla="*/ 2147483647 h 177"/>
                <a:gd name="T18" fmla="*/ 2147483647 w 207"/>
                <a:gd name="T19" fmla="*/ 2147483647 h 177"/>
                <a:gd name="T20" fmla="*/ 2147483647 w 207"/>
                <a:gd name="T21" fmla="*/ 2147483647 h 177"/>
                <a:gd name="T22" fmla="*/ 2147483647 w 207"/>
                <a:gd name="T23" fmla="*/ 2147483647 h 177"/>
                <a:gd name="T24" fmla="*/ 2147483647 w 207"/>
                <a:gd name="T25" fmla="*/ 2147483647 h 177"/>
                <a:gd name="T26" fmla="*/ 2147483647 w 207"/>
                <a:gd name="T27" fmla="*/ 2147483647 h 177"/>
                <a:gd name="T28" fmla="*/ 2147483647 w 207"/>
                <a:gd name="T29" fmla="*/ 2147483647 h 177"/>
                <a:gd name="T30" fmla="*/ 2147483647 w 207"/>
                <a:gd name="T31" fmla="*/ 2147483647 h 177"/>
                <a:gd name="T32" fmla="*/ 2147483647 w 207"/>
                <a:gd name="T33" fmla="*/ 2147483647 h 177"/>
                <a:gd name="T34" fmla="*/ 2147483647 w 207"/>
                <a:gd name="T35" fmla="*/ 2147483647 h 177"/>
                <a:gd name="T36" fmla="*/ 2147483647 w 207"/>
                <a:gd name="T37" fmla="*/ 2147483647 h 177"/>
                <a:gd name="T38" fmla="*/ 2147483647 w 207"/>
                <a:gd name="T39" fmla="*/ 2147483647 h 177"/>
                <a:gd name="T40" fmla="*/ 2147483647 w 207"/>
                <a:gd name="T41" fmla="*/ 2147483647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7"/>
                <a:gd name="T64" fmla="*/ 0 h 177"/>
                <a:gd name="T65" fmla="*/ 207 w 207"/>
                <a:gd name="T66" fmla="*/ 177 h 1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7" h="177">
                  <a:moveTo>
                    <a:pt x="61" y="9"/>
                  </a:moveTo>
                  <a:cubicBezTo>
                    <a:pt x="61" y="9"/>
                    <a:pt x="53" y="19"/>
                    <a:pt x="50" y="29"/>
                  </a:cubicBezTo>
                  <a:cubicBezTo>
                    <a:pt x="47" y="39"/>
                    <a:pt x="47" y="36"/>
                    <a:pt x="44" y="47"/>
                  </a:cubicBezTo>
                  <a:cubicBezTo>
                    <a:pt x="41" y="57"/>
                    <a:pt x="33" y="52"/>
                    <a:pt x="17" y="48"/>
                  </a:cubicBezTo>
                  <a:cubicBezTo>
                    <a:pt x="0" y="44"/>
                    <a:pt x="11" y="55"/>
                    <a:pt x="14" y="65"/>
                  </a:cubicBezTo>
                  <a:cubicBezTo>
                    <a:pt x="17" y="75"/>
                    <a:pt x="11" y="67"/>
                    <a:pt x="20" y="80"/>
                  </a:cubicBezTo>
                  <a:cubicBezTo>
                    <a:pt x="29" y="92"/>
                    <a:pt x="44" y="100"/>
                    <a:pt x="44" y="102"/>
                  </a:cubicBezTo>
                  <a:cubicBezTo>
                    <a:pt x="44" y="103"/>
                    <a:pt x="37" y="136"/>
                    <a:pt x="42" y="135"/>
                  </a:cubicBezTo>
                  <a:cubicBezTo>
                    <a:pt x="48" y="134"/>
                    <a:pt x="57" y="112"/>
                    <a:pt x="64" y="115"/>
                  </a:cubicBezTo>
                  <a:cubicBezTo>
                    <a:pt x="71" y="117"/>
                    <a:pt x="73" y="124"/>
                    <a:pt x="81" y="129"/>
                  </a:cubicBezTo>
                  <a:cubicBezTo>
                    <a:pt x="90" y="133"/>
                    <a:pt x="96" y="129"/>
                    <a:pt x="104" y="138"/>
                  </a:cubicBezTo>
                  <a:cubicBezTo>
                    <a:pt x="113" y="146"/>
                    <a:pt x="127" y="154"/>
                    <a:pt x="139" y="160"/>
                  </a:cubicBezTo>
                  <a:cubicBezTo>
                    <a:pt x="151" y="165"/>
                    <a:pt x="143" y="177"/>
                    <a:pt x="166" y="173"/>
                  </a:cubicBezTo>
                  <a:cubicBezTo>
                    <a:pt x="190" y="170"/>
                    <a:pt x="187" y="166"/>
                    <a:pt x="197" y="164"/>
                  </a:cubicBezTo>
                  <a:cubicBezTo>
                    <a:pt x="207" y="161"/>
                    <a:pt x="203" y="148"/>
                    <a:pt x="191" y="150"/>
                  </a:cubicBezTo>
                  <a:cubicBezTo>
                    <a:pt x="178" y="153"/>
                    <a:pt x="159" y="149"/>
                    <a:pt x="144" y="143"/>
                  </a:cubicBezTo>
                  <a:cubicBezTo>
                    <a:pt x="128" y="137"/>
                    <a:pt x="109" y="125"/>
                    <a:pt x="104" y="115"/>
                  </a:cubicBezTo>
                  <a:cubicBezTo>
                    <a:pt x="98" y="105"/>
                    <a:pt x="86" y="104"/>
                    <a:pt x="76" y="87"/>
                  </a:cubicBezTo>
                  <a:cubicBezTo>
                    <a:pt x="66" y="70"/>
                    <a:pt x="68" y="67"/>
                    <a:pt x="65" y="54"/>
                  </a:cubicBezTo>
                  <a:cubicBezTo>
                    <a:pt x="62" y="41"/>
                    <a:pt x="65" y="41"/>
                    <a:pt x="62" y="31"/>
                  </a:cubicBezTo>
                  <a:cubicBezTo>
                    <a:pt x="59" y="21"/>
                    <a:pt x="62" y="0"/>
                    <a:pt x="61" y="9"/>
                  </a:cubicBezTo>
                  <a:close/>
                </a:path>
              </a:pathLst>
            </a:custGeom>
            <a:solidFill>
              <a:srgbClr val="777DB9"/>
            </a:solidFill>
            <a:ln w="9525">
              <a:noFill/>
              <a:round/>
              <a:headEnd/>
              <a:tailEnd/>
            </a:ln>
          </p:spPr>
          <p:txBody>
            <a:bodyPr/>
            <a:lstStyle/>
            <a:p>
              <a:endParaRPr lang="en-US"/>
            </a:p>
          </p:txBody>
        </p:sp>
        <p:sp>
          <p:nvSpPr>
            <p:cNvPr id="28812" name="Freeform 3393"/>
            <p:cNvSpPr>
              <a:spLocks/>
            </p:cNvSpPr>
            <p:nvPr/>
          </p:nvSpPr>
          <p:spPr bwMode="auto">
            <a:xfrm>
              <a:off x="642938" y="5223545"/>
              <a:ext cx="682625" cy="584200"/>
            </a:xfrm>
            <a:custGeom>
              <a:avLst/>
              <a:gdLst>
                <a:gd name="T0" fmla="*/ 2147483647 w 207"/>
                <a:gd name="T1" fmla="*/ 2147483647 h 177"/>
                <a:gd name="T2" fmla="*/ 2147483647 w 207"/>
                <a:gd name="T3" fmla="*/ 2147483647 h 177"/>
                <a:gd name="T4" fmla="*/ 2147483647 w 207"/>
                <a:gd name="T5" fmla="*/ 2147483647 h 177"/>
                <a:gd name="T6" fmla="*/ 2147483647 w 207"/>
                <a:gd name="T7" fmla="*/ 2147483647 h 177"/>
                <a:gd name="T8" fmla="*/ 2147483647 w 207"/>
                <a:gd name="T9" fmla="*/ 2147483647 h 177"/>
                <a:gd name="T10" fmla="*/ 2147483647 w 207"/>
                <a:gd name="T11" fmla="*/ 2147483647 h 177"/>
                <a:gd name="T12" fmla="*/ 2147483647 w 207"/>
                <a:gd name="T13" fmla="*/ 2147483647 h 177"/>
                <a:gd name="T14" fmla="*/ 2147483647 w 207"/>
                <a:gd name="T15" fmla="*/ 2147483647 h 177"/>
                <a:gd name="T16" fmla="*/ 2147483647 w 207"/>
                <a:gd name="T17" fmla="*/ 2147483647 h 177"/>
                <a:gd name="T18" fmla="*/ 2147483647 w 207"/>
                <a:gd name="T19" fmla="*/ 2147483647 h 177"/>
                <a:gd name="T20" fmla="*/ 2147483647 w 207"/>
                <a:gd name="T21" fmla="*/ 2147483647 h 177"/>
                <a:gd name="T22" fmla="*/ 2147483647 w 207"/>
                <a:gd name="T23" fmla="*/ 2147483647 h 177"/>
                <a:gd name="T24" fmla="*/ 2147483647 w 207"/>
                <a:gd name="T25" fmla="*/ 2147483647 h 177"/>
                <a:gd name="T26" fmla="*/ 2147483647 w 207"/>
                <a:gd name="T27" fmla="*/ 2147483647 h 177"/>
                <a:gd name="T28" fmla="*/ 2147483647 w 207"/>
                <a:gd name="T29" fmla="*/ 2147483647 h 177"/>
                <a:gd name="T30" fmla="*/ 2147483647 w 207"/>
                <a:gd name="T31" fmla="*/ 2147483647 h 177"/>
                <a:gd name="T32" fmla="*/ 2147483647 w 207"/>
                <a:gd name="T33" fmla="*/ 2147483647 h 177"/>
                <a:gd name="T34" fmla="*/ 2147483647 w 207"/>
                <a:gd name="T35" fmla="*/ 2147483647 h 177"/>
                <a:gd name="T36" fmla="*/ 2147483647 w 207"/>
                <a:gd name="T37" fmla="*/ 2147483647 h 177"/>
                <a:gd name="T38" fmla="*/ 2147483647 w 207"/>
                <a:gd name="T39" fmla="*/ 2147483647 h 177"/>
                <a:gd name="T40" fmla="*/ 2147483647 w 207"/>
                <a:gd name="T41" fmla="*/ 2147483647 h 17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7"/>
                <a:gd name="T64" fmla="*/ 0 h 177"/>
                <a:gd name="T65" fmla="*/ 207 w 207"/>
                <a:gd name="T66" fmla="*/ 177 h 17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7" h="177">
                  <a:moveTo>
                    <a:pt x="61" y="10"/>
                  </a:moveTo>
                  <a:cubicBezTo>
                    <a:pt x="61" y="10"/>
                    <a:pt x="53" y="19"/>
                    <a:pt x="50" y="30"/>
                  </a:cubicBezTo>
                  <a:cubicBezTo>
                    <a:pt x="47" y="40"/>
                    <a:pt x="47" y="37"/>
                    <a:pt x="44" y="47"/>
                  </a:cubicBezTo>
                  <a:cubicBezTo>
                    <a:pt x="41" y="57"/>
                    <a:pt x="33" y="52"/>
                    <a:pt x="17" y="48"/>
                  </a:cubicBezTo>
                  <a:cubicBezTo>
                    <a:pt x="0" y="44"/>
                    <a:pt x="12" y="55"/>
                    <a:pt x="14" y="65"/>
                  </a:cubicBezTo>
                  <a:cubicBezTo>
                    <a:pt x="17" y="75"/>
                    <a:pt x="12" y="67"/>
                    <a:pt x="20" y="80"/>
                  </a:cubicBezTo>
                  <a:cubicBezTo>
                    <a:pt x="29" y="92"/>
                    <a:pt x="44" y="100"/>
                    <a:pt x="44" y="101"/>
                  </a:cubicBezTo>
                  <a:cubicBezTo>
                    <a:pt x="45" y="103"/>
                    <a:pt x="37" y="136"/>
                    <a:pt x="42" y="135"/>
                  </a:cubicBezTo>
                  <a:cubicBezTo>
                    <a:pt x="48" y="134"/>
                    <a:pt x="58" y="112"/>
                    <a:pt x="64" y="114"/>
                  </a:cubicBezTo>
                  <a:cubicBezTo>
                    <a:pt x="71" y="116"/>
                    <a:pt x="73" y="124"/>
                    <a:pt x="81" y="129"/>
                  </a:cubicBezTo>
                  <a:cubicBezTo>
                    <a:pt x="90" y="133"/>
                    <a:pt x="96" y="129"/>
                    <a:pt x="104" y="137"/>
                  </a:cubicBezTo>
                  <a:cubicBezTo>
                    <a:pt x="112" y="146"/>
                    <a:pt x="127" y="154"/>
                    <a:pt x="139" y="159"/>
                  </a:cubicBezTo>
                  <a:cubicBezTo>
                    <a:pt x="151" y="165"/>
                    <a:pt x="143" y="177"/>
                    <a:pt x="166" y="173"/>
                  </a:cubicBezTo>
                  <a:cubicBezTo>
                    <a:pt x="190" y="170"/>
                    <a:pt x="187" y="166"/>
                    <a:pt x="197" y="164"/>
                  </a:cubicBezTo>
                  <a:cubicBezTo>
                    <a:pt x="207" y="161"/>
                    <a:pt x="203" y="148"/>
                    <a:pt x="190" y="151"/>
                  </a:cubicBezTo>
                  <a:cubicBezTo>
                    <a:pt x="178" y="153"/>
                    <a:pt x="159" y="149"/>
                    <a:pt x="143" y="143"/>
                  </a:cubicBezTo>
                  <a:cubicBezTo>
                    <a:pt x="128" y="138"/>
                    <a:pt x="109" y="125"/>
                    <a:pt x="103" y="115"/>
                  </a:cubicBezTo>
                  <a:cubicBezTo>
                    <a:pt x="98" y="105"/>
                    <a:pt x="85" y="104"/>
                    <a:pt x="76" y="87"/>
                  </a:cubicBezTo>
                  <a:cubicBezTo>
                    <a:pt x="66" y="70"/>
                    <a:pt x="68" y="67"/>
                    <a:pt x="65" y="54"/>
                  </a:cubicBezTo>
                  <a:cubicBezTo>
                    <a:pt x="62" y="41"/>
                    <a:pt x="64" y="42"/>
                    <a:pt x="62" y="32"/>
                  </a:cubicBezTo>
                  <a:cubicBezTo>
                    <a:pt x="59" y="22"/>
                    <a:pt x="62" y="0"/>
                    <a:pt x="61" y="10"/>
                  </a:cubicBezTo>
                  <a:close/>
                </a:path>
              </a:pathLst>
            </a:custGeom>
            <a:solidFill>
              <a:srgbClr val="767CB9"/>
            </a:solidFill>
            <a:ln w="9525">
              <a:noFill/>
              <a:round/>
              <a:headEnd/>
              <a:tailEnd/>
            </a:ln>
          </p:spPr>
          <p:txBody>
            <a:bodyPr/>
            <a:lstStyle/>
            <a:p>
              <a:endParaRPr lang="en-US"/>
            </a:p>
          </p:txBody>
        </p:sp>
        <p:sp>
          <p:nvSpPr>
            <p:cNvPr id="28813" name="Freeform 3394"/>
            <p:cNvSpPr>
              <a:spLocks/>
            </p:cNvSpPr>
            <p:nvPr/>
          </p:nvSpPr>
          <p:spPr bwMode="auto">
            <a:xfrm>
              <a:off x="642938" y="5228307"/>
              <a:ext cx="679450" cy="579438"/>
            </a:xfrm>
            <a:custGeom>
              <a:avLst/>
              <a:gdLst>
                <a:gd name="T0" fmla="*/ 2147483647 w 206"/>
                <a:gd name="T1" fmla="*/ 2147483647 h 176"/>
                <a:gd name="T2" fmla="*/ 2147483647 w 206"/>
                <a:gd name="T3" fmla="*/ 2147483647 h 176"/>
                <a:gd name="T4" fmla="*/ 2147483647 w 206"/>
                <a:gd name="T5" fmla="*/ 2147483647 h 176"/>
                <a:gd name="T6" fmla="*/ 2147483647 w 206"/>
                <a:gd name="T7" fmla="*/ 2147483647 h 176"/>
                <a:gd name="T8" fmla="*/ 2147483647 w 206"/>
                <a:gd name="T9" fmla="*/ 2147483647 h 176"/>
                <a:gd name="T10" fmla="*/ 2147483647 w 206"/>
                <a:gd name="T11" fmla="*/ 2147483647 h 176"/>
                <a:gd name="T12" fmla="*/ 2147483647 w 206"/>
                <a:gd name="T13" fmla="*/ 2147483647 h 176"/>
                <a:gd name="T14" fmla="*/ 2147483647 w 206"/>
                <a:gd name="T15" fmla="*/ 2147483647 h 176"/>
                <a:gd name="T16" fmla="*/ 2147483647 w 206"/>
                <a:gd name="T17" fmla="*/ 2147483647 h 176"/>
                <a:gd name="T18" fmla="*/ 2147483647 w 206"/>
                <a:gd name="T19" fmla="*/ 2147483647 h 176"/>
                <a:gd name="T20" fmla="*/ 2147483647 w 206"/>
                <a:gd name="T21" fmla="*/ 2147483647 h 176"/>
                <a:gd name="T22" fmla="*/ 2147483647 w 206"/>
                <a:gd name="T23" fmla="*/ 2147483647 h 176"/>
                <a:gd name="T24" fmla="*/ 2147483647 w 206"/>
                <a:gd name="T25" fmla="*/ 2147483647 h 176"/>
                <a:gd name="T26" fmla="*/ 2147483647 w 206"/>
                <a:gd name="T27" fmla="*/ 2147483647 h 176"/>
                <a:gd name="T28" fmla="*/ 2147483647 w 206"/>
                <a:gd name="T29" fmla="*/ 2147483647 h 176"/>
                <a:gd name="T30" fmla="*/ 2147483647 w 206"/>
                <a:gd name="T31" fmla="*/ 2147483647 h 176"/>
                <a:gd name="T32" fmla="*/ 2147483647 w 206"/>
                <a:gd name="T33" fmla="*/ 2147483647 h 176"/>
                <a:gd name="T34" fmla="*/ 2147483647 w 206"/>
                <a:gd name="T35" fmla="*/ 2147483647 h 176"/>
                <a:gd name="T36" fmla="*/ 2147483647 w 206"/>
                <a:gd name="T37" fmla="*/ 2147483647 h 176"/>
                <a:gd name="T38" fmla="*/ 2147483647 w 206"/>
                <a:gd name="T39" fmla="*/ 2147483647 h 176"/>
                <a:gd name="T40" fmla="*/ 2147483647 w 206"/>
                <a:gd name="T41" fmla="*/ 2147483647 h 1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6"/>
                <a:gd name="T64" fmla="*/ 0 h 176"/>
                <a:gd name="T65" fmla="*/ 206 w 206"/>
                <a:gd name="T66" fmla="*/ 176 h 1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6" h="176">
                  <a:moveTo>
                    <a:pt x="61" y="9"/>
                  </a:moveTo>
                  <a:cubicBezTo>
                    <a:pt x="61" y="9"/>
                    <a:pt x="53" y="19"/>
                    <a:pt x="50" y="29"/>
                  </a:cubicBezTo>
                  <a:cubicBezTo>
                    <a:pt x="47" y="39"/>
                    <a:pt x="47" y="36"/>
                    <a:pt x="44" y="46"/>
                  </a:cubicBezTo>
                  <a:cubicBezTo>
                    <a:pt x="42" y="56"/>
                    <a:pt x="33" y="52"/>
                    <a:pt x="17" y="47"/>
                  </a:cubicBezTo>
                  <a:cubicBezTo>
                    <a:pt x="0" y="43"/>
                    <a:pt x="12" y="54"/>
                    <a:pt x="15" y="64"/>
                  </a:cubicBezTo>
                  <a:cubicBezTo>
                    <a:pt x="17" y="74"/>
                    <a:pt x="12" y="66"/>
                    <a:pt x="20" y="79"/>
                  </a:cubicBezTo>
                  <a:cubicBezTo>
                    <a:pt x="29" y="91"/>
                    <a:pt x="44" y="98"/>
                    <a:pt x="44" y="100"/>
                  </a:cubicBezTo>
                  <a:cubicBezTo>
                    <a:pt x="45" y="102"/>
                    <a:pt x="37" y="135"/>
                    <a:pt x="43" y="134"/>
                  </a:cubicBezTo>
                  <a:cubicBezTo>
                    <a:pt x="48" y="133"/>
                    <a:pt x="58" y="111"/>
                    <a:pt x="64" y="113"/>
                  </a:cubicBezTo>
                  <a:cubicBezTo>
                    <a:pt x="71" y="115"/>
                    <a:pt x="73" y="123"/>
                    <a:pt x="81" y="127"/>
                  </a:cubicBezTo>
                  <a:cubicBezTo>
                    <a:pt x="90" y="132"/>
                    <a:pt x="96" y="128"/>
                    <a:pt x="104" y="136"/>
                  </a:cubicBezTo>
                  <a:cubicBezTo>
                    <a:pt x="112" y="145"/>
                    <a:pt x="127" y="153"/>
                    <a:pt x="139" y="158"/>
                  </a:cubicBezTo>
                  <a:cubicBezTo>
                    <a:pt x="151" y="164"/>
                    <a:pt x="143" y="176"/>
                    <a:pt x="166" y="172"/>
                  </a:cubicBezTo>
                  <a:cubicBezTo>
                    <a:pt x="189" y="169"/>
                    <a:pt x="186" y="165"/>
                    <a:pt x="196" y="163"/>
                  </a:cubicBezTo>
                  <a:cubicBezTo>
                    <a:pt x="206" y="160"/>
                    <a:pt x="203" y="147"/>
                    <a:pt x="190" y="150"/>
                  </a:cubicBezTo>
                  <a:cubicBezTo>
                    <a:pt x="178" y="152"/>
                    <a:pt x="158" y="148"/>
                    <a:pt x="143" y="142"/>
                  </a:cubicBezTo>
                  <a:cubicBezTo>
                    <a:pt x="127" y="137"/>
                    <a:pt x="108" y="124"/>
                    <a:pt x="103" y="114"/>
                  </a:cubicBezTo>
                  <a:cubicBezTo>
                    <a:pt x="98" y="104"/>
                    <a:pt x="85" y="102"/>
                    <a:pt x="75" y="86"/>
                  </a:cubicBezTo>
                  <a:cubicBezTo>
                    <a:pt x="65" y="69"/>
                    <a:pt x="68" y="67"/>
                    <a:pt x="65" y="53"/>
                  </a:cubicBezTo>
                  <a:cubicBezTo>
                    <a:pt x="62" y="40"/>
                    <a:pt x="64" y="41"/>
                    <a:pt x="61" y="31"/>
                  </a:cubicBezTo>
                  <a:cubicBezTo>
                    <a:pt x="59" y="21"/>
                    <a:pt x="61" y="0"/>
                    <a:pt x="61" y="9"/>
                  </a:cubicBezTo>
                  <a:close/>
                </a:path>
              </a:pathLst>
            </a:custGeom>
            <a:solidFill>
              <a:srgbClr val="757BB9"/>
            </a:solidFill>
            <a:ln w="9525">
              <a:noFill/>
              <a:round/>
              <a:headEnd/>
              <a:tailEnd/>
            </a:ln>
          </p:spPr>
          <p:txBody>
            <a:bodyPr/>
            <a:lstStyle/>
            <a:p>
              <a:endParaRPr lang="en-US"/>
            </a:p>
          </p:txBody>
        </p:sp>
        <p:sp>
          <p:nvSpPr>
            <p:cNvPr id="28814" name="Freeform 3395"/>
            <p:cNvSpPr>
              <a:spLocks/>
            </p:cNvSpPr>
            <p:nvPr/>
          </p:nvSpPr>
          <p:spPr bwMode="auto">
            <a:xfrm>
              <a:off x="646113" y="5228307"/>
              <a:ext cx="676275" cy="576263"/>
            </a:xfrm>
            <a:custGeom>
              <a:avLst/>
              <a:gdLst>
                <a:gd name="T0" fmla="*/ 2147483647 w 205"/>
                <a:gd name="T1" fmla="*/ 2147483647 h 175"/>
                <a:gd name="T2" fmla="*/ 2147483647 w 205"/>
                <a:gd name="T3" fmla="*/ 2147483647 h 175"/>
                <a:gd name="T4" fmla="*/ 2147483647 w 205"/>
                <a:gd name="T5" fmla="*/ 2147483647 h 175"/>
                <a:gd name="T6" fmla="*/ 2147483647 w 205"/>
                <a:gd name="T7" fmla="*/ 2147483647 h 175"/>
                <a:gd name="T8" fmla="*/ 2147483647 w 205"/>
                <a:gd name="T9" fmla="*/ 2147483647 h 175"/>
                <a:gd name="T10" fmla="*/ 2147483647 w 205"/>
                <a:gd name="T11" fmla="*/ 2147483647 h 175"/>
                <a:gd name="T12" fmla="*/ 2147483647 w 205"/>
                <a:gd name="T13" fmla="*/ 2147483647 h 175"/>
                <a:gd name="T14" fmla="*/ 2147483647 w 205"/>
                <a:gd name="T15" fmla="*/ 2147483647 h 175"/>
                <a:gd name="T16" fmla="*/ 2147483647 w 205"/>
                <a:gd name="T17" fmla="*/ 2147483647 h 175"/>
                <a:gd name="T18" fmla="*/ 2147483647 w 205"/>
                <a:gd name="T19" fmla="*/ 2147483647 h 175"/>
                <a:gd name="T20" fmla="*/ 2147483647 w 205"/>
                <a:gd name="T21" fmla="*/ 2147483647 h 175"/>
                <a:gd name="T22" fmla="*/ 2147483647 w 205"/>
                <a:gd name="T23" fmla="*/ 2147483647 h 175"/>
                <a:gd name="T24" fmla="*/ 2147483647 w 205"/>
                <a:gd name="T25" fmla="*/ 2147483647 h 175"/>
                <a:gd name="T26" fmla="*/ 2147483647 w 205"/>
                <a:gd name="T27" fmla="*/ 2147483647 h 175"/>
                <a:gd name="T28" fmla="*/ 2147483647 w 205"/>
                <a:gd name="T29" fmla="*/ 2147483647 h 175"/>
                <a:gd name="T30" fmla="*/ 2147483647 w 205"/>
                <a:gd name="T31" fmla="*/ 2147483647 h 175"/>
                <a:gd name="T32" fmla="*/ 2147483647 w 205"/>
                <a:gd name="T33" fmla="*/ 2147483647 h 175"/>
                <a:gd name="T34" fmla="*/ 2147483647 w 205"/>
                <a:gd name="T35" fmla="*/ 2147483647 h 175"/>
                <a:gd name="T36" fmla="*/ 2147483647 w 205"/>
                <a:gd name="T37" fmla="*/ 2147483647 h 175"/>
                <a:gd name="T38" fmla="*/ 2147483647 w 205"/>
                <a:gd name="T39" fmla="*/ 2147483647 h 175"/>
                <a:gd name="T40" fmla="*/ 2147483647 w 205"/>
                <a:gd name="T41" fmla="*/ 2147483647 h 17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5"/>
                <a:gd name="T64" fmla="*/ 0 h 175"/>
                <a:gd name="T65" fmla="*/ 205 w 205"/>
                <a:gd name="T66" fmla="*/ 175 h 17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5" h="175">
                  <a:moveTo>
                    <a:pt x="60" y="10"/>
                  </a:moveTo>
                  <a:cubicBezTo>
                    <a:pt x="60" y="10"/>
                    <a:pt x="52" y="19"/>
                    <a:pt x="49" y="30"/>
                  </a:cubicBezTo>
                  <a:cubicBezTo>
                    <a:pt x="46" y="40"/>
                    <a:pt x="46" y="37"/>
                    <a:pt x="43" y="47"/>
                  </a:cubicBezTo>
                  <a:cubicBezTo>
                    <a:pt x="41" y="57"/>
                    <a:pt x="32" y="52"/>
                    <a:pt x="16" y="48"/>
                  </a:cubicBezTo>
                  <a:cubicBezTo>
                    <a:pt x="0" y="43"/>
                    <a:pt x="11" y="54"/>
                    <a:pt x="14" y="64"/>
                  </a:cubicBezTo>
                  <a:cubicBezTo>
                    <a:pt x="17" y="74"/>
                    <a:pt x="11" y="66"/>
                    <a:pt x="20" y="79"/>
                  </a:cubicBezTo>
                  <a:cubicBezTo>
                    <a:pt x="28" y="91"/>
                    <a:pt x="43" y="98"/>
                    <a:pt x="44" y="100"/>
                  </a:cubicBezTo>
                  <a:cubicBezTo>
                    <a:pt x="44" y="102"/>
                    <a:pt x="36" y="134"/>
                    <a:pt x="42" y="134"/>
                  </a:cubicBezTo>
                  <a:cubicBezTo>
                    <a:pt x="47" y="133"/>
                    <a:pt x="57" y="110"/>
                    <a:pt x="63" y="113"/>
                  </a:cubicBezTo>
                  <a:cubicBezTo>
                    <a:pt x="70" y="115"/>
                    <a:pt x="72" y="123"/>
                    <a:pt x="80" y="127"/>
                  </a:cubicBezTo>
                  <a:cubicBezTo>
                    <a:pt x="89" y="131"/>
                    <a:pt x="95" y="128"/>
                    <a:pt x="103" y="136"/>
                  </a:cubicBezTo>
                  <a:cubicBezTo>
                    <a:pt x="111" y="144"/>
                    <a:pt x="126" y="153"/>
                    <a:pt x="138" y="158"/>
                  </a:cubicBezTo>
                  <a:cubicBezTo>
                    <a:pt x="150" y="163"/>
                    <a:pt x="142" y="175"/>
                    <a:pt x="165" y="172"/>
                  </a:cubicBezTo>
                  <a:cubicBezTo>
                    <a:pt x="188" y="168"/>
                    <a:pt x="185" y="165"/>
                    <a:pt x="195" y="163"/>
                  </a:cubicBezTo>
                  <a:cubicBezTo>
                    <a:pt x="205" y="160"/>
                    <a:pt x="202" y="147"/>
                    <a:pt x="189" y="150"/>
                  </a:cubicBezTo>
                  <a:cubicBezTo>
                    <a:pt x="176" y="152"/>
                    <a:pt x="157" y="148"/>
                    <a:pt x="142" y="142"/>
                  </a:cubicBezTo>
                  <a:cubicBezTo>
                    <a:pt x="126" y="137"/>
                    <a:pt x="107" y="124"/>
                    <a:pt x="102" y="114"/>
                  </a:cubicBezTo>
                  <a:cubicBezTo>
                    <a:pt x="96" y="104"/>
                    <a:pt x="83" y="102"/>
                    <a:pt x="74" y="86"/>
                  </a:cubicBezTo>
                  <a:cubicBezTo>
                    <a:pt x="64" y="69"/>
                    <a:pt x="67" y="67"/>
                    <a:pt x="64" y="54"/>
                  </a:cubicBezTo>
                  <a:cubicBezTo>
                    <a:pt x="61" y="41"/>
                    <a:pt x="63" y="41"/>
                    <a:pt x="60" y="32"/>
                  </a:cubicBezTo>
                  <a:cubicBezTo>
                    <a:pt x="58" y="22"/>
                    <a:pt x="60" y="0"/>
                    <a:pt x="60" y="10"/>
                  </a:cubicBezTo>
                  <a:close/>
                </a:path>
              </a:pathLst>
            </a:custGeom>
            <a:solidFill>
              <a:srgbClr val="747BB9"/>
            </a:solidFill>
            <a:ln w="9525">
              <a:noFill/>
              <a:round/>
              <a:headEnd/>
              <a:tailEnd/>
            </a:ln>
          </p:spPr>
          <p:txBody>
            <a:bodyPr/>
            <a:lstStyle/>
            <a:p>
              <a:endParaRPr lang="en-US"/>
            </a:p>
          </p:txBody>
        </p:sp>
        <p:sp>
          <p:nvSpPr>
            <p:cNvPr id="28815" name="Freeform 3396"/>
            <p:cNvSpPr>
              <a:spLocks/>
            </p:cNvSpPr>
            <p:nvPr/>
          </p:nvSpPr>
          <p:spPr bwMode="auto">
            <a:xfrm>
              <a:off x="646113" y="5231482"/>
              <a:ext cx="676275" cy="573088"/>
            </a:xfrm>
            <a:custGeom>
              <a:avLst/>
              <a:gdLst>
                <a:gd name="T0" fmla="*/ 2147483647 w 205"/>
                <a:gd name="T1" fmla="*/ 2147483647 h 174"/>
                <a:gd name="T2" fmla="*/ 2147483647 w 205"/>
                <a:gd name="T3" fmla="*/ 2147483647 h 174"/>
                <a:gd name="T4" fmla="*/ 2147483647 w 205"/>
                <a:gd name="T5" fmla="*/ 2147483647 h 174"/>
                <a:gd name="T6" fmla="*/ 2147483647 w 205"/>
                <a:gd name="T7" fmla="*/ 2147483647 h 174"/>
                <a:gd name="T8" fmla="*/ 2147483647 w 205"/>
                <a:gd name="T9" fmla="*/ 2147483647 h 174"/>
                <a:gd name="T10" fmla="*/ 2147483647 w 205"/>
                <a:gd name="T11" fmla="*/ 2147483647 h 174"/>
                <a:gd name="T12" fmla="*/ 2147483647 w 205"/>
                <a:gd name="T13" fmla="*/ 2147483647 h 174"/>
                <a:gd name="T14" fmla="*/ 2147483647 w 205"/>
                <a:gd name="T15" fmla="*/ 2147483647 h 174"/>
                <a:gd name="T16" fmla="*/ 2147483647 w 205"/>
                <a:gd name="T17" fmla="*/ 2147483647 h 174"/>
                <a:gd name="T18" fmla="*/ 2147483647 w 205"/>
                <a:gd name="T19" fmla="*/ 2147483647 h 174"/>
                <a:gd name="T20" fmla="*/ 2147483647 w 205"/>
                <a:gd name="T21" fmla="*/ 2147483647 h 174"/>
                <a:gd name="T22" fmla="*/ 2147483647 w 205"/>
                <a:gd name="T23" fmla="*/ 2147483647 h 174"/>
                <a:gd name="T24" fmla="*/ 2147483647 w 205"/>
                <a:gd name="T25" fmla="*/ 2147483647 h 174"/>
                <a:gd name="T26" fmla="*/ 2147483647 w 205"/>
                <a:gd name="T27" fmla="*/ 2147483647 h 174"/>
                <a:gd name="T28" fmla="*/ 2147483647 w 205"/>
                <a:gd name="T29" fmla="*/ 2147483647 h 174"/>
                <a:gd name="T30" fmla="*/ 2147483647 w 205"/>
                <a:gd name="T31" fmla="*/ 2147483647 h 174"/>
                <a:gd name="T32" fmla="*/ 2147483647 w 205"/>
                <a:gd name="T33" fmla="*/ 2147483647 h 174"/>
                <a:gd name="T34" fmla="*/ 2147483647 w 205"/>
                <a:gd name="T35" fmla="*/ 2147483647 h 174"/>
                <a:gd name="T36" fmla="*/ 2147483647 w 205"/>
                <a:gd name="T37" fmla="*/ 2147483647 h 174"/>
                <a:gd name="T38" fmla="*/ 2147483647 w 205"/>
                <a:gd name="T39" fmla="*/ 2147483647 h 174"/>
                <a:gd name="T40" fmla="*/ 2147483647 w 205"/>
                <a:gd name="T41" fmla="*/ 2147483647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5"/>
                <a:gd name="T64" fmla="*/ 0 h 174"/>
                <a:gd name="T65" fmla="*/ 205 w 205"/>
                <a:gd name="T66" fmla="*/ 174 h 17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5" h="174">
                  <a:moveTo>
                    <a:pt x="59" y="9"/>
                  </a:moveTo>
                  <a:cubicBezTo>
                    <a:pt x="59" y="9"/>
                    <a:pt x="52" y="19"/>
                    <a:pt x="49" y="29"/>
                  </a:cubicBezTo>
                  <a:cubicBezTo>
                    <a:pt x="46" y="39"/>
                    <a:pt x="46" y="36"/>
                    <a:pt x="43" y="46"/>
                  </a:cubicBezTo>
                  <a:cubicBezTo>
                    <a:pt x="41" y="56"/>
                    <a:pt x="32" y="51"/>
                    <a:pt x="16" y="47"/>
                  </a:cubicBezTo>
                  <a:cubicBezTo>
                    <a:pt x="0" y="42"/>
                    <a:pt x="12" y="53"/>
                    <a:pt x="14" y="63"/>
                  </a:cubicBezTo>
                  <a:cubicBezTo>
                    <a:pt x="17" y="73"/>
                    <a:pt x="11" y="65"/>
                    <a:pt x="20" y="78"/>
                  </a:cubicBezTo>
                  <a:cubicBezTo>
                    <a:pt x="29" y="90"/>
                    <a:pt x="43" y="97"/>
                    <a:pt x="44" y="99"/>
                  </a:cubicBezTo>
                  <a:cubicBezTo>
                    <a:pt x="44" y="101"/>
                    <a:pt x="36" y="133"/>
                    <a:pt x="42" y="132"/>
                  </a:cubicBezTo>
                  <a:cubicBezTo>
                    <a:pt x="47" y="132"/>
                    <a:pt x="57" y="109"/>
                    <a:pt x="64" y="111"/>
                  </a:cubicBezTo>
                  <a:cubicBezTo>
                    <a:pt x="70" y="113"/>
                    <a:pt x="72" y="121"/>
                    <a:pt x="80" y="126"/>
                  </a:cubicBezTo>
                  <a:cubicBezTo>
                    <a:pt x="89" y="130"/>
                    <a:pt x="95" y="126"/>
                    <a:pt x="103" y="135"/>
                  </a:cubicBezTo>
                  <a:cubicBezTo>
                    <a:pt x="111" y="143"/>
                    <a:pt x="126" y="151"/>
                    <a:pt x="138" y="157"/>
                  </a:cubicBezTo>
                  <a:cubicBezTo>
                    <a:pt x="150" y="162"/>
                    <a:pt x="142" y="174"/>
                    <a:pt x="165" y="171"/>
                  </a:cubicBezTo>
                  <a:cubicBezTo>
                    <a:pt x="188" y="167"/>
                    <a:pt x="185" y="164"/>
                    <a:pt x="195" y="162"/>
                  </a:cubicBezTo>
                  <a:cubicBezTo>
                    <a:pt x="205" y="159"/>
                    <a:pt x="201" y="146"/>
                    <a:pt x="189" y="149"/>
                  </a:cubicBezTo>
                  <a:cubicBezTo>
                    <a:pt x="176" y="151"/>
                    <a:pt x="157" y="147"/>
                    <a:pt x="141" y="142"/>
                  </a:cubicBezTo>
                  <a:cubicBezTo>
                    <a:pt x="126" y="136"/>
                    <a:pt x="106" y="123"/>
                    <a:pt x="101" y="113"/>
                  </a:cubicBezTo>
                  <a:cubicBezTo>
                    <a:pt x="96" y="103"/>
                    <a:pt x="83" y="101"/>
                    <a:pt x="73" y="85"/>
                  </a:cubicBezTo>
                  <a:cubicBezTo>
                    <a:pt x="63" y="68"/>
                    <a:pt x="66" y="66"/>
                    <a:pt x="64" y="53"/>
                  </a:cubicBezTo>
                  <a:cubicBezTo>
                    <a:pt x="61" y="40"/>
                    <a:pt x="63" y="41"/>
                    <a:pt x="60" y="31"/>
                  </a:cubicBezTo>
                  <a:cubicBezTo>
                    <a:pt x="57" y="21"/>
                    <a:pt x="60" y="0"/>
                    <a:pt x="59" y="9"/>
                  </a:cubicBezTo>
                  <a:close/>
                </a:path>
              </a:pathLst>
            </a:custGeom>
            <a:solidFill>
              <a:srgbClr val="737AB8"/>
            </a:solidFill>
            <a:ln w="9525">
              <a:noFill/>
              <a:round/>
              <a:headEnd/>
              <a:tailEnd/>
            </a:ln>
          </p:spPr>
          <p:txBody>
            <a:bodyPr/>
            <a:lstStyle/>
            <a:p>
              <a:endParaRPr lang="en-US"/>
            </a:p>
          </p:txBody>
        </p:sp>
        <p:sp>
          <p:nvSpPr>
            <p:cNvPr id="28816" name="Freeform 3397"/>
            <p:cNvSpPr>
              <a:spLocks/>
            </p:cNvSpPr>
            <p:nvPr/>
          </p:nvSpPr>
          <p:spPr bwMode="auto">
            <a:xfrm>
              <a:off x="646113" y="5231482"/>
              <a:ext cx="676275" cy="573088"/>
            </a:xfrm>
            <a:custGeom>
              <a:avLst/>
              <a:gdLst>
                <a:gd name="T0" fmla="*/ 2147483647 w 205"/>
                <a:gd name="T1" fmla="*/ 2147483647 h 174"/>
                <a:gd name="T2" fmla="*/ 2147483647 w 205"/>
                <a:gd name="T3" fmla="*/ 2147483647 h 174"/>
                <a:gd name="T4" fmla="*/ 2147483647 w 205"/>
                <a:gd name="T5" fmla="*/ 2147483647 h 174"/>
                <a:gd name="T6" fmla="*/ 2147483647 w 205"/>
                <a:gd name="T7" fmla="*/ 2147483647 h 174"/>
                <a:gd name="T8" fmla="*/ 2147483647 w 205"/>
                <a:gd name="T9" fmla="*/ 2147483647 h 174"/>
                <a:gd name="T10" fmla="*/ 2147483647 w 205"/>
                <a:gd name="T11" fmla="*/ 2147483647 h 174"/>
                <a:gd name="T12" fmla="*/ 2147483647 w 205"/>
                <a:gd name="T13" fmla="*/ 2147483647 h 174"/>
                <a:gd name="T14" fmla="*/ 2147483647 w 205"/>
                <a:gd name="T15" fmla="*/ 2147483647 h 174"/>
                <a:gd name="T16" fmla="*/ 2147483647 w 205"/>
                <a:gd name="T17" fmla="*/ 2147483647 h 174"/>
                <a:gd name="T18" fmla="*/ 2147483647 w 205"/>
                <a:gd name="T19" fmla="*/ 2147483647 h 174"/>
                <a:gd name="T20" fmla="*/ 2147483647 w 205"/>
                <a:gd name="T21" fmla="*/ 2147483647 h 174"/>
                <a:gd name="T22" fmla="*/ 2147483647 w 205"/>
                <a:gd name="T23" fmla="*/ 2147483647 h 174"/>
                <a:gd name="T24" fmla="*/ 2147483647 w 205"/>
                <a:gd name="T25" fmla="*/ 2147483647 h 174"/>
                <a:gd name="T26" fmla="*/ 2147483647 w 205"/>
                <a:gd name="T27" fmla="*/ 2147483647 h 174"/>
                <a:gd name="T28" fmla="*/ 2147483647 w 205"/>
                <a:gd name="T29" fmla="*/ 2147483647 h 174"/>
                <a:gd name="T30" fmla="*/ 2147483647 w 205"/>
                <a:gd name="T31" fmla="*/ 2147483647 h 174"/>
                <a:gd name="T32" fmla="*/ 2147483647 w 205"/>
                <a:gd name="T33" fmla="*/ 2147483647 h 174"/>
                <a:gd name="T34" fmla="*/ 2147483647 w 205"/>
                <a:gd name="T35" fmla="*/ 2147483647 h 174"/>
                <a:gd name="T36" fmla="*/ 2147483647 w 205"/>
                <a:gd name="T37" fmla="*/ 2147483647 h 174"/>
                <a:gd name="T38" fmla="*/ 2147483647 w 205"/>
                <a:gd name="T39" fmla="*/ 2147483647 h 174"/>
                <a:gd name="T40" fmla="*/ 2147483647 w 205"/>
                <a:gd name="T41" fmla="*/ 2147483647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5"/>
                <a:gd name="T64" fmla="*/ 0 h 174"/>
                <a:gd name="T65" fmla="*/ 205 w 205"/>
                <a:gd name="T66" fmla="*/ 174 h 17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5" h="174">
                  <a:moveTo>
                    <a:pt x="59" y="10"/>
                  </a:moveTo>
                  <a:cubicBezTo>
                    <a:pt x="59" y="10"/>
                    <a:pt x="52" y="19"/>
                    <a:pt x="49" y="29"/>
                  </a:cubicBezTo>
                  <a:cubicBezTo>
                    <a:pt x="46" y="40"/>
                    <a:pt x="46" y="36"/>
                    <a:pt x="44" y="46"/>
                  </a:cubicBezTo>
                  <a:cubicBezTo>
                    <a:pt x="41" y="56"/>
                    <a:pt x="33" y="51"/>
                    <a:pt x="16" y="47"/>
                  </a:cubicBezTo>
                  <a:cubicBezTo>
                    <a:pt x="0" y="43"/>
                    <a:pt x="12" y="54"/>
                    <a:pt x="15" y="63"/>
                  </a:cubicBezTo>
                  <a:cubicBezTo>
                    <a:pt x="17" y="73"/>
                    <a:pt x="12" y="65"/>
                    <a:pt x="20" y="78"/>
                  </a:cubicBezTo>
                  <a:cubicBezTo>
                    <a:pt x="29" y="90"/>
                    <a:pt x="44" y="97"/>
                    <a:pt x="44" y="99"/>
                  </a:cubicBezTo>
                  <a:cubicBezTo>
                    <a:pt x="45" y="101"/>
                    <a:pt x="36" y="133"/>
                    <a:pt x="42" y="132"/>
                  </a:cubicBezTo>
                  <a:cubicBezTo>
                    <a:pt x="47" y="131"/>
                    <a:pt x="57" y="109"/>
                    <a:pt x="64" y="111"/>
                  </a:cubicBezTo>
                  <a:cubicBezTo>
                    <a:pt x="70" y="113"/>
                    <a:pt x="72" y="121"/>
                    <a:pt x="80" y="126"/>
                  </a:cubicBezTo>
                  <a:cubicBezTo>
                    <a:pt x="88" y="130"/>
                    <a:pt x="95" y="126"/>
                    <a:pt x="103" y="135"/>
                  </a:cubicBezTo>
                  <a:cubicBezTo>
                    <a:pt x="111" y="143"/>
                    <a:pt x="126" y="151"/>
                    <a:pt x="138" y="156"/>
                  </a:cubicBezTo>
                  <a:cubicBezTo>
                    <a:pt x="150" y="162"/>
                    <a:pt x="143" y="174"/>
                    <a:pt x="165" y="171"/>
                  </a:cubicBezTo>
                  <a:cubicBezTo>
                    <a:pt x="188" y="167"/>
                    <a:pt x="185" y="164"/>
                    <a:pt x="195" y="162"/>
                  </a:cubicBezTo>
                  <a:cubicBezTo>
                    <a:pt x="205" y="159"/>
                    <a:pt x="201" y="146"/>
                    <a:pt x="189" y="149"/>
                  </a:cubicBezTo>
                  <a:cubicBezTo>
                    <a:pt x="176" y="152"/>
                    <a:pt x="156" y="147"/>
                    <a:pt x="141" y="142"/>
                  </a:cubicBezTo>
                  <a:cubicBezTo>
                    <a:pt x="125" y="136"/>
                    <a:pt x="106" y="122"/>
                    <a:pt x="101" y="113"/>
                  </a:cubicBezTo>
                  <a:cubicBezTo>
                    <a:pt x="96" y="103"/>
                    <a:pt x="82" y="101"/>
                    <a:pt x="73" y="85"/>
                  </a:cubicBezTo>
                  <a:cubicBezTo>
                    <a:pt x="63" y="68"/>
                    <a:pt x="66" y="67"/>
                    <a:pt x="63" y="53"/>
                  </a:cubicBezTo>
                  <a:cubicBezTo>
                    <a:pt x="61" y="40"/>
                    <a:pt x="62" y="41"/>
                    <a:pt x="60" y="32"/>
                  </a:cubicBezTo>
                  <a:cubicBezTo>
                    <a:pt x="57" y="22"/>
                    <a:pt x="60" y="0"/>
                    <a:pt x="59" y="10"/>
                  </a:cubicBezTo>
                  <a:close/>
                </a:path>
              </a:pathLst>
            </a:custGeom>
            <a:solidFill>
              <a:srgbClr val="727AB8"/>
            </a:solidFill>
            <a:ln w="9525">
              <a:noFill/>
              <a:round/>
              <a:headEnd/>
              <a:tailEnd/>
            </a:ln>
          </p:spPr>
          <p:txBody>
            <a:bodyPr/>
            <a:lstStyle/>
            <a:p>
              <a:endParaRPr lang="en-US"/>
            </a:p>
          </p:txBody>
        </p:sp>
        <p:sp>
          <p:nvSpPr>
            <p:cNvPr id="28817" name="Rectangle 3398"/>
            <p:cNvSpPr>
              <a:spLocks noChangeArrowheads="1"/>
            </p:cNvSpPr>
            <p:nvPr/>
          </p:nvSpPr>
          <p:spPr bwMode="auto">
            <a:xfrm>
              <a:off x="242888" y="4437733"/>
              <a:ext cx="296862" cy="168275"/>
            </a:xfrm>
            <a:prstGeom prst="rect">
              <a:avLst/>
            </a:prstGeom>
            <a:noFill/>
            <a:ln w="9525">
              <a:noFill/>
              <a:miter lim="800000"/>
              <a:headEnd/>
              <a:tailEnd/>
            </a:ln>
          </p:spPr>
          <p:txBody>
            <a:bodyPr wrap="none" lIns="0" tIns="0" rIns="0" bIns="0">
              <a:spAutoFit/>
            </a:bodyPr>
            <a:lstStyle/>
            <a:p>
              <a:pPr algn="r"/>
              <a:r>
                <a:rPr lang="en-US" sz="1100">
                  <a:latin typeface="Century Schoolbook" pitchFamily="18" charset="0"/>
                </a:rPr>
                <a:t>APC</a:t>
              </a:r>
            </a:p>
          </p:txBody>
        </p:sp>
        <p:sp>
          <p:nvSpPr>
            <p:cNvPr id="28818" name="Rectangle 3399"/>
            <p:cNvSpPr>
              <a:spLocks noChangeArrowheads="1"/>
            </p:cNvSpPr>
            <p:nvPr/>
          </p:nvSpPr>
          <p:spPr bwMode="auto">
            <a:xfrm>
              <a:off x="520700" y="4024983"/>
              <a:ext cx="349250" cy="168275"/>
            </a:xfrm>
            <a:prstGeom prst="rect">
              <a:avLst/>
            </a:prstGeom>
            <a:noFill/>
            <a:ln w="9525">
              <a:noFill/>
              <a:miter lim="800000"/>
              <a:headEnd/>
              <a:tailEnd/>
            </a:ln>
          </p:spPr>
          <p:txBody>
            <a:bodyPr wrap="none" lIns="0" tIns="0" rIns="0" bIns="0">
              <a:spAutoFit/>
            </a:bodyPr>
            <a:lstStyle/>
            <a:p>
              <a:pPr algn="r"/>
              <a:r>
                <a:rPr lang="en-US" sz="1100">
                  <a:latin typeface="Century Schoolbook" pitchFamily="18" charset="0"/>
                </a:rPr>
                <a:t>MHC</a:t>
              </a:r>
            </a:p>
          </p:txBody>
        </p:sp>
        <p:pic>
          <p:nvPicPr>
            <p:cNvPr id="28819" name="Picture 3400"/>
            <p:cNvPicPr>
              <a:picLocks noChangeAspect="1" noChangeArrowheads="1"/>
            </p:cNvPicPr>
            <p:nvPr/>
          </p:nvPicPr>
          <p:blipFill>
            <a:blip r:embed="rId5"/>
            <a:srcRect/>
            <a:stretch>
              <a:fillRect/>
            </a:stretch>
          </p:blipFill>
          <p:spPr bwMode="auto">
            <a:xfrm>
              <a:off x="865188" y="3793207"/>
              <a:ext cx="168275" cy="168275"/>
            </a:xfrm>
            <a:prstGeom prst="rect">
              <a:avLst/>
            </a:prstGeom>
            <a:noFill/>
            <a:ln w="9525">
              <a:noFill/>
              <a:miter lim="800000"/>
              <a:headEnd/>
              <a:tailEnd/>
            </a:ln>
          </p:spPr>
        </p:pic>
        <p:sp>
          <p:nvSpPr>
            <p:cNvPr id="28820" name="Freeform 3401"/>
            <p:cNvSpPr>
              <a:spLocks/>
            </p:cNvSpPr>
            <p:nvPr/>
          </p:nvSpPr>
          <p:spPr bwMode="auto">
            <a:xfrm>
              <a:off x="881063" y="3809082"/>
              <a:ext cx="131762" cy="134938"/>
            </a:xfrm>
            <a:custGeom>
              <a:avLst/>
              <a:gdLst>
                <a:gd name="T0" fmla="*/ 2147483647 w 40"/>
                <a:gd name="T1" fmla="*/ 2147483647 h 41"/>
                <a:gd name="T2" fmla="*/ 2147483647 w 40"/>
                <a:gd name="T3" fmla="*/ 2147483647 h 41"/>
                <a:gd name="T4" fmla="*/ 2147483647 w 40"/>
                <a:gd name="T5" fmla="*/ 2147483647 h 41"/>
                <a:gd name="T6" fmla="*/ 2147483647 w 40"/>
                <a:gd name="T7" fmla="*/ 2147483647 h 41"/>
                <a:gd name="T8" fmla="*/ 2147483647 w 40"/>
                <a:gd name="T9" fmla="*/ 2147483647 h 41"/>
                <a:gd name="T10" fmla="*/ 2147483647 w 40"/>
                <a:gd name="T11" fmla="*/ 2147483647 h 41"/>
                <a:gd name="T12" fmla="*/ 0 60000 65536"/>
                <a:gd name="T13" fmla="*/ 0 60000 65536"/>
                <a:gd name="T14" fmla="*/ 0 60000 65536"/>
                <a:gd name="T15" fmla="*/ 0 60000 65536"/>
                <a:gd name="T16" fmla="*/ 0 60000 65536"/>
                <a:gd name="T17" fmla="*/ 0 60000 65536"/>
                <a:gd name="T18" fmla="*/ 0 w 40"/>
                <a:gd name="T19" fmla="*/ 0 h 41"/>
                <a:gd name="T20" fmla="*/ 40 w 40"/>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40" h="41">
                  <a:moveTo>
                    <a:pt x="14" y="1"/>
                  </a:moveTo>
                  <a:cubicBezTo>
                    <a:pt x="8" y="0"/>
                    <a:pt x="2" y="4"/>
                    <a:pt x="1" y="10"/>
                  </a:cubicBezTo>
                  <a:cubicBezTo>
                    <a:pt x="1" y="11"/>
                    <a:pt x="1" y="11"/>
                    <a:pt x="1" y="11"/>
                  </a:cubicBezTo>
                  <a:cubicBezTo>
                    <a:pt x="0" y="17"/>
                    <a:pt x="17" y="41"/>
                    <a:pt x="17" y="41"/>
                  </a:cubicBezTo>
                  <a:cubicBezTo>
                    <a:pt x="40" y="41"/>
                    <a:pt x="40" y="41"/>
                    <a:pt x="40" y="41"/>
                  </a:cubicBezTo>
                  <a:lnTo>
                    <a:pt x="14" y="1"/>
                  </a:lnTo>
                  <a:close/>
                </a:path>
              </a:pathLst>
            </a:custGeom>
            <a:noFill/>
            <a:ln w="6350">
              <a:solidFill>
                <a:srgbClr val="000000"/>
              </a:solidFill>
              <a:miter lim="800000"/>
              <a:headEnd/>
              <a:tailEnd/>
            </a:ln>
          </p:spPr>
          <p:txBody>
            <a:bodyPr/>
            <a:lstStyle/>
            <a:p>
              <a:endParaRPr lang="en-US"/>
            </a:p>
          </p:txBody>
        </p:sp>
        <p:pic>
          <p:nvPicPr>
            <p:cNvPr id="28821" name="Picture 3402"/>
            <p:cNvPicPr>
              <a:picLocks noChangeAspect="1" noChangeArrowheads="1"/>
            </p:cNvPicPr>
            <p:nvPr/>
          </p:nvPicPr>
          <p:blipFill>
            <a:blip r:embed="rId6"/>
            <a:srcRect/>
            <a:stretch>
              <a:fillRect/>
            </a:stretch>
          </p:blipFill>
          <p:spPr bwMode="auto">
            <a:xfrm>
              <a:off x="920750" y="3929732"/>
              <a:ext cx="107950" cy="376238"/>
            </a:xfrm>
            <a:prstGeom prst="rect">
              <a:avLst/>
            </a:prstGeom>
            <a:noFill/>
            <a:ln w="9525">
              <a:noFill/>
              <a:miter lim="800000"/>
              <a:headEnd/>
              <a:tailEnd/>
            </a:ln>
          </p:spPr>
        </p:pic>
        <p:sp>
          <p:nvSpPr>
            <p:cNvPr id="28822" name="Freeform 3403"/>
            <p:cNvSpPr>
              <a:spLocks/>
            </p:cNvSpPr>
            <p:nvPr/>
          </p:nvSpPr>
          <p:spPr bwMode="auto">
            <a:xfrm>
              <a:off x="936625" y="3944020"/>
              <a:ext cx="76200" cy="347662"/>
            </a:xfrm>
            <a:custGeom>
              <a:avLst/>
              <a:gdLst>
                <a:gd name="T0" fmla="*/ 0 w 23"/>
                <a:gd name="T1" fmla="*/ 0 h 105"/>
                <a:gd name="T2" fmla="*/ 0 w 23"/>
                <a:gd name="T3" fmla="*/ 2147483647 h 105"/>
                <a:gd name="T4" fmla="*/ 2147483647 w 23"/>
                <a:gd name="T5" fmla="*/ 2147483647 h 105"/>
                <a:gd name="T6" fmla="*/ 2147483647 w 23"/>
                <a:gd name="T7" fmla="*/ 2147483647 h 105"/>
                <a:gd name="T8" fmla="*/ 2147483647 w 23"/>
                <a:gd name="T9" fmla="*/ 2147483647 h 105"/>
                <a:gd name="T10" fmla="*/ 2147483647 w 23"/>
                <a:gd name="T11" fmla="*/ 0 h 105"/>
                <a:gd name="T12" fmla="*/ 0 w 23"/>
                <a:gd name="T13" fmla="*/ 0 h 105"/>
                <a:gd name="T14" fmla="*/ 0 60000 65536"/>
                <a:gd name="T15" fmla="*/ 0 60000 65536"/>
                <a:gd name="T16" fmla="*/ 0 60000 65536"/>
                <a:gd name="T17" fmla="*/ 0 60000 65536"/>
                <a:gd name="T18" fmla="*/ 0 60000 65536"/>
                <a:gd name="T19" fmla="*/ 0 60000 65536"/>
                <a:gd name="T20" fmla="*/ 0 60000 65536"/>
                <a:gd name="T21" fmla="*/ 0 w 23"/>
                <a:gd name="T22" fmla="*/ 0 h 105"/>
                <a:gd name="T23" fmla="*/ 23 w 23"/>
                <a:gd name="T24" fmla="*/ 105 h 1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105">
                  <a:moveTo>
                    <a:pt x="0" y="0"/>
                  </a:moveTo>
                  <a:cubicBezTo>
                    <a:pt x="0" y="94"/>
                    <a:pt x="0" y="94"/>
                    <a:pt x="0" y="94"/>
                  </a:cubicBezTo>
                  <a:cubicBezTo>
                    <a:pt x="0" y="100"/>
                    <a:pt x="5" y="105"/>
                    <a:pt x="11" y="105"/>
                  </a:cubicBezTo>
                  <a:cubicBezTo>
                    <a:pt x="12" y="105"/>
                    <a:pt x="12" y="105"/>
                    <a:pt x="12" y="105"/>
                  </a:cubicBezTo>
                  <a:cubicBezTo>
                    <a:pt x="18" y="105"/>
                    <a:pt x="23" y="100"/>
                    <a:pt x="23" y="94"/>
                  </a:cubicBezTo>
                  <a:cubicBezTo>
                    <a:pt x="23" y="0"/>
                    <a:pt x="23" y="0"/>
                    <a:pt x="23" y="0"/>
                  </a:cubicBezTo>
                  <a:lnTo>
                    <a:pt x="0" y="0"/>
                  </a:lnTo>
                  <a:close/>
                </a:path>
              </a:pathLst>
            </a:custGeom>
            <a:noFill/>
            <a:ln w="6350">
              <a:solidFill>
                <a:srgbClr val="000000"/>
              </a:solidFill>
              <a:miter lim="800000"/>
              <a:headEnd/>
              <a:tailEnd/>
            </a:ln>
          </p:spPr>
          <p:txBody>
            <a:bodyPr/>
            <a:lstStyle/>
            <a:p>
              <a:endParaRPr lang="en-US"/>
            </a:p>
          </p:txBody>
        </p:sp>
        <p:pic>
          <p:nvPicPr>
            <p:cNvPr id="28823" name="Picture 3404"/>
            <p:cNvPicPr>
              <a:picLocks noChangeAspect="1" noChangeArrowheads="1"/>
            </p:cNvPicPr>
            <p:nvPr/>
          </p:nvPicPr>
          <p:blipFill>
            <a:blip r:embed="rId7"/>
            <a:srcRect/>
            <a:stretch>
              <a:fillRect/>
            </a:stretch>
          </p:blipFill>
          <p:spPr bwMode="auto">
            <a:xfrm>
              <a:off x="1023938" y="3793207"/>
              <a:ext cx="168275" cy="168275"/>
            </a:xfrm>
            <a:prstGeom prst="rect">
              <a:avLst/>
            </a:prstGeom>
            <a:noFill/>
            <a:ln w="9525">
              <a:noFill/>
              <a:miter lim="800000"/>
              <a:headEnd/>
              <a:tailEnd/>
            </a:ln>
          </p:spPr>
        </p:pic>
        <p:sp>
          <p:nvSpPr>
            <p:cNvPr id="28824" name="Freeform 3405"/>
            <p:cNvSpPr>
              <a:spLocks/>
            </p:cNvSpPr>
            <p:nvPr/>
          </p:nvSpPr>
          <p:spPr bwMode="auto">
            <a:xfrm>
              <a:off x="1041400" y="3809082"/>
              <a:ext cx="131763" cy="134938"/>
            </a:xfrm>
            <a:custGeom>
              <a:avLst/>
              <a:gdLst>
                <a:gd name="T0" fmla="*/ 2147483647 w 40"/>
                <a:gd name="T1" fmla="*/ 2147483647 h 41"/>
                <a:gd name="T2" fmla="*/ 2147483647 w 40"/>
                <a:gd name="T3" fmla="*/ 2147483647 h 41"/>
                <a:gd name="T4" fmla="*/ 2147483647 w 40"/>
                <a:gd name="T5" fmla="*/ 2147483647 h 41"/>
                <a:gd name="T6" fmla="*/ 2147483647 w 40"/>
                <a:gd name="T7" fmla="*/ 2147483647 h 41"/>
                <a:gd name="T8" fmla="*/ 0 w 40"/>
                <a:gd name="T9" fmla="*/ 2147483647 h 41"/>
                <a:gd name="T10" fmla="*/ 2147483647 w 40"/>
                <a:gd name="T11" fmla="*/ 2147483647 h 41"/>
                <a:gd name="T12" fmla="*/ 0 60000 65536"/>
                <a:gd name="T13" fmla="*/ 0 60000 65536"/>
                <a:gd name="T14" fmla="*/ 0 60000 65536"/>
                <a:gd name="T15" fmla="*/ 0 60000 65536"/>
                <a:gd name="T16" fmla="*/ 0 60000 65536"/>
                <a:gd name="T17" fmla="*/ 0 60000 65536"/>
                <a:gd name="T18" fmla="*/ 0 w 40"/>
                <a:gd name="T19" fmla="*/ 0 h 41"/>
                <a:gd name="T20" fmla="*/ 40 w 40"/>
                <a:gd name="T21" fmla="*/ 41 h 41"/>
              </a:gdLst>
              <a:ahLst/>
              <a:cxnLst>
                <a:cxn ang="T12">
                  <a:pos x="T0" y="T1"/>
                </a:cxn>
                <a:cxn ang="T13">
                  <a:pos x="T2" y="T3"/>
                </a:cxn>
                <a:cxn ang="T14">
                  <a:pos x="T4" y="T5"/>
                </a:cxn>
                <a:cxn ang="T15">
                  <a:pos x="T6" y="T7"/>
                </a:cxn>
                <a:cxn ang="T16">
                  <a:pos x="T8" y="T9"/>
                </a:cxn>
                <a:cxn ang="T17">
                  <a:pos x="T10" y="T11"/>
                </a:cxn>
              </a:cxnLst>
              <a:rect l="T18" t="T19" r="T20" b="T21"/>
              <a:pathLst>
                <a:path w="40" h="41">
                  <a:moveTo>
                    <a:pt x="26" y="1"/>
                  </a:moveTo>
                  <a:cubicBezTo>
                    <a:pt x="32" y="0"/>
                    <a:pt x="38" y="4"/>
                    <a:pt x="39" y="10"/>
                  </a:cubicBezTo>
                  <a:cubicBezTo>
                    <a:pt x="39" y="11"/>
                    <a:pt x="39" y="11"/>
                    <a:pt x="39" y="11"/>
                  </a:cubicBezTo>
                  <a:cubicBezTo>
                    <a:pt x="40" y="17"/>
                    <a:pt x="23" y="41"/>
                    <a:pt x="23" y="41"/>
                  </a:cubicBezTo>
                  <a:cubicBezTo>
                    <a:pt x="0" y="41"/>
                    <a:pt x="0" y="41"/>
                    <a:pt x="0" y="41"/>
                  </a:cubicBezTo>
                  <a:lnTo>
                    <a:pt x="26" y="1"/>
                  </a:lnTo>
                  <a:close/>
                </a:path>
              </a:pathLst>
            </a:custGeom>
            <a:noFill/>
            <a:ln w="6350">
              <a:solidFill>
                <a:srgbClr val="000000"/>
              </a:solidFill>
              <a:miter lim="800000"/>
              <a:headEnd/>
              <a:tailEnd/>
            </a:ln>
          </p:spPr>
          <p:txBody>
            <a:bodyPr/>
            <a:lstStyle/>
            <a:p>
              <a:endParaRPr lang="en-US"/>
            </a:p>
          </p:txBody>
        </p:sp>
        <p:pic>
          <p:nvPicPr>
            <p:cNvPr id="28825" name="Picture 3406"/>
            <p:cNvPicPr>
              <a:picLocks noChangeAspect="1" noChangeArrowheads="1"/>
            </p:cNvPicPr>
            <p:nvPr/>
          </p:nvPicPr>
          <p:blipFill>
            <a:blip r:embed="rId8"/>
            <a:srcRect/>
            <a:stretch>
              <a:fillRect/>
            </a:stretch>
          </p:blipFill>
          <p:spPr bwMode="auto">
            <a:xfrm>
              <a:off x="1027113" y="3929732"/>
              <a:ext cx="107950" cy="376238"/>
            </a:xfrm>
            <a:prstGeom prst="rect">
              <a:avLst/>
            </a:prstGeom>
            <a:noFill/>
            <a:ln w="9525">
              <a:noFill/>
              <a:miter lim="800000"/>
              <a:headEnd/>
              <a:tailEnd/>
            </a:ln>
          </p:spPr>
        </p:pic>
        <p:sp>
          <p:nvSpPr>
            <p:cNvPr id="28826" name="Freeform 3407"/>
            <p:cNvSpPr>
              <a:spLocks/>
            </p:cNvSpPr>
            <p:nvPr/>
          </p:nvSpPr>
          <p:spPr bwMode="auto">
            <a:xfrm>
              <a:off x="1041400" y="3944020"/>
              <a:ext cx="76200" cy="347662"/>
            </a:xfrm>
            <a:custGeom>
              <a:avLst/>
              <a:gdLst>
                <a:gd name="T0" fmla="*/ 2147483647 w 23"/>
                <a:gd name="T1" fmla="*/ 0 h 105"/>
                <a:gd name="T2" fmla="*/ 2147483647 w 23"/>
                <a:gd name="T3" fmla="*/ 2147483647 h 105"/>
                <a:gd name="T4" fmla="*/ 2147483647 w 23"/>
                <a:gd name="T5" fmla="*/ 2147483647 h 105"/>
                <a:gd name="T6" fmla="*/ 2147483647 w 23"/>
                <a:gd name="T7" fmla="*/ 2147483647 h 105"/>
                <a:gd name="T8" fmla="*/ 0 w 23"/>
                <a:gd name="T9" fmla="*/ 2147483647 h 105"/>
                <a:gd name="T10" fmla="*/ 0 w 23"/>
                <a:gd name="T11" fmla="*/ 0 h 105"/>
                <a:gd name="T12" fmla="*/ 2147483647 w 23"/>
                <a:gd name="T13" fmla="*/ 0 h 105"/>
                <a:gd name="T14" fmla="*/ 0 60000 65536"/>
                <a:gd name="T15" fmla="*/ 0 60000 65536"/>
                <a:gd name="T16" fmla="*/ 0 60000 65536"/>
                <a:gd name="T17" fmla="*/ 0 60000 65536"/>
                <a:gd name="T18" fmla="*/ 0 60000 65536"/>
                <a:gd name="T19" fmla="*/ 0 60000 65536"/>
                <a:gd name="T20" fmla="*/ 0 60000 65536"/>
                <a:gd name="T21" fmla="*/ 0 w 23"/>
                <a:gd name="T22" fmla="*/ 0 h 105"/>
                <a:gd name="T23" fmla="*/ 23 w 23"/>
                <a:gd name="T24" fmla="*/ 105 h 10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105">
                  <a:moveTo>
                    <a:pt x="23" y="0"/>
                  </a:moveTo>
                  <a:cubicBezTo>
                    <a:pt x="23" y="94"/>
                    <a:pt x="23" y="94"/>
                    <a:pt x="23" y="94"/>
                  </a:cubicBezTo>
                  <a:cubicBezTo>
                    <a:pt x="23" y="100"/>
                    <a:pt x="18" y="105"/>
                    <a:pt x="12" y="105"/>
                  </a:cubicBezTo>
                  <a:cubicBezTo>
                    <a:pt x="11" y="105"/>
                    <a:pt x="11" y="105"/>
                    <a:pt x="11" y="105"/>
                  </a:cubicBezTo>
                  <a:cubicBezTo>
                    <a:pt x="5" y="105"/>
                    <a:pt x="0" y="100"/>
                    <a:pt x="0" y="94"/>
                  </a:cubicBezTo>
                  <a:cubicBezTo>
                    <a:pt x="0" y="0"/>
                    <a:pt x="0" y="0"/>
                    <a:pt x="0" y="0"/>
                  </a:cubicBezTo>
                  <a:lnTo>
                    <a:pt x="23" y="0"/>
                  </a:lnTo>
                  <a:close/>
                </a:path>
              </a:pathLst>
            </a:custGeom>
            <a:noFill/>
            <a:ln w="6350">
              <a:solidFill>
                <a:srgbClr val="000000"/>
              </a:solidFill>
              <a:miter lim="800000"/>
              <a:headEnd/>
              <a:tailEnd/>
            </a:ln>
          </p:spPr>
          <p:txBody>
            <a:bodyPr/>
            <a:lstStyle/>
            <a:p>
              <a:endParaRPr lang="en-US"/>
            </a:p>
          </p:txBody>
        </p:sp>
        <p:sp>
          <p:nvSpPr>
            <p:cNvPr id="28827" name="Freeform 3408"/>
            <p:cNvSpPr>
              <a:spLocks/>
            </p:cNvSpPr>
            <p:nvPr/>
          </p:nvSpPr>
          <p:spPr bwMode="auto">
            <a:xfrm>
              <a:off x="923925" y="3575720"/>
              <a:ext cx="206375" cy="349250"/>
            </a:xfrm>
            <a:custGeom>
              <a:avLst/>
              <a:gdLst>
                <a:gd name="T0" fmla="*/ 2147483647 w 63"/>
                <a:gd name="T1" fmla="*/ 2147483647 h 106"/>
                <a:gd name="T2" fmla="*/ 2147483647 w 63"/>
                <a:gd name="T3" fmla="*/ 0 h 106"/>
                <a:gd name="T4" fmla="*/ 0 w 63"/>
                <a:gd name="T5" fmla="*/ 2147483647 h 106"/>
                <a:gd name="T6" fmla="*/ 2147483647 w 63"/>
                <a:gd name="T7" fmla="*/ 2147483647 h 106"/>
                <a:gd name="T8" fmla="*/ 2147483647 w 63"/>
                <a:gd name="T9" fmla="*/ 2147483647 h 106"/>
                <a:gd name="T10" fmla="*/ 0 60000 65536"/>
                <a:gd name="T11" fmla="*/ 0 60000 65536"/>
                <a:gd name="T12" fmla="*/ 0 60000 65536"/>
                <a:gd name="T13" fmla="*/ 0 60000 65536"/>
                <a:gd name="T14" fmla="*/ 0 60000 65536"/>
                <a:gd name="T15" fmla="*/ 0 w 63"/>
                <a:gd name="T16" fmla="*/ 0 h 106"/>
                <a:gd name="T17" fmla="*/ 63 w 63"/>
                <a:gd name="T18" fmla="*/ 106 h 106"/>
              </a:gdLst>
              <a:ahLst/>
              <a:cxnLst>
                <a:cxn ang="T10">
                  <a:pos x="T0" y="T1"/>
                </a:cxn>
                <a:cxn ang="T11">
                  <a:pos x="T2" y="T3"/>
                </a:cxn>
                <a:cxn ang="T12">
                  <a:pos x="T4" y="T5"/>
                </a:cxn>
                <a:cxn ang="T13">
                  <a:pos x="T6" y="T7"/>
                </a:cxn>
                <a:cxn ang="T14">
                  <a:pos x="T8" y="T9"/>
                </a:cxn>
              </a:cxnLst>
              <a:rect l="T15" t="T16" r="T17" b="T18"/>
              <a:pathLst>
                <a:path w="63" h="106">
                  <a:moveTo>
                    <a:pt x="63" y="51"/>
                  </a:moveTo>
                  <a:cubicBezTo>
                    <a:pt x="63" y="38"/>
                    <a:pt x="49" y="0"/>
                    <a:pt x="32" y="0"/>
                  </a:cubicBezTo>
                  <a:cubicBezTo>
                    <a:pt x="14" y="0"/>
                    <a:pt x="0" y="38"/>
                    <a:pt x="0" y="51"/>
                  </a:cubicBezTo>
                  <a:cubicBezTo>
                    <a:pt x="0" y="56"/>
                    <a:pt x="32" y="106"/>
                    <a:pt x="32" y="106"/>
                  </a:cubicBezTo>
                  <a:cubicBezTo>
                    <a:pt x="32" y="106"/>
                    <a:pt x="63" y="56"/>
                    <a:pt x="63" y="51"/>
                  </a:cubicBezTo>
                  <a:close/>
                </a:path>
              </a:pathLst>
            </a:custGeom>
            <a:solidFill>
              <a:srgbClr val="E12750"/>
            </a:solidFill>
            <a:ln w="12700">
              <a:solidFill>
                <a:srgbClr val="000000"/>
              </a:solidFill>
              <a:miter lim="800000"/>
              <a:headEnd/>
              <a:tailEnd/>
            </a:ln>
          </p:spPr>
          <p:txBody>
            <a:bodyPr/>
            <a:lstStyle/>
            <a:p>
              <a:endParaRPr lang="en-US"/>
            </a:p>
          </p:txBody>
        </p:sp>
        <p:sp>
          <p:nvSpPr>
            <p:cNvPr id="28828" name="Freeform 3409"/>
            <p:cNvSpPr>
              <a:spLocks/>
            </p:cNvSpPr>
            <p:nvPr/>
          </p:nvSpPr>
          <p:spPr bwMode="auto">
            <a:xfrm>
              <a:off x="923925" y="3575720"/>
              <a:ext cx="206375" cy="349250"/>
            </a:xfrm>
            <a:custGeom>
              <a:avLst/>
              <a:gdLst>
                <a:gd name="T0" fmla="*/ 2147483647 w 63"/>
                <a:gd name="T1" fmla="*/ 2147483647 h 106"/>
                <a:gd name="T2" fmla="*/ 2147483647 w 63"/>
                <a:gd name="T3" fmla="*/ 2147483647 h 106"/>
                <a:gd name="T4" fmla="*/ 0 w 63"/>
                <a:gd name="T5" fmla="*/ 2147483647 h 106"/>
                <a:gd name="T6" fmla="*/ 2147483647 w 63"/>
                <a:gd name="T7" fmla="*/ 0 h 106"/>
                <a:gd name="T8" fmla="*/ 2147483647 w 63"/>
                <a:gd name="T9" fmla="*/ 2147483647 h 106"/>
                <a:gd name="T10" fmla="*/ 0 60000 65536"/>
                <a:gd name="T11" fmla="*/ 0 60000 65536"/>
                <a:gd name="T12" fmla="*/ 0 60000 65536"/>
                <a:gd name="T13" fmla="*/ 0 60000 65536"/>
                <a:gd name="T14" fmla="*/ 0 60000 65536"/>
                <a:gd name="T15" fmla="*/ 0 w 63"/>
                <a:gd name="T16" fmla="*/ 0 h 106"/>
                <a:gd name="T17" fmla="*/ 63 w 63"/>
                <a:gd name="T18" fmla="*/ 106 h 106"/>
              </a:gdLst>
              <a:ahLst/>
              <a:cxnLst>
                <a:cxn ang="T10">
                  <a:pos x="T0" y="T1"/>
                </a:cxn>
                <a:cxn ang="T11">
                  <a:pos x="T2" y="T3"/>
                </a:cxn>
                <a:cxn ang="T12">
                  <a:pos x="T4" y="T5"/>
                </a:cxn>
                <a:cxn ang="T13">
                  <a:pos x="T6" y="T7"/>
                </a:cxn>
                <a:cxn ang="T14">
                  <a:pos x="T8" y="T9"/>
                </a:cxn>
              </a:cxnLst>
              <a:rect l="T15" t="T16" r="T17" b="T18"/>
              <a:pathLst>
                <a:path w="63" h="106">
                  <a:moveTo>
                    <a:pt x="63" y="51"/>
                  </a:moveTo>
                  <a:cubicBezTo>
                    <a:pt x="63" y="56"/>
                    <a:pt x="32" y="106"/>
                    <a:pt x="32" y="106"/>
                  </a:cubicBezTo>
                  <a:cubicBezTo>
                    <a:pt x="31" y="106"/>
                    <a:pt x="0" y="56"/>
                    <a:pt x="0" y="51"/>
                  </a:cubicBezTo>
                  <a:cubicBezTo>
                    <a:pt x="0" y="38"/>
                    <a:pt x="14" y="0"/>
                    <a:pt x="32" y="0"/>
                  </a:cubicBezTo>
                  <a:cubicBezTo>
                    <a:pt x="49" y="0"/>
                    <a:pt x="63" y="38"/>
                    <a:pt x="63" y="51"/>
                  </a:cubicBezTo>
                  <a:close/>
                </a:path>
              </a:pathLst>
            </a:custGeom>
            <a:solidFill>
              <a:srgbClr val="E12851"/>
            </a:solidFill>
            <a:ln w="9525">
              <a:noFill/>
              <a:round/>
              <a:headEnd/>
              <a:tailEnd/>
            </a:ln>
          </p:spPr>
          <p:txBody>
            <a:bodyPr/>
            <a:lstStyle/>
            <a:p>
              <a:endParaRPr lang="en-US"/>
            </a:p>
          </p:txBody>
        </p:sp>
        <p:sp>
          <p:nvSpPr>
            <p:cNvPr id="28829" name="Freeform 3410"/>
            <p:cNvSpPr>
              <a:spLocks/>
            </p:cNvSpPr>
            <p:nvPr/>
          </p:nvSpPr>
          <p:spPr bwMode="auto">
            <a:xfrm>
              <a:off x="923925" y="3575720"/>
              <a:ext cx="206375" cy="346075"/>
            </a:xfrm>
            <a:custGeom>
              <a:avLst/>
              <a:gdLst>
                <a:gd name="T0" fmla="*/ 2147483647 w 63"/>
                <a:gd name="T1" fmla="*/ 2147483647 h 105"/>
                <a:gd name="T2" fmla="*/ 2147483647 w 63"/>
                <a:gd name="T3" fmla="*/ 2147483647 h 105"/>
                <a:gd name="T4" fmla="*/ 0 w 63"/>
                <a:gd name="T5" fmla="*/ 2147483647 h 105"/>
                <a:gd name="T6" fmla="*/ 2147483647 w 63"/>
                <a:gd name="T7" fmla="*/ 0 h 105"/>
                <a:gd name="T8" fmla="*/ 2147483647 w 63"/>
                <a:gd name="T9" fmla="*/ 2147483647 h 105"/>
                <a:gd name="T10" fmla="*/ 0 60000 65536"/>
                <a:gd name="T11" fmla="*/ 0 60000 65536"/>
                <a:gd name="T12" fmla="*/ 0 60000 65536"/>
                <a:gd name="T13" fmla="*/ 0 60000 65536"/>
                <a:gd name="T14" fmla="*/ 0 60000 65536"/>
                <a:gd name="T15" fmla="*/ 0 w 63"/>
                <a:gd name="T16" fmla="*/ 0 h 105"/>
                <a:gd name="T17" fmla="*/ 63 w 63"/>
                <a:gd name="T18" fmla="*/ 105 h 105"/>
              </a:gdLst>
              <a:ahLst/>
              <a:cxnLst>
                <a:cxn ang="T10">
                  <a:pos x="T0" y="T1"/>
                </a:cxn>
                <a:cxn ang="T11">
                  <a:pos x="T2" y="T3"/>
                </a:cxn>
                <a:cxn ang="T12">
                  <a:pos x="T4" y="T5"/>
                </a:cxn>
                <a:cxn ang="T13">
                  <a:pos x="T6" y="T7"/>
                </a:cxn>
                <a:cxn ang="T14">
                  <a:pos x="T8" y="T9"/>
                </a:cxn>
              </a:cxnLst>
              <a:rect l="T15" t="T16" r="T17" b="T18"/>
              <a:pathLst>
                <a:path w="63" h="105">
                  <a:moveTo>
                    <a:pt x="63" y="51"/>
                  </a:moveTo>
                  <a:cubicBezTo>
                    <a:pt x="63" y="56"/>
                    <a:pt x="32" y="105"/>
                    <a:pt x="32" y="105"/>
                  </a:cubicBezTo>
                  <a:cubicBezTo>
                    <a:pt x="31" y="105"/>
                    <a:pt x="0" y="56"/>
                    <a:pt x="0" y="51"/>
                  </a:cubicBezTo>
                  <a:cubicBezTo>
                    <a:pt x="0" y="38"/>
                    <a:pt x="14" y="0"/>
                    <a:pt x="32" y="0"/>
                  </a:cubicBezTo>
                  <a:cubicBezTo>
                    <a:pt x="49" y="0"/>
                    <a:pt x="63" y="38"/>
                    <a:pt x="63" y="51"/>
                  </a:cubicBezTo>
                  <a:close/>
                </a:path>
              </a:pathLst>
            </a:custGeom>
            <a:solidFill>
              <a:srgbClr val="E12951"/>
            </a:solidFill>
            <a:ln w="9525">
              <a:noFill/>
              <a:round/>
              <a:headEnd/>
              <a:tailEnd/>
            </a:ln>
          </p:spPr>
          <p:txBody>
            <a:bodyPr/>
            <a:lstStyle/>
            <a:p>
              <a:endParaRPr lang="en-US"/>
            </a:p>
          </p:txBody>
        </p:sp>
        <p:sp>
          <p:nvSpPr>
            <p:cNvPr id="28830" name="Freeform 3411"/>
            <p:cNvSpPr>
              <a:spLocks/>
            </p:cNvSpPr>
            <p:nvPr/>
          </p:nvSpPr>
          <p:spPr bwMode="auto">
            <a:xfrm>
              <a:off x="923925" y="3578895"/>
              <a:ext cx="206375" cy="342900"/>
            </a:xfrm>
            <a:custGeom>
              <a:avLst/>
              <a:gdLst>
                <a:gd name="T0" fmla="*/ 2147483647 w 63"/>
                <a:gd name="T1" fmla="*/ 2147483647 h 104"/>
                <a:gd name="T2" fmla="*/ 2147483647 w 63"/>
                <a:gd name="T3" fmla="*/ 2147483647 h 104"/>
                <a:gd name="T4" fmla="*/ 0 w 63"/>
                <a:gd name="T5" fmla="*/ 2147483647 h 104"/>
                <a:gd name="T6" fmla="*/ 2147483647 w 63"/>
                <a:gd name="T7" fmla="*/ 0 h 104"/>
                <a:gd name="T8" fmla="*/ 2147483647 w 63"/>
                <a:gd name="T9" fmla="*/ 2147483647 h 104"/>
                <a:gd name="T10" fmla="*/ 0 60000 65536"/>
                <a:gd name="T11" fmla="*/ 0 60000 65536"/>
                <a:gd name="T12" fmla="*/ 0 60000 65536"/>
                <a:gd name="T13" fmla="*/ 0 60000 65536"/>
                <a:gd name="T14" fmla="*/ 0 60000 65536"/>
                <a:gd name="T15" fmla="*/ 0 w 63"/>
                <a:gd name="T16" fmla="*/ 0 h 104"/>
                <a:gd name="T17" fmla="*/ 63 w 63"/>
                <a:gd name="T18" fmla="*/ 104 h 104"/>
              </a:gdLst>
              <a:ahLst/>
              <a:cxnLst>
                <a:cxn ang="T10">
                  <a:pos x="T0" y="T1"/>
                </a:cxn>
                <a:cxn ang="T11">
                  <a:pos x="T2" y="T3"/>
                </a:cxn>
                <a:cxn ang="T12">
                  <a:pos x="T4" y="T5"/>
                </a:cxn>
                <a:cxn ang="T13">
                  <a:pos x="T6" y="T7"/>
                </a:cxn>
                <a:cxn ang="T14">
                  <a:pos x="T8" y="T9"/>
                </a:cxn>
              </a:cxnLst>
              <a:rect l="T15" t="T16" r="T17" b="T18"/>
              <a:pathLst>
                <a:path w="63" h="104">
                  <a:moveTo>
                    <a:pt x="63" y="50"/>
                  </a:moveTo>
                  <a:cubicBezTo>
                    <a:pt x="63" y="55"/>
                    <a:pt x="32" y="104"/>
                    <a:pt x="32" y="104"/>
                  </a:cubicBezTo>
                  <a:cubicBezTo>
                    <a:pt x="31" y="104"/>
                    <a:pt x="0" y="55"/>
                    <a:pt x="0" y="50"/>
                  </a:cubicBezTo>
                  <a:cubicBezTo>
                    <a:pt x="0" y="37"/>
                    <a:pt x="14" y="0"/>
                    <a:pt x="32" y="0"/>
                  </a:cubicBezTo>
                  <a:cubicBezTo>
                    <a:pt x="49" y="0"/>
                    <a:pt x="63" y="37"/>
                    <a:pt x="63" y="50"/>
                  </a:cubicBezTo>
                  <a:close/>
                </a:path>
              </a:pathLst>
            </a:custGeom>
            <a:solidFill>
              <a:srgbClr val="E12A52"/>
            </a:solidFill>
            <a:ln w="9525">
              <a:noFill/>
              <a:round/>
              <a:headEnd/>
              <a:tailEnd/>
            </a:ln>
          </p:spPr>
          <p:txBody>
            <a:bodyPr/>
            <a:lstStyle/>
            <a:p>
              <a:endParaRPr lang="en-US"/>
            </a:p>
          </p:txBody>
        </p:sp>
        <p:sp>
          <p:nvSpPr>
            <p:cNvPr id="28831" name="Freeform 3412"/>
            <p:cNvSpPr>
              <a:spLocks/>
            </p:cNvSpPr>
            <p:nvPr/>
          </p:nvSpPr>
          <p:spPr bwMode="auto">
            <a:xfrm>
              <a:off x="923925" y="3578895"/>
              <a:ext cx="206375" cy="342900"/>
            </a:xfrm>
            <a:custGeom>
              <a:avLst/>
              <a:gdLst>
                <a:gd name="T0" fmla="*/ 2147483647 w 63"/>
                <a:gd name="T1" fmla="*/ 2147483647 h 104"/>
                <a:gd name="T2" fmla="*/ 2147483647 w 63"/>
                <a:gd name="T3" fmla="*/ 2147483647 h 104"/>
                <a:gd name="T4" fmla="*/ 0 w 63"/>
                <a:gd name="T5" fmla="*/ 2147483647 h 104"/>
                <a:gd name="T6" fmla="*/ 2147483647 w 63"/>
                <a:gd name="T7" fmla="*/ 0 h 104"/>
                <a:gd name="T8" fmla="*/ 2147483647 w 63"/>
                <a:gd name="T9" fmla="*/ 2147483647 h 104"/>
                <a:gd name="T10" fmla="*/ 0 60000 65536"/>
                <a:gd name="T11" fmla="*/ 0 60000 65536"/>
                <a:gd name="T12" fmla="*/ 0 60000 65536"/>
                <a:gd name="T13" fmla="*/ 0 60000 65536"/>
                <a:gd name="T14" fmla="*/ 0 60000 65536"/>
                <a:gd name="T15" fmla="*/ 0 w 63"/>
                <a:gd name="T16" fmla="*/ 0 h 104"/>
                <a:gd name="T17" fmla="*/ 63 w 63"/>
                <a:gd name="T18" fmla="*/ 104 h 104"/>
              </a:gdLst>
              <a:ahLst/>
              <a:cxnLst>
                <a:cxn ang="T10">
                  <a:pos x="T0" y="T1"/>
                </a:cxn>
                <a:cxn ang="T11">
                  <a:pos x="T2" y="T3"/>
                </a:cxn>
                <a:cxn ang="T12">
                  <a:pos x="T4" y="T5"/>
                </a:cxn>
                <a:cxn ang="T13">
                  <a:pos x="T6" y="T7"/>
                </a:cxn>
                <a:cxn ang="T14">
                  <a:pos x="T8" y="T9"/>
                </a:cxn>
              </a:cxnLst>
              <a:rect l="T15" t="T16" r="T17" b="T18"/>
              <a:pathLst>
                <a:path w="63" h="104">
                  <a:moveTo>
                    <a:pt x="63" y="50"/>
                  </a:moveTo>
                  <a:cubicBezTo>
                    <a:pt x="63" y="55"/>
                    <a:pt x="32" y="104"/>
                    <a:pt x="32" y="104"/>
                  </a:cubicBezTo>
                  <a:cubicBezTo>
                    <a:pt x="31" y="104"/>
                    <a:pt x="0" y="55"/>
                    <a:pt x="0" y="50"/>
                  </a:cubicBezTo>
                  <a:cubicBezTo>
                    <a:pt x="0" y="37"/>
                    <a:pt x="14" y="0"/>
                    <a:pt x="32" y="0"/>
                  </a:cubicBezTo>
                  <a:cubicBezTo>
                    <a:pt x="49" y="0"/>
                    <a:pt x="63" y="37"/>
                    <a:pt x="63" y="50"/>
                  </a:cubicBezTo>
                  <a:close/>
                </a:path>
              </a:pathLst>
            </a:custGeom>
            <a:solidFill>
              <a:srgbClr val="E12B52"/>
            </a:solidFill>
            <a:ln w="9525">
              <a:noFill/>
              <a:round/>
              <a:headEnd/>
              <a:tailEnd/>
            </a:ln>
          </p:spPr>
          <p:txBody>
            <a:bodyPr/>
            <a:lstStyle/>
            <a:p>
              <a:endParaRPr lang="en-US"/>
            </a:p>
          </p:txBody>
        </p:sp>
        <p:sp>
          <p:nvSpPr>
            <p:cNvPr id="28832" name="Freeform 3413"/>
            <p:cNvSpPr>
              <a:spLocks/>
            </p:cNvSpPr>
            <p:nvPr/>
          </p:nvSpPr>
          <p:spPr bwMode="auto">
            <a:xfrm>
              <a:off x="927100" y="3578895"/>
              <a:ext cx="203200" cy="342900"/>
            </a:xfrm>
            <a:custGeom>
              <a:avLst/>
              <a:gdLst>
                <a:gd name="T0" fmla="*/ 2147483647 w 62"/>
                <a:gd name="T1" fmla="*/ 2147483647 h 104"/>
                <a:gd name="T2" fmla="*/ 2147483647 w 62"/>
                <a:gd name="T3" fmla="*/ 2147483647 h 104"/>
                <a:gd name="T4" fmla="*/ 0 w 62"/>
                <a:gd name="T5" fmla="*/ 2147483647 h 104"/>
                <a:gd name="T6" fmla="*/ 2147483647 w 62"/>
                <a:gd name="T7" fmla="*/ 0 h 104"/>
                <a:gd name="T8" fmla="*/ 2147483647 w 62"/>
                <a:gd name="T9" fmla="*/ 2147483647 h 104"/>
                <a:gd name="T10" fmla="*/ 0 60000 65536"/>
                <a:gd name="T11" fmla="*/ 0 60000 65536"/>
                <a:gd name="T12" fmla="*/ 0 60000 65536"/>
                <a:gd name="T13" fmla="*/ 0 60000 65536"/>
                <a:gd name="T14" fmla="*/ 0 60000 65536"/>
                <a:gd name="T15" fmla="*/ 0 w 62"/>
                <a:gd name="T16" fmla="*/ 0 h 104"/>
                <a:gd name="T17" fmla="*/ 62 w 62"/>
                <a:gd name="T18" fmla="*/ 104 h 104"/>
              </a:gdLst>
              <a:ahLst/>
              <a:cxnLst>
                <a:cxn ang="T10">
                  <a:pos x="T0" y="T1"/>
                </a:cxn>
                <a:cxn ang="T11">
                  <a:pos x="T2" y="T3"/>
                </a:cxn>
                <a:cxn ang="T12">
                  <a:pos x="T4" y="T5"/>
                </a:cxn>
                <a:cxn ang="T13">
                  <a:pos x="T6" y="T7"/>
                </a:cxn>
                <a:cxn ang="T14">
                  <a:pos x="T8" y="T9"/>
                </a:cxn>
              </a:cxnLst>
              <a:rect l="T15" t="T16" r="T17" b="T18"/>
              <a:pathLst>
                <a:path w="62" h="104">
                  <a:moveTo>
                    <a:pt x="62" y="50"/>
                  </a:moveTo>
                  <a:cubicBezTo>
                    <a:pt x="62" y="55"/>
                    <a:pt x="31" y="104"/>
                    <a:pt x="31" y="104"/>
                  </a:cubicBezTo>
                  <a:cubicBezTo>
                    <a:pt x="30" y="104"/>
                    <a:pt x="0" y="55"/>
                    <a:pt x="0" y="50"/>
                  </a:cubicBezTo>
                  <a:cubicBezTo>
                    <a:pt x="0" y="37"/>
                    <a:pt x="13" y="0"/>
                    <a:pt x="31" y="0"/>
                  </a:cubicBezTo>
                  <a:cubicBezTo>
                    <a:pt x="48" y="0"/>
                    <a:pt x="62" y="37"/>
                    <a:pt x="62" y="50"/>
                  </a:cubicBezTo>
                  <a:close/>
                </a:path>
              </a:pathLst>
            </a:custGeom>
            <a:solidFill>
              <a:srgbClr val="E12B52"/>
            </a:solidFill>
            <a:ln w="9525">
              <a:noFill/>
              <a:round/>
              <a:headEnd/>
              <a:tailEnd/>
            </a:ln>
          </p:spPr>
          <p:txBody>
            <a:bodyPr/>
            <a:lstStyle/>
            <a:p>
              <a:endParaRPr lang="en-US"/>
            </a:p>
          </p:txBody>
        </p:sp>
        <p:sp>
          <p:nvSpPr>
            <p:cNvPr id="28833" name="Freeform 3414"/>
            <p:cNvSpPr>
              <a:spLocks/>
            </p:cNvSpPr>
            <p:nvPr/>
          </p:nvSpPr>
          <p:spPr bwMode="auto">
            <a:xfrm>
              <a:off x="927100" y="3578895"/>
              <a:ext cx="200025" cy="339725"/>
            </a:xfrm>
            <a:custGeom>
              <a:avLst/>
              <a:gdLst>
                <a:gd name="T0" fmla="*/ 2147483647 w 61"/>
                <a:gd name="T1" fmla="*/ 2147483647 h 103"/>
                <a:gd name="T2" fmla="*/ 2147483647 w 61"/>
                <a:gd name="T3" fmla="*/ 2147483647 h 103"/>
                <a:gd name="T4" fmla="*/ 0 w 61"/>
                <a:gd name="T5" fmla="*/ 2147483647 h 103"/>
                <a:gd name="T6" fmla="*/ 2147483647 w 61"/>
                <a:gd name="T7" fmla="*/ 0 h 103"/>
                <a:gd name="T8" fmla="*/ 2147483647 w 61"/>
                <a:gd name="T9" fmla="*/ 2147483647 h 103"/>
                <a:gd name="T10" fmla="*/ 0 60000 65536"/>
                <a:gd name="T11" fmla="*/ 0 60000 65536"/>
                <a:gd name="T12" fmla="*/ 0 60000 65536"/>
                <a:gd name="T13" fmla="*/ 0 60000 65536"/>
                <a:gd name="T14" fmla="*/ 0 60000 65536"/>
                <a:gd name="T15" fmla="*/ 0 w 61"/>
                <a:gd name="T16" fmla="*/ 0 h 103"/>
                <a:gd name="T17" fmla="*/ 61 w 61"/>
                <a:gd name="T18" fmla="*/ 103 h 103"/>
              </a:gdLst>
              <a:ahLst/>
              <a:cxnLst>
                <a:cxn ang="T10">
                  <a:pos x="T0" y="T1"/>
                </a:cxn>
                <a:cxn ang="T11">
                  <a:pos x="T2" y="T3"/>
                </a:cxn>
                <a:cxn ang="T12">
                  <a:pos x="T4" y="T5"/>
                </a:cxn>
                <a:cxn ang="T13">
                  <a:pos x="T6" y="T7"/>
                </a:cxn>
                <a:cxn ang="T14">
                  <a:pos x="T8" y="T9"/>
                </a:cxn>
              </a:cxnLst>
              <a:rect l="T15" t="T16" r="T17" b="T18"/>
              <a:pathLst>
                <a:path w="61" h="103">
                  <a:moveTo>
                    <a:pt x="61" y="50"/>
                  </a:moveTo>
                  <a:cubicBezTo>
                    <a:pt x="61" y="55"/>
                    <a:pt x="31" y="103"/>
                    <a:pt x="31" y="103"/>
                  </a:cubicBezTo>
                  <a:cubicBezTo>
                    <a:pt x="30" y="103"/>
                    <a:pt x="0" y="55"/>
                    <a:pt x="0" y="50"/>
                  </a:cubicBezTo>
                  <a:cubicBezTo>
                    <a:pt x="0" y="37"/>
                    <a:pt x="13" y="0"/>
                    <a:pt x="31" y="0"/>
                  </a:cubicBezTo>
                  <a:cubicBezTo>
                    <a:pt x="48" y="0"/>
                    <a:pt x="61" y="37"/>
                    <a:pt x="61" y="50"/>
                  </a:cubicBezTo>
                  <a:close/>
                </a:path>
              </a:pathLst>
            </a:custGeom>
            <a:solidFill>
              <a:srgbClr val="E12C53"/>
            </a:solidFill>
            <a:ln w="9525">
              <a:noFill/>
              <a:round/>
              <a:headEnd/>
              <a:tailEnd/>
            </a:ln>
          </p:spPr>
          <p:txBody>
            <a:bodyPr/>
            <a:lstStyle/>
            <a:p>
              <a:endParaRPr lang="en-US"/>
            </a:p>
          </p:txBody>
        </p:sp>
        <p:sp>
          <p:nvSpPr>
            <p:cNvPr id="28834" name="Freeform 3415"/>
            <p:cNvSpPr>
              <a:spLocks/>
            </p:cNvSpPr>
            <p:nvPr/>
          </p:nvSpPr>
          <p:spPr bwMode="auto">
            <a:xfrm>
              <a:off x="927100" y="3578895"/>
              <a:ext cx="200025" cy="339725"/>
            </a:xfrm>
            <a:custGeom>
              <a:avLst/>
              <a:gdLst>
                <a:gd name="T0" fmla="*/ 2147483647 w 61"/>
                <a:gd name="T1" fmla="*/ 2147483647 h 103"/>
                <a:gd name="T2" fmla="*/ 2147483647 w 61"/>
                <a:gd name="T3" fmla="*/ 2147483647 h 103"/>
                <a:gd name="T4" fmla="*/ 0 w 61"/>
                <a:gd name="T5" fmla="*/ 2147483647 h 103"/>
                <a:gd name="T6" fmla="*/ 2147483647 w 61"/>
                <a:gd name="T7" fmla="*/ 0 h 103"/>
                <a:gd name="T8" fmla="*/ 2147483647 w 61"/>
                <a:gd name="T9" fmla="*/ 2147483647 h 103"/>
                <a:gd name="T10" fmla="*/ 0 60000 65536"/>
                <a:gd name="T11" fmla="*/ 0 60000 65536"/>
                <a:gd name="T12" fmla="*/ 0 60000 65536"/>
                <a:gd name="T13" fmla="*/ 0 60000 65536"/>
                <a:gd name="T14" fmla="*/ 0 60000 65536"/>
                <a:gd name="T15" fmla="*/ 0 w 61"/>
                <a:gd name="T16" fmla="*/ 0 h 103"/>
                <a:gd name="T17" fmla="*/ 61 w 61"/>
                <a:gd name="T18" fmla="*/ 103 h 103"/>
              </a:gdLst>
              <a:ahLst/>
              <a:cxnLst>
                <a:cxn ang="T10">
                  <a:pos x="T0" y="T1"/>
                </a:cxn>
                <a:cxn ang="T11">
                  <a:pos x="T2" y="T3"/>
                </a:cxn>
                <a:cxn ang="T12">
                  <a:pos x="T4" y="T5"/>
                </a:cxn>
                <a:cxn ang="T13">
                  <a:pos x="T6" y="T7"/>
                </a:cxn>
                <a:cxn ang="T14">
                  <a:pos x="T8" y="T9"/>
                </a:cxn>
              </a:cxnLst>
              <a:rect l="T15" t="T16" r="T17" b="T18"/>
              <a:pathLst>
                <a:path w="61" h="103">
                  <a:moveTo>
                    <a:pt x="61" y="50"/>
                  </a:moveTo>
                  <a:cubicBezTo>
                    <a:pt x="61" y="55"/>
                    <a:pt x="31" y="103"/>
                    <a:pt x="31" y="103"/>
                  </a:cubicBezTo>
                  <a:cubicBezTo>
                    <a:pt x="30" y="103"/>
                    <a:pt x="0" y="55"/>
                    <a:pt x="0" y="50"/>
                  </a:cubicBezTo>
                  <a:cubicBezTo>
                    <a:pt x="0" y="37"/>
                    <a:pt x="14" y="0"/>
                    <a:pt x="31" y="0"/>
                  </a:cubicBezTo>
                  <a:cubicBezTo>
                    <a:pt x="48" y="0"/>
                    <a:pt x="61" y="37"/>
                    <a:pt x="61" y="50"/>
                  </a:cubicBezTo>
                  <a:close/>
                </a:path>
              </a:pathLst>
            </a:custGeom>
            <a:solidFill>
              <a:srgbClr val="E12D53"/>
            </a:solidFill>
            <a:ln w="9525">
              <a:noFill/>
              <a:round/>
              <a:headEnd/>
              <a:tailEnd/>
            </a:ln>
          </p:spPr>
          <p:txBody>
            <a:bodyPr/>
            <a:lstStyle/>
            <a:p>
              <a:endParaRPr lang="en-US"/>
            </a:p>
          </p:txBody>
        </p:sp>
        <p:sp>
          <p:nvSpPr>
            <p:cNvPr id="28835" name="Freeform 3416"/>
            <p:cNvSpPr>
              <a:spLocks/>
            </p:cNvSpPr>
            <p:nvPr/>
          </p:nvSpPr>
          <p:spPr bwMode="auto">
            <a:xfrm>
              <a:off x="927100" y="3578895"/>
              <a:ext cx="200025" cy="339725"/>
            </a:xfrm>
            <a:custGeom>
              <a:avLst/>
              <a:gdLst>
                <a:gd name="T0" fmla="*/ 2147483647 w 61"/>
                <a:gd name="T1" fmla="*/ 2147483647 h 103"/>
                <a:gd name="T2" fmla="*/ 2147483647 w 61"/>
                <a:gd name="T3" fmla="*/ 2147483647 h 103"/>
                <a:gd name="T4" fmla="*/ 0 w 61"/>
                <a:gd name="T5" fmla="*/ 2147483647 h 103"/>
                <a:gd name="T6" fmla="*/ 2147483647 w 61"/>
                <a:gd name="T7" fmla="*/ 0 h 103"/>
                <a:gd name="T8" fmla="*/ 2147483647 w 61"/>
                <a:gd name="T9" fmla="*/ 2147483647 h 103"/>
                <a:gd name="T10" fmla="*/ 0 60000 65536"/>
                <a:gd name="T11" fmla="*/ 0 60000 65536"/>
                <a:gd name="T12" fmla="*/ 0 60000 65536"/>
                <a:gd name="T13" fmla="*/ 0 60000 65536"/>
                <a:gd name="T14" fmla="*/ 0 60000 65536"/>
                <a:gd name="T15" fmla="*/ 0 w 61"/>
                <a:gd name="T16" fmla="*/ 0 h 103"/>
                <a:gd name="T17" fmla="*/ 61 w 61"/>
                <a:gd name="T18" fmla="*/ 103 h 103"/>
              </a:gdLst>
              <a:ahLst/>
              <a:cxnLst>
                <a:cxn ang="T10">
                  <a:pos x="T0" y="T1"/>
                </a:cxn>
                <a:cxn ang="T11">
                  <a:pos x="T2" y="T3"/>
                </a:cxn>
                <a:cxn ang="T12">
                  <a:pos x="T4" y="T5"/>
                </a:cxn>
                <a:cxn ang="T13">
                  <a:pos x="T6" y="T7"/>
                </a:cxn>
                <a:cxn ang="T14">
                  <a:pos x="T8" y="T9"/>
                </a:cxn>
              </a:cxnLst>
              <a:rect l="T15" t="T16" r="T17" b="T18"/>
              <a:pathLst>
                <a:path w="61" h="103">
                  <a:moveTo>
                    <a:pt x="61" y="50"/>
                  </a:moveTo>
                  <a:cubicBezTo>
                    <a:pt x="61" y="55"/>
                    <a:pt x="31" y="103"/>
                    <a:pt x="31" y="103"/>
                  </a:cubicBezTo>
                  <a:cubicBezTo>
                    <a:pt x="30" y="103"/>
                    <a:pt x="0" y="55"/>
                    <a:pt x="0" y="50"/>
                  </a:cubicBezTo>
                  <a:cubicBezTo>
                    <a:pt x="0" y="37"/>
                    <a:pt x="14" y="0"/>
                    <a:pt x="31" y="0"/>
                  </a:cubicBezTo>
                  <a:cubicBezTo>
                    <a:pt x="47" y="0"/>
                    <a:pt x="61" y="37"/>
                    <a:pt x="61" y="50"/>
                  </a:cubicBezTo>
                  <a:close/>
                </a:path>
              </a:pathLst>
            </a:custGeom>
            <a:solidFill>
              <a:srgbClr val="E12E54"/>
            </a:solidFill>
            <a:ln w="9525">
              <a:noFill/>
              <a:round/>
              <a:headEnd/>
              <a:tailEnd/>
            </a:ln>
          </p:spPr>
          <p:txBody>
            <a:bodyPr/>
            <a:lstStyle/>
            <a:p>
              <a:endParaRPr lang="en-US"/>
            </a:p>
          </p:txBody>
        </p:sp>
        <p:sp>
          <p:nvSpPr>
            <p:cNvPr id="28836" name="Freeform 3417"/>
            <p:cNvSpPr>
              <a:spLocks/>
            </p:cNvSpPr>
            <p:nvPr/>
          </p:nvSpPr>
          <p:spPr bwMode="auto">
            <a:xfrm>
              <a:off x="927100" y="3578895"/>
              <a:ext cx="200025" cy="339725"/>
            </a:xfrm>
            <a:custGeom>
              <a:avLst/>
              <a:gdLst>
                <a:gd name="T0" fmla="*/ 2147483647 w 61"/>
                <a:gd name="T1" fmla="*/ 2147483647 h 103"/>
                <a:gd name="T2" fmla="*/ 2147483647 w 61"/>
                <a:gd name="T3" fmla="*/ 2147483647 h 103"/>
                <a:gd name="T4" fmla="*/ 0 w 61"/>
                <a:gd name="T5" fmla="*/ 2147483647 h 103"/>
                <a:gd name="T6" fmla="*/ 2147483647 w 61"/>
                <a:gd name="T7" fmla="*/ 0 h 103"/>
                <a:gd name="T8" fmla="*/ 2147483647 w 61"/>
                <a:gd name="T9" fmla="*/ 2147483647 h 103"/>
                <a:gd name="T10" fmla="*/ 0 60000 65536"/>
                <a:gd name="T11" fmla="*/ 0 60000 65536"/>
                <a:gd name="T12" fmla="*/ 0 60000 65536"/>
                <a:gd name="T13" fmla="*/ 0 60000 65536"/>
                <a:gd name="T14" fmla="*/ 0 60000 65536"/>
                <a:gd name="T15" fmla="*/ 0 w 61"/>
                <a:gd name="T16" fmla="*/ 0 h 103"/>
                <a:gd name="T17" fmla="*/ 61 w 61"/>
                <a:gd name="T18" fmla="*/ 103 h 103"/>
              </a:gdLst>
              <a:ahLst/>
              <a:cxnLst>
                <a:cxn ang="T10">
                  <a:pos x="T0" y="T1"/>
                </a:cxn>
                <a:cxn ang="T11">
                  <a:pos x="T2" y="T3"/>
                </a:cxn>
                <a:cxn ang="T12">
                  <a:pos x="T4" y="T5"/>
                </a:cxn>
                <a:cxn ang="T13">
                  <a:pos x="T6" y="T7"/>
                </a:cxn>
                <a:cxn ang="T14">
                  <a:pos x="T8" y="T9"/>
                </a:cxn>
              </a:cxnLst>
              <a:rect l="T15" t="T16" r="T17" b="T18"/>
              <a:pathLst>
                <a:path w="61" h="103">
                  <a:moveTo>
                    <a:pt x="61" y="50"/>
                  </a:moveTo>
                  <a:cubicBezTo>
                    <a:pt x="61" y="54"/>
                    <a:pt x="31" y="103"/>
                    <a:pt x="31" y="103"/>
                  </a:cubicBezTo>
                  <a:cubicBezTo>
                    <a:pt x="30" y="103"/>
                    <a:pt x="0" y="54"/>
                    <a:pt x="0" y="50"/>
                  </a:cubicBezTo>
                  <a:cubicBezTo>
                    <a:pt x="0" y="37"/>
                    <a:pt x="14" y="0"/>
                    <a:pt x="31" y="0"/>
                  </a:cubicBezTo>
                  <a:cubicBezTo>
                    <a:pt x="47" y="0"/>
                    <a:pt x="61" y="37"/>
                    <a:pt x="61" y="50"/>
                  </a:cubicBezTo>
                  <a:close/>
                </a:path>
              </a:pathLst>
            </a:custGeom>
            <a:solidFill>
              <a:srgbClr val="E12E54"/>
            </a:solidFill>
            <a:ln w="9525">
              <a:noFill/>
              <a:round/>
              <a:headEnd/>
              <a:tailEnd/>
            </a:ln>
          </p:spPr>
          <p:txBody>
            <a:bodyPr/>
            <a:lstStyle/>
            <a:p>
              <a:endParaRPr lang="en-US"/>
            </a:p>
          </p:txBody>
        </p:sp>
        <p:sp>
          <p:nvSpPr>
            <p:cNvPr id="28837" name="Freeform 3418"/>
            <p:cNvSpPr>
              <a:spLocks/>
            </p:cNvSpPr>
            <p:nvPr/>
          </p:nvSpPr>
          <p:spPr bwMode="auto">
            <a:xfrm>
              <a:off x="927100" y="3578895"/>
              <a:ext cx="200025" cy="336550"/>
            </a:xfrm>
            <a:custGeom>
              <a:avLst/>
              <a:gdLst>
                <a:gd name="T0" fmla="*/ 2147483647 w 61"/>
                <a:gd name="T1" fmla="*/ 2147483647 h 102"/>
                <a:gd name="T2" fmla="*/ 2147483647 w 61"/>
                <a:gd name="T3" fmla="*/ 2147483647 h 102"/>
                <a:gd name="T4" fmla="*/ 0 w 61"/>
                <a:gd name="T5" fmla="*/ 2147483647 h 102"/>
                <a:gd name="T6" fmla="*/ 2147483647 w 61"/>
                <a:gd name="T7" fmla="*/ 0 h 102"/>
                <a:gd name="T8" fmla="*/ 2147483647 w 61"/>
                <a:gd name="T9" fmla="*/ 2147483647 h 102"/>
                <a:gd name="T10" fmla="*/ 0 60000 65536"/>
                <a:gd name="T11" fmla="*/ 0 60000 65536"/>
                <a:gd name="T12" fmla="*/ 0 60000 65536"/>
                <a:gd name="T13" fmla="*/ 0 60000 65536"/>
                <a:gd name="T14" fmla="*/ 0 60000 65536"/>
                <a:gd name="T15" fmla="*/ 0 w 61"/>
                <a:gd name="T16" fmla="*/ 0 h 102"/>
                <a:gd name="T17" fmla="*/ 61 w 61"/>
                <a:gd name="T18" fmla="*/ 102 h 102"/>
              </a:gdLst>
              <a:ahLst/>
              <a:cxnLst>
                <a:cxn ang="T10">
                  <a:pos x="T0" y="T1"/>
                </a:cxn>
                <a:cxn ang="T11">
                  <a:pos x="T2" y="T3"/>
                </a:cxn>
                <a:cxn ang="T12">
                  <a:pos x="T4" y="T5"/>
                </a:cxn>
                <a:cxn ang="T13">
                  <a:pos x="T6" y="T7"/>
                </a:cxn>
                <a:cxn ang="T14">
                  <a:pos x="T8" y="T9"/>
                </a:cxn>
              </a:cxnLst>
              <a:rect l="T15" t="T16" r="T17" b="T18"/>
              <a:pathLst>
                <a:path w="61" h="102">
                  <a:moveTo>
                    <a:pt x="61" y="50"/>
                  </a:moveTo>
                  <a:cubicBezTo>
                    <a:pt x="61" y="54"/>
                    <a:pt x="31" y="102"/>
                    <a:pt x="31" y="102"/>
                  </a:cubicBezTo>
                  <a:cubicBezTo>
                    <a:pt x="30" y="102"/>
                    <a:pt x="0" y="54"/>
                    <a:pt x="0" y="50"/>
                  </a:cubicBezTo>
                  <a:cubicBezTo>
                    <a:pt x="0" y="37"/>
                    <a:pt x="14" y="0"/>
                    <a:pt x="31" y="0"/>
                  </a:cubicBezTo>
                  <a:cubicBezTo>
                    <a:pt x="47" y="0"/>
                    <a:pt x="61" y="37"/>
                    <a:pt x="61" y="50"/>
                  </a:cubicBezTo>
                  <a:close/>
                </a:path>
              </a:pathLst>
            </a:custGeom>
            <a:solidFill>
              <a:srgbClr val="E12F55"/>
            </a:solidFill>
            <a:ln w="9525">
              <a:noFill/>
              <a:round/>
              <a:headEnd/>
              <a:tailEnd/>
            </a:ln>
          </p:spPr>
          <p:txBody>
            <a:bodyPr/>
            <a:lstStyle/>
            <a:p>
              <a:endParaRPr lang="en-US"/>
            </a:p>
          </p:txBody>
        </p:sp>
        <p:sp>
          <p:nvSpPr>
            <p:cNvPr id="28838" name="Freeform 3419"/>
            <p:cNvSpPr>
              <a:spLocks/>
            </p:cNvSpPr>
            <p:nvPr/>
          </p:nvSpPr>
          <p:spPr bwMode="auto">
            <a:xfrm>
              <a:off x="927100" y="3582070"/>
              <a:ext cx="200025" cy="333375"/>
            </a:xfrm>
            <a:custGeom>
              <a:avLst/>
              <a:gdLst>
                <a:gd name="T0" fmla="*/ 2147483647 w 61"/>
                <a:gd name="T1" fmla="*/ 2147483647 h 101"/>
                <a:gd name="T2" fmla="*/ 2147483647 w 61"/>
                <a:gd name="T3" fmla="*/ 2147483647 h 101"/>
                <a:gd name="T4" fmla="*/ 0 w 61"/>
                <a:gd name="T5" fmla="*/ 2147483647 h 101"/>
                <a:gd name="T6" fmla="*/ 2147483647 w 61"/>
                <a:gd name="T7" fmla="*/ 0 h 101"/>
                <a:gd name="T8" fmla="*/ 2147483647 w 61"/>
                <a:gd name="T9" fmla="*/ 2147483647 h 101"/>
                <a:gd name="T10" fmla="*/ 0 60000 65536"/>
                <a:gd name="T11" fmla="*/ 0 60000 65536"/>
                <a:gd name="T12" fmla="*/ 0 60000 65536"/>
                <a:gd name="T13" fmla="*/ 0 60000 65536"/>
                <a:gd name="T14" fmla="*/ 0 60000 65536"/>
                <a:gd name="T15" fmla="*/ 0 w 61"/>
                <a:gd name="T16" fmla="*/ 0 h 101"/>
                <a:gd name="T17" fmla="*/ 61 w 61"/>
                <a:gd name="T18" fmla="*/ 101 h 101"/>
              </a:gdLst>
              <a:ahLst/>
              <a:cxnLst>
                <a:cxn ang="T10">
                  <a:pos x="T0" y="T1"/>
                </a:cxn>
                <a:cxn ang="T11">
                  <a:pos x="T2" y="T3"/>
                </a:cxn>
                <a:cxn ang="T12">
                  <a:pos x="T4" y="T5"/>
                </a:cxn>
                <a:cxn ang="T13">
                  <a:pos x="T6" y="T7"/>
                </a:cxn>
                <a:cxn ang="T14">
                  <a:pos x="T8" y="T9"/>
                </a:cxn>
              </a:cxnLst>
              <a:rect l="T15" t="T16" r="T17" b="T18"/>
              <a:pathLst>
                <a:path w="61" h="101">
                  <a:moveTo>
                    <a:pt x="61" y="49"/>
                  </a:moveTo>
                  <a:cubicBezTo>
                    <a:pt x="61" y="53"/>
                    <a:pt x="31" y="101"/>
                    <a:pt x="31" y="101"/>
                  </a:cubicBezTo>
                  <a:cubicBezTo>
                    <a:pt x="30" y="101"/>
                    <a:pt x="0" y="53"/>
                    <a:pt x="0" y="49"/>
                  </a:cubicBezTo>
                  <a:cubicBezTo>
                    <a:pt x="0" y="36"/>
                    <a:pt x="14" y="0"/>
                    <a:pt x="31" y="0"/>
                  </a:cubicBezTo>
                  <a:cubicBezTo>
                    <a:pt x="47" y="0"/>
                    <a:pt x="61" y="36"/>
                    <a:pt x="61" y="49"/>
                  </a:cubicBezTo>
                  <a:close/>
                </a:path>
              </a:pathLst>
            </a:custGeom>
            <a:solidFill>
              <a:srgbClr val="E23056"/>
            </a:solidFill>
            <a:ln w="9525">
              <a:noFill/>
              <a:round/>
              <a:headEnd/>
              <a:tailEnd/>
            </a:ln>
          </p:spPr>
          <p:txBody>
            <a:bodyPr/>
            <a:lstStyle/>
            <a:p>
              <a:endParaRPr lang="en-US"/>
            </a:p>
          </p:txBody>
        </p:sp>
        <p:sp>
          <p:nvSpPr>
            <p:cNvPr id="28839" name="Freeform 3420"/>
            <p:cNvSpPr>
              <a:spLocks/>
            </p:cNvSpPr>
            <p:nvPr/>
          </p:nvSpPr>
          <p:spPr bwMode="auto">
            <a:xfrm>
              <a:off x="927100" y="3582070"/>
              <a:ext cx="200025" cy="333375"/>
            </a:xfrm>
            <a:custGeom>
              <a:avLst/>
              <a:gdLst>
                <a:gd name="T0" fmla="*/ 2147483647 w 61"/>
                <a:gd name="T1" fmla="*/ 2147483647 h 101"/>
                <a:gd name="T2" fmla="*/ 2147483647 w 61"/>
                <a:gd name="T3" fmla="*/ 2147483647 h 101"/>
                <a:gd name="T4" fmla="*/ 0 w 61"/>
                <a:gd name="T5" fmla="*/ 2147483647 h 101"/>
                <a:gd name="T6" fmla="*/ 2147483647 w 61"/>
                <a:gd name="T7" fmla="*/ 0 h 101"/>
                <a:gd name="T8" fmla="*/ 2147483647 w 61"/>
                <a:gd name="T9" fmla="*/ 2147483647 h 101"/>
                <a:gd name="T10" fmla="*/ 0 60000 65536"/>
                <a:gd name="T11" fmla="*/ 0 60000 65536"/>
                <a:gd name="T12" fmla="*/ 0 60000 65536"/>
                <a:gd name="T13" fmla="*/ 0 60000 65536"/>
                <a:gd name="T14" fmla="*/ 0 60000 65536"/>
                <a:gd name="T15" fmla="*/ 0 w 61"/>
                <a:gd name="T16" fmla="*/ 0 h 101"/>
                <a:gd name="T17" fmla="*/ 61 w 61"/>
                <a:gd name="T18" fmla="*/ 101 h 101"/>
              </a:gdLst>
              <a:ahLst/>
              <a:cxnLst>
                <a:cxn ang="T10">
                  <a:pos x="T0" y="T1"/>
                </a:cxn>
                <a:cxn ang="T11">
                  <a:pos x="T2" y="T3"/>
                </a:cxn>
                <a:cxn ang="T12">
                  <a:pos x="T4" y="T5"/>
                </a:cxn>
                <a:cxn ang="T13">
                  <a:pos x="T6" y="T7"/>
                </a:cxn>
                <a:cxn ang="T14">
                  <a:pos x="T8" y="T9"/>
                </a:cxn>
              </a:cxnLst>
              <a:rect l="T15" t="T16" r="T17" b="T18"/>
              <a:pathLst>
                <a:path w="61" h="101">
                  <a:moveTo>
                    <a:pt x="61" y="48"/>
                  </a:moveTo>
                  <a:cubicBezTo>
                    <a:pt x="61" y="53"/>
                    <a:pt x="31" y="101"/>
                    <a:pt x="31" y="101"/>
                  </a:cubicBezTo>
                  <a:cubicBezTo>
                    <a:pt x="30" y="101"/>
                    <a:pt x="0" y="53"/>
                    <a:pt x="0" y="48"/>
                  </a:cubicBezTo>
                  <a:cubicBezTo>
                    <a:pt x="0" y="36"/>
                    <a:pt x="14" y="0"/>
                    <a:pt x="31" y="0"/>
                  </a:cubicBezTo>
                  <a:cubicBezTo>
                    <a:pt x="47" y="0"/>
                    <a:pt x="61" y="36"/>
                    <a:pt x="61" y="48"/>
                  </a:cubicBezTo>
                  <a:close/>
                </a:path>
              </a:pathLst>
            </a:custGeom>
            <a:solidFill>
              <a:srgbClr val="E23056"/>
            </a:solidFill>
            <a:ln w="9525">
              <a:noFill/>
              <a:round/>
              <a:headEnd/>
              <a:tailEnd/>
            </a:ln>
          </p:spPr>
          <p:txBody>
            <a:bodyPr/>
            <a:lstStyle/>
            <a:p>
              <a:endParaRPr lang="en-US"/>
            </a:p>
          </p:txBody>
        </p:sp>
        <p:sp>
          <p:nvSpPr>
            <p:cNvPr id="28840" name="Freeform 3421"/>
            <p:cNvSpPr>
              <a:spLocks/>
            </p:cNvSpPr>
            <p:nvPr/>
          </p:nvSpPr>
          <p:spPr bwMode="auto">
            <a:xfrm>
              <a:off x="930275" y="3582070"/>
              <a:ext cx="196850" cy="330200"/>
            </a:xfrm>
            <a:custGeom>
              <a:avLst/>
              <a:gdLst>
                <a:gd name="T0" fmla="*/ 2147483647 w 60"/>
                <a:gd name="T1" fmla="*/ 2147483647 h 100"/>
                <a:gd name="T2" fmla="*/ 2147483647 w 60"/>
                <a:gd name="T3" fmla="*/ 2147483647 h 100"/>
                <a:gd name="T4" fmla="*/ 0 w 60"/>
                <a:gd name="T5" fmla="*/ 2147483647 h 100"/>
                <a:gd name="T6" fmla="*/ 2147483647 w 60"/>
                <a:gd name="T7" fmla="*/ 0 h 100"/>
                <a:gd name="T8" fmla="*/ 2147483647 w 60"/>
                <a:gd name="T9" fmla="*/ 2147483647 h 100"/>
                <a:gd name="T10" fmla="*/ 0 60000 65536"/>
                <a:gd name="T11" fmla="*/ 0 60000 65536"/>
                <a:gd name="T12" fmla="*/ 0 60000 65536"/>
                <a:gd name="T13" fmla="*/ 0 60000 65536"/>
                <a:gd name="T14" fmla="*/ 0 60000 65536"/>
                <a:gd name="T15" fmla="*/ 0 w 60"/>
                <a:gd name="T16" fmla="*/ 0 h 100"/>
                <a:gd name="T17" fmla="*/ 60 w 60"/>
                <a:gd name="T18" fmla="*/ 100 h 100"/>
              </a:gdLst>
              <a:ahLst/>
              <a:cxnLst>
                <a:cxn ang="T10">
                  <a:pos x="T0" y="T1"/>
                </a:cxn>
                <a:cxn ang="T11">
                  <a:pos x="T2" y="T3"/>
                </a:cxn>
                <a:cxn ang="T12">
                  <a:pos x="T4" y="T5"/>
                </a:cxn>
                <a:cxn ang="T13">
                  <a:pos x="T6" y="T7"/>
                </a:cxn>
                <a:cxn ang="T14">
                  <a:pos x="T8" y="T9"/>
                </a:cxn>
              </a:cxnLst>
              <a:rect l="T15" t="T16" r="T17" b="T18"/>
              <a:pathLst>
                <a:path w="60" h="100">
                  <a:moveTo>
                    <a:pt x="60" y="48"/>
                  </a:moveTo>
                  <a:cubicBezTo>
                    <a:pt x="60" y="53"/>
                    <a:pt x="30" y="100"/>
                    <a:pt x="30" y="100"/>
                  </a:cubicBezTo>
                  <a:cubicBezTo>
                    <a:pt x="29" y="100"/>
                    <a:pt x="0" y="53"/>
                    <a:pt x="0" y="48"/>
                  </a:cubicBezTo>
                  <a:cubicBezTo>
                    <a:pt x="0" y="36"/>
                    <a:pt x="13" y="0"/>
                    <a:pt x="30" y="0"/>
                  </a:cubicBezTo>
                  <a:cubicBezTo>
                    <a:pt x="46" y="0"/>
                    <a:pt x="60" y="36"/>
                    <a:pt x="60" y="48"/>
                  </a:cubicBezTo>
                  <a:close/>
                </a:path>
              </a:pathLst>
            </a:custGeom>
            <a:solidFill>
              <a:srgbClr val="E23156"/>
            </a:solidFill>
            <a:ln w="9525">
              <a:noFill/>
              <a:round/>
              <a:headEnd/>
              <a:tailEnd/>
            </a:ln>
          </p:spPr>
          <p:txBody>
            <a:bodyPr/>
            <a:lstStyle/>
            <a:p>
              <a:endParaRPr lang="en-US"/>
            </a:p>
          </p:txBody>
        </p:sp>
        <p:sp>
          <p:nvSpPr>
            <p:cNvPr id="28841" name="Freeform 3422"/>
            <p:cNvSpPr>
              <a:spLocks/>
            </p:cNvSpPr>
            <p:nvPr/>
          </p:nvSpPr>
          <p:spPr bwMode="auto">
            <a:xfrm>
              <a:off x="930275" y="3582070"/>
              <a:ext cx="193675" cy="330200"/>
            </a:xfrm>
            <a:custGeom>
              <a:avLst/>
              <a:gdLst>
                <a:gd name="T0" fmla="*/ 2147483647 w 59"/>
                <a:gd name="T1" fmla="*/ 2147483647 h 100"/>
                <a:gd name="T2" fmla="*/ 2147483647 w 59"/>
                <a:gd name="T3" fmla="*/ 2147483647 h 100"/>
                <a:gd name="T4" fmla="*/ 0 w 59"/>
                <a:gd name="T5" fmla="*/ 2147483647 h 100"/>
                <a:gd name="T6" fmla="*/ 2147483647 w 59"/>
                <a:gd name="T7" fmla="*/ 0 h 100"/>
                <a:gd name="T8" fmla="*/ 2147483647 w 59"/>
                <a:gd name="T9" fmla="*/ 2147483647 h 100"/>
                <a:gd name="T10" fmla="*/ 0 60000 65536"/>
                <a:gd name="T11" fmla="*/ 0 60000 65536"/>
                <a:gd name="T12" fmla="*/ 0 60000 65536"/>
                <a:gd name="T13" fmla="*/ 0 60000 65536"/>
                <a:gd name="T14" fmla="*/ 0 60000 65536"/>
                <a:gd name="T15" fmla="*/ 0 w 59"/>
                <a:gd name="T16" fmla="*/ 0 h 100"/>
                <a:gd name="T17" fmla="*/ 59 w 59"/>
                <a:gd name="T18" fmla="*/ 100 h 100"/>
              </a:gdLst>
              <a:ahLst/>
              <a:cxnLst>
                <a:cxn ang="T10">
                  <a:pos x="T0" y="T1"/>
                </a:cxn>
                <a:cxn ang="T11">
                  <a:pos x="T2" y="T3"/>
                </a:cxn>
                <a:cxn ang="T12">
                  <a:pos x="T4" y="T5"/>
                </a:cxn>
                <a:cxn ang="T13">
                  <a:pos x="T6" y="T7"/>
                </a:cxn>
                <a:cxn ang="T14">
                  <a:pos x="T8" y="T9"/>
                </a:cxn>
              </a:cxnLst>
              <a:rect l="T15" t="T16" r="T17" b="T18"/>
              <a:pathLst>
                <a:path w="59" h="100">
                  <a:moveTo>
                    <a:pt x="59" y="48"/>
                  </a:moveTo>
                  <a:cubicBezTo>
                    <a:pt x="59" y="53"/>
                    <a:pt x="30" y="100"/>
                    <a:pt x="30" y="100"/>
                  </a:cubicBezTo>
                  <a:cubicBezTo>
                    <a:pt x="29" y="100"/>
                    <a:pt x="0" y="53"/>
                    <a:pt x="0" y="48"/>
                  </a:cubicBezTo>
                  <a:cubicBezTo>
                    <a:pt x="0" y="36"/>
                    <a:pt x="13" y="0"/>
                    <a:pt x="30" y="0"/>
                  </a:cubicBezTo>
                  <a:cubicBezTo>
                    <a:pt x="46" y="0"/>
                    <a:pt x="59" y="36"/>
                    <a:pt x="59" y="48"/>
                  </a:cubicBezTo>
                  <a:close/>
                </a:path>
              </a:pathLst>
            </a:custGeom>
            <a:solidFill>
              <a:srgbClr val="E23257"/>
            </a:solidFill>
            <a:ln w="9525">
              <a:noFill/>
              <a:round/>
              <a:headEnd/>
              <a:tailEnd/>
            </a:ln>
          </p:spPr>
          <p:txBody>
            <a:bodyPr/>
            <a:lstStyle/>
            <a:p>
              <a:endParaRPr lang="en-US"/>
            </a:p>
          </p:txBody>
        </p:sp>
        <p:sp>
          <p:nvSpPr>
            <p:cNvPr id="28842" name="Freeform 3423"/>
            <p:cNvSpPr>
              <a:spLocks/>
            </p:cNvSpPr>
            <p:nvPr/>
          </p:nvSpPr>
          <p:spPr bwMode="auto">
            <a:xfrm>
              <a:off x="930275" y="3582070"/>
              <a:ext cx="193675" cy="330200"/>
            </a:xfrm>
            <a:custGeom>
              <a:avLst/>
              <a:gdLst>
                <a:gd name="T0" fmla="*/ 2147483647 w 59"/>
                <a:gd name="T1" fmla="*/ 2147483647 h 100"/>
                <a:gd name="T2" fmla="*/ 2147483647 w 59"/>
                <a:gd name="T3" fmla="*/ 2147483647 h 100"/>
                <a:gd name="T4" fmla="*/ 0 w 59"/>
                <a:gd name="T5" fmla="*/ 2147483647 h 100"/>
                <a:gd name="T6" fmla="*/ 2147483647 w 59"/>
                <a:gd name="T7" fmla="*/ 0 h 100"/>
                <a:gd name="T8" fmla="*/ 2147483647 w 59"/>
                <a:gd name="T9" fmla="*/ 2147483647 h 100"/>
                <a:gd name="T10" fmla="*/ 0 60000 65536"/>
                <a:gd name="T11" fmla="*/ 0 60000 65536"/>
                <a:gd name="T12" fmla="*/ 0 60000 65536"/>
                <a:gd name="T13" fmla="*/ 0 60000 65536"/>
                <a:gd name="T14" fmla="*/ 0 60000 65536"/>
                <a:gd name="T15" fmla="*/ 0 w 59"/>
                <a:gd name="T16" fmla="*/ 0 h 100"/>
                <a:gd name="T17" fmla="*/ 59 w 59"/>
                <a:gd name="T18" fmla="*/ 100 h 100"/>
              </a:gdLst>
              <a:ahLst/>
              <a:cxnLst>
                <a:cxn ang="T10">
                  <a:pos x="T0" y="T1"/>
                </a:cxn>
                <a:cxn ang="T11">
                  <a:pos x="T2" y="T3"/>
                </a:cxn>
                <a:cxn ang="T12">
                  <a:pos x="T4" y="T5"/>
                </a:cxn>
                <a:cxn ang="T13">
                  <a:pos x="T6" y="T7"/>
                </a:cxn>
                <a:cxn ang="T14">
                  <a:pos x="T8" y="T9"/>
                </a:cxn>
              </a:cxnLst>
              <a:rect l="T15" t="T16" r="T17" b="T18"/>
              <a:pathLst>
                <a:path w="59" h="100">
                  <a:moveTo>
                    <a:pt x="59" y="48"/>
                  </a:moveTo>
                  <a:cubicBezTo>
                    <a:pt x="59" y="53"/>
                    <a:pt x="30" y="100"/>
                    <a:pt x="30" y="100"/>
                  </a:cubicBezTo>
                  <a:cubicBezTo>
                    <a:pt x="29" y="100"/>
                    <a:pt x="0" y="53"/>
                    <a:pt x="0" y="48"/>
                  </a:cubicBezTo>
                  <a:cubicBezTo>
                    <a:pt x="0" y="35"/>
                    <a:pt x="13" y="0"/>
                    <a:pt x="30" y="0"/>
                  </a:cubicBezTo>
                  <a:cubicBezTo>
                    <a:pt x="46" y="0"/>
                    <a:pt x="59" y="35"/>
                    <a:pt x="59" y="48"/>
                  </a:cubicBezTo>
                  <a:close/>
                </a:path>
              </a:pathLst>
            </a:custGeom>
            <a:solidFill>
              <a:srgbClr val="E23358"/>
            </a:solidFill>
            <a:ln w="9525">
              <a:noFill/>
              <a:round/>
              <a:headEnd/>
              <a:tailEnd/>
            </a:ln>
          </p:spPr>
          <p:txBody>
            <a:bodyPr/>
            <a:lstStyle/>
            <a:p>
              <a:endParaRPr lang="en-US"/>
            </a:p>
          </p:txBody>
        </p:sp>
        <p:sp>
          <p:nvSpPr>
            <p:cNvPr id="28843" name="Freeform 3424"/>
            <p:cNvSpPr>
              <a:spLocks/>
            </p:cNvSpPr>
            <p:nvPr/>
          </p:nvSpPr>
          <p:spPr bwMode="auto">
            <a:xfrm>
              <a:off x="930275" y="3582070"/>
              <a:ext cx="193675" cy="330200"/>
            </a:xfrm>
            <a:custGeom>
              <a:avLst/>
              <a:gdLst>
                <a:gd name="T0" fmla="*/ 2147483647 w 59"/>
                <a:gd name="T1" fmla="*/ 2147483647 h 100"/>
                <a:gd name="T2" fmla="*/ 2147483647 w 59"/>
                <a:gd name="T3" fmla="*/ 2147483647 h 100"/>
                <a:gd name="T4" fmla="*/ 0 w 59"/>
                <a:gd name="T5" fmla="*/ 2147483647 h 100"/>
                <a:gd name="T6" fmla="*/ 2147483647 w 59"/>
                <a:gd name="T7" fmla="*/ 0 h 100"/>
                <a:gd name="T8" fmla="*/ 2147483647 w 59"/>
                <a:gd name="T9" fmla="*/ 2147483647 h 100"/>
                <a:gd name="T10" fmla="*/ 0 60000 65536"/>
                <a:gd name="T11" fmla="*/ 0 60000 65536"/>
                <a:gd name="T12" fmla="*/ 0 60000 65536"/>
                <a:gd name="T13" fmla="*/ 0 60000 65536"/>
                <a:gd name="T14" fmla="*/ 0 60000 65536"/>
                <a:gd name="T15" fmla="*/ 0 w 59"/>
                <a:gd name="T16" fmla="*/ 0 h 100"/>
                <a:gd name="T17" fmla="*/ 59 w 59"/>
                <a:gd name="T18" fmla="*/ 100 h 100"/>
              </a:gdLst>
              <a:ahLst/>
              <a:cxnLst>
                <a:cxn ang="T10">
                  <a:pos x="T0" y="T1"/>
                </a:cxn>
                <a:cxn ang="T11">
                  <a:pos x="T2" y="T3"/>
                </a:cxn>
                <a:cxn ang="T12">
                  <a:pos x="T4" y="T5"/>
                </a:cxn>
                <a:cxn ang="T13">
                  <a:pos x="T6" y="T7"/>
                </a:cxn>
                <a:cxn ang="T14">
                  <a:pos x="T8" y="T9"/>
                </a:cxn>
              </a:cxnLst>
              <a:rect l="T15" t="T16" r="T17" b="T18"/>
              <a:pathLst>
                <a:path w="59" h="100">
                  <a:moveTo>
                    <a:pt x="59" y="48"/>
                  </a:moveTo>
                  <a:cubicBezTo>
                    <a:pt x="59" y="53"/>
                    <a:pt x="30" y="100"/>
                    <a:pt x="30" y="100"/>
                  </a:cubicBezTo>
                  <a:cubicBezTo>
                    <a:pt x="29" y="100"/>
                    <a:pt x="0" y="53"/>
                    <a:pt x="0" y="48"/>
                  </a:cubicBezTo>
                  <a:cubicBezTo>
                    <a:pt x="0" y="35"/>
                    <a:pt x="13" y="0"/>
                    <a:pt x="30" y="0"/>
                  </a:cubicBezTo>
                  <a:cubicBezTo>
                    <a:pt x="46" y="0"/>
                    <a:pt x="59" y="35"/>
                    <a:pt x="59" y="48"/>
                  </a:cubicBezTo>
                  <a:close/>
                </a:path>
              </a:pathLst>
            </a:custGeom>
            <a:solidFill>
              <a:srgbClr val="E23458"/>
            </a:solidFill>
            <a:ln w="9525">
              <a:noFill/>
              <a:round/>
              <a:headEnd/>
              <a:tailEnd/>
            </a:ln>
          </p:spPr>
          <p:txBody>
            <a:bodyPr/>
            <a:lstStyle/>
            <a:p>
              <a:endParaRPr lang="en-US"/>
            </a:p>
          </p:txBody>
        </p:sp>
        <p:sp>
          <p:nvSpPr>
            <p:cNvPr id="28844" name="Freeform 3425"/>
            <p:cNvSpPr>
              <a:spLocks/>
            </p:cNvSpPr>
            <p:nvPr/>
          </p:nvSpPr>
          <p:spPr bwMode="auto">
            <a:xfrm>
              <a:off x="930275" y="3582070"/>
              <a:ext cx="193675" cy="327025"/>
            </a:xfrm>
            <a:custGeom>
              <a:avLst/>
              <a:gdLst>
                <a:gd name="T0" fmla="*/ 2147483647 w 59"/>
                <a:gd name="T1" fmla="*/ 2147483647 h 99"/>
                <a:gd name="T2" fmla="*/ 2147483647 w 59"/>
                <a:gd name="T3" fmla="*/ 2147483647 h 99"/>
                <a:gd name="T4" fmla="*/ 0 w 59"/>
                <a:gd name="T5" fmla="*/ 2147483647 h 99"/>
                <a:gd name="T6" fmla="*/ 2147483647 w 59"/>
                <a:gd name="T7" fmla="*/ 0 h 99"/>
                <a:gd name="T8" fmla="*/ 2147483647 w 59"/>
                <a:gd name="T9" fmla="*/ 2147483647 h 99"/>
                <a:gd name="T10" fmla="*/ 0 60000 65536"/>
                <a:gd name="T11" fmla="*/ 0 60000 65536"/>
                <a:gd name="T12" fmla="*/ 0 60000 65536"/>
                <a:gd name="T13" fmla="*/ 0 60000 65536"/>
                <a:gd name="T14" fmla="*/ 0 60000 65536"/>
                <a:gd name="T15" fmla="*/ 0 w 59"/>
                <a:gd name="T16" fmla="*/ 0 h 99"/>
                <a:gd name="T17" fmla="*/ 59 w 59"/>
                <a:gd name="T18" fmla="*/ 99 h 99"/>
              </a:gdLst>
              <a:ahLst/>
              <a:cxnLst>
                <a:cxn ang="T10">
                  <a:pos x="T0" y="T1"/>
                </a:cxn>
                <a:cxn ang="T11">
                  <a:pos x="T2" y="T3"/>
                </a:cxn>
                <a:cxn ang="T12">
                  <a:pos x="T4" y="T5"/>
                </a:cxn>
                <a:cxn ang="T13">
                  <a:pos x="T6" y="T7"/>
                </a:cxn>
                <a:cxn ang="T14">
                  <a:pos x="T8" y="T9"/>
                </a:cxn>
              </a:cxnLst>
              <a:rect l="T15" t="T16" r="T17" b="T18"/>
              <a:pathLst>
                <a:path w="59" h="99">
                  <a:moveTo>
                    <a:pt x="59" y="48"/>
                  </a:moveTo>
                  <a:cubicBezTo>
                    <a:pt x="59" y="53"/>
                    <a:pt x="30" y="99"/>
                    <a:pt x="30" y="99"/>
                  </a:cubicBezTo>
                  <a:cubicBezTo>
                    <a:pt x="29" y="99"/>
                    <a:pt x="0" y="53"/>
                    <a:pt x="0" y="48"/>
                  </a:cubicBezTo>
                  <a:cubicBezTo>
                    <a:pt x="0" y="35"/>
                    <a:pt x="13" y="0"/>
                    <a:pt x="30" y="0"/>
                  </a:cubicBezTo>
                  <a:cubicBezTo>
                    <a:pt x="46" y="0"/>
                    <a:pt x="59" y="35"/>
                    <a:pt x="59" y="48"/>
                  </a:cubicBezTo>
                  <a:close/>
                </a:path>
              </a:pathLst>
            </a:custGeom>
            <a:solidFill>
              <a:srgbClr val="E23559"/>
            </a:solidFill>
            <a:ln w="9525">
              <a:noFill/>
              <a:round/>
              <a:headEnd/>
              <a:tailEnd/>
            </a:ln>
          </p:spPr>
          <p:txBody>
            <a:bodyPr/>
            <a:lstStyle/>
            <a:p>
              <a:endParaRPr lang="en-US"/>
            </a:p>
          </p:txBody>
        </p:sp>
        <p:sp>
          <p:nvSpPr>
            <p:cNvPr id="28845" name="Freeform 3426"/>
            <p:cNvSpPr>
              <a:spLocks/>
            </p:cNvSpPr>
            <p:nvPr/>
          </p:nvSpPr>
          <p:spPr bwMode="auto">
            <a:xfrm>
              <a:off x="930275" y="3585245"/>
              <a:ext cx="193675" cy="323850"/>
            </a:xfrm>
            <a:custGeom>
              <a:avLst/>
              <a:gdLst>
                <a:gd name="T0" fmla="*/ 2147483647 w 59"/>
                <a:gd name="T1" fmla="*/ 2147483647 h 98"/>
                <a:gd name="T2" fmla="*/ 2147483647 w 59"/>
                <a:gd name="T3" fmla="*/ 2147483647 h 98"/>
                <a:gd name="T4" fmla="*/ 0 w 59"/>
                <a:gd name="T5" fmla="*/ 2147483647 h 98"/>
                <a:gd name="T6" fmla="*/ 2147483647 w 59"/>
                <a:gd name="T7" fmla="*/ 0 h 98"/>
                <a:gd name="T8" fmla="*/ 2147483647 w 59"/>
                <a:gd name="T9" fmla="*/ 2147483647 h 98"/>
                <a:gd name="T10" fmla="*/ 0 60000 65536"/>
                <a:gd name="T11" fmla="*/ 0 60000 65536"/>
                <a:gd name="T12" fmla="*/ 0 60000 65536"/>
                <a:gd name="T13" fmla="*/ 0 60000 65536"/>
                <a:gd name="T14" fmla="*/ 0 60000 65536"/>
                <a:gd name="T15" fmla="*/ 0 w 59"/>
                <a:gd name="T16" fmla="*/ 0 h 98"/>
                <a:gd name="T17" fmla="*/ 59 w 59"/>
                <a:gd name="T18" fmla="*/ 98 h 98"/>
              </a:gdLst>
              <a:ahLst/>
              <a:cxnLst>
                <a:cxn ang="T10">
                  <a:pos x="T0" y="T1"/>
                </a:cxn>
                <a:cxn ang="T11">
                  <a:pos x="T2" y="T3"/>
                </a:cxn>
                <a:cxn ang="T12">
                  <a:pos x="T4" y="T5"/>
                </a:cxn>
                <a:cxn ang="T13">
                  <a:pos x="T6" y="T7"/>
                </a:cxn>
                <a:cxn ang="T14">
                  <a:pos x="T8" y="T9"/>
                </a:cxn>
              </a:cxnLst>
              <a:rect l="T15" t="T16" r="T17" b="T18"/>
              <a:pathLst>
                <a:path w="59" h="98">
                  <a:moveTo>
                    <a:pt x="59" y="47"/>
                  </a:moveTo>
                  <a:cubicBezTo>
                    <a:pt x="59" y="52"/>
                    <a:pt x="30" y="98"/>
                    <a:pt x="30" y="98"/>
                  </a:cubicBezTo>
                  <a:cubicBezTo>
                    <a:pt x="29" y="98"/>
                    <a:pt x="0" y="52"/>
                    <a:pt x="0" y="47"/>
                  </a:cubicBezTo>
                  <a:cubicBezTo>
                    <a:pt x="0" y="34"/>
                    <a:pt x="13" y="0"/>
                    <a:pt x="30" y="0"/>
                  </a:cubicBezTo>
                  <a:cubicBezTo>
                    <a:pt x="46" y="0"/>
                    <a:pt x="59" y="34"/>
                    <a:pt x="59" y="47"/>
                  </a:cubicBezTo>
                  <a:close/>
                </a:path>
              </a:pathLst>
            </a:custGeom>
            <a:solidFill>
              <a:srgbClr val="E23559"/>
            </a:solidFill>
            <a:ln w="9525">
              <a:noFill/>
              <a:round/>
              <a:headEnd/>
              <a:tailEnd/>
            </a:ln>
          </p:spPr>
          <p:txBody>
            <a:bodyPr/>
            <a:lstStyle/>
            <a:p>
              <a:endParaRPr lang="en-US"/>
            </a:p>
          </p:txBody>
        </p:sp>
        <p:sp>
          <p:nvSpPr>
            <p:cNvPr id="28846" name="Freeform 3427"/>
            <p:cNvSpPr>
              <a:spLocks/>
            </p:cNvSpPr>
            <p:nvPr/>
          </p:nvSpPr>
          <p:spPr bwMode="auto">
            <a:xfrm>
              <a:off x="930275" y="3585245"/>
              <a:ext cx="193675" cy="323850"/>
            </a:xfrm>
            <a:custGeom>
              <a:avLst/>
              <a:gdLst>
                <a:gd name="T0" fmla="*/ 2147483647 w 59"/>
                <a:gd name="T1" fmla="*/ 2147483647 h 98"/>
                <a:gd name="T2" fmla="*/ 2147483647 w 59"/>
                <a:gd name="T3" fmla="*/ 2147483647 h 98"/>
                <a:gd name="T4" fmla="*/ 0 w 59"/>
                <a:gd name="T5" fmla="*/ 2147483647 h 98"/>
                <a:gd name="T6" fmla="*/ 2147483647 w 59"/>
                <a:gd name="T7" fmla="*/ 0 h 98"/>
                <a:gd name="T8" fmla="*/ 2147483647 w 59"/>
                <a:gd name="T9" fmla="*/ 2147483647 h 98"/>
                <a:gd name="T10" fmla="*/ 0 60000 65536"/>
                <a:gd name="T11" fmla="*/ 0 60000 65536"/>
                <a:gd name="T12" fmla="*/ 0 60000 65536"/>
                <a:gd name="T13" fmla="*/ 0 60000 65536"/>
                <a:gd name="T14" fmla="*/ 0 60000 65536"/>
                <a:gd name="T15" fmla="*/ 0 w 59"/>
                <a:gd name="T16" fmla="*/ 0 h 98"/>
                <a:gd name="T17" fmla="*/ 59 w 59"/>
                <a:gd name="T18" fmla="*/ 98 h 98"/>
              </a:gdLst>
              <a:ahLst/>
              <a:cxnLst>
                <a:cxn ang="T10">
                  <a:pos x="T0" y="T1"/>
                </a:cxn>
                <a:cxn ang="T11">
                  <a:pos x="T2" y="T3"/>
                </a:cxn>
                <a:cxn ang="T12">
                  <a:pos x="T4" y="T5"/>
                </a:cxn>
                <a:cxn ang="T13">
                  <a:pos x="T6" y="T7"/>
                </a:cxn>
                <a:cxn ang="T14">
                  <a:pos x="T8" y="T9"/>
                </a:cxn>
              </a:cxnLst>
              <a:rect l="T15" t="T16" r="T17" b="T18"/>
              <a:pathLst>
                <a:path w="59" h="98">
                  <a:moveTo>
                    <a:pt x="59" y="47"/>
                  </a:moveTo>
                  <a:cubicBezTo>
                    <a:pt x="59" y="52"/>
                    <a:pt x="30" y="98"/>
                    <a:pt x="30" y="98"/>
                  </a:cubicBezTo>
                  <a:cubicBezTo>
                    <a:pt x="29" y="98"/>
                    <a:pt x="0" y="52"/>
                    <a:pt x="0" y="47"/>
                  </a:cubicBezTo>
                  <a:cubicBezTo>
                    <a:pt x="0" y="34"/>
                    <a:pt x="13" y="0"/>
                    <a:pt x="30" y="0"/>
                  </a:cubicBezTo>
                  <a:cubicBezTo>
                    <a:pt x="46" y="0"/>
                    <a:pt x="59" y="34"/>
                    <a:pt x="59" y="47"/>
                  </a:cubicBezTo>
                  <a:close/>
                </a:path>
              </a:pathLst>
            </a:custGeom>
            <a:solidFill>
              <a:srgbClr val="E2365A"/>
            </a:solidFill>
            <a:ln w="9525">
              <a:noFill/>
              <a:round/>
              <a:headEnd/>
              <a:tailEnd/>
            </a:ln>
          </p:spPr>
          <p:txBody>
            <a:bodyPr/>
            <a:lstStyle/>
            <a:p>
              <a:endParaRPr lang="en-US"/>
            </a:p>
          </p:txBody>
        </p:sp>
        <p:sp>
          <p:nvSpPr>
            <p:cNvPr id="28847" name="Freeform 3428"/>
            <p:cNvSpPr>
              <a:spLocks/>
            </p:cNvSpPr>
            <p:nvPr/>
          </p:nvSpPr>
          <p:spPr bwMode="auto">
            <a:xfrm>
              <a:off x="930275" y="3585245"/>
              <a:ext cx="193675" cy="323850"/>
            </a:xfrm>
            <a:custGeom>
              <a:avLst/>
              <a:gdLst>
                <a:gd name="T0" fmla="*/ 2147483647 w 59"/>
                <a:gd name="T1" fmla="*/ 2147483647 h 98"/>
                <a:gd name="T2" fmla="*/ 2147483647 w 59"/>
                <a:gd name="T3" fmla="*/ 2147483647 h 98"/>
                <a:gd name="T4" fmla="*/ 0 w 59"/>
                <a:gd name="T5" fmla="*/ 2147483647 h 98"/>
                <a:gd name="T6" fmla="*/ 2147483647 w 59"/>
                <a:gd name="T7" fmla="*/ 0 h 98"/>
                <a:gd name="T8" fmla="*/ 2147483647 w 59"/>
                <a:gd name="T9" fmla="*/ 2147483647 h 98"/>
                <a:gd name="T10" fmla="*/ 0 60000 65536"/>
                <a:gd name="T11" fmla="*/ 0 60000 65536"/>
                <a:gd name="T12" fmla="*/ 0 60000 65536"/>
                <a:gd name="T13" fmla="*/ 0 60000 65536"/>
                <a:gd name="T14" fmla="*/ 0 60000 65536"/>
                <a:gd name="T15" fmla="*/ 0 w 59"/>
                <a:gd name="T16" fmla="*/ 0 h 98"/>
                <a:gd name="T17" fmla="*/ 59 w 59"/>
                <a:gd name="T18" fmla="*/ 98 h 98"/>
              </a:gdLst>
              <a:ahLst/>
              <a:cxnLst>
                <a:cxn ang="T10">
                  <a:pos x="T0" y="T1"/>
                </a:cxn>
                <a:cxn ang="T11">
                  <a:pos x="T2" y="T3"/>
                </a:cxn>
                <a:cxn ang="T12">
                  <a:pos x="T4" y="T5"/>
                </a:cxn>
                <a:cxn ang="T13">
                  <a:pos x="T6" y="T7"/>
                </a:cxn>
                <a:cxn ang="T14">
                  <a:pos x="T8" y="T9"/>
                </a:cxn>
              </a:cxnLst>
              <a:rect l="T15" t="T16" r="T17" b="T18"/>
              <a:pathLst>
                <a:path w="59" h="98">
                  <a:moveTo>
                    <a:pt x="59" y="47"/>
                  </a:moveTo>
                  <a:cubicBezTo>
                    <a:pt x="59" y="52"/>
                    <a:pt x="30" y="98"/>
                    <a:pt x="30" y="98"/>
                  </a:cubicBezTo>
                  <a:cubicBezTo>
                    <a:pt x="29" y="98"/>
                    <a:pt x="0" y="52"/>
                    <a:pt x="0" y="47"/>
                  </a:cubicBezTo>
                  <a:cubicBezTo>
                    <a:pt x="0" y="34"/>
                    <a:pt x="13" y="0"/>
                    <a:pt x="30" y="0"/>
                  </a:cubicBezTo>
                  <a:cubicBezTo>
                    <a:pt x="46" y="0"/>
                    <a:pt x="59" y="34"/>
                    <a:pt x="59" y="47"/>
                  </a:cubicBezTo>
                  <a:close/>
                </a:path>
              </a:pathLst>
            </a:custGeom>
            <a:solidFill>
              <a:srgbClr val="E2375A"/>
            </a:solidFill>
            <a:ln w="9525">
              <a:noFill/>
              <a:round/>
              <a:headEnd/>
              <a:tailEnd/>
            </a:ln>
          </p:spPr>
          <p:txBody>
            <a:bodyPr/>
            <a:lstStyle/>
            <a:p>
              <a:endParaRPr lang="en-US"/>
            </a:p>
          </p:txBody>
        </p:sp>
        <p:sp>
          <p:nvSpPr>
            <p:cNvPr id="28848" name="Freeform 3429"/>
            <p:cNvSpPr>
              <a:spLocks/>
            </p:cNvSpPr>
            <p:nvPr/>
          </p:nvSpPr>
          <p:spPr bwMode="auto">
            <a:xfrm>
              <a:off x="930275" y="3585245"/>
              <a:ext cx="193675" cy="319087"/>
            </a:xfrm>
            <a:custGeom>
              <a:avLst/>
              <a:gdLst>
                <a:gd name="T0" fmla="*/ 2147483647 w 59"/>
                <a:gd name="T1" fmla="*/ 2147483647 h 97"/>
                <a:gd name="T2" fmla="*/ 2147483647 w 59"/>
                <a:gd name="T3" fmla="*/ 2147483647 h 97"/>
                <a:gd name="T4" fmla="*/ 0 w 59"/>
                <a:gd name="T5" fmla="*/ 2147483647 h 97"/>
                <a:gd name="T6" fmla="*/ 2147483647 w 59"/>
                <a:gd name="T7" fmla="*/ 0 h 97"/>
                <a:gd name="T8" fmla="*/ 2147483647 w 59"/>
                <a:gd name="T9" fmla="*/ 2147483647 h 97"/>
                <a:gd name="T10" fmla="*/ 0 60000 65536"/>
                <a:gd name="T11" fmla="*/ 0 60000 65536"/>
                <a:gd name="T12" fmla="*/ 0 60000 65536"/>
                <a:gd name="T13" fmla="*/ 0 60000 65536"/>
                <a:gd name="T14" fmla="*/ 0 60000 65536"/>
                <a:gd name="T15" fmla="*/ 0 w 59"/>
                <a:gd name="T16" fmla="*/ 0 h 97"/>
                <a:gd name="T17" fmla="*/ 59 w 59"/>
                <a:gd name="T18" fmla="*/ 97 h 97"/>
              </a:gdLst>
              <a:ahLst/>
              <a:cxnLst>
                <a:cxn ang="T10">
                  <a:pos x="T0" y="T1"/>
                </a:cxn>
                <a:cxn ang="T11">
                  <a:pos x="T2" y="T3"/>
                </a:cxn>
                <a:cxn ang="T12">
                  <a:pos x="T4" y="T5"/>
                </a:cxn>
                <a:cxn ang="T13">
                  <a:pos x="T6" y="T7"/>
                </a:cxn>
                <a:cxn ang="T14">
                  <a:pos x="T8" y="T9"/>
                </a:cxn>
              </a:cxnLst>
              <a:rect l="T15" t="T16" r="T17" b="T18"/>
              <a:pathLst>
                <a:path w="59" h="97">
                  <a:moveTo>
                    <a:pt x="59" y="47"/>
                  </a:moveTo>
                  <a:cubicBezTo>
                    <a:pt x="59" y="52"/>
                    <a:pt x="30" y="97"/>
                    <a:pt x="30" y="97"/>
                  </a:cubicBezTo>
                  <a:cubicBezTo>
                    <a:pt x="29" y="97"/>
                    <a:pt x="0" y="52"/>
                    <a:pt x="0" y="47"/>
                  </a:cubicBezTo>
                  <a:cubicBezTo>
                    <a:pt x="0" y="34"/>
                    <a:pt x="13" y="0"/>
                    <a:pt x="30" y="0"/>
                  </a:cubicBezTo>
                  <a:cubicBezTo>
                    <a:pt x="46" y="0"/>
                    <a:pt x="59" y="34"/>
                    <a:pt x="59" y="47"/>
                  </a:cubicBezTo>
                  <a:close/>
                </a:path>
              </a:pathLst>
            </a:custGeom>
            <a:solidFill>
              <a:srgbClr val="E3385B"/>
            </a:solidFill>
            <a:ln w="9525">
              <a:noFill/>
              <a:round/>
              <a:headEnd/>
              <a:tailEnd/>
            </a:ln>
          </p:spPr>
          <p:txBody>
            <a:bodyPr/>
            <a:lstStyle/>
            <a:p>
              <a:endParaRPr lang="en-US"/>
            </a:p>
          </p:txBody>
        </p:sp>
        <p:sp>
          <p:nvSpPr>
            <p:cNvPr id="28849" name="Freeform 3430"/>
            <p:cNvSpPr>
              <a:spLocks/>
            </p:cNvSpPr>
            <p:nvPr/>
          </p:nvSpPr>
          <p:spPr bwMode="auto">
            <a:xfrm>
              <a:off x="933450" y="3585245"/>
              <a:ext cx="187325" cy="319087"/>
            </a:xfrm>
            <a:custGeom>
              <a:avLst/>
              <a:gdLst>
                <a:gd name="T0" fmla="*/ 2147483647 w 57"/>
                <a:gd name="T1" fmla="*/ 2147483647 h 97"/>
                <a:gd name="T2" fmla="*/ 2147483647 w 57"/>
                <a:gd name="T3" fmla="*/ 2147483647 h 97"/>
                <a:gd name="T4" fmla="*/ 0 w 57"/>
                <a:gd name="T5" fmla="*/ 2147483647 h 97"/>
                <a:gd name="T6" fmla="*/ 2147483647 w 57"/>
                <a:gd name="T7" fmla="*/ 0 h 97"/>
                <a:gd name="T8" fmla="*/ 2147483647 w 57"/>
                <a:gd name="T9" fmla="*/ 2147483647 h 97"/>
                <a:gd name="T10" fmla="*/ 0 60000 65536"/>
                <a:gd name="T11" fmla="*/ 0 60000 65536"/>
                <a:gd name="T12" fmla="*/ 0 60000 65536"/>
                <a:gd name="T13" fmla="*/ 0 60000 65536"/>
                <a:gd name="T14" fmla="*/ 0 60000 65536"/>
                <a:gd name="T15" fmla="*/ 0 w 57"/>
                <a:gd name="T16" fmla="*/ 0 h 97"/>
                <a:gd name="T17" fmla="*/ 57 w 57"/>
                <a:gd name="T18" fmla="*/ 97 h 97"/>
              </a:gdLst>
              <a:ahLst/>
              <a:cxnLst>
                <a:cxn ang="T10">
                  <a:pos x="T0" y="T1"/>
                </a:cxn>
                <a:cxn ang="T11">
                  <a:pos x="T2" y="T3"/>
                </a:cxn>
                <a:cxn ang="T12">
                  <a:pos x="T4" y="T5"/>
                </a:cxn>
                <a:cxn ang="T13">
                  <a:pos x="T6" y="T7"/>
                </a:cxn>
                <a:cxn ang="T14">
                  <a:pos x="T8" y="T9"/>
                </a:cxn>
              </a:cxnLst>
              <a:rect l="T15" t="T16" r="T17" b="T18"/>
              <a:pathLst>
                <a:path w="57" h="97">
                  <a:moveTo>
                    <a:pt x="57" y="47"/>
                  </a:moveTo>
                  <a:cubicBezTo>
                    <a:pt x="57" y="52"/>
                    <a:pt x="29" y="97"/>
                    <a:pt x="29" y="97"/>
                  </a:cubicBezTo>
                  <a:cubicBezTo>
                    <a:pt x="28" y="97"/>
                    <a:pt x="0" y="52"/>
                    <a:pt x="0" y="47"/>
                  </a:cubicBezTo>
                  <a:cubicBezTo>
                    <a:pt x="0" y="34"/>
                    <a:pt x="13" y="0"/>
                    <a:pt x="29" y="0"/>
                  </a:cubicBezTo>
                  <a:cubicBezTo>
                    <a:pt x="44" y="0"/>
                    <a:pt x="57" y="34"/>
                    <a:pt x="57" y="47"/>
                  </a:cubicBezTo>
                  <a:close/>
                </a:path>
              </a:pathLst>
            </a:custGeom>
            <a:solidFill>
              <a:srgbClr val="E3395B"/>
            </a:solidFill>
            <a:ln w="9525">
              <a:noFill/>
              <a:round/>
              <a:headEnd/>
              <a:tailEnd/>
            </a:ln>
          </p:spPr>
          <p:txBody>
            <a:bodyPr/>
            <a:lstStyle/>
            <a:p>
              <a:endParaRPr lang="en-US"/>
            </a:p>
          </p:txBody>
        </p:sp>
        <p:sp>
          <p:nvSpPr>
            <p:cNvPr id="28850" name="Freeform 3431"/>
            <p:cNvSpPr>
              <a:spLocks/>
            </p:cNvSpPr>
            <p:nvPr/>
          </p:nvSpPr>
          <p:spPr bwMode="auto">
            <a:xfrm>
              <a:off x="933450" y="3585245"/>
              <a:ext cx="187325" cy="319087"/>
            </a:xfrm>
            <a:custGeom>
              <a:avLst/>
              <a:gdLst>
                <a:gd name="T0" fmla="*/ 2147483647 w 57"/>
                <a:gd name="T1" fmla="*/ 2147483647 h 97"/>
                <a:gd name="T2" fmla="*/ 2147483647 w 57"/>
                <a:gd name="T3" fmla="*/ 2147483647 h 97"/>
                <a:gd name="T4" fmla="*/ 0 w 57"/>
                <a:gd name="T5" fmla="*/ 2147483647 h 97"/>
                <a:gd name="T6" fmla="*/ 2147483647 w 57"/>
                <a:gd name="T7" fmla="*/ 0 h 97"/>
                <a:gd name="T8" fmla="*/ 2147483647 w 57"/>
                <a:gd name="T9" fmla="*/ 2147483647 h 97"/>
                <a:gd name="T10" fmla="*/ 0 60000 65536"/>
                <a:gd name="T11" fmla="*/ 0 60000 65536"/>
                <a:gd name="T12" fmla="*/ 0 60000 65536"/>
                <a:gd name="T13" fmla="*/ 0 60000 65536"/>
                <a:gd name="T14" fmla="*/ 0 60000 65536"/>
                <a:gd name="T15" fmla="*/ 0 w 57"/>
                <a:gd name="T16" fmla="*/ 0 h 97"/>
                <a:gd name="T17" fmla="*/ 57 w 57"/>
                <a:gd name="T18" fmla="*/ 97 h 97"/>
              </a:gdLst>
              <a:ahLst/>
              <a:cxnLst>
                <a:cxn ang="T10">
                  <a:pos x="T0" y="T1"/>
                </a:cxn>
                <a:cxn ang="T11">
                  <a:pos x="T2" y="T3"/>
                </a:cxn>
                <a:cxn ang="T12">
                  <a:pos x="T4" y="T5"/>
                </a:cxn>
                <a:cxn ang="T13">
                  <a:pos x="T6" y="T7"/>
                </a:cxn>
                <a:cxn ang="T14">
                  <a:pos x="T8" y="T9"/>
                </a:cxn>
              </a:cxnLst>
              <a:rect l="T15" t="T16" r="T17" b="T18"/>
              <a:pathLst>
                <a:path w="57" h="97">
                  <a:moveTo>
                    <a:pt x="57" y="47"/>
                  </a:moveTo>
                  <a:cubicBezTo>
                    <a:pt x="57" y="52"/>
                    <a:pt x="29" y="97"/>
                    <a:pt x="29" y="97"/>
                  </a:cubicBezTo>
                  <a:cubicBezTo>
                    <a:pt x="28" y="97"/>
                    <a:pt x="0" y="52"/>
                    <a:pt x="0" y="47"/>
                  </a:cubicBezTo>
                  <a:cubicBezTo>
                    <a:pt x="0" y="34"/>
                    <a:pt x="13" y="0"/>
                    <a:pt x="29" y="0"/>
                  </a:cubicBezTo>
                  <a:cubicBezTo>
                    <a:pt x="44" y="0"/>
                    <a:pt x="57" y="34"/>
                    <a:pt x="57" y="47"/>
                  </a:cubicBezTo>
                  <a:close/>
                </a:path>
              </a:pathLst>
            </a:custGeom>
            <a:solidFill>
              <a:srgbClr val="E33A5C"/>
            </a:solidFill>
            <a:ln w="9525">
              <a:noFill/>
              <a:round/>
              <a:headEnd/>
              <a:tailEnd/>
            </a:ln>
          </p:spPr>
          <p:txBody>
            <a:bodyPr/>
            <a:lstStyle/>
            <a:p>
              <a:endParaRPr lang="en-US"/>
            </a:p>
          </p:txBody>
        </p:sp>
        <p:sp>
          <p:nvSpPr>
            <p:cNvPr id="28851" name="Freeform 3432"/>
            <p:cNvSpPr>
              <a:spLocks/>
            </p:cNvSpPr>
            <p:nvPr/>
          </p:nvSpPr>
          <p:spPr bwMode="auto">
            <a:xfrm>
              <a:off x="933450" y="3585245"/>
              <a:ext cx="187325" cy="319087"/>
            </a:xfrm>
            <a:custGeom>
              <a:avLst/>
              <a:gdLst>
                <a:gd name="T0" fmla="*/ 2147483647 w 57"/>
                <a:gd name="T1" fmla="*/ 2147483647 h 97"/>
                <a:gd name="T2" fmla="*/ 2147483647 w 57"/>
                <a:gd name="T3" fmla="*/ 2147483647 h 97"/>
                <a:gd name="T4" fmla="*/ 0 w 57"/>
                <a:gd name="T5" fmla="*/ 2147483647 h 97"/>
                <a:gd name="T6" fmla="*/ 2147483647 w 57"/>
                <a:gd name="T7" fmla="*/ 0 h 97"/>
                <a:gd name="T8" fmla="*/ 2147483647 w 57"/>
                <a:gd name="T9" fmla="*/ 2147483647 h 97"/>
                <a:gd name="T10" fmla="*/ 0 60000 65536"/>
                <a:gd name="T11" fmla="*/ 0 60000 65536"/>
                <a:gd name="T12" fmla="*/ 0 60000 65536"/>
                <a:gd name="T13" fmla="*/ 0 60000 65536"/>
                <a:gd name="T14" fmla="*/ 0 60000 65536"/>
                <a:gd name="T15" fmla="*/ 0 w 57"/>
                <a:gd name="T16" fmla="*/ 0 h 97"/>
                <a:gd name="T17" fmla="*/ 57 w 57"/>
                <a:gd name="T18" fmla="*/ 97 h 97"/>
              </a:gdLst>
              <a:ahLst/>
              <a:cxnLst>
                <a:cxn ang="T10">
                  <a:pos x="T0" y="T1"/>
                </a:cxn>
                <a:cxn ang="T11">
                  <a:pos x="T2" y="T3"/>
                </a:cxn>
                <a:cxn ang="T12">
                  <a:pos x="T4" y="T5"/>
                </a:cxn>
                <a:cxn ang="T13">
                  <a:pos x="T6" y="T7"/>
                </a:cxn>
                <a:cxn ang="T14">
                  <a:pos x="T8" y="T9"/>
                </a:cxn>
              </a:cxnLst>
              <a:rect l="T15" t="T16" r="T17" b="T18"/>
              <a:pathLst>
                <a:path w="57" h="97">
                  <a:moveTo>
                    <a:pt x="57" y="47"/>
                  </a:moveTo>
                  <a:cubicBezTo>
                    <a:pt x="57" y="52"/>
                    <a:pt x="29" y="97"/>
                    <a:pt x="29" y="97"/>
                  </a:cubicBezTo>
                  <a:cubicBezTo>
                    <a:pt x="28" y="97"/>
                    <a:pt x="0" y="52"/>
                    <a:pt x="0" y="47"/>
                  </a:cubicBezTo>
                  <a:cubicBezTo>
                    <a:pt x="0" y="34"/>
                    <a:pt x="13" y="0"/>
                    <a:pt x="29" y="0"/>
                  </a:cubicBezTo>
                  <a:cubicBezTo>
                    <a:pt x="44" y="0"/>
                    <a:pt x="57" y="34"/>
                    <a:pt x="57" y="47"/>
                  </a:cubicBezTo>
                  <a:close/>
                </a:path>
              </a:pathLst>
            </a:custGeom>
            <a:solidFill>
              <a:srgbClr val="E33B5C"/>
            </a:solidFill>
            <a:ln w="9525">
              <a:noFill/>
              <a:round/>
              <a:headEnd/>
              <a:tailEnd/>
            </a:ln>
          </p:spPr>
          <p:txBody>
            <a:bodyPr/>
            <a:lstStyle/>
            <a:p>
              <a:endParaRPr lang="en-US"/>
            </a:p>
          </p:txBody>
        </p:sp>
        <p:sp>
          <p:nvSpPr>
            <p:cNvPr id="28852" name="Freeform 3433"/>
            <p:cNvSpPr>
              <a:spLocks/>
            </p:cNvSpPr>
            <p:nvPr/>
          </p:nvSpPr>
          <p:spPr bwMode="auto">
            <a:xfrm>
              <a:off x="933450" y="3585245"/>
              <a:ext cx="187325" cy="315912"/>
            </a:xfrm>
            <a:custGeom>
              <a:avLst/>
              <a:gdLst>
                <a:gd name="T0" fmla="*/ 2147483647 w 57"/>
                <a:gd name="T1" fmla="*/ 2147483647 h 96"/>
                <a:gd name="T2" fmla="*/ 2147483647 w 57"/>
                <a:gd name="T3" fmla="*/ 2147483647 h 96"/>
                <a:gd name="T4" fmla="*/ 0 w 57"/>
                <a:gd name="T5" fmla="*/ 2147483647 h 96"/>
                <a:gd name="T6" fmla="*/ 2147483647 w 57"/>
                <a:gd name="T7" fmla="*/ 0 h 96"/>
                <a:gd name="T8" fmla="*/ 2147483647 w 57"/>
                <a:gd name="T9" fmla="*/ 2147483647 h 96"/>
                <a:gd name="T10" fmla="*/ 0 60000 65536"/>
                <a:gd name="T11" fmla="*/ 0 60000 65536"/>
                <a:gd name="T12" fmla="*/ 0 60000 65536"/>
                <a:gd name="T13" fmla="*/ 0 60000 65536"/>
                <a:gd name="T14" fmla="*/ 0 60000 65536"/>
                <a:gd name="T15" fmla="*/ 0 w 57"/>
                <a:gd name="T16" fmla="*/ 0 h 96"/>
                <a:gd name="T17" fmla="*/ 57 w 57"/>
                <a:gd name="T18" fmla="*/ 96 h 96"/>
              </a:gdLst>
              <a:ahLst/>
              <a:cxnLst>
                <a:cxn ang="T10">
                  <a:pos x="T0" y="T1"/>
                </a:cxn>
                <a:cxn ang="T11">
                  <a:pos x="T2" y="T3"/>
                </a:cxn>
                <a:cxn ang="T12">
                  <a:pos x="T4" y="T5"/>
                </a:cxn>
                <a:cxn ang="T13">
                  <a:pos x="T6" y="T7"/>
                </a:cxn>
                <a:cxn ang="T14">
                  <a:pos x="T8" y="T9"/>
                </a:cxn>
              </a:cxnLst>
              <a:rect l="T15" t="T16" r="T17" b="T18"/>
              <a:pathLst>
                <a:path w="57" h="96">
                  <a:moveTo>
                    <a:pt x="57" y="47"/>
                  </a:moveTo>
                  <a:cubicBezTo>
                    <a:pt x="57" y="52"/>
                    <a:pt x="29" y="96"/>
                    <a:pt x="29" y="96"/>
                  </a:cubicBezTo>
                  <a:cubicBezTo>
                    <a:pt x="28" y="96"/>
                    <a:pt x="0" y="52"/>
                    <a:pt x="0" y="47"/>
                  </a:cubicBezTo>
                  <a:cubicBezTo>
                    <a:pt x="0" y="34"/>
                    <a:pt x="13" y="0"/>
                    <a:pt x="29" y="0"/>
                  </a:cubicBezTo>
                  <a:cubicBezTo>
                    <a:pt x="44" y="0"/>
                    <a:pt x="57" y="34"/>
                    <a:pt x="57" y="47"/>
                  </a:cubicBezTo>
                  <a:close/>
                </a:path>
              </a:pathLst>
            </a:custGeom>
            <a:solidFill>
              <a:srgbClr val="E33B5C"/>
            </a:solidFill>
            <a:ln w="9525">
              <a:noFill/>
              <a:round/>
              <a:headEnd/>
              <a:tailEnd/>
            </a:ln>
          </p:spPr>
          <p:txBody>
            <a:bodyPr/>
            <a:lstStyle/>
            <a:p>
              <a:endParaRPr lang="en-US"/>
            </a:p>
          </p:txBody>
        </p:sp>
        <p:sp>
          <p:nvSpPr>
            <p:cNvPr id="28853" name="Freeform 3434"/>
            <p:cNvSpPr>
              <a:spLocks/>
            </p:cNvSpPr>
            <p:nvPr/>
          </p:nvSpPr>
          <p:spPr bwMode="auto">
            <a:xfrm>
              <a:off x="933450" y="3588420"/>
              <a:ext cx="187325" cy="312737"/>
            </a:xfrm>
            <a:custGeom>
              <a:avLst/>
              <a:gdLst>
                <a:gd name="T0" fmla="*/ 2147483647 w 57"/>
                <a:gd name="T1" fmla="*/ 2147483647 h 95"/>
                <a:gd name="T2" fmla="*/ 2147483647 w 57"/>
                <a:gd name="T3" fmla="*/ 2147483647 h 95"/>
                <a:gd name="T4" fmla="*/ 0 w 57"/>
                <a:gd name="T5" fmla="*/ 2147483647 h 95"/>
                <a:gd name="T6" fmla="*/ 2147483647 w 57"/>
                <a:gd name="T7" fmla="*/ 0 h 95"/>
                <a:gd name="T8" fmla="*/ 2147483647 w 57"/>
                <a:gd name="T9" fmla="*/ 2147483647 h 95"/>
                <a:gd name="T10" fmla="*/ 0 60000 65536"/>
                <a:gd name="T11" fmla="*/ 0 60000 65536"/>
                <a:gd name="T12" fmla="*/ 0 60000 65536"/>
                <a:gd name="T13" fmla="*/ 0 60000 65536"/>
                <a:gd name="T14" fmla="*/ 0 60000 65536"/>
                <a:gd name="T15" fmla="*/ 0 w 57"/>
                <a:gd name="T16" fmla="*/ 0 h 95"/>
                <a:gd name="T17" fmla="*/ 57 w 57"/>
                <a:gd name="T18" fmla="*/ 95 h 95"/>
              </a:gdLst>
              <a:ahLst/>
              <a:cxnLst>
                <a:cxn ang="T10">
                  <a:pos x="T0" y="T1"/>
                </a:cxn>
                <a:cxn ang="T11">
                  <a:pos x="T2" y="T3"/>
                </a:cxn>
                <a:cxn ang="T12">
                  <a:pos x="T4" y="T5"/>
                </a:cxn>
                <a:cxn ang="T13">
                  <a:pos x="T6" y="T7"/>
                </a:cxn>
                <a:cxn ang="T14">
                  <a:pos x="T8" y="T9"/>
                </a:cxn>
              </a:cxnLst>
              <a:rect l="T15" t="T16" r="T17" b="T18"/>
              <a:pathLst>
                <a:path w="57" h="95">
                  <a:moveTo>
                    <a:pt x="57" y="46"/>
                  </a:moveTo>
                  <a:cubicBezTo>
                    <a:pt x="57" y="51"/>
                    <a:pt x="29" y="95"/>
                    <a:pt x="29" y="95"/>
                  </a:cubicBezTo>
                  <a:cubicBezTo>
                    <a:pt x="28" y="95"/>
                    <a:pt x="0" y="51"/>
                    <a:pt x="0" y="46"/>
                  </a:cubicBezTo>
                  <a:cubicBezTo>
                    <a:pt x="0" y="33"/>
                    <a:pt x="13" y="0"/>
                    <a:pt x="29" y="0"/>
                  </a:cubicBezTo>
                  <a:cubicBezTo>
                    <a:pt x="44" y="0"/>
                    <a:pt x="57" y="33"/>
                    <a:pt x="57" y="46"/>
                  </a:cubicBezTo>
                  <a:close/>
                </a:path>
              </a:pathLst>
            </a:custGeom>
            <a:solidFill>
              <a:srgbClr val="E33C5D"/>
            </a:solidFill>
            <a:ln w="9525">
              <a:noFill/>
              <a:round/>
              <a:headEnd/>
              <a:tailEnd/>
            </a:ln>
          </p:spPr>
          <p:txBody>
            <a:bodyPr/>
            <a:lstStyle/>
            <a:p>
              <a:endParaRPr lang="en-US"/>
            </a:p>
          </p:txBody>
        </p:sp>
        <p:sp>
          <p:nvSpPr>
            <p:cNvPr id="28854" name="Freeform 3435"/>
            <p:cNvSpPr>
              <a:spLocks/>
            </p:cNvSpPr>
            <p:nvPr/>
          </p:nvSpPr>
          <p:spPr bwMode="auto">
            <a:xfrm>
              <a:off x="933450" y="3588420"/>
              <a:ext cx="187325" cy="312737"/>
            </a:xfrm>
            <a:custGeom>
              <a:avLst/>
              <a:gdLst>
                <a:gd name="T0" fmla="*/ 2147483647 w 57"/>
                <a:gd name="T1" fmla="*/ 2147483647 h 95"/>
                <a:gd name="T2" fmla="*/ 2147483647 w 57"/>
                <a:gd name="T3" fmla="*/ 2147483647 h 95"/>
                <a:gd name="T4" fmla="*/ 0 w 57"/>
                <a:gd name="T5" fmla="*/ 2147483647 h 95"/>
                <a:gd name="T6" fmla="*/ 2147483647 w 57"/>
                <a:gd name="T7" fmla="*/ 0 h 95"/>
                <a:gd name="T8" fmla="*/ 2147483647 w 57"/>
                <a:gd name="T9" fmla="*/ 2147483647 h 95"/>
                <a:gd name="T10" fmla="*/ 0 60000 65536"/>
                <a:gd name="T11" fmla="*/ 0 60000 65536"/>
                <a:gd name="T12" fmla="*/ 0 60000 65536"/>
                <a:gd name="T13" fmla="*/ 0 60000 65536"/>
                <a:gd name="T14" fmla="*/ 0 60000 65536"/>
                <a:gd name="T15" fmla="*/ 0 w 57"/>
                <a:gd name="T16" fmla="*/ 0 h 95"/>
                <a:gd name="T17" fmla="*/ 57 w 57"/>
                <a:gd name="T18" fmla="*/ 95 h 95"/>
              </a:gdLst>
              <a:ahLst/>
              <a:cxnLst>
                <a:cxn ang="T10">
                  <a:pos x="T0" y="T1"/>
                </a:cxn>
                <a:cxn ang="T11">
                  <a:pos x="T2" y="T3"/>
                </a:cxn>
                <a:cxn ang="T12">
                  <a:pos x="T4" y="T5"/>
                </a:cxn>
                <a:cxn ang="T13">
                  <a:pos x="T6" y="T7"/>
                </a:cxn>
                <a:cxn ang="T14">
                  <a:pos x="T8" y="T9"/>
                </a:cxn>
              </a:cxnLst>
              <a:rect l="T15" t="T16" r="T17" b="T18"/>
              <a:pathLst>
                <a:path w="57" h="95">
                  <a:moveTo>
                    <a:pt x="57" y="46"/>
                  </a:moveTo>
                  <a:cubicBezTo>
                    <a:pt x="57" y="51"/>
                    <a:pt x="29" y="95"/>
                    <a:pt x="29" y="95"/>
                  </a:cubicBezTo>
                  <a:cubicBezTo>
                    <a:pt x="28" y="95"/>
                    <a:pt x="0" y="51"/>
                    <a:pt x="0" y="46"/>
                  </a:cubicBezTo>
                  <a:cubicBezTo>
                    <a:pt x="0" y="33"/>
                    <a:pt x="13" y="0"/>
                    <a:pt x="29" y="0"/>
                  </a:cubicBezTo>
                  <a:cubicBezTo>
                    <a:pt x="44" y="0"/>
                    <a:pt x="57" y="33"/>
                    <a:pt x="57" y="46"/>
                  </a:cubicBezTo>
                  <a:close/>
                </a:path>
              </a:pathLst>
            </a:custGeom>
            <a:solidFill>
              <a:srgbClr val="E33D5E"/>
            </a:solidFill>
            <a:ln w="9525">
              <a:noFill/>
              <a:round/>
              <a:headEnd/>
              <a:tailEnd/>
            </a:ln>
          </p:spPr>
          <p:txBody>
            <a:bodyPr/>
            <a:lstStyle/>
            <a:p>
              <a:endParaRPr lang="en-US"/>
            </a:p>
          </p:txBody>
        </p:sp>
        <p:sp>
          <p:nvSpPr>
            <p:cNvPr id="28855" name="Freeform 3436"/>
            <p:cNvSpPr>
              <a:spLocks/>
            </p:cNvSpPr>
            <p:nvPr/>
          </p:nvSpPr>
          <p:spPr bwMode="auto">
            <a:xfrm>
              <a:off x="933450" y="3588420"/>
              <a:ext cx="187325" cy="312737"/>
            </a:xfrm>
            <a:custGeom>
              <a:avLst/>
              <a:gdLst>
                <a:gd name="T0" fmla="*/ 2147483647 w 57"/>
                <a:gd name="T1" fmla="*/ 2147483647 h 95"/>
                <a:gd name="T2" fmla="*/ 2147483647 w 57"/>
                <a:gd name="T3" fmla="*/ 2147483647 h 95"/>
                <a:gd name="T4" fmla="*/ 0 w 57"/>
                <a:gd name="T5" fmla="*/ 2147483647 h 95"/>
                <a:gd name="T6" fmla="*/ 2147483647 w 57"/>
                <a:gd name="T7" fmla="*/ 0 h 95"/>
                <a:gd name="T8" fmla="*/ 2147483647 w 57"/>
                <a:gd name="T9" fmla="*/ 2147483647 h 95"/>
                <a:gd name="T10" fmla="*/ 0 60000 65536"/>
                <a:gd name="T11" fmla="*/ 0 60000 65536"/>
                <a:gd name="T12" fmla="*/ 0 60000 65536"/>
                <a:gd name="T13" fmla="*/ 0 60000 65536"/>
                <a:gd name="T14" fmla="*/ 0 60000 65536"/>
                <a:gd name="T15" fmla="*/ 0 w 57"/>
                <a:gd name="T16" fmla="*/ 0 h 95"/>
                <a:gd name="T17" fmla="*/ 57 w 57"/>
                <a:gd name="T18" fmla="*/ 95 h 95"/>
              </a:gdLst>
              <a:ahLst/>
              <a:cxnLst>
                <a:cxn ang="T10">
                  <a:pos x="T0" y="T1"/>
                </a:cxn>
                <a:cxn ang="T11">
                  <a:pos x="T2" y="T3"/>
                </a:cxn>
                <a:cxn ang="T12">
                  <a:pos x="T4" y="T5"/>
                </a:cxn>
                <a:cxn ang="T13">
                  <a:pos x="T6" y="T7"/>
                </a:cxn>
                <a:cxn ang="T14">
                  <a:pos x="T8" y="T9"/>
                </a:cxn>
              </a:cxnLst>
              <a:rect l="T15" t="T16" r="T17" b="T18"/>
              <a:pathLst>
                <a:path w="57" h="95">
                  <a:moveTo>
                    <a:pt x="57" y="46"/>
                  </a:moveTo>
                  <a:cubicBezTo>
                    <a:pt x="57" y="51"/>
                    <a:pt x="29" y="95"/>
                    <a:pt x="29" y="95"/>
                  </a:cubicBezTo>
                  <a:cubicBezTo>
                    <a:pt x="28" y="95"/>
                    <a:pt x="0" y="51"/>
                    <a:pt x="0" y="46"/>
                  </a:cubicBezTo>
                  <a:cubicBezTo>
                    <a:pt x="0" y="33"/>
                    <a:pt x="13" y="0"/>
                    <a:pt x="29" y="0"/>
                  </a:cubicBezTo>
                  <a:cubicBezTo>
                    <a:pt x="44" y="0"/>
                    <a:pt x="57" y="33"/>
                    <a:pt x="57" y="46"/>
                  </a:cubicBezTo>
                  <a:close/>
                </a:path>
              </a:pathLst>
            </a:custGeom>
            <a:solidFill>
              <a:srgbClr val="E33E5E"/>
            </a:solidFill>
            <a:ln w="9525">
              <a:noFill/>
              <a:round/>
              <a:headEnd/>
              <a:tailEnd/>
            </a:ln>
          </p:spPr>
          <p:txBody>
            <a:bodyPr/>
            <a:lstStyle/>
            <a:p>
              <a:endParaRPr lang="en-US"/>
            </a:p>
          </p:txBody>
        </p:sp>
        <p:sp>
          <p:nvSpPr>
            <p:cNvPr id="28856" name="Freeform 3437"/>
            <p:cNvSpPr>
              <a:spLocks/>
            </p:cNvSpPr>
            <p:nvPr/>
          </p:nvSpPr>
          <p:spPr bwMode="auto">
            <a:xfrm>
              <a:off x="933450" y="3588420"/>
              <a:ext cx="187325" cy="309562"/>
            </a:xfrm>
            <a:custGeom>
              <a:avLst/>
              <a:gdLst>
                <a:gd name="T0" fmla="*/ 2147483647 w 57"/>
                <a:gd name="T1" fmla="*/ 2147483647 h 94"/>
                <a:gd name="T2" fmla="*/ 2147483647 w 57"/>
                <a:gd name="T3" fmla="*/ 2147483647 h 94"/>
                <a:gd name="T4" fmla="*/ 0 w 57"/>
                <a:gd name="T5" fmla="*/ 2147483647 h 94"/>
                <a:gd name="T6" fmla="*/ 2147483647 w 57"/>
                <a:gd name="T7" fmla="*/ 0 h 94"/>
                <a:gd name="T8" fmla="*/ 2147483647 w 57"/>
                <a:gd name="T9" fmla="*/ 2147483647 h 94"/>
                <a:gd name="T10" fmla="*/ 0 60000 65536"/>
                <a:gd name="T11" fmla="*/ 0 60000 65536"/>
                <a:gd name="T12" fmla="*/ 0 60000 65536"/>
                <a:gd name="T13" fmla="*/ 0 60000 65536"/>
                <a:gd name="T14" fmla="*/ 0 60000 65536"/>
                <a:gd name="T15" fmla="*/ 0 w 57"/>
                <a:gd name="T16" fmla="*/ 0 h 94"/>
                <a:gd name="T17" fmla="*/ 57 w 57"/>
                <a:gd name="T18" fmla="*/ 94 h 94"/>
              </a:gdLst>
              <a:ahLst/>
              <a:cxnLst>
                <a:cxn ang="T10">
                  <a:pos x="T0" y="T1"/>
                </a:cxn>
                <a:cxn ang="T11">
                  <a:pos x="T2" y="T3"/>
                </a:cxn>
                <a:cxn ang="T12">
                  <a:pos x="T4" y="T5"/>
                </a:cxn>
                <a:cxn ang="T13">
                  <a:pos x="T6" y="T7"/>
                </a:cxn>
                <a:cxn ang="T14">
                  <a:pos x="T8" y="T9"/>
                </a:cxn>
              </a:cxnLst>
              <a:rect l="T15" t="T16" r="T17" b="T18"/>
              <a:pathLst>
                <a:path w="57" h="94">
                  <a:moveTo>
                    <a:pt x="57" y="46"/>
                  </a:moveTo>
                  <a:cubicBezTo>
                    <a:pt x="57" y="51"/>
                    <a:pt x="29" y="94"/>
                    <a:pt x="29" y="94"/>
                  </a:cubicBezTo>
                  <a:cubicBezTo>
                    <a:pt x="28" y="94"/>
                    <a:pt x="0" y="51"/>
                    <a:pt x="0" y="46"/>
                  </a:cubicBezTo>
                  <a:cubicBezTo>
                    <a:pt x="0" y="33"/>
                    <a:pt x="13" y="0"/>
                    <a:pt x="29" y="0"/>
                  </a:cubicBezTo>
                  <a:cubicBezTo>
                    <a:pt x="44" y="0"/>
                    <a:pt x="57" y="33"/>
                    <a:pt x="57" y="46"/>
                  </a:cubicBezTo>
                  <a:close/>
                </a:path>
              </a:pathLst>
            </a:custGeom>
            <a:solidFill>
              <a:srgbClr val="E33F5F"/>
            </a:solidFill>
            <a:ln w="9525">
              <a:noFill/>
              <a:round/>
              <a:headEnd/>
              <a:tailEnd/>
            </a:ln>
          </p:spPr>
          <p:txBody>
            <a:bodyPr/>
            <a:lstStyle/>
            <a:p>
              <a:endParaRPr lang="en-US"/>
            </a:p>
          </p:txBody>
        </p:sp>
        <p:sp>
          <p:nvSpPr>
            <p:cNvPr id="28857" name="Freeform 3438"/>
            <p:cNvSpPr>
              <a:spLocks/>
            </p:cNvSpPr>
            <p:nvPr/>
          </p:nvSpPr>
          <p:spPr bwMode="auto">
            <a:xfrm>
              <a:off x="936625" y="3588420"/>
              <a:ext cx="180975" cy="309562"/>
            </a:xfrm>
            <a:custGeom>
              <a:avLst/>
              <a:gdLst>
                <a:gd name="T0" fmla="*/ 2147483647 w 55"/>
                <a:gd name="T1" fmla="*/ 2147483647 h 94"/>
                <a:gd name="T2" fmla="*/ 2147483647 w 55"/>
                <a:gd name="T3" fmla="*/ 2147483647 h 94"/>
                <a:gd name="T4" fmla="*/ 0 w 55"/>
                <a:gd name="T5" fmla="*/ 2147483647 h 94"/>
                <a:gd name="T6" fmla="*/ 2147483647 w 55"/>
                <a:gd name="T7" fmla="*/ 0 h 94"/>
                <a:gd name="T8" fmla="*/ 2147483647 w 55"/>
                <a:gd name="T9" fmla="*/ 2147483647 h 94"/>
                <a:gd name="T10" fmla="*/ 0 60000 65536"/>
                <a:gd name="T11" fmla="*/ 0 60000 65536"/>
                <a:gd name="T12" fmla="*/ 0 60000 65536"/>
                <a:gd name="T13" fmla="*/ 0 60000 65536"/>
                <a:gd name="T14" fmla="*/ 0 60000 65536"/>
                <a:gd name="T15" fmla="*/ 0 w 55"/>
                <a:gd name="T16" fmla="*/ 0 h 94"/>
                <a:gd name="T17" fmla="*/ 55 w 55"/>
                <a:gd name="T18" fmla="*/ 94 h 94"/>
              </a:gdLst>
              <a:ahLst/>
              <a:cxnLst>
                <a:cxn ang="T10">
                  <a:pos x="T0" y="T1"/>
                </a:cxn>
                <a:cxn ang="T11">
                  <a:pos x="T2" y="T3"/>
                </a:cxn>
                <a:cxn ang="T12">
                  <a:pos x="T4" y="T5"/>
                </a:cxn>
                <a:cxn ang="T13">
                  <a:pos x="T6" y="T7"/>
                </a:cxn>
                <a:cxn ang="T14">
                  <a:pos x="T8" y="T9"/>
                </a:cxn>
              </a:cxnLst>
              <a:rect l="T15" t="T16" r="T17" b="T18"/>
              <a:pathLst>
                <a:path w="55" h="94">
                  <a:moveTo>
                    <a:pt x="55" y="46"/>
                  </a:moveTo>
                  <a:cubicBezTo>
                    <a:pt x="55" y="51"/>
                    <a:pt x="28" y="94"/>
                    <a:pt x="28" y="94"/>
                  </a:cubicBezTo>
                  <a:cubicBezTo>
                    <a:pt x="27" y="94"/>
                    <a:pt x="0" y="51"/>
                    <a:pt x="0" y="46"/>
                  </a:cubicBezTo>
                  <a:cubicBezTo>
                    <a:pt x="0" y="33"/>
                    <a:pt x="12" y="0"/>
                    <a:pt x="28" y="0"/>
                  </a:cubicBezTo>
                  <a:cubicBezTo>
                    <a:pt x="43" y="0"/>
                    <a:pt x="55" y="33"/>
                    <a:pt x="55" y="46"/>
                  </a:cubicBezTo>
                  <a:close/>
                </a:path>
              </a:pathLst>
            </a:custGeom>
            <a:solidFill>
              <a:srgbClr val="E34060"/>
            </a:solidFill>
            <a:ln w="9525">
              <a:noFill/>
              <a:round/>
              <a:headEnd/>
              <a:tailEnd/>
            </a:ln>
          </p:spPr>
          <p:txBody>
            <a:bodyPr/>
            <a:lstStyle/>
            <a:p>
              <a:endParaRPr lang="en-US"/>
            </a:p>
          </p:txBody>
        </p:sp>
        <p:sp>
          <p:nvSpPr>
            <p:cNvPr id="28858" name="Freeform 3439"/>
            <p:cNvSpPr>
              <a:spLocks/>
            </p:cNvSpPr>
            <p:nvPr/>
          </p:nvSpPr>
          <p:spPr bwMode="auto">
            <a:xfrm>
              <a:off x="936625" y="3588420"/>
              <a:ext cx="180975" cy="309562"/>
            </a:xfrm>
            <a:custGeom>
              <a:avLst/>
              <a:gdLst>
                <a:gd name="T0" fmla="*/ 2147483647 w 55"/>
                <a:gd name="T1" fmla="*/ 2147483647 h 94"/>
                <a:gd name="T2" fmla="*/ 2147483647 w 55"/>
                <a:gd name="T3" fmla="*/ 2147483647 h 94"/>
                <a:gd name="T4" fmla="*/ 0 w 55"/>
                <a:gd name="T5" fmla="*/ 2147483647 h 94"/>
                <a:gd name="T6" fmla="*/ 2147483647 w 55"/>
                <a:gd name="T7" fmla="*/ 0 h 94"/>
                <a:gd name="T8" fmla="*/ 2147483647 w 55"/>
                <a:gd name="T9" fmla="*/ 2147483647 h 94"/>
                <a:gd name="T10" fmla="*/ 0 60000 65536"/>
                <a:gd name="T11" fmla="*/ 0 60000 65536"/>
                <a:gd name="T12" fmla="*/ 0 60000 65536"/>
                <a:gd name="T13" fmla="*/ 0 60000 65536"/>
                <a:gd name="T14" fmla="*/ 0 60000 65536"/>
                <a:gd name="T15" fmla="*/ 0 w 55"/>
                <a:gd name="T16" fmla="*/ 0 h 94"/>
                <a:gd name="T17" fmla="*/ 55 w 55"/>
                <a:gd name="T18" fmla="*/ 94 h 94"/>
              </a:gdLst>
              <a:ahLst/>
              <a:cxnLst>
                <a:cxn ang="T10">
                  <a:pos x="T0" y="T1"/>
                </a:cxn>
                <a:cxn ang="T11">
                  <a:pos x="T2" y="T3"/>
                </a:cxn>
                <a:cxn ang="T12">
                  <a:pos x="T4" y="T5"/>
                </a:cxn>
                <a:cxn ang="T13">
                  <a:pos x="T6" y="T7"/>
                </a:cxn>
                <a:cxn ang="T14">
                  <a:pos x="T8" y="T9"/>
                </a:cxn>
              </a:cxnLst>
              <a:rect l="T15" t="T16" r="T17" b="T18"/>
              <a:pathLst>
                <a:path w="55" h="94">
                  <a:moveTo>
                    <a:pt x="55" y="45"/>
                  </a:moveTo>
                  <a:cubicBezTo>
                    <a:pt x="55" y="51"/>
                    <a:pt x="28" y="94"/>
                    <a:pt x="28" y="94"/>
                  </a:cubicBezTo>
                  <a:cubicBezTo>
                    <a:pt x="27" y="94"/>
                    <a:pt x="0" y="51"/>
                    <a:pt x="0" y="45"/>
                  </a:cubicBezTo>
                  <a:cubicBezTo>
                    <a:pt x="0" y="33"/>
                    <a:pt x="12" y="0"/>
                    <a:pt x="28" y="0"/>
                  </a:cubicBezTo>
                  <a:cubicBezTo>
                    <a:pt x="43" y="0"/>
                    <a:pt x="55" y="33"/>
                    <a:pt x="55" y="45"/>
                  </a:cubicBezTo>
                  <a:close/>
                </a:path>
              </a:pathLst>
            </a:custGeom>
            <a:solidFill>
              <a:srgbClr val="E44160"/>
            </a:solidFill>
            <a:ln w="9525">
              <a:noFill/>
              <a:round/>
              <a:headEnd/>
              <a:tailEnd/>
            </a:ln>
          </p:spPr>
          <p:txBody>
            <a:bodyPr/>
            <a:lstStyle/>
            <a:p>
              <a:endParaRPr lang="en-US"/>
            </a:p>
          </p:txBody>
        </p:sp>
        <p:sp>
          <p:nvSpPr>
            <p:cNvPr id="28859" name="Freeform 3440"/>
            <p:cNvSpPr>
              <a:spLocks/>
            </p:cNvSpPr>
            <p:nvPr/>
          </p:nvSpPr>
          <p:spPr bwMode="auto">
            <a:xfrm>
              <a:off x="936625" y="3588420"/>
              <a:ext cx="180975" cy="309562"/>
            </a:xfrm>
            <a:custGeom>
              <a:avLst/>
              <a:gdLst>
                <a:gd name="T0" fmla="*/ 2147483647 w 55"/>
                <a:gd name="T1" fmla="*/ 2147483647 h 94"/>
                <a:gd name="T2" fmla="*/ 2147483647 w 55"/>
                <a:gd name="T3" fmla="*/ 2147483647 h 94"/>
                <a:gd name="T4" fmla="*/ 0 w 55"/>
                <a:gd name="T5" fmla="*/ 2147483647 h 94"/>
                <a:gd name="T6" fmla="*/ 2147483647 w 55"/>
                <a:gd name="T7" fmla="*/ 0 h 94"/>
                <a:gd name="T8" fmla="*/ 2147483647 w 55"/>
                <a:gd name="T9" fmla="*/ 2147483647 h 94"/>
                <a:gd name="T10" fmla="*/ 0 60000 65536"/>
                <a:gd name="T11" fmla="*/ 0 60000 65536"/>
                <a:gd name="T12" fmla="*/ 0 60000 65536"/>
                <a:gd name="T13" fmla="*/ 0 60000 65536"/>
                <a:gd name="T14" fmla="*/ 0 60000 65536"/>
                <a:gd name="T15" fmla="*/ 0 w 55"/>
                <a:gd name="T16" fmla="*/ 0 h 94"/>
                <a:gd name="T17" fmla="*/ 55 w 55"/>
                <a:gd name="T18" fmla="*/ 94 h 94"/>
              </a:gdLst>
              <a:ahLst/>
              <a:cxnLst>
                <a:cxn ang="T10">
                  <a:pos x="T0" y="T1"/>
                </a:cxn>
                <a:cxn ang="T11">
                  <a:pos x="T2" y="T3"/>
                </a:cxn>
                <a:cxn ang="T12">
                  <a:pos x="T4" y="T5"/>
                </a:cxn>
                <a:cxn ang="T13">
                  <a:pos x="T6" y="T7"/>
                </a:cxn>
                <a:cxn ang="T14">
                  <a:pos x="T8" y="T9"/>
                </a:cxn>
              </a:cxnLst>
              <a:rect l="T15" t="T16" r="T17" b="T18"/>
              <a:pathLst>
                <a:path w="55" h="94">
                  <a:moveTo>
                    <a:pt x="55" y="45"/>
                  </a:moveTo>
                  <a:cubicBezTo>
                    <a:pt x="55" y="51"/>
                    <a:pt x="28" y="94"/>
                    <a:pt x="28" y="94"/>
                  </a:cubicBezTo>
                  <a:cubicBezTo>
                    <a:pt x="27" y="94"/>
                    <a:pt x="0" y="51"/>
                    <a:pt x="0" y="45"/>
                  </a:cubicBezTo>
                  <a:cubicBezTo>
                    <a:pt x="0" y="33"/>
                    <a:pt x="12" y="0"/>
                    <a:pt x="28" y="0"/>
                  </a:cubicBezTo>
                  <a:cubicBezTo>
                    <a:pt x="43" y="0"/>
                    <a:pt x="55" y="33"/>
                    <a:pt x="55" y="45"/>
                  </a:cubicBezTo>
                  <a:close/>
                </a:path>
              </a:pathLst>
            </a:custGeom>
            <a:solidFill>
              <a:srgbClr val="E44161"/>
            </a:solidFill>
            <a:ln w="9525">
              <a:noFill/>
              <a:round/>
              <a:headEnd/>
              <a:tailEnd/>
            </a:ln>
          </p:spPr>
          <p:txBody>
            <a:bodyPr/>
            <a:lstStyle/>
            <a:p>
              <a:endParaRPr lang="en-US"/>
            </a:p>
          </p:txBody>
        </p:sp>
        <p:sp>
          <p:nvSpPr>
            <p:cNvPr id="28860" name="Freeform 3441"/>
            <p:cNvSpPr>
              <a:spLocks/>
            </p:cNvSpPr>
            <p:nvPr/>
          </p:nvSpPr>
          <p:spPr bwMode="auto">
            <a:xfrm>
              <a:off x="936625" y="3591595"/>
              <a:ext cx="180975" cy="303212"/>
            </a:xfrm>
            <a:custGeom>
              <a:avLst/>
              <a:gdLst>
                <a:gd name="T0" fmla="*/ 2147483647 w 55"/>
                <a:gd name="T1" fmla="*/ 2147483647 h 92"/>
                <a:gd name="T2" fmla="*/ 2147483647 w 55"/>
                <a:gd name="T3" fmla="*/ 2147483647 h 92"/>
                <a:gd name="T4" fmla="*/ 0 w 55"/>
                <a:gd name="T5" fmla="*/ 2147483647 h 92"/>
                <a:gd name="T6" fmla="*/ 2147483647 w 55"/>
                <a:gd name="T7" fmla="*/ 0 h 92"/>
                <a:gd name="T8" fmla="*/ 2147483647 w 55"/>
                <a:gd name="T9" fmla="*/ 2147483647 h 92"/>
                <a:gd name="T10" fmla="*/ 0 60000 65536"/>
                <a:gd name="T11" fmla="*/ 0 60000 65536"/>
                <a:gd name="T12" fmla="*/ 0 60000 65536"/>
                <a:gd name="T13" fmla="*/ 0 60000 65536"/>
                <a:gd name="T14" fmla="*/ 0 60000 65536"/>
                <a:gd name="T15" fmla="*/ 0 w 55"/>
                <a:gd name="T16" fmla="*/ 0 h 92"/>
                <a:gd name="T17" fmla="*/ 55 w 55"/>
                <a:gd name="T18" fmla="*/ 92 h 92"/>
              </a:gdLst>
              <a:ahLst/>
              <a:cxnLst>
                <a:cxn ang="T10">
                  <a:pos x="T0" y="T1"/>
                </a:cxn>
                <a:cxn ang="T11">
                  <a:pos x="T2" y="T3"/>
                </a:cxn>
                <a:cxn ang="T12">
                  <a:pos x="T4" y="T5"/>
                </a:cxn>
                <a:cxn ang="T13">
                  <a:pos x="T6" y="T7"/>
                </a:cxn>
                <a:cxn ang="T14">
                  <a:pos x="T8" y="T9"/>
                </a:cxn>
              </a:cxnLst>
              <a:rect l="T15" t="T16" r="T17" b="T18"/>
              <a:pathLst>
                <a:path w="55" h="92">
                  <a:moveTo>
                    <a:pt x="55" y="44"/>
                  </a:moveTo>
                  <a:cubicBezTo>
                    <a:pt x="55" y="50"/>
                    <a:pt x="28" y="92"/>
                    <a:pt x="28" y="92"/>
                  </a:cubicBezTo>
                  <a:cubicBezTo>
                    <a:pt x="27" y="92"/>
                    <a:pt x="0" y="50"/>
                    <a:pt x="0" y="44"/>
                  </a:cubicBezTo>
                  <a:cubicBezTo>
                    <a:pt x="0" y="32"/>
                    <a:pt x="12" y="0"/>
                    <a:pt x="28" y="0"/>
                  </a:cubicBezTo>
                  <a:cubicBezTo>
                    <a:pt x="43" y="0"/>
                    <a:pt x="55" y="32"/>
                    <a:pt x="55" y="44"/>
                  </a:cubicBezTo>
                  <a:close/>
                </a:path>
              </a:pathLst>
            </a:custGeom>
            <a:solidFill>
              <a:srgbClr val="E44261"/>
            </a:solidFill>
            <a:ln w="9525">
              <a:noFill/>
              <a:round/>
              <a:headEnd/>
              <a:tailEnd/>
            </a:ln>
          </p:spPr>
          <p:txBody>
            <a:bodyPr/>
            <a:lstStyle/>
            <a:p>
              <a:endParaRPr lang="en-US"/>
            </a:p>
          </p:txBody>
        </p:sp>
        <p:sp>
          <p:nvSpPr>
            <p:cNvPr id="28861" name="Freeform 3442"/>
            <p:cNvSpPr>
              <a:spLocks/>
            </p:cNvSpPr>
            <p:nvPr/>
          </p:nvSpPr>
          <p:spPr bwMode="auto">
            <a:xfrm>
              <a:off x="936625" y="3591595"/>
              <a:ext cx="180975" cy="303212"/>
            </a:xfrm>
            <a:custGeom>
              <a:avLst/>
              <a:gdLst>
                <a:gd name="T0" fmla="*/ 2147483647 w 55"/>
                <a:gd name="T1" fmla="*/ 2147483647 h 92"/>
                <a:gd name="T2" fmla="*/ 2147483647 w 55"/>
                <a:gd name="T3" fmla="*/ 2147483647 h 92"/>
                <a:gd name="T4" fmla="*/ 0 w 55"/>
                <a:gd name="T5" fmla="*/ 2147483647 h 92"/>
                <a:gd name="T6" fmla="*/ 2147483647 w 55"/>
                <a:gd name="T7" fmla="*/ 0 h 92"/>
                <a:gd name="T8" fmla="*/ 2147483647 w 55"/>
                <a:gd name="T9" fmla="*/ 2147483647 h 92"/>
                <a:gd name="T10" fmla="*/ 0 60000 65536"/>
                <a:gd name="T11" fmla="*/ 0 60000 65536"/>
                <a:gd name="T12" fmla="*/ 0 60000 65536"/>
                <a:gd name="T13" fmla="*/ 0 60000 65536"/>
                <a:gd name="T14" fmla="*/ 0 60000 65536"/>
                <a:gd name="T15" fmla="*/ 0 w 55"/>
                <a:gd name="T16" fmla="*/ 0 h 92"/>
                <a:gd name="T17" fmla="*/ 55 w 55"/>
                <a:gd name="T18" fmla="*/ 92 h 92"/>
              </a:gdLst>
              <a:ahLst/>
              <a:cxnLst>
                <a:cxn ang="T10">
                  <a:pos x="T0" y="T1"/>
                </a:cxn>
                <a:cxn ang="T11">
                  <a:pos x="T2" y="T3"/>
                </a:cxn>
                <a:cxn ang="T12">
                  <a:pos x="T4" y="T5"/>
                </a:cxn>
                <a:cxn ang="T13">
                  <a:pos x="T6" y="T7"/>
                </a:cxn>
                <a:cxn ang="T14">
                  <a:pos x="T8" y="T9"/>
                </a:cxn>
              </a:cxnLst>
              <a:rect l="T15" t="T16" r="T17" b="T18"/>
              <a:pathLst>
                <a:path w="55" h="92">
                  <a:moveTo>
                    <a:pt x="55" y="44"/>
                  </a:moveTo>
                  <a:cubicBezTo>
                    <a:pt x="55" y="50"/>
                    <a:pt x="28" y="92"/>
                    <a:pt x="28" y="92"/>
                  </a:cubicBezTo>
                  <a:cubicBezTo>
                    <a:pt x="27" y="92"/>
                    <a:pt x="0" y="50"/>
                    <a:pt x="0" y="44"/>
                  </a:cubicBezTo>
                  <a:cubicBezTo>
                    <a:pt x="0" y="32"/>
                    <a:pt x="12" y="0"/>
                    <a:pt x="28" y="0"/>
                  </a:cubicBezTo>
                  <a:cubicBezTo>
                    <a:pt x="43" y="0"/>
                    <a:pt x="55" y="32"/>
                    <a:pt x="55" y="44"/>
                  </a:cubicBezTo>
                  <a:close/>
                </a:path>
              </a:pathLst>
            </a:custGeom>
            <a:solidFill>
              <a:srgbClr val="E44361"/>
            </a:solidFill>
            <a:ln w="9525">
              <a:noFill/>
              <a:round/>
              <a:headEnd/>
              <a:tailEnd/>
            </a:ln>
          </p:spPr>
          <p:txBody>
            <a:bodyPr/>
            <a:lstStyle/>
            <a:p>
              <a:endParaRPr lang="en-US"/>
            </a:p>
          </p:txBody>
        </p:sp>
        <p:sp>
          <p:nvSpPr>
            <p:cNvPr id="28862" name="Freeform 3443"/>
            <p:cNvSpPr>
              <a:spLocks/>
            </p:cNvSpPr>
            <p:nvPr/>
          </p:nvSpPr>
          <p:spPr bwMode="auto">
            <a:xfrm>
              <a:off x="936625" y="3591595"/>
              <a:ext cx="180975" cy="303212"/>
            </a:xfrm>
            <a:custGeom>
              <a:avLst/>
              <a:gdLst>
                <a:gd name="T0" fmla="*/ 2147483647 w 55"/>
                <a:gd name="T1" fmla="*/ 2147483647 h 92"/>
                <a:gd name="T2" fmla="*/ 2147483647 w 55"/>
                <a:gd name="T3" fmla="*/ 2147483647 h 92"/>
                <a:gd name="T4" fmla="*/ 0 w 55"/>
                <a:gd name="T5" fmla="*/ 2147483647 h 92"/>
                <a:gd name="T6" fmla="*/ 2147483647 w 55"/>
                <a:gd name="T7" fmla="*/ 0 h 92"/>
                <a:gd name="T8" fmla="*/ 2147483647 w 55"/>
                <a:gd name="T9" fmla="*/ 2147483647 h 92"/>
                <a:gd name="T10" fmla="*/ 0 60000 65536"/>
                <a:gd name="T11" fmla="*/ 0 60000 65536"/>
                <a:gd name="T12" fmla="*/ 0 60000 65536"/>
                <a:gd name="T13" fmla="*/ 0 60000 65536"/>
                <a:gd name="T14" fmla="*/ 0 60000 65536"/>
                <a:gd name="T15" fmla="*/ 0 w 55"/>
                <a:gd name="T16" fmla="*/ 0 h 92"/>
                <a:gd name="T17" fmla="*/ 55 w 55"/>
                <a:gd name="T18" fmla="*/ 92 h 92"/>
              </a:gdLst>
              <a:ahLst/>
              <a:cxnLst>
                <a:cxn ang="T10">
                  <a:pos x="T0" y="T1"/>
                </a:cxn>
                <a:cxn ang="T11">
                  <a:pos x="T2" y="T3"/>
                </a:cxn>
                <a:cxn ang="T12">
                  <a:pos x="T4" y="T5"/>
                </a:cxn>
                <a:cxn ang="T13">
                  <a:pos x="T6" y="T7"/>
                </a:cxn>
                <a:cxn ang="T14">
                  <a:pos x="T8" y="T9"/>
                </a:cxn>
              </a:cxnLst>
              <a:rect l="T15" t="T16" r="T17" b="T18"/>
              <a:pathLst>
                <a:path w="55" h="92">
                  <a:moveTo>
                    <a:pt x="55" y="44"/>
                  </a:moveTo>
                  <a:cubicBezTo>
                    <a:pt x="55" y="50"/>
                    <a:pt x="28" y="92"/>
                    <a:pt x="28" y="92"/>
                  </a:cubicBezTo>
                  <a:cubicBezTo>
                    <a:pt x="27" y="92"/>
                    <a:pt x="0" y="50"/>
                    <a:pt x="0" y="44"/>
                  </a:cubicBezTo>
                  <a:cubicBezTo>
                    <a:pt x="0" y="32"/>
                    <a:pt x="12" y="0"/>
                    <a:pt x="28" y="0"/>
                  </a:cubicBezTo>
                  <a:cubicBezTo>
                    <a:pt x="43" y="0"/>
                    <a:pt x="55" y="32"/>
                    <a:pt x="55" y="44"/>
                  </a:cubicBezTo>
                  <a:close/>
                </a:path>
              </a:pathLst>
            </a:custGeom>
            <a:solidFill>
              <a:srgbClr val="E44462"/>
            </a:solidFill>
            <a:ln w="9525">
              <a:noFill/>
              <a:round/>
              <a:headEnd/>
              <a:tailEnd/>
            </a:ln>
          </p:spPr>
          <p:txBody>
            <a:bodyPr/>
            <a:lstStyle/>
            <a:p>
              <a:endParaRPr lang="en-US"/>
            </a:p>
          </p:txBody>
        </p:sp>
        <p:sp>
          <p:nvSpPr>
            <p:cNvPr id="28863" name="Freeform 3444"/>
            <p:cNvSpPr>
              <a:spLocks/>
            </p:cNvSpPr>
            <p:nvPr/>
          </p:nvSpPr>
          <p:spPr bwMode="auto">
            <a:xfrm>
              <a:off x="936625" y="3591595"/>
              <a:ext cx="180975" cy="303212"/>
            </a:xfrm>
            <a:custGeom>
              <a:avLst/>
              <a:gdLst>
                <a:gd name="T0" fmla="*/ 2147483647 w 55"/>
                <a:gd name="T1" fmla="*/ 2147483647 h 92"/>
                <a:gd name="T2" fmla="*/ 2147483647 w 55"/>
                <a:gd name="T3" fmla="*/ 2147483647 h 92"/>
                <a:gd name="T4" fmla="*/ 0 w 55"/>
                <a:gd name="T5" fmla="*/ 2147483647 h 92"/>
                <a:gd name="T6" fmla="*/ 2147483647 w 55"/>
                <a:gd name="T7" fmla="*/ 0 h 92"/>
                <a:gd name="T8" fmla="*/ 2147483647 w 55"/>
                <a:gd name="T9" fmla="*/ 2147483647 h 92"/>
                <a:gd name="T10" fmla="*/ 0 60000 65536"/>
                <a:gd name="T11" fmla="*/ 0 60000 65536"/>
                <a:gd name="T12" fmla="*/ 0 60000 65536"/>
                <a:gd name="T13" fmla="*/ 0 60000 65536"/>
                <a:gd name="T14" fmla="*/ 0 60000 65536"/>
                <a:gd name="T15" fmla="*/ 0 w 55"/>
                <a:gd name="T16" fmla="*/ 0 h 92"/>
                <a:gd name="T17" fmla="*/ 55 w 55"/>
                <a:gd name="T18" fmla="*/ 92 h 92"/>
              </a:gdLst>
              <a:ahLst/>
              <a:cxnLst>
                <a:cxn ang="T10">
                  <a:pos x="T0" y="T1"/>
                </a:cxn>
                <a:cxn ang="T11">
                  <a:pos x="T2" y="T3"/>
                </a:cxn>
                <a:cxn ang="T12">
                  <a:pos x="T4" y="T5"/>
                </a:cxn>
                <a:cxn ang="T13">
                  <a:pos x="T6" y="T7"/>
                </a:cxn>
                <a:cxn ang="T14">
                  <a:pos x="T8" y="T9"/>
                </a:cxn>
              </a:cxnLst>
              <a:rect l="T15" t="T16" r="T17" b="T18"/>
              <a:pathLst>
                <a:path w="55" h="92">
                  <a:moveTo>
                    <a:pt x="55" y="44"/>
                  </a:moveTo>
                  <a:cubicBezTo>
                    <a:pt x="55" y="50"/>
                    <a:pt x="28" y="92"/>
                    <a:pt x="28" y="92"/>
                  </a:cubicBezTo>
                  <a:cubicBezTo>
                    <a:pt x="27" y="92"/>
                    <a:pt x="0" y="50"/>
                    <a:pt x="0" y="44"/>
                  </a:cubicBezTo>
                  <a:cubicBezTo>
                    <a:pt x="0" y="32"/>
                    <a:pt x="12" y="0"/>
                    <a:pt x="28" y="0"/>
                  </a:cubicBezTo>
                  <a:cubicBezTo>
                    <a:pt x="43" y="0"/>
                    <a:pt x="55" y="32"/>
                    <a:pt x="55" y="44"/>
                  </a:cubicBezTo>
                  <a:close/>
                </a:path>
              </a:pathLst>
            </a:custGeom>
            <a:solidFill>
              <a:srgbClr val="E44562"/>
            </a:solidFill>
            <a:ln w="9525">
              <a:noFill/>
              <a:round/>
              <a:headEnd/>
              <a:tailEnd/>
            </a:ln>
          </p:spPr>
          <p:txBody>
            <a:bodyPr/>
            <a:lstStyle/>
            <a:p>
              <a:endParaRPr lang="en-US"/>
            </a:p>
          </p:txBody>
        </p:sp>
        <p:sp>
          <p:nvSpPr>
            <p:cNvPr id="28864" name="Freeform 3445"/>
            <p:cNvSpPr>
              <a:spLocks/>
            </p:cNvSpPr>
            <p:nvPr/>
          </p:nvSpPr>
          <p:spPr bwMode="auto">
            <a:xfrm>
              <a:off x="936625" y="3591595"/>
              <a:ext cx="180975" cy="300037"/>
            </a:xfrm>
            <a:custGeom>
              <a:avLst/>
              <a:gdLst>
                <a:gd name="T0" fmla="*/ 2147483647 w 55"/>
                <a:gd name="T1" fmla="*/ 2147483647 h 91"/>
                <a:gd name="T2" fmla="*/ 2147483647 w 55"/>
                <a:gd name="T3" fmla="*/ 2147483647 h 91"/>
                <a:gd name="T4" fmla="*/ 0 w 55"/>
                <a:gd name="T5" fmla="*/ 2147483647 h 91"/>
                <a:gd name="T6" fmla="*/ 2147483647 w 55"/>
                <a:gd name="T7" fmla="*/ 0 h 91"/>
                <a:gd name="T8" fmla="*/ 2147483647 w 55"/>
                <a:gd name="T9" fmla="*/ 2147483647 h 91"/>
                <a:gd name="T10" fmla="*/ 0 60000 65536"/>
                <a:gd name="T11" fmla="*/ 0 60000 65536"/>
                <a:gd name="T12" fmla="*/ 0 60000 65536"/>
                <a:gd name="T13" fmla="*/ 0 60000 65536"/>
                <a:gd name="T14" fmla="*/ 0 60000 65536"/>
                <a:gd name="T15" fmla="*/ 0 w 55"/>
                <a:gd name="T16" fmla="*/ 0 h 91"/>
                <a:gd name="T17" fmla="*/ 55 w 55"/>
                <a:gd name="T18" fmla="*/ 91 h 91"/>
              </a:gdLst>
              <a:ahLst/>
              <a:cxnLst>
                <a:cxn ang="T10">
                  <a:pos x="T0" y="T1"/>
                </a:cxn>
                <a:cxn ang="T11">
                  <a:pos x="T2" y="T3"/>
                </a:cxn>
                <a:cxn ang="T12">
                  <a:pos x="T4" y="T5"/>
                </a:cxn>
                <a:cxn ang="T13">
                  <a:pos x="T6" y="T7"/>
                </a:cxn>
                <a:cxn ang="T14">
                  <a:pos x="T8" y="T9"/>
                </a:cxn>
              </a:cxnLst>
              <a:rect l="T15" t="T16" r="T17" b="T18"/>
              <a:pathLst>
                <a:path w="55" h="91">
                  <a:moveTo>
                    <a:pt x="55" y="44"/>
                  </a:moveTo>
                  <a:cubicBezTo>
                    <a:pt x="55" y="50"/>
                    <a:pt x="28" y="91"/>
                    <a:pt x="28" y="91"/>
                  </a:cubicBezTo>
                  <a:cubicBezTo>
                    <a:pt x="27" y="91"/>
                    <a:pt x="0" y="50"/>
                    <a:pt x="0" y="44"/>
                  </a:cubicBezTo>
                  <a:cubicBezTo>
                    <a:pt x="0" y="32"/>
                    <a:pt x="13" y="0"/>
                    <a:pt x="28" y="0"/>
                  </a:cubicBezTo>
                  <a:cubicBezTo>
                    <a:pt x="42" y="0"/>
                    <a:pt x="55" y="32"/>
                    <a:pt x="55" y="44"/>
                  </a:cubicBezTo>
                  <a:close/>
                </a:path>
              </a:pathLst>
            </a:custGeom>
            <a:solidFill>
              <a:srgbClr val="E44663"/>
            </a:solidFill>
            <a:ln w="9525">
              <a:noFill/>
              <a:round/>
              <a:headEnd/>
              <a:tailEnd/>
            </a:ln>
          </p:spPr>
          <p:txBody>
            <a:bodyPr/>
            <a:lstStyle/>
            <a:p>
              <a:endParaRPr lang="en-US"/>
            </a:p>
          </p:txBody>
        </p:sp>
        <p:sp>
          <p:nvSpPr>
            <p:cNvPr id="28865" name="Freeform 3446"/>
            <p:cNvSpPr>
              <a:spLocks/>
            </p:cNvSpPr>
            <p:nvPr/>
          </p:nvSpPr>
          <p:spPr bwMode="auto">
            <a:xfrm>
              <a:off x="939800" y="3591595"/>
              <a:ext cx="174625" cy="300037"/>
            </a:xfrm>
            <a:custGeom>
              <a:avLst/>
              <a:gdLst>
                <a:gd name="T0" fmla="*/ 2147483647 w 53"/>
                <a:gd name="T1" fmla="*/ 2147483647 h 91"/>
                <a:gd name="T2" fmla="*/ 2147483647 w 53"/>
                <a:gd name="T3" fmla="*/ 2147483647 h 91"/>
                <a:gd name="T4" fmla="*/ 0 w 53"/>
                <a:gd name="T5" fmla="*/ 2147483647 h 91"/>
                <a:gd name="T6" fmla="*/ 2147483647 w 53"/>
                <a:gd name="T7" fmla="*/ 0 h 91"/>
                <a:gd name="T8" fmla="*/ 2147483647 w 53"/>
                <a:gd name="T9" fmla="*/ 2147483647 h 91"/>
                <a:gd name="T10" fmla="*/ 0 60000 65536"/>
                <a:gd name="T11" fmla="*/ 0 60000 65536"/>
                <a:gd name="T12" fmla="*/ 0 60000 65536"/>
                <a:gd name="T13" fmla="*/ 0 60000 65536"/>
                <a:gd name="T14" fmla="*/ 0 60000 65536"/>
                <a:gd name="T15" fmla="*/ 0 w 53"/>
                <a:gd name="T16" fmla="*/ 0 h 91"/>
                <a:gd name="T17" fmla="*/ 53 w 53"/>
                <a:gd name="T18" fmla="*/ 91 h 91"/>
              </a:gdLst>
              <a:ahLst/>
              <a:cxnLst>
                <a:cxn ang="T10">
                  <a:pos x="T0" y="T1"/>
                </a:cxn>
                <a:cxn ang="T11">
                  <a:pos x="T2" y="T3"/>
                </a:cxn>
                <a:cxn ang="T12">
                  <a:pos x="T4" y="T5"/>
                </a:cxn>
                <a:cxn ang="T13">
                  <a:pos x="T6" y="T7"/>
                </a:cxn>
                <a:cxn ang="T14">
                  <a:pos x="T8" y="T9"/>
                </a:cxn>
              </a:cxnLst>
              <a:rect l="T15" t="T16" r="T17" b="T18"/>
              <a:pathLst>
                <a:path w="53" h="91">
                  <a:moveTo>
                    <a:pt x="53" y="44"/>
                  </a:moveTo>
                  <a:cubicBezTo>
                    <a:pt x="53" y="50"/>
                    <a:pt x="27" y="91"/>
                    <a:pt x="27" y="91"/>
                  </a:cubicBezTo>
                  <a:cubicBezTo>
                    <a:pt x="26" y="91"/>
                    <a:pt x="0" y="50"/>
                    <a:pt x="0" y="44"/>
                  </a:cubicBezTo>
                  <a:cubicBezTo>
                    <a:pt x="0" y="32"/>
                    <a:pt x="12" y="0"/>
                    <a:pt x="27" y="0"/>
                  </a:cubicBezTo>
                  <a:cubicBezTo>
                    <a:pt x="41" y="0"/>
                    <a:pt x="53" y="32"/>
                    <a:pt x="53" y="44"/>
                  </a:cubicBezTo>
                  <a:close/>
                </a:path>
              </a:pathLst>
            </a:custGeom>
            <a:solidFill>
              <a:srgbClr val="E44663"/>
            </a:solidFill>
            <a:ln w="9525">
              <a:noFill/>
              <a:round/>
              <a:headEnd/>
              <a:tailEnd/>
            </a:ln>
          </p:spPr>
          <p:txBody>
            <a:bodyPr/>
            <a:lstStyle/>
            <a:p>
              <a:endParaRPr lang="en-US"/>
            </a:p>
          </p:txBody>
        </p:sp>
        <p:sp>
          <p:nvSpPr>
            <p:cNvPr id="28866" name="Freeform 3447"/>
            <p:cNvSpPr>
              <a:spLocks/>
            </p:cNvSpPr>
            <p:nvPr/>
          </p:nvSpPr>
          <p:spPr bwMode="auto">
            <a:xfrm>
              <a:off x="939800" y="3591595"/>
              <a:ext cx="174625" cy="300037"/>
            </a:xfrm>
            <a:custGeom>
              <a:avLst/>
              <a:gdLst>
                <a:gd name="T0" fmla="*/ 2147483647 w 53"/>
                <a:gd name="T1" fmla="*/ 2147483647 h 91"/>
                <a:gd name="T2" fmla="*/ 2147483647 w 53"/>
                <a:gd name="T3" fmla="*/ 2147483647 h 91"/>
                <a:gd name="T4" fmla="*/ 0 w 53"/>
                <a:gd name="T5" fmla="*/ 2147483647 h 91"/>
                <a:gd name="T6" fmla="*/ 2147483647 w 53"/>
                <a:gd name="T7" fmla="*/ 0 h 91"/>
                <a:gd name="T8" fmla="*/ 2147483647 w 53"/>
                <a:gd name="T9" fmla="*/ 2147483647 h 91"/>
                <a:gd name="T10" fmla="*/ 0 60000 65536"/>
                <a:gd name="T11" fmla="*/ 0 60000 65536"/>
                <a:gd name="T12" fmla="*/ 0 60000 65536"/>
                <a:gd name="T13" fmla="*/ 0 60000 65536"/>
                <a:gd name="T14" fmla="*/ 0 60000 65536"/>
                <a:gd name="T15" fmla="*/ 0 w 53"/>
                <a:gd name="T16" fmla="*/ 0 h 91"/>
                <a:gd name="T17" fmla="*/ 53 w 53"/>
                <a:gd name="T18" fmla="*/ 91 h 91"/>
              </a:gdLst>
              <a:ahLst/>
              <a:cxnLst>
                <a:cxn ang="T10">
                  <a:pos x="T0" y="T1"/>
                </a:cxn>
                <a:cxn ang="T11">
                  <a:pos x="T2" y="T3"/>
                </a:cxn>
                <a:cxn ang="T12">
                  <a:pos x="T4" y="T5"/>
                </a:cxn>
                <a:cxn ang="T13">
                  <a:pos x="T6" y="T7"/>
                </a:cxn>
                <a:cxn ang="T14">
                  <a:pos x="T8" y="T9"/>
                </a:cxn>
              </a:cxnLst>
              <a:rect l="T15" t="T16" r="T17" b="T18"/>
              <a:pathLst>
                <a:path w="53" h="91">
                  <a:moveTo>
                    <a:pt x="53" y="44"/>
                  </a:moveTo>
                  <a:cubicBezTo>
                    <a:pt x="53" y="49"/>
                    <a:pt x="27" y="91"/>
                    <a:pt x="27" y="91"/>
                  </a:cubicBezTo>
                  <a:cubicBezTo>
                    <a:pt x="26" y="91"/>
                    <a:pt x="0" y="49"/>
                    <a:pt x="0" y="44"/>
                  </a:cubicBezTo>
                  <a:cubicBezTo>
                    <a:pt x="0" y="32"/>
                    <a:pt x="12" y="0"/>
                    <a:pt x="27" y="0"/>
                  </a:cubicBezTo>
                  <a:cubicBezTo>
                    <a:pt x="41" y="0"/>
                    <a:pt x="53" y="32"/>
                    <a:pt x="53" y="44"/>
                  </a:cubicBezTo>
                  <a:close/>
                </a:path>
              </a:pathLst>
            </a:custGeom>
            <a:solidFill>
              <a:srgbClr val="E44764"/>
            </a:solidFill>
            <a:ln w="9525">
              <a:noFill/>
              <a:round/>
              <a:headEnd/>
              <a:tailEnd/>
            </a:ln>
          </p:spPr>
          <p:txBody>
            <a:bodyPr/>
            <a:lstStyle/>
            <a:p>
              <a:endParaRPr lang="en-US"/>
            </a:p>
          </p:txBody>
        </p:sp>
        <p:sp>
          <p:nvSpPr>
            <p:cNvPr id="28867" name="Freeform 3448"/>
            <p:cNvSpPr>
              <a:spLocks/>
            </p:cNvSpPr>
            <p:nvPr/>
          </p:nvSpPr>
          <p:spPr bwMode="auto">
            <a:xfrm>
              <a:off x="939800" y="3591595"/>
              <a:ext cx="174625" cy="300037"/>
            </a:xfrm>
            <a:custGeom>
              <a:avLst/>
              <a:gdLst>
                <a:gd name="T0" fmla="*/ 2147483647 w 53"/>
                <a:gd name="T1" fmla="*/ 2147483647 h 91"/>
                <a:gd name="T2" fmla="*/ 2147483647 w 53"/>
                <a:gd name="T3" fmla="*/ 2147483647 h 91"/>
                <a:gd name="T4" fmla="*/ 0 w 53"/>
                <a:gd name="T5" fmla="*/ 2147483647 h 91"/>
                <a:gd name="T6" fmla="*/ 2147483647 w 53"/>
                <a:gd name="T7" fmla="*/ 0 h 91"/>
                <a:gd name="T8" fmla="*/ 2147483647 w 53"/>
                <a:gd name="T9" fmla="*/ 2147483647 h 91"/>
                <a:gd name="T10" fmla="*/ 0 60000 65536"/>
                <a:gd name="T11" fmla="*/ 0 60000 65536"/>
                <a:gd name="T12" fmla="*/ 0 60000 65536"/>
                <a:gd name="T13" fmla="*/ 0 60000 65536"/>
                <a:gd name="T14" fmla="*/ 0 60000 65536"/>
                <a:gd name="T15" fmla="*/ 0 w 53"/>
                <a:gd name="T16" fmla="*/ 0 h 91"/>
                <a:gd name="T17" fmla="*/ 53 w 53"/>
                <a:gd name="T18" fmla="*/ 91 h 91"/>
              </a:gdLst>
              <a:ahLst/>
              <a:cxnLst>
                <a:cxn ang="T10">
                  <a:pos x="T0" y="T1"/>
                </a:cxn>
                <a:cxn ang="T11">
                  <a:pos x="T2" y="T3"/>
                </a:cxn>
                <a:cxn ang="T12">
                  <a:pos x="T4" y="T5"/>
                </a:cxn>
                <a:cxn ang="T13">
                  <a:pos x="T6" y="T7"/>
                </a:cxn>
                <a:cxn ang="T14">
                  <a:pos x="T8" y="T9"/>
                </a:cxn>
              </a:cxnLst>
              <a:rect l="T15" t="T16" r="T17" b="T18"/>
              <a:pathLst>
                <a:path w="53" h="91">
                  <a:moveTo>
                    <a:pt x="53" y="44"/>
                  </a:moveTo>
                  <a:cubicBezTo>
                    <a:pt x="53" y="49"/>
                    <a:pt x="27" y="91"/>
                    <a:pt x="27" y="91"/>
                  </a:cubicBezTo>
                  <a:cubicBezTo>
                    <a:pt x="26" y="91"/>
                    <a:pt x="0" y="49"/>
                    <a:pt x="0" y="44"/>
                  </a:cubicBezTo>
                  <a:cubicBezTo>
                    <a:pt x="0" y="32"/>
                    <a:pt x="12" y="0"/>
                    <a:pt x="27" y="0"/>
                  </a:cubicBezTo>
                  <a:cubicBezTo>
                    <a:pt x="41" y="0"/>
                    <a:pt x="53" y="32"/>
                    <a:pt x="53" y="44"/>
                  </a:cubicBezTo>
                  <a:close/>
                </a:path>
              </a:pathLst>
            </a:custGeom>
            <a:solidFill>
              <a:srgbClr val="E44765"/>
            </a:solidFill>
            <a:ln w="9525">
              <a:noFill/>
              <a:round/>
              <a:headEnd/>
              <a:tailEnd/>
            </a:ln>
          </p:spPr>
          <p:txBody>
            <a:bodyPr/>
            <a:lstStyle/>
            <a:p>
              <a:endParaRPr lang="en-US"/>
            </a:p>
          </p:txBody>
        </p:sp>
        <p:sp>
          <p:nvSpPr>
            <p:cNvPr id="28868" name="Freeform 3449"/>
            <p:cNvSpPr>
              <a:spLocks/>
            </p:cNvSpPr>
            <p:nvPr/>
          </p:nvSpPr>
          <p:spPr bwMode="auto">
            <a:xfrm>
              <a:off x="939800" y="3594770"/>
              <a:ext cx="174625" cy="293687"/>
            </a:xfrm>
            <a:custGeom>
              <a:avLst/>
              <a:gdLst>
                <a:gd name="T0" fmla="*/ 2147483647 w 53"/>
                <a:gd name="T1" fmla="*/ 2147483647 h 89"/>
                <a:gd name="T2" fmla="*/ 2147483647 w 53"/>
                <a:gd name="T3" fmla="*/ 2147483647 h 89"/>
                <a:gd name="T4" fmla="*/ 0 w 53"/>
                <a:gd name="T5" fmla="*/ 2147483647 h 89"/>
                <a:gd name="T6" fmla="*/ 2147483647 w 53"/>
                <a:gd name="T7" fmla="*/ 0 h 89"/>
                <a:gd name="T8" fmla="*/ 2147483647 w 53"/>
                <a:gd name="T9" fmla="*/ 2147483647 h 89"/>
                <a:gd name="T10" fmla="*/ 0 60000 65536"/>
                <a:gd name="T11" fmla="*/ 0 60000 65536"/>
                <a:gd name="T12" fmla="*/ 0 60000 65536"/>
                <a:gd name="T13" fmla="*/ 0 60000 65536"/>
                <a:gd name="T14" fmla="*/ 0 60000 65536"/>
                <a:gd name="T15" fmla="*/ 0 w 53"/>
                <a:gd name="T16" fmla="*/ 0 h 89"/>
                <a:gd name="T17" fmla="*/ 53 w 53"/>
                <a:gd name="T18" fmla="*/ 89 h 89"/>
              </a:gdLst>
              <a:ahLst/>
              <a:cxnLst>
                <a:cxn ang="T10">
                  <a:pos x="T0" y="T1"/>
                </a:cxn>
                <a:cxn ang="T11">
                  <a:pos x="T2" y="T3"/>
                </a:cxn>
                <a:cxn ang="T12">
                  <a:pos x="T4" y="T5"/>
                </a:cxn>
                <a:cxn ang="T13">
                  <a:pos x="T6" y="T7"/>
                </a:cxn>
                <a:cxn ang="T14">
                  <a:pos x="T8" y="T9"/>
                </a:cxn>
              </a:cxnLst>
              <a:rect l="T15" t="T16" r="T17" b="T18"/>
              <a:pathLst>
                <a:path w="53" h="89">
                  <a:moveTo>
                    <a:pt x="53" y="43"/>
                  </a:moveTo>
                  <a:cubicBezTo>
                    <a:pt x="53" y="48"/>
                    <a:pt x="27" y="89"/>
                    <a:pt x="27" y="89"/>
                  </a:cubicBezTo>
                  <a:cubicBezTo>
                    <a:pt x="26" y="89"/>
                    <a:pt x="0" y="48"/>
                    <a:pt x="0" y="43"/>
                  </a:cubicBezTo>
                  <a:cubicBezTo>
                    <a:pt x="0" y="31"/>
                    <a:pt x="12" y="0"/>
                    <a:pt x="27" y="0"/>
                  </a:cubicBezTo>
                  <a:cubicBezTo>
                    <a:pt x="41" y="0"/>
                    <a:pt x="53" y="31"/>
                    <a:pt x="53" y="43"/>
                  </a:cubicBezTo>
                  <a:close/>
                </a:path>
              </a:pathLst>
            </a:custGeom>
            <a:solidFill>
              <a:srgbClr val="E54866"/>
            </a:solidFill>
            <a:ln w="9525">
              <a:noFill/>
              <a:round/>
              <a:headEnd/>
              <a:tailEnd/>
            </a:ln>
          </p:spPr>
          <p:txBody>
            <a:bodyPr/>
            <a:lstStyle/>
            <a:p>
              <a:endParaRPr lang="en-US"/>
            </a:p>
          </p:txBody>
        </p:sp>
        <p:sp>
          <p:nvSpPr>
            <p:cNvPr id="28869" name="Freeform 3450"/>
            <p:cNvSpPr>
              <a:spLocks/>
            </p:cNvSpPr>
            <p:nvPr/>
          </p:nvSpPr>
          <p:spPr bwMode="auto">
            <a:xfrm>
              <a:off x="939800" y="3594770"/>
              <a:ext cx="174625" cy="293687"/>
            </a:xfrm>
            <a:custGeom>
              <a:avLst/>
              <a:gdLst>
                <a:gd name="T0" fmla="*/ 2147483647 w 53"/>
                <a:gd name="T1" fmla="*/ 2147483647 h 89"/>
                <a:gd name="T2" fmla="*/ 2147483647 w 53"/>
                <a:gd name="T3" fmla="*/ 2147483647 h 89"/>
                <a:gd name="T4" fmla="*/ 0 w 53"/>
                <a:gd name="T5" fmla="*/ 2147483647 h 89"/>
                <a:gd name="T6" fmla="*/ 2147483647 w 53"/>
                <a:gd name="T7" fmla="*/ 0 h 89"/>
                <a:gd name="T8" fmla="*/ 2147483647 w 53"/>
                <a:gd name="T9" fmla="*/ 2147483647 h 89"/>
                <a:gd name="T10" fmla="*/ 0 60000 65536"/>
                <a:gd name="T11" fmla="*/ 0 60000 65536"/>
                <a:gd name="T12" fmla="*/ 0 60000 65536"/>
                <a:gd name="T13" fmla="*/ 0 60000 65536"/>
                <a:gd name="T14" fmla="*/ 0 60000 65536"/>
                <a:gd name="T15" fmla="*/ 0 w 53"/>
                <a:gd name="T16" fmla="*/ 0 h 89"/>
                <a:gd name="T17" fmla="*/ 53 w 53"/>
                <a:gd name="T18" fmla="*/ 89 h 89"/>
              </a:gdLst>
              <a:ahLst/>
              <a:cxnLst>
                <a:cxn ang="T10">
                  <a:pos x="T0" y="T1"/>
                </a:cxn>
                <a:cxn ang="T11">
                  <a:pos x="T2" y="T3"/>
                </a:cxn>
                <a:cxn ang="T12">
                  <a:pos x="T4" y="T5"/>
                </a:cxn>
                <a:cxn ang="T13">
                  <a:pos x="T6" y="T7"/>
                </a:cxn>
                <a:cxn ang="T14">
                  <a:pos x="T8" y="T9"/>
                </a:cxn>
              </a:cxnLst>
              <a:rect l="T15" t="T16" r="T17" b="T18"/>
              <a:pathLst>
                <a:path w="53" h="89">
                  <a:moveTo>
                    <a:pt x="53" y="43"/>
                  </a:moveTo>
                  <a:cubicBezTo>
                    <a:pt x="53" y="48"/>
                    <a:pt x="28" y="89"/>
                    <a:pt x="27" y="89"/>
                  </a:cubicBezTo>
                  <a:cubicBezTo>
                    <a:pt x="26" y="89"/>
                    <a:pt x="0" y="48"/>
                    <a:pt x="0" y="43"/>
                  </a:cubicBezTo>
                  <a:cubicBezTo>
                    <a:pt x="0" y="31"/>
                    <a:pt x="12" y="0"/>
                    <a:pt x="27" y="0"/>
                  </a:cubicBezTo>
                  <a:cubicBezTo>
                    <a:pt x="41" y="0"/>
                    <a:pt x="53" y="31"/>
                    <a:pt x="53" y="43"/>
                  </a:cubicBezTo>
                  <a:close/>
                </a:path>
              </a:pathLst>
            </a:custGeom>
            <a:solidFill>
              <a:srgbClr val="E54966"/>
            </a:solidFill>
            <a:ln w="9525">
              <a:noFill/>
              <a:round/>
              <a:headEnd/>
              <a:tailEnd/>
            </a:ln>
          </p:spPr>
          <p:txBody>
            <a:bodyPr/>
            <a:lstStyle/>
            <a:p>
              <a:endParaRPr lang="en-US"/>
            </a:p>
          </p:txBody>
        </p:sp>
        <p:sp>
          <p:nvSpPr>
            <p:cNvPr id="28870" name="Freeform 3451"/>
            <p:cNvSpPr>
              <a:spLocks/>
            </p:cNvSpPr>
            <p:nvPr/>
          </p:nvSpPr>
          <p:spPr bwMode="auto">
            <a:xfrm>
              <a:off x="939800" y="3594770"/>
              <a:ext cx="174625" cy="293687"/>
            </a:xfrm>
            <a:custGeom>
              <a:avLst/>
              <a:gdLst>
                <a:gd name="T0" fmla="*/ 2147483647 w 53"/>
                <a:gd name="T1" fmla="*/ 2147483647 h 89"/>
                <a:gd name="T2" fmla="*/ 2147483647 w 53"/>
                <a:gd name="T3" fmla="*/ 2147483647 h 89"/>
                <a:gd name="T4" fmla="*/ 0 w 53"/>
                <a:gd name="T5" fmla="*/ 2147483647 h 89"/>
                <a:gd name="T6" fmla="*/ 2147483647 w 53"/>
                <a:gd name="T7" fmla="*/ 0 h 89"/>
                <a:gd name="T8" fmla="*/ 2147483647 w 53"/>
                <a:gd name="T9" fmla="*/ 2147483647 h 89"/>
                <a:gd name="T10" fmla="*/ 0 60000 65536"/>
                <a:gd name="T11" fmla="*/ 0 60000 65536"/>
                <a:gd name="T12" fmla="*/ 0 60000 65536"/>
                <a:gd name="T13" fmla="*/ 0 60000 65536"/>
                <a:gd name="T14" fmla="*/ 0 60000 65536"/>
                <a:gd name="T15" fmla="*/ 0 w 53"/>
                <a:gd name="T16" fmla="*/ 0 h 89"/>
                <a:gd name="T17" fmla="*/ 53 w 53"/>
                <a:gd name="T18" fmla="*/ 89 h 89"/>
              </a:gdLst>
              <a:ahLst/>
              <a:cxnLst>
                <a:cxn ang="T10">
                  <a:pos x="T0" y="T1"/>
                </a:cxn>
                <a:cxn ang="T11">
                  <a:pos x="T2" y="T3"/>
                </a:cxn>
                <a:cxn ang="T12">
                  <a:pos x="T4" y="T5"/>
                </a:cxn>
                <a:cxn ang="T13">
                  <a:pos x="T6" y="T7"/>
                </a:cxn>
                <a:cxn ang="T14">
                  <a:pos x="T8" y="T9"/>
                </a:cxn>
              </a:cxnLst>
              <a:rect l="T15" t="T16" r="T17" b="T18"/>
              <a:pathLst>
                <a:path w="53" h="89">
                  <a:moveTo>
                    <a:pt x="53" y="43"/>
                  </a:moveTo>
                  <a:cubicBezTo>
                    <a:pt x="53" y="48"/>
                    <a:pt x="28" y="89"/>
                    <a:pt x="27" y="89"/>
                  </a:cubicBezTo>
                  <a:cubicBezTo>
                    <a:pt x="26" y="89"/>
                    <a:pt x="0" y="48"/>
                    <a:pt x="0" y="43"/>
                  </a:cubicBezTo>
                  <a:cubicBezTo>
                    <a:pt x="0" y="31"/>
                    <a:pt x="12" y="0"/>
                    <a:pt x="27" y="0"/>
                  </a:cubicBezTo>
                  <a:cubicBezTo>
                    <a:pt x="41" y="0"/>
                    <a:pt x="53" y="31"/>
                    <a:pt x="53" y="43"/>
                  </a:cubicBezTo>
                  <a:close/>
                </a:path>
              </a:pathLst>
            </a:custGeom>
            <a:solidFill>
              <a:srgbClr val="E54A67"/>
            </a:solidFill>
            <a:ln w="9525">
              <a:noFill/>
              <a:round/>
              <a:headEnd/>
              <a:tailEnd/>
            </a:ln>
          </p:spPr>
          <p:txBody>
            <a:bodyPr/>
            <a:lstStyle/>
            <a:p>
              <a:endParaRPr lang="en-US"/>
            </a:p>
          </p:txBody>
        </p:sp>
        <p:sp>
          <p:nvSpPr>
            <p:cNvPr id="28871" name="Freeform 3452"/>
            <p:cNvSpPr>
              <a:spLocks/>
            </p:cNvSpPr>
            <p:nvPr/>
          </p:nvSpPr>
          <p:spPr bwMode="auto">
            <a:xfrm>
              <a:off x="939800" y="3594770"/>
              <a:ext cx="174625" cy="290512"/>
            </a:xfrm>
            <a:custGeom>
              <a:avLst/>
              <a:gdLst>
                <a:gd name="T0" fmla="*/ 2147483647 w 53"/>
                <a:gd name="T1" fmla="*/ 2147483647 h 88"/>
                <a:gd name="T2" fmla="*/ 2147483647 w 53"/>
                <a:gd name="T3" fmla="*/ 2147483647 h 88"/>
                <a:gd name="T4" fmla="*/ 0 w 53"/>
                <a:gd name="T5" fmla="*/ 2147483647 h 88"/>
                <a:gd name="T6" fmla="*/ 2147483647 w 53"/>
                <a:gd name="T7" fmla="*/ 0 h 88"/>
                <a:gd name="T8" fmla="*/ 2147483647 w 53"/>
                <a:gd name="T9" fmla="*/ 2147483647 h 88"/>
                <a:gd name="T10" fmla="*/ 0 60000 65536"/>
                <a:gd name="T11" fmla="*/ 0 60000 65536"/>
                <a:gd name="T12" fmla="*/ 0 60000 65536"/>
                <a:gd name="T13" fmla="*/ 0 60000 65536"/>
                <a:gd name="T14" fmla="*/ 0 60000 65536"/>
                <a:gd name="T15" fmla="*/ 0 w 53"/>
                <a:gd name="T16" fmla="*/ 0 h 88"/>
                <a:gd name="T17" fmla="*/ 53 w 53"/>
                <a:gd name="T18" fmla="*/ 88 h 88"/>
              </a:gdLst>
              <a:ahLst/>
              <a:cxnLst>
                <a:cxn ang="T10">
                  <a:pos x="T0" y="T1"/>
                </a:cxn>
                <a:cxn ang="T11">
                  <a:pos x="T2" y="T3"/>
                </a:cxn>
                <a:cxn ang="T12">
                  <a:pos x="T4" y="T5"/>
                </a:cxn>
                <a:cxn ang="T13">
                  <a:pos x="T6" y="T7"/>
                </a:cxn>
                <a:cxn ang="T14">
                  <a:pos x="T8" y="T9"/>
                </a:cxn>
              </a:cxnLst>
              <a:rect l="T15" t="T16" r="T17" b="T18"/>
              <a:pathLst>
                <a:path w="53" h="88">
                  <a:moveTo>
                    <a:pt x="53" y="43"/>
                  </a:moveTo>
                  <a:cubicBezTo>
                    <a:pt x="53" y="48"/>
                    <a:pt x="28" y="88"/>
                    <a:pt x="27" y="88"/>
                  </a:cubicBezTo>
                  <a:cubicBezTo>
                    <a:pt x="25" y="88"/>
                    <a:pt x="0" y="48"/>
                    <a:pt x="0" y="43"/>
                  </a:cubicBezTo>
                  <a:cubicBezTo>
                    <a:pt x="0" y="31"/>
                    <a:pt x="12" y="0"/>
                    <a:pt x="27" y="0"/>
                  </a:cubicBezTo>
                  <a:cubicBezTo>
                    <a:pt x="41" y="0"/>
                    <a:pt x="53" y="31"/>
                    <a:pt x="53" y="43"/>
                  </a:cubicBezTo>
                  <a:close/>
                </a:path>
              </a:pathLst>
            </a:custGeom>
            <a:solidFill>
              <a:srgbClr val="E54B67"/>
            </a:solidFill>
            <a:ln w="9525">
              <a:noFill/>
              <a:round/>
              <a:headEnd/>
              <a:tailEnd/>
            </a:ln>
          </p:spPr>
          <p:txBody>
            <a:bodyPr/>
            <a:lstStyle/>
            <a:p>
              <a:endParaRPr lang="en-US"/>
            </a:p>
          </p:txBody>
        </p:sp>
        <p:sp>
          <p:nvSpPr>
            <p:cNvPr id="28872" name="Freeform 3453"/>
            <p:cNvSpPr>
              <a:spLocks/>
            </p:cNvSpPr>
            <p:nvPr/>
          </p:nvSpPr>
          <p:spPr bwMode="auto">
            <a:xfrm>
              <a:off x="939800" y="3594770"/>
              <a:ext cx="174625" cy="290512"/>
            </a:xfrm>
            <a:custGeom>
              <a:avLst/>
              <a:gdLst>
                <a:gd name="T0" fmla="*/ 2147483647 w 53"/>
                <a:gd name="T1" fmla="*/ 2147483647 h 88"/>
                <a:gd name="T2" fmla="*/ 2147483647 w 53"/>
                <a:gd name="T3" fmla="*/ 2147483647 h 88"/>
                <a:gd name="T4" fmla="*/ 0 w 53"/>
                <a:gd name="T5" fmla="*/ 2147483647 h 88"/>
                <a:gd name="T6" fmla="*/ 2147483647 w 53"/>
                <a:gd name="T7" fmla="*/ 0 h 88"/>
                <a:gd name="T8" fmla="*/ 2147483647 w 53"/>
                <a:gd name="T9" fmla="*/ 2147483647 h 88"/>
                <a:gd name="T10" fmla="*/ 0 60000 65536"/>
                <a:gd name="T11" fmla="*/ 0 60000 65536"/>
                <a:gd name="T12" fmla="*/ 0 60000 65536"/>
                <a:gd name="T13" fmla="*/ 0 60000 65536"/>
                <a:gd name="T14" fmla="*/ 0 60000 65536"/>
                <a:gd name="T15" fmla="*/ 0 w 53"/>
                <a:gd name="T16" fmla="*/ 0 h 88"/>
                <a:gd name="T17" fmla="*/ 53 w 53"/>
                <a:gd name="T18" fmla="*/ 88 h 88"/>
              </a:gdLst>
              <a:ahLst/>
              <a:cxnLst>
                <a:cxn ang="T10">
                  <a:pos x="T0" y="T1"/>
                </a:cxn>
                <a:cxn ang="T11">
                  <a:pos x="T2" y="T3"/>
                </a:cxn>
                <a:cxn ang="T12">
                  <a:pos x="T4" y="T5"/>
                </a:cxn>
                <a:cxn ang="T13">
                  <a:pos x="T6" y="T7"/>
                </a:cxn>
                <a:cxn ang="T14">
                  <a:pos x="T8" y="T9"/>
                </a:cxn>
              </a:cxnLst>
              <a:rect l="T15" t="T16" r="T17" b="T18"/>
              <a:pathLst>
                <a:path w="53" h="88">
                  <a:moveTo>
                    <a:pt x="53" y="43"/>
                  </a:moveTo>
                  <a:cubicBezTo>
                    <a:pt x="53" y="48"/>
                    <a:pt x="28" y="88"/>
                    <a:pt x="27" y="88"/>
                  </a:cubicBezTo>
                  <a:cubicBezTo>
                    <a:pt x="25" y="88"/>
                    <a:pt x="0" y="48"/>
                    <a:pt x="0" y="43"/>
                  </a:cubicBezTo>
                  <a:cubicBezTo>
                    <a:pt x="0" y="31"/>
                    <a:pt x="12" y="0"/>
                    <a:pt x="27" y="0"/>
                  </a:cubicBezTo>
                  <a:cubicBezTo>
                    <a:pt x="41" y="0"/>
                    <a:pt x="53" y="31"/>
                    <a:pt x="53" y="43"/>
                  </a:cubicBezTo>
                  <a:close/>
                </a:path>
              </a:pathLst>
            </a:custGeom>
            <a:solidFill>
              <a:srgbClr val="E54B67"/>
            </a:solidFill>
            <a:ln w="9525">
              <a:noFill/>
              <a:round/>
              <a:headEnd/>
              <a:tailEnd/>
            </a:ln>
          </p:spPr>
          <p:txBody>
            <a:bodyPr/>
            <a:lstStyle/>
            <a:p>
              <a:endParaRPr lang="en-US"/>
            </a:p>
          </p:txBody>
        </p:sp>
        <p:sp>
          <p:nvSpPr>
            <p:cNvPr id="28873" name="Freeform 3454"/>
            <p:cNvSpPr>
              <a:spLocks/>
            </p:cNvSpPr>
            <p:nvPr/>
          </p:nvSpPr>
          <p:spPr bwMode="auto">
            <a:xfrm>
              <a:off x="942975" y="3594770"/>
              <a:ext cx="168275" cy="290512"/>
            </a:xfrm>
            <a:custGeom>
              <a:avLst/>
              <a:gdLst>
                <a:gd name="T0" fmla="*/ 2147483647 w 51"/>
                <a:gd name="T1" fmla="*/ 2147483647 h 88"/>
                <a:gd name="T2" fmla="*/ 2147483647 w 51"/>
                <a:gd name="T3" fmla="*/ 2147483647 h 88"/>
                <a:gd name="T4" fmla="*/ 0 w 51"/>
                <a:gd name="T5" fmla="*/ 2147483647 h 88"/>
                <a:gd name="T6" fmla="*/ 2147483647 w 51"/>
                <a:gd name="T7" fmla="*/ 0 h 88"/>
                <a:gd name="T8" fmla="*/ 2147483647 w 51"/>
                <a:gd name="T9" fmla="*/ 2147483647 h 88"/>
                <a:gd name="T10" fmla="*/ 0 60000 65536"/>
                <a:gd name="T11" fmla="*/ 0 60000 65536"/>
                <a:gd name="T12" fmla="*/ 0 60000 65536"/>
                <a:gd name="T13" fmla="*/ 0 60000 65536"/>
                <a:gd name="T14" fmla="*/ 0 60000 65536"/>
                <a:gd name="T15" fmla="*/ 0 w 51"/>
                <a:gd name="T16" fmla="*/ 0 h 88"/>
                <a:gd name="T17" fmla="*/ 51 w 51"/>
                <a:gd name="T18" fmla="*/ 88 h 88"/>
              </a:gdLst>
              <a:ahLst/>
              <a:cxnLst>
                <a:cxn ang="T10">
                  <a:pos x="T0" y="T1"/>
                </a:cxn>
                <a:cxn ang="T11">
                  <a:pos x="T2" y="T3"/>
                </a:cxn>
                <a:cxn ang="T12">
                  <a:pos x="T4" y="T5"/>
                </a:cxn>
                <a:cxn ang="T13">
                  <a:pos x="T6" y="T7"/>
                </a:cxn>
                <a:cxn ang="T14">
                  <a:pos x="T8" y="T9"/>
                </a:cxn>
              </a:cxnLst>
              <a:rect l="T15" t="T16" r="T17" b="T18"/>
              <a:pathLst>
                <a:path w="51" h="88">
                  <a:moveTo>
                    <a:pt x="51" y="43"/>
                  </a:moveTo>
                  <a:cubicBezTo>
                    <a:pt x="51" y="48"/>
                    <a:pt x="27" y="88"/>
                    <a:pt x="26" y="88"/>
                  </a:cubicBezTo>
                  <a:cubicBezTo>
                    <a:pt x="24" y="88"/>
                    <a:pt x="0" y="48"/>
                    <a:pt x="0" y="43"/>
                  </a:cubicBezTo>
                  <a:cubicBezTo>
                    <a:pt x="0" y="31"/>
                    <a:pt x="11" y="0"/>
                    <a:pt x="26" y="0"/>
                  </a:cubicBezTo>
                  <a:cubicBezTo>
                    <a:pt x="40" y="0"/>
                    <a:pt x="51" y="31"/>
                    <a:pt x="51" y="43"/>
                  </a:cubicBezTo>
                  <a:close/>
                </a:path>
              </a:pathLst>
            </a:custGeom>
            <a:solidFill>
              <a:srgbClr val="E54C68"/>
            </a:solidFill>
            <a:ln w="9525">
              <a:noFill/>
              <a:round/>
              <a:headEnd/>
              <a:tailEnd/>
            </a:ln>
          </p:spPr>
          <p:txBody>
            <a:bodyPr/>
            <a:lstStyle/>
            <a:p>
              <a:endParaRPr lang="en-US"/>
            </a:p>
          </p:txBody>
        </p:sp>
        <p:sp>
          <p:nvSpPr>
            <p:cNvPr id="28874" name="Freeform 3455"/>
            <p:cNvSpPr>
              <a:spLocks/>
            </p:cNvSpPr>
            <p:nvPr/>
          </p:nvSpPr>
          <p:spPr bwMode="auto">
            <a:xfrm>
              <a:off x="942975" y="3594770"/>
              <a:ext cx="168275" cy="290512"/>
            </a:xfrm>
            <a:custGeom>
              <a:avLst/>
              <a:gdLst>
                <a:gd name="T0" fmla="*/ 2147483647 w 51"/>
                <a:gd name="T1" fmla="*/ 2147483647 h 88"/>
                <a:gd name="T2" fmla="*/ 2147483647 w 51"/>
                <a:gd name="T3" fmla="*/ 2147483647 h 88"/>
                <a:gd name="T4" fmla="*/ 0 w 51"/>
                <a:gd name="T5" fmla="*/ 2147483647 h 88"/>
                <a:gd name="T6" fmla="*/ 2147483647 w 51"/>
                <a:gd name="T7" fmla="*/ 0 h 88"/>
                <a:gd name="T8" fmla="*/ 2147483647 w 51"/>
                <a:gd name="T9" fmla="*/ 2147483647 h 88"/>
                <a:gd name="T10" fmla="*/ 0 60000 65536"/>
                <a:gd name="T11" fmla="*/ 0 60000 65536"/>
                <a:gd name="T12" fmla="*/ 0 60000 65536"/>
                <a:gd name="T13" fmla="*/ 0 60000 65536"/>
                <a:gd name="T14" fmla="*/ 0 60000 65536"/>
                <a:gd name="T15" fmla="*/ 0 w 51"/>
                <a:gd name="T16" fmla="*/ 0 h 88"/>
                <a:gd name="T17" fmla="*/ 51 w 51"/>
                <a:gd name="T18" fmla="*/ 88 h 88"/>
              </a:gdLst>
              <a:ahLst/>
              <a:cxnLst>
                <a:cxn ang="T10">
                  <a:pos x="T0" y="T1"/>
                </a:cxn>
                <a:cxn ang="T11">
                  <a:pos x="T2" y="T3"/>
                </a:cxn>
                <a:cxn ang="T12">
                  <a:pos x="T4" y="T5"/>
                </a:cxn>
                <a:cxn ang="T13">
                  <a:pos x="T6" y="T7"/>
                </a:cxn>
                <a:cxn ang="T14">
                  <a:pos x="T8" y="T9"/>
                </a:cxn>
              </a:cxnLst>
              <a:rect l="T15" t="T16" r="T17" b="T18"/>
              <a:pathLst>
                <a:path w="51" h="88">
                  <a:moveTo>
                    <a:pt x="51" y="43"/>
                  </a:moveTo>
                  <a:cubicBezTo>
                    <a:pt x="51" y="48"/>
                    <a:pt x="27" y="88"/>
                    <a:pt x="26" y="88"/>
                  </a:cubicBezTo>
                  <a:cubicBezTo>
                    <a:pt x="24" y="88"/>
                    <a:pt x="0" y="48"/>
                    <a:pt x="0" y="43"/>
                  </a:cubicBezTo>
                  <a:cubicBezTo>
                    <a:pt x="0" y="31"/>
                    <a:pt x="11" y="0"/>
                    <a:pt x="26" y="0"/>
                  </a:cubicBezTo>
                  <a:cubicBezTo>
                    <a:pt x="40" y="0"/>
                    <a:pt x="51" y="31"/>
                    <a:pt x="51" y="43"/>
                  </a:cubicBezTo>
                  <a:close/>
                </a:path>
              </a:pathLst>
            </a:custGeom>
            <a:solidFill>
              <a:srgbClr val="E54D68"/>
            </a:solidFill>
            <a:ln w="9525">
              <a:noFill/>
              <a:round/>
              <a:headEnd/>
              <a:tailEnd/>
            </a:ln>
          </p:spPr>
          <p:txBody>
            <a:bodyPr/>
            <a:lstStyle/>
            <a:p>
              <a:endParaRPr lang="en-US"/>
            </a:p>
          </p:txBody>
        </p:sp>
        <p:sp>
          <p:nvSpPr>
            <p:cNvPr id="28875" name="Freeform 3456"/>
            <p:cNvSpPr>
              <a:spLocks/>
            </p:cNvSpPr>
            <p:nvPr/>
          </p:nvSpPr>
          <p:spPr bwMode="auto">
            <a:xfrm>
              <a:off x="942975" y="3597945"/>
              <a:ext cx="168275" cy="284162"/>
            </a:xfrm>
            <a:custGeom>
              <a:avLst/>
              <a:gdLst>
                <a:gd name="T0" fmla="*/ 2147483647 w 51"/>
                <a:gd name="T1" fmla="*/ 2147483647 h 86"/>
                <a:gd name="T2" fmla="*/ 2147483647 w 51"/>
                <a:gd name="T3" fmla="*/ 2147483647 h 86"/>
                <a:gd name="T4" fmla="*/ 0 w 51"/>
                <a:gd name="T5" fmla="*/ 2147483647 h 86"/>
                <a:gd name="T6" fmla="*/ 2147483647 w 51"/>
                <a:gd name="T7" fmla="*/ 0 h 86"/>
                <a:gd name="T8" fmla="*/ 2147483647 w 51"/>
                <a:gd name="T9" fmla="*/ 2147483647 h 86"/>
                <a:gd name="T10" fmla="*/ 0 60000 65536"/>
                <a:gd name="T11" fmla="*/ 0 60000 65536"/>
                <a:gd name="T12" fmla="*/ 0 60000 65536"/>
                <a:gd name="T13" fmla="*/ 0 60000 65536"/>
                <a:gd name="T14" fmla="*/ 0 60000 65536"/>
                <a:gd name="T15" fmla="*/ 0 w 51"/>
                <a:gd name="T16" fmla="*/ 0 h 86"/>
                <a:gd name="T17" fmla="*/ 51 w 51"/>
                <a:gd name="T18" fmla="*/ 86 h 86"/>
              </a:gdLst>
              <a:ahLst/>
              <a:cxnLst>
                <a:cxn ang="T10">
                  <a:pos x="T0" y="T1"/>
                </a:cxn>
                <a:cxn ang="T11">
                  <a:pos x="T2" y="T3"/>
                </a:cxn>
                <a:cxn ang="T12">
                  <a:pos x="T4" y="T5"/>
                </a:cxn>
                <a:cxn ang="T13">
                  <a:pos x="T6" y="T7"/>
                </a:cxn>
                <a:cxn ang="T14">
                  <a:pos x="T8" y="T9"/>
                </a:cxn>
              </a:cxnLst>
              <a:rect l="T15" t="T16" r="T17" b="T18"/>
              <a:pathLst>
                <a:path w="51" h="86">
                  <a:moveTo>
                    <a:pt x="51" y="42"/>
                  </a:moveTo>
                  <a:cubicBezTo>
                    <a:pt x="51" y="47"/>
                    <a:pt x="27" y="86"/>
                    <a:pt x="26" y="86"/>
                  </a:cubicBezTo>
                  <a:cubicBezTo>
                    <a:pt x="24" y="86"/>
                    <a:pt x="0" y="47"/>
                    <a:pt x="0" y="42"/>
                  </a:cubicBezTo>
                  <a:cubicBezTo>
                    <a:pt x="0" y="30"/>
                    <a:pt x="11" y="0"/>
                    <a:pt x="26" y="0"/>
                  </a:cubicBezTo>
                  <a:cubicBezTo>
                    <a:pt x="40" y="0"/>
                    <a:pt x="51" y="30"/>
                    <a:pt x="51" y="42"/>
                  </a:cubicBezTo>
                  <a:close/>
                </a:path>
              </a:pathLst>
            </a:custGeom>
            <a:solidFill>
              <a:srgbClr val="E54E69"/>
            </a:solidFill>
            <a:ln w="9525">
              <a:noFill/>
              <a:round/>
              <a:headEnd/>
              <a:tailEnd/>
            </a:ln>
          </p:spPr>
          <p:txBody>
            <a:bodyPr/>
            <a:lstStyle/>
            <a:p>
              <a:endParaRPr lang="en-US"/>
            </a:p>
          </p:txBody>
        </p:sp>
        <p:sp>
          <p:nvSpPr>
            <p:cNvPr id="28876" name="Freeform 3457"/>
            <p:cNvSpPr>
              <a:spLocks/>
            </p:cNvSpPr>
            <p:nvPr/>
          </p:nvSpPr>
          <p:spPr bwMode="auto">
            <a:xfrm>
              <a:off x="942975" y="3597945"/>
              <a:ext cx="168275" cy="284162"/>
            </a:xfrm>
            <a:custGeom>
              <a:avLst/>
              <a:gdLst>
                <a:gd name="T0" fmla="*/ 2147483647 w 51"/>
                <a:gd name="T1" fmla="*/ 2147483647 h 86"/>
                <a:gd name="T2" fmla="*/ 2147483647 w 51"/>
                <a:gd name="T3" fmla="*/ 2147483647 h 86"/>
                <a:gd name="T4" fmla="*/ 0 w 51"/>
                <a:gd name="T5" fmla="*/ 2147483647 h 86"/>
                <a:gd name="T6" fmla="*/ 2147483647 w 51"/>
                <a:gd name="T7" fmla="*/ 0 h 86"/>
                <a:gd name="T8" fmla="*/ 2147483647 w 51"/>
                <a:gd name="T9" fmla="*/ 2147483647 h 86"/>
                <a:gd name="T10" fmla="*/ 0 60000 65536"/>
                <a:gd name="T11" fmla="*/ 0 60000 65536"/>
                <a:gd name="T12" fmla="*/ 0 60000 65536"/>
                <a:gd name="T13" fmla="*/ 0 60000 65536"/>
                <a:gd name="T14" fmla="*/ 0 60000 65536"/>
                <a:gd name="T15" fmla="*/ 0 w 51"/>
                <a:gd name="T16" fmla="*/ 0 h 86"/>
                <a:gd name="T17" fmla="*/ 51 w 51"/>
                <a:gd name="T18" fmla="*/ 86 h 86"/>
              </a:gdLst>
              <a:ahLst/>
              <a:cxnLst>
                <a:cxn ang="T10">
                  <a:pos x="T0" y="T1"/>
                </a:cxn>
                <a:cxn ang="T11">
                  <a:pos x="T2" y="T3"/>
                </a:cxn>
                <a:cxn ang="T12">
                  <a:pos x="T4" y="T5"/>
                </a:cxn>
                <a:cxn ang="T13">
                  <a:pos x="T6" y="T7"/>
                </a:cxn>
                <a:cxn ang="T14">
                  <a:pos x="T8" y="T9"/>
                </a:cxn>
              </a:cxnLst>
              <a:rect l="T15" t="T16" r="T17" b="T18"/>
              <a:pathLst>
                <a:path w="51" h="86">
                  <a:moveTo>
                    <a:pt x="51" y="42"/>
                  </a:moveTo>
                  <a:cubicBezTo>
                    <a:pt x="51" y="47"/>
                    <a:pt x="27" y="86"/>
                    <a:pt x="26" y="86"/>
                  </a:cubicBezTo>
                  <a:cubicBezTo>
                    <a:pt x="24" y="86"/>
                    <a:pt x="0" y="47"/>
                    <a:pt x="0" y="42"/>
                  </a:cubicBezTo>
                  <a:cubicBezTo>
                    <a:pt x="0" y="30"/>
                    <a:pt x="11" y="0"/>
                    <a:pt x="26" y="0"/>
                  </a:cubicBezTo>
                  <a:cubicBezTo>
                    <a:pt x="40" y="0"/>
                    <a:pt x="51" y="30"/>
                    <a:pt x="51" y="42"/>
                  </a:cubicBezTo>
                  <a:close/>
                </a:path>
              </a:pathLst>
            </a:custGeom>
            <a:solidFill>
              <a:srgbClr val="E54F6A"/>
            </a:solidFill>
            <a:ln w="9525">
              <a:noFill/>
              <a:round/>
              <a:headEnd/>
              <a:tailEnd/>
            </a:ln>
          </p:spPr>
          <p:txBody>
            <a:bodyPr/>
            <a:lstStyle/>
            <a:p>
              <a:endParaRPr lang="en-US"/>
            </a:p>
          </p:txBody>
        </p:sp>
        <p:sp>
          <p:nvSpPr>
            <p:cNvPr id="28877" name="Freeform 3458"/>
            <p:cNvSpPr>
              <a:spLocks/>
            </p:cNvSpPr>
            <p:nvPr/>
          </p:nvSpPr>
          <p:spPr bwMode="auto">
            <a:xfrm>
              <a:off x="942975" y="3597945"/>
              <a:ext cx="168275" cy="284162"/>
            </a:xfrm>
            <a:custGeom>
              <a:avLst/>
              <a:gdLst>
                <a:gd name="T0" fmla="*/ 2147483647 w 51"/>
                <a:gd name="T1" fmla="*/ 2147483647 h 86"/>
                <a:gd name="T2" fmla="*/ 2147483647 w 51"/>
                <a:gd name="T3" fmla="*/ 2147483647 h 86"/>
                <a:gd name="T4" fmla="*/ 0 w 51"/>
                <a:gd name="T5" fmla="*/ 2147483647 h 86"/>
                <a:gd name="T6" fmla="*/ 2147483647 w 51"/>
                <a:gd name="T7" fmla="*/ 0 h 86"/>
                <a:gd name="T8" fmla="*/ 2147483647 w 51"/>
                <a:gd name="T9" fmla="*/ 2147483647 h 86"/>
                <a:gd name="T10" fmla="*/ 0 60000 65536"/>
                <a:gd name="T11" fmla="*/ 0 60000 65536"/>
                <a:gd name="T12" fmla="*/ 0 60000 65536"/>
                <a:gd name="T13" fmla="*/ 0 60000 65536"/>
                <a:gd name="T14" fmla="*/ 0 60000 65536"/>
                <a:gd name="T15" fmla="*/ 0 w 51"/>
                <a:gd name="T16" fmla="*/ 0 h 86"/>
                <a:gd name="T17" fmla="*/ 51 w 51"/>
                <a:gd name="T18" fmla="*/ 86 h 86"/>
              </a:gdLst>
              <a:ahLst/>
              <a:cxnLst>
                <a:cxn ang="T10">
                  <a:pos x="T0" y="T1"/>
                </a:cxn>
                <a:cxn ang="T11">
                  <a:pos x="T2" y="T3"/>
                </a:cxn>
                <a:cxn ang="T12">
                  <a:pos x="T4" y="T5"/>
                </a:cxn>
                <a:cxn ang="T13">
                  <a:pos x="T6" y="T7"/>
                </a:cxn>
                <a:cxn ang="T14">
                  <a:pos x="T8" y="T9"/>
                </a:cxn>
              </a:cxnLst>
              <a:rect l="T15" t="T16" r="T17" b="T18"/>
              <a:pathLst>
                <a:path w="51" h="86">
                  <a:moveTo>
                    <a:pt x="51" y="41"/>
                  </a:moveTo>
                  <a:cubicBezTo>
                    <a:pt x="51" y="47"/>
                    <a:pt x="27" y="86"/>
                    <a:pt x="26" y="86"/>
                  </a:cubicBezTo>
                  <a:cubicBezTo>
                    <a:pt x="24" y="86"/>
                    <a:pt x="0" y="47"/>
                    <a:pt x="0" y="41"/>
                  </a:cubicBezTo>
                  <a:cubicBezTo>
                    <a:pt x="0" y="30"/>
                    <a:pt x="11" y="0"/>
                    <a:pt x="26" y="0"/>
                  </a:cubicBezTo>
                  <a:cubicBezTo>
                    <a:pt x="40" y="0"/>
                    <a:pt x="51" y="30"/>
                    <a:pt x="51" y="41"/>
                  </a:cubicBezTo>
                  <a:close/>
                </a:path>
              </a:pathLst>
            </a:custGeom>
            <a:solidFill>
              <a:srgbClr val="E5506B"/>
            </a:solidFill>
            <a:ln w="9525">
              <a:noFill/>
              <a:round/>
              <a:headEnd/>
              <a:tailEnd/>
            </a:ln>
          </p:spPr>
          <p:txBody>
            <a:bodyPr/>
            <a:lstStyle/>
            <a:p>
              <a:endParaRPr lang="en-US"/>
            </a:p>
          </p:txBody>
        </p:sp>
        <p:sp>
          <p:nvSpPr>
            <p:cNvPr id="28878" name="Freeform 3459"/>
            <p:cNvSpPr>
              <a:spLocks/>
            </p:cNvSpPr>
            <p:nvPr/>
          </p:nvSpPr>
          <p:spPr bwMode="auto">
            <a:xfrm>
              <a:off x="942975" y="3597945"/>
              <a:ext cx="168275" cy="284162"/>
            </a:xfrm>
            <a:custGeom>
              <a:avLst/>
              <a:gdLst>
                <a:gd name="T0" fmla="*/ 2147483647 w 51"/>
                <a:gd name="T1" fmla="*/ 2147483647 h 86"/>
                <a:gd name="T2" fmla="*/ 2147483647 w 51"/>
                <a:gd name="T3" fmla="*/ 2147483647 h 86"/>
                <a:gd name="T4" fmla="*/ 0 w 51"/>
                <a:gd name="T5" fmla="*/ 2147483647 h 86"/>
                <a:gd name="T6" fmla="*/ 2147483647 w 51"/>
                <a:gd name="T7" fmla="*/ 0 h 86"/>
                <a:gd name="T8" fmla="*/ 2147483647 w 51"/>
                <a:gd name="T9" fmla="*/ 2147483647 h 86"/>
                <a:gd name="T10" fmla="*/ 0 60000 65536"/>
                <a:gd name="T11" fmla="*/ 0 60000 65536"/>
                <a:gd name="T12" fmla="*/ 0 60000 65536"/>
                <a:gd name="T13" fmla="*/ 0 60000 65536"/>
                <a:gd name="T14" fmla="*/ 0 60000 65536"/>
                <a:gd name="T15" fmla="*/ 0 w 51"/>
                <a:gd name="T16" fmla="*/ 0 h 86"/>
                <a:gd name="T17" fmla="*/ 51 w 51"/>
                <a:gd name="T18" fmla="*/ 86 h 86"/>
              </a:gdLst>
              <a:ahLst/>
              <a:cxnLst>
                <a:cxn ang="T10">
                  <a:pos x="T0" y="T1"/>
                </a:cxn>
                <a:cxn ang="T11">
                  <a:pos x="T2" y="T3"/>
                </a:cxn>
                <a:cxn ang="T12">
                  <a:pos x="T4" y="T5"/>
                </a:cxn>
                <a:cxn ang="T13">
                  <a:pos x="T6" y="T7"/>
                </a:cxn>
                <a:cxn ang="T14">
                  <a:pos x="T8" y="T9"/>
                </a:cxn>
              </a:cxnLst>
              <a:rect l="T15" t="T16" r="T17" b="T18"/>
              <a:pathLst>
                <a:path w="51" h="86">
                  <a:moveTo>
                    <a:pt x="51" y="41"/>
                  </a:moveTo>
                  <a:cubicBezTo>
                    <a:pt x="51" y="47"/>
                    <a:pt x="27" y="86"/>
                    <a:pt x="26" y="86"/>
                  </a:cubicBezTo>
                  <a:cubicBezTo>
                    <a:pt x="24" y="86"/>
                    <a:pt x="0" y="47"/>
                    <a:pt x="0" y="41"/>
                  </a:cubicBezTo>
                  <a:cubicBezTo>
                    <a:pt x="0" y="29"/>
                    <a:pt x="12" y="0"/>
                    <a:pt x="26" y="0"/>
                  </a:cubicBezTo>
                  <a:cubicBezTo>
                    <a:pt x="40" y="0"/>
                    <a:pt x="51" y="29"/>
                    <a:pt x="51" y="41"/>
                  </a:cubicBezTo>
                  <a:close/>
                </a:path>
              </a:pathLst>
            </a:custGeom>
            <a:solidFill>
              <a:srgbClr val="E6506B"/>
            </a:solidFill>
            <a:ln w="9525">
              <a:noFill/>
              <a:round/>
              <a:headEnd/>
              <a:tailEnd/>
            </a:ln>
          </p:spPr>
          <p:txBody>
            <a:bodyPr/>
            <a:lstStyle/>
            <a:p>
              <a:endParaRPr lang="en-US"/>
            </a:p>
          </p:txBody>
        </p:sp>
        <p:sp>
          <p:nvSpPr>
            <p:cNvPr id="28879" name="Freeform 3460"/>
            <p:cNvSpPr>
              <a:spLocks/>
            </p:cNvSpPr>
            <p:nvPr/>
          </p:nvSpPr>
          <p:spPr bwMode="auto">
            <a:xfrm>
              <a:off x="942975" y="3597945"/>
              <a:ext cx="168275" cy="280987"/>
            </a:xfrm>
            <a:custGeom>
              <a:avLst/>
              <a:gdLst>
                <a:gd name="T0" fmla="*/ 2147483647 w 51"/>
                <a:gd name="T1" fmla="*/ 2147483647 h 85"/>
                <a:gd name="T2" fmla="*/ 2147483647 w 51"/>
                <a:gd name="T3" fmla="*/ 2147483647 h 85"/>
                <a:gd name="T4" fmla="*/ 0 w 51"/>
                <a:gd name="T5" fmla="*/ 2147483647 h 85"/>
                <a:gd name="T6" fmla="*/ 2147483647 w 51"/>
                <a:gd name="T7" fmla="*/ 0 h 85"/>
                <a:gd name="T8" fmla="*/ 2147483647 w 51"/>
                <a:gd name="T9" fmla="*/ 2147483647 h 85"/>
                <a:gd name="T10" fmla="*/ 0 60000 65536"/>
                <a:gd name="T11" fmla="*/ 0 60000 65536"/>
                <a:gd name="T12" fmla="*/ 0 60000 65536"/>
                <a:gd name="T13" fmla="*/ 0 60000 65536"/>
                <a:gd name="T14" fmla="*/ 0 60000 65536"/>
                <a:gd name="T15" fmla="*/ 0 w 51"/>
                <a:gd name="T16" fmla="*/ 0 h 85"/>
                <a:gd name="T17" fmla="*/ 51 w 51"/>
                <a:gd name="T18" fmla="*/ 85 h 85"/>
              </a:gdLst>
              <a:ahLst/>
              <a:cxnLst>
                <a:cxn ang="T10">
                  <a:pos x="T0" y="T1"/>
                </a:cxn>
                <a:cxn ang="T11">
                  <a:pos x="T2" y="T3"/>
                </a:cxn>
                <a:cxn ang="T12">
                  <a:pos x="T4" y="T5"/>
                </a:cxn>
                <a:cxn ang="T13">
                  <a:pos x="T6" y="T7"/>
                </a:cxn>
                <a:cxn ang="T14">
                  <a:pos x="T8" y="T9"/>
                </a:cxn>
              </a:cxnLst>
              <a:rect l="T15" t="T16" r="T17" b="T18"/>
              <a:pathLst>
                <a:path w="51" h="85">
                  <a:moveTo>
                    <a:pt x="51" y="41"/>
                  </a:moveTo>
                  <a:cubicBezTo>
                    <a:pt x="51" y="47"/>
                    <a:pt x="27" y="85"/>
                    <a:pt x="26" y="85"/>
                  </a:cubicBezTo>
                  <a:cubicBezTo>
                    <a:pt x="24" y="85"/>
                    <a:pt x="0" y="47"/>
                    <a:pt x="0" y="41"/>
                  </a:cubicBezTo>
                  <a:cubicBezTo>
                    <a:pt x="0" y="29"/>
                    <a:pt x="12" y="0"/>
                    <a:pt x="26" y="0"/>
                  </a:cubicBezTo>
                  <a:cubicBezTo>
                    <a:pt x="39" y="0"/>
                    <a:pt x="51" y="29"/>
                    <a:pt x="51" y="41"/>
                  </a:cubicBezTo>
                  <a:close/>
                </a:path>
              </a:pathLst>
            </a:custGeom>
            <a:solidFill>
              <a:srgbClr val="E6516C"/>
            </a:solidFill>
            <a:ln w="9525">
              <a:noFill/>
              <a:round/>
              <a:headEnd/>
              <a:tailEnd/>
            </a:ln>
          </p:spPr>
          <p:txBody>
            <a:bodyPr/>
            <a:lstStyle/>
            <a:p>
              <a:endParaRPr lang="en-US"/>
            </a:p>
          </p:txBody>
        </p:sp>
        <p:sp>
          <p:nvSpPr>
            <p:cNvPr id="28880" name="Freeform 3461"/>
            <p:cNvSpPr>
              <a:spLocks/>
            </p:cNvSpPr>
            <p:nvPr/>
          </p:nvSpPr>
          <p:spPr bwMode="auto">
            <a:xfrm>
              <a:off x="942975" y="3597945"/>
              <a:ext cx="168275" cy="280987"/>
            </a:xfrm>
            <a:custGeom>
              <a:avLst/>
              <a:gdLst>
                <a:gd name="T0" fmla="*/ 2147483647 w 51"/>
                <a:gd name="T1" fmla="*/ 2147483647 h 85"/>
                <a:gd name="T2" fmla="*/ 2147483647 w 51"/>
                <a:gd name="T3" fmla="*/ 2147483647 h 85"/>
                <a:gd name="T4" fmla="*/ 0 w 51"/>
                <a:gd name="T5" fmla="*/ 2147483647 h 85"/>
                <a:gd name="T6" fmla="*/ 2147483647 w 51"/>
                <a:gd name="T7" fmla="*/ 0 h 85"/>
                <a:gd name="T8" fmla="*/ 2147483647 w 51"/>
                <a:gd name="T9" fmla="*/ 2147483647 h 85"/>
                <a:gd name="T10" fmla="*/ 0 60000 65536"/>
                <a:gd name="T11" fmla="*/ 0 60000 65536"/>
                <a:gd name="T12" fmla="*/ 0 60000 65536"/>
                <a:gd name="T13" fmla="*/ 0 60000 65536"/>
                <a:gd name="T14" fmla="*/ 0 60000 65536"/>
                <a:gd name="T15" fmla="*/ 0 w 51"/>
                <a:gd name="T16" fmla="*/ 0 h 85"/>
                <a:gd name="T17" fmla="*/ 51 w 51"/>
                <a:gd name="T18" fmla="*/ 85 h 85"/>
              </a:gdLst>
              <a:ahLst/>
              <a:cxnLst>
                <a:cxn ang="T10">
                  <a:pos x="T0" y="T1"/>
                </a:cxn>
                <a:cxn ang="T11">
                  <a:pos x="T2" y="T3"/>
                </a:cxn>
                <a:cxn ang="T12">
                  <a:pos x="T4" y="T5"/>
                </a:cxn>
                <a:cxn ang="T13">
                  <a:pos x="T6" y="T7"/>
                </a:cxn>
                <a:cxn ang="T14">
                  <a:pos x="T8" y="T9"/>
                </a:cxn>
              </a:cxnLst>
              <a:rect l="T15" t="T16" r="T17" b="T18"/>
              <a:pathLst>
                <a:path w="51" h="85">
                  <a:moveTo>
                    <a:pt x="51" y="41"/>
                  </a:moveTo>
                  <a:cubicBezTo>
                    <a:pt x="51" y="47"/>
                    <a:pt x="27" y="85"/>
                    <a:pt x="26" y="85"/>
                  </a:cubicBezTo>
                  <a:cubicBezTo>
                    <a:pt x="24" y="85"/>
                    <a:pt x="0" y="47"/>
                    <a:pt x="0" y="41"/>
                  </a:cubicBezTo>
                  <a:cubicBezTo>
                    <a:pt x="0" y="29"/>
                    <a:pt x="12" y="0"/>
                    <a:pt x="26" y="0"/>
                  </a:cubicBezTo>
                  <a:cubicBezTo>
                    <a:pt x="39" y="0"/>
                    <a:pt x="51" y="29"/>
                    <a:pt x="51" y="41"/>
                  </a:cubicBezTo>
                  <a:close/>
                </a:path>
              </a:pathLst>
            </a:custGeom>
            <a:solidFill>
              <a:srgbClr val="E6526C"/>
            </a:solidFill>
            <a:ln w="9525">
              <a:noFill/>
              <a:round/>
              <a:headEnd/>
              <a:tailEnd/>
            </a:ln>
          </p:spPr>
          <p:txBody>
            <a:bodyPr/>
            <a:lstStyle/>
            <a:p>
              <a:endParaRPr lang="en-US"/>
            </a:p>
          </p:txBody>
        </p:sp>
        <p:sp>
          <p:nvSpPr>
            <p:cNvPr id="28881" name="Freeform 3462"/>
            <p:cNvSpPr>
              <a:spLocks/>
            </p:cNvSpPr>
            <p:nvPr/>
          </p:nvSpPr>
          <p:spPr bwMode="auto">
            <a:xfrm>
              <a:off x="946150" y="3597945"/>
              <a:ext cx="165100" cy="280987"/>
            </a:xfrm>
            <a:custGeom>
              <a:avLst/>
              <a:gdLst>
                <a:gd name="T0" fmla="*/ 2147483647 w 50"/>
                <a:gd name="T1" fmla="*/ 2147483647 h 85"/>
                <a:gd name="T2" fmla="*/ 2147483647 w 50"/>
                <a:gd name="T3" fmla="*/ 2147483647 h 85"/>
                <a:gd name="T4" fmla="*/ 0 w 50"/>
                <a:gd name="T5" fmla="*/ 2147483647 h 85"/>
                <a:gd name="T6" fmla="*/ 2147483647 w 50"/>
                <a:gd name="T7" fmla="*/ 0 h 85"/>
                <a:gd name="T8" fmla="*/ 2147483647 w 50"/>
                <a:gd name="T9" fmla="*/ 2147483647 h 85"/>
                <a:gd name="T10" fmla="*/ 0 60000 65536"/>
                <a:gd name="T11" fmla="*/ 0 60000 65536"/>
                <a:gd name="T12" fmla="*/ 0 60000 65536"/>
                <a:gd name="T13" fmla="*/ 0 60000 65536"/>
                <a:gd name="T14" fmla="*/ 0 60000 65536"/>
                <a:gd name="T15" fmla="*/ 0 w 50"/>
                <a:gd name="T16" fmla="*/ 0 h 85"/>
                <a:gd name="T17" fmla="*/ 50 w 50"/>
                <a:gd name="T18" fmla="*/ 85 h 85"/>
              </a:gdLst>
              <a:ahLst/>
              <a:cxnLst>
                <a:cxn ang="T10">
                  <a:pos x="T0" y="T1"/>
                </a:cxn>
                <a:cxn ang="T11">
                  <a:pos x="T2" y="T3"/>
                </a:cxn>
                <a:cxn ang="T12">
                  <a:pos x="T4" y="T5"/>
                </a:cxn>
                <a:cxn ang="T13">
                  <a:pos x="T6" y="T7"/>
                </a:cxn>
                <a:cxn ang="T14">
                  <a:pos x="T8" y="T9"/>
                </a:cxn>
              </a:cxnLst>
              <a:rect l="T15" t="T16" r="T17" b="T18"/>
              <a:pathLst>
                <a:path w="50" h="85">
                  <a:moveTo>
                    <a:pt x="50" y="41"/>
                  </a:moveTo>
                  <a:cubicBezTo>
                    <a:pt x="50" y="47"/>
                    <a:pt x="26" y="85"/>
                    <a:pt x="25" y="85"/>
                  </a:cubicBezTo>
                  <a:cubicBezTo>
                    <a:pt x="23" y="85"/>
                    <a:pt x="0" y="47"/>
                    <a:pt x="0" y="41"/>
                  </a:cubicBezTo>
                  <a:cubicBezTo>
                    <a:pt x="0" y="29"/>
                    <a:pt x="11" y="0"/>
                    <a:pt x="25" y="0"/>
                  </a:cubicBezTo>
                  <a:cubicBezTo>
                    <a:pt x="38" y="0"/>
                    <a:pt x="50" y="29"/>
                    <a:pt x="50" y="41"/>
                  </a:cubicBezTo>
                  <a:close/>
                </a:path>
              </a:pathLst>
            </a:custGeom>
            <a:solidFill>
              <a:srgbClr val="E6536C"/>
            </a:solidFill>
            <a:ln w="9525">
              <a:noFill/>
              <a:round/>
              <a:headEnd/>
              <a:tailEnd/>
            </a:ln>
          </p:spPr>
          <p:txBody>
            <a:bodyPr/>
            <a:lstStyle/>
            <a:p>
              <a:endParaRPr lang="en-US"/>
            </a:p>
          </p:txBody>
        </p:sp>
        <p:sp>
          <p:nvSpPr>
            <p:cNvPr id="28882" name="Freeform 3463"/>
            <p:cNvSpPr>
              <a:spLocks/>
            </p:cNvSpPr>
            <p:nvPr/>
          </p:nvSpPr>
          <p:spPr bwMode="auto">
            <a:xfrm>
              <a:off x="946150" y="3597945"/>
              <a:ext cx="161925" cy="280987"/>
            </a:xfrm>
            <a:custGeom>
              <a:avLst/>
              <a:gdLst>
                <a:gd name="T0" fmla="*/ 2147483647 w 49"/>
                <a:gd name="T1" fmla="*/ 2147483647 h 85"/>
                <a:gd name="T2" fmla="*/ 2147483647 w 49"/>
                <a:gd name="T3" fmla="*/ 2147483647 h 85"/>
                <a:gd name="T4" fmla="*/ 0 w 49"/>
                <a:gd name="T5" fmla="*/ 2147483647 h 85"/>
                <a:gd name="T6" fmla="*/ 2147483647 w 49"/>
                <a:gd name="T7" fmla="*/ 0 h 85"/>
                <a:gd name="T8" fmla="*/ 2147483647 w 49"/>
                <a:gd name="T9" fmla="*/ 2147483647 h 85"/>
                <a:gd name="T10" fmla="*/ 0 60000 65536"/>
                <a:gd name="T11" fmla="*/ 0 60000 65536"/>
                <a:gd name="T12" fmla="*/ 0 60000 65536"/>
                <a:gd name="T13" fmla="*/ 0 60000 65536"/>
                <a:gd name="T14" fmla="*/ 0 60000 65536"/>
                <a:gd name="T15" fmla="*/ 0 w 49"/>
                <a:gd name="T16" fmla="*/ 0 h 85"/>
                <a:gd name="T17" fmla="*/ 49 w 49"/>
                <a:gd name="T18" fmla="*/ 85 h 85"/>
              </a:gdLst>
              <a:ahLst/>
              <a:cxnLst>
                <a:cxn ang="T10">
                  <a:pos x="T0" y="T1"/>
                </a:cxn>
                <a:cxn ang="T11">
                  <a:pos x="T2" y="T3"/>
                </a:cxn>
                <a:cxn ang="T12">
                  <a:pos x="T4" y="T5"/>
                </a:cxn>
                <a:cxn ang="T13">
                  <a:pos x="T6" y="T7"/>
                </a:cxn>
                <a:cxn ang="T14">
                  <a:pos x="T8" y="T9"/>
                </a:cxn>
              </a:cxnLst>
              <a:rect l="T15" t="T16" r="T17" b="T18"/>
              <a:pathLst>
                <a:path w="49" h="85">
                  <a:moveTo>
                    <a:pt x="49" y="41"/>
                  </a:moveTo>
                  <a:cubicBezTo>
                    <a:pt x="49" y="47"/>
                    <a:pt x="26" y="85"/>
                    <a:pt x="25" y="85"/>
                  </a:cubicBezTo>
                  <a:cubicBezTo>
                    <a:pt x="23" y="85"/>
                    <a:pt x="0" y="47"/>
                    <a:pt x="0" y="41"/>
                  </a:cubicBezTo>
                  <a:cubicBezTo>
                    <a:pt x="0" y="29"/>
                    <a:pt x="11" y="0"/>
                    <a:pt x="25" y="0"/>
                  </a:cubicBezTo>
                  <a:cubicBezTo>
                    <a:pt x="38" y="0"/>
                    <a:pt x="49" y="29"/>
                    <a:pt x="49" y="41"/>
                  </a:cubicBezTo>
                  <a:close/>
                </a:path>
              </a:pathLst>
            </a:custGeom>
            <a:solidFill>
              <a:srgbClr val="E6546D"/>
            </a:solidFill>
            <a:ln w="9525">
              <a:noFill/>
              <a:round/>
              <a:headEnd/>
              <a:tailEnd/>
            </a:ln>
          </p:spPr>
          <p:txBody>
            <a:bodyPr/>
            <a:lstStyle/>
            <a:p>
              <a:endParaRPr lang="en-US"/>
            </a:p>
          </p:txBody>
        </p:sp>
        <p:sp>
          <p:nvSpPr>
            <p:cNvPr id="28883" name="Freeform 3464"/>
            <p:cNvSpPr>
              <a:spLocks/>
            </p:cNvSpPr>
            <p:nvPr/>
          </p:nvSpPr>
          <p:spPr bwMode="auto">
            <a:xfrm>
              <a:off x="946150" y="3601120"/>
              <a:ext cx="161925" cy="274637"/>
            </a:xfrm>
            <a:custGeom>
              <a:avLst/>
              <a:gdLst>
                <a:gd name="T0" fmla="*/ 2147483647 w 49"/>
                <a:gd name="T1" fmla="*/ 2147483647 h 83"/>
                <a:gd name="T2" fmla="*/ 2147483647 w 49"/>
                <a:gd name="T3" fmla="*/ 2147483647 h 83"/>
                <a:gd name="T4" fmla="*/ 0 w 49"/>
                <a:gd name="T5" fmla="*/ 2147483647 h 83"/>
                <a:gd name="T6" fmla="*/ 2147483647 w 49"/>
                <a:gd name="T7" fmla="*/ 0 h 83"/>
                <a:gd name="T8" fmla="*/ 2147483647 w 49"/>
                <a:gd name="T9" fmla="*/ 2147483647 h 83"/>
                <a:gd name="T10" fmla="*/ 0 60000 65536"/>
                <a:gd name="T11" fmla="*/ 0 60000 65536"/>
                <a:gd name="T12" fmla="*/ 0 60000 65536"/>
                <a:gd name="T13" fmla="*/ 0 60000 65536"/>
                <a:gd name="T14" fmla="*/ 0 60000 65536"/>
                <a:gd name="T15" fmla="*/ 0 w 49"/>
                <a:gd name="T16" fmla="*/ 0 h 83"/>
                <a:gd name="T17" fmla="*/ 49 w 49"/>
                <a:gd name="T18" fmla="*/ 83 h 83"/>
              </a:gdLst>
              <a:ahLst/>
              <a:cxnLst>
                <a:cxn ang="T10">
                  <a:pos x="T0" y="T1"/>
                </a:cxn>
                <a:cxn ang="T11">
                  <a:pos x="T2" y="T3"/>
                </a:cxn>
                <a:cxn ang="T12">
                  <a:pos x="T4" y="T5"/>
                </a:cxn>
                <a:cxn ang="T13">
                  <a:pos x="T6" y="T7"/>
                </a:cxn>
                <a:cxn ang="T14">
                  <a:pos x="T8" y="T9"/>
                </a:cxn>
              </a:cxnLst>
              <a:rect l="T15" t="T16" r="T17" b="T18"/>
              <a:pathLst>
                <a:path w="49" h="83">
                  <a:moveTo>
                    <a:pt x="49" y="40"/>
                  </a:moveTo>
                  <a:cubicBezTo>
                    <a:pt x="49" y="46"/>
                    <a:pt x="26" y="83"/>
                    <a:pt x="25" y="83"/>
                  </a:cubicBezTo>
                  <a:cubicBezTo>
                    <a:pt x="23" y="83"/>
                    <a:pt x="0" y="46"/>
                    <a:pt x="0" y="40"/>
                  </a:cubicBezTo>
                  <a:cubicBezTo>
                    <a:pt x="0" y="28"/>
                    <a:pt x="11" y="0"/>
                    <a:pt x="25" y="0"/>
                  </a:cubicBezTo>
                  <a:cubicBezTo>
                    <a:pt x="38" y="0"/>
                    <a:pt x="49" y="28"/>
                    <a:pt x="49" y="40"/>
                  </a:cubicBezTo>
                  <a:close/>
                </a:path>
              </a:pathLst>
            </a:custGeom>
            <a:solidFill>
              <a:srgbClr val="E6556E"/>
            </a:solidFill>
            <a:ln w="9525">
              <a:noFill/>
              <a:round/>
              <a:headEnd/>
              <a:tailEnd/>
            </a:ln>
          </p:spPr>
          <p:txBody>
            <a:bodyPr/>
            <a:lstStyle/>
            <a:p>
              <a:endParaRPr lang="en-US"/>
            </a:p>
          </p:txBody>
        </p:sp>
        <p:sp>
          <p:nvSpPr>
            <p:cNvPr id="28884" name="Freeform 3465"/>
            <p:cNvSpPr>
              <a:spLocks/>
            </p:cNvSpPr>
            <p:nvPr/>
          </p:nvSpPr>
          <p:spPr bwMode="auto">
            <a:xfrm>
              <a:off x="946150" y="3601120"/>
              <a:ext cx="161925" cy="274637"/>
            </a:xfrm>
            <a:custGeom>
              <a:avLst/>
              <a:gdLst>
                <a:gd name="T0" fmla="*/ 2147483647 w 49"/>
                <a:gd name="T1" fmla="*/ 2147483647 h 83"/>
                <a:gd name="T2" fmla="*/ 2147483647 w 49"/>
                <a:gd name="T3" fmla="*/ 2147483647 h 83"/>
                <a:gd name="T4" fmla="*/ 0 w 49"/>
                <a:gd name="T5" fmla="*/ 2147483647 h 83"/>
                <a:gd name="T6" fmla="*/ 2147483647 w 49"/>
                <a:gd name="T7" fmla="*/ 0 h 83"/>
                <a:gd name="T8" fmla="*/ 2147483647 w 49"/>
                <a:gd name="T9" fmla="*/ 2147483647 h 83"/>
                <a:gd name="T10" fmla="*/ 0 60000 65536"/>
                <a:gd name="T11" fmla="*/ 0 60000 65536"/>
                <a:gd name="T12" fmla="*/ 0 60000 65536"/>
                <a:gd name="T13" fmla="*/ 0 60000 65536"/>
                <a:gd name="T14" fmla="*/ 0 60000 65536"/>
                <a:gd name="T15" fmla="*/ 0 w 49"/>
                <a:gd name="T16" fmla="*/ 0 h 83"/>
                <a:gd name="T17" fmla="*/ 49 w 49"/>
                <a:gd name="T18" fmla="*/ 83 h 83"/>
              </a:gdLst>
              <a:ahLst/>
              <a:cxnLst>
                <a:cxn ang="T10">
                  <a:pos x="T0" y="T1"/>
                </a:cxn>
                <a:cxn ang="T11">
                  <a:pos x="T2" y="T3"/>
                </a:cxn>
                <a:cxn ang="T12">
                  <a:pos x="T4" y="T5"/>
                </a:cxn>
                <a:cxn ang="T13">
                  <a:pos x="T6" y="T7"/>
                </a:cxn>
                <a:cxn ang="T14">
                  <a:pos x="T8" y="T9"/>
                </a:cxn>
              </a:cxnLst>
              <a:rect l="T15" t="T16" r="T17" b="T18"/>
              <a:pathLst>
                <a:path w="49" h="83">
                  <a:moveTo>
                    <a:pt x="49" y="40"/>
                  </a:moveTo>
                  <a:cubicBezTo>
                    <a:pt x="49" y="46"/>
                    <a:pt x="26" y="83"/>
                    <a:pt x="25" y="83"/>
                  </a:cubicBezTo>
                  <a:cubicBezTo>
                    <a:pt x="23" y="83"/>
                    <a:pt x="0" y="46"/>
                    <a:pt x="0" y="40"/>
                  </a:cubicBezTo>
                  <a:cubicBezTo>
                    <a:pt x="0" y="28"/>
                    <a:pt x="11" y="0"/>
                    <a:pt x="25" y="0"/>
                  </a:cubicBezTo>
                  <a:cubicBezTo>
                    <a:pt x="38" y="0"/>
                    <a:pt x="49" y="28"/>
                    <a:pt x="49" y="40"/>
                  </a:cubicBezTo>
                  <a:close/>
                </a:path>
              </a:pathLst>
            </a:custGeom>
            <a:solidFill>
              <a:srgbClr val="E6566E"/>
            </a:solidFill>
            <a:ln w="9525">
              <a:noFill/>
              <a:round/>
              <a:headEnd/>
              <a:tailEnd/>
            </a:ln>
          </p:spPr>
          <p:txBody>
            <a:bodyPr/>
            <a:lstStyle/>
            <a:p>
              <a:endParaRPr lang="en-US"/>
            </a:p>
          </p:txBody>
        </p:sp>
        <p:sp>
          <p:nvSpPr>
            <p:cNvPr id="28885" name="Freeform 3466"/>
            <p:cNvSpPr>
              <a:spLocks/>
            </p:cNvSpPr>
            <p:nvPr/>
          </p:nvSpPr>
          <p:spPr bwMode="auto">
            <a:xfrm>
              <a:off x="946150" y="3601120"/>
              <a:ext cx="161925" cy="274637"/>
            </a:xfrm>
            <a:custGeom>
              <a:avLst/>
              <a:gdLst>
                <a:gd name="T0" fmla="*/ 2147483647 w 49"/>
                <a:gd name="T1" fmla="*/ 2147483647 h 83"/>
                <a:gd name="T2" fmla="*/ 2147483647 w 49"/>
                <a:gd name="T3" fmla="*/ 2147483647 h 83"/>
                <a:gd name="T4" fmla="*/ 0 w 49"/>
                <a:gd name="T5" fmla="*/ 2147483647 h 83"/>
                <a:gd name="T6" fmla="*/ 2147483647 w 49"/>
                <a:gd name="T7" fmla="*/ 0 h 83"/>
                <a:gd name="T8" fmla="*/ 2147483647 w 49"/>
                <a:gd name="T9" fmla="*/ 2147483647 h 83"/>
                <a:gd name="T10" fmla="*/ 0 60000 65536"/>
                <a:gd name="T11" fmla="*/ 0 60000 65536"/>
                <a:gd name="T12" fmla="*/ 0 60000 65536"/>
                <a:gd name="T13" fmla="*/ 0 60000 65536"/>
                <a:gd name="T14" fmla="*/ 0 60000 65536"/>
                <a:gd name="T15" fmla="*/ 0 w 49"/>
                <a:gd name="T16" fmla="*/ 0 h 83"/>
                <a:gd name="T17" fmla="*/ 49 w 49"/>
                <a:gd name="T18" fmla="*/ 83 h 83"/>
              </a:gdLst>
              <a:ahLst/>
              <a:cxnLst>
                <a:cxn ang="T10">
                  <a:pos x="T0" y="T1"/>
                </a:cxn>
                <a:cxn ang="T11">
                  <a:pos x="T2" y="T3"/>
                </a:cxn>
                <a:cxn ang="T12">
                  <a:pos x="T4" y="T5"/>
                </a:cxn>
                <a:cxn ang="T13">
                  <a:pos x="T6" y="T7"/>
                </a:cxn>
                <a:cxn ang="T14">
                  <a:pos x="T8" y="T9"/>
                </a:cxn>
              </a:cxnLst>
              <a:rect l="T15" t="T16" r="T17" b="T18"/>
              <a:pathLst>
                <a:path w="49" h="83">
                  <a:moveTo>
                    <a:pt x="49" y="40"/>
                  </a:moveTo>
                  <a:cubicBezTo>
                    <a:pt x="49" y="46"/>
                    <a:pt x="26" y="83"/>
                    <a:pt x="25" y="83"/>
                  </a:cubicBezTo>
                  <a:cubicBezTo>
                    <a:pt x="23" y="83"/>
                    <a:pt x="0" y="46"/>
                    <a:pt x="0" y="40"/>
                  </a:cubicBezTo>
                  <a:cubicBezTo>
                    <a:pt x="0" y="28"/>
                    <a:pt x="11" y="0"/>
                    <a:pt x="25" y="0"/>
                  </a:cubicBezTo>
                  <a:cubicBezTo>
                    <a:pt x="38" y="0"/>
                    <a:pt x="49" y="28"/>
                    <a:pt x="49" y="40"/>
                  </a:cubicBezTo>
                  <a:close/>
                </a:path>
              </a:pathLst>
            </a:custGeom>
            <a:solidFill>
              <a:srgbClr val="E6566E"/>
            </a:solidFill>
            <a:ln w="9525">
              <a:noFill/>
              <a:round/>
              <a:headEnd/>
              <a:tailEnd/>
            </a:ln>
          </p:spPr>
          <p:txBody>
            <a:bodyPr/>
            <a:lstStyle/>
            <a:p>
              <a:endParaRPr lang="en-US"/>
            </a:p>
          </p:txBody>
        </p:sp>
        <p:sp>
          <p:nvSpPr>
            <p:cNvPr id="28886" name="Freeform 3467"/>
            <p:cNvSpPr>
              <a:spLocks/>
            </p:cNvSpPr>
            <p:nvPr/>
          </p:nvSpPr>
          <p:spPr bwMode="auto">
            <a:xfrm>
              <a:off x="946150" y="3601120"/>
              <a:ext cx="161925" cy="274637"/>
            </a:xfrm>
            <a:custGeom>
              <a:avLst/>
              <a:gdLst>
                <a:gd name="T0" fmla="*/ 2147483647 w 49"/>
                <a:gd name="T1" fmla="*/ 2147483647 h 83"/>
                <a:gd name="T2" fmla="*/ 2147483647 w 49"/>
                <a:gd name="T3" fmla="*/ 2147483647 h 83"/>
                <a:gd name="T4" fmla="*/ 0 w 49"/>
                <a:gd name="T5" fmla="*/ 2147483647 h 83"/>
                <a:gd name="T6" fmla="*/ 2147483647 w 49"/>
                <a:gd name="T7" fmla="*/ 0 h 83"/>
                <a:gd name="T8" fmla="*/ 2147483647 w 49"/>
                <a:gd name="T9" fmla="*/ 2147483647 h 83"/>
                <a:gd name="T10" fmla="*/ 0 60000 65536"/>
                <a:gd name="T11" fmla="*/ 0 60000 65536"/>
                <a:gd name="T12" fmla="*/ 0 60000 65536"/>
                <a:gd name="T13" fmla="*/ 0 60000 65536"/>
                <a:gd name="T14" fmla="*/ 0 60000 65536"/>
                <a:gd name="T15" fmla="*/ 0 w 49"/>
                <a:gd name="T16" fmla="*/ 0 h 83"/>
                <a:gd name="T17" fmla="*/ 49 w 49"/>
                <a:gd name="T18" fmla="*/ 83 h 83"/>
              </a:gdLst>
              <a:ahLst/>
              <a:cxnLst>
                <a:cxn ang="T10">
                  <a:pos x="T0" y="T1"/>
                </a:cxn>
                <a:cxn ang="T11">
                  <a:pos x="T2" y="T3"/>
                </a:cxn>
                <a:cxn ang="T12">
                  <a:pos x="T4" y="T5"/>
                </a:cxn>
                <a:cxn ang="T13">
                  <a:pos x="T6" y="T7"/>
                </a:cxn>
                <a:cxn ang="T14">
                  <a:pos x="T8" y="T9"/>
                </a:cxn>
              </a:cxnLst>
              <a:rect l="T15" t="T16" r="T17" b="T18"/>
              <a:pathLst>
                <a:path w="49" h="83">
                  <a:moveTo>
                    <a:pt x="49" y="40"/>
                  </a:moveTo>
                  <a:cubicBezTo>
                    <a:pt x="49" y="46"/>
                    <a:pt x="26" y="83"/>
                    <a:pt x="25" y="83"/>
                  </a:cubicBezTo>
                  <a:cubicBezTo>
                    <a:pt x="23" y="83"/>
                    <a:pt x="0" y="46"/>
                    <a:pt x="0" y="40"/>
                  </a:cubicBezTo>
                  <a:cubicBezTo>
                    <a:pt x="0" y="28"/>
                    <a:pt x="11" y="0"/>
                    <a:pt x="25" y="0"/>
                  </a:cubicBezTo>
                  <a:cubicBezTo>
                    <a:pt x="38" y="0"/>
                    <a:pt x="49" y="28"/>
                    <a:pt x="49" y="40"/>
                  </a:cubicBezTo>
                  <a:close/>
                </a:path>
              </a:pathLst>
            </a:custGeom>
            <a:solidFill>
              <a:srgbClr val="E6576F"/>
            </a:solidFill>
            <a:ln w="9525">
              <a:noFill/>
              <a:round/>
              <a:headEnd/>
              <a:tailEnd/>
            </a:ln>
          </p:spPr>
          <p:txBody>
            <a:bodyPr/>
            <a:lstStyle/>
            <a:p>
              <a:endParaRPr lang="en-US"/>
            </a:p>
          </p:txBody>
        </p:sp>
        <p:sp>
          <p:nvSpPr>
            <p:cNvPr id="28887" name="Freeform 3468"/>
            <p:cNvSpPr>
              <a:spLocks/>
            </p:cNvSpPr>
            <p:nvPr/>
          </p:nvSpPr>
          <p:spPr bwMode="auto">
            <a:xfrm>
              <a:off x="946150" y="3601120"/>
              <a:ext cx="161925" cy="271462"/>
            </a:xfrm>
            <a:custGeom>
              <a:avLst/>
              <a:gdLst>
                <a:gd name="T0" fmla="*/ 2147483647 w 49"/>
                <a:gd name="T1" fmla="*/ 2147483647 h 82"/>
                <a:gd name="T2" fmla="*/ 2147483647 w 49"/>
                <a:gd name="T3" fmla="*/ 2147483647 h 82"/>
                <a:gd name="T4" fmla="*/ 0 w 49"/>
                <a:gd name="T5" fmla="*/ 2147483647 h 82"/>
                <a:gd name="T6" fmla="*/ 2147483647 w 49"/>
                <a:gd name="T7" fmla="*/ 0 h 82"/>
                <a:gd name="T8" fmla="*/ 2147483647 w 49"/>
                <a:gd name="T9" fmla="*/ 2147483647 h 82"/>
                <a:gd name="T10" fmla="*/ 0 60000 65536"/>
                <a:gd name="T11" fmla="*/ 0 60000 65536"/>
                <a:gd name="T12" fmla="*/ 0 60000 65536"/>
                <a:gd name="T13" fmla="*/ 0 60000 65536"/>
                <a:gd name="T14" fmla="*/ 0 60000 65536"/>
                <a:gd name="T15" fmla="*/ 0 w 49"/>
                <a:gd name="T16" fmla="*/ 0 h 82"/>
                <a:gd name="T17" fmla="*/ 49 w 49"/>
                <a:gd name="T18" fmla="*/ 82 h 82"/>
              </a:gdLst>
              <a:ahLst/>
              <a:cxnLst>
                <a:cxn ang="T10">
                  <a:pos x="T0" y="T1"/>
                </a:cxn>
                <a:cxn ang="T11">
                  <a:pos x="T2" y="T3"/>
                </a:cxn>
                <a:cxn ang="T12">
                  <a:pos x="T4" y="T5"/>
                </a:cxn>
                <a:cxn ang="T13">
                  <a:pos x="T6" y="T7"/>
                </a:cxn>
                <a:cxn ang="T14">
                  <a:pos x="T8" y="T9"/>
                </a:cxn>
              </a:cxnLst>
              <a:rect l="T15" t="T16" r="T17" b="T18"/>
              <a:pathLst>
                <a:path w="49" h="82">
                  <a:moveTo>
                    <a:pt x="49" y="40"/>
                  </a:moveTo>
                  <a:cubicBezTo>
                    <a:pt x="49" y="46"/>
                    <a:pt x="26" y="82"/>
                    <a:pt x="25" y="82"/>
                  </a:cubicBezTo>
                  <a:cubicBezTo>
                    <a:pt x="23" y="82"/>
                    <a:pt x="0" y="46"/>
                    <a:pt x="0" y="40"/>
                  </a:cubicBezTo>
                  <a:cubicBezTo>
                    <a:pt x="0" y="28"/>
                    <a:pt x="11" y="0"/>
                    <a:pt x="25" y="0"/>
                  </a:cubicBezTo>
                  <a:cubicBezTo>
                    <a:pt x="38" y="0"/>
                    <a:pt x="49" y="28"/>
                    <a:pt x="49" y="40"/>
                  </a:cubicBezTo>
                  <a:close/>
                </a:path>
              </a:pathLst>
            </a:custGeom>
            <a:solidFill>
              <a:srgbClr val="E65870"/>
            </a:solidFill>
            <a:ln w="9525">
              <a:noFill/>
              <a:round/>
              <a:headEnd/>
              <a:tailEnd/>
            </a:ln>
          </p:spPr>
          <p:txBody>
            <a:bodyPr/>
            <a:lstStyle/>
            <a:p>
              <a:endParaRPr lang="en-US"/>
            </a:p>
          </p:txBody>
        </p:sp>
        <p:sp>
          <p:nvSpPr>
            <p:cNvPr id="28888" name="Freeform 3469"/>
            <p:cNvSpPr>
              <a:spLocks/>
            </p:cNvSpPr>
            <p:nvPr/>
          </p:nvSpPr>
          <p:spPr bwMode="auto">
            <a:xfrm>
              <a:off x="946150" y="3601120"/>
              <a:ext cx="161925" cy="271462"/>
            </a:xfrm>
            <a:custGeom>
              <a:avLst/>
              <a:gdLst>
                <a:gd name="T0" fmla="*/ 2147483647 w 49"/>
                <a:gd name="T1" fmla="*/ 2147483647 h 82"/>
                <a:gd name="T2" fmla="*/ 2147483647 w 49"/>
                <a:gd name="T3" fmla="*/ 2147483647 h 82"/>
                <a:gd name="T4" fmla="*/ 0 w 49"/>
                <a:gd name="T5" fmla="*/ 2147483647 h 82"/>
                <a:gd name="T6" fmla="*/ 2147483647 w 49"/>
                <a:gd name="T7" fmla="*/ 0 h 82"/>
                <a:gd name="T8" fmla="*/ 2147483647 w 49"/>
                <a:gd name="T9" fmla="*/ 2147483647 h 82"/>
                <a:gd name="T10" fmla="*/ 0 60000 65536"/>
                <a:gd name="T11" fmla="*/ 0 60000 65536"/>
                <a:gd name="T12" fmla="*/ 0 60000 65536"/>
                <a:gd name="T13" fmla="*/ 0 60000 65536"/>
                <a:gd name="T14" fmla="*/ 0 60000 65536"/>
                <a:gd name="T15" fmla="*/ 0 w 49"/>
                <a:gd name="T16" fmla="*/ 0 h 82"/>
                <a:gd name="T17" fmla="*/ 49 w 49"/>
                <a:gd name="T18" fmla="*/ 82 h 82"/>
              </a:gdLst>
              <a:ahLst/>
              <a:cxnLst>
                <a:cxn ang="T10">
                  <a:pos x="T0" y="T1"/>
                </a:cxn>
                <a:cxn ang="T11">
                  <a:pos x="T2" y="T3"/>
                </a:cxn>
                <a:cxn ang="T12">
                  <a:pos x="T4" y="T5"/>
                </a:cxn>
                <a:cxn ang="T13">
                  <a:pos x="T6" y="T7"/>
                </a:cxn>
                <a:cxn ang="T14">
                  <a:pos x="T8" y="T9"/>
                </a:cxn>
              </a:cxnLst>
              <a:rect l="T15" t="T16" r="T17" b="T18"/>
              <a:pathLst>
                <a:path w="49" h="82">
                  <a:moveTo>
                    <a:pt x="49" y="40"/>
                  </a:moveTo>
                  <a:cubicBezTo>
                    <a:pt x="49" y="46"/>
                    <a:pt x="26" y="82"/>
                    <a:pt x="25" y="82"/>
                  </a:cubicBezTo>
                  <a:cubicBezTo>
                    <a:pt x="23" y="82"/>
                    <a:pt x="0" y="46"/>
                    <a:pt x="0" y="40"/>
                  </a:cubicBezTo>
                  <a:cubicBezTo>
                    <a:pt x="0" y="28"/>
                    <a:pt x="11" y="0"/>
                    <a:pt x="25" y="0"/>
                  </a:cubicBezTo>
                  <a:cubicBezTo>
                    <a:pt x="38" y="0"/>
                    <a:pt x="49" y="28"/>
                    <a:pt x="49" y="40"/>
                  </a:cubicBezTo>
                  <a:close/>
                </a:path>
              </a:pathLst>
            </a:custGeom>
            <a:solidFill>
              <a:srgbClr val="E75971"/>
            </a:solidFill>
            <a:ln w="9525">
              <a:noFill/>
              <a:round/>
              <a:headEnd/>
              <a:tailEnd/>
            </a:ln>
          </p:spPr>
          <p:txBody>
            <a:bodyPr/>
            <a:lstStyle/>
            <a:p>
              <a:endParaRPr lang="en-US"/>
            </a:p>
          </p:txBody>
        </p:sp>
        <p:sp>
          <p:nvSpPr>
            <p:cNvPr id="28889" name="Freeform 3470"/>
            <p:cNvSpPr>
              <a:spLocks/>
            </p:cNvSpPr>
            <p:nvPr/>
          </p:nvSpPr>
          <p:spPr bwMode="auto">
            <a:xfrm>
              <a:off x="949325" y="3601120"/>
              <a:ext cx="158750" cy="271462"/>
            </a:xfrm>
            <a:custGeom>
              <a:avLst/>
              <a:gdLst>
                <a:gd name="T0" fmla="*/ 2147483647 w 48"/>
                <a:gd name="T1" fmla="*/ 2147483647 h 82"/>
                <a:gd name="T2" fmla="*/ 2147483647 w 48"/>
                <a:gd name="T3" fmla="*/ 2147483647 h 82"/>
                <a:gd name="T4" fmla="*/ 0 w 48"/>
                <a:gd name="T5" fmla="*/ 2147483647 h 82"/>
                <a:gd name="T6" fmla="*/ 2147483647 w 48"/>
                <a:gd name="T7" fmla="*/ 0 h 82"/>
                <a:gd name="T8" fmla="*/ 2147483647 w 48"/>
                <a:gd name="T9" fmla="*/ 2147483647 h 82"/>
                <a:gd name="T10" fmla="*/ 0 60000 65536"/>
                <a:gd name="T11" fmla="*/ 0 60000 65536"/>
                <a:gd name="T12" fmla="*/ 0 60000 65536"/>
                <a:gd name="T13" fmla="*/ 0 60000 65536"/>
                <a:gd name="T14" fmla="*/ 0 60000 65536"/>
                <a:gd name="T15" fmla="*/ 0 w 48"/>
                <a:gd name="T16" fmla="*/ 0 h 82"/>
                <a:gd name="T17" fmla="*/ 48 w 48"/>
                <a:gd name="T18" fmla="*/ 82 h 82"/>
              </a:gdLst>
              <a:ahLst/>
              <a:cxnLst>
                <a:cxn ang="T10">
                  <a:pos x="T0" y="T1"/>
                </a:cxn>
                <a:cxn ang="T11">
                  <a:pos x="T2" y="T3"/>
                </a:cxn>
                <a:cxn ang="T12">
                  <a:pos x="T4" y="T5"/>
                </a:cxn>
                <a:cxn ang="T13">
                  <a:pos x="T6" y="T7"/>
                </a:cxn>
                <a:cxn ang="T14">
                  <a:pos x="T8" y="T9"/>
                </a:cxn>
              </a:cxnLst>
              <a:rect l="T15" t="T16" r="T17" b="T18"/>
              <a:pathLst>
                <a:path w="48" h="82">
                  <a:moveTo>
                    <a:pt x="48" y="40"/>
                  </a:moveTo>
                  <a:cubicBezTo>
                    <a:pt x="48" y="46"/>
                    <a:pt x="25" y="82"/>
                    <a:pt x="24" y="82"/>
                  </a:cubicBezTo>
                  <a:cubicBezTo>
                    <a:pt x="22" y="82"/>
                    <a:pt x="0" y="46"/>
                    <a:pt x="0" y="40"/>
                  </a:cubicBezTo>
                  <a:cubicBezTo>
                    <a:pt x="0" y="28"/>
                    <a:pt x="10" y="0"/>
                    <a:pt x="24" y="0"/>
                  </a:cubicBezTo>
                  <a:cubicBezTo>
                    <a:pt x="37" y="0"/>
                    <a:pt x="48" y="28"/>
                    <a:pt x="48" y="40"/>
                  </a:cubicBezTo>
                  <a:close/>
                </a:path>
              </a:pathLst>
            </a:custGeom>
            <a:solidFill>
              <a:srgbClr val="E75A71"/>
            </a:solidFill>
            <a:ln w="9525">
              <a:noFill/>
              <a:round/>
              <a:headEnd/>
              <a:tailEnd/>
            </a:ln>
          </p:spPr>
          <p:txBody>
            <a:bodyPr/>
            <a:lstStyle/>
            <a:p>
              <a:endParaRPr lang="en-US"/>
            </a:p>
          </p:txBody>
        </p:sp>
        <p:sp>
          <p:nvSpPr>
            <p:cNvPr id="28890" name="Freeform 3471"/>
            <p:cNvSpPr>
              <a:spLocks/>
            </p:cNvSpPr>
            <p:nvPr/>
          </p:nvSpPr>
          <p:spPr bwMode="auto">
            <a:xfrm>
              <a:off x="949325" y="3604295"/>
              <a:ext cx="155575" cy="268287"/>
            </a:xfrm>
            <a:custGeom>
              <a:avLst/>
              <a:gdLst>
                <a:gd name="T0" fmla="*/ 2147483647 w 47"/>
                <a:gd name="T1" fmla="*/ 2147483647 h 81"/>
                <a:gd name="T2" fmla="*/ 2147483647 w 47"/>
                <a:gd name="T3" fmla="*/ 2147483647 h 81"/>
                <a:gd name="T4" fmla="*/ 0 w 47"/>
                <a:gd name="T5" fmla="*/ 2147483647 h 81"/>
                <a:gd name="T6" fmla="*/ 2147483647 w 47"/>
                <a:gd name="T7" fmla="*/ 0 h 81"/>
                <a:gd name="T8" fmla="*/ 2147483647 w 47"/>
                <a:gd name="T9" fmla="*/ 2147483647 h 81"/>
                <a:gd name="T10" fmla="*/ 0 60000 65536"/>
                <a:gd name="T11" fmla="*/ 0 60000 65536"/>
                <a:gd name="T12" fmla="*/ 0 60000 65536"/>
                <a:gd name="T13" fmla="*/ 0 60000 65536"/>
                <a:gd name="T14" fmla="*/ 0 60000 65536"/>
                <a:gd name="T15" fmla="*/ 0 w 47"/>
                <a:gd name="T16" fmla="*/ 0 h 81"/>
                <a:gd name="T17" fmla="*/ 47 w 47"/>
                <a:gd name="T18" fmla="*/ 81 h 81"/>
              </a:gdLst>
              <a:ahLst/>
              <a:cxnLst>
                <a:cxn ang="T10">
                  <a:pos x="T0" y="T1"/>
                </a:cxn>
                <a:cxn ang="T11">
                  <a:pos x="T2" y="T3"/>
                </a:cxn>
                <a:cxn ang="T12">
                  <a:pos x="T4" y="T5"/>
                </a:cxn>
                <a:cxn ang="T13">
                  <a:pos x="T6" y="T7"/>
                </a:cxn>
                <a:cxn ang="T14">
                  <a:pos x="T8" y="T9"/>
                </a:cxn>
              </a:cxnLst>
              <a:rect l="T15" t="T16" r="T17" b="T18"/>
              <a:pathLst>
                <a:path w="47" h="81">
                  <a:moveTo>
                    <a:pt x="47" y="39"/>
                  </a:moveTo>
                  <a:cubicBezTo>
                    <a:pt x="47" y="45"/>
                    <a:pt x="25" y="81"/>
                    <a:pt x="24" y="81"/>
                  </a:cubicBezTo>
                  <a:cubicBezTo>
                    <a:pt x="22" y="81"/>
                    <a:pt x="0" y="45"/>
                    <a:pt x="0" y="39"/>
                  </a:cubicBezTo>
                  <a:cubicBezTo>
                    <a:pt x="0" y="27"/>
                    <a:pt x="10" y="0"/>
                    <a:pt x="24" y="0"/>
                  </a:cubicBezTo>
                  <a:cubicBezTo>
                    <a:pt x="37" y="0"/>
                    <a:pt x="47" y="27"/>
                    <a:pt x="47" y="39"/>
                  </a:cubicBezTo>
                  <a:close/>
                </a:path>
              </a:pathLst>
            </a:custGeom>
            <a:solidFill>
              <a:srgbClr val="E75B71"/>
            </a:solidFill>
            <a:ln w="9525">
              <a:noFill/>
              <a:round/>
              <a:headEnd/>
              <a:tailEnd/>
            </a:ln>
          </p:spPr>
          <p:txBody>
            <a:bodyPr/>
            <a:lstStyle/>
            <a:p>
              <a:endParaRPr lang="en-US"/>
            </a:p>
          </p:txBody>
        </p:sp>
        <p:sp>
          <p:nvSpPr>
            <p:cNvPr id="28891" name="Freeform 3472"/>
            <p:cNvSpPr>
              <a:spLocks/>
            </p:cNvSpPr>
            <p:nvPr/>
          </p:nvSpPr>
          <p:spPr bwMode="auto">
            <a:xfrm>
              <a:off x="949325" y="3604295"/>
              <a:ext cx="155575" cy="265112"/>
            </a:xfrm>
            <a:custGeom>
              <a:avLst/>
              <a:gdLst>
                <a:gd name="T0" fmla="*/ 2147483647 w 47"/>
                <a:gd name="T1" fmla="*/ 2147483647 h 80"/>
                <a:gd name="T2" fmla="*/ 2147483647 w 47"/>
                <a:gd name="T3" fmla="*/ 2147483647 h 80"/>
                <a:gd name="T4" fmla="*/ 0 w 47"/>
                <a:gd name="T5" fmla="*/ 2147483647 h 80"/>
                <a:gd name="T6" fmla="*/ 2147483647 w 47"/>
                <a:gd name="T7" fmla="*/ 0 h 80"/>
                <a:gd name="T8" fmla="*/ 2147483647 w 47"/>
                <a:gd name="T9" fmla="*/ 2147483647 h 80"/>
                <a:gd name="T10" fmla="*/ 0 60000 65536"/>
                <a:gd name="T11" fmla="*/ 0 60000 65536"/>
                <a:gd name="T12" fmla="*/ 0 60000 65536"/>
                <a:gd name="T13" fmla="*/ 0 60000 65536"/>
                <a:gd name="T14" fmla="*/ 0 60000 65536"/>
                <a:gd name="T15" fmla="*/ 0 w 47"/>
                <a:gd name="T16" fmla="*/ 0 h 80"/>
                <a:gd name="T17" fmla="*/ 47 w 47"/>
                <a:gd name="T18" fmla="*/ 80 h 80"/>
              </a:gdLst>
              <a:ahLst/>
              <a:cxnLst>
                <a:cxn ang="T10">
                  <a:pos x="T0" y="T1"/>
                </a:cxn>
                <a:cxn ang="T11">
                  <a:pos x="T2" y="T3"/>
                </a:cxn>
                <a:cxn ang="T12">
                  <a:pos x="T4" y="T5"/>
                </a:cxn>
                <a:cxn ang="T13">
                  <a:pos x="T6" y="T7"/>
                </a:cxn>
                <a:cxn ang="T14">
                  <a:pos x="T8" y="T9"/>
                </a:cxn>
              </a:cxnLst>
              <a:rect l="T15" t="T16" r="T17" b="T18"/>
              <a:pathLst>
                <a:path w="47" h="80">
                  <a:moveTo>
                    <a:pt x="47" y="39"/>
                  </a:moveTo>
                  <a:cubicBezTo>
                    <a:pt x="47" y="45"/>
                    <a:pt x="25" y="80"/>
                    <a:pt x="24" y="80"/>
                  </a:cubicBezTo>
                  <a:cubicBezTo>
                    <a:pt x="22" y="80"/>
                    <a:pt x="0" y="45"/>
                    <a:pt x="0" y="39"/>
                  </a:cubicBezTo>
                  <a:cubicBezTo>
                    <a:pt x="0" y="27"/>
                    <a:pt x="10" y="0"/>
                    <a:pt x="24" y="0"/>
                  </a:cubicBezTo>
                  <a:cubicBezTo>
                    <a:pt x="37" y="0"/>
                    <a:pt x="47" y="27"/>
                    <a:pt x="47" y="39"/>
                  </a:cubicBezTo>
                  <a:close/>
                </a:path>
              </a:pathLst>
            </a:custGeom>
            <a:solidFill>
              <a:srgbClr val="E75B72"/>
            </a:solidFill>
            <a:ln w="9525">
              <a:noFill/>
              <a:round/>
              <a:headEnd/>
              <a:tailEnd/>
            </a:ln>
          </p:spPr>
          <p:txBody>
            <a:bodyPr/>
            <a:lstStyle/>
            <a:p>
              <a:endParaRPr lang="en-US"/>
            </a:p>
          </p:txBody>
        </p:sp>
        <p:sp>
          <p:nvSpPr>
            <p:cNvPr id="28892" name="Freeform 3473"/>
            <p:cNvSpPr>
              <a:spLocks/>
            </p:cNvSpPr>
            <p:nvPr/>
          </p:nvSpPr>
          <p:spPr bwMode="auto">
            <a:xfrm>
              <a:off x="949325" y="3604295"/>
              <a:ext cx="155575" cy="265112"/>
            </a:xfrm>
            <a:custGeom>
              <a:avLst/>
              <a:gdLst>
                <a:gd name="T0" fmla="*/ 2147483647 w 47"/>
                <a:gd name="T1" fmla="*/ 2147483647 h 80"/>
                <a:gd name="T2" fmla="*/ 2147483647 w 47"/>
                <a:gd name="T3" fmla="*/ 2147483647 h 80"/>
                <a:gd name="T4" fmla="*/ 0 w 47"/>
                <a:gd name="T5" fmla="*/ 2147483647 h 80"/>
                <a:gd name="T6" fmla="*/ 2147483647 w 47"/>
                <a:gd name="T7" fmla="*/ 0 h 80"/>
                <a:gd name="T8" fmla="*/ 2147483647 w 47"/>
                <a:gd name="T9" fmla="*/ 2147483647 h 80"/>
                <a:gd name="T10" fmla="*/ 0 60000 65536"/>
                <a:gd name="T11" fmla="*/ 0 60000 65536"/>
                <a:gd name="T12" fmla="*/ 0 60000 65536"/>
                <a:gd name="T13" fmla="*/ 0 60000 65536"/>
                <a:gd name="T14" fmla="*/ 0 60000 65536"/>
                <a:gd name="T15" fmla="*/ 0 w 47"/>
                <a:gd name="T16" fmla="*/ 0 h 80"/>
                <a:gd name="T17" fmla="*/ 47 w 47"/>
                <a:gd name="T18" fmla="*/ 80 h 80"/>
              </a:gdLst>
              <a:ahLst/>
              <a:cxnLst>
                <a:cxn ang="T10">
                  <a:pos x="T0" y="T1"/>
                </a:cxn>
                <a:cxn ang="T11">
                  <a:pos x="T2" y="T3"/>
                </a:cxn>
                <a:cxn ang="T12">
                  <a:pos x="T4" y="T5"/>
                </a:cxn>
                <a:cxn ang="T13">
                  <a:pos x="T6" y="T7"/>
                </a:cxn>
                <a:cxn ang="T14">
                  <a:pos x="T8" y="T9"/>
                </a:cxn>
              </a:cxnLst>
              <a:rect l="T15" t="T16" r="T17" b="T18"/>
              <a:pathLst>
                <a:path w="47" h="80">
                  <a:moveTo>
                    <a:pt x="47" y="39"/>
                  </a:moveTo>
                  <a:cubicBezTo>
                    <a:pt x="47" y="45"/>
                    <a:pt x="25" y="80"/>
                    <a:pt x="24" y="80"/>
                  </a:cubicBezTo>
                  <a:cubicBezTo>
                    <a:pt x="22" y="80"/>
                    <a:pt x="0" y="45"/>
                    <a:pt x="0" y="39"/>
                  </a:cubicBezTo>
                  <a:cubicBezTo>
                    <a:pt x="0" y="27"/>
                    <a:pt x="10" y="0"/>
                    <a:pt x="24" y="0"/>
                  </a:cubicBezTo>
                  <a:cubicBezTo>
                    <a:pt x="37" y="0"/>
                    <a:pt x="47" y="27"/>
                    <a:pt x="47" y="39"/>
                  </a:cubicBezTo>
                  <a:close/>
                </a:path>
              </a:pathLst>
            </a:custGeom>
            <a:solidFill>
              <a:srgbClr val="E75C72"/>
            </a:solidFill>
            <a:ln w="9525">
              <a:noFill/>
              <a:round/>
              <a:headEnd/>
              <a:tailEnd/>
            </a:ln>
          </p:spPr>
          <p:txBody>
            <a:bodyPr/>
            <a:lstStyle/>
            <a:p>
              <a:endParaRPr lang="en-US"/>
            </a:p>
          </p:txBody>
        </p:sp>
        <p:sp>
          <p:nvSpPr>
            <p:cNvPr id="28893" name="Freeform 3474"/>
            <p:cNvSpPr>
              <a:spLocks/>
            </p:cNvSpPr>
            <p:nvPr/>
          </p:nvSpPr>
          <p:spPr bwMode="auto">
            <a:xfrm>
              <a:off x="949325" y="3604295"/>
              <a:ext cx="155575" cy="265112"/>
            </a:xfrm>
            <a:custGeom>
              <a:avLst/>
              <a:gdLst>
                <a:gd name="T0" fmla="*/ 2147483647 w 47"/>
                <a:gd name="T1" fmla="*/ 2147483647 h 80"/>
                <a:gd name="T2" fmla="*/ 2147483647 w 47"/>
                <a:gd name="T3" fmla="*/ 2147483647 h 80"/>
                <a:gd name="T4" fmla="*/ 0 w 47"/>
                <a:gd name="T5" fmla="*/ 2147483647 h 80"/>
                <a:gd name="T6" fmla="*/ 2147483647 w 47"/>
                <a:gd name="T7" fmla="*/ 0 h 80"/>
                <a:gd name="T8" fmla="*/ 2147483647 w 47"/>
                <a:gd name="T9" fmla="*/ 2147483647 h 80"/>
                <a:gd name="T10" fmla="*/ 0 60000 65536"/>
                <a:gd name="T11" fmla="*/ 0 60000 65536"/>
                <a:gd name="T12" fmla="*/ 0 60000 65536"/>
                <a:gd name="T13" fmla="*/ 0 60000 65536"/>
                <a:gd name="T14" fmla="*/ 0 60000 65536"/>
                <a:gd name="T15" fmla="*/ 0 w 47"/>
                <a:gd name="T16" fmla="*/ 0 h 80"/>
                <a:gd name="T17" fmla="*/ 47 w 47"/>
                <a:gd name="T18" fmla="*/ 80 h 80"/>
              </a:gdLst>
              <a:ahLst/>
              <a:cxnLst>
                <a:cxn ang="T10">
                  <a:pos x="T0" y="T1"/>
                </a:cxn>
                <a:cxn ang="T11">
                  <a:pos x="T2" y="T3"/>
                </a:cxn>
                <a:cxn ang="T12">
                  <a:pos x="T4" y="T5"/>
                </a:cxn>
                <a:cxn ang="T13">
                  <a:pos x="T6" y="T7"/>
                </a:cxn>
                <a:cxn ang="T14">
                  <a:pos x="T8" y="T9"/>
                </a:cxn>
              </a:cxnLst>
              <a:rect l="T15" t="T16" r="T17" b="T18"/>
              <a:pathLst>
                <a:path w="47" h="80">
                  <a:moveTo>
                    <a:pt x="47" y="39"/>
                  </a:moveTo>
                  <a:cubicBezTo>
                    <a:pt x="47" y="45"/>
                    <a:pt x="25" y="80"/>
                    <a:pt x="24" y="80"/>
                  </a:cubicBezTo>
                  <a:cubicBezTo>
                    <a:pt x="22" y="80"/>
                    <a:pt x="0" y="45"/>
                    <a:pt x="0" y="39"/>
                  </a:cubicBezTo>
                  <a:cubicBezTo>
                    <a:pt x="0" y="27"/>
                    <a:pt x="11" y="0"/>
                    <a:pt x="24" y="0"/>
                  </a:cubicBezTo>
                  <a:cubicBezTo>
                    <a:pt x="37" y="0"/>
                    <a:pt x="47" y="27"/>
                    <a:pt x="47" y="39"/>
                  </a:cubicBezTo>
                  <a:close/>
                </a:path>
              </a:pathLst>
            </a:custGeom>
            <a:solidFill>
              <a:srgbClr val="E75D73"/>
            </a:solidFill>
            <a:ln w="9525">
              <a:noFill/>
              <a:round/>
              <a:headEnd/>
              <a:tailEnd/>
            </a:ln>
          </p:spPr>
          <p:txBody>
            <a:bodyPr/>
            <a:lstStyle/>
            <a:p>
              <a:endParaRPr lang="en-US"/>
            </a:p>
          </p:txBody>
        </p:sp>
        <p:sp>
          <p:nvSpPr>
            <p:cNvPr id="28894" name="Freeform 3475"/>
            <p:cNvSpPr>
              <a:spLocks/>
            </p:cNvSpPr>
            <p:nvPr/>
          </p:nvSpPr>
          <p:spPr bwMode="auto">
            <a:xfrm>
              <a:off x="949325" y="3604295"/>
              <a:ext cx="155575" cy="265112"/>
            </a:xfrm>
            <a:custGeom>
              <a:avLst/>
              <a:gdLst>
                <a:gd name="T0" fmla="*/ 2147483647 w 47"/>
                <a:gd name="T1" fmla="*/ 2147483647 h 80"/>
                <a:gd name="T2" fmla="*/ 2147483647 w 47"/>
                <a:gd name="T3" fmla="*/ 2147483647 h 80"/>
                <a:gd name="T4" fmla="*/ 0 w 47"/>
                <a:gd name="T5" fmla="*/ 2147483647 h 80"/>
                <a:gd name="T6" fmla="*/ 2147483647 w 47"/>
                <a:gd name="T7" fmla="*/ 0 h 80"/>
                <a:gd name="T8" fmla="*/ 2147483647 w 47"/>
                <a:gd name="T9" fmla="*/ 2147483647 h 80"/>
                <a:gd name="T10" fmla="*/ 0 60000 65536"/>
                <a:gd name="T11" fmla="*/ 0 60000 65536"/>
                <a:gd name="T12" fmla="*/ 0 60000 65536"/>
                <a:gd name="T13" fmla="*/ 0 60000 65536"/>
                <a:gd name="T14" fmla="*/ 0 60000 65536"/>
                <a:gd name="T15" fmla="*/ 0 w 47"/>
                <a:gd name="T16" fmla="*/ 0 h 80"/>
                <a:gd name="T17" fmla="*/ 47 w 47"/>
                <a:gd name="T18" fmla="*/ 80 h 80"/>
              </a:gdLst>
              <a:ahLst/>
              <a:cxnLst>
                <a:cxn ang="T10">
                  <a:pos x="T0" y="T1"/>
                </a:cxn>
                <a:cxn ang="T11">
                  <a:pos x="T2" y="T3"/>
                </a:cxn>
                <a:cxn ang="T12">
                  <a:pos x="T4" y="T5"/>
                </a:cxn>
                <a:cxn ang="T13">
                  <a:pos x="T6" y="T7"/>
                </a:cxn>
                <a:cxn ang="T14">
                  <a:pos x="T8" y="T9"/>
                </a:cxn>
              </a:cxnLst>
              <a:rect l="T15" t="T16" r="T17" b="T18"/>
              <a:pathLst>
                <a:path w="47" h="80">
                  <a:moveTo>
                    <a:pt x="47" y="39"/>
                  </a:moveTo>
                  <a:cubicBezTo>
                    <a:pt x="47" y="45"/>
                    <a:pt x="25" y="80"/>
                    <a:pt x="24" y="80"/>
                  </a:cubicBezTo>
                  <a:cubicBezTo>
                    <a:pt x="22" y="80"/>
                    <a:pt x="0" y="45"/>
                    <a:pt x="0" y="39"/>
                  </a:cubicBezTo>
                  <a:cubicBezTo>
                    <a:pt x="0" y="27"/>
                    <a:pt x="11" y="0"/>
                    <a:pt x="24" y="0"/>
                  </a:cubicBezTo>
                  <a:cubicBezTo>
                    <a:pt x="36" y="0"/>
                    <a:pt x="47" y="27"/>
                    <a:pt x="47" y="39"/>
                  </a:cubicBezTo>
                  <a:close/>
                </a:path>
              </a:pathLst>
            </a:custGeom>
            <a:solidFill>
              <a:srgbClr val="E75E74"/>
            </a:solidFill>
            <a:ln w="9525">
              <a:noFill/>
              <a:round/>
              <a:headEnd/>
              <a:tailEnd/>
            </a:ln>
          </p:spPr>
          <p:txBody>
            <a:bodyPr/>
            <a:lstStyle/>
            <a:p>
              <a:endParaRPr lang="en-US"/>
            </a:p>
          </p:txBody>
        </p:sp>
        <p:sp>
          <p:nvSpPr>
            <p:cNvPr id="28895" name="Freeform 3476"/>
            <p:cNvSpPr>
              <a:spLocks/>
            </p:cNvSpPr>
            <p:nvPr/>
          </p:nvSpPr>
          <p:spPr bwMode="auto">
            <a:xfrm>
              <a:off x="949325" y="3604295"/>
              <a:ext cx="155575" cy="261937"/>
            </a:xfrm>
            <a:custGeom>
              <a:avLst/>
              <a:gdLst>
                <a:gd name="T0" fmla="*/ 2147483647 w 47"/>
                <a:gd name="T1" fmla="*/ 2147483647 h 79"/>
                <a:gd name="T2" fmla="*/ 2147483647 w 47"/>
                <a:gd name="T3" fmla="*/ 2147483647 h 79"/>
                <a:gd name="T4" fmla="*/ 0 w 47"/>
                <a:gd name="T5" fmla="*/ 2147483647 h 79"/>
                <a:gd name="T6" fmla="*/ 2147483647 w 47"/>
                <a:gd name="T7" fmla="*/ 0 h 79"/>
                <a:gd name="T8" fmla="*/ 2147483647 w 47"/>
                <a:gd name="T9" fmla="*/ 2147483647 h 79"/>
                <a:gd name="T10" fmla="*/ 0 60000 65536"/>
                <a:gd name="T11" fmla="*/ 0 60000 65536"/>
                <a:gd name="T12" fmla="*/ 0 60000 65536"/>
                <a:gd name="T13" fmla="*/ 0 60000 65536"/>
                <a:gd name="T14" fmla="*/ 0 60000 65536"/>
                <a:gd name="T15" fmla="*/ 0 w 47"/>
                <a:gd name="T16" fmla="*/ 0 h 79"/>
                <a:gd name="T17" fmla="*/ 47 w 47"/>
                <a:gd name="T18" fmla="*/ 79 h 79"/>
              </a:gdLst>
              <a:ahLst/>
              <a:cxnLst>
                <a:cxn ang="T10">
                  <a:pos x="T0" y="T1"/>
                </a:cxn>
                <a:cxn ang="T11">
                  <a:pos x="T2" y="T3"/>
                </a:cxn>
                <a:cxn ang="T12">
                  <a:pos x="T4" y="T5"/>
                </a:cxn>
                <a:cxn ang="T13">
                  <a:pos x="T6" y="T7"/>
                </a:cxn>
                <a:cxn ang="T14">
                  <a:pos x="T8" y="T9"/>
                </a:cxn>
              </a:cxnLst>
              <a:rect l="T15" t="T16" r="T17" b="T18"/>
              <a:pathLst>
                <a:path w="47" h="79">
                  <a:moveTo>
                    <a:pt x="47" y="39"/>
                  </a:moveTo>
                  <a:cubicBezTo>
                    <a:pt x="47" y="45"/>
                    <a:pt x="25" y="79"/>
                    <a:pt x="24" y="79"/>
                  </a:cubicBezTo>
                  <a:cubicBezTo>
                    <a:pt x="22" y="79"/>
                    <a:pt x="0" y="45"/>
                    <a:pt x="0" y="39"/>
                  </a:cubicBezTo>
                  <a:cubicBezTo>
                    <a:pt x="0" y="27"/>
                    <a:pt x="11" y="0"/>
                    <a:pt x="24" y="0"/>
                  </a:cubicBezTo>
                  <a:cubicBezTo>
                    <a:pt x="36" y="0"/>
                    <a:pt x="47" y="27"/>
                    <a:pt x="47" y="39"/>
                  </a:cubicBezTo>
                  <a:close/>
                </a:path>
              </a:pathLst>
            </a:custGeom>
            <a:solidFill>
              <a:srgbClr val="E75F75"/>
            </a:solidFill>
            <a:ln w="9525">
              <a:noFill/>
              <a:round/>
              <a:headEnd/>
              <a:tailEnd/>
            </a:ln>
          </p:spPr>
          <p:txBody>
            <a:bodyPr/>
            <a:lstStyle/>
            <a:p>
              <a:endParaRPr lang="en-US"/>
            </a:p>
          </p:txBody>
        </p:sp>
        <p:sp>
          <p:nvSpPr>
            <p:cNvPr id="28896" name="Freeform 3477"/>
            <p:cNvSpPr>
              <a:spLocks/>
            </p:cNvSpPr>
            <p:nvPr/>
          </p:nvSpPr>
          <p:spPr bwMode="auto">
            <a:xfrm>
              <a:off x="949325" y="3604295"/>
              <a:ext cx="155575" cy="261937"/>
            </a:xfrm>
            <a:custGeom>
              <a:avLst/>
              <a:gdLst>
                <a:gd name="T0" fmla="*/ 2147483647 w 47"/>
                <a:gd name="T1" fmla="*/ 2147483647 h 79"/>
                <a:gd name="T2" fmla="*/ 2147483647 w 47"/>
                <a:gd name="T3" fmla="*/ 2147483647 h 79"/>
                <a:gd name="T4" fmla="*/ 0 w 47"/>
                <a:gd name="T5" fmla="*/ 2147483647 h 79"/>
                <a:gd name="T6" fmla="*/ 2147483647 w 47"/>
                <a:gd name="T7" fmla="*/ 0 h 79"/>
                <a:gd name="T8" fmla="*/ 2147483647 w 47"/>
                <a:gd name="T9" fmla="*/ 2147483647 h 79"/>
                <a:gd name="T10" fmla="*/ 0 60000 65536"/>
                <a:gd name="T11" fmla="*/ 0 60000 65536"/>
                <a:gd name="T12" fmla="*/ 0 60000 65536"/>
                <a:gd name="T13" fmla="*/ 0 60000 65536"/>
                <a:gd name="T14" fmla="*/ 0 60000 65536"/>
                <a:gd name="T15" fmla="*/ 0 w 47"/>
                <a:gd name="T16" fmla="*/ 0 h 79"/>
                <a:gd name="T17" fmla="*/ 47 w 47"/>
                <a:gd name="T18" fmla="*/ 79 h 79"/>
              </a:gdLst>
              <a:ahLst/>
              <a:cxnLst>
                <a:cxn ang="T10">
                  <a:pos x="T0" y="T1"/>
                </a:cxn>
                <a:cxn ang="T11">
                  <a:pos x="T2" y="T3"/>
                </a:cxn>
                <a:cxn ang="T12">
                  <a:pos x="T4" y="T5"/>
                </a:cxn>
                <a:cxn ang="T13">
                  <a:pos x="T6" y="T7"/>
                </a:cxn>
                <a:cxn ang="T14">
                  <a:pos x="T8" y="T9"/>
                </a:cxn>
              </a:cxnLst>
              <a:rect l="T15" t="T16" r="T17" b="T18"/>
              <a:pathLst>
                <a:path w="47" h="79">
                  <a:moveTo>
                    <a:pt x="47" y="38"/>
                  </a:moveTo>
                  <a:cubicBezTo>
                    <a:pt x="47" y="44"/>
                    <a:pt x="25" y="79"/>
                    <a:pt x="24" y="79"/>
                  </a:cubicBezTo>
                  <a:cubicBezTo>
                    <a:pt x="22" y="79"/>
                    <a:pt x="0" y="44"/>
                    <a:pt x="0" y="38"/>
                  </a:cubicBezTo>
                  <a:cubicBezTo>
                    <a:pt x="0" y="27"/>
                    <a:pt x="11" y="0"/>
                    <a:pt x="24" y="0"/>
                  </a:cubicBezTo>
                  <a:cubicBezTo>
                    <a:pt x="36" y="0"/>
                    <a:pt x="47" y="27"/>
                    <a:pt x="47" y="38"/>
                  </a:cubicBezTo>
                  <a:close/>
                </a:path>
              </a:pathLst>
            </a:custGeom>
            <a:solidFill>
              <a:srgbClr val="E76075"/>
            </a:solidFill>
            <a:ln w="9525">
              <a:noFill/>
              <a:round/>
              <a:headEnd/>
              <a:tailEnd/>
            </a:ln>
          </p:spPr>
          <p:txBody>
            <a:bodyPr/>
            <a:lstStyle/>
            <a:p>
              <a:endParaRPr lang="en-US"/>
            </a:p>
          </p:txBody>
        </p:sp>
        <p:sp>
          <p:nvSpPr>
            <p:cNvPr id="28897" name="Freeform 3478"/>
            <p:cNvSpPr>
              <a:spLocks/>
            </p:cNvSpPr>
            <p:nvPr/>
          </p:nvSpPr>
          <p:spPr bwMode="auto">
            <a:xfrm>
              <a:off x="949325" y="3604295"/>
              <a:ext cx="155575" cy="261937"/>
            </a:xfrm>
            <a:custGeom>
              <a:avLst/>
              <a:gdLst>
                <a:gd name="T0" fmla="*/ 2147483647 w 47"/>
                <a:gd name="T1" fmla="*/ 2147483647 h 79"/>
                <a:gd name="T2" fmla="*/ 2147483647 w 47"/>
                <a:gd name="T3" fmla="*/ 2147483647 h 79"/>
                <a:gd name="T4" fmla="*/ 0 w 47"/>
                <a:gd name="T5" fmla="*/ 2147483647 h 79"/>
                <a:gd name="T6" fmla="*/ 2147483647 w 47"/>
                <a:gd name="T7" fmla="*/ 0 h 79"/>
                <a:gd name="T8" fmla="*/ 2147483647 w 47"/>
                <a:gd name="T9" fmla="*/ 2147483647 h 79"/>
                <a:gd name="T10" fmla="*/ 0 60000 65536"/>
                <a:gd name="T11" fmla="*/ 0 60000 65536"/>
                <a:gd name="T12" fmla="*/ 0 60000 65536"/>
                <a:gd name="T13" fmla="*/ 0 60000 65536"/>
                <a:gd name="T14" fmla="*/ 0 60000 65536"/>
                <a:gd name="T15" fmla="*/ 0 w 47"/>
                <a:gd name="T16" fmla="*/ 0 h 79"/>
                <a:gd name="T17" fmla="*/ 47 w 47"/>
                <a:gd name="T18" fmla="*/ 79 h 79"/>
              </a:gdLst>
              <a:ahLst/>
              <a:cxnLst>
                <a:cxn ang="T10">
                  <a:pos x="T0" y="T1"/>
                </a:cxn>
                <a:cxn ang="T11">
                  <a:pos x="T2" y="T3"/>
                </a:cxn>
                <a:cxn ang="T12">
                  <a:pos x="T4" y="T5"/>
                </a:cxn>
                <a:cxn ang="T13">
                  <a:pos x="T6" y="T7"/>
                </a:cxn>
                <a:cxn ang="T14">
                  <a:pos x="T8" y="T9"/>
                </a:cxn>
              </a:cxnLst>
              <a:rect l="T15" t="T16" r="T17" b="T18"/>
              <a:pathLst>
                <a:path w="47" h="79">
                  <a:moveTo>
                    <a:pt x="47" y="38"/>
                  </a:moveTo>
                  <a:cubicBezTo>
                    <a:pt x="47" y="44"/>
                    <a:pt x="25" y="79"/>
                    <a:pt x="24" y="79"/>
                  </a:cubicBezTo>
                  <a:cubicBezTo>
                    <a:pt x="22" y="79"/>
                    <a:pt x="0" y="44"/>
                    <a:pt x="0" y="38"/>
                  </a:cubicBezTo>
                  <a:cubicBezTo>
                    <a:pt x="0" y="27"/>
                    <a:pt x="11" y="0"/>
                    <a:pt x="24" y="0"/>
                  </a:cubicBezTo>
                  <a:cubicBezTo>
                    <a:pt x="36" y="0"/>
                    <a:pt x="47" y="27"/>
                    <a:pt x="47" y="38"/>
                  </a:cubicBezTo>
                  <a:close/>
                </a:path>
              </a:pathLst>
            </a:custGeom>
            <a:solidFill>
              <a:srgbClr val="E76176"/>
            </a:solidFill>
            <a:ln w="9525">
              <a:noFill/>
              <a:round/>
              <a:headEnd/>
              <a:tailEnd/>
            </a:ln>
          </p:spPr>
          <p:txBody>
            <a:bodyPr/>
            <a:lstStyle/>
            <a:p>
              <a:endParaRPr lang="en-US"/>
            </a:p>
          </p:txBody>
        </p:sp>
        <p:sp>
          <p:nvSpPr>
            <p:cNvPr id="28898" name="Freeform 3479"/>
            <p:cNvSpPr>
              <a:spLocks/>
            </p:cNvSpPr>
            <p:nvPr/>
          </p:nvSpPr>
          <p:spPr bwMode="auto">
            <a:xfrm>
              <a:off x="952500" y="3609057"/>
              <a:ext cx="149225" cy="252413"/>
            </a:xfrm>
            <a:custGeom>
              <a:avLst/>
              <a:gdLst>
                <a:gd name="T0" fmla="*/ 2147483647 w 45"/>
                <a:gd name="T1" fmla="*/ 2147483647 h 77"/>
                <a:gd name="T2" fmla="*/ 2147483647 w 45"/>
                <a:gd name="T3" fmla="*/ 2147483647 h 77"/>
                <a:gd name="T4" fmla="*/ 0 w 45"/>
                <a:gd name="T5" fmla="*/ 2147483647 h 77"/>
                <a:gd name="T6" fmla="*/ 2147483647 w 45"/>
                <a:gd name="T7" fmla="*/ 0 h 77"/>
                <a:gd name="T8" fmla="*/ 2147483647 w 45"/>
                <a:gd name="T9" fmla="*/ 2147483647 h 77"/>
                <a:gd name="T10" fmla="*/ 0 60000 65536"/>
                <a:gd name="T11" fmla="*/ 0 60000 65536"/>
                <a:gd name="T12" fmla="*/ 0 60000 65536"/>
                <a:gd name="T13" fmla="*/ 0 60000 65536"/>
                <a:gd name="T14" fmla="*/ 0 60000 65536"/>
                <a:gd name="T15" fmla="*/ 0 w 45"/>
                <a:gd name="T16" fmla="*/ 0 h 77"/>
                <a:gd name="T17" fmla="*/ 45 w 45"/>
                <a:gd name="T18" fmla="*/ 77 h 77"/>
              </a:gdLst>
              <a:ahLst/>
              <a:cxnLst>
                <a:cxn ang="T10">
                  <a:pos x="T0" y="T1"/>
                </a:cxn>
                <a:cxn ang="T11">
                  <a:pos x="T2" y="T3"/>
                </a:cxn>
                <a:cxn ang="T12">
                  <a:pos x="T4" y="T5"/>
                </a:cxn>
                <a:cxn ang="T13">
                  <a:pos x="T6" y="T7"/>
                </a:cxn>
                <a:cxn ang="T14">
                  <a:pos x="T8" y="T9"/>
                </a:cxn>
              </a:cxnLst>
              <a:rect l="T15" t="T16" r="T17" b="T18"/>
              <a:pathLst>
                <a:path w="45" h="77">
                  <a:moveTo>
                    <a:pt x="45" y="37"/>
                  </a:moveTo>
                  <a:cubicBezTo>
                    <a:pt x="45" y="43"/>
                    <a:pt x="24" y="77"/>
                    <a:pt x="23" y="77"/>
                  </a:cubicBezTo>
                  <a:cubicBezTo>
                    <a:pt x="21" y="77"/>
                    <a:pt x="0" y="43"/>
                    <a:pt x="0" y="37"/>
                  </a:cubicBezTo>
                  <a:cubicBezTo>
                    <a:pt x="0" y="26"/>
                    <a:pt x="10" y="0"/>
                    <a:pt x="23" y="0"/>
                  </a:cubicBezTo>
                  <a:cubicBezTo>
                    <a:pt x="35" y="0"/>
                    <a:pt x="45" y="26"/>
                    <a:pt x="45" y="37"/>
                  </a:cubicBezTo>
                  <a:close/>
                </a:path>
              </a:pathLst>
            </a:custGeom>
            <a:solidFill>
              <a:srgbClr val="E86176"/>
            </a:solidFill>
            <a:ln w="9525">
              <a:noFill/>
              <a:round/>
              <a:headEnd/>
              <a:tailEnd/>
            </a:ln>
          </p:spPr>
          <p:txBody>
            <a:bodyPr/>
            <a:lstStyle/>
            <a:p>
              <a:endParaRPr lang="en-US"/>
            </a:p>
          </p:txBody>
        </p:sp>
        <p:sp>
          <p:nvSpPr>
            <p:cNvPr id="28899" name="Freeform 3480"/>
            <p:cNvSpPr>
              <a:spLocks/>
            </p:cNvSpPr>
            <p:nvPr/>
          </p:nvSpPr>
          <p:spPr bwMode="auto">
            <a:xfrm>
              <a:off x="952500" y="3609057"/>
              <a:ext cx="149225" cy="252413"/>
            </a:xfrm>
            <a:custGeom>
              <a:avLst/>
              <a:gdLst>
                <a:gd name="T0" fmla="*/ 2147483647 w 45"/>
                <a:gd name="T1" fmla="*/ 2147483647 h 77"/>
                <a:gd name="T2" fmla="*/ 2147483647 w 45"/>
                <a:gd name="T3" fmla="*/ 2147483647 h 77"/>
                <a:gd name="T4" fmla="*/ 0 w 45"/>
                <a:gd name="T5" fmla="*/ 2147483647 h 77"/>
                <a:gd name="T6" fmla="*/ 2147483647 w 45"/>
                <a:gd name="T7" fmla="*/ 0 h 77"/>
                <a:gd name="T8" fmla="*/ 2147483647 w 45"/>
                <a:gd name="T9" fmla="*/ 2147483647 h 77"/>
                <a:gd name="T10" fmla="*/ 0 60000 65536"/>
                <a:gd name="T11" fmla="*/ 0 60000 65536"/>
                <a:gd name="T12" fmla="*/ 0 60000 65536"/>
                <a:gd name="T13" fmla="*/ 0 60000 65536"/>
                <a:gd name="T14" fmla="*/ 0 60000 65536"/>
                <a:gd name="T15" fmla="*/ 0 w 45"/>
                <a:gd name="T16" fmla="*/ 0 h 77"/>
                <a:gd name="T17" fmla="*/ 45 w 45"/>
                <a:gd name="T18" fmla="*/ 77 h 77"/>
              </a:gdLst>
              <a:ahLst/>
              <a:cxnLst>
                <a:cxn ang="T10">
                  <a:pos x="T0" y="T1"/>
                </a:cxn>
                <a:cxn ang="T11">
                  <a:pos x="T2" y="T3"/>
                </a:cxn>
                <a:cxn ang="T12">
                  <a:pos x="T4" y="T5"/>
                </a:cxn>
                <a:cxn ang="T13">
                  <a:pos x="T6" y="T7"/>
                </a:cxn>
                <a:cxn ang="T14">
                  <a:pos x="T8" y="T9"/>
                </a:cxn>
              </a:cxnLst>
              <a:rect l="T15" t="T16" r="T17" b="T18"/>
              <a:pathLst>
                <a:path w="45" h="77">
                  <a:moveTo>
                    <a:pt x="45" y="37"/>
                  </a:moveTo>
                  <a:cubicBezTo>
                    <a:pt x="45" y="43"/>
                    <a:pt x="24" y="77"/>
                    <a:pt x="23" y="77"/>
                  </a:cubicBezTo>
                  <a:cubicBezTo>
                    <a:pt x="21" y="77"/>
                    <a:pt x="0" y="43"/>
                    <a:pt x="0" y="37"/>
                  </a:cubicBezTo>
                  <a:cubicBezTo>
                    <a:pt x="0" y="26"/>
                    <a:pt x="10" y="0"/>
                    <a:pt x="23" y="0"/>
                  </a:cubicBezTo>
                  <a:cubicBezTo>
                    <a:pt x="35" y="0"/>
                    <a:pt x="45" y="26"/>
                    <a:pt x="45" y="37"/>
                  </a:cubicBezTo>
                  <a:close/>
                </a:path>
              </a:pathLst>
            </a:custGeom>
            <a:solidFill>
              <a:srgbClr val="E86277"/>
            </a:solidFill>
            <a:ln w="9525">
              <a:noFill/>
              <a:round/>
              <a:headEnd/>
              <a:tailEnd/>
            </a:ln>
          </p:spPr>
          <p:txBody>
            <a:bodyPr/>
            <a:lstStyle/>
            <a:p>
              <a:endParaRPr lang="en-US"/>
            </a:p>
          </p:txBody>
        </p:sp>
        <p:sp>
          <p:nvSpPr>
            <p:cNvPr id="28900" name="Freeform 3481"/>
            <p:cNvSpPr>
              <a:spLocks/>
            </p:cNvSpPr>
            <p:nvPr/>
          </p:nvSpPr>
          <p:spPr bwMode="auto">
            <a:xfrm>
              <a:off x="952500" y="3609057"/>
              <a:ext cx="149225" cy="252413"/>
            </a:xfrm>
            <a:custGeom>
              <a:avLst/>
              <a:gdLst>
                <a:gd name="T0" fmla="*/ 2147483647 w 45"/>
                <a:gd name="T1" fmla="*/ 2147483647 h 77"/>
                <a:gd name="T2" fmla="*/ 2147483647 w 45"/>
                <a:gd name="T3" fmla="*/ 2147483647 h 77"/>
                <a:gd name="T4" fmla="*/ 0 w 45"/>
                <a:gd name="T5" fmla="*/ 2147483647 h 77"/>
                <a:gd name="T6" fmla="*/ 2147483647 w 45"/>
                <a:gd name="T7" fmla="*/ 0 h 77"/>
                <a:gd name="T8" fmla="*/ 2147483647 w 45"/>
                <a:gd name="T9" fmla="*/ 2147483647 h 77"/>
                <a:gd name="T10" fmla="*/ 0 60000 65536"/>
                <a:gd name="T11" fmla="*/ 0 60000 65536"/>
                <a:gd name="T12" fmla="*/ 0 60000 65536"/>
                <a:gd name="T13" fmla="*/ 0 60000 65536"/>
                <a:gd name="T14" fmla="*/ 0 60000 65536"/>
                <a:gd name="T15" fmla="*/ 0 w 45"/>
                <a:gd name="T16" fmla="*/ 0 h 77"/>
                <a:gd name="T17" fmla="*/ 45 w 45"/>
                <a:gd name="T18" fmla="*/ 77 h 77"/>
              </a:gdLst>
              <a:ahLst/>
              <a:cxnLst>
                <a:cxn ang="T10">
                  <a:pos x="T0" y="T1"/>
                </a:cxn>
                <a:cxn ang="T11">
                  <a:pos x="T2" y="T3"/>
                </a:cxn>
                <a:cxn ang="T12">
                  <a:pos x="T4" y="T5"/>
                </a:cxn>
                <a:cxn ang="T13">
                  <a:pos x="T6" y="T7"/>
                </a:cxn>
                <a:cxn ang="T14">
                  <a:pos x="T8" y="T9"/>
                </a:cxn>
              </a:cxnLst>
              <a:rect l="T15" t="T16" r="T17" b="T18"/>
              <a:pathLst>
                <a:path w="45" h="77">
                  <a:moveTo>
                    <a:pt x="45" y="37"/>
                  </a:moveTo>
                  <a:cubicBezTo>
                    <a:pt x="45" y="43"/>
                    <a:pt x="24" y="77"/>
                    <a:pt x="23" y="77"/>
                  </a:cubicBezTo>
                  <a:cubicBezTo>
                    <a:pt x="21" y="77"/>
                    <a:pt x="0" y="43"/>
                    <a:pt x="0" y="37"/>
                  </a:cubicBezTo>
                  <a:cubicBezTo>
                    <a:pt x="0" y="26"/>
                    <a:pt x="10" y="0"/>
                    <a:pt x="23" y="0"/>
                  </a:cubicBezTo>
                  <a:cubicBezTo>
                    <a:pt x="35" y="0"/>
                    <a:pt x="45" y="26"/>
                    <a:pt x="45" y="37"/>
                  </a:cubicBezTo>
                  <a:close/>
                </a:path>
              </a:pathLst>
            </a:custGeom>
            <a:solidFill>
              <a:srgbClr val="E86378"/>
            </a:solidFill>
            <a:ln w="9525">
              <a:noFill/>
              <a:round/>
              <a:headEnd/>
              <a:tailEnd/>
            </a:ln>
          </p:spPr>
          <p:txBody>
            <a:bodyPr/>
            <a:lstStyle/>
            <a:p>
              <a:endParaRPr lang="en-US"/>
            </a:p>
          </p:txBody>
        </p:sp>
        <p:sp>
          <p:nvSpPr>
            <p:cNvPr id="28901" name="Freeform 3482"/>
            <p:cNvSpPr>
              <a:spLocks/>
            </p:cNvSpPr>
            <p:nvPr/>
          </p:nvSpPr>
          <p:spPr bwMode="auto">
            <a:xfrm>
              <a:off x="952500" y="3609057"/>
              <a:ext cx="149225" cy="252413"/>
            </a:xfrm>
            <a:custGeom>
              <a:avLst/>
              <a:gdLst>
                <a:gd name="T0" fmla="*/ 2147483647 w 45"/>
                <a:gd name="T1" fmla="*/ 2147483647 h 77"/>
                <a:gd name="T2" fmla="*/ 2147483647 w 45"/>
                <a:gd name="T3" fmla="*/ 2147483647 h 77"/>
                <a:gd name="T4" fmla="*/ 0 w 45"/>
                <a:gd name="T5" fmla="*/ 2147483647 h 77"/>
                <a:gd name="T6" fmla="*/ 2147483647 w 45"/>
                <a:gd name="T7" fmla="*/ 0 h 77"/>
                <a:gd name="T8" fmla="*/ 2147483647 w 45"/>
                <a:gd name="T9" fmla="*/ 2147483647 h 77"/>
                <a:gd name="T10" fmla="*/ 0 60000 65536"/>
                <a:gd name="T11" fmla="*/ 0 60000 65536"/>
                <a:gd name="T12" fmla="*/ 0 60000 65536"/>
                <a:gd name="T13" fmla="*/ 0 60000 65536"/>
                <a:gd name="T14" fmla="*/ 0 60000 65536"/>
                <a:gd name="T15" fmla="*/ 0 w 45"/>
                <a:gd name="T16" fmla="*/ 0 h 77"/>
                <a:gd name="T17" fmla="*/ 45 w 45"/>
                <a:gd name="T18" fmla="*/ 77 h 77"/>
              </a:gdLst>
              <a:ahLst/>
              <a:cxnLst>
                <a:cxn ang="T10">
                  <a:pos x="T0" y="T1"/>
                </a:cxn>
                <a:cxn ang="T11">
                  <a:pos x="T2" y="T3"/>
                </a:cxn>
                <a:cxn ang="T12">
                  <a:pos x="T4" y="T5"/>
                </a:cxn>
                <a:cxn ang="T13">
                  <a:pos x="T6" y="T7"/>
                </a:cxn>
                <a:cxn ang="T14">
                  <a:pos x="T8" y="T9"/>
                </a:cxn>
              </a:cxnLst>
              <a:rect l="T15" t="T16" r="T17" b="T18"/>
              <a:pathLst>
                <a:path w="45" h="77">
                  <a:moveTo>
                    <a:pt x="45" y="37"/>
                  </a:moveTo>
                  <a:cubicBezTo>
                    <a:pt x="45" y="43"/>
                    <a:pt x="24" y="77"/>
                    <a:pt x="23" y="77"/>
                  </a:cubicBezTo>
                  <a:cubicBezTo>
                    <a:pt x="21" y="77"/>
                    <a:pt x="0" y="43"/>
                    <a:pt x="0" y="37"/>
                  </a:cubicBezTo>
                  <a:cubicBezTo>
                    <a:pt x="0" y="26"/>
                    <a:pt x="10" y="0"/>
                    <a:pt x="23" y="0"/>
                  </a:cubicBezTo>
                  <a:cubicBezTo>
                    <a:pt x="35" y="0"/>
                    <a:pt x="45" y="26"/>
                    <a:pt x="45" y="37"/>
                  </a:cubicBezTo>
                  <a:close/>
                </a:path>
              </a:pathLst>
            </a:custGeom>
            <a:solidFill>
              <a:srgbClr val="E86478"/>
            </a:solidFill>
            <a:ln w="9525">
              <a:noFill/>
              <a:round/>
              <a:headEnd/>
              <a:tailEnd/>
            </a:ln>
          </p:spPr>
          <p:txBody>
            <a:bodyPr/>
            <a:lstStyle/>
            <a:p>
              <a:endParaRPr lang="en-US"/>
            </a:p>
          </p:txBody>
        </p:sp>
        <p:sp>
          <p:nvSpPr>
            <p:cNvPr id="28902" name="Freeform 3483"/>
            <p:cNvSpPr>
              <a:spLocks/>
            </p:cNvSpPr>
            <p:nvPr/>
          </p:nvSpPr>
          <p:spPr bwMode="auto">
            <a:xfrm>
              <a:off x="952500" y="3609057"/>
              <a:ext cx="149225" cy="249238"/>
            </a:xfrm>
            <a:custGeom>
              <a:avLst/>
              <a:gdLst>
                <a:gd name="T0" fmla="*/ 2147483647 w 45"/>
                <a:gd name="T1" fmla="*/ 2147483647 h 76"/>
                <a:gd name="T2" fmla="*/ 2147483647 w 45"/>
                <a:gd name="T3" fmla="*/ 2147483647 h 76"/>
                <a:gd name="T4" fmla="*/ 0 w 45"/>
                <a:gd name="T5" fmla="*/ 2147483647 h 76"/>
                <a:gd name="T6" fmla="*/ 2147483647 w 45"/>
                <a:gd name="T7" fmla="*/ 0 h 76"/>
                <a:gd name="T8" fmla="*/ 2147483647 w 45"/>
                <a:gd name="T9" fmla="*/ 2147483647 h 76"/>
                <a:gd name="T10" fmla="*/ 0 60000 65536"/>
                <a:gd name="T11" fmla="*/ 0 60000 65536"/>
                <a:gd name="T12" fmla="*/ 0 60000 65536"/>
                <a:gd name="T13" fmla="*/ 0 60000 65536"/>
                <a:gd name="T14" fmla="*/ 0 60000 65536"/>
                <a:gd name="T15" fmla="*/ 0 w 45"/>
                <a:gd name="T16" fmla="*/ 0 h 76"/>
                <a:gd name="T17" fmla="*/ 45 w 45"/>
                <a:gd name="T18" fmla="*/ 76 h 76"/>
              </a:gdLst>
              <a:ahLst/>
              <a:cxnLst>
                <a:cxn ang="T10">
                  <a:pos x="T0" y="T1"/>
                </a:cxn>
                <a:cxn ang="T11">
                  <a:pos x="T2" y="T3"/>
                </a:cxn>
                <a:cxn ang="T12">
                  <a:pos x="T4" y="T5"/>
                </a:cxn>
                <a:cxn ang="T13">
                  <a:pos x="T6" y="T7"/>
                </a:cxn>
                <a:cxn ang="T14">
                  <a:pos x="T8" y="T9"/>
                </a:cxn>
              </a:cxnLst>
              <a:rect l="T15" t="T16" r="T17" b="T18"/>
              <a:pathLst>
                <a:path w="45" h="76">
                  <a:moveTo>
                    <a:pt x="45" y="37"/>
                  </a:moveTo>
                  <a:cubicBezTo>
                    <a:pt x="45" y="43"/>
                    <a:pt x="24" y="76"/>
                    <a:pt x="23" y="76"/>
                  </a:cubicBezTo>
                  <a:cubicBezTo>
                    <a:pt x="21" y="76"/>
                    <a:pt x="0" y="43"/>
                    <a:pt x="0" y="37"/>
                  </a:cubicBezTo>
                  <a:cubicBezTo>
                    <a:pt x="0" y="26"/>
                    <a:pt x="10" y="0"/>
                    <a:pt x="23" y="0"/>
                  </a:cubicBezTo>
                  <a:cubicBezTo>
                    <a:pt x="35" y="0"/>
                    <a:pt x="45" y="26"/>
                    <a:pt x="45" y="37"/>
                  </a:cubicBezTo>
                  <a:close/>
                </a:path>
              </a:pathLst>
            </a:custGeom>
            <a:solidFill>
              <a:srgbClr val="E86579"/>
            </a:solidFill>
            <a:ln w="9525">
              <a:noFill/>
              <a:round/>
              <a:headEnd/>
              <a:tailEnd/>
            </a:ln>
          </p:spPr>
          <p:txBody>
            <a:bodyPr/>
            <a:lstStyle/>
            <a:p>
              <a:endParaRPr lang="en-US"/>
            </a:p>
          </p:txBody>
        </p:sp>
        <p:sp>
          <p:nvSpPr>
            <p:cNvPr id="28903" name="Freeform 3484"/>
            <p:cNvSpPr>
              <a:spLocks/>
            </p:cNvSpPr>
            <p:nvPr/>
          </p:nvSpPr>
          <p:spPr bwMode="auto">
            <a:xfrm>
              <a:off x="952500" y="3609057"/>
              <a:ext cx="149225" cy="249238"/>
            </a:xfrm>
            <a:custGeom>
              <a:avLst/>
              <a:gdLst>
                <a:gd name="T0" fmla="*/ 2147483647 w 45"/>
                <a:gd name="T1" fmla="*/ 2147483647 h 76"/>
                <a:gd name="T2" fmla="*/ 2147483647 w 45"/>
                <a:gd name="T3" fmla="*/ 2147483647 h 76"/>
                <a:gd name="T4" fmla="*/ 0 w 45"/>
                <a:gd name="T5" fmla="*/ 2147483647 h 76"/>
                <a:gd name="T6" fmla="*/ 2147483647 w 45"/>
                <a:gd name="T7" fmla="*/ 0 h 76"/>
                <a:gd name="T8" fmla="*/ 2147483647 w 45"/>
                <a:gd name="T9" fmla="*/ 2147483647 h 76"/>
                <a:gd name="T10" fmla="*/ 0 60000 65536"/>
                <a:gd name="T11" fmla="*/ 0 60000 65536"/>
                <a:gd name="T12" fmla="*/ 0 60000 65536"/>
                <a:gd name="T13" fmla="*/ 0 60000 65536"/>
                <a:gd name="T14" fmla="*/ 0 60000 65536"/>
                <a:gd name="T15" fmla="*/ 0 w 45"/>
                <a:gd name="T16" fmla="*/ 0 h 76"/>
                <a:gd name="T17" fmla="*/ 45 w 45"/>
                <a:gd name="T18" fmla="*/ 76 h 76"/>
              </a:gdLst>
              <a:ahLst/>
              <a:cxnLst>
                <a:cxn ang="T10">
                  <a:pos x="T0" y="T1"/>
                </a:cxn>
                <a:cxn ang="T11">
                  <a:pos x="T2" y="T3"/>
                </a:cxn>
                <a:cxn ang="T12">
                  <a:pos x="T4" y="T5"/>
                </a:cxn>
                <a:cxn ang="T13">
                  <a:pos x="T6" y="T7"/>
                </a:cxn>
                <a:cxn ang="T14">
                  <a:pos x="T8" y="T9"/>
                </a:cxn>
              </a:cxnLst>
              <a:rect l="T15" t="T16" r="T17" b="T18"/>
              <a:pathLst>
                <a:path w="45" h="76">
                  <a:moveTo>
                    <a:pt x="45" y="37"/>
                  </a:moveTo>
                  <a:cubicBezTo>
                    <a:pt x="45" y="43"/>
                    <a:pt x="24" y="76"/>
                    <a:pt x="23" y="76"/>
                  </a:cubicBezTo>
                  <a:cubicBezTo>
                    <a:pt x="21" y="76"/>
                    <a:pt x="0" y="43"/>
                    <a:pt x="0" y="37"/>
                  </a:cubicBezTo>
                  <a:cubicBezTo>
                    <a:pt x="0" y="26"/>
                    <a:pt x="10" y="0"/>
                    <a:pt x="23" y="0"/>
                  </a:cubicBezTo>
                  <a:cubicBezTo>
                    <a:pt x="35" y="0"/>
                    <a:pt x="45" y="26"/>
                    <a:pt x="45" y="37"/>
                  </a:cubicBezTo>
                  <a:close/>
                </a:path>
              </a:pathLst>
            </a:custGeom>
            <a:solidFill>
              <a:srgbClr val="E86679"/>
            </a:solidFill>
            <a:ln w="9525">
              <a:noFill/>
              <a:round/>
              <a:headEnd/>
              <a:tailEnd/>
            </a:ln>
          </p:spPr>
          <p:txBody>
            <a:bodyPr/>
            <a:lstStyle/>
            <a:p>
              <a:endParaRPr lang="en-US"/>
            </a:p>
          </p:txBody>
        </p:sp>
        <p:sp>
          <p:nvSpPr>
            <p:cNvPr id="28904" name="Freeform 3485"/>
            <p:cNvSpPr>
              <a:spLocks/>
            </p:cNvSpPr>
            <p:nvPr/>
          </p:nvSpPr>
          <p:spPr bwMode="auto">
            <a:xfrm>
              <a:off x="952500" y="3609057"/>
              <a:ext cx="149225" cy="249238"/>
            </a:xfrm>
            <a:custGeom>
              <a:avLst/>
              <a:gdLst>
                <a:gd name="T0" fmla="*/ 2147483647 w 45"/>
                <a:gd name="T1" fmla="*/ 2147483647 h 76"/>
                <a:gd name="T2" fmla="*/ 2147483647 w 45"/>
                <a:gd name="T3" fmla="*/ 2147483647 h 76"/>
                <a:gd name="T4" fmla="*/ 0 w 45"/>
                <a:gd name="T5" fmla="*/ 2147483647 h 76"/>
                <a:gd name="T6" fmla="*/ 2147483647 w 45"/>
                <a:gd name="T7" fmla="*/ 0 h 76"/>
                <a:gd name="T8" fmla="*/ 2147483647 w 45"/>
                <a:gd name="T9" fmla="*/ 2147483647 h 76"/>
                <a:gd name="T10" fmla="*/ 0 60000 65536"/>
                <a:gd name="T11" fmla="*/ 0 60000 65536"/>
                <a:gd name="T12" fmla="*/ 0 60000 65536"/>
                <a:gd name="T13" fmla="*/ 0 60000 65536"/>
                <a:gd name="T14" fmla="*/ 0 60000 65536"/>
                <a:gd name="T15" fmla="*/ 0 w 45"/>
                <a:gd name="T16" fmla="*/ 0 h 76"/>
                <a:gd name="T17" fmla="*/ 45 w 45"/>
                <a:gd name="T18" fmla="*/ 76 h 76"/>
              </a:gdLst>
              <a:ahLst/>
              <a:cxnLst>
                <a:cxn ang="T10">
                  <a:pos x="T0" y="T1"/>
                </a:cxn>
                <a:cxn ang="T11">
                  <a:pos x="T2" y="T3"/>
                </a:cxn>
                <a:cxn ang="T12">
                  <a:pos x="T4" y="T5"/>
                </a:cxn>
                <a:cxn ang="T13">
                  <a:pos x="T6" y="T7"/>
                </a:cxn>
                <a:cxn ang="T14">
                  <a:pos x="T8" y="T9"/>
                </a:cxn>
              </a:cxnLst>
              <a:rect l="T15" t="T16" r="T17" b="T18"/>
              <a:pathLst>
                <a:path w="45" h="76">
                  <a:moveTo>
                    <a:pt x="45" y="37"/>
                  </a:moveTo>
                  <a:cubicBezTo>
                    <a:pt x="45" y="43"/>
                    <a:pt x="24" y="76"/>
                    <a:pt x="23" y="76"/>
                  </a:cubicBezTo>
                  <a:cubicBezTo>
                    <a:pt x="21" y="76"/>
                    <a:pt x="0" y="43"/>
                    <a:pt x="0" y="37"/>
                  </a:cubicBezTo>
                  <a:cubicBezTo>
                    <a:pt x="0" y="26"/>
                    <a:pt x="10" y="0"/>
                    <a:pt x="23" y="0"/>
                  </a:cubicBezTo>
                  <a:cubicBezTo>
                    <a:pt x="35" y="0"/>
                    <a:pt x="45" y="26"/>
                    <a:pt x="45" y="37"/>
                  </a:cubicBezTo>
                  <a:close/>
                </a:path>
              </a:pathLst>
            </a:custGeom>
            <a:solidFill>
              <a:srgbClr val="E8667A"/>
            </a:solidFill>
            <a:ln w="9525">
              <a:noFill/>
              <a:round/>
              <a:headEnd/>
              <a:tailEnd/>
            </a:ln>
          </p:spPr>
          <p:txBody>
            <a:bodyPr/>
            <a:lstStyle/>
            <a:p>
              <a:endParaRPr lang="en-US"/>
            </a:p>
          </p:txBody>
        </p:sp>
        <p:sp>
          <p:nvSpPr>
            <p:cNvPr id="28905" name="Freeform 3486"/>
            <p:cNvSpPr>
              <a:spLocks/>
            </p:cNvSpPr>
            <p:nvPr/>
          </p:nvSpPr>
          <p:spPr bwMode="auto">
            <a:xfrm>
              <a:off x="952500" y="3612232"/>
              <a:ext cx="149225" cy="246063"/>
            </a:xfrm>
            <a:custGeom>
              <a:avLst/>
              <a:gdLst>
                <a:gd name="T0" fmla="*/ 2147483647 w 45"/>
                <a:gd name="T1" fmla="*/ 2147483647 h 75"/>
                <a:gd name="T2" fmla="*/ 2147483647 w 45"/>
                <a:gd name="T3" fmla="*/ 2147483647 h 75"/>
                <a:gd name="T4" fmla="*/ 0 w 45"/>
                <a:gd name="T5" fmla="*/ 2147483647 h 75"/>
                <a:gd name="T6" fmla="*/ 2147483647 w 45"/>
                <a:gd name="T7" fmla="*/ 0 h 75"/>
                <a:gd name="T8" fmla="*/ 2147483647 w 45"/>
                <a:gd name="T9" fmla="*/ 2147483647 h 75"/>
                <a:gd name="T10" fmla="*/ 0 60000 65536"/>
                <a:gd name="T11" fmla="*/ 0 60000 65536"/>
                <a:gd name="T12" fmla="*/ 0 60000 65536"/>
                <a:gd name="T13" fmla="*/ 0 60000 65536"/>
                <a:gd name="T14" fmla="*/ 0 60000 65536"/>
                <a:gd name="T15" fmla="*/ 0 w 45"/>
                <a:gd name="T16" fmla="*/ 0 h 75"/>
                <a:gd name="T17" fmla="*/ 45 w 45"/>
                <a:gd name="T18" fmla="*/ 75 h 75"/>
              </a:gdLst>
              <a:ahLst/>
              <a:cxnLst>
                <a:cxn ang="T10">
                  <a:pos x="T0" y="T1"/>
                </a:cxn>
                <a:cxn ang="T11">
                  <a:pos x="T2" y="T3"/>
                </a:cxn>
                <a:cxn ang="T12">
                  <a:pos x="T4" y="T5"/>
                </a:cxn>
                <a:cxn ang="T13">
                  <a:pos x="T6" y="T7"/>
                </a:cxn>
                <a:cxn ang="T14">
                  <a:pos x="T8" y="T9"/>
                </a:cxn>
              </a:cxnLst>
              <a:rect l="T15" t="T16" r="T17" b="T18"/>
              <a:pathLst>
                <a:path w="45" h="75">
                  <a:moveTo>
                    <a:pt x="45" y="36"/>
                  </a:moveTo>
                  <a:cubicBezTo>
                    <a:pt x="45" y="42"/>
                    <a:pt x="24" y="75"/>
                    <a:pt x="23" y="75"/>
                  </a:cubicBezTo>
                  <a:cubicBezTo>
                    <a:pt x="21" y="75"/>
                    <a:pt x="0" y="42"/>
                    <a:pt x="0" y="36"/>
                  </a:cubicBezTo>
                  <a:cubicBezTo>
                    <a:pt x="0" y="25"/>
                    <a:pt x="10" y="0"/>
                    <a:pt x="23" y="0"/>
                  </a:cubicBezTo>
                  <a:cubicBezTo>
                    <a:pt x="35" y="0"/>
                    <a:pt x="45" y="25"/>
                    <a:pt x="45" y="36"/>
                  </a:cubicBezTo>
                  <a:close/>
                </a:path>
              </a:pathLst>
            </a:custGeom>
            <a:solidFill>
              <a:srgbClr val="E8677A"/>
            </a:solidFill>
            <a:ln w="9525">
              <a:noFill/>
              <a:round/>
              <a:headEnd/>
              <a:tailEnd/>
            </a:ln>
          </p:spPr>
          <p:txBody>
            <a:bodyPr/>
            <a:lstStyle/>
            <a:p>
              <a:endParaRPr lang="en-US"/>
            </a:p>
          </p:txBody>
        </p:sp>
        <p:sp>
          <p:nvSpPr>
            <p:cNvPr id="28906" name="Freeform 3487"/>
            <p:cNvSpPr>
              <a:spLocks/>
            </p:cNvSpPr>
            <p:nvPr/>
          </p:nvSpPr>
          <p:spPr bwMode="auto">
            <a:xfrm>
              <a:off x="955675" y="3612232"/>
              <a:ext cx="142875" cy="242888"/>
            </a:xfrm>
            <a:custGeom>
              <a:avLst/>
              <a:gdLst>
                <a:gd name="T0" fmla="*/ 2147483647 w 43"/>
                <a:gd name="T1" fmla="*/ 2147483647 h 74"/>
                <a:gd name="T2" fmla="*/ 2147483647 w 43"/>
                <a:gd name="T3" fmla="*/ 2147483647 h 74"/>
                <a:gd name="T4" fmla="*/ 0 w 43"/>
                <a:gd name="T5" fmla="*/ 2147483647 h 74"/>
                <a:gd name="T6" fmla="*/ 2147483647 w 43"/>
                <a:gd name="T7" fmla="*/ 0 h 74"/>
                <a:gd name="T8" fmla="*/ 2147483647 w 43"/>
                <a:gd name="T9" fmla="*/ 2147483647 h 74"/>
                <a:gd name="T10" fmla="*/ 0 60000 65536"/>
                <a:gd name="T11" fmla="*/ 0 60000 65536"/>
                <a:gd name="T12" fmla="*/ 0 60000 65536"/>
                <a:gd name="T13" fmla="*/ 0 60000 65536"/>
                <a:gd name="T14" fmla="*/ 0 60000 65536"/>
                <a:gd name="T15" fmla="*/ 0 w 43"/>
                <a:gd name="T16" fmla="*/ 0 h 74"/>
                <a:gd name="T17" fmla="*/ 43 w 43"/>
                <a:gd name="T18" fmla="*/ 74 h 74"/>
              </a:gdLst>
              <a:ahLst/>
              <a:cxnLst>
                <a:cxn ang="T10">
                  <a:pos x="T0" y="T1"/>
                </a:cxn>
                <a:cxn ang="T11">
                  <a:pos x="T2" y="T3"/>
                </a:cxn>
                <a:cxn ang="T12">
                  <a:pos x="T4" y="T5"/>
                </a:cxn>
                <a:cxn ang="T13">
                  <a:pos x="T6" y="T7"/>
                </a:cxn>
                <a:cxn ang="T14">
                  <a:pos x="T8" y="T9"/>
                </a:cxn>
              </a:cxnLst>
              <a:rect l="T15" t="T16" r="T17" b="T18"/>
              <a:pathLst>
                <a:path w="43" h="74">
                  <a:moveTo>
                    <a:pt x="43" y="36"/>
                  </a:moveTo>
                  <a:cubicBezTo>
                    <a:pt x="43" y="42"/>
                    <a:pt x="23" y="74"/>
                    <a:pt x="22" y="74"/>
                  </a:cubicBezTo>
                  <a:cubicBezTo>
                    <a:pt x="20" y="74"/>
                    <a:pt x="0" y="42"/>
                    <a:pt x="0" y="36"/>
                  </a:cubicBezTo>
                  <a:cubicBezTo>
                    <a:pt x="0" y="25"/>
                    <a:pt x="9" y="0"/>
                    <a:pt x="22" y="0"/>
                  </a:cubicBezTo>
                  <a:cubicBezTo>
                    <a:pt x="34" y="0"/>
                    <a:pt x="43" y="25"/>
                    <a:pt x="43" y="36"/>
                  </a:cubicBezTo>
                  <a:close/>
                </a:path>
              </a:pathLst>
            </a:custGeom>
            <a:solidFill>
              <a:srgbClr val="E8687B"/>
            </a:solidFill>
            <a:ln w="9525">
              <a:noFill/>
              <a:round/>
              <a:headEnd/>
              <a:tailEnd/>
            </a:ln>
          </p:spPr>
          <p:txBody>
            <a:bodyPr/>
            <a:lstStyle/>
            <a:p>
              <a:endParaRPr lang="en-US"/>
            </a:p>
          </p:txBody>
        </p:sp>
        <p:sp>
          <p:nvSpPr>
            <p:cNvPr id="28907" name="Freeform 3488"/>
            <p:cNvSpPr>
              <a:spLocks/>
            </p:cNvSpPr>
            <p:nvPr/>
          </p:nvSpPr>
          <p:spPr bwMode="auto">
            <a:xfrm>
              <a:off x="955675" y="3612232"/>
              <a:ext cx="142875" cy="242888"/>
            </a:xfrm>
            <a:custGeom>
              <a:avLst/>
              <a:gdLst>
                <a:gd name="T0" fmla="*/ 2147483647 w 43"/>
                <a:gd name="T1" fmla="*/ 2147483647 h 74"/>
                <a:gd name="T2" fmla="*/ 2147483647 w 43"/>
                <a:gd name="T3" fmla="*/ 2147483647 h 74"/>
                <a:gd name="T4" fmla="*/ 0 w 43"/>
                <a:gd name="T5" fmla="*/ 2147483647 h 74"/>
                <a:gd name="T6" fmla="*/ 2147483647 w 43"/>
                <a:gd name="T7" fmla="*/ 0 h 74"/>
                <a:gd name="T8" fmla="*/ 2147483647 w 43"/>
                <a:gd name="T9" fmla="*/ 2147483647 h 74"/>
                <a:gd name="T10" fmla="*/ 0 60000 65536"/>
                <a:gd name="T11" fmla="*/ 0 60000 65536"/>
                <a:gd name="T12" fmla="*/ 0 60000 65536"/>
                <a:gd name="T13" fmla="*/ 0 60000 65536"/>
                <a:gd name="T14" fmla="*/ 0 60000 65536"/>
                <a:gd name="T15" fmla="*/ 0 w 43"/>
                <a:gd name="T16" fmla="*/ 0 h 74"/>
                <a:gd name="T17" fmla="*/ 43 w 43"/>
                <a:gd name="T18" fmla="*/ 74 h 74"/>
              </a:gdLst>
              <a:ahLst/>
              <a:cxnLst>
                <a:cxn ang="T10">
                  <a:pos x="T0" y="T1"/>
                </a:cxn>
                <a:cxn ang="T11">
                  <a:pos x="T2" y="T3"/>
                </a:cxn>
                <a:cxn ang="T12">
                  <a:pos x="T4" y="T5"/>
                </a:cxn>
                <a:cxn ang="T13">
                  <a:pos x="T6" y="T7"/>
                </a:cxn>
                <a:cxn ang="T14">
                  <a:pos x="T8" y="T9"/>
                </a:cxn>
              </a:cxnLst>
              <a:rect l="T15" t="T16" r="T17" b="T18"/>
              <a:pathLst>
                <a:path w="43" h="74">
                  <a:moveTo>
                    <a:pt x="43" y="36"/>
                  </a:moveTo>
                  <a:cubicBezTo>
                    <a:pt x="43" y="42"/>
                    <a:pt x="23" y="74"/>
                    <a:pt x="22" y="74"/>
                  </a:cubicBezTo>
                  <a:cubicBezTo>
                    <a:pt x="20" y="74"/>
                    <a:pt x="0" y="42"/>
                    <a:pt x="0" y="36"/>
                  </a:cubicBezTo>
                  <a:cubicBezTo>
                    <a:pt x="0" y="25"/>
                    <a:pt x="9" y="0"/>
                    <a:pt x="22" y="0"/>
                  </a:cubicBezTo>
                  <a:cubicBezTo>
                    <a:pt x="34" y="0"/>
                    <a:pt x="43" y="25"/>
                    <a:pt x="43" y="36"/>
                  </a:cubicBezTo>
                  <a:close/>
                </a:path>
              </a:pathLst>
            </a:custGeom>
            <a:solidFill>
              <a:srgbClr val="E8697C"/>
            </a:solidFill>
            <a:ln w="9525">
              <a:noFill/>
              <a:round/>
              <a:headEnd/>
              <a:tailEnd/>
            </a:ln>
          </p:spPr>
          <p:txBody>
            <a:bodyPr/>
            <a:lstStyle/>
            <a:p>
              <a:endParaRPr lang="en-US"/>
            </a:p>
          </p:txBody>
        </p:sp>
        <p:sp>
          <p:nvSpPr>
            <p:cNvPr id="28908" name="Freeform 3489"/>
            <p:cNvSpPr>
              <a:spLocks/>
            </p:cNvSpPr>
            <p:nvPr/>
          </p:nvSpPr>
          <p:spPr bwMode="auto">
            <a:xfrm>
              <a:off x="955675" y="3612232"/>
              <a:ext cx="142875" cy="242888"/>
            </a:xfrm>
            <a:custGeom>
              <a:avLst/>
              <a:gdLst>
                <a:gd name="T0" fmla="*/ 2147483647 w 43"/>
                <a:gd name="T1" fmla="*/ 2147483647 h 74"/>
                <a:gd name="T2" fmla="*/ 2147483647 w 43"/>
                <a:gd name="T3" fmla="*/ 2147483647 h 74"/>
                <a:gd name="T4" fmla="*/ 0 w 43"/>
                <a:gd name="T5" fmla="*/ 2147483647 h 74"/>
                <a:gd name="T6" fmla="*/ 2147483647 w 43"/>
                <a:gd name="T7" fmla="*/ 0 h 74"/>
                <a:gd name="T8" fmla="*/ 2147483647 w 43"/>
                <a:gd name="T9" fmla="*/ 2147483647 h 74"/>
                <a:gd name="T10" fmla="*/ 0 60000 65536"/>
                <a:gd name="T11" fmla="*/ 0 60000 65536"/>
                <a:gd name="T12" fmla="*/ 0 60000 65536"/>
                <a:gd name="T13" fmla="*/ 0 60000 65536"/>
                <a:gd name="T14" fmla="*/ 0 60000 65536"/>
                <a:gd name="T15" fmla="*/ 0 w 43"/>
                <a:gd name="T16" fmla="*/ 0 h 74"/>
                <a:gd name="T17" fmla="*/ 43 w 43"/>
                <a:gd name="T18" fmla="*/ 74 h 74"/>
              </a:gdLst>
              <a:ahLst/>
              <a:cxnLst>
                <a:cxn ang="T10">
                  <a:pos x="T0" y="T1"/>
                </a:cxn>
                <a:cxn ang="T11">
                  <a:pos x="T2" y="T3"/>
                </a:cxn>
                <a:cxn ang="T12">
                  <a:pos x="T4" y="T5"/>
                </a:cxn>
                <a:cxn ang="T13">
                  <a:pos x="T6" y="T7"/>
                </a:cxn>
                <a:cxn ang="T14">
                  <a:pos x="T8" y="T9"/>
                </a:cxn>
              </a:cxnLst>
              <a:rect l="T15" t="T16" r="T17" b="T18"/>
              <a:pathLst>
                <a:path w="43" h="74">
                  <a:moveTo>
                    <a:pt x="43" y="36"/>
                  </a:moveTo>
                  <a:cubicBezTo>
                    <a:pt x="43" y="42"/>
                    <a:pt x="23" y="74"/>
                    <a:pt x="22" y="74"/>
                  </a:cubicBezTo>
                  <a:cubicBezTo>
                    <a:pt x="20" y="74"/>
                    <a:pt x="0" y="42"/>
                    <a:pt x="0" y="36"/>
                  </a:cubicBezTo>
                  <a:cubicBezTo>
                    <a:pt x="0" y="25"/>
                    <a:pt x="10" y="0"/>
                    <a:pt x="22" y="0"/>
                  </a:cubicBezTo>
                  <a:cubicBezTo>
                    <a:pt x="34" y="0"/>
                    <a:pt x="43" y="25"/>
                    <a:pt x="43" y="36"/>
                  </a:cubicBezTo>
                  <a:close/>
                </a:path>
              </a:pathLst>
            </a:custGeom>
            <a:solidFill>
              <a:srgbClr val="E96A7D"/>
            </a:solidFill>
            <a:ln w="9525">
              <a:noFill/>
              <a:round/>
              <a:headEnd/>
              <a:tailEnd/>
            </a:ln>
          </p:spPr>
          <p:txBody>
            <a:bodyPr/>
            <a:lstStyle/>
            <a:p>
              <a:endParaRPr lang="en-US"/>
            </a:p>
          </p:txBody>
        </p:sp>
        <p:sp>
          <p:nvSpPr>
            <p:cNvPr id="28909" name="Freeform 3490"/>
            <p:cNvSpPr>
              <a:spLocks/>
            </p:cNvSpPr>
            <p:nvPr/>
          </p:nvSpPr>
          <p:spPr bwMode="auto">
            <a:xfrm>
              <a:off x="955675" y="3612232"/>
              <a:ext cx="142875" cy="242888"/>
            </a:xfrm>
            <a:custGeom>
              <a:avLst/>
              <a:gdLst>
                <a:gd name="T0" fmla="*/ 2147483647 w 43"/>
                <a:gd name="T1" fmla="*/ 2147483647 h 74"/>
                <a:gd name="T2" fmla="*/ 2147483647 w 43"/>
                <a:gd name="T3" fmla="*/ 2147483647 h 74"/>
                <a:gd name="T4" fmla="*/ 0 w 43"/>
                <a:gd name="T5" fmla="*/ 2147483647 h 74"/>
                <a:gd name="T6" fmla="*/ 2147483647 w 43"/>
                <a:gd name="T7" fmla="*/ 0 h 74"/>
                <a:gd name="T8" fmla="*/ 2147483647 w 43"/>
                <a:gd name="T9" fmla="*/ 2147483647 h 74"/>
                <a:gd name="T10" fmla="*/ 0 60000 65536"/>
                <a:gd name="T11" fmla="*/ 0 60000 65536"/>
                <a:gd name="T12" fmla="*/ 0 60000 65536"/>
                <a:gd name="T13" fmla="*/ 0 60000 65536"/>
                <a:gd name="T14" fmla="*/ 0 60000 65536"/>
                <a:gd name="T15" fmla="*/ 0 w 43"/>
                <a:gd name="T16" fmla="*/ 0 h 74"/>
                <a:gd name="T17" fmla="*/ 43 w 43"/>
                <a:gd name="T18" fmla="*/ 74 h 74"/>
              </a:gdLst>
              <a:ahLst/>
              <a:cxnLst>
                <a:cxn ang="T10">
                  <a:pos x="T0" y="T1"/>
                </a:cxn>
                <a:cxn ang="T11">
                  <a:pos x="T2" y="T3"/>
                </a:cxn>
                <a:cxn ang="T12">
                  <a:pos x="T4" y="T5"/>
                </a:cxn>
                <a:cxn ang="T13">
                  <a:pos x="T6" y="T7"/>
                </a:cxn>
                <a:cxn ang="T14">
                  <a:pos x="T8" y="T9"/>
                </a:cxn>
              </a:cxnLst>
              <a:rect l="T15" t="T16" r="T17" b="T18"/>
              <a:pathLst>
                <a:path w="43" h="74">
                  <a:moveTo>
                    <a:pt x="43" y="36"/>
                  </a:moveTo>
                  <a:cubicBezTo>
                    <a:pt x="43" y="42"/>
                    <a:pt x="23" y="74"/>
                    <a:pt x="22" y="74"/>
                  </a:cubicBezTo>
                  <a:cubicBezTo>
                    <a:pt x="20" y="74"/>
                    <a:pt x="0" y="42"/>
                    <a:pt x="0" y="36"/>
                  </a:cubicBezTo>
                  <a:cubicBezTo>
                    <a:pt x="0" y="25"/>
                    <a:pt x="10" y="0"/>
                    <a:pt x="22" y="0"/>
                  </a:cubicBezTo>
                  <a:cubicBezTo>
                    <a:pt x="33" y="0"/>
                    <a:pt x="43" y="25"/>
                    <a:pt x="43" y="36"/>
                  </a:cubicBezTo>
                  <a:close/>
                </a:path>
              </a:pathLst>
            </a:custGeom>
            <a:solidFill>
              <a:srgbClr val="E96B7D"/>
            </a:solidFill>
            <a:ln w="9525">
              <a:noFill/>
              <a:round/>
              <a:headEnd/>
              <a:tailEnd/>
            </a:ln>
          </p:spPr>
          <p:txBody>
            <a:bodyPr/>
            <a:lstStyle/>
            <a:p>
              <a:endParaRPr lang="en-US"/>
            </a:p>
          </p:txBody>
        </p:sp>
        <p:sp>
          <p:nvSpPr>
            <p:cNvPr id="28910" name="Freeform 3491"/>
            <p:cNvSpPr>
              <a:spLocks/>
            </p:cNvSpPr>
            <p:nvPr/>
          </p:nvSpPr>
          <p:spPr bwMode="auto">
            <a:xfrm>
              <a:off x="955675" y="3612232"/>
              <a:ext cx="142875" cy="239713"/>
            </a:xfrm>
            <a:custGeom>
              <a:avLst/>
              <a:gdLst>
                <a:gd name="T0" fmla="*/ 2147483647 w 43"/>
                <a:gd name="T1" fmla="*/ 2147483647 h 73"/>
                <a:gd name="T2" fmla="*/ 2147483647 w 43"/>
                <a:gd name="T3" fmla="*/ 2147483647 h 73"/>
                <a:gd name="T4" fmla="*/ 0 w 43"/>
                <a:gd name="T5" fmla="*/ 2147483647 h 73"/>
                <a:gd name="T6" fmla="*/ 2147483647 w 43"/>
                <a:gd name="T7" fmla="*/ 0 h 73"/>
                <a:gd name="T8" fmla="*/ 2147483647 w 43"/>
                <a:gd name="T9" fmla="*/ 2147483647 h 73"/>
                <a:gd name="T10" fmla="*/ 0 60000 65536"/>
                <a:gd name="T11" fmla="*/ 0 60000 65536"/>
                <a:gd name="T12" fmla="*/ 0 60000 65536"/>
                <a:gd name="T13" fmla="*/ 0 60000 65536"/>
                <a:gd name="T14" fmla="*/ 0 60000 65536"/>
                <a:gd name="T15" fmla="*/ 0 w 43"/>
                <a:gd name="T16" fmla="*/ 0 h 73"/>
                <a:gd name="T17" fmla="*/ 43 w 43"/>
                <a:gd name="T18" fmla="*/ 73 h 73"/>
              </a:gdLst>
              <a:ahLst/>
              <a:cxnLst>
                <a:cxn ang="T10">
                  <a:pos x="T0" y="T1"/>
                </a:cxn>
                <a:cxn ang="T11">
                  <a:pos x="T2" y="T3"/>
                </a:cxn>
                <a:cxn ang="T12">
                  <a:pos x="T4" y="T5"/>
                </a:cxn>
                <a:cxn ang="T13">
                  <a:pos x="T6" y="T7"/>
                </a:cxn>
                <a:cxn ang="T14">
                  <a:pos x="T8" y="T9"/>
                </a:cxn>
              </a:cxnLst>
              <a:rect l="T15" t="T16" r="T17" b="T18"/>
              <a:pathLst>
                <a:path w="43" h="73">
                  <a:moveTo>
                    <a:pt x="43" y="36"/>
                  </a:moveTo>
                  <a:cubicBezTo>
                    <a:pt x="43" y="42"/>
                    <a:pt x="23" y="73"/>
                    <a:pt x="22" y="73"/>
                  </a:cubicBezTo>
                  <a:cubicBezTo>
                    <a:pt x="20" y="73"/>
                    <a:pt x="0" y="42"/>
                    <a:pt x="0" y="36"/>
                  </a:cubicBezTo>
                  <a:cubicBezTo>
                    <a:pt x="0" y="25"/>
                    <a:pt x="10" y="0"/>
                    <a:pt x="22" y="0"/>
                  </a:cubicBezTo>
                  <a:cubicBezTo>
                    <a:pt x="33" y="0"/>
                    <a:pt x="43" y="25"/>
                    <a:pt x="43" y="36"/>
                  </a:cubicBezTo>
                  <a:close/>
                </a:path>
              </a:pathLst>
            </a:custGeom>
            <a:solidFill>
              <a:srgbClr val="E96C7D"/>
            </a:solidFill>
            <a:ln w="9525">
              <a:noFill/>
              <a:round/>
              <a:headEnd/>
              <a:tailEnd/>
            </a:ln>
          </p:spPr>
          <p:txBody>
            <a:bodyPr/>
            <a:lstStyle/>
            <a:p>
              <a:endParaRPr lang="en-US"/>
            </a:p>
          </p:txBody>
        </p:sp>
        <p:sp>
          <p:nvSpPr>
            <p:cNvPr id="28911" name="Freeform 3492"/>
            <p:cNvSpPr>
              <a:spLocks/>
            </p:cNvSpPr>
            <p:nvPr/>
          </p:nvSpPr>
          <p:spPr bwMode="auto">
            <a:xfrm>
              <a:off x="955675" y="3612232"/>
              <a:ext cx="142875" cy="239713"/>
            </a:xfrm>
            <a:custGeom>
              <a:avLst/>
              <a:gdLst>
                <a:gd name="T0" fmla="*/ 2147483647 w 43"/>
                <a:gd name="T1" fmla="*/ 2147483647 h 73"/>
                <a:gd name="T2" fmla="*/ 2147483647 w 43"/>
                <a:gd name="T3" fmla="*/ 2147483647 h 73"/>
                <a:gd name="T4" fmla="*/ 0 w 43"/>
                <a:gd name="T5" fmla="*/ 2147483647 h 73"/>
                <a:gd name="T6" fmla="*/ 2147483647 w 43"/>
                <a:gd name="T7" fmla="*/ 0 h 73"/>
                <a:gd name="T8" fmla="*/ 2147483647 w 43"/>
                <a:gd name="T9" fmla="*/ 2147483647 h 73"/>
                <a:gd name="T10" fmla="*/ 0 60000 65536"/>
                <a:gd name="T11" fmla="*/ 0 60000 65536"/>
                <a:gd name="T12" fmla="*/ 0 60000 65536"/>
                <a:gd name="T13" fmla="*/ 0 60000 65536"/>
                <a:gd name="T14" fmla="*/ 0 60000 65536"/>
                <a:gd name="T15" fmla="*/ 0 w 43"/>
                <a:gd name="T16" fmla="*/ 0 h 73"/>
                <a:gd name="T17" fmla="*/ 43 w 43"/>
                <a:gd name="T18" fmla="*/ 73 h 73"/>
              </a:gdLst>
              <a:ahLst/>
              <a:cxnLst>
                <a:cxn ang="T10">
                  <a:pos x="T0" y="T1"/>
                </a:cxn>
                <a:cxn ang="T11">
                  <a:pos x="T2" y="T3"/>
                </a:cxn>
                <a:cxn ang="T12">
                  <a:pos x="T4" y="T5"/>
                </a:cxn>
                <a:cxn ang="T13">
                  <a:pos x="T6" y="T7"/>
                </a:cxn>
                <a:cxn ang="T14">
                  <a:pos x="T8" y="T9"/>
                </a:cxn>
              </a:cxnLst>
              <a:rect l="T15" t="T16" r="T17" b="T18"/>
              <a:pathLst>
                <a:path w="43" h="73">
                  <a:moveTo>
                    <a:pt x="43" y="36"/>
                  </a:moveTo>
                  <a:cubicBezTo>
                    <a:pt x="43" y="42"/>
                    <a:pt x="23" y="73"/>
                    <a:pt x="22" y="73"/>
                  </a:cubicBezTo>
                  <a:cubicBezTo>
                    <a:pt x="20" y="73"/>
                    <a:pt x="0" y="42"/>
                    <a:pt x="0" y="36"/>
                  </a:cubicBezTo>
                  <a:cubicBezTo>
                    <a:pt x="0" y="25"/>
                    <a:pt x="10" y="0"/>
                    <a:pt x="22" y="0"/>
                  </a:cubicBezTo>
                  <a:cubicBezTo>
                    <a:pt x="33" y="0"/>
                    <a:pt x="43" y="25"/>
                    <a:pt x="43" y="36"/>
                  </a:cubicBezTo>
                  <a:close/>
                </a:path>
              </a:pathLst>
            </a:custGeom>
            <a:solidFill>
              <a:srgbClr val="E96C7E"/>
            </a:solidFill>
            <a:ln w="9525">
              <a:noFill/>
              <a:round/>
              <a:headEnd/>
              <a:tailEnd/>
            </a:ln>
          </p:spPr>
          <p:txBody>
            <a:bodyPr/>
            <a:lstStyle/>
            <a:p>
              <a:endParaRPr lang="en-US"/>
            </a:p>
          </p:txBody>
        </p:sp>
        <p:sp>
          <p:nvSpPr>
            <p:cNvPr id="28912" name="Freeform 3493"/>
            <p:cNvSpPr>
              <a:spLocks/>
            </p:cNvSpPr>
            <p:nvPr/>
          </p:nvSpPr>
          <p:spPr bwMode="auto">
            <a:xfrm>
              <a:off x="955675" y="3612232"/>
              <a:ext cx="142875" cy="239713"/>
            </a:xfrm>
            <a:custGeom>
              <a:avLst/>
              <a:gdLst>
                <a:gd name="T0" fmla="*/ 2147483647 w 43"/>
                <a:gd name="T1" fmla="*/ 2147483647 h 73"/>
                <a:gd name="T2" fmla="*/ 2147483647 w 43"/>
                <a:gd name="T3" fmla="*/ 2147483647 h 73"/>
                <a:gd name="T4" fmla="*/ 0 w 43"/>
                <a:gd name="T5" fmla="*/ 2147483647 h 73"/>
                <a:gd name="T6" fmla="*/ 2147483647 w 43"/>
                <a:gd name="T7" fmla="*/ 0 h 73"/>
                <a:gd name="T8" fmla="*/ 2147483647 w 43"/>
                <a:gd name="T9" fmla="*/ 2147483647 h 73"/>
                <a:gd name="T10" fmla="*/ 0 60000 65536"/>
                <a:gd name="T11" fmla="*/ 0 60000 65536"/>
                <a:gd name="T12" fmla="*/ 0 60000 65536"/>
                <a:gd name="T13" fmla="*/ 0 60000 65536"/>
                <a:gd name="T14" fmla="*/ 0 60000 65536"/>
                <a:gd name="T15" fmla="*/ 0 w 43"/>
                <a:gd name="T16" fmla="*/ 0 h 73"/>
                <a:gd name="T17" fmla="*/ 43 w 43"/>
                <a:gd name="T18" fmla="*/ 73 h 73"/>
              </a:gdLst>
              <a:ahLst/>
              <a:cxnLst>
                <a:cxn ang="T10">
                  <a:pos x="T0" y="T1"/>
                </a:cxn>
                <a:cxn ang="T11">
                  <a:pos x="T2" y="T3"/>
                </a:cxn>
                <a:cxn ang="T12">
                  <a:pos x="T4" y="T5"/>
                </a:cxn>
                <a:cxn ang="T13">
                  <a:pos x="T6" y="T7"/>
                </a:cxn>
                <a:cxn ang="T14">
                  <a:pos x="T8" y="T9"/>
                </a:cxn>
              </a:cxnLst>
              <a:rect l="T15" t="T16" r="T17" b="T18"/>
              <a:pathLst>
                <a:path w="43" h="73">
                  <a:moveTo>
                    <a:pt x="43" y="36"/>
                  </a:moveTo>
                  <a:cubicBezTo>
                    <a:pt x="43" y="42"/>
                    <a:pt x="24" y="73"/>
                    <a:pt x="22" y="73"/>
                  </a:cubicBezTo>
                  <a:cubicBezTo>
                    <a:pt x="20" y="73"/>
                    <a:pt x="0" y="42"/>
                    <a:pt x="0" y="36"/>
                  </a:cubicBezTo>
                  <a:cubicBezTo>
                    <a:pt x="0" y="25"/>
                    <a:pt x="10" y="0"/>
                    <a:pt x="22" y="0"/>
                  </a:cubicBezTo>
                  <a:cubicBezTo>
                    <a:pt x="33" y="0"/>
                    <a:pt x="43" y="25"/>
                    <a:pt x="43" y="36"/>
                  </a:cubicBezTo>
                  <a:close/>
                </a:path>
              </a:pathLst>
            </a:custGeom>
            <a:solidFill>
              <a:srgbClr val="E96D7E"/>
            </a:solidFill>
            <a:ln w="9525">
              <a:noFill/>
              <a:round/>
              <a:headEnd/>
              <a:tailEnd/>
            </a:ln>
          </p:spPr>
          <p:txBody>
            <a:bodyPr/>
            <a:lstStyle/>
            <a:p>
              <a:endParaRPr lang="en-US"/>
            </a:p>
          </p:txBody>
        </p:sp>
        <p:sp>
          <p:nvSpPr>
            <p:cNvPr id="28913" name="Freeform 3494"/>
            <p:cNvSpPr>
              <a:spLocks/>
            </p:cNvSpPr>
            <p:nvPr/>
          </p:nvSpPr>
          <p:spPr bwMode="auto">
            <a:xfrm>
              <a:off x="955675" y="3615407"/>
              <a:ext cx="142875" cy="236538"/>
            </a:xfrm>
            <a:custGeom>
              <a:avLst/>
              <a:gdLst>
                <a:gd name="T0" fmla="*/ 2147483647 w 43"/>
                <a:gd name="T1" fmla="*/ 2147483647 h 72"/>
                <a:gd name="T2" fmla="*/ 2147483647 w 43"/>
                <a:gd name="T3" fmla="*/ 2147483647 h 72"/>
                <a:gd name="T4" fmla="*/ 0 w 43"/>
                <a:gd name="T5" fmla="*/ 2147483647 h 72"/>
                <a:gd name="T6" fmla="*/ 2147483647 w 43"/>
                <a:gd name="T7" fmla="*/ 0 h 72"/>
                <a:gd name="T8" fmla="*/ 2147483647 w 43"/>
                <a:gd name="T9" fmla="*/ 2147483647 h 72"/>
                <a:gd name="T10" fmla="*/ 0 60000 65536"/>
                <a:gd name="T11" fmla="*/ 0 60000 65536"/>
                <a:gd name="T12" fmla="*/ 0 60000 65536"/>
                <a:gd name="T13" fmla="*/ 0 60000 65536"/>
                <a:gd name="T14" fmla="*/ 0 60000 65536"/>
                <a:gd name="T15" fmla="*/ 0 w 43"/>
                <a:gd name="T16" fmla="*/ 0 h 72"/>
                <a:gd name="T17" fmla="*/ 43 w 43"/>
                <a:gd name="T18" fmla="*/ 72 h 72"/>
              </a:gdLst>
              <a:ahLst/>
              <a:cxnLst>
                <a:cxn ang="T10">
                  <a:pos x="T0" y="T1"/>
                </a:cxn>
                <a:cxn ang="T11">
                  <a:pos x="T2" y="T3"/>
                </a:cxn>
                <a:cxn ang="T12">
                  <a:pos x="T4" y="T5"/>
                </a:cxn>
                <a:cxn ang="T13">
                  <a:pos x="T6" y="T7"/>
                </a:cxn>
                <a:cxn ang="T14">
                  <a:pos x="T8" y="T9"/>
                </a:cxn>
              </a:cxnLst>
              <a:rect l="T15" t="T16" r="T17" b="T18"/>
              <a:pathLst>
                <a:path w="43" h="72">
                  <a:moveTo>
                    <a:pt x="43" y="35"/>
                  </a:moveTo>
                  <a:cubicBezTo>
                    <a:pt x="43" y="41"/>
                    <a:pt x="24" y="72"/>
                    <a:pt x="22" y="72"/>
                  </a:cubicBezTo>
                  <a:cubicBezTo>
                    <a:pt x="20" y="72"/>
                    <a:pt x="0" y="41"/>
                    <a:pt x="0" y="35"/>
                  </a:cubicBezTo>
                  <a:cubicBezTo>
                    <a:pt x="0" y="24"/>
                    <a:pt x="10" y="0"/>
                    <a:pt x="22" y="0"/>
                  </a:cubicBezTo>
                  <a:cubicBezTo>
                    <a:pt x="33" y="0"/>
                    <a:pt x="43" y="24"/>
                    <a:pt x="43" y="35"/>
                  </a:cubicBezTo>
                  <a:close/>
                </a:path>
              </a:pathLst>
            </a:custGeom>
            <a:solidFill>
              <a:srgbClr val="E96E80"/>
            </a:solidFill>
            <a:ln w="9525">
              <a:noFill/>
              <a:round/>
              <a:headEnd/>
              <a:tailEnd/>
            </a:ln>
          </p:spPr>
          <p:txBody>
            <a:bodyPr/>
            <a:lstStyle/>
            <a:p>
              <a:endParaRPr lang="en-US"/>
            </a:p>
          </p:txBody>
        </p:sp>
        <p:sp>
          <p:nvSpPr>
            <p:cNvPr id="28914" name="Freeform 3495"/>
            <p:cNvSpPr>
              <a:spLocks/>
            </p:cNvSpPr>
            <p:nvPr/>
          </p:nvSpPr>
          <p:spPr bwMode="auto">
            <a:xfrm>
              <a:off x="958850" y="3615407"/>
              <a:ext cx="136525" cy="233363"/>
            </a:xfrm>
            <a:custGeom>
              <a:avLst/>
              <a:gdLst>
                <a:gd name="T0" fmla="*/ 2147483647 w 41"/>
                <a:gd name="T1" fmla="*/ 2147483647 h 71"/>
                <a:gd name="T2" fmla="*/ 2147483647 w 41"/>
                <a:gd name="T3" fmla="*/ 2147483647 h 71"/>
                <a:gd name="T4" fmla="*/ 0 w 41"/>
                <a:gd name="T5" fmla="*/ 2147483647 h 71"/>
                <a:gd name="T6" fmla="*/ 2147483647 w 41"/>
                <a:gd name="T7" fmla="*/ 0 h 71"/>
                <a:gd name="T8" fmla="*/ 2147483647 w 41"/>
                <a:gd name="T9" fmla="*/ 2147483647 h 71"/>
                <a:gd name="T10" fmla="*/ 0 60000 65536"/>
                <a:gd name="T11" fmla="*/ 0 60000 65536"/>
                <a:gd name="T12" fmla="*/ 0 60000 65536"/>
                <a:gd name="T13" fmla="*/ 0 60000 65536"/>
                <a:gd name="T14" fmla="*/ 0 60000 65536"/>
                <a:gd name="T15" fmla="*/ 0 w 41"/>
                <a:gd name="T16" fmla="*/ 0 h 71"/>
                <a:gd name="T17" fmla="*/ 41 w 41"/>
                <a:gd name="T18" fmla="*/ 71 h 71"/>
              </a:gdLst>
              <a:ahLst/>
              <a:cxnLst>
                <a:cxn ang="T10">
                  <a:pos x="T0" y="T1"/>
                </a:cxn>
                <a:cxn ang="T11">
                  <a:pos x="T2" y="T3"/>
                </a:cxn>
                <a:cxn ang="T12">
                  <a:pos x="T4" y="T5"/>
                </a:cxn>
                <a:cxn ang="T13">
                  <a:pos x="T6" y="T7"/>
                </a:cxn>
                <a:cxn ang="T14">
                  <a:pos x="T8" y="T9"/>
                </a:cxn>
              </a:cxnLst>
              <a:rect l="T15" t="T16" r="T17" b="T18"/>
              <a:pathLst>
                <a:path w="41" h="71">
                  <a:moveTo>
                    <a:pt x="41" y="35"/>
                  </a:moveTo>
                  <a:cubicBezTo>
                    <a:pt x="41" y="41"/>
                    <a:pt x="23" y="71"/>
                    <a:pt x="21" y="71"/>
                  </a:cubicBezTo>
                  <a:cubicBezTo>
                    <a:pt x="18" y="71"/>
                    <a:pt x="0" y="41"/>
                    <a:pt x="0" y="35"/>
                  </a:cubicBezTo>
                  <a:cubicBezTo>
                    <a:pt x="0" y="23"/>
                    <a:pt x="9" y="0"/>
                    <a:pt x="21" y="0"/>
                  </a:cubicBezTo>
                  <a:cubicBezTo>
                    <a:pt x="32" y="0"/>
                    <a:pt x="41" y="23"/>
                    <a:pt x="41" y="35"/>
                  </a:cubicBezTo>
                  <a:close/>
                </a:path>
              </a:pathLst>
            </a:custGeom>
            <a:solidFill>
              <a:srgbClr val="E96F80"/>
            </a:solidFill>
            <a:ln w="9525">
              <a:noFill/>
              <a:round/>
              <a:headEnd/>
              <a:tailEnd/>
            </a:ln>
          </p:spPr>
          <p:txBody>
            <a:bodyPr/>
            <a:lstStyle/>
            <a:p>
              <a:endParaRPr lang="en-US"/>
            </a:p>
          </p:txBody>
        </p:sp>
        <p:sp>
          <p:nvSpPr>
            <p:cNvPr id="28915" name="Freeform 3496"/>
            <p:cNvSpPr>
              <a:spLocks/>
            </p:cNvSpPr>
            <p:nvPr/>
          </p:nvSpPr>
          <p:spPr bwMode="auto">
            <a:xfrm>
              <a:off x="958850" y="3615407"/>
              <a:ext cx="136525" cy="233363"/>
            </a:xfrm>
            <a:custGeom>
              <a:avLst/>
              <a:gdLst>
                <a:gd name="T0" fmla="*/ 2147483647 w 41"/>
                <a:gd name="T1" fmla="*/ 2147483647 h 71"/>
                <a:gd name="T2" fmla="*/ 2147483647 w 41"/>
                <a:gd name="T3" fmla="*/ 2147483647 h 71"/>
                <a:gd name="T4" fmla="*/ 0 w 41"/>
                <a:gd name="T5" fmla="*/ 2147483647 h 71"/>
                <a:gd name="T6" fmla="*/ 2147483647 w 41"/>
                <a:gd name="T7" fmla="*/ 0 h 71"/>
                <a:gd name="T8" fmla="*/ 2147483647 w 41"/>
                <a:gd name="T9" fmla="*/ 2147483647 h 71"/>
                <a:gd name="T10" fmla="*/ 0 60000 65536"/>
                <a:gd name="T11" fmla="*/ 0 60000 65536"/>
                <a:gd name="T12" fmla="*/ 0 60000 65536"/>
                <a:gd name="T13" fmla="*/ 0 60000 65536"/>
                <a:gd name="T14" fmla="*/ 0 60000 65536"/>
                <a:gd name="T15" fmla="*/ 0 w 41"/>
                <a:gd name="T16" fmla="*/ 0 h 71"/>
                <a:gd name="T17" fmla="*/ 41 w 41"/>
                <a:gd name="T18" fmla="*/ 71 h 71"/>
              </a:gdLst>
              <a:ahLst/>
              <a:cxnLst>
                <a:cxn ang="T10">
                  <a:pos x="T0" y="T1"/>
                </a:cxn>
                <a:cxn ang="T11">
                  <a:pos x="T2" y="T3"/>
                </a:cxn>
                <a:cxn ang="T12">
                  <a:pos x="T4" y="T5"/>
                </a:cxn>
                <a:cxn ang="T13">
                  <a:pos x="T6" y="T7"/>
                </a:cxn>
                <a:cxn ang="T14">
                  <a:pos x="T8" y="T9"/>
                </a:cxn>
              </a:cxnLst>
              <a:rect l="T15" t="T16" r="T17" b="T18"/>
              <a:pathLst>
                <a:path w="41" h="71">
                  <a:moveTo>
                    <a:pt x="41" y="34"/>
                  </a:moveTo>
                  <a:cubicBezTo>
                    <a:pt x="41" y="41"/>
                    <a:pt x="23" y="71"/>
                    <a:pt x="21" y="71"/>
                  </a:cubicBezTo>
                  <a:cubicBezTo>
                    <a:pt x="18" y="71"/>
                    <a:pt x="0" y="41"/>
                    <a:pt x="0" y="34"/>
                  </a:cubicBezTo>
                  <a:cubicBezTo>
                    <a:pt x="0" y="23"/>
                    <a:pt x="9" y="0"/>
                    <a:pt x="21" y="0"/>
                  </a:cubicBezTo>
                  <a:cubicBezTo>
                    <a:pt x="32" y="0"/>
                    <a:pt x="41" y="23"/>
                    <a:pt x="41" y="34"/>
                  </a:cubicBezTo>
                  <a:close/>
                </a:path>
              </a:pathLst>
            </a:custGeom>
            <a:solidFill>
              <a:srgbClr val="E97081"/>
            </a:solidFill>
            <a:ln w="9525">
              <a:noFill/>
              <a:round/>
              <a:headEnd/>
              <a:tailEnd/>
            </a:ln>
          </p:spPr>
          <p:txBody>
            <a:bodyPr/>
            <a:lstStyle/>
            <a:p>
              <a:endParaRPr lang="en-US"/>
            </a:p>
          </p:txBody>
        </p:sp>
        <p:sp>
          <p:nvSpPr>
            <p:cNvPr id="28916" name="Freeform 3497"/>
            <p:cNvSpPr>
              <a:spLocks/>
            </p:cNvSpPr>
            <p:nvPr/>
          </p:nvSpPr>
          <p:spPr bwMode="auto">
            <a:xfrm>
              <a:off x="958850" y="3615407"/>
              <a:ext cx="136525" cy="233363"/>
            </a:xfrm>
            <a:custGeom>
              <a:avLst/>
              <a:gdLst>
                <a:gd name="T0" fmla="*/ 2147483647 w 41"/>
                <a:gd name="T1" fmla="*/ 2147483647 h 71"/>
                <a:gd name="T2" fmla="*/ 2147483647 w 41"/>
                <a:gd name="T3" fmla="*/ 2147483647 h 71"/>
                <a:gd name="T4" fmla="*/ 0 w 41"/>
                <a:gd name="T5" fmla="*/ 2147483647 h 71"/>
                <a:gd name="T6" fmla="*/ 2147483647 w 41"/>
                <a:gd name="T7" fmla="*/ 0 h 71"/>
                <a:gd name="T8" fmla="*/ 2147483647 w 41"/>
                <a:gd name="T9" fmla="*/ 2147483647 h 71"/>
                <a:gd name="T10" fmla="*/ 0 60000 65536"/>
                <a:gd name="T11" fmla="*/ 0 60000 65536"/>
                <a:gd name="T12" fmla="*/ 0 60000 65536"/>
                <a:gd name="T13" fmla="*/ 0 60000 65536"/>
                <a:gd name="T14" fmla="*/ 0 60000 65536"/>
                <a:gd name="T15" fmla="*/ 0 w 41"/>
                <a:gd name="T16" fmla="*/ 0 h 71"/>
                <a:gd name="T17" fmla="*/ 41 w 41"/>
                <a:gd name="T18" fmla="*/ 71 h 71"/>
              </a:gdLst>
              <a:ahLst/>
              <a:cxnLst>
                <a:cxn ang="T10">
                  <a:pos x="T0" y="T1"/>
                </a:cxn>
                <a:cxn ang="T11">
                  <a:pos x="T2" y="T3"/>
                </a:cxn>
                <a:cxn ang="T12">
                  <a:pos x="T4" y="T5"/>
                </a:cxn>
                <a:cxn ang="T13">
                  <a:pos x="T6" y="T7"/>
                </a:cxn>
                <a:cxn ang="T14">
                  <a:pos x="T8" y="T9"/>
                </a:cxn>
              </a:cxnLst>
              <a:rect l="T15" t="T16" r="T17" b="T18"/>
              <a:pathLst>
                <a:path w="41" h="71">
                  <a:moveTo>
                    <a:pt x="41" y="34"/>
                  </a:moveTo>
                  <a:cubicBezTo>
                    <a:pt x="41" y="41"/>
                    <a:pt x="23" y="71"/>
                    <a:pt x="21" y="71"/>
                  </a:cubicBezTo>
                  <a:cubicBezTo>
                    <a:pt x="18" y="71"/>
                    <a:pt x="0" y="41"/>
                    <a:pt x="0" y="34"/>
                  </a:cubicBezTo>
                  <a:cubicBezTo>
                    <a:pt x="0" y="23"/>
                    <a:pt x="9" y="0"/>
                    <a:pt x="21" y="0"/>
                  </a:cubicBezTo>
                  <a:cubicBezTo>
                    <a:pt x="32" y="0"/>
                    <a:pt x="41" y="23"/>
                    <a:pt x="41" y="34"/>
                  </a:cubicBezTo>
                  <a:close/>
                </a:path>
              </a:pathLst>
            </a:custGeom>
            <a:solidFill>
              <a:srgbClr val="E97181"/>
            </a:solidFill>
            <a:ln w="9525">
              <a:noFill/>
              <a:round/>
              <a:headEnd/>
              <a:tailEnd/>
            </a:ln>
          </p:spPr>
          <p:txBody>
            <a:bodyPr/>
            <a:lstStyle/>
            <a:p>
              <a:endParaRPr lang="en-US"/>
            </a:p>
          </p:txBody>
        </p:sp>
        <p:sp>
          <p:nvSpPr>
            <p:cNvPr id="28917" name="Freeform 3498"/>
            <p:cNvSpPr>
              <a:spLocks/>
            </p:cNvSpPr>
            <p:nvPr/>
          </p:nvSpPr>
          <p:spPr bwMode="auto">
            <a:xfrm>
              <a:off x="958850" y="3615407"/>
              <a:ext cx="136525" cy="233363"/>
            </a:xfrm>
            <a:custGeom>
              <a:avLst/>
              <a:gdLst>
                <a:gd name="T0" fmla="*/ 2147483647 w 41"/>
                <a:gd name="T1" fmla="*/ 2147483647 h 71"/>
                <a:gd name="T2" fmla="*/ 2147483647 w 41"/>
                <a:gd name="T3" fmla="*/ 2147483647 h 71"/>
                <a:gd name="T4" fmla="*/ 0 w 41"/>
                <a:gd name="T5" fmla="*/ 2147483647 h 71"/>
                <a:gd name="T6" fmla="*/ 2147483647 w 41"/>
                <a:gd name="T7" fmla="*/ 0 h 71"/>
                <a:gd name="T8" fmla="*/ 2147483647 w 41"/>
                <a:gd name="T9" fmla="*/ 2147483647 h 71"/>
                <a:gd name="T10" fmla="*/ 0 60000 65536"/>
                <a:gd name="T11" fmla="*/ 0 60000 65536"/>
                <a:gd name="T12" fmla="*/ 0 60000 65536"/>
                <a:gd name="T13" fmla="*/ 0 60000 65536"/>
                <a:gd name="T14" fmla="*/ 0 60000 65536"/>
                <a:gd name="T15" fmla="*/ 0 w 41"/>
                <a:gd name="T16" fmla="*/ 0 h 71"/>
                <a:gd name="T17" fmla="*/ 41 w 41"/>
                <a:gd name="T18" fmla="*/ 71 h 71"/>
              </a:gdLst>
              <a:ahLst/>
              <a:cxnLst>
                <a:cxn ang="T10">
                  <a:pos x="T0" y="T1"/>
                </a:cxn>
                <a:cxn ang="T11">
                  <a:pos x="T2" y="T3"/>
                </a:cxn>
                <a:cxn ang="T12">
                  <a:pos x="T4" y="T5"/>
                </a:cxn>
                <a:cxn ang="T13">
                  <a:pos x="T6" y="T7"/>
                </a:cxn>
                <a:cxn ang="T14">
                  <a:pos x="T8" y="T9"/>
                </a:cxn>
              </a:cxnLst>
              <a:rect l="T15" t="T16" r="T17" b="T18"/>
              <a:pathLst>
                <a:path w="41" h="71">
                  <a:moveTo>
                    <a:pt x="41" y="34"/>
                  </a:moveTo>
                  <a:cubicBezTo>
                    <a:pt x="41" y="41"/>
                    <a:pt x="23" y="71"/>
                    <a:pt x="21" y="71"/>
                  </a:cubicBezTo>
                  <a:cubicBezTo>
                    <a:pt x="18" y="71"/>
                    <a:pt x="0" y="41"/>
                    <a:pt x="0" y="34"/>
                  </a:cubicBezTo>
                  <a:cubicBezTo>
                    <a:pt x="0" y="23"/>
                    <a:pt x="9" y="0"/>
                    <a:pt x="21" y="0"/>
                  </a:cubicBezTo>
                  <a:cubicBezTo>
                    <a:pt x="32" y="0"/>
                    <a:pt x="41" y="23"/>
                    <a:pt x="41" y="34"/>
                  </a:cubicBezTo>
                  <a:close/>
                </a:path>
              </a:pathLst>
            </a:custGeom>
            <a:solidFill>
              <a:srgbClr val="E97182"/>
            </a:solidFill>
            <a:ln w="9525">
              <a:noFill/>
              <a:round/>
              <a:headEnd/>
              <a:tailEnd/>
            </a:ln>
          </p:spPr>
          <p:txBody>
            <a:bodyPr/>
            <a:lstStyle/>
            <a:p>
              <a:endParaRPr lang="en-US"/>
            </a:p>
          </p:txBody>
        </p:sp>
        <p:sp>
          <p:nvSpPr>
            <p:cNvPr id="28918" name="Freeform 3499"/>
            <p:cNvSpPr>
              <a:spLocks/>
            </p:cNvSpPr>
            <p:nvPr/>
          </p:nvSpPr>
          <p:spPr bwMode="auto">
            <a:xfrm>
              <a:off x="958850" y="3615407"/>
              <a:ext cx="136525" cy="230188"/>
            </a:xfrm>
            <a:custGeom>
              <a:avLst/>
              <a:gdLst>
                <a:gd name="T0" fmla="*/ 2147483647 w 41"/>
                <a:gd name="T1" fmla="*/ 2147483647 h 70"/>
                <a:gd name="T2" fmla="*/ 2147483647 w 41"/>
                <a:gd name="T3" fmla="*/ 2147483647 h 70"/>
                <a:gd name="T4" fmla="*/ 0 w 41"/>
                <a:gd name="T5" fmla="*/ 2147483647 h 70"/>
                <a:gd name="T6" fmla="*/ 2147483647 w 41"/>
                <a:gd name="T7" fmla="*/ 0 h 70"/>
                <a:gd name="T8" fmla="*/ 2147483647 w 41"/>
                <a:gd name="T9" fmla="*/ 2147483647 h 70"/>
                <a:gd name="T10" fmla="*/ 0 60000 65536"/>
                <a:gd name="T11" fmla="*/ 0 60000 65536"/>
                <a:gd name="T12" fmla="*/ 0 60000 65536"/>
                <a:gd name="T13" fmla="*/ 0 60000 65536"/>
                <a:gd name="T14" fmla="*/ 0 60000 65536"/>
                <a:gd name="T15" fmla="*/ 0 w 41"/>
                <a:gd name="T16" fmla="*/ 0 h 70"/>
                <a:gd name="T17" fmla="*/ 41 w 41"/>
                <a:gd name="T18" fmla="*/ 70 h 70"/>
              </a:gdLst>
              <a:ahLst/>
              <a:cxnLst>
                <a:cxn ang="T10">
                  <a:pos x="T0" y="T1"/>
                </a:cxn>
                <a:cxn ang="T11">
                  <a:pos x="T2" y="T3"/>
                </a:cxn>
                <a:cxn ang="T12">
                  <a:pos x="T4" y="T5"/>
                </a:cxn>
                <a:cxn ang="T13">
                  <a:pos x="T6" y="T7"/>
                </a:cxn>
                <a:cxn ang="T14">
                  <a:pos x="T8" y="T9"/>
                </a:cxn>
              </a:cxnLst>
              <a:rect l="T15" t="T16" r="T17" b="T18"/>
              <a:pathLst>
                <a:path w="41" h="70">
                  <a:moveTo>
                    <a:pt x="41" y="34"/>
                  </a:moveTo>
                  <a:cubicBezTo>
                    <a:pt x="41" y="41"/>
                    <a:pt x="23" y="70"/>
                    <a:pt x="21" y="70"/>
                  </a:cubicBezTo>
                  <a:cubicBezTo>
                    <a:pt x="18" y="70"/>
                    <a:pt x="0" y="41"/>
                    <a:pt x="0" y="34"/>
                  </a:cubicBezTo>
                  <a:cubicBezTo>
                    <a:pt x="0" y="23"/>
                    <a:pt x="9" y="0"/>
                    <a:pt x="21" y="0"/>
                  </a:cubicBezTo>
                  <a:cubicBezTo>
                    <a:pt x="32" y="0"/>
                    <a:pt x="41" y="23"/>
                    <a:pt x="41" y="34"/>
                  </a:cubicBezTo>
                  <a:close/>
                </a:path>
              </a:pathLst>
            </a:custGeom>
            <a:solidFill>
              <a:srgbClr val="EA7282"/>
            </a:solidFill>
            <a:ln w="9525">
              <a:noFill/>
              <a:round/>
              <a:headEnd/>
              <a:tailEnd/>
            </a:ln>
          </p:spPr>
          <p:txBody>
            <a:bodyPr/>
            <a:lstStyle/>
            <a:p>
              <a:endParaRPr lang="en-US"/>
            </a:p>
          </p:txBody>
        </p:sp>
        <p:sp>
          <p:nvSpPr>
            <p:cNvPr id="28919" name="Freeform 3500"/>
            <p:cNvSpPr>
              <a:spLocks/>
            </p:cNvSpPr>
            <p:nvPr/>
          </p:nvSpPr>
          <p:spPr bwMode="auto">
            <a:xfrm>
              <a:off x="958850" y="3615407"/>
              <a:ext cx="136525" cy="230188"/>
            </a:xfrm>
            <a:custGeom>
              <a:avLst/>
              <a:gdLst>
                <a:gd name="T0" fmla="*/ 2147483647 w 41"/>
                <a:gd name="T1" fmla="*/ 2147483647 h 70"/>
                <a:gd name="T2" fmla="*/ 2147483647 w 41"/>
                <a:gd name="T3" fmla="*/ 2147483647 h 70"/>
                <a:gd name="T4" fmla="*/ 0 w 41"/>
                <a:gd name="T5" fmla="*/ 2147483647 h 70"/>
                <a:gd name="T6" fmla="*/ 2147483647 w 41"/>
                <a:gd name="T7" fmla="*/ 0 h 70"/>
                <a:gd name="T8" fmla="*/ 2147483647 w 41"/>
                <a:gd name="T9" fmla="*/ 2147483647 h 70"/>
                <a:gd name="T10" fmla="*/ 0 60000 65536"/>
                <a:gd name="T11" fmla="*/ 0 60000 65536"/>
                <a:gd name="T12" fmla="*/ 0 60000 65536"/>
                <a:gd name="T13" fmla="*/ 0 60000 65536"/>
                <a:gd name="T14" fmla="*/ 0 60000 65536"/>
                <a:gd name="T15" fmla="*/ 0 w 41"/>
                <a:gd name="T16" fmla="*/ 0 h 70"/>
                <a:gd name="T17" fmla="*/ 41 w 41"/>
                <a:gd name="T18" fmla="*/ 70 h 70"/>
              </a:gdLst>
              <a:ahLst/>
              <a:cxnLst>
                <a:cxn ang="T10">
                  <a:pos x="T0" y="T1"/>
                </a:cxn>
                <a:cxn ang="T11">
                  <a:pos x="T2" y="T3"/>
                </a:cxn>
                <a:cxn ang="T12">
                  <a:pos x="T4" y="T5"/>
                </a:cxn>
                <a:cxn ang="T13">
                  <a:pos x="T6" y="T7"/>
                </a:cxn>
                <a:cxn ang="T14">
                  <a:pos x="T8" y="T9"/>
                </a:cxn>
              </a:cxnLst>
              <a:rect l="T15" t="T16" r="T17" b="T18"/>
              <a:pathLst>
                <a:path w="41" h="70">
                  <a:moveTo>
                    <a:pt x="41" y="34"/>
                  </a:moveTo>
                  <a:cubicBezTo>
                    <a:pt x="41" y="41"/>
                    <a:pt x="23" y="70"/>
                    <a:pt x="21" y="70"/>
                  </a:cubicBezTo>
                  <a:cubicBezTo>
                    <a:pt x="18" y="70"/>
                    <a:pt x="0" y="41"/>
                    <a:pt x="0" y="34"/>
                  </a:cubicBezTo>
                  <a:cubicBezTo>
                    <a:pt x="0" y="23"/>
                    <a:pt x="9" y="0"/>
                    <a:pt x="21" y="0"/>
                  </a:cubicBezTo>
                  <a:cubicBezTo>
                    <a:pt x="32" y="0"/>
                    <a:pt x="41" y="23"/>
                    <a:pt x="41" y="34"/>
                  </a:cubicBezTo>
                  <a:close/>
                </a:path>
              </a:pathLst>
            </a:custGeom>
            <a:solidFill>
              <a:srgbClr val="EA7383"/>
            </a:solidFill>
            <a:ln w="9525">
              <a:noFill/>
              <a:round/>
              <a:headEnd/>
              <a:tailEnd/>
            </a:ln>
          </p:spPr>
          <p:txBody>
            <a:bodyPr/>
            <a:lstStyle/>
            <a:p>
              <a:endParaRPr lang="en-US"/>
            </a:p>
          </p:txBody>
        </p:sp>
        <p:sp>
          <p:nvSpPr>
            <p:cNvPr id="28920" name="Freeform 3501"/>
            <p:cNvSpPr>
              <a:spLocks/>
            </p:cNvSpPr>
            <p:nvPr/>
          </p:nvSpPr>
          <p:spPr bwMode="auto">
            <a:xfrm>
              <a:off x="958850" y="3618582"/>
              <a:ext cx="136525" cy="227013"/>
            </a:xfrm>
            <a:custGeom>
              <a:avLst/>
              <a:gdLst>
                <a:gd name="T0" fmla="*/ 2147483647 w 41"/>
                <a:gd name="T1" fmla="*/ 2147483647 h 69"/>
                <a:gd name="T2" fmla="*/ 2147483647 w 41"/>
                <a:gd name="T3" fmla="*/ 2147483647 h 69"/>
                <a:gd name="T4" fmla="*/ 0 w 41"/>
                <a:gd name="T5" fmla="*/ 2147483647 h 69"/>
                <a:gd name="T6" fmla="*/ 2147483647 w 41"/>
                <a:gd name="T7" fmla="*/ 0 h 69"/>
                <a:gd name="T8" fmla="*/ 2147483647 w 41"/>
                <a:gd name="T9" fmla="*/ 2147483647 h 69"/>
                <a:gd name="T10" fmla="*/ 0 60000 65536"/>
                <a:gd name="T11" fmla="*/ 0 60000 65536"/>
                <a:gd name="T12" fmla="*/ 0 60000 65536"/>
                <a:gd name="T13" fmla="*/ 0 60000 65536"/>
                <a:gd name="T14" fmla="*/ 0 60000 65536"/>
                <a:gd name="T15" fmla="*/ 0 w 41"/>
                <a:gd name="T16" fmla="*/ 0 h 69"/>
                <a:gd name="T17" fmla="*/ 41 w 41"/>
                <a:gd name="T18" fmla="*/ 69 h 69"/>
              </a:gdLst>
              <a:ahLst/>
              <a:cxnLst>
                <a:cxn ang="T10">
                  <a:pos x="T0" y="T1"/>
                </a:cxn>
                <a:cxn ang="T11">
                  <a:pos x="T2" y="T3"/>
                </a:cxn>
                <a:cxn ang="T12">
                  <a:pos x="T4" y="T5"/>
                </a:cxn>
                <a:cxn ang="T13">
                  <a:pos x="T6" y="T7"/>
                </a:cxn>
                <a:cxn ang="T14">
                  <a:pos x="T8" y="T9"/>
                </a:cxn>
              </a:cxnLst>
              <a:rect l="T15" t="T16" r="T17" b="T18"/>
              <a:pathLst>
                <a:path w="41" h="69">
                  <a:moveTo>
                    <a:pt x="41" y="33"/>
                  </a:moveTo>
                  <a:cubicBezTo>
                    <a:pt x="41" y="40"/>
                    <a:pt x="23" y="69"/>
                    <a:pt x="21" y="69"/>
                  </a:cubicBezTo>
                  <a:cubicBezTo>
                    <a:pt x="18" y="69"/>
                    <a:pt x="0" y="40"/>
                    <a:pt x="0" y="33"/>
                  </a:cubicBezTo>
                  <a:cubicBezTo>
                    <a:pt x="0" y="22"/>
                    <a:pt x="9" y="0"/>
                    <a:pt x="21" y="0"/>
                  </a:cubicBezTo>
                  <a:cubicBezTo>
                    <a:pt x="32" y="0"/>
                    <a:pt x="41" y="22"/>
                    <a:pt x="41" y="33"/>
                  </a:cubicBezTo>
                  <a:close/>
                </a:path>
              </a:pathLst>
            </a:custGeom>
            <a:solidFill>
              <a:srgbClr val="EA7484"/>
            </a:solidFill>
            <a:ln w="9525">
              <a:noFill/>
              <a:round/>
              <a:headEnd/>
              <a:tailEnd/>
            </a:ln>
          </p:spPr>
          <p:txBody>
            <a:bodyPr/>
            <a:lstStyle/>
            <a:p>
              <a:endParaRPr lang="en-US"/>
            </a:p>
          </p:txBody>
        </p:sp>
        <p:sp>
          <p:nvSpPr>
            <p:cNvPr id="28921" name="Freeform 3502"/>
            <p:cNvSpPr>
              <a:spLocks/>
            </p:cNvSpPr>
            <p:nvPr/>
          </p:nvSpPr>
          <p:spPr bwMode="auto">
            <a:xfrm>
              <a:off x="958850" y="3618582"/>
              <a:ext cx="136525" cy="227013"/>
            </a:xfrm>
            <a:custGeom>
              <a:avLst/>
              <a:gdLst>
                <a:gd name="T0" fmla="*/ 2147483647 w 41"/>
                <a:gd name="T1" fmla="*/ 2147483647 h 69"/>
                <a:gd name="T2" fmla="*/ 2147483647 w 41"/>
                <a:gd name="T3" fmla="*/ 2147483647 h 69"/>
                <a:gd name="T4" fmla="*/ 0 w 41"/>
                <a:gd name="T5" fmla="*/ 2147483647 h 69"/>
                <a:gd name="T6" fmla="*/ 2147483647 w 41"/>
                <a:gd name="T7" fmla="*/ 0 h 69"/>
                <a:gd name="T8" fmla="*/ 2147483647 w 41"/>
                <a:gd name="T9" fmla="*/ 2147483647 h 69"/>
                <a:gd name="T10" fmla="*/ 0 60000 65536"/>
                <a:gd name="T11" fmla="*/ 0 60000 65536"/>
                <a:gd name="T12" fmla="*/ 0 60000 65536"/>
                <a:gd name="T13" fmla="*/ 0 60000 65536"/>
                <a:gd name="T14" fmla="*/ 0 60000 65536"/>
                <a:gd name="T15" fmla="*/ 0 w 41"/>
                <a:gd name="T16" fmla="*/ 0 h 69"/>
                <a:gd name="T17" fmla="*/ 41 w 41"/>
                <a:gd name="T18" fmla="*/ 69 h 69"/>
              </a:gdLst>
              <a:ahLst/>
              <a:cxnLst>
                <a:cxn ang="T10">
                  <a:pos x="T0" y="T1"/>
                </a:cxn>
                <a:cxn ang="T11">
                  <a:pos x="T2" y="T3"/>
                </a:cxn>
                <a:cxn ang="T12">
                  <a:pos x="T4" y="T5"/>
                </a:cxn>
                <a:cxn ang="T13">
                  <a:pos x="T6" y="T7"/>
                </a:cxn>
                <a:cxn ang="T14">
                  <a:pos x="T8" y="T9"/>
                </a:cxn>
              </a:cxnLst>
              <a:rect l="T15" t="T16" r="T17" b="T18"/>
              <a:pathLst>
                <a:path w="41" h="69">
                  <a:moveTo>
                    <a:pt x="41" y="33"/>
                  </a:moveTo>
                  <a:cubicBezTo>
                    <a:pt x="41" y="40"/>
                    <a:pt x="23" y="69"/>
                    <a:pt x="21" y="69"/>
                  </a:cubicBezTo>
                  <a:cubicBezTo>
                    <a:pt x="18" y="69"/>
                    <a:pt x="0" y="40"/>
                    <a:pt x="0" y="33"/>
                  </a:cubicBezTo>
                  <a:cubicBezTo>
                    <a:pt x="0" y="22"/>
                    <a:pt x="9" y="0"/>
                    <a:pt x="21" y="0"/>
                  </a:cubicBezTo>
                  <a:cubicBezTo>
                    <a:pt x="32" y="0"/>
                    <a:pt x="41" y="22"/>
                    <a:pt x="41" y="33"/>
                  </a:cubicBezTo>
                  <a:close/>
                </a:path>
              </a:pathLst>
            </a:custGeom>
            <a:solidFill>
              <a:srgbClr val="EA7584"/>
            </a:solidFill>
            <a:ln w="9525">
              <a:noFill/>
              <a:round/>
              <a:headEnd/>
              <a:tailEnd/>
            </a:ln>
          </p:spPr>
          <p:txBody>
            <a:bodyPr/>
            <a:lstStyle/>
            <a:p>
              <a:endParaRPr lang="en-US"/>
            </a:p>
          </p:txBody>
        </p:sp>
        <p:sp>
          <p:nvSpPr>
            <p:cNvPr id="28922" name="Freeform 3503"/>
            <p:cNvSpPr>
              <a:spLocks/>
            </p:cNvSpPr>
            <p:nvPr/>
          </p:nvSpPr>
          <p:spPr bwMode="auto">
            <a:xfrm>
              <a:off x="962025" y="3618582"/>
              <a:ext cx="128588" cy="223838"/>
            </a:xfrm>
            <a:custGeom>
              <a:avLst/>
              <a:gdLst>
                <a:gd name="T0" fmla="*/ 2147483647 w 39"/>
                <a:gd name="T1" fmla="*/ 2147483647 h 68"/>
                <a:gd name="T2" fmla="*/ 2147483647 w 39"/>
                <a:gd name="T3" fmla="*/ 2147483647 h 68"/>
                <a:gd name="T4" fmla="*/ 0 w 39"/>
                <a:gd name="T5" fmla="*/ 2147483647 h 68"/>
                <a:gd name="T6" fmla="*/ 2147483647 w 39"/>
                <a:gd name="T7" fmla="*/ 0 h 68"/>
                <a:gd name="T8" fmla="*/ 2147483647 w 39"/>
                <a:gd name="T9" fmla="*/ 2147483647 h 68"/>
                <a:gd name="T10" fmla="*/ 0 60000 65536"/>
                <a:gd name="T11" fmla="*/ 0 60000 65536"/>
                <a:gd name="T12" fmla="*/ 0 60000 65536"/>
                <a:gd name="T13" fmla="*/ 0 60000 65536"/>
                <a:gd name="T14" fmla="*/ 0 60000 65536"/>
                <a:gd name="T15" fmla="*/ 0 w 39"/>
                <a:gd name="T16" fmla="*/ 0 h 68"/>
                <a:gd name="T17" fmla="*/ 39 w 39"/>
                <a:gd name="T18" fmla="*/ 68 h 68"/>
              </a:gdLst>
              <a:ahLst/>
              <a:cxnLst>
                <a:cxn ang="T10">
                  <a:pos x="T0" y="T1"/>
                </a:cxn>
                <a:cxn ang="T11">
                  <a:pos x="T2" y="T3"/>
                </a:cxn>
                <a:cxn ang="T12">
                  <a:pos x="T4" y="T5"/>
                </a:cxn>
                <a:cxn ang="T13">
                  <a:pos x="T6" y="T7"/>
                </a:cxn>
                <a:cxn ang="T14">
                  <a:pos x="T8" y="T9"/>
                </a:cxn>
              </a:cxnLst>
              <a:rect l="T15" t="T16" r="T17" b="T18"/>
              <a:pathLst>
                <a:path w="39" h="68">
                  <a:moveTo>
                    <a:pt x="39" y="33"/>
                  </a:moveTo>
                  <a:cubicBezTo>
                    <a:pt x="39" y="40"/>
                    <a:pt x="22" y="68"/>
                    <a:pt x="20" y="68"/>
                  </a:cubicBezTo>
                  <a:cubicBezTo>
                    <a:pt x="17" y="68"/>
                    <a:pt x="0" y="40"/>
                    <a:pt x="0" y="33"/>
                  </a:cubicBezTo>
                  <a:cubicBezTo>
                    <a:pt x="0" y="22"/>
                    <a:pt x="8" y="0"/>
                    <a:pt x="20" y="0"/>
                  </a:cubicBezTo>
                  <a:cubicBezTo>
                    <a:pt x="31" y="0"/>
                    <a:pt x="39" y="22"/>
                    <a:pt x="39" y="33"/>
                  </a:cubicBezTo>
                  <a:close/>
                </a:path>
              </a:pathLst>
            </a:custGeom>
            <a:solidFill>
              <a:srgbClr val="EA7685"/>
            </a:solidFill>
            <a:ln w="9525">
              <a:noFill/>
              <a:round/>
              <a:headEnd/>
              <a:tailEnd/>
            </a:ln>
          </p:spPr>
          <p:txBody>
            <a:bodyPr/>
            <a:lstStyle/>
            <a:p>
              <a:endParaRPr lang="en-US"/>
            </a:p>
          </p:txBody>
        </p:sp>
        <p:sp>
          <p:nvSpPr>
            <p:cNvPr id="28923" name="Freeform 3504"/>
            <p:cNvSpPr>
              <a:spLocks/>
            </p:cNvSpPr>
            <p:nvPr/>
          </p:nvSpPr>
          <p:spPr bwMode="auto">
            <a:xfrm>
              <a:off x="962025" y="3618582"/>
              <a:ext cx="128588" cy="223838"/>
            </a:xfrm>
            <a:custGeom>
              <a:avLst/>
              <a:gdLst>
                <a:gd name="T0" fmla="*/ 2147483647 w 39"/>
                <a:gd name="T1" fmla="*/ 2147483647 h 68"/>
                <a:gd name="T2" fmla="*/ 2147483647 w 39"/>
                <a:gd name="T3" fmla="*/ 2147483647 h 68"/>
                <a:gd name="T4" fmla="*/ 0 w 39"/>
                <a:gd name="T5" fmla="*/ 2147483647 h 68"/>
                <a:gd name="T6" fmla="*/ 2147483647 w 39"/>
                <a:gd name="T7" fmla="*/ 0 h 68"/>
                <a:gd name="T8" fmla="*/ 2147483647 w 39"/>
                <a:gd name="T9" fmla="*/ 2147483647 h 68"/>
                <a:gd name="T10" fmla="*/ 0 60000 65536"/>
                <a:gd name="T11" fmla="*/ 0 60000 65536"/>
                <a:gd name="T12" fmla="*/ 0 60000 65536"/>
                <a:gd name="T13" fmla="*/ 0 60000 65536"/>
                <a:gd name="T14" fmla="*/ 0 60000 65536"/>
                <a:gd name="T15" fmla="*/ 0 w 39"/>
                <a:gd name="T16" fmla="*/ 0 h 68"/>
                <a:gd name="T17" fmla="*/ 39 w 39"/>
                <a:gd name="T18" fmla="*/ 68 h 68"/>
              </a:gdLst>
              <a:ahLst/>
              <a:cxnLst>
                <a:cxn ang="T10">
                  <a:pos x="T0" y="T1"/>
                </a:cxn>
                <a:cxn ang="T11">
                  <a:pos x="T2" y="T3"/>
                </a:cxn>
                <a:cxn ang="T12">
                  <a:pos x="T4" y="T5"/>
                </a:cxn>
                <a:cxn ang="T13">
                  <a:pos x="T6" y="T7"/>
                </a:cxn>
                <a:cxn ang="T14">
                  <a:pos x="T8" y="T9"/>
                </a:cxn>
              </a:cxnLst>
              <a:rect l="T15" t="T16" r="T17" b="T18"/>
              <a:pathLst>
                <a:path w="39" h="68">
                  <a:moveTo>
                    <a:pt x="39" y="33"/>
                  </a:moveTo>
                  <a:cubicBezTo>
                    <a:pt x="39" y="40"/>
                    <a:pt x="22" y="68"/>
                    <a:pt x="20" y="68"/>
                  </a:cubicBezTo>
                  <a:cubicBezTo>
                    <a:pt x="17" y="68"/>
                    <a:pt x="0" y="40"/>
                    <a:pt x="0" y="33"/>
                  </a:cubicBezTo>
                  <a:cubicBezTo>
                    <a:pt x="0" y="22"/>
                    <a:pt x="9" y="0"/>
                    <a:pt x="20" y="0"/>
                  </a:cubicBezTo>
                  <a:cubicBezTo>
                    <a:pt x="30" y="0"/>
                    <a:pt x="39" y="22"/>
                    <a:pt x="39" y="33"/>
                  </a:cubicBezTo>
                  <a:close/>
                </a:path>
              </a:pathLst>
            </a:custGeom>
            <a:solidFill>
              <a:srgbClr val="EA7786"/>
            </a:solidFill>
            <a:ln w="9525">
              <a:noFill/>
              <a:round/>
              <a:headEnd/>
              <a:tailEnd/>
            </a:ln>
          </p:spPr>
          <p:txBody>
            <a:bodyPr/>
            <a:lstStyle/>
            <a:p>
              <a:endParaRPr lang="en-US"/>
            </a:p>
          </p:txBody>
        </p:sp>
        <p:sp>
          <p:nvSpPr>
            <p:cNvPr id="28924" name="Freeform 3505"/>
            <p:cNvSpPr>
              <a:spLocks/>
            </p:cNvSpPr>
            <p:nvPr/>
          </p:nvSpPr>
          <p:spPr bwMode="auto">
            <a:xfrm>
              <a:off x="962025" y="3618582"/>
              <a:ext cx="128588" cy="223838"/>
            </a:xfrm>
            <a:custGeom>
              <a:avLst/>
              <a:gdLst>
                <a:gd name="T0" fmla="*/ 2147483647 w 39"/>
                <a:gd name="T1" fmla="*/ 2147483647 h 68"/>
                <a:gd name="T2" fmla="*/ 2147483647 w 39"/>
                <a:gd name="T3" fmla="*/ 2147483647 h 68"/>
                <a:gd name="T4" fmla="*/ 0 w 39"/>
                <a:gd name="T5" fmla="*/ 2147483647 h 68"/>
                <a:gd name="T6" fmla="*/ 2147483647 w 39"/>
                <a:gd name="T7" fmla="*/ 0 h 68"/>
                <a:gd name="T8" fmla="*/ 2147483647 w 39"/>
                <a:gd name="T9" fmla="*/ 2147483647 h 68"/>
                <a:gd name="T10" fmla="*/ 0 60000 65536"/>
                <a:gd name="T11" fmla="*/ 0 60000 65536"/>
                <a:gd name="T12" fmla="*/ 0 60000 65536"/>
                <a:gd name="T13" fmla="*/ 0 60000 65536"/>
                <a:gd name="T14" fmla="*/ 0 60000 65536"/>
                <a:gd name="T15" fmla="*/ 0 w 39"/>
                <a:gd name="T16" fmla="*/ 0 h 68"/>
                <a:gd name="T17" fmla="*/ 39 w 39"/>
                <a:gd name="T18" fmla="*/ 68 h 68"/>
              </a:gdLst>
              <a:ahLst/>
              <a:cxnLst>
                <a:cxn ang="T10">
                  <a:pos x="T0" y="T1"/>
                </a:cxn>
                <a:cxn ang="T11">
                  <a:pos x="T2" y="T3"/>
                </a:cxn>
                <a:cxn ang="T12">
                  <a:pos x="T4" y="T5"/>
                </a:cxn>
                <a:cxn ang="T13">
                  <a:pos x="T6" y="T7"/>
                </a:cxn>
                <a:cxn ang="T14">
                  <a:pos x="T8" y="T9"/>
                </a:cxn>
              </a:cxnLst>
              <a:rect l="T15" t="T16" r="T17" b="T18"/>
              <a:pathLst>
                <a:path w="39" h="68">
                  <a:moveTo>
                    <a:pt x="39" y="33"/>
                  </a:moveTo>
                  <a:cubicBezTo>
                    <a:pt x="39" y="40"/>
                    <a:pt x="22" y="68"/>
                    <a:pt x="20" y="68"/>
                  </a:cubicBezTo>
                  <a:cubicBezTo>
                    <a:pt x="17" y="68"/>
                    <a:pt x="0" y="40"/>
                    <a:pt x="0" y="33"/>
                  </a:cubicBezTo>
                  <a:cubicBezTo>
                    <a:pt x="0" y="22"/>
                    <a:pt x="9" y="0"/>
                    <a:pt x="20" y="0"/>
                  </a:cubicBezTo>
                  <a:cubicBezTo>
                    <a:pt x="30" y="0"/>
                    <a:pt x="39" y="22"/>
                    <a:pt x="39" y="33"/>
                  </a:cubicBezTo>
                  <a:close/>
                </a:path>
              </a:pathLst>
            </a:custGeom>
            <a:solidFill>
              <a:srgbClr val="EA7786"/>
            </a:solidFill>
            <a:ln w="9525">
              <a:noFill/>
              <a:round/>
              <a:headEnd/>
              <a:tailEnd/>
            </a:ln>
          </p:spPr>
          <p:txBody>
            <a:bodyPr/>
            <a:lstStyle/>
            <a:p>
              <a:endParaRPr lang="en-US"/>
            </a:p>
          </p:txBody>
        </p:sp>
        <p:sp>
          <p:nvSpPr>
            <p:cNvPr id="28925" name="Freeform 3506"/>
            <p:cNvSpPr>
              <a:spLocks/>
            </p:cNvSpPr>
            <p:nvPr/>
          </p:nvSpPr>
          <p:spPr bwMode="auto">
            <a:xfrm>
              <a:off x="962025" y="3618582"/>
              <a:ext cx="128588" cy="223838"/>
            </a:xfrm>
            <a:custGeom>
              <a:avLst/>
              <a:gdLst>
                <a:gd name="T0" fmla="*/ 2147483647 w 39"/>
                <a:gd name="T1" fmla="*/ 2147483647 h 68"/>
                <a:gd name="T2" fmla="*/ 2147483647 w 39"/>
                <a:gd name="T3" fmla="*/ 2147483647 h 68"/>
                <a:gd name="T4" fmla="*/ 0 w 39"/>
                <a:gd name="T5" fmla="*/ 2147483647 h 68"/>
                <a:gd name="T6" fmla="*/ 2147483647 w 39"/>
                <a:gd name="T7" fmla="*/ 0 h 68"/>
                <a:gd name="T8" fmla="*/ 2147483647 w 39"/>
                <a:gd name="T9" fmla="*/ 2147483647 h 68"/>
                <a:gd name="T10" fmla="*/ 0 60000 65536"/>
                <a:gd name="T11" fmla="*/ 0 60000 65536"/>
                <a:gd name="T12" fmla="*/ 0 60000 65536"/>
                <a:gd name="T13" fmla="*/ 0 60000 65536"/>
                <a:gd name="T14" fmla="*/ 0 60000 65536"/>
                <a:gd name="T15" fmla="*/ 0 w 39"/>
                <a:gd name="T16" fmla="*/ 0 h 68"/>
                <a:gd name="T17" fmla="*/ 39 w 39"/>
                <a:gd name="T18" fmla="*/ 68 h 68"/>
              </a:gdLst>
              <a:ahLst/>
              <a:cxnLst>
                <a:cxn ang="T10">
                  <a:pos x="T0" y="T1"/>
                </a:cxn>
                <a:cxn ang="T11">
                  <a:pos x="T2" y="T3"/>
                </a:cxn>
                <a:cxn ang="T12">
                  <a:pos x="T4" y="T5"/>
                </a:cxn>
                <a:cxn ang="T13">
                  <a:pos x="T6" y="T7"/>
                </a:cxn>
                <a:cxn ang="T14">
                  <a:pos x="T8" y="T9"/>
                </a:cxn>
              </a:cxnLst>
              <a:rect l="T15" t="T16" r="T17" b="T18"/>
              <a:pathLst>
                <a:path w="39" h="68">
                  <a:moveTo>
                    <a:pt x="39" y="33"/>
                  </a:moveTo>
                  <a:cubicBezTo>
                    <a:pt x="39" y="40"/>
                    <a:pt x="22" y="68"/>
                    <a:pt x="20" y="68"/>
                  </a:cubicBezTo>
                  <a:cubicBezTo>
                    <a:pt x="17" y="68"/>
                    <a:pt x="0" y="40"/>
                    <a:pt x="0" y="33"/>
                  </a:cubicBezTo>
                  <a:cubicBezTo>
                    <a:pt x="0" y="22"/>
                    <a:pt x="9" y="0"/>
                    <a:pt x="20" y="0"/>
                  </a:cubicBezTo>
                  <a:cubicBezTo>
                    <a:pt x="30" y="0"/>
                    <a:pt x="39" y="22"/>
                    <a:pt x="39" y="33"/>
                  </a:cubicBezTo>
                  <a:close/>
                </a:path>
              </a:pathLst>
            </a:custGeom>
            <a:solidFill>
              <a:srgbClr val="EA7887"/>
            </a:solidFill>
            <a:ln w="9525">
              <a:noFill/>
              <a:round/>
              <a:headEnd/>
              <a:tailEnd/>
            </a:ln>
          </p:spPr>
          <p:txBody>
            <a:bodyPr/>
            <a:lstStyle/>
            <a:p>
              <a:endParaRPr lang="en-US"/>
            </a:p>
          </p:txBody>
        </p:sp>
        <p:sp>
          <p:nvSpPr>
            <p:cNvPr id="28926" name="Freeform 3507"/>
            <p:cNvSpPr>
              <a:spLocks/>
            </p:cNvSpPr>
            <p:nvPr/>
          </p:nvSpPr>
          <p:spPr bwMode="auto">
            <a:xfrm>
              <a:off x="962025" y="3618582"/>
              <a:ext cx="128588" cy="220663"/>
            </a:xfrm>
            <a:custGeom>
              <a:avLst/>
              <a:gdLst>
                <a:gd name="T0" fmla="*/ 2147483647 w 39"/>
                <a:gd name="T1" fmla="*/ 2147483647 h 67"/>
                <a:gd name="T2" fmla="*/ 2147483647 w 39"/>
                <a:gd name="T3" fmla="*/ 2147483647 h 67"/>
                <a:gd name="T4" fmla="*/ 0 w 39"/>
                <a:gd name="T5" fmla="*/ 2147483647 h 67"/>
                <a:gd name="T6" fmla="*/ 2147483647 w 39"/>
                <a:gd name="T7" fmla="*/ 0 h 67"/>
                <a:gd name="T8" fmla="*/ 2147483647 w 39"/>
                <a:gd name="T9" fmla="*/ 2147483647 h 67"/>
                <a:gd name="T10" fmla="*/ 0 60000 65536"/>
                <a:gd name="T11" fmla="*/ 0 60000 65536"/>
                <a:gd name="T12" fmla="*/ 0 60000 65536"/>
                <a:gd name="T13" fmla="*/ 0 60000 65536"/>
                <a:gd name="T14" fmla="*/ 0 60000 65536"/>
                <a:gd name="T15" fmla="*/ 0 w 39"/>
                <a:gd name="T16" fmla="*/ 0 h 67"/>
                <a:gd name="T17" fmla="*/ 39 w 39"/>
                <a:gd name="T18" fmla="*/ 67 h 67"/>
              </a:gdLst>
              <a:ahLst/>
              <a:cxnLst>
                <a:cxn ang="T10">
                  <a:pos x="T0" y="T1"/>
                </a:cxn>
                <a:cxn ang="T11">
                  <a:pos x="T2" y="T3"/>
                </a:cxn>
                <a:cxn ang="T12">
                  <a:pos x="T4" y="T5"/>
                </a:cxn>
                <a:cxn ang="T13">
                  <a:pos x="T6" y="T7"/>
                </a:cxn>
                <a:cxn ang="T14">
                  <a:pos x="T8" y="T9"/>
                </a:cxn>
              </a:cxnLst>
              <a:rect l="T15" t="T16" r="T17" b="T18"/>
              <a:pathLst>
                <a:path w="39" h="67">
                  <a:moveTo>
                    <a:pt x="39" y="33"/>
                  </a:moveTo>
                  <a:cubicBezTo>
                    <a:pt x="39" y="39"/>
                    <a:pt x="22" y="67"/>
                    <a:pt x="20" y="67"/>
                  </a:cubicBezTo>
                  <a:cubicBezTo>
                    <a:pt x="17" y="67"/>
                    <a:pt x="0" y="39"/>
                    <a:pt x="0" y="33"/>
                  </a:cubicBezTo>
                  <a:cubicBezTo>
                    <a:pt x="0" y="22"/>
                    <a:pt x="9" y="0"/>
                    <a:pt x="20" y="0"/>
                  </a:cubicBezTo>
                  <a:cubicBezTo>
                    <a:pt x="30" y="0"/>
                    <a:pt x="39" y="22"/>
                    <a:pt x="39" y="33"/>
                  </a:cubicBezTo>
                  <a:close/>
                </a:path>
              </a:pathLst>
            </a:custGeom>
            <a:solidFill>
              <a:srgbClr val="EA7888"/>
            </a:solidFill>
            <a:ln w="9525">
              <a:noFill/>
              <a:round/>
              <a:headEnd/>
              <a:tailEnd/>
            </a:ln>
          </p:spPr>
          <p:txBody>
            <a:bodyPr/>
            <a:lstStyle/>
            <a:p>
              <a:endParaRPr lang="en-US"/>
            </a:p>
          </p:txBody>
        </p:sp>
        <p:sp>
          <p:nvSpPr>
            <p:cNvPr id="28927" name="Freeform 3508"/>
            <p:cNvSpPr>
              <a:spLocks/>
            </p:cNvSpPr>
            <p:nvPr/>
          </p:nvSpPr>
          <p:spPr bwMode="auto">
            <a:xfrm>
              <a:off x="962025" y="3618582"/>
              <a:ext cx="128588" cy="220663"/>
            </a:xfrm>
            <a:custGeom>
              <a:avLst/>
              <a:gdLst>
                <a:gd name="T0" fmla="*/ 2147483647 w 39"/>
                <a:gd name="T1" fmla="*/ 2147483647 h 67"/>
                <a:gd name="T2" fmla="*/ 2147483647 w 39"/>
                <a:gd name="T3" fmla="*/ 2147483647 h 67"/>
                <a:gd name="T4" fmla="*/ 0 w 39"/>
                <a:gd name="T5" fmla="*/ 2147483647 h 67"/>
                <a:gd name="T6" fmla="*/ 2147483647 w 39"/>
                <a:gd name="T7" fmla="*/ 0 h 67"/>
                <a:gd name="T8" fmla="*/ 2147483647 w 39"/>
                <a:gd name="T9" fmla="*/ 2147483647 h 67"/>
                <a:gd name="T10" fmla="*/ 0 60000 65536"/>
                <a:gd name="T11" fmla="*/ 0 60000 65536"/>
                <a:gd name="T12" fmla="*/ 0 60000 65536"/>
                <a:gd name="T13" fmla="*/ 0 60000 65536"/>
                <a:gd name="T14" fmla="*/ 0 60000 65536"/>
                <a:gd name="T15" fmla="*/ 0 w 39"/>
                <a:gd name="T16" fmla="*/ 0 h 67"/>
                <a:gd name="T17" fmla="*/ 39 w 39"/>
                <a:gd name="T18" fmla="*/ 67 h 67"/>
              </a:gdLst>
              <a:ahLst/>
              <a:cxnLst>
                <a:cxn ang="T10">
                  <a:pos x="T0" y="T1"/>
                </a:cxn>
                <a:cxn ang="T11">
                  <a:pos x="T2" y="T3"/>
                </a:cxn>
                <a:cxn ang="T12">
                  <a:pos x="T4" y="T5"/>
                </a:cxn>
                <a:cxn ang="T13">
                  <a:pos x="T6" y="T7"/>
                </a:cxn>
                <a:cxn ang="T14">
                  <a:pos x="T8" y="T9"/>
                </a:cxn>
              </a:cxnLst>
              <a:rect l="T15" t="T16" r="T17" b="T18"/>
              <a:pathLst>
                <a:path w="39" h="67">
                  <a:moveTo>
                    <a:pt x="39" y="33"/>
                  </a:moveTo>
                  <a:cubicBezTo>
                    <a:pt x="39" y="39"/>
                    <a:pt x="22" y="67"/>
                    <a:pt x="20" y="67"/>
                  </a:cubicBezTo>
                  <a:cubicBezTo>
                    <a:pt x="17" y="67"/>
                    <a:pt x="0" y="39"/>
                    <a:pt x="0" y="33"/>
                  </a:cubicBezTo>
                  <a:cubicBezTo>
                    <a:pt x="0" y="22"/>
                    <a:pt x="9" y="0"/>
                    <a:pt x="20" y="0"/>
                  </a:cubicBezTo>
                  <a:cubicBezTo>
                    <a:pt x="30" y="0"/>
                    <a:pt x="39" y="22"/>
                    <a:pt x="39" y="33"/>
                  </a:cubicBezTo>
                  <a:close/>
                </a:path>
              </a:pathLst>
            </a:custGeom>
            <a:solidFill>
              <a:srgbClr val="EA7988"/>
            </a:solidFill>
            <a:ln w="9525">
              <a:noFill/>
              <a:round/>
              <a:headEnd/>
              <a:tailEnd/>
            </a:ln>
          </p:spPr>
          <p:txBody>
            <a:bodyPr/>
            <a:lstStyle/>
            <a:p>
              <a:endParaRPr lang="en-US"/>
            </a:p>
          </p:txBody>
        </p:sp>
        <p:sp>
          <p:nvSpPr>
            <p:cNvPr id="28928" name="Freeform 3509"/>
            <p:cNvSpPr>
              <a:spLocks/>
            </p:cNvSpPr>
            <p:nvPr/>
          </p:nvSpPr>
          <p:spPr bwMode="auto">
            <a:xfrm>
              <a:off x="962025" y="3621757"/>
              <a:ext cx="128588" cy="217488"/>
            </a:xfrm>
            <a:custGeom>
              <a:avLst/>
              <a:gdLst>
                <a:gd name="T0" fmla="*/ 2147483647 w 39"/>
                <a:gd name="T1" fmla="*/ 2147483647 h 66"/>
                <a:gd name="T2" fmla="*/ 2147483647 w 39"/>
                <a:gd name="T3" fmla="*/ 2147483647 h 66"/>
                <a:gd name="T4" fmla="*/ 0 w 39"/>
                <a:gd name="T5" fmla="*/ 2147483647 h 66"/>
                <a:gd name="T6" fmla="*/ 2147483647 w 39"/>
                <a:gd name="T7" fmla="*/ 0 h 66"/>
                <a:gd name="T8" fmla="*/ 2147483647 w 39"/>
                <a:gd name="T9" fmla="*/ 2147483647 h 66"/>
                <a:gd name="T10" fmla="*/ 0 60000 65536"/>
                <a:gd name="T11" fmla="*/ 0 60000 65536"/>
                <a:gd name="T12" fmla="*/ 0 60000 65536"/>
                <a:gd name="T13" fmla="*/ 0 60000 65536"/>
                <a:gd name="T14" fmla="*/ 0 60000 65536"/>
                <a:gd name="T15" fmla="*/ 0 w 39"/>
                <a:gd name="T16" fmla="*/ 0 h 66"/>
                <a:gd name="T17" fmla="*/ 39 w 39"/>
                <a:gd name="T18" fmla="*/ 66 h 66"/>
              </a:gdLst>
              <a:ahLst/>
              <a:cxnLst>
                <a:cxn ang="T10">
                  <a:pos x="T0" y="T1"/>
                </a:cxn>
                <a:cxn ang="T11">
                  <a:pos x="T2" y="T3"/>
                </a:cxn>
                <a:cxn ang="T12">
                  <a:pos x="T4" y="T5"/>
                </a:cxn>
                <a:cxn ang="T13">
                  <a:pos x="T6" y="T7"/>
                </a:cxn>
                <a:cxn ang="T14">
                  <a:pos x="T8" y="T9"/>
                </a:cxn>
              </a:cxnLst>
              <a:rect l="T15" t="T16" r="T17" b="T18"/>
              <a:pathLst>
                <a:path w="39" h="66">
                  <a:moveTo>
                    <a:pt x="39" y="32"/>
                  </a:moveTo>
                  <a:cubicBezTo>
                    <a:pt x="39" y="38"/>
                    <a:pt x="22" y="66"/>
                    <a:pt x="20" y="66"/>
                  </a:cubicBezTo>
                  <a:cubicBezTo>
                    <a:pt x="17" y="66"/>
                    <a:pt x="0" y="38"/>
                    <a:pt x="0" y="32"/>
                  </a:cubicBezTo>
                  <a:cubicBezTo>
                    <a:pt x="0" y="21"/>
                    <a:pt x="9" y="0"/>
                    <a:pt x="20" y="0"/>
                  </a:cubicBezTo>
                  <a:cubicBezTo>
                    <a:pt x="30" y="0"/>
                    <a:pt x="39" y="21"/>
                    <a:pt x="39" y="32"/>
                  </a:cubicBezTo>
                  <a:close/>
                </a:path>
              </a:pathLst>
            </a:custGeom>
            <a:solidFill>
              <a:srgbClr val="EB7B89"/>
            </a:solidFill>
            <a:ln w="9525">
              <a:noFill/>
              <a:round/>
              <a:headEnd/>
              <a:tailEnd/>
            </a:ln>
          </p:spPr>
          <p:txBody>
            <a:bodyPr/>
            <a:lstStyle/>
            <a:p>
              <a:endParaRPr lang="en-US"/>
            </a:p>
          </p:txBody>
        </p:sp>
        <p:sp>
          <p:nvSpPr>
            <p:cNvPr id="28929" name="Freeform 3510"/>
            <p:cNvSpPr>
              <a:spLocks/>
            </p:cNvSpPr>
            <p:nvPr/>
          </p:nvSpPr>
          <p:spPr bwMode="auto">
            <a:xfrm>
              <a:off x="962025" y="3621757"/>
              <a:ext cx="128588" cy="214313"/>
            </a:xfrm>
            <a:custGeom>
              <a:avLst/>
              <a:gdLst>
                <a:gd name="T0" fmla="*/ 2147483647 w 39"/>
                <a:gd name="T1" fmla="*/ 2147483647 h 65"/>
                <a:gd name="T2" fmla="*/ 2147483647 w 39"/>
                <a:gd name="T3" fmla="*/ 2147483647 h 65"/>
                <a:gd name="T4" fmla="*/ 0 w 39"/>
                <a:gd name="T5" fmla="*/ 2147483647 h 65"/>
                <a:gd name="T6" fmla="*/ 2147483647 w 39"/>
                <a:gd name="T7" fmla="*/ 0 h 65"/>
                <a:gd name="T8" fmla="*/ 2147483647 w 39"/>
                <a:gd name="T9" fmla="*/ 2147483647 h 65"/>
                <a:gd name="T10" fmla="*/ 0 60000 65536"/>
                <a:gd name="T11" fmla="*/ 0 60000 65536"/>
                <a:gd name="T12" fmla="*/ 0 60000 65536"/>
                <a:gd name="T13" fmla="*/ 0 60000 65536"/>
                <a:gd name="T14" fmla="*/ 0 60000 65536"/>
                <a:gd name="T15" fmla="*/ 0 w 39"/>
                <a:gd name="T16" fmla="*/ 0 h 65"/>
                <a:gd name="T17" fmla="*/ 39 w 39"/>
                <a:gd name="T18" fmla="*/ 65 h 65"/>
              </a:gdLst>
              <a:ahLst/>
              <a:cxnLst>
                <a:cxn ang="T10">
                  <a:pos x="T0" y="T1"/>
                </a:cxn>
                <a:cxn ang="T11">
                  <a:pos x="T2" y="T3"/>
                </a:cxn>
                <a:cxn ang="T12">
                  <a:pos x="T4" y="T5"/>
                </a:cxn>
                <a:cxn ang="T13">
                  <a:pos x="T6" y="T7"/>
                </a:cxn>
                <a:cxn ang="T14">
                  <a:pos x="T8" y="T9"/>
                </a:cxn>
              </a:cxnLst>
              <a:rect l="T15" t="T16" r="T17" b="T18"/>
              <a:pathLst>
                <a:path w="39" h="65">
                  <a:moveTo>
                    <a:pt x="39" y="32"/>
                  </a:moveTo>
                  <a:cubicBezTo>
                    <a:pt x="39" y="38"/>
                    <a:pt x="22" y="65"/>
                    <a:pt x="20" y="65"/>
                  </a:cubicBezTo>
                  <a:cubicBezTo>
                    <a:pt x="17" y="65"/>
                    <a:pt x="0" y="38"/>
                    <a:pt x="0" y="32"/>
                  </a:cubicBezTo>
                  <a:cubicBezTo>
                    <a:pt x="0" y="21"/>
                    <a:pt x="9" y="0"/>
                    <a:pt x="20" y="0"/>
                  </a:cubicBezTo>
                  <a:cubicBezTo>
                    <a:pt x="30" y="0"/>
                    <a:pt x="39" y="21"/>
                    <a:pt x="39" y="32"/>
                  </a:cubicBezTo>
                  <a:close/>
                </a:path>
              </a:pathLst>
            </a:custGeom>
            <a:solidFill>
              <a:srgbClr val="EB7C8A"/>
            </a:solidFill>
            <a:ln w="9525">
              <a:noFill/>
              <a:round/>
              <a:headEnd/>
              <a:tailEnd/>
            </a:ln>
          </p:spPr>
          <p:txBody>
            <a:bodyPr/>
            <a:lstStyle/>
            <a:p>
              <a:endParaRPr lang="en-US"/>
            </a:p>
          </p:txBody>
        </p:sp>
        <p:sp>
          <p:nvSpPr>
            <p:cNvPr id="28930" name="Freeform 3511"/>
            <p:cNvSpPr>
              <a:spLocks/>
            </p:cNvSpPr>
            <p:nvPr/>
          </p:nvSpPr>
          <p:spPr bwMode="auto">
            <a:xfrm>
              <a:off x="966788" y="3621757"/>
              <a:ext cx="123825" cy="214313"/>
            </a:xfrm>
            <a:custGeom>
              <a:avLst/>
              <a:gdLst>
                <a:gd name="T0" fmla="*/ 2147483647 w 38"/>
                <a:gd name="T1" fmla="*/ 2147483647 h 65"/>
                <a:gd name="T2" fmla="*/ 2147483647 w 38"/>
                <a:gd name="T3" fmla="*/ 2147483647 h 65"/>
                <a:gd name="T4" fmla="*/ 0 w 38"/>
                <a:gd name="T5" fmla="*/ 2147483647 h 65"/>
                <a:gd name="T6" fmla="*/ 2147483647 w 38"/>
                <a:gd name="T7" fmla="*/ 0 h 65"/>
                <a:gd name="T8" fmla="*/ 2147483647 w 38"/>
                <a:gd name="T9" fmla="*/ 2147483647 h 65"/>
                <a:gd name="T10" fmla="*/ 0 60000 65536"/>
                <a:gd name="T11" fmla="*/ 0 60000 65536"/>
                <a:gd name="T12" fmla="*/ 0 60000 65536"/>
                <a:gd name="T13" fmla="*/ 0 60000 65536"/>
                <a:gd name="T14" fmla="*/ 0 60000 65536"/>
                <a:gd name="T15" fmla="*/ 0 w 38"/>
                <a:gd name="T16" fmla="*/ 0 h 65"/>
                <a:gd name="T17" fmla="*/ 38 w 38"/>
                <a:gd name="T18" fmla="*/ 65 h 65"/>
              </a:gdLst>
              <a:ahLst/>
              <a:cxnLst>
                <a:cxn ang="T10">
                  <a:pos x="T0" y="T1"/>
                </a:cxn>
                <a:cxn ang="T11">
                  <a:pos x="T2" y="T3"/>
                </a:cxn>
                <a:cxn ang="T12">
                  <a:pos x="T4" y="T5"/>
                </a:cxn>
                <a:cxn ang="T13">
                  <a:pos x="T6" y="T7"/>
                </a:cxn>
                <a:cxn ang="T14">
                  <a:pos x="T8" y="T9"/>
                </a:cxn>
              </a:cxnLst>
              <a:rect l="T15" t="T16" r="T17" b="T18"/>
              <a:pathLst>
                <a:path w="38" h="65">
                  <a:moveTo>
                    <a:pt x="38" y="32"/>
                  </a:moveTo>
                  <a:cubicBezTo>
                    <a:pt x="38" y="38"/>
                    <a:pt x="21" y="65"/>
                    <a:pt x="19" y="65"/>
                  </a:cubicBezTo>
                  <a:cubicBezTo>
                    <a:pt x="16" y="65"/>
                    <a:pt x="0" y="38"/>
                    <a:pt x="0" y="32"/>
                  </a:cubicBezTo>
                  <a:cubicBezTo>
                    <a:pt x="0" y="21"/>
                    <a:pt x="8" y="0"/>
                    <a:pt x="19" y="0"/>
                  </a:cubicBezTo>
                  <a:cubicBezTo>
                    <a:pt x="29" y="0"/>
                    <a:pt x="38" y="21"/>
                    <a:pt x="38" y="32"/>
                  </a:cubicBezTo>
                  <a:close/>
                </a:path>
              </a:pathLst>
            </a:custGeom>
            <a:solidFill>
              <a:srgbClr val="EB7C8A"/>
            </a:solidFill>
            <a:ln w="9525">
              <a:noFill/>
              <a:round/>
              <a:headEnd/>
              <a:tailEnd/>
            </a:ln>
          </p:spPr>
          <p:txBody>
            <a:bodyPr/>
            <a:lstStyle/>
            <a:p>
              <a:endParaRPr lang="en-US"/>
            </a:p>
          </p:txBody>
        </p:sp>
        <p:sp>
          <p:nvSpPr>
            <p:cNvPr id="28931" name="Freeform 3512"/>
            <p:cNvSpPr>
              <a:spLocks/>
            </p:cNvSpPr>
            <p:nvPr/>
          </p:nvSpPr>
          <p:spPr bwMode="auto">
            <a:xfrm>
              <a:off x="966788" y="3621757"/>
              <a:ext cx="120650" cy="214313"/>
            </a:xfrm>
            <a:custGeom>
              <a:avLst/>
              <a:gdLst>
                <a:gd name="T0" fmla="*/ 2147483647 w 37"/>
                <a:gd name="T1" fmla="*/ 2147483647 h 65"/>
                <a:gd name="T2" fmla="*/ 2147483647 w 37"/>
                <a:gd name="T3" fmla="*/ 2147483647 h 65"/>
                <a:gd name="T4" fmla="*/ 0 w 37"/>
                <a:gd name="T5" fmla="*/ 2147483647 h 65"/>
                <a:gd name="T6" fmla="*/ 2147483647 w 37"/>
                <a:gd name="T7" fmla="*/ 0 h 65"/>
                <a:gd name="T8" fmla="*/ 2147483647 w 37"/>
                <a:gd name="T9" fmla="*/ 2147483647 h 65"/>
                <a:gd name="T10" fmla="*/ 0 60000 65536"/>
                <a:gd name="T11" fmla="*/ 0 60000 65536"/>
                <a:gd name="T12" fmla="*/ 0 60000 65536"/>
                <a:gd name="T13" fmla="*/ 0 60000 65536"/>
                <a:gd name="T14" fmla="*/ 0 60000 65536"/>
                <a:gd name="T15" fmla="*/ 0 w 37"/>
                <a:gd name="T16" fmla="*/ 0 h 65"/>
                <a:gd name="T17" fmla="*/ 37 w 37"/>
                <a:gd name="T18" fmla="*/ 65 h 65"/>
              </a:gdLst>
              <a:ahLst/>
              <a:cxnLst>
                <a:cxn ang="T10">
                  <a:pos x="T0" y="T1"/>
                </a:cxn>
                <a:cxn ang="T11">
                  <a:pos x="T2" y="T3"/>
                </a:cxn>
                <a:cxn ang="T12">
                  <a:pos x="T4" y="T5"/>
                </a:cxn>
                <a:cxn ang="T13">
                  <a:pos x="T6" y="T7"/>
                </a:cxn>
                <a:cxn ang="T14">
                  <a:pos x="T8" y="T9"/>
                </a:cxn>
              </a:cxnLst>
              <a:rect l="T15" t="T16" r="T17" b="T18"/>
              <a:pathLst>
                <a:path w="37" h="65">
                  <a:moveTo>
                    <a:pt x="37" y="32"/>
                  </a:moveTo>
                  <a:cubicBezTo>
                    <a:pt x="37" y="38"/>
                    <a:pt x="21" y="65"/>
                    <a:pt x="19" y="65"/>
                  </a:cubicBezTo>
                  <a:cubicBezTo>
                    <a:pt x="16" y="65"/>
                    <a:pt x="0" y="38"/>
                    <a:pt x="0" y="32"/>
                  </a:cubicBezTo>
                  <a:cubicBezTo>
                    <a:pt x="0" y="21"/>
                    <a:pt x="8" y="0"/>
                    <a:pt x="19" y="0"/>
                  </a:cubicBezTo>
                  <a:cubicBezTo>
                    <a:pt x="29" y="0"/>
                    <a:pt x="37" y="21"/>
                    <a:pt x="37" y="32"/>
                  </a:cubicBezTo>
                  <a:close/>
                </a:path>
              </a:pathLst>
            </a:custGeom>
            <a:solidFill>
              <a:srgbClr val="EB7D8B"/>
            </a:solidFill>
            <a:ln w="9525">
              <a:noFill/>
              <a:round/>
              <a:headEnd/>
              <a:tailEnd/>
            </a:ln>
          </p:spPr>
          <p:txBody>
            <a:bodyPr/>
            <a:lstStyle/>
            <a:p>
              <a:endParaRPr lang="en-US"/>
            </a:p>
          </p:txBody>
        </p:sp>
        <p:sp>
          <p:nvSpPr>
            <p:cNvPr id="28932" name="Freeform 3513"/>
            <p:cNvSpPr>
              <a:spLocks/>
            </p:cNvSpPr>
            <p:nvPr/>
          </p:nvSpPr>
          <p:spPr bwMode="auto">
            <a:xfrm>
              <a:off x="966788" y="3621757"/>
              <a:ext cx="120650" cy="214313"/>
            </a:xfrm>
            <a:custGeom>
              <a:avLst/>
              <a:gdLst>
                <a:gd name="T0" fmla="*/ 2147483647 w 37"/>
                <a:gd name="T1" fmla="*/ 2147483647 h 65"/>
                <a:gd name="T2" fmla="*/ 2147483647 w 37"/>
                <a:gd name="T3" fmla="*/ 2147483647 h 65"/>
                <a:gd name="T4" fmla="*/ 0 w 37"/>
                <a:gd name="T5" fmla="*/ 2147483647 h 65"/>
                <a:gd name="T6" fmla="*/ 2147483647 w 37"/>
                <a:gd name="T7" fmla="*/ 0 h 65"/>
                <a:gd name="T8" fmla="*/ 2147483647 w 37"/>
                <a:gd name="T9" fmla="*/ 2147483647 h 65"/>
                <a:gd name="T10" fmla="*/ 0 60000 65536"/>
                <a:gd name="T11" fmla="*/ 0 60000 65536"/>
                <a:gd name="T12" fmla="*/ 0 60000 65536"/>
                <a:gd name="T13" fmla="*/ 0 60000 65536"/>
                <a:gd name="T14" fmla="*/ 0 60000 65536"/>
                <a:gd name="T15" fmla="*/ 0 w 37"/>
                <a:gd name="T16" fmla="*/ 0 h 65"/>
                <a:gd name="T17" fmla="*/ 37 w 37"/>
                <a:gd name="T18" fmla="*/ 65 h 65"/>
              </a:gdLst>
              <a:ahLst/>
              <a:cxnLst>
                <a:cxn ang="T10">
                  <a:pos x="T0" y="T1"/>
                </a:cxn>
                <a:cxn ang="T11">
                  <a:pos x="T2" y="T3"/>
                </a:cxn>
                <a:cxn ang="T12">
                  <a:pos x="T4" y="T5"/>
                </a:cxn>
                <a:cxn ang="T13">
                  <a:pos x="T6" y="T7"/>
                </a:cxn>
                <a:cxn ang="T14">
                  <a:pos x="T8" y="T9"/>
                </a:cxn>
              </a:cxnLst>
              <a:rect l="T15" t="T16" r="T17" b="T18"/>
              <a:pathLst>
                <a:path w="37" h="65">
                  <a:moveTo>
                    <a:pt x="37" y="32"/>
                  </a:moveTo>
                  <a:cubicBezTo>
                    <a:pt x="37" y="38"/>
                    <a:pt x="21" y="65"/>
                    <a:pt x="19" y="65"/>
                  </a:cubicBezTo>
                  <a:cubicBezTo>
                    <a:pt x="16" y="65"/>
                    <a:pt x="0" y="38"/>
                    <a:pt x="0" y="32"/>
                  </a:cubicBezTo>
                  <a:cubicBezTo>
                    <a:pt x="0" y="21"/>
                    <a:pt x="8" y="0"/>
                    <a:pt x="19" y="0"/>
                  </a:cubicBezTo>
                  <a:cubicBezTo>
                    <a:pt x="29" y="0"/>
                    <a:pt x="37" y="21"/>
                    <a:pt x="37" y="32"/>
                  </a:cubicBezTo>
                  <a:close/>
                </a:path>
              </a:pathLst>
            </a:custGeom>
            <a:solidFill>
              <a:srgbClr val="EB7D8B"/>
            </a:solidFill>
            <a:ln w="9525">
              <a:noFill/>
              <a:round/>
              <a:headEnd/>
              <a:tailEnd/>
            </a:ln>
          </p:spPr>
          <p:txBody>
            <a:bodyPr/>
            <a:lstStyle/>
            <a:p>
              <a:endParaRPr lang="en-US"/>
            </a:p>
          </p:txBody>
        </p:sp>
        <p:sp>
          <p:nvSpPr>
            <p:cNvPr id="28933" name="Freeform 3514"/>
            <p:cNvSpPr>
              <a:spLocks/>
            </p:cNvSpPr>
            <p:nvPr/>
          </p:nvSpPr>
          <p:spPr bwMode="auto">
            <a:xfrm>
              <a:off x="966788" y="3621757"/>
              <a:ext cx="120650" cy="211138"/>
            </a:xfrm>
            <a:custGeom>
              <a:avLst/>
              <a:gdLst>
                <a:gd name="T0" fmla="*/ 2147483647 w 37"/>
                <a:gd name="T1" fmla="*/ 2147483647 h 64"/>
                <a:gd name="T2" fmla="*/ 2147483647 w 37"/>
                <a:gd name="T3" fmla="*/ 2147483647 h 64"/>
                <a:gd name="T4" fmla="*/ 0 w 37"/>
                <a:gd name="T5" fmla="*/ 2147483647 h 64"/>
                <a:gd name="T6" fmla="*/ 2147483647 w 37"/>
                <a:gd name="T7" fmla="*/ 0 h 64"/>
                <a:gd name="T8" fmla="*/ 2147483647 w 37"/>
                <a:gd name="T9" fmla="*/ 2147483647 h 64"/>
                <a:gd name="T10" fmla="*/ 0 60000 65536"/>
                <a:gd name="T11" fmla="*/ 0 60000 65536"/>
                <a:gd name="T12" fmla="*/ 0 60000 65536"/>
                <a:gd name="T13" fmla="*/ 0 60000 65536"/>
                <a:gd name="T14" fmla="*/ 0 60000 65536"/>
                <a:gd name="T15" fmla="*/ 0 w 37"/>
                <a:gd name="T16" fmla="*/ 0 h 64"/>
                <a:gd name="T17" fmla="*/ 37 w 37"/>
                <a:gd name="T18" fmla="*/ 64 h 64"/>
              </a:gdLst>
              <a:ahLst/>
              <a:cxnLst>
                <a:cxn ang="T10">
                  <a:pos x="T0" y="T1"/>
                </a:cxn>
                <a:cxn ang="T11">
                  <a:pos x="T2" y="T3"/>
                </a:cxn>
                <a:cxn ang="T12">
                  <a:pos x="T4" y="T5"/>
                </a:cxn>
                <a:cxn ang="T13">
                  <a:pos x="T6" y="T7"/>
                </a:cxn>
                <a:cxn ang="T14">
                  <a:pos x="T8" y="T9"/>
                </a:cxn>
              </a:cxnLst>
              <a:rect l="T15" t="T16" r="T17" b="T18"/>
              <a:pathLst>
                <a:path w="37" h="64">
                  <a:moveTo>
                    <a:pt x="37" y="32"/>
                  </a:moveTo>
                  <a:cubicBezTo>
                    <a:pt x="37" y="38"/>
                    <a:pt x="21" y="64"/>
                    <a:pt x="19" y="64"/>
                  </a:cubicBezTo>
                  <a:cubicBezTo>
                    <a:pt x="16" y="64"/>
                    <a:pt x="0" y="38"/>
                    <a:pt x="0" y="32"/>
                  </a:cubicBezTo>
                  <a:cubicBezTo>
                    <a:pt x="0" y="21"/>
                    <a:pt x="8" y="0"/>
                    <a:pt x="19" y="0"/>
                  </a:cubicBezTo>
                  <a:cubicBezTo>
                    <a:pt x="29" y="0"/>
                    <a:pt x="37" y="21"/>
                    <a:pt x="37" y="32"/>
                  </a:cubicBezTo>
                  <a:close/>
                </a:path>
              </a:pathLst>
            </a:custGeom>
            <a:solidFill>
              <a:srgbClr val="EB7E8C"/>
            </a:solidFill>
            <a:ln w="9525">
              <a:noFill/>
              <a:round/>
              <a:headEnd/>
              <a:tailEnd/>
            </a:ln>
          </p:spPr>
          <p:txBody>
            <a:bodyPr/>
            <a:lstStyle/>
            <a:p>
              <a:endParaRPr lang="en-US"/>
            </a:p>
          </p:txBody>
        </p:sp>
        <p:sp>
          <p:nvSpPr>
            <p:cNvPr id="28934" name="Freeform 3515"/>
            <p:cNvSpPr>
              <a:spLocks/>
            </p:cNvSpPr>
            <p:nvPr/>
          </p:nvSpPr>
          <p:spPr bwMode="auto">
            <a:xfrm>
              <a:off x="966788" y="3621757"/>
              <a:ext cx="120650" cy="211138"/>
            </a:xfrm>
            <a:custGeom>
              <a:avLst/>
              <a:gdLst>
                <a:gd name="T0" fmla="*/ 2147483647 w 37"/>
                <a:gd name="T1" fmla="*/ 2147483647 h 64"/>
                <a:gd name="T2" fmla="*/ 2147483647 w 37"/>
                <a:gd name="T3" fmla="*/ 2147483647 h 64"/>
                <a:gd name="T4" fmla="*/ 0 w 37"/>
                <a:gd name="T5" fmla="*/ 2147483647 h 64"/>
                <a:gd name="T6" fmla="*/ 2147483647 w 37"/>
                <a:gd name="T7" fmla="*/ 0 h 64"/>
                <a:gd name="T8" fmla="*/ 2147483647 w 37"/>
                <a:gd name="T9" fmla="*/ 2147483647 h 64"/>
                <a:gd name="T10" fmla="*/ 0 60000 65536"/>
                <a:gd name="T11" fmla="*/ 0 60000 65536"/>
                <a:gd name="T12" fmla="*/ 0 60000 65536"/>
                <a:gd name="T13" fmla="*/ 0 60000 65536"/>
                <a:gd name="T14" fmla="*/ 0 60000 65536"/>
                <a:gd name="T15" fmla="*/ 0 w 37"/>
                <a:gd name="T16" fmla="*/ 0 h 64"/>
                <a:gd name="T17" fmla="*/ 37 w 37"/>
                <a:gd name="T18" fmla="*/ 64 h 64"/>
              </a:gdLst>
              <a:ahLst/>
              <a:cxnLst>
                <a:cxn ang="T10">
                  <a:pos x="T0" y="T1"/>
                </a:cxn>
                <a:cxn ang="T11">
                  <a:pos x="T2" y="T3"/>
                </a:cxn>
                <a:cxn ang="T12">
                  <a:pos x="T4" y="T5"/>
                </a:cxn>
                <a:cxn ang="T13">
                  <a:pos x="T6" y="T7"/>
                </a:cxn>
                <a:cxn ang="T14">
                  <a:pos x="T8" y="T9"/>
                </a:cxn>
              </a:cxnLst>
              <a:rect l="T15" t="T16" r="T17" b="T18"/>
              <a:pathLst>
                <a:path w="37" h="64">
                  <a:moveTo>
                    <a:pt x="37" y="31"/>
                  </a:moveTo>
                  <a:cubicBezTo>
                    <a:pt x="37" y="38"/>
                    <a:pt x="21" y="64"/>
                    <a:pt x="19" y="64"/>
                  </a:cubicBezTo>
                  <a:cubicBezTo>
                    <a:pt x="16" y="64"/>
                    <a:pt x="0" y="38"/>
                    <a:pt x="0" y="31"/>
                  </a:cubicBezTo>
                  <a:cubicBezTo>
                    <a:pt x="0" y="21"/>
                    <a:pt x="8" y="0"/>
                    <a:pt x="19" y="0"/>
                  </a:cubicBezTo>
                  <a:cubicBezTo>
                    <a:pt x="29" y="0"/>
                    <a:pt x="37" y="21"/>
                    <a:pt x="37" y="31"/>
                  </a:cubicBezTo>
                  <a:close/>
                </a:path>
              </a:pathLst>
            </a:custGeom>
            <a:solidFill>
              <a:srgbClr val="EB7F8C"/>
            </a:solidFill>
            <a:ln w="9525">
              <a:noFill/>
              <a:round/>
              <a:headEnd/>
              <a:tailEnd/>
            </a:ln>
          </p:spPr>
          <p:txBody>
            <a:bodyPr/>
            <a:lstStyle/>
            <a:p>
              <a:endParaRPr lang="en-US"/>
            </a:p>
          </p:txBody>
        </p:sp>
        <p:sp>
          <p:nvSpPr>
            <p:cNvPr id="28935" name="Freeform 3516"/>
            <p:cNvSpPr>
              <a:spLocks/>
            </p:cNvSpPr>
            <p:nvPr/>
          </p:nvSpPr>
          <p:spPr bwMode="auto">
            <a:xfrm>
              <a:off x="966788" y="3624932"/>
              <a:ext cx="120650" cy="207963"/>
            </a:xfrm>
            <a:custGeom>
              <a:avLst/>
              <a:gdLst>
                <a:gd name="T0" fmla="*/ 2147483647 w 37"/>
                <a:gd name="T1" fmla="*/ 2147483647 h 63"/>
                <a:gd name="T2" fmla="*/ 2147483647 w 37"/>
                <a:gd name="T3" fmla="*/ 2147483647 h 63"/>
                <a:gd name="T4" fmla="*/ 0 w 37"/>
                <a:gd name="T5" fmla="*/ 2147483647 h 63"/>
                <a:gd name="T6" fmla="*/ 2147483647 w 37"/>
                <a:gd name="T7" fmla="*/ 0 h 63"/>
                <a:gd name="T8" fmla="*/ 2147483647 w 37"/>
                <a:gd name="T9" fmla="*/ 2147483647 h 63"/>
                <a:gd name="T10" fmla="*/ 0 60000 65536"/>
                <a:gd name="T11" fmla="*/ 0 60000 65536"/>
                <a:gd name="T12" fmla="*/ 0 60000 65536"/>
                <a:gd name="T13" fmla="*/ 0 60000 65536"/>
                <a:gd name="T14" fmla="*/ 0 60000 65536"/>
                <a:gd name="T15" fmla="*/ 0 w 37"/>
                <a:gd name="T16" fmla="*/ 0 h 63"/>
                <a:gd name="T17" fmla="*/ 37 w 37"/>
                <a:gd name="T18" fmla="*/ 63 h 63"/>
              </a:gdLst>
              <a:ahLst/>
              <a:cxnLst>
                <a:cxn ang="T10">
                  <a:pos x="T0" y="T1"/>
                </a:cxn>
                <a:cxn ang="T11">
                  <a:pos x="T2" y="T3"/>
                </a:cxn>
                <a:cxn ang="T12">
                  <a:pos x="T4" y="T5"/>
                </a:cxn>
                <a:cxn ang="T13">
                  <a:pos x="T6" y="T7"/>
                </a:cxn>
                <a:cxn ang="T14">
                  <a:pos x="T8" y="T9"/>
                </a:cxn>
              </a:cxnLst>
              <a:rect l="T15" t="T16" r="T17" b="T18"/>
              <a:pathLst>
                <a:path w="37" h="63">
                  <a:moveTo>
                    <a:pt x="37" y="30"/>
                  </a:moveTo>
                  <a:cubicBezTo>
                    <a:pt x="37" y="37"/>
                    <a:pt x="21" y="63"/>
                    <a:pt x="19" y="63"/>
                  </a:cubicBezTo>
                  <a:cubicBezTo>
                    <a:pt x="16" y="63"/>
                    <a:pt x="0" y="37"/>
                    <a:pt x="0" y="30"/>
                  </a:cubicBezTo>
                  <a:cubicBezTo>
                    <a:pt x="0" y="20"/>
                    <a:pt x="8" y="0"/>
                    <a:pt x="19" y="0"/>
                  </a:cubicBezTo>
                  <a:cubicBezTo>
                    <a:pt x="29" y="0"/>
                    <a:pt x="37" y="20"/>
                    <a:pt x="37" y="30"/>
                  </a:cubicBezTo>
                  <a:close/>
                </a:path>
              </a:pathLst>
            </a:custGeom>
            <a:solidFill>
              <a:srgbClr val="EB808E"/>
            </a:solidFill>
            <a:ln w="9525">
              <a:noFill/>
              <a:round/>
              <a:headEnd/>
              <a:tailEnd/>
            </a:ln>
          </p:spPr>
          <p:txBody>
            <a:bodyPr/>
            <a:lstStyle/>
            <a:p>
              <a:endParaRPr lang="en-US"/>
            </a:p>
          </p:txBody>
        </p:sp>
        <p:sp>
          <p:nvSpPr>
            <p:cNvPr id="28936" name="Freeform 3517"/>
            <p:cNvSpPr>
              <a:spLocks/>
            </p:cNvSpPr>
            <p:nvPr/>
          </p:nvSpPr>
          <p:spPr bwMode="auto">
            <a:xfrm>
              <a:off x="966788" y="3624932"/>
              <a:ext cx="120650" cy="207963"/>
            </a:xfrm>
            <a:custGeom>
              <a:avLst/>
              <a:gdLst>
                <a:gd name="T0" fmla="*/ 2147483647 w 37"/>
                <a:gd name="T1" fmla="*/ 2147483647 h 63"/>
                <a:gd name="T2" fmla="*/ 2147483647 w 37"/>
                <a:gd name="T3" fmla="*/ 2147483647 h 63"/>
                <a:gd name="T4" fmla="*/ 0 w 37"/>
                <a:gd name="T5" fmla="*/ 2147483647 h 63"/>
                <a:gd name="T6" fmla="*/ 2147483647 w 37"/>
                <a:gd name="T7" fmla="*/ 0 h 63"/>
                <a:gd name="T8" fmla="*/ 2147483647 w 37"/>
                <a:gd name="T9" fmla="*/ 2147483647 h 63"/>
                <a:gd name="T10" fmla="*/ 0 60000 65536"/>
                <a:gd name="T11" fmla="*/ 0 60000 65536"/>
                <a:gd name="T12" fmla="*/ 0 60000 65536"/>
                <a:gd name="T13" fmla="*/ 0 60000 65536"/>
                <a:gd name="T14" fmla="*/ 0 60000 65536"/>
                <a:gd name="T15" fmla="*/ 0 w 37"/>
                <a:gd name="T16" fmla="*/ 0 h 63"/>
                <a:gd name="T17" fmla="*/ 37 w 37"/>
                <a:gd name="T18" fmla="*/ 63 h 63"/>
              </a:gdLst>
              <a:ahLst/>
              <a:cxnLst>
                <a:cxn ang="T10">
                  <a:pos x="T0" y="T1"/>
                </a:cxn>
                <a:cxn ang="T11">
                  <a:pos x="T2" y="T3"/>
                </a:cxn>
                <a:cxn ang="T12">
                  <a:pos x="T4" y="T5"/>
                </a:cxn>
                <a:cxn ang="T13">
                  <a:pos x="T6" y="T7"/>
                </a:cxn>
                <a:cxn ang="T14">
                  <a:pos x="T8" y="T9"/>
                </a:cxn>
              </a:cxnLst>
              <a:rect l="T15" t="T16" r="T17" b="T18"/>
              <a:pathLst>
                <a:path w="37" h="63">
                  <a:moveTo>
                    <a:pt x="37" y="30"/>
                  </a:moveTo>
                  <a:cubicBezTo>
                    <a:pt x="37" y="37"/>
                    <a:pt x="21" y="63"/>
                    <a:pt x="19" y="63"/>
                  </a:cubicBezTo>
                  <a:cubicBezTo>
                    <a:pt x="16" y="63"/>
                    <a:pt x="0" y="37"/>
                    <a:pt x="0" y="30"/>
                  </a:cubicBezTo>
                  <a:cubicBezTo>
                    <a:pt x="0" y="20"/>
                    <a:pt x="8" y="0"/>
                    <a:pt x="19" y="0"/>
                  </a:cubicBezTo>
                  <a:cubicBezTo>
                    <a:pt x="29" y="0"/>
                    <a:pt x="37" y="20"/>
                    <a:pt x="37" y="30"/>
                  </a:cubicBezTo>
                  <a:close/>
                </a:path>
              </a:pathLst>
            </a:custGeom>
            <a:solidFill>
              <a:srgbClr val="EB818E"/>
            </a:solidFill>
            <a:ln w="9525">
              <a:noFill/>
              <a:round/>
              <a:headEnd/>
              <a:tailEnd/>
            </a:ln>
          </p:spPr>
          <p:txBody>
            <a:bodyPr/>
            <a:lstStyle/>
            <a:p>
              <a:endParaRPr lang="en-US"/>
            </a:p>
          </p:txBody>
        </p:sp>
        <p:sp>
          <p:nvSpPr>
            <p:cNvPr id="28937" name="Freeform 3518"/>
            <p:cNvSpPr>
              <a:spLocks/>
            </p:cNvSpPr>
            <p:nvPr/>
          </p:nvSpPr>
          <p:spPr bwMode="auto">
            <a:xfrm>
              <a:off x="966788" y="3624932"/>
              <a:ext cx="120650" cy="204788"/>
            </a:xfrm>
            <a:custGeom>
              <a:avLst/>
              <a:gdLst>
                <a:gd name="T0" fmla="*/ 2147483647 w 37"/>
                <a:gd name="T1" fmla="*/ 2147483647 h 62"/>
                <a:gd name="T2" fmla="*/ 2147483647 w 37"/>
                <a:gd name="T3" fmla="*/ 2147483647 h 62"/>
                <a:gd name="T4" fmla="*/ 0 w 37"/>
                <a:gd name="T5" fmla="*/ 2147483647 h 62"/>
                <a:gd name="T6" fmla="*/ 2147483647 w 37"/>
                <a:gd name="T7" fmla="*/ 0 h 62"/>
                <a:gd name="T8" fmla="*/ 2147483647 w 37"/>
                <a:gd name="T9" fmla="*/ 2147483647 h 62"/>
                <a:gd name="T10" fmla="*/ 0 60000 65536"/>
                <a:gd name="T11" fmla="*/ 0 60000 65536"/>
                <a:gd name="T12" fmla="*/ 0 60000 65536"/>
                <a:gd name="T13" fmla="*/ 0 60000 65536"/>
                <a:gd name="T14" fmla="*/ 0 60000 65536"/>
                <a:gd name="T15" fmla="*/ 0 w 37"/>
                <a:gd name="T16" fmla="*/ 0 h 62"/>
                <a:gd name="T17" fmla="*/ 37 w 37"/>
                <a:gd name="T18" fmla="*/ 62 h 62"/>
              </a:gdLst>
              <a:ahLst/>
              <a:cxnLst>
                <a:cxn ang="T10">
                  <a:pos x="T0" y="T1"/>
                </a:cxn>
                <a:cxn ang="T11">
                  <a:pos x="T2" y="T3"/>
                </a:cxn>
                <a:cxn ang="T12">
                  <a:pos x="T4" y="T5"/>
                </a:cxn>
                <a:cxn ang="T13">
                  <a:pos x="T6" y="T7"/>
                </a:cxn>
                <a:cxn ang="T14">
                  <a:pos x="T8" y="T9"/>
                </a:cxn>
              </a:cxnLst>
              <a:rect l="T15" t="T16" r="T17" b="T18"/>
              <a:pathLst>
                <a:path w="37" h="62">
                  <a:moveTo>
                    <a:pt x="37" y="30"/>
                  </a:moveTo>
                  <a:cubicBezTo>
                    <a:pt x="37" y="37"/>
                    <a:pt x="21" y="62"/>
                    <a:pt x="19" y="62"/>
                  </a:cubicBezTo>
                  <a:cubicBezTo>
                    <a:pt x="16" y="62"/>
                    <a:pt x="0" y="37"/>
                    <a:pt x="0" y="30"/>
                  </a:cubicBezTo>
                  <a:cubicBezTo>
                    <a:pt x="0" y="20"/>
                    <a:pt x="9" y="0"/>
                    <a:pt x="19" y="0"/>
                  </a:cubicBezTo>
                  <a:cubicBezTo>
                    <a:pt x="29" y="0"/>
                    <a:pt x="37" y="20"/>
                    <a:pt x="37" y="30"/>
                  </a:cubicBezTo>
                  <a:close/>
                </a:path>
              </a:pathLst>
            </a:custGeom>
            <a:solidFill>
              <a:srgbClr val="EB818F"/>
            </a:solidFill>
            <a:ln w="9525">
              <a:noFill/>
              <a:round/>
              <a:headEnd/>
              <a:tailEnd/>
            </a:ln>
          </p:spPr>
          <p:txBody>
            <a:bodyPr/>
            <a:lstStyle/>
            <a:p>
              <a:endParaRPr lang="en-US"/>
            </a:p>
          </p:txBody>
        </p:sp>
        <p:sp>
          <p:nvSpPr>
            <p:cNvPr id="28938" name="Freeform 3519"/>
            <p:cNvSpPr>
              <a:spLocks/>
            </p:cNvSpPr>
            <p:nvPr/>
          </p:nvSpPr>
          <p:spPr bwMode="auto">
            <a:xfrm>
              <a:off x="969963" y="3624932"/>
              <a:ext cx="117475" cy="204788"/>
            </a:xfrm>
            <a:custGeom>
              <a:avLst/>
              <a:gdLst>
                <a:gd name="T0" fmla="*/ 2147483647 w 36"/>
                <a:gd name="T1" fmla="*/ 2147483647 h 62"/>
                <a:gd name="T2" fmla="*/ 2147483647 w 36"/>
                <a:gd name="T3" fmla="*/ 2147483647 h 62"/>
                <a:gd name="T4" fmla="*/ 0 w 36"/>
                <a:gd name="T5" fmla="*/ 2147483647 h 62"/>
                <a:gd name="T6" fmla="*/ 2147483647 w 36"/>
                <a:gd name="T7" fmla="*/ 0 h 62"/>
                <a:gd name="T8" fmla="*/ 2147483647 w 36"/>
                <a:gd name="T9" fmla="*/ 2147483647 h 62"/>
                <a:gd name="T10" fmla="*/ 0 60000 65536"/>
                <a:gd name="T11" fmla="*/ 0 60000 65536"/>
                <a:gd name="T12" fmla="*/ 0 60000 65536"/>
                <a:gd name="T13" fmla="*/ 0 60000 65536"/>
                <a:gd name="T14" fmla="*/ 0 60000 65536"/>
                <a:gd name="T15" fmla="*/ 0 w 36"/>
                <a:gd name="T16" fmla="*/ 0 h 62"/>
                <a:gd name="T17" fmla="*/ 36 w 36"/>
                <a:gd name="T18" fmla="*/ 62 h 62"/>
              </a:gdLst>
              <a:ahLst/>
              <a:cxnLst>
                <a:cxn ang="T10">
                  <a:pos x="T0" y="T1"/>
                </a:cxn>
                <a:cxn ang="T11">
                  <a:pos x="T2" y="T3"/>
                </a:cxn>
                <a:cxn ang="T12">
                  <a:pos x="T4" y="T5"/>
                </a:cxn>
                <a:cxn ang="T13">
                  <a:pos x="T6" y="T7"/>
                </a:cxn>
                <a:cxn ang="T14">
                  <a:pos x="T8" y="T9"/>
                </a:cxn>
              </a:cxnLst>
              <a:rect l="T15" t="T16" r="T17" b="T18"/>
              <a:pathLst>
                <a:path w="36" h="62">
                  <a:moveTo>
                    <a:pt x="36" y="30"/>
                  </a:moveTo>
                  <a:cubicBezTo>
                    <a:pt x="36" y="37"/>
                    <a:pt x="20" y="62"/>
                    <a:pt x="18" y="62"/>
                  </a:cubicBezTo>
                  <a:cubicBezTo>
                    <a:pt x="15" y="62"/>
                    <a:pt x="0" y="37"/>
                    <a:pt x="0" y="30"/>
                  </a:cubicBezTo>
                  <a:cubicBezTo>
                    <a:pt x="0" y="20"/>
                    <a:pt x="8" y="0"/>
                    <a:pt x="18" y="0"/>
                  </a:cubicBezTo>
                  <a:cubicBezTo>
                    <a:pt x="27" y="0"/>
                    <a:pt x="36" y="20"/>
                    <a:pt x="36" y="30"/>
                  </a:cubicBezTo>
                  <a:close/>
                </a:path>
              </a:pathLst>
            </a:custGeom>
            <a:solidFill>
              <a:srgbClr val="EC838F"/>
            </a:solidFill>
            <a:ln w="9525">
              <a:noFill/>
              <a:round/>
              <a:headEnd/>
              <a:tailEnd/>
            </a:ln>
          </p:spPr>
          <p:txBody>
            <a:bodyPr/>
            <a:lstStyle/>
            <a:p>
              <a:endParaRPr lang="en-US"/>
            </a:p>
          </p:txBody>
        </p:sp>
        <p:sp>
          <p:nvSpPr>
            <p:cNvPr id="28939" name="Freeform 3520"/>
            <p:cNvSpPr>
              <a:spLocks/>
            </p:cNvSpPr>
            <p:nvPr/>
          </p:nvSpPr>
          <p:spPr bwMode="auto">
            <a:xfrm>
              <a:off x="969963" y="3624932"/>
              <a:ext cx="114300" cy="204788"/>
            </a:xfrm>
            <a:custGeom>
              <a:avLst/>
              <a:gdLst>
                <a:gd name="T0" fmla="*/ 2147483647 w 35"/>
                <a:gd name="T1" fmla="*/ 2147483647 h 62"/>
                <a:gd name="T2" fmla="*/ 2147483647 w 35"/>
                <a:gd name="T3" fmla="*/ 2147483647 h 62"/>
                <a:gd name="T4" fmla="*/ 0 w 35"/>
                <a:gd name="T5" fmla="*/ 2147483647 h 62"/>
                <a:gd name="T6" fmla="*/ 2147483647 w 35"/>
                <a:gd name="T7" fmla="*/ 0 h 62"/>
                <a:gd name="T8" fmla="*/ 2147483647 w 35"/>
                <a:gd name="T9" fmla="*/ 2147483647 h 62"/>
                <a:gd name="T10" fmla="*/ 0 60000 65536"/>
                <a:gd name="T11" fmla="*/ 0 60000 65536"/>
                <a:gd name="T12" fmla="*/ 0 60000 65536"/>
                <a:gd name="T13" fmla="*/ 0 60000 65536"/>
                <a:gd name="T14" fmla="*/ 0 60000 65536"/>
                <a:gd name="T15" fmla="*/ 0 w 35"/>
                <a:gd name="T16" fmla="*/ 0 h 62"/>
                <a:gd name="T17" fmla="*/ 35 w 35"/>
                <a:gd name="T18" fmla="*/ 62 h 62"/>
              </a:gdLst>
              <a:ahLst/>
              <a:cxnLst>
                <a:cxn ang="T10">
                  <a:pos x="T0" y="T1"/>
                </a:cxn>
                <a:cxn ang="T11">
                  <a:pos x="T2" y="T3"/>
                </a:cxn>
                <a:cxn ang="T12">
                  <a:pos x="T4" y="T5"/>
                </a:cxn>
                <a:cxn ang="T13">
                  <a:pos x="T6" y="T7"/>
                </a:cxn>
                <a:cxn ang="T14">
                  <a:pos x="T8" y="T9"/>
                </a:cxn>
              </a:cxnLst>
              <a:rect l="T15" t="T16" r="T17" b="T18"/>
              <a:pathLst>
                <a:path w="35" h="62">
                  <a:moveTo>
                    <a:pt x="35" y="30"/>
                  </a:moveTo>
                  <a:cubicBezTo>
                    <a:pt x="35" y="37"/>
                    <a:pt x="20" y="62"/>
                    <a:pt x="18" y="62"/>
                  </a:cubicBezTo>
                  <a:cubicBezTo>
                    <a:pt x="15" y="62"/>
                    <a:pt x="0" y="37"/>
                    <a:pt x="0" y="30"/>
                  </a:cubicBezTo>
                  <a:cubicBezTo>
                    <a:pt x="0" y="20"/>
                    <a:pt x="8" y="0"/>
                    <a:pt x="18" y="0"/>
                  </a:cubicBezTo>
                  <a:cubicBezTo>
                    <a:pt x="27" y="0"/>
                    <a:pt x="35" y="20"/>
                    <a:pt x="35" y="30"/>
                  </a:cubicBezTo>
                  <a:close/>
                </a:path>
              </a:pathLst>
            </a:custGeom>
            <a:solidFill>
              <a:srgbClr val="EC848F"/>
            </a:solidFill>
            <a:ln w="9525">
              <a:noFill/>
              <a:round/>
              <a:headEnd/>
              <a:tailEnd/>
            </a:ln>
          </p:spPr>
          <p:txBody>
            <a:bodyPr/>
            <a:lstStyle/>
            <a:p>
              <a:endParaRPr lang="en-US"/>
            </a:p>
          </p:txBody>
        </p:sp>
        <p:sp>
          <p:nvSpPr>
            <p:cNvPr id="28940" name="Freeform 3521"/>
            <p:cNvSpPr>
              <a:spLocks/>
            </p:cNvSpPr>
            <p:nvPr/>
          </p:nvSpPr>
          <p:spPr bwMode="auto">
            <a:xfrm>
              <a:off x="969963" y="3624932"/>
              <a:ext cx="114300" cy="204788"/>
            </a:xfrm>
            <a:custGeom>
              <a:avLst/>
              <a:gdLst>
                <a:gd name="T0" fmla="*/ 2147483647 w 35"/>
                <a:gd name="T1" fmla="*/ 2147483647 h 62"/>
                <a:gd name="T2" fmla="*/ 2147483647 w 35"/>
                <a:gd name="T3" fmla="*/ 2147483647 h 62"/>
                <a:gd name="T4" fmla="*/ 0 w 35"/>
                <a:gd name="T5" fmla="*/ 2147483647 h 62"/>
                <a:gd name="T6" fmla="*/ 2147483647 w 35"/>
                <a:gd name="T7" fmla="*/ 0 h 62"/>
                <a:gd name="T8" fmla="*/ 2147483647 w 35"/>
                <a:gd name="T9" fmla="*/ 2147483647 h 62"/>
                <a:gd name="T10" fmla="*/ 0 60000 65536"/>
                <a:gd name="T11" fmla="*/ 0 60000 65536"/>
                <a:gd name="T12" fmla="*/ 0 60000 65536"/>
                <a:gd name="T13" fmla="*/ 0 60000 65536"/>
                <a:gd name="T14" fmla="*/ 0 60000 65536"/>
                <a:gd name="T15" fmla="*/ 0 w 35"/>
                <a:gd name="T16" fmla="*/ 0 h 62"/>
                <a:gd name="T17" fmla="*/ 35 w 35"/>
                <a:gd name="T18" fmla="*/ 62 h 62"/>
              </a:gdLst>
              <a:ahLst/>
              <a:cxnLst>
                <a:cxn ang="T10">
                  <a:pos x="T0" y="T1"/>
                </a:cxn>
                <a:cxn ang="T11">
                  <a:pos x="T2" y="T3"/>
                </a:cxn>
                <a:cxn ang="T12">
                  <a:pos x="T4" y="T5"/>
                </a:cxn>
                <a:cxn ang="T13">
                  <a:pos x="T6" y="T7"/>
                </a:cxn>
                <a:cxn ang="T14">
                  <a:pos x="T8" y="T9"/>
                </a:cxn>
              </a:cxnLst>
              <a:rect l="T15" t="T16" r="T17" b="T18"/>
              <a:pathLst>
                <a:path w="35" h="62">
                  <a:moveTo>
                    <a:pt x="35" y="30"/>
                  </a:moveTo>
                  <a:cubicBezTo>
                    <a:pt x="35" y="37"/>
                    <a:pt x="20" y="62"/>
                    <a:pt x="18" y="62"/>
                  </a:cubicBezTo>
                  <a:cubicBezTo>
                    <a:pt x="15" y="62"/>
                    <a:pt x="0" y="37"/>
                    <a:pt x="0" y="30"/>
                  </a:cubicBezTo>
                  <a:cubicBezTo>
                    <a:pt x="0" y="20"/>
                    <a:pt x="8" y="0"/>
                    <a:pt x="18" y="0"/>
                  </a:cubicBezTo>
                  <a:cubicBezTo>
                    <a:pt x="27" y="0"/>
                    <a:pt x="35" y="20"/>
                    <a:pt x="35" y="30"/>
                  </a:cubicBezTo>
                  <a:close/>
                </a:path>
              </a:pathLst>
            </a:custGeom>
            <a:solidFill>
              <a:srgbClr val="EC8491"/>
            </a:solidFill>
            <a:ln w="9525">
              <a:noFill/>
              <a:round/>
              <a:headEnd/>
              <a:tailEnd/>
            </a:ln>
          </p:spPr>
          <p:txBody>
            <a:bodyPr/>
            <a:lstStyle/>
            <a:p>
              <a:endParaRPr lang="en-US"/>
            </a:p>
          </p:txBody>
        </p:sp>
        <p:sp>
          <p:nvSpPr>
            <p:cNvPr id="28941" name="Freeform 3522"/>
            <p:cNvSpPr>
              <a:spLocks/>
            </p:cNvSpPr>
            <p:nvPr/>
          </p:nvSpPr>
          <p:spPr bwMode="auto">
            <a:xfrm>
              <a:off x="969963" y="3624932"/>
              <a:ext cx="114300" cy="201613"/>
            </a:xfrm>
            <a:custGeom>
              <a:avLst/>
              <a:gdLst>
                <a:gd name="T0" fmla="*/ 2147483647 w 35"/>
                <a:gd name="T1" fmla="*/ 2147483647 h 61"/>
                <a:gd name="T2" fmla="*/ 2147483647 w 35"/>
                <a:gd name="T3" fmla="*/ 2147483647 h 61"/>
                <a:gd name="T4" fmla="*/ 0 w 35"/>
                <a:gd name="T5" fmla="*/ 2147483647 h 61"/>
                <a:gd name="T6" fmla="*/ 2147483647 w 35"/>
                <a:gd name="T7" fmla="*/ 0 h 61"/>
                <a:gd name="T8" fmla="*/ 2147483647 w 35"/>
                <a:gd name="T9" fmla="*/ 2147483647 h 61"/>
                <a:gd name="T10" fmla="*/ 0 60000 65536"/>
                <a:gd name="T11" fmla="*/ 0 60000 65536"/>
                <a:gd name="T12" fmla="*/ 0 60000 65536"/>
                <a:gd name="T13" fmla="*/ 0 60000 65536"/>
                <a:gd name="T14" fmla="*/ 0 60000 65536"/>
                <a:gd name="T15" fmla="*/ 0 w 35"/>
                <a:gd name="T16" fmla="*/ 0 h 61"/>
                <a:gd name="T17" fmla="*/ 35 w 35"/>
                <a:gd name="T18" fmla="*/ 61 h 61"/>
              </a:gdLst>
              <a:ahLst/>
              <a:cxnLst>
                <a:cxn ang="T10">
                  <a:pos x="T0" y="T1"/>
                </a:cxn>
                <a:cxn ang="T11">
                  <a:pos x="T2" y="T3"/>
                </a:cxn>
                <a:cxn ang="T12">
                  <a:pos x="T4" y="T5"/>
                </a:cxn>
                <a:cxn ang="T13">
                  <a:pos x="T6" y="T7"/>
                </a:cxn>
                <a:cxn ang="T14">
                  <a:pos x="T8" y="T9"/>
                </a:cxn>
              </a:cxnLst>
              <a:rect l="T15" t="T16" r="T17" b="T18"/>
              <a:pathLst>
                <a:path w="35" h="61">
                  <a:moveTo>
                    <a:pt x="35" y="30"/>
                  </a:moveTo>
                  <a:cubicBezTo>
                    <a:pt x="35" y="37"/>
                    <a:pt x="20" y="61"/>
                    <a:pt x="18" y="61"/>
                  </a:cubicBezTo>
                  <a:cubicBezTo>
                    <a:pt x="15" y="61"/>
                    <a:pt x="0" y="37"/>
                    <a:pt x="0" y="30"/>
                  </a:cubicBezTo>
                  <a:cubicBezTo>
                    <a:pt x="0" y="20"/>
                    <a:pt x="8" y="0"/>
                    <a:pt x="18" y="0"/>
                  </a:cubicBezTo>
                  <a:cubicBezTo>
                    <a:pt x="27" y="0"/>
                    <a:pt x="35" y="20"/>
                    <a:pt x="35" y="30"/>
                  </a:cubicBezTo>
                  <a:close/>
                </a:path>
              </a:pathLst>
            </a:custGeom>
            <a:solidFill>
              <a:srgbClr val="ED8591"/>
            </a:solidFill>
            <a:ln w="9525">
              <a:noFill/>
              <a:round/>
              <a:headEnd/>
              <a:tailEnd/>
            </a:ln>
          </p:spPr>
          <p:txBody>
            <a:bodyPr/>
            <a:lstStyle/>
            <a:p>
              <a:endParaRPr lang="en-US"/>
            </a:p>
          </p:txBody>
        </p:sp>
        <p:sp>
          <p:nvSpPr>
            <p:cNvPr id="28942" name="Freeform 3523"/>
            <p:cNvSpPr>
              <a:spLocks/>
            </p:cNvSpPr>
            <p:nvPr/>
          </p:nvSpPr>
          <p:spPr bwMode="auto">
            <a:xfrm>
              <a:off x="969963" y="3624932"/>
              <a:ext cx="114300" cy="201613"/>
            </a:xfrm>
            <a:custGeom>
              <a:avLst/>
              <a:gdLst>
                <a:gd name="T0" fmla="*/ 2147483647 w 35"/>
                <a:gd name="T1" fmla="*/ 2147483647 h 61"/>
                <a:gd name="T2" fmla="*/ 2147483647 w 35"/>
                <a:gd name="T3" fmla="*/ 2147483647 h 61"/>
                <a:gd name="T4" fmla="*/ 0 w 35"/>
                <a:gd name="T5" fmla="*/ 2147483647 h 61"/>
                <a:gd name="T6" fmla="*/ 2147483647 w 35"/>
                <a:gd name="T7" fmla="*/ 0 h 61"/>
                <a:gd name="T8" fmla="*/ 2147483647 w 35"/>
                <a:gd name="T9" fmla="*/ 2147483647 h 61"/>
                <a:gd name="T10" fmla="*/ 0 60000 65536"/>
                <a:gd name="T11" fmla="*/ 0 60000 65536"/>
                <a:gd name="T12" fmla="*/ 0 60000 65536"/>
                <a:gd name="T13" fmla="*/ 0 60000 65536"/>
                <a:gd name="T14" fmla="*/ 0 60000 65536"/>
                <a:gd name="T15" fmla="*/ 0 w 35"/>
                <a:gd name="T16" fmla="*/ 0 h 61"/>
                <a:gd name="T17" fmla="*/ 35 w 35"/>
                <a:gd name="T18" fmla="*/ 61 h 61"/>
              </a:gdLst>
              <a:ahLst/>
              <a:cxnLst>
                <a:cxn ang="T10">
                  <a:pos x="T0" y="T1"/>
                </a:cxn>
                <a:cxn ang="T11">
                  <a:pos x="T2" y="T3"/>
                </a:cxn>
                <a:cxn ang="T12">
                  <a:pos x="T4" y="T5"/>
                </a:cxn>
                <a:cxn ang="T13">
                  <a:pos x="T6" y="T7"/>
                </a:cxn>
                <a:cxn ang="T14">
                  <a:pos x="T8" y="T9"/>
                </a:cxn>
              </a:cxnLst>
              <a:rect l="T15" t="T16" r="T17" b="T18"/>
              <a:pathLst>
                <a:path w="35" h="61">
                  <a:moveTo>
                    <a:pt x="35" y="30"/>
                  </a:moveTo>
                  <a:cubicBezTo>
                    <a:pt x="35" y="37"/>
                    <a:pt x="20" y="61"/>
                    <a:pt x="18" y="61"/>
                  </a:cubicBezTo>
                  <a:cubicBezTo>
                    <a:pt x="15" y="61"/>
                    <a:pt x="0" y="37"/>
                    <a:pt x="0" y="30"/>
                  </a:cubicBezTo>
                  <a:cubicBezTo>
                    <a:pt x="0" y="20"/>
                    <a:pt x="8" y="0"/>
                    <a:pt x="18" y="0"/>
                  </a:cubicBezTo>
                  <a:cubicBezTo>
                    <a:pt x="27" y="0"/>
                    <a:pt x="35" y="20"/>
                    <a:pt x="35" y="30"/>
                  </a:cubicBezTo>
                  <a:close/>
                </a:path>
              </a:pathLst>
            </a:custGeom>
            <a:solidFill>
              <a:srgbClr val="ED8692"/>
            </a:solidFill>
            <a:ln w="9525">
              <a:noFill/>
              <a:round/>
              <a:headEnd/>
              <a:tailEnd/>
            </a:ln>
          </p:spPr>
          <p:txBody>
            <a:bodyPr/>
            <a:lstStyle/>
            <a:p>
              <a:endParaRPr lang="en-US"/>
            </a:p>
          </p:txBody>
        </p:sp>
        <p:sp>
          <p:nvSpPr>
            <p:cNvPr id="28943" name="Freeform 3524"/>
            <p:cNvSpPr>
              <a:spLocks/>
            </p:cNvSpPr>
            <p:nvPr/>
          </p:nvSpPr>
          <p:spPr bwMode="auto">
            <a:xfrm>
              <a:off x="969963" y="3628107"/>
              <a:ext cx="114300" cy="198438"/>
            </a:xfrm>
            <a:custGeom>
              <a:avLst/>
              <a:gdLst>
                <a:gd name="T0" fmla="*/ 2147483647 w 35"/>
                <a:gd name="T1" fmla="*/ 2147483647 h 60"/>
                <a:gd name="T2" fmla="*/ 2147483647 w 35"/>
                <a:gd name="T3" fmla="*/ 2147483647 h 60"/>
                <a:gd name="T4" fmla="*/ 0 w 35"/>
                <a:gd name="T5" fmla="*/ 2147483647 h 60"/>
                <a:gd name="T6" fmla="*/ 2147483647 w 35"/>
                <a:gd name="T7" fmla="*/ 0 h 60"/>
                <a:gd name="T8" fmla="*/ 2147483647 w 35"/>
                <a:gd name="T9" fmla="*/ 2147483647 h 60"/>
                <a:gd name="T10" fmla="*/ 0 60000 65536"/>
                <a:gd name="T11" fmla="*/ 0 60000 65536"/>
                <a:gd name="T12" fmla="*/ 0 60000 65536"/>
                <a:gd name="T13" fmla="*/ 0 60000 65536"/>
                <a:gd name="T14" fmla="*/ 0 60000 65536"/>
                <a:gd name="T15" fmla="*/ 0 w 35"/>
                <a:gd name="T16" fmla="*/ 0 h 60"/>
                <a:gd name="T17" fmla="*/ 35 w 35"/>
                <a:gd name="T18" fmla="*/ 60 h 60"/>
              </a:gdLst>
              <a:ahLst/>
              <a:cxnLst>
                <a:cxn ang="T10">
                  <a:pos x="T0" y="T1"/>
                </a:cxn>
                <a:cxn ang="T11">
                  <a:pos x="T2" y="T3"/>
                </a:cxn>
                <a:cxn ang="T12">
                  <a:pos x="T4" y="T5"/>
                </a:cxn>
                <a:cxn ang="T13">
                  <a:pos x="T6" y="T7"/>
                </a:cxn>
                <a:cxn ang="T14">
                  <a:pos x="T8" y="T9"/>
                </a:cxn>
              </a:cxnLst>
              <a:rect l="T15" t="T16" r="T17" b="T18"/>
              <a:pathLst>
                <a:path w="35" h="60">
                  <a:moveTo>
                    <a:pt x="35" y="29"/>
                  </a:moveTo>
                  <a:cubicBezTo>
                    <a:pt x="35" y="36"/>
                    <a:pt x="20" y="60"/>
                    <a:pt x="18" y="60"/>
                  </a:cubicBezTo>
                  <a:cubicBezTo>
                    <a:pt x="15" y="60"/>
                    <a:pt x="0" y="36"/>
                    <a:pt x="0" y="29"/>
                  </a:cubicBezTo>
                  <a:cubicBezTo>
                    <a:pt x="0" y="19"/>
                    <a:pt x="8" y="0"/>
                    <a:pt x="18" y="0"/>
                  </a:cubicBezTo>
                  <a:cubicBezTo>
                    <a:pt x="27" y="0"/>
                    <a:pt x="35" y="19"/>
                    <a:pt x="35" y="29"/>
                  </a:cubicBezTo>
                  <a:close/>
                </a:path>
              </a:pathLst>
            </a:custGeom>
            <a:solidFill>
              <a:srgbClr val="ED8692"/>
            </a:solidFill>
            <a:ln w="9525">
              <a:noFill/>
              <a:round/>
              <a:headEnd/>
              <a:tailEnd/>
            </a:ln>
          </p:spPr>
          <p:txBody>
            <a:bodyPr/>
            <a:lstStyle/>
            <a:p>
              <a:endParaRPr lang="en-US"/>
            </a:p>
          </p:txBody>
        </p:sp>
        <p:sp>
          <p:nvSpPr>
            <p:cNvPr id="28944" name="Freeform 3525"/>
            <p:cNvSpPr>
              <a:spLocks/>
            </p:cNvSpPr>
            <p:nvPr/>
          </p:nvSpPr>
          <p:spPr bwMode="auto">
            <a:xfrm>
              <a:off x="969963" y="3628107"/>
              <a:ext cx="114300" cy="198438"/>
            </a:xfrm>
            <a:custGeom>
              <a:avLst/>
              <a:gdLst>
                <a:gd name="T0" fmla="*/ 2147483647 w 35"/>
                <a:gd name="T1" fmla="*/ 2147483647 h 60"/>
                <a:gd name="T2" fmla="*/ 2147483647 w 35"/>
                <a:gd name="T3" fmla="*/ 2147483647 h 60"/>
                <a:gd name="T4" fmla="*/ 0 w 35"/>
                <a:gd name="T5" fmla="*/ 2147483647 h 60"/>
                <a:gd name="T6" fmla="*/ 2147483647 w 35"/>
                <a:gd name="T7" fmla="*/ 0 h 60"/>
                <a:gd name="T8" fmla="*/ 2147483647 w 35"/>
                <a:gd name="T9" fmla="*/ 2147483647 h 60"/>
                <a:gd name="T10" fmla="*/ 0 60000 65536"/>
                <a:gd name="T11" fmla="*/ 0 60000 65536"/>
                <a:gd name="T12" fmla="*/ 0 60000 65536"/>
                <a:gd name="T13" fmla="*/ 0 60000 65536"/>
                <a:gd name="T14" fmla="*/ 0 60000 65536"/>
                <a:gd name="T15" fmla="*/ 0 w 35"/>
                <a:gd name="T16" fmla="*/ 0 h 60"/>
                <a:gd name="T17" fmla="*/ 35 w 35"/>
                <a:gd name="T18" fmla="*/ 60 h 60"/>
              </a:gdLst>
              <a:ahLst/>
              <a:cxnLst>
                <a:cxn ang="T10">
                  <a:pos x="T0" y="T1"/>
                </a:cxn>
                <a:cxn ang="T11">
                  <a:pos x="T2" y="T3"/>
                </a:cxn>
                <a:cxn ang="T12">
                  <a:pos x="T4" y="T5"/>
                </a:cxn>
                <a:cxn ang="T13">
                  <a:pos x="T6" y="T7"/>
                </a:cxn>
                <a:cxn ang="T14">
                  <a:pos x="T8" y="T9"/>
                </a:cxn>
              </a:cxnLst>
              <a:rect l="T15" t="T16" r="T17" b="T18"/>
              <a:pathLst>
                <a:path w="35" h="60">
                  <a:moveTo>
                    <a:pt x="35" y="29"/>
                  </a:moveTo>
                  <a:cubicBezTo>
                    <a:pt x="35" y="36"/>
                    <a:pt x="20" y="60"/>
                    <a:pt x="18" y="60"/>
                  </a:cubicBezTo>
                  <a:cubicBezTo>
                    <a:pt x="15" y="60"/>
                    <a:pt x="0" y="36"/>
                    <a:pt x="0" y="29"/>
                  </a:cubicBezTo>
                  <a:cubicBezTo>
                    <a:pt x="0" y="19"/>
                    <a:pt x="8" y="0"/>
                    <a:pt x="18" y="0"/>
                  </a:cubicBezTo>
                  <a:cubicBezTo>
                    <a:pt x="27" y="0"/>
                    <a:pt x="35" y="19"/>
                    <a:pt x="35" y="29"/>
                  </a:cubicBezTo>
                  <a:close/>
                </a:path>
              </a:pathLst>
            </a:custGeom>
            <a:solidFill>
              <a:srgbClr val="ED8793"/>
            </a:solidFill>
            <a:ln w="9525">
              <a:noFill/>
              <a:round/>
              <a:headEnd/>
              <a:tailEnd/>
            </a:ln>
          </p:spPr>
          <p:txBody>
            <a:bodyPr/>
            <a:lstStyle/>
            <a:p>
              <a:endParaRPr lang="en-US"/>
            </a:p>
          </p:txBody>
        </p:sp>
        <p:sp>
          <p:nvSpPr>
            <p:cNvPr id="28945" name="Freeform 3526"/>
            <p:cNvSpPr>
              <a:spLocks/>
            </p:cNvSpPr>
            <p:nvPr/>
          </p:nvSpPr>
          <p:spPr bwMode="auto">
            <a:xfrm>
              <a:off x="969963" y="3628107"/>
              <a:ext cx="114300" cy="195263"/>
            </a:xfrm>
            <a:custGeom>
              <a:avLst/>
              <a:gdLst>
                <a:gd name="T0" fmla="*/ 2147483647 w 35"/>
                <a:gd name="T1" fmla="*/ 2147483647 h 59"/>
                <a:gd name="T2" fmla="*/ 2147483647 w 35"/>
                <a:gd name="T3" fmla="*/ 2147483647 h 59"/>
                <a:gd name="T4" fmla="*/ 0 w 35"/>
                <a:gd name="T5" fmla="*/ 2147483647 h 59"/>
                <a:gd name="T6" fmla="*/ 2147483647 w 35"/>
                <a:gd name="T7" fmla="*/ 0 h 59"/>
                <a:gd name="T8" fmla="*/ 2147483647 w 35"/>
                <a:gd name="T9" fmla="*/ 2147483647 h 59"/>
                <a:gd name="T10" fmla="*/ 0 60000 65536"/>
                <a:gd name="T11" fmla="*/ 0 60000 65536"/>
                <a:gd name="T12" fmla="*/ 0 60000 65536"/>
                <a:gd name="T13" fmla="*/ 0 60000 65536"/>
                <a:gd name="T14" fmla="*/ 0 60000 65536"/>
                <a:gd name="T15" fmla="*/ 0 w 35"/>
                <a:gd name="T16" fmla="*/ 0 h 59"/>
                <a:gd name="T17" fmla="*/ 35 w 35"/>
                <a:gd name="T18" fmla="*/ 59 h 59"/>
              </a:gdLst>
              <a:ahLst/>
              <a:cxnLst>
                <a:cxn ang="T10">
                  <a:pos x="T0" y="T1"/>
                </a:cxn>
                <a:cxn ang="T11">
                  <a:pos x="T2" y="T3"/>
                </a:cxn>
                <a:cxn ang="T12">
                  <a:pos x="T4" y="T5"/>
                </a:cxn>
                <a:cxn ang="T13">
                  <a:pos x="T6" y="T7"/>
                </a:cxn>
                <a:cxn ang="T14">
                  <a:pos x="T8" y="T9"/>
                </a:cxn>
              </a:cxnLst>
              <a:rect l="T15" t="T16" r="T17" b="T18"/>
              <a:pathLst>
                <a:path w="35" h="59">
                  <a:moveTo>
                    <a:pt x="35" y="29"/>
                  </a:moveTo>
                  <a:cubicBezTo>
                    <a:pt x="35" y="36"/>
                    <a:pt x="20" y="59"/>
                    <a:pt x="18" y="59"/>
                  </a:cubicBezTo>
                  <a:cubicBezTo>
                    <a:pt x="15" y="59"/>
                    <a:pt x="0" y="36"/>
                    <a:pt x="0" y="29"/>
                  </a:cubicBezTo>
                  <a:cubicBezTo>
                    <a:pt x="0" y="19"/>
                    <a:pt x="8" y="0"/>
                    <a:pt x="18" y="0"/>
                  </a:cubicBezTo>
                  <a:cubicBezTo>
                    <a:pt x="27" y="0"/>
                    <a:pt x="35" y="19"/>
                    <a:pt x="35" y="29"/>
                  </a:cubicBezTo>
                  <a:close/>
                </a:path>
              </a:pathLst>
            </a:custGeom>
            <a:solidFill>
              <a:srgbClr val="ED8894"/>
            </a:solidFill>
            <a:ln w="9525">
              <a:noFill/>
              <a:round/>
              <a:headEnd/>
              <a:tailEnd/>
            </a:ln>
          </p:spPr>
          <p:txBody>
            <a:bodyPr/>
            <a:lstStyle/>
            <a:p>
              <a:endParaRPr lang="en-US"/>
            </a:p>
          </p:txBody>
        </p:sp>
        <p:sp>
          <p:nvSpPr>
            <p:cNvPr id="28946" name="Freeform 3527"/>
            <p:cNvSpPr>
              <a:spLocks/>
            </p:cNvSpPr>
            <p:nvPr/>
          </p:nvSpPr>
          <p:spPr bwMode="auto">
            <a:xfrm>
              <a:off x="969963" y="3628107"/>
              <a:ext cx="114300" cy="195263"/>
            </a:xfrm>
            <a:custGeom>
              <a:avLst/>
              <a:gdLst>
                <a:gd name="T0" fmla="*/ 2147483647 w 35"/>
                <a:gd name="T1" fmla="*/ 2147483647 h 59"/>
                <a:gd name="T2" fmla="*/ 2147483647 w 35"/>
                <a:gd name="T3" fmla="*/ 2147483647 h 59"/>
                <a:gd name="T4" fmla="*/ 0 w 35"/>
                <a:gd name="T5" fmla="*/ 2147483647 h 59"/>
                <a:gd name="T6" fmla="*/ 2147483647 w 35"/>
                <a:gd name="T7" fmla="*/ 0 h 59"/>
                <a:gd name="T8" fmla="*/ 2147483647 w 35"/>
                <a:gd name="T9" fmla="*/ 2147483647 h 59"/>
                <a:gd name="T10" fmla="*/ 0 60000 65536"/>
                <a:gd name="T11" fmla="*/ 0 60000 65536"/>
                <a:gd name="T12" fmla="*/ 0 60000 65536"/>
                <a:gd name="T13" fmla="*/ 0 60000 65536"/>
                <a:gd name="T14" fmla="*/ 0 60000 65536"/>
                <a:gd name="T15" fmla="*/ 0 w 35"/>
                <a:gd name="T16" fmla="*/ 0 h 59"/>
                <a:gd name="T17" fmla="*/ 35 w 35"/>
                <a:gd name="T18" fmla="*/ 59 h 59"/>
              </a:gdLst>
              <a:ahLst/>
              <a:cxnLst>
                <a:cxn ang="T10">
                  <a:pos x="T0" y="T1"/>
                </a:cxn>
                <a:cxn ang="T11">
                  <a:pos x="T2" y="T3"/>
                </a:cxn>
                <a:cxn ang="T12">
                  <a:pos x="T4" y="T5"/>
                </a:cxn>
                <a:cxn ang="T13">
                  <a:pos x="T6" y="T7"/>
                </a:cxn>
                <a:cxn ang="T14">
                  <a:pos x="T8" y="T9"/>
                </a:cxn>
              </a:cxnLst>
              <a:rect l="T15" t="T16" r="T17" b="T18"/>
              <a:pathLst>
                <a:path w="35" h="59">
                  <a:moveTo>
                    <a:pt x="35" y="29"/>
                  </a:moveTo>
                  <a:cubicBezTo>
                    <a:pt x="35" y="36"/>
                    <a:pt x="20" y="59"/>
                    <a:pt x="18" y="59"/>
                  </a:cubicBezTo>
                  <a:cubicBezTo>
                    <a:pt x="15" y="59"/>
                    <a:pt x="0" y="36"/>
                    <a:pt x="0" y="29"/>
                  </a:cubicBezTo>
                  <a:cubicBezTo>
                    <a:pt x="0" y="19"/>
                    <a:pt x="8" y="0"/>
                    <a:pt x="18" y="0"/>
                  </a:cubicBezTo>
                  <a:cubicBezTo>
                    <a:pt x="27" y="0"/>
                    <a:pt x="35" y="19"/>
                    <a:pt x="35" y="29"/>
                  </a:cubicBezTo>
                  <a:close/>
                </a:path>
              </a:pathLst>
            </a:custGeom>
            <a:solidFill>
              <a:srgbClr val="ED8995"/>
            </a:solidFill>
            <a:ln w="9525">
              <a:noFill/>
              <a:round/>
              <a:headEnd/>
              <a:tailEnd/>
            </a:ln>
          </p:spPr>
          <p:txBody>
            <a:bodyPr/>
            <a:lstStyle/>
            <a:p>
              <a:endParaRPr lang="en-US"/>
            </a:p>
          </p:txBody>
        </p:sp>
        <p:sp>
          <p:nvSpPr>
            <p:cNvPr id="28947" name="Freeform 3528"/>
            <p:cNvSpPr>
              <a:spLocks/>
            </p:cNvSpPr>
            <p:nvPr/>
          </p:nvSpPr>
          <p:spPr bwMode="auto">
            <a:xfrm>
              <a:off x="973138" y="3628107"/>
              <a:ext cx="107950" cy="195263"/>
            </a:xfrm>
            <a:custGeom>
              <a:avLst/>
              <a:gdLst>
                <a:gd name="T0" fmla="*/ 2147483647 w 33"/>
                <a:gd name="T1" fmla="*/ 2147483647 h 59"/>
                <a:gd name="T2" fmla="*/ 2147483647 w 33"/>
                <a:gd name="T3" fmla="*/ 2147483647 h 59"/>
                <a:gd name="T4" fmla="*/ 0 w 33"/>
                <a:gd name="T5" fmla="*/ 2147483647 h 59"/>
                <a:gd name="T6" fmla="*/ 2147483647 w 33"/>
                <a:gd name="T7" fmla="*/ 0 h 59"/>
                <a:gd name="T8" fmla="*/ 2147483647 w 33"/>
                <a:gd name="T9" fmla="*/ 2147483647 h 59"/>
                <a:gd name="T10" fmla="*/ 0 60000 65536"/>
                <a:gd name="T11" fmla="*/ 0 60000 65536"/>
                <a:gd name="T12" fmla="*/ 0 60000 65536"/>
                <a:gd name="T13" fmla="*/ 0 60000 65536"/>
                <a:gd name="T14" fmla="*/ 0 60000 65536"/>
                <a:gd name="T15" fmla="*/ 0 w 33"/>
                <a:gd name="T16" fmla="*/ 0 h 59"/>
                <a:gd name="T17" fmla="*/ 33 w 33"/>
                <a:gd name="T18" fmla="*/ 59 h 59"/>
              </a:gdLst>
              <a:ahLst/>
              <a:cxnLst>
                <a:cxn ang="T10">
                  <a:pos x="T0" y="T1"/>
                </a:cxn>
                <a:cxn ang="T11">
                  <a:pos x="T2" y="T3"/>
                </a:cxn>
                <a:cxn ang="T12">
                  <a:pos x="T4" y="T5"/>
                </a:cxn>
                <a:cxn ang="T13">
                  <a:pos x="T6" y="T7"/>
                </a:cxn>
                <a:cxn ang="T14">
                  <a:pos x="T8" y="T9"/>
                </a:cxn>
              </a:cxnLst>
              <a:rect l="T15" t="T16" r="T17" b="T18"/>
              <a:pathLst>
                <a:path w="33" h="59">
                  <a:moveTo>
                    <a:pt x="33" y="29"/>
                  </a:moveTo>
                  <a:cubicBezTo>
                    <a:pt x="33" y="36"/>
                    <a:pt x="19" y="59"/>
                    <a:pt x="17" y="59"/>
                  </a:cubicBezTo>
                  <a:cubicBezTo>
                    <a:pt x="14" y="59"/>
                    <a:pt x="0" y="36"/>
                    <a:pt x="0" y="29"/>
                  </a:cubicBezTo>
                  <a:cubicBezTo>
                    <a:pt x="0" y="19"/>
                    <a:pt x="7" y="0"/>
                    <a:pt x="17" y="0"/>
                  </a:cubicBezTo>
                  <a:cubicBezTo>
                    <a:pt x="26" y="0"/>
                    <a:pt x="33" y="19"/>
                    <a:pt x="33" y="29"/>
                  </a:cubicBezTo>
                  <a:close/>
                </a:path>
              </a:pathLst>
            </a:custGeom>
            <a:solidFill>
              <a:srgbClr val="ED8A95"/>
            </a:solidFill>
            <a:ln w="9525">
              <a:noFill/>
              <a:round/>
              <a:headEnd/>
              <a:tailEnd/>
            </a:ln>
          </p:spPr>
          <p:txBody>
            <a:bodyPr/>
            <a:lstStyle/>
            <a:p>
              <a:endParaRPr lang="en-US"/>
            </a:p>
          </p:txBody>
        </p:sp>
        <p:sp>
          <p:nvSpPr>
            <p:cNvPr id="28948" name="Freeform 3529"/>
            <p:cNvSpPr>
              <a:spLocks/>
            </p:cNvSpPr>
            <p:nvPr/>
          </p:nvSpPr>
          <p:spPr bwMode="auto">
            <a:xfrm>
              <a:off x="973138" y="3628107"/>
              <a:ext cx="107950" cy="195263"/>
            </a:xfrm>
            <a:custGeom>
              <a:avLst/>
              <a:gdLst>
                <a:gd name="T0" fmla="*/ 2147483647 w 33"/>
                <a:gd name="T1" fmla="*/ 2147483647 h 59"/>
                <a:gd name="T2" fmla="*/ 2147483647 w 33"/>
                <a:gd name="T3" fmla="*/ 2147483647 h 59"/>
                <a:gd name="T4" fmla="*/ 0 w 33"/>
                <a:gd name="T5" fmla="*/ 2147483647 h 59"/>
                <a:gd name="T6" fmla="*/ 2147483647 w 33"/>
                <a:gd name="T7" fmla="*/ 0 h 59"/>
                <a:gd name="T8" fmla="*/ 2147483647 w 33"/>
                <a:gd name="T9" fmla="*/ 2147483647 h 59"/>
                <a:gd name="T10" fmla="*/ 0 60000 65536"/>
                <a:gd name="T11" fmla="*/ 0 60000 65536"/>
                <a:gd name="T12" fmla="*/ 0 60000 65536"/>
                <a:gd name="T13" fmla="*/ 0 60000 65536"/>
                <a:gd name="T14" fmla="*/ 0 60000 65536"/>
                <a:gd name="T15" fmla="*/ 0 w 33"/>
                <a:gd name="T16" fmla="*/ 0 h 59"/>
                <a:gd name="T17" fmla="*/ 33 w 33"/>
                <a:gd name="T18" fmla="*/ 59 h 59"/>
              </a:gdLst>
              <a:ahLst/>
              <a:cxnLst>
                <a:cxn ang="T10">
                  <a:pos x="T0" y="T1"/>
                </a:cxn>
                <a:cxn ang="T11">
                  <a:pos x="T2" y="T3"/>
                </a:cxn>
                <a:cxn ang="T12">
                  <a:pos x="T4" y="T5"/>
                </a:cxn>
                <a:cxn ang="T13">
                  <a:pos x="T6" y="T7"/>
                </a:cxn>
                <a:cxn ang="T14">
                  <a:pos x="T8" y="T9"/>
                </a:cxn>
              </a:cxnLst>
              <a:rect l="T15" t="T16" r="T17" b="T18"/>
              <a:pathLst>
                <a:path w="33" h="59">
                  <a:moveTo>
                    <a:pt x="33" y="29"/>
                  </a:moveTo>
                  <a:cubicBezTo>
                    <a:pt x="33" y="36"/>
                    <a:pt x="19" y="59"/>
                    <a:pt x="17" y="59"/>
                  </a:cubicBezTo>
                  <a:cubicBezTo>
                    <a:pt x="14" y="59"/>
                    <a:pt x="0" y="36"/>
                    <a:pt x="0" y="29"/>
                  </a:cubicBezTo>
                  <a:cubicBezTo>
                    <a:pt x="0" y="19"/>
                    <a:pt x="7" y="0"/>
                    <a:pt x="17" y="0"/>
                  </a:cubicBezTo>
                  <a:cubicBezTo>
                    <a:pt x="26" y="0"/>
                    <a:pt x="33" y="19"/>
                    <a:pt x="33" y="29"/>
                  </a:cubicBezTo>
                  <a:close/>
                </a:path>
              </a:pathLst>
            </a:custGeom>
            <a:solidFill>
              <a:srgbClr val="EE8C96"/>
            </a:solidFill>
            <a:ln w="9525">
              <a:noFill/>
              <a:round/>
              <a:headEnd/>
              <a:tailEnd/>
            </a:ln>
          </p:spPr>
          <p:txBody>
            <a:bodyPr/>
            <a:lstStyle/>
            <a:p>
              <a:endParaRPr lang="en-US"/>
            </a:p>
          </p:txBody>
        </p:sp>
        <p:sp>
          <p:nvSpPr>
            <p:cNvPr id="28949" name="Freeform 3530"/>
            <p:cNvSpPr>
              <a:spLocks/>
            </p:cNvSpPr>
            <p:nvPr/>
          </p:nvSpPr>
          <p:spPr bwMode="auto">
            <a:xfrm>
              <a:off x="973138" y="3628107"/>
              <a:ext cx="107950" cy="190500"/>
            </a:xfrm>
            <a:custGeom>
              <a:avLst/>
              <a:gdLst>
                <a:gd name="T0" fmla="*/ 2147483647 w 33"/>
                <a:gd name="T1" fmla="*/ 2147483647 h 58"/>
                <a:gd name="T2" fmla="*/ 2147483647 w 33"/>
                <a:gd name="T3" fmla="*/ 2147483647 h 58"/>
                <a:gd name="T4" fmla="*/ 0 w 33"/>
                <a:gd name="T5" fmla="*/ 2147483647 h 58"/>
                <a:gd name="T6" fmla="*/ 2147483647 w 33"/>
                <a:gd name="T7" fmla="*/ 0 h 58"/>
                <a:gd name="T8" fmla="*/ 2147483647 w 33"/>
                <a:gd name="T9" fmla="*/ 2147483647 h 58"/>
                <a:gd name="T10" fmla="*/ 0 60000 65536"/>
                <a:gd name="T11" fmla="*/ 0 60000 65536"/>
                <a:gd name="T12" fmla="*/ 0 60000 65536"/>
                <a:gd name="T13" fmla="*/ 0 60000 65536"/>
                <a:gd name="T14" fmla="*/ 0 60000 65536"/>
                <a:gd name="T15" fmla="*/ 0 w 33"/>
                <a:gd name="T16" fmla="*/ 0 h 58"/>
                <a:gd name="T17" fmla="*/ 33 w 33"/>
                <a:gd name="T18" fmla="*/ 58 h 58"/>
              </a:gdLst>
              <a:ahLst/>
              <a:cxnLst>
                <a:cxn ang="T10">
                  <a:pos x="T0" y="T1"/>
                </a:cxn>
                <a:cxn ang="T11">
                  <a:pos x="T2" y="T3"/>
                </a:cxn>
                <a:cxn ang="T12">
                  <a:pos x="T4" y="T5"/>
                </a:cxn>
                <a:cxn ang="T13">
                  <a:pos x="T6" y="T7"/>
                </a:cxn>
                <a:cxn ang="T14">
                  <a:pos x="T8" y="T9"/>
                </a:cxn>
              </a:cxnLst>
              <a:rect l="T15" t="T16" r="T17" b="T18"/>
              <a:pathLst>
                <a:path w="33" h="58">
                  <a:moveTo>
                    <a:pt x="33" y="29"/>
                  </a:moveTo>
                  <a:cubicBezTo>
                    <a:pt x="33" y="36"/>
                    <a:pt x="19" y="58"/>
                    <a:pt x="17" y="58"/>
                  </a:cubicBezTo>
                  <a:cubicBezTo>
                    <a:pt x="14" y="58"/>
                    <a:pt x="0" y="36"/>
                    <a:pt x="0" y="29"/>
                  </a:cubicBezTo>
                  <a:cubicBezTo>
                    <a:pt x="0" y="18"/>
                    <a:pt x="7" y="0"/>
                    <a:pt x="17" y="0"/>
                  </a:cubicBezTo>
                  <a:cubicBezTo>
                    <a:pt x="26" y="0"/>
                    <a:pt x="33" y="18"/>
                    <a:pt x="33" y="29"/>
                  </a:cubicBezTo>
                  <a:close/>
                </a:path>
              </a:pathLst>
            </a:custGeom>
            <a:solidFill>
              <a:srgbClr val="EE8C97"/>
            </a:solidFill>
            <a:ln w="9525">
              <a:noFill/>
              <a:round/>
              <a:headEnd/>
              <a:tailEnd/>
            </a:ln>
          </p:spPr>
          <p:txBody>
            <a:bodyPr/>
            <a:lstStyle/>
            <a:p>
              <a:endParaRPr lang="en-US"/>
            </a:p>
          </p:txBody>
        </p:sp>
        <p:sp>
          <p:nvSpPr>
            <p:cNvPr id="28950" name="Freeform 3531"/>
            <p:cNvSpPr>
              <a:spLocks/>
            </p:cNvSpPr>
            <p:nvPr/>
          </p:nvSpPr>
          <p:spPr bwMode="auto">
            <a:xfrm>
              <a:off x="973138" y="3631282"/>
              <a:ext cx="107950" cy="187325"/>
            </a:xfrm>
            <a:custGeom>
              <a:avLst/>
              <a:gdLst>
                <a:gd name="T0" fmla="*/ 2147483647 w 33"/>
                <a:gd name="T1" fmla="*/ 2147483647 h 57"/>
                <a:gd name="T2" fmla="*/ 2147483647 w 33"/>
                <a:gd name="T3" fmla="*/ 2147483647 h 57"/>
                <a:gd name="T4" fmla="*/ 0 w 33"/>
                <a:gd name="T5" fmla="*/ 2147483647 h 57"/>
                <a:gd name="T6" fmla="*/ 2147483647 w 33"/>
                <a:gd name="T7" fmla="*/ 0 h 57"/>
                <a:gd name="T8" fmla="*/ 2147483647 w 33"/>
                <a:gd name="T9" fmla="*/ 2147483647 h 57"/>
                <a:gd name="T10" fmla="*/ 0 60000 65536"/>
                <a:gd name="T11" fmla="*/ 0 60000 65536"/>
                <a:gd name="T12" fmla="*/ 0 60000 65536"/>
                <a:gd name="T13" fmla="*/ 0 60000 65536"/>
                <a:gd name="T14" fmla="*/ 0 60000 65536"/>
                <a:gd name="T15" fmla="*/ 0 w 33"/>
                <a:gd name="T16" fmla="*/ 0 h 57"/>
                <a:gd name="T17" fmla="*/ 33 w 33"/>
                <a:gd name="T18" fmla="*/ 57 h 57"/>
              </a:gdLst>
              <a:ahLst/>
              <a:cxnLst>
                <a:cxn ang="T10">
                  <a:pos x="T0" y="T1"/>
                </a:cxn>
                <a:cxn ang="T11">
                  <a:pos x="T2" y="T3"/>
                </a:cxn>
                <a:cxn ang="T12">
                  <a:pos x="T4" y="T5"/>
                </a:cxn>
                <a:cxn ang="T13">
                  <a:pos x="T6" y="T7"/>
                </a:cxn>
                <a:cxn ang="T14">
                  <a:pos x="T8" y="T9"/>
                </a:cxn>
              </a:cxnLst>
              <a:rect l="T15" t="T16" r="T17" b="T18"/>
              <a:pathLst>
                <a:path w="33" h="57">
                  <a:moveTo>
                    <a:pt x="33" y="28"/>
                  </a:moveTo>
                  <a:cubicBezTo>
                    <a:pt x="33" y="35"/>
                    <a:pt x="19" y="57"/>
                    <a:pt x="17" y="57"/>
                  </a:cubicBezTo>
                  <a:cubicBezTo>
                    <a:pt x="14" y="57"/>
                    <a:pt x="0" y="35"/>
                    <a:pt x="0" y="28"/>
                  </a:cubicBezTo>
                  <a:cubicBezTo>
                    <a:pt x="0" y="17"/>
                    <a:pt x="7" y="0"/>
                    <a:pt x="17" y="0"/>
                  </a:cubicBezTo>
                  <a:cubicBezTo>
                    <a:pt x="26" y="0"/>
                    <a:pt x="33" y="17"/>
                    <a:pt x="33" y="28"/>
                  </a:cubicBezTo>
                  <a:close/>
                </a:path>
              </a:pathLst>
            </a:custGeom>
            <a:solidFill>
              <a:srgbClr val="EE8C97"/>
            </a:solidFill>
            <a:ln w="9525">
              <a:noFill/>
              <a:round/>
              <a:headEnd/>
              <a:tailEnd/>
            </a:ln>
          </p:spPr>
          <p:txBody>
            <a:bodyPr/>
            <a:lstStyle/>
            <a:p>
              <a:endParaRPr lang="en-US"/>
            </a:p>
          </p:txBody>
        </p:sp>
        <p:sp>
          <p:nvSpPr>
            <p:cNvPr id="28951" name="Freeform 3532"/>
            <p:cNvSpPr>
              <a:spLocks/>
            </p:cNvSpPr>
            <p:nvPr/>
          </p:nvSpPr>
          <p:spPr bwMode="auto">
            <a:xfrm>
              <a:off x="973138" y="3631282"/>
              <a:ext cx="107950" cy="187325"/>
            </a:xfrm>
            <a:custGeom>
              <a:avLst/>
              <a:gdLst>
                <a:gd name="T0" fmla="*/ 2147483647 w 33"/>
                <a:gd name="T1" fmla="*/ 2147483647 h 57"/>
                <a:gd name="T2" fmla="*/ 2147483647 w 33"/>
                <a:gd name="T3" fmla="*/ 2147483647 h 57"/>
                <a:gd name="T4" fmla="*/ 0 w 33"/>
                <a:gd name="T5" fmla="*/ 2147483647 h 57"/>
                <a:gd name="T6" fmla="*/ 2147483647 w 33"/>
                <a:gd name="T7" fmla="*/ 0 h 57"/>
                <a:gd name="T8" fmla="*/ 2147483647 w 33"/>
                <a:gd name="T9" fmla="*/ 2147483647 h 57"/>
                <a:gd name="T10" fmla="*/ 0 60000 65536"/>
                <a:gd name="T11" fmla="*/ 0 60000 65536"/>
                <a:gd name="T12" fmla="*/ 0 60000 65536"/>
                <a:gd name="T13" fmla="*/ 0 60000 65536"/>
                <a:gd name="T14" fmla="*/ 0 60000 65536"/>
                <a:gd name="T15" fmla="*/ 0 w 33"/>
                <a:gd name="T16" fmla="*/ 0 h 57"/>
                <a:gd name="T17" fmla="*/ 33 w 33"/>
                <a:gd name="T18" fmla="*/ 57 h 57"/>
              </a:gdLst>
              <a:ahLst/>
              <a:cxnLst>
                <a:cxn ang="T10">
                  <a:pos x="T0" y="T1"/>
                </a:cxn>
                <a:cxn ang="T11">
                  <a:pos x="T2" y="T3"/>
                </a:cxn>
                <a:cxn ang="T12">
                  <a:pos x="T4" y="T5"/>
                </a:cxn>
                <a:cxn ang="T13">
                  <a:pos x="T6" y="T7"/>
                </a:cxn>
                <a:cxn ang="T14">
                  <a:pos x="T8" y="T9"/>
                </a:cxn>
              </a:cxnLst>
              <a:rect l="T15" t="T16" r="T17" b="T18"/>
              <a:pathLst>
                <a:path w="33" h="57">
                  <a:moveTo>
                    <a:pt x="33" y="28"/>
                  </a:moveTo>
                  <a:cubicBezTo>
                    <a:pt x="33" y="35"/>
                    <a:pt x="19" y="57"/>
                    <a:pt x="17" y="57"/>
                  </a:cubicBezTo>
                  <a:cubicBezTo>
                    <a:pt x="14" y="57"/>
                    <a:pt x="0" y="35"/>
                    <a:pt x="0" y="28"/>
                  </a:cubicBezTo>
                  <a:cubicBezTo>
                    <a:pt x="0" y="17"/>
                    <a:pt x="7" y="0"/>
                    <a:pt x="17" y="0"/>
                  </a:cubicBezTo>
                  <a:cubicBezTo>
                    <a:pt x="26" y="0"/>
                    <a:pt x="33" y="17"/>
                    <a:pt x="33" y="28"/>
                  </a:cubicBezTo>
                  <a:close/>
                </a:path>
              </a:pathLst>
            </a:custGeom>
            <a:solidFill>
              <a:srgbClr val="EE8D98"/>
            </a:solidFill>
            <a:ln w="9525">
              <a:noFill/>
              <a:round/>
              <a:headEnd/>
              <a:tailEnd/>
            </a:ln>
          </p:spPr>
          <p:txBody>
            <a:bodyPr/>
            <a:lstStyle/>
            <a:p>
              <a:endParaRPr lang="en-US"/>
            </a:p>
          </p:txBody>
        </p:sp>
        <p:sp>
          <p:nvSpPr>
            <p:cNvPr id="28952" name="Freeform 3533"/>
            <p:cNvSpPr>
              <a:spLocks/>
            </p:cNvSpPr>
            <p:nvPr/>
          </p:nvSpPr>
          <p:spPr bwMode="auto">
            <a:xfrm>
              <a:off x="973138" y="3631282"/>
              <a:ext cx="107950" cy="187325"/>
            </a:xfrm>
            <a:custGeom>
              <a:avLst/>
              <a:gdLst>
                <a:gd name="T0" fmla="*/ 2147483647 w 33"/>
                <a:gd name="T1" fmla="*/ 2147483647 h 57"/>
                <a:gd name="T2" fmla="*/ 2147483647 w 33"/>
                <a:gd name="T3" fmla="*/ 2147483647 h 57"/>
                <a:gd name="T4" fmla="*/ 0 w 33"/>
                <a:gd name="T5" fmla="*/ 2147483647 h 57"/>
                <a:gd name="T6" fmla="*/ 2147483647 w 33"/>
                <a:gd name="T7" fmla="*/ 0 h 57"/>
                <a:gd name="T8" fmla="*/ 2147483647 w 33"/>
                <a:gd name="T9" fmla="*/ 2147483647 h 57"/>
                <a:gd name="T10" fmla="*/ 0 60000 65536"/>
                <a:gd name="T11" fmla="*/ 0 60000 65536"/>
                <a:gd name="T12" fmla="*/ 0 60000 65536"/>
                <a:gd name="T13" fmla="*/ 0 60000 65536"/>
                <a:gd name="T14" fmla="*/ 0 60000 65536"/>
                <a:gd name="T15" fmla="*/ 0 w 33"/>
                <a:gd name="T16" fmla="*/ 0 h 57"/>
                <a:gd name="T17" fmla="*/ 33 w 33"/>
                <a:gd name="T18" fmla="*/ 57 h 57"/>
              </a:gdLst>
              <a:ahLst/>
              <a:cxnLst>
                <a:cxn ang="T10">
                  <a:pos x="T0" y="T1"/>
                </a:cxn>
                <a:cxn ang="T11">
                  <a:pos x="T2" y="T3"/>
                </a:cxn>
                <a:cxn ang="T12">
                  <a:pos x="T4" y="T5"/>
                </a:cxn>
                <a:cxn ang="T13">
                  <a:pos x="T6" y="T7"/>
                </a:cxn>
                <a:cxn ang="T14">
                  <a:pos x="T8" y="T9"/>
                </a:cxn>
              </a:cxnLst>
              <a:rect l="T15" t="T16" r="T17" b="T18"/>
              <a:pathLst>
                <a:path w="33" h="57">
                  <a:moveTo>
                    <a:pt x="33" y="28"/>
                  </a:moveTo>
                  <a:cubicBezTo>
                    <a:pt x="33" y="35"/>
                    <a:pt x="19" y="57"/>
                    <a:pt x="17" y="57"/>
                  </a:cubicBezTo>
                  <a:cubicBezTo>
                    <a:pt x="14" y="57"/>
                    <a:pt x="0" y="35"/>
                    <a:pt x="0" y="28"/>
                  </a:cubicBezTo>
                  <a:cubicBezTo>
                    <a:pt x="0" y="17"/>
                    <a:pt x="8" y="0"/>
                    <a:pt x="17" y="0"/>
                  </a:cubicBezTo>
                  <a:cubicBezTo>
                    <a:pt x="26" y="0"/>
                    <a:pt x="33" y="17"/>
                    <a:pt x="33" y="28"/>
                  </a:cubicBezTo>
                  <a:close/>
                </a:path>
              </a:pathLst>
            </a:custGeom>
            <a:solidFill>
              <a:srgbClr val="EE8E98"/>
            </a:solidFill>
            <a:ln w="9525">
              <a:noFill/>
              <a:round/>
              <a:headEnd/>
              <a:tailEnd/>
            </a:ln>
          </p:spPr>
          <p:txBody>
            <a:bodyPr/>
            <a:lstStyle/>
            <a:p>
              <a:endParaRPr lang="en-US"/>
            </a:p>
          </p:txBody>
        </p:sp>
        <p:sp>
          <p:nvSpPr>
            <p:cNvPr id="28953" name="Freeform 3534"/>
            <p:cNvSpPr>
              <a:spLocks/>
            </p:cNvSpPr>
            <p:nvPr/>
          </p:nvSpPr>
          <p:spPr bwMode="auto">
            <a:xfrm>
              <a:off x="973138" y="3631282"/>
              <a:ext cx="107950" cy="184150"/>
            </a:xfrm>
            <a:custGeom>
              <a:avLst/>
              <a:gdLst>
                <a:gd name="T0" fmla="*/ 2147483647 w 33"/>
                <a:gd name="T1" fmla="*/ 2147483647 h 56"/>
                <a:gd name="T2" fmla="*/ 2147483647 w 33"/>
                <a:gd name="T3" fmla="*/ 2147483647 h 56"/>
                <a:gd name="T4" fmla="*/ 0 w 33"/>
                <a:gd name="T5" fmla="*/ 2147483647 h 56"/>
                <a:gd name="T6" fmla="*/ 2147483647 w 33"/>
                <a:gd name="T7" fmla="*/ 0 h 56"/>
                <a:gd name="T8" fmla="*/ 2147483647 w 33"/>
                <a:gd name="T9" fmla="*/ 2147483647 h 56"/>
                <a:gd name="T10" fmla="*/ 0 60000 65536"/>
                <a:gd name="T11" fmla="*/ 0 60000 65536"/>
                <a:gd name="T12" fmla="*/ 0 60000 65536"/>
                <a:gd name="T13" fmla="*/ 0 60000 65536"/>
                <a:gd name="T14" fmla="*/ 0 60000 65536"/>
                <a:gd name="T15" fmla="*/ 0 w 33"/>
                <a:gd name="T16" fmla="*/ 0 h 56"/>
                <a:gd name="T17" fmla="*/ 33 w 33"/>
                <a:gd name="T18" fmla="*/ 56 h 56"/>
              </a:gdLst>
              <a:ahLst/>
              <a:cxnLst>
                <a:cxn ang="T10">
                  <a:pos x="T0" y="T1"/>
                </a:cxn>
                <a:cxn ang="T11">
                  <a:pos x="T2" y="T3"/>
                </a:cxn>
                <a:cxn ang="T12">
                  <a:pos x="T4" y="T5"/>
                </a:cxn>
                <a:cxn ang="T13">
                  <a:pos x="T6" y="T7"/>
                </a:cxn>
                <a:cxn ang="T14">
                  <a:pos x="T8" y="T9"/>
                </a:cxn>
              </a:cxnLst>
              <a:rect l="T15" t="T16" r="T17" b="T18"/>
              <a:pathLst>
                <a:path w="33" h="56">
                  <a:moveTo>
                    <a:pt x="33" y="27"/>
                  </a:moveTo>
                  <a:cubicBezTo>
                    <a:pt x="33" y="35"/>
                    <a:pt x="19" y="56"/>
                    <a:pt x="17" y="56"/>
                  </a:cubicBezTo>
                  <a:cubicBezTo>
                    <a:pt x="14" y="56"/>
                    <a:pt x="0" y="35"/>
                    <a:pt x="0" y="27"/>
                  </a:cubicBezTo>
                  <a:cubicBezTo>
                    <a:pt x="0" y="17"/>
                    <a:pt x="8" y="0"/>
                    <a:pt x="17" y="0"/>
                  </a:cubicBezTo>
                  <a:cubicBezTo>
                    <a:pt x="25" y="0"/>
                    <a:pt x="33" y="17"/>
                    <a:pt x="33" y="27"/>
                  </a:cubicBezTo>
                  <a:close/>
                </a:path>
              </a:pathLst>
            </a:custGeom>
            <a:solidFill>
              <a:srgbClr val="EE8F99"/>
            </a:solidFill>
            <a:ln w="9525">
              <a:noFill/>
              <a:round/>
              <a:headEnd/>
              <a:tailEnd/>
            </a:ln>
          </p:spPr>
          <p:txBody>
            <a:bodyPr/>
            <a:lstStyle/>
            <a:p>
              <a:endParaRPr lang="en-US"/>
            </a:p>
          </p:txBody>
        </p:sp>
        <p:sp>
          <p:nvSpPr>
            <p:cNvPr id="28954" name="Freeform 3535"/>
            <p:cNvSpPr>
              <a:spLocks/>
            </p:cNvSpPr>
            <p:nvPr/>
          </p:nvSpPr>
          <p:spPr bwMode="auto">
            <a:xfrm>
              <a:off x="973138" y="3631282"/>
              <a:ext cx="107950" cy="184150"/>
            </a:xfrm>
            <a:custGeom>
              <a:avLst/>
              <a:gdLst>
                <a:gd name="T0" fmla="*/ 2147483647 w 33"/>
                <a:gd name="T1" fmla="*/ 2147483647 h 56"/>
                <a:gd name="T2" fmla="*/ 2147483647 w 33"/>
                <a:gd name="T3" fmla="*/ 2147483647 h 56"/>
                <a:gd name="T4" fmla="*/ 0 w 33"/>
                <a:gd name="T5" fmla="*/ 2147483647 h 56"/>
                <a:gd name="T6" fmla="*/ 2147483647 w 33"/>
                <a:gd name="T7" fmla="*/ 0 h 56"/>
                <a:gd name="T8" fmla="*/ 2147483647 w 33"/>
                <a:gd name="T9" fmla="*/ 2147483647 h 56"/>
                <a:gd name="T10" fmla="*/ 0 60000 65536"/>
                <a:gd name="T11" fmla="*/ 0 60000 65536"/>
                <a:gd name="T12" fmla="*/ 0 60000 65536"/>
                <a:gd name="T13" fmla="*/ 0 60000 65536"/>
                <a:gd name="T14" fmla="*/ 0 60000 65536"/>
                <a:gd name="T15" fmla="*/ 0 w 33"/>
                <a:gd name="T16" fmla="*/ 0 h 56"/>
                <a:gd name="T17" fmla="*/ 33 w 33"/>
                <a:gd name="T18" fmla="*/ 56 h 56"/>
              </a:gdLst>
              <a:ahLst/>
              <a:cxnLst>
                <a:cxn ang="T10">
                  <a:pos x="T0" y="T1"/>
                </a:cxn>
                <a:cxn ang="T11">
                  <a:pos x="T2" y="T3"/>
                </a:cxn>
                <a:cxn ang="T12">
                  <a:pos x="T4" y="T5"/>
                </a:cxn>
                <a:cxn ang="T13">
                  <a:pos x="T6" y="T7"/>
                </a:cxn>
                <a:cxn ang="T14">
                  <a:pos x="T8" y="T9"/>
                </a:cxn>
              </a:cxnLst>
              <a:rect l="T15" t="T16" r="T17" b="T18"/>
              <a:pathLst>
                <a:path w="33" h="56">
                  <a:moveTo>
                    <a:pt x="33" y="27"/>
                  </a:moveTo>
                  <a:cubicBezTo>
                    <a:pt x="33" y="35"/>
                    <a:pt x="19" y="56"/>
                    <a:pt x="17" y="56"/>
                  </a:cubicBezTo>
                  <a:cubicBezTo>
                    <a:pt x="14" y="56"/>
                    <a:pt x="0" y="35"/>
                    <a:pt x="0" y="27"/>
                  </a:cubicBezTo>
                  <a:cubicBezTo>
                    <a:pt x="0" y="17"/>
                    <a:pt x="8" y="0"/>
                    <a:pt x="17" y="0"/>
                  </a:cubicBezTo>
                  <a:cubicBezTo>
                    <a:pt x="25" y="0"/>
                    <a:pt x="33" y="17"/>
                    <a:pt x="33" y="27"/>
                  </a:cubicBezTo>
                  <a:close/>
                </a:path>
              </a:pathLst>
            </a:custGeom>
            <a:solidFill>
              <a:srgbClr val="EE909A"/>
            </a:solidFill>
            <a:ln w="9525">
              <a:noFill/>
              <a:round/>
              <a:headEnd/>
              <a:tailEnd/>
            </a:ln>
          </p:spPr>
          <p:txBody>
            <a:bodyPr/>
            <a:lstStyle/>
            <a:p>
              <a:endParaRPr lang="en-US"/>
            </a:p>
          </p:txBody>
        </p:sp>
        <p:sp>
          <p:nvSpPr>
            <p:cNvPr id="28955" name="Freeform 3536"/>
            <p:cNvSpPr>
              <a:spLocks/>
            </p:cNvSpPr>
            <p:nvPr/>
          </p:nvSpPr>
          <p:spPr bwMode="auto">
            <a:xfrm>
              <a:off x="976313" y="3631282"/>
              <a:ext cx="101600" cy="184150"/>
            </a:xfrm>
            <a:custGeom>
              <a:avLst/>
              <a:gdLst>
                <a:gd name="T0" fmla="*/ 2147483647 w 31"/>
                <a:gd name="T1" fmla="*/ 2147483647 h 56"/>
                <a:gd name="T2" fmla="*/ 2147483647 w 31"/>
                <a:gd name="T3" fmla="*/ 2147483647 h 56"/>
                <a:gd name="T4" fmla="*/ 0 w 31"/>
                <a:gd name="T5" fmla="*/ 2147483647 h 56"/>
                <a:gd name="T6" fmla="*/ 2147483647 w 31"/>
                <a:gd name="T7" fmla="*/ 0 h 56"/>
                <a:gd name="T8" fmla="*/ 2147483647 w 31"/>
                <a:gd name="T9" fmla="*/ 2147483647 h 56"/>
                <a:gd name="T10" fmla="*/ 0 60000 65536"/>
                <a:gd name="T11" fmla="*/ 0 60000 65536"/>
                <a:gd name="T12" fmla="*/ 0 60000 65536"/>
                <a:gd name="T13" fmla="*/ 0 60000 65536"/>
                <a:gd name="T14" fmla="*/ 0 60000 65536"/>
                <a:gd name="T15" fmla="*/ 0 w 31"/>
                <a:gd name="T16" fmla="*/ 0 h 56"/>
                <a:gd name="T17" fmla="*/ 31 w 31"/>
                <a:gd name="T18" fmla="*/ 56 h 56"/>
              </a:gdLst>
              <a:ahLst/>
              <a:cxnLst>
                <a:cxn ang="T10">
                  <a:pos x="T0" y="T1"/>
                </a:cxn>
                <a:cxn ang="T11">
                  <a:pos x="T2" y="T3"/>
                </a:cxn>
                <a:cxn ang="T12">
                  <a:pos x="T4" y="T5"/>
                </a:cxn>
                <a:cxn ang="T13">
                  <a:pos x="T6" y="T7"/>
                </a:cxn>
                <a:cxn ang="T14">
                  <a:pos x="T8" y="T9"/>
                </a:cxn>
              </a:cxnLst>
              <a:rect l="T15" t="T16" r="T17" b="T18"/>
              <a:pathLst>
                <a:path w="31" h="56">
                  <a:moveTo>
                    <a:pt x="31" y="27"/>
                  </a:moveTo>
                  <a:cubicBezTo>
                    <a:pt x="31" y="35"/>
                    <a:pt x="19" y="56"/>
                    <a:pt x="16" y="56"/>
                  </a:cubicBezTo>
                  <a:cubicBezTo>
                    <a:pt x="13" y="56"/>
                    <a:pt x="0" y="35"/>
                    <a:pt x="0" y="27"/>
                  </a:cubicBezTo>
                  <a:cubicBezTo>
                    <a:pt x="0" y="17"/>
                    <a:pt x="7" y="0"/>
                    <a:pt x="16" y="0"/>
                  </a:cubicBezTo>
                  <a:cubicBezTo>
                    <a:pt x="24" y="0"/>
                    <a:pt x="31" y="17"/>
                    <a:pt x="31" y="27"/>
                  </a:cubicBezTo>
                  <a:close/>
                </a:path>
              </a:pathLst>
            </a:custGeom>
            <a:solidFill>
              <a:srgbClr val="EE919B"/>
            </a:solidFill>
            <a:ln w="9525">
              <a:noFill/>
              <a:round/>
              <a:headEnd/>
              <a:tailEnd/>
            </a:ln>
          </p:spPr>
          <p:txBody>
            <a:bodyPr/>
            <a:lstStyle/>
            <a:p>
              <a:endParaRPr lang="en-US"/>
            </a:p>
          </p:txBody>
        </p:sp>
        <p:sp>
          <p:nvSpPr>
            <p:cNvPr id="28956" name="Freeform 3537"/>
            <p:cNvSpPr>
              <a:spLocks/>
            </p:cNvSpPr>
            <p:nvPr/>
          </p:nvSpPr>
          <p:spPr bwMode="auto">
            <a:xfrm>
              <a:off x="976313" y="3631282"/>
              <a:ext cx="101600" cy="180975"/>
            </a:xfrm>
            <a:custGeom>
              <a:avLst/>
              <a:gdLst>
                <a:gd name="T0" fmla="*/ 2147483647 w 31"/>
                <a:gd name="T1" fmla="*/ 2147483647 h 55"/>
                <a:gd name="T2" fmla="*/ 2147483647 w 31"/>
                <a:gd name="T3" fmla="*/ 2147483647 h 55"/>
                <a:gd name="T4" fmla="*/ 0 w 31"/>
                <a:gd name="T5" fmla="*/ 2147483647 h 55"/>
                <a:gd name="T6" fmla="*/ 2147483647 w 31"/>
                <a:gd name="T7" fmla="*/ 0 h 55"/>
                <a:gd name="T8" fmla="*/ 2147483647 w 31"/>
                <a:gd name="T9" fmla="*/ 2147483647 h 55"/>
                <a:gd name="T10" fmla="*/ 0 60000 65536"/>
                <a:gd name="T11" fmla="*/ 0 60000 65536"/>
                <a:gd name="T12" fmla="*/ 0 60000 65536"/>
                <a:gd name="T13" fmla="*/ 0 60000 65536"/>
                <a:gd name="T14" fmla="*/ 0 60000 65536"/>
                <a:gd name="T15" fmla="*/ 0 w 31"/>
                <a:gd name="T16" fmla="*/ 0 h 55"/>
                <a:gd name="T17" fmla="*/ 31 w 31"/>
                <a:gd name="T18" fmla="*/ 55 h 55"/>
              </a:gdLst>
              <a:ahLst/>
              <a:cxnLst>
                <a:cxn ang="T10">
                  <a:pos x="T0" y="T1"/>
                </a:cxn>
                <a:cxn ang="T11">
                  <a:pos x="T2" y="T3"/>
                </a:cxn>
                <a:cxn ang="T12">
                  <a:pos x="T4" y="T5"/>
                </a:cxn>
                <a:cxn ang="T13">
                  <a:pos x="T6" y="T7"/>
                </a:cxn>
                <a:cxn ang="T14">
                  <a:pos x="T8" y="T9"/>
                </a:cxn>
              </a:cxnLst>
              <a:rect l="T15" t="T16" r="T17" b="T18"/>
              <a:pathLst>
                <a:path w="31" h="55">
                  <a:moveTo>
                    <a:pt x="31" y="27"/>
                  </a:moveTo>
                  <a:cubicBezTo>
                    <a:pt x="31" y="34"/>
                    <a:pt x="19" y="55"/>
                    <a:pt x="16" y="55"/>
                  </a:cubicBezTo>
                  <a:cubicBezTo>
                    <a:pt x="13" y="55"/>
                    <a:pt x="0" y="34"/>
                    <a:pt x="0" y="27"/>
                  </a:cubicBezTo>
                  <a:cubicBezTo>
                    <a:pt x="0" y="17"/>
                    <a:pt x="7" y="0"/>
                    <a:pt x="16" y="0"/>
                  </a:cubicBezTo>
                  <a:cubicBezTo>
                    <a:pt x="24" y="0"/>
                    <a:pt x="31" y="17"/>
                    <a:pt x="31" y="27"/>
                  </a:cubicBezTo>
                  <a:close/>
                </a:path>
              </a:pathLst>
            </a:custGeom>
            <a:solidFill>
              <a:srgbClr val="EE919B"/>
            </a:solidFill>
            <a:ln w="9525">
              <a:noFill/>
              <a:round/>
              <a:headEnd/>
              <a:tailEnd/>
            </a:ln>
          </p:spPr>
          <p:txBody>
            <a:bodyPr/>
            <a:lstStyle/>
            <a:p>
              <a:endParaRPr lang="en-US"/>
            </a:p>
          </p:txBody>
        </p:sp>
        <p:sp>
          <p:nvSpPr>
            <p:cNvPr id="28957" name="Freeform 3538"/>
            <p:cNvSpPr>
              <a:spLocks/>
            </p:cNvSpPr>
            <p:nvPr/>
          </p:nvSpPr>
          <p:spPr bwMode="auto">
            <a:xfrm>
              <a:off x="976313" y="3631282"/>
              <a:ext cx="101600" cy="180975"/>
            </a:xfrm>
            <a:custGeom>
              <a:avLst/>
              <a:gdLst>
                <a:gd name="T0" fmla="*/ 2147483647 w 31"/>
                <a:gd name="T1" fmla="*/ 2147483647 h 55"/>
                <a:gd name="T2" fmla="*/ 2147483647 w 31"/>
                <a:gd name="T3" fmla="*/ 2147483647 h 55"/>
                <a:gd name="T4" fmla="*/ 0 w 31"/>
                <a:gd name="T5" fmla="*/ 2147483647 h 55"/>
                <a:gd name="T6" fmla="*/ 2147483647 w 31"/>
                <a:gd name="T7" fmla="*/ 0 h 55"/>
                <a:gd name="T8" fmla="*/ 2147483647 w 31"/>
                <a:gd name="T9" fmla="*/ 2147483647 h 55"/>
                <a:gd name="T10" fmla="*/ 0 60000 65536"/>
                <a:gd name="T11" fmla="*/ 0 60000 65536"/>
                <a:gd name="T12" fmla="*/ 0 60000 65536"/>
                <a:gd name="T13" fmla="*/ 0 60000 65536"/>
                <a:gd name="T14" fmla="*/ 0 60000 65536"/>
                <a:gd name="T15" fmla="*/ 0 w 31"/>
                <a:gd name="T16" fmla="*/ 0 h 55"/>
                <a:gd name="T17" fmla="*/ 31 w 31"/>
                <a:gd name="T18" fmla="*/ 55 h 55"/>
              </a:gdLst>
              <a:ahLst/>
              <a:cxnLst>
                <a:cxn ang="T10">
                  <a:pos x="T0" y="T1"/>
                </a:cxn>
                <a:cxn ang="T11">
                  <a:pos x="T2" y="T3"/>
                </a:cxn>
                <a:cxn ang="T12">
                  <a:pos x="T4" y="T5"/>
                </a:cxn>
                <a:cxn ang="T13">
                  <a:pos x="T6" y="T7"/>
                </a:cxn>
                <a:cxn ang="T14">
                  <a:pos x="T8" y="T9"/>
                </a:cxn>
              </a:cxnLst>
              <a:rect l="T15" t="T16" r="T17" b="T18"/>
              <a:pathLst>
                <a:path w="31" h="55">
                  <a:moveTo>
                    <a:pt x="31" y="27"/>
                  </a:moveTo>
                  <a:cubicBezTo>
                    <a:pt x="31" y="34"/>
                    <a:pt x="19" y="55"/>
                    <a:pt x="16" y="55"/>
                  </a:cubicBezTo>
                  <a:cubicBezTo>
                    <a:pt x="12" y="55"/>
                    <a:pt x="0" y="34"/>
                    <a:pt x="0" y="27"/>
                  </a:cubicBezTo>
                  <a:cubicBezTo>
                    <a:pt x="0" y="17"/>
                    <a:pt x="7" y="0"/>
                    <a:pt x="16" y="0"/>
                  </a:cubicBezTo>
                  <a:cubicBezTo>
                    <a:pt x="24" y="0"/>
                    <a:pt x="31" y="17"/>
                    <a:pt x="31" y="27"/>
                  </a:cubicBezTo>
                  <a:close/>
                </a:path>
              </a:pathLst>
            </a:custGeom>
            <a:solidFill>
              <a:srgbClr val="EE929C"/>
            </a:solidFill>
            <a:ln w="9525">
              <a:noFill/>
              <a:round/>
              <a:headEnd/>
              <a:tailEnd/>
            </a:ln>
          </p:spPr>
          <p:txBody>
            <a:bodyPr/>
            <a:lstStyle/>
            <a:p>
              <a:endParaRPr lang="en-US"/>
            </a:p>
          </p:txBody>
        </p:sp>
        <p:sp>
          <p:nvSpPr>
            <p:cNvPr id="28958" name="Freeform 3539"/>
            <p:cNvSpPr>
              <a:spLocks/>
            </p:cNvSpPr>
            <p:nvPr/>
          </p:nvSpPr>
          <p:spPr bwMode="auto">
            <a:xfrm>
              <a:off x="976313" y="3634457"/>
              <a:ext cx="101600" cy="177800"/>
            </a:xfrm>
            <a:custGeom>
              <a:avLst/>
              <a:gdLst>
                <a:gd name="T0" fmla="*/ 2147483647 w 31"/>
                <a:gd name="T1" fmla="*/ 2147483647 h 54"/>
                <a:gd name="T2" fmla="*/ 2147483647 w 31"/>
                <a:gd name="T3" fmla="*/ 2147483647 h 54"/>
                <a:gd name="T4" fmla="*/ 0 w 31"/>
                <a:gd name="T5" fmla="*/ 2147483647 h 54"/>
                <a:gd name="T6" fmla="*/ 2147483647 w 31"/>
                <a:gd name="T7" fmla="*/ 0 h 54"/>
                <a:gd name="T8" fmla="*/ 2147483647 w 31"/>
                <a:gd name="T9" fmla="*/ 2147483647 h 54"/>
                <a:gd name="T10" fmla="*/ 0 60000 65536"/>
                <a:gd name="T11" fmla="*/ 0 60000 65536"/>
                <a:gd name="T12" fmla="*/ 0 60000 65536"/>
                <a:gd name="T13" fmla="*/ 0 60000 65536"/>
                <a:gd name="T14" fmla="*/ 0 60000 65536"/>
                <a:gd name="T15" fmla="*/ 0 w 31"/>
                <a:gd name="T16" fmla="*/ 0 h 54"/>
                <a:gd name="T17" fmla="*/ 31 w 31"/>
                <a:gd name="T18" fmla="*/ 54 h 54"/>
              </a:gdLst>
              <a:ahLst/>
              <a:cxnLst>
                <a:cxn ang="T10">
                  <a:pos x="T0" y="T1"/>
                </a:cxn>
                <a:cxn ang="T11">
                  <a:pos x="T2" y="T3"/>
                </a:cxn>
                <a:cxn ang="T12">
                  <a:pos x="T4" y="T5"/>
                </a:cxn>
                <a:cxn ang="T13">
                  <a:pos x="T6" y="T7"/>
                </a:cxn>
                <a:cxn ang="T14">
                  <a:pos x="T8" y="T9"/>
                </a:cxn>
              </a:cxnLst>
              <a:rect l="T15" t="T16" r="T17" b="T18"/>
              <a:pathLst>
                <a:path w="31" h="54">
                  <a:moveTo>
                    <a:pt x="31" y="26"/>
                  </a:moveTo>
                  <a:cubicBezTo>
                    <a:pt x="31" y="33"/>
                    <a:pt x="19" y="54"/>
                    <a:pt x="16" y="54"/>
                  </a:cubicBezTo>
                  <a:cubicBezTo>
                    <a:pt x="12" y="54"/>
                    <a:pt x="0" y="33"/>
                    <a:pt x="0" y="26"/>
                  </a:cubicBezTo>
                  <a:cubicBezTo>
                    <a:pt x="0" y="16"/>
                    <a:pt x="7" y="0"/>
                    <a:pt x="16" y="0"/>
                  </a:cubicBezTo>
                  <a:cubicBezTo>
                    <a:pt x="24" y="0"/>
                    <a:pt x="31" y="16"/>
                    <a:pt x="31" y="26"/>
                  </a:cubicBezTo>
                  <a:close/>
                </a:path>
              </a:pathLst>
            </a:custGeom>
            <a:solidFill>
              <a:srgbClr val="EF949D"/>
            </a:solidFill>
            <a:ln w="9525">
              <a:noFill/>
              <a:round/>
              <a:headEnd/>
              <a:tailEnd/>
            </a:ln>
          </p:spPr>
          <p:txBody>
            <a:bodyPr/>
            <a:lstStyle/>
            <a:p>
              <a:endParaRPr lang="en-US"/>
            </a:p>
          </p:txBody>
        </p:sp>
        <p:sp>
          <p:nvSpPr>
            <p:cNvPr id="28959" name="Freeform 3540"/>
            <p:cNvSpPr>
              <a:spLocks/>
            </p:cNvSpPr>
            <p:nvPr/>
          </p:nvSpPr>
          <p:spPr bwMode="auto">
            <a:xfrm>
              <a:off x="976313" y="3634457"/>
              <a:ext cx="101600" cy="177800"/>
            </a:xfrm>
            <a:custGeom>
              <a:avLst/>
              <a:gdLst>
                <a:gd name="T0" fmla="*/ 2147483647 w 31"/>
                <a:gd name="T1" fmla="*/ 2147483647 h 54"/>
                <a:gd name="T2" fmla="*/ 2147483647 w 31"/>
                <a:gd name="T3" fmla="*/ 2147483647 h 54"/>
                <a:gd name="T4" fmla="*/ 0 w 31"/>
                <a:gd name="T5" fmla="*/ 2147483647 h 54"/>
                <a:gd name="T6" fmla="*/ 2147483647 w 31"/>
                <a:gd name="T7" fmla="*/ 0 h 54"/>
                <a:gd name="T8" fmla="*/ 2147483647 w 31"/>
                <a:gd name="T9" fmla="*/ 2147483647 h 54"/>
                <a:gd name="T10" fmla="*/ 0 60000 65536"/>
                <a:gd name="T11" fmla="*/ 0 60000 65536"/>
                <a:gd name="T12" fmla="*/ 0 60000 65536"/>
                <a:gd name="T13" fmla="*/ 0 60000 65536"/>
                <a:gd name="T14" fmla="*/ 0 60000 65536"/>
                <a:gd name="T15" fmla="*/ 0 w 31"/>
                <a:gd name="T16" fmla="*/ 0 h 54"/>
                <a:gd name="T17" fmla="*/ 31 w 31"/>
                <a:gd name="T18" fmla="*/ 54 h 54"/>
              </a:gdLst>
              <a:ahLst/>
              <a:cxnLst>
                <a:cxn ang="T10">
                  <a:pos x="T0" y="T1"/>
                </a:cxn>
                <a:cxn ang="T11">
                  <a:pos x="T2" y="T3"/>
                </a:cxn>
                <a:cxn ang="T12">
                  <a:pos x="T4" y="T5"/>
                </a:cxn>
                <a:cxn ang="T13">
                  <a:pos x="T6" y="T7"/>
                </a:cxn>
                <a:cxn ang="T14">
                  <a:pos x="T8" y="T9"/>
                </a:cxn>
              </a:cxnLst>
              <a:rect l="T15" t="T16" r="T17" b="T18"/>
              <a:pathLst>
                <a:path w="31" h="54">
                  <a:moveTo>
                    <a:pt x="31" y="26"/>
                  </a:moveTo>
                  <a:cubicBezTo>
                    <a:pt x="31" y="33"/>
                    <a:pt x="19" y="54"/>
                    <a:pt x="16" y="54"/>
                  </a:cubicBezTo>
                  <a:cubicBezTo>
                    <a:pt x="12" y="54"/>
                    <a:pt x="0" y="33"/>
                    <a:pt x="0" y="26"/>
                  </a:cubicBezTo>
                  <a:cubicBezTo>
                    <a:pt x="0" y="16"/>
                    <a:pt x="7" y="0"/>
                    <a:pt x="16" y="0"/>
                  </a:cubicBezTo>
                  <a:cubicBezTo>
                    <a:pt x="24" y="0"/>
                    <a:pt x="31" y="16"/>
                    <a:pt x="31" y="26"/>
                  </a:cubicBezTo>
                  <a:close/>
                </a:path>
              </a:pathLst>
            </a:custGeom>
            <a:solidFill>
              <a:srgbClr val="EF949D"/>
            </a:solidFill>
            <a:ln w="9525">
              <a:noFill/>
              <a:round/>
              <a:headEnd/>
              <a:tailEnd/>
            </a:ln>
          </p:spPr>
          <p:txBody>
            <a:bodyPr/>
            <a:lstStyle/>
            <a:p>
              <a:endParaRPr lang="en-US"/>
            </a:p>
          </p:txBody>
        </p:sp>
        <p:sp>
          <p:nvSpPr>
            <p:cNvPr id="28960" name="Freeform 3541"/>
            <p:cNvSpPr>
              <a:spLocks/>
            </p:cNvSpPr>
            <p:nvPr/>
          </p:nvSpPr>
          <p:spPr bwMode="auto">
            <a:xfrm>
              <a:off x="976313" y="3634457"/>
              <a:ext cx="101600" cy="174625"/>
            </a:xfrm>
            <a:custGeom>
              <a:avLst/>
              <a:gdLst>
                <a:gd name="T0" fmla="*/ 2147483647 w 31"/>
                <a:gd name="T1" fmla="*/ 2147483647 h 53"/>
                <a:gd name="T2" fmla="*/ 2147483647 w 31"/>
                <a:gd name="T3" fmla="*/ 2147483647 h 53"/>
                <a:gd name="T4" fmla="*/ 0 w 31"/>
                <a:gd name="T5" fmla="*/ 2147483647 h 53"/>
                <a:gd name="T6" fmla="*/ 2147483647 w 31"/>
                <a:gd name="T7" fmla="*/ 0 h 53"/>
                <a:gd name="T8" fmla="*/ 2147483647 w 31"/>
                <a:gd name="T9" fmla="*/ 2147483647 h 53"/>
                <a:gd name="T10" fmla="*/ 0 60000 65536"/>
                <a:gd name="T11" fmla="*/ 0 60000 65536"/>
                <a:gd name="T12" fmla="*/ 0 60000 65536"/>
                <a:gd name="T13" fmla="*/ 0 60000 65536"/>
                <a:gd name="T14" fmla="*/ 0 60000 65536"/>
                <a:gd name="T15" fmla="*/ 0 w 31"/>
                <a:gd name="T16" fmla="*/ 0 h 53"/>
                <a:gd name="T17" fmla="*/ 31 w 31"/>
                <a:gd name="T18" fmla="*/ 53 h 53"/>
              </a:gdLst>
              <a:ahLst/>
              <a:cxnLst>
                <a:cxn ang="T10">
                  <a:pos x="T0" y="T1"/>
                </a:cxn>
                <a:cxn ang="T11">
                  <a:pos x="T2" y="T3"/>
                </a:cxn>
                <a:cxn ang="T12">
                  <a:pos x="T4" y="T5"/>
                </a:cxn>
                <a:cxn ang="T13">
                  <a:pos x="T6" y="T7"/>
                </a:cxn>
                <a:cxn ang="T14">
                  <a:pos x="T8" y="T9"/>
                </a:cxn>
              </a:cxnLst>
              <a:rect l="T15" t="T16" r="T17" b="T18"/>
              <a:pathLst>
                <a:path w="31" h="53">
                  <a:moveTo>
                    <a:pt x="31" y="26"/>
                  </a:moveTo>
                  <a:cubicBezTo>
                    <a:pt x="31" y="33"/>
                    <a:pt x="19" y="53"/>
                    <a:pt x="16" y="53"/>
                  </a:cubicBezTo>
                  <a:cubicBezTo>
                    <a:pt x="12" y="53"/>
                    <a:pt x="0" y="33"/>
                    <a:pt x="0" y="26"/>
                  </a:cubicBezTo>
                  <a:cubicBezTo>
                    <a:pt x="0" y="16"/>
                    <a:pt x="7" y="0"/>
                    <a:pt x="16" y="0"/>
                  </a:cubicBezTo>
                  <a:cubicBezTo>
                    <a:pt x="24" y="0"/>
                    <a:pt x="31" y="16"/>
                    <a:pt x="31" y="26"/>
                  </a:cubicBezTo>
                  <a:close/>
                </a:path>
              </a:pathLst>
            </a:custGeom>
            <a:solidFill>
              <a:srgbClr val="EF959E"/>
            </a:solidFill>
            <a:ln w="9525">
              <a:noFill/>
              <a:round/>
              <a:headEnd/>
              <a:tailEnd/>
            </a:ln>
          </p:spPr>
          <p:txBody>
            <a:bodyPr/>
            <a:lstStyle/>
            <a:p>
              <a:endParaRPr lang="en-US"/>
            </a:p>
          </p:txBody>
        </p:sp>
        <p:sp>
          <p:nvSpPr>
            <p:cNvPr id="28961" name="Freeform 3542"/>
            <p:cNvSpPr>
              <a:spLocks/>
            </p:cNvSpPr>
            <p:nvPr/>
          </p:nvSpPr>
          <p:spPr bwMode="auto">
            <a:xfrm>
              <a:off x="976313" y="3634457"/>
              <a:ext cx="101600" cy="174625"/>
            </a:xfrm>
            <a:custGeom>
              <a:avLst/>
              <a:gdLst>
                <a:gd name="T0" fmla="*/ 2147483647 w 31"/>
                <a:gd name="T1" fmla="*/ 2147483647 h 53"/>
                <a:gd name="T2" fmla="*/ 2147483647 w 31"/>
                <a:gd name="T3" fmla="*/ 2147483647 h 53"/>
                <a:gd name="T4" fmla="*/ 0 w 31"/>
                <a:gd name="T5" fmla="*/ 2147483647 h 53"/>
                <a:gd name="T6" fmla="*/ 2147483647 w 31"/>
                <a:gd name="T7" fmla="*/ 0 h 53"/>
                <a:gd name="T8" fmla="*/ 2147483647 w 31"/>
                <a:gd name="T9" fmla="*/ 2147483647 h 53"/>
                <a:gd name="T10" fmla="*/ 0 60000 65536"/>
                <a:gd name="T11" fmla="*/ 0 60000 65536"/>
                <a:gd name="T12" fmla="*/ 0 60000 65536"/>
                <a:gd name="T13" fmla="*/ 0 60000 65536"/>
                <a:gd name="T14" fmla="*/ 0 60000 65536"/>
                <a:gd name="T15" fmla="*/ 0 w 31"/>
                <a:gd name="T16" fmla="*/ 0 h 53"/>
                <a:gd name="T17" fmla="*/ 31 w 31"/>
                <a:gd name="T18" fmla="*/ 53 h 53"/>
              </a:gdLst>
              <a:ahLst/>
              <a:cxnLst>
                <a:cxn ang="T10">
                  <a:pos x="T0" y="T1"/>
                </a:cxn>
                <a:cxn ang="T11">
                  <a:pos x="T2" y="T3"/>
                </a:cxn>
                <a:cxn ang="T12">
                  <a:pos x="T4" y="T5"/>
                </a:cxn>
                <a:cxn ang="T13">
                  <a:pos x="T6" y="T7"/>
                </a:cxn>
                <a:cxn ang="T14">
                  <a:pos x="T8" y="T9"/>
                </a:cxn>
              </a:cxnLst>
              <a:rect l="T15" t="T16" r="T17" b="T18"/>
              <a:pathLst>
                <a:path w="31" h="53">
                  <a:moveTo>
                    <a:pt x="31" y="26"/>
                  </a:moveTo>
                  <a:cubicBezTo>
                    <a:pt x="31" y="33"/>
                    <a:pt x="19" y="53"/>
                    <a:pt x="16" y="53"/>
                  </a:cubicBezTo>
                  <a:cubicBezTo>
                    <a:pt x="12" y="53"/>
                    <a:pt x="0" y="33"/>
                    <a:pt x="0" y="26"/>
                  </a:cubicBezTo>
                  <a:cubicBezTo>
                    <a:pt x="0" y="16"/>
                    <a:pt x="7" y="0"/>
                    <a:pt x="16" y="0"/>
                  </a:cubicBezTo>
                  <a:cubicBezTo>
                    <a:pt x="24" y="0"/>
                    <a:pt x="31" y="16"/>
                    <a:pt x="31" y="26"/>
                  </a:cubicBezTo>
                  <a:close/>
                </a:path>
              </a:pathLst>
            </a:custGeom>
            <a:solidFill>
              <a:srgbClr val="EF969E"/>
            </a:solidFill>
            <a:ln w="9525">
              <a:noFill/>
              <a:round/>
              <a:headEnd/>
              <a:tailEnd/>
            </a:ln>
          </p:spPr>
          <p:txBody>
            <a:bodyPr/>
            <a:lstStyle/>
            <a:p>
              <a:endParaRPr lang="en-US"/>
            </a:p>
          </p:txBody>
        </p:sp>
        <p:sp>
          <p:nvSpPr>
            <p:cNvPr id="28962" name="Freeform 3543"/>
            <p:cNvSpPr>
              <a:spLocks/>
            </p:cNvSpPr>
            <p:nvPr/>
          </p:nvSpPr>
          <p:spPr bwMode="auto">
            <a:xfrm>
              <a:off x="976313" y="3634457"/>
              <a:ext cx="101600" cy="174625"/>
            </a:xfrm>
            <a:custGeom>
              <a:avLst/>
              <a:gdLst>
                <a:gd name="T0" fmla="*/ 2147483647 w 31"/>
                <a:gd name="T1" fmla="*/ 2147483647 h 53"/>
                <a:gd name="T2" fmla="*/ 2147483647 w 31"/>
                <a:gd name="T3" fmla="*/ 2147483647 h 53"/>
                <a:gd name="T4" fmla="*/ 0 w 31"/>
                <a:gd name="T5" fmla="*/ 2147483647 h 53"/>
                <a:gd name="T6" fmla="*/ 2147483647 w 31"/>
                <a:gd name="T7" fmla="*/ 0 h 53"/>
                <a:gd name="T8" fmla="*/ 2147483647 w 31"/>
                <a:gd name="T9" fmla="*/ 2147483647 h 53"/>
                <a:gd name="T10" fmla="*/ 0 60000 65536"/>
                <a:gd name="T11" fmla="*/ 0 60000 65536"/>
                <a:gd name="T12" fmla="*/ 0 60000 65536"/>
                <a:gd name="T13" fmla="*/ 0 60000 65536"/>
                <a:gd name="T14" fmla="*/ 0 60000 65536"/>
                <a:gd name="T15" fmla="*/ 0 w 31"/>
                <a:gd name="T16" fmla="*/ 0 h 53"/>
                <a:gd name="T17" fmla="*/ 31 w 31"/>
                <a:gd name="T18" fmla="*/ 53 h 53"/>
              </a:gdLst>
              <a:ahLst/>
              <a:cxnLst>
                <a:cxn ang="T10">
                  <a:pos x="T0" y="T1"/>
                </a:cxn>
                <a:cxn ang="T11">
                  <a:pos x="T2" y="T3"/>
                </a:cxn>
                <a:cxn ang="T12">
                  <a:pos x="T4" y="T5"/>
                </a:cxn>
                <a:cxn ang="T13">
                  <a:pos x="T6" y="T7"/>
                </a:cxn>
                <a:cxn ang="T14">
                  <a:pos x="T8" y="T9"/>
                </a:cxn>
              </a:cxnLst>
              <a:rect l="T15" t="T16" r="T17" b="T18"/>
              <a:pathLst>
                <a:path w="31" h="53">
                  <a:moveTo>
                    <a:pt x="31" y="26"/>
                  </a:moveTo>
                  <a:cubicBezTo>
                    <a:pt x="31" y="33"/>
                    <a:pt x="19" y="53"/>
                    <a:pt x="16" y="53"/>
                  </a:cubicBezTo>
                  <a:cubicBezTo>
                    <a:pt x="12" y="53"/>
                    <a:pt x="0" y="33"/>
                    <a:pt x="0" y="26"/>
                  </a:cubicBezTo>
                  <a:cubicBezTo>
                    <a:pt x="0" y="16"/>
                    <a:pt x="7" y="0"/>
                    <a:pt x="16" y="0"/>
                  </a:cubicBezTo>
                  <a:cubicBezTo>
                    <a:pt x="24" y="0"/>
                    <a:pt x="31" y="16"/>
                    <a:pt x="31" y="26"/>
                  </a:cubicBezTo>
                  <a:close/>
                </a:path>
              </a:pathLst>
            </a:custGeom>
            <a:solidFill>
              <a:srgbClr val="EF97A0"/>
            </a:solidFill>
            <a:ln w="9525">
              <a:noFill/>
              <a:round/>
              <a:headEnd/>
              <a:tailEnd/>
            </a:ln>
          </p:spPr>
          <p:txBody>
            <a:bodyPr/>
            <a:lstStyle/>
            <a:p>
              <a:endParaRPr lang="en-US"/>
            </a:p>
          </p:txBody>
        </p:sp>
        <p:sp>
          <p:nvSpPr>
            <p:cNvPr id="28963" name="Freeform 3544"/>
            <p:cNvSpPr>
              <a:spLocks/>
            </p:cNvSpPr>
            <p:nvPr/>
          </p:nvSpPr>
          <p:spPr bwMode="auto">
            <a:xfrm>
              <a:off x="979488" y="3634457"/>
              <a:ext cx="95250" cy="174625"/>
            </a:xfrm>
            <a:custGeom>
              <a:avLst/>
              <a:gdLst>
                <a:gd name="T0" fmla="*/ 2147483647 w 29"/>
                <a:gd name="T1" fmla="*/ 2147483647 h 53"/>
                <a:gd name="T2" fmla="*/ 2147483647 w 29"/>
                <a:gd name="T3" fmla="*/ 2147483647 h 53"/>
                <a:gd name="T4" fmla="*/ 0 w 29"/>
                <a:gd name="T5" fmla="*/ 2147483647 h 53"/>
                <a:gd name="T6" fmla="*/ 2147483647 w 29"/>
                <a:gd name="T7" fmla="*/ 0 h 53"/>
                <a:gd name="T8" fmla="*/ 2147483647 w 29"/>
                <a:gd name="T9" fmla="*/ 2147483647 h 53"/>
                <a:gd name="T10" fmla="*/ 0 60000 65536"/>
                <a:gd name="T11" fmla="*/ 0 60000 65536"/>
                <a:gd name="T12" fmla="*/ 0 60000 65536"/>
                <a:gd name="T13" fmla="*/ 0 60000 65536"/>
                <a:gd name="T14" fmla="*/ 0 60000 65536"/>
                <a:gd name="T15" fmla="*/ 0 w 29"/>
                <a:gd name="T16" fmla="*/ 0 h 53"/>
                <a:gd name="T17" fmla="*/ 29 w 29"/>
                <a:gd name="T18" fmla="*/ 53 h 53"/>
              </a:gdLst>
              <a:ahLst/>
              <a:cxnLst>
                <a:cxn ang="T10">
                  <a:pos x="T0" y="T1"/>
                </a:cxn>
                <a:cxn ang="T11">
                  <a:pos x="T2" y="T3"/>
                </a:cxn>
                <a:cxn ang="T12">
                  <a:pos x="T4" y="T5"/>
                </a:cxn>
                <a:cxn ang="T13">
                  <a:pos x="T6" y="T7"/>
                </a:cxn>
                <a:cxn ang="T14">
                  <a:pos x="T8" y="T9"/>
                </a:cxn>
              </a:cxnLst>
              <a:rect l="T15" t="T16" r="T17" b="T18"/>
              <a:pathLst>
                <a:path w="29" h="53">
                  <a:moveTo>
                    <a:pt x="29" y="26"/>
                  </a:moveTo>
                  <a:cubicBezTo>
                    <a:pt x="29" y="33"/>
                    <a:pt x="18" y="53"/>
                    <a:pt x="15" y="53"/>
                  </a:cubicBezTo>
                  <a:cubicBezTo>
                    <a:pt x="11" y="53"/>
                    <a:pt x="0" y="33"/>
                    <a:pt x="0" y="26"/>
                  </a:cubicBezTo>
                  <a:cubicBezTo>
                    <a:pt x="0" y="16"/>
                    <a:pt x="6" y="0"/>
                    <a:pt x="15" y="0"/>
                  </a:cubicBezTo>
                  <a:cubicBezTo>
                    <a:pt x="23" y="0"/>
                    <a:pt x="29" y="16"/>
                    <a:pt x="29" y="26"/>
                  </a:cubicBezTo>
                  <a:close/>
                </a:path>
              </a:pathLst>
            </a:custGeom>
            <a:solidFill>
              <a:srgbClr val="EF97A0"/>
            </a:solidFill>
            <a:ln w="9525">
              <a:noFill/>
              <a:round/>
              <a:headEnd/>
              <a:tailEnd/>
            </a:ln>
          </p:spPr>
          <p:txBody>
            <a:bodyPr/>
            <a:lstStyle/>
            <a:p>
              <a:endParaRPr lang="en-US"/>
            </a:p>
          </p:txBody>
        </p:sp>
        <p:sp>
          <p:nvSpPr>
            <p:cNvPr id="28964" name="Freeform 3545"/>
            <p:cNvSpPr>
              <a:spLocks/>
            </p:cNvSpPr>
            <p:nvPr/>
          </p:nvSpPr>
          <p:spPr bwMode="auto">
            <a:xfrm>
              <a:off x="979488" y="3634457"/>
              <a:ext cx="95250" cy="171450"/>
            </a:xfrm>
            <a:custGeom>
              <a:avLst/>
              <a:gdLst>
                <a:gd name="T0" fmla="*/ 2147483647 w 29"/>
                <a:gd name="T1" fmla="*/ 2147483647 h 52"/>
                <a:gd name="T2" fmla="*/ 2147483647 w 29"/>
                <a:gd name="T3" fmla="*/ 2147483647 h 52"/>
                <a:gd name="T4" fmla="*/ 0 w 29"/>
                <a:gd name="T5" fmla="*/ 2147483647 h 52"/>
                <a:gd name="T6" fmla="*/ 2147483647 w 29"/>
                <a:gd name="T7" fmla="*/ 0 h 52"/>
                <a:gd name="T8" fmla="*/ 2147483647 w 29"/>
                <a:gd name="T9" fmla="*/ 2147483647 h 52"/>
                <a:gd name="T10" fmla="*/ 0 60000 65536"/>
                <a:gd name="T11" fmla="*/ 0 60000 65536"/>
                <a:gd name="T12" fmla="*/ 0 60000 65536"/>
                <a:gd name="T13" fmla="*/ 0 60000 65536"/>
                <a:gd name="T14" fmla="*/ 0 60000 65536"/>
                <a:gd name="T15" fmla="*/ 0 w 29"/>
                <a:gd name="T16" fmla="*/ 0 h 52"/>
                <a:gd name="T17" fmla="*/ 29 w 29"/>
                <a:gd name="T18" fmla="*/ 52 h 52"/>
              </a:gdLst>
              <a:ahLst/>
              <a:cxnLst>
                <a:cxn ang="T10">
                  <a:pos x="T0" y="T1"/>
                </a:cxn>
                <a:cxn ang="T11">
                  <a:pos x="T2" y="T3"/>
                </a:cxn>
                <a:cxn ang="T12">
                  <a:pos x="T4" y="T5"/>
                </a:cxn>
                <a:cxn ang="T13">
                  <a:pos x="T6" y="T7"/>
                </a:cxn>
                <a:cxn ang="T14">
                  <a:pos x="T8" y="T9"/>
                </a:cxn>
              </a:cxnLst>
              <a:rect l="T15" t="T16" r="T17" b="T18"/>
              <a:pathLst>
                <a:path w="29" h="52">
                  <a:moveTo>
                    <a:pt x="29" y="26"/>
                  </a:moveTo>
                  <a:cubicBezTo>
                    <a:pt x="29" y="33"/>
                    <a:pt x="18" y="52"/>
                    <a:pt x="15" y="52"/>
                  </a:cubicBezTo>
                  <a:cubicBezTo>
                    <a:pt x="11" y="52"/>
                    <a:pt x="0" y="33"/>
                    <a:pt x="0" y="26"/>
                  </a:cubicBezTo>
                  <a:cubicBezTo>
                    <a:pt x="0" y="16"/>
                    <a:pt x="6" y="0"/>
                    <a:pt x="15" y="0"/>
                  </a:cubicBezTo>
                  <a:cubicBezTo>
                    <a:pt x="23" y="0"/>
                    <a:pt x="29" y="16"/>
                    <a:pt x="29" y="26"/>
                  </a:cubicBezTo>
                  <a:close/>
                </a:path>
              </a:pathLst>
            </a:custGeom>
            <a:solidFill>
              <a:srgbClr val="EF98A1"/>
            </a:solidFill>
            <a:ln w="9525">
              <a:noFill/>
              <a:round/>
              <a:headEnd/>
              <a:tailEnd/>
            </a:ln>
          </p:spPr>
          <p:txBody>
            <a:bodyPr/>
            <a:lstStyle/>
            <a:p>
              <a:endParaRPr lang="en-US"/>
            </a:p>
          </p:txBody>
        </p:sp>
        <p:sp>
          <p:nvSpPr>
            <p:cNvPr id="28965" name="Freeform 3546"/>
            <p:cNvSpPr>
              <a:spLocks/>
            </p:cNvSpPr>
            <p:nvPr/>
          </p:nvSpPr>
          <p:spPr bwMode="auto">
            <a:xfrm>
              <a:off x="979488" y="3637632"/>
              <a:ext cx="95250" cy="168275"/>
            </a:xfrm>
            <a:custGeom>
              <a:avLst/>
              <a:gdLst>
                <a:gd name="T0" fmla="*/ 2147483647 w 29"/>
                <a:gd name="T1" fmla="*/ 2147483647 h 51"/>
                <a:gd name="T2" fmla="*/ 2147483647 w 29"/>
                <a:gd name="T3" fmla="*/ 2147483647 h 51"/>
                <a:gd name="T4" fmla="*/ 0 w 29"/>
                <a:gd name="T5" fmla="*/ 2147483647 h 51"/>
                <a:gd name="T6" fmla="*/ 2147483647 w 29"/>
                <a:gd name="T7" fmla="*/ 0 h 51"/>
                <a:gd name="T8" fmla="*/ 2147483647 w 29"/>
                <a:gd name="T9" fmla="*/ 2147483647 h 51"/>
                <a:gd name="T10" fmla="*/ 0 60000 65536"/>
                <a:gd name="T11" fmla="*/ 0 60000 65536"/>
                <a:gd name="T12" fmla="*/ 0 60000 65536"/>
                <a:gd name="T13" fmla="*/ 0 60000 65536"/>
                <a:gd name="T14" fmla="*/ 0 60000 65536"/>
                <a:gd name="T15" fmla="*/ 0 w 29"/>
                <a:gd name="T16" fmla="*/ 0 h 51"/>
                <a:gd name="T17" fmla="*/ 29 w 29"/>
                <a:gd name="T18" fmla="*/ 51 h 51"/>
              </a:gdLst>
              <a:ahLst/>
              <a:cxnLst>
                <a:cxn ang="T10">
                  <a:pos x="T0" y="T1"/>
                </a:cxn>
                <a:cxn ang="T11">
                  <a:pos x="T2" y="T3"/>
                </a:cxn>
                <a:cxn ang="T12">
                  <a:pos x="T4" y="T5"/>
                </a:cxn>
                <a:cxn ang="T13">
                  <a:pos x="T6" y="T7"/>
                </a:cxn>
                <a:cxn ang="T14">
                  <a:pos x="T8" y="T9"/>
                </a:cxn>
              </a:cxnLst>
              <a:rect l="T15" t="T16" r="T17" b="T18"/>
              <a:pathLst>
                <a:path w="29" h="51">
                  <a:moveTo>
                    <a:pt x="29" y="25"/>
                  </a:moveTo>
                  <a:cubicBezTo>
                    <a:pt x="29" y="32"/>
                    <a:pt x="18" y="51"/>
                    <a:pt x="15" y="51"/>
                  </a:cubicBezTo>
                  <a:cubicBezTo>
                    <a:pt x="11" y="51"/>
                    <a:pt x="0" y="32"/>
                    <a:pt x="0" y="25"/>
                  </a:cubicBezTo>
                  <a:cubicBezTo>
                    <a:pt x="0" y="15"/>
                    <a:pt x="6" y="0"/>
                    <a:pt x="15" y="0"/>
                  </a:cubicBezTo>
                  <a:cubicBezTo>
                    <a:pt x="23" y="0"/>
                    <a:pt x="29" y="15"/>
                    <a:pt x="29" y="25"/>
                  </a:cubicBezTo>
                  <a:close/>
                </a:path>
              </a:pathLst>
            </a:custGeom>
            <a:solidFill>
              <a:srgbClr val="EF99A1"/>
            </a:solidFill>
            <a:ln w="9525">
              <a:noFill/>
              <a:round/>
              <a:headEnd/>
              <a:tailEnd/>
            </a:ln>
          </p:spPr>
          <p:txBody>
            <a:bodyPr/>
            <a:lstStyle/>
            <a:p>
              <a:endParaRPr lang="en-US"/>
            </a:p>
          </p:txBody>
        </p:sp>
        <p:sp>
          <p:nvSpPr>
            <p:cNvPr id="28966" name="Freeform 3547"/>
            <p:cNvSpPr>
              <a:spLocks/>
            </p:cNvSpPr>
            <p:nvPr/>
          </p:nvSpPr>
          <p:spPr bwMode="auto">
            <a:xfrm>
              <a:off x="979488" y="3637632"/>
              <a:ext cx="95250" cy="168275"/>
            </a:xfrm>
            <a:custGeom>
              <a:avLst/>
              <a:gdLst>
                <a:gd name="T0" fmla="*/ 2147483647 w 29"/>
                <a:gd name="T1" fmla="*/ 2147483647 h 51"/>
                <a:gd name="T2" fmla="*/ 2147483647 w 29"/>
                <a:gd name="T3" fmla="*/ 2147483647 h 51"/>
                <a:gd name="T4" fmla="*/ 0 w 29"/>
                <a:gd name="T5" fmla="*/ 2147483647 h 51"/>
                <a:gd name="T6" fmla="*/ 2147483647 w 29"/>
                <a:gd name="T7" fmla="*/ 0 h 51"/>
                <a:gd name="T8" fmla="*/ 2147483647 w 29"/>
                <a:gd name="T9" fmla="*/ 2147483647 h 51"/>
                <a:gd name="T10" fmla="*/ 0 60000 65536"/>
                <a:gd name="T11" fmla="*/ 0 60000 65536"/>
                <a:gd name="T12" fmla="*/ 0 60000 65536"/>
                <a:gd name="T13" fmla="*/ 0 60000 65536"/>
                <a:gd name="T14" fmla="*/ 0 60000 65536"/>
                <a:gd name="T15" fmla="*/ 0 w 29"/>
                <a:gd name="T16" fmla="*/ 0 h 51"/>
                <a:gd name="T17" fmla="*/ 29 w 29"/>
                <a:gd name="T18" fmla="*/ 51 h 51"/>
              </a:gdLst>
              <a:ahLst/>
              <a:cxnLst>
                <a:cxn ang="T10">
                  <a:pos x="T0" y="T1"/>
                </a:cxn>
                <a:cxn ang="T11">
                  <a:pos x="T2" y="T3"/>
                </a:cxn>
                <a:cxn ang="T12">
                  <a:pos x="T4" y="T5"/>
                </a:cxn>
                <a:cxn ang="T13">
                  <a:pos x="T6" y="T7"/>
                </a:cxn>
                <a:cxn ang="T14">
                  <a:pos x="T8" y="T9"/>
                </a:cxn>
              </a:cxnLst>
              <a:rect l="T15" t="T16" r="T17" b="T18"/>
              <a:pathLst>
                <a:path w="29" h="51">
                  <a:moveTo>
                    <a:pt x="29" y="25"/>
                  </a:moveTo>
                  <a:cubicBezTo>
                    <a:pt x="29" y="32"/>
                    <a:pt x="18" y="51"/>
                    <a:pt x="15" y="51"/>
                  </a:cubicBezTo>
                  <a:cubicBezTo>
                    <a:pt x="11" y="51"/>
                    <a:pt x="0" y="32"/>
                    <a:pt x="0" y="25"/>
                  </a:cubicBezTo>
                  <a:cubicBezTo>
                    <a:pt x="0" y="15"/>
                    <a:pt x="6" y="0"/>
                    <a:pt x="15" y="0"/>
                  </a:cubicBezTo>
                  <a:cubicBezTo>
                    <a:pt x="23" y="0"/>
                    <a:pt x="29" y="15"/>
                    <a:pt x="29" y="25"/>
                  </a:cubicBezTo>
                  <a:close/>
                </a:path>
              </a:pathLst>
            </a:custGeom>
            <a:solidFill>
              <a:srgbClr val="EF9AA2"/>
            </a:solidFill>
            <a:ln w="9525">
              <a:noFill/>
              <a:round/>
              <a:headEnd/>
              <a:tailEnd/>
            </a:ln>
          </p:spPr>
          <p:txBody>
            <a:bodyPr/>
            <a:lstStyle/>
            <a:p>
              <a:endParaRPr lang="en-US"/>
            </a:p>
          </p:txBody>
        </p:sp>
        <p:sp>
          <p:nvSpPr>
            <p:cNvPr id="28967" name="Freeform 3548"/>
            <p:cNvSpPr>
              <a:spLocks/>
            </p:cNvSpPr>
            <p:nvPr/>
          </p:nvSpPr>
          <p:spPr bwMode="auto">
            <a:xfrm>
              <a:off x="979488" y="3637632"/>
              <a:ext cx="95250" cy="168275"/>
            </a:xfrm>
            <a:custGeom>
              <a:avLst/>
              <a:gdLst>
                <a:gd name="T0" fmla="*/ 2147483647 w 29"/>
                <a:gd name="T1" fmla="*/ 2147483647 h 51"/>
                <a:gd name="T2" fmla="*/ 2147483647 w 29"/>
                <a:gd name="T3" fmla="*/ 2147483647 h 51"/>
                <a:gd name="T4" fmla="*/ 0 w 29"/>
                <a:gd name="T5" fmla="*/ 2147483647 h 51"/>
                <a:gd name="T6" fmla="*/ 2147483647 w 29"/>
                <a:gd name="T7" fmla="*/ 0 h 51"/>
                <a:gd name="T8" fmla="*/ 2147483647 w 29"/>
                <a:gd name="T9" fmla="*/ 2147483647 h 51"/>
                <a:gd name="T10" fmla="*/ 0 60000 65536"/>
                <a:gd name="T11" fmla="*/ 0 60000 65536"/>
                <a:gd name="T12" fmla="*/ 0 60000 65536"/>
                <a:gd name="T13" fmla="*/ 0 60000 65536"/>
                <a:gd name="T14" fmla="*/ 0 60000 65536"/>
                <a:gd name="T15" fmla="*/ 0 w 29"/>
                <a:gd name="T16" fmla="*/ 0 h 51"/>
                <a:gd name="T17" fmla="*/ 29 w 29"/>
                <a:gd name="T18" fmla="*/ 51 h 51"/>
              </a:gdLst>
              <a:ahLst/>
              <a:cxnLst>
                <a:cxn ang="T10">
                  <a:pos x="T0" y="T1"/>
                </a:cxn>
                <a:cxn ang="T11">
                  <a:pos x="T2" y="T3"/>
                </a:cxn>
                <a:cxn ang="T12">
                  <a:pos x="T4" y="T5"/>
                </a:cxn>
                <a:cxn ang="T13">
                  <a:pos x="T6" y="T7"/>
                </a:cxn>
                <a:cxn ang="T14">
                  <a:pos x="T8" y="T9"/>
                </a:cxn>
              </a:cxnLst>
              <a:rect l="T15" t="T16" r="T17" b="T18"/>
              <a:pathLst>
                <a:path w="29" h="51">
                  <a:moveTo>
                    <a:pt x="29" y="25"/>
                  </a:moveTo>
                  <a:cubicBezTo>
                    <a:pt x="29" y="32"/>
                    <a:pt x="18" y="51"/>
                    <a:pt x="15" y="51"/>
                  </a:cubicBezTo>
                  <a:cubicBezTo>
                    <a:pt x="11" y="51"/>
                    <a:pt x="0" y="32"/>
                    <a:pt x="0" y="25"/>
                  </a:cubicBezTo>
                  <a:cubicBezTo>
                    <a:pt x="0" y="15"/>
                    <a:pt x="7" y="0"/>
                    <a:pt x="15" y="0"/>
                  </a:cubicBezTo>
                  <a:cubicBezTo>
                    <a:pt x="23" y="0"/>
                    <a:pt x="29" y="15"/>
                    <a:pt x="29" y="25"/>
                  </a:cubicBezTo>
                  <a:close/>
                </a:path>
              </a:pathLst>
            </a:custGeom>
            <a:solidFill>
              <a:srgbClr val="EF9BA3"/>
            </a:solidFill>
            <a:ln w="9525">
              <a:noFill/>
              <a:round/>
              <a:headEnd/>
              <a:tailEnd/>
            </a:ln>
          </p:spPr>
          <p:txBody>
            <a:bodyPr/>
            <a:lstStyle/>
            <a:p>
              <a:endParaRPr lang="en-US"/>
            </a:p>
          </p:txBody>
        </p:sp>
        <p:sp>
          <p:nvSpPr>
            <p:cNvPr id="28968" name="Freeform 3549"/>
            <p:cNvSpPr>
              <a:spLocks/>
            </p:cNvSpPr>
            <p:nvPr/>
          </p:nvSpPr>
          <p:spPr bwMode="auto">
            <a:xfrm>
              <a:off x="979488" y="3637632"/>
              <a:ext cx="95250" cy="165100"/>
            </a:xfrm>
            <a:custGeom>
              <a:avLst/>
              <a:gdLst>
                <a:gd name="T0" fmla="*/ 2147483647 w 29"/>
                <a:gd name="T1" fmla="*/ 2147483647 h 50"/>
                <a:gd name="T2" fmla="*/ 2147483647 w 29"/>
                <a:gd name="T3" fmla="*/ 2147483647 h 50"/>
                <a:gd name="T4" fmla="*/ 0 w 29"/>
                <a:gd name="T5" fmla="*/ 2147483647 h 50"/>
                <a:gd name="T6" fmla="*/ 2147483647 w 29"/>
                <a:gd name="T7" fmla="*/ 0 h 50"/>
                <a:gd name="T8" fmla="*/ 2147483647 w 29"/>
                <a:gd name="T9" fmla="*/ 2147483647 h 50"/>
                <a:gd name="T10" fmla="*/ 0 60000 65536"/>
                <a:gd name="T11" fmla="*/ 0 60000 65536"/>
                <a:gd name="T12" fmla="*/ 0 60000 65536"/>
                <a:gd name="T13" fmla="*/ 0 60000 65536"/>
                <a:gd name="T14" fmla="*/ 0 60000 65536"/>
                <a:gd name="T15" fmla="*/ 0 w 29"/>
                <a:gd name="T16" fmla="*/ 0 h 50"/>
                <a:gd name="T17" fmla="*/ 29 w 29"/>
                <a:gd name="T18" fmla="*/ 50 h 50"/>
              </a:gdLst>
              <a:ahLst/>
              <a:cxnLst>
                <a:cxn ang="T10">
                  <a:pos x="T0" y="T1"/>
                </a:cxn>
                <a:cxn ang="T11">
                  <a:pos x="T2" y="T3"/>
                </a:cxn>
                <a:cxn ang="T12">
                  <a:pos x="T4" y="T5"/>
                </a:cxn>
                <a:cxn ang="T13">
                  <a:pos x="T6" y="T7"/>
                </a:cxn>
                <a:cxn ang="T14">
                  <a:pos x="T8" y="T9"/>
                </a:cxn>
              </a:cxnLst>
              <a:rect l="T15" t="T16" r="T17" b="T18"/>
              <a:pathLst>
                <a:path w="29" h="50">
                  <a:moveTo>
                    <a:pt x="29" y="25"/>
                  </a:moveTo>
                  <a:cubicBezTo>
                    <a:pt x="29" y="32"/>
                    <a:pt x="18" y="50"/>
                    <a:pt x="15" y="50"/>
                  </a:cubicBezTo>
                  <a:cubicBezTo>
                    <a:pt x="11" y="50"/>
                    <a:pt x="0" y="32"/>
                    <a:pt x="0" y="25"/>
                  </a:cubicBezTo>
                  <a:cubicBezTo>
                    <a:pt x="0" y="15"/>
                    <a:pt x="7" y="0"/>
                    <a:pt x="15" y="0"/>
                  </a:cubicBezTo>
                  <a:cubicBezTo>
                    <a:pt x="22" y="0"/>
                    <a:pt x="29" y="15"/>
                    <a:pt x="29" y="25"/>
                  </a:cubicBezTo>
                  <a:close/>
                </a:path>
              </a:pathLst>
            </a:custGeom>
            <a:solidFill>
              <a:srgbClr val="F09DA3"/>
            </a:solidFill>
            <a:ln w="9525">
              <a:noFill/>
              <a:round/>
              <a:headEnd/>
              <a:tailEnd/>
            </a:ln>
          </p:spPr>
          <p:txBody>
            <a:bodyPr/>
            <a:lstStyle/>
            <a:p>
              <a:endParaRPr lang="en-US"/>
            </a:p>
          </p:txBody>
        </p:sp>
        <p:sp>
          <p:nvSpPr>
            <p:cNvPr id="28969" name="Freeform 3550"/>
            <p:cNvSpPr>
              <a:spLocks/>
            </p:cNvSpPr>
            <p:nvPr/>
          </p:nvSpPr>
          <p:spPr bwMode="auto">
            <a:xfrm>
              <a:off x="979488" y="3637632"/>
              <a:ext cx="95250" cy="165100"/>
            </a:xfrm>
            <a:custGeom>
              <a:avLst/>
              <a:gdLst>
                <a:gd name="T0" fmla="*/ 2147483647 w 29"/>
                <a:gd name="T1" fmla="*/ 2147483647 h 50"/>
                <a:gd name="T2" fmla="*/ 2147483647 w 29"/>
                <a:gd name="T3" fmla="*/ 2147483647 h 50"/>
                <a:gd name="T4" fmla="*/ 0 w 29"/>
                <a:gd name="T5" fmla="*/ 2147483647 h 50"/>
                <a:gd name="T6" fmla="*/ 2147483647 w 29"/>
                <a:gd name="T7" fmla="*/ 0 h 50"/>
                <a:gd name="T8" fmla="*/ 2147483647 w 29"/>
                <a:gd name="T9" fmla="*/ 2147483647 h 50"/>
                <a:gd name="T10" fmla="*/ 0 60000 65536"/>
                <a:gd name="T11" fmla="*/ 0 60000 65536"/>
                <a:gd name="T12" fmla="*/ 0 60000 65536"/>
                <a:gd name="T13" fmla="*/ 0 60000 65536"/>
                <a:gd name="T14" fmla="*/ 0 60000 65536"/>
                <a:gd name="T15" fmla="*/ 0 w 29"/>
                <a:gd name="T16" fmla="*/ 0 h 50"/>
                <a:gd name="T17" fmla="*/ 29 w 29"/>
                <a:gd name="T18" fmla="*/ 50 h 50"/>
              </a:gdLst>
              <a:ahLst/>
              <a:cxnLst>
                <a:cxn ang="T10">
                  <a:pos x="T0" y="T1"/>
                </a:cxn>
                <a:cxn ang="T11">
                  <a:pos x="T2" y="T3"/>
                </a:cxn>
                <a:cxn ang="T12">
                  <a:pos x="T4" y="T5"/>
                </a:cxn>
                <a:cxn ang="T13">
                  <a:pos x="T6" y="T7"/>
                </a:cxn>
                <a:cxn ang="T14">
                  <a:pos x="T8" y="T9"/>
                </a:cxn>
              </a:cxnLst>
              <a:rect l="T15" t="T16" r="T17" b="T18"/>
              <a:pathLst>
                <a:path w="29" h="50">
                  <a:moveTo>
                    <a:pt x="29" y="25"/>
                  </a:moveTo>
                  <a:cubicBezTo>
                    <a:pt x="29" y="32"/>
                    <a:pt x="18" y="50"/>
                    <a:pt x="15" y="50"/>
                  </a:cubicBezTo>
                  <a:cubicBezTo>
                    <a:pt x="11" y="50"/>
                    <a:pt x="0" y="32"/>
                    <a:pt x="0" y="25"/>
                  </a:cubicBezTo>
                  <a:cubicBezTo>
                    <a:pt x="0" y="15"/>
                    <a:pt x="7" y="0"/>
                    <a:pt x="15" y="0"/>
                  </a:cubicBezTo>
                  <a:cubicBezTo>
                    <a:pt x="22" y="0"/>
                    <a:pt x="29" y="15"/>
                    <a:pt x="29" y="25"/>
                  </a:cubicBezTo>
                  <a:close/>
                </a:path>
              </a:pathLst>
            </a:custGeom>
            <a:solidFill>
              <a:srgbClr val="F09DA4"/>
            </a:solidFill>
            <a:ln w="9525">
              <a:noFill/>
              <a:round/>
              <a:headEnd/>
              <a:tailEnd/>
            </a:ln>
          </p:spPr>
          <p:txBody>
            <a:bodyPr/>
            <a:lstStyle/>
            <a:p>
              <a:endParaRPr lang="en-US"/>
            </a:p>
          </p:txBody>
        </p:sp>
        <p:sp>
          <p:nvSpPr>
            <p:cNvPr id="28970" name="Freeform 3551"/>
            <p:cNvSpPr>
              <a:spLocks/>
            </p:cNvSpPr>
            <p:nvPr/>
          </p:nvSpPr>
          <p:spPr bwMode="auto">
            <a:xfrm>
              <a:off x="979488" y="3637632"/>
              <a:ext cx="95250" cy="165100"/>
            </a:xfrm>
            <a:custGeom>
              <a:avLst/>
              <a:gdLst>
                <a:gd name="T0" fmla="*/ 2147483647 w 29"/>
                <a:gd name="T1" fmla="*/ 2147483647 h 50"/>
                <a:gd name="T2" fmla="*/ 2147483647 w 29"/>
                <a:gd name="T3" fmla="*/ 2147483647 h 50"/>
                <a:gd name="T4" fmla="*/ 0 w 29"/>
                <a:gd name="T5" fmla="*/ 2147483647 h 50"/>
                <a:gd name="T6" fmla="*/ 2147483647 w 29"/>
                <a:gd name="T7" fmla="*/ 0 h 50"/>
                <a:gd name="T8" fmla="*/ 2147483647 w 29"/>
                <a:gd name="T9" fmla="*/ 2147483647 h 50"/>
                <a:gd name="T10" fmla="*/ 0 60000 65536"/>
                <a:gd name="T11" fmla="*/ 0 60000 65536"/>
                <a:gd name="T12" fmla="*/ 0 60000 65536"/>
                <a:gd name="T13" fmla="*/ 0 60000 65536"/>
                <a:gd name="T14" fmla="*/ 0 60000 65536"/>
                <a:gd name="T15" fmla="*/ 0 w 29"/>
                <a:gd name="T16" fmla="*/ 0 h 50"/>
                <a:gd name="T17" fmla="*/ 29 w 29"/>
                <a:gd name="T18" fmla="*/ 50 h 50"/>
              </a:gdLst>
              <a:ahLst/>
              <a:cxnLst>
                <a:cxn ang="T10">
                  <a:pos x="T0" y="T1"/>
                </a:cxn>
                <a:cxn ang="T11">
                  <a:pos x="T2" y="T3"/>
                </a:cxn>
                <a:cxn ang="T12">
                  <a:pos x="T4" y="T5"/>
                </a:cxn>
                <a:cxn ang="T13">
                  <a:pos x="T6" y="T7"/>
                </a:cxn>
                <a:cxn ang="T14">
                  <a:pos x="T8" y="T9"/>
                </a:cxn>
              </a:cxnLst>
              <a:rect l="T15" t="T16" r="T17" b="T18"/>
              <a:pathLst>
                <a:path w="29" h="50">
                  <a:moveTo>
                    <a:pt x="29" y="25"/>
                  </a:moveTo>
                  <a:cubicBezTo>
                    <a:pt x="29" y="32"/>
                    <a:pt x="18" y="50"/>
                    <a:pt x="15" y="50"/>
                  </a:cubicBezTo>
                  <a:cubicBezTo>
                    <a:pt x="11" y="50"/>
                    <a:pt x="0" y="32"/>
                    <a:pt x="0" y="25"/>
                  </a:cubicBezTo>
                  <a:cubicBezTo>
                    <a:pt x="0" y="15"/>
                    <a:pt x="7" y="0"/>
                    <a:pt x="15" y="0"/>
                  </a:cubicBezTo>
                  <a:cubicBezTo>
                    <a:pt x="22" y="0"/>
                    <a:pt x="29" y="15"/>
                    <a:pt x="29" y="25"/>
                  </a:cubicBezTo>
                  <a:close/>
                </a:path>
              </a:pathLst>
            </a:custGeom>
            <a:solidFill>
              <a:srgbClr val="F09DA5"/>
            </a:solidFill>
            <a:ln w="9525">
              <a:noFill/>
              <a:round/>
              <a:headEnd/>
              <a:tailEnd/>
            </a:ln>
          </p:spPr>
          <p:txBody>
            <a:bodyPr/>
            <a:lstStyle/>
            <a:p>
              <a:endParaRPr lang="en-US"/>
            </a:p>
          </p:txBody>
        </p:sp>
        <p:sp>
          <p:nvSpPr>
            <p:cNvPr id="28971" name="Freeform 3552"/>
            <p:cNvSpPr>
              <a:spLocks/>
            </p:cNvSpPr>
            <p:nvPr/>
          </p:nvSpPr>
          <p:spPr bwMode="auto">
            <a:xfrm>
              <a:off x="982663" y="3637632"/>
              <a:ext cx="88900" cy="165100"/>
            </a:xfrm>
            <a:custGeom>
              <a:avLst/>
              <a:gdLst>
                <a:gd name="T0" fmla="*/ 2147483647 w 27"/>
                <a:gd name="T1" fmla="*/ 2147483647 h 50"/>
                <a:gd name="T2" fmla="*/ 2147483647 w 27"/>
                <a:gd name="T3" fmla="*/ 2147483647 h 50"/>
                <a:gd name="T4" fmla="*/ 0 w 27"/>
                <a:gd name="T5" fmla="*/ 2147483647 h 50"/>
                <a:gd name="T6" fmla="*/ 2147483647 w 27"/>
                <a:gd name="T7" fmla="*/ 0 h 50"/>
                <a:gd name="T8" fmla="*/ 2147483647 w 27"/>
                <a:gd name="T9" fmla="*/ 2147483647 h 50"/>
                <a:gd name="T10" fmla="*/ 0 60000 65536"/>
                <a:gd name="T11" fmla="*/ 0 60000 65536"/>
                <a:gd name="T12" fmla="*/ 0 60000 65536"/>
                <a:gd name="T13" fmla="*/ 0 60000 65536"/>
                <a:gd name="T14" fmla="*/ 0 60000 65536"/>
                <a:gd name="T15" fmla="*/ 0 w 27"/>
                <a:gd name="T16" fmla="*/ 0 h 50"/>
                <a:gd name="T17" fmla="*/ 27 w 27"/>
                <a:gd name="T18" fmla="*/ 50 h 50"/>
              </a:gdLst>
              <a:ahLst/>
              <a:cxnLst>
                <a:cxn ang="T10">
                  <a:pos x="T0" y="T1"/>
                </a:cxn>
                <a:cxn ang="T11">
                  <a:pos x="T2" y="T3"/>
                </a:cxn>
                <a:cxn ang="T12">
                  <a:pos x="T4" y="T5"/>
                </a:cxn>
                <a:cxn ang="T13">
                  <a:pos x="T6" y="T7"/>
                </a:cxn>
                <a:cxn ang="T14">
                  <a:pos x="T8" y="T9"/>
                </a:cxn>
              </a:cxnLst>
              <a:rect l="T15" t="T16" r="T17" b="T18"/>
              <a:pathLst>
                <a:path w="27" h="50">
                  <a:moveTo>
                    <a:pt x="27" y="24"/>
                  </a:moveTo>
                  <a:cubicBezTo>
                    <a:pt x="27" y="32"/>
                    <a:pt x="17" y="50"/>
                    <a:pt x="14" y="50"/>
                  </a:cubicBezTo>
                  <a:cubicBezTo>
                    <a:pt x="10" y="50"/>
                    <a:pt x="0" y="32"/>
                    <a:pt x="0" y="24"/>
                  </a:cubicBezTo>
                  <a:cubicBezTo>
                    <a:pt x="0" y="15"/>
                    <a:pt x="6" y="0"/>
                    <a:pt x="14" y="0"/>
                  </a:cubicBezTo>
                  <a:cubicBezTo>
                    <a:pt x="21" y="0"/>
                    <a:pt x="27" y="15"/>
                    <a:pt x="27" y="24"/>
                  </a:cubicBezTo>
                  <a:close/>
                </a:path>
              </a:pathLst>
            </a:custGeom>
            <a:solidFill>
              <a:srgbClr val="F09EA6"/>
            </a:solidFill>
            <a:ln w="9525">
              <a:noFill/>
              <a:round/>
              <a:headEnd/>
              <a:tailEnd/>
            </a:ln>
          </p:spPr>
          <p:txBody>
            <a:bodyPr/>
            <a:lstStyle/>
            <a:p>
              <a:endParaRPr lang="en-US"/>
            </a:p>
          </p:txBody>
        </p:sp>
        <p:sp>
          <p:nvSpPr>
            <p:cNvPr id="28972" name="Freeform 3553"/>
            <p:cNvSpPr>
              <a:spLocks/>
            </p:cNvSpPr>
            <p:nvPr/>
          </p:nvSpPr>
          <p:spPr bwMode="auto">
            <a:xfrm>
              <a:off x="982663" y="3637632"/>
              <a:ext cx="88900" cy="161925"/>
            </a:xfrm>
            <a:custGeom>
              <a:avLst/>
              <a:gdLst>
                <a:gd name="T0" fmla="*/ 2147483647 w 27"/>
                <a:gd name="T1" fmla="*/ 2147483647 h 49"/>
                <a:gd name="T2" fmla="*/ 2147483647 w 27"/>
                <a:gd name="T3" fmla="*/ 2147483647 h 49"/>
                <a:gd name="T4" fmla="*/ 0 w 27"/>
                <a:gd name="T5" fmla="*/ 2147483647 h 49"/>
                <a:gd name="T6" fmla="*/ 2147483647 w 27"/>
                <a:gd name="T7" fmla="*/ 0 h 49"/>
                <a:gd name="T8" fmla="*/ 2147483647 w 27"/>
                <a:gd name="T9" fmla="*/ 2147483647 h 49"/>
                <a:gd name="T10" fmla="*/ 0 60000 65536"/>
                <a:gd name="T11" fmla="*/ 0 60000 65536"/>
                <a:gd name="T12" fmla="*/ 0 60000 65536"/>
                <a:gd name="T13" fmla="*/ 0 60000 65536"/>
                <a:gd name="T14" fmla="*/ 0 60000 65536"/>
                <a:gd name="T15" fmla="*/ 0 w 27"/>
                <a:gd name="T16" fmla="*/ 0 h 49"/>
                <a:gd name="T17" fmla="*/ 27 w 27"/>
                <a:gd name="T18" fmla="*/ 49 h 49"/>
              </a:gdLst>
              <a:ahLst/>
              <a:cxnLst>
                <a:cxn ang="T10">
                  <a:pos x="T0" y="T1"/>
                </a:cxn>
                <a:cxn ang="T11">
                  <a:pos x="T2" y="T3"/>
                </a:cxn>
                <a:cxn ang="T12">
                  <a:pos x="T4" y="T5"/>
                </a:cxn>
                <a:cxn ang="T13">
                  <a:pos x="T6" y="T7"/>
                </a:cxn>
                <a:cxn ang="T14">
                  <a:pos x="T8" y="T9"/>
                </a:cxn>
              </a:cxnLst>
              <a:rect l="T15" t="T16" r="T17" b="T18"/>
              <a:pathLst>
                <a:path w="27" h="49">
                  <a:moveTo>
                    <a:pt x="27" y="24"/>
                  </a:moveTo>
                  <a:cubicBezTo>
                    <a:pt x="27" y="32"/>
                    <a:pt x="17" y="49"/>
                    <a:pt x="14" y="49"/>
                  </a:cubicBezTo>
                  <a:cubicBezTo>
                    <a:pt x="10" y="49"/>
                    <a:pt x="0" y="32"/>
                    <a:pt x="0" y="24"/>
                  </a:cubicBezTo>
                  <a:cubicBezTo>
                    <a:pt x="0" y="15"/>
                    <a:pt x="6" y="0"/>
                    <a:pt x="14" y="0"/>
                  </a:cubicBezTo>
                  <a:cubicBezTo>
                    <a:pt x="21" y="0"/>
                    <a:pt x="27" y="15"/>
                    <a:pt x="27" y="24"/>
                  </a:cubicBezTo>
                  <a:close/>
                </a:path>
              </a:pathLst>
            </a:custGeom>
            <a:solidFill>
              <a:srgbClr val="F09FA6"/>
            </a:solidFill>
            <a:ln w="9525">
              <a:noFill/>
              <a:round/>
              <a:headEnd/>
              <a:tailEnd/>
            </a:ln>
          </p:spPr>
          <p:txBody>
            <a:bodyPr/>
            <a:lstStyle/>
            <a:p>
              <a:endParaRPr lang="en-US"/>
            </a:p>
          </p:txBody>
        </p:sp>
        <p:sp>
          <p:nvSpPr>
            <p:cNvPr id="28973" name="Freeform 3554"/>
            <p:cNvSpPr>
              <a:spLocks/>
            </p:cNvSpPr>
            <p:nvPr/>
          </p:nvSpPr>
          <p:spPr bwMode="auto">
            <a:xfrm>
              <a:off x="982663" y="3640807"/>
              <a:ext cx="88900" cy="158750"/>
            </a:xfrm>
            <a:custGeom>
              <a:avLst/>
              <a:gdLst>
                <a:gd name="T0" fmla="*/ 2147483647 w 27"/>
                <a:gd name="T1" fmla="*/ 2147483647 h 48"/>
                <a:gd name="T2" fmla="*/ 2147483647 w 27"/>
                <a:gd name="T3" fmla="*/ 2147483647 h 48"/>
                <a:gd name="T4" fmla="*/ 0 w 27"/>
                <a:gd name="T5" fmla="*/ 2147483647 h 48"/>
                <a:gd name="T6" fmla="*/ 2147483647 w 27"/>
                <a:gd name="T7" fmla="*/ 0 h 48"/>
                <a:gd name="T8" fmla="*/ 2147483647 w 27"/>
                <a:gd name="T9" fmla="*/ 2147483647 h 48"/>
                <a:gd name="T10" fmla="*/ 0 60000 65536"/>
                <a:gd name="T11" fmla="*/ 0 60000 65536"/>
                <a:gd name="T12" fmla="*/ 0 60000 65536"/>
                <a:gd name="T13" fmla="*/ 0 60000 65536"/>
                <a:gd name="T14" fmla="*/ 0 60000 65536"/>
                <a:gd name="T15" fmla="*/ 0 w 27"/>
                <a:gd name="T16" fmla="*/ 0 h 48"/>
                <a:gd name="T17" fmla="*/ 27 w 27"/>
                <a:gd name="T18" fmla="*/ 48 h 48"/>
              </a:gdLst>
              <a:ahLst/>
              <a:cxnLst>
                <a:cxn ang="T10">
                  <a:pos x="T0" y="T1"/>
                </a:cxn>
                <a:cxn ang="T11">
                  <a:pos x="T2" y="T3"/>
                </a:cxn>
                <a:cxn ang="T12">
                  <a:pos x="T4" y="T5"/>
                </a:cxn>
                <a:cxn ang="T13">
                  <a:pos x="T6" y="T7"/>
                </a:cxn>
                <a:cxn ang="T14">
                  <a:pos x="T8" y="T9"/>
                </a:cxn>
              </a:cxnLst>
              <a:rect l="T15" t="T16" r="T17" b="T18"/>
              <a:pathLst>
                <a:path w="27" h="48">
                  <a:moveTo>
                    <a:pt x="27" y="23"/>
                  </a:moveTo>
                  <a:cubicBezTo>
                    <a:pt x="27" y="31"/>
                    <a:pt x="17" y="48"/>
                    <a:pt x="14" y="48"/>
                  </a:cubicBezTo>
                  <a:cubicBezTo>
                    <a:pt x="10" y="48"/>
                    <a:pt x="0" y="31"/>
                    <a:pt x="0" y="23"/>
                  </a:cubicBezTo>
                  <a:cubicBezTo>
                    <a:pt x="0" y="14"/>
                    <a:pt x="6" y="0"/>
                    <a:pt x="14" y="0"/>
                  </a:cubicBezTo>
                  <a:cubicBezTo>
                    <a:pt x="21" y="0"/>
                    <a:pt x="27" y="14"/>
                    <a:pt x="27" y="23"/>
                  </a:cubicBezTo>
                  <a:close/>
                </a:path>
              </a:pathLst>
            </a:custGeom>
            <a:solidFill>
              <a:srgbClr val="F0A0A7"/>
            </a:solidFill>
            <a:ln w="9525">
              <a:noFill/>
              <a:round/>
              <a:headEnd/>
              <a:tailEnd/>
            </a:ln>
          </p:spPr>
          <p:txBody>
            <a:bodyPr/>
            <a:lstStyle/>
            <a:p>
              <a:endParaRPr lang="en-US"/>
            </a:p>
          </p:txBody>
        </p:sp>
        <p:sp>
          <p:nvSpPr>
            <p:cNvPr id="28974" name="Freeform 3555"/>
            <p:cNvSpPr>
              <a:spLocks/>
            </p:cNvSpPr>
            <p:nvPr/>
          </p:nvSpPr>
          <p:spPr bwMode="auto">
            <a:xfrm>
              <a:off x="982663" y="3640807"/>
              <a:ext cx="88900" cy="158750"/>
            </a:xfrm>
            <a:custGeom>
              <a:avLst/>
              <a:gdLst>
                <a:gd name="T0" fmla="*/ 2147483647 w 27"/>
                <a:gd name="T1" fmla="*/ 2147483647 h 48"/>
                <a:gd name="T2" fmla="*/ 2147483647 w 27"/>
                <a:gd name="T3" fmla="*/ 2147483647 h 48"/>
                <a:gd name="T4" fmla="*/ 0 w 27"/>
                <a:gd name="T5" fmla="*/ 2147483647 h 48"/>
                <a:gd name="T6" fmla="*/ 2147483647 w 27"/>
                <a:gd name="T7" fmla="*/ 0 h 48"/>
                <a:gd name="T8" fmla="*/ 2147483647 w 27"/>
                <a:gd name="T9" fmla="*/ 2147483647 h 48"/>
                <a:gd name="T10" fmla="*/ 0 60000 65536"/>
                <a:gd name="T11" fmla="*/ 0 60000 65536"/>
                <a:gd name="T12" fmla="*/ 0 60000 65536"/>
                <a:gd name="T13" fmla="*/ 0 60000 65536"/>
                <a:gd name="T14" fmla="*/ 0 60000 65536"/>
                <a:gd name="T15" fmla="*/ 0 w 27"/>
                <a:gd name="T16" fmla="*/ 0 h 48"/>
                <a:gd name="T17" fmla="*/ 27 w 27"/>
                <a:gd name="T18" fmla="*/ 48 h 48"/>
              </a:gdLst>
              <a:ahLst/>
              <a:cxnLst>
                <a:cxn ang="T10">
                  <a:pos x="T0" y="T1"/>
                </a:cxn>
                <a:cxn ang="T11">
                  <a:pos x="T2" y="T3"/>
                </a:cxn>
                <a:cxn ang="T12">
                  <a:pos x="T4" y="T5"/>
                </a:cxn>
                <a:cxn ang="T13">
                  <a:pos x="T6" y="T7"/>
                </a:cxn>
                <a:cxn ang="T14">
                  <a:pos x="T8" y="T9"/>
                </a:cxn>
              </a:cxnLst>
              <a:rect l="T15" t="T16" r="T17" b="T18"/>
              <a:pathLst>
                <a:path w="27" h="48">
                  <a:moveTo>
                    <a:pt x="27" y="23"/>
                  </a:moveTo>
                  <a:cubicBezTo>
                    <a:pt x="27" y="31"/>
                    <a:pt x="17" y="48"/>
                    <a:pt x="14" y="48"/>
                  </a:cubicBezTo>
                  <a:cubicBezTo>
                    <a:pt x="10" y="48"/>
                    <a:pt x="0" y="31"/>
                    <a:pt x="0" y="23"/>
                  </a:cubicBezTo>
                  <a:cubicBezTo>
                    <a:pt x="0" y="14"/>
                    <a:pt x="6" y="0"/>
                    <a:pt x="14" y="0"/>
                  </a:cubicBezTo>
                  <a:cubicBezTo>
                    <a:pt x="21" y="0"/>
                    <a:pt x="27" y="14"/>
                    <a:pt x="27" y="23"/>
                  </a:cubicBezTo>
                  <a:close/>
                </a:path>
              </a:pathLst>
            </a:custGeom>
            <a:solidFill>
              <a:srgbClr val="F0A1A8"/>
            </a:solidFill>
            <a:ln w="9525">
              <a:noFill/>
              <a:round/>
              <a:headEnd/>
              <a:tailEnd/>
            </a:ln>
          </p:spPr>
          <p:txBody>
            <a:bodyPr/>
            <a:lstStyle/>
            <a:p>
              <a:endParaRPr lang="en-US"/>
            </a:p>
          </p:txBody>
        </p:sp>
        <p:sp>
          <p:nvSpPr>
            <p:cNvPr id="28975" name="Freeform 3556"/>
            <p:cNvSpPr>
              <a:spLocks/>
            </p:cNvSpPr>
            <p:nvPr/>
          </p:nvSpPr>
          <p:spPr bwMode="auto">
            <a:xfrm>
              <a:off x="982663" y="3640807"/>
              <a:ext cx="88900" cy="158750"/>
            </a:xfrm>
            <a:custGeom>
              <a:avLst/>
              <a:gdLst>
                <a:gd name="T0" fmla="*/ 2147483647 w 27"/>
                <a:gd name="T1" fmla="*/ 2147483647 h 48"/>
                <a:gd name="T2" fmla="*/ 2147483647 w 27"/>
                <a:gd name="T3" fmla="*/ 2147483647 h 48"/>
                <a:gd name="T4" fmla="*/ 0 w 27"/>
                <a:gd name="T5" fmla="*/ 2147483647 h 48"/>
                <a:gd name="T6" fmla="*/ 2147483647 w 27"/>
                <a:gd name="T7" fmla="*/ 0 h 48"/>
                <a:gd name="T8" fmla="*/ 2147483647 w 27"/>
                <a:gd name="T9" fmla="*/ 2147483647 h 48"/>
                <a:gd name="T10" fmla="*/ 0 60000 65536"/>
                <a:gd name="T11" fmla="*/ 0 60000 65536"/>
                <a:gd name="T12" fmla="*/ 0 60000 65536"/>
                <a:gd name="T13" fmla="*/ 0 60000 65536"/>
                <a:gd name="T14" fmla="*/ 0 60000 65536"/>
                <a:gd name="T15" fmla="*/ 0 w 27"/>
                <a:gd name="T16" fmla="*/ 0 h 48"/>
                <a:gd name="T17" fmla="*/ 27 w 27"/>
                <a:gd name="T18" fmla="*/ 48 h 48"/>
              </a:gdLst>
              <a:ahLst/>
              <a:cxnLst>
                <a:cxn ang="T10">
                  <a:pos x="T0" y="T1"/>
                </a:cxn>
                <a:cxn ang="T11">
                  <a:pos x="T2" y="T3"/>
                </a:cxn>
                <a:cxn ang="T12">
                  <a:pos x="T4" y="T5"/>
                </a:cxn>
                <a:cxn ang="T13">
                  <a:pos x="T6" y="T7"/>
                </a:cxn>
                <a:cxn ang="T14">
                  <a:pos x="T8" y="T9"/>
                </a:cxn>
              </a:cxnLst>
              <a:rect l="T15" t="T16" r="T17" b="T18"/>
              <a:pathLst>
                <a:path w="27" h="48">
                  <a:moveTo>
                    <a:pt x="27" y="23"/>
                  </a:moveTo>
                  <a:cubicBezTo>
                    <a:pt x="27" y="31"/>
                    <a:pt x="17" y="48"/>
                    <a:pt x="14" y="48"/>
                  </a:cubicBezTo>
                  <a:cubicBezTo>
                    <a:pt x="10" y="48"/>
                    <a:pt x="0" y="31"/>
                    <a:pt x="0" y="23"/>
                  </a:cubicBezTo>
                  <a:cubicBezTo>
                    <a:pt x="0" y="14"/>
                    <a:pt x="6" y="0"/>
                    <a:pt x="14" y="0"/>
                  </a:cubicBezTo>
                  <a:cubicBezTo>
                    <a:pt x="21" y="0"/>
                    <a:pt x="27" y="14"/>
                    <a:pt x="27" y="23"/>
                  </a:cubicBezTo>
                  <a:close/>
                </a:path>
              </a:pathLst>
            </a:custGeom>
            <a:solidFill>
              <a:srgbClr val="F0A2A9"/>
            </a:solidFill>
            <a:ln w="9525">
              <a:noFill/>
              <a:round/>
              <a:headEnd/>
              <a:tailEnd/>
            </a:ln>
          </p:spPr>
          <p:txBody>
            <a:bodyPr/>
            <a:lstStyle/>
            <a:p>
              <a:endParaRPr lang="en-US"/>
            </a:p>
          </p:txBody>
        </p:sp>
        <p:sp>
          <p:nvSpPr>
            <p:cNvPr id="28976" name="Freeform 3557"/>
            <p:cNvSpPr>
              <a:spLocks/>
            </p:cNvSpPr>
            <p:nvPr/>
          </p:nvSpPr>
          <p:spPr bwMode="auto">
            <a:xfrm>
              <a:off x="982663" y="3640807"/>
              <a:ext cx="88900" cy="155575"/>
            </a:xfrm>
            <a:custGeom>
              <a:avLst/>
              <a:gdLst>
                <a:gd name="T0" fmla="*/ 2147483647 w 27"/>
                <a:gd name="T1" fmla="*/ 2147483647 h 47"/>
                <a:gd name="T2" fmla="*/ 2147483647 w 27"/>
                <a:gd name="T3" fmla="*/ 2147483647 h 47"/>
                <a:gd name="T4" fmla="*/ 0 w 27"/>
                <a:gd name="T5" fmla="*/ 2147483647 h 47"/>
                <a:gd name="T6" fmla="*/ 2147483647 w 27"/>
                <a:gd name="T7" fmla="*/ 0 h 47"/>
                <a:gd name="T8" fmla="*/ 2147483647 w 27"/>
                <a:gd name="T9" fmla="*/ 2147483647 h 47"/>
                <a:gd name="T10" fmla="*/ 0 60000 65536"/>
                <a:gd name="T11" fmla="*/ 0 60000 65536"/>
                <a:gd name="T12" fmla="*/ 0 60000 65536"/>
                <a:gd name="T13" fmla="*/ 0 60000 65536"/>
                <a:gd name="T14" fmla="*/ 0 60000 65536"/>
                <a:gd name="T15" fmla="*/ 0 w 27"/>
                <a:gd name="T16" fmla="*/ 0 h 47"/>
                <a:gd name="T17" fmla="*/ 27 w 27"/>
                <a:gd name="T18" fmla="*/ 47 h 47"/>
              </a:gdLst>
              <a:ahLst/>
              <a:cxnLst>
                <a:cxn ang="T10">
                  <a:pos x="T0" y="T1"/>
                </a:cxn>
                <a:cxn ang="T11">
                  <a:pos x="T2" y="T3"/>
                </a:cxn>
                <a:cxn ang="T12">
                  <a:pos x="T4" y="T5"/>
                </a:cxn>
                <a:cxn ang="T13">
                  <a:pos x="T6" y="T7"/>
                </a:cxn>
                <a:cxn ang="T14">
                  <a:pos x="T8" y="T9"/>
                </a:cxn>
              </a:cxnLst>
              <a:rect l="T15" t="T16" r="T17" b="T18"/>
              <a:pathLst>
                <a:path w="27" h="47">
                  <a:moveTo>
                    <a:pt x="27" y="23"/>
                  </a:moveTo>
                  <a:cubicBezTo>
                    <a:pt x="27" y="31"/>
                    <a:pt x="17" y="47"/>
                    <a:pt x="14" y="47"/>
                  </a:cubicBezTo>
                  <a:cubicBezTo>
                    <a:pt x="10" y="47"/>
                    <a:pt x="0" y="31"/>
                    <a:pt x="0" y="23"/>
                  </a:cubicBezTo>
                  <a:cubicBezTo>
                    <a:pt x="0" y="14"/>
                    <a:pt x="6" y="0"/>
                    <a:pt x="14" y="0"/>
                  </a:cubicBezTo>
                  <a:cubicBezTo>
                    <a:pt x="21" y="0"/>
                    <a:pt x="27" y="14"/>
                    <a:pt x="27" y="23"/>
                  </a:cubicBezTo>
                  <a:close/>
                </a:path>
              </a:pathLst>
            </a:custGeom>
            <a:solidFill>
              <a:srgbClr val="F0A2A9"/>
            </a:solidFill>
            <a:ln w="9525">
              <a:noFill/>
              <a:round/>
              <a:headEnd/>
              <a:tailEnd/>
            </a:ln>
          </p:spPr>
          <p:txBody>
            <a:bodyPr/>
            <a:lstStyle/>
            <a:p>
              <a:endParaRPr lang="en-US"/>
            </a:p>
          </p:txBody>
        </p:sp>
        <p:sp>
          <p:nvSpPr>
            <p:cNvPr id="28977" name="Freeform 3558"/>
            <p:cNvSpPr>
              <a:spLocks/>
            </p:cNvSpPr>
            <p:nvPr/>
          </p:nvSpPr>
          <p:spPr bwMode="auto">
            <a:xfrm>
              <a:off x="982663" y="3640807"/>
              <a:ext cx="88900" cy="155575"/>
            </a:xfrm>
            <a:custGeom>
              <a:avLst/>
              <a:gdLst>
                <a:gd name="T0" fmla="*/ 2147483647 w 27"/>
                <a:gd name="T1" fmla="*/ 2147483647 h 47"/>
                <a:gd name="T2" fmla="*/ 2147483647 w 27"/>
                <a:gd name="T3" fmla="*/ 2147483647 h 47"/>
                <a:gd name="T4" fmla="*/ 0 w 27"/>
                <a:gd name="T5" fmla="*/ 2147483647 h 47"/>
                <a:gd name="T6" fmla="*/ 2147483647 w 27"/>
                <a:gd name="T7" fmla="*/ 0 h 47"/>
                <a:gd name="T8" fmla="*/ 2147483647 w 27"/>
                <a:gd name="T9" fmla="*/ 2147483647 h 47"/>
                <a:gd name="T10" fmla="*/ 0 60000 65536"/>
                <a:gd name="T11" fmla="*/ 0 60000 65536"/>
                <a:gd name="T12" fmla="*/ 0 60000 65536"/>
                <a:gd name="T13" fmla="*/ 0 60000 65536"/>
                <a:gd name="T14" fmla="*/ 0 60000 65536"/>
                <a:gd name="T15" fmla="*/ 0 w 27"/>
                <a:gd name="T16" fmla="*/ 0 h 47"/>
                <a:gd name="T17" fmla="*/ 27 w 27"/>
                <a:gd name="T18" fmla="*/ 47 h 47"/>
              </a:gdLst>
              <a:ahLst/>
              <a:cxnLst>
                <a:cxn ang="T10">
                  <a:pos x="T0" y="T1"/>
                </a:cxn>
                <a:cxn ang="T11">
                  <a:pos x="T2" y="T3"/>
                </a:cxn>
                <a:cxn ang="T12">
                  <a:pos x="T4" y="T5"/>
                </a:cxn>
                <a:cxn ang="T13">
                  <a:pos x="T6" y="T7"/>
                </a:cxn>
                <a:cxn ang="T14">
                  <a:pos x="T8" y="T9"/>
                </a:cxn>
              </a:cxnLst>
              <a:rect l="T15" t="T16" r="T17" b="T18"/>
              <a:pathLst>
                <a:path w="27" h="47">
                  <a:moveTo>
                    <a:pt x="27" y="23"/>
                  </a:moveTo>
                  <a:cubicBezTo>
                    <a:pt x="27" y="31"/>
                    <a:pt x="17" y="47"/>
                    <a:pt x="14" y="47"/>
                  </a:cubicBezTo>
                  <a:cubicBezTo>
                    <a:pt x="10" y="47"/>
                    <a:pt x="0" y="31"/>
                    <a:pt x="0" y="23"/>
                  </a:cubicBezTo>
                  <a:cubicBezTo>
                    <a:pt x="0" y="14"/>
                    <a:pt x="6" y="0"/>
                    <a:pt x="14" y="0"/>
                  </a:cubicBezTo>
                  <a:cubicBezTo>
                    <a:pt x="21" y="0"/>
                    <a:pt x="27" y="14"/>
                    <a:pt x="27" y="23"/>
                  </a:cubicBezTo>
                  <a:close/>
                </a:path>
              </a:pathLst>
            </a:custGeom>
            <a:solidFill>
              <a:srgbClr val="F0A3A9"/>
            </a:solidFill>
            <a:ln w="9525">
              <a:noFill/>
              <a:round/>
              <a:headEnd/>
              <a:tailEnd/>
            </a:ln>
          </p:spPr>
          <p:txBody>
            <a:bodyPr/>
            <a:lstStyle/>
            <a:p>
              <a:endParaRPr lang="en-US"/>
            </a:p>
          </p:txBody>
        </p:sp>
        <p:sp>
          <p:nvSpPr>
            <p:cNvPr id="28978" name="Freeform 3559"/>
            <p:cNvSpPr>
              <a:spLocks/>
            </p:cNvSpPr>
            <p:nvPr/>
          </p:nvSpPr>
          <p:spPr bwMode="auto">
            <a:xfrm>
              <a:off x="982663" y="3640807"/>
              <a:ext cx="88900" cy="155575"/>
            </a:xfrm>
            <a:custGeom>
              <a:avLst/>
              <a:gdLst>
                <a:gd name="T0" fmla="*/ 2147483647 w 27"/>
                <a:gd name="T1" fmla="*/ 2147483647 h 47"/>
                <a:gd name="T2" fmla="*/ 2147483647 w 27"/>
                <a:gd name="T3" fmla="*/ 2147483647 h 47"/>
                <a:gd name="T4" fmla="*/ 0 w 27"/>
                <a:gd name="T5" fmla="*/ 2147483647 h 47"/>
                <a:gd name="T6" fmla="*/ 2147483647 w 27"/>
                <a:gd name="T7" fmla="*/ 0 h 47"/>
                <a:gd name="T8" fmla="*/ 2147483647 w 27"/>
                <a:gd name="T9" fmla="*/ 2147483647 h 47"/>
                <a:gd name="T10" fmla="*/ 0 60000 65536"/>
                <a:gd name="T11" fmla="*/ 0 60000 65536"/>
                <a:gd name="T12" fmla="*/ 0 60000 65536"/>
                <a:gd name="T13" fmla="*/ 0 60000 65536"/>
                <a:gd name="T14" fmla="*/ 0 60000 65536"/>
                <a:gd name="T15" fmla="*/ 0 w 27"/>
                <a:gd name="T16" fmla="*/ 0 h 47"/>
                <a:gd name="T17" fmla="*/ 27 w 27"/>
                <a:gd name="T18" fmla="*/ 47 h 47"/>
              </a:gdLst>
              <a:ahLst/>
              <a:cxnLst>
                <a:cxn ang="T10">
                  <a:pos x="T0" y="T1"/>
                </a:cxn>
                <a:cxn ang="T11">
                  <a:pos x="T2" y="T3"/>
                </a:cxn>
                <a:cxn ang="T12">
                  <a:pos x="T4" y="T5"/>
                </a:cxn>
                <a:cxn ang="T13">
                  <a:pos x="T6" y="T7"/>
                </a:cxn>
                <a:cxn ang="T14">
                  <a:pos x="T8" y="T9"/>
                </a:cxn>
              </a:cxnLst>
              <a:rect l="T15" t="T16" r="T17" b="T18"/>
              <a:pathLst>
                <a:path w="27" h="47">
                  <a:moveTo>
                    <a:pt x="27" y="23"/>
                  </a:moveTo>
                  <a:cubicBezTo>
                    <a:pt x="27" y="31"/>
                    <a:pt x="17" y="47"/>
                    <a:pt x="14" y="47"/>
                  </a:cubicBezTo>
                  <a:cubicBezTo>
                    <a:pt x="10" y="47"/>
                    <a:pt x="0" y="31"/>
                    <a:pt x="0" y="23"/>
                  </a:cubicBezTo>
                  <a:cubicBezTo>
                    <a:pt x="0" y="14"/>
                    <a:pt x="6" y="0"/>
                    <a:pt x="14" y="0"/>
                  </a:cubicBezTo>
                  <a:cubicBezTo>
                    <a:pt x="21" y="0"/>
                    <a:pt x="27" y="14"/>
                    <a:pt x="27" y="23"/>
                  </a:cubicBezTo>
                  <a:close/>
                </a:path>
              </a:pathLst>
            </a:custGeom>
            <a:solidFill>
              <a:srgbClr val="F1A5AB"/>
            </a:solidFill>
            <a:ln w="9525">
              <a:noFill/>
              <a:round/>
              <a:headEnd/>
              <a:tailEnd/>
            </a:ln>
          </p:spPr>
          <p:txBody>
            <a:bodyPr/>
            <a:lstStyle/>
            <a:p>
              <a:endParaRPr lang="en-US"/>
            </a:p>
          </p:txBody>
        </p:sp>
        <p:sp>
          <p:nvSpPr>
            <p:cNvPr id="28979" name="Freeform 3560"/>
            <p:cNvSpPr>
              <a:spLocks/>
            </p:cNvSpPr>
            <p:nvPr/>
          </p:nvSpPr>
          <p:spPr bwMode="auto">
            <a:xfrm>
              <a:off x="985838" y="3640807"/>
              <a:ext cx="85725" cy="155575"/>
            </a:xfrm>
            <a:custGeom>
              <a:avLst/>
              <a:gdLst>
                <a:gd name="T0" fmla="*/ 2147483647 w 26"/>
                <a:gd name="T1" fmla="*/ 2147483647 h 47"/>
                <a:gd name="T2" fmla="*/ 2147483647 w 26"/>
                <a:gd name="T3" fmla="*/ 2147483647 h 47"/>
                <a:gd name="T4" fmla="*/ 0 w 26"/>
                <a:gd name="T5" fmla="*/ 2147483647 h 47"/>
                <a:gd name="T6" fmla="*/ 2147483647 w 26"/>
                <a:gd name="T7" fmla="*/ 0 h 47"/>
                <a:gd name="T8" fmla="*/ 2147483647 w 26"/>
                <a:gd name="T9" fmla="*/ 2147483647 h 47"/>
                <a:gd name="T10" fmla="*/ 0 60000 65536"/>
                <a:gd name="T11" fmla="*/ 0 60000 65536"/>
                <a:gd name="T12" fmla="*/ 0 60000 65536"/>
                <a:gd name="T13" fmla="*/ 0 60000 65536"/>
                <a:gd name="T14" fmla="*/ 0 60000 65536"/>
                <a:gd name="T15" fmla="*/ 0 w 26"/>
                <a:gd name="T16" fmla="*/ 0 h 47"/>
                <a:gd name="T17" fmla="*/ 26 w 26"/>
                <a:gd name="T18" fmla="*/ 47 h 47"/>
              </a:gdLst>
              <a:ahLst/>
              <a:cxnLst>
                <a:cxn ang="T10">
                  <a:pos x="T0" y="T1"/>
                </a:cxn>
                <a:cxn ang="T11">
                  <a:pos x="T2" y="T3"/>
                </a:cxn>
                <a:cxn ang="T12">
                  <a:pos x="T4" y="T5"/>
                </a:cxn>
                <a:cxn ang="T13">
                  <a:pos x="T6" y="T7"/>
                </a:cxn>
                <a:cxn ang="T14">
                  <a:pos x="T8" y="T9"/>
                </a:cxn>
              </a:cxnLst>
              <a:rect l="T15" t="T16" r="T17" b="T18"/>
              <a:pathLst>
                <a:path w="26" h="47">
                  <a:moveTo>
                    <a:pt x="26" y="23"/>
                  </a:moveTo>
                  <a:cubicBezTo>
                    <a:pt x="26" y="31"/>
                    <a:pt x="16" y="47"/>
                    <a:pt x="13" y="47"/>
                  </a:cubicBezTo>
                  <a:cubicBezTo>
                    <a:pt x="9" y="47"/>
                    <a:pt x="0" y="31"/>
                    <a:pt x="0" y="23"/>
                  </a:cubicBezTo>
                  <a:cubicBezTo>
                    <a:pt x="0" y="14"/>
                    <a:pt x="5" y="0"/>
                    <a:pt x="13" y="0"/>
                  </a:cubicBezTo>
                  <a:cubicBezTo>
                    <a:pt x="20" y="0"/>
                    <a:pt x="26" y="14"/>
                    <a:pt x="26" y="23"/>
                  </a:cubicBezTo>
                  <a:close/>
                </a:path>
              </a:pathLst>
            </a:custGeom>
            <a:solidFill>
              <a:srgbClr val="F1A6AB"/>
            </a:solidFill>
            <a:ln w="9525">
              <a:noFill/>
              <a:round/>
              <a:headEnd/>
              <a:tailEnd/>
            </a:ln>
          </p:spPr>
          <p:txBody>
            <a:bodyPr/>
            <a:lstStyle/>
            <a:p>
              <a:endParaRPr lang="en-US"/>
            </a:p>
          </p:txBody>
        </p:sp>
        <p:sp>
          <p:nvSpPr>
            <p:cNvPr id="28980" name="Freeform 3561"/>
            <p:cNvSpPr>
              <a:spLocks/>
            </p:cNvSpPr>
            <p:nvPr/>
          </p:nvSpPr>
          <p:spPr bwMode="auto">
            <a:xfrm>
              <a:off x="985838" y="3643982"/>
              <a:ext cx="82550" cy="149225"/>
            </a:xfrm>
            <a:custGeom>
              <a:avLst/>
              <a:gdLst>
                <a:gd name="T0" fmla="*/ 2147483647 w 25"/>
                <a:gd name="T1" fmla="*/ 2147483647 h 45"/>
                <a:gd name="T2" fmla="*/ 2147483647 w 25"/>
                <a:gd name="T3" fmla="*/ 2147483647 h 45"/>
                <a:gd name="T4" fmla="*/ 0 w 25"/>
                <a:gd name="T5" fmla="*/ 2147483647 h 45"/>
                <a:gd name="T6" fmla="*/ 2147483647 w 25"/>
                <a:gd name="T7" fmla="*/ 0 h 45"/>
                <a:gd name="T8" fmla="*/ 2147483647 w 25"/>
                <a:gd name="T9" fmla="*/ 2147483647 h 45"/>
                <a:gd name="T10" fmla="*/ 0 60000 65536"/>
                <a:gd name="T11" fmla="*/ 0 60000 65536"/>
                <a:gd name="T12" fmla="*/ 0 60000 65536"/>
                <a:gd name="T13" fmla="*/ 0 60000 65536"/>
                <a:gd name="T14" fmla="*/ 0 60000 65536"/>
                <a:gd name="T15" fmla="*/ 0 w 25"/>
                <a:gd name="T16" fmla="*/ 0 h 45"/>
                <a:gd name="T17" fmla="*/ 25 w 25"/>
                <a:gd name="T18" fmla="*/ 45 h 45"/>
              </a:gdLst>
              <a:ahLst/>
              <a:cxnLst>
                <a:cxn ang="T10">
                  <a:pos x="T0" y="T1"/>
                </a:cxn>
                <a:cxn ang="T11">
                  <a:pos x="T2" y="T3"/>
                </a:cxn>
                <a:cxn ang="T12">
                  <a:pos x="T4" y="T5"/>
                </a:cxn>
                <a:cxn ang="T13">
                  <a:pos x="T6" y="T7"/>
                </a:cxn>
                <a:cxn ang="T14">
                  <a:pos x="T8" y="T9"/>
                </a:cxn>
              </a:cxnLst>
              <a:rect l="T15" t="T16" r="T17" b="T18"/>
              <a:pathLst>
                <a:path w="25" h="45">
                  <a:moveTo>
                    <a:pt x="25" y="22"/>
                  </a:moveTo>
                  <a:cubicBezTo>
                    <a:pt x="25" y="30"/>
                    <a:pt x="16" y="45"/>
                    <a:pt x="13" y="45"/>
                  </a:cubicBezTo>
                  <a:cubicBezTo>
                    <a:pt x="9" y="45"/>
                    <a:pt x="0" y="30"/>
                    <a:pt x="0" y="22"/>
                  </a:cubicBezTo>
                  <a:cubicBezTo>
                    <a:pt x="0" y="13"/>
                    <a:pt x="5" y="0"/>
                    <a:pt x="13" y="0"/>
                  </a:cubicBezTo>
                  <a:cubicBezTo>
                    <a:pt x="20" y="0"/>
                    <a:pt x="25" y="13"/>
                    <a:pt x="25" y="22"/>
                  </a:cubicBezTo>
                  <a:close/>
                </a:path>
              </a:pathLst>
            </a:custGeom>
            <a:solidFill>
              <a:srgbClr val="F1A7AC"/>
            </a:solidFill>
            <a:ln w="9525">
              <a:noFill/>
              <a:round/>
              <a:headEnd/>
              <a:tailEnd/>
            </a:ln>
          </p:spPr>
          <p:txBody>
            <a:bodyPr/>
            <a:lstStyle/>
            <a:p>
              <a:endParaRPr lang="en-US"/>
            </a:p>
          </p:txBody>
        </p:sp>
        <p:sp>
          <p:nvSpPr>
            <p:cNvPr id="28981" name="Freeform 3562"/>
            <p:cNvSpPr>
              <a:spLocks/>
            </p:cNvSpPr>
            <p:nvPr/>
          </p:nvSpPr>
          <p:spPr bwMode="auto">
            <a:xfrm>
              <a:off x="985838" y="3643982"/>
              <a:ext cx="82550" cy="149225"/>
            </a:xfrm>
            <a:custGeom>
              <a:avLst/>
              <a:gdLst>
                <a:gd name="T0" fmla="*/ 2147483647 w 25"/>
                <a:gd name="T1" fmla="*/ 2147483647 h 45"/>
                <a:gd name="T2" fmla="*/ 2147483647 w 25"/>
                <a:gd name="T3" fmla="*/ 2147483647 h 45"/>
                <a:gd name="T4" fmla="*/ 0 w 25"/>
                <a:gd name="T5" fmla="*/ 2147483647 h 45"/>
                <a:gd name="T6" fmla="*/ 2147483647 w 25"/>
                <a:gd name="T7" fmla="*/ 0 h 45"/>
                <a:gd name="T8" fmla="*/ 2147483647 w 25"/>
                <a:gd name="T9" fmla="*/ 2147483647 h 45"/>
                <a:gd name="T10" fmla="*/ 0 60000 65536"/>
                <a:gd name="T11" fmla="*/ 0 60000 65536"/>
                <a:gd name="T12" fmla="*/ 0 60000 65536"/>
                <a:gd name="T13" fmla="*/ 0 60000 65536"/>
                <a:gd name="T14" fmla="*/ 0 60000 65536"/>
                <a:gd name="T15" fmla="*/ 0 w 25"/>
                <a:gd name="T16" fmla="*/ 0 h 45"/>
                <a:gd name="T17" fmla="*/ 25 w 25"/>
                <a:gd name="T18" fmla="*/ 45 h 45"/>
              </a:gdLst>
              <a:ahLst/>
              <a:cxnLst>
                <a:cxn ang="T10">
                  <a:pos x="T0" y="T1"/>
                </a:cxn>
                <a:cxn ang="T11">
                  <a:pos x="T2" y="T3"/>
                </a:cxn>
                <a:cxn ang="T12">
                  <a:pos x="T4" y="T5"/>
                </a:cxn>
                <a:cxn ang="T13">
                  <a:pos x="T6" y="T7"/>
                </a:cxn>
                <a:cxn ang="T14">
                  <a:pos x="T8" y="T9"/>
                </a:cxn>
              </a:cxnLst>
              <a:rect l="T15" t="T16" r="T17" b="T18"/>
              <a:pathLst>
                <a:path w="25" h="45">
                  <a:moveTo>
                    <a:pt x="25" y="22"/>
                  </a:moveTo>
                  <a:cubicBezTo>
                    <a:pt x="25" y="30"/>
                    <a:pt x="16" y="45"/>
                    <a:pt x="13" y="45"/>
                  </a:cubicBezTo>
                  <a:cubicBezTo>
                    <a:pt x="9" y="45"/>
                    <a:pt x="0" y="30"/>
                    <a:pt x="0" y="22"/>
                  </a:cubicBezTo>
                  <a:cubicBezTo>
                    <a:pt x="0" y="13"/>
                    <a:pt x="5" y="0"/>
                    <a:pt x="13" y="0"/>
                  </a:cubicBezTo>
                  <a:cubicBezTo>
                    <a:pt x="20" y="0"/>
                    <a:pt x="25" y="13"/>
                    <a:pt x="25" y="22"/>
                  </a:cubicBezTo>
                  <a:close/>
                </a:path>
              </a:pathLst>
            </a:custGeom>
            <a:solidFill>
              <a:srgbClr val="F1A7AD"/>
            </a:solidFill>
            <a:ln w="9525">
              <a:noFill/>
              <a:round/>
              <a:headEnd/>
              <a:tailEnd/>
            </a:ln>
          </p:spPr>
          <p:txBody>
            <a:bodyPr/>
            <a:lstStyle/>
            <a:p>
              <a:endParaRPr lang="en-US"/>
            </a:p>
          </p:txBody>
        </p:sp>
        <p:sp>
          <p:nvSpPr>
            <p:cNvPr id="28982" name="Freeform 3563"/>
            <p:cNvSpPr>
              <a:spLocks/>
            </p:cNvSpPr>
            <p:nvPr/>
          </p:nvSpPr>
          <p:spPr bwMode="auto">
            <a:xfrm>
              <a:off x="985838" y="3643982"/>
              <a:ext cx="82550" cy="149225"/>
            </a:xfrm>
            <a:custGeom>
              <a:avLst/>
              <a:gdLst>
                <a:gd name="T0" fmla="*/ 2147483647 w 25"/>
                <a:gd name="T1" fmla="*/ 2147483647 h 45"/>
                <a:gd name="T2" fmla="*/ 2147483647 w 25"/>
                <a:gd name="T3" fmla="*/ 2147483647 h 45"/>
                <a:gd name="T4" fmla="*/ 0 w 25"/>
                <a:gd name="T5" fmla="*/ 2147483647 h 45"/>
                <a:gd name="T6" fmla="*/ 2147483647 w 25"/>
                <a:gd name="T7" fmla="*/ 0 h 45"/>
                <a:gd name="T8" fmla="*/ 2147483647 w 25"/>
                <a:gd name="T9" fmla="*/ 2147483647 h 45"/>
                <a:gd name="T10" fmla="*/ 0 60000 65536"/>
                <a:gd name="T11" fmla="*/ 0 60000 65536"/>
                <a:gd name="T12" fmla="*/ 0 60000 65536"/>
                <a:gd name="T13" fmla="*/ 0 60000 65536"/>
                <a:gd name="T14" fmla="*/ 0 60000 65536"/>
                <a:gd name="T15" fmla="*/ 0 w 25"/>
                <a:gd name="T16" fmla="*/ 0 h 45"/>
                <a:gd name="T17" fmla="*/ 25 w 25"/>
                <a:gd name="T18" fmla="*/ 45 h 45"/>
              </a:gdLst>
              <a:ahLst/>
              <a:cxnLst>
                <a:cxn ang="T10">
                  <a:pos x="T0" y="T1"/>
                </a:cxn>
                <a:cxn ang="T11">
                  <a:pos x="T2" y="T3"/>
                </a:cxn>
                <a:cxn ang="T12">
                  <a:pos x="T4" y="T5"/>
                </a:cxn>
                <a:cxn ang="T13">
                  <a:pos x="T6" y="T7"/>
                </a:cxn>
                <a:cxn ang="T14">
                  <a:pos x="T8" y="T9"/>
                </a:cxn>
              </a:cxnLst>
              <a:rect l="T15" t="T16" r="T17" b="T18"/>
              <a:pathLst>
                <a:path w="25" h="45">
                  <a:moveTo>
                    <a:pt x="25" y="22"/>
                  </a:moveTo>
                  <a:cubicBezTo>
                    <a:pt x="25" y="30"/>
                    <a:pt x="16" y="45"/>
                    <a:pt x="13" y="45"/>
                  </a:cubicBezTo>
                  <a:cubicBezTo>
                    <a:pt x="9" y="45"/>
                    <a:pt x="0" y="30"/>
                    <a:pt x="0" y="22"/>
                  </a:cubicBezTo>
                  <a:cubicBezTo>
                    <a:pt x="0" y="13"/>
                    <a:pt x="6" y="0"/>
                    <a:pt x="13" y="0"/>
                  </a:cubicBezTo>
                  <a:cubicBezTo>
                    <a:pt x="19" y="0"/>
                    <a:pt x="25" y="13"/>
                    <a:pt x="25" y="22"/>
                  </a:cubicBezTo>
                  <a:close/>
                </a:path>
              </a:pathLst>
            </a:custGeom>
            <a:solidFill>
              <a:srgbClr val="F1A7AD"/>
            </a:solidFill>
            <a:ln w="9525">
              <a:noFill/>
              <a:round/>
              <a:headEnd/>
              <a:tailEnd/>
            </a:ln>
          </p:spPr>
          <p:txBody>
            <a:bodyPr/>
            <a:lstStyle/>
            <a:p>
              <a:endParaRPr lang="en-US"/>
            </a:p>
          </p:txBody>
        </p:sp>
        <p:sp>
          <p:nvSpPr>
            <p:cNvPr id="28983" name="Freeform 3564"/>
            <p:cNvSpPr>
              <a:spLocks/>
            </p:cNvSpPr>
            <p:nvPr/>
          </p:nvSpPr>
          <p:spPr bwMode="auto">
            <a:xfrm>
              <a:off x="985838" y="3643982"/>
              <a:ext cx="82550" cy="149225"/>
            </a:xfrm>
            <a:custGeom>
              <a:avLst/>
              <a:gdLst>
                <a:gd name="T0" fmla="*/ 2147483647 w 25"/>
                <a:gd name="T1" fmla="*/ 2147483647 h 45"/>
                <a:gd name="T2" fmla="*/ 2147483647 w 25"/>
                <a:gd name="T3" fmla="*/ 2147483647 h 45"/>
                <a:gd name="T4" fmla="*/ 0 w 25"/>
                <a:gd name="T5" fmla="*/ 2147483647 h 45"/>
                <a:gd name="T6" fmla="*/ 2147483647 w 25"/>
                <a:gd name="T7" fmla="*/ 0 h 45"/>
                <a:gd name="T8" fmla="*/ 2147483647 w 25"/>
                <a:gd name="T9" fmla="*/ 2147483647 h 45"/>
                <a:gd name="T10" fmla="*/ 0 60000 65536"/>
                <a:gd name="T11" fmla="*/ 0 60000 65536"/>
                <a:gd name="T12" fmla="*/ 0 60000 65536"/>
                <a:gd name="T13" fmla="*/ 0 60000 65536"/>
                <a:gd name="T14" fmla="*/ 0 60000 65536"/>
                <a:gd name="T15" fmla="*/ 0 w 25"/>
                <a:gd name="T16" fmla="*/ 0 h 45"/>
                <a:gd name="T17" fmla="*/ 25 w 25"/>
                <a:gd name="T18" fmla="*/ 45 h 45"/>
              </a:gdLst>
              <a:ahLst/>
              <a:cxnLst>
                <a:cxn ang="T10">
                  <a:pos x="T0" y="T1"/>
                </a:cxn>
                <a:cxn ang="T11">
                  <a:pos x="T2" y="T3"/>
                </a:cxn>
                <a:cxn ang="T12">
                  <a:pos x="T4" y="T5"/>
                </a:cxn>
                <a:cxn ang="T13">
                  <a:pos x="T6" y="T7"/>
                </a:cxn>
                <a:cxn ang="T14">
                  <a:pos x="T8" y="T9"/>
                </a:cxn>
              </a:cxnLst>
              <a:rect l="T15" t="T16" r="T17" b="T18"/>
              <a:pathLst>
                <a:path w="25" h="45">
                  <a:moveTo>
                    <a:pt x="25" y="22"/>
                  </a:moveTo>
                  <a:cubicBezTo>
                    <a:pt x="25" y="30"/>
                    <a:pt x="16" y="45"/>
                    <a:pt x="13" y="45"/>
                  </a:cubicBezTo>
                  <a:cubicBezTo>
                    <a:pt x="9" y="45"/>
                    <a:pt x="0" y="30"/>
                    <a:pt x="0" y="22"/>
                  </a:cubicBezTo>
                  <a:cubicBezTo>
                    <a:pt x="0" y="13"/>
                    <a:pt x="6" y="0"/>
                    <a:pt x="13" y="0"/>
                  </a:cubicBezTo>
                  <a:cubicBezTo>
                    <a:pt x="19" y="0"/>
                    <a:pt x="25" y="13"/>
                    <a:pt x="25" y="22"/>
                  </a:cubicBezTo>
                  <a:close/>
                </a:path>
              </a:pathLst>
            </a:custGeom>
            <a:solidFill>
              <a:srgbClr val="F1A8AE"/>
            </a:solidFill>
            <a:ln w="9525">
              <a:noFill/>
              <a:round/>
              <a:headEnd/>
              <a:tailEnd/>
            </a:ln>
          </p:spPr>
          <p:txBody>
            <a:bodyPr/>
            <a:lstStyle/>
            <a:p>
              <a:endParaRPr lang="en-US"/>
            </a:p>
          </p:txBody>
        </p:sp>
        <p:sp>
          <p:nvSpPr>
            <p:cNvPr id="28984" name="Freeform 3565"/>
            <p:cNvSpPr>
              <a:spLocks/>
            </p:cNvSpPr>
            <p:nvPr/>
          </p:nvSpPr>
          <p:spPr bwMode="auto">
            <a:xfrm>
              <a:off x="985838" y="3643982"/>
              <a:ext cx="82550" cy="146050"/>
            </a:xfrm>
            <a:custGeom>
              <a:avLst/>
              <a:gdLst>
                <a:gd name="T0" fmla="*/ 2147483647 w 25"/>
                <a:gd name="T1" fmla="*/ 2147483647 h 44"/>
                <a:gd name="T2" fmla="*/ 2147483647 w 25"/>
                <a:gd name="T3" fmla="*/ 2147483647 h 44"/>
                <a:gd name="T4" fmla="*/ 0 w 25"/>
                <a:gd name="T5" fmla="*/ 2147483647 h 44"/>
                <a:gd name="T6" fmla="*/ 2147483647 w 25"/>
                <a:gd name="T7" fmla="*/ 0 h 44"/>
                <a:gd name="T8" fmla="*/ 2147483647 w 25"/>
                <a:gd name="T9" fmla="*/ 2147483647 h 44"/>
                <a:gd name="T10" fmla="*/ 0 60000 65536"/>
                <a:gd name="T11" fmla="*/ 0 60000 65536"/>
                <a:gd name="T12" fmla="*/ 0 60000 65536"/>
                <a:gd name="T13" fmla="*/ 0 60000 65536"/>
                <a:gd name="T14" fmla="*/ 0 60000 65536"/>
                <a:gd name="T15" fmla="*/ 0 w 25"/>
                <a:gd name="T16" fmla="*/ 0 h 44"/>
                <a:gd name="T17" fmla="*/ 25 w 25"/>
                <a:gd name="T18" fmla="*/ 44 h 44"/>
              </a:gdLst>
              <a:ahLst/>
              <a:cxnLst>
                <a:cxn ang="T10">
                  <a:pos x="T0" y="T1"/>
                </a:cxn>
                <a:cxn ang="T11">
                  <a:pos x="T2" y="T3"/>
                </a:cxn>
                <a:cxn ang="T12">
                  <a:pos x="T4" y="T5"/>
                </a:cxn>
                <a:cxn ang="T13">
                  <a:pos x="T6" y="T7"/>
                </a:cxn>
                <a:cxn ang="T14">
                  <a:pos x="T8" y="T9"/>
                </a:cxn>
              </a:cxnLst>
              <a:rect l="T15" t="T16" r="T17" b="T18"/>
              <a:pathLst>
                <a:path w="25" h="44">
                  <a:moveTo>
                    <a:pt x="25" y="22"/>
                  </a:moveTo>
                  <a:cubicBezTo>
                    <a:pt x="25" y="30"/>
                    <a:pt x="16" y="44"/>
                    <a:pt x="13" y="44"/>
                  </a:cubicBezTo>
                  <a:cubicBezTo>
                    <a:pt x="9" y="44"/>
                    <a:pt x="0" y="30"/>
                    <a:pt x="0" y="22"/>
                  </a:cubicBezTo>
                  <a:cubicBezTo>
                    <a:pt x="0" y="13"/>
                    <a:pt x="6" y="0"/>
                    <a:pt x="13" y="0"/>
                  </a:cubicBezTo>
                  <a:cubicBezTo>
                    <a:pt x="19" y="0"/>
                    <a:pt x="25" y="13"/>
                    <a:pt x="25" y="22"/>
                  </a:cubicBezTo>
                  <a:close/>
                </a:path>
              </a:pathLst>
            </a:custGeom>
            <a:solidFill>
              <a:srgbClr val="F1A9AF"/>
            </a:solidFill>
            <a:ln w="9525">
              <a:noFill/>
              <a:round/>
              <a:headEnd/>
              <a:tailEnd/>
            </a:ln>
          </p:spPr>
          <p:txBody>
            <a:bodyPr/>
            <a:lstStyle/>
            <a:p>
              <a:endParaRPr lang="en-US"/>
            </a:p>
          </p:txBody>
        </p:sp>
        <p:sp>
          <p:nvSpPr>
            <p:cNvPr id="28985" name="Freeform 3566"/>
            <p:cNvSpPr>
              <a:spLocks/>
            </p:cNvSpPr>
            <p:nvPr/>
          </p:nvSpPr>
          <p:spPr bwMode="auto">
            <a:xfrm>
              <a:off x="985838" y="3643982"/>
              <a:ext cx="82550" cy="146050"/>
            </a:xfrm>
            <a:custGeom>
              <a:avLst/>
              <a:gdLst>
                <a:gd name="T0" fmla="*/ 2147483647 w 25"/>
                <a:gd name="T1" fmla="*/ 2147483647 h 44"/>
                <a:gd name="T2" fmla="*/ 2147483647 w 25"/>
                <a:gd name="T3" fmla="*/ 2147483647 h 44"/>
                <a:gd name="T4" fmla="*/ 0 w 25"/>
                <a:gd name="T5" fmla="*/ 2147483647 h 44"/>
                <a:gd name="T6" fmla="*/ 2147483647 w 25"/>
                <a:gd name="T7" fmla="*/ 0 h 44"/>
                <a:gd name="T8" fmla="*/ 2147483647 w 25"/>
                <a:gd name="T9" fmla="*/ 2147483647 h 44"/>
                <a:gd name="T10" fmla="*/ 0 60000 65536"/>
                <a:gd name="T11" fmla="*/ 0 60000 65536"/>
                <a:gd name="T12" fmla="*/ 0 60000 65536"/>
                <a:gd name="T13" fmla="*/ 0 60000 65536"/>
                <a:gd name="T14" fmla="*/ 0 60000 65536"/>
                <a:gd name="T15" fmla="*/ 0 w 25"/>
                <a:gd name="T16" fmla="*/ 0 h 44"/>
                <a:gd name="T17" fmla="*/ 25 w 25"/>
                <a:gd name="T18" fmla="*/ 44 h 44"/>
              </a:gdLst>
              <a:ahLst/>
              <a:cxnLst>
                <a:cxn ang="T10">
                  <a:pos x="T0" y="T1"/>
                </a:cxn>
                <a:cxn ang="T11">
                  <a:pos x="T2" y="T3"/>
                </a:cxn>
                <a:cxn ang="T12">
                  <a:pos x="T4" y="T5"/>
                </a:cxn>
                <a:cxn ang="T13">
                  <a:pos x="T6" y="T7"/>
                </a:cxn>
                <a:cxn ang="T14">
                  <a:pos x="T8" y="T9"/>
                </a:cxn>
              </a:cxnLst>
              <a:rect l="T15" t="T16" r="T17" b="T18"/>
              <a:pathLst>
                <a:path w="25" h="44">
                  <a:moveTo>
                    <a:pt x="25" y="22"/>
                  </a:moveTo>
                  <a:cubicBezTo>
                    <a:pt x="25" y="30"/>
                    <a:pt x="16" y="44"/>
                    <a:pt x="13" y="44"/>
                  </a:cubicBezTo>
                  <a:cubicBezTo>
                    <a:pt x="9" y="44"/>
                    <a:pt x="0" y="30"/>
                    <a:pt x="0" y="22"/>
                  </a:cubicBezTo>
                  <a:cubicBezTo>
                    <a:pt x="0" y="12"/>
                    <a:pt x="6" y="0"/>
                    <a:pt x="13" y="0"/>
                  </a:cubicBezTo>
                  <a:cubicBezTo>
                    <a:pt x="19" y="0"/>
                    <a:pt x="25" y="12"/>
                    <a:pt x="25" y="22"/>
                  </a:cubicBezTo>
                  <a:close/>
                </a:path>
              </a:pathLst>
            </a:custGeom>
            <a:solidFill>
              <a:srgbClr val="F1AAAF"/>
            </a:solidFill>
            <a:ln w="9525">
              <a:noFill/>
              <a:round/>
              <a:headEnd/>
              <a:tailEnd/>
            </a:ln>
          </p:spPr>
          <p:txBody>
            <a:bodyPr/>
            <a:lstStyle/>
            <a:p>
              <a:endParaRPr lang="en-US"/>
            </a:p>
          </p:txBody>
        </p:sp>
        <p:sp>
          <p:nvSpPr>
            <p:cNvPr id="28986" name="Freeform 3567"/>
            <p:cNvSpPr>
              <a:spLocks/>
            </p:cNvSpPr>
            <p:nvPr/>
          </p:nvSpPr>
          <p:spPr bwMode="auto">
            <a:xfrm>
              <a:off x="985838" y="3643982"/>
              <a:ext cx="82550" cy="146050"/>
            </a:xfrm>
            <a:custGeom>
              <a:avLst/>
              <a:gdLst>
                <a:gd name="T0" fmla="*/ 2147483647 w 25"/>
                <a:gd name="T1" fmla="*/ 2147483647 h 44"/>
                <a:gd name="T2" fmla="*/ 2147483647 w 25"/>
                <a:gd name="T3" fmla="*/ 2147483647 h 44"/>
                <a:gd name="T4" fmla="*/ 0 w 25"/>
                <a:gd name="T5" fmla="*/ 2147483647 h 44"/>
                <a:gd name="T6" fmla="*/ 2147483647 w 25"/>
                <a:gd name="T7" fmla="*/ 0 h 44"/>
                <a:gd name="T8" fmla="*/ 2147483647 w 25"/>
                <a:gd name="T9" fmla="*/ 2147483647 h 44"/>
                <a:gd name="T10" fmla="*/ 0 60000 65536"/>
                <a:gd name="T11" fmla="*/ 0 60000 65536"/>
                <a:gd name="T12" fmla="*/ 0 60000 65536"/>
                <a:gd name="T13" fmla="*/ 0 60000 65536"/>
                <a:gd name="T14" fmla="*/ 0 60000 65536"/>
                <a:gd name="T15" fmla="*/ 0 w 25"/>
                <a:gd name="T16" fmla="*/ 0 h 44"/>
                <a:gd name="T17" fmla="*/ 25 w 25"/>
                <a:gd name="T18" fmla="*/ 44 h 44"/>
              </a:gdLst>
              <a:ahLst/>
              <a:cxnLst>
                <a:cxn ang="T10">
                  <a:pos x="T0" y="T1"/>
                </a:cxn>
                <a:cxn ang="T11">
                  <a:pos x="T2" y="T3"/>
                </a:cxn>
                <a:cxn ang="T12">
                  <a:pos x="T4" y="T5"/>
                </a:cxn>
                <a:cxn ang="T13">
                  <a:pos x="T6" y="T7"/>
                </a:cxn>
                <a:cxn ang="T14">
                  <a:pos x="T8" y="T9"/>
                </a:cxn>
              </a:cxnLst>
              <a:rect l="T15" t="T16" r="T17" b="T18"/>
              <a:pathLst>
                <a:path w="25" h="44">
                  <a:moveTo>
                    <a:pt x="25" y="22"/>
                  </a:moveTo>
                  <a:cubicBezTo>
                    <a:pt x="25" y="29"/>
                    <a:pt x="16" y="44"/>
                    <a:pt x="13" y="44"/>
                  </a:cubicBezTo>
                  <a:cubicBezTo>
                    <a:pt x="9" y="44"/>
                    <a:pt x="0" y="29"/>
                    <a:pt x="0" y="22"/>
                  </a:cubicBezTo>
                  <a:cubicBezTo>
                    <a:pt x="0" y="12"/>
                    <a:pt x="6" y="0"/>
                    <a:pt x="13" y="0"/>
                  </a:cubicBezTo>
                  <a:cubicBezTo>
                    <a:pt x="19" y="0"/>
                    <a:pt x="25" y="12"/>
                    <a:pt x="25" y="22"/>
                  </a:cubicBezTo>
                  <a:close/>
                </a:path>
              </a:pathLst>
            </a:custGeom>
            <a:solidFill>
              <a:srgbClr val="F1ABB1"/>
            </a:solidFill>
            <a:ln w="9525">
              <a:noFill/>
              <a:round/>
              <a:headEnd/>
              <a:tailEnd/>
            </a:ln>
          </p:spPr>
          <p:txBody>
            <a:bodyPr/>
            <a:lstStyle/>
            <a:p>
              <a:endParaRPr lang="en-US"/>
            </a:p>
          </p:txBody>
        </p:sp>
        <p:sp>
          <p:nvSpPr>
            <p:cNvPr id="28987" name="Freeform 3568"/>
            <p:cNvSpPr>
              <a:spLocks/>
            </p:cNvSpPr>
            <p:nvPr/>
          </p:nvSpPr>
          <p:spPr bwMode="auto">
            <a:xfrm>
              <a:off x="989013" y="3643982"/>
              <a:ext cx="79375" cy="142875"/>
            </a:xfrm>
            <a:custGeom>
              <a:avLst/>
              <a:gdLst>
                <a:gd name="T0" fmla="*/ 2147483647 w 24"/>
                <a:gd name="T1" fmla="*/ 2147483647 h 43"/>
                <a:gd name="T2" fmla="*/ 2147483647 w 24"/>
                <a:gd name="T3" fmla="*/ 2147483647 h 43"/>
                <a:gd name="T4" fmla="*/ 0 w 24"/>
                <a:gd name="T5" fmla="*/ 2147483647 h 43"/>
                <a:gd name="T6" fmla="*/ 2147483647 w 24"/>
                <a:gd name="T7" fmla="*/ 0 h 43"/>
                <a:gd name="T8" fmla="*/ 2147483647 w 24"/>
                <a:gd name="T9" fmla="*/ 2147483647 h 43"/>
                <a:gd name="T10" fmla="*/ 0 60000 65536"/>
                <a:gd name="T11" fmla="*/ 0 60000 65536"/>
                <a:gd name="T12" fmla="*/ 0 60000 65536"/>
                <a:gd name="T13" fmla="*/ 0 60000 65536"/>
                <a:gd name="T14" fmla="*/ 0 60000 65536"/>
                <a:gd name="T15" fmla="*/ 0 w 24"/>
                <a:gd name="T16" fmla="*/ 0 h 43"/>
                <a:gd name="T17" fmla="*/ 24 w 24"/>
                <a:gd name="T18" fmla="*/ 43 h 43"/>
              </a:gdLst>
              <a:ahLst/>
              <a:cxnLst>
                <a:cxn ang="T10">
                  <a:pos x="T0" y="T1"/>
                </a:cxn>
                <a:cxn ang="T11">
                  <a:pos x="T2" y="T3"/>
                </a:cxn>
                <a:cxn ang="T12">
                  <a:pos x="T4" y="T5"/>
                </a:cxn>
                <a:cxn ang="T13">
                  <a:pos x="T6" y="T7"/>
                </a:cxn>
                <a:cxn ang="T14">
                  <a:pos x="T8" y="T9"/>
                </a:cxn>
              </a:cxnLst>
              <a:rect l="T15" t="T16" r="T17" b="T18"/>
              <a:pathLst>
                <a:path w="24" h="43">
                  <a:moveTo>
                    <a:pt x="24" y="22"/>
                  </a:moveTo>
                  <a:cubicBezTo>
                    <a:pt x="24" y="29"/>
                    <a:pt x="15" y="43"/>
                    <a:pt x="12" y="43"/>
                  </a:cubicBezTo>
                  <a:cubicBezTo>
                    <a:pt x="8" y="43"/>
                    <a:pt x="0" y="29"/>
                    <a:pt x="0" y="22"/>
                  </a:cubicBezTo>
                  <a:cubicBezTo>
                    <a:pt x="0" y="12"/>
                    <a:pt x="5" y="0"/>
                    <a:pt x="12" y="0"/>
                  </a:cubicBezTo>
                  <a:cubicBezTo>
                    <a:pt x="18" y="0"/>
                    <a:pt x="24" y="12"/>
                    <a:pt x="24" y="22"/>
                  </a:cubicBezTo>
                  <a:close/>
                </a:path>
              </a:pathLst>
            </a:custGeom>
            <a:solidFill>
              <a:srgbClr val="F2ACB1"/>
            </a:solidFill>
            <a:ln w="9525">
              <a:noFill/>
              <a:round/>
              <a:headEnd/>
              <a:tailEnd/>
            </a:ln>
          </p:spPr>
          <p:txBody>
            <a:bodyPr/>
            <a:lstStyle/>
            <a:p>
              <a:endParaRPr lang="en-US"/>
            </a:p>
          </p:txBody>
        </p:sp>
        <p:sp>
          <p:nvSpPr>
            <p:cNvPr id="28988" name="Freeform 3569"/>
            <p:cNvSpPr>
              <a:spLocks/>
            </p:cNvSpPr>
            <p:nvPr/>
          </p:nvSpPr>
          <p:spPr bwMode="auto">
            <a:xfrm>
              <a:off x="989013" y="3647157"/>
              <a:ext cx="76200" cy="139700"/>
            </a:xfrm>
            <a:custGeom>
              <a:avLst/>
              <a:gdLst>
                <a:gd name="T0" fmla="*/ 2147483647 w 23"/>
                <a:gd name="T1" fmla="*/ 2147483647 h 42"/>
                <a:gd name="T2" fmla="*/ 2147483647 w 23"/>
                <a:gd name="T3" fmla="*/ 2147483647 h 42"/>
                <a:gd name="T4" fmla="*/ 0 w 23"/>
                <a:gd name="T5" fmla="*/ 2147483647 h 42"/>
                <a:gd name="T6" fmla="*/ 2147483647 w 23"/>
                <a:gd name="T7" fmla="*/ 0 h 42"/>
                <a:gd name="T8" fmla="*/ 2147483647 w 23"/>
                <a:gd name="T9" fmla="*/ 2147483647 h 42"/>
                <a:gd name="T10" fmla="*/ 0 60000 65536"/>
                <a:gd name="T11" fmla="*/ 0 60000 65536"/>
                <a:gd name="T12" fmla="*/ 0 60000 65536"/>
                <a:gd name="T13" fmla="*/ 0 60000 65536"/>
                <a:gd name="T14" fmla="*/ 0 60000 65536"/>
                <a:gd name="T15" fmla="*/ 0 w 23"/>
                <a:gd name="T16" fmla="*/ 0 h 42"/>
                <a:gd name="T17" fmla="*/ 23 w 23"/>
                <a:gd name="T18" fmla="*/ 42 h 42"/>
              </a:gdLst>
              <a:ahLst/>
              <a:cxnLst>
                <a:cxn ang="T10">
                  <a:pos x="T0" y="T1"/>
                </a:cxn>
                <a:cxn ang="T11">
                  <a:pos x="T2" y="T3"/>
                </a:cxn>
                <a:cxn ang="T12">
                  <a:pos x="T4" y="T5"/>
                </a:cxn>
                <a:cxn ang="T13">
                  <a:pos x="T6" y="T7"/>
                </a:cxn>
                <a:cxn ang="T14">
                  <a:pos x="T8" y="T9"/>
                </a:cxn>
              </a:cxnLst>
              <a:rect l="T15" t="T16" r="T17" b="T18"/>
              <a:pathLst>
                <a:path w="23" h="42">
                  <a:moveTo>
                    <a:pt x="23" y="21"/>
                  </a:moveTo>
                  <a:cubicBezTo>
                    <a:pt x="23" y="28"/>
                    <a:pt x="15" y="42"/>
                    <a:pt x="12" y="42"/>
                  </a:cubicBezTo>
                  <a:cubicBezTo>
                    <a:pt x="8" y="42"/>
                    <a:pt x="0" y="28"/>
                    <a:pt x="0" y="21"/>
                  </a:cubicBezTo>
                  <a:cubicBezTo>
                    <a:pt x="0" y="11"/>
                    <a:pt x="5" y="0"/>
                    <a:pt x="12" y="0"/>
                  </a:cubicBezTo>
                  <a:cubicBezTo>
                    <a:pt x="18" y="0"/>
                    <a:pt x="23" y="11"/>
                    <a:pt x="23" y="21"/>
                  </a:cubicBezTo>
                  <a:close/>
                </a:path>
              </a:pathLst>
            </a:custGeom>
            <a:solidFill>
              <a:srgbClr val="F3AEB2"/>
            </a:solidFill>
            <a:ln w="9525">
              <a:noFill/>
              <a:round/>
              <a:headEnd/>
              <a:tailEnd/>
            </a:ln>
          </p:spPr>
          <p:txBody>
            <a:bodyPr/>
            <a:lstStyle/>
            <a:p>
              <a:endParaRPr lang="en-US"/>
            </a:p>
          </p:txBody>
        </p:sp>
        <p:sp>
          <p:nvSpPr>
            <p:cNvPr id="28989" name="Freeform 3570"/>
            <p:cNvSpPr>
              <a:spLocks/>
            </p:cNvSpPr>
            <p:nvPr/>
          </p:nvSpPr>
          <p:spPr bwMode="auto">
            <a:xfrm>
              <a:off x="989013" y="3647157"/>
              <a:ext cx="76200" cy="139700"/>
            </a:xfrm>
            <a:custGeom>
              <a:avLst/>
              <a:gdLst>
                <a:gd name="T0" fmla="*/ 2147483647 w 23"/>
                <a:gd name="T1" fmla="*/ 2147483647 h 42"/>
                <a:gd name="T2" fmla="*/ 2147483647 w 23"/>
                <a:gd name="T3" fmla="*/ 2147483647 h 42"/>
                <a:gd name="T4" fmla="*/ 0 w 23"/>
                <a:gd name="T5" fmla="*/ 2147483647 h 42"/>
                <a:gd name="T6" fmla="*/ 2147483647 w 23"/>
                <a:gd name="T7" fmla="*/ 0 h 42"/>
                <a:gd name="T8" fmla="*/ 2147483647 w 23"/>
                <a:gd name="T9" fmla="*/ 2147483647 h 42"/>
                <a:gd name="T10" fmla="*/ 0 60000 65536"/>
                <a:gd name="T11" fmla="*/ 0 60000 65536"/>
                <a:gd name="T12" fmla="*/ 0 60000 65536"/>
                <a:gd name="T13" fmla="*/ 0 60000 65536"/>
                <a:gd name="T14" fmla="*/ 0 60000 65536"/>
                <a:gd name="T15" fmla="*/ 0 w 23"/>
                <a:gd name="T16" fmla="*/ 0 h 42"/>
                <a:gd name="T17" fmla="*/ 23 w 23"/>
                <a:gd name="T18" fmla="*/ 42 h 42"/>
              </a:gdLst>
              <a:ahLst/>
              <a:cxnLst>
                <a:cxn ang="T10">
                  <a:pos x="T0" y="T1"/>
                </a:cxn>
                <a:cxn ang="T11">
                  <a:pos x="T2" y="T3"/>
                </a:cxn>
                <a:cxn ang="T12">
                  <a:pos x="T4" y="T5"/>
                </a:cxn>
                <a:cxn ang="T13">
                  <a:pos x="T6" y="T7"/>
                </a:cxn>
                <a:cxn ang="T14">
                  <a:pos x="T8" y="T9"/>
                </a:cxn>
              </a:cxnLst>
              <a:rect l="T15" t="T16" r="T17" b="T18"/>
              <a:pathLst>
                <a:path w="23" h="42">
                  <a:moveTo>
                    <a:pt x="23" y="21"/>
                  </a:moveTo>
                  <a:cubicBezTo>
                    <a:pt x="23" y="28"/>
                    <a:pt x="15" y="42"/>
                    <a:pt x="12" y="42"/>
                  </a:cubicBezTo>
                  <a:cubicBezTo>
                    <a:pt x="8" y="42"/>
                    <a:pt x="0" y="28"/>
                    <a:pt x="0" y="21"/>
                  </a:cubicBezTo>
                  <a:cubicBezTo>
                    <a:pt x="0" y="11"/>
                    <a:pt x="5" y="0"/>
                    <a:pt x="12" y="0"/>
                  </a:cubicBezTo>
                  <a:cubicBezTo>
                    <a:pt x="18" y="0"/>
                    <a:pt x="23" y="11"/>
                    <a:pt x="23" y="21"/>
                  </a:cubicBezTo>
                  <a:close/>
                </a:path>
              </a:pathLst>
            </a:custGeom>
            <a:solidFill>
              <a:srgbClr val="F3AEB2"/>
            </a:solidFill>
            <a:ln w="9525">
              <a:noFill/>
              <a:round/>
              <a:headEnd/>
              <a:tailEnd/>
            </a:ln>
          </p:spPr>
          <p:txBody>
            <a:bodyPr/>
            <a:lstStyle/>
            <a:p>
              <a:endParaRPr lang="en-US"/>
            </a:p>
          </p:txBody>
        </p:sp>
        <p:sp>
          <p:nvSpPr>
            <p:cNvPr id="28990" name="Freeform 3571"/>
            <p:cNvSpPr>
              <a:spLocks/>
            </p:cNvSpPr>
            <p:nvPr/>
          </p:nvSpPr>
          <p:spPr bwMode="auto">
            <a:xfrm>
              <a:off x="989013" y="3647157"/>
              <a:ext cx="76200" cy="139700"/>
            </a:xfrm>
            <a:custGeom>
              <a:avLst/>
              <a:gdLst>
                <a:gd name="T0" fmla="*/ 2147483647 w 23"/>
                <a:gd name="T1" fmla="*/ 2147483647 h 42"/>
                <a:gd name="T2" fmla="*/ 2147483647 w 23"/>
                <a:gd name="T3" fmla="*/ 2147483647 h 42"/>
                <a:gd name="T4" fmla="*/ 0 w 23"/>
                <a:gd name="T5" fmla="*/ 2147483647 h 42"/>
                <a:gd name="T6" fmla="*/ 2147483647 w 23"/>
                <a:gd name="T7" fmla="*/ 0 h 42"/>
                <a:gd name="T8" fmla="*/ 2147483647 w 23"/>
                <a:gd name="T9" fmla="*/ 2147483647 h 42"/>
                <a:gd name="T10" fmla="*/ 0 60000 65536"/>
                <a:gd name="T11" fmla="*/ 0 60000 65536"/>
                <a:gd name="T12" fmla="*/ 0 60000 65536"/>
                <a:gd name="T13" fmla="*/ 0 60000 65536"/>
                <a:gd name="T14" fmla="*/ 0 60000 65536"/>
                <a:gd name="T15" fmla="*/ 0 w 23"/>
                <a:gd name="T16" fmla="*/ 0 h 42"/>
                <a:gd name="T17" fmla="*/ 23 w 23"/>
                <a:gd name="T18" fmla="*/ 42 h 42"/>
              </a:gdLst>
              <a:ahLst/>
              <a:cxnLst>
                <a:cxn ang="T10">
                  <a:pos x="T0" y="T1"/>
                </a:cxn>
                <a:cxn ang="T11">
                  <a:pos x="T2" y="T3"/>
                </a:cxn>
                <a:cxn ang="T12">
                  <a:pos x="T4" y="T5"/>
                </a:cxn>
                <a:cxn ang="T13">
                  <a:pos x="T6" y="T7"/>
                </a:cxn>
                <a:cxn ang="T14">
                  <a:pos x="T8" y="T9"/>
                </a:cxn>
              </a:cxnLst>
              <a:rect l="T15" t="T16" r="T17" b="T18"/>
              <a:pathLst>
                <a:path w="23" h="42">
                  <a:moveTo>
                    <a:pt x="23" y="20"/>
                  </a:moveTo>
                  <a:cubicBezTo>
                    <a:pt x="23" y="28"/>
                    <a:pt x="15" y="42"/>
                    <a:pt x="12" y="42"/>
                  </a:cubicBezTo>
                  <a:cubicBezTo>
                    <a:pt x="8" y="42"/>
                    <a:pt x="0" y="28"/>
                    <a:pt x="0" y="20"/>
                  </a:cubicBezTo>
                  <a:cubicBezTo>
                    <a:pt x="0" y="11"/>
                    <a:pt x="5" y="0"/>
                    <a:pt x="12" y="0"/>
                  </a:cubicBezTo>
                  <a:cubicBezTo>
                    <a:pt x="18" y="0"/>
                    <a:pt x="23" y="11"/>
                    <a:pt x="23" y="20"/>
                  </a:cubicBezTo>
                  <a:close/>
                </a:path>
              </a:pathLst>
            </a:custGeom>
            <a:solidFill>
              <a:srgbClr val="F3AFB3"/>
            </a:solidFill>
            <a:ln w="9525">
              <a:noFill/>
              <a:round/>
              <a:headEnd/>
              <a:tailEnd/>
            </a:ln>
          </p:spPr>
          <p:txBody>
            <a:bodyPr/>
            <a:lstStyle/>
            <a:p>
              <a:endParaRPr lang="en-US"/>
            </a:p>
          </p:txBody>
        </p:sp>
        <p:sp>
          <p:nvSpPr>
            <p:cNvPr id="28991" name="Freeform 3572"/>
            <p:cNvSpPr>
              <a:spLocks/>
            </p:cNvSpPr>
            <p:nvPr/>
          </p:nvSpPr>
          <p:spPr bwMode="auto">
            <a:xfrm>
              <a:off x="989013" y="3647157"/>
              <a:ext cx="76200" cy="136525"/>
            </a:xfrm>
            <a:custGeom>
              <a:avLst/>
              <a:gdLst>
                <a:gd name="T0" fmla="*/ 2147483647 w 23"/>
                <a:gd name="T1" fmla="*/ 2147483647 h 41"/>
                <a:gd name="T2" fmla="*/ 2147483647 w 23"/>
                <a:gd name="T3" fmla="*/ 2147483647 h 41"/>
                <a:gd name="T4" fmla="*/ 0 w 23"/>
                <a:gd name="T5" fmla="*/ 2147483647 h 41"/>
                <a:gd name="T6" fmla="*/ 2147483647 w 23"/>
                <a:gd name="T7" fmla="*/ 0 h 41"/>
                <a:gd name="T8" fmla="*/ 2147483647 w 23"/>
                <a:gd name="T9" fmla="*/ 2147483647 h 41"/>
                <a:gd name="T10" fmla="*/ 0 60000 65536"/>
                <a:gd name="T11" fmla="*/ 0 60000 65536"/>
                <a:gd name="T12" fmla="*/ 0 60000 65536"/>
                <a:gd name="T13" fmla="*/ 0 60000 65536"/>
                <a:gd name="T14" fmla="*/ 0 60000 65536"/>
                <a:gd name="T15" fmla="*/ 0 w 23"/>
                <a:gd name="T16" fmla="*/ 0 h 41"/>
                <a:gd name="T17" fmla="*/ 23 w 23"/>
                <a:gd name="T18" fmla="*/ 41 h 41"/>
              </a:gdLst>
              <a:ahLst/>
              <a:cxnLst>
                <a:cxn ang="T10">
                  <a:pos x="T0" y="T1"/>
                </a:cxn>
                <a:cxn ang="T11">
                  <a:pos x="T2" y="T3"/>
                </a:cxn>
                <a:cxn ang="T12">
                  <a:pos x="T4" y="T5"/>
                </a:cxn>
                <a:cxn ang="T13">
                  <a:pos x="T6" y="T7"/>
                </a:cxn>
                <a:cxn ang="T14">
                  <a:pos x="T8" y="T9"/>
                </a:cxn>
              </a:cxnLst>
              <a:rect l="T15" t="T16" r="T17" b="T18"/>
              <a:pathLst>
                <a:path w="23" h="41">
                  <a:moveTo>
                    <a:pt x="23" y="20"/>
                  </a:moveTo>
                  <a:cubicBezTo>
                    <a:pt x="23" y="28"/>
                    <a:pt x="15" y="41"/>
                    <a:pt x="12" y="41"/>
                  </a:cubicBezTo>
                  <a:cubicBezTo>
                    <a:pt x="8" y="41"/>
                    <a:pt x="0" y="28"/>
                    <a:pt x="0" y="20"/>
                  </a:cubicBezTo>
                  <a:cubicBezTo>
                    <a:pt x="0" y="11"/>
                    <a:pt x="5" y="0"/>
                    <a:pt x="12" y="0"/>
                  </a:cubicBezTo>
                  <a:cubicBezTo>
                    <a:pt x="18" y="0"/>
                    <a:pt x="23" y="11"/>
                    <a:pt x="23" y="20"/>
                  </a:cubicBezTo>
                  <a:close/>
                </a:path>
              </a:pathLst>
            </a:custGeom>
            <a:solidFill>
              <a:srgbClr val="F3B0B4"/>
            </a:solidFill>
            <a:ln w="9525">
              <a:noFill/>
              <a:round/>
              <a:headEnd/>
              <a:tailEnd/>
            </a:ln>
          </p:spPr>
          <p:txBody>
            <a:bodyPr/>
            <a:lstStyle/>
            <a:p>
              <a:endParaRPr lang="en-US"/>
            </a:p>
          </p:txBody>
        </p:sp>
        <p:sp>
          <p:nvSpPr>
            <p:cNvPr id="28992" name="Freeform 3573"/>
            <p:cNvSpPr>
              <a:spLocks/>
            </p:cNvSpPr>
            <p:nvPr/>
          </p:nvSpPr>
          <p:spPr bwMode="auto">
            <a:xfrm>
              <a:off x="989013" y="3647157"/>
              <a:ext cx="76200" cy="136525"/>
            </a:xfrm>
            <a:custGeom>
              <a:avLst/>
              <a:gdLst>
                <a:gd name="T0" fmla="*/ 2147483647 w 23"/>
                <a:gd name="T1" fmla="*/ 2147483647 h 41"/>
                <a:gd name="T2" fmla="*/ 2147483647 w 23"/>
                <a:gd name="T3" fmla="*/ 2147483647 h 41"/>
                <a:gd name="T4" fmla="*/ 0 w 23"/>
                <a:gd name="T5" fmla="*/ 2147483647 h 41"/>
                <a:gd name="T6" fmla="*/ 2147483647 w 23"/>
                <a:gd name="T7" fmla="*/ 0 h 41"/>
                <a:gd name="T8" fmla="*/ 2147483647 w 23"/>
                <a:gd name="T9" fmla="*/ 2147483647 h 41"/>
                <a:gd name="T10" fmla="*/ 0 60000 65536"/>
                <a:gd name="T11" fmla="*/ 0 60000 65536"/>
                <a:gd name="T12" fmla="*/ 0 60000 65536"/>
                <a:gd name="T13" fmla="*/ 0 60000 65536"/>
                <a:gd name="T14" fmla="*/ 0 60000 65536"/>
                <a:gd name="T15" fmla="*/ 0 w 23"/>
                <a:gd name="T16" fmla="*/ 0 h 41"/>
                <a:gd name="T17" fmla="*/ 23 w 23"/>
                <a:gd name="T18" fmla="*/ 41 h 41"/>
              </a:gdLst>
              <a:ahLst/>
              <a:cxnLst>
                <a:cxn ang="T10">
                  <a:pos x="T0" y="T1"/>
                </a:cxn>
                <a:cxn ang="T11">
                  <a:pos x="T2" y="T3"/>
                </a:cxn>
                <a:cxn ang="T12">
                  <a:pos x="T4" y="T5"/>
                </a:cxn>
                <a:cxn ang="T13">
                  <a:pos x="T6" y="T7"/>
                </a:cxn>
                <a:cxn ang="T14">
                  <a:pos x="T8" y="T9"/>
                </a:cxn>
              </a:cxnLst>
              <a:rect l="T15" t="T16" r="T17" b="T18"/>
              <a:pathLst>
                <a:path w="23" h="41">
                  <a:moveTo>
                    <a:pt x="23" y="20"/>
                  </a:moveTo>
                  <a:cubicBezTo>
                    <a:pt x="23" y="28"/>
                    <a:pt x="15" y="41"/>
                    <a:pt x="12" y="41"/>
                  </a:cubicBezTo>
                  <a:cubicBezTo>
                    <a:pt x="8" y="41"/>
                    <a:pt x="0" y="28"/>
                    <a:pt x="0" y="20"/>
                  </a:cubicBezTo>
                  <a:cubicBezTo>
                    <a:pt x="0" y="11"/>
                    <a:pt x="5" y="0"/>
                    <a:pt x="12" y="0"/>
                  </a:cubicBezTo>
                  <a:cubicBezTo>
                    <a:pt x="18" y="0"/>
                    <a:pt x="23" y="11"/>
                    <a:pt x="23" y="20"/>
                  </a:cubicBezTo>
                  <a:close/>
                </a:path>
              </a:pathLst>
            </a:custGeom>
            <a:solidFill>
              <a:srgbClr val="F3B1B5"/>
            </a:solidFill>
            <a:ln w="9525">
              <a:noFill/>
              <a:round/>
              <a:headEnd/>
              <a:tailEnd/>
            </a:ln>
          </p:spPr>
          <p:txBody>
            <a:bodyPr/>
            <a:lstStyle/>
            <a:p>
              <a:endParaRPr lang="en-US"/>
            </a:p>
          </p:txBody>
        </p:sp>
        <p:sp>
          <p:nvSpPr>
            <p:cNvPr id="28993" name="Freeform 3574"/>
            <p:cNvSpPr>
              <a:spLocks/>
            </p:cNvSpPr>
            <p:nvPr/>
          </p:nvSpPr>
          <p:spPr bwMode="auto">
            <a:xfrm>
              <a:off x="989013" y="3647157"/>
              <a:ext cx="76200" cy="136525"/>
            </a:xfrm>
            <a:custGeom>
              <a:avLst/>
              <a:gdLst>
                <a:gd name="T0" fmla="*/ 2147483647 w 23"/>
                <a:gd name="T1" fmla="*/ 2147483647 h 41"/>
                <a:gd name="T2" fmla="*/ 2147483647 w 23"/>
                <a:gd name="T3" fmla="*/ 2147483647 h 41"/>
                <a:gd name="T4" fmla="*/ 0 w 23"/>
                <a:gd name="T5" fmla="*/ 2147483647 h 41"/>
                <a:gd name="T6" fmla="*/ 2147483647 w 23"/>
                <a:gd name="T7" fmla="*/ 0 h 41"/>
                <a:gd name="T8" fmla="*/ 2147483647 w 23"/>
                <a:gd name="T9" fmla="*/ 2147483647 h 41"/>
                <a:gd name="T10" fmla="*/ 0 60000 65536"/>
                <a:gd name="T11" fmla="*/ 0 60000 65536"/>
                <a:gd name="T12" fmla="*/ 0 60000 65536"/>
                <a:gd name="T13" fmla="*/ 0 60000 65536"/>
                <a:gd name="T14" fmla="*/ 0 60000 65536"/>
                <a:gd name="T15" fmla="*/ 0 w 23"/>
                <a:gd name="T16" fmla="*/ 0 h 41"/>
                <a:gd name="T17" fmla="*/ 23 w 23"/>
                <a:gd name="T18" fmla="*/ 41 h 41"/>
              </a:gdLst>
              <a:ahLst/>
              <a:cxnLst>
                <a:cxn ang="T10">
                  <a:pos x="T0" y="T1"/>
                </a:cxn>
                <a:cxn ang="T11">
                  <a:pos x="T2" y="T3"/>
                </a:cxn>
                <a:cxn ang="T12">
                  <a:pos x="T4" y="T5"/>
                </a:cxn>
                <a:cxn ang="T13">
                  <a:pos x="T6" y="T7"/>
                </a:cxn>
                <a:cxn ang="T14">
                  <a:pos x="T8" y="T9"/>
                </a:cxn>
              </a:cxnLst>
              <a:rect l="T15" t="T16" r="T17" b="T18"/>
              <a:pathLst>
                <a:path w="23" h="41">
                  <a:moveTo>
                    <a:pt x="23" y="20"/>
                  </a:moveTo>
                  <a:cubicBezTo>
                    <a:pt x="23" y="28"/>
                    <a:pt x="15" y="41"/>
                    <a:pt x="12" y="41"/>
                  </a:cubicBezTo>
                  <a:cubicBezTo>
                    <a:pt x="8" y="41"/>
                    <a:pt x="0" y="28"/>
                    <a:pt x="0" y="20"/>
                  </a:cubicBezTo>
                  <a:cubicBezTo>
                    <a:pt x="0" y="11"/>
                    <a:pt x="5" y="0"/>
                    <a:pt x="12" y="0"/>
                  </a:cubicBezTo>
                  <a:cubicBezTo>
                    <a:pt x="18" y="0"/>
                    <a:pt x="23" y="11"/>
                    <a:pt x="23" y="20"/>
                  </a:cubicBezTo>
                  <a:close/>
                </a:path>
              </a:pathLst>
            </a:custGeom>
            <a:solidFill>
              <a:srgbClr val="F3B2B6"/>
            </a:solidFill>
            <a:ln w="9525">
              <a:noFill/>
              <a:round/>
              <a:headEnd/>
              <a:tailEnd/>
            </a:ln>
          </p:spPr>
          <p:txBody>
            <a:bodyPr/>
            <a:lstStyle/>
            <a:p>
              <a:endParaRPr lang="en-US"/>
            </a:p>
          </p:txBody>
        </p:sp>
        <p:sp>
          <p:nvSpPr>
            <p:cNvPr id="28994" name="Freeform 3575"/>
            <p:cNvSpPr>
              <a:spLocks/>
            </p:cNvSpPr>
            <p:nvPr/>
          </p:nvSpPr>
          <p:spPr bwMode="auto">
            <a:xfrm>
              <a:off x="989013" y="3647157"/>
              <a:ext cx="76200" cy="136525"/>
            </a:xfrm>
            <a:custGeom>
              <a:avLst/>
              <a:gdLst>
                <a:gd name="T0" fmla="*/ 2147483647 w 23"/>
                <a:gd name="T1" fmla="*/ 2147483647 h 41"/>
                <a:gd name="T2" fmla="*/ 2147483647 w 23"/>
                <a:gd name="T3" fmla="*/ 2147483647 h 41"/>
                <a:gd name="T4" fmla="*/ 0 w 23"/>
                <a:gd name="T5" fmla="*/ 2147483647 h 41"/>
                <a:gd name="T6" fmla="*/ 2147483647 w 23"/>
                <a:gd name="T7" fmla="*/ 0 h 41"/>
                <a:gd name="T8" fmla="*/ 2147483647 w 23"/>
                <a:gd name="T9" fmla="*/ 2147483647 h 41"/>
                <a:gd name="T10" fmla="*/ 0 60000 65536"/>
                <a:gd name="T11" fmla="*/ 0 60000 65536"/>
                <a:gd name="T12" fmla="*/ 0 60000 65536"/>
                <a:gd name="T13" fmla="*/ 0 60000 65536"/>
                <a:gd name="T14" fmla="*/ 0 60000 65536"/>
                <a:gd name="T15" fmla="*/ 0 w 23"/>
                <a:gd name="T16" fmla="*/ 0 h 41"/>
                <a:gd name="T17" fmla="*/ 23 w 23"/>
                <a:gd name="T18" fmla="*/ 41 h 41"/>
              </a:gdLst>
              <a:ahLst/>
              <a:cxnLst>
                <a:cxn ang="T10">
                  <a:pos x="T0" y="T1"/>
                </a:cxn>
                <a:cxn ang="T11">
                  <a:pos x="T2" y="T3"/>
                </a:cxn>
                <a:cxn ang="T12">
                  <a:pos x="T4" y="T5"/>
                </a:cxn>
                <a:cxn ang="T13">
                  <a:pos x="T6" y="T7"/>
                </a:cxn>
                <a:cxn ang="T14">
                  <a:pos x="T8" y="T9"/>
                </a:cxn>
              </a:cxnLst>
              <a:rect l="T15" t="T16" r="T17" b="T18"/>
              <a:pathLst>
                <a:path w="23" h="41">
                  <a:moveTo>
                    <a:pt x="23" y="20"/>
                  </a:moveTo>
                  <a:cubicBezTo>
                    <a:pt x="23" y="28"/>
                    <a:pt x="15" y="41"/>
                    <a:pt x="12" y="41"/>
                  </a:cubicBezTo>
                  <a:cubicBezTo>
                    <a:pt x="8" y="41"/>
                    <a:pt x="0" y="28"/>
                    <a:pt x="0" y="20"/>
                  </a:cubicBezTo>
                  <a:cubicBezTo>
                    <a:pt x="0" y="11"/>
                    <a:pt x="5" y="0"/>
                    <a:pt x="12" y="0"/>
                  </a:cubicBezTo>
                  <a:cubicBezTo>
                    <a:pt x="18" y="0"/>
                    <a:pt x="23" y="11"/>
                    <a:pt x="23" y="20"/>
                  </a:cubicBezTo>
                  <a:close/>
                </a:path>
              </a:pathLst>
            </a:custGeom>
            <a:solidFill>
              <a:srgbClr val="F3B2B6"/>
            </a:solidFill>
            <a:ln w="9525">
              <a:noFill/>
              <a:round/>
              <a:headEnd/>
              <a:tailEnd/>
            </a:ln>
          </p:spPr>
          <p:txBody>
            <a:bodyPr/>
            <a:lstStyle/>
            <a:p>
              <a:endParaRPr lang="en-US"/>
            </a:p>
          </p:txBody>
        </p:sp>
        <p:sp>
          <p:nvSpPr>
            <p:cNvPr id="28995" name="Freeform 3576"/>
            <p:cNvSpPr>
              <a:spLocks/>
            </p:cNvSpPr>
            <p:nvPr/>
          </p:nvSpPr>
          <p:spPr bwMode="auto">
            <a:xfrm>
              <a:off x="989013" y="3651920"/>
              <a:ext cx="76200" cy="128587"/>
            </a:xfrm>
            <a:custGeom>
              <a:avLst/>
              <a:gdLst>
                <a:gd name="T0" fmla="*/ 2147483647 w 23"/>
                <a:gd name="T1" fmla="*/ 2147483647 h 39"/>
                <a:gd name="T2" fmla="*/ 2147483647 w 23"/>
                <a:gd name="T3" fmla="*/ 2147483647 h 39"/>
                <a:gd name="T4" fmla="*/ 0 w 23"/>
                <a:gd name="T5" fmla="*/ 2147483647 h 39"/>
                <a:gd name="T6" fmla="*/ 2147483647 w 23"/>
                <a:gd name="T7" fmla="*/ 0 h 39"/>
                <a:gd name="T8" fmla="*/ 2147483647 w 23"/>
                <a:gd name="T9" fmla="*/ 2147483647 h 39"/>
                <a:gd name="T10" fmla="*/ 0 60000 65536"/>
                <a:gd name="T11" fmla="*/ 0 60000 65536"/>
                <a:gd name="T12" fmla="*/ 0 60000 65536"/>
                <a:gd name="T13" fmla="*/ 0 60000 65536"/>
                <a:gd name="T14" fmla="*/ 0 60000 65536"/>
                <a:gd name="T15" fmla="*/ 0 w 23"/>
                <a:gd name="T16" fmla="*/ 0 h 39"/>
                <a:gd name="T17" fmla="*/ 23 w 23"/>
                <a:gd name="T18" fmla="*/ 39 h 39"/>
              </a:gdLst>
              <a:ahLst/>
              <a:cxnLst>
                <a:cxn ang="T10">
                  <a:pos x="T0" y="T1"/>
                </a:cxn>
                <a:cxn ang="T11">
                  <a:pos x="T2" y="T3"/>
                </a:cxn>
                <a:cxn ang="T12">
                  <a:pos x="T4" y="T5"/>
                </a:cxn>
                <a:cxn ang="T13">
                  <a:pos x="T6" y="T7"/>
                </a:cxn>
                <a:cxn ang="T14">
                  <a:pos x="T8" y="T9"/>
                </a:cxn>
              </a:cxnLst>
              <a:rect l="T15" t="T16" r="T17" b="T18"/>
              <a:pathLst>
                <a:path w="23" h="39">
                  <a:moveTo>
                    <a:pt x="23" y="19"/>
                  </a:moveTo>
                  <a:cubicBezTo>
                    <a:pt x="23" y="27"/>
                    <a:pt x="15" y="39"/>
                    <a:pt x="12" y="39"/>
                  </a:cubicBezTo>
                  <a:cubicBezTo>
                    <a:pt x="8" y="39"/>
                    <a:pt x="0" y="27"/>
                    <a:pt x="0" y="19"/>
                  </a:cubicBezTo>
                  <a:cubicBezTo>
                    <a:pt x="0" y="10"/>
                    <a:pt x="5" y="0"/>
                    <a:pt x="12" y="0"/>
                  </a:cubicBezTo>
                  <a:cubicBezTo>
                    <a:pt x="18" y="0"/>
                    <a:pt x="23" y="10"/>
                    <a:pt x="23" y="19"/>
                  </a:cubicBezTo>
                  <a:close/>
                </a:path>
              </a:pathLst>
            </a:custGeom>
            <a:solidFill>
              <a:srgbClr val="F3B2B7"/>
            </a:solidFill>
            <a:ln w="9525">
              <a:noFill/>
              <a:round/>
              <a:headEnd/>
              <a:tailEnd/>
            </a:ln>
          </p:spPr>
          <p:txBody>
            <a:bodyPr/>
            <a:lstStyle/>
            <a:p>
              <a:endParaRPr lang="en-US"/>
            </a:p>
          </p:txBody>
        </p:sp>
        <p:sp>
          <p:nvSpPr>
            <p:cNvPr id="28996" name="Freeform 3577"/>
            <p:cNvSpPr>
              <a:spLocks/>
            </p:cNvSpPr>
            <p:nvPr/>
          </p:nvSpPr>
          <p:spPr bwMode="auto">
            <a:xfrm>
              <a:off x="992188" y="3651920"/>
              <a:ext cx="69850" cy="128587"/>
            </a:xfrm>
            <a:custGeom>
              <a:avLst/>
              <a:gdLst>
                <a:gd name="T0" fmla="*/ 2147483647 w 21"/>
                <a:gd name="T1" fmla="*/ 2147483647 h 39"/>
                <a:gd name="T2" fmla="*/ 2147483647 w 21"/>
                <a:gd name="T3" fmla="*/ 2147483647 h 39"/>
                <a:gd name="T4" fmla="*/ 0 w 21"/>
                <a:gd name="T5" fmla="*/ 2147483647 h 39"/>
                <a:gd name="T6" fmla="*/ 2147483647 w 21"/>
                <a:gd name="T7" fmla="*/ 0 h 39"/>
                <a:gd name="T8" fmla="*/ 2147483647 w 21"/>
                <a:gd name="T9" fmla="*/ 2147483647 h 39"/>
                <a:gd name="T10" fmla="*/ 0 60000 65536"/>
                <a:gd name="T11" fmla="*/ 0 60000 65536"/>
                <a:gd name="T12" fmla="*/ 0 60000 65536"/>
                <a:gd name="T13" fmla="*/ 0 60000 65536"/>
                <a:gd name="T14" fmla="*/ 0 60000 65536"/>
                <a:gd name="T15" fmla="*/ 0 w 21"/>
                <a:gd name="T16" fmla="*/ 0 h 39"/>
                <a:gd name="T17" fmla="*/ 21 w 21"/>
                <a:gd name="T18" fmla="*/ 39 h 39"/>
              </a:gdLst>
              <a:ahLst/>
              <a:cxnLst>
                <a:cxn ang="T10">
                  <a:pos x="T0" y="T1"/>
                </a:cxn>
                <a:cxn ang="T11">
                  <a:pos x="T2" y="T3"/>
                </a:cxn>
                <a:cxn ang="T12">
                  <a:pos x="T4" y="T5"/>
                </a:cxn>
                <a:cxn ang="T13">
                  <a:pos x="T6" y="T7"/>
                </a:cxn>
                <a:cxn ang="T14">
                  <a:pos x="T8" y="T9"/>
                </a:cxn>
              </a:cxnLst>
              <a:rect l="T15" t="T16" r="T17" b="T18"/>
              <a:pathLst>
                <a:path w="21" h="39">
                  <a:moveTo>
                    <a:pt x="21" y="19"/>
                  </a:moveTo>
                  <a:cubicBezTo>
                    <a:pt x="21" y="27"/>
                    <a:pt x="14" y="39"/>
                    <a:pt x="11" y="39"/>
                  </a:cubicBezTo>
                  <a:cubicBezTo>
                    <a:pt x="7" y="39"/>
                    <a:pt x="0" y="27"/>
                    <a:pt x="0" y="19"/>
                  </a:cubicBezTo>
                  <a:cubicBezTo>
                    <a:pt x="0" y="10"/>
                    <a:pt x="4" y="0"/>
                    <a:pt x="11" y="0"/>
                  </a:cubicBezTo>
                  <a:cubicBezTo>
                    <a:pt x="17" y="0"/>
                    <a:pt x="21" y="10"/>
                    <a:pt x="21" y="19"/>
                  </a:cubicBezTo>
                  <a:close/>
                </a:path>
              </a:pathLst>
            </a:custGeom>
            <a:solidFill>
              <a:srgbClr val="F3B3B7"/>
            </a:solidFill>
            <a:ln w="9525">
              <a:noFill/>
              <a:round/>
              <a:headEnd/>
              <a:tailEnd/>
            </a:ln>
          </p:spPr>
          <p:txBody>
            <a:bodyPr/>
            <a:lstStyle/>
            <a:p>
              <a:endParaRPr lang="en-US"/>
            </a:p>
          </p:txBody>
        </p:sp>
        <p:sp>
          <p:nvSpPr>
            <p:cNvPr id="28997" name="Freeform 3578"/>
            <p:cNvSpPr>
              <a:spLocks/>
            </p:cNvSpPr>
            <p:nvPr/>
          </p:nvSpPr>
          <p:spPr bwMode="auto">
            <a:xfrm>
              <a:off x="992188" y="3651920"/>
              <a:ext cx="69850" cy="128587"/>
            </a:xfrm>
            <a:custGeom>
              <a:avLst/>
              <a:gdLst>
                <a:gd name="T0" fmla="*/ 2147483647 w 21"/>
                <a:gd name="T1" fmla="*/ 2147483647 h 39"/>
                <a:gd name="T2" fmla="*/ 2147483647 w 21"/>
                <a:gd name="T3" fmla="*/ 2147483647 h 39"/>
                <a:gd name="T4" fmla="*/ 0 w 21"/>
                <a:gd name="T5" fmla="*/ 2147483647 h 39"/>
                <a:gd name="T6" fmla="*/ 2147483647 w 21"/>
                <a:gd name="T7" fmla="*/ 0 h 39"/>
                <a:gd name="T8" fmla="*/ 2147483647 w 21"/>
                <a:gd name="T9" fmla="*/ 2147483647 h 39"/>
                <a:gd name="T10" fmla="*/ 0 60000 65536"/>
                <a:gd name="T11" fmla="*/ 0 60000 65536"/>
                <a:gd name="T12" fmla="*/ 0 60000 65536"/>
                <a:gd name="T13" fmla="*/ 0 60000 65536"/>
                <a:gd name="T14" fmla="*/ 0 60000 65536"/>
                <a:gd name="T15" fmla="*/ 0 w 21"/>
                <a:gd name="T16" fmla="*/ 0 h 39"/>
                <a:gd name="T17" fmla="*/ 21 w 21"/>
                <a:gd name="T18" fmla="*/ 39 h 39"/>
              </a:gdLst>
              <a:ahLst/>
              <a:cxnLst>
                <a:cxn ang="T10">
                  <a:pos x="T0" y="T1"/>
                </a:cxn>
                <a:cxn ang="T11">
                  <a:pos x="T2" y="T3"/>
                </a:cxn>
                <a:cxn ang="T12">
                  <a:pos x="T4" y="T5"/>
                </a:cxn>
                <a:cxn ang="T13">
                  <a:pos x="T6" y="T7"/>
                </a:cxn>
                <a:cxn ang="T14">
                  <a:pos x="T8" y="T9"/>
                </a:cxn>
              </a:cxnLst>
              <a:rect l="T15" t="T16" r="T17" b="T18"/>
              <a:pathLst>
                <a:path w="21" h="39">
                  <a:moveTo>
                    <a:pt x="21" y="19"/>
                  </a:moveTo>
                  <a:cubicBezTo>
                    <a:pt x="21" y="27"/>
                    <a:pt x="14" y="39"/>
                    <a:pt x="11" y="39"/>
                  </a:cubicBezTo>
                  <a:cubicBezTo>
                    <a:pt x="7" y="39"/>
                    <a:pt x="0" y="27"/>
                    <a:pt x="0" y="19"/>
                  </a:cubicBezTo>
                  <a:cubicBezTo>
                    <a:pt x="0" y="10"/>
                    <a:pt x="5" y="0"/>
                    <a:pt x="11" y="0"/>
                  </a:cubicBezTo>
                  <a:cubicBezTo>
                    <a:pt x="16" y="0"/>
                    <a:pt x="21" y="10"/>
                    <a:pt x="21" y="19"/>
                  </a:cubicBezTo>
                  <a:close/>
                </a:path>
              </a:pathLst>
            </a:custGeom>
            <a:solidFill>
              <a:srgbClr val="F3B4B8"/>
            </a:solidFill>
            <a:ln w="9525">
              <a:noFill/>
              <a:round/>
              <a:headEnd/>
              <a:tailEnd/>
            </a:ln>
          </p:spPr>
          <p:txBody>
            <a:bodyPr/>
            <a:lstStyle/>
            <a:p>
              <a:endParaRPr lang="en-US"/>
            </a:p>
          </p:txBody>
        </p:sp>
        <p:sp>
          <p:nvSpPr>
            <p:cNvPr id="28998" name="Freeform 3579"/>
            <p:cNvSpPr>
              <a:spLocks/>
            </p:cNvSpPr>
            <p:nvPr/>
          </p:nvSpPr>
          <p:spPr bwMode="auto">
            <a:xfrm>
              <a:off x="992188" y="3651920"/>
              <a:ext cx="69850" cy="128587"/>
            </a:xfrm>
            <a:custGeom>
              <a:avLst/>
              <a:gdLst>
                <a:gd name="T0" fmla="*/ 2147483647 w 21"/>
                <a:gd name="T1" fmla="*/ 2147483647 h 39"/>
                <a:gd name="T2" fmla="*/ 2147483647 w 21"/>
                <a:gd name="T3" fmla="*/ 2147483647 h 39"/>
                <a:gd name="T4" fmla="*/ 0 w 21"/>
                <a:gd name="T5" fmla="*/ 2147483647 h 39"/>
                <a:gd name="T6" fmla="*/ 2147483647 w 21"/>
                <a:gd name="T7" fmla="*/ 0 h 39"/>
                <a:gd name="T8" fmla="*/ 2147483647 w 21"/>
                <a:gd name="T9" fmla="*/ 2147483647 h 39"/>
                <a:gd name="T10" fmla="*/ 0 60000 65536"/>
                <a:gd name="T11" fmla="*/ 0 60000 65536"/>
                <a:gd name="T12" fmla="*/ 0 60000 65536"/>
                <a:gd name="T13" fmla="*/ 0 60000 65536"/>
                <a:gd name="T14" fmla="*/ 0 60000 65536"/>
                <a:gd name="T15" fmla="*/ 0 w 21"/>
                <a:gd name="T16" fmla="*/ 0 h 39"/>
                <a:gd name="T17" fmla="*/ 21 w 21"/>
                <a:gd name="T18" fmla="*/ 39 h 39"/>
              </a:gdLst>
              <a:ahLst/>
              <a:cxnLst>
                <a:cxn ang="T10">
                  <a:pos x="T0" y="T1"/>
                </a:cxn>
                <a:cxn ang="T11">
                  <a:pos x="T2" y="T3"/>
                </a:cxn>
                <a:cxn ang="T12">
                  <a:pos x="T4" y="T5"/>
                </a:cxn>
                <a:cxn ang="T13">
                  <a:pos x="T6" y="T7"/>
                </a:cxn>
                <a:cxn ang="T14">
                  <a:pos x="T8" y="T9"/>
                </a:cxn>
              </a:cxnLst>
              <a:rect l="T15" t="T16" r="T17" b="T18"/>
              <a:pathLst>
                <a:path w="21" h="39">
                  <a:moveTo>
                    <a:pt x="21" y="19"/>
                  </a:moveTo>
                  <a:cubicBezTo>
                    <a:pt x="21" y="27"/>
                    <a:pt x="15" y="39"/>
                    <a:pt x="11" y="39"/>
                  </a:cubicBezTo>
                  <a:cubicBezTo>
                    <a:pt x="7" y="39"/>
                    <a:pt x="0" y="27"/>
                    <a:pt x="0" y="19"/>
                  </a:cubicBezTo>
                  <a:cubicBezTo>
                    <a:pt x="0" y="10"/>
                    <a:pt x="5" y="0"/>
                    <a:pt x="11" y="0"/>
                  </a:cubicBezTo>
                  <a:cubicBezTo>
                    <a:pt x="16" y="0"/>
                    <a:pt x="21" y="10"/>
                    <a:pt x="21" y="19"/>
                  </a:cubicBezTo>
                  <a:close/>
                </a:path>
              </a:pathLst>
            </a:custGeom>
            <a:solidFill>
              <a:srgbClr val="F4B6B9"/>
            </a:solidFill>
            <a:ln w="9525">
              <a:noFill/>
              <a:round/>
              <a:headEnd/>
              <a:tailEnd/>
            </a:ln>
          </p:spPr>
          <p:txBody>
            <a:bodyPr/>
            <a:lstStyle/>
            <a:p>
              <a:endParaRPr lang="en-US"/>
            </a:p>
          </p:txBody>
        </p:sp>
        <p:sp>
          <p:nvSpPr>
            <p:cNvPr id="28999" name="Freeform 3580"/>
            <p:cNvSpPr>
              <a:spLocks/>
            </p:cNvSpPr>
            <p:nvPr/>
          </p:nvSpPr>
          <p:spPr bwMode="auto">
            <a:xfrm>
              <a:off x="992188" y="3651920"/>
              <a:ext cx="69850" cy="123825"/>
            </a:xfrm>
            <a:custGeom>
              <a:avLst/>
              <a:gdLst>
                <a:gd name="T0" fmla="*/ 2147483647 w 21"/>
                <a:gd name="T1" fmla="*/ 2147483647 h 38"/>
                <a:gd name="T2" fmla="*/ 2147483647 w 21"/>
                <a:gd name="T3" fmla="*/ 2147483647 h 38"/>
                <a:gd name="T4" fmla="*/ 0 w 21"/>
                <a:gd name="T5" fmla="*/ 2147483647 h 38"/>
                <a:gd name="T6" fmla="*/ 2147483647 w 21"/>
                <a:gd name="T7" fmla="*/ 0 h 38"/>
                <a:gd name="T8" fmla="*/ 2147483647 w 21"/>
                <a:gd name="T9" fmla="*/ 2147483647 h 38"/>
                <a:gd name="T10" fmla="*/ 0 60000 65536"/>
                <a:gd name="T11" fmla="*/ 0 60000 65536"/>
                <a:gd name="T12" fmla="*/ 0 60000 65536"/>
                <a:gd name="T13" fmla="*/ 0 60000 65536"/>
                <a:gd name="T14" fmla="*/ 0 60000 65536"/>
                <a:gd name="T15" fmla="*/ 0 w 21"/>
                <a:gd name="T16" fmla="*/ 0 h 38"/>
                <a:gd name="T17" fmla="*/ 21 w 21"/>
                <a:gd name="T18" fmla="*/ 38 h 38"/>
              </a:gdLst>
              <a:ahLst/>
              <a:cxnLst>
                <a:cxn ang="T10">
                  <a:pos x="T0" y="T1"/>
                </a:cxn>
                <a:cxn ang="T11">
                  <a:pos x="T2" y="T3"/>
                </a:cxn>
                <a:cxn ang="T12">
                  <a:pos x="T4" y="T5"/>
                </a:cxn>
                <a:cxn ang="T13">
                  <a:pos x="T6" y="T7"/>
                </a:cxn>
                <a:cxn ang="T14">
                  <a:pos x="T8" y="T9"/>
                </a:cxn>
              </a:cxnLst>
              <a:rect l="T15" t="T16" r="T17" b="T18"/>
              <a:pathLst>
                <a:path w="21" h="38">
                  <a:moveTo>
                    <a:pt x="21" y="19"/>
                  </a:moveTo>
                  <a:cubicBezTo>
                    <a:pt x="21" y="27"/>
                    <a:pt x="15" y="38"/>
                    <a:pt x="11" y="38"/>
                  </a:cubicBezTo>
                  <a:cubicBezTo>
                    <a:pt x="7" y="38"/>
                    <a:pt x="0" y="27"/>
                    <a:pt x="0" y="19"/>
                  </a:cubicBezTo>
                  <a:cubicBezTo>
                    <a:pt x="0" y="10"/>
                    <a:pt x="5" y="0"/>
                    <a:pt x="11" y="0"/>
                  </a:cubicBezTo>
                  <a:cubicBezTo>
                    <a:pt x="16" y="0"/>
                    <a:pt x="21" y="10"/>
                    <a:pt x="21" y="19"/>
                  </a:cubicBezTo>
                  <a:close/>
                </a:path>
              </a:pathLst>
            </a:custGeom>
            <a:solidFill>
              <a:srgbClr val="F4B7BA"/>
            </a:solidFill>
            <a:ln w="9525">
              <a:noFill/>
              <a:round/>
              <a:headEnd/>
              <a:tailEnd/>
            </a:ln>
          </p:spPr>
          <p:txBody>
            <a:bodyPr/>
            <a:lstStyle/>
            <a:p>
              <a:endParaRPr lang="en-US"/>
            </a:p>
          </p:txBody>
        </p:sp>
        <p:sp>
          <p:nvSpPr>
            <p:cNvPr id="29000" name="Freeform 3581"/>
            <p:cNvSpPr>
              <a:spLocks/>
            </p:cNvSpPr>
            <p:nvPr/>
          </p:nvSpPr>
          <p:spPr bwMode="auto">
            <a:xfrm>
              <a:off x="992188" y="3651920"/>
              <a:ext cx="69850" cy="123825"/>
            </a:xfrm>
            <a:custGeom>
              <a:avLst/>
              <a:gdLst>
                <a:gd name="T0" fmla="*/ 2147483647 w 21"/>
                <a:gd name="T1" fmla="*/ 2147483647 h 38"/>
                <a:gd name="T2" fmla="*/ 2147483647 w 21"/>
                <a:gd name="T3" fmla="*/ 2147483647 h 38"/>
                <a:gd name="T4" fmla="*/ 0 w 21"/>
                <a:gd name="T5" fmla="*/ 2147483647 h 38"/>
                <a:gd name="T6" fmla="*/ 2147483647 w 21"/>
                <a:gd name="T7" fmla="*/ 0 h 38"/>
                <a:gd name="T8" fmla="*/ 2147483647 w 21"/>
                <a:gd name="T9" fmla="*/ 2147483647 h 38"/>
                <a:gd name="T10" fmla="*/ 0 60000 65536"/>
                <a:gd name="T11" fmla="*/ 0 60000 65536"/>
                <a:gd name="T12" fmla="*/ 0 60000 65536"/>
                <a:gd name="T13" fmla="*/ 0 60000 65536"/>
                <a:gd name="T14" fmla="*/ 0 60000 65536"/>
                <a:gd name="T15" fmla="*/ 0 w 21"/>
                <a:gd name="T16" fmla="*/ 0 h 38"/>
                <a:gd name="T17" fmla="*/ 21 w 21"/>
                <a:gd name="T18" fmla="*/ 38 h 38"/>
              </a:gdLst>
              <a:ahLst/>
              <a:cxnLst>
                <a:cxn ang="T10">
                  <a:pos x="T0" y="T1"/>
                </a:cxn>
                <a:cxn ang="T11">
                  <a:pos x="T2" y="T3"/>
                </a:cxn>
                <a:cxn ang="T12">
                  <a:pos x="T4" y="T5"/>
                </a:cxn>
                <a:cxn ang="T13">
                  <a:pos x="T6" y="T7"/>
                </a:cxn>
                <a:cxn ang="T14">
                  <a:pos x="T8" y="T9"/>
                </a:cxn>
              </a:cxnLst>
              <a:rect l="T15" t="T16" r="T17" b="T18"/>
              <a:pathLst>
                <a:path w="21" h="38">
                  <a:moveTo>
                    <a:pt x="21" y="19"/>
                  </a:moveTo>
                  <a:cubicBezTo>
                    <a:pt x="21" y="27"/>
                    <a:pt x="15" y="38"/>
                    <a:pt x="11" y="38"/>
                  </a:cubicBezTo>
                  <a:cubicBezTo>
                    <a:pt x="6" y="38"/>
                    <a:pt x="0" y="27"/>
                    <a:pt x="0" y="19"/>
                  </a:cubicBezTo>
                  <a:cubicBezTo>
                    <a:pt x="0" y="10"/>
                    <a:pt x="5" y="0"/>
                    <a:pt x="11" y="0"/>
                  </a:cubicBezTo>
                  <a:cubicBezTo>
                    <a:pt x="16" y="0"/>
                    <a:pt x="21" y="10"/>
                    <a:pt x="21" y="19"/>
                  </a:cubicBezTo>
                  <a:close/>
                </a:path>
              </a:pathLst>
            </a:custGeom>
            <a:solidFill>
              <a:srgbClr val="F4B8BB"/>
            </a:solidFill>
            <a:ln w="9525">
              <a:noFill/>
              <a:round/>
              <a:headEnd/>
              <a:tailEnd/>
            </a:ln>
          </p:spPr>
          <p:txBody>
            <a:bodyPr/>
            <a:lstStyle/>
            <a:p>
              <a:endParaRPr lang="en-US"/>
            </a:p>
          </p:txBody>
        </p:sp>
        <p:sp>
          <p:nvSpPr>
            <p:cNvPr id="29001" name="Freeform 3582"/>
            <p:cNvSpPr>
              <a:spLocks/>
            </p:cNvSpPr>
            <p:nvPr/>
          </p:nvSpPr>
          <p:spPr bwMode="auto">
            <a:xfrm>
              <a:off x="992188" y="3651920"/>
              <a:ext cx="69850" cy="123825"/>
            </a:xfrm>
            <a:custGeom>
              <a:avLst/>
              <a:gdLst>
                <a:gd name="T0" fmla="*/ 2147483647 w 21"/>
                <a:gd name="T1" fmla="*/ 2147483647 h 38"/>
                <a:gd name="T2" fmla="*/ 2147483647 w 21"/>
                <a:gd name="T3" fmla="*/ 2147483647 h 38"/>
                <a:gd name="T4" fmla="*/ 0 w 21"/>
                <a:gd name="T5" fmla="*/ 2147483647 h 38"/>
                <a:gd name="T6" fmla="*/ 2147483647 w 21"/>
                <a:gd name="T7" fmla="*/ 0 h 38"/>
                <a:gd name="T8" fmla="*/ 2147483647 w 21"/>
                <a:gd name="T9" fmla="*/ 2147483647 h 38"/>
                <a:gd name="T10" fmla="*/ 0 60000 65536"/>
                <a:gd name="T11" fmla="*/ 0 60000 65536"/>
                <a:gd name="T12" fmla="*/ 0 60000 65536"/>
                <a:gd name="T13" fmla="*/ 0 60000 65536"/>
                <a:gd name="T14" fmla="*/ 0 60000 65536"/>
                <a:gd name="T15" fmla="*/ 0 w 21"/>
                <a:gd name="T16" fmla="*/ 0 h 38"/>
                <a:gd name="T17" fmla="*/ 21 w 21"/>
                <a:gd name="T18" fmla="*/ 38 h 38"/>
              </a:gdLst>
              <a:ahLst/>
              <a:cxnLst>
                <a:cxn ang="T10">
                  <a:pos x="T0" y="T1"/>
                </a:cxn>
                <a:cxn ang="T11">
                  <a:pos x="T2" y="T3"/>
                </a:cxn>
                <a:cxn ang="T12">
                  <a:pos x="T4" y="T5"/>
                </a:cxn>
                <a:cxn ang="T13">
                  <a:pos x="T6" y="T7"/>
                </a:cxn>
                <a:cxn ang="T14">
                  <a:pos x="T8" y="T9"/>
                </a:cxn>
              </a:cxnLst>
              <a:rect l="T15" t="T16" r="T17" b="T18"/>
              <a:pathLst>
                <a:path w="21" h="38">
                  <a:moveTo>
                    <a:pt x="21" y="19"/>
                  </a:moveTo>
                  <a:cubicBezTo>
                    <a:pt x="21" y="27"/>
                    <a:pt x="15" y="38"/>
                    <a:pt x="11" y="38"/>
                  </a:cubicBezTo>
                  <a:cubicBezTo>
                    <a:pt x="6" y="38"/>
                    <a:pt x="0" y="27"/>
                    <a:pt x="0" y="19"/>
                  </a:cubicBezTo>
                  <a:cubicBezTo>
                    <a:pt x="0" y="10"/>
                    <a:pt x="5" y="0"/>
                    <a:pt x="11" y="0"/>
                  </a:cubicBezTo>
                  <a:cubicBezTo>
                    <a:pt x="16" y="0"/>
                    <a:pt x="21" y="10"/>
                    <a:pt x="21" y="19"/>
                  </a:cubicBezTo>
                  <a:close/>
                </a:path>
              </a:pathLst>
            </a:custGeom>
            <a:solidFill>
              <a:srgbClr val="F4B9BB"/>
            </a:solidFill>
            <a:ln w="9525">
              <a:noFill/>
              <a:round/>
              <a:headEnd/>
              <a:tailEnd/>
            </a:ln>
          </p:spPr>
          <p:txBody>
            <a:bodyPr/>
            <a:lstStyle/>
            <a:p>
              <a:endParaRPr lang="en-US"/>
            </a:p>
          </p:txBody>
        </p:sp>
        <p:sp>
          <p:nvSpPr>
            <p:cNvPr id="29002" name="Freeform 3583"/>
            <p:cNvSpPr>
              <a:spLocks/>
            </p:cNvSpPr>
            <p:nvPr/>
          </p:nvSpPr>
          <p:spPr bwMode="auto">
            <a:xfrm>
              <a:off x="992188" y="3651920"/>
              <a:ext cx="69850" cy="123825"/>
            </a:xfrm>
            <a:custGeom>
              <a:avLst/>
              <a:gdLst>
                <a:gd name="T0" fmla="*/ 2147483647 w 21"/>
                <a:gd name="T1" fmla="*/ 2147483647 h 38"/>
                <a:gd name="T2" fmla="*/ 2147483647 w 21"/>
                <a:gd name="T3" fmla="*/ 2147483647 h 38"/>
                <a:gd name="T4" fmla="*/ 0 w 21"/>
                <a:gd name="T5" fmla="*/ 2147483647 h 38"/>
                <a:gd name="T6" fmla="*/ 2147483647 w 21"/>
                <a:gd name="T7" fmla="*/ 0 h 38"/>
                <a:gd name="T8" fmla="*/ 2147483647 w 21"/>
                <a:gd name="T9" fmla="*/ 2147483647 h 38"/>
                <a:gd name="T10" fmla="*/ 0 60000 65536"/>
                <a:gd name="T11" fmla="*/ 0 60000 65536"/>
                <a:gd name="T12" fmla="*/ 0 60000 65536"/>
                <a:gd name="T13" fmla="*/ 0 60000 65536"/>
                <a:gd name="T14" fmla="*/ 0 60000 65536"/>
                <a:gd name="T15" fmla="*/ 0 w 21"/>
                <a:gd name="T16" fmla="*/ 0 h 38"/>
                <a:gd name="T17" fmla="*/ 21 w 21"/>
                <a:gd name="T18" fmla="*/ 38 h 38"/>
              </a:gdLst>
              <a:ahLst/>
              <a:cxnLst>
                <a:cxn ang="T10">
                  <a:pos x="T0" y="T1"/>
                </a:cxn>
                <a:cxn ang="T11">
                  <a:pos x="T2" y="T3"/>
                </a:cxn>
                <a:cxn ang="T12">
                  <a:pos x="T4" y="T5"/>
                </a:cxn>
                <a:cxn ang="T13">
                  <a:pos x="T6" y="T7"/>
                </a:cxn>
                <a:cxn ang="T14">
                  <a:pos x="T8" y="T9"/>
                </a:cxn>
              </a:cxnLst>
              <a:rect l="T15" t="T16" r="T17" b="T18"/>
              <a:pathLst>
                <a:path w="21" h="38">
                  <a:moveTo>
                    <a:pt x="21" y="19"/>
                  </a:moveTo>
                  <a:cubicBezTo>
                    <a:pt x="21" y="27"/>
                    <a:pt x="15" y="38"/>
                    <a:pt x="11" y="38"/>
                  </a:cubicBezTo>
                  <a:cubicBezTo>
                    <a:pt x="6" y="38"/>
                    <a:pt x="0" y="27"/>
                    <a:pt x="0" y="19"/>
                  </a:cubicBezTo>
                  <a:cubicBezTo>
                    <a:pt x="0" y="10"/>
                    <a:pt x="5" y="0"/>
                    <a:pt x="11" y="0"/>
                  </a:cubicBezTo>
                  <a:cubicBezTo>
                    <a:pt x="16" y="0"/>
                    <a:pt x="21" y="10"/>
                    <a:pt x="21" y="19"/>
                  </a:cubicBezTo>
                  <a:close/>
                </a:path>
              </a:pathLst>
            </a:custGeom>
            <a:solidFill>
              <a:srgbClr val="F4B9BC"/>
            </a:solidFill>
            <a:ln w="9525">
              <a:noFill/>
              <a:round/>
              <a:headEnd/>
              <a:tailEnd/>
            </a:ln>
          </p:spPr>
          <p:txBody>
            <a:bodyPr/>
            <a:lstStyle/>
            <a:p>
              <a:endParaRPr lang="en-US"/>
            </a:p>
          </p:txBody>
        </p:sp>
        <p:sp>
          <p:nvSpPr>
            <p:cNvPr id="29003" name="Freeform 3584"/>
            <p:cNvSpPr>
              <a:spLocks/>
            </p:cNvSpPr>
            <p:nvPr/>
          </p:nvSpPr>
          <p:spPr bwMode="auto">
            <a:xfrm>
              <a:off x="992188" y="3655095"/>
              <a:ext cx="69850" cy="117475"/>
            </a:xfrm>
            <a:custGeom>
              <a:avLst/>
              <a:gdLst>
                <a:gd name="T0" fmla="*/ 2147483647 w 21"/>
                <a:gd name="T1" fmla="*/ 2147483647 h 36"/>
                <a:gd name="T2" fmla="*/ 2147483647 w 21"/>
                <a:gd name="T3" fmla="*/ 2147483647 h 36"/>
                <a:gd name="T4" fmla="*/ 0 w 21"/>
                <a:gd name="T5" fmla="*/ 2147483647 h 36"/>
                <a:gd name="T6" fmla="*/ 2147483647 w 21"/>
                <a:gd name="T7" fmla="*/ 0 h 36"/>
                <a:gd name="T8" fmla="*/ 2147483647 w 21"/>
                <a:gd name="T9" fmla="*/ 2147483647 h 36"/>
                <a:gd name="T10" fmla="*/ 0 60000 65536"/>
                <a:gd name="T11" fmla="*/ 0 60000 65536"/>
                <a:gd name="T12" fmla="*/ 0 60000 65536"/>
                <a:gd name="T13" fmla="*/ 0 60000 65536"/>
                <a:gd name="T14" fmla="*/ 0 60000 65536"/>
                <a:gd name="T15" fmla="*/ 0 w 21"/>
                <a:gd name="T16" fmla="*/ 0 h 36"/>
                <a:gd name="T17" fmla="*/ 21 w 21"/>
                <a:gd name="T18" fmla="*/ 36 h 36"/>
              </a:gdLst>
              <a:ahLst/>
              <a:cxnLst>
                <a:cxn ang="T10">
                  <a:pos x="T0" y="T1"/>
                </a:cxn>
                <a:cxn ang="T11">
                  <a:pos x="T2" y="T3"/>
                </a:cxn>
                <a:cxn ang="T12">
                  <a:pos x="T4" y="T5"/>
                </a:cxn>
                <a:cxn ang="T13">
                  <a:pos x="T6" y="T7"/>
                </a:cxn>
                <a:cxn ang="T14">
                  <a:pos x="T8" y="T9"/>
                </a:cxn>
              </a:cxnLst>
              <a:rect l="T15" t="T16" r="T17" b="T18"/>
              <a:pathLst>
                <a:path w="21" h="36">
                  <a:moveTo>
                    <a:pt x="21" y="18"/>
                  </a:moveTo>
                  <a:cubicBezTo>
                    <a:pt x="21" y="26"/>
                    <a:pt x="15" y="36"/>
                    <a:pt x="11" y="36"/>
                  </a:cubicBezTo>
                  <a:cubicBezTo>
                    <a:pt x="6" y="36"/>
                    <a:pt x="0" y="26"/>
                    <a:pt x="0" y="18"/>
                  </a:cubicBezTo>
                  <a:cubicBezTo>
                    <a:pt x="0" y="9"/>
                    <a:pt x="5" y="0"/>
                    <a:pt x="11" y="0"/>
                  </a:cubicBezTo>
                  <a:cubicBezTo>
                    <a:pt x="16" y="0"/>
                    <a:pt x="21" y="9"/>
                    <a:pt x="21" y="18"/>
                  </a:cubicBezTo>
                  <a:close/>
                </a:path>
              </a:pathLst>
            </a:custGeom>
            <a:solidFill>
              <a:srgbClr val="F4BABD"/>
            </a:solidFill>
            <a:ln w="9525">
              <a:noFill/>
              <a:round/>
              <a:headEnd/>
              <a:tailEnd/>
            </a:ln>
          </p:spPr>
          <p:txBody>
            <a:bodyPr/>
            <a:lstStyle/>
            <a:p>
              <a:endParaRPr lang="en-US"/>
            </a:p>
          </p:txBody>
        </p:sp>
        <p:sp>
          <p:nvSpPr>
            <p:cNvPr id="29004" name="Freeform 3585"/>
            <p:cNvSpPr>
              <a:spLocks/>
            </p:cNvSpPr>
            <p:nvPr/>
          </p:nvSpPr>
          <p:spPr bwMode="auto">
            <a:xfrm>
              <a:off x="995363" y="3655095"/>
              <a:ext cx="63500" cy="117475"/>
            </a:xfrm>
            <a:custGeom>
              <a:avLst/>
              <a:gdLst>
                <a:gd name="T0" fmla="*/ 2147483647 w 19"/>
                <a:gd name="T1" fmla="*/ 2147483647 h 36"/>
                <a:gd name="T2" fmla="*/ 2147483647 w 19"/>
                <a:gd name="T3" fmla="*/ 2147483647 h 36"/>
                <a:gd name="T4" fmla="*/ 0 w 19"/>
                <a:gd name="T5" fmla="*/ 2147483647 h 36"/>
                <a:gd name="T6" fmla="*/ 2147483647 w 19"/>
                <a:gd name="T7" fmla="*/ 0 h 36"/>
                <a:gd name="T8" fmla="*/ 2147483647 w 19"/>
                <a:gd name="T9" fmla="*/ 2147483647 h 36"/>
                <a:gd name="T10" fmla="*/ 0 60000 65536"/>
                <a:gd name="T11" fmla="*/ 0 60000 65536"/>
                <a:gd name="T12" fmla="*/ 0 60000 65536"/>
                <a:gd name="T13" fmla="*/ 0 60000 65536"/>
                <a:gd name="T14" fmla="*/ 0 60000 65536"/>
                <a:gd name="T15" fmla="*/ 0 w 19"/>
                <a:gd name="T16" fmla="*/ 0 h 36"/>
                <a:gd name="T17" fmla="*/ 19 w 19"/>
                <a:gd name="T18" fmla="*/ 36 h 36"/>
              </a:gdLst>
              <a:ahLst/>
              <a:cxnLst>
                <a:cxn ang="T10">
                  <a:pos x="T0" y="T1"/>
                </a:cxn>
                <a:cxn ang="T11">
                  <a:pos x="T2" y="T3"/>
                </a:cxn>
                <a:cxn ang="T12">
                  <a:pos x="T4" y="T5"/>
                </a:cxn>
                <a:cxn ang="T13">
                  <a:pos x="T6" y="T7"/>
                </a:cxn>
                <a:cxn ang="T14">
                  <a:pos x="T8" y="T9"/>
                </a:cxn>
              </a:cxnLst>
              <a:rect l="T15" t="T16" r="T17" b="T18"/>
              <a:pathLst>
                <a:path w="19" h="36">
                  <a:moveTo>
                    <a:pt x="19" y="18"/>
                  </a:moveTo>
                  <a:cubicBezTo>
                    <a:pt x="19" y="26"/>
                    <a:pt x="14" y="36"/>
                    <a:pt x="10" y="36"/>
                  </a:cubicBezTo>
                  <a:cubicBezTo>
                    <a:pt x="5" y="36"/>
                    <a:pt x="0" y="26"/>
                    <a:pt x="0" y="18"/>
                  </a:cubicBezTo>
                  <a:cubicBezTo>
                    <a:pt x="0" y="9"/>
                    <a:pt x="4" y="0"/>
                    <a:pt x="10" y="0"/>
                  </a:cubicBezTo>
                  <a:cubicBezTo>
                    <a:pt x="15" y="0"/>
                    <a:pt x="19" y="9"/>
                    <a:pt x="19" y="18"/>
                  </a:cubicBezTo>
                  <a:close/>
                </a:path>
              </a:pathLst>
            </a:custGeom>
            <a:solidFill>
              <a:srgbClr val="F4BBBE"/>
            </a:solidFill>
            <a:ln w="9525">
              <a:noFill/>
              <a:round/>
              <a:headEnd/>
              <a:tailEnd/>
            </a:ln>
          </p:spPr>
          <p:txBody>
            <a:bodyPr/>
            <a:lstStyle/>
            <a:p>
              <a:endParaRPr lang="en-US"/>
            </a:p>
          </p:txBody>
        </p:sp>
        <p:sp>
          <p:nvSpPr>
            <p:cNvPr id="29005" name="Freeform 3586"/>
            <p:cNvSpPr>
              <a:spLocks/>
            </p:cNvSpPr>
            <p:nvPr/>
          </p:nvSpPr>
          <p:spPr bwMode="auto">
            <a:xfrm>
              <a:off x="995363" y="3655095"/>
              <a:ext cx="63500" cy="117475"/>
            </a:xfrm>
            <a:custGeom>
              <a:avLst/>
              <a:gdLst>
                <a:gd name="T0" fmla="*/ 2147483647 w 19"/>
                <a:gd name="T1" fmla="*/ 2147483647 h 36"/>
                <a:gd name="T2" fmla="*/ 2147483647 w 19"/>
                <a:gd name="T3" fmla="*/ 2147483647 h 36"/>
                <a:gd name="T4" fmla="*/ 0 w 19"/>
                <a:gd name="T5" fmla="*/ 2147483647 h 36"/>
                <a:gd name="T6" fmla="*/ 2147483647 w 19"/>
                <a:gd name="T7" fmla="*/ 0 h 36"/>
                <a:gd name="T8" fmla="*/ 2147483647 w 19"/>
                <a:gd name="T9" fmla="*/ 2147483647 h 36"/>
                <a:gd name="T10" fmla="*/ 0 60000 65536"/>
                <a:gd name="T11" fmla="*/ 0 60000 65536"/>
                <a:gd name="T12" fmla="*/ 0 60000 65536"/>
                <a:gd name="T13" fmla="*/ 0 60000 65536"/>
                <a:gd name="T14" fmla="*/ 0 60000 65536"/>
                <a:gd name="T15" fmla="*/ 0 w 19"/>
                <a:gd name="T16" fmla="*/ 0 h 36"/>
                <a:gd name="T17" fmla="*/ 19 w 19"/>
                <a:gd name="T18" fmla="*/ 36 h 36"/>
              </a:gdLst>
              <a:ahLst/>
              <a:cxnLst>
                <a:cxn ang="T10">
                  <a:pos x="T0" y="T1"/>
                </a:cxn>
                <a:cxn ang="T11">
                  <a:pos x="T2" y="T3"/>
                </a:cxn>
                <a:cxn ang="T12">
                  <a:pos x="T4" y="T5"/>
                </a:cxn>
                <a:cxn ang="T13">
                  <a:pos x="T6" y="T7"/>
                </a:cxn>
                <a:cxn ang="T14">
                  <a:pos x="T8" y="T9"/>
                </a:cxn>
              </a:cxnLst>
              <a:rect l="T15" t="T16" r="T17" b="T18"/>
              <a:pathLst>
                <a:path w="19" h="36">
                  <a:moveTo>
                    <a:pt x="19" y="18"/>
                  </a:moveTo>
                  <a:cubicBezTo>
                    <a:pt x="19" y="26"/>
                    <a:pt x="14" y="36"/>
                    <a:pt x="10" y="36"/>
                  </a:cubicBezTo>
                  <a:cubicBezTo>
                    <a:pt x="5" y="36"/>
                    <a:pt x="0" y="26"/>
                    <a:pt x="0" y="18"/>
                  </a:cubicBezTo>
                  <a:cubicBezTo>
                    <a:pt x="0" y="9"/>
                    <a:pt x="4" y="0"/>
                    <a:pt x="10" y="0"/>
                  </a:cubicBezTo>
                  <a:cubicBezTo>
                    <a:pt x="15" y="0"/>
                    <a:pt x="19" y="9"/>
                    <a:pt x="19" y="18"/>
                  </a:cubicBezTo>
                  <a:close/>
                </a:path>
              </a:pathLst>
            </a:custGeom>
            <a:solidFill>
              <a:srgbClr val="F4BCBE"/>
            </a:solidFill>
            <a:ln w="9525">
              <a:noFill/>
              <a:round/>
              <a:headEnd/>
              <a:tailEnd/>
            </a:ln>
          </p:spPr>
          <p:txBody>
            <a:bodyPr/>
            <a:lstStyle/>
            <a:p>
              <a:endParaRPr lang="en-US"/>
            </a:p>
          </p:txBody>
        </p:sp>
        <p:sp>
          <p:nvSpPr>
            <p:cNvPr id="29006" name="Freeform 3587"/>
            <p:cNvSpPr>
              <a:spLocks/>
            </p:cNvSpPr>
            <p:nvPr/>
          </p:nvSpPr>
          <p:spPr bwMode="auto">
            <a:xfrm>
              <a:off x="995363" y="3655095"/>
              <a:ext cx="63500" cy="117475"/>
            </a:xfrm>
            <a:custGeom>
              <a:avLst/>
              <a:gdLst>
                <a:gd name="T0" fmla="*/ 2147483647 w 19"/>
                <a:gd name="T1" fmla="*/ 2147483647 h 36"/>
                <a:gd name="T2" fmla="*/ 2147483647 w 19"/>
                <a:gd name="T3" fmla="*/ 2147483647 h 36"/>
                <a:gd name="T4" fmla="*/ 0 w 19"/>
                <a:gd name="T5" fmla="*/ 2147483647 h 36"/>
                <a:gd name="T6" fmla="*/ 2147483647 w 19"/>
                <a:gd name="T7" fmla="*/ 0 h 36"/>
                <a:gd name="T8" fmla="*/ 2147483647 w 19"/>
                <a:gd name="T9" fmla="*/ 2147483647 h 36"/>
                <a:gd name="T10" fmla="*/ 0 60000 65536"/>
                <a:gd name="T11" fmla="*/ 0 60000 65536"/>
                <a:gd name="T12" fmla="*/ 0 60000 65536"/>
                <a:gd name="T13" fmla="*/ 0 60000 65536"/>
                <a:gd name="T14" fmla="*/ 0 60000 65536"/>
                <a:gd name="T15" fmla="*/ 0 w 19"/>
                <a:gd name="T16" fmla="*/ 0 h 36"/>
                <a:gd name="T17" fmla="*/ 19 w 19"/>
                <a:gd name="T18" fmla="*/ 36 h 36"/>
              </a:gdLst>
              <a:ahLst/>
              <a:cxnLst>
                <a:cxn ang="T10">
                  <a:pos x="T0" y="T1"/>
                </a:cxn>
                <a:cxn ang="T11">
                  <a:pos x="T2" y="T3"/>
                </a:cxn>
                <a:cxn ang="T12">
                  <a:pos x="T4" y="T5"/>
                </a:cxn>
                <a:cxn ang="T13">
                  <a:pos x="T6" y="T7"/>
                </a:cxn>
                <a:cxn ang="T14">
                  <a:pos x="T8" y="T9"/>
                </a:cxn>
              </a:cxnLst>
              <a:rect l="T15" t="T16" r="T17" b="T18"/>
              <a:pathLst>
                <a:path w="19" h="36">
                  <a:moveTo>
                    <a:pt x="19" y="18"/>
                  </a:moveTo>
                  <a:cubicBezTo>
                    <a:pt x="19" y="26"/>
                    <a:pt x="14" y="36"/>
                    <a:pt x="10" y="36"/>
                  </a:cubicBezTo>
                  <a:cubicBezTo>
                    <a:pt x="5" y="36"/>
                    <a:pt x="0" y="26"/>
                    <a:pt x="0" y="18"/>
                  </a:cubicBezTo>
                  <a:cubicBezTo>
                    <a:pt x="0" y="9"/>
                    <a:pt x="4" y="0"/>
                    <a:pt x="10" y="0"/>
                  </a:cubicBezTo>
                  <a:cubicBezTo>
                    <a:pt x="15" y="0"/>
                    <a:pt x="19" y="9"/>
                    <a:pt x="19" y="18"/>
                  </a:cubicBezTo>
                  <a:close/>
                </a:path>
              </a:pathLst>
            </a:custGeom>
            <a:solidFill>
              <a:srgbClr val="F4BDBF"/>
            </a:solidFill>
            <a:ln w="9525">
              <a:noFill/>
              <a:round/>
              <a:headEnd/>
              <a:tailEnd/>
            </a:ln>
          </p:spPr>
          <p:txBody>
            <a:bodyPr/>
            <a:lstStyle/>
            <a:p>
              <a:endParaRPr lang="en-US"/>
            </a:p>
          </p:txBody>
        </p:sp>
        <p:sp>
          <p:nvSpPr>
            <p:cNvPr id="29007" name="Freeform 3588"/>
            <p:cNvSpPr>
              <a:spLocks/>
            </p:cNvSpPr>
            <p:nvPr/>
          </p:nvSpPr>
          <p:spPr bwMode="auto">
            <a:xfrm>
              <a:off x="995363" y="3655095"/>
              <a:ext cx="63500" cy="114300"/>
            </a:xfrm>
            <a:custGeom>
              <a:avLst/>
              <a:gdLst>
                <a:gd name="T0" fmla="*/ 2147483647 w 19"/>
                <a:gd name="T1" fmla="*/ 2147483647 h 35"/>
                <a:gd name="T2" fmla="*/ 2147483647 w 19"/>
                <a:gd name="T3" fmla="*/ 2147483647 h 35"/>
                <a:gd name="T4" fmla="*/ 0 w 19"/>
                <a:gd name="T5" fmla="*/ 2147483647 h 35"/>
                <a:gd name="T6" fmla="*/ 2147483647 w 19"/>
                <a:gd name="T7" fmla="*/ 0 h 35"/>
                <a:gd name="T8" fmla="*/ 2147483647 w 19"/>
                <a:gd name="T9" fmla="*/ 2147483647 h 35"/>
                <a:gd name="T10" fmla="*/ 0 60000 65536"/>
                <a:gd name="T11" fmla="*/ 0 60000 65536"/>
                <a:gd name="T12" fmla="*/ 0 60000 65536"/>
                <a:gd name="T13" fmla="*/ 0 60000 65536"/>
                <a:gd name="T14" fmla="*/ 0 60000 65536"/>
                <a:gd name="T15" fmla="*/ 0 w 19"/>
                <a:gd name="T16" fmla="*/ 0 h 35"/>
                <a:gd name="T17" fmla="*/ 19 w 19"/>
                <a:gd name="T18" fmla="*/ 35 h 35"/>
              </a:gdLst>
              <a:ahLst/>
              <a:cxnLst>
                <a:cxn ang="T10">
                  <a:pos x="T0" y="T1"/>
                </a:cxn>
                <a:cxn ang="T11">
                  <a:pos x="T2" y="T3"/>
                </a:cxn>
                <a:cxn ang="T12">
                  <a:pos x="T4" y="T5"/>
                </a:cxn>
                <a:cxn ang="T13">
                  <a:pos x="T6" y="T7"/>
                </a:cxn>
                <a:cxn ang="T14">
                  <a:pos x="T8" y="T9"/>
                </a:cxn>
              </a:cxnLst>
              <a:rect l="T15" t="T16" r="T17" b="T18"/>
              <a:pathLst>
                <a:path w="19" h="35">
                  <a:moveTo>
                    <a:pt x="19" y="18"/>
                  </a:moveTo>
                  <a:cubicBezTo>
                    <a:pt x="19" y="26"/>
                    <a:pt x="14" y="35"/>
                    <a:pt x="10" y="35"/>
                  </a:cubicBezTo>
                  <a:cubicBezTo>
                    <a:pt x="5" y="35"/>
                    <a:pt x="0" y="26"/>
                    <a:pt x="0" y="18"/>
                  </a:cubicBezTo>
                  <a:cubicBezTo>
                    <a:pt x="0" y="9"/>
                    <a:pt x="4" y="0"/>
                    <a:pt x="10" y="0"/>
                  </a:cubicBezTo>
                  <a:cubicBezTo>
                    <a:pt x="15" y="0"/>
                    <a:pt x="19" y="9"/>
                    <a:pt x="19" y="18"/>
                  </a:cubicBezTo>
                  <a:close/>
                </a:path>
              </a:pathLst>
            </a:custGeom>
            <a:solidFill>
              <a:srgbClr val="F4BDC0"/>
            </a:solidFill>
            <a:ln w="9525">
              <a:noFill/>
              <a:round/>
              <a:headEnd/>
              <a:tailEnd/>
            </a:ln>
          </p:spPr>
          <p:txBody>
            <a:bodyPr/>
            <a:lstStyle/>
            <a:p>
              <a:endParaRPr lang="en-US"/>
            </a:p>
          </p:txBody>
        </p:sp>
        <p:sp>
          <p:nvSpPr>
            <p:cNvPr id="29008" name="Freeform 3589"/>
            <p:cNvSpPr>
              <a:spLocks/>
            </p:cNvSpPr>
            <p:nvPr/>
          </p:nvSpPr>
          <p:spPr bwMode="auto">
            <a:xfrm>
              <a:off x="995363" y="3655095"/>
              <a:ext cx="63500" cy="114300"/>
            </a:xfrm>
            <a:custGeom>
              <a:avLst/>
              <a:gdLst>
                <a:gd name="T0" fmla="*/ 2147483647 w 19"/>
                <a:gd name="T1" fmla="*/ 2147483647 h 35"/>
                <a:gd name="T2" fmla="*/ 2147483647 w 19"/>
                <a:gd name="T3" fmla="*/ 2147483647 h 35"/>
                <a:gd name="T4" fmla="*/ 0 w 19"/>
                <a:gd name="T5" fmla="*/ 2147483647 h 35"/>
                <a:gd name="T6" fmla="*/ 2147483647 w 19"/>
                <a:gd name="T7" fmla="*/ 0 h 35"/>
                <a:gd name="T8" fmla="*/ 2147483647 w 19"/>
                <a:gd name="T9" fmla="*/ 2147483647 h 35"/>
                <a:gd name="T10" fmla="*/ 0 60000 65536"/>
                <a:gd name="T11" fmla="*/ 0 60000 65536"/>
                <a:gd name="T12" fmla="*/ 0 60000 65536"/>
                <a:gd name="T13" fmla="*/ 0 60000 65536"/>
                <a:gd name="T14" fmla="*/ 0 60000 65536"/>
                <a:gd name="T15" fmla="*/ 0 w 19"/>
                <a:gd name="T16" fmla="*/ 0 h 35"/>
                <a:gd name="T17" fmla="*/ 19 w 19"/>
                <a:gd name="T18" fmla="*/ 35 h 35"/>
              </a:gdLst>
              <a:ahLst/>
              <a:cxnLst>
                <a:cxn ang="T10">
                  <a:pos x="T0" y="T1"/>
                </a:cxn>
                <a:cxn ang="T11">
                  <a:pos x="T2" y="T3"/>
                </a:cxn>
                <a:cxn ang="T12">
                  <a:pos x="T4" y="T5"/>
                </a:cxn>
                <a:cxn ang="T13">
                  <a:pos x="T6" y="T7"/>
                </a:cxn>
                <a:cxn ang="T14">
                  <a:pos x="T8" y="T9"/>
                </a:cxn>
              </a:cxnLst>
              <a:rect l="T15" t="T16" r="T17" b="T18"/>
              <a:pathLst>
                <a:path w="19" h="35">
                  <a:moveTo>
                    <a:pt x="19" y="18"/>
                  </a:moveTo>
                  <a:cubicBezTo>
                    <a:pt x="19" y="26"/>
                    <a:pt x="14" y="35"/>
                    <a:pt x="10" y="35"/>
                  </a:cubicBezTo>
                  <a:cubicBezTo>
                    <a:pt x="5" y="35"/>
                    <a:pt x="0" y="26"/>
                    <a:pt x="0" y="18"/>
                  </a:cubicBezTo>
                  <a:cubicBezTo>
                    <a:pt x="0" y="9"/>
                    <a:pt x="4" y="0"/>
                    <a:pt x="10" y="0"/>
                  </a:cubicBezTo>
                  <a:cubicBezTo>
                    <a:pt x="15" y="0"/>
                    <a:pt x="19" y="9"/>
                    <a:pt x="19" y="18"/>
                  </a:cubicBezTo>
                  <a:close/>
                </a:path>
              </a:pathLst>
            </a:custGeom>
            <a:solidFill>
              <a:srgbClr val="F5BFC1"/>
            </a:solidFill>
            <a:ln w="9525">
              <a:noFill/>
              <a:round/>
              <a:headEnd/>
              <a:tailEnd/>
            </a:ln>
          </p:spPr>
          <p:txBody>
            <a:bodyPr/>
            <a:lstStyle/>
            <a:p>
              <a:endParaRPr lang="en-US"/>
            </a:p>
          </p:txBody>
        </p:sp>
        <p:sp>
          <p:nvSpPr>
            <p:cNvPr id="29009" name="Freeform 3590"/>
            <p:cNvSpPr>
              <a:spLocks/>
            </p:cNvSpPr>
            <p:nvPr/>
          </p:nvSpPr>
          <p:spPr bwMode="auto">
            <a:xfrm>
              <a:off x="995363" y="3655095"/>
              <a:ext cx="63500" cy="114300"/>
            </a:xfrm>
            <a:custGeom>
              <a:avLst/>
              <a:gdLst>
                <a:gd name="T0" fmla="*/ 2147483647 w 19"/>
                <a:gd name="T1" fmla="*/ 2147483647 h 35"/>
                <a:gd name="T2" fmla="*/ 2147483647 w 19"/>
                <a:gd name="T3" fmla="*/ 2147483647 h 35"/>
                <a:gd name="T4" fmla="*/ 0 w 19"/>
                <a:gd name="T5" fmla="*/ 2147483647 h 35"/>
                <a:gd name="T6" fmla="*/ 2147483647 w 19"/>
                <a:gd name="T7" fmla="*/ 0 h 35"/>
                <a:gd name="T8" fmla="*/ 2147483647 w 19"/>
                <a:gd name="T9" fmla="*/ 2147483647 h 35"/>
                <a:gd name="T10" fmla="*/ 0 60000 65536"/>
                <a:gd name="T11" fmla="*/ 0 60000 65536"/>
                <a:gd name="T12" fmla="*/ 0 60000 65536"/>
                <a:gd name="T13" fmla="*/ 0 60000 65536"/>
                <a:gd name="T14" fmla="*/ 0 60000 65536"/>
                <a:gd name="T15" fmla="*/ 0 w 19"/>
                <a:gd name="T16" fmla="*/ 0 h 35"/>
                <a:gd name="T17" fmla="*/ 19 w 19"/>
                <a:gd name="T18" fmla="*/ 35 h 35"/>
              </a:gdLst>
              <a:ahLst/>
              <a:cxnLst>
                <a:cxn ang="T10">
                  <a:pos x="T0" y="T1"/>
                </a:cxn>
                <a:cxn ang="T11">
                  <a:pos x="T2" y="T3"/>
                </a:cxn>
                <a:cxn ang="T12">
                  <a:pos x="T4" y="T5"/>
                </a:cxn>
                <a:cxn ang="T13">
                  <a:pos x="T6" y="T7"/>
                </a:cxn>
                <a:cxn ang="T14">
                  <a:pos x="T8" y="T9"/>
                </a:cxn>
              </a:cxnLst>
              <a:rect l="T15" t="T16" r="T17" b="T18"/>
              <a:pathLst>
                <a:path w="19" h="35">
                  <a:moveTo>
                    <a:pt x="19" y="17"/>
                  </a:moveTo>
                  <a:cubicBezTo>
                    <a:pt x="19" y="26"/>
                    <a:pt x="14" y="35"/>
                    <a:pt x="10" y="35"/>
                  </a:cubicBezTo>
                  <a:cubicBezTo>
                    <a:pt x="5" y="35"/>
                    <a:pt x="0" y="26"/>
                    <a:pt x="0" y="17"/>
                  </a:cubicBezTo>
                  <a:cubicBezTo>
                    <a:pt x="0" y="9"/>
                    <a:pt x="4" y="0"/>
                    <a:pt x="10" y="0"/>
                  </a:cubicBezTo>
                  <a:cubicBezTo>
                    <a:pt x="15" y="0"/>
                    <a:pt x="19" y="9"/>
                    <a:pt x="19" y="17"/>
                  </a:cubicBezTo>
                  <a:close/>
                </a:path>
              </a:pathLst>
            </a:custGeom>
            <a:solidFill>
              <a:srgbClr val="F5BFC2"/>
            </a:solidFill>
            <a:ln w="9525">
              <a:noFill/>
              <a:round/>
              <a:headEnd/>
              <a:tailEnd/>
            </a:ln>
          </p:spPr>
          <p:txBody>
            <a:bodyPr/>
            <a:lstStyle/>
            <a:p>
              <a:endParaRPr lang="en-US"/>
            </a:p>
          </p:txBody>
        </p:sp>
        <p:sp>
          <p:nvSpPr>
            <p:cNvPr id="29010" name="Freeform 3591"/>
            <p:cNvSpPr>
              <a:spLocks/>
            </p:cNvSpPr>
            <p:nvPr/>
          </p:nvSpPr>
          <p:spPr bwMode="auto">
            <a:xfrm>
              <a:off x="995363" y="3658270"/>
              <a:ext cx="63500" cy="111125"/>
            </a:xfrm>
            <a:custGeom>
              <a:avLst/>
              <a:gdLst>
                <a:gd name="T0" fmla="*/ 2147483647 w 19"/>
                <a:gd name="T1" fmla="*/ 2147483647 h 34"/>
                <a:gd name="T2" fmla="*/ 2147483647 w 19"/>
                <a:gd name="T3" fmla="*/ 2147483647 h 34"/>
                <a:gd name="T4" fmla="*/ 0 w 19"/>
                <a:gd name="T5" fmla="*/ 2147483647 h 34"/>
                <a:gd name="T6" fmla="*/ 2147483647 w 19"/>
                <a:gd name="T7" fmla="*/ 0 h 34"/>
                <a:gd name="T8" fmla="*/ 2147483647 w 19"/>
                <a:gd name="T9" fmla="*/ 2147483647 h 34"/>
                <a:gd name="T10" fmla="*/ 0 60000 65536"/>
                <a:gd name="T11" fmla="*/ 0 60000 65536"/>
                <a:gd name="T12" fmla="*/ 0 60000 65536"/>
                <a:gd name="T13" fmla="*/ 0 60000 65536"/>
                <a:gd name="T14" fmla="*/ 0 60000 65536"/>
                <a:gd name="T15" fmla="*/ 0 w 19"/>
                <a:gd name="T16" fmla="*/ 0 h 34"/>
                <a:gd name="T17" fmla="*/ 19 w 19"/>
                <a:gd name="T18" fmla="*/ 34 h 34"/>
              </a:gdLst>
              <a:ahLst/>
              <a:cxnLst>
                <a:cxn ang="T10">
                  <a:pos x="T0" y="T1"/>
                </a:cxn>
                <a:cxn ang="T11">
                  <a:pos x="T2" y="T3"/>
                </a:cxn>
                <a:cxn ang="T12">
                  <a:pos x="T4" y="T5"/>
                </a:cxn>
                <a:cxn ang="T13">
                  <a:pos x="T6" y="T7"/>
                </a:cxn>
                <a:cxn ang="T14">
                  <a:pos x="T8" y="T9"/>
                </a:cxn>
              </a:cxnLst>
              <a:rect l="T15" t="T16" r="T17" b="T18"/>
              <a:pathLst>
                <a:path w="19" h="34">
                  <a:moveTo>
                    <a:pt x="19" y="16"/>
                  </a:moveTo>
                  <a:cubicBezTo>
                    <a:pt x="19" y="25"/>
                    <a:pt x="14" y="34"/>
                    <a:pt x="10" y="34"/>
                  </a:cubicBezTo>
                  <a:cubicBezTo>
                    <a:pt x="5" y="34"/>
                    <a:pt x="0" y="25"/>
                    <a:pt x="0" y="16"/>
                  </a:cubicBezTo>
                  <a:cubicBezTo>
                    <a:pt x="0" y="8"/>
                    <a:pt x="4" y="0"/>
                    <a:pt x="10" y="0"/>
                  </a:cubicBezTo>
                  <a:cubicBezTo>
                    <a:pt x="15" y="0"/>
                    <a:pt x="19" y="8"/>
                    <a:pt x="19" y="16"/>
                  </a:cubicBezTo>
                  <a:close/>
                </a:path>
              </a:pathLst>
            </a:custGeom>
            <a:solidFill>
              <a:srgbClr val="F5C0C2"/>
            </a:solidFill>
            <a:ln w="9525">
              <a:noFill/>
              <a:round/>
              <a:headEnd/>
              <a:tailEnd/>
            </a:ln>
          </p:spPr>
          <p:txBody>
            <a:bodyPr/>
            <a:lstStyle/>
            <a:p>
              <a:endParaRPr lang="en-US"/>
            </a:p>
          </p:txBody>
        </p:sp>
        <p:sp>
          <p:nvSpPr>
            <p:cNvPr id="29011" name="Freeform 3592"/>
            <p:cNvSpPr>
              <a:spLocks/>
            </p:cNvSpPr>
            <p:nvPr/>
          </p:nvSpPr>
          <p:spPr bwMode="auto">
            <a:xfrm>
              <a:off x="995363" y="3658270"/>
              <a:ext cx="63500" cy="107950"/>
            </a:xfrm>
            <a:custGeom>
              <a:avLst/>
              <a:gdLst>
                <a:gd name="T0" fmla="*/ 2147483647 w 19"/>
                <a:gd name="T1" fmla="*/ 2147483647 h 33"/>
                <a:gd name="T2" fmla="*/ 2147483647 w 19"/>
                <a:gd name="T3" fmla="*/ 2147483647 h 33"/>
                <a:gd name="T4" fmla="*/ 0 w 19"/>
                <a:gd name="T5" fmla="*/ 2147483647 h 33"/>
                <a:gd name="T6" fmla="*/ 2147483647 w 19"/>
                <a:gd name="T7" fmla="*/ 0 h 33"/>
                <a:gd name="T8" fmla="*/ 2147483647 w 19"/>
                <a:gd name="T9" fmla="*/ 2147483647 h 33"/>
                <a:gd name="T10" fmla="*/ 0 60000 65536"/>
                <a:gd name="T11" fmla="*/ 0 60000 65536"/>
                <a:gd name="T12" fmla="*/ 0 60000 65536"/>
                <a:gd name="T13" fmla="*/ 0 60000 65536"/>
                <a:gd name="T14" fmla="*/ 0 60000 65536"/>
                <a:gd name="T15" fmla="*/ 0 w 19"/>
                <a:gd name="T16" fmla="*/ 0 h 33"/>
                <a:gd name="T17" fmla="*/ 19 w 19"/>
                <a:gd name="T18" fmla="*/ 33 h 33"/>
              </a:gdLst>
              <a:ahLst/>
              <a:cxnLst>
                <a:cxn ang="T10">
                  <a:pos x="T0" y="T1"/>
                </a:cxn>
                <a:cxn ang="T11">
                  <a:pos x="T2" y="T3"/>
                </a:cxn>
                <a:cxn ang="T12">
                  <a:pos x="T4" y="T5"/>
                </a:cxn>
                <a:cxn ang="T13">
                  <a:pos x="T6" y="T7"/>
                </a:cxn>
                <a:cxn ang="T14">
                  <a:pos x="T8" y="T9"/>
                </a:cxn>
              </a:cxnLst>
              <a:rect l="T15" t="T16" r="T17" b="T18"/>
              <a:pathLst>
                <a:path w="19" h="33">
                  <a:moveTo>
                    <a:pt x="19" y="16"/>
                  </a:moveTo>
                  <a:cubicBezTo>
                    <a:pt x="19" y="25"/>
                    <a:pt x="14" y="33"/>
                    <a:pt x="10" y="33"/>
                  </a:cubicBezTo>
                  <a:cubicBezTo>
                    <a:pt x="5" y="33"/>
                    <a:pt x="0" y="25"/>
                    <a:pt x="0" y="16"/>
                  </a:cubicBezTo>
                  <a:cubicBezTo>
                    <a:pt x="0" y="8"/>
                    <a:pt x="5" y="0"/>
                    <a:pt x="10" y="0"/>
                  </a:cubicBezTo>
                  <a:cubicBezTo>
                    <a:pt x="15" y="0"/>
                    <a:pt x="19" y="8"/>
                    <a:pt x="19" y="16"/>
                  </a:cubicBezTo>
                  <a:close/>
                </a:path>
              </a:pathLst>
            </a:custGeom>
            <a:solidFill>
              <a:srgbClr val="F5C1C3"/>
            </a:solidFill>
            <a:ln w="9525">
              <a:noFill/>
              <a:round/>
              <a:headEnd/>
              <a:tailEnd/>
            </a:ln>
          </p:spPr>
          <p:txBody>
            <a:bodyPr/>
            <a:lstStyle/>
            <a:p>
              <a:endParaRPr lang="en-US"/>
            </a:p>
          </p:txBody>
        </p:sp>
        <p:sp>
          <p:nvSpPr>
            <p:cNvPr id="29012" name="Oval 3593"/>
            <p:cNvSpPr>
              <a:spLocks noChangeArrowheads="1"/>
            </p:cNvSpPr>
            <p:nvPr/>
          </p:nvSpPr>
          <p:spPr bwMode="auto">
            <a:xfrm>
              <a:off x="998538" y="3658270"/>
              <a:ext cx="57150" cy="107950"/>
            </a:xfrm>
            <a:prstGeom prst="ellipse">
              <a:avLst/>
            </a:prstGeom>
            <a:solidFill>
              <a:srgbClr val="F5C2C4"/>
            </a:solidFill>
            <a:ln w="9525">
              <a:noFill/>
              <a:round/>
              <a:headEnd/>
              <a:tailEnd/>
            </a:ln>
          </p:spPr>
          <p:txBody>
            <a:bodyPr/>
            <a:lstStyle/>
            <a:p>
              <a:pPr algn="ctr"/>
              <a:endParaRPr lang="en-US" b="1">
                <a:latin typeface="Century Schoolbook" pitchFamily="18" charset="0"/>
              </a:endParaRPr>
            </a:p>
          </p:txBody>
        </p:sp>
        <p:sp>
          <p:nvSpPr>
            <p:cNvPr id="29013" name="Oval 3594"/>
            <p:cNvSpPr>
              <a:spLocks noChangeArrowheads="1"/>
            </p:cNvSpPr>
            <p:nvPr/>
          </p:nvSpPr>
          <p:spPr bwMode="auto">
            <a:xfrm>
              <a:off x="998538" y="3658270"/>
              <a:ext cx="57150" cy="107950"/>
            </a:xfrm>
            <a:prstGeom prst="ellipse">
              <a:avLst/>
            </a:prstGeom>
            <a:solidFill>
              <a:srgbClr val="F5C3C5"/>
            </a:solidFill>
            <a:ln w="9525">
              <a:noFill/>
              <a:round/>
              <a:headEnd/>
              <a:tailEnd/>
            </a:ln>
          </p:spPr>
          <p:txBody>
            <a:bodyPr/>
            <a:lstStyle/>
            <a:p>
              <a:pPr algn="ctr"/>
              <a:endParaRPr lang="en-US" b="1">
                <a:latin typeface="Century Schoolbook" pitchFamily="18" charset="0"/>
              </a:endParaRPr>
            </a:p>
          </p:txBody>
        </p:sp>
        <p:sp>
          <p:nvSpPr>
            <p:cNvPr id="29014" name="Oval 3595"/>
            <p:cNvSpPr>
              <a:spLocks noChangeArrowheads="1"/>
            </p:cNvSpPr>
            <p:nvPr/>
          </p:nvSpPr>
          <p:spPr bwMode="auto">
            <a:xfrm>
              <a:off x="998538" y="3658270"/>
              <a:ext cx="57150" cy="104775"/>
            </a:xfrm>
            <a:prstGeom prst="ellipse">
              <a:avLst/>
            </a:prstGeom>
            <a:solidFill>
              <a:srgbClr val="F5C4C5"/>
            </a:solidFill>
            <a:ln w="9525">
              <a:noFill/>
              <a:round/>
              <a:headEnd/>
              <a:tailEnd/>
            </a:ln>
          </p:spPr>
          <p:txBody>
            <a:bodyPr/>
            <a:lstStyle/>
            <a:p>
              <a:pPr algn="ctr"/>
              <a:endParaRPr lang="en-US" b="1">
                <a:latin typeface="Century Schoolbook" pitchFamily="18" charset="0"/>
              </a:endParaRPr>
            </a:p>
          </p:txBody>
        </p:sp>
        <p:sp>
          <p:nvSpPr>
            <p:cNvPr id="29015" name="Oval 3596"/>
            <p:cNvSpPr>
              <a:spLocks noChangeArrowheads="1"/>
            </p:cNvSpPr>
            <p:nvPr/>
          </p:nvSpPr>
          <p:spPr bwMode="auto">
            <a:xfrm>
              <a:off x="998538" y="3658270"/>
              <a:ext cx="57150" cy="104775"/>
            </a:xfrm>
            <a:prstGeom prst="ellipse">
              <a:avLst/>
            </a:prstGeom>
            <a:solidFill>
              <a:srgbClr val="F5C4C6"/>
            </a:solidFill>
            <a:ln w="9525">
              <a:noFill/>
              <a:round/>
              <a:headEnd/>
              <a:tailEnd/>
            </a:ln>
          </p:spPr>
          <p:txBody>
            <a:bodyPr/>
            <a:lstStyle/>
            <a:p>
              <a:pPr algn="ctr"/>
              <a:endParaRPr lang="en-US" b="1">
                <a:latin typeface="Century Schoolbook" pitchFamily="18" charset="0"/>
              </a:endParaRPr>
            </a:p>
          </p:txBody>
        </p:sp>
        <p:sp>
          <p:nvSpPr>
            <p:cNvPr id="29016" name="Oval 3597"/>
            <p:cNvSpPr>
              <a:spLocks noChangeArrowheads="1"/>
            </p:cNvSpPr>
            <p:nvPr/>
          </p:nvSpPr>
          <p:spPr bwMode="auto">
            <a:xfrm>
              <a:off x="998538" y="3658270"/>
              <a:ext cx="57150" cy="104775"/>
            </a:xfrm>
            <a:prstGeom prst="ellipse">
              <a:avLst/>
            </a:prstGeom>
            <a:solidFill>
              <a:srgbClr val="F5C5C7"/>
            </a:solidFill>
            <a:ln w="9525">
              <a:noFill/>
              <a:round/>
              <a:headEnd/>
              <a:tailEnd/>
            </a:ln>
          </p:spPr>
          <p:txBody>
            <a:bodyPr/>
            <a:lstStyle/>
            <a:p>
              <a:pPr algn="ctr"/>
              <a:endParaRPr lang="en-US" b="1">
                <a:latin typeface="Century Schoolbook" pitchFamily="18" charset="0"/>
              </a:endParaRPr>
            </a:p>
          </p:txBody>
        </p:sp>
        <p:sp>
          <p:nvSpPr>
            <p:cNvPr id="29017" name="Oval 3598"/>
            <p:cNvSpPr>
              <a:spLocks noChangeArrowheads="1"/>
            </p:cNvSpPr>
            <p:nvPr/>
          </p:nvSpPr>
          <p:spPr bwMode="auto">
            <a:xfrm>
              <a:off x="998538" y="3658270"/>
              <a:ext cx="57150" cy="104775"/>
            </a:xfrm>
            <a:prstGeom prst="ellipse">
              <a:avLst/>
            </a:prstGeom>
            <a:solidFill>
              <a:srgbClr val="F5C6C7"/>
            </a:solidFill>
            <a:ln w="9525">
              <a:noFill/>
              <a:round/>
              <a:headEnd/>
              <a:tailEnd/>
            </a:ln>
          </p:spPr>
          <p:txBody>
            <a:bodyPr/>
            <a:lstStyle/>
            <a:p>
              <a:pPr algn="ctr"/>
              <a:endParaRPr lang="en-US" b="1">
                <a:latin typeface="Century Schoolbook" pitchFamily="18" charset="0"/>
              </a:endParaRPr>
            </a:p>
          </p:txBody>
        </p:sp>
        <p:sp>
          <p:nvSpPr>
            <p:cNvPr id="29018" name="Oval 3599"/>
            <p:cNvSpPr>
              <a:spLocks noChangeArrowheads="1"/>
            </p:cNvSpPr>
            <p:nvPr/>
          </p:nvSpPr>
          <p:spPr bwMode="auto">
            <a:xfrm>
              <a:off x="998538" y="3661445"/>
              <a:ext cx="57150" cy="98425"/>
            </a:xfrm>
            <a:prstGeom prst="ellipse">
              <a:avLst/>
            </a:prstGeom>
            <a:solidFill>
              <a:srgbClr val="F6C7C9"/>
            </a:solidFill>
            <a:ln w="9525">
              <a:noFill/>
              <a:round/>
              <a:headEnd/>
              <a:tailEnd/>
            </a:ln>
          </p:spPr>
          <p:txBody>
            <a:bodyPr/>
            <a:lstStyle/>
            <a:p>
              <a:pPr algn="ctr"/>
              <a:endParaRPr lang="en-US" b="1">
                <a:latin typeface="Century Schoolbook" pitchFamily="18" charset="0"/>
              </a:endParaRPr>
            </a:p>
          </p:txBody>
        </p:sp>
        <p:sp>
          <p:nvSpPr>
            <p:cNvPr id="29019" name="Oval 3600"/>
            <p:cNvSpPr>
              <a:spLocks noChangeArrowheads="1"/>
            </p:cNvSpPr>
            <p:nvPr/>
          </p:nvSpPr>
          <p:spPr bwMode="auto">
            <a:xfrm>
              <a:off x="998538" y="3661445"/>
              <a:ext cx="57150" cy="98425"/>
            </a:xfrm>
            <a:prstGeom prst="ellipse">
              <a:avLst/>
            </a:prstGeom>
            <a:solidFill>
              <a:srgbClr val="F6C8C9"/>
            </a:solidFill>
            <a:ln w="9525">
              <a:noFill/>
              <a:round/>
              <a:headEnd/>
              <a:tailEnd/>
            </a:ln>
          </p:spPr>
          <p:txBody>
            <a:bodyPr/>
            <a:lstStyle/>
            <a:p>
              <a:pPr algn="ctr"/>
              <a:endParaRPr lang="en-US" b="1">
                <a:latin typeface="Century Schoolbook" pitchFamily="18" charset="0"/>
              </a:endParaRPr>
            </a:p>
          </p:txBody>
        </p:sp>
        <p:sp>
          <p:nvSpPr>
            <p:cNvPr id="29020" name="Freeform 3601"/>
            <p:cNvSpPr>
              <a:spLocks/>
            </p:cNvSpPr>
            <p:nvPr/>
          </p:nvSpPr>
          <p:spPr bwMode="auto">
            <a:xfrm>
              <a:off x="1292225" y="3075657"/>
              <a:ext cx="501650" cy="361950"/>
            </a:xfrm>
            <a:custGeom>
              <a:avLst/>
              <a:gdLst>
                <a:gd name="T0" fmla="*/ 2147483647 w 152"/>
                <a:gd name="T1" fmla="*/ 2147483647 h 110"/>
                <a:gd name="T2" fmla="*/ 2147483647 w 152"/>
                <a:gd name="T3" fmla="*/ 2147483647 h 110"/>
                <a:gd name="T4" fmla="*/ 2147483647 w 152"/>
                <a:gd name="T5" fmla="*/ 2147483647 h 110"/>
                <a:gd name="T6" fmla="*/ 2147483647 w 152"/>
                <a:gd name="T7" fmla="*/ 2147483647 h 110"/>
                <a:gd name="T8" fmla="*/ 2147483647 w 152"/>
                <a:gd name="T9" fmla="*/ 2147483647 h 110"/>
                <a:gd name="T10" fmla="*/ 2147483647 w 152"/>
                <a:gd name="T11" fmla="*/ 2147483647 h 110"/>
                <a:gd name="T12" fmla="*/ 2147483647 w 152"/>
                <a:gd name="T13" fmla="*/ 2147483647 h 110"/>
                <a:gd name="T14" fmla="*/ 2147483647 w 152"/>
                <a:gd name="T15" fmla="*/ 2147483647 h 110"/>
                <a:gd name="T16" fmla="*/ 2147483647 w 152"/>
                <a:gd name="T17" fmla="*/ 2147483647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2"/>
                <a:gd name="T28" fmla="*/ 0 h 110"/>
                <a:gd name="T29" fmla="*/ 152 w 152"/>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2" h="110">
                  <a:moveTo>
                    <a:pt x="1" y="92"/>
                  </a:moveTo>
                  <a:cubicBezTo>
                    <a:pt x="1" y="88"/>
                    <a:pt x="7" y="80"/>
                    <a:pt x="20" y="85"/>
                  </a:cubicBezTo>
                  <a:cubicBezTo>
                    <a:pt x="32" y="91"/>
                    <a:pt x="51" y="75"/>
                    <a:pt x="71" y="64"/>
                  </a:cubicBezTo>
                  <a:cubicBezTo>
                    <a:pt x="91" y="59"/>
                    <a:pt x="106" y="36"/>
                    <a:pt x="117" y="30"/>
                  </a:cubicBezTo>
                  <a:cubicBezTo>
                    <a:pt x="129" y="9"/>
                    <a:pt x="137" y="0"/>
                    <a:pt x="146" y="13"/>
                  </a:cubicBezTo>
                  <a:cubicBezTo>
                    <a:pt x="152" y="10"/>
                    <a:pt x="145" y="33"/>
                    <a:pt x="132" y="38"/>
                  </a:cubicBezTo>
                  <a:cubicBezTo>
                    <a:pt x="119" y="63"/>
                    <a:pt x="99" y="73"/>
                    <a:pt x="79" y="79"/>
                  </a:cubicBezTo>
                  <a:cubicBezTo>
                    <a:pt x="58" y="94"/>
                    <a:pt x="38" y="102"/>
                    <a:pt x="23" y="100"/>
                  </a:cubicBezTo>
                  <a:cubicBezTo>
                    <a:pt x="8" y="110"/>
                    <a:pt x="0" y="108"/>
                    <a:pt x="1" y="92"/>
                  </a:cubicBezTo>
                  <a:close/>
                </a:path>
              </a:pathLst>
            </a:custGeom>
            <a:solidFill>
              <a:srgbClr val="525FAA"/>
            </a:solidFill>
            <a:ln w="9525">
              <a:noFill/>
              <a:round/>
              <a:headEnd/>
              <a:tailEnd/>
            </a:ln>
          </p:spPr>
          <p:txBody>
            <a:bodyPr/>
            <a:lstStyle/>
            <a:p>
              <a:endParaRPr lang="en-US"/>
            </a:p>
          </p:txBody>
        </p:sp>
        <p:sp>
          <p:nvSpPr>
            <p:cNvPr id="29021" name="Freeform 3602"/>
            <p:cNvSpPr>
              <a:spLocks/>
            </p:cNvSpPr>
            <p:nvPr/>
          </p:nvSpPr>
          <p:spPr bwMode="auto">
            <a:xfrm>
              <a:off x="1325563" y="3158207"/>
              <a:ext cx="60325" cy="541338"/>
            </a:xfrm>
            <a:custGeom>
              <a:avLst/>
              <a:gdLst>
                <a:gd name="T0" fmla="*/ 2147483647 w 38"/>
                <a:gd name="T1" fmla="*/ 0 h 341"/>
                <a:gd name="T2" fmla="*/ 2147483647 w 38"/>
                <a:gd name="T3" fmla="*/ 2147483647 h 341"/>
                <a:gd name="T4" fmla="*/ 0 w 38"/>
                <a:gd name="T5" fmla="*/ 2147483647 h 341"/>
                <a:gd name="T6" fmla="*/ 2147483647 w 38"/>
                <a:gd name="T7" fmla="*/ 2147483647 h 341"/>
                <a:gd name="T8" fmla="*/ 0 60000 65536"/>
                <a:gd name="T9" fmla="*/ 0 60000 65536"/>
                <a:gd name="T10" fmla="*/ 0 60000 65536"/>
                <a:gd name="T11" fmla="*/ 0 60000 65536"/>
                <a:gd name="T12" fmla="*/ 0 w 38"/>
                <a:gd name="T13" fmla="*/ 0 h 341"/>
                <a:gd name="T14" fmla="*/ 38 w 38"/>
                <a:gd name="T15" fmla="*/ 341 h 341"/>
              </a:gdLst>
              <a:ahLst/>
              <a:cxnLst>
                <a:cxn ang="T8">
                  <a:pos x="T0" y="T1"/>
                </a:cxn>
                <a:cxn ang="T9">
                  <a:pos x="T2" y="T3"/>
                </a:cxn>
                <a:cxn ang="T10">
                  <a:pos x="T4" y="T5"/>
                </a:cxn>
                <a:cxn ang="T11">
                  <a:pos x="T6" y="T7"/>
                </a:cxn>
              </a:cxnLst>
              <a:rect l="T12" t="T13" r="T14" b="T15"/>
              <a:pathLst>
                <a:path w="38" h="341">
                  <a:moveTo>
                    <a:pt x="36" y="0"/>
                  </a:moveTo>
                  <a:lnTo>
                    <a:pt x="38" y="201"/>
                  </a:lnTo>
                  <a:lnTo>
                    <a:pt x="0" y="201"/>
                  </a:lnTo>
                  <a:lnTo>
                    <a:pt x="2" y="341"/>
                  </a:lnTo>
                </a:path>
              </a:pathLst>
            </a:custGeom>
            <a:noFill/>
            <a:ln w="49213" cap="rnd">
              <a:solidFill>
                <a:srgbClr val="3F007D"/>
              </a:solidFill>
              <a:miter lim="800000"/>
              <a:headEnd/>
              <a:tailEnd/>
            </a:ln>
          </p:spPr>
          <p:txBody>
            <a:bodyPr/>
            <a:lstStyle/>
            <a:p>
              <a:endParaRPr lang="en-US"/>
            </a:p>
          </p:txBody>
        </p:sp>
        <p:sp>
          <p:nvSpPr>
            <p:cNvPr id="29022" name="Freeform 3603"/>
            <p:cNvSpPr>
              <a:spLocks/>
            </p:cNvSpPr>
            <p:nvPr/>
          </p:nvSpPr>
          <p:spPr bwMode="auto">
            <a:xfrm>
              <a:off x="1454150" y="3155032"/>
              <a:ext cx="66675" cy="544513"/>
            </a:xfrm>
            <a:custGeom>
              <a:avLst/>
              <a:gdLst>
                <a:gd name="T0" fmla="*/ 2147483647 w 42"/>
                <a:gd name="T1" fmla="*/ 2147483647 h 343"/>
                <a:gd name="T2" fmla="*/ 2147483647 w 42"/>
                <a:gd name="T3" fmla="*/ 2147483647 h 343"/>
                <a:gd name="T4" fmla="*/ 2147483647 w 42"/>
                <a:gd name="T5" fmla="*/ 2147483647 h 343"/>
                <a:gd name="T6" fmla="*/ 0 w 42"/>
                <a:gd name="T7" fmla="*/ 0 h 343"/>
                <a:gd name="T8" fmla="*/ 0 60000 65536"/>
                <a:gd name="T9" fmla="*/ 0 60000 65536"/>
                <a:gd name="T10" fmla="*/ 0 60000 65536"/>
                <a:gd name="T11" fmla="*/ 0 60000 65536"/>
                <a:gd name="T12" fmla="*/ 0 w 42"/>
                <a:gd name="T13" fmla="*/ 0 h 343"/>
                <a:gd name="T14" fmla="*/ 42 w 42"/>
                <a:gd name="T15" fmla="*/ 343 h 343"/>
              </a:gdLst>
              <a:ahLst/>
              <a:cxnLst>
                <a:cxn ang="T8">
                  <a:pos x="T0" y="T1"/>
                </a:cxn>
                <a:cxn ang="T9">
                  <a:pos x="T2" y="T3"/>
                </a:cxn>
                <a:cxn ang="T10">
                  <a:pos x="T4" y="T5"/>
                </a:cxn>
                <a:cxn ang="T11">
                  <a:pos x="T6" y="T7"/>
                </a:cxn>
              </a:cxnLst>
              <a:rect l="T12" t="T13" r="T14" b="T15"/>
              <a:pathLst>
                <a:path w="42" h="343">
                  <a:moveTo>
                    <a:pt x="42" y="343"/>
                  </a:moveTo>
                  <a:lnTo>
                    <a:pt x="42" y="203"/>
                  </a:lnTo>
                  <a:lnTo>
                    <a:pt x="4" y="203"/>
                  </a:lnTo>
                  <a:lnTo>
                    <a:pt x="0" y="0"/>
                  </a:lnTo>
                </a:path>
              </a:pathLst>
            </a:custGeom>
            <a:noFill/>
            <a:ln w="49213" cap="rnd">
              <a:solidFill>
                <a:srgbClr val="3F007D"/>
              </a:solidFill>
              <a:miter lim="800000"/>
              <a:headEnd/>
              <a:tailEnd/>
            </a:ln>
          </p:spPr>
          <p:txBody>
            <a:bodyPr/>
            <a:lstStyle/>
            <a:p>
              <a:endParaRPr lang="en-US"/>
            </a:p>
          </p:txBody>
        </p:sp>
        <p:sp>
          <p:nvSpPr>
            <p:cNvPr id="29023" name="Freeform 3604"/>
            <p:cNvSpPr>
              <a:spLocks/>
            </p:cNvSpPr>
            <p:nvPr/>
          </p:nvSpPr>
          <p:spPr bwMode="auto">
            <a:xfrm>
              <a:off x="1325563" y="3158207"/>
              <a:ext cx="60325" cy="541338"/>
            </a:xfrm>
            <a:custGeom>
              <a:avLst/>
              <a:gdLst>
                <a:gd name="T0" fmla="*/ 2147483647 w 38"/>
                <a:gd name="T1" fmla="*/ 0 h 341"/>
                <a:gd name="T2" fmla="*/ 2147483647 w 38"/>
                <a:gd name="T3" fmla="*/ 2147483647 h 341"/>
                <a:gd name="T4" fmla="*/ 0 w 38"/>
                <a:gd name="T5" fmla="*/ 2147483647 h 341"/>
                <a:gd name="T6" fmla="*/ 2147483647 w 38"/>
                <a:gd name="T7" fmla="*/ 2147483647 h 341"/>
                <a:gd name="T8" fmla="*/ 0 60000 65536"/>
                <a:gd name="T9" fmla="*/ 0 60000 65536"/>
                <a:gd name="T10" fmla="*/ 0 60000 65536"/>
                <a:gd name="T11" fmla="*/ 0 60000 65536"/>
                <a:gd name="T12" fmla="*/ 0 w 38"/>
                <a:gd name="T13" fmla="*/ 0 h 341"/>
                <a:gd name="T14" fmla="*/ 38 w 38"/>
                <a:gd name="T15" fmla="*/ 341 h 341"/>
              </a:gdLst>
              <a:ahLst/>
              <a:cxnLst>
                <a:cxn ang="T8">
                  <a:pos x="T0" y="T1"/>
                </a:cxn>
                <a:cxn ang="T9">
                  <a:pos x="T2" y="T3"/>
                </a:cxn>
                <a:cxn ang="T10">
                  <a:pos x="T4" y="T5"/>
                </a:cxn>
                <a:cxn ang="T11">
                  <a:pos x="T6" y="T7"/>
                </a:cxn>
              </a:cxnLst>
              <a:rect l="T12" t="T13" r="T14" b="T15"/>
              <a:pathLst>
                <a:path w="38" h="341">
                  <a:moveTo>
                    <a:pt x="36" y="0"/>
                  </a:moveTo>
                  <a:lnTo>
                    <a:pt x="38" y="201"/>
                  </a:lnTo>
                  <a:lnTo>
                    <a:pt x="0" y="201"/>
                  </a:lnTo>
                  <a:lnTo>
                    <a:pt x="2" y="341"/>
                  </a:lnTo>
                </a:path>
              </a:pathLst>
            </a:custGeom>
            <a:noFill/>
            <a:ln w="36513" cap="rnd">
              <a:solidFill>
                <a:srgbClr val="996EB3"/>
              </a:solidFill>
              <a:miter lim="800000"/>
              <a:headEnd/>
              <a:tailEnd/>
            </a:ln>
          </p:spPr>
          <p:txBody>
            <a:bodyPr/>
            <a:lstStyle/>
            <a:p>
              <a:endParaRPr lang="en-US"/>
            </a:p>
          </p:txBody>
        </p:sp>
        <p:sp>
          <p:nvSpPr>
            <p:cNvPr id="29024" name="Freeform 3605"/>
            <p:cNvSpPr>
              <a:spLocks/>
            </p:cNvSpPr>
            <p:nvPr/>
          </p:nvSpPr>
          <p:spPr bwMode="auto">
            <a:xfrm>
              <a:off x="1454150" y="3155032"/>
              <a:ext cx="66675" cy="544513"/>
            </a:xfrm>
            <a:custGeom>
              <a:avLst/>
              <a:gdLst>
                <a:gd name="T0" fmla="*/ 2147483647 w 42"/>
                <a:gd name="T1" fmla="*/ 2147483647 h 343"/>
                <a:gd name="T2" fmla="*/ 2147483647 w 42"/>
                <a:gd name="T3" fmla="*/ 2147483647 h 343"/>
                <a:gd name="T4" fmla="*/ 2147483647 w 42"/>
                <a:gd name="T5" fmla="*/ 2147483647 h 343"/>
                <a:gd name="T6" fmla="*/ 0 w 42"/>
                <a:gd name="T7" fmla="*/ 0 h 343"/>
                <a:gd name="T8" fmla="*/ 0 60000 65536"/>
                <a:gd name="T9" fmla="*/ 0 60000 65536"/>
                <a:gd name="T10" fmla="*/ 0 60000 65536"/>
                <a:gd name="T11" fmla="*/ 0 60000 65536"/>
                <a:gd name="T12" fmla="*/ 0 w 42"/>
                <a:gd name="T13" fmla="*/ 0 h 343"/>
                <a:gd name="T14" fmla="*/ 42 w 42"/>
                <a:gd name="T15" fmla="*/ 343 h 343"/>
              </a:gdLst>
              <a:ahLst/>
              <a:cxnLst>
                <a:cxn ang="T8">
                  <a:pos x="T0" y="T1"/>
                </a:cxn>
                <a:cxn ang="T9">
                  <a:pos x="T2" y="T3"/>
                </a:cxn>
                <a:cxn ang="T10">
                  <a:pos x="T4" y="T5"/>
                </a:cxn>
                <a:cxn ang="T11">
                  <a:pos x="T6" y="T7"/>
                </a:cxn>
              </a:cxnLst>
              <a:rect l="T12" t="T13" r="T14" b="T15"/>
              <a:pathLst>
                <a:path w="42" h="343">
                  <a:moveTo>
                    <a:pt x="42" y="343"/>
                  </a:moveTo>
                  <a:lnTo>
                    <a:pt x="42" y="203"/>
                  </a:lnTo>
                  <a:lnTo>
                    <a:pt x="4" y="203"/>
                  </a:lnTo>
                  <a:lnTo>
                    <a:pt x="0" y="0"/>
                  </a:lnTo>
                </a:path>
              </a:pathLst>
            </a:custGeom>
            <a:noFill/>
            <a:ln w="36513" cap="rnd">
              <a:solidFill>
                <a:srgbClr val="996EB3"/>
              </a:solidFill>
              <a:miter lim="800000"/>
              <a:headEnd/>
              <a:tailEnd/>
            </a:ln>
          </p:spPr>
          <p:txBody>
            <a:bodyPr/>
            <a:lstStyle/>
            <a:p>
              <a:endParaRPr lang="en-US"/>
            </a:p>
          </p:txBody>
        </p:sp>
        <p:sp>
          <p:nvSpPr>
            <p:cNvPr id="29025" name="Freeform 3606"/>
            <p:cNvSpPr>
              <a:spLocks/>
            </p:cNvSpPr>
            <p:nvPr/>
          </p:nvSpPr>
          <p:spPr bwMode="auto">
            <a:xfrm>
              <a:off x="1325563" y="3158207"/>
              <a:ext cx="60325" cy="541338"/>
            </a:xfrm>
            <a:custGeom>
              <a:avLst/>
              <a:gdLst>
                <a:gd name="T0" fmla="*/ 2147483647 w 38"/>
                <a:gd name="T1" fmla="*/ 0 h 341"/>
                <a:gd name="T2" fmla="*/ 2147483647 w 38"/>
                <a:gd name="T3" fmla="*/ 2147483647 h 341"/>
                <a:gd name="T4" fmla="*/ 0 w 38"/>
                <a:gd name="T5" fmla="*/ 2147483647 h 341"/>
                <a:gd name="T6" fmla="*/ 2147483647 w 38"/>
                <a:gd name="T7" fmla="*/ 2147483647 h 341"/>
                <a:gd name="T8" fmla="*/ 0 60000 65536"/>
                <a:gd name="T9" fmla="*/ 0 60000 65536"/>
                <a:gd name="T10" fmla="*/ 0 60000 65536"/>
                <a:gd name="T11" fmla="*/ 0 60000 65536"/>
                <a:gd name="T12" fmla="*/ 0 w 38"/>
                <a:gd name="T13" fmla="*/ 0 h 341"/>
                <a:gd name="T14" fmla="*/ 38 w 38"/>
                <a:gd name="T15" fmla="*/ 341 h 341"/>
              </a:gdLst>
              <a:ahLst/>
              <a:cxnLst>
                <a:cxn ang="T8">
                  <a:pos x="T0" y="T1"/>
                </a:cxn>
                <a:cxn ang="T9">
                  <a:pos x="T2" y="T3"/>
                </a:cxn>
                <a:cxn ang="T10">
                  <a:pos x="T4" y="T5"/>
                </a:cxn>
                <a:cxn ang="T11">
                  <a:pos x="T6" y="T7"/>
                </a:cxn>
              </a:cxnLst>
              <a:rect l="T12" t="T13" r="T14" b="T15"/>
              <a:pathLst>
                <a:path w="38" h="341">
                  <a:moveTo>
                    <a:pt x="36" y="0"/>
                  </a:moveTo>
                  <a:lnTo>
                    <a:pt x="38" y="201"/>
                  </a:lnTo>
                  <a:lnTo>
                    <a:pt x="0" y="201"/>
                  </a:lnTo>
                  <a:lnTo>
                    <a:pt x="2" y="341"/>
                  </a:lnTo>
                </a:path>
              </a:pathLst>
            </a:custGeom>
            <a:noFill/>
            <a:ln w="25400" cap="rnd">
              <a:solidFill>
                <a:srgbClr val="CAB2D6"/>
              </a:solidFill>
              <a:miter lim="800000"/>
              <a:headEnd/>
              <a:tailEnd/>
            </a:ln>
          </p:spPr>
          <p:txBody>
            <a:bodyPr/>
            <a:lstStyle/>
            <a:p>
              <a:endParaRPr lang="en-US"/>
            </a:p>
          </p:txBody>
        </p:sp>
        <p:sp>
          <p:nvSpPr>
            <p:cNvPr id="29026" name="Freeform 3607"/>
            <p:cNvSpPr>
              <a:spLocks/>
            </p:cNvSpPr>
            <p:nvPr/>
          </p:nvSpPr>
          <p:spPr bwMode="auto">
            <a:xfrm>
              <a:off x="1454150" y="3155032"/>
              <a:ext cx="66675" cy="544513"/>
            </a:xfrm>
            <a:custGeom>
              <a:avLst/>
              <a:gdLst>
                <a:gd name="T0" fmla="*/ 2147483647 w 42"/>
                <a:gd name="T1" fmla="*/ 2147483647 h 343"/>
                <a:gd name="T2" fmla="*/ 2147483647 w 42"/>
                <a:gd name="T3" fmla="*/ 2147483647 h 343"/>
                <a:gd name="T4" fmla="*/ 2147483647 w 42"/>
                <a:gd name="T5" fmla="*/ 2147483647 h 343"/>
                <a:gd name="T6" fmla="*/ 0 w 42"/>
                <a:gd name="T7" fmla="*/ 0 h 343"/>
                <a:gd name="T8" fmla="*/ 0 60000 65536"/>
                <a:gd name="T9" fmla="*/ 0 60000 65536"/>
                <a:gd name="T10" fmla="*/ 0 60000 65536"/>
                <a:gd name="T11" fmla="*/ 0 60000 65536"/>
                <a:gd name="T12" fmla="*/ 0 w 42"/>
                <a:gd name="T13" fmla="*/ 0 h 343"/>
                <a:gd name="T14" fmla="*/ 42 w 42"/>
                <a:gd name="T15" fmla="*/ 343 h 343"/>
              </a:gdLst>
              <a:ahLst/>
              <a:cxnLst>
                <a:cxn ang="T8">
                  <a:pos x="T0" y="T1"/>
                </a:cxn>
                <a:cxn ang="T9">
                  <a:pos x="T2" y="T3"/>
                </a:cxn>
                <a:cxn ang="T10">
                  <a:pos x="T4" y="T5"/>
                </a:cxn>
                <a:cxn ang="T11">
                  <a:pos x="T6" y="T7"/>
                </a:cxn>
              </a:cxnLst>
              <a:rect l="T12" t="T13" r="T14" b="T15"/>
              <a:pathLst>
                <a:path w="42" h="343">
                  <a:moveTo>
                    <a:pt x="42" y="343"/>
                  </a:moveTo>
                  <a:lnTo>
                    <a:pt x="42" y="203"/>
                  </a:lnTo>
                  <a:lnTo>
                    <a:pt x="4" y="203"/>
                  </a:lnTo>
                  <a:lnTo>
                    <a:pt x="0" y="0"/>
                  </a:lnTo>
                </a:path>
              </a:pathLst>
            </a:custGeom>
            <a:noFill/>
            <a:ln w="25400" cap="rnd">
              <a:solidFill>
                <a:srgbClr val="CAB2D6"/>
              </a:solidFill>
              <a:miter lim="800000"/>
              <a:headEnd/>
              <a:tailEnd/>
            </a:ln>
          </p:spPr>
          <p:txBody>
            <a:bodyPr/>
            <a:lstStyle/>
            <a:p>
              <a:endParaRPr lang="en-US"/>
            </a:p>
          </p:txBody>
        </p:sp>
        <p:sp>
          <p:nvSpPr>
            <p:cNvPr id="29027" name="Freeform 3608"/>
            <p:cNvSpPr>
              <a:spLocks/>
            </p:cNvSpPr>
            <p:nvPr/>
          </p:nvSpPr>
          <p:spPr bwMode="auto">
            <a:xfrm>
              <a:off x="1325563" y="3158207"/>
              <a:ext cx="60325" cy="541338"/>
            </a:xfrm>
            <a:custGeom>
              <a:avLst/>
              <a:gdLst>
                <a:gd name="T0" fmla="*/ 2147483647 w 38"/>
                <a:gd name="T1" fmla="*/ 0 h 341"/>
                <a:gd name="T2" fmla="*/ 2147483647 w 38"/>
                <a:gd name="T3" fmla="*/ 2147483647 h 341"/>
                <a:gd name="T4" fmla="*/ 0 w 38"/>
                <a:gd name="T5" fmla="*/ 2147483647 h 341"/>
                <a:gd name="T6" fmla="*/ 2147483647 w 38"/>
                <a:gd name="T7" fmla="*/ 2147483647 h 341"/>
                <a:gd name="T8" fmla="*/ 0 60000 65536"/>
                <a:gd name="T9" fmla="*/ 0 60000 65536"/>
                <a:gd name="T10" fmla="*/ 0 60000 65536"/>
                <a:gd name="T11" fmla="*/ 0 60000 65536"/>
                <a:gd name="T12" fmla="*/ 0 w 38"/>
                <a:gd name="T13" fmla="*/ 0 h 341"/>
                <a:gd name="T14" fmla="*/ 38 w 38"/>
                <a:gd name="T15" fmla="*/ 341 h 341"/>
              </a:gdLst>
              <a:ahLst/>
              <a:cxnLst>
                <a:cxn ang="T8">
                  <a:pos x="T0" y="T1"/>
                </a:cxn>
                <a:cxn ang="T9">
                  <a:pos x="T2" y="T3"/>
                </a:cxn>
                <a:cxn ang="T10">
                  <a:pos x="T4" y="T5"/>
                </a:cxn>
                <a:cxn ang="T11">
                  <a:pos x="T6" y="T7"/>
                </a:cxn>
              </a:cxnLst>
              <a:rect l="T12" t="T13" r="T14" b="T15"/>
              <a:pathLst>
                <a:path w="38" h="341">
                  <a:moveTo>
                    <a:pt x="36" y="0"/>
                  </a:moveTo>
                  <a:lnTo>
                    <a:pt x="38" y="201"/>
                  </a:lnTo>
                  <a:lnTo>
                    <a:pt x="0" y="201"/>
                  </a:lnTo>
                  <a:lnTo>
                    <a:pt x="2" y="341"/>
                  </a:lnTo>
                </a:path>
              </a:pathLst>
            </a:custGeom>
            <a:noFill/>
            <a:ln w="12700" cap="rnd">
              <a:solidFill>
                <a:srgbClr val="FFFFFF"/>
              </a:solidFill>
              <a:miter lim="800000"/>
              <a:headEnd/>
              <a:tailEnd/>
            </a:ln>
          </p:spPr>
          <p:txBody>
            <a:bodyPr/>
            <a:lstStyle/>
            <a:p>
              <a:endParaRPr lang="en-US"/>
            </a:p>
          </p:txBody>
        </p:sp>
        <p:sp>
          <p:nvSpPr>
            <p:cNvPr id="29028" name="Freeform 3609"/>
            <p:cNvSpPr>
              <a:spLocks/>
            </p:cNvSpPr>
            <p:nvPr/>
          </p:nvSpPr>
          <p:spPr bwMode="auto">
            <a:xfrm>
              <a:off x="1454150" y="3155032"/>
              <a:ext cx="66675" cy="544513"/>
            </a:xfrm>
            <a:custGeom>
              <a:avLst/>
              <a:gdLst>
                <a:gd name="T0" fmla="*/ 2147483647 w 42"/>
                <a:gd name="T1" fmla="*/ 2147483647 h 343"/>
                <a:gd name="T2" fmla="*/ 2147483647 w 42"/>
                <a:gd name="T3" fmla="*/ 2147483647 h 343"/>
                <a:gd name="T4" fmla="*/ 2147483647 w 42"/>
                <a:gd name="T5" fmla="*/ 2147483647 h 343"/>
                <a:gd name="T6" fmla="*/ 0 w 42"/>
                <a:gd name="T7" fmla="*/ 0 h 343"/>
                <a:gd name="T8" fmla="*/ 0 60000 65536"/>
                <a:gd name="T9" fmla="*/ 0 60000 65536"/>
                <a:gd name="T10" fmla="*/ 0 60000 65536"/>
                <a:gd name="T11" fmla="*/ 0 60000 65536"/>
                <a:gd name="T12" fmla="*/ 0 w 42"/>
                <a:gd name="T13" fmla="*/ 0 h 343"/>
                <a:gd name="T14" fmla="*/ 42 w 42"/>
                <a:gd name="T15" fmla="*/ 343 h 343"/>
              </a:gdLst>
              <a:ahLst/>
              <a:cxnLst>
                <a:cxn ang="T8">
                  <a:pos x="T0" y="T1"/>
                </a:cxn>
                <a:cxn ang="T9">
                  <a:pos x="T2" y="T3"/>
                </a:cxn>
                <a:cxn ang="T10">
                  <a:pos x="T4" y="T5"/>
                </a:cxn>
                <a:cxn ang="T11">
                  <a:pos x="T6" y="T7"/>
                </a:cxn>
              </a:cxnLst>
              <a:rect l="T12" t="T13" r="T14" b="T15"/>
              <a:pathLst>
                <a:path w="42" h="343">
                  <a:moveTo>
                    <a:pt x="42" y="343"/>
                  </a:moveTo>
                  <a:lnTo>
                    <a:pt x="42" y="203"/>
                  </a:lnTo>
                  <a:lnTo>
                    <a:pt x="4" y="203"/>
                  </a:lnTo>
                  <a:lnTo>
                    <a:pt x="0" y="0"/>
                  </a:lnTo>
                </a:path>
              </a:pathLst>
            </a:custGeom>
            <a:noFill/>
            <a:ln w="12700" cap="rnd">
              <a:solidFill>
                <a:srgbClr val="FFFFFF"/>
              </a:solidFill>
              <a:miter lim="800000"/>
              <a:headEnd/>
              <a:tailEnd/>
            </a:ln>
          </p:spPr>
          <p:txBody>
            <a:bodyPr/>
            <a:lstStyle/>
            <a:p>
              <a:endParaRPr lang="en-US"/>
            </a:p>
          </p:txBody>
        </p:sp>
        <p:pic>
          <p:nvPicPr>
            <p:cNvPr id="29029" name="Picture 3610"/>
            <p:cNvPicPr>
              <a:picLocks noChangeAspect="1" noChangeArrowheads="1"/>
            </p:cNvPicPr>
            <p:nvPr/>
          </p:nvPicPr>
          <p:blipFill>
            <a:blip r:embed="rId9"/>
            <a:srcRect/>
            <a:stretch>
              <a:fillRect/>
            </a:stretch>
          </p:blipFill>
          <p:spPr bwMode="auto">
            <a:xfrm>
              <a:off x="1363663" y="3967882"/>
              <a:ext cx="128587" cy="663575"/>
            </a:xfrm>
            <a:prstGeom prst="rect">
              <a:avLst/>
            </a:prstGeom>
            <a:noFill/>
            <a:ln w="9525">
              <a:noFill/>
              <a:miter lim="800000"/>
              <a:headEnd/>
              <a:tailEnd/>
            </a:ln>
          </p:spPr>
        </p:pic>
        <p:sp>
          <p:nvSpPr>
            <p:cNvPr id="29030" name="Freeform 3611"/>
            <p:cNvSpPr>
              <a:spLocks/>
            </p:cNvSpPr>
            <p:nvPr/>
          </p:nvSpPr>
          <p:spPr bwMode="auto">
            <a:xfrm>
              <a:off x="1374775" y="3518570"/>
              <a:ext cx="100013" cy="633412"/>
            </a:xfrm>
            <a:custGeom>
              <a:avLst/>
              <a:gdLst>
                <a:gd name="T0" fmla="*/ 2147483647 w 30"/>
                <a:gd name="T1" fmla="*/ 2147483647 h 192"/>
                <a:gd name="T2" fmla="*/ 2147483647 w 30"/>
                <a:gd name="T3" fmla="*/ 2147483647 h 192"/>
                <a:gd name="T4" fmla="*/ 2147483647 w 30"/>
                <a:gd name="T5" fmla="*/ 2147483647 h 192"/>
                <a:gd name="T6" fmla="*/ 2147483647 w 30"/>
                <a:gd name="T7" fmla="*/ 0 h 192"/>
                <a:gd name="T8" fmla="*/ 0 w 30"/>
                <a:gd name="T9" fmla="*/ 0 h 192"/>
                <a:gd name="T10" fmla="*/ 0 w 30"/>
                <a:gd name="T11" fmla="*/ 2147483647 h 192"/>
                <a:gd name="T12" fmla="*/ 2147483647 w 30"/>
                <a:gd name="T13" fmla="*/ 2147483647 h 192"/>
                <a:gd name="T14" fmla="*/ 2147483647 w 30"/>
                <a:gd name="T15" fmla="*/ 2147483647 h 192"/>
                <a:gd name="T16" fmla="*/ 2147483647 w 30"/>
                <a:gd name="T17" fmla="*/ 2147483647 h 192"/>
                <a:gd name="T18" fmla="*/ 2147483647 w 30"/>
                <a:gd name="T19" fmla="*/ 2147483647 h 1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192"/>
                <a:gd name="T32" fmla="*/ 30 w 30"/>
                <a:gd name="T33" fmla="*/ 192 h 19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192">
                  <a:moveTo>
                    <a:pt x="22" y="185"/>
                  </a:moveTo>
                  <a:cubicBezTo>
                    <a:pt x="22" y="71"/>
                    <a:pt x="22" y="71"/>
                    <a:pt x="22" y="71"/>
                  </a:cubicBezTo>
                  <a:cubicBezTo>
                    <a:pt x="30" y="70"/>
                    <a:pt x="30" y="68"/>
                    <a:pt x="30" y="68"/>
                  </a:cubicBezTo>
                  <a:cubicBezTo>
                    <a:pt x="30" y="0"/>
                    <a:pt x="30" y="0"/>
                    <a:pt x="30" y="0"/>
                  </a:cubicBezTo>
                  <a:cubicBezTo>
                    <a:pt x="0" y="0"/>
                    <a:pt x="0" y="0"/>
                    <a:pt x="0" y="0"/>
                  </a:cubicBezTo>
                  <a:cubicBezTo>
                    <a:pt x="0" y="68"/>
                    <a:pt x="0" y="68"/>
                    <a:pt x="0" y="68"/>
                  </a:cubicBezTo>
                  <a:cubicBezTo>
                    <a:pt x="0" y="68"/>
                    <a:pt x="1" y="70"/>
                    <a:pt x="9" y="71"/>
                  </a:cubicBezTo>
                  <a:cubicBezTo>
                    <a:pt x="9" y="185"/>
                    <a:pt x="9" y="185"/>
                    <a:pt x="9" y="185"/>
                  </a:cubicBezTo>
                  <a:cubicBezTo>
                    <a:pt x="9" y="189"/>
                    <a:pt x="12" y="192"/>
                    <a:pt x="15" y="192"/>
                  </a:cubicBezTo>
                  <a:cubicBezTo>
                    <a:pt x="19" y="192"/>
                    <a:pt x="22" y="189"/>
                    <a:pt x="22" y="185"/>
                  </a:cubicBezTo>
                  <a:close/>
                </a:path>
              </a:pathLst>
            </a:custGeom>
            <a:noFill/>
            <a:ln w="6350">
              <a:solidFill>
                <a:srgbClr val="000000"/>
              </a:solidFill>
              <a:miter lim="800000"/>
              <a:headEnd/>
              <a:tailEnd/>
            </a:ln>
          </p:spPr>
          <p:txBody>
            <a:bodyPr/>
            <a:lstStyle/>
            <a:p>
              <a:endParaRPr lang="en-US"/>
            </a:p>
          </p:txBody>
        </p:sp>
        <p:sp>
          <p:nvSpPr>
            <p:cNvPr id="29031" name="Rectangle 3612"/>
            <p:cNvSpPr>
              <a:spLocks noChangeArrowheads="1"/>
            </p:cNvSpPr>
            <p:nvPr/>
          </p:nvSpPr>
          <p:spPr bwMode="auto">
            <a:xfrm>
              <a:off x="1616075" y="3529683"/>
              <a:ext cx="365125" cy="168275"/>
            </a:xfrm>
            <a:prstGeom prst="rect">
              <a:avLst/>
            </a:prstGeom>
            <a:noFill/>
            <a:ln w="9525">
              <a:noFill/>
              <a:miter lim="800000"/>
              <a:headEnd/>
              <a:tailEnd/>
            </a:ln>
          </p:spPr>
          <p:txBody>
            <a:bodyPr wrap="none" lIns="0" tIns="0" rIns="0" bIns="0">
              <a:spAutoFit/>
            </a:bodyPr>
            <a:lstStyle/>
            <a:p>
              <a:pPr algn="ctr"/>
              <a:r>
                <a:rPr lang="en-US" sz="1100">
                  <a:latin typeface="Century Schoolbook" pitchFamily="18" charset="0"/>
                </a:rPr>
                <a:t>CD28</a:t>
              </a:r>
            </a:p>
          </p:txBody>
        </p:sp>
        <p:sp>
          <p:nvSpPr>
            <p:cNvPr id="29032" name="Rectangle 3613"/>
            <p:cNvSpPr>
              <a:spLocks noChangeArrowheads="1"/>
            </p:cNvSpPr>
            <p:nvPr/>
          </p:nvSpPr>
          <p:spPr bwMode="auto">
            <a:xfrm>
              <a:off x="1482725" y="3837658"/>
              <a:ext cx="179388" cy="168275"/>
            </a:xfrm>
            <a:prstGeom prst="rect">
              <a:avLst/>
            </a:prstGeom>
            <a:noFill/>
            <a:ln w="9525">
              <a:noFill/>
              <a:miter lim="800000"/>
              <a:headEnd/>
              <a:tailEnd/>
            </a:ln>
          </p:spPr>
          <p:txBody>
            <a:bodyPr wrap="none" lIns="0" tIns="0" rIns="0" bIns="0">
              <a:spAutoFit/>
            </a:bodyPr>
            <a:lstStyle/>
            <a:p>
              <a:r>
                <a:rPr lang="en-US" sz="1100">
                  <a:latin typeface="Century Schoolbook" pitchFamily="18" charset="0"/>
                </a:rPr>
                <a:t>B7</a:t>
              </a:r>
            </a:p>
          </p:txBody>
        </p:sp>
        <p:sp>
          <p:nvSpPr>
            <p:cNvPr id="29033" name="AutoShape 3614"/>
            <p:cNvSpPr>
              <a:spLocks noChangeArrowheads="1"/>
            </p:cNvSpPr>
            <p:nvPr/>
          </p:nvSpPr>
          <p:spPr bwMode="auto">
            <a:xfrm rot="-2739218">
              <a:off x="1671638" y="1683420"/>
              <a:ext cx="1081087" cy="503237"/>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12700">
              <a:solidFill>
                <a:schemeClr val="tx1"/>
              </a:solidFill>
              <a:miter lim="800000"/>
              <a:headEnd type="none" w="sm" len="sm"/>
              <a:tailEnd type="none" w="sm" len="sm"/>
            </a:ln>
          </p:spPr>
          <p:txBody>
            <a:bodyPr wrap="none" anchor="ctr"/>
            <a:lstStyle/>
            <a:p>
              <a:endParaRPr lang="en-US"/>
            </a:p>
          </p:txBody>
        </p:sp>
        <p:sp>
          <p:nvSpPr>
            <p:cNvPr id="29034" name="Text Box 3615"/>
            <p:cNvSpPr txBox="1">
              <a:spLocks noChangeArrowheads="1"/>
            </p:cNvSpPr>
            <p:nvPr/>
          </p:nvSpPr>
          <p:spPr bwMode="auto">
            <a:xfrm>
              <a:off x="-36513" y="908720"/>
              <a:ext cx="2873376" cy="581025"/>
            </a:xfrm>
            <a:prstGeom prst="rect">
              <a:avLst/>
            </a:prstGeom>
            <a:noFill/>
            <a:ln w="12700">
              <a:noFill/>
              <a:miter lim="800000"/>
              <a:headEnd type="none" w="sm" len="sm"/>
              <a:tailEnd type="none" w="sm" len="sm"/>
            </a:ln>
          </p:spPr>
          <p:txBody>
            <a:bodyPr wrap="none">
              <a:spAutoFit/>
            </a:bodyPr>
            <a:lstStyle/>
            <a:p>
              <a:pPr algn="ctr"/>
              <a:r>
                <a:rPr lang="de-CH" sz="1600" b="1">
                  <a:latin typeface="Century Schoolbook" pitchFamily="18" charset="0"/>
                </a:rPr>
                <a:t>Co-stimulation via CD28: </a:t>
              </a:r>
            </a:p>
            <a:p>
              <a:pPr algn="ctr"/>
              <a:r>
                <a:rPr lang="de-CH" sz="1600" b="1">
                  <a:latin typeface="Century Schoolbook" pitchFamily="18" charset="0"/>
                </a:rPr>
                <a:t>T-cell activation</a:t>
              </a:r>
            </a:p>
          </p:txBody>
        </p:sp>
      </p:grpSp>
      <p:sp>
        <p:nvSpPr>
          <p:cNvPr id="26629" name="Text Box 3616"/>
          <p:cNvSpPr txBox="1">
            <a:spLocks noChangeArrowheads="1"/>
          </p:cNvSpPr>
          <p:nvPr/>
        </p:nvSpPr>
        <p:spPr bwMode="auto">
          <a:xfrm>
            <a:off x="107950" y="6062663"/>
            <a:ext cx="9064625" cy="244475"/>
          </a:xfrm>
          <a:prstGeom prst="rect">
            <a:avLst/>
          </a:prstGeom>
          <a:noFill/>
          <a:ln w="9525">
            <a:noFill/>
            <a:miter lim="800000"/>
            <a:headEnd/>
            <a:tailEnd/>
          </a:ln>
        </p:spPr>
        <p:txBody>
          <a:bodyPr wrap="none">
            <a:spAutoFit/>
          </a:bodyPr>
          <a:lstStyle/>
          <a:p>
            <a:pPr>
              <a:spcAft>
                <a:spcPct val="30000"/>
              </a:spcAft>
            </a:pPr>
            <a:r>
              <a:rPr lang="en-US" sz="1000" b="1">
                <a:latin typeface="Century Schoolbook" pitchFamily="18" charset="0"/>
              </a:rPr>
              <a:t>APC, antigen-presenting cell; CTLA-4, cytotoxic T-lymphocyte antigen-4; MHC, major histocompatibility complex; TCR, T-cell receptor.</a:t>
            </a:r>
          </a:p>
        </p:txBody>
      </p:sp>
      <p:sp>
        <p:nvSpPr>
          <p:cNvPr id="26630" name="Title 1"/>
          <p:cNvSpPr txBox="1">
            <a:spLocks/>
          </p:cNvSpPr>
          <p:nvPr/>
        </p:nvSpPr>
        <p:spPr bwMode="auto">
          <a:xfrm>
            <a:off x="863600" y="6503988"/>
            <a:ext cx="8172450" cy="381000"/>
          </a:xfrm>
          <a:prstGeom prst="rect">
            <a:avLst/>
          </a:prstGeom>
          <a:noFill/>
          <a:ln w="9525">
            <a:noFill/>
            <a:miter lim="800000"/>
            <a:headEnd/>
            <a:tailEnd/>
          </a:ln>
        </p:spPr>
        <p:txBody>
          <a:bodyPr lIns="0" tIns="0" rIns="0" bIns="0" anchor="ctr"/>
          <a:lstStyle/>
          <a:p>
            <a:pPr algn="r" defTabSz="457200" hangingPunct="0">
              <a:lnSpc>
                <a:spcPct val="112000"/>
              </a:lnSpc>
              <a:buClr>
                <a:srgbClr val="000000"/>
              </a:buClr>
              <a:buSzPct val="45000"/>
              <a:buFont typeface="StarSymbol"/>
              <a:buNone/>
            </a:pPr>
            <a:r>
              <a:rPr lang="en-US" sz="700">
                <a:latin typeface="Century Schoolbook" pitchFamily="18" charset="0"/>
              </a:rPr>
              <a:t>Adapted from DoomC. 2012</a:t>
            </a:r>
            <a:r>
              <a:rPr lang="en-US" b="1" i="1">
                <a:latin typeface="Century Schoolbook" pitchFamily="18" charset="0"/>
              </a:rPr>
              <a:t> </a:t>
            </a:r>
            <a:r>
              <a:rPr lang="en-US" sz="700">
                <a:latin typeface="Century Schoolbook" pitchFamily="18" charset="0"/>
              </a:rPr>
              <a:t>PILC</a:t>
            </a:r>
          </a:p>
        </p:txBody>
      </p:sp>
    </p:spTree>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04800"/>
            <a:ext cx="8229600" cy="1143000"/>
          </a:xfrm>
        </p:spPr>
        <p:txBody>
          <a:bodyPr>
            <a:normAutofit/>
          </a:bodyPr>
          <a:lstStyle/>
          <a:p>
            <a:r>
              <a:rPr lang="en-US" sz="2800" dirty="0"/>
              <a:t>Programmed death-</a:t>
            </a:r>
            <a:r>
              <a:rPr lang="en-US" sz="2800" dirty="0" err="1"/>
              <a:t>ligand</a:t>
            </a:r>
            <a:r>
              <a:rPr lang="en-US" sz="2800" dirty="0"/>
              <a:t> 1 (PD-L1)</a:t>
            </a:r>
            <a:br>
              <a:rPr lang="en-US" sz="2800" dirty="0"/>
            </a:br>
            <a:r>
              <a:rPr lang="en-US" sz="2800" dirty="0"/>
              <a:t>Programmed cell death protein 1</a:t>
            </a:r>
            <a:r>
              <a:rPr lang="sr-Latn-RS" sz="2800" dirty="0"/>
              <a:t> (</a:t>
            </a:r>
            <a:r>
              <a:rPr lang="en-US" sz="2800" dirty="0"/>
              <a:t>PD-1</a:t>
            </a:r>
            <a:r>
              <a:rPr lang="sr-Latn-RS" sz="2800" dirty="0"/>
              <a:t>)</a:t>
            </a:r>
            <a:endParaRPr lang="en-US" sz="2800" dirty="0"/>
          </a:p>
        </p:txBody>
      </p:sp>
      <p:sp>
        <p:nvSpPr>
          <p:cNvPr id="3" name="Content Placeholder 2"/>
          <p:cNvSpPr>
            <a:spLocks noGrp="1"/>
          </p:cNvSpPr>
          <p:nvPr>
            <p:ph idx="1"/>
          </p:nvPr>
        </p:nvSpPr>
        <p:spPr/>
        <p:txBody>
          <a:bodyPr>
            <a:normAutofit fontScale="92500" lnSpcReduction="10000"/>
          </a:bodyPr>
          <a:lstStyle/>
          <a:p>
            <a:pPr algn="just"/>
            <a:r>
              <a:rPr lang="en-US" dirty="0"/>
              <a:t>PD-1 receptor is overexpressed on infiltrating T lymphocytes, and these are functionally exhausted cells</a:t>
            </a:r>
          </a:p>
          <a:p>
            <a:pPr algn="just"/>
            <a:r>
              <a:rPr lang="en-US" dirty="0"/>
              <a:t>Ligand: </a:t>
            </a:r>
            <a:r>
              <a:rPr lang="en-US" dirty="0" err="1"/>
              <a:t>PDL</a:t>
            </a:r>
            <a:r>
              <a:rPr lang="en-US" dirty="0"/>
              <a:t>-1 and </a:t>
            </a:r>
            <a:r>
              <a:rPr lang="en-US" dirty="0" err="1"/>
              <a:t>PDL</a:t>
            </a:r>
            <a:r>
              <a:rPr lang="en-US" dirty="0"/>
              <a:t>-2 (tumor cell /APC)</a:t>
            </a:r>
          </a:p>
          <a:p>
            <a:pPr algn="just"/>
            <a:r>
              <a:rPr lang="en-US" dirty="0"/>
              <a:t>Increased expression of </a:t>
            </a:r>
            <a:r>
              <a:rPr lang="en-US" dirty="0" err="1"/>
              <a:t>PDL</a:t>
            </a:r>
            <a:r>
              <a:rPr lang="en-US" dirty="0"/>
              <a:t>-1 is correlated with reduced length of survival</a:t>
            </a:r>
          </a:p>
          <a:p>
            <a:pPr algn="just"/>
            <a:r>
              <a:rPr lang="en-US" dirty="0"/>
              <a:t>By blocking PD-1 or </a:t>
            </a:r>
            <a:r>
              <a:rPr lang="en-US" dirty="0" err="1"/>
              <a:t>PDL</a:t>
            </a:r>
            <a:r>
              <a:rPr lang="en-US" dirty="0"/>
              <a:t>-1, the functionality of infiltrating T lymphocytes is restored and the level of immunosuppression caused by the tumor is reduced.</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2050" name="Picture 2"/>
          <p:cNvPicPr>
            <a:picLocks noGrp="1" noChangeAspect="1" noChangeArrowheads="1"/>
          </p:cNvPicPr>
          <p:nvPr>
            <p:ph idx="1"/>
          </p:nvPr>
        </p:nvPicPr>
        <p:blipFill>
          <a:blip r:embed="rId2"/>
          <a:srcRect/>
          <a:stretch>
            <a:fillRect/>
          </a:stretch>
        </p:blipFill>
        <p:spPr bwMode="auto">
          <a:xfrm>
            <a:off x="0" y="228600"/>
            <a:ext cx="9144000" cy="6324600"/>
          </a:xfrm>
          <a:prstGeom prst="rect">
            <a:avLst/>
          </a:prstGeom>
          <a:noFill/>
          <a:ln w="9525">
            <a:noFill/>
            <a:miter lim="800000"/>
            <a:headEnd/>
            <a:tailEnd/>
          </a:ln>
          <a:effectLst/>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914400"/>
            <a:ext cx="8229600" cy="4525963"/>
          </a:xfrm>
        </p:spPr>
        <p:txBody>
          <a:bodyPr>
            <a:normAutofit fontScale="92500"/>
          </a:bodyPr>
          <a:lstStyle/>
          <a:p>
            <a:r>
              <a:rPr lang="en-GB" dirty="0"/>
              <a:t>A normal cell differentiates, grows, matures, divides and </a:t>
            </a:r>
            <a:r>
              <a:rPr lang="en-GB" dirty="0" smtClean="0"/>
              <a:t>dies</a:t>
            </a:r>
            <a:r>
              <a:rPr lang="sr-Latn-RS" dirty="0" smtClean="0"/>
              <a:t>.</a:t>
            </a:r>
            <a:r>
              <a:rPr lang="en-GB" dirty="0" smtClean="0"/>
              <a:t> </a:t>
            </a:r>
            <a:r>
              <a:rPr lang="en-GB" dirty="0"/>
              <a:t>The number of newly created cells is equal to the number of cells that </a:t>
            </a:r>
            <a:r>
              <a:rPr lang="en-GB" dirty="0" smtClean="0"/>
              <a:t>die</a:t>
            </a:r>
            <a:endParaRPr lang="sr-Latn-RS" dirty="0" smtClean="0"/>
          </a:p>
          <a:p>
            <a:r>
              <a:rPr lang="en-GB" dirty="0" smtClean="0"/>
              <a:t>Loss </a:t>
            </a:r>
            <a:r>
              <a:rPr lang="en-GB" dirty="0"/>
              <a:t>of regulatory mechanisms leads to hyperplasia, metaplasia, dysplasia and neoplasia </a:t>
            </a:r>
            <a:endParaRPr lang="sr-Latn-RS" dirty="0" smtClean="0"/>
          </a:p>
          <a:p>
            <a:r>
              <a:rPr lang="en-GB" dirty="0" err="1" smtClean="0"/>
              <a:t>Neoplasias</a:t>
            </a:r>
            <a:r>
              <a:rPr lang="en-GB" dirty="0" smtClean="0"/>
              <a:t> </a:t>
            </a:r>
            <a:r>
              <a:rPr lang="en-GB" dirty="0"/>
              <a:t>(</a:t>
            </a:r>
            <a:r>
              <a:rPr lang="en-GB" dirty="0" err="1"/>
              <a:t>tumors</a:t>
            </a:r>
            <a:r>
              <a:rPr lang="en-GB" dirty="0"/>
              <a:t>) can be benign or malignant </a:t>
            </a:r>
            <a:endParaRPr lang="sr-Latn-RS" dirty="0" smtClean="0"/>
          </a:p>
          <a:p>
            <a:r>
              <a:rPr lang="en-GB" dirty="0" smtClean="0"/>
              <a:t>Benign </a:t>
            </a:r>
            <a:r>
              <a:rPr lang="en-GB" dirty="0"/>
              <a:t>("benign") </a:t>
            </a:r>
            <a:r>
              <a:rPr lang="en-GB" dirty="0" err="1"/>
              <a:t>tumors</a:t>
            </a:r>
            <a:r>
              <a:rPr lang="en-GB" dirty="0"/>
              <a:t> grow locally and expansively, have preserved intercellular cohesion and clear boundaries</a:t>
            </a:r>
            <a:endParaRPr lang="en-US"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14338" name="Picture 2"/>
          <p:cNvPicPr>
            <a:picLocks noGrp="1" noChangeAspect="1" noChangeArrowheads="1"/>
          </p:cNvPicPr>
          <p:nvPr>
            <p:ph idx="1"/>
          </p:nvPr>
        </p:nvPicPr>
        <p:blipFill>
          <a:blip r:embed="rId2"/>
          <a:srcRect/>
          <a:stretch>
            <a:fillRect/>
          </a:stretch>
        </p:blipFill>
        <p:spPr bwMode="auto">
          <a:xfrm>
            <a:off x="0" y="0"/>
            <a:ext cx="9144000" cy="6858000"/>
          </a:xfrm>
          <a:prstGeom prst="rect">
            <a:avLst/>
          </a:prstGeom>
          <a:noFill/>
          <a:ln w="9525">
            <a:noFill/>
            <a:miter lim="800000"/>
            <a:headEnd/>
            <a:tailEnd/>
          </a:ln>
          <a:effectLst/>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81000"/>
            <a:ext cx="8229600" cy="685800"/>
          </a:xfrm>
        </p:spPr>
        <p:txBody>
          <a:bodyPr>
            <a:normAutofit/>
          </a:bodyPr>
          <a:lstStyle/>
          <a:p>
            <a:pPr algn="ctr"/>
            <a:r>
              <a:rPr lang="en-US" sz="2800" dirty="0" smtClean="0">
                <a:solidFill>
                  <a:schemeClr val="tx1"/>
                </a:solidFill>
              </a:rPr>
              <a:t>VA</a:t>
            </a:r>
            <a:r>
              <a:rPr lang="sr-Latn-RS" sz="2800" dirty="0"/>
              <a:t>C</a:t>
            </a:r>
            <a:r>
              <a:rPr lang="en-US" sz="2800" dirty="0" smtClean="0">
                <a:solidFill>
                  <a:schemeClr val="tx1"/>
                </a:solidFill>
              </a:rPr>
              <a:t>CINE</a:t>
            </a:r>
            <a:r>
              <a:rPr lang="sr-Latn-RS" sz="2800" dirty="0" smtClean="0">
                <a:solidFill>
                  <a:schemeClr val="tx1"/>
                </a:solidFill>
              </a:rPr>
              <a:t>S</a:t>
            </a:r>
            <a:endParaRPr lang="en-US" sz="2800" dirty="0">
              <a:solidFill>
                <a:schemeClr val="tx1"/>
              </a:solidFill>
            </a:endParaRPr>
          </a:p>
        </p:txBody>
      </p:sp>
      <p:sp>
        <p:nvSpPr>
          <p:cNvPr id="4" name="Rectangle 3"/>
          <p:cNvSpPr>
            <a:spLocks noGrp="1" noChangeArrowheads="1"/>
          </p:cNvSpPr>
          <p:nvPr>
            <p:ph idx="1"/>
          </p:nvPr>
        </p:nvSpPr>
        <p:spPr/>
        <p:txBody>
          <a:bodyPr>
            <a:normAutofit/>
          </a:bodyPr>
          <a:lstStyle/>
          <a:p>
            <a:pPr>
              <a:lnSpc>
                <a:spcPct val="80000"/>
              </a:lnSpc>
            </a:pPr>
            <a:r>
              <a:rPr lang="en-US" sz="2800" dirty="0"/>
              <a:t>Antitumor vaccines are intended for treatment, not prophylaxis.</a:t>
            </a:r>
          </a:p>
          <a:p>
            <a:pPr>
              <a:lnSpc>
                <a:spcPct val="80000"/>
              </a:lnSpc>
            </a:pPr>
            <a:r>
              <a:rPr lang="en-US" sz="2800" dirty="0"/>
              <a:t>The planned goal is to provide an immune system response to the presence of a tumor.</a:t>
            </a:r>
          </a:p>
          <a:p>
            <a:pPr>
              <a:lnSpc>
                <a:spcPct val="80000"/>
              </a:lnSpc>
            </a:pPr>
            <a:r>
              <a:rPr lang="en-US" sz="2800" dirty="0"/>
              <a:t>They differ from the HPV vaccine, which causes cervical cancer</a:t>
            </a:r>
          </a:p>
          <a:p>
            <a:pPr>
              <a:lnSpc>
                <a:spcPct val="80000"/>
              </a:lnSpc>
            </a:pPr>
            <a:r>
              <a:rPr lang="en-US" sz="2800" dirty="0"/>
              <a:t>The HPV vaccine is a traditional prophylactic vaccine that targets a single disease.</a:t>
            </a:r>
          </a:p>
          <a:p>
            <a:pPr>
              <a:lnSpc>
                <a:spcPct val="80000"/>
              </a:lnSpc>
            </a:pPr>
            <a:r>
              <a:rPr lang="en-US" sz="2800" dirty="0"/>
              <a:t>At the moment, vaccines for the treatment of cancer are used mainly in clinical studies.</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0" y="0"/>
            <a:ext cx="9144000" cy="1447800"/>
          </a:xfrm>
        </p:spPr>
        <p:txBody>
          <a:bodyPr>
            <a:normAutofit/>
          </a:bodyPr>
          <a:lstStyle/>
          <a:p>
            <a:r>
              <a:rPr lang="en-GB" dirty="0"/>
              <a:t>VACCINATION WITH DENDRITIC CELLS</a:t>
            </a:r>
            <a:endParaRPr lang="en-US" dirty="0"/>
          </a:p>
        </p:txBody>
      </p:sp>
      <p:pic>
        <p:nvPicPr>
          <p:cNvPr id="6" name="Picture 4" descr="lung cancer"/>
          <p:cNvPicPr>
            <a:picLocks noGrp="1" noChangeAspect="1" noChangeArrowheads="1"/>
          </p:cNvPicPr>
          <p:nvPr>
            <p:ph idx="1"/>
          </p:nvPr>
        </p:nvPicPr>
        <p:blipFill>
          <a:blip r:embed="rId3"/>
          <a:srcRect/>
          <a:stretch>
            <a:fillRect/>
          </a:stretch>
        </p:blipFill>
        <p:spPr bwMode="auto">
          <a:xfrm>
            <a:off x="0" y="1219200"/>
            <a:ext cx="9143999" cy="5638800"/>
          </a:xfrm>
          <a:prstGeom prst="rect">
            <a:avLst/>
          </a:prstGeom>
          <a:noFill/>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p:txBody>
          <a:bodyPr/>
          <a:lstStyle/>
          <a:p>
            <a:r>
              <a:rPr lang="en-GB" dirty="0"/>
              <a:t>ANTIGEN VACCINES</a:t>
            </a:r>
            <a:endParaRPr lang="en-US" dirty="0"/>
          </a:p>
        </p:txBody>
      </p:sp>
      <p:sp>
        <p:nvSpPr>
          <p:cNvPr id="17411" name="Rectangle 3"/>
          <p:cNvSpPr>
            <a:spLocks noGrp="1" noChangeArrowheads="1"/>
          </p:cNvSpPr>
          <p:nvPr>
            <p:ph type="body" idx="1"/>
          </p:nvPr>
        </p:nvSpPr>
        <p:spPr/>
        <p:txBody>
          <a:bodyPr>
            <a:normAutofit/>
          </a:bodyPr>
          <a:lstStyle/>
          <a:p>
            <a:pPr>
              <a:lnSpc>
                <a:spcPct val="90000"/>
              </a:lnSpc>
              <a:buNone/>
            </a:pPr>
            <a:r>
              <a:rPr lang="en-US" sz="2800" dirty="0">
                <a:solidFill>
                  <a:srgbClr val="FFFFFF"/>
                </a:solidFill>
              </a:rPr>
              <a:t>This includes peptide vaccines:  only one specific</a:t>
            </a:r>
            <a:endParaRPr lang="en-US" sz="2800" dirty="0"/>
          </a:p>
          <a:p>
            <a:pPr>
              <a:lnSpc>
                <a:spcPct val="90000"/>
              </a:lnSpc>
            </a:pPr>
            <a:r>
              <a:rPr lang="en-US" sz="2800" dirty="0"/>
              <a:t>The </a:t>
            </a:r>
            <a:r>
              <a:rPr lang="en-US" sz="2800" dirty="0" smtClean="0"/>
              <a:t>possibility </a:t>
            </a:r>
            <a:r>
              <a:rPr lang="en-US" sz="2800" dirty="0"/>
              <a:t>of production of tumor antigens in laboratory conditions.</a:t>
            </a:r>
          </a:p>
          <a:p>
            <a:pPr>
              <a:lnSpc>
                <a:spcPct val="90000"/>
              </a:lnSpc>
            </a:pPr>
            <a:r>
              <a:rPr lang="en-US" sz="2800" dirty="0"/>
              <a:t>Antigens can be specific for a certain type of tumor, or they can stimulate an immune response in multiple types of cancer.</a:t>
            </a:r>
          </a:p>
          <a:p>
            <a:pPr>
              <a:lnSpc>
                <a:spcPct val="90000"/>
              </a:lnSpc>
            </a:pPr>
            <a:r>
              <a:rPr lang="en-US" sz="2800" dirty="0"/>
              <a:t>They are injected into the patient's body, causing an immune response</a:t>
            </a:r>
            <a:endParaRPr lang="en-US" sz="2800" dirty="0" smtClean="0">
              <a:cs typeface="Times New Roman" pitchFamily="18" charset="0"/>
            </a:endParaRPr>
          </a:p>
          <a:p>
            <a:pPr>
              <a:lnSpc>
                <a:spcPct val="90000"/>
              </a:lnSpc>
            </a:pPr>
            <a:endParaRPr lang="en-US" sz="2800" dirty="0">
              <a:solidFill>
                <a:srgbClr val="FFFFFF"/>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p:txBody>
          <a:bodyPr/>
          <a:lstStyle/>
          <a:p>
            <a:r>
              <a:rPr lang="en-US" dirty="0"/>
              <a:t>Anti-Idiot</a:t>
            </a:r>
            <a:r>
              <a:rPr lang="sr-Latn-RS" dirty="0"/>
              <a:t>ip </a:t>
            </a:r>
            <a:r>
              <a:rPr lang="sr-Latn-RS" dirty="0" smtClean="0"/>
              <a:t>VACCINES</a:t>
            </a:r>
            <a:endParaRPr lang="en-US" dirty="0"/>
          </a:p>
        </p:txBody>
      </p:sp>
      <p:sp>
        <p:nvSpPr>
          <p:cNvPr id="19459" name="Rectangle 3"/>
          <p:cNvSpPr>
            <a:spLocks noGrp="1" noChangeArrowheads="1"/>
          </p:cNvSpPr>
          <p:nvPr>
            <p:ph type="body" idx="1"/>
          </p:nvPr>
        </p:nvSpPr>
        <p:spPr/>
        <p:txBody>
          <a:bodyPr>
            <a:normAutofit/>
          </a:bodyPr>
          <a:lstStyle/>
          <a:p>
            <a:r>
              <a:rPr lang="en-US" sz="3000" dirty="0">
                <a:cs typeface="Times New Roman" pitchFamily="18" charset="0"/>
              </a:rPr>
              <a:t>Based on the idea that antibodies can also act as antigens and trigger an immune response.</a:t>
            </a:r>
          </a:p>
          <a:p>
            <a:r>
              <a:rPr lang="en-US" sz="3000" dirty="0">
                <a:cs typeface="Times New Roman" pitchFamily="18" charset="0"/>
              </a:rPr>
              <a:t>The idea is to inject antibodies that are antigenically similar to tumor cells into the patient and thus trigger an immune response</a:t>
            </a:r>
          </a:p>
          <a:p>
            <a:r>
              <a:rPr lang="en-US" sz="3000" dirty="0">
                <a:cs typeface="Times New Roman" pitchFamily="18" charset="0"/>
              </a:rPr>
              <a:t>Tests are performed in lymphoma</a:t>
            </a:r>
            <a:endParaRPr lang="en-US" sz="3000" dirty="0" smtClean="0">
              <a:solidFill>
                <a:srgbClr val="FFFFFF"/>
              </a:solidFill>
              <a:cs typeface="Times New Roman" pitchFamily="18" charset="0"/>
            </a:endParaRPr>
          </a:p>
          <a:p>
            <a:pPr>
              <a:buFontTx/>
              <a:buNone/>
            </a:pPr>
            <a:endParaRPr lang="en-US" sz="2000" dirty="0">
              <a:solidFill>
                <a:srgbClr val="FFFFFF"/>
              </a:solidFill>
              <a:cs typeface="Times New Roman" pitchFamily="18" charset="0"/>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p:txBody>
          <a:bodyPr/>
          <a:lstStyle/>
          <a:p>
            <a:r>
              <a:rPr lang="en-US" dirty="0"/>
              <a:t>DNA </a:t>
            </a:r>
            <a:r>
              <a:rPr lang="sr-Latn-RS" dirty="0"/>
              <a:t>VACCINES</a:t>
            </a:r>
            <a:endParaRPr lang="en-US" dirty="0"/>
          </a:p>
        </p:txBody>
      </p:sp>
      <p:sp>
        <p:nvSpPr>
          <p:cNvPr id="20483" name="Rectangle 3"/>
          <p:cNvSpPr>
            <a:spLocks noGrp="1" noChangeArrowheads="1"/>
          </p:cNvSpPr>
          <p:nvPr>
            <p:ph type="body" idx="1"/>
          </p:nvPr>
        </p:nvSpPr>
        <p:spPr>
          <a:xfrm>
            <a:off x="457200" y="1905000"/>
            <a:ext cx="8229600" cy="4221163"/>
          </a:xfrm>
        </p:spPr>
        <p:txBody>
          <a:bodyPr>
            <a:normAutofit/>
          </a:bodyPr>
          <a:lstStyle/>
          <a:p>
            <a:pPr>
              <a:lnSpc>
                <a:spcPct val="90000"/>
              </a:lnSpc>
            </a:pPr>
            <a:r>
              <a:rPr lang="en-US" sz="2600" dirty="0">
                <a:cs typeface="Times New Roman" pitchFamily="18" charset="0"/>
              </a:rPr>
              <a:t>The idea is to use tumor genes instead of antigens.</a:t>
            </a:r>
          </a:p>
          <a:p>
            <a:pPr>
              <a:lnSpc>
                <a:spcPct val="90000"/>
              </a:lnSpc>
            </a:pPr>
            <a:r>
              <a:rPr lang="en-US" sz="2600" dirty="0">
                <a:cs typeface="Times New Roman" pitchFamily="18" charset="0"/>
              </a:rPr>
              <a:t>Cells in the body take up the injected genes, which leads to continuous production of antigens</a:t>
            </a:r>
          </a:p>
          <a:p>
            <a:pPr>
              <a:lnSpc>
                <a:spcPct val="90000"/>
              </a:lnSpc>
            </a:pPr>
            <a:r>
              <a:rPr lang="en-US" sz="2600" dirty="0">
                <a:cs typeface="Times New Roman" pitchFamily="18" charset="0"/>
              </a:rPr>
              <a:t>In this way, the continuous presence of the antigen that produces the immune response is ensured</a:t>
            </a:r>
            <a:endParaRPr lang="en-US" sz="2800" dirty="0">
              <a:solidFill>
                <a:srgbClr val="FFFFFF"/>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a:xfrm>
            <a:off x="762000" y="304800"/>
            <a:ext cx="7772400" cy="1143000"/>
          </a:xfrm>
        </p:spPr>
        <p:txBody>
          <a:bodyPr/>
          <a:lstStyle/>
          <a:p>
            <a:r>
              <a:rPr lang="en-US" dirty="0" err="1"/>
              <a:t>OncoVAX</a:t>
            </a:r>
            <a:endParaRPr lang="en-US" dirty="0"/>
          </a:p>
        </p:txBody>
      </p:sp>
      <p:sp>
        <p:nvSpPr>
          <p:cNvPr id="40963" name="Rectangle 3"/>
          <p:cNvSpPr>
            <a:spLocks noGrp="1" noChangeArrowheads="1"/>
          </p:cNvSpPr>
          <p:nvPr>
            <p:ph type="body" idx="1"/>
          </p:nvPr>
        </p:nvSpPr>
        <p:spPr/>
        <p:txBody>
          <a:bodyPr/>
          <a:lstStyle/>
          <a:p>
            <a:r>
              <a:rPr lang="en-US" sz="2800" dirty="0"/>
              <a:t>Autologous vaccine for CRC ST II.</a:t>
            </a:r>
          </a:p>
          <a:p>
            <a:r>
              <a:rPr lang="en-US" sz="2800" dirty="0"/>
              <a:t>Approved by the FDA in 2006.</a:t>
            </a:r>
          </a:p>
          <a:p>
            <a:r>
              <a:rPr lang="en-US" sz="2800" dirty="0"/>
              <a:t>It is used in adjuvant treatment.</a:t>
            </a:r>
          </a:p>
          <a:p>
            <a:r>
              <a:rPr lang="en-US" sz="2800" dirty="0"/>
              <a:t>254 patients received </a:t>
            </a:r>
            <a:r>
              <a:rPr lang="en-US" sz="2800" dirty="0" err="1"/>
              <a:t>OncoVAX</a:t>
            </a:r>
            <a:r>
              <a:rPr lang="en-US" sz="2800" dirty="0"/>
              <a:t> or placebo.</a:t>
            </a:r>
          </a:p>
          <a:p>
            <a:r>
              <a:rPr lang="en-US" sz="2800" dirty="0"/>
              <a:t>57.1% reduction in relative risk.</a:t>
            </a:r>
            <a:endParaRPr lang="en-US" sz="2800" dirty="0">
              <a:solidFill>
                <a:srgbClr val="FFFFFF"/>
              </a:solidFill>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a:xfrm>
            <a:off x="152400" y="228600"/>
            <a:ext cx="6172200" cy="1524000"/>
          </a:xfrm>
        </p:spPr>
        <p:txBody>
          <a:bodyPr/>
          <a:lstStyle/>
          <a:p>
            <a:r>
              <a:rPr lang="en-US" sz="3600" dirty="0" err="1">
                <a:cs typeface="Times New Roman" pitchFamily="18" charset="0"/>
              </a:rPr>
              <a:t>Sipuleucel</a:t>
            </a:r>
            <a:r>
              <a:rPr lang="en-US" sz="3600" dirty="0">
                <a:cs typeface="Times New Roman" pitchFamily="18" charset="0"/>
              </a:rPr>
              <a:t>-T (</a:t>
            </a:r>
            <a:r>
              <a:rPr lang="en-US" sz="3600" dirty="0" err="1">
                <a:cs typeface="Times New Roman" pitchFamily="18" charset="0"/>
              </a:rPr>
              <a:t>Provenge</a:t>
            </a:r>
            <a:r>
              <a:rPr lang="en-US" sz="3600" dirty="0">
                <a:cs typeface="Times New Roman" pitchFamily="18" charset="0"/>
              </a:rPr>
              <a:t>) </a:t>
            </a:r>
            <a:br>
              <a:rPr lang="en-US" sz="3600" dirty="0">
                <a:cs typeface="Times New Roman" pitchFamily="18" charset="0"/>
              </a:rPr>
            </a:br>
            <a:endParaRPr lang="en-US" sz="3600" dirty="0">
              <a:cs typeface="Times New Roman" pitchFamily="18" charset="0"/>
            </a:endParaRPr>
          </a:p>
        </p:txBody>
      </p:sp>
      <p:sp>
        <p:nvSpPr>
          <p:cNvPr id="23555" name="Rectangle 3"/>
          <p:cNvSpPr>
            <a:spLocks noGrp="1" noChangeArrowheads="1"/>
          </p:cNvSpPr>
          <p:nvPr>
            <p:ph type="body" idx="1"/>
          </p:nvPr>
        </p:nvSpPr>
        <p:spPr/>
        <p:txBody>
          <a:bodyPr>
            <a:normAutofit/>
          </a:bodyPr>
          <a:lstStyle/>
          <a:p>
            <a:pPr>
              <a:lnSpc>
                <a:spcPct val="90000"/>
              </a:lnSpc>
            </a:pPr>
            <a:r>
              <a:rPr lang="en-US" sz="2400" dirty="0"/>
              <a:t>Dendritic cell vaccine intended for asymptomatic patients with androgen-independent prostate cancer (</a:t>
            </a:r>
            <a:r>
              <a:rPr lang="en-US" sz="2400" dirty="0" err="1"/>
              <a:t>AIPC</a:t>
            </a:r>
            <a:r>
              <a:rPr lang="en-US" sz="2400" dirty="0"/>
              <a:t>).</a:t>
            </a:r>
          </a:p>
          <a:p>
            <a:pPr>
              <a:lnSpc>
                <a:spcPct val="90000"/>
              </a:lnSpc>
            </a:pPr>
            <a:r>
              <a:rPr lang="en-US" sz="2400" dirty="0"/>
              <a:t>Approved by the FDA in 2005.</a:t>
            </a:r>
          </a:p>
          <a:p>
            <a:pPr>
              <a:lnSpc>
                <a:spcPct val="90000"/>
              </a:lnSpc>
            </a:pPr>
            <a:r>
              <a:rPr lang="en-US" sz="2400" dirty="0"/>
              <a:t>It targets prostatic acid phosphatase (PAP), which is found in 95% of prostate cancers</a:t>
            </a:r>
          </a:p>
          <a:p>
            <a:pPr>
              <a:lnSpc>
                <a:spcPct val="90000"/>
              </a:lnSpc>
            </a:pPr>
            <a:r>
              <a:rPr lang="en-US" sz="2400" dirty="0"/>
              <a:t>98 patients treated with vaccine or placebo.</a:t>
            </a:r>
          </a:p>
          <a:p>
            <a:pPr>
              <a:lnSpc>
                <a:spcPct val="90000"/>
              </a:lnSpc>
            </a:pPr>
            <a:endParaRPr lang="en-US" sz="2400" dirty="0"/>
          </a:p>
          <a:p>
            <a:pPr>
              <a:lnSpc>
                <a:spcPct val="90000"/>
              </a:lnSpc>
            </a:pPr>
            <a:r>
              <a:rPr lang="en-US" sz="2400" dirty="0"/>
              <a:t>~3.3 months, i.e. 21% prolongation of median survival</a:t>
            </a:r>
          </a:p>
          <a:p>
            <a:pPr>
              <a:lnSpc>
                <a:spcPct val="90000"/>
              </a:lnSpc>
            </a:pPr>
            <a:r>
              <a:rPr lang="en-US" sz="2400" dirty="0"/>
              <a:t>      After three years, 32% of patients in the vaccinated group compared to 21% in the placebo group.</a:t>
            </a:r>
            <a:endParaRPr lang="en-US" sz="2200" dirty="0" smtClean="0">
              <a:solidFill>
                <a:srgbClr val="FFFFFF"/>
              </a:solidFill>
            </a:endParaRPr>
          </a:p>
          <a:p>
            <a:pPr>
              <a:lnSpc>
                <a:spcPct val="90000"/>
              </a:lnSpc>
            </a:pPr>
            <a:endParaRPr lang="en-US" sz="2200" dirty="0">
              <a:solidFill>
                <a:srgbClr val="FFFFFF"/>
              </a:solidFill>
            </a:endParaRPr>
          </a:p>
          <a:p>
            <a:pPr>
              <a:lnSpc>
                <a:spcPct val="90000"/>
              </a:lnSpc>
            </a:pPr>
            <a:endParaRPr lang="en-US" sz="2800" dirty="0">
              <a:solidFill>
                <a:srgbClr val="FFFFFF"/>
              </a:solidFill>
            </a:endParaRPr>
          </a:p>
          <a:p>
            <a:pPr>
              <a:lnSpc>
                <a:spcPct val="90000"/>
              </a:lnSpc>
            </a:pPr>
            <a:endParaRPr lang="en-US" dirty="0"/>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idx="4294967295"/>
          </p:nvPr>
        </p:nvSpPr>
        <p:spPr>
          <a:xfrm>
            <a:off x="457200" y="310356"/>
            <a:ext cx="8229600" cy="1143000"/>
          </a:xfrm>
        </p:spPr>
        <p:txBody>
          <a:bodyPr anchor="b">
            <a:normAutofit fontScale="90000"/>
          </a:bodyPr>
          <a:lstStyle/>
          <a:p>
            <a:pPr eaLnBrk="1" hangingPunct="1">
              <a:defRPr/>
            </a:pPr>
            <a:r>
              <a:rPr lang="it-IT" sz="3600" dirty="0"/>
              <a:t>RESPONSE EVALUATION</a:t>
            </a:r>
            <a:r>
              <a:rPr lang="it-IT" sz="4000" b="0" dirty="0"/>
              <a:t> </a:t>
            </a:r>
            <a:r>
              <a:rPr lang="en-US" sz="3200" dirty="0"/>
              <a:t>FOR </a:t>
            </a:r>
            <a:r>
              <a:rPr lang="en-US" sz="3600" dirty="0"/>
              <a:t>IMMUNOTHERAPY</a:t>
            </a:r>
            <a:br>
              <a:rPr lang="en-US" sz="3600" dirty="0"/>
            </a:br>
            <a:endParaRPr lang="it-IT" sz="3600" dirty="0"/>
          </a:p>
        </p:txBody>
      </p:sp>
      <p:pic>
        <p:nvPicPr>
          <p:cNvPr id="6147" name="Picture 2"/>
          <p:cNvPicPr>
            <a:picLocks noGrp="1" noChangeAspect="1" noChangeArrowheads="1"/>
          </p:cNvPicPr>
          <p:nvPr>
            <p:ph sz="quarter" idx="4294967295"/>
          </p:nvPr>
        </p:nvPicPr>
        <p:blipFill>
          <a:blip r:embed="rId2"/>
          <a:srcRect l="11710" t="29259" r="57433" b="25999"/>
          <a:stretch>
            <a:fillRect/>
          </a:stretch>
        </p:blipFill>
        <p:spPr>
          <a:xfrm>
            <a:off x="4222750" y="1461132"/>
            <a:ext cx="4464050" cy="4321175"/>
          </a:xfrm>
          <a:noFill/>
        </p:spPr>
      </p:pic>
      <p:sp>
        <p:nvSpPr>
          <p:cNvPr id="6148" name="Text Box 5"/>
          <p:cNvSpPr txBox="1">
            <a:spLocks noChangeArrowheads="1"/>
          </p:cNvSpPr>
          <p:nvPr/>
        </p:nvSpPr>
        <p:spPr bwMode="auto">
          <a:xfrm>
            <a:off x="179388" y="2205038"/>
            <a:ext cx="3887787" cy="4216400"/>
          </a:xfrm>
          <a:prstGeom prst="rect">
            <a:avLst/>
          </a:prstGeom>
          <a:noFill/>
          <a:ln w="9525">
            <a:noFill/>
            <a:miter lim="800000"/>
            <a:headEnd/>
            <a:tailEnd/>
          </a:ln>
        </p:spPr>
        <p:txBody>
          <a:bodyPr>
            <a:spAutoFit/>
          </a:bodyPr>
          <a:lstStyle/>
          <a:p>
            <a:pPr>
              <a:spcBef>
                <a:spcPct val="50000"/>
              </a:spcBef>
              <a:buFontTx/>
              <a:buChar char="•"/>
            </a:pPr>
            <a:r>
              <a:rPr lang="en-US" b="1">
                <a:solidFill>
                  <a:schemeClr val="tx2"/>
                </a:solidFill>
              </a:rPr>
              <a:t>Permissive not restrictive</a:t>
            </a:r>
          </a:p>
          <a:p>
            <a:pPr>
              <a:spcBef>
                <a:spcPct val="50000"/>
              </a:spcBef>
              <a:buFontTx/>
              <a:buChar char="•"/>
            </a:pPr>
            <a:r>
              <a:rPr lang="en-US" b="1">
                <a:solidFill>
                  <a:schemeClr val="tx2"/>
                </a:solidFill>
              </a:rPr>
              <a:t>RECIST/mWHO modified by immunological criteria  </a:t>
            </a:r>
          </a:p>
          <a:p>
            <a:pPr>
              <a:spcBef>
                <a:spcPct val="50000"/>
              </a:spcBef>
              <a:buFontTx/>
              <a:buChar char="•"/>
            </a:pPr>
            <a:r>
              <a:rPr lang="en-US" b="1">
                <a:solidFill>
                  <a:schemeClr val="tx2"/>
                </a:solidFill>
              </a:rPr>
              <a:t>First radiological examination the most critical (pseudo-progressions)</a:t>
            </a:r>
          </a:p>
          <a:p>
            <a:pPr>
              <a:spcBef>
                <a:spcPct val="50000"/>
              </a:spcBef>
              <a:buFontTx/>
              <a:buChar char="•"/>
            </a:pPr>
            <a:r>
              <a:rPr lang="en-US" b="1">
                <a:solidFill>
                  <a:schemeClr val="tx2"/>
                </a:solidFill>
              </a:rPr>
              <a:t>irResponders with new lesions also but decrease in baseline lesions</a:t>
            </a:r>
          </a:p>
          <a:p>
            <a:pPr>
              <a:spcBef>
                <a:spcPct val="50000"/>
              </a:spcBef>
              <a:buFontTx/>
              <a:buChar char="•"/>
            </a:pPr>
            <a:r>
              <a:rPr lang="en-US" b="1">
                <a:solidFill>
                  <a:schemeClr val="tx2"/>
                </a:solidFill>
              </a:rPr>
              <a:t>PD should be confirmed after 4 w</a:t>
            </a:r>
          </a:p>
          <a:p>
            <a:pPr>
              <a:spcBef>
                <a:spcPct val="50000"/>
              </a:spcBef>
              <a:buFontTx/>
              <a:buChar char="•"/>
            </a:pPr>
            <a:endParaRPr lang="en-US" b="1">
              <a:solidFill>
                <a:schemeClr val="tx2"/>
              </a:solidFill>
            </a:endParaRPr>
          </a:p>
          <a:p>
            <a:pPr>
              <a:spcBef>
                <a:spcPct val="50000"/>
              </a:spcBef>
            </a:pPr>
            <a:endParaRPr lang="en-US">
              <a:solidFill>
                <a:schemeClr val="tx2"/>
              </a:solidFill>
            </a:endParaRPr>
          </a:p>
        </p:txBody>
      </p:sp>
      <p:sp>
        <p:nvSpPr>
          <p:cNvPr id="6150" name="Text Box 6"/>
          <p:cNvSpPr txBox="1">
            <a:spLocks noChangeArrowheads="1"/>
          </p:cNvSpPr>
          <p:nvPr/>
        </p:nvSpPr>
        <p:spPr bwMode="auto">
          <a:xfrm>
            <a:off x="5578475" y="6453188"/>
            <a:ext cx="2881313" cy="457200"/>
          </a:xfrm>
          <a:prstGeom prst="rect">
            <a:avLst/>
          </a:prstGeom>
          <a:noFill/>
          <a:ln w="9525">
            <a:noFill/>
            <a:miter lim="800000"/>
            <a:headEnd/>
            <a:tailEnd/>
          </a:ln>
          <a:effectLst/>
        </p:spPr>
        <p:txBody>
          <a:bodyPr>
            <a:spAutoFit/>
          </a:bodyPr>
          <a:lstStyle/>
          <a:p>
            <a:pPr>
              <a:spcBef>
                <a:spcPct val="50000"/>
              </a:spcBef>
            </a:pPr>
            <a:r>
              <a:rPr lang="it-IT" sz="1200"/>
              <a:t>Wolchok JD, et al Clin Cancer Res 2009; 15:7412-7420.</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2" descr="nrclinonc"/>
          <p:cNvPicPr>
            <a:picLocks noGrp="1" noChangeAspect="1" noChangeArrowheads="1"/>
          </p:cNvPicPr>
          <p:nvPr>
            <p:ph idx="4294967295"/>
          </p:nvPr>
        </p:nvPicPr>
        <p:blipFill>
          <a:blip r:embed="rId3">
            <a:extLst>
              <a:ext uri="{28A0092B-C50C-407E-A947-70E740481C1C}">
                <a14:useLocalDpi xmlns:a14="http://schemas.microsoft.com/office/drawing/2010/main" val="0"/>
              </a:ext>
            </a:extLst>
          </a:blip>
          <a:srcRect/>
          <a:stretch>
            <a:fillRect/>
          </a:stretch>
        </p:blipFill>
        <p:spPr bwMode="auto">
          <a:xfrm>
            <a:off x="0" y="609600"/>
            <a:ext cx="9144000"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2"/>
          <p:cNvSpPr>
            <a:spLocks noGrp="1"/>
          </p:cNvSpPr>
          <p:nvPr>
            <p:ph type="title"/>
          </p:nvPr>
        </p:nvSpPr>
        <p:spPr/>
        <p:txBody>
          <a:bodyPr/>
          <a:lstStyle/>
          <a:p>
            <a:endParaRPr lang="en-GB"/>
          </a:p>
        </p:txBody>
      </p:sp>
    </p:spTree>
    <p:extLst>
      <p:ext uri="{BB962C8B-B14F-4D97-AF65-F5344CB8AC3E}">
        <p14:creationId xmlns:p14="http://schemas.microsoft.com/office/powerpoint/2010/main" val="94506745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sz="2400" b="1" dirty="0"/>
              <a:t>CHARACTERISTICS OF MALIGNANT CELLS</a:t>
            </a:r>
            <a:r>
              <a:rPr lang="sr-Cyrl-CS" b="1" dirty="0">
                <a:latin typeface="Times Roman Cirilica" pitchFamily="34" charset="0"/>
              </a:rPr>
              <a:t/>
            </a:r>
            <a:br>
              <a:rPr lang="sr-Cyrl-CS" b="1" dirty="0">
                <a:latin typeface="Times Roman Cirilica" pitchFamily="34" charset="0"/>
              </a:rPr>
            </a:br>
            <a:endParaRPr lang="en-US" b="1" dirty="0"/>
          </a:p>
        </p:txBody>
      </p:sp>
      <p:sp>
        <p:nvSpPr>
          <p:cNvPr id="3" name="Content Placeholder 2"/>
          <p:cNvSpPr>
            <a:spLocks noGrp="1"/>
          </p:cNvSpPr>
          <p:nvPr>
            <p:ph idx="1"/>
          </p:nvPr>
        </p:nvSpPr>
        <p:spPr/>
        <p:txBody>
          <a:bodyPr>
            <a:normAutofit fontScale="62500" lnSpcReduction="20000"/>
          </a:bodyPr>
          <a:lstStyle/>
          <a:p>
            <a:pPr marL="609600" indent="-609600">
              <a:buFontTx/>
              <a:buAutoNum type="arabicPeriod"/>
            </a:pPr>
            <a:endParaRPr lang="sr-Latn-RS" dirty="0">
              <a:latin typeface="Times Roman Cirilica" pitchFamily="34" charset="0"/>
            </a:endParaRPr>
          </a:p>
          <a:p>
            <a:pPr marL="609600" indent="-609600">
              <a:buFontTx/>
              <a:buAutoNum type="arabicPeriod"/>
            </a:pPr>
            <a:r>
              <a:rPr lang="en-US" dirty="0">
                <a:latin typeface="Times Roman Cirilica" pitchFamily="34" charset="0"/>
              </a:rPr>
              <a:t>AVOIDANCE OF IMMUNOLOGY SURVEILLANCE</a:t>
            </a:r>
          </a:p>
          <a:p>
            <a:pPr marL="609600" indent="-609600">
              <a:buFontTx/>
              <a:buAutoNum type="arabicPeriod"/>
            </a:pPr>
            <a:endParaRPr lang="en-US" dirty="0">
              <a:latin typeface="Times Roman Cirilica" pitchFamily="34" charset="0"/>
            </a:endParaRPr>
          </a:p>
          <a:p>
            <a:pPr marL="609600" indent="-609600">
              <a:buFontTx/>
              <a:buAutoNum type="arabicPeriod"/>
            </a:pPr>
            <a:r>
              <a:rPr lang="en-US" dirty="0">
                <a:latin typeface="Times Roman Cirilica" pitchFamily="34" charset="0"/>
              </a:rPr>
              <a:t>AVOIDANCE OF APOPTOSIS</a:t>
            </a:r>
          </a:p>
          <a:p>
            <a:pPr marL="609600" indent="-609600">
              <a:buFontTx/>
              <a:buAutoNum type="arabicPeriod"/>
            </a:pPr>
            <a:endParaRPr lang="en-US" dirty="0">
              <a:latin typeface="Times Roman Cirilica" pitchFamily="34" charset="0"/>
            </a:endParaRPr>
          </a:p>
          <a:p>
            <a:pPr marL="609600" indent="-609600">
              <a:buFontTx/>
              <a:buAutoNum type="arabicPeriod"/>
            </a:pPr>
            <a:r>
              <a:rPr lang="en-US" dirty="0" err="1">
                <a:latin typeface="Times Roman Cirilica" pitchFamily="34" charset="0"/>
              </a:rPr>
              <a:t>AUTOSTIMULATION</a:t>
            </a:r>
            <a:r>
              <a:rPr lang="en-US" dirty="0">
                <a:latin typeface="Times Roman Cirilica" pitchFamily="34" charset="0"/>
              </a:rPr>
              <a:t> OF GROWTH</a:t>
            </a:r>
          </a:p>
          <a:p>
            <a:pPr marL="609600" indent="-609600">
              <a:buFontTx/>
              <a:buAutoNum type="arabicPeriod"/>
            </a:pPr>
            <a:endParaRPr lang="en-US" dirty="0">
              <a:latin typeface="Times Roman Cirilica" pitchFamily="34" charset="0"/>
            </a:endParaRPr>
          </a:p>
          <a:p>
            <a:pPr marL="609600" indent="-609600">
              <a:buFontTx/>
              <a:buAutoNum type="arabicPeriod"/>
            </a:pPr>
            <a:r>
              <a:rPr lang="en-US" dirty="0">
                <a:latin typeface="Times Roman Cirilica" pitchFamily="34" charset="0"/>
              </a:rPr>
              <a:t>INSENSITIVE TO SIGNALS TO STOP GROWTH</a:t>
            </a:r>
          </a:p>
          <a:p>
            <a:pPr marL="609600" indent="-609600">
              <a:buFontTx/>
              <a:buAutoNum type="arabicPeriod"/>
            </a:pPr>
            <a:endParaRPr lang="en-US" dirty="0">
              <a:latin typeface="Times Roman Cirilica" pitchFamily="34" charset="0"/>
            </a:endParaRPr>
          </a:p>
          <a:p>
            <a:pPr marL="609600" indent="-609600">
              <a:buFontTx/>
              <a:buAutoNum type="arabicPeriod"/>
            </a:pPr>
            <a:r>
              <a:rPr lang="en-US" dirty="0">
                <a:latin typeface="Times Roman Cirilica" pitchFamily="34" charset="0"/>
              </a:rPr>
              <a:t>INFINITE DIVISION/GROWTH</a:t>
            </a:r>
          </a:p>
          <a:p>
            <a:pPr marL="609600" indent="-609600">
              <a:buFontTx/>
              <a:buAutoNum type="arabicPeriod"/>
            </a:pPr>
            <a:endParaRPr lang="en-US" dirty="0">
              <a:latin typeface="Times Roman Cirilica" pitchFamily="34" charset="0"/>
            </a:endParaRPr>
          </a:p>
          <a:p>
            <a:pPr marL="609600" indent="-609600">
              <a:buFontTx/>
              <a:buAutoNum type="arabicPeriod"/>
            </a:pPr>
            <a:r>
              <a:rPr lang="en-US" dirty="0">
                <a:latin typeface="Times Roman Cirilica" pitchFamily="34" charset="0"/>
              </a:rPr>
              <a:t>ABILITY TO INDUCE NEO-ANGIOGENESIS</a:t>
            </a:r>
          </a:p>
          <a:p>
            <a:pPr marL="609600" indent="-609600">
              <a:buFontTx/>
              <a:buAutoNum type="arabicPeriod"/>
            </a:pPr>
            <a:endParaRPr lang="en-US" dirty="0">
              <a:latin typeface="Times Roman Cirilica" pitchFamily="34" charset="0"/>
            </a:endParaRPr>
          </a:p>
          <a:p>
            <a:pPr marL="609600" indent="-609600">
              <a:buFontTx/>
              <a:buAutoNum type="arabicPeriod"/>
            </a:pPr>
            <a:r>
              <a:rPr lang="en-US" dirty="0">
                <a:latin typeface="Times Roman Cirilica" pitchFamily="34" charset="0"/>
              </a:rPr>
              <a:t>CAPACITY OF INVASION AND METASTASIS</a:t>
            </a:r>
            <a:endParaRPr lang="en-US" dirty="0"/>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457200" y="704088"/>
            <a:ext cx="8229600" cy="515112"/>
          </a:xfrm>
        </p:spPr>
        <p:txBody>
          <a:bodyPr>
            <a:noAutofit/>
          </a:bodyPr>
          <a:lstStyle/>
          <a:p>
            <a:r>
              <a:rPr lang="en-GB" sz="3200" dirty="0"/>
              <a:t>TARGET THERAPY</a:t>
            </a:r>
            <a:endParaRPr lang="en-US" sz="3600" dirty="0">
              <a:solidFill>
                <a:schemeClr val="tx1"/>
              </a:solidFill>
              <a:ea typeface="ＭＳ Ｐゴシック" pitchFamily="34" charset="-128"/>
            </a:endParaRPr>
          </a:p>
        </p:txBody>
      </p:sp>
      <p:sp>
        <p:nvSpPr>
          <p:cNvPr id="16387" name="Content Placeholder 2"/>
          <p:cNvSpPr>
            <a:spLocks noGrp="1"/>
          </p:cNvSpPr>
          <p:nvPr>
            <p:ph idx="1"/>
          </p:nvPr>
        </p:nvSpPr>
        <p:spPr>
          <a:xfrm>
            <a:off x="457200" y="1600200"/>
            <a:ext cx="8229600" cy="2667000"/>
          </a:xfrm>
        </p:spPr>
        <p:txBody>
          <a:bodyPr>
            <a:noAutofit/>
          </a:bodyPr>
          <a:lstStyle/>
          <a:p>
            <a:r>
              <a:rPr lang="en-US" sz="2400" dirty="0">
                <a:ea typeface="ＭＳ Ｐゴシック" pitchFamily="34" charset="-128"/>
              </a:rPr>
              <a:t>It is aimed at a precisely defined molecular target that is either extracellular or intracellular</a:t>
            </a:r>
          </a:p>
          <a:p>
            <a:r>
              <a:rPr lang="en-US" sz="2400" dirty="0">
                <a:ea typeface="ＭＳ Ｐゴシック" pitchFamily="34" charset="-128"/>
              </a:rPr>
              <a:t>Target correlates with tumor biology</a:t>
            </a:r>
          </a:p>
          <a:p>
            <a:r>
              <a:rPr lang="en-US" sz="2400" dirty="0">
                <a:ea typeface="ＭＳ Ｐゴシック" pitchFamily="34" charset="-128"/>
              </a:rPr>
              <a:t>The target is correlated with the therapeutic effect</a:t>
            </a:r>
          </a:p>
          <a:p>
            <a:r>
              <a:rPr lang="en-US" sz="2400" dirty="0">
                <a:ea typeface="ＭＳ Ｐゴシック" pitchFamily="34" charset="-128"/>
              </a:rPr>
              <a:t>The goal is to kill tumor cells selectively and </a:t>
            </a:r>
            <a:r>
              <a:rPr lang="en-US" sz="2400" dirty="0" smtClean="0">
                <a:ea typeface="ＭＳ Ｐゴシック" pitchFamily="34" charset="-128"/>
              </a:rPr>
              <a:t>specifically</a:t>
            </a:r>
            <a:endParaRPr lang="sr-Latn-RS" sz="2400" dirty="0" smtClean="0">
              <a:ea typeface="ＭＳ Ｐゴシック" pitchFamily="34" charset="-128"/>
            </a:endParaRPr>
          </a:p>
          <a:p>
            <a:r>
              <a:rPr lang="en-GB" sz="2400" dirty="0"/>
              <a:t>The ideal situation would be if the target is necessary for the survival of the malignant cell </a:t>
            </a:r>
            <a:endParaRPr lang="sr-Latn-RS" sz="2400" dirty="0" smtClean="0"/>
          </a:p>
          <a:p>
            <a:r>
              <a:rPr lang="en-GB" sz="2400" dirty="0" smtClean="0"/>
              <a:t>That </a:t>
            </a:r>
            <a:r>
              <a:rPr lang="en-GB" sz="2400" dirty="0"/>
              <a:t>the target is not expressed on healthy cells </a:t>
            </a:r>
            <a:endParaRPr lang="sr-Latn-RS" sz="2400" dirty="0" smtClean="0"/>
          </a:p>
          <a:p>
            <a:r>
              <a:rPr lang="en-GB" sz="2400" dirty="0" smtClean="0"/>
              <a:t>Thus </a:t>
            </a:r>
            <a:r>
              <a:rPr lang="en-GB" sz="2400" dirty="0"/>
              <a:t>to cause the death of malignant cells without or with minimal consequences for healthy cells </a:t>
            </a:r>
            <a:endParaRPr lang="sr-Latn-RS" sz="2400" dirty="0" smtClean="0"/>
          </a:p>
          <a:p>
            <a:r>
              <a:rPr lang="en-GB" sz="2400" dirty="0" smtClean="0"/>
              <a:t>That </a:t>
            </a:r>
            <a:r>
              <a:rPr lang="en-GB" sz="2400" dirty="0"/>
              <a:t>the target can be identified with existing tests</a:t>
            </a:r>
            <a:endParaRPr lang="en-US" sz="2400" dirty="0">
              <a:ea typeface="ＭＳ Ｐゴシック" pitchFamily="34" charset="-128"/>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p:cNvSpPr>
            <a:spLocks noGrp="1"/>
          </p:cNvSpPr>
          <p:nvPr>
            <p:ph type="title"/>
          </p:nvPr>
        </p:nvSpPr>
        <p:spPr>
          <a:xfrm>
            <a:off x="457200" y="0"/>
            <a:ext cx="8229600" cy="914400"/>
          </a:xfrm>
        </p:spPr>
        <p:txBody>
          <a:bodyPr>
            <a:normAutofit/>
          </a:bodyPr>
          <a:lstStyle/>
          <a:p>
            <a:r>
              <a:rPr lang="sr-Latn-CS" sz="3200" dirty="0">
                <a:ea typeface="ＭＳ Ｐゴシック" pitchFamily="34" charset="-128"/>
              </a:rPr>
              <a:t>“TARGETS</a:t>
            </a:r>
            <a:r>
              <a:rPr lang="sr-Latn-CS" sz="3200" dirty="0" smtClean="0">
                <a:solidFill>
                  <a:schemeClr val="tx1"/>
                </a:solidFill>
                <a:ea typeface="ＭＳ Ｐゴシック" pitchFamily="34" charset="-128"/>
              </a:rPr>
              <a:t>”</a:t>
            </a:r>
            <a:endParaRPr lang="sr-Latn-CS" sz="3200" dirty="0">
              <a:solidFill>
                <a:schemeClr val="tx1"/>
              </a:solidFill>
              <a:ea typeface="ＭＳ Ｐゴシック" pitchFamily="34" charset="-128"/>
            </a:endParaRPr>
          </a:p>
        </p:txBody>
      </p:sp>
      <p:sp>
        <p:nvSpPr>
          <p:cNvPr id="22531" name="Content Placeholder 2"/>
          <p:cNvSpPr>
            <a:spLocks noGrp="1"/>
          </p:cNvSpPr>
          <p:nvPr>
            <p:ph idx="1"/>
          </p:nvPr>
        </p:nvSpPr>
        <p:spPr>
          <a:xfrm>
            <a:off x="457200" y="1219200"/>
            <a:ext cx="8229600" cy="4525963"/>
          </a:xfrm>
        </p:spPr>
        <p:txBody>
          <a:bodyPr>
            <a:normAutofit fontScale="92500" lnSpcReduction="10000"/>
          </a:bodyPr>
          <a:lstStyle/>
          <a:p>
            <a:r>
              <a:rPr lang="en-US" sz="2800" dirty="0">
                <a:ea typeface="ＭＳ Ｐゴシック" pitchFamily="34" charset="-128"/>
              </a:rPr>
              <a:t>Steroid receptors: for ER+ breast, prostate and lymphoma cancers</a:t>
            </a:r>
          </a:p>
          <a:p>
            <a:r>
              <a:rPr lang="en-US" sz="2800" dirty="0" err="1">
                <a:ea typeface="ＭＳ Ｐゴシック" pitchFamily="34" charset="-128"/>
              </a:rPr>
              <a:t>HER2</a:t>
            </a:r>
            <a:r>
              <a:rPr lang="en-US" sz="2800" dirty="0">
                <a:ea typeface="ＭＳ Ｐゴシック" pitchFamily="34" charset="-128"/>
              </a:rPr>
              <a:t>: for breast and stomach cancer</a:t>
            </a:r>
          </a:p>
          <a:p>
            <a:r>
              <a:rPr lang="en-US" sz="2800" dirty="0" err="1">
                <a:ea typeface="ＭＳ Ｐゴシック" pitchFamily="34" charset="-128"/>
              </a:rPr>
              <a:t>ALK</a:t>
            </a:r>
            <a:r>
              <a:rPr lang="en-US" sz="2800" dirty="0">
                <a:ea typeface="ＭＳ Ｐゴシック" pitchFamily="34" charset="-128"/>
              </a:rPr>
              <a:t>: for NSCLC</a:t>
            </a:r>
          </a:p>
          <a:p>
            <a:r>
              <a:rPr lang="en-US" sz="2800" dirty="0" err="1">
                <a:ea typeface="ＭＳ Ｐゴシック" pitchFamily="34" charset="-128"/>
              </a:rPr>
              <a:t>CD20</a:t>
            </a:r>
            <a:r>
              <a:rPr lang="en-US" sz="2800" dirty="0">
                <a:ea typeface="ＭＳ Ｐゴシック" pitchFamily="34" charset="-128"/>
              </a:rPr>
              <a:t>: for lymphoma</a:t>
            </a:r>
          </a:p>
          <a:p>
            <a:r>
              <a:rPr lang="en-US" sz="2800" dirty="0" err="1">
                <a:ea typeface="ＭＳ Ｐゴシック" pitchFamily="34" charset="-128"/>
              </a:rPr>
              <a:t>bcr</a:t>
            </a:r>
            <a:r>
              <a:rPr lang="en-US" sz="2800" dirty="0">
                <a:ea typeface="ＭＳ Ｐゴシック" pitchFamily="34" charset="-128"/>
              </a:rPr>
              <a:t>/</a:t>
            </a:r>
            <a:r>
              <a:rPr lang="en-US" sz="2800" dirty="0" err="1">
                <a:ea typeface="ＭＳ Ｐゴシック" pitchFamily="34" charset="-128"/>
              </a:rPr>
              <a:t>Abl</a:t>
            </a:r>
            <a:r>
              <a:rPr lang="en-US" sz="2800" dirty="0">
                <a:ea typeface="ＭＳ Ｐゴシック" pitchFamily="34" charset="-128"/>
              </a:rPr>
              <a:t>: for CML</a:t>
            </a:r>
          </a:p>
          <a:p>
            <a:r>
              <a:rPr lang="en-US" sz="2800" dirty="0">
                <a:ea typeface="ＭＳ Ｐゴシック" pitchFamily="34" charset="-128"/>
              </a:rPr>
              <a:t>c-Kit: for GIST</a:t>
            </a:r>
          </a:p>
          <a:p>
            <a:r>
              <a:rPr lang="en-US" sz="2800" dirty="0">
                <a:ea typeface="ＭＳ Ｐゴシック" pitchFamily="34" charset="-128"/>
              </a:rPr>
              <a:t>Hedgehog: for basal cell carcinoma and </a:t>
            </a:r>
            <a:r>
              <a:rPr lang="en-US" sz="2800" dirty="0" err="1">
                <a:ea typeface="ＭＳ Ｐゴシック" pitchFamily="34" charset="-128"/>
              </a:rPr>
              <a:t>medulloblastoma</a:t>
            </a:r>
            <a:endParaRPr lang="en-US" sz="2800" dirty="0">
              <a:ea typeface="ＭＳ Ｐゴシック" pitchFamily="34" charset="-128"/>
            </a:endParaRPr>
          </a:p>
          <a:p>
            <a:r>
              <a:rPr lang="en-US" sz="2800" dirty="0">
                <a:ea typeface="ＭＳ Ｐゴシック" pitchFamily="34" charset="-128"/>
              </a:rPr>
              <a:t>RET: for medullary thyroid carcinoma</a:t>
            </a:r>
          </a:p>
          <a:p>
            <a:r>
              <a:rPr lang="en-US" sz="2800" dirty="0">
                <a:ea typeface="ＭＳ Ｐゴシック" pitchFamily="34" charset="-128"/>
              </a:rPr>
              <a:t>b-RAF: for melanoma</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914400"/>
            <a:ext cx="8229600" cy="4525963"/>
          </a:xfrm>
        </p:spPr>
        <p:txBody>
          <a:bodyPr>
            <a:normAutofit fontScale="92500" lnSpcReduction="10000"/>
          </a:bodyPr>
          <a:lstStyle/>
          <a:p>
            <a:r>
              <a:rPr lang="en-US" dirty="0"/>
              <a:t>Receptors that are acted upon by chemical agents are also targets</a:t>
            </a:r>
          </a:p>
          <a:p>
            <a:r>
              <a:rPr lang="en-US" dirty="0"/>
              <a:t>EGFR, </a:t>
            </a:r>
            <a:r>
              <a:rPr lang="en-US" dirty="0" err="1"/>
              <a:t>Erlotinib</a:t>
            </a:r>
            <a:r>
              <a:rPr lang="en-US" dirty="0"/>
              <a:t> in NSCLC and Pancreas</a:t>
            </a:r>
          </a:p>
          <a:p>
            <a:r>
              <a:rPr lang="en-US" dirty="0" err="1"/>
              <a:t>ALK</a:t>
            </a:r>
            <a:r>
              <a:rPr lang="en-US" dirty="0"/>
              <a:t>, </a:t>
            </a:r>
            <a:r>
              <a:rPr lang="en-US" dirty="0" err="1"/>
              <a:t>Crizotinib</a:t>
            </a:r>
            <a:r>
              <a:rPr lang="en-US" dirty="0"/>
              <a:t> in lung cancer</a:t>
            </a:r>
          </a:p>
          <a:p>
            <a:r>
              <a:rPr lang="en-US" dirty="0"/>
              <a:t>TK, several different drugs, </a:t>
            </a:r>
            <a:r>
              <a:rPr lang="en-US" dirty="0" err="1"/>
              <a:t>sunitinib</a:t>
            </a:r>
            <a:r>
              <a:rPr lang="en-US" dirty="0"/>
              <a:t> in kidney cancer, </a:t>
            </a:r>
            <a:r>
              <a:rPr lang="en-US" dirty="0" err="1"/>
              <a:t>imatinib</a:t>
            </a:r>
            <a:r>
              <a:rPr lang="en-US" dirty="0"/>
              <a:t> in CML and </a:t>
            </a:r>
            <a:r>
              <a:rPr lang="en-US" dirty="0" err="1"/>
              <a:t>GISTa</a:t>
            </a:r>
            <a:endParaRPr lang="en-US" dirty="0"/>
          </a:p>
          <a:p>
            <a:r>
              <a:rPr lang="en-US" dirty="0" err="1"/>
              <a:t>CDK4</a:t>
            </a:r>
            <a:r>
              <a:rPr lang="en-US" dirty="0"/>
              <a:t>/6, </a:t>
            </a:r>
            <a:r>
              <a:rPr lang="en-US" dirty="0" err="1"/>
              <a:t>Palbociclib</a:t>
            </a:r>
            <a:r>
              <a:rPr lang="en-US" dirty="0"/>
              <a:t> in breast cancer</a:t>
            </a:r>
          </a:p>
          <a:p>
            <a:r>
              <a:rPr lang="en-US" dirty="0" err="1"/>
              <a:t>BRAF</a:t>
            </a:r>
            <a:r>
              <a:rPr lang="en-US" dirty="0"/>
              <a:t>, </a:t>
            </a:r>
            <a:r>
              <a:rPr lang="en-US" dirty="0" err="1"/>
              <a:t>MEK1</a:t>
            </a:r>
            <a:r>
              <a:rPr lang="en-US" dirty="0"/>
              <a:t>/2, </a:t>
            </a:r>
            <a:r>
              <a:rPr lang="en-US" dirty="0" err="1"/>
              <a:t>Dabrafenib</a:t>
            </a:r>
            <a:r>
              <a:rPr lang="en-US" dirty="0"/>
              <a:t> and </a:t>
            </a:r>
            <a:r>
              <a:rPr lang="en-US" dirty="0" err="1"/>
              <a:t>trametinib</a:t>
            </a:r>
            <a:r>
              <a:rPr lang="en-US" dirty="0"/>
              <a:t> in melanoma</a:t>
            </a:r>
          </a:p>
        </p:txBody>
      </p:sp>
    </p:spTree>
    <p:extLst>
      <p:ext uri="{BB962C8B-B14F-4D97-AF65-F5344CB8AC3E}">
        <p14:creationId xmlns:p14="http://schemas.microsoft.com/office/powerpoint/2010/main" val="333268789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642937"/>
            <a:ext cx="9144000" cy="5557838"/>
          </a:xfrm>
          <a:prstGeom prst="rect">
            <a:avLst/>
          </a:prstGeom>
        </p:spPr>
      </p:pic>
      <p:sp>
        <p:nvSpPr>
          <p:cNvPr id="3" name="Title 1"/>
          <p:cNvSpPr txBox="1">
            <a:spLocks/>
          </p:cNvSpPr>
          <p:nvPr/>
        </p:nvSpPr>
        <p:spPr>
          <a:xfrm>
            <a:off x="2703513" y="20259"/>
            <a:ext cx="3940175" cy="428625"/>
          </a:xfrm>
          <a:prstGeom prst="rect">
            <a:avLst/>
          </a:prstGeom>
        </p:spPr>
        <p:txBody>
          <a:bodyP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defRPr/>
            </a:pPr>
            <a:r>
              <a:rPr lang="en-US" sz="4000" b="1" dirty="0">
                <a:solidFill>
                  <a:srgbClr val="0000FF"/>
                </a:solidFill>
              </a:rPr>
              <a:t>Types of </a:t>
            </a:r>
            <a:r>
              <a:rPr lang="en-US" sz="4000" b="1" dirty="0" err="1">
                <a:solidFill>
                  <a:srgbClr val="0000FF"/>
                </a:solidFill>
              </a:rPr>
              <a:t>mAbs</a:t>
            </a:r>
            <a:endParaRPr lang="en-IN" sz="4000" b="1" dirty="0">
              <a:solidFill>
                <a:srgbClr val="0000FF"/>
              </a:solidFill>
            </a:endParaRPr>
          </a:p>
        </p:txBody>
      </p:sp>
      <p:sp>
        <p:nvSpPr>
          <p:cNvPr id="4" name="TextBox 5"/>
          <p:cNvSpPr txBox="1">
            <a:spLocks noChangeArrowheads="1"/>
          </p:cNvSpPr>
          <p:nvPr/>
        </p:nvSpPr>
        <p:spPr bwMode="auto">
          <a:xfrm>
            <a:off x="2817539" y="5731460"/>
            <a:ext cx="3877709" cy="9900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ea typeface="ＭＳ Ｐゴシック" charset="0"/>
                <a:cs typeface="Arial" charset="0"/>
              </a:defRPr>
            </a:lvl1pPr>
            <a:lvl2pPr marL="742950" indent="-285750" eaLnBrk="0" hangingPunct="0">
              <a:defRPr>
                <a:solidFill>
                  <a:schemeClr val="tx1"/>
                </a:solidFill>
                <a:latin typeface="Arial" charset="0"/>
                <a:ea typeface="Arial" charset="0"/>
                <a:cs typeface="Arial" charset="0"/>
              </a:defRPr>
            </a:lvl2pPr>
            <a:lvl3pPr marL="1143000" indent="-228600" eaLnBrk="0" hangingPunct="0">
              <a:defRPr>
                <a:solidFill>
                  <a:schemeClr val="tx1"/>
                </a:solidFill>
                <a:latin typeface="Arial" charset="0"/>
                <a:ea typeface="Arial" charset="0"/>
                <a:cs typeface="Arial" charset="0"/>
              </a:defRPr>
            </a:lvl3pPr>
            <a:lvl4pPr marL="1600200" indent="-228600" eaLnBrk="0" hangingPunct="0">
              <a:defRPr>
                <a:solidFill>
                  <a:schemeClr val="tx1"/>
                </a:solidFill>
                <a:latin typeface="Arial" charset="0"/>
                <a:ea typeface="Arial" charset="0"/>
                <a:cs typeface="Arial" charset="0"/>
              </a:defRPr>
            </a:lvl4pPr>
            <a:lvl5pPr marL="2057400" indent="-228600" eaLnBrk="0" hangingPunct="0">
              <a:defRPr>
                <a:solidFill>
                  <a:schemeClr val="tx1"/>
                </a:solidFill>
                <a:latin typeface="Arial" charset="0"/>
                <a:ea typeface="Arial" charset="0"/>
                <a:cs typeface="Arial" charset="0"/>
              </a:defRPr>
            </a:lvl5pPr>
            <a:lvl6pPr marL="2514600" indent="-228600" eaLnBrk="0" fontAlgn="base" hangingPunct="0">
              <a:spcBef>
                <a:spcPct val="0"/>
              </a:spcBef>
              <a:spcAft>
                <a:spcPct val="0"/>
              </a:spcAft>
              <a:defRPr>
                <a:solidFill>
                  <a:schemeClr val="tx1"/>
                </a:solidFill>
                <a:latin typeface="Arial" charset="0"/>
                <a:ea typeface="Arial" charset="0"/>
                <a:cs typeface="Arial" charset="0"/>
              </a:defRPr>
            </a:lvl6pPr>
            <a:lvl7pPr marL="2971800" indent="-228600" eaLnBrk="0" fontAlgn="base" hangingPunct="0">
              <a:spcBef>
                <a:spcPct val="0"/>
              </a:spcBef>
              <a:spcAft>
                <a:spcPct val="0"/>
              </a:spcAft>
              <a:defRPr>
                <a:solidFill>
                  <a:schemeClr val="tx1"/>
                </a:solidFill>
                <a:latin typeface="Arial" charset="0"/>
                <a:ea typeface="Arial" charset="0"/>
                <a:cs typeface="Arial" charset="0"/>
              </a:defRPr>
            </a:lvl7pPr>
            <a:lvl8pPr marL="3429000" indent="-228600" eaLnBrk="0" fontAlgn="base" hangingPunct="0">
              <a:spcBef>
                <a:spcPct val="0"/>
              </a:spcBef>
              <a:spcAft>
                <a:spcPct val="0"/>
              </a:spcAft>
              <a:defRPr>
                <a:solidFill>
                  <a:schemeClr val="tx1"/>
                </a:solidFill>
                <a:latin typeface="Arial" charset="0"/>
                <a:ea typeface="Arial" charset="0"/>
                <a:cs typeface="Arial" charset="0"/>
              </a:defRPr>
            </a:lvl8pPr>
            <a:lvl9pPr marL="3886200" indent="-228600" eaLnBrk="0" fontAlgn="base" hangingPunct="0">
              <a:spcBef>
                <a:spcPct val="0"/>
              </a:spcBef>
              <a:spcAft>
                <a:spcPct val="0"/>
              </a:spcAft>
              <a:defRPr>
                <a:solidFill>
                  <a:schemeClr val="tx1"/>
                </a:solidFill>
                <a:latin typeface="Arial" charset="0"/>
                <a:ea typeface="Arial" charset="0"/>
                <a:cs typeface="Arial" charset="0"/>
              </a:defRPr>
            </a:lvl9pPr>
          </a:lstStyle>
          <a:p>
            <a:pPr algn="just" eaLnBrk="1" hangingPunct="1">
              <a:lnSpc>
                <a:spcPct val="150000"/>
              </a:lnSpc>
            </a:pPr>
            <a:r>
              <a:rPr lang="en-US" sz="2000" dirty="0">
                <a:solidFill>
                  <a:srgbClr val="0000FF"/>
                </a:solidFill>
              </a:rPr>
              <a:t>Blue</a:t>
            </a:r>
            <a:r>
              <a:rPr lang="en-US" sz="2000" dirty="0"/>
              <a:t> denotes human component </a:t>
            </a:r>
          </a:p>
          <a:p>
            <a:pPr algn="just" eaLnBrk="1" hangingPunct="1">
              <a:lnSpc>
                <a:spcPct val="150000"/>
              </a:lnSpc>
            </a:pPr>
            <a:r>
              <a:rPr lang="en-US" sz="2000" dirty="0">
                <a:solidFill>
                  <a:srgbClr val="FF6600"/>
                </a:solidFill>
              </a:rPr>
              <a:t>Orange</a:t>
            </a:r>
            <a:r>
              <a:rPr lang="en-US" sz="2000" dirty="0"/>
              <a:t> murine component</a:t>
            </a:r>
          </a:p>
        </p:txBody>
      </p:sp>
      <p:sp>
        <p:nvSpPr>
          <p:cNvPr id="5" name="TextBox 4"/>
          <p:cNvSpPr txBox="1"/>
          <p:nvPr/>
        </p:nvSpPr>
        <p:spPr>
          <a:xfrm>
            <a:off x="115925" y="1824458"/>
            <a:ext cx="522574" cy="369332"/>
          </a:xfrm>
          <a:prstGeom prst="rect">
            <a:avLst/>
          </a:prstGeom>
          <a:noFill/>
        </p:spPr>
        <p:txBody>
          <a:bodyPr wrap="none" rtlCol="0">
            <a:spAutoFit/>
          </a:bodyPr>
          <a:lstStyle/>
          <a:p>
            <a:r>
              <a:rPr lang="en-US" dirty="0"/>
              <a:t>Fab</a:t>
            </a:r>
          </a:p>
        </p:txBody>
      </p:sp>
      <p:sp>
        <p:nvSpPr>
          <p:cNvPr id="6" name="TextBox 5"/>
          <p:cNvSpPr txBox="1"/>
          <p:nvPr/>
        </p:nvSpPr>
        <p:spPr>
          <a:xfrm>
            <a:off x="426411" y="2642619"/>
            <a:ext cx="388335" cy="369332"/>
          </a:xfrm>
          <a:prstGeom prst="rect">
            <a:avLst/>
          </a:prstGeom>
          <a:noFill/>
        </p:spPr>
        <p:txBody>
          <a:bodyPr wrap="none" rtlCol="0">
            <a:spAutoFit/>
          </a:bodyPr>
          <a:lstStyle/>
          <a:p>
            <a:r>
              <a:rPr lang="en-US" dirty="0"/>
              <a:t>Fc</a:t>
            </a:r>
          </a:p>
        </p:txBody>
      </p:sp>
      <p:cxnSp>
        <p:nvCxnSpPr>
          <p:cNvPr id="8" name="Straight Arrow Connector 7"/>
          <p:cNvCxnSpPr/>
          <p:nvPr/>
        </p:nvCxnSpPr>
        <p:spPr>
          <a:xfrm>
            <a:off x="885059" y="2463203"/>
            <a:ext cx="0" cy="1212959"/>
          </a:xfrm>
          <a:prstGeom prst="straightConnector1">
            <a:avLst/>
          </a:prstGeom>
          <a:ln>
            <a:headEnd type="arrow"/>
            <a:tailEnd type="arrow"/>
          </a:ln>
        </p:spPr>
        <p:style>
          <a:lnRef idx="2">
            <a:schemeClr val="accent1"/>
          </a:lnRef>
          <a:fillRef idx="0">
            <a:schemeClr val="accent1"/>
          </a:fillRef>
          <a:effectRef idx="1">
            <a:schemeClr val="accent1"/>
          </a:effectRef>
          <a:fontRef idx="minor">
            <a:schemeClr val="tx1"/>
          </a:fontRef>
        </p:style>
      </p:cxnSp>
      <p:cxnSp>
        <p:nvCxnSpPr>
          <p:cNvPr id="14" name="Straight Arrow Connector 13"/>
          <p:cNvCxnSpPr/>
          <p:nvPr/>
        </p:nvCxnSpPr>
        <p:spPr>
          <a:xfrm>
            <a:off x="734219" y="1772577"/>
            <a:ext cx="0" cy="690626"/>
          </a:xfrm>
          <a:prstGeom prst="straightConnector1">
            <a:avLst/>
          </a:prstGeom>
          <a:ln>
            <a:headEnd type="arrow"/>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93588172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1003300"/>
            <a:ext cx="9144000" cy="4844622"/>
          </a:xfrm>
          <a:prstGeom prst="rect">
            <a:avLst/>
          </a:prstGeom>
        </p:spPr>
      </p:pic>
    </p:spTree>
    <p:extLst>
      <p:ext uri="{BB962C8B-B14F-4D97-AF65-F5344CB8AC3E}">
        <p14:creationId xmlns:p14="http://schemas.microsoft.com/office/powerpoint/2010/main" val="272899308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p:cNvPicPr>
            <a:picLocks noGrp="1" noChangeAspect="1" noChangeArrowheads="1"/>
          </p:cNvPicPr>
          <p:nvPr>
            <p:ph idx="1"/>
          </p:nvPr>
        </p:nvPicPr>
        <p:blipFill>
          <a:blip r:embed="rId2"/>
          <a:srcRect/>
          <a:stretch>
            <a:fillRect/>
          </a:stretch>
        </p:blipFill>
        <p:spPr bwMode="auto">
          <a:xfrm>
            <a:off x="838200" y="762000"/>
            <a:ext cx="7848599" cy="5257800"/>
          </a:xfrm>
          <a:prstGeom prst="rect">
            <a:avLst/>
          </a:prstGeom>
          <a:noFill/>
          <a:ln w="9525">
            <a:noFill/>
            <a:miter lim="800000"/>
            <a:headEnd/>
            <a:tailEnd/>
          </a:ln>
          <a:effectLst/>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39493" y="3794"/>
            <a:ext cx="8831343" cy="1938992"/>
          </a:xfrm>
          <a:prstGeom prst="rect">
            <a:avLst/>
          </a:prstGeom>
        </p:spPr>
        <p:txBody>
          <a:bodyPr wrap="square">
            <a:spAutoFit/>
          </a:bodyPr>
          <a:lstStyle/>
          <a:p>
            <a:pPr algn="just"/>
            <a:endParaRPr lang="sr-Latn-RS" sz="2400" dirty="0" smtClean="0"/>
          </a:p>
          <a:p>
            <a:pPr algn="just"/>
            <a:endParaRPr lang="sr-Latn-RS" sz="2400" dirty="0"/>
          </a:p>
          <a:p>
            <a:pPr algn="just"/>
            <a:endParaRPr lang="en-US" sz="2400" dirty="0"/>
          </a:p>
          <a:p>
            <a:pPr marL="457200" indent="-457200" algn="just">
              <a:buAutoNum type="arabicPeriod"/>
            </a:pPr>
            <a:r>
              <a:rPr lang="en-US" sz="2400" b="1" dirty="0">
                <a:solidFill>
                  <a:srgbClr val="0000FF"/>
                </a:solidFill>
              </a:rPr>
              <a:t>They make tumor cells more visible to our immune system by binding to specific sites on them</a:t>
            </a:r>
            <a:endParaRPr lang="en-US" sz="2400" dirty="0"/>
          </a:p>
        </p:txBody>
      </p:sp>
      <p:pic>
        <p:nvPicPr>
          <p:cNvPr id="5" name="Picture 4"/>
          <p:cNvPicPr>
            <a:picLocks noChangeAspect="1"/>
          </p:cNvPicPr>
          <p:nvPr/>
        </p:nvPicPr>
        <p:blipFill rotWithShape="1">
          <a:blip r:embed="rId3"/>
          <a:srcRect b="9260"/>
          <a:stretch/>
        </p:blipFill>
        <p:spPr>
          <a:xfrm>
            <a:off x="2362200" y="2516735"/>
            <a:ext cx="4441292" cy="4341265"/>
          </a:xfrm>
          <a:prstGeom prst="rect">
            <a:avLst/>
          </a:prstGeom>
        </p:spPr>
      </p:pic>
      <p:sp>
        <p:nvSpPr>
          <p:cNvPr id="4" name="Title 1"/>
          <p:cNvSpPr txBox="1">
            <a:spLocks/>
          </p:cNvSpPr>
          <p:nvPr/>
        </p:nvSpPr>
        <p:spPr>
          <a:xfrm>
            <a:off x="2703513" y="20259"/>
            <a:ext cx="3940175" cy="428625"/>
          </a:xfrm>
          <a:prstGeom prst="rect">
            <a:avLst/>
          </a:prstGeom>
        </p:spPr>
        <p:txBody>
          <a:bodyP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defRPr/>
            </a:pPr>
            <a:r>
              <a:rPr lang="en-US" sz="4000" b="1" dirty="0" err="1" smtClean="0">
                <a:solidFill>
                  <a:srgbClr val="0000FF"/>
                </a:solidFill>
              </a:rPr>
              <a:t>mAbs</a:t>
            </a:r>
            <a:endParaRPr lang="en-IN" sz="4000" b="1" dirty="0">
              <a:solidFill>
                <a:srgbClr val="0000FF"/>
              </a:solidFill>
            </a:endParaRPr>
          </a:p>
        </p:txBody>
      </p:sp>
    </p:spTree>
    <p:extLst>
      <p:ext uri="{BB962C8B-B14F-4D97-AF65-F5344CB8AC3E}">
        <p14:creationId xmlns:p14="http://schemas.microsoft.com/office/powerpoint/2010/main" val="176879201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92404" y="69391"/>
            <a:ext cx="8735142" cy="461665"/>
          </a:xfrm>
          <a:prstGeom prst="rect">
            <a:avLst/>
          </a:prstGeom>
        </p:spPr>
        <p:txBody>
          <a:bodyPr wrap="square">
            <a:spAutoFit/>
          </a:bodyPr>
          <a:lstStyle/>
          <a:p>
            <a:pPr algn="just"/>
            <a:r>
              <a:rPr lang="en-US" sz="2400" b="1" dirty="0">
                <a:solidFill>
                  <a:srgbClr val="0000FF"/>
                </a:solidFill>
              </a:rPr>
              <a:t>They block the signals for the growth of tumor cells</a:t>
            </a:r>
            <a:endParaRPr lang="en-US" sz="2400" dirty="0"/>
          </a:p>
        </p:txBody>
      </p:sp>
      <p:pic>
        <p:nvPicPr>
          <p:cNvPr id="3" name="Picture 2"/>
          <p:cNvPicPr>
            <a:picLocks noChangeAspect="1"/>
          </p:cNvPicPr>
          <p:nvPr/>
        </p:nvPicPr>
        <p:blipFill>
          <a:blip r:embed="rId3"/>
          <a:stretch>
            <a:fillRect/>
          </a:stretch>
        </p:blipFill>
        <p:spPr>
          <a:xfrm>
            <a:off x="685800" y="1600200"/>
            <a:ext cx="5021745" cy="4985488"/>
          </a:xfrm>
          <a:prstGeom prst="rect">
            <a:avLst/>
          </a:prstGeom>
        </p:spPr>
      </p:pic>
      <p:sp>
        <p:nvSpPr>
          <p:cNvPr id="4" name="Rectangle 3"/>
          <p:cNvSpPr/>
          <p:nvPr/>
        </p:nvSpPr>
        <p:spPr>
          <a:xfrm>
            <a:off x="5752880" y="2243656"/>
            <a:ext cx="2725739" cy="646331"/>
          </a:xfrm>
          <a:prstGeom prst="rect">
            <a:avLst/>
          </a:prstGeom>
        </p:spPr>
        <p:txBody>
          <a:bodyPr wrap="none">
            <a:spAutoFit/>
          </a:bodyPr>
          <a:lstStyle/>
          <a:p>
            <a:r>
              <a:rPr lang="en-US" dirty="0"/>
              <a:t>growth signal</a:t>
            </a:r>
          </a:p>
          <a:p>
            <a:r>
              <a:rPr lang="en-US" dirty="0"/>
              <a:t> (epidermal growth factor).</a:t>
            </a:r>
          </a:p>
        </p:txBody>
      </p:sp>
      <p:pic>
        <p:nvPicPr>
          <p:cNvPr id="5" name="Picture 4"/>
          <p:cNvPicPr>
            <a:picLocks noChangeAspect="1"/>
          </p:cNvPicPr>
          <p:nvPr/>
        </p:nvPicPr>
        <p:blipFill rotWithShape="1">
          <a:blip r:embed="rId4"/>
          <a:srcRect l="14524" t="2441" r="72936" b="83128"/>
          <a:stretch/>
        </p:blipFill>
        <p:spPr>
          <a:xfrm>
            <a:off x="4386811" y="1972152"/>
            <a:ext cx="723233" cy="708600"/>
          </a:xfrm>
          <a:prstGeom prst="rect">
            <a:avLst/>
          </a:prstGeom>
        </p:spPr>
      </p:pic>
    </p:spTree>
    <p:extLst>
      <p:ext uri="{BB962C8B-B14F-4D97-AF65-F5344CB8AC3E}">
        <p14:creationId xmlns:p14="http://schemas.microsoft.com/office/powerpoint/2010/main" val="145606741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772530" y="1752600"/>
            <a:ext cx="4146544" cy="3414801"/>
          </a:xfrm>
          <a:prstGeom prst="rect">
            <a:avLst/>
          </a:prstGeom>
        </p:spPr>
      </p:pic>
      <p:pic>
        <p:nvPicPr>
          <p:cNvPr id="3" name="Picture 2"/>
          <p:cNvPicPr>
            <a:picLocks noChangeAspect="1"/>
          </p:cNvPicPr>
          <p:nvPr/>
        </p:nvPicPr>
        <p:blipFill>
          <a:blip r:embed="rId4" cstate="print"/>
          <a:stretch>
            <a:fillRect/>
          </a:stretch>
        </p:blipFill>
        <p:spPr>
          <a:xfrm>
            <a:off x="9331" y="2362200"/>
            <a:ext cx="4572000" cy="3141730"/>
          </a:xfrm>
          <a:prstGeom prst="rect">
            <a:avLst/>
          </a:prstGeom>
        </p:spPr>
      </p:pic>
      <p:sp>
        <p:nvSpPr>
          <p:cNvPr id="5" name="Rectangle 4"/>
          <p:cNvSpPr/>
          <p:nvPr/>
        </p:nvSpPr>
        <p:spPr>
          <a:xfrm>
            <a:off x="-1" y="0"/>
            <a:ext cx="8919075" cy="1052596"/>
          </a:xfrm>
          <a:prstGeom prst="rect">
            <a:avLst/>
          </a:prstGeom>
        </p:spPr>
        <p:txBody>
          <a:bodyPr wrap="square">
            <a:spAutoFit/>
          </a:bodyPr>
          <a:lstStyle/>
          <a:p>
            <a:pPr algn="just">
              <a:lnSpc>
                <a:spcPct val="130000"/>
              </a:lnSpc>
            </a:pPr>
            <a:r>
              <a:rPr lang="en-US" sz="2400" b="1" dirty="0">
                <a:solidFill>
                  <a:srgbClr val="0000FF"/>
                </a:solidFill>
              </a:rPr>
              <a:t>3. They can be used as carriers of radiation sources or cytotoxic drugs (ADCs).</a:t>
            </a:r>
            <a:endParaRPr lang="en-US" sz="2400" dirty="0"/>
          </a:p>
        </p:txBody>
      </p:sp>
    </p:spTree>
    <p:extLst>
      <p:ext uri="{BB962C8B-B14F-4D97-AF65-F5344CB8AC3E}">
        <p14:creationId xmlns:p14="http://schemas.microsoft.com/office/powerpoint/2010/main" val="412403379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p:cNvPicPr>
            <a:picLocks noChangeAspect="1" noChangeArrowheads="1"/>
          </p:cNvPicPr>
          <p:nvPr/>
        </p:nvPicPr>
        <p:blipFill>
          <a:blip r:embed="rId2"/>
          <a:srcRect/>
          <a:stretch>
            <a:fillRect/>
          </a:stretch>
        </p:blipFill>
        <p:spPr bwMode="auto">
          <a:xfrm>
            <a:off x="0" y="0"/>
            <a:ext cx="9144000" cy="6858000"/>
          </a:xfrm>
          <a:prstGeom prst="rect">
            <a:avLst/>
          </a:prstGeom>
          <a:noFill/>
          <a:ln w="9525">
            <a:noFill/>
            <a:miter lim="800000"/>
            <a:headEnd/>
            <a:tailEnd/>
          </a:ln>
          <a:effectLst/>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itle 1"/>
          <p:cNvSpPr>
            <a:spLocks noGrp="1"/>
          </p:cNvSpPr>
          <p:nvPr>
            <p:ph type="title"/>
          </p:nvPr>
        </p:nvSpPr>
        <p:spPr>
          <a:xfrm>
            <a:off x="428625" y="0"/>
            <a:ext cx="8229600" cy="714375"/>
          </a:xfrm>
        </p:spPr>
        <p:txBody>
          <a:bodyPr>
            <a:normAutofit fontScale="90000"/>
          </a:bodyPr>
          <a:lstStyle/>
          <a:p>
            <a:pPr eaLnBrk="1" hangingPunct="1"/>
            <a:r>
              <a:rPr lang="en-US" dirty="0" err="1" smtClean="0"/>
              <a:t>ETIOLOG</a:t>
            </a:r>
            <a:r>
              <a:rPr lang="sr-Latn-RS" dirty="0"/>
              <a:t>Y</a:t>
            </a:r>
            <a:endParaRPr lang="en-US" dirty="0"/>
          </a:p>
        </p:txBody>
      </p:sp>
      <p:sp>
        <p:nvSpPr>
          <p:cNvPr id="14339" name="Content Placeholder 2"/>
          <p:cNvSpPr>
            <a:spLocks noGrp="1"/>
          </p:cNvSpPr>
          <p:nvPr>
            <p:ph idx="1"/>
          </p:nvPr>
        </p:nvSpPr>
        <p:spPr>
          <a:xfrm>
            <a:off x="428625" y="571500"/>
            <a:ext cx="8229600" cy="2214563"/>
          </a:xfrm>
        </p:spPr>
        <p:txBody>
          <a:bodyPr>
            <a:normAutofit fontScale="92500" lnSpcReduction="20000"/>
          </a:bodyPr>
          <a:lstStyle/>
          <a:p>
            <a:r>
              <a:rPr lang="en-GB" dirty="0"/>
              <a:t>The process of the formation of a malignant </a:t>
            </a:r>
            <a:r>
              <a:rPr lang="en-GB" dirty="0" err="1"/>
              <a:t>tumor</a:t>
            </a:r>
            <a:r>
              <a:rPr lang="en-GB" dirty="0"/>
              <a:t> is called oncogenesis </a:t>
            </a:r>
            <a:endParaRPr lang="sr-Latn-RS" dirty="0" smtClean="0"/>
          </a:p>
          <a:p>
            <a:r>
              <a:rPr lang="en-GB" dirty="0" smtClean="0"/>
              <a:t>Oncogenes </a:t>
            </a:r>
            <a:endParaRPr lang="sr-Latn-RS" dirty="0" smtClean="0"/>
          </a:p>
          <a:p>
            <a:r>
              <a:rPr lang="en-GB" dirty="0" err="1" smtClean="0"/>
              <a:t>Tumor</a:t>
            </a:r>
            <a:r>
              <a:rPr lang="en-GB" dirty="0" smtClean="0"/>
              <a:t> </a:t>
            </a:r>
            <a:r>
              <a:rPr lang="en-GB" dirty="0"/>
              <a:t>suppressor genes </a:t>
            </a:r>
            <a:endParaRPr lang="sr-Latn-RS" dirty="0" smtClean="0"/>
          </a:p>
          <a:p>
            <a:r>
              <a:rPr lang="en-GB" dirty="0" smtClean="0"/>
              <a:t>Reparation </a:t>
            </a:r>
            <a:r>
              <a:rPr lang="en-GB" dirty="0"/>
              <a:t>mechanisms</a:t>
            </a:r>
            <a:endParaRPr lang="en-US" dirty="0"/>
          </a:p>
        </p:txBody>
      </p:sp>
      <p:grpSp>
        <p:nvGrpSpPr>
          <p:cNvPr id="2" name="Group 24"/>
          <p:cNvGrpSpPr>
            <a:grpSpLocks/>
          </p:cNvGrpSpPr>
          <p:nvPr/>
        </p:nvGrpSpPr>
        <p:grpSpPr bwMode="auto">
          <a:xfrm>
            <a:off x="1143000" y="3857625"/>
            <a:ext cx="6858000" cy="2351088"/>
            <a:chOff x="1152" y="624"/>
            <a:chExt cx="4320" cy="1481"/>
          </a:xfrm>
        </p:grpSpPr>
        <p:sp>
          <p:nvSpPr>
            <p:cNvPr id="14349" name="Text Box 2"/>
            <p:cNvSpPr txBox="1">
              <a:spLocks noChangeArrowheads="1"/>
            </p:cNvSpPr>
            <p:nvPr/>
          </p:nvSpPr>
          <p:spPr bwMode="auto">
            <a:xfrm>
              <a:off x="1152" y="624"/>
              <a:ext cx="1200" cy="233"/>
            </a:xfrm>
            <a:prstGeom prst="rect">
              <a:avLst/>
            </a:prstGeom>
            <a:noFill/>
            <a:ln w="9525">
              <a:noFill/>
              <a:miter lim="800000"/>
              <a:headEnd/>
              <a:tailEnd/>
            </a:ln>
          </p:spPr>
          <p:txBody>
            <a:bodyPr>
              <a:spAutoFit/>
            </a:bodyPr>
            <a:lstStyle/>
            <a:p>
              <a:pPr>
                <a:spcBef>
                  <a:spcPct val="50000"/>
                </a:spcBef>
              </a:pPr>
              <a:r>
                <a:rPr lang="en-US" b="1" i="1" dirty="0" err="1" smtClean="0">
                  <a:solidFill>
                    <a:schemeClr val="bg2">
                      <a:lumMod val="50000"/>
                    </a:schemeClr>
                  </a:solidFill>
                </a:rPr>
                <a:t>prolifera</a:t>
              </a:r>
              <a:r>
                <a:rPr lang="sr-Latn-RS" b="1" i="1" dirty="0" smtClean="0">
                  <a:solidFill>
                    <a:schemeClr val="bg2">
                      <a:lumMod val="50000"/>
                    </a:schemeClr>
                  </a:solidFill>
                </a:rPr>
                <a:t>tion</a:t>
              </a:r>
              <a:endParaRPr lang="en-US" dirty="0">
                <a:solidFill>
                  <a:schemeClr val="bg2">
                    <a:lumMod val="50000"/>
                  </a:schemeClr>
                </a:solidFill>
              </a:endParaRPr>
            </a:p>
          </p:txBody>
        </p:sp>
        <p:sp>
          <p:nvSpPr>
            <p:cNvPr id="14350" name="Rectangle 7"/>
            <p:cNvSpPr>
              <a:spLocks noChangeArrowheads="1"/>
            </p:cNvSpPr>
            <p:nvPr/>
          </p:nvSpPr>
          <p:spPr bwMode="auto">
            <a:xfrm>
              <a:off x="2976" y="624"/>
              <a:ext cx="2496" cy="233"/>
            </a:xfrm>
            <a:prstGeom prst="rect">
              <a:avLst/>
            </a:prstGeom>
            <a:noFill/>
            <a:ln w="9525">
              <a:noFill/>
              <a:miter lim="800000"/>
              <a:headEnd/>
              <a:tailEnd/>
            </a:ln>
          </p:spPr>
          <p:txBody>
            <a:bodyPr>
              <a:spAutoFit/>
            </a:bodyPr>
            <a:lstStyle/>
            <a:p>
              <a:pPr>
                <a:spcBef>
                  <a:spcPct val="50000"/>
                </a:spcBef>
              </a:pPr>
              <a:r>
                <a:rPr lang="sr-Latn-RS" b="1" i="1" dirty="0" smtClean="0">
                  <a:solidFill>
                    <a:srgbClr val="FF0000"/>
                  </a:solidFill>
                </a:rPr>
                <a:t>inhibition</a:t>
              </a:r>
              <a:endParaRPr lang="en-US" b="1" dirty="0"/>
            </a:p>
          </p:txBody>
        </p:sp>
        <p:grpSp>
          <p:nvGrpSpPr>
            <p:cNvPr id="3" name="Group 23"/>
            <p:cNvGrpSpPr>
              <a:grpSpLocks/>
            </p:cNvGrpSpPr>
            <p:nvPr/>
          </p:nvGrpSpPr>
          <p:grpSpPr bwMode="auto">
            <a:xfrm>
              <a:off x="1392" y="960"/>
              <a:ext cx="2832" cy="1145"/>
              <a:chOff x="1392" y="960"/>
              <a:chExt cx="2832" cy="1145"/>
            </a:xfrm>
          </p:grpSpPr>
          <p:sp>
            <p:nvSpPr>
              <p:cNvPr id="14352" name="Line 3"/>
              <p:cNvSpPr>
                <a:spLocks noChangeShapeType="1"/>
              </p:cNvSpPr>
              <p:nvPr/>
            </p:nvSpPr>
            <p:spPr bwMode="auto">
              <a:xfrm>
                <a:off x="1440" y="1392"/>
                <a:ext cx="2736" cy="0"/>
              </a:xfrm>
              <a:prstGeom prst="line">
                <a:avLst/>
              </a:prstGeom>
              <a:noFill/>
              <a:ln w="28575">
                <a:solidFill>
                  <a:srgbClr val="CC6600"/>
                </a:solidFill>
                <a:round/>
                <a:headEnd/>
                <a:tailEnd/>
              </a:ln>
            </p:spPr>
            <p:txBody>
              <a:bodyPr wrap="none" anchor="ctr"/>
              <a:lstStyle/>
              <a:p>
                <a:endParaRPr lang="en-US"/>
              </a:p>
            </p:txBody>
          </p:sp>
          <p:sp>
            <p:nvSpPr>
              <p:cNvPr id="14353" name="Oval 4"/>
              <p:cNvSpPr>
                <a:spLocks noChangeArrowheads="1"/>
              </p:cNvSpPr>
              <p:nvPr/>
            </p:nvSpPr>
            <p:spPr bwMode="auto">
              <a:xfrm>
                <a:off x="1392" y="960"/>
                <a:ext cx="720" cy="432"/>
              </a:xfrm>
              <a:prstGeom prst="ellipse">
                <a:avLst/>
              </a:prstGeom>
              <a:solidFill>
                <a:srgbClr val="339933"/>
              </a:solidFill>
              <a:ln w="9525">
                <a:solidFill>
                  <a:srgbClr val="339933"/>
                </a:solidFill>
                <a:round/>
                <a:headEnd/>
                <a:tailEnd/>
              </a:ln>
            </p:spPr>
            <p:txBody>
              <a:bodyPr wrap="none" anchor="ctr"/>
              <a:lstStyle/>
              <a:p>
                <a:endParaRPr lang="en-US"/>
              </a:p>
            </p:txBody>
          </p:sp>
          <p:sp>
            <p:nvSpPr>
              <p:cNvPr id="14354" name="Oval 5"/>
              <p:cNvSpPr>
                <a:spLocks noChangeArrowheads="1"/>
              </p:cNvSpPr>
              <p:nvPr/>
            </p:nvSpPr>
            <p:spPr bwMode="auto">
              <a:xfrm>
                <a:off x="3504" y="960"/>
                <a:ext cx="720" cy="432"/>
              </a:xfrm>
              <a:prstGeom prst="ellipse">
                <a:avLst/>
              </a:prstGeom>
              <a:solidFill>
                <a:srgbClr val="FF0000"/>
              </a:solidFill>
              <a:ln w="9525">
                <a:solidFill>
                  <a:srgbClr val="FF0000"/>
                </a:solidFill>
                <a:round/>
                <a:headEnd/>
                <a:tailEnd/>
              </a:ln>
            </p:spPr>
            <p:txBody>
              <a:bodyPr wrap="none" anchor="ctr"/>
              <a:lstStyle/>
              <a:p>
                <a:endParaRPr lang="en-US"/>
              </a:p>
            </p:txBody>
          </p:sp>
          <p:sp>
            <p:nvSpPr>
              <p:cNvPr id="14355" name="AutoShape 6"/>
              <p:cNvSpPr>
                <a:spLocks noChangeArrowheads="1"/>
              </p:cNvSpPr>
              <p:nvPr/>
            </p:nvSpPr>
            <p:spPr bwMode="auto">
              <a:xfrm>
                <a:off x="2448" y="1392"/>
                <a:ext cx="576" cy="480"/>
              </a:xfrm>
              <a:prstGeom prst="triangle">
                <a:avLst>
                  <a:gd name="adj" fmla="val 50000"/>
                </a:avLst>
              </a:prstGeom>
              <a:solidFill>
                <a:srgbClr val="C65000"/>
              </a:solidFill>
              <a:ln w="9525">
                <a:solidFill>
                  <a:srgbClr val="CC6600"/>
                </a:solidFill>
                <a:miter lim="800000"/>
                <a:headEnd/>
                <a:tailEnd/>
              </a:ln>
            </p:spPr>
            <p:txBody>
              <a:bodyPr wrap="none" anchor="ctr"/>
              <a:lstStyle/>
              <a:p>
                <a:endParaRPr lang="en-US"/>
              </a:p>
            </p:txBody>
          </p:sp>
          <p:sp>
            <p:nvSpPr>
              <p:cNvPr id="14356" name="Text Box 14"/>
              <p:cNvSpPr txBox="1">
                <a:spLocks noChangeArrowheads="1"/>
              </p:cNvSpPr>
              <p:nvPr/>
            </p:nvSpPr>
            <p:spPr bwMode="auto">
              <a:xfrm>
                <a:off x="1968" y="1872"/>
                <a:ext cx="1536" cy="233"/>
              </a:xfrm>
              <a:prstGeom prst="rect">
                <a:avLst/>
              </a:prstGeom>
              <a:noFill/>
              <a:ln w="9525">
                <a:solidFill>
                  <a:srgbClr val="CC6600"/>
                </a:solidFill>
                <a:miter lim="800000"/>
                <a:headEnd/>
                <a:tailEnd/>
              </a:ln>
            </p:spPr>
            <p:txBody>
              <a:bodyPr>
                <a:spAutoFit/>
              </a:bodyPr>
              <a:lstStyle/>
              <a:p>
                <a:pPr>
                  <a:spcBef>
                    <a:spcPct val="50000"/>
                  </a:spcBef>
                </a:pPr>
                <a:r>
                  <a:rPr lang="en-US" b="1" i="1" dirty="0"/>
                  <a:t>  </a:t>
                </a:r>
                <a:r>
                  <a:rPr lang="sr-Latn-RS" b="1" i="1" dirty="0" smtClean="0">
                    <a:solidFill>
                      <a:srgbClr val="984C00"/>
                    </a:solidFill>
                  </a:rPr>
                  <a:t>normal grow</a:t>
                </a:r>
                <a:endParaRPr lang="en-US" dirty="0"/>
              </a:p>
            </p:txBody>
          </p:sp>
        </p:grpSp>
      </p:grpSp>
      <p:sp>
        <p:nvSpPr>
          <p:cNvPr id="14341" name="Text Box 20"/>
          <p:cNvSpPr txBox="1">
            <a:spLocks noChangeArrowheads="1"/>
          </p:cNvSpPr>
          <p:nvPr/>
        </p:nvSpPr>
        <p:spPr bwMode="auto">
          <a:xfrm>
            <a:off x="533400" y="3276600"/>
            <a:ext cx="3429000" cy="579438"/>
          </a:xfrm>
          <a:prstGeom prst="rect">
            <a:avLst/>
          </a:prstGeom>
          <a:noFill/>
          <a:ln w="9525">
            <a:noFill/>
            <a:miter lim="800000"/>
            <a:headEnd/>
            <a:tailEnd/>
          </a:ln>
        </p:spPr>
        <p:txBody>
          <a:bodyPr>
            <a:spAutoFit/>
          </a:bodyPr>
          <a:lstStyle/>
          <a:p>
            <a:pPr>
              <a:spcBef>
                <a:spcPct val="50000"/>
              </a:spcBef>
            </a:pPr>
            <a:r>
              <a:rPr lang="en-US" sz="3200" b="1" dirty="0" smtClean="0">
                <a:solidFill>
                  <a:schemeClr val="bg2">
                    <a:lumMod val="50000"/>
                  </a:schemeClr>
                </a:solidFill>
              </a:rPr>
              <a:t>on</a:t>
            </a:r>
            <a:r>
              <a:rPr lang="sr-Latn-RS" sz="3200" b="1" dirty="0" smtClean="0">
                <a:solidFill>
                  <a:schemeClr val="bg2">
                    <a:lumMod val="50000"/>
                  </a:schemeClr>
                </a:solidFill>
              </a:rPr>
              <a:t>c</a:t>
            </a:r>
            <a:r>
              <a:rPr lang="en-US" sz="3200" b="1" dirty="0" err="1" smtClean="0">
                <a:solidFill>
                  <a:schemeClr val="bg2">
                    <a:lumMod val="50000"/>
                  </a:schemeClr>
                </a:solidFill>
              </a:rPr>
              <a:t>ogen</a:t>
            </a:r>
            <a:endParaRPr lang="en-US" sz="3200" dirty="0">
              <a:solidFill>
                <a:schemeClr val="bg2">
                  <a:lumMod val="50000"/>
                </a:schemeClr>
              </a:solidFill>
            </a:endParaRPr>
          </a:p>
        </p:txBody>
      </p:sp>
      <p:sp>
        <p:nvSpPr>
          <p:cNvPr id="14342" name="Text Box 22"/>
          <p:cNvSpPr txBox="1">
            <a:spLocks noChangeArrowheads="1"/>
          </p:cNvSpPr>
          <p:nvPr/>
        </p:nvSpPr>
        <p:spPr bwMode="auto">
          <a:xfrm>
            <a:off x="3857625" y="3286125"/>
            <a:ext cx="5000625" cy="579438"/>
          </a:xfrm>
          <a:prstGeom prst="rect">
            <a:avLst/>
          </a:prstGeom>
          <a:noFill/>
          <a:ln w="9525">
            <a:noFill/>
            <a:miter lim="800000"/>
            <a:headEnd/>
            <a:tailEnd/>
          </a:ln>
        </p:spPr>
        <p:txBody>
          <a:bodyPr>
            <a:spAutoFit/>
          </a:bodyPr>
          <a:lstStyle/>
          <a:p>
            <a:pPr>
              <a:spcBef>
                <a:spcPct val="50000"/>
              </a:spcBef>
            </a:pPr>
            <a:r>
              <a:rPr lang="en-US" sz="3200" b="1" dirty="0">
                <a:solidFill>
                  <a:srgbClr val="FF0000"/>
                </a:solidFill>
              </a:rPr>
              <a:t>tumor- </a:t>
            </a:r>
            <a:r>
              <a:rPr lang="en-US" sz="3200" b="1" dirty="0" err="1" smtClean="0">
                <a:solidFill>
                  <a:srgbClr val="FF0000"/>
                </a:solidFill>
              </a:rPr>
              <a:t>supresor</a:t>
            </a:r>
            <a:r>
              <a:rPr lang="en-US" sz="3200" b="1" dirty="0" smtClean="0">
                <a:solidFill>
                  <a:srgbClr val="FF0000"/>
                </a:solidFill>
              </a:rPr>
              <a:t> </a:t>
            </a:r>
            <a:r>
              <a:rPr lang="en-US" sz="3200" b="1" dirty="0">
                <a:solidFill>
                  <a:srgbClr val="FF0000"/>
                </a:solidFill>
              </a:rPr>
              <a:t>gen</a:t>
            </a:r>
          </a:p>
        </p:txBody>
      </p:sp>
      <p:grpSp>
        <p:nvGrpSpPr>
          <p:cNvPr id="4" name="Group 28"/>
          <p:cNvGrpSpPr>
            <a:grpSpLocks/>
          </p:cNvGrpSpPr>
          <p:nvPr/>
        </p:nvGrpSpPr>
        <p:grpSpPr bwMode="auto">
          <a:xfrm>
            <a:off x="5715000" y="5357813"/>
            <a:ext cx="3143250" cy="1238250"/>
            <a:chOff x="2928" y="2688"/>
            <a:chExt cx="2352" cy="960"/>
          </a:xfrm>
        </p:grpSpPr>
        <p:sp>
          <p:nvSpPr>
            <p:cNvPr id="14345" name="Line 11"/>
            <p:cNvSpPr>
              <a:spLocks noChangeShapeType="1"/>
            </p:cNvSpPr>
            <p:nvPr/>
          </p:nvSpPr>
          <p:spPr bwMode="auto">
            <a:xfrm rot="20754059" flipV="1">
              <a:off x="3120" y="3168"/>
              <a:ext cx="2160" cy="1"/>
            </a:xfrm>
            <a:prstGeom prst="line">
              <a:avLst/>
            </a:prstGeom>
            <a:noFill/>
            <a:ln w="28575">
              <a:solidFill>
                <a:srgbClr val="CC6600"/>
              </a:solidFill>
              <a:round/>
              <a:headEnd/>
              <a:tailEnd/>
            </a:ln>
          </p:spPr>
          <p:txBody>
            <a:bodyPr wrap="none" anchor="ctr"/>
            <a:lstStyle/>
            <a:p>
              <a:endParaRPr lang="en-US"/>
            </a:p>
          </p:txBody>
        </p:sp>
        <p:sp>
          <p:nvSpPr>
            <p:cNvPr id="14346" name="AutoShape 12"/>
            <p:cNvSpPr>
              <a:spLocks noChangeArrowheads="1"/>
            </p:cNvSpPr>
            <p:nvPr/>
          </p:nvSpPr>
          <p:spPr bwMode="auto">
            <a:xfrm>
              <a:off x="3939" y="3200"/>
              <a:ext cx="428" cy="448"/>
            </a:xfrm>
            <a:prstGeom prst="triangle">
              <a:avLst>
                <a:gd name="adj" fmla="val 50000"/>
              </a:avLst>
            </a:prstGeom>
            <a:solidFill>
              <a:srgbClr val="C65000"/>
            </a:solidFill>
            <a:ln w="9525">
              <a:solidFill>
                <a:srgbClr val="CC6600"/>
              </a:solidFill>
              <a:miter lim="800000"/>
              <a:headEnd/>
              <a:tailEnd/>
            </a:ln>
          </p:spPr>
          <p:txBody>
            <a:bodyPr wrap="none" anchor="ctr"/>
            <a:lstStyle/>
            <a:p>
              <a:endParaRPr lang="en-US"/>
            </a:p>
          </p:txBody>
        </p:sp>
        <p:sp>
          <p:nvSpPr>
            <p:cNvPr id="14347" name="Oval 13"/>
            <p:cNvSpPr>
              <a:spLocks noChangeArrowheads="1"/>
            </p:cNvSpPr>
            <p:nvPr/>
          </p:nvSpPr>
          <p:spPr bwMode="auto">
            <a:xfrm>
              <a:off x="4944" y="2688"/>
              <a:ext cx="240" cy="240"/>
            </a:xfrm>
            <a:prstGeom prst="ellipse">
              <a:avLst/>
            </a:prstGeom>
            <a:solidFill>
              <a:srgbClr val="FF0000"/>
            </a:solidFill>
            <a:ln w="9525">
              <a:solidFill>
                <a:srgbClr val="FF0000"/>
              </a:solidFill>
              <a:round/>
              <a:headEnd/>
              <a:tailEnd/>
            </a:ln>
          </p:spPr>
          <p:txBody>
            <a:bodyPr wrap="none" anchor="ctr"/>
            <a:lstStyle/>
            <a:p>
              <a:endParaRPr lang="en-US"/>
            </a:p>
          </p:txBody>
        </p:sp>
        <p:sp>
          <p:nvSpPr>
            <p:cNvPr id="14348" name="Oval 17"/>
            <p:cNvSpPr>
              <a:spLocks noChangeArrowheads="1"/>
            </p:cNvSpPr>
            <p:nvPr/>
          </p:nvSpPr>
          <p:spPr bwMode="auto">
            <a:xfrm>
              <a:off x="2928" y="2928"/>
              <a:ext cx="720" cy="432"/>
            </a:xfrm>
            <a:prstGeom prst="ellipse">
              <a:avLst/>
            </a:prstGeom>
            <a:solidFill>
              <a:srgbClr val="339933"/>
            </a:solidFill>
            <a:ln w="9525">
              <a:solidFill>
                <a:srgbClr val="339933"/>
              </a:solidFill>
              <a:round/>
              <a:headEnd/>
              <a:tailEnd/>
            </a:ln>
          </p:spPr>
          <p:txBody>
            <a:bodyPr wrap="none" anchor="ctr"/>
            <a:lstStyle/>
            <a:p>
              <a:endParaRPr lang="en-US"/>
            </a:p>
          </p:txBody>
        </p:sp>
      </p:grpSp>
      <p:sp>
        <p:nvSpPr>
          <p:cNvPr id="14344" name="Rectangle 19"/>
          <p:cNvSpPr>
            <a:spLocks noChangeArrowheads="1"/>
          </p:cNvSpPr>
          <p:nvPr/>
        </p:nvSpPr>
        <p:spPr bwMode="auto">
          <a:xfrm>
            <a:off x="7000875" y="6488113"/>
            <a:ext cx="838200" cy="369887"/>
          </a:xfrm>
          <a:prstGeom prst="rect">
            <a:avLst/>
          </a:prstGeom>
          <a:noFill/>
          <a:ln w="9525">
            <a:noFill/>
            <a:miter lim="800000"/>
            <a:headEnd/>
            <a:tailEnd/>
          </a:ln>
        </p:spPr>
        <p:txBody>
          <a:bodyPr wrap="none">
            <a:spAutoFit/>
          </a:bodyPr>
          <a:lstStyle/>
          <a:p>
            <a:r>
              <a:rPr lang="en-US" b="1" i="1">
                <a:solidFill>
                  <a:srgbClr val="984C00"/>
                </a:solidFill>
              </a:rPr>
              <a:t>tumor</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Picture 2"/>
          <p:cNvPicPr>
            <a:picLocks noChangeAspect="1" noChangeArrowheads="1"/>
          </p:cNvPicPr>
          <p:nvPr/>
        </p:nvPicPr>
        <p:blipFill>
          <a:blip r:embed="rId2"/>
          <a:srcRect/>
          <a:stretch>
            <a:fillRect/>
          </a:stretch>
        </p:blipFill>
        <p:spPr bwMode="auto">
          <a:xfrm>
            <a:off x="0" y="0"/>
            <a:ext cx="9144000" cy="6858000"/>
          </a:xfrm>
          <a:prstGeom prst="rect">
            <a:avLst/>
          </a:prstGeom>
          <a:noFill/>
          <a:ln w="9525">
            <a:noFill/>
            <a:miter lim="800000"/>
            <a:headEnd/>
            <a:tailEnd/>
          </a:ln>
          <a:effectLst/>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3"/>
          <p:cNvGrpSpPr>
            <a:grpSpLocks/>
          </p:cNvGrpSpPr>
          <p:nvPr/>
        </p:nvGrpSpPr>
        <p:grpSpPr bwMode="auto">
          <a:xfrm>
            <a:off x="829702" y="2403607"/>
            <a:ext cx="2868613" cy="388938"/>
            <a:chOff x="1026" y="1480"/>
            <a:chExt cx="1806" cy="245"/>
          </a:xfrm>
          <a:solidFill>
            <a:schemeClr val="accent6">
              <a:lumMod val="60000"/>
              <a:lumOff val="40000"/>
            </a:schemeClr>
          </a:solidFill>
        </p:grpSpPr>
        <p:grpSp>
          <p:nvGrpSpPr>
            <p:cNvPr id="3" name="Group 94"/>
            <p:cNvGrpSpPr>
              <a:grpSpLocks/>
            </p:cNvGrpSpPr>
            <p:nvPr/>
          </p:nvGrpSpPr>
          <p:grpSpPr bwMode="auto">
            <a:xfrm rot="849428">
              <a:off x="1026" y="1480"/>
              <a:ext cx="510" cy="245"/>
              <a:chOff x="915" y="2633"/>
              <a:chExt cx="436" cy="324"/>
            </a:xfrm>
            <a:grpFill/>
          </p:grpSpPr>
          <p:grpSp>
            <p:nvGrpSpPr>
              <p:cNvPr id="4" name="Group 95"/>
              <p:cNvGrpSpPr>
                <a:grpSpLocks/>
              </p:cNvGrpSpPr>
              <p:nvPr/>
            </p:nvGrpSpPr>
            <p:grpSpPr bwMode="auto">
              <a:xfrm>
                <a:off x="960" y="2729"/>
                <a:ext cx="391" cy="228"/>
                <a:chOff x="953" y="2828"/>
                <a:chExt cx="391" cy="228"/>
              </a:xfrm>
              <a:grpFill/>
            </p:grpSpPr>
            <p:grpSp>
              <p:nvGrpSpPr>
                <p:cNvPr id="5" name="Group 96"/>
                <p:cNvGrpSpPr>
                  <a:grpSpLocks/>
                </p:cNvGrpSpPr>
                <p:nvPr/>
              </p:nvGrpSpPr>
              <p:grpSpPr bwMode="auto">
                <a:xfrm rot="-1344042">
                  <a:off x="953" y="2968"/>
                  <a:ext cx="56" cy="88"/>
                  <a:chOff x="699" y="3571"/>
                  <a:chExt cx="56" cy="88"/>
                </a:xfrm>
                <a:grpFill/>
              </p:grpSpPr>
              <p:sp>
                <p:nvSpPr>
                  <p:cNvPr id="25968" name="Oval 97"/>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69" name="Line 98"/>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6" name="Group 99"/>
                <p:cNvGrpSpPr>
                  <a:grpSpLocks/>
                </p:cNvGrpSpPr>
                <p:nvPr/>
              </p:nvGrpSpPr>
              <p:grpSpPr bwMode="auto">
                <a:xfrm rot="-1344042">
                  <a:off x="1007" y="2946"/>
                  <a:ext cx="56" cy="88"/>
                  <a:chOff x="699" y="3571"/>
                  <a:chExt cx="56" cy="88"/>
                </a:xfrm>
                <a:grpFill/>
              </p:grpSpPr>
              <p:sp>
                <p:nvSpPr>
                  <p:cNvPr id="25966" name="Oval 100"/>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67" name="Line 101"/>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7" name="Group 102"/>
                <p:cNvGrpSpPr>
                  <a:grpSpLocks/>
                </p:cNvGrpSpPr>
                <p:nvPr/>
              </p:nvGrpSpPr>
              <p:grpSpPr bwMode="auto">
                <a:xfrm rot="-1344042">
                  <a:off x="1059" y="2924"/>
                  <a:ext cx="56" cy="88"/>
                  <a:chOff x="699" y="3571"/>
                  <a:chExt cx="56" cy="88"/>
                </a:xfrm>
                <a:grpFill/>
              </p:grpSpPr>
              <p:sp>
                <p:nvSpPr>
                  <p:cNvPr id="25964" name="Oval 103"/>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65" name="Line 104"/>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8" name="Group 105"/>
                <p:cNvGrpSpPr>
                  <a:grpSpLocks/>
                </p:cNvGrpSpPr>
                <p:nvPr/>
              </p:nvGrpSpPr>
              <p:grpSpPr bwMode="auto">
                <a:xfrm rot="-1344042">
                  <a:off x="1118" y="2900"/>
                  <a:ext cx="56" cy="88"/>
                  <a:chOff x="699" y="3571"/>
                  <a:chExt cx="56" cy="88"/>
                </a:xfrm>
                <a:grpFill/>
              </p:grpSpPr>
              <p:sp>
                <p:nvSpPr>
                  <p:cNvPr id="25962" name="Oval 106"/>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63" name="Line 107"/>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9" name="Group 108"/>
                <p:cNvGrpSpPr>
                  <a:grpSpLocks/>
                </p:cNvGrpSpPr>
                <p:nvPr/>
              </p:nvGrpSpPr>
              <p:grpSpPr bwMode="auto">
                <a:xfrm rot="-1344042">
                  <a:off x="1178" y="2875"/>
                  <a:ext cx="56" cy="88"/>
                  <a:chOff x="699" y="3571"/>
                  <a:chExt cx="56" cy="88"/>
                </a:xfrm>
                <a:grpFill/>
              </p:grpSpPr>
              <p:sp>
                <p:nvSpPr>
                  <p:cNvPr id="25960" name="Oval 109"/>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61" name="Line 110"/>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10" name="Group 111"/>
                <p:cNvGrpSpPr>
                  <a:grpSpLocks/>
                </p:cNvGrpSpPr>
                <p:nvPr/>
              </p:nvGrpSpPr>
              <p:grpSpPr bwMode="auto">
                <a:xfrm rot="-1344042">
                  <a:off x="1231" y="2853"/>
                  <a:ext cx="56" cy="88"/>
                  <a:chOff x="699" y="3571"/>
                  <a:chExt cx="56" cy="88"/>
                </a:xfrm>
                <a:grpFill/>
              </p:grpSpPr>
              <p:sp>
                <p:nvSpPr>
                  <p:cNvPr id="25958" name="Oval 112"/>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59" name="Line 113"/>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11" name="Group 114"/>
                <p:cNvGrpSpPr>
                  <a:grpSpLocks/>
                </p:cNvGrpSpPr>
                <p:nvPr/>
              </p:nvGrpSpPr>
              <p:grpSpPr bwMode="auto">
                <a:xfrm rot="-1605002">
                  <a:off x="1288" y="2828"/>
                  <a:ext cx="56" cy="88"/>
                  <a:chOff x="699" y="3571"/>
                  <a:chExt cx="56" cy="88"/>
                </a:xfrm>
                <a:grpFill/>
              </p:grpSpPr>
              <p:sp>
                <p:nvSpPr>
                  <p:cNvPr id="25956" name="Oval 115"/>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57" name="Line 116"/>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grpSp>
            <p:nvGrpSpPr>
              <p:cNvPr id="12" name="Group 117"/>
              <p:cNvGrpSpPr>
                <a:grpSpLocks/>
              </p:cNvGrpSpPr>
              <p:nvPr/>
            </p:nvGrpSpPr>
            <p:grpSpPr bwMode="auto">
              <a:xfrm rot="10800000">
                <a:off x="915" y="2633"/>
                <a:ext cx="391" cy="228"/>
                <a:chOff x="953" y="2828"/>
                <a:chExt cx="391" cy="228"/>
              </a:xfrm>
              <a:grpFill/>
            </p:grpSpPr>
            <p:grpSp>
              <p:nvGrpSpPr>
                <p:cNvPr id="13" name="Group 118"/>
                <p:cNvGrpSpPr>
                  <a:grpSpLocks/>
                </p:cNvGrpSpPr>
                <p:nvPr/>
              </p:nvGrpSpPr>
              <p:grpSpPr bwMode="auto">
                <a:xfrm rot="-1344042">
                  <a:off x="953" y="2968"/>
                  <a:ext cx="56" cy="88"/>
                  <a:chOff x="699" y="3571"/>
                  <a:chExt cx="56" cy="88"/>
                </a:xfrm>
                <a:grpFill/>
              </p:grpSpPr>
              <p:sp>
                <p:nvSpPr>
                  <p:cNvPr id="25947" name="Oval 119"/>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48" name="Line 120"/>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14" name="Group 121"/>
                <p:cNvGrpSpPr>
                  <a:grpSpLocks/>
                </p:cNvGrpSpPr>
                <p:nvPr/>
              </p:nvGrpSpPr>
              <p:grpSpPr bwMode="auto">
                <a:xfrm rot="-1344042">
                  <a:off x="1007" y="2946"/>
                  <a:ext cx="56" cy="88"/>
                  <a:chOff x="699" y="3571"/>
                  <a:chExt cx="56" cy="88"/>
                </a:xfrm>
                <a:grpFill/>
              </p:grpSpPr>
              <p:sp>
                <p:nvSpPr>
                  <p:cNvPr id="25945" name="Oval 122"/>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46" name="Line 123"/>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15" name="Group 124"/>
                <p:cNvGrpSpPr>
                  <a:grpSpLocks/>
                </p:cNvGrpSpPr>
                <p:nvPr/>
              </p:nvGrpSpPr>
              <p:grpSpPr bwMode="auto">
                <a:xfrm rot="-1344042">
                  <a:off x="1059" y="2924"/>
                  <a:ext cx="56" cy="88"/>
                  <a:chOff x="699" y="3571"/>
                  <a:chExt cx="56" cy="88"/>
                </a:xfrm>
                <a:grpFill/>
              </p:grpSpPr>
              <p:sp>
                <p:nvSpPr>
                  <p:cNvPr id="25943" name="Oval 125"/>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44" name="Line 126"/>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16" name="Group 127"/>
                <p:cNvGrpSpPr>
                  <a:grpSpLocks/>
                </p:cNvGrpSpPr>
                <p:nvPr/>
              </p:nvGrpSpPr>
              <p:grpSpPr bwMode="auto">
                <a:xfrm rot="-1344042">
                  <a:off x="1118" y="2900"/>
                  <a:ext cx="56" cy="88"/>
                  <a:chOff x="699" y="3571"/>
                  <a:chExt cx="56" cy="88"/>
                </a:xfrm>
                <a:grpFill/>
              </p:grpSpPr>
              <p:sp>
                <p:nvSpPr>
                  <p:cNvPr id="25941" name="Oval 128"/>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42" name="Line 129"/>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17" name="Group 130"/>
                <p:cNvGrpSpPr>
                  <a:grpSpLocks/>
                </p:cNvGrpSpPr>
                <p:nvPr/>
              </p:nvGrpSpPr>
              <p:grpSpPr bwMode="auto">
                <a:xfrm rot="-1344042">
                  <a:off x="1178" y="2875"/>
                  <a:ext cx="56" cy="88"/>
                  <a:chOff x="699" y="3571"/>
                  <a:chExt cx="56" cy="88"/>
                </a:xfrm>
                <a:grpFill/>
              </p:grpSpPr>
              <p:sp>
                <p:nvSpPr>
                  <p:cNvPr id="25939" name="Oval 131"/>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40" name="Line 132"/>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18" name="Group 133"/>
                <p:cNvGrpSpPr>
                  <a:grpSpLocks/>
                </p:cNvGrpSpPr>
                <p:nvPr/>
              </p:nvGrpSpPr>
              <p:grpSpPr bwMode="auto">
                <a:xfrm rot="-1344042">
                  <a:off x="1231" y="2853"/>
                  <a:ext cx="56" cy="88"/>
                  <a:chOff x="699" y="3571"/>
                  <a:chExt cx="56" cy="88"/>
                </a:xfrm>
                <a:grpFill/>
              </p:grpSpPr>
              <p:sp>
                <p:nvSpPr>
                  <p:cNvPr id="25937" name="Oval 134"/>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38" name="Line 135"/>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19" name="Group 136"/>
                <p:cNvGrpSpPr>
                  <a:grpSpLocks/>
                </p:cNvGrpSpPr>
                <p:nvPr/>
              </p:nvGrpSpPr>
              <p:grpSpPr bwMode="auto">
                <a:xfrm rot="-1605002">
                  <a:off x="1288" y="2828"/>
                  <a:ext cx="56" cy="88"/>
                  <a:chOff x="699" y="3571"/>
                  <a:chExt cx="56" cy="88"/>
                </a:xfrm>
                <a:grpFill/>
              </p:grpSpPr>
              <p:sp>
                <p:nvSpPr>
                  <p:cNvPr id="25935" name="Oval 137"/>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36" name="Line 138"/>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grpSp>
        <p:grpSp>
          <p:nvGrpSpPr>
            <p:cNvPr id="20" name="Group 139"/>
            <p:cNvGrpSpPr>
              <a:grpSpLocks/>
            </p:cNvGrpSpPr>
            <p:nvPr/>
          </p:nvGrpSpPr>
          <p:grpSpPr bwMode="auto">
            <a:xfrm rot="849428">
              <a:off x="1878" y="1480"/>
              <a:ext cx="510" cy="245"/>
              <a:chOff x="915" y="2633"/>
              <a:chExt cx="436" cy="324"/>
            </a:xfrm>
            <a:grpFill/>
          </p:grpSpPr>
          <p:grpSp>
            <p:nvGrpSpPr>
              <p:cNvPr id="21" name="Group 140"/>
              <p:cNvGrpSpPr>
                <a:grpSpLocks/>
              </p:cNvGrpSpPr>
              <p:nvPr/>
            </p:nvGrpSpPr>
            <p:grpSpPr bwMode="auto">
              <a:xfrm>
                <a:off x="960" y="2729"/>
                <a:ext cx="391" cy="228"/>
                <a:chOff x="953" y="2828"/>
                <a:chExt cx="391" cy="228"/>
              </a:xfrm>
              <a:grpFill/>
            </p:grpSpPr>
            <p:grpSp>
              <p:nvGrpSpPr>
                <p:cNvPr id="22" name="Group 141"/>
                <p:cNvGrpSpPr>
                  <a:grpSpLocks/>
                </p:cNvGrpSpPr>
                <p:nvPr/>
              </p:nvGrpSpPr>
              <p:grpSpPr bwMode="auto">
                <a:xfrm rot="-1344042">
                  <a:off x="953" y="2968"/>
                  <a:ext cx="56" cy="88"/>
                  <a:chOff x="699" y="3571"/>
                  <a:chExt cx="56" cy="88"/>
                </a:xfrm>
                <a:grpFill/>
              </p:grpSpPr>
              <p:sp>
                <p:nvSpPr>
                  <p:cNvPr id="25924" name="Oval 142"/>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25" name="Line 143"/>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3" name="Group 144"/>
                <p:cNvGrpSpPr>
                  <a:grpSpLocks/>
                </p:cNvGrpSpPr>
                <p:nvPr/>
              </p:nvGrpSpPr>
              <p:grpSpPr bwMode="auto">
                <a:xfrm rot="-1344042">
                  <a:off x="1007" y="2946"/>
                  <a:ext cx="56" cy="88"/>
                  <a:chOff x="699" y="3571"/>
                  <a:chExt cx="56" cy="88"/>
                </a:xfrm>
                <a:grpFill/>
              </p:grpSpPr>
              <p:sp>
                <p:nvSpPr>
                  <p:cNvPr id="25922" name="Oval 145"/>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23" name="Line 146"/>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4" name="Group 147"/>
                <p:cNvGrpSpPr>
                  <a:grpSpLocks/>
                </p:cNvGrpSpPr>
                <p:nvPr/>
              </p:nvGrpSpPr>
              <p:grpSpPr bwMode="auto">
                <a:xfrm rot="-1344042">
                  <a:off x="1059" y="2924"/>
                  <a:ext cx="56" cy="88"/>
                  <a:chOff x="699" y="3571"/>
                  <a:chExt cx="56" cy="88"/>
                </a:xfrm>
                <a:grpFill/>
              </p:grpSpPr>
              <p:sp>
                <p:nvSpPr>
                  <p:cNvPr id="25920" name="Oval 148"/>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21" name="Line 149"/>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 name="Group 150"/>
                <p:cNvGrpSpPr>
                  <a:grpSpLocks/>
                </p:cNvGrpSpPr>
                <p:nvPr/>
              </p:nvGrpSpPr>
              <p:grpSpPr bwMode="auto">
                <a:xfrm rot="-1344042">
                  <a:off x="1118" y="2900"/>
                  <a:ext cx="56" cy="88"/>
                  <a:chOff x="699" y="3571"/>
                  <a:chExt cx="56" cy="88"/>
                </a:xfrm>
                <a:grpFill/>
              </p:grpSpPr>
              <p:sp>
                <p:nvSpPr>
                  <p:cNvPr id="25918" name="Oval 151"/>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19" name="Line 152"/>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6" name="Group 153"/>
                <p:cNvGrpSpPr>
                  <a:grpSpLocks/>
                </p:cNvGrpSpPr>
                <p:nvPr/>
              </p:nvGrpSpPr>
              <p:grpSpPr bwMode="auto">
                <a:xfrm rot="-1344042">
                  <a:off x="1178" y="2875"/>
                  <a:ext cx="56" cy="88"/>
                  <a:chOff x="699" y="3571"/>
                  <a:chExt cx="56" cy="88"/>
                </a:xfrm>
                <a:grpFill/>
              </p:grpSpPr>
              <p:sp>
                <p:nvSpPr>
                  <p:cNvPr id="25916" name="Oval 154"/>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17" name="Line 155"/>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7" name="Group 156"/>
                <p:cNvGrpSpPr>
                  <a:grpSpLocks/>
                </p:cNvGrpSpPr>
                <p:nvPr/>
              </p:nvGrpSpPr>
              <p:grpSpPr bwMode="auto">
                <a:xfrm rot="-1344042">
                  <a:off x="1231" y="2853"/>
                  <a:ext cx="56" cy="88"/>
                  <a:chOff x="699" y="3571"/>
                  <a:chExt cx="56" cy="88"/>
                </a:xfrm>
                <a:grpFill/>
              </p:grpSpPr>
              <p:sp>
                <p:nvSpPr>
                  <p:cNvPr id="25914" name="Oval 157"/>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15" name="Line 158"/>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8" name="Group 159"/>
                <p:cNvGrpSpPr>
                  <a:grpSpLocks/>
                </p:cNvGrpSpPr>
                <p:nvPr/>
              </p:nvGrpSpPr>
              <p:grpSpPr bwMode="auto">
                <a:xfrm rot="-1605002">
                  <a:off x="1288" y="2828"/>
                  <a:ext cx="56" cy="88"/>
                  <a:chOff x="699" y="3571"/>
                  <a:chExt cx="56" cy="88"/>
                </a:xfrm>
                <a:grpFill/>
              </p:grpSpPr>
              <p:sp>
                <p:nvSpPr>
                  <p:cNvPr id="25912" name="Oval 160"/>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13" name="Line 161"/>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grpSp>
            <p:nvGrpSpPr>
              <p:cNvPr id="29" name="Group 162"/>
              <p:cNvGrpSpPr>
                <a:grpSpLocks/>
              </p:cNvGrpSpPr>
              <p:nvPr/>
            </p:nvGrpSpPr>
            <p:grpSpPr bwMode="auto">
              <a:xfrm rot="10800000">
                <a:off x="915" y="2633"/>
                <a:ext cx="391" cy="228"/>
                <a:chOff x="953" y="2828"/>
                <a:chExt cx="391" cy="228"/>
              </a:xfrm>
              <a:grpFill/>
            </p:grpSpPr>
            <p:grpSp>
              <p:nvGrpSpPr>
                <p:cNvPr id="30" name="Group 163"/>
                <p:cNvGrpSpPr>
                  <a:grpSpLocks/>
                </p:cNvGrpSpPr>
                <p:nvPr/>
              </p:nvGrpSpPr>
              <p:grpSpPr bwMode="auto">
                <a:xfrm rot="-1344042">
                  <a:off x="953" y="2968"/>
                  <a:ext cx="56" cy="88"/>
                  <a:chOff x="699" y="3571"/>
                  <a:chExt cx="56" cy="88"/>
                </a:xfrm>
                <a:grpFill/>
              </p:grpSpPr>
              <p:sp>
                <p:nvSpPr>
                  <p:cNvPr id="25903" name="Oval 164"/>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04" name="Line 165"/>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31" name="Group 166"/>
                <p:cNvGrpSpPr>
                  <a:grpSpLocks/>
                </p:cNvGrpSpPr>
                <p:nvPr/>
              </p:nvGrpSpPr>
              <p:grpSpPr bwMode="auto">
                <a:xfrm rot="-1344042">
                  <a:off x="1007" y="2946"/>
                  <a:ext cx="56" cy="88"/>
                  <a:chOff x="699" y="3571"/>
                  <a:chExt cx="56" cy="88"/>
                </a:xfrm>
                <a:grpFill/>
              </p:grpSpPr>
              <p:sp>
                <p:nvSpPr>
                  <p:cNvPr id="25901" name="Oval 167"/>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02" name="Line 168"/>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769" name="Group 169"/>
                <p:cNvGrpSpPr>
                  <a:grpSpLocks/>
                </p:cNvGrpSpPr>
                <p:nvPr/>
              </p:nvGrpSpPr>
              <p:grpSpPr bwMode="auto">
                <a:xfrm rot="-1344042">
                  <a:off x="1059" y="2924"/>
                  <a:ext cx="56" cy="88"/>
                  <a:chOff x="699" y="3571"/>
                  <a:chExt cx="56" cy="88"/>
                </a:xfrm>
                <a:grpFill/>
              </p:grpSpPr>
              <p:sp>
                <p:nvSpPr>
                  <p:cNvPr id="25899" name="Oval 170"/>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00" name="Line 171"/>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770" name="Group 172"/>
                <p:cNvGrpSpPr>
                  <a:grpSpLocks/>
                </p:cNvGrpSpPr>
                <p:nvPr/>
              </p:nvGrpSpPr>
              <p:grpSpPr bwMode="auto">
                <a:xfrm rot="-1344042">
                  <a:off x="1118" y="2900"/>
                  <a:ext cx="56" cy="88"/>
                  <a:chOff x="699" y="3571"/>
                  <a:chExt cx="56" cy="88"/>
                </a:xfrm>
                <a:grpFill/>
              </p:grpSpPr>
              <p:sp>
                <p:nvSpPr>
                  <p:cNvPr id="25897" name="Oval 173"/>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98" name="Line 174"/>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771" name="Group 175"/>
                <p:cNvGrpSpPr>
                  <a:grpSpLocks/>
                </p:cNvGrpSpPr>
                <p:nvPr/>
              </p:nvGrpSpPr>
              <p:grpSpPr bwMode="auto">
                <a:xfrm rot="-1344042">
                  <a:off x="1178" y="2875"/>
                  <a:ext cx="56" cy="88"/>
                  <a:chOff x="699" y="3571"/>
                  <a:chExt cx="56" cy="88"/>
                </a:xfrm>
                <a:grpFill/>
              </p:grpSpPr>
              <p:sp>
                <p:nvSpPr>
                  <p:cNvPr id="25895" name="Oval 176"/>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96" name="Line 177"/>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772" name="Group 178"/>
                <p:cNvGrpSpPr>
                  <a:grpSpLocks/>
                </p:cNvGrpSpPr>
                <p:nvPr/>
              </p:nvGrpSpPr>
              <p:grpSpPr bwMode="auto">
                <a:xfrm rot="-1344042">
                  <a:off x="1231" y="2853"/>
                  <a:ext cx="56" cy="88"/>
                  <a:chOff x="699" y="3571"/>
                  <a:chExt cx="56" cy="88"/>
                </a:xfrm>
                <a:grpFill/>
              </p:grpSpPr>
              <p:sp>
                <p:nvSpPr>
                  <p:cNvPr id="25893" name="Oval 179"/>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94" name="Line 180"/>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773" name="Group 181"/>
                <p:cNvGrpSpPr>
                  <a:grpSpLocks/>
                </p:cNvGrpSpPr>
                <p:nvPr/>
              </p:nvGrpSpPr>
              <p:grpSpPr bwMode="auto">
                <a:xfrm rot="-1605002">
                  <a:off x="1288" y="2828"/>
                  <a:ext cx="56" cy="88"/>
                  <a:chOff x="699" y="3571"/>
                  <a:chExt cx="56" cy="88"/>
                </a:xfrm>
                <a:grpFill/>
              </p:grpSpPr>
              <p:sp>
                <p:nvSpPr>
                  <p:cNvPr id="25891" name="Oval 182"/>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92" name="Line 183"/>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grpSp>
        <p:grpSp>
          <p:nvGrpSpPr>
            <p:cNvPr id="25774" name="Group 184"/>
            <p:cNvGrpSpPr>
              <a:grpSpLocks/>
            </p:cNvGrpSpPr>
            <p:nvPr/>
          </p:nvGrpSpPr>
          <p:grpSpPr bwMode="auto">
            <a:xfrm rot="849428">
              <a:off x="2322" y="1480"/>
              <a:ext cx="510" cy="245"/>
              <a:chOff x="915" y="2633"/>
              <a:chExt cx="436" cy="324"/>
            </a:xfrm>
            <a:grpFill/>
          </p:grpSpPr>
          <p:grpSp>
            <p:nvGrpSpPr>
              <p:cNvPr id="25775" name="Group 185"/>
              <p:cNvGrpSpPr>
                <a:grpSpLocks/>
              </p:cNvGrpSpPr>
              <p:nvPr/>
            </p:nvGrpSpPr>
            <p:grpSpPr bwMode="auto">
              <a:xfrm>
                <a:off x="960" y="2729"/>
                <a:ext cx="391" cy="228"/>
                <a:chOff x="953" y="2828"/>
                <a:chExt cx="391" cy="228"/>
              </a:xfrm>
              <a:grpFill/>
            </p:grpSpPr>
            <p:grpSp>
              <p:nvGrpSpPr>
                <p:cNvPr id="25790" name="Group 186"/>
                <p:cNvGrpSpPr>
                  <a:grpSpLocks/>
                </p:cNvGrpSpPr>
                <p:nvPr/>
              </p:nvGrpSpPr>
              <p:grpSpPr bwMode="auto">
                <a:xfrm rot="-1344042">
                  <a:off x="953" y="2968"/>
                  <a:ext cx="56" cy="88"/>
                  <a:chOff x="699" y="3571"/>
                  <a:chExt cx="56" cy="88"/>
                </a:xfrm>
                <a:grpFill/>
              </p:grpSpPr>
              <p:sp>
                <p:nvSpPr>
                  <p:cNvPr id="25880" name="Oval 187"/>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81" name="Line 188"/>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791" name="Group 189"/>
                <p:cNvGrpSpPr>
                  <a:grpSpLocks/>
                </p:cNvGrpSpPr>
                <p:nvPr/>
              </p:nvGrpSpPr>
              <p:grpSpPr bwMode="auto">
                <a:xfrm rot="-1344042">
                  <a:off x="1007" y="2946"/>
                  <a:ext cx="56" cy="88"/>
                  <a:chOff x="699" y="3571"/>
                  <a:chExt cx="56" cy="88"/>
                </a:xfrm>
                <a:grpFill/>
              </p:grpSpPr>
              <p:sp>
                <p:nvSpPr>
                  <p:cNvPr id="25878" name="Oval 190"/>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79" name="Line 191"/>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792" name="Group 192"/>
                <p:cNvGrpSpPr>
                  <a:grpSpLocks/>
                </p:cNvGrpSpPr>
                <p:nvPr/>
              </p:nvGrpSpPr>
              <p:grpSpPr bwMode="auto">
                <a:xfrm rot="-1344042">
                  <a:off x="1059" y="2924"/>
                  <a:ext cx="56" cy="88"/>
                  <a:chOff x="699" y="3571"/>
                  <a:chExt cx="56" cy="88"/>
                </a:xfrm>
                <a:grpFill/>
              </p:grpSpPr>
              <p:sp>
                <p:nvSpPr>
                  <p:cNvPr id="25876" name="Oval 193"/>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77" name="Line 194"/>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793" name="Group 195"/>
                <p:cNvGrpSpPr>
                  <a:grpSpLocks/>
                </p:cNvGrpSpPr>
                <p:nvPr/>
              </p:nvGrpSpPr>
              <p:grpSpPr bwMode="auto">
                <a:xfrm rot="-1344042">
                  <a:off x="1118" y="2900"/>
                  <a:ext cx="56" cy="88"/>
                  <a:chOff x="699" y="3571"/>
                  <a:chExt cx="56" cy="88"/>
                </a:xfrm>
                <a:grpFill/>
              </p:grpSpPr>
              <p:sp>
                <p:nvSpPr>
                  <p:cNvPr id="25874" name="Oval 196"/>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75" name="Line 197"/>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794" name="Group 198"/>
                <p:cNvGrpSpPr>
                  <a:grpSpLocks/>
                </p:cNvGrpSpPr>
                <p:nvPr/>
              </p:nvGrpSpPr>
              <p:grpSpPr bwMode="auto">
                <a:xfrm rot="-1344042">
                  <a:off x="1178" y="2875"/>
                  <a:ext cx="56" cy="88"/>
                  <a:chOff x="699" y="3571"/>
                  <a:chExt cx="56" cy="88"/>
                </a:xfrm>
                <a:grpFill/>
              </p:grpSpPr>
              <p:sp>
                <p:nvSpPr>
                  <p:cNvPr id="25872" name="Oval 199"/>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73" name="Line 200"/>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795" name="Group 201"/>
                <p:cNvGrpSpPr>
                  <a:grpSpLocks/>
                </p:cNvGrpSpPr>
                <p:nvPr/>
              </p:nvGrpSpPr>
              <p:grpSpPr bwMode="auto">
                <a:xfrm rot="-1344042">
                  <a:off x="1231" y="2853"/>
                  <a:ext cx="56" cy="88"/>
                  <a:chOff x="699" y="3571"/>
                  <a:chExt cx="56" cy="88"/>
                </a:xfrm>
                <a:grpFill/>
              </p:grpSpPr>
              <p:sp>
                <p:nvSpPr>
                  <p:cNvPr id="25870" name="Oval 202"/>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71" name="Line 203"/>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796" name="Group 204"/>
                <p:cNvGrpSpPr>
                  <a:grpSpLocks/>
                </p:cNvGrpSpPr>
                <p:nvPr/>
              </p:nvGrpSpPr>
              <p:grpSpPr bwMode="auto">
                <a:xfrm rot="-1605002">
                  <a:off x="1288" y="2828"/>
                  <a:ext cx="56" cy="88"/>
                  <a:chOff x="699" y="3571"/>
                  <a:chExt cx="56" cy="88"/>
                </a:xfrm>
                <a:grpFill/>
              </p:grpSpPr>
              <p:sp>
                <p:nvSpPr>
                  <p:cNvPr id="25868" name="Oval 205"/>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69" name="Line 206"/>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grpSp>
            <p:nvGrpSpPr>
              <p:cNvPr id="25797" name="Group 207"/>
              <p:cNvGrpSpPr>
                <a:grpSpLocks/>
              </p:cNvGrpSpPr>
              <p:nvPr/>
            </p:nvGrpSpPr>
            <p:grpSpPr bwMode="auto">
              <a:xfrm rot="10800000">
                <a:off x="915" y="2633"/>
                <a:ext cx="391" cy="228"/>
                <a:chOff x="953" y="2828"/>
                <a:chExt cx="391" cy="228"/>
              </a:xfrm>
              <a:grpFill/>
            </p:grpSpPr>
            <p:grpSp>
              <p:nvGrpSpPr>
                <p:cNvPr id="25798" name="Group 208"/>
                <p:cNvGrpSpPr>
                  <a:grpSpLocks/>
                </p:cNvGrpSpPr>
                <p:nvPr/>
              </p:nvGrpSpPr>
              <p:grpSpPr bwMode="auto">
                <a:xfrm rot="-1344042">
                  <a:off x="953" y="2968"/>
                  <a:ext cx="56" cy="88"/>
                  <a:chOff x="699" y="3571"/>
                  <a:chExt cx="56" cy="88"/>
                </a:xfrm>
                <a:grpFill/>
              </p:grpSpPr>
              <p:sp>
                <p:nvSpPr>
                  <p:cNvPr id="25859" name="Oval 209"/>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60" name="Line 210"/>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799" name="Group 211"/>
                <p:cNvGrpSpPr>
                  <a:grpSpLocks/>
                </p:cNvGrpSpPr>
                <p:nvPr/>
              </p:nvGrpSpPr>
              <p:grpSpPr bwMode="auto">
                <a:xfrm rot="-1344042">
                  <a:off x="1007" y="2946"/>
                  <a:ext cx="56" cy="88"/>
                  <a:chOff x="699" y="3571"/>
                  <a:chExt cx="56" cy="88"/>
                </a:xfrm>
                <a:grpFill/>
              </p:grpSpPr>
              <p:sp>
                <p:nvSpPr>
                  <p:cNvPr id="25857" name="Oval 212"/>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58" name="Line 213"/>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00" name="Group 214"/>
                <p:cNvGrpSpPr>
                  <a:grpSpLocks/>
                </p:cNvGrpSpPr>
                <p:nvPr/>
              </p:nvGrpSpPr>
              <p:grpSpPr bwMode="auto">
                <a:xfrm rot="-1344042">
                  <a:off x="1059" y="2924"/>
                  <a:ext cx="56" cy="88"/>
                  <a:chOff x="699" y="3571"/>
                  <a:chExt cx="56" cy="88"/>
                </a:xfrm>
                <a:grpFill/>
              </p:grpSpPr>
              <p:sp>
                <p:nvSpPr>
                  <p:cNvPr id="25855" name="Oval 215"/>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56" name="Line 216"/>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01" name="Group 217"/>
                <p:cNvGrpSpPr>
                  <a:grpSpLocks/>
                </p:cNvGrpSpPr>
                <p:nvPr/>
              </p:nvGrpSpPr>
              <p:grpSpPr bwMode="auto">
                <a:xfrm rot="-1344042">
                  <a:off x="1118" y="2900"/>
                  <a:ext cx="56" cy="88"/>
                  <a:chOff x="699" y="3571"/>
                  <a:chExt cx="56" cy="88"/>
                </a:xfrm>
                <a:grpFill/>
              </p:grpSpPr>
              <p:sp>
                <p:nvSpPr>
                  <p:cNvPr id="25853" name="Oval 218"/>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54" name="Line 219"/>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02" name="Group 220"/>
                <p:cNvGrpSpPr>
                  <a:grpSpLocks/>
                </p:cNvGrpSpPr>
                <p:nvPr/>
              </p:nvGrpSpPr>
              <p:grpSpPr bwMode="auto">
                <a:xfrm rot="-1344042">
                  <a:off x="1178" y="2875"/>
                  <a:ext cx="56" cy="88"/>
                  <a:chOff x="699" y="3571"/>
                  <a:chExt cx="56" cy="88"/>
                </a:xfrm>
                <a:grpFill/>
              </p:grpSpPr>
              <p:sp>
                <p:nvSpPr>
                  <p:cNvPr id="25851" name="Oval 221"/>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52" name="Line 222"/>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17" name="Group 223"/>
                <p:cNvGrpSpPr>
                  <a:grpSpLocks/>
                </p:cNvGrpSpPr>
                <p:nvPr/>
              </p:nvGrpSpPr>
              <p:grpSpPr bwMode="auto">
                <a:xfrm rot="-1344042">
                  <a:off x="1231" y="2853"/>
                  <a:ext cx="56" cy="88"/>
                  <a:chOff x="699" y="3571"/>
                  <a:chExt cx="56" cy="88"/>
                </a:xfrm>
                <a:grpFill/>
              </p:grpSpPr>
              <p:sp>
                <p:nvSpPr>
                  <p:cNvPr id="25849" name="Oval 224"/>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50" name="Line 225"/>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18" name="Group 226"/>
                <p:cNvGrpSpPr>
                  <a:grpSpLocks/>
                </p:cNvGrpSpPr>
                <p:nvPr/>
              </p:nvGrpSpPr>
              <p:grpSpPr bwMode="auto">
                <a:xfrm rot="-1605002">
                  <a:off x="1288" y="2828"/>
                  <a:ext cx="56" cy="88"/>
                  <a:chOff x="699" y="3571"/>
                  <a:chExt cx="56" cy="88"/>
                </a:xfrm>
                <a:grpFill/>
              </p:grpSpPr>
              <p:sp>
                <p:nvSpPr>
                  <p:cNvPr id="25847" name="Oval 227"/>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48" name="Line 228"/>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grpSp>
        <p:grpSp>
          <p:nvGrpSpPr>
            <p:cNvPr id="25819" name="Group 229"/>
            <p:cNvGrpSpPr>
              <a:grpSpLocks/>
            </p:cNvGrpSpPr>
            <p:nvPr/>
          </p:nvGrpSpPr>
          <p:grpSpPr bwMode="auto">
            <a:xfrm rot="849428">
              <a:off x="1433" y="1480"/>
              <a:ext cx="510" cy="245"/>
              <a:chOff x="915" y="2633"/>
              <a:chExt cx="436" cy="324"/>
            </a:xfrm>
            <a:grpFill/>
          </p:grpSpPr>
          <p:grpSp>
            <p:nvGrpSpPr>
              <p:cNvPr id="25820" name="Group 230"/>
              <p:cNvGrpSpPr>
                <a:grpSpLocks/>
              </p:cNvGrpSpPr>
              <p:nvPr/>
            </p:nvGrpSpPr>
            <p:grpSpPr bwMode="auto">
              <a:xfrm>
                <a:off x="960" y="2729"/>
                <a:ext cx="391" cy="228"/>
                <a:chOff x="953" y="2828"/>
                <a:chExt cx="391" cy="228"/>
              </a:xfrm>
              <a:grpFill/>
            </p:grpSpPr>
            <p:grpSp>
              <p:nvGrpSpPr>
                <p:cNvPr id="25821" name="Group 231"/>
                <p:cNvGrpSpPr>
                  <a:grpSpLocks/>
                </p:cNvGrpSpPr>
                <p:nvPr/>
              </p:nvGrpSpPr>
              <p:grpSpPr bwMode="auto">
                <a:xfrm rot="-1344042">
                  <a:off x="953" y="2968"/>
                  <a:ext cx="56" cy="88"/>
                  <a:chOff x="699" y="3571"/>
                  <a:chExt cx="56" cy="88"/>
                </a:xfrm>
                <a:grpFill/>
              </p:grpSpPr>
              <p:sp>
                <p:nvSpPr>
                  <p:cNvPr id="25836" name="Oval 232"/>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37" name="Line 233"/>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22" name="Group 234"/>
                <p:cNvGrpSpPr>
                  <a:grpSpLocks/>
                </p:cNvGrpSpPr>
                <p:nvPr/>
              </p:nvGrpSpPr>
              <p:grpSpPr bwMode="auto">
                <a:xfrm rot="-1344042">
                  <a:off x="1007" y="2946"/>
                  <a:ext cx="56" cy="88"/>
                  <a:chOff x="699" y="3571"/>
                  <a:chExt cx="56" cy="88"/>
                </a:xfrm>
                <a:grpFill/>
              </p:grpSpPr>
              <p:sp>
                <p:nvSpPr>
                  <p:cNvPr id="25834" name="Oval 235"/>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35" name="Line 236"/>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23" name="Group 237"/>
                <p:cNvGrpSpPr>
                  <a:grpSpLocks/>
                </p:cNvGrpSpPr>
                <p:nvPr/>
              </p:nvGrpSpPr>
              <p:grpSpPr bwMode="auto">
                <a:xfrm rot="-1344042">
                  <a:off x="1059" y="2924"/>
                  <a:ext cx="56" cy="88"/>
                  <a:chOff x="699" y="3571"/>
                  <a:chExt cx="56" cy="88"/>
                </a:xfrm>
                <a:grpFill/>
              </p:grpSpPr>
              <p:sp>
                <p:nvSpPr>
                  <p:cNvPr id="25832" name="Oval 238"/>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33" name="Line 239"/>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38" name="Group 240"/>
                <p:cNvGrpSpPr>
                  <a:grpSpLocks/>
                </p:cNvGrpSpPr>
                <p:nvPr/>
              </p:nvGrpSpPr>
              <p:grpSpPr bwMode="auto">
                <a:xfrm rot="-1344042">
                  <a:off x="1118" y="2900"/>
                  <a:ext cx="56" cy="88"/>
                  <a:chOff x="699" y="3571"/>
                  <a:chExt cx="56" cy="88"/>
                </a:xfrm>
                <a:grpFill/>
              </p:grpSpPr>
              <p:sp>
                <p:nvSpPr>
                  <p:cNvPr id="25830" name="Oval 241"/>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31" name="Line 242"/>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39" name="Group 243"/>
                <p:cNvGrpSpPr>
                  <a:grpSpLocks/>
                </p:cNvGrpSpPr>
                <p:nvPr/>
              </p:nvGrpSpPr>
              <p:grpSpPr bwMode="auto">
                <a:xfrm rot="-1344042">
                  <a:off x="1178" y="2875"/>
                  <a:ext cx="56" cy="88"/>
                  <a:chOff x="699" y="3571"/>
                  <a:chExt cx="56" cy="88"/>
                </a:xfrm>
                <a:grpFill/>
              </p:grpSpPr>
              <p:sp>
                <p:nvSpPr>
                  <p:cNvPr id="25828" name="Oval 244"/>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29" name="Line 245"/>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40" name="Group 246"/>
                <p:cNvGrpSpPr>
                  <a:grpSpLocks/>
                </p:cNvGrpSpPr>
                <p:nvPr/>
              </p:nvGrpSpPr>
              <p:grpSpPr bwMode="auto">
                <a:xfrm rot="-1344042">
                  <a:off x="1231" y="2853"/>
                  <a:ext cx="56" cy="88"/>
                  <a:chOff x="699" y="3571"/>
                  <a:chExt cx="56" cy="88"/>
                </a:xfrm>
                <a:grpFill/>
              </p:grpSpPr>
              <p:sp>
                <p:nvSpPr>
                  <p:cNvPr id="25826" name="Oval 247"/>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27" name="Line 248"/>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41" name="Group 249"/>
                <p:cNvGrpSpPr>
                  <a:grpSpLocks/>
                </p:cNvGrpSpPr>
                <p:nvPr/>
              </p:nvGrpSpPr>
              <p:grpSpPr bwMode="auto">
                <a:xfrm rot="-1605002">
                  <a:off x="1288" y="2828"/>
                  <a:ext cx="56" cy="88"/>
                  <a:chOff x="699" y="3571"/>
                  <a:chExt cx="56" cy="88"/>
                </a:xfrm>
                <a:grpFill/>
              </p:grpSpPr>
              <p:sp>
                <p:nvSpPr>
                  <p:cNvPr id="25824" name="Oval 250"/>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25" name="Line 251"/>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grpSp>
            <p:nvGrpSpPr>
              <p:cNvPr id="25842" name="Group 252"/>
              <p:cNvGrpSpPr>
                <a:grpSpLocks/>
              </p:cNvGrpSpPr>
              <p:nvPr/>
            </p:nvGrpSpPr>
            <p:grpSpPr bwMode="auto">
              <a:xfrm rot="10800000">
                <a:off x="915" y="2633"/>
                <a:ext cx="391" cy="228"/>
                <a:chOff x="953" y="2828"/>
                <a:chExt cx="391" cy="228"/>
              </a:xfrm>
              <a:grpFill/>
            </p:grpSpPr>
            <p:grpSp>
              <p:nvGrpSpPr>
                <p:cNvPr id="25843" name="Group 253"/>
                <p:cNvGrpSpPr>
                  <a:grpSpLocks/>
                </p:cNvGrpSpPr>
                <p:nvPr/>
              </p:nvGrpSpPr>
              <p:grpSpPr bwMode="auto">
                <a:xfrm rot="-1344042">
                  <a:off x="953" y="2968"/>
                  <a:ext cx="56" cy="88"/>
                  <a:chOff x="699" y="3571"/>
                  <a:chExt cx="56" cy="88"/>
                </a:xfrm>
                <a:grpFill/>
              </p:grpSpPr>
              <p:sp>
                <p:nvSpPr>
                  <p:cNvPr id="25815" name="Oval 254"/>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16" name="Line 255"/>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44" name="Group 256"/>
                <p:cNvGrpSpPr>
                  <a:grpSpLocks/>
                </p:cNvGrpSpPr>
                <p:nvPr/>
              </p:nvGrpSpPr>
              <p:grpSpPr bwMode="auto">
                <a:xfrm rot="-1344042">
                  <a:off x="1007" y="2946"/>
                  <a:ext cx="56" cy="88"/>
                  <a:chOff x="699" y="3571"/>
                  <a:chExt cx="56" cy="88"/>
                </a:xfrm>
                <a:grpFill/>
              </p:grpSpPr>
              <p:sp>
                <p:nvSpPr>
                  <p:cNvPr id="25813" name="Oval 257"/>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14" name="Line 258"/>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45" name="Group 259"/>
                <p:cNvGrpSpPr>
                  <a:grpSpLocks/>
                </p:cNvGrpSpPr>
                <p:nvPr/>
              </p:nvGrpSpPr>
              <p:grpSpPr bwMode="auto">
                <a:xfrm rot="-1344042">
                  <a:off x="1059" y="2924"/>
                  <a:ext cx="56" cy="88"/>
                  <a:chOff x="699" y="3571"/>
                  <a:chExt cx="56" cy="88"/>
                </a:xfrm>
                <a:grpFill/>
              </p:grpSpPr>
              <p:sp>
                <p:nvSpPr>
                  <p:cNvPr id="25811" name="Oval 260"/>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12" name="Line 261"/>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46" name="Group 262"/>
                <p:cNvGrpSpPr>
                  <a:grpSpLocks/>
                </p:cNvGrpSpPr>
                <p:nvPr/>
              </p:nvGrpSpPr>
              <p:grpSpPr bwMode="auto">
                <a:xfrm rot="-1344042">
                  <a:off x="1118" y="2900"/>
                  <a:ext cx="56" cy="88"/>
                  <a:chOff x="699" y="3571"/>
                  <a:chExt cx="56" cy="88"/>
                </a:xfrm>
                <a:grpFill/>
              </p:grpSpPr>
              <p:sp>
                <p:nvSpPr>
                  <p:cNvPr id="25809" name="Oval 263"/>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10" name="Line 264"/>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61" name="Group 265"/>
                <p:cNvGrpSpPr>
                  <a:grpSpLocks/>
                </p:cNvGrpSpPr>
                <p:nvPr/>
              </p:nvGrpSpPr>
              <p:grpSpPr bwMode="auto">
                <a:xfrm rot="-1344042">
                  <a:off x="1178" y="2875"/>
                  <a:ext cx="56" cy="88"/>
                  <a:chOff x="699" y="3571"/>
                  <a:chExt cx="56" cy="88"/>
                </a:xfrm>
                <a:grpFill/>
              </p:grpSpPr>
              <p:sp>
                <p:nvSpPr>
                  <p:cNvPr id="25807" name="Oval 266"/>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08" name="Line 267"/>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62" name="Group 268"/>
                <p:cNvGrpSpPr>
                  <a:grpSpLocks/>
                </p:cNvGrpSpPr>
                <p:nvPr/>
              </p:nvGrpSpPr>
              <p:grpSpPr bwMode="auto">
                <a:xfrm rot="-1344042">
                  <a:off x="1231" y="2853"/>
                  <a:ext cx="56" cy="88"/>
                  <a:chOff x="699" y="3571"/>
                  <a:chExt cx="56" cy="88"/>
                </a:xfrm>
                <a:grpFill/>
              </p:grpSpPr>
              <p:sp>
                <p:nvSpPr>
                  <p:cNvPr id="25805" name="Oval 269"/>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06" name="Line 270"/>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63" name="Group 271"/>
                <p:cNvGrpSpPr>
                  <a:grpSpLocks/>
                </p:cNvGrpSpPr>
                <p:nvPr/>
              </p:nvGrpSpPr>
              <p:grpSpPr bwMode="auto">
                <a:xfrm rot="-1605002">
                  <a:off x="1288" y="2828"/>
                  <a:ext cx="56" cy="88"/>
                  <a:chOff x="699" y="3571"/>
                  <a:chExt cx="56" cy="88"/>
                </a:xfrm>
                <a:grpFill/>
              </p:grpSpPr>
              <p:sp>
                <p:nvSpPr>
                  <p:cNvPr id="25803" name="Oval 272"/>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804" name="Line 273"/>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grpSp>
      </p:grpSp>
      <p:grpSp>
        <p:nvGrpSpPr>
          <p:cNvPr id="25864" name="Group 3"/>
          <p:cNvGrpSpPr>
            <a:grpSpLocks/>
          </p:cNvGrpSpPr>
          <p:nvPr/>
        </p:nvGrpSpPr>
        <p:grpSpPr bwMode="auto">
          <a:xfrm rot="849428">
            <a:off x="4473015" y="2403607"/>
            <a:ext cx="809625" cy="388938"/>
            <a:chOff x="915" y="2633"/>
            <a:chExt cx="436" cy="324"/>
          </a:xfrm>
          <a:solidFill>
            <a:schemeClr val="accent6">
              <a:lumMod val="60000"/>
              <a:lumOff val="40000"/>
            </a:schemeClr>
          </a:solidFill>
        </p:grpSpPr>
        <p:grpSp>
          <p:nvGrpSpPr>
            <p:cNvPr id="25865" name="Group 4"/>
            <p:cNvGrpSpPr>
              <a:grpSpLocks/>
            </p:cNvGrpSpPr>
            <p:nvPr/>
          </p:nvGrpSpPr>
          <p:grpSpPr bwMode="auto">
            <a:xfrm>
              <a:off x="960" y="2729"/>
              <a:ext cx="391" cy="228"/>
              <a:chOff x="953" y="2828"/>
              <a:chExt cx="391" cy="228"/>
            </a:xfrm>
            <a:grpFill/>
          </p:grpSpPr>
          <p:grpSp>
            <p:nvGrpSpPr>
              <p:cNvPr id="25866" name="Group 5"/>
              <p:cNvGrpSpPr>
                <a:grpSpLocks/>
              </p:cNvGrpSpPr>
              <p:nvPr/>
            </p:nvGrpSpPr>
            <p:grpSpPr bwMode="auto">
              <a:xfrm rot="-1344042">
                <a:off x="953" y="2968"/>
                <a:ext cx="56" cy="88"/>
                <a:chOff x="699" y="3571"/>
                <a:chExt cx="56" cy="88"/>
              </a:xfrm>
              <a:grpFill/>
            </p:grpSpPr>
            <p:sp>
              <p:nvSpPr>
                <p:cNvPr id="26056" name="Oval 6"/>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6057" name="Line 7"/>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67" name="Group 8"/>
              <p:cNvGrpSpPr>
                <a:grpSpLocks/>
              </p:cNvGrpSpPr>
              <p:nvPr/>
            </p:nvGrpSpPr>
            <p:grpSpPr bwMode="auto">
              <a:xfrm rot="-1344042">
                <a:off x="1007" y="2946"/>
                <a:ext cx="56" cy="88"/>
                <a:chOff x="699" y="3571"/>
                <a:chExt cx="56" cy="88"/>
              </a:xfrm>
              <a:grpFill/>
            </p:grpSpPr>
            <p:sp>
              <p:nvSpPr>
                <p:cNvPr id="26054" name="Oval 9"/>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6055" name="Line 10"/>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82" name="Group 11"/>
              <p:cNvGrpSpPr>
                <a:grpSpLocks/>
              </p:cNvGrpSpPr>
              <p:nvPr/>
            </p:nvGrpSpPr>
            <p:grpSpPr bwMode="auto">
              <a:xfrm rot="-1344042">
                <a:off x="1059" y="2924"/>
                <a:ext cx="56" cy="88"/>
                <a:chOff x="699" y="3571"/>
                <a:chExt cx="56" cy="88"/>
              </a:xfrm>
              <a:grpFill/>
            </p:grpSpPr>
            <p:sp>
              <p:nvSpPr>
                <p:cNvPr id="26052" name="Oval 12"/>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6053" name="Line 13"/>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83" name="Group 14"/>
              <p:cNvGrpSpPr>
                <a:grpSpLocks/>
              </p:cNvGrpSpPr>
              <p:nvPr/>
            </p:nvGrpSpPr>
            <p:grpSpPr bwMode="auto">
              <a:xfrm rot="-1344042">
                <a:off x="1118" y="2900"/>
                <a:ext cx="56" cy="88"/>
                <a:chOff x="699" y="3571"/>
                <a:chExt cx="56" cy="88"/>
              </a:xfrm>
              <a:grpFill/>
            </p:grpSpPr>
            <p:sp>
              <p:nvSpPr>
                <p:cNvPr id="26050" name="Oval 15"/>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6051" name="Line 16"/>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84" name="Group 17"/>
              <p:cNvGrpSpPr>
                <a:grpSpLocks/>
              </p:cNvGrpSpPr>
              <p:nvPr/>
            </p:nvGrpSpPr>
            <p:grpSpPr bwMode="auto">
              <a:xfrm rot="-1344042">
                <a:off x="1178" y="2875"/>
                <a:ext cx="56" cy="88"/>
                <a:chOff x="699" y="3571"/>
                <a:chExt cx="56" cy="88"/>
              </a:xfrm>
              <a:grpFill/>
            </p:grpSpPr>
            <p:sp>
              <p:nvSpPr>
                <p:cNvPr id="26048" name="Oval 18"/>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6049" name="Line 19"/>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85" name="Group 20"/>
              <p:cNvGrpSpPr>
                <a:grpSpLocks/>
              </p:cNvGrpSpPr>
              <p:nvPr/>
            </p:nvGrpSpPr>
            <p:grpSpPr bwMode="auto">
              <a:xfrm rot="-1344042">
                <a:off x="1231" y="2853"/>
                <a:ext cx="56" cy="88"/>
                <a:chOff x="699" y="3571"/>
                <a:chExt cx="56" cy="88"/>
              </a:xfrm>
              <a:grpFill/>
            </p:grpSpPr>
            <p:sp>
              <p:nvSpPr>
                <p:cNvPr id="26046" name="Oval 21"/>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6047" name="Line 22"/>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86" name="Group 23"/>
              <p:cNvGrpSpPr>
                <a:grpSpLocks/>
              </p:cNvGrpSpPr>
              <p:nvPr/>
            </p:nvGrpSpPr>
            <p:grpSpPr bwMode="auto">
              <a:xfrm rot="-1605002">
                <a:off x="1288" y="2828"/>
                <a:ext cx="56" cy="88"/>
                <a:chOff x="699" y="3571"/>
                <a:chExt cx="56" cy="88"/>
              </a:xfrm>
              <a:grpFill/>
            </p:grpSpPr>
            <p:sp>
              <p:nvSpPr>
                <p:cNvPr id="26044" name="Oval 24"/>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6045" name="Line 25"/>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grpSp>
          <p:nvGrpSpPr>
            <p:cNvPr id="25887" name="Group 26"/>
            <p:cNvGrpSpPr>
              <a:grpSpLocks/>
            </p:cNvGrpSpPr>
            <p:nvPr/>
          </p:nvGrpSpPr>
          <p:grpSpPr bwMode="auto">
            <a:xfrm rot="10800000">
              <a:off x="915" y="2633"/>
              <a:ext cx="391" cy="228"/>
              <a:chOff x="953" y="2828"/>
              <a:chExt cx="391" cy="228"/>
            </a:xfrm>
            <a:grpFill/>
          </p:grpSpPr>
          <p:grpSp>
            <p:nvGrpSpPr>
              <p:cNvPr id="25888" name="Group 27"/>
              <p:cNvGrpSpPr>
                <a:grpSpLocks/>
              </p:cNvGrpSpPr>
              <p:nvPr/>
            </p:nvGrpSpPr>
            <p:grpSpPr bwMode="auto">
              <a:xfrm rot="-1344042">
                <a:off x="953" y="2968"/>
                <a:ext cx="56" cy="88"/>
                <a:chOff x="699" y="3571"/>
                <a:chExt cx="56" cy="88"/>
              </a:xfrm>
              <a:grpFill/>
            </p:grpSpPr>
            <p:sp>
              <p:nvSpPr>
                <p:cNvPr id="26035" name="Oval 28"/>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6036" name="Line 29"/>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89" name="Group 30"/>
              <p:cNvGrpSpPr>
                <a:grpSpLocks/>
              </p:cNvGrpSpPr>
              <p:nvPr/>
            </p:nvGrpSpPr>
            <p:grpSpPr bwMode="auto">
              <a:xfrm rot="-1344042">
                <a:off x="1007" y="2946"/>
                <a:ext cx="56" cy="88"/>
                <a:chOff x="699" y="3571"/>
                <a:chExt cx="56" cy="88"/>
              </a:xfrm>
              <a:grpFill/>
            </p:grpSpPr>
            <p:sp>
              <p:nvSpPr>
                <p:cNvPr id="26033" name="Oval 31"/>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6034" name="Line 32"/>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890" name="Group 33"/>
              <p:cNvGrpSpPr>
                <a:grpSpLocks/>
              </p:cNvGrpSpPr>
              <p:nvPr/>
            </p:nvGrpSpPr>
            <p:grpSpPr bwMode="auto">
              <a:xfrm rot="-1344042">
                <a:off x="1059" y="2924"/>
                <a:ext cx="56" cy="88"/>
                <a:chOff x="699" y="3571"/>
                <a:chExt cx="56" cy="88"/>
              </a:xfrm>
              <a:grpFill/>
            </p:grpSpPr>
            <p:sp>
              <p:nvSpPr>
                <p:cNvPr id="26031" name="Oval 34"/>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6032" name="Line 35"/>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905" name="Group 36"/>
              <p:cNvGrpSpPr>
                <a:grpSpLocks/>
              </p:cNvGrpSpPr>
              <p:nvPr/>
            </p:nvGrpSpPr>
            <p:grpSpPr bwMode="auto">
              <a:xfrm rot="-1344042">
                <a:off x="1118" y="2900"/>
                <a:ext cx="56" cy="88"/>
                <a:chOff x="699" y="3571"/>
                <a:chExt cx="56" cy="88"/>
              </a:xfrm>
              <a:grpFill/>
            </p:grpSpPr>
            <p:sp>
              <p:nvSpPr>
                <p:cNvPr id="26029" name="Oval 37"/>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6030" name="Line 38"/>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906" name="Group 39"/>
              <p:cNvGrpSpPr>
                <a:grpSpLocks/>
              </p:cNvGrpSpPr>
              <p:nvPr/>
            </p:nvGrpSpPr>
            <p:grpSpPr bwMode="auto">
              <a:xfrm rot="-1344042">
                <a:off x="1178" y="2875"/>
                <a:ext cx="56" cy="88"/>
                <a:chOff x="699" y="3571"/>
                <a:chExt cx="56" cy="88"/>
              </a:xfrm>
              <a:grpFill/>
            </p:grpSpPr>
            <p:sp>
              <p:nvSpPr>
                <p:cNvPr id="26027" name="Oval 40"/>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6028" name="Line 41"/>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907" name="Group 42"/>
              <p:cNvGrpSpPr>
                <a:grpSpLocks/>
              </p:cNvGrpSpPr>
              <p:nvPr/>
            </p:nvGrpSpPr>
            <p:grpSpPr bwMode="auto">
              <a:xfrm rot="-1344042">
                <a:off x="1231" y="2853"/>
                <a:ext cx="56" cy="88"/>
                <a:chOff x="699" y="3571"/>
                <a:chExt cx="56" cy="88"/>
              </a:xfrm>
              <a:grpFill/>
            </p:grpSpPr>
            <p:sp>
              <p:nvSpPr>
                <p:cNvPr id="26025" name="Oval 43"/>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6026" name="Line 44"/>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908" name="Group 45"/>
              <p:cNvGrpSpPr>
                <a:grpSpLocks/>
              </p:cNvGrpSpPr>
              <p:nvPr/>
            </p:nvGrpSpPr>
            <p:grpSpPr bwMode="auto">
              <a:xfrm rot="-1605002">
                <a:off x="1288" y="2828"/>
                <a:ext cx="56" cy="88"/>
                <a:chOff x="699" y="3571"/>
                <a:chExt cx="56" cy="88"/>
              </a:xfrm>
              <a:grpFill/>
            </p:grpSpPr>
            <p:sp>
              <p:nvSpPr>
                <p:cNvPr id="26023" name="Oval 46"/>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6024" name="Line 47"/>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grpSp>
      <p:grpSp>
        <p:nvGrpSpPr>
          <p:cNvPr id="25909" name="Group 48"/>
          <p:cNvGrpSpPr>
            <a:grpSpLocks/>
          </p:cNvGrpSpPr>
          <p:nvPr/>
        </p:nvGrpSpPr>
        <p:grpSpPr bwMode="auto">
          <a:xfrm rot="849428">
            <a:off x="3698315" y="2403607"/>
            <a:ext cx="808037" cy="388938"/>
            <a:chOff x="915" y="2633"/>
            <a:chExt cx="436" cy="324"/>
          </a:xfrm>
          <a:solidFill>
            <a:schemeClr val="accent6">
              <a:lumMod val="60000"/>
              <a:lumOff val="40000"/>
            </a:schemeClr>
          </a:solidFill>
        </p:grpSpPr>
        <p:grpSp>
          <p:nvGrpSpPr>
            <p:cNvPr id="25910" name="Group 49"/>
            <p:cNvGrpSpPr>
              <a:grpSpLocks/>
            </p:cNvGrpSpPr>
            <p:nvPr/>
          </p:nvGrpSpPr>
          <p:grpSpPr bwMode="auto">
            <a:xfrm>
              <a:off x="960" y="2729"/>
              <a:ext cx="391" cy="228"/>
              <a:chOff x="953" y="2828"/>
              <a:chExt cx="391" cy="228"/>
            </a:xfrm>
            <a:grpFill/>
          </p:grpSpPr>
          <p:grpSp>
            <p:nvGrpSpPr>
              <p:cNvPr id="25911" name="Group 50"/>
              <p:cNvGrpSpPr>
                <a:grpSpLocks/>
              </p:cNvGrpSpPr>
              <p:nvPr/>
            </p:nvGrpSpPr>
            <p:grpSpPr bwMode="auto">
              <a:xfrm rot="-1344042">
                <a:off x="953" y="2968"/>
                <a:ext cx="56" cy="88"/>
                <a:chOff x="699" y="3571"/>
                <a:chExt cx="56" cy="88"/>
              </a:xfrm>
              <a:grpFill/>
            </p:grpSpPr>
            <p:sp>
              <p:nvSpPr>
                <p:cNvPr id="26012" name="Oval 51"/>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6013" name="Line 52"/>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926" name="Group 53"/>
              <p:cNvGrpSpPr>
                <a:grpSpLocks/>
              </p:cNvGrpSpPr>
              <p:nvPr/>
            </p:nvGrpSpPr>
            <p:grpSpPr bwMode="auto">
              <a:xfrm rot="-1344042">
                <a:off x="1007" y="2946"/>
                <a:ext cx="56" cy="88"/>
                <a:chOff x="699" y="3571"/>
                <a:chExt cx="56" cy="88"/>
              </a:xfrm>
              <a:grpFill/>
            </p:grpSpPr>
            <p:sp>
              <p:nvSpPr>
                <p:cNvPr id="26010" name="Oval 54"/>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6011" name="Line 55"/>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927" name="Group 56"/>
              <p:cNvGrpSpPr>
                <a:grpSpLocks/>
              </p:cNvGrpSpPr>
              <p:nvPr/>
            </p:nvGrpSpPr>
            <p:grpSpPr bwMode="auto">
              <a:xfrm rot="-1344042">
                <a:off x="1059" y="2924"/>
                <a:ext cx="56" cy="88"/>
                <a:chOff x="699" y="3571"/>
                <a:chExt cx="56" cy="88"/>
              </a:xfrm>
              <a:grpFill/>
            </p:grpSpPr>
            <p:sp>
              <p:nvSpPr>
                <p:cNvPr id="26008" name="Oval 57"/>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6009" name="Line 58"/>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928" name="Group 59"/>
              <p:cNvGrpSpPr>
                <a:grpSpLocks/>
              </p:cNvGrpSpPr>
              <p:nvPr/>
            </p:nvGrpSpPr>
            <p:grpSpPr bwMode="auto">
              <a:xfrm rot="-1344042">
                <a:off x="1118" y="2900"/>
                <a:ext cx="56" cy="88"/>
                <a:chOff x="699" y="3571"/>
                <a:chExt cx="56" cy="88"/>
              </a:xfrm>
              <a:grpFill/>
            </p:grpSpPr>
            <p:sp>
              <p:nvSpPr>
                <p:cNvPr id="26006" name="Oval 60"/>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6007" name="Line 61"/>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929" name="Group 62"/>
              <p:cNvGrpSpPr>
                <a:grpSpLocks/>
              </p:cNvGrpSpPr>
              <p:nvPr/>
            </p:nvGrpSpPr>
            <p:grpSpPr bwMode="auto">
              <a:xfrm rot="-1344042">
                <a:off x="1178" y="2875"/>
                <a:ext cx="56" cy="88"/>
                <a:chOff x="699" y="3571"/>
                <a:chExt cx="56" cy="88"/>
              </a:xfrm>
              <a:grpFill/>
            </p:grpSpPr>
            <p:sp>
              <p:nvSpPr>
                <p:cNvPr id="26004" name="Oval 63"/>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6005" name="Line 64"/>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930" name="Group 65"/>
              <p:cNvGrpSpPr>
                <a:grpSpLocks/>
              </p:cNvGrpSpPr>
              <p:nvPr/>
            </p:nvGrpSpPr>
            <p:grpSpPr bwMode="auto">
              <a:xfrm rot="-1344042">
                <a:off x="1231" y="2853"/>
                <a:ext cx="56" cy="88"/>
                <a:chOff x="699" y="3571"/>
                <a:chExt cx="56" cy="88"/>
              </a:xfrm>
              <a:grpFill/>
            </p:grpSpPr>
            <p:sp>
              <p:nvSpPr>
                <p:cNvPr id="26002" name="Oval 66"/>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6003" name="Line 67"/>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931" name="Group 68"/>
              <p:cNvGrpSpPr>
                <a:grpSpLocks/>
              </p:cNvGrpSpPr>
              <p:nvPr/>
            </p:nvGrpSpPr>
            <p:grpSpPr bwMode="auto">
              <a:xfrm rot="-1605002">
                <a:off x="1288" y="2828"/>
                <a:ext cx="56" cy="88"/>
                <a:chOff x="699" y="3571"/>
                <a:chExt cx="56" cy="88"/>
              </a:xfrm>
              <a:grpFill/>
            </p:grpSpPr>
            <p:sp>
              <p:nvSpPr>
                <p:cNvPr id="26000" name="Oval 69"/>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6001" name="Line 70"/>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grpSp>
          <p:nvGrpSpPr>
            <p:cNvPr id="25932" name="Group 71"/>
            <p:cNvGrpSpPr>
              <a:grpSpLocks/>
            </p:cNvGrpSpPr>
            <p:nvPr/>
          </p:nvGrpSpPr>
          <p:grpSpPr bwMode="auto">
            <a:xfrm rot="10800000">
              <a:off x="915" y="2633"/>
              <a:ext cx="391" cy="228"/>
              <a:chOff x="953" y="2828"/>
              <a:chExt cx="391" cy="228"/>
            </a:xfrm>
            <a:grpFill/>
          </p:grpSpPr>
          <p:grpSp>
            <p:nvGrpSpPr>
              <p:cNvPr id="25933" name="Group 72"/>
              <p:cNvGrpSpPr>
                <a:grpSpLocks/>
              </p:cNvGrpSpPr>
              <p:nvPr/>
            </p:nvGrpSpPr>
            <p:grpSpPr bwMode="auto">
              <a:xfrm rot="-1344042">
                <a:off x="953" y="2968"/>
                <a:ext cx="56" cy="88"/>
                <a:chOff x="699" y="3571"/>
                <a:chExt cx="56" cy="88"/>
              </a:xfrm>
              <a:grpFill/>
            </p:grpSpPr>
            <p:sp>
              <p:nvSpPr>
                <p:cNvPr id="25991" name="Oval 73"/>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92" name="Line 74"/>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934" name="Group 75"/>
              <p:cNvGrpSpPr>
                <a:grpSpLocks/>
              </p:cNvGrpSpPr>
              <p:nvPr/>
            </p:nvGrpSpPr>
            <p:grpSpPr bwMode="auto">
              <a:xfrm rot="-1344042">
                <a:off x="1007" y="2946"/>
                <a:ext cx="56" cy="88"/>
                <a:chOff x="699" y="3571"/>
                <a:chExt cx="56" cy="88"/>
              </a:xfrm>
              <a:grpFill/>
            </p:grpSpPr>
            <p:sp>
              <p:nvSpPr>
                <p:cNvPr id="25989" name="Oval 76"/>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90" name="Line 77"/>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949" name="Group 78"/>
              <p:cNvGrpSpPr>
                <a:grpSpLocks/>
              </p:cNvGrpSpPr>
              <p:nvPr/>
            </p:nvGrpSpPr>
            <p:grpSpPr bwMode="auto">
              <a:xfrm rot="-1344042">
                <a:off x="1059" y="2924"/>
                <a:ext cx="56" cy="88"/>
                <a:chOff x="699" y="3571"/>
                <a:chExt cx="56" cy="88"/>
              </a:xfrm>
              <a:grpFill/>
            </p:grpSpPr>
            <p:sp>
              <p:nvSpPr>
                <p:cNvPr id="25987" name="Oval 79"/>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88" name="Line 80"/>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950" name="Group 81"/>
              <p:cNvGrpSpPr>
                <a:grpSpLocks/>
              </p:cNvGrpSpPr>
              <p:nvPr/>
            </p:nvGrpSpPr>
            <p:grpSpPr bwMode="auto">
              <a:xfrm rot="-1344042">
                <a:off x="1118" y="2900"/>
                <a:ext cx="56" cy="88"/>
                <a:chOff x="699" y="3571"/>
                <a:chExt cx="56" cy="88"/>
              </a:xfrm>
              <a:grpFill/>
            </p:grpSpPr>
            <p:sp>
              <p:nvSpPr>
                <p:cNvPr id="25985" name="Oval 82"/>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86" name="Line 83"/>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951" name="Group 84"/>
              <p:cNvGrpSpPr>
                <a:grpSpLocks/>
              </p:cNvGrpSpPr>
              <p:nvPr/>
            </p:nvGrpSpPr>
            <p:grpSpPr bwMode="auto">
              <a:xfrm rot="-1344042">
                <a:off x="1178" y="2875"/>
                <a:ext cx="56" cy="88"/>
                <a:chOff x="699" y="3571"/>
                <a:chExt cx="56" cy="88"/>
              </a:xfrm>
              <a:grpFill/>
            </p:grpSpPr>
            <p:sp>
              <p:nvSpPr>
                <p:cNvPr id="25983" name="Oval 85"/>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84" name="Line 86"/>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952" name="Group 87"/>
              <p:cNvGrpSpPr>
                <a:grpSpLocks/>
              </p:cNvGrpSpPr>
              <p:nvPr/>
            </p:nvGrpSpPr>
            <p:grpSpPr bwMode="auto">
              <a:xfrm rot="-1344042">
                <a:off x="1231" y="2853"/>
                <a:ext cx="56" cy="88"/>
                <a:chOff x="699" y="3571"/>
                <a:chExt cx="56" cy="88"/>
              </a:xfrm>
              <a:grpFill/>
            </p:grpSpPr>
            <p:sp>
              <p:nvSpPr>
                <p:cNvPr id="25981" name="Oval 88"/>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82" name="Line 89"/>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953" name="Group 90"/>
              <p:cNvGrpSpPr>
                <a:grpSpLocks/>
              </p:cNvGrpSpPr>
              <p:nvPr/>
            </p:nvGrpSpPr>
            <p:grpSpPr bwMode="auto">
              <a:xfrm rot="-1605002">
                <a:off x="1288" y="2828"/>
                <a:ext cx="56" cy="88"/>
                <a:chOff x="699" y="3571"/>
                <a:chExt cx="56" cy="88"/>
              </a:xfrm>
              <a:grpFill/>
            </p:grpSpPr>
            <p:sp>
              <p:nvSpPr>
                <p:cNvPr id="25979" name="Oval 91"/>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980" name="Line 92"/>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grpSp>
      <p:sp>
        <p:nvSpPr>
          <p:cNvPr id="24581" name="Line 319"/>
          <p:cNvSpPr>
            <a:spLocks noChangeShapeType="1"/>
          </p:cNvSpPr>
          <p:nvPr/>
        </p:nvSpPr>
        <p:spPr bwMode="auto">
          <a:xfrm>
            <a:off x="2760663" y="2852738"/>
            <a:ext cx="803275" cy="0"/>
          </a:xfrm>
          <a:prstGeom prst="line">
            <a:avLst/>
          </a:prstGeom>
          <a:noFill/>
          <a:ln w="25400">
            <a:solidFill>
              <a:schemeClr val="bg1"/>
            </a:solidFill>
            <a:round/>
            <a:headEnd/>
            <a:tailEnd type="arrow" w="med" len="med"/>
          </a:ln>
        </p:spPr>
        <p:txBody>
          <a:bodyPr/>
          <a:lstStyle/>
          <a:p>
            <a:endParaRPr lang="en-US"/>
          </a:p>
        </p:txBody>
      </p:sp>
      <p:sp>
        <p:nvSpPr>
          <p:cNvPr id="24582" name="Line 320"/>
          <p:cNvSpPr>
            <a:spLocks noChangeShapeType="1"/>
          </p:cNvSpPr>
          <p:nvPr/>
        </p:nvSpPr>
        <p:spPr bwMode="auto">
          <a:xfrm flipH="1">
            <a:off x="4664075" y="2852738"/>
            <a:ext cx="623888" cy="0"/>
          </a:xfrm>
          <a:prstGeom prst="line">
            <a:avLst/>
          </a:prstGeom>
          <a:noFill/>
          <a:ln w="25400">
            <a:solidFill>
              <a:schemeClr val="bg1"/>
            </a:solidFill>
            <a:round/>
            <a:headEnd/>
            <a:tailEnd type="arrow" w="med" len="med"/>
          </a:ln>
        </p:spPr>
        <p:txBody>
          <a:bodyPr/>
          <a:lstStyle/>
          <a:p>
            <a:endParaRPr lang="en-US"/>
          </a:p>
        </p:txBody>
      </p:sp>
      <p:grpSp>
        <p:nvGrpSpPr>
          <p:cNvPr id="25954" name="Line 304"/>
          <p:cNvGrpSpPr>
            <a:grpSpLocks/>
          </p:cNvGrpSpPr>
          <p:nvPr/>
        </p:nvGrpSpPr>
        <p:grpSpPr bwMode="auto">
          <a:xfrm>
            <a:off x="3597275" y="2039938"/>
            <a:ext cx="225425" cy="1298575"/>
            <a:chOff x="2266" y="1286"/>
            <a:chExt cx="142" cy="818"/>
          </a:xfrm>
        </p:grpSpPr>
        <p:pic>
          <p:nvPicPr>
            <p:cNvPr id="24676" name="Line 304"/>
            <p:cNvPicPr>
              <a:picLocks noChangeArrowheads="1"/>
            </p:cNvPicPr>
            <p:nvPr/>
          </p:nvPicPr>
          <p:blipFill>
            <a:blip r:embed="rId3"/>
            <a:srcRect/>
            <a:stretch>
              <a:fillRect/>
            </a:stretch>
          </p:blipFill>
          <p:spPr bwMode="auto">
            <a:xfrm>
              <a:off x="2266" y="1286"/>
              <a:ext cx="142" cy="818"/>
            </a:xfrm>
            <a:prstGeom prst="rect">
              <a:avLst/>
            </a:prstGeom>
            <a:noFill/>
            <a:ln w="9525">
              <a:noFill/>
              <a:miter lim="800000"/>
              <a:headEnd/>
              <a:tailEnd/>
            </a:ln>
          </p:spPr>
        </p:pic>
        <p:sp>
          <p:nvSpPr>
            <p:cNvPr id="24677" name="Text Box 9"/>
            <p:cNvSpPr txBox="1">
              <a:spLocks noChangeArrowheads="1" noChangeShapeType="1"/>
            </p:cNvSpPr>
            <p:nvPr/>
          </p:nvSpPr>
          <p:spPr bwMode="auto">
            <a:xfrm>
              <a:off x="2338" y="1299"/>
              <a:ext cx="0" cy="0"/>
            </a:xfrm>
            <a:prstGeom prst="rect">
              <a:avLst/>
            </a:prstGeom>
            <a:noFill/>
            <a:ln w="9525">
              <a:noFill/>
              <a:miter lim="800000"/>
              <a:headEnd/>
              <a:tailEnd/>
            </a:ln>
          </p:spPr>
          <p:txBody>
            <a:bodyPr lIns="76224" tIns="38112" rIns="76224" bIns="38112"/>
            <a:lstStyle/>
            <a:p>
              <a:pPr defTabSz="762000"/>
              <a:endParaRPr lang="en-CA" sz="1500" b="1">
                <a:solidFill>
                  <a:srgbClr val="000000"/>
                </a:solidFill>
              </a:endParaRPr>
            </a:p>
          </p:txBody>
        </p:sp>
      </p:grpSp>
      <p:grpSp>
        <p:nvGrpSpPr>
          <p:cNvPr id="25955" name="Line 306"/>
          <p:cNvGrpSpPr>
            <a:grpSpLocks/>
          </p:cNvGrpSpPr>
          <p:nvPr/>
        </p:nvGrpSpPr>
        <p:grpSpPr bwMode="auto">
          <a:xfrm>
            <a:off x="4400550" y="2039938"/>
            <a:ext cx="227013" cy="1298575"/>
            <a:chOff x="2772" y="1286"/>
            <a:chExt cx="143" cy="818"/>
          </a:xfrm>
        </p:grpSpPr>
        <p:pic>
          <p:nvPicPr>
            <p:cNvPr id="24674" name="Line 306"/>
            <p:cNvPicPr>
              <a:picLocks noChangeArrowheads="1"/>
            </p:cNvPicPr>
            <p:nvPr/>
          </p:nvPicPr>
          <p:blipFill>
            <a:blip r:embed="rId3"/>
            <a:srcRect/>
            <a:stretch>
              <a:fillRect/>
            </a:stretch>
          </p:blipFill>
          <p:spPr bwMode="auto">
            <a:xfrm>
              <a:off x="2772" y="1286"/>
              <a:ext cx="143" cy="818"/>
            </a:xfrm>
            <a:prstGeom prst="rect">
              <a:avLst/>
            </a:prstGeom>
            <a:noFill/>
            <a:ln w="9525">
              <a:noFill/>
              <a:miter lim="800000"/>
              <a:headEnd/>
              <a:tailEnd/>
            </a:ln>
          </p:spPr>
        </p:pic>
        <p:sp>
          <p:nvSpPr>
            <p:cNvPr id="24675" name="Text Box 12"/>
            <p:cNvSpPr txBox="1">
              <a:spLocks noChangeArrowheads="1" noChangeShapeType="1"/>
            </p:cNvSpPr>
            <p:nvPr/>
          </p:nvSpPr>
          <p:spPr bwMode="auto">
            <a:xfrm>
              <a:off x="2844" y="1299"/>
              <a:ext cx="0" cy="0"/>
            </a:xfrm>
            <a:prstGeom prst="rect">
              <a:avLst/>
            </a:prstGeom>
            <a:noFill/>
            <a:ln w="9525">
              <a:noFill/>
              <a:miter lim="800000"/>
              <a:headEnd/>
              <a:tailEnd/>
            </a:ln>
          </p:spPr>
          <p:txBody>
            <a:bodyPr lIns="76224" tIns="38112" rIns="76224" bIns="38112"/>
            <a:lstStyle/>
            <a:p>
              <a:pPr defTabSz="762000"/>
              <a:endParaRPr lang="en-CA" sz="1500" b="1"/>
            </a:p>
          </p:txBody>
        </p:sp>
      </p:grpSp>
      <p:sp>
        <p:nvSpPr>
          <p:cNvPr id="24585" name="Text Box 274"/>
          <p:cNvSpPr txBox="1">
            <a:spLocks noChangeArrowheads="1"/>
          </p:cNvSpPr>
          <p:nvPr/>
        </p:nvSpPr>
        <p:spPr bwMode="auto">
          <a:xfrm>
            <a:off x="7202488" y="5102225"/>
            <a:ext cx="1787525" cy="446300"/>
          </a:xfrm>
          <a:prstGeom prst="rect">
            <a:avLst/>
          </a:prstGeom>
          <a:noFill/>
          <a:ln w="9525">
            <a:noFill/>
            <a:miter lim="800000"/>
            <a:headEnd/>
            <a:tailEnd/>
          </a:ln>
        </p:spPr>
        <p:txBody>
          <a:bodyPr lIns="76224" tIns="38112" rIns="76224" bIns="38112">
            <a:spAutoFit/>
          </a:bodyPr>
          <a:lstStyle/>
          <a:p>
            <a:pPr defTabSz="762000">
              <a:spcBef>
                <a:spcPct val="50000"/>
              </a:spcBef>
            </a:pPr>
            <a:r>
              <a:rPr lang="en-US" sz="1200" b="1" dirty="0"/>
              <a:t>Survival </a:t>
            </a:r>
            <a:br>
              <a:rPr lang="en-US" sz="1200" b="1" dirty="0"/>
            </a:br>
            <a:r>
              <a:rPr lang="en-US" sz="1200" b="1" dirty="0"/>
              <a:t>(anti-apoptosis</a:t>
            </a:r>
            <a:r>
              <a:rPr lang="en-US" sz="1200" b="1" dirty="0">
                <a:solidFill>
                  <a:srgbClr val="FFFF00"/>
                </a:solidFill>
              </a:rPr>
              <a:t>)</a:t>
            </a:r>
          </a:p>
        </p:txBody>
      </p:sp>
      <p:grpSp>
        <p:nvGrpSpPr>
          <p:cNvPr id="25970" name="Oval 275"/>
          <p:cNvGrpSpPr>
            <a:grpSpLocks/>
          </p:cNvGrpSpPr>
          <p:nvPr/>
        </p:nvGrpSpPr>
        <p:grpSpPr bwMode="auto">
          <a:xfrm>
            <a:off x="1600200" y="4114800"/>
            <a:ext cx="5748338" cy="1346200"/>
            <a:chOff x="1060" y="2646"/>
            <a:chExt cx="3621" cy="848"/>
          </a:xfrm>
        </p:grpSpPr>
        <p:pic>
          <p:nvPicPr>
            <p:cNvPr id="24672" name="Oval 275"/>
            <p:cNvPicPr>
              <a:picLocks noChangeArrowheads="1"/>
            </p:cNvPicPr>
            <p:nvPr/>
          </p:nvPicPr>
          <p:blipFill>
            <a:blip r:embed="rId4"/>
            <a:srcRect/>
            <a:stretch>
              <a:fillRect/>
            </a:stretch>
          </p:blipFill>
          <p:spPr bwMode="auto">
            <a:xfrm>
              <a:off x="1060" y="2646"/>
              <a:ext cx="3621" cy="848"/>
            </a:xfrm>
            <a:prstGeom prst="rect">
              <a:avLst/>
            </a:prstGeom>
            <a:noFill/>
            <a:ln w="9525">
              <a:noFill/>
              <a:miter lim="800000"/>
              <a:headEnd/>
              <a:tailEnd/>
            </a:ln>
          </p:spPr>
        </p:pic>
        <p:sp>
          <p:nvSpPr>
            <p:cNvPr id="24673" name="Text Box 17"/>
            <p:cNvSpPr txBox="1">
              <a:spLocks noChangeArrowheads="1"/>
            </p:cNvSpPr>
            <p:nvPr/>
          </p:nvSpPr>
          <p:spPr bwMode="auto">
            <a:xfrm>
              <a:off x="1602" y="2781"/>
              <a:ext cx="2542" cy="582"/>
            </a:xfrm>
            <a:prstGeom prst="rect">
              <a:avLst/>
            </a:prstGeom>
            <a:noFill/>
            <a:ln w="9525">
              <a:noFill/>
              <a:miter lim="800000"/>
              <a:headEnd/>
              <a:tailEnd/>
            </a:ln>
          </p:spPr>
          <p:txBody>
            <a:bodyPr wrap="none" lIns="76224" tIns="38112" rIns="76224" bIns="38112" anchor="ctr"/>
            <a:lstStyle/>
            <a:p>
              <a:pPr defTabSz="762000"/>
              <a:endParaRPr lang="en-US" sz="1500" b="1"/>
            </a:p>
          </p:txBody>
        </p:sp>
      </p:grpSp>
      <p:sp>
        <p:nvSpPr>
          <p:cNvPr id="25607" name="Text Box 276"/>
          <p:cNvSpPr txBox="1">
            <a:spLocks noChangeArrowheads="1"/>
          </p:cNvSpPr>
          <p:nvPr/>
        </p:nvSpPr>
        <p:spPr bwMode="auto">
          <a:xfrm>
            <a:off x="2868613" y="4270375"/>
            <a:ext cx="3382962" cy="593725"/>
          </a:xfrm>
          <a:prstGeom prst="rect">
            <a:avLst/>
          </a:prstGeom>
          <a:noFill/>
          <a:ln w="9525">
            <a:noFill/>
            <a:miter lim="800000"/>
            <a:headEnd/>
            <a:tailEnd/>
          </a:ln>
        </p:spPr>
        <p:txBody>
          <a:bodyPr lIns="76224" tIns="38112" rIns="76224" bIns="38112">
            <a:spAutoFit/>
          </a:bodyPr>
          <a:lstStyle/>
          <a:p>
            <a:pPr defTabSz="762000">
              <a:spcBef>
                <a:spcPct val="50000"/>
              </a:spcBef>
              <a:defRPr/>
            </a:pPr>
            <a:r>
              <a:rPr lang="en-US" sz="1700" b="1">
                <a:solidFill>
                  <a:schemeClr val="bg1"/>
                </a:solidFill>
                <a:effectLst>
                  <a:outerShdw blurRad="38100" dist="38100" dir="2700000" algn="tl">
                    <a:srgbClr val="000000"/>
                  </a:outerShdw>
                </a:effectLst>
                <a:ea typeface="ＭＳ Ｐゴシック" pitchFamily="-105" charset="-128"/>
                <a:cs typeface="ＭＳ Ｐゴシック" pitchFamily="-105" charset="-128"/>
              </a:rPr>
              <a:t>Gene transcription</a:t>
            </a:r>
          </a:p>
          <a:p>
            <a:pPr defTabSz="762000">
              <a:defRPr/>
            </a:pPr>
            <a:r>
              <a:rPr lang="en-US" sz="1700" b="1">
                <a:solidFill>
                  <a:schemeClr val="bg1"/>
                </a:solidFill>
                <a:effectLst>
                  <a:outerShdw blurRad="38100" dist="38100" dir="2700000" algn="tl">
                    <a:srgbClr val="000000"/>
                  </a:outerShdw>
                </a:effectLst>
                <a:ea typeface="ＭＳ Ｐゴシック" pitchFamily="-105" charset="-128"/>
                <a:cs typeface="ＭＳ Ｐゴシック" pitchFamily="-105" charset="-128"/>
              </a:rPr>
              <a:t>Cell-cycle progression</a:t>
            </a:r>
          </a:p>
        </p:txBody>
      </p:sp>
      <p:sp>
        <p:nvSpPr>
          <p:cNvPr id="24588" name="Text Box 277"/>
          <p:cNvSpPr txBox="1">
            <a:spLocks noChangeArrowheads="1"/>
          </p:cNvSpPr>
          <p:nvPr/>
        </p:nvSpPr>
        <p:spPr bwMode="auto">
          <a:xfrm>
            <a:off x="3681413" y="5743575"/>
            <a:ext cx="1604962" cy="261938"/>
          </a:xfrm>
          <a:prstGeom prst="rect">
            <a:avLst/>
          </a:prstGeom>
          <a:noFill/>
          <a:ln w="9525">
            <a:noFill/>
            <a:miter lim="800000"/>
            <a:headEnd/>
            <a:tailEnd/>
          </a:ln>
        </p:spPr>
        <p:txBody>
          <a:bodyPr lIns="76224" tIns="38112" rIns="76224" bIns="38112">
            <a:spAutoFit/>
          </a:bodyPr>
          <a:lstStyle/>
          <a:p>
            <a:pPr defTabSz="762000">
              <a:spcBef>
                <a:spcPct val="50000"/>
              </a:spcBef>
            </a:pPr>
            <a:r>
              <a:rPr lang="en-US" sz="1200" b="1" dirty="0"/>
              <a:t>Angiogenesis</a:t>
            </a:r>
          </a:p>
        </p:txBody>
      </p:sp>
      <p:sp>
        <p:nvSpPr>
          <p:cNvPr id="24589" name="Text Box 278"/>
          <p:cNvSpPr txBox="1">
            <a:spLocks noChangeArrowheads="1"/>
          </p:cNvSpPr>
          <p:nvPr/>
        </p:nvSpPr>
        <p:spPr bwMode="auto">
          <a:xfrm>
            <a:off x="5421313" y="5526088"/>
            <a:ext cx="1604962" cy="446087"/>
          </a:xfrm>
          <a:prstGeom prst="rect">
            <a:avLst/>
          </a:prstGeom>
          <a:noFill/>
          <a:ln w="9525">
            <a:noFill/>
            <a:miter lim="800000"/>
            <a:headEnd/>
            <a:tailEnd/>
          </a:ln>
        </p:spPr>
        <p:txBody>
          <a:bodyPr lIns="76224" tIns="38112" rIns="76224" bIns="38112">
            <a:spAutoFit/>
          </a:bodyPr>
          <a:lstStyle/>
          <a:p>
            <a:pPr defTabSz="762000">
              <a:spcBef>
                <a:spcPct val="50000"/>
              </a:spcBef>
            </a:pPr>
            <a:r>
              <a:rPr lang="en-US" sz="1200" b="1" dirty="0"/>
              <a:t>Invasion and</a:t>
            </a:r>
          </a:p>
          <a:p>
            <a:pPr defTabSz="762000"/>
            <a:r>
              <a:rPr lang="en-US" sz="1200" b="1" dirty="0"/>
              <a:t>metastasis</a:t>
            </a:r>
          </a:p>
        </p:txBody>
      </p:sp>
      <p:sp>
        <p:nvSpPr>
          <p:cNvPr id="24590" name="Text Box 279"/>
          <p:cNvSpPr txBox="1">
            <a:spLocks noChangeArrowheads="1"/>
          </p:cNvSpPr>
          <p:nvPr/>
        </p:nvSpPr>
        <p:spPr bwMode="auto">
          <a:xfrm>
            <a:off x="1276350" y="5526088"/>
            <a:ext cx="2438400" cy="446300"/>
          </a:xfrm>
          <a:prstGeom prst="rect">
            <a:avLst/>
          </a:prstGeom>
          <a:noFill/>
          <a:ln w="9525">
            <a:noFill/>
            <a:miter lim="800000"/>
            <a:headEnd/>
            <a:tailEnd/>
          </a:ln>
        </p:spPr>
        <p:txBody>
          <a:bodyPr lIns="76224" tIns="38112" rIns="76224" bIns="38112">
            <a:spAutoFit/>
          </a:bodyPr>
          <a:lstStyle/>
          <a:p>
            <a:pPr defTabSz="762000"/>
            <a:r>
              <a:rPr lang="en-US" sz="1200" b="1" dirty="0"/>
              <a:t>Chemotherapy /</a:t>
            </a:r>
            <a:br>
              <a:rPr lang="en-US" sz="1200" b="1" dirty="0"/>
            </a:br>
            <a:r>
              <a:rPr lang="en-US" sz="1200" b="1" dirty="0"/>
              <a:t>radiotherapy resistance</a:t>
            </a:r>
          </a:p>
        </p:txBody>
      </p:sp>
      <p:sp>
        <p:nvSpPr>
          <p:cNvPr id="24591" name="Text Box 280"/>
          <p:cNvSpPr txBox="1">
            <a:spLocks noChangeArrowheads="1"/>
          </p:cNvSpPr>
          <p:nvPr/>
        </p:nvSpPr>
        <p:spPr bwMode="auto">
          <a:xfrm>
            <a:off x="139700" y="4984750"/>
            <a:ext cx="1590675" cy="261634"/>
          </a:xfrm>
          <a:prstGeom prst="rect">
            <a:avLst/>
          </a:prstGeom>
          <a:noFill/>
          <a:ln w="9525">
            <a:noFill/>
            <a:miter lim="800000"/>
            <a:headEnd/>
            <a:tailEnd/>
          </a:ln>
        </p:spPr>
        <p:txBody>
          <a:bodyPr lIns="76224" tIns="38112" rIns="76224" bIns="38112">
            <a:spAutoFit/>
          </a:bodyPr>
          <a:lstStyle/>
          <a:p>
            <a:pPr defTabSz="762000">
              <a:spcBef>
                <a:spcPct val="50000"/>
              </a:spcBef>
            </a:pPr>
            <a:r>
              <a:rPr lang="en-US" sz="1200" b="1" dirty="0"/>
              <a:t>Proliferation</a:t>
            </a:r>
          </a:p>
        </p:txBody>
      </p:sp>
      <p:sp>
        <p:nvSpPr>
          <p:cNvPr id="25612" name="Line 281"/>
          <p:cNvSpPr>
            <a:spLocks noChangeShapeType="1"/>
          </p:cNvSpPr>
          <p:nvPr/>
        </p:nvSpPr>
        <p:spPr bwMode="auto">
          <a:xfrm flipH="1">
            <a:off x="1511300" y="4999038"/>
            <a:ext cx="268288" cy="114300"/>
          </a:xfrm>
          <a:prstGeom prst="line">
            <a:avLst/>
          </a:prstGeom>
          <a:noFill/>
          <a:ln w="28575">
            <a:solidFill>
              <a:schemeClr val="accent5"/>
            </a:solidFill>
            <a:round/>
            <a:headEnd type="none" w="med" len="med"/>
            <a:tailEnd type="arrow" w="med" len="me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sp>
        <p:nvSpPr>
          <p:cNvPr id="25613" name="Line 282"/>
          <p:cNvSpPr>
            <a:spLocks noChangeShapeType="1"/>
          </p:cNvSpPr>
          <p:nvPr/>
        </p:nvSpPr>
        <p:spPr bwMode="auto">
          <a:xfrm flipH="1">
            <a:off x="2486025" y="5343525"/>
            <a:ext cx="185738" cy="188913"/>
          </a:xfrm>
          <a:prstGeom prst="line">
            <a:avLst/>
          </a:prstGeom>
          <a:noFill/>
          <a:ln w="28575">
            <a:solidFill>
              <a:schemeClr val="accent5"/>
            </a:solidFill>
            <a:round/>
            <a:headEnd type="none" w="med" len="med"/>
            <a:tailEnd type="arrow" w="med" len="me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sp>
        <p:nvSpPr>
          <p:cNvPr id="25614" name="Line 283"/>
          <p:cNvSpPr>
            <a:spLocks noChangeShapeType="1"/>
          </p:cNvSpPr>
          <p:nvPr/>
        </p:nvSpPr>
        <p:spPr bwMode="auto">
          <a:xfrm>
            <a:off x="4486275" y="5503863"/>
            <a:ext cx="0" cy="231775"/>
          </a:xfrm>
          <a:prstGeom prst="line">
            <a:avLst/>
          </a:prstGeom>
          <a:noFill/>
          <a:ln w="28575">
            <a:solidFill>
              <a:schemeClr val="accent5"/>
            </a:solidFill>
            <a:round/>
            <a:headEnd type="none" w="med" len="med"/>
            <a:tailEnd type="arrow" w="med" len="me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sp>
        <p:nvSpPr>
          <p:cNvPr id="25615" name="Line 284"/>
          <p:cNvSpPr>
            <a:spLocks noChangeShapeType="1"/>
          </p:cNvSpPr>
          <p:nvPr/>
        </p:nvSpPr>
        <p:spPr bwMode="auto">
          <a:xfrm>
            <a:off x="6088063" y="5403850"/>
            <a:ext cx="179387" cy="169863"/>
          </a:xfrm>
          <a:prstGeom prst="line">
            <a:avLst/>
          </a:prstGeom>
          <a:noFill/>
          <a:ln w="28575">
            <a:solidFill>
              <a:schemeClr val="accent5"/>
            </a:solidFill>
            <a:round/>
            <a:headEnd type="none" w="med" len="med"/>
            <a:tailEnd type="arrow" w="med" len="me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sp>
        <p:nvSpPr>
          <p:cNvPr id="25616" name="Line 285"/>
          <p:cNvSpPr>
            <a:spLocks noChangeShapeType="1"/>
          </p:cNvSpPr>
          <p:nvPr/>
        </p:nvSpPr>
        <p:spPr bwMode="auto">
          <a:xfrm>
            <a:off x="7086600" y="5029200"/>
            <a:ext cx="266700" cy="174625"/>
          </a:xfrm>
          <a:prstGeom prst="line">
            <a:avLst/>
          </a:prstGeom>
          <a:noFill/>
          <a:ln w="28575">
            <a:solidFill>
              <a:schemeClr val="accent5"/>
            </a:solidFill>
            <a:round/>
            <a:headEnd type="none" w="med" len="med"/>
            <a:tailEnd type="arrow" w="med" len="me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sp>
        <p:nvSpPr>
          <p:cNvPr id="24597" name="Line 297"/>
          <p:cNvSpPr>
            <a:spLocks noChangeShapeType="1"/>
          </p:cNvSpPr>
          <p:nvPr/>
        </p:nvSpPr>
        <p:spPr bwMode="auto">
          <a:xfrm>
            <a:off x="2701925" y="4124325"/>
            <a:ext cx="0" cy="230188"/>
          </a:xfrm>
          <a:prstGeom prst="line">
            <a:avLst/>
          </a:prstGeom>
          <a:noFill/>
          <a:ln w="28575">
            <a:solidFill>
              <a:srgbClr val="FFCC00"/>
            </a:solidFill>
            <a:round/>
            <a:headEnd/>
            <a:tailEnd type="arrow" w="med" len="med"/>
          </a:ln>
        </p:spPr>
        <p:txBody>
          <a:bodyPr/>
          <a:lstStyle/>
          <a:p>
            <a:endParaRPr lang="en-US"/>
          </a:p>
        </p:txBody>
      </p:sp>
      <p:sp>
        <p:nvSpPr>
          <p:cNvPr id="24598" name="Line 298"/>
          <p:cNvSpPr>
            <a:spLocks noChangeShapeType="1"/>
          </p:cNvSpPr>
          <p:nvPr/>
        </p:nvSpPr>
        <p:spPr bwMode="auto">
          <a:xfrm>
            <a:off x="3325813" y="3860800"/>
            <a:ext cx="0" cy="406400"/>
          </a:xfrm>
          <a:prstGeom prst="line">
            <a:avLst/>
          </a:prstGeom>
          <a:noFill/>
          <a:ln w="28575">
            <a:solidFill>
              <a:srgbClr val="FFCC00"/>
            </a:solidFill>
            <a:round/>
            <a:headEnd/>
            <a:tailEnd type="arrow" w="med" len="med"/>
          </a:ln>
        </p:spPr>
        <p:txBody>
          <a:bodyPr/>
          <a:lstStyle/>
          <a:p>
            <a:endParaRPr lang="en-US"/>
          </a:p>
        </p:txBody>
      </p:sp>
      <p:sp>
        <p:nvSpPr>
          <p:cNvPr id="24599" name="Line 299"/>
          <p:cNvSpPr>
            <a:spLocks noChangeShapeType="1"/>
          </p:cNvSpPr>
          <p:nvPr/>
        </p:nvSpPr>
        <p:spPr bwMode="auto">
          <a:xfrm>
            <a:off x="2701925" y="3344863"/>
            <a:ext cx="0" cy="458787"/>
          </a:xfrm>
          <a:prstGeom prst="line">
            <a:avLst/>
          </a:prstGeom>
          <a:noFill/>
          <a:ln w="28575">
            <a:solidFill>
              <a:srgbClr val="FFCC00"/>
            </a:solidFill>
            <a:round/>
            <a:headEnd/>
            <a:tailEnd type="arrow" w="med" len="med"/>
          </a:ln>
        </p:spPr>
        <p:txBody>
          <a:bodyPr/>
          <a:lstStyle/>
          <a:p>
            <a:endParaRPr lang="en-US"/>
          </a:p>
        </p:txBody>
      </p:sp>
      <p:grpSp>
        <p:nvGrpSpPr>
          <p:cNvPr id="25971" name="Oval 301"/>
          <p:cNvGrpSpPr>
            <a:grpSpLocks/>
          </p:cNvGrpSpPr>
          <p:nvPr/>
        </p:nvGrpSpPr>
        <p:grpSpPr bwMode="auto">
          <a:xfrm>
            <a:off x="3041650" y="3028950"/>
            <a:ext cx="560388" cy="322263"/>
            <a:chOff x="1916" y="1908"/>
            <a:chExt cx="353" cy="204"/>
          </a:xfrm>
        </p:grpSpPr>
        <p:pic>
          <p:nvPicPr>
            <p:cNvPr id="24670" name="Oval 301"/>
            <p:cNvPicPr>
              <a:picLocks noChangeArrowheads="1"/>
            </p:cNvPicPr>
            <p:nvPr/>
          </p:nvPicPr>
          <p:blipFill>
            <a:blip r:embed="rId5"/>
            <a:srcRect/>
            <a:stretch>
              <a:fillRect/>
            </a:stretch>
          </p:blipFill>
          <p:spPr bwMode="auto">
            <a:xfrm>
              <a:off x="1916" y="1908"/>
              <a:ext cx="353" cy="204"/>
            </a:xfrm>
            <a:prstGeom prst="rect">
              <a:avLst/>
            </a:prstGeom>
            <a:noFill/>
            <a:ln w="9525">
              <a:noFill/>
              <a:miter lim="800000"/>
              <a:headEnd/>
              <a:tailEnd/>
            </a:ln>
          </p:spPr>
        </p:pic>
        <p:sp>
          <p:nvSpPr>
            <p:cNvPr id="24671" name="Text Box 33"/>
            <p:cNvSpPr txBox="1">
              <a:spLocks noChangeArrowheads="1"/>
            </p:cNvSpPr>
            <p:nvPr/>
          </p:nvSpPr>
          <p:spPr bwMode="auto">
            <a:xfrm>
              <a:off x="1976" y="1948"/>
              <a:ext cx="238" cy="128"/>
            </a:xfrm>
            <a:prstGeom prst="rect">
              <a:avLst/>
            </a:prstGeom>
            <a:noFill/>
            <a:ln w="9525">
              <a:noFill/>
              <a:miter lim="800000"/>
              <a:headEnd/>
              <a:tailEnd/>
            </a:ln>
          </p:spPr>
          <p:txBody>
            <a:bodyPr wrap="none" lIns="76224" tIns="38112" rIns="76224" bIns="38112" anchor="ctr"/>
            <a:lstStyle/>
            <a:p>
              <a:pPr defTabSz="762000"/>
              <a:r>
                <a:rPr lang="en-US" sz="1200" b="1">
                  <a:solidFill>
                    <a:srgbClr val="000000"/>
                  </a:solidFill>
                </a:rPr>
                <a:t>pY</a:t>
              </a:r>
            </a:p>
          </p:txBody>
        </p:sp>
      </p:grpSp>
      <p:grpSp>
        <p:nvGrpSpPr>
          <p:cNvPr id="25972" name="Oval 307"/>
          <p:cNvGrpSpPr>
            <a:grpSpLocks/>
          </p:cNvGrpSpPr>
          <p:nvPr/>
        </p:nvGrpSpPr>
        <p:grpSpPr bwMode="auto">
          <a:xfrm>
            <a:off x="4316413" y="1706563"/>
            <a:ext cx="395287" cy="274637"/>
            <a:chOff x="2719" y="1075"/>
            <a:chExt cx="249" cy="173"/>
          </a:xfrm>
        </p:grpSpPr>
        <p:pic>
          <p:nvPicPr>
            <p:cNvPr id="24668" name="Oval 307"/>
            <p:cNvPicPr>
              <a:picLocks noChangeArrowheads="1"/>
            </p:cNvPicPr>
            <p:nvPr/>
          </p:nvPicPr>
          <p:blipFill>
            <a:blip r:embed="rId6"/>
            <a:srcRect/>
            <a:stretch>
              <a:fillRect/>
            </a:stretch>
          </p:blipFill>
          <p:spPr bwMode="auto">
            <a:xfrm>
              <a:off x="2719" y="1075"/>
              <a:ext cx="249" cy="173"/>
            </a:xfrm>
            <a:prstGeom prst="rect">
              <a:avLst/>
            </a:prstGeom>
            <a:noFill/>
            <a:ln w="9525">
              <a:noFill/>
              <a:miter lim="800000"/>
              <a:headEnd/>
              <a:tailEnd/>
            </a:ln>
          </p:spPr>
        </p:pic>
        <p:sp>
          <p:nvSpPr>
            <p:cNvPr id="24669" name="Text Box 36"/>
            <p:cNvSpPr txBox="1">
              <a:spLocks noChangeArrowheads="1"/>
            </p:cNvSpPr>
            <p:nvPr/>
          </p:nvSpPr>
          <p:spPr bwMode="auto">
            <a:xfrm>
              <a:off x="2764" y="1111"/>
              <a:ext cx="159" cy="103"/>
            </a:xfrm>
            <a:prstGeom prst="rect">
              <a:avLst/>
            </a:prstGeom>
            <a:noFill/>
            <a:ln w="9525">
              <a:noFill/>
              <a:miter lim="800000"/>
              <a:headEnd/>
              <a:tailEnd/>
            </a:ln>
          </p:spPr>
          <p:txBody>
            <a:bodyPr wrap="none" lIns="76224" tIns="38112" rIns="76224" bIns="38112" anchor="ctr"/>
            <a:lstStyle/>
            <a:p>
              <a:pPr defTabSz="762000"/>
              <a:endParaRPr lang="en-US" sz="1200" b="1"/>
            </a:p>
          </p:txBody>
        </p:sp>
      </p:grpSp>
      <p:grpSp>
        <p:nvGrpSpPr>
          <p:cNvPr id="25973" name="Oval 308"/>
          <p:cNvGrpSpPr>
            <a:grpSpLocks/>
          </p:cNvGrpSpPr>
          <p:nvPr/>
        </p:nvGrpSpPr>
        <p:grpSpPr bwMode="auto">
          <a:xfrm>
            <a:off x="3511550" y="1706563"/>
            <a:ext cx="395288" cy="274637"/>
            <a:chOff x="2212" y="1075"/>
            <a:chExt cx="249" cy="173"/>
          </a:xfrm>
        </p:grpSpPr>
        <p:pic>
          <p:nvPicPr>
            <p:cNvPr id="24666" name="Oval 308"/>
            <p:cNvPicPr>
              <a:picLocks noChangeArrowheads="1"/>
            </p:cNvPicPr>
            <p:nvPr/>
          </p:nvPicPr>
          <p:blipFill>
            <a:blip r:embed="rId7"/>
            <a:srcRect/>
            <a:stretch>
              <a:fillRect/>
            </a:stretch>
          </p:blipFill>
          <p:spPr bwMode="auto">
            <a:xfrm>
              <a:off x="2212" y="1075"/>
              <a:ext cx="249" cy="173"/>
            </a:xfrm>
            <a:prstGeom prst="rect">
              <a:avLst/>
            </a:prstGeom>
            <a:noFill/>
            <a:ln w="9525">
              <a:noFill/>
              <a:miter lim="800000"/>
              <a:headEnd/>
              <a:tailEnd/>
            </a:ln>
          </p:spPr>
        </p:pic>
        <p:sp>
          <p:nvSpPr>
            <p:cNvPr id="24667" name="Text Box 39"/>
            <p:cNvSpPr txBox="1">
              <a:spLocks noChangeArrowheads="1"/>
            </p:cNvSpPr>
            <p:nvPr/>
          </p:nvSpPr>
          <p:spPr bwMode="auto">
            <a:xfrm>
              <a:off x="2258" y="1111"/>
              <a:ext cx="159" cy="103"/>
            </a:xfrm>
            <a:prstGeom prst="rect">
              <a:avLst/>
            </a:prstGeom>
            <a:noFill/>
            <a:ln w="9525">
              <a:noFill/>
              <a:miter lim="800000"/>
              <a:headEnd/>
              <a:tailEnd/>
            </a:ln>
          </p:spPr>
          <p:txBody>
            <a:bodyPr wrap="none" lIns="76224" tIns="38112" rIns="76224" bIns="38112" anchor="ctr"/>
            <a:lstStyle/>
            <a:p>
              <a:pPr defTabSz="762000"/>
              <a:endParaRPr lang="en-US" sz="1200" b="1"/>
            </a:p>
          </p:txBody>
        </p:sp>
      </p:grpSp>
      <p:sp>
        <p:nvSpPr>
          <p:cNvPr id="24603" name="Text Box 309"/>
          <p:cNvSpPr txBox="1">
            <a:spLocks noChangeArrowheads="1"/>
          </p:cNvSpPr>
          <p:nvPr/>
        </p:nvSpPr>
        <p:spPr bwMode="auto">
          <a:xfrm>
            <a:off x="2584450" y="1579563"/>
            <a:ext cx="1608138" cy="274637"/>
          </a:xfrm>
          <a:prstGeom prst="rect">
            <a:avLst/>
          </a:prstGeom>
          <a:noFill/>
          <a:ln w="9525">
            <a:noFill/>
            <a:miter lim="800000"/>
            <a:headEnd/>
            <a:tailEnd/>
          </a:ln>
        </p:spPr>
        <p:txBody>
          <a:bodyPr lIns="76224" tIns="38112" rIns="76224" bIns="38112">
            <a:spAutoFit/>
          </a:bodyPr>
          <a:lstStyle/>
          <a:p>
            <a:pPr defTabSz="762000">
              <a:spcBef>
                <a:spcPct val="50000"/>
              </a:spcBef>
            </a:pPr>
            <a:r>
              <a:rPr lang="en-US" sz="1300" b="1" dirty="0" err="1"/>
              <a:t>Ligand</a:t>
            </a:r>
            <a:endParaRPr lang="en-US" sz="1300" b="1" dirty="0"/>
          </a:p>
        </p:txBody>
      </p:sp>
      <p:sp>
        <p:nvSpPr>
          <p:cNvPr id="24604" name="Text Box 310"/>
          <p:cNvSpPr txBox="1">
            <a:spLocks noChangeArrowheads="1"/>
          </p:cNvSpPr>
          <p:nvPr/>
        </p:nvSpPr>
        <p:spPr bwMode="auto">
          <a:xfrm>
            <a:off x="5362575" y="1876425"/>
            <a:ext cx="2852738" cy="473075"/>
          </a:xfrm>
          <a:prstGeom prst="rect">
            <a:avLst/>
          </a:prstGeom>
          <a:noFill/>
          <a:ln w="9525">
            <a:noFill/>
            <a:miter lim="800000"/>
            <a:headEnd/>
            <a:tailEnd/>
          </a:ln>
        </p:spPr>
        <p:txBody>
          <a:bodyPr lIns="76224" tIns="38112" rIns="76224" bIns="38112">
            <a:spAutoFit/>
          </a:bodyPr>
          <a:lstStyle/>
          <a:p>
            <a:pPr defTabSz="762000"/>
            <a:r>
              <a:rPr lang="en-US" sz="1300" b="1" dirty="0"/>
              <a:t>Antibodies to EGFR</a:t>
            </a:r>
            <a:br>
              <a:rPr lang="en-US" sz="1300" b="1" dirty="0"/>
            </a:br>
            <a:r>
              <a:rPr lang="en-US" sz="1300" b="1" dirty="0" err="1"/>
              <a:t>cetuximab</a:t>
            </a:r>
            <a:r>
              <a:rPr lang="en-US" sz="1300" b="1" dirty="0"/>
              <a:t>, </a:t>
            </a:r>
            <a:r>
              <a:rPr lang="en-US" sz="1300" b="1" dirty="0" err="1"/>
              <a:t>panitumumab</a:t>
            </a:r>
            <a:endParaRPr lang="en-US" sz="1300" b="1" dirty="0"/>
          </a:p>
        </p:txBody>
      </p:sp>
      <p:sp>
        <p:nvSpPr>
          <p:cNvPr id="24605" name="Text Box 311"/>
          <p:cNvSpPr txBox="1">
            <a:spLocks noChangeArrowheads="1"/>
          </p:cNvSpPr>
          <p:nvPr/>
        </p:nvSpPr>
        <p:spPr bwMode="auto">
          <a:xfrm>
            <a:off x="4938713" y="3206750"/>
            <a:ext cx="1157287" cy="261938"/>
          </a:xfrm>
          <a:prstGeom prst="rect">
            <a:avLst/>
          </a:prstGeom>
          <a:noFill/>
          <a:ln w="9525">
            <a:noFill/>
            <a:miter lim="800000"/>
            <a:headEnd/>
            <a:tailEnd/>
          </a:ln>
        </p:spPr>
        <p:txBody>
          <a:bodyPr lIns="76224" tIns="38112" rIns="76224" bIns="38112">
            <a:spAutoFit/>
          </a:bodyPr>
          <a:lstStyle/>
          <a:p>
            <a:pPr defTabSz="762000">
              <a:spcBef>
                <a:spcPct val="50000"/>
              </a:spcBef>
            </a:pPr>
            <a:r>
              <a:rPr lang="en-US" sz="1200" b="1">
                <a:solidFill>
                  <a:srgbClr val="FFFFFF"/>
                </a:solidFill>
              </a:rPr>
              <a:t>EGFR-TK</a:t>
            </a:r>
          </a:p>
        </p:txBody>
      </p:sp>
      <p:grpSp>
        <p:nvGrpSpPr>
          <p:cNvPr id="25974" name="Line 312"/>
          <p:cNvGrpSpPr>
            <a:grpSpLocks/>
          </p:cNvGrpSpPr>
          <p:nvPr/>
        </p:nvGrpSpPr>
        <p:grpSpPr bwMode="auto">
          <a:xfrm>
            <a:off x="4400550" y="2809875"/>
            <a:ext cx="227013" cy="547688"/>
            <a:chOff x="2772" y="1770"/>
            <a:chExt cx="143" cy="346"/>
          </a:xfrm>
        </p:grpSpPr>
        <p:pic>
          <p:nvPicPr>
            <p:cNvPr id="24664" name="Line 312"/>
            <p:cNvPicPr>
              <a:picLocks noChangeArrowheads="1"/>
            </p:cNvPicPr>
            <p:nvPr/>
          </p:nvPicPr>
          <p:blipFill>
            <a:blip r:embed="rId8"/>
            <a:srcRect/>
            <a:stretch>
              <a:fillRect/>
            </a:stretch>
          </p:blipFill>
          <p:spPr bwMode="auto">
            <a:xfrm>
              <a:off x="2772" y="1770"/>
              <a:ext cx="143" cy="346"/>
            </a:xfrm>
            <a:prstGeom prst="rect">
              <a:avLst/>
            </a:prstGeom>
            <a:noFill/>
            <a:ln w="9525">
              <a:noFill/>
              <a:miter lim="800000"/>
              <a:headEnd/>
              <a:tailEnd/>
            </a:ln>
          </p:spPr>
        </p:pic>
        <p:sp>
          <p:nvSpPr>
            <p:cNvPr id="24665" name="Text Box 45"/>
            <p:cNvSpPr txBox="1">
              <a:spLocks noChangeArrowheads="1" noChangeShapeType="1"/>
            </p:cNvSpPr>
            <p:nvPr/>
          </p:nvSpPr>
          <p:spPr bwMode="auto">
            <a:xfrm>
              <a:off x="2844" y="1780"/>
              <a:ext cx="0" cy="0"/>
            </a:xfrm>
            <a:prstGeom prst="rect">
              <a:avLst/>
            </a:prstGeom>
            <a:noFill/>
            <a:ln w="9525">
              <a:noFill/>
              <a:miter lim="800000"/>
              <a:headEnd/>
              <a:tailEnd/>
            </a:ln>
          </p:spPr>
          <p:txBody>
            <a:bodyPr lIns="76224" tIns="38112" rIns="76224" bIns="38112"/>
            <a:lstStyle/>
            <a:p>
              <a:pPr defTabSz="762000"/>
              <a:endParaRPr lang="en-CA" sz="1500" b="1"/>
            </a:p>
          </p:txBody>
        </p:sp>
      </p:grpSp>
      <p:grpSp>
        <p:nvGrpSpPr>
          <p:cNvPr id="25975" name="Line 313"/>
          <p:cNvGrpSpPr>
            <a:grpSpLocks/>
          </p:cNvGrpSpPr>
          <p:nvPr/>
        </p:nvGrpSpPr>
        <p:grpSpPr bwMode="auto">
          <a:xfrm>
            <a:off x="3597275" y="2809875"/>
            <a:ext cx="225425" cy="547688"/>
            <a:chOff x="2266" y="1770"/>
            <a:chExt cx="142" cy="346"/>
          </a:xfrm>
        </p:grpSpPr>
        <p:pic>
          <p:nvPicPr>
            <p:cNvPr id="24662" name="Line 313"/>
            <p:cNvPicPr>
              <a:picLocks noChangeArrowheads="1"/>
            </p:cNvPicPr>
            <p:nvPr/>
          </p:nvPicPr>
          <p:blipFill>
            <a:blip r:embed="rId8"/>
            <a:srcRect/>
            <a:stretch>
              <a:fillRect/>
            </a:stretch>
          </p:blipFill>
          <p:spPr bwMode="auto">
            <a:xfrm>
              <a:off x="2266" y="1770"/>
              <a:ext cx="142" cy="346"/>
            </a:xfrm>
            <a:prstGeom prst="rect">
              <a:avLst/>
            </a:prstGeom>
            <a:noFill/>
            <a:ln w="9525">
              <a:noFill/>
              <a:miter lim="800000"/>
              <a:headEnd/>
              <a:tailEnd/>
            </a:ln>
          </p:spPr>
        </p:pic>
        <p:sp>
          <p:nvSpPr>
            <p:cNvPr id="24663" name="Text Box 48"/>
            <p:cNvSpPr txBox="1">
              <a:spLocks noChangeArrowheads="1" noChangeShapeType="1"/>
            </p:cNvSpPr>
            <p:nvPr/>
          </p:nvSpPr>
          <p:spPr bwMode="auto">
            <a:xfrm>
              <a:off x="2338" y="1780"/>
              <a:ext cx="0" cy="0"/>
            </a:xfrm>
            <a:prstGeom prst="rect">
              <a:avLst/>
            </a:prstGeom>
            <a:noFill/>
            <a:ln w="9525">
              <a:noFill/>
              <a:miter lim="800000"/>
              <a:headEnd/>
              <a:tailEnd/>
            </a:ln>
          </p:spPr>
          <p:txBody>
            <a:bodyPr lIns="76224" tIns="38112" rIns="76224" bIns="38112"/>
            <a:lstStyle/>
            <a:p>
              <a:pPr defTabSz="762000"/>
              <a:endParaRPr lang="en-CA" sz="1500" b="1">
                <a:solidFill>
                  <a:srgbClr val="000000"/>
                </a:solidFill>
              </a:endParaRPr>
            </a:p>
          </p:txBody>
        </p:sp>
      </p:grpSp>
      <p:sp>
        <p:nvSpPr>
          <p:cNvPr id="24608" name="Line 315"/>
          <p:cNvSpPr>
            <a:spLocks noChangeShapeType="1"/>
          </p:cNvSpPr>
          <p:nvPr/>
        </p:nvSpPr>
        <p:spPr bwMode="auto">
          <a:xfrm flipH="1">
            <a:off x="4664075" y="1624013"/>
            <a:ext cx="682625" cy="222250"/>
          </a:xfrm>
          <a:prstGeom prst="line">
            <a:avLst/>
          </a:prstGeom>
          <a:noFill/>
          <a:ln w="25400">
            <a:solidFill>
              <a:schemeClr val="bg1"/>
            </a:solidFill>
            <a:round/>
            <a:headEnd/>
            <a:tailEnd type="arrow" w="med" len="med"/>
          </a:ln>
        </p:spPr>
        <p:txBody>
          <a:bodyPr/>
          <a:lstStyle/>
          <a:p>
            <a:endParaRPr lang="en-US"/>
          </a:p>
        </p:txBody>
      </p:sp>
      <p:sp>
        <p:nvSpPr>
          <p:cNvPr id="24609" name="Line 316"/>
          <p:cNvSpPr>
            <a:spLocks noChangeShapeType="1"/>
          </p:cNvSpPr>
          <p:nvPr/>
        </p:nvSpPr>
        <p:spPr bwMode="auto">
          <a:xfrm flipH="1" flipV="1">
            <a:off x="4752975" y="1960563"/>
            <a:ext cx="623888" cy="231775"/>
          </a:xfrm>
          <a:prstGeom prst="line">
            <a:avLst/>
          </a:prstGeom>
          <a:noFill/>
          <a:ln w="25400">
            <a:solidFill>
              <a:srgbClr val="FFFF00"/>
            </a:solidFill>
            <a:round/>
            <a:headEnd/>
            <a:tailEnd type="arrow" w="med" len="med"/>
          </a:ln>
        </p:spPr>
        <p:txBody>
          <a:bodyPr/>
          <a:lstStyle/>
          <a:p>
            <a:endParaRPr lang="en-US"/>
          </a:p>
        </p:txBody>
      </p:sp>
      <p:grpSp>
        <p:nvGrpSpPr>
          <p:cNvPr id="25976" name="Oval 317"/>
          <p:cNvGrpSpPr>
            <a:grpSpLocks/>
          </p:cNvGrpSpPr>
          <p:nvPr/>
        </p:nvGrpSpPr>
        <p:grpSpPr bwMode="auto">
          <a:xfrm>
            <a:off x="3127375" y="3328988"/>
            <a:ext cx="566738" cy="317500"/>
            <a:chOff x="1970" y="2097"/>
            <a:chExt cx="357" cy="199"/>
          </a:xfrm>
        </p:grpSpPr>
        <p:pic>
          <p:nvPicPr>
            <p:cNvPr id="24660" name="Oval 317"/>
            <p:cNvPicPr>
              <a:picLocks noChangeArrowheads="1"/>
            </p:cNvPicPr>
            <p:nvPr/>
          </p:nvPicPr>
          <p:blipFill>
            <a:blip r:embed="rId9"/>
            <a:srcRect/>
            <a:stretch>
              <a:fillRect/>
            </a:stretch>
          </p:blipFill>
          <p:spPr bwMode="auto">
            <a:xfrm>
              <a:off x="1970" y="2097"/>
              <a:ext cx="357" cy="199"/>
            </a:xfrm>
            <a:prstGeom prst="rect">
              <a:avLst/>
            </a:prstGeom>
            <a:noFill/>
            <a:ln w="9525">
              <a:noFill/>
              <a:miter lim="800000"/>
              <a:headEnd/>
              <a:tailEnd/>
            </a:ln>
          </p:spPr>
        </p:pic>
        <p:sp>
          <p:nvSpPr>
            <p:cNvPr id="24661" name="Text Box 54"/>
            <p:cNvSpPr txBox="1">
              <a:spLocks noChangeArrowheads="1"/>
            </p:cNvSpPr>
            <p:nvPr/>
          </p:nvSpPr>
          <p:spPr bwMode="auto">
            <a:xfrm>
              <a:off x="2031" y="2134"/>
              <a:ext cx="239" cy="128"/>
            </a:xfrm>
            <a:prstGeom prst="rect">
              <a:avLst/>
            </a:prstGeom>
            <a:noFill/>
            <a:ln w="9525">
              <a:noFill/>
              <a:miter lim="800000"/>
              <a:headEnd/>
              <a:tailEnd/>
            </a:ln>
          </p:spPr>
          <p:txBody>
            <a:bodyPr wrap="none" lIns="76224" tIns="38112" rIns="76224" bIns="38112" anchor="ctr"/>
            <a:lstStyle/>
            <a:p>
              <a:pPr defTabSz="762000"/>
              <a:r>
                <a:rPr lang="en-US" sz="1200" b="1">
                  <a:solidFill>
                    <a:srgbClr val="000000"/>
                  </a:solidFill>
                </a:rPr>
                <a:t>pY</a:t>
              </a:r>
            </a:p>
          </p:txBody>
        </p:sp>
      </p:grpSp>
      <p:pic>
        <p:nvPicPr>
          <p:cNvPr id="24611" name="Picture 318" descr="DNA">
            <a:hlinkClick r:id="rId10"/>
          </p:cNvPr>
          <p:cNvPicPr>
            <a:picLocks noChangeAspect="1" noChangeArrowheads="1"/>
          </p:cNvPicPr>
          <p:nvPr/>
        </p:nvPicPr>
        <p:blipFill>
          <a:blip r:embed="rId11">
            <a:clrChange>
              <a:clrFrom>
                <a:srgbClr val="FBFFF4"/>
              </a:clrFrom>
              <a:clrTo>
                <a:srgbClr val="FBFFF4">
                  <a:alpha val="0"/>
                </a:srgbClr>
              </a:clrTo>
            </a:clrChange>
          </a:blip>
          <a:srcRect/>
          <a:stretch>
            <a:fillRect/>
          </a:stretch>
        </p:blipFill>
        <p:spPr bwMode="auto">
          <a:xfrm rot="-3594723">
            <a:off x="4170363" y="4589463"/>
            <a:ext cx="747712" cy="1154112"/>
          </a:xfrm>
          <a:prstGeom prst="rect">
            <a:avLst/>
          </a:prstGeom>
          <a:noFill/>
          <a:ln w="9525">
            <a:noFill/>
            <a:miter lim="800000"/>
            <a:headEnd/>
            <a:tailEnd/>
          </a:ln>
        </p:spPr>
      </p:pic>
      <p:grpSp>
        <p:nvGrpSpPr>
          <p:cNvPr id="25977" name="Group 321"/>
          <p:cNvGrpSpPr>
            <a:grpSpLocks/>
          </p:cNvGrpSpPr>
          <p:nvPr/>
        </p:nvGrpSpPr>
        <p:grpSpPr bwMode="auto">
          <a:xfrm rot="849428">
            <a:off x="5177865" y="2403607"/>
            <a:ext cx="808037" cy="388938"/>
            <a:chOff x="915" y="2633"/>
            <a:chExt cx="436" cy="324"/>
          </a:xfrm>
          <a:solidFill>
            <a:schemeClr val="accent6">
              <a:lumMod val="60000"/>
              <a:lumOff val="40000"/>
            </a:schemeClr>
          </a:solidFill>
        </p:grpSpPr>
        <p:grpSp>
          <p:nvGrpSpPr>
            <p:cNvPr id="25978" name="Group 322"/>
            <p:cNvGrpSpPr>
              <a:grpSpLocks/>
            </p:cNvGrpSpPr>
            <p:nvPr/>
          </p:nvGrpSpPr>
          <p:grpSpPr bwMode="auto">
            <a:xfrm>
              <a:off x="960" y="2729"/>
              <a:ext cx="391" cy="228"/>
              <a:chOff x="953" y="2828"/>
              <a:chExt cx="391" cy="228"/>
            </a:xfrm>
            <a:grpFill/>
          </p:grpSpPr>
          <p:grpSp>
            <p:nvGrpSpPr>
              <p:cNvPr id="25993" name="Group 323"/>
              <p:cNvGrpSpPr>
                <a:grpSpLocks/>
              </p:cNvGrpSpPr>
              <p:nvPr/>
            </p:nvGrpSpPr>
            <p:grpSpPr bwMode="auto">
              <a:xfrm rot="-1344042">
                <a:off x="953" y="2968"/>
                <a:ext cx="56" cy="88"/>
                <a:chOff x="699" y="3571"/>
                <a:chExt cx="56" cy="88"/>
              </a:xfrm>
              <a:grpFill/>
            </p:grpSpPr>
            <p:sp>
              <p:nvSpPr>
                <p:cNvPr id="25788" name="Oval 324"/>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89" name="Line 325"/>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994" name="Group 326"/>
              <p:cNvGrpSpPr>
                <a:grpSpLocks/>
              </p:cNvGrpSpPr>
              <p:nvPr/>
            </p:nvGrpSpPr>
            <p:grpSpPr bwMode="auto">
              <a:xfrm rot="-1344042">
                <a:off x="1007" y="2946"/>
                <a:ext cx="56" cy="88"/>
                <a:chOff x="699" y="3571"/>
                <a:chExt cx="56" cy="88"/>
              </a:xfrm>
              <a:grpFill/>
            </p:grpSpPr>
            <p:sp>
              <p:nvSpPr>
                <p:cNvPr id="25786" name="Oval 327"/>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87" name="Line 328"/>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995" name="Group 329"/>
              <p:cNvGrpSpPr>
                <a:grpSpLocks/>
              </p:cNvGrpSpPr>
              <p:nvPr/>
            </p:nvGrpSpPr>
            <p:grpSpPr bwMode="auto">
              <a:xfrm rot="-1344042">
                <a:off x="1059" y="2924"/>
                <a:ext cx="56" cy="88"/>
                <a:chOff x="699" y="3571"/>
                <a:chExt cx="56" cy="88"/>
              </a:xfrm>
              <a:grpFill/>
            </p:grpSpPr>
            <p:sp>
              <p:nvSpPr>
                <p:cNvPr id="25784" name="Oval 330"/>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85" name="Line 331"/>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996" name="Group 332"/>
              <p:cNvGrpSpPr>
                <a:grpSpLocks/>
              </p:cNvGrpSpPr>
              <p:nvPr/>
            </p:nvGrpSpPr>
            <p:grpSpPr bwMode="auto">
              <a:xfrm rot="-1344042">
                <a:off x="1118" y="2900"/>
                <a:ext cx="56" cy="88"/>
                <a:chOff x="699" y="3571"/>
                <a:chExt cx="56" cy="88"/>
              </a:xfrm>
              <a:grpFill/>
            </p:grpSpPr>
            <p:sp>
              <p:nvSpPr>
                <p:cNvPr id="25782" name="Oval 333"/>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83" name="Line 334"/>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997" name="Group 335"/>
              <p:cNvGrpSpPr>
                <a:grpSpLocks/>
              </p:cNvGrpSpPr>
              <p:nvPr/>
            </p:nvGrpSpPr>
            <p:grpSpPr bwMode="auto">
              <a:xfrm rot="-1344042">
                <a:off x="1178" y="2875"/>
                <a:ext cx="56" cy="88"/>
                <a:chOff x="699" y="3571"/>
                <a:chExt cx="56" cy="88"/>
              </a:xfrm>
              <a:grpFill/>
            </p:grpSpPr>
            <p:sp>
              <p:nvSpPr>
                <p:cNvPr id="25780" name="Oval 336"/>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81" name="Line 337"/>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998" name="Group 338"/>
              <p:cNvGrpSpPr>
                <a:grpSpLocks/>
              </p:cNvGrpSpPr>
              <p:nvPr/>
            </p:nvGrpSpPr>
            <p:grpSpPr bwMode="auto">
              <a:xfrm rot="-1344042">
                <a:off x="1231" y="2853"/>
                <a:ext cx="56" cy="88"/>
                <a:chOff x="699" y="3571"/>
                <a:chExt cx="56" cy="88"/>
              </a:xfrm>
              <a:grpFill/>
            </p:grpSpPr>
            <p:sp>
              <p:nvSpPr>
                <p:cNvPr id="25778" name="Oval 339"/>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79" name="Line 340"/>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5999" name="Group 341"/>
              <p:cNvGrpSpPr>
                <a:grpSpLocks/>
              </p:cNvGrpSpPr>
              <p:nvPr/>
            </p:nvGrpSpPr>
            <p:grpSpPr bwMode="auto">
              <a:xfrm rot="-1605002">
                <a:off x="1288" y="2828"/>
                <a:ext cx="56" cy="88"/>
                <a:chOff x="699" y="3571"/>
                <a:chExt cx="56" cy="88"/>
              </a:xfrm>
              <a:grpFill/>
            </p:grpSpPr>
            <p:sp>
              <p:nvSpPr>
                <p:cNvPr id="25776" name="Oval 342"/>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77" name="Line 343"/>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grpSp>
          <p:nvGrpSpPr>
            <p:cNvPr id="26014" name="Group 344"/>
            <p:cNvGrpSpPr>
              <a:grpSpLocks/>
            </p:cNvGrpSpPr>
            <p:nvPr/>
          </p:nvGrpSpPr>
          <p:grpSpPr bwMode="auto">
            <a:xfrm rot="10800000">
              <a:off x="915" y="2633"/>
              <a:ext cx="391" cy="228"/>
              <a:chOff x="953" y="2828"/>
              <a:chExt cx="391" cy="228"/>
            </a:xfrm>
            <a:grpFill/>
          </p:grpSpPr>
          <p:grpSp>
            <p:nvGrpSpPr>
              <p:cNvPr id="26015" name="Group 345"/>
              <p:cNvGrpSpPr>
                <a:grpSpLocks/>
              </p:cNvGrpSpPr>
              <p:nvPr/>
            </p:nvGrpSpPr>
            <p:grpSpPr bwMode="auto">
              <a:xfrm rot="-1344042">
                <a:off x="953" y="2968"/>
                <a:ext cx="56" cy="88"/>
                <a:chOff x="699" y="3571"/>
                <a:chExt cx="56" cy="88"/>
              </a:xfrm>
              <a:grpFill/>
            </p:grpSpPr>
            <p:sp>
              <p:nvSpPr>
                <p:cNvPr id="25767" name="Oval 346"/>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68" name="Line 347"/>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6016" name="Group 348"/>
              <p:cNvGrpSpPr>
                <a:grpSpLocks/>
              </p:cNvGrpSpPr>
              <p:nvPr/>
            </p:nvGrpSpPr>
            <p:grpSpPr bwMode="auto">
              <a:xfrm rot="-1344042">
                <a:off x="1007" y="2946"/>
                <a:ext cx="56" cy="88"/>
                <a:chOff x="699" y="3571"/>
                <a:chExt cx="56" cy="88"/>
              </a:xfrm>
              <a:grpFill/>
            </p:grpSpPr>
            <p:sp>
              <p:nvSpPr>
                <p:cNvPr id="25765" name="Oval 349"/>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66" name="Line 350"/>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6017" name="Group 351"/>
              <p:cNvGrpSpPr>
                <a:grpSpLocks/>
              </p:cNvGrpSpPr>
              <p:nvPr/>
            </p:nvGrpSpPr>
            <p:grpSpPr bwMode="auto">
              <a:xfrm rot="-1344042">
                <a:off x="1059" y="2924"/>
                <a:ext cx="56" cy="88"/>
                <a:chOff x="699" y="3571"/>
                <a:chExt cx="56" cy="88"/>
              </a:xfrm>
              <a:grpFill/>
            </p:grpSpPr>
            <p:sp>
              <p:nvSpPr>
                <p:cNvPr id="25763" name="Oval 352"/>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64" name="Line 353"/>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6018" name="Group 354"/>
              <p:cNvGrpSpPr>
                <a:grpSpLocks/>
              </p:cNvGrpSpPr>
              <p:nvPr/>
            </p:nvGrpSpPr>
            <p:grpSpPr bwMode="auto">
              <a:xfrm rot="-1344042">
                <a:off x="1118" y="2900"/>
                <a:ext cx="56" cy="88"/>
                <a:chOff x="699" y="3571"/>
                <a:chExt cx="56" cy="88"/>
              </a:xfrm>
              <a:grpFill/>
            </p:grpSpPr>
            <p:sp>
              <p:nvSpPr>
                <p:cNvPr id="25761" name="Oval 355"/>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62" name="Line 356"/>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6019" name="Group 357"/>
              <p:cNvGrpSpPr>
                <a:grpSpLocks/>
              </p:cNvGrpSpPr>
              <p:nvPr/>
            </p:nvGrpSpPr>
            <p:grpSpPr bwMode="auto">
              <a:xfrm rot="-1344042">
                <a:off x="1178" y="2875"/>
                <a:ext cx="56" cy="88"/>
                <a:chOff x="699" y="3571"/>
                <a:chExt cx="56" cy="88"/>
              </a:xfrm>
              <a:grpFill/>
            </p:grpSpPr>
            <p:sp>
              <p:nvSpPr>
                <p:cNvPr id="25759" name="Oval 358"/>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60" name="Line 359"/>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6020" name="Group 360"/>
              <p:cNvGrpSpPr>
                <a:grpSpLocks/>
              </p:cNvGrpSpPr>
              <p:nvPr/>
            </p:nvGrpSpPr>
            <p:grpSpPr bwMode="auto">
              <a:xfrm rot="-1344042">
                <a:off x="1231" y="2853"/>
                <a:ext cx="56" cy="88"/>
                <a:chOff x="699" y="3571"/>
                <a:chExt cx="56" cy="88"/>
              </a:xfrm>
              <a:grpFill/>
            </p:grpSpPr>
            <p:sp>
              <p:nvSpPr>
                <p:cNvPr id="25757" name="Oval 361"/>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58" name="Line 362"/>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6021" name="Group 363"/>
              <p:cNvGrpSpPr>
                <a:grpSpLocks/>
              </p:cNvGrpSpPr>
              <p:nvPr/>
            </p:nvGrpSpPr>
            <p:grpSpPr bwMode="auto">
              <a:xfrm rot="-1605002">
                <a:off x="1288" y="2828"/>
                <a:ext cx="56" cy="88"/>
                <a:chOff x="699" y="3571"/>
                <a:chExt cx="56" cy="88"/>
              </a:xfrm>
              <a:grpFill/>
            </p:grpSpPr>
            <p:sp>
              <p:nvSpPr>
                <p:cNvPr id="25755" name="Oval 364"/>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56" name="Line 365"/>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grpSp>
      <p:grpSp>
        <p:nvGrpSpPr>
          <p:cNvPr id="26022" name="Group 366"/>
          <p:cNvGrpSpPr>
            <a:grpSpLocks/>
          </p:cNvGrpSpPr>
          <p:nvPr/>
        </p:nvGrpSpPr>
        <p:grpSpPr bwMode="auto">
          <a:xfrm rot="849428">
            <a:off x="5884302" y="2403607"/>
            <a:ext cx="809625" cy="388938"/>
            <a:chOff x="915" y="2633"/>
            <a:chExt cx="436" cy="324"/>
          </a:xfrm>
          <a:solidFill>
            <a:schemeClr val="accent6">
              <a:lumMod val="60000"/>
              <a:lumOff val="40000"/>
            </a:schemeClr>
          </a:solidFill>
        </p:grpSpPr>
        <p:grpSp>
          <p:nvGrpSpPr>
            <p:cNvPr id="26037" name="Group 367"/>
            <p:cNvGrpSpPr>
              <a:grpSpLocks/>
            </p:cNvGrpSpPr>
            <p:nvPr/>
          </p:nvGrpSpPr>
          <p:grpSpPr bwMode="auto">
            <a:xfrm>
              <a:off x="960" y="2729"/>
              <a:ext cx="391" cy="228"/>
              <a:chOff x="953" y="2828"/>
              <a:chExt cx="391" cy="228"/>
            </a:xfrm>
            <a:grpFill/>
          </p:grpSpPr>
          <p:grpSp>
            <p:nvGrpSpPr>
              <p:cNvPr id="26038" name="Group 368"/>
              <p:cNvGrpSpPr>
                <a:grpSpLocks/>
              </p:cNvGrpSpPr>
              <p:nvPr/>
            </p:nvGrpSpPr>
            <p:grpSpPr bwMode="auto">
              <a:xfrm rot="-1344042">
                <a:off x="953" y="2968"/>
                <a:ext cx="56" cy="88"/>
                <a:chOff x="699" y="3571"/>
                <a:chExt cx="56" cy="88"/>
              </a:xfrm>
              <a:grpFill/>
            </p:grpSpPr>
            <p:sp>
              <p:nvSpPr>
                <p:cNvPr id="25744" name="Oval 369"/>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45" name="Line 370"/>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6039" name="Group 371"/>
              <p:cNvGrpSpPr>
                <a:grpSpLocks/>
              </p:cNvGrpSpPr>
              <p:nvPr/>
            </p:nvGrpSpPr>
            <p:grpSpPr bwMode="auto">
              <a:xfrm rot="-1344042">
                <a:off x="1007" y="2946"/>
                <a:ext cx="56" cy="88"/>
                <a:chOff x="699" y="3571"/>
                <a:chExt cx="56" cy="88"/>
              </a:xfrm>
              <a:grpFill/>
            </p:grpSpPr>
            <p:sp>
              <p:nvSpPr>
                <p:cNvPr id="25742" name="Oval 372"/>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43" name="Line 373"/>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6040" name="Group 374"/>
              <p:cNvGrpSpPr>
                <a:grpSpLocks/>
              </p:cNvGrpSpPr>
              <p:nvPr/>
            </p:nvGrpSpPr>
            <p:grpSpPr bwMode="auto">
              <a:xfrm rot="-1344042">
                <a:off x="1059" y="2924"/>
                <a:ext cx="56" cy="88"/>
                <a:chOff x="699" y="3571"/>
                <a:chExt cx="56" cy="88"/>
              </a:xfrm>
              <a:grpFill/>
            </p:grpSpPr>
            <p:sp>
              <p:nvSpPr>
                <p:cNvPr id="25740" name="Oval 375"/>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41" name="Line 376"/>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6041" name="Group 377"/>
              <p:cNvGrpSpPr>
                <a:grpSpLocks/>
              </p:cNvGrpSpPr>
              <p:nvPr/>
            </p:nvGrpSpPr>
            <p:grpSpPr bwMode="auto">
              <a:xfrm rot="-1344042">
                <a:off x="1118" y="2900"/>
                <a:ext cx="56" cy="88"/>
                <a:chOff x="699" y="3571"/>
                <a:chExt cx="56" cy="88"/>
              </a:xfrm>
              <a:grpFill/>
            </p:grpSpPr>
            <p:sp>
              <p:nvSpPr>
                <p:cNvPr id="25738" name="Oval 378"/>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39" name="Line 379"/>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6042" name="Group 380"/>
              <p:cNvGrpSpPr>
                <a:grpSpLocks/>
              </p:cNvGrpSpPr>
              <p:nvPr/>
            </p:nvGrpSpPr>
            <p:grpSpPr bwMode="auto">
              <a:xfrm rot="-1344042">
                <a:off x="1178" y="2875"/>
                <a:ext cx="56" cy="88"/>
                <a:chOff x="699" y="3571"/>
                <a:chExt cx="56" cy="88"/>
              </a:xfrm>
              <a:grpFill/>
            </p:grpSpPr>
            <p:sp>
              <p:nvSpPr>
                <p:cNvPr id="25736" name="Oval 381"/>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37" name="Line 382"/>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6043" name="Group 383"/>
              <p:cNvGrpSpPr>
                <a:grpSpLocks/>
              </p:cNvGrpSpPr>
              <p:nvPr/>
            </p:nvGrpSpPr>
            <p:grpSpPr bwMode="auto">
              <a:xfrm rot="-1344042">
                <a:off x="1231" y="2853"/>
                <a:ext cx="56" cy="88"/>
                <a:chOff x="699" y="3571"/>
                <a:chExt cx="56" cy="88"/>
              </a:xfrm>
              <a:grpFill/>
            </p:grpSpPr>
            <p:sp>
              <p:nvSpPr>
                <p:cNvPr id="25734" name="Oval 384"/>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35" name="Line 385"/>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4576" name="Group 386"/>
              <p:cNvGrpSpPr>
                <a:grpSpLocks/>
              </p:cNvGrpSpPr>
              <p:nvPr/>
            </p:nvGrpSpPr>
            <p:grpSpPr bwMode="auto">
              <a:xfrm rot="-1605002">
                <a:off x="1288" y="2828"/>
                <a:ext cx="56" cy="88"/>
                <a:chOff x="699" y="3571"/>
                <a:chExt cx="56" cy="88"/>
              </a:xfrm>
              <a:grpFill/>
            </p:grpSpPr>
            <p:sp>
              <p:nvSpPr>
                <p:cNvPr id="25732" name="Oval 387"/>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33" name="Line 388"/>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grpSp>
          <p:nvGrpSpPr>
            <p:cNvPr id="24577" name="Group 389"/>
            <p:cNvGrpSpPr>
              <a:grpSpLocks/>
            </p:cNvGrpSpPr>
            <p:nvPr/>
          </p:nvGrpSpPr>
          <p:grpSpPr bwMode="auto">
            <a:xfrm rot="10800000">
              <a:off x="915" y="2633"/>
              <a:ext cx="391" cy="228"/>
              <a:chOff x="953" y="2828"/>
              <a:chExt cx="391" cy="228"/>
            </a:xfrm>
            <a:grpFill/>
          </p:grpSpPr>
          <p:grpSp>
            <p:nvGrpSpPr>
              <p:cNvPr id="24578" name="Group 390"/>
              <p:cNvGrpSpPr>
                <a:grpSpLocks/>
              </p:cNvGrpSpPr>
              <p:nvPr/>
            </p:nvGrpSpPr>
            <p:grpSpPr bwMode="auto">
              <a:xfrm rot="-1344042">
                <a:off x="953" y="2968"/>
                <a:ext cx="56" cy="88"/>
                <a:chOff x="699" y="3571"/>
                <a:chExt cx="56" cy="88"/>
              </a:xfrm>
              <a:grpFill/>
            </p:grpSpPr>
            <p:sp>
              <p:nvSpPr>
                <p:cNvPr id="25723" name="Oval 391"/>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24" name="Line 392"/>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4579" name="Group 393"/>
              <p:cNvGrpSpPr>
                <a:grpSpLocks/>
              </p:cNvGrpSpPr>
              <p:nvPr/>
            </p:nvGrpSpPr>
            <p:grpSpPr bwMode="auto">
              <a:xfrm rot="-1344042">
                <a:off x="1007" y="2946"/>
                <a:ext cx="56" cy="88"/>
                <a:chOff x="699" y="3571"/>
                <a:chExt cx="56" cy="88"/>
              </a:xfrm>
              <a:grpFill/>
            </p:grpSpPr>
            <p:sp>
              <p:nvSpPr>
                <p:cNvPr id="25721" name="Oval 394"/>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22" name="Line 395"/>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4580" name="Group 396"/>
              <p:cNvGrpSpPr>
                <a:grpSpLocks/>
              </p:cNvGrpSpPr>
              <p:nvPr/>
            </p:nvGrpSpPr>
            <p:grpSpPr bwMode="auto">
              <a:xfrm rot="-1344042">
                <a:off x="1059" y="2924"/>
                <a:ext cx="56" cy="88"/>
                <a:chOff x="699" y="3571"/>
                <a:chExt cx="56" cy="88"/>
              </a:xfrm>
              <a:grpFill/>
            </p:grpSpPr>
            <p:sp>
              <p:nvSpPr>
                <p:cNvPr id="25719" name="Oval 397"/>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20" name="Line 398"/>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4583" name="Group 399"/>
              <p:cNvGrpSpPr>
                <a:grpSpLocks/>
              </p:cNvGrpSpPr>
              <p:nvPr/>
            </p:nvGrpSpPr>
            <p:grpSpPr bwMode="auto">
              <a:xfrm rot="-1344042">
                <a:off x="1118" y="2900"/>
                <a:ext cx="56" cy="88"/>
                <a:chOff x="699" y="3571"/>
                <a:chExt cx="56" cy="88"/>
              </a:xfrm>
              <a:grpFill/>
            </p:grpSpPr>
            <p:sp>
              <p:nvSpPr>
                <p:cNvPr id="25717" name="Oval 400"/>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18" name="Line 401"/>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4584" name="Group 402"/>
              <p:cNvGrpSpPr>
                <a:grpSpLocks/>
              </p:cNvGrpSpPr>
              <p:nvPr/>
            </p:nvGrpSpPr>
            <p:grpSpPr bwMode="auto">
              <a:xfrm rot="-1344042">
                <a:off x="1178" y="2875"/>
                <a:ext cx="56" cy="88"/>
                <a:chOff x="699" y="3571"/>
                <a:chExt cx="56" cy="88"/>
              </a:xfrm>
              <a:grpFill/>
            </p:grpSpPr>
            <p:sp>
              <p:nvSpPr>
                <p:cNvPr id="25715" name="Oval 403"/>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16" name="Line 404"/>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4586" name="Group 405"/>
              <p:cNvGrpSpPr>
                <a:grpSpLocks/>
              </p:cNvGrpSpPr>
              <p:nvPr/>
            </p:nvGrpSpPr>
            <p:grpSpPr bwMode="auto">
              <a:xfrm rot="-1344042">
                <a:off x="1231" y="2853"/>
                <a:ext cx="56" cy="88"/>
                <a:chOff x="699" y="3571"/>
                <a:chExt cx="56" cy="88"/>
              </a:xfrm>
              <a:grpFill/>
            </p:grpSpPr>
            <p:sp>
              <p:nvSpPr>
                <p:cNvPr id="25713" name="Oval 406"/>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14" name="Line 407"/>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4587" name="Group 408"/>
              <p:cNvGrpSpPr>
                <a:grpSpLocks/>
              </p:cNvGrpSpPr>
              <p:nvPr/>
            </p:nvGrpSpPr>
            <p:grpSpPr bwMode="auto">
              <a:xfrm rot="-1605002">
                <a:off x="1288" y="2828"/>
                <a:ext cx="56" cy="88"/>
                <a:chOff x="699" y="3571"/>
                <a:chExt cx="56" cy="88"/>
              </a:xfrm>
              <a:grpFill/>
            </p:grpSpPr>
            <p:sp>
              <p:nvSpPr>
                <p:cNvPr id="25711" name="Oval 409"/>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12" name="Line 410"/>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grpSp>
      <p:grpSp>
        <p:nvGrpSpPr>
          <p:cNvPr id="24592" name="Group 411"/>
          <p:cNvGrpSpPr>
            <a:grpSpLocks/>
          </p:cNvGrpSpPr>
          <p:nvPr/>
        </p:nvGrpSpPr>
        <p:grpSpPr bwMode="auto">
          <a:xfrm rot="849428">
            <a:off x="6620902" y="2408370"/>
            <a:ext cx="811213" cy="388937"/>
            <a:chOff x="915" y="2633"/>
            <a:chExt cx="436" cy="324"/>
          </a:xfrm>
          <a:solidFill>
            <a:schemeClr val="accent6">
              <a:lumMod val="60000"/>
              <a:lumOff val="40000"/>
            </a:schemeClr>
          </a:solidFill>
        </p:grpSpPr>
        <p:grpSp>
          <p:nvGrpSpPr>
            <p:cNvPr id="24593" name="Group 412"/>
            <p:cNvGrpSpPr>
              <a:grpSpLocks/>
            </p:cNvGrpSpPr>
            <p:nvPr/>
          </p:nvGrpSpPr>
          <p:grpSpPr bwMode="auto">
            <a:xfrm>
              <a:off x="960" y="2729"/>
              <a:ext cx="391" cy="228"/>
              <a:chOff x="953" y="2828"/>
              <a:chExt cx="391" cy="228"/>
            </a:xfrm>
            <a:grpFill/>
          </p:grpSpPr>
          <p:grpSp>
            <p:nvGrpSpPr>
              <p:cNvPr id="24594" name="Group 413"/>
              <p:cNvGrpSpPr>
                <a:grpSpLocks/>
              </p:cNvGrpSpPr>
              <p:nvPr/>
            </p:nvGrpSpPr>
            <p:grpSpPr bwMode="auto">
              <a:xfrm rot="-1344042">
                <a:off x="953" y="2968"/>
                <a:ext cx="56" cy="88"/>
                <a:chOff x="699" y="3571"/>
                <a:chExt cx="56" cy="88"/>
              </a:xfrm>
              <a:grpFill/>
            </p:grpSpPr>
            <p:sp>
              <p:nvSpPr>
                <p:cNvPr id="25700" name="Oval 414"/>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701" name="Line 415"/>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4595" name="Group 416"/>
              <p:cNvGrpSpPr>
                <a:grpSpLocks/>
              </p:cNvGrpSpPr>
              <p:nvPr/>
            </p:nvGrpSpPr>
            <p:grpSpPr bwMode="auto">
              <a:xfrm rot="-1344042">
                <a:off x="1007" y="2946"/>
                <a:ext cx="56" cy="88"/>
                <a:chOff x="699" y="3571"/>
                <a:chExt cx="56" cy="88"/>
              </a:xfrm>
              <a:grpFill/>
            </p:grpSpPr>
            <p:sp>
              <p:nvSpPr>
                <p:cNvPr id="25698" name="Oval 417"/>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699" name="Line 418"/>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4596" name="Group 419"/>
              <p:cNvGrpSpPr>
                <a:grpSpLocks/>
              </p:cNvGrpSpPr>
              <p:nvPr/>
            </p:nvGrpSpPr>
            <p:grpSpPr bwMode="auto">
              <a:xfrm rot="-1344042">
                <a:off x="1059" y="2924"/>
                <a:ext cx="56" cy="88"/>
                <a:chOff x="699" y="3571"/>
                <a:chExt cx="56" cy="88"/>
              </a:xfrm>
              <a:grpFill/>
            </p:grpSpPr>
            <p:sp>
              <p:nvSpPr>
                <p:cNvPr id="25696" name="Oval 420"/>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697" name="Line 421"/>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4600" name="Group 422"/>
              <p:cNvGrpSpPr>
                <a:grpSpLocks/>
              </p:cNvGrpSpPr>
              <p:nvPr/>
            </p:nvGrpSpPr>
            <p:grpSpPr bwMode="auto">
              <a:xfrm rot="-1344042">
                <a:off x="1118" y="2900"/>
                <a:ext cx="56" cy="88"/>
                <a:chOff x="699" y="3571"/>
                <a:chExt cx="56" cy="88"/>
              </a:xfrm>
              <a:grpFill/>
            </p:grpSpPr>
            <p:sp>
              <p:nvSpPr>
                <p:cNvPr id="25694" name="Oval 423"/>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695" name="Line 424"/>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4601" name="Group 425"/>
              <p:cNvGrpSpPr>
                <a:grpSpLocks/>
              </p:cNvGrpSpPr>
              <p:nvPr/>
            </p:nvGrpSpPr>
            <p:grpSpPr bwMode="auto">
              <a:xfrm rot="-1344042">
                <a:off x="1178" y="2875"/>
                <a:ext cx="56" cy="88"/>
                <a:chOff x="699" y="3571"/>
                <a:chExt cx="56" cy="88"/>
              </a:xfrm>
              <a:grpFill/>
            </p:grpSpPr>
            <p:sp>
              <p:nvSpPr>
                <p:cNvPr id="25692" name="Oval 426"/>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693" name="Line 427"/>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4602" name="Group 428"/>
              <p:cNvGrpSpPr>
                <a:grpSpLocks/>
              </p:cNvGrpSpPr>
              <p:nvPr/>
            </p:nvGrpSpPr>
            <p:grpSpPr bwMode="auto">
              <a:xfrm rot="-1344042">
                <a:off x="1231" y="2853"/>
                <a:ext cx="56" cy="88"/>
                <a:chOff x="699" y="3571"/>
                <a:chExt cx="56" cy="88"/>
              </a:xfrm>
              <a:grpFill/>
            </p:grpSpPr>
            <p:sp>
              <p:nvSpPr>
                <p:cNvPr id="25690" name="Oval 429"/>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691" name="Line 430"/>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4606" name="Group 431"/>
              <p:cNvGrpSpPr>
                <a:grpSpLocks/>
              </p:cNvGrpSpPr>
              <p:nvPr/>
            </p:nvGrpSpPr>
            <p:grpSpPr bwMode="auto">
              <a:xfrm rot="-1605002">
                <a:off x="1288" y="2828"/>
                <a:ext cx="56" cy="88"/>
                <a:chOff x="699" y="3571"/>
                <a:chExt cx="56" cy="88"/>
              </a:xfrm>
              <a:grpFill/>
            </p:grpSpPr>
            <p:sp>
              <p:nvSpPr>
                <p:cNvPr id="25688" name="Oval 432"/>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689" name="Line 433"/>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grpSp>
          <p:nvGrpSpPr>
            <p:cNvPr id="24607" name="Group 434"/>
            <p:cNvGrpSpPr>
              <a:grpSpLocks/>
            </p:cNvGrpSpPr>
            <p:nvPr/>
          </p:nvGrpSpPr>
          <p:grpSpPr bwMode="auto">
            <a:xfrm rot="10800000">
              <a:off x="915" y="2633"/>
              <a:ext cx="391" cy="228"/>
              <a:chOff x="953" y="2828"/>
              <a:chExt cx="391" cy="228"/>
            </a:xfrm>
            <a:grpFill/>
          </p:grpSpPr>
          <p:grpSp>
            <p:nvGrpSpPr>
              <p:cNvPr id="26058" name="Group 435"/>
              <p:cNvGrpSpPr>
                <a:grpSpLocks/>
              </p:cNvGrpSpPr>
              <p:nvPr/>
            </p:nvGrpSpPr>
            <p:grpSpPr bwMode="auto">
              <a:xfrm rot="-1344042">
                <a:off x="953" y="2968"/>
                <a:ext cx="56" cy="88"/>
                <a:chOff x="699" y="3571"/>
                <a:chExt cx="56" cy="88"/>
              </a:xfrm>
              <a:grpFill/>
            </p:grpSpPr>
            <p:sp>
              <p:nvSpPr>
                <p:cNvPr id="25679" name="Oval 436"/>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680" name="Line 437"/>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6059" name="Group 438"/>
              <p:cNvGrpSpPr>
                <a:grpSpLocks/>
              </p:cNvGrpSpPr>
              <p:nvPr/>
            </p:nvGrpSpPr>
            <p:grpSpPr bwMode="auto">
              <a:xfrm rot="-1344042">
                <a:off x="1007" y="2946"/>
                <a:ext cx="56" cy="88"/>
                <a:chOff x="699" y="3571"/>
                <a:chExt cx="56" cy="88"/>
              </a:xfrm>
              <a:grpFill/>
            </p:grpSpPr>
            <p:sp>
              <p:nvSpPr>
                <p:cNvPr id="25677" name="Oval 439"/>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678" name="Line 440"/>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6060" name="Group 441"/>
              <p:cNvGrpSpPr>
                <a:grpSpLocks/>
              </p:cNvGrpSpPr>
              <p:nvPr/>
            </p:nvGrpSpPr>
            <p:grpSpPr bwMode="auto">
              <a:xfrm rot="-1344042">
                <a:off x="1059" y="2924"/>
                <a:ext cx="56" cy="88"/>
                <a:chOff x="699" y="3571"/>
                <a:chExt cx="56" cy="88"/>
              </a:xfrm>
              <a:grpFill/>
            </p:grpSpPr>
            <p:sp>
              <p:nvSpPr>
                <p:cNvPr id="25675" name="Oval 442"/>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676" name="Line 443"/>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6061" name="Group 444"/>
              <p:cNvGrpSpPr>
                <a:grpSpLocks/>
              </p:cNvGrpSpPr>
              <p:nvPr/>
            </p:nvGrpSpPr>
            <p:grpSpPr bwMode="auto">
              <a:xfrm rot="-1344042">
                <a:off x="1118" y="2900"/>
                <a:ext cx="56" cy="88"/>
                <a:chOff x="699" y="3571"/>
                <a:chExt cx="56" cy="88"/>
              </a:xfrm>
              <a:grpFill/>
            </p:grpSpPr>
            <p:sp>
              <p:nvSpPr>
                <p:cNvPr id="25673" name="Oval 445"/>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674" name="Line 446"/>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6062" name="Group 447"/>
              <p:cNvGrpSpPr>
                <a:grpSpLocks/>
              </p:cNvGrpSpPr>
              <p:nvPr/>
            </p:nvGrpSpPr>
            <p:grpSpPr bwMode="auto">
              <a:xfrm rot="-1344042">
                <a:off x="1178" y="2875"/>
                <a:ext cx="56" cy="88"/>
                <a:chOff x="699" y="3571"/>
                <a:chExt cx="56" cy="88"/>
              </a:xfrm>
              <a:grpFill/>
            </p:grpSpPr>
            <p:sp>
              <p:nvSpPr>
                <p:cNvPr id="25671" name="Oval 448"/>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672" name="Line 449"/>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6063" name="Group 450"/>
              <p:cNvGrpSpPr>
                <a:grpSpLocks/>
              </p:cNvGrpSpPr>
              <p:nvPr/>
            </p:nvGrpSpPr>
            <p:grpSpPr bwMode="auto">
              <a:xfrm rot="-1344042">
                <a:off x="1231" y="2853"/>
                <a:ext cx="56" cy="88"/>
                <a:chOff x="699" y="3571"/>
                <a:chExt cx="56" cy="88"/>
              </a:xfrm>
              <a:grpFill/>
            </p:grpSpPr>
            <p:sp>
              <p:nvSpPr>
                <p:cNvPr id="25669" name="Oval 451"/>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670" name="Line 452"/>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nvGrpSpPr>
              <p:cNvPr id="26064" name="Group 453"/>
              <p:cNvGrpSpPr>
                <a:grpSpLocks/>
              </p:cNvGrpSpPr>
              <p:nvPr/>
            </p:nvGrpSpPr>
            <p:grpSpPr bwMode="auto">
              <a:xfrm rot="-1605002">
                <a:off x="1288" y="2828"/>
                <a:ext cx="56" cy="88"/>
                <a:chOff x="699" y="3571"/>
                <a:chExt cx="56" cy="88"/>
              </a:xfrm>
              <a:grpFill/>
            </p:grpSpPr>
            <p:sp>
              <p:nvSpPr>
                <p:cNvPr id="25667" name="Oval 454"/>
                <p:cNvSpPr>
                  <a:spLocks noChangeArrowheads="1"/>
                </p:cNvSpPr>
                <p:nvPr/>
              </p:nvSpPr>
              <p:spPr bwMode="auto">
                <a:xfrm>
                  <a:off x="699" y="3603"/>
                  <a:ext cx="56" cy="56"/>
                </a:xfrm>
                <a:prstGeom prst="ellipse">
                  <a:avLst/>
                </a:prstGeom>
                <a:grpFill/>
                <a:ln w="9525">
                  <a:noFill/>
                  <a:round/>
                  <a:headEnd/>
                  <a:tailEnd/>
                </a:ln>
              </p:spPr>
              <p:txBody>
                <a:bodyPr wrap="none" anchor="ctr"/>
                <a:lstStyle/>
                <a:p>
                  <a:pPr fontAlgn="auto">
                    <a:spcBef>
                      <a:spcPts val="0"/>
                    </a:spcBef>
                    <a:spcAft>
                      <a:spcPts val="0"/>
                    </a:spcAft>
                    <a:defRPr/>
                  </a:pPr>
                  <a:endParaRPr lang="en-US" b="1">
                    <a:latin typeface="+mn-lt"/>
                    <a:ea typeface="ＭＳ Ｐゴシック" pitchFamily="-105" charset="-128"/>
                    <a:cs typeface="ＭＳ Ｐゴシック" pitchFamily="-105" charset="-128"/>
                  </a:endParaRPr>
                </a:p>
              </p:txBody>
            </p:sp>
            <p:sp>
              <p:nvSpPr>
                <p:cNvPr id="25668" name="Line 455"/>
                <p:cNvSpPr>
                  <a:spLocks noChangeShapeType="1"/>
                </p:cNvSpPr>
                <p:nvPr/>
              </p:nvSpPr>
              <p:spPr bwMode="auto">
                <a:xfrm flipH="1" flipV="1">
                  <a:off x="723" y="3571"/>
                  <a:ext cx="7" cy="51"/>
                </a:xfrm>
                <a:prstGeom prst="line">
                  <a:avLst/>
                </a:prstGeom>
                <a:grpFill/>
                <a:ln w="25400">
                  <a:solidFill>
                    <a:srgbClr val="C0C0C0"/>
                  </a:solidFill>
                  <a:round/>
                  <a:headEnd/>
                  <a:tailEnd/>
                </a:ln>
              </p:spPr>
              <p:txBody>
                <a:bodyPr/>
                <a:lstStyle/>
                <a:p>
                  <a:pPr fontAlgn="auto">
                    <a:spcBef>
                      <a:spcPts val="0"/>
                    </a:spcBef>
                    <a:spcAft>
                      <a:spcPts val="0"/>
                    </a:spcAft>
                    <a:defRPr/>
                  </a:pPr>
                  <a:endParaRPr lang="en-CA" b="1">
                    <a:latin typeface="+mn-lt"/>
                    <a:ea typeface="ＭＳ Ｐゴシック" pitchFamily="-105" charset="-128"/>
                    <a:cs typeface="ＭＳ Ｐゴシック" pitchFamily="-105" charset="-128"/>
                  </a:endParaRPr>
                </a:p>
              </p:txBody>
            </p:sp>
          </p:grpSp>
        </p:grpSp>
      </p:grpSp>
      <p:sp>
        <p:nvSpPr>
          <p:cNvPr id="24615" name="Rectangle 457"/>
          <p:cNvSpPr>
            <a:spLocks noChangeArrowheads="1"/>
          </p:cNvSpPr>
          <p:nvPr/>
        </p:nvSpPr>
        <p:spPr bwMode="auto">
          <a:xfrm>
            <a:off x="3921125" y="-1382713"/>
            <a:ext cx="152400" cy="838200"/>
          </a:xfrm>
          <a:prstGeom prst="rect">
            <a:avLst/>
          </a:prstGeom>
          <a:noFill/>
          <a:ln w="9525">
            <a:noFill/>
            <a:miter lim="800000"/>
            <a:headEnd/>
            <a:tailEnd/>
          </a:ln>
        </p:spPr>
        <p:txBody>
          <a:bodyPr wrap="none" lIns="76224" tIns="38112" rIns="76224" bIns="38112">
            <a:spAutoFit/>
          </a:bodyPr>
          <a:lstStyle/>
          <a:p>
            <a:pPr defTabSz="762000"/>
            <a:endParaRPr lang="en-US" sz="5000"/>
          </a:p>
        </p:txBody>
      </p:sp>
      <p:sp>
        <p:nvSpPr>
          <p:cNvPr id="24616" name="Title 462"/>
          <p:cNvSpPr>
            <a:spLocks noGrp="1"/>
          </p:cNvSpPr>
          <p:nvPr>
            <p:ph type="title" idx="4294967295"/>
          </p:nvPr>
        </p:nvSpPr>
        <p:spPr bwMode="invGray">
          <a:xfrm>
            <a:off x="2209800" y="246063"/>
            <a:ext cx="5638800" cy="1125537"/>
          </a:xfrm>
        </p:spPr>
        <p:txBody>
          <a:bodyPr anchor="b">
            <a:normAutofit fontScale="90000"/>
          </a:bodyPr>
          <a:lstStyle/>
          <a:p>
            <a:pPr eaLnBrk="1" hangingPunct="1"/>
            <a:r>
              <a:rPr lang="en-US" sz="4000" dirty="0">
                <a:ea typeface="ＭＳ Ｐゴシック" pitchFamily="34" charset="-128"/>
              </a:rPr>
              <a:t>EGF Receptor: </a:t>
            </a:r>
            <a:br>
              <a:rPr lang="en-US" sz="4000" dirty="0">
                <a:ea typeface="ＭＳ Ｐゴシック" pitchFamily="34" charset="-128"/>
              </a:rPr>
            </a:br>
            <a:r>
              <a:rPr lang="en-US" sz="4000" dirty="0">
                <a:ea typeface="ＭＳ Ｐゴシック" pitchFamily="34" charset="-128"/>
              </a:rPr>
              <a:t>Role in CRC Therapy</a:t>
            </a:r>
          </a:p>
        </p:txBody>
      </p:sp>
      <p:grpSp>
        <p:nvGrpSpPr>
          <p:cNvPr id="26065" name="Group 471"/>
          <p:cNvGrpSpPr>
            <a:grpSpLocks/>
          </p:cNvGrpSpPr>
          <p:nvPr/>
        </p:nvGrpSpPr>
        <p:grpSpPr bwMode="auto">
          <a:xfrm>
            <a:off x="6235700" y="2949575"/>
            <a:ext cx="1609725" cy="1622425"/>
            <a:chOff x="7799850" y="3013318"/>
            <a:chExt cx="1609344" cy="1621627"/>
          </a:xfrm>
        </p:grpSpPr>
        <p:sp>
          <p:nvSpPr>
            <p:cNvPr id="24645" name="Line 290"/>
            <p:cNvSpPr>
              <a:spLocks noChangeShapeType="1"/>
            </p:cNvSpPr>
            <p:nvPr/>
          </p:nvSpPr>
          <p:spPr bwMode="auto">
            <a:xfrm flipH="1">
              <a:off x="8661812" y="4425395"/>
              <a:ext cx="411162" cy="209550"/>
            </a:xfrm>
            <a:prstGeom prst="line">
              <a:avLst/>
            </a:prstGeom>
            <a:noFill/>
            <a:ln w="28575">
              <a:solidFill>
                <a:srgbClr val="FF0000"/>
              </a:solidFill>
              <a:round/>
              <a:headEnd/>
              <a:tailEnd type="arrow" w="med" len="med"/>
            </a:ln>
          </p:spPr>
          <p:txBody>
            <a:bodyPr wrap="none" lIns="44153" tIns="22076" rIns="44153" bIns="22076">
              <a:spAutoFit/>
            </a:bodyPr>
            <a:lstStyle/>
            <a:p>
              <a:endParaRPr lang="en-US"/>
            </a:p>
          </p:txBody>
        </p:sp>
        <p:sp>
          <p:nvSpPr>
            <p:cNvPr id="24646" name="Line 291"/>
            <p:cNvSpPr>
              <a:spLocks noChangeShapeType="1"/>
            </p:cNvSpPr>
            <p:nvPr/>
          </p:nvSpPr>
          <p:spPr bwMode="auto">
            <a:xfrm>
              <a:off x="9012444" y="3836430"/>
              <a:ext cx="0" cy="230188"/>
            </a:xfrm>
            <a:prstGeom prst="line">
              <a:avLst/>
            </a:prstGeom>
            <a:noFill/>
            <a:ln w="28575">
              <a:solidFill>
                <a:srgbClr val="FF0000"/>
              </a:solidFill>
              <a:round/>
              <a:headEnd/>
              <a:tailEnd type="arrow" w="med" len="med"/>
            </a:ln>
          </p:spPr>
          <p:txBody>
            <a:bodyPr wrap="none" lIns="44153" tIns="22076" rIns="44153" bIns="22076">
              <a:spAutoFit/>
            </a:bodyPr>
            <a:lstStyle/>
            <a:p>
              <a:endParaRPr lang="en-US"/>
            </a:p>
          </p:txBody>
        </p:sp>
        <p:sp>
          <p:nvSpPr>
            <p:cNvPr id="24647" name="Line 292"/>
            <p:cNvSpPr>
              <a:spLocks noChangeShapeType="1"/>
            </p:cNvSpPr>
            <p:nvPr/>
          </p:nvSpPr>
          <p:spPr bwMode="auto">
            <a:xfrm>
              <a:off x="9012444" y="3330224"/>
              <a:ext cx="0" cy="231775"/>
            </a:xfrm>
            <a:prstGeom prst="line">
              <a:avLst/>
            </a:prstGeom>
            <a:noFill/>
            <a:ln w="28575">
              <a:solidFill>
                <a:srgbClr val="FF0000"/>
              </a:solidFill>
              <a:round/>
              <a:headEnd/>
              <a:tailEnd type="arrow" w="med" len="med"/>
            </a:ln>
          </p:spPr>
          <p:txBody>
            <a:bodyPr wrap="none" lIns="44153" tIns="22076" rIns="44153" bIns="22076">
              <a:spAutoFit/>
            </a:bodyPr>
            <a:lstStyle/>
            <a:p>
              <a:endParaRPr lang="en-US"/>
            </a:p>
          </p:txBody>
        </p:sp>
        <p:grpSp>
          <p:nvGrpSpPr>
            <p:cNvPr id="26066" name="Text Box 43"/>
            <p:cNvGrpSpPr>
              <a:grpSpLocks/>
            </p:cNvGrpSpPr>
            <p:nvPr/>
          </p:nvGrpSpPr>
          <p:grpSpPr bwMode="auto">
            <a:xfrm>
              <a:off x="7799850" y="3013318"/>
              <a:ext cx="621792" cy="365760"/>
              <a:chOff x="6236208" y="2950464"/>
              <a:chExt cx="621792" cy="365760"/>
            </a:xfrm>
          </p:grpSpPr>
          <p:pic>
            <p:nvPicPr>
              <p:cNvPr id="24658" name="Text Box 43"/>
              <p:cNvPicPr>
                <a:picLocks noChangeArrowheads="1"/>
              </p:cNvPicPr>
              <p:nvPr/>
            </p:nvPicPr>
            <p:blipFill>
              <a:blip r:embed="rId12"/>
              <a:srcRect/>
              <a:stretch>
                <a:fillRect/>
              </a:stretch>
            </p:blipFill>
            <p:spPr bwMode="auto">
              <a:xfrm>
                <a:off x="6236208" y="2950464"/>
                <a:ext cx="621792" cy="365760"/>
              </a:xfrm>
              <a:prstGeom prst="rect">
                <a:avLst/>
              </a:prstGeom>
              <a:noFill/>
              <a:ln w="9525">
                <a:noFill/>
                <a:miter lim="800000"/>
                <a:headEnd/>
                <a:tailEnd/>
              </a:ln>
            </p:spPr>
          </p:pic>
          <p:sp>
            <p:nvSpPr>
              <p:cNvPr id="24659" name="Text Box 68"/>
              <p:cNvSpPr txBox="1">
                <a:spLocks noChangeArrowheads="1"/>
              </p:cNvSpPr>
              <p:nvPr/>
            </p:nvSpPr>
            <p:spPr bwMode="auto">
              <a:xfrm>
                <a:off x="6347307" y="2982198"/>
                <a:ext cx="411065" cy="226901"/>
              </a:xfrm>
              <a:prstGeom prst="rect">
                <a:avLst/>
              </a:prstGeom>
              <a:noFill/>
              <a:ln w="9525">
                <a:noFill/>
                <a:miter lim="800000"/>
                <a:headEnd/>
                <a:tailEnd/>
              </a:ln>
            </p:spPr>
            <p:txBody>
              <a:bodyPr wrap="none" lIns="44153" tIns="22076" rIns="44153" bIns="22076">
                <a:spAutoFit/>
              </a:bodyPr>
              <a:lstStyle/>
              <a:p>
                <a:pPr defTabSz="762000"/>
                <a:r>
                  <a:rPr lang="en-GB" sz="1200" b="1">
                    <a:solidFill>
                      <a:schemeClr val="bg1"/>
                    </a:solidFill>
                  </a:rPr>
                  <a:t>RAS</a:t>
                </a:r>
                <a:endParaRPr lang="en-US" sz="1200" b="1">
                  <a:solidFill>
                    <a:schemeClr val="bg1"/>
                  </a:solidFill>
                </a:endParaRPr>
              </a:p>
            </p:txBody>
          </p:sp>
        </p:grpSp>
        <p:grpSp>
          <p:nvGrpSpPr>
            <p:cNvPr id="26067" name="Text Box 43"/>
            <p:cNvGrpSpPr>
              <a:grpSpLocks/>
            </p:cNvGrpSpPr>
            <p:nvPr/>
          </p:nvGrpSpPr>
          <p:grpSpPr bwMode="auto">
            <a:xfrm>
              <a:off x="8708154" y="3013318"/>
              <a:ext cx="615696" cy="365760"/>
              <a:chOff x="7144512" y="2950464"/>
              <a:chExt cx="615696" cy="365760"/>
            </a:xfrm>
          </p:grpSpPr>
          <p:pic>
            <p:nvPicPr>
              <p:cNvPr id="24656" name="Text Box 43"/>
              <p:cNvPicPr>
                <a:picLocks noChangeArrowheads="1"/>
              </p:cNvPicPr>
              <p:nvPr/>
            </p:nvPicPr>
            <p:blipFill>
              <a:blip r:embed="rId13"/>
              <a:srcRect/>
              <a:stretch>
                <a:fillRect/>
              </a:stretch>
            </p:blipFill>
            <p:spPr bwMode="auto">
              <a:xfrm>
                <a:off x="7144512" y="2950464"/>
                <a:ext cx="615696" cy="365760"/>
              </a:xfrm>
              <a:prstGeom prst="rect">
                <a:avLst/>
              </a:prstGeom>
              <a:noFill/>
              <a:ln w="9525">
                <a:noFill/>
                <a:miter lim="800000"/>
                <a:headEnd/>
                <a:tailEnd/>
              </a:ln>
            </p:spPr>
          </p:pic>
          <p:sp>
            <p:nvSpPr>
              <p:cNvPr id="24657" name="Text Box 71"/>
              <p:cNvSpPr txBox="1">
                <a:spLocks noChangeArrowheads="1"/>
              </p:cNvSpPr>
              <p:nvPr/>
            </p:nvSpPr>
            <p:spPr bwMode="auto">
              <a:xfrm>
                <a:off x="7251968" y="2982198"/>
                <a:ext cx="401542" cy="226901"/>
              </a:xfrm>
              <a:prstGeom prst="rect">
                <a:avLst/>
              </a:prstGeom>
              <a:noFill/>
              <a:ln w="9525">
                <a:noFill/>
                <a:miter lim="800000"/>
                <a:headEnd/>
                <a:tailEnd/>
              </a:ln>
            </p:spPr>
            <p:txBody>
              <a:bodyPr wrap="none" lIns="44153" tIns="22076" rIns="44153" bIns="22076">
                <a:spAutoFit/>
              </a:bodyPr>
              <a:lstStyle/>
              <a:p>
                <a:pPr defTabSz="762000"/>
                <a:r>
                  <a:rPr lang="en-GB" sz="1200" b="1">
                    <a:solidFill>
                      <a:schemeClr val="bg1"/>
                    </a:solidFill>
                  </a:rPr>
                  <a:t>RAF</a:t>
                </a:r>
                <a:endParaRPr lang="en-US" sz="1200" b="1">
                  <a:solidFill>
                    <a:schemeClr val="bg1"/>
                  </a:solidFill>
                </a:endParaRPr>
              </a:p>
            </p:txBody>
          </p:sp>
        </p:grpSp>
        <p:grpSp>
          <p:nvGrpSpPr>
            <p:cNvPr id="26068" name="Text Box 43"/>
            <p:cNvGrpSpPr>
              <a:grpSpLocks/>
            </p:cNvGrpSpPr>
            <p:nvPr/>
          </p:nvGrpSpPr>
          <p:grpSpPr bwMode="auto">
            <a:xfrm>
              <a:off x="8689866" y="3549766"/>
              <a:ext cx="646176" cy="371856"/>
              <a:chOff x="7126224" y="3486912"/>
              <a:chExt cx="646176" cy="371856"/>
            </a:xfrm>
          </p:grpSpPr>
          <p:pic>
            <p:nvPicPr>
              <p:cNvPr id="24654" name="Text Box 43"/>
              <p:cNvPicPr>
                <a:picLocks noChangeArrowheads="1"/>
              </p:cNvPicPr>
              <p:nvPr/>
            </p:nvPicPr>
            <p:blipFill>
              <a:blip r:embed="rId14"/>
              <a:srcRect/>
              <a:stretch>
                <a:fillRect/>
              </a:stretch>
            </p:blipFill>
            <p:spPr bwMode="auto">
              <a:xfrm>
                <a:off x="7126224" y="3486912"/>
                <a:ext cx="646176" cy="371856"/>
              </a:xfrm>
              <a:prstGeom prst="rect">
                <a:avLst/>
              </a:prstGeom>
              <a:noFill/>
              <a:ln w="9525">
                <a:noFill/>
                <a:miter lim="800000"/>
                <a:headEnd/>
                <a:tailEnd/>
              </a:ln>
            </p:spPr>
          </p:pic>
          <p:sp>
            <p:nvSpPr>
              <p:cNvPr id="24655" name="Text Box 74"/>
              <p:cNvSpPr txBox="1">
                <a:spLocks noChangeArrowheads="1"/>
              </p:cNvSpPr>
              <p:nvPr/>
            </p:nvSpPr>
            <p:spPr bwMode="auto">
              <a:xfrm>
                <a:off x="7240858" y="3523270"/>
                <a:ext cx="426936" cy="226900"/>
              </a:xfrm>
              <a:prstGeom prst="rect">
                <a:avLst/>
              </a:prstGeom>
              <a:noFill/>
              <a:ln w="9525">
                <a:noFill/>
                <a:miter lim="800000"/>
                <a:headEnd/>
                <a:tailEnd/>
              </a:ln>
            </p:spPr>
            <p:txBody>
              <a:bodyPr wrap="none" lIns="44153" tIns="22076" rIns="44153" bIns="22076">
                <a:spAutoFit/>
              </a:bodyPr>
              <a:lstStyle/>
              <a:p>
                <a:pPr defTabSz="762000"/>
                <a:r>
                  <a:rPr lang="en-GB" sz="1200" b="1">
                    <a:solidFill>
                      <a:schemeClr val="bg1"/>
                    </a:solidFill>
                  </a:rPr>
                  <a:t>MEK</a:t>
                </a:r>
                <a:endParaRPr lang="en-US" sz="1200" b="1">
                  <a:solidFill>
                    <a:schemeClr val="bg1"/>
                  </a:solidFill>
                </a:endParaRPr>
              </a:p>
            </p:txBody>
          </p:sp>
        </p:grpSp>
        <p:grpSp>
          <p:nvGrpSpPr>
            <p:cNvPr id="26069" name="Text Box 43"/>
            <p:cNvGrpSpPr>
              <a:grpSpLocks/>
            </p:cNvGrpSpPr>
            <p:nvPr/>
          </p:nvGrpSpPr>
          <p:grpSpPr bwMode="auto">
            <a:xfrm>
              <a:off x="8635002" y="4055734"/>
              <a:ext cx="774192" cy="371856"/>
              <a:chOff x="7071360" y="3992880"/>
              <a:chExt cx="774192" cy="371856"/>
            </a:xfrm>
          </p:grpSpPr>
          <p:pic>
            <p:nvPicPr>
              <p:cNvPr id="24652" name="Text Box 43"/>
              <p:cNvPicPr>
                <a:picLocks noChangeArrowheads="1"/>
              </p:cNvPicPr>
              <p:nvPr/>
            </p:nvPicPr>
            <p:blipFill>
              <a:blip r:embed="rId15"/>
              <a:srcRect/>
              <a:stretch>
                <a:fillRect/>
              </a:stretch>
            </p:blipFill>
            <p:spPr bwMode="auto">
              <a:xfrm>
                <a:off x="7071360" y="3992880"/>
                <a:ext cx="774192" cy="371856"/>
              </a:xfrm>
              <a:prstGeom prst="rect">
                <a:avLst/>
              </a:prstGeom>
              <a:noFill/>
              <a:ln w="9525">
                <a:noFill/>
                <a:miter lim="800000"/>
                <a:headEnd/>
                <a:tailEnd/>
              </a:ln>
            </p:spPr>
          </p:pic>
          <p:sp>
            <p:nvSpPr>
              <p:cNvPr id="24653" name="Text Box 77"/>
              <p:cNvSpPr txBox="1">
                <a:spLocks noChangeArrowheads="1"/>
              </p:cNvSpPr>
              <p:nvPr/>
            </p:nvSpPr>
            <p:spPr bwMode="auto">
              <a:xfrm>
                <a:off x="7194831" y="4029433"/>
                <a:ext cx="538035" cy="226901"/>
              </a:xfrm>
              <a:prstGeom prst="rect">
                <a:avLst/>
              </a:prstGeom>
              <a:noFill/>
              <a:ln w="9525">
                <a:noFill/>
                <a:miter lim="800000"/>
                <a:headEnd/>
                <a:tailEnd/>
              </a:ln>
            </p:spPr>
            <p:txBody>
              <a:bodyPr wrap="none" lIns="44153" tIns="22076" rIns="44153" bIns="22076">
                <a:spAutoFit/>
              </a:bodyPr>
              <a:lstStyle/>
              <a:p>
                <a:pPr defTabSz="762000"/>
                <a:r>
                  <a:rPr lang="en-GB" sz="1200" b="1">
                    <a:solidFill>
                      <a:schemeClr val="bg1"/>
                    </a:solidFill>
                  </a:rPr>
                  <a:t>MAPK</a:t>
                </a:r>
                <a:endParaRPr lang="en-US" sz="1200" b="1">
                  <a:solidFill>
                    <a:schemeClr val="bg1"/>
                  </a:solidFill>
                </a:endParaRPr>
              </a:p>
            </p:txBody>
          </p:sp>
        </p:grpSp>
      </p:grpSp>
      <p:grpSp>
        <p:nvGrpSpPr>
          <p:cNvPr id="26070" name="Text Box 43"/>
          <p:cNvGrpSpPr>
            <a:grpSpLocks/>
          </p:cNvGrpSpPr>
          <p:nvPr/>
        </p:nvGrpSpPr>
        <p:grpSpPr bwMode="auto">
          <a:xfrm>
            <a:off x="2389188" y="3005138"/>
            <a:ext cx="639762" cy="365125"/>
            <a:chOff x="1505" y="1893"/>
            <a:chExt cx="403" cy="231"/>
          </a:xfrm>
        </p:grpSpPr>
        <p:pic>
          <p:nvPicPr>
            <p:cNvPr id="24643" name="Text Box 43"/>
            <p:cNvPicPr>
              <a:picLocks noChangeArrowheads="1"/>
            </p:cNvPicPr>
            <p:nvPr/>
          </p:nvPicPr>
          <p:blipFill>
            <a:blip r:embed="rId16"/>
            <a:srcRect/>
            <a:stretch>
              <a:fillRect/>
            </a:stretch>
          </p:blipFill>
          <p:spPr bwMode="auto">
            <a:xfrm>
              <a:off x="1505" y="1893"/>
              <a:ext cx="403" cy="231"/>
            </a:xfrm>
            <a:prstGeom prst="rect">
              <a:avLst/>
            </a:prstGeom>
            <a:noFill/>
            <a:ln w="9525">
              <a:noFill/>
              <a:miter lim="800000"/>
              <a:headEnd/>
              <a:tailEnd/>
            </a:ln>
          </p:spPr>
        </p:pic>
        <p:sp>
          <p:nvSpPr>
            <p:cNvPr id="24644" name="Text Box 80"/>
            <p:cNvSpPr txBox="1">
              <a:spLocks noChangeArrowheads="1"/>
            </p:cNvSpPr>
            <p:nvPr/>
          </p:nvSpPr>
          <p:spPr bwMode="auto">
            <a:xfrm>
              <a:off x="1555" y="1914"/>
              <a:ext cx="309" cy="164"/>
            </a:xfrm>
            <a:prstGeom prst="rect">
              <a:avLst/>
            </a:prstGeom>
            <a:noFill/>
            <a:ln w="9525">
              <a:noFill/>
              <a:miter lim="800000"/>
              <a:headEnd/>
              <a:tailEnd/>
            </a:ln>
          </p:spPr>
          <p:txBody>
            <a:bodyPr wrap="none" lIns="76224" tIns="38112" rIns="76224" bIns="38112">
              <a:spAutoFit/>
            </a:bodyPr>
            <a:lstStyle/>
            <a:p>
              <a:pPr defTabSz="762000"/>
              <a:r>
                <a:rPr lang="en-GB" sz="1200" b="1">
                  <a:solidFill>
                    <a:srgbClr val="000000"/>
                  </a:solidFill>
                </a:rPr>
                <a:t>PI3K</a:t>
              </a:r>
              <a:endParaRPr lang="en-US" sz="1200" b="1">
                <a:solidFill>
                  <a:srgbClr val="000000"/>
                </a:solidFill>
              </a:endParaRPr>
            </a:p>
          </p:txBody>
        </p:sp>
      </p:grpSp>
      <p:grpSp>
        <p:nvGrpSpPr>
          <p:cNvPr id="26071" name="Text Box 43"/>
          <p:cNvGrpSpPr>
            <a:grpSpLocks/>
          </p:cNvGrpSpPr>
          <p:nvPr/>
        </p:nvGrpSpPr>
        <p:grpSpPr bwMode="auto">
          <a:xfrm>
            <a:off x="2408238" y="3803650"/>
            <a:ext cx="615950" cy="371475"/>
            <a:chOff x="1517" y="2396"/>
            <a:chExt cx="388" cy="234"/>
          </a:xfrm>
        </p:grpSpPr>
        <p:pic>
          <p:nvPicPr>
            <p:cNvPr id="24641" name="Text Box 43"/>
            <p:cNvPicPr>
              <a:picLocks noChangeArrowheads="1"/>
            </p:cNvPicPr>
            <p:nvPr/>
          </p:nvPicPr>
          <p:blipFill>
            <a:blip r:embed="rId17"/>
            <a:srcRect/>
            <a:stretch>
              <a:fillRect/>
            </a:stretch>
          </p:blipFill>
          <p:spPr bwMode="auto">
            <a:xfrm>
              <a:off x="1517" y="2396"/>
              <a:ext cx="388" cy="234"/>
            </a:xfrm>
            <a:prstGeom prst="rect">
              <a:avLst/>
            </a:prstGeom>
            <a:noFill/>
            <a:ln w="9525">
              <a:noFill/>
              <a:miter lim="800000"/>
              <a:headEnd/>
              <a:tailEnd/>
            </a:ln>
          </p:spPr>
        </p:pic>
        <p:sp>
          <p:nvSpPr>
            <p:cNvPr id="24642" name="Text Box 83"/>
            <p:cNvSpPr txBox="1">
              <a:spLocks noChangeArrowheads="1"/>
            </p:cNvSpPr>
            <p:nvPr/>
          </p:nvSpPr>
          <p:spPr bwMode="auto">
            <a:xfrm>
              <a:off x="1567" y="2417"/>
              <a:ext cx="293" cy="163"/>
            </a:xfrm>
            <a:prstGeom prst="rect">
              <a:avLst/>
            </a:prstGeom>
            <a:noFill/>
            <a:ln w="9525">
              <a:noFill/>
              <a:miter lim="800000"/>
              <a:headEnd/>
              <a:tailEnd/>
            </a:ln>
          </p:spPr>
          <p:txBody>
            <a:bodyPr wrap="none" lIns="76224" tIns="38112" rIns="76224" bIns="38112">
              <a:spAutoFit/>
            </a:bodyPr>
            <a:lstStyle/>
            <a:p>
              <a:pPr defTabSz="762000"/>
              <a:r>
                <a:rPr lang="en-GB" sz="1200" b="1">
                  <a:solidFill>
                    <a:srgbClr val="000000"/>
                  </a:solidFill>
                </a:rPr>
                <a:t>AKT</a:t>
              </a:r>
              <a:endParaRPr lang="en-US" sz="1200" b="1">
                <a:solidFill>
                  <a:srgbClr val="000000"/>
                </a:solidFill>
              </a:endParaRPr>
            </a:p>
          </p:txBody>
        </p:sp>
      </p:grpSp>
      <p:grpSp>
        <p:nvGrpSpPr>
          <p:cNvPr id="26072" name="Text Box 43"/>
          <p:cNvGrpSpPr>
            <a:grpSpLocks/>
          </p:cNvGrpSpPr>
          <p:nvPr/>
        </p:nvGrpSpPr>
        <p:grpSpPr bwMode="auto">
          <a:xfrm>
            <a:off x="2998788" y="3671888"/>
            <a:ext cx="682625" cy="368300"/>
            <a:chOff x="1889" y="2312"/>
            <a:chExt cx="430" cy="234"/>
          </a:xfrm>
        </p:grpSpPr>
        <p:pic>
          <p:nvPicPr>
            <p:cNvPr id="24639" name="Text Box 43"/>
            <p:cNvPicPr>
              <a:picLocks noChangeArrowheads="1"/>
            </p:cNvPicPr>
            <p:nvPr/>
          </p:nvPicPr>
          <p:blipFill>
            <a:blip r:embed="rId18"/>
            <a:srcRect/>
            <a:stretch>
              <a:fillRect/>
            </a:stretch>
          </p:blipFill>
          <p:spPr bwMode="auto">
            <a:xfrm>
              <a:off x="1889" y="2312"/>
              <a:ext cx="430" cy="234"/>
            </a:xfrm>
            <a:prstGeom prst="rect">
              <a:avLst/>
            </a:prstGeom>
            <a:noFill/>
            <a:ln w="9525">
              <a:noFill/>
              <a:miter lim="800000"/>
              <a:headEnd/>
              <a:tailEnd/>
            </a:ln>
          </p:spPr>
        </p:pic>
        <p:sp>
          <p:nvSpPr>
            <p:cNvPr id="24640" name="Text Box 86"/>
            <p:cNvSpPr txBox="1">
              <a:spLocks noChangeArrowheads="1"/>
            </p:cNvSpPr>
            <p:nvPr/>
          </p:nvSpPr>
          <p:spPr bwMode="auto">
            <a:xfrm>
              <a:off x="1933" y="2335"/>
              <a:ext cx="347" cy="165"/>
            </a:xfrm>
            <a:prstGeom prst="rect">
              <a:avLst/>
            </a:prstGeom>
            <a:noFill/>
            <a:ln w="9525">
              <a:noFill/>
              <a:miter lim="800000"/>
              <a:headEnd/>
              <a:tailEnd/>
            </a:ln>
          </p:spPr>
          <p:txBody>
            <a:bodyPr wrap="none" lIns="76224" tIns="38112" rIns="76224" bIns="38112">
              <a:spAutoFit/>
            </a:bodyPr>
            <a:lstStyle/>
            <a:p>
              <a:pPr defTabSz="762000"/>
              <a:r>
                <a:rPr lang="en-GB" sz="1200" b="1">
                  <a:solidFill>
                    <a:srgbClr val="000000"/>
                  </a:solidFill>
                </a:rPr>
                <a:t>STAT</a:t>
              </a:r>
              <a:endParaRPr lang="en-US" sz="1200" b="1">
                <a:solidFill>
                  <a:srgbClr val="000000"/>
                </a:solidFill>
              </a:endParaRPr>
            </a:p>
          </p:txBody>
        </p:sp>
      </p:grpSp>
      <p:grpSp>
        <p:nvGrpSpPr>
          <p:cNvPr id="26073" name="Text Box 43"/>
          <p:cNvGrpSpPr>
            <a:grpSpLocks/>
          </p:cNvGrpSpPr>
          <p:nvPr/>
        </p:nvGrpSpPr>
        <p:grpSpPr bwMode="auto">
          <a:xfrm>
            <a:off x="1501775" y="3395663"/>
            <a:ext cx="725488" cy="371475"/>
            <a:chOff x="979" y="2139"/>
            <a:chExt cx="457" cy="234"/>
          </a:xfrm>
        </p:grpSpPr>
        <p:pic>
          <p:nvPicPr>
            <p:cNvPr id="24637" name="Text Box 43"/>
            <p:cNvPicPr>
              <a:picLocks noChangeArrowheads="1"/>
            </p:cNvPicPr>
            <p:nvPr/>
          </p:nvPicPr>
          <p:blipFill>
            <a:blip r:embed="rId19"/>
            <a:srcRect/>
            <a:stretch>
              <a:fillRect/>
            </a:stretch>
          </p:blipFill>
          <p:spPr bwMode="auto">
            <a:xfrm>
              <a:off x="979" y="2139"/>
              <a:ext cx="457" cy="234"/>
            </a:xfrm>
            <a:prstGeom prst="rect">
              <a:avLst/>
            </a:prstGeom>
            <a:noFill/>
            <a:ln w="9525">
              <a:noFill/>
              <a:miter lim="800000"/>
              <a:headEnd/>
              <a:tailEnd/>
            </a:ln>
          </p:spPr>
        </p:pic>
        <p:sp>
          <p:nvSpPr>
            <p:cNvPr id="24638" name="Text Box 89"/>
            <p:cNvSpPr txBox="1">
              <a:spLocks noChangeArrowheads="1"/>
            </p:cNvSpPr>
            <p:nvPr/>
          </p:nvSpPr>
          <p:spPr bwMode="auto">
            <a:xfrm>
              <a:off x="1034" y="2160"/>
              <a:ext cx="352" cy="163"/>
            </a:xfrm>
            <a:prstGeom prst="rect">
              <a:avLst/>
            </a:prstGeom>
            <a:noFill/>
            <a:ln w="9525">
              <a:noFill/>
              <a:miter lim="800000"/>
              <a:headEnd/>
              <a:tailEnd/>
            </a:ln>
          </p:spPr>
          <p:txBody>
            <a:bodyPr wrap="none" lIns="76224" tIns="38112" rIns="76224" bIns="38112">
              <a:spAutoFit/>
            </a:bodyPr>
            <a:lstStyle/>
            <a:p>
              <a:pPr defTabSz="762000"/>
              <a:r>
                <a:rPr lang="en-GB" sz="1200" b="1">
                  <a:solidFill>
                    <a:srgbClr val="000000"/>
                  </a:solidFill>
                </a:rPr>
                <a:t>PTEN</a:t>
              </a:r>
              <a:endParaRPr lang="en-US" sz="1200" b="1">
                <a:solidFill>
                  <a:srgbClr val="000000"/>
                </a:solidFill>
              </a:endParaRPr>
            </a:p>
          </p:txBody>
        </p:sp>
      </p:grpSp>
      <p:grpSp>
        <p:nvGrpSpPr>
          <p:cNvPr id="26074" name="Oval 305"/>
          <p:cNvGrpSpPr>
            <a:grpSpLocks/>
          </p:cNvGrpSpPr>
          <p:nvPr/>
        </p:nvGrpSpPr>
        <p:grpSpPr bwMode="auto">
          <a:xfrm>
            <a:off x="4552950" y="2895600"/>
            <a:ext cx="568325" cy="315913"/>
            <a:chOff x="2868" y="1824"/>
            <a:chExt cx="358" cy="200"/>
          </a:xfrm>
        </p:grpSpPr>
        <p:pic>
          <p:nvPicPr>
            <p:cNvPr id="24635" name="Oval 305"/>
            <p:cNvPicPr>
              <a:picLocks noChangeArrowheads="1"/>
            </p:cNvPicPr>
            <p:nvPr/>
          </p:nvPicPr>
          <p:blipFill>
            <a:blip r:embed="rId20"/>
            <a:srcRect/>
            <a:stretch>
              <a:fillRect/>
            </a:stretch>
          </p:blipFill>
          <p:spPr bwMode="auto">
            <a:xfrm>
              <a:off x="2868" y="1824"/>
              <a:ext cx="358" cy="200"/>
            </a:xfrm>
            <a:prstGeom prst="rect">
              <a:avLst/>
            </a:prstGeom>
            <a:noFill/>
            <a:ln w="9525">
              <a:noFill/>
              <a:miter lim="800000"/>
              <a:headEnd/>
              <a:tailEnd/>
            </a:ln>
          </p:spPr>
        </p:pic>
        <p:sp>
          <p:nvSpPr>
            <p:cNvPr id="24636" name="Text Box 92"/>
            <p:cNvSpPr txBox="1">
              <a:spLocks noChangeArrowheads="1"/>
            </p:cNvSpPr>
            <p:nvPr/>
          </p:nvSpPr>
          <p:spPr bwMode="auto">
            <a:xfrm>
              <a:off x="2930" y="1861"/>
              <a:ext cx="239" cy="129"/>
            </a:xfrm>
            <a:prstGeom prst="rect">
              <a:avLst/>
            </a:prstGeom>
            <a:noFill/>
            <a:ln w="9525">
              <a:noFill/>
              <a:miter lim="800000"/>
              <a:headEnd/>
              <a:tailEnd/>
            </a:ln>
          </p:spPr>
          <p:txBody>
            <a:bodyPr wrap="none" lIns="76224" tIns="38112" rIns="76224" bIns="38112" anchor="ctr"/>
            <a:lstStyle/>
            <a:p>
              <a:pPr defTabSz="762000"/>
              <a:r>
                <a:rPr lang="en-US" sz="1200" b="1">
                  <a:solidFill>
                    <a:srgbClr val="000000"/>
                  </a:solidFill>
                </a:rPr>
                <a:t>pY</a:t>
              </a:r>
            </a:p>
          </p:txBody>
        </p:sp>
      </p:grpSp>
      <p:sp>
        <p:nvSpPr>
          <p:cNvPr id="24624" name="AutoShape 302"/>
          <p:cNvSpPr>
            <a:spLocks noChangeArrowheads="1"/>
          </p:cNvSpPr>
          <p:nvPr/>
        </p:nvSpPr>
        <p:spPr bwMode="auto">
          <a:xfrm flipH="1" flipV="1">
            <a:off x="3325813" y="1846263"/>
            <a:ext cx="712787" cy="230187"/>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BF9900"/>
          </a:solidFill>
          <a:ln w="9525">
            <a:noFill/>
            <a:miter lim="800000"/>
            <a:headEnd/>
            <a:tailEnd/>
          </a:ln>
        </p:spPr>
        <p:txBody>
          <a:bodyPr rot="10800000" wrap="none" lIns="76224" tIns="38112" rIns="76224" bIns="38112" anchor="ctr"/>
          <a:lstStyle/>
          <a:p>
            <a:pPr defTabSz="762000"/>
            <a:endParaRPr lang="en-US" sz="1500" b="1"/>
          </a:p>
        </p:txBody>
      </p:sp>
      <p:sp>
        <p:nvSpPr>
          <p:cNvPr id="24625" name="AutoShape 303"/>
          <p:cNvSpPr>
            <a:spLocks noChangeArrowheads="1"/>
          </p:cNvSpPr>
          <p:nvPr/>
        </p:nvSpPr>
        <p:spPr bwMode="auto">
          <a:xfrm flipH="1" flipV="1">
            <a:off x="4129088" y="1846263"/>
            <a:ext cx="712787" cy="230187"/>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solidFill>
            <a:srgbClr val="BF9900"/>
          </a:solidFill>
          <a:ln w="9525">
            <a:noFill/>
            <a:miter lim="800000"/>
            <a:headEnd/>
            <a:tailEnd/>
          </a:ln>
        </p:spPr>
        <p:txBody>
          <a:bodyPr rot="10800000" wrap="none" lIns="76224" tIns="38112" rIns="76224" bIns="38112" anchor="ctr"/>
          <a:lstStyle/>
          <a:p>
            <a:pPr defTabSz="762000"/>
            <a:endParaRPr lang="en-US" sz="1500" b="1"/>
          </a:p>
        </p:txBody>
      </p:sp>
      <p:grpSp>
        <p:nvGrpSpPr>
          <p:cNvPr id="26075" name="Oval 305"/>
          <p:cNvGrpSpPr>
            <a:grpSpLocks/>
          </p:cNvGrpSpPr>
          <p:nvPr/>
        </p:nvGrpSpPr>
        <p:grpSpPr bwMode="auto">
          <a:xfrm>
            <a:off x="4449763" y="3243263"/>
            <a:ext cx="566737" cy="322262"/>
            <a:chOff x="2803" y="2043"/>
            <a:chExt cx="357" cy="203"/>
          </a:xfrm>
        </p:grpSpPr>
        <p:pic>
          <p:nvPicPr>
            <p:cNvPr id="24633" name="Oval 305"/>
            <p:cNvPicPr>
              <a:picLocks noChangeArrowheads="1"/>
            </p:cNvPicPr>
            <p:nvPr/>
          </p:nvPicPr>
          <p:blipFill>
            <a:blip r:embed="rId21"/>
            <a:srcRect/>
            <a:stretch>
              <a:fillRect/>
            </a:stretch>
          </p:blipFill>
          <p:spPr bwMode="auto">
            <a:xfrm>
              <a:off x="2803" y="2043"/>
              <a:ext cx="357" cy="203"/>
            </a:xfrm>
            <a:prstGeom prst="rect">
              <a:avLst/>
            </a:prstGeom>
            <a:noFill/>
            <a:ln w="9525">
              <a:noFill/>
              <a:miter lim="800000"/>
              <a:headEnd/>
              <a:tailEnd/>
            </a:ln>
          </p:spPr>
        </p:pic>
        <p:sp>
          <p:nvSpPr>
            <p:cNvPr id="24634" name="Text Box 97"/>
            <p:cNvSpPr txBox="1">
              <a:spLocks noChangeArrowheads="1"/>
            </p:cNvSpPr>
            <p:nvPr/>
          </p:nvSpPr>
          <p:spPr bwMode="auto">
            <a:xfrm>
              <a:off x="2863" y="2082"/>
              <a:ext cx="239" cy="129"/>
            </a:xfrm>
            <a:prstGeom prst="rect">
              <a:avLst/>
            </a:prstGeom>
            <a:noFill/>
            <a:ln w="9525">
              <a:noFill/>
              <a:miter lim="800000"/>
              <a:headEnd/>
              <a:tailEnd/>
            </a:ln>
          </p:spPr>
          <p:txBody>
            <a:bodyPr wrap="none" lIns="76224" tIns="38112" rIns="76224" bIns="38112" anchor="ctr"/>
            <a:lstStyle/>
            <a:p>
              <a:pPr defTabSz="762000"/>
              <a:r>
                <a:rPr lang="en-US" sz="1200" b="1">
                  <a:solidFill>
                    <a:srgbClr val="000000"/>
                  </a:solidFill>
                </a:rPr>
                <a:t>pY</a:t>
              </a:r>
            </a:p>
          </p:txBody>
        </p:sp>
      </p:grpSp>
      <p:sp>
        <p:nvSpPr>
          <p:cNvPr id="24627" name="Line 292"/>
          <p:cNvSpPr>
            <a:spLocks noChangeShapeType="1"/>
          </p:cNvSpPr>
          <p:nvPr/>
        </p:nvSpPr>
        <p:spPr bwMode="auto">
          <a:xfrm rot="-5400000">
            <a:off x="7000876" y="3021012"/>
            <a:ext cx="0" cy="231775"/>
          </a:xfrm>
          <a:prstGeom prst="line">
            <a:avLst/>
          </a:prstGeom>
          <a:noFill/>
          <a:ln w="28575">
            <a:solidFill>
              <a:srgbClr val="FF0000"/>
            </a:solidFill>
            <a:round/>
            <a:headEnd/>
            <a:tailEnd type="arrow" w="med" len="med"/>
          </a:ln>
        </p:spPr>
        <p:txBody>
          <a:bodyPr/>
          <a:lstStyle/>
          <a:p>
            <a:endParaRPr lang="en-US"/>
          </a:p>
        </p:txBody>
      </p:sp>
      <p:sp>
        <p:nvSpPr>
          <p:cNvPr id="24628" name="Line 299"/>
          <p:cNvSpPr>
            <a:spLocks noChangeShapeType="1"/>
          </p:cNvSpPr>
          <p:nvPr/>
        </p:nvSpPr>
        <p:spPr bwMode="auto">
          <a:xfrm flipV="1">
            <a:off x="2192338" y="3549650"/>
            <a:ext cx="406400" cy="0"/>
          </a:xfrm>
          <a:prstGeom prst="line">
            <a:avLst/>
          </a:prstGeom>
          <a:noFill/>
          <a:ln w="28575">
            <a:solidFill>
              <a:srgbClr val="FFCC00"/>
            </a:solidFill>
            <a:round/>
            <a:headEnd/>
            <a:tailEnd type="diamond" w="med" len="med"/>
          </a:ln>
        </p:spPr>
        <p:txBody>
          <a:bodyPr/>
          <a:lstStyle/>
          <a:p>
            <a:endParaRPr lang="en-US"/>
          </a:p>
        </p:txBody>
      </p:sp>
      <p:cxnSp>
        <p:nvCxnSpPr>
          <p:cNvPr id="24629" name="Straight Arrow Connector 498"/>
          <p:cNvCxnSpPr>
            <a:cxnSpLocks noChangeShapeType="1"/>
          </p:cNvCxnSpPr>
          <p:nvPr/>
        </p:nvCxnSpPr>
        <p:spPr bwMode="auto">
          <a:xfrm rot="10800000">
            <a:off x="2971800" y="2971800"/>
            <a:ext cx="3200400" cy="1588"/>
          </a:xfrm>
          <a:prstGeom prst="straightConnector1">
            <a:avLst/>
          </a:prstGeom>
          <a:noFill/>
          <a:ln w="28575">
            <a:solidFill>
              <a:srgbClr val="FF0000"/>
            </a:solidFill>
            <a:round/>
            <a:headEnd/>
            <a:tailEnd type="arrow" w="med" len="med"/>
          </a:ln>
        </p:spPr>
      </p:cxnSp>
      <p:grpSp>
        <p:nvGrpSpPr>
          <p:cNvPr id="26076" name="Text Box 43"/>
          <p:cNvGrpSpPr>
            <a:grpSpLocks/>
          </p:cNvGrpSpPr>
          <p:nvPr/>
        </p:nvGrpSpPr>
        <p:grpSpPr bwMode="auto">
          <a:xfrm>
            <a:off x="2286000" y="4343400"/>
            <a:ext cx="692150" cy="381000"/>
            <a:chOff x="1469" y="2390"/>
            <a:chExt cx="436" cy="240"/>
          </a:xfrm>
        </p:grpSpPr>
        <p:pic>
          <p:nvPicPr>
            <p:cNvPr id="24631" name="Text Box 43"/>
            <p:cNvPicPr>
              <a:picLocks noChangeArrowheads="1"/>
            </p:cNvPicPr>
            <p:nvPr/>
          </p:nvPicPr>
          <p:blipFill>
            <a:blip r:embed="rId17"/>
            <a:srcRect/>
            <a:stretch>
              <a:fillRect/>
            </a:stretch>
          </p:blipFill>
          <p:spPr bwMode="auto">
            <a:xfrm>
              <a:off x="1517" y="2396"/>
              <a:ext cx="388" cy="234"/>
            </a:xfrm>
            <a:prstGeom prst="rect">
              <a:avLst/>
            </a:prstGeom>
            <a:noFill/>
            <a:ln w="9525">
              <a:noFill/>
              <a:miter lim="800000"/>
              <a:headEnd/>
              <a:tailEnd/>
            </a:ln>
          </p:spPr>
        </p:pic>
        <p:sp>
          <p:nvSpPr>
            <p:cNvPr id="24632" name="Text Box 83"/>
            <p:cNvSpPr txBox="1">
              <a:spLocks noChangeArrowheads="1"/>
            </p:cNvSpPr>
            <p:nvPr/>
          </p:nvSpPr>
          <p:spPr bwMode="auto">
            <a:xfrm>
              <a:off x="1469" y="2390"/>
              <a:ext cx="384" cy="165"/>
            </a:xfrm>
            <a:prstGeom prst="rect">
              <a:avLst/>
            </a:prstGeom>
            <a:noFill/>
            <a:ln w="9525">
              <a:noFill/>
              <a:miter lim="800000"/>
              <a:headEnd/>
              <a:tailEnd/>
            </a:ln>
          </p:spPr>
          <p:txBody>
            <a:bodyPr lIns="76224" tIns="38112" rIns="76224" bIns="38112">
              <a:spAutoFit/>
            </a:bodyPr>
            <a:lstStyle/>
            <a:p>
              <a:pPr defTabSz="762000"/>
              <a:r>
                <a:rPr lang="en-GB" sz="1200" b="1">
                  <a:solidFill>
                    <a:srgbClr val="000000"/>
                  </a:solidFill>
                </a:rPr>
                <a:t>mTOR</a:t>
              </a:r>
              <a:endParaRPr lang="en-US" sz="1200" b="1">
                <a:solidFill>
                  <a:srgbClr val="000000"/>
                </a:solidFill>
              </a:endParaRPr>
            </a:p>
          </p:txBody>
        </p:sp>
      </p:grpSp>
    </p:spTree>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p:cNvPicPr>
            <a:picLocks noChangeAspect="1" noChangeArrowheads="1"/>
          </p:cNvPicPr>
          <p:nvPr/>
        </p:nvPicPr>
        <p:blipFill>
          <a:blip r:embed="rId2"/>
          <a:srcRect/>
          <a:stretch>
            <a:fillRect/>
          </a:stretch>
        </p:blipFill>
        <p:spPr bwMode="auto">
          <a:xfrm>
            <a:off x="0" y="0"/>
            <a:ext cx="9144000" cy="6857999"/>
          </a:xfrm>
          <a:prstGeom prst="rect">
            <a:avLst/>
          </a:prstGeom>
          <a:noFill/>
          <a:ln w="9525">
            <a:noFill/>
            <a:miter lim="800000"/>
            <a:headEnd/>
            <a:tailEnd/>
          </a:ln>
          <a:effectLst/>
        </p:spPr>
      </p:pic>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8" name="Picture 2"/>
          <p:cNvPicPr>
            <a:picLocks noChangeAspect="1" noChangeArrowheads="1"/>
          </p:cNvPicPr>
          <p:nvPr/>
        </p:nvPicPr>
        <p:blipFill>
          <a:blip r:embed="rId2"/>
          <a:srcRect/>
          <a:stretch>
            <a:fillRect/>
          </a:stretch>
        </p:blipFill>
        <p:spPr bwMode="auto">
          <a:xfrm>
            <a:off x="0" y="376238"/>
            <a:ext cx="9144000" cy="6105525"/>
          </a:xfrm>
          <a:prstGeom prst="rect">
            <a:avLst/>
          </a:prstGeom>
          <a:noFill/>
          <a:ln w="9525">
            <a:noFill/>
            <a:miter lim="800000"/>
            <a:headEnd/>
            <a:tailEnd/>
          </a:ln>
          <a:effectLst/>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2" name="Picture 2"/>
          <p:cNvPicPr>
            <a:picLocks noChangeAspect="1" noChangeArrowheads="1"/>
          </p:cNvPicPr>
          <p:nvPr/>
        </p:nvPicPr>
        <p:blipFill>
          <a:blip r:embed="rId2"/>
          <a:srcRect/>
          <a:stretch>
            <a:fillRect/>
          </a:stretch>
        </p:blipFill>
        <p:spPr bwMode="auto">
          <a:xfrm>
            <a:off x="0" y="285750"/>
            <a:ext cx="9143999" cy="6286500"/>
          </a:xfrm>
          <a:prstGeom prst="rect">
            <a:avLst/>
          </a:prstGeom>
          <a:noFill/>
          <a:ln w="9525">
            <a:noFill/>
            <a:miter lim="800000"/>
            <a:headEnd/>
            <a:tailEnd/>
          </a:ln>
          <a:effectLst/>
        </p:spPr>
      </p:pic>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p:txBody>
          <a:bodyPr>
            <a:normAutofit fontScale="90000"/>
          </a:bodyPr>
          <a:lstStyle/>
          <a:p>
            <a:pPr eaLnBrk="1" hangingPunct="1"/>
            <a:r>
              <a:rPr lang="en-US" dirty="0"/>
              <a:t>Angiogenesis is essential to </a:t>
            </a:r>
            <a:r>
              <a:rPr lang="en-US" dirty="0" err="1"/>
              <a:t>tumour</a:t>
            </a:r>
            <a:r>
              <a:rPr lang="en-US" dirty="0"/>
              <a:t> development</a:t>
            </a:r>
          </a:p>
        </p:txBody>
      </p:sp>
      <p:sp>
        <p:nvSpPr>
          <p:cNvPr id="7171" name="Rectangle 3"/>
          <p:cNvSpPr>
            <a:spLocks noGrp="1" noChangeArrowheads="1"/>
          </p:cNvSpPr>
          <p:nvPr>
            <p:ph type="body" sz="half" idx="2"/>
          </p:nvPr>
        </p:nvSpPr>
        <p:spPr>
          <a:xfrm>
            <a:off x="466725" y="1482725"/>
            <a:ext cx="8458200" cy="2632075"/>
          </a:xfrm>
        </p:spPr>
        <p:txBody>
          <a:bodyPr/>
          <a:lstStyle/>
          <a:p>
            <a:pPr marL="312738" indent="-312738" eaLnBrk="1" hangingPunct="1">
              <a:spcAft>
                <a:spcPct val="40000"/>
              </a:spcAft>
            </a:pPr>
            <a:r>
              <a:rPr lang="en-US" sz="1800" dirty="0"/>
              <a:t>An independent blood supply is required for a </a:t>
            </a:r>
            <a:r>
              <a:rPr lang="en-US" sz="1800" dirty="0" err="1"/>
              <a:t>tumour</a:t>
            </a:r>
            <a:r>
              <a:rPr lang="en-US" sz="1800" dirty="0"/>
              <a:t> to grow beyond 2mm in diameter</a:t>
            </a:r>
            <a:endParaRPr lang="en-US" sz="1600" baseline="30000" dirty="0"/>
          </a:p>
          <a:p>
            <a:pPr marL="312738" indent="-312738" eaLnBrk="1" hangingPunct="1">
              <a:spcAft>
                <a:spcPct val="40000"/>
              </a:spcAft>
            </a:pPr>
            <a:r>
              <a:rPr lang="en-US" sz="1800" dirty="0"/>
              <a:t>Larger </a:t>
            </a:r>
            <a:r>
              <a:rPr lang="en-US" sz="1800" dirty="0" err="1"/>
              <a:t>tumours</a:t>
            </a:r>
            <a:r>
              <a:rPr lang="en-US" sz="1800" dirty="0"/>
              <a:t> rely on their vasculature for survival and further growth</a:t>
            </a:r>
            <a:endParaRPr lang="en-GB" sz="1600" baseline="30000" dirty="0"/>
          </a:p>
        </p:txBody>
      </p:sp>
      <p:pic>
        <p:nvPicPr>
          <p:cNvPr id="7173" name="Picture 5" descr="Slide 2"/>
          <p:cNvPicPr>
            <a:picLocks noChangeAspect="1" noChangeArrowheads="1"/>
          </p:cNvPicPr>
          <p:nvPr/>
        </p:nvPicPr>
        <p:blipFill>
          <a:blip r:embed="rId3"/>
          <a:srcRect/>
          <a:stretch>
            <a:fillRect/>
          </a:stretch>
        </p:blipFill>
        <p:spPr bwMode="auto">
          <a:xfrm>
            <a:off x="152400" y="2660650"/>
            <a:ext cx="4267200" cy="2787650"/>
          </a:xfrm>
          <a:prstGeom prst="rect">
            <a:avLst/>
          </a:prstGeom>
          <a:noFill/>
          <a:ln w="9525">
            <a:noFill/>
            <a:miter lim="800000"/>
            <a:headEnd/>
            <a:tailEnd/>
          </a:ln>
        </p:spPr>
      </p:pic>
      <p:sp>
        <p:nvSpPr>
          <p:cNvPr id="7174" name="Text Box 6"/>
          <p:cNvSpPr txBox="1">
            <a:spLocks noChangeArrowheads="1"/>
          </p:cNvSpPr>
          <p:nvPr/>
        </p:nvSpPr>
        <p:spPr bwMode="auto">
          <a:xfrm>
            <a:off x="571500" y="3867150"/>
            <a:ext cx="1901825" cy="274638"/>
          </a:xfrm>
          <a:prstGeom prst="rect">
            <a:avLst/>
          </a:prstGeom>
          <a:noFill/>
          <a:ln w="12700">
            <a:noFill/>
            <a:miter lim="800000"/>
            <a:headEnd type="none" w="sm" len="sm"/>
            <a:tailEnd type="none" w="sm" len="sm"/>
          </a:ln>
        </p:spPr>
        <p:txBody>
          <a:bodyPr wrap="none">
            <a:spAutoFit/>
          </a:bodyPr>
          <a:lstStyle/>
          <a:p>
            <a:pPr eaLnBrk="0" hangingPunct="0"/>
            <a:r>
              <a:rPr lang="en-GB" sz="1200"/>
              <a:t>Small avascular tumour</a:t>
            </a:r>
          </a:p>
        </p:txBody>
      </p:sp>
      <p:sp>
        <p:nvSpPr>
          <p:cNvPr id="7175" name="Text Box 7"/>
          <p:cNvSpPr txBox="1">
            <a:spLocks noChangeArrowheads="1"/>
          </p:cNvSpPr>
          <p:nvPr/>
        </p:nvSpPr>
        <p:spPr bwMode="auto">
          <a:xfrm>
            <a:off x="1789113" y="4089400"/>
            <a:ext cx="752475" cy="274638"/>
          </a:xfrm>
          <a:prstGeom prst="rect">
            <a:avLst/>
          </a:prstGeom>
          <a:noFill/>
          <a:ln w="12700">
            <a:noFill/>
            <a:miter lim="800000"/>
            <a:headEnd type="none" w="sm" len="sm"/>
            <a:tailEnd type="none" w="sm" len="sm"/>
          </a:ln>
        </p:spPr>
        <p:txBody>
          <a:bodyPr wrap="none">
            <a:spAutoFit/>
          </a:bodyPr>
          <a:lstStyle/>
          <a:p>
            <a:pPr algn="ctr" eaLnBrk="0" hangingPunct="0"/>
            <a:r>
              <a:rPr lang="en-GB" sz="1200"/>
              <a:t>Tumour</a:t>
            </a:r>
          </a:p>
        </p:txBody>
      </p:sp>
      <p:sp>
        <p:nvSpPr>
          <p:cNvPr id="7176" name="Line 8"/>
          <p:cNvSpPr>
            <a:spLocks noChangeShapeType="1"/>
          </p:cNvSpPr>
          <p:nvPr/>
        </p:nvSpPr>
        <p:spPr bwMode="auto">
          <a:xfrm flipH="1" flipV="1">
            <a:off x="2198688" y="4371975"/>
            <a:ext cx="179387" cy="168275"/>
          </a:xfrm>
          <a:prstGeom prst="line">
            <a:avLst/>
          </a:prstGeom>
          <a:noFill/>
          <a:ln w="28575">
            <a:solidFill>
              <a:schemeClr val="tx1"/>
            </a:solidFill>
            <a:round/>
            <a:headEnd type="none" w="sm" len="sm"/>
            <a:tailEnd type="none" w="sm" len="sm"/>
          </a:ln>
        </p:spPr>
        <p:txBody>
          <a:bodyPr/>
          <a:lstStyle/>
          <a:p>
            <a:endParaRPr lang="en-US"/>
          </a:p>
        </p:txBody>
      </p:sp>
      <p:sp>
        <p:nvSpPr>
          <p:cNvPr id="7177" name="Text Box 9"/>
          <p:cNvSpPr txBox="1">
            <a:spLocks noChangeArrowheads="1"/>
          </p:cNvSpPr>
          <p:nvPr/>
        </p:nvSpPr>
        <p:spPr bwMode="auto">
          <a:xfrm>
            <a:off x="590550" y="5194300"/>
            <a:ext cx="1208088" cy="274638"/>
          </a:xfrm>
          <a:prstGeom prst="rect">
            <a:avLst/>
          </a:prstGeom>
          <a:noFill/>
          <a:ln w="12700">
            <a:noFill/>
            <a:miter lim="800000"/>
            <a:headEnd type="none" w="sm" len="sm"/>
            <a:tailEnd type="none" w="sm" len="sm"/>
          </a:ln>
        </p:spPr>
        <p:txBody>
          <a:bodyPr wrap="none">
            <a:spAutoFit/>
          </a:bodyPr>
          <a:lstStyle/>
          <a:p>
            <a:pPr eaLnBrk="0" hangingPunct="0"/>
            <a:r>
              <a:rPr lang="en-GB" sz="1200"/>
              <a:t>Blood vessels</a:t>
            </a:r>
          </a:p>
        </p:txBody>
      </p:sp>
      <p:sp>
        <p:nvSpPr>
          <p:cNvPr id="7178" name="Line 10"/>
          <p:cNvSpPr>
            <a:spLocks noChangeShapeType="1"/>
          </p:cNvSpPr>
          <p:nvPr/>
        </p:nvSpPr>
        <p:spPr bwMode="auto">
          <a:xfrm flipH="1" flipV="1">
            <a:off x="1865313" y="5346700"/>
            <a:ext cx="155575" cy="34925"/>
          </a:xfrm>
          <a:prstGeom prst="line">
            <a:avLst/>
          </a:prstGeom>
          <a:noFill/>
          <a:ln w="28575">
            <a:solidFill>
              <a:schemeClr val="tx1"/>
            </a:solidFill>
            <a:round/>
            <a:headEnd type="none" w="sm" len="sm"/>
            <a:tailEnd type="none" w="sm" len="sm"/>
          </a:ln>
        </p:spPr>
        <p:txBody>
          <a:bodyPr/>
          <a:lstStyle/>
          <a:p>
            <a:endParaRPr lang="en-US"/>
          </a:p>
        </p:txBody>
      </p:sp>
      <p:sp>
        <p:nvSpPr>
          <p:cNvPr id="7179" name="Line 11"/>
          <p:cNvSpPr>
            <a:spLocks noChangeShapeType="1"/>
          </p:cNvSpPr>
          <p:nvPr/>
        </p:nvSpPr>
        <p:spPr bwMode="auto">
          <a:xfrm flipH="1">
            <a:off x="1849438" y="5241925"/>
            <a:ext cx="115887" cy="107950"/>
          </a:xfrm>
          <a:prstGeom prst="line">
            <a:avLst/>
          </a:prstGeom>
          <a:noFill/>
          <a:ln w="28575">
            <a:solidFill>
              <a:schemeClr val="tx1"/>
            </a:solidFill>
            <a:round/>
            <a:headEnd type="none" w="sm" len="sm"/>
            <a:tailEnd type="none" w="sm" len="sm"/>
          </a:ln>
        </p:spPr>
        <p:txBody>
          <a:bodyPr/>
          <a:lstStyle/>
          <a:p>
            <a:endParaRPr lang="en-US"/>
          </a:p>
        </p:txBody>
      </p:sp>
      <p:sp>
        <p:nvSpPr>
          <p:cNvPr id="7180" name="Text Box 12"/>
          <p:cNvSpPr txBox="1">
            <a:spLocks noChangeArrowheads="1"/>
          </p:cNvSpPr>
          <p:nvPr/>
        </p:nvSpPr>
        <p:spPr bwMode="auto">
          <a:xfrm>
            <a:off x="1643063" y="5545138"/>
            <a:ext cx="1673225" cy="457200"/>
          </a:xfrm>
          <a:prstGeom prst="rect">
            <a:avLst/>
          </a:prstGeom>
          <a:noFill/>
          <a:ln w="12700">
            <a:noFill/>
            <a:miter lim="800000"/>
            <a:headEnd type="none" w="sm" len="sm"/>
            <a:tailEnd type="none" w="sm" len="sm"/>
          </a:ln>
        </p:spPr>
        <p:txBody>
          <a:bodyPr wrap="none">
            <a:spAutoFit/>
          </a:bodyPr>
          <a:lstStyle/>
          <a:p>
            <a:pPr algn="ctr" eaLnBrk="0" hangingPunct="0"/>
            <a:r>
              <a:rPr lang="en-GB" sz="1200" dirty="0"/>
              <a:t>Large, highly</a:t>
            </a:r>
            <a:br>
              <a:rPr lang="en-GB" sz="1200" dirty="0"/>
            </a:br>
            <a:r>
              <a:rPr lang="en-GB" sz="1200" dirty="0"/>
              <a:t>vascularised tumour</a:t>
            </a:r>
          </a:p>
        </p:txBody>
      </p:sp>
      <p:sp>
        <p:nvSpPr>
          <p:cNvPr id="7181" name="Text Box 13"/>
          <p:cNvSpPr txBox="1">
            <a:spLocks noChangeArrowheads="1"/>
          </p:cNvSpPr>
          <p:nvPr/>
        </p:nvSpPr>
        <p:spPr bwMode="auto">
          <a:xfrm>
            <a:off x="3413125" y="5541963"/>
            <a:ext cx="719138" cy="457200"/>
          </a:xfrm>
          <a:prstGeom prst="rect">
            <a:avLst/>
          </a:prstGeom>
          <a:noFill/>
          <a:ln w="12700">
            <a:noFill/>
            <a:miter lim="800000"/>
            <a:headEnd type="none" w="sm" len="sm"/>
            <a:tailEnd type="none" w="sm" len="sm"/>
          </a:ln>
        </p:spPr>
        <p:txBody>
          <a:bodyPr wrap="none">
            <a:spAutoFit/>
          </a:bodyPr>
          <a:lstStyle/>
          <a:p>
            <a:pPr algn="ctr" eaLnBrk="0" hangingPunct="0"/>
            <a:r>
              <a:rPr lang="en-GB" sz="1200" dirty="0"/>
              <a:t>Growth</a:t>
            </a:r>
            <a:br>
              <a:rPr lang="en-GB" sz="1200" dirty="0"/>
            </a:br>
            <a:r>
              <a:rPr lang="en-GB" sz="1200" dirty="0"/>
              <a:t>factors</a:t>
            </a:r>
          </a:p>
        </p:txBody>
      </p:sp>
      <p:sp>
        <p:nvSpPr>
          <p:cNvPr id="7182" name="Line 14"/>
          <p:cNvSpPr>
            <a:spLocks noChangeShapeType="1"/>
          </p:cNvSpPr>
          <p:nvPr/>
        </p:nvSpPr>
        <p:spPr bwMode="auto">
          <a:xfrm>
            <a:off x="3282950" y="5402263"/>
            <a:ext cx="212725" cy="157162"/>
          </a:xfrm>
          <a:prstGeom prst="line">
            <a:avLst/>
          </a:prstGeom>
          <a:noFill/>
          <a:ln w="28575">
            <a:solidFill>
              <a:schemeClr val="tx1"/>
            </a:solidFill>
            <a:round/>
            <a:headEnd type="none" w="sm" len="sm"/>
            <a:tailEnd type="none" w="sm" len="sm"/>
          </a:ln>
        </p:spPr>
        <p:txBody>
          <a:bodyPr/>
          <a:lstStyle/>
          <a:p>
            <a:endParaRPr lang="en-US"/>
          </a:p>
        </p:txBody>
      </p:sp>
      <p:sp>
        <p:nvSpPr>
          <p:cNvPr id="7183" name="Line 15"/>
          <p:cNvSpPr>
            <a:spLocks noChangeShapeType="1"/>
          </p:cNvSpPr>
          <p:nvPr/>
        </p:nvSpPr>
        <p:spPr bwMode="auto">
          <a:xfrm>
            <a:off x="3448050" y="5395913"/>
            <a:ext cx="47625" cy="153987"/>
          </a:xfrm>
          <a:prstGeom prst="line">
            <a:avLst/>
          </a:prstGeom>
          <a:noFill/>
          <a:ln w="28575">
            <a:solidFill>
              <a:schemeClr val="tx1"/>
            </a:solidFill>
            <a:round/>
            <a:headEnd type="none" w="sm" len="sm"/>
            <a:tailEnd type="none" w="sm" len="sm"/>
          </a:ln>
        </p:spPr>
        <p:txBody>
          <a:bodyPr/>
          <a:lstStyle/>
          <a:p>
            <a:endParaRPr lang="en-US"/>
          </a:p>
        </p:txBody>
      </p:sp>
      <p:sp>
        <p:nvSpPr>
          <p:cNvPr id="7184" name="Line 16"/>
          <p:cNvSpPr>
            <a:spLocks noChangeShapeType="1"/>
          </p:cNvSpPr>
          <p:nvPr/>
        </p:nvSpPr>
        <p:spPr bwMode="auto">
          <a:xfrm>
            <a:off x="2449513" y="5402263"/>
            <a:ext cx="47625" cy="171450"/>
          </a:xfrm>
          <a:prstGeom prst="line">
            <a:avLst/>
          </a:prstGeom>
          <a:noFill/>
          <a:ln w="28575">
            <a:solidFill>
              <a:schemeClr val="tx1"/>
            </a:solidFill>
            <a:round/>
            <a:headEnd type="none" w="sm" len="sm"/>
            <a:tailEnd type="none" w="sm" len="sm"/>
          </a:ln>
        </p:spPr>
        <p:txBody>
          <a:bodyPr/>
          <a:lstStyle/>
          <a:p>
            <a:endParaRPr lang="en-US"/>
          </a:p>
        </p:txBody>
      </p:sp>
      <p:pic>
        <p:nvPicPr>
          <p:cNvPr id="7185" name="Picture 17" descr="p"/>
          <p:cNvPicPr>
            <a:picLocks noChangeAspect="1" noChangeArrowheads="1"/>
          </p:cNvPicPr>
          <p:nvPr/>
        </p:nvPicPr>
        <p:blipFill>
          <a:blip r:embed="rId4"/>
          <a:srcRect/>
          <a:stretch>
            <a:fillRect/>
          </a:stretch>
        </p:blipFill>
        <p:spPr bwMode="auto">
          <a:xfrm>
            <a:off x="4572000" y="2663825"/>
            <a:ext cx="4419600" cy="2390775"/>
          </a:xfrm>
          <a:prstGeom prst="rect">
            <a:avLst/>
          </a:prstGeom>
          <a:noFill/>
          <a:ln w="9525">
            <a:noFill/>
            <a:miter lim="800000"/>
            <a:headEnd/>
            <a:tailEnd/>
          </a:ln>
        </p:spPr>
      </p:pic>
    </p:spTree>
  </p:cSld>
  <p:clrMapOvr>
    <a:masterClrMapping/>
  </p:clrMapOvr>
  <p:transition>
    <p:wipe dir="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p:cNvPicPr>
            <a:picLocks noChangeAspect="1" noChangeArrowheads="1"/>
          </p:cNvPicPr>
          <p:nvPr/>
        </p:nvPicPr>
        <p:blipFill>
          <a:blip r:embed="rId3"/>
          <a:srcRect l="95" r="-76" b="2043"/>
          <a:stretch>
            <a:fillRect/>
          </a:stretch>
        </p:blipFill>
        <p:spPr bwMode="auto">
          <a:xfrm>
            <a:off x="468313" y="1674813"/>
            <a:ext cx="8207375" cy="4321175"/>
          </a:xfrm>
          <a:prstGeom prst="rect">
            <a:avLst/>
          </a:prstGeom>
          <a:noFill/>
          <a:ln w="9525">
            <a:noFill/>
            <a:miter lim="800000"/>
            <a:headEnd/>
            <a:tailEnd/>
          </a:ln>
        </p:spPr>
      </p:pic>
      <p:sp>
        <p:nvSpPr>
          <p:cNvPr id="10243" name="Rectangle 3"/>
          <p:cNvSpPr>
            <a:spLocks noGrp="1" noChangeArrowheads="1"/>
          </p:cNvSpPr>
          <p:nvPr>
            <p:ph type="title"/>
          </p:nvPr>
        </p:nvSpPr>
        <p:spPr/>
        <p:txBody>
          <a:bodyPr>
            <a:normAutofit fontScale="90000"/>
          </a:bodyPr>
          <a:lstStyle/>
          <a:p>
            <a:pPr eaLnBrk="1" hangingPunct="1"/>
            <a:r>
              <a:rPr lang="en-GB"/>
              <a:t>Tumour characteristics and environment promote VEGF expression </a:t>
            </a:r>
          </a:p>
        </p:txBody>
      </p:sp>
      <p:sp>
        <p:nvSpPr>
          <p:cNvPr id="10244" name="Text Box 4"/>
          <p:cNvSpPr txBox="1">
            <a:spLocks noChangeArrowheads="1"/>
          </p:cNvSpPr>
          <p:nvPr/>
        </p:nvSpPr>
        <p:spPr bwMode="gray">
          <a:xfrm>
            <a:off x="1195388" y="2027238"/>
            <a:ext cx="549275" cy="304800"/>
          </a:xfrm>
          <a:prstGeom prst="rect">
            <a:avLst/>
          </a:prstGeom>
          <a:noFill/>
          <a:ln w="12700">
            <a:noFill/>
            <a:miter lim="800000"/>
            <a:headEnd type="none" w="sm" len="sm"/>
            <a:tailEnd type="none" w="sm" len="sm"/>
          </a:ln>
        </p:spPr>
        <p:txBody>
          <a:bodyPr wrap="none">
            <a:spAutoFit/>
          </a:bodyPr>
          <a:lstStyle/>
          <a:p>
            <a:pPr eaLnBrk="0" hangingPunct="0"/>
            <a:r>
              <a:rPr lang="en-GB" sz="1400">
                <a:ea typeface="MS PGothic" pitchFamily="34" charset="-128"/>
              </a:rPr>
              <a:t>EGF</a:t>
            </a:r>
          </a:p>
        </p:txBody>
      </p:sp>
      <p:sp>
        <p:nvSpPr>
          <p:cNvPr id="10245" name="Text Box 5"/>
          <p:cNvSpPr txBox="1">
            <a:spLocks noChangeArrowheads="1"/>
          </p:cNvSpPr>
          <p:nvPr/>
        </p:nvSpPr>
        <p:spPr bwMode="gray">
          <a:xfrm>
            <a:off x="1905000" y="1670050"/>
            <a:ext cx="636588" cy="304800"/>
          </a:xfrm>
          <a:prstGeom prst="rect">
            <a:avLst/>
          </a:prstGeom>
          <a:noFill/>
          <a:ln w="12700">
            <a:noFill/>
            <a:miter lim="800000"/>
            <a:headEnd type="none" w="sm" len="sm"/>
            <a:tailEnd type="none" w="sm" len="sm"/>
          </a:ln>
        </p:spPr>
        <p:txBody>
          <a:bodyPr wrap="none">
            <a:spAutoFit/>
          </a:bodyPr>
          <a:lstStyle/>
          <a:p>
            <a:pPr eaLnBrk="0" hangingPunct="0"/>
            <a:r>
              <a:rPr lang="en-GB" sz="1400">
                <a:ea typeface="MS PGothic" pitchFamily="34" charset="-128"/>
              </a:rPr>
              <a:t>IGF-1</a:t>
            </a:r>
          </a:p>
        </p:txBody>
      </p:sp>
      <p:sp>
        <p:nvSpPr>
          <p:cNvPr id="10246" name="Text Box 6"/>
          <p:cNvSpPr txBox="1">
            <a:spLocks noChangeArrowheads="1"/>
          </p:cNvSpPr>
          <p:nvPr/>
        </p:nvSpPr>
        <p:spPr bwMode="gray">
          <a:xfrm>
            <a:off x="2674938" y="1658938"/>
            <a:ext cx="677862" cy="304800"/>
          </a:xfrm>
          <a:prstGeom prst="rect">
            <a:avLst/>
          </a:prstGeom>
          <a:noFill/>
          <a:ln w="12700">
            <a:noFill/>
            <a:miter lim="800000"/>
            <a:headEnd type="none" w="sm" len="sm"/>
            <a:tailEnd type="none" w="sm" len="sm"/>
          </a:ln>
        </p:spPr>
        <p:txBody>
          <a:bodyPr wrap="none">
            <a:spAutoFit/>
          </a:bodyPr>
          <a:lstStyle/>
          <a:p>
            <a:pPr eaLnBrk="0" hangingPunct="0"/>
            <a:r>
              <a:rPr lang="en-GB" sz="1400">
                <a:ea typeface="MS PGothic" pitchFamily="34" charset="-128"/>
              </a:rPr>
              <a:t>PDGF</a:t>
            </a:r>
          </a:p>
        </p:txBody>
      </p:sp>
      <p:sp>
        <p:nvSpPr>
          <p:cNvPr id="10247" name="Text Box 7"/>
          <p:cNvSpPr txBox="1">
            <a:spLocks noChangeArrowheads="1"/>
          </p:cNvSpPr>
          <p:nvPr/>
        </p:nvSpPr>
        <p:spPr bwMode="gray">
          <a:xfrm>
            <a:off x="869950" y="2460625"/>
            <a:ext cx="498475" cy="304800"/>
          </a:xfrm>
          <a:prstGeom prst="rect">
            <a:avLst/>
          </a:prstGeom>
          <a:noFill/>
          <a:ln w="12700">
            <a:noFill/>
            <a:miter lim="800000"/>
            <a:headEnd type="none" w="sm" len="sm"/>
            <a:tailEnd type="none" w="sm" len="sm"/>
          </a:ln>
        </p:spPr>
        <p:txBody>
          <a:bodyPr wrap="none">
            <a:spAutoFit/>
          </a:bodyPr>
          <a:lstStyle/>
          <a:p>
            <a:pPr eaLnBrk="0" hangingPunct="0"/>
            <a:r>
              <a:rPr lang="en-GB" sz="1400">
                <a:ea typeface="MS PGothic" pitchFamily="34" charset="-128"/>
              </a:rPr>
              <a:t>IL-8</a:t>
            </a:r>
          </a:p>
        </p:txBody>
      </p:sp>
      <p:sp>
        <p:nvSpPr>
          <p:cNvPr id="10248" name="Text Box 8"/>
          <p:cNvSpPr txBox="1">
            <a:spLocks noChangeArrowheads="1"/>
          </p:cNvSpPr>
          <p:nvPr/>
        </p:nvSpPr>
        <p:spPr bwMode="gray">
          <a:xfrm>
            <a:off x="846138" y="2889250"/>
            <a:ext cx="646112" cy="304800"/>
          </a:xfrm>
          <a:prstGeom prst="rect">
            <a:avLst/>
          </a:prstGeom>
          <a:noFill/>
          <a:ln w="12700">
            <a:noFill/>
            <a:miter lim="800000"/>
            <a:headEnd type="none" w="sm" len="sm"/>
            <a:tailEnd type="none" w="sm" len="sm"/>
          </a:ln>
        </p:spPr>
        <p:txBody>
          <a:bodyPr wrap="none">
            <a:spAutoFit/>
          </a:bodyPr>
          <a:lstStyle/>
          <a:p>
            <a:pPr eaLnBrk="0" hangingPunct="0"/>
            <a:r>
              <a:rPr lang="en-GB" sz="1400">
                <a:ea typeface="MS PGothic" pitchFamily="34" charset="-128"/>
              </a:rPr>
              <a:t>bFGF</a:t>
            </a:r>
          </a:p>
        </p:txBody>
      </p:sp>
      <p:sp>
        <p:nvSpPr>
          <p:cNvPr id="10249" name="Text Box 9"/>
          <p:cNvSpPr txBox="1">
            <a:spLocks noChangeArrowheads="1"/>
          </p:cNvSpPr>
          <p:nvPr/>
        </p:nvSpPr>
        <p:spPr bwMode="gray">
          <a:xfrm>
            <a:off x="600075" y="3265488"/>
            <a:ext cx="1304925" cy="942975"/>
          </a:xfrm>
          <a:prstGeom prst="rect">
            <a:avLst/>
          </a:prstGeom>
          <a:noFill/>
          <a:ln w="12700">
            <a:noFill/>
            <a:miter lim="800000"/>
            <a:headEnd type="none" w="sm" len="sm"/>
            <a:tailEnd type="none" w="sm" len="sm"/>
          </a:ln>
        </p:spPr>
        <p:txBody>
          <a:bodyPr wrap="none">
            <a:spAutoFit/>
          </a:bodyPr>
          <a:lstStyle/>
          <a:p>
            <a:pPr algn="ctr" eaLnBrk="0" hangingPunct="0"/>
            <a:r>
              <a:rPr lang="en-GB" sz="1400">
                <a:ea typeface="MS PGothic" pitchFamily="34" charset="-128"/>
              </a:rPr>
              <a:t>Hypoxia </a:t>
            </a:r>
            <a:r>
              <a:rPr lang="en-GB" sz="1400">
                <a:ea typeface="MS PGothic" pitchFamily="34" charset="-128"/>
                <a:sym typeface="Symbol" pitchFamily="18" charset="2"/>
              </a:rPr>
              <a:t></a:t>
            </a:r>
          </a:p>
          <a:p>
            <a:pPr algn="ctr" eaLnBrk="0" hangingPunct="0"/>
            <a:r>
              <a:rPr lang="en-GB" sz="1400">
                <a:ea typeface="MS PGothic" pitchFamily="34" charset="-128"/>
              </a:rPr>
              <a:t>COX-2 </a:t>
            </a:r>
            <a:r>
              <a:rPr lang="en-GB" sz="1400">
                <a:ea typeface="MS PGothic" pitchFamily="34" charset="-128"/>
                <a:sym typeface="Symbol" pitchFamily="18" charset="2"/>
              </a:rPr>
              <a:t></a:t>
            </a:r>
            <a:endParaRPr lang="en-GB" sz="1400">
              <a:ea typeface="MS PGothic" pitchFamily="34" charset="-128"/>
            </a:endParaRPr>
          </a:p>
          <a:p>
            <a:pPr algn="ctr" eaLnBrk="0" hangingPunct="0"/>
            <a:r>
              <a:rPr lang="en-GB" sz="1400">
                <a:ea typeface="MS PGothic" pitchFamily="34" charset="-128"/>
              </a:rPr>
              <a:t>NO </a:t>
            </a:r>
            <a:r>
              <a:rPr lang="en-GB" sz="1400">
                <a:ea typeface="MS PGothic" pitchFamily="34" charset="-128"/>
                <a:sym typeface="Symbol" pitchFamily="18" charset="2"/>
              </a:rPr>
              <a:t></a:t>
            </a:r>
            <a:endParaRPr lang="en-GB" sz="1400">
              <a:ea typeface="MS PGothic" pitchFamily="34" charset="-128"/>
            </a:endParaRPr>
          </a:p>
          <a:p>
            <a:pPr algn="ctr" eaLnBrk="0" hangingPunct="0"/>
            <a:r>
              <a:rPr lang="en-GB" sz="1400">
                <a:ea typeface="MS PGothic" pitchFamily="34" charset="-128"/>
              </a:rPr>
              <a:t>Oncogenes </a:t>
            </a:r>
            <a:r>
              <a:rPr lang="en-GB" sz="1400">
                <a:ea typeface="MS PGothic" pitchFamily="34" charset="-128"/>
                <a:sym typeface="Symbol" pitchFamily="18" charset="2"/>
              </a:rPr>
              <a:t></a:t>
            </a:r>
            <a:endParaRPr lang="en-GB" sz="1400">
              <a:ea typeface="MS PGothic" pitchFamily="34" charset="-128"/>
            </a:endParaRPr>
          </a:p>
        </p:txBody>
      </p:sp>
      <p:sp>
        <p:nvSpPr>
          <p:cNvPr id="10250" name="Text Box 10"/>
          <p:cNvSpPr txBox="1">
            <a:spLocks noChangeArrowheads="1"/>
          </p:cNvSpPr>
          <p:nvPr/>
        </p:nvSpPr>
        <p:spPr bwMode="gray">
          <a:xfrm>
            <a:off x="3276600" y="2813050"/>
            <a:ext cx="1328738" cy="304800"/>
          </a:xfrm>
          <a:prstGeom prst="rect">
            <a:avLst/>
          </a:prstGeom>
          <a:noFill/>
          <a:ln w="12700">
            <a:noFill/>
            <a:miter lim="800000"/>
            <a:headEnd type="none" w="sm" len="sm"/>
            <a:tailEnd type="none" w="sm" len="sm"/>
          </a:ln>
        </p:spPr>
        <p:txBody>
          <a:bodyPr wrap="none">
            <a:spAutoFit/>
          </a:bodyPr>
          <a:lstStyle/>
          <a:p>
            <a:pPr eaLnBrk="0" hangingPunct="0"/>
            <a:r>
              <a:rPr lang="en-GB" sz="1400">
                <a:ea typeface="MS PGothic" pitchFamily="34" charset="-128"/>
              </a:rPr>
              <a:t>VEGF release</a:t>
            </a:r>
          </a:p>
        </p:txBody>
      </p:sp>
      <p:sp>
        <p:nvSpPr>
          <p:cNvPr id="10251" name="Text Box 11"/>
          <p:cNvSpPr txBox="1">
            <a:spLocks noChangeArrowheads="1"/>
          </p:cNvSpPr>
          <p:nvPr/>
        </p:nvSpPr>
        <p:spPr bwMode="gray">
          <a:xfrm>
            <a:off x="5343525" y="2601913"/>
            <a:ext cx="2081213" cy="517525"/>
          </a:xfrm>
          <a:prstGeom prst="rect">
            <a:avLst/>
          </a:prstGeom>
          <a:noFill/>
          <a:ln w="12700">
            <a:noFill/>
            <a:miter lim="800000"/>
            <a:headEnd type="none" w="sm" len="sm"/>
            <a:tailEnd type="none" w="sm" len="sm"/>
          </a:ln>
        </p:spPr>
        <p:txBody>
          <a:bodyPr wrap="none">
            <a:spAutoFit/>
          </a:bodyPr>
          <a:lstStyle/>
          <a:p>
            <a:pPr algn="ctr" eaLnBrk="0" hangingPunct="0"/>
            <a:r>
              <a:rPr lang="en-GB" sz="1400">
                <a:ea typeface="MS PGothic" pitchFamily="34" charset="-128"/>
              </a:rPr>
              <a:t>Binding and activation</a:t>
            </a:r>
          </a:p>
          <a:p>
            <a:pPr algn="ctr" eaLnBrk="0" hangingPunct="0"/>
            <a:r>
              <a:rPr lang="en-GB" sz="1400">
                <a:ea typeface="MS PGothic" pitchFamily="34" charset="-128"/>
              </a:rPr>
              <a:t>of VEGFR</a:t>
            </a:r>
          </a:p>
        </p:txBody>
      </p:sp>
      <p:sp>
        <p:nvSpPr>
          <p:cNvPr id="10252" name="Text Box 12"/>
          <p:cNvSpPr txBox="1">
            <a:spLocks noChangeArrowheads="1"/>
          </p:cNvSpPr>
          <p:nvPr/>
        </p:nvSpPr>
        <p:spPr bwMode="gray">
          <a:xfrm>
            <a:off x="3308350" y="1882775"/>
            <a:ext cx="577850" cy="304800"/>
          </a:xfrm>
          <a:prstGeom prst="rect">
            <a:avLst/>
          </a:prstGeom>
          <a:noFill/>
          <a:ln w="12700">
            <a:noFill/>
            <a:miter lim="800000"/>
            <a:headEnd type="none" w="sm" len="sm"/>
            <a:tailEnd type="none" w="sm" len="sm"/>
          </a:ln>
        </p:spPr>
        <p:txBody>
          <a:bodyPr wrap="none">
            <a:spAutoFit/>
          </a:bodyPr>
          <a:lstStyle/>
          <a:p>
            <a:pPr eaLnBrk="0" hangingPunct="0"/>
            <a:r>
              <a:rPr lang="en-GB" sz="1400">
                <a:ea typeface="MS PGothic" pitchFamily="34" charset="-128"/>
              </a:rPr>
              <a:t>H</a:t>
            </a:r>
            <a:r>
              <a:rPr lang="en-GB" sz="1400" baseline="-25000">
                <a:ea typeface="MS PGothic" pitchFamily="34" charset="-128"/>
              </a:rPr>
              <a:t>2</a:t>
            </a:r>
            <a:r>
              <a:rPr lang="en-GB" sz="1400">
                <a:ea typeface="MS PGothic" pitchFamily="34" charset="-128"/>
              </a:rPr>
              <a:t>O</a:t>
            </a:r>
            <a:r>
              <a:rPr lang="en-GB" sz="1400" baseline="-25000">
                <a:ea typeface="MS PGothic" pitchFamily="34" charset="-128"/>
              </a:rPr>
              <a:t>2</a:t>
            </a:r>
          </a:p>
        </p:txBody>
      </p:sp>
      <p:sp>
        <p:nvSpPr>
          <p:cNvPr id="10253" name="Text Box 13"/>
          <p:cNvSpPr txBox="1">
            <a:spLocks noChangeArrowheads="1"/>
          </p:cNvSpPr>
          <p:nvPr/>
        </p:nvSpPr>
        <p:spPr bwMode="gray">
          <a:xfrm>
            <a:off x="4600575" y="5127625"/>
            <a:ext cx="1228725" cy="304800"/>
          </a:xfrm>
          <a:prstGeom prst="rect">
            <a:avLst/>
          </a:prstGeom>
          <a:noFill/>
          <a:ln w="12700">
            <a:noFill/>
            <a:miter lim="800000"/>
            <a:headEnd type="none" w="sm" len="sm"/>
            <a:tailEnd type="none" w="sm" len="sm"/>
          </a:ln>
        </p:spPr>
        <p:txBody>
          <a:bodyPr wrap="none">
            <a:spAutoFit/>
          </a:bodyPr>
          <a:lstStyle/>
          <a:p>
            <a:pPr eaLnBrk="0" hangingPunct="0"/>
            <a:r>
              <a:rPr lang="en-GB" sz="1400">
                <a:ea typeface="MS PGothic" pitchFamily="34" charset="-128"/>
              </a:rPr>
              <a:t>Proliferation</a:t>
            </a:r>
          </a:p>
        </p:txBody>
      </p:sp>
      <p:sp>
        <p:nvSpPr>
          <p:cNvPr id="10254" name="Text Box 14"/>
          <p:cNvSpPr txBox="1">
            <a:spLocks noChangeArrowheads="1"/>
          </p:cNvSpPr>
          <p:nvPr/>
        </p:nvSpPr>
        <p:spPr bwMode="gray">
          <a:xfrm>
            <a:off x="3773488" y="5127625"/>
            <a:ext cx="874712" cy="304800"/>
          </a:xfrm>
          <a:prstGeom prst="rect">
            <a:avLst/>
          </a:prstGeom>
          <a:noFill/>
          <a:ln w="12700">
            <a:noFill/>
            <a:miter lim="800000"/>
            <a:headEnd type="none" w="sm" len="sm"/>
            <a:tailEnd type="none" w="sm" len="sm"/>
          </a:ln>
        </p:spPr>
        <p:txBody>
          <a:bodyPr wrap="none">
            <a:spAutoFit/>
          </a:bodyPr>
          <a:lstStyle/>
          <a:p>
            <a:pPr eaLnBrk="0" hangingPunct="0"/>
            <a:r>
              <a:rPr lang="en-GB" sz="1400">
                <a:ea typeface="MS PGothic" pitchFamily="34" charset="-128"/>
              </a:rPr>
              <a:t>Survival</a:t>
            </a:r>
          </a:p>
        </p:txBody>
      </p:sp>
      <p:sp>
        <p:nvSpPr>
          <p:cNvPr id="10255" name="Text Box 15"/>
          <p:cNvSpPr txBox="1">
            <a:spLocks noChangeArrowheads="1"/>
          </p:cNvSpPr>
          <p:nvPr/>
        </p:nvSpPr>
        <p:spPr bwMode="gray">
          <a:xfrm>
            <a:off x="5800725" y="5127625"/>
            <a:ext cx="981075" cy="304800"/>
          </a:xfrm>
          <a:prstGeom prst="rect">
            <a:avLst/>
          </a:prstGeom>
          <a:noFill/>
          <a:ln w="12700">
            <a:noFill/>
            <a:miter lim="800000"/>
            <a:headEnd type="none" w="sm" len="sm"/>
            <a:tailEnd type="none" w="sm" len="sm"/>
          </a:ln>
        </p:spPr>
        <p:txBody>
          <a:bodyPr wrap="none">
            <a:spAutoFit/>
          </a:bodyPr>
          <a:lstStyle/>
          <a:p>
            <a:pPr eaLnBrk="0" hangingPunct="0"/>
            <a:r>
              <a:rPr lang="en-GB" sz="1400">
                <a:ea typeface="MS PGothic" pitchFamily="34" charset="-128"/>
              </a:rPr>
              <a:t>Migration</a:t>
            </a:r>
          </a:p>
        </p:txBody>
      </p:sp>
      <p:sp>
        <p:nvSpPr>
          <p:cNvPr id="10256" name="Text Box 16"/>
          <p:cNvSpPr txBox="1">
            <a:spLocks noChangeArrowheads="1"/>
          </p:cNvSpPr>
          <p:nvPr/>
        </p:nvSpPr>
        <p:spPr bwMode="gray">
          <a:xfrm>
            <a:off x="4114800" y="5575300"/>
            <a:ext cx="2146300" cy="396875"/>
          </a:xfrm>
          <a:prstGeom prst="rect">
            <a:avLst/>
          </a:prstGeom>
          <a:noFill/>
          <a:ln w="12700">
            <a:noFill/>
            <a:miter lim="800000"/>
            <a:headEnd type="none" w="sm" len="sm"/>
            <a:tailEnd type="none" w="sm" len="sm"/>
          </a:ln>
        </p:spPr>
        <p:txBody>
          <a:bodyPr wrap="none">
            <a:spAutoFit/>
          </a:bodyPr>
          <a:lstStyle/>
          <a:p>
            <a:pPr eaLnBrk="0" hangingPunct="0"/>
            <a:r>
              <a:rPr lang="en-GB" sz="2000">
                <a:ea typeface="MS PGothic" pitchFamily="34" charset="-128"/>
              </a:rPr>
              <a:t>ANGIOGENESIS</a:t>
            </a:r>
          </a:p>
        </p:txBody>
      </p:sp>
      <p:sp>
        <p:nvSpPr>
          <p:cNvPr id="10257" name="Text Box 17"/>
          <p:cNvSpPr txBox="1">
            <a:spLocks noChangeArrowheads="1"/>
          </p:cNvSpPr>
          <p:nvPr/>
        </p:nvSpPr>
        <p:spPr bwMode="gray">
          <a:xfrm>
            <a:off x="6781800" y="5432425"/>
            <a:ext cx="1239838" cy="304800"/>
          </a:xfrm>
          <a:prstGeom prst="rect">
            <a:avLst/>
          </a:prstGeom>
          <a:noFill/>
          <a:ln w="12700">
            <a:noFill/>
            <a:miter lim="800000"/>
            <a:headEnd type="none" w="sm" len="sm"/>
            <a:tailEnd type="none" w="sm" len="sm"/>
          </a:ln>
        </p:spPr>
        <p:txBody>
          <a:bodyPr wrap="none">
            <a:spAutoFit/>
          </a:bodyPr>
          <a:lstStyle/>
          <a:p>
            <a:pPr eaLnBrk="0" hangingPunct="0"/>
            <a:r>
              <a:rPr lang="en-GB" sz="1400">
                <a:ea typeface="MS PGothic" pitchFamily="34" charset="-128"/>
              </a:rPr>
              <a:t>Permeability</a:t>
            </a:r>
          </a:p>
        </p:txBody>
      </p:sp>
      <p:sp>
        <p:nvSpPr>
          <p:cNvPr id="10258" name="Text Box 18"/>
          <p:cNvSpPr txBox="1">
            <a:spLocks noChangeArrowheads="1"/>
          </p:cNvSpPr>
          <p:nvPr/>
        </p:nvSpPr>
        <p:spPr bwMode="gray">
          <a:xfrm>
            <a:off x="874713" y="4586288"/>
            <a:ext cx="2089150" cy="730250"/>
          </a:xfrm>
          <a:prstGeom prst="rect">
            <a:avLst/>
          </a:prstGeom>
          <a:noFill/>
          <a:ln w="12700">
            <a:noFill/>
            <a:miter lim="800000"/>
            <a:headEnd type="none" w="sm" len="sm"/>
            <a:tailEnd type="none" w="sm" len="sm"/>
          </a:ln>
        </p:spPr>
        <p:txBody>
          <a:bodyPr wrap="none">
            <a:spAutoFit/>
          </a:bodyPr>
          <a:lstStyle/>
          <a:p>
            <a:pPr algn="ctr" eaLnBrk="0" hangingPunct="0"/>
            <a:r>
              <a:rPr lang="en-GB" sz="1400">
                <a:ea typeface="MS PGothic" pitchFamily="34" charset="-128"/>
              </a:rPr>
              <a:t>Increased expression</a:t>
            </a:r>
          </a:p>
          <a:p>
            <a:pPr algn="ctr" eaLnBrk="0" hangingPunct="0"/>
            <a:r>
              <a:rPr lang="en-GB" sz="1400">
                <a:ea typeface="MS PGothic" pitchFamily="34" charset="-128"/>
              </a:rPr>
              <a:t>(MMP, tPA, uPA, uPAr,</a:t>
            </a:r>
          </a:p>
          <a:p>
            <a:pPr algn="ctr" eaLnBrk="0" hangingPunct="0"/>
            <a:r>
              <a:rPr lang="en-GB" sz="1400">
                <a:ea typeface="MS PGothic" pitchFamily="34" charset="-128"/>
              </a:rPr>
              <a:t>eNOS, etc.)</a:t>
            </a:r>
          </a:p>
        </p:txBody>
      </p:sp>
      <p:sp>
        <p:nvSpPr>
          <p:cNvPr id="10259" name="Line 19"/>
          <p:cNvSpPr>
            <a:spLocks noChangeShapeType="1"/>
          </p:cNvSpPr>
          <p:nvPr/>
        </p:nvSpPr>
        <p:spPr bwMode="gray">
          <a:xfrm flipH="1">
            <a:off x="2895600" y="4754563"/>
            <a:ext cx="1500188" cy="0"/>
          </a:xfrm>
          <a:prstGeom prst="line">
            <a:avLst/>
          </a:prstGeom>
          <a:noFill/>
          <a:ln w="19050">
            <a:solidFill>
              <a:schemeClr val="tx1"/>
            </a:solidFill>
            <a:round/>
            <a:headEnd type="none" w="sm" len="sm"/>
            <a:tailEnd type="stealth" w="sm" len="med"/>
          </a:ln>
        </p:spPr>
        <p:txBody>
          <a:bodyPr/>
          <a:lstStyle/>
          <a:p>
            <a:endParaRPr lang="en-US"/>
          </a:p>
        </p:txBody>
      </p:sp>
      <p:sp>
        <p:nvSpPr>
          <p:cNvPr id="10260" name="Line 20"/>
          <p:cNvSpPr>
            <a:spLocks noChangeShapeType="1"/>
          </p:cNvSpPr>
          <p:nvPr/>
        </p:nvSpPr>
        <p:spPr bwMode="gray">
          <a:xfrm>
            <a:off x="5943600" y="4822825"/>
            <a:ext cx="1447800" cy="609600"/>
          </a:xfrm>
          <a:prstGeom prst="line">
            <a:avLst/>
          </a:prstGeom>
          <a:noFill/>
          <a:ln w="19050">
            <a:solidFill>
              <a:schemeClr val="tx1"/>
            </a:solidFill>
            <a:round/>
            <a:headEnd type="none" w="sm" len="sm"/>
            <a:tailEnd type="stealth" w="sm" len="med"/>
          </a:ln>
        </p:spPr>
        <p:txBody>
          <a:bodyPr/>
          <a:lstStyle/>
          <a:p>
            <a:endParaRPr lang="en-US"/>
          </a:p>
        </p:txBody>
      </p:sp>
      <p:sp>
        <p:nvSpPr>
          <p:cNvPr id="10261" name="Line 21"/>
          <p:cNvSpPr>
            <a:spLocks noChangeShapeType="1"/>
          </p:cNvSpPr>
          <p:nvPr/>
        </p:nvSpPr>
        <p:spPr bwMode="gray">
          <a:xfrm flipH="1">
            <a:off x="6096000" y="5432425"/>
            <a:ext cx="0" cy="182563"/>
          </a:xfrm>
          <a:prstGeom prst="line">
            <a:avLst/>
          </a:prstGeom>
          <a:noFill/>
          <a:ln w="19050">
            <a:solidFill>
              <a:schemeClr val="tx1"/>
            </a:solidFill>
            <a:round/>
            <a:headEnd type="none" w="sm" len="sm"/>
            <a:tailEnd type="stealth" w="sm" len="med"/>
          </a:ln>
        </p:spPr>
        <p:txBody>
          <a:bodyPr/>
          <a:lstStyle/>
          <a:p>
            <a:endParaRPr lang="en-US"/>
          </a:p>
        </p:txBody>
      </p:sp>
      <p:sp>
        <p:nvSpPr>
          <p:cNvPr id="10262" name="Text Box 22"/>
          <p:cNvSpPr txBox="1">
            <a:spLocks noChangeArrowheads="1"/>
          </p:cNvSpPr>
          <p:nvPr/>
        </p:nvSpPr>
        <p:spPr bwMode="gray">
          <a:xfrm>
            <a:off x="5559425" y="4489450"/>
            <a:ext cx="338138" cy="244475"/>
          </a:xfrm>
          <a:prstGeom prst="rect">
            <a:avLst/>
          </a:prstGeom>
          <a:noFill/>
          <a:ln w="12700">
            <a:noFill/>
            <a:miter lim="800000"/>
            <a:headEnd/>
            <a:tailEnd/>
          </a:ln>
        </p:spPr>
        <p:txBody>
          <a:bodyPr wrap="none" anchor="ctr">
            <a:spAutoFit/>
          </a:bodyPr>
          <a:lstStyle/>
          <a:p>
            <a:pPr algn="ctr" eaLnBrk="0" hangingPunct="0"/>
            <a:r>
              <a:rPr lang="en-US" sz="1000">
                <a:ea typeface="MS PGothic" pitchFamily="34" charset="-128"/>
              </a:rPr>
              <a:t>–P</a:t>
            </a:r>
          </a:p>
        </p:txBody>
      </p:sp>
      <p:sp>
        <p:nvSpPr>
          <p:cNvPr id="10263" name="Text Box 23"/>
          <p:cNvSpPr txBox="1">
            <a:spLocks noChangeArrowheads="1"/>
          </p:cNvSpPr>
          <p:nvPr/>
        </p:nvSpPr>
        <p:spPr bwMode="gray">
          <a:xfrm>
            <a:off x="5540375" y="4652963"/>
            <a:ext cx="338138" cy="244475"/>
          </a:xfrm>
          <a:prstGeom prst="rect">
            <a:avLst/>
          </a:prstGeom>
          <a:noFill/>
          <a:ln w="12700">
            <a:noFill/>
            <a:miter lim="800000"/>
            <a:headEnd/>
            <a:tailEnd/>
          </a:ln>
        </p:spPr>
        <p:txBody>
          <a:bodyPr wrap="none" anchor="ctr">
            <a:spAutoFit/>
          </a:bodyPr>
          <a:lstStyle/>
          <a:p>
            <a:pPr algn="ctr" eaLnBrk="0" hangingPunct="0"/>
            <a:r>
              <a:rPr lang="en-US" sz="1000">
                <a:ea typeface="MS PGothic" pitchFamily="34" charset="-128"/>
              </a:rPr>
              <a:t>–P</a:t>
            </a:r>
          </a:p>
        </p:txBody>
      </p:sp>
      <p:sp>
        <p:nvSpPr>
          <p:cNvPr id="10264" name="Text Box 24"/>
          <p:cNvSpPr txBox="1">
            <a:spLocks noChangeArrowheads="1"/>
          </p:cNvSpPr>
          <p:nvPr/>
        </p:nvSpPr>
        <p:spPr bwMode="gray">
          <a:xfrm>
            <a:off x="4457700" y="4500563"/>
            <a:ext cx="373063" cy="244475"/>
          </a:xfrm>
          <a:prstGeom prst="rect">
            <a:avLst/>
          </a:prstGeom>
          <a:noFill/>
          <a:ln w="12700">
            <a:noFill/>
            <a:miter lim="800000"/>
            <a:headEnd/>
            <a:tailEnd/>
          </a:ln>
        </p:spPr>
        <p:txBody>
          <a:bodyPr wrap="none" anchor="ctr">
            <a:spAutoFit/>
          </a:bodyPr>
          <a:lstStyle/>
          <a:p>
            <a:pPr algn="ctr" eaLnBrk="0" hangingPunct="0"/>
            <a:r>
              <a:rPr lang="en-US" sz="1000">
                <a:ea typeface="MS PGothic" pitchFamily="34" charset="-128"/>
              </a:rPr>
              <a:t>P– </a:t>
            </a:r>
          </a:p>
        </p:txBody>
      </p:sp>
      <p:sp>
        <p:nvSpPr>
          <p:cNvPr id="10265" name="Text Box 25"/>
          <p:cNvSpPr txBox="1">
            <a:spLocks noChangeArrowheads="1"/>
          </p:cNvSpPr>
          <p:nvPr/>
        </p:nvSpPr>
        <p:spPr bwMode="gray">
          <a:xfrm>
            <a:off x="4484688" y="4664075"/>
            <a:ext cx="373062" cy="244475"/>
          </a:xfrm>
          <a:prstGeom prst="rect">
            <a:avLst/>
          </a:prstGeom>
          <a:noFill/>
          <a:ln w="12700">
            <a:noFill/>
            <a:miter lim="800000"/>
            <a:headEnd/>
            <a:tailEnd/>
          </a:ln>
        </p:spPr>
        <p:txBody>
          <a:bodyPr wrap="none" anchor="ctr">
            <a:spAutoFit/>
          </a:bodyPr>
          <a:lstStyle/>
          <a:p>
            <a:pPr algn="ctr" eaLnBrk="0" hangingPunct="0"/>
            <a:r>
              <a:rPr lang="en-US" sz="1000">
                <a:ea typeface="MS PGothic" pitchFamily="34" charset="-128"/>
              </a:rPr>
              <a:t>P– </a:t>
            </a:r>
          </a:p>
        </p:txBody>
      </p:sp>
      <p:sp>
        <p:nvSpPr>
          <p:cNvPr id="10266" name="Line 26"/>
          <p:cNvSpPr>
            <a:spLocks noChangeShapeType="1"/>
          </p:cNvSpPr>
          <p:nvPr/>
        </p:nvSpPr>
        <p:spPr bwMode="gray">
          <a:xfrm flipH="1">
            <a:off x="5181600" y="4975225"/>
            <a:ext cx="0" cy="182563"/>
          </a:xfrm>
          <a:prstGeom prst="line">
            <a:avLst/>
          </a:prstGeom>
          <a:noFill/>
          <a:ln w="19050">
            <a:solidFill>
              <a:schemeClr val="tx1"/>
            </a:solidFill>
            <a:round/>
            <a:headEnd type="none" w="sm" len="sm"/>
            <a:tailEnd type="stealth" w="sm" len="med"/>
          </a:ln>
        </p:spPr>
        <p:txBody>
          <a:bodyPr/>
          <a:lstStyle/>
          <a:p>
            <a:endParaRPr lang="en-US"/>
          </a:p>
        </p:txBody>
      </p:sp>
      <p:sp>
        <p:nvSpPr>
          <p:cNvPr id="10267" name="Line 27"/>
          <p:cNvSpPr>
            <a:spLocks noChangeShapeType="1"/>
          </p:cNvSpPr>
          <p:nvPr/>
        </p:nvSpPr>
        <p:spPr bwMode="gray">
          <a:xfrm flipH="1">
            <a:off x="5181600" y="5432425"/>
            <a:ext cx="0" cy="182563"/>
          </a:xfrm>
          <a:prstGeom prst="line">
            <a:avLst/>
          </a:prstGeom>
          <a:noFill/>
          <a:ln w="19050">
            <a:solidFill>
              <a:schemeClr val="tx1"/>
            </a:solidFill>
            <a:round/>
            <a:headEnd type="none" w="sm" len="sm"/>
            <a:tailEnd type="stealth" w="sm" len="med"/>
          </a:ln>
        </p:spPr>
        <p:txBody>
          <a:bodyPr/>
          <a:lstStyle/>
          <a:p>
            <a:endParaRPr lang="en-US"/>
          </a:p>
        </p:txBody>
      </p:sp>
      <p:sp>
        <p:nvSpPr>
          <p:cNvPr id="10268" name="Line 28"/>
          <p:cNvSpPr>
            <a:spLocks noChangeShapeType="1"/>
          </p:cNvSpPr>
          <p:nvPr/>
        </p:nvSpPr>
        <p:spPr bwMode="gray">
          <a:xfrm flipH="1">
            <a:off x="4267200" y="5432425"/>
            <a:ext cx="0" cy="182563"/>
          </a:xfrm>
          <a:prstGeom prst="line">
            <a:avLst/>
          </a:prstGeom>
          <a:noFill/>
          <a:ln w="19050">
            <a:solidFill>
              <a:schemeClr val="tx1"/>
            </a:solidFill>
            <a:round/>
            <a:headEnd type="none" w="sm" len="sm"/>
            <a:tailEnd type="stealth" w="sm" len="med"/>
          </a:ln>
        </p:spPr>
        <p:txBody>
          <a:bodyPr/>
          <a:lstStyle/>
          <a:p>
            <a:endParaRPr lang="en-US"/>
          </a:p>
        </p:txBody>
      </p:sp>
      <p:sp>
        <p:nvSpPr>
          <p:cNvPr id="10269" name="Line 29"/>
          <p:cNvSpPr>
            <a:spLocks noChangeShapeType="1"/>
          </p:cNvSpPr>
          <p:nvPr/>
        </p:nvSpPr>
        <p:spPr bwMode="gray">
          <a:xfrm>
            <a:off x="5638800" y="4975225"/>
            <a:ext cx="304800" cy="182563"/>
          </a:xfrm>
          <a:prstGeom prst="line">
            <a:avLst/>
          </a:prstGeom>
          <a:noFill/>
          <a:ln w="19050">
            <a:solidFill>
              <a:schemeClr val="tx1"/>
            </a:solidFill>
            <a:round/>
            <a:headEnd type="none" w="sm" len="sm"/>
            <a:tailEnd type="stealth" w="sm" len="med"/>
          </a:ln>
        </p:spPr>
        <p:txBody>
          <a:bodyPr/>
          <a:lstStyle/>
          <a:p>
            <a:endParaRPr lang="en-US"/>
          </a:p>
        </p:txBody>
      </p:sp>
      <p:sp>
        <p:nvSpPr>
          <p:cNvPr id="10270" name="Line 30"/>
          <p:cNvSpPr>
            <a:spLocks noChangeShapeType="1"/>
          </p:cNvSpPr>
          <p:nvPr/>
        </p:nvSpPr>
        <p:spPr bwMode="gray">
          <a:xfrm flipH="1">
            <a:off x="4267200" y="4975225"/>
            <a:ext cx="228600" cy="182563"/>
          </a:xfrm>
          <a:prstGeom prst="line">
            <a:avLst/>
          </a:prstGeom>
          <a:noFill/>
          <a:ln w="19050">
            <a:solidFill>
              <a:schemeClr val="tx1"/>
            </a:solidFill>
            <a:round/>
            <a:headEnd type="none" w="sm" len="sm"/>
            <a:tailEnd type="stealth" w="sm" len="med"/>
          </a:ln>
        </p:spPr>
        <p:txBody>
          <a:bodyPr/>
          <a:lstStyle/>
          <a:p>
            <a:endParaRPr lang="en-US"/>
          </a:p>
        </p:txBody>
      </p:sp>
    </p:spTree>
  </p:cSld>
  <p:clrMapOvr>
    <a:masterClrMapping/>
  </p:clrMapOvr>
  <p:transition>
    <p:wipe dir="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p:txBody>
          <a:bodyPr/>
          <a:lstStyle/>
          <a:p>
            <a:pPr eaLnBrk="1" hangingPunct="1"/>
            <a:r>
              <a:rPr lang="en-US" sz="3000"/>
              <a:t>VEGF, the ‘key’ of angiogenesis, is expressed throughout tumour development</a:t>
            </a:r>
          </a:p>
        </p:txBody>
      </p:sp>
      <p:sp>
        <p:nvSpPr>
          <p:cNvPr id="12291" name="Rectangle 3"/>
          <p:cNvSpPr>
            <a:spLocks noGrp="1" noChangeArrowheads="1"/>
          </p:cNvSpPr>
          <p:nvPr>
            <p:ph type="body" idx="1"/>
          </p:nvPr>
        </p:nvSpPr>
        <p:spPr>
          <a:xfrm>
            <a:off x="457200" y="5529263"/>
            <a:ext cx="8229600" cy="762000"/>
          </a:xfrm>
        </p:spPr>
        <p:txBody>
          <a:bodyPr>
            <a:normAutofit lnSpcReduction="10000"/>
          </a:bodyPr>
          <a:lstStyle/>
          <a:p>
            <a:pPr marL="296863" indent="-296863" eaLnBrk="1" hangingPunct="1">
              <a:spcAft>
                <a:spcPct val="25000"/>
              </a:spcAft>
            </a:pPr>
            <a:r>
              <a:rPr lang="en-US" sz="1800" dirty="0"/>
              <a:t>VEGF is present throughout the </a:t>
            </a:r>
            <a:r>
              <a:rPr lang="en-US" sz="1800" dirty="0" err="1"/>
              <a:t>tumour</a:t>
            </a:r>
            <a:r>
              <a:rPr lang="en-US" sz="1800" dirty="0"/>
              <a:t> life cycle</a:t>
            </a:r>
            <a:endParaRPr lang="en-US" sz="1400" baseline="60000" dirty="0"/>
          </a:p>
          <a:p>
            <a:pPr marL="296863" indent="-296863" eaLnBrk="1" hangingPunct="1">
              <a:spcAft>
                <a:spcPct val="25000"/>
              </a:spcAft>
            </a:pPr>
            <a:r>
              <a:rPr lang="en-US" sz="1800" dirty="0"/>
              <a:t>As secondary pathways emerge, VEGF continues to be </a:t>
            </a:r>
            <a:r>
              <a:rPr lang="en-US" sz="1800" dirty="0" err="1"/>
              <a:t>overexpressed</a:t>
            </a:r>
            <a:endParaRPr lang="en-US" sz="1400" baseline="60000" dirty="0"/>
          </a:p>
        </p:txBody>
      </p:sp>
      <p:grpSp>
        <p:nvGrpSpPr>
          <p:cNvPr id="2" name="Group 5"/>
          <p:cNvGrpSpPr>
            <a:grpSpLocks/>
          </p:cNvGrpSpPr>
          <p:nvPr/>
        </p:nvGrpSpPr>
        <p:grpSpPr bwMode="auto">
          <a:xfrm>
            <a:off x="1905000" y="1531938"/>
            <a:ext cx="5334000" cy="3908425"/>
            <a:chOff x="1200" y="936"/>
            <a:chExt cx="3360" cy="2462"/>
          </a:xfrm>
        </p:grpSpPr>
        <p:pic>
          <p:nvPicPr>
            <p:cNvPr id="12294" name="Picture 6" descr="Slide 3"/>
            <p:cNvPicPr>
              <a:picLocks noChangeAspect="1" noChangeArrowheads="1"/>
            </p:cNvPicPr>
            <p:nvPr/>
          </p:nvPicPr>
          <p:blipFill>
            <a:blip r:embed="rId3"/>
            <a:srcRect r="2808" b="3012"/>
            <a:stretch>
              <a:fillRect/>
            </a:stretch>
          </p:blipFill>
          <p:spPr bwMode="invGray">
            <a:xfrm>
              <a:off x="1200" y="936"/>
              <a:ext cx="3360" cy="2462"/>
            </a:xfrm>
            <a:prstGeom prst="rect">
              <a:avLst/>
            </a:prstGeom>
            <a:noFill/>
            <a:ln w="9525">
              <a:noFill/>
              <a:miter lim="800000"/>
              <a:headEnd/>
              <a:tailEnd/>
            </a:ln>
          </p:spPr>
        </p:pic>
        <p:sp>
          <p:nvSpPr>
            <p:cNvPr id="12295" name="Rectangle 7"/>
            <p:cNvSpPr>
              <a:spLocks noChangeArrowheads="1"/>
            </p:cNvSpPr>
            <p:nvPr/>
          </p:nvSpPr>
          <p:spPr bwMode="invGray">
            <a:xfrm>
              <a:off x="1440" y="1536"/>
              <a:ext cx="378" cy="173"/>
            </a:xfrm>
            <a:prstGeom prst="rect">
              <a:avLst/>
            </a:prstGeom>
            <a:noFill/>
            <a:ln w="12700">
              <a:noFill/>
              <a:miter lim="800000"/>
              <a:headEnd type="none" w="sm" len="sm"/>
              <a:tailEnd type="none" w="sm" len="sm"/>
            </a:ln>
          </p:spPr>
          <p:txBody>
            <a:bodyPr wrap="none">
              <a:spAutoFit/>
            </a:bodyPr>
            <a:lstStyle/>
            <a:p>
              <a:pPr algn="ctr" eaLnBrk="0" hangingPunct="0"/>
              <a:r>
                <a:rPr lang="en-GB" sz="1200">
                  <a:solidFill>
                    <a:schemeClr val="accent2"/>
                  </a:solidFill>
                  <a:ea typeface="MS PGothic" pitchFamily="34" charset="-128"/>
                </a:rPr>
                <a:t>VEGF</a:t>
              </a:r>
            </a:p>
          </p:txBody>
        </p:sp>
        <p:sp>
          <p:nvSpPr>
            <p:cNvPr id="12296" name="Rectangle 8"/>
            <p:cNvSpPr>
              <a:spLocks noChangeArrowheads="1"/>
            </p:cNvSpPr>
            <p:nvPr/>
          </p:nvSpPr>
          <p:spPr bwMode="invGray">
            <a:xfrm>
              <a:off x="1824" y="1392"/>
              <a:ext cx="447" cy="403"/>
            </a:xfrm>
            <a:prstGeom prst="rect">
              <a:avLst/>
            </a:prstGeom>
            <a:noFill/>
            <a:ln w="12700">
              <a:noFill/>
              <a:miter lim="800000"/>
              <a:headEnd type="none" w="sm" len="sm"/>
              <a:tailEnd type="none" w="sm" len="sm"/>
            </a:ln>
          </p:spPr>
          <p:txBody>
            <a:bodyPr wrap="none">
              <a:spAutoFit/>
            </a:bodyPr>
            <a:lstStyle/>
            <a:p>
              <a:pPr algn="ctr" eaLnBrk="0" hangingPunct="0"/>
              <a:r>
                <a:rPr lang="en-GB" sz="1200">
                  <a:solidFill>
                    <a:schemeClr val="accent2"/>
                  </a:solidFill>
                  <a:ea typeface="MS PGothic" pitchFamily="34" charset="-128"/>
                </a:rPr>
                <a:t>VEGF</a:t>
              </a:r>
              <a:r>
                <a:rPr lang="en-GB" sz="1200">
                  <a:solidFill>
                    <a:schemeClr val="accent1"/>
                  </a:solidFill>
                  <a:ea typeface="MS PGothic" pitchFamily="34" charset="-128"/>
                </a:rPr>
                <a:t/>
              </a:r>
              <a:br>
                <a:rPr lang="en-GB" sz="1200">
                  <a:solidFill>
                    <a:schemeClr val="accent1"/>
                  </a:solidFill>
                  <a:ea typeface="MS PGothic" pitchFamily="34" charset="-128"/>
                </a:rPr>
              </a:br>
              <a:r>
                <a:rPr lang="en-GB" sz="1200">
                  <a:ea typeface="MS PGothic" pitchFamily="34" charset="-128"/>
                </a:rPr>
                <a:t>bFGF</a:t>
              </a:r>
              <a:br>
                <a:rPr lang="en-GB" sz="1200">
                  <a:ea typeface="MS PGothic" pitchFamily="34" charset="-128"/>
                </a:rPr>
              </a:br>
              <a:r>
                <a:rPr lang="en-GB" sz="1200">
                  <a:ea typeface="MS PGothic" pitchFamily="34" charset="-128"/>
                </a:rPr>
                <a:t>TGF</a:t>
              </a:r>
              <a:r>
                <a:rPr lang="en-GB" sz="1200">
                  <a:latin typeface="Symbol" pitchFamily="18" charset="2"/>
                  <a:ea typeface="MS PGothic" pitchFamily="34" charset="-128"/>
                </a:rPr>
                <a:t>b</a:t>
              </a:r>
              <a:r>
                <a:rPr lang="en-GB" sz="1200">
                  <a:ea typeface="MS PGothic" pitchFamily="34" charset="-128"/>
                </a:rPr>
                <a:t>-1</a:t>
              </a:r>
            </a:p>
          </p:txBody>
        </p:sp>
        <p:sp>
          <p:nvSpPr>
            <p:cNvPr id="12297" name="Rectangle 9"/>
            <p:cNvSpPr>
              <a:spLocks noChangeArrowheads="1"/>
            </p:cNvSpPr>
            <p:nvPr/>
          </p:nvSpPr>
          <p:spPr bwMode="invGray">
            <a:xfrm>
              <a:off x="2352" y="1584"/>
              <a:ext cx="447" cy="518"/>
            </a:xfrm>
            <a:prstGeom prst="rect">
              <a:avLst/>
            </a:prstGeom>
            <a:noFill/>
            <a:ln w="12700">
              <a:noFill/>
              <a:miter lim="800000"/>
              <a:headEnd type="none" w="sm" len="sm"/>
              <a:tailEnd type="none" w="sm" len="sm"/>
            </a:ln>
          </p:spPr>
          <p:txBody>
            <a:bodyPr wrap="none">
              <a:spAutoFit/>
            </a:bodyPr>
            <a:lstStyle/>
            <a:p>
              <a:pPr algn="ctr" eaLnBrk="0" hangingPunct="0"/>
              <a:r>
                <a:rPr lang="en-GB" sz="1200">
                  <a:solidFill>
                    <a:schemeClr val="accent2"/>
                  </a:solidFill>
                  <a:ea typeface="MS PGothic" pitchFamily="34" charset="-128"/>
                </a:rPr>
                <a:t>VEGF</a:t>
              </a:r>
              <a:r>
                <a:rPr lang="en-GB" sz="1200">
                  <a:solidFill>
                    <a:schemeClr val="accent1"/>
                  </a:solidFill>
                  <a:ea typeface="MS PGothic" pitchFamily="34" charset="-128"/>
                </a:rPr>
                <a:t/>
              </a:r>
              <a:br>
                <a:rPr lang="en-GB" sz="1200">
                  <a:solidFill>
                    <a:schemeClr val="accent1"/>
                  </a:solidFill>
                  <a:ea typeface="MS PGothic" pitchFamily="34" charset="-128"/>
                </a:rPr>
              </a:br>
              <a:r>
                <a:rPr lang="en-GB" sz="1200">
                  <a:ea typeface="MS PGothic" pitchFamily="34" charset="-128"/>
                </a:rPr>
                <a:t>bFGF</a:t>
              </a:r>
              <a:br>
                <a:rPr lang="en-GB" sz="1200">
                  <a:ea typeface="MS PGothic" pitchFamily="34" charset="-128"/>
                </a:rPr>
              </a:br>
              <a:r>
                <a:rPr lang="en-GB" sz="1200">
                  <a:ea typeface="MS PGothic" pitchFamily="34" charset="-128"/>
                </a:rPr>
                <a:t>TGF</a:t>
              </a:r>
              <a:r>
                <a:rPr lang="en-GB" sz="1200">
                  <a:latin typeface="Symbol" pitchFamily="18" charset="2"/>
                  <a:ea typeface="MS PGothic" pitchFamily="34" charset="-128"/>
                </a:rPr>
                <a:t>b</a:t>
              </a:r>
              <a:r>
                <a:rPr lang="en-GB" sz="1200">
                  <a:ea typeface="MS PGothic" pitchFamily="34" charset="-128"/>
                </a:rPr>
                <a:t>-1</a:t>
              </a:r>
              <a:br>
                <a:rPr lang="en-GB" sz="1200">
                  <a:ea typeface="MS PGothic" pitchFamily="34" charset="-128"/>
                </a:rPr>
              </a:br>
              <a:r>
                <a:rPr lang="en-GB" sz="1200">
                  <a:ea typeface="MS PGothic" pitchFamily="34" charset="-128"/>
                </a:rPr>
                <a:t>PIGF</a:t>
              </a:r>
            </a:p>
          </p:txBody>
        </p:sp>
        <p:sp>
          <p:nvSpPr>
            <p:cNvPr id="12298" name="Rectangle 10"/>
            <p:cNvSpPr>
              <a:spLocks noChangeArrowheads="1"/>
            </p:cNvSpPr>
            <p:nvPr/>
          </p:nvSpPr>
          <p:spPr bwMode="invGray">
            <a:xfrm>
              <a:off x="2908" y="1440"/>
              <a:ext cx="548" cy="633"/>
            </a:xfrm>
            <a:prstGeom prst="rect">
              <a:avLst/>
            </a:prstGeom>
            <a:noFill/>
            <a:ln w="12700">
              <a:noFill/>
              <a:miter lim="800000"/>
              <a:headEnd type="none" w="sm" len="sm"/>
              <a:tailEnd type="none" w="sm" len="sm"/>
            </a:ln>
          </p:spPr>
          <p:txBody>
            <a:bodyPr wrap="none">
              <a:spAutoFit/>
            </a:bodyPr>
            <a:lstStyle/>
            <a:p>
              <a:pPr algn="ctr" eaLnBrk="0" hangingPunct="0"/>
              <a:r>
                <a:rPr lang="en-GB" sz="1200">
                  <a:solidFill>
                    <a:schemeClr val="accent2"/>
                  </a:solidFill>
                  <a:ea typeface="MS PGothic" pitchFamily="34" charset="-128"/>
                </a:rPr>
                <a:t>VEGF</a:t>
              </a:r>
              <a:r>
                <a:rPr lang="en-GB" sz="1200">
                  <a:solidFill>
                    <a:schemeClr val="accent1"/>
                  </a:solidFill>
                  <a:ea typeface="MS PGothic" pitchFamily="34" charset="-128"/>
                </a:rPr>
                <a:t/>
              </a:r>
              <a:br>
                <a:rPr lang="en-GB" sz="1200">
                  <a:solidFill>
                    <a:schemeClr val="accent1"/>
                  </a:solidFill>
                  <a:ea typeface="MS PGothic" pitchFamily="34" charset="-128"/>
                </a:rPr>
              </a:br>
              <a:r>
                <a:rPr lang="en-GB" sz="1200">
                  <a:ea typeface="MS PGothic" pitchFamily="34" charset="-128"/>
                </a:rPr>
                <a:t>bFGF</a:t>
              </a:r>
              <a:br>
                <a:rPr lang="en-GB" sz="1200">
                  <a:ea typeface="MS PGothic" pitchFamily="34" charset="-128"/>
                </a:rPr>
              </a:br>
              <a:r>
                <a:rPr lang="en-GB" sz="1200">
                  <a:ea typeface="MS PGothic" pitchFamily="34" charset="-128"/>
                </a:rPr>
                <a:t>TGF</a:t>
              </a:r>
              <a:r>
                <a:rPr lang="en-GB" sz="1200">
                  <a:latin typeface="Symbol" pitchFamily="18" charset="2"/>
                  <a:ea typeface="MS PGothic" pitchFamily="34" charset="-128"/>
                </a:rPr>
                <a:t>b</a:t>
              </a:r>
              <a:r>
                <a:rPr lang="en-GB" sz="1200">
                  <a:ea typeface="MS PGothic" pitchFamily="34" charset="-128"/>
                </a:rPr>
                <a:t>-1</a:t>
              </a:r>
              <a:br>
                <a:rPr lang="en-GB" sz="1200">
                  <a:ea typeface="MS PGothic" pitchFamily="34" charset="-128"/>
                </a:rPr>
              </a:br>
              <a:r>
                <a:rPr lang="en-GB" sz="1200">
                  <a:ea typeface="MS PGothic" pitchFamily="34" charset="-128"/>
                </a:rPr>
                <a:t>PIGF</a:t>
              </a:r>
              <a:br>
                <a:rPr lang="en-GB" sz="1200">
                  <a:ea typeface="MS PGothic" pitchFamily="34" charset="-128"/>
                </a:rPr>
              </a:br>
              <a:r>
                <a:rPr lang="en-GB" sz="1200">
                  <a:ea typeface="MS PGothic" pitchFamily="34" charset="-128"/>
                </a:rPr>
                <a:t>PD-ECGF</a:t>
              </a:r>
            </a:p>
          </p:txBody>
        </p:sp>
        <p:sp>
          <p:nvSpPr>
            <p:cNvPr id="12299" name="Rectangle 11"/>
            <p:cNvSpPr>
              <a:spLocks noChangeArrowheads="1"/>
            </p:cNvSpPr>
            <p:nvPr/>
          </p:nvSpPr>
          <p:spPr bwMode="invGray">
            <a:xfrm>
              <a:off x="3840" y="1008"/>
              <a:ext cx="678" cy="748"/>
            </a:xfrm>
            <a:prstGeom prst="rect">
              <a:avLst/>
            </a:prstGeom>
            <a:noFill/>
            <a:ln w="12700">
              <a:noFill/>
              <a:miter lim="800000"/>
              <a:headEnd type="none" w="sm" len="sm"/>
              <a:tailEnd type="none" w="sm" len="sm"/>
            </a:ln>
          </p:spPr>
          <p:txBody>
            <a:bodyPr wrap="none">
              <a:spAutoFit/>
            </a:bodyPr>
            <a:lstStyle/>
            <a:p>
              <a:pPr algn="ctr" eaLnBrk="0" hangingPunct="0"/>
              <a:r>
                <a:rPr lang="en-GB" sz="1200">
                  <a:solidFill>
                    <a:schemeClr val="accent2"/>
                  </a:solidFill>
                  <a:ea typeface="MS PGothic" pitchFamily="34" charset="-128"/>
                </a:rPr>
                <a:t>VEGF</a:t>
              </a:r>
              <a:r>
                <a:rPr lang="en-GB" sz="1200">
                  <a:solidFill>
                    <a:schemeClr val="accent1"/>
                  </a:solidFill>
                  <a:ea typeface="MS PGothic" pitchFamily="34" charset="-128"/>
                </a:rPr>
                <a:t/>
              </a:r>
              <a:br>
                <a:rPr lang="en-GB" sz="1200">
                  <a:solidFill>
                    <a:schemeClr val="accent1"/>
                  </a:solidFill>
                  <a:ea typeface="MS PGothic" pitchFamily="34" charset="-128"/>
                </a:rPr>
              </a:br>
              <a:r>
                <a:rPr lang="en-GB" sz="1200">
                  <a:ea typeface="MS PGothic" pitchFamily="34" charset="-128"/>
                </a:rPr>
                <a:t>bFGF</a:t>
              </a:r>
              <a:br>
                <a:rPr lang="en-GB" sz="1200">
                  <a:ea typeface="MS PGothic" pitchFamily="34" charset="-128"/>
                </a:rPr>
              </a:br>
              <a:r>
                <a:rPr lang="en-GB" sz="1200">
                  <a:ea typeface="MS PGothic" pitchFamily="34" charset="-128"/>
                </a:rPr>
                <a:t>TGF</a:t>
              </a:r>
              <a:r>
                <a:rPr lang="en-GB" sz="1200">
                  <a:latin typeface="Symbol" pitchFamily="18" charset="2"/>
                  <a:ea typeface="MS PGothic" pitchFamily="34" charset="-128"/>
                </a:rPr>
                <a:t>b</a:t>
              </a:r>
              <a:r>
                <a:rPr lang="en-GB" sz="1200">
                  <a:ea typeface="MS PGothic" pitchFamily="34" charset="-128"/>
                </a:rPr>
                <a:t>-1</a:t>
              </a:r>
              <a:br>
                <a:rPr lang="en-GB" sz="1200">
                  <a:ea typeface="MS PGothic" pitchFamily="34" charset="-128"/>
                </a:rPr>
              </a:br>
              <a:r>
                <a:rPr lang="en-GB" sz="1200">
                  <a:ea typeface="MS PGothic" pitchFamily="34" charset="-128"/>
                </a:rPr>
                <a:t>PIGF</a:t>
              </a:r>
              <a:br>
                <a:rPr lang="en-GB" sz="1200">
                  <a:ea typeface="MS PGothic" pitchFamily="34" charset="-128"/>
                </a:rPr>
              </a:br>
              <a:r>
                <a:rPr lang="en-GB" sz="1200">
                  <a:ea typeface="MS PGothic" pitchFamily="34" charset="-128"/>
                </a:rPr>
                <a:t>PD-ECGF</a:t>
              </a:r>
              <a:br>
                <a:rPr lang="en-GB" sz="1200">
                  <a:ea typeface="MS PGothic" pitchFamily="34" charset="-128"/>
                </a:rPr>
              </a:br>
              <a:r>
                <a:rPr lang="en-GB" sz="1200">
                  <a:ea typeface="MS PGothic" pitchFamily="34" charset="-128"/>
                </a:rPr>
                <a:t>Pleiotrophin</a:t>
              </a:r>
            </a:p>
          </p:txBody>
        </p:sp>
      </p:grpSp>
    </p:spTree>
  </p:cSld>
  <p:clrMapOvr>
    <a:masterClrMapping/>
  </p:clrMapOvr>
  <p:transition>
    <p:wipe dir="r"/>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p:txBody>
          <a:bodyPr>
            <a:normAutofit fontScale="90000"/>
          </a:bodyPr>
          <a:lstStyle/>
          <a:p>
            <a:pPr eaLnBrk="1" hangingPunct="1"/>
            <a:r>
              <a:rPr lang="en-GB"/>
              <a:t>Bevacizumab MoA: early and continued benefits</a:t>
            </a:r>
          </a:p>
        </p:txBody>
      </p:sp>
      <p:grpSp>
        <p:nvGrpSpPr>
          <p:cNvPr id="2" name="Group 3"/>
          <p:cNvGrpSpPr>
            <a:grpSpLocks/>
          </p:cNvGrpSpPr>
          <p:nvPr/>
        </p:nvGrpSpPr>
        <p:grpSpPr bwMode="auto">
          <a:xfrm>
            <a:off x="481013" y="1501775"/>
            <a:ext cx="8194675" cy="4867275"/>
            <a:chOff x="140" y="945"/>
            <a:chExt cx="5469" cy="3125"/>
          </a:xfrm>
        </p:grpSpPr>
        <p:sp>
          <p:nvSpPr>
            <p:cNvPr id="21522" name="AutoShape 4"/>
            <p:cNvSpPr>
              <a:spLocks noChangeArrowheads="1"/>
            </p:cNvSpPr>
            <p:nvPr/>
          </p:nvSpPr>
          <p:spPr bwMode="auto">
            <a:xfrm>
              <a:off x="140" y="1906"/>
              <a:ext cx="5469" cy="2164"/>
            </a:xfrm>
            <a:prstGeom prst="roundRect">
              <a:avLst>
                <a:gd name="adj" fmla="val 11884"/>
              </a:avLst>
            </a:prstGeom>
            <a:solidFill>
              <a:srgbClr val="DBE5E6"/>
            </a:solidFill>
            <a:ln w="12700">
              <a:noFill/>
              <a:round/>
              <a:headEnd type="none" w="sm" len="sm"/>
              <a:tailEnd type="none" w="sm" len="sm"/>
            </a:ln>
          </p:spPr>
          <p:txBody>
            <a:bodyPr wrap="none" anchor="ctr"/>
            <a:lstStyle/>
            <a:p>
              <a:endParaRPr lang="en-US"/>
            </a:p>
          </p:txBody>
        </p:sp>
        <p:pic>
          <p:nvPicPr>
            <p:cNvPr id="21523" name="Picture 5" descr="7_Wipe_Across_Chevrons_2"/>
            <p:cNvPicPr>
              <a:picLocks noChangeAspect="1" noChangeArrowheads="1"/>
            </p:cNvPicPr>
            <p:nvPr/>
          </p:nvPicPr>
          <p:blipFill>
            <a:blip r:embed="rId3"/>
            <a:srcRect b="14355"/>
            <a:stretch>
              <a:fillRect/>
            </a:stretch>
          </p:blipFill>
          <p:spPr bwMode="auto">
            <a:xfrm>
              <a:off x="144" y="945"/>
              <a:ext cx="5465" cy="1755"/>
            </a:xfrm>
            <a:prstGeom prst="rect">
              <a:avLst/>
            </a:prstGeom>
            <a:solidFill>
              <a:schemeClr val="bg1"/>
            </a:solidFill>
            <a:ln w="9525">
              <a:noFill/>
              <a:miter lim="800000"/>
              <a:headEnd/>
              <a:tailEnd/>
            </a:ln>
          </p:spPr>
        </p:pic>
      </p:grpSp>
      <p:sp>
        <p:nvSpPr>
          <p:cNvPr id="21508" name="Text Box 6"/>
          <p:cNvSpPr txBox="1">
            <a:spLocks noChangeArrowheads="1"/>
          </p:cNvSpPr>
          <p:nvPr/>
        </p:nvSpPr>
        <p:spPr bwMode="auto">
          <a:xfrm>
            <a:off x="3200400" y="1935163"/>
            <a:ext cx="2063750" cy="366712"/>
          </a:xfrm>
          <a:prstGeom prst="rect">
            <a:avLst/>
          </a:prstGeom>
          <a:noFill/>
          <a:ln w="9525">
            <a:noFill/>
            <a:miter lim="800000"/>
            <a:headEnd/>
            <a:tailEnd/>
          </a:ln>
        </p:spPr>
        <p:txBody>
          <a:bodyPr wrap="none">
            <a:spAutoFit/>
          </a:bodyPr>
          <a:lstStyle/>
          <a:p>
            <a:r>
              <a:rPr lang="en-US">
                <a:solidFill>
                  <a:schemeClr val="bg1"/>
                </a:solidFill>
              </a:rPr>
              <a:t>EARLY EFFECTS</a:t>
            </a:r>
          </a:p>
        </p:txBody>
      </p:sp>
      <p:sp>
        <p:nvSpPr>
          <p:cNvPr id="21509" name="Text Box 7"/>
          <p:cNvSpPr txBox="1">
            <a:spLocks noChangeArrowheads="1"/>
          </p:cNvSpPr>
          <p:nvPr/>
        </p:nvSpPr>
        <p:spPr bwMode="auto">
          <a:xfrm>
            <a:off x="5672138" y="1935163"/>
            <a:ext cx="2647950" cy="366712"/>
          </a:xfrm>
          <a:prstGeom prst="rect">
            <a:avLst/>
          </a:prstGeom>
          <a:noFill/>
          <a:ln w="9525">
            <a:noFill/>
            <a:miter lim="800000"/>
            <a:headEnd/>
            <a:tailEnd/>
          </a:ln>
        </p:spPr>
        <p:txBody>
          <a:bodyPr wrap="none">
            <a:spAutoFit/>
          </a:bodyPr>
          <a:lstStyle/>
          <a:p>
            <a:r>
              <a:rPr lang="en-US">
                <a:solidFill>
                  <a:schemeClr val="bg1"/>
                </a:solidFill>
              </a:rPr>
              <a:t>CONTINUED EFFECTS</a:t>
            </a:r>
          </a:p>
        </p:txBody>
      </p:sp>
      <p:sp>
        <p:nvSpPr>
          <p:cNvPr id="21510" name="Oval 8"/>
          <p:cNvSpPr>
            <a:spLocks noChangeArrowheads="1"/>
          </p:cNvSpPr>
          <p:nvPr/>
        </p:nvSpPr>
        <p:spPr bwMode="auto">
          <a:xfrm>
            <a:off x="1079500" y="3762375"/>
            <a:ext cx="244475" cy="231775"/>
          </a:xfrm>
          <a:prstGeom prst="ellipse">
            <a:avLst/>
          </a:prstGeom>
          <a:gradFill rotWithShape="1">
            <a:gsLst>
              <a:gs pos="0">
                <a:srgbClr val="C571D9"/>
              </a:gs>
              <a:gs pos="100000">
                <a:srgbClr val="5B3464"/>
              </a:gs>
            </a:gsLst>
            <a:path path="shape">
              <a:fillToRect l="50000" t="50000" r="50000" b="50000"/>
            </a:path>
          </a:gradFill>
          <a:ln w="12700" algn="ctr">
            <a:noFill/>
            <a:round/>
            <a:headEnd/>
            <a:tailEnd/>
          </a:ln>
        </p:spPr>
        <p:txBody>
          <a:bodyPr lIns="0" tIns="0" rIns="0" bIns="0" anchor="ctr"/>
          <a:lstStyle/>
          <a:p>
            <a:pPr algn="ctr"/>
            <a:r>
              <a:rPr lang="en-US" sz="1200"/>
              <a:t>1</a:t>
            </a:r>
          </a:p>
        </p:txBody>
      </p:sp>
      <p:sp>
        <p:nvSpPr>
          <p:cNvPr id="21511" name="Text Box 9"/>
          <p:cNvSpPr txBox="1">
            <a:spLocks noChangeArrowheads="1"/>
          </p:cNvSpPr>
          <p:nvPr/>
        </p:nvSpPr>
        <p:spPr bwMode="auto">
          <a:xfrm>
            <a:off x="1401763" y="3708400"/>
            <a:ext cx="1562100" cy="339725"/>
          </a:xfrm>
          <a:prstGeom prst="rect">
            <a:avLst/>
          </a:prstGeom>
          <a:noFill/>
          <a:ln w="9525" algn="ctr">
            <a:noFill/>
            <a:miter lim="800000"/>
            <a:headEnd/>
            <a:tailEnd/>
          </a:ln>
        </p:spPr>
        <p:txBody>
          <a:bodyPr lIns="18288" rIns="18288" bIns="18288">
            <a:spAutoFit/>
          </a:bodyPr>
          <a:lstStyle/>
          <a:p>
            <a:pPr eaLnBrk="0" hangingPunct="0"/>
            <a:r>
              <a:rPr lang="en-US">
                <a:solidFill>
                  <a:schemeClr val="bg1"/>
                </a:solidFill>
              </a:rPr>
              <a:t>Regression</a:t>
            </a:r>
            <a:endParaRPr lang="en-US" baseline="30000">
              <a:solidFill>
                <a:schemeClr val="bg1"/>
              </a:solidFill>
            </a:endParaRPr>
          </a:p>
        </p:txBody>
      </p:sp>
      <p:sp>
        <p:nvSpPr>
          <p:cNvPr id="21512" name="Text Box 10"/>
          <p:cNvSpPr txBox="1">
            <a:spLocks noChangeArrowheads="1"/>
          </p:cNvSpPr>
          <p:nvPr/>
        </p:nvSpPr>
        <p:spPr bwMode="auto">
          <a:xfrm>
            <a:off x="3568700" y="3708400"/>
            <a:ext cx="1892300" cy="339725"/>
          </a:xfrm>
          <a:prstGeom prst="rect">
            <a:avLst/>
          </a:prstGeom>
          <a:noFill/>
          <a:ln w="9525" algn="ctr">
            <a:noFill/>
            <a:miter lim="800000"/>
            <a:headEnd/>
            <a:tailEnd/>
          </a:ln>
        </p:spPr>
        <p:txBody>
          <a:bodyPr lIns="18288" rIns="18288" bIns="18288">
            <a:spAutoFit/>
          </a:bodyPr>
          <a:lstStyle/>
          <a:p>
            <a:pPr eaLnBrk="0" hangingPunct="0"/>
            <a:r>
              <a:rPr lang="en-US">
                <a:solidFill>
                  <a:schemeClr val="bg1"/>
                </a:solidFill>
              </a:rPr>
              <a:t>Normalisation</a:t>
            </a:r>
            <a:endParaRPr lang="en-US" baseline="30000">
              <a:solidFill>
                <a:schemeClr val="bg1"/>
              </a:solidFill>
            </a:endParaRPr>
          </a:p>
        </p:txBody>
      </p:sp>
      <p:sp>
        <p:nvSpPr>
          <p:cNvPr id="21513" name="Oval 11"/>
          <p:cNvSpPr>
            <a:spLocks noChangeArrowheads="1"/>
          </p:cNvSpPr>
          <p:nvPr/>
        </p:nvSpPr>
        <p:spPr bwMode="auto">
          <a:xfrm>
            <a:off x="3260725" y="3762375"/>
            <a:ext cx="244475" cy="231775"/>
          </a:xfrm>
          <a:prstGeom prst="ellipse">
            <a:avLst/>
          </a:prstGeom>
          <a:gradFill rotWithShape="1">
            <a:gsLst>
              <a:gs pos="0">
                <a:srgbClr val="C571D9"/>
              </a:gs>
              <a:gs pos="100000">
                <a:srgbClr val="5B3464"/>
              </a:gs>
            </a:gsLst>
            <a:path path="shape">
              <a:fillToRect l="50000" t="50000" r="50000" b="50000"/>
            </a:path>
          </a:gradFill>
          <a:ln w="12700" algn="ctr">
            <a:noFill/>
            <a:round/>
            <a:headEnd/>
            <a:tailEnd/>
          </a:ln>
        </p:spPr>
        <p:txBody>
          <a:bodyPr lIns="0" tIns="0" rIns="0" bIns="0" anchor="ctr"/>
          <a:lstStyle/>
          <a:p>
            <a:pPr algn="ctr"/>
            <a:r>
              <a:rPr lang="en-US" sz="1200"/>
              <a:t>2</a:t>
            </a:r>
          </a:p>
        </p:txBody>
      </p:sp>
      <p:sp>
        <p:nvSpPr>
          <p:cNvPr id="21514" name="Text Box 12"/>
          <p:cNvSpPr txBox="1">
            <a:spLocks noChangeArrowheads="1"/>
          </p:cNvSpPr>
          <p:nvPr/>
        </p:nvSpPr>
        <p:spPr bwMode="auto">
          <a:xfrm>
            <a:off x="6540500" y="3708400"/>
            <a:ext cx="1250950" cy="339725"/>
          </a:xfrm>
          <a:prstGeom prst="rect">
            <a:avLst/>
          </a:prstGeom>
          <a:noFill/>
          <a:ln w="9525" algn="ctr">
            <a:noFill/>
            <a:miter lim="800000"/>
            <a:headEnd/>
            <a:tailEnd/>
          </a:ln>
        </p:spPr>
        <p:txBody>
          <a:bodyPr lIns="18288" rIns="18288" bIns="18288">
            <a:spAutoFit/>
          </a:bodyPr>
          <a:lstStyle/>
          <a:p>
            <a:pPr eaLnBrk="0" hangingPunct="0"/>
            <a:r>
              <a:rPr lang="en-US">
                <a:solidFill>
                  <a:schemeClr val="bg1"/>
                </a:solidFill>
              </a:rPr>
              <a:t>Inhibition</a:t>
            </a:r>
            <a:endParaRPr lang="en-US" baseline="30000">
              <a:solidFill>
                <a:schemeClr val="bg1"/>
              </a:solidFill>
            </a:endParaRPr>
          </a:p>
        </p:txBody>
      </p:sp>
      <p:sp>
        <p:nvSpPr>
          <p:cNvPr id="21515" name="Oval 13"/>
          <p:cNvSpPr>
            <a:spLocks noChangeArrowheads="1"/>
          </p:cNvSpPr>
          <p:nvPr/>
        </p:nvSpPr>
        <p:spPr bwMode="auto">
          <a:xfrm>
            <a:off x="6226175" y="3762375"/>
            <a:ext cx="244475" cy="231775"/>
          </a:xfrm>
          <a:prstGeom prst="ellipse">
            <a:avLst/>
          </a:prstGeom>
          <a:gradFill rotWithShape="1">
            <a:gsLst>
              <a:gs pos="0">
                <a:srgbClr val="C571D9"/>
              </a:gs>
              <a:gs pos="100000">
                <a:srgbClr val="5B3464"/>
              </a:gs>
            </a:gsLst>
            <a:path path="shape">
              <a:fillToRect l="50000" t="50000" r="50000" b="50000"/>
            </a:path>
          </a:gradFill>
          <a:ln w="12700" algn="ctr">
            <a:noFill/>
            <a:round/>
            <a:headEnd/>
            <a:tailEnd/>
          </a:ln>
        </p:spPr>
        <p:txBody>
          <a:bodyPr lIns="0" tIns="0" rIns="0" bIns="0" anchor="ctr"/>
          <a:lstStyle/>
          <a:p>
            <a:pPr algn="ctr"/>
            <a:r>
              <a:rPr lang="en-US" sz="1200"/>
              <a:t>3</a:t>
            </a:r>
          </a:p>
        </p:txBody>
      </p:sp>
      <p:sp>
        <p:nvSpPr>
          <p:cNvPr id="21516" name="AutoShape 14"/>
          <p:cNvSpPr>
            <a:spLocks noChangeArrowheads="1"/>
          </p:cNvSpPr>
          <p:nvPr/>
        </p:nvSpPr>
        <p:spPr bwMode="auto">
          <a:xfrm>
            <a:off x="866775" y="4151313"/>
            <a:ext cx="2095500" cy="555625"/>
          </a:xfrm>
          <a:prstGeom prst="roundRect">
            <a:avLst>
              <a:gd name="adj" fmla="val 16667"/>
            </a:avLst>
          </a:prstGeom>
          <a:solidFill>
            <a:schemeClr val="accent2"/>
          </a:solidFill>
          <a:ln w="12700">
            <a:noFill/>
            <a:round/>
            <a:headEnd type="none" w="sm" len="sm"/>
            <a:tailEnd type="none" w="sm" len="sm"/>
          </a:ln>
        </p:spPr>
        <p:txBody>
          <a:bodyPr anchor="ctr"/>
          <a:lstStyle/>
          <a:p>
            <a:pPr algn="ctr" eaLnBrk="0" hangingPunct="0"/>
            <a:r>
              <a:rPr lang="en-GB">
                <a:solidFill>
                  <a:schemeClr val="bg1"/>
                </a:solidFill>
              </a:rPr>
              <a:t>Decreases tumour size</a:t>
            </a:r>
          </a:p>
        </p:txBody>
      </p:sp>
      <p:sp>
        <p:nvSpPr>
          <p:cNvPr id="21517" name="AutoShape 15"/>
          <p:cNvSpPr>
            <a:spLocks noChangeArrowheads="1"/>
          </p:cNvSpPr>
          <p:nvPr/>
        </p:nvSpPr>
        <p:spPr bwMode="auto">
          <a:xfrm>
            <a:off x="3244850" y="4151313"/>
            <a:ext cx="1965325" cy="857250"/>
          </a:xfrm>
          <a:prstGeom prst="roundRect">
            <a:avLst>
              <a:gd name="adj" fmla="val 12778"/>
            </a:avLst>
          </a:prstGeom>
          <a:solidFill>
            <a:schemeClr val="accent2"/>
          </a:solidFill>
          <a:ln w="12700">
            <a:noFill/>
            <a:round/>
            <a:headEnd type="none" w="sm" len="sm"/>
            <a:tailEnd type="none" w="sm" len="sm"/>
          </a:ln>
        </p:spPr>
        <p:txBody>
          <a:bodyPr anchor="ctr"/>
          <a:lstStyle/>
          <a:p>
            <a:pPr algn="ctr" eaLnBrk="0" hangingPunct="0">
              <a:buFont typeface="Tahoma" pitchFamily="34" charset="0"/>
              <a:buNone/>
            </a:pPr>
            <a:r>
              <a:rPr lang="en-GB">
                <a:solidFill>
                  <a:schemeClr val="bg1"/>
                </a:solidFill>
              </a:rPr>
              <a:t>Improves delivery of chemotherapy</a:t>
            </a:r>
          </a:p>
        </p:txBody>
      </p:sp>
      <p:sp>
        <p:nvSpPr>
          <p:cNvPr id="21518" name="AutoShape 16"/>
          <p:cNvSpPr>
            <a:spLocks noChangeArrowheads="1"/>
          </p:cNvSpPr>
          <p:nvPr/>
        </p:nvSpPr>
        <p:spPr bwMode="auto">
          <a:xfrm>
            <a:off x="5635625" y="4151313"/>
            <a:ext cx="2746375" cy="555625"/>
          </a:xfrm>
          <a:prstGeom prst="roundRect">
            <a:avLst>
              <a:gd name="adj" fmla="val 16667"/>
            </a:avLst>
          </a:prstGeom>
          <a:solidFill>
            <a:schemeClr val="accent2"/>
          </a:solidFill>
          <a:ln w="12700">
            <a:noFill/>
            <a:round/>
            <a:headEnd type="none" w="sm" len="sm"/>
            <a:tailEnd type="none" w="sm" len="sm"/>
          </a:ln>
        </p:spPr>
        <p:txBody>
          <a:bodyPr anchor="ctr"/>
          <a:lstStyle/>
          <a:p>
            <a:pPr algn="ctr" eaLnBrk="0" hangingPunct="0">
              <a:buClr>
                <a:schemeClr val="bg1"/>
              </a:buClr>
              <a:buFont typeface="Tahoma" pitchFamily="34" charset="0"/>
              <a:buNone/>
            </a:pPr>
            <a:r>
              <a:rPr lang="en-GB">
                <a:solidFill>
                  <a:schemeClr val="bg1"/>
                </a:solidFill>
              </a:rPr>
              <a:t>Suppresses new vessel growth</a:t>
            </a:r>
          </a:p>
        </p:txBody>
      </p:sp>
      <p:sp>
        <p:nvSpPr>
          <p:cNvPr id="21519" name="AutoShape 17"/>
          <p:cNvSpPr>
            <a:spLocks noChangeArrowheads="1"/>
          </p:cNvSpPr>
          <p:nvPr/>
        </p:nvSpPr>
        <p:spPr bwMode="auto">
          <a:xfrm>
            <a:off x="831850" y="5414963"/>
            <a:ext cx="7534275" cy="862012"/>
          </a:xfrm>
          <a:prstGeom prst="roundRect">
            <a:avLst>
              <a:gd name="adj" fmla="val 16667"/>
            </a:avLst>
          </a:prstGeom>
          <a:solidFill>
            <a:schemeClr val="bg1"/>
          </a:solidFill>
          <a:ln w="12700">
            <a:solidFill>
              <a:schemeClr val="bg1"/>
            </a:solidFill>
            <a:round/>
            <a:headEnd type="none" w="sm" len="sm"/>
            <a:tailEnd type="none" w="sm" len="sm"/>
          </a:ln>
        </p:spPr>
        <p:txBody>
          <a:bodyPr anchor="ctr"/>
          <a:lstStyle/>
          <a:p>
            <a:pPr algn="ctr" eaLnBrk="0" hangingPunct="0">
              <a:lnSpc>
                <a:spcPct val="90000"/>
              </a:lnSpc>
              <a:spcAft>
                <a:spcPct val="30000"/>
              </a:spcAft>
            </a:pPr>
            <a:r>
              <a:rPr lang="en-GB" dirty="0"/>
              <a:t>Enables </a:t>
            </a:r>
            <a:r>
              <a:rPr lang="en-GB" dirty="0" err="1"/>
              <a:t>metastectomy</a:t>
            </a:r>
            <a:r>
              <a:rPr lang="en-GB" dirty="0"/>
              <a:t/>
            </a:r>
            <a:br>
              <a:rPr lang="en-GB" dirty="0"/>
            </a:br>
            <a:r>
              <a:rPr lang="en-GB" dirty="0"/>
              <a:t>Increases PFS</a:t>
            </a:r>
            <a:br>
              <a:rPr lang="en-GB" dirty="0"/>
            </a:br>
            <a:r>
              <a:rPr lang="en-GB" dirty="0"/>
              <a:t>Increases OS</a:t>
            </a:r>
          </a:p>
        </p:txBody>
      </p:sp>
      <p:sp>
        <p:nvSpPr>
          <p:cNvPr id="21520" name="AutoShape 18"/>
          <p:cNvSpPr>
            <a:spLocks noChangeArrowheads="1"/>
          </p:cNvSpPr>
          <p:nvPr/>
        </p:nvSpPr>
        <p:spPr bwMode="auto">
          <a:xfrm>
            <a:off x="5640388" y="4776788"/>
            <a:ext cx="2736850" cy="557212"/>
          </a:xfrm>
          <a:prstGeom prst="roundRect">
            <a:avLst>
              <a:gd name="adj" fmla="val 16667"/>
            </a:avLst>
          </a:prstGeom>
          <a:solidFill>
            <a:schemeClr val="accent2"/>
          </a:solidFill>
          <a:ln w="12700">
            <a:noFill/>
            <a:round/>
            <a:headEnd type="none" w="sm" len="sm"/>
            <a:tailEnd type="none" w="sm" len="sm"/>
          </a:ln>
        </p:spPr>
        <p:txBody>
          <a:bodyPr anchor="ctr"/>
          <a:lstStyle/>
          <a:p>
            <a:pPr algn="ctr" eaLnBrk="0" hangingPunct="0">
              <a:buClr>
                <a:schemeClr val="bg1"/>
              </a:buClr>
              <a:buFont typeface="Tahoma" pitchFamily="34" charset="0"/>
              <a:buNone/>
            </a:pPr>
            <a:r>
              <a:rPr lang="en-GB">
                <a:solidFill>
                  <a:schemeClr val="bg1"/>
                </a:solidFill>
              </a:rPr>
              <a:t>Suppresses regrowth via vessel ‘scaffolds’</a:t>
            </a:r>
          </a:p>
        </p:txBody>
      </p:sp>
    </p:spTree>
  </p:cSld>
  <p:clrMapOvr>
    <a:masterClrMapping/>
  </p:clrMapOvr>
  <p:transition>
    <p:wipe dir="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icture 2"/>
          <p:cNvPicPr>
            <a:picLocks noChangeAspect="1" noChangeArrowheads="1"/>
          </p:cNvPicPr>
          <p:nvPr/>
        </p:nvPicPr>
        <p:blipFill>
          <a:blip r:embed="rId2"/>
          <a:srcRect/>
          <a:stretch>
            <a:fillRect/>
          </a:stretch>
        </p:blipFill>
        <p:spPr bwMode="auto">
          <a:xfrm>
            <a:off x="0" y="400050"/>
            <a:ext cx="9144000" cy="6057900"/>
          </a:xfrm>
          <a:prstGeom prst="rect">
            <a:avLst/>
          </a:prstGeom>
          <a:noFill/>
          <a:ln w="9525">
            <a:noFill/>
            <a:miter lim="800000"/>
            <a:headEnd/>
            <a:tailEnd/>
          </a:ln>
          <a:effectLst/>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4" name="Content Placeholder 3"/>
          <p:cNvSpPr>
            <a:spLocks noGrp="1"/>
          </p:cNvSpPr>
          <p:nvPr>
            <p:ph idx="1"/>
          </p:nvPr>
        </p:nvSpPr>
        <p:spPr/>
        <p:txBody>
          <a:bodyPr/>
          <a:lstStyle/>
          <a:p>
            <a:pPr marL="0" indent="0">
              <a:buNone/>
            </a:pPr>
            <a:r>
              <a:rPr lang="en-US" dirty="0"/>
              <a:t>Personalized medicine</a:t>
            </a:r>
          </a:p>
          <a:p>
            <a:pPr marL="0" indent="0">
              <a:buNone/>
            </a:pPr>
            <a:r>
              <a:rPr lang="en-US" dirty="0"/>
              <a:t>-give the right medicine</a:t>
            </a:r>
          </a:p>
          <a:p>
            <a:pPr marL="0" indent="0">
              <a:buNone/>
            </a:pPr>
            <a:r>
              <a:rPr lang="en-US" dirty="0"/>
              <a:t>- to the appropriate patient</a:t>
            </a:r>
          </a:p>
          <a:p>
            <a:pPr marL="0" indent="0">
              <a:buNone/>
            </a:pPr>
            <a:r>
              <a:rPr lang="en-US" dirty="0"/>
              <a:t>-at the right time</a:t>
            </a:r>
          </a:p>
          <a:p>
            <a:pPr marL="0" indent="0">
              <a:buNone/>
            </a:pPr>
            <a:r>
              <a:rPr lang="en-US" dirty="0"/>
              <a:t>MODERN THERAPIES:</a:t>
            </a:r>
          </a:p>
          <a:p>
            <a:pPr marL="0" indent="0">
              <a:buNone/>
            </a:pPr>
            <a:r>
              <a:rPr lang="en-US" dirty="0"/>
              <a:t>IMMUNOTHERAPY</a:t>
            </a:r>
          </a:p>
          <a:p>
            <a:pPr marL="0" indent="0">
              <a:buNone/>
            </a:pPr>
            <a:r>
              <a:rPr lang="en-US" dirty="0"/>
              <a:t>TARGET THERAPY</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8" name="Picture 2"/>
          <p:cNvPicPr>
            <a:picLocks noChangeAspect="1" noChangeArrowheads="1"/>
          </p:cNvPicPr>
          <p:nvPr/>
        </p:nvPicPr>
        <p:blipFill>
          <a:blip r:embed="rId2"/>
          <a:srcRect/>
          <a:stretch>
            <a:fillRect/>
          </a:stretch>
        </p:blipFill>
        <p:spPr bwMode="auto">
          <a:xfrm>
            <a:off x="161925" y="881063"/>
            <a:ext cx="8820150" cy="5095875"/>
          </a:xfrm>
          <a:prstGeom prst="rect">
            <a:avLst/>
          </a:prstGeom>
          <a:noFill/>
          <a:ln w="9525">
            <a:noFill/>
            <a:miter lim="800000"/>
            <a:headEnd/>
            <a:tailEnd/>
          </a:ln>
          <a:effectLst/>
        </p:spPr>
      </p:pic>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2585829" y="2745247"/>
            <a:ext cx="6558171" cy="3868295"/>
          </a:xfrm>
          <a:prstGeom prst="rect">
            <a:avLst/>
          </a:prstGeom>
        </p:spPr>
      </p:pic>
      <p:pic>
        <p:nvPicPr>
          <p:cNvPr id="4" name="Picture 3"/>
          <p:cNvPicPr>
            <a:picLocks noChangeAspect="1"/>
          </p:cNvPicPr>
          <p:nvPr/>
        </p:nvPicPr>
        <p:blipFill>
          <a:blip r:embed="rId3"/>
          <a:stretch>
            <a:fillRect/>
          </a:stretch>
        </p:blipFill>
        <p:spPr>
          <a:xfrm>
            <a:off x="0" y="2971800"/>
            <a:ext cx="2666999" cy="3657600"/>
          </a:xfrm>
          <a:prstGeom prst="rect">
            <a:avLst/>
          </a:prstGeom>
        </p:spPr>
      </p:pic>
      <p:pic>
        <p:nvPicPr>
          <p:cNvPr id="6" name="Picture 5"/>
          <p:cNvPicPr>
            <a:picLocks noChangeAspect="1"/>
          </p:cNvPicPr>
          <p:nvPr/>
        </p:nvPicPr>
        <p:blipFill>
          <a:blip r:embed="rId4"/>
          <a:stretch>
            <a:fillRect/>
          </a:stretch>
        </p:blipFill>
        <p:spPr>
          <a:xfrm>
            <a:off x="0" y="0"/>
            <a:ext cx="4619499" cy="2979577"/>
          </a:xfrm>
          <a:prstGeom prst="rect">
            <a:avLst/>
          </a:prstGeom>
        </p:spPr>
      </p:pic>
      <p:sp>
        <p:nvSpPr>
          <p:cNvPr id="8" name="Rectangle 7"/>
          <p:cNvSpPr/>
          <p:nvPr/>
        </p:nvSpPr>
        <p:spPr>
          <a:xfrm>
            <a:off x="4572000" y="73183"/>
            <a:ext cx="4572000" cy="1938992"/>
          </a:xfrm>
          <a:prstGeom prst="rect">
            <a:avLst/>
          </a:prstGeom>
        </p:spPr>
        <p:txBody>
          <a:bodyPr>
            <a:spAutoFit/>
          </a:bodyPr>
          <a:lstStyle/>
          <a:p>
            <a:pPr algn="just"/>
            <a:r>
              <a:rPr lang="en-US" sz="2400" b="1" dirty="0" err="1"/>
              <a:t>Trastuzumab</a:t>
            </a:r>
            <a:r>
              <a:rPr lang="en-US" sz="2400" b="1" dirty="0"/>
              <a:t> (</a:t>
            </a:r>
            <a:r>
              <a:rPr lang="en-US" sz="2400" b="1" dirty="0">
                <a:hlinkClick r:id="rId5"/>
              </a:rPr>
              <a:t>Herceptin) </a:t>
            </a:r>
          </a:p>
          <a:p>
            <a:pPr algn="just"/>
            <a:r>
              <a:rPr lang="en-US" sz="2400" dirty="0">
                <a:hlinkClick r:id="rId5"/>
              </a:rPr>
              <a:t>is a </a:t>
            </a:r>
            <a:r>
              <a:rPr lang="en-US" sz="2400" dirty="0">
                <a:hlinkClick r:id="rId6"/>
              </a:rPr>
              <a:t>monoclonal antibody that interferes with the </a:t>
            </a:r>
            <a:r>
              <a:rPr lang="en-US" sz="2400" dirty="0"/>
              <a:t>HER2.</a:t>
            </a:r>
            <a:r>
              <a:rPr lang="en-US" sz="2400" dirty="0">
                <a:hlinkClick r:id="rId7"/>
              </a:rPr>
              <a:t>Its main use is to treat certain breast cancers.</a:t>
            </a:r>
            <a:endParaRPr lang="en-US" sz="2400" dirty="0"/>
          </a:p>
        </p:txBody>
      </p:sp>
    </p:spTree>
    <p:extLst>
      <p:ext uri="{BB962C8B-B14F-4D97-AF65-F5344CB8AC3E}">
        <p14:creationId xmlns:p14="http://schemas.microsoft.com/office/powerpoint/2010/main" val="1961967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352" name="Picture 80" descr="mech01"/>
          <p:cNvPicPr>
            <a:picLocks noChangeAspect="1" noChangeArrowheads="1"/>
          </p:cNvPicPr>
          <p:nvPr/>
        </p:nvPicPr>
        <p:blipFill>
          <a:blip r:embed="rId3" cstate="print"/>
          <a:srcRect/>
          <a:stretch>
            <a:fillRect/>
          </a:stretch>
        </p:blipFill>
        <p:spPr bwMode="auto">
          <a:xfrm>
            <a:off x="1308100" y="1195388"/>
            <a:ext cx="1336675" cy="468312"/>
          </a:xfrm>
          <a:prstGeom prst="rect">
            <a:avLst/>
          </a:prstGeom>
          <a:noFill/>
          <a:ln w="9525">
            <a:noFill/>
            <a:miter lim="800000"/>
            <a:headEnd/>
            <a:tailEnd/>
          </a:ln>
        </p:spPr>
      </p:pic>
      <p:sp>
        <p:nvSpPr>
          <p:cNvPr id="6147" name="Rectangle 3"/>
          <p:cNvSpPr>
            <a:spLocks noGrp="1" noChangeArrowheads="1"/>
          </p:cNvSpPr>
          <p:nvPr>
            <p:ph type="title"/>
          </p:nvPr>
        </p:nvSpPr>
        <p:spPr>
          <a:xfrm>
            <a:off x="604838" y="411163"/>
            <a:ext cx="7169150" cy="573087"/>
          </a:xfrm>
        </p:spPr>
        <p:txBody>
          <a:bodyPr>
            <a:normAutofit fontScale="90000"/>
          </a:bodyPr>
          <a:lstStyle/>
          <a:p>
            <a:pPr eaLnBrk="1" hangingPunct="1"/>
            <a:r>
              <a:rPr lang="en-GB"/>
              <a:t>5 mechanisms of action</a:t>
            </a:r>
            <a:endParaRPr lang="en-US" sz="2300"/>
          </a:p>
        </p:txBody>
      </p:sp>
      <p:sp>
        <p:nvSpPr>
          <p:cNvPr id="54320" name="AutoShape 7"/>
          <p:cNvSpPr>
            <a:spLocks noChangeArrowheads="1"/>
          </p:cNvSpPr>
          <p:nvPr/>
        </p:nvSpPr>
        <p:spPr bwMode="auto">
          <a:xfrm flipH="1" flipV="1">
            <a:off x="1849438" y="5156200"/>
            <a:ext cx="350837" cy="398463"/>
          </a:xfrm>
          <a:prstGeom prst="upArrow">
            <a:avLst>
              <a:gd name="adj1" fmla="val 50000"/>
              <a:gd name="adj2" fmla="val 28394"/>
            </a:avLst>
          </a:prstGeom>
          <a:solidFill>
            <a:srgbClr val="FF8000"/>
          </a:solidFill>
          <a:ln w="9525">
            <a:noFill/>
            <a:miter lim="800000"/>
            <a:headEnd/>
            <a:tailEnd/>
          </a:ln>
        </p:spPr>
        <p:txBody>
          <a:bodyPr rot="10800000" wrap="none" anchor="ctr"/>
          <a:lstStyle/>
          <a:p>
            <a:pPr algn="l" eaLnBrk="0" hangingPunct="0"/>
            <a:endParaRPr lang="en-GB" sz="1400">
              <a:solidFill>
                <a:schemeClr val="bg1"/>
              </a:solidFill>
            </a:endParaRPr>
          </a:p>
        </p:txBody>
      </p:sp>
      <p:sp>
        <p:nvSpPr>
          <p:cNvPr id="54325" name="Rectangle 39"/>
          <p:cNvSpPr>
            <a:spLocks noChangeArrowheads="1"/>
          </p:cNvSpPr>
          <p:nvPr/>
        </p:nvSpPr>
        <p:spPr bwMode="auto">
          <a:xfrm>
            <a:off x="1604963" y="5553075"/>
            <a:ext cx="842962" cy="298450"/>
          </a:xfrm>
          <a:prstGeom prst="roundRect">
            <a:avLst>
              <a:gd name="adj" fmla="val 16667"/>
            </a:avLst>
          </a:prstGeom>
          <a:solidFill>
            <a:schemeClr val="bg1"/>
          </a:solidFill>
          <a:ln w="9525">
            <a:noFill/>
            <a:round/>
            <a:headEnd/>
            <a:tailEnd/>
          </a:ln>
          <a:effectLst>
            <a:prstShdw prst="shdw17" dist="17961" dir="2700000">
              <a:schemeClr val="bg1">
                <a:gamma/>
                <a:shade val="60000"/>
                <a:invGamma/>
              </a:schemeClr>
            </a:prstShdw>
          </a:effectLst>
        </p:spPr>
        <p:txBody>
          <a:bodyPr wrap="none" lIns="0" anchor="ctr"/>
          <a:lstStyle/>
          <a:p>
            <a:pPr eaLnBrk="0" hangingPunct="0">
              <a:defRPr/>
            </a:pPr>
            <a:r>
              <a:rPr lang="en-GB" sz="1200">
                <a:solidFill>
                  <a:srgbClr val="FFFFFF"/>
                </a:solidFill>
              </a:rPr>
              <a:t>t</a:t>
            </a:r>
          </a:p>
        </p:txBody>
      </p:sp>
      <p:sp>
        <p:nvSpPr>
          <p:cNvPr id="54327" name="Text Box 48"/>
          <p:cNvSpPr>
            <a:spLocks noChangeArrowheads="1"/>
          </p:cNvSpPr>
          <p:nvPr/>
        </p:nvSpPr>
        <p:spPr bwMode="auto">
          <a:xfrm>
            <a:off x="2479675" y="5526088"/>
            <a:ext cx="296863" cy="296862"/>
          </a:xfrm>
          <a:prstGeom prst="roundRect">
            <a:avLst>
              <a:gd name="adj" fmla="val 16667"/>
            </a:avLst>
          </a:prstGeom>
          <a:noFill/>
          <a:ln w="9525">
            <a:noFill/>
            <a:round/>
            <a:headEnd/>
            <a:tailEnd/>
          </a:ln>
        </p:spPr>
        <p:txBody>
          <a:bodyPr lIns="36000" rIns="36000" anchorCtr="1">
            <a:spAutoFit/>
          </a:bodyPr>
          <a:lstStyle/>
          <a:p>
            <a:pPr eaLnBrk="0" hangingPunct="0">
              <a:spcBef>
                <a:spcPct val="50000"/>
              </a:spcBef>
            </a:pPr>
            <a:r>
              <a:rPr lang="en-GB" sz="1200">
                <a:solidFill>
                  <a:srgbClr val="FF8000"/>
                </a:solidFill>
              </a:rPr>
              <a:t>+</a:t>
            </a:r>
            <a:endParaRPr lang="en-GB" sz="1200" baseline="30000">
              <a:solidFill>
                <a:srgbClr val="FF8000"/>
              </a:solidFill>
            </a:endParaRPr>
          </a:p>
        </p:txBody>
      </p:sp>
      <p:sp>
        <p:nvSpPr>
          <p:cNvPr id="54328" name="Text Box 48"/>
          <p:cNvSpPr>
            <a:spLocks noChangeArrowheads="1"/>
          </p:cNvSpPr>
          <p:nvPr/>
        </p:nvSpPr>
        <p:spPr bwMode="auto">
          <a:xfrm>
            <a:off x="1649413" y="5534025"/>
            <a:ext cx="795337" cy="296863"/>
          </a:xfrm>
          <a:prstGeom prst="roundRect">
            <a:avLst>
              <a:gd name="adj" fmla="val 16667"/>
            </a:avLst>
          </a:prstGeom>
          <a:noFill/>
          <a:ln w="9525">
            <a:noFill/>
            <a:round/>
            <a:headEnd/>
            <a:tailEnd/>
          </a:ln>
        </p:spPr>
        <p:txBody>
          <a:bodyPr lIns="36000" rIns="36000" anchorCtr="1">
            <a:spAutoFit/>
          </a:bodyPr>
          <a:lstStyle/>
          <a:p>
            <a:pPr eaLnBrk="0" hangingPunct="0">
              <a:spcBef>
                <a:spcPct val="50000"/>
              </a:spcBef>
            </a:pPr>
            <a:r>
              <a:rPr lang="en-GB" sz="1200">
                <a:solidFill>
                  <a:srgbClr val="FF8000"/>
                </a:solidFill>
              </a:rPr>
              <a:t>Action 1</a:t>
            </a:r>
            <a:endParaRPr lang="en-GB" sz="1200" baseline="30000">
              <a:solidFill>
                <a:srgbClr val="FF8000"/>
              </a:solidFill>
            </a:endParaRPr>
          </a:p>
        </p:txBody>
      </p:sp>
      <p:sp>
        <p:nvSpPr>
          <p:cNvPr id="54330" name="Text Box 48"/>
          <p:cNvSpPr>
            <a:spLocks noChangeArrowheads="1"/>
          </p:cNvSpPr>
          <p:nvPr/>
        </p:nvSpPr>
        <p:spPr bwMode="auto">
          <a:xfrm>
            <a:off x="3757613" y="5526088"/>
            <a:ext cx="296862" cy="296862"/>
          </a:xfrm>
          <a:prstGeom prst="roundRect">
            <a:avLst>
              <a:gd name="adj" fmla="val 16667"/>
            </a:avLst>
          </a:prstGeom>
          <a:noFill/>
          <a:ln w="9525">
            <a:noFill/>
            <a:round/>
            <a:headEnd/>
            <a:tailEnd/>
          </a:ln>
        </p:spPr>
        <p:txBody>
          <a:bodyPr lIns="36000" rIns="36000" anchorCtr="1">
            <a:spAutoFit/>
          </a:bodyPr>
          <a:lstStyle/>
          <a:p>
            <a:pPr eaLnBrk="0" hangingPunct="0">
              <a:spcBef>
                <a:spcPct val="50000"/>
              </a:spcBef>
            </a:pPr>
            <a:r>
              <a:rPr lang="en-GB" sz="1200">
                <a:solidFill>
                  <a:srgbClr val="FF8000"/>
                </a:solidFill>
              </a:rPr>
              <a:t>+</a:t>
            </a:r>
            <a:endParaRPr lang="en-GB" sz="1200" baseline="30000">
              <a:solidFill>
                <a:srgbClr val="FF8000"/>
              </a:solidFill>
            </a:endParaRPr>
          </a:p>
        </p:txBody>
      </p:sp>
      <p:sp>
        <p:nvSpPr>
          <p:cNvPr id="54332" name="Text Box 48"/>
          <p:cNvSpPr>
            <a:spLocks noChangeArrowheads="1"/>
          </p:cNvSpPr>
          <p:nvPr/>
        </p:nvSpPr>
        <p:spPr bwMode="auto">
          <a:xfrm>
            <a:off x="5053013" y="5526088"/>
            <a:ext cx="296862" cy="296862"/>
          </a:xfrm>
          <a:prstGeom prst="roundRect">
            <a:avLst>
              <a:gd name="adj" fmla="val 16667"/>
            </a:avLst>
          </a:prstGeom>
          <a:noFill/>
          <a:ln w="9525">
            <a:noFill/>
            <a:round/>
            <a:headEnd/>
            <a:tailEnd/>
          </a:ln>
        </p:spPr>
        <p:txBody>
          <a:bodyPr lIns="36000" rIns="36000" anchorCtr="1">
            <a:spAutoFit/>
          </a:bodyPr>
          <a:lstStyle/>
          <a:p>
            <a:pPr eaLnBrk="0" hangingPunct="0">
              <a:spcBef>
                <a:spcPct val="50000"/>
              </a:spcBef>
            </a:pPr>
            <a:r>
              <a:rPr lang="en-GB" sz="1200">
                <a:solidFill>
                  <a:srgbClr val="FF8000"/>
                </a:solidFill>
              </a:rPr>
              <a:t>+</a:t>
            </a:r>
            <a:endParaRPr lang="en-GB" sz="1200" baseline="30000">
              <a:solidFill>
                <a:srgbClr val="FF8000"/>
              </a:solidFill>
            </a:endParaRPr>
          </a:p>
        </p:txBody>
      </p:sp>
      <p:sp>
        <p:nvSpPr>
          <p:cNvPr id="54334" name="Text Box 48"/>
          <p:cNvSpPr>
            <a:spLocks noChangeArrowheads="1"/>
          </p:cNvSpPr>
          <p:nvPr/>
        </p:nvSpPr>
        <p:spPr bwMode="auto">
          <a:xfrm>
            <a:off x="6357938" y="5526088"/>
            <a:ext cx="296862" cy="296862"/>
          </a:xfrm>
          <a:prstGeom prst="roundRect">
            <a:avLst>
              <a:gd name="adj" fmla="val 16667"/>
            </a:avLst>
          </a:prstGeom>
          <a:noFill/>
          <a:ln w="9525">
            <a:noFill/>
            <a:round/>
            <a:headEnd/>
            <a:tailEnd/>
          </a:ln>
        </p:spPr>
        <p:txBody>
          <a:bodyPr lIns="36000" rIns="36000" anchorCtr="1">
            <a:spAutoFit/>
          </a:bodyPr>
          <a:lstStyle/>
          <a:p>
            <a:pPr eaLnBrk="0" hangingPunct="0">
              <a:spcBef>
                <a:spcPct val="50000"/>
              </a:spcBef>
            </a:pPr>
            <a:r>
              <a:rPr lang="en-GB" sz="1200">
                <a:solidFill>
                  <a:srgbClr val="FF8000"/>
                </a:solidFill>
              </a:rPr>
              <a:t>+</a:t>
            </a:r>
            <a:endParaRPr lang="en-GB" sz="1200" baseline="30000">
              <a:solidFill>
                <a:srgbClr val="FF8000"/>
              </a:solidFill>
            </a:endParaRPr>
          </a:p>
        </p:txBody>
      </p:sp>
      <p:sp>
        <p:nvSpPr>
          <p:cNvPr id="54336" name="AutoShape 7"/>
          <p:cNvSpPr>
            <a:spLocks noChangeArrowheads="1"/>
          </p:cNvSpPr>
          <p:nvPr/>
        </p:nvSpPr>
        <p:spPr bwMode="auto">
          <a:xfrm flipH="1" flipV="1">
            <a:off x="3078163" y="5156200"/>
            <a:ext cx="350837" cy="398463"/>
          </a:xfrm>
          <a:prstGeom prst="upArrow">
            <a:avLst>
              <a:gd name="adj1" fmla="val 50000"/>
              <a:gd name="adj2" fmla="val 28394"/>
            </a:avLst>
          </a:prstGeom>
          <a:solidFill>
            <a:srgbClr val="FF8000"/>
          </a:solidFill>
          <a:ln w="9525">
            <a:noFill/>
            <a:miter lim="800000"/>
            <a:headEnd/>
            <a:tailEnd/>
          </a:ln>
        </p:spPr>
        <p:txBody>
          <a:bodyPr rot="10800000" wrap="none" anchor="ctr"/>
          <a:lstStyle/>
          <a:p>
            <a:pPr algn="l" eaLnBrk="0" hangingPunct="0"/>
            <a:endParaRPr lang="en-GB" sz="1400">
              <a:solidFill>
                <a:schemeClr val="bg1"/>
              </a:solidFill>
            </a:endParaRPr>
          </a:p>
        </p:txBody>
      </p:sp>
      <p:sp>
        <p:nvSpPr>
          <p:cNvPr id="54337" name="Rectangle 39"/>
          <p:cNvSpPr>
            <a:spLocks noChangeArrowheads="1"/>
          </p:cNvSpPr>
          <p:nvPr/>
        </p:nvSpPr>
        <p:spPr bwMode="auto">
          <a:xfrm>
            <a:off x="2833688" y="5553075"/>
            <a:ext cx="842962" cy="298450"/>
          </a:xfrm>
          <a:prstGeom prst="roundRect">
            <a:avLst>
              <a:gd name="adj" fmla="val 16667"/>
            </a:avLst>
          </a:prstGeom>
          <a:solidFill>
            <a:schemeClr val="bg1"/>
          </a:solidFill>
          <a:ln w="9525">
            <a:noFill/>
            <a:round/>
            <a:headEnd/>
            <a:tailEnd/>
          </a:ln>
          <a:effectLst>
            <a:prstShdw prst="shdw17" dist="17961" dir="2700000">
              <a:schemeClr val="bg1">
                <a:gamma/>
                <a:shade val="60000"/>
                <a:invGamma/>
              </a:schemeClr>
            </a:prstShdw>
          </a:effectLst>
        </p:spPr>
        <p:txBody>
          <a:bodyPr wrap="none" lIns="0" anchor="ctr"/>
          <a:lstStyle/>
          <a:p>
            <a:pPr eaLnBrk="0" hangingPunct="0">
              <a:defRPr/>
            </a:pPr>
            <a:r>
              <a:rPr lang="en-GB" sz="1200">
                <a:solidFill>
                  <a:srgbClr val="FFFFFF"/>
                </a:solidFill>
              </a:rPr>
              <a:t>t</a:t>
            </a:r>
          </a:p>
        </p:txBody>
      </p:sp>
      <p:sp>
        <p:nvSpPr>
          <p:cNvPr id="54338" name="AutoShape 7"/>
          <p:cNvSpPr>
            <a:spLocks noChangeArrowheads="1"/>
          </p:cNvSpPr>
          <p:nvPr/>
        </p:nvSpPr>
        <p:spPr bwMode="auto">
          <a:xfrm flipH="1" flipV="1">
            <a:off x="4365625" y="5156200"/>
            <a:ext cx="350838" cy="398463"/>
          </a:xfrm>
          <a:prstGeom prst="upArrow">
            <a:avLst>
              <a:gd name="adj1" fmla="val 50000"/>
              <a:gd name="adj2" fmla="val 28394"/>
            </a:avLst>
          </a:prstGeom>
          <a:solidFill>
            <a:srgbClr val="FF8000"/>
          </a:solidFill>
          <a:ln w="9525">
            <a:noFill/>
            <a:miter lim="800000"/>
            <a:headEnd/>
            <a:tailEnd/>
          </a:ln>
        </p:spPr>
        <p:txBody>
          <a:bodyPr rot="10800000" wrap="none" anchor="ctr"/>
          <a:lstStyle/>
          <a:p>
            <a:pPr algn="l" eaLnBrk="0" hangingPunct="0"/>
            <a:endParaRPr lang="en-GB" sz="1400">
              <a:solidFill>
                <a:schemeClr val="bg1"/>
              </a:solidFill>
            </a:endParaRPr>
          </a:p>
        </p:txBody>
      </p:sp>
      <p:sp>
        <p:nvSpPr>
          <p:cNvPr id="54339" name="Rectangle 39"/>
          <p:cNvSpPr>
            <a:spLocks noChangeArrowheads="1"/>
          </p:cNvSpPr>
          <p:nvPr/>
        </p:nvSpPr>
        <p:spPr bwMode="auto">
          <a:xfrm>
            <a:off x="4121150" y="5553075"/>
            <a:ext cx="842963" cy="298450"/>
          </a:xfrm>
          <a:prstGeom prst="roundRect">
            <a:avLst>
              <a:gd name="adj" fmla="val 16667"/>
            </a:avLst>
          </a:prstGeom>
          <a:solidFill>
            <a:schemeClr val="bg1"/>
          </a:solidFill>
          <a:ln w="9525">
            <a:noFill/>
            <a:round/>
            <a:headEnd/>
            <a:tailEnd/>
          </a:ln>
          <a:effectLst>
            <a:prstShdw prst="shdw17" dist="17961" dir="2700000">
              <a:schemeClr val="bg1">
                <a:gamma/>
                <a:shade val="60000"/>
                <a:invGamma/>
              </a:schemeClr>
            </a:prstShdw>
          </a:effectLst>
        </p:spPr>
        <p:txBody>
          <a:bodyPr wrap="none" lIns="0" anchor="ctr"/>
          <a:lstStyle/>
          <a:p>
            <a:pPr eaLnBrk="0" hangingPunct="0">
              <a:defRPr/>
            </a:pPr>
            <a:r>
              <a:rPr lang="en-GB" sz="1200">
                <a:solidFill>
                  <a:srgbClr val="FFFFFF"/>
                </a:solidFill>
              </a:rPr>
              <a:t>t</a:t>
            </a:r>
          </a:p>
        </p:txBody>
      </p:sp>
      <p:sp>
        <p:nvSpPr>
          <p:cNvPr id="54340" name="AutoShape 7"/>
          <p:cNvSpPr>
            <a:spLocks noChangeArrowheads="1"/>
          </p:cNvSpPr>
          <p:nvPr/>
        </p:nvSpPr>
        <p:spPr bwMode="auto">
          <a:xfrm flipH="1" flipV="1">
            <a:off x="5661025" y="5156200"/>
            <a:ext cx="350838" cy="398463"/>
          </a:xfrm>
          <a:prstGeom prst="upArrow">
            <a:avLst>
              <a:gd name="adj1" fmla="val 50000"/>
              <a:gd name="adj2" fmla="val 28394"/>
            </a:avLst>
          </a:prstGeom>
          <a:solidFill>
            <a:srgbClr val="FF8000"/>
          </a:solidFill>
          <a:ln w="9525">
            <a:noFill/>
            <a:miter lim="800000"/>
            <a:headEnd/>
            <a:tailEnd/>
          </a:ln>
        </p:spPr>
        <p:txBody>
          <a:bodyPr rot="10800000" wrap="none" anchor="ctr"/>
          <a:lstStyle/>
          <a:p>
            <a:pPr algn="l" eaLnBrk="0" hangingPunct="0"/>
            <a:endParaRPr lang="en-GB" sz="1400">
              <a:solidFill>
                <a:schemeClr val="bg1"/>
              </a:solidFill>
            </a:endParaRPr>
          </a:p>
        </p:txBody>
      </p:sp>
      <p:sp>
        <p:nvSpPr>
          <p:cNvPr id="54341" name="Rectangle 39"/>
          <p:cNvSpPr>
            <a:spLocks noChangeArrowheads="1"/>
          </p:cNvSpPr>
          <p:nvPr/>
        </p:nvSpPr>
        <p:spPr bwMode="auto">
          <a:xfrm>
            <a:off x="5416550" y="5553075"/>
            <a:ext cx="842963" cy="298450"/>
          </a:xfrm>
          <a:prstGeom prst="roundRect">
            <a:avLst>
              <a:gd name="adj" fmla="val 16667"/>
            </a:avLst>
          </a:prstGeom>
          <a:solidFill>
            <a:schemeClr val="bg1"/>
          </a:solidFill>
          <a:ln w="9525">
            <a:noFill/>
            <a:round/>
            <a:headEnd/>
            <a:tailEnd/>
          </a:ln>
          <a:effectLst>
            <a:prstShdw prst="shdw17" dist="17961" dir="2700000">
              <a:schemeClr val="bg1">
                <a:gamma/>
                <a:shade val="60000"/>
                <a:invGamma/>
              </a:schemeClr>
            </a:prstShdw>
          </a:effectLst>
        </p:spPr>
        <p:txBody>
          <a:bodyPr wrap="none" lIns="0" anchor="ctr"/>
          <a:lstStyle/>
          <a:p>
            <a:pPr eaLnBrk="0" hangingPunct="0">
              <a:defRPr/>
            </a:pPr>
            <a:r>
              <a:rPr lang="en-GB" sz="1200">
                <a:solidFill>
                  <a:srgbClr val="FFFFFF"/>
                </a:solidFill>
              </a:rPr>
              <a:t>t</a:t>
            </a:r>
          </a:p>
        </p:txBody>
      </p:sp>
      <p:sp>
        <p:nvSpPr>
          <p:cNvPr id="54342" name="AutoShape 7"/>
          <p:cNvSpPr>
            <a:spLocks noChangeArrowheads="1"/>
          </p:cNvSpPr>
          <p:nvPr/>
        </p:nvSpPr>
        <p:spPr bwMode="auto">
          <a:xfrm flipH="1" flipV="1">
            <a:off x="6989763" y="5156200"/>
            <a:ext cx="350837" cy="398463"/>
          </a:xfrm>
          <a:prstGeom prst="upArrow">
            <a:avLst>
              <a:gd name="adj1" fmla="val 50000"/>
              <a:gd name="adj2" fmla="val 28394"/>
            </a:avLst>
          </a:prstGeom>
          <a:solidFill>
            <a:srgbClr val="FF8000"/>
          </a:solidFill>
          <a:ln w="9525">
            <a:noFill/>
            <a:miter lim="800000"/>
            <a:headEnd/>
            <a:tailEnd/>
          </a:ln>
        </p:spPr>
        <p:txBody>
          <a:bodyPr rot="10800000" wrap="none" anchor="ctr"/>
          <a:lstStyle/>
          <a:p>
            <a:pPr algn="l" eaLnBrk="0" hangingPunct="0"/>
            <a:endParaRPr lang="en-GB" sz="1400">
              <a:solidFill>
                <a:schemeClr val="bg1"/>
              </a:solidFill>
            </a:endParaRPr>
          </a:p>
        </p:txBody>
      </p:sp>
      <p:sp>
        <p:nvSpPr>
          <p:cNvPr id="54343" name="Rectangle 39"/>
          <p:cNvSpPr>
            <a:spLocks noChangeArrowheads="1"/>
          </p:cNvSpPr>
          <p:nvPr/>
        </p:nvSpPr>
        <p:spPr bwMode="auto">
          <a:xfrm>
            <a:off x="6745288" y="5553075"/>
            <a:ext cx="842962" cy="298450"/>
          </a:xfrm>
          <a:prstGeom prst="roundRect">
            <a:avLst>
              <a:gd name="adj" fmla="val 16667"/>
            </a:avLst>
          </a:prstGeom>
          <a:solidFill>
            <a:schemeClr val="bg1"/>
          </a:solidFill>
          <a:ln w="9525">
            <a:noFill/>
            <a:round/>
            <a:headEnd/>
            <a:tailEnd/>
          </a:ln>
          <a:effectLst>
            <a:prstShdw prst="shdw17" dist="17961" dir="2700000">
              <a:schemeClr val="bg1">
                <a:gamma/>
                <a:shade val="60000"/>
                <a:invGamma/>
              </a:schemeClr>
            </a:prstShdw>
          </a:effectLst>
        </p:spPr>
        <p:txBody>
          <a:bodyPr wrap="none" lIns="0" anchor="ctr"/>
          <a:lstStyle/>
          <a:p>
            <a:pPr eaLnBrk="0" hangingPunct="0">
              <a:defRPr/>
            </a:pPr>
            <a:r>
              <a:rPr lang="en-GB" sz="1200">
                <a:solidFill>
                  <a:srgbClr val="FFFFFF"/>
                </a:solidFill>
              </a:rPr>
              <a:t>t</a:t>
            </a:r>
          </a:p>
        </p:txBody>
      </p:sp>
      <p:sp>
        <p:nvSpPr>
          <p:cNvPr id="54344" name="Text Box 48"/>
          <p:cNvSpPr>
            <a:spLocks noChangeArrowheads="1"/>
          </p:cNvSpPr>
          <p:nvPr/>
        </p:nvSpPr>
        <p:spPr bwMode="auto">
          <a:xfrm>
            <a:off x="2835275" y="5534025"/>
            <a:ext cx="820738" cy="296863"/>
          </a:xfrm>
          <a:prstGeom prst="roundRect">
            <a:avLst>
              <a:gd name="adj" fmla="val 16667"/>
            </a:avLst>
          </a:prstGeom>
          <a:noFill/>
          <a:ln w="9525">
            <a:noFill/>
            <a:round/>
            <a:headEnd/>
            <a:tailEnd/>
          </a:ln>
        </p:spPr>
        <p:txBody>
          <a:bodyPr lIns="36000" rIns="36000" anchorCtr="1">
            <a:spAutoFit/>
          </a:bodyPr>
          <a:lstStyle/>
          <a:p>
            <a:pPr eaLnBrk="0" hangingPunct="0">
              <a:spcBef>
                <a:spcPct val="50000"/>
              </a:spcBef>
            </a:pPr>
            <a:r>
              <a:rPr lang="en-GB" sz="1200">
                <a:solidFill>
                  <a:srgbClr val="FF8000"/>
                </a:solidFill>
              </a:rPr>
              <a:t>Action 2</a:t>
            </a:r>
            <a:endParaRPr lang="en-GB" sz="1200" baseline="30000">
              <a:solidFill>
                <a:srgbClr val="FF8000"/>
              </a:solidFill>
            </a:endParaRPr>
          </a:p>
        </p:txBody>
      </p:sp>
      <p:sp>
        <p:nvSpPr>
          <p:cNvPr id="54345" name="Text Box 48"/>
          <p:cNvSpPr>
            <a:spLocks noChangeArrowheads="1"/>
          </p:cNvSpPr>
          <p:nvPr/>
        </p:nvSpPr>
        <p:spPr bwMode="auto">
          <a:xfrm>
            <a:off x="4122738" y="5534025"/>
            <a:ext cx="820737" cy="296863"/>
          </a:xfrm>
          <a:prstGeom prst="roundRect">
            <a:avLst>
              <a:gd name="adj" fmla="val 16667"/>
            </a:avLst>
          </a:prstGeom>
          <a:noFill/>
          <a:ln w="9525">
            <a:noFill/>
            <a:round/>
            <a:headEnd/>
            <a:tailEnd/>
          </a:ln>
        </p:spPr>
        <p:txBody>
          <a:bodyPr lIns="36000" rIns="36000" anchorCtr="1">
            <a:spAutoFit/>
          </a:bodyPr>
          <a:lstStyle/>
          <a:p>
            <a:pPr eaLnBrk="0" hangingPunct="0">
              <a:spcBef>
                <a:spcPct val="50000"/>
              </a:spcBef>
            </a:pPr>
            <a:r>
              <a:rPr lang="en-GB" sz="1200">
                <a:solidFill>
                  <a:srgbClr val="FF8000"/>
                </a:solidFill>
              </a:rPr>
              <a:t>Action 3</a:t>
            </a:r>
            <a:endParaRPr lang="en-GB" sz="1200" baseline="30000">
              <a:solidFill>
                <a:srgbClr val="FF8000"/>
              </a:solidFill>
            </a:endParaRPr>
          </a:p>
        </p:txBody>
      </p:sp>
      <p:sp>
        <p:nvSpPr>
          <p:cNvPr id="54346" name="Text Box 48"/>
          <p:cNvSpPr>
            <a:spLocks noChangeArrowheads="1"/>
          </p:cNvSpPr>
          <p:nvPr/>
        </p:nvSpPr>
        <p:spPr bwMode="auto">
          <a:xfrm>
            <a:off x="5418138" y="5534025"/>
            <a:ext cx="820737" cy="296863"/>
          </a:xfrm>
          <a:prstGeom prst="roundRect">
            <a:avLst>
              <a:gd name="adj" fmla="val 16667"/>
            </a:avLst>
          </a:prstGeom>
          <a:noFill/>
          <a:ln w="9525">
            <a:noFill/>
            <a:round/>
            <a:headEnd/>
            <a:tailEnd/>
          </a:ln>
        </p:spPr>
        <p:txBody>
          <a:bodyPr lIns="36000" rIns="36000" anchorCtr="1">
            <a:spAutoFit/>
          </a:bodyPr>
          <a:lstStyle/>
          <a:p>
            <a:pPr eaLnBrk="0" hangingPunct="0">
              <a:spcBef>
                <a:spcPct val="50000"/>
              </a:spcBef>
            </a:pPr>
            <a:r>
              <a:rPr lang="en-GB" sz="1200">
                <a:solidFill>
                  <a:srgbClr val="FF8000"/>
                </a:solidFill>
              </a:rPr>
              <a:t>Action 4</a:t>
            </a:r>
            <a:endParaRPr lang="en-GB" sz="1200" baseline="30000">
              <a:solidFill>
                <a:srgbClr val="FF8000"/>
              </a:solidFill>
            </a:endParaRPr>
          </a:p>
        </p:txBody>
      </p:sp>
      <p:sp>
        <p:nvSpPr>
          <p:cNvPr id="54347" name="Text Box 48"/>
          <p:cNvSpPr>
            <a:spLocks noChangeArrowheads="1"/>
          </p:cNvSpPr>
          <p:nvPr/>
        </p:nvSpPr>
        <p:spPr bwMode="auto">
          <a:xfrm>
            <a:off x="6756400" y="5534025"/>
            <a:ext cx="820738" cy="296863"/>
          </a:xfrm>
          <a:prstGeom prst="roundRect">
            <a:avLst>
              <a:gd name="adj" fmla="val 16667"/>
            </a:avLst>
          </a:prstGeom>
          <a:noFill/>
          <a:ln w="9525">
            <a:noFill/>
            <a:round/>
            <a:headEnd/>
            <a:tailEnd/>
          </a:ln>
        </p:spPr>
        <p:txBody>
          <a:bodyPr lIns="36000" rIns="36000" anchorCtr="1">
            <a:spAutoFit/>
          </a:bodyPr>
          <a:lstStyle/>
          <a:p>
            <a:pPr eaLnBrk="0" hangingPunct="0">
              <a:spcBef>
                <a:spcPct val="50000"/>
              </a:spcBef>
            </a:pPr>
            <a:r>
              <a:rPr lang="en-GB" sz="1200">
                <a:solidFill>
                  <a:srgbClr val="FF8000"/>
                </a:solidFill>
              </a:rPr>
              <a:t>Action 5</a:t>
            </a:r>
            <a:endParaRPr lang="en-GB" sz="1200" baseline="30000">
              <a:solidFill>
                <a:srgbClr val="FF8000"/>
              </a:solidFill>
            </a:endParaRPr>
          </a:p>
        </p:txBody>
      </p:sp>
      <p:sp>
        <p:nvSpPr>
          <p:cNvPr id="54349" name="AutoShape 17"/>
          <p:cNvSpPr>
            <a:spLocks noChangeArrowheads="1"/>
          </p:cNvSpPr>
          <p:nvPr/>
        </p:nvSpPr>
        <p:spPr bwMode="auto">
          <a:xfrm>
            <a:off x="1325563" y="5797550"/>
            <a:ext cx="6454775" cy="628650"/>
          </a:xfrm>
          <a:prstGeom prst="roundRect">
            <a:avLst>
              <a:gd name="adj" fmla="val 16667"/>
            </a:avLst>
          </a:prstGeom>
          <a:solidFill>
            <a:srgbClr val="FF8000"/>
          </a:solidFill>
          <a:ln w="9525" algn="ctr">
            <a:noFill/>
            <a:round/>
            <a:headEnd/>
            <a:tailEnd/>
          </a:ln>
          <a:effectLst>
            <a:prstShdw prst="shdw17" dist="17961" dir="2700000">
              <a:srgbClr val="994D00"/>
            </a:prstShdw>
          </a:effectLst>
        </p:spPr>
        <p:txBody>
          <a:bodyPr wrap="none" lIns="0" anchor="ctr"/>
          <a:lstStyle/>
          <a:p>
            <a:pPr eaLnBrk="0" hangingPunct="0"/>
            <a:r>
              <a:rPr lang="en-GB">
                <a:solidFill>
                  <a:srgbClr val="330052"/>
                </a:solidFill>
              </a:rPr>
              <a:t>Herceptin inhibits proliferation and </a:t>
            </a:r>
          </a:p>
          <a:p>
            <a:pPr eaLnBrk="0" hangingPunct="0"/>
            <a:r>
              <a:rPr lang="en-GB">
                <a:solidFill>
                  <a:srgbClr val="330052"/>
                </a:solidFill>
              </a:rPr>
              <a:t>induces apoptosis of HER2+ tumor cells</a:t>
            </a:r>
          </a:p>
        </p:txBody>
      </p:sp>
      <p:pic>
        <p:nvPicPr>
          <p:cNvPr id="54353" name="Picture 81" descr="mech02"/>
          <p:cNvPicPr>
            <a:picLocks noChangeAspect="1" noChangeArrowheads="1"/>
          </p:cNvPicPr>
          <p:nvPr/>
        </p:nvPicPr>
        <p:blipFill>
          <a:blip r:embed="rId4" cstate="print"/>
          <a:srcRect/>
          <a:stretch>
            <a:fillRect/>
          </a:stretch>
        </p:blipFill>
        <p:spPr bwMode="auto">
          <a:xfrm>
            <a:off x="2676525" y="1189038"/>
            <a:ext cx="5121275" cy="439737"/>
          </a:xfrm>
          <a:prstGeom prst="rect">
            <a:avLst/>
          </a:prstGeom>
          <a:noFill/>
          <a:ln w="9525">
            <a:noFill/>
            <a:miter lim="800000"/>
            <a:headEnd/>
            <a:tailEnd/>
          </a:ln>
        </p:spPr>
      </p:pic>
      <p:pic>
        <p:nvPicPr>
          <p:cNvPr id="54354" name="Picture 82" descr="mech03"/>
          <p:cNvPicPr>
            <a:picLocks noChangeAspect="1" noChangeArrowheads="1"/>
          </p:cNvPicPr>
          <p:nvPr/>
        </p:nvPicPr>
        <p:blipFill>
          <a:blip r:embed="rId5" cstate="print"/>
          <a:srcRect/>
          <a:stretch>
            <a:fillRect/>
          </a:stretch>
        </p:blipFill>
        <p:spPr bwMode="auto">
          <a:xfrm>
            <a:off x="1287463" y="1616075"/>
            <a:ext cx="1354137" cy="3697288"/>
          </a:xfrm>
          <a:prstGeom prst="rect">
            <a:avLst/>
          </a:prstGeom>
          <a:noFill/>
          <a:ln w="9525">
            <a:noFill/>
            <a:miter lim="800000"/>
            <a:headEnd/>
            <a:tailEnd/>
          </a:ln>
        </p:spPr>
      </p:pic>
      <p:pic>
        <p:nvPicPr>
          <p:cNvPr id="54357" name="Picture 85" descr="mech04"/>
          <p:cNvPicPr>
            <a:picLocks noChangeAspect="1" noChangeArrowheads="1"/>
          </p:cNvPicPr>
          <p:nvPr/>
        </p:nvPicPr>
        <p:blipFill>
          <a:blip r:embed="rId6" cstate="print"/>
          <a:srcRect/>
          <a:stretch>
            <a:fillRect/>
          </a:stretch>
        </p:blipFill>
        <p:spPr bwMode="auto">
          <a:xfrm>
            <a:off x="2668588" y="1606550"/>
            <a:ext cx="1306512" cy="3703638"/>
          </a:xfrm>
          <a:prstGeom prst="rect">
            <a:avLst/>
          </a:prstGeom>
          <a:noFill/>
          <a:ln w="9525">
            <a:noFill/>
            <a:miter lim="800000"/>
            <a:headEnd/>
            <a:tailEnd/>
          </a:ln>
        </p:spPr>
      </p:pic>
      <p:pic>
        <p:nvPicPr>
          <p:cNvPr id="54358" name="Picture 86" descr="mech05"/>
          <p:cNvPicPr>
            <a:picLocks noChangeAspect="1" noChangeArrowheads="1"/>
          </p:cNvPicPr>
          <p:nvPr/>
        </p:nvPicPr>
        <p:blipFill>
          <a:blip r:embed="rId7" cstate="print"/>
          <a:srcRect/>
          <a:stretch>
            <a:fillRect/>
          </a:stretch>
        </p:blipFill>
        <p:spPr bwMode="auto">
          <a:xfrm>
            <a:off x="3960813" y="1606550"/>
            <a:ext cx="1308100" cy="3703638"/>
          </a:xfrm>
          <a:prstGeom prst="rect">
            <a:avLst/>
          </a:prstGeom>
          <a:noFill/>
          <a:ln w="9525">
            <a:noFill/>
            <a:miter lim="800000"/>
            <a:headEnd/>
            <a:tailEnd/>
          </a:ln>
        </p:spPr>
      </p:pic>
      <p:pic>
        <p:nvPicPr>
          <p:cNvPr id="54359" name="Picture 87" descr="mech06"/>
          <p:cNvPicPr>
            <a:picLocks noChangeAspect="1" noChangeArrowheads="1"/>
          </p:cNvPicPr>
          <p:nvPr/>
        </p:nvPicPr>
        <p:blipFill>
          <a:blip r:embed="rId8" cstate="print"/>
          <a:srcRect/>
          <a:stretch>
            <a:fillRect/>
          </a:stretch>
        </p:blipFill>
        <p:spPr bwMode="auto">
          <a:xfrm>
            <a:off x="5256213" y="1606550"/>
            <a:ext cx="1308100" cy="3705225"/>
          </a:xfrm>
          <a:prstGeom prst="rect">
            <a:avLst/>
          </a:prstGeom>
          <a:noFill/>
          <a:ln w="9525">
            <a:noFill/>
            <a:miter lim="800000"/>
            <a:headEnd/>
            <a:tailEnd/>
          </a:ln>
        </p:spPr>
      </p:pic>
      <p:pic>
        <p:nvPicPr>
          <p:cNvPr id="54360" name="Picture 88" descr="mech07"/>
          <p:cNvPicPr>
            <a:picLocks noChangeAspect="1" noChangeArrowheads="1"/>
          </p:cNvPicPr>
          <p:nvPr/>
        </p:nvPicPr>
        <p:blipFill>
          <a:blip r:embed="rId9" cstate="print"/>
          <a:srcRect/>
          <a:stretch>
            <a:fillRect/>
          </a:stretch>
        </p:blipFill>
        <p:spPr bwMode="auto">
          <a:xfrm>
            <a:off x="6524625" y="1606550"/>
            <a:ext cx="1301750" cy="3705225"/>
          </a:xfrm>
          <a:prstGeom prst="rect">
            <a:avLst/>
          </a:prstGeom>
          <a:noFill/>
          <a:ln w="9525">
            <a:noFill/>
            <a:miter lim="800000"/>
            <a:headEnd/>
            <a:tailEnd/>
          </a:ln>
        </p:spPr>
      </p:pic>
      <p:sp>
        <p:nvSpPr>
          <p:cNvPr id="6174" name="Text Box 29"/>
          <p:cNvSpPr txBox="1">
            <a:spLocks noChangeArrowheads="1"/>
          </p:cNvSpPr>
          <p:nvPr/>
        </p:nvSpPr>
        <p:spPr bwMode="auto">
          <a:xfrm>
            <a:off x="4095750" y="6457950"/>
            <a:ext cx="4430713" cy="136525"/>
          </a:xfrm>
          <a:prstGeom prst="rect">
            <a:avLst/>
          </a:prstGeom>
          <a:noFill/>
          <a:ln w="12700">
            <a:noFill/>
            <a:miter lim="800000"/>
            <a:headEnd/>
            <a:tailEnd/>
          </a:ln>
        </p:spPr>
        <p:txBody>
          <a:bodyPr lIns="0" tIns="0" rIns="0" bIns="0" anchor="b">
            <a:spAutoFit/>
          </a:bodyPr>
          <a:lstStyle/>
          <a:p>
            <a:pPr algn="r"/>
            <a:r>
              <a:rPr lang="en-GB" sz="900">
                <a:solidFill>
                  <a:schemeClr val="bg1"/>
                </a:solidFill>
              </a:rPr>
              <a:t>Spector 2009</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54352"/>
                                        </p:tgtEl>
                                        <p:attrNameLst>
                                          <p:attrName>style.visibility</p:attrName>
                                        </p:attrNameLst>
                                      </p:cBhvr>
                                      <p:to>
                                        <p:strVal val="visible"/>
                                      </p:to>
                                    </p:set>
                                    <p:animEffect transition="in" filter="fade">
                                      <p:cBhvr>
                                        <p:cTn id="7" dur="500"/>
                                        <p:tgtEl>
                                          <p:spTgt spid="54352"/>
                                        </p:tgtEl>
                                      </p:cBhvr>
                                    </p:animEffect>
                                  </p:childTnLst>
                                </p:cTn>
                              </p:par>
                              <p:par>
                                <p:cTn id="8" presetID="10" presetClass="entr" presetSubtype="0" fill="hold" nodeType="withEffect">
                                  <p:stCondLst>
                                    <p:cond delay="0"/>
                                  </p:stCondLst>
                                  <p:childTnLst>
                                    <p:set>
                                      <p:cBhvr>
                                        <p:cTn id="9" dur="1" fill="hold">
                                          <p:stCondLst>
                                            <p:cond delay="0"/>
                                          </p:stCondLst>
                                        </p:cTn>
                                        <p:tgtEl>
                                          <p:spTgt spid="54354"/>
                                        </p:tgtEl>
                                        <p:attrNameLst>
                                          <p:attrName>style.visibility</p:attrName>
                                        </p:attrNameLst>
                                      </p:cBhvr>
                                      <p:to>
                                        <p:strVal val="visible"/>
                                      </p:to>
                                    </p:set>
                                    <p:animEffect transition="in" filter="fade">
                                      <p:cBhvr>
                                        <p:cTn id="10" dur="1000"/>
                                        <p:tgtEl>
                                          <p:spTgt spid="54354"/>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54353"/>
                                        </p:tgtEl>
                                        <p:attrNameLst>
                                          <p:attrName>style.visibility</p:attrName>
                                        </p:attrNameLst>
                                      </p:cBhvr>
                                      <p:to>
                                        <p:strVal val="visible"/>
                                      </p:to>
                                    </p:set>
                                    <p:animEffect transition="in" filter="fade">
                                      <p:cBhvr>
                                        <p:cTn id="15" dur="1000"/>
                                        <p:tgtEl>
                                          <p:spTgt spid="54353"/>
                                        </p:tgtEl>
                                      </p:cBhvr>
                                    </p:animEffect>
                                  </p:childTnLst>
                                </p:cTn>
                              </p:par>
                              <p:par>
                                <p:cTn id="16" presetID="10" presetClass="entr" presetSubtype="0" fill="hold" nodeType="withEffect">
                                  <p:stCondLst>
                                    <p:cond delay="500"/>
                                  </p:stCondLst>
                                  <p:childTnLst>
                                    <p:set>
                                      <p:cBhvr>
                                        <p:cTn id="17" dur="1" fill="hold">
                                          <p:stCondLst>
                                            <p:cond delay="0"/>
                                          </p:stCondLst>
                                        </p:cTn>
                                        <p:tgtEl>
                                          <p:spTgt spid="54357"/>
                                        </p:tgtEl>
                                        <p:attrNameLst>
                                          <p:attrName>style.visibility</p:attrName>
                                        </p:attrNameLst>
                                      </p:cBhvr>
                                      <p:to>
                                        <p:strVal val="visible"/>
                                      </p:to>
                                    </p:set>
                                    <p:animEffect transition="in" filter="fade">
                                      <p:cBhvr>
                                        <p:cTn id="18" dur="1000"/>
                                        <p:tgtEl>
                                          <p:spTgt spid="54357"/>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nodeType="clickEffect">
                                  <p:stCondLst>
                                    <p:cond delay="0"/>
                                  </p:stCondLst>
                                  <p:childTnLst>
                                    <p:set>
                                      <p:cBhvr>
                                        <p:cTn id="22" dur="1" fill="hold">
                                          <p:stCondLst>
                                            <p:cond delay="0"/>
                                          </p:stCondLst>
                                        </p:cTn>
                                        <p:tgtEl>
                                          <p:spTgt spid="54358"/>
                                        </p:tgtEl>
                                        <p:attrNameLst>
                                          <p:attrName>style.visibility</p:attrName>
                                        </p:attrNameLst>
                                      </p:cBhvr>
                                      <p:to>
                                        <p:strVal val="visible"/>
                                      </p:to>
                                    </p:set>
                                    <p:animEffect transition="in" filter="fade">
                                      <p:cBhvr>
                                        <p:cTn id="23" dur="1000"/>
                                        <p:tgtEl>
                                          <p:spTgt spid="54358"/>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nodeType="clickEffect">
                                  <p:stCondLst>
                                    <p:cond delay="0"/>
                                  </p:stCondLst>
                                  <p:childTnLst>
                                    <p:set>
                                      <p:cBhvr>
                                        <p:cTn id="27" dur="1" fill="hold">
                                          <p:stCondLst>
                                            <p:cond delay="0"/>
                                          </p:stCondLst>
                                        </p:cTn>
                                        <p:tgtEl>
                                          <p:spTgt spid="54359"/>
                                        </p:tgtEl>
                                        <p:attrNameLst>
                                          <p:attrName>style.visibility</p:attrName>
                                        </p:attrNameLst>
                                      </p:cBhvr>
                                      <p:to>
                                        <p:strVal val="visible"/>
                                      </p:to>
                                    </p:set>
                                    <p:animEffect transition="in" filter="fade">
                                      <p:cBhvr>
                                        <p:cTn id="28" dur="1000"/>
                                        <p:tgtEl>
                                          <p:spTgt spid="54359"/>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nodeType="clickEffect">
                                  <p:stCondLst>
                                    <p:cond delay="0"/>
                                  </p:stCondLst>
                                  <p:childTnLst>
                                    <p:set>
                                      <p:cBhvr>
                                        <p:cTn id="32" dur="1" fill="hold">
                                          <p:stCondLst>
                                            <p:cond delay="0"/>
                                          </p:stCondLst>
                                        </p:cTn>
                                        <p:tgtEl>
                                          <p:spTgt spid="54360"/>
                                        </p:tgtEl>
                                        <p:attrNameLst>
                                          <p:attrName>style.visibility</p:attrName>
                                        </p:attrNameLst>
                                      </p:cBhvr>
                                      <p:to>
                                        <p:strVal val="visible"/>
                                      </p:to>
                                    </p:set>
                                    <p:animEffect transition="in" filter="fade">
                                      <p:cBhvr>
                                        <p:cTn id="33" dur="1000"/>
                                        <p:tgtEl>
                                          <p:spTgt spid="54360"/>
                                        </p:tgtEl>
                                      </p:cBhvr>
                                    </p:animEffect>
                                  </p:childTnLst>
                                </p:cTn>
                              </p:par>
                            </p:childTnLst>
                          </p:cTn>
                        </p:par>
                        <p:par>
                          <p:cTn id="34" fill="hold" nodeType="afterGroup">
                            <p:stCondLst>
                              <p:cond delay="1000"/>
                            </p:stCondLst>
                            <p:childTnLst>
                              <p:par>
                                <p:cTn id="35" presetID="10" presetClass="entr" presetSubtype="0" fill="hold" grpId="0" nodeType="afterEffect">
                                  <p:stCondLst>
                                    <p:cond delay="0"/>
                                  </p:stCondLst>
                                  <p:childTnLst>
                                    <p:set>
                                      <p:cBhvr>
                                        <p:cTn id="36" dur="1" fill="hold">
                                          <p:stCondLst>
                                            <p:cond delay="0"/>
                                          </p:stCondLst>
                                        </p:cTn>
                                        <p:tgtEl>
                                          <p:spTgt spid="54320"/>
                                        </p:tgtEl>
                                        <p:attrNameLst>
                                          <p:attrName>style.visibility</p:attrName>
                                        </p:attrNameLst>
                                      </p:cBhvr>
                                      <p:to>
                                        <p:strVal val="visible"/>
                                      </p:to>
                                    </p:set>
                                    <p:animEffect transition="in" filter="fade">
                                      <p:cBhvr>
                                        <p:cTn id="37" dur="500"/>
                                        <p:tgtEl>
                                          <p:spTgt spid="5432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4336"/>
                                        </p:tgtEl>
                                        <p:attrNameLst>
                                          <p:attrName>style.visibility</p:attrName>
                                        </p:attrNameLst>
                                      </p:cBhvr>
                                      <p:to>
                                        <p:strVal val="visible"/>
                                      </p:to>
                                    </p:set>
                                    <p:animEffect transition="in" filter="fade">
                                      <p:cBhvr>
                                        <p:cTn id="40" dur="500"/>
                                        <p:tgtEl>
                                          <p:spTgt spid="5433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4338"/>
                                        </p:tgtEl>
                                        <p:attrNameLst>
                                          <p:attrName>style.visibility</p:attrName>
                                        </p:attrNameLst>
                                      </p:cBhvr>
                                      <p:to>
                                        <p:strVal val="visible"/>
                                      </p:to>
                                    </p:set>
                                    <p:animEffect transition="in" filter="fade">
                                      <p:cBhvr>
                                        <p:cTn id="43" dur="500"/>
                                        <p:tgtEl>
                                          <p:spTgt spid="5433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4340"/>
                                        </p:tgtEl>
                                        <p:attrNameLst>
                                          <p:attrName>style.visibility</p:attrName>
                                        </p:attrNameLst>
                                      </p:cBhvr>
                                      <p:to>
                                        <p:strVal val="visible"/>
                                      </p:to>
                                    </p:set>
                                    <p:animEffect transition="in" filter="fade">
                                      <p:cBhvr>
                                        <p:cTn id="46" dur="500"/>
                                        <p:tgtEl>
                                          <p:spTgt spid="543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4342"/>
                                        </p:tgtEl>
                                        <p:attrNameLst>
                                          <p:attrName>style.visibility</p:attrName>
                                        </p:attrNameLst>
                                      </p:cBhvr>
                                      <p:to>
                                        <p:strVal val="visible"/>
                                      </p:to>
                                    </p:set>
                                    <p:animEffect transition="in" filter="fade">
                                      <p:cBhvr>
                                        <p:cTn id="49" dur="500"/>
                                        <p:tgtEl>
                                          <p:spTgt spid="54342"/>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54325"/>
                                        </p:tgtEl>
                                        <p:attrNameLst>
                                          <p:attrName>style.visibility</p:attrName>
                                        </p:attrNameLst>
                                      </p:cBhvr>
                                      <p:to>
                                        <p:strVal val="visible"/>
                                      </p:to>
                                    </p:set>
                                    <p:animEffect transition="in" filter="fade">
                                      <p:cBhvr>
                                        <p:cTn id="54" dur="500"/>
                                        <p:tgtEl>
                                          <p:spTgt spid="54325"/>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54327"/>
                                        </p:tgtEl>
                                        <p:attrNameLst>
                                          <p:attrName>style.visibility</p:attrName>
                                        </p:attrNameLst>
                                      </p:cBhvr>
                                      <p:to>
                                        <p:strVal val="visible"/>
                                      </p:to>
                                    </p:set>
                                    <p:animEffect transition="in" filter="fade">
                                      <p:cBhvr>
                                        <p:cTn id="57" dur="500"/>
                                        <p:tgtEl>
                                          <p:spTgt spid="5432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4330"/>
                                        </p:tgtEl>
                                        <p:attrNameLst>
                                          <p:attrName>style.visibility</p:attrName>
                                        </p:attrNameLst>
                                      </p:cBhvr>
                                      <p:to>
                                        <p:strVal val="visible"/>
                                      </p:to>
                                    </p:set>
                                    <p:animEffect transition="in" filter="fade">
                                      <p:cBhvr>
                                        <p:cTn id="60" dur="500"/>
                                        <p:tgtEl>
                                          <p:spTgt spid="54330"/>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54332"/>
                                        </p:tgtEl>
                                        <p:attrNameLst>
                                          <p:attrName>style.visibility</p:attrName>
                                        </p:attrNameLst>
                                      </p:cBhvr>
                                      <p:to>
                                        <p:strVal val="visible"/>
                                      </p:to>
                                    </p:set>
                                    <p:animEffect transition="in" filter="fade">
                                      <p:cBhvr>
                                        <p:cTn id="63" dur="500"/>
                                        <p:tgtEl>
                                          <p:spTgt spid="54332"/>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4334"/>
                                        </p:tgtEl>
                                        <p:attrNameLst>
                                          <p:attrName>style.visibility</p:attrName>
                                        </p:attrNameLst>
                                      </p:cBhvr>
                                      <p:to>
                                        <p:strVal val="visible"/>
                                      </p:to>
                                    </p:set>
                                    <p:animEffect transition="in" filter="fade">
                                      <p:cBhvr>
                                        <p:cTn id="66" dur="500"/>
                                        <p:tgtEl>
                                          <p:spTgt spid="5433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4337"/>
                                        </p:tgtEl>
                                        <p:attrNameLst>
                                          <p:attrName>style.visibility</p:attrName>
                                        </p:attrNameLst>
                                      </p:cBhvr>
                                      <p:to>
                                        <p:strVal val="visible"/>
                                      </p:to>
                                    </p:set>
                                    <p:animEffect transition="in" filter="fade">
                                      <p:cBhvr>
                                        <p:cTn id="69" dur="500"/>
                                        <p:tgtEl>
                                          <p:spTgt spid="54337"/>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4339"/>
                                        </p:tgtEl>
                                        <p:attrNameLst>
                                          <p:attrName>style.visibility</p:attrName>
                                        </p:attrNameLst>
                                      </p:cBhvr>
                                      <p:to>
                                        <p:strVal val="visible"/>
                                      </p:to>
                                    </p:set>
                                    <p:animEffect transition="in" filter="fade">
                                      <p:cBhvr>
                                        <p:cTn id="72" dur="500"/>
                                        <p:tgtEl>
                                          <p:spTgt spid="54339"/>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4341"/>
                                        </p:tgtEl>
                                        <p:attrNameLst>
                                          <p:attrName>style.visibility</p:attrName>
                                        </p:attrNameLst>
                                      </p:cBhvr>
                                      <p:to>
                                        <p:strVal val="visible"/>
                                      </p:to>
                                    </p:set>
                                    <p:animEffect transition="in" filter="fade">
                                      <p:cBhvr>
                                        <p:cTn id="75" dur="500"/>
                                        <p:tgtEl>
                                          <p:spTgt spid="54341"/>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4328"/>
                                        </p:tgtEl>
                                        <p:attrNameLst>
                                          <p:attrName>style.visibility</p:attrName>
                                        </p:attrNameLst>
                                      </p:cBhvr>
                                      <p:to>
                                        <p:strVal val="visible"/>
                                      </p:to>
                                    </p:set>
                                    <p:animEffect transition="in" filter="fade">
                                      <p:cBhvr>
                                        <p:cTn id="78" dur="500"/>
                                        <p:tgtEl>
                                          <p:spTgt spid="54328"/>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4343"/>
                                        </p:tgtEl>
                                        <p:attrNameLst>
                                          <p:attrName>style.visibility</p:attrName>
                                        </p:attrNameLst>
                                      </p:cBhvr>
                                      <p:to>
                                        <p:strVal val="visible"/>
                                      </p:to>
                                    </p:set>
                                    <p:animEffect transition="in" filter="fade">
                                      <p:cBhvr>
                                        <p:cTn id="81" dur="500"/>
                                        <p:tgtEl>
                                          <p:spTgt spid="54343"/>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54344"/>
                                        </p:tgtEl>
                                        <p:attrNameLst>
                                          <p:attrName>style.visibility</p:attrName>
                                        </p:attrNameLst>
                                      </p:cBhvr>
                                      <p:to>
                                        <p:strVal val="visible"/>
                                      </p:to>
                                    </p:set>
                                    <p:animEffect transition="in" filter="fade">
                                      <p:cBhvr>
                                        <p:cTn id="84" dur="1000"/>
                                        <p:tgtEl>
                                          <p:spTgt spid="54344"/>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4345"/>
                                        </p:tgtEl>
                                        <p:attrNameLst>
                                          <p:attrName>style.visibility</p:attrName>
                                        </p:attrNameLst>
                                      </p:cBhvr>
                                      <p:to>
                                        <p:strVal val="visible"/>
                                      </p:to>
                                    </p:set>
                                    <p:animEffect transition="in" filter="fade">
                                      <p:cBhvr>
                                        <p:cTn id="87" dur="500"/>
                                        <p:tgtEl>
                                          <p:spTgt spid="54345"/>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54347"/>
                                        </p:tgtEl>
                                        <p:attrNameLst>
                                          <p:attrName>style.visibility</p:attrName>
                                        </p:attrNameLst>
                                      </p:cBhvr>
                                      <p:to>
                                        <p:strVal val="visible"/>
                                      </p:to>
                                    </p:set>
                                    <p:animEffect transition="in" filter="fade">
                                      <p:cBhvr>
                                        <p:cTn id="90" dur="500"/>
                                        <p:tgtEl>
                                          <p:spTgt spid="54347"/>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54346"/>
                                        </p:tgtEl>
                                        <p:attrNameLst>
                                          <p:attrName>style.visibility</p:attrName>
                                        </p:attrNameLst>
                                      </p:cBhvr>
                                      <p:to>
                                        <p:strVal val="visible"/>
                                      </p:to>
                                    </p:set>
                                    <p:animEffect transition="in" filter="fade">
                                      <p:cBhvr>
                                        <p:cTn id="93" dur="500"/>
                                        <p:tgtEl>
                                          <p:spTgt spid="5434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54349"/>
                                        </p:tgtEl>
                                        <p:attrNameLst>
                                          <p:attrName>style.visibility</p:attrName>
                                        </p:attrNameLst>
                                      </p:cBhvr>
                                      <p:to>
                                        <p:strVal val="visible"/>
                                      </p:to>
                                    </p:set>
                                    <p:animEffect transition="in" filter="fade">
                                      <p:cBhvr>
                                        <p:cTn id="96" dur="500"/>
                                        <p:tgtEl>
                                          <p:spTgt spid="543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320" grpId="0" animBg="1"/>
      <p:bldP spid="54325" grpId="0" animBg="1"/>
      <p:bldP spid="54327" grpId="0"/>
      <p:bldP spid="54328" grpId="0"/>
      <p:bldP spid="54330" grpId="0"/>
      <p:bldP spid="54332" grpId="0"/>
      <p:bldP spid="54334" grpId="0"/>
      <p:bldP spid="54336" grpId="0" animBg="1"/>
      <p:bldP spid="54337" grpId="0" animBg="1"/>
      <p:bldP spid="54338" grpId="0" animBg="1"/>
      <p:bldP spid="54339" grpId="0" animBg="1"/>
      <p:bldP spid="54340" grpId="0" animBg="1"/>
      <p:bldP spid="54341" grpId="0" animBg="1"/>
      <p:bldP spid="54342" grpId="0" animBg="1"/>
      <p:bldP spid="54343" grpId="0" animBg="1"/>
      <p:bldP spid="54344" grpId="0"/>
      <p:bldP spid="54345" grpId="0"/>
      <p:bldP spid="54346" grpId="0"/>
      <p:bldP spid="54347" grpId="0"/>
      <p:bldP spid="54349"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Grp="1" noChangeArrowheads="1"/>
          </p:cNvSpPr>
          <p:nvPr>
            <p:ph type="title"/>
          </p:nvPr>
        </p:nvSpPr>
        <p:spPr>
          <a:xfrm>
            <a:off x="596900" y="428625"/>
            <a:ext cx="8348663" cy="1628775"/>
          </a:xfrm>
        </p:spPr>
        <p:txBody>
          <a:bodyPr>
            <a:normAutofit fontScale="90000"/>
          </a:bodyPr>
          <a:lstStyle/>
          <a:p>
            <a:pPr eaLnBrk="1" hangingPunct="1"/>
            <a:r>
              <a:rPr lang="en-GB"/>
              <a:t>Pertuzumab and trastuzumab bind to </a:t>
            </a:r>
            <a:br>
              <a:rPr lang="en-GB"/>
            </a:br>
            <a:r>
              <a:rPr lang="en-GB"/>
              <a:t>different regions on HER2 and have </a:t>
            </a:r>
            <a:br>
              <a:rPr lang="en-GB"/>
            </a:br>
            <a:r>
              <a:rPr lang="en-GB"/>
              <a:t>synergistic activity</a:t>
            </a:r>
          </a:p>
        </p:txBody>
      </p:sp>
      <p:sp>
        <p:nvSpPr>
          <p:cNvPr id="108547" name="Rectangle 2"/>
          <p:cNvSpPr>
            <a:spLocks noChangeArrowheads="1"/>
          </p:cNvSpPr>
          <p:nvPr/>
        </p:nvSpPr>
        <p:spPr bwMode="auto">
          <a:xfrm>
            <a:off x="622300" y="5021263"/>
            <a:ext cx="4195763" cy="1243012"/>
          </a:xfrm>
          <a:prstGeom prst="rect">
            <a:avLst/>
          </a:prstGeom>
          <a:noFill/>
          <a:ln w="12700">
            <a:noFill/>
            <a:miter lim="800000"/>
            <a:headEnd/>
            <a:tailEnd/>
          </a:ln>
        </p:spPr>
        <p:txBody>
          <a:bodyPr lIns="0" tIns="46800" rIns="90000" bIns="46800"/>
          <a:lstStyle/>
          <a:p>
            <a:pPr marL="219075" indent="-219075" algn="l" defTabSz="571500">
              <a:lnSpc>
                <a:spcPct val="90000"/>
              </a:lnSpc>
              <a:spcBef>
                <a:spcPct val="10000"/>
              </a:spcBef>
              <a:spcAft>
                <a:spcPct val="10000"/>
              </a:spcAft>
              <a:buClr>
                <a:srgbClr val="FF8000"/>
              </a:buClr>
              <a:buFont typeface="Herceptin Medium" pitchFamily="2" charset="0"/>
              <a:buChar char="●"/>
            </a:pPr>
            <a:r>
              <a:rPr lang="en-US" sz="1400" dirty="0">
                <a:ea typeface="PMingLiU" pitchFamily="18" charset="-120"/>
              </a:rPr>
              <a:t>Preferentially inhibits </a:t>
            </a:r>
            <a:r>
              <a:rPr lang="en-US" sz="1400" dirty="0" err="1">
                <a:ea typeface="PMingLiU" pitchFamily="18" charset="-120"/>
              </a:rPr>
              <a:t>ligand</a:t>
            </a:r>
            <a:r>
              <a:rPr lang="en-US" sz="1400" dirty="0">
                <a:ea typeface="PMingLiU" pitchFamily="18" charset="-120"/>
              </a:rPr>
              <a:t>-independent HER2 </a:t>
            </a:r>
            <a:r>
              <a:rPr lang="en-US" sz="1400" dirty="0" err="1">
                <a:ea typeface="PMingLiU" pitchFamily="18" charset="-120"/>
              </a:rPr>
              <a:t>signalling</a:t>
            </a:r>
            <a:endParaRPr lang="en-US" sz="1400" dirty="0">
              <a:ea typeface="PMingLiU" pitchFamily="18" charset="-120"/>
            </a:endParaRPr>
          </a:p>
          <a:p>
            <a:pPr marL="219075" indent="-219075" algn="l" defTabSz="571500">
              <a:lnSpc>
                <a:spcPct val="90000"/>
              </a:lnSpc>
              <a:spcBef>
                <a:spcPct val="10000"/>
              </a:spcBef>
              <a:spcAft>
                <a:spcPct val="10000"/>
              </a:spcAft>
              <a:buClr>
                <a:srgbClr val="FF8000"/>
              </a:buClr>
              <a:buFont typeface="Herceptin Medium" pitchFamily="2" charset="0"/>
              <a:buChar char="●"/>
            </a:pPr>
            <a:r>
              <a:rPr lang="en-US" sz="1400" dirty="0">
                <a:ea typeface="PMingLiU" pitchFamily="18" charset="-120"/>
              </a:rPr>
              <a:t>Prevents shedding of HER2 ECD</a:t>
            </a:r>
            <a:endParaRPr lang="en-GB" sz="1400" dirty="0">
              <a:ea typeface="PMingLiU" pitchFamily="18" charset="-120"/>
            </a:endParaRPr>
          </a:p>
          <a:p>
            <a:pPr marL="219075" indent="-219075" algn="l" defTabSz="571500">
              <a:lnSpc>
                <a:spcPct val="90000"/>
              </a:lnSpc>
              <a:spcBef>
                <a:spcPct val="10000"/>
              </a:spcBef>
              <a:spcAft>
                <a:spcPct val="10000"/>
              </a:spcAft>
              <a:buClr>
                <a:srgbClr val="FF8000"/>
              </a:buClr>
              <a:buFont typeface="Herceptin Medium" pitchFamily="2" charset="0"/>
              <a:buChar char="●"/>
            </a:pPr>
            <a:r>
              <a:rPr lang="en-GB" sz="1400" dirty="0">
                <a:ea typeface="PMingLiU" pitchFamily="18" charset="-120"/>
              </a:rPr>
              <a:t>Flags cells for destruction by the </a:t>
            </a:r>
            <a:br>
              <a:rPr lang="en-GB" sz="1400" dirty="0">
                <a:ea typeface="PMingLiU" pitchFamily="18" charset="-120"/>
              </a:rPr>
            </a:br>
            <a:r>
              <a:rPr lang="en-GB" sz="1400" dirty="0">
                <a:ea typeface="PMingLiU" pitchFamily="18" charset="-120"/>
              </a:rPr>
              <a:t>immune system</a:t>
            </a:r>
          </a:p>
        </p:txBody>
      </p:sp>
      <p:sp>
        <p:nvSpPr>
          <p:cNvPr id="108548" name="Rectangle 4"/>
          <p:cNvSpPr>
            <a:spLocks noChangeArrowheads="1"/>
          </p:cNvSpPr>
          <p:nvPr/>
        </p:nvSpPr>
        <p:spPr bwMode="auto">
          <a:xfrm>
            <a:off x="4676775" y="5021263"/>
            <a:ext cx="4162425" cy="1531937"/>
          </a:xfrm>
          <a:prstGeom prst="rect">
            <a:avLst/>
          </a:prstGeom>
          <a:noFill/>
          <a:ln w="12700">
            <a:noFill/>
            <a:miter lim="800000"/>
            <a:headEnd/>
            <a:tailEnd/>
          </a:ln>
        </p:spPr>
        <p:txBody>
          <a:bodyPr lIns="0" tIns="46800" rIns="90000" bIns="46800"/>
          <a:lstStyle/>
          <a:p>
            <a:pPr marL="227013" indent="-227013" algn="l" defTabSz="571500">
              <a:lnSpc>
                <a:spcPct val="90000"/>
              </a:lnSpc>
              <a:spcBef>
                <a:spcPct val="10000"/>
              </a:spcBef>
              <a:spcAft>
                <a:spcPct val="10000"/>
              </a:spcAft>
              <a:buFont typeface="Herceptin Medium" pitchFamily="2" charset="0"/>
              <a:buChar char="●"/>
            </a:pPr>
            <a:r>
              <a:rPr lang="en-GB" sz="1400" dirty="0">
                <a:ea typeface="PMingLiU" pitchFamily="18" charset="-120"/>
              </a:rPr>
              <a:t>Inhibits HER2 forming </a:t>
            </a:r>
            <a:r>
              <a:rPr lang="en-GB" sz="1400" dirty="0" err="1">
                <a:ea typeface="PMingLiU" pitchFamily="18" charset="-120"/>
              </a:rPr>
              <a:t>dimer</a:t>
            </a:r>
            <a:r>
              <a:rPr lang="en-GB" sz="1400" dirty="0">
                <a:ea typeface="PMingLiU" pitchFamily="18" charset="-120"/>
              </a:rPr>
              <a:t> pairs</a:t>
            </a:r>
          </a:p>
          <a:p>
            <a:pPr marL="227013" indent="-227013" algn="l" defTabSz="571500">
              <a:lnSpc>
                <a:spcPct val="90000"/>
              </a:lnSpc>
              <a:spcBef>
                <a:spcPct val="10000"/>
              </a:spcBef>
              <a:spcAft>
                <a:spcPct val="10000"/>
              </a:spcAft>
              <a:buFont typeface="Herceptin Medium" pitchFamily="2" charset="0"/>
              <a:buChar char="●"/>
            </a:pPr>
            <a:r>
              <a:rPr lang="en-GB" sz="1400" dirty="0">
                <a:ea typeface="PMingLiU" pitchFamily="18" charset="-120"/>
              </a:rPr>
              <a:t>Suppresses multiple HER signalling pathways, leading to a more comprehensive blockade of HER signalling </a:t>
            </a:r>
          </a:p>
          <a:p>
            <a:pPr marL="227013" indent="-227013" algn="l" defTabSz="571500">
              <a:lnSpc>
                <a:spcPct val="90000"/>
              </a:lnSpc>
              <a:spcBef>
                <a:spcPct val="10000"/>
              </a:spcBef>
              <a:spcAft>
                <a:spcPct val="10000"/>
              </a:spcAft>
              <a:buFont typeface="Herceptin Medium" pitchFamily="2" charset="0"/>
              <a:buChar char="●"/>
            </a:pPr>
            <a:r>
              <a:rPr lang="en-GB" sz="1400" dirty="0">
                <a:ea typeface="PMingLiU" pitchFamily="18" charset="-120"/>
              </a:rPr>
              <a:t>Flags cells for destruction by the </a:t>
            </a:r>
            <a:br>
              <a:rPr lang="en-GB" sz="1400" dirty="0">
                <a:ea typeface="PMingLiU" pitchFamily="18" charset="-120"/>
              </a:rPr>
            </a:br>
            <a:r>
              <a:rPr lang="en-GB" sz="1400" dirty="0">
                <a:ea typeface="PMingLiU" pitchFamily="18" charset="-120"/>
              </a:rPr>
              <a:t>immune system</a:t>
            </a:r>
          </a:p>
        </p:txBody>
      </p:sp>
      <p:sp>
        <p:nvSpPr>
          <p:cNvPr id="108549" name="Line 5"/>
          <p:cNvSpPr>
            <a:spLocks noChangeShapeType="1"/>
          </p:cNvSpPr>
          <p:nvPr/>
        </p:nvSpPr>
        <p:spPr bwMode="auto">
          <a:xfrm flipH="1" flipV="1">
            <a:off x="4343400" y="5037138"/>
            <a:ext cx="0" cy="1419225"/>
          </a:xfrm>
          <a:prstGeom prst="line">
            <a:avLst/>
          </a:prstGeom>
          <a:noFill/>
          <a:ln w="38100">
            <a:solidFill>
              <a:schemeClr val="bg1"/>
            </a:solidFill>
            <a:prstDash val="sysDot"/>
            <a:round/>
            <a:headEnd/>
            <a:tailEnd/>
          </a:ln>
        </p:spPr>
        <p:txBody>
          <a:bodyPr lIns="0" tIns="0" rIns="0" bIns="91440" anchor="b"/>
          <a:lstStyle/>
          <a:p>
            <a:endParaRPr lang="en-US"/>
          </a:p>
        </p:txBody>
      </p:sp>
      <p:sp>
        <p:nvSpPr>
          <p:cNvPr id="108550" name="Rectangle 27"/>
          <p:cNvSpPr>
            <a:spLocks noChangeArrowheads="1"/>
          </p:cNvSpPr>
          <p:nvPr/>
        </p:nvSpPr>
        <p:spPr bwMode="auto">
          <a:xfrm>
            <a:off x="1346200" y="4267200"/>
            <a:ext cx="2767013" cy="635000"/>
          </a:xfrm>
          <a:prstGeom prst="rect">
            <a:avLst/>
          </a:prstGeom>
          <a:noFill/>
          <a:ln w="9525">
            <a:noFill/>
            <a:miter lim="800000"/>
            <a:headEnd/>
            <a:tailEnd/>
          </a:ln>
        </p:spPr>
        <p:txBody>
          <a:bodyPr lIns="18288" rIns="0" anchor="ctr"/>
          <a:lstStyle/>
          <a:p>
            <a:pPr>
              <a:lnSpc>
                <a:spcPct val="90000"/>
              </a:lnSpc>
              <a:spcAft>
                <a:spcPct val="30000"/>
              </a:spcAft>
            </a:pPr>
            <a:r>
              <a:rPr lang="en-GB" sz="1600" dirty="0" err="1">
                <a:ea typeface="PMingLiU" pitchFamily="18" charset="-120"/>
              </a:rPr>
              <a:t>Subdomain</a:t>
            </a:r>
            <a:r>
              <a:rPr lang="en-GB" sz="1600" dirty="0">
                <a:ea typeface="PMingLiU" pitchFamily="18" charset="-120"/>
              </a:rPr>
              <a:t> IV </a:t>
            </a:r>
            <a:r>
              <a:rPr lang="en-GB" sz="1600" dirty="0">
                <a:solidFill>
                  <a:srgbClr val="FFFFFF"/>
                </a:solidFill>
                <a:ea typeface="PMingLiU" pitchFamily="18" charset="-120"/>
              </a:rPr>
              <a:t>of HER2</a:t>
            </a:r>
          </a:p>
        </p:txBody>
      </p:sp>
      <p:sp>
        <p:nvSpPr>
          <p:cNvPr id="108551" name="Rectangle 6"/>
          <p:cNvSpPr>
            <a:spLocks noChangeArrowheads="1"/>
          </p:cNvSpPr>
          <p:nvPr/>
        </p:nvSpPr>
        <p:spPr bwMode="auto">
          <a:xfrm>
            <a:off x="2941638" y="2193925"/>
            <a:ext cx="1636712" cy="244475"/>
          </a:xfrm>
          <a:prstGeom prst="rect">
            <a:avLst/>
          </a:prstGeom>
          <a:noFill/>
          <a:ln w="9525">
            <a:noFill/>
            <a:miter lim="800000"/>
            <a:headEnd/>
            <a:tailEnd/>
          </a:ln>
        </p:spPr>
        <p:txBody>
          <a:bodyPr wrap="none" lIns="0" tIns="0" rIns="0" bIns="0">
            <a:spAutoFit/>
          </a:bodyPr>
          <a:lstStyle/>
          <a:p>
            <a:pPr algn="l"/>
            <a:r>
              <a:rPr lang="en-US" sz="1600">
                <a:solidFill>
                  <a:srgbClr val="FFFFFF"/>
                </a:solidFill>
                <a:ea typeface="PMingLiU" pitchFamily="18" charset="-120"/>
              </a:rPr>
              <a:t>HER2 receptor</a:t>
            </a:r>
            <a:endParaRPr lang="en-US" sz="1600">
              <a:solidFill>
                <a:srgbClr val="7AC142"/>
              </a:solidFill>
              <a:ea typeface="PMingLiU" pitchFamily="18" charset="-120"/>
            </a:endParaRPr>
          </a:p>
        </p:txBody>
      </p:sp>
      <p:sp>
        <p:nvSpPr>
          <p:cNvPr id="108552" name="Rectangle 27"/>
          <p:cNvSpPr>
            <a:spLocks noChangeArrowheads="1"/>
          </p:cNvSpPr>
          <p:nvPr/>
        </p:nvSpPr>
        <p:spPr bwMode="auto">
          <a:xfrm>
            <a:off x="609600" y="2438400"/>
            <a:ext cx="2432050" cy="539750"/>
          </a:xfrm>
          <a:prstGeom prst="rect">
            <a:avLst/>
          </a:prstGeom>
          <a:noFill/>
          <a:ln w="9525">
            <a:noFill/>
            <a:miter lim="800000"/>
            <a:headEnd/>
            <a:tailEnd/>
          </a:ln>
        </p:spPr>
        <p:txBody>
          <a:bodyPr lIns="18288" rIns="0" anchor="ctr"/>
          <a:lstStyle/>
          <a:p>
            <a:pPr>
              <a:lnSpc>
                <a:spcPct val="90000"/>
              </a:lnSpc>
              <a:spcAft>
                <a:spcPct val="30000"/>
              </a:spcAft>
            </a:pPr>
            <a:r>
              <a:rPr lang="en-GB" sz="2200" dirty="0" err="1">
                <a:ea typeface="PMingLiU" pitchFamily="18" charset="-120"/>
              </a:rPr>
              <a:t>Trastuzumab</a:t>
            </a:r>
            <a:endParaRPr lang="en-GB" sz="2200" dirty="0">
              <a:ea typeface="PMingLiU" pitchFamily="18" charset="-120"/>
            </a:endParaRPr>
          </a:p>
        </p:txBody>
      </p:sp>
      <p:sp>
        <p:nvSpPr>
          <p:cNvPr id="108553" name="Rectangle 27"/>
          <p:cNvSpPr>
            <a:spLocks noChangeArrowheads="1"/>
          </p:cNvSpPr>
          <p:nvPr/>
        </p:nvSpPr>
        <p:spPr bwMode="auto">
          <a:xfrm>
            <a:off x="5230813" y="2451100"/>
            <a:ext cx="2000250" cy="539750"/>
          </a:xfrm>
          <a:prstGeom prst="rect">
            <a:avLst/>
          </a:prstGeom>
          <a:noFill/>
          <a:ln w="9525">
            <a:noFill/>
            <a:miter lim="800000"/>
            <a:headEnd/>
            <a:tailEnd/>
          </a:ln>
        </p:spPr>
        <p:txBody>
          <a:bodyPr lIns="18288" rIns="0" anchor="ctr"/>
          <a:lstStyle/>
          <a:p>
            <a:pPr>
              <a:lnSpc>
                <a:spcPct val="90000"/>
              </a:lnSpc>
              <a:spcAft>
                <a:spcPct val="30000"/>
              </a:spcAft>
            </a:pPr>
            <a:r>
              <a:rPr lang="en-GB" sz="2200" dirty="0" err="1">
                <a:ea typeface="PMingLiU" pitchFamily="18" charset="-120"/>
              </a:rPr>
              <a:t>Pertuzumab</a:t>
            </a:r>
            <a:endParaRPr lang="en-GB" sz="2200" dirty="0">
              <a:ea typeface="PMingLiU" pitchFamily="18" charset="-120"/>
            </a:endParaRPr>
          </a:p>
        </p:txBody>
      </p:sp>
      <p:pic>
        <p:nvPicPr>
          <p:cNvPr id="108554" name="Picture 10" descr="cell-wall-upper"/>
          <p:cNvPicPr>
            <a:picLocks noChangeAspect="1" noChangeArrowheads="1"/>
          </p:cNvPicPr>
          <p:nvPr/>
        </p:nvPicPr>
        <p:blipFill>
          <a:blip r:embed="rId3" cstate="print">
            <a:lum bright="28000"/>
          </a:blip>
          <a:srcRect l="29987" r="10901"/>
          <a:stretch>
            <a:fillRect/>
          </a:stretch>
        </p:blipFill>
        <p:spPr bwMode="auto">
          <a:xfrm rot="-277945">
            <a:off x="2422525" y="3500438"/>
            <a:ext cx="4630738" cy="1201737"/>
          </a:xfrm>
          <a:prstGeom prst="rect">
            <a:avLst/>
          </a:prstGeom>
          <a:noFill/>
          <a:ln w="9525" algn="ctr">
            <a:noFill/>
            <a:miter lim="800000"/>
            <a:headEnd/>
            <a:tailEnd/>
          </a:ln>
        </p:spPr>
      </p:pic>
      <p:pic>
        <p:nvPicPr>
          <p:cNvPr id="108555" name="Picture 11" descr="HER2_facing_left"/>
          <p:cNvPicPr>
            <a:picLocks noChangeAspect="1" noChangeArrowheads="1"/>
          </p:cNvPicPr>
          <p:nvPr/>
        </p:nvPicPr>
        <p:blipFill>
          <a:blip r:embed="rId4" cstate="print"/>
          <a:srcRect/>
          <a:stretch>
            <a:fillRect/>
          </a:stretch>
        </p:blipFill>
        <p:spPr bwMode="auto">
          <a:xfrm rot="-309592">
            <a:off x="3697288" y="2552700"/>
            <a:ext cx="836612" cy="1816100"/>
          </a:xfrm>
          <a:prstGeom prst="rect">
            <a:avLst/>
          </a:prstGeom>
          <a:noFill/>
          <a:ln w="9525">
            <a:noFill/>
            <a:miter lim="800000"/>
            <a:headEnd/>
            <a:tailEnd/>
          </a:ln>
        </p:spPr>
      </p:pic>
      <p:pic>
        <p:nvPicPr>
          <p:cNvPr id="108556" name="Picture 14" descr="Green_Y_No_Spikes"/>
          <p:cNvPicPr>
            <a:picLocks noChangeAspect="1" noChangeArrowheads="1"/>
          </p:cNvPicPr>
          <p:nvPr/>
        </p:nvPicPr>
        <p:blipFill>
          <a:blip r:embed="rId5" cstate="print"/>
          <a:srcRect/>
          <a:stretch>
            <a:fillRect/>
          </a:stretch>
        </p:blipFill>
        <p:spPr bwMode="auto">
          <a:xfrm rot="-1204049">
            <a:off x="2874963" y="2522538"/>
            <a:ext cx="915987" cy="998537"/>
          </a:xfrm>
          <a:prstGeom prst="rect">
            <a:avLst/>
          </a:prstGeom>
          <a:noFill/>
          <a:ln w="9525">
            <a:noFill/>
            <a:miter lim="800000"/>
            <a:headEnd/>
            <a:tailEnd/>
          </a:ln>
        </p:spPr>
      </p:pic>
      <p:pic>
        <p:nvPicPr>
          <p:cNvPr id="108557" name="Picture 15" descr="Blue_Y_No_Spikes"/>
          <p:cNvPicPr>
            <a:picLocks noChangeAspect="1" noChangeArrowheads="1"/>
          </p:cNvPicPr>
          <p:nvPr/>
        </p:nvPicPr>
        <p:blipFill>
          <a:blip r:embed="rId6" cstate="print"/>
          <a:srcRect/>
          <a:stretch>
            <a:fillRect/>
          </a:stretch>
        </p:blipFill>
        <p:spPr bwMode="auto">
          <a:xfrm rot="1672955">
            <a:off x="4383088" y="2260600"/>
            <a:ext cx="1054100" cy="973138"/>
          </a:xfrm>
          <a:prstGeom prst="rect">
            <a:avLst/>
          </a:prstGeom>
          <a:noFill/>
          <a:ln w="9525">
            <a:noFill/>
            <a:miter lim="800000"/>
            <a:headEnd/>
            <a:tailEnd/>
          </a:ln>
        </p:spPr>
      </p:pic>
      <p:sp>
        <p:nvSpPr>
          <p:cNvPr id="108558" name="Rectangle 27"/>
          <p:cNvSpPr>
            <a:spLocks noChangeArrowheads="1"/>
          </p:cNvSpPr>
          <p:nvPr/>
        </p:nvSpPr>
        <p:spPr bwMode="auto">
          <a:xfrm>
            <a:off x="4583113" y="4211638"/>
            <a:ext cx="2349500" cy="538162"/>
          </a:xfrm>
          <a:prstGeom prst="rect">
            <a:avLst/>
          </a:prstGeom>
          <a:noFill/>
          <a:ln w="9525">
            <a:noFill/>
            <a:miter lim="800000"/>
            <a:headEnd/>
            <a:tailEnd/>
          </a:ln>
        </p:spPr>
        <p:txBody>
          <a:bodyPr lIns="18288" rIns="0" anchor="ctr"/>
          <a:lstStyle/>
          <a:p>
            <a:pPr>
              <a:lnSpc>
                <a:spcPct val="90000"/>
              </a:lnSpc>
              <a:spcAft>
                <a:spcPct val="30000"/>
              </a:spcAft>
            </a:pPr>
            <a:r>
              <a:rPr lang="en-GB" sz="1600">
                <a:solidFill>
                  <a:srgbClr val="F05B83"/>
                </a:solidFill>
                <a:ea typeface="PMingLiU" pitchFamily="18" charset="-120"/>
              </a:rPr>
              <a:t>Dimerisation domain     </a:t>
            </a:r>
            <a:br>
              <a:rPr lang="en-GB" sz="1600">
                <a:solidFill>
                  <a:srgbClr val="F05B83"/>
                </a:solidFill>
                <a:ea typeface="PMingLiU" pitchFamily="18" charset="-120"/>
              </a:rPr>
            </a:br>
            <a:r>
              <a:rPr lang="en-GB" sz="1600">
                <a:solidFill>
                  <a:srgbClr val="F05B83"/>
                </a:solidFill>
                <a:ea typeface="PMingLiU" pitchFamily="18" charset="-120"/>
              </a:rPr>
              <a:t>of HER2</a:t>
            </a:r>
          </a:p>
        </p:txBody>
      </p:sp>
      <p:sp>
        <p:nvSpPr>
          <p:cNvPr id="108559" name="Line 15"/>
          <p:cNvSpPr>
            <a:spLocks noChangeShapeType="1"/>
          </p:cNvSpPr>
          <p:nvPr/>
        </p:nvSpPr>
        <p:spPr bwMode="auto">
          <a:xfrm flipH="1" flipV="1">
            <a:off x="4468813" y="3135313"/>
            <a:ext cx="571500" cy="776287"/>
          </a:xfrm>
          <a:prstGeom prst="line">
            <a:avLst/>
          </a:prstGeom>
          <a:noFill/>
          <a:ln w="57150">
            <a:solidFill>
              <a:srgbClr val="F05B83"/>
            </a:solidFill>
            <a:round/>
            <a:headEnd/>
            <a:tailEnd type="triangle" w="med" len="med"/>
          </a:ln>
        </p:spPr>
        <p:txBody>
          <a:bodyPr lIns="0" tIns="0" rIns="0" bIns="0"/>
          <a:lstStyle/>
          <a:p>
            <a:endParaRPr lang="en-US"/>
          </a:p>
        </p:txBody>
      </p:sp>
      <p:sp>
        <p:nvSpPr>
          <p:cNvPr id="108560" name="Line 16"/>
          <p:cNvSpPr>
            <a:spLocks noChangeShapeType="1"/>
          </p:cNvSpPr>
          <p:nvPr/>
        </p:nvSpPr>
        <p:spPr bwMode="auto">
          <a:xfrm flipV="1">
            <a:off x="3317875" y="3482975"/>
            <a:ext cx="604838" cy="833438"/>
          </a:xfrm>
          <a:prstGeom prst="line">
            <a:avLst/>
          </a:prstGeom>
          <a:noFill/>
          <a:ln w="57150">
            <a:solidFill>
              <a:srgbClr val="F05B83"/>
            </a:solidFill>
            <a:round/>
            <a:headEnd/>
            <a:tailEnd type="triangle" w="med" len="med"/>
          </a:ln>
        </p:spPr>
        <p:txBody>
          <a:bodyPr lIns="0" tIns="0" rIns="0" bIns="0"/>
          <a:lstStyle/>
          <a:p>
            <a:endParaRPr lang="en-US"/>
          </a:p>
        </p:txBody>
      </p:sp>
      <p:sp>
        <p:nvSpPr>
          <p:cNvPr id="108561" name="Text Box 29"/>
          <p:cNvSpPr txBox="1">
            <a:spLocks noChangeArrowheads="1"/>
          </p:cNvSpPr>
          <p:nvPr/>
        </p:nvSpPr>
        <p:spPr bwMode="auto">
          <a:xfrm>
            <a:off x="5568950" y="6456363"/>
            <a:ext cx="2970213" cy="138112"/>
          </a:xfrm>
          <a:prstGeom prst="rect">
            <a:avLst/>
          </a:prstGeom>
          <a:noFill/>
          <a:ln w="12700">
            <a:noFill/>
            <a:miter lim="800000"/>
            <a:headEnd/>
            <a:tailEnd/>
          </a:ln>
        </p:spPr>
        <p:txBody>
          <a:bodyPr lIns="0" tIns="0" rIns="0" bIns="0" anchor="b">
            <a:spAutoFit/>
          </a:bodyPr>
          <a:lstStyle/>
          <a:p>
            <a:pPr algn="r"/>
            <a:r>
              <a:rPr lang="en-GB" sz="900">
                <a:solidFill>
                  <a:schemeClr val="bg1"/>
                </a:solidFill>
              </a:rPr>
              <a:t>Baselga 2009</a:t>
            </a:r>
          </a:p>
        </p:txBody>
      </p:sp>
    </p:spTree>
  </p:cSld>
  <p:clrMapOvr>
    <a:masterClrMapping/>
  </p:clrMapOvr>
  <p:transition spd="med"/>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fontScale="77500" lnSpcReduction="20000"/>
          </a:bodyPr>
          <a:lstStyle/>
          <a:p>
            <a:r>
              <a:rPr lang="en-US" dirty="0" err="1"/>
              <a:t>Pertuzumab</a:t>
            </a:r>
            <a:r>
              <a:rPr lang="en-US" dirty="0"/>
              <a:t> is a monoclonal antibody that binds</a:t>
            </a:r>
          </a:p>
          <a:p>
            <a:pPr>
              <a:buNone/>
            </a:pPr>
            <a:r>
              <a:rPr lang="en-US" dirty="0"/>
              <a:t>to different </a:t>
            </a:r>
            <a:r>
              <a:rPr lang="en-US" dirty="0" err="1"/>
              <a:t>epitopes</a:t>
            </a:r>
            <a:r>
              <a:rPr lang="en-US" dirty="0"/>
              <a:t> on HER2 compared with</a:t>
            </a:r>
          </a:p>
          <a:p>
            <a:pPr>
              <a:buNone/>
            </a:pPr>
            <a:r>
              <a:rPr lang="en-US" dirty="0" err="1"/>
              <a:t>trastuzumab</a:t>
            </a:r>
            <a:r>
              <a:rPr lang="en-US" dirty="0"/>
              <a:t>.</a:t>
            </a:r>
          </a:p>
          <a:p>
            <a:r>
              <a:rPr lang="en-US" dirty="0"/>
              <a:t>The combination of </a:t>
            </a:r>
            <a:r>
              <a:rPr lang="en-US" dirty="0" err="1"/>
              <a:t>pertuzumab</a:t>
            </a:r>
            <a:r>
              <a:rPr lang="en-US" dirty="0"/>
              <a:t> and </a:t>
            </a:r>
            <a:r>
              <a:rPr lang="en-US" dirty="0" err="1"/>
              <a:t>trastuzumab</a:t>
            </a:r>
            <a:endParaRPr lang="en-US" dirty="0"/>
          </a:p>
          <a:p>
            <a:pPr>
              <a:buNone/>
            </a:pPr>
            <a:r>
              <a:rPr lang="en-US" dirty="0"/>
              <a:t>is more active than a single anti HER2</a:t>
            </a:r>
          </a:p>
          <a:p>
            <a:pPr>
              <a:buNone/>
            </a:pPr>
            <a:r>
              <a:rPr lang="en-US" dirty="0"/>
              <a:t>drug because of a more comprehensive signaling</a:t>
            </a:r>
          </a:p>
          <a:p>
            <a:pPr>
              <a:buNone/>
            </a:pPr>
            <a:r>
              <a:rPr lang="en-US" dirty="0"/>
              <a:t>Blockade. Moreover, several studies have</a:t>
            </a:r>
          </a:p>
          <a:p>
            <a:pPr>
              <a:buNone/>
            </a:pPr>
            <a:r>
              <a:rPr lang="en-US" dirty="0"/>
              <a:t>demonstrated that dual block of HER2 combined</a:t>
            </a:r>
          </a:p>
          <a:p>
            <a:pPr>
              <a:buNone/>
            </a:pPr>
            <a:r>
              <a:rPr lang="en-US" dirty="0"/>
              <a:t>with chemotherapy is superior in both the metastatic,</a:t>
            </a:r>
          </a:p>
          <a:p>
            <a:pPr>
              <a:buNone/>
            </a:pPr>
            <a:r>
              <a:rPr lang="en-US" dirty="0" err="1"/>
              <a:t>neoadjuvant</a:t>
            </a:r>
            <a:r>
              <a:rPr lang="en-US" dirty="0"/>
              <a:t> and adjuvant settings compared</a:t>
            </a:r>
          </a:p>
          <a:p>
            <a:pPr>
              <a:buNone/>
            </a:pPr>
            <a:r>
              <a:rPr lang="en-US" dirty="0"/>
              <a:t>with a single HER2 blockade</a:t>
            </a: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fontScale="92500"/>
          </a:bodyPr>
          <a:lstStyle/>
          <a:p>
            <a:r>
              <a:rPr lang="en-US" dirty="0"/>
              <a:t>Consequently, the dual block combination with</a:t>
            </a:r>
          </a:p>
          <a:p>
            <a:pPr>
              <a:buNone/>
            </a:pPr>
            <a:r>
              <a:rPr lang="en-US" dirty="0" err="1"/>
              <a:t>pertuzumab</a:t>
            </a:r>
            <a:r>
              <a:rPr lang="en-US" dirty="0"/>
              <a:t> and </a:t>
            </a:r>
            <a:r>
              <a:rPr lang="en-US" dirty="0" err="1"/>
              <a:t>trastuzumab</a:t>
            </a:r>
            <a:r>
              <a:rPr lang="en-US" dirty="0"/>
              <a:t> significantly</a:t>
            </a:r>
          </a:p>
          <a:p>
            <a:pPr>
              <a:buNone/>
            </a:pPr>
            <a:r>
              <a:rPr lang="en-US" dirty="0"/>
              <a:t>improved PFS compared with </a:t>
            </a:r>
            <a:r>
              <a:rPr lang="en-US" dirty="0" err="1"/>
              <a:t>trastuzumab</a:t>
            </a:r>
            <a:r>
              <a:rPr lang="en-US" dirty="0"/>
              <a:t> plus</a:t>
            </a:r>
          </a:p>
          <a:p>
            <a:pPr>
              <a:buNone/>
            </a:pPr>
            <a:r>
              <a:rPr lang="en-US" dirty="0"/>
              <a:t>an AI.</a:t>
            </a:r>
          </a:p>
          <a:p>
            <a:r>
              <a:rPr lang="en-US" dirty="0"/>
              <a:t>The combination of </a:t>
            </a:r>
            <a:r>
              <a:rPr lang="en-US" dirty="0" err="1"/>
              <a:t>trastuzumab</a:t>
            </a:r>
            <a:r>
              <a:rPr lang="en-US" dirty="0"/>
              <a:t> and </a:t>
            </a:r>
            <a:r>
              <a:rPr lang="en-US" dirty="0" err="1"/>
              <a:t>lapatinib</a:t>
            </a:r>
            <a:r>
              <a:rPr lang="en-US" dirty="0"/>
              <a:t> is</a:t>
            </a:r>
          </a:p>
          <a:p>
            <a:pPr>
              <a:buNone/>
            </a:pPr>
            <a:r>
              <a:rPr lang="en-US" dirty="0"/>
              <a:t>based on the different mechanisms of action of</a:t>
            </a:r>
          </a:p>
          <a:p>
            <a:pPr>
              <a:buNone/>
            </a:pPr>
            <a:r>
              <a:rPr lang="en-US" dirty="0"/>
              <a:t>these drugs that simultaneously target </a:t>
            </a:r>
            <a:r>
              <a:rPr lang="sr-Latn-RS" dirty="0"/>
              <a:t>t</a:t>
            </a:r>
            <a:r>
              <a:rPr lang="en-US" dirty="0"/>
              <a:t>he</a:t>
            </a:r>
            <a:r>
              <a:rPr lang="sr-Latn-RS" dirty="0"/>
              <a:t> </a:t>
            </a:r>
            <a:r>
              <a:rPr lang="en-US" dirty="0"/>
              <a:t>intracellular</a:t>
            </a:r>
            <a:r>
              <a:rPr lang="sr-Latn-RS" dirty="0"/>
              <a:t> </a:t>
            </a:r>
            <a:r>
              <a:rPr lang="en-US" dirty="0"/>
              <a:t>and extracellular HER2 domains.</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10242" name="Picture 2"/>
          <p:cNvPicPr>
            <a:picLocks noGrp="1" noChangeAspect="1" noChangeArrowheads="1"/>
          </p:cNvPicPr>
          <p:nvPr>
            <p:ph idx="1"/>
          </p:nvPr>
        </p:nvPicPr>
        <p:blipFill>
          <a:blip r:embed="rId2"/>
          <a:srcRect/>
          <a:stretch>
            <a:fillRect/>
          </a:stretch>
        </p:blipFill>
        <p:spPr bwMode="auto">
          <a:xfrm>
            <a:off x="304800" y="304800"/>
            <a:ext cx="8382000" cy="6248400"/>
          </a:xfrm>
          <a:prstGeom prst="rect">
            <a:avLst/>
          </a:prstGeom>
          <a:noFill/>
          <a:ln w="9525">
            <a:noFill/>
            <a:miter lim="800000"/>
            <a:headEnd/>
            <a:tailEnd/>
          </a:ln>
          <a:effectLst/>
        </p:spPr>
      </p:pic>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Grp="1" noChangeAspect="1" noChangeArrowheads="1"/>
          </p:cNvPicPr>
          <p:nvPr>
            <p:ph idx="1"/>
          </p:nvPr>
        </p:nvPicPr>
        <p:blipFill>
          <a:blip r:embed="rId2"/>
          <a:srcRect/>
          <a:stretch>
            <a:fillRect/>
          </a:stretch>
        </p:blipFill>
        <p:spPr bwMode="auto">
          <a:xfrm>
            <a:off x="1447800" y="0"/>
            <a:ext cx="6172200" cy="6858000"/>
          </a:xfrm>
          <a:prstGeom prst="rect">
            <a:avLst/>
          </a:prstGeom>
          <a:noFill/>
          <a:ln w="9525">
            <a:noFill/>
            <a:miter lim="800000"/>
            <a:headEnd/>
            <a:tailEnd/>
          </a:ln>
          <a:effectLst/>
        </p:spPr>
      </p:pic>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Grp="1" noChangeAspect="1" noChangeArrowheads="1"/>
          </p:cNvPicPr>
          <p:nvPr>
            <p:ph idx="1"/>
          </p:nvPr>
        </p:nvPicPr>
        <p:blipFill>
          <a:blip r:embed="rId2"/>
          <a:srcRect/>
          <a:stretch>
            <a:fillRect/>
          </a:stretch>
        </p:blipFill>
        <p:spPr bwMode="auto">
          <a:xfrm>
            <a:off x="1524000" y="0"/>
            <a:ext cx="5943599" cy="6858000"/>
          </a:xfrm>
          <a:prstGeom prst="rect">
            <a:avLst/>
          </a:prstGeom>
          <a:noFill/>
          <a:ln w="9525">
            <a:noFill/>
            <a:miter lim="800000"/>
            <a:headEnd/>
            <a:tailEnd/>
          </a:ln>
          <a:effectLst/>
        </p:spPr>
      </p:pic>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r>
              <a:rPr lang="en-US" dirty="0" err="1"/>
              <a:t>Alpelisib</a:t>
            </a:r>
            <a:r>
              <a:rPr lang="sr-Latn-RS" dirty="0"/>
              <a:t> – </a:t>
            </a:r>
            <a:r>
              <a:rPr lang="en-US" dirty="0"/>
              <a:t>PIQRAY</a:t>
            </a:r>
            <a:r>
              <a:rPr lang="sr-Latn-RS" dirty="0"/>
              <a:t> (</a:t>
            </a:r>
            <a:r>
              <a:rPr lang="en-US" dirty="0" err="1"/>
              <a:t>Pivikto</a:t>
            </a:r>
            <a:r>
              <a:rPr lang="sr-Latn-RS" dirty="0"/>
              <a:t>), </a:t>
            </a:r>
            <a:r>
              <a:rPr lang="en-US" sz="1800" dirty="0"/>
              <a:t>hormone receptor (HR)-positive, human epidermal growth factor receptor 2 (HER2)-negative, PIK3CA-mutated, advanced or metastatic breast cancer as detected by an FDA-approved test following progression on or after an endocrine-based regimen</a:t>
            </a:r>
            <a:endParaRPr lang="sr-Latn-RS" sz="1800" dirty="0"/>
          </a:p>
          <a:p>
            <a:endParaRPr lang="sr-Latn-RS" sz="1800" dirty="0"/>
          </a:p>
          <a:p>
            <a:r>
              <a:rPr lang="sr-Latn-RS" dirty="0"/>
              <a:t>B</a:t>
            </a:r>
            <a:r>
              <a:rPr lang="en-US" dirty="0" err="1"/>
              <a:t>uparlisib</a:t>
            </a:r>
            <a:endParaRPr lang="sr-Latn-RS" dirty="0"/>
          </a:p>
          <a:p>
            <a:r>
              <a:rPr lang="en-US" dirty="0" err="1"/>
              <a:t>Pictilisib</a:t>
            </a:r>
            <a:endParaRPr lang="sr-Latn-RS" dirty="0"/>
          </a:p>
          <a:p>
            <a:r>
              <a:rPr lang="en-US" dirty="0" err="1"/>
              <a:t>Idelalisib</a:t>
            </a:r>
            <a:r>
              <a:rPr lang="sr-Latn-RS" dirty="0"/>
              <a:t> – </a:t>
            </a:r>
            <a:r>
              <a:rPr lang="en-US" dirty="0" err="1"/>
              <a:t>Zydelig</a:t>
            </a:r>
            <a:endParaRPr lang="sr-Latn-RS" dirty="0"/>
          </a:p>
          <a:p>
            <a:r>
              <a:rPr lang="en-US" dirty="0" err="1"/>
              <a:t>Copanlisib</a:t>
            </a:r>
            <a:r>
              <a:rPr lang="sr-Latn-RS" dirty="0"/>
              <a:t> - </a:t>
            </a:r>
            <a:r>
              <a:rPr lang="en-US" dirty="0" err="1"/>
              <a:t>Aliqopa</a:t>
            </a:r>
            <a:endParaRPr lang="en-US" dirty="0"/>
          </a:p>
          <a:p>
            <a:endParaRPr lang="en-US" dirty="0"/>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3074" name="Picture 2"/>
          <p:cNvPicPr>
            <a:picLocks noGrp="1" noChangeAspect="1" noChangeArrowheads="1"/>
          </p:cNvPicPr>
          <p:nvPr>
            <p:ph idx="1"/>
          </p:nvPr>
        </p:nvPicPr>
        <p:blipFill>
          <a:blip r:embed="rId2"/>
          <a:srcRect/>
          <a:stretch>
            <a:fillRect/>
          </a:stretch>
        </p:blipFill>
        <p:spPr bwMode="auto">
          <a:xfrm>
            <a:off x="0" y="457200"/>
            <a:ext cx="9144000" cy="5943600"/>
          </a:xfrm>
          <a:prstGeom prst="rect">
            <a:avLst/>
          </a:prstGeom>
          <a:noFill/>
          <a:ln w="9525">
            <a:noFill/>
            <a:miter lim="800000"/>
            <a:headEnd/>
            <a:tailEnd/>
          </a:ln>
          <a:effectLst/>
        </p:spPr>
      </p:pic>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2"/>
          <p:cNvPicPr>
            <a:picLocks noChangeAspect="1" noChangeArrowheads="1"/>
          </p:cNvPicPr>
          <p:nvPr/>
        </p:nvPicPr>
        <p:blipFill>
          <a:blip r:embed="rId2"/>
          <a:srcRect/>
          <a:stretch>
            <a:fillRect/>
          </a:stretch>
        </p:blipFill>
        <p:spPr bwMode="auto">
          <a:xfrm>
            <a:off x="0" y="1795463"/>
            <a:ext cx="9144000" cy="3267075"/>
          </a:xfrm>
          <a:prstGeom prst="rect">
            <a:avLst/>
          </a:prstGeom>
          <a:noFill/>
          <a:ln w="9525">
            <a:noFill/>
            <a:miter lim="800000"/>
            <a:headEnd/>
            <a:tailEnd/>
          </a:ln>
          <a:effectLst/>
        </p:spPr>
      </p:pic>
      <p:sp>
        <p:nvSpPr>
          <p:cNvPr id="4" name="TextBox 3"/>
          <p:cNvSpPr txBox="1"/>
          <p:nvPr/>
        </p:nvSpPr>
        <p:spPr>
          <a:xfrm>
            <a:off x="2057400" y="609600"/>
            <a:ext cx="4495800" cy="369332"/>
          </a:xfrm>
          <a:prstGeom prst="rect">
            <a:avLst/>
          </a:prstGeom>
          <a:noFill/>
        </p:spPr>
        <p:txBody>
          <a:bodyPr wrap="square" rtlCol="0">
            <a:spAutoFit/>
          </a:bodyPr>
          <a:lstStyle/>
          <a:p>
            <a:pPr algn="ctr"/>
            <a:r>
              <a:rPr lang="sr-Latn-RS" dirty="0"/>
              <a:t>MALI MOLEKULI</a:t>
            </a:r>
            <a:endParaRPr lang="en-US" dirty="0"/>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a:xfrm>
            <a:off x="0" y="0"/>
            <a:ext cx="8229600" cy="1143000"/>
          </a:xfrm>
        </p:spPr>
        <p:txBody>
          <a:bodyPr>
            <a:normAutofit/>
          </a:bodyPr>
          <a:lstStyle/>
          <a:p>
            <a:pPr eaLnBrk="1" hangingPunct="1"/>
            <a:r>
              <a:rPr lang="en-US" sz="2400" dirty="0"/>
              <a:t>EGFR</a:t>
            </a:r>
            <a:endParaRPr lang="en-GB" sz="2400" dirty="0"/>
          </a:p>
        </p:txBody>
      </p:sp>
      <p:sp>
        <p:nvSpPr>
          <p:cNvPr id="48131" name="Content Placeholder 2"/>
          <p:cNvSpPr>
            <a:spLocks noGrp="1"/>
          </p:cNvSpPr>
          <p:nvPr>
            <p:ph idx="1"/>
          </p:nvPr>
        </p:nvSpPr>
        <p:spPr>
          <a:xfrm>
            <a:off x="3779838" y="1066801"/>
            <a:ext cx="4918075" cy="5133528"/>
          </a:xfrm>
        </p:spPr>
        <p:txBody>
          <a:bodyPr>
            <a:normAutofit fontScale="92500" lnSpcReduction="20000"/>
          </a:bodyPr>
          <a:lstStyle/>
          <a:p>
            <a:pPr lvl="1"/>
            <a:r>
              <a:rPr lang="x-none" sz="2000" dirty="0"/>
              <a:t>Receptor epidermalnog faktora rasta </a:t>
            </a:r>
            <a:r>
              <a:rPr lang="en-GB" sz="2000" dirty="0"/>
              <a:t> (EGFR) a</a:t>
            </a:r>
            <a:r>
              <a:rPr lang="x-none" sz="2000" dirty="0"/>
              <a:t>k</a:t>
            </a:r>
            <a:r>
              <a:rPr lang="en-GB" sz="2000" dirty="0" err="1"/>
              <a:t>tiv</a:t>
            </a:r>
            <a:r>
              <a:rPr lang="x-none" sz="2000" dirty="0"/>
              <a:t>ira dva signalna puta koja kontrolišu normalnu ćelijsku proliferaciju i </a:t>
            </a:r>
            <a:r>
              <a:rPr lang="x-none" sz="2000"/>
              <a:t>anti-apoptotsku aktivnost</a:t>
            </a:r>
            <a:endParaRPr lang="x-none" sz="2000" baseline="30000" dirty="0"/>
          </a:p>
          <a:p>
            <a:pPr lvl="1"/>
            <a:r>
              <a:rPr lang="en-GB" sz="2000" dirty="0"/>
              <a:t>EGFR </a:t>
            </a:r>
            <a:r>
              <a:rPr lang="x-none" sz="2000" dirty="0"/>
              <a:t>je</a:t>
            </a:r>
            <a:r>
              <a:rPr lang="en-GB" sz="2000" dirty="0"/>
              <a:t> </a:t>
            </a:r>
            <a:r>
              <a:rPr lang="x-none" sz="2000" dirty="0"/>
              <a:t>prekomerno aktivan kod oko</a:t>
            </a:r>
            <a:r>
              <a:rPr lang="en-GB" sz="2000" dirty="0"/>
              <a:t> 80% NSCLC</a:t>
            </a:r>
            <a:r>
              <a:rPr lang="x-none" sz="2000" dirty="0"/>
              <a:t>, uzrokujući </a:t>
            </a:r>
            <a:r>
              <a:rPr lang="en-GB" sz="2000" dirty="0"/>
              <a:t>abnormal</a:t>
            </a:r>
            <a:r>
              <a:rPr lang="x-none" sz="2000" dirty="0"/>
              <a:t>nu</a:t>
            </a:r>
            <a:r>
              <a:rPr lang="en-GB" sz="2000" dirty="0"/>
              <a:t> a</a:t>
            </a:r>
            <a:r>
              <a:rPr lang="x-none" sz="2000" dirty="0"/>
              <a:t>k</a:t>
            </a:r>
            <a:r>
              <a:rPr lang="en-GB" sz="2000" dirty="0" err="1"/>
              <a:t>tiva</a:t>
            </a:r>
            <a:r>
              <a:rPr lang="x-none" sz="2000" dirty="0"/>
              <a:t>ciju </a:t>
            </a:r>
            <a:r>
              <a:rPr lang="x-none" sz="2000"/>
              <a:t>signalnih puteva</a:t>
            </a:r>
            <a:endParaRPr lang="x-none" sz="2000" baseline="30000" dirty="0"/>
          </a:p>
          <a:p>
            <a:pPr lvl="1" eaLnBrk="1" hangingPunct="1">
              <a:buNone/>
            </a:pPr>
            <a:endParaRPr lang="en-GB" sz="2000" baseline="30000" dirty="0"/>
          </a:p>
          <a:p>
            <a:pPr lvl="1"/>
            <a:r>
              <a:rPr lang="x-none" sz="2000" dirty="0"/>
              <a:t>Prekomerna</a:t>
            </a:r>
            <a:r>
              <a:rPr lang="en-GB" sz="2000" dirty="0"/>
              <a:t> </a:t>
            </a:r>
            <a:r>
              <a:rPr lang="x-none" sz="2000" dirty="0"/>
              <a:t>ekspresija EGFR-a je povezana sa agresivnom bolešću i </a:t>
            </a:r>
            <a:r>
              <a:rPr lang="x-none" sz="2000"/>
              <a:t>lošim preživljavanjem</a:t>
            </a:r>
            <a:endParaRPr lang="sr-Latn-RS" sz="2000" dirty="0"/>
          </a:p>
          <a:p>
            <a:pPr lvl="1" eaLnBrk="1" hangingPunct="1">
              <a:buNone/>
            </a:pPr>
            <a:endParaRPr lang="en-GB" sz="2000" baseline="30000" dirty="0"/>
          </a:p>
          <a:p>
            <a:pPr marL="0" indent="0"/>
            <a:r>
              <a:rPr lang="en-GB" sz="2400" dirty="0"/>
              <a:t>EGFR </a:t>
            </a:r>
            <a:r>
              <a:rPr lang="en-GB" sz="2400" dirty="0" err="1"/>
              <a:t>muta</a:t>
            </a:r>
            <a:r>
              <a:rPr lang="x-none" sz="2400"/>
              <a:t>cije se uvek pojavljuju u </a:t>
            </a:r>
            <a:r>
              <a:rPr lang="en-GB" sz="2400" dirty="0"/>
              <a:t>TK </a:t>
            </a:r>
            <a:r>
              <a:rPr lang="en-GB" sz="2400" dirty="0" err="1"/>
              <a:t>dom</a:t>
            </a:r>
            <a:r>
              <a:rPr lang="x-none" sz="2400"/>
              <a:t>e</a:t>
            </a:r>
            <a:r>
              <a:rPr lang="en-GB" sz="2400" dirty="0"/>
              <a:t>n</a:t>
            </a:r>
            <a:r>
              <a:rPr lang="x-none" sz="2400"/>
              <a:t>u</a:t>
            </a:r>
            <a:endParaRPr lang="sr-Latn-RS" sz="2400" dirty="0"/>
          </a:p>
          <a:p>
            <a:pPr marL="0" indent="0"/>
            <a:r>
              <a:rPr lang="en-GB" sz="2400" dirty="0"/>
              <a:t>receptor</a:t>
            </a:r>
            <a:r>
              <a:rPr lang="x-none" sz="2400"/>
              <a:t>ima nije potrebno prisustvo liganda </a:t>
            </a:r>
            <a:r>
              <a:rPr lang="en-GB" sz="2400" dirty="0"/>
              <a:t> </a:t>
            </a:r>
            <a:r>
              <a:rPr lang="x-none" sz="2400"/>
              <a:t>za aktivaciju </a:t>
            </a:r>
            <a:r>
              <a:rPr lang="en-GB" sz="2400" dirty="0"/>
              <a:t>TK </a:t>
            </a:r>
            <a:r>
              <a:rPr lang="en-GB" sz="2400" dirty="0" err="1"/>
              <a:t>dom</a:t>
            </a:r>
            <a:r>
              <a:rPr lang="x-none" sz="2400"/>
              <a:t>ena</a:t>
            </a:r>
            <a:r>
              <a:rPr lang="sr-Latn-RS" sz="2400" dirty="0"/>
              <a:t>, što dovodi do trajne hiperaktivacije </a:t>
            </a:r>
            <a:r>
              <a:rPr lang="en-GB" sz="2400" dirty="0"/>
              <a:t>PI3K </a:t>
            </a:r>
            <a:r>
              <a:rPr lang="x-none" sz="2400"/>
              <a:t>signalnog puta</a:t>
            </a:r>
            <a:r>
              <a:rPr lang="en-GB" sz="2400" dirty="0"/>
              <a:t> </a:t>
            </a:r>
            <a:r>
              <a:rPr lang="x-none" sz="2400"/>
              <a:t>dovodi do povećanog preživljavanja </a:t>
            </a:r>
            <a:r>
              <a:rPr lang="en-GB" sz="2400" dirty="0" err="1"/>
              <a:t>tumor</a:t>
            </a:r>
            <a:r>
              <a:rPr lang="x-none" sz="2400"/>
              <a:t>skih ćelija</a:t>
            </a:r>
            <a:endParaRPr lang="en-GB" sz="2400" dirty="0"/>
          </a:p>
        </p:txBody>
      </p:sp>
      <p:pic>
        <p:nvPicPr>
          <p:cNvPr id="4813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9750" y="1773238"/>
            <a:ext cx="3024188" cy="3930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1450251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4" name="Picture 4"/>
          <p:cNvPicPr>
            <a:picLocks noGrp="1" noChangeAspect="1" noChangeArrowheads="1"/>
          </p:cNvPicPr>
          <p:nvPr>
            <p:ph idx="1"/>
          </p:nvPr>
        </p:nvPicPr>
        <p:blipFill>
          <a:blip r:embed="rId2"/>
          <a:srcRect/>
          <a:stretch>
            <a:fillRect/>
          </a:stretch>
        </p:blipFill>
        <p:spPr bwMode="auto">
          <a:xfrm>
            <a:off x="964468" y="1600200"/>
            <a:ext cx="7215064" cy="4525963"/>
          </a:xfrm>
          <a:prstGeom prst="rect">
            <a:avLst/>
          </a:prstGeom>
          <a:noFill/>
          <a:ln w="9525">
            <a:noFill/>
            <a:miter lim="800000"/>
            <a:headEnd/>
            <a:tailEnd/>
          </a:ln>
          <a:effectLst/>
        </p:spPr>
      </p:pic>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fontScale="77500" lnSpcReduction="20000"/>
          </a:bodyPr>
          <a:lstStyle/>
          <a:p>
            <a:r>
              <a:rPr lang="en-US" dirty="0" err="1"/>
              <a:t>Heregulin</a:t>
            </a:r>
            <a:r>
              <a:rPr lang="en-US" dirty="0"/>
              <a:t> (HRG) is a soluble secreted growth factor, which, upon binding and activation of ErbB3 and ErbB4 </a:t>
            </a:r>
            <a:r>
              <a:rPr lang="en-US" dirty="0" err="1"/>
              <a:t>transmembrane</a:t>
            </a:r>
            <a:r>
              <a:rPr lang="en-US" dirty="0"/>
              <a:t> receptor tyrosine </a:t>
            </a:r>
            <a:r>
              <a:rPr lang="en-US" dirty="0" err="1"/>
              <a:t>kinases</a:t>
            </a:r>
            <a:r>
              <a:rPr lang="en-US" dirty="0"/>
              <a:t>, is involved in cell proliferation, invasion, survival and differentiation of normal and malignant tissues. The HRG gene family consists of four members: HRG-1, HRG-2, HRG-3 and HRG-4, of which a multitude of different </a:t>
            </a:r>
            <a:r>
              <a:rPr lang="en-US" dirty="0" err="1"/>
              <a:t>isoforms</a:t>
            </a:r>
            <a:r>
              <a:rPr lang="en-US" dirty="0"/>
              <a:t> are synthesized by alternative </a:t>
            </a:r>
            <a:r>
              <a:rPr lang="en-US" dirty="0" err="1"/>
              <a:t>exon</a:t>
            </a:r>
            <a:r>
              <a:rPr lang="en-US" dirty="0"/>
              <a:t> splicing, showing various tissue distribution and biological activities. Disruption of the physiological balance between HRG </a:t>
            </a:r>
            <a:r>
              <a:rPr lang="en-US" dirty="0" err="1"/>
              <a:t>ligands</a:t>
            </a:r>
            <a:r>
              <a:rPr lang="en-US" dirty="0"/>
              <a:t> and their </a:t>
            </a:r>
            <a:r>
              <a:rPr lang="en-US" dirty="0" err="1"/>
              <a:t>ErbB</a:t>
            </a:r>
            <a:r>
              <a:rPr lang="en-US" dirty="0"/>
              <a:t> receptors is implicated in the formation of a variety of human cancers. The general mechanisms involved in HRG-induced </a:t>
            </a:r>
            <a:r>
              <a:rPr lang="en-US" dirty="0" err="1"/>
              <a:t>tumorigenesis</a:t>
            </a:r>
            <a:r>
              <a:rPr lang="en-US" dirty="0"/>
              <a:t> is discussed. </a:t>
            </a: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fontScale="92500" lnSpcReduction="20000"/>
          </a:bodyPr>
          <a:lstStyle/>
          <a:p>
            <a:r>
              <a:rPr lang="en-US" dirty="0"/>
              <a:t>The </a:t>
            </a:r>
            <a:r>
              <a:rPr lang="en-US" i="1" dirty="0"/>
              <a:t>NRG1</a:t>
            </a:r>
            <a:r>
              <a:rPr lang="en-US" dirty="0"/>
              <a:t> gene is located in chromosome 8 in region 8p12. This gene encodes the growth factor </a:t>
            </a:r>
            <a:r>
              <a:rPr lang="en-US" dirty="0" err="1"/>
              <a:t>neuregulin</a:t>
            </a:r>
            <a:r>
              <a:rPr lang="en-US" dirty="0"/>
              <a:t> 1 (</a:t>
            </a:r>
            <a:r>
              <a:rPr lang="en-US" i="1" dirty="0"/>
              <a:t>NRG1</a:t>
            </a:r>
            <a:r>
              <a:rPr lang="en-US" dirty="0"/>
              <a:t>). </a:t>
            </a:r>
            <a:r>
              <a:rPr lang="en-US" i="1" dirty="0"/>
              <a:t>NRG1</a:t>
            </a:r>
            <a:r>
              <a:rPr lang="en-US" dirty="0"/>
              <a:t> contains an epidermal growth factor (EGF)-like domain, which binds to human tyrosine </a:t>
            </a:r>
            <a:r>
              <a:rPr lang="en-US" dirty="0" err="1"/>
              <a:t>kinases</a:t>
            </a:r>
            <a:r>
              <a:rPr lang="en-US" dirty="0"/>
              <a:t> of the </a:t>
            </a:r>
            <a:r>
              <a:rPr lang="en-US" dirty="0" err="1"/>
              <a:t>ErbB</a:t>
            </a:r>
            <a:r>
              <a:rPr lang="en-US" dirty="0"/>
              <a:t>/HER receptor group, specifically ERBB3 and ERBB4, leading to the activation of </a:t>
            </a:r>
            <a:r>
              <a:rPr lang="en-US" dirty="0" err="1"/>
              <a:t>ErbB</a:t>
            </a:r>
            <a:r>
              <a:rPr lang="en-US" dirty="0"/>
              <a:t>-mediated downstream signaling pathways that translate into cell growth. This has led to the development of targeted therapies to </a:t>
            </a:r>
            <a:r>
              <a:rPr lang="en-US" i="1" dirty="0"/>
              <a:t>NRG1</a:t>
            </a:r>
            <a:r>
              <a:rPr lang="en-US" dirty="0"/>
              <a:t> that are currently underway</a:t>
            </a: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2"/>
          <p:cNvPicPr>
            <a:picLocks noChangeAspect="1" noChangeArrowheads="1"/>
          </p:cNvPicPr>
          <p:nvPr/>
        </p:nvPicPr>
        <p:blipFill>
          <a:blip r:embed="rId2"/>
          <a:srcRect/>
          <a:stretch>
            <a:fillRect/>
          </a:stretch>
        </p:blipFill>
        <p:spPr bwMode="auto">
          <a:xfrm>
            <a:off x="109538" y="304800"/>
            <a:ext cx="8924925" cy="6248400"/>
          </a:xfrm>
          <a:prstGeom prst="rect">
            <a:avLst/>
          </a:prstGeom>
          <a:noFill/>
          <a:ln w="9525">
            <a:noFill/>
            <a:miter lim="800000"/>
            <a:headEnd/>
            <a:tailEnd/>
          </a:ln>
          <a:effectLst/>
        </p:spPr>
      </p:pic>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884358" y="381000"/>
            <a:ext cx="3375283" cy="369332"/>
          </a:xfrm>
          <a:prstGeom prst="rect">
            <a:avLst/>
          </a:prstGeom>
        </p:spPr>
        <p:txBody>
          <a:bodyPr wrap="square">
            <a:spAutoFit/>
          </a:bodyPr>
          <a:lstStyle/>
          <a:p>
            <a:r>
              <a:rPr lang="en-US" dirty="0" err="1"/>
              <a:t>anaplastic</a:t>
            </a:r>
            <a:r>
              <a:rPr lang="en-US" dirty="0"/>
              <a:t> lymphoma </a:t>
            </a:r>
            <a:r>
              <a:rPr lang="en-US" dirty="0" err="1"/>
              <a:t>kinase</a:t>
            </a:r>
            <a:r>
              <a:rPr lang="en-US" dirty="0"/>
              <a:t> (ALK)</a:t>
            </a:r>
          </a:p>
        </p:txBody>
      </p:sp>
      <p:sp>
        <p:nvSpPr>
          <p:cNvPr id="3" name="Rectangle 2"/>
          <p:cNvSpPr/>
          <p:nvPr/>
        </p:nvSpPr>
        <p:spPr>
          <a:xfrm>
            <a:off x="381000" y="1166843"/>
            <a:ext cx="8458200" cy="1846659"/>
          </a:xfrm>
          <a:prstGeom prst="rect">
            <a:avLst/>
          </a:prstGeom>
        </p:spPr>
        <p:txBody>
          <a:bodyPr wrap="square">
            <a:spAutoFit/>
          </a:bodyPr>
          <a:lstStyle/>
          <a:p>
            <a:r>
              <a:rPr lang="sr-Latn-RS" sz="2400" dirty="0"/>
              <a:t>U</a:t>
            </a:r>
            <a:r>
              <a:rPr lang="en-US" sz="2400" dirty="0"/>
              <a:t> NSCLC,</a:t>
            </a:r>
            <a:r>
              <a:rPr lang="sr-Latn-RS" sz="2400" dirty="0"/>
              <a:t> ALK mutacija dovodi do fuzionisanja sa </a:t>
            </a:r>
            <a:r>
              <a:rPr lang="en-US" sz="2400" dirty="0"/>
              <a:t>echinoderm </a:t>
            </a:r>
            <a:r>
              <a:rPr lang="en-US" sz="2400" dirty="0" err="1"/>
              <a:t>microtuble</a:t>
            </a:r>
            <a:r>
              <a:rPr lang="en-US" sz="2400" dirty="0"/>
              <a:t>-associated protein-</a:t>
            </a:r>
            <a:r>
              <a:rPr lang="sr-Latn-RS" sz="2400" dirty="0"/>
              <a:t> </a:t>
            </a:r>
            <a:r>
              <a:rPr lang="en-US" sz="2400" dirty="0"/>
              <a:t>like 4 (EML4) </a:t>
            </a:r>
            <a:r>
              <a:rPr lang="sr-Latn-RS" sz="2400" dirty="0"/>
              <a:t>.</a:t>
            </a:r>
          </a:p>
          <a:p>
            <a:r>
              <a:rPr lang="en-US" sz="2400" dirty="0"/>
              <a:t>EML4–ALK</a:t>
            </a:r>
            <a:r>
              <a:rPr lang="sr-Latn-RS" sz="2400" dirty="0"/>
              <a:t> onkogen dovodi do ćelijskog umnožavanja i pojačanog preživljavanja tumorskih ćelija</a:t>
            </a:r>
            <a:endParaRPr lang="en-US" sz="2400" dirty="0"/>
          </a:p>
          <a:p>
            <a:endParaRPr lang="en-US" dirty="0"/>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fontScale="70000" lnSpcReduction="20000"/>
          </a:bodyPr>
          <a:lstStyle/>
          <a:p>
            <a:endParaRPr lang="en-US" dirty="0"/>
          </a:p>
          <a:p>
            <a:r>
              <a:rPr lang="en-US" dirty="0"/>
              <a:t> Acquired resistance to </a:t>
            </a:r>
            <a:r>
              <a:rPr lang="en-US" dirty="0" err="1"/>
              <a:t>crizotinib</a:t>
            </a:r>
            <a:r>
              <a:rPr lang="en-US" dirty="0"/>
              <a:t> has been observed to occur through a variety of mechanisms </a:t>
            </a:r>
            <a:r>
              <a:rPr lang="en-US" b="1" dirty="0"/>
              <a:t>including ALK dependent mechanisms</a:t>
            </a:r>
            <a:r>
              <a:rPr lang="en-US" dirty="0"/>
              <a:t> (ALK amplification, secondary </a:t>
            </a:r>
            <a:r>
              <a:rPr lang="en-US" i="1" dirty="0"/>
              <a:t>ALK mutations), and “</a:t>
            </a:r>
            <a:r>
              <a:rPr lang="en-US" b="1" i="1" dirty="0"/>
              <a:t>bypass tracks</a:t>
            </a:r>
            <a:r>
              <a:rPr lang="en-US" i="1" dirty="0"/>
              <a:t>” such as increased EGFR </a:t>
            </a:r>
            <a:r>
              <a:rPr lang="en-US" i="1" dirty="0" err="1"/>
              <a:t>phosphorylation</a:t>
            </a:r>
            <a:r>
              <a:rPr lang="en-US" i="1" dirty="0"/>
              <a:t> and KRAS mutations. Progression within the CNS may occur because of inadequate penetration of </a:t>
            </a:r>
            <a:r>
              <a:rPr lang="en-US" i="1" dirty="0" err="1"/>
              <a:t>crizotinib</a:t>
            </a:r>
            <a:r>
              <a:rPr lang="en-US" i="1" dirty="0"/>
              <a:t> in the CSF, although recent data with </a:t>
            </a:r>
            <a:r>
              <a:rPr lang="en-US" i="1" dirty="0" err="1"/>
              <a:t>alectinib</a:t>
            </a:r>
            <a:r>
              <a:rPr lang="en-US" i="1" dirty="0"/>
              <a:t> suggest that CSF concentrations are not predictive of efficacy . </a:t>
            </a:r>
          </a:p>
          <a:p>
            <a:r>
              <a:rPr lang="en-US" dirty="0"/>
              <a:t>Resistance to </a:t>
            </a:r>
            <a:r>
              <a:rPr lang="en-US" dirty="0" err="1"/>
              <a:t>crizotinib</a:t>
            </a:r>
            <a:r>
              <a:rPr lang="en-US" dirty="0"/>
              <a:t> has led to the development of next-generation ALK-inhibitors, including </a:t>
            </a:r>
            <a:r>
              <a:rPr lang="en-US" dirty="0" err="1"/>
              <a:t>ceritinib</a:t>
            </a:r>
            <a:r>
              <a:rPr lang="en-US" dirty="0"/>
              <a:t> and </a:t>
            </a:r>
            <a:r>
              <a:rPr lang="en-US" dirty="0" err="1"/>
              <a:t>alectinib</a:t>
            </a:r>
            <a:r>
              <a:rPr lang="en-US" dirty="0"/>
              <a:t>. In a dose-finding phase I study, </a:t>
            </a:r>
            <a:r>
              <a:rPr lang="en-US" dirty="0" err="1"/>
              <a:t>alectinib</a:t>
            </a:r>
            <a:r>
              <a:rPr lang="en-US" dirty="0"/>
              <a:t> demonstrated impressive activity with 55% of patients experiencing a response, and 52% of patients with brain metastases experienced a response in the CNS </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9144000" cy="1200329"/>
          </a:xfrm>
          <a:prstGeom prst="rect">
            <a:avLst/>
          </a:prstGeom>
        </p:spPr>
        <p:txBody>
          <a:bodyPr wrap="square">
            <a:spAutoFit/>
          </a:bodyPr>
          <a:lstStyle/>
          <a:p>
            <a:r>
              <a:rPr lang="en-US" b="1" dirty="0"/>
              <a:t>Poly (ADP-ribose) polymerases (PARPs) </a:t>
            </a:r>
            <a:r>
              <a:rPr lang="sr-Latn-RS" dirty="0"/>
              <a:t>igraju važnu ulogu u mnogim ćelijskim procesima            ( replikaciji, rekombinovanju i naročito reparaciji DNA)</a:t>
            </a:r>
          </a:p>
          <a:p>
            <a:r>
              <a:rPr lang="sr-Latn-RS" dirty="0"/>
              <a:t>Neki tumori, naročito oni sa prisutnom </a:t>
            </a:r>
            <a:r>
              <a:rPr lang="en-US" dirty="0"/>
              <a:t>BRCA1/2</a:t>
            </a:r>
            <a:r>
              <a:rPr lang="sr-Latn-RS" dirty="0"/>
              <a:t> mutacijom, zavise od PARP posredovane reparacije da bi preživeli.</a:t>
            </a:r>
          </a:p>
        </p:txBody>
      </p:sp>
      <p:pic>
        <p:nvPicPr>
          <p:cNvPr id="4" name="Picture 2"/>
          <p:cNvPicPr>
            <a:picLocks noChangeAspect="1" noChangeArrowheads="1"/>
          </p:cNvPicPr>
          <p:nvPr/>
        </p:nvPicPr>
        <p:blipFill>
          <a:blip r:embed="rId2"/>
          <a:srcRect/>
          <a:stretch>
            <a:fillRect/>
          </a:stretch>
        </p:blipFill>
        <p:spPr bwMode="auto">
          <a:xfrm>
            <a:off x="0" y="1219200"/>
            <a:ext cx="9144000" cy="5638800"/>
          </a:xfrm>
          <a:prstGeom prst="rect">
            <a:avLst/>
          </a:prstGeom>
          <a:noFill/>
          <a:ln w="9525">
            <a:noFill/>
            <a:miter lim="800000"/>
            <a:headEnd/>
            <a:tailEnd/>
          </a:ln>
          <a:effectLst/>
        </p:spPr>
      </p:pic>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p:cNvPicPr>
            <a:picLocks noChangeAspect="1" noChangeArrowheads="1"/>
          </p:cNvPicPr>
          <p:nvPr/>
        </p:nvPicPr>
        <p:blipFill>
          <a:blip r:embed="rId2"/>
          <a:srcRect/>
          <a:stretch>
            <a:fillRect/>
          </a:stretch>
        </p:blipFill>
        <p:spPr bwMode="auto">
          <a:xfrm>
            <a:off x="695325" y="1566863"/>
            <a:ext cx="7753350" cy="3724275"/>
          </a:xfrm>
          <a:prstGeom prst="rect">
            <a:avLst/>
          </a:prstGeom>
          <a:noFill/>
          <a:ln w="9525">
            <a:noFill/>
            <a:miter lim="800000"/>
            <a:headEnd/>
            <a:tailEnd/>
          </a:ln>
          <a:effectLst/>
        </p:spPr>
      </p:pic>
      <p:sp>
        <p:nvSpPr>
          <p:cNvPr id="3" name="TextBox 2"/>
          <p:cNvSpPr txBox="1"/>
          <p:nvPr/>
        </p:nvSpPr>
        <p:spPr>
          <a:xfrm>
            <a:off x="2057400" y="457200"/>
            <a:ext cx="5181600" cy="369332"/>
          </a:xfrm>
          <a:prstGeom prst="rect">
            <a:avLst/>
          </a:prstGeom>
          <a:noFill/>
        </p:spPr>
        <p:txBody>
          <a:bodyPr wrap="square" rtlCol="0">
            <a:spAutoFit/>
          </a:bodyPr>
          <a:lstStyle/>
          <a:p>
            <a:pPr algn="ctr"/>
            <a:r>
              <a:rPr lang="sr-Latn-RS" dirty="0"/>
              <a:t>mTOR inhibitori</a:t>
            </a:r>
            <a:endParaRPr lang="en-US" dirty="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6146" name="Picture 2"/>
          <p:cNvPicPr>
            <a:picLocks noGrp="1" noChangeAspect="1" noChangeArrowheads="1"/>
          </p:cNvPicPr>
          <p:nvPr>
            <p:ph idx="1"/>
          </p:nvPr>
        </p:nvPicPr>
        <p:blipFill>
          <a:blip r:embed="rId2"/>
          <a:srcRect/>
          <a:stretch>
            <a:fillRect/>
          </a:stretch>
        </p:blipFill>
        <p:spPr bwMode="auto">
          <a:xfrm>
            <a:off x="228600" y="304800"/>
            <a:ext cx="8610599" cy="6400800"/>
          </a:xfrm>
          <a:prstGeom prst="rect">
            <a:avLst/>
          </a:prstGeom>
          <a:noFill/>
          <a:ln w="9525">
            <a:noFill/>
            <a:miter lim="800000"/>
            <a:headEnd/>
            <a:tailEnd/>
          </a:ln>
          <a:effectLst/>
        </p:spPr>
      </p:pic>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p:cNvPicPr>
            <a:picLocks noChangeAspect="1" noChangeArrowheads="1"/>
          </p:cNvPicPr>
          <p:nvPr/>
        </p:nvPicPr>
        <p:blipFill>
          <a:blip r:embed="rId2"/>
          <a:srcRect/>
          <a:stretch>
            <a:fillRect/>
          </a:stretch>
        </p:blipFill>
        <p:spPr bwMode="auto">
          <a:xfrm>
            <a:off x="800100" y="2190750"/>
            <a:ext cx="7543800" cy="2476500"/>
          </a:xfrm>
          <a:prstGeom prst="rect">
            <a:avLst/>
          </a:prstGeom>
          <a:noFill/>
          <a:ln w="9525">
            <a:noFill/>
            <a:miter lim="800000"/>
            <a:headEnd/>
            <a:tailEnd/>
          </a:ln>
          <a:effectLst/>
        </p:spPr>
      </p:pic>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2"/>
          <p:cNvPicPr>
            <a:picLocks noChangeAspect="1" noChangeArrowheads="1"/>
          </p:cNvPicPr>
          <p:nvPr/>
        </p:nvPicPr>
        <p:blipFill>
          <a:blip r:embed="rId2"/>
          <a:srcRect/>
          <a:stretch>
            <a:fillRect/>
          </a:stretch>
        </p:blipFill>
        <p:spPr bwMode="auto">
          <a:xfrm>
            <a:off x="1000125" y="1314450"/>
            <a:ext cx="7143750" cy="4229100"/>
          </a:xfrm>
          <a:prstGeom prst="rect">
            <a:avLst/>
          </a:prstGeom>
          <a:noFill/>
          <a:ln w="9525">
            <a:noFill/>
            <a:miter lim="800000"/>
            <a:headEnd/>
            <a:tailEnd/>
          </a:ln>
          <a:effectLst/>
        </p:spPr>
      </p:pic>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2" name="Picture 2"/>
          <p:cNvPicPr>
            <a:picLocks noChangeAspect="1" noChangeArrowheads="1"/>
          </p:cNvPicPr>
          <p:nvPr/>
        </p:nvPicPr>
        <p:blipFill>
          <a:blip r:embed="rId2"/>
          <a:srcRect/>
          <a:stretch>
            <a:fillRect/>
          </a:stretch>
        </p:blipFill>
        <p:spPr bwMode="auto">
          <a:xfrm>
            <a:off x="1147763" y="776288"/>
            <a:ext cx="6848475" cy="5305425"/>
          </a:xfrm>
          <a:prstGeom prst="rect">
            <a:avLst/>
          </a:prstGeom>
          <a:noFill/>
          <a:ln w="9525">
            <a:noFill/>
            <a:miter lim="800000"/>
            <a:headEnd/>
            <a:tailEnd/>
          </a:ln>
          <a:effectLst/>
        </p:spPr>
      </p:pic>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r-Latn-RS" dirty="0"/>
              <a:t>BRAF inhibitori</a:t>
            </a:r>
            <a:endParaRPr lang="en-US" dirty="0"/>
          </a:p>
        </p:txBody>
      </p:sp>
      <p:sp>
        <p:nvSpPr>
          <p:cNvPr id="3" name="Content Placeholder 2"/>
          <p:cNvSpPr>
            <a:spLocks noGrp="1"/>
          </p:cNvSpPr>
          <p:nvPr>
            <p:ph idx="1"/>
          </p:nvPr>
        </p:nvSpPr>
        <p:spPr/>
        <p:txBody>
          <a:bodyPr/>
          <a:lstStyle/>
          <a:p>
            <a:r>
              <a:rPr lang="en-US" dirty="0"/>
              <a:t>The BRAF gene is a proto-oncogene found on chromosome 7, and becomes an </a:t>
            </a:r>
            <a:r>
              <a:rPr lang="en-US" dirty="0" err="1"/>
              <a:t>oncogene</a:t>
            </a:r>
            <a:r>
              <a:rPr lang="en-US" dirty="0"/>
              <a:t> when mutated. The gene codes for a protein (a serine-</a:t>
            </a:r>
            <a:r>
              <a:rPr lang="en-US" dirty="0" err="1"/>
              <a:t>threonine</a:t>
            </a:r>
            <a:r>
              <a:rPr lang="en-US" dirty="0"/>
              <a:t> </a:t>
            </a:r>
            <a:r>
              <a:rPr lang="en-US" dirty="0" err="1"/>
              <a:t>kinase</a:t>
            </a:r>
            <a:r>
              <a:rPr lang="en-US" dirty="0"/>
              <a:t>) that sends signals from outside of the cell to the nucleus that in turn drives the growth of a cell. Discovered in 2002, the </a:t>
            </a:r>
            <a:r>
              <a:rPr lang="en-US" dirty="0" err="1"/>
              <a:t>oncogene</a:t>
            </a:r>
            <a:r>
              <a:rPr lang="en-US" dirty="0"/>
              <a:t> is now known to be an important driver in more than one type of cancer.</a:t>
            </a: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fontScale="55000" lnSpcReduction="20000"/>
          </a:bodyPr>
          <a:lstStyle/>
          <a:p>
            <a:r>
              <a:rPr lang="en-US" dirty="0"/>
              <a:t>There are more than 30 different types of mutations that may occur in the BRAF gene, and the most common types of mutations can vary with the type of cancer. </a:t>
            </a:r>
          </a:p>
          <a:p>
            <a:r>
              <a:rPr lang="en-US" b="1" dirty="0"/>
              <a:t>BRAF V600E and BRAF V600K</a:t>
            </a:r>
            <a:r>
              <a:rPr lang="en-US" dirty="0"/>
              <a:t> </a:t>
            </a:r>
          </a:p>
          <a:p>
            <a:r>
              <a:rPr lang="en-US" dirty="0"/>
              <a:t>With melanoma, BRAF V600 E and BRAF V600K account for roughly 90% of BRAF mutations (with BRAF V600E by far the most common). </a:t>
            </a:r>
          </a:p>
          <a:p>
            <a:r>
              <a:rPr lang="en-US" b="1" dirty="0"/>
              <a:t>Non-V600 BRAF Mutations</a:t>
            </a:r>
            <a:r>
              <a:rPr lang="en-US" dirty="0"/>
              <a:t> </a:t>
            </a:r>
          </a:p>
          <a:p>
            <a:r>
              <a:rPr lang="en-US" dirty="0"/>
              <a:t>With lung </a:t>
            </a:r>
            <a:r>
              <a:rPr lang="en-US" dirty="0" err="1"/>
              <a:t>adenocarcinoma</a:t>
            </a:r>
            <a:r>
              <a:rPr lang="en-US" dirty="0"/>
              <a:t>, around 50% to 80% of BRAF mutations are non-V600 variants. In colorectal cancer, 22% to 30% are non-V600 variants.1 </a:t>
            </a:r>
          </a:p>
          <a:p>
            <a:r>
              <a:rPr lang="en-US" b="1" dirty="0"/>
              <a:t>Classes of BRAF Mutations</a:t>
            </a:r>
            <a:r>
              <a:rPr lang="en-US" dirty="0"/>
              <a:t> </a:t>
            </a:r>
          </a:p>
          <a:p>
            <a:r>
              <a:rPr lang="en-US" dirty="0"/>
              <a:t>The science is in its infancy with regard to evaluating the different types of BRAF mutations with respect to treatment and prognosis. A 2019 study looked at BRAF mutations in non-small cell lung cancer; separating these into three classes with different clinical characteristics. It could be that in the future, specific therapies will be designed to treat subsets of BRAF mutations rather than BRAF mutations in general.2 </a:t>
            </a:r>
          </a:p>
          <a:p>
            <a:endParaRPr lang="en-US" dirty="0"/>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381000"/>
            <a:ext cx="8229600" cy="6248400"/>
          </a:xfrm>
        </p:spPr>
        <p:txBody>
          <a:bodyPr>
            <a:normAutofit fontScale="70000" lnSpcReduction="20000"/>
          </a:bodyPr>
          <a:lstStyle/>
          <a:p>
            <a:r>
              <a:rPr lang="en-US" b="1" dirty="0"/>
              <a:t>BRAF Inhibitors </a:t>
            </a:r>
          </a:p>
          <a:p>
            <a:r>
              <a:rPr lang="en-US" dirty="0"/>
              <a:t>BRAF inhibitors are medications that target the pathways cancer cells use to grow in tumors that harbor BRAF mutations. Unlike chemotherapy drugs, these medications do not "kill" cancer cells, but rather control the growth of a tumor by interrupting the signaling pathway that leads to cell growth and division. As such, they do not (usually) "cure" a cancer, but can sometimes control the growth of a cancer for a significant period of time. </a:t>
            </a:r>
          </a:p>
          <a:p>
            <a:r>
              <a:rPr lang="en-US" b="1" dirty="0"/>
              <a:t>Combined Therapy</a:t>
            </a:r>
            <a:r>
              <a:rPr lang="en-US" dirty="0"/>
              <a:t> </a:t>
            </a:r>
          </a:p>
          <a:p>
            <a:r>
              <a:rPr lang="en-US" dirty="0"/>
              <a:t>BRAF inhibitors are most often used along with medications that inhibit the growth of a tumor at other points in the signaling pathway (such as MEK inhibitors). Interestingly, adding a MEK inhibitor to a BRAF inhibitor is actually associated with</a:t>
            </a:r>
            <a:r>
              <a:rPr lang="en-US" i="1" dirty="0"/>
              <a:t> fewer</a:t>
            </a:r>
            <a:r>
              <a:rPr lang="en-US" dirty="0"/>
              <a:t> side effects than using a BRAF </a:t>
            </a:r>
            <a:r>
              <a:rPr lang="en-US" dirty="0" err="1"/>
              <a:t>inhibtor</a:t>
            </a:r>
            <a:r>
              <a:rPr lang="en-US" dirty="0"/>
              <a:t> alone. The combination also appears to work for a longer period of time. </a:t>
            </a:r>
          </a:p>
          <a:p>
            <a:r>
              <a:rPr lang="en-US" b="1" dirty="0"/>
              <a:t>Triple Therapy</a:t>
            </a:r>
            <a:r>
              <a:rPr lang="en-US" dirty="0"/>
              <a:t> </a:t>
            </a:r>
          </a:p>
          <a:p>
            <a:r>
              <a:rPr lang="en-US" dirty="0"/>
              <a:t>With both melanoma and colon cancer, combining a BRAF inhibitor and a MEK inhibitor with another medication has shown promise in clinical trials. </a:t>
            </a:r>
          </a:p>
          <a:p>
            <a:endParaRPr lang="en-US" dirty="0"/>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fontScale="70000" lnSpcReduction="20000"/>
          </a:bodyPr>
          <a:lstStyle/>
          <a:p>
            <a:r>
              <a:rPr lang="en-US" b="1" dirty="0"/>
              <a:t>BRAF Inhibitors</a:t>
            </a:r>
            <a:r>
              <a:rPr lang="en-US" dirty="0"/>
              <a:t> </a:t>
            </a:r>
          </a:p>
          <a:p>
            <a:r>
              <a:rPr lang="en-US" dirty="0"/>
              <a:t>There are now three BRAF inhibitors that have been approved. These drugs directly attack the protein coded for by the mutated BRAF gene. </a:t>
            </a:r>
          </a:p>
          <a:p>
            <a:r>
              <a:rPr lang="en-US" dirty="0" err="1"/>
              <a:t>Zelboraf</a:t>
            </a:r>
            <a:r>
              <a:rPr lang="en-US" dirty="0"/>
              <a:t> (</a:t>
            </a:r>
            <a:r>
              <a:rPr lang="en-US" dirty="0" err="1"/>
              <a:t>vemurafenib</a:t>
            </a:r>
            <a:r>
              <a:rPr lang="en-US" dirty="0"/>
              <a:t>): This was the first drug approved in 2011 for BRAF V600E mutations</a:t>
            </a:r>
          </a:p>
          <a:p>
            <a:r>
              <a:rPr lang="en-US" dirty="0" err="1"/>
              <a:t>Taflinar</a:t>
            </a:r>
            <a:r>
              <a:rPr lang="en-US" dirty="0"/>
              <a:t> (</a:t>
            </a:r>
            <a:r>
              <a:rPr lang="en-US" dirty="0" err="1"/>
              <a:t>dabrafenib</a:t>
            </a:r>
            <a:r>
              <a:rPr lang="en-US" dirty="0"/>
              <a:t>): </a:t>
            </a:r>
            <a:r>
              <a:rPr lang="en-US" dirty="0" err="1"/>
              <a:t>Taflinar</a:t>
            </a:r>
            <a:r>
              <a:rPr lang="en-US" dirty="0"/>
              <a:t> was approved (in combination with </a:t>
            </a:r>
            <a:r>
              <a:rPr lang="en-US" dirty="0" err="1"/>
              <a:t>Mekinist</a:t>
            </a:r>
            <a:r>
              <a:rPr lang="en-US" dirty="0"/>
              <a:t>) in 2013 for both V600 E and V600K mutations</a:t>
            </a:r>
          </a:p>
          <a:p>
            <a:r>
              <a:rPr lang="en-US" dirty="0" err="1"/>
              <a:t>Braftovi</a:t>
            </a:r>
            <a:r>
              <a:rPr lang="en-US" dirty="0"/>
              <a:t> (</a:t>
            </a:r>
            <a:r>
              <a:rPr lang="en-US" dirty="0" err="1"/>
              <a:t>encorafenib</a:t>
            </a:r>
            <a:r>
              <a:rPr lang="en-US" dirty="0"/>
              <a:t>)</a:t>
            </a:r>
          </a:p>
          <a:p>
            <a:r>
              <a:rPr lang="en-US" b="1" dirty="0"/>
              <a:t>MEK Inhibitors</a:t>
            </a:r>
            <a:r>
              <a:rPr lang="en-US" dirty="0"/>
              <a:t> </a:t>
            </a:r>
          </a:p>
          <a:p>
            <a:r>
              <a:rPr lang="en-US" dirty="0" err="1"/>
              <a:t>Mekinist</a:t>
            </a:r>
            <a:r>
              <a:rPr lang="en-US" dirty="0"/>
              <a:t> (</a:t>
            </a:r>
            <a:r>
              <a:rPr lang="en-US" dirty="0" err="1"/>
              <a:t>trametinib</a:t>
            </a:r>
            <a:r>
              <a:rPr lang="en-US" dirty="0"/>
              <a:t>)</a:t>
            </a:r>
          </a:p>
          <a:p>
            <a:r>
              <a:rPr lang="en-US" dirty="0" err="1"/>
              <a:t>Cotellic</a:t>
            </a:r>
            <a:r>
              <a:rPr lang="en-US" dirty="0"/>
              <a:t> (</a:t>
            </a:r>
            <a:r>
              <a:rPr lang="en-US" dirty="0" err="1"/>
              <a:t>cobimetinib</a:t>
            </a:r>
            <a:r>
              <a:rPr lang="en-US" dirty="0"/>
              <a:t>)</a:t>
            </a:r>
          </a:p>
          <a:p>
            <a:r>
              <a:rPr lang="en-US" dirty="0" err="1"/>
              <a:t>Mektovi</a:t>
            </a:r>
            <a:r>
              <a:rPr lang="en-US" dirty="0"/>
              <a:t> (</a:t>
            </a:r>
            <a:r>
              <a:rPr lang="en-US" dirty="0" err="1"/>
              <a:t>binimetinib</a:t>
            </a:r>
            <a:r>
              <a:rPr lang="en-US" dirty="0"/>
              <a:t>)</a:t>
            </a:r>
          </a:p>
          <a:p>
            <a:endParaRPr lang="en-US" dirty="0"/>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fontScale="77500" lnSpcReduction="20000"/>
          </a:bodyPr>
          <a:lstStyle/>
          <a:p>
            <a:r>
              <a:rPr lang="en-US" b="1" dirty="0"/>
              <a:t>Triple Therapy</a:t>
            </a:r>
            <a:r>
              <a:rPr lang="en-US" dirty="0"/>
              <a:t> </a:t>
            </a:r>
          </a:p>
          <a:p>
            <a:r>
              <a:rPr lang="en-US" dirty="0"/>
              <a:t>Clinical trials are in progress evaluating the combination of targeted therapy (BRAF and MEK inhibitors) with immunotherapy drugs known as checkpoint inhibitors (PD-1 and PD-L1 inhibitors). These include a few promising studies published in June of 2019 that suggest that, for at least some people, the combination may result in a longer response: </a:t>
            </a:r>
          </a:p>
          <a:p>
            <a:r>
              <a:rPr lang="en-US" dirty="0"/>
              <a:t>A combination of </a:t>
            </a:r>
            <a:r>
              <a:rPr lang="en-US" dirty="0" err="1"/>
              <a:t>Taflinar</a:t>
            </a:r>
            <a:r>
              <a:rPr lang="en-US" dirty="0"/>
              <a:t> and </a:t>
            </a:r>
            <a:r>
              <a:rPr lang="en-US" dirty="0" err="1"/>
              <a:t>Mekinist</a:t>
            </a:r>
            <a:r>
              <a:rPr lang="en-US" dirty="0"/>
              <a:t> plus </a:t>
            </a:r>
            <a:r>
              <a:rPr lang="en-US" dirty="0" err="1"/>
              <a:t>Keytruda</a:t>
            </a:r>
            <a:r>
              <a:rPr lang="en-US" dirty="0"/>
              <a:t> (</a:t>
            </a:r>
            <a:r>
              <a:rPr lang="en-US" dirty="0" err="1"/>
              <a:t>pembrolizumab</a:t>
            </a:r>
            <a:r>
              <a:rPr lang="en-US" dirty="0"/>
              <a:t>)</a:t>
            </a:r>
          </a:p>
          <a:p>
            <a:r>
              <a:rPr lang="en-US" dirty="0"/>
              <a:t>A combination of </a:t>
            </a:r>
            <a:r>
              <a:rPr lang="en-US" dirty="0" err="1"/>
              <a:t>Zelboraf</a:t>
            </a:r>
            <a:r>
              <a:rPr lang="en-US" dirty="0"/>
              <a:t> and </a:t>
            </a:r>
            <a:r>
              <a:rPr lang="en-US" dirty="0" err="1"/>
              <a:t>Cotellic</a:t>
            </a:r>
            <a:r>
              <a:rPr lang="en-US" dirty="0"/>
              <a:t> plus </a:t>
            </a:r>
            <a:r>
              <a:rPr lang="en-US" dirty="0" err="1"/>
              <a:t>Tecentriq</a:t>
            </a:r>
            <a:r>
              <a:rPr lang="en-US" dirty="0"/>
              <a:t> (</a:t>
            </a:r>
            <a:r>
              <a:rPr lang="en-US" dirty="0" err="1"/>
              <a:t>atezolizumab</a:t>
            </a:r>
            <a:r>
              <a:rPr lang="en-US" dirty="0"/>
              <a:t>)</a:t>
            </a:r>
          </a:p>
          <a:p>
            <a:endParaRPr lang="en-US" dirty="0"/>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31746" name="Picture 2"/>
          <p:cNvPicPr>
            <a:picLocks noGrp="1" noChangeAspect="1" noChangeArrowheads="1"/>
          </p:cNvPicPr>
          <p:nvPr>
            <p:ph idx="1"/>
          </p:nvPr>
        </p:nvPicPr>
        <p:blipFill>
          <a:blip r:embed="rId2"/>
          <a:srcRect/>
          <a:stretch>
            <a:fillRect/>
          </a:stretch>
        </p:blipFill>
        <p:spPr bwMode="auto">
          <a:xfrm>
            <a:off x="533400" y="0"/>
            <a:ext cx="8077200" cy="6858000"/>
          </a:xfrm>
          <a:prstGeom prst="rect">
            <a:avLst/>
          </a:prstGeom>
          <a:noFill/>
          <a:ln w="9525">
            <a:noFill/>
            <a:miter lim="800000"/>
            <a:headEnd/>
            <a:tailEnd/>
          </a:ln>
          <a:effectLst/>
        </p:spPr>
      </p:pic>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8382000" cy="923330"/>
          </a:xfrm>
          <a:prstGeom prst="rect">
            <a:avLst/>
          </a:prstGeom>
        </p:spPr>
        <p:txBody>
          <a:bodyPr wrap="square">
            <a:spAutoFit/>
          </a:bodyPr>
          <a:lstStyle/>
          <a:p>
            <a:r>
              <a:rPr lang="en-US" dirty="0"/>
              <a:t>First in class, ado-</a:t>
            </a:r>
            <a:r>
              <a:rPr lang="en-US" dirty="0" err="1"/>
              <a:t>trastuzumab</a:t>
            </a:r>
            <a:r>
              <a:rPr lang="en-US" dirty="0"/>
              <a:t> </a:t>
            </a:r>
            <a:r>
              <a:rPr lang="en-US" dirty="0" err="1"/>
              <a:t>emtansine</a:t>
            </a:r>
            <a:endParaRPr lang="en-US" dirty="0"/>
          </a:p>
          <a:p>
            <a:r>
              <a:rPr lang="en-US" dirty="0"/>
              <a:t>(T-DM1) has been the first FDA-approved anti-HER2</a:t>
            </a:r>
          </a:p>
          <a:p>
            <a:r>
              <a:rPr lang="en-US" dirty="0"/>
              <a:t>ADC, recently joined by </a:t>
            </a:r>
            <a:r>
              <a:rPr lang="en-US" dirty="0" err="1"/>
              <a:t>trastuzumab</a:t>
            </a:r>
            <a:r>
              <a:rPr lang="en-US" dirty="0"/>
              <a:t> </a:t>
            </a:r>
            <a:r>
              <a:rPr lang="en-US" dirty="0" err="1"/>
              <a:t>deruxtecan</a:t>
            </a:r>
            <a:endParaRPr lang="en-US" dirty="0"/>
          </a:p>
        </p:txBody>
      </p:sp>
      <p:pic>
        <p:nvPicPr>
          <p:cNvPr id="1026" name="Picture 2"/>
          <p:cNvPicPr>
            <a:picLocks noChangeAspect="1" noChangeArrowheads="1"/>
          </p:cNvPicPr>
          <p:nvPr/>
        </p:nvPicPr>
        <p:blipFill>
          <a:blip r:embed="rId2"/>
          <a:srcRect/>
          <a:stretch>
            <a:fillRect/>
          </a:stretch>
        </p:blipFill>
        <p:spPr bwMode="auto">
          <a:xfrm>
            <a:off x="0" y="1600200"/>
            <a:ext cx="9144000" cy="5105400"/>
          </a:xfrm>
          <a:prstGeom prst="rect">
            <a:avLst/>
          </a:prstGeom>
          <a:noFill/>
          <a:ln w="9525">
            <a:noFill/>
            <a:miter lim="800000"/>
            <a:headEnd/>
            <a:tailEnd/>
          </a:ln>
          <a:effectLst/>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0"/>
            <a:ext cx="8095785" cy="1143000"/>
          </a:xfrm>
        </p:spPr>
        <p:txBody>
          <a:bodyPr>
            <a:normAutofit/>
          </a:bodyPr>
          <a:lstStyle/>
          <a:p>
            <a:r>
              <a:rPr lang="en-US" sz="3200" dirty="0" err="1" smtClean="0"/>
              <a:t>Im</a:t>
            </a:r>
            <a:r>
              <a:rPr lang="sr-Latn-RS" sz="3200" dirty="0" smtClean="0"/>
              <a:t>m</a:t>
            </a:r>
            <a:r>
              <a:rPr lang="en-US" sz="3200" dirty="0" err="1" smtClean="0"/>
              <a:t>unot</a:t>
            </a:r>
            <a:r>
              <a:rPr lang="sr-Latn-RS" sz="3200" dirty="0" smtClean="0"/>
              <a:t>h</a:t>
            </a:r>
            <a:r>
              <a:rPr lang="en-US" sz="3200" dirty="0" err="1" smtClean="0"/>
              <a:t>erap</a:t>
            </a:r>
            <a:r>
              <a:rPr lang="sr-Latn-RS" sz="3200" dirty="0" smtClean="0"/>
              <a:t>y</a:t>
            </a:r>
            <a:endParaRPr lang="en-GB" sz="3200" dirty="0"/>
          </a:p>
        </p:txBody>
      </p:sp>
      <p:sp>
        <p:nvSpPr>
          <p:cNvPr id="4" name="Content Placeholder 3"/>
          <p:cNvSpPr>
            <a:spLocks noGrp="1"/>
          </p:cNvSpPr>
          <p:nvPr>
            <p:ph sz="half" idx="4294967295"/>
          </p:nvPr>
        </p:nvSpPr>
        <p:spPr>
          <a:xfrm>
            <a:off x="533400" y="1676400"/>
            <a:ext cx="3212604" cy="3716455"/>
          </a:xfrm>
          <a:prstGeom prst="rect">
            <a:avLst/>
          </a:prstGeom>
        </p:spPr>
        <p:txBody>
          <a:bodyPr>
            <a:noAutofit/>
          </a:bodyPr>
          <a:lstStyle/>
          <a:p>
            <a:r>
              <a:rPr lang="en-US" sz="1800" dirty="0"/>
              <a:t>A rapidly growing field in the treatment of malignant tumors</a:t>
            </a:r>
          </a:p>
          <a:p>
            <a:r>
              <a:rPr lang="en-US" sz="1800" dirty="0"/>
              <a:t>They target PD-1, </a:t>
            </a:r>
            <a:r>
              <a:rPr lang="en-US" sz="1800" dirty="0" err="1"/>
              <a:t>PDL</a:t>
            </a:r>
            <a:r>
              <a:rPr lang="en-US" sz="1800" dirty="0"/>
              <a:t>-1, </a:t>
            </a:r>
            <a:r>
              <a:rPr lang="en-US" sz="1800" dirty="0" err="1"/>
              <a:t>CTLA</a:t>
            </a:r>
            <a:r>
              <a:rPr lang="en-US" sz="1800" dirty="0"/>
              <a:t>-4</a:t>
            </a:r>
          </a:p>
          <a:p>
            <a:r>
              <a:rPr lang="en-US" sz="1800" dirty="0"/>
              <a:t>They work by stimulating our immune response</a:t>
            </a:r>
          </a:p>
          <a:p>
            <a:r>
              <a:rPr lang="en-US" sz="1800" dirty="0" err="1"/>
              <a:t>pembrolizumab</a:t>
            </a:r>
            <a:r>
              <a:rPr lang="en-US" sz="1800" dirty="0"/>
              <a:t>, </a:t>
            </a:r>
            <a:r>
              <a:rPr lang="en-US" sz="1800" dirty="0" err="1"/>
              <a:t>nivolumab</a:t>
            </a:r>
            <a:r>
              <a:rPr lang="en-US" sz="1800" dirty="0"/>
              <a:t>, </a:t>
            </a:r>
            <a:r>
              <a:rPr lang="en-US" sz="1800" dirty="0" err="1"/>
              <a:t>ipilimumab</a:t>
            </a:r>
            <a:r>
              <a:rPr lang="en-US" sz="1800" dirty="0"/>
              <a:t>, </a:t>
            </a:r>
            <a:r>
              <a:rPr lang="en-US" sz="1800" dirty="0" err="1"/>
              <a:t>atezolizumab</a:t>
            </a:r>
            <a:r>
              <a:rPr lang="en-US" sz="1800" dirty="0"/>
              <a:t> ...</a:t>
            </a:r>
          </a:p>
          <a:p>
            <a:r>
              <a:rPr lang="en-US" sz="1800" dirty="0"/>
              <a:t>The toxicity profile is different from classical chemotherapy</a:t>
            </a:r>
            <a:endParaRPr lang="en-GB" sz="1800" dirty="0"/>
          </a:p>
        </p:txBody>
      </p:sp>
      <p:sp>
        <p:nvSpPr>
          <p:cNvPr id="3" name="TextBox 2"/>
          <p:cNvSpPr txBox="1"/>
          <p:nvPr/>
        </p:nvSpPr>
        <p:spPr>
          <a:xfrm>
            <a:off x="3810000" y="6096000"/>
            <a:ext cx="5174826" cy="507831"/>
          </a:xfrm>
          <a:prstGeom prst="rect">
            <a:avLst/>
          </a:prstGeom>
          <a:noFill/>
        </p:spPr>
        <p:txBody>
          <a:bodyPr wrap="square" rtlCol="0">
            <a:spAutoFit/>
          </a:bodyPr>
          <a:lstStyle/>
          <a:p>
            <a:r>
              <a:rPr lang="en-GB" sz="900" dirty="0">
                <a:solidFill>
                  <a:schemeClr val="tx1">
                    <a:lumMod val="50000"/>
                    <a:lumOff val="50000"/>
                  </a:schemeClr>
                </a:solidFill>
              </a:rPr>
              <a:t>Based on a diagram from </a:t>
            </a:r>
            <a:r>
              <a:rPr lang="en-GB" sz="900" dirty="0" err="1">
                <a:solidFill>
                  <a:schemeClr val="tx1">
                    <a:lumMod val="50000"/>
                    <a:lumOff val="50000"/>
                  </a:schemeClr>
                </a:solidFill>
              </a:rPr>
              <a:t>García-Teijido</a:t>
            </a:r>
            <a:r>
              <a:rPr lang="en-GB" sz="900" dirty="0">
                <a:solidFill>
                  <a:schemeClr val="tx1">
                    <a:lumMod val="50000"/>
                    <a:lumOff val="50000"/>
                  </a:schemeClr>
                </a:solidFill>
              </a:rPr>
              <a:t>, P., Cabal, M. L., </a:t>
            </a:r>
            <a:r>
              <a:rPr lang="en-GB" sz="900" dirty="0" err="1">
                <a:solidFill>
                  <a:schemeClr val="tx1">
                    <a:lumMod val="50000"/>
                    <a:lumOff val="50000"/>
                  </a:schemeClr>
                </a:solidFill>
              </a:rPr>
              <a:t>Fernández</a:t>
            </a:r>
            <a:r>
              <a:rPr lang="en-GB" sz="900" dirty="0">
                <a:solidFill>
                  <a:schemeClr val="tx1">
                    <a:lumMod val="50000"/>
                    <a:lumOff val="50000"/>
                  </a:schemeClr>
                </a:solidFill>
              </a:rPr>
              <a:t>, I. P., &amp; Pérez, Y. F. (2016). </a:t>
            </a:r>
            <a:r>
              <a:rPr lang="en-GB" sz="900" dirty="0" err="1">
                <a:solidFill>
                  <a:schemeClr val="tx1">
                    <a:lumMod val="50000"/>
                    <a:lumOff val="50000"/>
                  </a:schemeClr>
                </a:solidFill>
              </a:rPr>
              <a:t>Tumor</a:t>
            </a:r>
            <a:r>
              <a:rPr lang="en-GB" sz="900" dirty="0">
                <a:solidFill>
                  <a:schemeClr val="tx1">
                    <a:lumMod val="50000"/>
                    <a:lumOff val="50000"/>
                  </a:schemeClr>
                </a:solidFill>
              </a:rPr>
              <a:t>-infiltrating lymphocytes in triple negative breast cancer: the future of immune targeting., 10(</a:t>
            </a:r>
            <a:r>
              <a:rPr lang="en-GB" sz="900" dirty="0" err="1">
                <a:solidFill>
                  <a:schemeClr val="tx1">
                    <a:lumMod val="50000"/>
                    <a:lumOff val="50000"/>
                  </a:schemeClr>
                </a:solidFill>
              </a:rPr>
              <a:t>Suppl</a:t>
            </a:r>
            <a:r>
              <a:rPr lang="en-GB" sz="900" dirty="0">
                <a:solidFill>
                  <a:schemeClr val="tx1">
                    <a:lumMod val="50000"/>
                    <a:lumOff val="50000"/>
                  </a:schemeClr>
                </a:solidFill>
              </a:rPr>
              <a:t> 1), 31-39, which was licenced under CC-BY-NC 3.0.</a:t>
            </a:r>
            <a:r>
              <a:rPr lang="en-GB" sz="900" i="1" dirty="0">
                <a:solidFill>
                  <a:schemeClr val="tx1">
                    <a:lumMod val="50000"/>
                    <a:lumOff val="50000"/>
                  </a:schemeClr>
                </a:solidFill>
              </a:rPr>
              <a:t> Clinical Medicine Insights: Oncology</a:t>
            </a:r>
            <a:endParaRPr lang="en-GB" sz="900" dirty="0">
              <a:solidFill>
                <a:schemeClr val="tx1">
                  <a:lumMod val="50000"/>
                  <a:lumOff val="50000"/>
                </a:schemeClr>
              </a:solidFill>
            </a:endParaRPr>
          </a:p>
        </p:txBody>
      </p:sp>
      <p:pic>
        <p:nvPicPr>
          <p:cNvPr id="5" name="Pictur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505200" y="1295400"/>
            <a:ext cx="5358586" cy="3776939"/>
          </a:xfrm>
          <a:prstGeom prst="rect">
            <a:avLst/>
          </a:prstGeom>
        </p:spPr>
      </p:pic>
    </p:spTree>
    <p:extLst>
      <p:ext uri="{BB962C8B-B14F-4D97-AF65-F5344CB8AC3E}">
        <p14:creationId xmlns:p14="http://schemas.microsoft.com/office/powerpoint/2010/main" val="3853723262"/>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28600" y="474345"/>
            <a:ext cx="8686800" cy="7386638"/>
          </a:xfrm>
          <a:prstGeom prst="rect">
            <a:avLst/>
          </a:prstGeom>
        </p:spPr>
        <p:txBody>
          <a:bodyPr wrap="square">
            <a:spAutoFit/>
          </a:bodyPr>
          <a:lstStyle/>
          <a:p>
            <a:r>
              <a:rPr lang="en-GB" sz="2400" dirty="0"/>
              <a:t>Antibody–drug conjugates (ADCs) are a new class of drugs composed of a conjugate of monoclonal antibodies (</a:t>
            </a:r>
            <a:r>
              <a:rPr lang="en-GB" sz="2400" dirty="0" err="1"/>
              <a:t>mAbs</a:t>
            </a:r>
            <a:r>
              <a:rPr lang="en-GB" sz="2400" dirty="0"/>
              <a:t>) and a cytotoxic drug. The basic principle is to deliver the cytotoxic drug only to the </a:t>
            </a:r>
            <a:r>
              <a:rPr lang="en-GB" sz="2400" dirty="0" err="1"/>
              <a:t>tumor</a:t>
            </a:r>
            <a:r>
              <a:rPr lang="en-GB" sz="2400" dirty="0"/>
              <a:t> cells, which would significantly reduce the systemic negative effects of the treatment. Cytotoxic drugs (</a:t>
            </a:r>
            <a:r>
              <a:rPr lang="en-GB" sz="2400" dirty="0" err="1"/>
              <a:t>maytansins</a:t>
            </a:r>
            <a:r>
              <a:rPr lang="en-GB" sz="2400" dirty="0"/>
              <a:t> and </a:t>
            </a:r>
            <a:r>
              <a:rPr lang="en-GB" sz="2400" dirty="0" err="1"/>
              <a:t>auristatins</a:t>
            </a:r>
            <a:r>
              <a:rPr lang="en-GB" sz="2400" dirty="0"/>
              <a:t>) that are used in conjugates are significantly more cytotoxic than conventional chemotherapeutics, and therefore are not used independently but only as part of ADC. They mainly act through tubulin, preventing the formation of microtubules, or damaging DNA</a:t>
            </a:r>
            <a:r>
              <a:rPr lang="en-GB" sz="2400" dirty="0" smtClean="0"/>
              <a:t>.</a:t>
            </a:r>
            <a:endParaRPr lang="sr-Latn-RS" sz="2400" dirty="0" smtClean="0"/>
          </a:p>
          <a:p>
            <a:r>
              <a:rPr lang="en-US" sz="2400" b="1" dirty="0" err="1" smtClean="0"/>
              <a:t>Trastuzumab</a:t>
            </a:r>
            <a:r>
              <a:rPr lang="en-US" sz="2400" b="1" dirty="0" smtClean="0"/>
              <a:t> </a:t>
            </a:r>
            <a:r>
              <a:rPr lang="en-US" sz="2400" b="1" dirty="0" err="1"/>
              <a:t>emtansine</a:t>
            </a:r>
            <a:r>
              <a:rPr lang="sr-Latn-RS" sz="2400" dirty="0"/>
              <a:t>(</a:t>
            </a:r>
            <a:r>
              <a:rPr lang="en-US" sz="2400" b="1" dirty="0" err="1"/>
              <a:t>Kadcyla</a:t>
            </a:r>
            <a:r>
              <a:rPr lang="sr-Latn-RS" sz="2400" b="1" dirty="0"/>
              <a:t>)</a:t>
            </a:r>
            <a:r>
              <a:rPr lang="en-US" sz="2400" dirty="0"/>
              <a:t> </a:t>
            </a:r>
            <a:endParaRPr lang="sr-Latn-RS" sz="2400" dirty="0"/>
          </a:p>
          <a:p>
            <a:r>
              <a:rPr lang="en-US" sz="2400" dirty="0" err="1"/>
              <a:t>trastuzumab</a:t>
            </a:r>
            <a:r>
              <a:rPr lang="en-US" sz="2400" dirty="0"/>
              <a:t> </a:t>
            </a:r>
            <a:r>
              <a:rPr lang="en-US" sz="2400" dirty="0" err="1"/>
              <a:t>deruxtecan</a:t>
            </a:r>
            <a:r>
              <a:rPr lang="sr-Latn-RS" sz="2400" dirty="0"/>
              <a:t> ( Enhertu)</a:t>
            </a:r>
          </a:p>
          <a:p>
            <a:r>
              <a:rPr lang="en-US" sz="2400" b="1" dirty="0" err="1"/>
              <a:t>Indatuximab</a:t>
            </a:r>
            <a:r>
              <a:rPr lang="sr-Latn-RS" sz="2400" b="1" dirty="0"/>
              <a:t> </a:t>
            </a:r>
            <a:r>
              <a:rPr lang="en-US" sz="2400" b="1" dirty="0"/>
              <a:t> </a:t>
            </a:r>
            <a:r>
              <a:rPr lang="en-US" sz="2400" b="1" dirty="0" err="1"/>
              <a:t>ravtansine</a:t>
            </a:r>
            <a:r>
              <a:rPr lang="en-US" sz="2400" b="1" dirty="0"/>
              <a:t> </a:t>
            </a:r>
            <a:endParaRPr lang="sr-Latn-RS" sz="2400" b="1" dirty="0"/>
          </a:p>
          <a:p>
            <a:r>
              <a:rPr lang="en-US" sz="2400" b="1" dirty="0" err="1"/>
              <a:t>anetumab</a:t>
            </a:r>
            <a:r>
              <a:rPr lang="en-US" sz="2400" b="1" dirty="0"/>
              <a:t> </a:t>
            </a:r>
            <a:r>
              <a:rPr lang="en-US" sz="2400" b="1" dirty="0" err="1"/>
              <a:t>ravtansine</a:t>
            </a:r>
            <a:endParaRPr lang="sr-Latn-RS" sz="2400" b="1" dirty="0"/>
          </a:p>
          <a:p>
            <a:r>
              <a:rPr lang="en-US" sz="2400" b="1" dirty="0" err="1"/>
              <a:t>brentuximab</a:t>
            </a:r>
            <a:r>
              <a:rPr lang="en-US" sz="2400" b="1" dirty="0"/>
              <a:t> </a:t>
            </a:r>
            <a:r>
              <a:rPr lang="en-US" sz="2400" b="1" dirty="0" err="1"/>
              <a:t>vedotin</a:t>
            </a:r>
            <a:r>
              <a:rPr lang="en-US" sz="2400" b="1" dirty="0"/>
              <a:t> (</a:t>
            </a:r>
            <a:r>
              <a:rPr lang="en-US" sz="2400" b="1" dirty="0" err="1"/>
              <a:t>Adcetris</a:t>
            </a:r>
            <a:r>
              <a:rPr lang="en-US" sz="2400" b="1" dirty="0"/>
              <a:t>) </a:t>
            </a:r>
            <a:endParaRPr lang="sr-Latn-RS" sz="2400" b="1" dirty="0"/>
          </a:p>
          <a:p>
            <a:r>
              <a:rPr lang="en-US" sz="2400" b="1" dirty="0" err="1"/>
              <a:t>polatuzumab</a:t>
            </a:r>
            <a:r>
              <a:rPr lang="en-US" sz="2400" b="1" dirty="0"/>
              <a:t> </a:t>
            </a:r>
            <a:r>
              <a:rPr lang="en-US" sz="2400" b="1" dirty="0" err="1"/>
              <a:t>vedotin</a:t>
            </a:r>
            <a:r>
              <a:rPr lang="sr-Latn-RS" sz="2400" b="1" dirty="0"/>
              <a:t> (</a:t>
            </a:r>
            <a:r>
              <a:rPr lang="en-US" sz="2400" b="1" dirty="0" err="1"/>
              <a:t>Polivy</a:t>
            </a:r>
            <a:r>
              <a:rPr lang="sr-Latn-RS" sz="2400" b="1" dirty="0"/>
              <a:t>)</a:t>
            </a:r>
            <a:endParaRPr lang="en-US" sz="2400" b="1" dirty="0"/>
          </a:p>
          <a:p>
            <a:endParaRPr lang="en-US" b="1" dirty="0"/>
          </a:p>
          <a:p>
            <a:endParaRPr lang="sr-Latn-RS" b="1" dirty="0"/>
          </a:p>
          <a:p>
            <a:endParaRPr lang="sr-Latn-RS" dirty="0"/>
          </a:p>
          <a:p>
            <a:endParaRPr lang="sr-Latn-RS" dirty="0"/>
          </a:p>
          <a:p>
            <a:endParaRPr lang="en-US" dirty="0"/>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57200" y="533400"/>
            <a:ext cx="8153400" cy="3323987"/>
          </a:xfrm>
          <a:prstGeom prst="rect">
            <a:avLst/>
          </a:prstGeom>
        </p:spPr>
        <p:txBody>
          <a:bodyPr wrap="square">
            <a:spAutoFit/>
          </a:bodyPr>
          <a:lstStyle/>
          <a:p>
            <a:pPr>
              <a:buFont typeface="Arial" pitchFamily="34" charset="0"/>
              <a:buChar char="•"/>
            </a:pPr>
            <a:r>
              <a:rPr lang="en-US" sz="2400" dirty="0"/>
              <a:t>ADCs also damage healthy cells, although they are designed to do so minimally.</a:t>
            </a:r>
          </a:p>
          <a:p>
            <a:pPr>
              <a:buFont typeface="Arial" pitchFamily="34" charset="0"/>
              <a:buChar char="•"/>
            </a:pPr>
            <a:r>
              <a:rPr lang="en-US" sz="2400" dirty="0"/>
              <a:t>ADCs can bind to any cell that expresses the target site.</a:t>
            </a:r>
          </a:p>
          <a:p>
            <a:pPr>
              <a:buFont typeface="Arial" pitchFamily="34" charset="0"/>
              <a:buChar char="•"/>
            </a:pPr>
            <a:r>
              <a:rPr lang="en-US" sz="2400" dirty="0"/>
              <a:t>ADCs can damage surrounding cells by diffusion</a:t>
            </a:r>
          </a:p>
          <a:p>
            <a:pPr>
              <a:buFont typeface="Arial" pitchFamily="34" charset="0"/>
              <a:buChar char="•"/>
            </a:pPr>
            <a:r>
              <a:rPr lang="en-US" sz="2400" dirty="0"/>
              <a:t>Once metabolized, ADCs can release toxins and damage the liver.</a:t>
            </a:r>
          </a:p>
          <a:p>
            <a:pPr>
              <a:buFont typeface="Arial" pitchFamily="34" charset="0"/>
              <a:buChar char="•"/>
            </a:pPr>
            <a:r>
              <a:rPr lang="en-US" sz="2400" dirty="0"/>
              <a:t>By combining linear peptides, Bicycle Therapeutics obtained the bicyclic structure "Bicycles" with high affinity and selectivity</a:t>
            </a:r>
            <a:endParaRPr lang="sr-Latn-RS" dirty="0" smtClean="0"/>
          </a:p>
          <a:p>
            <a:endParaRPr lang="en-US" dirty="0"/>
          </a:p>
        </p:txBody>
      </p:sp>
      <p:pic>
        <p:nvPicPr>
          <p:cNvPr id="4098" name="Picture 2"/>
          <p:cNvPicPr>
            <a:picLocks noChangeAspect="1" noChangeArrowheads="1"/>
          </p:cNvPicPr>
          <p:nvPr/>
        </p:nvPicPr>
        <p:blipFill>
          <a:blip r:embed="rId2"/>
          <a:srcRect/>
          <a:stretch>
            <a:fillRect/>
          </a:stretch>
        </p:blipFill>
        <p:spPr bwMode="auto">
          <a:xfrm>
            <a:off x="1905000" y="4267200"/>
            <a:ext cx="5181600" cy="2590800"/>
          </a:xfrm>
          <a:prstGeom prst="rect">
            <a:avLst/>
          </a:prstGeom>
          <a:noFill/>
          <a:ln w="9525">
            <a:noFill/>
            <a:miter lim="800000"/>
            <a:headEnd/>
            <a:tailEnd/>
          </a:ln>
          <a:effectLst/>
        </p:spPr>
      </p:pic>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304800" y="2056686"/>
            <a:ext cx="8839200" cy="4801314"/>
          </a:xfrm>
          <a:prstGeom prst="rect">
            <a:avLst/>
          </a:prstGeom>
        </p:spPr>
        <p:txBody>
          <a:bodyPr wrap="square">
            <a:spAutoFit/>
          </a:bodyPr>
          <a:lstStyle/>
          <a:p>
            <a:endParaRPr lang="sr-Latn-RS" dirty="0"/>
          </a:p>
          <a:p>
            <a:pPr>
              <a:buFont typeface="Arial" pitchFamily="34" charset="0"/>
              <a:buChar char="•"/>
            </a:pPr>
            <a:r>
              <a:rPr lang="en-US" sz="2400" dirty="0"/>
              <a:t>Bicycles are about 100 times smaller than monoclonal antibodies, and are therefore able to penetrate the tumor cell very easily and efficiently.</a:t>
            </a:r>
          </a:p>
          <a:p>
            <a:pPr>
              <a:buFont typeface="Arial" pitchFamily="34" charset="0"/>
              <a:buChar char="•"/>
            </a:pPr>
            <a:r>
              <a:rPr lang="en-US" sz="2400" dirty="0"/>
              <a:t>They have a half-life of only a few hours, and are metabolized by renal excretion, which minimizes systemic toxicities</a:t>
            </a:r>
          </a:p>
          <a:p>
            <a:pPr>
              <a:buFont typeface="Arial" pitchFamily="34" charset="0"/>
              <a:buChar char="•"/>
            </a:pPr>
            <a:r>
              <a:rPr lang="en-US" sz="2400" dirty="0"/>
              <a:t>Each bicyclic therapeutic targets a specific tumor antigen delivering a bound and cytotoxic drug.</a:t>
            </a:r>
          </a:p>
          <a:p>
            <a:pPr>
              <a:buFont typeface="Arial" pitchFamily="34" charset="0"/>
              <a:buChar char="•"/>
            </a:pPr>
            <a:r>
              <a:rPr lang="en-US" sz="2400" dirty="0" err="1"/>
              <a:t>BT8009</a:t>
            </a:r>
            <a:r>
              <a:rPr lang="en-US" sz="2400" dirty="0"/>
              <a:t>, targets the </a:t>
            </a:r>
            <a:r>
              <a:rPr lang="en-US" sz="2400" dirty="0" err="1"/>
              <a:t>Nectin</a:t>
            </a:r>
            <a:r>
              <a:rPr lang="en-US" sz="2400" dirty="0"/>
              <a:t>-4 molecule that is overexpressed on tumor cells of several types of tumors - bladder, breast, lung and pancreas.</a:t>
            </a:r>
          </a:p>
          <a:p>
            <a:pPr>
              <a:buFont typeface="Arial" pitchFamily="34" charset="0"/>
              <a:buChar char="•"/>
            </a:pPr>
            <a:r>
              <a:rPr lang="en-US" sz="2400" dirty="0"/>
              <a:t>In preclinical trials, it showed higher efficacy and lower toxicity compared to classic ADCs.</a:t>
            </a:r>
            <a:endParaRPr lang="en-US" sz="2400" dirty="0"/>
          </a:p>
        </p:txBody>
      </p:sp>
      <p:pic>
        <p:nvPicPr>
          <p:cNvPr id="5122" name="Picture 2"/>
          <p:cNvPicPr>
            <a:picLocks noChangeAspect="1" noChangeArrowheads="1"/>
          </p:cNvPicPr>
          <p:nvPr/>
        </p:nvPicPr>
        <p:blipFill>
          <a:blip r:embed="rId2"/>
          <a:srcRect/>
          <a:stretch>
            <a:fillRect/>
          </a:stretch>
        </p:blipFill>
        <p:spPr bwMode="auto">
          <a:xfrm>
            <a:off x="381000" y="-114300"/>
            <a:ext cx="8534400" cy="2400300"/>
          </a:xfrm>
          <a:prstGeom prst="rect">
            <a:avLst/>
          </a:prstGeom>
          <a:noFill/>
          <a:ln w="9525">
            <a:noFill/>
            <a:miter lim="800000"/>
            <a:headEnd/>
            <a:tailEnd/>
          </a:ln>
          <a:effectLst/>
        </p:spPr>
      </p:pic>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5715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TextBox 3"/>
          <p:cNvSpPr txBox="1"/>
          <p:nvPr/>
        </p:nvSpPr>
        <p:spPr>
          <a:xfrm>
            <a:off x="228600" y="5943600"/>
            <a:ext cx="8534400" cy="923330"/>
          </a:xfrm>
          <a:prstGeom prst="rect">
            <a:avLst/>
          </a:prstGeom>
          <a:noFill/>
        </p:spPr>
        <p:txBody>
          <a:bodyPr wrap="square" rtlCol="0">
            <a:spAutoFit/>
          </a:bodyPr>
          <a:lstStyle/>
          <a:p>
            <a:r>
              <a:rPr lang="en-US" dirty="0"/>
              <a:t>three </a:t>
            </a:r>
            <a:r>
              <a:rPr lang="en-US" dirty="0" err="1"/>
              <a:t>chimeric</a:t>
            </a:r>
            <a:r>
              <a:rPr lang="en-US" dirty="0"/>
              <a:t> antigen receptor (CAR)-T cell products</a:t>
            </a:r>
            <a:r>
              <a:rPr lang="sr-Latn-RS" dirty="0"/>
              <a:t> -</a:t>
            </a:r>
            <a:r>
              <a:rPr lang="en-US" dirty="0" err="1"/>
              <a:t>axicabtagene</a:t>
            </a:r>
            <a:r>
              <a:rPr lang="en-US" dirty="0"/>
              <a:t> </a:t>
            </a:r>
            <a:r>
              <a:rPr lang="en-US" dirty="0" err="1"/>
              <a:t>ciloleucel</a:t>
            </a:r>
            <a:r>
              <a:rPr lang="en-US" dirty="0"/>
              <a:t>, </a:t>
            </a:r>
            <a:r>
              <a:rPr lang="en-US" dirty="0" err="1"/>
              <a:t>tisagenlecleucel</a:t>
            </a:r>
            <a:r>
              <a:rPr lang="en-US" dirty="0"/>
              <a:t>, and </a:t>
            </a:r>
            <a:r>
              <a:rPr lang="en-US" dirty="0" err="1"/>
              <a:t>lisocabtagene</a:t>
            </a:r>
            <a:r>
              <a:rPr lang="en-US" dirty="0"/>
              <a:t> </a:t>
            </a:r>
            <a:r>
              <a:rPr lang="en-US" dirty="0" err="1"/>
              <a:t>maraleucel</a:t>
            </a:r>
            <a:r>
              <a:rPr lang="en-US" dirty="0"/>
              <a:t> have been</a:t>
            </a:r>
            <a:r>
              <a:rPr lang="sr-Latn-RS" dirty="0"/>
              <a:t> </a:t>
            </a:r>
            <a:r>
              <a:rPr lang="en-US" dirty="0"/>
              <a:t>approved by the U.S. Food and Drug Administration for the treatment of large B cell</a:t>
            </a:r>
            <a:r>
              <a:rPr lang="sr-Latn-RS" dirty="0"/>
              <a:t> </a:t>
            </a:r>
            <a:r>
              <a:rPr lang="en-US" dirty="0"/>
              <a:t>lymphoma,</a:t>
            </a: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12290" name="Picture 2"/>
          <p:cNvPicPr>
            <a:picLocks noChangeAspect="1" noChangeArrowheads="1"/>
          </p:cNvPicPr>
          <p:nvPr/>
        </p:nvPicPr>
        <p:blipFill>
          <a:blip r:embed="rId2"/>
          <a:srcRect/>
          <a:stretch>
            <a:fillRect/>
          </a:stretch>
        </p:blipFill>
        <p:spPr bwMode="auto">
          <a:xfrm>
            <a:off x="1" y="690563"/>
            <a:ext cx="9144000" cy="5476875"/>
          </a:xfrm>
          <a:prstGeom prst="rect">
            <a:avLst/>
          </a:prstGeom>
          <a:noFill/>
          <a:ln w="9525">
            <a:noFill/>
            <a:miter lim="800000"/>
            <a:headEnd/>
            <a:tailEnd/>
          </a:ln>
          <a:effectLst/>
        </p:spPr>
      </p:pic>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9218" name="Picture 2"/>
          <p:cNvPicPr>
            <a:picLocks noChangeAspect="1" noChangeArrowheads="1"/>
          </p:cNvPicPr>
          <p:nvPr/>
        </p:nvPicPr>
        <p:blipFill>
          <a:blip r:embed="rId2"/>
          <a:srcRect/>
          <a:stretch>
            <a:fillRect/>
          </a:stretch>
        </p:blipFill>
        <p:spPr bwMode="auto">
          <a:xfrm>
            <a:off x="0" y="681038"/>
            <a:ext cx="9144000" cy="5495925"/>
          </a:xfrm>
          <a:prstGeom prst="rect">
            <a:avLst/>
          </a:prstGeom>
          <a:noFill/>
          <a:ln w="9525">
            <a:noFill/>
            <a:miter lim="800000"/>
            <a:headEnd/>
            <a:tailEnd/>
          </a:ln>
          <a:effectLst/>
        </p:spPr>
      </p:pic>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10242" name="Picture 2"/>
          <p:cNvPicPr>
            <a:picLocks noChangeAspect="1" noChangeArrowheads="1"/>
          </p:cNvPicPr>
          <p:nvPr/>
        </p:nvPicPr>
        <p:blipFill>
          <a:blip r:embed="rId2"/>
          <a:srcRect/>
          <a:stretch>
            <a:fillRect/>
          </a:stretch>
        </p:blipFill>
        <p:spPr bwMode="auto">
          <a:xfrm>
            <a:off x="1" y="676275"/>
            <a:ext cx="9144000" cy="5505450"/>
          </a:xfrm>
          <a:prstGeom prst="rect">
            <a:avLst/>
          </a:prstGeom>
          <a:noFill/>
          <a:ln w="9525">
            <a:noFill/>
            <a:miter lim="800000"/>
            <a:headEnd/>
            <a:tailEnd/>
          </a:ln>
          <a:effectLst/>
        </p:spPr>
      </p:pic>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11266" name="Picture 2"/>
          <p:cNvPicPr>
            <a:picLocks noChangeAspect="1" noChangeArrowheads="1"/>
          </p:cNvPicPr>
          <p:nvPr/>
        </p:nvPicPr>
        <p:blipFill>
          <a:blip r:embed="rId2"/>
          <a:srcRect/>
          <a:stretch>
            <a:fillRect/>
          </a:stretch>
        </p:blipFill>
        <p:spPr bwMode="auto">
          <a:xfrm>
            <a:off x="1" y="785813"/>
            <a:ext cx="9144000" cy="5286375"/>
          </a:xfrm>
          <a:prstGeom prst="rect">
            <a:avLst/>
          </a:prstGeom>
          <a:noFill/>
          <a:ln w="9525">
            <a:noFill/>
            <a:miter lim="800000"/>
            <a:headEnd/>
            <a:tailEnd/>
          </a:ln>
          <a:effectLst/>
        </p:spPr>
      </p:pic>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sr-Latn-RS" dirty="0"/>
              <a:t>NANO </a:t>
            </a:r>
            <a:r>
              <a:rPr lang="sr-Latn-RS" dirty="0" smtClean="0"/>
              <a:t>PARTICLES</a:t>
            </a:r>
            <a:endParaRPr lang="en-US" dirty="0"/>
          </a:p>
        </p:txBody>
      </p:sp>
      <p:sp>
        <p:nvSpPr>
          <p:cNvPr id="3" name="Content Placeholder 2"/>
          <p:cNvSpPr>
            <a:spLocks noGrp="1"/>
          </p:cNvSpPr>
          <p:nvPr>
            <p:ph idx="1"/>
          </p:nvPr>
        </p:nvSpPr>
        <p:spPr/>
        <p:txBody>
          <a:bodyPr/>
          <a:lstStyle/>
          <a:p>
            <a:r>
              <a:rPr lang="en-US" dirty="0"/>
              <a:t>ABCD</a:t>
            </a:r>
            <a:r>
              <a:rPr lang="sr-Latn-RS" dirty="0"/>
              <a:t> </a:t>
            </a:r>
            <a:r>
              <a:rPr lang="fr-FR" dirty="0" err="1"/>
              <a:t>nanoparticle</a:t>
            </a:r>
            <a:r>
              <a:rPr lang="fr-FR" dirty="0"/>
              <a:t> structural </a:t>
            </a:r>
            <a:r>
              <a:rPr lang="fr-FR" dirty="0" err="1"/>
              <a:t>paradigm</a:t>
            </a:r>
            <a:r>
              <a:rPr lang="fr-FR" dirty="0"/>
              <a:t> </a:t>
            </a:r>
            <a:endParaRPr lang="sr-Latn-RS" dirty="0"/>
          </a:p>
          <a:p>
            <a:r>
              <a:rPr lang="fr-FR" dirty="0"/>
              <a:t>A: active </a:t>
            </a:r>
            <a:r>
              <a:rPr lang="fr-FR" dirty="0" err="1"/>
              <a:t>pharmaceutical</a:t>
            </a:r>
            <a:r>
              <a:rPr lang="sr-Latn-RS" dirty="0"/>
              <a:t> </a:t>
            </a:r>
            <a:r>
              <a:rPr lang="en-US" dirty="0"/>
              <a:t>ingredient, </a:t>
            </a:r>
            <a:endParaRPr lang="sr-Latn-RS" dirty="0"/>
          </a:p>
          <a:p>
            <a:r>
              <a:rPr lang="en-US" dirty="0"/>
              <a:t>B: lipids, </a:t>
            </a:r>
            <a:endParaRPr lang="sr-Latn-RS" dirty="0"/>
          </a:p>
          <a:p>
            <a:r>
              <a:rPr lang="en-US" dirty="0"/>
              <a:t>C: a stealth/biocompatibility polymer</a:t>
            </a:r>
          </a:p>
          <a:p>
            <a:pPr>
              <a:buNone/>
            </a:pPr>
            <a:r>
              <a:rPr lang="sr-Latn-RS" dirty="0"/>
              <a:t>	</a:t>
            </a:r>
            <a:r>
              <a:rPr lang="en-US" dirty="0"/>
              <a:t>layer (like PEG), </a:t>
            </a:r>
            <a:endParaRPr lang="sr-Latn-RS" dirty="0"/>
          </a:p>
          <a:p>
            <a:r>
              <a:rPr lang="en-US" dirty="0"/>
              <a:t>D: targeting layer-receptor specific </a:t>
            </a:r>
            <a:r>
              <a:rPr lang="en-US" dirty="0" err="1"/>
              <a:t>ligand</a:t>
            </a:r>
            <a:r>
              <a:rPr lang="en-US" dirty="0"/>
              <a:t>)</a:t>
            </a: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28674" name="Picture 2"/>
          <p:cNvPicPr>
            <a:picLocks noGrp="1" noChangeAspect="1" noChangeArrowheads="1"/>
          </p:cNvPicPr>
          <p:nvPr>
            <p:ph idx="1"/>
          </p:nvPr>
        </p:nvPicPr>
        <p:blipFill>
          <a:blip r:embed="rId2"/>
          <a:srcRect/>
          <a:stretch>
            <a:fillRect/>
          </a:stretch>
        </p:blipFill>
        <p:spPr bwMode="auto">
          <a:xfrm>
            <a:off x="152400" y="304800"/>
            <a:ext cx="8610600" cy="6172200"/>
          </a:xfrm>
          <a:prstGeom prst="rect">
            <a:avLst/>
          </a:prstGeom>
          <a:noFill/>
          <a:ln w="9525">
            <a:noFill/>
            <a:miter lim="800000"/>
            <a:headEnd/>
            <a:tailEnd/>
          </a:ln>
          <a:effectLst/>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00" name="Picture 4"/>
          <p:cNvPicPr>
            <a:picLocks noChangeAspect="1" noChangeArrowheads="1"/>
          </p:cNvPicPr>
          <p:nvPr/>
        </p:nvPicPr>
        <p:blipFill>
          <a:blip r:embed="rId2"/>
          <a:srcRect/>
          <a:stretch>
            <a:fillRect/>
          </a:stretch>
        </p:blipFill>
        <p:spPr bwMode="auto">
          <a:xfrm>
            <a:off x="0" y="914400"/>
            <a:ext cx="9143999" cy="5638800"/>
          </a:xfrm>
          <a:prstGeom prst="rect">
            <a:avLst/>
          </a:prstGeom>
          <a:noFill/>
          <a:ln w="9525">
            <a:noFill/>
            <a:miter lim="800000"/>
            <a:headEnd/>
            <a:tailEnd/>
          </a:ln>
          <a:effectLst/>
        </p:spPr>
      </p:pic>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TYPES OF NANO PARTICLES</a:t>
            </a:r>
            <a:endParaRPr lang="en-US" dirty="0"/>
          </a:p>
        </p:txBody>
      </p:sp>
      <p:sp>
        <p:nvSpPr>
          <p:cNvPr id="3" name="Content Placeholder 2"/>
          <p:cNvSpPr>
            <a:spLocks noGrp="1"/>
          </p:cNvSpPr>
          <p:nvPr>
            <p:ph idx="1"/>
          </p:nvPr>
        </p:nvSpPr>
        <p:spPr/>
        <p:txBody>
          <a:bodyPr>
            <a:normAutofit fontScale="77500" lnSpcReduction="20000"/>
          </a:bodyPr>
          <a:lstStyle/>
          <a:p>
            <a:pPr marL="457200" indent="-457200" algn="just">
              <a:lnSpc>
                <a:spcPct val="120000"/>
              </a:lnSpc>
              <a:spcBef>
                <a:spcPct val="50000"/>
              </a:spcBef>
              <a:buClr>
                <a:srgbClr val="FF0000"/>
              </a:buClr>
              <a:buFont typeface="Wingdings" panose="05000000000000000000" pitchFamily="2" charset="2"/>
              <a:buChar char="Ø"/>
            </a:pPr>
            <a:r>
              <a:rPr lang="en-US" b="1" dirty="0">
                <a:latin typeface="Times New Roman" panose="02020603050405020304" pitchFamily="18" charset="0"/>
                <a:cs typeface="Times New Roman" panose="02020603050405020304" pitchFamily="18" charset="0"/>
              </a:rPr>
              <a:t>The high </a:t>
            </a:r>
            <a:r>
              <a:rPr lang="en-US" b="1" dirty="0">
                <a:solidFill>
                  <a:srgbClr val="00B050"/>
                </a:solidFill>
                <a:latin typeface="Times New Roman" panose="02020603050405020304" pitchFamily="18" charset="0"/>
                <a:cs typeface="Times New Roman" panose="02020603050405020304" pitchFamily="18" charset="0"/>
              </a:rPr>
              <a:t>surface area-to-volume ratio </a:t>
            </a:r>
            <a:r>
              <a:rPr lang="en-US" b="1" dirty="0">
                <a:latin typeface="Times New Roman" panose="02020603050405020304" pitchFamily="18" charset="0"/>
                <a:cs typeface="Times New Roman" panose="02020603050405020304" pitchFamily="18" charset="0"/>
              </a:rPr>
              <a:t>of </a:t>
            </a:r>
            <a:r>
              <a:rPr lang="en-US" b="1" dirty="0">
                <a:solidFill>
                  <a:srgbClr val="FF0000"/>
                </a:solidFill>
                <a:latin typeface="Times New Roman" panose="02020603050405020304" pitchFamily="18" charset="0"/>
                <a:cs typeface="Times New Roman" panose="02020603050405020304" pitchFamily="18" charset="0"/>
              </a:rPr>
              <a:t>M</a:t>
            </a:r>
            <a:r>
              <a:rPr lang="en-US" b="1" dirty="0">
                <a:solidFill>
                  <a:srgbClr val="00B050"/>
                </a:solidFill>
                <a:latin typeface="Times New Roman" panose="02020603050405020304" pitchFamily="18" charset="0"/>
                <a:cs typeface="Times New Roman" panose="02020603050405020304" pitchFamily="18" charset="0"/>
              </a:rPr>
              <a:t>agnetic </a:t>
            </a:r>
            <a:r>
              <a:rPr lang="en-US" b="1" dirty="0">
                <a:solidFill>
                  <a:srgbClr val="FF0000"/>
                </a:solidFill>
                <a:latin typeface="Times New Roman" panose="02020603050405020304" pitchFamily="18" charset="0"/>
                <a:cs typeface="Times New Roman" panose="02020603050405020304" pitchFamily="18" charset="0"/>
              </a:rPr>
              <a:t>I</a:t>
            </a:r>
            <a:r>
              <a:rPr lang="en-US" b="1" dirty="0">
                <a:solidFill>
                  <a:srgbClr val="44C404"/>
                </a:solidFill>
                <a:latin typeface="Times New Roman" panose="02020603050405020304" pitchFamily="18" charset="0"/>
                <a:cs typeface="Times New Roman" panose="02020603050405020304" pitchFamily="18" charset="0"/>
              </a:rPr>
              <a:t>r</a:t>
            </a:r>
            <a:r>
              <a:rPr lang="en-US" b="1" dirty="0">
                <a:solidFill>
                  <a:srgbClr val="00B050"/>
                </a:solidFill>
                <a:latin typeface="Times New Roman" panose="02020603050405020304" pitchFamily="18" charset="0"/>
                <a:cs typeface="Times New Roman" panose="02020603050405020304" pitchFamily="18" charset="0"/>
              </a:rPr>
              <a:t>on </a:t>
            </a:r>
            <a:r>
              <a:rPr lang="en-US" b="1" dirty="0">
                <a:solidFill>
                  <a:srgbClr val="FF0000"/>
                </a:solidFill>
                <a:latin typeface="Times New Roman" panose="02020603050405020304" pitchFamily="18" charset="0"/>
                <a:cs typeface="Times New Roman" panose="02020603050405020304" pitchFamily="18" charset="0"/>
              </a:rPr>
              <a:t>O</a:t>
            </a:r>
            <a:r>
              <a:rPr lang="en-US" b="1" dirty="0">
                <a:solidFill>
                  <a:srgbClr val="00B050"/>
                </a:solidFill>
                <a:latin typeface="Times New Roman" panose="02020603050405020304" pitchFamily="18" charset="0"/>
                <a:cs typeface="Times New Roman" panose="02020603050405020304" pitchFamily="18" charset="0"/>
              </a:rPr>
              <a:t>xide </a:t>
            </a:r>
            <a:r>
              <a:rPr lang="en-US" b="1" dirty="0" err="1">
                <a:solidFill>
                  <a:srgbClr val="FF0000"/>
                </a:solidFill>
                <a:latin typeface="Times New Roman" panose="02020603050405020304" pitchFamily="18" charset="0"/>
                <a:cs typeface="Times New Roman" panose="02020603050405020304" pitchFamily="18" charset="0"/>
              </a:rPr>
              <a:t>N</a:t>
            </a:r>
            <a:r>
              <a:rPr lang="en-US" b="1" dirty="0" err="1">
                <a:solidFill>
                  <a:srgbClr val="00B050"/>
                </a:solidFill>
                <a:latin typeface="Times New Roman" panose="02020603050405020304" pitchFamily="18" charset="0"/>
                <a:cs typeface="Times New Roman" panose="02020603050405020304" pitchFamily="18" charset="0"/>
              </a:rPr>
              <a:t>ano</a:t>
            </a:r>
            <a:r>
              <a:rPr lang="en-US" b="1" dirty="0">
                <a:solidFill>
                  <a:srgbClr val="00B050"/>
                </a:solidFill>
                <a:latin typeface="Times New Roman" panose="02020603050405020304" pitchFamily="18" charset="0"/>
                <a:cs typeface="Times New Roman" panose="02020603050405020304" pitchFamily="18" charset="0"/>
              </a:rPr>
              <a:t>-particles (</a:t>
            </a:r>
            <a:r>
              <a:rPr lang="en-US" b="1" dirty="0">
                <a:solidFill>
                  <a:srgbClr val="FF0000"/>
                </a:solidFill>
                <a:latin typeface="Times New Roman" panose="02020603050405020304" pitchFamily="18" charset="0"/>
                <a:cs typeface="Times New Roman" panose="02020603050405020304" pitchFamily="18" charset="0"/>
              </a:rPr>
              <a:t>MIONs</a:t>
            </a:r>
            <a:r>
              <a:rPr lang="en-US" b="1" dirty="0">
                <a:solidFill>
                  <a:srgbClr val="00B050"/>
                </a:solidFill>
                <a:latin typeface="Times New Roman" panose="02020603050405020304" pitchFamily="18" charset="0"/>
                <a:cs typeface="Times New Roman" panose="02020603050405020304" pitchFamily="18" charset="0"/>
              </a:rPr>
              <a:t>)</a:t>
            </a:r>
            <a:r>
              <a:rPr lang="en-US" b="1" dirty="0">
                <a:latin typeface="Times New Roman" panose="02020603050405020304" pitchFamily="18" charset="0"/>
                <a:cs typeface="Times New Roman" panose="02020603050405020304" pitchFamily="18" charset="0"/>
              </a:rPr>
              <a:t> results in a tendency to aggregate and absorb plasma proteins upon intravenous injection, leading to rapid clearance by the </a:t>
            </a:r>
            <a:r>
              <a:rPr lang="en-US" b="1" dirty="0" err="1">
                <a:latin typeface="Times New Roman" panose="02020603050405020304" pitchFamily="18" charset="0"/>
                <a:cs typeface="Times New Roman" panose="02020603050405020304" pitchFamily="18" charset="0"/>
              </a:rPr>
              <a:t>reticuloendothelial</a:t>
            </a:r>
            <a:r>
              <a:rPr lang="en-US" b="1" dirty="0">
                <a:latin typeface="Times New Roman" panose="02020603050405020304" pitchFamily="18" charset="0"/>
                <a:cs typeface="Times New Roman" panose="02020603050405020304" pitchFamily="18" charset="0"/>
              </a:rPr>
              <a:t> system.</a:t>
            </a:r>
          </a:p>
          <a:p>
            <a:pPr marL="457200" indent="-457200" algn="just">
              <a:lnSpc>
                <a:spcPct val="120000"/>
              </a:lnSpc>
              <a:spcBef>
                <a:spcPct val="50000"/>
              </a:spcBef>
              <a:buClr>
                <a:srgbClr val="FF0000"/>
              </a:buClr>
              <a:buFont typeface="Wingdings" panose="05000000000000000000" pitchFamily="2" charset="2"/>
              <a:buChar char="Ø"/>
            </a:pPr>
            <a:r>
              <a:rPr lang="en-US" b="1" dirty="0">
                <a:latin typeface="Times New Roman" panose="02020603050405020304" pitchFamily="18" charset="0"/>
                <a:cs typeface="Times New Roman" panose="02020603050405020304" pitchFamily="18" charset="0"/>
              </a:rPr>
              <a:t>Additionally, they are limited in their capacity for drug loading and rapid drug clearance after intravenous administration.</a:t>
            </a:r>
          </a:p>
          <a:p>
            <a:pPr marL="457200" indent="-457200" algn="just">
              <a:lnSpc>
                <a:spcPct val="120000"/>
              </a:lnSpc>
              <a:spcBef>
                <a:spcPct val="50000"/>
              </a:spcBef>
              <a:buClr>
                <a:srgbClr val="FF0000"/>
              </a:buClr>
              <a:buFont typeface="Wingdings" panose="05000000000000000000" pitchFamily="2" charset="2"/>
              <a:buChar char="Ø"/>
            </a:pPr>
            <a:r>
              <a:rPr lang="en-US" b="1" dirty="0">
                <a:latin typeface="Times New Roman" panose="02020603050405020304" pitchFamily="18" charset="0"/>
                <a:cs typeface="Times New Roman" panose="02020603050405020304" pitchFamily="18" charset="0"/>
              </a:rPr>
              <a:t>Thus, </a:t>
            </a:r>
            <a:r>
              <a:rPr lang="en-US" b="1" dirty="0">
                <a:solidFill>
                  <a:srgbClr val="44C404"/>
                </a:solidFill>
                <a:latin typeface="Times New Roman" panose="02020603050405020304" pitchFamily="18" charset="0"/>
                <a:cs typeface="Times New Roman" panose="02020603050405020304" pitchFamily="18" charset="0"/>
              </a:rPr>
              <a:t>MIONs </a:t>
            </a:r>
            <a:r>
              <a:rPr lang="en-US" b="1" dirty="0">
                <a:latin typeface="Times New Roman" panose="02020603050405020304" pitchFamily="18" charset="0"/>
                <a:cs typeface="Times New Roman" panose="02020603050405020304" pitchFamily="18" charset="0"/>
              </a:rPr>
              <a:t>are commonly protected with a polymer coating to improve their </a:t>
            </a:r>
            <a:r>
              <a:rPr lang="en-US" b="1" dirty="0" err="1">
                <a:latin typeface="Times New Roman" panose="02020603050405020304" pitchFamily="18" charset="0"/>
                <a:cs typeface="Times New Roman" panose="02020603050405020304" pitchFamily="18" charset="0"/>
              </a:rPr>
              <a:t>dispersity</a:t>
            </a:r>
            <a:r>
              <a:rPr lang="en-US" b="1" dirty="0">
                <a:latin typeface="Times New Roman" panose="02020603050405020304" pitchFamily="18" charset="0"/>
                <a:cs typeface="Times New Roman" panose="02020603050405020304" pitchFamily="18" charset="0"/>
              </a:rPr>
              <a:t> and stability. </a:t>
            </a:r>
          </a:p>
          <a:p>
            <a:endParaRPr lang="en-US" dirty="0"/>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fontScale="77500" lnSpcReduction="20000"/>
          </a:bodyPr>
          <a:lstStyle/>
          <a:p>
            <a:pPr marL="457200" indent="-457200" algn="just">
              <a:lnSpc>
                <a:spcPct val="120000"/>
              </a:lnSpc>
              <a:spcBef>
                <a:spcPct val="50000"/>
              </a:spcBef>
              <a:buClr>
                <a:srgbClr val="FF0000"/>
              </a:buClr>
              <a:buFont typeface="Wingdings" panose="05000000000000000000" pitchFamily="2" charset="2"/>
              <a:buChar char="Ø"/>
            </a:pPr>
            <a:r>
              <a:rPr lang="en-US" b="1" i="1" dirty="0" err="1">
                <a:solidFill>
                  <a:srgbClr val="00B050"/>
                </a:solidFill>
                <a:latin typeface="Times New Roman" panose="02020603050405020304" pitchFamily="18" charset="0"/>
                <a:cs typeface="Times New Roman" panose="02020603050405020304" pitchFamily="18" charset="0"/>
              </a:rPr>
              <a:t>Liposomes</a:t>
            </a:r>
            <a:r>
              <a:rPr lang="en-US" b="1" dirty="0">
                <a:latin typeface="Times New Roman" panose="02020603050405020304" pitchFamily="18" charset="0"/>
                <a:cs typeface="Times New Roman" panose="02020603050405020304" pitchFamily="18" charset="0"/>
              </a:rPr>
              <a:t> have been intensively investigated for the sustained and controlled delivery of imaging and therapeutic agents for cancer diagnosis and cancer treatment, which can result in high diagnostic and therapeutic efficiency and low side effects.</a:t>
            </a:r>
          </a:p>
          <a:p>
            <a:pPr marL="457200" indent="-457200" algn="just">
              <a:lnSpc>
                <a:spcPct val="120000"/>
              </a:lnSpc>
              <a:spcBef>
                <a:spcPct val="50000"/>
              </a:spcBef>
              <a:buClr>
                <a:srgbClr val="FF0000"/>
              </a:buClr>
              <a:buFont typeface="Wingdings" panose="05000000000000000000" pitchFamily="2" charset="2"/>
              <a:buChar char="Ø"/>
            </a:pPr>
            <a:r>
              <a:rPr lang="en-US" b="1" dirty="0">
                <a:latin typeface="Times New Roman" panose="02020603050405020304" pitchFamily="18" charset="0"/>
                <a:cs typeface="Times New Roman" panose="02020603050405020304" pitchFamily="18" charset="0"/>
              </a:rPr>
              <a:t> Coating </a:t>
            </a:r>
            <a:r>
              <a:rPr lang="en-US" b="1" dirty="0">
                <a:solidFill>
                  <a:srgbClr val="00B050"/>
                </a:solidFill>
                <a:latin typeface="Times New Roman" panose="02020603050405020304" pitchFamily="18" charset="0"/>
                <a:cs typeface="Times New Roman" panose="02020603050405020304" pitchFamily="18" charset="0"/>
              </a:rPr>
              <a:t>MIONs</a:t>
            </a:r>
            <a:r>
              <a:rPr lang="en-US" b="1" dirty="0">
                <a:latin typeface="Times New Roman" panose="02020603050405020304" pitchFamily="18" charset="0"/>
                <a:cs typeface="Times New Roman" panose="02020603050405020304" pitchFamily="18" charset="0"/>
              </a:rPr>
              <a:t> with </a:t>
            </a:r>
            <a:r>
              <a:rPr lang="en-US" b="1" dirty="0" err="1">
                <a:solidFill>
                  <a:srgbClr val="00B050"/>
                </a:solidFill>
                <a:latin typeface="Times New Roman" panose="02020603050405020304" pitchFamily="18" charset="0"/>
                <a:cs typeface="Times New Roman" panose="02020603050405020304" pitchFamily="18" charset="0"/>
              </a:rPr>
              <a:t>liposomes</a:t>
            </a:r>
            <a:r>
              <a:rPr lang="en-US" b="1" dirty="0">
                <a:latin typeface="Times New Roman" panose="02020603050405020304" pitchFamily="18" charset="0"/>
                <a:cs typeface="Times New Roman" panose="02020603050405020304" pitchFamily="18" charset="0"/>
              </a:rPr>
              <a:t> can prevent them from aggregation and </a:t>
            </a:r>
            <a:r>
              <a:rPr lang="en-US" b="1" dirty="0" err="1">
                <a:latin typeface="Times New Roman" panose="02020603050405020304" pitchFamily="18" charset="0"/>
                <a:cs typeface="Times New Roman" panose="02020603050405020304" pitchFamily="18" charset="0"/>
              </a:rPr>
              <a:t>opsonization</a:t>
            </a:r>
            <a:r>
              <a:rPr lang="en-US" b="1" dirty="0">
                <a:latin typeface="Times New Roman" panose="02020603050405020304" pitchFamily="18" charset="0"/>
                <a:cs typeface="Times New Roman" panose="02020603050405020304" pitchFamily="18" charset="0"/>
              </a:rPr>
              <a:t>, while evading </a:t>
            </a:r>
            <a:r>
              <a:rPr lang="en-US" b="1" dirty="0" err="1">
                <a:latin typeface="Times New Roman" panose="02020603050405020304" pitchFamily="18" charset="0"/>
                <a:cs typeface="Times New Roman" panose="02020603050405020304" pitchFamily="18" charset="0"/>
              </a:rPr>
              <a:t>nanoparticle</a:t>
            </a:r>
            <a:r>
              <a:rPr lang="en-US" b="1" dirty="0">
                <a:latin typeface="Times New Roman" panose="02020603050405020304" pitchFamily="18" charset="0"/>
                <a:cs typeface="Times New Roman" panose="02020603050405020304" pitchFamily="18" charset="0"/>
              </a:rPr>
              <a:t> uptake by the </a:t>
            </a:r>
            <a:r>
              <a:rPr lang="en-US" b="1" dirty="0" err="1">
                <a:latin typeface="Times New Roman" panose="02020603050405020304" pitchFamily="18" charset="0"/>
                <a:cs typeface="Times New Roman" panose="02020603050405020304" pitchFamily="18" charset="0"/>
              </a:rPr>
              <a:t>reticuloendothelial</a:t>
            </a:r>
            <a:r>
              <a:rPr lang="en-US" b="1" dirty="0">
                <a:latin typeface="Times New Roman" panose="02020603050405020304" pitchFamily="18" charset="0"/>
                <a:cs typeface="Times New Roman" panose="02020603050405020304" pitchFamily="18" charset="0"/>
              </a:rPr>
              <a:t> system, increasing colloidal stability in physiological solutions, and increasing its blood circulation time.</a:t>
            </a:r>
          </a:p>
          <a:p>
            <a:endParaRPr lang="en-US" dirty="0"/>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pPr marL="457200" indent="-457200" algn="just">
              <a:lnSpc>
                <a:spcPct val="120000"/>
              </a:lnSpc>
              <a:spcBef>
                <a:spcPct val="50000"/>
              </a:spcBef>
              <a:buClr>
                <a:srgbClr val="FF0000"/>
              </a:buClr>
              <a:buFont typeface="Wingdings" panose="05000000000000000000" pitchFamily="2" charset="2"/>
              <a:buChar char="Ø"/>
            </a:pPr>
            <a:r>
              <a:rPr lang="en-US" b="1" dirty="0">
                <a:latin typeface="Times New Roman" panose="02020603050405020304" pitchFamily="18" charset="0"/>
                <a:cs typeface="Times New Roman" panose="02020603050405020304" pitchFamily="18" charset="0"/>
              </a:rPr>
              <a:t>Moreover, </a:t>
            </a:r>
            <a:r>
              <a:rPr lang="en-US" b="1" i="1" dirty="0" err="1">
                <a:solidFill>
                  <a:srgbClr val="00B050"/>
                </a:solidFill>
                <a:latin typeface="Times New Roman" panose="02020603050405020304" pitchFamily="18" charset="0"/>
                <a:cs typeface="Times New Roman" panose="02020603050405020304" pitchFamily="18" charset="0"/>
              </a:rPr>
              <a:t>liposomes</a:t>
            </a:r>
            <a:r>
              <a:rPr lang="en-US" b="1" dirty="0">
                <a:latin typeface="Times New Roman" panose="02020603050405020304" pitchFamily="18" charset="0"/>
                <a:cs typeface="Times New Roman" panose="02020603050405020304" pitchFamily="18" charset="0"/>
              </a:rPr>
              <a:t> can be easily conjugated with </a:t>
            </a:r>
            <a:r>
              <a:rPr lang="en-US" b="1" dirty="0" err="1">
                <a:latin typeface="Times New Roman" panose="02020603050405020304" pitchFamily="18" charset="0"/>
                <a:cs typeface="Times New Roman" panose="02020603050405020304" pitchFamily="18" charset="0"/>
              </a:rPr>
              <a:t>ligands</a:t>
            </a:r>
            <a:r>
              <a:rPr lang="en-US" b="1" dirty="0">
                <a:latin typeface="Times New Roman" panose="02020603050405020304" pitchFamily="18" charset="0"/>
                <a:cs typeface="Times New Roman" panose="02020603050405020304" pitchFamily="18" charset="0"/>
              </a:rPr>
              <a:t> that target disease-specific receptors or other molecules. </a:t>
            </a:r>
          </a:p>
          <a:p>
            <a:pPr marL="457200" indent="-457200" algn="just">
              <a:lnSpc>
                <a:spcPct val="120000"/>
              </a:lnSpc>
              <a:spcBef>
                <a:spcPct val="50000"/>
              </a:spcBef>
              <a:buClr>
                <a:srgbClr val="FF0000"/>
              </a:buClr>
              <a:buFont typeface="Wingdings" panose="05000000000000000000" pitchFamily="2" charset="2"/>
              <a:buChar char="Ø"/>
            </a:pPr>
            <a:r>
              <a:rPr lang="en-US" b="1" dirty="0">
                <a:solidFill>
                  <a:srgbClr val="00B050"/>
                </a:solidFill>
                <a:latin typeface="Times New Roman" panose="02020603050405020304" pitchFamily="18" charset="0"/>
                <a:cs typeface="Times New Roman" panose="02020603050405020304" pitchFamily="18" charset="0"/>
              </a:rPr>
              <a:t>Improved stability </a:t>
            </a:r>
            <a:r>
              <a:rPr lang="en-US" b="1" dirty="0">
                <a:solidFill>
                  <a:prstClr val="black"/>
                </a:solidFill>
                <a:latin typeface="Times New Roman" panose="02020603050405020304" pitchFamily="18" charset="0"/>
                <a:cs typeface="Times New Roman" panose="02020603050405020304" pitchFamily="18" charset="0"/>
              </a:rPr>
              <a:t>in plasma benefits </a:t>
            </a:r>
            <a:r>
              <a:rPr lang="en-US" b="1" dirty="0">
                <a:solidFill>
                  <a:srgbClr val="00B050"/>
                </a:solidFill>
                <a:latin typeface="Times New Roman" panose="02020603050405020304" pitchFamily="18" charset="0"/>
                <a:cs typeface="Times New Roman" panose="02020603050405020304" pitchFamily="18" charset="0"/>
              </a:rPr>
              <a:t>accumulation </a:t>
            </a:r>
            <a:r>
              <a:rPr lang="en-US" b="1" dirty="0">
                <a:solidFill>
                  <a:prstClr val="black"/>
                </a:solidFill>
                <a:latin typeface="Times New Roman" panose="02020603050405020304" pitchFamily="18" charset="0"/>
                <a:cs typeface="Times New Roman" panose="02020603050405020304" pitchFamily="18" charset="0"/>
              </a:rPr>
              <a:t>of MNP in tumor lesions via magnetic targeting and the enhanced permeability and retention effect. </a:t>
            </a:r>
          </a:p>
          <a:p>
            <a:endParaRPr lang="en-US" dirty="0"/>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fontScale="92500" lnSpcReduction="20000"/>
          </a:bodyPr>
          <a:lstStyle/>
          <a:p>
            <a:pPr marL="457200" indent="-457200" algn="just">
              <a:lnSpc>
                <a:spcPct val="120000"/>
              </a:lnSpc>
              <a:spcBef>
                <a:spcPct val="50000"/>
              </a:spcBef>
              <a:buClr>
                <a:srgbClr val="FF0000"/>
              </a:buClr>
              <a:buFont typeface="Wingdings" panose="05000000000000000000" pitchFamily="2" charset="2"/>
              <a:buChar char="Ø"/>
            </a:pPr>
            <a:r>
              <a:rPr lang="en-US" b="1" dirty="0">
                <a:solidFill>
                  <a:srgbClr val="FF0000"/>
                </a:solidFill>
                <a:latin typeface="Times New Roman" panose="02020603050405020304" pitchFamily="18" charset="0"/>
                <a:cs typeface="Times New Roman" panose="02020603050405020304" pitchFamily="18" charset="0"/>
              </a:rPr>
              <a:t>Polyethylene glycol</a:t>
            </a:r>
            <a:r>
              <a:rPr lang="en-US" b="1" dirty="0">
                <a:solidFill>
                  <a:prstClr val="black"/>
                </a:solidFill>
                <a:latin typeface="Times New Roman" panose="02020603050405020304" pitchFamily="18" charset="0"/>
                <a:cs typeface="Times New Roman" panose="02020603050405020304" pitchFamily="18" charset="0"/>
              </a:rPr>
              <a:t> (</a:t>
            </a:r>
            <a:r>
              <a:rPr lang="en-US" b="1" dirty="0">
                <a:solidFill>
                  <a:srgbClr val="00B050"/>
                </a:solidFill>
                <a:latin typeface="Times New Roman" panose="02020603050405020304" pitchFamily="18" charset="0"/>
                <a:cs typeface="Times New Roman" panose="02020603050405020304" pitchFamily="18" charset="0"/>
              </a:rPr>
              <a:t>PEG</a:t>
            </a:r>
            <a:r>
              <a:rPr lang="en-US" b="1" dirty="0">
                <a:solidFill>
                  <a:prstClr val="black"/>
                </a:solidFill>
                <a:latin typeface="Times New Roman" panose="02020603050405020304" pitchFamily="18" charset="0"/>
                <a:cs typeface="Times New Roman" panose="02020603050405020304" pitchFamily="18" charset="0"/>
              </a:rPr>
              <a:t>), with the advantage of low recognition by the </a:t>
            </a:r>
            <a:r>
              <a:rPr lang="en-US" b="1" dirty="0" err="1">
                <a:solidFill>
                  <a:prstClr val="black"/>
                </a:solidFill>
                <a:latin typeface="Times New Roman" panose="02020603050405020304" pitchFamily="18" charset="0"/>
                <a:cs typeface="Times New Roman" panose="02020603050405020304" pitchFamily="18" charset="0"/>
              </a:rPr>
              <a:t>reticuloendothelial</a:t>
            </a:r>
            <a:r>
              <a:rPr lang="en-US" b="1" dirty="0">
                <a:solidFill>
                  <a:prstClr val="black"/>
                </a:solidFill>
                <a:latin typeface="Times New Roman" panose="02020603050405020304" pitchFamily="18" charset="0"/>
                <a:cs typeface="Times New Roman" panose="02020603050405020304" pitchFamily="18" charset="0"/>
              </a:rPr>
              <a:t> system, has been deemed to be the answer for delivery of drugs with a poor plasma pharmacokinetic profile. </a:t>
            </a:r>
          </a:p>
          <a:p>
            <a:pPr marL="0" indent="0" algn="just">
              <a:lnSpc>
                <a:spcPct val="120000"/>
              </a:lnSpc>
              <a:spcBef>
                <a:spcPct val="50000"/>
              </a:spcBef>
              <a:buClr>
                <a:srgbClr val="FF0000"/>
              </a:buClr>
              <a:buNone/>
            </a:pPr>
            <a:endParaRPr lang="en-US" b="1" dirty="0">
              <a:solidFill>
                <a:prstClr val="black"/>
              </a:solidFill>
              <a:latin typeface="Times New Roman" panose="02020603050405020304" pitchFamily="18" charset="0"/>
              <a:cs typeface="Times New Roman" panose="02020603050405020304" pitchFamily="18" charset="0"/>
            </a:endParaRPr>
          </a:p>
          <a:p>
            <a:pPr marL="457200" indent="-457200" algn="just">
              <a:lnSpc>
                <a:spcPct val="120000"/>
              </a:lnSpc>
              <a:spcBef>
                <a:spcPct val="50000"/>
              </a:spcBef>
              <a:buClr>
                <a:srgbClr val="FF0000"/>
              </a:buClr>
              <a:buFont typeface="Wingdings" panose="05000000000000000000" pitchFamily="2" charset="2"/>
              <a:buChar char="Ø"/>
            </a:pPr>
            <a:r>
              <a:rPr lang="en-US" b="1" dirty="0">
                <a:solidFill>
                  <a:prstClr val="black"/>
                </a:solidFill>
                <a:latin typeface="Times New Roman" panose="02020603050405020304" pitchFamily="18" charset="0"/>
                <a:cs typeface="Times New Roman" panose="02020603050405020304" pitchFamily="18" charset="0"/>
              </a:rPr>
              <a:t>The </a:t>
            </a:r>
            <a:r>
              <a:rPr lang="en-US" b="1" dirty="0">
                <a:solidFill>
                  <a:srgbClr val="00B050"/>
                </a:solidFill>
                <a:latin typeface="Times New Roman" panose="02020603050405020304" pitchFamily="18" charset="0"/>
                <a:cs typeface="Times New Roman" panose="02020603050405020304" pitchFamily="18" charset="0"/>
              </a:rPr>
              <a:t>stability</a:t>
            </a:r>
            <a:r>
              <a:rPr lang="en-US" b="1" dirty="0">
                <a:solidFill>
                  <a:prstClr val="black"/>
                </a:solidFill>
                <a:latin typeface="Times New Roman" panose="02020603050405020304" pitchFamily="18" charset="0"/>
                <a:cs typeface="Times New Roman" panose="02020603050405020304" pitchFamily="18" charset="0"/>
              </a:rPr>
              <a:t> of MNP in plasma can be </a:t>
            </a:r>
            <a:r>
              <a:rPr lang="en-US" b="1" dirty="0">
                <a:solidFill>
                  <a:srgbClr val="00B050"/>
                </a:solidFill>
                <a:latin typeface="Times New Roman" panose="02020603050405020304" pitchFamily="18" charset="0"/>
                <a:cs typeface="Times New Roman" panose="02020603050405020304" pitchFamily="18" charset="0"/>
              </a:rPr>
              <a:t>greatly increased </a:t>
            </a:r>
            <a:r>
              <a:rPr lang="en-US" b="1" dirty="0">
                <a:solidFill>
                  <a:prstClr val="black"/>
                </a:solidFill>
                <a:latin typeface="Times New Roman" panose="02020603050405020304" pitchFamily="18" charset="0"/>
                <a:cs typeface="Times New Roman" panose="02020603050405020304" pitchFamily="18" charset="0"/>
              </a:rPr>
              <a:t>when modified with PEG.</a:t>
            </a:r>
            <a:endParaRPr lang="ar-EG" b="1" dirty="0">
              <a:latin typeface="Times New Roman" panose="02020603050405020304" pitchFamily="18" charset="0"/>
              <a:cs typeface="Times New Roman" panose="02020603050405020304" pitchFamily="18" charset="0"/>
            </a:endParaRPr>
          </a:p>
          <a:p>
            <a:endParaRPr lang="en-US" dirty="0"/>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pPr marL="457200" indent="-457200" algn="ctr">
              <a:lnSpc>
                <a:spcPct val="120000"/>
              </a:lnSpc>
              <a:spcBef>
                <a:spcPct val="50000"/>
              </a:spcBef>
              <a:buClr>
                <a:srgbClr val="FF0000"/>
              </a:buClr>
              <a:buFont typeface="Wingdings" panose="05000000000000000000" pitchFamily="2" charset="2"/>
              <a:buChar char="Ø"/>
            </a:pPr>
            <a:r>
              <a:rPr lang="en-US" sz="4000" b="1" dirty="0">
                <a:solidFill>
                  <a:srgbClr val="00B050"/>
                </a:solidFill>
                <a:latin typeface="Times New Roman" panose="02020603050405020304" pitchFamily="18" charset="0"/>
                <a:cs typeface="Times New Roman" panose="02020603050405020304" pitchFamily="18" charset="0"/>
              </a:rPr>
              <a:t>However, </a:t>
            </a:r>
          </a:p>
          <a:p>
            <a:pPr marL="0" indent="0" algn="just">
              <a:lnSpc>
                <a:spcPct val="120000"/>
              </a:lnSpc>
              <a:spcBef>
                <a:spcPct val="50000"/>
              </a:spcBef>
              <a:buClr>
                <a:srgbClr val="FF0000"/>
              </a:buClr>
              <a:buNone/>
            </a:pPr>
            <a:r>
              <a:rPr lang="en-US" b="1" dirty="0">
                <a:latin typeface="Times New Roman" panose="02020603050405020304" pitchFamily="18" charset="0"/>
                <a:cs typeface="Times New Roman" panose="02020603050405020304" pitchFamily="18" charset="0"/>
              </a:rPr>
              <a:t>it has been reported that </a:t>
            </a:r>
            <a:r>
              <a:rPr lang="en-US" b="1" dirty="0">
                <a:solidFill>
                  <a:srgbClr val="00B050"/>
                </a:solidFill>
                <a:latin typeface="Times New Roman" panose="02020603050405020304" pitchFamily="18" charset="0"/>
                <a:cs typeface="Times New Roman" panose="02020603050405020304" pitchFamily="18" charset="0"/>
              </a:rPr>
              <a:t>PEG </a:t>
            </a:r>
            <a:r>
              <a:rPr lang="en-US" b="1" dirty="0">
                <a:latin typeface="Times New Roman" panose="02020603050405020304" pitchFamily="18" charset="0"/>
                <a:cs typeface="Times New Roman" panose="02020603050405020304" pitchFamily="18" charset="0"/>
              </a:rPr>
              <a:t>fails to completely avoid uptake by macrophages and still partially activates complement systems, which leads to shorter circulation time.</a:t>
            </a:r>
          </a:p>
          <a:p>
            <a:endParaRPr lang="en-US" dirty="0"/>
          </a:p>
        </p:txBody>
      </p:sp>
    </p:spTree>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113</TotalTime>
  <Words>3622</Words>
  <Application>Microsoft Office PowerPoint</Application>
  <PresentationFormat>On-screen Show (4:3)</PresentationFormat>
  <Paragraphs>432</Paragraphs>
  <Slides>94</Slides>
  <Notes>16</Notes>
  <HiddenSlides>0</HiddenSlides>
  <MMClips>0</MMClips>
  <ScaleCrop>false</ScaleCrop>
  <HeadingPairs>
    <vt:vector size="6" baseType="variant">
      <vt:variant>
        <vt:lpstr>Fonts Used</vt:lpstr>
      </vt:variant>
      <vt:variant>
        <vt:i4>15</vt:i4>
      </vt:variant>
      <vt:variant>
        <vt:lpstr>Theme</vt:lpstr>
      </vt:variant>
      <vt:variant>
        <vt:i4>1</vt:i4>
      </vt:variant>
      <vt:variant>
        <vt:lpstr>Slide Titles</vt:lpstr>
      </vt:variant>
      <vt:variant>
        <vt:i4>94</vt:i4>
      </vt:variant>
    </vt:vector>
  </HeadingPairs>
  <TitlesOfParts>
    <vt:vector size="110" baseType="lpstr">
      <vt:lpstr>MS PGothic</vt:lpstr>
      <vt:lpstr>MS PGothic</vt:lpstr>
      <vt:lpstr>Arial</vt:lpstr>
      <vt:lpstr>Calibri</vt:lpstr>
      <vt:lpstr>Century Schoolbook</vt:lpstr>
      <vt:lpstr>Cordia New</vt:lpstr>
      <vt:lpstr>Herceptin Medium</vt:lpstr>
      <vt:lpstr>PMingLiU</vt:lpstr>
      <vt:lpstr>StarSymbol</vt:lpstr>
      <vt:lpstr>Symbol</vt:lpstr>
      <vt:lpstr>Tahoma</vt:lpstr>
      <vt:lpstr>Times</vt:lpstr>
      <vt:lpstr>Times New Roman</vt:lpstr>
      <vt:lpstr>Times Roman Cirilica</vt:lpstr>
      <vt:lpstr>Wingdings</vt:lpstr>
      <vt:lpstr>Office Theme</vt:lpstr>
      <vt:lpstr>PowerPoint Presentation</vt:lpstr>
      <vt:lpstr>PowerPoint Presentation</vt:lpstr>
      <vt:lpstr>CHARACTERISTICS OF MALIGNANT CELLS </vt:lpstr>
      <vt:lpstr>ETIOLOGY</vt:lpstr>
      <vt:lpstr>PowerPoint Presentation</vt:lpstr>
      <vt:lpstr>PowerPoint Presentation</vt:lpstr>
      <vt:lpstr>PowerPoint Presentation</vt:lpstr>
      <vt:lpstr>Immunotherapy</vt:lpstr>
      <vt:lpstr>PowerPoint Presentation</vt:lpstr>
      <vt:lpstr>PowerPoint Presentation</vt:lpstr>
      <vt:lpstr>PowerPoint Presentation</vt:lpstr>
      <vt:lpstr>Complexity of Immunotherapy EGFR Pathway Map</vt:lpstr>
      <vt:lpstr>PowerPoint Presentation</vt:lpstr>
      <vt:lpstr>PowerPoint Presentation</vt:lpstr>
      <vt:lpstr>PowerPoint Presentation</vt:lpstr>
      <vt:lpstr>Cytotoxic T-lymphocyte-associated Protein 4 - CTLA4 </vt:lpstr>
      <vt:lpstr>IPILIMUMAB</vt:lpstr>
      <vt:lpstr>Programmed death-ligand 1 (PD-L1) Programmed cell death protein 1 (PD-1)</vt:lpstr>
      <vt:lpstr>PowerPoint Presentation</vt:lpstr>
      <vt:lpstr>PowerPoint Presentation</vt:lpstr>
      <vt:lpstr>VACCINES</vt:lpstr>
      <vt:lpstr>VACCINATION WITH DENDRITIC CELLS</vt:lpstr>
      <vt:lpstr>ANTIGEN VACCINES</vt:lpstr>
      <vt:lpstr>Anti-Idiotip VACCINES</vt:lpstr>
      <vt:lpstr>DNA VACCINES</vt:lpstr>
      <vt:lpstr>OncoVAX</vt:lpstr>
      <vt:lpstr>Sipuleucel-T (Provenge)  </vt:lpstr>
      <vt:lpstr>RESPONSE EVALUATION FOR IMMUNOTHERAPY </vt:lpstr>
      <vt:lpstr>PowerPoint Presentation</vt:lpstr>
      <vt:lpstr>TARGET THERAPY</vt:lpstr>
      <vt:lpstr>“TARGETS”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EGF Receptor:  Role in CRC Therapy</vt:lpstr>
      <vt:lpstr>PowerPoint Presentation</vt:lpstr>
      <vt:lpstr>PowerPoint Presentation</vt:lpstr>
      <vt:lpstr>PowerPoint Presentation</vt:lpstr>
      <vt:lpstr>Angiogenesis is essential to tumour development</vt:lpstr>
      <vt:lpstr>Tumour characteristics and environment promote VEGF expression </vt:lpstr>
      <vt:lpstr>VEGF, the ‘key’ of angiogenesis, is expressed throughout tumour development</vt:lpstr>
      <vt:lpstr>Bevacizumab MoA: early and continued benefits</vt:lpstr>
      <vt:lpstr>PowerPoint Presentation</vt:lpstr>
      <vt:lpstr>PowerPoint Presentation</vt:lpstr>
      <vt:lpstr>PowerPoint Presentation</vt:lpstr>
      <vt:lpstr>5 mechanisms of action</vt:lpstr>
      <vt:lpstr>Pertuzumab and trastuzumab bind to  different regions on HER2 and have  synergistic activity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EGFR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BRAF inhibitori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NANO PARTICLES</vt:lpstr>
      <vt:lpstr>PowerPoint Presentation</vt:lpstr>
      <vt:lpstr>TYPES OF NANO PARTICLES</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a</dc:creator>
  <cp:lastModifiedBy>Vladimir Vukomanovic</cp:lastModifiedBy>
  <cp:revision>16</cp:revision>
  <cp:lastPrinted>2023-09-13T05:56:47Z</cp:lastPrinted>
  <dcterms:created xsi:type="dcterms:W3CDTF">2006-08-16T00:00:00Z</dcterms:created>
  <dcterms:modified xsi:type="dcterms:W3CDTF">2023-09-13T05:57:05Z</dcterms:modified>
</cp:coreProperties>
</file>